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Ex2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8"/>
  </p:notesMasterIdLst>
  <p:sldIdLst>
    <p:sldId id="256" r:id="rId2"/>
    <p:sldId id="311" r:id="rId3"/>
    <p:sldId id="307" r:id="rId4"/>
    <p:sldId id="285" r:id="rId5"/>
    <p:sldId id="273" r:id="rId6"/>
    <p:sldId id="279" r:id="rId7"/>
    <p:sldId id="277" r:id="rId8"/>
    <p:sldId id="313" r:id="rId9"/>
    <p:sldId id="258" r:id="rId10"/>
    <p:sldId id="312" r:id="rId11"/>
    <p:sldId id="260" r:id="rId12"/>
    <p:sldId id="314" r:id="rId13"/>
    <p:sldId id="315" r:id="rId14"/>
    <p:sldId id="316" r:id="rId15"/>
    <p:sldId id="309" r:id="rId16"/>
    <p:sldId id="31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1966FCD-9E8C-4604-B198-F9B1E351132C}" v="144" dt="2023-09-28T15:37:07.2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2529" autoAdjust="0"/>
  </p:normalViewPr>
  <p:slideViewPr>
    <p:cSldViewPr snapToGrid="0">
      <p:cViewPr varScale="1">
        <p:scale>
          <a:sx n="91" d="100"/>
          <a:sy n="91" d="100"/>
        </p:scale>
        <p:origin x="3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7d217c20f692357/ArtigosParceria/QU&#201;BEC/CRSH/CIAED_Desafios_Isolamento_Hibridiza&#231;&#227;o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47d217c20f692357/ArtigosParceria/QU&#201;BEC/CRSH/CIAED_Desafios_Isolamento_Hibridiza&#231;&#227;o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47d217c20f692357/ArtigosParceria/QU&#201;BEC/CRSH/CIAED_Desafios_Isolamento_Hibridiza&#231;&#227;o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d.docs.live.net/47d217c20f692357/ArtigosParceria/QU&#201;BEC/CRSH/CIAED_Desafios_Isolamento_Hibridiza&#231;&#227;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Feuil2!$V$1</c:f>
              <c:strCache>
                <c:ptCount val="1"/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Feuil2!$U$2:$U$15</c:f>
              <c:strCache>
                <c:ptCount val="14"/>
                <c:pt idx="0">
                  <c:v>Vídeos</c:v>
                </c:pt>
                <c:pt idx="1">
                  <c:v>Mensagens instantâneas</c:v>
                </c:pt>
                <c:pt idx="2">
                  <c:v>Correio eletrônico</c:v>
                </c:pt>
                <c:pt idx="3">
                  <c:v>Videoconferência</c:v>
                </c:pt>
                <c:pt idx="4">
                  <c:v>Podcast</c:v>
                </c:pt>
                <c:pt idx="5">
                  <c:v>Forum de discussion </c:v>
                </c:pt>
                <c:pt idx="6">
                  <c:v>Teleconferência</c:v>
                </c:pt>
                <c:pt idx="7">
                  <c:v>Biblioteca eletrônica</c:v>
                </c:pt>
                <c:pt idx="8">
                  <c:v>Blogs</c:v>
                </c:pt>
                <c:pt idx="9">
                  <c:v>LMS</c:v>
                </c:pt>
                <c:pt idx="10">
                  <c:v>Wikis</c:v>
                </c:pt>
                <c:pt idx="11">
                  <c:v>Não definido</c:v>
                </c:pt>
                <c:pt idx="12">
                  <c:v>Redes sociais</c:v>
                </c:pt>
                <c:pt idx="13">
                  <c:v>Arquivos para download</c:v>
                </c:pt>
              </c:strCache>
            </c:strRef>
          </c:cat>
          <c:val>
            <c:numRef>
              <c:f>Feuil2!$V$2:$V$15</c:f>
              <c:numCache>
                <c:formatCode>General</c:formatCode>
                <c:ptCount val="14"/>
                <c:pt idx="0">
                  <c:v>5</c:v>
                </c:pt>
                <c:pt idx="1">
                  <c:v>6</c:v>
                </c:pt>
                <c:pt idx="2">
                  <c:v>14</c:v>
                </c:pt>
                <c:pt idx="3">
                  <c:v>9</c:v>
                </c:pt>
                <c:pt idx="4">
                  <c:v>1</c:v>
                </c:pt>
                <c:pt idx="5">
                  <c:v>6</c:v>
                </c:pt>
                <c:pt idx="6">
                  <c:v>2</c:v>
                </c:pt>
                <c:pt idx="7">
                  <c:v>1</c:v>
                </c:pt>
                <c:pt idx="8">
                  <c:v>2</c:v>
                </c:pt>
                <c:pt idx="9">
                  <c:v>25</c:v>
                </c:pt>
                <c:pt idx="10">
                  <c:v>1</c:v>
                </c:pt>
                <c:pt idx="11">
                  <c:v>1</c:v>
                </c:pt>
                <c:pt idx="12">
                  <c:v>3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E5-4C5D-B794-7CB16A822E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54033224"/>
        <c:axId val="654034664"/>
      </c:barChart>
      <c:catAx>
        <c:axId val="654033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4034664"/>
        <c:crosses val="autoZero"/>
        <c:auto val="1"/>
        <c:lblAlgn val="ctr"/>
        <c:lblOffset val="100"/>
        <c:noMultiLvlLbl val="0"/>
      </c:catAx>
      <c:valAx>
        <c:axId val="65403466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54033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sz="2800" dirty="0">
                <a:latin typeface="Söhne"/>
              </a:rPr>
              <a:t>Número de estudos envolvendo</a:t>
            </a:r>
            <a:r>
              <a:rPr lang="pt-BR" sz="2800" baseline="0" dirty="0">
                <a:latin typeface="Söhne"/>
              </a:rPr>
              <a:t> Hibridização</a:t>
            </a:r>
            <a:endParaRPr lang="pt-BR" sz="2800" dirty="0">
              <a:latin typeface="Söhne"/>
            </a:endParaRPr>
          </a:p>
        </c:rich>
      </c:tx>
      <c:layout>
        <c:manualLayout>
          <c:xMode val="edge"/>
          <c:yMode val="edge"/>
          <c:x val="0.13882757173332783"/>
          <c:y val="1.45238105675779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Sheet5!$B$1</c:f>
              <c:strCache>
                <c:ptCount val="1"/>
                <c:pt idx="0">
                  <c:v>Número de estudos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Sheet5!$A$2:$A$12</c:f>
              <c:strCache>
                <c:ptCount val="11"/>
                <c:pt idx="0">
                  <c:v>Ano 2012</c:v>
                </c:pt>
                <c:pt idx="1">
                  <c:v>Ano 2013</c:v>
                </c:pt>
                <c:pt idx="2">
                  <c:v>Ano 2014</c:v>
                </c:pt>
                <c:pt idx="3">
                  <c:v>Ano 2015</c:v>
                </c:pt>
                <c:pt idx="4">
                  <c:v>Ano 2016</c:v>
                </c:pt>
                <c:pt idx="5">
                  <c:v>Ano 2017</c:v>
                </c:pt>
                <c:pt idx="6">
                  <c:v>Ano 2018</c:v>
                </c:pt>
                <c:pt idx="7">
                  <c:v>Ano 2019</c:v>
                </c:pt>
                <c:pt idx="8">
                  <c:v>Ano 2020</c:v>
                </c:pt>
                <c:pt idx="9">
                  <c:v>Ano 2021</c:v>
                </c:pt>
                <c:pt idx="10">
                  <c:v>Ano 2022</c:v>
                </c:pt>
              </c:strCache>
            </c:strRef>
          </c:cat>
          <c:val>
            <c:numRef>
              <c:f>Sheet5!$B$2:$B$12</c:f>
              <c:numCache>
                <c:formatCode>General</c:formatCode>
                <c:ptCount val="11"/>
                <c:pt idx="0">
                  <c:v>4</c:v>
                </c:pt>
                <c:pt idx="1">
                  <c:v>2</c:v>
                </c:pt>
                <c:pt idx="2">
                  <c:v>9</c:v>
                </c:pt>
                <c:pt idx="3">
                  <c:v>1</c:v>
                </c:pt>
                <c:pt idx="4">
                  <c:v>3</c:v>
                </c:pt>
                <c:pt idx="5">
                  <c:v>10</c:v>
                </c:pt>
                <c:pt idx="6">
                  <c:v>4</c:v>
                </c:pt>
                <c:pt idx="7">
                  <c:v>6</c:v>
                </c:pt>
                <c:pt idx="8">
                  <c:v>3</c:v>
                </c:pt>
                <c:pt idx="9">
                  <c:v>6</c:v>
                </c:pt>
                <c:pt idx="1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7B-4BF3-ADD0-4362D8A07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43110360"/>
        <c:axId val="643113960"/>
        <c:axId val="0"/>
      </c:bar3DChart>
      <c:catAx>
        <c:axId val="6431103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3113960"/>
        <c:crosses val="autoZero"/>
        <c:auto val="1"/>
        <c:lblAlgn val="ctr"/>
        <c:lblOffset val="100"/>
        <c:noMultiLvlLbl val="0"/>
      </c:catAx>
      <c:valAx>
        <c:axId val="6431139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643110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Sheet3!$A$2:$A$31</cx:f>
        <cx:nf>Sheet3!$A$1</cx:nf>
        <cx:lvl ptCount="30" name="Pays ">
          <cx:pt idx="0">Arabie Saoudite</cx:pt>
          <cx:pt idx="1">Tanzanie</cx:pt>
          <cx:pt idx="2">Ghana</cx:pt>
          <cx:pt idx="3">Etats-Unis</cx:pt>
          <cx:pt idx="4">Slovénie</cx:pt>
          <cx:pt idx="5">Australie</cx:pt>
          <cx:pt idx="6">Chili</cx:pt>
          <cx:pt idx="7">Malaisie</cx:pt>
          <cx:pt idx="8">Japon</cx:pt>
          <cx:pt idx="9">Colombie</cx:pt>
          <cx:pt idx="10">Afrique du Sud</cx:pt>
          <cx:pt idx="11">Royaume-Uni</cx:pt>
          <cx:pt idx="12">pakistan</cx:pt>
          <cx:pt idx="13">Finlande</cx:pt>
          <cx:pt idx="14">Taiwan</cx:pt>
          <cx:pt idx="15">Espagne</cx:pt>
          <cx:pt idx="16">Estonie</cx:pt>
          <cx:pt idx="17">Hongrie</cx:pt>
          <cx:pt idx="18">Canada</cx:pt>
          <cx:pt idx="19">Brésil</cx:pt>
          <cx:pt idx="20">Afrique du Sud</cx:pt>
          <cx:pt idx="21">France</cx:pt>
          <cx:pt idx="22">Italie</cx:pt>
          <cx:pt idx="23">Palestine</cx:pt>
          <cx:pt idx="24">Belgique</cx:pt>
          <cx:pt idx="25">Iran</cx:pt>
          <cx:pt idx="26">Taiwan</cx:pt>
          <cx:pt idx="27">Hong Kong</cx:pt>
          <cx:pt idx="28">Chine</cx:pt>
          <cx:pt idx="29">Kazakhstan</cx:pt>
        </cx:lvl>
      </cx:strDim>
      <cx:numDim type="colorVal">
        <cx:f>Sheet3!$B$2:$B$31</cx:f>
        <cx:nf>Sheet3!$B$1</cx:nf>
        <cx:lvl ptCount="30" formatCode="Geral" name="Número de estudos">
          <cx:pt idx="0">1</cx:pt>
          <cx:pt idx="1">1</cx:pt>
          <cx:pt idx="2">2</cx:pt>
          <cx:pt idx="3">14</cx:pt>
          <cx:pt idx="4">1</cx:pt>
          <cx:pt idx="5">1</cx:pt>
          <cx:pt idx="6">1</cx:pt>
          <cx:pt idx="7">1</cx:pt>
          <cx:pt idx="8">1</cx:pt>
          <cx:pt idx="9">1</cx:pt>
          <cx:pt idx="10">1</cx:pt>
          <cx:pt idx="11">3</cx:pt>
          <cx:pt idx="12">1</cx:pt>
          <cx:pt idx="13">1</cx:pt>
          <cx:pt idx="14">2</cx:pt>
          <cx:pt idx="15">1</cx:pt>
          <cx:pt idx="16">1</cx:pt>
          <cx:pt idx="17">1</cx:pt>
          <cx:pt idx="18">2</cx:pt>
          <cx:pt idx="19">1</cx:pt>
          <cx:pt idx="20">1</cx:pt>
          <cx:pt idx="21">1</cx:pt>
          <cx:pt idx="22">1</cx:pt>
          <cx:pt idx="23">1</cx:pt>
          <cx:pt idx="24">1</cx:pt>
          <cx:pt idx="25">1</cx:pt>
          <cx:pt idx="26">1</cx:pt>
          <cx:pt idx="27">1</cx:pt>
          <cx:pt idx="28">1</cx:pt>
          <cx:pt idx="29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Pesquisas</a:t>
            </a:r>
            <a:r>
              <a:rPr lang="en-US" sz="28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 </a:t>
            </a: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envolvendo</a:t>
            </a:r>
            <a:r>
              <a:rPr lang="en-US" sz="28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 o </a:t>
            </a: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tema</a:t>
            </a:r>
            <a:r>
              <a:rPr lang="en-US" sz="28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 </a:t>
            </a: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hibridização</a:t>
            </a:r>
            <a:endParaRPr lang="en-US" sz="28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Söhne"/>
            </a:endParaRPr>
          </a:p>
        </cx:rich>
      </cx:tx>
    </cx:title>
    <cx:plotArea>
      <cx:plotAreaRegion>
        <cx:series layoutId="regionMap" uniqueId="{BF9A2EF6-7126-4EE5-9B2E-AB5B7269747C}">
          <cx:tx>
            <cx:txData>
              <cx:f>Sheet3!$B$1</cx:f>
              <cx:v>Número de estudos</cx:v>
            </cx:txData>
          </cx:tx>
          <cx:dataId val="0"/>
          <cx:layoutPr>
            <cx:geography cultureLanguage="en-US" cultureRegion="BR" attribution="Powered by Bing">
              <cx:geoCache provider="{E9337A44-BEBE-4D9F-B70C-5C5E7DAFC167}">
                <cx:binary>7H3Xcty4tuivuPx8qQFAAAR37dlVA4YOysG27BdWW5KZc+Yfne84P3YWFbupHrXko1OeumU9zJTJ
Ri9g5Yj+91X3r6voZlV86OIoKf911f350auq7F9//FFeeTfxqtyL/asiLdMf1d5VGv+R/vjhX938
cV2sWj9x/yAI0z+uvFVR3XQf//Nv+Db3Jj1Ir1aVnyan9U3Rn92UdVSVL7zb+urDVVon1bjchW/6
8+Nfxeq7f/PhfJXW13518/HDTVL5VX/RZzd/ftz47McPf0y/8Rn0DxFssKqvYS2he5hwIrBGP36I
0sS9f07pHqMC61QI/fZPPMA8WsWw7nwFG/lwu63Vw5ttu7ndy+r6urgpyw/3/5+u3tj/9KVfpsYd
Lox03PD5X7cn/GMT1//59+QBnHnyZI0cUwTtejWlxsUqGVaJ/45kUPgeI1TDBOno7m+THCrb04Qm
KONoKznud/QTpHhaOSHD04spCS6+/XoSzLxV8uJp3yYGYg+pCBGhqnfo1TfRr+A9JOA91ydisHMb
2/n/ftkE4/dPp+iezX89uvdXwyr0ymqVvCTsb8M5FXsYYaIzyu+Qrm1oIM73NE0goQLib//YA+g7
DfS6LW3H//raCRHWX00psf8PYPw56OjiPVUP1fYwZ8D6+J71gcXXDAHW9ygmWOhUu3+/SYZ5nbir
on94+Hob8LhwQoDH51Pszz/9ejkwPD/yXzrrKAL/d4bHqlZVqXxK/HLXHjbN40segKrvMaQyzrV7
3bcphoqu7yEsVET0ewbhD7Dv5BB2U91cfziHrd28uK3tojhZPmGGydspS3w6//UscR6lzX//17t6
A5TvYXC9NP4gk5skwXRPEIKQqk5IMW7lJvFftIvbqfC0ckKApxdT3J8vfj3u/6rLqlhF76kOFQKu
FvjDSOWbPgBW6R7VQRQEv7NHeFMOHvbyE9hfWzpB/9qbKf7/+geow8NVtPLL90S/uscRoezB1oDJ
2bRGwPsaokAHPuH9cSt9+TO8/7RygvynF1PcH3799by/XGXpO3pjKt/jjGLGNPJo59fdAFXb0zXO
OJm4YbCNl53C7QrnftkE4/dPp+henvx6dBtplMYQgz8I/TZH543+794Yy2GuqxssrmhkT0dCgL65
93wnnH6/k5/QM08rJ3h/ejFFvXH8D0C95yfviHfgdMZ0VQMLu5XTkbqnMVWlI13u0ix3jg74fi+H
nNs5/X7ZFON3X/YM3Ue/Ht1//Sj8vL75cF1/OK+vH3Dwv+d3hYg9XecqQRrZ4HiwuEhomJIx6l7H
+HlaV96HcT9XP8Htm6sn+N98OSXDt79+PRnO0n5Vxzejt/+Alf89DZi6B5yPQJFrd07MJiUUssew
QJjju7cI4QfYG87+PiQ/r9P44d22fW0Xhnt//nH9hCrT11O6zOSvp0u2Cv33TYQQfW8MvTQqwKkf
/wDpa6aXiz2BQSGBRXh8vS4lJ6/Y0HZqPK2c0OHpxZQCJ/u/ngK2n0Sr5PodTQKHbDfWNVD79+nX
zYCL8D0iiMYpnZiE+528XQ4eF04Q//h8inf7HxBtTaXzvWoQv5VSdSuf22tHW189r0j47ctu+Nt8
UzKJfcnEDlysdsHbrnEe1k3Y/uHxlOsvvvx6bXPP9bvzW2/D8O+022aK8q01OKvMVu57hgUUgRVG
GDyfeys8cY1UiBqoqlH9IT6elILOs5X/Yjy+XSLul00E4v7pVB6sf0C+0yqr9F2znUzscaFyTuh9
bXNifNmeUDVN1/D2vNvdflZvt8GPCye4f3z+DPvWr9dGBpQ9r1887NvUEAePX6MQkqlPheU131PR
IS2ENB0Rdu98TkK03fvZzvYP6ya4f3g8Rb3x169HvSz++79KP3qJ0d6GewWDyrn9QxNdAx7RnRLS
7nke3q+7/LJYDS/vZDvWH9ZNsP7weIp1efbrsW4Xq+TqHV19qK2AphFIJxM1s0cZ6BmKHsqgkHhe
R/nufWxH+cO6CcofHk9Rbv8DUL6o3rekQsF0EsYYEvQxgF3TMZjsYQbxL3QaPb5ex/y4nf6BGK9P
Ndwvm+D9/ukU7YuLX8/pJ6vopqxeker8v6svy5vIHXN/L2H7bTqOoT0Odp1xcV/S2ZQ6usc5JoKJ
hyaPSYB9u6H6JxJNjwsn9H98PuUA+U8w7nc1hnc07/R3jWF7bD0NoBdgZt6P61UCXK8x6G26rzCA
MVnTeAzSTZyqDP1NRm/XZrZbmrtVE36/ezhl9sU/wMo8dRa8Vx7pd9tE9DpmH3vIPuzDf96P4wnZ
owRjQfhTknqN4zHU7TEfm1cZewB6V1F43MuH87+AK/+eF7Yz/WT5hPsnb6diMP8HJLNf20j9NrP7
u617swH/lnmm+dWpDXjsPPx7JnwbFX63Vt6NP7wK+w9B6Hsh/3d0vSXBOmX5x3rTe2H9dyVt2xTQ
FO1P9dX3wvvvGvLjsNWrtM3TdMt7UeD3CM/TvNurSPCYZ38vCvwuJLzB3D41t74X+n+37sKk56s4
f2fP7NvczN+tu5szt1Nru9ZE/168/ntK4A2qZhKFvxcNfqccng+av0r9nL+yrfZtWuh3e+/DtP/r
iLCrXeRt2P/dvfI607uzmPhGtP8ubb4m3n2sur2X7v9dVnyD/d05uPI2nv//f37m7wvsj4PU5qpa
Wbd3sKw1Lr789sEsTJa+UPK4f7W4/vOjgAri48Uu4zfcv7sromxcQ/Hw8ZtVWf35Ee9BQ8tYlIGJ
YSp0NrYatdBn8OdHBZqMoLdL6DB7QzCD4QMovidpUXmwCpbBPMJt9xEMg6gMVpWj2/DnRxjAVPVx
XgGKOZqKKWWPN9+cpFHvpskjGu7//SGp45PUT6oSvhi6JrO7j437hLYzCrM/AhrvBeWUwUbg/dXq
DAZMxk//P0LKOgmCC7QczNLwueytzM4PPVMznHPvS206sjIGbugnjrGGoW2Q4XTPIcMAHiUq0wXT
oTC1DllphB+T7rw1xKz9HFvpLDQ6Y4ika4Smawa7wI1f9+yga+Bgqm8dnK4EeUO7cxSZzqkzU011
ns4UqzHEVV0bvRmbvr0T5q4jQvPFOkwn91DZDeel5cxo7srmPDBjIzeJnQaxLIzMYIsdSB3J9dIp
R3KvkTN3aUtddE5nzSI572QltdMMKNjP6V1J+i5nvY180Hj4IiQQkHVIQeKqTt/dnq3/hG1qRObI
NW5ka7PESmYuvuv4+HuIm9gUSMOUqUTDcF0GjOYzMWGYKtPjqGLfRmzWM99SDGqGB62JrWzmWN3d
IOXfQttkl1tgHNpioKQKg0EgGhO5GLJO5X2x6uuzNrxOOt+o2eHLtNoGQXDoQ4D+G7h8iE4QiKsC
0cFZOc45yj9laCH665cB4E0S3Z1BQGsvJhp8Pxl12DqJtL5jRK1WrYEv21VphEtxQoEhtGW/SG3f
zu/Ks3+LMjyK0BPz3cMDpQSXWYzTPHyCM61iTg2jW6WVLZAVz9PTPDQd0zcGY7DyWjpfvNNgJnYI
tobGY2yChaE5mNZlGBGVMG0iZY0uvCyOvvudWy+bOgw+s45Wy7JU3X1eNbiXue5RYqqpJ0zQz3xf
rymRXVb6JyTk3TcWsGQVBQpdNG7rrYTINWh9j9EZaziWFVxPZio4DkycJtR0vKQxdBcFX4ehLBSZ
ZLpmVnwYDkNHMGJ0JFaudDUmx41fklWFq5jMAoTaYpn3pe6aaVpxq095chq5XPet2m2IYlYwlH82
KLrmSux3aOWRvKxlnCqNI4VIQxFKThWaHxVRHJoorXTvMCE0u0wDGjX7NWvjldtkwVXERWi3Koki
gySIXCc6dGLKTmuwfyniJjPVoIUd8a6ikU2HDF20TtQcdzSIzrSw0G3eEoP2qplU7udSjZdMyy+r
ypdI1ev9KkKRUWtZaSmRyM0iKdsvjlrnZhUpXiBZqMHqKh70kwQNeWK4jhYnUi2d1jOCwWsSM/d1
5O/HohBKIBWhOLOiVdvE9uqib0+yVhWF9EiblraWcvEj5VHzwxfci5dgJ0vPKtwu9k2M6lKZu56n
6TKoG6HME17Sr4GacUcW5eDPi7Iin6Ohpq4RtV7hyTxKinIOCjkeJB7SRJUK7qPWJG7DDzq/VUvJ
Gofd8Lz3vvl5hFypRGrPDT9y8uPKLdx918HxNddxbxSpImRFB+WsoTi2vbjkhpOpSS4zBTwBqRdV
uah6PTqjjHp246XoYCiVLJJlVgezUhSZJ3GD9K+oYGiu4vAg0LtZrDqNoYDVMHuMhple8ehIrd3a
Zg3yDcLi+rQngbfIQkWftXCT3pe+ysh3xefVV61Tyk+a57anQd3hSsZt01eyatXwKhWuI91Izy8d
zY2IDJBff28CJUBSb8rEGupSP2CRXskcVOIyj0JSzVDEdZnzxr+ocycHZYsbxUp0pTh0B9+3euZX
0qec7HPE1YuCDPr3tioHCye9P8imbvLLmgWDWcMNfz1D6ByYw/dkmeC2NZHuFDOlT9jSZZmamwNr
gCw1OApXWYqbI1Tx5oAG1EFGXg/pBS2oejQEIGpu7BSS4br6nGm5nsqs12phOQqJQ4O2WLV6NwOR
AcHB0s3qbpFpStVJquep0enK1aB22dd6YPFhHpPmzCFVOE+9RjcrlmUHI4/t16ge9vOoUA6jLK6W
fun4lqPG9Btx/eJSb3lxrjhYXda5UJhEqVafVV7qfRlC8C+iYEilwCW2i64dAkkoAU3rKPoiwgU5
V6OmmaXETRdhQ8DLUUlbyKbpHbstY2oGQ+/n0ok00F9igMPgUhzWJFVk53NkBEHJjqK0b/e9tPmk
Bq6rRMCGmJ6qalZ8b7rA29f9zvuex6zcd5OSW45LKkNHmWfkzMd2J9Rh0SsiMFpW91apNdQseBYZ
Xh6JWSR4cRDzlJ5Goo9PmsZPzdJJOjOiQXmYQFOdLsEF7U7ykhQrqjZpZ7q46Owet/pVWDjZlZZh
NzKKIG1C2eme+7Wv1EwYmZt5NhFNlpnVQDXPapVQsVAsKquBG64u07ZUZ7WoempkSlRZZZSrJo69
6Gvn1MTWUKMsUpfEc5GDtiyQp9hB1RbcCBziJzLHdHAlS9zqtGw6fOQ0dT93dF59czs9qywnEOm1
YNwNZRm1aCnwUFQy9cLG8LwgN/oi0nwZYr8852Hl5rL3Sb3I3VI7bLMsOx8UL7ss8ZB9ChVMMtmo
rtj3w5R8c4IkmeldqNkpVYH0XZ7ReUsVcTSIILI8lOFSdoJpX/1WKSIZ6A61vL7r5xkZdUSGkW8O
JO+xSUE9F1IrfcdM2q44a0g+HGtOLWyqEbbyWpEHhu/XbiIRKoNEigQavmXosWaBaNd/H9K4ukld
Fq6G1qPMYGFdX5R+o+0nXs0bUDh+byE/rW+Q4vVgqhr6hcUq+YZIHs1oWOt23PieK3NUt/sxsOUn
J06G75GD0U1e19q+UimxUfcs/NxHoWpVqp5JluLOLtSAzRlsyiya0LlU6k7sB12vXUQ4Cq2YkL43
ohqn6SLplOZYlDg4yBnQoC/LHktcFt5RXAYhaKQQ2jpnfkvYSUjKtJUODhxHDl3W+TKIQxFIzlh+
zpWCdDJ0Wf+5DwL6KcxAG8Axk+8FDdvURo6bKZJ6uLd47efLGG4d+tE2jrLEtE1+QLwU95K2UW0H
SC9/OJoahOe+p7U/XLfRj/XBI2ZVMeRbHq3DAz1PfNvzEVn4WVU1Uu11b0FZW3+O+8D5zuq2SQ2X
u8G3Qm3ZIVh5vMgqKmzVK8JjuOwIz3lboRllQXqSpSHzpZok/kEaaL2t07IrJVirMJKeF5PvZTjw
r0oq9E8DE3TWxx6y26orDbd2cCoVlfgL5NSxHRCazESbkHA5qFUitYg4cxYiVea53h45GXEzmQ5q
f5wTUSwp76sTRWXxsvXDpJIkKqvr2u0U2Ytc0IXvBPGsiIsMTAfuE+pJ0uboIBNE7z9X6oC+gc/v
FObQgOjF8D4wysHhBlMz3WFGkzdKZZNMUFrLgFV+fOgoodp9inCvLnzwgjKp0pAg6YWdYrlqFYHW
Z7l7QrJEOwMXFkOUhNL8ss8RU6Tft51iIkUX0ov7/mvT02qW1lGbW308RHCIJjtkOg4DCzyE/EpN
VFA7LEqjEY91UJtaVLiVhDti/VlZkvyk1+LAHtwh9mTRq3VrahVlx0OrdjGo6jbujFi04WmCIrof
xUnhGpXC+5nrK50jgyYgC97lVWBkvFAKE2sFwTKJY/1YcWnNjBxU1jklXYmNSG/VRcc7f44yFkRy
KHI2WFWp8/0Q1MeKB131gxBQVLLxGSGGr+XKvg++9YVXw9SS9HQaH+lexbiEsQUcGjxDvStrLNLv
QyMGJOHq2GxRgDE5CB2lv+xL7B4RpaxLAxeaOitZXofSx45TSjdpysjQ3AoJMIu+4hksDcJeckWw
UHpNUaizAZXoaxYPXgzHa3pdVhkskPHQx4qRgg0xNb3kqQwT4hg6VuMTXA7NedZF1P+alhEJv/dN
kdeHfRy23iLViU+XAa8bgzRuZzVu5d0kXR3rwAOtp1llktPPTu6KZZaBmCltAcoFaeDUNi12NCtR
VXRdEawXkmi5Z3sNioRd9Frvyzpt8huiVcpchGn2yWfMWbChS8B/VpywHJZsIGoiBzWP9tW867RF
F8YBuOdx6jNZejRBMmvLgc+zwgmQmYL1hcAcDN4laQcMurIPvQBIo5Fsv/Cb+lhTWieTJOCt2URO
sd8XXkBkrwT6N7jFNzMGt+2/6LCDA59wiHY6EcYQ4ic4Zcd5Bv7RMdw4BAbCDSIyVyEeGI7AvWD6
lw5lgQp6UhnCY5whBq4368A2ZyXWFl5Cov3IdSqjUFrwczTNCWRVqwjLrCsjGfdtHgFs2hld2h3n
TZtZwtdASrhBG7Tw/TNc9WClO0UYcBExEK4R3I7jBoEOC0XnH2h63MUmAVubgb8n8GecZsGhCBRs
dYXf2yBBusGSsjnEReoYcZYWpj4KPSrb2gzSJP1Sqbg0XRjcveoIdWXmEdcqBwVSO6h0jEbEyHQZ
+ODpENZ2mvWZpGWeHTidh6VfhNEnoXPHzERXm3EAK+ouUiwRF+o8U+phyVs9mCUxri29jvQ5iZLc
FonXzRlSYqlzoVh62sVLRZzVvLdb3Zs3eUoN1CvogFWJfgLuOxvAGOiulaSkliL2s9YAz6n9Lmou
iIG73NOMUGPiWisAfa0jkktwZd0uNSjikfikx5lfetIJ2qE+V3DJiCmKOpaIBcVFCK7mEVwoHQCr
Q+QjiyFXDkqeBV8rGpB52vtIoij1DhUG3o9MUR6cNoOSLrGnR+abw364TANyhnBR2zj+oE7i4XxQ
Qk+rrkvLPeOfy0P9aEysCan9KGTxSV+wXfCe52U24U1yTlXcu4xX1/7njkhi5Yf4LDwYjOQI7Ocn
19wV7z9Pm2xCmyY1VOxWdXXt1JGsRS5rrbIymssdONwBhaLN1IkrlDiq2ZUCTlZmOJ6RnvFlPUuN
0ABmST0TbGA1e0WW8nkKZeN0dJKlTAqfNny4RrPecGKrjSQ2+0+ua+hG1MsW4gNIj4rQgIzXXRrl
PpV+n9C7ywxfgYQVvuvdX4v++M//HD7ctX57herT87HE9PSv4+wmOa+Km5vqcJVNPznCe/wogLuH
P2bMN/7xLHf/N9n5zTLLT6Xu8XiR5N/n7o/jp8mjMSV++/G73D3TYfQd5EdARktXIfiEL7rL3Y/5
+PtUPVxOw5DGYKBVxQwucRUgHvepejze6Qe3JSICs/Nwew1T35Kq32RJuC+Kw3QshdQaXBgPW2ET
sY7zLnKyqq1MRftega4WNbWrupyvHf6eDTYKAs/BQNlBcBgkYTAPCrctbHJ+QD3IG0ZRYPZVATFs
f6lHxfdB6xvZErzELujNIIg+kyBpDutCWLx3riFiO048ZU4HzZOZz9Qd4rhtT+MlyVDzgHwmkGRz
T7lHeKQ0sCfag26tYpOHQpah+jZNNqIYZmDhumWE0Zj2vc00rmXPq6qlheIHkRktWCq1uWvFRiUH
I1/0B8kyMXbWQCbp+ilAPFEzDRjJmoQAUDsf9cswB6d4kS+GQ9/Udh1uCxJ1yJ1rOmEYLppE4/u1
w6k4GYK+ayOztDoTm5Gp2mwuFuAnLqIlZM0Mz9oJEwRkLTV7h9B1mBN1NuhApF4DmGjZNTJbZLZ3
HPzg0pGJVR12M8/aZR5uUfaUDX4OciImaVt7DqQSIzM5UO16Fs8yq7OgijXTFi9LCtm0e/eQCKTz
BIXpWqFNuDLWWVBqvI9MCCT93MC1URHZguVrZvHcXypgLEoTYPsS0s1uA8lQGTay6i3VgGrTTsOI
tzGTCsqBwmXR454m6fcYuXpR6mpoQsLfJkZiOgt+oM8iy7eVg5fPvgWWDr4Qp1yAcgNtMWGm3Ec+
XEzLYiCsP88Nz9QtNoMISaK5N9sB6zkTwc2nSBuvoufwexjqBM9wM1hCncCJTW/RWthM7ApJvqht
bCAzP08MdqLYO0A+lxUACak5rmoquHdT0iqceajKRAyy0lvdwoEwRbqWMFs7OqvOqlA2h69g3Ukt
FrTBJtQREWsSOuQhRI5Ui4GAraUyq3IkdqR6kJ6KhWYhW1vSyirOuiPNN0I7+Ck8rx16QtM6y2tH
y/kIHtuaHVoQQ2hHtd2arlELqZiOFX55GdFk098ZZWg8sga/QAC3Io66d/PIoq1ylKiAaDpz505o
Bq3EczJzZhBmQUVaBlBAQscQrvpfC8M3b5XxRXmt5zJNZD/fVbF9RncNgZlRYTYY7rtRtamhqcvM
DZ3C4SbwhNXQ0PCiwXDUyHr52JPKHBx7hAOMBWV/ihifsjSnhKEqENyszNYi1rCIPHlnarDB5+JL
Mtulip8J0QTihLd6KITwJs86M88C6QnfUBW0w0rjUbVuqF6AAde6klFM4Yh84jroaajEnaKNpxou
eS/dUhIugY8MeGRpkSRQRipMZI4F/sjYgVNwwabQoR8CbteEIVdV0ClOmZs7hGQeN8UhVLCMciYW
4LPY1Kb7ibGLUZ4rQODXdWgTfNapXmhZB9DU49Ga+kv/MDR6m9vV4dtdsvHGUMgQgumGIqc+xWuU
KmoDVU4OJq07gHOdNJ6tlFJJrbGXILLauYMsqEX6YpcefKaRRqnEkK6D3IQ++kWb4unrCSQZa1+7
Fc9ypp+hz6URmCGVoVEtHQwhCZg3/Mm3IdeqNz9BUoFgrhnSo3BpLZ2WyLO0y1NVDTTwx1BuUOgR
gQLsOTaKIyKLw50KcAsHrYNjE2+MscGDJL43mIV55yGFh6XNJbGrmW7iHe7DNmnZgDbBbYeaBDs9
QBu1PTWgXGURQKJVLbEmS9M/YUZsRzPlekh2kXW0mBNB3QA9ImLN0KhpErippvN7VxDKW6Y/0yBL
QO3Y1k1ytkM0tyiGDXgTC849BgWo/PaovUEMqEUZ7mnbAcPmoOHdJVrgJeTlE02SSqJY7gC//bjj
1epwiSuC39raPO4QI+4Onf9EV/dbM8/2K2s8rgrxzA6+3aJrQVKhSQtkBq7UmWoiDXLbXa5wbmqx
eqoI96BMhruftvn7XostlmoDxkT/FCXUlDyPcrNftuDPc0MpZqVruEt4YmPLofMQ9PxyZ4PRM4MN
+pXoEB5yqFnxZzo+p8C3eLRc3SW7rBbQM2Z13xVjlBO2RAcFJEekv7t7aytKn8BqE9FMnSZiXg2m
pbRUG7xrqOhJEBMfeHbsUKtuqGOoPyGh62fVJhKadhqHGqPoAGgOnm4kqdFBTvnLFZTpBgPqKmZ1
U0FdXoa2s8tD2ErftQNPRFRHEYqbBGDnP2IueW7o9jDnZrgAh3AVQzcLdMm9As87yDt1fGMwoUiD
qoVJuTZYmgqpJpFInpKFWniQ6Lb7LjNq5RvzIM/dfVbb4KjI7VLgoxzS9souCmyR3A0KTLmctl2L
fMACcy21NgZzuEjOdas0a/WgPgAjMBM7ED/etDrVjZDygVwD+GAMkjoTXdW2OSS3a9ybIYbctzd8
S+rw0omY5UNmmzWpTJwv0dBLJTsZ6Beafs1cYWf956SwoWg+lj/tBqqiGfR60JDNFJxJv4vmNRqs
DO3SNHhkg4km39jtBEHdMOjQHeMDi/YSGe4cjx4ztLZ8aw+aT9HhzoTFNoKsY2dk2zXLMZRe1gaM
9CY/TBbN8SA9EwpTEv+469qsf0J1b5xv5Nc1eLgIoG81VntTCzMDygpGWNRnBXQTDbxbtGoGFZHq
DPtz+D0B6XoHiCZnlPo79PnznAIovfVTTwxIRYq+1qGGDaa6MZmd2PGshmjsFTmFXfSc5NKpx7QS
ZLA3e4CUHg0HPcRAmXR7A1z26LqCEk0JHnUzpzJegDutZPsN3R+g7D7b6Q7tkoSJO99AMqGrujEY
WkbU8KCHFZzqbh86s2aJd/o6gu+AOc27a1rqQFcVnN9TA7vtEyvPdiU4d7DwNORME7j6sXcAxHDM
T28z7GPnqm7UpYWNFNqAfyL0WuceOlHlbVlVcLHtyD08NvTkVMXpDqW1zVhAllkT0GMOCeJpB6SW
QRNOAjU0sxugl6KN99MUGY3PfwZ1sFVIH8JvYULP9kQO+hjqx0oOcMBBtqsFFO8s/7BbYsM1xui8
3NFQeptrnmq3dXgTaVAr0LldDOp/DJM7ajjuBVFtFO0r4VnlHqWFkWA57LuHY54t1+d1eeiqZ1pr
adBNrlqeBoqJmCSR0ITYHSq73ZJtvLS+wYmIKKGj9x3xe5NmBi8ksoCVbGgsUo30oLMqw1vuYqYt
qQOIwyAKBBJoFFImEw2ce90QQj8Iv9VFioTSlLDaQJVjiE1tNPcjLHW6M338nMVgNoDc1jmgY/T2
NxLWFXEmOPQOCrczfV0YQWxx6AoJtB3q/rn0YxVDDoFDyEk4dF9vantVrYkDhWhmNvioUAujgI7d
HbHAcwWLx1+0FGPTtaaRaSxQUiULEy1kpjJXXYsvM9Dl3MSOpc0YlNV2kmsL3iBuHSc/oAlbY1AC
2jBgYVsWkc76FlhYzNIzYkEPjwWdxtAUXUMXdnPomjuN9PNwC8ZC1mCOaF4zmmo/MFTrALO0qoNY
QhuK3UM/Np47pnugzpRTSBrMQ3uX67QlJwId+vATVhj+ALnT/m/cDF3Viw7KlAvlckRsJWGA5LKa
7c6/bEPrOqiJTk3CQJQigSMmRWMP/dyvSjOJv7/MLKP0bqqfzfNMaJdFseolOpxnTE6q+9Wczagd
LHfld7Zw/QbaJuQKq7rtSYigr6TXTTc60uudoxNbuH4DxERpxLnG4mwAdAULZxZb3RwdQ15TEulZ
jpHtkDEyBmMv4W3itNFI7/WGAzQ6Y5fhmbOEVk7FzA8Vq5KNFV6oYC3C88hSYdzo/BV8uOu0EzPl
84RmVQAI7Q1kVBdtCE6xbrQQFkNfzm77jncx48RM9YFb0qqE82ZwYmfmz+tZfTP2ClDIj2UDxKee
5e2YHtmJ5InpiWqdg7cLQEur/EygXwBE7jo8K4XRLdg8nyFFNoY26+tLbvP93fXEHYeeRuQ8bVjg
dwMkAJP8wI0C6Qe61XmZ/bIMTgfUII+8IYTTINxTHQcap+Gcow+Qfc0uFFkcY08Oc91qlgOMbrW+
1Zx6lmvukv+dsCdahvt0iKCt639I+64lt3Vt2x+6rCIJxldmSa3Owe4XVrvtxZwzv/4OyPccSxBv
w3vtXbWq9grlKRDAxAxjjEltz077rOSW7oW1F1HuEbYWFe31w9TQW6z9/Mjte3GOMZuLy2Wl9IOB
Y9w7yuSgzeYL9qcJYIil3KD75P6XH5pxQyReMrMKsdgkt5D/2/1Tss/24b2BwGJxKqf2l5vKKe4i
h5vl8VbKuKekbdtUEWG6vMmfs2A99BaaBcDK2SLaTtyk+brIcXmkGP+kJ2pdlPS+9o62B8L8SXhL
vcxusczpeboLD+AmcAMombdIxisR0qg6sKST07irp34T3foudjQnwpmiCUhvET8ZLX2veeVD4lSH
+GWwOVu8fWfpLGngG0ALY3yGpE+VCZT65KjW6Mg2cKKBolixB3YbCkrje/6+BLwISKbe7/o1+F+j
hCndrZUAlLqKV5RY4r6AqY/hVg+qfYWKcwxsmmSJq5V6KHy76p7YamKPfu8nXve2fshOuufltdu7
/+f3MEFmly9hV7X4CBHQn0qa2IYuW8Y6eCHwa5wPfp0f0JP2xxY9E2eRGKDiYp+D+oqXaEFPKrZz
/UibGJQimc+7/J0XS/x/YrA/FpmYRdCVRUStdEJ6INp4eYPMVyw0b/d/USDYPtF/bDEeQ8+iSlMj
OCjFL5/r77SNMNq4xHjxgI3jegm6MV8dJMZLlJEc13KIjUt35b38gjaUTfw4WJ74wBX6y78yxXiI
UiuRhDUw1SalE3ef61pw7uLmrSCyRiFNCp5q5hTWXZeJ2YQud6mOaB6qmdsS+QP9i7tCDFWHxM0j
EUFX+fpAbjqAM6vMecyybuyjREdvXfvUx9u5z61q/vW1je1wiEBzXjZhirD40wUUpmHJ8fEo0Kj8
3tihU7xTBzc4gj/dtY1V+lyfvv09/xhlYjC9m0GcKGE031WaldyC22SB6p2e2uqDk/2sX5ebHhne
EDQBZ8GbpwXjM02gx6A7zqbkplbHvbgYE2iilpR7U+QVbuSK971bjVaZ7Yg9PPUv/8qPnVllzqha
gUq3gA7pCJPgFBLw7OtRFkJLyHitdd76mJfLqIdhUgHjctoa7zG4Y+X4/etPuHkuz9bC7F4xymtZ
hbgNMeg9ddO6s7oHd4WzUdvrAD4KKCKRoH9/6Y27rEdENZqwgk7ZsDz04Cd/vY7NtwVs8f+xQH/B
mb8PQQlo114AKT2Xd2NcPMykHA+9NigooaavXxvb9vVn1hiHWOtq04RLhI4fisX0OY/2ZSB6BOx7
3hnf3qA/C2MOW7IYpJ8HLGwIn5IitfIenT7Ew5wV8XaIOWlTkhpJT6tMtCfedg/S6MP/IjYDfASL
6gN5/IsiDc8qc/ryGqCzOoFVuc2cNm3BsUn/25UxoZcSZaICbjZ9l0cH5HHT1731kNnJTZzY4Gip
H8qB5yE2ukMIP/4cEIMJvbRc69dBwK4pPvGSHCyQIPZMG50DR0Z4D0DX1/vHOSVs/W5O+jCKKnxI
tdsLIvjd2ZvSPX1tg3PFDOYJCzUhx0EMEUaj7RP2x8XMjrXSHZuk331tiXMsKLD7/DJLVWskSYqv
pwrT2zLm723S15wwYMuGZioSQAkQgQDo+NJGZcRIMQlWk5Tqz4Iox3Ea/sUyIK8C4APoIIrKVuVW
sy6FRUQGKZvzTqzCH4lc8p7frU05t8FsihZnUZsZMkKz2Thm/c/WrG1dOta15H29J9eAQZQDzi0x
myILirD2PbKJZd/eKHb6DTxxHG4SLLf5HchUB8OhqXn7CCWZZkT+mDjKY+aRj7+o+1BbbJRIsa+K
ouhEvoLKK126KDk61AhI05/iS2ULdm5pVvGcBnIg7HgfWdq0B7gk3JEGjB0bM6YhqEkhOJEIrBZ3
/ElQAaGxfX1LXLz+fDwUzx6zq/qkG7GctUDUvYvovSu/IPDyCLI+wJjzr78I8Lcug3G2PmZvu06J
m6GCvc4tbsPXCSF+Ycc/FCu/bbxKsMNH3iclWznFuUn6k84f7ExrIKyIy2E+JYm9DDfScliBMyXo
5FDpkh4lS8HNkB9LwHmkrvyjemruzMgW9iS3SvwHnZdDOeK1uxMDXjK35U6x1yCP4C8KNrz8cQs4
zyDU4lYtQmU646T8MPT0Vu6NnvM6bVxf8AEkIF9FYF8lFmCYDGasD1WpOSn4tyDN2V0NSnf8XIKp
9/X93VgSLCkYzIMeDKZqM0sCj7mbmxCWCoAV6/a4ruNejRKOFShIMVcTDSS0jyh8G0E5uWpFZNOs
TMk6KbYyDKUsOTA6hTcltBzKmxS0/+lBDT289pAaEARH6CtLLBNLJ0lSfU/XJk1upkiqS6stRk33
pjUrqskeRNBbMxvczQGsQE0bsn0mIuQGgbbLhWHfqIWmg1+rZgCrpzOBapAGIvj81BSpoT43ip6G
+y5L9ektJrVuAsdZV3qgZVJNXuYkBX1+1+NFDz0SRdldbSZVYvXQPIpv1kgN39awLaPXFNhlgI5A
dVWeJGWc0iBUlA4Vo1COTVcSe2Pw8nAOURfWuvXNCOUuiZ1W73QDrNQxXsLBWkJVn3MrFNai/Cev
wGMEr43Uoj1Hs6raeT4pZJdOmdG6UMwhpa1pBOIt6Qgap1NN2tgHPRnS0K/zsPO7Nul8RO9d46JH
qElvqK5AmCKXxOoRMDV5n0Rd8tZKoalajdGAtloawG5YldCt0wH/NEGsIOlCOz/ISdW8qGNW5fbS
zGQKTLOd46M2KQmYnlHaBTK0CX5ka59BV2iGZMFdCP614irhXBI3SaZy8sxkKPd9OKuxLREh+Y6O
H/ipIIzKhYXWn3qjzEZ7W4ckeV+qaD1UWaW8JqSJd7HaR7tchyyOF63Cul8SqXGJIJdvq6qbiaWB
8w5VLcUcn0ppSKegzpMVmIEwMrUd1BXq4j4ChW/2x9Us1Xuy6vLwnpT4U2xNaPT8aDRRsfplu86T
NaXjMr4WZTRKvZ1rRdJ+inkdGz8hzZH/XIexTGcr0kB3P+pKljaJja8qqXeqmqSDaLWZqBb3LQ6m
ZHdEbfNgmYq0gYACIgprXcpVv6PCM2NgyDLtho9L2uaOkYfrEFtZtxh6gJMRS40FGu1Q2tDEyKuD
NoOTaleLWRvfCHyB9KjnZvsrG1LlWZlV40Md+mG4qaRUyixdnu/GaS5AnW2rEdCjJlJTHxX7vAxK
7NygW9Mwpv0/6Vo25EFSmgp2WtUQXgDKzIrIEzS5QItGKBUD/GBIfAxPyljqhWG1Q9kqqSNXWSa8
TgPUTvwE8Py5sqDAg/PRSiu4s6ukpvVxAcISojMz5auHda0md3KcJ6mt6sbYu2DkQk6mNRvdl8Bt
k/yRmOv3flgLFbHd0q9e35Yh+O6CQHS3lyBNZLflGpde1GMab22lmtosjgkScWblXRSGbpINammN
Qqd2r0avjICnNXobP4GiV2oBHKqeHmeUkCAXQIzum14ofQnJgaTSS6+M42Wxln7RlhczG/LoKQO9
MHqRBND7LLNLhdqTxmmcAghRqGFk6+Ic/hgh0EBWSzAHXbyLoPyi79osGvpvaiHXIHIVfQUJnK5Y
5ipzu8Fs19qeFy0naPfVggkVkmUxZ7Tsdb0OwW4zUZesCaB7cT9NN9EwanLU7BsiN3IxOEOZ5xEA
bUnTOd1c1LXiQ0egFiP7/yiraiZ4NjVHi5OmsJrYQNJeCWkKYYomXY+SILQvXz8bV6kuaqgUFoAu
uikaYAIxoYFMcpwQMY8dBeJ9tRfed99W+wPIS0d4/toUTcTOgzpYgsQcaDCyDAAvYd/CkfRFjt2O
nBEIl87P/AkUgr8onrLBDhAcgNFA9BEQQ/xfVpxNlgaxmZUV1HrU4uPvpTcGPegKlNTUnxQQuQ0e
Npz7bRH5IEIK+Rq9k5h9M+SLZNqyD3oRUGwxUN8AIux/A9wrDnrnqg7I2mPSat0EDbkoRNNOd4Nb
P0uOecg9wdXRaEEzwCYZyGK8bsNVjMwaZfLsdKmAGU2xyHQ3OiLQFqlnOMbNbJt+uR8OXIwwjYEv
jstpG//3o2pMit2kTQmMEhZJ8/rmFkdzp1igpIOhUNs8QNRVVEONmWD4GZj0hjCNiZ5kUNKARsWZ
gaKZFUuAOspWJz5+fQE2PyGwZCqdoIi7xloplFIZlW6EFSjq5ORRiZ7XzFuSFCTGxiaVdpCSzB5z
JahrtGRzHdhELhV363qc/wjm8ECOYYae32TaFGgqOc0D+B94X36ut4MTB81TpvDzKzYZoGcH8S+u
B6qDdB4u9vosGajmTBi0eDBtdPH3oCdErnmi9JBfNRdnfNVbpsZ0g447RjMOyht0r8+MGVMnGcNc
mDbtayeHxO1RID+iYE1uOyQbqi0fop+9n/5aCiv/xtni65WCVIN6qwi1Rqglsbxjqax0RatWHbcE
UnlPFLOm+pI7vvCROleANUjMwpNi4jNRNMoNYxZalnMNPblYd+pPQORGqCe+QRHPIh1SV3TfQFNo
bUhacT0Be4JYuzTpOfvAoBNBi0vN9VMtURotzc691BGgvwp5sZ00U0Kj/fV3pffv3BnAJDbToOKX
qoa+H7NUZBxEi1osNRx1ezGWg1npfq/VNhiOd6HEqzZvfdoLe8wSizKVdACUAP3zKDMW/dwfeoUl
0gMU2RKKA4X1nwq/4mpcLpJxQoo+iCTRMt0xg+RjeaVtFsFO7PBOeP87GV2ZPa0ni5BOhsMDQ9Q8
/fuzndRWIq2NimXGu+RD8sZnFTJhob0iJvGRbkFHN3EKEdKKbvmSfsTBX3Uf2bgAP8IUAWoD8wUR
CGRGL4/TXKVyaSLMR+GJPiy5g18QKWCgSC1IW4pl+ubD4kCODRGJFDlz73x9tq6KuewPYDxiD4m6
shMMDR2uKMgRAmV2VKHcZIBLvwRiyznL14cLg6FPcGKUtjYQn6gSkkYEJft0f8zwBVp7zgj0t7qP
K1eGbt9f6J9cXSDGJn1tz3Z6TJS6atpodRoUVaAepcqjFYax1xSiPcSa+/UnvcJQIQ4yoD8N2DRk
tSDSzdxXNUO6OIM/gYKTOH7USozc/mMcrdEIQOl0aexnfMuWQ02+C0hlivgDBA878Xh+g/tDmIus
Qz2shkahhkJ9vVP+aRPocFePips64Lp/Uqp7ZBc3QmsV37W35InnK7c+O4oliHaheQHHxUTXmYr2
RKdGuqOaD43gF8uxILOzEk+T693X3/yKSyEZUEoAVh3hC0H9h8WgtG2TVkkxoyzrJ49qUOAOV89A
jzlDwLF0FZqdLIFjTd85GU8dc5jSKF66eoLSwjG6VT2UKJzyIBxFp4QiAu8TXke7sAb9FzxwsGWA
3n1pTS0UI0vFBpysm3qXRYDGx4703jjFzvSNIN3rTuvxDvB1qMYYZc7NLIlFqqDiADSz5queFBhO
fYCKuk3s1BV2XHEN9qDQzTtfJPNJdSMD/F+qE/gE0V5elT3VEans9hD5rUsxRLIz/5oOvDItXcb5
u8qaZVwfZESkVSD4tmV600FIJBN8aEBZdcHFmGydmfMFMiHgXEjImNEMPDm9JKBwfvW2cbL7ClTc
9Z5zQmlycLUuaIfgOmgEOhbMvauR5IeyVibINccbCsuNcFiUgC80s/kBzwzRWOnMrw69oLREp4ZI
V2tBnKfxD11G5QbqnV1a3cQdap4c73qVs5+865lXYYyCoq/pjQ6vMnrEa4D3ahdntiU7PCyBVv7H
zyN8OS6ehIEGGi0TMEfTmFeoN9fZeroKspt76mPrGpYIh/0XcBP62893jq7t3BpzIuHeUO2jlGIa
vVPte6CbdZDif0de1VP5ArYg57SwZ5PaRFpGFPBuFZQoaJh0tomlWQ/VLKY6xT8BBTsdqTwRBVxJ
Hz1gLV9buwp3YAwEE2jfQUHOgC7SpbG8zsJEEbF51XKXL7JbzLcGtLQVSbCNtrcTxFt9YnKMXsUc
p4sOeCKYLaAQQH7q0mqrdpE6oF4KeqGyb+87CMsg09zT7ovoKAEfxXwVVVGLmi4S0KYg+iGxIUAU
JVUbpZAUpz014zXbm251Y4LaByYNH3lKL/T5saHW6MpMULVoMYvZwkYL4ctyuBfZV/ayO/iAErvT
PdUYqLzlB1eRf8vB6PiQAGGZqHWyu7jI+qwKSk4f2+Z2QDFL8kFbPPKzvKsYHSvD//AlRZwatKqY
61cV+IdqpMVYWfgwypb4zwLg137ypaB4iY7FDUHJU7bKW+k1D7SDeAi5alon5h7zdS9+A3Mp41mT
q0bCb0hEtDpQmrlL49DJGvLcpMQbszFY2sUzzP5OSdCfqLL6Jsl64OQ1PXdDaVKDrM6gDtoajxB9
jh0hJEHXJTfrUH0fZvWHEkLpsVSOeB98NTQOfY92WRQP9zEhntRNz3mivg9xorizTH5CyluxlKHf
mwm5L/PuXo6VQEiaIF/KXZOR+7FTOTH7FXkZu4CaJcIripqnf3N5f/IyLfRUQbsn79faQdX2e123
n0OUBglkhlHNhf7++twQYGyN6ZNofVAX0SGtVldM8Yx3BlJIbfTJBLeSVp46jntwJV1FIAcIuu+g
gbwba5lDZdgKCWmlFdgEcL6uUyu5V6dsGTMUd9HJR9y/jxB4EzfzePUzifVqv7/PH0vMCUmjvIcS
ThrjeTfA6dF/AOKO0gsFJ2a7HMAfZ3FAink3Uyv9xaUTsA6ctc7szlKH0ADPsc7Z628oXqsBYmC6
1/3KEQ8qL7hgnyjGGluZrEmqpakJawOqLk4UnIRb/HnfW8adeJp3w4uBaYjL3D+MOlJ1tJABgrzC
tGbqWvRkDuHdqsqGprg1RhpI8Dxxzo1gxoRCEgJ7TGdB9ZxxNWstN3VXwAwRobom/RiFEeqYlSV3
t1+/gVcRDHoBVAtQxF+Ub8lep8E0sinvkav8Pi6o0R8+V7u4731eq38jkjcxZgb5AzRKUI9jXz7w
y00MCMgi+E+qCEXRB1NqwRptPgwH+ZGztOuzCHu6CAEqTNJBh5z5iEuzyuNcrALKj2g6P1P1GfKo
+tNuPPLDpY3XgXIOQLyEbCXwznQI1nno0kOReCJqjrKIV922EOYjDtRUj/EnKJhO5wBi9QE5B6fw
6hcZ4S8vf2Am02CZFKQOkXyZqm2pV3CAqFWGCHrmEdSaRlBbNLs7xh4NnkDSvY2tHOShf5FKwCYV
0sTTi6IV27JqoDkM/nwTwavNN80+BpZlRqsFrLsAgk0cz78Rx1xaY4LtTplrTR1gTbUWYHU6SwIS
6pMKUokBVwRm6/DQ+jgE21C7BqjscjuBZBMKFQ8DCuXUYetv4b0KUY70kdaruY6MHsVLt4LaH/ik
tCSPUIYN0aAfX44YZxDa6h3VNQxf6aiyxld2igWRjdqCnLWj9FbEn9917UKxdWiVaSrUX4HCYfIz
BXT6Pp0hLTPZqzc6xj5z8ydjNyPmHn5mDpcJurWLGHFlwrOhw3MdRUVKLqxTniA2ejf21GGH96Ol
gDTZPvKJMNePIYTSMDAJIamJkjW7i2MmCuLcZXQX+x05IKZBC4BvZqMyAjvwNij3yOissB3VJZZ0
gkkIaMnd4PLfjfepR/lzi9eiDl95dWZFXLbV1o2HwJ4ElDeI5PpVXL906AMWrYoGzh6HBtPtNHs4
0vI/7XT0H8uOpoXcW8hWquFnYFXBC4gGMhpozIGRMJcJduPwd18F/K7MFo5x0B5zn+tfaKzCXotz
W8yNL8nUZCW11fxjqGDsJYfdiDkJaK3MtvZNiu3ausmD8gHM2zfO43GdVlwuk7n/WdLlqB7AdL6j
riZ/gnoYzk52x9NY3bwQyHXpW48qCYp4l56mRuEE+pCmaY/fZjju388U7cjjmeI/E5vb98ca2xab
zSgXW6BocWjaHfpFTnY0j4IPaVwuC23rwVfPVnaKPc6y+bwzZmTesDXZJb5iAUiJVQfzP1QcNnOG
g86TbKVn7+q8EMQXuIM4nqzygdKWKDNHMAglAoAoMAHiEO4oKQeldlpz4j66rH+h9YqzEoJJT9H5
CvUuTSWq3TN7kpdAQQ+KnfNRl11xcsP7/EB1yiBi9SSXD2Hx0Al/Ib1yBRf+/RtOY/w0vCBs10aA
/x4yGQKGJ8YjUAim1/jkED2o0NDJ3rPj8l1+orp3rV/6VVAeC0/EvKYf/BiIfUvYX8KkHnM1FhEq
3wtIQmJ1H6liekzNKS4tzt3c/up/VszcmDnv8pFkWDEJlddKA2pOP8hN4plafFMSzY5MIzAw+w2q
ug/6WPgyOD1DBlgQZofMwOSNy1MI4LRUql41rnvOr2Njd+YrsElJJZqC3EgoK/WfrWf4orsoltTZ
v4HM7e1p/KccAMXGdc3s8WctM6WXcAjDBpVr3REf5P14QwLB1n7Gr0hQIOlgciWEr+i+rD0m5DWG
EGgrFfaSRXWlyrAwT9IaMNBM7VYnHCB8iLEsYXIjgzU/1p4Zfg7T7YIxL/mQuVIf25FwlwJo3BPV
KhUIpy5QSxh/cfZj81RSYgASHHRjWMHbCiehUyN0rDOIMr4iSXzAxLvYidHH3MUBmuT6B59deVXm
O32bM6vM05UuMgaipfAMVM2vnPzlnaJ0aFhVjXZ3H+dgMPHcEZucsjaZN0vqyJSUHVZqyj/rFZDd
0tcWjo/d2HRM+kWTGgkHuIC6yrz/QIM2fbIuCxLG8EHOn9RvZvghCXv0iz3tOw3l6teu/t7dEB1+
wA/1gNan/0IChg0OgBZHDimJ0IIieDVZ0kdUNIZc5OCVLIrU6F401b1+P8dDE99ndZznUBRYauGF
aC2m3pUYodN7TZNJ79VoSv1xwGNsYqgkGOsu6sAAm2ZKCOk7THNsZlvv+9bwywXzbY5rI88xz4Vd
X1UCESCMY4NUPeJgNu3G6LexWWa02nuvh0p96UTv5JZ22KlyMDzZ89eX4PpkXJhj36mmLA05o/K6
nZJihuBg5ylyiYhj5dovX1ph/E+8jEWpVScuFsRkArw+O82TAy7K7/pGI+alM6NBvUVfiS0xGxF2
qqj+X9teselgZRAZbrqbFtAEcOhcLsuMjQbpWdMx3gKcFMAzcOou3/llEDrMOIPFdNfcZvv+oEEd
c9qJAdcSG5+xlhifGoYDxmHRNnmBbuqOQian74M3u9lPmUu+uAJoscaYuxw2oZkjJ6U9+fT+d58T
iIuHzktROaBW4wPuhUcAXf/+9YG8qjuxphn/KEx1Oo4DlPc6N76f/DnI7OzUGeTLUrDJ9ckU2i06
dM/BDWMfgGIx2qzRYUpdZqykWRPL0LN9UWsPmEToaF3CUa49NfjP41DWIrM4vU5LDHiFRQy7wxAf
s7TkvXRDhSuz4xxM7xB2sfVjeIPZN0DBpcCZ1P7HsBM980HwUxe9bo7X3v7cZ9+AeRpqwP9NTGel
O509Dj6t1Cg4wu0tKm8BZ2vpEb1aPZgpinHijLElhV7AFDNVRxhIO+jia0OBAuGpBJa3NiIf/2t7
m94AVRNIeKOlhl7e5d1UoxSwcCpQhx6Xk1ffQAFyv7aw5dcM/GRMuDdRTmSrM1IzTWs0QKNP3IfQ
i+kDmp0pB24muLUSQwLuChkMumdstaKP8nIcZRFZIAr3w+oPL+kdZr651a5yItFZIUH4i1fQ5tmk
0exZBgPFlrkyWticMRuxg/hmWCne15/vKg/EdYBcmoISLPAwmJdLL+iZjVRtqqKoOnr46BT1wh2O
tGxAIDUWfUZcqNFVNeZkDzddg7gwtuvURDuz16yYb6qFINnR2l2Tu+IvEBMKH+Q3T3bq2Zp/qfNf
QJw21ynLYC8hEMNIpBNj69xuNEVNl4DiD5nNxetuKValdctDfJs/Vj//AmC/cdOkc4PM5iVLMaud
odIQ6FsW/1N16BBgXHQWYggz+F4tuW8XN2vviKJacWPynMp1poOFnq2X2VdpJTWqYvjOom88RKhT
7uBZvBQTT++zG90X/Hpf25HHtbvxRl7YZfJMiKdmxaDBLsZTesYrFYChN1KFRj8vpL6qzuAsqRhH
gAl7Jlp3GludadRx1ZI0hit/FSFuQ0cTZNBZU7z6IeI3zzfiDDTONbQPAJ0GDIJx030OtEwpTxN4
JzWKCjXyxjnrO1uVK1cwEyc3dG9plW8YAvvaasXocG7qxo6qwDGj5IQuM1RQmYAgKquswICQGQhQ
wx8ezR8pKvpO9xDuQEUD1QyRAUKsonZ4zaGNYP7CMHVTZ1dH0pu+ro0RRWf01dakd6dyfCeNVLrZ
msiOIoU7XWsf/svlMp97qpRkwjBnGoSgfBNZdHd1jN+CShbwHxg/M/v0ACdvX9ulfyzzQF4slrm2
ugbSaZLjTEHn1Jmq8bYcjTuln+yvzWz5ows7zP1USuwxes4U3qr5q5O5S6o5wmmiRuUNBaZwciti
G0vTRBVjkygBR0eJ5nIfBXPpUlDfcID1dJ8kuZ2Fky1oA++gbjxbUOpA4VtCe0ZDv+vSDmAJpFup
BtT/9IKayI6pLO1uvM2cJfjPAXpwBKARQPwGrBFKGmFWpqY9ik5Fpjm1PL6aKz5pJr1hELyrkMjj
bNyGG8AwFAIgOAZCAUvKrC5r5aU3SIPNihtfGzCkPiztQlis0Hwe1hkDyh0UVNxy4s632chLLywz
rjUNS0kRFJDFQ2F6yKZQ3E00aC6yorFyMf401QhD7YXDMIW3a1c/tM0aVEKDefBGf//1V9ja4vOP
wMR10QgcrUkgPVBkVRDX3aFTuLW6jQcUDWnKiEHrC50GxkamGG2iNoWGCpb5ScwuGNL1ICzdvu2l
R9kcHS0UH41YupMzzKDO56dELybr63VuxeZ4WgB2UylNBUWBy7NcFW0rYBa9BhAhNMagKavbGhQP
aDLLc7NbLuHCFuN6Ggj1ijr61AiNzM/hkY41U54p9my4B0CZi7rm2mNO8gCyppq1p7VFAUTwJKjp
666geJCCfYz3g0Vkjtfb8kDnX5M5wXXXQ+QxxD3Np8nKk9IFJ9gWIN759a5t5AQacMJAQWNKHCXi
M5vWjH2FmdXYNBT8yzIK1Hxyp6U5Ts3gxmVCoOQtyRY4qt++Nrz5Sc8t0zN99lSu5hi1sglPnvwz
e7PzWwCvS0GsLB+phCXvzGzdw3N7TExQ9qFiyh0+aBQ/V8n7iA4cZ0X0FzPv4cW3pL/gbEWY0I7R
lwJWpB1XTGWjfe9kRwHeBYZo8RKerfNxvhzmtuVVQvoF/X6nnG5B83fFFPNxRp4Hp9v/1ZKYe6Y0
UPEzBixpqj7BtG+G7zPGHEy6v6pPptI6kQJZ1/Spzj6//pYbcRRIxEAdA9YDlQu2A5bN4OSJI1an
NfcZ5s5ZZiK/hwOGNhrlk2g+YMTJz68tbnxPyLSD6YD0G7otrAuVpkmayjJRnU5od1LROLM4Txjl
HQqci71VrTq3xM6uQgmnTpK5b502/qBQOslUbFKU9pJDIV7PMTCltjIdTGO92GfKZyU+tUZtteqb
LhyH8ZfQrJBXkJ2vl791HS9+FeMIsrKPy6WD2vpJ9Sr2W9XVvco3gZNWS39YvZzfWN24khhdJYMj
jnlpGIjAPFtJHSpCKcgq2o7qN9kF2OAxiTAvA47cbX01tcAcUHkTajdXilSIthhBdrx6p2QzUfJY
n0ZEy7RRrQaVbXxHMwdVayB7RT69ccMv6GjbAFKhQswereJLvzClg1KFKj7tCHQ91RssEYqEXrVr
vNo2HTPmaUdufFeqO4TAFQ0OgI0Yg7kuFEJJIM4vVJAmgVCBxH3s6R/BOAYa0wGsBewEskrmuKSV
kOTGJLdO8jq5lM5CB0sh3QGxpLX5dM3NFZ2ZYx4LCP/oZq9EqiN3n3MkWwv5N8fiYkXMRxOHFNKJ
BCZo1aqzyZuJ7Am1xdUFPwfwHnvmBIYbHufCIF3z2XPRLS3OigmDxYDejfnP0kKeZAz/xat0YYZ9
KHqVCspjp2S/vVExmqoFM7AChC9zzB2X5rRx1i+sMQ8G8H2QNilx9GS/uCUYGBcGhoVPaImADvHU
LjeqGigygqOGHhRymivMiR43rSrHonJKfIlT+SrQ887oQkJl3yv86XjXz+GFPRZ1AimPtOghDwj1
JUfeKy4lHmotBlLIyNW43/L60J8AunT2KBSfrkSl5BB+Uyo6BSey3REn9SpM8rIhy/+TDiWOfc2v
xx3nGbhO2WBTxexp+MaNyg3qVWKftbAZdulOkYtdi+FN0k5d1RdEHJY2AKKcENkSZl7Au5E/0EkU
wJ6hFwrvxdbb1TZLE7kq6ce9wVRvL6dC0+1N79LHgFdt32hsX1pjbh9srTXab/TjGlmgSQDWSVBp
610RhF3M2kbQxtczp2nCpddE/Q1uGSdWpCBi5i7WZVNPSyYSx0Ald1R1C9OLgYx8n8QfacQLsK/9
C/bQBGSY8gtwSRgXbdTAlCvxTE79iyRYZiDOMhty7ZKdB5AS4nPXNu6jjnMKfi7tmEBsj7n9KTFG
qFrLBFyr0cm/F8WpZQKNWDcX0TLhtWg2yLiX9pi0rDGbZsXIAQKidVx46X2CfpTqzpjeHYHrjpzQ
QS9K9tPSyQA8zwNKQC9tXii+gSW4/BlMrpZkRtOkEn4GhS5Fh8x0iLFXGiuRv2HqUbJvD8QfMdm8
csr9mPlkeTahZ7Yc/2KgxrXPQBqnyCd+MLANbKwB4a5ZM0tCnCIHMbl09E8qXgqdDCtRXToIjD/n
iG7q5aG+NMncJDFLo6ihmwBhKdtYC2tcw6BWRV9veVNur9DpoCtgecDBorNEYQfsmS4MfTAJltej
ZI7nxTXIG3HW4DRCY7Wz+9IVHDJZxK39FoBVTPKBxhrHR14nJ5c/gglG5LSTowp4XUDUKQGADnto
nGkEQm/xQP72VFsMtEd6BUCP59i+9iCXtpkoRSqhNLc0Cr3Uk7uC0hstkysUlnpb0DGLTupOb/pP
HWQqgY+T3z5cf74+s9PmOsCaflq44Suv9IYldgIxPp+erByTAHhX64oGxG444zHRgAYYD8rlEJSo
gb2svfQOT66d3tEZ3LoPZUJM82hvMXHe5U712D7Yf5bLeDOhhppsBLbA6VpXt+gbBCvGqMZe5FP2
kYCB2Sg9c6cNX4dQ2GJMC8OsBRzyq+ZJuoZRXbQwO3r1jlKNTRtqYhRyVWJ+NF89YvM4n9ljlmnG
lZ7m9DjTO4Xx7W5W3UjDL1wpzLWH65atwpveqjf5aAASF/MULTfefWR/NL4BmxtJC1sDH+cBf2ga
KfjMOMoYk4YxcX6xI5DK+I/pEDhOF7YYTy3Vk7gWhkCvzwAWKeVeUM3QYkdBMLyK00amaQBuA5EZ
lRKFVNYZ5xDXQ1qhKc4UQto3GAdBbaxK0tIomLJ2emuIlrplIRx6OdZvB6DfB5C2bC1PNAzqhKZr
gHpFyUk7pJOW9IXDlqF3g6FjBJwsEYpmjBNNej1JqcylI4hGFUB1Q/P60dACCQpzP8E/mB7LiMyf
2iqZjTdEbZVCo7AdoCEIOcDEyvUpPiRLnPgQ9VRvdYX2+cJEP4hxbe5V0sMXwUu85P+XvS9ZrhzH
svyVstgzivNQVpkL8o0anmafNjRJLicIAiABkCCBr+9Dj8hOd8krVLHrRaelZZqbBoh8JHDvuWeI
e3sJJD7BA0RZdvSSRt8HbPSgE+ZhhjzQnF8LXsefM6Wbj2yW6e1QD0tbJlKYrbekBAuPS35rIHDe
ytnRq946/iEjBUwToiG/sYXN7sbe9gCIbKdeZjhLIo4mGroTq7k8RouEUjQNgmc9RdHZnDew2SEY
9sJUHkZ7h4Aj76SyaT9ftzUpbjnL6x7eohnfa2M1HArD3F7T1Jp7rx2DXToSdxGpPLlExF63n9pe
N7AgCWE2mANef4BPX3FfNxLs3NQlKCtRwW9NMdILq1z20EeGf0a8NttCsG5gWepHbN8Hc36etro/
9ZP1sXrsL9ceJonbcYryz/ngs5eG0ul2IbzeCVjW7xOssKXw8tzqSHnH2CTJCXHozZ0JrDvVeWtP
pum725l0xW3b0amCsIM/5LCfuF8a6oHHm7v7FujBMcHD+JzPZvXfzAkeQKtPZuIE8TbSn0RJxhqS
lkXJq9r36TkNZkbg6NPQT9PSZPfeUAMzYVF36kBxO+Y6Sy+iIlyux2EhbBNJTF5sn7LbwOVZ1Tfa
Xg+qJ1+jNoP/xRzqw4wibjPRUF4WPdGHDA6rJ78L1JZmFv4R8xgLXtKxiy/SqPWuQf7z7qTKA1F1
OmwvYzbIM5S/4KyHOTly7ZO9tG131I2uD2HQ08uGqvGusCPoS0kLf8SyiTt9tJwFm1UJd8rTpt7q
mAeboHXm08yjEfGUTX0kEJwfayb52SCL5WbJcL8Xco0L3SLXciJ3+JiV2jd84XcNgRyZ9s1gKi9M
fbtNR5PJDl6pUkxbeH6m/a7xBvE8+0RgGi6lj3goMcfkzO+XhlzltJndztYAdEpa9O9xHN4c3Xjn
4YaUZAlE5niAX1XKYZtAbsyB80sGFWEGZpx6UufTDrIsMI5QFv8vZHVveslXa77abBuv4FZLrLmW
xfVZcEiP45Ycwr/vng9o7aerewUkLmKxI8JZ/liJfe2/rMqvvOy+qmq4fI/f9KYEgx+AjwobuZRg
Y7+J9YQRUzyEZAFdvA12Yxdss6kpc5aDjNpW2cD275R8b/q4dT04skF2vRoEvKZuNFDFd60w2Zpc
6tTGbYIyeWrgRvBMGfRmFLHDDWJ83ju9fvHEQDQI+DCOCjSP3w+3H+ApvFhTkNS4TG3DKqCfeM3f
gabe1Ffrhf2wwqtyEmab3tTFWIF2DzmcMVIYn9YxmBLvhju9wW2+rwRganWPgN/0qxNvAk8Zxqw2
Q58I0ybIuftqQE+W7vqrv3/b4NcHshaQXpx+b0hb1GUNsH2Tb3zXfAoGkOyovXnniXhTIa5sJcBd
IehZoPG97oKQSixcKnM8EXv9mByWw7SzO9h0blfo9T3q0NvHHcXZqsiFGwaCWF67QAkb2lhCKgyP
BdI+TAF5UqmOTiZdlgvn0nlr0vpdXvmvrhCFNxTAgM3xrr1qczCDcX44D/kmYdWKLq/Vfnw1bfQR
Zp37d82S3j4f8OgME0zPM4x/3jwfsJOUfe3jQ9PzF16KAhRebrceG8pJwTj66xhGFzw32/f62bfv
GNYFCwNkDMBe0CH+DAF7ISNBTHM8LGlUpfQW8RPvvGNvSYR4VlIEPOV4UmAQ+roGVV0YNGZK8k39
RZgSV+Q/LAcQwD/02IxB8bsOLv2P76Frv3pmgAIFyXf/Blj8/HxdmWwbnvZLvpmCdC9juYfVRpmP
ssLutsv7YfvXL8TbHRLXiHc7SleN7BvZquZLwKFlzzcy6QE2sQhemdzA2EAt9e6vl3pb06/3swBb
B28fTA3ekDINW+hq5girsggk0OhQH7sq2bPTGqwtqncZz283yXU94EurpfJbiFtFjOnUm9d3Haok
gCrQj3pld5biaQQZGT6OAF52zd17Kqz1I/q5Sfhp3ddQd4B0d67YujkDiv0b5sq/etN/uL7XzYid
c6ttiusjx3xf7JZDAney1URvtYp8by97C1DiQ8vATYGoEm8FuFA/P5iB8YUzJP3DaTSu5j3UTMcM
zOT8IF7e3VbW3/b6HmZo+9AHwc7gDaJdxBZh3ImHI3RrMGmEShxGztBx7lYPIYh937Fx/tVughcc
2Bgm2ADxX11c7/cq8UwG3ZR/EtGj0e8Kmd9WdDhI0ZsAg0NdAJL6z7evERHkR2iSVl+r62m/Gijn
Jb9+fzT8qzf6h4VeJ1GmGPZFnemw/4vxPJyj+9Dvbdn15v6vX+dfrrOWBQBMvxNkf74gYPF1aJIm
3zTDt0VARwxuz2Lee+x+uQpuGXZxmIFBifLzKjQTgQpUAWlrRMpxPrEBFDj+jjfPr/ZcfCj/WuT1
C+s3FkNRUWebTKQfPU63ShfP1oY7rSGAIYe/vnG/etZ+XO1VRRV3aaTpjNV6CfzPxOhlgs1fL/GL
C4KlS4RzGX4uGPG9wqXCVvupICrfdL0v4B+PQ2WfDZMrtbb1zdzoeV+kpqn+etVfXBiYCKhnYI2B
9/Y1dZkjw8HvGHaILphwXGJwmVz99Qq/2oRgY4ozH0IWkPVep1XpIRh9k+EIEc/LM+pReId21cAQ
NQpCwLt1/C9v4w+rrRf8Qx3PyZAPLfp/YDSwbwm6E0311rX+iZh+o+l7j+EbYyvUa+tpjNIU0rb0
jVu2Q6BEM8YQkSel28V7dp1upy14Zedu5zYIJkGQbv653etdtudf2VZejzfvQ2+/eOPwV8CeI8Tr
BiT11RsHh9EsnZUqNiGZdoTQbeF1uyD5+Nef5BvkFJcKjQtmouuu+GbDnWZgf2BZIgo+l6VFGHOM
0IZGH5ALWvr5Rz/s33k4f3lZq+05aJ4gOL5WDE6AahGv4eUbQu1F59UPdYhet1neKXJ+9Q7AVj1A
xQFmzhv6vLNxMvS1LDYssjfhVHxdHAzS/vre/WoNSJFQdK8ZQ28IJNFkorRegnzD6rCUSN/M03fk
a7968H9cYa08fnjwiaI2GGHfsuFN6EruLbdCpbtApftAAlmywPffuabvtLRXB34I4cNqq4f+7M2z
T/Qy9AAicGzduV17HhwsHCchIB+enjFY3pjL7vl/Zdz+q0uFidcqIUZjCJ/6ny9V8zS3k3OQ6WDg
tXruiPvwATmCcEUFTDBuQyjDIWM/e1fC+ro6xagxhA0xQk9Wi/w3hT7C5HtABHBuNzugXLsA5HxY
Tx/W4AgHxyZY48ObMXgHwX79Frxa9HVxMCsTR9TDohPoogBNwZSjG+u/83K/LoD/WGUlOIHSjLH9
q3uaR4ujQ9+sBXC9n/bmoLYYsL0r+/t+Lv/4zGCdVf2L6QfGH5D2v9qfg1pnvpx9uB2crRSEGgVi
Avl0eP4nMvGfz8t/NS/99R+/U//zv/Hv5x6BHW1Dxlf//Odl+6wgn/o2/vf6Y//3237+oX9eDS/i
blQvL+Pl4/D6O3/6Qfz+P9ffPI6PP/1jK8Z2tDfTi7K3L3pi4/dF8Jeu3/m//eJ/vHz/Lfd2ePnH
b8/9JMb1t8HpU/z255eOX//xW7Caifznj7//zy+eHjl+7qxXXx/f/sDLox7/8VtU/A50ayVkgP0M
j/G1B59fvn8l/h1pzyHa5rXcBcKI7V/0aiT4oej3FdxZtdtg5nx/z3U/rV8Ji98DFPrfbdgBnIFC
89u//q6fPqF/f2L/ISZ+3bdi1LiQV+9XGCP1IYTZHMrtAFjP65IexlOBZ1ykYPy0AldA/nQ1HuRC
K5jDAEsdYEyASPa+IvB/2Pxwk/78Y35cHIly2DZ+eDTfrL6+iD/soGZBEI0OJ0ReoUwOz6ZmZNOB
+qOvNTwycoW4Ja0jg5Dh1j54XlC7KxiGi7rK5mzIjq5HWNRGIiRbw9JTUrtHvFeNuGBP41M/aWTI
DpXB9DGCTiPXsc43kY6R3VU0JPfKYYk6uo+DRnTsLIjGcT6OBe01PL5YV0dXSBdVSEZDsgkjX5BS
NtX0SRXWbmWeLBK5vlZY79GhSGhgRYYJy3I59J1aTjUO0e2QEdJVVM5B8SXWEgVmP5u0uMu4EsNZ
3oUIrap4uCKHF4Q7OO9uGs+68RCrLBEbJfz2ox8QGeOD8CF2+2CZJfkR6rb61tNRvpTamRQAbVvT
O+KR5COPaVCXuS6a44B6TZZh102PRU3cnedkE51zKvTGUM2AdRU2vW0iWt+7OVge/FRmSelNPtxf
FmYVq0DoCxcEiHX+WVT05jOFM/zBT/R8CcAuvRkQWa4R/NIV3m3YYNqzi0YfcdCFzdPjZAt/Y8ce
8Wu8V3u2hoHcsjbW21izdqm8QfFgx3Ounjkbspfc1OAKZp6+KYpa3+aaS7ntkgYJ1qHSaipTJIeJ
DXqOOoU5jbTRGaJSJ7sn8dg+jFMO+vI8cVTudaOREBDV9ONCgWuWzZyNd4HXiE86meO4MqnCjHmW
1s5V7PF8rLQnyDnNaHI35ebU2GK87VVffwj40GNQHT1Gvlfvij4lWz/0gm/NbDDg6OtpVwyZrPAE
2qpJnNvNyDD7MPjFeGEpiGximYMd0rWeopD3h1Rb7qDhaKezMNTQWkwEpvpjQfajonBe7dyyDeK6
Pq6E223YtATTqAw5m9Po74sQd8YXSLmTS8EuIIIbz9KOeBjTTajUsI3c9NpEJZ/a7sAbry+nYk2i
a4Zos7QExiraVxvhxdmFCAncpXoPpXMb9TtHk+I45SyBYJL0Zxx252WLmuxYUER+cYLJWRYKWLB2
i97CKnbahHjkq7DrvQMlTO1g61QFsDcsEUYU31vN7Bm3w1CNmbdcDG0KolRH87Mez+Q5k11zJCoK
TswxcWSs7q8Sv9HQfhTTobbLWIWhhOylmb0txbu3pfmQ7CaSwEwCBgzbOndiB9VVXi45JQgORPKR
DyVohUZouBbjlJZ9rv1twvzkaCDYfpmY7z+lIlhwq/R0E3s4BRn30qIsjL5l8bLhyTjuOoDq9wN4
IPtp7vkZ6+sHRHfbB9vM/s4xPh6t13zhSVJs6ByklzKixY1BEtxFDe/RI0Iq4E5Si+I8rAmPQF3M
e8hawC9qr2UaTenzkIy2qUKDzeVScT/D2BmELlLGWmTtRi5eT8qgaZPnccm8oSIR2qmyNh2K4qzx
xEVNIekCjIup4KKyTzX3G1m5aPSuB9+Oj2pK1FHGc32D6LX0U1OHfDN3jFz7dREfchl0+y6PYbGD
kcImjKYsKuulcO3WjxegRDpJvoU2HfA8EKXCbRzXPoTRBm6hG49hR9wQJ+vPnkrcsHWZcUMJAmK3
93rkYYok1WdgXfoHVYgig4Gya3etEHO0KWY/OQ2cPQ4peKS2k+Ypz5fgJFlvqyWz07UvJ0T9cYJ7
cmZZ2NKzeiwWUWHbMXwbdbjrHrH+p9AF2V3mAthvaFvIPVv8bi79eOyPmABNzwlX48EV3VjZwnHy
MtCm4Mk1aSBLemfQ+aqtwJGF/0QwZgW1IV71HD8fWbkHGFUPODCL5DlMFEyyvv31qfi6e3+9QrZi
ZD8cimRRrcgsVpir1QUA9q9eCQlshTCOXU3fVaK+WW+d+K0sKNSIACxhAPnzej5LWL40WE/Bv36t
7VdPxvai2K/WS3+Gx///GvG374X1/1wjXvai6Vn7+FNZudbif1SJaIV/R4uP+SsM+ZDx++8qMc9+
R9LQqneMgTbAUwc/82eVmIS/Iy1wDTkAGoL6MUP99GeZGAe/r2wndPIFunj4zmZ/p0zEiAoPwb8r
NQ/jwAwTxyR9BfkqMUHz3wJLtFGCvM0DrIlRSO4gZJrMchXVts2bW9UnDbiSMoE8rezsGPGN8doW
J6NOyIQoWTgQFiGyTvN5seBa9I15mVpt4bFU8NTilEh6LxWwwHY9Q2qVz2ozYQASxY2pwsZLFjB6
XCBDs2kRGqvikuauDh6junXM28Q+r+Vj1ylf3lKzhAajIDEn6RGCvDpH9YiaTX0dDQoEUsGcfvYQ
yzcFskZ5MXGLw9Ai6W1A1KKlPVjMTo7wIN+j6mumsnWL71jVcASegJCZqmlIK5CVInFcYHvLrrii
Ip4OUVuAbbNJQa7rwmqEuQo8DkcvrUfU1H5vop1rECYpK5gkoJqpFhykMeSrkc1nWWq0D/IS5Oao
eeige5dfYN4wDN2mRtxl9yFuYht/aTJTB9eNqxNxlduwR+SpxAy3BU+xBsH/JhhA9LjHLoydH05z
iT1RLqyENUBNBlnxXBPvucu599WvZ0uOi6CjOQU+RLU3U9Ytdj95S9ZfgJnAYHwY9kF3HnUzeEdl
mhsX3rohd+Qmn5xCNl2TzzG9dEvus7EqRC/qDTcFURLIlPLQkcD0nj21yPutt4NSXbstDC8WyD01
sqqUFiK4dy6JR16FLJPBDT6JqNkqKP7tYTLFZK69ZqTDgXZmUBeGcTBMKio65fm7IRI0hHRsSlxH
q9qISY5w0iPgOlVIOXAN2Tif1MJupsmzBFEjHopYXfYx65an2BLHVrPBrqmB9qq288CyDWDSsRv8
JQm+wAEfdWQ6WFxDNcyRjQ5J6nR/2bdx7U74JYWTG3/uBQhCYGvoEHZ9LDYI/chmPjOUhXhvtimX
c3ZHPef8vkJaCfMvpnb0vedmmXQtN1ZGHp8PJKQSgTYFagQwtfpk7NKPg25zSQ74o017TzMzzXdB
a1rY+Y8aJudigw9pmGSV46TolzKnfVf4VbPkAQT+ho0KNLNFMS944gHcrj/oaQDodoiSRmTfyMKy
kSPmuqiT84wFFmwmngbenbLUi6BRJxzqCyRfqy9oDHKnK6snlAqlDvSC1Om8S8YL5Nt5PWjJfq3b
+5j74HUFfQzKVYnE7yFV5WiWfjjid4HF4ga6ZlTmJEGJ6+czZprezEl8LHI2QS/Uu6h9LNzQqQ8Q
SQ14T4cFby1kIEp30/q6Rl73NM1d6m0S3K8MCsaB9lBRNpaSaM+B9Ym5FF5KszuGD1vuuqhIulOj
/QbRDjGoZp9JiOTg+3riYffC/G7IP09+MgzobTtj7RdEDLc6WrOULSz4aznrnRrMMp/wXRp8yQWP
5DKVMIjL+nIO2gmxgR52mBg1LmtBPgvjyd/0BDXUfTaKCHpDKYbsxvNdTJ58jh3k3EJjX1wuWeJg
vhYrHp/3NB/7qaSqcD7y5T3CzGWPRjg7Xwwn3tOiTa8fkWdD7bnMOOYsRCZNDctIcM32XkAj0+4R
zy3n+YjOYpn2OtNh+hDGMlFfqRWkOYl+IPMXqHfb+TKIrPJTCL61is61N466SuMJVI9RsFSdSNs0
IR7ZebJIxaDwBEtKZbVCqa06z5tOzdyR7mR4MtlTPnSQOUKFMGnllyncTJdzC4Mj8WhJNKsLSUaO
dGbqCzO1Fe1Sklxix6L+wRsTNoGK2BpqqhqAxwyhokzj9mJszJxUyxK26V3MEQaxIJrcWJisid6l
Fm+jDsAIB97SkxPJFmRb6HhYcrj59PFor+NZkeFUm9R3N7P2ihl0vGRO5w8h3sZiMw28k5tI2Fhs
k1wV845BlpdfgEyHLFXmilpQlOV1tGwLqoi5kZGcDPy+466ZdzPnLY+rBh53xTc/wiZ10QrOQM9i
XbagC5UxHo6p1J4ZEWlbO+ufZJyz6ANonnn+ggRyiiBvhHkHXzRxuts7lfntvSJJ2lyDAzg2p4DY
OTgjderoBWwEO3qOQZjJz1DnLv6Z7vxBfsS2mGBaydUst60HDHHfDzCkQHPajMgIpaNNlhtdTLG9
lGOOplWJrv4mcXCMl0M6W32uBKH+nW3UNI8lGSzhFSmyIVjZt1Mf7AVDKPHWGdY216nD4figNcQ+
n2i6SJjtZEPf1xuXh5+R/vOtGBb2hC6/i4etNweBuKYjWrmtNDG6RUR7N369GWTSqqrzBhieYMww
ml1i1inOEIGJ0+GeN+nwxFst9FXNRtPBOdCbVXtO6jF1964tSHuuWUL4dQFLFnLha7AgcZDEmmYf
extZdj57NJkOYw0bwk0aUoOkkjrsvE+UxhOj1TxIUnyq5452Bx8FAAzkWn+Mxk1XzHL8aMAhBkKh
jIC9Kml4kw3bnAYiOxgFk3uExpuov4UwfOjPfCtEfYVDW2e3EFkuzbChKeH+XZa6MECEdjHTfeL6
DKMH4Uf2snZajqZE5WeAAzg2zCDJWtK1sAtBXxezjQLs7L5kAygvnzWQieQLQ4hocB7HzpHd0jUZ
b0sx9XV33w/1OJ8Xgub+PQm7UB47yhHsXWFPYOwzbfypPS59nYVnacBD85xkYiguB6lhNCq4mdl2
9vGrjp1qA3EV9UHYUIBiMg0+63qO1GdmmjqypsQ5ObidWNIGWjKYrYBauiuY9oYYZofL5K51D1It
21DtB+yC4f/SpCoisFTB8s9s6M5bDGjkBzHG9XizjI5OW+ScG5hgFbHkApML5PKkQH8WBeikjCgi
eRL44vph7aPNL7h4ckZrATWzDENUIjPYrGx6QjFGInYyXRGjU5zqTtUIZcMOIiIQ4Jk37+pWUNvt
uO6KJtjaIBXCHHXI2zzYctd5xbjpxyzmpBp1i6QBsCvHCKk4uIVzix0KxqdJcO6LQSTfKEqIfoTa
mbrgD67d32qI7nuO/77GwX/Cz/cv/Yo169ff9P8iWL7a8PzPjdD5o3vsiB5fAebrD/3RCqHhQb5p
gOYFdx3ItA/M+g/APE5/hzkeCDZrFhk8G1Yxz79aoeR3zDlAZFrjPdDGrv3Tv1ohH61QDoQbQCxg
8xVm/xuIOZhYP7VC6LVA9g7BeENaO7z6IIL/uV/WC9xuKRRye1g3yPmArMyscWXI0ShdFBFr3aVY
IwrP1Yy0v9LjYOkAUI4HugFFtMapBN0kbJ0Z+P9h5ena73fz7Gl5MaWAJx/yzsK5iASN4gcTek6/
DJDbpXvadrp4IXE8irPCAAySVRej+rlWOOVgmZnUrMBMnOvE3wBFGZavCHtQ7W3uSzz/YeCFIbZU
wbqwjBkX9y1eSXMVRFTVKDXmJrkhNc63M4uot/wYxlZMH6CGGP2D345qxs5dJBJVXaRt9NxgD8BM
jtVje96Eed1ddA494A2GRl564LnSGSlzn0f9w9JI4eyBc0CHT2g0xw4zekIxLocqYFAPqnOB+Srm
OsBeqEjKSV9iA/GARKc06ovrRnbrwZfLoin7jC/5o58o5qMQ7ib1RPx83DTjAMs5PqA9K9dZYvik
YyOXI2tShfTlxAhBdt40+VyXDZ+FnMp5iACRlRIGGX5YdUYq87yk0MXYcy1DKfZzEo4S8hIvFOcQ
PapaVhl8FYZkOywUoV7VPEref7AyoQna00jJYY+82vSKJuqlLfCDX7K2S8db07n+wwT1ZgENacwM
LVHnYGRchjCK0o/rFAJFVl9zB+FDFHkMSet69FEa5jrqL7xxsXNc4rxt4r1r0qC+T2g/4kpyFIWm
8ieDnq31OrlAf0AElNelxEuQIy03hd6gRFkh/A+pjZHxLeqlFecdPLPUwcwobI9uinUAyS4FE5FW
hGQGWjDXGo2bM3c89L96dcPjA1n30TugvFOoNyxoFjSUZGnYnesduQPNpV8OkfEDYN2hB6gYwCUA
xGsQJ/MaZi5JOp0mzE3ULnYkVR/niMb2XPUqdnctYkvdN8NHjM3LxvZeD7NZCXPUEE1cY4qoDNsg
TS8RP2Nm6DmMPz4jQciLLpa0G+QN0a2qP2LxQhzGnLsIjdBY6GjTqqiQpuQBEpVOjdB1fcU8Lhx0
lMwGfleNztUFPTDPJjzZwZBlUNd9iHpqG3ko7u4R4c2DovRDIBdeyQ0LxrT0pFpiTHqCxBO7zp8n
OEkik8bBDhsTGFff0MXJfMQfvfjhAJmVLEJ8siIU8VgW/uAl7TYceliWAa5GDoOsZttYP9/KlCar
GVws5TE3XgKnd890etihFsbRWk7L1La7uMav2tfD1HXXAVwA4YiR6ZHOZdhzoYA5DKg+P4FQYYsN
CkQOtUeju9mWZo4Fa8sQlxxdqWkZ813mpxgcloBZOL0YNURkl97UELbPHDgVn5wc/GE7oc/XeVkg
NjE4d36S+w+M445fDsvQ2ftQLX66sy43Iy6PkkTu56Ymompz7WqMgQDsX6Btt8NNhtaK5uUkRNjD
QNWhm4bBD4+bjezRKVW9ybj9AntDFPUqGAKMfPJQBNc9cXO2LaQGKI6usL+akYBNLogH2OOjDZep
Pig8dd0hZ9zCpihTobtfFGzEoJ4McoUUJNdOLdvG3tx1l05wx2415u8YGMyFZaxE89zh3iEBJ+S2
bJTfsPsetvTzTT9ASdOVI5ZC29HlHWrlSrjEu4mZWszeuZm8NLDNJwfHcYGo8XxSLHuSdDOsMJoJ
UYOJmVOFEWE2Ob4JpAbjtvTaVMalGgArbjANysYrlfRUoPOZFD4zG5KmPhVLG5JPxmf+8Gy5hLDN
y2geAEzwmCg2NgdkfslJ5CsM9ALIh4raRlmLGJHas5O8tqwmWp6HI8pYfdkInK73kMLJJD8NEt0u
QC5Fal8c6IzubMDAMGnsfTt0qasQYC+jZxlSnn5ACTtAGwuAy+xkM5P+sY1diufdxemAXHkg+sEB
CTtUvfR4/LCDAb8g7VWW9s0y3IfhQN2ZyVn4JUmZF477Gm290+UY07kAdBYE7d4WVIRHXEtPPqtk
Ju6cxbD43C6Yl8ov4wq5nUNFgBbWkQT7SKQboCq0AVdmr+ogYZj7FIZ91HizitMibag/iMiXAAyY
1pj25qgfNBC/ru4OUI6LdSPnUfEZdCcHOCuYRwwtk1ggt7IxoTmnlOaqMuhhonP8T56J0kBMWCDk
KjfGXtkEcMNGMBYOu35OoPnElHryLmpWLx/RP0lx3juOnqFMhEJ/7CXRkm1bYzJTdQ6okdrgE7fk
FiAqzz8WybAEGwMF6fypFp7fXMRokKbrGCPGbg/MbIIKWQS+vogbmn2j8xRACh/pqPB3BuhbcVbk
Aybk2Aemlt/kCLjgF7aJWlGxuln4YRixAe0aJvv5w7KI0UJsCzXccsxk4fKLOq2n6UHCE5dVPs8i
9jVsama/JMAeumvP0FkgEt3z2D6HCBDq5AT8N4yq5EBewqhZcwQK5hdI+uOELbuB1mG2CfFOjJhy
h7T4Vvgj0BCRBKy4Skge9Zcj/L89xGoOft9g/oXZ2sPCRLa8kLox3UdbhDJFZKYnwXCC2MvT994Y
L/zCRwU1sCpqLTq7cqGj9o6Iu+z4V9K6vLsYZ0nVR8wxBbzeak2GTxYwZcurZIljvZRjJmHAAele
c95yCkg6V2j1d8WklKiiQvhJyQUsBw7Kg+cgvIIRPERuDTKyQIUIWU+/xviAXFPGae3Btphyg85k
HAAb3jeDE9HO5rwdv6Wpm/3hK8mtJQdgrdmC88eS+VQo+HHBZtnW0VR5oLlCYr7w2OUlM0PNr4g3
uGQDrL1fMCCWPkLgBdWet12ER+YnTAm5vYkmgk0LUHcHe0xwB7TtDu0sfTjUrJUN8Ir6wgP7If/Q
+63hXjW0dZ1dKJ8qeoew+2moUMFm/R49kAqmTTpzzc+0HwFIa/zYy/ZzP0Pe2hMm/bOCxvl8Rv4P
d+exHLeydelX6RdAB7wZNlAFlKMXSZEThI4MvEl44On7Q/H0pVRSiHHjn7UGDKFgEgkkMrdZa22V
aBSimqExR4GaTYa2tfS06V/GxCkGT4dmgLFbNgUIbtXJn00EBvNgrJexPIx6RFK5W8K8eB0L1rfn
XBii98OJmfUk8q6stla2NMtmdqIp2yKXWacPSQ1x4YpQa2LdquZY2q5FSrJAhNGptHIbCuy4W55a
mblwMzkTyMjcz1emPDnDSeAjZ2TRBSCKNCu6e8MYpGpn1NFSfzL6vKjup2lq6k2fkLR9lRa1KJ9H
JmhgBeZkD9DGSKDvyjHT2q1RkLk4NfXUhsQXmJuSTWIaS+NTbahVT4tudS19SrvveSybyzXOsqXu
RORIlt/JRaJfpaKSxxfAWM7gN6D8+qNjSGGyhX2XqQHp7WXc511GrJYwTAofWKkwOY51oiv1HWTr
wgmIeJOft5RlrG+aZcCybjGU+mNsDq1AXK4guLi1+rAVr7XIwBB6aTylzeBGndS+2iXYCKjI41jv
xJKC61mW2QTkQmws0X+0EBr01m2cLqkCnP3CdvzBMVGnWonQ+b0+msYQ4WdntXEgyK7Lr6ESt8qJ
lPqky761qMa4nKzK7oZl64ww1XLkUPVq8iqwBe1TpBhpDrQ6MZeXKRsWeW+WNrlerwctEh4NLKx0
P2KCIgIkmZFzUs1kHh4NhVA24Zo2HqVb/PrRvFVyU6Ga2ihGsRtDPuDtpE5dy+NuwvlrOttEAZul
n/IrpTcq41rNhjwKpl6zULAYmUGxh7pqehhrM5a/m00aRoHOSltd2cyQ/VdTm6sxEKIwCE5ZpZI4
Wyluh+z7jLZeXLjjgre2uONM53bTAl7QNczMMQ5Slirz48hkLPxwVsLOI+caR5+FosrRQbfmsPSL
pi6GG1ilurPpsBJ74EIsMc4O+7q27kUKSOhT26SmfZSkUl5th9EQ806xUmFdM3OZKJjPqlpQr1K3
RvU4LORD9nlbDM3XVmvzMdCiXg03kSn1+mueOHWxAzQUGRgeeA+IA4l+EuV+UAEG7ZYemFpFPp2c
mDdS9Z6gaVhnce7NUzuVt3WhzPk1dOnJgSdHKKn12gxc9KdIjUozcwmRJmlPmEgjKFjXs4ycksmU
cz8Pi6N7nS3HRFDHsMdNRWNrFew2zDqoBbUcr/qs7WUPlNfYHbF5RZ755VLOlmsUuAK3JR7XeKea
Vedkbjo5or4asqZPjn3SZ+JVjosuxR5U7OVBdPEsvgyGKYx9UaWmerJDGxCNkmERb4CGNSv6KROS
6sF077CryZ9KYKWqzL6Dw60PXl1MNLAUSxu6UpdQOrpuF0e6rUjBoOdXq9oN+TtrPI6WkfaBQfBY
HApJIZPXIVOwbDtjQYu7WQp1nAO8+jH60U5pqIAPLuKM+OdctxaqwJRv32fZIkOsTLS8OMSaUyvf
5VFbsge5JFOHHNwyW02QkFxAEoN1GX+F+olO5i8G1s6PSRnMhGJ/0SRXp8KxJmdbtGFtHlQWsELe
AzYqks+DnjWpX2PvFN+pN2wP+zICyZW5WddkWrXN47pvT9EsOvOVvGNlwN+bFl3yMbzr4qAOcyKe
40YNkxg3pbNYNDSNHFPo5hHk+1eRW8uyI5eD3IBHzFBe/FTMSvF1SqiA1Lhg6MY4uSKdZs7aKTML
tdvMKqjHvS3Fun0qBKvwrhlIpZ2kyAbxCQJxZhjlpeDdbrra7kAhmqy9G74pQhOuNkpWr3pWXEZ8
hxnC82PiR2GWAu/qxhkZoplVuao3ON9F+zXWmZEPITQSHRickZpkDcp8+k4QXza+TFpdLnujBMKW
E7Cf+jioMtXEEZXaKBuvmNL7mDSUxFy60ecIG8otRrQUUkkwIOEQxZ/Q0aRSEKu3o2wmvOH8Mzmi
UEYnDrKr9JBVRiZtIdkqIVmrQTUib6mbfrkWoraG1y6PHWevRkyn/mKlZeRjSgp9gySCM9xPYkit
A1Cn3KBGbSVE5VeISuhfAImP95OpYhoVQAXlT1SbVLUH4UihjEB7kiY4hroaa08pVSgVzBPDjPXT
mEytXLDfVpR/CMinituYuTl6JGvl+N6k5pF1g/u+NNMG/Mus3eqlU+A24t82zpemGsgTA1UjJXaT
doydXVmy5uxaknIjsYy5T66reBwWX14D0F6sxuW+zRiYh9CQDPQ4osQZn8eZLBqGZ2WL56HUmiJQ
0kSCI2fkoX5K+xaFeyXlow+YNSrpmI6AqryabxSRGhuF8f0cVnAvJYq0i6Aep1rZtkM9W9860voA
ppyxIqUFTmuzUC4WVcehzP12QibhqR0mp/VhBcz9thnULn+O5LRQESbOl7UYRDxglnoagMhiJ5rK
Xm6JYy9m0GUYPJo3qAohu81cJZV8rdVE3UJghX0t4T7OULczD6lsKkUD7xuU7nHRInn+EXd1t2ym
KOwJWkQNASA3K4cxfTWtilQa/tpSjnd5IzfOE2zo2B7dutGFdF2QjyZSZoamCN3RHuXmUOj6LDbl
lMgFce1qMawrrSL6sJ0Ukm4vE4ku+NLtoJLb8UMpKrR/ltDqlm2B4gXIxJHERmt6eqSQRYX/BP4h
bzPF+OpIS90ZbtfaclNu6qrPlA35DK2O3ThXG41qor1mkMUo1aFD12Go4mi+L+fBGb8t5ij1m26x
+mafZlSSP+ATm8mWD6Za3Fiq2ql1615W2tydUDhA5KOXpEwHaIoLaT02mtR0hzRVi+JpUBJD94Qt
OW27jdTSIcGQg9Hr5mMVmVGWHZciKuP2obWKtPrHbPQRmSpgenGGRJgSd1Rc68lsVm6aEuHx81nX
y93CvFZuJyfpzWdFTQ1wokm51HsCW6Y49jIYQMnaVZoagYSNxFB3zk7uq6YNPwPSjVLzyYTAbloH
rHk0NJ4QbYnq6KsjSlOmaqbIFuCEizE0/Z1ZmFOEaqlemEX9LJuz0Sf3YSMNSe0L20Sg55s+DbGw
/XHqYnM7SblBEEST22SuAjNmiE2Hug6dVaxfGNAsyxB8ZOYBblMyQjiMIGmbpzHyF5tqWmIdKGw3
RE5CXkdrzfswDOO0cQmw21q7d1rLmG5zcEctOFmuBK56aS0nuuINEKAk5YKGWZ6BSNlUlSbKT3LH
FLszmwiHISgzafmoztpvslvwZqD9mMT4IcWvBIhfg+i11FfROI2p327DgHJyKwdfKdzpXrlrEJs4
iwiW4M+MTfRMhEr59lPK4Q/Q8wvY+1qjyFJQglxZcjpiRRcx/IIkT4d3mPqTCqmKhLM6BkOaBv10
//eGfsVNrRLACpM8A1pFahoe1wW4zhxV3SodpfDxooxnpM1S2aOmyPyRyNV6w+/4rLd2qKQDRswG
EsZD/fV5kkaITXMMCz9iHr7CZS/d1bK/tcUsPCeVpn0UWR8Vzrikp62do3CtSkYEOU35Uga4Rr5T
EGEuiOQbrFoT6yTFKrmVAzEAFqFs3iTxR+IUf+oppZURraZB6AsXrw5RS6tlOuWJqlKyCwGZBHKv
Qt5lbgoPfELxY9WH4unv7/E3mQPYT4g5r1w1FJuIM128yAaMelEMiKCvNHJQQRaT/2ba1dv4WvEa
EuPuqvz4EbH3cvhctHrJRGLBAAQPYsKnX9s66Taq4/+9Y5ePkxYgdJkqzBSEnH/TgJUg2erR2OR+
lkdKtU2TuX4Qw6SfKPsoTZumn0NqVfZ9/QF57g89A+qiAE6E5btWePx1wMr66LCM9rnf98aqaDlb
h4E02Ft2ldTon/ktl9/52jtDXz9AeOu/D5ZiQtmgJ7bra4Va/wgNa/4294ZxUCqICW6YK+EH4+RP
jxOWjwxLmp4Zl/Paova102lK5puJk1HyE6MfRkWlNYZv6XwtXhhnwkckaq4/IK1d4nhl+spECuMR
sjkyTGtC9WfcsC4cbO1iSn1LbPR0r/nZdq30ktSfpKC9iTbVP38fOZdf/9oeHz4dNYmcUmfy1/YI
+4dT1heZT3ZhWlyBhsRwV4VlNt4ST1KdQImbcDxosylb98A77fn5v7oBBTbgWtTURL0YUf3fCHRS
XrAyTSzwCeugmxLX0Vp15wziB6yJnTyIuxpn4O9tXgzbtzapoEcxa5t086VujBBhmuaLNfrCKMot
1gqcoQZOxd9buRi251ZUB3V1KM5kaS/nOOThTFCsCka03aCfVXcjzKYxwTwW2t6K5I/0iy5e5bk9
+IGqTVJ9VYVce/0T5FwbmV6gXkz+QOQ4BkOE26u+ms43wj6v6A3fRiSRP5h4LnmJa6Po7qxqGahP
ISJ4MaMKkqVd2Papn+67fX8F8Qmth3HfBB8pJq0X+mltvGzoUrhgGjBxbeKLvql/JjP9JIfyTZkJ
t4fZBr7pNcnh8cAn+Ps7vPwe35qF87e+QBVtrYv+yQ0Fyeae/q1KqkiceCnFJCNw9RXSqcYHX/8f
RgzMBCj/kAn/oG0tChUHScPtClOnlMhuixREXDran+q+s78UbbQsH3RwnaF/eayshCiBWEDSsaIQ
x/l10MxTWJqxrQMPAk9kxpZn1+rWxAb9+3O8mFEBxP/azHobP4/NLmwsqcpkP4vxJMA2kgSMVV9J
6ydAYn41j8H/rMH1Uf/UIMBCS02VSvbNlqQX8PpdBixCzczrtCPfXtri4e8N/janrCYFL07FGoUU
dFnjOI7tIaEO6uKrnXmVJuXJzsoPHuKfm4CtArtkrSx58RATnBvbbrvJB2f6aubjdAhbbfxAHma9
yOWAWMMYSEHR0G9lKJYMH7YSzFpV/pyRGu27u7pqP+jJR41cTFWpZnbzKK2NCCVALNMMbYhhH9Sm
/6iRdf9PQ2DuyNJHCm9kcJwZCoD6vH5gbl+HH0h1/PG9rJ6ISZqOKfBizSYDbmRtWk5+ZILiU+M8
u5Faddr9fYD9NgGebdb3Vtbp/6fuIBqRIc05Tr5mDvJOZ2WBjbXYt0pmSBu6OT3jG8Y3spItmyhr
2/3fm/+okxcTYa2l0EUA7viSY920kUKIrdX1D/r490ZQ+P+1j1WxiKWJWMIKBBQCaxr1Q2uSe/17
V/40MCyZKX21ODCZL95XPoHTrR1t8ZtkuANUtO2VbJ8X2vX/rJmLF1aBz4nHdWqNAdS7qSxfJzJS
BKAh2g869KfZ9ecOXbybdkrEoIIyg81qpp8heSAsAlbB7RZ5CKI1BlJBGNz8j7p3Vt3/aTxCEC2j
NDfhDMeRp6k3idS7wn75eyO/rYgM+p96dmmJS3AOJ5L9sq/IfRAJQMdW9KkkldUBdv97U38Yewgv
AQWEsI9DemkJy3NdLeS+KWUL7eK67Jt818p580Erf3hV57oHMhEL/JnL6sqWlTVqM0yzT4in94dZ
QV0HhYZrAcjdS/tc8TTbev57z3430la33kLlBtNwlYW5HB+d49h9OMy+CEWg5a8RwXCj3Qjb2Yya
2NjDdDBUv7NL7+8N/+GR0q6tsDJi3yuXnUUvsUhrpYCbq30e4htRiw8a+MPT/KWBi1W+lkIdyeZx
JjCj75S4d6vS8ZtcJ0u+6+ynv/fmD9MGpTJsi1rf8opOvTCVOrWP7FSmNwgMdyYCkN29QtDr3Mh/
hST+/1N+A8Pop+e9ynv8Ir/x8KX/lvyv/9N8+edXeuX5tDdMsWH8b5N/BAFsFb0LXPP/hynWdDDF
Bl4IMnoXmGINeqXBwZZJXI7Xt5Ii/8UUKyb6HLj3lD9ZzVNEL/8LSDHFkdcB8JPppOJJUwobwUA0
04kTXoo+RrMFolbRJTdaGtJ8GYMDTIHvZGriTXJXeT0Bc6shwqaQo/BMtb1TpuhBE51E9hUmYvOs
5gq1pSsQb2IQvkP6InAi/ShZznNvkSUqKQ2c8BV7ZTF/n9Ih0BaKmec3aKFbbjLlkSvM5giRSLhx
H10hxYF4fVHcWYb8WCROoOYAZwbKiySdB0cu2WxMQD9e9iUC64+6b7GBWjNt6pZcu5l8rQa4KYZI
uEhzY8yqDRw4JvxhqZ7ZPZKggwajD1uwUiigzeZJKP0ewNMut9R2Bw0jfDan+9mBBqolYePxRr8q
WZcGyqJsQC7bblyWV9AgfkhlPRyEpX8Ok7Df6X19JOD+0gHPOZHKCUKIOJFtFVA3o9LNVeFbdWr7
4nVIIpnye95cVaaHvGJBBhd7YTSqY199XSCukOyaiL+rs7sU5jUc+8AuPteyjiBN/dkwKmffpHrs
QeqRYGA1146Obncr6q089V/LdEA2pdsvpgdE5PtYS9+bfjh1KljdVpZZZR2E+GUz9Jq6D7oBWhD8
qnEjKaCs2swNbTkYrQhPvPhOhEt1zVAQW1WFspmT5VCk6rGgPoSZ7iMNXmQm9y7RtppkN6L2ZMl3
m9SaMrdXv0xkbKThmqzLpyQxZW/njGqJ+oVyl9Tzp7J3wOTYJ0Im+QYllZQC6N21lU+vrj8VJK0U
PXmFc9dDlh0XEujAWTy7lR7Tb3EWXVtO9Xkuvxp1dzXmpOA1sDTQYhmFCL/WTeS5YDqDGgEPd0FP
wBtsRXMT+3aQrcxNdnZCnl/WtVvLyB/Bn7vGFRoDFAC47eU64mugrra/qOXnGvmS6cz/X15rRAhd
00zv8g7Ict4yijqwz0mlHHwlUf6B7BbIxGiQkR+vyNlf6QapWgpdKA7VucELuEzRG4RX7hbDOYZx
kwRDAttEQyLBqAsTbSEgy9JcAFzL0ZmqjcmVuzwNur740hXp55V0DQU6CogeFFs80sd4kpxTpYzk
yPRq2IjI3M8EPjxNudPNhbxVZgZ5ttMi8eJU4TP5qCJg8fPmCATX3JjxdU8WPR+CgpSn0woY0yvc
EcjuZuhCKlaEOZZStI3rAW3pKv5UyPGxMa0CKImypi3yTxpEHDcXoP26xh2art3DYFBc5I/rLVTA
1wz6NLyteTxVRQ8aHj4kYr0GBZrrsTK8uryhZFUbwKCyoSPr/1SOA4pef05gZW71ov5CKo2M9tes
T/dTpv/QwugfK94WM1WthqOgABFFAOeuLD2jfAwFGOd+/rTym+BMFnXnKl3qaVV5JJlabcNKfTGz
5FvVTZrbCp5EZFSfwDptRrJiZFYfHMS6hZ3e2ZWifVbbTpDV/1aCc9iQ8/syFcuyl3Mb2KDeonu2
TLM3k/uHZfvcdr6cpl97M/zWKLlvGPFjL/JjE2XmibonO6oNktfs1J1UMk7VpDR2YSddZ+gO+bYh
fVet7FFq0uVWl4ut3WTx/VxOt+RMvxPwGB/ySH8dF4nIkZF+jkAYAjr4JqmzQz1JlVtfmm0CBcBz
KHzrzWKsN/kkIoJNeQag7lDU/bAXsbZBuvt7Cnxir0Iu2gA8hqscvwyi5VOv0C2C6ximSe/1aWXu
ZuUxNABs50m4SUGObUG6PQPWMSvD2ClTvldRFhrT7hYr7nojOy/qPO4ypxYvKnHTTSN1lke1gF0Y
ZoPbDEpxpSd+kclVMBiZvOvl3DkpnfOZUONVat6mjvPaAcBwQbZ1XjrVtmtkvXxQ+hviuJE3942x
B0WFb6Ibrr5wUX3MHNcutIiB37sko2Q/1xoK4VIaKm3mIIPu6BZdXh3T+ElS5S2Ehtnf6LZ0v0yi
uR6NfCfMyAeaMhso9hkzaPkRzpsvh8dKTi0Ac4q0rfp1QZk+tW1PyrMkVdg1URA5pX3IKLctB0Yl
d3ti4eUG2BR5Y0eER/C/iBDFnhW1SCct6Yue9FRFrMfSncqcQqhL3vqUKEcB+RB/gxCpIo9yyBtU
iKZUUv16NhN3Hqsn22qpvSRPr3Mkxf7sVO3JhHxw5PsKUglxjsLQQ1aJCaBPE34TfFEngFuNu4F2
/4AIYXgEyEgmXoG+qUnxQepqNeiANKEJe9CTkCWrMRC1AbUMF7SDk5n2Lho5R8SVBIRJdFnCqBpP
41LZfrpE31OKyJ4W1pkqbGwexKJS1HSxoltAEo/yUo+H89YUi60FdvMqhkNMcJcStLKStnckTaZT
2LfQ19lC4dvrRtVsJZ/p7zpVpmqfo8K1EUYvPZGtYV0uBy3QUM96EhlSN0lmtSfAvNJTtyKpgELf
R06sgl3jaQ/tN0gg9U7r1PE0yPV0mlVqlbrv271ORYNsHqnRHEfslhuUr867z9vR+qMKq2fX5O2p
sl7EMA/H85XO+y+OPP92/qO0/QMVjkpygiEKYGvT78eejyidNEPcYW2ggg9iDUp2ALNF+rSwd5bW
tUcVQ+SIRGZ7fN88/+/823nvefP8By2Gaw1IRlBki5eqUgxIYiwwAWI5BFJX1Q52hqqfCMQlAxSM
/GhHWbmP51Y/5bDIT+f/FbFxbKUko6IJx47rn7f/ObW9bYjBB/aIyNDcFF/jEBy6bdXAkrtB3VsN
LhqGTPkcWuLULWbx1XQkwMFtmd23fWW6CDqhggC+zC+ruXh2JnDk64XEDJOIKT69N7RQebuQKQ/1
c2hGbxeyZ6ZiG47KvdlH0IRrG+g1UFJ70cNPozIah1zkphcumnWwwG9/5iMBGZ1GT2JmYdM7dG7P
v8cJnPi5kqPdeVMT0p1WRvqd2UzmnYimu/PPBKqS3ZKAbUmKpfwMjgMGT7FxSHnd1wCJrsCHXQNh
Th56ocUPhdTl3qQNCCeuv5XrERZHnHee/0zZnDObapQHXE+Qwzi8Mkv57YjzSedrAPNXd6q4Nczm
pOkFmIOwwiz9Es1x9V1pgI03SpKDOWnrQJaHcG91WnUTzZnkQS0ZXmdjZkmP6u/gKB4VHwCJ9CSF
TCESoNvTZNT5qZB0ZSscuXiKJvPVXA8eWJ0HpPu+zGGseEDco9ulKlGQs1iiYUcGbSEV93rvmMAz
hXZABK/0TfVwbikFGe5axWI8GEPr+Czw3aEianWNWUIpwCmXX6ArHKx0qr4zY99B4TKfyX6Em0YZ
mqvGkecjtnHsU4ime3Sa5Mf5UMcePVNU9T+UUG+9Zs6V23CS7Z2SSeUOmZXlDn222MvBgX7q4ZVI
YTO5aV0sx7Apy8e0h4CSoJy8h2KOKWBJyoYeypA+2CtNZLNTZEF8e90sZk0PdHRkNue9VqnLe5Gh
CHg+d1Ja/Tg1jADyrcXjCHziOkzml/PODnfuNlKKw/nMpZaHB5YX97x1/tPYjzNZiofz0Uvf7wbL
Se/OV0I946kwsYrP+8DYNe4SJtnpfF465rhYi0SBnrUDiaW06BgD4X+7CdHrW6peNv754FVIIYgq
SiycNwFa5vs+d3iX6x2baVId5VBT3m6LOivTVZ023/hSKQxtaf3WypFLpgpStILW1OLtDzU+i1Mx
DMKtpsb8+Rgjiy1qLK6Hv50pVUBX6/Z4PuX9CucjnL4rTnbKhO6+7ZYqyYcB9eWnRt/+ez7xp6uK
oo48qULE67xHnxxa/e1y610Ok7ld0hYlj7Wx936cN386OdGiBqwg7289633v+42ed5z/vPelzHuc
MyPUvffLv93M+9Hve0Zlue4rudq1XXydpETUIwqNXVm10K5GYVpw4GxKGXZdmgToEMThIdW8Wuma
q9ZppyboMCMDaaTaTWuJkbJF/zlbDpPaa1tSvj/tOe/uVS1wRKMc3i4hLM3cq0p9smYKfG2wwDR4
V9yEDPd+g12tejB3bDhm/7n2+RhpiV6cpkHtZs7GJhjyHC1YpCjeNiVwg9tFGANrmbgGFjOdCqNt
7upSb+7UUtyMjNFTC4oXV8Hub8NFlKccW+LufFgKM7fss/gE0ayPPSHMe7vK7ePbZhtGn4ghqsfz
CedLpmnziKjRdHy7ZCir1EQT7fF8tfMf8HefQa4X/14DbZGXBU2htyPebiszXyN0bw9vrcAN+yfq
a+3wdsmmiL6FVTP/uymm/jsmXffvwVTMirA4Bebyf7rp1Ku2vYWd9O9NrUzaxVTD/ftdjR1cPhly
+P7tmCnG5yfwI+/Pt3Q+sLH1ypXMZNy/3RgC27CLANz/e06lglTECSp+ui4KVESosebefjs/KFMs
o9tWqbN7v3YOqdvNF1vfvV17gJQKeYCkC4zENvZ6OBwsI8uwe7s/o7D1lXnW/LudapHlAsODrLW+
2bc32AkH5OeQ/HtNc1yFeChtHwi0NG/sBius7trberlFDjP2IvDpQbOeDgJC8RISl34FVNyznEEP
zg+1GovIPT8MCLkZjCdNCdAi8uEmZddvT9xGECSM4qBt52l7/ikDx35E2uGls4j2OjrkQRQw7V0h
TNx2PIBJ6ZWbES1OcLpVG5xPCrHZUVg1QteBXeR1TVUFb6MDqNqYlUTLNaXHdkiyt9/b3qQS3yD3
G+R9iH/hOLYlxI3z1Qjw6NcofWxQeJC9vrUs//z728BNHilWV2NO5pr/7+OuYIxKjdiYqDZtCJC9
tXE+HKBm6LWJ8joaE2pD/3ncbVYkm1qKKz+Omm/1LI3rmNwkoVLfkElvvaLUiNfo21IRRy3u4v2q
kHUN5DVAcSS8DuGINXGAmVPdKQqzc4TYEsUDuybQ9ZdpMPqbutDd8/4hS6kPhdcq3POhiMwMJ2Sg
rgvCUYG0UMet0O8k2LK3hdlVN3VZUJYwWu66/LTgxAKXPfW6ou3LUa3vzn9iNd9mVH73tWRCscOJ
xZ2pZzPCBP1120d+O046wriLeScb43Ak8nM16Oi8JlZzl4UOvIlmPNUdFXRCWLQbYVEjs5zja6iw
xh0VIGw0G6+7zpw2pmTp2yIauutyWuNek3JjjSP6ANBjPJITyk5HpsA1HSIr0tTetWqrectsaSAF
++FGg8klddI+Gvv2qu4KoKdZxfTaps0NKjg9tNf1rNqsbooh7E61NVqn1Kg2VaR4511KTVwrajD1
iJBcTWkUoNP12YGqcqS4Uo7bqS+BWSu33ZiWJ8hEz1Jd75JFFEFP6CwxmumWTHWdt7GLfJR5KHXU
2RQr36ED9w2Kv3OzSJlbD5YZ6KZ0aJXuRe2iR0gIxqGz7tHS7aVr1cmS29gYeCDJrG5lJ7+v0IfS
Sis8QPRCdqaNP1PQcbk9P0I4pYVnhd3q14v7VpNcGwrCbdNFhodlTIE+oUp3pLfhELd38CbHbQNr
YaPOhXLTwgPMkdK6S6owuetDOb0zeIwNaV24wLyuXFf7u2WcBi/pojyADuOO6WR5/WxQRc5gQRJm
rr79D1yFumWkQjO3IEY6FdmPCOHHvie5pDizh0a25tPJtlxznfgxrlIKFN+VxbhZnz3qAjphjW7Y
FeUIcT/Nwx3CycSzVAhAMUKsRWEMd1ml/tCzp0nk+WkQ+Aljm772TaVS1rGxkcqPzbterr5AidPy
KnsJpyjZp/GybFOKMb+kTXEF0TrbwXFF+X3Uq0M42q5oKTZBrTDopoOjnyA0dY5vxbjNhrUDh2td
ww+8b2orugLGLLkqUR+0YJImmNQFqctIlk7wjvOH2a7uY8WO0ZxZ1Ku8p7DxPGfpoSaI/Qwrx9O6
OnpVs9EkHApJ77wpGQE62Sox1M8FhNS93GbTtoHh9BKPICcjq/o02lZ2ShNdQxfMiW5SBHFddCgQ
1ZqW5ja2quHGmhTYLlknvfQRcfmkm6Ir2HDZA/Gmey3uDT9BSmDXTXGGyvNoPNkKLFsqBy63Q1SU
wdRl6Z5qs1uRreTzjdpAEdGG72UYUU1MFtqJNd/YT0IPSquvgygwRPRFmTv11GnhVTVEZL7WLbD5
iC4iw+EiRbu1h/m7hXSWXwsZyk6+TP48EEqu9PFmECMC3W++Ok417FY869Zot3aMBkmeaTjVabVM
p/dj0vOPWZ4hcII9859zk0bkHLxuv59x3hRCH119kvEA34+Z16bO7b21Ai2lDFIY5e8nXx79fm1V
IqjcDvnhfJX338U5CvB+6QKin2dHSgrfYO3Kub3z4e/HnP8n9Va7z1j93n//t/O/9ue8WzTWQ71I
dvDTDb7f9dt5FmJgCO8yZ7/d3XqZt8PPl/jpHpbZPo7j4adfzpGV9c/lTdeT3pAL0MPt20UvXsx7
G2WtUDZtnr791p3/nHK+Qpk05n7ZIVW64XYR4C6VbINA5vRFTqLJraFAPMBy0mCZWwTQhn65MupV
jKtut1UqU0whMvpjXUr/dP08/OAaMBn173GSopZGvOMxqcZya86tfFUmrTjUYToFk613d3ahdB7J
k/F1aSMUWpLxB9V7gxRC/heNBdijHnGHwODg+FnRY6jotY5EYa5ve9Esn1CwQvml17pvSFC5w9p4
HMdPdjzEnx2Ynv+Xq/Nabl1Llu0XIQLevMLQG3kt6QUhLQOPCTNhv/4Ocp3bu3u/MESCpGhAoGZV
5sgwh5dwrbQECxKSt9068vu8b7jfhQUqmPH7K779Dsz+l1VjykNwvkAmW8xoyRLzdP/HU5F5G2ue
hqf7y7q/QGnD+b49PF/yI067EaOxJQNTShRSt7eIprc93N+2vaL9GovRYOZm55AGHOu3FjNSycY/
t88NzpHztsBjCLN5mi6YTdf9PMXlTpiafNA6/L69V4gPSKAPfz8lk0Cctsh+KqlCTrLujM+dIdtN
1sKrhrnmHR0taTejU0/PQwevrGvX7KfmZuH9FXdjBmPaZI6WTMC3+rI9dKbb/L1YmlnQkJTGnj53
vleXLiJRqb7glk32KCKscDUwDEr0wW8u5pNwGPsdOFENaGpR0SKVXlRDx4GkFDsb0+kkjnTMNxXr
WamJ4lBYGM+851nzui9s92vUd9ZLikkb9BH2FW1ivIBxFKgZ7tkdwjBCf0ZHOdjzwoVKU6aTxhZj
WXoZNSUDQ6Ls0J3mnBDH+mN12o8spwkjOyNwOFdvEemV+6I0qkDR9P5sucX0lJnNQbXByKx5ArTR
MeezpYseuqbnbmLs8mf8+8a5XYV5zuY2mtwyCxMPyGGFgeqt6s0DxqzXdOR52nIunotlKUPkStsW
6+ETp9QG2rlhnA+iiF90TEp+b2QUUjWtg6Hs3qAdeXw4NaD0xWZiRvUNayXjxFS8jkmevHaYrHW5
4kCfGDKCEs8878WYHM7l76DmDN/u8UKtED+d0dsVeX9y1elajNOrZq2X0VCOFpRZiJLtp1fGJxej
ERS+rebMrxYnv8CbgTzGso4goH47FrCr0bU837a+R4VJpc5OEAhzebR744A8dQiR3QPGbuS+s5OX
ofrQvIT8atVLSUkYQ4i31F35Uy+nd63B1Gusl0oZoIkwIvI7vaj9mLhlWiSQaRbnKBSg+WsD3x4E
0qbL8a4NvUqygso4mX4jmbXWMzxejgFC9TjTl4fJid/40Zj1K8OcTzG4wEuI7ob28pIk81OOwNOH
F7GlTnh2REMWgI7FvdEOwklgW9LTnl2X6N0XUiZ+D7LPw5aOXLRWCl+xVW96r9lhdDcZJM5NaALK
2GnmTpkpHkiJvArPzUH8jIepocKZWGEG1ez9oIW50yaR7CeXYXFsxGE2TayuSmOPEo9vF5oCtGdk
ektxsIbcps0KYGMNBmsZwoUFh29l2oXR+3JRzxLkSDDAojq3nMP3WtbooASBUlRgp95VMgT2U1yP
od6cqqFTTpalTGdhN/O5Wl/c2lx800ma9wKJb0Rftd0qibI+NcxRYTsGq6oxYKpUJRzjBgZELrx3
GL6PzaSoj2kdA3P1HCipkNw7I2ci2K7nFclVeEPS+K2clMW3s9o8l7LbSWRXB11dpp9GUkHvz7T8
Hb3rcRSF891rCd2xlnVLvqKxbBnF3+ISMrCdlLwcCZVwaGMmdqOaPpTKi+2NaxKouls8TuSHO3q8
k44df2OaD9qiLb8h7/SBa0vjwZ1ncwcpU+6QLdWPY5bvdDP91S51cWEAYIerVhCHoJrFNqnrLrh/
RE3D0H3VE7Gpbh+WVCjSujEujyXArI1oOMNI2mhlLdenWEuCdim9jzZWgLRTlD5DlKqitp6Yf5BA
dWiK6jGpvOZjHU2EFUXW7efcrMl4byfYleKQt2EO7P2UdFYECcDb5Laq7lNIloekWC+daGi5xx2T
PchLe104tm9Je2NUTUngx7yGEAgOtFmcJ2dJ3wuaMJ9x3rlBNcK9RSn+X7fTsP9RShHv1YbEwrAe
x4dk6epDTa7j2WxFH+L7Y1kOj9Lv8a2FqlPKQ5Fb9SF2aIAUSfdgDzY+bYOxDHmAJ4u19nFYXnUO
UVf4TJbfkAFwaGuRXYssiTrdCBWckJpVVR/t7HjbFVDpxrhdlc36OK52EmL2FzvN6PsdYMhyt7pJ
/KhojS9W9V2Zl+7lflEuLzb0Ot9dKgcgRm68gnvm1FLQ9W0rPpN5M4+tIA3GGXfEwy0h1nZxXhG5
DFTRBwfg24l5q4sQQbi0+GM/M6b4nV0n2YLJeUMrz0m1rqqToij0fxtnCLoK0CV4V/PBGHp5hiEZ
EZsxH8lGmY7NrEzHPi0+EmH/aJhu0rqIb72P4kknCuUpp4/O7vxQeRpFU9Okh9a+STY0xX5a7YKK
x64TyA0dS0m9edbjdb1OI63IRfkojDejrp8NN2kYQytkkuRWsNp5s0HbRHQKURhbMjXWTdEgDh2N
WL0w2vk2oBEFAEOdq9d3ChkyrbNnIv/D6hsSRFzqbeu9vX12SGDQabCK20ngPH+vwubbQ9kmvX7t
TkAeupNmdQ9d6oqTMefE0hfqFQtuU8tILmn6AgCteayMNbQSLX7i7PgsV6sIp8xRn5T4RQVgcsU3
PF8IcvERC155reZeGer8qHUy21ilxYR3sEBKeShDlDI5MCq4lGntfNDRerCbrj01cU2SyXjO+2R8
yTtrfJnz7GWEuiBMtftYrPclt8xPhCBaBKFLHqy46Z9kYXAQatzqIGtpRPQkwMIAbN7kRaxELa2L
4/2CpN0CkMRblupBRZ7fdWU688gSXH+I+6vdltW2J8sjBAI6PrVJ8gICZvowNDlGE5Eg+/tVCiyz
4gAtYld5WA1tM1iy/oGsSN8A3Cj2hBPDKNivJUp1RiWWX9siDkRS62dSIrWzLcgJGixGhmalNUdN
0uByAd1+lWhChnZ0IseNkyifK/qWLeCVmaSM0PJwBAKCRtNQm6x+Ndreddx1fKuxDVRkEQcLJxpx
LupergJtqm5X595oGPSx3AscQ9evbsbBWhumIMH291k3g0FRhs6d0cMLH2YWiLSq9uBTim0tmVLG
hQnbqFbwzuSGtrf6vtw0szT3RpJ9zZYXvzhwPaBeKEcGPunFRR6A6AEwMuEgymMOFCpc24UTGAAs
f+aUvNGcTlyEcQFZbB7ZNybgucOx83reu3s7vMF5eGWUckm8QTvGTQmHAqZvONdFhWRhQg1bAK6H
jfNpC79YPSKSgTcRZTLlR9hZzt4g4WX6bmczvdFSuovK1PRr5kdNTZPsekhjQJzVXe/M9l4tltrX
e0u9NGStyF7uakc+VE4VX/oGRmzntFjSiVkKalNnEGeJ9oAvpdjllkRagMIYW8J4wVgoXjJ69/Qt
gT5VtimCSijqgfMoVYgoIDW56Y2EMY9HRacBtYjCOinN1m4b81LE7UbFS89yyfMwxaveoc9RtU+Q
PH1Ogw0HLDKAJleJQ0Aipl/K3v7prhw7N2336VnZ+gZEaN3QUde/zMr5LrPimhTx8pxbX5M+109O
TKVAgE4faWYiqIjQrtgeFCvLle5uNOsAQ3956A1AmBBJj9YELnmO7emYM5rYCC/7chv0BFVegBk0
PV8z1jqclFE53LzdNOZjyjc7MfFamgsV2yCzcJJOTxML8BlQDQKZYRBGOiZwWifGuB2TuQpsF3ZB
N3rqL3dk4mLX9gMcscw39c4+qV2ToPVSvIfF2+f9Oj8XtZHvNDIXcDwtRpD03RB2GLKv6Zh9id4w
96MEd0EnckLg66A/6zpjK0TySywp8T3LRJ3RmcMZbUYXVNm8Hrs4Njg0L+ZuSg35EBeKFRQpkQVM
lSmubkenEkp+IImZsgMYBXD4oP9tVs3unuOqvChTnURVXIq9U1QriqQ7aEu/LlrWP8elhUe/cl/s
2diQs0Ci0lQ3Pmgdcw+sDy5svnofi1c/1jrSGUexl7Nr0uYyOyv1c81NHlADXptR06/mqrpBzkm1
dJT1NyPtx9lxFpQWMV9Hv5YRtDfRzec5zpA/injdVs3DKMSh1ssd0KjshySQCl2erW86xSyOfNF6
uPDCF3X+zj0hH6QqprPXVhe+eVYcY5p9MpB8dJVs+UrNYePEzblQk/zstor5OOiDE6ygRUL4jPpR
6T4MDr0feiA8ewgEPIOgncQSNY5efHoOSHinay8uiRaR7r3Fk9eAJMlG6o5h2ZQ2GV2uTZjGeDtP
FyMNv0US5wH9g4HpoCV+Y2bGAe5j+mSVE6wW3fkcB699oxoxgzTzkgf86Kyk0MxG1pxUflu71bE9
zPlgvHqZ1tF5YuCmVaEYVPfYqwBLJtlEntr2h9mmXTU/OfVPkrfIGbDFbmpVHSGTLg+ZOzFC1NdT
dbtWruKiytTdzP1a7WGOspZyMiMCtiUPvayHAxZoVB14Oe7XyonxVp72Dd/2xOLGmb4se6R5nA3I
JXgeZu4VrehyJoYtd8IEKqGfzgsd805xA04Qtx9UGfs2ihmqQ/N2sYyHvPoFimjYV417KumpBEVh
w8yt2/HA3HHU2/KgpOg4LRstI6o+fUqXA8PLYqf1SOoUw09irwqr8TR2K6VMnsTPCaoy2qVeCJ97
PpqKkoOiszW/KQtoTgnqs7ZPAvTDIMJY8uKIh4zjw1TK9qLZoD+50Q+jVUX0uYjN3HgLzZUEgUGy
E/HBYtdyVTONEq3FP2/HNL6b9drX44+pRofVfZltds3m5aDMFcwV/c0GNQCAKOyl9wDi+0qL6zvn
Xc4V7WWoyzRhxp2+zNfUO0BN00mwsivY3jpEFdFeSmemH2LCMCtEfyz4H2QApH7MtJgD1XQA3Xxc
CA/c5WqJe7qNACAV0Qqo3B2MbyPl9GBMFSTwfZ8jue31TYGsj8XIJR7kxoE5upOj+tNedAaYVvUi
0ZEMJd+e7Kxtn2vBIj/1sUfNUbjFthw1xJbDdch+qQJBZmv/gm6zw/2QHe40Vf0zhfFFyg25H4Oz
a7XuRnMYPnogC/5YO3uYQyPrySIwx/GWCdy4AeuAxzpZnS35NQzsdHfX2tnbPAAF86iyg1KRRdgc
Z4ctDrqlkRhF9jMiU9QGzflN6at59XPuln8cJL++BvzJ78SEcqHKnlrXqDeLE28TE8pjn5i/yTxb
faUuZeSQ1ODntbVEA42fwNPiKqTTHh8zGqqp9zEnNrF+7RTF8ozyq9uvThH1dv8+j0YO6SdTA32A
zkXySQ3qnt4PYTHQb49kj5x7S2u29DCa1RgPgrXwAII3osbGem5N17wtLLSy+lWrbkpW1jc9MW6W
O0K2pFe8t515u3pWf8r66f9fMIwKiJugx7/A0OoAR4ecoVxftBKtu6vCB7pdSKJaYVHTwG6drN8b
qbKhCM983FH7tUM6IvR3Su1rOmfHSimeZ9mYfhsDMSG1LuhddsRhijErej8Z9hz7rrd3Waf9LPmh
tKvWRmqiaghZN3B2qz2ZGn/0uLpM06Luil6kJ/IV33RVL7eNk7P2uV0sS4XWdEouLhmEpDD2W1Gp
b+3UBkBwitBisog+p3L8rirfzI7miQcIM7jFiNCvnUbawn2CcsaG6akYv0uwZBudkrj1JU1/cAzq
MXaHZkfoevx/t2WrZxzvW+3eyzZ8Yn/0IhH7jJOQHXc5QmqqHDWzvcDKO7GxeV49r1lJ5dUc9p77
A70NR4J83Vlje0pst93dn85ziEG5//XPxf2f/fufmzL2dkndIrTld8vAz8T2VITKog6HtT7khGsc
q5Ymoqht9De20xzj2VgOSX/NauT7WComBP61pUeDqU97gjtQobLLC1n/Vm6vojaaTQoDbV/fPmTA
haDMKcXyOdnM4t0szINF0o5vZjrZbKLNTziIYHY23RKaTdMdY/SOCMAXWvmcqkJGrIZf1krpr13p
ghElmcqKq+JYsCCaVBg/jGiLskZ8D795Uew5mgZng3rDCvqGfVAdHsex36vorAlMgTlZ6yHYIBFY
3UIJSlf7aBfMvgbzphwG/M0B5eplhdj2s4JpXzO2NgGSomyuQOQoNUyS/xYkIyyEN/3q/FgXqkwr
td2IRHpfWovmi7T9pNBTjl2XxXutT3YIUUvAZpWMxrHsmSqO76C2f7tZkr/0uvZmulV7hbrFCtPu
t0MrbnNjgyN3igrH4LDsoMQk1M6LWN93B68Rz7FhYGlxZwTtOh6vGvRnyr5ypLOiPkwFbejMtI3v
VHrHApb322A6MHB1rFqK6xUvgKo/73dgiZb4DEjLZ7Go/V6207qZZau8M5Hb3e8BGDAJTIq965o4
Css+ja40oOZvcsbwDuvfetb0ITsMoy6ypi8NfoDg/kjoclFJ9sYHbeB842pTeojTqX6qb2/nfo+2
ki+rLopXGNacQ+3E2Fqce1/JBnq43wGfBOkqWTc/Si+eD+ZSGRxSbOdjZc0lnc741od5DZSUMojz
UXtOFRZH94fmxcsyuM1XYtVFJNtxOA45HX7gytbff64V3gESRPlOa4EOBpOP3ToN7nNWZ9/3ZzDU
9neVLfKZU2u9N/FGbVYWuu9OUezv/7uC7+SrjqNcdU+3jvVEPk5Be+Urpi1we3EJ2VJhqXTxySo6
4wJ8SP79aNxhCiEndR9tSu229lp9cDh6PKL6Y6l3e+jgpc9KU/evLh7PXSpUZystub7C0X+8Pzfz
Cg5CWWOxM4qe07twogLk4QfoqtDJxfBS1MkPDiRqAJN73nmsqdHRdT74VSrRiskAaWQDh1dlN00v
mRMb4UTczFYY6W6ol+k9jofPZIVkfUMCIjvsKM/05jIk3tciiwv8Tu/LcacKr0WnX8qxS9EWtmOQ
cKr6UshOMTJ7fKvdATenLZrtNBf5j1xbo/sd2mZKQ4LGnFNm8wmmAjX0Oi7uV2GRtmWYOXhZGnme
OyOvnFbt05bX+/bJTSh3VJkf0TrkT4AokTHdH5jFhV8XnvtopPwU1KlisXzboDevJYhQ4gTMYsMZ
DUbs3LUvc5m+3rd7WBF8eMP2tc5W5SQ1WL/Z7U0MoJm0JCYex+aH2VV6ustqRXuLPWV/v4Nrz3NQ
z8I9G1XsXNSsLegy8bnw9V3LeB1eBZrknZMaBgvLvvqoWJTdH+klcgiHecxOVju7J9dVnpvKvdRN
Vz1XHPGe2xVSokKo1f5+FXRjfJR68+t+7e+FTd8ib9fx+PdRRZodEg/0raqPFmTvOn6sY5YfHFir
50zpu12RUYsOsJP//gsAcZtWaVgN3e7BoM7eODpxPvdnv99mxk8Q3LKn+2MIWx2joTCR399eoDMq
1uOQ/fznJVv1riT4GYFWOx85qMh3QWmcYRF4nlCA4VOQDOkq+d7IJTtS50hkxVy9OVUjrbVRm9yu
xhxB/VLwoXaok96H+sktZPWmOKl97W3l4/7M44BTwoVeE94fgxqRHCtZgz+5PaaQ2msF9vqht6rh
lX7T7Rgn30E9N2cY/xOFP/+ITISKkb6JaeJ2tdSMMmiEyhL29hytZW2TXIjnlqXB08AY6v4gcrGS
I4EOACtvD3JkvEYrdnp2Dx6UjCxGWznG5/vWzgTyKJq3CZHRtY3Xz/ud5oExGuhUNbxfTRvmp1Kk
y9/XTk3xKl1zerA62b1qy0KRTBWQ92N7hHy2lxwy9qvyoyqtp8ycNKbWP3qGtHDToXk2ngsWm0iP
dU7U8zr0TJAzgpi8ijeXTTpThtuG+1//XFCxT8EwGQ4TFe5yvyi1GTHe/c9hEZVf5kW6/a8b//7Z
KnSx8S3s/3mg0a4LTePsUjj0HIpKm+H63f4pSWwUeMMSgZsemBHcbiuwKC5+Cjl7xyzr434byUTT
/z2E6QGY+VshxuERCuVEu3GA8udbFXt2wmHqrCteshEWhM77bUXDJGFopySsNXIREiaN1a27U+vx
JtZE/8FUxUdOdBs7VerJ9pb0TPfTDovUjC8dZzR2DlCsnqd+DqqT8KCO6dQ8LO+myGmOKG0w2Kix
07XetZPcG6IRPtUG5f9QoF2zEkkUARfx1MkrmRGwyYeaFLj/3VAUurZRekv59wbhYj/NeXHB/REJ
8u2/T2VC5kfEKmir/+fp739pg6JGcW3CUfvfDenqECKmIML51wYvz3Ge5TnLi/99RLsgWU7deAjv
r/6+9X5Rd0gK+8lB0Hx7W/9sWNO4pF4e0uhfG/IR0wZDzO7fGxAUaoGDkTf651nuf9H55vCkpQwp
//NZ3f9SZ7yEbUwp+a8NmkTLyZqO/st/HnF/GatLRumkgcq4b/jnQ4xL7KiyseXfDfet90csqkNX
BGT0vzcgKqbl2KMp/efO978IlyFHbzVIqfjfD3Hqpl+OnaX7f90OqYT+ijX8vb0DOxmNyXgmaY1U
ac/+UYsc4CedReQQY4GgngREclSdjvlns+Yw6lv6/HXvPk7VDy/RjcuM6y8o+WZA/4YLcSEBzN0k
6ukwsKZQLyy7Y9SFVPX86mIk0RR++yzHgaa72P6kTqS7OhUHPHWIGj17P3IODd30A3DnjuSGg2GW
+mnu6M57DyZ5S2/4/l86i7ydxkvno0C8jye4s4Kxrmpsbdgn05KBFU6/SAf+4xJ5KzyrC2UBwlkR
MEO9jLUWwhblo2xf41hZfc+RemANTFQJREzpWVFJt1hJx3G7DN4RUvEfnQbJthlbQiqmxyQbHkkf
QXXMODCIvaILFw1Fz0LDYg0YZINlhagYsZ8dWg6IvpLaewDJAbGD0CrngoB3V/lBKfubFfs7q/9v
nc5VSx+jtCYm4ORC7Tsvq1jIrps/TkFXLld7Aw2lAO2J6zuuE1r+Xvpa/04GdXhVMMP64JT9ZdyQ
TagEKblnvsznPKJngVHXeCU0ryddCjo3sU5/xnrcQRF/lUIdf5lwtBznpA4PCbjYrZUpKZ1rl8iN
Yt63dhfMKfa5lOJyaLUrSpskTItjnojkWqPi0LGYccwnKt7UiLhTOFYTRZAcWDyB+R0ueampqa8w
PlWwhjCy9fkkkoVGRqoJ3kHmxhVFdi8/6nPfa+DawxJN+zYhAeDMHjRb6/jkmQp5q9YtP9ylg6Vv
kkaxfa/KxFstntxK3hx+HdT5GJO4WuV/ZOtEyrDcjp82rVnaasHAWfqiGS3ZRghWUUWTRiSz1Dkp
JnXy3Ft8UBx6mX+VvqMVt5mqJx5d9jNHq8WbThLgJV6dL5XBH3r6Dok+LFl/uV9d1PRQKu6MvZCt
2kAsEbMGM7w/tFDifsPSsNrct85EDhKNI93tqKhkRZbdCntbkmg7oOnlbduvfD4sH/sqPd2vMrVu
/WJS179XVc+9ueK98uwNrfNat+UfS12t8/2+NJ++SsfqL/dtuSPfJCF9V41uG5KIoYnwTTpB6Zrf
JMhc22YkpQD5tiydetM0+nqT+9qcHtNeP7e43Bc/Nk3dF4OdbUqNcfx/38Gou7AQxnhEW6mflcl4
T/PF3kwLrpIxyXaiK39KD0fpBCSeAwnzV4xYHfJvT3dpBjEjgbwRuIp7WcbiipOYLE7CoUOHs3qY
VjTOyy8jP6yEzqxxfKmc4ZDZJ0vmh2S1mDmQ+jnRwu9g7K9zhBb61WuLVxqwR1fp/3jwYrTHAWrW
ZoaE7mtb+mkewx/OMEPTu2cKJsBqzlRZkTp4se/203ujD2tU5PlDQfvK9zw6Fu7g1pey8+tOeR1r
GsVK/Rz3C9Gr5jmYqIymWkHvimc7x9ZOQmbSuJq/FAVWLQd9va6yz+v53o3NjaZmu4xMk1xJL7aV
kNuYXxsCVBB77tJGsU5exxQYi/JV9qyuZvWtIfnDX81ebosEh2yVvNvETjyIKvvTzQpDl2w+5gRa
HLDwpJjeCeI2vWHXJ4MVIQt4yQaSZNMRGH7jbXs5Pum1szEkYidCS/oIgfsQtMKCKV3FwWpVp7xZ
I2qivVcWoW25n2rloT4XJeod9qG1ey5iSppSlpessVXuagFNMFOVmsreEoCM4qrtHoaaQ4EkJNT3
jXJKt/qahnYnTrIFLktNDa051ZEnFfphxUJq1TMC/1hVQ7zWvxbeqZkn595ukwNBAxFZpx+VW/7M
1o1r/nbmvsOY3UFdzkHSSxo1AwpmX5IF4HtjujII7bDeMnMlOOa3PgSUk5YfD4TBZePGKcS67cgA
omyJ3IJ8C/fZgzkd5uvMsErOODCa34CX61BQQlFCaD9jSb6dIt7y2Q4JJHhy2nzfDl61t3HxGa0t
wiHWvkWzetvWSMi/SKxotak1Ctf97LPpSo5A+2K7OjHBSOHI2PLOsiRhtllcGhJusaXD3j5p+fxI
QDfe95YuG8k/kSDGvMYK81Cn5c6iXU/uWLkGhF8w3sNup+i/sXIbF49Inl5tA9I0lEPOZJKh6qtm
EnlmQHDfkqFTcIpznQQ5ImKbdCjVY9pENuzEYInnJnCrYsdIPEjcOI7iQW0RdTZNVK9aBBc/tGmd
YQ70pwwaotWGSv4OYzyPktT41ZC4hbUZxdXNsWs4w/cq2yegxm8wWn9KpnDRqmvb1exCtIkoUNMh
tEyeJFezeTsQHM9Y1ZwvhBOzC67dFK6pbDgfrOh0hXe6X8vIVCc9ituT//x1v80a7R/dNNIZspj2
FnlzNtfpA38KsMbbtfn2mLS2CAfBN7Xpbejn9w33+97/+ufifptED2YQZHdYBJNOO0Yu7iD7Ik9g
6s+2koKMf5TaZB7uL4d0rjJUjFEJ/nmdCeBauk7UMspWLZPqXExNGYlOSQJLCgd2CLOAjvHW5KyP
c65+90wB+HafwXIAY/2Nh9lXEx2Pwt7k57o4QjyqtwsE/DbJedWprovflqUQ9W6ZyETAfqRO2e97
A4Vh4pZ9WNDCCNMuidz7eE2VyZPBTr4jWYnGkZImT87ttkbJOr4Hw0Ltor7ScZ9Bb2QxsXpacp49
45dFw+EBqY6+G1aEbpazxs+61e4V0MDbCgUmIuVsVPy4mIDIGPgbx/x11uJiM2f1T6/y3IO6pvOl
znRjL6b1set/1WqpnVCiNquPR8RmlcgUQ9dqip7kFg5Ja+PzliNHVkgerYaYdkPGYZaM6ust7vsx
kX2IW35+kKXcpozEnpJM0yNoESxAVyVc1BatTjlU+yxrZURqtLbxkltJ66hYWZUh3xpxKyJbL1FC
E3ZBXaQQJzNinDebmhw9xtNyWaYnzXjMyupjpkl7VTyveRskeQlLnT3dr2XpVvmTLp350GsLP113
KR+09nfutMqZlLuXabGUfYkx+FpLHcB94mkfCditCviuv9hJt9eVUgvNNulDJ8FBqPL2IvqKeM/d
+eF+IWmaXlaMwelsiQ9HWG9I8vyGBb2e99a1Z4GJr8lxD4qqThF6EoZ0cWP+0GC0keb+1s6zbTBT
zijQvZgE0XzOSA9uJzua9OVAwFB2xDAshD/Goxs1mI39SWlionjN/DBn0txxEAOmY0PwkVa3+mbc
EKDHAQL18EfaEa5rWo14aEBAhCviQz/Hphc0LvWbNTrlTxyQZ0PL8ldnePEYpl5wucnDXKN9E1Vx
mTpz6xacEBvPyp9UpXkVRl6emB228zOZltkPcDemaTDWtbB9kuP0p83sDr4eWidtIsMJDHZ7Ut0N
ZLrmR6Xn6j4fr4hvknOZ8r4IJsneiAicju6Km97wiA+eXBVmByvqrTWTRI/1vH8kg5QwwiFuXgRv
YDMMixOYg3vRes26xAQLn3rAmyHwgfk9QT1D7AVeuiT5bVblb81btXdhKDYzvtBy1fJUMWkLUyRn
+5H07qBFWB4NNFMj5uIqcXDuwJjnqbtJuipm4ZUpksdWyiiLxfh0u6Uc+Omp1vCBDag4K3TDqVEH
ZWMV1ufUaOqpbBoTAz9rDMSaTUVMdJmwdncai2dJFZfjpSaYAU7x1UCqpZJQ8O0mkw1iRsMl4/Zv
nlKISy8rwqegP5Nkj1sfiATmfoWG2zwmT5rjVAcndXp8VEl6QiXi7uNaQvCwPUIz0JJ1E0sylgr5
QZlW9xgjdw5QHDs+ZfKw61K92iUZERdGSY90kUPzBSPjbXXn8WRXBIS2ZT1d9NSjFBWPurLuiql0
PpxMuZCEwtRFXeNdPmoHB9XQC/u/YNZsdKyBknKXGcN0qtW63CW3v7CmlyippnJPdMZBSVAbENFW
TieFxC1LLeQ+FgNH3dhwdiSHaRhL4PWoWT49gPnucJUOdUDRkl//H2fntRw3lqXrV+moe/QBsLFh
Jqb7Ir1n0pO6QVAUC957PP35kN1nRkpWiDOno4IhNUkl7N5r/es3cB0EHg2me+4jPtEYCXBTSYXc
wWMmaz7LwtkA2cNFBLquocwv+kKPAIujAQ99FAA+sJHRVPleqPSWAan0h56R/cKyY5tWEWFd0SbV
Juxt3LbSQ51EvCPTrlBPNKq0fu38YsuYSj7l9bc0QlkxSKe96aZmOmbobA0j4bq1tkiSPFg45SiW
Ue1UW0/N61VcBa/4AXV3bX7IMzN8RTqgbXTJVFzCMvwGoL6yPccENbJskHtdvzMN2nbohfVa88Qz
XhP5XeFbLwmzP+gCKlUWQ8rlQC74HIaofHCZamdapT5rKtYtnVGTbJGEK0N0ypNZ8pC2EcwG1BnP
ypDLJyvQX6WFXER1JmYmeYsSluy6Fb7EsR7NIVGuR8tCfg8x6dQoxgk7dP1AfNmSDLEKRtWgH4f4
2Jq+/g2dI9ngjdtsyUKjYinqZAOSkMF+Tv2NRY0NDaIVhzKWfEnCuwFN+bGM1PE+qZidV+2DVmbY
7phirgKgtdlo3Fy+OElxsGvd2fdmEK7wBBJzewyKs9LVdHO4H2wtCyTKzv4kTvxHg+M26S/695C4
rlsshuGdGUot7y9fgjp5FpZ+0JPIugtHONV1WY3fCg1igdoES+JBrW1pl/VS+IG3hmcvHkVi36b8
aSuGIt3ZahveGRriMx/vudcAbgIGrPb3sotOGEa7t5kn/vR8gwwHmyRSk6npHS3BD/Lrynk1cUPj
Lv2BncuwTrrygTGQCnfZR85uRFuauXjXTwMMNmZtG7iMXhynejRKnzyInHeDagxZpir1J9cUx4Zg
qe+K1dez2msCeLnoQWZeHmkQSrXgbGM4ooQC3nU14jBZ6edSjczZxe+kgldZhYXzkoe9XGqBubVL
+Du9outz8jv670H/o2y0emuhq9wSEbgRvhM9G3qurkmdGpdIRVb1xGts8dRZwry15mWjY+tcxsed
NEma0SEcQWtmK1UxNivTKDywbEDN12xEO1iOXV6lzjMeq6HDqGGSzDJycAUwc59Xyg22WvbOjMJm
4Q1ucR9JkoVLV7+1w75a+DIJHzxcpQI8LnYDrIdjPLFtkb5Ex1bt54ykZwiMT0rh2S+ZEO08izFv
aYMgX6DmXDJaTjdNN/hYoXTzPrLv41FmJ0d3lvg5j1s0HcmDlnYQxSP37NMhNE0ZLJs43gUMs6IB
6bbUVoHW5S9RWVg7T3SQATJGKm6rtns42QQBpVLcFRlglVf01c6uvW4TxFk9I56XeNggSJ40DMl2
mpqH8y7MkaOm3TsiVa/snD8brWUKERfrisNcyqbztiHRMsvRruznvDwJJtNHX4cYRU8LZanAf8lz
xlVn6fcOzrp75K7h2vbA96JAYySBQ825d/JoMbRIluygYbjT5uYGOg/RR52IF0JRHGaDPCYpZHNo
z9YCBVV6rhJ7VxP1c5NWrb9RdAXHuyqMt92ESviq+mAjHFjieurct81OolYjVcW7rQlyehK6T8+F
cpvFaFAU8zUxrDsfx4bI/2bB1QeHECTHkOSGCEj3HjO7W4U5IOKI08tqqDqajyCJjk76Vvpp8RiK
tlxnqjHOLl98Ard/SGUTTZqb2paCipUk6XF6edno+kVoQCi9vMuXv7ZZaZA9GO/RN8WvlVkumFjL
ez+3dqMTFftayYNZpgQx0wIEKChpkmfCtJ/brpQflRUsYhX9i9JWOQW0eiaHwXonc/TnP8Cchbjb
r0U4VCdt+hJ3E9GLCSB2BPY47cpye/kTRIo5IcHKKbT8ezEpSFSjVhboEeCjFtqD2XX7WBLxGhnB
HY8Z9BnXKW/T2kZU0eCSAjXuQItgbBslCRfMdqqN02TFFnLRD6RTwZ1lMNM3dF1yW+rgLlBU+1QR
iezWyQK+kkVrXMerWlNU1P+2vrIS7rWoIZnnKpU43G7XroqNrySHt5bQyInHqJBRBimRQCvPx/Ul
L9Ud/KPmfdiXg9Ft3WYE/mmFtif5uF8TIXlvTHKZzq0AiQGZW73JDgPhumlmyvtgUPobQw7bfABu
9irohYhp9WNA5zyPesXaMoGtA8d9C0lIXAp23X1elNpZQmkhGL3pvldueBNjCrrOeYLnceKA1tDc
R1m0yr28WjUqGO7YYYc1BOqD35KrxvXr7UXvMENTpenu0RAri86z1FdG7MvYc7IngdHduouUY62P
EX13b76GcYaofhzevaLTZ6M3FLe6Cx5L6mq4dohnnvW+FT2R/dvvLCKo5wkbr67H7kvNIpt0lnzR
Owz+G9bzA/N6/dj3hImWlcLUunGe2nqIVnGOPDoJAn+hJaLZRiZE8oY4Le4xcKrf1o9N1b1RVHc3
mo2wJLMGGzYcIqlaie5sNXNAhHwVKCBN3uHJi9PlS0ge36HOM2jfbAZe4ebYIVEZ1kWskOdVQ7T2
DDx84HxCLXFhsU3/nxTdt4Yq+uy07iFOY+tJaQk0DJs6whJvV7gVCpXpC+G3wIitKpeI7Zv7xvQx
O2rqE6OPqcjSjlYXPtdGyfx/0GC35UYMV8bV1npmYM4Y6HJmCbvYO3HobRXLppvpSTeeha2EzuMU
dfASZgQ/F0VfE3CpD6tQd+qdqIJ7GxbA8fKlU9KXyk6TpR4Qp2zV+fDsKdNSYQBCOH10IyNXkAzg
WUe7ZjOj+BkPBg4NywZLStiLdr/oUhePw7p/yWodrClJ5bwri/ypyop04bDpQlXTX8m0DG5cYwxu
8PHqN91QvgWT8iiFiXrIRe7MvK4mMjQLp8cPUmxSKd1mSEdU8X12Gjwj3Chhk8+81hXrwtfMRdHx
9g7VrZD3zYAgVncKectOD12oCQBAYmPhCLe7Mdr0zLx4QCIYLlzbhKQdmdYZn8NF3NTKXappS6Ui
ezVkCQft31JdQjxn01kaNvMfqWAGiGJ1fhH+qHkMphFwUW1JzRiaen+LDdf7ID1nS16zO/c118cy
D6hYiITd3hqjQ1Om27rhhRqRQ6yiycMVcGwl6dJonwb0Y92bUHPrvkzaZJYIHEuxvetes2juw0p+
heH87kWDedQM9KEpnMJj2oZkeZDueMw0uEUy78tl5ohHLmhPom5WzrP2zSSVk/zIwLqZ5Nk7sg0f
i16MHKjHy2ZBS3NUXTs5AwJ6pHfOaeyziv0boQBcZGJAI7xCIZUMZzhN24wMxXmjJ2iqJo2RgaNp
5SO0zYnz+05fxQ6WNa/ISX94TDDORUR8NZ1Dvk/C8q5QVRcWcnLq0647lVUm1nDmaDIoG/YJVgOB
VkFE8vqjWkbuHb58eBz2yo9u3/jDWbKEPRUtSHMaRkvResUDYdTumfDBewaZ4bJluHEKh3WfYSAM
AtTdJmoiX5VxyOcFxoF3kZqWq7Qtm4MKVWzRh7BqnAc/DZ0bVYL/YQYc37L7zF2NNHA23NnQsOp0
elsskGpau4rqirUnHu5ECyFDVRKoda6OUMAa5UORU5QA6LPIK4OAICj7BWYdYs2IKztbrv7ex93w
EurB1o7iFkVqOLwEXnFqct2fdfiBrdqL1mE00FnZljtrexgQbRF8BH4dvURK6K6wqFBXKovtPJNl
tQU1xAQAwAjddCrv2DS8M0rjtZHScOCI8+q7LYLu9hXGKB1SpnzH8RI3O9fNVlIPkQzLbxrGvVsC
cuSsIavrvgSswea5l2sQCiz8COT7RgBKwsOf1+tY93+URhk8i465StMAoTrVCaIl607lN8+21tvr
NMvaWQYXdV7k0tzUik3+LRrIdcNn3qX+LcsAHBWnWqtaBt26MB4qCpWM2/wNGAaTSmthuVmxVyQ4
ErZ31bbrmTS6CT2Qj1PWKKp3tzezvRJk5iLWFG/fj7o6MxSPSD+oQjddVJsY2BbTsmq/k7K6sJge
fFS2NRvj97jo/XvGY/j3tSzNTjkgi/TUvd7cW1bmzZkbu/PLMktjDaBUNK9drtZn4uz/HHUThfGT
b4EPJpZf38aSUWozkn9b18oKz9cGa6QI1JKZ+DJ3QZhHO7HvkiHJF2VrIi1uopS0d5pcm6kgqdvt
jXRCbWMOUU/r7TyaTcEwrJHrSO31XT6Oz7h2YDZEKsjeE8UTMfSoRWxoV5k9KDdhZZM2YTO8zdER
Q7oH21FaDF0q4ykiYX5fhRmWvt2T7eTGd6XWj21pn728uNSjwa43tE1j9d7+8kVYmPWmTn5IZWmc
iPH96LuiXMD2nHh7Parg3NhnvpmfL1800FqBwcXJcmFBWh6hknrqHktFLdauj+TPzA3l7EIeXAcq
9mg41ei137zW+CY6jDhq5cnCgPveCcboIQ12IhrfaiB59m5RHDHyPSeFny0RaVbnyOpecFEIVrXS
NHP4kuMNtda+KEtsedERj/ANz4Mv+nPnfu9l0yAKZRvSBFRFOuGZM2ILZHZFvrrgLUFKbHdH4vVZ
CVk60aFi4OvhSFXCGT5CRK9mAy3TPjDNGxI/0Qd2CdySuNleqmN24WNUixrabq2uctTHNFEZUHYV
vJu9aW4yREdALHeuaPLvCQjyoqwLjVVJwSYK78JyRMSBspASTq4LbNuhKnXykArgSNNK0pUVmt3B
6Fa5pMooVR0LxCFcxmXszsFqrTvHjyBZ+TmjSUJDC3UYt1qch7u0sBNaolTdK2G66UyUylIc8wZa
sietECdrou693gbb54yj3lyNSNxWNNfRQQcIx84p2yP/c5ceZ3zbpEk0D1ajKG3e+Vo+dKX5jD9R
v8xjdpJkzG+Z1RFiym31TI4kpgnYmvW4GqmoGdp27qaV5QmHmvQ+Hki+01uUmBiBfqc4R+foFEc0
Ljyw0pKwKKt7aOfGm4x5ExXIS3j7BR9oGV2Ep6qPTexEMGxc54GcajTXlCEIY5LvQV3eDOaY/+kj
2tFL17tF0UToVZQvdRyI31Lg5DmtWHiuoCv0RWGf9eJ+dHokl5Vl3BVW/h377XWhSHeDxdebTa7y
SoGle+fdN6nF1Mj1m0OhwktuzMhY4Q8Ei1bJKB4bHElUuLM4bD51KarnoW0mWq+azjARM09VGf2I
ffE9EIE4+MzWVlbFvm2VbrGxTX9c2E4VrRyNYQfVP8aPgpXOSB/biW1o2ZW2peRyZ42r79JuKN4z
r/iB4Wv8mlqFNcOwAh6L6+ICXFbB0R2jd+EhMGwN31omeN1hdNpgVtUCBqumw9y/c7DNxXgV3/Bz
haO6SsY2viRlv7JbTZ+XmoAbHeJ+XKWuPPutUq4DUJ0ZHUBtSNR5tt0ikcJauI1qcrZrr9AA/RXu
F32A3XjVrgQ1gkmGA+XM3VcYMe+yqvb2ly+ysfQ1SbT+MW9TZvX14OyHIHf22vSnqhnVhVXiNMpy
rsO4fR4xKNq10H7ZNIX3EGdjdFIT04VI5fd3TsNl1o2SeiZq7I2dRcM+alxjoZPgscT5qCeQ0IgP
td2/exVaVNcx8NmwtOVY84DEowpZxHVq7IVJI0Jta+LeGBg3sOl85I/REkHkvnF6lHCJdq56J9ya
A/ovmKs4r0klBt2x9nqBaRVWzdkCvYa1ampWLRgDYq6ULJq63gh0GLAbFd76tEqIOrIMsWGy+U1v
kn1YCe9ehrBdmR4rywEZ1rJztWEVxFKSMi5JF6RRwdnaq0B0tGAZps18kgMsWGXqu4heauu37mNm
9jyZeWqhzFd/jN3kJ4Y+SapteTuqJcKEBEMmfo+xpdN/iNI65F3NVutpH1UtsESK036jVnMmUDw3
ga5hqoh+WbVeIy9V9jiablsPeWJf8FozOGqXbeJN7+LUjvrcvCaZtYqyqbUCnKjL8BnwFnmhMLLr
Gd+bzFdl/6KoUbrAZKKYh2SuFxHkodymx0fc/0XSirhKP9GtS8gvyTgwZQwIKldpRmPcRJHRwTPQ
HfmNUajE+CE09/RULJejYW6syvGXnaR6RGDoHynJaTIqvT7haTZuwT1/eB0nFNZ6uMylvqfcWlsw
fs70JMG5zKrVODrGm6ojKvZxy14zcYL44oxzpyP5oUhRbTVhpB7ZOtSjbbbfI8lNinqtp681MlIo
/Bu7kN0XoXz6FDr1c6zHdObSNEyHxB5V0DLy/Z+CjrJyjGnBcrCnLlcoZu1x3o5KfibuI18hZvVW
Thpr2xTn2QRb+wkcwe1Vw4rCD/pypXtvKUFC3NcshK/pgcgi3cFwiyz0wnOGc2BKWtKh/CLIbboh
V4dtWY6mq1IzTBMS3a+HTe1UjNg3ZFTtwxHDM22XBsm2b8ZhISJMogH6x/kY28H/LoyKB8WwNOJP
bIyNmYtc50LVRHi6sRHgPjIIY9WBrWgR2JqGTy4mO5s6/CrN8yoj6vKBQtJsGIKoDVyWfj3RSPOz
1vJ9ThS3yW0LQ7e49bUGoovhpl9c1Es22K9XVTKU0ejL9AlGV69eA9nboaxCqrXA7f2dmgzZMa2G
W1dD7WJEmXkm6bxlOc/UR8NgUgTnVtSteXA7/QXth3oTEV5QKUJB+BrhnMDQ5ovn9fN9t1jyJDdB
t0gD1a+OUNjSNWu3A2Chk9qiBkNelGQ7pIWY8wgGJux6J2wOwi9S8K7TwLkPiDxxFDFtqQmY41cf
3OZwp6gUMTYS7CP9s9Ol6QNrIbM6I8ACpzHOmv3q5Ypx7+BL42JARnJFU85rI4vvikHvFoksotXl
rw0u+XdkWj141Rcr2V/cQttSTcEW7UzR5ebVi0Gf5vhNlSTzaoxUEJ4kO/BmfDilhWjZQbqgIYK9
bbqlAjM/iEV6C7V5XJaVFu3psZ0VFkbaXf2RE3ZRgf2ufoo9whNp8LL0b2mTnLMgrat//HEJof7l
ETNw69F0nbOz5fRQXz3PhtbrUhuJGRXNXmfOSmpP7mwzy9eXlZFO3mVBtoYqGC85gY8saL0HV00e
U2UIV2anVScI+dUpIzFwNhQlY2CgdWwfqSaTTtQzNY/iNUpWsZOKv2y7ZFVA8H+3iiLGtSvCwytS
4ftPtWiV9ovfn90lJevq7AyHtFkeEkm3r12dXWaquYMuH5PDSj5IuBaKV/2I3G4BYLr0InXrRVr1
0egzvfSjb4FMnlJ8eR4AFA6/P5JLtOnVkUhTNXhQDYf52/W6odOJJ4GGk2eEAW+BR8NYqxg1dCqB
Jx6JQLhREUShHExF1ofQSb8ZVXxzsTAYQ2WFUDJfu4BB5GxY64F0qZeu7nDwjNuTMTIANcduqw/C
X/hpNe7yLmzPUHYL1LZKsjTIDkpEAQUKuaAThcMcYw+o81rkbfH//OKiX07l+lTZvjR6NBKJifb8
9ZHCio8J5gQ60RpgWMEDtjWcYkM6wLhnIq3cK1X3UTuFsclyIgiCibduoUm+MCvsvnbnqvAZUurJ
jWFvB11zT0YBCtWHxp3UnK+O19Q5nqvjNdlqBXgKBYe8XkqYQSYjmwYIXT/eZg7NmBa1d1oVjrMI
0+RT20bIKhIr3Ax9/cBsyd231FhrHR4nqUEv/eCar1mDy5Numf0cj9C3UgQ+toYSlzyXcBoYvwDC
Il/Ho6lgWlYQJRKD1laE/GAwQlEMDefmItNt4tqi+e/zbVJHPtQOLMviljvYW7hS1JE97sMuxT0z
9eSqxK975RcpHmUGXmUe5KaDOTgggKLC+9D3w20YDOM8JYl+pSU+Hqu6+dRmbXxoqvY9oWAnGRdB
Xe3Y8OmU4N63OxWDPWeLg0EO5jwwgOruvdTG6EQEXzwp2qcyT6oCezfpTIs428fVZlpBj5Nq4Cdz
0GyDptRlkPotoGjJGLt+b2PVn2uyS/Zeq6UQAHKKokHcqERbQPv+iBNF3mWKENvfv6vXq4bQpdRU
Vm2NWTwH5lytGkxaGxWAhZHeWDjzPuPDG6GOkNjQoNrkdq1hjaH5HuRmHIejitYq6caPNsiKWdC0
339/OFdb7HQ01FOUHASWcaGujyZ3wtpnlhTMk1yzsdKxoJfCew0hICGVm1DspjXzL+Jsr1MchW7q
lsWuIHVkP4IK5NeXWNpo9nIH1qGJY9mtO7b9kjbGx3WDmaNQ2res08OND/K9LfCkcqYf+P15a1el
8L8OYToAXTosTde1hYlTNPE3eTAP3lDIoJvK1YfOQnag1U576PN0qZk+Cn4sdCy93fxr4vX7Y7h6
QDkEAWprqJoh8dvAdevXq1BJq+zCAUNDoXQ/XGadcydrfsQ6r/nvP2gKxfxpDZo+SGIobOA5Kimo
jKs3wR8CjCfKEI2FFRLmFz01KmrtAdeMEuPnQnUoa6p3gVv47z/3L07QNDVTlYJPdwxnWht/ajc6
lY6TtUyZ9W7OnGU6w1iJQmYw/OmLj/qLc7QdmzJd6lMZfUk//+mzYteUtMyMzHLhDfOsSPqz7GS4
DbxnNWlfDLhMx6IKjY0XXwRrrn3KQJ3IsHWHb42OLlr4ePXpebLtADtu4azazsHMA2QTVY+01vXw
u8i6ZhllrYPEIlkTUOLMcy0Qt1FcIweHWogJ2Mqzs2HfUQIOXoJj1WQ3WNgTIUHsArgUJ4wel0xZ
N1YtVYPXDTd91DcL1xfRt7JXkUx6YhsRxASnvG8mA5EzOSkDAFXU3BaCpVjXUSZlmTIuXa+IXyoT
x3Tbhw2n2xG2S5F6kqTZnpQ8Hr+4o1cppTxJSCNMQ/LOAgwRmvXrHU3r1s7DKvDnGCLo6Dn6W6uE
fdjaT4kNr9VhTvNFD/b5GYIGydsB9ZYu4NMzNFmN9KlPEaMVLWTL7rFNmkeVP//++fn8+BhknU/V
nKaZmn19YmEQQpKFWjxHu0ifoxkPnlkM6J5wF63dpeG1c6XKTgbkky9O8NMKzCW1ye60ICRbXNmr
lyRoVMtuycOe5wqhSg7Rw34wuifYT/08cHR11zUmFEN7+fsT/rwPgQPoUkCXJb6ElvXqc8fBxBtd
xzASGhruRBbxhmacAw6BsO7NuofBYjktCBorceoXjO1Kp13VfY5wLIBK1fvVF+2e9heXgj2RTchG
rchpX20LbYquKBTY95RVmiA1ixYFZLKdqgwOBl723RAG6jZWi/joM6SbDZZsF6NXMEvKMqZTriJX
eDftg866xWjX30XJMM4wAG03v792+lRk/rqgGhYvgg12RLQinfqvr0GCSRjjV+HNW2mioE3wL/Hs
rv8gzKUchIolKkGJeR15cz9Sq1kmMQxg+SvmY+i+L33Csual4+qL1G2YSWFvOlhTDudINGWgmPpm
xI+Jgr7hR00IsGrjfVGFfH6PucywMjQVZjCnclVFJ0mcNw6M7llRDo/a2G6DSkdsYtaP/BqhDsYX
68bnt5gsWYs+yaB7cEx59bBpIfyC1h8UDPH6y1sMdPv/9RabJuvTBSuwVf36vkDN6IGgGm+e2Wj+
Bq95HpCg4MVWIsXzllBA0oWn2hE5akwwfv9Q/MUpAhoYXFXO73Oh39W17QkNWI1dZjctVIkaIBv6
aqH6fOd45gyswzSQMIsO6NdHD/A3qOoCCoU1emKHma3CyN3P3DPzrpQsw/rH//a0LDp32i2ecqpp
++pRlz5iirB2GEXhGTNTchVzYpI6Fl+f2VTu/PpSsQDb5HqDvEDuvP6k2kqGIAttdwZOkd6n4MiX
clCxhhvf74zV78/rLz7NntBE01FZdDHS/vU6Jl1WDLCpJvexoTs3yTKrgNj8nrjP2K7aLx4OXXw+
uekq6oJ6l5XNmJ6en8oTWsQgMPzanRGQOItxPJonrk7gbh7CmZnCXkoz01Zuisdbp/bxqQ/i77Gp
nszKLQ+VnoEaWOmNFWpstlb+3nbioEIRzhzPP07D7D4ekpWeVuZdVpvV7PfX6vPmyBEbUydlUaZK
/erg3YGhj0UKJq7ecbFUFdKgk2BsFxeeJynKyUL1Jj9eIe6w7fmyVP+ra2faDp0KaKX8tHhM/gca
5Exl1oaNu7YG9f1StKUmtm2h062ZgrsrtdTvVejQWwPzmllnRN/zphZnYoHsL+7lpycHTFjTLAM8
S9U/g25REjowURyCrrPmxMW4DPmAPqy9hU7oiy7205ZIc2KYhIHAL+T1M64eU2WMytbg0yBaQ9V1
Rc2W85Qn3kpE951JqYLY7qsLfj0mwI8STEvHAsWZSiJqg18f1iYPW8WEcTMbKmm8ZpCqFpx1eHCy
oVsmKpT/EFXl3G4S/13HUa8KPXY623kp6jI/QMmp9kH6QEjpmXmJR1bCzGncAGdW3zwmfYG/zIg5
1e+f0c8NHQdtqZTM/I9H9brJ6RtR2SacvFnj57jjGd1t7yT1Rggcexwkmguzz61VHsIXrYeEdOX7
SCvDL5C4T5sAB4HQl1R3NlXakavVkpxfmx5BUNJP1BT4gre2Okm+HTv8oga5nmJNN4kPE5yoLlTx
qTB26emzsGAGPDJm3zZ/wmLPDM9cj2giZmMisaRl0cF6uPtofebiCQDOLrRaf+9U9bGq2waYB3Gi
PmLsZSRFvfFVPz3nmr73uFFnlhbEzEkDGIDsNWqd4Zum5M2KBC6yHNP8xpwkPz4C110JRGX4qQpf
PErv/RGwij5N242ICJZf3OZPpRePJRMLiNAO4wss8H59NgfUuthsdtOzWaM9NrWKyUNLzI5j3Jie
tu3zRFuRZUqAowYgSYPrwywWJxSN0a0+BOe8do6/Pyb9Uiv/snVxUFPb4Fg02lSEVy9M5XXopX0W
yAbl2DbF9BBS4Te7IfCpRBY/A8w7AX97qy4w7RmQrHbA2M1Pm7PeyFtDODcS34MNjtAYIQd+dsd6
+xKkVYQ/JCSw0H1uzTJZ9H3W3QuVVGoZivQGJA2LfdP5ToKDfguagvoYMrIMSUCqRiwK1G6TDzBn
MebDV8wW3SYpW5vCdKI6NegqFEK0u3RRuQQaYow17+ALbXKP2PdSkjCRUC+dir7Dvr5lwsHmDPW/
dfKbQbd+pGjb97GCLWc7ODtldI0luYhyZifQ+IKW9rfK00dLOcZWnWxLp/QXHfMtMPvqFY1CfFKj
gJBUyz3mfn1MfEs5oxolA4GpEyN3kGWdV0jH7g8IxT6IvA13eCDemEpe/lh0RbcfHXPcIS539knu
r6HToxqT6lPbKS8Nfoi3bVEEt8zs/7TwfIMbtIsjpyGOBb6JiZHrTVZ1Hikadr+qY/jWUoQTkzl/
7pLGQM44ER6N1tvZbRjPS9TxCyRaqPO05tGPgdYVdvmNkkF2rIZoePQrFAlDo99i8f1R9GRA5IRe
7/QcrYshLEzxdMPb+VKRu9CJrBnmYUjsQSvO+mR8MqbZj8Srs21WVOVcBYDC4Rmnc1IOdas04MNL
wgtkFh1YhHOEZ/oR2ZPykKQvZjkmSzO0xNHOk7M9EVOiloBqEh3cgwN5YdSEcgRyWEWebs8rrVDX
NY7Nx9CO8DDPhk0T2R94/plbow1pWQAxeiZ8s4v9dYhJpj4KedNNjiKe1RTfvGERwbPet2p5RghQ
MbLvxDqPofZVPr2Q2rb+Vhd9u8hAvsCG4ecmvnhXisB/UP2MJxW95j4vSJkaxry9EUG/dbEhgW/s
jFjQC2xZGlu7EVb4Kpyhx9cXQ0d4lgsMJry93UTFU1o++ligz0OEk0e7HPyV5jXlpoghK9saDszO
GEc3UVx9k0ma3TiR+acp/ey2rnAOTuubahrn5an6p5UEztGOxmcDgiC0bZRqWnX0tZ4ojhCCQpPh
2T2qm1a1hnuMcCrEau6cNs09uoMN2dwvvym+ExOlXugzrziKYI+Msz1ruNGckxKnxQKW5Gy0HX8j
pBadVQelS9UpX+F8nyoTx2bKALLMyJQO4XoLrChcsRK2kCaQwedp1OuFDw0nUHUMU+Mvt6DPEAKf
N/UFFl2XynB+Op6filq3G3PV1Clqp9y4HtYNKFdLhSLMcuNEkB0hBRTzlM3/1NeobYuI51EGT61M
yaNW0rffr8PXtRIrH+ifprMcTEjO9bSRpMC4tFwcoDC4wmPbxQU81Mm8oA4w1iilodX2yzHoH3//
sddXnY+lRGOGzggQjsI1nSS0lQCZPh87Ys7QJTar71Qc20DYd5CMf/9hn6BzPg3+tcO0l62f2eNV
QejGgd5UpHjP2rTJ9ljauodAI0NKbZJhkdp4HGALp60zGy6JLsAJFSS9X2zC13vwdAzUHXSgxoQg
XPdOOBA0QZY1+IJ1jNeyhArUyxzjX13H/3nv/8P7yM7/2j+rf/4nf39nFley7dVXf/3nQ5bw339O
v/NfP/Prb/zzGLzDqMn+rH/7U+uP7PSWfFTXP/TLv8yn//voFm/12y9/WeKxXA+3zUc53H1UzMku
R8F5TD/5P/3m3z4u/8rDkH/844/3rEnr6V/zCC7849/f2v74xx9c25+eienf//c3pxP4xx/Ht7Ii
ayH+27aK35A6fvrVj7eq5l+x9L9rFo/mhJoa8LR5bDsIW3zHVP9O6QifhsnHhJVQxKYZeBjfMv5u
snBggmOYtBvUsn/8rYKVyreMv0umrT//3h//7xL8civ/+9b+zAzQLgjTf5dMNvNy0CdB3UoXLqEv
XNVxhec2ZHqr3n21RDMN8Tja+7hA+/AjqWGVuYcJ15zZ7SKvZuYh+whfjWShZa9iFS0Tug0mnfMC
zh1ES3SIhrcxw7PB0iqfFfqNbnhN47emPFnPlF9B9BTDXCcAQ/+/pJ3XbtzYloafiABzuGWsqFSS
LPmGsGSboZiKmXz6+ehzZloq16gmAAeNA7vR3EXuvfYKf5C3leAM06ZHBHzS7zRy5WjeiAwCsM2o
LZf2BiYCTjx5WDnQvzviBeYM5i6JDnO51sx7qdzo6B3io9tNTNiR6hbWOpYYyoq/ySf+U+uCXEIk
Bvt579UobP+SfzSQPh3MJkbkIPZyjR67DSO1XCu9H6I35EMia23avK4M9M2hB4JavmjnzQH3ZTtO
VQj6AXMUddrVYeqZJgpqUO1XlnIYhl9a/zp29ToxN9q4b2ktopn5DWNNpxgAMDqnfD8Oq6FcVf1x
lXXYTAzP0hx09QZhk4HpPcyvatd0N+2AQ4BbiC9q3QW5+Db2HgyzD3v13xvh04eXuRP++u6AYqgt
MT6mqv18Z6RGl3d5KkWH3md1Dp0L0Y4C9KnX6gpfyf/luPXf++zD887uKLA6dJVynodCsq86mTu/
ma9HZ3SEIPPC0DGuFOxnddnfD1waeB8uxaoageBnPDBbyw6u9N1WspAecMBQKnYDQeSUoMgz7mfc
fexHvPRQzkZLVu49tGp7Z2BKfSNBdBHd6H3E/OQ4707qWkMYn28VD/eV9WxA3L6y7DMo0X8uW1NU
DUA2PcyzEsZqpt4UWxnTHBJrP21c87jK4ckEx3HT2ih4FIgKmIHqn04uGtelXwzO11tDWY7831vj
nyUs186HN0fCdwJ5yZsb/QzfBy/WnJGxywlqEXLnHAwEgPzIQxKWr9jsJrxWw/04+XivKTCa4Gc4
kUfjPXGO0D1rd/TwXVGS1dFXeg8WDxqANbqUbmnNdDMfSjX4+gdcfYdne9tCzx0elxYd1PvyefL6
R9DoDi4vloc0v5g5gBSfEXN24S/3xZW3d4ZZ+/sDnm10S2SzgGqODngEuLNr+DKSO3boZm/hKt/F
q9y3XKWyxV3uUihd3T/m58b0388/2/dHrFYgVrCBFhpi7c4ZHORbzJhgrE+HCaNaN/VlgR4FgNLg
FG3RVImOroKkOQWUYhvhTsI6GAX7xCsDsV+h6Z7I21H9UZmbxim0HyhH8Wdi5BSnx3itAYpco7YI
pW52QT9Pz/UtL9u9m/DTpOH0IOs2eHb7EQohNWEBptzGaDFcNyMyLra4B2WJNptAQxXlZn/+tjBT
qG+IzT5S3APaaL3HvxN9a9+lW2wl6zUR3F94XHbLfuxWQ+9F9+l7kjjaoYVmYxuHZjsgxXkX/1IW
yRRbfAudfAvf3E3hdQGFxznOliRntIu3O4VN+F6qdsv+CB3rdro3fvKjwkD2tK26wX34PZPJJ23c
Ged3GbI+9egpkIkFr8VTOfgo6MGf9EZf8mN8i/RA623FhDTpGeqeLT5LTzXoFkyug477Y50Yb/lp
j6CjIySbTLs/6esuvE/zO9m0pXGtSS/H8S6V1xA/IvUtNr4103MRWMl2wjN6bpA++TXrd/pwN2vf
jOnlytn5nFP+vX3O8toc9gf8KDDvo69vaDjGL4kHq2Onvo/ehOiBm/jX9+yVgHOWgzADS+qwYMvW
bdABuaKjvVZnR3cG9NO487nKCeDHTQOfHUlRNM02OJ6lV8KG/vXJYczyOe7FILywXubkqkEiB7KD
NLKmOuxEJCJA4DZENXkMUAKrtsID2sv9Vl1L99a9sDFQcHuCP+aNL9m69IQ77dcIpGGwsRsr3ieS
EBRr7vQt4p3xw+wh9rMzFU95aB8VF+dr1cbB2jb2x57MA5uCW3ll+khyuqUbHcwH+HPYMShrDEG/
/thnuNDzj62LZzj0DN0STLj4xfNtnzkyBn1ul+OovS71b8sPXNWT03tCQP6FUIWrz4x5NwZwsUdh
M9zSr0T5+Ud1I9uof14rsJYg/d/fQoCwP3+NVoaBIeesTb5vPOG2esyBghA3jg4WJw1+tPZwSL9f
3QSfi9e/X8nZ/QukLkS1n8fq34GYcNpWOTaCU++h1HYquNLYnLBOYSq3W64UyM0zwkE2Og3faG0r
bmN6veRhDzi4wGCZCUJeV1eTfEs+iVboFG7Ifu0eK6BAvE9mkI+b5MfSmsa1GsknaYVwgAsWrXZP
z7IeHN1uVSC79kLctVa4GNT2EWPITSz5rWUbmpOiLOBjAnAtP1x+51ev/ywJyOu0xs+M99C6gHiT
FT6gDrqDhDDFyd0jAe/KXrz0vWEWMJ9eBrdU8Z+/d9qfesHEK+GQrjtPdhgRrOUVyG+ndWsuGHTw
bnpH9LHIdWBLkZizA8Kt4IZXLvCL6c/HhZxFwCTHUK9Yfrm5TwBf3B03CunpjEmnozwcA/Lkqb0V
X9vN3YTNgGXj5Ce79Sb7HvnyTRJ61c54EV6BgcLp8uTgtBJcKDqH9OkIx+fKnONPa+f8M31c7Fno
LJVGbVWTVOf0W+MET/Yi0mnrqj0SrlLyeQn3N4fzqz4hB38FTfAHzPXfPx2Bu8/fLDcqvZ6Wb1bs
6vWwD9eqTRrIHiVGu/rVp13ak7LE9pA0aM+0+j8/Lm06IdEqky/T7ELBi50Go1dT+G2OQdze4X09
aDeZiKZjMBWw5B6QWy2avdEHjYMWKz3mcq2T4Twh8BuEeDl/R3pBv9XtiD8cVxF+bo8QapVy2+dw
lz0ROQCHOmGnaH7qxtTBiNAhpFeCG0PHA6fUajVRrZYuOVT/exmMvqFIm0+e6CASKOGXxBBsgyYv
CsCjg7QmNAacbjy6QUgBhwHmIEkedJ5FmkZY08AC7nQa1O5Sf2J9PuzEtdq6CHoh85Pb74uXJJLd
KJoGsj2OdiR7/V6NdgXOtEZ3G6GaRaX4oLQ+f1lWbq+a4Ek3UgR609aVlT6/CeFvIdq0wyN6FiFN
YPHKMT7rRf4rfppAqGhI0u4w/lw5H4oHIUpU1ALCJf0dPFghmzIw3WQHEN0Gkxa5VwPVpWrlwwOV
sz3YhiVuQ5nFPdG7w+/ZPXrxofpGCwGDUKP0vu2MABuCp3s9dbCKr9MrP/gMUfDXD1bONqXUM94u
hj8/mON3Gpm32BjBgCcAPYzxZeiSCU+36Y94tmWXtNFw5e8yhN9mjz6We3r7Oo6egbf+Xs/ZvdlU
ERBE9F0PtOqw+MaU2xdgYLuNk29gDkgOTnnpWtDdpfAW3PjaEO7i9+DDE8IBtaGL9fmQimo1J3Ne
xAdx03UPBSNrD8fHpHMRVREPVF/iYQ4gH46Sx5Cj2kIOUJ35SXDVyEbWOGq2keAUAXDcyGWS01fX
brZLF435YYFnL8iSsNwt8zI+NBsuGiS5/WS0q7fpVprsHdgKW4AVaTOa/vrDXNoohgjOWgRGoEqK
cXbBoc5oCOZgRAxm7zoP3SEqoxkVNBcdfqBeEl53EAm2jcs6gKVnJwchKLG3u2pdMdX3hAQy8pXL
7tJx/bSos8tO6qQ5K3pCqrhR/MIv92zWcMe14ZDEBOFNl1574vJ6z+6MT088u7GkPk11vCCXxKJY
Cy+VP67QcFmf1v197F0tLS6UMx+fdg5mGrowm0eJlz5tljbXtNferIeEDoDkDAf9DbvQ/+fvO+d2
MhpE7AAi50Hq7A415ZrUJcZaisaihTtS4WLmeu1mvFC5fPqVZ1saiV7Y8y3PJCcUf59umqDfKt9P
mEn6pmseZid8Od2lXrpkk1/vauXao5c7+0O8n+bjMReXn6vRwHXyGwzZUXTuPfUOWe1NvxIP+mv8
gjsh+h7FWtLgNfnRyc5fRid6HQ7Ya2h7PMusCA0FD5ksHd+uDTdFDXiIgeboGOuvV3wpQH56WWeZ
7RCb/z6H+W/RWeIiVcVj94xagbRqV0vnb2o97TnnXY2vV579eUb1Jzh/evYSmz68LfkItHdEHY3q
Wsv8+LXws6NDYv19OXO9Jz1nqxpRMf/qj15uwfNTJ4lQTJgqMDw4x70Nadp2SIbEBxRA1sOTSaY2
O81d7jdXNsSl5hsymP886az/ZUx1Jxn9MT7UeBzWtFncVKYPVrj5Hu2WBgX6mow0G11x6V+6qI5f
eceXjvzHBZzFWVHX8iPyFvFhwJwGnQ+vme3MZVCAE9hxZwWpTblOKXv1KFy4WD798rNYimG0riN+
Hh/6yFv4HCadboCNYc1wQrdDlHGq3wUAhAbTLDpkgxCAjpkrEEGLeShJH05s0lja2pTZcuYLit+4
of2jyHhRSYtF3TpXV2mAXPaVN7ZcyV9tjrOQ3E7N0UDgnhvRQw1vjXf32/Si+nVgufPd18+6eAt+
+DraWbqm9HlRDWMcU19PTq062PyZ86PEQKfz49/lGn0njEFKB2Qme4Ub0kO6O9XcMVolw91Ceruy
X66u6Cxh0RVjHLIjKxLwLRUoPcOEAVKQO9L34reoOJjwOCGsXhfxKiS7lM0STOWV8Tqtrl1XF6Op
JGpM/AyVkeGf6/pDfJiZ8XbWEsjF70ckghwsX9pDdhsfCioQAVqnfUo9ofLmU1A34IyeLEe/BRpD
B8mvv2l7vIzWEYYVNGSy4mHAJh2+4uQq0ebY32UOv+Drz/knu/176/yz4LNgioBshCTmEtDwl3Hk
Z+wygHUgOfmkSj5WKQpjtZPd9Pcm1pV+547P+goJ0H5dbQAiRit0p1Mi3y8dIRtYpA4teeVqS/5S
1P34Vs+irplXkIZgkB1qN8wRrbfD33SaVxIdmzFi1nNEanStDd60Evyv388ZhPNfAV8SLYgqkE51
9TwbaDPAR0gOUbIaDuRkm57qXeFCnAY5ZUffQ1dezxvTHnowTk5T0dxJ1B9huYGn9fVKLs3DiE7/
rOQsR5CGEeHGZSWISq+nPUp0SM9I6i1qxdNwn3V3RrZn5Nk7WtDtMmglG6S2HVDmk8fZi7FDuVVU
Bq5+tbwrBETsXNoMb6dD/D1zTtdQpMtq/t5X/6z2LK2oJBWaRswnU4NoNSFvj9usTa89wGpJ9iJX
975+PVc/1NlGLo80FuAnMg99n/0Iy/qAeUjf3UyvWDTC37cVOnkFY8rxXS/4TFzSsexfwzRfmh59
+kpnWzVtjyHS4vxu+E2SL7kJ1LLVgKZbzIgbbT2bxgMgUHupU9LvXSU5s4od1lOiX+GG/gEpffUF
zu7xRputUhp4IWLuNaYjO9VdF8zGfU0rTExvwvC3wuEdIC8eq8jNZ5qd007AVDNITDoscu4g8UxL
haHS0/HIxH9XoBFKc3zaKPykPsbC5dUCFTD2j5b5LDeDk58Qp6VJglXttc97MQQs8hXggiwg42dX
HCIy0amol6LPy+IfyXGjcuF6QxkMi/b6WnIzGcx8kCFhJ6/UxK1TzDEf8sRD5shhZqmYyKZuwMwR
Wa+2Pi9mLP8s7vxONDLziMU7i+vbgHdau/17P26pxxQb9B+95tg9qhjGOPOD8Ms84EmXxJ5Fm8md
DnVQM1m8VsRceV3a2Z1YNxlQ55IVIcHlQF+XvaMn3OhryhjdTm+6u+x7sb/21DNNgX8Hyw/v4SxE
xcYgdcWJp7b+5AzSPqnuGn0b1rbqMITyesea1wl0zBeOI0JBkoMePdJawdeh4GJNDILsP/eKdhZ7
UIZWBzxa+By+UK/nHYZpVCJ++Eh/3nCz1m+vP/NSGfXxmWfhp69LMTWXLYC5o4Fgybg90SckdXYw
63VK+RCFG0xb8jig/5d5RRBlL1d+9pKe/nXg/5AuFw0TqIj8/YfcIwXFim1wFR8Qd84bX3oFxG3Z
5sTbX4r0RFid3qMWgZBV9cBo0jceryzgYsz/sICz/NkYraLBswUByGDAz47xM+ZNQf6oEEQiN7uy
xy/nWh8edxYSNCsaumpo2G3uaKzi8EkPD8f6zhAT28xujGbf/dCadW+tYwe/nsHyVNRNWQ9ZuzOd
9nn3YkjrWlqVJzfGIsJF5s2T1Ps4QzY6ALUd2rmLwtPNVNwIypWK/8LiDZnLnF64jriM8lfXsS1T
XAXajHiGGzHK1z4WC+ij0rE+Cd+zTHLafBsyIDd6pMR2auqdXIYnXgMc3R2QNzNf49RpPclDBnfa
IQTmVtWj3IV2wUU3QIJd1dauCLLq+5WvvJyez9vMkBe640L3gkz8R0PlwzZDaxCn0rjPKIHDIDHs
ZCM43cCkgpG5Y67ElXTtZUl/x9fPjzw7XHEoz0175JG9H62QYJZWfyBtjbdMRuC1rpCHjf/32+vz
Q89ucj1MBr0zeejgJEh2bVLyzMLt4xt4PnYzveb1zZA996atSQ9jvtcJc+TKxrMlPkknMpDXEQeR
n0X1GxPE423ko+rmidmLKj8NMkJQP4Rq14ueOvstamaP1+4k7dJsB70ny8KFQTPR3To7HrFV5Q1+
PfTV9+ImvM/uQrqRLUYvDhbbgC3KaF+sMWDaHzf0drLDtJfCdfqedjauZ+DBydjCn+Fj+lvC2Sl2
uDTWymg3d7JsT7sFSWDjeX6DywXnrUC/3EmeonWZPkFupDjujvbxvv+m33WKrd1gzTjsy+DoGPtq
1a/aQxkkzvDy3r4xz1EHW6W44J+uErQn8tdq267ofGEufOAgmMIa9ZBW3whVgNlIkt7lxtJ6Hig1
y+RuSJHSRSfWNUt/Mr2TAzSptOtt+Uvq74ZhFfvqegYQgLugDWzQEh2a/baZeq3kWQXuvshNgzBC
Jk9w+lWY3PBfkwdHT28oz0qVTnK6TRM/PXkLF1bRN2leBZP6rRIt51j+GLMX1KKG8PepYyucvjFp
zkQeT503Vvi/jZicbY/9WlCDowm7wEZgHZN4HUBakBO5Sqx7V9UpGA1bT4KxdgbBbitHqoIYai2r
nYAs4I7ohDtU8qzKM91iqyKvYgMoOyI5esIbD/NVxxxYfhFu9bs+dM3XYmsYDqBH9aeCSKH5KCZ3
CAsgk9wzCf6h/2QBuDicnGi9qGKDUPSbd8FyCB+MrDKqmBs1ps/K83YtP6N3kdtt8PIQ+Ma8c89q
bBQXkmqvZJPdZZEjqaYrhu9Nf8Bp1dYjfAHEwEhat3tPq3eEdFgk6Q+6EMq+nvemedtX76eJeIey
50sPZCjzE/Whrv0WyIaRDjjAlH9oANpLDpx1lLEzHmlI1Q+a/jqZvwjjGi/KQILdNrGoRNpKR6L7
tmkJjMptPb/BC2rin0v2Lc6VrXV3QrW41VUYBD6HCFpr1iPvBrnKQVOc0Yz8aLxvutuw31vxa4xP
1YJ2na2Ojk7KWHBzQk9/DNiUgAHsUwBho9Md1GSx9JipSen5M+ROPLBU+Wb61TyZbu0tyiiPRuVU
q/oUTMIKdQnDA6DhVqMNlw9NmDTeyEmF99/RRkEEvxnHiFZgS8uxsYthvwgdueJKS36OJrUvdtLl
g3F6wlTXrmcQReoP+c2Qtwh3Dta9dsJRszkc8Ue7VeKDvJWnXXrE8TpxI/M+Un6UaewqykFRvyHP
nkte0/k9b3oEkJU7U75tkHPFkG1AqBEN6+kB9XbXekSYCTQMX9PD9upU+z2uKiX+n9IrLFq3AzAl
pYJn1GMA18aB5ECrHFH3iZmh+p5FZOCoro+0yZJi2zaxe6oYq1vYO61ADIk35Oa4rv20SuprNBOs
yIFHfIJqN95KMhAOfV1mri6v0ZlOw9JVH/SbKt0qd5XmJBNxqKmYC2LbxdSuX5fYQh1JuzEnC1oW
xJCi2JXH+wq56AEVaHcGdhwfg8z6perpruOUyf3PuIEaxJQVdr3dvMX387SJ+H8ikrsP0rixwl/N
8b6Tnzrd9HsINseB/U85h550Xf7oTnNQaXdpQjQD6XnywocRD5bwlzrSlcbmU/ohmTES6fvMMehf
Cg+9+k0TKLLsRvve9c+ASVJEYMdNWR+wEwKozIYt34zB7vulva4kN3XyHIe/9OrQ5z/qwSmyxsOg
5+vL/U8Z9flyZ7tzr5uLqJCGAsDnHHISzRoPSDS89e8IxCIIYa0wtmjxUnZTMqL5Nm49SOe25B51
BIWxT7NFIEYuwi7ku5KykwUPMUwl96vOU3+cDHzlPGCAeMcY40PW+aMDmjQncLuJAtXeK0+3wpQ4
OGMo9Hql39GAvt6OYA3MzxWuZKjyxQwVdRAJ6r+FIOF5ZZD1/dCrM+rkplMhky36zMfCH81vIo2V
gHM0wQVhzKk5cMrRyjPYfIhk0lTFwHFlucq1burFzu2HBZ1lNlPeH3HnlGKmL71rMWaq9n0HTh41
JRH8nDqu8RcT7Pjk0ZRDelrFXCqQiSW/ruqYXCwfdPhOyCFAWfiTsX7I6xAxTk59pS0VtuSX/a5c
6pcQG1bE1U+byOuBPgj3QGC0R7M75MAcVl9vvstfZ9GNkZk+0EU523xa2RzVhdzFyxhamnzUkLV/
msGmupqJiM9NjrCTl0u/sO5Z0s10NQhOyXwe1MWEj4+v/fx6RRe7owp0VBHCPNSKczBEruIJWI7C
8k4qpO1cjWwHFEAeoB88wyX3Z7+n7ZehurWm3WQevVPnFoy/JYfLWpFXum0Ekoec3ILykNe59HAk
yB2vYh//yGydH9wPKz1HUQxdo50yPSTka9tOd2MQr8Yybu4yF0eG3gXPgkh3+Ex4y2unSP3ieMvG
KunwNkgnbywdzAt54c+WX7hrypf/wSz378pBQzgXTIEKDd9ggv45uBwrY5Sxy0oOybO6UR26USsy
wu/5Gj8tD/TllR6kshyev97Jh+ed1aPSjPJv2/O8wREdBA+wV+cVYPBtOoO1xVYb+iHmx2YeCO+S
i40lfkepW4lvZovlISJuNI42GNOSG3C9V5RdrpB9IzYFMR3MawdQuXQAFfRjl86FAvfurGfTgfnI
lZjt3/tlESzyl6sCrHf3Gr5Khc0wmMa3uKCmhqfQ5eopEYyV+9d68KNhH58C8FNVtJcctfUaxc19
hZ8tvAi9c1JWffyzGlaildMNy56ujT3kS92Pj0s/a/xoYlZ0QxUlh+c9hD08dBNAbBPVQucm39vu
Rik3iXzoZ7wXnOPxyShvOCAuYGEofusZZR78GcYxEO7+3ys7i/iov+CBF/JSMZHd1DPq8Lgm7SC0
j50TGq7QehNo4KPToNy91cEcPedrQ9qjhCoVgWS6WuTQLi88c3sd+iQvAe18gy46YCJAK0SkzxEl
cdZHYw2llfBSr+uD+pRkXgxqOBjAVpC9JGteDa5KsSc5BXP1YFJWOfDF1JkBqlPnJzR6nKm7MvRQ
LnUPP67r7OCEelLKc8lVYMiOmf0qLZeOcBBuIGy7YeIWlmtN+6R46loQPt+i3k1QmBq8ZtqYQNjc
zpWqO5iV9FCYt+E3xHg0tRHWLWMfW6W428vF6gTPuPO+jtcXo+DHhZ/VvGJndbpg/bnDMI4Glkci
At0tVO7VFEw0hmy+pK1ihde2ALxyL/ZxObH1l9MrQlnSKbb7bCNIexkUHyt2rw3XLzblPyzQPJue
4g2aV/KRL37ymueWMtXaK/W6Mp/61pVSb3FVazaYbHfPRuZMXnevxy8jBQEZJSMEEN26Wwq+kq7K
2h0yp8/sHp6+q8Zexsgj9gTrRpv5y7V1P+1yyY69q2HqUlT9+BPOwlStaUXRYqdM/8fUt434fYIS
URyqEpcYCqAc9GPFZe33tLfrgCO2XZCQtzI9gOSnUFqOKoG39NXiARcvGxgPPul2ru+t19bYTdfw
jGeSvv/qSSMhggb1Que2zieyagprOpvIaGfAv9XN5JnqPSmtbtgmN8BAvWThksscDcNE23Sn0xpg
G5LTGMas041Inqqu9WJdV35k3R/BBjLGtwBxVzamDCYpooAaWfNdSK50CC8OtD4u/Cw1DEv6DG3N
wuv3hYeEICNgCzicbOcyaALBW4iOpeYBS80K79g76pE+K5ibWnW/PlYXW0mQS1HQEVVAwued5d6S
TqOg0WltvMnTHWm1EG3+UP/ULVxDWNNXHngxAH144FkAqqMM1f6siw9KZ6tows2eFnsjwAbBa9yT
hiHQZkjsbr1wsaQrOflFAMzyMyE7Lrrlfz7Mh0TY0NqiqHVefHl6NwMBEHCBS4w7DfZ7o3o5JnlO
wzStcGnsrYZr+LOLcIaPjz+7S8tOjzG8Wh4PPhrUmYu3J265TLJIcGe/grwAm8rk88uZE3aYU7ql
6BfTU0JDwC59CnD52o1wMTX/uKiza5S7XVTLhA/ClZP8iEM7oTfRO3FqW6nfHqyGIRN6Zk78LPrp
StWD5IXuxandy9uB7uzX2+NymDeQiAGIiTD6eWtzYlJfoQ1P55+hysxu3Ev+IK0MKpUU69LE1wwQ
glYRJCosLdLdP0RLViUWt+p6dI7NWr61wGC3e4p8csEr67tUZqpgmlECBi76Fze30E8irg58wiSz
lVt1Y2JBnQWZ4MzfIhlNkfVgrCdXEm4M3WYSs3QkhnQV/oKiSkwfrpymM1Wdf4fAD8tZTtuHDT1L
XZSIer8gerkMZS/xYjerUFZ/TuhZFtqtPr+AYa1bm3+C7SuPS0+Wf/In3S/BK1ZagETqFk6zDKon
Uin0NfpBj6mjPH796i60+qmGP6z1rEYwwd8KUbV8Wvd4Y/6imbJv7caFjPOzDQonc64iPC7eZx+e
eBZrsrCX8aviidmatpt+oyuPNAm772GEbPMRpk+gVV4/gQLfqZCJWg9TVUZGSnfbhs/GEW6NscEp
uz/eXCuIl2zlLD1EGw1BekSu0fM8rz7bZpyTaioWRk29Lvx+hWlSsCTNX7/zP+4GXzznvHakZ5hY
jZkviN6F2s2otr0Z5SfpbSqd/lvylNOAYGD7TbDc49M8u7jxGTcWwJvZzYPG8I5PMf3GXyEePEvJ
YdcUMFMgv9KZL3AY1gIUw8leGrChq2RTHxbqceN2vR2v4GAAGV0VG/zRvW52M/XG7MFo4UdEE5du
aTbbefbS0xrpjT/b7mowuVC7fHzLf03iZiuvxYS3vPz6ZQg3Ys1tR7i0dnen/E0TbYxLEGVPnlTF
br/VQLp0d/IlD5e67F5MNNcQfsnafky3sFe//jSXbt5Pizu7DFCNz3M9Y3ELjKZxGio/3vdudhZ0
H1iLrx93KcwjwYKKBAQQDduUs/wZq0+hNQdNeFDUB6kLRMQbguMGgkyuvgN0hGlT78vMB1EH1ls0
SO89sfYj0W41N3GvfRrEAC+dgEWAFB04iGV/1vshcp1mQ4y0Pouo3hb0N0MOSMlaIBDSQdE8IV4h
K/YyIno0jjYhLW9vNUY8uR1mb9FT+pZrDh38ho67Tuz4Bof3pK+km6T3Tu2rZNga3T9lyas1tpnK
XtyiS40DAH6sBe5z6wYJtGDpA3oipMW87W1hfED4TrUe9O5xGByEatMFACypaE7ax50WKE7pZ3sx
9q3X7D6pPRhO7V78dsIbPXULMHX1VjqM77Nkw90RYEeoDyc40u9k/6Ll9gqsZePoRHgGQbQeNQeC
O167A8JUKK/aLZRUQEy7+dbAFOCp9fNv5n1HBuo3G8uNvfIA87eagrbEx1rwZuv31zvkErbCJD7/
1xc5TwTmRizFkC+SPHeeBuPgGMwPC6tQ9dMNumhXrtLLB+DD85bo/WEHMN3E7jUlNoFYIwumrc/l
Fa5IeLzE/7+g1j79urMOpDSkKF7N/LraNQPdAeHdOAvQWvLA0nLur9Srf4TbzyMv+oLYjdBf1BCL
+fzr2sno5j4MBcywd0emJr0RdNV7ybaUN2UZoI1u5ndWQcHnop2WDPDeHYBlhQoiwdWZRrdBKXil
8pjMiLE4qhJYza35Xa593J29ZeQaPbX6vc7gcsnXs9PzPK1KMzBELzuuGKDpQgBuF7EWzHCfBzfO
4RtSzuwSgRzq5oT9jZCszNO6Ml5rNWgsm7ozjenI+pG0A6wK/J8RV3vT2iqYPjtr7BodwcMRXy5j
qfgZoGg/w6Md3lt+dXRwC06CqfIAHxb1Kk4DZh3MOK4BkS5lEebH93qWRehmHmoyOtYPMVxUiDoe
ujEM5QJsBT3QKO/54RqF45IOD49c1HjgB5HynYXOplXEnqpSeCgRrHBn1O4TZ9wJWz2QdRsE1vAc
bY/3+BfeyfMdn+Aou+ZL/LtGVsxBbxWBntPjggsS/AQvE898s15PK3GTIG9v94dFCIKOGkTm0QvV
dcGw6spV8wcV9fde/K8fcC65WSgIbLaaSew/ZI/STjogH+Qaq5TghkHQLx1zPCd/6xw1EBl7goq3
Fbc4tJKTBPIBi93UPJRrad+bXnNn7dNvNPBvdZ84bb7WHj/IhvK4F9/oHe2YXgF5AQpvtA7NrAE9
n2tJ76WW5MfvoZ+1KYxME0xttNgCpY1dgrKbvKixF0tL2pL3xou1TX3cwEOHMjrZRUxF0e2+72GS
LQNbxWmDeLRFybtKoLrET0aAVsO+BFVYFXjG50M/C3VpdaksPHAuWqBoIyPRleRiFsnEmSmq5c1U
JjHEstgHPGEffwgo0ZGAhfbxQfbmVc5RPkbBMfd19OiYkxnwqvPoLdR/tgsipgKKffUuvnQVf1z1
WahSGxWPoFAUHsRkHWfYayP7tJ283EPmw0k135j3k4UqBoKiQCno+3x98Vyo+ZALpi9O1QdzGIuK
z29N6KKpxEw65+5MnovYm8etZas/sN4w7crCzdFVVZsBmmFjJ964U43glW8U3iS4OegbU3QotozR
GVbbqL1SYV3IU0BzwZVdai16TOctg1ZsNeQzh+yQaFs8evtmJXsymgDRLl1GZyUeSQjlPg7mipIY
o9mg0a7AfS8c389LOMsU8cBZnEmBK8kGjqUb5eROumvm28IMzMyTEdIRwYAiuVU+ocqhUsudXIni
F9VQ26o2Y2tPgwPPWT3R011o8eEh1pfDgGzBCJURTmOAZ50/WA/AU/qISTmAzuVqTDdCj3QXToy3
arM9Hh1A5d9QBL2Grf7DcfocoT5h5s7roQhhB/7XLZg5c8GUyr+yaiVwfvt9mgQ9NPEWGnuKgTVw
8504P/WYflYPx3GvjvdlDJsupJ1U7nJI4cr9AlfL/Wl2TyIKOhieKEBWoRu13wr9oGkw29Ie8ma5
okIpsi18eFpO4nRlX19IqD79qL+Kr74f1ZPEdwML1JHjxMjbgKjD7Zj+qSg7KiCTKwWfrC6b4fOb
1BYNbHTIOVKyfq6zW0VVKNRzLTyccsBbuHJaYetm+hHBz+U0Wc4knLi0XiT0bIf+R6v8Ut61zlHE
O0mNbQ0lTkV1VLD0qCfg+SOuRmUHOM4ckCty9CecSHV1qZJ/ZjhOGNV9mvxIpP0fDvMReBhtX2lj
xU4kPzezP1reMreii43SEZCb91jjtHSJU5e/m9MjtrIIMuIe0hAupXsP32TRWKcNwh1/BFlqOeC/
E4X7LFlnk4cUno3ELXx9qnXT3Nf4H6UrM1xF8k7B7EIe7CrcivH7oN0JYExUDFUbGuwHPQ16fTMn
sZubO33BkVROC90xDfD0NMCWJFFkZ3puZ1R948YsHjL9Pzg7r+a2sa5L/yJUIYdbIjBTgYq+QUmW
hZwzfv088Dszr0VrzKnvqru63Q2QBM7ZZ++1nnVMlTfBuCuqH0b1LEzvhKw6ZmhQ3Dz34rukbkVp
T667MP5UpkMSfObDr9KX7XaeVlazD3lJBN/E2oZYjkhfE+UQdK3haezklWI9DNO6ZOqYQJ+K+EC9
V1uvWn8bjh4GJ2zgRXFTtY6cvUXarZ7lhGpaqzJ+SLVjRWNuwncVNkCHnoZ4T87tqlZ+LLWs7pXr
zugwkd8msJUxmEv+fS3tVf/VtF5N87UEAD+/Jww+cw49Eh0ORIRmK6/07pauZ0YIrqObd71yTrI7
oXgrmvNIK50sIcR12C/zTZ+sS0jDwa8YW6lwH4svpi+ssvEzKXcVMiS8Q805Lg9Sg5jJFuJ9N3xY
/gcJI3bXfo6kfMcPBfrDIboJ9B/1wM/3IIgv2FgM9RRI76b1oKo3LRSV7H2G7y97KbqN5KSnxxx3
6o0U/1zoe7MFYOJ20Na5D2tBeoz9Ky+SsWzVl+8R+l2DtV8RSYK9OA1NqhX3xlAI98Nu9jDpb1Tr
szQ9OToZ2q6KnaLwWuNOfu0phtulb9IMRDiexdy2uidFehullEdqhxxpUTKydw2vlcJCukqY7gnK
Uch3wK7lbqs1v6kSGfQmK3lH/0vMHFibAguewiAYCeKuwXTU3AhQv+KlhzjxRNehbXBafEi7B1l8
zJWTnm15VGKbWY0WnTiQWt2GmRO4mnhdkhOBhTF/lPSD9mBcAZ2o3yhdTDJp6CrQs2ULv6jH6rnU
/KRbOsjGVrRHhitJtgo2NegxV9sYlOjBMxOO0thpKLw0O9APk/KRkGUWPlrSA+QO1cLDI6/yx6C7
lYRoNdBa9fcd9uNqjb1JmxCbL+ANLXmqkN3nSHeu+nu+m8ogpkUdhcqJkI3flcAf51E9LLROK7Nl
FJJwPtpLjLGZCCAKWeTut5z3p+eZIRO3yrZRrcr7lGPxNWnDN7vGoun9721cVEOS3wldHGNVDd7q
LWCQV107QEU5Lv1BKMurpLkyjrpIAfzdRP5yxYvzjaGPBcxmPvgQ2rnsCJ0tGk5zUjYW/ajFVmCd
JFf6FTnXlMzfuUr+vPLvf//HVz6ZzTQIefwfjdSCgvS104j6x7iBVIfFAGKN04bbwcd1scJ52sMd
uz5zWCazf73q//3GL0u8YayjPidEiyZ6QqeTwxiaEMOJdDqmJfQgPD4RKh8OwVVdwow7LuG/rzwB
/tu/K+Hv/O9fvo+LSq9tfSuYGr4P/a55o0B4NJ79V/1DODLt6Hf/gZ9OG0TqWbu69hpfewx+T6/+
+DGiUTYHaeTiy9FUmw/t7bzRmfi3T+XJ36dQlPTof+RJJ5JuCTkkXwts88WRKa1FLdHlMDx3cPHX
y5g59JrEse4td/JUAjFWFX9hwHyVbfedIvLLpS/OPVUeWz1eAObHTNuktZTi6nqa/aNWvKr6i48n
IboXTHqxey08hcO+X5zfeyn+ITUb1HMBLz8AHaLAxrFxaaOnqier96b8NOa/UnRFSb3hH8Xjj6re
Gqo3I689Js1RQkGsHuTIaW4imDvKyj9Snmln2of/fpy072rBP7/bi16JIqRyb5l8t/1PbXwmQJOE
5nP1OFtefWMh37iL0d6hDy9Xyil7YdtFV3aWz3UJHdeZjMcqcHOYfzfGY1mvuhcKjQzPXUUuz2p+
Uxj9h+g+Vmh/OeOzWZmVFz3nL3SkZumpfMmXTqiCXOndyg/i/b8/2/dLB+s0VHFT1JAAfD00WuRA
yL5iBeesOShAjgW8M/SDogk7mOmEzSHs37pyVSOV7wHloTn9z+nZaMzVv2/lO00NWRs8veyCSwTf
xfrZWqMfSctIe5FXdv1BlO/EZNdXWwIJHcWRNhnLlnlAjE7V4sTSUUo4LG4H+RDpmwTc7RT9bKpH
JicB+5zippYrFAdN3IfqMxTZ0DwQV5HIVxabi4S2/73s//e2L48nQSNEvlkwOyzq1UQcR+6mvV1+
9Ii29VUtOEoPq+oXyGZR4VVM+nWn1KvQoKbd6l4Qe2gWStcPNbTN639/o98vRX/c2sWPK2tJ0agG
32jr+NpKMre9jC55YYAw/u0Q/RyG7f/PkvD7dHS5FfyWQYhLtDy/59enyk/SUdWKmvEuPfAxVUn0
+8B7lvknRT5U4rYQN2hX6dNaW/NZk49R4DTAZGO3Vt0atn0kbkz5TkoOpnS0NFJy7Vz/jMrPTNrC
SCx2RHyyl+DNgEsXmxypNnHrLUYhNIAZHUTzPewOs0G2CBFbdkkGD4YT9CjlvspdzVyzPVvNdiKr
ezq2TObWJGcY+V5o77XgaOH0mZ4V5cGkeSSMsh13NbyXlURiCp2JaxMseVkf//VlXayf/phhJUsx
BYITiXJXJB/srQKQkVvsmQwG6VyhlKc+hoawi4O7qdshZUIKFa9a2cuxp4Q7tYC37YThVV7Dt88Q
kyWCYwniJLf3YvHzxWlK+4zzDZP6nB0bMJubOu1m+DnRHIQc+kDKOx22ayqqbzpGMBf+uPBFASdI
ZmooWE7OSbylmQ4T2u1vshEYu7y1SHiw6bm0+EfQawbXm3nLueSvH+WPq18sRk3WV8JY4Q1f4lAd
BmuoH1fy6yLOn3+kdyQpX1n+vpM6/vl5L7vLkzY3aVfzefVHQPXOSOBO5LTCzQ2kXZ7R1vQgmkkZ
TU17kB3wysE6K9HgpT8slPh29Dnjiii8K0vId3vfH7/C5f6gSqk5oWyCfuEFkb30Vg1Xuxuc+j9I
VPffl/v+Xfjv164vt/NH8VQVQjFUI1/7ovZXG49vodE8UILI+kNw2rb8GLlWbP8MP0ebpJRQdH0m
K3v/paVwoCGysEKvPYrfgSW+/DQXh9iKELhO00AWNK6/9tVVk8NQGQLbr+jwF63nw2CmITW4KbsO
r6yvH4i5Du8jaHihm7uFth0Wdfs6bADk4XTSbXwtKXlLKv47L3Ku9YK/gyzQuSI+ikhkPCqXjPWI
FJ2u1wGcSwFJr4+RcMsT1a9p4ZGuM6wiFRWlN1mkJ9my4FTWVj0sqKKrp7Bl+PjXa/THfSz//o/f
M487US9kuMcNxMgSrRHy8exXTZiCY5m2woSSVexa/f87qu5fV73YfkapkPVJmYKzVW2HRZ6QN3Rt
pbWqQ6GLHyPs34L+XoqnpU4GxEMbAgur6RbgfiG1IUAil9Rr28PEM/ggN+t8aRqvBXnb+zhqBcPx
jS2ZYFHrBu0DcyolvBnVm2zYW/FWW2o5O6qAwQ/lrsjuCJG9Nmv4ver+9QlxW+DTsTQqt4sn0irm
KJjk9jeUpjFLWxbBhNbvfs64o9q2jmj33FvOq3IYEnk1q26c2Uh6x3I1okjT3XBwfZeMPxZXK9yj
3SQR+GXgT/1oOTDBgAWu2jl0d7st+i00Ty/RDBEDR8RO1d/TCZryEkhxNxen0a2au0x7msn1Td2u
Xg8K1jQgoItw69oy+f1+9Mcnv3iiorRJFEFpgHbsNI/AOXGhsQlux7mA6c+LCARSdKLztTP2twNT
sn6IIUJuomh/WTOGoqjKrkQ7IDmtE97KtvAeeoRrYgIL7QVqLV7ffL8bKf150Ys9MBXKKjOLCvos
zKzEkxbKZZbvOA88m0AUKC9vA/I9bHTMMU67m6tQtW+X/z8+9cU2qBp5rupCwTryk1wGB5QbFKPf
4pr5KDgM/K+s/1c+8G91+B/rRWnlqjHqfMsgZuNgHYVeNiy1a8cJgNeKsTF5JKjOYUXa88l4TMXt
6A4f85to0SbkvSvVvQaj9OE6NOM7s8yS9vR/noDf/bs/7q3vKn0cCe4+T9k66+7JIh0md5J2SsY7
hufwps9v9AV2O3E0cUJc4gNKjGrcjckLcgJTxT18TpWHxNzKpEwzMfohxIRgH03ZUWN2Ad6Wa/Sq
b7txf970xYY6zYEohSryKAluYrIZXxL/3DLHcfFQ3zYsAoUnb4uDP52JwaOyDHP6gwkv7rUlCy35
N3sBKeLLFBCtEoaOr3uBWeRmPw4xptp4N8XnyncLY4WqXz6m1jGpvZCwkt7xQfvqJBrfRdlW0Kgv
x2SVDQe8Hltp0wW/cr/0fMp1CdPxXC/OdCr/8WFBmAfKPte2rNEzX71KDpl0Ung3y2WUVyqONtL/
SysvyzEg680mGfJVStN0IPzthvw+o90063bDANTJx3TVVDeKtNWDU82A3PWzH2F9m6fbsDgbzL8x
rQVei5t4xcqLkFfRvVRbWbmbIcVsnChy0b9rrRdnDGFWWD0ioAwzs0IzXBHFa/tQhEogupHKyYOg
6uwcpIdp9vKGp7fdyv571e806caQj7Gy1jmvaB6HHQL3inBN8k4ors3kzSJZAmGEj+Vh3xJMhMH7
eSSsIVyZ93Nuh4Md6huDF8KEvhgfJWr42XiKGQj/+739tliH0QG93JQ5wF/qjbVMJdZlbnDtwp/Q
DhquNYut3SvWFsqGyVEsdygdkX/MWfBquWN+V2b8cXnrwjQihFMeSQaXV9cKERVwmWw6byOpDtKL
GG7KxaSzJ7yQodm56Z3WuClfw8hJX7N75qTjoRHduN5NZHeMffjUhj8avKUEOyku4aZFSiyM0x3n
ZwFbUe+hz/FIzUlY8M2MT5NGuwSp2eDVxilKoUY8tQSVanfCvLbGjTG/dVHsSHB81J0lnGRrCw5C
gIVfuCrnKWsNxe5mhg6Q3pbYiclVKolSJZKGrPk3+HZIs/vS07E2WZ4wbCJto3BevQqF/7Zh/ud3
eNEskMQ8M4CICPfaSt5ZL2WHkMxiX1VfFj1QfPc/gRCZf17wcmkKmkxQc0asmFndBQP4ga7WZmgJ
NtXvWYSu1fFXP+JF1VS3EnDShsdkEbL2t3GFeVCHy0HeJmFgPJlXm6P/j0vCikaJz7txeXweoila
4lCXJ1M37YX4g3Rx2zmw1Tbx/roK5OoFL0oGYkYqrWxG4X4krUWg3oWT6FmYQgRyuFyWLpJQ11fe
/m9XduW/H/KiSgiMEV+Zz4ckSsbzn5o7ZUOL98TEiTZc+8isCTqIfeWi3+hdNJ6f/3vVywNzUzXS
mCp80kX525Xvs4A41El/9jeco1eK9JOldX6IdVd8JNliblBLY/a9pYIAcyT+ys8dtPkRCf8Zlova
uzmrk7GLu/0076ZwGxqIXnlV2xyUh56ussxHYvgaNZ9t/iDrZzAwXfyrisNVoryUyx8eyYQjmSDa
CP7dhAWG7Dh9zZoCgKGuNhnbDcGJhX8QKmJIfnZHJtosJ8Njka6LdC/Ouzi9Ya8yniGqB4jeFnZR
fteCZUJhVj8mynvfjnYt9J7pNyuhTFdJ/iDkdIaMzrPSgpkhBpeEPbHdFsvWSYLQG01m8TCerBnw
xEql2ci3RK3YDC/SwCw0WBnpbdCsjXBXVLu8yVnumCQznykPwrANx6OQ7PNo186D07ClRcJDiwii
ctt5bcw7LT0hcLzSBYAK9nepYC2aT6T9pITh8fpaKgh511lmxGB88SUvAy259NrYG6BkKfvqMUgI
rAHIk/HXO/O2+BXc8ePVUIZlxBORJ+s2TpcW0WZgMQ4ZSWJyTcXLDM/E0S1brgiaQnSN2ROEG0u6
7ca3WGYf0O9z4ZiVt6W5Mbx5nyIv3kgIlbKTkNoJ4TGZq2A10O+APSgo4UmIMrwES9xbcdLXJWbF
rUqkUvMLmqnvIH7OZ2cENUO78kOUzuGTpnqZYqs3xjqb9oaIUrxBPQJAp92ZIym1J70Fjv4U5jo8
mYMp39fJhEX4LNSPGeb6HKl0DodnqFxNcyr10RTvheijL99arMsJxSRGi/46YvybDuVi8DfxAkug
BS8rN3GSyYv2w0VjTwe5m1bAywKq7Y2y97eTZos39B4pwzI0gdcMoeayKF8cdb9c/GJBS+O4NGcx
WloIfQhQ3bzTj6Jho+7O0MeMN/3PNFoZwx7aSrOrhZW1sWSb4b9x8I8ThwfgIG64lbaawr+qo8cS
XV68kc7iKeLg6Jl3/jrY4xxTHyUWAHAm5mLbSH4BBYqJ6PrM63cGOMpJuw9wOWDjGtczDCImTuNN
bJ3Uc7uD9DPeyzdlcQvrxW/cDrLuU3tSqbk8hjkfbb4uHqZD7kqPjylw2GsL8HdSTr4jiLq8MNBJ
fkvf/jiaEFIuxa2FlHNciuJts9T4IzHQO1LtzDdBsnXNgQaLYWQ1BaAYaDGTwrWu2h2ztHK2NVuv
3BIRHO+ai0TtWj/qO0zElxu8OLVPnVrmxLL+7lcYqhuYJbl421hFUOFWjMuaFVCP/FboV5blYcoV
GY/cS74dGC4kJMLFRnvpzCdbzrqdG8obZFed6Myjk95dE3/BAvzrkWMcpkmaKmrEiYLT/rr8+IGW
yHLiJ2e/8hry9YqnsjoGyTbvdrK8rqVTbuBnedUr4CcculVb/4VKkHcz9rKjwHAKNgfeHQf0WXxj
brFC7QwWa92F2zM9KE/020Riifmm7eoMKya7KY/qxt9H814XT9XsmeZWEm4t/1kAo5RLr5b6khQP
g/gUpOjP9ddYp8loPDG5c1KRM8DU2zrJ3W17kvO3EHiWJT2ivHF9C3GLPnhjRvu83wLtkoaPWmBT
7m4LVDbGQQTNo8seaK51rh37muRTGkSj+TCFjIhA1LSmdjsJv6IOzdCwSsE8VX5ILZvaIXYSBfVf
35zl4LNJfk4+a2j9nLb7CD5auBPUrTlsS+0mbc4iyDQrPZL1IgvboHhU4rtEeVa0ZSqGpjL/nEFd
FKvwU8l32bAimJ1g1BCSg7IS+c0hMwqbwnpirmQbwHIF7UckvvSwniQtOJi1vpmRirUEoozZix7v
xWADQFpWia7ZQLTyP9RorS+6ob2lbPm/lWin5P6hG3dN/sZnst4S1RX5UziU7PGuNs/i2YpfihdV
8Bja1pPDfH2RHSFPQnrTDKvmdfiJJtoyFr5WAYOpwpY+3ZYT39oqil1Z3+gP2lH+Of1EMEp3uoV+
pz/y96jA6MyuAvOxIvgbmd+MJmunj8++dSOri1tZM20SQxTSdBDjMxGCJ7ek2Su2aTEsdiXDKQdH
EddT9RJkr12/j7XdgA0miYuVkrC5W7s8/ximW73aatp+iA+FsanQS5nnKHrU+gytFQPe/i2TFw6Z
Yz328oZl7Ad+WcGwp8Bp5U0h0VTKTyncMdP/GahOOB6yl2Q6VfDumTcMdieghuRw0N4M1Q8p9GLt
KPDw6P1GGodNiRlMhxvhc8IS0RQG5WMRTd4ozogGDdwQv3zhM0O6V3akbY1A51JjyUuURvSTY7Hx
JXrETWt38QcZaXbdYqvjNF8nNykHfIjmtpUhDEuxN4kAi2V2oLM1feTVbpoIJjTSTZmi5RWwDmF5
Lfn1Z7oz9HcLHZnmMlKZwB+XVDX7XF93BYfGjUB7CxSyzaLN2xxwo45e4EXdNcmNzH8J/eCxrPZR
5cyaI9frTiD4aA9p36+f0Tzxatoq7lGGvvK+rXNHnX+yVxuyl3X7On8P9ec2OQX5ixX6nOv2jbpE
QoQRqwqsvZcMXXjjPxDF+1CWtvm+NBkMzBCHaDbdiIwU43Yyfuj+Q5LcRF4vvmh4h7OjjNdg6m/z
8NPs53ViHEG5S9ODWO24izIt3CZ9qIotGSgoHrcq5GG1ySgCTypPdjq/RNoa8pasHov4YTDuKqjl
smeBG/NDF4OhqRJMf9sPd/54kKwnxTgE3tB7OP6H6rky7ixxPyIGaKNblWU531nBU9Y9jv2+aD4l
Y1ynREhW70NtQE0kdLJ7K4M3CVpdn8R21T9a7do3z2H8ow5o2cBHn3pHngHVOXLEQvE0YyCbzWOm
YFlTd0O2n6zbyXoW871I81PZ5f57HK6H4K5uti1q2wmFs/+mVHeW9WbSDo/6R6HazoE7wTkN8tua
SOd8ulXVfTEcyuymVX5GyrYcVpV5SqKtrr8uue5K/oipSOqOdb8BFFqVu7ljLB3fdBz1w5lR8n4m
mEojemuTJ6cy3EXgPzRonz/UCd99f8roDSgBSKoNvyrxyGOnrvIftD+U+uRXkA9Ztc7R+KSQb1t4
kg/sjbMB0Ca5JBTyXlSOlgnaZNuYpyI5i/HOgGiQ3gftKQ9YoDW8TMmdxTaxEQSIn64x0BdoV5Ls
oTUOlySBdnxNur0FB37cpArCP9oWgcOKYPvtfqZ6FciJPtBCalEygz8W9gV60BmjOPmldKVwyRM9
zeAcig586Bjnp8LL5v8q1B+S/Cy0r6AjVrWsgTdwZFj9bEDIfOFPClCE3bl4zPuHGYRHkUhOQ0mV
4xbBqge3lR6b9iOgPTMsZnwTAzG2RBoB8WnuRSSp+kowDo2wz6i9NX61FeNndjWwfBIgd8S65TO8
t2b82Rl3PjHLRreqCoY2mLXl6tnotzioQmlfCx+T6aHzQu1MEJOwReaZGa9i26CVplqPbuWBsdw5
5VNa0dpQbmN45ObZ5NN3d6lmW+EPo7iryURTFlehLF47xP59cl4qDZV0dNSSMoOFr5VGI6s0nfow
PUvnjgkZxl7AuixFDuSAN2O2Y6bbLEXX6rFvpihfr3tRj8md2oqII9OzepTZZN30A/nsuMKTSWYc
+wvnG9qIVw/t30xSv173orKaxRBrmBpx3fXkWmiNTg1eLiAva+GFWpX6D8hi+qqIjo7EPrtF952f
fcOtjtre3Crr4FVIVzFOlf4gE6gAe8j6pcPRYaDHQrq7+j39fRD9er8X2oyQDHSzXX4fnEidG2zK
GzoqvBITXSomYxs8fFfaGn+ftb5e8aJLLsbTIFtawOF2QgLNFFy2kQFbEroH3i9pHWAqFPH644N7
uHLp5ST19aT19dIXJy111qM0V/iwsu6oiJkAaRna1jfdOaK5vcbViFeBxDcU76jVXmJYy5H3P3Am
fr2Li7N/oBh6korcRUtFho2biG22Ic57yL4GT2w28URajDgdrtX93wzNuTIUAZOa38L2cfH5lU4c
Ql+Pf/OMT+Q+PzRuvtU8bZM8FkfZdP3tEm1YiV51+/8xXvqt7/7r6//j8hcfvE0HUsnLhLXgZ/RM
dbIL7uOPkoVAd2v5Fg7iKinQb4nnWnqOSkp5f1G4U2+xodS3XfczkBVX5Uwy1q+a9hTRlWhwmIQY
TlF+xf4Oai0paxt13viap4SD0xIVNIBL7an0JnrWAHIL/1wKu4mBeeGf/GQGfwrAengUrdPUG3Ze
OwENEGDHJB4ptiI/+RooyOCIM0cMjvi72vE8tfcm4N5Bfp1GGuTdvTKfzHXYYR3B6XBqOXLWxwbZ
UDw4ZgDc2VB2vrGXq1OrHrSlEdPchbpuJ9NjU/1qyj1IVhsl2PQUG0xb2Ud6v76XO+p5HC+p+qsr
P1rG+gk50j/UEllU6NuSfNAGkh3WenMfG+91fBDNszLdKvpGlIqVHD1r/TnKT0VorSztUIU3A2Bc
pI9Ut4upeZD2HOtLbV/hFDDYrykp2dBpCdr1M6gpEvWiXxVCQ3p02UpYjzt5C4wcrd0+fe9e5ztQ
67JTHMh1nniQ6Ul64s08b+VzQ1uO8v9X7TvlJn+KYWfSZFjF7xwK6vfwffiJw6b97CavZb4oeIlB
rrmtqP1Klp9i5AzmxHhRw2nvP/vckTWtso/qNQRg362oDfjtYHAgE7JqTzXXVrITza2hrcrPZeWw
RoezaI09tbhR48dmYiOv7cp/TNFpdzvsOcXtuFYp36GppZvhQAxt7NM5SHe9uOlnd0Ta8io9mthW
98mrIbiM0sbZ7TiwvIXAh5+AgRIvlkRObxEqi/3fssXQkVHyNLgpDl0It3kjULP6K4v/Wv20yltm
t3Kw5s+EwJv1Vf8mExQtE1mxJos5Cdd562mZY86nIrqPkoOEpQp/zxvhw/UpLfZWcWtQWKIN9OtN
WeyDPCZNe9NLd6LqIhWj7WdDECZq+zEy3+tin4fHxnoUK2Z0GI2IPom3nGjxmBXCTjc2mETlCJHm
vsfgR7kr84isqJbjZ/kVOB84hdvxvv7E/jdnTo3pWCxWtGORwyUfYrsc7odmk6e7aTyHIuyvnkPs
h+CfWuGs1E9YBstk6xO00W5LYnKardR4aCi0xqMtWHe4mWpHUnZz7iJxmtMdyqFgyekI6WqNK5mO
8oM6nzXg06aTyLcNlUpgfAqkcCkEiPvWRqErHbM0VOJTxsCxKzN4wQfdX9f8GQabGiRZ2V8tToh/
7yG/RbpfFzGahBi8dcWidUKO7deCxhqDTgurNjtjKJIzR3QZt9UaifC2Fnlmf9fnu3zedJpb9GsR
pbjuAb27gSppN6EdjQ7NIFIgFViEoZemdlbjLbtqmJD+3mS/3uXF6GmWClHqxCY7NxPpfCvFSzT6
UWvm4Tjga3vO3FJHVkGTSc+OGg58599f09UbuKj7lCKrpyHus3M32TOoFK8CTEAB69ExXqDgEzxD
yXQ4X2LOpd9/pe6Ul5/hXz/TRf03TE0lDkWXnWmRz3a9NcNtg92coLKXpc7AnyPWTqt5vrHpTRQB
JeNuToK7mtPf87+/i6v3clETRmKl6tPII6PQt403+HI7N2XP08Em2IpEVJojgkrGNeLwBk4OLmXB
2LPvQc5B+Pjvu/lmko2LGjiBCgPZAI168cvEWVXmcphnZ2GTH4SfEa/cRtqTYvUh3sggsaZt4c3V
yrrN3v995W/0JV+vfPGbFOGEiaLJuPI+eCLq2jyGgoedQxu9/iV6C+7Dj3Yb7FssPYROblNadTTA
U49+kjyexHNpsDQcgi3p1Cd5I9xymtLvgWL8+za/OTp8vc2Ln2ueIrVvNb6gRabff0y/iO6xrWP+
ZpGFtBjrAW5eU33BBfvmgf3zZ7koxGe/SOcgLbLFPz6LT6F1VK3OCf4TQphSFskHCDB1sJ5pK5Tm
dhDXFBKi2rkFcQGD+kL9I4gHwLbmtA05URaNF4FV7P03K7wXB6ZrS0tCRdN2a0ISlXyfwVEGmwlF
nXJIe2jo6zRpSAV7xq5bZYTGqN3SCtikk7gWR1QF0c8Zv9W8EYJHTcTnxsYr7br81LkJLvuQyQnm
CSSJBQSoqgG/NnmptXmqgL+jMTY8icVuvvHb+y45K7DjOoYMnUa4MM7VAueqbuUrvz2Pk+hhbICJ
nvUBs78HjPyoiZrF3Y/lQGU405ubVpNsrbgp2AzLBRDPZN3cjuQkcNAr8NBkKhjEj0G4FSdUgWhZ
848l70JyVG6yVz4NCdCDcMNvvcqUxB0N4N8p6Nr5h5z0TtDdx91OSQ5xdO/zdcn9Wx++ycUppNgx
lF919iMuGzsiUT4KH1BkaPBDSXcs141djA9tf4oCUhSYk2TduuhVDMlMIlt5JcKTIlFSXzjxOCdm
YEVRccAx6vsewtuAQLfy1rCei2JlBjRB7e6jwZxebjKgR/6T0B9h0Q9IPkWH2WTkhY/GQSGRE+Gu
+FaRVLtA9/eBeBOLt5m0Fn1XhwYgbCPT0+l+GsMxH20z3yQgG4vhV0OeJzql0u0iGMKU0rrdya7V
IhdIn0zrzgo/w95RSG+rCdky100K1yU5ZMpS5hTIqeR1nO5acTsb+5DjfHc/zz8YBxnzph6d+jMS
T5O5sebNOCEs5UOz1JaHQL8PqITtGgyC1G3UFHYF+h4wLdQsypMmHjMey0wH9SS/6gO8WAitgeub
27iIVkW3Ng2M3evqMKMBpfe4lv1jCwl1oHRu2pcgvu+haFBXSOtC/UVRGubrGa4vc9VJPie0pESY
ysymBYEXIlkaT7+C5iUh/JA6SaMLHqzBRyjyzuBIYTZONlao0xedOgkNCtBNi06pq2ROUbtTJPLk
8ojgCJf2rcA0+VUYnvThKCa3ffoA5TbfQIIhgwhFu3Y/WDvJKlZZ8iHouxYMrnS2eBEmFdUMolyC
Q6ujClzcjbVVXO1jaVMykRbbdW2d4/lmUD4jiAdCTKv7HtvYtMjr4gYunKDRj3UCbEzhQmdo/wNc
IUgys5kGAPIjilTD1w8u2FZDRzHP+EH88ii11GtkcQXHzD8aEHGztZrftPLD0mr38wfRXL9mqT1y
c51sz4SA61gTBi+z0tUIsmiadNus+R9O77wOQDKp2whnhpL9SE9tBDEO3W06S8laJkvE8K6s18u2
cbnV/7lyXjQUhACVXI3VnfWalcF8yr0AmQ1HxehAHO/SNGHYb7j/vupvxdVfV1VkUyJE4Hci3dc6
sAfRJUVhBIykehlYApt01dGN1SKTElZxquKjm7dMzKXhHBAt0AqeHFMWvrCWho2rsiASow6xZD6y
E4qfKkCEAwDPXbn30WI5qF45qBKrEjjS3fTC36nWTnhUituOlE4+YLIKGeTsqOOL1fipDuc4fubY
tPwypQG8cJV+4kdC6pjZ5dO8zt8J/dmNJ2E3HAjPo2eZevHTbNgR2GkdSSnwp7F6jxRM1ZWTh94k
ME9yIDxbJASCe1s4q0K3aeRN4MvXqsW/GzNsuYouM9hV4GVqFz+hKcyWlbVsfiNP+bLtauwltR3N
kFPI4jEKF9jN6Ioqw5bfoDm2sl9XS/vlKn//pP+9i4v2SGnERSNJVUb/wdG6NQaupHTpHXcIEjak
vRAEUxA1rzIzCXd9Cb96g6U/h6cAlzIAfDNN+wG/wSIA7F0x3/z7kfu+cvvjW7ronwxtbQnZUiI0
LlaVkUbdwPNhB8zLmCsyOqOk1lf2I03DAi1ifaUw+gZL++VX0i9EiF3D3ifpXD/v7A6h9jATqifT
lmTCidLUMYVVX9tY0jj9aMTAkt0ABChDqqTZJDZsrx0yvhHcfr2hi7OYYEXdbMh19ttMQzjX1HpB
uJXDHZNpCbKe1zJFmsindmkI5G5p7uN0LxhuQLOf82yNB8lbZlfs49e6fN+It77e28UJrIiqqpMq
HqblcSYjLQ0PWgUpqWew+79IO6/dxrFtXT8RAeZwKyYlW87pRrBdZVLMWSSf/nz0wV5t09pWY22g
UegGGsWpGUf4Q/heZxBAH6vMVwnohKvRVQvUExNbS7doMSC7AdOTDrhdWTfAiLXKDbtziew0gF92
+ydG4AukQst72QpzUsQAQdjcBaGgHh0JMWGHEKKksQNp9+jmqlPA9le9DHBf4uEtR71jUjoVzieN
J3NrIB64H8hQKvHE+36nKvlgZLJAgoDAgM6LTZWIGlG+U8AyJg4YN1VFC4Wdlkc+kImiuO0TiIMO
DmQSAlSUj1wp/JvmDkjrIFtxbqe8+8wpPBmofxnkLIuhINXqsFOmzDKeVBd76ZKwa7ICxptp8o5A
Zw8lG4kuDxKiTsvlKbsaQmdnLs2TaeXX2ZrlKckYa5GqhClkTuLr8pIXGCWNC6NGPsgtETLFYBOr
LG4FWAM+Pb8OCgy9wfMp5alqw9eRzHKXo6iEYBVjRgJZcVUgjVDwAGIBB8AsBJGNrlL6LH92Cc38
bK3hBMWbo/ZlRWavx3jU0xRiRYprBoVPTZ7I3YiCxXQU9D85O9qmp0KbPH0Wl+WbkpPE7bH8+X1f
nF6OL+pks1FYwpjuZVFIbrUAhnmuc63QX0WpQLyQFlTogPR3hof+aL7aQ0dDKvR9aDbo5BiGey6d
PEEQw7mQ/B7qkibRepvtjUEeDtp+HJPb8V3ymj90maRNapvtytojKrcfKNwBnN2NsivofqXtKs3v
3uJylZL4243u1I6u2NrkQW7QOC6g6rpi6ebJS0KcE1crbT15I1jE1dsSoqy81OMLvblc1u1lZLj7
zIkVerZnjt4JJvr3XzXbZ2YuJGpz6OnfXCjQ/t7D6D6H4pZBVYJVvRjeqVcGVBE/8AiKicXWw4p8
CkvwP3gArs+hrdUTN+i3SZ6t+CBlY2uJQ3IbUdgmzsOMrgepsq0PF824UZsHMaxsS15K8uFCEkCu
jOQMZuDXldu8DBsTcNEiWemHlWRuTTAT/UWAGGxp7Np2zTUrSasocyikZhrJANEQVTLD8I8EhZUX
td3i9w18ApPK7Jo6Ji5YHf00/ioM4TjKaD1Bpqebf3ecurRT0jC63UtVLs5i+k5NHzJAxsSVQSVd
ne1Ro6rLQzTt0YYIhmfQsVScpdzaTrgyiSq843ExHlb0sUWPhrY1riELCBIlBVtcFBfnxnNCVAXR
zi/jme0urRwTM03EqTuWUjXgIQyPENQV7BQmi26fGLmLsYZY0U5g7zvSalB2v6/BCWHI72OYbalS
0JO0VKYttTosmYQSJcjON9TlqIULCFlDv0WBGt+P5aHc8E4TiI7ahZnZpIdS6tCJgKCD/N6wpVOh
CheKcaRFQ8oAZsu4iC5BWG2ovQjLOrprehII7cwZNU+8BcyioVkW5g0wN2cxWZZKUmSYn7+gt3wY
WRVtHVr8jv7QvtQvYYNCjq1tFIdLZMfL1Zi7AlWn7lboPSV7JjeqkThovQy1X+xZtEUeLY3d4RK9
AIXIWrS10OnLO5lriM4QCS3oQsWTukvr8GzlTvZYPx1bm0bFKLi9DgyCu8s2PpJLczdlg921SQOh
cvahczSRhmjX0WjX+K/QuFJuwMPWnta7wn3aEs1TvV8IH1bgCbEDckSmS7IuwEeSSiHthM7Rmck7
FeHLsoK1LmRrCaeNWYSvq3TiOZzIG2YbKsK21K0pJ9lVeynYwO+U/38RaLzj2mXinytUn+gPs/sU
A4kdTeIPc7b7qmxUTDOQJ5Nd0eYppQY4HYOJ5iTju+GjgEcJDqainTb2XkAU4VCfm4IT2fy3McyS
MMUwyq4PlekU5tD5Uo9WrCdL3qC9aT5qgi4Amb2tnjOJORVE4DknoS6qQr7FAPF77BkigSNkjZrc
Up6vTOqUK6qimfZQjutyugCOVE4CtwWVuEq6t0wEo+vjkOv8C+niE9nwt6HMIsyu3UtWLeoJ0gwX
tatUPKZrud3WZFsWcNve77V1h96rSYEyoSM3Sd+dvQ1PnuMv8zG7nUuQIZZWMAgMX2imj56YLo+K
Zxnr3E/67d7c5SsdqYrFHqDioVgamff7XXiqhfRtGmb3cdYZ+1jfa8kt4udgh8KLVF1n8EZEZTHJ
VhNWgurWlg3EM//c237yMZwsCJHn1XVD+8yFv2RHx7QIk3zCKugXQIRXVAhtzRUuBielYXX23J/c
9Ajj4bkISooKxPfNF42yVRV6Oj29oNNQAnwZl5OYGCUFB5w79dzdf/cLv3xzNr1Sl9axqPBNthgV
ygWsE9/wUYQhgHKtK+uM+t/pu+3L92aXS24UUpaVgE+SVbESFnBD/qq48q7kKxSYUX10xgf1UU2p
ii+BH/6+l07wB7jZvnx8fqtoGgZQFpgbq7GTVY57eJ1v85paYf7XsnWyBXltCu8IgsoU2ztXOKwI
wg4kxfJCRoDTWHf9SiQ65vZJjx6g8zPZ3MnpmWpfFuVjw7SM2fQYZj3qWWACxEqQ4NkCi+L92vuZ
0wCXxZS6dlA2PZgrAZEHP03u5Hx5tgB2omkqfx3DbJbiVB4H42CQNexGLwV6kHoR6EW7dq13UrvB
rVDpQpkWW10lXoOOSSc69fkm+8lQ7OtAZu9gF0jhPqoZCKg0S0e3dd07dboGg26nfh967/rioP3R
1U8ld1BC51bjZKbxZQBzk7ZGOcRmmSLtllNe1dGl1emEbYTsOsYbYp2qlwWAecRpYttcxfDYmgeY
UhAsNWmpbnPI5ZhZWu1/UbL5uj7z2CpKSp22ujW9ja3ka8TM3ToLnDTxe3UJEcDS1jEHCdhBG9+n
cOQoGaMT7lFB2qPhsk6tc7v21MX1dZ6mGP/LNdk04qjIIbs2WQFPeU7QFAFEjBp566R31eIIIrtw
xz+/n+YTgnzGt3mYvdVZrEp5WPBVsMPVBBD6TLODnbI8dstDuGwoBGBu1DgNLuKXxmbcwpgKDRej
2MiWsE0IbcmrrmKgEbSgvAkHSP1mTC/2jqK+HIl2HBnMQrYBlFL/oYJjKN6hRg1+KYJeCDy4RKCh
z18C8qlHV7Hg0urK1Jyfp0R1Qtur21Nb0oHyTOr60l14dQQompN7b6w9modWhfS7jltkQCxW0tmh
UwWqiUhExiT0uLgGpRz35y5v7eRCfxnZ7LUIddmotJDqRvEewx+kz6bHy6Db1uamaDctdJjeBok+
enF4nYsjnmCvAz4QHRAzWVmL2ZQJ5OXlXnmOxtsBgbT0MWmfMBHvnLy86ugo6nQ/MUkYOfJi+dAi
Hp1g85FdYflePuyzzQFGefOksnRUc3SQUHFzU4YX4sGOk7Whu1D3khdsyYLlJHkTigsluW4+tf1h
tnpqBKiIMB+uxwLRm85W4qUlrY/5zoiW8BIz87Jby8lLbLhHYk2ITNc4v+rWxfNYXJrVSga2nMK2
9KGaAX6y/LTfiNhBIb17TyAMKzNaIvuYaw4ybJMSqDAVKtuPg741jW1j3Zn9WhdWHQKSyENTYvXD
eCW54rKIfFO7h4kAmimm1or6jJ9UW0gYFpZhCK+DlhKdQKKBvMOFGNC6qq4O0m0f3GUxxb3qQQUE
YWxAqB1vEQ7BboLd2V+F+yet+Mjcctxm9xF0nfL291N4+sX6siVmL5bZH4g+D2zW5gmbHOxLaReR
tRs3KTbmtuw1kPjxBOL2OfPh6XjPKtfy11Mye6bM+Bi0RULhU/ZlqtI25/jKelXf0X3mGKC3Gvpn
vnhu98/eo7E6xJJ05KeW4KKf9vjCRN6Qe8LrpMnToPy7YGmFM0HLCaY719w/E6zN+i1Je1RKBMOm
CG1CbSaOAFLVhz9LQbe5j+7Ped+cAujwQQ1rZgWOpfGZH365zeWk1w8YoaW3bKyWsnruVJWThH5k
LVvhMsBCeBPyqoAH6NYYXaOETIlIgM9A35FNCkQTE+cYW3cgkW6IMXxkPsHnA8SoJL4l7ijG/YuC
/OnF+c+oPzO7L6Me+mOgS+LUPJQmZVgUCNDaViBwHSi3SS5mmemihaFybnnOfXdW6aiBtyVFMLXj
4M/Ji/5uuM/9g1/R2mX3K273bwyxTuapX9Zo7ocVNPtaTJVi6isBbKFPigklqJkVmvIRzTaBhv3i
M4xXlyYg3I/qXYKK+ggC+r86E5ZimTLFux9q3kpcZW3dgWqj9wAg546K3W1q55PzBnUfVB0XlgOd
5vevnmr5sUX/+ar8PeAgRi7VY/g/X92jifoAmUpjoWFKejkdSar9JMr71eiL6M+hRVf4HaKGxQ1U
O6TTn8/Giqcf7X+GNItGurCQE8WkkQb7S6hdFOzrl17zLaJAzR1he+CFC5nfARshJbBnOxtn3mSL
mF/8lCPcAqkccFThCdBZ7d+n62QOrYoIcGAxrZDPzi6uqgmOcRrSmdGmKluxmrxa9KvxEoLrcpK5
Gh9Kb9gc3s58dspX5zf0l8/Oby4t0cQsj/lssupJKF2o7D3tIMygHQuWKBaloPa153O9uU+zrJ/f
JRYRKWOxJWdPEvWzNA32n4cDiV/c3qV8J4+u3C9hTVbJLsJHq3IwfMdpw8n+YJwN0Ent7ZJyTook
/UFYaJDGHKt7aKb4CmgTkPFQ8esBFe/DjS5fae22l/20WqehD6JFK7nlsJLbHAD6DNeHeKcndwCq
z9JmjB/XjamCcjEx5pNpd+nW7LfFbW2Z+0MZ/+c1OBz+5NTH4qM7arsc4jWbTLaRjChktz2uFAPU
/t5u/za6D6beoKoauWpETxJ8A6YAS13y5GBddR+YHIEqgwxVONLxAz8yP0ujpQC5tCxfyZr9uKYO
qeqXeILbTYNI8fCcJM9ysGtHehGXQWEsj+kaMkaqrGMUamXCjldtFzxYtx3h9UeyXxxHO+yeSvUO
Ise13DqwC7iik8ehoG2zR3wC9T78i6NXYPWp+oCdsVRygzu6Ch3JHXVvLDa6Bk9P/5P1CIKEfsIX
0V0fF4cnWHF2qS5hr7Y7UN8Aegf+176/j9TnDipT1r8aHLNW012tppx6sPf1HSJ+PWxSy4Bf4se8
5+INNp5ysa4oB2R0kEsEFeJoV6mXY7C0ok03rKXuua03ifWgwiwf83Zx7P7uiXee4+NDpGqLLHlz
gtI1j38TE5NQB0WVVNhQ1EjfJs0usDNv+mX7VsSXtbZrji6q5R17Ew4YCKrcEZ5HZOspj0c+7hjh
S0+T7gUoJ2G9LtrWn/AvRqBnrgjtR9I/7St0sVWRf4ADz/aV1Ol1HAcqFMw1cEUr2RkhB8J6UoRX
LXir4MpVIzd5tdx3uCOu8HgXoeheCj22VFQoHMHW21VQXB8VadE3l9F+o9VXsfZe7R8JuZ19ci8a
NWpwHtjE4magHwy1St5HmJ3coEqU9l6DqAX4uoNyPyYPbfQs5iukD5BFC88qfZz9tbPYMYOoaIWx
GJNCd3gXGMFVZh0WSYYwFkNKOzz4rsdmeQi8GpYG4b5+A+FITtdc5PVreNdzqwOY3QbLzINTjCL6
RTYsjHEVN+6RTSeSvuzp1QTjY6lyodhwIcp2LWouu7IyN720HDk0dEEKGCNuCxc8VLj6pzX+/RKW
Ty+sNWmeSypF/VlRscvN43G/76YLw3gSEzfar0pLXEAm/nSTN6MNNjyqjzyrgFMdNtMArEAlDnZ+
e14d77Ng+u1q/txm/4xmlkAekMZrMQ6Ib3Gj4qZ1ij3ME2Ua1VuQu8qUs2fFWoX06ijBxR5Ba0BG
+zdTQ3eoeJX2W6ALpLZnX8hT16oiKZaCHRJR77xTnpV4uyRHgVkCbUk12xfMBXoi1VtnH+g3jR5o
z8Q9LvXxzPr8fJuZka9fns2Ioki0QBsz5pHkdjQhFWXIPqyS0q2y5eTs3obUt4rxWpTeAPiefVGm
rT5fka/fnx38sk8SSRGM+DZ3R0/z5Nf2mhrHbQw94ugYADydwI7cw2271Jzft+bPRGP202enUI8K
q8z2/HSc+cZmHRhw6a4FMueManeXgC6TuDBE1MDhzVr35WRZDfhoNXTXsLZQdI2XIjoizZN0gEwn
X1ftWwoTSbqIDzfp+KjZI7Yok+Hb7+M+caQ0qrOiihANrvDKfLOIvWB1fT2AO4K4ip6L5QPtbCEk
0qHouUUWh3v9TnkBDEzP8XroFqm1TPcreZn58bmd+9Oplw37dTCz/RNZZjy28lhMwuV7wsvUFt4B
Lm6UR2oEz+Kf8COnXg2zA00cAAR1sgO8DAL8zGL+LNbOxjHbR5IRq30S9cWt1i7AfMjrqZ4Wrw/X
IEp8yoErbJvQAqVj+i+Sv5+beJoEsmQiXLw35227ukyNpKm0gterWk3G1SizSPsNRKeJtYFqzLvw
UdnDpsBhKrk420SZ4ufvZ+j756fb5Uvuuc/EHs80pbgFyoFglJi5AWbWg0uTeuTjoOjQ23g+2AM6
mWuF9nLZuKRs1+K5Z/xnXvi5Cv9MxOy2b+QeG3NVKujdRncj3L5uUb6GoVNtxy26Z7dkH7qTrsTh
tro0UMfwOWVnbrTP7f/bbMx2ZNgdwyima3grWBdH0UaGVfJEZW1QKkMLW/RUSFZ+qG5FhI1hvOYm
2PHRTu6oMmjjpYj4mHAR3wz5xgyuJ/oKBCB2rn4jNW528MtkE1T3GaE2om5Vdym0V0Jly7ehCatq
a4A/vRuUSww/tkH7XFKEGIjfWrsTd1TutMSxgp1GTcIK7ywJExIRzwHx9YCTvS0IqGN+dvSz6Aoj
FPo9MF/UxzHaaFTzaE2hbyl8HPbPB+LZVu5h3kJbjBf9cdfl2HU+jeOrMN4JgLmucNL6/dZRfj7k
bDJTpSijqDov1OyAEY9hfWnqxdS86r1qlT0X2l8xXR8vh7/9Wzvh7aGADgkqSK5uLYSXTvKVS+oA
lGSvFDfHPqZ+bHBwx10Os6bIiR/PjPDUKQTygTQqRmggP5Tvx0DdJ4cwKhihjDpw/dpFN3RLVBo2
Nwq+TItWt/GMT/o/UeepV8oNgFwA6pAd8POCnhriEfsqSk73gXEI+SH3JiAN7v+l1brGnhLp5Vij
K9KtpMgvz4391BH+OvbZEY5pIMhix9hDlN48ScFExQYfTFw7KXXqFaoiJf/R+vgdDpfQpS/MZ+2y
9qpqAQUFrIlyjXKS5B8dNFOXkMXH50Cyc0xxTZBzDp3bM/uBnO/HrUNjmiqIBRHVtOR5msv2tbS2
SaLb4VpZHG3N8PvgRg/DJ2tP5fsC3ZU/aPiE+AhhaVFJi/iDmLUYPPMFNgsaMCQ3Q73t3jNpizKx
pqPKWq9N8bo/bkTpObN2VNlFqfKq8q7F+rGE1FpTWb5Kmy0MCwJjUV+klR0K10axpBDYd1fi8QKZ
8oycUT+u4uQKbE1jLCpiqojxTZLW/H/YCUwM5hLPaeCEyKEdL9vELaBnOMqTbJNYXghI+2zi++aI
d+ACwZTHdEl8jkUcf+Jx9zp5clNldpI39HZGJJkejUuQymhVWvKilH1FnsIoHat4NnsLicVVSAwL
rydBszwgxAmiaibjAY3nBP2dNvkYCx9liwvFiKs2qkyI/7hwXFqFHqMNwB9RLB0nrXKRExgFS9zi
D5ozxK4ku8F43fCXBbZ5wDxjWO8R4QzRZ9IQ9/roipUI1QpEJVJoODhd76Ji1WFNK4foyOt0RNBH
Qn8enfM7o/PK/KYM/raR30aIejkaAo3VpooQgVoxAnAeCopBd0wqdoDsvX0P23jTTF6hdlHa+3c9
nFIMSPQSbLgPYQ2319yUu3yHWrCtX5gY9T7AOSHMVQivrhCcAgq8tyd7Ybn1gg9F3xb6tkXLcz84
fbfECibU4ZL5obzp5Q0iQJZyKwTL+Ba4xQ1EI1myu8lzcWqQN/SiMIrEpXhYFZfUPmmIOPpNa6x1
DgIPcbnQ1VUtvteyW5HVWluDMqkLXgv+gmPaQovSlp3Y5YZGiIMUaOFE/ZK/njwsokQGlagGRSYt
mnvrSsOcZAN9HywgKvx/k5cBWaDIBS7WPB+0FZxaYClSuByW7aOwLamT2soquwDDCFPNpmqC+teG
kHKCOnA14kXumcMkyGReBg9VsM7s1AFghzjMcC14pPFhjBjdgi+W5kIV34d4V+8qv12W7nGDxF0B
GAvtiuziU1LGWN0qLjqeOAN0TxHh1rBUH80NrgHNorlQMFj5G2MKTLj40isbOqQFlUC1oYqkbrpr
6wOC20At08ek9q68kpf1sveEd+1W2B6X5W3h491Y+Ll3XImj15GaevEKuUb6XSgZw9JJln3j0QVh
aUFQQXrYCl74N/lbrGWv+BhgGIdr5Wp/E+8wuu5fUErV4pXZMZrc2ydbYqUJeDrJGojDRsRAQ7Vz
2P3RlgYX6izILQLBydf7B1wmbfFqj8TwZb3K3BhfXUZONYwDBX5qhdTYNccc+tzW4i8r6d0ffDoB
oR0uoS868k3iF37v1yverChejrjCStcofb8U+GhOcFk+RNUq22HHCkCEtyF7bV4l6KSLyg9fmmuO
uiM/ha/oiF/2y5LMYSOBBbhHIOwWNky80p3S3zvvRIQ2604Lbd25lRusAr97YyzBxHSLoc1SMtMW
U8HvSi2X+Bi6Vm8r2UO83ybIJ5s8UV35Nql8j4iibvdOfQ9lfBV91I3fpz50f8zDiO0CkIXSpD8J
vUpHhoCkHiG6cmHeGXxhWMjVElSyiG5+jjF6eoV3h2dlTvkeZhvauWh6HAOneGjvEECodCd4L/zE
F86Yvf2ENpB7GaYky5jpoV8wr/f0UB7zXGoiAkX0SLq1eK9g7UJHa0faolI2Fy54g9XQrW7aP8Al
38S9QxOfU3iBB+yZt+xEbPN9NLNMsBqTPhuDOrrlZRqx7sKGB927OwxMzXuQzjSE+8alOKH+VUuk
SRZclEpIoAO9Dd/iEKGL8rN2mHiHuwQHtcABcr1qrTOz9vmkfg9tv49zVkgnV0eVLGfWlAB2nIMj
rr7OlEU5+kfZmySSsb/r3YSkk/2j+OLjOUDeZ+//lxHMnSPQdGkDuWemKpxlfNRxbhEwd7BbZIvE
r8V70jjKs3HXeEfDGZ3uj9qvaMunHHLEX20UoEEJ61s0HSM3f0LnqCptCWWEzIX9KVMRQvXEGd54
jrmQNQeS+Jml/l+m0JTgJEzdCH02hVG538ttlUfUo9B2+8DYCFm26w4/gvCStr3dvXDD2NH63Mz9
JPR/7vj/fNiY9VGF5BAcUy2NKLSggGgu2gtpI7iqo1zTK0ICprL3ozOkZ7KhE3nxtGX++eysP5h2
Slns62yK0uLXSdpA2+ZraVn6KHlf5lvlY9gSNTQXwrN883s8fqJO8f3T8vd4/KBKfSbLTHW2zV+z
K23L4YkRn9ztn4uldh3dtHfW38htH6NrdXN4/xe6YidD1C8/fp4RhKOUFCNzjv4GjmrXHOSR9s8C
oGGAvPbVeMNtSXiK+A6eEla5IBq5EM7AVvTpd/48M/8swSy2xxBSzBXcKNhyo1dmRGUb+lHHZK2A
GDo6Kaqk0loclvvX4FMJkKvOumrfKNhDxOivtFX/jiUc6aqiTDIi6DDH1Sb/sHb9KjNfiCbjHr3S
5fSLjgsuJeNeeyGwkaBBQd1P6KCjr4yXekFS0/gNFXPC3rJ/rE1uqg0H75B53PQIvSUv7eZchehk
me3rDpzVBMRgyMcqYwdOfknFnwlJHaAZMdwdX4b79m95IVOFjxZYkta1mytbATYxwkZP3UX4oq30
iyOWI7v+melAmEEu/GxrOOJZ7WR1WoXfVmlWNmgNMxxGVOg/aZzig9HaxRWsJRrc1/JgBw9i51jb
qMT2ObpQrrKtie/stCyfXefEVXMEqCb39JIXAuNrCIqAovNFRx2K2u0BD2Zb5tL80Bu31F0EoNTl
v/BtOrXXTPJzSTIsA7vR2WT3wWAEg1YcPn/F5HMvPU4FKHRJ3eyiPvMe/eQecadNXB0LMSIKkvrs
a2ktmbiakgJGK9qcY8P2pN6z/8gNW60zbNMPi3agO4k8/zIRtugrk2sLlSc6qElg4T4F/yZ2bpNP
uASccO9okUO9BOP5ae83mo0qkDpucwqvKAkXLsogWW4T5J+7nk9eVl9/ymz59eJ/fsr4WVSFGo/s
yl2z2z9YFFdvjLeQluzjsOs/iNi13B/bbUTgLQaLM7fmyRX8MqezOkt+NLv4UDOnVClQiKRP6Kpw
jWInQiNJ83VhORwegIt1tbfvfHRFtdzTDlfHepOioTspBXbPvw/pJwRotsyz8CgrytBUMoaUPQEL
6+yjj5+qnWxG6mm2dBG65yqaJ/s0X1dj9krvA/moCC1f7L0e/B1BLCJFOP+RFCN1gkZL5VIzm8J6
B/sGG7MeNAZwcrGVDizeTjie9VH5SYr6Pgnz9xuCd23IA0OaenZyh1KpQ8gauBFhDtqzJkq+0U4P
Vjkpav9H755V9TIf/ENO2EiEVCMO/TZilDqh6VMUn6Dx30nCqhqeDsLmkK+UYG0c77RCWBRk5m3/
d9RQcz7r7HaiRPvtzBqzgEBJy6ocJH7HaKHg5zC9MbQ2PGLR96TghNCBeodOXpzv8LTAlm8xZd1Y
krnn6nWnj5whamx2WoPyvDUY5RlSuvnnjB5xWnDTgfdsjZ7B4bgyURjfCKJfAi92pcStfOD5qp9m
q1LY4JiRm96ZTT4d8Pn9b34ZzewCoBRcW3HCaJJVBf/vdXTwnVByBz1hmGBrHtP1/nHKqIezPbBT
YQqkC0ppmmlq2jwm1Q6i3GtSPG2toyshVNO4kYQjJx6X/eBI8foY+DAwJ5uSqSdKKBO2u0J1fp8B
ebpZfs7Af4Yx3+FGmPVmE3yuh4jqBemwF+OeNNJIyUy0iz2jcGV0h2kl25NaB3G7Zcd/NDhoiJsf
/YaqkYTqs49S99n7+dTz/GWO5tsWjZNab2XmqHabLeUy1XwCj3zULjvSamDW/aJ9DuVnczJ6mu6C
BOH1lRE5lJvz/R3Vnv+q7cNR+mfdjOkq/9J3aQ6xUokCYwrRS4jgRsC5DlaW5AbBOhY8QAsx8lIZ
Rag8X4NjRIE5R33B/33dlNM79591m0W5bR2kWYXON1NjRNvA3JgI3yzS4ibMnsrspj3eDahsqi/7
/ioZbooO2W9PFHYhUliHi4lJFFGk0WPgy8uqdEx8fA6bZE88eR0dCA5LZCHckDDSO9e0+4mjm+5U
uE14QND1NuZ0k1ru2iLWhAO6zMq75qXXnbCWZAfdLhsBAVz9MABwKGAjQzN4gd/y73hQL5rcHukq
nFdVODmTX8Yze+hSZEW0OgmnmQT4TsKPisFUha/ExR6feBu68z610aX75O5b53LTk3v8y+dnr14Q
ZVkDF+wwKRgQSWW4oVk3Uw8eYU8wHtTz6sdz7bKfdEvWwAJ1w0Y2gPl+Pv5fNnEiFfvWyozDLWIk
FKzJ1enPbLKjVwp/odi9C4ljUN/9SNYYUuzrTQvaPAlW5wxofjp/zsYxTc6XcWRVz3bACxzN6vo1
o7rGubHFlUpd+NNylJojwJbL38/Oydfw66+fRbCHbhgnWOmB5CR91Wsv7L0JN183O8StVA+dfBA1
B6rB6JVNbtQl9b+jTZH+zDhOPQFfxzF7fTo9CGqpYRxTdIGDb2gDATwe3eaItn6zE+Xb3HwIwKmV
pt9pXkY+4eoMkTMQi37dUfYuX5rYj6IN1OzGr7V1IizDcy7qJ1YJbBYgTkzDVdVUPt/0L6ukJ63W
JKZafI6zA2mLdpNLEEZCR63URrIaFRK0Rs9kGidCUL5riJIi6mzSH9pMRwOPCkmhxR2gtqsBsq3+
aI88j+TImA8lXucHXPm/L8qJWtH3j86uA1mqiqGu+bHoZWYr8ISx5YTvn7HvosLwXnAPJKqWr26n
cpUheme+P22+7w/y9+/P7oMoE8KwluRPoEeOSij+ZX5AG6HzUK434IHcB4C9qLb7MQgqefV/+7w+
q1jh/VGJQ87Phw2veQJKbiAJHAXgf+sUMoYvq2PxLDuZH6g7KX098/WfJ+Lbj9dncaqJeOpgZqx4
77UllUMP5WMTvo+LjhIy7bwMLZLWzsFaKh+IrRCCaMJKP6vrdnINoKGT3MKHx0Xg+7XUBIE16DX4
lnhY7A0HKdDRz/2iJK1uST/Gy/61f6F0Jfj7+ur3KVBOfdtSJB19Dx309LyhXXbIGPRDnZMKHt3h
ITe8zPCH0e+LZcUEiJjYAwmgYH81PKG918vrhpkCYgo3qPPLg6P9Rf+KllYTX+2VZUl6fVV5Bs2H
R5Cc8n5Ce1ad+/uorROjhrENhRSqIZCBHxDhsa57pWiKW/MCAQY9v7KOm0Nw0WoFUuMUABf1BqF7
N/NNm+zOqe6AUYXLMnZoZRobNXMOGH467bAQgF0Ay6IR8qQga71odskuBQ6NnZPhHu4VNbEl8+A0
6QVt0T12QOTC6kpF2lJBaSd96t/MZ6W5HHNnf4fqMEoCVMVxaNrmjv7WQEjAwUX5q27NNzC78sFT
hnUTO+pjdT3WC33Z3KsHj24YRoPpw+Qr29EN3kn3yHQm63pXt66MK3ZPL+4xfQ+eaEHixXQ2X1Om
6G12CXybztklFBv7vDSTrpg0jMVqob2rHz0oUOgGwL1eSgJb04vQOXzO39unGiFh1Aer64a7CaSA
Bz72U/joky8uo9FxWRHBH7wUTtrz7wsv/YyedEUTRVM0AWEo8ucv+fI25PtRr/eHCo+2i8kgfYsg
zkLZ9JvmDV3ICzYlEYx33JwDHf1kyZu6qsqmJqOXAP7KmkUOophbHCC+i/Si23U2udMEnMCPy+1z
MsdzAffpD3IcLQWXPkv5VBD78kOzfavvabL3mH+CvAu1bYYuRen07iG+QYTPPvcLT2Rm/MJ/PqjM
bmK9PcpaZ/BBRGH0p7B5OgKiO+J9vCn01SH3W7ZmetcBtpHzrUG7MdweDVoaKhtGxdRc36+0+BEw
6wKT+uGaUKr9sKTyTBBzotL7fZizK7urxK4qLRZCpDZ6vOjfKhzYGMFUxqoXpm7n/lQDPqJnQiBP
dltC0gE7DztrSkNQTnU0KvQ0h0c3y31UUQuCLuMclOlEE4txgno1LXwWJeKK73f6oS9GMxCYzlyj
MruwdoMrwBktXwcu8mGrUjzXYc1EaLnE1227iwNQIK28SIDlI1HdLYMjbCMIVlEOF2Dvkw0UcLD3
MDp4ij0U7jHR+UOFSHF65bIK/goQT+RJVhgPNBBdUefW+UpTF4l2NlE+Ec/z4yxl6ioomBTO0aHH
dB8pWV30N6XqDZXXAMjo/JoCogvFZ4Eo62iDB40tzCQnNCSaxOc37Alr0elMfhnFLJ5V+zaP26SZ
ziR6uvhsGhdDcGtgtSL1D+DcgwqoovTUDVzr5TrVL9FLzMEHmXsEJA/QSCB7BKj8D6ktwpNFAwHE
u+UFybCMAJS22Zve54ug3KaZYcvdrhNBp+RIVWGocRNbFx0KtkW8xCpO69A1p06ZuMBDsEXvrIc6
Ke2uuE+lt2Pp1iXJJuZnw9+h8xJKb81hOfI4VNU99mrmY6Y7x+yp71eT0g4ykjhTTRyRrYH+DRBA
IVjXuYPpIP15xR0/S3cfQnETQ/VL0TDtV1iFqfruEHS2pj+qieqa3eURxP3xbv928LTIZQmoTyjA
BxByMRchVBpOd75KQAu4h+PEFEpLxK1XDe0dGhBwVLyzxbifZWcdNDH3KIawIs2DWREB9yRB2adY
YpXjRdSsUVqR/SFxS1uz7tQQj4PjXSBtMgOddDztpYu6fdJwsbScxPqbqhfILQG8OROB/j/Czms3
ciy6ol9EgDm8FkNlVVDWC6HQYs6ZX+/FsQF3q4UWYBuD8XQXi0Xee+45e68tLwvGn3vfnxf1ZWU3
8iZOBZ2naFntWEPsalqjWcrvhjUDd7Q3pNmBjO0cFfoKQVfCols6KT/UYdL/atn+vBCV0xlWLtM0
KMe+HpLnKBficUwZq/T72tgqoxdugXhbtyQ8NJ+l5ATavkMPirzxYAK7hlmUE2BU4T8UEYal9BOY
CJnRtg7c8Wyc63ATHqNPP9oq8i+MiznFNVJU8ThpKxLIzGPx2rY8X+iVvK64iUw7YxGNl+SVmlbt
phBX6otWb1QD2VpY2jHyQPJJpMuQfhZ8YCi8+BN4v/PMNM2EHpFYt5qxjQmEm+FFB1l4HdJfSXef
zND2sNcaG7F4iMPOkWbzxZIehOJOkw5BiUJGfJaqbRreB+kvgzcXKhYugBR+aftLDx/V5LOWfpWp
3cofkMXXtb8zs7WchWAB3PRJOQdwPEiRje+C12w6cXOKT7+0JSZ6wj49xLXTfWJdpTKcb1syK4FG
m6cJyHO1XbqdaMXhO4OWdLuLqYMJV82V5u+iVsHg8pRIBDOvMDVlLA1OZ4fzmU/1L5SLARC+6cRv
FAjaSqie/ApYrbEV48cOS0HWsPCrq0JRyaoH7M9Ass2fNbjDXXMwG9CDAq560tE/leIYmtAR78X5
2JMLad500p1mnkbGQPNZrvdMJpGZdUSZ2RWtatY7zMeE6olW5ikSXSNja+5KcmwZttr1bVJyhlp2
vvSGtMquPFqoj7pt4/ibbD3di+PKD+yK3hdKabQu2/kzgO2BKKbcCxhSUBtVLh6UGwbXqeV0uW1Z
ru4wGaNTom9hbtI5xzTRnZF43wov07kgOm8DR4LaK7iVV6+DRyQRp8eECBcJ+9xVof9Pt3Kur5UT
1JtcW1UHSXdELyYOtmAc4QJwnp7YOZAo5TEZQmudbwBjm8xdMAUn+a4R9/2OBEtGQ+TOIXLm2fT0
WzJRCOIEv34Xna3P/obFUfssH9KH6omJTlrw2wDFtwHDKcWDfpDP8EKAhKzmjbrVyPIdq5sMN8ZF
fWPERVmbekmzrYVH5K7Te/M+jti7XxkF8eTRJq/t5tkk5ii/CaDWRyAyKAO79XInmXmjUYxjMmLn
q6pvEO3klqO3dgYLAR1U6p8ploa91d2bp+zOuPSrcWWxW264V+Vn78oOkQu3KMHT1TMdmYJEUl46
qHb5c91cR58+jUMmjJSt+3nDCYzJGAo6Bu/y8/imn+nbUHtZ7avWHAZrFUoXq6w2loAqayjJSY7J
CiQagLn+hmtPw5PVvyzz0nux2ibjU6PZ+Zt0M9ODTWKnmM5NhUuXLq+Brp6hSfSYEKKHAeTiS4fK
IDhq1SJ2e9ZMb45tjqjyuNW6+/S1aN0MaaZ1M9RbMPxR/CJEj2jgscbx6aa0GgCDNi6jeJ4qfu1U
8xrY//VTghbuAa2rVDgKKqxmmW+XE7LS7SA5Iio3GbyFTbYRg+5xWhFAmsUvRH+tGkm807mTYfke
zhuAEwZEXcGlpyfSVSA+sntNMY4gZ6rxsnjFU/lJI0lkuzac9iFpnPBKNdbkz6lmuIlJlPtFPyAL
NA/iqf6UAGKNe90x1gRVecEdbSgrcyfuMIkUFWoJEPVjvi9RndZPoPslca00B16diciHBsBe825Y
djedeVY4QCrXRZrEa8ncnt9rNMCj4zn0OokwJ9Lpn0nKLUZPb499uTaD90C5ASoJxNxwxVHchOwA
I4IGISRY4SFPLmW+FZXbiBi3S3AUXjMsvazaHCXF7IriAbUdCbdV7OQg7QRyiXt3hq0AokPDJT2+
99xJoUHjD9IaMDkkfmSXEDrcFO0Z/9PeaHF7DHwUVejZqZZhR0XKo6WcxHEt5ARVHnvzOYhIVMWH
UHMsMv3EroTU1Szy2ZVHnZbicDEHCIyUNv22itcWO1FCnGzO0t0/yNlV0S+CSOl0NPQLj5g47Aix
jYjrJO+g8vuz0bMQzW9I00iSxFteOFPsaOB2+JqmT8e2Y/u4VXP8ynBaN2QW2TOySjO60aNzo95I
mBwiSuLykUQCzo+2rCy/N8ny625ccweV/mPot1EoA3fpHL0hCPoYIrOU5jfYkauGKK4SOHRZuuKz
1f0ycwpLHEedx581O9Rna5k7zH5JOm1sixhiegwpVU8GtrYrxl2OIJa/ZwKWhGgv9DputrWPTY97
0qonxClGtuWAXTb7uaMpvkmTS/oobpWL0FP8OIX1yQ/XGG7cnfUPv7crVAu1XQyAdlcw0Sn5i2jf
tY5R71kdy+hEOjPNXEkls+LIVxuU25qE03RJ73zidpnTkx/tTWFbRe/Ma3x/E48HEuxH7gX6zP6B
YGXdovDqzlV/5AWP4aMCyIY1Xq4zJNNuCpqwXA2xA1szkLxMdfjPhc5TolPXbyphJeTU5K4p33T6
QTPuquRtLnY1NzVjcG5e2jy3A+2Gr857kU6LUnQMcD5gi0VSj6L92WfURYxdBWx6sDFvT/GDHJ/b
+KRlT5J4Hdu9NDvmR/rof5iqA9KIX9Dnj6Nm1baVemPEd37xOizotbzfGXVrN2wEQ0Man3Zr6TUZ
YfJZRU1jYQXvz0p/A+NiFcHzaNbDvAvFAwlbSUgSV/4UcAIo5vVMlGXKMNBs6QgaJ70+G+qhD9eZ
+myW+4Z4CqFf99JN224UEhGSwKtWY7geFVegcLS8pHMmfAPwoVPOnzbnEFPYNQK7Efo8mip63tgZ
i5wWHoOG6GoTOX1ok5lhC0hGJJ2em84hV3lIpHMfPMniTVLiZG23k3AfipCAHVRmrK/835kRKn4I
wTE6px03RriZw804bAP9CHsTapGj+k6E+Fy3Ax3QU3ynjocKhxDj+WxVsFpI/rVKLgxkKgJrAutZ
Ije6I9LNbqe1aXqtcJ2Fq86jlyY3orCfp12HPJ6oWYnlDjJO+aIGN2w/CxoLtXQf0jnstkt47pDc
5ZxKsTjRkyP4exxSwpk3NbBmQP+Cf5WAbHCRYfDL7D6xJGnl/XK5dM6Ihm2IhxEWmXzOf2CP81PZ
03aLTzKX2cB/rhikJTO9ZLTH/YdFXRyUO2tcG/G+mN6LfNtMV0Wz1QoxxarBedDGNDHsUiaOp7fn
/pK2lJD7usu8crhU4ltpus2b1F+QtRv5dWY0U1NP4CWlJZOjaz7oLCwy6eY4Z5MgdxGhUx4htNR3
/MdS6+hslEv/b3pb5BbakSNXTgVTDysVU794HwuI5qi+4HZBCpAfk3yjZtsp0FjZfrXaZAuSgttl
4OyWx/swXlJw4QocGM+XwWYqdlP/MRoTIfDYEjd8xjysWr1Z84xHU+tUOYSQ/qMnG9Ev12FFT4/V
sSscxE78EYXlVj0b2TUpdnG8To1D3FE+wkWl4sKGmlwyZaPph6r9FA4pnrGg2U/GpbYKOtIr8gQz
mr/ROQ1wn7hy/1ClpLm/ZbNjsZ4CIvNLF/mQwhqhSG5tPtQ9sUlviCtMdfBa1dGNFSP9cVjJoqt1
d8IBf0bGahlaD+a1mK+6egIcrvYPc1faTUSq0k0kL8yBEh0/YrlW8pTW0fptrzqyweFjIGuRhYpI
cxbH2E24Vooji5Ei4C0ifwiRirKjUd4TkKCM67rwaJaIN3FzsoyHst9kxQaRJE/GRI5Ic1Ji3qkS
URA7rb8vqnVUrUUE44TKTc4QnarS9VHoicZzp2zncR2bLjrCovNwz6bKDYiylI/PTNPRRJSPmoBT
bKb+rtDZKyeVh0bE9tvGNxAIuWg/W2maPfQfbcYiSpJuBt1fTp6ClDRwdBkbBoMj35fFF9FivZeb
Tzk+/rvNqvx9UucsalADiAzN1b8UzG3bshaK/w1Kid4hxXrLfNKufYKuDkrOsaE70p11cQBUs0ew
O/wD6FT01xRmhDykLrkGnUEnwWnUtaycWvMhLO+xpooM/H8Yoal/94S5WMAvwJwWoPdXjY9U1U1U
m1J02zPTzsqzPp24NXDTpWbHWRgZ1YYE8EXZ47um5aot4aROEdpj8mLRXfXfR28mTsbW5kU0apE0
xbRPxJqE7005m+KDFnrrmOpFverWrp23hnWTGYSKESjTcXh18JfEpcea2PQf//4hvhOpLV/J0kRJ
t8y/OMm5mqHl4VNulVPnAvwXJIhwrkBiE/A+WyCDZCUPmMlJQt1TXqjOnGwgVeoeNVL0HMxQ4H64
3d+Nsy3g4WgpVAVsl/ZlWhWIgtiMch7dkgwFJKLMST+hdZIh+YBKlrg0TCoSkjA91aaT3PlMa4vT
z5PTbxo38IuxYRpkEwH//zq8E6RIVuIii24Tg7EcQVlEVKTpoWg9P6L15qTxKWrXiXAUSjxJxjlX
PLwydHHs6UfPwjdziT8vZnmhfmvX0xan26hzMcvusIT6sKkTt9wj7rBbixz1HYR7NaTZHOCXmSF1
/dDH+k859bV9pBiMD0WIZjj2vzScs6jsgRXys3AF+b63tnPJCTM4B8oTtlrbGAL0g+1KoQJDYNWX
/KvuIaHIngjHRAu2psDFeQTIQ61Phn7HFhbf8xasc8Kqg83cnahsXwJ0tbEL+mpP2sRTs5EvmnEI
8ysoPp8V3e71jdk/QIdRSNj+z4UL0A+DnIXSbaXqF4kwUVVbJ5UjMk6vjwHCF5cAMgRDNfsx5zxH
i5x/v0TftKuXNjE0LVkSIV7/9yT99uNkhTD0qcWPQ/ymeMSfC4DQzUseUieqHcZ1RMJOTjBwCdQ+
bGjUXJTkP1yG/N069ftlfHlGRq4wb5YHNgZ20S0CDzpSIIuWuSNbZRg4MJpiB1TnhAzkXdEgOMp0
maBAM/oh4gOzFBIz4wOZ17/v0DeEBQxSi4eDXr5s/tWZHWtRQvsWRLcC3QuSS73M3BtY6oP9wFyN
Vi1JI46on4v8Wko7dXxMptsJweYnmYZYyAL/mQb1v69JX4aOXx/o369J/fOVKtpmsEgeA8sxuW3i
9bldO8UDtTrJnT48jWfNf5U+amNDynURHov5JGCwbQl9JjbAroKjnn8GIh5hWxzdXEXhe85qj3s3
sFBQAPUi4CyCkpHi9Mom4ZAUn/Xc04ddBDDMZFnZyMJFpXOkV1tDOOfmfmE0DfdKw5H5kNQUZPv6
FamC5kLXpOLQnLE+E9Ks0KLEVssJF2/iv+/KN78UA0iWXs0QDUX5S8cZa6E1m5ZV3OYYNtdCgDOX
gCoUCy9E0GDqM1Pb/xhJdHYEdZ9tsw8VfydhCpzQ05/G8N+sen9czFc1ZzjnRVFrXEzjn7EPw4TQ
nZnU5oXAkDCUHR1yRMH3bizUtNqPwUDmMjD48xH58/O/DAO1aM6qMDSKW4oOetupcR2Ck98Qps77
FZTFUSnGW9kUXKRmM8bTipftvjcuAn7Wm8RlyAOay8eZyVmCs2tDLyFkXPJiXDW3O/rb1TuOS2yc
D8oNBkdybcJXi75ncl8ukc7r7GNAIrscCqr91DuJ7xjBTuw/KTLLChSj5Q230TNwmwGgqgrEvXzp
7vTQyT+X+G5QrdlR4TikcpTPBRlt8q88Yx2YUFtkhJQzvqqw2o7bhZvkCIs07N8P07dKK3Vx1iui
CgTzq0NSDGYyqDgM3BpBCcwDd7q0EosF3tct+E2LpHiKuePP4+1v1kJ+ud8++YviICsR/Cfj8uS4
Vswxd3yMrVNCrFu1QgN6x/BJuZvcsTla1qVuiJtxp7THWPU56kcBcG1VX9KUrWRYknt+Gr7ry9Ly
13P129UtuqHfNow5hYgvBmF5Cwito9HjHykrq1dS7KV+PUkbPbwM0RO4LI0m3sOQbkPigzYmVXK0
66qZscFN9uJvMe/vaQsnw0oR7Z5fFSXNFSM9nvZw5StuywKzCta1Wz5gVyasyTrnL3WyD2AjkQGD
+FnRaJfv5PyS0mzxsYNHOVF9OPrtKXRQO3Tbgu04wMD97yfjO0WIQlaNzixKW4CPX4q8uBUyTY7j
8hZlLiXmvO3wtn0CRIifOZYGhmc84gWDCuh2lTMhTLMIoQQ0T4eCNMzmPz4taSIHTsKwT2KD5vNq
eLRIj/3495V+/yT9dqVfpsBl3kZpKf93pUQI9+2ukXe488OPZANra28xOHlRJjfOkKSsBmk176Sd
sdN+VZ6145yyCQ+R+MN79Y3zmKf7t2v6UovVUTOG5sg19U8ion5gW+C5awcYxLLsgCVZz+uQxnK8
E9/nT/+Jg8aGGxS+0LuQzsYP5sC/E/og5vx+OV9eNoaOCDRKLofTsVAvTQb9npq9SjaZ4PLat9th
3dzrz8YV1RldlVO71w99vSqIZx33zEOIFJMdmg9r9Qdt7H+S+q9vmiZyhhHZz0hI+vKcNc3sD8ly
pxYZgWcdJjgCdxfttqTj2/Oc7ZvXTPd04mAO0zGPvfq22il4aI3VcG/1HgJeBgD010ps1XfNaPPv
Ct4Qz+ppC5M2rJ7yt3wvW0dZfOjFndLcRIOdHAbVVW+nj1E9LtJnMqcAWnB0cjsM4pJdRc8qKdDj
cJHl14roYkylDZHB7UCLA8zLhpo2eYe2uaxVP5Q92t9VIiJAlmSQJyYCt/+QKL+tPYXVGULWZwhC
ETgRqzbXdypjHzqOeXv0I36tcqtVqMhwNEOg32vsQuY6fo3x/VDb3CvwLO0J+kgPztDLF50SbMb8
IEMZIDtZu+0/wIaDLmGURWoeiSYrCtDgoE27bH6YeTDpTO00OoX0kBuqp6lvYcfvLXoUtv82QNT8
4St/4x/+4ytbX6RHmT8YspXwlTmdc2wfnYR0JzY/Gg6Of5g+qsBtsLF6/p6pZ2Mzov1pvfvxEr5U
EqMaW22TpIvmOBFA0BPDwIw0dcY3KUbSEvlQUMEiyHRibJyCBZ3nn5bcv4UIf96FL8cDozGNMuoS
nmTm7C942zm/FRFKJg/KvD6tk/KQmAfEuJBRiIWRCpfsOs4tDO7Ihj5mt5mxC9pbfy+5k+xIgN1t
ef+ThF75uyrnKikVcGLibucf/twakS0Ic18V5cLSk5yJmTkiSx69jwlb5q48NceGBDX1Pk9OlNbz
IwfMRzP35qv2YtIsoHexnLVooFKVvlnJTaFtWfnqY0GDfDhauo3SQHCqzb93Ce27HR3V3n9QWX3h
OH+5bE3VU2MqS5gC6CbYH1rZMSavTD1NdROgq+HafJ3u09OwDq7SO8lPjSNMnyFTc5rKtBM2nUxw
+TXQzuFtsTZbh0N0K66So7idvO5AI5pcPiN4BI+drrX5dRwIX10LdMbY/KBgmh4TDN6gkipY2P50
LPh2v14UkYosiqJOpOif38+qhtQqYhScT9CYacxM4uLhntkQmQk5Q3+NOAblUEzhV8vNSjlIKzJH
7qxxVTwxxOxqepI0tbdRRiuPIOVVcSd72v1i9fz3L6F895hjxsE9bNLRUr9Kd1E7DnXdDUvlBxsT
Kg1YnV+14qr31puC9Va5NzoykYXPlhQIpiXLAi2sIasTqymXTKW8CeB3eqmHbVY/FsylJpA2yqbQ
d6q6/vfFEgjIfftzf8I5CI6MgDdR/T/Rzm+rcVjWhT4EU3+tgerkgfsUmttSOldtzEPE+s+INZFe
1Az/jJQ8DOSNi0xsJumoZ04GJ1il7S9OYHrLz0K9mF3Cu2E5bfdY+u8iNV1BnkmeaXYgv4zWu+HX
bn1Wav9OyV9EJGWpipa43EcTUcdvFhadyCIFjk/T4EClpuQUfbvR+FMNAW46+KVMyOzQlIltb1xd
J41bHXnUz532LHMoDCtlN8KlzQ2GK8lVkkevaSj7ZVBNDc15TbKZw9KDMVjoJ8L/wChF1j5rP+SC
6bv+rM+vkX43B/cEjxb6nQjeYN5P9TnFyjeGb0L/JOi/MgRTFuLfmX57b22A3m4koVvTo/WmKL1I
9WVi4N3CD9GZbMlwpbV2Z2DPDucQo/Z5SveG/5yLTqq9lk24xRXoK8yxPHqwRmlrk4vGQDBvFmxn
bTNxEsZnKGTWtJNxLbjIt8pDJjrlaBv0eRktjHZz8FcToREM5FyYIqL/HBt0A71GpBN3aVM3BOZc
heuwWOvjPhJea2M/8ZKA7zjLp57gPH+Fpil+qI6GR/bLRltn50J9GPGkeNHT0hHTAfig1MS6UKUv
bLYVwouziCbnJtsCeV2rbyNYBvNxak0mc+eIcbGU5J7auBoBQ61r0EqDQmo5ldua25awTyQEn+ER
wTf8kvG+qRAB3Ss5XB+R7m5x6q/jq0zmso3A/ui/kRWCqkF7nZUdnSMNhc2250VPb+ZxFXws1x/Y
lr7KZfoiq7nxSjoEE0J3hAQNYOZ2B5yuHu9Lcn36VQ9cWyLRPqW8d2FBGcT93tOICmLP+gV42mg9
KQVMzbDF1eR9exFeZMRRi9pzJ67ydfGY3QJ+Ki/jp+hMPhD0m04M0XVthhYtIipXuyQH3jbMfSc7
7uCv1E0Hq8B8bF9HFzVGEbq1cDPprtij0UdsBOupOOeGMz4A0G6ZNVRvzOhex8lNaTzf4iPOfkl8
9Kk/pR9LeFq/0k+KARsyPbTZJsVRi8eKw3eH5S4ljHSDg5N/7OJr4L/P6qUD01t0m8WGvA+TPSBo
JGGjo9vTfW552sGqXcZqOedNftNyz1cRqs84Ja6NKozwH8d4zR/ahbvUX9MehbQdp06P5hifHdJG
H/7Zfxyw9l4SSo6U5TIH1lcGT8NHdWLocI+6PwrxAthYA/pXcdXfc6c08h1dWpO6CYRvZeDQAVkg
rIp5H6Jmge1OVFRx5NM4GruJ73HAxPxtYgHVmUs4knQUkQ0jpplpXmC7g+WebsTGETNbaT0y/hgq
I6NoCZqFeUf+W79mrIxeTfRXVBAZPDgmHSA0ZaxXydNILuhLcIamcN/dhhmgqqihKuKMx4UEdzz8
9NCgPiNWWMe1rZh7Kdr4gu3HV5HFwXikNzZrDj+4bm2qftfyp/xtTLICQq6sxRzq1YFHrHqdrrHd
mAIFnwO5hDQ6dI4ItHB/aWD1zB1Xn/GWIcWnubfiMRFVCJhuTSumOsH9JKxkNvZJu0k6xEa2QFgS
zIf/0Mo6AcHLzH0X8xgCqw485HTIi9R3/joDdF9ywHBcOcTcZOiatY80fNI5yFXqA3OG8lkIj3PJ
cUC4Kczlr+eTCdIpcKqdGXTDck8yLx95W4SjhPYxcKd3S/WGYc8EaS5bNCJPZfcrSAiqJgF9hI2e
Zjpo/mjb888CaaeKYqx69bSoZEYLnA1Tdv8cMkfurIXuF2unPD3KqHjQG/u40ybUz3iXACbIhOgE
2773ZGmrj6vITXDQCYXD+hbjdeyea2aMIcfgliPNpRffxPhhgI8RM/XSrsFFWzjnSx4fN8iy2feY
ljDZQhctM9EG5Q2JHtjZtEdOoW17cO/h8yj8YqCagp0R6aDDrK9cRX1MUbT7rE0hSovqPgQ6IJDx
G6Ez/BUO2zi4XRCdCKmV11B86orNZN2l0y6PY8QJNxHP2zLvFfxfQ+8ZFRmhEuP36MGsbk3cYt1D
2UEkTGxG9BD60FiCrpuSS8MwXOMvWXflLo33hn5oGaH+uyr4pm0GTIxOOYWWQpfoqwllrPpQjyO9
xyoxewOJSqv4NlqjZVsWQHAtjxwPfkwVXMr/r5XI7x+6VLi/VSJlXWt+b2r9dQkt1u2U+CF/07u6
t6SejT/Jkf+ul/mKS5KgCCtcVb7OVCN1zOtaioarxjmyh6zbrcfN8ljwmsv/WSZ+PIItJ4e/vuBv
H/mlkVOVahfJeTJcw233oBwWfaphG+v2FeUulL8fP28pif/1eV9K5tQcM1PN+IoLEYFCR92ZOmdO
2lrjLYsl8tneDaUT0i/7p/xBaTnR/uuzv3RkTG1GdRLwXcVdflb27WbxpciHnxut38y+/vwhvxx8
CjFp+1gOh+u0JAuukl3CiqGvEHbSjQr7Xen1G8q0/5D+rJ2h23G0df/9wvw3Ev7r6+LYstD+M9L5
aobJm9msja7vrznSEOpCtneYyNz2LsLOi8LhlMenVN302gmIaR17i/+1DL0i2PUlE3dHdRpltWiO
U9YYYtJclCfa2dAAuz1R59WE5UZ2AfSJjgXEgXWzlArIGTFtounz5nPx2TvY3VUSDJ6TM8v8gpv8
97f8hr6mY4nRdYaMOBL/6pmGWaFnFWJK/CjpHe7ysQXzWq1NMuapaR6Sd4EgnB+b1ep3740Jaw79
A0qNvxycTTWlWi9Ly8dO7txuu3QDUnogT7rYIBo7MXgNScOmiEI0LTmCYqNdiHrHxwaO+gcbYgCN
f9XnC+sGOfFsjw8hUkA2DHUrMnVzyY7mQJtss/f2F2CC6m0iQwEM7vbfN/C7s9bvX+TLCtfEpVJE
/jRc1XVxkwPBV9blzUIf/ffHKN9565TfP+hL0zHSskyMSFe6Fr5L5q147unQzqeGo2gq4kahJE/B
MmpPRfdqzkcfn0/h3zbCoyRj11d/jbSR/fIclL8i5RlBvkI8YDGQpB25YLHWLSNDOUXcWV8Cge4R
N3rEU9NHpKgkW7+7Fi1yXfOps0Bu1/lawJyTYUpAmbVuK2rD8dHydxP1nYaQe9CXeTDwn8UN1rTb
pMtOQ5OiuutXk0DEUmNw4O+A1Oa8HQxtCgLQ4SwE47SWSMHpaAUKyq+s/KU1CN2ls/UkyvmqJ9gQ
RKE9yGs/eKoKVOVc58SBpUaKuRzKJDqhZvMAVg3eP7K8IMEZiyVZOyJEn3MXD51MRjHpyFTSjqhu
6/Jqiu9CPSOONVf1uDU5alrBHQmDUf1MVpGQ7vLwCRNTkdCOpLCliMqn+yxGVMehNNtZHL/aJ06a
ihvyFzipcpkQTTSLtQAqrlkxZ3BgkRprpJbFgYeTQQq69CRZd/fyp3KL04DSf+FG9YSVzO3BEA6C
aRssBhCkpnP5wDrSvyl7zBmAQEvHcsnxmhd1d/AMjveXil5aXJUI5/iAdhfj6xWdxHwb5Icq8TK4
nYYjFWha2Z2iRfNfhY7eoS1cdOdpxd4hXsToxWquS866sa3g4ddez/+jakH/IYfk3wsCNOEChYH/
OApYLIvnFg1/cZMxrJCw4TxT9yf0p3K3MzG72Cn4gegeK36HVbl9CkzGQy9V+BpMjznpkQlFnrRC
7cmkMfVvlMaTpPWUXM1xH0cUvovOVAZ4K9wKdARk2VlM3JNrIj/Yp6Iblze6wg/RvCUxScGIEs2t
GVxzbD9G8auXLj2hpzz+nLsazWUggO5J4pQSjug3jzkfKK1laPfZTg3WfnxICOlsOPIKMJrDK5/F
cFz0dzWkGsEr22vY3xOZyNG0vwfTxl8+maS6emV0VyM3za+SeuqMA/a36L5QPsONrq8jbn1wCOjI
r8SSYyL1nUwxi+FiF447v/hhv5K+XVJlwulVCcwds/Y/a61Q9us4jc3hKiGYbjy19mBGvcgsmBo1
Xs7zDEDux5X827rSpDe2qDBojxnLZf1W4oW5JKW61vXX5KG+yzYAfmwOiLsljJvGoY2b5Icv+t+A
9+vG/PsnfllyFbOK8jhjY2YspNfehCOJ7uiqseeNZdzVCpgs5GT0Z/YTsun+LoyZp3QgS8I9ZJBy
V93Ga+kWvV+MtBLycMe66H7g3UJGb8hexWUP2+rt3wu4+l3lZuqaKEsmBSpd6D/vUy2MQa723Ccf
SVcFMOaQ4Ifb1c8TU/dk3RBNiLMxvcBLa5jpoPquwl2n3urJ3mRkGfPWchIm8cxOANqmDO4fSkjn
PK8rVinOluN4lFEMpOdEeB4ZuZTTc6G+hsNz0DxO2rGP15qG3OEpTd4l9fHHeciy//z9q/z/9/sy
CUAJbkxWwq+ygFpa8gYDlAcoRO2FEzYDikFtaDnj6d+39fv65bfb+uXxm6e478rl8UNd+i5r+3Kb
e0jveezBGyDY8ibwbYza6GD/+5P178ph08ArvZw5qJ2+vG+GNnV1mPLJsb6xxhs13w8EcwPCIAUb
cHxyU0Fj127YicL5UNZuSuzZ2Z+fkvGZuKes8VBN2BoKiv80MBgOkYBHv7r5EgprMKTTmvRgknJs
xMtmR8euTLdNuxkDT4X8TYIjfe/mWSX8jE5ii+c3J94i+oihv6DbWDeG51/r8Njy+juGo/4EQflG
00Ph+NvX/3IamLKo1dOe3zubIZxve0e10Q1GXo5S+BSxnWXCVlCPaGts2rxysEdyBYo+YifyzJ8W
v2+mxX9ezZcTw5w2cdjmXE3CgtB4WJdBkCoeO4xNV4LDrp+slWC/OO0nlcgdEBnVllZRadnSvYT+
H3eBuKU7ST7qj/is7zAFv98r88usUNTTIR8irs58Seh0ue25INUPAe7HkomzRADNdvCRi5sYlcUJ
uuCp2wMBeYfY8cCu7v00Wfp+0SYPZBHoLs7mL4uRVPl5G/hcEAwEgl1qkicDQIY494FjDP2KAcF/
iPx/vzLfjIn5lX772C9rhBL7gRWNDHYY9kSTi8sXS2z0IH107vBQtV6ZHWrdHSQ0sB9idlPCxdiX
tKQMTzYdA6AlHinmF/OqPzeX4qV/Kx/9jXEpX8NmFdNRpQiDYsy0jFkCgVTv2meq0NjbWuozSlYd
j6h66PLSbmmePdArs0qvwFzI5ClmjvTDAqEtb8BfK6IJxdFYpuK4/v9c8ZVRmY0sHfurQeu3uGHL
wtV4Pxl7icBe4vYcCjJ93MkynXT1JbFDefGhoJ2nNZsSZjPRDc5tkQiB8krsmJ/c5P3ZmN8VeApD
KaxJG7cDWoikqe9TnFeOUqSEX9yTzWUF2zSj74g/3e8/y7TD7LDBYLsGQy75D+E0wM0HrG0Q50iO
4iw9sRHClDBdJ/8xKPm7I5IlgtxlBiuJf435orS2Zm1mHIWrRUpt0Z4d0jxVglhtWIrmxXQGT9M8
Q15rDMxAe7JC/NQ4+cYcoCuc5BGjcz9JIP1yfEq7ThvSZl62J+ukeMqhlW31VXgzL8sy3KxrRlS6
3QyuuSUcbF18BKNnFHuZXg6JA7htC9IsMHOjZpJw1zrFjzPG73plFrw/kp2BcCCj+PNxiXHf1RI2
PHYyOKrcnKI8NPE6F/Z+cbCU11HYd8MxVdOVivd4w5zaFSMsAW44Okxp6vXcuwXTkwiBfbAjrlFk
RrO48hxN8qSPf7/K/HB/P90qC4cKRdzQDVX+ckMBYppBYs7j1b8ndQmRFRtftOmy3djeYRCX1IOO
gXYCX8S51RUp4kW1WIvl50AisNoTgmZyCuB//4e089ptXcu27RcRYA6vIikqWZLl7BfCy8tmFsUc
vv40+gJVtpZgHZz7VNjYtWGKYc4xx+i99UF6PdXYJueqLaozzLI104qdnmwDYkC6WyVfjXQiop0J
o8m8zc1NgnMRyy5mLY35tJTdUdcbH5OqhYoKhx/GPx05zSKlCAKPoYsz5GlR4IQCYojUJQyEBFgb
nwUteJ+8qtNSyphIKS7nXQGJhEIKzzDrrNu8dMmP8O1k+f/C9sj2MG3Jmg20MrtF8mR1WHsCPHKI
y7JNgWk7DO6V4pPTila/V72Et/K0UPVPZmx++RJqtxadT6JTyF6uxSskuEv9KlW0IFToIlFP2jl8
pzH73PcFZWLhTNneLyQ+n5zyKXg1SOmRNpM85R7+zFOO0cRudqEr7H3bfx379cgZZYvE3hw80jEU
DisENaTp84kj6lDuEnOZB14GgPwTSnq7GJagUzCes+Ia5iOd7rT3uuFdbD8saR41W6u9LYXPI7EG
NNavFP8X0HO6Sq9KElVRIg30vI0tnYa+ssLpVxq27vXl/UlxsD5irK6EZZXvRpoV+LvmGuHnFGN4
4drHU7e68vZfKOZ/XMXZESTrulGua3miuBiTJAApZYoAZoVZLIyWNKYQwc/QhZzsXrnrmu3/9204
+/rkxsde1HIB4mpIVxmfv05Kp3gcGZ7vBvi06Rwvvooi1WXZ4nEG2W3xdOUuXFjYf9yF8+a3rGrW
UeEi1ClosaSW6Rke2pK2iLVF5MbFXZusBHll+p5mOuGq9z9LDaHMNUnwpfoKnQPBy8gXZcM8P1tJ
xxNJi4I0vfqkf3TJom+9o0LFzSPx8VAHqnvUVqgpmQ8xMH2JXlodWwJi95yaNd76tIdO1NgqTlN4
yno1+/1OXSqWf1zgWeGjtsd67KcL7Oe1zEzXhlwecHm2RSFaxdu07GfHZo7YKGhtDEkO6WRa/qaG
BqPfF8spY3e8u3JNlxbw7zft7OTUnJRKy488PZJmSBagt26j/QyZXG/wbyFRvC9qT5YgNd0CpUtm
bbtQxue83irxoxnOf7+aLxbZWbH04w6dfVGllDZk13GHxh1RDkGEId2GIpQBCQ9ssQD+QqUsxLsR
hB3JCTOT8iaf8rx0Cnoy6qagl7LdhzxDA+cswsdOTOlbJoso2eNo0jvyYwFXEKqid/dyA/hf80AE
4nKHmkDnlM/mWX9m+pxaGEA9gWyC2/IDe6OFbzz8m9UIUDCS4/xeMKYjIzpmJ+o+5PgeVycp0EcP
1UH5gRq/bd1iLW61pbUfnniQAXlIyT4jhS3mk/QJyhIPirw2uZrpd73Wlb5oiGYzp0NJdaeIz4L/
mKMQDe78hnfTgxSz//12X/DDsYwqCmHlfC4kDZ2tH36QQ6KJvj7dFtUCdu9xHjaLYUKsZN19lB/a
9NlQXmXAMaEX6UuAUCmwrrSlSdvu/WvL+vR4zx//d1Td2cvYt00gCDHkscr1kWg8tJXH6NRCLajO
GYQ3+7Q8/C8GTRdqLvU73OnsNgyi1RWtCUdpmk+qtjSLbss17WkvdbG8XWsZXFwGsKeKhNOKKkjz
sxLvNCiV2mYNNVO8okmS2UcNJPbsBGsldWUCIdiJ4ZJwMjA9+Xl0Ec4z9peRkDmBfwvwQrmyMF0w
wwCS+u8VnatYCXgy9HACScXLaEFTibVH3QrxvXVkcNq6ExwHIj/tox4P3LV1+9Ix9MdfPzuGZuWo
K4LGXzdfs/BGROgEU1pgD0NLo9gRag8XFUhKH+zKOOWCdPbn7z5bkH01Kyo14kmorzqMDNQ59CxC
R/57HJxmPiWj5y/jY+oKwMYwi175+v6VE05/XQEUPO1W8nmrNjgphpgN/HUaVeVMN5xac/n1lQW1
ZiMj8J/IS65i2vpcK8hZB0eaCMCVqF6bhXgV5Xqpe/Ljes56OaWmdE0Rtv3BuLOeo+wO/5xGRh9o
ucCJEChZcJf9eY5S/R1aVEcsQmJjuRENm4NQsR9NbRG22JiVauGXyTyKPiR1IZ/eBotieYq34n8z
ljU7e47uGYiYsEYmhTIoIJxotoyBEbCJxB+dazSQOevir0/t7A8DSCdJduhuwxUKoPuYLcAdZYhx
/X0Xz9nAEWAI7a5qt8pDc48d5YMl2vzT47JBWUOhjavN5oCvJKy0cyQ7E5lNJdwKqdFMvJsC394n
2h9DBcYg2/gA5CY9qJyVscP7Bw0/Bt9fBDrNwNz/ipZHZi4xj0RphiioQ3hKJpa1sYAovYWLU7Q6
oqAjXAaQRYbgDY2UY1z7aL8q+fPF0lAlydImsOc/3ZuiDtrEEAYelzAn/ehkep3koZ1sG7rDKQGX
+t7Unk7yQyOSfTKzXlMATfwMigzhND8FS2Qr8xZnSXlaM4Cb/JnRldrw4gbz/RrPPrBcyMvyaHGN
mL8xRRxZxgSXYkJ0Wvwcx6XgtiRnMjFErnRPH85W231Tr4EERNfO/lev5WxzEdXYNMOCoyq3qHTY
X9C9TIb5vHlBRTBw9vN527NJCGiXp3kwPyFqbJxGvrLqfB1OfntwZ0XOqLZSWubcFMB4GoA+ZEn3
Ku79u3KZVw9aIfFlUMwIuGZt1KNZ5XbEEeI281BrGWDZGGkgGs6XerIzMY0o1GXT5hwHvGvdAl4R
ZcTva9VX7fzvNavoiSXZoKI/611WrZHGgT8duFYcKxVzOYaO8HyStp1lhx19NqJIyJq11SMJRPBR
ZiWNACgmqktvqtio8xRTi2OsTgdm9QvhPlt3sxMOdyd5p8+VKM54U+w4imYz+Ilh7/1++Ze69CpE
9v9c/tkWk1ptCsafQqfQZqU1I4ydJlnxqJu2hlIDdLLsyiRU05XtnUK0WfCkRT8FVU7CDYSyMyTU
pT26UNaYnVZOsTEeNE9xxTUrMawvD43ue/FueTXGhewPTrd5S16eRHfznUnrJLOv00W3TFdT+yi8
9vOmAuWfp8MyICqQuC3Gbz+bRmWRDpnViP0hSO7oTHTAyTa0S0HfJuky016CA9FuKTLflNGq9XzU
NhXhJPOEziNCD1pIxipzTl79obyJc4bgKZmfx6defSnBy8w6dHn35VuyKWi2oELx+i06+3xHcarf
oYVVbAUtzG140GzzSftINrCkqXcnLaiquTJtggPrNzKA/0u5aGgY5GF9YPY7B4DnWlL7gq/2zDpn
GqabxynRK94ZMGVndFnKmeSqi2tSj0uzJtXQoV0Soq1TrZ6Vb1JUZ6dU4lNQPa1fW+IdniTSD3x7
6NaDuQz2mLNlu5h2pMW12vFi4+PbHz+v1OR07EUz5id3BJLAMIZNMJ8kw0Ps9eJKT+dhZOsQ+ByA
Rv4Wssy1K7g0wfz+862zT8mXtdOYVFxBw0th7TBqgbgrNg1hspB5ShLVesnWAarlDoS4EnrsIw7T
fC6hw/7AZ57SpEfWcdpPmEKFmDPAdihFZ9GbDOnuk3x5YGQv+AvYs9idQd2BIErnR9mb9gc6hqTI
hP+H+eGPH3W2T/UhnxXypP5QOrT1iM9Wb5OT1yVe0IJa3krja8IqBTC4x3YN3ufK8nrtnTq3JgGK
r42h4u/To6fol5ZD6k1CvgacToE4/Ti6KGBILw5gU177jKbV4Z/Vw5zyPs2pOX5ua5FZGMfqxBNN
cd/BZvQiY52l9NNMp+lWpgJ5WqcRuqypofC3XRUPyJcKYQPlABR/SYHhcPZKnaJgLPVWm76oXFw0
vNlQuxZ0a0Elzd+rCSVtDS4qDE79+hoOyXFGaXedUHBJcUjP/b8XcvYa5ILRZIrBnVB1BxZz2HoG
gDIFBcfShzGKmU52mnQOcIOA6IyQ0mFjDo9sFvGVZ3KRFf79Ss6KlVOWq12mckuEBUSLABHMjCNi
nPEBMPV5xFUqOQUtXViUcvjBdPkEkwMAgIEd3x3Mh1H1/I3KQJGpEoKBGVoIc6Oat4LwaUYFrdtr
HsBLyrQf9+6sqmmPsqEXCvfOvznds/l7/hKCN6pztBU4Hn7f0C+eob/fn2lH/KY3KaUxOgGbYOk/
EolMtwCy2FF9qJK1qD4NwarQN/BRTuOOpeN0EOnoh/H6BO1A/DMGy5iwLuf3K7r67py1QZs8D5pT
zhVNsmM8Q12x1cZHM/uTdPABizuDoeWtRCoNxKFm3bc7wSnhO8ZA3K5cyuVK99trfFYORF0PSEyb
bo6xlMpFKNzQCQXjF7lDu9ABdVOMM2NrPDbv4MXoHMp/WmUhYOZZcS2+TZs+mvPlBT6MPvFZ2Ky/
FEvfHlWbJkfwcvrUYaQn66cr3Rbqxhvw+akZivvqQc3/xE6Rb4QPmUUO8OmwPZVfl4i3JuyJcrDh
wOrinzJ9F0g2OVKHsB4H9VMse7IT9BjITuSMT9FE4kTkLZY0TDJq4WIBdriaiwuOXxCJa844PmfW
K1/rxRv+/SeevfsBqcl5q5scxaRZ7d8QD6d4YzzH9K3B7VEd+JOgwRU8uWCq5z7yNQQqw6ob/k6B
db+/iBfPhd8v5uzTaDoVebhskDNRbWBnK9aKOxqQgAJ2GcNd5EQj+2h2mzc7RVs18SYmLZ7QmjU5
grAbMFUzUNQCUBr7TnFk+n7Vkyi8THfu9yu9kI+qE5KkYBdn1Ek/7Ow9TfUS/Vbt94fh1nw1dmQI
2T0KQ9vnqrHhsKC9K0/wYctqHUIK/3tEaGo46WPUzkpXJX985t+jdXLTVYxQQXT6G876oBlvzEMK
JBKQWocO1UZrnf251ju9EHj58+LPuiVqYKSDVnDx/Xxwrbn6NuSe8cwNDxZzjE3UQQ2+kXjchAkA
4TXxpGpn8zMCKhrJO+brQnaKfY7Go4FGaLh9eyMQSaWzws/h/NFTSHY5D6PMr2r4L55Av9/4sxK2
GkslDXWL3QUAHnkS1WKE0cRcVoR1a9z44QrC0EnnpGKsDGLNWlJyiNBwO+y4HkEPt8Pi2C7iYCWb
c4EWvAL9KaVZWnpCeKsSvzNyJLq2wl7+yv77unz9+28LiVqNRaEnXDUdp4DcYPxK8kpEYey2WA7n
hBvAuY7Q9S474w8CYHMxqXsD+Wr+6sUq/Nv9+ypovl9JFGZBDQ+MgsVA5At/YQmSk/acPZTPCrUD
a5ZHlTv1VI7l69hcWXAuPUASJAgHNFRR+9eJPITwlaxJTFEBr7PzhTq1fBwfpG2zj7tHwpJmzHAH
Dxp1zdTDCR/xgd7XB12ePSiWnfmeASIgYU6ehzt2Q6Y6VoMYHI3w4+8f+ZcC4Gz5N3F1i8jjDA6o
XzrOb/fqZFXH4dijf4loP4EnpLfck1J6QJWpFdDml215p3arpLMp7nbqPCNpxM0jTJquH7xGwUZo
7436ZhTn+vFKJ8aYlsLfru3sG66wvJZCixIpquj9M7bEign6HuLdiHzQAUvrsnqLwkcHsCZS7vyJ
phztjuZ9Exm2AqGj3dfarhGfFbTYQlnOGtQGJUspiC6cIElBs8bBlb6rxM8SJTwG2jhfj9o6MDdH
ZQkZWVDfTt2jBLjElfOdNm1f5Kz80cj/JgdeXifinzg/SPG+STjURRx0x3bedH8p+rpVl62PFDry
m0CZFa9jeg/Dponv23gPKbZjq8+EdaZfm3tfmPiSMgfYkW4DcRjiWb0eM0jKlFMwuR0adH3CLV1g
orZg5wYu1QTrBsaCjx75I3sg4BXzOLF6r1ac06569vR+XMZZtR4KiVFloYCyik9wLrqNR7SD/xeZ
v5cepvFp+HoNr3RJXv3jb57V5bE/5F3OO3Mo0OgRGH90p4kk7Tc7G7cTXzDEJu9d+YQunI9+/NGz
8kIxK5S8tdVSQTW0T4n3PvLFTmjTnia5k5DD7kraXMzom9viQsITS43VOBXz0MVVN9/F2z4RPU1C
zZV/mKXFSZQGc7Jlkbh1AmxF2dUv2JFRORAYQIVL++taqXDxvjMtk3STTrdO5f+z3s9PdRFmWjM5
hSblWGVXE0K0ngV71IGI+67HZk1P8vzt+v4Xz+r5uNJzsarb6S9GB3qSdjw3l+qSzuGy37I8vfz+
kC9NwSY0yX9+4VkxFAdjYuT91y/UnpF3uy2m1T0OYrvCpXKyqQOuybculYoW6Hm4kvxlQKRnf7No
jPFolbiJgK1j+HWq19NLKayQcVTGjNIa0wu6GlK8NckFWh7OmcxPjjDG4prOFW3wH8dFPJs0XIFT
1HRDf78rX9Fd509Bha009Z3RT56XiJUcqJFfpNNkkhc8WpkBll63g3wu0h5513fGZ3dvwq4PTxPX
HqJXo7ptAaNlCjdTQLI5o/KkVvs+WAmdF/Y3Uybo7xcpT6/CPxfJjVR1CwW4eL7FCcyWu6Kspvlx
XC3IgnzCASqQPO9wMGdpRFERzlGneaTzuscbYOYpLW/OL6iOEWD9PcWz36/o0mHcomP1nys629iK
vAzjPOeKJoMo8wUcaZGnziyPAcFV0b967feflZOmFuqSOgW+IUN6HI5PZGkRUQUeG9JIvS0JW5k1
2h/yMagy4bXOTQdyaw2BhhXD8KZ5S0pDhXjC3D56HOSgudb2eKQZFeizhjSVgeCn+SDOPuFxCDFG
GqdNPb+d+u5XKqtL7c3vd049G3T4mSmnilb2B4yHgDBpfE2NDCI5YJ+lsjvqqw6Uu23+Jc9FvYeU
0d7jZ272xExkeL97m5mnYcy0P403pexROaNlQAamgzAB2A+MX8in39ppN2l7g6pE+BL6EAWj7sDs
idfezUt7x7c34VwUNWh9aiU9z6adBwuNbHim60EINeNWZRy6Agm5nDS/zZ+GsVHKg1hgUY0opZ3f
X8kLOGjd0si9nNqMEoTus51zbM2o0YKaFqs1a0+zyfGpPnZbzuzzPpsNxI3Ii1RYYxlMIz6WYT4h
RWIkoOY8+BIX/n49l1quP67nbFPlSMpJOeXGqJ650vH2x/NogfY6QAAvvrOa2BIzj/nVocWFmpO/
a6CZ1WUC7c8Fvmp1LOtO4xTTESJvS1NmKVNkohA8wuzHiT2NKS6rCYyaS8qVh3BJ6PH9j3/Jeb8V
41lDEHpWcnARV2I1T3p3hL7N3Q6156z2JqaavBEXp3grRFvsoL/f8ouLOfQkbeoEocA+9xv4R7mp
RZ3svSnXYC9j9jUdggRH9lUOdHY1eHKNyG1Bokpgfk5dPGODPCCd68lcvR/gh8Q4TG30+k27VRGp
xcleL9cnWrO/X+mljrT1/UrPSstAOxpllxfTfQrFbasfkgSaFkAiudxKHK2AT9M40ao3CBeGp45P
ZY6Xh2xLUX7Lovvfr0adVuvz/eX71Zx9OmmclH0esCah0Xubih+pnavSGg42DNE+sSPdqTuPHhoh
HVnqtXU/u88Zyeh3Bjm4kj9X4i/iuqm7I5PYcXE8upq4gGIUhJsYUV/E2BPjaqEmJKotgnndLpN4
FeDdBF5arll/se2w2EI8+fP7b7sAZWNZoC04DR4Ijzu3R8hmFR7zCtHJMd5YgIUKOFN6/2ZMblb1
VlqEkHgHMlnCHFlW8ERLzSdtbY6g+5lddEKydH8ELLio6Z1+is2q9rFbFG7IC76uijvhHrxzpa8Q
3hniogLMyGp3dSY4FUr/PiET2gTFio4mmX//7bvSTEsIDIs3u1tpd3rmEc9ymo/aDmuyTagJmtMm
OgxOb6GkEikLrgaPX7wAMpixFMrI+c5HoceeAbAeI26Yus9sVyfVtkY+E0dLJjEVTnh5HscrLC+l
slKvAgQuaW8t7dvfP1tNT4HfF6BDp1cUAmEL6q+ICRuDQYwrsxTnXAaqspa5LOX7cVE5p7f+eKex
lZae1uzGfhkcH4LuWUEWnx8B3Qc4gee/v2tf5ezPp0REusyJVZZYev85uTQ9VjXj1JUHsSDOmH04
sO4G2EYGkNx602SuyUaor0tSzcjqxeN8k42vo0GqLMX3Ce7PJ6cucMOCZI+MWrpHXdn6nYerPTyu
s3FPuFlpQnRYqeVSy7ebyKK4gdEeWJCPjOCWYBhgEKCTSBQMbiqVqiDwDN8N9dlJ8ghFCxQHshed
BGofcxLUj/EfU71yfL+g86JjxLNSCEJgL/46FXx7WeWijZKUs92hf6YhY37mb7RmqketWvYcpfSj
i1tq8qMpN6EzPOBrd/Kloc87hBzlrdEcgnoZ6RMK63qP7wLs8Me1fW0h364tNgIkDrUvHrSdOSLa
hWxO9qCBF3vfRm5xqPAvpBs+r4is+YKcdYyRUNSnFbH6kOHcgQdiQQT4knM+ceS74Tk8hPVjIN5N
4K/RixEeGTisNsNzD742ei5vUL5S0D11iguqT/iEeuUT57ekxyK/6uvrQnWUtf8sF/xKNkB2QZWm
2Hkt5EtZ7RdqKB6CeGGR65V5wRae45jv+mRjJQ96s9Hrd5kFTk3B71rx7AjE3ihiRHIohpHWLWLB
GXK7nXLWIT0RUzQHqYdckDyqYJhb8RIzXL31n5KTk6lLHBFYHHFki7uCPqUmPLXijVQxcE9bu9fv
W8wK2rCMx6X1ijJPydaaug4MtxCiGWuKl+97kntDT0XL4oWcoYp5tdHlqeEzQJXMbgcSx544gHXC
1IQ9JjcaILBhKVSzhlAHaZ6Ks1GkMQOv1mOS7IGt/EQZZLx206ifA5y4Z8ZK1llE7q2jKLvuBarW
8TMs7FGbqZGj3CorcWN5hVOvVSdZFqGr4vRnFXFL2mfEuiBHnPWWc2yCWcNvkHySIhwZCvXJhqeF
rRYqWuy24L7AdXkWzQPFg7d0aPiJ9MBZpjjzsoMv5XeJcAMwu4Gb00W1A2KQ/EVHaPGheFZuOe8K
b1207UJ0MbA+wke1NFYNaDXdKeLXFjmIjmQIyCHdCaSC5RtJkJsCRqD0xgIo3xUkcZJGKnAogtjq
BdFW3NHE5e7PYgLfbM2wC32BhqU35l/08AmE0D37uisNTswpiljmN2QUp8dhN1PI+jmRGzI3bn0B
QuKUL3ny7dIkQ2arQJ7N5+VHsQvX5vM0ENVmcXybw1Vpye8BwnRiYAK0ywz+IsUM85U1LNp4eTIg
bLEs2qaw8CVCDp98aZ0qD0NMx0WEuiscKqaoBbtK4urSs5k+9tqDPGo4Kd7ybB9YbksqJ+9NYFfq
jFNS9HFcSLfHR/O598JbqLwy+aUdtAv05DPhcwyXFseiYDngEn9tg3nvSR8d52NCy0QgaSskR3fi
RhPIj8Ebe9ryOhdYdLFwxQfe6wjrKNaxYNvd+0/KadOS7RA/ZqRINzsZOQoZ8MhIO5zJ7/ii0xtL
3Sc1K8r+1K9U875XnaDeZvV+zG9i8DeJ+KJX2EkZ3EZbX3Ql6xAD7MpiMHC7jufTQSgNo00SL0g8
BZ513CoiIU80SZwm3JHD2MP9zR9P1o0q3hfVXpI2tfQphA8ykSUGhf+NWT/E0qNWkDHFjjGXtVnG
S6NEjpg8EwsFT96M7eND/1A0M1B9CV1Nes/HtyNcIYHw6mVZ76xuJQPMQ0dHI1Z3AuM+r7bNsJCz
Nf9YC14WL4pq00Y8mpsuf5TTD70kX81aHcVPQdtk3bsa3ff0tqfEsTahiqLBXZV3gyXj2UP84NQE
ihFf5S/kgyFvzZpInOoqc/zf/gFAMiSsGlAywBXniqqyNf1C6SrxIJKZ6en6TP1owAMSI2U3HFG0
pdzdiCTzBa7A5AcBhKMx3EVeRzVja6Yr4Ixs4STe+y4BCr8XDV8dpp9FA6eVyVEEHcmcLHU/SztF
TetSg/11CDJHexbdwdhrT+W6dvN7dZz3hS2sJre4MqFrCGD5/a9r/54Wf/716dZ92w81dcz9MRvl
Q6VN75QO0gThMtuxPDviF8BbiSj7ueYfx/FOxmSFmlGt5umRGYE74HGE8moqa2x9uUe8YvRKW8rt
bVQRSfESaR8hWqeN7Iw5ruBsDSHaKrcjwL08pXNVvEC4RBmLBL2k/GH2Z5Elks2kD0twgWkSz3G1
TWBeehm+3++znuTo51GUFIpMJYkkM4A3VCRLXVwGArrMvzpwTu1jILwgVrAiTN1wJ8xeS5P4YGqT
EY/irX7aJ1CQG9OuHsdn7bmCGYTsoFFurUS0j+h2gvKvLL4O4qughbPWwDAuLZMK+xMDta2o3tay
5cjyq5ESl0YsgijOTNTl40oEX9fdHDHRfSAJipLHMXwJUGchHf4r6htWx8b/jMlyJqiuiB4tH3yr
NBcQxgkyRMnhoJGQOyR/OkQOGtnIjFbZKlrSujpllhuPlryTm3s2Ju1WbJZMxUTrIyLtFLSNU/I0
eyL/+G8ihz6nhR2LHasdbJ5QSSQtmcS0K1AtsWP5Xj6sTXPJp52QuQCb58PqFnG3U+S5gizoNe88
YKCm7Lbt7jSidLNFGIWbgq3UDa1lIi4KiY5usqjyvz7ZYyWxOjbitDHa9OzPnIGJIi5XbeBk5l2M
opt9uVkUADRZjnqfuOwnHcWGK0CwDBZ17+EYy/qN3zzS12vKdao6BPYFBLhLD0HhseJF6Y1xnzF/
jmeqsiQgryccj0Fq63921EYt3at2WUWUNuuUwXqlLqfwRLPwBkZc47vIqLyW1w07MZnXHTDLOPqo
4hdT30Eu6u4hEklvonkYAF3ZfuvlMC/FWrGr0IWEGZtr1fKE23yjueY+mQz1vnP6My504qL99+MB
cxe6TgLoF/L2tJqQu2CAhFdp29OwmTp4L+T+7gSXI/W+3U7/PzqV5KRk/tIXgLmuQdSamTgzbigB
8gfInZ94jfnvWDROXj4+Ba2HPmiUdBhcBzWHsuQb1Ni34ZHPWLSV8fXUP5CtzCkhlhadD6zyHa4Z
CQej2+yRVP8lJHA5HMLVtTXo0nlBI+ZAkVVdu+DxFnyz0SRGjxMmAkB/L/OKuQnMYJYW2J/jrdDt
++GxSryTNbe2vL63srFosHqHLqzWOthJiIF1agiW8xCq102DmeRKk+RCa8vkKjEDizrMx39yoIyw
aAMlLSSaSzIIIGWjszQTnDPXHZNxrHKvEDp/4KCDi+q69/TfFs3Pv352/pVzdjZfKaVDi5L1sR63
VYlOtOYrupFUED0OPk8cifEzYF3U5H8o2x2JlNz0bkxXkF7bNyt9apIDHFn6SNBdyis7iXRBh8Ul
ooBHbgOGQtLPprYht87ysazgrUT/jgkxOG2l9+gxbLlQVyBtCCNOj4ZX8vBHSLgSpXo1RRMlr0TK
9wOQDA/QUmr8CVFvaXTfydutTWyO4L9AZcWUJNrM4AYYM8B0CTuRLwJgSl6rerJXsm9DoAmlOWMn
Qk+x3k6dkNDlZmUWyEG8RrJ4o2CDkwYCnN9MAQ7rGvh7YzoQj2RSA4TAi0muXhXEWh+f1J2o2Kq/
GwKvFjEteqjBStnD28npDtWq+tJYfFSrDolGVz+L8UPTeAJqoJO8Gm2wASf5fhJkNTb9MCFzs/zF
5yh1HHlfbzrtHTtPVS2n/n14UPmdVskSqfGfc5+M014iXowNEYj0rQL/GBzVLI83PoTCUF4V+Yts
eiffxe+ElK2wU2xc1k0qL8L4tnvXnzvVNsnZlQhAaL2ICQEZK8UNDAHp9rQ2gA0w0d8yV2N9gmCW
oKMne9y/Me8kl4Rrr6SqvoIOuKBg/PmCnDU9WyuXk2MySpOKbXzmEUr5DO2zM1niahISGbTuiDy3
OLwNC0JSYUpfo3pdaHVyDbyIE6KDF/JL+PK93tFjaWy7RD7U7yIVPlIwLJlGMPkYjOitEHeGtcxP
iWNi1w0D8Jnds9w7cSs5VuWMVcEw3oxnCom8sL4Er3gZ4WzBLEgWNdIK69ZnJhUMa7W8GZsDAGUL
z4y+LKT3RiE93porIzvVTaY/VMZNp7vx7bX+/wU9DL/QZEiIfgcE77l4Ik8SwbKiQv4azfniwgq9
JFuH6WHUoE3fZSdPNPZUushhfGEOjHAWlwe/WLVHWIzF2i9cDa76/lrh9QWqOq9z8YAyYFfojf3T
HGOFJ17cL7nzDqER2TzluIz76ZDqLvkYmWVbGGIc8QN3v/6mjPPBcum3IE7rN9lDueNcw3HRVu5J
MqL40j5VwIV0a1r2WVVuYAfewSPG2M6XkiHw5nBxmmnBPq7gvcxV09UnmOtgzWJxmdOuyGAnyrpr
iB4pZlDs69xLrXUwfqblJo1uFePJDDZdsEneG1a04TawVl/+ZGlGjxchRrQSeEsIV5Mst84edcQ4
12c5/w7XeJYWjnVR0U1aOWe1apIYdWcUvUzX1dqBN1iHO2KY7eDleof1ggLi5986G+k2kpZR5vO3
aB5iXyT4BkUCXQx3qBYikL3/xVz736byzz951tUuM6kR/dMgH6aKGKKM25L4tQnoCPJhmi4hbwQt
Dq+EXbTrfWuLcyOdaZMl5Y8P1j+b14/qXGQCr1zzrU8Dj/N3dXLgGGD0+JbOhwaRNo6marJKHN95
WycTF8AbPhntyKnXIQkH3AyTWQT7LcUZE1ZzoZ4WqFqh3V8Le7wg3IDuJEu8vZKGIejrAPltyUqb
obKyOps+aN/TWYDawguY+jvDfBpt1wSnQ4wZr5xL5UvnpO9/9ux9aKNCbPm45EMieY0r0Klwjghx
zI1MWzR3ssTpTXK9bbG/zzygEgw+NBUGjnvq3Lq3QbRasL4Su8uv9ZenfeKfpwPdkCJDURApnp2Y
zTA/ZX3pS4ca9r7biEutWnQF0Du0UsofIvPqWeGo72LpWIBGsa06VIly5Yn1+npl9jWw//dqeB1E
iUYrVtmfJ2ikqYrcmal88FvWAw/EMAUseY8VDVbzTvcKy65m5FHRL4x5kQkYYwlRZljyGzvr71BT
6ih8eZS9Jy5IBrkbTw9yt6n8ZdJhCiTWAa7djDsqOCM+aJGEhSuPWrm0zOCN+c9POCsux0gQRsn4
esN6RwZoYhm3CWKr41PeI+2eyas8W8THGz5EaLL6QsJNLkxd4UYlz5YGHy6q+kBwN87qo77Xs2XQ
PxKsaVzVpV5aMb5f6dmjTzWhTdoqZpF6nxIo4peym1evWEPFm2BtroznkgSVkXmYza7dEi1p7idY
eqLts9SGT0vKR2cyAJo17ykaLzQyEWhYR4b4VqAI3Q7H5048lO3i9zbLhck037AlKnhU4FD/Q/lu
5PhYMFmTDhZIReK1IcdRYESnz2QEUzXuejDn0ixbIVChc77qOg8LeEPOVUjDdXwNi205IradR7Wb
uvUDRSKd/b5xUT42g3PlYi++DhaYG+QDNM2+dopvC05Z9MUxbFsultQRdGkwhgJyG1wai6F1002J
1vm2v2uX2lr5YymLEfEWzRQBa4IdaTbW9ZFICqrtFurps4yE7yZiVve/iA2+dCpCImoolmSxQJ5X
c0IZdEYQi/JhFIipcvRkhVSRMBgiiFSV6T2z0ekJEwIHWZnN43RkdaLBjTJgHs1hrS+gqgPOXZAf
MqEI62tUOu3SvaTcJAqcBiQU8unff7uXwSAY/Qlu0IGOZ+0Eym1dLVLAH7RwR+WxEPbdp8TELiPh
RvmbHddMqYmvx4DCbW4d/RMKAuJWZgNps63xqPhzzdqrGNTgPq/SrW79idWVNa5M9THTD319wA5r
uMYteUjWaY9JerQ5JUeYl94mmR9b1JW98utYd7b+TUYpFS6SzIM4X40N3ngrECP1kHxm/CDiLYjd
AY1YnnZ6umJERYUUz+ThYVQ35d+jgvSPqCInSl3Iz7BeathIym6IpxaVXNvBjaQs4cILMzJAjHZK
ptQmwtKcs1hPVzbDWGzX5MDNxdOyve3JcTEdjWgVpoeIahBwFDiNEEANJl14FuKZPjoYHxLBDoop
BenY4MCetQjXrrVylX+3TJSO/0Paee5Grl1t+ooIMIe/TJWVSqn1h+gk5swqhqufh5rBWKIKXZ5v
4ONju+ED7iL3XnuFNyBzrxmkuegUL64CIT3pUlll4M1TzMTdHF+S+v6M+gQdjVdLYZyDvoTx1r2I
G75MCxHzxFHZTXjYiJz40Y5u8rtuNa7JIzAKlmVPR4FPsnv0yP/Kkhcot5G0C7s75Rpwx5hD/Nev
+HXpiytg7KI20YWiOU54pJm3DWL4DVLvuBCt6gxPJ/ZrTywS9N+0Sk0EVCDfjwSfew2StgQFQEKz
qH2xhudC/ZnRhQnvBYlWl/KAxjc6T6PiSFuJm9iyBVLue2S4tW32EIW2Lb8iqzbP1h6ql7nbhVNN
YN2303NQIUWzEvie+Xl70r1C2hTDk9wcZGtD5Wp1+0o61IiBqB7DQh8352PQHGWUDBHXAj8tQwP+
f69h5/eEAh5IDIBm5uI8S2kySZFRN0e93bc1rtvw3h9PE4eUu9EpftVu3L1K+bsh/Zic/E/pZyu6
Ef8O0BdKvK+LmBOkT0GlCuR6qk9NcxS3lLDG73TaSOJdjX97jYP3QIfVad8Ej9Y88KGJUW39e9TX
MS4+4OJcWsSgbXQghd6VdX1Pm+d1GYwzUHydIVhf1zXmuZpUedwcawvPa+Dr0GbcHnXsHM6CTUaB
GNY5cIszY1dQcNjszLMW4fyrcYx01UC4ac/P/17ThewZRiD4XhngjIlX5qKEUhg1dTmEpCPTjbD1
LQqHylfA77iqvu99tOs6bNPAy2IV8+9HX+g1fH30MoO2Ak2vDbE50u8QQldNXprYNhtbAAGNB/dk
W5oXyKsB44Kd/rd8K44Yxv09vbWUFLGPPUJZ7hMJOss2NbwkcZS3AAINpJG9cV/8PG1qf/hrqhuV
hOXAlEqqGKT+SorfYerLu4IxunzFkvYjl11GCQhSRDeuMhg3i5eZZF2RVyWHbPAz7U81C8GElkvB
VkUrg84WsBxjOObyKsO1LLyty2Nf/2mVbYC9W8CgD2sG7bkbd0nhZO2mg8Y7Y4cMj3a0+sxc2yFX
zpyEPG04YV33VFYtlko3rbURqx+6uY7N2Ba2FXL6dH4T2GLMYCRvrk2vtSsucAetD3QzPvJMi74B
nrpERKtIRChNJTC/5MXKGv0J71CobAAFQQkGg+z0eA1Q9Bj1GWe7dYmTWVffkldmN7QDmPQz8HTq
EJ8IL1VqJ6C/3aiPajp6lXIf1Aepf4qbe2wD2nYdd2s1OJz0BwVi6fVa+4JCCb/HANwy50lc1YvA
pVqZkSB81x5nAFeEj4UO0x1zOHlltn6bAIIJ7+rB5Ve2JaO4dINkFynTfhJvYvEW8RN8Ueiy1rcM
6iaODOz92BnghUSrsfp7yl/OFVMsEvHono/tSzfMxofYMfGRCxj7GSlS1OHN2D5WgOiK9hklRTeS
OAPBTaOh+sYK4uQhQsRk8qvmOQ9+JdVOpC0Jye06iRV0/4ULTzVm3phmGN9nwl0uYlPVK+3xtC02
NI4GshNc5xoGduNAiohKq6Y+I1M9rCdaRec9GtKnWcpl2J2r2wollllKdtJ+9sJNUN0IlBMySKvg
IcNnL3oYg5v6hHFHt03zTdV6Bdp/Ou60g0HLHl1ILvgCw1F6iT2ya5PYYgCIYtH5rkx/Z13uoj57
QmCkR1mU0bnxhDTsD3AZTTq7Mk93GSbQjXjbK895+6o2rwZAkgi0LzJXJcCQ8ZG2pIZJygdJWX6o
M82N1V8gx2bl0KNm3g3aPTOeflPQQivDndbzbYuXRr43cNDMJIQG5dUYrIAzoK1FofenhmnIcHza
kUbjhwOWJDxvi2zTDD/D82ulg/aW1uf7/5H1AzvXBEg2ozhFBM0Wt0oZSnUVp/PO7ZFI3iHSPYO6
LS46QC1muJPQ/qc1+O/ofWHe8/Wxi4yo4TZhf/DY2Wmgrt4zWpKMwlZo3jj8WMM1Uj6sr4c7eX2V
kXVpd8LqUKgY4WAC5/76mztRhbycWO0xfZ98RKtfRNgyjT242r67TWYa+nFwphHvxNuTTHsA5QyL
eoa6599v4YIOgsWkR5K41BGmIMH/uhBZ6krSQhaCgspMjAK6p1CP2NUd6DARJrEjH+FMo6+Fla87
E9RGiAD+BFUhuFKXXuDnzmtRdQ4zf9EJ+7oWI2ilQQhYC8YWDK3Pr2FrUx8hYf1mPSgPabgqIRg8
S9v2EWTeOjVRpbg2rLyYT3xexCL3yqOoJ/9hEQby6J7s5GtIQy4Gd3gEY42YeObDNQHDCxjmrz98
8RH6ujXUSeWZ5JtGhWwX4ZJYu+lTwwb3NdbrZvxdnG9OqdsgAi9veCWO+QPk1h+63a28N2A3ObiF
lU4uOUw30sll2K2U+/yMYPwcYcE1Btk9daUmrK/dpR91zzJtQEJuLtLpgBhLGdBUNkchE1g/VLds
SzN1JSC5mQBcxXoVi+7r1/eFlhav7NMj51LtU4o8JXHaN3kwX9+CgSiE208O7KAJ1WbTC6AO0cdE
N+EEFsAD8aONrnpCcU/czzVyXa7PZxcDTHlH4Awh32PD/be8pR1yJUe8QAT4us7FQW/ptJRawzo7
11K9+KclYWzvABXp32A50Q0CbHGmGcAwdR480P9B+owL8RoB0pz30LdvxICbd8aNCInj6wsrNUtW
FY7YEbo9OmXVaWWRiwy7bnrRui2ScbVtlW5Xb0UMVhpcbtJbyPuVtpINT9XuKszcDF7sja7vC9CP
0wbokImWBqwrnJMB1SXrk7YTZ5iz9AjydgVCWa9uci+7zUn7KCf5v4k3OWg8rnvf8sAsPyeyI3i1
q22NfCuJ64xc66PdLtaHsr7P3oF/hsj6laKvaG6xQjNAC3CFpvYLGSFIyaoT6F7KT+oLQvUtEiQj
ynX4pl7lc1yM15/e3uKyMCzDHAKLt1fhgYAuOzpmfvlz2KM7h1dRNSOckPbpOLQe+4xKGOGwCHZ8
8PdKvP6O/GU/fVqI9vUzalMrNLXKQiQO9HSYwhVmbAYuIMygbbW3OyBVD9EtOKyfVOVdPbs3a8/I
QSfvs5ZP5lmbFpCF6ua3yZPy58rqLr4mhFpmVTNyUW2x2/sqh2MrzhEcQw7clh1FX83W6407YayM
p07+F2xqbJPzg/BoJvpya80xTi6zb263/4EyFW/r03oWFdpJVkPcj1kPxMrHk26fMUQ4GOt5Olox
cqNtgXKJypgD9Peva1fJBcYaOvp0iUzST9gpS5y8qCVdFxsB+uXN2gACAPjJjbAU9EzlyBQVvv8O
GBaZOTCe/nTXy52NoXRqrM7lTnFq+CpX4XHapf2DlSpUXVVh5qQv9o9Zt+d2NM16xlyxl6vIVRpX
fB5v+r+SeV+R4k7xD62hOalIQJNpqp9le1SPHYYR7UpB4+A02vFNsw9Ww2N5Xz7pd1Hpqp0zjPh+
zP646BRCnkXLdRRcJUR4hwaeh3VCE1FAbfvs0ah+pjna/s9nxBFR4qpRFXRPYOLOdybgphqUS3+f
nb0u+h1eG7ZdzDEsoJh41mg0MZbtAjETtPBMECHrm2/3lhFN509D72gRVS1dSiU94H4cHBg2QV2O
kJUlCezN+wAekaUo15npl84Mhh0MlwAtIMqxzHpEYxTaQmmO2V5fGX69atbTdnaKmMU/ru7JOVAt
rgFZ1On6WxIz52/Dxj5IslAwaOFgOoEUzuTX5a5pX5vxqPm94tdviQviin71fiq2w3yBUwbIuT+I
GzWbL08/bJ1/R41LKZcsIss+awFI3ydscdAnQzC3lab8R7ExfGX4G7k1fovGZo5ZVrRRUS+H0HHl
cr764EVU7+rmzJUYNoSHAjNqOhbZLWW8W0qhPXMZc93L/Rq4mbL5n/xkeMKmPBc+tK2+hvFk1NO2
ltmG4KyR/AG3BT1Yqz5QGxmgVAdjoauHX7/08SWRkbdKsWWCxvv61KwVyjaueKq6CteEZhWJhxAf
yW2rjl6MTn532hXpD3HUKHzXSVe6+rDJwWmgbys48l8LjxNaavxZ5kXYhItcwT+hNIHmMNYK9H5q
Ngcc8zsjTarPAKQwXRPYqPkeaFpQJUyQH2vcL0fVgaSFtWEv7gdlF+T3U/y37zqv6MFoxZ6l9Xb2
pmAkUrloiuGVo91lh2t596UAjQXIf97HIolMzoJRjYJFMCQGMgcjutH6pmmFAtGv/uyJDdBwGGiQ
RjLdFv7ihaE4/Z9cdAPYVTjswX7498a4VArIMrfnPHHBvWfZfw5bTREawZjzWuNV0LwM3/UIngLQ
GeoQxbZwI6F172hv0+RWAq62nshYPKAVPF9pcXkLlhiER7KRwaM2/gQNEu+0/hFhatH0i9LvK7jB
CYjeK4Mi+dLu+rz0OdB9SslluRKiJjfJMNs9nuUZDBX8PVcpcLTQs34jjNNiCwDcGZoPUi9YR4Hl
BFoncxMizUhpVaF6feWMX0rAsfKmsWDpqFQoy+7CuTurcjPwQueAX6gOZqb3CX6HeKQyUXpKgUnN
hu9oDntq7A9P1xEExnysljH38xIWYWbMhWE4SSxhbs11GxWb03VxC9gCh6aBzsZbAGfwQzVjCGzz
GZ0inKiZy/v9hJOo3b8JkJ9kpjXg5fpN3nvoCCT6IUxvuo7Z0U+OawzjY/ZAmn9WHj3AZxJJ6XEN
tV4AG07vKFrQmt82iTNbe1c3wQ51nfB38daroLrZZTYlY5kdyuxVVRS7pumQjNvq5KKlpCB82K9r
3hSq37p7HQZ1qZj78o0WcakyTv/nG9UeTJ1Nec8mfxRONkIOKV259+gu+mH+hINQH4wbMBeWnT5S
LGFaJb6a3SrEO8OufVTdN8An1CtN8UspA6YwhghAi7DJHvq6r7tqyMrS0tnX7+AOgvw4BbdtTAU1
kxwTqA8uEqe9AOvokKORB+LS1pK7c3qH5sTV+/tCGfdlMcu9FA9NH0fspfYdYoDdIBSMhEq6P9BA
YkVy6US+Lu7wH4A6ENyqgx/foQFbbqo4w0XVujZYvEC3wArNFGdpRopLqMtf347WdjMDmwVF+/jG
esXVvMKzJ/ctuE9/JHMr1Fu89+YucTkLdynhvjgis2RWex1bKLrO5IggsZxKfwNhIN0wJZ0e8mQH
yVeBWSfeauVdbKwhQQ/vcNbGR7UCYUEBCl/+kV6y2G7019GXN0i9Nr/0zcMJixYsvMu1wUSFpmzF
kMw2AJeJLhrVh1ZZa2hUNC/R31BEYMrp4BeCun6Wad4KiMx7nfKSMcUxxteqf1S0uzGzbAvQNfYB
Fry1wNWv7bALc+Uv73AROYPqlCWnnHd49gEzw8aI3UrcY6GC0ZkNULe8nRHHL8mfyheAx+t296zA
SUPU55zezIY6UAGvXEQXKKakyaKiiToq1RDSF7teOqfRgPVZe4RUgCWOY4pY1HsR3sRos77DY5lm
GnPoMdU3NJs+z0/EHmsGXr/1ehMguYD315y9dZiYS/XGvKa9Js+15DKqfl7g4iQooSnFg8gCi9jO
ZFcmccMCMH8p/PLpvGZsChf7tJr9E+rb8Sn0OluW9gaa3phMR17oKngauu3optfkzS6mFaTWCjx6
EZvKbxl9G1tmnDGKkTOX+hfRHjJneavQ3hk88Kr4oQXuMMAPRZm5l908vDsZMdHuAXgVRltYPEfW
338nFhdIGHzPT4ta7DEprCRJMVhU6+kozzjnzinSp6wjl+NC9k+nW6GnMG93Y/wMbspKjyDsRVff
Ia0jRidbyI+ag8Upc84YVUxkyprTj3N8Zf5+Mdh+XuZi26XjKPdyxFc9+8yXc5wUphc4xP1DvqWn
+ANWbU63iiqzAR2aIadDkSQN26tuJhfkOef3RW5Omoz8wnIUKg5yLQ7muT2G9MvQ9FZxhsNk1xbf
qo3qRTS1pgfzKCt2fpgHm8EeT3VmMLaa7MQz/PY75uIdQPwT7LjiDT8INfoxVutcsU+Ajl9j17oK
wb6AQvu65kW7QzLbQJ3mNc/2R1J3b9Gpym5R4k6fO4hdPeY7rfpSl/6Z7nmwrayjID2C2XCBVrgx
IVH2M30P3AfziL+lZtgJHSXwFqeXq/fYfC0sT6/ByAEuCVh2gJVfrw28XuRzXjTzUtHynUcwTFvR
bDC3YeoKUHoxSYg17zTehDmRGy0uca0ZXn7ylWtyxxdcfCw8Kf6zlkUkmarzKMIgnfOz0iRLhPgT
4VjjxdF6wrZxnns0bt/Ag/NmEFnT0R/Y//t4Spei2ec1LFKgoZ0kURy7ed8r3Od+oq0HbCJW/OR9
76axKzcH5nTJR3NYrY//fvzFY0fDDl9dghbSfIt61GqjOImyj1dw8rLOo2kHYp+yDHWNdpej7lnc
heOxB/m6x3VcQmdLzNBJEJxrCfvlN/GfpSwlhmp5qCv+PSfskj91nkpIdFRlBzLAQ+FoQNtrn7Zu
qGHCE5ab6FrT8OIpMmATI41KbSgtT34giWc1z6r2+GGvRYIVwUnApEHDnLJ8ijEcyNDlzImAkbpS
u5VR7CrELE7p03hCrwM+nhPcVKcNoqNWtKvVaZ651PJTl/yKsv8BjJvNq0kgYNC9Z8GLlms0BIaS
jgnX4AnP05VW3Y9OfmP40q9gb4CDm1XSchXKLglTYmvvFqY51DwhvKnZswdwPbBz58p2mk/Mt9P9
aVGLQKSlqFwWJYsK/rbY3DKTpkY9RetO/jVrbCPywFQhdao5wrtInpi35snB0wd1PfxGMAjQi2uV
9eUt/mlNiy2eylNuWmJGogrjF9lb1GShJ9lM+DxBW/XnA8wLMLB2zlljDk9FqLf/RbFzsekEIAG+
B01hk+bw18gnh5lZngLW0YIDZOIre5WI2aQXd/gkwFaPESj5LyZmFwvhz89dNjusrGybIifCVJUd
gIa+pfl3o3rlSsMd8UcAjAvJwy15G1S2yTNRx7Q8kdxvdXX6Pb/q79vDZNOaEmKcy1mUMtKEGvOo
Pc52ce0KUd+7dFv4tJRqOtKARu3zL5WqpdjjOXBLWpI2j+bt7Lrbr1XxZ4e1seFJQEFp27r/3roX
4K6cJ52pAbKWMttlUc9UVl8F3RTOa0OIkfp6hVhqZR4qCT2fxzhFqxKHGxyWDpq+NdAQy2ClEqqw
ezNkR9O2CEhDdctju0as58Sl5vXWbWe4mrZLQYtQWDP5Et9A16OZUpTvGUN/8RbPMY4hhZJ1lKvf
anrUpPcEWAlKG6Poxc0OeWVJ2CgJDBns/Azbam+rEd1K9aZPbjHHufqRLtzQHxGQLAiajLV8EbUc
13p7Agk5N05MYETITuqrtn4qzz9ieYcmdM4Mbx6g5Kedhu2vhVi9JwZYSZwfw+5KPXIJrvFlOYv8
1SgpEtkyzfHU+CF6qv48A++TlVKsK48cpqNVywDQ2GjXOIUfBf5iu+JBJqoKzDYs9T7gmp8aW+jy
52UlNshaOHF2lOPbysU6R/FD80XvfwWhr1SuBmrVy3wNPr8COX1tukwR/E5ZMQspu43V+INXyndm
eBeIEMGLfCeCn7+D2P7v/XvpmDOAR5xKFnFK/3aTNyMsRJn69ViE3hmyNeiSOeTiZ2q5Bmx+b54T
/hkchl6YZJNWMQ/H7O5a/XgpzH1ex/IaD5WiyrtBb45l5naW/THacMq/8WpORIk0oPqud7gvlV5f
nro4vTXdhApULx1967amzVBswKai6zw8Aw9XXXM28v1Q1eRkTk4j3FjSJj5tzcxB7MS1NnF7pba/
vG//8z0+cGqfNk98NqQGabWGxC5cn9HIY9viLcEZpu8YOngJzuN+pbenP/9/O2GJVj9VmWzEsgZa
nVP7PGQPKRzL6Fas0Ej536RcRcQXx9XoMg52KJDb4eQVBKvrEV8S5xv/2xlCt/EjwWTstEhTELyf
YjkZmmPLbkSupnuQ0r2ALAPUYC7jyAkO6Y05BW4Wu9nJA5hojbu8mry+hykT5UDobvCwoReuIg/X
bgrhIAJUF+4aKIVoWFSRl9fgS4vbPHkp3yOudsOW74WjPGLw7mFcsc7vK5Bd6apH2atZNfkB+zJJ
aVCC9rFLFUIfRYza2BDA0g79NvBzABK2HToNluWhaIVuk1w8VfEjaV8QwDCflfkKVDBBPExe1Pxt
sg11Ssv8nzu88zFpB84q6iHqEXFyXoXtYRSwHO4RqWladxR+nqaXTFqP3dpUHWXY9PpKoiEg/apN
OrC77olpiPZDRahMoqcHIgNDC/C0yjX3qA+02bePo2OEPme8cyPva0qSZ10iS7kKrlsR0W97hq82
m1iVsROvc+bV6cEot+Km/m1Mdn8XPRv31qpFye5PcnPyeS3cfc/wz08+MkgQJjcomtwwaFjrT+Y1
q5TvvWJLpC8FRJmmo8mEZJHGdedzgn68UVM45tD4ZUT2sQ09mndcwuVP5bF6nYX4pTMwtsYE6rkK
aI7FdwY2dUBsrGJloC0/3c+3bSZg5OxKV23dv2W/X5e4DH1GO2onq2KJ5pmxUrOp/BIEIwx4amt6
BZvTY44Cm99ce/CHieKX77h48CL6CcxforpQeDCOG9FwbGOV9vAhSs/2UPUAwMit6PHnO3pAfLaZ
QZ3maMSYdqz7CEyg9Jl0a7RRHCv2E1ceVpbIUUTIAQyZZ4IJuM+yl67wINC6AiMmZR8LB1N+74r3
HtBNLt7F5q8sV50TAJ72Fc/J0VV+0qF3K/VKovYddLb4sYuEYCyyvsDquz7qh/jhPM9tN8EjP+CZ
rrHijYjQev8OqFRTyyA2P1KC98DG478sgxii2ILaN0N9pCOclXDab9B8pJDAIKnOtqLwEufqWkFH
ojzb5pjb6E8F7/HDayS76rsBiVUL/JkFf3IazevMtS4d0KmS9tq+PrtY3xWwK6GOYVjd+2SVGxX6
BMSok1PKbvAKxgj1hBDq43i0pNVguKVs10buhtADQKIfAFPgBo480bgBxDvSPUHEpNuOkfsT7ZfR
XEumkzYucE4p3pSnzbl8KcVdgjszWnJSuW0yAhSt8pOr+8Vbdx+NbidvTvke6TIxuNcLTk30RrLQ
oVwXBrtzMFtJly81FtuPxpWOyPdx4vyy+Rc0HMOAF7046FmpNFXfggownyzIG6qvKU41W8D6p1UB
v0NdF8cUfw0Uf9l5iAaYjpGtVYrN0ZUBmG3SdwTBrnHAvtOmvy7r4wx+us+HcSRY9kJ9lJrXQV/X
AYWt6g/uBAnZxWc+QitGcM+0w4dtg15haHMZ5G7yUDBel9ZyCwJ7G4Gcn1Wz9Yd/b9HvTfHF6hYR
IJEBFSj0so4W7C6a7+2Gbr0jPCgue7HyI9NWxV1qetz8Z+yzbGsFN01CRchwiwcMeGZ0RyesQ+iS
12Ae3ycKi7UtDqzVniuEq0FblFzXyMUZGxHbG8ETy8iWEG0JbpOYWvhYQ6miB1hsCmVNfxVLL/rR
8V6V3B4Dv4Hr/Edweh1Pr2fAyTYzymuljzTfd9/i6H+23rI+TVvN6EaJb4yoZbAVZ0gASexLZ6f9
Ls0c9ffMy0fUywjW//5+31uRH+/IwqBC1yQY54s0qSqbcgrMdKbpPUjn3cmrwMPE2za5iZqVCKng
9/ldezeeu9hpRExir3bfPo7V99/+nxUsWjfNNORFK8JxjAMU1UFUnn+PE4ElPHSDZOvBsUeYKJR/
KNlbwIebYlj6J2IKrpz525kDahq7Go7IGbTmShiPinA7wvAJ78Xud4BzmVq/h/DlEe7oDsNpK3Ub
UfshaetQ9wVGuoYTpF79FN4Ps2RkDZm7hjNYHKTwrSpfO+u+PKAT1Q5bsJbH5FeLzuM9XclOviWT
tfhnTXSjZl8AdJ5d6W1wajyZSdeQ237G/NAJHxHEQhEE2U+5f9GCF25KbAZ/clac6F5DUx7m1mOI
+VryclqF3pTe/zbe5kGWvou8mmRiiP9EaWeTLRXi63C61V8AvYluszLc2kOBNUrdQH6aqr0mvuI+
VBS/xvI1uVdvTgKCk4zdVagXLUzl0rXIeyc4Mid0J2HsNKaLI41d6g9IA5mTbxkomxJQ3gLSxri6
nRWCUVRFQJJ/NtpeRyp8L9rm7adYqBVqhqKAl/iaCGaNOrSVRKUrHzq3yp3UdMfD7LegzcpCWJ+j
h31d++pbO2jx1Dmf+hRSi04QqybhqdXvD/NhA0HdWfj5fVDBSB7I5ZoP1EQEgnIz7c42mrZtcLC2
VngfY1ZbD0eGacBvhzX6cY30+l/g5r6NaBdrXKTIRRSGRjqxxnlUQftnNZfVwzpI3XrLvgWy5Kl2
hyc0mgQOVxR0G49xMxXJlv9gb1wJFHMg+HZMP32pRTevhVHUqvOXYn6yh7dWxT/b+g7awFxfopqz
RdhNQ3Sv3bTmw4elz78X8H0+tnghi0jVCooqpyMLUFeDsIVUJNLnmucGKeqR5rrO19rL2byXTneZ
9KvEMKJnZ0/nlTisGnBujTPEePJ6ltPEG/Q7aU+3syjgIeJektNH47wRs3tR3QjSbvZujII7OXBj
GjzX3uS8p//1JhcB75xqgS5A9eVNIoaAG4eLDr6jHYqaQz97QF2Nsd9q4fnV0QCebQxIrpco6VgT
61QvgJ1BIzduVQR59BV94CeSlgLxABcKr2PVDkL6SOGQudv//nTfmyTz88GAKtj1it8xsLrQd7kF
xhd6cV94QMi7zIchV01+O7gtTDXIs8kZV4eeKxfqduAZgpdUdyegFoWNML7kFefHfy/qe5NtsajF
Z6japo5a/k7flVSlVLeGsKXbFmAH1u2p8eYJAmQDC8+0bifg9JL3WNKAMxx2iUh3lk6+8EbC6oSI
S+eSXQ33qn7A/DNI4JWh5oOR49Up5sXI9elNLnJUEf0aWcO2jUMgv3PBjaODAbL2Z3LDBGxxpDdg
W1bhFkzK3PaClDn4uE5KWMEnoKEfsRTFA57GIUS9AZ0rgK94IinXPvjF4PV/l2l81DWfAuxpUKMi
Ulnmh2VIKm5SncjgU4Qw044R57oR7A/YBHgYCr1Tu0YJT0jWLY7VaJ47iLenFCb/Bf3s4uH7tLJF
vtoNU9CfE746HRdj3WFILmwnt1HcHH5OuJ9oniT6Kl8lAei8h0HfdblXVM/1poQJb1KVYmqcOVen
/5ez/E/rWuSq+ZBgaTFHN/SYwSYCNIPHbT6JwRGUcOQYeGXMMOlz4xvhobY2VrJtTk+korhPO1m0
KWpGyXZw1XFLvfAp2VKgdy0EUUhRF/eQ3puNcDrzwmbBVFdTnjOaaaQzmR/Kq5gxJOhOhraWFwq+
IR7qZoOpwKlxg99T64MCzP/mMU2wTV+gW+BW7XpsfaoWav8X5Dcx7Kgem/BeRW4FUKSe7mc2UksW
s+r0OzVwLfS8r5TVH0teBOAvP2lxlSlzjNSZTR1zzo5lt/pOO61k8k0dts8WwsHgZhYvPdLWWeA2
KJKfVrr2kBOkEHkLVAbDK0SFG6ef+//Xrgf1+/XwZXWLey4owvNotfML99VtCOH5eb5hcUbEqQl6
i527sX++JivzvYs/awnNEG3mYwwdllqbmahFYiPz1EKa+6NVAzyCyAwSBiJN6iXH8MlyUAsYcq8G
14dMJLopTjIjNuWrUe5CrvFlMYvDgArx+TRqLGaeBMEdA/olgdkNXa4OzoU5YTaH0Iugb+kYZbtu
dFKobj2UeX806b273aqQ/VaaRVOeMkwHfvz77vg+2l28rWXampTB2RRZIEYIg+Y1d+QaUey2tvIS
+Sv5D923dM1NRj8FbXnw0QikFucr+/h7F3WxinknfYqyYAZCGYJdQyJhGL+69p4GNb44OBhE2yBh
3lC5qFnpYmUnOOqoGzBgkT8WXPVHVPP71NdxFwhmBL3ghTIwk73qJ/yTswfxPQL1MjTHdBMqHbqO
CFJ7Yn+l5XIp/Vfoa4F2MmcNqyUrYVTPedOk3f/+0LApiXv0Lp9QpYZPudEx7mUAe83B51Ks/fzU
DzzGp/c2GpNVxCFPtboPGBBTqrJ7wg3ZynzrtGoeaWI60RGHrTdQAgrcdUHfKfid6ADb0SLyu2jb
qa7cXQO0X4y1/3kdH63oTwtTEz1UK5UPmtFTlpp7w3goTw9qA/D4oKEWgdiNo/3CstRL0XeTfzTp
kXGodNOi/IBBwcpAzwtxpOdr1PVLudKXN7Y4kGZkpZIU8cY0uzaRSdPG3TmlQXI4xYcCVsBkl+eD
ilmQyLj47ARdbTOmYC6tPURrTHySm0lzSTsibql2NoaMzL1Wim40OlK/GZmA8MfXwsh3edj5fHx6
nYtTatZqXqYCr7NDXBGN3l0tH6Jwp3rpfeTGHA/k6PcKcHVMxIjmQ/3UjNurvZ0L142E3AAjfgvV
TZHR9tdjOnGvn9VJF4/ieOisg6H+lqrHrtuK8EupW6pd12264HfS36Q55mE16RFlhzA+90lsy8lo
C9PfM0hE7TFMDupPuTgCs6tlzK18o3Hr2uHvsnLfgt+vKE4l/Tf6b8hFZMnDKBwZpE/SjRxtzqdj
Y24n6XdIZc3/7pA1nPWgCqhIL0SCLrfFGiOUdRn8nAWDMxr2I2LfWgz5FZpAsJW5fXAJqoU3o93T
GY7QMNY8INHCRAryUtGbTQe4bQeh2jfm/py4PWoroDlTbDmcTn8ZT7tYWA2YIEDVbA5QvBAeRo8r
G2FpzMOtM2i40s7A0k7E81Xdr87ZrjBoVrwN5q4pXoTspVC2MnixaCWmP3NoKLrwBGGrqX0r3KDM
Veavp+bYKMdY3ypt5QDfwK2yGLZKjIT6y78vgu/DVksyDQM1F3yJEP9Yts+apFYKYVSLYzcnRR3f
iwY8WuvVn/Ep58ZMNzkco/M+9686eH0PFl8fvahfTv0oj+mkFPTHYHnIpwch8jQaETRwQKvY8UYM
V5Zyj88bfX5Glldun4s/3USVCQYdJqLfiJ1dFlp1M1rFUcWiBbJtu5Ydy58TVcmwmxH6h4lyHG1D
B4esdv3vF3+hpJTQyvrP0xc5nJ7lsjiNRnEMsVwI7+X2t1TfatpGin05W03pLWAEu6c17gmrxHAG
BkoM4aJ8zX43c2d4Y21XMrfvVCo2A74gliRJCmZVy6mmHncWjjINdAMNeHoDLWC6qdl8CAkaviba
kGegARf8meWfu3cstNv47oTMGY3FQoA7oDt6e5th7xh0TtLd1XO5Ob1jEY8CS7qC42G5I8qJBYbK
aoo3Rnc3Cq/K2fBT2tb/fsHq9zR0/jHsbUXkr2+8MFWBu6dbZXEUV9Jrup52IpTmlwayJOMuXTqG
8XMc/9aDB1nuGdymtupaqzmMmiUCo45S20rhWlTBgFnFObxPP6Ymc8V7Ex03O+lW/XhQ83X6qxbZ
HRDvejcSd/j9Cbbg//u3GPP19DXh//pbFteXJp6tTtGKgkRJ8pE18ZuYNkR2kOSf5qZjyo/xbRPg
ZCZ7qZq4SrVFp/YgRD8C4e9AOmQKGn4RJN7/R5FET25j0zaY/9I3+aEi7jDVK3jH09N4LEHtPtW3
p8rFHwjFkOxeegK/Xt0Xb4wSipOGdRHzhbXW3Qp/ehQ1HprX9t26FdM1akartJj43O9RuNXQ3ZHP
f9dWuI4Q32CsEyuu8HgNf3ZhrCnPGmv0ZWgPUd8t6o1eyqJSzYryGACNox9F4k/WX0Cg93skBznW
wX/hm3bhcuaxcPZlFcUk6VvBkdD6HZWyLekJCSRZ4o3q5PG6UNe6sMYyBBdCYauNtyDvFY+2Px4c
w74qf+Ig9O/N8V1UDaQZbSlxtjbldl4StLv+1Etp3dTHWPULylADFRTU8KEsoAWN2h3oCsUZn5NX
EVcOFVqCHVS2Ld9NN2HmC/+Ls/PabRzb1vUTCWAOtyIpKlq2ZMt23RAOVWLO+enPx9rAWrasXTrY
N41uVKM0Sc455gh/oE3wYe4kOoml3a6z1GJ6ZBT2IM79ZiGCoSCXhWgL6mP2RgdhITBBDezukztx
yFaz1hnDUxm6qYJUqPvvJ7tSpUjiRPMWRQ2lDVW4KN3jJD+HQLN4sj/SGh+gHSU3iZl814SO9BlP
rkQWU+Rl9zx2lpTy8u3hxhqufuava7iI04aQNWaiJsXxPNvm8u9UX8J0UmhVnR8MW/a2Xfs8zB5M
wW0deCmMKN0QwUHj9H96FegQyPDQFYRHLnKwWM/kLgoBccw6aAn3LWZpkFepeP4oDgZVCRUAnjKL
qCMcS+i6F8XDKO2EpYAa7a2h218+zvd4NH2Y/67monAryTmbPveLYxngELZITMSv1xkt/AZx/56Z
jF1oGw8CPEq5hk73/5wsG1c3FmRRUwsIvwjmXIhxCHzE4SUVXNTjCBbY09zHTTJHF0FFEZRgXEjv
EWVwUboJY4Obk5Qr4BieBB49u4sWEQaN39+rGolDr9Z6fgxO8WN8P57vBxqpZDvDRhB3RjzXsXDO
nprQLQDGTDoDphvgYxODn7JmO+CbW0N+1zP016nb8Zdj5mgFz//++trPpt/3VV6kSoYZa9BR1PyY
vgjqfNY9C+MyE3ZD4kR4tBtW3c7NF9lWn6vGzjSYSvOZOVFr1GwpIg6hrlrI6HTmXzJMBTZ0vn4l
uwCONgKYiMh23puZ3RnYkcQLRDaClTnOIQi9NNtUWwSfCOfK8dzxN8qGrP6+De9n4UaJdwbH0ErQ
g5htqnfzM3i/Vef+TT5/bLMvH+eiWVw06RjpKR+Ha4/0+m2SnGeeKIYmXqc2A3A2jUjjQufU4VYk
1f6NJOJ6BPrvCv5KnX8paNNc9kNtZAUdmDXkL1BmwQVxalQvitaZ8G79HkldzFuowAJtL8I0tLD0
vFmETV/4H6/ikiGH2/vk9W3mRwzwAHPD6OI3fVu0J1DvX22WWNgJ2rL/oy16lH9uMhT+XqM/V4Al
G81Fht2XwVjp5HCY1V1+xKbdrBGrWWNKE/oAnR89ieINnHf9Hqu4QJ3doPxQ/J2eWKKE854bQv8H
MlhtQHi0gPsaYgD1IVRlKxrhbC/KO73HApCuzhzPoA6k91m4l2aKNZSrMIZWI81R3VP9Xa1vuq3o
xFS54l79OGNvgccoalVH7RD4UD/ruzK0h8O/z98VkIiE+Ikg8JI1CJ6X3CvfRyuyb6T8qCibrLPz
VR3YdetWuG0pb3l9R5hg9m9anXJXDidZGOZVcDL0PXEslV5HR/FWmr6LMMzyuo7sAFeb0IlubNar
x0WFfUo7igz+B9AvFmaJWY5Nfsz+AJjEmGUeQ/VDYR/5/1Db0MuexnMY3RKDcdO+Jfl0paCa3tJ/
fv8SxZe0ZVx7Sjkd14GiZjn298ROa3iFOG8+4fgzzfw7nHxb6PM3apcrnTh+HD6mKTAlRK/jIldQ
g4l8W0U59dTdeXZ/RkTeOTvGyuTnkrmukdwDAWCT3iojf060ph/GjlAzaNag5/b9BimNxvcLdWBv
PHgPxV2FHQXkDKvcCKtgpcBPmQxB43W3rJbnG/fClSISRSIRlD0ZCjjUy+q9zaEv+lFHCetGWMpb
QKnK8rnQ7s/9gxHei9Fjlh2CdodULpmbXeDkhKBQ8CqGJ2X8mA5MLWwa/0a5cgUNxLJQhMYrhM/x
w/cqVZsxY3g2pcbaH6nYwAST3jgdqBCgjsMeHEaC11qecYndOARXUxOUcSZGLDwZAP3fP0fX5Hot
G3V6zDwnotVXOVW0TA7iIxyZavbbCF2heFK91xROabvX/PVwRp/MymVn9g5X7QlrLAnLbKaLfwmM
vgjo7w9OdYM3D16Md2O0W8MBpTBrl33+NEhP+XkZpcusv3Wcr949CARKMkXs5HNycfvFqhA2Qdqh
GGwJFhYOhYlt9U6IalATu2R4ATAB2AMiOY5KpTtm5PXeppQ2KE1iA3gjAl7JQHA5J7Sg3E8ufnm8
Urml140v59FfgYVHvt477/rASRmibaJg06C7ODG0917torpaniYxptTSxYVkLooBPD1on9WNNUk/
70QakmgCKZjmGPg7f//UgpTNTDlgTXkPDPTDVP60yrZK1+O4naC4a8DYBnkBrstIqYODSTfZSksW
AI2wL02Vo2cpt8DW18qFr2tSJ0Dsl4Rh1EuzSVPWFOKL+aKhm5sV9BkPM2cclkG/IZmS0tfJSjmY
m6C+h3XX/pmBCp+3t1AL147Ct7Vc9G0lvU/DdhoTKO6QbTo6j+dNJK97mJmQHKXOYuuD/1LxdbxP
7cQtoS8D1GEmO0lQTz7Sm8YDNTav8Vux4d7hdwhVx2IHGqXl47MW3uWmw/2swsA73dasvHajfXuC
aQd8eZttUctCEPIElVP2m8HpGGng93FGJDFEdvXARZaf9Ow3HRuFq/V0M+0SfnaRJIlrX9Y0A2kH
1bioD6RMFn2jzf8qlisitBd+aZLsFKC26y9Y9EX8e/dU5PdYbVB3D4QGuXZjxcGhmCZRCZ1IfO67
tVZuxuHFRA91cPPqFxDx8Hw8C4fcipfiadzliDXJ83GBM0JRWhO0pX0XN4IjrXtqjW3PnPkOvKyn
v1RcpJRN0coQfsWvDM0o9iJbNhb6nX4Hl877pBsUIw2HenwxQMc2nCF0lVfRX6TjAULJmDtCtU9p
cnp/WRrmXGGITJZPmwLaD2lC6hToMBfRNggOhgZKFzOCIoT74sEFxdAxesLkz2+IoOvuE9m9Wb44
72/hma+fJfItRdN0Candi1CeQ+XDRsgAPI6IbblsAdBDQqC/xkR14BLJnzTvt6Y5k/Zc/6Y066p+
rHUL5QB09G7cK//LYjT0xwAi/TS7rNVWTsoKlGcyYDnLKGSf+gekO43fwJ/0daytm2yrV/dpvZUW
OnMaKKkoSHW4JN5Yyk8FYvRjBO2/S7movmdZOEaRBOQVj1rhj6EsxmJV4ig8GYNBToOjwxQmcmIs
xW10osKZE8vrzHebT7rKdnZrTHVlPiSRekwyqXQnAGhdZEBpJgZJJ+STSFrlMa95jNVDk6PKgvej
+XjOMbeGybcKba2zkvO6KJc15oD5/ej04t6XlqnBYKu141+3ju8VUABiIvTYmW5MPaRLbTDtTHNs
LOiajOIpr01CbzWv8z06rMU0ZJhrRx2DnOzOT0S3VufCSpsXq6a2GnXlcZ1a/76wrvTXWY4OPp/E
xERM8iKY1Gl+TpGUmxLkKoFzU3fAMo6zZ8/cKuWddD4mE/kcPwMo+8WHB1gZM73ODuTtyIVKKE5d
2s20RRqr8DahlzKZKuZ1dkAGLFSPMXN6TIVcmUofSK2Tpjce4FqG/+0BLvoQpCp95hk8QHTyMOK0
ZW2vP0PdtXQBMKfK6O18lwHvSPxX9ZbT1RU0/PT2VOAdKkhber3fL4NGNRNgJV4+0VcYb+OcKtrK
A/ZG9zVyF0fpN81NfH7vzy64nWEOICsl951SpBjoDkrUk3u257S0w9Mb1cdPnUCOpELSiQnuNES7
1P4ZVWmI+5Y+QYFIqjgfqm0HBLyKgJz0e11D+CDfUTt6OJ8qBO+wX2+ov+Jt8BbhyppQJKP95H+k
Ai1FO5EWGkHuvBSIxUpI5+upzpZmvy087FyxCyIhXGXoJvxpXvOlkm4ho3QLfe1vymDXo0du4pPK
8DMZnhEUQtJugHur21X5AI4al+pWfhxWwV4M8UOxgnf/JhbnSkmEGR3G8ohbQ9f/gYqQhEKOBCU/
zmgYiVvhQTjoW5Qf1t460BfSU7drnnTM3xbju4KW1JY66YPqdOSrJmtgAEgc7iqaKLubhfy16/zL
yi6RE3EX6KMSsjK2D3Ll58ExuXYbS/vj/dGh5yDkvkAguVyqOzlBzRBgpDX7o/KN1gFDn3Xq3hK2
vMLaQcmNmvVvB+cncClsO1ms8zZnyK8arpCQKi8aJyjuZdjGle3DoIZQiEdMaAG7zzZj+yahdl9B
naGeT2Vsu24NAq/mXV/XdJF3FYVShJ7OmsAvdVwsJo5l4SLFx9kpQgeXi+yuirZn9ER0xfbbVXZL
q0qb2uoX3aZvb+XiThF1sT0XEr2M2dJwFUtdZqMVZMhcPtHClFS7QNbv/KduT1WDCH8k2y33bJk8
1LhECQiOTIKkcnoHgbArfwU1JqHnet1Hz7UTIp4RA54+x9YgbansCpn/54GSD+UrjSBLVsQoT1tM
mhKh5W+NQ5A4GU3rsrDLqph7EZabeHOM2G7rJxkt6Sp8ZFif+p+z9rGe/Z6FcLwIvmGA6Zr+cPO+
nd7+5bvBcxsvBMjBJi563wNhElPrUedOX2eGRbCcW6gs5SvNGlQ7H05eygg7N1+h0+eP6rrtkWLa
xprteU+QhOzm1rV29VbQAO4KEqYUGqv6vp48FKKqE7L82CPVXMGEDfDswuLXDZih7tBu8O4gi3QH
GTnJ37f26t8O/Y+38eXXLwY0chyHoRgmXAs6IA676J8UHaJWjNVVmjMhedOD7RCuEClC76/dBPmB
jpiOM48byjiP2HTGtHKdVndBCDdzbXQbTQb9YSe6yyTcAM09JtiS0GyuLW/i/t8EJ0112L+e4CIt
8IOZ3KVmOEWALP/MQfWu/A84xK7Y09+3lDOqEeS4ar+nbYowHLRhYKfzSSdORibAA2cccOvSOB2I
Ek52Q2Hsb5Z0sb5JeNdEbZlM6ofHkep7kxWJSpcJMXTzLfIf9H4jte+6ule6pZhYOIRDQeofFpV6
l3NTqW6mPo9IwpqkprRI97q/MMRFpjsogIzD9twuK4lR1UpOgcLgIz0XQvuMtbTqJkDWH8PClWRH
LxeoFpUJJg13pbY5BwelmIQj0+I51h/YW60KFmmPwhEQzhdj0YMvZexhONIMQtNMs2fKYPWQAZJy
E4VEb+aG6q/UO9F9ysxFPTyYJJ7VrvocUlwzUJ73aoLG7Ld5vrlLSdB/fmRTR0IakhrTph9C71pT
6Zon9MARckasVpUgmIwOn2y4zeBgjzNLgJ3tWHEJany2mFBqhkurXT/bavBkREcjXMbnN6naeoJr
9hgULVGDnemuImK31D4DlzQJezqE/zlDSsa/Jn+sEbhgMduodHlAiapDhEpMmT2K7HvFAfHTvKWv
0YPSzUvcH4U5FlvjXYQnl7eQSDRwhQg2HRx1IKhIF9LUwdEotdJJ8Bkc91zJpn9KxD07Pr+mCAUq
8yRf6DQWxejBwH2wpVBfZh9CQ9ZyRF8f1zvTJSNr7ahbFIgX9Guc6BNvas1OSIP6kAV2NnsaR0t5
UchoxXlW2nn0LKrTbEqEGoTmD3Mv2Rp9OCceFgLdgoRpDxXMArzXlwvmC/0hha3OkMacG/tglbyM
a7QKOD6wbpDIBtYKE3hc96eg3GkGMHSlIjEk+cIRbdLMypKDgYX9S/XaDnYozAcUXWnayys12PPQ
obJM/HURbdRhK/ao7YAXSx6C3iL/wvDrCaYlVdkhMefZdtLtkJbxE5aaS5Dwh/xO2nrPYuRIAhA1
hE/n/JXP5xdUn9W3UIP9jZ0jfOTIXlf36pMc35vdTkHcL7MLTEqQz2Pk5kGXQK5jp4hOXu+HDGCG
is3JLZDSlUQOaTPAQCaSQ1Or+XtkT0gCMilsJ9wJm/TTyKzqtx7vol3+XCNNDT8XoCuRiKQWDIyx
wxrETo7yb9jHd+J9h1uVq7/euv+uUD7xH/uyqovsZIxaP/YrVtVZcKzX2mnYDYOb/TJewUl1NmRm
KDcSMD9bgnT/+O8i7hrc5NuvX2QmqecHWh9W6ZGDColAshRrohJwIJ1hMalVtHMgg+qtbt614vHb
715U/V4x6JHRNOlRP5IL1bQX5z6VKgokwaJ+B7Uhj/M6XQZPXIOLdtJRRJukds1Vs64jVOhjS3L5
PouCrWvNFt4B3z9MLzKrQZKO+cCtNsW1tODbgi/SAszTRziALDg6TZpdJja+c/0grDy6TJb3MTkD
hcxOaRy/3fhE0998eWF93SAXKUGqd1FZqvzy+RTet3tahd4nTmPcNv4Jp9kl+gNr/VWTf9343StJ
67cnvrjIm0I2o9TgdwGJxUwJgYIzm21pEHmW6ih71f0fRS6xuXFQcSK48cgXlbneyPo5Ehh7mNPu
MH7VZ4holjTOpdISkafGSCfcks+ui6WEslIwD5b409hUzCv/TVhhwi3vmhfITHQJ/fc6t9Jm0SzM
h0Zx9Cf5bjrqwhym5lZc62tpLx+QCEbHi2hHaI87u8J0SXeaGYnvDKni+TBbSa+GagG6k85L7T5n
Og+icgqGzCoY0QLyOK87YJ6IKTCe3JnGlrn5mGGUZWPapRr79EVvpqHZUX31H0xbcONH5GedGZpA
8/TDfIyflIMXO0gQj5+0ODe3JnvX+my0+xB5oVujgQ2+yLO1LtDicoJDtguMh0/iXEWRJH8afYx2
56biNng2/tFBvFkGcCBbnbmUBkg8BOnKhAV1o+13RREIQxTsD8DpquhqkUp8j8bpqIszRUswxRzu
Dd2asG7dUfDuDfWlNdzSWzP3jDRhju1pI+y8cUlstCSsRI5qBOFk6upTulkJRwCHKXUi2NXKohwc
6cWjkjzNnpTPFrvZM7FkjeYFGkfElGjbUIFBXbGA6jP32Wt7qJ6b+h3TYcd4GT4AeCs25JVOuS8z
u5GPPmYoYYvQQPeHntZoLozB1Wk9rs0QbVA6Mq6x6VYhFVZ+p2ub9K55lCNcLBsG1XdV49Ro5mzz
t2I7EYJBkiubfHyIuCeZbrb7KLc9wIryUgw2yPzMzh+J8JYNTOAON47zlTrr2/u+CCPnADao5PG+
SSMXdMFLxF9YpxNsZ+45+P8RfboaQL584YsAMhqCH6jTL9IoTd1CWFbGZDNV4dzNwIYjPZmIN7Tb
DNs0HLpZNxp88rUFmIKiUFdO4+xLbfKZ6kMtEcyELvceiKnyoAHbxLrYVsDYkBYOzvDWAtH/YLo6
8B+ObMM6sfxyEaOLa7h9PG8emUJYw4tIu0L6yBRHTdAuY/bu3Cr9jCmoXcb5r6u9SATMWJH8SEFf
nj5O9sc0gItjAoC29VykO7jNX7zfqbceu+M49vM+eyRzNgZ8w61Zgznng95upGGXBM88nBK7YMwo
5DtvI9a7ASR8oiLpsWWSg4TwXDd3Qbg6N5EzYBigcwDDZefdqUDAEFy14oI+P3+MRpVbk5+CS5o9
x9hdIlIAFSGJtml2L5c4gSyQMKBz+SjJh/682/rKix886sKbwewi2YgdRUy6rqq1Fi2C8qVNPys9
mkvISngmhl9rMf30/O0M4JbpthSAhbJo/1pjGzd1Uq9dKaYAN4ABKxCHy/Bnlnnih4KeHPXzQU73
eb22h/rQRc+huRLt4le7kV3ky8N4acifZnZfDvOYLmP/PAX5202pq+H4y3r0i9FqNKLNRvmCqvbE
4YGNK1nREsX8mZXli5hRIK7FTmAsTXHd2cW99zxb1a+Cv4CTknY3grF6LcXAw17WMICUfhqbt4o5
Io3aJEfweN00lzQMCyDehMWcWVrbLvLhXUre0m6bIULmdS99fdf6i5Jg19AJvlf77Ux7qDjRGjqM
WCKgK2umDfrRtgJhF6nLwBaMdC41v1GfCtJNQjjvuexWVbCH/u5b6Y5oSrqpuBrcL+AmODyadiGu
+9YxtNs0oL+6ez9O25dHvkhA41AY5MHgkU3l3d/WEO0bRo+5/mQm+7h4keo3oX5qtS0w5Do+lPIh
FY9RzuZFa7NVQoodaDvCOq72VfMpB/dhjzLNcJeyv2flspo9S6S0WTEwbgagX3xGcHMH/PDoy6qf
GoohzcFUfgv5bx2Fwj5/rYS9361FyQ42E7dYOEJ2VqplJW/14hTjRaz63EPSwwzTNNXRWsv8EyS/
4nHP+PLMeBO7F19+NWSkagCvIsPykWYudjAqs87zYex+6eNTIJ4G3TXLQxI8icMuIJpVb5n8oRlw
CrVVJR7lHPPV/pBU60aeC7KTDFS3zAjDZKVLyxxCc+7CWtSCO/GA5lIBThrcBsq9rjDiFWLL0gaT
ifTp33fXlZmcDAaMybWqw+j4kbs0fi8KRVwmVG5x8SjMtqD/5QVUt+5PPGzr5r4wT2dxQZUeoqqS
g19fooCFqnm70EjTvFNd743+U6MBenM88LMJ/21tlwc5GZqkjrIi4ZYTF61iaaAHHovOob/gIRIb
78roUUgOkn9XOy3Ab4rejaagOgmf2irDex2r01K11Gb175em/zzUUxMTSzF0xQ2A9BfXbz+I8MYS
oTmaxg4lhdZ4T5A1lhiLd4oyfym7Z8M9bxq3f++QiJoLTz2aaVah32nYpadnaBgvvR02cxKF8PG8
jG2GHPSphDfQqzLmLLQsaKZjtbFUgefWe6RyVP/RC05a6IbtXbukYZBgywHXJP/tVx/kaIF8ksW1
WW2j7rlh0yW6U6M1jAz1wpSfVYTnu2Fb4gBTLJsJss/w59R0L+dmkwkKiiEb7HL+/ZausE//tnon
J14gZz9YQqGOWUPpa82xpgOZMjRZn4dfteEm3RMCWoRCBhY97TT6JjJIqkfMWCtM0gKXfou/i4s/
QbOMJk6Nvzai3b8Xd2VM/31xFzkbGPlRKAu5OQ40gGNpKyp/0GYuHKNd6dVGExaUIQKmMzoIkmpO
otBbg+yUbmS8JuHDvxfzd5r0PWJ+X8zFfmLamzV9oTbHMdhqxYK2HsP6FCXI0UkrRjjYZROmYsj6
i6ZdAmk2J5rVWhVhOa5FS8MHYVIcxx6nm+1ZN54uy/g2w/MKjPD7Oi+Kx/SsnuW85KWdq0OR/D6n
DjNMabalZXtAs5OT6fjNfdA6iN0p51OnHMATQAKZ2X1rD6WLStONTSZfiRHTPOE/m+yi9mrqeDhj
bsoms6fTLs2VES2Ddd8/0+VUC/uvIwcbfi+kVj+RJDeo9Tb9Ar1NmpUjnUgLa0J07ihPsc8USRhY
cOvCSWLBobQYUXW7BT68fjTkyY+ZgYSGg+X3Ci0wRjmXRbM5tunrrFom9TYe8GpzoYzU4l1ZLPV3
rsxwYVqVue7RSYXwDy42DKxitkaxEJFA8dDiwRssAujuN17qT0cT7BaF/y5PvcigZmejy5RGb47A
HcLJcL15GxfIlqLnnq5Ql1Usv1jikmbQsHDG/n2sDigiiQhKlA5KfLm6GNiO2jMc7dru4t05d/59
Yq4f3y8rvGg4dl6UaZVCbBm7TcFcK6LLhlSgX+16XGAcBgRhtcn6O5Gw2i1KQE0a+loVDLiyu/G2
rnDGv7+ti+pC0PK8D2WjOYqSNJcqan+Umk4y3JDzvUIfGXJzSo9CfPK9jVI6VDojELDa9vcfvQVN
qiRIy7ZSPkALPnCPdKMNvbfQ3WLU5sidjN0D2jX/foFXEC/fFy1/34G+0SWSOOMTV05HMxyetc7c
9oGJACxnZEoT7tjzEq5m73jt0fMPGjgY18+3Z/Ph/wDQnBZjCAo+Czrom4v4dzbSqBf8WcNFP+Bt
LD7mlK8I6OSvse2tBgYUlb4VzXvzadLxj6rH6Hx3hsthKPuR+/3G9X5l0v59ORdhDkKoPzMHD2eK
lS9OMsh8DS4JJgBgtqUQF/tuuEdpSKpdbVggvFetJMny18QJuHt4yRXiTY7/9dhLpBBNhmtM0S4+
mFD2Qp3JvCMhvRfIGyEzaNWiMSytg8iYynPU0X07Cd2Z+NQz0Db2+NSd0ZwtDioiQ3auEOWWt5pN
N5d1kex3wfmcNqLfHmeCHVWHmmghe2+9rThQiQoE29yhWRnNUg/21D5HpdghJxdhrs6MlJHIhAyw
b2ztKXj+uE2/vKkpe/sCBq11LR/04dweCf91/jiyr+fVG7zx0XfH8kFULLNdYDJkQtGYY4bWGwu+
6KLHurubZAH+cnOyetOHu/ZMDIOXegtwdj1+fVnjRfrhJVqTKQOvrf8wyyU4LRylTWbzExehnQ+f
SmBrXKYMye1hFdGTj95vvKWrOawh6SJsfv2nu5yeNH3cqUHLxdk5BaPrGDpOb/+dgE8a5nggInaH
2rR856Gji5+GI2gONlU6ejSULXixFO19lj/fWNd01n98vS/ruoimPRqwUSlF7VHcI8+TDY4onsAG
edXWGOZIRggVqYXlDW6L5AJAZKzTCKpUwMaxB7u3CF5o/3kitZqdxFNb6hbc9Io+H+HhywovTuJs
Js+koY7bI20X+wVEVnMa5VOC7CTR6UMbViGm1NqyOUGO15hz7khvsYfMYZfoliplfwtCkFih64Wu
fqfsy7f6oVHx36ArZJ/xjGoX+qt8j1jljcgmTy/vXy/38rSWYx4ZFS83hQ9Kc99Xeb0AZK2U81o8
BNhMg+BZIVFyjJ9NWseIcxYr399n0aTKnp6ScifUa6+xUCNkhiffC+FSliypWfx7Gyi3tsHFIY4y
MUKPJ2yP8tx/FH1HjhcBUnkArfpf7QTx7luwvg6wSHy/vdE1Znct2bpkd3SeUIdcKjrU3za3eIpc
3SADVJUvyhGYyR7W2ODj+YmAyByN3u6ovXu4IKPuZW7Pee7AaC/J+yLH/50t//1YVwhi3/fOxbkP
U/omQ8TeCbeQToLiY2xNqInr7C2q5v3R/yieAKUEIK2jxXlYNCYy1gujpHmGtN28Md1OsYRHMG9+
DoHbSW6cvivsqGl9mLRwD4viDy5JM3ixjs4rUUE+UIZO915htaorVXvaEdpmoi/W8BtvUoGmB/+5
M//zw5e1fjQrBsP0k5ZRHEi7fJXQIOOSTaZOer3EQAgMWxvNgWTcisX/y1b7709f5JJSUvp+l/DT
Yf6Ypb+9cWWM+2ns1VHIRO9RDl1QW+L7STuOKf+Icu9T+KKfTwYUQ3OtI4SQ+LvqNNrcwqpoiT09
o/zt3O9C2wg2mrqNfLsJDnR6M6yb6wexR/llnYnzhq446ao9KCu53VX9NhGebmy4n3CSbx/0r2LE
l8tQ6qRmpqk8HMwIcirRVfujXK7O2jw6SI4UbTpxwZYPn7zGDaItnp8++8827Zu43Ft765IcqUTq
rEp89hZoFTmmpaOcsI5ARAxgWhzPtZdynbtiOP/3G7h+1QK5BRBME/YHJzNRmpnudWV7LIZVu0Dy
Tuk5cUt5wDWkcmeOlGyzbIvtGbT8Ft+199z1IcI5N5Yx7aIfG/zLMi5Cb23Oej2oivao4ciN91G/
6e61F9XK9rc1deVbP3YRPcPayExCWQvS/ryEyFE4eWArwlKGkOWD9UFMXWZIM2eAqjwYa9rie3/P
6IjaRcRGgbqjKZaBeOeNRzNaCYE9RAx6gUzdeClXU7UvL+UiHHZ+UY8zrW6PhnEc8dMR+hUqc6LN
JFxZ5vEL48jqxWwOoFdIznZ16CBcFf3fmghoM5sKBB5VUS4iQDIz9aiOxmmLzD1XtuX3BvEc0c3w
IEDei1iEyTMWRI2lc4boUUmvOZVJ9isz0bx5nj2lQLWbA+oZCZl2lttyu8LrdvBozc9vf97r9fmX
9V7kSDLjt9YcOuqy8hDNEENyRXErYzvZL2iza26wHEF5Y/srHvV0XaZLBoNwkFXJEdtFz1dOVhm2
qBCpI7q2iZ26yc13+nPmRuD5ssaLLKlTgiSOxbY9BgCipPYJ0jdO3RbLqCxIR21Jt3vTdO/w0ulp
4mAunBp2ZEV1bM0YkODIiD4Y5rLwt0RSTad7pUXD4MwW5UUnfmhSiKDlW1svTB+4dYo4eVD//vf+
/F/O0X83xsWhjeOzJ3laz0OoCwkvXih6KL5pcEBOkympgtm7VP72hF03Qjvq3gDMkDuRUP2qm9/n
8K4GpjU1piNPn0fZTpUXiXCsxs9uqT7+e6lXCzGarHjMwLo0f7irjaMcxHTy6ULs5Y8AFJat5/uQ
HjCBDTFtF8/mSlyo+lxhrCBbiV37S00/IJCutS4N2huZzhW1exR6wfVPNo9XWBitUZzlYiymBoPn
NoiyKCleBOu03EfmxpfuZuYyUtYdZOhTewSXhixRrq2FYFO9ZgGuHc8G28NbQow0o4fSIxWd9+q8
qpwQ3lln44RCIkhzx3vVqk1JiwQDo5IypUte5PMwR5BIVGzQmm23arJVynAP4xXrxku/lqXCNYFE
rIoYmGsXcdaX8rAWRLGFwJyMTt7SsrHOoqvsqtACh7Ka7fUGoNf/QHx2ESiE35nhBtoy/0NaLbuz
aKX/UZa3Xv7VDsbXdV3E1aaN80IeCWjl2ZZwJInWY7lUxh0KizTJrMKdWYOwCP2FXLiANGcpafVC
LbEPc6sAM+8ayuHNXu21WRMqSP99W9Pb/JKL5Jrcj2MotccBic16q2rVvGMMIJQnz4d59S4V6byV
hLlX2UAyPWwJQ33RUfBJ6hIYg55vdQRh5g1Xg3IMh/WtzsEVVAN79ssCLxo/WjDMsuEsT59zJNCn
DjjxYdjr2UMr3SmC69PQ6KV5Ij8wUobcvfKMU91vMbHyGeHH1SE27/CvSj3+bF3YRWmbD/1bYmd7
SXI887Fs9iEKxlZyq6F8RcTs+8qni/bLq1U0pariQpjSvOAuVbaStsFDJy2XOKgA8UXmAZwvuZ0h
zft23coOcB9Zn3ccKhhZgYtq/PAqPSp0lEucpuZws9E9VPbhHVrV3iIJkQaeNA+leK/lq6pYZrgt
r6rtpNRwKyG/gtucxL1pBdILZHL+t+H65WHiLvG1qFdarDowZXgG4dKFz8a6BlbjtMvctMeeAbi0
jpKFbPkkjw+B7T/dONrX7q+vi7gI/bWvFsJZYxG1XePYogUrfVgk44o8AMjSUNyHKQXjQw+YeBoq
389+nycpUyvyT2Lym2Y9vCtkP4qtMHvN8/fbhiJXi/mvK7wIPnUfnANFZrciI+xw9Zs4bn34oGyz
OajCGOp4csw9l6Y906D6jnnC8ItzJZebOl0r1MB2fuDiZakAprNPFAzI9aT5LNqUXG7uv9/n1Znp
19VehKTON+R0LLSp4xUcTE5xaovNWvfmCmhoZDdVMnBhIiwPKk25p4aolVKcPHjZfd5vME5O62UG
LbqQH738fqZ9yuVjlFKmYIPoBP2yBp2KM5q4AV6oS6vU3JhIaoS/UHDu6ZYKK6g4iojH6A4f1vwU
3Isnk/a75siBld8Bv+F2CU/EQHydzq0ltesGbcIAA6T8pWDMG7gK2HFQmv4qBE4Rope+FDx3lrlI
ft2OlVN6dFkufH1dF7GyCc0m0Wdqe+weQEbGXHwLAYpX+JzW6xY8HoMu1IWYBFpKsSyaVeIf4Hwh
VDrJZvw/zs5rt3Et26JfRIA5vDKKSs522S+Ey65iFMUc9PV3sPreblslHF00uh+6gXMgmmHvtdea
c8xa9q49v4tTjq8XdLY2pqcyGqaety0Lq0faAli9qnkjmau0AHBxox8eOshHtQOmNSOH2Gv3TN3c
dDd+gHo4Fa7erEZ4qgH/UPw81b5uAlx90Pl8rkpQLo7X4OFiKVRF3TSUs5sX900lHCeL7e+jc9vD
g4CmGc7LIpQTdT+BrU1rQ+LNR6mKPgMLGFC0ysQTG6p+/lEWgWr51x/qnznGXw/1y3Wd3cPJ7GXr
lHBdmk3UoFl9DiSuAGYMl6ReMFWajbegL29E4Sbu/x8Hh4tn4a835mybkAhk1w/LjSnnJR9yZNea
vZJ2hQkUpiCNZsH+/R6E2ykLFWfat2Ad6YxdO5JfavZ8uQz1fL6oN90hM5f7oN4T5Oc1zQ3Zlf4x
ul8COsZupU0rarvqLXavzjYvtUC//vbZWW+K47zoZmZa8bNKBy5GyBxQu9XPHEyCat5GdAQhmd4t
AbzV/Shu6yqUfuWv15Nm1Mu3QUU6zOyL0dfZAl5m5BBUB2HZtI+CZ4k0+FisxocRrbtirg7wf1ld
6k1s8ixA9Ex33Qny+ulTnx4j0zt1Tqnv8iQkSynizLR40NDfRvNtrPyy5LukZkiWeYcT9accLnTa
O+uUOVl9f3xo9Ru93EUVNrZ9pcf/Hxnepc4TijeOI7KscAQ4OwDOeVRJuRSPDzlqOygYzFYsiDB2
06IKhCyyEn51803V3KsdYmMJNkhehbV6ddaiXWqGfL2Qs528qTJtFiYuBNq/7FrWTh/eJum5Fh4m
XJ7KNiERtVvVrFFZ9tpPr0cC05zF9ifeZfNPBsjmtJbr93imbh5e8FAfCHYr3Dx5Nw6/ZkjSzxZa
sWbFZPJRoVEhvPZ10GAiK3ajsNG7xImVpwTGQwT/09L3nbIZV8M1uc0FJ6xC2bT8B73h3/7gtOwz
Eqj4MxXFU6xd3N333PLe6X9PaEtPDpqbgSjX6lZlPC+vC4XwwRU0KGCojrSKf5lQXqG/Po5kUQHQ
QzpHeFxxV6kUQN0mOZAOtq9g2mKpGx9radMMn4MSCi3Tql5yFz9NQuzWQ6aorqh5ufWz0uGtFbod
NXfCcbOIxZ/Ku8RrAT46ImzdBvttXYaz9tarNyr0WWkKqsz957rjUq+EQ7Fo0f8z4Ej/GYR/LSaN
+TRNmQqCUqHvEKjN56ndmbFvSPeF6GJBPOi3HUZEdZ/jT9a3U7Y60HiPWRRwdHqV7kLmHor9Ubzv
lScBMtQRfshevRpnvLyGZ5uDjoWAYRw5mOpfYLJYPlr9MPQim0NP6AMk5dNKXVxsi/hTc06/QOhd
Ob+a137zrChLzLRt4uU3ox3vRokWQbaV1NYQOeq28COL8ATa7OsGYy0neSSGQlnjgj998E0PR5qF
wfG9hpW+9JJgYqundcGodzU+9U/HHfrWLUJfmDEYCNJes5PoYf6RYUlVvI701upFtmhGlauB7CMM
dOso9qRyLzHbecaZ5Zke5nvhUX4hM1EDVjyEshrAhDsOyKPCfslJdft20xlbtK2Hk2sQ5/Dat+Cl
beOVuI5jac+bEwkVT9c4y5c28m/P6qzA6OOpF/WR+wZi0U0JGhZXSxoksMzFWniIA3wSaMZ+MagB
bnXtU7/U6wEDAEkFESJhvecHJGsQMXhpGT/vF7yz9uSLQRmeWFXr3eGpFG21sgcmN9Y6DgePhdUd
QTGhJP4U52vf1wXDqvLtYpZ37MsHVnaFMqlKISLeaFIAfg4aR8CGGR8/BXTigiVSJPuoYfOwh353
Gm0KioyoE/4fqYeeVDgHTqJQhkDcPynStjb3kN5bPAPx4vBJtvXL9CoIrlkQp+pVBIrXoVSHOaMD
sl21DVNLXi7zbU4ckZiFbkcK5gj9lOqOHRXbabCoWto1VoUeB6+ie/xjJwup/nudhQKt7Vg5LhDk
OsKRTuKE0zATNZyNlW7FyVOatXlYKZ1TZyv6w2DODf4u8En6o5ZsdAyqWHAbJLo86JtTvTtZNxUT
aWl+0dEpD8qWfTwSPJXAbeRcdwqd9A4j0NthXkvzh6CECRrIrfBLvKlmGx4JMbTa8Tf/Y5x8GjPD
+JES1wgasNjVwr0ExYzGLq+66CAkTuqfEQ2b0dFvR86hwCJTuG4OPl39kd+k1Zcw0yey2XTbyjbi
O+2ZcdVwn4BjMQLtOdtkzT6i16Hg4LWhoLBM4xs5vXMabIxNRHJbu0oP/lDSGLJjUhIa+dGKbqV2
O0nrjDsa7Vp8sU2IXIHWVoGHw6TedunjqjAQVIMel10jLj6FOGbZKCRt00gkI7PCrGrshSXHCLdq
DHvSXR0E9ezVWxOcvSJiVbVnyuDppjjtINyz8xqEgzKyAOhMT9UXFHvOH0nliY/X3uoLpRlWdewM
GBqQJZ17Gk75sVPjE+OPZN6joZ9c3TFeZt2duh0aPQ0DtaPTXuTzd7J3ucG4ElFOk8ZDkPqvAt/g
Sn0RsqvaFv1CVwJOoqrJELwlwpLPiqr2INRR3iinB/mtbwDD/fnSDg7vpeRP24HU0AU4japWN7dK
6o8qgRe3GJHxWxclH0Nid2ximDzZ3GUSvtKKtt9D0u8nZWXdH7JNLOGBdxMYDZWTNTZPokJlJCH0
oClUhFLnt/oSp44Hz8o29WFXwvWjKojuxzJUYH7UvAY2wSfVLq49hVDP16NXxW7b7svCwZGX962N
ptJU11N8DYX452B3toeaADYhOuoionbrbF3u8mqc2qKfWZfhzvL9LomSmnQ/DXst8YgM0uk2PhkG
/mQpzMWbUWFGGzVvfFjHhhfdgTharCI7T4OkqVxZIbOlC4fhvnPGjfIpA11R3npOrJlrzMOV3Vha
6v2/rh6CHD5CWdb4C76vpIMqNdWxmiFeo2DhezkGSzruYbxTxGCxT9O8Iy96FgAmTteMKheoSUjZ
v/z42UzpqMsph9OBHycPy4th0Z7equptZmITpiulVlzSBPrbHF15udLjta45TLZRUCg418XysQpy
BCWz9pQwIh9D+iJN8N/MC01ZpaMOi5v0rvPPMp6iUmtSaX6oAB58sHN0BH6HzS0z+QPgjswzPz+A
JSY7BVNHmPraSIbdPxeUf8Cgfz0lQ0WrKCtLr/jsDB3nh2mKu+zEcYLBRuPQE8wnAMuZL3h6K+9z
JPswORLmLa7qm6IrPC9hSge6TsCW9Sf+B9AtB0ZO8SDWfpmzSnSE7qnK6lpD++LezAQGEqfEfaMf
8v2NyhJRn+oiPT3EWWhgT2QY/Ko/DSDFlhRFIBpM2XAWIVbiUpUigD3gXbldF46B2J5ManCCr5gF
nX2SZirVVVfH80OK5sCSt7K0jhE6My0DWEZr3yuP4Uz2VbyexNcTp61I+LDMR8w10z3iWfyUzkEn
4mVbvVk6WQkOMJP+Di96ee2ocKmJDoQKDNUS1vC3V+skJGI9SMKEjxdQTuPjzYf4FBi+tBH2nOdo
Or8I/W1jvZr9q8GJIrNYBO9y8/nYqLZ4fKpd0deQNBLbnAJSj1wt5uT40rFzyWz6GnGAiXqbPo+/
zV30BAA+Q06XYb2/Opi6cOYFFaUYomkuYQ/nH0pyUhTBGllKpiN5wyP2y8rYHQILLohdIFubPWOg
YCVhy/pz+J41KvHgWnjNBSuYYuqiugxVZKbB5w8/jtpJquVpfpDMnU6w70xQOrXEehnjVhUO72tt
ykuzg2+/eNZii80qVmaNZYz3jNovqbG0A8t02ztV27MLGl7rtltApUNNXl3lXNMyX1zEv/7JZ8uD
0OqlycR4fqi94lF9FzJ/foJXBnak8ZR1zNhEW3VPyTU/y4WT3Ne/2zxrqdU87lhZ/m5hgx2V0BdX
20rot0USdxhFdBy8r60ul05B337zbL9iHnoYCoXdVg2gixk2Vb4Dbzj4AJDi8HgzJnQqwtKcttSV
FuKlUd233z7brtqWhxzxhj9oEWcg0TOicCJBk+VkSVOFy+LCdnJYizMXxOVsvCzdaAIeSeVCS4bf
D0bb7BJy60KYX3rmVqg/mbhnrn8ES012vmF8eSPMs5ptOKn/W5SY5D5ghS5Z+rwoHG+XINBsRsd+
9clcqiS+/uTZmSwRu/mILnt+sJDzQ8JNUWSfHpd4TfWxsHPNY1vKr+LgLm43OpszIVkIrQi7+b7d
nEbjqEpCOz9gcvQUP99IK/11Nm/RyiyRQvOe8D470laZF6HYXXe/rn7+l+r2r1dw9odPsWYJaccV
DL7isznnnuAlpp+Q/+aW2mbpMw6EdrfFj4N65RP800n66zl/+evPNtuDBglPabrlcyBUPf9M4CjQ
5yC5PJSLLYO134UHCYKdv8NiGT03wv21B3+xM/D17z9r6PR6lei6yN8PMko9QFOhKnFUlPnEqzhE
KPPyQS6cVuNtx6rQlO78AyKNEVx/By8NjBCS/udlONv4u75QCDbjdnCYzyVWiENBYcQAjQBC2E4j
1ZErHp6X9cpEc6UNe0QqFjQaCZXVLmJAUTCNXJat/DnGDnd93n/5ieHiZI+0qFHEs7U6r8VKV49H
3hbBh1YgOzF9h/w2Oj5b6rPqNEi33AacE0NddoqgbLbDcEOuThpBDr46mbhUKZlgg5ctUzGx437/
ehLW8FLO9JI83OKwYLjonNQA+x77feIsJYiOvDRy5FALtNoRuzD/7P4bWDrIEIOaEUirYjI//n4V
WkXyhKCrC1qCMsH8IRT+eLyNslDz2yANFHpMWBDZxlyAqWL2BiRrQEJGFwjk3bU65lIB8e1qzr5n
q4plhgjack9URD2beA0lbCs5fViS8nMtMPlPWXT2CX/7ubNHMI2tqo0JP9f8aKEUyOTIko9O38NO
DWe8Jy4s+9TzVUYA3HGzmHU/qqMdv1eJ1z9nhJGsJLhKFWvPwf4FxQ6Y+08aBUteVkh7pdRtslUZ
xPyOehsGgYLD6V6OAmgpqIDw86geqAfSwZFhUP8ORxdbhngj7IQ7iGqQY0wnuxPrNaCN9mdq+ka6
Iam2EMJ/Ltkv6XS+3YWzRQTdUFemLXcB3gUDBOLwUI30TnZwqkcTnreKAXAZ4ChBJQfWyOnl1rNq
wAqFbfrzCsM/NPHu9Z+vSruwtH+7qvP1JFUmq1R4MfPfjC0ldVsrd4xujsgXTjdQwYna81C1KsBr
cleDRUpoDKudDLTKxnvRt14eBwu6DmB9hVHWnl6M+5wUe8UebG0n7TPNn/TBFq2btvQJn8qKNWjs
CaIapdv8Y3SFevGEymjRzLvRfB3727a4i6bPmsdZTrblCldcen8GoX+9jzSiFsaKAVn+rMIiSKGV
hogngTmo90SPA4Q6evPRazWGV4+97kv9pq39KXqaUO0chOde2ZDpQVJ692uqILBWEC2pxk6FVytP
VR7QsSGhFs+zSke4ckuZruC8hoDpWtNOMlE8hdl0Vf1x+TuGSETHGkKcdq6wNQ16/EJjgp3C9R62
b/mvjlafg+N2Qb4IoaG4//y6XBp1LymV//7FswKxzLo0LUxyM3HNg734uTDQPWOVPaSB/KHfxLdM
21vjKdkjCFhfg/WaF85f3379bBU1s1JNSpVfH3kJAwXtA0s4JEFQvBE+f5ppXM/o5fvJZQ7H4TH5
fSw2eu5O4Dx+1ff6e/cgxOg5XPF4X5h3TeV1SAqZ1Gdk0fsHzW0xQQl2D06pX2UFfUqA5eQi44za
Z4R+FU5MPmmgI6vnzNEAOhnsplhlLEEHjylx2djVZvazFb5jyF+lb1qe1tychEArtw2ZJdlmzB8P
/a2l3VrH7Un2hXyfty/ZW1l8iPkN/b9rYePmxS+cpiYOUKhCiCq/bz1pGw9tHbEBEnZB+djfAwHZ
pvvmMSpWJ/3XALpL31QYgShjZricPmQrWmVMy6XSodVoCQslEYLkOsEiExSf6vvxbgZtdbyn1XiK
NlHmKREimn09AXLdaJIngsgunUF0jvy70rsxuxjD6w9R+1CbMLuH3SO65cGmUAIx2g5OKXJmBJd9
p65iNwkYMdVaiLLVOjnIlbPJLZl0H28mhi4Vmtq5Jdl72M0E2glhnBDD7ECtuN4Xu1DvYwz9z507
e9njLp/Koed1m0FnizlKPbssgC8qQbLqMJio4D6PvqZe3aAvKaSJ72HcrJKw8ne2SjwkbVkmPLPR
wX9vNTR6EQnamuwef8etDdi8h6e5gIBOKL71XZTdVsNzQolM38l6Gtuwa/w48Srxrf8UV73pQ4bR
INbD67Wvlcd/TLLn6+mXqz03tifS2BTRxHpaYCSTg0VCJUk/JzTSHuT0aFg1hx/yvIbPRA4UrrFA
2kGlkoU7doREfmfgIpdbUHWN5UY9tnPiSsOMPFXJ/yiaxaEP844AFDHfdcXPbtiNpq/YWbtWotWI
8p4+UD/4J3k/ls/a8akwtgXo5zx6vXYOkpfN8K8/VCZ+jS9JUqw/WKIvQzk1GjQ1SuVyIatzAkw8
8b1/T1f0X46IPfqbaFxj3keinFGMR80qHwIrdaT6z9hVnsPSfHbK8h6iydUGyVKy/dOlnVUXSdUN
splzaaidXP236hxPQcy5QAuiH2Xsk075cq12kC6tLPKX23FWO6jGKMzFyG8OvvVBp4KgqZPbD1QE
noZkfGlXUOS7KdIbX6yCK1vRtYdx1pNiF4+tLOLX1R3b34LYDXDc5E4nLSrsTnytF9httqFx6JhK
0B3er1zAtVt+ds4Rk1PZis1yAUGO5BMQErPqp5wGtbZu8K8uGK5r2oJL5z/CDv79CupnHalWJBh0
SqjXlv7jaLo94QbTLWQEwQiTeYOa90TFgiMkqFCgK2Fav0UwkXJzZWZPCkHqT2n/Q6/v4AnTUrXQ
2ziZsIKA1Pa/OsMTD1fKXmVZJM9fTEWka6XQKAdGcHaXBEvuh9YQl7skfBiZ39e3Seqxhin+lPoN
Qy7noDkWyX6c4pWbPHueCmyAuANd2FCim/4QV3mFheFG7W8HAU+5UHGAWBU9EQrBtePiJWiM9eVy
z9eyw8wjVc3TcjSKgjTb3eSb1MP1GufeKPuF9UpkvIV915WFwC6YBMv51uwgveZo0R3lUwrJu1cJ
diCKdPglXtWzXBhVEgFmEYopqksBe1YCzZocGY0FyDpBKOKccP3H7NNwl4OEr5Ca1ZGNVfy5HPFz
IsHIq8421w50l2/Sl4s4Oz8qDb5ShdefZ9rqnA3W5WfpN6BBBqzsXvJ8yPZD7cXTSuA1Q6O2DJwT
McxJpGHMu0hpf/ac/FqnPNwDBU+rnBmOtfovvs+vt+rs2GnEXZdnMrdq+VT6+yYB/ZLvLKeYbf2D
ud8qWePx+ucfvdT8+PZ8ztZh8wBvTTrN5YMcmChjnaJZJ21AazLN9ycOl+VqLv0DVuvmTnTbB5pm
kLoN6kQB4cbNtVHBxR2LeQUhTowsDBaH78VfWWtH+WCOJfriwVXwLZEPMAEcgEhL0JjkaWTI0s0D
ZGzXP1SEdAnZDBNxWOUvEDgnUkxO7sQ/me/rl//mTpkiWkZTEgnYPXs8pirMZSpxaUmIiIxqkHf2
tV4n5IerIex6knTnDk65PZlLSNdTPFLE3DbJutpd2z0vjWkt1KL/vpazp4arR5iOM9eiP0GQGQAJ
tuOr0b7E7OzVFphRHybPEJik3lcXy7iImyem6UbaDyeHB2oS6/huDDu98soccdK1js2FDqTKGgp7
dlEo8DyXzfBL5TGd8kYdi26hLy4J65TnyYN5sMJmxuM33R1gqGSBCbxVesVkv/jL22CuXEmePbPA
C589SyCBCXsavH9+jMbfZzKuDA+wDuruAhb3UMRlnrfcutZLyCIIxQDREUPcO6kNMwXPP7x9X6rX
LP2HJCQjuLhJ7wzw8IJDE7Aa9vUvcmHs2XrOe1cxDpwoHn0zSVgw+EurCVr8vZh+Kq3T1R757h1Z
LJCsE9/Y0S+Cl9FLjvhTGzyLrqIMuR9qITYNhlQKKQn7KCVNnSYolppdDANw2B/LHwfj7bQ4nw62
khM6/dD3HCLal2K44d26cmS+sAEuN8gyRMkgvQF92fdHp4insRgjlqGMiT9Rceqwa4C45LaFuOxn
gjAqHxGIU8MQHNd3Ls4xJD7WvvdhAcNKxbQLt3+VU1io4ayA08S8qQMM16a7Kv/Qr0ecXCgyuGSD
J/pn6ZDPO7gJG8xJzFnEsnB+LmGsj6HRbTLK8HEVVdtxDI/MWnCJ+CTTYXhKbng80e0y9GSP9Epa
IhvRpLkcHMT7E1GPympI1qP8M3avOtH/3L/vBQZ2BHLGMETy/in62RKXDsgJWh2eoTiHhRnMv40P
lAMkfJnrg1cjzoZbEYr9jV5zThCexzxnM8e6UOwlY5fiZimJ9AQgC62sh3X8OXE63rRv6ZokIjYL
6ljpfYaB5WfVvmx9JdoXWJAr4QGcpcqB/UDPQE/fT/VnnN2X03ty9GCOnHQnMW5H8T61fElYxeUf
kO/ot+WuoqnF+QSkW2eL9/KRORqZE2+j4USwfMUNuitJvb0a6nOhd8ON4k4Z1DeIF86fatzqeaq1
4wHFwswf5XO81KVQqV9HHEKczUYszIzuZFtWn3vj3qxflWlXBMdrNdYFH+VyIZolWiLel7/EC1Ep
j5YVKRAos7UeWMA/NQa70YCm+bm2tkXnxOuP9qOs9s1pJeRrk8807Jyu2HQS4sbT5jj/iq/aTi8c
Z7gsQydoAcc6++XZi0Sn0FAqyTw81NlLbWzMzm/AmSw+tG6NGhQ1unBTMvyKSNhYXfefX4gYUEXi
6eA+L3WyeF7aHaJMa+N4qVdyn5Kl9AgpqdDsWb5VuSPgFL84gi8V8EEKL9AdOv2ORR9JRb5CEIyo
UVVcE3vn0U/uIkBQHsSP2OWomqocQwOScit8O8d1RAjYteTVCzvo94s/KwkTKZp1uWTJIMDDnUKG
UuNram0VFHF1/DBUXj3cRcIKePYhrFFa3RXv9IlWWvosxavjcNsDFpxicgl92fSzMRTlp2sr8cVN
FInR0lZBZCSfF0NtkptCv0QiHH9L/ly6Rr0mGB1nG4dnV5cQot3UymeDqa30ZNj3B7Q1SFUTgQPI
g2Yh4x9JAnKu0b7Uv49I3Lsv13XWZyrmVkjngUyLZeIvM5R4GGvbT5Owz1F82tbRNe7VR1Se82fd
vSpyiGxTZIoFp7dbzz9iIlXQIqD7EG61W3FfSK6REtPqmZZjKW5aeQb42ynAOWEASLoarHih5uX6
l0kf0pgln/7sw0n50psmOi59gPmwGRhntUC5W46ht2K+N13hiUtV3gmQZ3Gx1mXK2XPhHF27kRdk
Kt8v5OxGinIlT6nUlLj1R65AVO1BhJA+1cEJuWv2MrqW4NUPBqqtyNjDVrt+Pvu7KfD9Es52+7w+
ilZ5qJdDRxSoi9ZQXpgGRz5oF1x3DzBEcsjq1a/UYRcq/e8/fPYBjn2sH6OBh6Bna6ELwFjjB/EK
H0IBRNHFQd/aGdKrO+vnJHtHx6L46f3UUY2Q5MgESjYmkuMuqynT7Kuds7+nsN+v7qzY1y1RaWaj
WtpTYNmgxThqytjPhZNjpI+84ws1PFYYL63hNrokIzbJbZIF+rWsyIvvCJgxxSIPSgPIdPaAjqV6
NC2j5IB2R7v7KK50xY81EKX26YVRnCf7GQoWxtQ0c6xw/LyO+b8g6FAX0tm/L+HsUZlW34+zTM4A
a+XRTmgSKk7bMpx0ehKVpLf2Q/xIeFo8IaQlWxUj9GrcXNuGL5CDvl/G2TNpjsJArix3Alill8Aj
Pdh/lAQOxhga75slru6qomq5vefV2te//eykpRz6RqBzsHS2yaN7tUy7DhDwu5OXlk71dv3odEE6
9v3PPDs6WTBNkzjiFxsEmtUtRhyLoTFHBHugKuWPbTAjh9dtQBcL069/6lmDMh9nCp2SHwZNzWy1
5FjpiMSsSfetvGmPWAa95RTQecPgJD9I55Czn13l4TJJXvBph/LB7+iS9E77pNa2bJHyhkDagG/F
tCkwSesgxby/FZZP24WBJVZLrF4pEwjgFlqghsN6AbB5suya2ZaAq+p5ifRgcGZn247IGFkMhMgn
uE+PtvFpF403UkSg6QoHUHP0J+pfbVzJrUNv4tpefLHYMtmEOc0uMlrpbM+Ya6uS+inj5hgw+Lfm
iXaQfXyLPcs7bIFGcehvNfwNNulWOLKvtGkubrlff/5sp7AEJLx9zc8bBJzMtI6l1o2Y66oOayRr
9pGZ1AMp46f8LeruYUVrQ8A6nvmSyZq5xJ8RY+lnCo7Eu2rJNRtqp+DUMW0ic7cgw08rEnBFa6Wg
zfSmjGbYNur2We6l1ygVF6aivOBfbuXZijZMVXSQ+4TveG08NFuD30vRgwGWg4uP5N058XkpxKa7
IqYy2U5N3ENvHJp4XVjq8ZpHeyHa6ceNIKyreA9MKDo64xPPH5piP95l1mPG0+FUwVuo3Co14/3o
flZeZMmXI2lXmsQGOTnzzIXnSjHv9ImnK1vh8FAID4sDButv7HSndZzGzsDhQ+UuH+Wf9eEueRth
DBj9TX4jcbLsNq14b0o/TQGMKOcv7ZaswEln3GuPL4d2o6o3ZcksUQvgh/Y/r/VZpKsvxtnafBRF
uRzbdDn6HuRgPr3FEtqRLVzYpNkdu20k3NbdVpXuJKGA6sH3K9FdlEsPK4seEPUX6O2bkD2WtTfX
fv8rHV5rDB4g8NyoDE7CrrJWfXCIQ8EZzd9KIIkrofis4/2E58xY9SgS+Iw3wtGbjDstWr737Iei
LH5TLHGhBPvm4Jj9fdeu/E5BiCYLyF8sTlHBHLGX3Jd5OKDcOHjN+4kXulgTt8oYe/ppUHt9mPGu
NTY8bfFZwP/Xukr1enJZXpZjjoG4k44208PysK7BkZLDaU3uaHwI8W7Un0YjtNLVgIXy6Gr5nYUS
gpAZwWbRSvm31mDAs9PPovdz6g9uixlCvrFqPHsHuEHLdiJnjyKfiwoz12ASmSvvJ622G/GHMmGP
wkeTWhxddMuzotVpWg/ij96OrpUAf5lXwZ8QY41tlXUHX+i5JCxKmqyA1Co+GEZIhtwJHCdJHr9x
vGE364iDJqfpkfMWh34nFwgu20Bslemi1QA6SXM7fOavUBPNbklsuD7iOT8OnF/e2RY5lGquqCaX
pwZiGUBClSJ7Km0RB/WCPNRNNopAJEf7Mfut39RhsTreNE+kMgFIluqno/Qzj7ej+pTejKt2I71m
T8NEhtDV+mG5jq9b+Z/r1ND0G4gf6b2crTvZ3M2JOs3igj1IIR8qgdbs0Ab5ghOLm2U2okk7qXQT
iyjfq1rlv/RUNGtFnWh5FLmLa+uPa+lLS1TMSA07qLL5IIH03YLreDE9vIYt5BoabS3Tz6bb64y8
Kw/Zl8Fq94xUTPfTD/XnTHLi5pp/9S8b2b+uiLYGYkMy4s7JA7FVxnOaDuaDclNupRujJGK83o/P
JclZn5UWUnLE0xJjhp2MUz3DkXkCNhCiqK0Oj8142zQg59CyOE3r9DW+vBcj9U8ahCQPKVFJ2iWp
cRpOR5s46kO7TFmLfbLRoON1ZGr/PsbbGjKcPT1lb/pLxHrw1rPO0KN6IMFjJD73oRdtTX2whhDm
pyTYM1cXYUg73Q8Yg69pd88PQ39uCB0V/qtdaPHHFR33uc6th/LHPDvWvE/RIvBa4FK/ie9m7Jb7
YmNV2I/dHBkzC8OPOrLlA5B7AklRnVjpZriGrjSuXdXZ9zUOVVRPQ2Ih6yjCnI4XmI6wYBm9qUdE
BwE1uUokS0GBSsBULgdRQjZs+jumqXICh+eUhH+Rs9uDJsY+SyXpVhhymQOSbT091ZDU/IIoP7si
aqpjkXVMzT0JTgLCfK1tyIx2io10N92T59AZi4purF04OSnxyX1wRDlzQhUaMVK4naN38fgqJ/dd
vupQp7r9Q10t4KvcOT7kDyyVV46RfwYJ3z/qfzXB/u+RnVXLrd7k81GOrYde2KbKnUFjwVyhO5lY
DT9hXcpSUIX5RqctTWACXj6YuZ7wSxb8DAPIqjbR4FcbDTaNrUa7pHYAQzD8i26JtZVGlzJJE7z8
9eD3HUl5tvApbMkM0ypb37c/4weSQzeQpoXw8NIzyXSIMzxRfU6BckX4+NfpZ5EDixrNCjw0UOb+
iFq+LB95lEtmNYgAQDxiZbDX0xYKmtV8026zFdwuEt/u/3lUAm7gfMU8+83z4qIaZUVIDfJ1AuMh
b9F2HslcZDqzRfEJHWnyLHLHrH3Bgj49mNObfgc5XDy4beoIH/k7fAA4eCmBVdOmZfSMurXpAzKK
e0xo/FP0vC1I9gEfGCCopFzEcSJUv9/TjTbaIjLH3K5Ixc3C5LSPu+3QuJzGUzLmLZDf9skkNOk3
2WuAXMnAMqrHsrzB/33IV4fhSWpWQx8o46YFZCBbD8rp9mQGWsxZo7UTM0SzWxHQBOnK74+3XRMq
BeLb422cr+Z8LUVro3CO8hrSqGEffsOcRnM2yncR/mwhuU86hIO/mx9ZmCFEk4+3R+oG0ynnl/50
AwVcz0KJ4Cld35ziILkVrEU7G8c/0n6rK49QUUAUuhpElyas2pUUB2Oyg/aSpW6U7KZ5cxAOrKp3
BhzUARs3Juza0X8nqlPFgWq4gLAn/npgPSa6tb1mhSCNpCgs2sCkZsfr3f9qHoqJdoqvtbux9tv3
4rMPmNQc13C3tA1JZ+QwCnbA4SCudkr3OYhsiDZ8kOBwkzzlNA5XiNRWKErjPvjXOFwxsFw3a5JH
ACoWlLmCmwt3UhHW1soY7jPUHZH505LXVbJrmg8JTz5wlTJY1BtHf3g6jH7Hl7hub8bBGeQdiJDY
CnRudJisrOeaaVsOS050pfqZAkZuMdAv1K4aXe979mw8zT/acNpxwhoC8wczDlJSPXVYafftq4JP
fDvcIWrFezqcbCyDaRRoLTPsYBC5M34Kb+wDGoo3u7Wr7Zc04j61Tx6KzJooFSb98AQSLw2hfL3G
qh09UlgxX44OfsFxwrKH52x15PKLlcCZICHWGhs/qnfyWka3OPFXnGYO54+iX3/mj+jZtDsjmJ4t
IlQTxwSkUhGZQqKG21q2sGOKSPzaPc2kgEgQ/xgiMhNjDy0QSVbTOlplBlQVGqfp4+n59C6D19DI
NPGBgbB8yRI0BUf0xS2Q1/cEhNOwaX80v9PHUlwVBVN8HrBXsRX0Nt9dH+FXsHOefEqEq5o9tUdb
eRsRiPZBMT6VQOE0/8DnPa+UO/WjgeweBwZ5BAdPpwwglJAmxPvpPb6dWeg+YiAhz/R8hPiu2M+C
Xz0fHtvb/PbA2V3ecqvYHw76Kg+rZ2snveXhzNW/mtOL+j+knVeP29i2rX8RAebwKgblUCpVsF+I
Ci7mKOZffz/6ABdulWFdnLs3sLfb7m6xKHKtNecc4xsVlVT1IKfMQR1tz5cs1ARyc3nyK2wB6YuI
T544K36xpnXMuyZbRyB/1njcdV9G8lIMWwHIxm50mofpyaBKW+pe7MIBma0A4a97i6B1K2C5XXdv
uk6qLOhTxRd9YTj4nCY73tmmhiqyNAZWj3rNady87ubOO7r86C0ClAyhdgqh1KKsCfl/6jLAO2xO
V0u0dbig0rJJfsaMIrXrKw7vuF2yq9PnKT+rjbRqkgc52vKW4xjSV/NzIX5AO0UDVVKzP2NX965r
E2q/vEzfUl5/pCLpRh09jH+LRvNqrDKhG77xVBIr3nzlb3j3u+cq+1nC1giZSBVI5CeX0JJWANvw
TvFLumqLuv9L/+i7RRE6SXH0CXw31/S+ZdLwPOOLJ55RDaZlvdwUzFI//73ZyN+qCPYaiZM5gyRV
0pm3sRf9sb8pZqGYad2ll8arnq0ZXrgIP+hmxAvTCfbhlzo/ivEXoSaIl5keEDzxMiZ7455K8Bs2
bv7CJVPRyOkxLbgqN52eThMCPxTb9KInX7XH4q/+THf1zt8k2/IRF0FiD2dRWkyGTXGZsCRlx2Q9
ualrrTtWjaXRL6c7N+dblf/7mlB8AHoBiEn2y39vzhgYUhMbXBPHF8jtOvl820pbqPvcOuJ7KAoY
asOiuH6U+jrGw0DIefSYCz9ggmF/VZSfFriFDAVDsJ9JMHnndDAqqrRkC3xIrnvNcktr16c7DU0k
Fgdw192yr108m9aPTNje61uYt23V2x/o5tsuszzKQDKll17cDNZx6l4k0RO2yIfF07WHxhfqtiUL
jqJoThm5Zh85Qf+eVL+CgtcGqEvI82oZDxlrv+6kaBMOnfVS+y85UfIi1DrhKjvX5gEAWmw9mguf
1OnCFhePbB1juhf6TW6d5XcGZ1lwHuXd766q00ENMIk1cLU5kobM2vZTwL+jbeXrhvVSWIJAkbcq
ZX+8iN2Uplv5NLzlgJ8dXMRIO+gMpXNrzaqfr/UDqCkXg0XOS//277flm+n2f+6fAR8CU/2cKvrf
B0LRUkOre4n7Zw/xjgYAkqQWwsY2UryYwDB9js8uumXC4WHWInNm/fcVfNNc3F7BzdlQ0qxIa60p
vYz5oXfp86TWEhKUyjSmnjwT52HURHYmbzi0lZldzDMU4Dgm6jFcmNncwzgUE450NBuUJEhsXviy
GnHPdEeDQCr/PzhivwkBby/65j3CEmqUQS3+vm1cwyYplkF4CWiIal6EVoKvVrCemAoryk6ubGo/
lfvpxBHZQBXtSvkiBstS95Trp0hsY9oR6oC1+forTraVcecWf69tWIlYh0xDQ0Ul0zL975d8FYYy
SXIMGJBG/fygclrAf6X+qqeDZaxq8WTqryNZMrtQKl0JBA8jotqZmh5o8dLcKLuxIjvYrldCBhvb
iS4tyoWlse8B7HwBrPE3aUWUsW1ZBzbbCIQH6pGCCO+RTdYs6XOteIuG8lBOdsUmkS8HzF0ZWz9a
6U1+BnTzdM8z89sd/J+CDnuXoer8r6j+LVNaEiZNUaTorO/zdXGY6aZkQRI8ZEsELwbOvSAf/dtS
NH+gBp4QmIhlfuuCRLEalmFjROd0bb1Gottd2rfsGccb539pOiAYhU4tyItCWqFdNaSPZjhd/V3E
QjQJwtFS60WQbyaGJoTRhDjtWWvjmbST0Bhey9JK8b0CRNVT8LN+Kbfyo3o0jxweBypzNVxqdKCH
FDog7AU6oml/FoNT4n+M07aMXjUoQkZ9UifO//wjwGblU4R3Tb86pXQcDvVdZPu36bh5cz9uluZQ
9ztlKrkfytF8wBIE6krF58eB5Et1I2RUeu5B0a2BcJEL+Ez6pGtu7wc4f5u43F7HTWXfT3kpaiHX
IWP75TFE1djhma7X3RHrab6DlCruzQXo/8S7N2/5vr7ON2E+hYAMnHE4N+sreZJTKMVhDCJrZTWb
BEJQi/TIzS0vww3pySQhEYm3SACCtW5XvpPWBOTg32vst9nv71vwx1XcLACDlk1J0ETxuavWIjBK
V+PDHURtSCykA0itUSWvl5EgKDGqpoRBvXIPM/dtHnl7ETdrZtCmRS3o3Ap4aBx2Ma3pz7+bzbQD
GX/h215wGm1AjNn3pm5oiVjivq0GBh1K09T/Ir1KSiubymsanTntRMljQ8Mj2VQTTpW3DLD6YE6r
RpqcUBbsSc/2sUT2gr5mRAj1KR49P37RpQ0eMTlnQox/oA4Z/eyuZeldi08NTTFQuIrHmNQzgZif
DUl64XUFBOoqb4jUy6qYlZcENJpcmX8o2rMwEefwoeWia1JVvbZ4xTJxHabmIo/O5lA6uv9iFpwY
/MYDP1FzDaqnshvC+ampm30qBUVaNAFJqHb9ESMAnNZNcRRpFFSXSNpPXbUooKCNPpo3fq2pv0wz
sweLQ7x0Crp3eXhKwyUUqyZyCtFG7z9i0kFbz6yK+SwhCrl2LF+GB6049cJGuiIJXpAIn0mLSOfT
HASoU+GVoGOTpdC7VrqmLKAknrZauVWUTYhvLIITFkyPnfKjg0IX7k3x1FMcVJfUP7TaeaLnkz7G
xScRg+tpf70II5TtXVbBSl2QWmdeoidQD05+UJY0CztIxw+xuC/f1GRHGSqUz76/UbkdAVOpuNiK
OthR+iTlZ8JvtKmnyrsIKnK+DOkl5F8c9ny+bf6o2cQH7Wuw8I0gIxuyuUcAsFkeXlpjxb+YmKpX
Q3tFtEXxFD7QszLFRbmpwqXCBIQunhtFDk5qoi4HNJ9LgXh4+jRh/5aZaCpRcjxRX/ofxH1TnyNV
oxidcW4Mth3OdmPq4fKoR0K4FhENJOpTXL/EljcsUugQfJfuIbZLvJVG6gxf5aH7SVo7WU8C7VBK
PMH1zXGhZF9X7SNbB/FTIe98jMUVitWnMlsyRflstkJGqzmyYZSL3qw9ih5r2/QwIR78I60EEL6W
zREKCeiwGT3ygXWnIoKyw95r89f0Ml/145A6qr7+HUtT+XvlodZmFVb8ZYx7QXmlY5AQJ/tFW8LY
l88J/YFLXS+iNcFoTAsLN9kB604oxI4R8CWZY4GWuv7KeChQXAYuY7EMB0zhqMIy7z5NAdvpS1s8
DYWDqTLZ94VHY6ajSaxUS6bQXUWjelOjsk33Coi6NH2QGNIOvpPQUU76lZLu5ySVCmmngY4kVJ56
rfNEZn7Qmm1Eq37iZj8lNNiPsmsUxNCSqm0D+koP/U55TmGJWnbxg7VocMF+Ms8DliY91dUuqd06
XOu9NwOlUc7ROcQ6bh1gF5qSY75CPlRVe6yOWbkQIjtUt0O1uzYkaC9U2qq+UylvHeO/np+rfhTM
ZzFfSYYbqovkUakA1i7mzOUX4bNnqqysx7mp1PwY/YHF8qLD2avJH/dzHE02ewT5oGNLmtu2a5x0
fKVj3HOEjA7/3ju+n8/nHcyUmGUYRF59U4eGUWgpbc3KmZXPMdMsYVC9WYpfs11VmwCtttrhmwXf
djJontD0P5Uub+XgcjfKVcEqqvCuLnu6zZD3Gc0qD5Z6Ef0HksrSvUXv3/v/vOR5M/ijBVD00ZRE
ahadayesLuW66ZdJ8JLrbp8vIc1GTio4GMaGSyrsa55XWsYQsW0a+LHtS46PSvk3iiJj4QI5H7kK
kGsFFpB1oaSk5vv39f59e7ZMfE3M9b5Dhbu6BjSsxvEZLKlK9qCLeaAsQeEfknjZsCIj0l/3qUcY
g41BuMFwafvyHcPaNyXr7/35j6u4uWvjMA2GqnEVHVFmAeKY7L2Y3Cb1BHOJDXdMmOMtr4ZNQ1kv
vaHAgbwynTBb4yvieK9pl177DPONWLmC+Hq1Hsx8LRLHfkfC8te7ZWIB0yGdo7o0bs5zWTRqgQqG
7syCrdiRdLRCpxEPpWcJW25dwHyaPrFBs0zbxfWuhHSR3ktp1ubD6+154s+LuNE4mbGvQlNI2Kot
V+dU6xTVqWCty15EqsCali7lqHkYkxXvhJOfVLJ+MRyZED55wtrh0Lf7tAsWcrFT+4cMTqmqPoY0
N4mbbKoNvv0rmqDMFp7mxTM6N4J7bW32mVR4SavDeL2wkyXHwnoYYZ6aekb4WkwBiUNCfiu4EXA0
03149+eeT4r/+rlvXI11p+pamPFqla/0dGWHrHuGGJSJvXpRsTdb66u04sQR0DuGgTU4suxl2Xvf
HK3RwfbMo6y5it1T3A8Q2p3C2HcwlQs7EJysWU8I/oofivUCkgDgRnTKtb1WrindWmciZsHOD2zN
FvqAizWs699c/2uHhX9EaLNS7+ZIzmfSbz8utmcD27Osi7cK30lNjVzWedZg5TBGQFTSOwXOozkq
w51AzpUHhXNYshDv0hb/Wrfgwad6FU24zL9Liz9WsaDL9dGMuNXKkR/P+OjWEkY+hY3yNOcatGvt
ufkZP9x7v773Nljw//zcm0d7Gk2pMQx+Zp7gLx0/c75tVDfeTd7kkJjzAvwgwNBTLX7l7zrK+0/9
h+qEmqczR6GoPwEBnknZhgu6/V4XHYPc376RP+7KzQMY+qHg5wl3JftqSfBl8rzPNVvdkH35K/Sd
Kd13uPA7r/N/ZMkJ6+qAd00ud4TroEHM02OnrathX7U/E4NhTbTStikZS8o7tHHF3Az8XFDoVoNs
K+9gGs/K3qTzPrzQtOA8V+sLujY5r7GxLTLK8cU0V+1HZkaqNVdRxmZ6E+Slljkcdhh7MMdB+93p
8+ikp4GFBV4kGZJ2FTikyjWvj8mxJeM71zkaPSnMtji6jMVqNGvH7EhHBeusF15VL9P90NuMW8i7
Ux8LgTBARuz9noPp8KN+lUM7eZaOyTtkCB9iDpip0724WWXuWH97G+YYJVxS5Lne6oeEVozNuC0j
dojwBF1oFahOJrF5ijhewfSKL324yv3IJWANixRWQRC9Xl8vc/Cah6HYEQaU1k+8sAB9sGsIJ9NV
lTv7w/e+O8+vJXKNnFrAftxSe/sykWdZRnTubUa6XeYNqAZGsXBFZm/hRqgf5VPfbYt6NfVOaGwl
viU7gh/GBDA4hfpBCh41Sg6cmXb6VGz/vdn/Nlvc3sQ/L+/m9cq6MU4hOs6v1wDUPRAhmRG4RIst
y14G613zj2m9ztq3Vlw2s3L36kzVBnGR+pP83m7cGQO5wnuJ0bKdltts3AaE1qNhxGtc1Htf/yVc
n2OIfH58DioosQGthumj0w5a7I73WgvKdz2BJaMqmzFjqibNfQ4emj+WKSsula4NzeRcAQSt4G+s
A3kD0moSNuhHWDXLftu1rOX2MHmxpoHpPoQMYf133RhXgeV7P0NDsk2xP4iDssiYrCrVqqVvqwb8
9tTaoRQ6sT5nBPWY7nBUAD3vfA6/LERW/C6Ih/p6seKzlO5Et7nIXwhbut1wsV6UhpxEO1qan+Kn
8jB9UeMlF+1LpuUPuPHqXTWs96v+h1ofNeMgd9u4fcqvunMl5yxCQxAZ65GGJcVLDzmAXQ2rFs4i
qkHXGBcsd+W5ecg4C2MXi5RjdaWmXaAHMJvz9MEvMxS1Ijb/Rc7M9wPJbY4lHKdnTDA6076F9Gi0
QKAW+s8e3oe/L81l/aFClOIcajkCAxZzx2GUn13OAEwvtG6djTuBHAfNES0S95jcH0rM78wHGPOL
R1122I9+D0HxykAWGOyKmS3t2jct2pDbcsUDTWYfWH3Zka2nKFyGtS1fHUvZNDi3eWmmF525HXHY
zL8B6VPyKHsQ1/xYrpV9VP0SZeTQnfnjwlhWuRdFy3batsZnrD5oTPkYalQrkX++26WcfOgBaKiv
QZ+vDNxFOTZi5Jk1cidf+ypFKDdUW9duWdMbAPsenhUizafiY2qeenaaPqIdOjpYkDFd+p+MaQbp
qYuOY7wc2lMu2dH0qhs7DckgOaqFl+h2xVJaLRCCk8MRtBoq8usDjrI+WUjvxPGwwPtACp8AriMv
y/q99qLEHjpDhajAbg/4uSkZy5+S0p76g9HWi9zcSxqZ9atRYWZ+7M2TgBDkTb56AhoW4i4fuVCZ
TVDYU7ERU9KV2xovg3i4AscwzyjQ4/qXJBwm6adBr29cR9G7CMVN21m+iVpqctC7X2V7YlqkbKNy
1p4bqsNjUk1n1Vc8EagVAeSEGgiLUuRffhSbX5pZ2Qnhq2Td5PZYktLypWRvKroxMX4N3sfuIyzZ
vUf0b7ZueFa7Du5VWsbtUNvCvwU/WzMk5ERzhsR/X/7Rb1IzmITkXL9WXwwVajTYDavMxs826vQk
FksVoBq3UPAa5l68BYwFSHMQFmlwZsZpybgb7XaTlG75YTxW8kb4EN8IbyF6fViHr6lsY7olfz3m
CFS3PSw7HDLAFasJ4PAUrqLkvRjI1/pS/RWMbHpEJvgReN0Po4ewYzU+pg9psux0W+jXvvyemWhp
sPYnywzYUmRgxIGZvJW6vS+5KengdcCOjSfZDEdbaY5BxAGCp8MOXv69Dyi3FcTtrbvpyVpSkMqx
HKVn5VH7uCKZU6s5P6p9iDqnzoHaL1BCTlykHXolBggixDalSy+pcgq72ITOR7I2ieI5VdquaZ61
wNboIxzbl+I9u7dnfTt1sWFpFkNs+JuqRAjazSKvpVIYipo4naVu2wie0SxTej7qJ6lfxP70nMtR
cVHaN4h5XJqJMkp5nYR1u/oVbSwDv57T+Pb4WbtMfOY+lGM4yERhXwIUiFdvkz3rPHZasgkonap9
sW4xvlIEraxj8mzsYFo/kJbLrGplEsz6hhpmtIvUG0kD+akQCXA94QMVxvep2IyC5vjI7jUWZP8r
rV46np0+doXrAe5ZQaNFUdamozVfhvR2xQcJuEddMGhpXvj5SGKK5syCwViIoCneZxXjelqq5QOf
2AdO0QLo8iYUaxNOfeZ9tvxDXFupG77Lj0PtjSeA9pHkTTTa8oUQP6LBRaGCSEPtSrQdv4zm06oQ
f/qkkWxaa7MIo7XPuPBB+GpSHIu22KELAwwDWITwkmXSkDywzqkqo9CdMjflucw3krov44sw7CZh
K8vbJjnG1SZJlsW4BD1lUA8G4cYoXXTAVxYEjDEF5q5TqW/SAhFV/CH4eLmzV6ypKQGoBakEjKTp
S+aB08lPjUgn94M+mxRdxo7lfC9JiIx/CaFHJTYmhyby9HlkvpkqMKszUUNlvMOaFZaLWIR5FrW2
lC0EyU1KTy/OVfOzVRdB8Kj3fBe06WZwIp8S9dA/O3syIyf6WaJAgog48OXijbHpg8KVa4IF3IO2
+8EgUb5UiN8yD4l+fDAfr57oFV4O0Kc40+Nc+PQSr+k+0E3PKBfBe1V7yqNxUX274LI01ol8HSaY
zOc2NtuY3tm8NnK4RVg6OYV6vIqLlLJUoB1JDeHWHU1eL2ZLQeKl7gNa3vpmYAkmDwIAX0m89FrA
vcXOg1gdrRJMaI8nNLF1JBIIDxpHlVdoec3kIYQDpu8n1QnydUoyVbeeaV7xojNcE7PPQBTEirYf
SLemt02aGPKTWawi3E7TqyKs+CSDsFI6iUH31UOVE4RFcWxPDePw0G3kvWXSqlzo9KhNt0hsMXuQ
ElenlUN8uOroWFeAl/eSyyc146vW7gV9lyPcA6XcbH0WxUP0YuLqCJ+YVAVYf8TaazlVuDp8A/Uj
BfTFKLPD3s8hJcl+WVcaltKukT/RXAjDqZJXjfgc+Ns0dlFbttlnSxEiZW+KQNqF8No1VyYLB6QG
PBTawrrIRY32xe3KJ3qZ5llis8tfTXj48bZov67ds0grpI+putV9MfsRaBHMWL7K5812TPHpLqn0
W8XNKqeLMulyGqQRXfym2Gl7c7ya6nQekdI3a7l1anGW6SBk2YTuo+kqkEFZuf69E0i3Je3vj1VE
XYQ8AZjzVtCf5kJUFVc+lt7yXMcuIUAtJdwjyITvIva+tc9uP+2m/rDM0cAszKcpJHsPQGDTHcET
Sxw37hwNFtkjD7Kbu3Ni1p0f9PuWx/2d9VDQiXQZRvJ/TwuJpKdmVk3TGdhHu5wkoOqjeyU11Sby
OFv3HrOpOfCgn+53DW8bV/OPLalYT1XDhCx428lJFIXCsOE8NedsGCankI2WrdHScVpnnuNfmXnq
6rLV7jR3EVXfVM23n3zTV1X7QEAtUE7Uo9jtwC9XjAaQsJjr4ayQmVMtIP5o6jqn+9dlexose/Uy
Ilc7kaGXTh9Fi4zOhiiZU5QARbyeWF0vZEwew2HBoAKZEO0H1kvwsqzytRttZCoHbQ+RTg8+i5gB
wcnqPkX+uQkExnH80ULbjS+BemDv4xI6a97ugvW8uAJlhvQ6giFrHP0SUPm85m+CafceDR2a9fGB
bDugYPy6VRimbaZyKeq7qTkNyV6jx4e32XBjcEr5yVfghLoz2nCS3Gtvhy90Lgjy2osneDdQ0Iyz
eGKmZz0oX8JDTGA4Bz+W8R8F6BTNrlkO7XHPkN6ZvmpiwNB4PuXv3AwltidjkTwJ2jJiGkcehrAI
lhP0OZvvMwaf4fYgnXv2Z5QW0dL6tBhh2upMyGMo4UbUhYxYvlBiF26+rxp7emK7PAVf+pk9oFoR
hIll8GPcyPvk3VIWqYqqH6jA4/VFyndq68UWbNx1mzBqeqiGHbsD657gJcUm7Va5sUuSh7Y55dGh
HLyIlVSHSeeU4yvD2qRrF+AJhHYFG1AUXfgnAsVuaes/ORLhTmQ/KbQ52Yyti0QXUKJOkDzk5BuG
hScvZ65fO+ykdp+wpBa7oB4cgdNVHR+aK87/e4N75bYJevsA3xzyEzOXInni1UEuR6d7chRzcZEE
G8qRiorAtoKl+QuXVuh9rCMSw4VNBlVVO+g/ulltg2Q7eKUFgyLdtytiK/o9iSbspKpo/y8WmD9f
8psz9VUXcr3ruNKZ1z+shXcO9JARkZoQIPBAT+eMJY/dmfNBfm/odO8uzX/+Rx9E6zo1KFjdkP9E
aG/t8Vf46m9CTIsbhZdHXGQwaNX5YTUOvocw2y0P/WUEqFktrsfqFJ2sn8W89M6s1zmLjIlz5LXi
+9395t5SOC/Tf1xppmh5bVlcaW8Dw2EwEYwYQDpbX2QnHFm2tS6qO025b+KP22foZmgjNJMkJ+b8
zXxMXn6JVjMcwnSyV9Iz3oRlilPueqdq+aYE/v2Z9M2RuZJsaCk3z+1gWYMUZsl0hnIl47auDvNY
5QGkd6UCV/MmOjEH9RgFMAzRJHeH+qc87nLilLRj8Fit7jyc88f92fi7vZybh1MQpNxPy3R+OJmv
xba0CNxrdGDtpph4LonhapPXf3/mN8fn7WfePJRFJRcyArPpLD7QAgf7sRh6T+QgeOjfYCgqmtt0
tvUOBONH/GI+mqo7SlSfJ7NyFETnBLd+zAJfHzOusAqj5zuX97cnUTWQJJLnBP3ndpTXW2OWV3o8
P4khRMfBqT+vPymFO95YMkqJdfxsLEd95Mm8BLbiYjsOmSfBT2yxnq2MtbT+9xX99SzGwMVAIC1r
JjGv/303Gtkfe2yyE91ZzTNIn7Px5x5mBUCNcmObf/z7876xj+Yv6M/Pu3kXp6tWyW3G580IHEKU
UmRhPg1L7VTrb+rE9HD4NJ/StWpjlrwueXThabt+jNAYoS57fUjkLnMx3auIBiu8yXhJPIvj8ZtA
Y5mWVbPo2ztf27cJ0e1F37zMNawoMYy56G48TJ7oBhkTOvB06n7sHzAxmU70Vq+1XcX1jkd0jyGv
lxx7OFTtcNU+csLDfibukILeWWfkvx22/ryfN6dbUWRAOVZcmpZ4+pInPnXnaLURm/ocUJbYtIFt
6GY5tHLJ7Xtv/N+tr39ew02zJK+szC9SrmGGKkrDVqVkPQyrvP3V4bPRyAd9J+bwHpwUsOxfFhhM
yZol4+5mQH5zvG5kTWuLiM9tXufy5bq0zkADtelsXbeddUkIaByvGCF64hd3pXi+MjHOwlW1zJOj
mDwzJnHUkQnYplQpkqddlm6vw0o1Tn5PWgoAO0Wg59E3dHf2muiYpecnz9n1KcHK15gbMVjLwdov
vbLeqIXNfMLyEtwM004dH0qZKNLOkXpkbHQxL/jL/OhLFDka6q6efahjsYiiVTD3Vq9eWK0sOK9K
uy3LtTHtJuk8gSSj+RroNPi84bPsl0yc+KsUT2W1s7S1gXStyS7S+DVRzjaFSr/EOF+vFsAK8Iuo
YyJa7uRT7ht/iZq27Gy62j2ZzMhXvNpay7DWc1cbvb78RQxEqpH/MBAje467JX/R0BXPkI55EonG
KPLXMpa/I1E4oe4CQSYJjTwP+nXF3syRSvvkofJn0oX+hSxuc+xnmetb+6Je+5WTfnVodRb0H5bI
pGgZ15FdQAECaka8Kwo1RF7Io/lNpMDyMviM8/n3EB+aRLXTz89OUccfLgzfFR6aN5ApT63xoWSE
4onHaQAfCnKWZrSP9ZHawUGUMTJhz3aqfDIJT09VAAP9QRgfhMRVi9f+uqx+qC9AJ9rKlYwTLMlC
Xw7xZ5uQ9vA8Kdsm+grpAIg4sh7xuCk9PRraeiWbRD9Nyz6o9kF6ZBXKAECXcfJ1DXcB0x9Ag8jy
jhmS0l9ys2LoGmlvY+yJ5LHGBmRBaDAI2q4JjaPgRdIZDnHqxzquYnmoxI9E+DFUbzmDjGAn10st
WU75e3RdSvqLfrUJZiZPoN+KFEyRsen85xAFPb7qq5SAqVgqwlkvHJn+ssrfMcTPmbouXu4N9b6Z
u+YVkUANEY4ek0f8Pv/dNmQrSZMq7cSzumcekTlEhUQZrud5q10a/DI74Iz36nBJjw1KSQtQAyWB
uFZD/Gs/ch5+zOh73EFLeCmb8DM7RDR+faypKzlfkgiDsWBOzYnxrq47axEcyEUGkVCf2r0pbzUm
Ga7k4N9oLt1FWxVL5SA8Z80SdXWmnq16l5aPivpqtE+Z8pmJJ7+6iJlXZ6tOdJlSIGdExEAnrcVm
MmwYvKU/pcHOwl3+k94frVVcqcLRJGhizSiGTHHJ0T94Dq+keVMpPQ1PnKvpLIr3Rgzf5os3t9a6
AX8TQ3kt2hI6CnGpaIahTYMdgV4Knge5wfAyw0LTAWiJ2xoP/96dv0mi/uez4R8iGtbRItycBqpR
buXJSFl9JNTSDlm9RoL4bZb0TOMnysIh41tiAKNtZoDI5EMmcjSMhK3I4NXQaCI+5NVC1JcRsVjt
QtaWdA3/fZG/D0m358qZIybh34GPfYujKKPJL0saL2eCpEO6roKH8zj6yrHjvikfqrjO9XONDaV3
CMFO3kRwSoEbgYlQn8tLyuhyF73I+/Yrv4iTi+c6P/Xn67Aw3wLrFdR/+EN9A7QNp8vKmExVtHUR
oOJmd657nLH2TOIQeOIbV4PHYnYr8/p6vWaE5+3G0AAVdEHzF41bSblIHPYP0r59TFf14Xoyt+lP
8X2qf8Jarug5WM54tyIU5w3/+91RsL5ggkGKf7Mphk0u1VERSud+Q2PT/8m01ZAwGxO4vTXQI17X
Bm7VRFxL7RKhdiWhFhtftAhRVXHo5R/NsJWMVRgsq2A/SpsxW4bhmW2LBO94SSj3S7tlYFv20JRm
eFRALDLYiQ96s9t4x+CBOG8rBfymRQvyu2PtqYP8xZIbf0j6Jk+AJYw7OaAJ/ugn7wnOWEaIVuHq
j9aDQCuZPKhZZerQHw+VdRBta+MxIOe624b5UjdWqbyEMxSjBv3IiBEblxKPm782woeo2ZM7nFgf
erAdcoceh0n7g2J4O2gXEeF3sK0xIMF7WDSuf/E9+Sg8lAf+VeKqulOKfSOEzC+SgVhPEYnutL5l
EZvS1ITtVRLP5JD1G8biw6v4pX5NhABfKZZ3Q8AA2BFDWsLmukIrw2o7d9Sbj3yHhMBH/+RVm7w7
oO+mSVR9NNMeB2dGKzp0+pE5kMdipLB9f1k5Mg/83hZKPDoOXviM4I45yvgqNhvhp/ZTWRJjvkpe
VTZYmhLmyBltU1ONEoiEupOc3+oYHWn2c4yo3u9VGPItEfB/boWBpEuVRcIBbg7PSWeKrV6PIhVG
fZGzZwMIOVBhgUZzZ7evxbpfS0/5z5KWX7sNard7iu7Xon8rvFC1/d+LuDkmm1IQlLnIRdA4XKaU
ewt/uISeYTNYW/rokriM7b3Ggzb/aLfvImnUM3xCwYZ2qx/KJD/NxLzhU42lmDolro/sRzSwrdvy
cvL0LxBPjIqwmCJuXKbtRn2WqfhAtJdeDOcz9uBzlY/VkxjRHu0LFPd28qv9IaG4JDPZpIL0NH2B
coe2SnYc3+MNAo8zqo84WRmwqPqX9C1cKU95tFFN5ns272ogOgAI0FYNP/69MP+1FsFpS69ZZ6LA
4sPt+KPPMkZGkAkyJOhg9iuuxRg2Jlu6TPcXLj6w91bAYIdEI5b2mBZSYlbdeqATwnp4zyj7TRU1
P3ZA+ea4LAyAJF7/92ICRg+tTyQx3QeTEg2jt912CFrAmXTaMik8UAwTgFVidJZJ+xr7aN8VZhB0
TCRCChrYeTDC2wdQsP++TX/rj2PMkeeEQOTl4GD/e2WDoopiGDBbrucQ5xYDZbiH5dHiSURPi3Rm
CfmC5B/myzMAvHNFBraM/JDd71HRGYEHzoCV8XcohWqbvacED7FLaHy7+vel/u0b/fNStZuzSK36
Fq7CcR4iAPQKZxN+A/BVBwuzYwhOTwtMtg1uIQX9s9CFjU7R2awzD63eXXb/XxaSOTR85lrzn287
m1ook6kVEIyUI+kG5VbESJPsan89q1MZ1AaFdyVV0cP0M1XYdBzl6rUa4K57QKy/3BZr1oAgU9Xx
Chi3JxDf9AlH63i2xgftoxpoM3lX00mZY8NwyzaBqzNUX4AHmPQF9Im2vijujGq+dwz/S5fxvxdy
85BXRlZPVzEQz0iyQSWkzWrUPKIkpZVMN91WxP0kL/FqW3Dnnbu34fsX8t9PvzktJlT9WlcKcy+n
L77C6165rhX/SSuPZJXGDtNxFaANdeCjbLLAXddZfYmLZY6xADrAnUf1rxczT9vgjUs6//3vW9WX
sVpLWiTSWvs/nJ3XbuRakkW/iAC9eSWTTCulkdcLIZVUZNJ79/WzWIPBqFJCZaNfGuh7G50UzTlx
IvZeG8IN51kgOdAQVIepauCyV9IKdFgDw+X0qI328DZ3foWPK1cx/8rfKz635MtVXMy+Sq1O0adz
FbN8OEPydIuFG0Rj+zZ8JHtO1DSdQ93mdMsyjWdgTQUQvl7beH6Yef59GRed4HSI0ikoIo5ny3Pw
XMfrM4ToxrU4vzjhQv0A5mLF65bilua7Iz5du4AfOmZ/X8DFiykMaWs1ejI/DaAfkteck1ks2edb
xifJrmYc6C/6gxxuEFg4k0pIKkDz2l8SXBvOjY7GBejcbekSA0O13Fk/8+9H9UcW+69HdfH2Kmrc
RkKXiQxn/WO0xulTZQ7quwKoDuGl5P1hnaofJfojEDUmjyh0ecnHnjGcPxd0P4xfnAygi9Pa7i13
1G/7hODbt5QTT6M8jDBdUgKMph2xMFq7jc1DUJ5M8hJS4lC1u7jdR5kdfxJKCEixApWEKcxGoLv1
92f8bqYjbM6/6CCOy27cVMM64hhIzFdyq3NkvZkneqEdT4/KsIaXX5sb7Hql7HZk7gj3I8U4jYdR
W1fnTTqhal+ds/spWZbhNlOWVnYnBrdEREGpNnBWt/xvPI3CfRPQ77g+g5fnx/2ve33R9U3FOE1K
MZ7vdQS5YuUHzwlICP7M+1C6JXHvvEF2gEYTkasz/ZbCm8ZcmOpj6i9Ncr1891pV+sMpe35BDTKU
NQWd16VoeiyDOItKeoXRmrWiaNzsPIc7LwTGvJ6lP0/6HKWGuvzKa/fnCP39Vvz/D19UomnWjbkU
KTRLb+QK+dFy7N86epd4enAMAv3aqWvMgsiY7/18H73xLojevGRq96a6vDakUeYF6V+Xc1GM9E06
VtFZn06+TteI8V3tqPqWQ3Q3A4mOAdQtOiq0kDHx2crKV8iOKGUihEWWE24TvKRmF3/EHxa2wnYz
QI3TOM14GPsCbzr8+5uVfxhx8djYeGW014ok6xcf7djMrMqkZb6TPQ466F1CsQjwstwm84iRUfkj
ZnUZUhK8KgTXPuPAb4HRWHd5JrkCenLStIQn+kt80RxRoWGnSMcKpz4lL8LzgIUP6SGf2Stz+yB7
EfWV7m+k+A4uF6gq5RjsipVFeY2DkhgPfYVZAstDSz1im3ezneme5qkrN1APnPhuWGq/NQ7go4ND
VNJhdmywjxarcG+soLP0wyLdNCv8sGZ+r+/D1XAjPiX9KgVU1Pw279CUyYqLRA9szoi6gJiS8heU
yJXoVS4KO+Etyhe1wgAdVSC6AvGuM2x0w+N5aWA0sJENwN1BXbjpb2t0BcnTeOg9hHbxItpysRrY
C5AsbvqMwCpDdInhhfgzlFsqiRIvIgleIbnn3dpAPMHQVBt2cbPnHyf5KqTeO+TRbIDsqL1u0geF
VADMnmL+BjsDhd1EulPpavlK7KlOEOVaKbHQm950Kxb449xL6dwoxe1FhsF9d0QN3N6ltDV/EZxT
QgbD77Q2p4UVLVVlhbwMeHBGyHmA5WJAWeihTTL/0C7TzqPrpEfOmAN3BjEUueYZLUb/IUPxgUE7
6sUa76lwBqf6SwGiNuzMcJ8Ny55u9WQ+FpoDgP5Dneyi3iNfv/Lazsvbt4+MDGUIpqYONPRiOyY9
3a9NyAgnK7T9G+O5OIg3+RHd9pizDdKX990udbNTSYwS+zGr9qJYSzs86naCkZ1BxLUmmvbjd//l
ki42aEvQkOmoXJJESIZw1+QvmkIUEw2iCTcrdngB1557xqddnG2T07l9Lg76tK6U3+cMkDl6cMKn
cOrGG+uk7+Cc+dkeILTeLLs64SjgpRh69kRVIuBRbCO/Fc2HTo29lPdWrmBz2IOxmDHlgadPTFo4
bnn+yVhfWzN+XulphFm6iqHtm8hN6WsRrB/HBmuVrIW5GJJRDJmLmgCm28Dp9/8BgmNeNb8/8P//
zYsykJcv6uqzNR9VqB8gR4NgXBvbet7oqlX9THrLcIf038GhQjf1EF4ZC/5Jh/x2AUBZOC+J0K/+
wGK+HMXjPi+mUSgJZdp3z9ovg8A3RhmYuV5IS24ZKfPu0cGFeMSuo6NJWqaxHbFmj0tlKz6UNyxv
p2ApPNDlPDKu3xiPJdJs65htjE25I7ZlBSnn1lqrq3YN24aWtBtt+m2l2CZhk+JTS866RJtx0RYL
tMnxXmcYd42l9IOA0ZJk8rbU+aRPjNVFx0HspygYIxosKr3BOUknW/BnIalCmozOdXFWHUZacwTJ
3P+78llf/fWLrdyQM0UTjIoWwy8omibwgIf2IURXGD4OvyUnQuv2fF5kV5PGvlmqIA//9WdfbNr1
OWzPdcKIoEYJO1Oje8QC2t6MFy17E+4+/+g3r4DxeijI4hwhrM1e78iNy2G2OfeRwvxpi3dEjmaK
+x+/dSns6UHKpt0Oj40mumf9JjBefWwClX6LQaODTNwNL+300a/E079XyB8PLF8epDmf7r68r0Pu
i1k0cCv1GwGJO/s3il/QZra/UG7VuSxesZj7NttDeRdc7Rb9IUJdfi9UGwQGcWMx/l/UFZ3f5lbm
c0cZG/5m+OlrXmwy75t9MvmyWcGO0FD1B58l3w5Oqk/jlDxNt9lvlOsvTGqJofO39Z5DTO1UyK2N
TcTS0n825u7ayP9bvNefp6/IOpoNVSaj/eLp+31dV8G5pbfM0GJ0GDKbq+bQ3JUOrkSnha6FnDeE
eIi4ldulwyqZubv/fmLqTyU9zZj/u4rLMdWkhI0Z1Hx6tVussw9zOXjWiqA77bfR2eFzgf951+CJ
DzeddNKDtVQtqZom38kQVf5qfyEDkoFA0sRy0XA7LbCH0lZThnssJCLqdONGh7fiPwbBLtaXGmP2
h+uf0o+tnK9/xkXbgMatNIXzgw/Xwa062hpdeYY92+AIx2Gh7yFC0m0lo8PTPTyumD5vYDjs/n0z
fzwf0R4nqYbqQGeo9ffrr2dBOvQ+49SwWugE9Tr6A3MZ/1MFzcqgs3wAM1ifdFxgtvjhe9KxejQe
idF0IQJfczj+0LBndflyMRelQdGGingueb/yadXVKzV5ukE0Z6cbNC8fvNsqzUcbYEuHXcECKMnc
3KLbdOWg9OO+/fUyLj7JvjfreFC4DPl1oBafE5a4hPmkbBkOWw483aNJhOKVnucPiqi///yLs6oi
SFImTfxushsFlzHMcq4VNI3RUYVm+lqj+sce3te/82IP65NALhOFZz9k+95YKF5KABwF/OCGEpOb
8l5jaHNGjP/vd+7q717sXmV8Fsuq4ndLdAnVmtGdtOCn90yZ6Sck9G1AB7f33UP5dOWXfyqHFexg
MrHGc5P+YrHvlcIKx3kixJnTGghnOGFw7TWMAF1EMounyfe4TQPHNDdSv8Y9fTVc+6c23dcruPjq
g5ipgTYNc93AGFRWN0F1kIxfakHi4I0h7iZ9L1nHFgGRhg2tvznz6qsns94I41oGpUVSpAKkZnD8
wk21fdXtI/AOwZAuRMoMTKzXFn3jp/Ym+ZbEr87cSkqev1cIQWbfKsoanRe5sOUthsz+QSYP9pgo
rvUUH/3ONaH+SKlla+8EZ7fUXOnoKc228NpbfHb1sfPvBQ5K+hIugLarT6m0Eux3GoJgL2VpIbwK
RzpB8eTF4136AQg6D3g8VI3LWjqZ6oPUEgaC6v2gqmvRqGhxeyVJBRiqZK+QvVG7AfdTcbqjkfOk
3+JkCd6zZYOPhnnKv1+hH8yEljSfpZjs0IOX/izrX+qFVDYb0C3NdAoiAryj+2mRWtsmdMW5/CHc
yriX1IeJf6V4jMHcEeEvkxL1DpyUo+SRTb4nTccOKYVg7agPkZp3q9pilUPVV9rXXjh1/pgu6wsV
zcIc64sl43KBL0wpO5f9QLuJOD/4wr80ZrTuQLwvev274ZkOy/nWPAIjDW6NZ1zPbnRXvYf1llAL
NfickqOFRQqED8fVJb2E4nfboo5a1buRWVCH1dzt7y1QDnjOsHpJngCFsretQ/FpvcSSe3XH+ukP
whaJTEQjadT8o6H/8gC6OPDVceQbJo4+qY5VtxRRQfbo6m7b6DCcX8yQNqX22liHOkMSiR6SMB1H
MaBGJJJdDh9xehOos3es2sR4I50WD/C1PWT+Ki5v+9ervFjL2zw2isjkKtUlLwdqpJhknUXiiREC
NZB/236aMWGeEWwkpHzOpFwpk35s9329govvVpHLOsujidXd64QNHExZRKO6S6YtLyrWkW5F9ue0
YGKhrzTVC4xVue4y2gBKu8C4UYJ4P/8KPPW/Kbi/XtfF6g8uosymM9flJzgzULN5IPHX/W2w6SrM
ORxnAH+wBtMp+iRe0sBLeFWrMu/gl0/HwFxL1a1AUjAuqp46twpB77mGYCZsqb8x+HtpQ+bFreBi
kXQgBAaLILm/NknUftqADAvnGSdGAwDVxQ+LRT0NdUpKdJwus8QxDac0nbO8RB/ZUvwFt3lqS4QY
ManuvRQ/p7BSlBWuTL2wx5eeFu0HLiKyrSW4PnHvKjxA4CSRI75Ir/0vFCz6XnvFr7nrAevDRKZl
30FRVtcJLSxY6+/WGsMmgDTTpPuBiXSjhb+T3sW8mDjX4mr+7A2X95kMJIMoJP5aRqd/7x1ybkSZ
b7DbGR0txZPs9g+hRylZqGu5W8dk0izV6dYPlkCt0Ep5Yrj/93L90xVgM9RNmrYyxK3LBljXIBdU
xlLiOxQAO1Lum5gjbZqu3tz3xnk7i83WiDdJFt9c2zx/KiX/+vmLijbxC3OULPL4wvM82BFaG7cT
68AiXfYHJcV7iKwv2Vwbn/90qoUVAsuIJGYFueRFmTEpedVikpE4IxEWg0h3YTzLTrqStp3NcN9u
fisacMJqWV/NKPqpR/DXb8t/P/RcLobInKV8NUwEMJKWLfVP1XiLsitADEFlK4PJdNpXAgq56VB2
APsg2qCRB5QUlR89/wJj7sIkMuFZWcIaHDYF1jvKQnMuDnUFxQR2XZZP03eQcIihp7VXqlT5hxX8
rz/j4lM9D2XbZX0knXwInb8Jiul+dUBiWCoWwmn2rFsn8WVapa/dCk/7WnjFHQjEjS5qsIglh0bv
1QOS9IPLBPkGXxTKc95o7fKD0nRDkKNolE60RYFAiMYiFYkJcmDrWdosjjbhH2HxJAekYkkpvW56
TEkKEsN1JCyZFxaI05BrJFuDd5Kxo9q8FrHqWvVdCzFo/FCAOITl4iwjcnjv8Ai3h5B5Nil9ErGQ
qGj8FWbBIl+M+m6ePIiPo3LQZcdM91H6ea7WmUGG8UJuQWXMOE6V0BVro6/SPcFQK9OBuRwh51Ns
eVO+ESnzOCgOImkDNdRhghBq2aVrtG4ledI6H50SqqZya2Fbim6N8hV7TUZm4HncxcmxJ4VyVaTv
XfxLMXfE+YngyfSbkJgQhF1w3sB7dNpdVO7E/JnqqtwpwbodP6R4a5muEKybYWXpTwMdfXAxdOuV
ZcKh6+wiacrCtTItoZ0mg228nJ+urEo/7D9wkUA7AfMxIOVefJ5yWsqhcE5Ru7LoNhvy41FOYFKC
HgPyDHDynbigQSvS0vz3L6s/VPOcfiicsGmhDrycPhpyqGhFq85ytG4RvkD9AL7lkB0MZ7Rh5wUL
VHr5YOuf4Qsim3JGtPi4pJXGjso7A8524hijO51vysnL410SeLgUij+YiVIjOl0/+jos0p0ESbRd
yQUCjSu11Z8208WuYrCFoqyaNY7fKkCSFURmLQTf60cxgZ5bOYP/bvkPERnWUWVbHicL/caCRd4z
Ux4J2mUq1kiOmmleMOvZIvI1+5u2fg3DkBEjFlfOWoqnCI44IVdzcyTwZLwkzyFhMZkN+hQbM5HZ
4Wcekx/MiI+ugO1LtoRacqO8hedVT9eZliZvDKPwvNkGkVf2Xtluy26wlW6v06oTNbpOj7ro0wd/
74pdpT3BD2BuPrc+P4a3vl0Sh7Psn7R7X9qIy/Ipkr2pI+LqwVKfUorvsdU9Vd+w6p2teymHzXsf
vV4rUowfihQLkjb2Fmn2kF+OOhWxyfs+6YYTgela4LLOCL+YWFJmIzaOrE2MscTvm5XYeDJTxEML
eQzgW4a4xOawEDR786Mw6PN61pumkzZsYM/4DYmRzoIqOzVcCnzL5gsJlLHkgUNBtUAGxsP44Suu
2M6W5pK3kcDEZ3EHr0c4kxhFFE9y6GImUsmvQN+bLSdRnvGpldzM/zTPOmzzrRLDPFh3aMB9J+Qo
XGLbFVYai0nuVcFGyU6KYgdXv+ZvRxKWYnTrFmAek17uJZgrC3OpFvxchs6ouFrwWJlvnXJSrBuZ
E7N/KKzNeboJICNVgGZMMtnOrQKH/N3Xn+lCqEvM0RXwMRHisj9nbJFUXB8M/6iJ/XaCj5QeNFZc
C8RHIDFYpUotMfl2r6oIJYsJHe45c1hWLCYpIQOEIjjGXFZMxJJvDVoqhE6nC8kdbtI1bBE2Ub8P
nXrGR8iqAwfauIEmRocpm+5DMBSkZiifs/ZhQoI/vijBczxskb47uuKEo0uY0dytX00kMWhOR7dZ
faQZLVbrvro5o15huwjfptOfOn7MXop+stXquVJhkCgETrEpyPAV+f8IGPcuunQ5+Fu+NJDB6LYZ
TIaeFNgcJ4VN8EqEnUlx6nXDrlBXUR9uhmgvlE+hv7X8nTkSasqM0hGOTGAekILf6epb0TCMkd0m
P6mwps4rLCyajNbk0AiffXtAFj/dacDBjwJ1yFqVXTjbocvYvNKxhqiMgBcKOdHNPpK4zm797yX4
+/Dmz9tikagrgb7QjIsueq6rsRiYDW+LOyya+r6Dg4uXb4615GPJDgbYkId5ctRpV5oX30UM808b
loFQjOPHt32n9EN8a6oon7LqOai94AQP67yYZzhAGW6Ld8CfLFNILgGPkbd650PYAh5DZWwdrrYf
59r3r2X84mIu6sTKl1tNiCb5NNBw1mx/Qw9wIdIMAX/A5I8hlh47xovQXbsLfyYE336ZEeXshGUT
uaRj5FZViH6myLMwvNjjqUtvMZmRLOwov6znWVs6dXRKTHxD1HQICFFOwD0LEDYxRSYBDvx2uEvU
9/m/BBHQcTaFGCcUcwSdufqUsiuR0eEla9FpDvj8Ij6x5FZr7BBEk0YbS51XsvFz6Bo3Vp6llnC5
4Kk1dzn+GqnwFPK0ktcoeJ/SHcM13XJ80nfPd3rmCjDT3ouDer4ZYdEpmwrGuP7o88p0zSqJ3wL1
qBRzIXETGcu437OlK/DwRCRjKWS2ooJx+ma2u9YS4VwoC7HddQuZ+idMPeJO3WGUbFahiv9UF5W+
DDHIG7Qo2neJGL8AFGCu3oswZrHmybIKXHtJTxCzn4y5joK0+LBm3wV+PnnRvgXblsy4wGuXFtO0
zm2DrTG99iMqNKeYyDljqqHzrZd7zb/FMAl/jki7DwXQU3gjt8OqSnEsw7XOqkNRFLdxAIKi2JeN
+6bFmM2t94p/2TZEpCmt3cSIXRRGnwx75sXwUyQJrYQR3nUM+7tlVqF4L4Fq/ZIICAH0lmAFJsOt
Hz8r9C56RXOzZ7/O7pALaNSv61HA+JYtit56y6vnuZtkVW+9fhIXm7hcZE7ZefjkWkCcyUo8L2Kv
fwe9wNtQeTmaT7t5oP9kzykoMs1RL5yWmEdEqruTtCQ2jt2fDYs+BNTJ8ajLrpU7aunW2U0cLs8f
4n1zOxCXHLhEzTlY+azB7VzJ7eTnYqktZBK14s2YLMan3tgg7ffEXwhcnOwVLXlqU+6WSP8Wwjr0
d5a4wrSEDXh0hDsSpv+kC3QnYTnDv3q7e6n3xGVgZpvF6FTLy0GY7SkoixhsO5GFXnPcdr1Dnb+8
siDOH/q/PseLhUDIB6lSWj7HmZJATfrSP3SrCmzDxJBneW3M8n3iKtH2IT2X+tGyRFbhv8+nwtDq
raWVCi2Bc3pXIbdS4EFqxFo/JOO2Mddxe4pJUbAeBvFANGnNriQxokZ76TSlC9irL9cgymSoJaFb
+3vFLBy5OvYEeYjCW0KUqf+/TqFiea2vaP5QagBaNSWLP4L/vGw/13k4WmkmKtyr3hXF10rmODw4
4MNFVDHhiNPosy9vMXOorOBtcFSaTdZuMNaSNmT2D6XulTiFs2ef6giiZXajwpaOtSPeXK059uNb
rOGltfN4GenryXqlpjMgvUU4mcdNU2xGyQM2A0ZN9iCxQXok9fMEbqTvw/VE0Fd/SkqviakdUKBu
pi4Do7jJiAyrP4PMCwPSxBflR4tlunTGasOsQyN1Aod9uAuj58HIl+Xs51R35+ZY0BYzGDgqm5Qe
unTL1zp7TelUTecrL6Hx7UjGDdXZlFXCmzBHXB6MWrHQ23MQqezK4SEKl5W/mo+pswVRfxPeQdo3
DcfSg0Zh1T4p1PoRcFswHuF23kZZZdUAX2JKpNO2sLyGyHOkXZUrbQhgCfYMK+EOzkI3qJ6ES2AL
3ug4+p9NIj5cbCE32PKI0YbvN7fbo1VzHBE75MZCPubFapbCBPRCHXM/44gC5DtItnKO1M2pedQc
YXCG8eqn8ofBcPFlYrNF84GSB2b+ZfesT9uat7pXT8l5lmU1LzXp19uZAs3S+1oylh4WjKq60FUp
vG1McoCGlGPzzlGyeiFbvjD25UM5cLQ1XA3f+rbS7mE6z4kF3Q1m6vs0RcSH1HqNrlnkXalZK68t
MN/NpTxbsqlgYRn0AL8JsbQ+V6VEyVREwDHNJWGjpK8G5p/zDXtrqT+BfGTFdiKYpWEESv0pHz1j
WuXpqwxefcEpDIVAva+gyuPQgbnMKbnDZmr/eyH8Pluar1OzFJnGjmV801dIakO/mskT1yk63fos
AaMQ1AefKXSorZGsF+AFzgzNWi84MBR+FbvDMG4oX+t4j5FMQtQ2O6weSKWaHN/OF0TpYn1clPvr
42P92zFRYqhEF2oupGbnw0Udq/RSXZ+nTD4JJYBFuyXHYKl5rB1hse6jxxwiENwvQdmr7Y2f72gb
qcqd8M4gPbpXzPvOvBee8mXsyHdwpkioosLy29Sb4nvTfOTPJOZi4uhNTBDZQPlm1mzqntlAd3QI
hDGgDiyS6DDJXgdfdjiOzUGUcicRn331phffw+hXat5P6pOF8rbm3KciHCQKpbp7bFVYAJ4vXmmu
WD+sIZTVmkFz35KZlV7cEVMYMz0XYvlUGGs2B0p6uoPmERlrOjNdCAVu3Uw1Pbl1QxJrDMT0JHNg
slTvAgaFK8MdvS5f9ghp3ke+G9NNQYppSw5KlnMWvE55M4ASOxRSCN+UraIyrTm/THQGpgl4cb9q
i10i0I8BVUXYzRKzRziPDkpwsNSdfFxUcL6dtXOHaz+rm3BhHFGKOWfjPpn9Djt4WHRWfPWtskan
SJZymM6B5IG2FJsVH/xCAdWIIqnQDrTl+jM03LO86GipTMzdNByBYX/MEbdamrUIWyqgua2k3hrh
YciuqFe0uQd7sT6hviNuCyyuwrHmokcrFL6SFz43XDRvVfUZ99+MHymZh8MfIeYnRzyDylpkqgLr
UhefLeWhbKBamMcCOly8zUuQ82LtpEujcvT+hhbHi277v8JHsZ2ppOfPhi9JcrpbBuwEIXZeEtxJ
gGsTeoc53A4g1GQrKIbEaXbX5aeofOi7x2l41q+lhvwZbP7rj72YJXRDKdepHP3vudEU92xSo7rR
6lUas05omd0Qf4dZXoN6EGVrUndS1HfJIpOXqm9rn1Lv6qXbQqgAQMrTUw9qc1vxRxiAUW8UJC6c
gpNle2VV+9Mu+nbdc1DfDASEDzV/NV8GtpqUVNFYJTykjeaVildPG/gjLG7j6/jGrUd+gVsLcahx
kJWlCZ6kNg7hHeiYx7J2xeQkgHwTwFEWtWum7225k2vK8MIlW8bkJa0ymCcxhxywPTdl/WCdPeA9
ABbhGpUco2572pPMfMRpx0Bkil1JW8wtgaw/dtqTD2E8jgp24WVGm8HcGdnJh1bcRY8xQnWFnI+I
LS4LKQf+vdx/b+azgKJDkQlXgeiu/hmkfLkxaVQVVS6Xc92LlG5XtHe5sgzgdUsqMdDZ0QSdwnFJ
cxNjD3yPhiqJVjivDes50V6UxnJC66DxmicYa8xFnz8LC+tKs9X6oTg3TOJ95y+Mi71c04RMrcc2
6Oe3bnQ1Fb3GOqUJ6TBlSLMYyBXChvy5CR6bYFvm74m1SdJdKd/IMKHpM60bdSdb3F5ZwBEHawRl
ZbxE5KPQzZFusacXJAPgN/cwEoocTlB3FTRttnqK6s3Ub+oStPiWpDRY0ZCXdmjiCM+bkEsg+GgY
j9qkusPNWsrFSQAGV9KkQjdjlrsc8s+CTJ+AbKJFIblSfeBQMbmdwgnzbA/Tm16qXhj9RszGNCm6
ScVbH9LwfTEwk1YmVjBkvCtfeBHD2ybeMpC6smHIP61fjCYRM4hYtSmz/v40pC6q5VGR55sLtYdQ
Fp/Y8iVE7ybcDh1xXRvQlXgHm/IwhOuzsMzTnZA71WdOTybbjCvu7JWX8tolXawyQtgGdZdI8yUl
MtGNbEyIx6nMwbPP/hTMYvMA6EnfiaD9XLrbsExYUs8Ve9rGiFwe2L8vSfk2s5i/EwNCmMzyoZl/
zO5fvhMzxVM4xLF6IvmvQMrQvAf9m5ofQP0/GntwSDfJAlOIDQGTssHUdrKxrslkqx6xe5fzmNv0
bVOia0ms09I6xNfIKeoPNw19P1yQOQ6D8cPFEmfEUTJFWaicCsGb2+XG0pAfhXqDl2JBRt+8Uk3v
xNgcIXRZDy1vqHtesTnjBwjXtM8hON0n5uZsQKWHEONF0yO6rwya77LlrMlcUWs8iQ3aeBPJ+q4K
D0zmNanQd10eXzhcHQb1pilr3xDzgZ7HudzRo519k/TpnTS5LY8zq4AtEfIMC2jghTf/fro/7eHM
p1GESKZIL+5SSS/1QRCnejIfx0MT7DixjewC8TZNlvThTI/UuVSnPShUtma8SpPXpguiicGQ0qTL
l4Cy0L9R7xZuO6wnOv8pbO1+HZceSBWOZPFbysbgaJJjaUt8B+SVI+yyz0vtDGBHMZ59O4Yb0ojJ
coJLylaQoDenaNzWfefWOoFJxDFe+fK1+Y242BRNPuxZR0bFiDbh7y/fLyytz7RYOWHcsVsO7x9l
uiG5VXal94zkEfWVAGtLeOrb9WDcQX/KxpWifnIG01YqUm/1vNXwaJHuOscUEXf3qYJPIW53NBj2
66MbRnT2bn0XB4yx7ikJROOXvoMG6lMNbgx9k5M5vJDxGjIwDTxFElcBxCSreOXk++9H/FMFgNTG
UNDLKXOczcUyVzRWUShipDB07N0J9YOiv1a0+1X9EE2MkT2SB1RAaSx0xoa25LTl+DzEmEn3Ubyv
cr7mO0CFcrTl2E17uOzurAdzrz/LuKsnh+YAvuqmf/Cfy5f6DjsqiQOxxYHiNtEke2BiHKrEgUAd
f4K3GbeHkl4/KTC0H5/Ed3wGMxrcqXZljeiZWUq6TkkQjAr+4b/vxHdRwbyJfrkTF6trKdW9nMnc
iXGTk82xq12Dn8xIkLFluCiI5s0dJ2JncOkyx8CwmTAGqH8DcF88G9tk+M008som/10lc3FZF+tX
IIGrGHUuC+fU0d9Ma05xIJEtF52pjUqO3hB6rGSJVVm4UsPrPxQYLDicd3WOvKpy2dEy8V4kVcxv
hwHJKbte2+YQ2yxy29ywfJH1ee7IDSIvhHMPY0bpxm82PG/S2gRQxcZrpk1MCt7NM1GrRzX6iIId
RsIqPXbye5kQCn1+aarG7doBciIyRri4xkKQlkFnOqqwwQofi4Q7Ls30ZiIOInfb33G9LYGHuGP3
ezzvteJBG9pFKb4rwYrgqHEg1Zjn5G+L8xV8z0+tClOxTDidpoVc87JYFoYw6IwomD8VX3qR5hZU
684cEzbhwDX9FZPD8+ip92ZEc4XBGsuTWxpEK3Pgz20oIgXsep+4Etq6U7f6b6Y2f13ghbCx842z
Xvn+XLQSPsHCqvarWTTXL+KPzI2OpmGrp39/NfNa+G2t/HJPjL/XygRHfzUFwjyuCVa4/tw/TtKr
baLv0Jz5K/jyOxfKxHGom7OWsovHEjQAW5oNGMcOJQRinnWS3Fd3oUfS6iuRwMTFeqlnRXgIsYeC
NGeoWo2uqMDgvmFLKgNiim2puU3VxeCTqFOjuaMKxXvoKm8ZrMP1hDmY6KE2WlR3c3sMpwfHGQ/q
gKQ8VcYuikj2xYsfoXIinJdOSKf0dn6Nmv5dosZfzV5P11ORVUW7/P4sP2W8I8wPdIMiBDSgZN+3
n/Gyn0Nq3ZHG5f6aPE3+oXXEC06rlQEzk/PLtzxrhE60YlM+VWy8i8LEH0nO3XKW9hARdo/+RFGX
sWBPvtvv4JiE4BiChWIzE+FQMD7i8f4PvJM/rURfr+ri1Vb6yqgl36KhtYofTXZjQ1mP+3ahe/IK
jvY1atF3kd5857/chYv3uqgNWWlS7jxeTTQNNvBM2a7fZpmwv/BXSrxCYYWJe3IT6kT72vnz5yf/
5fcv3vc8q7JRCPmuGG2ualrQjH+lVzrJLkXBjD4XHf/t35/yjzuNOutKdMlCv3YJSzHLPE3VM0++
8+TfxBK4oWM80aSamRyIhpxz5gDlthBlXznY/Fijf/3l+el/PUWc60lWUkP+01ydFy7qCqm68/t7
NX9jHIzu+bahKEGgyy4MHpxQGSC256dMVgEh0G7VF6rlqcZNIB+MfgV+sF1X/cYv73IZO1Te3MZk
WFNkACwiRQqtXPeI9EOXV/l5f0Z7f20t/rGu0maYhIzIU9MuO7BZh8BcLzUm6IjHil9gG3tIevi2
NGy2DNTLDUMX/iLo/sCv5DUp1yHOKpRFMKYaJjqvavMSDxtL2UfQ+u/LhYXF/3yoHgmqR39DIqjr
i96ZWns3OYWduRgwQXkfomgp34a7+jejD0gMCIfJA3ooiYR6Gjm5z1z9EjZJxAkGxoFEOklhh8KV
J/rjXvnlzzcu3DyTqp27tlbnJzrT1cko6pCY4EKoURKahtt2N7lZ2a21GTY0TlyUQS8w6OpsVROS
0NiBym0I1md1HTmCuMBS4tdbST1ceeV/KvVZVmeLnQa36fKAUyZRUpbxrHPYV1iwqW3KdYYVHNn7
QkQ/Wa3ngSt4vCvFpjIPMi/3za8/fPF9S/EgwIDjKB+zcfru/Jussed9B0qzIQRNYapzbpclyeRy
cTM/4Hnodyx+m/bsD0+WRbbLUywsoGccBdjbi0ighhmYV4Kvf5ClzNmriOIxIMqIUy4OQ4Lfx0pQ
iCrl5wBNyo5geVk7bJxmv06oxyOEkdR+8PrJYuudWasefRCXzZn0+jbww2tFoKXFUAPQrMqI9aIY
roZY6ipYaSfxdXQyYgxqUh1tHRE9VgmQ4UwgydyKbIGBFrmr/mpAwb+Ygf48w65baDT085WWO9Cv
GMrDt7y2cv94w9CNatYsIEXlfXHDUrkyhCBT52GloRBduCIpFxZuTxAgzVS7fyHAhBBFkk0VH22v
3S4k7JKxMOey28A/xysHCGXeqv5+1VRYErihFMYeunlJlhO5Y7oeG+pJThaSvNPH9dQsFXMNoFoI
dowQ52ea5UcjX4vydkqfeayStmxVpC0YGf6HsfPacVvLtugXEWAOr0yipIqqXC+CXWUz58yvv4Pu
h+NSCdYFGt3GOWiLosi9115rzjGrxwmI60ZFENH8WkyPnLhFfB0ZtrMcIVKeUcWO/hT/XrrPSvFD
/xI280+V848voJ2sJYk2mGre6Cp7YQWOGoEHTXV6WzWYqDLeNHAp6pHjB+hRTENWsherXVjvuonb
KR/+vWKcfQItxMGqxcySN/ikMJi7uDTk0VQPk8VR1gN+Yer7VufgQQtOFQJ5CGZUI3QnOMSuesqw
J40FMAyi1U3pponfty9jFag/m8yb1YB35tLe82f0+/2G/XeNJ4tLegyBa5bWOqsMi01S3YJfF/Od
BGUGo1+Me9Lw0uFBSXaCRHa9rRYb1Suhw8TdDvGsDJ4LLLf5qjil7MSoORPZ0cyrCl3UxPiKSMYL
28WZcotn1NDQs8pM6b4drRhvH9NM4IqFoEfUulMyp9gyjnDC3ch0sHOQNhjO6jw9otwiHDy58Jac
/11NBoSKhPJE+/Pv/ypBynIRiqOMn1OfHXr4ypUyEfgc2Vm3jTAHbkfrql/hoN3wOeBU4fePOA84
8t1agOB4Rmc9g7pRwcn8SkbIerVdVT64+H8/f+rZt/m/6/zTkP3rOvtw1pTJEtQ/g4nykI5PKLXk
4vfs4VNUcKhj2yBgqH9FCI0XqSDoQnMJpkEq+KianAqZPqaNMx54YKefGvaT6BaFWzbfipKb3MyQ
JDkvgucvrs3EyUCYwSI7ti/rbCq51bb//jpn+pr88H99nRPBz9EcirbI+ToILkN38kvd7tjrPMHT
il3vt7SPHExSya9LL8nFT5a/1pyVUkqV3IUaL8noIWvhnOjPDH2BQhvX6y7bP9BIuKRwgkJybjk2
ETcR0Cx/F7OIsRDlwxRpB8CvI8lFtzGiV8g/9XOLYLDzJNlV2WmlbeESlIN2I2mDdLEXHsXUyepd
Lr/22kOT3o4R8+PhWhSCBHMFYxUh0IftJCLZGWV0x06yOAqYLialhasyeY1cfbvOlbssKNKgWLYW
x1yEhejHgT8rUEdDd+zf9GPQlaBwZiQVwKWgbkC5wvhgMrqEpuy10U7hmE1u4nbp/QzOs3NE63Jk
gvkaCgfUwuojHlX2OlL1ODCpm1lzGNmE8d3E4TB7lt5NAzazM37ECxK/10XwRv5+6Luhne+L6LN5
rxxU4UPqke2klgGacto6w3BlZEE47pQqtKcjj3e6ZQpIHtbyG9n+XeqCZkVuUHpqvxcDPbTRkydb
Gv7iQmvIbsEW1YtApBAHmnhrwh4srghgMrEkAKqHXY3rVKSzRNYKb8v4UklXY7ET9lIEP/yJ0nTq
gzJ9BZJLUlVr+GQjksMiWo8CQ2cYukzfM+Ko9cc0Y6madpNHP2pfF8G/35kzJ/T1nfnvCTpZ3lty
i2a9iTWWAEn1auFO6B3o0TPmw1vFBz3oMSo/NNrKiLjuguS51zyz2+k1t6zcr+7N4vKe872g/XpR
J2WPRaJoteQ81tzvWN6Zy22NcOiudWA6G53dHiInMpFBQJBx5XkXq4ztro3ihkG+/Ag2HdlI52ia
K6yBzxIz+2bi13wIfelSktcZkff//OE6qHhqotMi0gRHXCsZkiOgjuhPJKSxnsATVPmAjrh1TGuZ
Rw3mXtFX//GllefcVoM/nWKMwSIc8FPbd9eISZSbjXowyusuqpxh2ivah2plrjH7UMExXdAORXJd
P1XFVpC39Uxuy4TfBczFUO7E1CfiTXGOBUPyBwpHkjc5OvUXZeBnpuDrnTLXEyzZxt86AiObdVPG
8lpI1BkWM6/J/R68OOpiMkQWPyIv3lF7WuSu/CmPe4N8DifJXhDIMkHYE7uT40BqMS536gOW2gun
qO+EFInrM6nCdFUVFVBBX9fwGq8yR2+EgWRyAvl1lelhUVd6vyDb2D3icJtk1wsn/9l/u4rwVMP/
e0Ls10xvuc47YV9+Ecgb+LbAa/yqMvorqn+GoicVolwZwoIcmgbacWfOTp5sI/XTygj8LW84j6tJ
EJUg695VjQkJIRaigcCc5/9aOF7LtJIrqGv1o9odsqRypmlfTA+YEji+wA11i3A/dj+HhIAu7DdB
Me7j59ED5MVQYEbHVBAybU+4BOC2SdBtY7yzr7nhdvngJFujDlKCxSeDuMB3k6JvnRpbnU/SeG48
JYJXgXiIt8TlkopIS8UItPaKVrxU/LYM0tilK2G+Nfl/942bhKpzRJAL15Ff2WMeNuew9gRCYkNv
KegCKs7Y7YbyN3R+bfjRH6/1+JAnTyj8/V7YJdImQv1R1luFAp5MlyF3DQFpKaFW+UoDBPKkrYG7
UK6fo1JwBjRieIj64sdQkwwMW2neoPbr/fLRAHXdMlHeEGJZ2plHRMMc+90Y0MJUmDKtQSRwrRLh
UHNiNp8bTNX+0tCM2fQEKNvxcd9MxEY6NB90NMSXGrlnDoVfn4mTJVvrjWEwRFxIvUqe7OI2qGuz
R3kgU94PybUl3ZG8W2RC3pHDItg0Pb/ux9/o0YwjKESfYIh/byL69zqSUpdtZB1mIKq1TtbrY3us
wAjgNE04Oy0y2ntidyxyIVBbV9ateQydKD4sfqy+lfgR5xspfuKBs+z2RnfWs4IwO5wNrWgEBPI8
yr+06yz7nYY/ZoXE9YcK1mXi9uNKnlLzQy5shV/DdDv3ttT4wuDq6JQLv2PiR37yTR3u1MRdbsrt
dDNcC672NiEohARrjMiUr+NmPxyDT1nbkQqssdxgjg8DM7n/9z3Rvpdma/mvsJCsNt5v5jp11Mtc
SuJ1fpJEvGy5uZ/GLbnOaHjpLiQvCklCer3vDNj726K4FZoE7wj4hqX1yvYqF+6YPqlOJt9gzlDa
/dLtTb5Wf9wZKzyx2K/nC1INl/qjBCAq3qvjfjR/zNJznw6U5YSvzr7QEtk19mS8Pcp+6caCOwYV
knInlO9r8/7igPF7D+zrtz5prS+ROiVTxLPZenRURDrbnsC3hBeCXcZgT7aV6Qnv9Ma4yMFYH/uv
B9WvH32yVJZllU9Fka/ys3hZANPtsdtRaBH7ENJ/c9TN0iDyzsZNmH6iBPaY3ag2bERWC6q5lLRt
RaD9qWqeXAWt8uNi7OeZRjyXyM6yxr5b8jd9Mrl1k5qLx9WtD9IBHxit+NmtJcb1kCgoV7TPQnr4
94N4Rmz89UNPziZmOox9ZPChdb5pNGeS3FkD5Cy8iAQkzfUdbsRJuOZB89mSgda+J4Bfjk2Q0hvM
wDVjpB2Z2JbP7XTT/SaWijnJHBwXOxZtmqsNo1oHVGqiXjhFnzlUfb1w5euGnPfkqndLuD5L8AQK
AqM/I6I1V81fTKICC4rXUGFfKgTOuMb4XEtjSM2cTP9mnRZInhJkQWU12y4uIBnwY87EHSuvVPSz
go1RKQPUMTrkDBsiiuYruUK1g9Y2Q0BaeWX02RHePhJU46Uc3sdnfWqdLjLcuL/NRNrthPOsaMzb
sX1f9bwa2tORiCF4+tgkcKQBiqhuu+h6nV8jf6pxUDlzG4BCNiO3hRBi2i0ainl3zK4xvZbsMtPV
cPw9ljSqdiW/i/U2VrseXzlteQQV3W81wdbicijCpm10IIoBqyIhGYbt8jbdxYh/mh0vSd37NacY
5mDWL1OHWWQ+d7zAh38/k+dfhL9u8ckWNmjmHNedvtI6QqJ+IMNEbhT5qBA+Ck/cg/d8r8YL3Y7v
VEMCFfA8ghPCVYOd/OR5kuO568dU40PpuRDC/jDnD4O+ZaQSBazQR+QYqIjuLEoUNn7KztGkprsE
ltLWzfB0nfr7MtaN46+mizKkkdUNsnSY0K6iSzSCBVHbstwdqYo01dNnu/iEcDi+U64Fqvy7IEOp
eCLXNK3fZ1iVJO+kfea2xhWJzSYxxaLwKZFH3ThmvDdouFAdutmvQfLH0CacvuluLWkvIoV5ghrZ
jr+ttzp7rcKAcO7Qr667X/Ft1byDdNLCIOlvadWMsNr6Ht3fpd9gXWy+fXmQjism18SSeVIp9JV+
7Ff+He/0cbPu/WPHIvy/JSXZtJeOR2d3YfW/z5NO2r1zFJYRUVXSYaZWa6BCuJJk/29AYt2M0XM9
3svCoU1vhOahRy1Wj5WjmldxeRh1AtEme9ZcC6xN/DYuIMC1WxkPunDfuknzkcjXEdwi9R5Lk9k9
LLqTg/7C+mA+T8RSMw3TAZYxieHHypdDauKELH2NM+rPbt6UlQugAQnwTS/sLwlOtfVZ/nafFehD
zKI0bvTJbMNQEjmxYkIe6bobzasMyaFxC81bFGiXdk9L4gEDdn7dvCjXmJI6z5x9qgYMBikeQazb
k0AXR91YHBiHh5mMzQ5dAgfDN42TgbZfN/LfpV84xttR4r8YBNJeSYsghsBQHNKfdf8p06fhLVaY
0d2kwr7+yYZh9Y//XkrOKK2QEsqw/laTyveklLSL9NisJygn3U6lcZm/VVu2Vhcv/PyzKwKxvx7p
GiD6+lC38eAB79084UDH7ibYJWOKyltzw4/7oruwgZ3prXAmZ2yriOwiunTaBlYrK+Y82SiHjAA5
Xu6svlcSmNthgPsWgDki218MRmgPxq+C5i90U4eM4vmmCwC82P2W8DP3YqEknXk2/r6s065vksiR
2SitwkFcuJ1/9Jtpz3O7qYEjpR/CxRiMi593erCmRZGpU4do9iO+iYOpCpiraTcS7a2h80mubZ1L
z/8fSf3J8//lO67r0F+LrJpqQqbHI2LT4ubId8s3CoLb32X5Gw5eyM7avZI0NMQ/NL5+G8jKfTRs
eqRVUKMe83fBk27gorUYwqcZluFq3/mcLMSZHFCPPf2S5V2QaARupHo/NZ9YMCeM4DS3nX8/3ud2
SuRyogJFxtQVzldfv0hbdUsR4yxYq9qg35ScpFz1EWz/qlRY0WlMLy5ha/40rU7vnimtywY+OlSr
J9vzUctrMx5XgTAy6vAwuGPt0Ou8kbEiR1tqeWLGCFYbqhvR1VsXAWfxJnT+wNSsAMdAvR3Nr/++
Ed9jJGAhoVaGS2nQZgML8/VGmOI4HYlAk1cmsaV6kj8Q/Yu3cmZg7TfVbmQtyvdJjryvt9dDoX3z
NuItINZ5FVZy4qiw8NhKusFsMJB2SQhn9Gx2N5fqx7OvPX0kujXoXnDunhxE8qOlJE2BWiNR1v1c
Ou4SXadSvBPEO0KcfKWw2RBMT5x2A7n0tT/Dj3mdyFF9LpUrsb1vUL5ZPlJyDr0XNmB13fC+/rS0
CmG0EfKpQGv7M+D968WoFYnmXzlIjOBnj6Lf1dG27Spoiskm0W7j0pGPv63wbVTdma1ORH3sSyS5
ixuLx0Cip+/QL5TdDtayq6kuFEgqyiO7hahuOFRnAFbR1cKqCjhflwb5HnfpJafAma7r129x8oBK
xph00jiy6OtBjyT4ClUIDkKvB0LWomzGU76yiwXwm27RVBdeyjMOra8ff/JSVpa65JbBTVyrGPNH
7B3v4vxnk9zOwzXhk5wkkdmgtliwQ+cADngzVhCoaM8/I3b+gbHtXi8CYhei60qwqdSyX5m23k4F
k7R+X15CKZ0xoOiiTMGtrrlVJi2ar2+PiPskLkqAIKsATxtuzPFe7G6JNFM4wPAwbo7ZDyFzB6/2
x0DaJvV7br1Nb5J1gLaTzLtLC7SyVrmnzyEZa6jETYpyNu+vF6RkvSRHcbdq0rotW8IAWaHdZC5B
npXpq6I/9o8h46YyxUhOfp03Q5lQriLpLQOWkIMtJjCaxluBIoj7S18Oe5R6F/e/1fJl1LAWMbQS
rQtbuvG9fiVhQ1EkzDySRozeyX0EUhGN+chhGpcM0XpQM7RDpPxmxByK/PR+2IHx2Cm8JGSOZoR4
N24teHKyFa0bmGeq+SC9pulWFMEEPUg+f7SI7AowzN9Got28CJgwa5txq/jAwpBIO9Mi5y7/NeUR
GBHHVBAQQYIybyQ6ZjBlwRPkzTaGaZKqwPitH8aynXvakg5sTdmtH7KUM743vrBNpHOKHtWdFPtY
0WcjwOT2KAcqgAndiy89ced+YPi5iFZwyiiw7E4q0EFI526edfHQlfdW/TqptDws30zvioc62omV
j3ejwKK6dkGc1j0qYC/oSmygJtvVROtZfArxz+AzXS1+Kxl7xnMvUnAj9VqPuPKPhbXmwi5zZnmE
FgFHVxJpaH6j/pZLvsq1U7idC6VsRoMR9wTjbCozOlqrkIA+N4G0jHr68TFbrtr11LKn+d/4KEcZ
2cHSaN5EcwvEeTcJN/Tc3D56u9hoW7e7k/eHC11RmyJwNPSOX98f0G59Gk3GGn9W63sCazhBw5J5
X6TNhDv8clvkjBBEl/5sv0Dkze/urCEstIaHbD2zV8J11wSTuZXMp7x6jlpPkX7JmcfW3GEl00hY
T9+K9LFSb9FFi8RcTf4UPVYEaLhpF9QUStYUOJIEJy04okXETAyx5MJvee4WcSIAAsJxm3PQ+u//
2uqipO36phZWfFzl5i+NX4/vVQjcIO2f1dpfatTIZBm66DDmAwPETrnlvDB/9h8ovJUd71N9lV4d
eckam5zvXQfc5eJ+vP5Op7/j3xe5rpN/XeREB7dAmAcZZr5Npbdj8xE5pj7iCGxEEoR4r7NgkXFB
ZXDO3E5kyuMamk+OvT7vDQWqxgHb9XAA8EV4RW091czTmN+CmGNS9oePtoV+MpieNW4nZgQurLL0
Upl69uFgZVzHZxbAklOqxqpNKMVhFg/MjpiBCh9keJJhkeTOuAQ9na/a4aZ76fQWuaN2NyeMJ2dW
pqBgkLQbdU9IPkOfqVC+x5ORqkGk3tefnA1exEv0he+k7DW88a9rPSke6iZsJrx9hKr49Y8M/aoW
I07YW/q1eXxO2pd6etR5kucYzoCGHlHqDnLnTI6aUbq5Wr6pR0z3FpEm+LHIGaavPcy4x2FI1Nxd
zmxMJVgqTIM56o2a3aI9KJBTvhkLLwaSZ4k27JB4tOo60IrBGF+A4Z7x8q7bPJIQlZkmZd7Jkz+1
i2IKzSQeCpBXZMn7w4PZQ1y6JfQX3jFb/mS3NDYiH3kji2g5PmiSh1NXwgsIHsMzSg/ziW54rfAZ
htuWXUPbYHQAzRYd3cJckPIxnO1vmgaupjdODxb1l9ltunJvdl6+2hY57Sd7tb438s3q2oKW1XHO
FHE5Sk4JyCEI82u2TTW3Bz2w5Je2ZJA4gYH/0TYe0jtXKECU3Y3Ktk9e6UO20W04+KPudr9wCihP
Ip6X2dqXiysk9vwyEX+EcBPggdPFHz2kud2lRVc9s/t/ua8nL6teVmHfCNzX1kuznSKwidvSVYtr
808euS/zsGDIx9imbj6I3FpFcXMwQtIhZcFWwGU50cMaQwjkRbGJhT6SWPRU5iBOK3ILFV/YHp/a
2qFpo/c+Flfn30uifG574/C0jrf1lRl8UnW1S6+ZkwUlueBZ5j/Iuld9APKZZbdqehTpxx8OQg74
Z0OQaZ37avD/mGuvZdLpqvf3dZy+gmKfGdnQU0DPzKIyymgOt8AQYXpSTLvQypTlOnnOCaaQ0QOj
st/CsP33zfhzDvt2ETQHVzOvBrTgpEIZY42EiKygEevPZNfD+eFWIEHAcZts4o2ObgPJWAtcDUaf
cnFetd7r048HAqOy1NAi4qj9deUnPisLw5GHSV2D2mev7z/GfKeC6S+9XH5brM1gBkJywNIKTs6v
8c90NpTkbNeYr6Owa5TrQaPS+BjbTfV0cUU/86hAzVPJNAO8gSv05O40uVyUY0lISS5cmfkmm+8w
ppVBSgdkQ80aoWrPfgkP0yNlNiOiqeXBNrR7ACgpTI5FE+2QZLYSZyOGF89MHyUCwS4GoJ9pLulf
LvNk4KhBhOgtiYyR9Sgmgd/frzKE1ViZx17/ySJxoaw4t7h++cST3y2btU5aLGKJZITqBCuktaPe
iDZNEZDQsSv44n35TMxj9xjvcy++jx6ql+neuI/g4gnrO/ZT+Ll0jgTUIrtrlX267DKNmmlNTKsn
pj/5dc4NTVHeqTcpEYU4CMhz7Jy8pES+SyrXaB2r9qz99CgF6hHUKfEgBJ0On8J0GI9B2c3U9iCM
WvvYeMtyjfafMPRqcrXJTeagbjdNdidpN1kUNPJ+Tm5ZibVkz5DANO6pq+FA2KoS+nGhXiVYLRJ+
70KVbCgMpRJExlU2Onp7oTNhnHngVmYlixNyJv3bEVUylCXsY5hstODDH/z9ykMCpqF1rQ91N70K
V8118c6LaJPGibJgK2+KR2qIrnAQrbaz3ZYu0UbNCnFkPattzhA6uqf1cWDY5oiuDMpsupH9mIMS
JQoKeuCgT+3bSKCJ7pZIXSDrdeDHndayrUNd01CoQViZfvckBy0BMo+aM8KuSjf4Ll8urEZn9FE4
8v/7/qdxV22RtlrR5nz/JBgBq+mM7eX+SRgejvEW4jIxPvYwPmTjXuNMPN2m2j7vF1uer+tqkyCz
Fmyp9xTAtExxIajwt0ANXzzjaCeJn2M3NP1WCKqg1O501UXPNOTdXqyfxvX1tZsgvCpKd/jJa4xu
KKcj4Ij9RqM+m3mxV8gMKewhQfHhDgtzykwfL8JbfG9S/9S0fxhgEyU5PlocPAvmk6UzNp7Q8FmO
griy3YrTXpdgZ4LN3A+8JOZmHPfycVfNXibt5MkHCRxNCauMX0r7lFYKPvcVB8LJ1zObYAzdynKt
2m+PO+xNeJvo+SE61n5Koi3fwdt3SkDxLgOJMaYCIR58U5v+Mr/WjBZxVy5vUn6l9MHSg6/ldaPe
g2iBvcv792+pnNneNNPU6bOxvivfFOjzcsyM8hj2B82Ob4B7HapXwKeSZevv2QYvEsyI28UtKpsg
0WClLiSHJXJAJjOThI4v2eJt/7GS54hv+Fw2w2qIuZ4ZwByYXO4vReOdaw59udyTNXTOGyOSKG0O
x+v/ST67h5CO6S2d5V8ZUdQ0XF9ww0wvx8DawNmI/ZDoMtEeSU+7uCuvW//JtvjlYk6WV2sW6/QY
JbwGDjll9ejKdJk9SnT0Z16nboXuedL30R4Up/UMEFg4aJc4BmcshLyKJj4XaWXn4hH6ujWn8ap0
6uv+0HxYJE76xZXUeoKyJlx2uSMvDvZZYBPFp/pEXQ3UIKabS12PrXKx+4xBQBBe62+GE+Z/it1q
Yy7+eFuUTlnByB9foM1LRNLAAC3s+G0V/byoF8xWZyYHX7/ESbEammE04kjrcZ2yjhKzhvB7zZ8O
r+VH+mlHukMk+FxkCf5x0Hz/Af+7eSeFAymHeSob680DblcsPknIBqDZDcBNxdoQCFFBQwX2hnRE
dtDnG5gdUsJBvWjwmWF3L9UbZ3JXOeC7UiQPWVfJWQk6TYbAnDGLa4abrGYxFuG8FNsaUmSNw3Ny
yIEi1U8hgSMA31f9AmJAIKV86fx4rrP15ek4eV2icenTsOYLVq/WrQAwsbQTzRvDe/CI/QEsno/u
tw+IPPFqZwjSbsNoaEMHa6fKdk2aJvn0dv4hv/Q/eQ4STgPYeYgG+vciJK8vyr9+h5MXKVumOUJl
sb5IzZXwimg9GVDC23nsVOijb9unoyvl9nhHCEdCjfZMwNO2mLw59uRgHQO2u8umuzOinq9P5Unl
ryay3kVp1v/x+Nc7FJ6ihyyaTbp+XYm32oj3tLxAW9DOdFm+/GQnbdslyyu1Fit4r0DIVS96nCFC
07Vq15xhglNqMYgXG1uTZtrpe/0evvMwVqadK/tj6llHN/3FMVk5mPKL0a79IFqD/QduAXTWBX/E
zv1JZYC1BZOTBcf5aLexVzODhq4NnWaVMCeA1jvNaUJ3Th5j0//3z33hdUde8XXN6tQ8LZuKn7tz
e9PJOTbAGXGXTedVP7KDbKf+pUr4jPac39KSOcLgsuIQc9KDjGey96SBj1zDPjapHT3KznyDA8TK
/IzQcaaB7YZuKeQaIjkBMzWGewTtBHFHZujNqPApRQExbkNeCXa7ZHO8VFWe8cZ+vcb1SP9Xf00a
4lhd1mukMUVTxngAkT1HKLxZy+eJeYunsKhwmT3bCzpgFcbqD5jVeuiprZfDaIO4C1hs3xC2jiJa
M70MpNPTpd7Cmanh1ws92XNUOt2xpXOhlcLVVapjgcKdHWX2xdaP1gBzVwRNTIWFEwVPgQT00CZU
L9Y8IdtpsKCXX2mIScaeZD9cLgw+/hyGv60m1gokZgb9vcEnlm00LHnB42XtjpN3VH0juWpnL1E9
RDV0LyLIn6t0BHmc20NmwvZ5tcCp62xgfz3pzbJH1QkuHd6MAZFZ8q34PhU2xqGnB+VoWBX0fWLs
k8JVTLeZvCxFdf7DfGUPbR8TBnmwR//9zpyb4/EA//elThaj0VpG0NEsC6Mj77I77aoYnKayy8E1
R489iudhfDNpUr4Y6P0NewLWgrkxd0h8eMgfxy0lr+nBRaMSUtZOmo19YkmIkrWRGcUv8sVAs/Up
+NfPcLKQ5ROnJCXlirnhj922uQ13uTN/Zra2w6cKFS/49y06IyTCfUw3EckWkzrau1/fn6E1AGaN
x+6gio8JA62y8cXMfe1eB/cI3s9eFZJLIN/xJyZifjvaIEHbzqUDBkAbCP6EnwxJvrGb05sygzHP
emlNz0m5HeyMRJYk6FmFK/IIBFoLDEoz5ix3Inwo09NSd0yRKe6iXW/sdMxReIStt2V4vMh0lcXv
+6UBsEnESyfKCAlOm6ZVJsGGDqvwwYyDXMTBzPzxd7tcK6loD8ddiyxOJUO4LT/DvIUp1dMpMu05
JTJae63GB6UjNjEQdbcYXwrrWome8gVBt9vpHN4V8hfe6/YmxJQAfXjOfmtHP1RFW4uB7BFF07Y3
rQDzrwZPEKT0FAiJpNf8o5D2FtYsVH5pGUT1eyVsBmOTUI6m/rHYK82arXdEf6Lon3EyeKQN2fSQ
RGWn4wAUbgXKeJ1IR/7xYBzwA5I4W7X3VIewMn8csz1ZxHLtyDo2DKeKSOWT98p8hSiuYkzd4fVY
U+cSwcGbp7vahh0a1LcEX1+9Unmt5fSQRncqZ8H0wxp+Stqq/eCvNBbkbTFmgF1LPD3mdJ2ElHWe
1hDzjbwsS96KeDslQZY8xFQowLFmN3xiuqQHU75fLORnJKHmV0f5BnA08EsRRniy62SYwjetRIDC
zWwdJnGT9c9L/GjSBFaj/bHd8UkqWaO5l+WbqveVF8H5yAd7Ea+XYr9AnTKeQOVnG6PBmExS9MLx
BkdZDpWGpj98hGNtZzzZebdRhXdDuidaoHdFX38oBabSTkquSfUo6lep8KkPjyYN/Zkp5VHAy+vJ
UFm9Jnnt5kBSX4lzzVdGa4ya1G1osAIKVmwyzxY3GoOj9i7Gtwtm5PRniIVoWmkouJT7O/S3/36N
z6x0PNyqwgsMfg9B2klRPh77OuwnI3xQbvXN7A1b4h3gyFudB+lhBjK8Tz460ZUsfyUxg0/ksPkw
P+sOiLYXC3WY6Kcf+Weyx2gOtsom2YAyp9IJQrhYVnzvsn+91pP6ej7mSxuNx/CBWN7NInM5T8uj
+KRntv6jENnw3J50QRplSF1pXagAB7T7SA4uX8oZK/nXSzmpoTW9MsZCtsKHZItVbcKo9GZBSAQE
jGmVOTqKZdCCTlf7kHeVbANc7EIv4Yxgh0vQVCSEEM2/K2bFKZ2sUQijB6yvmIui+xXxtwtHiM+M
WjGImL970vbqO4U/mq6w+ELuFyDS3DjeAaiPZd9ob9RH+itkZsGHGX1hE38ITKtjogxooM3Xa9VP
MIV5J1lk7V36Qc8cmL58hVMRbsU0qhSUJOIuzrWjvaJ/zO3+PvuomURxVuLYfNUSxfU+3BZvKW4t
e7wuFLvONtlDWCMV/LPscErKzesQEwL9ptrlhv8/LvX7QWG9VObpnPsBTRsnFYGaGUd+jCx6YMKj
01LdlDQfkteCZm19ZVU4on3VcpCe5VgtU/Sb41u1BnDYf7zejMz8MH/kzTDKny0Jz1FrCybvyKWn
Qjv7jvx1nSd1QNFPitLmRcQ7knGiLG1mJwyj5F/Kz1YFYmwTNpPS4aTzPl7PN7fEzRStO3wqghPr
ITJHLwb5DQd5zxDSTq8VCy0KGHdCI2dfdo3KVxP/WHsqmgt90yh+lz8D77OdlEicKYiYyQj3YR3E
dUBA6f/jnCh+r3QMA+8FRbGMekQ+fWiUWVHmuTRx2YkbYCMFGnkZJ/e4x00lYEgsM8pxLx5/ZCHU
jsdSuNNZ3iWXhk223GjNtsl8UhVC3S46r+yvjoLHDeKJKzqnxtVybx2yl2WzLAEFSYZiQrfjO1qd
UXU3/M5JrsRvzM7KMQA27nKT081AokL/kra812O6RMzA+LJns5jxbvkQnUMPj0dl7WVqcACKIhlx
qzrEZXOUH+hy8g+hwNFC7QfePFuNn8Mai0W7j4VfU3ofvSj3ZBc62Q5Sp1kTSFNdRfqdYnhjEXTJ
DRV2Pl3F+i4pr5aYnKtfS7KfCHopApqdzcUB1bonfK01DSJdgcUxAzLlb3vGHMV5lVm6wICKtrr8
23wPfzRXQATMZ2XP3VdtvJ3Jy58eQokmdqf7kFzUo9tymMdsfamj8Wci9u2CiAEEvA9D8pv4Kh+W
ZpWrCoeByGIkuuGmzd2hfsyq2+N9t7X2I5CMxY2fxO1KHrnTrwbVTzW60/500D9WDdEYoL/72VzP
2xDM1U1G0Pod3he8EWCinpYNLBXGfooHQGC5bjYpKmyiyJlI/gzIjxxvJxDJOzp9d//en88obrnX
/32106e9WhJ9qGu+WrsjHWFDUhHmiHQfzxt1dJSbVWMLp+8mTjbrrtdA6LJUG4ACqUetMwHkzy5R
t84Mu7kkiyM8Q0BJJv/ha+Vv5NRyVsclEa2Z+fnMcJROV03py8C0eiVrz409jE2GkhGJAvYhZDkk
ti4z0Ko4ieFKjc1LZeB3SnfgI1a8HxOM9+5a/All71gEezW9lj7Ln0tx0AivKi60RM7f1L++wUkH
NI16YSxDHuAWuTCuXY76tka+Xr1RMYoSsvcLGD28sOy93c+B8IgPdH6RBPtorHcVJOfjv39lgofO
vFKItQHirQ7AbzPftrXSvB9EnuBuMycEDHiTuQESQyUvGXB/PQNCZG9rEpgDgmToH7vQCxTSplj6
Hsz3MoF3TKC8PRJWYG0t0n6WfUsQluEfpS2JPuOyaacgnwIVgT2SCyVgTUe4seyEDWEhZXgzLvsc
KEYsuhltyZEWgoeAF59GeFvewhxXkORbJABeLRgSG39g9MIJj7mDGwXTL2QVQX21zF6pOiVl/K5s
XGvZJvJjhpwYVMWzJO3mV7UhfhBIB5RXp1VdXlQXd8noa+9h5Mq3450xXTWajaKeyWhGKQlJDlmE
hIYm8khvLEmmMGzOLUkYwGTWF3uePKF8v/B7rLv56YLy989xstvXJn3+qF0ETtMEUiGGbm8U/jeh
/czgaZWYTu9igK0WqcmFj770JJxs4J1ihIxW+WgELeZmBbZlMVw7z7wKH1fxcp86PUtSd6Hloa3F
88lXtnCjsIji1/6OnNL0aAyN/yPtzHYbx7Jt+0UE2DevYqPOsiy5Db8QdkSYfS+2X38GXcCtsORr
XZybSCQSqKwQRZF777XWnGOq8jR7UiRc++k9dI1sfAz1E9XAWuno02OVRnmRIiLVDWQ5dLGjOWcj
waFYVa9MOcJ81XegEW5C0jIC/lNVXOO/XYy1cW/Gr+bCmughK4gkiWFsFUwW+zF/kdT7THlU4Qih
+lnVRIOe9pm8GiLYKV5Q3I7hPhIn25heOGEUSGpa8f1EaMz7z7f+m1YWEGIYFCKoPnwV6llLQ+rj
XtIjYzoaMxrP632X9L+I3DjbT5Y1+U+VxECY5NEb0dha1qqMvTmKGJ+IHfZ32ukeg7vZPCYIVXx/
VY23POpDSZOf1U72fG09WDfiiK0RrFgEbPtIEuiqbbdjcANyssZgvExh61/5Zb/RxH/9WvOR8Z9O
Z9Yqwyg02nRsCVsIlqru1AI1rZM/GB4OH3klRc9Sj/UpBkoTLn++qd+0L2ey87wpMzejTjkrMNs0
HukzWBNTn0hcq+VtyKAMJNDbLE1l+LNI/E1H9g2vcY7nYIE5DtY8J1HZLe3edwRAMsvumufzG1bC
18s6qyXhgGatnvgTbzjG29CfF06aUJ3vJf3KgiNU2HQfKsmp1t2he6Qho8ROjjoOAKjsNuJ1Q893
L+C/N+qspIyF8DSWJjdqRkUJsiMnG5QH6wjccZwyzfd6GbWzj3yGcMOff6TPFtb5y2/wl2SYBH1w
sPv6iOiVfNJy8/Nu9Jg/xl1zG96V4p1s2s3t9CC1W2ovqZkPQ81vWhYchwUe4mfuErp8c90xx0KV
joACLmrL48whpV5e14d9t3PPkHCas8aMZjwXjw8Rqez6SZzYuWct/bpBNkeQs7QNyrdM+FD9vyOt
MIOoEbyjSgRWU9dfRX2Tw+0+7TvtNrKAXRyt7Chgovn5Ln7/qM/Sa0g20Ps+j6n/vGhp3QptWAaz
9BotLsKbxplC5BILEu6B2/a/gDUQdkOqpukQeY+xeOatFl4st04z3XC0HDRn8p8oZa78wPBqvlne
SVmAsY7qk7Lp7DWMlRwWcxqiuufpOt0lFLLVI8nETM/TWbMBUTCAfae72dQtxPhvSyO1Aogmv+uJ
m7bbZvwllrQ38oPkL7u1KS/7nJR5lyfE55iyDHNbJqCUKB/jVm5/Ewy2yGXoFlJR2nMeIg1yjFaO
mREFJ68NyHfBkxQdSyAW4q3ib5L2hlnGiZODQ5DRPOftCgd9G6bnCg0tdPylqnmKvLCYnC+EeO87
mmiDWzGxCQ8ueXra9Dr2yHIVEkCz566+y/LXFOWOAMfWiF4o4N/EqVp0oqvMPc5qLSfloh2fcv1+
qt6i0oL3LWza/k41D5PyXMBArrJdYh1GkomvvnLfdZAsEwQgIGSR2OhzKcGQTWEaSjzJae2Ucw0u
NLaY3EbBioM9wN5Z0ocsaQlaeCJOFLzw81VNxTeDOnx8cxlN2IcO3OjsqVCbwRTkFsla4zbYzFh0
Wnxe4gpVg4mrqySEyJ6n5ba2r/+DihOO6XCj0k4GXmKD7mlqOp5ziu1CkdqFT0Pzak8D0eN3D68y
Z2XQeiEk52xp7MfEENocRWTku60r/DYnV1p0pKQGHhG99KZFm+LcE21U+3vtZtgPnvBSINraER+l
QCR0UjJym1+m0dkNUb9E99I0LHLZbhU6v48NqYtxvS8Ci/TnwziqdPIo1ZEl52sTaDAYi2WV3NTi
SuYXWmL2nJNkCs5BJ6R0WCpSD+mJonoB/Icsfo01T+VY67ckNTnAobrpmGe7DglPY27l8FA3D6O4
R4JlVQ4sQkg9YL5DR03XCqUlyRCzG5nkAW4++mG3DLzgIXsUIPPxXqAAlX5Jza0luiisS7ITe0dN
XpHc1LdGthGDZSLeSeA89uQZACs5wjHJeYeaDC2idU95m/whCBdOFqEqobVoqSsigj8UJrXKCjIs
wwJ5uMn9Y7wLp5cIyoSh30Qm4brFjdzehe0+UB4VKMsCQStC85r4Dydyuvi3ECO4oMJ+S7yKxMHB
JjvrVC2ImhWA3QR2S/1/N+NMlDvfgsC5Eq/Nwb7dIGD4azomLAzuF27QuqmzcqRMAPU4Q0bfRHk5
3IThsubM6VZHZIM9sTKQhV67CRSpi79a9ax0U7QveNwx5Vxbe7+xFcyhkwyQJIXSDun9180VCnNq
5nopctyzp2YFnntWcqMYkhfaCxFLRmvn3VKv/vrBwddAxU23wKiZF82POk+0pyDEL9wxd2XBhaJq
WaCA8LSyDuKWcOOPFvOtm7SbQd7kPc3w+FHORUQLJnX1QW9JVs0Iu3o1rbV8VfX6jTpxtgIrmKJk
zniE2Xz9dpYaDqHsIwe26CNb6x51qLQaC15QD6KmZJuyzaug4OluFbc+gLJxRluFxIRihwJ0iyHl
M9/k6gr7jab965WdFXERgWtJZ3Bljau9cMdGLHLTgrDbhpTCWXHvaAbtC69zDZoQJFBvGgIlD9dg
nMp8vj4/XP17h84OV+EodWFJTXes58nhEqedmizkzemBkPpwNcbbJlir/Toe7vg5SzqXINCcAoE9
9nOyhcWNgp5SX51qr0w2GklpzmyCiBGi0rEEFPXzKeYb9Tu3TWeoK0mzVPE8HTkRW2wiA3tCT8GL
6HBZckxn0C3aMYw75ciG6MwGyzJ2W5qmV7kNlycVOiA4BClFeWkuCgZJHerETAcBYzuLOBnwWHhj
j7OHYQABNexhM+45oBfxIt2e3PlazGft7/CYCPO0vS2c6T5eUiJnV2lmlz8kVyazZYPjg8p8fkqO
UF8bZtXOfDdszItUc6XWDm51NB/S3/SAbmurrLsXPIG9KznaNnoFnlokdCI3QgdEyffwpIuoHLQd
KqIeD6uMH+igtntBedTyl8C4I7pmLN+Ys1IJzSebudVAfHJSuwTw9aeHQH1Ps9tu2mjhhvF33rtm
4QTTkQKpfw+rxcib3m8K68rR9pvTypev/qnt+/doW1Z5XPl89fQGRXnSLAx5Me784RBAstX34TGm
rMU84hI7U/9Nd9deom+SDrgA08CdBcrycl0fet+MpSbwj5V0UOp1V4OzfTVzl7/HV3AsjF3eVfQt
mMzxH53sdtxokZcEdjVuUqbx0paeUhsx2gCjYe1oP27MFZE+LzpDr5PTaQvL8ComtsY6rOz6TSbR
ngDKcjkNuOIWJ1tcpMsB9/AJpZKn/ULuk5M2xrjExGFMx//gm0CQl5Wx4dkrGlshSJ2G57Xu6zcq
yq83Yu4f/fNLGMlp8vNKsI5i5yCvYvRHqiLqzWQXvmc7GJ7K8ERZJnWe5COpIUp6oezSp+ShHhfk
Q+6am8hOdlnrBH/1yAkkBx96zYgS6+osXovz5WcivNcuRsLL8wPy9k7g5jwFZFjU29BflfLzz0vO
NySyr9/p7BiaJPMLH/vWkf5meTPbjooNygIctX/o39+odr8cTTcoPZq0NVxd4ihOy/n4T7e2WcS1
J7/IoUP60WwAdkJt0ZJsypHZGNEhZOsAqO61HvI3XXCu2VKwJViqJNM5O/sdRlU069G0jvXgQQK1
s6cBjxCTtR1Mh/LePyFU7QymUUgUHrJgQxjugM7eeiLR12CWhjboHnXA9IZM1cf+9hzbZOEI2/pv
uUk8FdwWGcXZWlbWImvcNQTNN6PXL5d/MVcYqjifet069vBDxF/Snbljpu6oj9FGOxaPHevuHzBT
981R2/p3+sOphtbnKBlAfzg5gd0tozuF9Cy7QetUL3ucK9fWnPkOft03v17i+bmpKWq/a7jE6X5O
wFLd4JC4BIivlVW3KksEjNhUlrAR5Gc63g8/P5Pfr3hzH1C3cDcz8f36+8qtlst1lvioWGwFIKB/
M8dgRNwSKA7MjgJkgoGLv3P2VWPm9owr3/8TvXD5/f97BWfnFzEy46GjR8WYTYGqjZBKIWXe6fxl
cNT20gsDt3RuMK5QHqTMcDlasqwhMH2V2Af/Ngc1dyvR1ZNlcUgi+h+cDBfltkAu0zmNtYn9rU7M
arcunyGoYiXw+QyxXFexlz9Wz/Bc9tFb9AG7Axl1SsYVbHBHoxONPDhZTE/RWl5TBMKjPqar/gVb
SPUCPsQNHlRveA3QO4PnjW1C6/QTEzKLbOY1UqK/J3URwvkpbDh16WEOFrny081L4E837uzVbAVR
q/ox9o+iYUdv+Cmc4pFhg/yHVR6Dz5xkR0RHco1s8P3S/N9HxjxT2g5dlnPojvwjYscBkwxuo7cT
5jNrnaKz7wgutPueUFXXHDY1zPGSQciC0pIFjJynZudv8gdaRQ4u71ZZCFw8xCcN4oO25P9/C3tO
fVE9Ul/fQWr12q5RVnLoNcjqKNTJy+zJCnCaZ/w+P9/Qb4oqU0b/hgeJwQdn/LP1udP6cCprKsKe
ME01oW6BvJgvxXiNsh2lCeAasaD5z/ks356iNWIoq7qbop2szche5WP2AP0/9FDmzz37ob9c11kT
l6qknuQ284/mrmztmH729D75tk7euTO7foZbTbeF9bUj8jcn+q/342xtGLu+7OSQ+1HhKhOXDOPU
V/02fNTdniMZzvyFtZ/RMw0ELVbS+KnbSKvTFmKAaDz2AHA2GlEn6Bnt/C+HNuNKouKn9vLivqjk
h4gapI0LvlhfhYk8YDT6dFoEyFIap3mtHslPvAPkhqyhSxlCODKWbnf2HTFKxNnXvl8rfc3Lxg3d
JRy0HJgZFcvnHdG206tpgr1ztNJfBYo39jHmlx1GeHNfK78piMLyQSExOvFO/irI/8CKECmRbmix
23iz1J31JpKh03phuI8/RBE4CPI/Wn+P4ek2ZoiprBFMNNGSban2n/tfvFSQoXXdTf3ZrtYA0amP
A++UTH/ENrtDXUpzVAqpGtQT/Gn6g3IY93W2SGBOLDhDBL/S3IHh7ZfOlLqytooNGz6USOOdRqDv
cMT2CcKcFppAqBLC6/e4XlkY29Td6dfPL943pohZXzHH/NAlpLw+e9DyUaoNIRys43gI3qJjc4vV
JXEoIRjE8nx3kQ2ugo5dcOWNl+Rv1lDErgpMLRU8kHXecmtFc2yAnljH1qCx+zQ1m6Z9swTYBtmH
VD5I0x3aG+UEh2Up+26o2EK7YFpWkh1Kk7Y7SYtsRCu/kH7pyUL6jWaqADX4i9bc78kjBT5ZZKuy
3lWfnOf8vQlW3Wmb/E3fq98NEFIw/YLTSFhbV9BJ6VlhcsMbv0YYrFRLfd169Yf1VvObPJ5EmimP
WurGMZPITdUDOzH3n14a8SXNXEG4GSHFWLPDBm+nz1F+lqZD9zNvUX2ilEeIKtZrUL89I/Vw30vb
2jiU+crv7HRbZ66suHm9TaN9r9yanP8fEJ1qnAYqXF0wYN1CWjR7lFEVVwpF53lsPZ0zwbjIiOLF
wgM8yQeA/oD74yUsHn9+Rj7fofOXXZFpIfOAKFTMZ4vz0ESG1maddQzHO1j/reGx7Z1eyrXhyU8I
wBA35fdw6maC12OBPHcjLzmsgeVtN7QFZcxfsGuGVRO7Kn93bozEAQFUiSiPfQxIA0N2ZPasU27/
WyKuD5U/mNTImQmRkh2uUnJNYKHDQ3kbdlPraEAWq6VYLn/+pt/YEXkb/vmmZ8u9PqaS3p9axL2f
ZgL6e/5GW6U1k+l5OAU6PPTmaFR9RSwsprwnA+zMbg7mY7Bi44TtruVYSt+0BL5c0tkL2pTjaTid
eut48v4DD8UCAEOT/nC4Kpf9NYvZ5xHi4scGL8WNwIR4MaKujGmuhCvrqAKyM29bcYn+ZnrJAxec
euLf8VsDDwvm5sg8ZwVoO8a0A241Y42eICwWk8f5+UZbBSsmONmifkHQPN2AVXhXVSclKF1YxJXb
YuI9lvB49jlti+CIdmOKNzKPerGwHuvai5qNSGVDwIrXISDfjGSea1tz8DrKhYDXyzMrp0M3kduJ
ch++G/5deoy31AwA+eNnzoo0sjZENCNeVySv4TT0HOwD8co69s1Izpzbkuj3SXxCqnT2+1SFKY+a
Sq8svoE6Dz5jNkfk9EtXUungDoavQLI2ZdoLyNzTBh/SbD8qp6XUOgmsqc6d/kTvcnblur4ZuHJd
jFoZEspAw87b1Ke8ngR/iuYe3hMWbkr5VYD8+4nZ2g0l+aYAe++x1oz9sjWehgyRhfJc1ujQ8Qjs
6w9o5ITCLuIUI3RA4Myxav9y3NaQgal3Wf/75zfv84B3/tj9e7nzbvFP0yET01KLB8E8FqQImvsu
ulF012pzu872XXjXCUuz3laWQ6EEQhoryOSJbkpGDGvpiRTtP9XgZcpzW3gK1vv4LmXu2K7bymHE
0QqrPn5iV/b7JahnSXcoquha+8GyCJdqyOpDXO7fDqjs/0IF8PVnOFs7O8y8stGF1lHY4g4ttv0B
d8r69Md6TzSYnjfBI1tCAQGXbD9xYQxLq7dJFxJXwp+f77Dx3VEWGT5eOU0HXHHedU1bX2qK3jCP
BqdojXHrKtBetGoVCuuxIHTiSRMR13Niw9Nv+R7NdrZd3l0/X+qT24leWs16FBLuQ9kV77Kb6aOU
1py/T+Ial/yQuaKxrPNbFYtpUu5StI1U0CPB8F4H1qe5iwJypbuMU9JzbB0mdXXCnwcEX9h25QYb
sxnORp4xxXg2z/1ykdjMD0ijCo7V2I0qt0p3oeyN2tIsVhiaqcuN7sE4sUx5EvBfnTHTNUiWfomG
AFZJt5iBu07s4PlrJGtq0EiDYh71cad194K+JgGlSlbh3dwniB+SRb8tN3G2SDfC2nTnKG3Fo0E4
W9jZyFh+XrVsERdO1i9ymByYtIxFAz/AWvjmMiVcnBSSkuMy+QoGXSRtJxSk0NNRY//nPxpf5oW+
QyANqvwvx50aQ4hJfBtwT/iTTi5c2QO/EfN8/cZnb2KvV74gJ7J59B9nolqzZF8+bfW1yCh/tsmK
Kx/00LWSWvtmn1Pg8rBaaQrQsYsZViD3p1MpmUdpX0nLNqOome7gJHymuyAmLJB0ZeXb1H/oAWCX
jaSsK+E4wBmHE9At4g+emhN5KuOclGlsjHRTxTfCY7L2f3fyMrVskuyyiCox6fGFbyziOKwHRl3C
ym+9AHQ+95KhqIX8zlELt8E0xG9y5SX8rm5SeI7glNHlR0Nx1jho4kRQrM40546L11mrhu4JU8vB
FigqGXdIaKtdKXXk3yd80Uy6WhYmceLn7w9jtQRs9fOq8N0p/N8LOkd/VFM6ZV3LBZkiK+wifEFp
J4wO7jml3KCOKOnY/REeh2mw23o1DwvMFdtW+Beyqt/9buMNXZvx2pD1ch7P3gU+HBSaovNEnPfG
wjEe1aSN6qNVu6WxLrKTk+b8yuqHlgo0nNZS84BSxAKiHcI63MrDRiuXqrE0RuS1G5m5tnKPRrz/
bQZQE5e/8nQz1qsydQZ5pfnbQY/sXID04fp9t1RpjgTk9RSOeUNv/1aZe/GHEGkoOinTnfrVacCl
PdoFMWSIzqVhh2gsyA9Tu0cyOvkfEjPXsjgi1y7kxyl7U6T7n3+oy9dSVuW5CSxCqWE3Pyd6T7ir
Qt3XqrkjQL6WPK2Y4g6OTuVowzCQMNS7MjlpuhedYAFdK7QvZ52fn6+i7BGRZCOC/7pB4+Y31X5s
azo00W2KF03zrMYdXb1Y0v1KbjNba/90IMdgHhvVTVY5cGhzRnzezzficwb25aTweSFIyRSGiJiT
znZUMevySu37mg5lrTyR5zX9NvNtwfuOTeo/3uWKsMEl3UgjPVim5xsuLpm62DSFZ1TL2PJq64G5
hXTUdjk22qfTJh+P/p/Gs5biDWIpmgUAX+l9ounn7BPpS0HehsxiDEhqf+udcGcNSI0WmvPzV7ss
P+avRrKthlwGfst5odUXUmHGuVgfE9+de8HaCf2xG4a3o8KQXkseNLoA0bJ1THMdCZuBMCrPV9eJ
79XpnbplHBE9/XxJlx1HLonJOxlvvIe4Ss9a5H0kRlaXyjXEwtE1UD6l7bPV3Rr6plZWRvsy1rcn
/x3/V3KbImjxD7p6rxkbURTcAolT95DSoM3UPwFW5axzZ8TbXHojVBGd3mQOgcmhaG995CF5/C76
6HP3tUoOG7oY+TFo7mFHpvSXWdq16pHGcBQwcamg/V15ri71mjK8HEJXRHrx8FfPhX9iYcm6f+IF
y+Ln1h2Dg4RO3dNKNzOJ7preKz9cqCIPN7ug2b3QvykngpweQFOp8W7Sb8bhCLT45/t/OSs/u6qz
ijQe+0IdCrU6JtJyyuwWAuQqV/bBuJlN4i6IqiV3U1vXwioDgRB5U+xeuYR5wz974b7cmLM3fzAl
PwgSLoEmXnjXLiEgH2W4KAudLgrgOt22nOD9yodezOh52DimgoAzNN7xc8ADkc2K2Mm85YJ4E5If
MXozxxP8DbegWCbq7XhClFXvGw5hzGi902AHnjV29s/XcdmYlpGCcilg36GqS9rcf/ynLhFHhKJx
UtdHwucinTrIDYplVzttskYYRmAyfkJpRcpov/ydaEcfBEXog0hejZ72BMuwWlbBr1BF4Pbzhenz
D3/2q8AVAYar8tCSDnh2ktCNU0coXlMfiw8O6YPTv2kZ8QIHNjbpAZrIaqp4X5miJPuqfZX12xw9
NsT0Y0gI8mkRDYwMPDA4Aejt1o3DbXGQnifeYYNZwNjcyEivsuA+VUFwbuXqlfyKhFYnwJZ8q4OT
Cp1Kd0VsqMW7KsKrLddqsh9F4HfNsw5qaKRJoBmLPt5X+s7S70RMo+FEGBFNFaxncfA8lB77K/SN
q5amK/fGOBuTTKIkjiZ+b/YqwBtMTqEcfe4PqbBDHU8GbezF01EKn+eMP9tf1CIGLbTXQvE26ksJ
EznGQqW/+qtdBgFRMEClppf2GdB83i2QrdGPsHkiwQ5ojsMNDG2JLkjA+sni7eWnbds/BCDGsSzV
9Q0GSHmAyFm61wTZ3+w1XInMJgOQFl7r+QlLJS9N6dNsluuSc6pHa4mH44AiB8ZCeMdICxcQxdaw
IW6BWoUdlKS8PLKjB9mJN9n1xHnz8lebrwgFJg6Jb3T8g16MljQhIJaXxr5ovELcV8EhFG/L8b6Z
9qLwjLdAQYcm3GK7K6o/knO6zyYYLwtOrmwg/iYol5FLp4qDXHRn+Xaj39WRJ3YrNAo1NEHB1gj8
TR+CBOo3NklbA4WPoOXZ2FLdnspVAGtXMJx5ne/jGczX0nSWHP8++FOi7KrvcgiBJIfjXwpmOSQv
GMalTr+tw/sBtWcDRooMBUEjK+ulJYm5dCIVpt5ixDs5bmo0/8FNtR+34SOCRZmKv19FzjWP7je7
BreSRiajXcYzFwa6Uxu0upkkIqgjfwNxN7Hwri8mhCQo7FczBLa6I6S2xlWDUvX16udftnN0CeMs
UGZiCBHVnG+mQqxEneFX46GDoJ8tC2kTo3xFRhHUTKiwOgxbk94lKrSU0LIVY6J8XUbkzR/07kCS
JJq0FshL+cvoH8n8bRrsaXNFLCqOiHrEJf2z+k1rkPEEYqFuDQX9adzzk/Vexrglh/AF3klaULvA
sbb7u+ih/KC72BaPASV1TZT8HJOmYYlB4xjaI3PH2FUMW41ua2bt8v1UzLzAsd+E6U79hCjQ2Y+W
tDUQUJ/ooSikd0ohswBlnxabTnzEtkgv9HZKdqXpIQtnFqw2e13BbJbfjkCcyH3jXPOoY6okbgGK
if8ni5fVaZlvSURDZiY4MfPj9j5Mt2h91NMdxEB9fB/hmnTdSpfYdghGqwwFLWaIDJj3spEXKhcT
GtGyj22jx/fLIZVedMCurJOmJNf9SqajRCTxWHhJujulRyO869VdrYaeWj5HxgMwGv407MQkFF05
014OmD6fBHNG/tIcvdhA61GykvDUjoe5NVqvJH8H4dzBpHBa1eYtzX/4oCSs3o8rJbrWyrg4uZx9
9vy//7N593oWiC2S4cNg7gV/IwJyWyvZIfbq0MsALYVvceHGqB1lAFk/78+X9drZZ5+VKUIk9L5V
8dmNi5y2q9eSJwMcsOEIMi4NkeJslLc0RdbBPnOtbXW5z8yfzsuvY+1lPHqu/UdnUSWdX490G6c5
F7p9BbmBzT5EM1SSTkk2rSt6uenAN6buJf78RvB+vgOXrYWzazi7+7GeWPVknOY7UMi/muE1Jn8M
sF6z8bUt0io059MhG3aK73TibFs3E69oGYsBPRkNpqCkbCSn+/jv1b3votfElaGWnk+W5mfO0Nfn
QmXzO6lJMl+ZygwK9wnY0iWmI2VtIKNUV4PlmfTLO1Rsu4p4wJ2QbYJ2K+MS8fsnX3pL6mui2GvX
NO+O/zyrWh8boZpzTf7r+HFaSyvBzlfATSeXZsNV6fLlDnF2C84O9U0hSEZWft6C6Eg++M7w7SL+
w9pFgE3hJNoa4wGj8moJF+bqojAfTr8cXudPZ7qkIf8FfHTeBkv1/HSSeh7PzlOBGZhOaK2hAdWK
2yLdmeE/NbkOy6ZbZq1LP5k2mM5QffpftDW+Xsl5/0uJGjXLFTYqBpUIB/A3S8ChENFOHOvLrbhH
sZh/xO84gReiJ/pLrVqAd//z87ty6c4+u4yzMjsjMHsoT9yQk5O9iUwmCEq3y+ffJ1cMXVxOBd3B
/++fwZqfyX+euUjLzLBM+VQqO/MQajTZ7ahZ5HfRitr71bj1V/o9CGcLbQ2tUwSbq2tHhUtW5Nk3
Py+w2qgfQ4EfoBxvRdt4IfJzQHNuj7o3w4D2yQFU6S/GT7grOBPj+iU2jdFAi2U7uyu8/j2RFj4R
o8MVjculPu/sys7WL6WoxJMZc2XEkHdUWKc/BvrPP7h4lrrDuCPFCI/bxNKpPIuVfrzySFx5R6yz
DWQoWz3r54/HQYMWnE1E/2j5+m4w2uNbsgkeialnSCI2Kyh8mRd44vLq/Or7deK/b6p1tiwV7agL
xomrUJd9uhlIDVAXKuhQ5/TeDgvUscB5wUWQQuliLfSNw9XggPnRv1wrIOGKGofaC19hkYp1kpnl
eJDJ70Zg0awrQGdoLMobzvOWG0gfcbIir8dORGxOHmAB8thzYD5Uf8Rv11cq7//Lc/HfCzq7JbnS
mEpncEEM9PJ1HDknqmgsqsHfTPBoisCCRit5iy8QN4hD4MaVB2P+8y9uCCQHHR8t2qvzvT0oiKsL
dD4/RiA6Iu+D1bDo9tXhPxRJJyaUp1uiQfQgBF5duufH7qdPP3srQr1t+2ac3wpUq407abwHgAv0
wp5WANPAo9GcJlypujHzNbrun7/8Jd96finVObuLf+qYTb8uWXnVVl0WYAvAZSot025ZY2OxYdYV
awj3Ik3b/qnJ3wbfCcBlCjdi/9Cf9ikub+shdPBsoAsYXQxr8HBxux3gVuqWl6IT1W0j/F0r91H3
pMdzHOvvZivELmFpP3+F79f6/36F8+6EZORSJgbCcMD7on5IjvhXKVbDgln1XJjVR7Ssur5Rr0CZ
L52Y3DnyiAhyFHW4qeclGUchpgqCORzMFDqybJeVgw6jYfRBcEjEUYdqNxLWjbEKhF1b7IhFAoDl
+PSHHM3LGUSh7kML3zpkzZb0xTUAxGW0PalXiDTfHl51DTUfhrY5wP5sM5QsfmSr04dDCYgBbmuy
qoFjkpqq7tBewdeh6ae9/p/g8l8T2TKyl191W8+P8vmjPh+gcYPQIyHp9euzNo5mnqmtNByi4hax
/bCVP+hGpM1BrhcmoSXKe49rOD8K3Uc5/U6WACWV5l0quUn9jdTvRKAi401DqXblCbpojuqU9vSp
WZcNQ8It9PXCRCNTka6zb6NJ7V2j3KuPqVO/sxwKNuozaRmELm7NZF0vI9wiqNaer1zB5a2ZmwsY
lDBw4ej/rP//OTmIWSUpsv95fMShpEg0WxYyWIq1NDsP/Om+UfCQ0Y2+uvpdrj9fP/ls9ZVSPc4V
kU+W7nWUK1uOCoHuNH/LZ5y3rR21L/KixPm4vcaS+2YrlElDnQsHJtQUVWdHZj+wyDE8hfN5IO0W
mUQIxOSMuxbVq7ye2wi522Y2BhHaO9dKlstFA/AUgyHeYRXj3EViTNmqp/4kyem9vGSR05JHTQap
DiLM6ZBMzZLzeb+5Vkdeei/PPvbsbptBkOtFoaT3+kF9DZ7AarLd0JWTUg/UZ/eH7BpA46iOd919
Hbk57mHdgUUn3uYNvaUMF9emCbbJL3V11bB1sQ9+XhtTMlQt2txd+PoWqJlkCacGGBvUVA3Yb0sf
vNC4ERabgF20j6mwVKLH5nQkIFGlmmBOkGwYJtSBO06rtF32xa3E4HS4r8RdqNx0GiRt4ni2rb4Y
aDQ9Cb/nuPoPo3ZmrmmC4m1h3vme+KJJy/H0IvWPfbULc9DNxruORLb3zBAmLv9WKX+QTC6C6a6m
GVMC94iGZ4IkxuE5hITaPjR7PMvje/GulPjprjU+Ls6O3BoWUGyWMrCZi7V+HCY1rAYIO+IGSgT5
26gy+6dxdFn4n8KX8W/gam7+lk1eLtyH8KWvkhcv35bPS9BlMihUKF7ngxO/qKSxV5Lsvre1ehWZ
dgFcgRvptiR/G7aI8M9wSBDK7NMhup78/P0d+O/Hnx1TukLzO0EU0vtm8ymWz24lApVep+fgkZ7h
DW8MCvXpSdoV9+Kzf3ttPGNc+/yz03tbtZ1VqcTfQcn1NyYG8ApmFjoFtzOXLUY5FGjZSgofScEi
oUA5cWoVd418mDzltCkZ5HeIbOyJkucOv7teev2xvo9mMVH2qIiLEmUhwFZ1Jpy3vW2KnpG6KmBe
cjihChEEMSyMY6ST+IYThrYifdBuO5FzECzGO/qP2nDT9Aer9aYjg01/nx6ntxDVR3UTZ7cmAWhp
+iTAYhzuJLxYDMT3Jf7c8h1Op97slGqRE0Xz865y6dI7e2bOVpsxrfRubNLsPvvoM3fcJMmGGOhs
oZ8eU8OdmE1xIHgaHsq99DzQnxWYtVGwbghrbXCzIuKrZ+BvSYDmAx1iI99aS3g/dugiKlublnvN
p/H9Uy6jspThVBPodbYTF0HfRIXEU16+qEvRFl1TBW5LjhZbgnYAyQTI/xe/ylFbi9cOdBc74Xy3
/vnss+p9stgFx5S7daI0fEye5V3rih9WBN8U13fBdE1+lDBdIFQAW9qDkVgUN5COZ8KPZN6oLGiJ
uLh2NFDnZffLqensss6W5bZshKwSuSXqEoJahodiAeiX7HPzg3TO2bev2rpwL36INWRH/6MyZvhV
xeWqe1O9O+F9JVtF2ojQrQBqWk7X/emA5ale5lFPRQ2cr72WFi6q95xMj6RY99Zh+Hvd/XMpfpi/
CilpGpkGFkPgs5eYaWgTy33IGoabII4e1eY4jvug9jDd1kiHaCjjP/g9OBXIajuOF9zS9hWurK8A
k+cLx7+q14pMhgBk0UrA/uuvDHUjzNoyTwjtcmGSUgnTGsYHOspyK+XYPm6DO4ngGeTlPeDqRYlR
EimL6oR/pfXPL9y32ztMS74Z5TWni3kV++cYN2pxOSSJn9632kJmtM4g+Sb/JQe2UKyMEySbRcIU
jFdL4CSHZHYRYEQx7Mlub1KckUHlFlTAAV2h3HBby/Hffr7AS1Ug438CHizm70TjYg37H9LObLdx
Zcu2X0SAffPKTr0lS+5fCKczzZ5iL5JfX4M+hbqZciJVhfuwH/bZB3CIDEasZq4x/1zgRVEu/SAl
2anYXp4E5DDJr2jwh/ahQlpdGswUh/vxvGgskIUvHWiZFDzFWN5J0bve0vwGefqjqQ/B+dRmr13w
wm2Yev2yY/zV6cyljthcF1dp/VCJd1DkinEVG5+pcM++8HQcKhtekeh2NZ07hdfwXBfrSnqWkOPk
T2rpRm/R7t+/+HvV3DBINmYFkEFGho/7n784OafyNNZRciqI7TVIxHNzM41erNTRn6YXfX1ep9RI
J1cQPelNt1sAVJSl6l+wdbTH/NT8wBHhxprmk+TPT3pek0lHDz6fhq/8n2uaIsMcg7JIuMzmEd7C
lTbRqTAp/4QL6nJAZ/Ntt50Bit2zshrvtQfjJ44EN1bxPd77cxVX513eTJll1UDbmYeGvIulzAXt
2QNPqHoiHVV/0TiAFmh4o58szw98PVa0o4tgvogvOWHGOxSQxa2sQJl/+7+ezdX7CkWy7elSJqeK
C8rF4/zdOBGISn687E+FH6xE3BmA7d9FDBbdX8wF2vPsvJnW1uNEzSrx1tFOr3wGeRgXZfLrxkP7
HocYusRLk3TOMMTfVx+QmOWFDqslOYkwk538M1YXQozDqhemy4lBjdFHyUKhFZstOob0MZlwRAkq
f7bpWsUhpbbtGrag6tS6K/+wXqsb1RB1zpqunx8FK6hhuo7u93pM3Io71dAKiKQmQ3DGMgh3AWPF
rSsMG2M8Qaf1VKo70wlPAbrYVMVxj6U3MxCqINoYV5GJqG9D8CMz9jeteqDKjV/ma2FA17LVytkU
Vq72XbWfwvs6Pxng/ttjeggdmKNuL/yMi5UwcP94PBo01f9+/l+y5X/9vKtPJ8pzK66CC88/XuEo
ljMciVjGdNR0yQbW34Hhd6knQlNWVzUzm975Pd4Yz5DT3NIbR3/8YHZkHHzTeFRPChRWr193Z1t/
gbvE+XZ2RAF2Ao5UwQxRiJjbuyWBUr5J4DmRIGaR0OtkWoy5/Pn110lQWsYowYw9tcYq13yqDtSQ
hhe+vAJ3n08jdK09kSpSAwCmFCGeQPCiwm1xjq8R4/7s15NjrYc7dD/mne79+xF/V6ZerW+ulvx2
iWnJRRurQU5Oc5DrnS+uCE0xWQkvl11wkA+HA546HVxDC7EY5FkXz7Pbs/TKt5rM1SquPzRLCJXE
5Cllq+igYM21hwelDSdC1ulDvreoO9qhzyQpQwDgtAhU99WdtkwfQXhW0eMl9PAWNEQKNksNHhsT
TdZughAXztTr0sOuy4QhfqPr+Nfb5rd3ez1QngldWOs5z66V3AHgDDPO1e7yGSrrEGGNy125kVey
sWrzRc/W5WLVXfx6V5dtua4X2Q5yxI23+bfz9PcVXX0wSTfOjjCsKFlVT8GOmQ6pupfMFYGJn+/C
RQ6lnEyS6kvutk/SE6LML8uw/89lXF02hn6xDEDKySnYwYJ5wCM4dtTP8cnyw3UMkRgyW9itwbK7
DHPt9KOwutU//0vJh+/OUFQV7S0soGvprU4pSi80ngStF81PJw9MEf5uql2auEzaQm03D+rSWP37
lzPi9/1EpujJfU9fFg/JaxWyUgsJcCQpPg21N0hbuT6W5juDuPHZlWaVqwfcNZjsAPEQBZej/tQD
onvK9u2GKWh0L2XgRNVz3N9zQBdsGvQvePGUCzY6SjIdJyyUxG+jRF/Van2EOEOO4/kCgQzmxxnS
xC3zuYSb/A/KsRJsmA8gCn7yf2wQbb9xGMaWXUOeb+9MEwMW2EarcFj057VuoNixnhJy4x/nYI12
K98m7xL2lvBTFqroKqmLIitKXQHvzcsCB85yWJeGl4sPRuc11qYttp227spn0+DCdpkqwuQ1ICG+
AM90Cfuteq8X7iAsLFYsLCblxmn2t3jij6d/lQMrct+mTaPFp9bnAEH1W2s4OUx3jbImwYgkHIzw
dTHWwRPJseTg/Yh8CQAl6jwtdxNM44DpIcrFFq4WvajyyejJQgMYy4dbVY7v6tiZ6PrbVrm6GkZT
bM9JZ8SnxsSG3Rnw8HlqcW6Nj1RGu+0QLcAiBnjsFKhIbeENtndTvXaTL4t3wehPhissiHqWYnDj
YNP+Eiz+sbKrSyEohtGIZSU+XUo2IcALOKG2KnhoqEOme9qPXHRCBFpwtJ4piUjNqTsfo/PKkpgI
ccJf8uHymu7OO5zhq18q9siP8qr4BCHef4IxqmNw43COCl+cfL1fjNEmwgm3dPJ9SdOEXC21Wzik
oZvCSLRFYBqXJ7FklHJpoW34v3fF5vfA0BTwjJkWdI0KsvpUmvLGjE8Y8Hb6DPOpcbZycfG2rEdL
vLsId71JkknHGu0r/fLLMqXZhMHVe+Yy8ddhwszEv4rEAWahYr4who8g9i0ZnbTZhel8YT0klpNs
kKm+3qr7/CXPNgxZxOzb1IkAv2HPzFHtxaSp41OPYk8HX+ub4zLL/ETZlplft2v8a03dtaxdQOps
uBW8Zmz8euY2XekBrEnv4ZgY/1K5XikvFnf42Eo1YqIFhn9yvcow43iQAFQqc4sggWHDzDHbVfMn
ykzh0fjqliY7SzkJP6Nhzdjyvw/V70MrvKDffuHXE/gtRinKpK0SoYtPqOBKhYnUbaBuVBR/+pLf
dlb9i/Yy0mnrNxS8BglJjINzali4KWfjea7ztYnTW/g3evq2DLxLuSuTpZYtxvBDK9aC/Bab+7DY
D52vebOYkDk3puVVO3jGC6RG/Ccs+bfxvDIEexZe3qJV/S0KQ9VMRwrZvoJt29VRMAVaqtaXIsZS
C2HjAWoYRTlnWJpc28OiETdUEj46d/Jyv0+9pPQFNIeibU43HrX0vf7Eo/5tIddffmPo56woOZOY
TlIdkh1w207jzmMnoEL5/m5JFG7+yavYr1T0UDLnP4m5IJQ6/7yAB7COH2bKOHa3N6vL34fO5+30
/37j18v4bTu1GHZHpXaOT7xVui3rC8DJ5/DNdIX3aTm5MMLoBBafgeIlszWe4mBxSZiCk4uRMAnl
6DdqkcqNh35dIVCnQJzOSR6fEmoR9IY4N1SQuZ0zh781qlcPTZX1Q8O7CvYwppztXd7uFVCwwxE2
OxY3YDIpUFYfIkRidqryaMm+DDBTX4QJgrDbfgTflalXD/EqxBOtgsmnmLd2cYpVfYg+QNw5vTN8
qj5n34I5r5tys7/vFGo7oEwRZ34ba8naKTJT84xY3Fd8JXbHx2k5T/EwcfnLmBumt/Qa3/VV86/8
7S9e/co610QlSsqI2k2wUB0U86Gf9U77Exh3zU0g7mndWqatP4076RmqK4MblMf8fodBdKrVDM2i
td6HN3uLqP3+EmgyXiYy8jZPvV3312NBKKCZd7M5V6r7UesxY4PrDMqCiGClWmp7UH2UfqUYz4/C
7ua66n0Ze5r4PMDlZD6OuI4mh+VUhJ0VMEW4aTIGPF4M6D93LxEOUnZKm3R6LK3lWVkYuX9BxNXp
CPM34fzfPNz+JnWbBT+qo/mLDksKPXwzodtRl8G4Dl7VVbiixiWSQ2peLb5pkMjahyl2MtEbjeOQ
r2vd5z4ZsvWULgsk9QS5qEza7lHBgRF9zku1mp6GXZXuDVxoErTdGhTEyh+lDxVTB+OA31VuLKrC
76ZNPb5fWGR4yNqn1tycq71uLs1maUY4wi5u03W/k6bm/QHzkknbOc2/rnGLbVC0ZWFEp8xcKNwq
5KGficwjcyqk+rWTbMV1AelFQ67N7/LQYUzPUHdb0VYfmhfh/jIrgDxr6si+dzglzl5HAKudf9+g
X6Dwq0IKg8Ay5HuMM1jsVZ2tHDtYI5PIPn4ZQq9Fi7ieXpjuKZtloj7xtq3IK4THeFPvpx9n8QXE
mXxQ3ox7DUtiDCPTLcOLEVZlrxNH9DTTqcoSWTzVQ/+yFLZp5/97xX8NjmWq63x+fICqePXl6Xk9
CjJ+YSd9RyRvADDCGmPyqnW2pz9E4A5ZW/5IjrJs10/mXqe9da+tzy6nXzI4OSMNBKI//r2ov7TY
WI9JqQ3uroke/+oxWqMsVakexyflRKVEp0hDMUla5PL9+Bk/QccnmTu3wMY9okOwpj0IkL1xN+4J
nKAVMFCgZWtAe3jgxb1ztlZ9YzcEYuEiMt3yfSbfWQCY/73q78NKbFK2p6jgQght7DoVNnutkQNL
jeHoQ5ywlQ/ro2Iy0M5Tt8YGFl7WMnpXPqvWm97Pq5zPFfpl6YjL8BRLNzK071xOFqNSUGVUVwFW
cG3UJ+bxYESGGJ/GtbmuXws04Yi0KeZZzsiAR/ejE5ci44FP6mO3yx9rug0lY8bMnb0Xd0rkTNK6
pjD9Mo53CeKVn+2nDNhwxUjxsKoZs29wpPZMpOgHiYHZeTDl1rf0l5orPoMys4Mac64oGf+smJna
oDdtOsYn/e38lN9VmMr84lwt4sWI7Jn5rnDD1yQ+hvftRn4ocKC07ChZkZYHtIDQm2IJRTsoc9QX
a236+nORLjBBHZhBzV+yXxXzPYUz3JCFfZf+zc/douyiz5Oh2In+uWqp73NdTS4EPQMGDKGbYFiG
JgM7YgS6lh3THTFezsd+37xlewaUC8u/pMTTmxhvnXKtmH7U3bXJXj+YD+LPBPOT986P6x021iMO
CbqtSpzGz0OW2r36nCf3/97Ef6sQGngLYC4yz1Sb10maIEu5oKpCdAKqa51krKu6WQmgYE4O72Nf
RLA0V8WBkACrg9aOGIzGvKfwwQpX8UHWHOl4mBa8AdhTaf4m9rag2yHx1WNaugBjoGDKy+wMGsD+
98q/nuz12WtYGoI82tw0ga5i+57p7K6t2/hEa6NhZVy7xHg6OZk93qXr9HE8MGsFj2k+JHD0zXzD
cDtmlV/M7cxQxaFI2hDDfSmjvPrGQfu3FgIaNChMosiWRql3tTFKbSgFyYpOX047grFKQK5LWIG7
EZsjcftim2/kRbFN76idTC4C86JcIWSeAOEO7Gw/vngB3kQRYojiMwo8kcoRieK7NRIaObXpdj+7
k/yMWZD2y6icc2BPlP1wVKIIelneitm+o3PZ6RamGUh4KPt9+z4v1fkiBlIVncRFari4bGon4HcU
oGBtNOv4add95u/deXFpfUHfdxdPUfeCtm7X0RMGOVm6rJpV3K6q2JPhMtKdA5mNZtubE6/drQ7O
X2P/31c71xN/S0aCQUwNrWK1IZu5m/vI48UtwJRhJfZWMuOPzwBSg7dROdVUV7DztWxB9RFtc/yx
UbBGMGMy0vmIHN6TjbjRQ9qaR030ZUwJcIy6pezU/1YdIt7kEUMZwYvs6ihhorspRQMPU+w+8tyr
cdBJ0+UFLk+WbC/NcUCU86YiHwnWZ9PBQUH0AAPTprHPu5p5XLx/FD+vnVko1uzEwW1MFy6uJoBi
diN1GWmLCxR2fs/9+YX2aMnngNEToaa+mfDlAe4AHIiGgOxeKJfhAE8NNERHTYhLwoibDQLu6g49
DtOlobZUkLXjrXq0OHX9xBNW5xtxwfdxta8t9z9P5KsJ9NtLbKZpNMsun91ng0UdbozlnEJmG2t3
3qYH7cn4hfnkQrtVbJ5vmj9PFvBYaMQQcuMR/Y1Slo51HPaaAPV9pWOS9dNYEi655t7ImUyrF9Zt
YZj47U+asxCaGwRvHCzYrsWzeVoKQzXV+jGfRR3Kp4wSCwlfJGO91fiJdMi69Vk4SfpRDk5MXag6
RT5PbHzcgWSAmK5eHoV6dvW2UEesQmC19coiGCpT1ZsKXrbwOjHNJjFpfgFxdeYfESVQuIqEV6F0
KxP3OT5JbAl38SO3Um8bfCGkgDJiFhdNRQxnjaGWtFkEz6m4hWjjAh2H1M1Q8crQThHbQIlfhmGV
xovksm9BA5rUpO9UbVtTnFbQmcx9EmtBHC9SE8bhMHuek8zLeZfBibVeong3XR4VeYGa1pZj5k8H
amT9SygdanNjxGvxcqiCVQZzNj8k8c/ilsj7u0xofg0G3XECY9P8JuQPh6rqTXHSjzDJu+wULTi8
cRZxpE3qkY7GG4DT411+L1/gFVfOsDWlRW8tsldKyPeh4sdv7Q9JXhr3OOuEfK6QUy92lC/HU+U3
waLqnf4++HGJFsyO3dYXfq8vz8tHDkzZlQT628bN46g0LgGb5OKICH3oTgPCwYsr6p1gl6meFW8n
xjOwfIOOL7pDj4Ur3jWV/izlu4ma8DBtg2ilVWvGH9PkCXh7xlTkS3EH/mtDeP7Y7tSJc8Af0gWA
l77042LXmOv+sk+mh1p+wfwGNpHW741poQeLTF0H+iIvVxHXHqzZmyZJ6rd0/esnE7hwN8GpuSZ0
GbkRGlKg85PXBtoUPojKoZJQrvR7OV6ZkZOTkXMIFnZZ2OrZyTMXaU6JjRGsTGoIoU2+BcKEFvGE
H5DPCVl7wkLdiN2z3OPSBxcC/otTvo2n/ji6ARGmXx9FIImLm6aB35pcVz/mKjmLszi/MByqHxuP
7g6UMByEdWIxdzrv6d4WhW/ozJkxCrjssPO5sz7P7f3IAHm9viR+ZKA1sJmQWPw70mKI5/pANMkr
GNGgugeH5lspfDQRMWXns/b1WXiNAFzWlwRfI7ZCB3bXPYOATXahaLcG5EI/5BoJ3aZ/T7SjCU9C
9RUMo8s7xLZZsEuK3uliKuUQO6k0T3ttZbxaD8Ej+g8xOCRcRTl49WCXj28qlQtR3xQR+AvX7Nxe
9ox09rmY4CacQLf2KmmMHb2/lulSrJck+5Hw3IKnPQSI2Jjgh6g12qVmm3tARYzqdzT4kCpUH/A7
p7tqJbrtPQZSo2fV/pbDE1QXHTqsMSb44n66Uj+EC0PqHk0WMWTqE2NEIgJYI8kTmHLTnAXDg4QX
iHhKz3aRLiE3YzOJw86LqXvTvUY756NbaYPNxCjVfu5XiLuReUK3Ns7jK7YEIMIGVtIveGZLeXNO
HQsl7Kt8oxyqfRMD/PkWr8v9dREn/SRk2hHt8Rivhhe66VwHgEea2KG2X3YYmzsV6ODIVh4A/i4U
d9qe32d7B9Rpr6L8LObvo3KHqIUqATjhgQ4fDM/W/Sgjv4TLtgGS55Z36gZ8wyzy9DTFRf5RqDOM
dgRb/NH9TFGvLdHJde45mtH6qeSUt2RZxl/uU8Bkpq4g31G+GwtLY2A0oNq0IxjmWRbCK33HY0qg
Kcwu6x9RnSvGI12pkQlWpIQwL9kJZx8CCvXhIFlzieJuESTwmReDQQd40co/O9p2vChKx6Yjtr5a
nJgBurwlJwy+LrxXd0L98zkhUmKGO3SVyse9SAm2g4jN61J4ij47zRn37PCIJ45KJVzEGBzP/kKn
cwSbhll0gM0ms5PPk/ZQmhvMqwCYMfYUHG+lrtL3kaZ5Q6Dmo6UO5fTbzJ7VTKJRC7p6DD8pu4QS
kuUK4+G3JnnuVSAN0qvFpg2QM0XQCNbgAs7pugKbeaqrnQq/pqQL3MivSvTeq87UOtoPrvKNRX3r
vIIVc95SbAQXKZ+6V2JOrGVRPHPokrtL+aLDKkBysQZKwegh8+SRoU25F+YABUgE/F1ItY6p4X2E
BtdGdFpMzjQ5TbOMqQPEhxAfEWX4IJqGNdX708ZU72Rj23b+SIZVn0LdkRVsxeiw4a8YP4PylVBK
WusAJhV7YbQ5LnHnOuvcB09GcmgjDpC1oT2XLVWoGgccWN6a3b7Khm00+yhaMu8tqDbSRrLJ7iV7
og5F8c6RHotfLU4L5SL9gSURqb/Q3UrUv5VHeFm8JfQVpm5SJrmSoBRmf047uq1Hxm7hzaZP4THc
JA/sR61e6/cXrEJkj7Ef3dG0HU+iSQ9peKrHLfhGUNa64oVAqhgjT5e95vc4v0ULTqUJDbPpW9Dz
1LtUYqhdX5e3eLPfBbNXa7+613SrSM817uBHbgxuMwp6Iefy5Ofq2mgwsMFke4NKGT5e0Z4w7qgG
OIIJojS/wXLxPXpqP7Mjb9v6lEx3+hwubrPSn3G+Olceb0wFZHpiEPwCm9vYpDhuPk2VLT2mKNRk
u1mVa2purrBtcNLi3qhWza1W6vda4PwLZSqYJMYiOcMcpvyWqVhBPeg6Ay6AiyJrkUrLhNkHEEBP
03PuoDKIVXeMtz3k2NqZ4RpOXC/OcGufCv59r9446qWv1tYfKcy8HgqpM0KfAuW1wrIqdJ1JF0s/
4h8GgDYjG8iLDZalVrUzprsRr6CRiP+FYC5f96BP4BwUIEgXWrNU5K1w3hvY4DpWeiQGIVfXXBm/
0SWkvDUjKkUDXtJttFMtbnuR5n35EskctW4mJTYFcaTZta3C6pro1Ytk4OqQ+3lleLiuaOXsf8dU
BORj0Y+mVYvj+pC+hBePJ6UeJOk9tPJlHm+ZZq8qZakUiOtPkqPAvGOcTbBLwuq5SQv0e2E6xuGy
GenSYJecONT7NZq6fTSbNlbVs5bcieNWKI4V8jFxBP6V2235CDvOzmV8+qpHjXnpxPT6xANT1wog
6342ZFaqgiJIwDqLIVjCiAFrKXN4OvcZOxLRW/agBg8awW24ueiqJz1xXN6W8X5vzM1vEWtinToz
yJSvW+73XWW2pTUJ5hwPBgtkjL6sorBGEYFwxOOw6X3lFvJWnr/Fbzvnt795VTgRQj1U5IqdMy5m
ajDDc1CFitUoXTA6sDEB0jzxwzqmhMmDhxeul0JPNx4kggqUSzciz78dejQrZJzPUNtzmf/5WeXz
3V6JPICLI/mSm4BURuk0h3zDDEjDPDzbDSxJcdthnd+Q6+hXGlMJqqmGM7rFs5+Br1/dn98evxl3
GZ4iQnYU1RddRYpFKaYDaDrt8nCXyq9wN3o7opkPQz5eBAFmj7Utb8TGiyDY0LIE0Yi7+3kpGaeW
friAziFZWLor1H4Pc0rlcKIItghPAUJQJyUEy3wp3+e1b9ReLyzblPjAJZEcumMyi0a8Dme3XzHe
6pOjk+IvGBAv+qVBOTG+8euvK2jzr8dIBS43ElsJne3Vs78o6rkTkjo7ooHuzodO4+87xvnhkjwr
8KFTwIMpFzL0oMTX3cuLPviN5lTCEn6tknnttKyqHfScdnTB9GVYZ2vgzlZR+dmG6L/wKbtZuPku
QeCDoWlIisQ5bH079jKlaistFXUqN5S/yHFtU3NJ+RTpQxxs6asA8lOLiVybk5Tsk+4uY2ynQA+C
sSK+mA6h7SS947OYBG4X/TTDn+b5MbeeztpBBOjVfzaXFUXZVHVTw8uSB1haobi5IP/EVbVnWB80
/MJsXifoWDl5Bl4a8kOdrOjU4gnqt4/nyBuVn+P5Qe1PUXEnyndq+aaj2SsXprmQqLiVjNulJ6wz
bYnRTrVOvJzKCbNHFTZSX0NjdkYhTNF8U3ydcL6rEOWMeC8V5b1c/aiS1G3JjILmPeY/FBYQYR/P
Fh2afxKT9FYvwXSf4IRheOIFmW+MWd5FdYTxxcBwXVKeBdqVw1rXJzubStvCFmRcMxfaHBpkaood
9e55QkRi+brkFZ3bGGs1cI3L6wT2N1xeKq+4LLUbfZbvfIv5zdLbUrFCFuf9+OdJICVNl+hGToEs
JxfcGg//8Z3AugH9JecB8Co6QeZLgAXKnEndGjr+61n8+wKuzkVDOuupKbEA+b5342W1wKgPsJtJ
aznB0eiW/Oyrtnl9DjN+ICFbApZFeP7nD46GqRfPAhXBNnNS4TBpH5mQ72K9dCImvBuHUoZT1xuB
xDRVTcd8CEGv+/HB1EI7pCRs7K2n6R0iZhlilyqsqwOeIL504718d+Ygx0IkB53WVKEDX7MjhSbN
4iHVtaOi0xnaJpwMreBTkvAmUPPSUk4WwuRWF48QgGAeu/JtK2KnRi3dMepl9tClyzipZ1VZUblV
te1Kf+x3ReBCR0SYc9LNRYDY+R1Xe85LfkgkL0aV7M3hoyWdJw09G8sKJDuC/0frvryjbk86HQaM
MLsN6ZSwwDcp8JX7AdF6TCTvGwBTkagS2h/lTcoEYmQbELV3AyVVeu42wNLmbpBPQffTMGq7xaT6
/36xzYwEmvDzEcsD/PPtdtz7xdSNKm6vzNRa5EGe+I6sEytcmJZPIZrVOePB9x2/uF8357nmzXO1
uQgOZ2QAvm30pq6aU9al0hQhGNTjUC1jqhf6xhTuiMYbCEdOB86C3iqCvt6pVA9zkOF9KtxYdJGM
YpHtWt2Nivv1XSMCzWY9hkqOyq1jXX/daCuUQppYj7gY1+H7QNX3WB9aqqSNtKJEgdHNsgT55bUe
KlfGJbBaUxmSRyfx2g9O/av5mT4w3K8At5UYJu0OKMsq+3zLC/dvKfMfC706BfpRuFSZzELlN0Ap
9L+6p8jBwmQMV7H2TLI6UxE1UjLucTeQmdMj0PTU9s5q9v/eQt/7cTwzgyIvrDIGfb+RBmRjbIAQ
dBopB156L2PqGd06N19McRWoqt0JBylCf+KW7K9T5/Rf7aLqV//M+6Xy9WIADQXXTRmTTw6S1jn2
pMk7154mb0xcxG5s+WuFwhxPkJEwRKhgI2x86zTLwbm3+rbHNTH0ankLTC8yl5n2S86eIxIQ0WtE
p9cXZ8iQvTdQBQGTs4uQwlxkP3JhUiKnQsufMWHB98qbNtptaP0QPjP1/tKsenGvRjiZgy/Vu09F
dXMD/wvTC2oneO+q5+SWvlm/qqf99w9SmRIj4SPguPqI9LCt2qnIMmDHzB8ZzbJAIiZLu6ldT+DJ
0m1WvcbKeqLw3Wq/zOaj1H/J9Ge75kmaKjel9izo2NcchJhaZG8DDUmz2u6ZYaxqp8nv5MaWmWAc
XM5NY3LF5CPu9jp+RcVSYfgAeYACPt7GAiBj+IKUuOMBnQrEcxRYHJWOvgyGX/7Q+qPR+tObEb1M
PEQDH68O8U+RV2uVAzHXI7vPL3zrKXNsv4BYLeNblg7X19l/PywER1CSZpnhVYIsVLo1VJcmO6af
VJJWkDGGHy3jcr2bc3lKfnVZieGqye4mvGAxKFlc/MBOlhI2Hx1NiDteeWCuw/wheZwUiBq2quzK
mxyXv4X8Kjoa3B5xNJjduP88l9tKHsUkuKSE/P5ACmqtZfVlwv2L08kWzwd92mnhu5p7yvA84Sua
U93kS1Pmkp4wV8gEcDz1fVQ9pMGdwjWlHcGjaGTf+UmjpE3AzBcpI7g7g66nKU1i7Zlr6/xaUZ68
EP4VnYg5G/iy7ohUEK+4zPpxptveZ6j83iT16Tx5tG8GGOeNS78Dp46cJK2Bh+cYdO2oiHjTsQNq
0azusskOFVePvIu6NYwXjWnlY+gMi/KpPjJFKe5n/9P2XnFiIoZV9skET1FuNLqHeTSH9DJJp7g0
EOAU3Q8F/0Cdjt+sWc7qj7b+KKTdJXqHfScLmR1iv4oeJzxER+rowv0kU84DltRDlRCnQ3jZmJhM
jzAcDNeoj2q1Ctt1u1H3mGghM6P/niIeCTxGuelMI1YcX03Fawh5nHghnO+IgEGZoZBv14g8bM0R
7vvCtUD6t9CiYlpZsZeoDwWBTvMEhyY7xBAqx8sNAt91jvGfnUwvhAa9KqG4utoiJkgmwxJMtsg9
Fg9cRe9KZEuVp1GVeOs3GEXzLCyCliUrrk2n41d9ot11kCjRNsGPAJ9OrGNu5GvXU3Nf65o1vPT/
iJH1rzv2t2yVcCKYjFLKjso85Eexo/0oV0mwovVlyN55oT6cPxDbu9EmMV3NARmZZ1t5y/DRRlud
b+jRrlv3/1kNRKivqTn8C67CV6qYRdkmenaU6HMkSyYMms/JLw/Wj+HHXDtQ8k/rnv6xf2tUTP3b
sUyy8D9/+arYqDCSHU65lh0rz1wwZqJjBsE0hrmpDJ/ZbDlfK4jJSNzBN+M8rWzhF+bAPkUIUdDF
XKaZcv1QYoOJxXyxxfsZQHw+gHPTfgCFpfIgowYfT6m5lrV9DLc3/ZmqP1KrsVOCt9z4lOS3sf9f
yGKvo4//PFQCtlmdMPvgXR2ihiREjVGZGfWg6DCPms9/EkmLV8kbSbQFhyaLr3iS7pj4iVR+qi1v
i7e1Ocb5LXj8torr2DUIe7EZrAz3DeklhdM6LcULgy7hffN4frN+dOAP67nVkvzEAHjWvmWVO/Hd
Y1OLRtc8yK8AG96xJoVbhE4Rdxv8IhZFZTfPIU/TJoVsClt4jSP7YoJ8uetB0ZduZ+FUb6f7grkT
3flfcPCvSl/fftjVhR5nXWmpuZEd48/wvVzlXrInNoHed6cvU/8WKuq60vbffw7dIJERHZjr6l7f
ikknt0GG7ZK5zjHQmPWaCD44SwAXQoPP4eQ46ban2KM4KE8GMiaubm01bm5FZ9fp7X8WYyqKIlPx
0ZnX+vPik1u9bq2EWleyyo9EJshQwsHWXw3HWIAQmxB83Epxb/3N6yn7Wm+1c6jzAMR1lPvdnVjZ
feAyLyU8nleFV2unYncL7cpX8pftCy0CEBWNFMidV29Zqwah1ZooxyUY7yTq3tYylfZAuGdWTrpk
TIXewTHdwjppfBzXkQfsLqUd/KxQyBTDzyHfSdIPyBdWuxQUh0BgzF2k+SUQj0ZFHrUOM68v8YBc
4MrRHlIv3cUO7647dh+WtlalzbE27/VwJkoHxANMQzYnlTq0zG4PIxR0v8jhz6limzJNBFfLX0q0
J2fevlOTs8Impv+1H9pD2O7zfmcWGv5z/IXhU1gk6xrjXh00bUboFFiuqe6xDJpIwIuXSulXEuLM
pnlWS93pRUaGM9mJ1UdJLO388jm1b1hHhwHrHdfDCBj8jEEH31v4WUTLUU5t2bRvT6BcI1/m3afx
D/OCvC8UBle7L0wuhSBbWX78Yg1LO0vF4eYMFkWj4svM1nh32WGtivJ4TLnZd+eX8UXRbWADtUqO
te2a+1T7hUNWsIrLFVTgm/HrX86G31f4Fd/+drsmF8mMMvmcHwWGXT96Yvrx8i6LTIBrGIG7fbvM
PiJ8+PQFJk6K+dB0r3qMzcoyoIkOlBTBpp1p7J9lZEp2NjBD7kptByTYNyFIV7Pc9t8J4rU05uuh
UigDVYNDLr3wq9uiEyV83aIwPWLUXeZgoKwfNAVhGhVf6vRexE1iYUiwiuhv2BUxm0FGaEsaXsYr
bFWwOTWYdsS6zMueka+3T5fertB93s+8pthnGIA9pp/p4JA/Mg51YBg7Vvad9Ig1GuZxy8a6kUR+
qWav7h7cG4i7UOjpc+r75zFVG3mGf4iZHC0mtR8kl0QXtToZQrXAE5ukwuEO94KzO6UbDFZvzkxe
z0/856H+toCrAoDY6KHQAuE5iqTPEKTQ3eZeuSr9yEdHWqv7BBJy8EDqMHrjf3F2XkuSI+mVfhVa
32MILWgcXgQCoVPrvHFLVdDCoRzA0+8XzVlud3ZZF21vaOwpkVEIwPGLc75TIPiHgPjCTZqqTU7R
6oQmuc3skn8ZiHT+Nv/uynz7tp3My3wv44Mh3Q5QJ+GOIekj3lnINd/kXjItXuE0jNe/Ui19H0T8
5ZJ8qwcqUdt9Z/GdsI5iX5Sx20D1jV0AwK3U8lBPP/TuqvAI7QTUfN6NCG1VPeWn7NZjhwDrdlkv
JM6ylBPyzkZUEs/v5707abpzJFi3NS3S5jd2dH//hHw32/3lk397FRi+zAE5c83UDeur8nLad1/C
CYmV4eSP8E+8yrvm4ley1p/1wo5hGzqTt/Po4Pu7lkWoynLH5SYGRXIyQ29T3xT13gpeEvXY14jv
jn1/OfC0WbeljZIk8tDmFiv9Xoi1IGVyuGA51GRH23/J0Kw412bAYRLq5v7vL9DPSpSzwF4n+4ag
sb8sIC01TK5F8tntGRGz52bySSQ/CKQqOa+vHBdTZm9t9sSkUp5ZRk64TDtP7YfmULJ35lQwkvPO
7Fef65u85/cv7o+f69tT6DtjXjVk894uV8szcoKztb/ZeO+admQMN7koRc9eJgNY76p9g60yA6qi
9GQn51Z7pBq/ytD86cFEOuQZjOHRFH6X+8d577Vpx0MgXlUkL60dB8MYoRO1LvsIXfkBoRH76/mJ
lmPz99/Sdxfa71cD55SF4olYWLwzfz4U3e5c0mWyvE0fsW6w48kv209c6G4Fc3GnoTNC881QHPs8
4vsgMpodyXhJuxXr1txp1aWc7tr8sCz7XL9uzG3GH9VCHF/VcJXUv1cSIINHRfTrL87z77qJv3z0
b77odgrGxXD46OJ1XGuwsEvivxDfo/GLkhfnBD2LaD3WVGcLwZvSrtD29XAOmtAFnvUQrH91MY2f
nvB/vJrfapHW7qqhFE1Jf28ekImdHFI41CqHIQLw+TMlBxVYZ7IPgg3d4kBn3+94IGAYpFH5gGyQ
FchZ9HTvJFcxYjkafhY4Fws+RAZDb/a9Jo7JCAcxQqaACrcBPcHNitYhrAQr1ZUebxIrWuKT/xVP
O9dZz3ITj2tyKDK1sh8RMzEaBzZZ85OB42yQEZYmuzpyoRAeaXSsEbJHJEwxnn61nbVtIo4dG/Qc
nPZDMkAaUlHC+g7b/rUcI35bzHwpSu/J0T2WrJZwoNi7NtlR+dU6jj8iR8NG2xnjvmvvquqWzAui
y1uLjzNcswjMbgihpGWrQoiAzRnqqX0Z4Cq6Y4xkXGtfA+tpwE82abcK+dKibvpxX9e/uJl++gyy
rWaPYDsWKpxvxUFvufMwCGo0B78owrVtez3eMWkJ3X3frs6EhR8uA67DeYn6K+DTz3rz86r8f374
tyNJ+ZbIVMcPz/btXm2t4/TuZWF8qO40yO4rcqTPBDgSEUgcGtZttsU284tz4Gc16h8/wrcSQJTB
EidTVd4id0yCK0ViS8fQgmhia9zoai+Tg5kcYudJ+acZTJ641cRzN214e1PXAav7sKA4gwvB7Zy5
11l2bWOcIkvW7S/H8nZQQfj3n9j+SS/GRUNRjOD+JyA4u5vM1CjL8haN0Dq9XNbW2mFnX59M6y5Z
PuLmtqWR8qMB6+wYJeDHSKQCZu2dZ2uk5yKVxOqZpmvWBPXLgjCG8afC87eamaBnYY15tXkdxa2X
Rr0TJuOOsfHf/xvM8+n6vfD6w7/BO/8b/9AZzIkKhAiy8tbnuUeFl4T5odEQ/u9z8zjYl7oDDm0f
Q4drQwf9cL267B/jsLrhf7xriI0eXmZ0ivOwUfP/3xPxP9fX+zaFK5K+/x17ett80F96wL1QR5NZ
Tkd3DB7Sdo3zUxH9hk8S+BCvqF9cm5/M4v74/XrnO/YP16YPpJPkOX2dfcHPL9/UZTasMjrOfJ3Z
e5OKr4hflAT6FxYi1O+sG+3G3dhPCcNJTitx1NOrZrwg2Xahzsm25dMvPuD5MP/+5fHS9nDcnHOX
vr+2tS7pnKRPS5Zo49r/wdzKTHaTPIz2w2JGTnnhNZFBAnqGHiJq5hB57mCffTBtHBbx3gPLoh21
l8x5qlGK1Ztp2rb9evrVru9nT/ZZyYcGH8TGX1iXLgiToa/4mBMxfxszmlmSOWteHma8wThoD3gf
b8gftauzwp2RFXMCW0N/5DNGX7vdziMGJAQIXEFAUTd+va79jfYpyc/F1fYrJ5vx+3T3L5fVOS9z
KXHpPL9VJIFm2CId+LygJ3eed6jEjZ7sRXtdmxecIktyxM21OI/+DwMliX4QxaW0j8wyPZ3S4+6M
qZ3Y/VGDhCSEqvFKsTrZLsFNgFHdP//TzimI0xZhUSBObDJLamVsLcXBNPGlrrBIts4mnjcE8PGq
YubdikvATq62KZubQlqrtIuUsZoR7uD1m7C2/kC7rcha523tbuo776vwwtLZxc4+mIi13QHNPmQ3
JJY+wywKVDipnVzW3JOms025B8bdCEgmQ3/xiprcLYAXXUoXEzjppRmpftl0Y6mXEdtaveFZm/q1
oW3//m7+6Qvwj4K1by9Aw8+rqZoZqMEpW5P7eN7mO/aO0x/ASdGv5BrROWF9MD2I2MyufzVF/Gm/
8McP8O0lmPuBzDN1/gDDyj9XTQg9kIYPW7suVxDBe+/G1L6CaFibOAYTFXGRFLmE8Z3UXvo6RD76
95fkZwUmKjYc2gGGPla13+5EPHFWKvOlOHcwTnOfTXeZTi1grlNmXPtind2R6IbE44c3v/bVl6qu
oC+5XWSF7o6JdBFC7f/FR/rJofinj/St5hWB8n3V6YyZmRtaJ0wy9vya98zuB3rkhTarYuFNdIBB
ImEoxIck0yRg1QU7AP0poWRulBRbeL+iZ/m1cyiQn7T7v/+UP7uX/vQp/1IGx5ag2DhPp2MkfWtz
eVi0kLQ+QVTgQMJzmUaNC+ngoM2H/0W0+0+OvD/8fDx5f351yGxIZN/z81HiAvScaX8j+TqDaDrn
0pCeuTkDhJDsT1iEEFI+M8t8s8kt/eU99J1+d25SXDRnPtNJ/4wb/fZY+e0kBzEPzMarF4s6KRNX
vnrohlNeYIXcDfVR70/623CRrJ1LCYDAjuBeLZdgwk3zcui37nJdZg9A0av0Aktx3h4I9E3XSDvf
//5b+9kDCDbbtlFa0K3/Zadg50wCIWtnt9JZdc1jNR3JrMVygU8le0ZOiA1Yz/A0H9GpxIikoMdM
RC2CcdkXMxkU7MNW/5rz//vH9B/xV3393+d+91//yX9/1M3ZHJv03/7zvy7Sj7bu6h/9f57/2P/8
tj//of+6ar6qu779+uov3prvv/NPf5C//18/f/3Wv/3pPyDlpuQ3Dl/tfPvVDUX/+w/hk55/5//2
F//t6/e/5X5uvv7520c9VMTc3X7FaV399q9f2n/+8zfjPLr59z/+/f/6xcu3kj8HByF+a+e//Imv
t67/52+m+Q8/4NV4nn2ziLDP+hH1df4Vw/0Hc3CweaTkwhdHNvPbv1V12yf//M32/4E1nK9YNz09
gJfCB+jq4fdfcv6BW9llrARu78xV9n/7v5/sT9/R//vO/o1G9rpOq777529nEd+faiM+F2m90NfR
07JvdIho+vMTGGddltkVZIFiBEgwNxbJg4XzTCz5RdnIq0rZ3DQApAd/7ldmX8LMlIR2psNRq7Fe
pDSC60xghipxUepu2cA+duK19P1rvRbtJtcHbFTwd41tNsWIydmezs6gQ2sAL4+6ghTZGAFtp7PJ
rUF32zPRuLrbk87b985a8hvYiD4adl6iQiV4zuwzDK1NFjk9YrCgqPsoKxBHyxEoaF/OJKUsJroD
nNAkfxgUbAkTuBlRuzWPwDcB9Pm52E9jJJ1Be2w6+1Apb6OliaRhtl/Tjte8sHJEOir116WBNicQ
qAOJyBzDVBvv0ulBUI3pcRxHoxU86IgvM0BjRi6c9SLRbUxM0BMPUb0XpAe7oCCbGyqBPJd4jauZ
wXqcvqbKO+VVoo5WrIdz986LzTi4ApVGrykaidk71LLk7BvUi7/ctNooTnSgEKlor5G24BfzSoep
V/VSLApOU/5V9OreUgRr1fPw5hXEAicu6hPYCFo5ffke4SMzlyPM+zemH9o6cIIfwqgvuQ3hnNXz
HhR+ig1M3+oZ4X9ezLCvm/DNNg4yZPejsDIRiTLZWgL2Xx00q0Xj256roy5AcrRGWrBFDzB9Jwej
6ZDn1RV1Gk6Q3D0n+HSErBZYYwLqWcOh9qtBPdUZcOcJ3UiqUFfLum1QybM4GTADLWUCLdOKYVAk
3o01QEhR8/gEnhYQhgxOsevo4eKTMhzHfro2z6LlgMq3yR00JLN6r1rrh+2A0jDa5KEvzGdDvAwU
j4ZWfGRWD1ZV13sYjn40C3TheEh1EleDnoqvmTbuQBU3BsS8GRhdsl5neancx0BTD6kWXPdNfp/J
og7nSZKOAhfDm6xX0MZTmCiSLSu9jUw3B7AOD5Rc6BbzFpiHYBgttDfJgDlgPk7tCK1rekpxf+2r
Mbic2uSL9L18vVyNtZtuxMjkR1g+mgQjtfhGrfXUOQ+NnRendpTI2DesfKD/ZFP7mXRSD92UbaXN
vKdESLA6awu3szte5PaLqTN5M8r20Og14ppJQ8UPOCB2lCLxlgli7rabJTaeijquomrqWshCBGMY
LGXCuUdIOg5hM6l33y+uTV+5vIkrFmMBEwXzzDKQ8dbRPgMhl2PW1SihWiRsQywfK+dsDzJGuBXe
om1MNgStnPR1PabUaRPGbMOcq52HwdkoRxvTBPbTpUzLsFn8ryLXdpI1OpBdiQI0yOELOItaF56B
lDgOaDcC990J8juRkYGNVgWgryT1w0eLpDq/CUcVkBU4J+NB541tWY92VeVEzbKvgYEcqQ68WFXq
N/1UvehsbqoFnRQB4zQP+cyN0fnsdPzkkSkHtpyqeiu04kXFfhYmHmyqZPLecmBLQ5Y8NXNVR/Xg
8JV79pUgYJdpULkJcg3hSTVUa4d5CJZ0rvL59p6g95tLAzygYBJjTJdep8WhNQPOtLL14hAZbbDD
S7C4jmOFpE/lDLhkVaM6Op9mCKMkJspqwQYwKsnGdFZ7O21fLUHgidXMdLc+3aKpAbkb6B5bRdx2
nsMkV5r7oOHLywcThK5Glinwl5WPDkPVZGvo6fNcpcS3pzWFdYlI24wXvs2a7Rd2SfLZmmM/jVhf
C8LqR9wS40yMiphP+fiAd2TYSNbwoeG/LzlG8LQDHzHV8jMd2KJV3rWjFy9eooG+zQltlPaexGxk
ah1SkmQMXLZ9PLi2b8U7O00eBhuOcxkID+tnXkQ3g5ktoTMhybFyA5sgQ6JxnO7jgTNgUNAlGqtn
g2veyEK7nLJgDpuU1r7VYF+UchtXwAL8FMHFUmlPRlFtKx7SWK0X33wezZNlDGCvPQ2CtPchWLtt
+n6vKqZSvcvW3aHD8EqF1bD2v84x5sp0PgcNKVs/Mif1ustlgI7qtHjgHUSfOvI+bbxs+sFelaJm
Y2j2KLWQtPmGf8SeZMJbnlhauOlNbsl0m0KPM0YM5sOC/5Gneo4LWmvOBcuJsUk65nNejEQSwM2t
fLK2NeXlW6P2b6a+3st5RJ9vVbgmdVjIk3s3N0z8pM8sSk5H3pPPdiVKqLWfkyh1sK8vhcaCzjeC
bWM2GBAypt69SA6txX2TC8A0xpSUYeWlKCiKZ5EYd342xOtRaT1zYXSDg5uejxPGX21za87sZScS
+s6PcKHnhAJyxTgOuGOn8tF34UA6PsQxj7Y+8T5mo83ogxYohjOppkLgXuxiWK2kHvuo+NlScVjz
Ti+mmHKhs/HYa85ONmqn2z1YuGlOQ3foLoyAv3Du009D96O+cVtIZhCruIeBChQcjo7AFJ9GcwlP
vclvTL7KVSPHU1VXD2OaEV7Pw7VKZhBLvbCwaWPn1850K6NQXMDxwNspieLaFaHLGTuU6a4qecs6
7lAiDWbeVQfYCeMK3J+vBMls/cmHB60t1leAA7kRaFtFexG37bPtNxqdDXdiHvQgx7luerN2nPZK
USfwFBSbIGEt0muoC2gP1dKLsLAvCA+S0azTvMITMsLJf23dsw60GCV7uuQ9tYIrL6ZkWiby5NJ0
3I/5HKWigTlVYqqzgZepBkXCVLUvHAdMRVhsuPq+G6QbToJRutn2t11MODXgsJUZY78R4150KQ+N
5T16sjzvDZByJyYJlfPi4MbGZeQ2sIm621HF4yZRDH5KY9rXJs6wfJAYz+uBR0e71vqe85+Ihmyo
Gvzw9kFPsVzNLjdNld6Wc7CEWXchK0qMwBJeCKOsEHCoPIfspZoD2XPZovSFuJPLwN9r2S2IOPto
qSnKhbav/BoRA9fRUd1ToJXYRhmXdb66mUkVItwDr6vJXqZvT5pYbme000mfMLQcnI+a7bT0B7gg
AKsD4V9IHxJpUL6aGMmMjkAESzonLa6BmVZBtm7HaVM7HQeio20rzvSwd/ODb7PXEnl9tMWtzWs5
9JaxQeNKWEhsduQcpUjDS+0iWNBgCO7SZX6u9KZH1Wlqa/t8JdTCcGxi9uVyZcuYdUw2F2qNiZRt
GUYSvPoEGFEtgXRwrYWccnIvbONeuqmPu6beWQyurxbt1eakColUfPRZ0zaSXXw/oYgMyBIIlhrU
aZhYA2KQcf504477t0N7QUeeUEY44iu3QICA7rsLyA9xtM00ipdZ5zPPjQaxKG1Ce0RfPk0eaz2j
uROYtJvsrSpRBXfWMq7PZU3mZpcVI40WsFjWWBkIbbzDBinnsZNQOaj+R4D5EWcqj1uuh1ozHZ3e
facEo2pNukOsjDgya4Or6U+RMoPTJO7dImPoZOdvi5VtJt3cdd78xK67XieWcckhyRSwbUmELOB9
FU51X78FhfU1J0S1BamHk7vnjYPfjNp9kwn3zmvIWxC9LtZV7e/SPCE+rISL5yFwzVzt1Hetu0v0
+tnKu7CzKpB90KsonrOPwCQ4pUhe8wbcN4UUBXSBr3aakXEP3b1Vly9Fkwqi3pnw6JIwRstjbdSQ
32qpbl26z/o4sKQj30BvRhVVpveRV+d3ZrOuVdyFY2e82flyl6DYQim/fGYveuGlYTKJre5xNsoG
CnLvpJDyygHhuU5e3sResGNTZneYwAXsXWkiUhF9uu6E8zWV5XSyuIH2HVSmskMO6FLzF0AfyGd/
UVr94cf6p8OAIALmqzalYOJ4Vg3OYoiM1GFLmBZwbPDx16ra1QgiYLIkBQLVd9dvdC4jCFJbG7a5
DRijKc+6wzpX0Ugta86JXPcLwPWaAJBcZ486x13GbrhHTrWejdTA1sYQyvCSUx14ajdgIFr5E5dp
sDUIS115TKaj8EZra3bqGDtQ2wbLmbZ21hyUeZ+RyxllBjkEQzfW26KCdWz7y5sz11TXknqxAXaa
AamQyn+yqHydNL5WmhOVzTyuTPfGmJwfZdneaRpWEzNgqmPCrTd4Rp2SQUqbFVfM+byVef4/qijZ
Io9q0/jqU2go3NxSXAgdBLnquHiD9LCWaugPWw5WuYTCxahaVjmm2klw1/SnGV+OSh2AX34wR7lJ
sJRFc5mk2U1G5OhYcBZYEK+xxnh3PimJiSwfchXgnV7U3odbwVU/TQvYtikmCmDMu11Rjqc0aE5m
CU7Cdi6yRrvvvOqqXtJXk5/DOKgRHl1Rgvq+bMSuzN0MpiLPhpOmJ2d03ZXzWaYx61W3/CS62Q59
b7lDaxplHSIkWsTWVR80vpzTeX2/+Aiz3Fy8t8p7n/yJIKfce1CciHlfY+lxYYa4dN1TwDxgEERC
FWaCtDk7OrI7KcdIdoHPc5/acES83OW81OsuTJYBXBksGrpTc7fAfKqWVG4QFY5wStyRNOa4pNIt
NhYz4cicYbjAoeatZ52AzHkb0ovxIE2MhZvxuo/by7bFYJKlhK4p6XPOlEGoWOkKzS9XKWJBbDn2
jZGjRAu6dlmpcluNvHi0BNPDXOFZGyrjyjahFdVZ/DqYMsYZi8SToh+/xpCsvXl8MavgPX4iUc6i
bk9wYQn5bA9UOJ2rbowWVpLXBuugnMf9ZNJMVIo9BXq/EqWNfowN5iPjgsS/zxm5DxV3RJWNN+YC
xn9JblOG/rrFaIJ39YKZo82eueEv9DR+tC0w+PiJOjbBxXhEGbxN8gIoMNG5PB4JoLmihpKVbqqS
75uNRYtOmRk959+tNV+BQ5PgXWxajG6CTWlFbhHs2snZXezt3I9Xlatv5kXsO0O7lmTeL8N4owxo
ke6dOS0XMvEvYmf4AenFT+PbIidIJLCBLLpGul8Ucrr6QJIHgp0aeZ3PBNol4rONg/syU5tgStad
xXu1JGJPn+p3YbLtrYmOTC2GBBq9UJ6hOPC14F0OvkWI1j4zpytV0Q4zLdaLSDclbIoikgu70Ml8
7WVJRnbAZJFQ7SL2jnXm/giobW02AnIajpNf3lQDhNamAHg27nNehxY14RL01+0MhEbcNp72LAck
kEX3RRV46ZD2GXv+tSuYPbV5+egiA0kVmQ7j3oSxVo/JlkDYG9kcLd6DXuCdOOMAVjUstGMdNpan
WE5I8WEHy25aKOyaltAC6N+8+MmN6jaxvbL14TiyRJe6PDqxhPEyxW9l7T0ZdnJTz8Z9S/27ZGrX
2HSYdk3Y2+xr+OTokUtgVIs6NlV8LCgS8vaYGFssLkTp1D68vgFUv015REg7EEHefy0iJLxOukvV
UZI4qYsNHHR7I9LSjRyDQ70j5GHg/6Okzo4GMWO7espvywuOfCTX3nyy1a21sOH1aMC9uj8ErveQ
xQaT55410cRra1WnKVqYhtuoLbV3PdU+lcn71G2YG/QceYv7OXTWKa6nE/v3jTZiJGuH8qQq9n86
ihbfjF8a2zw4wnyduPh15dHvmgNv4XmTFB4Y//7LG/39UlTHsUehxU+ViXgfg5JVIAMcD/KhrvGR
HUkCHqp057YywB77EBgp1Y5N3/tcFuPRzY/6bCXEEvkXbgflwKSCQqcH7rAJwDikN0XufZRze2lU
2p7GbSNcn71Ybb/opNw7Q7AvlrB0y4cJyERZYED2NCuyqp4Il+Xa8I2dsgGmNQnKaywSDu7gRAcP
7sM1U2O20xA15NrXUjz7yW1uudFoek/EMCuQ86iqlhq+GLAsMJHQpirdvzMbJpOjdQOzUVxIU0aZ
PzxObnya3etybE5xQsmfukV+KJzttLA67v3ycREglq2a9KSWpjAj6qoUfpgYRDdYdFn6DMLgzHUI
qhsz1x7HDpv3Vs7NtV9ixu5qy9z1DJRSW/8RDGxGW+k8tUVA0JFkossMnh6FQVArmML4E8GZNuNY
DNxtAeJDJ8YjiueuDJOANsqpmt1gwGyLF+pP+sRNns0s5jnYOiOA+UV9XUt323GvQdRbj3KAhV0v
zn6ZDNhUA+PhFgv5cn4VWMgiGoMLTD8XFumTK53dRElAQLW6bcphUxuMi7p6Hl9z8Va7fYwOwLsB
K4VWhUVLNdKfdAXVGGOdgkwUj3lkYNWRWZjoYce3fHKmlQhyyQEaphaarZRwmVXWEvJDUVNiIjAf
ujK4rAaaT+H8YIRy1MuScW/Xf7Quj1mMsCy2qSab2h3IUS6Bs7QjBNd2mNDTOv26nqtkI6aZnzTE
7+7SMVZHkL04fP1AM/hodV2FVdV8Gnn7mjG63fHmgB0ItizgiL8utC5ep1X2llndtXuG1+fWfSMd
ulCdGXcZzO1eZt5TXM3qQudNJx26oTR2rrq6rY70enZj0suDW0/SSzc9k73wV4xDoy4cv/bXes5H
iUuz3CVtR3x0DRVwyi+dovRDrWiYLKPwcWLErqo/B7s5Tr4eDWO+MqQT7Dp9+kRhCZFW4rnqeBO3
Tv9uKWaoY4qw2uiaj6IbrG2K5D5bSOmg2L5uRh7eodBfzTZ9r8uRRMKJIbCZBZ+ldDaSVBvdr0K3
5czQXJo6nzmRKkR7qdlUzyVm6cykru2y7nPWjfuu4+SCN3moKz9f6+6IhCUn1NVIibFIeUCwntXr
IuMd4nSTWBUuF9VpBzcqUg6wSsR4Kizcv5UFmkAII8rO6e7ZBRXaj2w8t9D54mI8Y5AnhMIaUM5e
mDZttrYKUUbMq/mOaGtzBhRbWSJoa3JFCYSYp6kZmqic6f+ko+VJTDAswQSWQ/gUudb4UOeJfaNx
gzeLPNpzfKl5AiVlS83u5boWMlgNK5fBkMZUZqss3hGyGbdaT6SB7CtsZSWwxd5wiTp1UfuSNhaQ
mFU0zZvpMU+EnBouszWiyLK/BhfxbYMXj8M8YfFRY2fuzSVymvS+xje9q4cGk+IIT8o09aieGTV0
8CqsjjtyKAaCw+MPmSV6ZLk9SeU0sp3ABp1mBCr507uLsIjhQz4AIQGvktqwZUcYjNJn9OFmHKXS
jgm6Srd6k5kbHi9uzpkZmdN2PorMeQ5pmx2akfkzqGJsTiP+DVMYNOJ0hbmX7xktXyYsABh4YEvT
8gSxJwyVdZytq2T4BNx0kcvkSkkKTTVUe5e3L4TV5tA1iji3oiedjeWrVy/tZWePPFGM+KLB9U/S
Sk5+pl/lgsKva/NLElFkmHkrcFDobDseakY/Wy6QaSBrM3dlDW/VpSFEqMUFmLRYbHpZXFtSkRE8
hnGbs6DghKeT1bApJmeQhcQz1jylckD3l61nPdbPtXawa4wbcaWn/nDN1oyARb5A1lHNvVv61rpo
HLYlxI/UTv4RD76/U8G2SguIxMFNKslVsPT0RcupXlKwigJ0mIdfXS1efXDS5SB6lKzp6A7rvjDG
g3T1fIcRJb4y4OqaGX6egVJ7xTAJtIOX3vSBDQ4tZawfV4wsk9dUwJvV1Hyqwe76lX8Zw6VpAx79
fmaXwmChDQ1CDZxgZAJk4gx2HYLkgHNF5rlU9X0y8gR4IsauVuix6W6NVm6HoQpCL6U9bmPTCJ2B
zdFIrldf3BlpwiZsxvLErLRhqgqf8cJAOhdathPVKcpZ1Ne7XM/d48yzJxVtdCqZensM/8OFMtrR
Wv08O7vukvzU2YXij2181FoGOeJ61SIYamc81Z2ctpmGI0gCTouGhFRni2d1JPaHAlfbjEGbh87I
MjXJnbehC8ZDuaAsSsVbbDGFZ1o07UpQp6OpQ/XVZ7Z8Ex/JKp8DiIaaNdvrcXmCuIEdOW5NJrbe
zsYHtDG4iVdyKq7Kpsdz4JlyPZlvC53cuTX4ynsXh7uGRoAkiTfdxUM8B8N1YY84N1U9hItkQjot
+aefTA9Nej7JKQJzbyGBjffv1JKQPgXtrs0oxZ2+eeFE0RgZxEHkpsG4MgYoK13DnjeXRpjlatPb
Hk4GiFqGw5KkQBAxHfpmgjKW2895azXbZSGIbCFRuy6hh05ZexXUbB/SLvnMrVTb9nRgbZl9SbMS
BzAxxIhoPOQeTZ7N8mOZmyA0Yu0yK5E2sFxttspPHmKvYQA4QrkeGvJyoLDMbo9dtS0D2nCo2Mm5
Ocs8cjNq/zU3Opo7wa1Uz4m+El5+SnQB+VjRbcv2YtBkj+QDg1RKx74qq+SYLjJsGCWEDgrtLAbk
nhisv+P/pmpyKZUfNcy64rF5xkDNSgMFbm3RRA693h2ytv+okPuBzOOWlU33kAqdmYwRA3uwyZkY
RtLYEgotNsbsKUdXlseYDUXZFdFc9cbK8Qdo3AmtAPdsqOU29wLkCYrsO99pbyziNGxfvgSKQJ9W
G+79JKalF2TZDxRPSWpra6s6b6t5endiEAfuup6RZIVsBfpeJTgNhoaVhF5029Gl8gpKEACBqxkb
dtLsDnR61bwQ/sYcScfRNEjUhnuhNzaZHkkVSoh3q2KOD1la3flx5+6k6b+OBZNZzB3EGIg4cmXb
h/nsEggYey8dBazy6/uxEFeOQVek/AczY0lpzw+BPVzNVX7rJQFl3aY0EfJxCSJ9FGR7ehz8Wq2R
yhEsl0Kio3JvY+999h34oQ4dspamtzkFZykZn7BK4bxQ10EQpS2VXqKVRHF4C05Mk5ezN3zUnbfX
0vohJ+hTqxiUswF+aPrxOGA6M4r+dixrlPbQHYOE0IPqwjSLKE5L+B/jj7rDmmHIF8bTq95dSNzo
UUBqzLRsFyiIZOQ6xkZxEVuMBhvHXvdNLcJMDTEmb4PGjS6DmgAtn+Q0N86i5sJmbtim+tYqssdM
VDe5Hj9OS4PTMD+qdiapvVNEbxq3mZQgPsrJ4dIT7cX3as70oBYrDVvQm6EV3o7ykrHq3QAIY1e6
1ODTpIEPmK0c/p+1RGPvoiVkMx3KsqFxdOE3ecNJ86W/hxdZEeaXq3plQOvaJxaCArOwzCjRwSZ2
aZLed9LcjqxdDlY5BpGFoW9VMpm6MiqWvbXW+GE6zf3x/1B3Zst1G9uW/ZX6ATgygUQCeN19w17s
xBcERUro+x5fXwPyqboSVce85+1W2BEOyxa3NprMlWvNOWYTuistwvbKb6g09VS7B1WC+gE9FwFj
bp/jJNYXTqruRZGAi2TrW9eqNMDNRd5VIDRuG84+6GWu9EDGeNsOp5yp5L7tpvt0VvYVC8TegjR/
7IIsX9mIuIlwXSZwbjeSvzA3xzgpd1YuSPmyKMUdK5su4qie94timGmg0JeOeIDUlMlpr6fxyZmo
kxrHVxv6uXdMiWYg/cCA/FkdNLMMitJm52UUFzPmm7Hrz2lUVqjZxV0Sco4fnAGhetRtcrv2eSrr
7RxrsW6bVO8ILml8BoG075lTDbRbJmg6iFc4lHN2GHmcos4Cjlkbr7GjmdJa4VeT4sjpvJpOO29P
y5wwpLZ0S11iylC4VkcqVCvLkSLwZm5S6l8yIDy1NVXzVPtGz9mf9l6E2QuOTprsArd79hKKwGU2
JduIYJhiRwcp/9ItUeKNxc4s/JRkFUFOBQyzVTYCt+GlYAzOToIJ2vYAw5OkTtVepzsdmcF9ELRP
njSDfTyoZOO7/W0RkYs+yPGeoQxtGAYIbp7ssrBDqZMW9kGn0cVQiQXcp6ezWY0uXe1y3zdB9lgE
3w1QrKcOI1RXzdVeDjkn3EEhIyiHniM0HAqXKKGe/sC6GqCK1QJ8n+bnrYTbVQd3Ah9Yk8DBjn10
A0zYfkd2OPbY0G3tXW2URPv61cH3KFnrzrorcVinDTyiQSm9Kh2yaCIEXLTTURVBcfIJtmeyh47w
2o8zuaqaab6yugIoeOWb53ZmN407mR0DUq+seKRDMGL/CYb3eGCeZsxijy28S0xnkQjh55IGXZea
5myRDeN5LMp70dCNsmm/nVKf1FQdoKCaUjpn0MqNITQQyRApk2LxsizjWOaPtj8+DL73YHWK4olF
XQaWdxeUks3bxAQ56JaOVtutba2My47aIY0bDiZOHG4CquQDgV1XtLH7/RjmWO1mzs5xwCyprMNy
Z8/+ukopJojxBmcDLzPDN3dQTFkv4t6ZL4IehZayhMHkMQEqW7D7R2q8KAN4qtrHxxY2TMydHLys
GDJ3m4rhOevoP8YxHrC0vxmXclY2DSwRa3oYagYQftV+Ma3vukamin60wGkbxIfGh3+bOzhHlPGY
GNizupq+4uhPX5Ms9Yk4l90uHoJHLPlLDEAkIDdxJsvY9unXHjyetoN8Mhz3sQk0LJOmNnj96VB3
ZnTsA+BLzShpYdD1mZg9GzG+/ZrXn8IftHRos/NUPTKjwb6xg3wX2Z6xTwMYkjSCfb83N5PZwcDJ
yFCoYv43/uCGD4xSVLSnK5sCtvfzdRZh6eLwdXaqHLpel14JTTpB3zrbWeBw6tjhGFFTWbgTDWUD
sR7AIqcSF/6Qv44STfOkjyNThkkZh8kFWFW4FxYVIeKr5nUuF71BaL0Gkp256o2trNzTCDVyWirD
2IifIGMjsKZLZV+MQTKerFKtgr7KdnFABeotshPTbqD7OeE3M+QAmafBXmTdA4Bmg7BZmkfBjWtA
2ZNLKoZsbkXtbrWD1AGDmd0QrkGAtZIhGRWDWe1Su49PAZtzmJcW80AIxVQID00MGXCGL647CydV
53qblCm+KAxvz3Tq0HcIu53nmJWhigK2ES4hTw3UShES2xNmR48T1Gyg/TMjm4yAvmY47U5MkMNn
L2PzMhVTCbsdXUIwAFQzatyH07D3kbitw8joNrqYtkNNn4tEiSCJhk1ryK9U/eV68K0fIs3dfeAk
1+FIgyef5uAYG9W0tem70IrLZbzzFbRk3ZL/NCRkjOY8oSKirTeXSMP6wFuPAtC4tGnhzTMNjHhi
fJrE3SlILoZpsr/4yXRVYwPh6EURE18jvAk2dSGuLYEEByrAKbEy+tRtQpBQc8OYiGKxtEGwxu3e
IMA3t71pM43Gt5QBBtIf/gDddDEpX1C3udVGyfxHC76qx4AhY4UQDuHEppmCizAlIb2DTWuKKj9a
KeoVxfIQ6idpp81jKOiRJiQU0bBRlBPmSdf23lExhWieAtpxr5o6jS5TJr2bXkBd7JnxZk3rH8iG
Mjx/HRF9YSnAFGHnae6rY+xr5Tx5Dk+BbclLnccGcZyhfUja8JREDIx17iJJKctsz/JzI4LCXc3U
frOLACWlnMgg4Z+8GvF1QRuV8rSpEDzVUAsiAxkMoxG3z89ZWZz4XUnB6VxaADiaybgNqSjWuh9P
BNM/Zkvd2sWKk2TSv3pwv4mRYjaHim9lZuGT2zLIF7XHuM9oIuQQfYWCbScbeW2ETn8cUA5arHrA
iLBFBIRidCNBm0QOjEl6GpP41U2hYfq4eZnkWT4ztvgx8xJcNC04S6qYjcgU3GxXX/keWgeZ0W4x
FfQRQwf31MV4YayGIXGLEAA+HUlB4bkyw3dROhEawmIfmY+p41/KcACvU7kW6ofqbgKfl7Ki7phN
4z/3oUJ4BoAkrDmwKjet8KDQAGJmFVII2K3svU0Y5HLCfy385LmOLHtLsQjryaVUihoHNANBPr0B
nCiekZB5TGG9muis2WMT95CR71Mfu+HAuRq9xlVJpxBBA73c0mO8ltEhyEVwqzMn3uc1iWFRGz3I
yg+eIje/E6jw+VLrrh/GnWitAqpyR94c0+uZk/iW7DVGwWHun2fN1LOxwpHqhvD0GpBtmGLJ4+bD
wg3tYTNREQIp4y0rEiPZh16/zTyyjrKCMBwiYISFCo4z5ZlShYiknjAtb+ix8pX9ufHXWYkkrZym
y1bB4/aYWNiTL6jKaXDLgLiWgSjdSSC3YUyQdO3G9HnXSsmYuvBDm9ADvUD5fV7jmZ1iKO0rrPPp
JrfmeC2slFHGmJHQGJablHjTII2f5SI0bpBMabs7zCSlGGi1V4xgr72sJGdbUzSWPqq6JB7tjVTF
a26Afo8BemdSIvavXUZNLH+DNu6U0/dIZ6wvyYxiTI34mMuk1wcjK84yrJn+sdL6pT7rKPw6+SS9
jP7wks5RtO4SRKZkhtGbj+BaVLcquBIBo4189G57TWmbDiZqNRLKVL1AFRwv3hlBu8Qt5GFWXTgR
HRKrT6+TrhDrSDJco2MSJeqmbN1vRaIumb4jDID4QR4DGtwpQQ4VZ8ae0XxCLmSKuqwy6T/ATjKL
+5oeOyomcqciniW80SS/tlNw3+GJ2k4yUEhhSH3TEvi+J29UNzJzCKborLIuvgt0eVtaqIcDshlT
A9pP3xqk1gj4JlzJilZ3/kKyKjxrj4BeOMXbycgJfbzs2/g4ldOzLbvXhmb/anSx2s7qtakmdSrq
6J5/kgBajV/z8IdXIWNIU+erVRA0bjUuj6rXQGHOu/sZ1aNE8qASc9+KEbAouNs51+iTufCoM1dO
u5hLK1rByeL/y/Cgl9yhHsHdapT2Ptfhzh3ndRjmh5r46+VE8MO0EuZtFDxmeulV8BDsmcQ4TtyT
LZC0FBtHju+tbnhaB06ilvuD8vWr76YI6Oh3w/Tkus7Mw9xT2HiHySIbDe0KCwHhDVVMsl4/MIuq
K6YzKWOkzMcmzvodG+YG/cW70Wc7tZAIRcybtRzrZamOdVZtrRFu4dT71YqeChjnmkhkE7tAgVC6
UJZxmqL8OVQhED0kPnbYPRjpjFxNxinaCIJJ0qzWtymTSAOuHmOZ9np2tk6o4ntm8DjN0oBz8Fyi
dUBhoCWM+myKyASZqDKytuONCrk2jWv2+8HUyJxzspATfRN1NKWDIEt3fpcRO916SG2NB51Wu04b
LIRTv5kHdKB0P0xkLfm68Mx0o0dWQi6RrJHJWOA+sUcgGYQ0EuElrC4KJ/jhipKcAk88G4bYuYqC
eiyadyNrd4kzTOtGOi9z8WqU9rsjqMOynJnOIOaDNQR0fsP6JtP9S1Hb1y2AWKCPxV2jlvvrubt4
UYhMSATqNCcdScNKTdWhyx7aXrCNE2HdBugVuLIrO0ZZ20zdW1CDm0oAMewr9T0dE64y2m1+YRUu
8mY10/zz4HO2HXzTLOMYlBTxelme7K78EWn/ytfldDDnkfog6W5UVFhHt3OQHgTl49LxaYZ0k4Ww
SKv5MIToXv0++dLMRsnszXrx+YmDZz0MrpnsxpjBh5c30yqX7JLJAkMlY3ernJFLpm0QFWguM48i
xx3dez+ut2IOLwNO9UOBIl+WEfWk5RxSTkBCHXlyS6RxM5nMun6dCmY+89geLYlen3Fjf8hk8GIM
uCHQADDosr75yfjSoxGIi1Ks7cQ6x1X97hcN4FYuHeMfeY5TEEdF4uzdMn0IjbHY2sZ4QgNAYInF
9NvwNaPLdDope35qZRKQ/CkOdS3sK3ecjjo1ONwF0Z1rd48euqxNYnj0CvqITIeGFKYBpSI5zcku
SZiiJgYIzM6brltmc5ahLVSMtKiT0UAHwdtehfrWTAuxdxKvOtRmhYswNNHXK5SLZUgAWsELXTSI
CtGYEoUyMdLzimYjmvgrduOrkl4NcR36m2olR48y+q5ga2OctPdNRvHlDhVniPk+goF1iUaUXmOp
LnvnMEjjPisYVfvizhjqcGt18S6IKWDKAFNNw7F1pMnGiPBcN2XFkJeeUC/2gVkeW1SgU4/kfIJ0
n7Xg5eDvFPn92Lpvpam9k+ZhKfh1OwvsA+PG5bgtzm1DU9m0Xgb8TKS5ek+GmOMdfiA2M+ZOdmRc
cQeQpFvznuq8YkgyvTqqv8nG8cWjVYSGBz2obZMPYOuLwEBOHWbOqzn1J2U45kmMLlB8wxsP0SC+
laqgipw8kByTvVeGF1+0/osZ2vPO9+anaIpo1SWwXmQwHTHGbWZIH3TCBp8X17VCTnvDfALmL3a5
AW4yYQy08+vqprCdu5/esv/IZndfZPz90Tn3m+Pu3zrx/gf66xa26r+3122r7rVl83xN/9e+i/Lv
r78a7Zbf+v2nz07Kv+CKk4QD728xZSzUzL99dvZfWtLy87D9u2DnbBcH3L98dtZfDmxA0/OUaS3Z
wg6ez3/57Ax+novTDkuxADICuUL+J0a73112C1iJZBMPlx++af7lI0C/Hx03DsP32Log836Td++V
i0dbfWI65tv/wjn4+1MsYUFedixJW+UDGmTiWFUG1bvat8dmv8CVDfiknxEtP/uQ5av+QnuYLbcs
Ytrbp+VD2sPyIfW+O/xyj/9lVPzVmGj+zgz586t8cHS77kx9Vr5b1wLxwd3icnfOJPNtQa/tCBxd
I2Bd2Q/jlvr6y2dwWbkY2P82uC5+zz8//KMnMqwdnfbvEwf9n3hHwvOqvXUHt7M92eIIdvjlcy/0
p5+6XPhfLmzpV8IpnDf1kr2aaxxnL8n3doWn7hG87oMB5fifL7H83XttO3ig8KUKzZDMIZzA/fC0
cOTXhuCZPLZHhcdilwCXnDb2A+q63Wfpkn/cz48f9uGpgQjvIZd7d5nwnmZkOrcq1pDcPad7KGX1
ZUJDGnnJrh6NkxGC5mSsuHQ08Zba3TYamDMPOjKeo67+rmi3SGTG67K4L5GXfvLofQCWcl1MKgy0
/2TmaeUCIvz9PgQ1Zk+j4br4AxEg8wHFxGb8EbyLTb0OPr8Ny5P868P28+MAr9lw/JF02h8+LlzA
86l6c0AH4Tq4atbWuXjQG2sPg3OvVmI3w5Ep9/72n2+/+cftZ31g4aOf4bkUYPoDNcZpJl3P5ftA
ZkBEQgfVLd2CVbBFVrBmH9v+jDk6FCDy6KmSQ/XZKy71768Z8kJKOWlb5D7oxX78k9H1ywM/DdWE
ZAaTP34LpLBR6K7zVgwXoL7VlwiJ0a0w5JRYRztu8v7stHaV3Bq96G8x7GWRxEw0iWQ7JeZQ8z42
fYWwcKJFXKCcC+ILjtoABSKnkVt0Y+g++0TDhsPF5EPQSsx31dXDLdr44ZBGTG7brCbhK3Ly/HKs
Q/PJGSQTNStsvftxwJ5cNo3x2lZDcIFmxxLbdBzfwjkZL1u6GcfGa75bNIU2XZUPp64dGCK4JVkH
yjTsy6QsFAtKWhUbEbJBDDhO3O4LW8/w3JdtQFdYyBdXBSMsdV3KH3FrTIcRGdlFqdT8hef1hSnL
iPJFhmT9RT3HK98ubmTaGDvD7JJnuqI9lg1tEBM9gCnCZtkedNcDTqeMzd9oBVUvaO/cc+CaHmJi
p0DP6qU+gmTeKWKE+iQSaqOiiBZkrPq239VZCYzfToP7pDQ52lmN0V3Wce6sSgyTG8g6A33lYsAd
gWgnlUV5Thn6V5s4N+Wdgd7Y4zVVMYIgjeiBmj8AEVRVMwdJWvwkTerejza5H1nP+VzX0T5Q0XSw
Eq+46v02eE/ncXib55zjVs/k3MlnzkBjW7x3IoCI3bb5saBTuKk6e1wUNcV6sJPslqMAjipnss/V
bOYXTcRxQvg5johM+xsOkG89rReigFG5F2UE5EFm3xpmGhu6BRc54xKG/ukF8oRzjH98XeR0baI+
xJFFZ/jFnww8dbRJEZgWxr63+/bohZytRALFYkZleqwT5vhFGmCeNIjIiiq9pF+GAtYQvvdkdkDO
0LW4EUmVv3U+T1YdUGTTMJmujcFyzNUQCEn7xQ1CvCkazXefOfl2CJKZPozt9A5jgQKXVxx4Z4Mx
WNg6OO1UYsOpM72waT5ZMeSyIvzXSsX7ytsKNRoeAYUWf4KPG1SuzXZY6BF1e4zBD/ENIUl0u1mn
r0hFdm6GkQUZRdOjo9Qv/7xe/bFY/PxwjTMcHgPk6g8fPoUc9nvHWNFnAq8ay+aKkWH+CeZr2fL+
/IYeMh9Ai0LpD1ti7FG5h2nAoYozMDQBBV5yKp7/+Zss1cOHD9GexQcoZF7SNj8svDVsx6i1oURq
UZ7o7KaEOlnlqZtcLC4oaXaDKzSN+mxwPvnk37eanzeQT3YcoVn3/4RiN/FUBQVaWxnOpKLZl3PB
4N8xrtpsQCXqn/75e/5e8/78NNi9ru3ytGhwvh8uZu0WtrdIOWXx1TCuU/o31mUefbZb//lQIkVn
j7QVD4ZLKcPV/mUTEXEyy9wDi3qKDsmWLvv6zd7Hh/D2sw3zz2fD0XyRn6wrF3Tkh9sm7S5rBM1F
QTSHJNECNR2H80+Ksg/Y/eWicQqB+wE1lkvmqg+PeRTQTOxy7NV2ZDaryYnZkcLGr6w9SoTpPZ4H
Gq5WWeY7iXZx2zaB6lc1jYsn9I4WnodZuyGeI0HKeTWElr0OZFy/5nqxApQcTzYED5g10IiMHmWW
I+7i1O3cTMJy9n7iy+esskBFJ4tlWc3kzpp+980XOt9P3WScrdYet7bTdSBYbe+r0F37LS9pBlwO
eR/qA2wKjdpEBfre69ikViN73SVbT3+WNTqOyvGIFFZuWz/TA0B1BqkSp03j4XUib9dFQmtlN5hb
D4Gx7V2MnCXd2oHJgRf8qMxGFJ88pR/K7r+vuKMUD6mShC19rL/SNEmcguQHOq+7caPX1jfvCprA
Gl3UvvgCo+yTW/z/+kDee3hp/AUS5uMiEyZqiLNmWtfA6BaQIISSM5hTSv1p4+7qS+OTLJM/1xtO
uUqYQNcdU8uP72FfjOVo1B4khGOv4x071MZN7vLw2kYU2AXj7p9f+z8XarJJFG+IxVH7TxZXr6RZ
Wp1cF4leqeI+nz5Zo//8Ovx8DR2P4nU5nX9YVvLQ7nl6qE5Nfn7bbPsZzarzXYZPjrqv6Rr/89f5
cBxYng9XLHW540nt8p0+fF4QKq+vcONV2/oC89ymWItjT3WMa2zL8eSzp+P3spyP4wmU+J3ZY2kX
kAn7+3pW5TBuvIBa5uQuyewHvVEr68QJYP1/j5z/UTPp33aKfusn/X/HbFoWzn/fVLp8fX8NXpu3
1/rXbpJcftPf7SRb/AUXCUc9t0KT++Vwm/5uJynrL8myzP7JPeIJXFpQ/2onGTShPE4z3Dh2CpdN
li3x//STTPpQ4MWW+0oKnuvY/0k7adkF/quE4KBI9I9w+FPwT1pT9KZ+2/SCwjYsxpeAuY/Wzjr8
3er5b0QTS+9DH2b5JAfSFF9VOWCqPi4ejVkJe2hhNqY9fVuSgUU5IxuSWYR1RFuIEZdMqNpmllnG
A+aRVRGo3LgaIIW4e3cMbKAy4QCLhlkqY4Aaed6rYmD/3RghT+2cqB0p6lBD5PvEM4E8Tqj0z2mD
KAkIbNb6u270BrrtLeLHdWp2c/vQ5yMEXGy2kz+MhJggGZSsBRNt91WfTVW0hFU3CQSQNJyX0Vbp
SYWezQqTAQpRmcdoZiJmQMlTkNRRe8aP3wJ8LO1hxDCL93kBRjhJHfOLcZ+j2kfGyX9arOpZywwO
IoVEflRh6acQduO8MiADQfNZ5ilCNIm58lVYRqdqHtPxAHcqwa5vZ4NqEMX4iYdeDotU16NFroJR
f8fF6uIpssKyAnIyU/vZ27GsCRewWhJUDhGqholhRpsk5eXYGbV78jK3CE+9mVviOGNfgVvKyuu9
GazrnMiqkDbdKQQY4xycckiTl7JYBoRe6KLMm+IClZw/TT6abUrV27YovGMxaKArbjc9gihKNmVa
lOl26EwOP6GsJzJnE9X229g0GaT74RhcWkk6HObEm06l09Ynv2oWlzRG+KuCrf4sggEgpImk72ka
WnEf1L0NNMMns6lB4D/EvWCUNcrgG/VItCshMBDkLfKYdICUG9frOn/JU3OgAzhoD3tWHH1VxUT3
VFWW61/kZjtfDnEpni0nj64wUqLszassx7w5mu0uj9zRWzWm1i/4iyCRQcq6M5Q/XPYW5oYh8wgf
mfgf/SqkfOoaaryVAdNq2hfz7IcbUc8ZdgzK3Fcpeyz2DrOtY2Wr/ptE7byJZSwf2erHqw6p4eNk
pgijs9ydgtVgq+SpLpYXpphqTJOmFbgIZCtbMnhJvfor7QDcXZHu8odmIe4h00QisUrrtr8K6g6X
o+R0T4hAdTIyy7xlbkc6y4gfGHNTN8xX2KzDtQdW60tc1dPNBO8J4fhUJaeilwhvMldeTKUzMd6I
J++I/RSUVBHIHHiajm/m0DYvXR0TKgdfgNN+a2siBdEoUWgHOHbAu0Rt0R+6ya5efMeQm2SyS3fr
SRR5WZ6P01nIxcNfRlofkJ/PB641f4ZxshZRIfgwj3zhyzaejBc3n1EhpoCzrnw3hINgTjEQeBRv
0UOWNrgy/L60vtKEGE7acKfFpRXc5NjRE+RpFJ8+q493YJNOwJ5Hbvy1lb4HNiA0BxJtIES4tYno
HZFXT5ZypivkudbY7v2+I+lImwN09kKFVxGK2OsAUTIT1MZjzBvii0D539jz99gL4GulbYrtBC/v
AKInjgUhra7R5TctPI11MXQOxiqnxYlRE73yOiW2SXx3VFq7oKiid+XZPX70wiFiJ6ki+2A5XXUm
c0rjVWZbwUYJWQZJhZYw99quVvQYxzC+9+yi/1JqZL42Qo91mBfqosRn92iOo32jMWYvd9ePLqOw
hsJHaa53eVuZ7a1WyfjmoBziczsY5Zt4TKYL6Uhy/AqZ7JEYzzeeNXt7k+0N/S+ATQT3ZCsYo/We
+AFS5VYXCowWDVflh+pI20df6bA0vs20L1cOCKSLwsrj7+EQYTkTCLvB64U4+5Lp5FiBvbNdDieR
38yIamPnUKJQIFfL6OpdkXv5VdrP3VXLQJheRWRGqDclbL1V79RzvjYGjwkx8j5/j+VBbmyLdAym
wwjHIz/cz61FNqYqhr0BRUquzQYtgzcE3rHLdXYRMvB+x/CrdgA/mr0VTcOP2rPtS0/U5tHXTgQi
Yu4fkKqUV1XJf+Jj5x5/e0B3zKyQ4pXtfA54Xs5uKd+sDLugAULw5AShScL70KkdPD1MHLMojv0w
p6S75NOiVs5Qqs8mcHz6ty4m4JMezfq5dyMD37qf7GDjIAKV6CbtyAPpVcTWFxEq/RapEq1/2i7M
RFRH6NsSvzlifBJHHcb9QdTGcNM3McmDyPOjZ7PPgh1WeA+0G3Y1LBgEwJqmjzITRwV1d3KrJpU/
OGksbmyIhff+4FBJai946Kda7FTEfcybEhYOlpLtoGJYb6pNiWdrMsAXUxEY7D054ZFNUuySzqqv
oDJ0J+Wm/X0WZhlsBwwBIPiMZFuGVoP5NRYgm80aT2UY2RsQqsaPoiLyyglHHiQDlWNkd9iVUtP+
isYbly8m6fqOK09YX+AN3UrXWX+bpcggkWRW2baNpvSZnQGuY4nrbu25YBXbOegu+jRXG0+F3jGQ
yt34PTNuRCbR9Uh78UKkLkxd9GdfqAWKXSecaKfHAhvSOBlrkwpgn7CVXNB2LDTXPY/vqzICl1zl
5qH37HTramb6phs2L+HkJt+i2IWkTRDk3ggaY4u5uV2DS2n37dwsiOvC3ABXA1ky6Bx5X5PfuYWq
D9kI40frNDgHPr7UGcLuzrAIvg1ZZ64z2DRQiio6lQaQOijBREJMbroHoPmaVAoGWyyu0hI+Umy7
/k72cPDCsnZuwtienvXgqvtGlBlJ9KaAfj1YsHwCey8MTHtOHncbDKAoqQrUECZ+W1y09cj5HtJ5
qzDgQX2q72h9xU/onsXBS2P5Msrc/WbldnbTq7BZObRnSe9FB6DakbG3ZdVvywHzxqnHfhPU8fBI
f0RvCkAHm1aNkABtYZ+JD0eT6McnTHfhdathkLNP8IZ3jREB7K7mI7N3/1xxIr0rHM/acQWjXQVk
8JhUTvFKFRpvgVGhEseKBcNg9Naq1f1NgUzvu9eGzS42BC40e6SmSd10B/apBV3UkhisO/u9VBk0
uIE1+ERrd9gj9rfo5pau3JroKC/MHqd/mIzyhpID08bceQMYlrZEpWBXPOxa0OzlDa9p4Jv2t2QQ
3a3wKnkRtzn61VoF5VHVqX6bBsP8YqLTxxc4hs+moZwt29WAtNWqERQP1Y3AtF6uoknUARohcn8j
QFUkA1jumysI16jkOOzjSXdnIdrotW1g4syB19y6vY/lMkH/LYcRDbOOItRNQpy90pG7rmhMcj+C
md/ryWcsE9VlIaXaQXUyLobZghcwJV32EtsNTZwhnZo7aWQTdvmkD7uDX8ECuFF2PEm0E3r0Nwnj
dGzFEkV6pYM42CtOqDgBMjcUG0z/FsYKVfgvdp3Gl2oi8ouGpfUtzOb5ZU5KdS7lWJtoKb3xEeN6
co4m1E4mI68bSq78nPJe7h2Vk84gAWIOeWnuUC66t97UEbyX2khvvTnPYdygbEU6GU6HJgwsOuxA
kIYoG54kJdCi1a5WucvEqMLBgCKU6WzbCCxRqo4PQ4bmZKpi9ZBMQcXjEfgbXQ3JbQu2lbYxmJe+
yYiUrDRS8sKzVpbV23eTOWm+Dyg+x8X0W4ZRcsOGg1Lf8au9iDxJUGjsnBo8pWA3RX9upy5ifq/u
tWUAbfLLYSsW73QQW/VO0VddVbHM16qRRKrhDr+DtScPgSBhZqxaCCrYAy5D3HzXiHWcrbD7mris
0dmoKgu2Rja4elXpPjwzlJkvvNRsdl1qaxrGY5cdWIPcbR6FkrDhTB5dkFYsBUFO1EpaOvukluOh
H9uWoAMgQsECXGNZMAFWJx1Kv5kVbp/Worxscrd78TxUnTg05ua1nqX5ZiCZ3jXR2H0NmiI653YK
W0kTMGZXYsYB47TbhBHSqrZCMGy2jo4OVNofcexbX6BzoESmPS/Q4UmnfshGv9zks50d+0JiZHAW
/NnCRxqCkZSHesQYYSQJ/JjZ3Heo47j6TYlqaxmHpQUDu9qEaZZ2DVWkZ/abIYVZZmt/WDVGK05O
H3XHPI/ne3+RAq5t6mKiEbQzktmTl68JuTRHYqxIjSM3Z+MYCqqrg1a7d2ASF0OUPGUiVqfZLYKn
bMCu6XoohI+Zbdonrih7DYYIor9lES1G/doLnwYdwuGZKlyaaxqTwLqmYn5KEpFvrNmyDrTixNM0
m+RdMKZjKzX2WeWByvO6BtGcFGwNlehRbNvTe0Q1de1y8UAjs+Ouars2HkKRz7cVbx38QyPjIqSO
VhKp7xC/OE2jbtwy7B8r06ICmBGU5TQb9jaxcC/O7LfnPKeFfDR/nlJtOWlMbnn64qsSN6E3o4Xb
0ugqr9uwzbaO9IqjBO178JnFrsfOi76zKZRPljM7V90caKR6kYUov23NG2cOobBXpid/+JHLjWE7
MTf1omRB9B5tk74od+XgpU8Vs890bddIRfZlpCJMsazxHnrUlBgA4c0nEkPmQ0gu6L6KWIGdyHQw
K5glhgtVdiVq/ik6eZD9YLqk7mLoJEFutqogA56mMGioaFBHPMzRW2pN4FN1lFxXkLMW2nBC55Fq
PT2ES5mUe3P0lLK4nQYc3ZxuQ6q9tojLr6HtxwfX96wbGUZLEMAI2S61w7XhdhFIdU7AfVA3P/43
aee14ziTZesnIkBvbkXKppSusuwNUZbeez79+Zjd079E6YhTPTPANNA1yK0IRuzYbq2VhKroRD6U
Va1gZj/1vg2Olo+inO1BXQarZ8mRkJQhfutpfj7ImQ//qMY4HL00JsVdNarXSgclDmhPJHAQEYOO
Npcj69RFefmS173xXJS1PCAXWgBuDHQGSoWi6p6k2uCe5xpEWBVH55BCD+fQUaLY0PQus48eLavH
iAG6bR1UaroxKGQKT3llSvWBtjKJHC3n6qGVTKCGmq86fc48puACfvR1Nd2XWSyta91yHRp30OaA
fXbcsZ1iQ9U7tm7pfhmbwQABxEsB8mQUPwiWKOxwbuSdRUx1xjQ5OZUEU1moDlNbxHwyiN13Qm1M
uOg4GJ5NpJohGK+NassD0MPSoAPdEM2oVzaJNeEsFZnTdbDyQHtuue6fCNG7L4KVGW+lbiT7oNXM
n2XslYDS4BCviBC3YTGB/6ElX6lDYHzwOk3eFZYRP3vSwGC6NRoS9QVYHJWoiba94cEvja4TqacE
ZLvKLcerGn2V9VBWS2QlCGaRCTvInbRObcTd89DRYF8xuI+UTamq5Xd1HL01+Vx9EPSKk01H6tFQ
dXiZe71UoZBSFC/aqCkcto6std2L1jKNybXQmGeJoSrUknQXUn95TTVh2MZSAWXRoFsjutWd/8sN
VIm5Q7OASbd9BWwBx2sMTywdoV0/wDRWGEJqRyNuqcqocsQZUOtGPFpZgnoKgAsHmPibN808qKOX
bxheqNNVWQE9KXKGer029I7Eyd6aYCbGRRc6cM2YLnelxduq6lNbyywVmADN6EFjHFcqAPBtqYLS
F6fW1OwT2S8PmlTD6ke1I6NYpxK7A6BXmasAMpxPGgRwM44Qo+149YAMFkEZ7sUafo2DAe/hLsp7
+SX0Iqh7RTFr1S2sAwiveNTTSLtVNd7SfHcPDHNCeCJSeWwghRuljzFkU98tMObiqoVQHAxTRn4b
VTrNbmAwNE9SGToZs0VcWGs9uGvh40gjJ4Kamv8itt5IGd0XNzf6j4HQdVQ3QhCych3J5Dg07D3V
qqFeMozhy5AEQwZHkBFGkLyEAz2a1uiPTVhLzzIogy+C0vNlOzH24a8tGPnfyUk6jk+eboBTzzxI
mVTynx9lGDRvQyKOcA7KXf2Jd1ZN4AZCMX0Itf6T3Az5yJSuBq/AoI5ExPC9SLBBqQUZSjtoEVys
MKwc6tAPn6yqr95qpXM5E3rRqkRlcfuNaRL1OakKaOQFvfyp+J2wNgQ53JtSkm47wyMSDEtv1yZh
fJIMfvQKByM0ey331cEWBgoJQ1O5DGLGxk8i+mgnlH10lDIv/DwK3DWwjnr3qxl16VMIeQ9jE0MQ
vIkNLrlP4rG2azNLJ5Ivn9IHnCDHiAK4DWuneCQbAzilh3ov2rKeULGuRz0DEBDLA4Px0Dye3Cob
igNM1hUcJEanibwGg8n3ADQbbHPvna6+qOsK/i9LpykvKjAIkqWZfvsF/WTF+mTUAmfZtAR1oCyW
tDHs9ekQMjAvJf2HvmF4/3PixQQgK7EY4CSNcg9aJhCJSWueIt8vHjuP0Zdd3Bdtv29qb4gOUZmA
dLJYq/DTyBsRPEVFjcL7GkC5IIGehEQvoALUK4b+JKqJ3L64St8oL2ormu5L0vCIfAALLkpHVySL
hsqhZHwn9M2AkpVrQKblweiUPIeaJoJXMHuy5EzmaB6gXZHh/rMko3LRZ3R78JCANVv/0RTIOZ5h
5zX1dSbnAMwraMr5s2ZYybwS0M2Zw1uYRIws9m7KqxZacmoevM50/f0YRXiJyo066XMuRATSY6K4
XwQVBsm3uq1qbHp14n2OWxKA9RDAdAqSHzde96hTrTiclfop6GoOsRyJRrNum7KlBtqC09tOQTRs
YXEBNoxyngQ9AEWV+jPZcB8c0hCOUX5t7/GHxCih9mdbPuwzHzzkysOnJmsSeOxcoLsHuVTEdM/Z
qZDXVdXiLRAj6G4ytdAZNZUkqQLl77bxyU3TevxRpFSMvrZWPX0jT+sbcFjiKHTF3ghLwFspTIvy
puMvQ8dDkUA/ySDHkiclV6iRynkpMplUmDRU1q7cBVCdBBJRx7BytVESP1i1m6SvBVUdb5NBlr4w
lCFPHb3LZg6jyXSG6OToOlMns2YOhIpjoPlwVgHX27gH8WOsOCrsx8+lvIKQ0TE2Hrqiq0kgPntz
8ycDSFu0goNtWaJbuhxymBpLl79l6k6eTVMMKdzRUchv6exxIwUM3up2+ARsfOtpa6FzsudwnZ+y
hSGOy5bxtdVZz5MOXJ4QkyOTDi99z/1sxaVNvhx9uTYx/YSzhYEth/C3w0TJjqo2gaoT76k4bJVN
vim2vjMllXaypaLm+LsQ3MA+cfwXVBJ3gtOszpqNz//6tufTzbMRgOtfM+spq6GcNUbANlfr6hP5
nbyGjBi9pZxPDDKNzrLgLM0d3P60KrMlqNfSh5x6imc70AQqA0Y1O6D6QMCFHUN1uMy3hZVdDv38
z8r+Y0WaCTqpAL4Dc/qU1VpC4HSl7cKn4GO+S750G+ZCHK1YyTv3sU6X+ubXLdHp5P5jeHaLkrQ2
i2bEsPZBPFBJ/NRsx532A/TGCQDNtnytP8lOsvEPBlxvC8YXtvZ90vpsawOLepyMehTcaNDmDDQ8
kcMo2uf7e7tkZXZLmNYMGzgqXLDokA60v6zqZ8mo330jS9s4uyeG15oEEBih2rvVC+vZDyhwmm7+
UPJcKAVqHKhz1Zbv3LcrLR2c2ZUA3w+KePI84tY9DX/KvbaJ1sHaeHT9Vb0msNgw4/WgPt43q0wO
7dr5QlPM6NjU656Nj+XCgLBKxnprB1D7FvG6Y77pd9FuWBub2IEFY0uU/DquVSfZyvvephZ8mObA
mVP6mTnFPnOG3dLEjnQ54/I/t+ifXzX9+9mBon9MByviV8ESt27RnQeF6FQv8FbYZGVr8ajuumPi
5Fv19f5+TJ/33nbMnETmDh4zNbyZFMfB93/KiyWMymye5mpt5sxDkNON0lBjIkQDj+LwhOfQV+kq
eU5f+u2y31vazPngnq9A/6AySIBLGjfZo7ahm++t2xXQuI1nI9d6UPi/RPrbJdTD/+dQ/+c7mtPp
O/uOKryoSavwHUPYklfVuty3T1B/26Yj9Cuqfo8oPDkQnS45pMVNnvmKgNBZGUw2GQkmoog3mLMd
ZoMBENu0oXnSltAkysKRNeeOgwIWLQ+W6n5DmH0Lr/6zb8eOaJvr0imPLlfLWE2ih64T2HQAhRfB
hoecS54VK8Nmomo7ONUz3Iu29jvaQItlF5/vH+7bJ8EA6AW2GTCYOrvsEA9TspxOgvriv0mIhFCu
hNfwAeUL2924H+iVQCK3kmHHg8dn+TjcdDZn9mfXOiKLy30f+9O11j9NgzugwlfVW+JEmyWc1kzb
8d8X7cza7C7nDVTiKomdDZ+UTzgpr6ODK6AJ3HwtjukjnGJrq1uV31J76fjd9CL/WNZmV5xZIipv
HetsqbIL0WEiaLv/KeUlE7Pnvm+1tKNHxlYe/GdyJcLUdyfZ/wLKzcgcTGhvLei3AN+SkdYc0jVc
nf9dUAXkUGXUSVPNuW+BxbloYSeCmi2nZH0ayhct+LSw1OmuXvlkS0OUkjksJtFmSwXbKColFFJo
k5VUyijXEy3qe/Gp2bpf65W0LY7CdnJkAcsDV9G86btoY67v/4yb0cfZr5i5soEmDnVXfgVsA8Q4
n+SkcRTh930j04Dc3bXO/NYY+oZZDFhByH4jlPgt7bN5SJ1gDRfLQ3FKtiCl35QtkuG2DjHUCT2M
H/Wn8vV/gQK89VtMSGFIiRgaAFN56bx7ayzrsYWXLw0QD1r1cMAxE70GhWjTmQ5s7+uYOLKDEpDj
b+/vwwxq8a+7e2575ilCjTqgFGO7WlNYZbCdXtZbsFc3yQbinfvG3g/Q/ICdG5s5CrEQGdGYCAjb
jQe0hJFktnvNpCuy9uazvI/24avsiJ/11+4tXFvPSz9AmfzBnR+gz/yFK9aaYlb8gEnReHRwVk+Q
9DrBwXiDUdVJnys7OEBPDsXdPtkY63IdvRGR7dJtsRMPSK096Qtx4c1EmPFbZvAlZqbBSsw+vuAL
CuN00wcQbag9xd//ekClg4wkbbtFhzC1lx7RW07NNMAcKrpIG2U+alzlQCLHetoH+GZ7Eza1YnP/
W9/MPM9NTIf+LCLxil4Pu/J9q4Pv3RqacGIhCh57IvvJhywDHG9lFOcWZ9fIjYFnS0bKo9u8MrxJ
8ZFaZ/6KDgZ1wwcrobyIBNv9Zd4KRs5tzq6P1TJ0mUDyYjfpuHbVD7rwJEkfDekU1p907a+QSf++
q2dfbXZ9SjcYFHk6vUog/2RQgYaNtDDCf8v5ErEA1gSeCi515hYrJt7jIGQ9qfmxlB+N8SRUn+5v
2U1vd2ZiFr8VXo3wJlxK9mCIkFJRrlWcAulpE/Kb+5bmWOCpyKROIRj1SxAQVyirTJYTEIqJBWbH
203i3PUH4kAiMBOm53Vy9J4VuyBT56Epfhhfl16yW1G5xki3qmmyKMnmfHraGHraY3A7crejRwQh
yif08gRbP/YHuPd2yscUmKRN5y57uL/yG/dbg4hAgY1ABxb1HrWfXb5YbhXEWokWTP0hH2Ca/3X/
788h3dPOahY8PRpwKEO+mgtHNQ36uKzkrlHXGk7A8+y6RXBtPa7lXbhlkmXpW04nb+a6dVUzVRWl
YglY3ux2ixltUtUj7Be36lb7qR/GI/KWP0R4ZEk5JlBLPOFaErLk0nZ/6pv8Jd4u1tOm4OPqVxAZ
AaZhZ5Eznnm1nFEoy8Jbd+rG3KrrgoVnPwegtGvoixZjofcq1h17xuzBygxEubqIMKVOkXWAZ6/o
f/hMpIi2ovF0wel2lIZsf//r3nACOkP4cNgB20dZYrbVulDlY5uzyEB5GXwkJxGoY3jjvpEbbsBQ
ITtDkxJmAPAFlzuZourWoDns0mcUYa5+jdMSbQcGNqO/vAsTlk7TTIZ1tclTz3F7EsNvVm1Vo+1V
G/hVbGDMC0uZ79fcwuwRMPtaY2YwQ6aJiewMEklN4nVz5YW35sqdTHaAOaLSDejJkOaAJHLKnvoY
TOzFWj0oDkkW+mVIePxAi2Sl2LUt16v0VIkrJjDuf6yr+/4v05bIDSRAvRKC17UBZlxjRC2HRFtM
1+q6p47crsHS+Wg4rBcLGvPrPjc4eyU6RrubIBdHyuj1sd1rD9EL82P2sJEgnftfNCRufUO85X8W
OP37mcc0oiZn/MyKplMCPSqMQy+1v+A1l2zMQiItlYaASbfRTuPvVDtRm3jojaXq+1U2Pt+52cVS
074V9BgrU0uHsm1N+eG7l62jdbJF/gta75U4orixap6iRfqNq7APiCwUNNOTR1rO/84CiD5tgIZA
xTzVg/YweHXwrm2RINi6jd3sUZo210jrLRzP643VJ7ihLMrMh0P0MFvyCK9hz+RHb7voOifIGiBx
5RiQMN+/BdOfOXfGrI2LZxokpwoNO2u2tiriVUjapIWUeuJEIE2DFtIainUDcwYK6PetXWVL7+Yk
WVYk8gPwV7N0PGp0cD5WjLL0t+D1S3kMvveOsEIuhJwpO8AHT3YYDA9E05GDxNGC+RvehtWSkioT
dJw4YmY+IEVGmo+B+c62npLXZis86ntkg5D0XfU2Q1lU7pEvWGWfF9Y9T9KmdRsgrEEnA5cV9dk1
caMgzbMW6ufaAZn4Jh/UdfDyQ/zjHpptdjLWaKqHsIj/ko/yg+BUC8/FVUUT8+/YaHP6T6r1s8NU
NmGqIiHPe8F++7YHXZ13QGv8RWKnmZG0862/gDRV5/GaDsmBKkLMAtyUOFGZnSyhroy+bTN6OtHw
BV2sN7/RspUna6R+xOCa9ZR22VEA9CaG/brTXmr5Ywt17NAy8eMpGxH4i2JC1z40tsR/FnKDk/lT
5t5uFD5UzZMgHDPxl+uTbcNSq4rHPEjWnUjxo2x3uQfJnCofR7FzqhhcGYKeLYLWjBQ8mPJr0vob
izplIjcHK5AW9nseB7wvncxXlw1CVXmOQ2d4N0nykRE35iWZn0cbIIA3WPzgp0u0Ejc3+R9LV8VC
rxT1LrRg4StKUCX7MtSd+0f3+s5opJgW8G6ovHBH86AmDwM1pCPa8mol3yFYCR4tkFbUOWiorCvH
U479J3XDFOSCZ7pygDO7swikr/0J2iMRByAuqCTaKhL6tW5a2/vru/pWmCGTETWJKVgiqtkxZd6t
VnOX5cGkjFA0OBIIHQNUSvpaXXDpV3URXZMMeWpoKIZGAX2eiRpa2vD/AklofEwerWqvHUMHgnt7
RGRikzOEsym3KRwnC3bnRYS52ekQncUByJ83vSIOyGBu6n26mWjH1I28W0oNr87ibHXTBz0zk2re
CLgIM3XCeYRch7Hf+9/qOmSbmZi5UQ80a67AwstK0LRqbXWdbXXHf0zeePuXU5Wr6ZL5zs38Ztq0
Qy2O0wfbR9AHr5uPKQW11Cm26qfqt/5GW/4Y0gwotyDvfmWOoq4m+OzCEV36frObkNRCH0GnyHK3
7gGC9120lzfxYYm57fpxnu3uLBEMgGD3ioKcdWe7L+Ue3u61B4vSCq042ozefnD0jbcXKJl3Rx7o
5cxQngcjlz9gXsrspKbLO/K091Im0V73WpyEdbOBvNeHNGlrLPm26ftdRD8zg7N4IOoZoSrD9/Mk
/5mGkX+6f5AJp9vnUSsvjv139WeNaspyN+sqIJhZnrbi7LIMadaJUWBmdpKBuYlRppuo3n2fEdl9
o0GkpfbbIs/gdB4XTtPCNdVnDi8poMobpzM9yhouZ9KTpbK1sLM3vKpBPAkLpAIJ3BXPRAmQp6gz
lTgPwhKxMTcMUEIKzxRcLCyYuvFOGBMLH6Ub0AnifDQn7gbmAC3WE+V/WjQcU/lrPyYLkaN866SA
3JGwIU81m9n3EkrYSITpDrYb7QvKanSSrAdGHezqS7suHxuncLJ9vzOYMxO2/eOUhcRHj/JJ9zAV
j+77wVuf8PzHzD6hq0eoUhV42hixTBAwYOMWiF1u+oJzE9NPODufkt7VpjxgAsTuKlsp5i56JGZd
+47qCC80Xo/w99qgFR3Qgd1qFy9s+HXIygU5/wGz16RuAXeh89jS/Y9ek/WTu/85MSxW+3q73HOV
brnYc2uzh6WodX9MmuntcvIjuMXwpKwGG6k6O7PLH8gyfPMf0e1dt3zZpUBn6WtOR+9sqxnSDo16
WukYf6uGgzV8v39arvPX2VbO3o+mRUU971nc1CEKdtCauxQXhRO47NWUZg0Pi4711qU838/ZU1LL
ZVaXA2uqHXfr2yig7eEWn4h6kP39KR/Lk/a12N1f5419pJBEjmVYFMbxO5f7GPthHo5Wl9lR+9pQ
MSqFYuFQ3vBqlN3RBpiqxBTAZ8/FRH5c5Ez120XRvQhp8OY1FnyB4rYLkGu5v5pbF4DESSVrtMig
rrhskH4gcepRfenJk2Hr25pOuVa2/VqxE5rxS+2zW8Hphb3ZjRfKJJaUMJ5y45Yhzwp4wqpSV+4e
jK+D0uSmqWwad0tR4609ZZwEDk2AklOT5vKrGSoz9AnoITstTr2IoiaBfq9Rq1oKHm8ZgtxYtaa8
YiJBujQEW0RsajniD0kUobENKYnrElbkR6FMnfvf7sbphxf0P6bmFW7kjqQE4oAWsUfEw4xDaYV2
oy8k2NOtncUuE4OTNT1K0zs7dxtixyObNKnduEclYQqLoqVmvFC/OozxcyqE679dFGmSChEWfRJ2
b05gaBE4eKCke8QMhGxbyDmsprmRvBgjmjP/J1PvLe8zj6ikWSD2TQQRIryUhtet1JbBDVAS981c
nwjul8n/QH6tyvKcLQrRAiJrJec5gUek7uErhyYB9K7NGN+CqRu369LW7HZlXjYkssrkrn4C3mIP
p+Sb7zDJduphw0rXpZ2f/I/3l3fD79PtEC2VY6JRi5k7xM6A55d4umNiK3mUHGbntuoz3JzHYj91
qwVnaYD5+txfGpw2/Oy7NV43JAAKa9uLh71ESqbk0xWr/vp6UVD6Nwkc32/OAZdJ1gjU1MNT6R8E
IE6ISYFEi/7eikK7iIaxSvXqquobaXkhD5O6g6y36DP/VrrvXvP5/ie6cQKxQXmFSi8ktPMJKOBU
ADcs2GjhOA+3RQ2RAZ2S6qmuEY6OY0n428kMuH0VcBI4J5SXmc6YOcE2ixvZEjqixlW3bh7TDbqP
tmULJ8b2D/4htv+6jP1u0IAjnhoRlbCZl8q0QG+ljldFrtA56qGqPfZRou7HwFsqZV9NKP5rcf/Y
msU5nZR1bmr4U8yK6NaEC3DGDS/ZNtkGLxPveeeU1cr7Ej0txTvTtl364mlb/7E821Zf04ai7ABz
QYWMGG+7F3VxrVqvY/bHpd6p6TFajPqCT7l+ADBKfiYqJD3AI2dbG4Hck3KLrZVc6pp6gWTmZzSq
GktweiV0PHVcSApuORTamxLVZFYLWdt0/8/uN5jJ0s/iumaD6ZitpVXoALbNP0uiTQPBVtYC7ZHn
+1fkRs2HMvKZ0ZlT0V13tHhOaxu6lY22mSYU5V8R01wl9YBxwdrkhmcf8sLYbE89lyozsCskXaxP
FqriiZAtPKPKkonZKUVycojFHLSYYdKFEAd9lTTCFszn4yAWH0x1WCMoDTWBt4VAwJEM/zHzkE9T
T/5AgSITV0QEdmmptlIDuG2a/RDoz1IbkWZbjpvHsB6nD2rHVWb0Lh238NK9WtHeNa1NAEONFBp2
BYQe4o2F83jrjeMwUu/WaCjhXWYrU1LBMweD3kK1drdIVj/kNYK4K3JkB0bLX1CoMiEl+5v7B+SG
D72wOrt7zOiOnaR6JIqN0iGByLQh+qVfmxbW6gEw30IOcCMuZ5ZUk3gYGL7Bu82SbygKDG0E6mH3
P1uortY8rFTH6EJCJ0hkDv3/gsVbCzw3OB2o81sX+00L+X0D41cBX3uybfRqkwjQsKM8cH8vbzzg
ZDcmnQu6VAwxzC64Apa2j1XStsZ7QUMujj9H8se/NUG/39JkgyCSCvi84ViPIWN6GgNzfcqBiF/z
4VuDDtJ9I9d3TCcJRH/EeB+umRfaZb/PrDjyQQtnxasxABhO5Zf7JiZPcOkpJmpTmHXheRAlik+X
X4W+jwKbEAxsmhdCGpJOensAT1H/iV3rVJWu9KBK7tIbd/2BIDjmxurQYxqTIsql1TxKyDpyI6Mb
DKVRlr0mHnDGtB//cmZORwTlzM4ciRYZbdTIIeVJF9wijANwebh2BrXB/U28uRzo3RAwwF2ALbhc
jg+tkBj1LEdB0KwdwNSNHyk7/fVpYDFUBhlWg8ZXnE/LRPUQ8g27xhbGzcTYUiNb+V+s48zCzPNF
PlPXAQIksE9BmJXV66o6ASNZaCveeH8vFzL7+sCu1bJOMEPTVEciDO4rhzfgFZSXsmUK7wA/SrBY
lr++TAw1kR9R8oBGnjGIy48kDtDeSH6U2WPzOdUP9SIe4ZYBfKrEaB9x6dXYFFqasZEFlFXaQP8Z
mfEnX/lw//vccNoEZ2cmZh/IC/RIFpWQYp4jERgma6QdBbsB25iuxc/Nw1LYezWDzgVCoQPyV+hu
KErNxySFqC+6OCM7n6jVhR8TamkaMKiew5clLZAb2zf5OnSW6NIyxze7RCmsONwsOphNNnzVPFgE
9Uh9u7+B7yPbl+7u3aH+x8hsA/XCj0rBlKfqUCmv4r3I7A00VV/hRKVOlJz0N1h7NuOa4e7f5e/k
a7KBM8jpn6EnX3oPJ1NXP4VMAgUAhuzQnro8j4ra09AVqhT8fdMeLDfJoYVrgw0KssgnlAry0qiV
NZ1VLTjF9798ZRmGaRP9AXQA5rWqsoE4uEih+pgA3ghN5igj7yHLXFVb+FKQQwOFLPzp5JXnMraZ
Ofmp+7xUL7vRjzcsusiGIZM4qlfKQ1nZJkXrUYcpjdgKnio9jtRvetxrMKCmQp/4a+RfG99BadiI
H1RXXplysR1D7Xtk/UL7WdG/1KH0O9Eja3yU+Hd5oTB1w6lbJLRT94cvxOjU5ffBtuCqFXlJXgXP
vk+WkCFQ7rc/7h/J22YM1JdQIdMYk7o0oxWo8nQRiqda2dqFgVix+CvPl+YgbySVBoMBU7VhugBX
8crQGkE/BH1NUBu8okC4dbf10558cq9+sF6+19+nGrr3ZL7eX931pQZUMrlccuYb0FrdExCjUNwE
FhdQYBVaqYK6u2/iegMn3Aqbh0As1fL5MFSej8i+i5iAZtiuGypsKKAk8tLbeDXvSyh0YUe+/FBW
G6SuXMJ6IbV1cAxgPN0kIRItZiU1L6rW0+EV/GqnxYO2Y1L6l9BY7v7/ttRZsNYWbRPFJUst0bDF
Uyp06RPp439h5P3kgz4BIzkzYsCQXjWSjFYrCqq0b3Wvc0Z0Qv/eiiJBdD9Nz6lXJSMtbAOhDqeD
ARNQwhA14yJNKf51QEPN68zK7JuhWQsfVcJa+vzUKPB+fQ61pTf5OoLGhqmh0kRHVRHn+6U1iDzm
AzYEVGch//sD5aSthLb+S3ptd0h4fdGfmj0jFUa3qCNx6+yf256u31lOVbSBJOkpu1jA7UcN7pvS
0HAQioV625KZ6d/PzIh+zknpKCf45V4yhldd+i3J2sK5m/zp5atEIkJFFEwI42bS/D201NjsNTFO
AIyCbhfMFTondtipdi37jxXs1THkm77ULryGtzzUudnZEel9yYosN6KOUcbRmp6Bv/czFLzvH/dr
K7x2gMVw8sgm4agudzAq+sAKYloBvo+eLNp1ZrxwoW74J0xAHM14L+fwisUgEGTdjaWB0rzZwfMG
q5MoffDaZD2M0S4I1S9R0/7I0/glUoKF83Eror+wPQurYPAchgYlF3v8WR/rN+szGlyuU+6Ek8mz
vYKyc6hXSw3n61N5ueDZA92Ggul7OUbDoIZsTxiflbT47LumtuBF3kPPy6N5YWlOV6AOSlykNZZg
i90kj9Vj8FAh2TJNT1M/WXdP4/fiabmdf30jptwYpSuDdILJvtmh8bPUUuHypH8EnVtpfegkEQyG
tFLE3AmicOMOT323UA+4tannNmceRcjy3hpGr0Py6rcg/kyEYaUutfxupTGU7rnklqSA/Zqn/3AR
qwIi2FNWoWQrYWU8+B8EW12NtvWn/rbcFL65KAYWLWlSh7pSoTLULHbhkqO4K7+Kwn5ot+4iaObm
ITmPF2f5S6cVsgvXOekfNLCvKrwHaAQD43wM/zQNp2QKsPzf5rr/SYnlvne5Lq0R3J2FqrPr146a
Z7YQOtoQhm6s5hAF6LGGqp0K8kKV8vpIgl2jUs/UJy25q8F3X/C9vhkq5mZpNTlJJA92kkY713UZ
rnF7u8qhyRdCM1kLsWpu7y/zRhB7aX3mq6O0DkYPmvL3yiztJuVHglj5Q+FUxyzZjKfwMA3XRXCJ
vjH+v0imcH2MLs3P7iOy8wUSG5g3Ddt8qb5X9GRGlFJ/R5oNhHXiuQfgFjAqHi449+vn49Ly7FZq
yAVUQUCxPUl/mv2D0X29v7NLK5v+/eyBN0KtCCJp+vtubpOUOoYibCMj/vtQfdIzUgF80ce9atvB
takUcsYGlgpii19k/bXQnu6v5EY0NtUTLUa9gWJdNer8gokdQWYlmhCpB0GVvEMuCcamGz938dc6
G5Tv9w3e/jT/GJzdPURg+l7OKQRTNX2MonHlWeHCtt1cEwgameKPKKG8ePl14qyofE1tMDEgVrBv
kRVJ1N+NeYIE/P5iph97+dBxzt5bq2SIyFXPntSyh9FBnPCMsdEc4+FTU+Ge/W6LKuGHrllyW7fv
8wQPwjFP0+szl0kvNe2UgIUNW/VFeKIMvK5OKf3VB8su12jRrTQ7Auj/1O2Wqi83T/yZ6dlnaxQ9
TzQxS+zR/AFBD7TE3ywqD/e380Yrif3kvNNk5FG9muVSXakOKLVM9ZXmk7Dyvwwfg7XA2nh+8tf8
m/jgUV66b/T6tDBNA10FAwWGzvzO7C7nmoG8EmNQdjpKH4IMalEmTwZvsK083ZmQJ943J09O9/LM
XNqbHqcz38GAgZtHBZd6IrQZHWkFdjyLHMl1Eu25rx8mYaoJ/DtClp1vPEf7Bf+0H22z5XHk67t4
+VNm56mteq+XR/ihOVQfukyCobIZl/b3+uRcGpmdnEhPgPO0Bh2Tpm0dQTbz41BDDxxbnrLglm+u
Z4qUdBUe4SsCClhQTJg36f/AeS72KyP0qxeEkoT9/U94ozfNks7szD6hIkikJhqpl+vWqJuTnNlo
OPX6MRbKdmJ3n4gNCpeZYB/h5W5IqyNj0/opLBrj4xAX+UKH/sYWT6NtwJw5xtclCDU3U9H0uZxZ
/Dmo1YNY6XYhlwvO7rYVpooY25MZa5q5VaGW5BhlLA6Jf5JJ3vt4p7a/F7Z2iglmtwNQDpzS+G8D
4OUsZqgE+PrC5v12SJv3oPApOqFh5cAJz1C1uuhTr2NBnOmZwelMnV3HREpMqohc/3/NP0qr+Ini
tqoBZ1nFqw6ymmE3hqsi3S81C64fj8mNT3wplHUgmJw9HlHj6Ukh0UoUR+kpFgc7pFjlSGkQrKrY
+uJBfbtuq85dcLK3PiN5NXQpFGGux99M8OOB16GqJPr7KIUXowazniw41RvlamQAJcbzqTQCfJwf
li7NFNixsVKtu7UPBRAjzm1lR9t6LWyrDyVCRi+wRUDMszQPfGtbuQd0CKYk9AoY0EVWlRnNtK3x
Q9Goh0A5yQaKd4hQRKrTNNKCN7h1gLgOEjH+BBW+6pMpXejVaC7ZPcTIq65rN5YXHHX6FVQ+1YWb
vmRs5nnoZ6KNAhW23cBE6vb7Dg2FRmw+KGX+13UePuDZsmZvAzIIYpBGcmyPkmRbkL5H8JwsXPbb
q2HSDgoAmlhXl11PslI03g+JRb3qTV5XW8AilgHj88pYT1ADEyEOdRUyfvrXFaZpff/Ynt17U1D8
wKux7fmnLPsu9Qtv0Y36EgaYDnuHwwKhnF1vebQEzWTsx0YGBvef7WoN1kLBGB+SKH2Aysdb1XBF
1+r46uWUuO7v7a1bTmcQFA6BIq3ImXU0f9s4Kq3BNgrlWc+qFyPQf9fmX/MAEIry9eDYgHCa9HZ2
SqrajOgCgJH3hZMVaCuXydZyaWD3Rv3j0so8hHBNxbOQELL7DQzZwhfxxOhn4R3Qtdoq3/ElXX5Y
zF6nHZq/RCqxNuIFFFqpQl4+DF2qKWnS55MHg4iRAPur8pCcBkByO8AMK2bFdr3m5B/FXXrwNouY
9RuxjERfF701mRlR+ruX5nVBKxgMxbz+Im1SVAcZ4XoS7HErbqKvRML1g+UkC3filus8tzmFrmdv
YZx5jE9ZsH8kf2Lp2Ys9VCOe1DzbSCCYl2hTb0VRFyucbXAI4zEtAthMqBJ+kTb9ftx5W7QnJobR
aGP9+usLAbnPxNAycf+R6V6uLSJga/02QUwQWOyKwZQtjC2HxO1f/k92rqDZFaT2RsgeitD3t2q7
0rqvrrjYXbvhOs+Xo82OB8KuzIbFLGciexPXsTP+cENyh/qAbooNfemp/F17hyWvecUhSV/3wu7s
iDR5X4RWmcZMVBir7nsx2qo9NXAQ/Xz2n6TPzNzSDWcaEe7IjXycGGITWhOnpeDpxvXgdyD8OA3k
XafCWZyZWeayft3XT22tvyaS8OX+l7xRpZ/W+o+NmdupEdYY5CiGEWkzEMNUW+/FAG9s92D9kg3Z
r/F1aVk33PaFydkpnTQ3tcaLMKmkiCC+opK5Glxj4eFd2Lx3srGze66FNYItDQtrYqQkJaZUpGZz
f/NuLgTXOd03wvi5+woCFOMSXYChzMJ1FUETrrKq3ylEts59S7f8iAzv0tR9pXF+BTotqhw1idCF
mYXhdjRvwe4lcGtk+5TB5EV+C9zE7FUgsmREEnbLSZJ65rQMtdYrLYVcx5UPdN8YxioXXu5bH+fc
wvTvZx9nBNOB4jk7l7TWNoiHg1bof+5v2U0TvGgwJk7EKMbslNGwhs2wgn2pgqUq6R+tfn/fwPQH
rnZperhQ7ma6ax4WeGOGKmhVR0DXvZ2yq3faVt1EmyXo+i0nqCDVQrfHBJg3f6KLQkM8u+PLI6+I
+B+k59oJgNIK5ZP1/QXd3LEzS7OPAqtJz8w1lprho+ju/OjX/b9/8xCfL2W6T2dfvW/iFiGmiZWK
QsnKPJQgX5UTwsP9Gk2F9VJR5uZ6dF02J94ymsizE5AGUa4U/sROL4boteyNZdaL2yaYWRLF/0fa
eS3HjSxb+4kQAW9ugXZ0oihKFKUbhEYG3ns8/f+VdpwzTTT+xpbOzcSOmdjMrkJWVlbmyrVkUFNL
KlhVMaXeTjkpNaQNAXSsNYTajyJ6jnuoExI3fRg3YPyrEZus939tLiJ2WlPhkyQc23m2XsdnMdHv
n/RH243ew++7c262Hn9rYe7c4GIfKZynLbqCM+NqiJPnI6Kw6kG3N4LpxlYuCRJKW0oV6iJEuCG8
kTP5VyP61tc9cPXI/rt1S1hQ3sWjlNR4+GRDxpeUB8OpbuSCgrZmVp+7DNXjiCkaP002CqKrW2jR
4wc3idrpEtAFzZZNPwVXLEZZORkISt0bkqGgEjtoG/t4waIpshftzJYIKGenzNSnNEA0IfHMr1CK
MdTObRHvdLQRPxUPwbEtxazQOzBRYlDO/1BLm3X0FYSo+An8EMDjvJqWQHiY/aogbaf/hEapQZji
vQOfjsgo+ubrFmXASkXdoVInuNtNZneoir5dcVGVclcajEOIPLH+mJxEgas9CQr15L22t/+hwLy7
7klr3kolhPE22la8QBdvwiJsWmmSdT5oBkSuQsKXMd/rJtYC/7mJxTkP0ZOck26GPhBCR9N51REq
nXP4y6vxL25jnSKWQYEV51ze912CaK0ZKVABRMgAj++srdm8VZ88tyC288wntahNytZMgEYcBGt3
dew+QIj27jfRkte62gSBc3Eoj2rmBrv6YctD1o6fwaCjyqda4dHgqA211uIgWpPcFejHoq/sz38+
YUIqyNyMBSyDNstyeiaex6kFfUXGaeWnvJyRQEzup9rZeMCubiYFVeZYgN1domQrKm5Nn9bC3Ye9
cch3452QJmkePqBdAey7gLHK+ZLuT+Umt8ua25+bXsSWuQu0flYbvmPhoD/8pDTd/rrXr9VBQLMz
xqlyozr28taWTC1k8o/VCUYnSfEM+DE/lXuYJRlvLMrd8M9WnrBuUgwSa0zQY1m4z5l3IvDWtLLJ
tVDvKKlGJ+UkeRXzy8lHUQLZnnpSxdFdpo6/F0dtwHR4fb01SFO9SWsFfxx5dE0w2EMC9DE4hcTo
r/GuvWtvsn3Pj2h2E8Qc5RE1hoYkaX4pSjfPoJDjR20hp0TEuvKbHMHqc7YJqlK1NepmbALDS3YT
unp76BOFt+e3bJPqeXXLLZrKKsA3KpTLkN1ooVFPHTsgeDukeqftfle6UAzdC37ECNXAjYi9FgPO
LS4e9VNY2LESYLGfHag8f7aZTreu3AjaKweEdxPIcIWLT2dy9e0uyqE6lHKtcjZz5xkRwvd9amyc
kJWFGDIVV0gl4D+96DpoNgRLyIrysAF7XupUKNQaMdEf18/hxUKAFDBWQnyRQeIS0t4uZDQlLQd5
jxVx5SBcOofRxl79fiG9cTlsiNqtQBfQ61/eO9DNK2UXVKQJ0CJy9pybMD8UT8FtiwZP/5LxD8b6
mxuhpeDspI1E6eJ+xTrtU3j/KJmBbFh8qnww9VkeSTirWL43+tsUh/Drwi1R6b2+lxdHizcoE+Jc
CbBzQK2ySBbyzjGyiMvAiydOr5rJ9l6Jxt3cW5/nQb5v0mwLeyl++2Jn31hc5A6IMipU4yVe8JPq
+Y28s4r0PjU1F3nS+7SrD0M/kFPw+IJVytBfJKEl7mxRol54KuvmAU5WRsVCuajP55Put1Wek1ek
0knp88Nk/QAitrG7K98RjnFA/tCeQnS47AIEWTWmqkSe1FSkL5AAhG5i2q+MzspuZ27OX66Zo1ym
yKi7UI5ZNv3iyrajNkTPLdGKgzUVT31P+0ae3ufqsLGytf2j+EeLkSam7Sw9NNIni1SCkx5V0CpL
SItSygiMcn/dPVeOusrUKk0AXUgALnkMHH/wC9/CTAhdLGrSbrvJ5XmZogvhCl4/1C+42S+o/WcU
QuEIwYZgnd9phx4Flyg5WjLZn/l93isjV5qMLsPGFq59LYbVKJyR/dEQXhzyFMVUxfG52pFo/q6Z
+WtcWbC1Be0zacDN9X1ctUW9gcxPjBcsHbEYwFvOGcUAsJcnZeLSNs2bvsvohzl/syz4bhnf4QFy
Qfluy63iVwVOWMZINbWB+hQinWFO9be5krbmhNbX9a+xRTCxa6OTKpVAGfl5aLvgyYMOz/cN/7Yq
msj2wszI5OP1zVx1SvBRMl0h3iXLY6Y60dAA3qXKkZSnaUZ6RlY3NnH1eJ2ZUN9ecVUT5E0mY6J0
tNsCvejUkncjQpTXV7Jqhk9kiAldWm0LF2QKSdXSEBeUGvjI6mFndB+0LR3Ty9qa4MoQHVjazAJW
trBSOn7gaxMRX75t7//z5LfeIXB5Wz0Guy0GuxWP0GBnEoOZ8K9d6NHkkPRLAzRMXiL7yiGSwmc7
zWZXbfTC1ZFq3v3xDjKYyOS+AT0h+eLifQ+2pFCTIEi9yuz2ihS/G1PtY51rG+d35ZoWAqhiGAOc
I3Wat/4QmNM0Nk6MZpg+PupWs0dz66Yi/5iT+Eadt8gdL0FyJqkVnGsAgBTtckLcsEodlk4QVvox
hksLJRp4+YZ99cE55Ie6P1ie/oiy86sNIHHf0/EyP2/PE1w2uxa/YnG6tcGO20Fi1qXZ28d5l+80
HlxwvX4NCrpB8Y/yEA1oB6C/uy92mbQzKed8H/Ib6X3yvNmPXslb3mzJ4hNoIbgyO2JL6p3ADYo2
hwTyU/TA8330/MeNjrdrX85whHEchab4AkrUuSPl2j54vu66K2HsfEEXLEjzMI6Sw+46cujVw+R2
zum6hd/ev8j13phYhDFQ9kUc2ZgYvOrFOXV77ZCdmk/BV7IhQBnH+aWD0rbYMSdym32Ob7emdleC
Aa9YQ5AcwDd2oS0TKog3TYoGPMKpfyiWlLqGhnwnSc2N3VdbJdw1ayQKgsKDV8lFItHxVm+kCvij
VDaVW+bOyywpT13FZEORQi57fXPXQoIKbgfdE4anLrSRdT8NeCP6qVeqL70c79t+3FXjZysxD0q8
UddZcxUavVTaCarGxazWoGuJ5cfYMrP+2xDREG31uvX+ZkF8Jr4Bn2wJ5Br7thnqXBgp3jM66mbM
YE3Jd7Kzuzra0gxeufloXf9rTHzLs5JCXDVW2U+UVGL7xkcZuJ8eor94p+o8IKn/qiRDF7dr10ej
kY8gbyflKXDuePhsuMDqIs4MiM92tgg/SIwW/CTd6qw/UPoy9r0Dw6JZQMZz/dtsWRL//czS4GhT
oDD57pn5jOi47obpqfjjNgsh73y/Ft+kdKTa0jK+iTqVXht+bOq/iHjnBhaP3crvVXmaWEUsOChn
qMWjaSMfWI0BZ59kcWWN4CHbVqCtpe6oxtle7QpXTiePe33juGxZWtxHeWUXqQbXAKH789g8pSVz
POqTlW2VQtbijGbAG0TbG/6xZepRR1IWV4MB+IvXa9Um7hgWu5yJu3S8iRih+nNHoxTxn7444zDL
T9TD9mzXwAKNjMdDWuxm4QubtbA1fz43s/hMmlFrct1hJhVTzuZ7X2pdVd6AcG4ZWXwhZKlsJuAx
4tsyGhoo9Crvk3hjgGgtNJ+tZJknREnTD7mKEckf7+XWv0MC43D9m4jfubzFz00sclwGbEpFlfAA
KMgS19ek18iKvzh58N1Pm/sgy/2Do0CAo2yJH6+5+LnhRfrgmKmSh8L1HOq+vf/UdsVJtUEzJ1sj
S+uWREFRpLwXE5d1kQbDXLKLjdQfg2jc15l2Dw/XnG5xZG1ZEv/9LJIGeVEVQ8Oa2km/b60ecdzn
NNXQ9tiqL6y7379rWhwldTbtuhSfzdL3mh55UvG+k4u/Oq/oUoMxF+8t7e1yMuRGlbwgCgVOWHiy
mUWMww6aGnpQYTb2X0RXqnB0sOhuAg1beKKulRZcD3ymMJUzF8fb++l3GJQnN1GrDVuX5ORcR+fG
Ft6nStHQFb0wdq8/ad8hMPIytMCRA1Vj0NGiy/RLP5in9Gn4rCFgsr9+6lYP9tlaFztrGlLEqBk7
a2m/pvYhCv8mOp39fWH/zBGdIHNGKefvozjHfEVf/qqKLPC6SN14BWwtRPjpmSG1iWmLC5T5PMS7
Ksh3dn5zfatWrygYaSBxACx8MckRlLU9BCkWcrQU2zj/yR1iu52fHpQ2/x7Uzdfr9lZP1r/2lhjT
LINArdOxBxrTrZDIY04ULpwNK+v79r+rWkJMnTIEjyT2TcsZiFM1T/fLjY27HBP57eP/2lj4uDMq
U8itTzSCoGu+n2/KZ0PxwgP4UVfxlL1/BzoRYNdW13trbQvnZuo6oxqOXQIyRafGnfItp1g1Id59
cPzS9V52TitZS+wqFIFWrt/7EdDEUj9c94N1EzxX+PuUm5b4N2n2VcNPhAkp8pTqRx9sceit3hbQ
jTNQR/H7ApyjjkaTGw1vonH8PES3SZy6ff0uLr5dX4hId5Y3PDcfSR68zpcc/toQhg0KwDj0YEyH
OJMAXDjhLH0LSml6bFS9+hSXUVgzKuX74cYVshpomdHj/oDbE8rZRZ4khX2SGQWjLoMXvOvvqxfz
Nv5ivygn/4sDXC0SrF5m78of9bvtItNlu5cjQOVfdNlgF7sYghm0MHf8mLULdl3/GJ2KW6B/wPw1
D7GzTcL/tdiB/jI1V02wOyyvMAZPuYSrCSSG2cezO1VV3HpS1jg0SvNKsTYebiuhkalhqrvwgoFy
kYULnwVfK5f02ewCnohKd6zq/HlwhsDtZ3jbMv1+QvVnw+BatRehFsGNg8PSCl6E+z7mGrG1Tsxt
jLvklO2rnzRTPOdYoRTpbQWS1e08s7ZIp6zQby2zxJrKHd3+quOHMvnn+uFY95AzG4tEClSJ3BQG
NvqDfxQIIX+nfYiQnBFkyNU/fzxAJxzyzNzibdJnzK8VY89hlJKbjsGsRhpurOpdbFY7U/sUyFvD
glt7uDh/ZpuDP9cxWJO22fZdbzI5UW2kG6tXDQheJolEa5I2wFtPLIx4MIzwt1+kH/XZK9pDqrjJ
E0VUJKxpcDNq1qf76nlbo37dJ+FCYqwdsQ3KWG9ty1lfxNbY8Ny7714QEGJefzoUH7V96W1bW9tO
GOxFVx08pbOsYw3VPEjoLXEAhuZd6ceHrBs+BlW4u+6Wa1fDuZmF5zdJUluZytWgOfVHNfFPeax+
NeryXQdt3XVTayuC+YyGMi1EgSB5u33BzEB13hEiI+bkhlTfjTOCkdnr/83KckGZ0ttDjZW6NXbB
8E/n6Puu2yKSXm1t2A5qnILN93JypZrjaFJChtnMcoYzMi36ajjWqSmIJaXJf5UNiIttuQbsIQtq
a90Y2totTCXXgFB35jfD10r+b1nyKmdhne2qIiiHoz4Tf13akX1xqjoFrtu6cIKbxqZEc5gzqdwz
ueBsaQyufBmaa9SrFVrXlxP3WpgWQyQxSTJrL4lMGX36Z26t/fUPs5IdCKpvGeSbwJMuAVGpUyih
NWLEyMuTHNKTyKZOclVe4QxJI58m3chRdLxudCW3As3HQ09I/yoXfN9da+SS7NM0tKqnLvtujVsj
XJdYRTH7fXY1Lh6TSZ3MqaqIq/FQ32T9TgNR57sBasZHwYNXfRx2wyG673YMaZv8+12Wu6gKXF/m
2gc8/xGLBJw5/gKvZ5lOrO9j5ZMhZx50AhtWLlHPi7Uugi9T9mNmN6xVbhOcuWgeC0h5Kqv4nNT6
nlPfeYUNJ6DZRu+tSv+OAONfuCoQRmZyKRbQNV/WEdXcGLS6YaASQdynKBg/JfXwKCv54fqGXs4g
cH2e2VlyaAdDovV+jR3r0bzVvWwfH8Idz/V7IaYUwY+7Rc2y2uU6t7hwJGWc20oZfk+qTrbXFm5d
AREU6U/xwTplt8FTeWfeD69OCCsFyr9CA2brR6xer+c/YuFIVtdZdhbyI4QKR3zf71RkOnMUnqOj
+Wwdh/uKAaCt/traZvN4BHEEhEXwxixSo7HlzdIUMWfIoUGcNW7jVTDpfTc7yNGsX2KQ9C8yPmCM
CpgjHiqAABeXUW+NiAwnQCMYNrmdDLjY7PhWi/0NPxK3zeJJZAh6Z2jDmK6+GDQrp6jMsl48iWot
6PbTGMK6oymt/I9pNXSnpgQF741juhbzYDCQNYOHgXYBF5PTOusjjbdXUjcQ7Jbp17IoN+rFItVZ
rItZIEsMz0EvwDvk7V2uhlrSDv0EEshUQm/W6eeYWpKfjKk9jllzYw+Ja0zFOz2ut9iaVraU/oE4
nBT4KdQszgnzaIYR8Cz3GH9DQ/HHzDB5kzdIaP1Fd++NpcVhUOKkiycBdfW7yEPUuonQpRtt93qo
EVu13EpYPDSQY0D3L0aanVrS0zxnPXPYvdblfJR8XgiV+TybxSkyso/Xza1cFYzOQCdA7RNW2+Vc
R1lT/5olwDpJ4+9M6OCHUHeneaupuOKEb8wsnh9FPtd5E3Ij5Y71rU+n94UC4vr6Ui7JGUyIZ7kI
iBjgqC4qdlMhV0ki5t+ibP4nVLPTOJc/YkgaglA6al15CHv9LpPMH9OobBzstW0ENkxrSQeQdIGt
ZTZRrX2Lr5aFIypZ3+ykQ7Tn08YC13aRvq9gb6QwfkE82AeNDgcsVuBkMFyh/1zZe+nbeKseULu3
XbY0OGxNw60cMAYvCB4iNIqu89uznaFWN7YoU3iTVg9uMISJpyr9FzkKX5Wi2bxpV/wfrVAN9CQ0
whAjL85zW5o94GJOmXSaofO9awHGhJ7zDyT/RuaWJ+OJOKm9FM/pw9Z1t7q9GlycAlh7KcJkMDGB
4AfA2tYYTviJa1bm0/VPuOongFtloT0JZ8FiM/O4B6Ssg2OcnPpA28Zt2i91Jh3/3AqXGOJOADMB
cyzCMYUFKRhqgxFa3gY0Iid7cmNy0P+blcWZNgvJ7IMZK1ZRuHTX3ZR0eg6//7kVKmhcX/CuEBEX
SaYZV60/VgBp5SD05OljgCRdiEDWdStrTk6fjguMJzb/Y+F1YWEBqBFepyG81ASNmyKrVHQlAf7P
Ay7TcwKbCzj4Er8RJ30wNiPHqUmySDDajvEubHT/VbNmfQNhs5JJKfC4QDMpKEd0Uo+3Z3eS40mV
xkhMTsmecg+6pjkWR1H/RNLgS/eotptF+EsPF7BPwUMFqJChrcVOJk7rd6UdQjcSUqlzpBsAyJ42
dbvrH+wyTPB+YxYEJJgGRdpyoqiviqpCg5qMA26hwPlM0wFVSdurJJCF3UZ6cxkYqOAiDCRSKMrZ
y/M05Vrm9yGzIV0b7doc5YU/dgoMqMDRUWOzRfR5+52qnGZDYvKdZmfetcVr0zS7EFbV63u28mDD
DDhtIZFJyWo5lZtofqDnkJx6lfOuDqrAdYYIBOYYHOOg3GtKeUCBWwJ1nzzJaewNxVZqv7qRZz9A
HMOzwnGJPKuTSwzAzOmw4xKgH7CVya8M2bxd5CL4NTCZJ2HUg3J+naZ9faPtIDI56DcRpGXv888M
fO7Ck3wa9Z36YWN/VX7+29wN0wI1xy1JNXJZ0qq5npUmxXT7WiLiylAbalKBq44H66ju5BMl0OsW
L8MWBsXIEqkb33QZHCnedLFiiaGl7Gfv8JRofhZ67fab3OYiUCxXRhuFASkoGMW98vbDBfLYJGbF
cdOPsrSvGWYId+ZOuZWMA+yku+0OytrKmKRmQpE2ClF/8RWn3J50yCxIdZzJjdC7HrNTOb2bzL84
2jrU4mKGFRjicuxrnnvarejTenJ2mgIVLa6tAc+1gEhSSImaBFGE/rdb16pDrpg8LoFK8EoPjJ2Z
3BudvnW2V7+QwKcL1b7LFyzJ72ikbUGGHbkRzNvMwD9qH+IXxYMd+tM2d6y6+oVIeBHuYRQJRPfb
dUl17Khhy7raXb/rP8rHGRTDPrlFvyJ+7GF9Gm+j9xk6evpJ2ddHip6TK7vGrbpLnrcO/VpcEf1m
8faEB2oZP7Ne66Uy5LdYJpUCBU71cQusuNJQpCIKIxpAVfK2C2islc5h2OYc7mrvPBNZZpIeLwpc
IcUL6cDOeJi9PLmh5fbfFWPW/OjM/rIEZUnZWDs2Z31Mmb7XkY3TufmsrQrmuhm2kGYiB2PprlEW
h4Mexbxy29xtnEdpPKXZt+thazVGC9VRyCqpSVwAfIJItifJJ5xMnvbdrN3qQ/6oS2752XyeXp2H
aae6TKsnj+GndusVv1LTQg4EfXLIHfGXC7hPF0f0n5mGEH4buYIFStklt9kna5+fZmS9kledQfKt
adyVbpEwy7ONGSbqFUuqsnDsy8owfZpgr/WNCc7f+jCj8yZovXJvUy567SsKUUFq6/AFXnD10Ej1
taZggzWL6rNkPxdzsQ8ReO3KD70Fn1I7wdXrnMK631VZTyKQIscR7+o59px6q6ax+mvIm0jTBPhp
iZqwyO1nm96Gl6g3GQJ3efxg9t83fGotADJb/ptpi0txOTRD/0WXCwSJPGW68/P+dpoMz4hhXqiL
ey34Gej4VIAoTWiBS/owd6fGLzfybXXrN4gE4Sy/8TUtA5rNQgfPPEoT3A8UHXbtqXnlPH1JjsG9
te/vathSlQeEED51wL4g0D9d34rV7T7biUVkLsECJrnETqjUTkPrp6QzULPZk9+yImLy2VrnkliY
CU3WlMm/qrGJRRG0Zsn+/7YY8TPOzHRBU5uRL7qsWfI8MJPddabXmvHTdTNrTyVAIv+6zyI17ZN0
oiHJpslP0Tduj/SL8tl5Nz/1v+qX8sN4nE7Z5w2TIqtfJlWQ84BnoNx3SaYEgUtCYuXHgBqc7zq5
Ygt5qFvcFAjP9l+uG1t1TcpiNKuF5sAF6EcuS98MKz5Xe+hqN6u84Rf8yNahe5C84Bjd6I/+fb2f
9+ad5sWQT7xrvfK/aClctv0Ucq1/f8Zim+1RGuwy5AmC0tHBKgs3yFNXgwalkk2v0Sd3cLYgq6s3
97nNRQbGwHYRWjlLj+/t0hs7T//V3yB5eIB4ovTqu9FL3iu1Kx2j7/Ftd9oas1uBerBmkEhi5h+5
kKV0gZOVtlY7BONqn70YjJ3dpgcSpJtcOUpH85Qfw+P1j72WmlGz4yUiRG31ZTUDqbmCaoBYsI5a
3/RlqJxDAd+1pmzVTVaflBBdc41D2AgobnE8h6z346ATLBrUzeq88hr7fRcdlRIixXJE9Igt/pSq
PxFH2sh41+LPueWFJ6nzPI2TQsLrN3DFGr0HA40HRZF3fS9XzFCtI1EA6UFRcpkPpYPUt1ZOZag0
tNemMt+N3fB1tpstL11JYclIgBCIuWMQXAsn7e3epAEuZt+n4X5UhudJ3mLWWxlKF/TdDKsYJEBM
mC4+VmrP0qyVVB+1x8R09adhP+0bD9pdtOE+aLUbf0DsczM5//+YZU5coekFJdjiPkpnNQ2qHLOk
PvfxDxVaLskzd9ox/4bC7sm8yx7/fNBRrPRfk4vLKR7kJghNiMj1cLgtdO3WKA7X/WLljKngIyxo
I2HEvFC16HIGwjWb+ZjKnnZS+pQ76XEOn+dI3V03dNlb410D3wM5G6kc7/23F+BQq2ZEE5bDfBPQ
921PwyE8qaetJ9San1N4AtoqynYXnB1G0+h26hOYlUr5CCz1OYzTxqXy9vH6crbsLKrGsR9FzZBV
MGhXzY0zNq8B5Hp2OW7l+WvniZE/kCW87EkKFyW1VKvkFq1jgD8jlDsSjHe1vPFl1oKfqpNqoo9q
WwKB8PbTxFEVBZLIsuOb/r47Zsfv4iqJ3XIzpVtLT96YWkS7Xh2aqkjxAsEfJAaFJzEpHHnJR6YY
w72YJ/iLNFIIGKB0IeIS2qVvVzcjeyGB8uRRPWcvuZXdFYryPTbTDQyfCGyLLEjcjdQ+4RFiDH2x
iRG8b5kpWiJdOMwfsjKNb/Nai74iJVJQqJRNt52p+f+5F6K4Qw0eFgEgfItDFfpxaqQaa4vs1yL8
2U7fpq0ZqrVze25COOhZ4qrBYZKj4Bh7FoOUrlW1ldulFpTjSfk5tIqHKkfAQMrHTxzGjTO2Fpso
ngkKEoLuhWRKAR2MMrec5brVP3Rj9gycfO8X06uvDH+M4lOY4aXLhC42/BzLwqCiF23r2OSwU+a7
cvCr5jJWp5c//1oW489Iigsw9xJpaQyKnfB4jj3DSA+Dox7SMjrRYTtcN7MWMiznt9YxzUdyp7df
DCg7oO1SECQZwJlrKTv4HfOc142sxb8zI8sxDz3obS1P+9hDJfNTpk3PBSi3rM43TtWKGY2ePuB3
ODLElPXbtWiFGYa9oJqqC0jVKoYtAJaotrmxmrVqikZjjFKRQdJykdvWzPsEjsanUY/Oo/qr/mj9
RxHyttA8/9Hw1FP6s7vbItK/dHBBL0JySysYt1i2Ue2gNnwpZUVIK4NV6HlTzF7T9ZBEm6NzY1ll
GGw8qldNItVN952E+qJF08ulM/RC+ViWZOCxlZ+epjZ5R2YgfWUgc5g3dnbLnvr2A1aG3uvzzBKn
El4KOtPu2EfzgcIf4tWpsYWwXzVHpOELok9wATsp1FnvFDhFvaR0xpehDXRX7VL/gLA4MzxFuPVw
WLcHQRKzv/C3LNNdXmSOXVYaVL5aaP4aZaN9qAxPGacdRABOtxHuV61B9kSQEu2S5WmQ/cjqUhUo
IhRkzksEJRJAaisP4GFP/eyhqM0tCpdVi0IrWzgqZhfph9T2Ewk9uMs0L109c06+pCVgJG15N6j9
FkXm5Wln1oTHF98PGvELfsVpMK1wNuLcu+ti7QWS85eNVOfy2f7GwJIsUZJqppKQOPFKHxhXh7zg
rgNT9s1Kx3YXaxO8jgAqfiG6EVcb327l+UyTF/E4iLQ4e+BQ3p4EP3E6KKfZysELQfPv5BfjLqah
lyJW5aazK5+2irWXqwViAzqPwEmCe/GoraahGhGMy7wONR4drhop/CEln3SruO3j5sbItkBsK9Vh
lsYggwXgmi7bspFXKLndKmhXe8r8XvGfHOuxiUfXzqO9LP/MkdOY/ZM1fEiJBbW61Uu/9B6MU5qg
h0h8uyBYTHPD8fWK5VbjV7V4tn2d6d4thr7Ly/WtkUU8ixPeUlGBEeu5vvd/JafhoThGD/2tBBIb
YYn6gQLF9at2zXPeLGxxCU6Vnced2gMt/6X/0r36Ofs0vxu9rqdF03+SdltDNpep7Ns1ij04S/ky
p2spQWMvAnfWa54j6d6clYc8z1Fb+baxusvy4Vtr4rOeWVONMS2SAWsmmLMmyz1Hg8YVTpBOf25k
mO0IcpYxMqTlHzLz53Xr65/TofuHv4IwWpQrqgEGwtpCYlRvpVsnU7yUGb/rJtYPBQXS/7GxfCpG
ZtzpBjbsh2FvHapjcNSOw06013Jv68xvWluEmUIPtTGesYZM5TdBMy95LVgBiwmO221o9Uo9Vny9
/13ckmIBhcbSTifMGY/dy3iAPO8YHGKMh+8JcIf0N8gagQ19F91QnBzup5v0qfvjpIYfAakq8dUC
IrR8e2Ulk4NqzY9oish1ptc+kF3L2UNXvHF/rLrLmSFxXZ75auLbpVbaKABOY+ba6fvI3HrRrZw9
6jF0LEEogK9eYlsak3JMq3BLBHP8ZQYLEUWqVyrNvjedG2hqN1QJVq4I0Tyk8gmWmztp4f91Ywah
Po7kS5Hx1GS3dEL2wTjtByPbNZS1+2I6Xj8OK1GaWRlQJTDRWTS5F/4pZVIT6XmJw6S2q/owKI8f
0v7mupEVdjTSpN8UBZDFktUvQmZm1oM5lYi1SqfxYB9VeGihJrN2zCgegr36RTkat3njqi5S5bvx
doSl7b+ZPFjxF7BxFo8+6oXKhQRZrQwJ9OI0KAJlOoxSt5uVP3d9FYFGdpM+8GUFwDH6XAsCrp62
Tm9nRN6bfG9ovjf2m4p4q4sBrctpB8d4gfqHciJGtA1TaIA8Fd+SEyA8D8wOCGGPAd1dtD24IZzh
bVGFN9mZSfGTzs4b9/lc6iUmnZN629+n7/N7/wi867H/x/gg3yQ3/bfqfXlbPG6L6aw8Cd/aXtxL
OmHU72tsx/f5DR1IVCfuip/Svjuor8O9eei/CgEpZ+PBu3bZg05CC4xMkemRZdOjyxulnB00qPUn
mKrEdeHsDUQYxEStf7fNH772VQGkCpkaAW1fpqXQ0/JCLTiPgUQRhtZ2oioH0FdmtXEPXj4lqC8C
KRM6GgCVllVGRqi6OYp4dJZDMnyo1FA/VY2s3hVVbLrdYP45YxapOvQDYgZBB56xCAEgoB0/GmHM
SqbZOg2tOh/Qwhw20vqVACpefzQ+wdw6F+Q4Q2+UU8qbwitK467X+EqBfCrjxtXm49z07ryl3XgZ
P8GJ8tykuA3El07O2yNhJkOAIgIvzsCX4IJOIbsf5y9UvLdm0i4dA6AtMQV5CXgiLphJnXRsrM5E
d1luFLn35koOXiXfDj5cD9Vr66HEw5udPgdLWrww/SwehjnjTas0JZD4ZLAgNChs/Wc7Bu0GsGF9
Sf/aWiTvvaoFqR6zpMbwzWKH3nfxgzqaI28E5VU7Yh6YNywP5yUaL/ODoZjaiVsVLeZ2lyUxysRc
q9X++t5dHik+kcb0KaLkK85X6lM/tPMsRhPnfT5JI4JZuXM3+cNwMwdhuGFudVln5hbZD8SxUW3n
LItOj/K+yyXpQ+Qbxdb8wqpHnJlZeHg+knDWMmb6zpQY9xrC2zyekkOVV1vdotUVkYtQepMF2Hvh
fMrERLJl8Zor8ra0dn0vybMLcVy1kWat27EgrWd4jaLbYklB0pdOlvGhpqGZX9vArkM3i+V43F13
CPF33t6XOASFof+xI6LV2X2ZjnI/BA1bV2S3agBFfFIes5k1NflAJ1uzNx5vq+siuqo6aTctlkWM
rYy4NqKS/Rv4Yg/MmoyHRNukbl9dFSx7zEWRe1xAoqinR+mgcxMPPVR0iFvIbkkPf6802tG0ApSw
zSr+44YAOwkvPbRJNpLtyzBbt2PdK+LRNtdTuNcyklU9lQI3oLuzcTGu+LsY9CKjshmouMAIF50x
zIXgmjXN6eTE7UMyVHdDyKDsdedYsUMaajMRj6tf1tIRxszioh1gVwkG66hIVueGLQzdo9/9um5p
JXcSGe+/poTfnPlhHStICEiCNWPnPAYp5LbRqTqSpLrAZGCqh286e6+65XELmb9qmdzChosBRO8F
hJazXMe6hVBdW+RHqxpDN9Wyz9po7+c4Ld3C6Z6rcHzsg6d6qo4NhE6SnX9K9P5HPhbvBDvLrvI3
rp0V/7UpiOGSJOmXWFQL5JeTpWC/+vwxLdNdFH3nyeVqeu91yQYQfKXDathido+5FdgoLoAeyFul
BVo8ECs+2LVbvs9uUWxC9lSpfmu0/DekHsplEoRNlgZ1BN3PiyQoTKfIMOsI2og5PtpGsHPkhie/
3D62dn2ysxqigmbnSPKu93M3Vh/DSDk0Oqr247APDLzdsm4qs0R1Wmo28osVgLfNL9MFyAFy/4s8
ZoLB1mSsi+FvXXfnCUKDVHYddXwIRuOuarWDZJPcD+NDXdV7p42egqi55RX00XG+y7lzsoMfZRMD
imgi0tTwYFXVR1+Hdd6hNZQMuy4rdryxJbcPy40gtOLNYkqBhIU8TOSXi3sjBwhqmD2QpDRytR9G
sKdyzMSuF+wlT9LvpE9gtd+BRH80Ni6sTcuLm0SK1Np2Iiz7X4uXAGq/jC7vHtEHt34nH9r9tEtv
o+et6tUiRLFQECgChADQAZrj34+js7ihKZFUazV0sJM2v0uo5SPRGo83dYwrXw9Ri5tLWIJ2mAwa
z2A4fznjAiViNqBLp3qp7uzCodqPer1RK16cCkzwinPESeTM82ZeXI7jZM51nY2T16jFHRonn7sg
2+vZ+K1Q8xd/psBSG1vk9IuM8LdNIEPMWVGFJ9NYVFfUFK7OIC8nL1GGd2kzzm4p84ykyYy0pW4W
G7t4+b2EHdGKEpjoC6WTttcjza700Yv7yrULdjEMvR4SnD/7WOC8OEEGQgnglMDaL9I0fwiznMm2
2gu1PnCh9b9XtH7jay2XsrShvr2y4JGz+7HCBgQAdypT1nEXfVR6Z+sWXjrebzt8IsHeolEaWhzp
qNCkTp+U2qsz6y5Avxwx942vsnQ8YYJYDJJR5e9fNLN7aGiQh55rr4rSh9pSbgxLOkrF/2Pvy5Yk
xbUtf6Us36nLjGi755o1g88eHnMOL7IcAYHEJEDw9b2Iqj4VgfsNv9nP/XDSLE9UhtC0tYe11xrb
mAu5Nhq4GRDAuTLopXm9HnSxfhNJR/SlYlDQLd1nDttYhbp//xgsgUrQkXg7scWNMiDeyOsJY5Dc
2NajfPas5E7v9SgXoDJA53jRrix/X47TnZnlD++Pfm2C889f2aaetmVp+vOq5hubjGGTXeOLvTiC
D4XYWQ8JWLn5iL4aIWNNChTW2AD+mQkWpiUt1wZt2msdz4us2ssyzklREJMA7QIZmrfjgNy0LgpV
NWFXFkGZHmktd5W0t9JFb4E9Rl3TRsZwrcnv0gWDnZ0L82hagWfydlQbfKo5JFubsM9AkS4+4T2N
OblWgry0hq9HWbxb1DG6UQ4YRer6rgCZVdCDz+D/4ay/HmRhZUfbGYWRYhDWdpuq6L97Ob/ix124
wzMHou+iVxfu7LIOUGfMbLju1CC0KG9tkmxVJ5t1OpT6qjStO1OhddFCTf79M77EmM9Hw0beAgV/
5M1n3+PtJnmgZrM6pwDvCLrh3GLnjkFFA9MNfHgdavMdLHvfuXGbTkH+uXtId78J1pvHR6MkENiI
KJFEWFrHlFuFZAZpQnsiaFrvozK9SXizeX+ay1dyHgVlapBn4ZGEdOTiKI5DwbWmRBtR1Ts3mZC7
zktuBmKBhdyrju+PdeGyAVI0S6mBTwOexuLtqkq9tEywhoRQLbHDmjaB5MkKEn2x1XvH3OU3mqs9
NbK/5uFcuG94Ky2kP5HYAEP9YuBcCkDe6gwQSzPpAuDOnnvVZEHJi8/vz/DSas79tEDo440+A1g2
05iMfebDMNp8lyXlcyXHRxTk1o2wP/3+UD72DQADoLHOmlCBm0N2g5pNiERepLCobaZtiP7gadv3
B5pPwKtECs7hnBIy5mMy88sus+K2rQyvqNouTMYuLNp0I8yv0rW2iZbERn6tB+B8BQladoGxQb4a
cdQSB5Y6SMC3XtGFU+kiJmRGvauHUkIF0EojR7OK9fuzOz8ab8Zb9mCCPGkabZl3oeCHkd1M5jrN
frw/xDKAmFfw9Zxe3vJXjxkEzjSjSTFG5Jyy++bWigpU3jyIWKd+yFAuSqLf7D34a0hAP1BXxOk4
O/HG5IvGhfZyCG6qfcGGTUKS+Mq0ZgO4OBiAESO+Rs4apnLpYCfZkHhJmXWgpUUCqjDWaN9YiU5t
bCX2namiLIFOHsIBmBJ21L3qrsm1Z1a2V9b3/J3D8s7cKDCWcH2XhEcaszRN11gXMrCW+FMaoL05
en+uF0/JqyEWT2mT0ImC1qMLDbf/bHLyTZP1xjPFNcKjcwv5dirzz1+dFGVPAzJfWFK0+LDRBjIR
sln9qXWHKM8/A8zT59eYfy+tHvIVM8EBZDuQO387JBvw/AlDk6GRf4FWw8bz2ytX7MoI1kKW1+1K
LzNkgrPYeGnEHe/UT6QP39+hcycBnQ7/TMNamPhGFV3ttRjEUjImNI1ScO17ZnHs9C/DuOUZu3L8
L20VeFEsvJrQxDujtOuarKMj92WoWgPx3hTU4qPMPsqBhKh0g/USSpDSvZI+W6a0Xu7161EXB7G1
NKctCirhlBgriDX4EHtF51kfemu0+vwou+C61vOlw4/cL1qmoLlEzmAKNVWN0FzM1Gl5GYwM7Ql9
Me0EdCOu+FyXjP+rkbzFSaFprvJeIzLMJ+ujyp1Nkfg7vLX7shu275+XK5NaklKVNHVQisCkMmEG
dfOUu27gqGsY3Mv79c/aeebb22VU+UQgsCEBpkbuIdmDWgA4AedYH0hgxYBSH69Z/v9myJlzBqkW
BNYLjy4VpTX2GmaWGGsbpAYRhLg/gsbsE+kg3bY2QdlwHfx08Y2DCOBMguhcYN0YXVc5I0SNQvuL
f1KReqzvWKQ25AA926/5bRKqp+z0m4Lff92GV4PO5+mVuRyd0ZHevInS958NMwtTr7uhtUmh/p3s
CrNZ/f6hgaWcuWYBSDhja2OUpJ5sOxl2Q/kE1H8sSA8aT4//eH+cS/fAN6CjBkIx9CgunSAnVzwd
NCnBKeZogXTyiA+tCCQbPvUtuRJeXTLPswIrOEZA+XHWJqb0urPRjAFD1j3I9KixK/nTa79/YbI6
EK93I/DFIac3pDvlyfP7i3XpJoOVH0jXuS/sDPHWuZA2whmQ4WR8dwfg7ZCeZcU1BdnLs/hnlMVR
G3zQHYgWo6TVGHMHNgPH4P2JXHC0QUj1zxCLi2tqg7TZhF/bt1LwVdelTIdp0iBsUAkrvUsNmX4m
zmhdI3a/NrfFDqW6sn1zxNz8tnnKTHLHGjlcMe1LMM/LXUV8CWSDMzeLL700QlImxVDh7oyBsVLb
/AsoVqrAG0PQe8ES+iyYfry/oEvG3bMxFxMzDGhRGCbGlJG909EYOwIIuS7vytAPs5A+JLc0GH7I
n3JNTzOb0zX08LIa9NcHwASDYgw8PmciB9ydZJ1WOPv9it8U36Ud5jHdyhcoqtjMnG3O17oPkXP3
o2s+60UjgvaqmUIHbVbLd6BEYSlDVybGHqCcmd01vhWXTRVo1jXf6+KTg5rSv4darLOp99IVSFeE
yVcVAY8zHkHQFSVHO9Du5BQk37Xod8sjc0z1esiF2wrNr7pC8gKaGI4MUV1r9C8Cbtf7B+jy/v0z
MXvhkExuTzUKca/QPfZR+0xJyKs162K9DvhRgrvYJ+EETRdrrZFQrc2Ne//+F1zZxGW6P+kH9Gnk
+ADD5t+6Jq9Do2Ey4K4vgM8Wzur94ZaEq/OBRdfm3JxBHPS6LHNt2VBMQ9XiRW2N0gkARUfP0CBg
kaofvG+ysJ3qJLLGqVpVNHXTwGbVtUrfBXtuIt+HfM0MYEYW4O2jDg1jj4sEaGJW301SBQJZWfPb
+/O8YPEwBkhdIXJuwaNdmFr0ZRhDgw4l8GIgIhFP1L6WF700C5QdkLlD3vK8TjPaGlh+0UoTenKu
OrjuSQofrNd9Z0S/Pxcf0lioO2NCZyxWamR9koteIjdDkrVZVGJX59U1cN+lFQOuBYBFmDIX+dC3
u9JUatJSILjAyWAEytACjV6x1heOuvl6BPPtCLooiBTzCH7GHhOKapNpmLcodMggta5ps1/cnlfT
WSR3U3NMGtvCWysaL9JHG2CMJMBNj9/fm2ULwst9Qg4GPBAouMNgzd/xykOFwkcuOcfT2q+QP/ZW
E3So6wgEeKA8/x+kfS6Uhcic8/n3ePMivxovn8bWtXuMNxTg8CuAmS+hjARKclX1gdJBGjt9oUCC
VEUTQLDxigdz8ZC8Gn1xrWojA67Qweid+3myHkn++P5yXtw18K1gHed809I0kMqYqjoB56lCn9fK
zJ5xfVH294rmyr5dGAgi7fCIHeDHwK65OB6lKLVJGgI+68BHULNZT4NRH7nRfH1/QhcWDIAGaCAh
02md92nxUhXK5bALgBrveF2dvOlaMfdCngJgY3TVog4+V4wXJzCv9FErJwzhy4+if3abZ02icCy+
N0kfIfMf5JRfWb0Ls8KQsxwHXD0AWRe2YiBjnmkMQyJ7crRHb+0m11yOCxtkW0BFQIUMNbQzFCHJ
ZZ5xO0FeuIQoYe2HetpBbuZaJffyMGgxBe/IjCVcnAPHIoXetxrqPXrHDz3q4eusrsgJpGRZ9NtH
AS6iMdd6APw4Q/YJdFw5DJVVkLh9q8xHVV152i9O5dXvX5jXYswL153PAQhh4TU1eQrFtFIHxXPx
6f2ZXDDk6DJB5zmeVtS5l20tbTN4YihRlauISbfoEtpWRSFXws1/FbX/+w6SjV7cWQkB5w1JzLcG
zx79ZHLFXALs11wcBMqEnqdH1LhyUy8t36txlknMhNDKEeB5DhNw6W66wX5wqQILg5Fv3l+980AJ
LSXIMECuB6CVeW5vZ6SDfoRMdKgB/KHRWHiIi0p9DEXSToHJza9lIboYuHcP0bR+8BN2Z6fVZgDZ
UURodwUKcnaV8SEomMGzR4IAdaCFRad1MyLJ30KOxKu7o1V132Ta2Ov3p3x2YGAq4M7PzI3gaj+D
zhj9wARQuVXoZtByTxXZjOAISTtQjOpX67pn9vBlMODE0aQDQq3lgeGO1UhI3VVhV/jrxlR70+vB
qcfGX6p2bv0KGQSV2QgZk8IM3p/n2RkCR7gNDg9wuaIpFzW7tzvLrF7vXKsQYaZVgQIhhWY9eldZ
tObf8qYs4809/x7IQtBnhbaZ+SteuQCTOzn+0KJzPOPQk+mmG2BEv0G+ME7zqgLikI2/++rPA9ow
jiYySOjYWxjJ0qW2zmuK7ogePJMAegHXapRXrsWFtcMgAAEgPgEcZElCzvQSXSUtBpkGkgeGUEch
nU9t33x8f4/ODzwyYGh0QKICNAZnsg+CArZBlIdWJ8NcS8a+Wcx6+P0hUOZB1V1H8Qz8wW83iBOn
atMECPiq5SizV/6DqLTiynNyfqdmnS8PwG1A98DCsxik5cVkNSlicY1PRtzxbmf2zVPhF/dFZ1zB
Zl7YG7D0wndHFQTwjOWVIm7KE1llOAC83dca+gdzlgamFL89zrwx6GufufdMJJLeLhzRYP5KDVJ2
XWE/pEKPJ++zTdDn+rv7YwFxOdsHZBSxeosnZeAekYljgU/CEIGu/BjCI1ce4/NThmwQ+PtfuhVn
3OXbmZRdW4ymANNdWulPngLrgddfC3HOASwAj85BPFiUUQ04i+VzNAy2GgGRS6P0z8PAt07a/rQd
WD6DP4892+fgU2WT8dEepyYuRHLrGWw1esnKd1TgWPVh4vWJiSK7M5n4CiDWlTN6tgoQMUCn8ryf
4M85w56Yxpj3fJQs5MgCCnkYk2vih2e2ECOg2juDaJB6xEq8Xedu8hypp+DYElbG15aGRqdORjoz
dsqwMhApqt92TPFKzmuNysvcnrG8CxpjrjtUNUNJItlkLQU77RBeFadZEvABCgW4Gm7D3BztnPeB
8Mrr8inJWEieqkNzGCGoUkT9vtqDNCDbpht+Kp68H+/fi7NrPt8HA7xegPCgErgEJPV51U6mz7JQ
+TTIejtwuzrScU9ehvmP7+p/JT/L27+eqva//hN//15WY5MlqVz89b+O2XewGJW/5H/O/+zf/9nb
f/Rfp+qneJDNz5/y+LVa/pdv/iF+/9/jR1/l1zd/iYXM5HjX/WzG+59tV8iXQfCl83/5P/3hHz9f
fsvjWP3814fvZSfk/Nugvyo+/P2j7Y9/fXCwov/x+tf//bObrxz/LMTvaL4Wf/zvX032/av44/4n
vKki+778DT+/tvJfH0zvT6DTYKagBoOjBlb9D38MP+efGPafYF5D1IrWUrBxo/fjwx+ibGSKHxl/
orvG9JCYwqmZRQY+/NGW3fwj808cWhdh6IzDnR9a68P//dI3W/bPFv4hOn5bAhLW/usDep5ws/7x
QoDbBIWECc8CLC84rGfvNZHo6JraYl36ODGRPZCyF0dv8nIjtCzNm2Jeoaso1i3e5etalmm+bmU9
lRV05vtGX7c99cm2IlrGd05rFulWKhPChNRyWH5kldXzfcWSfLxXltHQyIM9TVaNyXMIhpUagig0
vE7loSgJdE7tbHDQrox2B287Nqmrx2iFGZKblGtyPEnuwkTUFDHlxvXy3tvlqml/6VJzV+AILLe2
ksCoE4eRDLax7rNfhso0dcxr0lc/JBspXbtVU5FbmmfMKwMlXN4+kD7PjFjqVsLW9YTprYA1TfzN
CBnd6oZ1be2fahjGDFnWsui0r5U9Ze5qSCC6CNiHJ+GLuszoBBpC4dpHOqCQdA15tKyPda+n/YM0
W4vdu4Nr5iTM+lJYt/k0ZOkR4He0TwU+5Dm8gCmttcOyM73quyGrsfxR8ibVd3kqnYIF0huUiPkI
p+TeqlFk2hqQXEuOo8UcCCE2qWr31ObZeJ9UI08jsx7sIejQLus9GVXft0euU6HfTnlrFz8n1hjZ
p5HqPF/3pEC3uFtrUG43h9opozQpp+mkdwTewmhpfb3qke5rNwOQgekNT63Wf0TxayjjliLhGSUZ
5D0DSDp0zTaxNNqELpZlCFEm68RaokGC4WubyvqSQ3eH7FRLkyxsRp+BFph0NDtSwWi3JWOqF2mg
2Sq3Ikiwiv5YA+JeRpLizxjlYjXujb5pIE5FDLwPVjG56LUvBSXRDEpwDtxuaj/qbEbSVdf4Xr/F
dYKmStbXfFrlMhnIfV105BFUr7mCSGyBL/Gz0TJ3Qhgwm5m04OwPhaUarMbcEZ1SA4LzVdYl7m1a
C2fc87aDcptvtDYP9L40jp4/OdVjBgafdG+DB/zoZjUGTcZWkUjQBhzL1JMS7TlpaqLs7ZQGDlNG
+s1cLk0CMhmtF2hDgjbLVrdqtfcmrQMNyjAYVUiYWedw2fNOj0dmqWE1VWPlRqao6XenTfHDzgb5
cKC1xiCCrGtUNHJuovUGkNw0bLS2+Na7RfaJuJOVhrUoTRUOUg7JLvebT+ak9/4hzyW+TVdC+zLQ
vD4m5kS/sdpJjUB0yZqIqo+IJq3Iahsa8mT2hTqdtKBrabVExN6o6F0KR629dSZP/MhIaySBQwdx
k1o1MvjTYDt1wHK7/jkUOvnSaXla3gxpqYOc3WtTL3JqgJDumLTa7iNjyrJixGhDxSO9NDKAFtDk
yGL8Fi353medFwyi9qISXI7Jj65CxieWde92eZD5Fe0DYpX50Tc13p06x3O6XSJTZca1J0CbDFC7
xjcwv7RGY4NlQ9gZh7uIfSAk8sBCQ/xn0vbKCyuXFR8TrT+xOkc6Nnc84E+ssrHAd58U+cFrLUug
F4w4zbZxxhRsjJVfGKsE7J1ABTBqywDngGlhY0CkKSZWIuiaqi7zHzUNmhIrwgaCYrgwrfSUwd7K
eOBD0x85QlEfOZLC0oLUrGwo2LoiU0FiG+i3bMpcayBW2JQod9W9jbubEZginXqdsco7ocsgT5AM
WUN2UjSrIae9CIyBV/QjTbHesBkF87YNtU0tEhMyB+suz4Gz4TaykSGoHjW6HxyPOhuaVqzY8qpi
9w5zmvLWR/pYHVPemRDiGPIx89Ydwj6fBE6Wp81TIiBpt0YhQbduh9Lj9UZMvt8f8MgTIB1bW9Hb
qbNba1MMNd6FwWgqLXbq1vO+jFqh8NiVIwu1MR0gC2aUtr1zXVr0VeiLtvPWtV963V4bXDs7MFym
duMmVuU90kGC1bbXjOKodbo/REjc+OA7bmrP/SaxAWTtFNronMDT2Ta7GlyU9h03RJ1/G53Kkj9a
joMmb3jrsw6y4hqDNQ9gDul033j6wJ/BS8FbM0o03Xi09STZ+KIQEBxIq4x+qUzY2TvXoxIM52ZP
k3jolCZirXYmcwyd0tF/mEnitOvOyobxBKHZetp1aZJXm0qBOfnJbXU8UwGhrZesnba2tZUDpRxg
y42es899bXK6g5D1oG2bgfXgZ4F9h+JmCRr3EvgTrehD1GfSr10LS7MrU+WiNjfplXt06Jg3K2YA
Sh6lbtn8mkZvTNcTTaxyzZNp8D4K12Yg3xRq6CKty/rmYPqg/A+GerSTB8fsJ3ujyqrgjxxei3Uo
e2mwzexxoGNWkRFgN9lIK2Y1JeSzxhwjWTlmreNCNUCkBRJkTzcddlWeTH8AHX6uEvXZoRW0c7y6
sQDS93QFgyPzYoK6e1loxkrmVpWEBNJ65aPtK5Pt3dIhECisXc16hoUGw1eC7g85bNJy0P1jonlU
7xHZwhKHlV5Z477ghl1Eac8ypN+aFjwUJU95FgATmxzd3MtAfwGJLnoYlQ5IIAPvcxdofcN4BOZA
lgRpgcAIrSdukq07vHM/2rRJVEQyM9ViY2RIOcq6c3+VoGM9+TrL84CmmfbojyD/X5WEK4CJrdGk
ewbu0Xyv6jLvAB5JnDuvzRMrht6vXe2qosz6sATSJwt7Ez24N26Nw+EENlSQ6xvfL+G9KDAYGF9I
qU+gPoaIuweiXtGg2bOsq2r8ZtNcU0PQIzxnKwbH3o8ZNNT4CSwmNVtlhquKH3PlZJh54ycDz0hX
4sgB/svvbD/XWsgUdBDVjCo2OvxG94rMQw05MfL+o9U0XglHZ9LqFXR/tOrJlF0htkWRVskRsWLN
PpdS5w9tD0TirjZFNu4aKqZfmu1kgFXDR7a+iYQquYVg9dgEgtQEhDF437s0QMcrh9alrTL3i04t
PCNBYasB6oNFPdSfMa/a3RCtnYa41jCrvaaVpTzkhHnos5OMV3kRTFM5GePa8tHjO4VKU6p6mlxA
n2Nm52l/D5kyAGeasXH0o1n3w7RxhOvyoB8cs4xNF+p9ePPxKwqcQ+ZlK4IEsv5358r/D6A+zCHn
fx9ArTJRfBUIav8KxuaIa/4Hf8VLlvEnIiFUYBE3o5cVSkX/jpf8P5HSA+oBdDxIFbyOlzz9T8g6
g6UdZYyXZhyEUn/HS47/J9r6kb6b43zkWQCI/I14aRHPg/PABFIT+TPwYqHZiLgLBA3rTENBrjKN
5579be2QW9uZFDDZoDlvnfGjNCoSNbYdanr9xDSrC8DaWa3qBIcz60B0RW0FeKeGvoxXS/h3ZPc6
kjPfplDmL4NjBQku5E9QpsTfFykUVeDZVVoaU53tHDmoO2Q0Tly7tdu2icAW4eyVxVaganvuHL/8
Yrggv6LS22qYhJ762s4C7TLoN49FlWSbsqC/4N/RY2l5cC4VEBID/Oq13rUk4m1TrUyrOehegpcn
7dUVLKI1r+OrsHSeDbqPXRCgOx4SyUuOPhfEY4guyywmlbaDl90dekqA59OedKeaPloeKmJum97C
9qO1palpig6KQnvgGTDX1OBRVfYUHhL+EL71HY4YWWuV9E6GnZR3rt/cU0mbZ9+WdaTRCv1qsKS6
1a/6tP2uscp9GsaDsMkEh1fVm6EfeMD8yty6BKVY0oGtr06nNEbYLSC5Ac0NlcNavL+nC1TCy54i
Z4TqHGA+CPmXZc2swosEEj0WN3TgUIwaD0MGaLAwGvB6+a0VDDr318qqHdARtPALXe3OI1l2M5bg
vrzyMXMObrkloJvE5UOtEGnROUv4ql5BMrSQ5CXLY3D4qNuXA+Ukjrj1eROzIaV7W3B17ByQc6T2
lqWlv5Zad61Z8gUO9/YzZjkGpAnnpKyNRXn7GdRJlaXKOo9tr8rWlAHm0k2pQltVWqz0fjiAs2Hc
WjWLXVVZK4P3G20Qj5U33hZ9k98D8cPuNSNzVr31QxRTth5tn+4Nre8CcOqqdVHFaPqcCYoyCbFn
XFe3l19SV/sqPeVGTdGxqAKJRTCS0lvrrPlOMjHt84nde0yIqOT69GRT89Zh+pWKhDlf4uXkYeQw
b5SewdK0MD9WBYgCziMm3+KtlD4ddp4ttnrP+UODrws64eTPDRlWOoc+OvUSZw7ZHxRYdnadj9gS
4ckQ0KHzbwjkmEMTqMvA4+3BTAi7kbXfrN8/NsQ6++SZ+QtVUmSXcJiX+8XBlaY4Ys4YBl1fJaMP
Z7iv0pULj3Rblv1PF0H46Gn5M5pKx/XITGzD3vWm/IDKq4/GJB3QdJ/pp0GRj+Y4kZOrzH0x8vyg
kwkwfVMz0LtXfDLHgq/80Td3upGbIT5qCjytzzcWA74nyGiRQTJEjDd8Kqa9sK313OweWENpr6mZ
TLcKHMOE3yK+3iYlKTbITuE0e0OYQ2tnW0D1dq1ZP4u2B21a1zl7TyGxi/Rueypg8gNp6uOKtx70
cAYq156BvI7dV2tEL25UVO4QszZvA8Np7+Q8zoTiVmBiMfYGOEgKTc9BYoer1ScaOJ6R/yh4Yv+C
D7oH5rZEpvCT1QD9NGR0XVBRH7KyiHOs0xpMQ87BpSUU5AnyBu6QrcXIMGUk9XBTy0kdbFBYXrFO
L606bw+jjwca8ROUc4BH1BcGoa71LrGpnsR+D//YMkC1m0tjQ0dUF1VOmsgZtPJQQZZxHOXu5bM8
mgHFNckT8qDZmkEabz3ZRuwCsngvEVY9NaV9YK360gEfB8aTWoUFeGruylQEZpWKWIfaZKiDXytI
qqn+NbPJmX6Ymka1bzrny/tn13qbSZ/tL0CBOljR0AGO7OgSTDB7pJOOnEFcgHtND4zJk5HBa3Fr
9t/03AyYjWZcv/ZAEus3fVywqo6KNirgkW48hFmBQJPMliMrGXjV6EVM9vq32dwHA0hlugklS6+Q
6naSI9QsUQaMch18AC+vFQKLO4frEU97/uj3PD9BuZegvUyDtzrmYj20tQoMhKHrnsvH92duz3u3
3Fs4THMDMP4HPpe3VrbMSZWZLoMRLbx0pZCsCDLmp2s4E3Uk/ew2NVozpOBhivWdqPzybpTNSZhd
htvdHiyW8sOkcxq3k+Ps8b3+rrdBupE0JWILVN8DLv0YtDwkbgYNzBUWoaFBJhKNZikCWnP/1Cbj
I+HmgyTy29h56JrVCiPIU7vdELnLSwP5AlS0V0gFu6Huuum2otTGM82A750vQQHjti4zO0b2+JpY
p2merxCARjgesMXgalyefpRsVQlyuSRGb7i/Q30S4eJUj6sM4qChxydnL0pJYrQzf0JOD4qA0KFc
0dyaDhr0ivK2SU+NZqSngbHbKa7h+T6BZCUGIqta6fDh9rmWsX3L+/j9rb344YjNQaAJ6iMT2/t2
a3WjpYpDJSxOKs+LEpVByibxb6Ur2SkB1UdkacMPsEawsLKhEi2j2jADlwl0ZHPNBqlQz59ak9wX
Dd+SfDppPHXX3fzSY3MfiqNCgv9a68uFR2QmGJ4Z2gG5mp34N76HpiASnyGLEDvtzmR8AGPLJ0la
kDKwsYhJUg6HQrhZMHX99FCBtDltt8kovSRAPimmqnh0m+kTszN6LyHLCFgimgjSUTuCmgOm0//Z
kyEB8xP+sOmmVAacZZT7oZz5OCH5iFywPADiUm0am5KbWrQazDDrAoH+tLXfJvFInC7iUExcg0bx
kHI8OmbjHlAVlDuFJ480NbtCu/pSRn9zR+HtQ7YckBw0+wH/s6h/15XvcGsiNLIyoZDCzK1Yz15K
fcbGGQjdc/mcl9TZI9dHVoR0EDdn/jqfahIV6XEohtMAtxHpEDGt7AEl1trU+dat0lvJUIWZg5S6
67GvRnviqfjZzHf5/dNon+0siCIsXFN0Js8g8mXLv9+C4wXkj1NkKss7NFZZRRVN5CHJuvvRGjd5
OpIIaB9cJwXuQY2m5tHX4Pk2+V0/yiNICo2tSzsvlFrpbfBQaetUh0RIZjrscTLyH4lOk/WkNB53
spW7AQcAyRRB1q3jZg+d7q0TxxBRkYB6mzXesDU1uwsIclTHtjPreDCdz2KEr2girLOLnjeBJ3ok
9cEeszHL+lkK91cNVOKTd60Z56Vn/80WA4SEMz+zFSIkNuyFv5fpZjES0cELqmszTGkDifi8it1m
zO+NZig3upbokVWZVtAzm8J/wR+Dbn9VfuavUUEatw3EaI62qiAgYef2ikNRb1V4mR+K1v9IaZ/v
p9Ewt3Wh0JJr2MgRTX0seGUFoPPOoqyf4ADbLbpXSQOtSDiegXC1ZpOydp8zdWNqLV2PSLLi7SrN
IB13Vlq2x6Es8U02K57BVXoUntCOmcZv3QGfOpWjFWMlH/GO+7dkxu+mWpZdMXQLXAVeb9CRo/SK
JxwiVzPq/q3RMPvBRH45d6IcCa9bE7UybNyw7WQGSfpePLtzvDKNKB9kAUHImEydvvFr/VNKMXs0
nY5fGNoGO/QlIeWrVrpJoVIsObkSup8Hu/hQoKTx1gLmRqDJ8vZDDVGMqCGNTuS8nK5BIuJEqQS5
V8vdDHjcdaJt0k7mn4SWF6vSVx8nSat1kgool9ongca9NZFF+rlO/Y2nGe1jw6hxzHrpBO78/9tI
Uoayz9kevv5KpHkdKbt1Dplyv2rM9WP88ZR3NT8MHoACmZLOqhl1tWqmOYxQJH8A1/JOwEDMTD/u
SeQogL5vChaAypf9miMEtKaik0fHvr1dhkJ3cC613APrXh61o/+dS5LF3uAPYdYxEiYdRaxH4QJj
y8UDEBx50I/tnmguUspXMyqXvgcwNrw3sLLmzO329nuGXjmWQmADakCVVGGW6lZkpugtYqgjBGjN
MTa2TUX4kg0B/qjaTtQqYou5ckOzGv1U3dV+iEWr3LxIJmwl8ARzN4wBuMz/4ey8luM2onX9RKhC
DrdIEznDTEo3KNGSGjnnpz8fxudii3JJu7YvVPTYpjFAo3utP61PF0VwoaKxsv0+2ybWGqK/pnO+
eqQIYmSPnPYhZQ5GcHvz6lQ/Z85o7E01H1w5Wmq3Q+11EF227GKm4pAzjWtHyzpfRS59akp7urOG
vS7FfwsM3WQOvxaUJtr5W0qeAdPGbf31updiahwzSbnuNM99055jD4tAc75tVHKnKn5nyWmQ9kN1
b4C1DJsTorqIrPLsiCOgmmaTDVDKjlWnHOuoNE5S2mjs09pxNUxGmsTVoUkyNxXceVi4/ghhVgS3
Mws5w0bByJmPSpz00KlXdrFj3UeD0flTX8aACdbjn5czj+X3r8x5th1v5MyxpD+tZ1jHjELAlP1l
cXstXWHO4pEWaUzheSXdS+Vs/Zrm2js77voIk8jEC5oBk1PHk9Y4ucxRG1h9jNfXUAXTIVesIp2z
XCd9V3KI3bo7JR9d08krEGxZe0kHCKGxbI9mbeYRHYbqd3NZv9W04GRlca6RLJ6/3lAkNmIiu5xr
lNkfZTkvh9GyYg9QRacyZAY8oNbq6jAGB8G0KITu/D5GRnEsxNlFGRvFa5ENtG6nSDxLMWW0oBib
Iic3XDUlH9YbnaKM3NxcmpAWoT13cfd1nWbrMFBnhEgPrECfVyLrqiZ/zUqtU138wYe6QI5ux0l3
tgkld0yq0V6av9S1RqoBU8l2sdZWnqkX8q4sm2q3TOtbkzWkFDkMcO1t836trENJGaG4ZrKDOb/T
tDy/SHTk4TzY2aEp/DxTLE7zqQ+XehsN2IsTAsx5rzR07HWMLysuYvlONsq7PiMVtm6GfN8wDOwR
bonZzXx+6+bKnJDfwhrZT1F5Q7xcJVu/NCMFgi36ftcl6klX6ze1VV7b7f3SGvIobzeu7Xqw4tuP
6FPSINbX9ixGmKg41YAjFWvnJPVwMK3xS0uM3AUzgAPb2E2Hsl0/ulHn4EK82Hh6lHfXFNLHnWon
I0J5zM6EHjl7I0GbnmQWZaywDD+nY5SzryU6wp2TCdWv8Rft1blYfKTWxXHolmSnNVNYdlF5EotW
7sBPjODWeeLv79wBCgd/4/oKAn29oRXmBL2VOGt3HaR8b8fzGrbUmb6mJ/XbnER+uXQf5KVXb2C9
TtAlieFKzcyo+Gkongdjla/JsL5UXdy7WqIqp7ivIPtm1ThaiEdcpZ1f7b5tN6KmPZLEdVQZ1ntR
19wg2oh0qHQqfpj4GB77tM9OyQbB5dGjDkxyrLMuaDvZE3Jc3ufOFh0xRRq5H6ON4pqJv8qsvkw9
aEKiDRN4r8p8SFX+6CLtTRZQ2pWzOufbT/3Y/5x0i1GLf94mbiriX0u8zUiy+a2RmwPffTpljJmc
5mpJFF9TZoP3Xo9OsJ3DYRkNiVVOiirhmG+qFEun2z8kM4JnONlfHKNFf68xLd14/Ldw6ODQ9kZh
OMelJgxNzvtHXJr/yMNSEOcydfu6Zh+RyRB4vq1d8aLrfeq2o6mfZiZXBrm16P4gz8m+XKwsdKIi
OtC2lmci4wlqN5Y89jcKIkzlQntsuih1h3TWP9ZieZUWYTwD69d7G8PFYM42TqZF/sJgRy8yFvVV
EEpCjsJ0Eu2IvKZXpFdNXRy/16MwLyL1nA/tEtTW+rcq+nfSxgRD36TiaMUJyP5cRVeEDumSPGu+
aDXm6hbVpWhhXh0wFzLCznXGTMgqkRAcmdJ7hTJp59RKuuNQ8qRMco42wUWhtlR/s+F9si3fDvON
45DBMCGVqDF+PRTNSagbL6z55qTXwe2BjVL8k4xS3uzaLA9pVi9fxRz5+pgu9yqt+rRY9Rezl0NZ
dPJhXSdWpC1AOpfcls/zCK+Z3cCqPy/T/6o7cKZtQWYOFqvfYHc9ISQdw5DuZ6QtGmB/yAPFx9qZ
5anOa9nVmLn6WOAnOkQGZuBBV/KgVSsvLof6LTenJzlejJM8p/ZV7QQBy3myX7MWcUNvA5rO8rOk
99/+fNE3WODTu8WUJV4v9L1YdD5b60t9ji0lI9s1snL/BvyvUrXX6NmSmJx0FP5U92t97G3dJLTM
/InuZb50KZJ/VkhUUO9lybx93eQvfp3/evQsSIwtDl7drY3/9dH3YwS4qADy3o57LX8vCZc+2UXF
JPXKmN4fFzu23ZrA8Icii1S2U0c7Til0D8C35GpFUYUymaKXJOpsVANqdbEp9/4PN5AJ7DA+WxGj
WZ8gXh1hVtxHqgqpoVWHvpGTXVUgXR7lBAQ9yYR3e+RVbFtPTRmdjES9YxKMn/DJh+hnw3ViWEXk
aAujEey/2T8/BWXfXiBoX1W3eLgyl/lp8xTA4Msw66qvyi31x/Zqx8n8DZXlsO+dOcCq+e+OLs29
4xp2Kvl1a44uI4j7JxQsVyF1iyepZFS6CBi+Vqm4I6JhPeqNPt9/EUW/nAETer9CFvHsZNFXVWnq
R1no4Z/v9KehZNs30TYmg0G+yLa3LvDX9VCSc98kWN19Jj9rBxthaeXU44EP30lY3aZaQXF2ndL7
9gY+VBZIDjawS2NbHHeJfJDs+VVJatzYA4qc3pA9Rr8bZ2NTU9alq9kDeZjl8hDXf830+o/NgdkX
GM7JwtmwCvUTTJECZLYmkKe/shNUUzTslyE9p0w39HSbGIYy6jo3SnvVSxKMYuVU7NRV0g6LXM/n
oWf3ylPZJnRaeuyqQtxJot8lqR4fylU9O1FXgJ+t8Ze/3PLtlv66O3DVm3uPcUHYYT73m+OsDnJf
j1z1KifBauY699zEOTj3lS/qdj2kChamNpsuXSd2k9nVZzaTx8kuGmp65qYPKGhWR2gvjXns4tEM
MGCVXjkwYZpKL+ny/i+YhvEb6sysDA4zuj/dsOAkPmEaWcK89iy3dRL/HfscVWvziDfm6caFNjZF
sW4e0mVuqezM5qVCbT14dc6tBon5FnfOuLv9hzaq4LBtMZgnOWvZsqse9Hox3Log4lYhsBBgeHzV
RGufNzLyrPJCn7XFbuggpyxMkl4Nlqgb3bLmxQNteJ+sxgmRsxknIdL7KEofI9F0+yIx7LNYW9vn
/fcVs5ZeGP/iRma2+gmIm1ijfyyt77D3qciXc+WHraEzXjFVeio6q8BM7OKcb2qLPz/+38l1biWo
GsGGsr6Fvnw6fEXdp40xNKaf2TDCs2rtRjlLdhi+NoOU3h4hnsxgWY0RyMNy9rUqv5uraI4Om+//
5WIMXZMtfbOAW583WtlKh1RqFdNvim5xR6SdjPVOFZ6RMbgrsauXZCNctLHPg2mxrT3GUicYGUt/
YBBW8Zei9EZsfXo1NmuwjKl+s+Xc7t3/4Pq7flkFraTp60rzs5sb7UjASe6lueLFg2Kep9QBopFk
EWqTQeJtnjRBNzjvRVM8mUZEeQ4cqkCdnBLH8mGANbfDfebNafYqrUbklr2lnKrKghBuqVmlTUnM
ynIhSCcfU/o5idDz33BfI1X/hjp/il+47bb4kHWIBKrVLa74193WWJaFr60b/k3Tok5DcrlBnqmk
WqcxqXyQF+2QK+m0S6zyUUaSGFpm+vDnJfhf++Zm0pHhkSgGeKd/vQzA9VEQO2f4LVJ02MRX2Zh1
D5lr+iTNT3G7ajsnbRRQEBF7KZxcQIAszTYxe648aEfFiWSfQR14A4gFPKcTNOJYCIeOWvdwS0z/
GFGR/IXR/51A2pYEf0HYE99AxtqvVz0T75AmWWpylIIooSVYg0TXa5/hAfVeLRKGEmWT6iopbR3g
gHyJV+ldYT7c3ZxYPxxn4PVOM+scS2XsqUYbnTuTprs3GVzuWFJxUGJxJLR03/Xq8vbnW36rqz6t
bPxYm7F3G9LHvLpfL36pqnJoJ46qGwZy089Iaym4+Fw5Q6lA+kzM5JTmZ7pzSEboEyd2nMsIm39r
miIzf4pKRz63hNb7pl5NIatMfUYhFNgwo++WLI5ybI6+LhnIljbRlJ0iroiVVlx0ghZGhgqPWeyE
WGfah7gTlJqOOnokbopTa68HEriWi6Lkf43h+48Tj2fH6UGoDlK5z4wROmW7xnrw/5c9rOTIXp8w
oj6LZgcdV1O4kSTikBHh1U5oufIhNLx+rSLknWzUL0A5WBIK0n7dW5/ct5MdKnZc+tzq+FhIeRIY
SvQlVqf0iHx7PNuNNFKfbOy5gR/4BnmFWZEg6Vj7D1hedV8o81NeatOdro69a8S4vHXKOn+ali+V
aZ2qaEBUUy0VkE79JVWn7qqknezPkpmGWmI2ly6XrnW0iruK1eO2efSeK03nybUwUMMV+BYnq/WH
bQK43dT6BTvhRzHqV5kd4hT19hiFS9xQfeuZLbulWrqz0yQeDKp8VsvefkXZ6saKdjYQzx9X0UbB
TRomSDgp1Wn8i332P3oDtPEOlRTDd3BsfZ4EKuyuXpioaPl1udgHKQZZLkV+wE+UeIWuL+8UY4Ac
cQLONyxflMUw7ykU3TarLdeRk3x2q7TCIurERVgMQ/s+T5b3v2kLf8PIma+4OcpxULKmcOJ+OkTH
RGsSJHVyEJmTypQmrAurkyn+YqOMkWoRmHH5fUJLcFqt6gVn8PtNE9YgnPAS0mP8P7/et0rzf77e
XM+2nXKw24g0icP+9fWuZHlRa7mXg4Sp8wzZcvipsNzVuTJbbApn0B0/MZrcs7fp8Oxti2tqQ/xE
cc7OqaSnapw/EqSW+zZd1IO60W6DnsSHwsGLuiBKaWq5OtRJ4jta+QGpqvvaaMyPrFS8ZTK5IFQT
s/fnr2V9hpK3rwW9qJNLYDC1Uf+0azGdD/S6Lxlyu3THGXClc+XdDTadY5gJoWZ+ttRFRcit5FM8
jgeRWfN95qgMkByCaJCcb0s6zO5tQxuAm2Q4rWY95aZ2Lzklpx8q82NRZS9KVdbsyrbirXpZvQhD
w/lkkEhUmMuU7aXWMLxKlNLjaFue7DBKDxn9epDkwblW0kDeGC8iYxhtd1ljnH6roSEgV5FrbkWm
kYK6jNLQnqVG+XnbUPOmE+cSixmyKXwC0WoeU8YOWkrlXBuA9asVG0c1yhgPNyqDZ6tITmVRDqGN
H/tkADiJ2phO3ap/UcqEyKQk1V6QhFBszt+VPKn4cuWXBPlWIKII+mxBy55ZEZdVmMVO6mdkfn1b
hapSmq4ojL8Fpd28xL8uSsYSoGneYhcY7PmZiGwZBKN2+VQG8cIAX9kWOk0cB+a/JzRo2L6p0+Ot
hleW5NylzUWP4/4Fuw1eg5ZCqCrFQ73I09VoFb8iqvBcLAJp1GTvHK2d95L2MEdN/QX+QEF0Jmhz
t2Wa5/JZiVNl19aNdfhfqDHVz4JEbUMsEZHodH4wHZ9zc0teKB2GwvH512rihhkCW62lkQYFkXTK
KqmXpi8ea+FUBw3oz1kM7dA7mXN22Hp7fHKFu0rt4JvFRsg7mbZDfJyc+Zr7OjOg/+f0L8MNfpNN
bJeMuPzWr9K6fI4NELi+BGcBDUkZqaGT5JhfG/xG7UDzbTgvczM6HsCcFGhaZ+8Nuw803CT7Gzkj
ASQZQgHqWss0lJZo8eu85GCr1LesnM2TWuK8y9b7tI7Sfc4YpbtU7UzEXbhN/7wp/IZu3b4IOnTk
WYxqhjv+da/rNUD1tskd/yaty3Agh32afNNW+fWG1Mh66U+j1l7VvFQ5GwukEHHzwnpABWAyXK6R
XmNLQuLMCLG/FIm/Cci4OK6KW43/fDO/f4IETEJSpXg0uMsbniGicddXqXmqRZbtF6166Jq2u8aT
zsk7JDtbwSizQd+F3tc+cyedw9AN37MyfrbnITndKEBljlbf2jCeem6C3OniO0xr+nmOqdJXvfZG
0YoQEsi66+1NogmO12y9b6cMzVEIKbDapfIiYM4wJ1RLLxrzqaPQd5ce+9HAftaoTfIwmZG0EwwZ
vwOScyiy6cXwo/xF+bKV+Tyg/7kvbPeIqSUawn2wVbb3Xx9gleVd1spbW7zoZmhGqGuGaUkOjSaw
73bksR+kpqjOjWWX//5RVuaTjN8PwqWkOu3TIwvL2N3+Tmwf3X6aBHEoa5Qe16y5pPM0Po1yV5/0
aB2PyJdkyqeHxKwuOpzsyRiG/n7o6jerx6hz++gm8JZG8+vI4Ccf1TzZFxmexwEV0v2toI31fN7p
SyNRKqlw4G4mLZM73/iRAZxqe7itZODm0pd2d/tbxYwiTx4jc9fL7N3ClB+h6rJgUPvx1GecPmkz
uUmnoSctuoBFlXsVbuDzpM/CY1NNL4mTNG67ovPSqS/2dq3Np2r6CiFW49jKhotNHuXzyp6iNLay
+5e211orQjZaLydJWZYTllRs37cLtSP7JPTiq+To3W6aoaCddS09KTHUQ4nFUKVgd/99FpNaVShp
lulY60gu2lG7i1LZIMBR2REdqF8kdUn9jgkibpyVrWsUknY/znUfgAD3z1q1hk7O3GPUpMvenPrk
BfJkwvHX9o+xQgB3tNYPq5CqOyNf3gXCtefecOZwymNlPylV59IrC2pw6zshd8vXUcEP+O+lZbpS
BZqEBCDupu6Q6RgSdAstnywYFpkp8iOw7oeEVJ/RRR5ixeK5pz2je1fIpjd6rWE8afJmGP1TIxXG
k9MYr8iqAx1S6lUd6shXa7L1oj4WvsCN8TJSx09d/LjMunKXdZH8ONsRzeDYDYg1nhJdjp+kdZ0f
C8u39P40Mif02LdYoptUJGfkwVYo9br2ZuGhKMzu0Vp7aKVsMkKRxEx+dATFRhP5jLkTdxFCVKKi
iyakqiEDdGLnkpWoDC1rln0JuuRhqbQwnhd8IHRyNqgRu0Brll04z5mDiNocUdnKfmsqxVUeRXkV
Y+3n+eQkntXp1EAJEwEGxx0Thdgl2ovezKfdbcvZlHcBsinldPujmaTd7eUYllHdEeoUB6kz79pW
FHex9dL3uny2RkSgbaxmUO2IKxp9esADKx+IzIwC0cAWz5p5SpYmCS1terXL+svk5CfZWfqHvCwv
N0QiyxePlgoNQ6O0p7jJcdyBtktuNLzA+GPdjlLl3A1s3noMYIQfeD7LWHvYj4OUgNHXOuqFN8F7
hbeS7/Zb7ZuORTAqJOi1MTlkqorAwCwl19LBlEezdnZpP2ehokB+SLNXzX2G8rxU9mh+BIFtU33U
5tW6j1sJhhekIRBWpUNDWvT00ZQya7ZIv6NU2Jvz+j5u7hRHCWyjqx4wnJr7RWpSDlI9C7VVtdxC
SeYT/kSLSWhdHOox/FypS8ECpR8KJVYvUqWtGBb5aTKB+ScLf34eq7jK9cq606Wh3o3bCx8vGMlF
B+drZ9J5KpkiGGFBCaAE/5nLeL4r1rubFBk8gozgrfGuYf1uBWgp1xAqkWMFiUh+FqaS+FhZk0Oi
yvCwoizXS8E6v1SiXY4FCGfgILQP5BUkWzF8x6mTvW62I337kLB9sB1AnL6bbLzoFYo5kMzSODoR
4Yqz1Y3P+ZTB7q1ISpfkura5ftUW7as1dfWxW9mrSw2Je1JGPlPP6i/LdLdUaX6JIUzvmvGsZk11
keoK5Na+9D2DCqalfSClrDzcevJ2UxWUqT0Gs7a27q1JYHquOHaFET3M5PnybEuOlxnLedNPhpdn
u9oZ1++RjX5vTmb9UYrT3ZLUSdAZJEUJUevYJdCSzZHd7GsI69CMx2c0QwAHa3S6/cGw2MxlQk+7
020crGOdkb/O3Ci8G0uxUxBg7gSaWtD22JyfK7UpPfpJtJ3Z15yMqB+ozX/oFqZ9qs0RGYaNXqQH
OtHw0992jzmPqjtGzTGW4SaTk9nudhhgJ23V7lFe1+7t/aut0XLtGhz6Xxp15bw/NTaSsrUznyYZ
WUlVJPvb5tIVpuZaFk6l1mwgYOdyYmOAPqlsRfMlSWKKqIq1CpvCBoiFU7LGB8THYrYQlZd5fpi1
onsbskO8OG7atcmHDeDmt115jxstujc0BDKycJZTp5p9YFYN2kpJso7NtOzw/3vmJnORnFEKq1WY
2FUEob1V9ANb7U3eUyXyGM5Ngmzx1rSNerm7KTrbvjXdZR4USPs0GMyiCTRRwWwp/L9veoc1l+z9
mqjeZFaZi9IFq9Z2W6KRcICt/UF32YYq2Xa3W5Rr+s8saRVPaGl+t65WuGimdLqtn8SMRgimqb3W
phokRGesFL9m2TxqYjGeel3yaoXhVrxn2rR5QZxBHOhX9mkVR+epyTL/9ns6OwoTsgzWSv1o8ae7
mZqr3sZZd+QFHKl1J9dSY3mvO3HmmkrNCk2E7qltjMQ6Ws85Y94kzH/HViTH2SINQDVZH2YaURLU
R7Vn7E4kFnbkPEzawXUoTfq8cemt6DoZhXKYNMEY2gPWp765q9tnGlWvRoVgwFXW5jU2laCJv69j
7Nrjczz/E39snCe/kZehDaXG97FOAWhsGh5ItR/mg1Z+YY8CHXFtJFd1ZmPCmmXqg1b1E3ntXZ1x
QHi7fasR3zkc4ytJr7gUcvPZVMcKOCKpQ0lVziJfOIhSElc0Q3x0+Kgze/2W0QpNRObUjc1kRfYW
oTLss1SOceTPXZCuqhI2mcawaPRa98vcXYgRI5Ym6hkArKNdNcqoPkxOZO2KmjPctMo0YByzdGQs
zDRYlxXLEOf8Ye5Rp5VO+q53+aVJomyHQbr0IrJUjU5gd2PYo4vFPwbBpIxuM2CmMVqROOEiyI31
Sk19n2/IniWWt5JBYLsZtpocOEge6oOIVI5ueZ2V+GzEFPk1YiyuJzWxspAIuoArEIKLUSLTugDN
xrQj60N+ndXihVST1z4fQ0s3id9oIJ1MDyGptDOSZUbIzzHIUycYmgPqMtdJFZIKc0rxdC5JfM+G
jLm/x1eDJmHOiLtVSFbV0R20BnkuhRzU3ag84xC4szvrp2GO50muD3z2U25wx7WFp6TtoVbbByy+
L4Q/rP6SJPfCmB+Yx9C4pgH1Wvcjytzle7MKTidnGkO1BQS34uYoOcVFg40ms+WsrWVAEo38nPWE
/mG7rV1R9cVVmzRs77lj+1FvlCRsYrxwOPokmkuanBBJ1VNaRc9Var3cFgo+EZR/Hfk5SS9HPvuX
fXQQwnt1HHnCbvJ9LICI0nvJrvZpWYVtFZ1W46djTM/ObD204sMYohNIachZeo0S9ao2vY8WLFhH
hAe6CrQvuY2uFh4clAwwBkIG1bCq3XzlseupIocFaSjehHmOJBZui6Z+B99HGRiPil+0zkeWrB9I
/u6qZXicZPWFRAJcty1KIaUJBgJ/kKopd1MiV6duXvZpXrmiQxxuuPSV70bv9O5cLYJ0ANt8kPpB
2hFenXpjyjRahWiy3agqW5BQm7xJmRyYRs3gcAYopLKGM+/qmFe9+llaCLzLDzMzjskgwdTGX+cm
p8dQddJhZt8a6oDKEcvAuCeaZqkzEuceYIcMST+3znKfTiMigZ89mjUHjjjfaWV5WlXcSATJPJoa
B73dT7u501Fac+QNQ52CKeVuodbWwUhkb12buyFKpf2i2m84vYygRe8dO/lyyI0eM/bWSeXzCdPY
6g1r9d3BZ2UDd2njq3jpIjwqFwHJXyDVRQYZWbLX5zjSxjgohsSPUjYI6nJeT1d33vuscF6FsoSO
VMwvBW6Ok2gcBVqzmL6oEXrUSSzwMhzpUjP291rcPad11n8hUwsyR7IsfHVdcSxbNMK4Xs8IdTJ/
aIz2WK/LENLMPswdHmrmasH4WK+GRTDVoDN1Qd8NmGEjI/JGg5dVtG6E4bR9b+TSN2jINSlz26h3
x9kMJocdEnpgChuvkJ6Wga9rpK6i+FP6BqDGSNdedQJwSGIsxHQdMJV1NgeTGpfPFJ79IbJqMoSb
1scU6zGKh7CIvCt3cyIdUkCrQ9QR5UMybsr7Yx/lKhq9qNOJGhG5a/T7uV0fiCvhgFlQP0rcvNJ0
XolbvjgxU4NGI/++TMYVIR12HiRP/TSHhrWPqsQXS7kHzAhLVG16I7jrDP9sKIj672BBobFi1IS3
sEYSuOZhK/xCW3tW6i9EyHyN0xfS4vLHpIFrBgsdZazklnW1E/37aML/NsP+Iy0l30jKb1HUhyIq
0l2xtvpDQq5Fl5vyiyNPnT8rZqA437ICMz/zfctCeJs+kEbUNSgEXAN69TjW8knSxLpr5PRHM9By
ryS2GM9l1kR3QxzlfGtwyY60qJiZ2Gn7xIIxfZuFbAHpLmY4g2seyr4aWcdzehR2WQZ6Up5zE0A8
VfX2oY/WvTysLDaxBbGbshX29gtZVIFSs91Ulhub+GhV5Kz9mNhngnAQY1LTomJeR88h0GZntq1n
5UXDxHs1Q0ZbPORp8dHXmRpWlUjcXKukB3KXzvgy49MQGOnZasatCcRPeTPrPKajTV1QPqeD6aYW
8yjCVSdxsWePrmI0arYXZ1XIEiBPDMUDe1wtkIeugqxJSLnIYQj50SbhwLJnv3TyME17iRp6stxG
yUlXrrapKTYxnJU2pChnyzFM4oJHw7FeSHIIWY2ZsaT+ZdUGANjpzAjwtXscq+TFsfIHUgIQ1Q7t
EuaK1u0djD9oD9XshFDG6xBff1XAWwPu7OZ1sFV3+7zcvrkVi7sEMWVGb9OJZHkt57E9SJH40Zkq
ut45q33B+L4QQvZOGGzXHECPbRyoUvYm/xynn4r9kLC3i/kjT9GBEq80GAqSWGr0CKGtw++9k/F7
PBMT5Cmx7TXFazH8U5GrDpkS8XoacX6kg3a1rsF7kFEDIh8trfTUG4mrCkd1S2Jfwkwjqy1m1oxr
RW2KtnQIkChnr1bFQCYBPhLd5bLMEx3Rms925xFE9G1iSmNhggmkDb6T1p/kuzW6Sx3zpG0GqKq7
Ti2QkFbuR7PKz2WqPRhzjJG0FuGIHkeRdttl2bP2Fi/AXm9aDakOKs6AS6C1B0qBXQkAepIXqv4J
x2lYaB1yH1qZUpMlb5zn72abfcj2SGPRz/tZpYS0uwyfBNlaVsPr2PDVLylGHDBdvZW9Gu2wIwyX
HpZ6tXFjB7vvw7KQwRSz7Y0vPcK49DUtv6fFuxbrFhWByhDpeRruUyl+bdbe8Ba8lce1nsY3Erbv
yrrcDX00XxozVZ+yGi8/77zcU31x5mdHnKJ3dmoOtJs1hTMxp29N3N/r0pn4xVO5zjAt4mvbgWv2
TvySWK6gvXczcyIpLSlOZoY+Ky51xi5acKPxuu67jgNi867ISXFYcl8teosgJ9J4Fj8n7YBRMsjn
5CWYpWNGhVIE0+TXPMrZN2dicyJTOyUcQ1wHwq1mcRus9uKh2VwLFPdxZ+G8iJVQVYWfW3iBSywB
jlrWgWbL7Qu+kIqWbbC+S+Y/NW/lT7vSnukK6YzVt7HWXb046TpNp8fBOcFiLUcoriqFvirALriC
8QcpPWYRRCVCmeOs3ZvFwZEOlvLUaw7e9Cc5/8kgXE/CuEPpAhqxmTBOpRSyu05WFkz1Tpkvafs+
RfejBqzCyaWue6HupOhIssQyvGjVsyj8pHmF6c+lcJmDZPIt4SucG0Le5zHxe3Rg5ah5ovtHG5E8
Mug0an9YJpwXJ49yXez3BVCxNL6hdYEsm42dnQVaf5is0yDexWnFZIFIHu2sueMYZJQRWQi2zxto
tW8AEzrxkdWpruCznogtknPX5HY7inRdzdi35D5wHDZ/WZMonHRM6ERMFSJ7ziqxhgMnZLBNBy7s
0n6vDbK5k5qRsFZhBhVjioMcg+NQ7DKr53lVdFxkwXVCYXPsHtJWUXaLaYMWOrpfpYX6qvfr91LO
6J4NFGerKBhS0aFlkKofeb/dv7xI6JGyQx/nzoFaB6500afrTKeyaxrPyUnO0qEWa/I7Ztu574Ci
TPM880KNrlNKXgE6uaofKP/TsK970kVaPYwn4/+xdV47jivdFX4iAszhliKVc+e5IaYnMMdiMT29
P+m3MYZh4BxCcbpbIqv2XnuF9Fgibt5Pg2VtjCkxL8skEPLhuTVK+YKhHdNlmEcnj6nkhqRKGnQW
nJUco/oemdjgmGZarKbGPWD40+Iy15wMqe1UnTK5iA829OseVWIlo3CWyEzqIVwcnd3pc7ILSHKA
0uA+RqgNcr2k8Hdwc4wagmO61wZte1R8MK31+Y1DcGGM9AKvKwPH2JXDKSoRis/VWtYy1Ac8M9FD
cG1vc7PZ1lm0bpPiQLFSsLyI7IYVwOQnLRypHkk9iohrPW2LDF7tdMwQPN1VxDYLa4LYODL2OcXZ
9zqMfVp672Wjc730FvNv8411HY8sf0DeB62J0Xd77FQwPhx8QstIxVqVBQ07Xq0Uoq62hzxN5HEj
6Qaqtd1aqyhrQ757X13yU+eJXWUsOGAgxG+BHiY3bI2qBiRg/4q3Uh9ghuHknNRBI6r9OFin1Jm2
o/5S48GaSHMzR0qQP9rYLAkku/bjc2YeEda5HlgD5x/wFHKbo3x8J14T4A2wQgIOFhwjBY5CBzp+
CUs0XekuMu/qDdswS79rJG3jfuOrXhEOhhZiQ7juo5KGv9ro3RhEBl3ChLYd7zkd59VKgTqf6atp
4SJ2j31NK4n3HUagvoCXOlU3MNtQT5vjhOdjQhfYB3PXbtrG3LNThTGGixh/AFif+C8tf6TzS63D
dk0IIa6WYJQqiMRLiYFCKSgrGYEyapKM34dxBeEHBw9z5Y6PuDdUgxJLQy6zsS7XepIeKRoAD1FE
a2AN20j8sDP2aJojvE24SgWWnGpgje/U7uxE5qbJ8iNel5MssPVMq+5WPg6icj766ACNVl/n6HoS
fAPBKGTLftIHDYHTmvYTqMOrBlaeVEHKQQ51lC0nxcvwpI+wgsR/YjWO0V618oMojJVSEVHUQEVz
SsTCNO38RQUciiLzfLvD09VQAR5iTkJn54lxS+5VYFtKgNFoWHq/RbVemAQtQ4yMGgh39FYubd3k
uMFCIZZEzspwjLXkHEniLyN9zfHz6RJzBVfDLysEfhW+fLRwJttbj2utiklVPqshLuNhG5mh7C9J
8iWqu+WlIZ074UNTUNqvD2MfMgrAkOH46wW2EZYvym8WpdS+ch44Ozs2k/U4zaGVKm6gYihbGR0W
JsmSh3PZnRJ+ydNjqy8pn9dS038pI48oXDgIqHMzROCohK2jeP5sl/25xUT+oDcFayf3CrloTBkG
V5xh+VubFiTNn2Gb8+NG4utsj7GA46vDV24wPM20pgqEJfVd3HU7xuvdqcwh2I1LEdOFsX1MjnGy
5zj+w3Tqip0jBWwxHyKUjZHfTkRs1nXbb+eK71YOzkta52eu+k3TbowU36ZOriK3Og+Geqy6ZO+C
nUmRHmsgygmNMRMfEOchf426Bwlr8kRQtjqdlNM3XG1OcxGteLNHpjC66PA0NOczIaKfkDe018F7
xR0j8jv1pfuwZHVR8v7QLebZiftDpPwevWRtGOUGneuGae5BkTinJr+MlG4Pq5eldkMDsXuleisD
unI1Yqna22c4DkfQftably6zw0oSj0RdBkbFBOcyt7/jLIHccldihH4w+9TxBteE0p0ldYr2dDHh
xBkQDTewGHqDXamE5RjAsGzAwtF7/1TzDT0r5eggAk9OG7ksui/jLbK19CKi6L2VuJgYNDOhNwnP
x9uTQaRX7Fuz+XSdTOzMocTypYT1rAuLWtqdb6msv0upqJB24/piD1p1KZ22vmRmGYckD+TB87Gm
NpEtwAJcWVO1w63J3IuoT88NM7KY8elh6mWnUtKJq0e8H8W92V1FzXS2w7uKra34gB8SI/v2mrto
pdwij6cU+I3JoruLGqGFXsL7FCHsbZt1PxIGBpeB4cK7Xl+LybHf+KHlQTTFtXa52uxBpBfPWVTi
yUiNqCPzxDkMKXk5k3/TBEh+qqvEBzQs5jaITb14c2ePUih/i4EaDouscMYcpzgcyj5dC92RobFo
axIR1M+pdt/iZJsm9i5O9K8ByP4UmaIG1kG/Ho1Fu6n1g2slXaDrQrkXZV2ttRhNg+vhAZN4yBsZ
49qHyi3+EjgyHxrdmQ7PW9DMtY1Ulat9xb2ZVYm932z1wpdDOwWELNEgYT0lnbCwcgvk1DKBLy9S
zZqTCfzdMNo7VE6z8BHoJq2RBVrWblCUqtWarq7N659VVlGCpxaN3uOAancTaXLwzcygVsuL6pio
sjoCwdKQ28Z6rscu1Hotgdhi56u4F/1NdZRrD9fyAwGU3Ell2zA3u0ulU4Iot9PQXJack7HE+kZ6
KS5Y2c8ExjyDzcHY2BUYeVxiAoEdn9iY9jFpcCBUelywmLPQ9+L7uXI8CX9RUHhVIFVE1ZeNi2hU
hG0z9lt1aq7Z2gJTTRIY/a2+fBLPXCg9f3H3OtKnnsj43hmxXC4NztHHJfegiWnTCbWnXI3pR6OV
N1um6PsShDfCoB1t3YSpvcD2muu58AkW3hmNRvUobXzUWkCTNAOryox8z1aDnzC2SiszdfOPpWiv
EEHn4Qt/6j9Js+TnJIu9oG3i+VTIRMX7Q8mP8FjBu2zz3WY7DoBpTrHmHOxx/okja0XVWPdrvA/y
va23v+EZRftYKSpMTicAvzln9JWtO6kboB9G1O/hQ+B5mKxFWtghQQR/xyyyw2EuDrVikxnq6jXK
Fg2UKI3K/fPWv4OROh1LRybXNpVMGjntBShxsLoAUGVtaVl1Rs6QGjglOd6N6yBb0RNEgXSmb13N
UfbmZrk2h4rIRlPSPixmsVHsTvmIdTp3pd9anbds3Y6BEQjdJdHoe4SGDGh6BL0bFFaJYr8X7pYG
UbxqkfoOVqSH3TAZfM+edh6kvilU3CGXyMyuzqL358bh82dKcJ277zhxWfikM2zjObrXBfZSjuUy
UCnUZv+8ZWsZQqOFRIknYaS1jSwop6YIFHMsVhUMwGI0vK2YNfdtVDHD3WGUuIbJsbHweELTYzaI
AXXbR6hHtPCPutiNGb6T741iUTx5gVKQetsGAsjIZrPPJkRnOPEvXBlrUWTyVk+pwZ7tJDu2xviz
YRZgulP3g/VwXp+0Nh53DvEDi9c3Nyf/ZICxMiLj1dEqb210rX0Cm1ywCEXnrfdHexgiVCh2HQ6m
V9C/yX6dF2SpwDKK/UZ4C/JFt9kQ4HqAijLskT/9ccZ4XLG9oB5tFVYTPk9ciT0G9EYSuHn+rnXC
PMyVc3aI2bmVaOH5m2mubYbwHyDIqGiadw9I4fBg9CMp990RF/fmXhYelsqdrH2wVW9TkB7ra8L+
xsWeeVJR0m3Uyy4lmHKw0sNUusYaPWkdxssFEekD4nsbNe1HvCVd3QFMVXEE5ysFfrR3w9ws720d
r8fSW0WpdsMRXp5J+9BxaWHOllRe955qzR0e7003pyKYerHgyz1DiDKg4UwNTUghRnBv6NYAM878
4o2afn7UnWlc7vkOr1mUFl8srRsZDaCQHn5YSZ3QVcxbl0piPeBL3YLFqUVzrjH+PRNkI8PBU7Ew
B6AFCHw8yE+3dt5gXHphbZuu+DUPyRmD/r3ekQPzfPPzIFQYEqIaKIVMaCP9cfhVdeV71XPRgg4R
EhGiIvg0a/GjcRQRltlrydIfGaVvSqgFoUmhNThImRa3CKVROWEjlciH7w/ZYWg/5th9mwrsE62x
Ldbs4gSeOV4d6NCaVrhpFITXG0nC4C4EoFT9FBpjgH0kURXtiFAm/jMXUSBi9vEmetGpBmu92HSy
jTeDfRmZqvFW2vpeT/ZTFv9R2m5rYMuiYx7nx1m9WoqnsK/ZSGb/+ozQHwXCogD+2RU+KEW0dHCe
DI3pJeBdoqmIakxjJKvbiwNFAh9ZDiM+79TIZVwLr3GRjf+CFXYpO019Myg4Gnye66jubin1eGdB
FujUTaPgmGM3yeA7E9Gn0/TLtB/9lAoK3cKndwtIRlg3mrh5o0xUQvr+VVTVWEBkK6vv0O7Thtd5
fcOWylrRPdW+As5beLARGic7ThVku2xc45kaNcq7WgsmXOUgKBXrcpV7DOLNBpAkQ0wRYNoNdFtq
7wbOzo8U4P1sOOtxYGRUlOcSDw+cw/VXthyGsjJiKpl2R9uC3DJkNYuNqD6Zk2nMxhn3we5aNySR
BhbCZD5nZ5vD/b80g/ya6MKNwvhbVqV589QlnAZDBt2EuNoJ27lU1p0Sm+9d2zGMZmqi8DWS18U5
vK11NdT4CmLtM5pVtqRfJvMB2/iUntjCvAyFYfr63KAVuTr5K2z+IClOqvGhAm7EGAwRfAB3wAE1
ZyCu4LanW8neYnjRRemfvuZ7UQvlPdXt8kBaS3zOb1EL/JiODyZC/0OWRKgseNFwfdpRcsgudor/
gqtF9pWF4OIVboEd/7DPRhe9TZXS1jP52ZsEoGy8VjnOi2evUfAsII4LfigCo/ocr51dCandhzoc
f+DY57FULdau7Wieaws+Vtc01W5UMuWVgdkVyNoZ/lRi+QLiIYXQ5I3Jema8aQLqRC5tl8F1oV7L
9l7Z+BE03zO2E0pprOOM717niQqU7N2OCH5Kfzl8GEluoRi5zxYJAM6zE1wqE8rFDxED4qeoYiM8
ANGBoIWQuIFJVnCuN3YBXzfh+92TpgCbwf6bszp9jBtZqTBrrioyq5VdbYlQz694pAaS81AWSKYA
RriQ7OJDo6ns7bDtzqTP0UT9FK6xHVx7VS2w1WHoFOaOiMCCgCXVuXbZ5J3KDVkS5Epg5v+z45xy
4+meTkl5gvQFAaT2+iC3jeRnHLm7gdjcN7wr5W7JNcqg3gnKOlF+aK70exO+RGLlMKBhMSSEs9ON
JNh7loO6ykF04pxBJxE2H+5mHO5Ku3HjfeRZQWVxotsXJgfD/N4VzquZRUbQlZgftpb6N2d9zYzC
9Nsx6Kz4C4Lfro3/Yi8GmUGu2gzAWPvmhFXm3wuTagLbxpIJHVjvkGK9yaZZdtG6jhoz0L1JWzE6
63fQAmAnxr2z6ctJWS12K+5K9FqQFHnTAX1PSt8wVc3wnT8gj525oKJ1KdWXXk3fBqMqgMhwxBmW
QXybixko5GoUFJBpc41hIfgo5LKdtDVU+lhtAxml09cwu38SyMfXpm+ji54zwno+niaYf4zMrtdt
8aKM7Wl4DEJxSsaQUR2/ejgzm6yVEAked7n497BG5as22AbWczORpI/HZ+IAfClY8LXGO855PF/L
R3JG5DKSiDzsHZXcuOXJdHvYXQ6pB68d89abNeKOI5Vs+MGIQ6wyOYMDd+fOyxlyPEIz3+mT/Y79
DWjehC9K+opfI40kMgUnimKdY0MH28cWvkVGS4ZMQcUNF3PQlRu/zjYVWvzpze/u/OZk0WpxWYD5
v9PoAjl9cImIucxIm1whLAr4SlaVerSck8aguBkIJxqZ0WQfkA9WqluGrTdS69McNGNo1VSGNYRC
6FnesWMipzAu1mhBhh5owhlo8/Da9oKpm9ZGAn2vDWowOOv3Q9ltEpSR9yCNzYxuGgCGIVkMKKQk
KVjctY7/GsaEYdWPBwIv3TGMIaJqjKNHWHoASbjUrpxxWaV/ZnteaaWyqh+wjGQ4URTrNlWDxbok
VbxqF64ORYL+nHrnG6JW0M7xvoqGwOFFh44So0vZUz9ZJTPtzGzfF8q7Be7lUm4JzIhiPtCOaYPs
XrAE4jePfFSGwNZ/a66SrP3s65/SUxhS9StMJTVBshNdi7AvEJTWs0muJbtMJPkkGTsQLLGKdNdP
iSB6bIGl4/kal5OIyA1dIKD2G4O+HbYrZ1wWSBb5x7yRbSKwGMzRkQbCQE4zvsJgqZjf50KCwENI
127Ey0Jo+wLZZWRdA7btuBBWOTIvY0ofILxvtmkwWXe8/Xxpflg2Pn07hbwEpDJbL4ZXEr849muc
D/5IBJDWvvBJ+i3/ltZ0eJM1qwXDpdjlrGfVVCOUM+YP+OZ8hRI9Q4N+J6zd4DE4nfP9wLmtyb2G
RtOGgDC2uGWrd9NYP/zYBv7IPCMthV+WZAqfBOGotzHWGzHGBUlB0+t4vxP+dGUCcnlcTwzqxp+2
+cOIf5EKPmE0OL3JnjGrcnaLnQHDUzzLhL8OvTX/jrCxXTegpHZXGPO+3fxsq73lFmsNxhHFqK+o
eEhSUHfuN5EtBEHzaTa/O1EgTSn9GvqBov1pjAzODElRydugeLjt2D72XSiYFD5N7JpbfghOziKZ
oJ3g4+x9R/an6zarnp9idgbWRuFiiLVdcManI0yyP532N58YYVhlMBQ1lbgequA+FDkbkn9WNZ7Q
dN9DxpDTUFYOP4FfEldFn8S9gAABrIcqCo0k8Nz7bI+gmQzwahi6LRrKymSgUsK+WudVlmwrF0Gf
VXlnon3Em67BJ5E46qydNHK/ouadKa0BGf6O6hdmdjvQDOl/9MXbLYxdXlEZjK9LSv52O+7gwU9v
+qIbYQnKsNFwDvyIJu1HxGl4TaXZvbqGFUor+8ZmNb4qbTTsu4nhorTlqTPN7bBkyo7F+NwnXn5X
89xkXCsOajvl96wt1ZvnBZCaW3S92CYy6Ye4mdCbgRc4zmbEPvUOmTC9Q1jckYgDr6+o2rA1l+Te
LLp6VtRko+Ejcn8eBiowu2eGEedCPdkibQ66rWCBok3eq9YtbFVsyn8ogKkx7ei7GPHs4tqjClUn
udUAfrbWpLvXxNUbvrp+/Bak1BmDjXnVuO3qWttblfF36cltcGSXMiyzUAuMZnNS0TEFOrOTDu+q
tzadsNqao9/E4lxGyYnKlL7YxKNqn/4dGjWCZpys8UYnR+vx3PORfy8wH64+GHtMq39PsLfDdgEY
BxE2zNP4OCxTsY3HZtk/H8qETDlzHk9MVQquq+efz5dJ5Ehg+r+isasZZMbqyXCscWYlcj+nua22
6agvp+cT7dKqJ/ICv9vkkXyFpBXqG35TMHk/63xSNySsd2vNSpTPRqavojF+pVOcHzQLrMtzI0An
bYTa1NnZl2KPVlA7ubOymN88fFGbr8XPSi4zXU1ZtHvR7udk+Muv8GW1CgFDl2H6QwLVn3hIGrxK
UnNbXJR5Wa5aJf6ajui/+mHZQHbAPbvS0y+d3X/surspze96bqJwmsd2PbkKH+8Mzq63t9KI7qMJ
tRY8TewzBZACF7XmktvAnraibSob+DKPNPOnsMUeXbjiDwmI85J5WKhiqrmBEjh+kkgUWFW9FzXs
imxoGLw04gKrnLgpZWGOI/W76uXtz0w1w0RNqBAnYZxygpIOeq5dCbWZmTV7FlBqTxSR+DMJOdwx
nzdWAu3fNhbZcoQRsRyTGETdF9MQbzHM0se7UiJTVV14AJVu+XFr1/sx10HOCLFp9gNqkQ3e0Vvt
kdorm5z5cLspqo7+ildmixMi4Um204hf2MOgZb9YinG2nbArsSo3A8KLTqYclK3WROamb4R7eh6Q
TIFo6KilRyi7TzjoeVCiFHTGXY5gpUipIkuw5nY5QWA9SRj6AzZC09UTI51XpZ/j3Qn/H2Tp+WaL
eK8DHqrHxSNnj/KVf6so+EGDozUMfnhdnSzQPqtM2XSVYgMimM4aapjLqpFOWBQzbchPTivKK6xi
TrZa6pS9ysGsO+3maCZUNtpbpx+uNTqJQJS9FjLbqQOlgbOgub+njs+OAC5tZSbZbu6Hv5XNYLzr
HdwU0xupPgWZkXCy0wmTZ1d5bPZL9Td+3Hs+FPd3r9+AGRp3HUX1q501f2pGyUdB8PBqLNtpizAm
DdCOVdsiTYzXrqgxgybvLXjetXM4tp3DiPd5N+W8vMyedmgaC+FQQ25FAqL64nbrpHPZ48cOJ2GM
6XQL8N9Nl/Jr1lpMi2ov2Wtuf7CE6C4ZISYI28ezUsFSnOk3e6eEeZji8FzOzkdcLgrCFL8YAK9n
KeCZTc4afqZCv6o6J2PQe0aLJk68VZaGsz6a90QbXCLDEjZgr4Ys4Y7Dp8hMgCEpl592Dcm4qkY2
pPhP5toBmkcAp7owTo6JGyWlFGqozu6HnTvoZ/G493wWSR7EiEFy5nljBc8ZE5fgf73vefP5Zk7s
q9mO1e750L/D899SHEPZQ2Re/79vHTSvDGPRNKt/P/j5wk6fL01cJJu6J7nQMX/UOcxcDHISJxwV
ATLDMAo7W8J4+PAY3I/t5UHxuizCPHesXfvnvdqRD36LrmyZQWiHzGpuceLZV7M6ps5i3WrC+bZW
AyyAKaVxt6XLaL6ds63srXuF8fiPwcNBtmUl8zsjoZKtl/I2aOPDWfLPUuAskbReD42Ly59sg990
kmKvFSBK1tIL1Oa5sW68H8JU5r2UJ3tKEn+JDZuRPgwNFno4uG3xqzMp6i1V3zj6ciaastxrPcBb
owll7eWyI98E1ELXzUB7gBqAnCNO7ibEp7iHRZobK0ONftlZ/mAF9O1RtISdekszhB1Svb1UQF+s
uY0Dizp37crJ9snb+4RLqayTxDnC0f2FYDfaIBFxUc/1b3qEsBZpfLzyqAwNYlEhYek7VyMZL026
Zqt37SnKu+6SPhI01KVb/LojImDugPinybpMZt2car3bRtDCNnEDKyyNBWR1HdZOU3/2LNFrx0ML
7TSbhcnpl2vAYzQINd9hFxw13XBEaWAeTVGRLN1UsErMic0mFee4Kz1qieya1VzNcoCe39QxDoBW
3FHsWOUpIqyprqMU0uKDkTD2WZCIngrOgdvKBqZA/Ukm1pt85aQufZ3oKX4795cxwQ+xbMBvxtp7
iFRewbhDEw4c+NQ7FAuk0Woi0LGtv2dbaQEllTGMRlFvq8LZDQNNRlW0kFLjlxZmhM8u9VevjFeI
vtW6IuTUhybmV+g/khKLMAeXmAz3xW1rtdpedPyDejQcE6kWZwtVQtvzZWGgSXlspJtUW8RO4Bc2
FL0WSCNrUVlCTkAYOB9Fxc6YKRGW8o+79hQBAzxu9U5Pwf/vPlJdNRhf9DJbgkRdrFA1h7fRg45E
pSXWYoGrowzZz7bXlxWrdEd4XGMFmV55OFGmMEwa5URILc3YOJoXXZqh5wjgQ9R502xXt4kW+6wJ
BkfNbfCS6WIAT+FzphxULJh8ijZ9SFGbYV6fFa8kQibQgpBaZUk+nrR8+Z56ddjUJO3ST3coAymi
fbJhCqh807pQrPyqKt3PhmH+ztT+Qoluj3nj9ScdBaF0cTFvo1ySJdtmO5hpSGWrV920+GAmRl6i
QHYwypymtpaXhXxJU5Qq/jvqZ/vYLx2DjFzyEnDi/RE17F8E+5arcTDrQ0VPTBQECEV6KczkRR28
YjumMbPZKttOdutruGVdSK1RHP6ejsEAvy6NtWmhWbHHFzMOdTuu702kY24qka7BUtwWUZtfuokR
nMFitc7V6BqbyPATBb/2nsTRVSvEAoXbmY+ZzY7vMxLZpoNQzt6SbgdhQDaO+veUatSfPVgHNluc
H9NNYy342Am6gzvRQ3SFtS2tAURpbMsQ+rJCuzr2nTh8tXjqrlqF6zhrqjzMI3wwOg1w1p4QPU3I
UTpQdKd3/tpRqZ6gx9dM37Vc/mGGXjIpIihdCasY/5VhUXqEDObvcsyKPdMTogYJoyAQ51BLiFxu
oaU4Xoo00OO6XfV0QwQvo4KLcHSEagWJBCw1lcdqtu9Ra7h+ToH46FNp0sFWrAFdzlRhNIsvoLZe
YB7LVtM304BVHkwrL6xICl3x1ysx4IyqkTniPSwX2taib17SNZoNQtWqeAfB51Q4WKUX+OLAUSZ5
KBUY2ree/BjGMcSJhqgw56XETmSKWNZRPu76n9MwqycxG3cq3uqjgENDIKVoz8+7lfbp1O7wcKLE
cIs4zQJH/XLy+luSztYptyFpLcbrUI/W+9jZIC9prWy8St8zZQONQ5kZpORR6SglV8KLvyAQoa12
508j88BeNc0J9IFvXE3Gte68uc1i+UlXnFpXckHrE76InYmwBCyjhyTXjJzMaub1dMzqsYwxIiHR
GvgE+lWgpcJeuUnOPlKW19KqxYqE5/dqpMFm0GqGI1BBmSSrHjgNixh3Z9ELBno/ASPic4ygB+Vl
Yr/msVMCOozfc1y9WbLBmK36OWQd43TAWQI4vVWRdgLaNpFCah5z7iTRb6PE/Np8TKML94WMJxE4
y05acg4SaN3w3yMQFUyanOo8pa48TIN3iz2xJsa7ZQk8Vo2lrxZcJ/wKo7+5sjWEsNPFFoZ9rQwn
JHpZW2cmKMgwArxMvaYHLAyTJjAxU88aKqQatNTBqnVFUNIO6f5lTLViM3bJi2Yv32miQYb13I6I
XT/L9HnL9bztUzHt4LHdte43Xv0FljLAFJioon026dHHh8XLlOg4R6B/rFvNF7N0SSZjdIGJxgLG
N2mhALG4aJ37gUje3bOjTHuhLG+KF0PDRXQskdQvljegZcVRqi3RYKoV3OmOkINxyXe68sMsZyOQ
YB1q/WVXnnNIsvlV7wANZhO8KG3JQqkb+dfUq+VqEDJX4Bqo5d24z8u+WZsdMwJ8PKLtIHMKC2fh
2vGMk04i8E3JWFDJEK7L9mE/HjnXPGvda9NOf7Gdinbp497z8QUxcAldohvao+NlBdRsFuaiB4zs
s/8+NI9bNuq2AU0JSHFWjyyqKhaSTx/JLInhRD4Oz8eet2x8bHa6VjCInsq9yFRnNY/avCo98aqk
mgwnvfjpNYV7M2hPMIguLr0Co8IQ8w5HHhm4QzMcco3wARo/YPVR22I1DtnTxiSZK1vN7HNOZPlB
LyGPMljhZhnhgmkx/IQq/1CFpBhL4IA8oFsFikhGJroWVlunWppooHQ+5Irld2/H8b2acOIoB1kf
OgekTIxEniRCEae618TpecttH3trz6noGv0nwoPsg3V/i7UgWusMPAfaQB0Q4p69a1w1JteTwfD3
T8nvTxEQfQ/obvrpsLjOfCgzktBmLLUrckOmYhDQbR+PIzhe/vMKIpS7vZrRUTx2GFj2+cXW/EWD
iAUiW1z+PVx77bWwXLH/P49jf2IB6+Fw8Xz3PDlEMzNzMXOpf5gP0mbWfaB6fIw5QceeD9sIljcR
9pPrItLslaaQwUXHp+6fB09JUGlEqgoCy3cKUPA8Ph/ORYUkoM3BFJcoOf87lEuegd2xJ5WeV6n+
gBeI6kNcynfdMr48XxhZJV+dqMi17LTjIjtW3ccH7xYyPpStEjwfeh4yq8WrJochhrjF9F3bFduG
jTYBOc8mGMAT7uuN0mzqijgICyoIzFPzrcwa5Sht9uMKe89Pm0zu1Wws8WEGp/rsv1HpoqH1GFbG
82sUKeKd6lOsNSX61vNhPECEqVdVrM0frulMjIE8G8cc7i424wKUsc45wnDkfUQuNFczNOTROM0u
hNT/vAqxHNwqZjyNvLo6sVQ46C6Q6TF50hqEWMY4owJqsV4lgQ1+Td2vBgWDwmqOik22xNobClQK
c4pqkw4hpq665Bn1nQen+4v8aqgydoneaMAAMrHj9fPxBZxn43m4LeXox760ug/JGU9fnfpDRW11
dNPufx/6HqeENLHgc2RkMD6f1Wb1f15CuloRlIbOMJ5miVaZNz//ma6uLmaPxKGHHSl70wHyyN2r
EVlIsp16DHLqy2NZTRsUyVDFoyrZzE4538bHIQL/g0mfrwfbWmCx99bNG9GNOLa42RbzfDJudqNa
3T33oS5aBunX/VSHReuBlQO3BVY+C75Nc/gVi4+0ldHPrJwuw1hcJA7St4XwopteiCgsP4Td1Ye5
jlRc9jVopK7a3ABCwIstGBvZhNAAWy7n/DzQxHQbV0Gx5MqZL/hx+PdsDatZXbIRGfn/vOE/t2Qy
BEnEIvbvCQzchrNXBA5GWXeWgeS+9MXdUpzxKB/3QDu6a18IYHvuPV+VqezaPbQoIJfhw8yhLRWD
fLGiqQaxQVxhE/kcehJDUEU0eZChYAxgJra7xJPrJ4HoeQD6EuhCp2mlNI66Y669Gp01dr/9BYvO
N7etsxPR8ZDsCTWHYYFHwuJZR/7qMpw0vd/YBfWr2z1o/qAQyjDgpzXoxdY2oXC3HWbBGdwhHB3b
YHCY/Cyey+k9ZhZD9Wpcj91S+v0Is6lIM0bY3vC+qPqDw4gBmhP8F2Nnthw3km3ZX7mWz426Dgcc
Q9uteoh5ZnAQKeoFRlIU5nnG1/dCsLorM8ussl9oUopJIiIAdz/n7L120MfNSSY8uohJ7XMXXQft
k8JSbFFpJEs37t+TxvhR0W/YaLCLoSVK2E9uZh1dJCcq4h5oRupRIt3cLHYOfY0VskS85AwNhmDo
CGcf8HniJ87BjHnKCpHdRxzMUGFyYGegekC7ft9oICVya+AJqYZ5GNZiwTbZ6GJZQoecUwfNhtsh
7elmONTPC8gC4QFX76sRgG2hoN86xFFiZqOvWjSfTPnjnRnexXGHbYMSfV06dr4K+HCXjqhJR6Ip
d/LdF7+3xC7gPGHNJQn9kzeSGn0IFoa/IgtDctOotTQ8/aELGFe0ZfwzrP3uyWFkFFkBUe4Sw5wY
G3ky8YYdMyxRMnDGXT6+l3a094RbHaLusTSM/GhJLGCNbnN8TuJlG9UbR6SIpWpn29WETZFyTmvN
jcRBj9JHm5p4zQfe76jfel09z4AxKuMu7YmFz38NQc0of9IZopTNi6DUDR13VmILtWy6gWS2AjBf
ZGTmAczXkhQ+5wjxj+ZGBjaiH8zkqPsoDFoSV9mA5ukDIpaDzb7fD+XBrpWzHVtWTb8Pmm1W0SXr
0gcWh3Lr5+zumt6qb7lZ71u/fAdCky+SAi6Xx+mXeZLGYU3GH41BFnmWYIO3eoRtcfQYw1c9yD5E
AcYKibAOE9o44mioJ3/jRSwU0GuTRWe7G4gTfNeAGDVlQc+ZTWx7k0DRPGFq6IS7MUGG1RjecbSs
bkcaX8UxaviOdiNmFm6ITaH3+A/jcUffq1hAL0MYXY75iuMgtfdqQAdlR1syB9Q5FybgCiwgER2N
Eb3jhjgdxDqitu/IFYWOYuvRWsD9XNsc4Jbog9SlDvDHtFBy1jjnqqtpEM6UYWffKMBYuGS5TJwu
5mXsmUahzVs0IP02Xp8dJk7mAnrduph3NNLWbRr/pDg3bbtGkVguuZZyZ/TJiRIvWXad0DbEPm2G
EKpXzdmELlFswMQKanYkJbMMXap3TxCuAtlQfpvaESeVnEzeVhSzY0Pr0z6nViau9Ri/V0mfL9sa
fUiGXJVnbRsPCYmfCZ4zKqFdQGrX2bIsf01zDHKqy6Jhx9Rmyma0oeFG0wpFqGPs9tus5VxjoB/U
IrghNLLQDzaJs9SqZrzUTMQje9JYEEhmofzaTb2HUDaoUTvSBb9C186WlWzybRs41O+j/lhYTJYp
Lzzaj/TQuwoRfgw1ezANsEBCOysrHk5uRykQ9riPUV5eNbIIUfjq6aLVWXmQ+sAOYuKMduN+yOsP
s3Rf82aC6vgt1RHHKxwgCwtGhOk+BQXuvzh2nXOUNS95Bh3GDsL07Nv+Wx/K72Yd51uJceI8sbjq
1EgPdj97lWoUa1kFz7dJEvdItyTdRyI5laoG8yX8LTvjouYM/Ep62A/cRt8oYcOzOX/JOWtDJ3eW
uqKXZkiQLhNNi6oYFaYoDE3wcjYyDZo9OYbpWsUH2DAM9jMfe0bPTyTWZ0eSD4FIwk/vTMgDoiGS
0/VtwMm9sTJH+6cqxWcEe5LZXrhUbvyiqTK/Oj1sjyAgxG56GRwUR42Eg0QH/8H1d1gwiwMnSSp7
B6y+jfh6V5e0wepcy1G3TlemsR86jCCaQuIUjuAeRoH3pJj8azCSlNZaNVfe1vQjvFrbB+n7YJ+a
QC8vvlXjL4Yp5PavnV4iMSVDyQdO6VZZRGQpcuwqj7A/vNhybJBV+7OiDDFV7tc4HT3ksq4hN8GU
6jtS0n6oabQOxbjL9HygWpzH+bR0TUUSWDSThPLyKXZiZPIoQmtkYb04Th2imXbWl5CQsSzhuPB5
4lUQGj0HAOAXAVNmJ+J8VVrM/HzmXovKrIkN7YszweoDpUtjLBsXW3AWVD2WZVrPM/MiTDiyexWD
SqIiDjj63UNhcBAW2nagmXrxGH6bPPGXAg+Vnp2G0pP7USEIyfwgWmm9KY9W9xGkRnEuRa0vkZ7G
K5PNbIV9SS6cwD4HxGUdGsIgdwQoB8jjyzXpfebKEdmLZ1VIn8fxte1rOjIBvtcOEA8OqQLdPpg3
u41RIiThT/RM3cbk6M0GERdM4sd0LahOaVJFw4wnCEgSa7YF7HKEj8GvRsoG/W+V4zjBFRxo8PRi
p16EY/gr9SNnU/jDDyqDej/3vHt9TnaxWsZTiXafY43atg2Op65zu6UP1GlV6+F9o8QPE4Mf4rHi
KcEefur7bItO5SMUwxu8jK2WI/QFkyhXFX52FNb7ZLT7bdB1BUU33QoiTuFr5Ps6oSeqoz5fZ4Gu
tvVEBKMmMzIKMnR9xcBrctGsMnbU3jQtMHZaaKmXQtiPhYrwsuQa4AxA13tTWNO2m2fbDcqmTeo7
3p1u2Niba7KymlEfd3UzPYP+v+pIgzvfbNZDH7PON83MoCQ1u0DVQQeacT9N3VVTkDrZRaswAGGO
gem+bOpHq+/7/Y4KG2BDT7pGooMKs/m82RG2QKPiNdIGIbqPMkH+79PFpnh6Wna1bx7tpIbZp6/h
3tkXpTk/nXQyF0UDTLEse20ZC+fZK9EAhIVGFhia5p4my0OXETORB6/x2HeXATc07blpiatEP3K6
czbo0VYW0Ww0eaongRkItsqIa3G86mlUbew+xbuNTdIZXtwsKldprDN+Ah1iM/5ZVHJ6631/XHj1
yxQhi7PiGMpFzvvWqR8jDqUNAazV0uwlXv9YAvTpjfUUtA8TYzoGbFa7HOt5INsbxkK55a8Ik9FC
t4rPImcZEA3y4urNMJicI3evN5IsD9p63IaR2Zy0POoWhlUgkgsDe29Um1o3SGq0ggvTxXckidO6
4SRoxG1w8iJnLwcSu6rUwcqlcRC8fTF9O7m6vvgsJCDeqqJhWxTP8NA/YW1oSzOPho1Ty60kDpH1
g454KzVUpXm48xTLspGGDDOiDjuDeg77mhfDAQx1cb6Z/M/QatrzYGgcQgVXqGI+UySt2wStrkw7
7ZgwUYF6RKT4xOKd/DR7b5sXOseoIHszO/nGKSRcRxjUGY1l/bHLmc204avqp+6uosIgYcHfmJpZ
H902PBGlqCOO40TV+T157vmlH0H5x5XqnmhxMin2x42tRoDeEDGeRaLQHdftLxm18So1z1lVdmdN
Q21PvUDwqYanbwrPmNanFSqqCIsCudVIRVZ6kjqoUdRHxPZAfwyGj8N7Z5S0ffTB2k2ygEYTZTDE
mr3vgmJECjquhE+UsFYi/9RyfIdZxTviU5Ljsl15NSYet9QfKjeQa4bou770PSLzYC4YkXb2bLZ3
IGjMseboqvCdKNyJgTyHRFvRAAaqiU2qpkxgiV/YTvnIXgBHEUA3A/P8UfdMgtojQrrjnLk+j3xO
LYVGlVJUMFF1gMxlYG3qXMfsWXs6s8NuR8HI8CClH0s2ADIEDrV1P8qlsNyXQnbNJtemBMKXsQ9a
jBUIfwDiBu9eSMav1ZRzumePWa0Zm4deugRkj93WTUnaQJnanks3RTMONMwmIeJw+8JY84clE7Xt
I+7UmT7B8i0e4xxpeDCxWMVg4nLNKTGngoVnSh7jOqC/Hw+pXFYK9h5mD3yzk1JQNlxyce3C2SoD
r15rP/idLx5vYLSvQL1YMbk1/WxD8LDaWr2O/m6k620G8U+LILyt7fb73Gfim8yq5rw39QPZJw9j
YsCsn2n/EqT7qit7Y2OiKo8Na9mRpAZq1ArPaYb1Z+x0yBEovVu3j1ZWNGh3dsIOGRdG8uyXHwNJ
cI8+FHjcOsDrgCvCZTI4u2MbsBZZalirULjOvZ/QCOnmX6lT524bG1mf7Os7CS876YKtOVOOrYwh
zaCC9K5KgLkCHbljB0tpK2bBlVSgH9D67khqVIee2nwWnd0Il3Yj8pWBeeXO8vLPpnI7Nt/6sfST
jGehrh9v36WCadigL/KOGabfytUoJ+MY8PFQcO7Sorsb9m10tMuNUmgZ8qAzj0C2qVXn25t+ixZ0
ZY2AbwYnumWuQVhyh2sW0Kyew8OclhRVN4Tj4hXePWtsz6zHX2eJgYLJ1o5VHIeQCxj4lAUzXaso
L03tW2eaz3POJk6yObD2llVIq2ZpajAiSuXly1IW5RK0GuqTFkH4fAK1cKcqXt2SlZPyGLL1uQJS
39eledSK8M7v1XSoqTzbghRTzYiiM9UqmWdYJSKTXATCYO1kXQ6a2PWFLfeW7uE1CWt1TNjQToap
TmalMY6CO73IQ+9Zz4vpNKFW2hIA/VKR/HAIlUX7LzbJ6ima4YtR2bvkOWMvpBPHrnu6/ckLcH9U
VpHeD4299qXdPfHtt5vIA9WOa45T3O1Ly0KR5dGinHHqsnYe4gycvUv3YTF1FLMkiUfcwEHNVNIu
Vp6GQLbR6oXOmeVex2zEoMYSj5hBsJvpQboqUorPlE78cWr0gy1QnU64TvdT5QJ9wjblsJpi2Xko
XUM8m9O4H3BFNjN2M9S4NJ8JwYgVYXEjskMqHDeiQQWSSnTPDcJdBNjBCPF3DijVohaiYzwDtuxR
3wwm1vrS9VOMrOwq4ZDGd75ASu1HH188T2l8RW3e8jbD2NWRwo7NXqAhIkUdG4lpRivfdzS2d47d
The+4si+0wwN2RrP4Hn+29BGPoJoZrtjNAIYRc5YDpV6rEfnyYU7fak5J+LiVMcC8xBD5mLVtrRK
MMcOFIgj6icNc4eZQokRQPWvqPhX3AnIN1LNoZfK/66MKHwvQhLsC7XRPZQyqRbZX594EAYuhZCz
rgT7hBvF2cUvPPE++AlLCEK95dQH4CRM91eR4wvmSO4dNSIAwlFnQprUiDxLHd7jGPjdZiLGgY5M
nq4AqTk7B7PIMyce2qQDcXiLrDAy9K3RuNVENm3Don9qa3EY44zrNlBuDj1ZPxGz2zPFQLULRblv
6valYOL6CUpt6bmLeCJX3gt8Qiz72DkjohrXUgycg8H5338FEncNvVcnG4kt44swRlIlSZ0lbwO2
USLCC2dWDtej/8BOAr3Vmww2TDfZf12/5ifPwnwoGY1wtkSg5frhTsF/XQUNJlk0AnyKdcO5LIiS
3UCOLrmF+hW9dbKBrVCts35kGak0FHVVs7OyybvvgTWleJDV5OpvrBsMBSZj3E6O+mwbQ/tGUx8I
0Px+QWVOaBpzD0v56Ia5fR93ahck/l6S7rvATFYi78bP7gbm2ggThEbM7C/M9a/zDr5vfNBYpNLd
GZrEfO5piuNr8Vm6Ju5ybuPr7e22867e3R53vMIMHedWjmInL5gPrT3J2BlphE2/P8VLh3q0cJxv
k/vojW2w0nunJkENKJIRoTpc0PEiX7PW7O3X3uYhYMmXuLKvVNcBKTzIzmtp2uuYcPtNrHDSFAy2
qK2tcqfxzztkx4BLYFkt2wJVczyprZvgi1zoWvQTyzP5Ii7tCErxCTlt5ST0Etp62qaoip9SIMf7
cQ4yB5ELrkuIVYe5CU1+ehVz5m+mV+p42wG+IvhuizQ2LOPQO8WG1At5IT+CBJ4KH9tgS7U0SkWw
Q+ntjKrRVlpYd6sJW/SdW+uf/HZoq7wPgiYPwAVv8K3VNOb6E2AHusmV0d3HeX7we/3FomF6r7WI
QnK9fxv6gPQaOguN/fIFSTbns9UUZu65b8itxJDr4gFGniDp7GyAG9vXqkHEHmkpmkqNwaRrad8g
rBer3jJ3bDLvMeLql2mkj411gyRnhFRgWOfVu5IIOMlF+JYzKWlmVvqEm5WROkdn3M/VIjBUzkmu
DPNTHE3jh6Npi3aUEfLkdx8M2l3WovFrB98+efWAurqdOWFefYptwg1Nw0eRCQ8Kzi20KzSOpcMv
ir7J3GHw1Q6j2IS4R3Z5wLCZHLSV0dbD/W3txBfElCGKQAsaGkaeiXEswIVrNm/JMoyaVRaqddy5
448hBAgVZGrzda/JFtd1apo/iESyMR0a0G7SBh9Kwwx0UiMGMc3td0Mmf7RhH61hXhC6kLYHPHUc
MnycXGIyzENgoP8oiOdaGBqdpSgMf/JGGy/C1CnPSnXUIeoU9Hz2mlTtTogMM31sgrUnCTvAnJhJ
T95nmY9nQFb5fbfLBCHHGmOJNakgKA1ac2FMDT0GQ2UYEYW28zoq5bzXkLbMu3ShgFrVNc/FYIpu
1RvgQeyuWiJiGC6WUx7rbpsMsrkj4yBalmHogK7mpJTil7m9W7elkIaoeE9MGa3ceWXw9BQLgqXa
A5kWn6Ydpeti5lLQV+nQt07ywzeAtfarG7uYj527TroBat4huDSOhDzW4Z+9vW0xrrK1bezMcSju
HEH13frGOotqfWffVqqKpOuSifWmlHhznJkp2xU2HGTlkx/guDtRZeRMte9jQ5INQXOvt9+qS+Vu
TT2hCU9H7hnRb3uWpVwnHk9toevVnkxz8p1H58NvzCejddoHq+MxCL2AGS9iZ07jQ32HN3WGZlQX
2Y17WWTW1hxU/D7WiBzDLMaf2hf62m+T4jpmCI5C0apL23mvGkzN9wEuMVoG0W91boZFXw3pBuA9
cJn54RkomTAG4CWNSn8Z5H3yEBdzXB4qrUzV1X3dMQHUU+vB0UegmnNnmKSrVeFk/qlF33uBRv6u
CbfdFwDKaHJ34r0tIJuQC0MU5DScYtNVdNA4ehsdm3bPYXEl7dmaEzjD9fbWMKJEgUXSTTVP4okd
ancxRtajH3MUinxT26UyyrEzcOByKQWOmsrPQQk9dajruwz8NRAwLpY4kdnWcMbMsGrhOi5VZJT7
VAd5WkVw7JMZ1Dzh7sV3AS0zsfkRcYrCxSSzcu9LSBldluCOnZf7UrffAEXaj41iUZBZMM8rQbBb
tc7CAi3mUOaBhUGiNFHhFS7jbNi9o5uZQFaQjhGNYHHWtaaF45ThqUlx60k9fVZjPbzdVgCGV8Vx
wPG7bkuejNEsupXoEEA3kuW/jgZnlWDEweNnJZciDTqO1KxdSV8hHzfIVQWkxJosUewRXD10aCss
RAoY1BPcx1mWnsImnGBsjChZ/f5azCa+DHfaSncKfoSrQW3qy2ztxPiRgrwaztGvhsXUil/tamwv
bpjZyyxW6Q7cPgZpttWFi3X4wVTl2UUQYAy5fjHRfy0zfD0bLlHf0bdejGW/DmzK2ts7XgVmjrUf
7/st2B4thrWZMsGpdOqtM71NDHsCzaFDf2ZdVFWxz6vxJ10bf5nrXbWdhp/QgdEydqQNKBA/laO5
a89Gd8V0vsQolWHl92t2C484b9Sd38lSE9thCDs8nWSdChhdCA24ofqHiczOB4HpbJN3crh+vVtZ
NwSIWnkijLLFKgMkAKFQZ3IfxIBjjzaLLyzxHa3/gTMBtJPCzHYwFPxj7Jgchea9V7DQrmqO7uvb
fox/ih+Cs1LsWuSsPHrUlgpZdvMWCJq0wXwcF6rB5FprCEcLC4vl0C6GkVuzSdRjWCp0V6Pi2nV0
1POaB/C7Epew8bpzVaIpd2EB3CIJJpPSeioKwFZARRZgfpi8UCyYMr+jQ+auKhdTqcZ3rA29D8BL
z5Qu4Z38wg7u8qbfmY12D+Y1YvrVwScJEb/gGqKtCuC20FLzMSJCF9NRRTBOkLbLW8HZBdGdE7T1
ya9LZHoIsva3IjWvDcSrfvjYj3e3ez1zcO32fQH3Jxru6JLax1uJCpQaKZhFMC3xdXc8afqKJnFF
ggVg/t7W2BBnp9gtrJ1pqLnWGswJLl6au7wPVs1gPxk8Rg9mF6ozZoCHSujtvjP0E73aYtkiuDtM
EODQL2r1sVX+c+ln60KNWLyz1jw5Ur3m9sAdMR+hDMKKMGbrR2gN1bEmfbbGceabdCNBjFD5iADe
aTccstq5KmAqSzMZxRI7H59Wp51AL4Zn2H40EhD/o5dTmF0kHtKw0s0LYvgOlWis7QlvMcdWnYKk
LFdfHQKGYDYYtEvU6M/hmAJF7JL6kjHfPVee1RyGV27GnC3N1e6CycRMYUzPskO7joIDxK7VIjYr
/QYb6dWvMOw7uBL8RK46B8YCCi/v2KNQRU2ezJ9spFEs84rJdbg2ee+ssc2YCLH69Qi2Q1WJdk2k
ycfiWO4yHFT9clvap6Z5HghsJXJSvxsQ+i1THVdpMZFnrZTxULRwpiyPY89EC+cgfO3DycXLFIrg
XTmMfLMWUA/qmie0AWWD/MaChX0nyvIbhdVwMtOu3HqEO0D1o000RkBcdNH1e1mbi7HGhT2mEDu/
DrhaHr5qPKMvWelMizCurTM9UNChY/FaiqS/TFVLUl8dIJ83vtnEg56bMQ2uGBXttUzojbWT7V/L
Y3q6bR+9Aynna/GPrcnbGvNozmnq5Hz7U93iMu1wZO68oDOvWpW/tEKG32s0pPbQ38Um8k0X52KV
A8znojV+r7Ma80HR+YNf31Ptb/iOjeLAOGttwyP+wh29oXzXwtk5DoEWHKl+CHhA5dLp+2Gqwgdq
geiZgF/CS8WznVq7EOyb4VjNtJB0V32SoJZjrA+nXo3IGwZ/QL/WPNWODqmlLx8xpDBHwGsKzcLv
n2nBYHGu+n3kAZy53SfSx8beDCurjDPCFBJA4J1nLuLY/7iVUmZYvYfZ6+03oV3SHzOTJbFvH4No
ki5L3BCd0VlvaS7pK9LwmBhoDBwyHzKYmaXDmbbZcL41EJjsAuHgZlukBcdhvSt/lTqjOF820WUM
i1vZQ+Hh6BD47AHWI+vfY4d0aZ3EWrfRh6l7+FqYA2spDZzFt5tLg0+aoNjvSxz86HsNf683nB4Q
NaVPWKdNDrg91ejoTnLJkcQ/Z+03ZmsLv/eobRP9R9CAPldD8dOaH8MYEdOWZAKDnZZEQxgYi6Eg
XJUTFhCuji07KPeDwpWXluol8T3teXQ4WAR8mmgPYvfO5igKP076H1P0LInh+Tk1LCGiibMHZ4wp
S6cg3t0WR9E73stoZM9WPiT3RWBp9wDH7uu8r79HJWN2LGD+Rsdq8T10BoRkmgjBSfXUjYjI5j0c
XfI5AoQ13gq0+UsO4GREs7G/lYFCkl+UZEZ/1oIRlJNbPjt4QW7bzBTBuzbNttIINCSG4CvuwzHF
SwkwLo28Zu0mIfqxMck3qmYoRAG5voVeJE2lDvlQP0r/5n8QOh4vDHddUR7/9aVISSwQDLqOKEHv
UKVI+hRBfCK5TN/GVsbiPAKcBSK6cjwGl7eNsRqJu+M0Xu1SAjOXKbO8T+K7AJaNFbjxegLwH8BO
dBirn0RuhgyWg2obuXxk+GD6gxRzfVWjqs3dkIk+PS7KJzNf2lOEKoLONOHE84HOaJpDF4QaJEoy
3jLOEOtJZIytCswJoSjibWbSg8hzDv/e3FaNepXTnmqvCZm+287lp1mo6BbSKpor7a38TlQtlzf4
4Y9sgkymdegQaTKz3hjNQ1RVZ0Jzpztg3YB5E3zjISqpA9NM84l9x1u5BpLj1lX0VTgy3Eofa2p2
vjmBYxFjvbOgmdAQwSqS+9awq3ssH0XSNcd2coLVbOfEVDtAns7IS0AX914RJrnsLNqk3GvxtzY5
uLf4IqycQHsiG4pQYWK2gTzrd9q0L/K++NrhtQwpbGPVOEWl/nm7mWoLAlzU8fwp0VX3WRd9JJSo
K4MmHAuC8RJ7AVwj3lp21lVkiOD7CGwqMMbvrGe7QFXR0o+FejT86SkBQ3CgfVc9oiH1DrebL7XA
WpVF8hxLJaGro9XTNVdtqwiZFUrhVoqfVpzsYEJgaBzOc6vwayKBZxbOY+4H+7oy9ZXXcRIO46m5
EIN+7xh5vNf9zmaPd/yz6YC/AXTrKrBpHTm/ZEVHA+ANo16kUZ2eTQ9JD+Sbc9jn/v72MVQagm81
6CcmaMylHYPTQUUcLKXykuhWbyv61FveItqKkAMaLYQn+FD2FgdEsLQahduLytEmTngn8IUQTJk+
1BNzqjAX976VWT+FVV1aA1RKQwNuxblzSaUmrxxD7X2ec8glw5rMnFh7KhjSL7IBcQXs1HNcONfS
6GgxhrTAbr1UGIdBdjXrIViPWfcTiNWM0WyIYQpwRCGj6pFbE82WJt19n1O1A/+LkZkJ+c1LvGjD
iySNZP4Zjlj2hreuvc74Rg3yM07pIiOBn8BtUJiLUKOz67b+6VbPfXUWyh85iW4PlUlW0Gxj11J5
vDVdDQ7Ac/PT7tXs9cl+0dhsUaEb7nnsyQ+43WS3U9FtddRM4np7iXbr9t9iu6Tjklj3U2m/DHMn
30z8cu/E2CVBAG8oBp4ZRju8iYZ9oQ0HHqOCEn77qwwdomdSIWYm4msMj/ClpSjFTTkekO4dMeBm
V4vomKvOZn/7fZMDkjeMzHLlZaK/WkKFSJMINABsLhZ5SwqPFY3hQ5gVV0sGmApTl0+rnlW5ol4J
K2zW/tjlW9QXBI2n6Xek8riZRvb52xOtSnUuDbLDtImc6tb66XnpPebrlk2fJnBhHQu7M15IAn3A
Agzrtrc7ZiTgwKK4QcceZeVejdF73OSkfcOTuTQeGid2jz2+U9C2gu4H8YIrXzW/BB25Bwe3IeHw
hk5CDZ2o20d4+12qI7LAo7o4BbboTrc/mRauuq+Op4WeG7tMfUd0NfosSfu3zPQn2CremRRb6Jge
I4fbdygkeHECN8PxqfxD8t8QXeEUDZtpq3Xo0YGWhxefB3dLAgCKqXlBs5L4bUKHdYuTmohfKOuY
7D4kwt9tdEtzpgc1pMzq3e2SUwZAu946CDOcNl+Ppz9z8Cv4q0Xaxcvb8o6iqTgZo18ev5KzkWCa
pzD/rOzAeRV4iDcFQnlJpAxooXjTRzI6dOnwmNbDs8mR8lbGZMk4XToNZXm18duSGlQMxino8oky
hj+nknlp/JKAZT4jCnrvDTSnX8eUwi3gbbphf80Ez4vVZN9jiZTdCqkbtQg24e34iqnX5Uhgd5sm
eTQ0winKGeN1e+IyymF88bTpx+q+YyBwHM3xI8S0fcXGZF/TZAr3tanDPY6Ht0IkZ1ArzBV04jS4
VXU6nHxROMkveTtQ97oL2Vny2+SI69dubzryZMCS6Sh2L3VmVvcWd8pSOkRp3JrmZoJ2vGejDFPn
2HLIoXMD24PwVuvuL5JY58T7PwR56rrAdiodWtBS2mr+9483nh+//vtv+v+C7GYZ4+hXa9n7K8fH
S54FOAbmCLNb+5r2lI1M96dZEVBC5CEntC6HaA+nJMc6c6hN9coqCzveaLQ1kJLnv7jAOW31zxcI
D5Bhm+kaypTuHy9Qw35MxHHApze641KUvbcPADtQBWnIq1p6pYOhnnB/lQfQ4fFdSLvch4+oPZUN
fBhvLH5Ai/ox1i3RsaZ/RiLrfMXZ/vfH8L/9TyA/yejnWf2P/+HvH3kB3ATA4J/++o8nzPV5+j/z
//P/vueP/8c/zuEHsT75r+Y/ftf2M7+8pZ/1n7/pDz+Z3/7Pq1u9NW9/+Ms6a2B83ref1fjwWbdJ
c7sKXsf8nf+///hfn7ef8jQWn3//7SNvqZj4aX6YZ7/985/2P7k9LDKV//v3P/+f/zi/gL//dn4D
NtKEbf1v/8/nW938/TfL+NscH2nZQkdIqyuLFOD+c/4XZf1NOcpyaSqZ891pESqe5VUT/P03TRd/
Yyth2KksZRumYxm//Vedt7d/k+JvSipTudJxlRK2o//2f6/uD5/ivz7V/8ra9AoxpOFuN/946zmS
xGsd7R6dY0vXdcP6c8htXxpqSGywa335DHflatg23KCAFNa63vhTaK/HUif8u3ChgIXl3sjKe6ss
SWWuIANKLfqFx8VqgegV8t12GHFj0ljoQbAmdAYTHsJekZE2jRjqzvfecCPs/LmAa2DKVwZCdwQw
DhnUNS6VYphlmXHwFoHzJnyvXMXw9qEleMQbWZDxQw5jOEdi6ITxegCRDGUVaUrJcaeV05odv2RQ
4P1FlLMxvwn/ej6/3iRLmHyQrjBtQ/wp3z3RcgpSjHfLYTNWusWDB8cDRPQyK/u7zOthA0ZPuWhR
qLezr/HY6tZFR+qzmHp9X7XR0RjD86gk3W3HO4usYnEtdlh4H8NpsBCBFFveajKJ4uHRyzVshZ53
CEN8pJ6dnYrQAtsZXpwp/kiT8ClHCfC7m/aft8XvbwN9DqP+/StE8G0S5iEtRVYQN9eccP+7JRIL
zlAaJkkI0O9eQre+cAgj5RJ0H+0PQ8SrpGo3RuO9Ux9viyB97IePv7gE/d8vQXFMtR3p6pYS83P3
+0uAzuIQOIe+IQ84QeBxAI6DR8t6+5R4Vnvp7AzJLDhnGXfqv0odn1fYP71+XrQgN5KXb9D//tMv
10uZh4bDWdiz0O3qC+phMf1g51jWON8tcuXoXwRZucI8u/Z9qKgcYiqBiC/ZTGnwlCLGdxRub5t0
qTmaqSg2qn+wyxG/b7xo9fxR2AQu49kiRAHz4X9+94w/Jr07kg9QweZ1LB5mHav7/AH/7gP0R05R
ovbLlag/Kh0VFhrKi2+GoNs6NS1jv9wpMKV2NW3HcebnfdBe9zpZ0UlyjrUBbdtqODKje2bAN+X+
wf/IlfMssOZo/YGh8TW3ebAjQqMWo0ekknyki/dcQmP7zy9F/7eXYkvKMRPvp8HDJp0/LUmZp4pw
TNpmZWbWWdrat6xpT8Q+v9DteBsNudNa8dba/q+aUe5f/O5/ew5sw9BZWW3bdE3HUH+6D+SEmk7v
0Iy7CXRLKYzXADFybhAYV2WzT3XvJ5uTTaR5k7nlYii1bvmfL8E0/+1e5BoQutnK5HGwXPdPx5Up
0AaTFY3VJCTmIuqyXyzSa/aKDyaGuS1f69R41Vqiy+hzX2ecyaIVIa1pDeO1y8TARYewSDvkLSBw
CDlkfvB/2Duz5biNbdt+ERRAJpAAHk/1VWSxJ0XqBUFRJPq+x9ffAdlhiyVZvPbbiTgPO3bE3jZR
ABLZrDXnmK12Dh5/Q0ALgKLUYtPL+aACsM+3+DJJL1zVTfTVNwh4jatxjsnlrzZ1ujOnndUEOmV6
eGpZxYjuCdKRCcCputz06KlxZuvOMUVOtKx06Krolr6T5jSBoytN2hsf+suIikVRakNrR6pOnC+q
1lpbnfnEqU3zh+OYShxO8Z3RhWdFHZ2luXhqRnNXS7nTa/MrM2cwXTTdnORgPIGJOjetgnpHcxN2
7ovumJ+dRr1Qq7nzregwerdOLT8PXnfj+6jH6haHSuLPQd7PZWe/1QVSVFTU5Is42VWjbRXtYzft
H0r+cFENhILG8smz63Mp2ptSyGfUI2caQOQKBm6A43zyxLamSAx+IWBJytSqIVeR0uKLX5DFZo4w
+HIs7PG0C6vkrjd4k2bV3HRWtpd2swaDBDDUcm7L4lsASjgr89VooclIQ4wj7n2goxtNiB+prGOn
Wy9Drq7m/9SReILBvPN9+ZR4SE35XjPDRycgP7u1maCV4cFhc+omykL8/wriLlU4/sea1A/tsZ+j
DzpUobmO4szSwzdnCp2FMMd1L+OLyrHvo9b6XMf6XlCTje2K3zkfM8gY+ZY1d/Bfb5D0zVDwhkUb
DBg9qx1xa4tYByXsYxLhmGA8we1v8Q+g1h/3JXpOX5E+GnDMMVP/rbNYUAYoZIAmnnLTeLLiFBWC
CbPRleYFyUKQFfBziylfTIF8xgr8CvULNQA+tkl0N7aTLqDMZQvkAmDt53u0KM5VUjtzCrG1VHiW
BrQNWw2buhPfFYP1ue/ZBit4sQoLQrSvC32jiJPDANAgJeSJNO0sDyYGL00RK1I9JzEhAI/Fty7I
EdPq4I2Z/c0ZjKdJ6Q33yj5c9qBHe0RBS47qb47FdB/2hGtSGU7M6hZqACKhidTZrMwu8zI9i8fm
PO6jz76/s1oiKkrd2Y9+REpGBsTAm5K1JsmmsnwAzPmQn/uBhuLDNRe9eW6hIDBRcONdMIEe2nOm
sv48jEGB1PbgaJcJUaOyLvZeyWVbLUG8rKCvSm+4c/SXCpbuIgCTsISDAU4xAEZWiGen5dcTKHHo
K3ibI6kS0JK2Ps3s1dAV3lbo6aqnM4+N4+CODvUv8v0aXYPX7bv3vd+BEbV3fMXXgKdfBqTueYjI
WtAwBcD3rJwGR5y245e0KzhuJNyRBhOa7gFSKaKPNMIZ3YL5Sc1lBLJHGc2XgPrNUivNZ3q5AuKH
ftHJJ0vZ97UYXt1BbWXKIzVNIJAVoTbyqSv9apV6nOYR7l/kHnZU+4U1oiIkxL6veoiPlGJ9q0JZ
H103z/TNNVr89v1Qm895G5N1o1+HngklhQ8toEkNIy0YGPeTFqKefYHSc1NOPCz06SjC2A+ZL+T1
IuxB5cIpPUBgpjOg2+aG33lrmrJbQs080uK+UABUfF1d0bklApT8WUfMtOwoYM4mIoXjXrnIHYjS
UL1jvbopKtQi+F1Vy7qnmesxtVdgA6gm4I4YvDfD15bYOPyVh11544noizRgaVDMXqhCwxpuHqWD
4iNJggqeI0pWz6KhzO90yOwanjsgZX0ynVMoh+ljHQZOGezezRe3QtcE3AjFiJF+TTBtsCOI0gXA
jGZRFCwJ89KTpuaT3xHtUSflN6qNVvPUC2PPX7x0bMrUEIkRUmjWZ91xjzQOVNqeCzu7LGOY7SEP
KWoEPFQAaEaw7eiUIgRhCKRms6DGSnhQP66xiUlii1ENcgB/JNCdILncvc9qfpK02lsTYHEmA23Z
o/DYWJDfKeWCcYpiYLNTdz5MTbQoaHOFtntrzmEpFOWc2L3yRHZpxMVKWFvLbm9/v3Yb1uk20pbz
NpKjvCvRJznzaeuHXRhSktZNE6NZ9UFyV2FxwJ9H2pEmNpmJKaNTR2LEr0g4IpYQTiXQJNpu+9iM
qFo3N+SGPP/+B4mf91JSCbRX8xnTsWEWvP9BY9yGReo1zar1xFPajkC75c522dpdyBrS0+QZ03Ke
HWklIzJC0UX7LcXmw4vPJF1e3mc8Zpc6YVksG2BOElI60pKJ8fe/1FDvqzTsYDmBcgBxDNNQjkAu
8/6nwgKJkQ6bLpEB/Zqs1ofE6DA0R4fG5Hcj4uLklWGoCHfpmN622ni0Ywp6qbhM6wIgOLRzku/d
NLowSeNYNKFcW2QT5n50Sc45eqyOebd5sJxuTZLCEXUK5l5iJEhM7Ltg6fb6LMRbVk3zpiKDgVnd
jL3/TDvkXsg7M6hnWl5wbuftQUd1yMRiPU0RqxrK706+WjORNnhq6R4hHB42gRwoGAMcRvXeOYdG
+4rhlOd97WvOZeXROurqM69CusxZ2ys4NsOPyRUmcjG8dToSc6gfFEfVE8r2L4Wggd84ZONi4jQH
/7YL2peE6DfdzXBTh/uOMnc4b9rGTcc34Pb+Xovgc9cd7Ruwhn3JGIMpBeL1ueBEY8RkL885L417
Dy9row2YqdsX10uuETudl8SAF/29bspLVSSsJ84ibe4aEoKAT30L4+y6LbMbM6bjbZI4ZIBcIeRG
TvfMyTtPewb3t/TsYVPm+spODUKE1T7ds5XV0WcGXkQIgAZkf3xzwUOD3pXneIdnEm3jAFDzKuvO
r1j8UXqHLPQkP/bGtSwhG1e8f0om4cqm4SJZaUvCYtomJgyZHDQUvIjDKN1/E36Bj3okCAnI7ULE
7VdHFoeSYjFymSvazUAZ4I5p+J3K6Nwdmou6t57iaboWKdsFZimjJM+0JymDoO1ub5V9+MdO//9K
ah+U1OYDzz9X1JbU1eD5vivCzf/GH/U0Q30y8OdAauKwa0jdYUL7o57mfEKsp5SrOAoLRxlS/lVP
M+Qn3ZGc7IWu26ap5vrqn+U04xMHZs56rnIs6sOct/5NNU3J90UMW6DukZYgP9mk1OdS3Xs/iUUc
/wunF5uy0DGDyMo3UMMygcqdO0HZgls9mJHCjKLgg+KcJ62BLGqv21Z9oi4h5afGwo4KPV0KZQMn
XmR+idwdTaoVHcOW6vkbrGfHWk5OXrEj9tyOc2BsxkF3oysjMda9CRbxgljQKBFLACx1XkBvZ2oA
RVEh2ETkrU/Nmx1oRXNeaey4kHgLplpFUBHbOFJb5CE0I9bI1Bz68Q4aMy11dqZGbn8RmAiJHvEo
ebBko3qINqq3+duGiMJ6b2uqVV/ZP3cT9X4/TW4m7MTJwQty/5lSgWU8CqCK+RGIf5DtBdWv4D4U
CT5fVKuOyfyOp5yAiCav7fQCYT2zLogpE/ZLPgJRvsXKU3gLDQ0QzViKhu1ST3TOr4tOjwv7rBe2
4W9CtINy3fad94KHv1arzijnKLCgTTMHSlo42e3nsXTictfBSJjImW7ygmSXhDQG8Ur6ukYWuqjc
rDnzOWhnlyr2O7ycRSrRFudTcdtO8O3Z7vlKXykPm3m30krmI/LOM6Fle5IKRvOomRkFIGMwTYKh
UfnJCsVixEpUen5VPLtpmg6HIO0apLBmanosaXHpI52kYU1KiTMa1vgk/DAZzx27EpiPS1lzHolo
q30zYQpkpGLYBR61BYk4RnkdSjn3tWBgmNq2yb1a7iITzej1QFkS3grWsm9JoQgNhQ8fDeXGGkNP
PY0IdhDleYON2MisHUhrdMvkoqvIf8GGVlj+S4Ca4LOWdXgro8bL1EUUEk6+TBGIJyREB+gEONfk
Fd3nkPQJt/ISMoxdrcZPJnUyo5A8dsWiHeJSrdLBybEoqVwFSHYMKgVB76trTEea92XwErvZONAd
7/WCXtx5hckNOFuObBgxiS08nBnkXOBEzg13OTVjbO2DIc8+E1DANK37pkdijoGneCdR1wE7qfR2
uClDaaEbgBCq9Gxf81/NmtQEh6TgEFP/Kmo7t2+o11VGe507fvRA8FDVoLAixpmgFG/2w1A28vfI
bYDhiYl/ZpGwXw2pTyIKYQU1ZU4IBXAmxOSDdxm3sLMPfsw9XjkeYMv5yE1OC9PE2CrOlB0KUpz9
bqsvqgmY55sxWvR3S1sY7YrV03JBBA5siUB9pLXkvVDAOkPQiB5zSCl6c2we7P5gksKjtlboJCG9
I4OE4KaJ0Ux6+aCPd3ntNBywKtPLOXpVIqDNHjqQ2iI/il/cTsY4GCqNjX8grZQxEDoYr1nWy4TN
kgFDujMZ5BnKrG7MlwZysumbS8AWh9S2HsG7aEHmeOSc4fq9Gtgjj2uqV6mxR77sqWtN1wuaoATI
ynXZ0CxZFSy/aBCKpjDPUJvb4R6/LJK2Gi/0Y6tyW1/FgjkKlYcYcPd1jXaH8Wjo1pogbCtazNCv
W+zvekZhxoA22NmZIZZZ73PSWxTToNlPanBVBmVkEORHiSSxLvhYUhqQDmiJl6z2yYMxk5jjFN6R
djwzAgNWOmo+VMqRLICHpJOtol2TwD+GaWSXGUXJDFpYMw3pV+AsiqEYW7bN8OUjXVC6o03NmLfJ
gAQpMBxMF3NQ5BjIzkuPcSLZuCbzYaVqVxM5nHe1WyPoN2Q2vkXJkBJ4Lrzssk5d/hUFdC9aGk7K
nJuE+aCtpKnX1QqXTTIsxTQ2ksz5Xo73pZaT/WLg1wv2CTmn7kPGP1I81FT0hqVvFqibAgOLzyV0
+lxson6iPe7okRP0bJE9Zw7nSQI2PKjTYG9Fc5qiNrVhuY7daSLLjUJOsp2SGIwowrVIC3eJFHJA
aRPRGMmmvhNkIUYKu0qUIFTrrE5Ld7D6bW0fjdKLztBu2Omhs80uPQryADjcBdIjZnShj2nIWGzx
+WwbvPYPfeXTnK1yon4TVXXAS6bSpbtPZCOxiz1YhVEDtLIochvylRs29WYqagFrBwjawwCfqVyY
UDnFwgtHNvg5cyd7yzynaMH5zIh2ntG7uEhiV6FMqOsjWI3xok9cQc5fELor4N4R1Tf2iT584EMZ
c9tKaNoZ1lIYln0JnbeD8WuRb3jbhlb1FiPGfbQCtF+9EUXPZmOWR+yypKJj+bttoQsei7Azb/UJ
VETBToV1wQrXdpUVx24MtAdIDOFOqyxaSU3JznUYfHFdj0NxRilGx4SWU3Rfoa+RR8qFHR4BN4OK
2b5K36eKEJIqE1WioPvvjhuANMkFolv/ofbSPD0Eiv7GooLQcYGymaZOi1oIMgefAsUjNGMdBawG
Ef4UyWdynLCCALTsLuvWk5dOVZd0mbrwWTW+t8l0+S0s/McUn/lWpVq5KRrFFIRI5MmBG3SDs9Ih
RU7E1i6ymmv27QZkyG56saTPMhyhDw6Qa3aGS1KfLW+qgFMwbV4iI8H5W1/DhArYKEfi4DxPQWG0
zHHX+NREOxv6sVYTI4e5jyKiYZLCoRHDWRtdca4Zleg5wQ36awJcfqshwcQjlxlf8ygvDx2HxB3A
UqC842CqnSY8c9+WRblCqcAJx7LBbND+M6i1ZeWOZtRoLAHFFbBL47JalC05dVMvxq2eO/pjpvTo
OnM0XlWGa+uYSMPCxNtF08bSySQOckLcXFlAicf/SgsUvb2JoT1DEtW3qrsTkWbDCooavs26VQYo
oTK8UmPKrJog4Hkit3FAxSaxaI0DyBI8fzARNG/AjZbROlioic9xHVRVi6BK46UC57wsI5fyZmYL
vlCA2005BWTpkRA2QX1aNUGp7pFsYblUfrNjT0W2jU70GreU3JFqad/anst+qyzdeEQQSyl2obSg
JI7YFNTRi6hFRigcFv3Q7N6myZ2uIirq+7BwTfQ/tMEhMFtUVicK07LscJhEWUsOj5YO1gqUk9q6
xQAPqNWrswayI1N9S+wsosbmXK/KkC/NVzHcSHJK7mBeV/cVrCaeMhKGdWbb+aXX+YS9ZEEPDz+v
EEVZsZFvYmY7e2VH5nCWpZ42rCz8GvQ/6Ftlr204G/DdRlF89LTUQlxhpCCURViFD+OgZR4JIlEE
MX62unuQ4MZ4H+rwrGZIJ2JMfeigGtcp9g8MsdVjVc5+APSyPmf83KTg39M1WEhZUFf1q3r8RjJo
fdUAsAEJHMrpRvk1h9tQOARvE3kQr0NfQ0ZcVu6wAl1WfukzIwWs00ZkMUoYEAvAC9qq1gHSpJ3t
PtSZNRFbY+VXLU8dcUpCSEbvhwWd8/LR9WL9tg9lgktHGzklW8YbahBqoui7jS8VmOnLiQiWx9Ev
ulvM6q7sb8IUPuMq4ga+SaHNjoesyfae2ZH4MfWHpmj0ElJbF74mGFlenRz3+dtU2xaEUHOooqMO
+wxxJZgpFd+0KLc6rKRGHj2U3dSkhFX1efsyYsDTd7GFwXUpCVit1owQzbnzysjDQRAWeblSosNE
VhP3MSylcgnDg8Ew3qmk8YvsLkAd6kBNVkTU2K5TRttsQKrzxRhkveySRsMJE5SNgQoKdVYajBS4
Ry/r7tI4Fl+TtpseqetXQP9A1BKJlOfxt6kOOOdnHRq5pTHBk2IvByLBa0vImJmf+SGzTDB+IWBG
e0WcR1uXhTuINmUVOS8itPniVImycxO2/Is3nEkk/JcUSJy2GGgvshOfctse7rtIK9NNkFrg7X44
HP+icy/edyxtDpk2shJQdGgTqCyruZv4Q8kx8LwCuiYxStvyIgnOJqKGWQuW6sH0l9AVyq27pim8
sd6o1SZrOJT0iKMzGDnr3/+Q96XPP36HI3XbpapLC1qf//8ffgdMhWDAHbtS4+XgU9GCziOAJP/+
Iu+FGD9f5KScGWaVHHMuElZXmXfmDa+///Mf3cPJ6R0/42RWpHz2Ae/fijZaWl6R7vRBlfijq5wU
iYPBqjldlStsq1rzEPSXevvw+/swTssQDArB+FLIeoROVfXkZbBy+T4MupV+sDbwoOkjLp3LYEeE
IwSED97JPMD+lk58fycUPHT62OhjsOScPLSylVXRlxXReM5B7uKt3AY7ZPPb39/SL968KQQD3VRc
gzXk/fCqqxRMuJ6sCh7eaqj8L8LFAv77a8yj5+ROTKo3Nq10B+GBcXonMFegBbOrwCmI5d+8MkbM
cJZ9TQDZ3e8vZbzXXX1/akg2kNu4uJQoW52IHByaP0JglyG95Y6l7La9iQ9oC6sFJ9yF/xTcyGW6
SY7ZY/n591f+5U1SITUMS+rSPB0aOSUMSUrFit4tkDX3JrWH5yHAUHX2++v86oUhpDEs9IzI3E5f
mEy8wGHXvKL5sHBhASVB+cHUdyIU+fMZ/nCJeWr8YcqJQ0N1TTRPfTSMluHB3FtbscJK/8HYO1FH
/XwhSos/XoiWIfx47qVf6kv/jN0ZPsFFui832Zf/9D3NCqS/HtzJyJhqvSDNe74r9q6HeGttzU10
+Gi6/vCeTqaIJgU4B1+ce4ItvVJL8sKX2Q5fwTpYW1e/HwsnfbHvD5B1wZ7XJ0nrU5x8vWYixhiU
9/cHmCY7eFg7rMzOtjizt8Bu1xx7tSt79cFVfzEE3131ZHwMbmFSjOV73hMFAhFsEW3IfVer+SYr
vF4YB1feR4Ny/qMnk4hr6row0VTSAdRP1uNcid4tSIil7Ugq9MbYaUtaMcESdcySLtRH9/jzPAIq
V4fvg1pU/KyaI/IP6YKVrQjPWYW79pXaqWZu5UW5mpYEwyy7+4Q8FvZCN/LK2P/+Af88lXBtIGCm
4+Ck1k8/cdVynCXkZ0U0HXdXygObnTeKvrRwQWD+/lrfJ9/3zxW9q+4gzRO0CFkF3n+DrUlLapLp
9xslBGOZbLSL4hK23VW1tlhyIDRpi/5r9MH7/MX+6v1154fwwyRDMTOxI65br41NsGyPer8jVy3+
Yoj78IuzAjC/js6SdX4ZEiWtLbNXLbrgKPHR7/jVe7YMgTgNd6+gm/H+Z4jMqSsHLpiTx96EExqf
+GTL9IsrvYZmF8cE1kdKgpwePtBG/ry+8wDQJ7ORsJXtnq7v0MjQSBQ5V/aa5DHkHEUteyy7O/DT
7StMOnXRR8gl+FHjeEwBFMoPxI0/f8f8AvrpahZKG+bpJ1UnWQQwkvA4JpgFvRGDbonbfHCRX6wm
LFIsxrYlWZi52fdPuFYgLXQi6vAqIIKwM3tXqbSZUXw4TYP2LYtasaFQSzyoYcfVMhOkQ/5+kP+8
M3QNoTO+DYkK9qc10+sNpDV4J41pBv1OaqjLLQGi7QCx3Ub89++vNn9KhokvAgfgyZCiqhwHuM9W
gFQhl0x+NF6E7oBfp+1ts//XeyvXcCymYyEdlJ32ydMlRDxQDeO3LBpxhL8THnt9wNmah0H0pe1G
8/o/3Bz7XwMRp6uQUr5/m3SBJfU/bi4qPMpiwwhcJc6Ojm9UHzzGn0cnd6Z4fmx/Z7nqydoWeM7o
DSJdsUnOtiUBiey40/78P9zO3F6cZz/k0SdLWeVDR260FBQQ5dwmhttgx7Imc9H6aLPzqzHo2LQu
kb0zrc8N1h/nOwoXhd30MORiR571gabfaV41vmXpaH2wrZpfwfsZnQfnSFS+jHmF3PXkSk7VjY4L
pBNS5aaadHgPeRODH7RcuzgzhWxCEIdW8cF89osb5Ho6xgrOzYz9k8sGfukGc4IWBZdDCZMOT6Se
F+vfv69fDIp3F5l/xA+rhq5FRuvmpGTG3spxXgqCnn5/gY/u4uQ1DY30kZJlq0SPqqWgoruTPQF5
yH/HD17T/JdOXhO3wpaGuel71/39rSSOHkwOZPOwnz3q8RKX2D70v0LY+S939Pd1ToZ43mqW4gS2
Isx+4Xa0oL+l1QdOsF++FUQD+OZtG0HRrJb64a3gIjYEbcJVQ5oF6ShuVRw4uny0XP3ygf1wlZMJ
oa/o87dcxSXprQNhngBGQ7pwXlVfvj+xfyUg+f8zXF0Wr9ltU72+Nsfn4n+B64qp4p8VIv9Tpa9Z
+Pyj44p//g99iKk+ASri4ZuGrvAQzAKNP/QhpvxkmrZBHIB0WVrxZP6lDzGNTxT1TfY2nMaRgswb
jD/1IdL5BJfAdPAm4j6UrCX/Sh+in8x5SDCQTGHSoFJi8+dmO9iPI7BSdTNqdhvRr5D6EtHqsMN5
6ezcPE/WZBZR09A8AuJIQTLgM+Y6rpIa0HsTTOKxDCztTOXjWC0HW4uuWjMUFE+Ff1mWYXMQDVA3
Ubhzlmk/uPdV2JI/EsNoIlWPgjsZ8Co9FlbhX9dUcS+VhAq7yDsjeCQcb9iVsZjOe1rlpIp0frFB
yyHfFGfRfZNE8S2NDW2XlOhxAQBPj1k9qlWgOe6Z4Y1UvMcmDWBKuenWF3NSTqoqxGEGul70+96m
6+ZydpYC1+9Tcy0UVAKbDizhhVUszhy70R8bQXtXd4ILQDgScFXxoFSkw7XMneXoWjG5TSqK9pZN
XX2RGoSEm7mod0Pj9nCpHRCNiZbALkl0XFdGAk5Ajwp/3Qk5XlBjjkkGRGpA46nEl5aFIKBH334D
41EdC5x5V904ygPCZgq8I9BQHNP1ldZ41YWDEYTugAM220gtyc1U4XGaIvPI5qrb+5AgsXZ74w0i
I1oKejpsAOBnxrJRNcCSqBSPaPGcC5hj9bDMQ1oOG0LCiUCe+lIcct2DpZHE1V1XOeUxShrkxLh1
vk5A/m7TgpT2bmBm1A2gJTGBlc8tgXzjPq5iXASFlUVrAaxub4leWweM8mXqifqeClaw7H0RHAhF
zT7HlnCvksaDSpuBZ9x6lcyX3Vj6D7TYiKDrc3nX26l/Sb5Sc4macboOEgsFsZXE5soEcnFP6wnX
rzla+bpJGvXGcyaSAGz03F128uCudurpjKyH7IbGQ1YshsozYqRMnvsU0qdYBmRE0Jn1ODQOaUe1
OrU0QgUDK3yevCh5rnWHlBbyeotF3GV2v2j9CQ6an9JDA6c53rmywoyBx+NzqMgLXWUoWl5ADqbL
MYqDXS8NG4tBAwMeKjSaETfER0Q8YHOfFsn4LESM/id323Rptfj0IqdErkDj4aWWeCCVtLkyWaj1
FXA1cpPGNnP3ReflhLgE2EIK2QxXfQUGCV+CTVJLaPT9BWhHbTlZLWnLlhH1V75eVpca6R4kzqp5
JaDWRpNwzKyuof2RJFdkL0eXYdxMX8FR4oOeAqI8WisY6Nr45nMyNyZtq9bBWmTSvBGeYb9WimSK
uSW+JWACwNnQaBSpE3dvkTKyrsYiOQp6Ko++F+AhmMngIfRkyKS9hR0MQRNoUfhhz32jj7RP88K7
GAlu3II30K5CJw0esyROt4WXBgd6XwoHKFPiziFD/mwcrHY5RSmgQrsY8BYIvP4BD6UsjjVE5q8e
KREgltKhXFu4p2/GCH2KcOzujC7IzBvvkqu6HAFgDXlEx98iR+Sg61C1W+V1a4+AmV0e1tVSpjWN
RpRqM1DRpUJTZgTnuTI6IyGphVREE5CokrK+l6Htn/dNS1+2IBazNGiD0XJC2qoBqZ401BumXfl7
G+nzY5P11TPKgvwqCvLsUGVKA7ZjhNuiyOnnqTQp17Ls6/PRMnit3VDU9xOwpNvA7uSb61NE57jW
HtrWs5hf9Fd8EHdRRpAGPGGGAQqpFXAPwrwAQoBNc4pzdiGocVO6ydIGL9tKyFMwEaFvJEG7Ju4l
27hDhGd+cMtNmfbpvmdq11dJKlvIOiAyFzSUpvvE6aE0IuxCy5uFW31K1DrrdPPWQheyNlyjvYqz
RMdCNfQXdZ45e6MnQ9qOAqZGevjPHTiQG2yP3UGlmX3l6prYp35ZXpXFCJ0k85tjiPr+W2544SZq
kuKzV7bZlW7G2bIMsJAtXAvXJcH3yaIJSDEl0aI+6Bgh8asUxb3Rj9N+NEB2Gjn5ogtkCdU3F4Qn
jq9+qhgVKd8cHY9NZHX9QTVusnYlzsTJ19TCDkmNLTHPbCus7dAADYpzWt9/oQYyrFUph2NueuG5
PTSmt+jxxV+4TerTQs90Mg6i2qYeW3gdELlI1856HCv7AXzCPvENtanJtN2oUtAd7HpCfk2zMG6G
LiYMsvZabQMbwMkXDZbfbYcA+LUdSaFZ4HhMYa1FBasz8bjJolZp/CWPwnLcUXqhWY53htA+WEyN
vvaHFDCGVdBwriq8S9pgePd1CRPozBODf5/bdfTU25D0pO12r1XbljcQ8DFYDMJ4VjDxRjj1wkzP
3bYuz4haCw5SEnPoV0K/1BPXPxiaBGo0OEZ+P8penFe2RwBrW8jxNnB9tcMAkO1jfSyKMy8QrVwO
CdTWaBji56RynGMIUG6hTW527KzKWBsTmSoSLvgO1HYP9MuzeBKTeWVaFO8CmyZiUJsYarLG2uqB
R7zKaBX3jWN7z2kJqGYhxzhaVQRJUIrpMmKB0nbNOjc94XRvOMC5X7sUe3jSdMTj+i6uJlUR8TAS
9XbUoHrd9unEyhwBd2N1xN1YaTrun1y7Ixgt8ggro06wtKs2ZU6dkf8o5e0XjtjyvNTnKb3Jk63u
NdN9xke9adgQ7lCAI8oRabVXRVbfExkDNdsIwMVYYWR80Ya2b5e+HQ13Uae857o1OQS45P9dY3aO
4dT15niMJ0Ps8nTMNvx26LFDRdJF1hgwvZEzAWVkF+HnwXWZhcOTTGz/pWp0ecETTJe4muUuSUQ7
Y1bVldPosDoj4ifItoYRKZdxMI6XoW9M7RpJDP7beApf0G32pITPcnd3jrKIKU2Blg/LrUKJuA4I
fLjwQnD7Lu98V2qW+2DXrrfqh7g5Zn3HfofQ65UTZuKy7FVxWThG80rP2j/rAdo9p25oNeeUWPJr
DxXo2QCMfwPVGWRjYPPFW31SwHyuHIBPaXn0uyh91XSjB0putwUsJwdb+ORTf1xVsS1B1qfuijbg
uLLMuPs8pWF47foE4UxhGL5EwqGMhL5koTWsOEkROuewtCjwT31RLTu2oOcJFNA7KiUkv1DbuifG
nCQf2VgBGCKSEu5T1IKH0UzaQ+Ck+jfGOhKUyHSKC1QQJY44H0NkgbigLgzMXjLB60R0YnWQnZ9+
rWxnfK4aNEE2Bp01uT+E2nTDcIl+XN/VJDitBynUuJQ87otMVNod/anoLYxc9qq2P20zBNZPSU56
Xa01ybXh69rX1tfb+0iYJDy0lkI5Rf7suM0cDH7EiYzamWagLFw4dTveAjvMvwZTZz3gaBjQVAYc
bGdn+IgStE8OyIhz2PHZcI3fw7wodD8bFgYJsBomY2168Ym8JWFgnD7TdEWS5Y7xOkXt96ziXkAh
Kczw0FlBf0TUTqiFUcr/O1jCC/mO83A58//z0fLqOSb9+/md+cCY/5U/Tpe2/cmBf2Erg0PhvOn/
63Sp9E/I0wV+BNvF/CUMjpB/0jyk/QnvFcdLuiTfq5EcPP88XQr5ydYZay5NYOxPOl3gf8HyeF8S
0qiM419wKa++P1MahKlDl8zUuguZsWBmsWliT5mr5oN+z/vyyd8XmP/3H8omxC4j2kbxvTa09KGN
80M+mR/UN//pT5/UoJtcmjGZ59Y6wTW40P3KZQcwqQ9KWP/0ZE5O27FncKppc7V2iAwvTPcslCWH
uemDP/++4PP3czkp9IwjWQ2o4tXaqnaD610J6B9eOZ7D3tv8MAqv/qi2/cjn+KcbOClYBX1Ux2xT
rHWll2cDqN2EFb3u2w/+/D88fXtu/fzwYuFglyZCZrW2QV4S3ekRoGgl6eI//Xj7ROciu3rOimPY
eEWTsPDm+1J0906uyg8u8L6o8tfzP+0pyMIiq+e7t9VTHA/Kz3GI1L/kdhp5nsfkuv/+Rt734P6+
zvz+f3hMSgwkN1S8BUSj2E3w0Gb9I0eNrUOpxNfAamRd8sEH8U/3dPIx26JqS6chphAdtHHIs9Ff
DEG8bRNI3oLKq5m2eA9/f18ncqG/b+zkwyYPWnXOAImhroD7JCXBQBsibDdNfuxyzhLHltA8EhZt
TXzwyfzTiDv53nPOA3VacEWfjfqiBBCOy+ODaeqkk/f37Zx87kmVZMkkamtdimTbmJzwQMOamb4h
+HQ3pNlt6TVz1ve+qprX3z/Cf7qfkynAi/4fZ1e25KiObX+oiRAgBLzaxk7nWJlZ43khajpiHgQI
wdffRXXcbqdOykQT9VSOKqFhDxrWXmtQIJqrMR67+gXc+30KyNi2pjXfz6HH4NpLaOxdIFlxZzZ2
8QpGxxBWdMzgTBvWgc3UiyYK3Lcvh+nkxSDwBWCXr3zCMDFMc/4EtdkZ+GUhSWyTc9L7N/XIVszW
1PTiOhfuCIheOI8or4tCv38ASemXhvfbzHPh5LpsWsoEEgwFR9Oo3zqjlhi4uaVuatOK6hAGNqEE
BAwNKgL7K3hlgyNYs1bChmlOlt8v52QcPVIvYQNiPscA7poDp3C918vY//sO9B+vYprL2iC2J44V
eKinQ01+EEDFkPtW93fTLNSeY+GuvM+ZhqB5LyiNJIqE8J0um76VVYgSYRptG4LmpQ4YCKaYpFPU
8uGYeMEjRTTYof7tCD2QbblUp69KUOTpqYHjG1nonGI5AKvouP8bAPY/i4BniDfrWwXg8ueyU1Ed
qxc7o5Eoxdfrk6Mhwv7btuaquCqcUWOqaOSPSG/WFwhVRrH77Frth8r7LLrggDrBvELVC+5XoDyx
zdd0VsYCYHk+pAOK76AaQ1Gbhbr1FUyHIb7pLE5ghwb3SQoaCUiP7NsmR6EmyMCLMfx1fcoMpuot
373wNtSlhLImI3Q5QKO4C6Q8ee7wfVvbmic7BLR3LFUqwqvUDL0RVElZ5bwyMcuSvuPLnubLnRhR
5tpLcP3M7Q0KYPcO9GXCerhpQ/EN1vuMLcHh+jgMYUNHLKB22J7DDGsg7PJxqIfHnKKWUIFFpR1W
MqRpmTW3tjOXNmEuVDSjqDhK2YTCgSAovoDUNdjm1Z6WhNlCGp43DdSG3eBn4dHXEvrZ1ydoSVfv
rMUfGrALIxK1B+qCccArH5ss3DjbR1Rh7D1Kn32VHUdBPl7/jsFY/zBAXnxHznbq2rJWUTxAsqdz
XnDxsLLGS/R5bwhaJs5jEIMPYTNFQG4BEzbjhhJ6B7gWtiHdtHDKlZk8opT3+kDsxUrf+9xiahcj
KWJvbgVvVeQ41sdBQDS1OznhM4P0q5sn964NhjAxgQ4KJTvevRLsULE13IVpFjWXzzg0M7xGTFGT
5qj8KiBhlEbXx2Vqevn9Ylg8CBfdHthYXlnFIUSlJagvOVnZLRn8kGouHwdNjHI5dJwxKOVlttj3
owtNXFz0Zpn898XRG5LYy3OqyZa13O1WTokKOdjYnFtRWtVR5X3Ftf/JAkGSmusVAzBEL6r5O7dy
aHPY8JjOnm7qwb/NUufeZulfVlxGUKC3Fl66ldhiWhTN8bPcq1oLr31R0fRfS4eC6Emkj5sW3NWS
OQjqcSntL3FrgmwFicPznOI6/XrjhvV2tWyeSLAPkBZpVUr/SXDvDrXz4FRlESMr9vqHlvgdP9QR
obAhGSeiwidKEFp1UH8CKaNX9XIHoZTvMnsJoR4F4nQYAUmh3YSgUCX9nnJxW+NEVkJdguKNoiR4
MYzruxqHz+XftCNUxhA0rMS7DfCW6jrpQfUvlkABdSFWoq5hXV0thrSuCzG6voQ0Xlx99JCOZhQ9
X5950/nT1WKEyvDS44PcNkod65NP/va8+0C6hxxaq/VfeX4sEN8RmK5/zRB7/3DWXkQNWikGfEKB
YBjwfQy5ybr+AT2GXW0h0k9gGnLJbj30mqxKiyKJywIyOLmKJusLHhDPPfh9BN72Jkv+WTsUMaJo
/CEYbwmqzJgD6rhkjori3FZHxy5WYplp8bQwA7RjY9kpJhiccU3kg7OvwDX9SnQxNa5FF2yvKQCs
+RShZP3vTPX28npVbWxcCydjL0FWhTfPCBy2HOWt1fe2mp6vW4Kh4zp7eAL07tgSrI2iqCn2/dPI
rJfrTWsFHP85GzhaNAEtBV5Xguzf6w51cDAAI+lWE/A+WPlljWFj9ezuew81ytNnhYvnsn+27Nfr
HTBYuaPtMJLa68Cg1k0RGPw/JUODgmIXii3h+OxZoNYP/IPTg7rGnla8ymDnzvL7hVdJe2rwDgUj
gAAuNN3IRwFWjywW53Am/xMY8b9TqkUJUZROk9rIlQkT4THnIrkdZwiNX58wkzEsv18MwCc9alNj
uAhIW0PcsuEYikfXdFtWdLQw4OeZhfrvdo4sOjffxrQl39qwTG+u99202Jp7Z0xBzLrzVOT1076c
0gPKDkHw99VyvSjwQHTfnVYjmmmhNW/vXXvIFPe8iFr9EaiCPWkUXuVxXHGttftV01poTt+JoiVi
xmy5ytulbvUwlOnH61NlaHp5brpcZsvBEzZUnqfITrsXAiRcaY/b7mH+VC5eWFATqK63+3qOFjYO
2+NHAX37bb3WvJmhLGjgFnrNoTq6s5rh07j1BkxnOuTK4RBfgag1Hq2tiOaz2knP+n2944ad55/w
eDEnIOUEYVUtZhxgUU0ABWuPfV6OGsuJDZzKUZOtbA0NZmkv633xodgvEgd4ReSJsfjFJv6IUvez
yMfT3LYrIc5kOpoPJ8tLeYa6sQjFLiAwnG/AebPiwKamNQee5kyRcI6RQrMeVMXVF5BO7a+vgFY4
+5+w+ecN42JmCiLStpoR2Jhl33L3Rw0+dpBVPE7ZQ1dj31iCDfBhHE+sh+Lx68ji5QwIKtCbvv6F
Hdgk1u5Dlzj9zu73z+7voiPu7BZTNsKr53R65SR7YDZEefq1Ak3DHOrFTn7SBtJvrCmqGrBvV+y1
o81x2xwSLZvTsoE8MhFOBIKLnetRCLeAqAAIBRpDgbYrbkW/TCGB9Lf3ldbZvsRmEiKJt4DsPdhg
rMOU0nleWVLTSLVoAEYnK/YkokELDCz4ZF94yA7XR2pqWkvjyYzXM+FBANub5RccVwA6oyu9Nnio
znNQFyQYQ9LMUcPd7x0sC8qXP5LRjijNw9317htMjCzDujAxkIVMyk8ZEqHlPM8xu61GoC3ThH66
3r5perQQwIFchpRU44AgVd2pgDzP4VrVoKlpPQSkokkJhfn6HNt+bD2saPJZc9jWcS1rQ4etpY1y
pmiCLGoApJbF+5frTZvmXEvWrA8gmFaiabtyvqZUvXaJ/CjLcFNoRCHN2yVNk5BCew6upxyAaBmu
o/1g+LKl6yjIfdu2JB1KJ6cJjwPpBOG8+Vtd+F992f263vz7Fu/onJYomEght4aXDREPz24OFCjD
g4BtJ98CEOhd/8b7ZgNSk7dDKFCeAWH42omc1jkANX9bZtbxetNLOPlnvIbezdumWZBXc8PmKSJZ
4f5IZQwZAwixA0bsIyh4NFjzqvctCIDatx9yxFRY0EibQGRUfqYFO0wOgHb12t29aRya08a9A901
3HRHBDcWTR+8jvPLCK4+h4COMDxdnyzTOmju65NOTT7FZEEe6iVX1d6qw6/bmtZ8l7NBBmGAy2I3
Ke6L0P5QVO1K0+8fHJwFsHUZLzOagoIwRa+xS9h5U/HdKivsy7pTTO5BJ39D2/kGmLvz9YEY/CHQ
XFn04ItL8myGhl8DNcpiUudh8NIjKOPcs4da6BWfMIxKJxMvOi6DwhcIpagB2FuAwp5c2oldpkT3
0EAPEIDTMdwrZ/zLLlrvsG10i/ld5B41BSDM5ThxV8z+Gcjgfg7Sfe9AV1Gy79s+oTk7Lb2x6Zdj
gFdTQOdDMJF1URm3Pwcn/nn9EwZf1DFxioa+YiGe2gMuUW2waAxkeMevcFNx/QNLbH0nqgSas4PI
CizuiLcRpJB9oHYDUqKW+RR3QLVAhqPIuhUrMI1Ec3sXtSAMukN4sisgFixZswuD7tDDuLcNRPN4
0A7PIK1PsGcvXofpq+rBUWwB8OvhsUDZn9pm5TuGyKKXSWPL0cUobpmhbODbH3hC50+kCIpNlyqO
XtnpUFQDuJANivo06eoDhHzVk9dim7PS+8X631luHSk3NXXl9wHe30OafSjG8rbss/veYedpkMdh
SlcCmWGxdcgcAOMoRBnx6uCQ/pTZIIHHlrhMvRWjNTW/jO7CtysIUNiQdpoi1Vv1rs2K5CHIpu7Y
xba76XTpgE/7zSeGWrACNPS4X6/zV0EXxZsw3103VYMJ+cuwLrrv+7myaVIhwcZlfBeOFjuWVbPy
hGVqXHPogcSo+wKBfFQk3e864aCjh8D0xp5rTkzHorPiEIcpkjTQQ52rT8vB8fqsGJ4dACN/Oy1d
BtHgYoJtUr9+RB3Yzuk/l/VtVgQ7Ip5mcDzPw/fVizOTDWlpXFm8qieGeOTm6jc4lo/Er7+NrFwD
W5o8TcvlTuYUfuBhNF0Akuo4/7srv3A8iAeF+IXHhOtzZkjhOgCuH4ba5lM6R22ZfyYosMnycC8a
VOR2Jd225v9AwFlhL5McBuW0Kaiuk3A+oWau2ti65soZSNc76SGcekF7R4LhOXfXNpqmydFcOGlc
8MZ2uNrPuvoWeimfLWE9JtyD3rA8XJ9/gxHpSLgOBNW1ZIhzI5lugkwcWE32tFvLaabmNV8eSdZC
Mwc26pBm34bDLequdlCbWEk2pgnSvJkVErAZ0LyiyLBP9jWZHrxUoNaT80NP1c31KTJ9RPPqPndH
5QJhEQkI7JIGyoxj+dm2ZojZ19H1TxhCHtNcmaNuBnWGWIWWZT+Wt5wwb1eARqYV0LwY8NIgRc2T
iqoOIKNa3oCFfJEfWtmCG3quw+HA5zrVtT/iDWUg31LXugFOZ1vPvWXDd5FkGJPKzyob+1+USYVV
dmy8GDJN4XHTnOuoNzDyQ8VhqvBuhpK+HW567qRfrHTdNCua41qiBmI49ZDewb8N4ZfXMuafrnfb
EJV1xFtcduBlAgFXVPclaoBb+yHBGWhH1ZAdmmlKbrhlr1ilwXR0Wpga/Ah9AxXxCLXhJyfzwX8u
UfbGNzavOW/b1CDvTRD6R6qax9ZL5blL6U0q0/+N8uj/b6odHfkGlrIMtNRAYGQ5u8W0fWpwVU2b
7Bl3r1+uL4dppTXPxdnGahPUuUXLShBR3cUo0N3WtOa5KsE7fwua1SiA4vguFMM57OlK4DR0W4e8
BZnL8HgCA0VN+mOfdndgblrJhxpP3H9m/S3MzfkXRFZQsdovd6b+UwptCKgmRv+aIUKPimU8KS7C
bHzuFN31IWSCd147e2o3gKMl2yXUGe/agXegvoKiw3DkwkJhfItHMLEPIELyKGAe5coTj2kStMxd
gjXaKTK8r6kUnNEQNC68NdyrqWktAAAG0LQ9wfyCdVz8BOd4k+1qGkC24rptGFyTLr9fxMamwfWQ
RWEbMrE+UAcSAQRirHJlYkwbWboM66J5J5ZMAKEqI178Ldh3mhR3qe2dJhmCXSSIACrAZrYJ5m1J
REfGQTWxagq3lNEc/mha9tzP+cfr82RaBy13jzbQAzhhNdHY9vejpEe/Wtsem5rWPL9QYhxyUA7g
Uii/b6AL6zXs8/Vem1ZX83wLxEssVri6JxAjCCz3Fzau6S73x9fr7Ru6rsPewJdBrLqbmwjCqkCA
xUGxQ33eWq2fqXUtb6fQj+nzHhPTkrKEPis/kCBfK1taHOid47+OeHOKmNiQUUAhMUo4XsJaQm52
2ueOfywLEW47OuvQtM6P2xpY4yYC3XxKospNndciK3PrdH3+Deurw9PiKUyrzmmbCEIufxcgmzjy
iSmQO0z8cP0LpjVYfr9w4DrMOkjCiSbKwfy7GyZrX0OufFvbWt6eZjBzODl6L12oDAg8UWbtytHf
tLqau84SvIuq7TDxIXiKG3LKs1+q+d2Ibi3SLC70nv1oXltaPLXbPJRRgAdpZ3IOyvoFdGAevC7P
2GEKTUycr4LaQoH8C1LWMYbe8o6DpSFzw1tcN0M2vHoROGBwfzh75QPj4tyDtyOxP4X4X2He7wsw
G0rP/RgOdGHJjqr6Fq+TbWz/6uNm56XWXyQUy91AUEGMppjvAKcCW9CHbcujBQ8o9lk1phCFKZVP
IRcLvGdpOe7xeuum1KBj3NqUs75kqLhYqJJ8gIxR5hR2J9QrZgG7QYlii7IksCXtr3/P4Co67A3b
hqrocE8dzQSKsSr4jiLus6T139ebNxicjmqbeOMFVZB7ESsh4uG2/NGrgKAvg/pYKG/Fqg3OqEPZ
KMlbyERVXpRADnnXp/OD8NaeQEzzs/x+4ejcp0pCg9kDAnh6HBwcgIf06KfBtkzhaHGkpW6b58GM
qkrL6nZNmVW7FgjibbuYf4DYSrcQaYfWUyePIAdygAje8pSyYqumudGiSZ3GM3RkJtQQJvKDHHqw
mMg7BxLD123HtKxaKLE76ElAxovBdYdul/DwdwyBzWhb45oXZyhltQOBvpOBn1nY3EDkdmV3Z7B5
HbEGIrAud3NUg3du9qOdPykbnBgtiLsSvwwO17tvKGh2dOwahYruUMqGRVzm3W5OP4Gu+OiMPoKj
/DTE6tEW9IePv/rxXg3xtlt7nTk4nx0FxE4GmgHPfsqr8MZLk49jFa4c600zt/x+4WyydbJmbABV
dArnocwhl5V2B4rzibUGDDJ9QXPnNGWSuClsCjpOr0Wa/u1CfNDFtOFuq1nxumUf9k4K1JFtFEJq
TtmhvBPXraBrib1zngUQiaseA2yOXYhgDV6/xpptcJI/FUQXUwZJzZyz2MfHOAE3jzpl6Ub3/lNF
edH0iEzk4fAIE/NS+67P/WLH57g+krBtf103Y9NyaC6O9SaScvRexfKzNZMzi62b2SkeW7Lm6KZP
aI6eSG+CaoPjRb4ffxsgK+bXAtRuENucw+frozDEQR3IhkK8RoHEh0VzALWJwjmRqb0rWn9bqNKx
bOMUZFmXjSwaoPgZSZE/95AxXTFWg/38ofG8WGSeKygG1ZgeEPc82ELIneOuYepN86K5c0I8VG0M
6LjjQX6gVvM+99lTSld5N0yd17zZT3lJIcGJ6n417JlfPXplvW2XpwPTelAflTyVXmSN9X08W1Hu
py/bzEXb3ydWHrMZ4PsozqCS2YFzAwJ0yT0nolyxGEMEIlpi7jlU7hKKeeluC3LAu32ceR+cuTvU
5Ysjyo1mrzkva4YJEoujh5vSGGrqD1C8UrKpVwzTZDya3/oDcfJRYpaCqaHPwDYUR2dKp1uZlM2m
bAYyo7fpJh67ICl8rLFQBYqxIArHuXuSbf9xy0LbOlotsKEhq3JQgFht8ABu0dt89g8hbGlb89r1
GkGhbl2WkkXlUJ+UQ/c5C27InK8kY8MWw9aRalaKKniUCMC78uYM2jqxc6ZYnFCz/buc7L9mf3ws
4BRgcTt4NgtR2Q46v+tDW4bwzxRq60g2zpOhzxYXmWh/9BQpUFiQQXGe/XBZ/Fjl0DW7/qFlqd/7
0BJZLsKfsmy/AxflUhzxuS6fcMqy6xgsHl/U/M21Pts9+M+uf8k0JM3rbRSTpH0hsNOn4GQFJ1q6
F2nfRD1v872gtN+DTmHt7uz9pGeHWgDwQMg3hovlDdY4fxxjUT1NbdpEHVffCeHbQKqg6Xk7e8iq
ingWaGjK0nopfD/KrXJT9eIfZrLLhbEVoDpwUBap0H1CYe0+7pub6yvxftawdVRb10Lp2c0GFkGs
50E6PAIw8rCt6SUgX5gTwYNpGsxY5KGc65vZ9ui+Kaw1EzKsaqA5fK2c3unmBOxkc7JfzluJKl/q
NDjlU7EyN6ZPaCnbmyDxAMpnFv2BDPjyJHG/kvbAYrWiLjfdOUAs4+0s2UsBdQxF4Yhx/gnqgd4+
QAWFmFJ74wc0r5a1ryynwTJUoDTdl1kMzWfAf35OqRX+vL7S76cnsN29HUNSgy0koWDKqvtGHmZI
Vj/Qvov3HcVV1vVPmOxUc+KmthWK47EWdjZ5xxg3s0+gpPN+bGtd8914kHQcbBhTJv1qT8p7ENpO
G+dfy91QD09UN6DtvI5/gk/7SaXJbTluK6ewdYha41RVnXKcQp0a1McjySsQunhyxQUM064j0xS1
fAIVHNwmuTS1D5lq5maPh1N+vD7xBsvRudzahrboPsrUQxSwNjyDxl++g17u6Xrzpu5rHsyyvESa
wdwj19gQQucSStfTvG3PoQPTHPD0z3MDm2zBqLavMqhGt6IVN/UEgfHrAzDNzzKwixjaQKIXRS0M
MbQm90kwPbUxuQVr/8oITPOjOW4O2aZJeIvdu0n7BEly8qnPx+T1eudNrWs+m6FAMSygPhDN7viz
zq1zULjbMqKvOWwGwv8GFNYQRBYD6GZTR+28BvLw2zquuayvGh86mpgWD+ROSLb5sBvZ/O1644Zd
lg5CExDU7lWNJXWhgbRrpv4WT2IfJxacZxx8ICz+ko7kJauqeGWRDTakI9IsUTl+auEiCbTUZyig
3Ab+cLLc4XB9PIZVZloiLsbUGt0C4wE9R4rk1ZOjP8hhpfOm1jUPHhUXXdjgyhkSobuUzg7gyTze
ts46Ho0Wc5xXfLmz5ZQf2pz/9kJrm/GzZUAXnpsplsxM4S4hnuSdDRbMeKpWDgSmBdW8NrG84d8W
NITl0Yr9l2BwTqUbP19fUFPzmtsWKuRWDD26SMj+wbYaCnaw9jeUO5yN0645b8vdRnoFqru9fj6H
UFjY2atvLH8eU945xOiEbJ41lSWg8zhngkJeTONrTa1dPJCTbNpnHDrAyR08x9PzAJtanC61JYT1
aoYDiLfHCethlOR33rS44yDnxik/wBFPvUDwqincNVYQA4cIxM4r+ubQZ/RDOnZrJxWDsev4NuW0
nAXArUQdrTyILfj9bSh6sS2X6xC3IFQsrSrgY/IhBi1Xe1YY/iaT0eFtCTRkXNxYLh13TzGoN1la
n7JSrmCdTfOiBQHbB+4yhZpdBG2MB8mKL34MWZfrXTe1vXjBhZ8S2uTV4ONZyIWUyD12xvEeinFr
JE9LD9+xRh3VloBMKAEDNF4Ug/zcBRWQx+ENTP83ZALW+HAN/qqzu1XcKz0UumF2an84JKBnP6gQ
7yBAbPOV9TVNkhYSFAH1BgQIvKiJ+S+QmYsoHZN8o11q4WCk0JBJezSeBP0h7d27IK9XgrBparRE
3qQD5+DhhvBQkbps57CgSKEoU0ig5eMEj9XXbcjwGR3gNkHGBMo7+Aw4ezkQpDUg+FCE2dsdqhau
f8JwY/IW52b/q64z0WYOzLQvxS9mjU+09Wuw4xfFjrDxN3e8D9c/ZBqLls55SNO26BCcSSyrlyn5
6Wfs0AhGN7av+XLhN3jliDEQeygi3jKoNrRn2NfK7spgqTpWjdLYKrnEPewo8xF6FeNjW9vft03N
8s2LUCE4JK96myPKsfxhTpxDO8hT4gbb8q4OTMtcD3JdkN2JwtY5et1MIUaeQL+jDVZwmCYb0ry4
rQGvnSrchFvQ/9wLxp68qTv7Mj30UngHuwi3xWudsS2z274fa6zxXLl3dWx9YEW4RmxnGoTm0pAs
lBZSOkUWG+9HiElAEu4oCf+T6yF6sfJubXADHbU2F91MeoIhQJHjLmfl7QD4DTST1oqaTO0Hb23J
saGsQSmu2y2pHlTmv6ah/wzdno1HGB26piwhwMuBaZLj9Aoy7AOuEP++7gaGFdABax61mhY0ULgm
Lk6sTQEqsu9t/7EO29t0/HX9GwY31kFrtk3B0jMiovqVs2C250WWzloJ16bGNT92aVxx6TMaeWFW
7ScniHxcHm7b3OqKzXbSqiCuYDgiTp69NH7wpfpyfVJME6/5L+4CaO2J5YWP0z0L2bnzAnngYfrJ
JslNlScbbV9LyHleAmMCRBIuzJ0vYXXI7P5Yinkl3ZtGoTkwKgoSKQRInklt4z4yScoziPvn2zgD
c6SLSywwenZrO0fDx3QAWd+2EIbqsdR9oeih48zfV2Tojv0UtjvUwLKdN3j14fr6GOxKh49ZUALO
yTJvZd6+dDmH5NHaNb1pHMvvF6nHqrqxzWP4nIvb7pmTw4Ram10BKEXpODfDOm+oaQxaeg45dvLp
iMuCIWkgmywf52QNb2kawxIKL8egALjPQyw8a/MvC/9W2TSvbSHv5wpaTba1Yl+mESy/X3ymorIQ
tlj2qqN1AJj/bkIS2rbA7tummVXj6OpjbxQTEFmVvWA7C1qBK5HDND+ae0P/yiehi44r78aarTNv
v1JO7uL+t79tG+/ojs2InLPlfEnq8uyCznYns3Re6b7hqONofk0C1/Jt3NJEKIQ/yK6FjNhnYfVP
c7wClDakTB1KhohNmO+7NGpC9sOb5pONR9fBXyO5MzWvZWRpF3QU4JaOUMEZ7hzUNyB653vZpStb
U9MHNB8uAndweU2h6MD9FzzpHV27jOaC/3XdOA3zrzOhDVKypO4cxNXQyg9lE0cD8SBpX/U3wcC2
eYDOiJaEUioG/QLAoFC5WfVP1cC2+a2OFOudVHBnstF/AhT5PExPnepXbswMMUEHhpEkEW7gYurL
KjuFqQUeS3f1Bc/gtzo0jAZDXvXpEtfyVjy7vZSvbLAh+4qS5lMAkv19LLp2W27W+dAsmdvAdWOW
stLdJ7y8qYBpLMO1J43F2N+5r9BZzoTkEF0DkgU7oqx+IaiTvlWsis9F0sSHSap4H3sifnKGbnWn
aoJW6IixLrRAVwk15gjIbkGmXeFW+6qCFsRnyn9NGQhG8+/Y3OwaR65sAA2uooPIgAadIXMvcEjs
yauTlI/BmN63c/6E2L7iKOH7E6lDyWYvFKp1sU6l194I3t26XfJ9qpwoGNKfVYlzBIHizyHvYYvX
/d9g40TL3LK1SUgUBjUw/xF0xHdZrVbyhsHCdfIzr4gdIgbA8GWfS7LrKtQl922Purkk9k5jNtgH
TGf7Y9tAtASOFxDusRiIwVx6v8Ewrg4+5I82zpKWwmcGjH+ZAPOq4iBqXf4Yj9vEWGwdaCYUtyra
4iW/aSXUUoeY7G1arj0jm5ZXy929xfIeUoo06sBhALk06oEbLuyTJNo261r6TkCsnxPeUTB4jMGu
hQiztPx6xeHe7zzRwWWQOp1xdAaAhRQtfagtsNCjbmtbcTXRoWV1MIFaaMDUVBI0DhLvarjkBxXU
9Yl5P1gQnQets1mWph2eqAsqfrjgdd2RPDhXdX6TVcm2lyiiw8sIHqnLsMC2G8KzkHas411ip2LF
5t+PRUQHkHkpF0FCUKRTdxBVnsHpGMwdiO1R9gTvOlqlSG8bK2l+UMrXqi1MK645cdl1smydlkYU
UHwPKFqq1vzs/X0UtsRvd+GNtC1cPuNZmYECXST2Z55CZB7C3yuh29R15237eQkJ4dLB66+bgog4
ELW9HwgEfq+bk6l1zY+ZIkqOPiSbmM/3DAIpPlvjhjdZqubCdoub9Dy3gRJt+0Mf8nuvKw9Wk+5a
qFmt2JLhGzperGzHPOcjoD5lhhM0TUPIcJWf89x5sCRZK+o0rLBOgTZx1kJm2ofxkP5JlsNpqLwT
L+O1k5ZhDXTsGATP/YnbBILakAN4pBUfIoi7i20rHGiJ2Ha6wfWUjdadXqBqQz7WrXjZZD06Wmyu
VNaAnx6in+WkbovYbXaxQ9d29+/neYgnv7X81kvczIXqBVSbf4L15Ujiexq6B5zgko3v4jgVat9Q
EGdpIVgcBYX87g8ebmVU0h2vT4/JcDTXxfm5bOe6oJGNDt9M3uR/8dNJ3FtMhZ+2fULz37Cxylzg
wS0aY4gfuG794I/ObZI2m44qRKc0axh0Uau4XRzMv4F+7GFYLWf+cxT85+6e6FixuAmqAi+SeKeS
1b0EnZlDymOJ+dpZofxSNu4xLsOjn7NdUdHvGak+UQUZMIhQ+zI7MWhFi5JsYxWAVu5bQ+ixn8nt
ATvk2JVqF6cFObo4HR8CycdtnvgPdJnseB+LnEbDEKZRxtoMYJ6NuGKic57lrcpFGKD1quwOIaEn
AWZzVddRTPvnTcb2D4RZn9QT/qDgcrb7P/uOgscvabh2pWIIhL7m8HU95CGDD6ICjNwlk/slbNZq
RU1Na34O6VQVesvNqx3HH5am/WCNI8nUtOblIQ8r0rdID70KD0GTPXDabDrpEB1XhqMns7wxwCVQ
Pd90BYpExuYr6Ccm8ZU37bBil4Y462uJuu7KoZ3bHrco03RXxQ+DOocon06GNBqnz9dNxzBJOsyM
8y5koHnHATTx2V+eN/BvpGDTWkWKqXnNe6c6JpalMqCKiXtXDqTYpVWx0nXDflVHlFlkLJu8TBa3
HZ6ggm7vuxh13k3j7uYuOKux+A0d0PoEKF11uD5bhhXRFUCrsvVc4FYo2N1H+q2A9nu5V03dTruw
cPz7MCv7ZNfmZffh+vcMiUpHnvVlLLNWclzjBPypCAXddUn9UQJOdL399+9xiI4+E8yFqGmKTI7q
fPJR9clIDqLxwUEdChBCRO2oPGtXibmr93lVWWvyfyaz0Ly+nsqwS0EiEnmsErsBVgfV0GAbvzth
muOTFLX5EJ9CuHLYl1r0+d6247VqWFPXtcTuDgJiMzx2o1bIbFcx9Hq0qzUOTtOCaC4PzIOVgjAL
7kjce5BpP9lhdbYKnGBGhsICt42AH1mD6xisS8eRgadexWG/DGUS54Q20Nya9mls31w3LsNM6UAy
pSpaWYsaaV+ATzSvqXrBUy1fAQ8YvF/HkrHQC8Im6wIwUXFkjn5ZiCqdWw+QuwJq8T7LrHaXhpbd
H8D9wj6ooQzEyvWqaWja3p10tYqLAHdPoNPwIAVFrfA+tqturYxhaeedHZhOqEZwmPG6FP7BMmCQ
lDv8BPv53ivtZwSbaNvyLGO7eACbw64nflz4kduUzsfB85onFeRqW5E10eFmOBTz3EphXD5L9h0P
5l3X2MFuW981D3ea3hk5x/xgpbPDlLi3DU/kxsY1D2fMCotgQuN2mLVHYpXf+3lau8ExKJUQXTMU
Zz5LSAutC+SquJ/3fJ6fcPB4JiV59js8a6f8txW3t21RPPco4ndTvL01FphgRE92Hq4DBCTy8sT6
OVTNt+vzaQg7OjIN5ZttkwAuENWDOP6pPBb9OYtbchzLqUOKk2cbNYsrrmvwHh2k1o2gYkl54UWo
ZJ8AmQ/+WirKro/E1PaSuS+sWtX2VOS424rqOob8HYeeTXqwaWOvzJTBM6nm+V3eJDmxMFOEi79k
HD8kzDl0TfBkV/bLtiEs4fpiCKRDSdwkkQOUitO9pdoUhFXV2h2raQCa2zNShrXqEJUHKzsEmf3B
nuWravL+IJwy27gKWn4HXQSnjoUzTyZfXdc5OXG+8roLCcGlkXeCI9Wcn4fBTLjE3bxFA5Xv04A2
xc5ymQ2gHSF3uQBhSz8ScbASXp0nwEZB20Snc6ba5ugM7XQD3argtrCm+VNK/fyGz6QDvY4/f0Ch
d3JIue9EnEn2qW66bxOZxanr+vRpnlR/x0cX9eeplP/H0ZU1N8prwV9EFUiA4BXwbsfZM5kXapZv
AAkkARIS/Prbvq9TE8cB6Sx9+nRfDM3Se09y9SI4xC55k0VFDFv7ezK3oDvlcbiemcj6W7Lo4Uc8
DfwQZW1zV3ZBjjIdKU02+APmdOoW1P12BltZV6nn88vkBXBpyWHlgOHpZVs2iIsB1OfuavGtIdOE
bZasH3ypUiG/onmTTw3cGQox5+jSF4a1uqJBAdyWWUNgfCrC9odUj61Kmg4CrpxYQi5iBhlWOEHW
v+rOqotI4PzK2Bzc+7gLoBJqlqOrDUzd03w6J3wWRUemf1EILqldxZ9aYrTouA8qPwfhDmwmcdA8
SkodjH/SYNt+bJAR22k9T2XebtOJJtNW5NEW5FU76r6MRnc3kR5OQS6jK4+idT8ZWOWMgeieI5LP
uxxEmYo47PlOlHF0t8kJRhd3T+Ddg20zXqrF8cI36pwnMjqsWbrtQ4yefsZO2wMdU1UsvealkWD1
Tg/n33BLw7sHmwEIenjhWNWuyKpYBeT2mfDgLfEx1DiX5nfL9O9JcHX1iVhKIpftwPJV7lKfNcck
ydZqXGvSF24wMLK16DDrMJGw22T1cRyjBWNdMVdkXvgu86opkmXVshq3qd/3fP0XrVv+TAY0pxB5
2oBo5ASO21RfoWAl7gNUAXE/h+Q0sZGUSCL4+kCoCjOvYDHmWAiiUR9UbZtNB5JaXcVKbYVIsONN
9YyRu23bym/8c4vhiPlz7BZ1l9LrqnX0JUpWAz4bz2ChBxfukvb+oLfN+mIiZrxsVtYrgBaVFq1a
GkhlCluFc9fv9aomuDejOtnrJaM7yTqBrapFmaxogw5dEGgX4hPV1tZctyQ12UUEsm2exSomV1EV
4rFla5eSgjlhtjNnMl+qLOtW8yG23nhsJtIun6ttCMPwqpOow/sHAfsQtoSElRhNX+MZQ1a/FJoR
WvVOyGHfRwYDiqbpxj/Z3IyFtxQinsSNwxcgAO73PS72exMZ7vZL3PNpJ1Ynh7MT2/YTzzC7yc1m
A2TUVtIUMHMkt7ntY35ZpiiMioVk4/NK+/pLQynmjutlpyJu4SpSzCvkIZLG8Q84X215FYeWwa+W
pFG0M/MwfUcu518wXZRHyaeIlktkp6zYtHWQ93CEnETfwp58gVH5us/jyIbHptYEQSlXHOMd6HQl
sASN4iXbLU3t2mesaE2saKYpo+XqAzdgzbWlj2kNmQ6aEhmXNUnnfLcCw7rDHMQ9Y94bzcVgU9/C
cJvN+qlDCSsOVrl+KpukXqIiAI1igKw6LGmqnI5UvHmec1EJ7pTY29g2+tbHOqf7rp4FitFN91EF
f47pg3BDhn26JZGrJtyk+YTmq8mKwats/uRTv277xskkf4pVXquvZJtZtwNBoJ/B4oAwMS/EBPO/
s8+iVZ6wa09+qjrJ3HucUoJnDYatrt/7IZ3ErW3FjD+fitmpAjLt898aEIl7b/g2smtDA7BB+3zJ
PrDoWrPbmNddU8ZqhD2p7hMn71TojqCzpUvzNAOEh3fzhqnWxRqXXnm2iNrCmYqq5ZZKnekveMPN
poD+yLr1BcfaeB4UJrXSf60szOQpX+FciBs4us1rsL0iZa6mc2Z4XjKbyL2dxVa3R4G9N300SAPB
cx45lbqCdHh9otqY0pj4m1FS9XN0C8ZwBZvgyo5IJNZ1qqBv10fvfd1SUjUduuVdsA2ReHi0hQn0
ASmjOI59w6quVvHXyMj4lLZEQMgP04s/ZJ0pPeI7JNMLb2IT7ua6mbYyHgOOBOMtVuac6fXNsCzK
qzXq+qaaoS7eFzO4jwAtozC8UxYjKLVs1K6YZmmnKutS2la9gSbYgc4eOjvgRkhfCBsN8y6KFiOL
kCgNcfWlx4f5oVYMem0zzhxIkI6dld6m7jZpR3+4KV0TvOiEzMWKmFEfh0a30eGhZcwrbls//eHd
rO1R822TxdLh61zTdlHhL69CPZWyJm2AeTGg52fcVdGdJuwnmBcJT625nMwqkgorMBkrgiS1P1qR
TuGTkfBkPmQxyT9nHoYZLrCnQSG8T97acV3okTvCYBli1/CyMphIVp4yN2EaKldUE2HesjIOCFvL
hBHTnLa+t/R1M2bwRTPYThfK1tad0mYz5EhRyOHRKLrOt1p7iSXmrVHqAEd32xZNqntWiAAyn5ex
z9do12g1RK+hNh7srIbPyR52jKop+8Bn/fMaSy12OhWcnRLPkMPHcXWgE/Cx0ScNlcL6vc7z0O5C
QWP7yjR2cwqE8hzKP8qO/Xu+pX1YeuB9GRTj/KIG5IDHtBHYmnWI1XE24Aq1GE4ldQuzydZGOiks
rDb6u2uS7FHaLUa/0Cjxv1WC9FJBfd0mVWin7TVOYhYgneZafNvcYOoeoqGlVSdbd6tb08Zlnhnf
A84kdC1p6DQ8pRYsRe69zPN1LFpRQ+4jz4N/cQ35DwjOJDh0xbTiXjxD4SlUOGNsCOYnCmng4QXq
mHY+juGc/+jSMCJfPAugiVKKkU7uZ2ZpnsM2AszS+pJt2zB0O1jNTPbGuU6G/cJnTMpyhGxynAQs
2CAk2UbuRT58N+804YqWomkaD0WydeR7gdVQtlZIJpF21QOSgGDj6DpQOtaxnsYKPrKMl72bXfIX
WW6s94xPQXNGEZ4PRQ3BhQikIjXw7yRW083VEt7cdToM2e8+d5M+pFhhUK+gPbXbvvZmJMctS+up
SGUWTi9rNGHFkDpsBO+A2mErMfM0tGUS6DnDnjw2IF5dM7II3coMjTPdxvVQTU0mQR3NbDw+ikQU
E53O1v8GDP+3Cx0YeB00nKBMkrS8i8+0WyJty8lPq8HVDxFN7h7r3+k1F33zkg6kTyqNtUFbbNDw
H4DCpk5XNptodwt4zmwZEPzADYMmMR63xGCtMjY66t5S5aKPqUOBdBAw14sOuabj8DRI6NAWwxQ3
6HUTVJ4VQmLymo4YQ5SpbjLovgTzwJCE4TWNwizjybjvKCdrkXFXpwhtkWG6iJYxgEJ8rvPg5vpI
v9R+mJGpoKkp9xOzg3xZtzTKzhQWVrJcvJ7tLawFDq3uQb8s9NjCRqaZumF+CAXaeig20F2m1yUc
0brKDaJUOw2ju/GJLq21Je49bY5qEwFgmw7B4WwYkk4xjnqx/6Y4XWnZW5g3Vks/966aa5f11Tg2
BO4iW+BGXsygg8XnMcpqW6kGrsf4Fn5+D4XSXblBP/6KnRBDDwOJcIaczWSwd7Q2caFMvA7XjZLt
Lhe96CpKI/K30zFRMMMeVQaniM5FhRekxsiCEMQK2Zh1eIZ0wMLLDcl53vuEzukNJGyo/M1Q2mIH
GngW7WmN8uQEI90+r2gWNs2rNm5s/gwyCnBd3OTdISEB/tiMhDhmrXM1XheOU1v2gxNsLvoO7cpx
3cDcP+ZJN9AnZrtg3eO7+eWSNij1dlDPI1BJgCTcUEJLLAD8vEWAShj0HO/cr6GpwoUl7MxBj2l3
NKtXeGtB3qI7BSTQ5JEPA/I9WhrVJUp7bLKiWJrT6ZjiXQpWTizKm992MDC92TrMaaG+H9D1MPnF
h5DVlVCGruqhTcSVx5iylnGD84hHkcHVHrKm8bVrpF9OOumgo15AOIVtFWfa/8qJhG5lMXGVqmPU
KBJiNmRgyJFtwuhiWShv9hqwZFqFtJ78MZEsMVfEFuHfoK7ZtdViQP0ttxXldIEIJPUx7BkshCcG
w7eq9tGW4Wa1ia02aP10b2MmtbrkxqzmqCxkP3Cjm2V8ayf4SV5iNg3Tf1rKhRwUtjWaXybst6YS
dZK0z309rP0rXQJED0hH1VklOQa9acyiH4pE5ikVJLN/tzHrIrCaxhqFoVQWGXj2HG1hzGVwyltQ
8F5oPlBbPrCW6cMZbvQN/jlxjgso/VWN8ZCeZL25tfCjovoDr0XYJ0jBrPyzbgPZfENWbAjvEWQg
api9JlSXouv1PfdNw4/UE2SUerLpsAtnAjo9JpKQIO3gGOA/4BYwWnBMNor+I15tcA1YWptzrDFi
QOgJvK3ciJhaZD4Y2LOdOV4YytxlLhmRAymnOrVo2KmKxDN0inv2DHe4xRXQwMFxL0bN27TfyRyv
BU1GFvpyA+/H7NrJIVwVlE86/qr9ptvbnNeQW7V9kNR/jKij7W+++MHM/wjBhQp3dbYx+sxr78BH
AmYN4lCbDuPHBkZ8iEZjZRuMqRO0Zs2y2sYcVJ+2NPr9EJdw/lLHblTrM0qroF3LfKECt9yA5AQ9
sS1AYwTV2jHrS8LnkAP2Rit2h7Q0VOZQvWlAPB1ahddFYHUfeCwWLAdWYcuVGjTK7ch0VGRLv8Y/
UEc2Iy060Leb/0bq0bq6HK99v8CBrDlKSebTwkWbFtmKvPad5H7Kv/N2IvOrbTvJXqViaPFjt6J7
FgGLvifd2K5ycGv/AdLwhH37fPuUiEenTeIEFFzF4W9tFldZT/hpbEmXYuaUDodk1siKwYQpXhNx
em90+shlel3w+aiEy3oJhruE4wjqc7ySHEuXQf5mOIJaEc0rhXDAQpfxHiC0kgrqwUteKhoxgnM0
ujcyWv6doRlBaaSg1zkLjljaSVRoAdpWEOZjeVinqb9rYvrj0gNBMrNOQtA6ouCChfDskAvV/SGp
CZ+9HpNTm/f6AqMkBJ1I5Vd48sm/o03rCttq/ROaM7FX0RLdsc+cvz4qzn+Sb/SY5A+VGBQVf5se
TbYjirxOyFsncNlgVoiAF5Z81CEWVrTpr4NYM1vObpXHHrfu7xI6c5TBGD3BlTmoVsrmewrQpylp
i5IVtsTyJ52TvEgHmR5SYcVrlCKpyHTLvmC+kX1qJ5cK2kbRHZwkhz9wxr54zU17DvEO38ZVrqcQ
dmKvAMBSiETBOzkwPnqDcD85TDDxAzwg0V3VyHQX7FQtfxtrUNP1k5L/+S5tT22bLjsphXiVU54O
l5zV8loPAAZWNAYoP4PFHB5qHnsAU3h9Rq9nnMJxKfiixNbhhXoh9q4PUVhhsa0IUmxd9lPtkSdG
/JTQhezlYnZQ8NV9xXOKE5I+omi5Ymwzw5msY/3NePrwvxCjVWKAgQToLUUcKXSDSRL0LzyrEdvR
jfzryJw2hSUOUCNJRvI8xZr5nfUYZBd6gSkwlChHgSTTywTpIOjxGe00I6HDkBjtMhkhl7xL4452
6C6AJr4MkPSE0UiDXETioEJv017bICT3RKRLAROU+CvozMThpBuPAAtWF6fQLuv4rkt01BQhrDYA
eyV9cqcxT4cymSVEJ4JBG9R+es0AyiQ2PC+wW/+wsU7KDdekr1YXiCOwkr7Zj6iorqjn5gMCuP/P
zOYXQNHuGC+K70YWapw285GPyd3Mfb3nUPw7yw5ma7znEXoa2OQUddNNpUHzwIqwhR1BhXaH3ak0
eEs5SDvyBOxhgmZ+S9P5vi0EU94gE9DsbgXlpXY1wCU//kC79+yRdU+EEPvebH59i7b+rU1XAyQl
bp/TFkinIPPQfHs2mDNgPpuV89R3SELd/Eq7ZPgAFWAgOwDbdoZxSxL8DqdlKG0rnuoQ0MrQs/AQ
zXorB1wgGJuPponKNV/JCTo+TV8wAEOvfo2UKkIoPVSKR+wXdIlchWW35BWvZnoKVO2xcq3om5VL
+xcja11MEuZ2KZimxQqs8S2ysqMwpsu+4cYZFmJYBlATSQs7YbTDUbuMCLEDh95ta7MKhn/oo/NW
PfW0Rtfq7WfjB13lIq5LMcEP4KyQ2r86hXXaqoNRSF0+IITSbYJV3sSY1oyANXMY/aTW7eqmfwug
lXpcBgEvG/hc4JIqaA345R8qpRFg+XJus+TFK4xIZRuiGVbz+yDVJeyHS5huPxo6wkCYUBgUzd05
BZiIxPKfb+xY4mAeJta8mdy/hqy949Kd4wSRhddwGIgW9cbH/oYa/iOu13sj2+/agBtDU/ze/3cV
Fv0lItWb9cmvxw8HXGXlKvNX7IH1L8gYZ5agyduI+9EnkKdF+aCqdJ2g3NdPBwe55lLBM2Wc0ckH
hld0GB5rp216Buy3XrosZCfP4xzyQknyTbMBWP2UGF8FtT4IFV2gkflJ2+atg413gcL5E0XkSc3J
X5XpCESRRVUz0nwJ9/O5kEsEmw3wH7xprh3tG0wwzVBlyh2FwU3Tll27dbuh/X+phwVIWd2WcUtP
uasrxN0igJfmQutuZ6LoL1u7T3T/fzrfwfRltgVBuQC4+0edBectwuvF2uk/ozCNb+kxoGGZdv1P
wMQXYOyfYUQvwYqhoJzf2wZ0gGAYUFZ2L0AGwVhLj7UI/+lWl3CEqMtpCp7DeW1LTEiemjA/+nl7
Q0t4A+z0o07z37YzP2k4fPAk/AC6BTH37Mt0gOcDQ48ieXDT+LNa9Hs++6WkaY9upmYTDEdQVNfx
sJMZcCXfdmXXq4MzwU8oatMi5zpC/Uiaow+WIqbdJR4w3OQTylJYlUJC5SGnmz7M6oM9cgS6KR5+
KLJCXmfEjp4+Kch+Q88gfd4ys1Mi3k8QS1d9frFDuxsUZu05D05A43eJ58ehrQ/awikGuJBF0A3q
QmVTCSofLXysor2HEJR024zoMX0PLZ5In45n7tpjPY9vyTYcE+D3mKfkaeFXNZczm89b0uxXq3ZL
ZH5pqFKHzCF8wAoFblehd0mxwAoo7uO3CPABositgbuZBnxZW/2Fcc5PRhUaExP+6mIyFGhEjo0c
P9EDp8W42r3CZ4UYwEUZg8rtdhi0rR7PHaqgF4lhXODiotHuHR6FFw9aPMfwh2/wpspgteUydpjr
jh+Ttn+bZvGOUnUqsZUhC9L3vyL4SNoUywepTg8+GJ8Y6bAAvNbnrole5tl+Zxn9AnXqLLPug+aY
nD1c7NDgHeLUHVtXX5uxE0WbDRfRDFXDhoNyzd613R9okO1SGu2Ac1/y3HAMkDqEPtTqSS2PQ+1f
UWpm8Eqoq1ZlFdFo4hPAI66LfnbhOBZySNFsgThXqGTmBQSYOHA8p6pQzx+R5ALhum+raUt+IAm8
JnTZAzQfigbUw5Nft3vTJH9RLB1gonBqffaUr/ZfzlFbdt3Zd/NT7P2dqW0rWLse6gE9PgqSLFze
lkTi39pj4PwTb8KrZeqvn9sKOh1VgySF7mH5EnEDxXmUXU1zh/vhW5DKQ9fLT72lZ863qs/hMzox
eNa6oOAtEnEypZ+hMscgza+Q/Xh/eC9zmGJjZfYSwdYwpBCNCmX6b4z4sQuCI+mbI/Duqwra94HY
c77yKiXqbaPpvsdUHzPZnZ/ZC7yK/7Dc4OaB1aDAoCh8SJ8j5MZibdGE9EtWmmD8p/LtNOrtpW8X
UiKvvQo7PAXN+BSu05E9JPvtJrC9EZzIBEQCwew1jf0emNutSzNeuDj8FpF7tkL/qJfmLd7qHVri
Y8eHH2rcKhZ0OVCd4eJ1/A7Y7MaayRScL/9NOO+ZC8ou9m++1V9ybc59o/aWiVPP2a7J9JlsUC8n
5uSy8DTm9GYJokdL8how+rAnpKsSog6bgBlT4J7Bsf/kYsbMJbySSGPrQQYN7jPdIwnBb9dGMPzT
5sUFdQfMCyg4WNVxiWb/5fHWQEo/QRF/V2/TbRwAN/PE/jChf5ka+stplIWrd8Avw3MItzDf9YcI
I5ghEWA/9a9QevihECB9bk5LMFXxVOP+y2dmcFCZXF9Zu1wSgQWScGs5om927H19wcJbhUnHUTbs
bW3Ygc31z9G6e0CGpZin8RqMy62Z+nMYR2hm8yc0y0/bOv16nNhZkpJMS7uTW38IDEC0kZwzQz8k
N0DRgujUK/4GltltdW1fJJLAlTlCD2kx0h0jcpK5/KSefpsscIUIk+dWtUi/3WfOmk/Y+j7lyEre
04qT5akmzfsIUrM0BK5g8y5blqNAIfZY08uqDoUIXFTkPWnM3y4zP/FG3lDoQMfW7GFI99epti3d
sNx1aI817V/ckB82Gx83iMrNgHhWJa/wDvrjx6z0LIa0ES5GruILWZu5dBY7DrBcf09cHVbooe+L
Yb+AlZ2mthY7ECmP2IE7tnX2rVK8+iyICwZMcacwPy4UHlAkp98rab8fP7sOEE1Y1gth8T+IhcPO
Eo8SDhLPK4mOAx+eAfscIVbzOq9T2Zrtc1TBzeqHikc4nOBWWUD6lBbr1OkqCUEhs+s7YRxICSIt
Ta+sAShKYv3J8vQCwfm0yAOY/TXwBPFLcEvy5SNI14+ZyX8Qz3oas+A7zjG+Q4IYev47kfI4Zf5J
TPrSbOM5JdM+kc3r0qv/Vupe53b43Sr/zgCLpEn39f+DPnT6sNXpeYnSJ7Owu3A4bFHcPLuUpAdo
UrclGbZP0A+aolfNYYTDb4VZB5If3mo70csMh2Kc10M+i6eRNKckqetiDMlPbLHsXVinxSbzWzot
U6GAtSY55jCibapWqC8EgFuQkN9OsosJot9y7k+PCGY9/5nXeVKk03wPbfY5SAhL1KAapHhuObxV
Z5Nd6Zag6VJlYtvXtkWJnT9ivBUCvwgwSZpXGpk6ZdGhAxrGIlKEq1AFjvVn3vq1AFfsaNblA/o/
OIUi+pOJngCEBqODCV6MCmYjYsSUiwfTS+fRNzmYOaE7e4Wq7WUdR/Siqd7hYYQIi/nPYOaIHH30
FCGxGBuyCuyF50ACNGxWW4A32KAEQa8FKe5Li5LYpOkfYZJrwBNzGgKUCRk9Y6i8mycVFltMMtC0
ovyWTds7aAD/bCwvj8cl5+QQduJX4EheCOTr2bhs76P6lzOxLyMX/rIB/kMhbTx8tWMz/LZq+2gw
F8DLGFEYMhSxwS8A4/QXynE4yEPDH08bXTSmvqLr9ouK5rPK6uEgNEi4ANXPw4K3FuXsXQAFOlIX
pRmg0ln+Djq9tMUCtKs0eYLJulZ7aeK2kPPws0kSVgaBvqawAFvxTOqM5JA/HLLDSrfvRwBKh/W/
kQXIGJp/m2E9U45xidHpm2zTjwkO6CXxKC4w4smRT/MfBpSRRctHOoT1MJW3lftbLBGxkC86DQoH
a6N+50V8oq4Tj2Z0KHg4ltgoCfZrwtyfDeTJrFyCPPwPEonpnqZSHmrc02u8yLpgK24flE8DrOIH
7IjqHscBjPIC82uyw7AjuPN2sT9d5uoSwyUMi7se41Cdgp0bc3SvBbF2/dEwxqtFsmxvCIC/KMmH
W6gwQthWFQFi5/NaBTk4Og3oV3Cw1NmbtmKH9Wzsxo22U9fFS54Dn3BAaaHF/eH9yihQiy6tEijX
bkWfd2i1g2zI8sJtvHkSTil0NCE/YE4RfM2dcnuDGvlEewa+CE8dWqCYNXsBzwYIAGXjLt+wgsfX
DaZtPeU/Mwzi31Fvw6JrjBOFQWiLuR0I2fHgoKs0hq7sICWUlIkPJzBn4nhUHwFf7YZZls8kEDyT
vYKaA6sGmH7ICmbL2xnfS4MONGAWMU4+va71SEE1UNSBlCPSMCnHuCE/IdDNddH7tP7Z48Rd0VPN
F0A1yWmGRDjGV+n22aTRcu5nwLM555gsEXNbwyl8aRfRkBt3soGaJpW6KXQyT98tB5h+5cM4B7vB
mObcgaOwSxoUDMu4IIDEsn6K2m6yxbBkev9wic5+yNnTtGIgMXVVj/Xp7CkWy7DjnMbPqItoX/b1
mp4E3vM9zuNp5+aQjFBEU/ZVrJSerR3Td6js8JvHxP9WJxJ1gsuDczKKdo+TL6oxD7MDhbtRwThu
BCfYLqIiScGFGNiOuJac8wj9Q5cDdmzSDB9ggEONI8hCxYNesY/WeN3DdSn4VgtJv80cypekj/gZ
QM207msyKbQ7frlzZrPD2CTGFnrjtlx72nxtNmCsiGqbH4zR+jjMsQWaARqYG3y2Ixs3J0MH7qoR
ABNUWViHqQqaKoiNvdt+XssBgGt73ZY1gaeY7/f5itZ1oz4tYtz4IrUcaLjAPcUOrzh3JNNlCjrS
MVNphUk1B7wwHsPJYgLjTi6WpX+MQ3L4B6OUGlUlRKILO5BPNAtjiS/VFCKLLp0NjjHLd9SzF0C6
EY5F9gUHoQ8Wiq9BWRRo43MzYWYJ2ZdnFJdPkNMSRT/D75BaADtZBhEsPeKfJvYn0uzvGs9LqQ0b
Steb10C4z3nIo1JmAS896FBBFt4wdTzoIb/atONl2/m7dQskDrn/R9l2G5KpK8IxPOD9PgVRqG8Y
rlw5YqgX9Q0g7yFaA1HCBopUNrdsT/R6SiX97jmBWGtzMDrcrym9Esh015F+AgL8uwvUyQ/xvlby
LieQ2JqevQStv6ZmSgrIzvNjHfdlJgA6sC06ONrQou37aQ+HBzCeCAakABsZugWNRu9B1IsSi2Ji
ljsQmkQFbgaqy7GSVKqCCaQG2dBPVW//Pf7qxYUHPbnfIUTatEVWxjmt8szhDME1zcjDNttjMEc7
R9ZDG8VnyKUjVpohLB1YkdsYntdh+9eH4TtHhK76ENIP2zhgPBoiPfk/LsjGYp3tp8CRwdqrejbg
H6phNICY7d6nGOBFD68a2yBBO/jbGwTSVTaqIE1wW5bkKV39ngXk0Av4dkUZQiS7a7Oi+EneQY//
Gbbpz5XCu1KxEIgKQMaR7h/fPQ/8QY4pXntHTz2hTwFDl7C2AIO84rqE0PCV4pDNoKtlCb9pPO1D
kDG5J1l4xhIwwNZhfl3y7X+cnddy3Fi2pl+lo64HfTbsBiZO9wWQnj7peYMgRQreezz9fFDVzJGy
SuJ0dXR0tYpiIgFst363ruYgPG+QTvsxFXNhqJY7aIl9wWu+i0hbqQlPdLum4fWQujX3Pm0iW+d6
4DfN1LmdA/Mu0OElbXH08/i8CtuVEfl79sEEhcm4BfO7VnjqepC7ikJSQWOfKciqWhG+aplyHUY+
3SbHw3JHvSRyLXOeEqO7air1WdeUTSece2SUQMchqqq0X1mhSiUsYIWTeCVBWwy/3tK4wM3H8RGU
K0BKgFS0NLYccq+WJ6q15bVtJbvSry6NKHmHpkK/Nq/UurlprVm4HaoQsuXfSVBe1U70KPt+W8TR
ThjoCPsu2OQiPiTh6FE/7zr/ZjSCxyJA2iIU8UWq9tEYjJWoazePyoflVSW0LFwhuVoZNqRy9kWP
lEstyM9UTbs2pC+okNQvhtqvlh/k4KqjA9hqJy769R0i2g2RlRy44LbYHM5R169af9xBKLI5y2ry
fCiDTLBH6I1X+i98xZuMVC5VeVBkuO8E0pgRAJlmffobwqqVnutewAogFIZ53t8s3yO36gtUUbDx
6RWV0nUlGHekhyUO/U0bEzIDLcfbRJxHa8crTSAKHk0v7rqzALlJ4ihe0DS3irR9jk3NvB1zwp41
MR4Y7mtN6zdq212xmXt1T3HvAKwCvXFAV7ZO8UYbcD4fFNPNYt2rnfyyjLKv8JZHNe08wxlXYZy/
Lp0klSln2QXjDPt9pflfija+sMbqkGsvrRJfG3W3S4TYJfOrIYd9UUieI2ZXhOC1+aTQBUe26kao
9s63qNjsqrx17GxHVh3t32iXHpiptzyFZXxEw7iaQx2CMlFf6nzelsOSY+ezXxXZe9+l90qVXXX+
0iFWLXaUrB/fboGovY1Ow0tLdFR7waEekm002c8sXmc40t7soKNwUDoGWhp3bhunrm0n72ioyjNT
HePtHFu70eie0OJ151GjTO+KFgb9AVQmq9yyjVAw+YaeMutQY3SWOh3E6HdPKAkMNAIsMXQ3erct
BW0PEeCbps4QZCC93BhtPJ9x+HGuRF9lD/YYWHu7nKIPH8Xrymx69VrrWUaEhJZyuz4cvI61C3mO
wwo9OdeGLnIwbNS8qoV6YBbq+CgC6qQkSK66tJ04D5ahlwwwNHFFCtREue+GTuLPJGEIHorGUdSw
auti9sfwAjHnvMkbW983dZh75ajbMFRNTcFbR9tBy7HXhKGJiixG00HR9zypVu2p89zvp86P144d
NXs7CquBcqh7NUvZ7ISoo3lXZH5wDP3+Lrdh3rsgkZ1r6gqI3dJJygTJX4cNOu8pNQ6tXlj7eE4e
C1WDCfPn4iEEVaUrIPtx7D/adXkvCoypeZ9sNLqEupOhXodxl7h2Gldu5QyJl3WJsVPDAoGIEwjX
stvAlVEF245QZpdyxXP60F61QyjWbatXW2ecdU/TkWAHpvZRxST96D3ABwu5uc9nXWH4jcm1k88C
YJUUs6Abs4s2t+9iXT3vTMS9Nj0GQASgOmvV1fmG7hgXZ42ufLTmPIAlZspuLJSCTTbJb/uqCTdd
z8EbJXRjvZGSgQ4hbW8svW6f6y52PBShi9yXzLq0ab6CJL/4Ir/s2myBkuB9xWQ8SilenEUfg6kZ
BLss6y05LVRdWvU00OYIvbh9x/iUZ1D30cGIzOtxGnZqnvEUhoNIhq0t+72piAdbBp2bo5c9awyQ
a9l0uSeJUWti8zawsnQ3dRxdC8cqWbT6dCUGNuWo4q+KrHpPRSPZuOZ2W+Wmfwyk+QR7h1yhSRc6
T9H3WVLM25AlyLWs+VVXe3BefUoGxheaU8rk6Cwb2ONyDTf+aAWHEaWIW3Yqu+cMuFOBTXvzKHJP
S0dumuItmAw0BqNeYOuZxL1hpVcUz/RIFsEracip18HIrGs0Ui7KPmeNjv2mGcd40wawp2pTOLiQ
beqsqT2W0kzZwFHgSGmcz5N2C3VWucQyvQQakQBLUC21jrmJTP2ghNEzAu4bLbPewjYvMS+onkka
CdgRNec8zWD4YX895dVbFGpfEGjd5mmrQLFRkjBlrJXhlETVDfZTqFeXSTSlXms4vIAc+d2UD+o5
kR2KJ2iNTqsVwGUJ3WZVWYfKIntbOolONdsNmrzkXPqcx8Okf1IpyOQy6kuZXfZ+f83B9S6G7kW8
2jxl5Aygfp+vCa6/dOrgmdToBHWs/aQujrOZs4MWTwe1mC9QUPdulNR3aHMTwK6l/65AwxjkQYip
epRPWj7kh3gChshsCzwyPaRTdCbyfjOF1R5fzjGp5htTyXEVD7WB2i63zhtH/SARsHb9RneI1kLZ
ngIQruRyXmp1H9Rz3NXhpK1HAxIt9B3eWwc0S9orr7UUYzZfmzKabXdIMwRSQz2PR5Do8Em1p/Ci
DJLLgUWy0JPAtZ2upXgtPNbPs0QLLwuoYWxqlokPILgw5/ZRpvO+QZTglln6xdTjbe7wJOOEZcQa
xJMxTT1uABt+Tc6PfoD6pjCkuRHUl+6S9T/Yse4C3e41FYuOoRwsQ7dB/8qd1uZ7f5zOmzrelYZ9
roXJdhbIt+cmOE/N4Jir1huavm1qd0QvyrFmcEkWceWBFf0it9FhcLppnGzfNApGZuMmbIZxQ8e6
nlEDaNDXiEcrP921EoIPQQqMT+istEBeY+u655G+aBELflnOqyxDL1h169I08ASoyEcGnYe1MJJd
fxgVS66QVPnrJUw68KeHGUGDOyqc3cdY6xCQmMfAloIaVseGE+VASP34kQXKGy1cLxG9PGRhELH+
cv5uADdtDRwij4EtEP29S6s5TPhB4lw9U2rkMgMTbfH9WcF2yYJuZ2fXpfqb5QvUvQPH2SHlUDo8
F2Px6BTFpd0JzgcifUjK+cVpoSzgNBpXEiNUju21OaYMLwyFRS44BkuPbqygcse6krsK3jKfXns2
dlYcNhDjPKYXhEFMkDPdZJXAMnCeNY+Lg5Ej+mbMPtrEuETp6Nl8fAHIMsy8m3ETlRxTO04gk3PO
ES6gtzyhXh6C7NXyt5fcEtOKaQjvexFp5iRFG2i4+Uca92AvVeAhtkShBPba4yFgsamdehNY8XmQ
DRulQ9g7DauwnZBHxEjuOMLil9I19UYYIJH2XTBd+knMIs/XRAl2tnx5psrKV+p1Mz3RGj7VRqhe
hnNvHlP6ecxaDvxD7jnPZtbzzUzuc2o+JMawpx8h0oLgvakfuWWb07+a5JthaQVG1NfQNm/BmK7q
zL7sEpuxXnt8C5H7nr1EwET1wSctwjANqurpZuwo98MX/p9mcHZXGxgOuBZdcni5tOiE7RTJWsbR
hQ6WjjDuDXIaFEgdbxMOYZ2Hota+ytFX3JWNZWmURXDwUIzPbWceO+wuMU+mbsHfoYRUy3d7Ndzh
P2Kdo2cjVEsEaay9RelX0KWnpdV2MoA9OfiMW3jkBlRlbHW0wTUsZZbDp86bOt+oeXJpzhOiaw6/
c+Zj3k9fRpG9m512Ltgl+UCkzOvFo7p4lhvzKRMPc+2zz9WeX4abYcjOgJfdZRbgvzmyk2+tBq4r
FK1bd07J6pG5rdl69jzc9IHYJKOCiKQBjS93jA1hZDuksqvCRCwO+5jm8RWarYvesI6CCwHLjKm6
hfc9xwu4cqS41nJlF8T9Nk7SzSxhcOnQp+jJtaHFRzkOYJK43tnx2afmVWF3gHnlGGx8JS1XsaKs
cqO7toz0ESvA3qzrcx4EevilZzgnqgrzh5xovcXu0awSsbU7dMvTE81NQVIRYwgKNvAkDAHWdMYL
n6z8GKTDehic1ayW12a67ZzmZRlEihqtE/DiQAejrZ+ipcVTqGFo6j+WOBeRk7c3C6i99o7XGKNw
8cW5SNSVJJpylPUNbQKXSOMy++bvDIBbHChhwDWW9uYmah6Ebl/3TX1p9TmuFuNcWNrZgPYb2Xvx
beqphv3mqO3dMgLSkVQta+yx7JQvJUuQRjuDJZEs1ZRj3jDlpiMyx60kWcVgYcbev2tLuhH01fRq
xP1VYna7dHpMHQ4gA9n7DDQktlRRcGoXGdMt69knVaclYyjckeVpKTg5ivnK4ISh1e0q4e4pYrwU
eHEsmrVRhe5MIp2qGRs7anF0FOj0pv1YZruC9M/KxGpZeiHVZOZf5MPljBAmXJyKlIHLQMJ0eUz0
aM+HHgZ0g0ki74Nm2nHqcEXruw2uVUQ7h8ISZ/1oXElLGT3Dbu4W9I/8el59rJnXSeivlL5zk6nZ
ZR1HBLpLk4MFHPXa9vN5xtcF4OdI6+8bQhKNcF7nzSKcmu78pbRuhXr3bcItAa21mTxJpnxm3Igx
WSlBtrFZpGim921rsoFhFUiTHidAhpzIwReAUZzFq4vGr4iCAJ2EOyQI+1CGcFzeVUB5U7VZfilu
k21vO2fFpK+TUbvgFkrOXby4rp62A+9poZaQclyrLVPOefednuqgwbUw7JfDRhSDhKpAILRcQUHn
mVO/IR7Jw2j45A/lptKyQ6sk22VBF+FLFRh4Qt6X98TKeLG8E1rTehJo3BojamF9xchdlo/lFZvF
uIvmVxVkfbmutKhIll8xaDIxmv66CceNw54yVptlReEJIy9cJTjiC7rb5VlyHlXtupzo2pc/hCyz
A3GIy7IdZdElusV7blc2AkaYoN1a88Yougo6dcMakWUIPnHImmwQqPEgQs0n2/HRd2XULQVSmMFr
bGcfONJzKrmZaYOkjfYmruUK0RMVmb5CBrTnbjp0Yd6yXcZzfG8OOA+cjCWAHHDXKvSLFHicamo3
Sut2WV9L8kS7uHqvZvWslsipoCL9owjh/4vLmIHFGgpYsa0nLLfNQ5L7V0lMo+huXC0PvoAHcrJi
vXyBxChXDHmtUz1WRpN/zPWTlc9HvYz2MYwq/3Z53Wy+ao5onJlTo0xc1rGZCKopHIBidBdb1Bl/
E/sBcE3hEYx+UUjtaFAktnEPoJWfzzy5mUEepl9QAEIvpC5nhLQ4EJWw4St0ab0CQqRkrAXo05mt
c1R0rmm3h9qj4pVZVw6aUq/M/cNQOiNnbwKDM2hDF0uRDuBbAwDl6WuUDq90pbi3G+crax8aTcVI
vHhuUf/XUBOOT4tSi8ls+OR0dRbkk+rboIHmtujjkIScBsxuGT+JfO00/0kT1l3VYuxZHiDMzSr1
e7HLIdLS5QPDkBKXMuuuXuJ2Fd+5MfT5UkuBV2aqONNIW2+uJibZor5bVuDl53RLvRd9/lH7Q/5F
pOJaFiMMj/GSyZo6ob7t1cXZ1x+LYboi5ea6MLQvVq8eLKVhVOh05VHy7iztBmxT4/syTOBvvybm
/Ep4Ls82tN/6XNz0uQF2Z4Jty+KW/M9io845bYl0KqbYUW6W0QiRe9Nm0Xmf5c9JPD9HRs3JoLwK
QFgBFTY8xH2gDGszc/ZyUJ+tSrvEhXNeO/GtMJMLabV3CtS3AS+CgEy5S4oee3gZ3ai+M52VdDnc
YO89tGX1FMT6w5BoL4GhH82Ug0BkOluhkdSaGWq40oyBJcepbvy+us4G43K2mnPJ0YB6gszrSuMi
/beY5li26yTDaWNnDSf8dKJs1bL3vPNfENOdU67EqH8zSZ6cuShGYWuTlMJomfdtYY2ujj9gJBRn
RuVcAgzQsEm7QZyHAM35APmg/Q6AdgjjiOXDAYvMjFdVRI1bFxO4TtleIsbS3cAoXlja7zTaMqx5
HU+NnCo4Bu2p0fR7DvDXlmkeB7t4C4qJrKI032SzXHPLa7JScV/LuzjUryzcNY0drXub4+2gvVTC
ZIVhNWMHBcst0/ca5xPin0ZfqRrdz4YWGIimCfOYfu0FQo2q8Z0zkniWL5jiIrHwWudRO2P7haox
G3tYqxQNYxuvFVk15+mYv5Y8jKRpjwXuPrpo+h46zetlBksL2mboKy+t9MeBE0OZUNYsC9GyAEPa
uX7GzBnMofB0Q/milxRGNbRjUqWvJYKCemhfInMsvChrXkYzegPZydm5TQiIDjOM+SXPEaW0Niay
2lC3jeXfO7J+gPnfFAbMtmBVNcf8qRgqok4axVWn4lDUzg1LPKa0hvVWcY7tHF9wOHuwSv8Va4Xu
SmU+2HaPENm8BVs5G9P0qUEVhKZ7p7fyjMgQvjpfxQc3F1N0sMVzB28VPiShs/FFcl+k6LmQisYe
uTB4M9N9JGZcbzMHjFILj6rOIkXY2S3C/dybW/QHRszCNvfJWrT5U9tqcIXx7ZTOH3bUb6x4nnZK
2A8b7HCIdVAXVu5slxWd99jh45BSV2lsf9/ia2B+dZJohuDKEoXYzljeN20zpyufls6e2QeRh4w5
g+DvjgQDJtcAGaiie+qPOMiHnQPCs8P6HB1lGiEFqz40LDwuQrL+kV++qEwreNdrmR0a5A/Q2PO8
GSukaFYpriwj684Tf0I4PunoxgKzd7Uh79zUpsh1YjXB1o5rVS2SaCti62PU201vVm9VaR/VaNxX
sXn0w87cxoC62FuaLHK1mNU3sCwcNmNqketOBKBd2WKTtYHimWYffcUm6yAO9vOL/2VZHeZu34DS
c7TCC8rtl3IewIqs2g0q5XzOwht839sxTfZlBReYXWpG/fH3glNOgntwji22jIhsliizD7AzlCma
M3ySafKz4JSTaK5UtJnFG+fTCWRfMnIEm6fec1gfRPL26zv4Sb6cvoRdfRf9EkS0kepjtKFY3naq
Bd2uWZcl83mJ/Vkif359mZ+E5OhLDNB3l8Gyq0OejQS1j6oHP3IhsvSTfJafffRJ/o5U6apS6Msd
gNzgxQs0wmsaufp7X/wkfac1mkIWKanIKYoL1yayVZ38v5dKpJ/E7hSzIIEpJj1AaZu7RrOvCtSP
fy9SSj8J3clm2Kmqy4y1TX/jbTKGrWu16mdRW+qSfPMXiTj6SdzOjEgvjnomXZLVsEFOrZWcMHtJ
FEY4mVW+xnWSPypGpvWoWDXq3aGdh2zVWQNZ4iRZZ9pmKFEo/M3XdJLQU/VGVDQT4SZICBDmlaW2
jhA4fBK8vbyQv7rbk2mu6sUU+jKh129VZy3olz/dRoM2nmsIFuPNr0faT2a7fjLb266KQdHIJc3s
25zqAzAVa4C405WHX1/gJ/l1py2npikGtgtnQgqNhcN5pn4BBwjKNxG+L7M9BXb49ZWWQfYXz+u0
31SVU/TQ0ZUY0cB/K4fsWa3tzwIxfxIc9q297ncrSZdLwqVDPpsibiiOM8ixhQiaGBGsJuWqgXH8
9U385KVrJzM/In/GjJFfrLGLvhh265pVuadR+yddcX72jE4mv+6ISe8UWh6FSxdvJyVNp+/+Zlqd
tlz0u4dE0A6etSZnT1wOdsszCgfcg79+MD/75idzf5pVFdv44gKRyhvS1nalBqnx9yIctZOJjFxv
zHSTPi8N7V1WhArXj02ZW38vw1o7mcgYXKXakRLJQVoNL1W8x2TRlp+sEj97LicTOCz1boA9Y8D4
w9nSp4La9ObXj/wng/60w1Q3zsKPLBolqPSTD40a9s5aATQMGAUrk0AGLD6/vtJPzgPfQgS/Gzl2
W1SlQmD/mg06u4jrqIDA7xGWUjPifJQ5VN+UX//6Yj9Z8tSTrbszVYuuDyGxfMRA0lpHfR4qZW8I
NfKWSu7XF/nJazltP4UOY3GxluY61WXlSST4He3GPpkLP1kk1JNZ3AeYlGYaHRNp6TwoJMDlwXwR
Oub+7333k3mcjREmQUmzzCIaPCXqrwycFr/+6J9985NZ3Ftz5Uubb26r0UagisO/d1Ti5u8d+L4d
HL4bR3VZYIZeup0TXjt6ZEYF+zAttNWvv/zP3unJPLYnlT6lPo3SY2Ds9QIEqdVsbX794T+bAifz
2DQdC4MfQffp0BUlwLhv+odaIGFx9TJHn49VLUEvaalj8Pv9/NeX8X8HH8X173tj8+//5s9fihK1
fxC2J3/8912R8d//Xn7n//2dH3/j39uP4vI1+2hO/9IPv8Pn/nHd1Wv7+sMf1rT9aukk/1FPx48G
kcm3z+cbLn/z//eH//j49il3U/nxr9++FF3eLp8WREX+2x8/2r//6zdtqSj+6/vP/+OHyw3867e7
13x+zaPXP/3Kx2vT/us3Q/zTMEzdtqWj0zgIs/xv/xg+lp9ozj91zTZhNCApLctx+ElOsnL4r98U
8U/HcUz+nakZ/KZhmiw4TdF9+6Gq/lMSQmLQz1HTdNK87N/+77f74f38z/v6R97h34jytuELfWt7
8D9nHNOyTNXQTUcjkt2wNEc9mUc5EghzsBpMtkU9x3uFPkvk1pVm1WCJhVJ/tGREHNCM585w89Zy
gApJ8EBnNnXtyiEMalrTYMcY32e4PKjGesxhDcXYKY9GRss8YpKqaFjRRqaNbp1eZuULiX1BuXPG
Yraup7qfSenuK6P1NznqZfOrP/dt71WmyHCyWEktjTPHr+XbLB10LSKXWLxReESA14ozt9NlMY1E
37i6ZZMKNgVFNl5WfU0mH1nnOQp0PfONx1xxtAnfMQb5bVfX7aNpmeVdWWJrOCQJArhNHhrRZSq1
JNuneSsCz1T1+F6BvDsQGVCkmGLtNNsaTRMCjao1HbvsQPi3aMGLeodJvHk0cTMSFdX7+qqqE7Xy
0Iko9kYN1XZ2o2hU97IyyQoERt6yQdUPcZbpR9uchtsY+dIzIVVpuq1VNLqsxuZNmNed7xmqTRhH
FFQFrRysABYfNq/rXYKgykNmIpTrELK/K6AoNzK0w26x/g+l28qg3RCHQRiExrHBy0x9CLDuj9lW
Zpj8VUsh2iS3ixXiTPsM712DzCas0j0OxumsyemZZPhGfReUs7pBBQMI3alO9CpStTkawo6r24JU
5LeqyhOkHZZNMN1Y5DBexTg+EJQUXkaVMn/JTImujXimHYRnla2G2ulbiPwmfWG1IgFpzH2hboCv
dCyNtdJdSyTASNvqui890gQNA0LaMt5S3xGXem6WPu7TfMQXi075qhJR+XWQDjCvE2qw+MYwovqa
5NAQoNJA+rlY0qdrHS3TYRxiMhhzC3WJXVrx61Q5ylU9yPBJJ1kwQwQv9YwQznE4qNzmtUSo3GG3
EP0B3+OMJEKL8n1utQTg0bQH5wuxogEw+ZBfEz6fk0oUz8vCrm5yPHC7sicv1g1plHKswine5xnk
myxU8SQzUW4ztQv3QgzBs0mwkufbjb5RhtLedv0cXlqKHA5lMeMcMx10SgoCwYM60SIFlinIv0xp
MPRbcJb8Sdc68AOlti1JCh0ZI6veyJTBC/3Ztg6l3WFnbCqo2Kwao3tHr/W1Zhk0y0zH/sVWlV7B
Bhxp4dbRAtJ+4rFsPa0jmQSwLWl2hmKHh9n3i9G1DeiMph9B17QMM42XK4Q0r7qBwmYvnbGC9Z05
5M1o9WHDhrB4F2rfpHjmEMFvQObwk+tSUV2TQhyXeD22ecoWFSjNQZLVQ/xImzgl8RPKgE5+KFB9
jFmSOg/QbF1wJ9Q8nzZaHSADlX4WzBAdzTishjFCyzdXKalXEVbno1GUtk6+kz3K5z6aiRea+ghm
asLSGpH8QnbsKsLjhXF+cBAUhhV+ym2ak1245oWKUXUnO8dFovtk2K9qGt8cFcPQZs+mG2V/F5pG
Z2xxcyTlJcI26DnSbDSbthyVQiBNbHcMqLjS++GtD5OQvn7NbD/0oZVn61oNrHd7UJXyVeazU6z6
DI3jplGzEQWqEqWQLLjdpxI/bARw3CPSMGkHSI6UaxJCF+zRgkoN43VlErBL/hLRgtkokhWAnqaA
VGWOfbfIBPdOJIAzK8gkZ0tZ3sp2Z3M07rTLKIL+M7fZhGqAnrtkn8r1gHEmYEWY0mjTzVHebSKB
OgrvwhjigSpTqDtAKzk/aKR9hpPLWmtn8B0jYb5Q+YWp9SPrdt7L6cXPWb7zdU2DQwS2UD9YwR/G
JCZNsStZRtyMrkuIfwDviZkpNjZ6HhtX4lyo98guc2tDCk+M+g2dR+TmpjUQgoYyXt+SZxg5qy5N
re696m2p7YOkL7pneKCufBUo5OxbgqaIhJXx6Odkh/ZqtemVcQ6RORfxtGrLIR7o4dUbO1PVnBo3
12DiurQVtVa2hI6V444QRyM/qmESjK7M6MzVCpsUe5JTAeU7ykicEijq7AcVptd3bd0abK9EMCX2
JtF01YE5FSkrTquGArw+Y7PVyNH5ih4rJzyALDGkNk1g6qwLAUGo7NNFdj8NUdWsp8Iqu0PuE6Z1
Z80z1rRZiVEDGKJXpnvicbsBdQ8eo1Xv1H4Dl0pSy5UT14HDGknEkavaGHtMl3hDUW/J6aJnFhbs
DutKOjs40vo+0wn/02eAdc/R9Vnc+5YfxPs66yWibV/pod1UXCpsWoZZ1Wj4cfDRrMxttdp+bkLD
Uc8EUv5gbdcBAumiJ93mTEMQBXuSldLKdi2pN+qNHQvZbi2SAufHsSbvyXajXieT0bYiTYOTnf3B
hFZPiTokAoDD9gBVYGQhI88exwjxT9YkNtkDDktP/zSyIIfKqmwNO0dBn2E8SkLCvjyhpGg2aY5T
iL02qP06GszY8AhWdb6FFBXdyqqqeIZ+LtX2IERn2S4rmNBv0PrOJiLLeC73dOsK8rsuxi/ppU7W
OZecU3Ce6WMdyF1Yh5Z/7DI/K+66KtMRgzYgiITw+vH51M/Lq0TYy04dl5D4mO8m3zyrZ8wFSF+a
jhB3Ke3mIx76KcPDVqTZeWqr8/iFY0PRbf26ZVHyYxrFwjbFRuR1SqhOaxs/EpN9LhBbholZi45w
lEjaBwIX9WLV6b2DqVvPhvaD1D19wONeD69Zp61SNhUdPUCuZ/PWV/ScpB8SnaaDFTejfyCA13Z2
LWISuUtSMgg3Wp8Z7VrXu9B8qS2N019bNrlybme4H3bkU5MYJtQA60keUc6jJ6v81p0LObFUOAP8
pkL6QPhaMlPESzRjnhyRemXLloyjpXHNrButm6QJlJTBg/n1EM3jcJNlYZxCuPlasitChywIEzEX
YQ02/jPOcr7Ud1GeOJNX2zig1ySLZOO6oi3H5CZ9RB5o1zV9tVJjRs0qK7Bde1gIbZ3Y5sCZ9ohv
nWJHrJr/4WjIhLzvzv9/nLB/OFH/gBlynubcrjIjTI7mhm0ZJ6VdX1o1h17cqhhzorVvRi0JpEGx
/vVVfqzt/nyVE5gJlwjOoEU0aRhF6JqatRFV6dkdEpum++i74T8Cbv64HkcxyiHbkIZ2ghPQGVWW
kpbscNyDPBuopXaB6ZgrMp/lRoYSO4DI5OKbkttf36m2FCA/FChLcSTwQqiWQYVy2sV4Ipg8NiMu
3ayDnU4vJ06FW7qTtOYWTQPac3Jj/WdnXa3kzXQOCbcOjH1Qb0U9QuOt/zMo4/cn8d3XOW3k7Kh2
QbAXzjSOppvapMMbnPmvb/lHOOmPS1D1abquC5SIJw+7NjGxyHhgavvJzoBWb69qp/FCpfxkrP7V
hSxpCk0IS2gkkfwIsyoTseaJA92pdypnGZqDZ3Kn2f4a7fevb+lHlOb3W/r+SifjVY8n36ngwd1K
CbyGLE47vo/z6JNZ8a2V+elYITTWoqAVVMantA61p12WPXh0u0IecKxvw1XiNU/jmnV4Pbzl2/+s
2/Ef90UgMB4viQtfnFTPaVJNNhkRzHZ8PXFCYID6CRr7DYL74Z6k4PShojI0HUzW4mQ0qK1tDiZL
MRkG7vxlXCWzWx2imwiDngvbUl2na3LGt/Ptf/jGuKyN99cyhWEwA0/GhpNzGJAoRTgjDK6KeSdF
WmhGn4zAb/DC6d19f5mTgVHoFXCBwmUIKfVIjFmlV/1Z4tG267zfBrfK3a/v6k8jXqqmJpf/aKAx
8hTtSMfRGAoId/TLtEWX5g4HtCfVJ8SDn0Cef1qhuZKOE1TYQD8ax8eTuVWIeFKagcB7Td/MuYmS
bLEvYkUfJPrM9LMHuTyoHx+kaoIW6ZLkWZJdrZP31RYT1hyJFqZt1tmlviOqB92VCyx9qb7iGfuE
3zhhThn53N/31zt5ccxms0xnrheS67UvN+Eqo/OKS+rKQVvRmfiTx3nS/efP1zuZaXlLwkIMGul2
B2tb7qOzfEOsz73YKy/Bec8EJ7fqIr4nAOoTcP9HjPbPF15+/h0STEsfXR/9RWTkY3BRCfAkJeDX
o/IvZsGPD/Nkjiezgv694xqlYWyWmCGRXXQGqlJlJcSN1WwVFenJjINe3/W+s4+Mzx7vAgr/avgs
E+e7u3TMoE8iYlddHR9CgMKGwJqGlqTSQcl14Y+BRwWpfErv/2lfYBSZQlX5X1Nj3T55q7QeoGA1
ClotaM9mQUFiPun1+Mnc+JF1+v0Nfn+RkzdIW74pJ7MH+wp+/Nmvd7ZccinKQKO0Ma86Qpi0Tzvl
/tWw+T/MnVeP5EiSrf/LfWeDWgB7F7hkqNSVojKr64UoSa01f/39mD07E8HgBid7X3awmMGiusvC
nebm5mbHziF0ahoBByZacXYeE0+teCmyspwhP7P4qvSfLzvN8tb9y8DsAOoZ5A5KhAF3PFjWiw5g
z6tXfH8hiHHQgQurmmFqpjb9+ZFXcB15cQwBPxNZge2HvP5DyKxgAkQZhfHQtw+v6MTa9B2PrAlj
NoC8BWRsDMkb06G7cPSdtIgeL5uZIu/M1Qlehkrew8V9dqG6bghhrwB5rZ5Ih0jmYS8FRX4txNq1
JlAQkPQi3tdue5N22f6y6QWn0A2ovnVdUhRTml8/hR9UMZi4itEBbWMg5BgYa/rh773x2fKmBB30
pcXBOrvi6sryUqGVKYLu6yvtLblun4Otte1+uFfjQbnvD9nXZN8CnLajT56TXlNPUfeQZ3Zr4JqF
xZ78kNmxA2GZWRrAaFuA/md8rsKHD28mf7+pW7pJDiuasxPWd3ILjRzhijKrnSg/GDdZCRzLK/iX
hfkR86tikBk+sPPoKTA+J0q8Fvinv+HsY1EUMmSV6GfNxWQZOFejXGcNpQvUWtEbuDH7wxjEDLBb
U7712GbenWzANtOExg38G89lPX67vJELSZGhybR/THiPdHHexpaGpq9j9KYo1cJTOb6aqBZYKIbE
1oea8u+B+MTQ7IAHbok+EuykthB+nVSHjBZ2jZQZDCppvy+vaSFynZiapV+eVgQG5Tbgx+nvjLFs
BZGubnTq6K0Wv1w2tXC9HJuSZ/1Wo1BTsVJYFQIwNwaIhtJg+q64q9GAQLBonxUfQn/8YxsNXsMU
H+kUzl8EWuZ5hahisGifEvmXoHw8Dhs8NHjS6PQsFWPa26M4rOeWDnEVmGCen0n9UECCz+zC5U1b
SnkwolBR0CVrisanRqxwqJPOa/lA7WYAsalNMo6wgpOBMKwe5tCWiJB57jrmgUvFc1aeVUtH+9j8
LN9BjixRJL2hk2ZVtiz/zoxkbYULF/TJCmfbaPkaZUADE8krw/XVo/HmPQZEXu+lfpW20QYRkO7w
d4Lu8bpmR8wXBkbXJ7Ut3/xZpH9W7lquurRxxAkwBJQ68MXZd4sgbaiFeDrDcQuJb7F3szV009LG
HZuYfZu6ZshcpKULYv0LRDyyh+jQ02X3OzdBzYNKlji9b03Sm1Pvkywfyi8tIuQhV9EUqFhVjlxE
K/fHmpXZQqI0mKQCsIKEjzOAe/ZaujnS98treUcAnV4i02JMCTIaWdXPWviuiBxGh0yO7d6FL/FV
9FpeVXuY75jbtbVHSC8O/V48KCtPhvMIe2p1dr339FVp8E2LQxNRYRZP9hMnj29kAYUto9pcXuR5
kD21Nvtgvlrnulixxs5lYBgCJ9jL74L8pSoewhA6JjFcWd65n0+QCN2SFa5nU56nvjVMBLRmoY7L
mzelfxrltULxknMYVIw0y5QWqnxCZVlMiWFAU4srePdoswaUqN2VjVswQ13KpHyPhquKl5x6+thL
bSh61B00gFLwMhg/qzp+Lro1tNHCB+KlI6JoMwFJlHkmk1aRzvwjLU6I1TXd3dZDvx39B3dgAE71
D2aprxyu6fDMvB6D3IGGbnKS58h/rex0s6zJItTOTLZIehRPWRkXexmern1kVUqyspPn7wYarP8y
qM7ueamBk7ouWGHovWrFcx0/mHJndwwIFozgTpOyyI2tLPLcCzVTkQ3RUphyh9Vh5vYtkACNxiW0
0NFnQ/lao+B3+Vydl0wNLBAATTBF4FnmdaoqJA2oBJ5zaPvsUPnbB7/Eq2aj7pKdtzEd4+rDJdNT
g3OceC7UTKV7U1t7gE8GVnhPX3kYnLv8yZLmZe2OGQozyLGQ9Ey7U8Bs6B40eTwU28w0go/fiJgz
gHIZUxDW5o6olK4SIAXHPJLQ31e6ce1r4UqIPz9cJybmrpf3TIi7KiZ8v/omdSO6Q2lxKKqIeWLv
iumBV0h/f6x4xtI2qrQFTMp8nDBrlkpYyCYCeGrwPdt8VJNNukm+tjcQqjiM0IU2fFsHsKgr/nh+
q1B1PjI6y9slLeog/sBoEsK8Rr2JqLWNkTXT+ofKLFYmVxaqmMfmeEWeRkcGGz0TvUW+HWy5G6uR
rkQ9f3KbaFdHMGjxMs5S68sgJC9dwUCXDhGnHaCfenmrF3ea9hZat4YKU9cUBY4S7hR1PV+q+BVB
+atsP5nK76SVVzZ2yYXg7vunjVkkyUFZ6eTbFMAiRbFBLkB1SMy23cLaoWUt0zUdc4iorP3ltS3Z
pcSnUm0HCEk/63RtesLwSSUhh6DKANYi8QEQ9h6hXhDZLmRE1WuQfvm4Rc4hJTcuBWpvs91kkM+N
PE2HejNoweA8ywk83Lly0NPmemwHKCCTw2WLS25kyXQFVfJh8hR9luqX2pgVlsdIIqCNbfgj+mpu
DAfCU3u8E0U7XNnShTNiySb9UHCgJiWQmTWIYsux7zkjZfowRn8m05i9+kvxf0uBtuKZC/cP7qjg
NRJbSWfh9Ou5mqCoqLxxHOM6/u3JuvvmV1H/dHn/1qxMPnTk/y4SIPABYaU1OqdmYapVrn2ipU3T
mfBE6G4C2MzzINjfi1avSq6dtoqyraWDQbEBR1XuRq1KTXD8sRrDR9P1IusFRucwe6kLFIX3A/Sg
FUmGN3yuzSCz9lnvST8p2mTGtjYzNb0uUe0Jt1Aax/LHr39abyoYYRlSV23+0o8SM+TeQo49TZi/
H4OdMKwUQ6etPc2idJH+IlBjRX7vM55uvaJm6ajlHuQAnQJ/vwLOQkz7q77OvrvluKvNUbkfpGEl
uT7P3SA7N0WRMyNpEpnpqdXUctvceCfp8LQ7yNR1mGHMJ0FbS+LPAytVUAkRXvp91F3n7ovouxVL
0JUBxui2RXxfSem26H9f9t6FxSDnK+JSokW/1JwtZkQax5AEAamBEYI52DME6TAiEjYMKzfygiFZ
lgiklqlP3WDldNeSsoMnzZt4EEYdXo5uA37xMFbdftKJurym6TfP3ELm5qctA34dB5y9GkI/kcsI
NTVqWfpuAEcTB80h0aTXFspmgfZQUzePwzCsmH1HT8ztAok3qZHTVhPn0IdWNgJBihnaUffCl3yX
7GsbDo7Xem983ANlthGvsGjcK/O97D0DrQ0ZQ15rwmCiQjTKBAaiU6FbH1qUhDeXN3TBExWWNA0D
8DoC2XH67TQAg6pUwM/pQuQU+F9UGZpdf6WoteAgiqhRE3y3Y8zziN4a4mwwdUjMk779xj2Puv0Y
qNBCoY+jhf+Y9jgZ9jiGOi2Z01gNTzCJdvq8TtgOIcR/UDNBflPAoBxJ1TMZ1ETLHItv2VhLH46G
ADtUvhcPcvg+5kUbueti9D8Z4Uri7HVEhEX2Kn/Fxvk1gQ36CTpde+LFmV/0IVzyCeI3vM2lQxNV
8qbSRQYALA8WZpHE5VvuKtXzZe84vwB5MXO9WlOz7bzYUEBzoEApD12EkL8AAX9qZXEl0K+ZmN2x
cg+2u2sxEWnhNRp4t5oRfWgUa6pLGzScSGAtnaOLW5z6eJq0JqyQdMd5liMRmt9UagRE8PNH98pA
zpRqF2i0aURmFpoqaNh7An5it672rA4RhAs0EVaO67lrY2TqEEoa9YWz6k9niCg9DRixuvAOeM6j
Fwz3Yet/rUBPXl6PsmBrysqpp5Jinbu12xr1UJhNAmddLJt3NEElKmqD1brZVSAUtbtpEsWVeXe0
DDiAxO5qWg1ZyL+QlTmQdiUf+oMfBe1r1ViG8DpWsj/clBYD+rCSeka5hYAe4brah2p8U/SZ2U8S
SdC+DmJQtw+ib/aQ6cnKABdWJcHzbohhId23aMgJG+S3oYKV5Kb5hcS44N1zQCJYUoRY3/lN3UMl
gk+PjpYB+oX+MA/EA5JCVr7yVjvPVIBaU4/jWBKzGYA69a4yhwwKZUpUFHpZcQSGuxx9kG/LKLzW
RbpVjBTB6mrqqxWS89A9+bWkUVyVyVjmiE4NmhhofmDbUffKTrt1Myf7nL/RQd3QgfkUfQmJeI60
cj+dxyEwSlTYTRIzAKXzzK9ovSzsu5ghFlHcZAwIum1ypcFDYdepumEKY8Xhz8LD+0tpavEjPC+f
OTy69OgoMQBjt7C/RTKzOyu9vzMvxwAjayItJYqR2hyfBEE4QhhIFNsFWg7qpg2ea7g6AadfPk3v
zcqTDGKyY+AlpqJOqLzZRVuKbl+BZYG164v/Sf5WPo83PnRcG2nfbsdttqnvAMwO360rfXvZ8uIC
jwxPO3z0iEG30vC9EcNSCBloXd+VnQjBdrSVhWTFOd6nyC8tcnLZI1tZDw2F3GFLfdThY9tVdxC2
/ZL7fQceFfDc8MXahwf1MNwwryS6TrIJkD3YGytOc97Ee99sigoqwyfi2dFAdHSoAp3moPsV/Qjv
UO2TffqGktS2uvK+IMS3EivPjuLMnny67j7KutYHvwGkgDdDsGFGzGldf2VZZ5FmZmXmQok6gHYf
sRKI+z6H11u5K0CKTIdjqihkH8b7TvZohSJpZoHFnUZBj79mXQP27SctZmFk8K03b0YLJRPRcsZI
P1x20sUNPDI1W5rAKJplDCxNhjpa9Z+ZfXKy6OV/ZmR2EnJ/EJEWn/Zv+NMQv1FDdEAUXLax6Hro
BfCC5KEgUw453bSmgmfZbzASX+VX8hZ+vYNxB72QI9rygVvL+Z/Zs2aVwp5JLtOTiF9GsVH3qGju
kEP6JD7TphT2+sHbSZ8uW1z6VEcLtGZ5jkhV1oNPP7b18ndpSnuTiTKG41Z8fW0f586nhp5V+Cbr
qraIsRq7Ys8k0DfrjklTcMXeRn26vKzzWhnefryumQu2EXW0fCJDhJJ9qzrg2nflTb4trmQ2MVt5
EZ33RmfWZr5Yd5HSlD3W1L13iLbZHQqtN+HO2vaO/4SMlueEW2/TKivuOf218wCtS1BDU10xxLO6
mTKqg1GFk7fA2KhZ9pB8+EFpyXQPGTBRNJEJCX0WNJrBRzwyVoGkwjaamG9j3qHJ0ay5/eRls4Wc
mJl9rTCIMtl1MSMEVaLYDFVA8hzJ6Y2O5AATpq31qHQt6opURhxovKUtPOyAz3JmBVfaOgsXLKW7
CVBJL4wxm9mnHLUgHTNyFFQXLUcHQe2pT/xzdg2n72UfPZ85mTb3yNTsfi2kxBfdDlP1xn30TMfU
oFq0JeDp8LyjdWzD+6xuqg2H5HV8HB20A16SXfxrNeosrlnTDVIZlXb0PA0sg0jxG4AKtvo1lG13
n2zdTx2ENfeCtfVfs6vaAWoNJ1/qRMaKCy9lUjyCZOq/THJjfhZhVQbQ45QXvi1Jtl7Z/U52oGXX
HVj2DurGu5KuVW/vObmz3gVaOD6YBhDH1AN9NXPalqP8Ru3rRCxK9l9P8ytfUm2rL1e+8Xnjk2+M
AaCD09wGANdTG9CTj+JEKWUP1+VVuom+9gf3Nnz9q/GJIDkKDZvLbrUQ0anWSxMCdOqpWbMNNYrI
apFLYHJvQBm7uYuVL67/ctnGksNoLMqgxgS41ZgdEgVuWrlESx7yag2W5GCjdF89fesr4komsfSJ
jg3NjohvoBOXdtB1+qV2JYcSSkVS9jHuKioKfKNjIzM/MBnrTS2Z1QReeGOE42dVs3Zqpz1f3rSl
D6NJFHGnQbOpnnXqCkgeFqorVBFc9QI5u+I/6uYALtGv1JVDtfh5KEiD/eVhJ85fJzznKTw2WFKi
p2rSO65f9Pansdo4OC+kTjt3ZGjmB4KrBh24+siWufe0Q7RHOHEPN/1mbTBj4iI5uyG46iZkhKVo
Z1U5SUrVoYp4qQZhEMb3hhqiYI2wzHgIzda4zeGCyx5kaq0o+ul9flu78URk0FjlXSIzIHqDQKR7
y9y0/mc+tNaz78kZLxolQPgmySyUr1op25WZXoIkyZL066ha4mPlaijVChAMe/dj1koJg/ruRDKU
muirD12iHGoVkRNH8VDyNCWlQgha9WUJIEAlQqo7CvWb6VHehsOkYbxU17zoUfZ1huysIivBy2ge
gnplEYk/GJzmmeUyMKCj0RAy/20O3qgygGpiEs29rKfelfajU4Zh9VTrOkTqLDbcCHoQ3UhNizoN
df0sIyVOqKoPYYXqTyPWZOEfd2VdhQ+D2j0NiXlUs+BBAW0MXUBgMnUsIvxwGOvu0U9qYeURuhQA
II8hlNGSsM5GQruuVKwWTXXosXPxJyqrvXhV93Kyxnu1GKhNMkYmECaw1PzM1KHrCRaKk9xA7t6s
d9Xn4HNtwwu9Q6rhu4cc7/bvRGqTxhtVzPfu2CzZr0Ot5tKA3NodOpQyrDC9NmFUQdmnG39c/mCL
J3WabdVUiqcK3D6nwSdnNll3B5aXN/IOSuhPbWPcZW54nTbZs+Qlb6YRwUge3NAWWUsil74hCDeF
YYFpzs+aBT4hCEXKhGR3Utt+yvRoz/D/St1nwQSXHdMOFi2dyS1Pl8d1GDao5EW20XD2fH1Toaq5
soXLNt4L59NEwLw0GIwdPAUQS/CkgJYagnbwj6RpV9ltCTH1XnP+jdLHwp2BIZAqVLzBTr1nT0cp
Sp0mBeN9rAv9uOpb+0m5Ee7BfWtbZuYdGCM/h4/NTfR2eaWLC+X5Tg9Epmc7h4PBngFFishCG8V6
LHJkJJLs8bKJ6ZPPEn5qjhLYXsraOiOMp98r9cfYUIZuSiCSBOkCxNs65DUdwVdu0sYz92Y+Pl02
ubSVXB86Iwi8Z8y5F/aBFKGrBqMB7c1vBPprxiVgh0ihcbhsaHFt2DBoLSqUB5XTtXUCVWNzHEgn
jApamxGFSjiNvglZ/CTVabOVqmHlzbK4NLo6Bv0k3oHzfmZhwQ2txOwmCB9HTcfbEGXwnov/8sIW
7mD6wf8yM8uT5ApWnEEnswyq6m7UUG2z3KzYlEAhN5AlRbvL5pZe1QyKKHysd+jlPGaN00xO0ZD8
eclG/E3pr9/or9OZ+xF3GySiGa7yHISrbHflqC/t57Fh+fQLiuKoD3WLYQOR2Z03CVO2ZvDgy/7K
ji6dtGNDM1exvLKoxhJDvibs5M4w7bHSs83lfTyf1QLHc2xl+hVHQQQQkxzQSY/schPdm4PdbqyN
Ynv3/UZ1LNOOf8Ybb4sa3q2nOqq67TbSt2zj+Xa0M7eXf8rSLctPAcKovg/6zXGgWqlJ+TjR748t
GKkxQTC0UuobtJFIVOTsrVTLnxHCbaAczGybpoqtQz/TRtDtS1ng0SVNV7xseg7NI9HRL5oDRVsY
VOU85ReFV8GBdO6AUMFOPqzVlJeCAnkMCSzJDGCH6c+PvoGsFUIYq5wdKOvsLKz3rfKQNCY0MAod
sx+Xt3nRrY6MmafGvKhWu1rEmAxVXkk3NuOJdtnE4hGhxULbEjl6msmnJgqirFf00xNjeHOtahP7
7nYMh5WPs2TF4AHDK3aiL5z3/pF37yFFyok446H1EbhHpbUb1ti/p7g1d4FjK7PtErTILa0GK52a
F3BcCcDl/WTQHzs0Qu9EItBKfFk2yCNdM5mrorR2unlmZNSZVGYkRH52NWjVreJRYmmErdEMK1Nc
i6amXhjimRNQcXbRQjg0mELHdxKHCPUHKYEWsMoiHbmSjP4v7cx6LXpO23W6nYokAuYF18DMJO+1
09UBDw1L30Rq0QQdWeLjujDsUMSAA6vcxql8nfhrudn7Ms5sWiqNsSnJPeMlcLusVcUwJk96RiIl
bp0BCovyfrCYQN1ab8kdDK4PyYtXbawUqOYO3WOfK/Jz8LwW4uarN+jmQxek8b9gO85cVkWBC2a/
CaSJKp3eo2N+3UJHjKoHpJXXVrXWOJ4fkbm9mfPK9RAmfkuxMBrljVLBhvmnYHy0oDA3MvukWYSc
Hwi0HDEo90ke0EBQu+ugTu+LUF/JDFf2751J9ChQ1mohhUyZgNK09E+mKRy6EhWT2N11VbEDSPY8
dvoKomQeLuEgsabzT2AmIaVId+qwaNzngqpEuERX7ICJ/nDN/M+Phcvp8Bmww/Gu5Oo7o4zhxcm8
dKoBK/CHBzmsGxzC+K7Bx3fZzvlSMDAhhGEeYVBrnntWg1jnVHMTREYGu+RSNa3+g8FrWsqxiekn
HH2goOmGpNLkBBS3sTXK7qBStK49+Tq3oi+XV3OWAc5tzb5MWha62MAl9g6KSL5Ztu9k1x7C8nbw
wsSAA/shVNvrHed51Jzbnf78aI2ultQhYG4Y4kqypeCQPyR797a9oSlrOdojtH3XiNXIlbOWJpwl
SH9Zhi+AbiP/fQYDkereixp2d2KqKZ7STfgQi7ZyV2/VXbmP76i3rpUhzppzc5uzdNcMeoR3M2yW
m4FeWbMn3T1oW3ouDnLHV8bPy191cXNlBiIV8a9hltPNDeRa09LJgcy63gyjtlMV93PnKYcyXWNC
mGdd08poWgE1EYE1M3R+akq0gjjxUWeH8URLPxleckc/wBnG+GcQQpcPtaG1cgDPwzG1SZLtCTnG
dOkcgQkxrJSZSQmPrgGtbV5yCahx+pj4erX98DYCcgEMbCjUdAhdp2tD7iiGXg9LSQ8VKxrzke5v
/NTbTAKjl029D5cfX6/sI5BjSr0AMGlkzEsfrRUPbWSCBZsYr9qr8iEDghHutF20nbivxGdKrXsY
ogAtIS94Uxwu259CygXz83wpq4HFpwbmPS8et37WKJvOrIKVm2fp09HQACg+ESrxdD/dUKlx9UwV
PWq8ovXTynuEx8P4FlLTNVq9hQMwsdtNY5IU6KWzRkBWSUZpwtGZBc1Or/SDOPE2N4X/akbaGsZ6
6XSrIE0n5L0IonVOJaf0tQnLIdaEg37tRpvg2t+Uh/SQXNGEkmzxTQpXCiBnZGKTuxybnLlmDk1B
BQvF1HzvN919VdhtaoOP2lS3GURiDKWjaXyzlnktHPYTq7MwFlaAQk2RhepqJduCMr70qnijjv6r
FXew/JrGSm69FKyxaE10MrCtnOV6UtD0YqG+r3PcEU5Akrd2tek241a2RXu9Y6lMa5ifhGOLs2xP
bT2Xb4xF8Vr4knyjg+F42+Bz+mxtrTtrm+2bO/PKf41flWvXlm122sk3/otiQ/Oxob/x2f8lQ4m9
EooWT87RPszSQ70atK5Q+FV1/mjlX0ol33V1thIEFj8v6GWAiiD3zxhnjDHwMr3GiN/RKQ6UrU6j
owv/HLq3MlpDViyuCMADez2Nj8zryZ4SN6MF07ldqj6k0AVKrp9Dq/w7B8XkHahItMCNswmVpIMd
OfTfP6e2G4ttcA1n+hY45m7YpNsatPumevto84bTCZZOn3qDUP2dtaQFRa5LUR+x4uuOMVpOq2q2
Z9Yrl8ZC0KbdAN5MYS58anKchtNCQD0cTiyiXGz+aYwIZQfJ58v3wsJXAtA8YcBZBTOxs3e0W1Vl
gPIeCpUa1Sr/t1DSAOtfLhtZSkINRBDYMeZimFOd3QuC5WWV28jTmQsOpYl0rFPfInX2EOzrbf2t
vI+3RnfV3ax9p1XD0w4fZaEjmpbw3mP4HRIMcXr6xQCEqfoQsDMfm10VO5jqbbX95D5l31dWPUWS
WaQx6EvBIAU9AVnR7EwHZZlEaSn9BWkyvifXzZPqOQwrDNeCEzjiTt60mZP7V9DJ+1RKP+49THKC
V6TLSKY4r1u4EDZmNV0Cu8u0xonFLiVdHF8vL3LBRTngUCBDD8Nbff7wi9g94FM1+KlKs6EncoCD
rBzxaZvm23hsYvaS8Ao98yuLaZx3ZNg1DFk7dSeulheXTgKVOIr/kgIz/LwhWxghGJoWNQIrQb6n
VEMUmuld5omwsp5FpyR5gStABimEytCpU7qpGIeNz4K66/JW3koH90V66l2ndVDfsBEJ/+V/9u+6
NZ6bpX3klBOyZNp7NDpOzUINHGS+UsZ2lN9M8RhyZCfXofn3b9BaQZA12Gp99fPj/nFk1JjFl6rr
08pTC9rc1WcpfHSVbOUtveSAE6YBCjVLPp+8NBP+ykDgs6nhcMNx+ITy+ZoA2cK9Cch/CsUgTyaM
1enOVZCcV5mYIYJduZ/c6qtseRyl1mlHSFziv/H+4ekzDWFLXNJndeEc5vyiMeCwBHWBUnpivWRx
ke/MZPh0+ducodO5xkAfGAy6AUDALWYeASm+zMWF3DIa2LfKwfwUf6eVrl653AEHSqlOcFXdFrto
F39W6o3ys7s2bv2VC2ghk+eRN00ATD9BnztIb7mWpEqs1op970Fjoh9hDkGXA7vo/fSbX8nGGlvc
UnLN4NHE0ct/AGbOvifCLEEURPAw6o/MFoc/fQdB4siHirWe8oZbo79Cqv7K31/e78WlHpmdXedp
5iI3k2EW5Q2ILA/weDqd9tv76JDa+2edxtyhTGBabY4HHDpRzUTXAwUvMoXT1mKDEngTrCSTC/GS
toWGNhJ2OBwz50Figfkek9V0gvjJqvVrdZRuPUV6vrxpS2YgO4EdAJDcOe1JJ/aq6hoaHcwKMJ5q
Br/8uDZsiu4rCOSFQELlG54zCow0FeaNktFLFL+duliJfA2vvq0ba13tcwu8i6fhfHjnGcKcjywm
fq/lYhACVhlfauUR3NTlrVp4TGGAe5hTRDJ83p/vETQQzSCy2x3ICse7Vns73JUH7c4C+S5FW2+3
5tPvioCntzM26RrAcKdRVJ7nqHLrhXqcsig4G35Mcf4pos9EbfY+fijful1+X36FySV7MG8a72Z9
PvgM/Uon9OQHzHLLMu/Krs75AdpDtw0O4xVNoeyz+Yly987aNy/tPnkIHsynNY7E89N8anf62sep
ZWtWUp5gN2DqLjR/waW0QdzBaeRVBOz5/XNqajojR6YimWlNdVqi/mjuZafbp7yovltP/vfe0a6b
l/wxeMi+Cy/DSsA6P3undmeZV12nMOijtGN3euKk2ZcqEB1xXMEdLVRXTq1Mqz9aHWxukKaVWKlK
uycvtwHifW/+7H7IX8IbwDnf11pd5wnYNIZCyJq46ziH88w48NLYUiNaXVzpEn37btMKd+NttY/2
1SZ5EbWnMruRnAmz/eGkfGZ6dgeIwpB4qUZnr5SzTa+atrWmunv20WTepCowcLCFC9AjCsNyZjKp
RKWv35jdg9v5W398vBxqloww1cvDxqAvelY5rRi5jTuFmbXYRwZOQdlhUMMX1IzWkv+zU8ZqeGDQ
76GuSBN25vpVmAWBLsuhbeSj9tzInawwtSwLX4w4dH9rVbdGdL+0MpI9kTlveGkI1qfeyDAz+lO1
gjwaQnUSTIM+NPBJuDr+OH3ok7jJwkjw3m9QyhbznJKB3UzvR+ykymtKU0RA7zkvswejzDd6KTw0
DQOyZqi/RJ57HZSQfGYiYimXP+NZ05dX+cmvmLmjNHiKwJQu26s8FSHiYw/y49TAKPbmJh2cwLji
+dOgMPtLRTqBV1686bf/zrk4v0dmv2Qext1A6EqdXyLUTnhr+Z/TeDdsdX6JvqnHKyl3injiSey+
qF88R7T/jcmxs/t59hNmEV0YI9FNRH7C8FhvvEO6Q6RF+NI61n4qA/q/rFtVW6l/LnkbvCcWLCET
x7U2W7VUuH6s6ZyjNHadIvltjLRxhpWvvLSuYyOzdQWSlImlixEIsxmQTLepuHZqFk2wCCiImEKC
c/T01HSG5EK504W22fn6NhEMD3S+l69cFUvBwKLmz4EHW0nJ79SKKwImT+IhtN1c2BvGbqxcW1Fe
EUD6Ozt2ZGh2LAB3DFpu9eyYodiG9yiAmr988pbuoIkUYQL+MDUEY+DpWqJC0LywZsc0lMqkTfAW
36qlLe10CkI2mdum0Mddv/13ILFndSmscv0BmuGOmJ60p6ZjyRRIJlo+llWWBLlKGw5EAWFHEVq4
thQEBBgi7g6tVn50TmSqh4mUaU16FxNydZZRjJkWZhJDhXbjhQUVU3+XBRxqQ6meVvZ3WsRpfAU6
CicErzvSizNGIV9H3tQQUGiY1DxeBZuJsDvBkfbei3FHcvhT2w5sr4yeqd3c9GvF7/NUfGoWgcxl
8BXFhLPXUWYCAW7LIqR/4+7H1kkZe5Uf4lf3YdwCxTxooZ29XV7y+Rk8MTlv8TWZpyVZjUnTgxgi
/+k1K0+xJQMTAyqVCSSIyJ1O/YYZN9mDUpgQLfp9u8urdkAM0c3FNQq8JUPTPBEKKfT35Pe6xVFG
mCRNAEeNh5co8UveSb6dDQAxLm/X2XwrvghA4F9WZrEXYQE4egSsFAx3aN5oZ3XijHW7zbQfcKTa
mvK7dn97cWOnPhMa427F/hStZh56Yn/ahaNVos0bUhGYVumMu/RnPI3YJkwWIEZG1rFdq3qcXzWn
y50lNqnSalaTsZJAuxn1g5Zeu2vMH2smZqe76yLZyD1MGNV+vDK+hsn28p4tOYai0g6ZIhc95tkn
a3pjsNyIFkUkZK+xBXcXl8Wvv2ED5A+oO+7lswQQsVYGH2BtQY87vkmYQxpK+e8s48jEbJ8yD+6q
uAHXgDTCvoUKxlaQS13x76WPATXOP9cxe1aJcRwlbsg6hrI4SFXnRJ2wadZaiktfhMYUFQDuY7LY
mZXGUtyyhYTPrno4uiKztezaUlYKlQuxnAKvNpHF0pklmJ+eFMXypUiD8MmG+vJOzsWvA/R6hgSJ
gI6CEsOMtalsEz3ZX/aE89ICEUKDWF9h2HACNMwCXuhaI5Ku2NWAMKnCVodmdzcyUxt+05Wt+tBt
xI18MNpt/usfKKYPCbTfBT/KrMp+13P59RPF9of8V/pcl79+1Xff8vk/+b9QqJ1s5L+Xaf9/6c+s
LL8dq7Tzz/+l0Y6eugkqCB0F5p+o0EkE1L802qU/JnoJFBaoEZIZ0ov6p0a7Kv/BJTK1WSgf/qXC
/l8K7fzRNJM//UXUFRkN0j4i0M4D+ySek/ZCUgewh8kw8l84VmbxXLZSoVZhOYJl+raP3YzJwlF2
KD/DTeszlwBxLIDCgBGdUQRPVZVxdqWhowyd+KM7CnuEXOtDWMlbQaOYqpnZvVvAvAOlhF3mcNpa
sbAdVAjiPO/GFIr8RuyancX9YUCsjYQrIBT0RHNH0GQmv0sVAQNtvAtgJ3K8sTB3lmqlTti3PxKx
/Kq05XdrvA8L7RWN2kfEgts9oNt4G1sdyll0aREgz0Q1OsjhPYKvoYPYcgYKvhcfBTH/ifL5V0GV
92h97xDm7p2u/IEQ820X7kUjfGQMU9llvvrYNrW3cYvyBmV0wSnU7LqrQ9pOUnM/duEvl8Z9kY0T
2FLdaLmS2W0s6HdRoW4T2aBfK3Siw2Bx7shyVqOJzNCYzjUdCY2xdc1+PwTp90gwhb0qtMmhN4en
OP0pZm14qyiB02VdubW6vuLpI9wMVb93489xLor33mgGYHemt4TWjI74s3c9xvNVb1P2qIj7YTI4
PiqdUVfflJJ6g+zfoYTyxR68Jt3GKkBwt7pmTyKn7koAJIbyGpgvZaW5m5ztgr0NHMIQOkUgZk/o
xn6SPktB+duNhDemsZEDDJuQf6BvnCrQfjduue/DIbsqLZTAw6YPnILQZEdGd7AyOT6EI1N59Bbs
PMlH2HHN9K/y94cCzkuW8H/zGHISbf69mLT/ld1/S35V87/qf2E4mhpO/3082lZ1lgYn8Wj6F/4K
SLL5B1FnmqyaClPU2gg7fwUkWfqDdhbMAdrE/0tXkiCWZmXt/9//o1l/MIahAO7n7QhZ15SWVlnz
/kfGHxq4e/4FYIL8bfzRf/7HCcljNfv/j0kf5dNnngGfiQyqY+rwwXcK+fDsah79MRQi3ZM2uTr0
n5K2tPZ523wJRdTiRiPidalae84E40uF+avS+89qab75I+whTFordtpqD4OgwCNhWNk2TpAd9fWG
7F/v6i1z3HLCjK9aqP0nVY+uAkicr9IxvnXVStrIDZVAePHWkmaKfqdRllVNzJmTeMGUDEjzulln
1EXXN4W4CXvxVc7bwUEQHM1rX2oZ/BZbRxOq9pau4rXamJtAGc0HUfpz1Ixw33qmsCnS33om7d//
0UIQdTuTgmcwoCMjUoyRt52mbWX0xhEPCEearvLdYDAvnlvSFln1zEnygjGELKezUo7Qn7aSt5uY
AmzB92vHRJssUqv/T9iVLUmqI8svkhli55Ut16rK2rv7BTvVi8QqEAIhvv461NjM7R6z6YdzrGvL
JEEKRXh4uKusY8Gc7C/rDRjBGpRa82GBN4Wvrf4oZhC9BoXQLZYx9boejCWriBcPUJs/+TJpWtAB
rBbIkzOTDB/ZOlo2FCfLkuYdW+rN5/6jLBn8l0fOktqKxoNXlX5sD/K5cTi8m8u5WJOxC56iPnJP
w+L9LCHYmnEbevv7e2MKOO0WnAm43bhWgyo1mthBupg5UUMPOp6PTHuxu5/1XH/lXh0dZDsmGDSd
MIPSl5AaXOakqq5hB1fxoW/fbUiyEm8c06qfwC1ncHPiEgvJm8dUjn2fmr65FzDyOY91+2uuMlhQ
v6zybf6n034RizG8CGkPOaPqLdSqSWoMMKIPjNtmxmtkApKW2wpkHoxcbdlu7GDUu1ygF08JCiiE
UDhiDY6O22J+tlbyjcM+KBu64Of+GKoJfw1z7OjACxbDg3a+hHX0KLFP44gH88FSJbTVtzesoE2O
Qkxko1nlqXHJU9fNH8UcsrQtBwgub4+vYpKd1nZMCfLgs89lf2lkffQ0TY3VQOUwmr83/qqyoMN3
R/tdMGeKrbG1Lt6Amxc61Ymt63dnJBl4Sg4mTqHthEERFXvD5CeVjvqzu91DZUksqqV9LQdbpnZj
y1NltV6Kmf/v+/ML7erDx3/Gw0aIpnNIa57tv0dbbENbukBQtUgbm0UHNtj9aXXm1zZoHPiZQCwb
E00J4kR0ruHvTdfhe+mzlzIEKVIX9Dore9vzeCEw7lVmTXlTNyJveswlWSN/s5eQAyf2VYYe6oYm
q/EiQSqhUOf2K3Xe1/LQ5Lrq7qMZhvZM4z35ojH25uAR7tu3rPox3Temgk4XtadDCEuNJOoHB5uN
wP14CLFkO7x7xDC54BTXoAp/7EtCifCk6fSvv6/sNTx8iLZ3YrcdIP+jcFN6ip9OcGzDoNqY8gI/
FNM/I5LNTPpmTva1Oo5ltobT7T+/s6/eyhFjymo5YtwLG35/+GFZiIzYmCz3T/X28540a9471WPb
OE6CcVE3LYvmBhsCPL8RJtx6grGyZDOWCkWkKvlq4rUrLvuj3z/4/q+md+ZEyX4CRzO624NRsd0D
U+Iq97feP9n+a1Jjnq+e4QoIHQ7Uk3zNUa3BdXjo4M5oFWcxeE8r5HGTtrJT35IkqzAqB3ENoaAA
hV/fXzqoI/RyGshSKRm9rN5BQKZo8RUs4KsC4BlrfxAmXyZnwLfL+tkvjTwh68Zd631IDvlhCXde
fGkhNMcgPoHJtGiklC4yNFw1J0i5PHfNkLxm/YAlGDWTk9Rj+FHQ6t3g7My0eGXKFOiCYEH4FMku
0zCC5g4GzgmctjPWfHQNyTsy+ZnpHA4XBl8i4kU5zjoPu7w8GAy7nEQrTtplCBqlJEnrOzyJZubm
OJggEehnVtmLw/60haVgVNSQMMZqhGYxMk92GUk3pksQpvPiT4d6CxmoLa5TFd6GLXRATeOfWtVP
DQR0o+LdL/Bk3W03N1P96qzmpeywalvVj+/tYMkTY6bA2jEHUXpdvoLlcG37a9OnGGTqH2qBiFKN
l27bifa2w0I60ut+eVSOJ8XYr9KHnToIftdJtRx7Rb/55WsFWQFEhCrKqkjl+10eDAbl0ZaDMSwb
hmxpVvAKfdCUVDzTcQGvZqWola18nsYwWQrsjP0wL2aQ56t1eO9IGB4CgQw9aPysbrA9vZZixISU
drx/eNIfehJAo3J7SPCeg2oJFIX2LWpKAb+KqIoSzGQiDiFqVXPxAlwAI8iDaBNfnEesLgY/qrzD
ADzuGo7G0fX6uBuWW29xlpaueye3+LuAc3gY7fXWjqSIw8m/7yRWWj8hmvqdsZ86Xd657nobt6MK
6rmQSrTJcd8Z+8Gl53WJJy/jBQ627X2XFYiL3g7VcOAWSObAkuw88BEMbOxaiN7Qu3Wd8PJMTylr
2gSyPcCHh+W+H8owtuAuYDqsDUTtNf/HsxyZjhxHW1G3H6ttysSLxuWeRivBgGgNu7K59k9ymA7+
1D63AYqqSkIMPvAHCJsSPHbV1Azjy1BG7q3RvnHvDhtywNZQYzq3/nwafX6a+qDDliFYzdhIvd9W
J9K1QSwGUZyryFGoRvyXPTMTZraONsXu2H41GAEsVUP7tE2+nHXNUmsI3q1+WM/76moG8yAqnVnD
u3EKfTQTKTMSLpt8fDYs5uhUnh/LOQInkf7awxNxIwpfbObGGsUIQhLkAZEtWhL97BGlltPPc7xg
YDdprXLNSa0e5dwLaLLhGW3PgLzouhsyyzmN7hqmkok1abbjdHYCVLjjN05xotDK06cF4z8J9hmO
Catakhm1y7QdgqMLPvkQjtVlRMwXPKJXGiwX2jY40eueJmXYPllu9VQv/vt+I4Tv6VwY+rqffSTA
2GorcmBVt65XCKsNbnDhTvxZDwYH2JZhdIWddT6cbdsC8R2jCypRzPJyxpcvvT3ndBqOteUt6fah
sNTHA+2XIdZydfH4KHqVeC5l65dgLMkp61qsQUwznaSNrGH7G4R4le1Z+PYVq5BpQRki8Thz9iwM
w8gv0NJa8xryBinnQZ/siUQLlcRUUq+Kt0A999/qhYXZniLsm3D/F+cY/gRUgsb/9mG0xl61dXMU
0YpQ68uTmrA+wspBU2SQXUy0M+WdHc5pX1m3QMj5AoHoLnzZT8EgQHBEffsKolrp3zUuYmCwpYZC
lHXSlcM9r4cy7mSADDw0cF8dZ+wJm8f72+znp95iTbSl50KcrWb9OkMYLWlZaadKDIdxKSA6tWfv
NSQeu2KGPbr9PGpzj4nnD4huJ1ihMvOIztig66R2nyxnXo/l6Ku8MvS48AWpvZYniPfbWVuWv8qx
TpYFYyvbDbarsE2cqrxjK2Lzviqm7R7oyf+l68ik+7f2UOJ10/vgyKdxxWm+VCXBIl9ug/vD8MX5
/AwDd/5RTplDaAJshC1aFfWgsj320C01E0jw+BbU++/MbcbU344HZ89EcBJPrlVCNQUXsgd9aTWX
fo4QgSfExD12EQ9bohBkjUPVXuotQ9LB+jUsOVrxwgVTQKAAGgaGcXf3bNbwBVLKxbkr8bT/X7l7
+2xH/FZF/llvodqCxCIImlvHB7ZHf0DuM7wyKl/K8DOH2hfysITPLCymdCHuOzdNnxjbQperLdos
pFVqwTn2VJX8FIlNdsTlX4k7IlZZ3q91sN/9BeGtHV2MwrHuyCz5IIPwb7wR53dgGgS4DY4D5Lch
chi5+3MImneRq2oNds84uZe+7WCYS8Hx9Lt0e/A5idZzXVvQpnQuez7f8+mxHrD7RjVhIJaP6yEE
t/egKRINz6oOIyHw90WuX3i6PaISisdwgte2F4IBCWbGZCN4OKo51DYUx+qSPmPrQick+jHjvDkY
Pn3d0+KV/22M0d76Bf/pJO2fFRA1tNHAIrChfv4HPh6hVvFg91mklsE24y0ydMJQ03VbAkx6HR0W
TlDDbteLGuGztPV8WcTMJbc936kt5W7z9nAMH3uA6SGyWibliSCPlPMijvuTx5TdaRNamFUIwZPO
v/jtov7SHHF+b1z869NAPBRdcdA+MTLyO9rvd8h617UE9talasPGXGUSahfHlY0sYZrdqJyQaY4B
YEMxl6c9cPRWeJr8MUiFwViJpV9b4Kqfu2zf2w2J9NGPhlw19lfT8DS0WoN0jw0gwAdJNSov9rSo
jxSj0VDIjw7KOCIN0PnbbupkGfhwuYf5b0Ij+0zkHw9vczrahmMgBQLnx98/rg51Xc1wQc60ywsQ
DmaIZT9AlRnHRDtdxAgwQZZ9JqrivjXVgvQY+YVNZ45rwnG4J3BbiNsfRRvqHOymJvFKtSUsgDcn
ROrB4MstMViHgsbuEY9YnsIGRhkVPEriPcAASDKJP4/PMFvBbKj9638Hkj9ofnisdB+YAtMBjC6Y
Cv2xSLWyVlTAtZ/uR1RoBpXyGQekwakcO1YDQGlGScnnfKFnE9XPmmAAfzadyGjzN5Icht3+3DO4
HPg1QngPgwNYan+g9bqEKCejtZsCzP8xRYwfypWg0ui3HLrQY3PQK4AOusCSsB64n7i9MfnQQaPT
K/wbXJmbs1PQ+5UVwDWUBU310ECFtl5OhevKE3fxhzP03rfSs6jLb6CygURpRVeUqcietgMUlWco
l+UzPZoHK4S1Dc6KQ2Wwb/s+NBkaXvFeW+zZHimA5ATF9AjbrX8VbpUeD5aHOQHbEuBmNoAatlfe
t38IdCVsL+D+sJRtsB6rvCHBy1nJ6oX/1C7qwDKac39hMNXZSuAtX68qGOoJ9mvslifsnMtnrauc
DAnZx36OY+YWzBgbubsswuO41CjnfRxVM9RlGHvf94sEiQ5JJCAN9PMMzKEVIuuqD4Usi/OOMVqr
lgc3vO43aAcZ7Ll8KgTykaVr47phTlYNcGtSsxkSbbtx70QvDbGyxUHeAcxnK/ZBJVkLXAlZEPS2
lIjpSt8ROeSrUWftorAZxvFtL8R2XKeb3fu1QiWhW+A6S4EtInT5k9X+VbneV8eDWn0dACsdK3Zq
eGTnfVs0eeXN6lALf02gegk9K/7KfIj440nuKfAiaNZM7kcHnPjaWoZeZVveJMMEdBfmtm/qJ40X
i2VtlvvVAOoTsPqZNmjJ9qtfLp1Sq55TLb0zb1ye2iHyiWL7TKw358rRgBYlJy8tUv2Zri/MRga4
PS0k3POxxpNO/RlnE1pIy21kyNAMOZHS8KtAN6OZCRSgxoVgSGZoE/CokILfPIPYDZYHshxM5eiq
TMDMSTBub8eNwtiY4D28lltpxRAYe9vPEn8pGdZo9WMPuXVggCmR4TN5ogVe7mcrNx6DU2mY+uHg
HIMKuaA1PDJSvgTl3KNFVQ/xspZrHATmiRkTnCnG0yCg7sdOYSEGe/IEZ1DEX7CUsIPAC6Z2FO+n
lBao2FZgbvuHVeMcpOVS5WAFLGcPIrRXF1PnSDJLkpB5HJBJo7jbgmNvJOZAEVsdYIxVx58+ceut
/mysdTgh0LggO5HFCCSZFb4L+xiqBhFPYXDaDxCfq4ceaTkMLpG/eFvZiKgyJ2SsOqTYHO8mQjTE
VJDsuEq9lCc1FPNpEsNzxGs3LxyGnpyspmzdgoJyyX01umGyh3D0sKxTP2AApe2Ks+byXHkBnhqt
f7bDSvKCaXpFQzHXYW0ufTXg0QAsIC2O5sBld75sE2ECk+/VI93mea1lKPaKG4wsOw1oBdQTgYXB
uCafonTiEyrb8gIIi2VMDxMqlM5FIxE10b6Hu2JIiRhQCvwHxWU4jnil3umgeAyFPhQ4xoELkwXf
kHyvUCokTEhx+7yn0Stq11OzwQiiih574a1p0BV1PvbR1/0YmEDCidsSEKyKwtzrMY4zqqo9Kb+E
96QcjxuNK9YRwct5N7QA64wiV9wRS1dqKOcFLTpoXXTutoOSoDZJCOHY/Diz63ACFsUdDLeid3wO
t1ylXICXLcy/WmvwEFXqBlWLXzvMCD8SlU044lkoLeSwC8+c+bR/dL1FiXIoumNYeQdqMXESxfK5
urQj6WWcbuPHXNzCSn6UW/oV6vJ9qdVxX7V7ZrjvGGj/oVGAAin27cXNNQzoYN1Or3sh6PblF8et
1oM9eB/TOjd/ozNsXaff80S4E8JCbTOMA48CUNfvqYbTYdDe7niQmsCi18490DYsU7EVp0r4/+qf
uNuRYzfFlacN0zbgpg3C56jDRYDmtttw61pkCGUCMDvUHnCeYzGHZsQvIEivU3nnl+PbDDVoLKj7
AYX3dYvckrh1Znh/3aGjsFbFeQ0RHyOKzG4ssQvE677ROv5c1ypKtgIU2JmKsenxYFA4T8EsT7RT
SVFBB2t/KgEZ0fuGIyUdKBb7Bt0F23PG4PmBLksBygjOtc5ByRqxTNRDn9E6ONm6g8yj/W7VC73u
MNSyeDg61yUFW/Zuofq5bcfXqAxf94LM6YALDYi1nyjxXoMtgHtST1eJhoNiDPmjxJ94eRdgsivo
29PkzBMQHnKwUVGkEl4vPeDp7Yja7oaryRdWhvqzifLvH10oMNd8R7QjWIEXZUCTT0x4YmCiluS0
P45ycAFDyQ7528HakmGUtzoVnqOe/pK1/VcyvjmXbvEBU0vgwPzp3kEj4zRjw4LUsdCp2itcuymf
AxXvuP2+dppw/jZb5juZ3Aj5ZnXR+DyojBAhywJgi5yb018u67+zN3DAIGNtQ94H7I4/lVu6Klz0
Esx+CvIANDQ5hrln98X1QOT8XCnbU8f8ftJof8rHget0se0p/8tl7H6xvyXvID2BuA0jdfR4N93c
33dUxMNVNisAYEmr6NDWdxCmIqml+RdRyrjdoJI962AtEpUC3nRxB51GRA6ccyguZwa1Ue3R2AJp
bs+K9t9eF3oCY+WNwCLw6PIfhAx1DuXhb6218rjB+qCvRR1kIHUNtv5abAANMcATJCvQM+uf/Ml+
ReEKSOmO+QAVVCDKzJAlhs7+vQqB+tOKXWZorN2z+VhWytwzQKllKbuLQmuzNNZxxrAFKnztxTB0
8M60MK8TtRBxuyhIq4DgL4Bs7Dt2R36rAUWwBs4xULQWSgcd1Uh/mEBBKM8zb0vrvIbsawfG5ece
mkWPsbCuelpIxyBRFgKZxoUB2nxTk4OSQDhfFyAvn3Vq0B2aEQeT3nrKlCxJt7joUuw9M6osVPYY
8m9K8zRooHIogV6gxxR9tnkns/Dt8HWxUwO0i3F8G6f2UmewcmjN/0TGcS3rKu/Q89DIjQ74BnI8
Wm1+kzjhqwL5EnK1z/6yD5baIbjaC3D8PTb0JXvx+Pi16dzHvUr+3KL9/GEE/WcDZwBV/yTsuJ8l
ewa4t30jfo7Ygii7ACskmHFMSPAJm++7ivEjCPSg4ETxvu22AnccJOLbluDvJZu1xTwtLn1hWDYj
UZkmAFL7u8E3sHIl+D7yqIBMKV3e7xty74Dulz36Oqsk6CoaKobJOLj3+/VNAfvwjAt0A5Fqa9OO
YfQ3I/Y/Bo+3WhBK5LCLAIUFmlLYP79vm5BHbJ1bYads62p4fvVlrb9RIt+rbdk42xPaH+1+VOxt
5j7amsAbrL1fJVuhwrJ4V3gLhW8hvIS28/7f+cocgbwUhdX7/97u/8WowGVDfw7nJ3SXXUyKbgyw
/8fYLbqgtAi8GVN0o1BtbEeSPXqoz/3+Ekl2XAKMj352t7zpyagNoNgOV3urlWzlPtlTD/GloHjZ
d0y/zpfIK2T+CakCHg5aGAd6W5TYWuYq0g+9270WGA3aG7Xoz/4NbfljFnp7FLBiAPRgO+hmuJBV
/f0zqYh0k++1wWcLu26QonPq3wg8XHJPlwGgVngL7rD82HkHvSDZU9S9QfATbZutX0SM/Toi4Ur/
993epUd+j60uZpchBQn6/mZc9gd/JWhEN/Na+ykrxKuLvtpqsPejcO+Q9zkwouVeofNfzQB69nqz
qtCIqTe+BJ7MqhFoO9HSBIvx1KKffGh+bfXTfkDs8OvexeyD8VHzysnMxonZU8EdNYfmL1JBcN4g
ikT/MsgCqGHDTX/7dIB8tmkZiBYAffgv83PWMDMx8C3AL2j8u6KSaPEJferXAlQEan7BAxRGWWhJ
WZjG4G51UGXw6I9un9b1mcmufdbLqx9g0lVF0UVAeuMJdj5HaxbTaYKE/GX/H9NzAD5BiuJszEXF
v7WCFg90SGkvzXWAjobVg6zYeWfrrNgET2Qf1reDH30nzZxPvPCfGjgZjnQ5RH6NybA7g55UjltV
JZ3BLqOtfyzZKPKidZ5mnLa45kLF4JV4yTwTmbiEracREMFK5yljcC7MgVlgVYXyRXh36Meje7rg
nFuKIG0MpS9WfRdRhftO5HpUgX6AJAMQcktFVx8d94IXxVVMuICIVAC5BvKDevOj63fsUAzlRVrY
ieDWB3BiTKVtvJiEQ3UypL4r54GltIEJhEs8Az8IbqXDlKNPl7oY+K8xU4Y6AWX3obbIWZLmKO0g
nvVbG5qDAnpaRk+lK8+wz0hMUOAcWh/qsb5TANJoWoB+U6MawXjpD4cteehOv1YEX3eZ0jYC1Mx5
r2Obgd9n/QoJealY+MAnKN9gaTqzm+NAYZVLUidA41LwU6WwAsukAe8oHhv1iGlcAhbDEvOFxWhV
xbwg1844D2PZHMsBM97pKm1gN0O8VtXRNObcku+qPQ1thxbo2HwLIQa5OT6lZeh9QfM950H3DuJE
xFPzusl3+gDMYqtsn8fWTipKUR2/L0oxuFTwjDLYt/XegYvgTl7sX1BMv7cWMHTG/saXJRtCio14
xKXGFr2rdTogre/8H0M13zlw5wPPMqctmpm1G9+Z6g46VxroJGR7nfsCfi4Om9IA3hG4jw17m1Wb
al+cOuT7a9jGms6/At2j33zF1E9ir0HiD20MhObo1pAs42V5WjGzKVyKuzl/4B2liLB8u9daHtoL
EVFmaQYXEWTO9wod/dDAMl3hNk5zjg4fJoXIEbcYLhXgVcHcF72t8kR9c78q9NNo02bRUoLLFUR3
bGiv0C67oHGFPrp/GR0NqihDO8398IYmBT31n2biWSF+zKNJYP91MmKGZ2d0W60eBSj8twZPPy+u
BGjWuyBPzKfe5lDnLu4C2eaKLw++rY5N5L0V6PNYZXPBZX019fTk4dM2RQM/wFtTmaQDh9d4/AsZ
XYBR4VHo0I9XG34yYr50i0Qe2rMibsc+qQs3q2iX16N7XGCivdrqfkBvYwnXM291Tn3M8oSTfbCE
SbXXHa22+NIUA1CsQp/RE85sDrTWq5FbDjM/ioImkyzTyB6ejMhBArp6zZKPTfTIbOvUhjdCzIPW
RdKPX8ASS1xPPNXCSRa7/mq55Fr1DGYFkJ8H7y2IUMjxe5uMt37tHwrSfYU2Vsxkk8wLOmZu250X
XxyKrnuwG/RfxXinyAxKyWNZFPcdQ58Z9nvDgJky68pD56Fs6sdV8PfFL24RbANKWLT6EYm3Jr4b
XhBIUhzySIyLvC4xgotuO49wmBDpZkzdDPwJ68dIlt/qnn5EJbRnXUs96T66LNGVcIBotp/a4lnQ
vHGqjM7vDv9J+eul62AgM42ZTUG6aNzUei5D/xHCkg/2/A8uHWTjI8jOOX+d3NeiM3ET/BKuTuGh
lDcMRjB90k8CRIMAaQPs/a4A99MVk0jhnSpHEKKfLScJQBA3T7b8bvU3Sy6gIt0zgi2vzAkdm7zn
4Ep58CIzzWMdVEkltvjJEg2sNwI8h1Sl2JSd1yq1lXyegL9B/eJhgBQmg6XlrA+Y/78U0cWW55GK
uGjgHgB2nOlhMs8gTd1Dy0r1D8t4hpBm3BP4cFEZuyBL1vOHYt5TsKrL6LI85UsUT8UlxBOC+Eam
VXDkPWh+7uPqfF/IdFxm+eT5y3EM7MTg4qAifiFuc2Zbcw3cPELna0jEoWO/hsgAib6uQ5TSmcat
VGlUyjwMvroSIjkMFB97yjB5CQZZnU3hPQyK0tkDAxxl8moHh6YDPyJoMzl2iVXceHEHDOo4YNQ7
tutrZQ4WRaYf9rfJbU+Q6c5HTwLz/Jh7+7p08uQA8IThAjIO3ANZn5flMHhOJjgMiXTQhGkE7ADY
Nk5x91AVi8hRyp2kaA4D+tQw9kyrcITBikL1AHML8OXc2INEbGc92d57heYLQWtUzycLYv1F8UsM
l2iLJJApWx2VBOGPxVaJfaY2qj8XPvU1+FdOGSuFrqTnf58c/zSG4oLiGS6Ab5TDEQEfv6kfqAYi
Dq6lvx64eVdlhsGdzCmgRVZap2D55QH84vaaeSsQFhq+lxGSUa/IMKTyMuESKRMshuEbyB0AVsT4
5KLpTsDsWACxgW2aGdq9Mss8w9sX+TdBQ9GTZ29ez5osGTiE2GOADJvEteSRDBVM6pzexJb1IOop
d+rhQCVk0doOpAkY1JLjROevaoWjth1g+BsmUZfCah6g+/vdB1xvOf1RGheHc5Ou0GtB0Zi00aUQ
2EdOUJ0n99bz+jsU9qHpss320S54q4OCQ3+HWnDCcF3xw7X4HENXOnVtfJ4peNeReA3q6UwXPyF2
/byWgKMV6LiUVjf7ra3a1CdPq1pSu3Du5wL2gn0pn13KbtKCf4iO3B+CYmaIFwZpPBbzOtbX2QqO
jqieJn03USfhzuvs/+jn7mKTAWRfmthBncxkA4WR1/ggTvbnsXufOoaVANy2s3Fy5iOANlOLf5yZ
5oXxv8rQT6u2drBcydGu60c2P8xrdQnR0LRbjG4E7Y27Ljq8TS5AI2md6EbxpxATDLwMEwqg7mDW
4QJG3V3pwFQIt74uhhuz0EFCC2RYxWsdqquwkYGAGf0xqPBjKKazv4oSxpLzeWYGDRYeXuwGmQ6y
phUgLUZrJaNPaMAntGisrysY9KCEIm2Dvs70WLlHeJHlOqqh1EpLk0jbQmyp6IdqFvQ9Gaw+3U4i
D+AOSINpK33rHzADQdCaivMSNcWZBfhXZeYg7lQnr1qFM2KH7i69j6qaw3ngVHe0BOmHDUebFORZ
hsu62fYu536Q7MX32+ngNGGf7j/1G6IfQmXOc2vYmBBlA5BuOpxF+NPCi4p0hWlYvn/JhbAu0GeF
stL+y5X56ZcCmr6g/ORDu9YvflDjAA6X5hwNzAbDgDoZMmNxHYtwgMbwRRrWvZkuaiAmO6Ki1W37
hmEedQxlD7XXoulPhadIssyen8teedn+K5KOU8bV2B32F1iA5SJArMFRL2v7FlQIaCOx6Hn/qbO1
fIVGeb3/NKrA3CZtgrrV9mvw5Yp3zJVkNTTAYggsCbCLxgQYpT5WDjKK4qspzAf81xLW2fFGte9F
eXLG58Zvn6oSc02UEihEgLo3BeaIvpFmgHPMjIR/LjOqm+/VldLhEYM0kPj2+4M/Nw2OrDnXo3cW
VOVdKFN3dp7DYHVizCKgFYyu1pcKrDN0tsp3Pf4AdHy2lu6Zh8UAdgwi6aI3Ju0vU+kAQs3IGsBr
OLhk/RnipN3+ozCSqnv0JnQ454NVY7ihD7zYZCU1UMfuFThaEhfbHLm2dd5gttPrWpaGmMgKDX0Y
fZM2eslLqG2kmrPXyBnzyR6zTobHMiiehnG3hVvPs3gopkUfCKgSHamgAcTYAT5xZ2O337iVF9Pq
5xs7jY8j1BenPglFUqwWUj0brZYeLE2+crBe6WMUahjSdXdBDBouP882AX3LZ18DHoB1LMH5d8cy
7bSaQXxb701dfUXMOUe6e3Rav0eBG/GNuAv6FmJUh6bCKnMFHlQJlRswrvjNA1/e0jOGAkag4L1/
hy4mKHtodU86BEpKpups8Xdfhjj50ZMCk275Pllo2jp1dF0gC+KLS0CGm4gUloVYD8pyUncEA1La
YMv2AZTV1yUf0GJOkcIre4iVEF0uTfizQ3oQbc7u/WnkzVPVhneW2yak9t5qTFsMGtReoXNt+1fp
OanRXkKhRhpY6tkdbjz40eNFWe/+RHc5XooiLsvgiIL3teva3K68Im9rclgYAAndDFlAyiPESBOl
gGvVBto0SqxvHgdIa8F7XSrc7KAq4g65nZYzTD5x3jouNjTzwBeuOFpWONDcqb7XmNZDu79tM+H0
XwQOwgxc3BuBb2JUYf6syQAvzxC7QmZTzNBCg/upvY5Pq2FXh4CSugz8NfBEYvrx7FYTS7qqoof+
zWmIe2Zz3NmduIeCLVSkeNbWdnRHYNgUD+AR3oEtcpuGRwfyICfPeCZWmP64osjY+3q+7a/AAZp0
6G3/QglmodeWhAdFVXmgnZ+T/2PvPJZkV7Ls+is0zkGDFgNOgNARqXVOYCmhNRzq63vBs2hVXW1k
/wAnZc/qvZs3A+Fw93P22vvURXx0dPgdvcznA+qKTiW5gV29r3qlmo9e7+Btm8e9q8fNKavmK8mv
LqtModjLS5gUxTl3lcEPI8PctqU7XkVjeJqNlPpjaMONw4joa5BYO4iJ4nhr4AyPhaZEZzU3Aosb
VbLP1y5vYVjN1SiK1m/dnP/FbsEoZKVWTgbs1SamdvW7OWQuxVzuI61uDk3Rnue5Cc/N4Jw1FBRq
NuRv2k3Gvm9U46wLl3NbNOmO5tpwiLV58FFvqsPgEsU7Vs5LYVXprTfQ9I3U/tY1vJ8s1s7CMCeY
bu7nQ5IYF6XgWEwy827UuAeJwRgOElwe8sHYt2V0ls+UeX9p2WC9M9qtMHE9NtMyg0ebIBd0mf26
X/Qt+9hd5W6n2quCP2hd9jHdThyUwV0CyoYKz4LyUXbuXTmH3xp+B5RJyMclUn+WqHzgbmJt5KOs
gbO3M52WChXAxm9lzJXOnjY+STuKbIRKgMHxNmqiwHH0XC5NB9V0/a/djPi1PFS2oU2BaNBL+PsT
FS9DY08EP5MGDPyVF5s0897GweSasnTHYWXYBmF1269COhoyQ9ssVTH8KWtqQh8himdY+WEhlSgv
eA2z4Tx4xiE34ErVChuE2pCi3fE3udD50tPRtcCuQAH9BcrRW+U5M/YOBA8/F45yjDyl2zZKOyJm
u08SapIN6iJm0susMzlMYroeHSaf287eK2HvrFg/sFcjv6+f1+nDH73MyvOkmX9ws9TnbWX6cdKR
upCw1Szhx8m/XEIaElf4Z6NQfvKqcAI3BniQ2pb8yfqiKiiRw1b+XqleKo9qNF1ZvcXCW5l/10N2
obySDxhSraCVjvEGuWif6O0d5xOa2B9wIf+TWMPcsbhQru6KeSsrnoWxpGGDmwJntSqQlsdpqG1M
D80oT+tyU9v5Sx+qWKGK7m5Ye/xS6a+YFTzGcbtLxqMlomQ/TV/9qhBoaA5/7hDVxyBbbTPNOsrO
5qqp1hrwl47DLTMzcwuIf6eYI/fnVVaI9OhNL7q9BDAcnGoIpCrNuiRovZKXcMpODsjwBt2+9lNH
vQ0LV6KwSjvnG3TOiW1KSTNiUbnUOlxQxu5VEgmd0J6XbjmnXlP8MQrZKtAk2Kx83e5epM1lWe5t
O12uVolWfkTZq9Xb2uO/Ufdyf5JKQDQ1D3QibMnAjAWMZcruL59YZHjtngjVrQR4JQEiu+0R3gdj
IExbErqSIJBqzewxs6PtKGI8dSttVhIhUYD3sSXQHnSAYQKF6bm8rAqJatazQqC1L0li+bilpyB0
lkNULEdbMW2/cFVSkFxvJwVpRbAHTsCmG9uK0aRyffa7QaH2E8VlEow20lZ5WYodUgP78+Uoy68d
JiUNL+Vx8Lo/N0TZpgrlIm3vkusdqGNam/pGaTze28Y8rkfUplbR8qMIZT8EfxrYRijEbH+Kc8d3
VnhlrFaZyGWlVG457gqDkJoVL5G2z3BlZsoyPg5EScKMFtwg1p/aW8aTRab1nxRPJ3oIVjZGQobU
xIFhVPMN7fxWkulS0Z4olhqLEjauEUlEbTK+tBKBXA9xvXVYgKDtg0YLR9n/KXu2Xgdx1GyGly7p
6o3UEqX8ZasVG0GxHxWcKsW+JeTmkLSFzoJh3bbUGHv5PUwCoqZNHuXmYHvrtU7Qp24VVp1aHua4
/e56amIzoaendzfS39MOKPurwFZPxXlZqn6XN9E5Hsm3yXH0BMypOsivJ6dHh+kHrvfvEDb0zucw
8/5ef6vmzj453c6IaJ96kCtRFinoKdHoW11919bsRXoX6fdLO7PLsE3/kTZS08omPJXxQYpBHkHM
YimsYFXhKs97VIX16CbOjiHJXIVXPi1ziBNQsgmzzwx8vRpXmOHVAXLxMxFKUN0hO1f2ppzh59Ui
G3YmG8oKk/9tmquTT+Ekdvuq3aa54G6sJR12SmTDns1WbvJm2zaMiSTRRS74tuHcX+Ib+dPDBAup
NWSDr6Q2AvNAB1lPh++oMt/GyFaCPPOupJiSpvN9axJpbXXVp2Ys19jY3zSaVrHXvhLvzWGiAwpY
WnoOM+PBGIr4oJoN09ejekPeQH1sANf+DARNwYhnt9vJ91u+YCo3qKPOlVOuITWipF+vMwxzFsyj
Xp5FpF85pYHaoJvvIrIzWs4F4kA91lBQq7+sxywU4GDw5S4pkX65TchlnurcuUJss+SfXEvyLIa3
2AinVoM+dxaOWxLDk+YqLECEeiPmErceSvZ0Y9rDVpokh5wphR1os2+QbbFzm5pIg9VmnJWFCZlm
Y2tjCcPfLoemjVE5zXiHYJBt5qG5SGvHyiHsURHf6vUin7m4UlcT1TRov6Pz1AwtLYbW+jKVnmiE
Uby3JByUtq3vTN5o34TypKuMrMhgOYLGZrsMTI8QSovANqbwRDvMtrQdGTXgj9lk7V0tRzpZP4h8
/eVLqCqYBjP9RuJVyrxHzD6Q7c+YyVXmLAZz8evIUlEvlk2/wo1pwhJvmW8eTKvFLzQ+CrHs2z5L
NvK9NbQk20TFLltNsurg0XbndeN5fkqBTorAcruQW578XnRcHlujbU7y+y+y6FvRdOvv8ivZK0Jh
glJ/K+1ROcpbY98Duum4wSCznGv5QaQsux6GtqUfa1ATCIzkx7YtqChmA6hL+CRWirKh9T2JqLrq
OgaNr3tnGsZYjEpaeBic5PYvDyQ1sw915J3kSxLrFpwEPiqeNk51hsf4XolmU60ittToMxt/nnKH
onKfVMmLUNRwZ4J0yitCllmcXrGyVxKk5pXh/9ukDLCRcVYZBaPwsjtVzYIvuNRE8NGkg/DLycUp
Kaac2HVfpStzEu1BXikltTuW0WtiiV95zMhdJ+29OxVy4+/0AdDqUbCyBfYoB7VcZXVX+0pT4jnY
vsvFs3fpQp278jWJkbyW7KLyVJPfoEQZ7Dz+LCNajvLsVSeLTd6+5pZ+/8/DuA/dzdwlwz5t6bau
I9CkecdYUTI7e8ejGDglRvtFeLTiV6/2alW1EvMyUzJR5YM3duWS7szKvFr3SKeLMNi3ExxWyp+V
DPQ6nbGM0lNG+yG087cB092+4D1utLk8yGeV1sO8y6bwKF/0gR4a+yaQL669kmxTE1m8zEDnV9hD
0o3tRN1OQkj4D6NyNQjGaYonifdJBjEn7CWwW+tGi63wlK22emaUeHs1xT8YzclOq0fnQEDBxjWU
85jq9zPOfrm1WSuPKt2F8nTJrZ5G7w2pa+QYr+ibW/NFwwJ/O2kab1WngLTDahMzg2iM82Diqe/k
jYmBuHSK1SlIcHX3DnuNWegeJlHOfbD2jvu/cpRvGCxnvdW/CKPCFR4mz4aSHrUhpbuWuxXZpGYZ
yJUhGTlHw/IXM7NxL19eO+epqM54m3bxVrqcV+5mGbjtJF1632Xxk0nI7ZLRolkhQmNKcegX4V7B
xBEkc3jTrJT4isTJ64ILAbEApk+dt00GMudHGEHLtI+WNT12S9pzHeDXtMPuZabq1sVqM4KBLnQF
fjXam3pDnFYL5qxUX0Zv9HfOSJSatJpGLlx96UbXBCdsCcvMIcqTnkXwLVEL6ZKQD8QZwgvNGvpM
2esyivGgD2AB9VpqQPNeEjNl+a34rvTsyYUmYx4kgeLpeP8Khyy5iASgt2jBjdIue4I20LZa8SM5
TxGv/tkQst1Qy3jfGOqt7dA9Ta0YqaC1L3PmXDUha7VS9X1XV5dsVpNtmjKSfSWk1o9s9DVOnaH/
MwX2PVa1qHEeidCy907YB/J5m554HpiNJc+09SWR2KK8JZXRo7lU7GFaqxBu8C5XhrwayIcgL9r9
WrXJN22urHs3tG3JBMkjga4enel/kEm6Ff/adfUq/00404WfyVaOh0Y7cEKFW7mptWunk4nEnAQq
ZUs7bYgRPTVO/6Bq8T4l9EsSTG2pwpe04lepuIbO1oqAhmI/jnlNpkPa7RACeIWBhle27m8HWx3a
rjB3lciXs6Lql0bM5U7SmkOLLE58kO4XPKy/i/04uXQOGFmSpPOtrAO8zLSCsSkHX76Bcg9PHYL4
mv7v2tcl4krpwg77ApZMck0uFHgXOy2uw9VnJVETU0+fQwtJyrZXf70gY1W6/EeN1G6vfK2y/kIf
4I9ZQ258bUJrH1oWJaRabeTu0Iv2U35zejHe55N2MLTG4T3lLiaR0NV+RZSQifnB+JH3KrntyHtE
2tvexi77aybtzKQx/3Fuks1d5o44jRG//GooleYSCzcwrFH5B5NJCrsnCdPr1OYs61q54OUBVlbR
rRvV29BSnxOPfKnlWa76cVlt8tGkB1Nu/m0II7ht2Jfbp2ZSdL9d109WU+7Sgd0zUXMfDga4WQpO
k3Tqyxi6v/LUwJKmrCPljcBViq2s3CWoHqrFbeiV70uJESDpe+8WGSQCI5Qgt0rselgTcGX39yz5
2s+V33b1gqsUj/J7nDMb/wSexGE+c1NRAlnkh4PDjRrsXD67ZNyJStw5K44shIJdsaSFRUauXBiS
1tXa8KRnQAXx/LpEMx1ZPKYHYcR35VoX6Xmn+szNPcuPOiruo5Gnz3bcxYFao57Jv6tKc/UkmHoY
tKtndOr4MfKbZjrDb6t4lM70rOXWL//vxou4uaYOk5IO1roNKoqSbpTBfFXSM5lYzUnumNaUY35O
9umi6oxdpeEoKnAJ6WM22TjXrUJ+Wes/pGstMK3OiroIkhHNqzWjh2Jalr/tQtVxT6B1/Nl25Wkn
5ryiD5H90pC8guYpj6qtkRuJxUJeJWdBgkWo1ogfOlMvUavkp42UdaYIJgfQfm6o4WSUAejJRS1M
7cJschwoFs8/4si2YCZc9suwmuadMjwMlE90cct021uDsjOH+jEa6uYcutq9S27aP0zFVJTULaJj
/p8UYrhqyn1cwp3y90utOuKaSIHiZoxBcOPuNay3hTfTDC9NQYVj/kRL9tbkoXafjPto8oa/Ksqy
q7tpSU+5a4OWr8lAI5QSZR7Gx6w1Ow5W4oAtLg4MPrCQ5UMjaASZa85S9DtGbC9x/7b0OVSDvdSo
3MwhjYE7pwhhw63vZQ4BpcJ4tnKaq/LLshVwGa0j+nfdpyV1KlJq0sFzbzLTuZLnLc5Fyn5pysAO
Ppp50C7GY2MmT3Gn/8aqdZbbuKyZnTkBmk9AC+T2UTl6sXXi5ZynXOgzl0+BJTdCTVRuW4s+j5LV
d5bJF5KXKnpAzTlpm9xzgYqnBo2dk9cMQpBrJq9zxhjbvsTq6tTPcalZ20JL9vHAT44ELZ8CXVPe
xxx3OLkerX0LhmPiXn5QjAKDxtDdp73zQJuKR0MNlIcivOlX5Is5wgfPGHA5I1AVTdkdU1pjC2dx
V4bFxsjBk/QMO2RpLPZGZF4QGmNLrzkWe42Eq51DyNPGJoXJgivwRS7yXVtwAxuRTA13qPGK0OTT
HbvY6k53m9dNuEM4/lAmk8FgOp3+0jmULvewYkw/wzAcN5ix3xyLKRqlXpwGGBjREA2UKVm5E+0Z
Q9qZkovtzk3DDUrpTVQBXytxxui5FHm2CNSWrOM46qN9avB6KbYlNpopxKaZgyUVI0CA0/ohlp65
Ec25ARWzy+ykt/SAczGgWWOCEkoW0dwFuTZc8v/mlKQPIjvu3ch2junS/ozjHAIAkF8ydsk5jlw/
mzsSjJiJzgig7ZJMiFhGpRx1VmIQljjZeqI9dHJNAhpSyZLVl6FaM6yy+rYrvDoQeu1u02grRrW/
YnIN6X+hBfdh3eExKSj86S5NZa+zFyw0HWe2yXi6duMpPmjHpm2KzbwoJ7tiVQ+x8cD7EHW/fVJ+
xS1vyaBN5tkYzdt+al6XUFW3w0iEg/yfmg5M1dXswrpS7cp4vKXDRMNaGL/LDGOY1cuG4PrmGDrq
rug0ODtIVVs4AjGar7YrsNLyZEo8xCOpHZEujhNAaxHXBBm61q1tug+dVTt4h5kqs6CP98P40nTF
pbRoDukOFH/HlIHaiUjrsupp2+JLjB1XvLte8+FFXb1rnRK8Keeut0BI6yIjliIV+aHzdOHPyFKo
brQcDLiTsYqfvJmIKxcyhBazfpuV6eIbRgzgG87cLMm9cRQ7cKeaHIC1nkN++oiIHkcShwac8cOU
XfGAde0b1+km9wg/aLP23LpxsvWgknHwjLnvdvlzM4mBeiGd/LA/x8VAv1B4yM1WFOT9Pr3qJ4Jy
UursrZGS7xi3659rEmPVSPZpOvQ7/jD5lJqCf8PDmzeN+RvFhrVfRPus0GddRkJa2urVRNLZwent
wO5odHkPRvTtAFNc6tQAH3SnszN23rPQP7zG+LYmz9jFUfKZqJN+lWCw05cwvn6GNF7OIebIDusQ
cVy0tgyn2vQutTd8PJABhUuG3A5tdIwn6rfF0b196cQPAhWAQB18Bw4zZxpNVzfQZR7hKfOz0Fpn
28M7loQzHc06JSoGhzOz0Ad/brThSiMaYsSTlKUagxZiQHzPLC9Obb5O9HDO5bD2hTokEgL75qAL
0y8vV5KjWfTuyTHGG7GMzi7hFgUQQskxVh9FrUeB3tDGUzOE5bj6zZwpx9IgjvTG0vPUDHyMZM6g
NzFYKuveRrVJfodbEt0Gq7VWBVVRQjNGLubHTL1UhmuAc1pbuhj6trPEczg11r4jVH6PqXxLmlN4
cekRmbHTHEenfqIVtzdM0FvbwqRWhLqNwTiO9sIduyvmpm+UzphPtlMwaKFCuVfpdpxat8RCwypk
c4OxyM7MemG8JWt5V3gDFI/Fg6i9qAbLLfCGrpWR05i+ZL7/fwglBezP//6fX5Uo+3a+/2HSXvmv
GbcWbPv/PYQy+Kh//sfzT/v98+9/5i+HUtFlyK3OAEZX19cwZox/f0GUim79L8Nm0qCnMj3FcT0V
z98/kig1h/jKdUwUUdr8Ud0E/f9HEqVmkl9p6GTp4tPA/oVr4N+SJ/9fSZQkhfwn2J0ESmB3YjAd
1WQ6lefIbIB/MU7kcZO3jq5+FPRdsjRm1mWjJLTKx2+RoDzNKaFa0UFE/alVOYso33w7v+vUd+Tx
YCCJaY6hy7jy2fMzWRtAaJ81LJzbfIb5a0yIn/bmETMEmMDGRohC815Wd2b3yXTKoLdu7OYrx7nU
w3VE1XM2H1npxOQKcmfuW5iCormewzOM/qk2GnissntMq/ap7EihZapgUujYGnO8uFiZ0IKtkqKN
a2rN5dcQXFKxo3eRA9vmbjPHpbPxpHUKx1EVePT0qqbmGpCcULC4sXyVY7bHxN7U1m5sixMOuQPq
vq/FbwvTeJHpUzU+WtGt1sW72hn3GNL3oYv2VxMo6xzjBc3FSnYLCV78st81bb8mmZIgbtwjZq5F
mwgeCql7yDah97QYn2uCWzOUkHC3+nRnlIw76uKj5nxH3XT0CLgxW21f9TS8lhcrc69a9YsyYhfS
dguVWwZJ+GC7UMpXqXC35ZB75AM3B1Ju/bTfv/bud79453m5MqbbOQP+qsKdrY+Q+bGfhsLvw6+q
IHsuB7LjrBvXCBY2PhTcvZNZfrcsfl4GsWJx2Xlh3E9gG80xod/aq3RHSJeZmOiVad7GHC0Awuim
ie5r9UNbvhyghzjy2NCG41AzIYcwA2dSr0UcveK65rIcT7ue4qOJfxPui3rd7qbJPap8SWhIAn0l
0WzkTTuoleg+TNVDPs/nalbecsXYgSQdRZIc8rzcxu4PBqv9UpOdxFSqwtuNZPmlzlmpm60BI4U9
YZMkMCYTHtgYUUbccKQOqc7MnHDL5YNq0NsNoN6J42KALggq/Undl7ZUuED8pp61byo1GOrl0y6L
Q+Jl3BOiE0FCgqWWi28P63299Jsip5gOPyOWAcnQBqHHKIExAtrMNw85tInzZNP19AS1rEU3xfrI
Wngo9BE3xQIoWoxl0HuEViTeluxKf0zsbeSAyjDzgDwEqgbnFlLkZlSn12hITg0X0w5fvKKKsyhP
ncNY7pxiVSOksiZtr/XAsqcgGn6bQXsoJ/XSL8yaNctmV6rdoe3olBg/haJtveIlcpvrzgJlHWJe
PbwGi0biRboZo/RdUafBJwhkZ/Tmi+3kw7YQ9WFU9MBVweJazO92bd/GLn3EqjOflJkqBipRrKEl
MwSpeqsn7UEI7+zi3I9CnUTLGOkPh4mVvDYV09PV+ahUGN/S8H0h9NpvIiIx7MQe/UkNH8us+0rr
/3bqyb+ZrNb9z2QmH0UtoXD80xoU/K/GsVa3MCsl/OyLyQDk7JQ+ONfzLcSaT1LaTf0k/ttJ7v/m
Vfs/f6Xzt7Ub5r8bdwUBBm6iL1/9xvHnj2wbP3Br3FR70gl8Rp5tQmZdEvTte6d+jzC0sx4PiJRB
+IL94b9xcjmrh+yfXqf/8rt4/+abwwTdZtAqX6UybEp7xorw1abPBj6hKRa+krS3mXYDlx1YBARM
+V0jEm7KD731roVPg1MFpXm/hBNC0rDJ+nxX05/J0UHd6LXo973zXaBC9LQjBxXizCgJ78sJ3r7u
tHjTIGK3XeJXg0rDj/5L8ZgMj0OjbJsyQ48m6w1qV4m6I215Loan2Ml8Qz+rk7bJ2sckxzFCLncp
ko0B+c7dfFOs/oruhrv/ZlR4n+C++lOaHIrU2JT9cxFea9VTJR7i6V2b7nL3iXa83xYf/3IHuP17
fP+azKWh7/2X57qa41TOZ7gnDyv0f15WugsAR5vnQxinMsO1n9pPqfJp5z9TpwVqDGPVlRsi2wG2
YQ+oSjxlJgHzqosesEDgn+J0JENBINspTQ4Zm/O2GVeGoQIHf6t6RPq8+kAKUQRuGTrm7TQ4dAkA
hflOXCJfcCceE8GhSw4Mh0eaXJQ+vO7Z5GyHTp/+NujNlR1mT0V+1srTEvErVIiPlXoAMrpYDg3s
GABEzX+sJLoWXX30Sv2wEi4pRiPyn8nlwIqKDOqsKUFEMxHyMcR7jV8oD6+m8deKbxzjxy3c3WL+
qvltxI7W0jhkc9iqdGwjl5I1YejO+BtWDWjreNQpjVzxTK3sZzgUqEM0fQM46qc6Bz7zulPDIHkq
3tYY6iYAMbebODeec7UNEp1yt8t3bkmO6ewebKEHFbQgBXPgcSKG7Jv2vE9Wa/p8n9nTcYqGi2Uq
tJTMnd2CW+ONd0ma7tpLgUko+9QzTg4an7PRnHrX3OnEdioexHb62/XMsKSRFBsx6fxPTnxvlDhr
HiIPLMS5U5LCZ7Kvz1RRv6/Tjdu/ZwObnlMGJYvTnDJinSlvx0uT0FniPEfozOvbyLrNOtrsFqaa
lrCZjDFa1bFzlOeZMCMvySli8D7Mv3X26oBj96wN0tNq99osXT8smL9GbDQ/nmZzvTO5zfTdiMFp
wj5d7vpRI4ODIBPtJ4xgfCd3Y7Y3WXlqtcd2CbfWgBxHL5wxUwCXByWkFKvjwMo1PwUgyJo2KCaY
nOJ5CaMtWguJK8keO5HXn4f6gQyprZaY27ENr9x8JhH6RdUET4w0s+G9jXHkjUccLIxhOKqMCind
faQ+dGSILVO0Zc7kBj/hOSlpjy1iQxbpdn07ZqqdHnbFUrDXaSDPwBMNvjHDhqw3+72l06oqvhYi
WdLptx/fS+a2q94xNUlqar4q1w1StlHyl4bVb00ghZqpWzE1e6tStiUARgY0XWREhNAthu0mpAdi
GKDyzbXpgDmO34gvMo1wVL60yADUVo3gnumRPMVYVTV/UfhujP44WIvfxuSUoXMl+WdXOYGG6tDH
hCFnnJJ4rfQeB4XK5c3cktmxSxaGJsx6oBSPSgOTXyrcPdxNV/PUTFYOy7eJFtIYMTYyPmIwj8L9
CPH1jdUDgbo+0w5ifHYjG8ZbH6/CY+uLzgsaR6PF+Uwu7EFnO3EKY1fXh9gj1Fjv/NBjTINxdoz3
xfkWSnjSuKnpjBH06NKUWrl3lBRHkZguRAzyHXg/jZLe5aaFqc32NaveLdN8jBWPePkDz7Be4lOK
UDDOBZXqHfFaQVEkGyL+grohPglTaR3mG6d61brPVhn3cXGM6FxqCVG3/YfuZfum7i5ufaXHbD8j
PRAWKhOYrhKd/BsFqZeAr35pdsU40jcjAJRATgr+kdBS/dptTiOmno69f5yIvKwebAw2YzIc2gW6
osoPlgHe4qhBN7zNBdqpcA4NSUJh3bGC9EsR1YEdo7tZI3d54k005LNOBAITY29cYL0prft9i8g/
qOBLeOEtCKvEFyrg03irlr+JdxaMoWG5+23kBqToBBZ2liK+s9ET4LVod93oShkkeYVvBCxWfAxk
JYhkuS7UFYrxSP00N078AQOFm2vEsGptiXOsI7Axc8Cka24Gh8PU1lnynGvlQXNmAMTCL1MriIVG
6hwsOc0A6s2jzrm72L+VSpe0uu3WR3k1lddlSWggw0wEo936JCSOCauPjpnI+KirN9TMXeseXQ7k
ORzoPFCAmGIT62SFGU8TWyOuSNriapBYJulnoBQpAa3NT847KIZyQ16rPwG8NWN+nJTPYmJsVxkG
Loh0Bs7klWtc2BiYnMjdTam9NCZENeejHeebLH4wkeyhz+Lws8a+4FJ0uawhD0ZmsNluNQuFEkNg
/NKgv9S8nMqQ0uIkkqymgFOugEYJrv6o8CvH0TtV+aGIez9qHuPso7P0beh490b63jW0++AEh8bY
erSna/WhNDAB0K9LtZsqbP2lwgpFsEUK+mqY5zVbt+eQVrgWi/llch5zdWcr32pTwcvmgYYNhYlh
fmfULCpxRFULEjX2FercCCI2fdGY0l4L/i11Uhbel91tXNuBjQHbGK9j1qQ22H4Yf+skc4F9NB0J
/JF1yNb7t31xzSnQuc9oCjWrQyXlna02A5Z+a4kptrRyYyQ3akr2zzIeqvyhDb/GMPEdNh8LmaiF
cgnDW0OHxptulPBTE78dO2gEBWzS3ppA8ZYu3eB3D0w+feaYvtGKfbKiIq5t+U1/b86PQ0xquLi2
a75r3nYbmcoeMNeS0V076NFuRvaWe0yb8tpbfsyKvcRzt4l7qzl7xaq3SRzuGo6POLVPswmcEpZ7
xXieTIaXEtgcg7oV7o27vC50Yudo5QDwrKLpp3ig1yTmhhQ++yFVF8w5GBEQAJLSu2TuZ6a/wHn5
s/sx59dtdO1Mr0ZKGQdtZnfAaxR/odbzXl/r3FuY8QVM9So689zQwR3drzZrcFtAA5N9Nqnsl4Tm
hmUUtBaDalyAKQ7npey3ayKjTiZMaX1Pi7fvc3enkeTBvEvmdXDjqYDXS6rd1vEwSrHVm/bW5Sqn
DRP+g8m3+kOCNzFqcCndUJNPXYVR9702BZFJiH/cEBS1wNRDpLDgrxK8oM3BZk0YHatJe/cYiFya
R8PhacRvZtqeIiqupW4pmmFhZo3+OAorzFH96xW00A+tSJ+K7nHWfjuFfSVqMD09rIluDcB33nwP
8BKhcmOuAWzmCTmBUQTZoepPDD4AnyGa3c45Q9aIcOUUMQ2XjjbuO8Kx0wkCIjkVenwsjfGyYI8k
jWYzkAHnKGevtk51/tmKGdyg38f9s9VUgeE2kLa1nyg3Fehn7b6IJCLUBS6/JDJYYZrXeFVSr+fU
3kp1Mzpv1ujuPfE1WyT1e3QaQjL8l6AnHrKjYEzA9JSb1rinjRqEtG9n6xLNtzOm4EkE7tpOr4tN
vuiAfD8ANVho4P1p5Q54o8Om2qSJuR/d7r1DKGB4yXYClm4ilar34kKMCKExb4lsgTWM2UyH+2xp
b0IuoWwlaD4kKdD7UehElMo3pSbvOALj6AJbXyme6jtWd4qK+9J9VZNzYdunNCwCs39RsQrVmFzV
DMev8Jep3pADssmWL639NpgZUOkcvDS87PjegdiwIsKwi3eP3Q/bxoYgHX+N4BvbLFAJ5Bk5i3re
00m9Epzzkf5SUmplOf6OJb2aeroakP2FcPm5MKgNuZaefTVr2SavHsaGtBB8jctsX1X2J3E3QU9a
mLpwvq1218Q+jQwcNozrwog3dkzyQM+56OY86GY3FhW3xxTLUHnw5nrT5e09Uohf6A1xX8XBpAE/
ugxDj38JZmOFfGXWpWjvkuTL9ZKA/MRLQUfAUbsLSSW+oj+Xyn2RQiLp7a7RxKmIy7tEbQKXOK8Y
JLGjUnGIH60iTiE2CiSElXE9eDQerVcNIANTCpaYYeMsxB+bdHfy93i5V4CmivHFyr86r720xp06
nqr+WuVAU3pjb4z1bmIylpumgYl+27lfKNkQtyO9PPtdtdgqobLjlsuo+m6nJXFf3BqESojEeDAN
XvqsumvU26lgjXxHfCYNu2U2xDvPCQN10K+V+d0a1xz+ZKPh+o+b5aIJuEHrK6yOin7IeyJXh+Fo
ivt0/h29kHACDqr8tcR0lvLB3CW6iPxHV+87vEY9Smimf4Rc+0osHcQQ+EtvH9SejIbhc5y+UvNb
4Y6oEGXK6Ix4voqJTdLT0zAPB5H9Mj4eXw5ZlQbTpHVeMIpG3EZDcb8wQqi3iZwNO1z3mOGcV2eA
HIOWMS6W/uBFjxMBFITgBBHY2UBzLBnRuioO/fS6GZtbtSpuPT5fKSjtZxtU75OKAQQCa+9/cHZe
y60ry5b9IkQUPPBKkAStKFFeLwhZeO/x9T2w7719lrjVS939dCJO7FgQDKuyMuccs++dnEBCYwbG
p5+ybzpw7TY905OMOnAYlhCTl54K2z05Cxzh1YQ3sq5cO/cOnoweTlqXIdybyFq16U1rfPSs3DG7
Y8aeotuPka1wnnixilNtVfy+6VuE2qYcik03kcOhmauZ2SXqnINlgtO0oxyhYUuh4IlbvTpNqAoN
6mJYF8J8wa5vFhuvzdZ+2zq6CotAGjYTjbxGHD3qMHQWpMAFwdWEJnrW8fuiW9XdsLKL6SDBrx/y
10G6ajMyzOrUKViBa7xsmvwFTIIV+L4nxYeh6Wxq6MonQG0uevxVwUaXvqptttTph9EBDgu66koM
AdV07PGuiV/MiWptVA5JTndEZywIB4sZK0HPvSOnt0UlOAgegc3QyzE5X3ZL5NLILu1Vywy74Vw0
56npFV+dHa5aoICSeg1A2+QQEZbAP3wOXeFXjFiw0b6wRHMmN3Hq6o4qvag8pbKpGH3y2XRAx48N
9W5lXIWTY8szCvRVQQZEQIAzTdd6c9OyH1ZzA6clqY3frNV5qy65ajhhJPWL1z7Z6uPAXtmnN2EH
J56uITAXhuCbuHsSef+a2oYb88JCjM/0j0kMKTsi5bAD0jYh5sBO7gestBI1eSohU0C6k7TDesak
IRflt08rUtyOHHXmEXLLkU3iF6zTqUxTb1ulMRK/AMzyF7b4g90priHlK5ERD0zCRKCHu4ZwHHIO
8cg9WwEqRFrVHAQWzWispAawyOxmIqWu1U+zNkGVKJoN2wmrd7LJp4pa37iJFNgkKeuqh6T9hd9R
439m+ntmlMuh8lwfJZgHhgXNBG9yIH8BErGxkftN2o+LcuZ2IKwxCBUpcr6dwNthiVfLa5NDXeHx
5qpPtSmXgjV3MLprTZbhogbLoX6RvJeQuIS2CdmxqNno9NvUA0a99WMOPcZrrdCMo0ibSS8MjJak
QC/7TPqFrvQdc/nPtOlbW+wCaRW0UZsJ03hNrLckOXmTurEpnSUsW2N8RE31GwXw39eb52hM0gwV
lpaqXMSEKiHm9Kks3uqVjIzAaYoFegJ1OWywhaypISdHdqgbyp3CD2z9W3d1Rgx+b64qwtIJuNYt
Gv6M+b43Aetg0gQ0p7dpdgHKBBW+/NJn/PfwjgtYpEOSS6cY6iWHS6BlzgOlfWuW/Uo/lE6w9NYm
CqD49r9DT79F2P3Z0vwOm5xfHLniHJhmjj3ayHkq+mebXA+FbCNof0vzx5G8oP5OzqX/mjD/Hy8h
z4zTi8cl65qi0ocXVDvGRc+0mKaCpVx5653wSnEC+o8Lazu3wrWnYKMsghVeD1f65RP54R2pCn88
GaUoS4S4uCgCGnmkKn6jjHIyGZt99yuK8oePkEvo/3yBfIjGxUeoDhVqqajmvoiqJUk6OoG4hzkZ
7rWlWIvlrNBe4ETXxuVw/fcv5Me74+aYJKuIvy/b0LFslK1s1G9pUlOL0veF9vX3KzCy/vdrI/gZ
2xyNbl3woX//NNTMrDxjLN/srkcih3QmJCxn6r/Swp4cpBqvfm/NjkRAP1rwGhXhPbFjEFbMVTDU
bhzVQK40oFRj85ApbAoxCDs/1d7bEcTYNeAijhd2Q4ekcuEr36uszAxVHM6mTmrb8IbqrQGJJ51o
P0ixAyCtKV9a/akPum1cEUTHODo0qnUdoH9ugmpvodlSpbvGYMXTYjxrg9tnHyVrbRONy65Xl5Ok
7lqiCI2aOMLy7Nd0HX1KUe5DCZkky8a26Uf8oNV+ov9VxebSjl5D+cbPk73a+KeEg6Kkfbbtc98a
G43WjapOODv985TxWU9yuwaz+4aVeOsb/lY3yj1QWxhROuctcPvyDjXkI+IWRCbJttSm9yLv91Jj
mWxWTO/MsNmPmu9IgbHP0xC7EBywOF6ZxaMUQS/ODfgb9GVovZ4MBoRKVW/JK9mSxOrOBg/DAsvK
aj8V9pVGj03BuiIa32n19ynAu9DXG18lfUbnWy3Vg6AtF8rtS+ets/4QUknXHM87OhwVhqg0H3Zx
HzHXfq6onAVKRJkiVEEEFii0IZgm3WCfXkdRtenQinl6diQ0Au8anAo/xEFpX1c0/jv5DmAreQ89
ZuR4PpwO2PdCmvJj3Lhdrh/G0GQhNRx4IgvhHSYE9AnjDk7/6Xg7mIQvaLeNr24wVuLgbFxF0dZS
9tjX6VLmIOoBXpn8YVEHb01ILu1Y3/nxvV9xoM/e2+FJ+O1eHnM3r+JupWndKW2Eue5HkwFufy5r
Tmg2sTNgVCMTwXw4uEOxzZqvrKxO/Tge+Z1z4ACPUmBtlD58CIVRQVUli61EfAneKRBwvfQlqfeB
l50TemfEAR36Dri60ty2vXoTqrjiaccwooUnl19HTPtpMu88HzqcF+zpg509td5mxejqnb8OvMhR
EWpo7ex1P5TxyVM+qLa9cm9OrJcxpXn60cek/+5MGbEBzC9rVw/vELYcHxZADsGfEO9F3XHKDNQH
XeUzFJ1b13QcFOpFy2NQi+XtqhndjE5+pCVrTG8rzXxromlbMiuAbO9wLAV+R9HYv+L4ZlNaBpKg
HK+ujBHpNllB5FHWtE0jziphn6OS5f+fovwm4MA38OIMjZyTqLOVVUJCpJExn6+D8KHV44PRmOt2
eG7ioyHtQv1dhoJlBFcKW3qdtEsEbtDIqVfKmfk/XEuy6XjYG8cbbQooch/z6N4GtyGHpmvYuBS0
BwNWRds9Fqa5a2MMwVJ4nDz7FJAMafjdje9VG1t6KCEq5aF10Hz7ECF8d8QQXWuEPQfTKxX3nWx0
lMp+FSyyFARCGj5jHA3RyiKhN+j4EWCq3pQd4MDCKBu6wfEW1vtjXxk3VcTUEn0FOuRnNTK2WZkf
y1I7pC3YYav7tCCJhDGS91KTlGWJeXcFhZzEV4ml3E7EEgTYwlbmkA5siZzZFZ1+k9nc/H15/2Hf
13RZFrLO/ghx7WLvgl6FPima3vIRtUhHqNaks3fJv2wiylw+XGz9GpptlTLG1NmHL/YQSQr71q50
GpMwFlvkkQHvTcelO6CSuPLCez/eZ3DvSvtYW8rWbucxEO6dgocmGQhYOIKRSTPSHx3S/OjRt6ha
GQ/uu4msoo3PbUXP9bfy8oeHg3JLNmC0qjyfy/KLV8epbuzfQn1vqeg53Szb/f3xq99ZpP/UXfzL
sq0IRFgg4i/qrriugB7Uytscc89MsHZKR6z0vVilq+iWCbLTbDi/bmuH4/cKyCBYQ4zK/NZelLN/
226VDeShTbCrN7/8YcYPVQ01rUXNZAjVBBb8fdsXZmBYxlC/j4G11gJc12X1pPfaOc39RzkZNpkv
79rw2c61vdGTyZ1WRxHFt0kOJ94aVgNzhpwdi8akCD+Qvc9sy1VANh+RfX5xi6nwtkhhNAVFjaEs
jR/zmQUYgbvT0568pg7tU04iq9mucs4uknWfYUhWphZpkcbM1djbWfJBANVzHW4qOV92o3XsCbnN
CY0Kr0KFel8xdhONT0RZx6F4KlO5pGWt3xrVafYE5/2bCFGbM0/K70zA8Eq5mRQG84Ur5U/EqVmz
VQXPT0ujKaw+MqZ11cDwJ5mupEy+LU2WytLLX5G8XBn4AgKtcuOYvQjqh8hhYM1TiyhnSNY4mQEM
xz4LBUyqSoeV5Wwa/ZPpFVswSYB2IaBm8PXG1PXbF91qXdP4KoGzIr8+quzPnYx1zXpT2mvNihwj
6U42c8wgVBymFIQOIW9lry5GIgaa4TpnMcOOdJCH7NCM4bm3PqGcBB5Dr2FuWcgfDVxRhhnGMh0E
aqFHRLL+IJ8rxVpBnuGkT2IRcLTwnOjaxiRZVobioHvmwUBQNYuiS1PCziIfw5auwewOqJhazxUA
w4bwpei+0oTOeH3VGdFatW9Sv4c7Av6MSr8q3DljeNZtk0bFvJmmG+YZdiGGzZ/Cw8IGRNXOXNXs
PolqPAzeRDYTNqqIroR5H6SkHnLc9TXmwc+F/xza97IeHk0GIYVsX2XNzDdD7tBNnPsI7cioV0A+
YMq3WMpVUI7BDQ3yzaghkAIUZ2AvV2xAjnDOw4Eu4w6cGOLEci2q6SlmRlbRUx4ipM6Gn77ZmAcb
WfuIx2qV+1xjlO0XW5JPVpjvwmGgydbvpIyq0E72XX9j60/CfqniMHCCZqLVKR1Km0WvnCMd75Ls
I6kwjolqZyXV42S2S0ic20qu94NvY38xGjJNB3pg0pUGaiqRj5p+SsvaTdDN2GgAisy/6XEbAB1j
VFPSQ9qAa0GUB700fjUYWEIlLIx8doIwWm6ONPI3VT5sOqXdx7gQSl2cgyFdaRWTQVGtptxfmJ7x
nJofQ8jkIDLo28jHWm6ewJo6pVc5jQFCpdQqx0q1O9t/7+v+VbMSRgBMESsCQucZrRdva8lAJT9u
5A6diKyfCGee9W4bHsaabQl85HAj68lzj5tVWOPSKr4EX1tfSB9ctalYeHABpTiYgw3UBsTY2gl6
8znx7e1gfzGC/ArfR4NfteUKyuFmFCCleP1w/Sf/LpZRBQ0Hs9+14DcFs8SW8QEkIiUHmEfVkgTt
uhfauhA8SzQkVsjoCYsldJklA7TVwEQpiRCMCQpMRDx1c1sxW6hqxoBqsRToJxLUgL2mAZF/6j1t
UyU57oQlaWaP+uifm5EcFy+FmIdBcxEYfEfluVW3moHFXAFbUqBSSK/LWNkYQsIFxBQjlUGgaf0u
S+Vfdhx5bsF834o1g34F+zCnORXo5/d1feoALNXV+B5tk+t0NWwwTC77AyrKBa2tX/b9f9TFlxcD
aKTrtqbD2jQuNpHQwIfR6uP7sIb6pa0YATnDzr9jXVlEK6hrv8jd5mrl++XYQhXdMISGD4ED+fd7
85R00rqh4d70tbqJ3X6NpmfzW6/kh2LGolUyi6kR+VmXLYW0kiqvDuV3LSPFlAo1qByT9JwOL2xQ
//YEf3hdyM9I6tIoQhSI5d9vSS3MELaX9SZ2c8uEmvB/1IPpc7Azzn/f9f/9/DSZsDhbscTc1rps
p6VxhTBHt966Naa+NTLdteSm6/a32kL+d23BdSxATKgyYbFe3lSYdEKLFJvtV6ev2ynWMlSHGzrZ
T3LMKlNUt9idvCUBdBz+7iEMl8Apw/DYZxDPb9Pwviu7hVar0Cb6/i1o7EUIKbbSDyHBstpXFV8J
6VbP7xv+M7vRN9oQbUUlbwpA0HVGFCxqacyWvf/RoamD5Wrt1fHNUkkPDh+t4VWoxzgqbgogNDYg
vgG7LWijQ9NuZZrMZrivCQ4zYMhBT5vQCA+SayZ3fnFtevs2/vQB2tb6larLDvKpCClwqjGRHCnm
x1MdPCoYaVBewl/BbrPDVnwYovjUkU6lFK9G8QA6c6Fb/qGw6Gw0J7u6yRhzKZLg7Hw7BGeQgcuy
h+RSo6ar46UQMyq3WFYJxxnmxDQNqmab0//t5eiVPWmjhXif1Gs17B/l2F6jENkrHoDPKE2WAxnz
SBGxyWCpoQodMJujm9ZGjNlintJGmyQ1XZ15YcW5jJ7rNlQjR8mZiMDUyV+zKT3y4a7znKYAuhMS
Jlgp9a0C2CR+0aFvjBgW5d5aVUFykthzU1CLFbUIoxyGMqVLzH3lUcxAkKyLK3IZ2KlDdQul/VAP
2VJWs7VeMwmIrY0MODfB6RdAtgfJWqUbAlxcP2Y4RgieBkw05ljNzrrPJpMItsgdSsQb0bQBALVr
hlORQtvJLf0xTjxSj+xjGDPNtq+totqlQ/7iIXVg7HwwQe1SnCZ4egMMbnNBQdcenDhCCNAMsWrs
urpjwIyqHu6lsrabe2j9K7NuP7vxzSRXblJvhvi2tK67+uClAdsyxkhNzDA+2iSEOWUCaUXur31F
mqlRJM02cEQbhoHXonxKpfhEdXLXWcHR8oSGNATXQ3SHoEH3d6JDq4IeMIo+I/TgdU0eO2ieoNVu
M7GbeyYGH2ZonLoBS3AYkF8kakba7I5A5b2a/sEpEMjwpgc18GB+ib3OyDlgADERcWvV+rZolL1l
p/eFaO9gHLxpKRx3P9nK3EHo6Ve4oVZhH++T9hSbzXbyRreHk2811yPztelJ4U9EwLYxmL2LjERs
BMgo2haQAN1IkBysRXMml3JCl38fWeiTpOTespqd100PPaXwLor76zCyd2UDTjdpt4jlyBBTx6Nt
BSC729sZQE2iFKdkcRST/yBhwFO1Sid5odyFswcBo6hVIU3CyVgxVAkrpubtYJ451e9MqBRNKJAX
x1dxKO5K3C9RNgCnJn8nUNYBbqwhrFDbS2nheJUFlLu5jkoT9KN+O8jh/8fmLGuCXBZbxbgD9Ob7
al/EoiuGWHobdzRxXhgtO8miX+KIuwEM5fy/L/Z/Xmtu1//hDDIbnztLJHYWAjTdZt+vg020+22z
/Kne+HZLFxsYKbZ6X1neW7Sttu0NYTmLdp1vacZzS94vt/SD24le6x/Pb954/rinKvzv52ffyuve
7fbv5ELcda6//O3h/bvxrnFoN23D5GxMz/yioZGMYWnUWUnVS+JCelbqu7+/nJ98C98uMNcFf9zJ
aJLy6aVcgKGClSABXDD2dLJHbzPir3BIZCtX9tL+ZWuWf7wvgmkEUxraEpezDEs0Y2/ZxXu1LLaq
sizW3tZ26GphVF7E62TFKfW3dzYXnN+LNh7lfy5pXlgUOPLUeWAV3Cn8o2bLGuUga0Kj54zLdE3g
2S9F4m/3aF68OyvJzBi19Xu96qjFGdkwWDvBsMGE5ehO4dJA3P/9bc4/24tbNHRzHqDY5Az/q5dS
jjWTKZum7Fhi4vdRIUYu/nj371fBKv/DdUzxv50n9sWdBYWIIruq33Nk1Wp6qtIXBsJ0yfbRdIt/
yE8REoT0Zky0HxbursjaZhJQ2IRwZbEG5eakBZtSsx1lAZkxXfr2tR4haOWoIL+2xWsmEX8iJDcT
B59DpomMUUR3evnRxmAvT6r8ODceMo9IZaOF8w/CtIFDUJ7Ay23Sid+KVqOofMp8pkN6eQhBtQTh
NVZ83AWhk2f0PusZUiGWcsQ42+R/q/hdZ2aOPg3RUfxgEMTcGeWa2NkjP81jNQ2rqKPiIVCjCA6q
cugnsaA4WKRNdZRn+Q86WC9bYxzelgDpYe9BrFB2mpkjS6YfjFFOLsiiCB8NGvVBB1ARnIfApV3n
d7pSrqz8LSiNRaglJAPoWxw1C130TpEgVDb6jYqcFT6BrqWrnl1mTNDdxK8Sao0weOuaANJA5iQ+
JNmoQEBmkKWA05EHIROIUXNkKLpXBPwt3aTAIPUpkTZqb2yVNLqmB4cfExlnoSdgjnF/IJecde8Q
fWrlQTDTEvgcA+OoFRtqjUjEq1wf0ajUTtMdjOHKF/laZNZWnvEC4NO1nC4OZ9Ao5IXolHMjpqDg
qiLDjdHtsrOuldh0UdjL4mj4X1Z90/DMhmauSCEloGK1RnGWCChJynIjGP/MBgfZP0XqNow/jd5l
9svh+S0eWN8ZlJTKLWI37NyEPGAGp59RsxPX0N6uPOUrSvcp/0ZqHE1YBeQPCe0rKNSF0cMkh+4y
5wxp8u2QIIqrDyaOb6u911Sy3T4Hr0D5yWfntmQchNla2GSuMJer3a55abxhjf6c/5wQsFKsAl9F
ZvsVUfdn6n3c7yckAVITuIY/OrHyOWRnBJBF4MO/APNG88JT6B8l50Z/LnS0s8O0ajv41TqGyQa/
Z1otE4TdIimvpWhEFd4dy6j6VMxbhemfURIRAWRY5W8nnxb760BgSUK/yBTBJs0+rPoxqU96EvOX
V5j9N8nwBGF8lcPqEWLRZyEp7/WxIGR9xGfqo/8xeIRCB6qUoNAhI2L6DDU89kSpC/uXpeSHWb2G
be4/K8nF9hOS+BAO6fBuHbOD58rLbB1AZHFItLIXuHxfQQcu1bvg+MsK9sNp1zAVDVaWRePvX3oO
M+ZEIHHZemW/o4olqgVR9Hp8TZYBnZaFcmLkSFEEzdTRH9AE+U8J475fNkH7h+Ppn3/FP/Fof+y9
xPWkFYH0X5ZGkMbA5FMhoCcubuWwIJU+PpOwspJaHRVtcN1MBtbPcJVUPu04fdvVNdAxjgWpOJdq
49pjt4rpIRv0wnFdMig6MSMdsXtOByW2PnvKcDEGy1zjfzsGXEqFkE9nKO31oYMsaGmV8toPO5rA
9MmrDkNGsLYQiUYT0XfiHFbqR2mRKlMZ92UMEo/lx0rEduiASwrypsj6UxTvIcHgU4gbD71fJV03
uGkE35Zv6K5WP6djumY+7OYRQNGaJmGowFFKUAdK96NyHZIPaMlvoi+JDFHJbPOwELJVimodxcd+
3NdIteBaPvjRcFSs9NyRaqAEDMJN+6rR9WBpC2DdQ0STXO2KEw/GwoFh74qw27d6tRiN9wpLaN10
q8CwGYJ31VeH7fDvn9dPtSgWUF2XBSMdYVzKJbI0hpvelO8kDW/Qz64YRjiDg3jh/6bw/WnT//Ni
Fz8h048HWBPlO7kLKzoGTnTbPXqHwQE/oSzgJO+N8/SLHOTHftuf15xrrT++XPA9sl5xgz0pNRM3
OGzkMwnBC9VR9v46/6Ws+anc/vY852ryj8uFZR20RVv+0287yZvQJaJ5JX5tuP383gjys+jtqVTc
F2eIVmkIAZB6bks4ilMv1LfUaRaM7bfRrvzlpn6ogA3zj2tdHCEKGGmdkrMEhTRX0uem/EUi9+vN
XIxctSIvJDtCvruVTuZ62nhrsNBLdUWHa/1rcT0/mcvK84+7sS6Ka/KBB5CS85MjycJhadpb11hK
iG21llg6EMchXIw0xMoL7ervvzbt38Ih9pD/PMnLoW+kqHXdy+YnkLGV1nZbUFMgiTFMRtgnpBqq
IDJRVcbyMkbbKCWLO2wPvcr8iYyjAgCnHnUnJb9BxduiYijDh0DF4Y9bqIjHB0BBx5I5+WQmblVs
K07ppmlhJKJUXcZIVwJJum8jIkd4k2t7bBzArzvh2zc9pU+lSL/sGsYP5xiDXFX7H6gHksCLs3sc
tGUNlO89lXQAPCPNHDqH3ezTuy7rCucXIK5qY5WaE+SAGlH3yOUmZGLD2HSZlbsESFEhmmUzJ4ro
730Urfv4S8PsodTnMkZbj7ECFvPC1s8GWlyZNpuaElVWPklxubYs/CcFQFBOTfr9QPMq6cblGL0I
865HbV0AAjNHxp3VY4WpVyYgMDQ4HkPCKhm4DSwQYBuaQHMGRGQhvRb5k3AVJxPSyhy2AG2dTt1J
Mfkz7fPfv5Qf99s/ntxFJyJF3mrqEPThbtZxCBibqDTz3BWvgfKp0OP8+9V+/gH+cbmL1aRO9Uqq
+QH+l14vo7Swr4oVGepre/vbavLTYfPbV3GxnJR9oYqIo9+sUB228crH97VAxUZbh0y+xxn08cuB
+ocm/rcrXqwvkSozUYrGd1PyFsRnLfqod3qPgxqSGCH6hVzDREbX/Pen+stV7YuFpgSSplnFyNY6
H+FDRi/yStlYq79f5cfF+T+v7vKAO3h9adbq8G6Xxw6JNgKNX25D+fEI/ccVLnZttZYVubP9r0kL
cJfvfaAoSQd5vsKkFnHCEAzcq0E9NwRY0TYPwCDWhH9KGi7/T4KWHuN+WJhd3mBpM66lkpSlgNly
pt1J83Gmg5RACtkYlNeErPzWPvyx5Pjjj7/Y/pWUjiq4zX/qG1p6GwAqS2873czfdnZv8UJ+q5V/
fiGGpmoqMyNbv7iilUxtpuvgNWzM359wQn75mP/RUP9rA7P+c4GLEqPWyIyNp5HfDxLodbpBB7Dg
ppbSQ/ScrqYlGhk3YXbpDg4xqNfoCpn/YkqAMPHb3Orn6gqprSnID2Z+fdFeqSp2Ul0b/ylDaA44
pFM676aLr2spbX9rnBo/TMl0yh0wIqaQueLls+074IuRkn9m01U4dCBKO3dmH0mdsbMZR6TRYxFO
8Fyjbax8VPB8UGO6c0xPZXCqbNuVQN2RNx6JUwL1xuBKlnTEu7Wyo2iFiW0m8JwnzCCVrRE2Jl6z
VLhWl+xbRhm6Yt+3AyF3Y74ZZCQOckNmGbbZwUrWRvdSMg4v9eehlZxSMERJPKyotBY4W2iM7eLh
OdaOOdC6wKPL8hGLpyp4TcKPsW42cRwdAvaesMeewCYo9cPRz9QBLz7Dp0QETkaHSqdFJOc96JEK
IxdOFENbh0r01tZXaRNuhnLYiXSDxXbX5ME6TSvsRg2BNf1H1IqNxVkrJ3lChm/oCPg8ojVOFuhG
nXMlaHJGRZFTluqVatVLW423k7+PxvDG6h40g/jlgnwUTPoBTjLagzWp1n3xLmGaKm2OSNi6zAqA
X1YcxkK8y3KN+4Me1uRakErqoDuLOL1i6oVpBoqW20iy48HuJOJ78vBDmjzOTV4TLQ2QmrZhvhAs
G134Ykd85qSVFlO4BLYh2PIRKqw0qQQlnzrBsBtH2kQDMbXNfQ7oNtcnbMb8s5npBIaypWzYoHKB
P8LoszvYfXIIlSudU2qNw5LZ2CIIxo1OWQD5vQceNCL7aDWTcCHLaQu3SXeFXa67VGHUcy+Mu0LQ
H0FM2tBJizSOpdiE9GHbDoxjCR2OvWe6qSu/YCA1EelsrTDr4XikZ221iYOFSbSPIpVAdGirJNyM
jelEvatO4U1d5e8p7v2JLOghIfBEBttAAE6GNnBy27BZeuhb8j7cG5a1VHzSsIixVD2wGXW9buJq
qY5Qs+J9qOsfvikO/PMJbNfOeo/mgD0VfliUrDWP6az2Kmsgm1RwYcKtUa569VmZ7tUWCSlEUWL/
lNHnPyWs1ZqAhOyHjlakOAzdg4IXrLSV7RT4xGRRVtH6a4gPLRM3h5Oo0wsNIUIZ14rNYV2u9gXW
yDqrdl3crxskH0CrF3KfzvCAQ5Boq4A9kvAPHF8vTfCmimfiVZsgWxF/BhSju41KFLjiYNMTrBPX
lxKHPs+paLYNRqqW0WtMoKFo8m03sOg14zZUlCvjGcJPFZEhB3kw601mv8z/PI+W1t2kHvs5+wP4
G+KboHnM5Vs7p1FH6DLID4m9mjZxV7uZNMzhqfoqy2RwzNaZ9KIl/HoMV3P8qb4evGoZq8khILki
tqVtrzAWYIgo/xc+rGaOHI/9SgLqXSbmijLY7ec8HntY5sJeW5p2LHWIn4Z6Z3nHNgVU4RnDmh7z
kqp8hsNm8PQrwCl4BYUkP8CULxZ5g3TEwE8bK/HZJpx8IY0fenUmYGRpMdwUrBrDtLW72ckc3RP/
Rmff3s/chSFHokf7sR9e9ThaTzGipCJY+wU8utQ/k1fIoKHsvyjSaI+LPSSgPSaIJVotYi2tVdHY
e9KOl0UzkOzx1MbjOmyIP7ODB6SuQItYRGK66Ip5Ra7JIpfTZQ3fRUG1XAQjVAq0gYtEnjYddkib
yGQxMTMPioOvvUvkNBGsiYPZcPzCXtUomgqZHKYAHhwCL4ivRlg5uXWiJ4RUCPiPjsaLPmmT3NGd
W0ToIhWm2Rm4iqR5HOInkVwJJV9ZzVEeH+J5Nio/RAFwsaw7BcVHmSgg5oDBcfgo8E1HDe3wMH4H
lrM0y0dRvI3TbURMeqW/ZKwHlhTtRgtlO6sYLVhXkmve5UHJ7qTOJXYSdaN81xMZkqCgsMvya6Ig
6rx9wtk55+NK2ztbN5ZZnG6n+rbo7mts3z1Tl0S97kJl00mPgX0XIU7QeKidCTPA/9IKAeFNbMop
2KjAcAjkWYXVSdWA94jQFXgAiSpYWoQSmXTiR+tsAiAhjnZJchC8npOJzZ64cBAX7tRpy0pNUJF8
pe2LJCEK6l0bOFR3FYVwdM27ovyy7PNUS7sAKohhI2GkOdeAzvduCqSvMZGKMq1eoDShD7m9OCny
x//8YsaPVH4MacDPCWFYwkMsFnI/8dazTV7JSylxJ0YYPUnrabYpNTqaRY4LXH8cq0eS8q69YKYY
qIcabUiPKgaDQ3/UqnRV9h/QbE5lA+zHdCPMDe1MRfKRayIXb6L5J1KbKyU06pVu+CAmiFlpQKHC
UBhraV3LPogvNbkViraxsZ0M4bjOxRFtxU2XIYpIEoWL8ccAeSqLV5ByRFqDZSBdR59QYlco/hLh
aqg+MhOCDGWv1Q6MdZ6YHc7eF9hdGyvPiB4iZ4fIapvIjU6VNzLLgSoXmAbMlTmu9f7OT1/ohsI/
B7cYqFs96TSYx5MGy25wmUOFS8svP2QdobOfuVqlkEb3EXVvRZXfgD3Y1B3qk+QtFNQ8s7M/lx5D
HrJHYKvor2NEjmph3A9d+kvt+ZP1ifrLmus9LGSIoi6qWyMwK12J1K+sGNyqAixUYiQVpBOjQ89k
hEOVsYUeQKCq94hleCZe3VSzf6lMUPLeysiP9KJ2254Q4zl2O6X/mcoBZlUzXOmDvhlFvGZy6Mjo
yFJ7OnREZFRS4c46+QbsTKcl7xSifFGJsvWtdmkxNupNbVnmDdSqHoxB4JJyOjrkHywkcZUTZKzS
pk3D5KrvYIW3yUpHZTMVdzI2yCBq97amftpQLQZDPLQpmWCA+JtBc7Xwc5bRZL5Y6rBckomw+sA7
m1oGWcBcqNmLAQ2y1qAjyemKaF2XcDWQTCj6K9NtjUPdvJt6/AahERsLIaOgbnGDsZRlG6m6Nqpg
Fdn8gsAfQEwpwHSwQXiTxS4OBW1M610+aqCIdZzHrVDXSk68Xvs+0J1SS/8o9dFa5N2ml7+k6E4Y
UOSEW3SqkzBogv1JeqNYpLEBdOGFCaBj5+1ybP2trFbIftrnsOpe9Hn7Gx4q7dB03qYd71hbfV2s
FP8cmK5Xm7uOZwsyc1uU1GRJ+57RPQ+98zQQQpBS7fADr4kpnmp1JRntMkWnXHTnUCpvtAIYAmQx
q2gRDNsKrBxe2/+i7LyW41ayLv0qE3OPDgCZcBHz37C8Y7FoRHODkCgeeCS8e/r5UKdj+ojqOey+
YYgSqXLIRO691/pWYW7G5McU+FhKnJ0pmJrYyY1NzKMiI73n1AzIeFui4oGfjiFniNfBnHcFXJqb
d7Ig7mYzeslSCbmOo/IeuPwaFDBQPPpp+I9K1iWJSEipaSO63ArsDegDI2WSnvf7miCw2vlekMlB
gMfRQChjuuY5F9EhB52HvHXZVu+2+V1Pj7k3HHRAHWacP6XdTz0cV27/EsCpqPv3omcLZBATDUuS
yFdDCctQw0jUvY2gj0rEnSQcLHyyXXxuODUs8CZeQl+l1Xdb47qOWAk6A2l9n/Vk5WI2qce9D02l
NsTb6GjHthxOYx/cBg7oE59se5k2N9706hAPmJCFXLbyEoEHiaWL1OlS1f65GJi+eFCfeatGacCX
41aYFQVsFGbMiGtdUin9nIBLL3wYp7uyD7aZn904alUm9n7QYzRt+VqrbruKl90FC2g8vHwMVwOR
5zS6ppGsZD4mC+6VmIJ9BRwxbBEasvPUQXIxe06rwBALoK8zjUwxvnE42zu+9pTNm+28/2XoC5xT
H/40DPKQ3A8vnfYaUXvRyMfswFhvCHjiAMpI2VyXGJhERFQtIYecVYeOU9r4IT0bFVnw4DfDNpLf
9Y4BSf8tw5DiWi3S4gen0pYlE8fCeU+IDHGwj5NAnDrFcoj7S9uPd6npLHKvfHB17SUDuhDpP1Nw
/aHxZgT3TGDRGaKa1y7kgPIm8YRM89w6xcmKYYxIblKmxUmcjcpDiYLilWSbeDPvVoHIgKQwliYy
aUXAx5bApp1SwRbQ3sZg4N0MTN/hnKYVns62fiOn3G7I1kbjpwv4ktDynfw+ajUqWfnVGHOuyH/t
HlBCU6o7EoUJ8uNPrb6h85STdeqjXjFDn5vtcseIbFihbGG5f9E7upp1Pj2aLXQkwbMj1xLX/sFf
xiHuONk2AW4frHLY7TP0M9twU1tA13EO8braKrGw32t/E3+p3P03vQl6BUieDcdkCbufm+304U1V
uPpHtTTW3U9zJo3OHf7obnyc42fOX6pofu81AXvSAVW7hoG367OOPK+7rEjqedQ0LoYlzhNaBLxi
mqkL9xxvh6fxh/9F98/8faJgG5ZjSB6UOeNvuuE+GIWmwgF1UnBvPDRH84lFuCpvE/pcw2G2khff
qu9Ruyr+A73cv3mL6dEwgUKMbUvT/sx1LfS8rYn1fAePhdp7B9J1Ya3gxcxTFPB/2y+HN7/3InlA
1OyGZfOJ6p9FZj6AGlRDw7tiYgjZb+l/QydTfrhLyPHr4KXk4PSCbXRR/9cjsF+PPZ/6XGkzScIQ
hnfL+aPJP8JB/2qh/PbCkH/bsw3QwEM2X0G/zg1FPRLMZw7vJIaf1a2JAFEss73akJq8jm/lnB33
H+Aafh9XfnrYT73EAQRzHpruH4VYzPp2d9e3XDLDimn9lwa636cM84O5LkAASxfGb927oBxLq8eI
Ozf+bUJI1vprsXKR7pVnugzuF2fV31bjp0eb//0vW48w6tQqXf+PvgmWgXtO62A5tF+oM/7NpyZ1
djYEGtLEFfhpsJATLlPiLXsnxLpBLpQJrNU7wur/vsX/+zKbJZz/ehjj0ySB+I4YewV9k/mds+Qi
Xg7P+gP0vJvxEfVy/vTVwOR3sQuPiOgEwaNpS/yen14Y6NMs7LXyj3pFtDiHsdl1ed3JVkTwrMju
eHOzL8c0DEI/35x+fdjPOsQqAg1gS6xGklYvdgZtX6sIJ9HE0YfQyy2BrahPGjKAC9xJs7XNrJeV
9THPMnWUEjFOJT2gUQM5KAiqjdXSOIh949QCoEsCDv5I6bIE9AwQ3RJLbdP/4JS3dge56IZyUaGo
x9qwIB5v4VSkBUYXII63Q4+323qde6S9ehEEcDJOdLw1lpgNfgJGrKa11bzpLLLhAynMQsOe3dFJ
E+TpiITue0kXarKxgndLDxpkkdH/AqQ1dXlGua49+fpr44M31PLtkMVLPhPAhSra2JN4Lcv8IU+S
l4FgzMSP3q28vS0d62L7/SXDAeGY4doswg2MoIdIdyAaZHtfGisbx50iKkuoJFw2qUMe1xQtIBO6
/FDQNa8+8KwbvweOC2RM4sIr5ugNWpbUn5acGOFMy7DZaNmb3gX7aTxW0Xcf7w2oJMH42Fk7YXc0
B7WyZbzw2plpqyHU8fY+inmvtxdKx6NBf5XEmaVHn0m0564P4Pnbp4rD8USPJe0uYqelao2igeTp
E05BInGf3VotAOO25c8xvYvMR7iPg4ndxPw2+17C+EmpU9W4W0mFoDKLmGRwhuVB874NKtv23U9C
zVeebdK3oIWBhrLM7tzxh5WnJGkBjIV0ZaN2g9W0VUX1hmvw7FkMyKt22w4IzM3sJsi023Km3IFn
bRe2cbDansjM9magR1Xc6VwiPW2aNqUGwp0yMldEP19YxlHCPYzSnRM8uQjyhIXyDodn/FRY2WbU
HnID/gBdwm72TBDr4scfPefIPjUPtZ3Rm9tZ0WUIbzMOaeo+BsWE02MTeZDMiu+FBqtC9scKNlw9
PBoTrLL81HfFWoxoIpEIVLj0dDe8DYzX2d8YFKT+vCZ49JPgw8+fyx7zeEdVQhPVlLSXANKjPXqZ
TPAARbDMxU/YySs3oP2TvmTEXDS63JitDk3Iw4qRMF1n5CL96W4aaOIpoApm/BZhPbFFvZyGH+Eo
N2lT4eDjyB53GDXeBvFEkGpQML9I2u3kPiX4jrGyL0WN7EiBUERZqJUHA3xZ7qeXYegeixBiInmG
jSzeU2uiWtSIYWVY6BC0CtJiTACY+HA83M00MsB/jtzn0Ww2CXAQEYqlM7xJjAt+h4zXyolIMxFe
9jdxDyoSOoblbxLrgzP7CmHUAmMFKyvU7npj27pPDS18DozO8NNEOmoZNBLQu9l8HBMJU0ULKKRO
EZ9pEzOf0Qtfs7Q5WzYZaPicQoP2dBHctaWz6it6m8BDejYWRwNT1O0HwOwhBhyulJWVVEfZNo9N
9maH4x5XANvYQQuG5Wh+SLJqe+M5HuWDB9acxsSqTAlm69Bk088rCDR0+SvRP/ddvK1byWz70UGp
oOrn3hhuvFaj+D11erDUwCw6448G/t2QlSBtX0LrcRR3bV4sYoAxmf9ND74N2l1SlTT34m3pIacH
/gdhBXgMUveygrWYO29mBfUEzTZGQNrc8aKyuQ6Dw6Td41+7GdVb0ndEiRbLqMXIQzOb1Ogby3od
w3sTdGNUujNihffJOpRueVC+b64dUz2ZVnfkNjc7SqjeMbpZLogX3g7Atk4e3gocNRYZUCWKXGPw
dn1AK4S2kUphBFuQ2jl16mGz1sbupgKdZ5ewZi0wc6eqjpHzjqsiti75EL10HRK9NDtnkb5X+IjN
CNk3se8eNxqT0A1dTbho003ZgkrD/ZVY8qRRWI7apbCQBWnDq2c2dx1pWuZJjQ+e+SP3O8y8mIJZ
GKWTLRVFHol4pFRGF79CMJk8p6hXfWWuadf28OpnVGdMERkl4pII9152RrsoapZJQd3aEs4Gzw26
opMlyAPDu6nCwKmVNwHvc3wfWVTbA3Mr9p4qL7e5vGaLIV00TnYCV7jwN3iIy8alDq12k9lvMiEO
RRISFKvt7CEGOfGjGtQhHeGGyO+TFp6kr7aastdDdTsLgD2A3A4kHwe2ds51k1UuGR7clegfN5E4
OQzzMPEHBaGBxrEYviftScstRnUAxN2EaFSg+GKTRrsqguzOtG/kqB5ytzCxHBbyMAXiJi9I/vB+
eMa6Rk7dlAc9gBtmT8u+hb3eMH+sMKrkDxY6fB32u1a+F8W9Lci1nd591kcdgy2a9B9BeKvCc1rd
wjoOBmxgQAt6570PyrUZ7TLewDG4m3q1az011+TYRQYLCpu8qR2mR+j68X7vVFO/FRaO5jB/1ks2
2pqnPEmXeOWK5rsG/rNiutNxTCZJsmKsaIVPIf2EhNx1LX8qCWsOyG/WC+MmSS7OkdEQ/q5NwsUY
GCANZLLvPfqLSuwcrJWhGjlH0MskN3LbKGcb1HLt9RmgmIfUjwkVCM8G1Hp2k1M08/e08CFKToQV
b0kHvI39YRsE4qyISe4a7+SUwd315PlfRWCdovdK1eqP5v/Mv/auipFjWNhcI5j+9d25+Mgfmurj
ozl9Lz7/5C+/SFjTPx9/+b35/ss3q7yJmvHSflTEUtVt+ueDBB9q/sn/9B//18f1f3n8+5ArY9YW
/P9TrnbN93T8a8DV9ef/TLgy3H9YoL/It6IA1WmGc4rtP+rmf/63/Q+bwh9sjKDVIUF4UU79M99K
Ov/QPWtmmmBGsMiJ5kT9z3wrYf1DMtAmYZjkKwFWRf43+VafNBIII3h0DOa6lDogQOezoldZWTk1
JGzhWRQeg+nX0YTTnQQ9wNRggriZZ8fKEY9SXzs5W1GR1elNahPV3Mpnl0mu2fYPlZw2Ux981GUc
flGXfX6C3JA9U0JRAa1DcUEv6tfCLO4DRoqRGOFsM/yPiSoGpuEWW/yP6Z4/kGFhaq5koumuOr/e
hyp+x+raPkRlNu5UhLLP8UPa5v4o95mcOIDwn+yIaP7jLx/53Z9tql8IgL+WIw5PUHc4idkWdzM+
uysQ5i8lZAoxtW2skhBVbyheVeC8TuE4gAxG0c5RscWOW13GgmOyalz7GV2FdahHbrCyRxLikr25
NULSsqdW7vhY8ouVpltJNbNSbTG+VfA/zOLVrwfzgkmqvm8EAbOFsA5G64J5J9c62jTe+KOE6IPX
09/VZWjaGz+MwJ9rdXt26xdd2vbjUMbN2sEr4sgRR2Zra+tSBPhrM8SepkOaFRETzIa6VEHCcv4A
q9beMXXCtZq7WF80OfUPWsymWxLe3aCIvzSAK79oVn1S/l3fT6h8dDlYOSZtwU+f/EST12h6polF
oZ37lsIpSYpx6SltWCcuJU/kE2LBRKkZc2KZK84oYY4S3eBE5WOVvRB5+fL3n/Gn2np+TgYRMkLQ
wNLFvHR+vRqJ1TA6kmkRjpZyuOsrbTgSAfmtGKbmtm907ZTT4E8n+75LCoa5ibOoUJG+0cx+Vq3x
VR/oU1LS/HRAlLoedCGd25j+mddQkQ/fdhkm4KHRi5VDwsUps+N+3RvIXFE4vDKXmu5EM0/yo97W
uJOSOhQNINJB6xWvptsZBwE0aJ8l1k5Z+itsXO9FxorZRKve/ULah2YgVtcliGsJLNuEHp2Eu7aT
amVko4MaoE4PuUii9X/9VrswDniNjuewAV29en9ZTjDjzKQcdCYdZfFNuhUtZ4N6qguDH4rx1CCG
bks8JZQh/7vs8ej1pmOuc4E+JlMQkv/+6fyqA5/faZeuCvJkNPQm29Gni9EbfVupmvSKzsty2NQc
AU3WKBwEAnukEd95QyB3f/+Yv+19homFyMSpOq8Auqaf+ipjN8Uxmw30b5U/aVbCZsIkD2akZCk2
JFjzKcpmF0aRj2og7x7aiRzhzBTROkpfrDTIjikhiZdSGi+mgUk9NOBZZ7Yrv9ilr2CLf3XuuU3x
3rIgTKa9QjrC+zQnyEcjAg5K1N5oiecg4XBcDoY4GUb3WucGBje9wFY2i3mfpErIXvf8e3sOB49B
QGp6DAizlv2hncxn14dsw7w2mQh7ZkXVGYe2olO3+P7v3a4d2OLrfdV4yXkohm8eeQS3VhagW2wM
4KsSePvffwy0S35pNPHqWFvW1dHEbXK+af+66tGYR0MiGnLaq8SDRO5AXxLVXdrU2oGQEPjAo/Po
Z2b+UGsKLr7mQxbMiw99zMzL/G9DEamHIDe1g3LobgQi0rA6FvGqrhpg4P64bEsRPiTK/mhHE3ZC
N5HQYfjE/lbdXos6F7hH5SKAUS++p5gH2/Fb7/c1bAOS/ZLh4Kf68ARamIHyEcYWMhNn9LayzSNa
FxMIX0+39qXj5A+ZL1AqpM629k0F0hmsRIcIbBvq5ev1zpXYVJRZctIyXwGACHh5MjF2XZuLx8w6
GV4gnuZpZaeL8KSyVicwhT2u8p2B5HSwT7WBtKGoexK0bYpNsiRIzkGzsyPcwnqgd/3oarm3TnU7
uPFKTzzrernqkjmzgbE8Un0sXTFcr8GwTZAjMdk7CYSwotXVrWOOR5mA+Bs6SvVpRMOBZ6raxtYA
DrEPiSXK2wauRe8hCezinSkFpJLo3HLn3mm9G5wK894zGnFqmYGjIUuKtarSGAyqL3eubYerlg7V
bddF1cqNcH9288U3zF8scPqem9SPjQnDc/Jt/TgGmV2vDakV+6bSTHD+ks5Wg4quGM0XzRb+wcxC
ABm5ra9L6TOJsCqgrPOXchq8leZzoBnKHHU0Iq+hyPUPDmV7EjSCJHhTOHcuGc1ewhEIHimTkgac
zyyyK938m1m157oN9J1rsgOYlilOYCtpIJJAkhASrzpRvrZugJp3aoKjwgEY60o7BAVMxHD+k4Lu
neStujTxa9172WNt9i1BmfMGYxlZiLjBgZ4yOnRTFUkhvcU4H0PdS+CGA62yaro0cq6LjJIUxiI3
903kUa50Zr92ADcttDH9WeWyumCX9oo83fTzhZ4qmZ09rdr6vtiZU9m9MoMEhOo1JErqdXmI264g
+Wv8UShh/4ToukoT7XRdCAClg3saQaFSRP3qM+WQS7gxCnepXw9C0omcsxY41tqEbb5VnfEUY/9c
mkOQL5TtZisr1tdh4N9NfIRM8ZOo3yfKtw5Jz6nCbRTr0sNxW1J+27lrHgmHZZAt82RnVi7gS9en
U2mjRtLnM9z1V0tcVxfN9cXWCEJ7R/6OfdBA0UReFx/bwrLXqkTASo/zJQiraV9pTYeIiMsXCzft
0tJqVwTJWvyY84pk1DqgRVUBYFK4b8lxDEVCrR3bR/Sjm7qR1sP1sQkzsI+Z2ZVcw020gX2JLFIx
q23FOK19ZqnAVorXhEBx4lRnOoqbV0/cU+iAW7W9uv5WblTWIRaKHAuv+YhMt1/6AWz3qEdWqBRi
TxcV9PZ6YgCxRDdrcuRDR1hAhlhrIy07OU3OMC4qcyJTzVb0jbOIHcWozQVQvX0j2uwx6UT2METn
AFjojUg663B9BaQGPHh1u65ytz9lWhdR0evOXZtgzZ6IiPqGGR4GsUKBLMz2PZ5QZtZdBRiZ28qp
KCeCPa3qiBs5X7Qy8ejkp+7Oh127KoyE/lF4EYStblQONlFZ8tkrxtcyIAwbiNddW8fJcdKKbtmF
9EZrL1yVaur3bjjdej5qwEnlOuwt1BhRRC8laDh70hXY1hqZpDTw/YPXeO3Wf0eLZe+KqHDOk017
sCj1Qxprb3GH53kwnHzZ9fFwTkYngpZGPAphrmsHnv2x1n2BvJKmYxIY/ev1T4TA99+ssXsxol2q
O9OJ5kx+SyIoUVHX26Ob1/a2CcDlhE4ere0p6x6dgOB7FLrgZqLuntX36ljEgpVmYxEKYATr2DHL
Nd5htdWtkFGvQmlYzV8cQ41L2B8gWix6yl3Dodt0uDGJAXYnrLeg0ORDOAA16qS3Y9lYh6g0rIMo
6G021xt8EuybKdP2lEb5hsT2cqWlbbIo4sE7iQgJJSCiaGPAhjSToocDkPwBIrDYB/FIKz8yoltd
+TWo2uY+0bpvOgejXRD3zDaTjP3FHYJ7WaLa71tRffOd5Idfs5U31YSCGxlVJ/JiF7YIdOi+hA8G
oR4604E6Ud0jFE57be2rybIOXuYb61CK8Y2InaHtb33V4qbPWORmTVKh1JGRi2k4KDPcyGvNE6La
PF4rLs8mWyUiVyWJgO3VSJGNGECjqUeYkTrgSh1DBq9qk9eEcUBPvJaMRX7WqRk2hSZuLb2rLiF3
1KUzOgwx0tE7SuswMpsiI45cW88H8ucVvXXwe6LBbEMMSy/zxnUMhTdq72hNj3cTB6e1q6tt7Obe
hgk48morZ5gQEe7YuP4+cBpxX1AnLdPA6FZjrHoS1MFFNkTcOUTNJF1yvH7phYXYufHpjIZpuJkw
wGyFBwXCgOizcGJ1mEisPaX6HLGTELqL9as/7fM4rI/F/MXSHcJ+nQFWACFB91bggbHCNxOvM414
xtrvxFMWF2hihH+OY7CR3PGNTSKzYdG1XvAEz3Ty0C3B7rzhMvTOfVx3Z56gQ5OvmB6MMDpXWsfk
AH6UAnnWc3hauPNbVA+2WNnOlBzD0kuOKI7R/ITToQyy5N5q5QrVd/hg9RrRPajRdgpdPbofjXAI
Nzv1BADT75j6R7dk7pJVabqODfqp0SgqgN42rhDd3A3WyHfQmY+Yz9/DvKKRCSZ6Eq18qHuF0aAf
q8ukBU9l7hDj52XGfYEpYZVkRrLN7DxZ+nkr6/XogNFOy4FTngWgSiTqYM7/Lf5gYxG3TbPph3mC
afEb6KFKXh7StJpddjGAHZ0pk+qZBb22FTBHH9iSB9TpXPl0D5Wo590mDi5ZJLgOYvHkJr2xSov7
YbCTy6Q7D20QkvM0VwNdSjijGQQc1vuiv+trHoJTzLTEihyvyH2cvmWGuYkjKsWzAUrqZ+dymlLO
nrMNB94AMEeWFxiH5pcu8uB+nBseSC25DUDDXkylfevGXk5+RfdohB3ZOnEYbOH41nemOMOAp/EO
/sy2a+53szis8JtoORHrZNAxORqlj6JeJ9sH+kqDttjXWH9z6qGcXty4/Ok6Wr42K4+rCaMYOiq7
ktSgZMSUKdFGCUuXuDjzaUqRPjfg7oahfRGDd+/2ef5Yz3ejOgQZ0EB/88b7Sg+DQxThKDCJcL6x
pG/u2oCP6+/riE/qG8oImwoJsiIhEUCc7avi4S8VrQfCoBAGgdtGFO31yTU3WTs091R5IWT+4U3U
Q3kINXdflmEMSaROVhwY6/P1S4AdoLFkcKnb6sf1DQddK/YAWADF9dUG3PMXzY65uvylprMdiCU6
83xhsmt/7meZfamnvou/thzSEd6KF5zMKaKZnDn1SUX+rezs7jZxi2Cl5PhVMoPx28N7Fj1Ol68Y
Lh33s2fdLZwQgBRBy3gM3EVfgDuNvKDDdIWCsND1aitD0kUd5dL4j7z61mnXpbsJVbE2PeUdOwfX
QOti4qA6MZfhGFJCOpW69RmSbv7+o70SLX55rwBZzb0Yb+Zdwwb9VP8Gfia7JgaYGxkZh3P8ADcx
55dBdQfh2N1hCpP70vTFEoV79zQbhIlcE8/zKeeYwPhfOF2GH2w+RLJlhsupR1YO1HkgOZbAI1eb
B1x1z9Cv6H72UZ09ZHVNPdP50TqsdeuVRD1ukhVTgnrS1m7oya/acb9qx7h6PY/iV3q6pDNtGp81
R702xEOWYO65niingTvlYtRoLLler1atgj8s5qtVc2rg9zlJRZbux18oq35rCs7PAhrqjDdxkZp8
Vs2FbUAxIVEGh5Vh3LRa3MFEgi8fdbF7qdyUuuV6c4gnRNsanW2Ssqpybw31InTt8uc0orzpVJR/
cQX81hmcnxgAeAenJQ52Wga/9ggmbyS9lF0UkE2WHsmwPyqzzUmCqUkUDKIHZaTvrWFS8OXoJ9Iq
Jqq2mSFLjgxOuiO+YkvQxP+0fk2sCbaBkV4KWtNoOH99RkGocrv2DXa1uIYWwkz42mOYkUVNAabS
7/fkxxEzLWv0JG7xrntO91AzOd7lXpqvCQuEVU4DTi/iPYKldK+FdTthn2coj2q9J3vykse9cfIw
vqep1ZIxiyuC7pz3LUQ7kbRqYgZZI1j11Qc232RfEthal1V9brIgO19b4PZbFwzqNlbeeJNcTwiW
Jrel25AchcHyNg4TJszzyrgWWm6HbhoXKZTFIPzxZ3PpzzNx5BrRJgK1cnEajywEwq8a2rKKHExq
zYObN7yUKJKPie2dr52GamrSi4kGcPVnd3vKw+am0ArjMej1cZU2PQfVucQbDIsBKMNiYTXiKcqT
O1VM9c7PsZn5OD7RuMBiruWtOX9RJlX1P2vRbjZs5KN141BprArcZkuvAomzqGqnXqIsQZVkOwMs
3D9qqrIPom9BUuVeRjGcRQcVJM25gyOPs0bfYRZWO/RdGRP7k6T+IgChub++FF3ztp3rm3vbZL8w
LGqKKLQsuLBWcXAbr7jHNvBH6sP4Dy3i9HINUWTv6eW9nuq0+TvL5mbjhOtUGv46G+JXJpjFR8Pw
VE+cAYU4OmyYs4rI3T47VV51b6fl+F2OCJw5mnrP/gCRPKiy4bEHocbYPW8uJFiIgZpY0L4nOasa
X4IxhsIzGATMTXaI+ohriHwhjm7zmdxw88cxo/UhJvyaiU63iPVtcvDnxNBWq3Q+BLUO+hfl9Ecx
es1J1rBn05A4j+C+zbThzmnS4WiGQMpU4SECalq5ZMkNC2EwSZ8PAEniZI8Mgv68bBxNXxsVTKu5
D34sbZTkOlIjNw69t0RFnMiMd68wCparxM+oevDsmej3VTRIRhO2s5OkTOT+xDK2x34nq/g2t2oS
HGn2IK9xFmK0MJw4ikuFAEXkAAaLhIb2QpbVe6lD6O3yKbj9f981sC1uprgm0NoDrFqPHQViNzjf
3LplYZguE2BUF9cH0TW8yTFIci7U8ZLUeo8pQn3YmgCE5kfBwRrE/bVy7yl696GcOHLSJsYg22rr
Sk8JMJXqu2eSDhQZsbbxBdF8Saj3O/IX3RtwxhMcPCNY/rm5TsqNVvh9nhMh88NI+FDXa8Ex4+SD
oKlPWYAGyAQLPwEyHGvVoXZ4tgpUcYms7vw4jxd9bP7MmPs9hCmVc9HIYEXdgAgotR6yzufu5Rk/
y9h6pPCXt0HMF8IAnu3AGo4WDPvRAKDma12964yWqZVRBatIK6LjlKSnbr4EKmKcyACuOAAYdvjo
igZaa97gF0D9XR8iH7GZn0z7Qbb6cZLO6z+vhJL03skyvIUKOUlEEXYQEFOHYv5s5/A+UVhH5fXt
Ttf0UxO72R13nYwZQC8I4W1ZPMGEGMOc8JPoaXMfBnW30GwkNZPsL0MbqNP1S10RZhJQLjMqxJek
21lEngvJRXb3MIyxQ4EaD2jvOKxoGR1cURfWJm8DPHgONo9CM3eGuwYJiHJ6rszdifHL9bZsN2wT
/eBu7E7r1roW1+vrs88m/TEuEbtdv8vd28QnSGi+Z/rdLgYvupGmM3xzTfyuk8SQP7fDpt6vV0y8
Asi0vsDa06fryab36tq3qRhGzqq6sa6sqt5fy+PModPaYqb5c7cOR5OYHtL3wiazb9ra3FwfvHZd
bePxad+UZD4dhZ5tJhUfovl8VobuBR6f3KMfx7juNbiDxnJlawwg9URObFuYOnNRnVwdZ2fTZOWG
PBN96Y32uOHAhudaJrey7ljugfXdQoD1FDd+djtOzvfJccJDpZNCQY/dOZmskZMwNHtt6jF/N5YY
L/3JP1hVa6zioRVIKgq1I5Ui3zZWUi8EPZKlWQfFMUysmoBRIrjSFGlIpcMU0xDdLrmu4/tcOZQh
18PI9aQ+d3OiVGh3cSOmDeOl4rVw2NOmqrVvEKjnBzcMEJgNrISyGWvSOYJ5PiAedEOgzgzLDRLO
fI+G+TC2anzLJb2acWi3WjzoKyT95PZ1yXed/vZqwCO6SYvkm9X75spNPLHMga5tysBOlzlT1QMt
9/P1kBT2MdApswRr0SPSM6fpKHuZbCT3WCy+hYskFaRxUPbvgmr9ogKjWQFHQKGDn3PhA1W+mLQA
112alUcvjdPFtcIUmZ4g4XQW6eim79oIOcdSQ7C9djZqEbZLb75zIhp6MW2ciI5VVHgyRffc6S9B
OdwOdYist8t+uEk4fqTDIybJR0Jcm+9aPBEV+jMvGAHqZV6Bmp43CYHzKJZRXr8248hhxKjzu8qp
N1ZuQywodAZh02AvhCm8F7sV9+M2Lgf/3izAEhdBZJJkUdrn67Nqed2HGZ4ZBmmyrgKtOnK4VYfY
RPbu9/o7qSXuvha9B8WcIrI26ca0XXvoMFgenI4YE791VrVdBQ9jY2WzxHJ6xZH0GMAcKvPsIkdI
FMwcAIt5ZI05buisPCJnrSj6kY39VmetXEZuxNwmirpcp/N9zExJic5KFPdx90q8d/SsE3M16gwi
894wDpoMnG1PRbVILIN44Vh2e0PhU9bL/vvEVkhj1SAeJLd0qAJMZeqRhPvSqC/XgY7Mw13qRvuy
7rqt3iuUSAKZB/kRiuOEVzIQ6uUfaZecGnPiPs+4cZ0VfoAKbiAwOu3V0TYzdVvbcYafnqSwHcsh
219LgirEl6g4CYNFQD8YBRouw3l3A64JyqVluMlhFSnkEJ5HFLfnvJEHPuFN30/qOVJBeOxZmDd1
AEhG2GNy3/re85Am3euYIVOTNIUfTacHPKqGJ0unPyZn05oq/PJS2htN+yMwdORvOQdShqXOUhai
3U+kpm5x7gMVnVsmcfrNsfFXd6NTvKZFbd5kuZHvm5oMiFUGKKq0xvAu9xOGQDjnFxr73a4jj2qb
Gwf0uJDp5tEYaW9oQdvUWv9fws6kuW0lzaK/CBGYhy1JcBSp0ZLsDUKegMQ8ZAJI/Po+oDu6ola9
UVh+Ve/ZIpDD/e49t1gXE7X+0QCCINSVHwZd7mflgevIRHrtSa+92TRgG4BwvlcI0Pf5m+XodOcv
fkMdC2nkNBqnU53lLC5FkDrYwxA/XLP4vnBo2HNKo9qa3thDvp5qWvDdjan+P+aaG7j/HV4gFEU9
J3gBpmRcvgJaIv77NmG7lBu4FtyzUTQcX+nyntdbKgesYnBPxl3jGqk/IOOu9cW3PAi52jmxkunL
dZg9RXF2270vaqFRnn66bV9V7m0iHPMwBZ9m7hrkrqv0i9QugIetBTMFeESPi71uSbilvr9PdSUv
YWWKE9J4SMTTl7v7t6U9/u8/4I5scRKX76ojb1goqzr5WWJjm+2MvYwq9zGoOIoKaRdMHYgeNkP5
1s5BeARFVL/Rn5XDw98aJoZVCmqDq7V+QdalWSgICkziTKi483Q33UTjk121uHXdpH31q+yHCNQf
bIar1YMTqls63bOjM0qGJ5pbDNlc//NF0OC9KTTo/nGVuJxoIUOsIkOeInwcdGcrHfyKSAtsZ3p+
6RIuTgnX8y1IBfdbpwBRFKU+pCPQkvutzjPC6Ghq6D3FInDzWvPFEX1xuqs2NX8jkbJ+L9EyHhMf
h24bKOutscLwYCT6ycoaIunrQxhNZEX7ERWt9quvqhiS2/2L4WTDVeAynUzqkM0S7eo/Px6mWFQ4
Tf3xvgJ4XfbQcTw/VXjvizGi1Dukv61apcfVKupkTezJdniLsmJ+Igtg/PJ6k3ShnTTPzejNFxgU
EYiYNmX5cyu8skh5TKVQ+ucrmBpxaaXzR7dqedJZ/quY2KKUa5ePQTSTa1jHQujhNyZ968V7fm+q
BierRxBhPe8ss+nfiHE/NxUtW1MExYG3rH9Igr4/B/189JyHsXSNH8MYuDHd8snO1RPw4A67NOC9
99oTn94ctjRUMRxmpImOGo10UmKw3Pp596H6ObhmU8BzUxESJg8UnKi+W455NDCjus8/f6eRX/9T
96pC6T1pYXM3WDmoHDTZ67DO0hsFUSVrTAzdeQvlro+KW6jMw31Sxo2a3IeRbROlmeJnpv2t9hoi
t3miTowSfs6zLM4ZCdvHxWTpjOrl0LjGEOejKp5R3xeNvmuMtv5oe3WI8qaLidvP3MM7el4r79fI
Ekk/4f+ejXVkqn8XqmxyHVB6rsnuVAbiMV//GzSSGGcWxKsT+X8iv5w+TF+c6qY4/ZslFxSevrah
/7mIGTNXZv0te8d88NMePwUUIsOE/L2h+tg8yDmaSN+YxrFff8WQyzguAwhqdN10m5pVeBl1Nu5Z
s4tb1IdHZXUFCNllIH49EhimLfmV0yw+7UKzaDa990zu2vnwZP+NCnnN9mZ5B89IXgsjMT7MOfkM
CuM1yqrlR+85FBYU4lsyFdZZAMaBZAJKg1HLW+Ny1V04ZTwmg1k/GdrbRUP/bcE69cdkvD3W2meH
Z6Jh0A32xyI7brfJ1W588TTPQ/Rm9LsIv7e59MMSEzSjN8mgyKNFsmNom2cvKjdD0EL0XuklOmEC
RafGsRcbHsBcuwcdHDmRdaaisTnSCAeWLkwsHjotMZOP3LWTSFAZAri2bKtwP+RdHeMXRLIrOyrG
1OhgIDreXRjV6HBmBEd+dN3Bhw8V+AfPFSOvIbt42VOj9LOsvJjPQX8W1YD1z5/e82J1h/YTiUaO
lE8qJJd8l9NV0FnHheAz47f1ZSv0U7R48xOyBAjfKLnQCPLVzr188c16eFhq76UvSgWuEDKCMo2Q
m+Ziq/2/zXboBsmmxiVp4B273n8Fo+faua7170ThzJ19wxedsn9sl4LKdqnxbaslSJ/KeWGsYFcM
vNZvheMSdWnq8WQVIA0KqRGJyT6463NiGnNNdseFh6ZD+D8hjA0OrcDlWgSCwtSnrA/kW+N4P3VH
oscPh+TZHGTc4a+PTenU3ALa/tTXWGUbAHWmiRSRMG/2ovmIjpPfAInh2uyLT+ID6ZWRPr12nnLw
71fWu5xixxXth51hPS+AP4FIC4GRiGA3M3h9S5iHt23+7b6537+EmhE3gXj+ENl1DIbxLUsrBaO9
YmRkRx9caMqTvh/gCKlKIhI4H9xUHDT1QN+B68WqY6o+Wxmdg4FI0KCE9eAhq+0CdzJx4VtOR/0M
q6FN8KePonoryLQcZmMenlW5NFs28np/d+Okzas9GO2Vo+p2cjL9Uus0P2cghWQ0h+eSkxtoAYra
jSglcUzwJrFdvA9TurNDTDl+nj5goNIxRS5lHM7gaAoxJ/SULeWjldEBNsDM5Mbh7mCu86qH7cDR
iK6cgYqdLYCT4iWgzZQSuQ7GA4O/Tepp4zamlJQELrayvM3sG7qZfHATAiKFwXg3lMsX53fCCdHw
vfd9dmc//Ds3HnRJz2wvOVYXelwb/7dlOx7bHhWKpiObN0xu5qa4mlkrPtmEKdbhbnYe6iL/dD17
7+bI8mafXO4C05zercA6AagRUg3mZnSUTSNJDi6gxqxQ+v2q+24je8Rp99I1c7UjYbYiPKUH+wpw
zSqnq0o7scjJCuRJFWvDIg7VlpR/FQbgsmr4OVgLfg/bN7q9g1REZ1zUP7uF+RfuVge5YwJ2V0w3
diX5GGI66aLUvxq2eodkZ9PeQnZumSz7sfJgR5lkWZqtOVcQbEpPxLOpGb5jXN7/u5+XjO24VA87
lyJyojRTdNZ29jre3+CJ8wz5OgV5nWqUQ1MVy/X+Kxw2vIK99C5ZJi8+N7aPuRqIVGZ6HwzJiuyo
qKNd/ARGl+d1+zlwnCd8PIcWatmV0YR/i5YFRSm1b9A8Pu31oM2hbDmR9vlwalBDue0DMSr62BJu
/izWw3BgSAAgkfdtnCQ5mcjLX+5fBqChYAOtp/t3svNd1vzhszOzYNdYYFYmnZN1jBgUUYPj0YRy
/77Om+VxsNWPZoJFNUXDB5tBEjA0lBEjYgzy3Jsf8SuBJV5/1XV0Us51NjFY7bNDsnBxoOXNe6Ug
pNhM4Gou/WqIo6B22NWT8dmMNVxbmpcTYiSFvvqguwr4meb6t7XTunkBm/Vvr+c9YsgwU0QUhDR4
txMdvP83KrzvyD5l3pR6RuuA83486AivDfOsX6xyqJ5sXWIqap4mJ3EeCmUnz0GSBE9WR89FII7p
HGGiW1eXnr4rxOusOtMzshzNNJdbyUNythNFOcH6Q60nH1RF6xP+DekrbRIqJ7mV5LzNszb0S9As
xc0y0v0/s5z0/M1S6vx18BWWh2U0d+6whEertpKtMwRE83vhPQcUjz3PNnJsMEcuNyArOhVjm+4x
a2yqJskOs+goHMWgcnOrdj+UeRRPZlfuXFiqV0d6NgCU/JMR0fAs58Dbej4nUjOovVdHNWczCVnF
lrHlbq5/5OvU//4lq51LLhXK1+Jk6EmpfxhsZztGQfc8uSaNxCkZr/HDspr23SJ8BmNqekwhzfmO
yl6n9ULoaWBsalnw+BFLe+wigxBFyORlgBRy9/J46zZbIL1yzJNiTyGjdbl/sdumPzq2Pvvlos9q
vjXDPY28AGbpEvKp/3QlZSOZiG94WeWZtkIaM9qOZaCQtRv3/LMNF/2bGxj6+E+2XpXOUQbyIfs7
D4G6qLkYL35nhFgfvJ8K5+mltzz3Uq1BPLsyn0erPJIfs4WODsKKGBVNhPDWL0Nuf3lT2LJa2pU+
N3D87k/c/QF0KmwVNj3DJ6o3WEkaHibs3VlsDdSg5oo9tDW87qUKwZcFIwVYDsghkUt9Wyyhb/df
hRDMBOcm1LCZ5Oe6GNy/WD7CHHOTZmcF41ceZt11UuN0Gwf1PZJL+dqxWXG8kS9BwfLSBQUhL38f
tEVy1qn4/c9nSbEGPXXr6QS/SxUXc7XsBglefxjgzRR2i6jRg2DsazuPIaBMcT6k4xuz++xC7phg
TP1F0MD9XI9WW0UIYOswqdpNOfqPHeb5QfcJK3g9fzoSuk/pt8tjQCT0kDnVhGWRf0goC+pLxsUs
6QMuvEsL254edGB1i32+f4vl6ZJSb4z8gxJJomV+4aOkiYa58ZIWBirLUuycDqt7Orrq0kGwq7NS
v40ZSa8pc9pD4FXOO0GNB2mWEzHGmvPHtiN7SBAQmB8G04zCEaLGTRT8iEZG5ZJmuksk0uG+j16k
l88gkhBH1m2Vb/FI3L8tVBYcnQ5V0eG86woVfI/6wmKaKazbXNbj8zKNPxPpi7jirrfP7aJ+avsq
20fKdbb3b0PHeRWu1147E+OXVlyGLc7Db2Oe8lSN1rKRRY2f0MmyuFqNM3YuLsi7y81bxZ22c+sD
QFUazRXoJKHdl7ms3BcG8J+Gprb3/lvDAsd0xLu5Eary/v3h6aboLmUNe/L+d6HLjmhpYMQU5mYb
V3hcg10a28fFwIm94GDKTCgGVYRq21fczfCJNYglVMnN1Vsipf/M5rq9fyeqpXhDAI9mgHOBKw9Z
tGDgQE16TGvxK8KZgJ2CB3RoE3WeFvu26OUSDLb/O6/82Jfij2HV44sfMrCmoTa5NFV/1k6TvXak
zwcqd6tZ/9HFWn98P+QJi+h8xLGDdVFaB9tkXbgv3OnC9lOz2Gw0stbmvmWKzvMeONTU/waZ5TJ6
VCfi0VmXayX0Z1d2LS24mXtE0tOfszsdtNf2tylN37y5Sq8+F/At13Xje+XPsACUHh+bXvdc5GGf
DTlX1oaB0FF0WRWXmh1DUtn8mabzY6mN4mhNABk40EUPFuGkbRQVw5dPmrerav1NDYrodRYy2bF7
mNscZBD6+mdO3vVjNfJzHUBetaGW5/taS5CBW6tXyljJXRVUiBX/98VhqLFtrS9PSYMNHEmP9/ew
WGb1rS/V9DBHQU+FujCe6QSCr5DTYLt6jVOOY+xsezHV1vcFfWqX+ZTfmnLw3+BMgNi14p5HK9sE
tPIRr2n/Oln/ZuY+zZbF8OSDviVG3mbPonPHY1t1Dlk14Tx1Yn7pmTDHQ74U/96Acn0rhlR1V5cB
jnLSg+yc8QoFyXnys8p9wrWZ4c9em2+z6uSyx342M0/X0p3+7aWC/FuR6OaqANmBO9VJt7Wd4Zec
YcAzkTKrbWMhThhWNp+S9EOsTjlfdjRCZ2EYN00Hi4B2+IdKM+bpnORz5ppMLVBdPnliavZTIh/l
Op/3RXkt5YAbvfW7HYm156xq5SEAgHrxOoPr5WoQKvWY7jSLMlhP9EyZ+8mltjC0cIRyTvfhQIBp
YweSD3tM3epTEC17MmD1pvPm6M9VDnAow5FguZ8HwYNpPgaTnb8YPXw/ZY1vnL1pWu4boqyhfb0v
zBpc2JbIfHV0MPiRX4Inuw6T2qEOjskUPiM+grm0RXV117sWPy8mr02+IV4WPfEoqp1f6eLyT6kw
h7B4ntbVh3pCAoR6PUZ6ryQ8+2M/oT9rKpcoAntwXd1dubonz3Zq1U/ONAF6hMjRzwYo3jXI4ATk
FJNWPlcrc5QfZ/9V5uLUKGbeQuX0fLnjN1206tkBzKAMYstw/5wtaqD7VBbzsVJdcc3HyHly7GHv
jct8w8z7WatwuhjzQrAnqYPn2oaB7yXD0a/JJ0Xr748+wgMDpNP9f3X/rVwXCw5jZu5sWyC8rJnb
72y5LzJ6TJOISbuLYp2W3a1nrn7AmUy1xWrcv5+fhM/P06KGq2h9hfWOcfkElj9uAEpt/13aV/n9
PoxxtaKaimURckLEMhUs7W6ptPkR2N73JW8YyFhFf/NSBad66ZtrhX8xXjCbx3e1VeVkDRLUb14z
eGnKhzHgXIc15Dd3HTPgmiduNOmMYrgIPQXpYzeNxa4qOZXeLfMZpWHHfMp/JIPTn7T2Bb0MTnLq
0Lu2SYnw4smSc6JP8TUY65ekNsIHcn1PEpPmee67CeIIdklU4D0/2a+6xGuUU1u/uwv0sm0f795H
w+zpIbDcBm8jh2ESZPpmYn1mN6rSM8ceghC+euZ29DcrmKMkmDgPtt3+WgrLooK1/NkbCDNBa2U/
3VozX2NvZPb+XnP2pAUuIAdSkCisS94Pi2KaQyZWQLuQ0bLpMm1cUbUTH+Hlq1HjeKsxzG0r6CuV
p9HMvZ+jrz0ahqwXdxIoexnzHQnFu9XZAwrRPtGgCKIoQ/6Bu1KH5nxQIx7xOl1y+LDZJ2bIInIf
zbWwNcJfuYD5JWlQ9HsU/Ceo35yp5c5n1W6HPrYB3B1pd6YXwmu9GCCMiCMq2oTLTpFMkX4dNSy1
1iAq4NltfViqVsQikfy7q8PsFSVhB4EilZVA0Ux72ddGySVNfGUtA3Bc58+93y+kgQJ/o0dmHrbJ
/L/J7O8cSTHOLCzoWX9JRo0RPnwJT7KSRSyl8ck8A59DaB8FWchTChgStq7Aih7JncnV3Y+MHQPm
dOsYBj9azpTzNDLDdehStesmBq58HsoeTbEuf1st56ul+NabiMMOAnCM8WZmfPUrm2gDWWz7CJt0
fSi7JC7agbYK0BtqAvRotvMTctPWXuQ3Rq2f/Vz/EPO2MnIjLh1YQmFqIR+OQO7+gBp6TgB4ps5U
rZcMOERgIXhyqnM6PPpm0uyT0mhQgKP6JJc1Z5AY0Z4L9J/MmGKfz7DT2bHH/oZOUt8q2DBl+Smn
OdlLgUCSijzAll94iKykjBdD/y0Mt71ESWDvEO2RtAuuMb05X3zjZcnhVYwWmZ66qwvW2bDb9EbF
IDEqgQ2IAg5Tql5CO1DXIOMmiG+o2c49QxaaaAVbfZVcBg9uNrMKOI+d+Lbq7A9+VcBBZkqQIgOF
jn+pjYzhS4jTo43QeccIasoiekT+aakONs9ZCcnF7yI0wpFVxpzsCJTqBj63DdnjZQ6raOc42fMo
3P4wm78aN/xFTSO9Lg5npTFrBOztBsFxDHaC8X9gwlJMApLEzgyHxvAZ/9KRFL70Qz7sjN74yk0Y
75Xidp4EX41fuTv0NoC+HRdExYFrGvTvaPC9mNSVtUnxM5BPQ6/KhlyC3MQDTpvVIRXm6kMNg7M/
HxcvuvQywlWyBMUpDeZvJc31x9nnFNuwNeClaCNCJLWd0JGNfpdW04OxWNahLPWfhBo+XaI3kqGA
qOMhbhoLGYLEJQ3OZux77nStT6kBnigy6mzPY9NsXG9UT4mnTmG2usYr8nwjcbUgW/n3hoh2Zs7o
ODVwz6B+vZJoKR+ivD5IQ3UcnZjM2ISM1ALGVkS1ubU4yuwApuFBLiloa6+FPe20rDGa66E40VzL
0om1wuqMV922D1MkTnRenYeU5antPLDiCwWB/IUx9LIywI1JoS2Jo+GqRwrP1NmpTvhRENGJrebk
6AcJcd/z2n34u7HSCm1uZg0yqy5eOn5ik+/qPbWwu8X0fnthNuxJTw2ArI2elcpBYvQB3pp+kccG
jQBFErxyAgQuZ7a/Gt/HlzlhZrH9/slS74lpZduswHAijfKGafBHaE5rlEY8qcrK8fUnfJwGkxSr
fFrwGUbuJgrSknmS3pDI+R114bJ3w5e6zYqNu2TVUU0eWDl2VgYlAwQq1QIe9ykFrLPuVM0O0bSK
G/nomnj6c/DlMn017o0Bef5O84O3GVNKNHu/E/ueEUes+uADZ3zw6PGZLxhYJuUVD3zi9cFv87/t
PJZx4AvMw92851QWnaKQqGzejV2Mq4QIaX5wc5P1e8aB6qjgwS+c1yxpkKqs+rY6J3ZM9IGQrCw0
qYSzw77hECH/iehzXcqmgevl4zFNVXoxOWKwMbRHI8Q97yWcQesMKr7mdV2iF4oTlpM5nbUw+ysB
326D+PnImgUmmw/ItheL1tDpt03ogjsbxezubP8pGUrv8gJnZmPU9KRj7EOUbjdzZsl92gh6HZPZ
j2X3MwlgRHH3QcVTxFAb5q4bN1zxQzoqaSFnYMPVtGIuAkcNnMLBLFG5GqZBu4qg5qYNDOKZI4P/
JB1pf7AAv3Rur+IkmcQhCaGj2yZqbFovAKNaeSslL0Hi1iylzT7cqYXpgW9AAWLpA+w9Dda+7FA+
U/qywjrYjYnHPLqgKbUZd0mFeQkHDVUTQvi0qG+69K8x4A1INMf2lAWJknq73zst8/AsCfdVSZFF
F/lwsj5NwW7c29aBHVBtND61V9qovxPPewwc/9Pz0nds1O1jFFZAJnhwOC/vIGfb8HyecSt9Nxn8
bpgF/nQMTwBl4vjqesUpS33vOR+/RhYrKDf9V2WVYMOp9czIKMb0Df6qJ+i72pnZY9U69rCWN5Ei
Z+QRTO6wfqk0nSY9yV8Ua6jsA26hBJsrPeD20e+H9yAgPuNA8JiTx6V09c4vmSm7/mLv/Bp/MRK8
gKwvKXRwfzsjBwzOyAl4anmxHKDzzlq5xUZSbhyFo0Wlxh+vD0l0JtYNd2K9T41bzzWYelYwT3X6
zl/74trmvG9zri4LoiiqnVq4wk11X/MRCXuHbBdtLeu7zyuKH8xih8YCYHeMTDhzEPScPcAho+Kj
ZYxAaNjbJA7wefrEuEENKCHpLE8VQIytzPOfWLJw+xriYU6iL+w8uPb8iZ9Q1J+7YnioRhbUoUxx
rnx5gkNc6AMQpA47DPoPnvxXpvtlbOEpwViakUaZTPepL+XOFpzTKuJ5OARJk2r5Y+KEdQi5SaJL
so1ii6LEMMHfKJ78cByBz7XdVqYUADOKh6GkHT7KpLJuOOSxBHVv7ZIiChl1PDvek1VMFweL/Ftd
Dw1tD/wcdPiFxSnOBkDjpvydyYynmluM0UM19qJXYrHBFoudcZ5b390UtXiw/NLmJE7v7YB/Cz+T
Ahs+lBToDlVOJS3HfS9s0fPpn8iruXgwaoaUMmeI3dPsUrbtKdTBb7DS381pHmNqcCGgqym2TTyT
U6js44SySPJQPhDxTjQiXxL5H1Kxkbu6mnZhpK5jPuFh6owPb3yH1L+21JjPmNatjctrj6d63wYc
CrKGMwRpx3eACj4pSDi840rfhk3CPTUbp/1cZJ8WG67IG9pjOGu5RKQ5vcd2kb+0I7TJ0jMZ1RNM
axODJ9IAdV+ZZXsz6BYZLKx1TUm0PGFd5OyXiY68hE0VkC9D7Kc6PApGpuuL4LKbV8LlGR+i5xXm
P8jSPjAl/rFqQnSz/Gqp6EvIj86jnaIaLwxcvZzIPQ11W9Mg6rZ20ZHX6q59lUZcdijIncv8V2ni
wWwswyKfGO4nSkV2zLvsTe5nz64zpw/KvjGSEPulRvKTiYOQD1GeG1PEuWsk9d0GX8DAPcQMFlNP
d5yMTP6wdf/c2+l7WfvdyTZ+ZW1Mj0o3lvRYDjU76yx3ZCaOchw/2q7PD8jgHL1KQHgDoWosBzAP
u/5VR3a5FwRhRM/27UaQOA1nfVhC/+xP64m6jIYLZ2DDtRie1Ozqecq1nk9KbyuzI0SftDs3l2+6
Hs2DFVhHYhHGHotxsJl5HHBAHPtlng9YF3gDemfPsK04+RKIufgtPR0cO2iXbjdau8yGkIgbkhNO
YfrHTsoTiVNw+DlLQbP4oF6suBERJ6T8MtbnPAno9yHjxmyyu1FiSCKXyohI2s5+rnWzk64NrCxF
+CwE7YIIUb2ptqouyuNMmmlJJLz46MVsfL0vG5sYbD+dnKT7BCSAEAYpbhfYgbWNNMU/BMCDfDiH
RuDtrCjc5IgRBT4rLPq9fJUei6mzNppUjvxRRrXxMjNDE3Az/OBnXQ3RdzPAxCQFOH4FczxMqI1P
qp4e2zINtrbXwz0ATpgEaGqC8UuaJD5DgqTnFmTZu4RYM3C/edoMtblCSC++zJNz4QjQbwZ2LQ9V
XNKH4/tL7CQ+iLbZSqkeSbK4xINn6xqFGYuSW42HiY/YgZEV1wD7976iJ4Xc21k1gvojQGNboDVP
DUz7x27yzyKCM4rVEGYeMbRx/kgzlwKWKhtpVekpICHtWgGXiwa723Q0ucPB/MNBKztUM10hCye5
cmRs0mjIjqKClRFaTwOL8iFkko4abMStN575cV+zIpi2nkqewxkHYtmbO0grHoBTKKxsHGEyZdCn
FgxC3Y7cCdgA5fxuQ7QLHeJ9Z+QF4J9LieZBiJOMgzqUpo2XguMfbeK+S0+vCySWkU/lVBTme0/5
EpECALR14WylD39gbPE5bsoBEwomwGInaMwQLl7zifTvjv6mH05GwImB6KNLYOuAubTDI4x7A/ne
DnkfcdCm3fBRE/Tcc1HBYZMj+BHEjwdcxoamBsylpWuUXFRVWDEx5Bfk/uavzNtJesgjSsH8smLA
QfV4At1rnijj0zUoT93hU4joOcPq2TvVbgqSn8GgTi0snpiJsbed8EKvnk1GPmWDcbM0PNxQfBui
J1wkU0F8Gb9Hx3F3KODp3lYHe6rtQ+/TuGxh9mmWmcs+4Rly/Brp9zoAj+wqLWPTcOunTj90Bjmz
wc24bcoiZUkDQJCatfMgh7qOnb7908j6uSEMxPrA8CSov+Ptyw8Uv31vWFv4mcF2zf3VzMzHZg/s
GelKFeypaLeXneA6x1bIGuiaGukzOwBj4r4fOG5MPG/vBO5RYQ++ynHO9iuCaysq66IXuqfTC/7D
8OgrQxNXgZTbW1SYDnOPjv1V2FbL+o80ywIhUU38m1gk+NS2ni7pMu5zc3pN7DB6yIR+dxZPx73x
bBkZbQ/Oc1CPCyJkVuyTIe+3/sLPSDj0ti6ujdWaRc0O8Xx17q/C9qbn1vC/Ye9zLsYyvpr9p3AJ
XAcYrhh4YvHoR0boRrIPOYftOpGxxaqIGilApq4JexhzpseS4DKw1zcK66qbV5soovQvKisPtph0
6MRzHTSy/KPH7Btz8s0O5cytrcMWsu9dDoKEsWlG0LdyziZCudx+g5QyqfmOFxAUH9t8lKpkDDqB
GKvM4QlPHIavqmk2nl2ck2wM4qgaFmba84++bl4j/uSbSeB0GrFC9/RWb7LPUlS0qR2b7TAIm7mA
fDOhC9zIFR+ZVgrsfdk30WLB8Fzp7GuLhm8ibKBZnFi1zr6D0aPbbt7iu3ppUKPjbvq5YImNs4qE
ZlXXdHWr46TU8mjnvNGRx1nY7V8Y/5B+CwcqSxJesT4UPFLTN9G3fhwYs4xni0wduJmdaVVsLIGz
nmtxPRAL3aGa4xWvnEspv/K2CB6sHrxx0u+XZD4NOPq3WNO7GC3gRtmbtWu99OwrekGouN+Zfpue
BdD3kjMtbaXd91YN725f7nUJ2JIjl9qHQ/8YpI3B8UCfWFPbwyDUZzJmFnXoxU8GuekZjdnZOCk2
y3GixKW3jXjxlHhVgX/GZgtjLKIVeAlAP3xXqpZn5Y6/vDL/o0qHNyZSXBhm6jRKcutieIsg9dJE
DNg0Ks0/5WS/IPOu1Vn2zF0qwOOd//SxT++rLpXbAw1YHTpHN+8k8LE+zZZtN6FkLG4+nj1VfGty
FKGmbLqdVaDz572R7MSieAWwVZmiPLS+kJeg00dtqZSVHsq2rKOnPAO7vMpWfjDOezv1PLId0tsS
BkFKyHEuuFNwyDyn2NmcCV1XLVezUkcn9JyNitDCkxGpiQso4x5T5bu+DZpDMgNQHnOEnq5Vh35c
mpMt7U9sdQr9pzNjy/klRmEcHfGqg4JpUT6/Y+/73boZ/x8Pz5KLTiIkgXPffgGUdG0DDP/dQqmZ
lgv2Tx3pm+6J7dycgQ9W4WTZZiWfkSdsVGqHILkz/ZyX4SaZrG2KiTSCNDj+1ZhqiZtBaCJWv/FL
fZQMdze9JZ8T7BEcn8Odl5ctROpbSx7gYgb1l92XD0Fbuph4AaCP3t8hKwtcD8Wjr+CRL/amzlDj
4C3Tgqs95DomcdAZfszVQzfgQuROOfbcb7MB4Svg0pEVXY0alNAQo+UhXZhoeqJ+8IISAvVbWwsi
pJPRHseE+ZpXefjYm+W7T1HsldKXE8MMWmQM3k9YAmQV4zbMAedXGMhUb/zRjv0+Zoa95/5NyouE
Ytgy4LWII2wc/uvYa67cIROMxDwjPNY/sqQ/piVvfoXTvDnlNuJe1xmKkqVVmKWJUaMNhbJ8MC39
pczWPKuw/kKMMQE3oBbXlgbfUd+w1H3zItM5Nn3+w3boUeN09XP0qClB/+UtGNS7qg3/IcwPDq9h
Dj8mrmcVoh4vl2iQNr6T7AOlEdB3CRolEbAOeuT5A8C7v5mmhpUxbGfNxSUBUL9RxdrsVhqXwOzG
D6Psj2brJtvJGOvYdwWvC/k7FskXfFbG1lDp12ROLl1+KQlF9tdtDUKD6Z6JoF1LqI3mc+GNFB4V
DlNMXf4QUDZsqBCj5uYyOkR+EgCCecCz2NXWU67qMh66WlGZNVwNmT0qo/nlYsrnHvc/zJ3JctxM
lqVfpa3WhTQ4HI5hUb2IATFzJiVxAxM1YJ5nPH1/CP3VJfFXpqxz1ZZpzJRICmQE4H793nO+QxXp
KDSC2fR18HWMhdkCPmek9SG02/i2WuUMYwKjNna+wtZajsQpJ1hiN53qvZp0aln3/SGTaMcwWD6m
djZ52iA/QO6cQJYMC3qfeCZOuRx0aJJ0wwfipz9pKQm1cpY9xi1agEOaPQYaj2kvxksujmUDZ2dW
GEF6UOVs8F+bGQwaftN7x0c1VMtoM9YuyAhpJCS20aHrXapTxBYWjkLo2XWeQ13Row89aU9TkvZ7
ZUQUfLFGJHm6dLuTPrpzIiDPNoqklun4ya/VTWt3Oq9a13OerxN6PtVi568DDr9Qm+fC/xzGPrkI
4OBojGjRcZyth6GINS8zbeA7JSaaWMwPRhHd1cS+ccPH9+QKPLY2fbhuepn6rnzEd+oVE6lcrVGc
0ZS+EEXVjsK/jLl/yerxMSjQFlmV/8h4g4Of8ZnAQ5SJZO3J/nPVEJc5+SI/dx97oXOYx0WahhGn
gTbQt40zjSs7apJz0YMob/sk3oCAYXvltMt6PX2rfGITSHY7d6iz1Vi/Cneid97whVkMyK0X/te8
jprTEPNKuTM0lqRmahDpeXoWqZ/8+MBLvGoZ+QAJ90kszYIvhRMvNV/4VeJB35lR2Kw6w/U007Hx
L1Ej5xUzyHo5zjHKHFS9n8uGdz7JdonkzI8UECjsWy3R7tWEi9LFJE5Kv7MMPV8TRvYad99GmgCr
IdDFpekmNlM7VCvExm+j7L9HGQceOSE6zb9OAQESYqDxmZrWx9jlwJ1Aoh8kx4c+lSQ8Sgc+nX8Q
FWMmlQd0FenDlhNVYBLvCq0RO3yKBk8T3DwkG9toMMO9gdgCxxIo+cTs1s5sPdU9UZidw3GcFOFN
H9ACDvrYk93Y0Ace9H2ZUkrNmHB1VAGreaCFyEM6mOxz6Gm0DZZ4w+FcjCjb2SfIhcqZyM+mlt9a
pg0wTd9GjparWW+2FPDpbUePlHFFT40/B4e+1Gl1IQbiyCXDNZ0quvREgtY1KefOqBCh5y9SBi+m
xqIWVx/gg2J/Mnr89H327GukVkea5LTXGejtHcHhvuyOth5/a0M/PWZF/pmT3Ysz29EBySzQg755
aFyn2tU0siNdmESGEVErCOdT/efJ7JdM0gUCOT4PExol41uo2q+85mJjxwToxlFQvZZomY2RZF22
unqDU45gyljdp+DNtXAm+g5YyFzuGClB7WycYMsP+qpshhdSuR9clqs6Wo7bSLQM7Xs8osFpyyPO
nSWkYRkpWE19oPv2ySlpMiuDc3FXTdt+5MbTOYTpdAND1ZmebVEjsVSmUL6SyrxIRVlgptgtZ5pD
HmfcV39q4cS1r1EejMSh0cWbFdAxf+R8TXkHWC+IHY/5LzsNECBIH1v4psWmUeQU5r3PMFEzz0k8
8NJWRrSJmnBjOjRJ+omTlRuajzPprUdHjB86J4y2QVIc6aelmypDxFH1dM9ty2v8iSwNhlsnWj2b
fglRFEKglGt2BNuXF0hcTMe6zRyiprZTFGRVM9frXrDWqDB9jno6J+CSjogtVpaeMnsbcxBBCkOW
H+5nDvFrnXrXGDtOqzGMBrd30AzMsNmwZRy0mru+KdiQtIgmgSstGmEMctf2UNwISauAmmhct0Z4
SfD5bGX/ZkiXXFKrJHYuEQnheTThrXLiJCTCh8oydkx2fa+vcC60lIyRnglO9c3OLIhVS4yEyb/6
UIYDMD103lIibMYyeWDugW9iXpyo1mNemyRROekBrhWWyDVkPwIFA/WNEEnbHT75nC5c3c4OIrMe
jbBwkWKQytFSfDQ+9myGBeVbxRF/ij62ej1sK2ciFbjlRgxYTvSe4rR3kHNoA1HQvOhZSFLFCCVh
5ZMAXfpY6n1Ff952qEu7gs76MAugEkMxcfii+AQSwuVYDZik9auEudwarBFtgTbkX3Q4sTWTvKcz
gtLOgnxfdB8y5JOF8pOHmoToQbXdVqt9Kp/SOYw0ADjIu5RqwLBY0pJdl76SmF2QfmN8CpTMjksA
S7y0Uax6wtkxkMLbxI5kQor9qjR0GnrFBSgOlgh4sBvHJi5eONXGhgNG+F1ycHItwmbZR+twzs59
o8igaPiiGnJoy1FqXWR02ugDhmNCvixcl+1U8C/ZNq8BBhLFeqceNLy+bs0e64w3uUXQH2k0bHQo
W6J4xklKmlLmp+PezchfMAum+Y35AeEFmk27Sy40byBtyIKHLKtIJWIwl7X0yQerzjeuyr/EOND1
ytGhGEzgpdC0EhNbrZ1laoRCIL+gI99Ucqr46iSna4eXn4N0wCfVfedGH4ZFn2xiKzO0AhPcDnXU
vRuY/r2VSibZ6UzEgnNuRo14G1WcLEUkip9X31N3IJiDX4nqYc5OGUSbLMhpCbva5wDQ6a4CrrRy
sQXjiqT13EfzSQX+g06QGf0jfqGp0qj/7YhukL+gEgUFROlDPnUpInT7yFyzWKEcX81u0h0GaC4q
pIdWB+QR93NuruzsbYQXsPWhvXMQ0hvoutEq03z6mlhOMqTuu4kaWFEnw5uo8VrCq2l7wzl3fsns
wuYuUvUTApyTIIlpM89gwgAe2vsCRBj3jXOcumYBtUwrNy7uyyq0NlpOqR20xqtlYCGPH5xO0zxK
HOWxyq3qHgJuJwm7HcvZWyRwzuQ8sx8XB2xSEBgqyZjOrU8zK4JsKYJFoMZDFCW7fpq+cZRLVzNp
YRanE01rxrObTydsvNa26qctUTscinrCQzP24BZX1HHqxY3bEC2b9PmTrKyLlM58Uw9QnAJ3SNb0
IA9ZHIJE16ZsTWECboi+R9DKhy6sIGWUKvFQBrRrZZ8IKJ5WKAy3Vi7NI95FHoUx8bfOMJI9NLzp
XYYQsywKNEzWLS1H6k16BptsFJst8+z5TEb6ak4y6VEGo52AqNJasdzPz2muvw44gh79xSIyJm+h
SyoJ4LObOvkypsMdrYr+XFq0kIDcY5IaUyw2NHUQ3xwLwNlepWyTnnn4MQZ7w8Tw0wASE4ltgw0c
i+0WOeZ3BmqKhkd4a6rR31ktQYxQNJ612L0kcXYR0i9RcOpLtq5zH2D8ieKoPpkZvdJUFy/9oK+d
CdRK3vbfuqjJPKQhGpsEv1TzCe4MihSJnrqvX/OESU/DGj1b3MJRyiHdBd8c8Cztq0XVSJYVggWa
1V1DCEg1PTWObnGWoC5Jcs4BfpmuQ0wMRqZQ4/QNrUQMXEGgCliD85MfhMB5QSrCnw1bHdxtSUfS
wbJjEr/Uo9jzBozw7EARx+cAB0H6zcxde42S61Urinbjz6SngbHiQBw84ZxFWZ4SH0NjtIz0fovL
qwaSPyhLeQHyVCdk0CDsRt+pCMOA7xwZvHnkyFWniUFHGw73otDwB+oS4Ujg2kdZPNQgYmxCiGxE
aGgvXt2k11bOXJl4F/VN3qNM16VYlMDxOaaicizpyfF7mtD/NbpHPagZCHM7j1XNoUqXwX1Cwlsw
36ZaPO1oxZ11hC8r4WpE7CCI9bLmoXTyie4fMSvCt45YmX0P08TK7wSZ20J5eFKsvTkHWwY05kZm
Og0AOW3VsndbXdafHZ3T/kh+cBGD57bh86MnHKDJTJmWbQ3NTjbhaK8KDr1MzpB49G8wDheDbFts
3QlfCwXnDhfcEMCjn6JjlLZgapggO/2cevYRIk9zqpT+ImgzQrYMkPhQDfZ4x8442V5ci8qIJcRz
Xfz8taDfXPfF/dj2l6E2kLNTPpQ0oZAAh5fMD91NwKkdfgNtjPG2zQGmaouJhIZ+tTJHm6D1XrwS
lCSix4Hme8A30/mmp19kAtgsh5WGKisdtf4moOd4HPXyQQZkk+IkZcGr3dNYtHdCkAZfyZIU8d7+
RDlNXnVwrpIlUyxN4COAKL5USFtX9dTfaGWnjoFp4sy22kuJ982z4ztDuxMqhPao02eTjbOX1E6r
udQCDoyOjsUNGLAay4l/w3G9K+ei0AekWnUY3GHyVSskGaj8XAgUi7EPUhBvB6o4pEnwdUZuODnO
oHpDUGSFCtrbK44rT3r2rpTZJx08t8KzDwXZOtma1GjEaByAEPfKyrb2jiSoK1d2v+PwhMrSRsqZ
Meyn6fJ01YWKnKULkpC5A3+OLiV0TyFK+nWAQpwBPi2965dRHSYnVMDO6urvXnpXC2+5jQduw7nB
URchfUar9ow8CQAteNcG8xRNQRjyvIpUZlG8xVQVsz67wVNRO0vl0r+NIIZMzdnp1Ln37FvNPRps
gyZbyH6ZiXp9fSGkGmi5zkgBkb7CiUSwTtDfYHXjJYmc7YxA6lCjeH1ucmx2c0ksk4JaUfjYLIMQ
ukGIlPcZgArngVl/6Pv8we1Amhnkh1+vLFSBy6Ju+rNfxERiJQm2zD7Mn3r3M2pmCs+xIP14oQ5Q
N0cbgCdqG/ItAv8PVTPjmcqVH+oiqNE6kmOlYlJOru+YFRXjESL/nRqH6XyVpMIqMddXlNyABIIQ
Dxl4eB2JCxRkHsPbAnwgKvMWO3u98aGyYBWaIpSOAj1lb8TG2qjUlx/4tcxszSeLknlp5VLpUM3j
LMaKSLO0A63i2njFKiRloGoXF831Qz7T5AlbSfJ6fTczS3kc3V0zMnQeYkLxoG4fdEJIHgqGwGuC
KphhatiCrdy+XL+/W5LFXWm/qBHPYoAOSWrpzqbG6Wmxb6/kGHuCaTQU5FGVAIuuv22vZh+mScFl
jBHz4dTHz5g5IYWFCSLTK79X7zFiguLAj8tGTU2aqk1M+2tPPfUtL6ghYHqwlRX9tAs0ci0CR8Xn
oU+fhqYcMLG6DQ47jDiJjcmPh0eygTWY5urqiTXyk9no+kGNiKiQgbhPTX6oF5tdBzz7mo2SEe2y
TbrAp0ACxU6TplyVmT0hnk4uQm/GjYn54WQWNnjaibTnqGV9HNDDaX2hvo7kYmFJXyUdKKspY1dK
MQpvhMi/LQSQU7lY8DDgwI2YJ7I+83C8ABYn1b6MblApoj4N4fFbc5o8DKbjTbGAczTbj+Jqomyy
6jbnT02NKrfwc4g+xry2dVW/dT49YtQK4X0uRonMircuthi3jFE7fxxjKr5suMvDvnyeoFPxIo3B
Jck/0hYeLsMCzE+N3EcG292Ng/1JlyYnmG4ss3X3gyHSiOxc+tN0F1eU2fUcYLrJphN29+a+NikW
r/QkEVodUr0CZW2aBZ6ZI7Zi6bFO2fxV4++3E25JDLrcXUg4Hm1IAJswdIsXoyg2vt8Xd4ZB0nug
Z2xIbW9DlokXizs+VTR2jLHN0tlrWoBkdpl0G6qVOEbJ/IbFzzgDX/0VDxP1yKmsML6INO6JFLsS
Wdh9oxNytfpsMFlYR+DHNnWrf6bblB2nUI6Er5TPV8A6yfMgH1Np3tR+NbN32Xca4ZyoUkR6mpp6
7ec0b6YpRP7YxCbGsEHQMu11uuGf6m7k/Bh3cGlgAQ0oE1cR2DEvTQEx44M7JjaxDoXrpp4pAEIH
ZlivzcCNjyqnJG5ZgO8k8+LFA319UZEmbMsynvkFbSSf+BqutsQ6hHEg6TevCx7AvTMN/R4lbsYx
eVEKmtl0buhVhYu/IoCUJaR9Oyz+PNDkoedL3M6DrRlbPQ05aC9viR8SCRckdOX5OrwhDG5vNC10
vXzBY2IFEaNVXnKc4l5X+0ySJ3JITSVWV1YvhZ27yochf9Di2vYIzSZG8f9+d6Drb+AO7Nu6Y+zB
4TndpzL8jNT8sIS0RWNR70y6kNuxEODggYHf8Bde4pIdueCqq8WlkUc0bLL8EOnqpSAT8Irnqk0U
9lci3ZhlKCPaeVk3wscxJ3rShYJzXRAxVIK+yFPPalKkAyXHH2IpOCQXDj0rDJ7DGPxAqRXZtsp6
/XzdbIvI/ELWbA/JIx7O7fKh0/FAQeMW+7i5ZTRyZpNe1vf//pA5REwW+m05FA8DvQTqJT5lWv6X
cgApdP3TLOOc4n3ovG7PiWD6KH2nxm3dIkcouQnUZMoHLW+2VVv3r3lLjYuYUF6CIovOaBj4RE9D
QyFao+55aQUSBGecPirjZPWhe8jtzl/PQRZ/TDubUa2lcbKoLUFTYoloSfsvve/IT5FdnXv941j5
0TeINug4BC3qH9SgplDw1PxvgR5itrBwAJBu86JpMMSRonyix9vbFa6aagw8kaACMJEaXhkyLQKB
laCzLq2qW/COxrOaxEuSZfJSRy/Xhdb33RSSWvPRrmN9zZri3o6lzw+RB3fQFNWDAcZiSMwthF02
/aHKL4jK7mHSaxtTBvxyC71TE/7rgAXkiOPR3+cg/bZXdEIfDHfjYnKL46k8TJodPueT+zABYb+Z
KhE9d5Ggy2bHAN2XT8rFD6fY0duxolSfWbhbpcUnB7X5pRiTkt4brv65Ad6s9eBGS1+gqLWJTWnT
etwN8ZDcNyWLcWPS0Z3Y6Q7xpB5+sNHiAQJAECx4lXSHRAQat0+LIKr626jGKq8J9AaLfWfO9dOP
Db9yehdlO8MqjH5ay48ySh1XNHn31+UYv1TBoZj3ep0AmUhzG9c2aMgm755jmo6o3EbtNIY4VtD+
NufAhCVJwOB1PdGCfIRGZ5s4VkAQalQhq4wHZX8FtM+TOx/oU3Bw6Bgx2kkVvYEzuLdZsc4VpsGV
3tbOQdeTajsMxCMO2M63QVGPlyr9fq1wMvY1jq9wn4yhtb0kFcnpx/5eJPZ0VzjlS28ql/4tq1Fo
YgxE8FFtZSweStJ3bhwjNh9iZq+zVRJFopsTZWlg0KzpDpZbM61ppY+XYbLpPU7+gZuyXneuTzor
BpMNw+OjjqLqtvUL5uIL8JxZknP/40dAVKih9+nLvbSD8sOEOHAR24F1acryqMVLpgoq16MVmi++
5qc7ETF3RBsAEw+uUInSfu82dbxni6XxBMyI13L5JqJW7kiOWUIWintLw4iWJT7CEpZ/fMRoqers
iwmNoG264imo9QsSQPJpa4s/UcCvNZzxT/nA2UqLTWxuZXOOrby6xfXGmYHHgbVk+ojHGw7b8jvZ
uKq6XuOwht3do1sgzmVhbQZDr89XbkxHeuoPo9wPJJk0Yp387SBbpwMqZib8jG9URWevJJomNL80
jAR4rLZXyG/CREi20rzvgxJsQaYOyHxu4jQs11eMjOhj8y4gpTn3Ufqhdf8OUISng/8zqHCHaxpM
Ra1urz+KoMle7np8ayyrvrYNO4y5tJNQnzX69Ikw78991jS3uHDUozs8QzrYzWkcfg7Sol8npqA/
GVmul+jMU+DX7K6Y1K6PMq9L5F3REbpnL7EDAn9khQEbGGq82OX/OrJgn+kxgBbMze3RPlwBxtdV
X4XUylVgHwRKJLyUESieCuYxuEAAjw3l5PXcVvaGsUYsgXB8Oakhpgq2TRoVuyU4AvND9F0H6Veg
//fGjJIWjZ/c40JG2b6A93t/MA8xyecboNTID6t23PYWw+j+yh0QcXoYEiiKaM6ibWO6MecSSmRr
8RpDGmCgUY1vjY6oJU+MNaFJROHkPpSTH/9XwxlC/6XeiKJSL9IhFMYlMH2PwkG99A5xxpORv+aN
nZxzEFasRl2x6nJLbsSCwFQYlk5+VH0ZTbxPV9rkVKNj0acW/m/h2I9T07qbuv5OLiOWVCPlQ2kw
JgRRu6b1ODDE6dHSYvTznMyMD5rvPymIQ7c1a0+1pMUgR+VLe/ouxaC7P1KoeH0o0RGDRJjWY1uZ
3kSFiFyLSmfwURJdjwSlY+sHEd1oc4vEdBjFQ+6bdFKT6q2sJo0xPFwOBU5zVbPlXNfK66rJ6lnm
ncFI+ARGrVhzECT9bYAy5RQ0Dq4/VSrCE6LeYNOWgLKVDStp0KQL68rY6yL43tM29tIpY7h6TfYZ
zghRsr2LnGc3udY5KtvoKWvPVPTlx9bMqH9qK3oCCGL/WHdMboDlO9vF6hHNQeM5hWuueWxtr3aa
/FhqOY+TJR9NcChVSy6WHdZfcGWehc6snDzg7Hbwne+Yzgwacdb3HFLhXWP1H+bI7DwojLQGfNN/
Koj57ENrNyNkWaOM7m6LVtuPYPQAgDMJZXaE0zON4F4HHMiy0Eeq3YGSWwp4rSWO5LqoBLrDbqHa
DY/ufBMYM4NEVrLB5u7uw2mXVxRVk4XpWYV0fPPcOvQIZM6mO74GBN6dbDU7J9bIBAIMM6+UNfax
ZD3zs3l4agwOqU5qvrBsxV+jtLs3s8xBGxIcmaxNm5Ku/n4qRX3jcNuukprR2Vh09ua62y9Dbtps
0/n6M0/tY+6M5Z2oK3rTgrrgmnIiYd8f5lY/XDcztdina1PnMSa1zCCmZckguf7tVAWfSIvpwTu6
pChntrONgvqhEIPBu+y4R5UO92Zq7KvFal6Vxn0zaJgArP4YGXjBnfkMsqQj9xx8zeRPM6AIKqiU
459a4CIQjiSTxR7KPcTFBwGd9cgDgy5q7qjRJbkrSu/r+//5RJL6ak+iGm3JKrzzl5bClPrfkYsp
D8P1F9qr0quHQqXkmsCkVDh113bmOEeOlJ975DaMxlm7NJkQVVX6qP2WqiLMnaMVgV0YhH0v8/gR
P1wLbyZwFrMYy0ljhZu8gxVAvT/RQO7rda6nh3BsyJTrUv/SuciLKicp79qAkazBptGuR0KtN7g/
P6KtBDGNZXutZPV9RoBwSNEGsm8FDie5cHONQ8lcjekvWVWHOcYayf4Y7BTxAJcy7ylzmGZgSYCU
XvohcrnR04tx2msVEW8Lq+02rLPbH0hiZbpeFyaErAGCXQ7QSU1rEM4PSqYlahXaTri4FThYg7pi
qhKToVRVz1YyxTTh6IhoIj7ywkCj6PCyXv9q8rtnBZ1mrTJBPpfNCblxo9eqz3dpln7oGHHeaI16
TSz6gmXMup+LR7SBw7PqAcQV3UIUvS4ktKxvspausF4o6ymJdfKd4fq3uYICng3Z4T8pYY1gGJFg
WuLR8R/CkZnTjaXeZodmzTpBclfBad8ZVc3mc5f4N67zLLRn23ip5UtjPqFQWdWGtbJx3psSUTU1
jyG1DestKTLrYy72hARLECvtrs33TrvpmgrP+uvU3Dfd/dLo/U/dCHObVpOisjBvC4XLXUuPglAJ
+rzByxgo+h7zpqLiGvExRqSRIN6uvkMZiubogLBmT7P7VXcXwWxNBkAzAdskAz6UtDkGQpYq2byQ
NckcNMQ8iDj9rmnNR3SbW9xZ7Dyx8TiM7ltpWNu8gCs0F6W2TgJ115Tt2QAkQg+fn8KM9yle0aDo
QePZKlsxufyCQumZbELe3SUPycnVQdoxtnzDRK+bDA9h165cnS0/9utHDpWwj5ga445u3eKpwXEB
jizBP9LSdJm2GlZt5M6Dn+BqD8kpgpQqHCablWSCNZOLYGZiGwhE7Sg3NamTMubw9pEius/rP2Sp
Gu+jiQ1dSaELhqOmsIR4H1ub11XptmNc0dUuNgPtrptp+ZA4d0lDuV+ZU8nwig+2KPlg2X/98fp3
QUvype4ig6nRwV/o3h5lUAE50PKURAepYz1SSt7/+FBS3RYDx57/WAK1/8r2/itembDvn0PD3/3x
fz8VGf+9fs+XfxIs/k/jx/8/DBU3FCGy/zxU/OZzFr1Fn3+OFb9+x49YcUP9w7AQCeu4SnWciC7p
HsO3JVZciH/wLus24eBkJptSQvL9K1ZcE9Y/ONErQ9dJDCZYeQkUXlKpw//6D81w+JxrmkQK8D8O
R+v/l2BxQrh/iR9Rti5N3Cf8yKAxXNuS7wJRSrhKeJQiph0jopeM2lLU2oXYDwO01lAXLt64AfZb
kSgbqvRE2+wUtiMy3CEZuhGoUMpc3vfLJPMwyTA8wA80aKeO5gTsUbtv0rBhvwZNhtnIzgIt1YF4
WjJEdE9Lo/CtjRE6cSqPM0AqroRNOUBqaiIbnT8LYhJGr9XCMtyDh2ljFLtTZ+8FuIq30A4qf9ca
rs/aEJpOj4q6oBFAcoZGFpE1lOnFRfbn7mzpRxacAj2fSQcb869obtWIIBNC1H0kNIOBrVH54A+w
JTzSgq+rrcvuP64SWzVMDCN+emzOmVVva4IAwIrYRcovSTN8k454Ew8oDh2E11bcmjFa0KqSO0tl
SIIiioMeq1tLWaOqMpeHwhnUVyAeWYX7iXYESBs6eKdS6IG+MjhX4mZQsuRFdybjozUY9qfKdfKO
s2COo8uLKrv+Gjah2W7TivE6rhQUBqspAHf1Uod6YmyNGosU4qoC2/YedHoHLHzFHTWVzbecgDBr
YxWEkIIkwTlNwY3SP3CPBO6EOybZyUf/ajzVB72WTx1WvWytD3aV7f2ajeKGb+r656YhF2FPi3zR
ccSiEt4YpEP4fWp6B6c3uz6ifUBbpldoUZsddTmOKFFsVwTTlyq32zlYRbM01OcRlIPGntXp5hcZ
u/IrLTvOr+0bmcOQdACYh4zMRNpN6E5QEPk5hfzWiuSkbpfHrtk7JeaRTaWMEGO/jq+URoseIRzF
KBa495o75ORxlJnhPjNn0LHsdXUXH7MF1UYGUV0xzLGW9bCbcvoMwIQ1K9hX9ZIDzIsSpE+zVgUo
9roxSB4ZRubusRySbDmcVnmxi2VpA9QbrLF7MYB2csrQVDzchHMo9NcyR9OHKB+SpR6smpJdAMw8
5I0DII+BTL24jnGhpk2S158ZHjiJtiZJqxTfbEz4zU4hMSQ/osIIfR/qGSJ93QgmsdVkSjsCGHEx
WPYK0E9cL8eYjOYiQFAtwjDuSoyoq9qO8P4LZKLNNzRLjoNyjwcQ2U+JBnP8MOlW7RzBFmAVXwPC
j+HpALc1ebBpcH/MQTgxww7w9KqN1UQ52e1E4GATmWZ6CY+6LSP97MjZiU51FzgF9xjdowPxNUvo
K8i7ZGeXeYIUOxgXYI0ea0yBgjY4khUj7AczVE2CREevnPB+5GgFyrMOa7knfsaxTtaMf3o1AYbV
VuTv8O/RY7KM5JUDjdL3YzCBhiViD0o0yRIap0V0VaGq12E4RMlR+QaO/sKwalKegK0M43FMxtCm
zreC/ATQ0dKIlNF8Ei2QsDanrPVH+xOnHwSjAbQm8TBERRp7gh4qgk+NhXGLFd+x97NN0M7JASWM
C6kSpBRrJmpNWr0svN9Y2AY8dLMFr28HQZxAF6mhKgN80ArnaY4HkmVxtnE2jvXWZo48uhUh2yUa
NOARTV/e9lMz+gS34MtZMJepBavEtvWRtqFhYy3hZEYd6MdxV3kDdd2Ur3JtjpMHo5fc1xvHd+gC
Ely9WLdspw8+jtPIUSSDFlzdZSXD84se1g6/aJbqs4cqS5KPliqoG10s9PLi2uGs0390GKziSMY+
yagwpTxiT3NXLW5AoM/UJy2wlrIfGN4sEttpbiPjYDQNGqIsT/NhW6czxP8ZFlNzSq1kppExldYY
3XIjBOPZ52uRqSVJ8VGJQrVHAcgofMZF1H0zghSpUhQsJmnYP35wJrC4iKn0JIbP2ybRuvB5sHtn
SU5JmurJDSwiHtczMQX+dwTLLeEPJOvAOAkwQN78tOH/VfP8L05Bdyx/bcPWvQSL/0+sHHuoY+rI
WlxDt9iubetdADyI8lR2KYPk6ZjfkexztI5Y8LS1f/gCQ7NaT1+0nbFi3IMC/vCHa4vfXRs1CgIW
0vcY5PD5n9IK8xEOtTQxiYKZ3qafmp22DQ7NATXQJv5DfLyg8Hn/ewpFtWJIgxcWweCv19ImObND
EbGzXMtce8kWPI22ZZTu5dvkcTrFf4hr+zVc8PrC/nLB5Qf66ZcLoedmuc8F40N7yD3nIHcIs/d/
uoz4zYsINdMwhEvJ5Spj+fxP11GN0yOB++s6xZFz63rw5u14wav/h3hJ8Wve21+/00/Xep/QQDAC
CCeIMvnZOUoAGitM7Nv2jen5Lt1Op8BYB57zh1jA375zP1303TtnV3kJ14GLSrc6aw4ykMjd/+FO
XP6Nd0/BLy/iuzerLXwttmyusdwd9B3WyJwu5X5ey3V3O+2LD//6er8mXfz368htb7qU1Y7z7qHz
myFrxoiayiKvGQl0ggmtf7PGl399md+/X47lkClvKYdRy6/3Bkh5oi+R5qzqjX4ctsrLN4zvT9ah
8bpNdpd55UXd/etrGr97u2h2Uo0D6Gfw9u53mxIrtKOWVbrajl6A/vi1PCOS9JpnMBb2jb2mFl2P
O7Hut85j89Suk038XO+aP72ly734/i396eeQy+Hhp+eiN0JJSjk/h3Npufx4QqWwMj8Ga8hHa/9P
y8vfr2ZxFhIciqRu8Ai8W8rSORCCOxVxtyc8Y0vLRl9F62V1Ie2DbME/PYl/f5V/vd6yrP/02+mj
jYJsuR4T9B2zgzUGl8v8YD0OG7gK+2bPaPVfv7G/uZl+veS7Nzb33RKRF5eMD/UhPxQ3SPZ35qH8
PmzUmkJmF26dP7ys7/JslwfFWs549G9Mw3SU/e5ldWMjLBNTC1ajVx/CjzkFzGa5+HJp+8E4iHuO
Xtt0jyyOGfLwwd78G7+0uewYxnJLW8671VXSG2LX5KzRe8E+9/wD6lwt34xrwzNW5dq5YbCI6uuP
1/3d/fTzdZfP//T+NriQacly3fA8e3SL986GjMHP1J/ryPvj5vi3g/TyMkvuW0cauqGb797aGpwL
nTmXGekx2rfhihzcdXaYDsZb96fH8u9L3y+XUu8eyzRhSDDaXAru19k8mutl6MWzydD7QbuQNrce
L9Hmj6/n3xf4Xy/77n1MSUPtu5rLNtthKzbdTnzo99UGzfcxvk8vf9wpf3c9DJq8rozYLff9jQvB
gWhIKvSVuZu2hHbf0kZmfrt2d4WHjdv99G/UAdyfOqsMBZVjsPL+esdUXcF0NSG+Xs8eoyzB0jNu
Xeq6uUyZt3o2AxBT7jiNeuOf1vzfvafsMKbiP9cl8NdLu0Zmw3HndFiNjqeNqZdjX867QyiHf+d5
/PlSy7r403ORoO+P3IRLwYTclXdQJnaxl6zN1bAZDsM5Pg77Pz4dv3kvTbxtJqHa1Kmu+W4XJZA6
Toe0DygOxk1183+oO48lya3sgH4RGPBmowVM+vK2a4PIcvDe4+t1QFJSV3ZNZ3C0kWY1QbISCeTD
M9ecs6yhmQN8YbtsHYUf5/Y73020XE+F1Ew41kCG8fUey6Eh/DMB3m/d3iXN7WYfukuyem2ucN65
m/HMki0ts+jXpVJXFU3BvKxwHNBP98YJxDJCHXT6RTPpuABDZ9h9GEq2DfrqmeMO/VJZuM0RUDuh
0B0JiNNHr5c7g9oNGjbeM3MpwKq6i2zKD2cm4G8Wui/f7eQHH5J2okyEh6Fe0A6/cGTW8Dc8QPc0
zLxYN/EmvhHOXPTXbS7Pg8dgMRsq/PAnP3hdJ43VByS2IVLYYGWdkL4GeRycM/e2LNKnz51ed6LW
sm4YyukkAcc0nyjKXSYlf029nV+u9Pw19FexmzyMt8U23VTCfTOsMn0t9yvr7Ib+uxv9+Quc7CKU
riT3mvEF+NpeSmEpJRslzdG/v89ff0JDRavEBlSRTJbSk9VFl7tM1HL1k4qJ2HymT/X3Hy/9Ov18
+XzzZEkJk0zV+kr97Fe0rRyq22xXXADMX+udM7kkBR1jG1ydm+F//e2WEDgnPPYobA1Ot/DR1Fu5
3MufRnjUxIjKwIFY25VsvuT+p1jm54bKr7/UcjmTh0c3hqTKyzP4ad4bw7moBUv5VIh+5bW/G0fh
QLm1q1SEjXLhDvCkSqtLGYOb4l3BEiX0tPdYWGOl4szv+e0Dp2vT5O7ZK5AG+Pplpj4hd+fLn6P8
2ROprQrxzqdOIonCS6wcHoX+tohssU11N5fBOfXmFveU20zRWsCQG3VnjlPfTGA8HY7AsmzJkLxP
d99TaeXgxqTP/Fm9CW7ZU7h/LrfhU/NcPEs7yAeO+Cq8Eww/M/R+nTkNTQZBZ7FXkznynOxPu9An
eKpJn8T77RqkX2AAdBN/FITGBACSebyv44tpRKr23BPE1rKPgsI+5UIO99T6n/k234yRL1/m5G3O
ZDPraLr4jNInn/LaSqupFT33sn3zMnMRUDuizIrPW/31tyeLOBZmJn1ODq1Qe/Uj2S2TMSphp3uP
vfrB2P7+EX93U2STNHS8BnGq07XJiOOMhpz6M4xva408+5Ui7X9/he+Gsy5rZKN0bodD8smPODUo
nsch+hycfCs/UjuFvDkiRwQ4wF4Oq6RSBRMMhTds5HPht2/mLq69LPW6RsHb6atUghZopjnk2iZ8
GmfMHF9bhQ4NrK+GlxzAy46PpFoQbbhn7vqbH/LLlZd//9OMIvZFkwRj+Anw1cVO4iALj3aGZ6z1
1Qga5kpwzx2Sv7tXzaBUQSa6K7Gj+nrFrPNjARvfx0y9SU6HXxKhiaWSE7DamZtbVpSvC6thaSZu
Sdp1FIl9zdcrjXkpNuy/37uy3Uhh7/TDQ0DcVdzp7OJG+Udjtmcm6G9Oql8ueXqu6YU2DcPUepdf
wHaurRXggY2/pewkc2iFXFX3+WW6idzckS/OP9lfXhJLZsNimSIELM1kIH29XwvMHyJP61XG5YAD
h5guQOL5zPTya6iYDbBscSkqZURZFU9+PyVC35ypyXF809eiV+1kwODbclN6+p3m0dWwSr36Jbky
YLucm+B/vcGvlz45DpO1lNh1Jke/dJCdOrkbXhXg0F2ahT1o5ro98lTPLfF/Cme/DKOTGz5Z50xV
yCTKK46tS0zngewd+TTHWNOcMzrB2ddD+mXUnlzu5I1sE0Oh8jk5Np4J0be358LObmd6t2zxAtYR
AYCC5B5ch2M8uf7r+SD5uS9wMrdTRlqBF0uOqVg/znN1LfIlehkeir41sF+3dLKA0n/+/UT0yzx0
ctenO5umsSgoSY6yfNNN92RLzg3bX9bokwucTO+too+BGKTHfuWv53uFoGvhkNhS9vQDMnxEehdt
6mywLoUv585yv0ZDufiyVBqmzBvzS3plaCkMgGXPEOrd8ZC/S7hvt81u+jMJgSz9rpl27UZbd1vt
gz4q07Srd0xCyepcfODXCerrNzFOd8lp0Op6Fx/jbbCBF1dSF+hGt9Yqu0j3SXXD0DJtxbE88ONL
kOl8COa7d/inR2GcTB8myLQCrjvD21+r5t5/TDlIS7fSjrJJ2BO1U9z5l+cO7+cuejJxgBqhvDNO
jnEieORjLiL5o0mbc9PTLyvbybM9mShSs5Vbw4qPVGN5MMofoBddWE4FpcKGMCauYIZvKHs9u//8
7t35+ZGezBg9g+7PGdmgRZo+PK+hGuL3b+evW+uTWzuZE6YQLS8a9CPFzVbghh39i14su6Xs4iy9
SVT2SMbFADSVAuXNtD+3TTn3+53MDpEEpEJuk6PUlLbWE3KtYPj752b6sy/HyRxBFUTaJWN8BKVO
2TgBwuYmdZdUWrOyvOxB3g6raltempv0xrqWb88843PD52Tj3iq1kChZclySTxPSTEejSZqebHru
brCqruC9ldiW7eSuObf3Xcb/6RL38wg63TkUJtVFUXLUrqQVBd4BK7rqZtt4A9j+/AJz5tc8PanX
1hQPYpgcy0DcaFIOKqbeNWZzZsyeu8rJRCO2jZbNjJk2VO3AuBz7zAv7H7//zb5bVH56bubyXH/a
PVPdTUMUP5mZhI4KKEsHbTVJEBLo5hhoffj91c685+bJ/JIhDJGphDxqPrQGE0BTI53Zv557Zicz
iYiNdE6l+BgV79JAt9bTmJ4basuX/M1QM5ev8PMjg0weKSz0lceNrKQNUj/bvDNtRrfzbw41so+m
TvxOg5b79WpV12QgiePjXMawNhsCEoe8lR9+/7v8EgRaJkfOF4QeKJKU1ZORJgyQ7RGnHMVpdEwq
6JUi2slR/IPGVqjx/gXFXN7vr/jtSKDoUSPHqMi6ePK+cggIxohFVK6wsg2mYyh3v7/ASSEvKbfl
npYqCZXTNonMk6nQlAo6YNgn6BpQyM0kXC9EwnqrAM8MrXUJQI48mOBhOQDIWNh1e2gFT0mejPJd
cTL3/OHm21v+6QudzI4lRQdzasRHIlLOoDR2WK5/f8vf7vN/vuWTh2pMpHW7JDnCLVgjBMtX7QbG
jyMe8MtFq3NL2rdTx//cz+kkaNa9mRRCfMwaYGQdQhe9hU6GuYmOvrw4nrm3b986qpmo4qUM4Je0
UFMklUhNGmuLwsbzSKG547ulF3Xr8VFfnc+7f/tr/XS9k4kRtWVKE3B0LEYdfgbuDrZ6v7+lb6eq
n65w8maLYSBQkxkdU1XcKfllR6ErMvh/Z8ZVqDDmO8rUOJ8MiUm0MPj44REAQ2q8RNHrv3MP//3x
p9ECfYYOM1jhsWJ76MNIKnTZ1uhI/99d5WR6yrMcLaQZHrHRrEr5VhA1b6zPDbBvh/P/PCnt9AeH
IaJhpTmG2/m5eqx0WzokFM8At9r2HiilprfpIrVDTz0TO/tu16RqBlEzcclZnQY96KXVlS6LyEBp
utcAK1XaMLMzo0vp5qjl1T99lkv8XSYdRCKDSrnTZ1mqtT7p3UtkiCy/D9UIh8w8l4j79ZbIn0pL
VT07d42A0tdFK5gla87k/qXx4OCyCwXR6M6oO+LH3qPgwC3XOED+mv3+UdvDv+xp+LlX4j+uyo/8
rq0/PtqLY3naI/F/sfthmej/dffDHT24H/lJ+8PyJ3+1P9DIQHxbp3iKtK/410L4d/uD8sdyqNdp
Y6BqUlOZgP7uflD1P0yDGnByDYTHSCHyaX83P6jaH9S+6wwdqhAhSmrKP+l9kBgMX7ZThsgKIsoS
HRYaZX+kpU+mQWvUAA/liJUSA/6SL0FeEyVSh1NQr9Q0hx409c7UI86jNY7yzkaV7Dpu6ysOG6Pt
t5NFn3FvR0mkOBE+oLj2/U1qJfukvTSGMD5QC7wya3aakayFTm10a4N+51pm8UildGvB4gGebc2g
Y4TC7fqORUUQNmlNJXqa0QdMsz/Ug9ilN6O0G6EP3S7Upn0eLX7Y4jrzc6qmwfs7vYJmhZ44Ws5j
Ud0Pc0SRkc8/o/bYUZuycUfNoCI7DzdJbnZ0TpkNapOlXkUYr9jFOFOkaMgrML1AvKHlwUdDBPJ6
Z2jszeNO9vzKXCHpLj3VSOmg6xfkUqrAVM6PFiFkxxClpxAMvhtDkw/6dhOF2sdQNpk3ajqKCatb
TaIaOmTVyPCkmLxphVvUA5sskiOvmgsa2pVK9RRUYaivNRSXITzcFku53JA6CEiISSVtl7BNzADR
SpdXz00Pbb+kMLzljO1QxUn7WkfowKpvhQJx25gvRMD5qsYbbIMGQCSh8FvMUryxDB9ND1jFtsVp
P9BzCl2ZRoMEAcNKLolxFXo3e20IzmAcQhnbAJFDVQ/opAKvleUQQYsAFMuga/y9oueuODeekgL1
1EftuYoRUUg4Uioaa6S+/tEuPjC8BfejGQ1sDc3Chq3+IQvBk9DmH/kQwuH2W7jvWuXKeU4zNHXs
jpY093TirIbYhPljcJsS4gyAHlSLNaXkmiMMg7LoMaxr+VphE90IWDHoUFFA7fmDm1KOby/qXW4x
BX5bK3bbMseX4EFXpfIoaQJAcVS3IkyEtTXVT/rolb2R2qKuVE5kEmuTImWx3VFCVoPYRw3iqp1V
0kxNAVuqCZ4+ND8A+VnSArIGvuvFkS56UmteGBLPb2rBKPqdzIviP7flYO6CeDT27ErhRcY1SDZV
pIQ+hbfeOGOErsUiAt9pwgP6zotU6i04sfPiNoZJg67IsUrz0pcB3vehsc6LWbvNu4k0fwdLtNAN
N4a0uFRYrLAOK8W0BoR0m9HpxHsAh6intLBkLKYu1frGwjvEKphPL500Uv87lWuG/6OQJVc0zgDR
JX9mzyPm9R58czdjVp1G+bENWloBc6jrgZDtfCVAzz2i2kRQI2nKy5hXDC0ze4gAmprQeiHna0CO
9dktg7bYyLRw4yNqRGesUvBYzCQSKoR1o3V0jzDgZTP/QcV+RyfiiDit6de9CvkZqCYilGGEQKVi
K8tmzYX+hX1Px0gJGp46JemtntAi0g4GskHEej6bhzTV1mTHG1cyptZRkUUNdMYAYoGyIPW8KFly
n8hyRW9Eh9gvRm7Q9MIuimba06OOTYklyTB6ZC/QqIz0zcugj3xoWtiGRpnxqNYlpQ9G3IMYcyZg
XSutAo2bBiD5pbeBSX7d6vUmzeTOISEcOt3UtdSgRN4U89ZqPexGoVbcdlJ5vwcDYZ5uYkVJoBtA
nrSxgOzFUH9WwySHjNmjlzOdaBjg4vpFZSfWJHodw7sBA1fAjGsA1aQhD4Y2bbxqE33Nvm45ZY3C
TmwzhFMGHQqqzuyKYVVLM0Q38Rg7BsgEwBM+28kCDZmZvY+cfl3VmOp1RbOOCT3WwTKLhsOcFw75
0KIqmAxs4YrTQH+0m0VWVvvCjRFET21xoZlyvk5MhN+z8FxEbEUMhO/I2PYpedvbIJdM2jTnzZyJ
b7E13xeBtf1zqoSPoHHf3JvaAOfxlIGwVmL2d3PmB14khYt+tN3HwFyc3Hzteh0auw7MWsehEvhP
YIHbFUm1TRn2tefD5SKUD+/mRYtB5CM1hKunsrhFr0rfvMOcJabviw0qTSt3kHn7qMUCLD/pTTcr
nd0ZiGgCEFnIzegAUcdQRO4BAF8S17TNgOigu7y37g1zgISXOpW1px3jrsUXVarasAri5B3aDOay
uQigSmgIScgmivjr9fwtn6FdanJ/EASfWcxK1qnQQEiGoliAeE9kNd8OJUSXNOgxsNIAn/QkrzDV
YMLRQTSGvIC1CPwU47mqDMC5SvF9+Qx5ug0adQu6VEFhCpJyaIXyEp0v6SiYtJWCgCLUyxst6+Lb
MJiiPR1XS/OUdG1INd2DXbJw3REC1wmK2Sm4z4D/8rKr3IqEcq/xLbpZ5OIeKKzXQkog4Z3aAi1P
6yQDVIHYb/Fftk4la9BmqYlBTqheAPN6FaNEvaZRTuqSXdoVpOb69MqMTDRJYVYdKv+RTcJ6CY2D
4qRoLxbpbhrkaD1HbWXHs3DDW9rbQX3ZSc3NXKM0Egbefb89lBJC37afX/RoQJ4xxj+EUt8XGZAg
OaxXQV7sq6TXMQNQOJXOveaSDAZHIZFnQSVsWiFdCrUJOLKHAO4msPL9yZHVAkH6qLkAWxZOj45c
E52Xk0fBVRDGjZ2XweWUDhtdopNoTKY7IIzPGTQuNQxZIMYMiDhQYZpR0Rabc+oGKTXtIlU5ZQc9
WCv03i4StDRtPdHM7ueoaZMOA3Syb3FuIq63vEYK9HW08M0nn+ubCGkRPawquKV5ieyr9dmblP3e
x2+Z93LnxnKwMIGNfTN37b6jQdwc/elAbxBA+M5TYzVZU6KY2RXebUJC80CjG53vUQp8Ka0JmYPP
/NEq4YjJR2fdTg0A+ciQVR0IJD2yoz2UIDVjPcuuI0PTbaEtUBnMXowRBb1Ut5EtXuYmUt5CCuOA
W0QuSnpz3cvtzazndmE09xLuKhsCsASt1S7RZfApIF1qrZG8gXbJVOTMRI1qgCQT7pFSQiMv0xgl
DqBz08pXIyFIxwQAZysESG5b8BtBJDROPKTWD79wJXkOKHjCZWInaQW6bx5J7VutspuMBcTfDDCp
cNdOIyRFUObYrOeytrU5Nzz/0PuR5EVGMzn+HD8NXSs95KnG7GdaL3jBoaXjWsTwPA4IeuprdDva
au6BspZ1oK7GRgvgfRVOPYYN06GhQJ4FJSW30rQlVvBRKmboJSCkHJ/KxERXLNcUcioWoxZ8LWoD
gLf+zpJzawU1CqDFgq6XpQ54iKzB0aPAsN60kGw24qDCRARqFrYGmGPjdvKtW80I7qdwHi9rDQ49
/AvKJxI4sJhjVPqHt8oUs02boVdWWuHQiuyIPWQJuss2EL2mdbP4tkBF4O6i29mWzXnDX3Y2XEi+
gj4+GKidtvViPoDmnAnQIRpIfU6PTootZjUi38H9lbD7jaNYd8Qgfyva2HT70B9ZYgWJKR5Jb5sk
mgvOM8OnbY3YhYVPYsQlc/VbBUDcnYIJtiAasdoYboSavbgIONBRY/aUpWmuYbMuoshAdBLLQN05
oEzqonyT8V8qbUSJMfqAbcGn1IGEsnCYfVuHZuSGdNk4Y5fT3BgAZZxbdpVNiWhgUtA5QRR3RAmq
m95bLl1Zr2lAQe0Abx1w8wyA6C6yUKeEmrZiO07D8AIvTml5cCEwO4NfVfjmnsGUM8nP4bOsRtR4
9Mkj0/ZlJk4XbTnfRkZbXWgVKj52S2Dv2HSIcb2qp6sg7e1UGKJbbEDBQyB1ih1KjAUkEAWg0s2s
UivmlzGPAAKIbSX0JhKF3ZoB7StybYmXNa+BZl0qs9psm34Aq9dbn0k212xl6qdKn5G5lTW6g/tG
EFTaNSGfdHVhK3EBKqMmDJO0lXa9Tlq2eKCaZ4CvyYsyINfNhrKFuTcc06g7BOYIvXEGLcSccqNB
e+4WYaIgxHYRtaui4oe1rFn0Snmkpq6AxzTH92onPnZdZCJbUm+xTFzViboNUxr7JI1tYt4V2J3p
AFdTM98VfN7MuWwNVuilowU9HyQac3ho66gD/hTyUkvFXhghWWOTmLbSKDqG9pSOkTeo1gD6jnB+
0bPDgxq5Yi/BvEffpNOLxaYrVbYyQaXZBaBWF1J9COdQGJdJLnMM1VqDptn7CptE2bydG514L4zf
QlGB0ESkwtmCX+tGiIbD4H1SOP1WJZ8d1mwURusBJ9sFyvQLuWd6y1Jodr0ZBC5YfcDQqHk2Yltd
mo2e8ahYEybAxkhvkSoW80Cvc8UGhsb8dz/EQBXyGkGzfAu72NzI/MKHVEs2JX/bM41skqZFiKAF
8k4W4hVx/2oPTJIsdt3RUdCLDvX+os3xzrKFsZgObYzSpANfYA/0VW7qcGbMjiXeEws2rA/IKRGG
rZDoTq6EwsIlvUE+0vm5fK9IP7CkLNZGeuI7q7/uE6L9VlfJG5Rytgm4/jbsUR5JAiSRQnifclrI
M42Sm2mUNrCC0ZTMZNtqNKgLIPCHX7WA301MBNZsyrYp0kOb0jHd6EkNh6jAiAzNxK8K+sBF8RCn
lgUbeqoYudFGqnC0g5wOYeuEnGPH+NaK5BJjG073ELl7b0XbsSwP1FvdGTEVI5MoHyHQJlv6dzOW
y2X9ywHf0uo9GjRS+5MbLzZ5JnWSNIthXkQ1rxl5tQ7NlADGmB4ob7oLYhzYZjaFtoI7xu0NDrmy
Bcu6EMR7oM6wEep2G8hJd53Q4YFHOgxR5HIaNdaT1g0XGk3++FUkFWYu9N1u7Lfsrh19LIAjLDNw
039AfZfWQjocpiBa1yrvegpscm+g/5VMzrFSd6t1QgMyon8QhjnZ5gPlvJNmQeTc8AiMnQCb0sUD
n6wjFWFJE7cQcFGiCRNWGCJXHOyouPb6Znqfu7JG9Rp5s8LGTi0bsrujf/SzKXAgSnh+LaBqQr9g
DLcchGw4TcaexQ02n7/V4UgCFkd+mEoGn8LbHhaRlyqD7mQo19xcNd8G8a2L1HoN++ZGgqXqasqt
qMC+iWo0QrK11kqmn0rhKOh3hY+5xWuHOVtPEfjzzhLRGZRGt5oD+D51Ah23njp9L/mDlyVs/ggt
xU0nHPI4eCBJOdiiLBfrcbKsfTtEERhwmDOJSS2aQJjMa5Sxuwj8+vZPqHvTsawQ6WCByaEtxVmM
bqHu6GqOObpr7DFqcdzLAczkBcY+DlQri2Zf7pV0+BzzloK2MdH2QsgZq4loGCbq4wOGfM5UCnWK
JL+s6mpXAinX5tgFSOuVk/mBWMFfhdg1HZ9O760M0s/RRL/AUndl5n624zu71cT+RJCHzJXb+i2z
xpva//Db/g0PIlqGmACXZPkeAsFqzJmp1eeurh+GWiGm5w/X/mC4LDgeqSQmF4iNnlSIiw8M+7Kf
Tk4gvSUdp+C4RbutBILlQqlFKddvhjx9h7JTsrTHy36k8Cql3Q1gcL1J7C5lgXjMnKgB643gzpoM
JRXniZ9hpxMs0G5Kh8xLTJSNISGnaYXnJoM0YGwZQFbPSg9Fsd53HMGJGx5z3EbYKsCh9UaylhKD
kaDDA5987YaOeG1dWtExE9LrUZTnlQKXy0mRdW0GdmQwGbJ16LNDy8rIA9Oas4eHIE2kBB/RYLE3
V8fWNi3BnoQ58jqtxAZZCwPLxwD3rak9rWM7g90d7gXiufSazvpqJVRdTA/U5CbAEx2rmNSrp8T0
n+YA82Ln99UKwsG4LrAq2xpzljD5/SYrMU3wQx/qVr9K8OjtNNSGSQJdQZ80PvNVNrHvojbZxmOw
HeVyl2BKgoWklUjEUhYKuTuyj7KcLFA56qvFHoDbBRuca3Ws2NR2gA5kcS9E4mOpK5suZxeoFy2V
Ubq/apdYZ5S/0PzF3IRyEQd6Zofmc4lekPDTxHxQ+8AkGIJh3/OiDsZVKKCzoPEidjXCTHMZINsd
YYiN46M4xhdGYV4OEFccqXxUjfm6ElhA/LiVHawmbopRnj0kZ7+oGqliNQawG/J4i9Boxq57E6jD
1WRkuIgfQllEb7edCRlteRrOHNWbRkoPWQx7WaiD56TkrUp2RkekQ0JDYGc1eg21aJ0iBhNfdwh7
I6ZAnHybXAq8ESsEkYlbvVaezSm+lDPlEwwQM4vg5ZhxGi26VKvgTkb+Cxbspk4DyQY88mxEgugE
fQZBJY2usSKZV9Ue0IvXGeN8rXcJuyg/l5xxKl5yJqyDlqmfHPq1VdoObGxkheINvd5VZXcUVWrg
kpZRywvHWr+oHNXpVTJAeugk3y3tvTOCYzjOrIB6d2vxCq3DoMe3hmdj2TusJS1RHRWB2NaApSYG
erXm3eSMa7QXogr3TsuNm06ZO68MfQHuh3I/5O1DWIKmDAFewgkUvWySM2SvLcoleG02eObPejSe
TQG+BrP7hRVAg5+i+yKJ3oZIMYEZlx8z4FUG2iRsaMbIOLTjIJ2z6B4/MjtvrURnBVg2KU1MT0Rb
c0nBAcb4RljBSxnK6CNDCCx1Sx2AzhnNnx8mAU7lZER3fdWozrQLobPQ2lGjPGgWryLSTt8Iut1Y
iQbiMAJv0KI3sfVAVDVwjZyQSupXqxD3B/RGALlCMK19ofwxddmefyM4mMgHF6kSEbAI1TFxoYFn
spDtp3Zal1V8WwoxHpB5lj0F6xVqhI4/4tPBmcA0qYnBIe1al0V8L/U8MLU7CJVSAHVPLSf2rygW
t6BrEkE0y2tABj+o+nrtWiJiSgmOpFkOw6I0e33b3HMCap1sVEWAkIS5rCjc9OzT8UYRkrSssiJ6
PntRId30Tf2eojNyrRSRhqXzNEZleE/SnRHGQGtnlM5J2q3oDZm9Wsiu/yS4mlbAGOLNaSLy/3GT
PJWS/tDws9qan1JElAyUVCsPBAaXKnlO7UbRb2Kcg1qTK2u1GxzEC67UCfdJCCVytA5KZ7T3VuyN
2EYGLC8VVBaK7Bm88FZtX7D6GwLtuyBfvCOZQThGT0C+dKVrAP6zhAFuxGDAU0q8TOp+hEHwpkGy
rPT+zjc0Ae2H9JThXbONGaliNpYQXhsCFyH67rUk816HgnKblhoyQaJjg1k7Ss/WMDJG7pl3IhKn
CXnxeO/jaLQFna7tstBegOsT3G2abY40wgNTY3el+AyhePRYmTl5dNmur7r6Ig0VYr68nzWZK8Yx
9sWEFQABwex1Eg2uE+cDl9wVY6NoXEHrIESbirZOdB4EkXdXwvPkxbX6LGIWXqUCju2E1SQbgyMh
bLI/RbPRJ9RqUkQMoVpQP7z0RAsFZnG9uBQ7+WrASuk1eLwdNrGBHYzcGarai1Gd+XGiVnQYtjjn
7ECr9a0Q7dMYY6tlZjTMSNBQ5ebd6ovkQDzXIABbPQFR+7ts8x8ldf83LLsved/1RwEp7qP5/5Dy
Xeq8/nXKlzPv8e1YfAHeLX/xV8ZX0M0/iMughgdOB8eBrfd/Ee8E3fpD0mmB18kGK2RbRVL3fyd9
JfkPaEQUBYjUEKl0fPOBfyd9JekPUrMkaiWZdWFRFfyjpO/X2hqTtLFpiCLV5BR+KXTSnKR8y2qo
daXNSQoAKjfm8q5N4SYWef8MXf1aMspVirhxiSUF+NrSBKp2VoeYQJVPrec4/dOju/6rcu9ndJBp
kc3+qaLvr++j8DVUg/+R0l5KQ36q6DOtCkvmrMtuHyk3eqESoqE4kfDLm5VZD8hkvERoD1LQPusz
b1KM14+8WFb4bsa2WRJH4rWQFcDim0X8Io0jns3RjTRarhRcI1WzrnxaOsX+0OTCqk0vrb7Ciwm3
hx2loBIO5RTsR+uitvTVQCbA7SdB8FJo34TIijtZvTYLjiFaMzGnJCsODNf9QCGtAlkLD+1crMSo
f1GU6AWy8a1YJRzbs404ck7uhF0JUtlkA1SoF0L9EMTtXtDhW3L8juPPgAnYFN8SKqCH8ibyD3FE
vbBIj//4GZA2FbMXf2TZAM7PfNrKqV2rn6V6hNPEg9gpxqXUk3FhssvNH71IONG6DosLsA8OMXg7
wJuss33TcWuN1j4YVCR69NzVyiprUIWKhaNqT026TfHoyuT0EKx6prbtwtTtiJXVQrDKg8fKf0qx
/2RQxIeerTeAzWmXVZeFQE5CZONMzEmbnvxoR4IccB9Fb0Kyb5TI6/3jTEpIkxM7pTipXjGRYmUB
VYZGcQwmEs0NONxgIfI+Z9DBJZ39sj7S36BjJYgCGFj1VRNNmzy4LPWJVqhgBIvaEiN/F8z3IRbW
AiRgkG/aYaGKWM1NHRtrqXqU5xtrXB5aZoVeYI2929dQzQVS6WhrlYjzNB0/eMqJMT4WEWNAmZyW
QKCvyTehBDPbb5xJu9fUtV6hoQ1rDIFWXd6WavpUmwUeOEFOCR8rx0JB7F7pGDLV5rpUxxswdj8i
YTYdlDclzi/cmy31CtZgBF42l4qjqk8FS4KNtVRj2V6qsofRXNxARJ+6aSawklBEw9pnFINd1OIL
Kc/BA/a2mmt8P+Il/8zhWebygJSuuyo19l8W9yLMO9U3r9qy9nLts+p+tATi1eLe4L0Ku8qFGH8Z
z9hO0BOnrzHAsXLo1oOUbf2GPJh57AiPDMOrMr2F2i3EMNswMzsgUCW202r0S3doUF6KrMztuO/p
Dp3w/vg+A4a9PeZr4serFAFHKaSOZR7b5qKam+sRqnbZznAQ10JyoA/rMcuGGxkpgI9sJvGdDKWX
Mj8qo7weCcRGPHwk5FeJgSqUMDsa4FA/FJZ00dSbXtUlFFTbITomQATK7m5xfdXC65DyTI3mFZS1
TKCp8XemGV4hJLFV9T5WrHXN/5W60AkyVOuTeY/EJxjuEUmOkrFJ9Le8uZ+sC6O9MQZiDMEyCK5V
ZWdk5Xpe/lT/jBjlVXU/i09GY+07OXwHmU22TlWLlcQA9KUXFMOYyOUXMT8MJQejdr7oJtmzmsgt
JvOCoP0GjVMbbn2OCyrBQUGXalvn+6dBzV13lLLAyTfMu15RyWn7+GyF1zgHA0kkKUc6SVb44Ju3
CocyZXoQA2WvB/6uVZUVWZwHejI9kQpUv7zTu+a+phSsDbFj8+bMsbJqs5EyBdDfMYmHqbOz+dKc
NHsy4XjWjwnVH73c8+v6a2Rwi920vzSFisBZDKJrnjy/hy9q0TVXvLa9clcoEsfnOHzQ9ek9nD6D
pN/qYeISK10vk1NmHjVECZrxbukPMcR2IQBwnTyRDgkz9IlS6aZqbNf0qSUa+1MJEATMmJbDWSwC
cWz2PgHqICXj1eau1hwL9RU7GmFxXj713SdJXUfKRa6gx6y3PZB7uyAWrZoRHNVuD9F/TyaBB11G
LzJoZuR2EY7e+b6R1INMil3upStCvPsyivZ5O8Gsr4+CCpcjt9yR6i/Er6VDDYA9N+Jh1q8Htqip
fsny6hDBfOyabo1nZifX9OxU9RHKAB5Nn8OMkF+Eg7gJjPLVxPQjJlgColx2MmvaTHN/0Zjj7X9y
dx7LkSPZmn6VsbvHGBwai7sJIBCSDDIYQZEbGCW01nj6+6GqxyyLVdO0nuVsurs6kwVC+PHj//kF
RoSHGGKolYMuR/J9WtvHeWo/mV7fimTaFHhCkoWR8ylllauBPqrE4UT6RqoRosvHUqaeR7K2C4bM
cLUxN1eJlm5xob2H8cWltv14AgQgaIrOth+M25b4A9OknVeana+BcfKl60FJKpx/Za6/gSldUtU1
UNBon1rlQck48c8f1kCmWmfvIzV2G3lf1hdNZTpCpmGaXfyhW6V2TcWe2DPhH3EqG7v3VGvYTLHY
9M8FKVbNpG2aNttWqbyRNOSALeOO8ahDLMWk3ClbbN/UcFPP90H1JncSSbkNEeU1IwNT+UowHDOT
zxQIzsxlL9F0Z1IkQRSz/aBVr3avuT1jpmWfy64pPiQT4dAl0xG/IOeP5OSRHCrVDJ0wYzZgg0DS
ZmRKCVXAG5dUN0YfmlR5Wd3ct/o5VF/LmKlWWbnMNFYIy125TtdivsLQWzMvdCic7jzGa90EudWP
c12s5claA+IXyVM96LtRI7K6EKtqqpB32MCrmGySXd/DBYtsitJ49qlJUceUFGJaqG6gH5z9KCBD
GQQGFIIlBcC5CxnDjqy+QH22bUIOFfHZN2diw8jZM8k4nTcW5ZN0ZzJ/ZILTUmeJH9BZmCOemf34
YshQnbpuT76Yo4YPYbOzlNcanfgoKdcpeolm/4TlpFPBkRDtS0ZqLnTctaEWhGn4q0B6a4sUWtS1
AcES8ikas03MLEa2doY23eYBJZ9Pk7BiqHJO035V1tnG5EpXbowS7iAkBiv0BA8qymynIAleEb/w
cl3cLlcTAKxRg73Y/M7Zps0ek/iXypB/4RWkTMcreQYQxG3+SU0i6DbKesKhKLXIdIiOLQFYZeSv
CRTK8Sa2SuDOmb6VKbCk6h40m0sx1lesI64piHNPX1iOlFBJ2iXUHU0K1w2hMUpw7eQshaGYPBNh
JinHTpwL6S4bmfAHGL3r5VWq7or+SkpK4O/G+DoFL0RdPWkBkG4gMduM5V1kfsyFDAan4kQOryC6
mwz5g9P3Cm7xCod3fjEy3LUPJeB4WcK7NJYZdcEuAzhnz5rXDREzatsxdDCwbh+IdisnJ7vGMUzx
EL07pVrf1sHsjQNvxHzqUaF2Ix3MTENKAGWEGFM0YEXmpuPALhOM5qfmtuwlL1AqENBwG5G6l7PB
0tt7Bq1N3fcw9IJkFSl3gCqrrsd3vYYikfABLQtQgciS5J6pRq5k3uQDxS1SbuyBfF2efjNfq+lk
SZhX9HyN4WGU0lNtwXAOgZdD+GnQZWwADVGyqUsdCe9vdiNterqAFg6jlo4nWx29fGHVMcPsoSkW
SrXXYJgaUbTWoZ6N06NPbHxSQfLJ3WpGFxkpx0b7JVOWkvSlmra2dJKAsbPurake/MCTIfCkMjZS
87zL+EG5xLwYBG0OGSqJadVzxs5pSit4rRZRF2Oken4n32hA576A4SgCQn/BV/oHM38z1PdEzT0d
GknctV4Xcc/NJlIeDYibWdbssdJz8Y1eZfqHOhNZReAF0c/kcK/+ACzTcYep8KbAFLW27a3NT9kS
pD8/hVNXhYG8yjvZU1J4MXOb73QNH6RQ3qP7XcHDdHLCvDgTBWut8bcg5I49kSNRW1cGQ2uss86V
lH340i+dUblViodEb++gjZRO1sBPVaPqoSVJ8oez21/Jw/86uVmL8xAsZk03vrHZMdAqo75l2rGo
gdUtAp6NtKk3P7m9/VWq8edlsIcXUGjxyfmb+ERh3CfBTlZdg51JK2/MhXI0/HAvP11kOaX+dgrt
MTwGdeYialmubO3VJsy80k///rD7TQf791v5dvYWLcSWIoeUisb3y/qq7qNftuNvCQWy2TRXi+ki
psP78NP8wYzqnw79vz/D5c9/u71RSIFR0vu7Y3nvTxebyvDDrS0P6M/j/e7jv//rX7eGyF7GjlpR
/m5iY7V2M0cYhJNi6C7mOZG2Yjd2pE3mDU/qTyKHf/r2tN8u903PleuFnCucwFyokR5OK2vI2m3j
IIDC48B0Olfz4j2QqUs5aJz5p8v/4+fy2+WXX++35wkZVFoCmRVX2hIsiciiuC8QIrrJrt8L/F5n
zF/dn3wAxA9X1b6p7zGjV5sk5RkPe3jyW/hwsC8Nt3PFut4YDTPIVdUgg/zJc0X88HK/SxQLotq7
oeXCf/q8ECbtMo7A5iXHr/dHR+dlFXz/lHSkZkID9jK171czI3kmYDsmYQfFAeKV2K0bByqKh5fZ
uv3sDj8pY5V/erC/X/Hb6h+CMSU/leXRrONLuAl3+rPpDY9EFa/Vt+Cq7TSUfNWduu52GRbM6Tlf
Y2btFT+I0sRfpTt/LqLff49v9UFpDZgYDXferNNmO7o+NtpQx4uNvoawpZys1EteqLBP88f/w/L9
/crfCoQ/9mMvdVyZ4Iq16nUb3xW3yBVcJqfUpH9/tZ9uc3kdv62e0B4jqj0XGxfneIYjMw6/8Ztu
9H/KkgCWg8/i7u/o4jfD7r8/0OU3+e1KZYs2Ti15sYt/tv0EA42W1j8uzqvpOsEwdB9jyvTD7f14
1W+QpkGi2NgsO5YFEeNU7hAhcCaEVLHCYXuxg7Y1JKHkAv77x/qPy/T3l/itKPbQiAt0oRDI3aUm
JWtqsIHN7FKDGb38WBb+qQjraMyQMWFOYnzXN2pMJluIbtQjPAfkNbHjN+Yhuw/uzXWxiw+wcVya
ok32MGz/JTj7v7/Z70UCTiJOwjQeNsZXuv5dw0wQL1IMmAxu/QzG4mLE8mCv7Ztqp2Ij7J9/KhHf
HNIt7dv1xLfa6ycduI7ger03PWZrzimr0WHsvv2PHdL/dS1BegJ24jBRvhdApdXJCaz65T0Krzjn
XuiWT/nT++hgQnfbbiAUxj99s8vv/3vR/eP+EKqydS+Oyd8d4K0sjdpEnlgpR2M/bJKbxovP8Spx
f/TUXkrJ9ytplo6iSmGogeHrX9ekZIRjhyccq9/zmdtfwJ1sr33zMUqHhgnV7CrtRt3592vjryL7
Px+pbXJrlo5+7m/mfvGs1VNDEiUcEmzDOSnnKqd2Zpiy/GmT/prH2z8u+B8Nz/7/VESiX/rt2buv
7ev/+swXBvIy3/vv/7op0o+iRwD85/+5dId//MSf4zFVZgTGpg7BH6NoZLC8/T8FkQpSSWExFUPw
yEvSDa7yfxSR1v/WbFkYBBPoQsObkU/qN0WkYTFTY2gmNA2V3X80HON3+WtRw7xP4HWvMB/Dl9WS
1e+enPMwkvlawdtQh4EE21gFrGhhSuZSi0smg2c3V+PKa0TdgIPC2pORcNJXh4yGqqFx1dYG4+sg
Opt1BXFs7FVPWUSSSjS3e2MSZFeDqXBHQCkL30mWQbMHzjaq1N0YIYMs04ImMuqYXiIag1Ju3tWq
tG3NaNrIee3GKF5u6mdcF4x9AGnHsBiG+VpmOnB6FIsDsqXD4Gz6kTDSptpjVugpkh9s6gAgojCt
J+lhhgaO4t3UHYJVMtCTtEL/BJ6slEArITGCvKed3UrjdiTHpmWzMmCK3PpW+6npDNIkf9j7Iv9A
IDSiJCi3uZ3eQM1K+M2Hl7Kat0HKrza3F6O17w3RPkagDEKE87aIfeHJ/m05E9pdwtRtpdp0zCq6
xuQxel36ILX9tBpTgmZJo9kGgHT9GBLDiDUdIDWbaCIgATBlYqhea3egfZimEsmoGjj8QO9YUvU2
RZw/N2HxAh2yglOF7bApcleZG5g8cv/clwCLYBlOHaTzXmX4F/oy0PZYTUh4tCXXcJ+bn5q1DuYQ
4XlAUEU3boVVP2YxwqqQbnu2I3zklKEmBFi+dGVF1JQJBtBXigt/T0YbV38I338YpfxLBR9bGMVv
ldW+cm7/mMK0W3fhzvRl4dX+CAgvA07XTZ+4eLjBhO33RT6APc0BNJqCZBsiWW07geglw5zGiwv9
uATqBtVHptfoVZSRcDiZA6Flc+XsEFa66sk19S4RUYGiNpg3TbSb5Q6NYG7coF6Fb9ZgIpFC09ok
yrjr4lndhRPajVho8EBg62+LYBEW+Y2+xgUgWQ1EGa3oCZTtpErNSonn4NYswUxsa9sSxekO+CbC
7zLvjIrJUTsnL706z/vUxNlbI+xeV3BvlLgtJm65F0nW0zTNb7kO36gV5FQx7KD7l1hImlJOLhqw
cq2HRPTUsDG8VtdGJzZr+Pxye60J+I4OZZbPu8RADtXF7dMwj+9QJ6VTls0QM7TRR8WhxAd5Tuuz
5ne/tPi2Art9TRglFkx0+T7sxm1z5DahkpteNBqb2u5qVDvZ8ywqp5IFksMiBVods6c6g+lX17Yr
TwRV5nK4z+6roJf3WuiLlZzU87mcim2wNLfaMOW7jHjgW7VX7mEkE/idncUwPCrMrVFVq+tZSatV
2pqFl/jgnpDXA9LJ1KMo+2NdFV/K0D3oRDG5c2QEiIMhuSbGkscrMxwzCFGBOOpFkb6XdCvfyZ2K
Ybu5kwYturXaEraUfgnjOlun/iYsks5Z9JsIHprWzaHbrSwz7fdland//gcxikzRJiSvvlZbSN7s
LQTPa5uHjx3ZWD5TYzGphAqVVxFEn6mfAAb3wPKJSoptbFv0uuhcEllnylDbPFs//dUWwR6eIGyk
RseT1N52wlQ9M0kYKA8bn28e3jd4GGRMNzXU01waDzbZUc7UBXil59nagEYKCUky3DAzfjUjBleW
OBV28CrpDSOJ8TgLmMthKr92FUIeSSvX1UfcKAoa4tR3A8gDeqgMt1ETOE2pP/pd/WYa02MXLaMc
xGemBVHT1PSdRnqBT/VQW/FGrr1ayECGSjjuyzA9wd/0ykAvHbB3yxWSv4XHKzDdy2R+KBGO36Cq
TVUZHYY/rMKGW5vL5Ej01I5PjqzXvIPzXmh7Yq9OTFNfEZE6GgQD0TVA2Zj6jj0CRD27hEr0S2Vc
3Bbt16DOjCPNZFeDeAwMdXMykN1QnQ9p2d7APr4nh/CRDQnA0ShXKblojB7FW4djOwqO9zm2SWvJ
AeWDnBRmrAe+iP4AAG/7o6JBQJCYdsmWp0bSIZiY/mWd/cI8YhEZttgCZCbU3kFCLNQHd8rM2Kkh
DG1dxmhZNbjSqyDqZ6JlC3KujPi5MXgaM2NZNWMmmxcJ7XL03tpteJGKq22Pxc4Pan7Uik/pgHwv
nltqV1+7kcoI0odmgywq+xoj5eKrW8Meg7OliY2v+m8aMAigtXLMAmpmm6UHrbKhrJSVtm3MdDtl
3T0xs/FF6uCPDqD6DOYzdzD9eR9Y7RNhztI6yRXda0rzsezRWzctYyqtKu5FQZE2TMlmMmDtqqK4
6z6DoQzcjITBtdSpwiEYTHKMSOFkrLQvUq8wYqmSC8qkd7OsiYMoml+IMxlTobEDwGbyXY0XBkle
kQ01JFCz3ISq+jwJ/b5rlNhFm3jfdvXVIPu8WLoFvyU5PttLEVpcS6tiRjtoz8tQ3rUqf64NLEFL
r8Ha7adUbKW2vRu4YdZmf9Qm+b1K6q3BzW/NPAGy1wuvs+u3oAsPSXgwFWjhmvpqBE29SjL5qam0
l7KVM6e3z0bW9uvMttv1ByoGaRf1+ptVaxs1xgsb1hxqa80v12y+Wh3e6a0SnTL7gdKfncYKLy4Z
lf0Aay4z8sIl6tHeMq7gW027CiofESdK+DCNkG/C0LwPMSXQVf/JJp19O5aXqRbKSixX6mxGZFMy
JBvEshADRkQqsmmWbo7TnNNLmlPVWnbEKavlAxsuBG7q+6qNCIa8U7sm3BmR4SaB2jMLWkgm853U
l7ex1j9E861eRwKKA+Qmo4f3EoqAWT+1d9HLRlgrOEExxOtSQ0CJ6nbXTN3WCuv7tl122CCEuRG9
tXZCHOOoOQHqrqitpZ3G1pOF9naAc7ztU6ArAwpKYMz9OhGqwO6QuM1SJSadL3el6fWtmIRwbLR+
Q8NwBKfji1SLi9YsTnMQHnKLhPhWfhOR9FHP1RHR851iFB9qHe0DJsGQ/3njUX2S5vJc4Jvv5u3c
ObO8Sapcd5PUQGRCbHXO64h9LIzbeUs8dOUofadsdVM6xD2CXh5ts8390elza11pMTSRQO4cDMto
b2sNJMGkCuPswIaOzKCJj7N5lYLBRLQUfpHTO3uzUZDGbgQvJWGfmRx/zibNpWWh96qG7hxMGEQU
UTERczxjYqEJDZuDorqzIklDejb4W5R7Hgd6b7Iwj5BrnBJhUxt+xdeq0wlKQ3w56Q3q4ZGhfZTV
/moITmx6NVsa4gyT+MNNlwcpEukYzmzYLSxR2PU1g/+2heYDoZ8zHsMmpcCKoBpe8oiUgqosrqQN
wEU1lt5KKTdSX5TuFEsfBQP5qTGv0GG8uEYDl1VvdvsYKFbmQM7x4Svj0p5p5AouYUZacU1GNAT1
YH4ZuXyeJzQ9o4nSrzU9S88ZJYXMXv2cr6RUYRLlp+7aReWl0YsXaLtjSsOjj+XDkEcnv1JeChaJ
gxz3c873odGiB+pwMojt6EM3x3BbLMNTCd7/Bl/SZBXE0zMoV72Li/dx1NJDLewUmW4BhWlEEpaR
p1rSxDRdvh+K6aAkpr1OYG44GLB4Wq/Lq0ZGZS+Z975SM+KSmZuPYm5Xpf/UKQr/HSF962eMrCSV
sVYOTd12UmvZk4wCShnngznpBOJmGMd23m2Ip9x36gC9AjobibWvchwjg7vIGs4TvtXlW2OEkeDr
6Jm0CfMQKyNsutMP1hx5GDDEG4t7cGQZ3Q0yTxmKLOPiYMAmpfPfhaJmh0k1Va6K6ewwhs9aFD8Q
C+TGjNhXU6dKXq3EvMSkYHcPqmdpbhLPMOOr3xhHPcCuYZTl90m7G+occgC2LaugGZ5iTmnUW82A
01vtiLt9CgIL/wEJT2pb3elxBSOEkDWpvQrdT5wg7m/qhv0TnwtkrXHsSYC4Oyxjz+1I27KK0Gyu
ogjerh/ZWOaUbqZM75GWz6vKkL2BzEyGFzzvweedVRmOFrlt7mRseahS0yVUU2as0XAcsOg4SbWB
1KbP71CEPLZSN+4RxO60MseZxqyQ6uQGUr9SrMKcH7PCUVvl2ErQNo+e0SdfnX2n2dPbxPdezOmF
vGL0gaYRIkEvHmXFxwxQiiW36vR2TSPs1E3cod4qL3GpZK5dMuHUrfoaNh3aIugCQJknVZ1y+Ibj
MQjUh7xhc0jmQF2NcbkbJ5SEQXcjBV27nodmF9TY2apdmHtJwVNJMYmv6Xb62X7t5ec4mSAq1RBL
pixKvKhEgdwiUJd0TnqK3j/2VXg3GB0WFOnyOWBK0Q4Dfl2zetDjFvuIBjWjoP8tjn/8DVEPn7Kt
r8tho2vVebaYIwcoc23leVr+NVBEc/6JWEpVxS9G7ZjaVIHYdNUIWVFa+9qimYnNyLFxYXH16bOz
eZ2EmGUO0ACJs9g4SEFgOE1I8POEw0cWiJtAKchzz8C4DL42F9fNky3lpWsZPabck0HUGeZPrqqf
ikHoKzg9FIrcfu8tca5qNXQHXiiUUPp1qd6VMbwBOcFqpTRtFKuzvk0LC/C6XYiFUBImDF1WmlXf
tIzoYSXBwIFOvxrCaT+27V6zRuKxaq9JJs1V6NhWdjjv477XMUhC5gV7DvNJhlY29IKsgLGi8j/x
Z6AJ8jUZYruGZjV+nuxcA+2Q9mEbpGyV3IoIqqMBjzXpPi29epjaAfVDhmtCEl5aw7wf9WE7Dd3O
rIetnfofo3Ixp+Y2qfPXfFCPaBdsai4EigT7zVVsIcIv8CfDCpm2kwqN+OeUjSu5gr2E+vQp1Zif
d5HuVQKpqWFOwa5q408ACYpL8egD7jhqxWlHxB6+Mqh96hcOo74rD+m56BMIg1Lt6iThzDXLLuw1
r0F3gC/IdbTE5xSOEIGGGLVHgam3XbwnpuJ24sbyCTpuNCNyrb5+Npogd5o4u0iylLmpaW9wA6BD
SaQLJEeYcIYEueNFIJPOItnflviC7Kze2BSW7MBFwEmiTk00VggLpMHNuvauivNhjxTlI8siGLW0
ySFfgG2oq8aq+OA0XsZQJLZD9qtTMwRA8SxzqKFGVU1AyERCrRvDzEItr/FXYUuM/qWikDuan4S7
wPI9K/HfNQs7o2kOWrRBx342Ay++ZEOReWyOEvOC3DXi+rkNaCQFmttEEffoG14KgsY5xSB0xx6p
iPFg8aEnrLpIAPATEQ0BCrbS6D+qbauu9JF23BxJ15WgfAx9Ga/T8CBliumoZo29p5K4OvmGphwe
A1V9kFSOTEqZhmv1wIG9hDEVf/lz+BAX/TpKBtVV5MJclQlGHYuUQ+Rnk7OiZRIfzfqU/O4kTeEN
p2O4Ojeh9ORDTenlZk9y5Q0qCrRr0w1QGAzcMV35jUIRk9tL2IsSndlNWIfMNe3qpNVgGDEp7VGH
pYqFBF1Ks0XhCtLTmOR45Fm2tgS8uNiZFXRr6FvvVQKqNz1uRV4QwZBtDnh8kLTes6Tp+T87vEZy
QZ9RCFhSGJ84sUWIq3ppF2OAYVGLlaV6Tch7TyYEokOWMe58AKnB3jblOQ4+lPYBIGsVAUk5ELjf
gyTfT9ptpwsqX53ekV30HNtEw0xDra1jHmY26uSjR+rehgOCuOTBmBN5LeOcthKB7JWESa2mCf9t
/Ic91ALjupChqxhJ6jRz/tjGqgylFQlzxiHenrAqasyso6O3132q+Rsr7SscyLAjs039jkafeXdv
zqtYhY6D2faubYwlyOtr7CdopvV0o9bjV5jirNBX4zGZDPRztf2Vi3e/LF6JFHstjfldlLHkoAS9
4F6xDea6XZtymnuFzIrp4H7ZU3AsiXBwQ0Ndm4X+nldm7EjRdJ3kwjUShGOKfNdmOAHTIAZln62G
zNZ5huE+xBZp0/jGe+TTnU6coLt5Mc0sBkgE1HZW0Co2g3M3aBfdzJ5jFHgbQW2I/AOS7kNbmY+h
Hg3rqkKFX1garGcD0Y7F2TfTzfs8odPPUD9abX2vBeO2QCI21ZO/bqeZzlARs8Mh7StTEJfOnFGS
eIKD5WfzOkiCe8Jr7J2x8KNre98m4kONxotIwUyJlH+OxuqkF6q66hPxaLDTr0idBmhM+q8kirHY
Ma6D3D3UuRF6E8imB4r3DPCE2Biq6c7MNEdeUAUkFfg1KeYpRybYDQv3Da+GeGQw6o98ipzfuaU0
f440/HwApJNVUfmeudhAyLWKKM1W+IRa6dQL2iyMgHYZMmr8KfJyiW7a4NAnUHpbCM0WTXFd0fnW
yOw00UJsVZVNo4IIZkrxqo1GhEiTI0tjDzhJ4Uk1JAaphuCyrg6Pb6Xmxdbw5XNX+rRXLFY07t0u
4rHaGG14+tIRjzUlOUXtXhFFDlkP48H4xmJ4sE/g8cshDgJ4LuVrHRAHj6riYIyZvorU4K73ATtl
BfQMIH1xoQjc2SyrXTzrpz4AVokrsVIyjpsWJzEs4dSlH/cPeuKfjE6CJAlKNBVFtEnFfB6aedWO
nXxfc/PrKZNJbTWD58qXrXUMCrneqdjiFODiO1H420DGxsxsRjxGCg17zi7lYRpqfsB9Dewpt43N
jNXUDvAtWQmJvwIyvLEbFgMGDC+GgTGbASPeik3ryGhrdsoqmBz47/TUYwQqMmobqWFPyKpQWcNO
p12TQY/zCG8gv6TI6JJJ2Q7KehOIHtNGOcHjY7oJ+rRDq37KzNhc3ozlDK041tIU76Q4vFPsdthH
LKCqnKQbv2p3RCvlO+RQWBnNqIqk8qlpORxkFQIRO78trBToxWZjETD0OhFeyint3UavD2GWnqV0
k0nsWqKvAfGC+UtJQtmrdZ5HWqJrabKkWwV2am3qJvIqaRp2kdauoxKnDzEqlTN0y/YgsnvMG8Vm
sgfa3+K5Njx0dxc7byu3x9KO6Y3EySdBLdFDJ4+5clKxQUxDdQCqMJFCNu/UXixmoKgrKUjzgNYj
EsW5JxNW7udnyhFS1Vx+PFpVorCZ6tFWEzRTYZgx5pGt3FMW6AF3CAmnDnZHWXvvNTnfdYh2hFpM
eCAhJBZxirgSxWvTobFKCKw/Tm136P38oUd0yPZgjYjxbYwr/CnaMcDaiyw8C9DxtVX5Dk1UBa8a
Fw9YgJpK0Q/tnRrICp41UNcSaNNKzXee5+O2WYRCQU+rKUn9axdiuSYHkCWBcEqZCq7ViBANHHx8
FbqoUZyM0g4OWVTSe5KXa6tIolNNzZzAMO7qwj+aXQ4pJrFR2JviMCr3dm6PDuYkTMHHEKwQODyJ
YI4n0q5UzPFgoAjpWlnx4Gx+qhGC/q6T4k2smI3ng9uSW694dZvpbhFtM5T51BR9aUI0NLqRzVEC
l0zdmm4HtaNpm6xdXgL8NOa4mUftruwo0qo97dWo7TxOjWsFyb5j469FHaYPlTPVdOzQ+8PAymh8
yVEEarYcUzxd7Vy/q+7ieZOYEwoTlUqvt8XOkoxsI8c4k0Ra3Lizxvmw1QqU7CZ+W6Ib1a0cWJ4v
VxA70jT1AlRPyklMypce8JYKM+dQMJraOsrzG75/hjd59ymLekRWFmkevYFbJaGJEwbkcg8TLBas
8BlOKZBUeRo3Cb5lemQbaw1bKEfJcBLH/8dBJ+h2gYWaa3nfQzb4nHSbRzjGzKYi+U4ujHjbxrPH
JJVOcekebc7gZfSsYqmNp1n52c7qO1EcCMEqRiT+a6Zo17LBHype+wIlapGxqQM8wwaejf0sMPHE
Lm4qgdBMDpOWmJ7bTH1scgsHtzY2XLVAXDKhIwzDGidOIB4nzV7H8L2oH6rZ1duTJb/hvhj3pyQ5
aRpc4hIcxnqxlYcAba3s3wXKxUj2arBJenQOtwlIqXno5K1knP3qNtnO/X4wHnJxTjmxFnDBH1Rx
NsOjyWjACO4HZcPPsgp6pkpCP1vWw4QmzO6ewuIqeMwlkwrkbNmsOag8EHPonGRztxyZfVUgpW92
dS6MGyT0anGfm+iy8L5r5BcL8rKCQix5lAfjxocyDaq0Vv3r7O+GEOZyD9Lg3+Z4MgGCDg8T8VzV
r552PJvecw0HlflZHS659mBhtKZd/fnL1x518zmqUdqHWxtjuoFhnnGWzEMyY3jhJKM32zjbHnzy
H+qoxVrmOAb7yj/MEceUg10/19pZRtttVC0due3hx4e3BCqyndxyFnsKh8qz1c8yQTsZo3Q5tuA9
5Z1sHJTqXS4eTfGZAx4VVbI2stup+eraayHfz5gulTDTH3PdoIDAUxK3bf4rDN5an1ErDYSEjCEh
R2pg/DRh1zbwSQcvevYm+xdFefOBgHztqoizikuJAlgZIzdDjoR6MVnY/InCgdeJKFJRNm8Ti89M
t9A7AcMLHixTArxCKCcrCcl+NeCbWf4SjQ3X/JqVy52wymjHR+Mjl65FutNxRcG3SHDi7w5Jto37
jdaeq/Y42Xd+wQd+YylX0uEq7YhAwZKcfI8ChIfZq0/tcGNQtZN84Cy8s2LPjCCAb9Vgl6MqSG4S
fW+ap9k69SBEAAG9Q9CRPdfbqKq2QV+65ZBj45s7w/Cr4yQqICQ3sY2WkPNFxTAbKjbVXQb8t20S
HdmgNeBrzn4rJTAOLWoIxYJiB4A0p2wFYE4mZw8l3qaYJtEBr1rjFbYEHSmfdPUy9jbsfBRotFKh
CQtSwoQYsN3G1nZk4szwG48h36lYfCwCa2o3FT53OV5o812IzgHwfxmeebN4bpXnkGbjhKwgTe7S
+lcgh5vRPFbFrl1c2HDWwQwJhXt3iuNDH91W024QlzQ4ZzqLFCNx6d3uBXYOUPWP4Xivjxfes14x
1H7Y6rj9xMqzjGlJASqBR9VKUc6BvaogcdY+f7D3k1N+H+gAFIgS5+yNJSLiQ1Y9iPKXFT+M8leW
fgnlI2GcZ8a/6gmUDbAhVb9kJpNt5kzq/TS8jojSFj9iwYYeAcJm7MUiurJxCntfTW+WFmG5BbQw
++sUeoVh/JqGOwtAHefiMnQpfMr0NdJLyym5aJxXlDP72wovopwZdoGkn2rm2gjvImRJMFc4/yxu
I6CB4mq6mXXBnGao2jWPkTmxy6OQZfgV+wQscY4fMZan7whX7cQnP3zCJ1lH44cFDz8e/T2CNKx9
dA8h3PKVl7ykZV021JyWf66wdgjxNFP8o4ziTFkCWfsPP70x66tZfenWsyU/Fc1NWj2W06kUlzi/
DcYnzX9ddLAhCPVoP5WDcijA7Tqff7EbBbRShbwy8ns+d8A63IHepJemrhHt6nRZKGmu5uL/Gi8Q
KGZTsrlVOK/nyP1mvJjrDD9mzrVGj2VKz1f8PySd127r2BWGn4gAe7kVRVK92ZIs3xAux+y98+nz
cQLkJoPEY0vk3mv99Wto6XlrHbAteq1T9TYZ+NVAu8tQhevBmZITRQRVUHuioPP9W+Z7pewbpBTh
/DSJkiWpZVWndgITybCF2XRhDL+i9i+FE0lJ5ZSr755MQ1BgjWSp5ewxiRAWDQJwR8sLSZGtJhw0
TsL24hPeqPC75hzuiylZ5UvRCICUQgKlIz5f3yLu9F+FHgR6uaCCj8BoXjdCXwtCUqwCcoOrOcCj
pjWKQ/oaR3xFxkRppyPLLSGpjBc8+BUSnZJJBlckW2NIvnaBc7gi2ivl40ODXTAL6flmChEpTEQH
+aPLY4dKRHC6plwncbaNkhmTZ78mYJvPrtIa3MKhI4r3SZ525pDz6M9UOmD5aCduNmXdEeXcKs+E
xJtQ5T0HbYAscnS1tnVuVb+oHTLKWFdAdDOSIA0iW4oXupK72ueOiesd/4gmEOjGD6zZeQSRC0Iw
ymu2OMszfGgWec1mrkBtkwoWDiidXoHGS2xMTks7RgEIkSYPbWB1vgnNZ4I1eKb4WZfwiBHYYbwN
zF06KTTLL4dxYyWPBJSxf8MBZt2vFe0N4yDG50H7VHiPi/53gkFgU7MFpCYzE9Oktu40vyZ1T1K4
WylbYQ43oHlrHv4gkVZt2TkWqvfCeikqAX0sPT0XrcgBWhKROwbgTc03OSw61lZy9+2sxq0XIHNa
PKMKsxfHI95+clYa/jf6Oiotu128213oDmZsE3yGY06364gXxTg1fCKjdVv+PWb6oSDi4E1ZPt52
orI2UzdtZ6D3AZplMC56rhPySwX5GIwXtX5LmF5jRinrt+5eJgZpgknJ5ubN6g34UPRBCY9WktkW
j5QGHdgrvyXhzZNBusm3qH412SEseX70gEfC/8uQNy3hIyTmrDpuB+A5xtBkrfCAR2wx6Uz4HRZT
uGj4+MytanBwso4SSXULv7uKZBcF0XwVuCqgSAB1iIWBxVd9vE9idUBQ9YYY/pSQTW9mH/Igc1eX
K5YRQOKHFu3ERjhq3KkNsoi0J6erQkiSAkYGKpERFpHmpUdK4bHTtUtnxfwlmXmPi4Q7aHnnZLc1
NK8tAcBk1G8a4mSBF1jqdgUCCDEgzDhTVgmGJ7VAJ9ZHR8HID0UXnupS3ImZv/F72FXpo5G/SX7k
oDRdWS09BOV7XyJdLyp2xcBTNI0eWgL+1sHRAwTQIQFrsoiJ7xYMIaQSKfLYRqLSG7NiG2qz15N+
O4HQBvTnCrJ6NDOSwculJnv4HbppL+DkHrixu1Z3Z/R0YmvabfbGpn4iyf5sovEqTMOjQeEQjLNn
9MmNCCUqmoVDEUSXysd5R2waGqEtFq6bbkmeoTWnVm5OjlxKx2Hxaqmx2zaTS+7ZuoP+02aDrHhE
VkTs4RPH6TodpNikWXeB1Eh/45rRM3QGUXEv/eHWiilTe04QZybdQ7H7qGQDtjQ75k1zCKpgb1SG
o6itZxJ5CZP+rCTxJSbWqW7UN3SRJ/LtvCL9JFUYp/fGMppTVW4bAmakUNhLcbGXibORGExTMRvW
QTY/ZNW6pLn4h7cWr8ZcHlVBugjQoqnUbNJdW1eftRD/VZp5yofgnS5vvaxvlW78a0yu/GAABYuJ
2iOgU0IiUunVV2qBInN8pMCAqNQW6+pytg/mq8oovpW+JCDfDHmlpPA9b6uk2BTVtwiPnvT4juLT
6LPF9P/qeO8v5vF1hiMSjZUFYGnucvLuw+tkbZvQi+a3qIMd8dL2Fsvv2Gml5lAnb5H6E+GQrgpU
woSOax81r8sSgB8GQAfafi5SG9jHLD9VinnD4TNQT030yLGdRpDCtJevBwA1wYaFA1UZGRb4L7V8
1s2jtFtJxBy9wGfWdDHYfnjr838lWvIYwj3zB1umU+POtDJexH6Xi+dYucKt2nroZdk5cuEbdOIy
bn34V47XcuCWWiuJIyr3uPnkreYgPiora23gJjzGXNpSC8iNOz666A7IlBc0J14lb2ZqUgeIcgSl
aD6dPEDRJKswstj50S0paDGU4N7IG9V4p9RtnS3B/8pdrncSAGmylXKP5AikcfwnUg46Udja+FlK
4lZ0WUeKPwUXNOnbgkOoJLKDGR9z9eCuXOVVstLPZnWsV0SU1XZp4xyvdoSbcbcfOV1MC+OWQp6W
W6Osk35SoJOlAd6r0gOIk5I7pK1iHtnGRIjgMSVS+JvLay2EpxYAj2jntDwqSDul/q20djqMtYzm
I5oOZNjZsQ1cY5DPtRZ+SUUjbSJvSMmbSIC/ZlZOSt1nwnERXZfM646nQjQ343gf5r3uk6B+Dh1U
ivqFid/U3+txl4WvUX5T+0c1swe+Z8Ir0h/sRzXFGeJmsu4l43wuHWuCs1cm68wGZn81Fjd+czfU
LllylJGkxrvR7exI35vFqVVvJT5EQ53dZjqLNtHfBmkHdC6cq9Lrxf3QP/i/Jcp20s65eTHJzmtc
bTqT9yuuEYPyIjCnZzvc6faM18Xjwcm3UXgYYSlLInbyn2z+J2hv1eCm9n1ChPUv9B+NdAujP4b1
wfJI4kzazaTdOmape6D+DpNbWHfm8FVVvXTppOueML5zGIvm1aCyLRV+y7XviMYJs40r5GejOgb8
LvYSUfLGz7RbywuKfxH3n1S8dIDx0W3XEMURFif4nIIruyt/SKkkAaEWPAP7g3rSxp0Q72eqUOyA
3J57lx27bi/619y+Z+TBUfvitM1nSQdEvy2jXdv99AxqS7iATxcaWjjaAmL1KFebxPri83cMCSX0
dZS2y1fhJe6AcBnb10TgxcIO7fHwewJe3xVz6ZIfgE9ILZ69Szp8fiEFf2WsOI9aPgdjLS9/XYEt
Q/+X9x5yG3yWyJeeUkeWcH9t2HLlETkmkiSBHdLTxWjVVwfNglDewOOsjPLR+k7GnKiTK8EYRj3e
ny9FqwriKAQfifqn33gZqATK5ZVxTWpwcPEspRst0VfQcTrBPFi5V6NMYD/o31w//OY4hs+8+Vqe
tHwcHDMK16AJTO4QXDb/lKGkrD7leh8pW7Cxlbb6RVXOYvKRq5d5+cboYz2XBEnn09Uazk1wCWWs
24LjyP5XUB9ZidibyCOZ1g2tps0pbE8dCsvhUIj7ybq15Le3rLs1okZSbbJhOwl/BlqMWgBtj35p
fYk8Cg6M18SE2SmXtvhZ/sDXRZQfdYXOFonl2NzK/FJVWwO23ZM0z7QgLfd1/d5Ul5qx6QM1dm9x
vGwb4RGuOXDXcn9kX+QvPvWcukl3pbhiPUuvwj/K9QeSG/R+q6X7hcmFo+gUklZMAo5591fAW8oj
aI4x6AGfl01MAJv+baq34GxuylpMnm0onPgUwunrP34aTk8mYOrLlA8KbHycvgXKnz+5/a2rPRSh
6UcB1gpm1ZLU6YrNuPKdyDVIZSZb0td20ULKsFMzJeMAh1eaCIAgeJAIogEFmcKkTdrdotFlF9hF
lUPXCcHqKI724NMKuyCK0kLftt23nNlVt7OCazfvp9WXWDlIG1hOdmazzyDepuyjTzzf4WhFbu42
EFTrInMSNsuk+Wuccl2HRG6g2BA0aNcG0lM+zch2p4OgnXRtq2esPLuKLXJQf9mVxPDmcxq03c0M
vFJEBwt5uDdScncPhfZQEgCuzZh7o3XSwidh5SKaj94hILDYx4WH5l/qzylPaKg9k3qhr4kVPWJu
Iil5LzZ7gb05jn+C+ScnfFsgMwnlOAsK1lqZXfzJ6ZxcFX/TWetFjsofgPPYY7yztcMSlk7dkoYc
dSZCLG+4wQlyxk5gL5+mcmdAD8gCL88K7G4/3qfQiSzvi7CkmqnNs7alp0/rifNc937vfHclVXTI
n8sbNd+0/RjDnUhqkpGQVHt9eWnqtSHtgsA7XfirA5sLvXWX+AFUmCXc964see8WFYMX1Z7pCOsC
xbKw6YNNQyDu/Ki0rVWfMiBla8WcswqvAHwUptMLU3xC0MAWk7G4lvL3oSBtZt9CBWm7LjmOkafI
dv+DkGqFBcKdzdW4+jbXKqTrmTG6IchMM85jt+kVYPStYD0Sy03TS8yVQ1dv5jYHk3I90UXV4UMH
rQHr2K3iZZjoLpJxILpXQoHFJ1EU2yQFrD2PBigISayK9mzTS9efFAYe46krTEjWum9dtXq1LeMs
WLuH4OT/aEjDlGj2j47CsYiNai46Mj8XyCpnT/Oi5EwEJ8di+m4wUW0CV8HNQVEECgraDSBLEVG5
NYqzi8RpkOz1lnq2xYnLEoOc+5SOV6O8L81QCKpYJb59PvJG2RTyF0UxxBzBPmg7MXo3pxsH/DCt
RV5yZVubDxSMIydGfmijC28m6vpMGdjZH/JNC/c+YVszdxuvR1bZy6jRGS9h3hdOkW1ngwibU8mv
NsWczvuRi8LnwJq4PY4Rr68Jb4vg004EcnC18zy+G+FOoIwnfbYP5hinthweaTLcDnm4FWCGRVdt
3yCmQQFJUCI+IwW9EBHU6QQCg5/vlmh3TidMCtlJ4IXReEEg4hVGX0Hch/Jbxrwj5xuycPGRMPRa
ssfDmGQuepO+2JvjabB2M65qQfQQBfBwRnyyBqG/vVmtg/HXGHeWcQjyConrelADF06FnFT+q77o
9DAJVYxKCJFnDqpKZZ1Nj8UTCbqlH5rKS6BElY3CD/E3eumJ40+eimsZfkf091nvmsgl1kZMz1O7
V9pzR0SUjgqjYcWi/MCuzX+K/zPKz1Zm8Y7MHVpA6KhbNp5bl6zWrMZ3hbJKzvbIR2r+hvSVEUen
Fzsi6IiAIWbql6tc17xmcPPKVSOH/C1sfnbYf5nDU2RcVRagDOZEVW+8MjbpKWa9JXeYrXxjiMfx
b+Q0p/hyfBPmoxE/J5z2Wva2DHHzZ9CQIgoF41Kbt4qdqdrJ2VGWplU4nPX8g+NSU3fLC6/7L7ED
/tA/lxeqa/Ef2Boy27gxV8vNq9NWpJIXlfZPegZSYStON1X77JNlhqzE0yRecnmnBUfdPGOeUqZN
mu9nG37ZP7ImrJoSMr9FwvAM7J5rj04WD8TT5DYjQC3G4hjKR8SGjOmpI6+n2mMaJHPr5HOMKNtY
eRasjBokThedl93KAH5nSYgD0mPM5zAdzfJt5Mse+6M5HszuosT7TiUCfNWhP8ncljeLJLOpJRaG
+BKRv81igfb/pv5KwA0r7Eauttq1Fi6JeCrTzfIBqr6L0SKoiNTuX2TKalveRjnfGT2veZdum+7f
Ap0K3SuZfzoVNnh8QTDZendi7VHleynckCvgUeKpXKc2EzR2pOVyUBRStW66tk8oypLfZea0Pn+1
9Uc1fMbCdu44MEmvi8/NcOLAZcYlELqQ6R7YSksu+MUPbqH1ZuGmm2xSldiILgQ3FdKBZZBIuRF1
ohE+RQjTNQguQHt+ngma8/r2UDRbMGiiBHFT4H223OUAmqLzkP43IcudywMapKj9+QS6v5h5bwOX
KsNla0wVDynYtule1J1ZOJU2STzCO12dDseLzkzaCR8svOzKkw3Lip5C2JnWiXaxurqWyq8KB5DC
E0wSEB/CZ5lcrOIk0x4VD3u//C7VS0JLCdcoOnr84amj5cB628j8rkUe3QeZNdWPviILt96KBgve
vtEYlXAliMo/oMRBHBn3ulWMRMEq/mXavyI40TW6KrG0KziBuMqt4J8R/urqZsR31u/SEiD/GtXX
KjncF5b0GLSbWiGcLKN+5zwxD3XTIepPVviLEkD8XvLbZsmlyMdYKEguCbVhk1h35mtWNCbJA1Ri
kyKzOOuNNzKSzikRTHtZ+G4ari6OzOLG+FBZJTgKAofiINdvivjBFZXrjKPjRm28VH/GkMOCcFtu
GTQDTbbV2OghD+49nTolmnARKFsYT4J4GKrvxXtHM6Y9QuqU6k0dla2a/qusSzL81NlNNxkTjr7l
RjoR09yl+ZdChYToEFzF4rPubZhejEjpF50FqsIvmez8Zk0cFuF/aw4NcuuN8IjBy6Htsg/fSH+X
CXnTLz4jnAw6a/IgiaCoeLtgJO6lgWXB1WM0b3vQqpa0oPKpkylGVwuRn4gCbHA0tQc6ec1rxCRK
Am16jRy0nda7n34n1b1rP02SjHQ3DvaK8jfkf2iVeshF5lhN+V0WtizdCSsKAcgCbI5DRrTkqZ7e
kuZbqz6a7jFId74QJdjNiRfWB0nZRdqiKQltlnu4A1W8RGgTqkfeYVqa7lF7ZQUKSErJBtHRskdW
bufyMBg7X/5SVhGmHlSjh3rNkKb8dA7PcXyX7ZHbgjNDucphaBPOvYI0tgfqPYbmn9wf8HpC+P8N
2Z7FuNOZTicaQ2qEWgPpaaajkHiXEKXNOje3fCKrX0F/jC4qd/kxgoIEG92zrK0cXVVUJ0XwhtHU
DlhPSJIR+T+M5ACC/ajnnjeW+wRaLPkaQWKXX4OvQwqddAatM77n4hUIl0G6atKhmjizGPOx4656
MGNp9jIcMv4iukkvoeJKAwr8b92kr3RdI8z6TnTeh+c8glAlhRMWtwQNz7KsKTIna9jZ5Ph72epP
GnYEZuYE9Sunrn+YPB2Fnq384WFSvBTkdwHaIj2wFCCD41q+TvqZNZ8hmcYEFiN+YgUbWEXvmXq0
NjGJSoCLjMEILnREppAyJI6H1ZEJpvD3yfjLe5mP7wIAHfu1ZlxICSBmaiaLJIu8qdw02jYlT3ZB
IbpDJZ/o75z/MnMDE1ErR94ESd7V4tb0z5wBnAoTBg2JjZXtqyTzUal+5GFP3mUX3szyOOibuvQI
cwf/+KiBWqkCXVY5IWOX1T5MmKyhOPvjnh/WB26gbyZ2uYoRNPjrwKWj3nR0C1mZcQSwoYjB2E8s
/eWpA5KUtmVwRfCMTFYCPH2VzYUWNq5RqqbpTL0KxhoNN/F7Vgbl5dT14b8fjuFrfATZezwdw+yn
Gk7LkKwFEZpqWgdQuo3FXSM1AQo4zG8WF4xGyPoy5cOSdwzrhjdMGxqXHDK7oLTXikEfLG9p6HPO
8jEJOzXzIvMUSUy5m7YmqxI5y1OVnar3Guv+NdtZdeZECR2C580rWyQdmpsh+Zgh5WjD5an6Hja6
dobFpH0VXbKSbJN3PXWXzxzCIjJvmFnsUOwZ2qvVRKTum97/a/lduTdsGTUbIECoc4mWeN+fFv84
wHumDxSQbsk8g6HXPzvDNlskMx+y+M3I3hOz3224Q8tkCzOHZ3u7PM2CvK93/UP45DTX0k0rnZWG
IZOAQ4gLo/DaAh3gYYE1DRnxoms22zl9C6UXs4I0beRoPxWHvLugW4K6vfc2q2L93Wk/pgJQAley
EBioF0fBaZXr8i8W4Q/i+cU3IxRvhnWAL56gQJXrKJ7RmPOJALksp2zrolhGdvVpIOhp20+uQVpY
M2tLpF4I//OVYsXaEhm5jKrrHrpuHROxycWSiTdVPcflHUC5MFCWjhfMhpFwnibwOG/KDqWHnMpf
F+Z1gZCq5AOwTleOpXUspJeUv/wj1UtYydLQcCWUkc38GcPHSvW7mTwF62y0njwd634v4uRgQh7Q
+ESjnZF2yKuShse4/J1U4kuLhwJUkjbfFVZOC7TWqg/6qrcpRRg/uaVQKj752vVgv+x46WnYRO5U
PZfNmcLhkdkgBGtES4aZUN6iK+NY3dVcetn42cSbDChBSL/i/MuXUc9gzOnYg40dfaS8cZt+vHJd
88OWm7N2dac37iw7+H9VsgPZfAoC7QmJ5HjU2k1YXEtzdpLANax7Mp/R+7Rk08gbytYjwlQit0Qi
mfybEhoqusOCumjhrlvIAP+YRa9m6ZcjUXpnCl81/zipXmb2iTgZOnJfVOcs/NZRWNFFkgPQ0HDX
oHBXjR+BhhnhrEPthfAoTCpicxTlW7T+GqEs8dfZTfVs/H1nG8RRn/vEXe4EnbBAsKG502BGv2fl
n699RNSIdndL31bypk2/W7Jhjd1Yfs/dp0CyNiYUvpoFyx4Z1sRPzX8LMZwv6EAiPZdVXlHfgmpX
B29AzUT57dkPHXORqX4hAaMZq2GgZK4QuXi4bTMSIMfxDVy+yPZ0jFFo5Qe0yFTQ8zw3EUf/qZLI
COSjzpZuiLqwDZzVPZOuD+5hZIvk4m/hFLqRcdC6i9NTF2tSeg81YhuOuep7CGkeLe9bq7u05U4O
Uduk7wKvK6JdG/tjJ3htjTrzX0LYuk7Irpbz3pAq4fsz3Wg8nvx4ITgOGrgSuYWuXq2JqJofPRr8
ysUcxcqxPG+T+imXb1lzKvJfyy8I1wfjTN5E8aXh5/O1Kw/aiOhnCcQc81ubXJK3eL4aI1c4OOeG
lhXcO+tw2XmQMKBxC0Dz+deXMmwIMAmydc698Qc1M7Qq8CbCxTL2VOneLUCRiGa6f6LsYiw4G+Et
EnESbvFAOGl+DdffqY9BRICYxQLAEU9Zk3gyUDyNY+qoCh2khWVrKiGW5NCbNg6GMbwADLHl6haN
I6gXKKupBwyFBHNMR0nhrOHvGvdB8VrexEI8iRYQHrtmA2SaTE8arewmOKn+dlm5lyWBa4IHkTsf
IKfhOomI/CSIXHpZ1XYW3Ni37OUPkEFFdejmYRGFT/eYcN/pDanySinP88ShgcR3y16QZV4eO5Lh
lOaBfvRVgDah7M46V1UhfyvJD7C9Ie+r/JhpmxCjoyj36+Vu6OUZEG47SbcRvMF0co/tMJfcVD+I
n41DaXFzQ7rrWAy1JY4celUA6O6GTt3FttTvfQ1/xMefZFelfSg6Jkk3LU+m/Ld8Eobyrgz3PPio
vyKdonGSO2GTWQk5qQRpC+8jPxNhDzj5+BsjbF7XyS9WlJDYksHiEfwGyqbG80pz1pwf+NximKNO
hgFYDQgsD8bwUREqPblMFrQcC7onDSezPuF7RMVnrPC9we6jVUxONSbf1h2F3bSbBNQMRP+amNET
jEJqdOXrldDwNawPcPEz4stc/KAp2q/fIBnWOsrlftOTWnA0j1bjNN2hNX6z6GN8r6oLRnxz2tCX
COlUokxozKu6H++5DRAmAsAixGk8JiVLZiITsWV9Zu3bOL37jHDxiOaA4TVnd/aqzcDBvnzviAsX
bK8wiFTtvg0DayYJ5dpDNPdq9FfY3/nA4jsBL4y4lI+VuNUWv94xZJGvzdyWWKSpQOZsPPu6Z+6X
0rlgetTzl6C8Ov0PVb7f72T/mwIbTnjQP+0pzze9fyx8ju9/AA8rOswbkhSHkst+F4/rtvot8Rgh
cecGrVVEAuaxJcUy4qhSFzLv3pn1mrvZp1kxcjsGeDoT4yuKu4XzMRJX83eTo3vo3UQiVdT3MbtX
0Z8CNYz2nwaclQR/M8OCJDWvOct3HcpEdGg3JGZ2LR06bNvSdSLZmCxnV+XOey8IraC51tGBzcS5
ZrT6zMvXcrjq7ZfEBTNc5ZY3i0pVWjW525f41wC/6s3UQKLFVRujm+0YlpBAJyTamqQpGv5v63JH
JH8GFta5tdYmJVitvjHHcyj/VgalfNA+R6uHOPiaQ6Ypjq4pK9Y9BTWB/5LIT9BKAaUhkfgAlsqE
0/se+FdGhtmEx8AxhR233Uow0wSOC+VfHb5bw5HfG4oPYBk88W106/WYkD6P46XHJJrxcnQktQS7
pN0nqOkS88iZKOJrnwYNwuBnabYqdI6u8tQYDcCbNyZbAUpSWbcIPLFcw3zmOO75OpRnBxMRLXoV
UHdEF/wHUoyK7LUMbCoqiE3mG/kYPmxWT//TSGkENUgEBtHRcFVZO1X/U6i+65lr8kCBjht3B5FL
kfs7crlQtP92GfAvjfCYPD4l/WURaPttSzTvttIfvTSD24a2Oj5T/zn17PB/lvAhpB955WgRsosN
JfDJ7DEybzC+NoiXpq3mda6A/BwxBvYNXoHnF4eu9g8VIJx5SnA3wNZio5pwf5Frv0GSpNZPVSRG
Xf7Spo9lL8SZaNXnZe+s6u/mL+EE0YC0ZrRCdXFWanZIHpa9UNykap/W/zT/BBZVkAqUn9Xl6l7u
WnPgcmvWlXGDfpOqm4mI18HECvwAUGWYKZjkD2XvthT0rjRWyNLxeC52PkRLrYLkr//xxS/T2oeK
hMntO9dPfDLsMBFnLQ7g9SL/AfWjAUq27iOKtJDbYEk0oN6TTxoHi/zMIldVzmV39AN+ItJUv3hG
eOjzng5EmHFN5BYLmQDp5IwLrLPTQdV3irw3ayB1D1Gcil4WpztIopK96dFdGVjt9B8YKmIj/t3R
oxofVv8Vab9DheyPBjNmLNJgaLzn/oK512yBHdmbNiaWf8FTU+hWB4SS4YrYoB4Juyaujo+WOooS
jM2A0/H7DkXyG3am1jhMtEEx8GPVQ3/WzSc9vPGdmjOUHKMRHZzrpj2mFCpVr5wTa4yXQt/eraZ/
OoqYFJS16i41W3+H9E4yIWLTrzo7+9kFMLNnyKMIAwQGpdiIfi3v7Xq+LFxY/E56slJ9zcE25kKU
COVdCyA0CePGlDoxKGsscUsnoZ3z8AUVr6o22oEESLpv6OR4Zw5KEJWIb00PsVJuBuElhTDI7A85
CR7LRRUXHIwvvVh3JcYBauSMnioYTuq0YgJJO9RPDsk1YbABVyeLK5Q2zFPLt1Eq1z5sONsJHmV7
nBctrImmEsI5piDHNjz6hHP6c9PPlINk5eNNI2oS97u2ad5HVlrVBeC2tH3L8B1dDPx6s3Ykj92u
8Irrw47SRoYz26j2gCs6vwuuGBv9KYOdumSZsGH400kqLsvznpLTkVXvS+9JMZBzw0tQ+jxLHl9+
8Lbcy4veBO5KnrbLl9/5z4YUtKhgkw0HEApCEEB2rL0ssrKHfI0GoA7TDle1br3E+aCUt0p4L4ib
6XZ+/uJQUBRPjh4z3EbD5BUXa0K+nZZWrQI7bVsy4tLwnVF6ssLnMSMABcxcXC84aJXygh1vraX7
ZeoKO83u+J3JYwYQyu2ZTLFFhD3UizWJP7wg6GaApEd3idtPy5ONGuiOGFnA48KmVGcvTxpPbTII
2YXUQ9AKB5ST5UN4+UzfdEsvBVfBsmXpnWVT4LAjvYxaFH3vg6ESDq+PjiWuOeCBv2FB4MygIQUJ
ZfRNdg1PDval9i7G6B6+qtqjUYVDgnN9Ua8A1ptJa7ch6XDLYwOiKBjbTxM3kFz86tK1mo9ENqka
M0WfrhdRairzHaGCrkx6HDxgu55gzuyoElxTQRpv+VfgiK6zS63uZjBdi2If3npWB9RKdLXBC721
yV/AtQB1oF2C9NKqYK5oVPEyhcZnhUVfwZBiTd+LLGroHE5n9mc6X3Y+Iy/PZBmc52wTTW+j9TYh
Swx7qDT2gUvCEYBdFWHe32xbnAj7SXrUdW3X9U/xUqq7ViINAUnTR4Z85IHanG7j5a0CFhNNMiES
3vI4X4+XOoQd8vc9mFkPQpwbBsKUDqzskvqfGrDjoIHfg5oau1RDlLrL+ZYxFuf//FTEPrWR/Lfl
MF1+0fWX2NQQOqK9FPqR2w5kiDIKdVUGx81ZyputFqQafVFYtBaK8zcmaIKCbdnOSW9ak0cdX6bk
odIwAsu82ElC848c5ZUQXrhw5pAuXuVTEnC21p+N71KGGOdvDQqPiAAccXiLFj8BdL+JRgJky9aQ
xC8AWB3Vq5YQ2zL1GNLpQziGMPu1/OQl3lTWqdM/asQZU8o4R7C/zCsymfyS8cQbR6Q+j/zQ/gk6
M/x3mH9BQDTqhulB8KGUOFxScduM+4ZfQlqytKOvaoHsjL0SsHTVNr2CbCENcuwPVb9Www9vMn0s
2Kpl6in+o9bunXGlJtMTiWYpMdbVKsMoZQ7SNKxxExLig7ELrs7I4B2OjUGcC2oVNLoEBaxDp+8d
NFo1UdZ56w3Ws45ZEmgesrjtmo2h8UkmnwyR0byZw0uhHYMMMoqnQ2GiseZubZTNT4Ag2+QbTOKS
iMJf3wncKN/6X9qipdy3YMt8nDEyP2QvoiGAl7wE9MVGwF/orzfYE+xOyLYlyn8TP4pSwGwr3DAw
BIPDGpQVK0BKpIkfnIErYX4QxSIDmF/IppuJN+1JROIlh9KnnWnB3PYJfeIZK7IkxnbMdDgyGgrd
0ewetOOS3UPF+iqV6MKoLEebBEcCAGxotbR4i+PykM9oTX7k0EFPLtSnGEeIwM2ZjjcNs0NZ1Kuf
f3VzgZjlZ71SHCB98aDRKMGZlryFCK9M1Bs6CfOc1nLsch2tVAqIMJXgULf+FKKGiLpkWA+m3LX8
30K8L+iQVE9MVrVrFbLTqdwE/HZiSG0yuV1YlIqD0QMCXodchNZ0JxkkmnDIf7nxynqncQNPyS/L
URCGR/Ica3JeVcvtp51MiEV4laO1GJ4WiA2PxaKPQRm5kZQV85gT0fEMp8o/mqiS2VfGRwMETAWZ
FaQ7C422mT+sHEUCXz6SJv8WokReXB/5UTapk9sW6U2uc7uTbolBU2KH/gTR/KCUewI9bRah8Kx6
NZrzjdwe+JPYVJxOPmYcgQ3zpJz+KemXT6zGb8WVtnwPDOE2Zrap/JAkPsyM4JW1xIhenJdzoy3e
rOqwfLBl4hkvnrflCki7ayZeW/lU1sPaMOdtWBZbYxadZLaIDql59wp34O5a/c2J4fgUkNeVytCE
InARnaq/kzO6MRpQHKTzvxoVmaFtm+AjUN5rBM9JS4lp9hKVT0Rn/3104EooXi2RzNJpy96mFF8V
5hQSLKi4g5OFxgNbGo3n1F4jTEZF9m7QM+Hx6pX3rv8nIBCaFMYl2nfKx+B0TgL4hpeE7Czo0nNZ
iqtRv6ngGqV1HgAy/sfSeSy3rlxR9ItQhRymDCCYo6gwQSki54yv9+r7PHO5bF2JBLrP2bF6jYO/
vOPcR0fCGZ2Nz5yXPSULc6wxic5I3RWvzteV/VI09Fdfw/5PwxVfBC2ZEiT3UEXaejGrRr9Ey6RF
GxDahTqZpC+OLFWI89tDNaBdmfF05LBlxSbvDv214L0X96Nkk6K3gq4BEm+I9eY97/6qxjVlj0Qz
m2WuW4bxS5X/mOEjSN8mnAoUq9GL9IhHYn2mK+OD86vIH/J0qtEplC/kA6EW9GzCXf/0YBO9dfb1
B0uPdg+sK0k9mD1OzXQrkivBlHo3rjrYUALsl30ju5UJprD4MZjuTBwp+ZMLQJF2wH0cFi5kHLbc
vagsIEBrkbJuJvOOQI1C/nDssx/f0+asQbxjW8bswnYmI8S6+z7OeHVjxFu1Juy6X6OSR6ia6FuL
P73DBuuMb4aKIwEKTDxek23sdLLNTDvgf4viQmy8LTNpLqSQBpqJcGlMMmJq8qzOYHCD/6hhoct3
XToKzMox0UGJbeGCi21Rzme/WSPFFHIhOmmCkEwYUkOv4gSz/A/ZXKFqXyTC7oFIgzXDYrgy8aTX
HIFp/FOPVzEQjxkAYt0DPSS4gN/hYp3fcvlCcwL8d8nENKNkODlIH8x9AL9W6T/VfLHyZ475saJX
hV6QRc8JmDP1YPEGIGUmX9qEqJKidVRxM9noLvhaRF0xTkd/o1IEZe1RTtbqzsIdBbPQ/djNO6S/
g/F9wZQH/N+U/fLT5sw5ElS1aKvD9AVma+kMv/VrjTVB1xYTcjUzhB+kF3mCTBNLpNn8hfzFcwMH
JNHxO2/JoMIChzaGy7UbL9hC05vW4ehA3Yk2kLRbBk7yGCwIYeO9hr4Vh2BfYS5DjG3uuGeCeOuo
z3k1u2p18TEdiUizqfquym8180LtbvOblMC3+Bv9+thrR6yB3G68K0hBEf6o5ZZFMM68tvmesVH2
kLdkAWrfDm5ks/4YilsQeUbh2YTUNzpb0CJHtOsm23xEWEQBwH+nGZndsO/NWsKsF+2g4pIRtWXH
MKQ8Kvsc6ZdgrY5AI65cfyoEvKTNPyLVKHbmSlp2MAVrfVWSRFSDU/Nj1+SQgR8kqLdIzMOssyDU
DOkNQw7uZHDVkZlkayCryoqdjCU4OTbNJVFomT8QBkxe0gvJOEc/uo4cq1W5tFhYbAZ0Bxcho3yh
IHftMIRBoivg3Ye5ccfhBRv/IoXND1u8uNAQboQ4X19amZu6Gf/ur7MO3TB4F4sQW1CcexrtC7rk
+vGhkVza5BObbZq4EjcEwAMyghCVO5hHji3YssJeF+H7UwV+Zj9h22ujZ1W+ZukbuGEueWLZVdZc
fCZ+X1AZpeZPqeCaTGYXkvZ6CFGhXx4YLtL6+8XE95mvwU4H9rDPfvikxtwh0m1aq+cpIKjLk7rf
BhIvNj74S9aES60O0OJ3O7gBvqxC6021PXoIyCRdy6+gGIbk1eEfWTfLQU0W1T3k+6iijRySo/wX
9z8yYnowoEy7V+alY/DmE1ml2na8ZfqaQw3QyB1lr6CYqr4SG0e65mMC/BCzoqMeyeddJs0d0Qh3
I6XYIjdXfjG0C+BfzAyEJpdcXsKT5RAFUfj5mbODr3Xzm+0VZCoc1ylwWXQK/loo2lka+VIwkqFp
SKe3rHN75xnGzzD8a827NNxy/zDJjIbnaSO5lbEvae7KsF+KdPl0VwO9m2ycHZyOBL+jr0vlEGFN
5V4bPIlC8ORi6mdVvg0NqUGXMvyjrxVwq6h2Iuj4q6o2xHZhrPMYY1dwtGq8tTNO7nJr2bd2bnCV
G0s/PU39jXQR234trYNGyh+EJ7QSFsv5WZoPZ/RQtxnGwwDkMsq9MXxOAPeVerGynfjDmceG/Cqk
fCT4lvqp1gAVbgrH8xj+qFCp1IDQgUj/ZhHBSyxxhtuoXLunnT+k9rNf1+sMyDShGirjSNHYtHWe
04jA1mQmFk4/ziOh4yviYVqe7WDRDRsnOcJRr/AiokMaSdembS1gIQ0WwC1DCUhxHlMPjRRPuWgy
A3CcCQdg+NPCk9pN2K7qdYRNXt+r6tmJcATsNCJiQDjbG/GxgLz3GHRiVh98DisJPpoJ/3duz2n0
oxLz1Et/Tu8hlBaa6BzAxh5+/AyE2fgYgfvRAuojaTNcFL7x4fTvytHQFw6qGYd4waNMWiuSFukj
ycVbspx5q5k2V8BySBlWYbEW1H2HpwsJVSz9pUwHYLNLy/kp1k1RLzuddOZjKUtidkFRqnJgiFg8
dwppmcTPxOsTEJI2JC+a/QZEEimv0fs0uQNdasVLTBp6/D0Q/+NoHu7ENSY5Ekh/UWk0bukVSMWM
N7ArdGGNw2waHnO4McYdcs2a+ogQlRdmJHxDRxLFDW7KJ/4TmRpDxUS2jZ13v/yM5594/uX9W9GE
GQB9qp0H1EtR7mpyS2xgjAD4SEVoe+oJzJNXKP2QjWOPtZytGL4uIaR3U2npMmS6DoSYVPGX5K8g
Sdyq6aOqOTILdM/pOeq2hXGoCGBx/NOsXfn1lKOFRB7NQeRcZRh1ZaDOGOa3hKABiTCrvQozwYUW
ChyoeuowVUb86dhfQ8/YjHmmWJOJm9lkEiwovUSK2RvvectVLT9Ji1rEiqdFobi7FHUz1EdCBJAq
7nOKxDJ9W3nxBpq9PVpafWmUFx4XmP1Y2wkRv+GcLkp5KeWznH5AIiE+lziyrWQ/AN/X0t8kM/1I
WCO5WBR0xpX9sKQt2Z44ojEb7wfNRhndIzD+1o3dkFzHYlknK11D+IzRaiw+02PK3EwbK7EO6U0c
AVP82vvHxnxz6q3hYIZc6cqaABswcf62vL5UD1v/AeBIOHo6niLULShKl0a6Y1UQDrQNFLfzzv98
E5ES2KPjLdJjpWpk4GwT/AZUNBKZ4JDTLaVglTNpvdQiWlsW/cJFdJz96cVF/fM5ap09UskpuoLg
LTSFPcm5JtFvk+7pXg5oDfJ3QfHMEPjPIwd6xXQM4os0lX6BAETb+vahG/IaWzPOXt04k+QTbuLN
jIe+RfqGOB2RyQqKIVYhudXeDWpAS/mWM/RpI0qzwSUQUgGD4xMN2O1vUv9EWMFN+EAbudK0D4ea
SEXlmlw0xtcQ8QVnoMWSKyaMKTlAOK26HxlpoIAxpm+Lr6nzsWvDXjLOJnzkYPsrPOmJywy0afXf
FhhAYJ5cHzjQGwhxwkRhMVGgh6pn+y91/+nkPwm4vAE+uk6nmXMArXO7Ldk8g3I7DX+dTj46KgAy
XpIr8VwhEwWDRY+aYUYdjKtHJxRfbsEig3ozqNuIeEv7mqhfin0xM3zFxOnbNQiw3zN1gF4rp0B+
deq/zl503uQN44FwnUTeDPOR7mnYi5ssvlpmup5AAzn3ZAzINF6iH55XAPuhsjE2qvYX/UCqCepG
988zw2J6n7BlBMAKtmv367R9FT6XIEPhH4APHEd+a5ChWUIIdxpWUEbNtrf2abWvKHAJ3voBjsBc
a0SM8Vn7waEdEKeEa/BvbC5rBn+mj5gYRk6qYV+b/2whPgcTBBjw/T2HbUY2xTXAZ4525OhsBw+h
XhqvJT49/5LwrMvHeHhlCbSLtWQSwAEqCOZSTGwa6dYyXdRUiKpBLTSFWHKuQql7gqwvzcpr1zSs
Ek4CrYQxOWEdImq4RewQ1JxghbIKrwjju3afwo4a7wk3Qijvx+kiJI4xd1zYSqsk+4OGD9sdufck
XoCrFvlWReDckeDCrhs5WGyIxMyRoqOmqa29bHnN6I5xLvTJhKq187axN2bwOSGpiKQjV0qavarR
DQAeWTzbJQqPjHlnEVV3u0VASMZyo/HdeyzY6fiWRedSunXhe5+eYt6NZj6AcDTe4DX6RuwHRbpC
6dVXR3WJpj3f5NqvzSpTtJ/tAB9Z71PyiJjiG8/s1bXZHK2OP65yfWnP2Q1FzrNJ5afsvhF6vJAA
5XkmwdkXYUCnObmE62F4DsBdQ49cIziLLAvNPDkmsXC7hLw8gjQnP1tZ6nsKh2hwAo5kDxRc1OXi
tZ0+1OZNd50NQikhWiGbH6ATjRUQeazsJ2PX1+gXzWxt8M9jp4VXBhu91mzZcxVgvvSCYQf8YUkn
vMaAXDxyJFXEDVHiyKnaQ/3Eg0XQYd2iJnYpIm86IrE4uDbzk7tIDD8m6HSBSFGuQ0iBXwYvXMrF
a7zl/1Wvwp8yN5aGD+OKgAxLjYP0p11lhjA5/ggTE5H/2XHqL1H3mvbfZAZiHgiAEHnP0FU2sr+Q
2o+4fRlnClrro9/umOPrK3nZA5fdAJvC2FBC/ieLv1BDjcexuFE3AejtyA4WZK8B5w2Dm+iIjNqX
eAX3gDSyv+QmvlXJi5oFjeUTO1F8Z2gk5zTGv2g/W/b04SE24KG/aNYFQ6AoeQk3uvHbprsUbEVh
oxB7dYYFCjKNqBF/gsBF1pL7z1DhhJh3IWcc3qL2o8KGq21GDPLcvfwZIfBk5k39elT541i4CiLq
L2G5nsd1IFjuBW/gmqL5SLAf+p16D6Hx6NPvqmIoD0885oPCNNuPdL6OS6f9CNDHyATI/siGx+40
1Wxqw6pzPMaEsXnBOcnxzAuAiIz8ulUkUaEMT87XiI2y7KpNah/4iWiHFAIpAbLsT7s9OrqQMfmr
Sbuw4cgwiHiumDUEKBiEB4eHQIyGpDqu6ppLgviRCBi3L27kCJJAcsq6+/jRphv+fD2+MTRQZM37
XBXvEstlX39V8UHwUzbCAhL0FwwGWbjn+RK7tdqdEtMCLOLj8n+jL7pNhARLmrg+yuuoU0Tuh0sJ
QXh3sYc/LAoSIo142oTJ5iWg75AjcG4+VHKECCLtmO9t9N4MTY3512v5IrWIPGAXEi4Aht04QZhy
U20OICKEm+hdCLg+zSijEvs1c85hsrOz95GpuyljtA14AdNXgTrkkMV8EkaMGTVYaRWReLRN59G3
zOPAxVXdAY9x8qfRK/U6i8FJuMewKnDXRLitlPea26vJWUOCq24Q5kRSVYC5XIycggJDAqmXuxhb
sNoDq9zi6kVVX6TqoNj7Gc2lpq4Yq7L0I2finnn6M+NWQgIVOV3RzPme7DA4y6uU24lBFJFB+QHD
b2w7T+m8wtkDi+VIpMBS+x+tAjowKBKCG5sVkBQxZoflKSpZARQdM3CNNZa1vHtSZtlkS5tnpkq6
NSUgi9l8p0K+HD9yiLMFXEQDfjytLJrOQ/KpeQoEa8BLY5p4kYajOOU58oRZuOAamqYD/BYzDDFJ
9Pqobjxypuw4cxr9F9Om8MyMqr6qr9H42yGT5HUl8igq75zRS4125J7PN3Ru2DQw/mXzn3hLUJEm
9q9Bp59EpEzLw22T+oNeumZiH3CZL5NhH9Z75oSpRabUA96BZ4mw10nk6q39lcTsBjCeKlexpSc6
5x3hVhFofICIoJySteiVTlBz4P9Y8l8LhER8qf2TX5GJ0f/iVoanmdrdZ4P3cDMiOgFW8TsAFC82
9zIPxMSVhqRCw+WkOZB/9ZU3OboYiMCVLfPygHEQdRTx8uahiOB8bmLOiUF0HkLoqb+OZOc1uWfr
O539FRU/ok4C9uIVchZjA3hUIfJkWBmDTVdcCJNvFXeOviMHZx8HTXVChyJjPUKonReb2aajFLHs
LsTkJsRFEi0/nljKmL1AEDAjshrv85iE2DPQPyxXvoEq6OSV0q3em7eCQBINObm6DJ03qcY4QSyD
jMrRGBFDjlS/kikkyTz+l9h6dCTMRT+h8uXbpKe7sdsQVA/bvxKIhhqduvFNCkBpmUGQNQ/w4u8c
pUKWzJOKNVIccZK1fpp0DLT8VyK0LnrGVESYoG6hcTfNs/4q4w5QtH1GiFRMGlBZ3kKezfiIk7uS
sLFs23rvVCZhUt06mza2vqriixntwRPJTl4MrkXvvMvvBft6H/N7zF+thvKSRq7BylZ6LIJLt1Fw
MgHMlp8MjwbyDcvtrEdMiA4wgQkCSb4D4wepOK2rmjcp+5sNNu9sTcoLoRQLjaN7LDZQniK+IPrn
TZ7xrh6GaevMGqInYkauHYwbywUo9rrvdrGoXzA5oy+2dJHNNx/i3zlDClCY4oy7geNskpdQ9G12
MmU4+XnP+RYYiN2osybxj837HxdhrSzr06FXKxjAuYmhKTd+c9K5WVnaRKrhSilPUgxModCsqBNU
BJSHhRllCI/GS+1IXjpQFDQfYkTcERcc0W7hgj05CG9tgzWaJgNVPejFmVWLWDsuUhUN71lGHZRv
CSYQj5gOtw9VWfYcsEa3rK11DE7jh64U4yOEBNjpG3MN4Gp8T4bvlqRzxGAhMfFqKcREdpMF0Mv5
O9R3GYgvRFh5I+YroNJcS3543OXyHDjnxH9pwq+ibyhmc096j1cAgMq45KAsSUkZAr9LRz19N343
mN3UvYEataEDoGFnrVCAs91j76u0g8GXhpu23OAlmjbItrvxSxysLbUOYXXOJVwfdFbkjIgF0jXa
XQ54bk1SBcrqJ9GeFfbjpzm8Vha6bUI3tPndhzIz8h/NgptW59VJbZWFNX2IRbW0DLdWr468A9+w
NskWvqNd6m7p2EvmUmPcjuO7iG1LE3ZEJOW2yw6A6IkX7jnkTx+PZWayuin8s1rqhiQlSMy6qhcO
65wwb8rUK2a3vP1QLYtgMf5En8PXHeQVrsCRKYjdfjQzZCUEe7e7nMWEyg9+KHf3C48b/JKI89KG
d0N5I5yHt85nyUSLghStu4FcL1jyOCAMUrz4UxomjBZ81eJVsAmpGT/+IaLZPZYo4/rKiACfjqa1
06Z3VKaVvcXpb1j3IMsWUwDsJ3bC7DOIvjWB7AbPEAlk1zh48qG/s3PWXbty0dAnUJBgIX40Phcs
B3rzSCbUY8yCU0tYS4R65c3R7xaLk2k9hM7Xyc66/D6Qf2RtqorkUmKGFVfrj9TQScoG3igyv1PO
tCnS4ZdfCNJFy0L3cM/oXb2aPxjqddL6m4iGIHbrIaAEFX00BWZLgSWBoEiMa4r8xnsoZjIADHQf
3E8Eg1E7VmJCVS1oGLRdc/xRqn+ki/j1oWkarjRvzj8zCCdD6/n/AGMAHSJpp6zmBkbGsNgJH+m2
pzewoHvnQ0VqEBnfZvzhV9dpQsXLeNUxJ8ub3gFOoZMN/81rxL5YDSQNLyA+uxXRobA3M0eCHp4q
k6++fJ2Kz5LWtxgdotqWZ6V/DoIf8cTpqMDvhANyWOsPGIVWRtQg0aL5SvD1+8TF+mm7nlSKCXAj
9Zys+35Az8+sdXq1/HSlIfTgf8WNghj2qpT7Wl6WYDFW4Ek/fsUEQy+ZvwKOGTdFvc0lY1EF33ns
MBMjkkLQ33nNygEYPQoazCEnoS0vhf6rjDSq0Smm95uQHd2fYR2rR2Jv1IveX1v9XOTS4rsgjKrb
Ch+TSra38wpot2iKM2+5pV7NuicyDwzlbpa7UUL3tWqbXdZ9VsS1ZVnB90R4OLpJSuUKYSZfy0IS
uze6FwwfwsO8e4VbFx5+HU/zuEACCJUc6B8wE8TtOsJ8tYN01fn+y/G7QhHsS99K7gkAGPA/TO6T
q20CJqwHNV6Cvo7D32i4pM6+3wwx/k6zwmDDJrTorTX4UJN4I6dsbDLqbyLlqjoXPT+x8mjIWxAw
E7GA6kPn8Y1sn0sbpAupI4J5qCAyqm0yAjl0/VnEgTFxR2eVYC/aMxN0HviikNEkH/2C+JEvID2/
WlWTi5+HTKCLZrK41r+59la04LsyLdVStI5w+CFoIyKC4YyBg++9w3lWi+jw8i6xdcjyXlMVHPsz
1tin3JLuv5e+QOEJkYmaW1B8007JP8VHuLRwpZH5CarWnmCJ+JnPMvtBAIfEgNYliSypc4CSgYeJ
2be5s4ILAtpvL4I/DQBOxujgpN/l/Pg/3hdiuw5j+vE2hBVKyZepbQP6o0ouBeWdUTneThtrOoGY
OpA/8yY0N016yXVnqRkHsuW6GYyL0WoTsp0qTes6/bAyU7Is1Av2NkDvDEBMaIMEc9RnfOYXtPaF
5DM3or+KdraAfrmZu6Hh23tI9kFKT6RdwHoKszPea31fKXcV8ekMVFiX7TpGEKTyhATrmPQgnl1W
sI534B9DOLiiPspelQRXSYhRS9yZbSUWpCVLNDMQtEEspOfSN2G5COLZgGCDM2R6ls20n5zSKwH8
KRkhCUTncBc6PvAcNSG1hJWD81gYsBo4LCZg1BQaF2B8zRZXRgiN9pvom5QYrvA+sZBzok4nCYrP
V8yVYC3Urq2kasW4ui6KvcClaakEXkr9L7Xihf8d51fScWGFSNJI+UWq7E2pXhT2uoYCgVlYwri4
U6K2YFxz3IMHlR9sn1oSq7Xio8CcWR5gdMfi12gwcm5gTRp/dv3sI5HxMrL0wdJZvNHaLLIzKQsz
sRYTBtWPBB6iJlUIw2oLbl6ThRX5isrF80+ACZoZvrKEc5ZzSpDINVryUtWZxWjaSeB0AuezLL4j
hshm35rHbEOAV76lHs/tLYL4NoKLA4pRAF/FrpexFEyE9+Q8oUgFFVc4cwxqwbXt3B5xveMThl8r
j8Rn4QExi3Uuop6JRDhIJlIbt6sIMdil+D1k4xbiACLtFEGps+xHh0X3VpGaAWEKlNZYW3KoMOWv
m2nf3fGN2qxhqXUhtn3hd3vQJQMTks1Z48XItqTfZmi8sEyW9IyB66Aox6OB1aG4cbB06iMy3/LU
3qp8gTFEOQ8ncOGmKw+6DExgbHSeAAv1k2o/I6wqDsTzjbM7ibKFZnGeeC/zcuxvYUgU85dNmnbe
qCsqvdaVymlH3YFscsC8TY0H7hTZZ43LLSHLoC6+ZfssDxtJQea9Suy3mmG463jGtAPpc24Fdsd4
6OaUta55L12ne8blnUoKkvDaZUmi5xzDw5B145X5cXAk9KOgnIRzVRyNxDlvHfll/qfiEjeK7pyh
iiYfGRGHqmDGEZZaIjlV3Qc4YucJGLi4RkSk2jVuXKzTOEHkYx17mmzxgP0krIASqTP12Rzfmpxk
uTd4bSlGkK3/5RrVNgCQwFNR8DaUJ/UzLD3iNohv5xpgFymIxnMbKQQIO2DkWfj9/h2ZwFc0X6AM
J4jzhqPRiWDrmutUnu3kZbB/4v57kGePcgCGtTJF5mXdjIBzQCGW6SR3G7bszGcwpz5ExxGAZOW/
C6bn+/O5HaUVDwQJA3GjiVTNVRsra98OcRZdO5dpz7+gBE81IGtmeogHtf/NiHcJ868iepcIgas/
gUhJjjOoLy5BE67W4meyTySqhcqfQYerc4/leRWNHwbZ5+1Rcv6M7qiaOxVPgP90tLsm/fGgzvkt
ThD9bG1ct2dVXWMk1PCHqytrCLZayhCACpEy3RWBI1F+1qz3QOENR0UkTztpHbtVvGGRFBeq2Or4
zdGDrSX/PiPcaHo8Wej1DUG3t2+y5AqThCrt4PZVkBolIbz3LF0x+5YK1fLNW6YeZAuhD5Ea+3Ic
OH6hhRAo0TQBy7tFThcti3cVSrILqQZd2DAmNYEMH3J00IeNRjRkFv0oGkZ05WbWHYQZLqjpMcIS
zZvRqzaIM0qPB9HcDvD6UfwigLOJYTSC9rRYr+UZGa1OSlnrlkiDifJtU8COiOHSbEHeX8h4XkbK
aZABoQAZnZGEg7vFTVDwqKR457glEdMwljNugfU428njjBY7kJa7OKNFsGYDUsL0Wu64E/rIA6RP
5temIUzymGvXNLt3ZAlEB9w3UuUaPO7QOWtnw1YuViPC7JkkmvKesTFT7oNx7lPPE7R6Xsm6rfBQ
wgGtCKFArj6Sv8lS18QvhLuMxd8IKmKxZwinSquC9mUrm/4chffPQOunbZt9Nnk1fWzE/rQ2Zze8
id9+Zc13b97CZeCN808Y0qGC+yBZO8Znhoq2fvzLudujD+zEBcTYaW/8lNljj4iB4geAyN+QXc2m
67I7NSxVtu4l5Vs43pS54M3bVTx8cX9Qgrc5PNpvurOV5/BgqvXamajEem3IuBUENUwyB62IS5Qb
1JTmSXIQ1ookNz7kQQQ/CQEnnBYNUoyRJHMGnxntZXXGfNOZTOd8O1ToxRAUoQtba1CnCZadMFoQ
tUeqAO5/vDD9dOlR8RcwYmXtgRgZqqvD72RdTWd2QbEiyGfjvZAL2q35ysrqYmDQIi3dOnToz1U+
0YwlXu4fMrEIEQq/qT2id132rKP+RWwvpCMLebPdbwTbUlMKWRs8h9z/tVICEw2LBBF+g1LXgZNN
JF5M4p6AA2eXj4osAr3Z6lQUFj+1TmyGhPCK62vmkdAs3stQpyVd8r5BuIGZ10RA/heTo1tfQkfX
UsCBngQcOmnvCcNSYGgLtnwiVpeNhkE4wERELkg3IsBgDaEsoe3fNRRD41UjMDyg2GMYnzXx/SWO
4K32LAgei++GCg43XdTyqrCDl4wKycdMZCAaX+ZONNz1c6ZnhzkHnFrjTHdiT6/XY3vRBREhBkT7
/cI/ppGouO8hcdV3h5cMx5ziCeIg4QIj/tE2nhRCwjfv4fPYq46VTd38qiIvVCAXvs5Wy1KnTY9U
30M+yDRbPILy/d/hI0+oPQ8BT5IjEh5Yn/mmiBdMdVeNAUEJWBy2/q3Gke/m8h7VbSdf8247Wa7f
ki3pVT4/bkUeACiTlu58K9kY5alkFxk1GfWzC/w6k5eVH3o+zxAvIPYQlm5lJX+npAqS4UXC91FI
NhQRUB8aaPn8h5OerPG4kweX4F0R94I4E4VGWNIT+RowwfjXeqJm1cuQolTe/AI+Q3/SuAJ95zxi
kYvDc8er1yRf1vAdxase41YD7PCow6Ns3pryPa/QS21EyOHgMq11cE9VMxDFRyRZtSlsl7yqqkR0
7vr+ETBkSD404bWOYJox32oyh9yfMd7mgbgNCVLvS4P8UDCGbhNrKzhtlwjUdFw1as3IAHgdHqfm
YWPWIEudxlOfx4RghpQUiV3Ag6gfG67BNTmd4SfgUAoRQAUHliFk+hx6OnSuiLgpd5hkovbRKKdJ
f1qkVeDtQx2a+JuAF7YHytsW5W4ed3n01KfUM/WPQn3h6VQV7FUoOcUGOyMVqrjbLVwppNSMs0fs
LXElZ7gnblOxcs14YYYlrSGLSf2qFXxdbldeHVqbI/U+Kp8qWpOGdzvqVrMZLR37fWIQTChN8nx/
14ZHTX9Xgivxr7K/K/Vjau7i9GhGT8d6IGDryKh4n5UtYuQwvCfg+Ip1CXgDtB2PdencQ2CVAFDU
+IYrmuqj1B4MRmfyJGR/i5m5munQmhQ3D5Ae6ROQKKpL6c2mOnXEnegCdOlkHtWU3a50FqIUuYyu
PUfpMs9bSX9TEcOkIFeyBEqbvo/Fs2TbKvaEpiWdmC/6MFhDPy/rlxG5sDz88IFKHS0S+xw5kkx4
fU0XhB2RBFY8QvmPvm4iHBtz14eeX60LfUlS9Y5YyBR1X4GC05QvPiG37VYIv3zzHA2nGaGJscmL
z0lZT/aj0JnEV1yyMFx2u7OVg3wnCFNt3rXooRYvM1FcECzSJtLXKdnD6GXX/AMMu11ASPk7ONSc
UuDX+ZuC7zoDSZ6Q5zv9lx/yJqznlIKOd5tYAnMlZ+5gYkrg96x6vH1EOYBwxcMtrC8j3imUmj1K
GtZIwobN6TBSWl0TOQKwKnUY6TFcxRfiDYJuxEu7dqw3JWXkOoYJji08EgUZGjbWxeBTV/9iftcB
A55sfQG1UJHjine+tMjwu6QolAAb17a2zeQXiiKn9kLwc2McgbFm80KHIggsXiqy7v8Jt8O/dOBl
ngmD/Symn5SFz8yoypBvyGfR0nTH3G+Xq0Z6IygJl0he3GRyTrJnZ/3MPAUSE3wmJIzDC/qEKGLS
UXYUJSfqU0jqbKJVX/gn6eEkYxlSDk4Akp4QlrJfE7G+8oezoC0yLVvG6q/oCYmV5xQ+0FJrAfJc
UgCOvXKuU2CRo97upJZJW2B1xU+GuYVB37Q8DgdBaXURgZ0vDpmofNTK/Ja1C6cZKAqCoOH8DkMu
Awdo1z747Z4eGr4tvduIpV59nMKMjADS/vmJiXbgzSESxSer8SxyrojEagXTkFaLBoAsbYxly7US
GycQnpHQI2V4z2JjkYpgjOCP64+cnzGmmyR7Ev0ZzBEdDSczvabymz4T8jU+4p3EHzfsChpsIbFr
StoPjFdhdZnAslqW3ML8cRiuhuD078EB+mv3SgCQzytP3eUjRYo++r85f9ZAhL0guFvpCXFfoZm2
K6QtbOTgrL26GJUeoIHwinvm1uOxymmTctniOK46Rqt/MF+36sA9MsLwCMIlbGefwG7A1fvlFtKD
btS5vNQDen5uQrTXSfqB9ytLEWNv6NzxdfFlVcFBJwMiwvstzrsAKolPTzXPiuKpbGz4pDGd1GQa
cHAcVflXAMEEw9Xxm2afONsaQkTJ+HU+VKyUTfEWSsDvhLSP36mO0ZDgt9Crgaudvd6/2fxmypug
Ji1xdhrn0Foa7NXmPmNaw/7c7AaV8044Lk88JnOyhV3iYCNEhImGtlzAnIkoTfpsECmSMfzE0EbY
p0Kik82R44BW5ztF3vOBF+OT/jSkQCGf+luMFp7p/qgPn/O4V2rqGtcMgLYMEEfdA1RfPfCzh79q
IM10A8jjV6gXIch2CQPDuDcI1T7MIzoFxmegTYASB5GhZ21DXrn+XqS/hnIf+zW5J84vyKtV/FbF
OYluo7mfuk3bHlDaD2gGGzRg0nHUHw4wKAVxzUPntcCTG/8pMgBgAezUPOf87n8bw8qOYNoPdngB
MelzL2Wm6QBNIpqCim9qbKGpU/YoeCBdR5JIrjTERk+OFcpGYgeybUzpYBq6aoYmcxfTXqJc2wm4
yJ3zDaaDTkKCQ3IgkintJUcc3tz75BLF7xPSkSYBcJj7RW2cWglR0CNH9kCgXwFBeRddL8A8Unur
pr0Ia2foGSko2sH6WdbKrmHFz1Fw8+VnW3012i1Sf6SIrHSE9uU+Yfty+SfD+CLh16v79dx7ge5V
Fq9tQlr80c+JbXlJKxST2DTBrPstLySZYTDgRBYTXzs1byMDfU0oS7fBnYE9Pli24hcx+3BXE2Nh
y7eemBwOowl05uSXJCJvTbq6+X7GRYtnwhXNvq0/ejnFjkBEUJCAMJh31YNPy4N8jCK0o9SUWJ6l
PmLp1eH4J2pWyA23CqheM/LSDJuJMo3mT49Lt4YvMScPniPDdTgQDuSp/mMs1p1M584mGSTCeo5W
9Dujh+tLd5x4DJZluWT+w0tUpltOX9P58mEm4xc7dSlqMasdtfVuy10ckSJADiNyW8RgVG9E0WdF
2g3G/aE6Rt1GN9kWD//j7Ly240a2NP0qtep6cBpAwM7qcy7ETCaT3ohGusEiKQreRsA+/XyoPtOj
QhOZs3QpkQQQbkfE3r+BjOrk94PMYWnNUL3TIjqtuJ27nJPHR5W/9yYbsWtza5qloaj1c9pKsCAn
+1peud2DA4NdNm+a2HrDjNME7NKgeeF0t44Jkia5ri2mlgffE2LUpYE4QIriMtxHqNVIT7HoArDw
HZB6a4+OJtcHC1+HDoAkVBBkXeaqY36jaQkejJcDFZIWrnDcPSo+f7LhcW7QreoekxQjVFKBEom+
yd11KGjXu244R4wrTE5T9771OflwvjBglsAC7NAQiwBjQmqxr5Dvzd2dQPmh6y418bVq33IbwdDH
Xp5rY8bt/IWCYQI7hv0puwYIq8SVDb7GvceGgAJJT+xEeTyPmWqcSS4wcrHG96a69MgwN3TWrh8u
xHRVDTej9q7Nrt5vmXdK/h4P+kk/s5JXsDqujrAJNG40XG/8cVcSHwtIBgICt/9Uy4fxIi5eepIW
5Kh1su9MKEf9RBPSQViz2bKBgt8gY5ShJD8+81IyHwjhxjpXx/6nV75AJ23JgEVvgc9EP88QyLBA
ep1WDk9CR4ODZXKNf6ZLtSPpb9zhbqgfy/6pYMXICmWj8U1zUWGEf5/F73m1RbHWZcyi80CdaSap
Gffdc+5t0orgyLkyAJ/BXrbiIrsxo/upfbURbjGMrzgeKPeinC58cW4V8gScrC43J4CHsJLRAd/P
KV8E5m3vBuEaZkMB5AKjFwVI4rpCqDckXVdxwXOsp15/mIp37PbmU04vzjQ2p1lWMIGWQ/26oSxK
kyi/F+HXMX103Ld5yZKLTZ5nHjX2jyc19xWKReTa7ea+sS8M8w7jr2mOEXBk3PI0jr+1QK1ydviW
238WkReNv82nUFgHXH7ROAtbEBc/A67ZqFwY1134nI8fmZNs+pgky+Bhundjs4jL7YCgVpYjAn5b
2UgUe83DON7j7Jpj4JG+MQLoaWPk0FOnGbhYwYoDFYJmKMhNZ5chtM1fsbCB61OuRaeh8jDT3ffY
GnMgTcM3Hygep1Hg7kxXLkQMSmOiD+MGpD0f6HRM3Tg9U+XIaVNrU3e2Z0uJVxncocybS6LdPvUf
a5S2UJExfzTFU0WZwgVOq3/l3lghAkllvdwzwSvrma/P4gtc0Fmn9XCDjrSCeBh+y7EAC1BRpor9
1Q9hvsMSuBOwzRG/nasoybvsP+jGtr91vYs4f9T9HUlRTptefJ+bt3SVp12RII1ChD2uCh9V6yvo
mNppWd/V5HqD/qLVbsjqjWSfvGZbdMGpJu+R+G25W5XXhGKMsckDAxZu5Fxugew8T5wQWiAxQPwg
DHLDDrFJjTfSRjS1/tKa1UWXv06kJKEkhWdTj7zCZWw/GaRTWgoMPeI8cOJcdjBU066jFEmBF805
z8OSZAgXGER9BZUGCkNbWoRGq6Ye++5i2k3JOa/Ohsf59EUD0aCYtU4o6dUI7e9N67bBLLn7MMbL
QHuq3JvRv5TVpdPdUURAFDUdb2Pzw04VK/CukfeJvDf1p6q4zfpNSp6qANK4YY2EAx4RP43gycm/
9mx30U6bzhCZb6rnMu24dlHWChHvhUSiqAGKR6+8H73biox/kt+Z5CDB8VpvEdpPExxq0vLo7H/v
pn06AVo64/YDb6fUH5L6evbktXGam8ircaoCzYzKsgF6uUNv9Kx1H21wvPQy4TTLz/Xh1jSuMfgJ
k0crmHZ+VZ2aaYKZ7k0PdF2QQUs4KfAOfidCUayvyT6abEXxeWm/Zrl7EvTetSkHbobnBuLYYm/X
3wUS9r6l7d2WzLx7V1P7riDLsftx8wLrglUvkYQqb/+z0+4R7rKimxGYCTTfbd08VH220ZRH4bvd
k2Z1uh+I9wG+SrvTlty4QvxrlyK4pDUKCNOPofpRCXQhTpW4yGDQjSNUrJ8WQIAi/ACVrwVQ7793
1bdWkQem6aRkbzi421S1QMqlOz960dHnM8kOc5jcTsVpk1wqFLc8ljYyo67Dxfou5FY6nlCgGNBJ
tva6weUiJRsb3KGpKdJraACyuczcN8vGKgUcY3Y5Vfveua5JRevmS4p8CNp7KHaKbWa/FZIqFtlF
wFA+Grcc59NvQ/ZkuKiow3WzOOWPeN9RNjESUrLA6I37qP/Wm2f+wF3oMX0tPUBaiqgTIRYl3+2W
Q4v2OkE6tsCUuLMgUH+BLzFgJq8BvHMa88l2wz7fAPx5l+iuJpCHLglAVQXqD8wlQUZO12F9VyKS
pNlcibTvefodpBkXlYqMBZA9sjA+zgPU5iDYgUqok61O/UivM0LXeY+rV3+mxOnYnlf9az3nbhRY
vPYekUPhdySZL9n7AhLXGee3VrwGpMEm8jYnqqcAzzUqSp9GOBnBhZefNe0Z7ipsimyq7F9RAUBD
gPAwmYbGsz1yUEzvWxRn2LcoLYf69UxSLICKUKtlkZmk2LFEP50Futk35/gagtmfcfa5vY9wpuAA
Ic65I9/3ztPMitDP0ApD54Z6KC0LhztnOK/q55KDidYB8hneZmhNIk8xUyT7z9YQgGvvSeI7AMS7
aCb6PmuzTIb2ngQ/XdJZJfijq7J7mSBJaWRTW8JRMDxY5pPrPpQ62Qz6ziAjQwDEebQGKEdJybrG
q3iWCQh4resrwDmAkGeVJEwBshep4Qu3T/LnfHqmWH095WehXXEV/aasO85UoKYle+80nVpE+wj1
CtI/kY9R6OvU3MTOOZNpBpsbISxuh20X1zNPw3Mc+GmDvziTVqhZSKMm5fazD783MalbAPo5eWX/
1McAAE+nRzBryfgyDOdc3DzrRuvv+vFHU7/68UfAHaR28C5wz4sKesdDyc/xD+l8BJ51Rg7g6ryL
ORhU7FR8Eapr3XglDTbnxLCe/mLsy/nngdj4VojNWQrI7VlrDGA/3DUjRDo0kkXURKhYJS9//vEf
//rP/3gf/nf4Ud6W2RiWhfzXf/Lv97Ia+fhILf75r68ICZT5X3/z37/z97/411X83pSy/KkO/tbu
o7x+zT/k8pfmr/nvJ/P2f3/d5lW9/u0f20LFarxrP5rx/kO2mfrrK2jH/Jv/vz/84+Ovp3wdq49/
/vletoWanxbGZfHnv3+0//HPPw3H/auj/quf5uf/+4dzA/7559VrhjVq/Po//uTjVSr+2vD/Ybp4
E7q6ZXu+Z1l//tF/zD/x/X84lu64uus6wnENz/vzj6JsVPTPP91/CLj7ho6BvSd8wzDEn3/Isp1/
pP/Ds+H/+76jm4bJH9vmn/+37X8bw/83pn8ULeb0CALIf/5p//lH9V8jPTdNMw0LTpbh+XxV9f56
Hxchv2T8r7zI49wXttz5NanGihSrkT/5vr3/pSv+/bpfH09Pffp4vv/Xx8vKU1NRRmo3QPMvDey0
hI4LxFcdRSQ/yM8Pv2X+2M8aYf79LaUeRVYYd2o3xfbOcd3TKPNvDz+aMfj00cbfH52qpiBr3qqd
NL8GLdWA9CNryVsMF5NLWTz8cvg1a8Og//01LjU4GeEFvXPooyCvt9EE6p3L5+HHO5+3wvP//ng/
qkUSCR4fgL7zyBFl+pXfIxldMp2JDX8LDb+O88r3z1P413H2ncyyrLxUOywwNxpR3wSnkOnt5vDj
175/nl6/zNIxsgLXUxWztEuGU1kJkDEWIgUQwjBxdVPt7PB7zJWZ5M0f8MuLusm1zMpv5A4lq31i
brRmU/wovqXbeAscbzMTrNvL4B1DrwoYD4pyp6T6yNq5G+fIUK315Pz/v3xBXgWWGTdS7urIek40
+Q23LTaoYXe4hWs9uVjvkY/HslHVcmdbCgBfEt4gbwJzcTBe2rQ9smjWXrJY9VHfZmNZKrnT/e4k
JEEfTGgRzXpC6W82Y7HiZRiFfde1ctdFSJ5AwJIOMuqFvs218NhAzGvvk6jiLZa+lntiKEq6qlIa
lXJEa8Mze0oo+InBRZusNsyfaZRYN4askzNZI4vVGTr2NEY/ncuxS1F0N0IbrZnBA2JCjrufUh3v
qVw/T2QekoKIK/d17EeUYRUpeG1wkkddlgp0jvyS2aQTB8Pv9pNQIDVsAbC7TrF9CbX4PJZeSKZN
y8x9K7saI8h82nr2oPYI/CDLok2zeFQBsz7CZCPET/k87IfhR5zZHubYngRTllSm+1WzNcwfAol6
16BR2a4jR5LbDKbbOreKp9+bdYvwpnfp2Pgdy0qF9kk0fAzqQ1h3mWMfCZ8rE85dxLcys4soAvW8
a4I3DZo12tqo5J3klDEPN2AlLriL+CZzI29EwHwDRn/vxMVVmyRH5tnaty9iWy1ts5iGQe5Mqoop
8kaqx2vX/VLLi9/79vnFv0SUVoxu6pqZ3MGWh7YrSR2lY359+OFzD3+ySNxFuJqqNpB5UcidEFSK
4ugjKqarsok/Us197aR8DAwEFv3q8fDr5sd+9rpF+JLO5PlDx0YwwYhxNKRKAE9U+ubw09eGYhm3
psIr2ogV7xkh6X4Aj9Qf3JqagZYfGe21ibQIXINsyBp0CaGxDuqLMgwQNhpFdmSojTk2fdY/i5hl
YuHeZnXIcEyTA0zDAbHhOhgeu+Ace2xQuWKAcnOaOr4wugbyZSzdewti05EddG2AFis9HeFUJUEp
d1GOmqGrzmqyU1Pp/945w1ks9LjtU7vIGf8cbo+cyucmCt71SL86PAFWRsdZLPNE4v/tZuTFQ8Cz
HWozrZcdiSDzcv5kZOa7xK+r0HONaVJ2z2JI0MkAxwRiHVi4CWBocvsjcXDt+xdLPZdDY9gpsWTo
agBFlDSPdMzKynDm4f4lhlBrTdtsfrBTmBcKx5hhIDEGxF8cmTdr3TO36JcXVIOw8lHkkvQfFl22
2pddeD9M2vc2Ky6tyD2yQNY6aLHC4bdNdgSSYVfn4IqAo3yNyr480vsrc99ZrG0j1NitXQRlU+lc
6RQ7h2auoNfFkdixNgiLxZ2FtZlYI31UhzV8k/YiaCJUxPMR4b704fAKWGvDYv1mJHPayGezCMq3
Op2QHPnGzeFIB600wF6uXlFVfamzWRg+ZiGhuYuj4nbknOSn8vLw968MsL1YwVVXFIFsWWYcaBy9
gyA7Hun9lZ6xFwt49BKzdnM2BzPGSdi4YKyhkCVHumbtuxcr17L0THgOXdOMGVc0Vewc6fw43Cfm
PAE/iT323KRfFleYto1vGXy66tMcoT8bYEtXoiWtIgwttcGM7oTMsrcggw8EV18/U0nVQ27W/TNr
mlAhMwz9dfS6ELlV2W1UFzrnU+iEmzj3YC0EBiUDKzQvpZ1M57GfyCNBc23CzL31y4ePcZQqxybc
y8LYcgRDYhtx5hGQuolFwuHeWXvHIiS0Td+YAVD/XTE+a85rhEbwjIPOlXdk4qy9YBEWUnMwJ9fr
Fdl2qKPNNVI0lEcSvGPGI920NjUXgQFraM9KBE0I+th7KVQJ+skp/Hv8HsOfh3tpbX4u4sLQmroR
5LxCRd0011Fq/1X4fb45/PiVPrIWkaHwPaA1aYpIMIQ/Y5Z+l6C5FA4D6enhN6w0wFoEBun0jYGC
ttq5pnzI8RlP9O7Io9c+fhEZmmQs02giyeXAKKthUQdIkWNmEAMcOPzxKwNszW/+ZR1YrdGHZojA
qiYN0rsBUqzAvdDTPfz4lc3XWsQH6oxF3xWI0dXNm9GjL6O+CYq1WfDSu18Pv2KtBfOw/NICCcZH
dlVFHm0AydLKbT4LkVr1w+HHz6P4SYSzFot4QkdHSJWrXZr243OQp8ZZ0KTwA+siOatUAkNLD4zL
0C+7IxvN2qAvVnVidjjUlXi6izB6c0IIiE6AUHsa6pu6hi9/uF1rI7NY2UYbidF3ZwV0cvuxDvnD
eXUqFMxxLJDDkaasLY3F2g780JtG0+dcMcPJGlV89xtwJ4dbsNJPYrGyqwJBjFrRT3H51FlPncTx
sP0+hc2RpbH2/MW6HkohLDvj+VoEXUu38Klu5E2QxfsaEfLDbVgZBbFY4DX3Jiso5lFQLybb8wgM
s9Vv5fSzMMMj7VgZBLFY4k4WBqrSeQdJ+AqhxvYtcvXd4e9fWXxisb7F1GtOP39/Ut5EDmweqrW+
/nL44Wuds1jZUdE7ueUTm6Sr7yuZnPTGk4fNSWw7J6F4/L2XLNZ3lnSG0/sksG23Qoa82nn59NYM
DZyMrnjtJ/DJh1+01lWLZQ1AeEjLzJS7Ee14LwIyC+kcoYMjj18b5cV6dlUxTJKaMCNhX1p+vy/N
4MgkXfvyxSomHRqNpSLbosDGw0nd1HazrXJrc7hj1lIL5mIha53f1ULXuRunKnnpuqyGbdTMvgy1
+WCF2cZuJgSYoiHxb40sgfieMDxCx2z88BfML/okxpuLla5VnV/FBUMjKLK/uuMmDbezEW+5wV0+
64+8ZWWEzMVaH6O40pqEk4jllh7Kc0gftEFvHunFlUEyF6vc7p020yLGf+iLizxxfqaF9lC77f3h
Llr7+Pm1v+yyvjkEjhonsvuhed1zad/U1egc+faVhf5XzeSXh4M/sEffmUGDiXE6ihf2DcwbubzB
5/GgJB1uwko8Nxcr3ehb0x8rD6xEkwZbh6s0aBzXOlO9pn7UYacdac1cQv10Oi1W+tRn5phMUIMi
u96XVgfTbDzzR/1iDLGvGewtwufPboN+OdWeDkmgqW1eAO8ebqZYG6pFJEitPpvMdKp3ukrr6awE
WzSL2XXR1i/9EBl7qwTA3eahDe+mQqqhMNEBqu2qu/AsHSFbzES+pbrm/QTVg9iKp8zbNsoBdtZj
jh6kjppcjFK4l2ccF9MQFLnVfe8sUe+TOEZVNWnAqcaJ6W+1qRmeLN/DY9Hp9NOuD8F7mEhce72P
7nFtRvh/5Dj5Hm76vF4/W8eLQFU0djxF0VDDkoE1EJfN41iM50EJXHlMb6d+uKqi8vcud8YiaFV2
rtVjgvZnHCtnazpAzUz7LnONn0qG3w+3Z2VdGIu4FJhqGmsVNbvBhtZVV0QjxNrw5MrMs0yDqNIb
iA8dfpex9rJFePKZN5YX68VOC9+SGcKDLYArTHR4rfOIu70ZonjM0OVwTgZ4bRGiEP1AwiJE7CuD
sm9X4M/kkUW0Es6MRTgT1GWLKu6LXeiBDw6FwvVQG0Etm9nRfWetxYuY1ibwkAG0FvgcKW0bD7hP
jL4JYcFzxK0c+vh0aKGZyUbDe2K2nbI9iOxdhZdUow/pqegLewf/Mt1IyzOfsWHHV7x33N3hEVnr
gnl9/xIVvbYdmwmPmV0i8aWoNEDhtRzSTeejx3X4FWs9sAiJ3CvqvIvHjLKEWYHoDSo8QdxRxI+G
7XRnVmE3KDq2tnFkVNeq4MYiNGajYWh+UfU7K1TfQrO6b0fcYsRXjvJ7p8MIroY2j+SYW0n04FBj
76yTKW5PTWhHvQ8n3NS2JVSLqRYoi+s1gG2CTnrSQh7Q+mxn1+mR9b3WNYsoGumNhj6iBwIzL2/G
3jgrkDjpKyjWufG1IOj93ggsQlbQ9IHjVBMo+tgVZC+1/CrRUDbqPeVCftXRSPENZW5/6236Imjl
ZpXKMdFNlEnEcNUKLbruhh6VEsOxcXR0u4JedIcjFbyVjUhfhC/bH0uQG565Gzjcnelu/s2LK+/I
+BhrT58H7pfl0WQqqDQ9Ebuu9F1cpJU8a0MNp+ekFgaKeXp41pJ+gBTpYBQjTMieWltyPOrRrwwK
uOcV2owk05FQPNy7K9uPvohZalJDMcoWxUk+wA8vdVMDc8kcHXuskLIXynK/96JF4BJSL0JWg6AW
l1w75YOY0PyzIng8ElIP4sa2lv5ehNAXQcg2xkL4OJLt+rTACsPe5qV9ivHqxvMVuOcjeYKVxaYv
4pDMgyYTkYPPbJSQWbcGDXvWWcZJJd9E1L71hgqOLIG1abOIQMKc7CaTlrmzqpkO5OsQ5z3z9PDA
rD18ETRUTHI7Qv8H7HgS32fhlFz4VOF/s5cWsSLyDKm0nOKGG/tIPQFWuo2kD0OrDvy7bqjdRzHI
4vl3muL6i1DhZs3gaF2Z73pw/8jRRI08MgKfn8NdfxEWJqvxQttpEM6BexeU9VbAWLJIzabm6+Fv
/3w6uf4iNAjbCTPHKLNdZ9j6Jukx3hh03wM9jZHrVLQjJIvJN44s+5Xzvusv1n1kNZXIkxr8zJSg
ypV27o9g6JsnxwmGTQCB9azUB1yf+hh5K36zQQ5cJDuntOXG5EiO9moiks3hthvzbPifh2DXXwSH
Xo75FAUy2+k6/kJBij8WdrAJwnhDHja450jfu7Jbq3/QvbLothHXlXcQ6tPvpZTdJfBT06SolKOp
XRXjlFnVbgV7vtb167CI6/vDrfw81Lr+ImDUGmJXjYInk4si2PhlXO61abRP9E7Xdu4Q6detHmb3
eq0NR0ZZrPXrInBknhXliW53O8vjXPQlaSo0W/vSgg+jAohZQkMQYOg2k48Qszvtel+Qsyhq0GO1
1r2UlvqBRixSHHkF5UE4Fvy5IIejmzecrjlF19gPxbPKFL7Yro1ic06maBtoTr5TgZlc1n5VPylt
CB76aLJvRJUADjdTjmxHps48Qz6bOYvoVZVhqQHbhnxkNfBX8zA7ay0tgZeWHMsXfh4gXX8RwrLO
1os0gA+ShvarcEfs+uL+WCpv5eFLLOqQB7iRZX62ExXm6ai5Tkl8JGat5KjcJQxVGmEQyhYgcNNJ
SCtWss0oBqMJEw8XVR5p+KvnySkHjjPua+de9RxNtX1kXFYCprcIZ1lfFkOqBX9VyJorxU3+KrbL
UAdA5OMwgrFhc2SSr/XgIpIFtm8EvtvkOz1GCMmelLXVk2E6Pbxo19qxiEyB1QNldAc8BNVwHmMN
x+3rUYvcvaWKm8Ov+Osi8ckc9uaW/XIqjHXRpdXUEP3srHewnoqxWtDqMHhPyFPfaL7UuEYZuvFD
I2pTkzIMLGnFKPDb0K12a3TwiQ5/y1pnLmKUX+TNFCQhKtVY3hnVe8xR4/CT12K8t4hFiRXHg7B1
iJkF6pudfDSy6jROGu9E5gj3mIgytnEHcwWyXK61Pw6/dq1Bi/gwuQ3cgokjASVy5LIQq4RkevjR
a1NjERe4FWo9CCm1F4GLwI3jIfo2SnSaXTHcVCILj4zJyslgCecUYV52g8aZqTD1bFfbNXuEQMIR
S59+a3VOuLVKs3k43Ki1ly0OOkBwe6+2x9k0CUnTXM3IqRGmt+tvctAksJIRxT78qpXQ7S5CRJib
eumbidxHjBFaIGHX3rntpD95Vpw9Hn7HyvC7i+BA5smu7aHqcAOLqq+dbSJe3znN2eGn/5U4+2Tl
LvGe9ejniQW9bl/7rbX1Mmh+Xat9Gz2IT8aIArpTZ+FpmqbItOI5grNSEKHcydqySEvtbcPK7jon
rredGBQ0Ld3BotGItkXgJGdjwpXs8IeudfXcPb9EmGQqmqqzI7HXCoXIuN662oNFMnDX1zI4Mpx/
Zfg+64xF7Gh7yGMjXiN7qAnOeQr5Z1sKrTg3c1iSeVqkL35k4BiQqsp/tjKEAbOOop4WovJTVyRU
qEdnLrIB9iQvBs4e2ymwezTOc0SwEqfQfw8g4rrLSFSVZEkc5rhDZEfItL9SMeoUanSHI/29Ehrc
RdRB9qokDdMxL3rTQOPPdK9CYanvlTXf4c302C67Nq6LEGSrpJTtkLX7gCi3GYdieg7EFGewN8dk
d3jurLRlCTLtnKIMo4Te6vzwDD3TaOMZAkWmDnU2sztG9Fg5HC+xprg2mn7Zoi5WGhq6FYO09GtV
NeldNE6Iy5QC9v0E4TqPzPFY6v3zEpq7BKGCqBF1iLnvPjEG7avbWCUZYpHAndbzHtF8w/xuGyhF
nhhpb1x7yEL9XtbFdRZhyc/zehjCqN27Wl/i+WQlzYXnKuSKmjFl/XMut7561ZyISRNQD9vDQ7l2
0lgCV/3A60RYu2rfk4scfZFetPmoYVBihkjPN9JCT62Jm4ugS5oN8FwEI0VZ7bKiKKGr1upYWXHt
MOAsAlKWVr0tI/ZOD6jKhSMTd1bLMOAdOxg3n0QjdnZphsJvYSZViIlojpyZhtD/MQDySioOruHf
Q6KSqjLHIu72fdCazx4am2qTFfZYfjHw4NhEAAQu/Mayfnghd/MTZWD97HStkW0THwOvIOm7M90g
owWVR5LiPhJFV/bfJWrWoqaMCLY/7TO2gOdA9jhC27V1Epcd2jJBjFQmR4EjS3ttASzClF7G2PZm
xrRPUs26QKQezww1yHM7DmcSjjvtVRClp3gWWCc4HyRHouNfSJFPdgpnEbaSVup+2zk8vscatZJS
Yb+B/KMZR+IkdGu7Oykd7pF51bk4KbbeaVFN3nc7HQtkFSiwBIkRIBGgF+f6GDmIWCDbr6d5/i3s
CzSpGnwXcoWE7eSYg7uNS5k9DXE0PI0BxsPVYDsY3Lh2idtEOd0Ok4tCaJIHO5Kz6dWoQjyLpiYI
QIY4/YkS6OY4U1Gfi761r5Is8E+PLMeVoLdEAJdaFOhIPU/7uguK9yCsFRJxpgkvVJts/YvFHe27
7fQJBq85pntxa35YIo2vnH5SD6ZygQ0pYXs7v+jME9JsGKsWDkwfv9L1b63Biffwh65sAUsYcZCb
WVCy/+710rhLBu9RN9EsEhaC/thiHX7H2llqiSguElfECRXZvVdqWbeTOVj3k8aMYdUnLar3jt5r
d5pui6c015A7sBn/R/zg9Uc22tmaM+rOvDolQeopC1/1pjLbHO0BOW7BE6vnTgtnRnqYjV+PfPG8
TD6ZxvYiive9kvpkJ/Y+BSOOCjEOze+mVeRoKmqF95gHybjxvdJ7HByJGlBiS++2sEv/PA84Zh/p
N7H2FfPZ4Jeznc/KsS0L70fPz1FmQDPAJVXTpwiR5vkU/uCSEqfI3QT4WY59iNKwXw3bPLdgUtaV
3mympov9kyFqq48yjr2nKXdQ5GrrIfHQqyZP9KXwTbyZcjRae83zrtMgzh5cxZYAxRsHgFgUeCJX
Q/7qTRiEbEqtjW6KoU3fUpXld23nWZdTlLpH+M3myqnHXmweRedG2ZQGnGYRmj+jXI70QKBp+T1y
nxge+ejHfSksU3vu28k6oxYs7u2qRls89Iw7WBTluXBVc6klwttnfY0YNVqHqICkIol3GOiiPz2a
6V0wJS5+Hg5aI9h04OfgTDACrT5W8b53o+E3F9diIwq0OR7JfuLzxPDuirF4ixtNf3BHO7ogSzgc
2/LWum1x7B3sQtW9V2LhLibt1rd041vty+CFLHytHZmNa+9Y7CgYjMSOU3TADl3H3xWT7m9Gy5nw
OACxeWTZCXce6M8W3mL/8AZl1q3rRIjh1GmycYXVPodgQ9GHaIJHGwGIa0NHLnlWRGjv68hzUDAK
4+YdtZLpoamlhjtEN+UzLxvpjDkHh+hYgT1oXEXo19q+jUBLH2nIMaaj25wak4ZrrvB16xToOsei
MdHQpe8bbipQzJSGVEfX/gyScnROrEJU5G8iO7m1ZaF/VG5j7LsgQU1LK0sEuSJpaYgmT93wvRxK
8wGDgPQJ4QHHAzE44DJmy6nfWwWizGxAIBWQJLgPcku/y1hal5NWI81dpdHP2FPlVhlDz7nRDREa
5HzCliCDWuE5J+rvg6nydKuXuobFZ2JQcbN1/WtdqdH6grIfLFfD6x6rqgmuNDcRX6VnT5djGzc3
Vap3JJ08K8NIZBK4yQd10+GF5dT73ERmmI9ob8NK93wQvrq5r9P5V0uK2S+1U4kCC8l8+DnapBa/
DGlduajRjt1ZksFMvSpCVIeNWIqPaezYxfRItVfOZKqbwSjFs3St8CysJZ6JWes3xrbh6Peu5Ylx
UZBVxqY4rJ7dsSjvhBJi5zuVdE/aZrAvbQsLm6GRxnezM/utbQlrF+Shd22ltWg2gxDyMhBuchdQ
9/yJEgDVnMw7t8ISBSC2/+kLwDr3NhqVelS2GJ+Qu3sKAhHutdRuoG3jIPpemZA7YuGPOAf1eN3k
pUEoDd0etUB0BAeuet9Lpn35JWqq4GuPfX14YhaN9eBnuXfr1zGipRNiCnQwJcrzRva4Qoc+dtYm
uywnSsxDrrJxLPdsaOImsEV6mqcjZ6XINhAWyh0DfTQ2fWxflFYh9BiE1nlgju42sMCqn3m4F2xs
J1Df6P/kWfnCj78o5MxzfHYUclOgweUTB1/1Go0ySM7zuBIeTiXtiOWIptBunyLhImNb6ST6Ew5j
m175XnSWhJZ9KUQD4LBt9eDR6cuqOw0QpbkyRZbe5SJha3PsMZIn2qhkuzGtwbG+BMWIZ58Vm2hV
llnenCvDcDCo7LDPJOnjwQ4zkTDl/D3iNYACyJMnPTRaFec9ezYdqc7CWFaS9MAQXMQS9TE3xfV5
qmezcnNAT7pJux7R4sH3L8NYBQ/dUDozCiLEAQacWFTb6d5MCqE2vaWUdaLljYdQcxQgAgQ1BFFu
h100Cdrq1e4mQAxs09ppXMTNPCJi/GE6lfYE6K+CDevM9Y4B+1ZVIrOmKOqjsyhScZLWuXhEBFS+
5hRa8I/WwuoOBm3ybhsiuGDaodftzGfrVCES2Y1QJJqpQqFQoiZupqP3DsDSeq3iGJ2mMJ+mXeO4
5pltDN3srC09PLqG7Ksy4unJipEtcNlzXwafugQ7iHwyp0JFG9kDH/tSDAY24ZqfFGioNUlWfYk9
0950FMBQ/IkNc9s6luV/KbMiesv1tsbl1a5PVR4aPR4Ehs6JsjGnZ7OP2o/Wn8wKB4EUESIJUQgT
Ji/aoy44bQv3/xB2Zstx68CW/SJGkOAEvtY8aZYs2y8M2dYhQBIcwJlf36vu443u6OcjH8tVJJC5
c+deuv6JTAD7rVpcczFrMP6pYRB8hrwin9pNnSejSC52VJB8kooxf0vWAg52HFzC7JfMe2R8EWMO
W1YK3aHJvodM9IQA4OL93c01mXHk7wb7eE6TjyouAWZq1zwnQ19enbKWn+uozdNUR+GbLse8JUR/
SN7kmISQQ2vR/64CORx6NU+oU5V7j8pwF3yaeXx/0jMH3n2dkqmbhQmZyi74rTNbE6xSC5GNRCK5
y3xNDPoD61YrCDS2rIsNe1LFsS5k8xGabsH5knGMFrb8yGcd251Yev0jleskIaOm1WlylvXqTr5q
4folK/if1iFjDUDcTHqGM3TOJm5KAM4qkJBAp9a4ICVmt7Ob3gugtY2tqT+7NINiWQ4++Zm4jqMP
m8zitCrCaGWY9PuQz4rMRwyi5D4vdfccFab4FFRMf5M0HlIozZwFTUmqU1cnyV+1eosGn5MSbkdc
BOCFrv631qF4FXogn7WcOAw6b7CIlDK3BKwafRNTFBI60voTmEM5mWlnw2T8MuVMs576Db8+n9NQ
gX+d+VZ7vkqgw4WJIJSM60HXKiXGv6v+xEMBTM6tIEXLPlswN/TcyCSaLtmxEvyWZNLZ5rVNITLI
yunfTGRr8qLLriQxLZnXbbLW/nMRBOuBOyJ4qqrYnMumw2hYUM0SJD0uDet4oXnBP+N+sZ0fEONe
1rt1LSThkpZkPNliF8yM91zRKm47xzXnwizVIcLyfou83D2vNSleUVWUB8ns8joHjnjKq7F4tKML
E6ZvkE+4l+Fz1ZPzs2xxi3nTIjWVYzwePYGLdItbjbw9A8/gVmD9IfdYCgIqh9rsGB5Uex11PIyB
IIzfCQjSjsLoUiaCWyUyzUcSzf1y6CLR0+DEuHMGRJv6KSXYGLaOTQn+bKEbfDTj2MO9iQpOxIh8
oV+ex0258WWx/hZgy+pNqACgbtY+t+2mTCxY9CQl4lWjA5UrOIMmawwkM6/xAe011WOdOuA7qFYW
snPjMNjWfhIB8nChqxvK5Se+LP3l9xlRcFHZd2AIXdiBUlTJmbpZ/jRhwhlel7J7lPWIK3RIyXiC
m2ajV90nkLFXb33piA2EY9JAcFYibO12dIP0I5NL9T7hemLcHEr9nXF7fdiG2FFvcUjNL5rudWwn
/Zw7croAyp3Nzsu65WlgPPPDLkSIO1nnXGfjLvuxSeOvLuH4JxQVm1zLG3hwkZk2keTzE6UkWztk
zRPCGv+AxcsOc0tKADdAu3VWqC6NonLDvNHfG+/pMCxgccKgTD6HYgrebC27t0RU6SYWBPlVTVgc
3E40x2juir0s7Jcnh/D3tAhHblTZtDu2RIKUj1K5r1EAhDBbIIXCUvFOWeQWADkSQYnSlsFAdu+4
QDp1CqLZQs95tpFosyOhYyEA7GAmvjGM+GbOQdSLJ54dA2Cz9of1VsfF+KGjvB/el9EyAA5Sd433
jPDzX3Wc+QAORfTuNKGCv+f25H1yuwbQT0KXDjBceJh3ZKl4BKhRkp61qNjjHpPZsLMx9farjgOn
eYvnGF7UYM1fw5YDWUB1qusttykGYFOp+e7h9jjGx2V03obMhffJOLgOPpxmnSVYXjcBJLwwENC6
HfZd2A/g39PgrVbK7owaiYhsksl9KGRSHUaZ4ENPbENKyLp2VEbzgkMhMYv6HCmXD6kYnQe7OvFL
zKyZmNUi33eynfd9LPyTW2bG3+jID/8b4izeePxWJ22QW7OxCs/53M8QnRLvK9cyhjBVmdd6IUvR
cgIf464TD77fxpK856D4Wfpwk8ZYtz9S2wDw0KM6z5lXXMLY6nNZF/XWzyvv0nh39LrH3XIJ5nb8
alu/fMny+Ec7JOqTI9Kcde44iN1cSnVYV7+HuV4fq3ZaDlzb6XvbZ+7F7XV9nbqoOLmrmxP8KFdB
lSSTUzqM4kzeYvYh6CI+PC46zovF5wO1kEvngVnKEnpEwIYiO2d8QPtlIE51F7G5qjcBq/MvWaDJ
0ytMvb6GkqOW7G+1EqvHMf69DJwI+QwFaBryBXDhMoQkPQ6eR+g1hOPBhVpUtGLGjmtsc4fee5wW
Stoe2aNJaTasDvd1nzQvi+2lBH7hwGpwK3VyXFfRxHMh4i6qtL6sjhAXgu2Hx7Zd61M+jyEYFjOT
62glhpZ1LOf3MSGbumtIgDRMnzLWDT35Ws8TL0E4AscI+/VjVWHx01Gz+142XoIRpumrbUjs3Guv
2QpI3cG/1Y5tL4PjjXuuqB4aZhdcpDOx72TyVEAnNN45mWz/EoXM6rhK839ZZ7njFEnfvRbrfnR8
2t0UJ/A8L0WBbhKbBy8AR7c06bwvx5T7ktOhvzWmTwDeL0nzGM5ledBpsLJ/Pli2fXu8nqqXzZNN
p9zdIBtFV6LwphxMd+M8dI6nXqPeD67+1K83uJPhNSyVeCLSptwlnKG1leNZsr79pkMNTT1WOps3
bLtNz9k6use8GjDzBHQ6ZxOr5ltNgbdbmyX/55im+OTGbjI2KROW2r3AP4mJFmQSmbzIPJt/9EM8
naZEqGtupvx1HgbMqBWrGpjUumIqtm7V+6TMd078wI58s1MqrX5N2pEnB2mdWlkvZCh00QzDNK8a
ojnz0QF+l4nktz87Edm8a8M+/dydqnS+S2ZTW7vgZNwFDwtxlrP128MQWv+HJQ79SPtP6DsbByen
rdqvhdQMalnVsBXFA6oPTW9YulqZeJBj2Y23tnCSP23m+KdEZatzSZQ722Pn5uqfitUIY7cIsktc
zsUtJ/rsLOdB/01i7fxJsnyB98upGCD5jRfqK9ArFNfuw9QU4lx5NjnFdw8Pa9vpGyTn+qOlsONm
idv60i8NvnCnG/d+t5JszVFwCnhafnPSe/9mp/H/5Tk99joWAUxEL4vJcavTQ8A2y3sAHeQprRXT
p9QGwGvYlPK2VQ/FG1WhOPO3WkLvY/fCwwBpBC/WJpOMlaTACMUz1Z9ndvbgWdr1JjPZkkK2BjVb
EWUyf7SeUzy3crQ7XUTtg2odli57kxww/XmXgc7yGmcR72IXJL9jMfdwoCKjCcBvVePthhylZdN1
XlXuai568CONZw++9qdHOwmVMSRs6ttYrJgVTGZ4h6wH3rICtKqotl9Vsd5jzE1GTnK1ghIjMNoO
crq1Lu3dFCT6p15LaAcFca6rL3LwmAOme6W8bemA40oUEzrVwompu2Y9CjTOo8/Gl0YEXXg0K4IE
z7awUcUQJyuCTeGKTh0lMafLZnKm/OgWkXMe20x9mwhERMh+0SXL82aXe3p+NQmsODXXcB/SJcG9
MslTVOj5YYkniFwkm+lj1Y7JdegUZI0qivmDs1VXMhPoeKM0PS51Gj47g14EitOK0LjI8rHCFfCS
9al3aR0fc0cx64fUD8VTGOb2X2jC0TwEoxQEykc9G1++jX4Ug+l/BZ4n/kyWZNlJJ9WV0xtPauBN
DaHF44wyT2rTqreWI/WvWTocPH7YAtJe5pCVdt2ei4Bbc/Y78auM7kvoGYpd/CxLhy8uZCr2PS7d
+OgNujonM6oPVWKYRHCvS/nqAtU8dNWcVCdWjAlZzs34SvdB7nBYZPO+CJL1QE85XcJ0jS/MVJ19
apbkEsRm+tWsTvZCtdMf1jwB4DyVBPb2Vv1E7IStZ70E4lUawqbtFLJ5mLKOBRfg2xa9WLaBHwaP
QWKg9Q2jDa44yuvPwIeZAbpqeMg8I95BOmfdps5Dsa80eBRviqplr60Vj5U3cWnGwrmNKm6PUeQO
556qiyBhm/RPmLnXJ2RLb0ea3vyhsTzCB5ImuS0u7zGHb0Agey2xTzQOZB9dF3AeV8hwmt0bBkrk
nIIOmXOCksAbw5ma3Z4Qbp84/O0Ur9Uf0/j1J2eg+zShoJ27oZLPIRXEr9yz/dYm3foikxEyZ57G
b73VpOV7LVHjlAbRR1LnsFIzExXXui0mxrMay0lfhxUqo/UJjwYiUaxr+MINE752uSCYgjpn+UQJ
94BY0c5tC7cGOIjY5R2GoveOk2/8U+HM1bW0rnnRg/YhPnk4RWVlr+VceduQQ3LXhAuHyApy0THQ
YYuw1v+yysDWbfX6txhGeuJwXsO3KQe0mLTEIqfV5G1Uu6x/qSbBM8zJtE+wq+0D5Naddp10F0e1
xFXUscPMMwxXiuhpFcCRnVgC3FetsGA/OzKul95fwdxW2Q+HcxBG4FDnR+3P48GxdnhiEWd+Zi19
3dt8rqEHtw11V4EeHKlR7h3XI75YtQNkiXjCZlMYSBBOlHHIEwo9k2aXb7IoyH/0ch6vo+q9N1Jn
+UnigxdqMqnftTHTI/acDm1qJDW0CuifGS4iBVXZuldzYeQprxHnNkaVBan5zvBXYHK8pWvWqJ07
8cQ+LEkBwjgyE2jixkcqnIpgeGpTqu6t4d7g/Y31ofcUucdzpzhcItdc4zwZ5NXxRRzsmjrwKvwC
HGajleUzYFf+X6EXfagi06eeCTVYXtXdPbj9dPDTyjkZl6DtbnKwFQ/oebcc2dPZTnUy/5gKNyl3
ZY1JxbNx+IjGm75REnmvpehLXEkdNRCjWm+f6QxXYFV0sHSaSBP1HfC+vEibj+hpUQ4AQHBP75Sb
lh7Sz9QCi7XLEfFvdK7EBSYxrCkQDrNbq0c/cbKzGKz/Ek3Nkjz1juPuvBEr8bs/Rk5yIGffzYET
Cb+/rWO8ovF5voiyt7H3iy+tV3jmpPIwgZoD/KTD7Moeca8rPz0nCuZNzeuZfbCjDeZhLJwQNbdI
x4fo3nbbAHBExdAQqCYEUqVZHOwT1l5n5gDXZizvXXoYgo4SwfTg2BAEdNxF8MkzNx1vkZsuRGhb
Lk9amATifHYOUmcsnU3Ki7pzQwdtaMKrsC+KVuYbn/v8oQ3jtHr1fF1/pC26xi62Kql2+eKnC2jp
HI0xIWzvn8k7IDKVsovlA0JWuLTzwrKpvzjLsPcN8yHWGiYgCAy+F2dbKMNQyk/WO2iYGfYHup+e
tm1MRX6M3LmaLsxIshoW9WSc37Vp1MmKxRy4isd/0tNB/KvK/f6+G9k4d/KQDsEIRJbU7NYbm/U8
jpP3pqnE4BGkfQGvUtTliqZhuY+tGoKdXq14WrMuIhG8Jg4SJWwUr3NYRF8ipDIA6rHopyDy+OLX
BaiqrKonpXUOSIeHtjN19SNXObxPRE64tMNyEWlKbzMLfZAETUKyJKW+3cxBR15+kOfAc4NS1CcD
+W4fU4ttXRmVNIj1ADY1WYvi0Nk1e81Fl0M95kG7mFpnxznijLLNUh4GL1yzHUPL/rGNVRedEFOy
rUK3tnsTjO2vLl76b4TW7iC6NCBmFGlxzJj4MGgHUdA5orgWQuTwV7JlZdUxXHd2yEpiEiMks8dS
z/N/bTAnp2zIJpeXtNLw8KiCtLsyOu0EdAdON6KHCU85jvka/FZTnp+GadG/K1XgJfSxKzzkaTP8
xq5SPPm8nq9K5kBFS9l+r0VHZuKg14OYwYriXHJ+cQhCHCdjddpPo1tclJUT7Rhjmd9BztrKOvXN
t1jJZ0E/vngsM2/Z+qFUinJxC1pn+fZReEIQwXPz0edaHcZ2Vsc+HzScTATcOKvkBfVm/MttMKGP
+pZzhS+puIxO1H6R2a5gTYFc2kwmqsUmUN70k/E4nB1fkL9wd6ypLUcDMt7AqsF3Qw+4ipAQJdAC
dqMI0EBn8porskJysUIO5oAt2X3rq4HDKpXNuAtT3WWIFSraT4Tl7z2Vx2jDUGs6Brq3BWvj3zCN
M35Jwyx7Gp1eblotukvVzz6YNdsgxaQMzypnuCo60P8EZdceifd+FS5I4n0m5bANZFn/dUYrvqK8
VpfGqasvUsuLv6yUdad2nDEBpWnk7IayE/L/Y8v5f9gt/nf8U9Y2dVQnTsUqELX12LSgBXhrqay2
U6k+/z9j1PB/Qmf+L2PU/x0ChfesNykR20dye1uUtWh9Ml5GeEitveWgUrhOVIP1x7DC2czYKb0k
Xr5cdETZ2+RlRm3QaRBAExI/Q3cwOtHe8by3GcbMnJaHdPpbrBhFqgwZXeHGYQ18hBNnaA27Yjh2
9QM57ycOC/AnZECWYpfocYtpYB8TNS3K5oXdlZO13YNM5Y+In0Fqw36YXRanqSDCZJc8C6HtkhDg
Jc+xnvZ+w7ndq+/IpyhumhQ9r0Gru5vbQBgs86Fp5q2e17sac4xV9UC7tHEGdA26oigdN7mXALwU
5yxF6cvDX4pCLg7BQejuI0oauuX4n4FNURWoYM0dk81hxLwHLkK+mVPnECzudx59QGG8218v8eJh
7B1P5T3LNiTqojT7sH8tVyZtbudBiIDt0bf1Vazru5ymg1nFE9nw4PsuZfrH+N5zEk6/gq75O9dP
I+szbgUmo3yeyv+C9J9GmkXsBYbJytYAASTxGIf50y7o7DZjd0sUwclm9pbFw3flZJvWabYrL1aY
niKv3Yvw2Av0seS9Q7RPZQty6aXQP50x3Xrmqezz96IOjt3KuEO8++m6yeBm1Kg7i/dLxysPQseK
d3Ro2+rsa9aAdBXtVByeie9jQjJu5FrssvJ7qgAbMR90sxfyjw4t3pym5r4ZMHLdIWPW7GeakEBc
prIAYMpMYpj/+J57rN3unPrzOZf2hlC6sdlFdD/rZdxHZXEUgErNrDdT8meo/qVuv2ur9bVFtkMX
Aqv1M+2+GVSgU0D605dmekoTMi4HUJVLzkjIvc79j0iYa4hoKdbfpSiefTrB6TfaD88kF1VvGFxC
0c6OC84i9oswDEdk7YRn35t7xFdOmNXAV+nvFNAXW1a7Nv1GloA6F95MWI/H3p/OEY9s5PKgZNFJ
pjmc8/Q9GOCQMY1m3YyFD/4KiKKK2VwynEw8A2LrX1Y9P9mkvrVwtR3bRJuachtdLj+Ebr0bu/aM
qFHzH+dgRJBVz4n8j3plE04oVwJKVQQciAeBmd82oGN3gKAlWu+cvN+YYNi27HFnmjNRHpmZgYZO
lssapr/IxEb+6/gDndiM8tuyGjbKla0hd3j3iHrs8myX2YrFsRBNyYE9Kg+siO1XJhQTM5s4pBNw
T7VFuSsEBqkmzK8eY7e1RXFN1VHR8VAdPashOYRrtc3Uex97Du1qdasC8pLq+puAg42z/B5i+eQ2
AHSee1mx9L8wuVl3w7RSczXXWQ44hqOHtISZos41k88UItGUVWw8ARoMbhV85cIfTmWvuQMZXTXz
sTWf1rdP87r+8qabx90zRg/u8hy1j31RbOcCYGP/ExjuV+pU197BEuwnl1jkl9xiLBtxJa7hvq2x
J4h4hwt0a/zsEkbhH8bN+/+xFtjHOPxTJvneCYkwH/8oCq/a8Q+68I5+bnhZzXusphcxEK7vkE9T
qN3EqMwZg30Yh3/XCiuTQc9x2a4vzYa82Q3UpybNti6gwCH8E+l/s/ilRL/Bb4DLiz/cpiEikD6s
xUx01gwazImz7by0hzTyt8hRhzH5NY4jNVP+OWao5CSez/x7JeJ8ig4MkDVKohNTmBNGv13htqew
/kmteJ0zeQzNr1LgifYsqFBzihZ9mSSZGym4+x5WU7/8bFvoXFQNfQ3R6sldx3cLahMIi9M8OFP6
e6TfcRX3TCguVZxsm7oCyOVuhfG3AaBLhqywBe9oRbUrmUUVIL8V3aBP0oPuuydncUHlPiaMdEXw
a4YCWZccNsH3fbnHZa3Iqf/N5TOj6Z0XVz+y4meQeVuK/00iQ7bCl13KZFHxPCy6uUb9cFGufxjj
ZjtVZjOH5X5R39LyMcivOoehVoqHOQbom023peUrwUJ9aVS1LaE5FiX0xQF4qXV3HA3HlqOi8ssn
irUvryoOQvF0005yScwPDh6ZWMhrNBXnlG1/v4hXiEtiq2DXUsCcsgZqdpL+BmxkOiDnOtoiVR6a
Fs04JCsi7r9ZnTiTRr8dx+GYlB1TPtZHdbJfgWvBvXGn7Kx8wNqifh5dYruyjs2U68CTL1Ni8L0b
zkp1bMt82/riWLZfYmBymx/UUmzbgp5GYophMbBxNQfcQ2b4qwv9t1DIAu67aEIXXLSb0wVj/rGf
mkkMMqdbTVdP+mhlU5hjnrA4B68x+aFyU9Z1+tgERjxiWkIVHl0+QhfSH2Edyny7VKpvjCwAWQr4
P2gU2aG0/AsYSOQsGqxzd2U3ebjNThei0Tbp9GpUBhFRLd65cAo6DC/R9lKwHFzvpk6oi2ZmCho+
zspxGyw6u642tNSX3ZhcECC9/TzImLFGQc/sdex9EA8W/JfrPDmXvTC8mQQvhBs310zv28iLzokb
/sj6GGKvWrsnRH3sk2EZg8aeq69BO6e8dW/RbM42c8qr9clB2Xa4hp+XGugx4UrukfndsM+IbN8H
sXQ35AAiCc0fS6Lu1ycCY5PZc1v6f0ZWra+Rz/dQC06mWmM8YjBLUsJ/bhI9BsxsY68+rXF3rTuP
jkN3hxFv2UeeubcxNHuLbYJM2+hG2s+dU6Z/ZmmJ8o9K3z+4zMp71uMf7Tw9sU3R7OeQbYt8zd/m
e1Yj+IObKIZDIYb8Wsew5cNWSOjNAl5nQtJ4zlSZ4Ft8PO2wc8v+pUgkxqIamw8Um49wkdGuyKfp
WsjooUxQDCqPA65Mxo9JqU9tExfBvHK2bTbsjIxAVmKG2mBTfV2b8dMT3lmX/dsggxu649mvY+dA
+vJPLe9LIHXM7RkV23tPsmGNAlFMtGwRgcLycjuAfiJrJW/y10kA3uv7U+0FkCCrx7ZITtp3ds3g
fo5tpbf0ehePXMGtJ5drsi6flUdkj2Zi3cdjclYKE6ZszyBCDOgJb99K6hbEMb/ID1r1V9mF1wo5
V5a2gmwMqcprl9+6h8gOXeaieuxWKoegXBUucEsBDG/4SNck25Zh+A/+RLrr1z7hnGp6b1ONNSmp
oztDdq5sfojXOvhbMzFBkev1SaHRarIfMlXsc9otrsde5tFGgOIjASVdGbuNua/UPhwGbQ4Eq4nq
dejK2GwdGWC/7DxSTJ3abw5uNNEm+6pb3hM/qz7LlUnq1YMfFh2HhZ1k/nSQf8fsfpSIv3V1KBPH
e3Hl4l8ZoA2AwBtrW+pusn42A+XVH+BbBTnrdd5uo2xlXD6sY+Tv/NKRh7wwsNyakkYxYTCGfd3v
GRDhzbWdFK99TwjjKMJki8WphlJrCv8Qp3JqTrTb05cn7nswY770y8bYKdoJydg+Kor1g8S9qNw6
05TYbb6uMBst40CYwJ2rDwiXxYUxVrSdfN3TrKcRsUzaK2KO2czaK2CWstkzFLLEkPCpjX8ZteSM
BpyAIL0Fy8ShlKu375FHbqxdutyiISzJ1qiWNQyPWfEmHOm9CejVIz8bIVkVk2GKOKuHfCj1Saph
eJ2cjs8xnqImgpkaGyqahHjrjfCiouW4LBHPk4AatUmiDi3H6bjeixZMJ/Ospr4Mvij68ziTxr/1
F0YdHNWqwTqSzRCe47yr+j2bBN9x6dZvDcdPuEsWmvdDI+jhSB2824zWjBWHXYU3F8v0mM5qV+Vh
/IRDFz6RpoKh0DB+ezOsZGwn7AN2g68Dj+xIEpwHPY/VceaJrfMjqxrxiDezfRn7wPvqh5Z4y8Uh
5rrzXPMahv7aXoxJygLIa8BHXrLo8xylXn8KeJ6PCT3aNcxiTc2CC/kyxsFKfq83JFdFdtjJDy1Q
5CaVT1gLu31mlvm14YsAEBgEYPbSagBTadL6qa6j5CkclHfsI9fdN8nQnWTvUf6Ei/8YdHH7YLuu
BFo9j2/aemo7Bav7MmU0LluXm/yAKmQhwC72QrKWvprof1TztnQOUtroe8q9/LWq/PgRLJz5M6N+
72v2s/k3CSRYcS8n/TGwCiCmkscoCPE/VaLvDjFJPUfDhJZTX4OlDgN7xVLZ4ymyAKTdOCE4NWSa
xzWAzZvaPw5b9s+SuGhuUx7gpLm7NPOzzO9+rqry5B77+XipVVu9DcWY3rJqyg65icprp7PpHfdd
esCJiOvVLQre9Mmt/qO+KXeD6f4s5dCAXe2fZwn4k4s02obOMFyXyL/YSnNQ9C8ZLcgmUgjwJark
zltisoYa/Z+3NA9FuKrfeQhbHR3zkLoE9iibvgoxtLSx7S/iSGFbqzU7TFH/4WJw2sqi7BhLJM2h
H5OUr6hHoFtxZbv8HCe0/cTtcE9qqH44cNdOXTqEZCBF1CcuRL8u8qF0D9NJMM3ayVbggYWmwohs
vqYpRrZWutlDHWu1zdvVP7qQBNuUUymPcFMw7uOfm9es3CYjScd6OrSpMdDaPX2TfXqPMm2Y2yci
wStZLzvjLPNuzICle5ZKvG+Wtwkb+L8kNvLDYc9kNy+BfOQlXHba6SQw7BzMcBUPb3Mj9TmpaA3r
tZfbNYsls0gfXKGbQ2UkF/QadNgb8olPxS+rklI0+qwH65IfXmH/wQn0K82Ec3dmrAe/gWovKuBt
DJxPBQGcW0yxwU5SaQ8BjSe2CblxdbiCPIRhEzdO9T4ya3/o80UcAS9UFPGpwg3DpJrVqLsazVCK
oW56Yz6oL6LpplddOyQqZvKOZje4EzqokHwU6/fSsB7FmsRnX/robVXevdWEbWH7NpBwa5C1od85
HPZAlTBEmAenxw5mJnfcG2Tw8yTtu2lgfee5es2NXnd9AV+76fVM8pwefgdq7H9ibIxhZ7RP+f38
wDbXbEkVG3eRillcKZufWO5jPEgQ1FrVZg/pamEoF1VC6iMfMm2Y/+hPTf7gWjbS+8oP9xkt0pNr
E3Xri9m/+QivOzJt8DDx05s1DBDnVYMWbj3jMKPtmMtF0ycyv9m21ThvkyrhVid5fdOKCQN1S6df
Zea/0rjvgz+8zF4IXTMtn/Uw/HVH7e+p61/AYkWENaqVHbnK7IkB1B/KTQiQwUK6iXL/o5Rx9RZA
w9h3Xjzu6qF86S23qBG+OYZo28cu6d4LjsQtCj8Sy8SBzXfe7pfGXGw/yPPEYIUJ/vg16RW/TZDy
6pJOtimU/eO2w/q0esEpwal+nIyof3hF2u67bvVIiMCgOI3Zt44GJke1sk9L77mvY15XW/xGPJae
PGsyG3GEqXTvsklAWK0C1lqHP/qIwSozufpU9R4IqbkNTrHXQIl3px+WtBUGMDmlJqOwTT6uV4TY
x1knklssGk7jkHD5pk7yWGY223K+4U5rnKtOAPc2AlhRWn9nku9BmtHccKbbIwdJewI7Iw5B7clj
VeXyap37xS0ZDjDXCSCR9k/UYdg829ucc5b4DucdSvE/rCf2mV/+uY77h8rrTHEa25qiK49KuY+7
yjwh+ohi3xQzkHCZzi9jgCOKzqt58cN1+kczIXhA6i4WWy8bxq+MuGt8AkpDeUdn2LcYetb9HElS
1E1sXtwa27ZfLc531zKL034ZvK7apLt1zhzWF1Szpw+d7snM0zmxdbLzDezXKgm8jcDyiOnJU89z
OEXX/0PdmTXJiW1Z+q9cq3eymQezqn5g9jkGhaYXTBmSmGccB359fxC6CmVk3pvVbfXSFiYXHA44
DmfYZ++11o7pF4+tuMxPLBEraCDjFd1KMDXSV70x0BFoox7oa5rfJfW3XFPasBxZNuZDugQTQWom
cEl15ln+OMkAgqREZO1sYTwdyqoAi6C1ovV+Ym54J2DEPal91fmZdINcGguWnbbFjZzhU+HLWRJH
hM/b/vsA5dLtqwi20zzVuQZi51Yebl3P6sqqZK4vlln2SY1HEH99QziBsYHZJFFEOxqhL3agfvHc
1RJ+oEh6SJqyfBr61ngYerKzS5Os77peYHCtBPmQJLrmKtaV0ehGmByJRPzA77G+LMQVuhW7isNt
/gzTD5ruYk0GhJZZx30jjRHZOyaWAFWeIXGU9qzn7KVSu5M6wwoI6/GqMXpodSgtkeKIkyqeyDSq
30sxr86zKpAdJDocQkLFrZ1IPPN1NXYNZMDp+4ZIFIHejFYIFD87NIJkPAGhQcsxFVP8hmI0tB8V
sVa/EmDSr05SkmIE6wb3l5DHuRe1lngU4M4/lSqpWMa0jr4QmyLn7fUGViAQyxSfXptMzFpqY5bv
JUCQgAnMBhuabkxAmHQrV90xKtJneGQwgWSxNKAz7smVl3anGmYQkevlZsB+LOKbnSa4EkHBIBTY
jEIWQI4lBdbNXMClzVqjhwOINUfOUsOuGZgAGYg8bEeojOg8tkZBbGhMv+oZyw7bjOvsUI5q/JyO
RHv1LK8/5RWcxxUXgJirIBBaFW/puGfagQqj1Ss/U1Hy1knJO+COMir6OAtmXfJyJKYquzeEml7e
p4pxQUIlfj8vVbYb5nR4HpJCegKfpH2dRsVwhTVcHMVxTTL09nbHw20fi0xm2isshVVGXmYuyOTZ
Hsh2uuabWKIgFgzFTcyCVFuFrp9hNMvvdEEt3neaqHsDigZHIBHKh3Kooo+6rinfRqMEB5nlStE4
ymKSybzsU/2oC7WVeJFmms8yQG6QYkZ+Vy3K4Ggk0/PSPDpqWbX8fgPYcFDgNB+XyEhdTbt13pim
jO2ttQYAh754rtJr8UmzTJM7iG/L1Y9hJ2JpX4W4uxsyVSydzBiEGVMvz9DlyIBvjFP8e2qUqdsK
VerrKFkcJ6u9eeLYw4wpx+8pXgsmEHKy2iOB3w9QgPGyMS4/mPOaYFpbdiDjEnfQStLVT1OH6y/7
UEczTSj6cCP5RI0wfYhkXvyQ6MYVIsfklizJPQFCmx0XhWjzLl04+CMi14icmqLBF4zmUSePc3XN
D0KjN/ZY36BM551P7DKt3PHGVFOzOHEJ7VregOzAIVtEvPx5+1Rdo8C8CuEKnvOI7d8bbfuALpCE
nGiheld1YdoDgvg7UGc3SdvPA6CSe4VET7U8HVlKAHoZSRd/a76q4/xJVkFrzNyU3GJX16qrmfkx
uqlHURiDriAtpDHreyB+npan3wwpC8G64RnCcwyzaYSGtbvFDYntqvJ6GMvsDkd4KBtZcQSt0dhJ
lGPSyqWOG5xeSCieyEc1qqdC+NwCFqmF92WSQCzL0NfK4zV9UBpYUfPZyCIv7tVjCv6O1Oy6dRgg
xiitFRArCK4kCtLHOWCEMgMZRjXeQ18pUlajJbOychGKXiCBPEY7ARydTr0E85x4nZiVp/46HGJB
trQA1+r4UdMgpv4NJf1fhR5XWYLn1wTIdSaSNCeBYX9FHThQ5n72VYiM0MhuwoMWz/+PgjRvU7j0
Y9RPwDWZFabCCJeBvOQsjMudsUbp/32A819QUdW1/JefEi9GojdmL4VwqgbfNMTWZ4DEwLgO499Q
d//VV7whIiPNQaix7ohx5NcpIBg6eshyWX4Xlz/yYf5PpxkP/v9JIG4ZmN0GbOefGZX/lET88VuV
f8mv/9j1xZfqa/+/3PRLPV+HL+k/7onlfal/TS7+83I/EozL6m+aLksisCgJdUMFzYWXBOOSrPym
agYZOFVZA5e40sp/JBiXtd9Y77H2FjWO6JLC3f1IMM4hQ7IsU5QVy9RNCcWSN4mgX5LC/3V+cXWL
4b+NuauK/CdtWhxmRoqf7pTt0kO778/CRQjx/LirOP1J3q+76tk8s3hkWPUZvcJ5Lz1CFZUu0X16
hmvpVaf5wxxG3uSXXna5BSzonM7t99kx/1LsKqwkC4ez3ezU4HrIPBZBPiQrP3JyVyYzs74fd7mH
UrZzZXty5aBx84doL3ttMB1A1zlt2B56D4akNx6YSXdCODuLK4Vp2O1Ik+aLgbpvgzzI3NkT/DrU
981jvFdcyc3PpLYBZ3aS3GbX+I2Pi+Ucn5F1k3zFxQHkCieir3BazGN+MsL2LO+Nix605/mEE26n
usu+OKe7MWx8PAJB4aueEF735r6+j+6Ec/GY761zfSrDdj+EgEUdid+ZOLEnnLTAcKKdiZfKsMtT
cilMJgnWX3b+FN0RmbGn38v9sAPF6WVcFhiI/W3n9W7kvwPk5kiB7qae7EXfdYfn6jehvt2G6kkh
V3DbQHGXULXrXe974h1L6X0a1EHuCU7PL7sGlZv4eBl2i6cE3eHqSkEX6p+6A/wXn/SsrrLPj4Z3
840g3wG9vKvCkbOIZdwn/hJY97iz+53pJ/c313DyoGSxb+fB6GhOFcAQcOAm2dk+2Wd74qzfpX1+
l3+Vn63PeLi5j97t7Os7J3ZuLhReZ/S0fX+8+foFL6If2VAbgiYU1wTd4fVo3EeX+Ti7rSv6oqs4
ld26+iV7EI/l1+V9K9s1k/8ITdEGLN6dRbfztLNytk79Ln9snioPsNx30ccO2hluyUXSu+QwBnKY
BbBnvMHD0POzk3rS3CJAqCG5ukyx6aNxZ+w6vs1y0gCqLCHKu2qPweQC53TFD2rY7OXD7YOwQ6rC
lblZ0xueU7ZnVwzVh/Kg7K7h6jmTHPOsPkh3tMQg8lK/8Fr6iUjZ1+uheJLu0t/pP9QERbabAxJI
43oNYPNe8sfslB3lfXHUT/XBfMhOBj2gO2a7ZF/t1cPf5RlWNh27v+rqb4QdbgQFwfG00ml2bt6I
jeAPbuNGTh9ebYLh3EPnfv8+BKm/5ksvds1ucdGu9GYH5Ok7ZQf7yyu/JHc3p3Aww9zBv3myIzq5
/T51Ux/QgSM7ssdiOw0lt9vRw/w8lEIDTMlz6gGIcnIncVtHcvGn+xDQeN8KrXw4wHIoA0Lc/IFf
cEDhBlNY32sHKRQ83Y2DOEiD9FsJQdDYazh2vy2/l09jiBc9yJ/ANE5hGhCDD8FnO/CbxsOD4BiO
8F51O8qGMPqU+PquOKi73Inc+omU3yd5J51jnG+0pZN+oUHuwIC+g2j0gF/EH/fGqTTCeDfu42Nx
WM5ktPXVixYo9Z1J7ciOHeL2pynQHInmDYrHifzRITBF+ferXThfPhX2c8WoAB3Vnm3N7T1xP7iK
/fV7xvl4mdy1LqgOJ3OIJbhcyet32v52zMIxyBhYzXMbDv7kaj6SgY0tuTePiJKT+pVqkw+F9igc
4g+0OLdxvsDa3aXO4uj2enNfGcOPasBLOQmH6rj4o3v1bk7tXQ/WXeFo7OVnIm++6ZkPqmFDX6E5
AL4INNdwUzd3C6/w4CbZ1U64zPv1e4vT/Ht8IXCH3nLMV2Ze7SceXWDXhrWnBnEoepMLDsmR3e48
OKmLb9Hr3JujOtIB5QcHlpuf+wSf7c6fgytTTe8JNtAB+3vMjDC6jPr25FY7YgZujM9wl1GrDcUH
NPcc453xKXbRZ7DTjx1XZ3W+Q5/ZE2jGGT8NP5wbPRg7UO62HAhhw0VAyT3F7tX5ZeK/e+ku/6iu
5V2dVkP/X/8hqdvU+Ff96I1uyc1Ic1lRTPHUevoJcoFTO+Q3swH6hCjnA3DhBy9+55oOv4BHeXWM
Y8KbqJirJh6F5QruY84EdPU0NlOexvvW1vzZK+2vlVM5xO9tshAHI0/ScJE728/h9XClGw7+6K9d
9sq3Te5nPPzB6DM124Kd+bHXMyv2XucXYGVpNuskyQEX4JfTM7mOnK0Hkt/tzH3EQNX5JkN55BV0
YfHzdV/s1gv2oU4bE53yPPktWwmDJr47/q5eNx3MANivTRB6K8i/rO25DzW3Zh+hoV3+AE5s13p1
iPvZQyI+yHY3Z+LHrhdvPWmX0VgG9+WHIIvkAp9kMEDGzy1cMDRetuOsE6xjx7Db91d+HVrBDrR8
fnJ+5qExiSs+oxe/nL7h11+yd1yf5yrbnUNWIg8/tr/wPCW39FgWe7qDVbHnejxu2pRwVzxFnum1
3NL8ndfiwJBx5t9BCcSPyAslT/2hpe2oweLqPLnCJb6zK3nP8FoYOyefpMcBPmkXYDh91oUj5ZgB
uHNsFRq6K3qjO9NxZgeICXf/8szIxcTLjP2YuaPw1okRrW06Au5weiOdblcxBa1NufYQSaCz13wJ
a1bEkWztKNk4v91ot/6c1VQafFyuISMBb2+mtfCAqAGqkaZXh+vDq3bLR/MEC5nH0XPXJu8eeyKI
guYI3WPfrg3V1QPhsr5pw53DijHAoAHHfhcUXuc8IknDb5hpcJXzHc+KbXG76IHynUTYeRZgMLjp
gq31IQ/cfM4/oDNMHAoBP26nWW8nBO4W6CF+Hmbl1IUmFQoHxqCDcHcL+3CmHa/fBR2Dy9yc2M28
ZGuYElPFjRvNnAbhCUfYFQyXTDyeQc9bm0R1ZGwKi7UlM7qINLGEwSPyugDmpIvd4TRMWL23fFw+
gsXyVuxOwHAVgtjtmOqywKB9q8EAN5+WhwCo3/5u7bRd58v0WUBrwS0EULu11PTM8ngPzyPs/DBy
bgdr14dEaOkOSNzQd0EVMwKPHs50N8HUZYh2hDDZDc8qw7B1XMeqIrjySGWa9PpTr3bqVjxRhWaA
iAetSuZZzh5PNKBL3ZtPt3v1zJjGu4ZLfkKIkOcNjYBml4eYvy5Xs3P3xhtRmEywkfyO+6gCUr3Y
okN4lSm8p0My1Ac4a7zbWeLsdeBXOKfZ4UT2IsYi+M7OyERBv8CMFgPzpD3rdF/xfg5MppjOmd3m
ixDUDGs151y9+j0tAKtf5pf0TC4Z7waoDc9boaUYPtQZDAnsVwezLYzcym188PYOLDwGAtOz3NrF
mHMQ7aKN8mBdca9sY5u4tfDJlxix1pln7a2zI63DkMirpqc6CvZnw0/H1X7sNRqJwKipO8AA7MjF
me1JCGzwGDF31lmPWxmPCbYFmcVtRPkekq/1eX3U7V7jRgseA6MnxxvPwiQ3g+xdhIndXMqAkI+b
uArjUxssh0U/VZfyfv42hauhMGDZkBwl7EJGDrp6FEhUs84WoeoDqxIPImKQn+J9QVoVnxiDW+8r
v9zn+3hfB8V8BASbXKZDe+pP/Td8Y/bsW4Fu5w5GEKIvT4XPkirkXnzBhu9piz4NzAaYF7QOVPsT
qyK7sK9YSXWAgnW4YEFh3GLnZCwpCKM7HVbRanaRoIn/k/XPB+37lQAfawbwbt5qtzQeL8ifT9fz
dNSdzDddFG89Kxgw1KawMe2ey8uewqokQmPasc5NqARo5WKyw7XdNQcIO+/AXg5sAFV5avWnufP0
I4aYl/gl8YDAZCmhBcD+WAXY8J9Opmt5+ruRwWQ3HKJd/cTzpaGorny5sgqpDvLdTbBNhGKe1J2M
Bad8RgLznXqXBjwe6maPMbejf0q/WefuoN+R8NorUCeygfnEXhw78b3gCV4XlgFTJGbmaoeCUSI8
Fwge0Vm/xFKMKY5YL5VOYY/O1Y3s5yHMsaTw0tujjQaCfYdt+qX60oOOxl15TI8E7lB58olw+Y2H
mRfiNVDbsOpsoq+f4esgrNJ/lOEvuRrthI36HZWx+dbXK6yLPswwiES0ZJNnWO/WdZi1vTeLC/Z+
9kWdDkgunnQaoIBSVNi7ph2/U8hZsEu73RIkfu3gKP4Etc19nniJ0fPNvfmT9yXZBoXORjeCnsg9
Go7hEca3dVpX7za03YG92V3N0BGzG00kOlVMH0cLYiFlXW6z5mJ5KbpWIPsSWZwWZxYGe/gO4cMb
WpAxhEW4HfkZpYBd5yXnRfPR2PI7L+LrVuuWuDYSB17LNxRcn0xo3ON2F7ZFWrJQuJd9wGb+ehsD
djLg7fhr8VCc0VtR/ZrJbTXrMIIY1qCqOU3IQvRkeLR2hnXgBh5CjPQHcF++RJ2GsYE5hxdH23W+
DI7CRMvNO2unafj2BrN7NbpTfzW218a97Bfn6XsWrPbs+rjWJQh6HNzOlWXeOnuIHwTGKN0e9wVP
DJk15rxtQLEJZvCbZhvOLlsSCwGZMol5hyszLwLpc2e7xpJerTrhAJYSm1pCB86XXVAUTKOI8WwP
nWVoUHkDNws3khsh/Mwgv5qDFkY0Lm/P9Nt3NYM/kMBgCmB70zuFYK3J9OtMF40fQMx1Tzt61+54
XkxKN69/D9IY87pzTObezBsDM2xYbTCRBqv/ZQiSdRj21qfMEoBBGbPgOAL1+95jMQp+wxdl3o25
BcPF5gRuGEPKT3biPj1nu9XGNmHZ+7LNCkR1J1oQwh1e842lNjPMulwUsCr+vf2tbqkm/8r8fiPp
ZwpTWs51I50wUrE0y8WpcCwxr3tfsVOgWDozc0hFBImZ3OCLNSbZEV8QniPGNDClmE8WUx1oAwyV
xUW96G61t6adtM4LQcIAh38KXxKWqb1coqfoFJ26o3WBAuch0BvgJg4sLNbewceEUQ25GJ9R/754
N3txOOwibOSbozNii4z+OGrCco+Amj8eurDin+4yCHnpaTjou3VEvPrm47gu27jD8cP0YbLvDCah
MuifFru69Kfssf+2TgPSu3V+A+bg5p4WSnbNFNDfG4fJfh7p3CXzwTpUWTb0JaZ+xnlmO5XmnLga
mkw2MT2mDvLXMKoR33ETeJ/Ymeu8YrrdQWA0lFxzr3+XMHzxH7lwuNdxs+Lh4VjCSbdOKQsLS8iz
PKzawXPizD5gDtYZ/Wq0+uukNNHfbi7DBHVWGy26n/zVutFwNGA12/L7xV1tg9V9J3uN3zOQrQ+C
uTQQAt1HDWn7OYhcYhS2DFO8EQTcPBinXr1b9pVyj/QQfa7GlTUyog82MaeckXxyMqIFOIh6X3/k
pzMMwAv0xvfC/UJHU7zJU/YpS32NWXsMmZiDmfFS8egcrLNSP8NWMoMJ+wf2+WqoumDaWImhXxDM
/AY0sBxtuFh3zUn8kN2XTZiCPfKy043uvQ4iqE/EjlNihJGvqMK6M1y4HbRJoqAuZBVymB5i/wki
pnPdQTDDdpvt4n4CWb3v1gEkXJe2LK7pszfeI4a5TQe8rCYiQjTeauIpHvRHKGzNvvBEbmg1DCce
3HXH1MpgheYut86IgFmGJwejrlGO66IEFgJDKiPYOo4do+fiHN/d3IkxaXU5INHDSEUqw79bLWur
c+mveusbacwyR3MIFQjjFH2TLureqm3cEKu99yQ+LI86hNnT6C/uasiaDI2raSn51Z1wueFlRi5w
lz5qd/UBr9r98lwcKf+enw1fCZnjPXMPR8RPLhH+49V6iO7iffWIKuRBCpT98r3Gvxlj8yyejJcT
1ZqdjmE4HFlAY8awNN6NmMQs4vwunC8FtoZ+1x0Ipe/x77n9jknTy/c1TSQ9lseeJebpE5MjtqQr
nkHS0648Ask7+U7+NOzLI7MQBq3MXBb5V5ycMBw8Pex31r0Zu7fncbbbXevDUj9Yl2LH+M4ojvsc
z5tyAcJ4MHYsvb11gZ8F1ktOiP/pgM0pfQZMUn8f/nO98nPdzB1QwuF//3GX2MKPL15jJH/YWTVM
h/n++q2bH771BJz+GZZYa/53D/7j23aVd3Pz7b/+47m+VsN6tTitq19DLLJKgOtfR2ueqnT49vUf
j8OX4Vv/p/NewjKCrv9mGSJsb0u1ZMk0CL78CMsY8m/APclEZmgyUZg1z8CPsIwh/Yayg4EWq/wS
rvkRk5HM3yxF1gjLSAR5LKJJ/zcxGUVaw3WvfUbVTa4Ofh4iOeK0ivk2pXYBfHzViNC+tQq4wUpU
nqYWTmKTACyWgDg93dRWdsuls4LtqGgKhDnWo3JXIfq4HiWz6o+jf3Xua+W/OleyvqRxnbgxlM/D
9mEWSMlhFf5z34LFczDWjzdlWbwAynopxHDVobmGsbpA+/v5UTTWr7sp+T8OdR5araV8iJuiPCo6
yHRh3W3nilXrLTECWW/VD7IxfM2r4XYBb2xLIMxrA3x6vtzmz+gqOyDDLHhEk69Z2YCIgWgsqltE
S3SY5zY6bFt6Y0Vot8Y6qLj1yLafR5KyHxE2zGeRJDZGBIqjU2CVmbdFOsD8Mlqf2J502PYT/XoR
6kj8vcnTNTmKWh3BSNTHYv1IIsihhdgAf/rjgW13+9DTrj7mTS4QC1g3cV7HSPFtx4ppErw4mQiW
xfPoT2BAzlnfjX4MDPmcrFvLNE12Z2m120gB6M7+vSW2wt2AvleQC5CZyDJTn8f1A+YoH0aLC7qB
rDYMt/ja2Gqpl26DzGugDMMZDNtyjhtBfYTe0XvyGOEDmjrtEdzO7RQ3/VNbAiKD76iND3lOAvkp
cSD19w/IbA0P/I4xRCcrfSnbDqx9xbbSLN5tu8jpxg//7qTtQoU2hkpXI/M0KTVe0fQ6H25m/uvH
VtbIxvTLga1sVFG+fHnnpnKeM0KK0q24dEqaPEaRoAU9nH+nU/XkcerBkI+3fnIz+TYEbT4oB2Rs
rkCrbmNoSm2KGlame5W51A/gIRTQyXnyIS8M+ESAQQ5N1TLWg05zSI2Yvd+2ip9bqFukL2WvW+SB
Jh5VQBGXio44oUHiYyuJIJ9v+7dq1IK4JKfJKM2syBYAukJ/SxCyy6sQTfQ2jFGVeGh64CIj2sNf
wZexCkvKz0MEpzdRhfSkDTI4bCVX3WiYI7++quh/wM5DgF1EO5VGX/uQx+ozgP36LJKM6jyvH62B
IOIE6WJF8tfnDrSORL/hiJAM8D/a5tm4Tqc2Kj7LaG0lDqKTwn7dBcA/Jk5toF6lXOvPdE9+0M/d
DjzJfb/sJGUpD4s2KC1iX6p0yKoij4Hh1oOn3JbupfDleNZLv+tNmZA7T0OaNxF0xHVQdg004VkY
yumUQ+04l5PlmIilLu/H4lbYYpvGJgTseIDzojUzuqlk7ULTdHr5qFSXM9JfS+LJtOu2W4JIpepU
EHtS5TkojDi9r6Ma7u2MdmB6i8Mpu04f0LQ5GxXunHW02D4Y9aKDto4j2y7YegaT131e4CWC6WSj
tp0dh1EiBNypRNYMbYH9BDerl/WvSbo8qouWfihN9GhELcqO9dKVp9SyflQdq+WYqQit/jIV/lX8
4k2mTVW3YFKolqarlq4zYW3hjV/wKIZUptdET8xvuZ4Wu9TKEdqTrbTZg6BCISyX2d823+6/rfrL
/p82357bI1HrCDBgPVVZxKdrGz+Q3Wu6lKhvPCEBFpV96aC2SlBifc3bh6QvKmNYmR+rYngpB1Kc
YIevVcz1jEnoIm+r93razzNey0Gzx8Qu/nvf0Vbdqa1u1eNsYrT3QMruU7lDQEdPMrSsh+ZLDP0B
Ieb4fWkJ6U6FzejHndl8GQ9DGudf0BHBO5jWyHMVef+ehAC7MsPZjxreFC/YuDq6SGVyPcWzcf04
a1oSLrpOeN8Yrh8rxHVhF/XJpdT6GMa8gXcBnDgak3PyGbgSqYdEcTqOlTk/lnl7Z6zlvYmMmQjm
cNemWoV+nuhs5VcrM3woOCQHLvPkszRcbvNkfIxm5HiQ+lORxKI4HnHCZU36FFvmcBhUiPIR3JTP
iJz9zepdMtcg2a+2jWUYCiMeOBiQ1xJNkeO/tL6FXAe9LsIWRgWeFCIOU1cmIgmLnB0Q7VnGZmgi
5QElbqbyev4sFkC3BZCLx6WflYckFj7MdFhfutWgPoooP3aKmB9LUjS9bG1lglne5dUSh2/Kt7rT
FRlUpJM59/Vwprd3sLB54n9xua1M7LOgSa736JJA/7teb0dxQHo070ycUfUSfxz07GKsnVtDZa1F
nOLDVlVO1B9Vx0X+pSrqmsZXSNh3WVNKH/Rorj2pkRK3S5A+JVilIvRa3ZnX244u6d8yNUNYki2x
UHMCsdfkx9Yfj76th9fEn/KaM/5YDw1IaS93V3XVYQYTjN71Lx9WQ7gO8Z3dm/LXukg3wqVbT9W1
+jjA1QvTfJ6vcAb/fLmtDCHRi3wrpnA7dbvwVv72tNISH4RcZnFa536E5N47Jk/oOabUfdSRsoZ5
bd5+j5vhtORxEq+cTTtNUbWzEY9H/czqHqS07BxBq56kbMouciLKTz/3oD0qT6Can2RAlhdp3VuP
bXsyM9Vrzf/Wecv6DT+v8vp9Md+w7f089vp967HXvZ93plWFscsbSMzo/SUns4mJiWly7ZakITht
ZdvW60e+HYgLoqTS9KPeX1VGjC56WVay9vtr5NgbNInK2klRVJP1iS6p1rro+WNHnhKSkCadInxN
MyRxls68N42MRA7IW6EjTI/GJHi+Vop5j+mTntqf5Sbl/c/ycUElqm7leauPdq/1S/2tXImN5yL6
Alv3wRoKINF0bukY/WxmL1trmbj0rZchC2NbSS9ScW3U2+HtY2tt29ZWkdkRh7SicsWt8OXiSP2i
G7WgNSfUGMUtGcJgxKLG065GcVkrYgBHHyT0uitWJgwaKXvZq9ciJYqJWUxlfUi1z8tA0DKatUPR
ohZwk29IwKR5+dwi5ZVF+vS5xEyGDf/PGrr2NQIuNZr6DtxgjjaSjpH1ut8of2MNaH/E125vcV3s
yrImypapvH2LUGhrgzHI/CrEhaQJtoYUk7etImspKK6y8G7byfPwpjXCuybV68d0/jKWxiFCd+Ok
k4s8cX7uNpHIDWe36OWohfz8vRXjVGG+gUElHxW1iMO+EWUyZLAFQ/PH1lb2erRG0SZ4rbdt3dLb
A3kb0+PNsFiDqDJQgLbrLzmSXy8f24H6SoL317KtysIk62wHGq2A2Nyt50lr4XaZrfZW0crRBfv3
Fpe+YpXrYo7ravf1v/5jfcYGi0NwyhbK4DJr+j/2lFgbU0GcEuWrVg2o2qapdLz+/ND7lJa67Q+D
ymjaxJ4ypP3+taiteDGkFlM8qAXqWUhz9Zwj0Q7JuodWclXP8vqxlaeZWnjWDP3mzYHt6ESWuIFU
Vt5wtYRhB4nJKM5iPWZuKpcf2ymVdhp6Upd+uvYXZd1ay2tVn2EUrnXzTM0vKmj7UR3lp4UE7HcG
dNXu1ihPCmqid+uxVjR/Odave+hwvqt5Zl4tC+2uhy532Lay2/xjq/i59Xr0dSu+GQiHyv3fJZyT
lD93ABOEraprpELFHaS+8VMmRhIV2Sx2X/OhWnoVtKvlo1ognFA2u2sguu22vZciQ0J3qKtgzMWK
aTnFy/5aezue5em8vxk4tytTOEGv0sZgtupfLrMd2Oqmukzasvo22GjuZA75gIRPGkT5uukk8AnH
eCatGhJDyt0kV+3nW4QgcjFU4qOYLJNX1UJ0ahsRyExatTtTT5QTAhSEvm9Z96iUFbCWPok/r1ck
4RXSq91RjeL8wVSSLkAmnWA7eR2eVRHcxHSbP8LOjDxUyvG+Fnp0t9UoOh2tySzL7GFrrmvznFQk
p4ytzd5goNmaEqNh9/PIa8VavhauAjPdqW5Kf2+RSbpAwe1Rba3kUb4hwwA7r/e3sp81hqnNXWmK
Htp1/QjTt/IR4EshfrG7laXICPgtGqSusa0445/7FSu1+63iVkaukcxdpKy/3w68XqvcFq6VDH2v
F4a92iZei5bP+RpPrIfXLUMu63OjVaAQ29h7U77V2A6uZ25VX0/S1jO79cyfl91qbOVbNdLIvVx2
K3pz+h8v21v138zZ5p8auybrqqlpJrL7DPnKmzl70BGznPMqel7ZdORjIDPQdWlZoYss03XJLA/b
bqtFqOh22QLNkTWhvR1+U5GUKwYBrPXsdqs0rdfYar5W3y657W6XNBvtUkA1Jdv2MJ9TVQEmNETF
9dwctpLlpsznfCs2mizykSuc7IJJXSZpFGdsx/HaAls1UNxaJAjtL4d/XEXCi2R3sIg9RM8asuoM
eEyu3VFCcrB0t83toxcKpNpj1NI5KN7U7vhL5ddq83okQVyG1C5e2jRcbit62YyuKROQoUR+1Bf1
qa+q2SdxEypt+N5OW9n2oeFZmOxt07wZx0ZEUVNPYAm+lL1WTCwSa2xX2MqsRrP+JlMdohJv5yKN
3GAsv1j/M0IBVnwzF1lLplnNIPyekwgC1T2WxUKH2JpUXyd3myNe5xKy1kxn8/NWkCLIrtjbnDKX
Susi8Puj/la2nbmghnoenxlJ1quus9TLtf54/ZcvTTPju8Erzaeyvy/Xj9F4SES1vXuxGVbDgSX4
a0lMMrW7JjuqVzBHvJd71Pm0R0sYY7dXEYaLI0t7rBYdvZpWJlvtenSSJu1xPUGNGAe2IjyunIBc
V9H3IAZWd7lg5VeocmYdbrsxQo1I/iFrI65H4V39OLp53l+Pbp737ai4Vn5zrpSL1VNd3srd0kzf
o1ku71CJrF4+hHhEpCyXdlvRdvBqFuMuk7vvpdRXd4UoEz0lDSq/BOba1c8UFFlWyzEbe8hf8qxd
2lm8Hoxeazytj+LPMBmdLkJmblkiN47bOoima+IyuSSPY6skj1I+eVY8CJetaEonJP5FFIFRSWKO
u94AcA/Xyk8ElA81qbYurWqZF+R9rEujxbGNN6UgUfg/D0y5pf4fys5ruXGca9dXxCrmcKocLVty
PmGNOzDnzKv/H0L9Wd2e2TO1T1BcAKh22yIIrPWGYyGNczHt1i8+pKnT9rcBcoVwo2WJDcTkMrBv
y4LsRsRuLsyze1kyv02W169Di8CLpRjDGjXw4dVtspOJAPs58v3/WAiFVf3vWzJF0WQdZK+hWJRt
YOD8+Rg0nWuXcjH2H31Jpl/GnwqtAvR6jSP7tIfMwHELFT39p9b6zn4M5fZC2rbaRGiHz0UomjZ/
NNOxOItAxS1koVuWi6Q486HgG0cvNB5E1Lhpe2kD92cUF81ebaX8jtyqfs1zDRB/s66T9iKHdc1V
xbbjr/w2jua3eZrIYjmNuywcAMTxTmzCEFOQ1lEeywux78r+DB2c4Re1la8USzWOWpxdRHJfNHmU
3HttmaO/xMHF5U+wjDXLXF6rAWFp3uZnykC5nQ3qTg97bSGuErO3H4uhPHRTnkb060NEqRea5SPm
EV/7NYQZ1kMYUNxWZM/9D3adIsxf//ybmpZuarLpwLLSyW/++TdFmKOqh8rMPqqhsxep65bbOmnu
QnwwBvxo/f7oZWV/FFdZlFZbs6zuOM9Vxk5MnsKkwyt15mjnWI6tI6aXySZ3HH+HmgnooxDmMvTM
/sKbxZmVEGv/spJ+HzX5BCmF5mO1kfrdGjBISGXjTiUneCSJn5LhsgfqSuxICtinNpoqQ3qfwlh2
rHHdJBC3/VaFFYrYRr1AwQF1tOnVc2tMaP8He2pufW2KRqPSe3j8OCCa2N7V56w1t6kL5k3ttRct
9LMFhg/G1ogl7QVvp4OLStO5iYfuPKmisQRGz7l1sqwxOvCjQAv6bOyxHCqkFGqUvWK4HNNA6SCD
gxGZDJBvOjZTeMLMpHLXt4O2OJvfQnc6pYtz9+dc0SVmmBLIQ6OttxVyeftbM7b5sE/iZJMktbrR
NC8vsEn635RrbPkUrEx33Bphp59GEzBbmhRHbYpEV81bZy/X/VFErDG/+tsMRaYhlLv5rU9MoYbz
rjRDtUZzqC4/Qk1Ol13dI/uVmhy/8sF7SzTQReQuh302JOmLUobX/sxFImnww3BJZs5/0zJY0Vgj
Oic9SWH26/WTOfUbJEhWkdO761SyUopISHV0yC70yrBv+868pFoWPNUZSn0krPRKEYHIH+m+7U8j
IoinafCgb9MQWSxCGOL/fnDV5D/5pLqlTGujpZqWrVqyYZr2n49Ur3Vp7sAz/4CVjuyELtsH0Uj2
GK6KIYbg9dmn+zUiqyqJ8OucFM72gSfP+Jwh5n4JxXxDxhgMfcV2ZRX1xZfGYRdinnQvmsGQ0WJk
J3LrwtQQSfpCTTcFVpLXab5mRitTRg9H9OE7rKCb4oBRdex+nvdVslX6wnksTElemlpORXcK0QEq
N1Ft+xw7CMMhpR6YgX4SYWMbygn7r6OIIn/MHj3jeqPoScx246Ikdo+uz7dQTlKEm0g6NzomvqIE
NkwHkC998tQX/Tnv1icZVK6vtbYv9zUa6nCIqU4Gb94bggPRc9XinaSoPq+UAc8/c5TbRWxE8ps8
eltZaczvf06NLN4++jTVKNp2gTJ4t7ZLH7pi1vqTJ5p/V8ikc3HsQI4+9u9Mo8AMU4yKuLP7Ow57
+lYqVSj5os9pDR8bgwjMpT+ky9/uKyTVWsc2OIDC9+OTNtbvI5zX59Bkm6YnJMdEWOadvrYiP12K
sEIZaKnZnbu+To5dH4GrFtmq6V5PKl4tw28gI5XKs49MpK0ZPxq3oZhoaMZlMIrgmJvKq3iLiS5q
c3vOt8HJyhzrgPPKWR8y6pziQKYkIxBOhVzS7aR2O5aJURXxhNWX85rkytm2VwJ754wuq0/dDOGu
CPQtBk/JLFTR+smHaq9NjZfkFQVDrtBbh7WZQw/67BJXYpqYIULRyDWqiq6rVGuq7sEs9BoYCK6l
LTPsBF/NSQwmGIfxGHWe++wMJ+SKglfZNdz96KbwEaZQdRA6t/Bu2Iowq9N9myruOSzDN7cy/4qQ
1lqgNt3vHD9DD8VHMBKfwnfRH0z9qi7/Y7/FErULJG2ciXJobzrRUoSiJiqqoWLgVja99TVjvclH
eStVsnZ0ZR8dWDWCWDiFt8b5DF3ZgAdT6MFajHrkPoCxTsNloYbHMdi6eQGR2QmLpdfr6VIbNfuI
zTQ2ml1XvJE4GOeBb7r7lszkU47Ss9IHxZseSZCU0E5bVaOcvxWqfgx4s19s3Xeut4/TtC+3Jyhz
iX62SojjBuEhKGxIhxMkQjSIFUL3TCxtJ0J2AsoJAST+DswYUguyKtplK7vxopPVPAW9a9kzTuUc
Dig2LvpAQrQjpIAl+gxsH3GDeXKa7I9pqfEadZx8Zn4uOQ/6cB5J7mVzxUmlBTQ1YM5a419kp3Cn
wWLCPritefr3N4RiTBmD3zddKkd4IFKmrGgICnOq/PMNYSUSlkNpm7/nro5cFvuvPXpUQOG1QKG9
XpuuYexRtYUd5Jv63BBD1wli6NqURr4OuyBGId0v1i1SQddEdD6FNt/NpThyuZmZrzOpAk49QaHM
Nvs1GrZJ9uDwqAr8gsAziKumap5Kqwm2t/4bFKL736CYLzARt2mO3D2FY3XO1BQNnyh4isJ+abXJ
+KoqMc9UgHqX5pXDq9MhCuiQ472LnO46TRqt9pj0kjoXGx52F/LKNRT45tOWSPTddkJfKhq3yV+2
U1/C2yfznkIr9/OTxfZK7dtDrYX2ycFbQtQlk6B7wGWre9FLA+ZTGNcHBxtHiCgoeiCBl7xWWnkX
VCT4G5EgTr3aO7u8S2dKXhcnzEv7S6fKO97aw6tWGTDjh5J6wRSKaSpQpkOuoEeJtktBWrtP7m/f
ZW+Au5v38u76ZdbMvN9oCWdcMUU09fTF9020/rsMRcYpEs1trvjM60MjGdn180JMERG59QHrj3F0
JhOtLPrKcJa5Y4Rn0ahJ8D4m+rAXkdsp9r0bvYpA3ONbrrrVagdhq+mef/qcHvnU/9hiGZPIw5cH
SEPpwXAAGSG1+bdTS9RHVeL6Wf5e+yrcoCH1j7HueMe+GpJ5xOFjYVRGWi1E5z8Ni4E6N96qSs/3
4qBZO6fG9NqzCCJsCxaqa/trEUp9oxxltz9fD7l4f/0oMss7tLgZbjBdhj7U9waEDAfROg0HiEVX
DuamCJuXgKPPMkPQCbXYEb1LvVMs8ofai53q4U70mVN+IBwkanEuzlZTNA7I0oO1A9vUtZikDllW
YfruOvqD7Y9L8UMlKpkH3M/8pTgtu1mD+EBIVTPzuouYUeoxBZw0zrYixFbG3nVTokeECmJnsyIK
unWsj+kh12Ekslu6M/OBrGFRk2dEhAzd9Eaq8YFscAYQQ5Ukvzu5rW8GxwMk7nn+JkNUZ+H1PRJh
VtUuRpI7Zy8a2kU/XYVTX+baUKvFtt2KFId3ZEApPfbvMS6lbDI1VUF9SfRz6LsX0YgPD3VsZ2+b
kXU/Su2bWDqqDFXtNpeStVJ2HurYoblFi/GhjvvqKCBrtZpGWx9/3Jk5LemikRL3IYqs6iii2wwB
eRN3fX6GmIFCKy4uPPGz27ooFjtVqfxj7X7/0i1Cq1X9I6kqEdyWTLE+ijG3+X5bLMVVoR/byi7N
u+llldthdNCo1e04NwKGQbXzKCsZYBk7Ru8OT0h+qUb43Ph6O0vqIvurSOp7J9ZRvqg/2nTAx0dS
wP2DIPxe1cp7ajrpmxeZ3jyl4LHLVQ7UqqRZx0FFzRfVKusYGFWGpnP0YEepNuL/QJ8YSO2L6bMH
bGVpOoD3XjjHt95b31JzfRqvkCA78i0Atu3r3z4vYi+89oT/u5iGasU6SX4b7U05tjEUr5px1pWk
FhtDKjmK0OkoIDgX6GvnqxT6+EMQGsYul3GJ8JtahpyqGx7KYpGzEpsDVp/yIQSQLtnrAhDb4bb+
Wfw2Vuz3EGUS+4W2Ote+LS3RkfK2XRDFj8x/xaa2+Wgw9pq1OAyeDd2pdpacQxooqSFZSYXdATOy
RgkWdVlGx6RprDvT1fN5VFjqVrIzXrq2Y+xzTq77cmpEeGvKAl90Lfa3t67GjLo1OuP4wCtl1aAN
D4hWl/07lWrkfU8l+96WUIhW+tFaI7IruTiQhu3KL0x5Lob1aWLQ+yEnD49CZhGu7QDDeK3FzRTZ
0nGn4Jd9iLGKwzCp5Muj6/q8wlnnBXeHbxi+pT9yXIqxUqRoNnoDPpxl/xFJYCnUpnIXA0nxmd1m
5SWT0BZQVfMhruzikqHdjQwsNk1iEHlm64RM5EoMii4PffBZTUJyK0JJjjs0g9GNT7qoxsGki5/i
UIuPY5FDcjXA465Q4IZ+nlAO8WPKI7JuUkMRl6JTNNE0fL2SVVwQ85Tiy22OCFluzbWt99IucieB
xl4vg50fhK991jvI+ifOqZ2uCjWQ0GnOURmYwi7K+o2L+vuM0wvSGy6q8xgxDa+qSuWst17yVnXx
Q8ireUqKBwX/cHweU1nmi6uGZ9F40lPjFgjdkHQ+4xjV75WhfL+Na6VuL7u8VxeiT5Wrv+ysx1F8
ZgEwg9waUCnx8r/QezMXjqlmh6CTrTtFwS+cb0ry7R9m5J6srLpcf9U4np098p/alAcRUWh4v0XT
GDsNSs7TzEyRlrdoGhtMM/qRkMTdx1kT3jdg5q7PWxGT9O/JhF636wJ4nFbt3tUB7GEof4ciqfRs
2NW8LMf20cUo9Swr6TZG1fBZT43+UGj4gHTTrDDvrHWI9+hSjMahXy38KgddjJHcTHw0/mTxvVKj
A/F5OGi7NluXbvjrJwg9LVnXXoTqbWRrh35Uzw3Cq5DahwDbO5NSr9LZ1Vk01Evv+jwz0LGrTobI
wJUVFTKMYUjeT5u/a2c8GNm6VSmlul7IK8yUOJupUXqfY1EJFFbqTqGPfTY9t+7bVF8xkutAnCj9
NBWpPWfd5nAjNkEmq0ty5HDNTDP+gUBwr2TuD7SJAyoEdf1kTGp6nYLdd58ryt6CXodQXYn/yxXM
g+qvY47tk+xZ5a717N/6dcTrjtmYfWDPqp15+czlWHMeRaZl8pVBOzk/iwhfylekNt1rXkYlCTpv
G+xtxWDr1egtSGO8FmGgmTC8AkvFIYBPM4dywDtFsmaGjf1Pq2QhKU2HWrFbGgdZp7JSWoqJUnHt
f/DsPbRK5D3pGi+wXE0g9gVZcRymChenaWTepeC7FWsJrOO4ueCxKK1xgxg2oJBavJXwgxFTwohs
CyiQ97iT+Itg7Xgc1aT9jxy4kJLLfkOaqKZmyZY12VvwldKUL6cxxLJTT3Hy+D2ABG22RXOvaFJ1
jnBW2uVVhCwl9Q7M/+jLrUph0Y+btQjFwIhp8pe7eknZDJlTSxfDbGcpHgC9A8dab24XYCuSB032
oEi2EpAAS6thNE0N1inFKjPkv0ZJqvapZ+EDo1pqtZenRkwRoZ7iS3wdud382z3ic/qhfPuP06sA
d/zx+7J4D8H+AQcNLvpvv6+qlCu/S7TuTW3TZJV4Cty8aT+hTI24yv2Y1zoG3ecysMKt6AumTUVX
GAxQB6jWlqTBK546myiwj4gpW4eoRc/UxUBEtkzl9OWqVWOstaZRVLB/Xf3/z+swoqkNb1yLOqUB
IHjm6yTWxLFYhB5KkHtRmBRhpPfhb6EYvU2+3YuspT37MvkWelXJPxRLiH30inXA6SQ72UO0SSZ0
h2jI12vzxNG0NQlY/4KpQ3oyUXbVVbn4KKNBmoFRrh/gaaibPOIQ6dt6xLlA02a4n5nf8SZFlLH8
bkYNCkFxH+5yhSXZzKt8Zvdx+or8I9R+v1fWIsQT/lHKrPQhVSnGgc7D1lNLXoM4Q6JDaqAaiBBf
hpnZucOxC9vhWUt/hMmYvnZxmu413Z6+2Xw0TINgkeHbsBOjgy7hwJKWAEblnuMEP4H4MHRyvZX4
Ca6h7jxmdps+NE5anKvWuEs831ji5BdssWJEFKu3DEoauXsfhBNGNiqCDx6ON5xEtIsmh9rWDBR/
VeG4/G5bH1Jt+R9fbnQb5T/Af6o5Vft///6TojJVCyyIocqqbgtw1O9gbI1VU3LMBEs79iLPumLr
q8oPzWHlodbfNu5eMjV377fFg+956JZNkeinsoYP0S2GTUPmHRjYpuv0ZDuYOAegGp+hsaA2Cvrw
Y7XVWqM/Fzih3mdmM8e4dDiLrjTDQLeVUhSFphliQFedi1k2AAanLgtyzqHyxycRiaZ3Me+LXbIq
LZDfZajCW7LGylpnzSSLHQKVZJOJlbNcxwcDMMJLH4BKsJPhCSSdty1CC1J+2xr1BIcaMTu37IV4
iK+PvHiUgzpb4xyx9xpZnRm8ltahg+mOTtHr2uSRjrNkjCHSbcCfpog7rOkOMTnNzQ9Fc034Mzn8
OOT9KU45UbGvP69KMSJiCr2Y9Nm29a3PHQDf00Spl+9wdb3/kgcQ4a0vwNQMFNtB9GS8jo63lEGt
eqgpkqeb+Xbq72CAYKERuu86a/9JRA3m03pmPyWqi5645Z8oO0nPauP3ewyTcfI2GukZklKwNkm1
Vh3o1DMEnPTMWh0+VPxB/Eg2LlJIU/jIKzp5WOxFX5I7GOUmw9oN83YvubhdSjjn7Z1YRePjFour
2xx7mi1Cjn13PklmtVX6zfUQhzWpvPPdHJF7kBUCOCGudL9BSgxb4U005Bz2PFLJt3lGBgOskkKc
Y3tFPymBYczNkh2UNoWikWvPOKU6Nm8UxndDaSBOXbcRWgCtO/syLSxqrL4EO04eXX0fVaV/Ek3a
l9GdPdyLgGwgaWcyy8+o8Y3bdOwSRBWnuVYwFZ90hbTtFDp8mfZ2HR5ZccJzX6HPlnUI/U9RbkYJ
9YtgWo3Cs2iSmBLXCL+K7cX/+vQcc8Imt7Fybn3szobvldtqT5GZ2yLK0fV9CqXxt4ia2zWqElV9
iiL3t7EWUtSC1Guy8HJz3Bl+KO/EVd1hX3nrg4eJ7FAXA9Bv4mJnGXa+0zLFpdxmNWk8u14rOjzF
JEQTx6LmvbWLYdj2GIEdVNuFjycN7h1S5AhcUOo84xIcLPDmqp9So0ChHrP5t74NfoScJ78ZqcLX
ua9hAAQhRhMBh46qLGdW5CUe9I7mkBSS/WH61U/XrO3X1MkcRM2V5CmDJYZ/K2Skf99Q/I25a0/y
bxweWVRZTBn+Aq+KTNdPu6KynvzaRTNjAhB1eVPM4y6MdyJ93UswVXNZRth8Sl+L0SSofo3KCo5F
YvR2rxhVjX7bqFn+8E/3327wVRDGBibzwz4tEBFK8fXAHeAP+oDZALnnMNyiVyCSWHbodAddxUGV
83L3lJcujp2O2T3pHNobwK6SpJ50PchfRjsYd72VTRVZQjKF8tL2tIFFktDE2pNydl0cx1rJXgwj
mxdDgeiVUTtLr/bNDdyfAplw1cTK1TiLg+BQI09hA3i+hJ1hoM0lF2uvDq0nqdXOAVSpjWf4+kbr
i51cZembIQHND9jmHnUNK03fUY2lk5ntMy51zyLL/Tk1qdJfUy3k4K9TMT17weJDWsCYtI66DS0Z
D1O4U2HW7GvHZ0/XDB4CuJRgj1rd2R+YjZxNHsoPWSt+WCjjv2l5AvYhcccXWGtQInELeeotSBiJ
ozaIwqfomTYkKWSpbpd24eunNJUQC8Fp+84tc3ndN3p9MBHg3ahS7+wc20p2mpT1W6vr5L2NBdtm
MCEDOkEWrJs+t+7y0EAP0x7GexVYMCXADr/OMIsXYWDXj1WJ52Oqpt0zCxdaEUmvvAaWFIOa6KR3
axxf+Z+U39gAHC08L38YXbLSG2yEPYo2m6Ljv9PqaXwasqF4SPPiow815U3xdLQQPKXYYbnUvyiI
C4r+pK+tdQm2bdV7lvzme8bGx9XhsWtOPQ/3dnSGENWoboQphaMGRa3om140qCJFzY+hsL1ZYzb5
U+DG3goHGW1fF6l3tD3s4mK58F6iznzunLH5IWFv1jSGvjKzUMUhMYjmmRY15yRztZXWyC2O9EPE
gujlq6b080uVhCyXvpZ8GMW4UvISmdAswOgwyu09hX/r2ogQuf2KPYiBLuk0oFhKV87EJUYSXIpJ
10tnuh3zh3QfIZX8+THiCks0FPfkDAU5yalweZHLO1cO1F2DRebKA7X4COARowFJT39o/ls3+uO3
lBfzvC9T+UEtxnQjhbq90fFlu5d8m0evsIqPyivn4p7Utn82qpw95YkerRq+entDg5ktKakFhBc/
jMwtZV6LIVIzeX8JxO5jarRplyL6y2a8eJ9dt36qkhcRda4KKQL3vutn/D/7xIeIf6Fv49dEAyZg
BjYKhrLmPTZtUd3ViX2vSqH/KLpMo95VFJNP8tSFSSNSp2CQ12IwNOwEOBnFABE66kA+zlzrmBUh
9Nq3S+h1d1o81iezlupL7Qd7L45IYyltvMF2RVu2U1YL6nQ4a1WnOhWa1lzUxvttWjOAtEycF+wt
h01Omi5xkF1Hoh8L394AuyYaESbRwN/PMNIF6SPt3lUy7z4MdlBzyVeKLqkz3jFXqH/1jSYPOjAA
9OmmG9hl5Pt/f5+QZ/hzg25DGLFBeVJa5eFUFPkLAKfQ0mTE+FN9ov5JMWbFWpvvuhFFTfJuD8X0
Ih8dHEPs+lc0jd2iaUzMrKfXev/HzL/fJ2ZW02d+/guf9wWY0627MsWtoHUpp7i4w9+ZzkGuWjCT
tomz2NQjmgGw1FoKY6QI/hyozJhTgEgU23aCvFiZ7vzIgMkwldx4wLM7o3Q3IhINxhzGmoUCzSvD
7/DXrrFCbx17WPupMh9Ny4YD2DgnawjcXaCFD0EaUnGausSVhM/movFGxFY/B8hulas08Ya70EFb
HJfre2/atQ5JkS/MSELpD4Y++M1Q3rN/QP8nUT+w/4sfA8X+Mdaq/1QqbbcaUlfZKW5k3Om65oMY
9qptnnXOkmwU7K0aNeE8yS9Rjq05BvQvZtqFB6MhNyjCHrwiq5ZRr8o+zV+GUcWQWdmZOFrfSXGa
LMhJqeDvM5PHvDOyO69cjkoFZLSSpC1biXrZJpBg18M4/gVJEGOfqK2XZKbtpyZXzxrF1m9JSwml
z6CEAA0yN7FGJf0fZpDdzBa1q6hriDzKasxrihpqkhw5A+fLJJeTZ95l3yGK4CatvjV1U91jJmzp
G9cqkVnTc4PsTWxgBZ4pmBIH1hLShfEq56iF9UbyTcEK8DqDn17eTaSzpWVSvqpyvcKkJmILPkF+
SamjEVRyVlZzQC5gTgPJ7vZXiJzrN94hGPpDL3v4w1VUUWqpgg9ahQbKHZ3601P0O9LM0UcJtxcv
EMd9sfMinbMpjR6HNlAWLv+Z+zhw6lUKdPxo+Mmw6WugLEPQ+pi74suT2Zl9JN0Yr7DZCR74iyHK
oFFQHrzErFbswcejVgxwI9RM23qyNLxGPe+AvHfImbvlsYd/MBP9uluNC83vmTYtXH3R/zYNY0Vj
Vk8rmDSkfFpt/JoWRVC8IwcTWDt60fkVIqJQvnnIHSxj08ZTLCzKuxhjrbkHQe9DQXnEk81vgSxn
87GOHJBRjrqr6jLgh1WLlyhL7hIzMr8lcYzzelc+WgVeq/++VGlfhJ5wNqCGrekqpqi2jF+g/mWp
qvtIseImG55A6zjnUn+2tYaFF7mMndHiWhfFUfGWBCGWXVLdnNqu0B56VUFag/5oxAhg6BY+PIy5
lvfRVhxERBhUxu+hGMVCeV8E+YMz2vHBVTDV88s+P8dlVM57sh1vWjI+BAKX69jb3LCKn5WZ/6UN
sf0iQfHEJU7BDqoJftZ1Je8luaJ40+TDu2+l5wrFoEs59fuA8ReermH1dChCjB47mdS7ONFn0YjU
2Zh5uCTzshXHfwpc/TFQczznY0uv10YmI2hvaCjNxi07S4jj1CoxVf2VTLc6ZQFauj1YYeqxQZL7
7iBi18u6g9cb2MK7ffh1QEzBw5NbxMTaKftlYvdPtW7eCyShwB7Cco8PU5cEaeDBz60YiQm7W0C+
lI+2VaP8K0+HIVnOkQAJ+u91AHNV9YyfmM2eQ9eWXhEUMOZRWCr3I2R11n+FXNzn7YELZkzczm/u
ertpePrPMmjPozZ4p0Z3u40V9CjZQSuYZZ6ZvpZlgACtZSZrqazSV98y3xpX7+6DYgwuDrRZ0T04
qb1BPAGJn+mmdOD0p6ule9B9uX4Jso2uucmrk+UmxpHAPkTYS8MF/s0pnASB0tK9s0KjePS6Ot53
itYuRL+XeidAdcWjVg+L1BkV4dOt1zVbcHbyB8Djvze3Ptmqu6WeYYAhptwGRAhStFvCWbIWaVcN
i15N4genwHOI7YbMizJo10GYFAevGJBpZFu4S0Au7DUe0I0WNnjblYmykr3WBr48JsshCftzHDto
hdlp9RTVmYt5j9K8yn6FBHM4aH/hRksNOM9+lHm1GiIXo8XRWNsGWNSZhn96E3n4g8oZRRjXqr81
XnDRWuytfraAKbaiYtZX1AXcJnqQp2oafts7l/XtQYxR0bmOaRMp/nNM1OT+fp8T4V2L9ZN6ZQ84
On7hLqZVG4HAhBur7bLch5w1UQ1qDyNlvYtzoK58I5uLI3tbtvHeT5iKW9/NgjdyIVgWSn10Fzux
tpORtlkloWpd7JIqdoA0y48QGWgbCYVSKeTZqKbSGSvfbF2zGdj1HnJJXsF+s1Dj4S0rPLz+4vpY
yZG2tsjkzUh8ej+BnCaprv2U8voto7j8YjVRvihsbAw1Kx82o6bmKN42+iqSYn+PUgoOD36l7LVS
CY5yXSDC1/vRi9bFz+gAND9AuayaSPf/GiJ0O3Jz8O8hRrDSYH618cpWe7D8yOdYrBofVvfOlhm6
QZxq3TEQNAWzz7v9VJ/sJr6CGAAR9OtKV4YefQPMWeXBMO/brn4rsV57be1hWFmpTq5xAmLVir6Q
G8l5HOKuOMBrCuZyrQevTRYCV+PrsRGhM5bHpvK6c+nW9UOXRRd1muVkWrxJ6gFRmikkeUfmU/K/
pUbX3FFP4FeRQ0a6gaTGYLCoNAfk8j/BVkPTLiQkp06iy0otDFuweqdWoO3jqIdw4VnOWs8rVgY5
lhaV0jSPkYmFtly23Xvt5Q94kZLZyaVlFEUYxaZhvh+01vuoRwVivxfoTzLWDCJ/IUXfWKif3VrX
XjCwHjdNkuKWNoWO0zZzbOHS/XWU/1aXeubdv7/8zC+sOhvaiUaCWAXBrzjy3xjeSjdCkTYL6bFz
Ugy0XU2bD8XYnuQuiXZVV2JVbvvZo5uxLdHVxPqegwv0ah7i29wBXuN2iO7YFjA9yNPHvPDjWZ5p
5m16IqNIJT46huC6u86dPtqY2CSVW6vzK1E7HRsg9XG8r8n4/ihrZdc3WfReVy0ui3WY3utRqW4y
zh0bL1PCew/W6BybOe8dr/u9x6Zc3NR2VkQWFJzGCG5CnVaC3EiCRwsrYHWqzvsIXj1GqAELZoIY
+4yGaPw6Nt0HyuW/RGGBzH09KME40dAwkE28jJBW+UL+IX3j6sAJrUeN0u4iaoYof4kNLNH9McLE
jnKjLXdwM8Vl2VCOrKfmOoKVrjMXnV1cUYkcB3vuJQZIUnM8CpyLgMOIqy+YmC9h1xm4Fo21qW8g
S6EN1LSojlNPu1gKrvWp3TZ7RSosjGHNdlkhrfGEVAk64NMvPMkPiDEY38VNiRRwkxU2K1njzC9u
qiKPx9K3tScLv3DPiE+qmvvfm65b2mrFU1J42dwcAMPA7vvLqs3x1VHqag6XxTjLQwQtNgpM3Hl1
aQP/UN5G+CMfDeACK33spJ3j68++S0ItBmRzIEXn7MGHhispGbvHFE4c78pu+IGVY1jrfEHA44H3
aMOnLnJQVXXKXzeRCA+uN3FsLT5vGgRSoESqq4zV4HpTOP1L07Hp+i+5qtQ9yu7k5AcAaN3qTrJM
AXYGz2Pt/QUnTDl0uN7vxjx02OySZaxc9rJV33sbfcpBFphfzoxicK45SOSlZtN58ynHi7yTwW9K
kmK+5u3PasK5103dr0ryKRvbCK2pu9DC7N7To1csVV3k0eDqVpX6goyheye6RCNCJ4lXJN7Dw5d+
vVLVeZN05TIdzlGjDXt/0j6kAgKZeLq6NaIv8lrUrdMDK5Tdcm6TL2k0AY5jF++HKYNsmeBpMWI1
D+qUMhajQyMb8LEuXtlXWzWJtJdoRM/U88yL3Fv+Q+l3l3gigWV65WyUJMI3cFQ17BTRA8ryMt10
5N8X4qlV7CHdOIONbrfYBkyjiZlvXWVYG3n905iOZj1A/RVpHJMuQilUjgX4z7ObfddwPTxUzmAd
xQbXV1aBJRfH655Xtc16JDuvtguS02xnItTdOvyoqZT4oKvZqnHK9BbIFfiHPPSTizGGv/ePnPr6
1Egu03yjSZw3XT3EAwj/pIZjGzX+Uhc/UZDkW7b+9qLTWnmD/yl/gART3qSu7WONEfiTVHtLcc4c
8DPcJuSH512kNpeh/z/azmu5bWVLw0+EKuRwyxwlUpIta9+gHJFzxtPPh6Ys6GiH2aem5gaF7l7d
oGkRQK/1Bz/f5rYWbkSh0I0S/BEi3TlFfGXPaXjJZWX4DPrs6QaCAeuFBZcmyRveja1D4jbS2W5r
tpch9qtGHV28KdfZhvnBTFLjpYv6EKC4E9wXbuDuHanCnMxz9AcsuLGrBavyo8ZmOKp+pXAdXtLs
gWRwBonw94kkfex5P5SCXggxP51j0qK2XmTIfaLkAPZlqhFh3CuKCmlFyUgNFG8jRltokkU2fEPK
Ox3Yq7v8dy6hEtR3cWBFp8bIArTXKuulSdBWjmvle5I18sJRovEa85IEENC0N3HQOZ+Sun0SEWUS
sGEN4k91Hhfbxk6DvRI3xUMzJd9EhIXwRG60wznnnraqJ72Rcjp0MmQa2U9Qo1b8gX29GdJpmdoy
bqzwU9IHd5oaFxfx8MloMSG/iL/baWxu1Zr3rvU2z3X5Q/znp78jW39+/k9wGyo/CoW6P2shaYZU
SZ7cD0+jcyglpWv2QQImyXH0dtVmoXkUxAhx5jUuGyAdjhOa964ElqxFMzhF9gdyCjx8chPHQu9t
qufyU2RFztrkVrUd9DrcmG5KVniCFguQcTjp3tQZ+kQFhLUAUaOjyZ31s6U7n1M7Uu9FS/b6hZaG
T1FA1kYxU/fAfbtceallvMC4/mEBlLvmTiXdRWOLVQMMs7vBkVAbj/qrX7cV5L/mh4FS7UtJZg3s
Qjs8h1oTLIMyvkSD191lISz0wLazu9Kx3F2odNW+ZHeasIdcD03RPvaqPJ4my3VlVNvHoUjVZVi3
3sZ0qCrkPOt+OGa10PjudpESSrvCrb8NJTpwiZ7kfB+etuoUp/yq8GtP1dx61gfd3UIHTrdmkTdX
HDbPMVDelzjRVqKuJNfoEg1d5l+ssLh2kh/u+z4wj24KF0UceHyCUMwK5NYmntDEq2p/dSrPWyo0
QeF88TMXoU1NLo+2NdT3lMR4lDbBsNaMHquVyNXvS+5OGIsX9sbGKRfPYwe327qJrAfble81YHBf
FQAziyzP0oVr5TkbnmGTyfazb6TtN9sO8CDExXodjk24NUsZ5wTZ6J4d0wwWJf703z3o8KVX4Cjd
aE9tqju/jFa6sine1VTnV4MFY2GI1GVdK0ihJ769jfTaOWZ91e9MWzq4Y5aulQEWe1y1Cxl09fOY
Nv0G03jk1t2GHXha36s5+L0K0OG3JuouNsXWn5ScyNlYztJzfXuDXFB9iIHFCLYfAb9pgekwttAW
4lPv+eFVHIpCVo5SBIRv6ookCVnzxDbWuZEp584a4B90+Zfezi+FmeZPoHKflNKJ7xFRkj9lkvI5
8xTrTg3zCofo8gIRAEg/7t5s4X6GcpOe5MB7cOB17z08iXWI2Jl+ksg9O+vRN5OXziRrnDdyuRFN
aTDv7Zztoam23V1j1v3Ck9L0RZdCZNnlxj+qDj6Rk7m94NcIGo3voCdWoNkU5b63TYbuVXFMDEYk
MUnXTCGijdrYH5KV4TfsDp+ojKT3RRx+4u2kuhv6kF/S2CmHrqvaz7LNnRpoeLIlSfKD5253TexW
O/e9tTNi3Q+WCGqR0NOBoE+D8uB217a3rEM+Rt+oMRLRoZCwdwJ0yW7tAEXcxQBrcuH2abvOySx/
5jUGpXPL4bE2NU3NdJayozT7FH3mTeDkeOPUlYT8i6mlx9uppTdsk3jjwmZp6o08HlC2Ki397i7v
fOeQVsOlGELj3k7qLbvPte5oP7JO4Q0vrL91utFexjpBBz+zy00ZvIwlQN+Qnc7QhNWvTn/sbKv7
VEW+cyrcEe5wEUOriBpIJCG3dCT83B3u3TgT8XO+JFKTX9LpzNKVS8JN/yi6xGCbVcm26zR8PaYI
wE3JnaSU3yJKwlllGU9lJGPYUJnlUjStwBvJvEVfQyk1n9AW7h6SJlvGUyvPYGwGXtuse7mXTuN0
AE32ehZHWrttffPr3DWHzbEOjGJKG1z9baZlVkdQvL8KN7cPfVGFe7txHSihfbILdMU7d0GA/0Gp
RXeUEoeNlmvF/WiXOEAkSHt0nXdxeDLvsiRLjugR1wefn/+uCTL7pKGUulEHebzvizpbu4A/Hpox
Qnpa7+SnPL6WpQHqwB6TK7rWKPzrZbkPPae+H4IG2yknLl9UNz3LBb/0KAZboKTVH2HZ4A9qaclF
o+y6A0gl79q8wTkjU6HbkUXdKyardYY0PTK6YmlbmvLVZGOhyqX5086TR4V3iGVFVvDSadIacZH8
lw6pzOde+OK1fMLOj7KLgQv5rhzqO5uf0jZS7W7bG2BlZAvB/Nz01WfZqL6pZhL+Ss0zKE0EFvgx
X0xqzy+Wr+XLolWqB+Remk0R19nJ7sujE1ITdD2pusAwwpOrohJQZP0SZ+T4p+yzzXJS3klMW083
0Auz4zhqxlkFR7LynU75onfDmRyITaHSUbhlbyrZLL4GvjHiVy8XB9KU1kNadT/hVnCjpGrPjrgy
r0nVhEct8FDyS9rhLnGm7YthfAuV3IOWUQ87xa+brenxioRk0bUBpfvdASa3UNJkeBgSvQNhju92
mbbNM+kJCiREBNOLs11kyVXtqgwcQLWTLS/eW6Nj7pUxzE78X0bbQa7Ne0cvnFXQTXJVfejsBjUY
TmkOHL8PHKyZdL26WGV/iGCmdhqWLgXlXq+v43OAAN+WCnK9FuAuj+9yZXZBsRfQr2Yyf7dbu0bU
CuhX1diLBk3TJ1lu0wfZzUiZ1sbRKFt8v/S22zeN4q1HW0lfIGL8pOrSXwoHakem+T+C6Z5rRM4i
byX8MVTysIMjY20btMO2b6P0wVM7h3xlU303nRIxz0b5KVGyKOTA+lTI+rhWlOjFHkp85VLNuSTT
AYJ9t1DxdN+5pqRiBKZUymosrXztu6VzEYGOY+pbO9QdTNR/96HsBr/F4MYyrSLCYqM3L/Zt7dti
salsPVANbTc+D5Lnr+0sT8+SRwIQfiDvz60Wn5zQ+cOKNOccaOyv/epx1LRgqY4qgrUOLPfSPViO
rZxzCCrLEX1toCeI4jtxpe7TNh7u8+kQ7NIhSTdsjoNdzk5hpZuN+ozc6Vet7Ptf1OdGkMq8qLDb
LqU4WVS1k607ct/cLmNvPEgxN2pdMq4995GdPEjhKi5M5ZMZetbOjaQUkcaU36sSfwEzg+GiXfHC
JefDaXRBjySaYW1CU+vRA4qyjS0P1ikrmqZFSal5NDIr2Ym++aBU9u+QylbJq1nAv3gbQZGwqp7t
qqsWqaUHn1tE3VdtYmiXyPHZooKFAM+9DbURigCEBPA9CEF2atEtxqA+d6XGFpAM1WNCnWkBKbvf
iz4l0XBiGmtIxZJ9CbXA+kktCheEZe169oOn8ZYcqPJXWZKGA8jT8aBLME0WLtrJwTClJgqp40Uw
+iJVQfzSyT6AdeBAE3DZJgHuH0CltwigaeYy6jGHNcHQG35AQdJLgpOc9+k+GFN+D7ksrQprVCnt
Oe7DYHUPnumd4UZ7PuJAEgmWqNm6SpldyadBSZYK3EGVGtq4yVsTlNryk5kN4bknr0EqpC4/RXlm
3zmR/sTfj/k0DrB5oIP/Zohbk1rMTAUr2MWtipYCsCCIi4GwqNy7Ov8uGqbvy+vM6qKVZZXjJUIa
a6EpdQ8zQRsvtz7UPrZqbIO9mELEALsFNFIkNGDoybsQazcj5QV40kjrHas4NU38ehZrebRGNtJA
5qursM2aYm6n3In4u4rldoNkPrqIBpKTkgy1O1Ec9ywO/Bk4+wamlYa2yNkoTR4ASXitCwmPnIzb
Im+w1lUZe8RR+Gb2RmlYV9FX29lBjapxl4U29kA6zK4mNqnC96jBySmaKsVwR9VJu8jDYCw11/eu
Pp96O1hDvJPYWhaqN8JGG6YUwj0I1lVryDqPaZCbTq7CxQn1lxZS39lvfwxaRqG1GbAutEnc5kFk
HSq34l1sOlMi5HNunaItDrV1R5V32LRNUK9Jm1KiyGFCdlL84kZ+9AdmApMiilR/5n6vLOvQ9R7B
ogRrPSzde1PmjyKIvrK5ogDflID3G4NHy9QUh85RQdUaDtkBeG0Mqb1lHtJuJXWxetGqh0CvIDbK
JtIrLl8wkggoJ8tOiemMqXbwNxQJL7WRfIAeGfEqGCXtKg6FDyWQt61mo3jya19ZN9iH9Soe23Gp
3+I6RbmjoGeeosxwNnk44cQtRT/UAZkWBw3rJ8U3q4eu6hYyIrhPutWunUiWrtOLuttUyrMGYvVE
gsC9NY08wZBq6LDjU/OwRGsXB4wc+f8tEkwxtdjsu+2GGc4BHYamFpnmrtb7q4GSxnJw4nFrOK59
jErpsx9m0UMHQ1JvyurJG4byKQONlGu1cpd7UvnkaJ2xbNGo5g5LExcWLBtbUjNu7d4ZGaAqqFvu
XRqaP5RxDJ+9JCz3gexTEXK86NmELbPWuwqT62kURgTanb6eg15hFJsJVG4j6VG2dfmB5wcwFrp7
q4W36GfY77HRPFrSCGCwNbSdoVWYtrqyCWMqqhBsAj0GD9z8lJBKwL/Cllfk9RkdZGWbZzzepcgy
SLH46HcCE12LuarTettcyZv1bW4D6IynPXm+KZg3vGqTjSDjxWjUkvvThxF3omllYFo8sIZe3ojg
tIupb/Y6cobTqOxF6bpsSIzd5va9u7IoaG9FsNbWGD37Np6yU3BsVg36Fkmxu80NOgpvLSUh8U+I
Rl9aUmGNtpjx7AzLae9bpO83STDmJzs6gj4JnqRq2Spy9yQpVvuUlP1nWFTOOdPTfle0kDclre/u
mxoJuqB14A5JAVaKU1+tfC1G9NRuXS1iBXc6xWZXztG5DdkxAzT3D3Znd/ciPi2DGM2TNNjaab9M
rLTjFS/A+FoO46PnQfyG9fY9JTn1Nc99dQHKw7hPXCPcBb19qOsxuTRG9KmRI+8ZPrJ6wNcCxWun
957LqK435NqHjRgFPFAtqRE6BzGa6eVjUmXtxQts7XPztSoSb6f6mbzKO9wgw8QsVxW81W0VUuTE
0wIZJCfHHWQdGtbv03g61ZWkwFx4Dnh3qidKvokG0gee8eBCwvxs8s97dHRgvL3jfdb4a7u6cXYQ
Lcno9PvQGx5EKxxTJFDT7rtolfyjoW8HBeXWwv88lmgH2T01OrFqWI/axgWZsgpNSbsfXPn1oEt7
S+q8+7mbF37sylzvkwia+2O9Udb+QKX4w0DmhfKicGELzMEihHwEex10zLq3y7ktG0ajVJRP8OE3
QVcPL/ZouquxBtQ8KKl8llXSXWCnVzZaL/DfS38ZTGYn4oCv0utZrBk2P++UZ7iF/4kYVd7O4ixx
1n0LoeTDgAgWo12D/ds8CtkH+xWzq8hKkHu9rVpV9iKuRoB7OHmbJFiGMT0gF/Z6CHlVOMTTQZzN
A3PcPPAh7l+EzMuPAOKjhVh/nieac8x8pX8R8mGpee7ffsq/vdr8CeaQD8tX3gTM+zD84UrzMvOH
+bDMHPLffR9/u8w/X0lME59SaYdi0/jBw/xPEP1z828v8bch88CHL+K/X2r+Z3xYav7C/qurffgE
/9Xcf/5e/napf/6kyDuUvB1q2RKBEF7tgulnKA7/0H43RCmKWWlsv866tRs9ym6r3Nq3Ce+m/eUV
RKdY6v2sv/9E81XnGJm687ieR96v9H+9PpsZtt6dHvJ2Pl/xturtOvN13/f+X697u+L7f4m4eg0H
wii6djNfdf5UH/rm5scP+rdTxMC7jz4vIUbi6b/8Q58Y+Bd9/yLkv18KTD1uxTj8LPRwqO6a3rfW
JYj4pWj67SQZoKcVyB1GwWgZS7mw3ZVkV5m6jStM/arS4Y1yGhaB/eCBiQO8coKkXh7UDM+mlRj2
cJrVY+cM5hcGnehqRyc+Fg5vgbmaq1t10KyVTlFpCe9vSZkB6OVk13YzcxO+bsLSDc4ekp7i1OjH
SFrORm+q9Tpx7pqt4FxXC1E5xm7bDSppryP5vEyTJNpSkyIfJSfZA6jMnV6k9R1iS+mDRPblZDj1
RYyJqIJf7sYxy34FLTx9EGFqhJWYT7LlIEJUV+YVKeXVlFVFQJxnYLj0ELDgdBEx8C+vrtrtxTJU
lyTqX1zZGVBeUt1vXqqRgUvt7jyCxBoWJtofZ9HGbNJf9rHzOjwP6G8hpi4RkvWEZN3rNDFXHESc
87aKUUR4h+uQd5UcRotWhlQBxKk4kCVEpHRuvwuKbPsM+nLYvpsD8vR3+LtexBVje9lrcodMHxr+
WL+Zd60SWHfiLMa7om3T5vyhnxeiYMX7KX9DHyb0tX9qIw+1ht9riAhxyNneogJlttu5T5z5sdXu
oEH+/NAvFskr+1jmo3kQg6LLirtNIg/dvgBvD2aSOiFGTgZfkbVMzdK59YtB0S/O5gPwOvMomqMQ
wBOnNsUUtwxf54pplR64q0ArazzPkn4DBKBdBuGoOgv09arLolBIkmBqJPFXC4SatJ3Zb0Inqy+d
J9eXUsmtg9XaT6Jr7kd+68lIapu9BqHikABH3pi61y6Haabou11DrDR3iuvYljfcriMG5Hz8kmRl
tRU0XXGGDtT1la/7gbqLCJ+TL25jt3PB2RXsXWRhQTvUKwddTp8a7kGuNS1G17xIqoNUSCbnriSX
/3FeK1qJjfUU7tZl2x9rRTUXXtUmqyrUXrnTkdQ4NtkN2NHzQcsrxDrJ5ouudyEfmddi3Att6Njv
QjXJ7cR0QcRGvmARoPOPcRo5a12DKF3Ftnn0J1AEDpHyH0mGOtDkpDFH+KaiIBrcJUt1/wH0EyWA
zzei05rcQuG/GiRAVtkbNghNo2NqelSOpgwgv5SHgCoqwpW/hfAQZE/wlavbm2heLvSkp7iaatgt
DqhFt0b1pEI6Lq+uk0LBJqhLXL+ReveXIAVT4CBJuOpcp7zm3VBeRZ8y9TWQurEcIke7EW0x/GGd
Xg7vq8b19q1ZdadWNtqT01EhXoh2iAr90Vbvsibr09VtgOQTeIDear75mNtQuFdb9Je9fDWv0KTh
61of+vxpPVe9+9BtyoG0ldT+2ry5hL57rry6iJbuuCSHoLx7wtweO5QAj7cY0X438/aQ6dxAXnqA
npYw/NDHlaiYJnHw3MEL26aT2Zw4xG9ngzCVm9tiuO2i24wP/aLJDrrdgvz/UnWNPS5IfMKaciAx
J3ognedD6lavTd2rFw0wkZMYFP23uS1snKU3luN6nkZW3V21eaEsb2q3OoRDaFAdYoC6FgSAgJVi
LVnVizY0iXeoU6s7pWHKxjSoin04xsU+0mJbfugMcgdyb6dLEVNOgZGgKgwOyOiGqht5yDvRZftq
tuRltEMepFLkZOmoWH2PvTXueMwp95BZ1XtxluADqo5Bc577VazbTolqoF1EqCMDql0ofW5sLT42
FD865wNpPf4loL5XgeRMlYFpONAdpCrfrib6qumSfSZRkuFq8wfwy7Q6tZV+u9q7/jQuQMfgi9eN
6n6Mg2JLnlp+dJoEoUrJNX+o2Hn4TdJ9s+sUc3tI/Rf3LTbQrPFDbGd9KblMXKCn7CmUAJoKcbTY
qUgnpd5OQ6+puw0XZkBGEqTDa18GsSrrCxx2phm3yWKdzp+SeoVvL6pppETHTFmJFc3e34mQj1Om
taHWBqi+M0OMZkaxilXL6s17MOvp2q4QGua/zvxh+vBElKj46pshuh5GFd8XZYT3L2aGGwOey5OI
FXIt/xkrt6NBmQbog6SW0sJSeCQJzkCF6wFkmIjmBCOWNXTVxKhgG4hRywboIEbF3KyhDik7mu7g
ls46S506+aKc/KTI15OBL8BPzU0xWkxOVGI0yXCVKXUATZWCyq/TLHQ3hqhDMfVenM0Dc58/jYLg
ULZmCFtBxIlDhxrzbQDuxo+RCt/YdRRR5wniEh9WEpcYUDtBEZqFRfB87Xj6UKCvqnMBrEmz9Hxt
DsDxArMPX+BBYQcjv3h8ARQLA6SGu0Z5KQwFkFU+PA5ZBz9PimIq4Z7yYqWyRfFTds9ePMoYIPIH
O00Xq6Z1Wu578r3/blW3V9HGkCT8fXh53BudbWwVt4WZDT5rgX5YewrUwHv283HvFWT7azscn7Ii
W/aTMBr8uexObbCN8qYoSIu8O5t4zIhRJ1IL/iksKUbFkrDyupMYDXT53ZLpkFIoZg27zn5QUoip
MDgZCHqreZARHN83tm9uMLsyP0tjcCeew3NEDPBznweWsfErA9FlHXWqblGORrEV78ljGGhH3UqX
H96VIVXyBj7KsnY0wtfR1z4xElTlu5Gh5/GzuL2qU/DZaVn1GE32jVoco6KjV4da7qTu7q1JUdQ7
i8OYWnvI0fnZlPCzY6FsVyl28CAODgCPPAKLJ1poW6jnQq+PWqtjAJMMSb9Nmq7lJsuEkd//g5XE
9XLy39pmSNFhElPLh7xurLMIGVS3uzPtcTtPUM0x2nEHhVUvJrhyZixr5NNvMbfrjtF9nmX+bREN
ecd7f6DwKT6FBQwf23bXWIhYcQA1Ha/ANnUbfVp+lOx82eOK8CjFKznEFyVrqu5x8Ep1GXQY34q+
HsTtCVTUD2fSexVdRaYjFZTIZ2vq6kCnb6LS5C1yauZs+h4044sYE+F6CI/USaDs1LKrH4bEfUE7
pDs6ntcdB7cHhS5OxYHbuyTha/EW8DGqeBsRMaLpZrVXLEQbqbNgrRpje1tzjkmycHCX82yxrlEO
r5/jtoRo54n1JHelt/0QYlYyT1TP+eQbJU4qjaMf7FYKwA6OMqfiMLfFuIgUwxZSWa+Rom3Okbch
EUpBYlgqHjojIkisIc7mS+JNIGnLv7yaiGSP6qM6CDJRVqv+3kJgcBX2SrQWzdbx6Wu1/r61R2vR
oUGx+TDgdvEPn3rL/mN/1h/8PFGOZVrGJnYqLNLbj+qQd3ee6tWAkxJr47CzvCJqXy7ccuz2oikO
UWM/yHobnkSrCEPl2hj9KsVA6D6bWo7ueVeImfOUAhWOc9MYO3eoxmDpNDUqA07yVYH+HSzReBn5
iaiI/Ynp04V73e82VZCAUyrKJfCe7lpasv8IEQBcpfsoDlpo1iCIDPcQT312BVB1HCXMXaYm1frm
PvXUQ6E7rxPUFgiDgZGg6IKKlqytsUU2dooHe5ue2sz6NcdDDQTeZeJuNwUUbTEsvdYfdqI51nkD
GM0MlqIp2bH2kOafkyh+vRqqSAXpS9Paa3EdgbrJNJI29uRbhpZoyL8s9FZIrGdn0RdkBiDiua3v
NYhyaPUT4E6TRJRoioMWmCE4msxbfRiYm3i36BvfMMEIftYUG5+cQfOwSrEpNvXo2BsAH1d1V40b
qvBI19uBf5UDexEOefKnUTFXx5JHxMaa7T2K+ZD7P84XET7itLeI+Qpv1xeD8xqAgtHyBYTuIPW/
MXw0vKISC72FCXnnbEv1GmaGh5CA0X0v69A7hBPGeiGiGzOwloOv9RdxqFFNPeduhax9PVxSE5JH
ErrJVnwmJKaxZDDK061lU0arJKNfROLreBsVny75i9GYlNi7uc00t5u+ulSOjB21ag+GUwz1JsrL
A3BBtKUAwD70/jIOpoL/1JPJoXMw+/SXGLoFlW6zjgs7WM9zvC6LF0Prva4jBhAz/n9cZ752/79/
nqYd5aVmoFBWxIZ2yip124aqsa9djfetuG2101CwDK9esXaKTS089DG/tGlAdHVi9BYjwgtIOWul
duCSTFNEpFhbNKUe94hV4SH4VEfFsBadYvh2RRHeQ0JaQ74qF4EdRK936XwA57PIdW3Y4Ymxxv0u
0JckNfRDUCQG0G3u+bXHIw+LCdqOuL+LcXI5g73Oi7revb7XuH2wJ8sn3fED8e7tJrY3fVZraB3/
7pOnAfzvYOaU6q0/RXkHs+QpBAfzL61q5HsxX3SJCQp/Piv+UpBFmeaLga5N7JOpDtImTHr4HF1+
AitRnEbFyE9/1RQDImRA1dosR6i1/3usWCkOvK+WiSJaaT7mkiYtxZkOaOV2lk59eSxh/vc2+s9x
+MFKoIJJZtrx+oM2lmiqwHilNAAwO73HiS5xKP3We2fDHQMtiF0N2bbEOyuWB/mM+rKuJ2Cce10D
wBw+alO3mzTRYWAvvRRNo4B6j0aSBIB5zJ5VhSQ8WSAER6dg3uhva4y801xCy3/0ICs9c4j42eq8
x+BwYSb4vW2z3HqoXBM3ybkJOWTfegiabKXKuY16iJVdQ1M3TkiE95cRmRRj0JojImjDxdU5VIGE
CnYRqCurzbl59aEZnUb7dYKYJQ62Ft+mipaY3xtRuLaA0qxyu4jJdTbDNlMC7ZpDtFo3OXky3TCw
1Jv6XEmvl3lmVrcQMTCwwAJltvSQq8PPxjOUA6lh7SqX6UEOffmsNLUdLLPnAa7YtZ6GhqaWzorZ
72rNcgKMtJPhEEnqr1ukDlkLdLqeLcU15w8Te2h9h8BicjDsR9Ef1069LLD42N6Wmj+MGBYfMLTi
2weZl8ueFSey9mmoeggmsLHTpp2lHUjtDqg/vC2JLf1i7lSGEdyt2C+KcDDfRCJaf4uZl5gH5r55
Gdx+wsXI7xSv+/4zKbRnCJXSU50NxjZr9HxXJ2X8hJLfNxXg4/f/DOgDDC9Kj7SMkAIaZHgyGkJe
QgxQ9k1tZRbJ+6Y+NUWwGBXBc1OMfpibmcDTazDWy64xtHMSgQfqXfsL+FbFPXgKcumQeFD5KnNp
IE0T6mdyu9pZRFd9vYpKrTtm9a84M/SDj8TTESYp/1WFhE8lzNCsRESMXnzM+yMpITE6TCHiTBzK
CpLUbeRj2wxq7WC237E0M+FFT3FiOdEmidRAhS4O4eAh1+5FbQINmoM2Kr606wsS9iPPkWVrFKn9
K4715AgaOCf1GSTJsQIRtYwsV1mKSZUdO+ugaQLerVJL0s94NcNa7wYYgJND+tRENWq4d3y3wYTc
eR015La8jlgDnCHgPbPrzL40STgulCxwn5sGOJLSZsOzWwTGwqmr9Nm1sB3MMs/BRaGSFpIBZ7fR
YDRRNnAOCu60N562HoburancOJ7ozolR0ZxHBa/u386NYy9YWh1b8npif2oN8BitDBTeFRzrbE5q
J5TPQLEP1AyPnVesRV8P5HJc3YanKUmbKetyWkGH0LV2FLVc26WU75BPsdcRtN0XNQo/V1AMrnJb
qPddUsQL0Z8mrb5KZGDkzgTqhf7Mq5nyxR2L+sAXUOFUkkQvsNuqReU57h1YwPEhl+qr6PfUpNjE
rm6QGOMiQVVvGh04UY3O5nPwh+aH/Y9u9LAr4LZ2bfN63OF+UuxkPfEe2A6CoTdT80fwh1qjfyIi
kTcbrmaILMzrmzV6kzCf8HRcIWERw4F6s58XnVAN4vUwWPEZNJ51nxaStJQ8g6fZ25mXkioVfcHb
2Tx6Owv77NykiGMFnnn1eXvd87eo3YkDJHb9zghdXBtxDlx8GBDNIXSveZ7YexE7R6DzTibMAHPa
xt4D4n7po1LG4dqVgf1nFcSxUMrzpdFa8fe6D5ejPvR/eLiLrccyeh9RTSWSf4wQOlFxGCyTwMdN
1JMgfKRIbW5Rt0n4FUmyf+8Kn2XfsVaGjCbYzUTZF5sTa/Zc9uA3SIFxdNAMbVbONCBGndjmRxOX
50HKS0gh057m3bRpbWrA/bEqz/Vktau2JHy1wskfBoCJ+86W1E0/5tJnMli3CA3SzyIZEB4yQyhR
KfVhZdJWxwX8K6Vn5Yiybv2AjuJwh/b5Tkv52Es5G7KNMajdSsSKgybHX5GwU46iVTTBCKey3aHn
Xl3YXC7bsaQs6WLmJoxy64o8XKaRHRmrevhkqelKUKCRR2U7jJ3KSrCcbdVSFrZpymcIisvYV1rp
MXCHYY3qfmbClEEWVxx8U5YPkjEdwJon3EU4BVurq1AKmm8J90YqBdOICJ847X93mnqYQJbQYeG9
FkN/Dab7NWJfBjWc2GBbD3Eh/Tm6dbqZLT1HcLe4+xV4BQ7WTvR/dP0UIWmo9cd48PXFiArHSgSK
gXkpceZF1TZ8W+pDWGTfS46SVMEWyRU1XNWJsaprM70YecxGU4/CbanW8apSA3aacgxxvpHxGdXL
b12eOBu1lUesCPCnFt7Voq922nHZS311FQN/2ydPc2H4QU2dY8SUuKy6ZTP0ykoUHmeB6FvZ8l0d
08e9aON23SdRtbwN37Sj/3x+K2/qGpZ0N83pJmvMTZs1n+xghfjlwlD7+NwNbeuvIwmqp5X+qRlN
LOO0I0MXt/VWtN5C64mLXE6Ht36xomiJfhHxFi/69ckg6S1eXFKEOn+YBQJM+aRaLQ5Z7prrqi3H
xdwnzib9zLOaOcjYihjDRpcQvv7rvNruIAWJyC4qsNLqImudFdH7mHnFGuG1LdWoHzgfmIeiMO5u
34doonoFLZovYP4XUWW7hYkuO7WoArxNvTXFyIc+Mr5fXa8sForayeuq5s4m1AXySvsBoL6994AW
g2FVFkKDoPKK5KTr6ISKKDHJ8lrUFyYp8z9Pqqvo/FoqUQIFp289he6WRwMeUtgzL6Lc7M+i7WGP
s2kHSomiT5pi3gfCul5zt7Jus8UwOWGFyiL5N7DXGsJD4U+dytteSgftIg5j3Vorq6v+h7UrW45U
V7ZfRASI+bVG1+yy3Xa3X4ju3r0R8yBAiK+/S4m3y+3d59y4EfeFQKmUKJcpkDJXrhWvb7YW5XVI
IZrxoihNB9tiSLVLLRxGB0SrwbfaIuZdjhEYHLVUGPcyG2LUr+TwwdwP1gZ0tsWSbLc5EJMD7kn4
/jwHdXilFZ5YjKWmvlT/fj2ggPLNNDnycwfWHD+Reh12t8mbED+D2ulx84XsDgxKoITRoq0gNWyv
NqtQZ+07F1FChR7ikO1VO5CJHOiQ+h9N5KoHAqzszgN/n+s2/e9zqar7GiaptQ8YX/ie+yYxmVoV
FO+tqH/TtekqkCKxKXR2vZl3D8NQhPdDwXWMCloyMoa+amTCe24jcIVcfGm9efsox7mvsJX57H27
Ho0w9fxkU84Y3o+Yn1p9bb0kBX8Zs8S/jhLLvSaz+Y6aVLoTTv4BVWjiRDU8RRrG19Q6UIOcOJjp
UcvoPCW67ofs8I622QDUVOuiGGzZQzpvZQn8cmgE+aAC+e1St6n0pXwEcSG7jQ9jdRW/Ri3q/PQc
JiqvjhKXKUKd2TKjchNr4vgcOP17XgzndsrVgUx0qMHqtIXsNQOZI9wQeQSXfAo/0wV4IDP8Zt+M
TupDSRiy23e0lcjoFUendACHY7TqLMta0DaFbLQtobOb7Tbik40mcJD1W5hB1a85CkABGQJf2AfS
MBSL+rvWzKHMoOnEUO76RhhWqXbtugwUmQPEBTcG6ic3rU6QTlldbFBmkG0anU299aqY/RwtIGiQ
0kuWqFPy159g8tSk3hopx7n3BpMnOD2ytHwe+6ljnkr3ZhPuZGgbIrqFKiJoGj1PNZi6IguM/sFg
uc9Rz14jsC5dqLPv2AIkeeypKdrwQTG+JTMvIMRnS9ThjizxnsfKFLvSrLMV9bqxMNZxmCKPpi8Q
Qft4vsA85eh/ugCSiR8ukAQi2IDKFKhXlLl0R5dnSzQRdqFm4QLQpyy2zLNhDwLP4NhHKlkJN0l+
NCjkmBj4TyEE52wkqzyQWlTZl9For+QAAKUPsovYvtxGQh6Q/2gsbILDyPmaT4W7gbgLbisXrPX5
WIAfRmNWBg12uR3IVkJ4BfS25fZmD5NWbhoAJRHngjjYp6HUNAhMqceiThd6Ue8Tq4c0wc3k9nFb
L3qtT0EHr+oRqKLTNgUEq9OHWzfZ1BTz1SQRCKKOz1PM89QtEsWIQq9s1nrH20H2g9gPNaBL7/YY
aKSjPYJob/XPKUoOh0l88Km6ZNxmXfhjiMfqDK5kdmqNDTVADQ2ZZw/L8dneFFuyk4XOOj1GZoKd
sLa5mWMISoLTDknW3yb9MN/N/tukMQSxhlIkgb9kqJzSewragLhR4G3HMXsl0+3waf+BQuGvEP0C
nlaPBL6MbZJ0RLRYN2++vp6t4cnrvAOi3nk/MzRyBUBTcEjtokFIp2wfRY4CPtOYUIxSND54hBv/
SXmoTAdhzd+QsAu+WHh+IoZnRccpbdsDswGEhH6R/YjvXC640Zl/Gd2FdL70GLdhb2Miy4iOIk4g
zZ1Vam1JtVRFhV0xItqvHZ7PiwEkLpdWDKDzMGPsvngxvQof3A/gi1TLXIDL0ZeqWiGjkl4APR53
XqCMLfNFdQ2ssMHOB3VYdgi6ZU0ephJ5Pw6Cff00yOpaA2yrTnXtWvAeBIr5O0eGqoDqBBaQqA9q
/U3mlvZz1o7nXAX5z8zOUEmJ1dsD+DVb1JjCgxum/dzK4Uzxsz95vM/xHz1QxBYsS1QBr4I++wJe
iuKegA792kR269lVokUBGH8iQEXFTW8/gmNrhjkUtQ2oJ9QwNvYI9qoefLvb2i6HZVU5UNvWSIi0
TOZJaXy3okkV0JI0KWEoUNjpz5P2lurXKURLAC3GMsX05X1sNuUR2gbYgUCcbG6SSD3xxlowIXYC
hhW93CG7NrWpWR5pivd5yARBz6WfGha+ZtD3ewA9ovAKJB/xcfJYdhFaSK/nvPzZcyCmujB8VZMZ
rXJstGYPtzOHBQdIJwTSbuOJFAVU7/FU0AGIS1XnFjogI6cofnozuuDBhsylga0LjUbSplkwcD7o
F3LsrapxQnhNFcWlqMElSrrmfZOOAFT9u6P1DOwldEeMiNo8IhtC3MW6I05r58hs8BCfRoSqikqY
4vEtviNtv9iMSFCT3t0qGpT5vcteoBRa/ESkz1wmoZrOFvBNRxSwgyLszaEcknWbG8DzGWmwVV2/
cc3OP3gqcv0VwiXZpgSRIlBG0Jin7sRg/iHB3wP6IehV5ii92+UMRez0lwFmvbaB/n/pRzB93Ozg
xlk7ecZf/uDvaTtLwgrIRgEusgr0HnnW4leqY5LUNoO4XSBt7ELQDrGLsLbGheMVHSRjG/tFIPPS
dghCIjhw5m1fL4hlEzwroLQywHdITcdz/vugxnIAzivVCUGqCvS3+mCApxLwQuhndNM/Nt2RQqYM
ijASsCfTWyuwG9dW0BxTodSV60M5umtRV2B31y06APDvJAKLTm0Ji9689MgVUwuUjuDjALIPksjx
4WZKx7Y4yMH8RiY6eH1Y7QKTdfNIkbR8V7buL0j09Adwf0LGqB+zAeKgVb8EEbqLHJOsEW/XRuoh
Tzqb3antxMWvMjdN4GWy8Ygtk7VupkEuCGtpSVTfYF2OHmqTD53RASxp4C3Ijjcz6HsB4Kz7/m1A
KyCx3UzmJWM+pIyMLvTxTDYYvrm+jdaqiYNVmtnqSQwccVQ3vDITWC4+1mAP9SzjQJ2TNE0UVEJo
nXoD0D/dQbQ6WlJvgFfNyVP+d1QWqycXXNCPkAOo2rbtl1VrXBoJbjHyrFxUZzeqNHc0D2vx0xGu
VGvqZaKXewv1rmDDxCcCjiO9T1m9p2nJA0hIEPYZzQO1khJElNhyNkeaDTGrHiT2jQKNlge9UQd6
eK41YBs2cfYlQjErEh4JaKKgRHoncSPvbNDonlCVjUdzG9dPDcgxFqaEMluFLy1CwCeGXJBYmXE6
3vVxCcCFjqliO20tk4Q3YMVDs2AVtxdAM2QnvJTA11I7KLYxHH+Vdqm1zKPiN0fuQwQgaoqNWTZQ
AdYpOEOn4CKdmssRAwqHsTuTiTo9AQIbM3Tkhjyow+tB5ETjyXabxHJ7YHSL/kx2UxgSkjTQzEK9
vnVs+6a8q3l0jSbDAfUXUVrFBQORlQWO1ClKfxZ4l4NcRfdwEeIUWjDZxoN28IKM4G6GO53OrqCu
LNd9j7QU5KlXYfjCq05dbiEAZTgoC4gS444CB9SRCGeEELZoV3jA2vfUkTOBnHdlvYAgI9/7VVXi
wReyrVP04bnuoGtQuAkEFaJpWpqtn750MqgW/lRE35ugOUuJgPxinF5rbPjwrVYdKkiG5lfmFM+u
zMrX3sC/FvXL6gv2A8WKl7m49kOFgIDjWqeAj9Odiv1+35ihhCov+9eVq9H5eGVXX9ng9blWFeIs
Vf6KpP3HKw999pzWhblMS2e4TEm5AYkZ2Lgnx9g6lTK+2xL3edhnDGTYbbAGxX94RM3/sEce3dra
MjXvMxCaLX3R1F9d0b9o0DbG/w1qI2Q6p+y7YRnmSzz42YrhR38f55GxRf12uk+yVJzGLp3WbjhV
Tz6PQBjNHesHhDTePoaFj2FEcfyjtxEE/PQx1BT+62MkTlD99jFaLGxONtbJy37E77mRkK9AEqJ4
AhVsdbU7PFZ0ywlNHIDlK31VnsmE1ZZYhcLut9Sk4XwCVomanT3Ow1HX7YulHorCANSYgxTZn5xk
NdjcfYwqq7hiqwVgQuc+Qk/AfRxiHYSBCNKBbG0ca9Sv5roCyfEjEEbF1YvehkMSDPnExEU0wenN
Y985bwehzzLA3z1jALpUt7xkmBBbyW0ETnUPyHmg2mOZOxMslSvSdXAsRBeQApmOYIOFpp75k8xQ
F4VUjPYinRryKieljnVjXrFuiZZJXYMPU0mnPQ6aQYUOrBsGrI9BBp2A/nF364A0ArzNd281tuuq
i+4g19kvbcTPdpS8yzNwX4FhIgAZKnDW1AvO63BHmb6CTZDjDUAv60XRegYOTJLzRRTJYFslVmuv
SO/d0kZoKgRbEnYnsXg6o14GFrdFp3ubDtiZXnZQXQdJ2GXi9hMjllrdUp75RBS21Kdbtz7tab57
/j4OAsOzZ223NgrJAAuLpKvWWQcOJVoCzqtBMo5JDZ0QvVikVDkdZm+ns1Hli9T87RAqQ61VjdWv
5N5d6hg2QAqJegWwa1XnYfaikrZGqR/sxE2bJSGYLJp8tgdKM4wFkXrV9pu/xZxfWL5JPMMQexk1
YzsduoyhWkT2CcJtsN16Y+1X+N0EsAPtFsu84OfYwour6yQqLZQ/fg3DKF6NdsH2lN3xq/tpUuLl
k5f0U51b3OfYwV8N/NN620PiIkh8ZxWUHAlOLcwqbTFeG4V/KaU1BoY9G6XXRtvwr7lj2o9g2Vkb
eN9AM8Xtj0aO/Rop1bDcwnKOcRQRaR0byL6UgKZzcaDeLnf3CrQVD3HMHZqDzAOkRY+8wBw0pY04
GPBIWbEoeJVBwarnj7VqGtDvAKjU2Al/rEDcD7KWYDmNYJ9dNvYATcMo8jeN4731ZthW01Ay/Wm8
9qBOHwV2axeaNKgdaP2u1n+KmAnM/cppjvhTxMxZbrq8PVLvpDPj1FuPYNWkX9Otl35N1OQ++zj2
T870W8NTLTvKQ5n447L0QuPJiNW/ztTI3mzy/eyTn5FCy30U7bgVZWYf+BiAdEfftMBBPKh6VI/u
0NmHulc5VA1xc7ag+7axe/lgp5s5+sdfpuACnYZKeua69nwEiEBicpgEZwfFOm8FSXh7QbZbx5+a
iCWwZkHjbt12OXmrjkMh+1OHpefP8cZddYENiS/D4hc6FFX+hPpVH4jHf0x0Bl63cAlO+XxdkV4m
GetUgDbFC0CB9rt3wgF2z70fN7Ot4uR2hcKv3q7gu8Buada4cMlinq9pxM3ZM4rHWBY7wwDLJqqX
0kVTjOmmg8ontOQCtusmszmbOtNr8CI8mD0gBjrTizeteBCIOUFmoYFuq/agjkI4Ows1ZPMglBf3
KwFxM2VN0RlypN3CyMP6W1cjHemygh+KaKhfoEc221sFlSIIEjnrJmubbzXWqpZVVQ92GYGtqFBA
Gmv7oIejAiq+DW8gufoYe/0zRC6qFbT3skdpItxCZ2ST2qa0jc7+f/yMCuGF0gR1+ThyaxnaE+j2
9RPN3U6D6r46jKuDMoFZJmuWF9ZylHii1NyGfsW6n0CCHUKExwBB3qYVqbUloYvJt8+uVZkPWTFm
94lgf5GZvIIkMLel46iv2ssM/a1dAA9TGc4j1prlwXLxEEA+3n0kW8X5akSR49V2bfcxhVDzygfq
ekseNMBRCHdqAdhHsukBgwf21jkOELA4AYgvW4O1m78ALt3uoqFla65DXz7sbud+tFfYFr1q/z/Z
5ZRDfbaJFnzk/TkrZbDJ2FCtq5IXX0BZaN9BlzJc8qgrvkjeomjZj/2FEaKZThGCEjXoMcnZssHn
MxTyTJ1ZnU4PGUjIYiydJHS2VkVcsSfWy+Qq/U7eDZkXmAjDed2+xssyX0grjnaOvbVcIYa/qMOo
QHd1KNjY7Wd3yPZBbwYiVEBPNWBhmerx7CRV/9KtvNGRL6YhOghOjfmCmnHda4ZJAzKwuheqpDXE
FVDKQs1ihIJZ7MpHZKbDa9B7JzLj2wVDUQyQe521mDKACloBIZg76vUt9Ro5qttkOfZ3t9ctoiO5
WiSIkEAL4MNrmN62t5dvNK51Ue8HB+rjpMCCzgkyL/O7mgYyxKATkCEdHbC7Yw9pyc2gs2xFP3YP
yRRtup7HFzL1ZgC9Y97+RX1kug262X4f1I1Tc7B6+Rf5/18HJT3QYmB7wEfrRYA4qT9ewjQG1KMW
0m5+qDY+GClWm49l1FVPZRb9belVV+O3ySLAYvIEOkF7bnq/N6n35oyIlTjdmjJDxZmVx80qNHaR
oyuLRzuY7tGKqc54+GPL9styIXOveQAkhC3dgrNrwCy1gax0ewQR3LCXAmI5oR+IC+LL9soAYOLL
1EBIQ1VN+yNo+E5YwNsuKsC5wU8AodDC/gHlHf7VYz5bZki3zVMOhqZ99Mu3KeUEwFIv3bcpUVJ+
jHHvJp2QX42KDaBmxJlCDd4COgfyaylwTTqT2vZHv8qeQBMbgrB0OXYF35A2WISwysnzQXHRgDh5
Tc22byEUDkVOUgojzbC6YP7p3U7SYh4CGHgZZynWgqeghGzwAidOhPfPAlId88nHrv/iYwLwsx+m
xN7Evd2v+ORHuyQM1Vcfcta9rOpnYVXpKQdD9GKErsdXckuSzNiBIxg6m46/qNkQ3qUZi7YcxYor
FCY760TW+F/X+dSv7CqH7ge1Vef0oBVxnPUIUSHognrT2jb9LbBMf0WuinfEWw/QVXehs3f7zUT2
ybVmf6K4J5OrASMj7Hirxjuyk4k6/1f7p/lxj3/4PL/PT58zJETH+9ySuZsQVW0by/Ac3JD/HAYQ
2SrWX/oyA+97IwOkLsr0R2v7UbYGth3xn7YHyYgeMPvYUwqhl9SHKkyKp/S/p7pZ3qebh6eg9PXG
AgrhWg3BqVx9F4l6GVpBviEbaSf0YD49y9xc2AMDLzZepbYTWzukRs0ZNyaD3Fm4IuhPPljmvySN
/fYCTus3txlGpt3CrupPYA3xvmT/uE3d+K/Zfnej4VUU41/s4e63J2yMocB06WoXmvR2418TkThX
oD0l6odxo1fmMe/AbEGewrG7O8+zA3AlMmxKtH87JaA65C24bslHGa63aAXQdAw5ltlHXwHsy+6H
K5ir2T2X0XQEbcQ9edO0Y4jnlj0nh0wx7kcfqBUnMoq7HDqYz2aNlETkR/GJmqD627ZFlzwaUKR7
LJS9UrrGNctthqonUS2oOU2WfQcyZnPuzUcOIMxYlnfUS1NyCG6cqKmnVDk4+WjKEvQ6eR93JzeO
QItihAhW8CWjuIk+iLYATBxycEeKpfRxPUETL4k31LQyLg/MhGbR0PDyKUbe6NHJ51AKObQNKJ9v
w4VozGXo92urs6FSGKfhdWxQqsa0WmgtB9BO+B2Axv0A9od/e8igO7QjXvWfPICcQlhcpzz+MIeP
/ftqTGzow2PNUrA1kDgIqXi2g+OkafeH1NgQkf5sm/tBqg+S/aYFC6xbGtbWbRxkJRhYTZEHa44+
NZEymZuEsCFMDZfubLphat4HEVqHvN5N1CLX94EM5QhHHqOUOmXVpc+zA+QH/UdAg/1Hn7FnlHG1
J5DE+pAsb4I14tvjmjo73whPCiGrTneSqSzzc+XnDKy0GJ0lbrpGSX27oeGBKSzsRNsf82g9CFIa
W8D7k3symcGARRWIn7f0CcYh6A8cesAL6qU5GHJwpcmGK5lkbaCCSPrZHX0EqGs3e5d5JgAg/3wi
kP5A9ct4IEtnFlB9mn5EaTLsKAAnQJC7nZq+ngN4MrG7M160V+qkmwzZWIi+p/xKNxjPOpR9/D5c
FHW94h4DfXOZBbsE7wFgd4NdFzbFk8vS8qnAOskes/ESNzbucZc5S5dxcUedQEhPdzaIEpY04H04
nlcFSFyVvw68Kj3b9iOBJhheQitAeiew74DvPmuQVG7lmPwADe53r4e+D4hGwl3Bocbo57n1ioHU
TwNVbQQrNwVoplwZZsp2robgW0aj7pAWtzT0QlyRF3YXUd3mmwCsBRIySF/7LLHBdpojg5FrJSkt
5aLtQNayD/bf/ZEzPLGw5f0OpcsjIKwZkAo68vcpBlj7Sb20EyQ0bh0fgoUtRQJ9CVbNMsEzfBgq
cGnI6AoVr+jqWciyYHkcbgfI2F7BEYCYv4fSLxmER/JgUWrdj/33SbluusxD7mn68F+RL7106Wp2
4FZPSb40B03pNi00+/QVmoEheNtDvTsaUPSmd3Z4LnmQ8Yu7HTVbZq44WGG/JNh5YNnybzd6VQwu
FLTDovujW6NnIyDzu5vex8yzkZ0uavSOuF2UZusHMCoPmQRwAsJk227KsgN0wfJDYRnOVgGFcOGy
Aoy9soLHPkLoumFu9Y0l/FvCZf2rSaF3l/kjX9gjINAtr371YfNNGbz8VjRlCmmczH9UDD/m2uD5
BQIVb1dprPHjVTwnSdfIg7WgP35tbPONNQZK0/IAzBZxxHwwQxtyppX5k40GaQqOILYgsREG6xyx
t0eIxFR7FykbCPO4ziPZYvG1k87wIC28DkIXssPtBC6smz+krwBpFCZWqa3VXufDy9BNEC2tnHtX
jd7e1otVD9iNjZWpFGnsSVyQbB+Bdv3dOIvHk9HWnuna2Y8iCP6qMvNoguXkduJ71mwJ/zn5zadK
Q/WcdM0rrZFptUwLZTVAbF5E5o7sMgwu3A6Afcinb30M2YFbeJfCwNruMIidO168ocoDJZ/rGEoV
kIqwVgnyjJCcS6ezHQlzSQ5u+Jx1jbPkJYrVWxHnSzGZ8WZKXOdsAHE7H6yQ8WMonPVQRAhvUQe5
SMgtLUv8yDZkG1D/tzLdJIYwXS8ugwRdSOdm46YqBb6/pjIQgBRqj0Wj+gr2XB8Sla6x73WTsU0T
jv5LDfKagxtAvY9r7WirmPxlL0DhP/lGCSas+letbONVnwRZ/XZigR83ExAEcS1kF0srt56boOtW
vBfORVrQFsjapNgjYQBGh2gK1zWDKkJqReUyr0G+E2t5ulKf9QHQ3gDyoG1aSPqlo2mt/7MPOdIh
TcF2wrX3bTI648X3suxCbLfsI205h4pP98yYjiRDlqVM3es+2mFSX8twt+jN6XvffxsHPhSw3I/O
awtZhgWIj/gjt6NgowJgbCRoDE8sDZN13wjruTL670U1Qs08AQ8eVnU/QfdsL0Y9yGD/DAL4djyh
oCcFs6ZhPk/jOA+CrOo8qK0Q0ALcxIiG7JA0rrHMJ5kuEXPKDnE0gqSderooVW+n1DVlJgIobjHt
7REJtFKXVVYGCsETC8Lr0AJLjmEEBg2jEO2D4aT1sqoFf1WFvPguar0Wg/w+iKD7hZKpv3ngBs9+
boOHORidS+abGXSfBN/jm61PmbLZWjiB/8hS8ZJE8XbS+SM6yEqFwNZw1I1TO7eRLs7ccW9RBuqD
z3s3D7jaU6szoTjfqXDaEiSoGqFTPrSI6M0IIQ0fAiXLn23CAwMFiVKTM/mN72MJdUTzkd9/nM9t
sUYPsu4I/g2Up5i+sbpFWAbHfAJLOjA3OkhTOgAFVq4HqjKNjtYHGhRB22l9s01peLaM1wbb7n0S
hDV2yaYx4juMV3NzlIV3UbJIUbmbhAgXgDgp0QfqAJNdtLDdkm8/eGO1vGpVPpxuzq6vib2z+vGD
G4Tck/XoFi24wF9AEBOeRFW79qJDPGAX2tFLzVh0VgL7lhXg9xvPBgPZ7IKaq2mRJpGBp4sqVsAT
QdTg9nwaWV6DzHpND6aO7I7qnXOZd8VKamfqiXJk4BamAEAwFbPzp4cfzV4w2wLZIsrSNduhp+kR
Y1aiLpNOTSI+vHWRUVqpA1QfsBl6CGngffDjg1XxFTm6iYXyILv27R1z5GybZ7BVfddCps3hi6Iu
IDdhWc59kk3NnZt0+a60XXWZIAQJjbi0+TZC7tE3YuNXIJs7r2L+a+cX45IGFV7a3MncAvNI2KuL
jSnnQYXpneiJ4JTdHWJE3jwoAq7tPkzVmkGhb1HoSgVPVyrQoR6bJYJW4cl2pAVcjd7ag2uDg/4K
pQcgZHzzw64JzCWiboA3R8hn8T7YrBK5hT4a5I2RzrkAMzxeikw2J+ZBoV6wwoP4DihQzKRV+yo0
r9TytInOwFuS3/WeLk/QQ2kS6iiNONuYNeB3ftSWb7OEed6tWI9IamIFUbIuHWw0x4yBkPB2KeSW
8GmAoLmj2UaV3kVpKs4CpArrIJDJmn5Rlf5ZmUn5CCU3dqRWG4XdqWx68P6hjw5hY8q1B8TFOq3C
NxsqV69RZQTzbxFVteWpnuwL+dNPEeTxYh1z2axvE8lI3NuQLT7RPAgOg35D+SmCTKBUqTX/lZUl
fwuZ+vfuAPFuEYG1nuzCc/2l1Vrs0Mbl+IWlfNupwPqWSwtK1mWrtuSWIYWeW9jYt9PA9v9p2okZ
9cKToOGiaYtIlnubYIGt0dt3qBqM1oU7dRtiIaNmitj6hybXTaIsM9smWt96I4mghFn+HeO18GWA
ptBeZPgrqelwRMsrL0Ahgu5NXc0RyWvgEnXTTIE9FJqmn5pIGSSnrO6yuRkraZ7i2vg1z4SMxzmN
y+/UioXrnofOfPanafrSlaK7GNARoz5u2fy+zcMz9Y1ALt63ygZnAK4IRo3migXWXQSClS+JMRnA
FKkN9RUDsx48EAbSuN7t20fVJUvqq6c4efKKv2vceVuZAuveR+XwKIsyAy1XPhw8Te4E2LB9lzKn
hpYO+KJmF1TTNLbrXqmVljkDBjCxNtQcLGC4yyw8U4sGlVigLxAgGA7UpCn9oL/6WfqkNO1JPrTZ
g6GjtmXNnS0WGAPkbni9G1G7fyYXJGX4GRoUu9uArhDmFoUAQFDoSejQF4mYJ4mLZtjZgC4vwDAR
IpVde4u0CYFmrh3HWDDD5RDZEuHK6afovs6r6B7VkvldAnmjhUk+DUOZXVn3Z+qlAzmrfRnG3v3s
lLV4uLS4B+Z5sxBMSaabxXe3QbdrlfoyVgoK2zAr3RUKroAhCWOTHVx8Oe9rgUImQGtT+8Pbf0xU
vu59BMHrztymfT7ceagWeoy5+xdPp+JnaYbIHPjVlwJ0aX9yyFr/S6iqenbAi3e4qxU2XXqGHJul
Bx88MovEg6Z9acX1yc8N+4WJzRQVyUvdjM15TGLgtLW5LyXfZgCOb5CMsl9ug96aWK2niGRNU3WY
34wjC/EbSXiF8j7II3049BEAb3xQUPlFR6vfrXQGmXf/jA1PYo/hiiwhY1jnZFW1jfISaniuE0LW
NRdrV7D0iyiwFEy6uPurQqzKYI7zt0Aaq/ZV+s3tENTIgc/GTrvH9hDL771Vtyi208MjiN3Mw6fA
bL8g5TGs0xyr/VZjITyNjxCtg9el35+p5ZtgU5i6TCwtZQHfoXv7QL71xjHK5Ru3AmJKD30fHwZj
uTFDMJgmoLBGLACF8IOuUclt0KrgB/KIvH0ArijsBQafma+9fKL+CNxuK2aH04EG5npgR8Ut0/jU
5Ina+7qsoumC8uzqM2rGXoTfaTQcrQla22DhAD9jU8kjuZHHZMTVtutBFrsD+KhfBm7RIOOpjLk2
IMrTapFYpry3hqA+A/tiAM2K1Kkn6wr3Z63FSf8ZYcdZeAUhIDjMc+enLwJxoJdT3ybhGTJo247j
Tb9sWTxswKTXrm5LPT3Ak3l3IJMETd/GDGyApBEeFak3vkZ5vQPxjvHLcq0jhEunbwLMAksf9f4X
8GYZd25vDncoLwVqUw/yXdQtpmazm0ZeXabIKReZKvkp11WpWQJ4tIQk0Nx6t7vCLcWqkMW+tMGl
eCOZASwUuj5G74Nd1Sz31JHj9lpXuYMcP4ug5Nqb6tSAIe2l/7uWVv8SszEGRy5Y0cImtF8E+L82
qSXHDTmBtfVtDPMa58X66cT5nWzK5No3Nn9khQ1gfG6CvqpNk8dcVO0RT5xv1DlxXp9AUX0qRy8/
2irLV1DGhcCiboY93oALOqVDZKR4hOkeNWbo8SHcqYV6vDUZB/cHIHH51VF+c86BH110Q2h+5e1o
rKqGlTtqZshYQB1TfsksvQUDznbBwQzzNUqbEdgKM9j5PEgPqDr1llgOLfpMiOepiPnJNFQIAl3A
ACAk262MKoj3lW5qN6HdzLjhJ8QroYkWt0iGAYW1ApUN31Pz3c3SswEsBm40AhVM7Q9UdoBhq66+
hx5i6jpinpqtBNKqD85jWFZHVMR5q3cPpCRQApBKufS0R9SBUp48oElUfY+btznIw4DiHLiIwJGM
B5L50CGZtp4a1ICMVWM9oJTeeshFuGkRpbyQR5GkNhAH4bhAdAo8u37qTQs8bdSOnB0bNdlCtcBc
YSiNaPWcCEe2a6eSU7GsPWMzDu43Bk2tXQY6pkWnmWHcKaoP1IRIjf3F7cVbMx5VsklQqrwaG+Hd
1SUEw2iv7uGvvhOVTFa0kadeatJu/ebsdDI6IKiTLiir1TkdqILTctgkbWAApFz0e+HYwcEEamvO
jmURKLlGZFhpANkpddaqMdkqYIDmmW4DPs+JSBFUCVcZx7KH5QC68WLI7sMMb7Rx8q9NVMIEDMFh
ZMHrzTSkHiQRnEIu4y7v06XPC7FKjS7bzO06njRneWLv5rYV4eXbVOWZpqgKL7tXY4/9oR4MvN08
f44SW5DUjfs8ORSxzI5Y7bwdpiAF2Odzm1f1cCjaA9lpRBeFNmhUTaKasc++BptPQwTBYB+1lHZk
sAXZXN2Bf3+1LAGKWt9oQOgMYXSkUYG040nxOLnKfRoFYDIqufTCcJ/IYhvTDvQR/b3QpsE2m0Va
9/6BPEpkJFatgBJaa7QeVlQolRQNOKRoKIeU7B7FWOGCmiiJtc7/y5V8u+nvE0BcWmThwz53USk9
NcWh04dktNHuFS+AGZqKA51Rd+X0I8iJ7RG8je9jYnKnfvKspxp8Pp9Pqd9oh2YNKa1k6+RxtrIV
WJN2ha4Oq3GfrFhrylMPAP7JzfNslZvMPoxe9UtEWX+0ZP92iFOnP5LNC8Cv5zr5gTon7dGDrQFx
tHcX6hlRQQdKZ/CqFcb1lqaaBv9/WPuyHrl5ZMu/0ujnEUYbSWkwdx5y36uyVpdfhCqXrZ3a118/
h6H6rLI/dzcucAFDEINBKiudksiIOOcER30oXqqfyHIbaQYyUZqKDloNikrlRS1ypYFjUE8Dp4zW
X3PN0/86F9l/XnGey/zrijSzKaV1BBYbj088jIoYyFuq4HV+NrHdMR+jGo+VuRfLic9N6kVCPEjM
8mwzrTv3ZuXt8Wo71GaEih2yTacOClT2kWEcyEYHyXPgmdUBMAOQlD4HNXYQ4O2qxPCoofzeibTn
vC6yN2k5zw5+CG+ggp5OUE86nfzSpXu9eIJUxkF1SzXyP0zxP+4DCTCgvMDfvWYNY6ei5/aCiB7S
IAk2JXRqJ3YIS0DZJc91dqnxJz+ZzkM4mtbznwZ5jllO7BB/H9RHufXsW3Z46iTAl02q9bd0qEOR
QCtzOVtGBOJueagW5HGgRF91xWYpc2NrhNij8s4YPg1NmqXmFZk3Tdka4OrQexWUUFdQMb3bwguM
beyBCJZsNjKUi7IWEtSgMl+3wNTvPVElT4M2bmVhoqhV2XUrdmd752cfdgHGtn2B+ronlmEP+dM+
+/9qzwrg1yh7NSW+VPYKlJfQZB6mZFkB2tpT45YPc/4sac1i2zKnX875sw4pTERhQ2czJ8Ua239J
fLs/kmmyB8vMA6KMcm6j5sWnwMof5ks3eOBsiyIYlvM0pdd+npo6BiOZpqaJdFA53zbcXI4GEIIV
HxEYTFCScklyzpdaWaXAAfTeZerBE2rYA9fymCob+ZWmBwVFVJBsaYZpLE3wc5YO7D4ANKlJfx6w
PJ1mmk3znEUYb/G+EUfqRB3YXcSS5tQCxr/qU4EVt1rITCsPvPjywUZqVpkc8EzvsmQAVZdq0nKF
SR+5ts6Lj2TjDggOUBR+Q52Tm5qXIxW+mW3S/DFPqw3O52lpkKshmBV1VYx9FJZBNG0LRmvqpEP9
c1qvwlZhyLGq6muN7fMaKztazzg+6iCoSesZanKn7QBEQmpiblIvsGy4X+KT42PX0wJBvPX68dWt
sSXyhd6eQCiONR61hTLSGR1CT0IiNi63NNQDyzpeG2oItecZvAwE/1Zb3v1mn2b+dJEhccOFcGS3
QYij3ffCvzftVv8qIMTqeiz8ljZRuyz7yLlA8Lc+gcYDcMIhc1+N4kwODKrEy0yAU77o8/wsoSOy
og6+taAx9QZl52LFiy48u4GfXoIRtQdIbYXfuPnQ5sb4agGUvoKOrVTLZm+LFDFiDxWEO/HOHb6m
ul0twtjyb6Xk9oU6sAUAtkJ1aIDYTR25Bv5lzwSOoi8OwghArchUCVRfdXdk62qGKruhHe4KRAY3
lq91N14SmDdGqV8rtaiNkEqiVldrwUYDYz4UgSHy6AthHhBV2ROoZQa6UBPqzuwA8vOpk/zJTocB
qaUDC/nud7uaFuzQ2iEz6t0nf2WnC8SjFhwByJk6fxsO9C7yx3o3fbwZb0NuKImUxzFPtvO0Jmrq
z5HTLQut6s+cI6HToyb/pvXwugbQLLyrYhdlvxkUG/rSlUvDNvJnUZWA8XVl8tVxUAXQdfKbG4M8
SfLmR2PLVRynAvqhd0gGRdilJNUydy3vB1JnKONO4rc+fAdGr3i0m2ZYB3g0ngpdZkcD2dXN6NhY
VIJ8YOGnTv3NMv2lNibpD3BwPzVssJ9drUdwH5H3C9d0fZ/ZgO4L7MmukXTaZVfrxtfBbvcdN5If
uhgPzeAWX1G0CYEusB+KploEXTve66aMtp5dxIdCVPGN7QT+ynDb7isq6bdDHiff9SH40iTR8NR2
/YDdpyFPrtHYJ9zZ2Vq0InsWDcKBytWqx30onOBYlCFb5n7UgAKbVcfQMcb7ujLuwdPBvkKjGWpO
nl2foB+W34Gm7Y3s+GMQlWmL7ixBW3ctqwCF1KGz0lyA60CA6V+0VIbnwgiw2bes9q1kax6F8huK
ayCTpRzMig9bYCiDdWTG8hbgF3mbeQB4IeCQI17P0lsD2mvOIk/xicfkhkzAcGnITHeuFSx6Ldv5
Wh1tOlX0gf9q7Wo6SbhA2Lg7WOq9N3V4QAuMXnZLrYB72Tk1g/M8KMnw1h+CECSePyeSSBivcDNF
G41KRLCg/piYfERgVIvUKb8R2duo+DjzuBmOdbqQTFG+TcRv05F86PCpnff+eKxQ69oYzgESNgvG
weKRJdZlqlkYIY2B4EC0oRoHX5rVGQCNJ+okEw+Ms2m1H/4VKtyRJvPZUSsdtiQ6Cjsrv2ShbdyZ
CJqd/mBvC/nZHpn1F5ZUH/4FCoCWxF6B380X14vMu94HmmqKZEmvrT74XZEEOQkOblCqSSCoWgr+
hbqswT3h2bf4YrLHFpJMuxoQ7k09WMaXEQ9evxHBG15hoE+pYu00NGy8gUq1A6IMAJLVSOR0s8de
jawyBIZ8nk8jyYF5AIHRSAsVFTdNBNFx8ddIuqYuUKJII1ng6F8qFB+RA1Z6wF7469Qv7TtUiEcb
/Ge4py4OwTcM8eqdVVk58gKBBbXwRocetQV6VcuMv0G6aDPkYvSBSQzW4OgyvkU2kIWomI2e2Kh3
K9fszJus87VtO7b1gRf1cEKeHeLjIivuCjzmAc9r5QuWEQ9ejOLeRXA3NiUYw3KRK1UR+6XSdLn8
02cbG+tvn83P9U+fLdQ0iOwq7BdBt4K+SpeVFdSHCZylmqiarw8E+6pM7Q44kmqfd3HcLRBZBYUc
heucUhRrKwRjwGTkSNuunT7QFkhjS+xaa7HpIWa2DHoP3zoZqyzEO9pnp1GpePXqIBtdbCofYuci
77dWL+RBQ0nIueNNf6YzOjRRBoYyj/PV3FEU3ltY6d4iLUW/sSLf2jsiD+6cQUHa1KYVlScnQDzz
Z/IYbMtEftN6BPqnW0KP3T/0eJRYc1r/U4x/OiWnEU6UAhBRyDZdH2DbDza6AcFdJhxgULxkXaiy
4sqq6oVRozKwRVnQA2cokbbj8Qu5eTpoTlmeIwLXYq8RhnV9qZVb6wPLp4b/ya3Hnb+VKEWEjJVo
Hss03QLKjbwe7ryNyYJxm6pml+TLCLohz7Es9ENscsiOa6P+orP++xC5zi0Szf0N2LSBWFf+luHy
ZdUIZK7UtGkjt+Q/ROJj2gxx492YAtkOam0w7G4c1IwtkV0M97S1pWauR9F+2viqXiA2wk9NxDLD
fVToyEQXQJc6VLjqh6xdGEbL1q509ROjale8JFq+ATzj9uOKUKc5+jXiNMlo1ieATEAvkYKo+gSB
Ts/c+DlA5Znouw3100ET4WvEc3PbS7MBhgWHUPrtOauKDFD+hIFBxuH9goxhVn34WLxplnlVIfur
vKmjEX4P/ksoLcQ5krfQWm/OTeehmBD6Uss6g0RjF6OaH6l7nGLlVW/A+FYvHIQm+wUZS9VDZw4q
ZfZZIW5me26YoP6YehtrZeQoNOyxMmB4jR8rutFwCwXnOrZxz9Fp4NznVhJB4QxxczogR5V0COn+
1a7BLyTB60+WTyOpPcahAc3yJc01j4GQEELx6mCmwlrbfcKTC+jB6o0OLvBLbnjWWW8eDVXuRQcy
09kYdNaSR4Nch1ipCOxBPOc0+umSXGKyDa4sod8T2Ot5hjLUH7E7CUDT5zRyoUGV7OCqA535Masl
mBQ4jNjPuWuy1mNpo3xXeTFhQ+m8GnbkQyabZX+NpinnNvlQM8tSZi/nHm6IbGVwCEqWHRJGnQw/
DhGikSXw8mgnvVOAcMj/PtkS6iF3Vops06baD4pAfgpSxmEIlZ8A5Ok1qtlP2Dt+jmb+FtykwQ7z
H7VQe0IVtHU2NfADdlYwQCl+iM7FkEhwLzXaFSA0c1nUgYkYT+IvwBgp33s/XqNIUaL2I4RwDfOC
701UvGU+r7+UA/L2Gg/0Oyx4HHBPVjr+H7N4j5dWCxacEmh+Ea85Xq64H5jEdxF1w2k61axGOxgl
1lQyLoAkUj104B0qswbQ4vXYDdahCdAe6DBeUHh5hVhnee+MuXsCWLBckl1rQL6YlUFxE3vWeOuy
HusXNSAAVwAyRhk72sAXPzgZ5HQ7XT762VguejDynegwdFp60tVhtlGz6ZpqyRJzk40oCO9kda64
nz26qIK9qxxvqZtlgLqWVcll8sj6OntE5BXljXlzR45+llxQJeXcUKuMyvdeFsM0CfTqQKuaBLgP
1ZyZ2tDiQdTtqZmMbFyhFsjeUrN2cqQHEeDeUHMIvQq7sdJZWeqi4AoN98huWEvqRSZeOxQZ6C2o
1+FteK5rrFCpV+/N8gYhgyt1YukaLnI26LtU06wRbMtxCUBGeaixOEAoKY29M35b3pnOtC7/Ar7s
bmcaGRsXZuG1CMAPYII3UmwMUygzqzM6+FAFOHghDnPzT37zMBpBLjRsbv73p5ov+dtUv32C+Rq/
+VGHqLpm3xr3XgCRZQ0qIdmCTucDiD/YKrPyfgGhhOQ4d4gQlPRFlv41hNpzt6NmnJt09vsFkhoZ
SUOA5fDfTxMUPz8YXYU+yWScr0pGXhZ2tuC2cR2bEHs39SHmIdScXOiUhuR59AzlzWKvWWF2W0Ma
kiEVdJKKsZMO+cBQBaJ5+XIwrQ9bR2dRvNEganQe1B2A2uim2pRNDKzEz7E0IotQLdcL8zzbRx3Y
7THBk4iuOncMoNfpeBdfpBNgZd4ELV/Heegupyv+nBhRKgC3weHd0bWTRmKXXBjRapqKBgfNSyK6
4GaaKmmMfB2EWjG5uJp7sUBCtAXDRHPgjd4cpjORtB9nf7CRS+/YIsGNjXF0kD/PZhtX08yzUsds
K8ASuoxs3PGgd3Pv8laAmyoAkzo1PRa7d40JCe0uNm8C5VFAXm0X1KxdUmdhO+5dhnhLWnT6eRrU
NVAKBIgHkS+UiMqmkjeOZV1Ak1K85yO7aFzP3+1GXAKBEwmL40XVSYQJuJlc3duLsn+kgnQqQ/dV
LToiAZN9NpEH2dNivAHKfKEP2BAkLLoFgZ59jcJIXPBAWlOLDtoINufEqt/bwY+R6atRkZe7RbV0
uAcWA5H6xzKx1X6+4C/1z7M4Mj5sdNYmNn8JgiFZ6FkqXqZef6sb7n3cNPGVMRZfwXvNT1U9HskE
cYj4WqMQ/8bDswyqeb2/JLe2vQYgY7olLzrUZbWLraw7U6sPo/hayuw5ExJMGmpmMvUVOCu4Zvr7
2dZmVrl0Ij3ekgt1JE0K0EUGEA/ZaM6ggJyoX9vxar6qLxprG/dgoJ7n863E3AujR72W4eADR9no
HG1eX2kY/UmoiyigVJp/mt0oQMMbTR9h/hNi7Cg7sH9dZpP0ytveFcFp/mSN8MKFAZpEYFLxhZFv
xUtvoWlcfPqrCtNDGakJuipyoYM7ggOkMipj+qtoUtG6EN1L02Y5X1avpbPTCtStz39pW7baQXe6
L/MXhwApeP+bZD9/ul4y9ybzX2iu6f/Q7XMVdR1upuaY2wcwbHQKTNPthQmRBC1L+9eoqh/MJI0f
Ikg2HoSuo0JX2aFnZ2lZfRmxDkfxp1NtalAZ7Z00tx8bEN2Rk85NY1lzvTyHFtNWGsvSRQMBvvu2
N566epDnTrV47o4b1IqAOblwjfuS9+WtA9Kr2omNezK1Bqi9/NQPj2TrWz/fpWGmL6cBzPTve2Pj
NY0BJk6U6GFd3UZ7mhycuPEBURFjQU0a4OLHonGjv5KpHRFKTPq23NLkQJukp8iS36mTPq4WGkek
cP2b6eq11aHaLORrmswRcXfR7fxC/nRwo+g1i4VxolaP5eHWE2YLOhH8QaPW+1dUqqyok0wZJDIX
dun1B2rGY27tRIhgHbnQR+iAjNPHezJoAhovbjHqO/oAoPXQD37TYyuJPVUXPuuh1V5HWzS3+di9
e53rfoG0+7CGIuCw83s0g0ZbgXQLNZqR657yMoUCHxDUX8BTaIMSN62PeRuidM28TuYWCnxNUYAv
BDGa5ceOGxRqu6lOb67Nj5H6OLYyX3wq1LOiCmLihnWn4WPnvvdM+Wtfl29N1WQPOZJsu6aCxA+i
tO6DcqDUNtaAb3b1VUOQ8y1iKICMO/tHbCU3dTKYL01UD9ADNeWVW2G7dQqzP3gFjxGniHWwBtr9
QzxAGVdCoPObGg6NUvtHiOEiRTAYP1Fv41kJfhqJDkiCwpGHjgZmCyMG+CwJ+idoVIDLGfbZrVPo
88QVSCMioDa5cWDvyQ3oiI/ZBuU2zxZG3zwiOoDk8QCab8A7tEU6vKciQHWpaz5DdrhAUaKR7qq+
jp+K1j6J3AjegOdJljnKoy+NMPVzZgxIrVlD+PZzZJdAjIJGZtxH2bZl6SstipAg8mXyRGfS5/F0
1v3B9ic/Xzd0PDfz5FOeTePWcAQz2O5TVm/KsbHhXmMj31N6beoVyJKtmVYAZvIzR0fONEtSVDuy
91GykCMSu5e8zfMtB/3As5nmE58VTxxjHVtOuUcVEsR5k2zis8JaGvaoBoG26WpPyt9BnAwoNZQp
sCEDj7KZd+Za1c4vA+6CB7sI4n/R7pZRs/DCxju6MWRHUCoTZ5d0ZEi4GN2KOpAnzC4hNAStVTT2
K9RQecfZzRtYsBn8RCx7G2jODoUaxyZt24egM+UaLGX9ZmqOIGKzeYmPZIr2oemMEQSuyYk66dAJ
EIYB1HWlFs3Wx8bHbLbRfczmW5q/aRtZI+LlmPGCOLMgP3TqHKO8UKvSk2oXuWm5pCYdEOQFMadf
XezCRcGm8qhAILa0lZQI2f4wx+ShBvw6x5+uYhXQfs1bcE8Gg53fa7FxJG4GD+qkuxhYq3Wvbgpo
9IUqFt3dFBDtvre78ahD/HWNh6M4BpUfLGtntE9VnFlPOujSJ9q6RmYHsFDmKx9Vc1/IzUsK+2To
/tYxsxagev5Gd0xVQbiiQMziWut6faz91lnpfhy+Nek5Kyz3axuDdnWsx/Cgp4m8VwOpv4wzaOiY
KBeywpjv4wTz8Mrk7z4CPkFQd2/IlnbL1naD29gxDIi5jmAZtbIRIsrxhy+DIksDOUa5MpA8bcHQ
C+4PW1/1dGZhq9rJxkG4AGdTrzqzgldW91BxdwATUgeQYjb+tkJB75bVNpKyDZ5ENZYR4PcX49bF
c+ZaCKTWFV/a9J8R1MOq4gi60v9lErTRFcpySoPrlrk6+5qAaxdiit1Xc+z1ZRNHHbT0/G5X81bb
6ch03nSAhC+Rlxtfir4/EYe2K8HeGWbdV71IIAcJ/IXWRemDBPQe0G2c+WUO2VA8kh+0qPmwzb10
JnW9WneyBDOQjQclIBrpgT6yx5PkxIvydfrE6k/hOci+yCMNmh0UC6JHN81PWaa5DxEInw54oqi7
sBu+Knui421hBoF94AJUKb/aRyQyFplRFTs8/vozFvz9eWS8gz60nW1jMw8Xhd5DhIB6RBCOi7pg
wTbrBuiaadBBcFwV1FLN2SbiZNihtq28tupQgVgf2QvYqEkdsy2rRLUpPLNdUpUb1bthD3wVNvf2
VN822zURjVsdtcOLhGhaZ2Ur1yqvyK1Va9ng6eFrhnkjY6atQ3Xm8+HjjGx/6kVhKehzUCu5jfDr
OThIHWyqUeSPZSnfLUQZ38Oi2iAQ1301Ui9eoX5quDSOg8iekVUbmQi+NOWoLTwnNU4OMSJQoJja
DBE5rHP8A5noIFQUmc6QpoCWaz5CiBbFq5tINEArK8AdFXGRDQQA0L+x+BmBnOziqsevbMwXc6z1
XWQzPJJzrY/3tq7hLVHE0EBvK9+GmI4RvXu4KxyTs9fcDaKVwVh6cWPdOQZjVq37RjbAegMvDjXP
d7tKfwxZWz84QVhvPS9L937KoJSmJiOP0YLielixV4T2o5UnRrkSujPsQCFINep0cKUs1p5g5pqa
HcB7d/zDwbbYlqcpysWH+n6UHqD9cZjukdMAwBAKD1cog3zYCnHWvGgvA77+k2aFZ+FVqzpHlYoX
MtBXKFnstHtE1/AtdKGfrwj7HyN1tUOu18QrDCpPIFIsrwGCMZONmtSB6vZ6Zy01AQKE1m7NR8DA
24Nt5oqb2kH4sIQ0xNzkIFDE92qdI8tHhbTD3WWsGMYh1frEq9K/F6xOTu0Qe0ti9OZ/2ZvMSk6Z
peSZEIFfg8s3gShhvsBta7yBb6NBzb+Z3IqGD+B6wX9EwsL2XndKEA6pR+0QfPi2ARiNLbMJ7gID
5NWNh0QW9objV1uHMk/fDM+Qi/mwUyEGODInO/mPMvLWvjYCY1DX8c7uwmCDJAfyes6I5yJy5WC3
ASgkTpKdEaf1F/II6tDeRhDnW2CxlS4n6vla0/vtH9tEPI98GVAyzHF3Jgc1XMArqJ/RV9qUn5vU
i4h/t6fvvwi7v/X+NnZ2btVUhaM129EfD92ApCuk0ItjjwjARpaGdS9REgaZYzm+Z95N3nfed2ss
fljMcR6bxMDO0u+9E6rAy2lMk+baWg5AKtH9pg92uY20IEPsSa2BGrXg6dQhcUdrqeuvM2Z6xlXn
IJPYpwXEfWwgrzueVhAoHpoPJPbsB00GrM3b9NHWKx2/064EN01qbRKG4uIwLvIzQPByjbKn4qkU
xjeCNmr8Gx5b8fs8Rg/HYKV57KXh+M8k1BoqjIvN3HSrvthAHjnYJML3T2wA9Ir1z1T9nmUtpOkC
b7g4ttOdzAYbmbDwjNcqnhys/l7vjQWyBQUqRHBLZFhhIixs5yeSoUlVk6km9VotsJ3Ui72i+Ui9
fxob8wCZi1SCQFWTFywTsK6EAK1Z9M6xaHQsNZW9KzkIA4b6pWiczPrRxMK5gx7tCgy3fnoNfAVg
aMITmLqZ/U0CQ7wCrYZ9o+VQ/Rs0ET/6SVauoSQ1ngH5Sg48j/l2zDPr1opytmwZD15aU96lSWb/
ALAf9Y1u8x4Ufw0XQYPyjTY2QeSPdwX4EVyEYtz0xOrWQ/VA/0S3P9lNW/KtyMtJfcgdzPQW2O6j
lBBGmgWJ0jyot6wJQIY7QpBo7jByG4If2i0YbMBElaNqH8GVRcHC7kjNesg+mgQ9xNvhc+/wa5N6
Ix3wsH85NhtRo1PIdAVq2xOrhNy7aoGFakQosjlFGpypTQfl4mWj3EexCE8GFp/EZxA13XePZcEt
73r7Th/jC5EhWLKztigbjTbkNaTjd6D0/FusbScvMpuDBa8+gZdauf6cC/wVk5escr5pnMpaI0KJ
AuG+1J9DC9xwuK+9qwwq8HHj4X8GRgY5KK8NEHTprPOIUnGII1bWXZ1V9TIzZP8lcq3X1hXxd7Oo
MVzloVhSYKukx+/chdBq7zMdgmw+7mm/AjdKNyBN0hrh2TO010Tz7GlB2cZGesqi4JWWabRBcIBy
XThWGx9oseba+A0CDJ+vic2LeL2a3kvOWolXhWL+InvdN4B2KLvdOcvZleyQ6UzwYnCLBQh7xy1A
M+mzgLy4NJzgLfUAgxbgYrtESdBdHACoUWpQB28RpAGYDu4NU4Te9teRsRGOtzK1niVWNmdQMMkz
Vr3yjB1ItGO99uRYYXi0onDjm2lxnyRRe8tjgYKWDsqgPWIuy9LT9R31ai2rT77vfJ169YG/VwB/
HLE4wq6F2xokLxEhI186gLhuwzqp3VArLFy++uc//vf/+7/f+v/jf89uUUbqZ/Ifsklvs1DW1X/9
k+v//Ec+mffv//VP23UshzEbHBbMBfsI5w76v73eIQkOb+N/BTX4xqBGZN7bVVbd1+YKAgTpeyQ9
H9g0v0Do1rV3lqtYFYCkv6vjATDcphHvSJ0jfS6/tdpq2sf6XRAfgVjZxrTC6hhrdyg1Y8mFj0G6
dYhXDnKp9iIYinA7qQzGYf1LGzjiS4BCmHmZEcUsWiEbk0IgBMxEdPBj77ONnIs0Wen4jR8gT4zq
WXVgMu3Pljr0UV1uMjz0wMj0V29SNl9App/uWKtjxc5SXqIeyWknFxpLzjQB1BT0xb//6m3z7189
5zbHL4sx5KC5/etXD3q8TOsqwe/rLhx2SAL7qJoyxnVqa8VLGSNpopYT3QgcdOHY5S15cGCeANXW
USb2Z69SetohDZxP83S6otmw+gZixdqBsSp4ScLSXEVW3J0FJDGPRQ6ejAG5qadRNx/x9fJ35Qr+
adR4K1fdg9KInwwnus2Mcrhpgsg62LaJZy4gDeI//C5d6/cvx9YR9cW3Y6M0hDPOfv1yOicuHJTO
y/tpkc5zBlx+Zj8hQ5FdoSjbXgHVf6THYVhJbUOPPGoqL5RryeuQQ6vYDNxXxICbNWepBGsaHkyB
rCDWwFj9xWzKs1BrRLwU72SkZ89MyyEZlHdwHTL7WInbQMvKWxTab5CwZ/eZYtMvwG0LuoPYO5IN
lGHxts7B/0i9NKAM+w1TvPyImkG1tgxt4PasdIngVLQfhQRrvycBeew9cGZYXVwuKw8owqC+h3Y9
u//N1zZuK27uHSh3/La0J4U5s2HuQXWS/NzY+kAndQh6YPmrnww7/F52bvpQqwMihXnJIhCAoZGG
vF20gB4eUjeXD2ZjlBvNGLM19dLorkum0RnIe2+meKOdm/ratOv4E7l8Wwv1VDbqDXUUph78h1+E
7f7yi2C67hj4x6CYLQBDFpa6nT49qfBkMQdQyfj3DK8oyMfp/aUzQK9MOMOweDLcynylRZittf3J
Z15/0QIXSzSthBRkFJ9JVXZSiSXx2Ekelk5LN8/zRa3U3kIUAUJ7p4ggLhMXRxpEHdT8l7ZpMl+P
vW1VOaiyGSwn2YluNI667RhHOrP72CoWMhxQbYVEkb6znWg/d//NZzLYZbP9D8+eXx/76ssEARS3
de64JojoXP7rlxkHpW4kqe7dib4akIpN3YUB/MKtGWouir5TY90mrnzJdLamtS55lGUAlF5nd2C4
BfEs0oi5A+xxm+8q5BnUc7ZUT9dPB4CMzm0D8TY4kBkaHwg6GQHCaf4ol2VsgN7V1NOr4cbhgoIt
1KGn2kcHsjMhogSgddfsRi6jPAeXjecmV446l3//rbjibz8xyxY6E4YJyl3dtn77VrCisn1ZJ/xO
h1zu2VKCGaA2iVHCplRuiRPV51G06vNryMdk9Yl6OYOgAdElkw38eQDGOqCSJ2plTwyog+t5varK
SAMXd1otqRQwY6DngBSyf2SqYjDyt6LJxfPsVXFUpwkd0o2dCg3lXgRSjFDzd9RslK1zgFAKButv
NvLLVahpclZ+ZBsqB0ttW3spFb33QvijfY/HMHRFTD8CUxcv9tQTFtDY8krIcFHvJ2/XrioI5Nru
KWhM9RMYvuLnlG8isxp3kqFQRdn1rOd4RiCoCNYU7PhB2O+gGJ85i7Zy+3tTAUhyAJGRusVOSbVU
XzdAQSmpEZaDRFjgS9A7d4a3h7h3fmnqEDTzY+0dnVR8SWRT35Epw6trlSCHsaEmdRgJIFS68frv
fyMm+9ut40JvwzUgLuAyG7tw1f/pOTS4Ol53g1XcBYGhos7yOarK8E12KDr0eq7fIvMTojwPBcDg
1wvecjBiIL/vveRIK22gmwqWDMHDh19HumWrYwMznNxUC4FxBRcL76ISMSnQ1VLTCcd1kDfjfRsI
sIr4chMqRbw807IzaGJRaqqa2GHUO0colhvVTEuQjxYO63fUBNDoY0pqQgp5HaLUbO1Y+JUTIij0
zGodjrz+BL0GWhwro7KcgEMIVI37xAbUbYJesxREElACMyboNdTmshvPYp+g17nfV+umS5vpEnSd
AcAc1H2bsXgxTdFcuen6N3EL/GsPEM+L1ZhQCtf19IQKBfFg+MXeC3LjBawi9QbPVG9LblEE/vMc
ua6udlDv1GIHQXZu16/ztJY/IgKshtO0eZP5CMXnp6qxR9SNQrpxKNrgAZzrNupzEK0rRbUfKmQE
ACsQS7BfhO9YPslFOhbeY9yO5srT+uRGojZ012StuaeZWI0M4DxTp6f+nZv3ACdDJ6v1+qUJ0TgE
p4FNdtSB7Kysh3XFrGZp8PHDRh3k12OUpevWNIcTbiFiVd04PiIo0m7SryCAP5AyZB3VR9aP7guK
GPkyEkMA/ATkU0VdGrs+RMDeMC0Ln8BJvzphdag8+QgwQ3yj43F4HbAxguYFBK5Z1j4gz+VDzs7P
HrJ0rCATkLdbavIiafZVi8JxakKE2bqtKn0TNVZ2RYTdWGV6Iu7MIktu9EJsjaEXd2TqQ69eeaY3
bixlM+2ignLH5O51ibyYudxTsBaiQWA3TPieAkYBZciUre4FaqNbHYBwLJYcULe9aNK4hiVDUC+r
9pZXFj9aM361otEB5rXyltim27eFYVVbO6k01AONoGsAinOTh01296d5knjfp3mxRcCiXRctJPFk
mN/lCo2CMkioJCsgitQyiDZWicQtBRsdGIQDyJePeEo5YYGcfD98cbJsNQ7Z8BjFAGg4BTeQa8GO
HatbGwCNDC9SRW7IknwFYFF/6Mq6RAaua7v4XEVZsawM3b2CnzTYWk4eQnEmG06xieg8ShLFPTeR
KOBZ4LwBU7VOUt/+4Tfusa2RkaHhKAdwr7YfhFsUNI2bf/8ktH5/W2LVYOuWjhcDNwwDz5RfH4QI
QxX/n7LzWHIb2dLwEyEi4YEtCdoiWd5IG4SkbsF7j6efD8nqpq5uR8+MFgikBcQikYlzftNqo9Jj
GK8SYh180kuSMoDc1IMbduoeqTAiIrKuxzsqbPuXubUqDG9QybfsUn2M+5z9wFBlPwq+lYDLjPdb
DzD8AYlqP9rbi8SK1FnpEFnl/ad3N1JUpVsMbOUZFo4Y466Dpsmu+wgd9PG6M6bk0oWt9iAbBBmQ
h3//GNTf96XLx2AK9g3LP8uSb9i/rAf2OILzdkR3+cS02+7CJOUnL3A+RsSLMICuzehl3n70aaB7
xqhXvz8M5IgyBeQvf/1hiZ4dmbJ4/e+3bKi/7XNs1VEdh7+cw8PD+K83T5imKkaDUXy5buhn365R
Qg+ir8SE0yUoj9pOsqtcX+z+qpZrfK0Cpfrv6gDdxmu10LvoK1Ybt95N3NqeGVU5Gk0bGebMbDd6
1Uy0XIp0M4UNwsGkPLw8UcMnJag+zzBCMLyhg+aRB6rhTcvZrV+ORd7/8jou3x9ukRCTNZ3XYIMX
C91yDUH5P7/OwzSPUT2byX7yoXqZax1Tln7Gattmo0kAyX4a5gFD3YVwMnTJA6C3+u3Ww1eMmfyQ
Nq6GwMe1UYPKEI0jVk4hAtMpaw4s0CJ8NkVWHYelVRblISARPFljcAoNgVfV3+PzwUzgCavqdzHc
/ft3QFuiC//53+XH69iohBiabcPJ+s//LlSLbCKTFeyvHC69XF8jMsT23bMW5CQu0VCpl0MyBw06
4NT3Uw6nDYHqVWKh4hh0PcJ8wiZsHWj6bkLLOeR9AeruL+Vbu+SEOfX/8m3mj6Qv0YBf/jOm0Pif
uK6uEeExHOf3KJbA1bewo7DZpV1iHDvswtcghUCwDWbwEWUuEngAzx27hilpjNFK1oMAsrdoMZKA
jvLwwxVFitmRaV1Ucg6vGXlR2S0vzPwuCAm7yGJhIkvdxINA1DFitzy25ZGM2XfAVvHPrLywaWRF
ygOdjJTvfFmkhtdEBrsnw0/bbSaq6tSmvX0kiTzs2tqYH+BmBx6Pcu19madv/ejnPH/OoykoPVok
E8vyogYhCwgKkv0FoP3ZCZLiqPHrVpfwUIcCVdCdZ+W1RnfjInvJalmcumrew37+JutllWyUh6mv
fE9l27++XkFWNsuUjTr2qy7Pg52s++Vijt3uuilu7n6py/o8O7Wi8syhwm9SDpGXMiF/7bS0zn6t
k30Usy4WD7SegMV/3zVW1LwTOsLdsdOqDoFABTGFOYaLowo/00lzD7afZp7iUiNcn6g+Mnmd0t/J
cuEUwboN1Ijd7bRJ/cbCVW1OpjUCyqwoVps9211on2fDv7eMkNJS1aW+umpaYeIVYmbkbwLjTjGy
n7cegyl+IoJt82g3EvaLjCQRZx9aG5tlOYe7TIRwOqIFnXmWPYy0SvbExglAL42yTk+MDaGr8OF6
pcydttk0zd51jogdbzzH93a9i5oEpbhlnNY4+UZ1VXtznaHwq0cdf8vbpLY6Rx5Ez3InZzXm0r9E
aXB0TGEWa+iAOFKU/rRPxfU6beAbJ6xb3mV3Oc9IWn/VIqR5lEU/dIyFtQOuc7kFeagC9DRSSzvJ
UYETKPu65G8i70rW6Rp0BHLdF9k/MiLEOXw19ORnM43+V71oopODNhzPmH6rhYbxhNCj8aTPSGHh
J+FuWssM8/WoJCscW7JH2QWMgQ6FDTfSSNOKjRYb7c7tURNu0m/pkKbbcTaig6Fo5Vs6+2xA7PQb
CMjGs9pCu8N1dHxS+v67WvnJN3BRbCXyVr04gZvcszu1VrIht8affWUrj5FfJKe5aVNPXoDI+J2z
wBmLfrog1YeM/cifQl4k9V+K0tVRXx3TXVoO7q4xlPID6+31JGp/q6UN1FKXNI7S3g1xRe6hIxi4
5ukSH9TEFnCs+ciIPIpVOUaiWvs8xHw1yB9lq2pFvWfx5r+TxVBxwTNhvHqdquY7XBGjuThuJ54x
xIi2vkYgTxarvBb3UBr3177tCD8bq4Bi6zf6DzmbXdrKDpNdc81buPqsKaPxlOl3su1ak8OEyEC8
XW/VUdr8yDsLVivLnesp71eIiEAbalg0icd+3vMSE41J1u3kfXSFME66kX/e82A598CJ8+s9L1+H
LdoGxUZeNTVBsM+2TSZ9ucBykPdNvHm43te/3bMcNDbKf91zkNQI9pN3u2/zcTsoibnravdQkpuD
g9aVADuUnq2FPJ3Srga2Sk6kjGxz78oWRylgK+Yptm7Xni2kjth0AlzbFlzIMscAonrrR857oocY
Scs6gbxoeJKn19qy18QKqJ2fK4kXRiwAevIcNxV8jhqVN7Yg6TO8y/S5ynCkHNxH2QHQgL4RUKk2
sliKRHtisOwoh+AA5nhDOORbWdc4JIu7aI0V6nQo+nT9OYx5m7AFl9NV6G5rffosArO9n1Rrd+uR
VVPHf7Mr9nKubm7dM59I3q+rsryT/eTQOhixYxNjc5B1+SiG02TEX+Zq7g6OXqUekd14Z7SjeRRJ
np2DsWanPnp+Xh6cpMDeSuTZKg3L6c9w3qa53fyc0vkHb9Dam1OQXIhrPwcTjvDd3Bi8WGpt8Dj6
6MjkvZZ91VSHXDGDAMzyptNq32JTR4i/nbMneeVxKsxjHI/WAWnAXelYyAtps33XxuGf+qBVpEkV
xC0txzxHrBpbowxU2HRYZk9J5a6FD+ZBaTaVgTBHCsrimxOICxLaS/qTqI0z8iHHAAXCSCv+ULrg
R4Wz64c1imRtDJP/3KBP6WHDIKB9zJ/XhsVfHn+7btQFziN8CGhzYTi8gRKG4KyCKPiP62HRDZ+v
aMqtO5UomKN+vq3RAPH8FAudvFfZcE+9+g1i3srvteaL20C1D1GN2wtiGW+uYR2rbJm1dtW1M2N0
pI+9ep9HCbkcOZJYpB9W07PvquXRxkx6Iwdk+W7WYucr1JIUg5yhOQDTd15m13qQ7bMVE9NVq+ES
loTnYTfid75cKXMDhL4M+4WfXXsYRZhsK632v/r19jpQd/qN1s3FURVEuDD5+7jeCKjZlZLzwSW8
EJw18jfrYpkQ4NKxiLr8bXbCaa9BBd9mbdd9ScppJTsoOvw8vPuyO8SXqifXwXxKXqoxIW837Boe
AjAQJwsFTE82KGazdXlqvneObuwcpEp3YTIq74XBX365JhJ3lTeHTkoKF8QPHsnV9eMqMFZfgXcJ
niwFhxp/MRGWI+oYxA+BpC/tbAW7cS7rPS4k09tc4LOyfNBJhq4CApjZ2ZoVFwherK1mlqRXklWv
1YSDRwSeYF8ECbZh18Q32W8T7QTiWRapy0UIRjaogf2sjJhzLqtprcTmU7kcnJS9XaXHykYun5Hb
0+D8CK2xuS6oZRbNuwLdn7UcJHv1oHcntpNnWbLGzsV1Y2AZLgptxzZXPcKgWtmgYl5TQ1Eek6C8
U/0+eB/tgg8Hsuc1FlnXKjAnkY0b2WplQeoppO4OMvgIkvRnWjriIkvLjBooitd8mRF5OoTViV+a
Fdf9iyyehvhNQgo5gT11Tp3Zszvtq1HbD3Z3ry0NcN0gkf3SrIzlnoe+dZjLGA87cFnOyTe1v06n
0MJlZx7/CNSvgxEg9t31GUEwV0/WoR22a4c1clfpwkjW2DHutN7RLw18k6e5FuFZz8T9Z+dcIeE3
dpl3LWvEC2FoVi1ON8tkTY4PqYgf08hNn0iNE/AP3T87K6VN65xso7UNXzN5ocYofnRlq25AoosN
eGcdJS4rfk8DxdpkiltgbEOxGpBk98OkPMniqGt7MGjsogrffM7nclNMefIehDWZjMXUi4108o5b
grOrhf/ZGqdj4qHYNB1kay/sb0YR1vdyqBJsZl3AWEir8oHgy6u8TpYb1VHeVLbMD2X8n29KtmZE
H+VNKSh8sllIqp0/zeIkUZ5XvOdSzEmAr3zeZK5iAbLLVUbgF2RooPgE2JdOthQTuE107STnjJZO
ZpbNXtUGG17p18CS4mdwIPOrDto9aWEHy5IYCrZoqLHLkqPqB30WybWUltNJD4rhQbb5rXuPXpdz
L0taIJ4rpCWvJVCV791oqxfZlgfZdzU0o6tquMBhntyIMZyvlxB1uuK34Z+kNjgCq/UqdycAIcvN
+V2BZoGaOneyNWedX6mZQZ5GtuL/zm8qBWnbBeLVst10nYlza9XJgdRY8TJbdrxLFKF6shikoj07
tf9hCyviW4xPaTChNiYbRculCr1xj3mjFC9j0hfbPCZEL1sHX89OzcQT7Tq2RSfFSV9k1yxHqpxA
PRv35aJhN/QbHB9Ssu9M5KLAcAT9n9ZDc0l1rAXSJFM98uvNxazw+QWUw2kcgrGYcGzYXiur0KWp
atSHOOuNA6GHCUu4ZQ4BECTTs496CA/jDEYdccT8WXWH7FJF4UUoqlIAFp15YVN17ISWVjNq2jt/
AnHmZ1XxLOswuvpqZhpArKUqcgdM45cXoUlOMKmwFrSi4enL+FEFOuWHmDvKohyhldsw6cWTrFFD
9nqTmSZb2RZOyfBAGOTaXfYYRgyvu5JIkiw6hD0R7u+fZnv8ilROe5LVrQKskS9of5TFoKkMmEbQ
BWRRHoZae9HbND3LK7kz9IqI1QvKEjcqD8L08N7w+KKkD4Mxio0uun7Dk6ba5m1he3JgX6jK0/Dn
9X/bVO7sTZDNgeUxyxzr2n2SxjstnPJn2d3MScxqYtY+b98JDN6BzHc3wW9qDV8UPn6wxtkJZW9b
1x8Se0FmK87xViXPktHeguQbz7J0rcJwg7ThOO4g1H4OR+dfBzo+9WuUDg5hOdqb1IDnMIGCfehj
J7se/MZZDBf8o9sVyMxkDXJ345h/9tPdbth2NsZ+blhG3pAE6pl8dnsGCZh5yZiGP/yDDDPf2oXR
/2u7HM/SnPHylxZbsly2V5EiuutauPnSHf1WlCI6tyLUIeRnls7QFOnM9vv11irHNsAyvdoV48Eh
g3Xf6OpPmRK2nBCJtrq2djIlzK7tPGFE8NSyC5W9/Nh+nQb0ioNscLdXDyVNfe27qH10Dbd6TPX0
TSJhyjhwtnZZutuOpZOU7GqyoFVCMi52N52tVKmzU8hrS5JEYQkK6K8uUmMrGcPKQwpn3ExDkUwr
280f0D2MDxIgda2TMClrbBvvau6G5zcAkXJEAd0SDh8aQsrhbADZzSHOoPunv8pWLMYwOMbXIU2G
YDsGxOlKZUBNU9UKcQ4Td6OSHXvQl8OE+sVDkJXfJ61OjrIk651O+xwq6+RBWMroTby03Zs6WscR
4tR3k930L2bSNZu2CpvtsBQNRbUPVhxEa9laGLF7X9XGUTbKqrLvPVcX6qMs4ZeDPO+UFXd4sP86
m1C3UVBbjzhlt09Kcu60fHhUF/vzISOF7vqtWMk2WWcFCjZW0UBAaOkv69zk3Naddurj7HIbaE2j
WMnibwP13CQtziD4YANhivnzSnJAnOX+vtAcJ73k7BMQXVAJYQX2XlFy7S73B+u/ztjhb1XbB/3V
Ej0ikkaUYmEhAA8Yqt48yVI3KuYdxhjfZEkegPxP6xin852eDQh1907w1BNPXQbLafyoVZZfd+T1
TYLq9jJjG5rmaRiU8MkKAUmlOR6Q85sm/0sxstaeEVoOEqh8fPIQ1/VdquvKWZamAR7tOKhvslTb
Q3+qC2fepWTOTlEQ4ii5HJK/z8zI7XZtUn2RPVK1+uwhi1Oark2jjLElNFokaCEBzVjWrlzUsi9D
lbr3YmnIlobCAMyKICw0/WJw7yEbf46A7fpzLjXoOmZ66BeIgq7OxqOB+uWsNU/ZAlOwebTvm5Iw
iuwg64ZFDEgBC3sd1BSK8Wi729w+W+a4thItAiydGxd5GNwRGzY8dLc9hkq80NMQOgvQeVpaDPiL
o05ITfaTrYALX3pc2fZSWSt3LSxRLOdOCmu5Khr7K9kgy0ur4gc/wHzCvw/xEsrdQXu+nQXKFHrl
UqcEtBqJ+2vrrd9YmCfMbr6Hw1B9IThLOoQ//4W8q/ZUkY2U9TUe9ITNmnIvxqj6EvKalI2l9dZ3
bHiQ4OSVe6m/Dc9xqbmrgWY/tBqKNTM+Tu+8SCCAvpzVS508k3WyVfYb+jr8vdVxh8+xRe3Xa3cI
tZ0y65Dk2hCRJJT4jwBQNrLqVi/PCqsNzp1jNDvXTOYXI/XPCiYdfywnQCYHeYIp/LXGrnHyvVqR
+/wlurgLj0qtPqQ+7xCR/MvJ08adMetxpoEACX9TaznIBn3WwqP71wiH/+nlSgWyMW4B46HPnlaM
7W5wKvWFP6WyG9Ig92QxbUAam4RtVrLYjAmvaewUgjrSurWuaNthiGOwQwx1QTiuKn55d0qrqy9y
4jquCKwuxdBiYjcn1u4T4UUneHIeEBjblKE2XtyFHJSMWIQKM/B6WE+ksv3W0N9RDEPSMMnKteqm
xrti5URrlbyC51bp73XZfJlMPX0IiH++/MMgRZ2Elxeadc6x1VaUOGGv5AUBqEt+MV4kT4bZY8Wy
9pZumdtM0fLdBMab+DiLryzqjcGb1bL4ymKLn+p6zsLqcZpS46ilrrJGBmr6EIgmrfvOzE6EXPp3
MGm5gWeC7BWWhgLdzB0/XAfRXgSfspPeK7KXHPxPvXQFLkiuWiHRkKR/N5SznKFsu8/LyuJvl6VX
kw7FtlIG1SN/mF1uh1hHD64U51tNprKOr8BkrevaLE+yAXeR/AL5vTsJhH0/8ozfMuvMKy5h1j6b
KnObkPn86OvGSxfMUmxjYhCUrXOKUYK9H3ssz69gJkb6dZy8plX7OVL1s+tI2SH9e2SlZfp1pEQ7
YTH5OBXtPsKr4luT70YEq37WOFGuqrK3Xk1UOjZFP0TnulKSu1oZta1rWsUzkRZyW3Zv/OjmbiVH
JcX0pQvn6L0lGO+BKgsvoUFqVTWJ30GCTZ7ixg/XQZZW36PBQeWBzFnis6IqZfMxR26FZksT3iMX
2R+cuvjCpj/zqtEgFoXxEnpPk/OVDSeY2i76uRidJLDevuSZaq/9wowe1NbX9o6TWPtCV0kSgb/H
pncYvxhWgY0Na6uq+F86FoRONd2LX6nFSw+FYF3iEbJX3aJ4EaSqoHu687o0wvJlmAZx3+KWyO+u
eJE9zNHZB/OUPsgqq3abdew44UH2n4Pe3FWZmnqylSB+e0Ee7VFeSlY54ehhtdM9ylIb6i58I3xM
5NxRVCtbC09lpGG5GSvQC0Cw5VfZdyyy+pJFJozvSNEx04myF0JXlz7Ni696BEbaQNLnWDsO2NoZ
UkejFl8nf0LNszP4UuDl8VGK77K7ooJNGh029rKILoNdtMOXQu+qPc56zVZW42PqtUacwaXItEOh
hdVGTtor5rHgx/hi5S2UPN04gCFLnpLCwLfHANzd2D3+VEXvsxRWrNVEk5/KFpRROPWQvPIhWVtB
3e1R8VJIkC7l/+Pg61TL1f5xAjXABTRuC9RXFsWGFmY/ehavsYoYWaeW5krW5+o4e2Uw6NdudT7+
0q110l+7WWyWDoJ98nmKpCU4ScQ/oqR1V42t4pfQzsa7wHk3Rw/6TQg3vLesKlzNy0OU/UG/c+Fm
bGTRqkzy8AQKTrLo6699YLVvoV4blzELEtKYTNZbJmTiDonDuF9Z5Px/wGb3hJYTnADYdBerrvvV
0HGTwzpRPCHW0m/HpFXufLfq7iB3O1s9KpXHeELwLYTj/dXsu4smx88JMlBDVP9R5lhUjHY7oNCK
93Dpu/nFLqfugIz1tI/9pr3PJgVVYaxI3kgQ/ZnFffgzEHtT07mPStVendQZcaPht6csJLM4rtQd
zIDu2IYzbq19bm4itD9fxPKg4O19/K5YDVrWxMTwi+z3iS78/aTUgdc2mv6aR62zLyuCELI4ASnb
J0oSX4uYnOp7zW2Sa3EI+JVmWJ95ooiN11SMZMv1PGd9pdia8UjRKq6dbdLV+wojxWurVQft3iYi
dB0bFjb7vDTEanAZW1pkT5pJxf5xuSvoPRm2cUp/bc1MiKSdI1ChXFpdt4z2gapM19bU9ZVd0Kvi
2jqnsb8jxQ4ZY5m5tkmEYAmuX1tNFadnU0NwXE4VRkLfiRYdVVlkbVN3c9cgW7CMzcdh3mmmj2nK
cl2118Yd9m1Qtabm0Dhlu/en/BXvoXFcwbJszvLAn/fzLNbv7WYeT7/3kN1CKK8rEnnpThabEpPh
PDQxTVrsIzNDc87u3IIzKv17Fl/dRhzFirZVgPiprJT95CEo4u92BLJUlmSjpaA/2WXDNl7G37rG
KbGoNCYXdquTZ60mXrQcS9Pb3A3OrHdOaB6byGfFk938GM5thVaOJydWMx4+qwj2eAbL+u52Mb/A
fqRSioeEF/Jfrg+Fo0HkKI83su/tYraWHEynKU+3+i5QsiPa1W/yyre5o1xz1gTG1Osc9rNvq1BF
F7sVeVAinFZCF5fsaWGV/VWdpqHZrmRZwyrj71OTVBr6LUgO6ErmCQAWp+up7NqWqbIKW/z4ZMu/
TNem0U7zA1ILyyWnZR4r6HgrkmVjUhwkRlxto8YOezN0cN1BdQ9VwLdcFi0zsXlvCouzMN3grcbD
Tdaro6MfqlqwjQV89aE2UMGsBrgzKGfjNSMaIOuTzB0PczhCDpSTY8tDjgRcITEQNrQqqQB5KNvY
PdXLQRbb1qy2wocoLuuGqiJJTY6/XAlNGESmYvsc2619TtLG61x9vmMRNoiNLQ2Wb/cbAl+sK0nO
Plt2lC1qhG3j0jtcxt7q5Znrq5/DZPE6tg7Mo1Ggufq9SpvdNGnKCUhD6hjZWR4mI0KwajnIM1kX
kTDywEHX698akBqHgLiMlZ1jpd9NoiyOv9XLHnIoaXJ/W7Ndvl7xny4mx6q1+50A4hKZI/SbDv60
FYs94rQcwHV9HkppoJhCKzlYgdjUsnjrM+iBWAtXGXZaY8crUzUjDKXr4GCXWbobwiB9i/zkUVJK
5saP+Vq0v/ZwAaP/ew9fqVpvmlvkYV0URN2uJXjVBvlJE/bG0PHavVXZaYw4wq18G1FrSbfXi+oM
PSY7yfprZ3sSttdnONqZXdc+oDUPs8XAsWMkduKS7qvtPbZUxaqazPbhWlnmzQ5A3yLkSl2xHJo6
jTa8YwtPTnNtUG38YxLUtGex2Dgt3k6jMol1mvrd+lYXO6FtX8uF9G66NakqcqorOVJW/tIuy02D
FsZv0/1jx3G5A9kiD3JGS3U+625FfnUs7LKPk1c4wmwTCGieS8ZlXJXBVJ5H3BjJ7BSVuKvgpgg9
pChbOr/ROi9oa7iV/JW3stKqrcUUZNJjL6nRPtWH5qmKBM8SLbIPjpsQLhnq5FFzPmSbrAFxGu9t
Io/rW51l4uMR5bDp1MSsn0KwAk/Fk+wuD6nusm0Xjn29hqwzQhEjGhI2e61whr2aCTAwWZaeCcal
54bYxz5EBaLyC3Xgu+twlC2yD1jOFjx2j47z0ls2wJ1Ut0WvIxmWpdqxMJO+efEzDH/NCis81wme
MzMav6gZmPXazFry0BWmdGkAQCJvpuNUQapn4xg8IKSJQaMCAzPh1Xk1ZMb0B0T7NSSUIVil3QDW
SHfBLBkICqRR96L4JPF6vUa6w0Z6W6RJfFCWfRfcpWKjj9P4UjaAySMLZX3VSQ7XmTA6JbjiI/jY
8fNLs/zizxkiqm15p5saeVx7SkuyQ3+V5Zk8NFFT7I1GR+wpCM7W3wdCa3DfRx5rWeRoO+E0X2Tj
rf63vvNYhQu27R/nuA0NE6c/4sm3kXPf6uXZrW4unegUIZu93MFvV7rVyZtJZqSXHVwI/+7q5Ea0
q6wcoa3AbM4Iw2JUbwf6dnSyZlPHM/j97NG1IXIqReu8lLn2UGK/dC9IpL40nTqvZrtN7/ohc19m
v2s84i42nwGtRjNYW53t/0Zbiu7ipTsrQHDkTHFfq/jGhN9ko4lU0JPPz4U996lOzBIbtoCfOt7r
HP1FzpYMFFgGWZanyKQPRxCtC+9jdF8zH5/vdBwusgSV8znLxXB/LYUGgS1nfLiWLHufzYV4lCU3
IUJioRuQ6/Y7+HNow0M738uDBhB2k/u6AKJAXV4Znw01iEosVxxn0wqzs2D4Ly2IqqwCnlD72wwV
OgH3cRDu8jTCjP7vmSHHu5tcB33pYsIJ3SkzNmiPWQ8toJsHo7Dj/WTYMMv6EmjJctCJipwzrOc1
n7cRdqXUdXqw0+t5ZHtKSfaNI0Nb1VYEXR17n4cO06RYGU8imgYvI7L1HRWeSrW+1yjteSLJtJOu
lPZl6kmryYYKtjm+neJLP5hwOOf2TwhZzm5q2uKYYdaACODtNAaefSSt28zrONCKY6taeHeNin/A
0oGYM4RKy6zLl7AHBs4KXx8I7pUvGRucXY0VtidbM8iF53rI3ghGp+26G+aV00XNU7kkVVGZmVem
jYtjH7iYAsCQwlaky8WxUf35ekjy4dfid2W2MoR+leCOqBC8lOXMn4vwl6Js+K0uXfqVTo4FrRyi
zu2GZ4u5r4EDjWFIxmPKwo0dihpWbBQ/qmYNE6Zqqu9Nb724o9Bfkm409olt+Nu07P13BRrBCJTm
ezUjOZr3U3uJRaafR7Kd66oe8/sxCkWzCwKYaDkoL/QwBv+gNglekY3mP2jLgbem6jIsRLaYcP8G
DCyb9GbANYZG2Y0l+k/C1/FRziEPoRUBAg+20FLBpYXGjLc5UoaGPn3VyxKlTRLpuEJ18S7qQYT7
vRleYnQcLkUVovna+BaRCIq3hnApZkYL9EnHhOnWoFhmdVYAbtpVjnJu3tgfeuCjtRzW9p0Fsfh9
6L5bS7WPB9ShW4KDZAmqFQjmYK/CdUUBa1BwR7WUE+RhYzMEGYmfpUHWyVZT5TUXsXb6AIet1mgQ
rpRstu/dFoS4YxvRdzGlT01VKS8l0K59MxvaNq1y5SM3lbXsMOGw7XVVYpzkSD8HqiOtV7AZecpU
QX730wqiNVNWu0S/jy1TuyciOWyDTMFB5O86eVbHYbVewhnbyZ16OIS8GfXT6PDFZKw8mHWqXdzi
RRb0ggfEKgP0dxgL+w+7nrpkw7473Rgw+LzbqGoZH+hlv2om397JBnkrPtgHLHwCROYXV2wbKr7S
NeHbhOf7fV+qwYqEPgHnep52dtXYG9nN8UkRWIbLuru0/r9HmX1UvXaYLym61j8gTtQ/wEZA6kPH
J5lM0ulW30U5ieJ5dngdpJtsSFIhToRYD3KQrOf/i+hDOywhLlu/J9tNhH1wrHdhig8pqhO7O3QH
7D+VoEG+X3XKN7tRLK93wdfpQdgeGhyj9iCz9HuzbD5H84l+gB7+qQfdn0wXnK86f1IB0F6kaUIT
F6fIx9DzJg0oG9p+vM/TRHhaqgIGbpzzpKKqJhWp4l7bBSJyzrIk65cq2cudQ393TfxqeQHgz7DC
53LS/EclewIkDOVlOcxYMnlxNUZbWQQuutgoV9OuimeELZ3u1KjtdG/OGUKWZN3XUKrmg2yM7HHa
4sKcb2QrfrfjXZbjwyNb6wxFrwkcl2yUVTAtgNoa070smT4xBr85+bze5Jq3+E2ni51GD6DUSwGk
r2Xx5ld9NbqR5XHp01RKu5ae1sJ2RrjR6vTsOMh2agpGpmx552cFVg8vE+PrtJRkldC0N2Ri07Ps
3/CV3WETz6qz9HCAET32oUEAn8lcyBSIbIAU07DR0aIL9lhsAUeePmX6OAmL3aMRnclLCY8bGh6R
tdPY2K54bj6OdV8CrtSS9ZRN+O0pPS4B3UfQmu5DcrR42DzacLvTaSLbmmb2ziC6vnVs19oaRfpR
xqUCSN9S1iHpyT3p2ANCwNGj6/NwV+EofnUIdBstCs2qZuhoXBjjRZ4pJnCjqkTAUbP4s8bKkGHf
Xi6ix+6a+BOrNKFYImcsyYPwcTtufMNzCo0obrIgyff2+Di5y47IRdo34PpIYEzFUdfqef2qRbC8
kc848vsfV8DYfhRI7D2VQg8OgZN9cfvgWxgH7s6PVHef+AqxLV6HWSUjvkXzqxlN6c5a0AxOMx7i
uuT/in6OE2FTbJirCTmphxIm4jZE9iDxQZ9X6kunq19dVXNWAkSYZ3Q+0U7FXtU6CSIxAfwZgm7d
D/x6iBLkeE612HahGSIeXFcgf06ecKXNIQQgEhEbQM82xNNybDwyHZth6FiXRRrfjcAWV2HRnjvC
8QER+z8SM0dittLbTVCo1bZslWw1GABMtbRfoysJ0Cn6olrd/K2tuh3+hYdmNu/1shZ3bgO2lcWp
37hRna/UaPrpd9/qHPVl3n3/RAqbz6L5gsrgLnbz9z4DTKKVHVTc4kkDrbYaaszlNeU9yJO1WVcs
K1WL/VhofEvzD3S/tjqfTO5imjfazZ+CbYJnGm+wAaojkGPeTjB7WRlxT8hAUYa1NucpACvzqxZp
M4Bv9pRuVIRrOnyBTLopcxbYKcNsqiqTS2SBrJ4D8nZmgkfBWHQ70KLflCHPXzr/Z4WE7g4S2qvy
P2yd13KrTLqGr4gqcjgFRSTLQbaX139CrUiToclc/X7AM+OpqX1CqRsky5Lo8H5vAB1lnbDc6gkA
qUhWw6kpZ/JYnJ2q6Tf4mPwnS4MrE/ACFMnxT57G8qbNBmFo+Ws/DNqb4YQDDMpAicSrhi5kV+Fs
sJsYA0A8zTPx4jdzmcJKqCRxZcVt7Mh80pDI7JeML4NC73BM4JOGSXz2mm7v6IQnRpUkIsccn3st
kSw+u+aY2JgODkP/BPVjZ8p5hIVshlrlKr6aJAVMu/7uLBUFy7ladn1UylCk41n2cHOxWqI0C31d
6dXTOKIxq8wS4iu8LmzrqfYnDhEqNWWirictbiCVIYnsm+tAcyY1R/SNfez6BO/MRA1sGJAC64XT
sqBjMIkA8rWo1EK25W4w9gpL90iewbB9s+lmWBxqmHoCfXjTJPq+mZs27DOM0x+3hw26t9z/r3OL
rtJRVvZwbNX+XNUAXbAjedb2Ktp2+vMFYjKC0kj3i2kZj4g9StTOpvSJep/w0VjaUHiJfrB69VHV
6yaESL5whyUucSnsj3ftDMmk1+c/zFU2MpnFe27F6ibPysBn9otDW8dcoYyDqHbIoMrd3y/kOX1P
XTZws9Mkfqn/1G3nLqLe16npnWO0qnsnHX7VLV+P8Jan2rQx8K3xbqYCX5WrSfbgPco8S/APJnjV
Fq9lsjT7vIeILPs/hYNnCURdB9vUut4vSuI+DjI6F4ur3CMMfqM5uWhG/1ZaXXXAueR7V+bK3ola
vjyMHXH/GR5UWwyU8ClUa211b5Phn1iaHU6GiX3MbAoq9dgfokGWAe83uxTFdPQSPpCixrNFL6zh
oan4sLRcvBYjdX29YesSiWOWFocFQPlki/ZaFBXWPln1NtZqINZsGHIqiYkiM42KZnboqugqa1wl
Mm5GVRue6kj7SHQHqKaVF5X9RtAvw7BHuWiFiq4IMPvMPOcCkwvZNX+FVlU+mdSGKv/i0pP6k5kS
Td7mBKbGz11paCccemXcWzsckCunvau5eG9MNfE9Y2Lr6xa3xLHjgzRG/IVjuKnSK866xiIhc7OP
TnqL32fuHDjtte5y37Vn2xdeSeB7UbuHinLPrYeyKOO2u5VWD5qLHQlmauiwOqHiSdn2b2D6qS8G
68OoYhRZQE6PQvVOY47niduGlTL/8Rz8ryzvuzUWxH8a47mk8uQngnIxk/MUzBZ0vkr33AAYejqx
88qpruFmkxfNJR07xmB3Mg+EZ+h+vyZ9Grn2jqB7grsqr+bseru0HsjOyBCnijG9bIdBWOmF6ugl
L6SNdNguoPEOdzdDYAGy5Be24ved/Jsa1rs1zr+k3lEDS8wrZOxLjQrRmcERTdttdvggfGsJG907
Zf6Krbh1m5ju/U7m8lTHbfFUzPDwlKR/Fv3im32R7wsWdTsdYRamWCkJX9oIl7awg14jWbnRhYEh
kJudZOHGV2JpItx+jOSyeIV1jliphSLJtDAdDRSaSblcqjQbTyUmyFeo4cZRE2J+GJIiZjGLrBV6
THMYRoIRqTVp+zrNnKeii5N9LB+aHlmPKWyKqQRA4p3BkrhsyDlMMP8NVhZk0GUqdXMTSrwlhPVq
Gx5xgYto3tr2NCg2eQNl6r51FO0D6Vg9bvsJHsM9NCBjJpIJi3z129Kwc9KaofpQGmqiXtZN59oy
rR2S19bvGC4/JgulT4Ku5QNZcQc5Ge4DPFVS/3phfDCBkayIVOtjsvueDF+hkq1pkZ8BLvIRY4ji
M6yPH+DpbNiyZvjQvGjwC1hSH56FFZK1uPIjrhgi8DFsPpCQTZhqY/EWK0ZI4KB+w3/SA5Bwot3W
TMWi30oFFdGUfCxdVgfokkw43XF3aMyJSdY0w8RmTxzF5nDrMHG9tfyvl8mVBwhn7JWZgHa1VyC1
zB3rgbU2iJL3pCxSee0yPrLRDAabd4nFUIaV9zTikYwpTB8bKwqKmw/UKGi/MQl69mRqgQ1l/KCq
SktwSvvDHXJKzHiDoPGv7tR05sOAn8gOppAdkIZl+INm5I+NNTr+LDJjnwEB+4Y1HPUq88gkT8fD
Ut+GrJlPfZtGt4X/RUntK5zFtzyJxBNAau/jScWUJRX1ESt0HP3K5ck2ZybsSs4BQALsOpy7KUyx
k1WHtA8QM3QHYw1B7cs0QBGfPdpjX529haRVrB3JYKmXf6q+ImekWo4NqXz7ufbeIQfvejmmCF+4
/6MFxu/cuIJ/xYYbQuBwt8DWdux9lCWxH+UAra3EB0fw8JCmSIZEhMeXNuZPtpLd9HXojnOAK7vo
5a7HO1TBh42JWyB8ABDAizWygt4rHF8tKgqRTA9dGtkvY+0BqlvFoe2N2h8rQI3Ki91dRgCc31JZ
3rdJbe9mVw4hRh32Qyq0lB/dAm+hBS7TTAbUkiX0o1Ol19JoIOka1xlruv1gzekFbUdzZOFv8c4e
8U1rThqOGUJpo0vHrYo5VP3LdJaeIDZhnQasaJIkBUKeHW3fdVF1rGKRB2b61tpa8xTPk+6DqP3D
6E2FeRRzWFr+MA+1n7Sx8mjXbX+b7EnxS8r1D60YRYBnM/+46oUJ0RtlBcyTdfIJtBtyQw/xp5I4
UJYWAdqOpuFMj+eljymtq2rZDXnjgZ/EdOtaqo3EKHphHLkkphbuA0buxyFWcn9w1UcTQGdv2PPs
a50Sdl71JoTtXMtO+SMnvqjJ0owHs27KfTtnv1sD/o7EVJzknKeql+k1H8bJV9LZ8SdSBjrmfVwh
mFZUuwgJ8o72c0R6kBhQSvdRROga1h3CUf6YkzlezAj61lQnQdJPVtAKfid9rRehIgYkoAbA6DxV
Z3ceSAZxq+aK59hNlWypDKgiBpGIOpEbkGVZkYnCvsjJI9FlYvGkyaE9IrLdJ5OCZK0Ry6mw8hZq
Zf3atdWzokJ4w2C7PTpt+10TuR4YUjO5w3JuPs98XPoJldwSn92Y1KIVE+2HJNtjB80KPtbmncru
o/YSEaJRUqleLf+0rQFXjmXBjpsCDQU568EyTaQP9d73PCpNv3MGsA5smqYcb+jWfqRUOt0mSIZ4
FrWH3I3fHcxq9pOnk2Yq8v0yxTab4YEPaBjEwY4jdS+c/J1AoGnXAJntsVxV93kCm7BSYoxW9Ppa
TvhhtRFTVGGbhu9gCXdQ0sEJuiLtAhElRzC4PMyw3rVV3b6wxr8SdtlhY54+GZqmHGtuJD+an3II
HGORiueW/WxsUWg2XOomAl1J17TsWFWps9JnZ1cb8XQsalvbpRBsfOFiJ5s+xmKyWN60Q1DAkNxZ
TvaceOJiW67cd1jkUrcu1MOAHO+0OKqH4heTE8ZwpDRDVhx6jN+X3q6w80rJYsBP/RDN6r51XOkj
V84PkWcxkkQi3uPy9F3Dd2ff9O141wpgoQL1TaPrRH15HpmlBsZfTZROO8If73xVLhiL+wP4Mz8I
haSL2dg5ORyZGFAOtr4jSTSRGNrpUQHNZxLvCfgMOtdAgRsIqb2TwcCS4tBYOJg3OEHADq+6lyZH
wmVQCPSo+csJBn0+mbOvspI2e6LBGH9+YrMwXkSaPytRswSDqkUPojW+2yZ1+GWow7TPxLmcGa5N
BTpXRTWjdi4Ou0ykpxeyd3caKXRB02g4IlUR0rkInlLWhp1eQvKacjwd48aPMFg9qgp7lqGx5OfB
WmBBmFVBNJJtPUdethzQaBKGkSFI7ReFnfpUpBABvOZM5GUfTqMYwu3R1yG2zT4sUqhTaGqYqR3g
dvjtx7nM3SNfbh0auVqHNnjXoVuq24zZb4gl0hKmBZs2D11SsL2a21EM6PPp2FBgxIbmAnrh+kD9
N6F5Msya8l26BQBKaY7ytCQFW2QPVbObz9gS93M4Gj1e5k5LFq6tFYVvWbiz6KV5HpQ1EK8+TvNS
hswiJZugKdpbffVuJ7ACuiGueH2glpac3cKsAiWpEvZSbhRuB5avrEOT7GYBux8iRZXh0kv8skbr
KBkOQ6lmcBcTlqV+I6vXNOt+tV3Zf35W26PtY0oWC+/zOVpcnF96cYzWNMptn7E9ctfmGs3H972T
dTnxpjnYUzSGdvyGqKlmoNtrWP2zu6Aq6znpu1HGpRa0apOdu26h4L7stDF71hQvJc2ef4zim4UN
JU4QrODbNooCBqn1DTSPQ9XeMoXhAgvdIMnmqPATNYqOS96cxrbBWKEkFTFNzmOHLlFhsQYNdjLC
7R1g5kFd2FneKNvV5FUY7hJsD1stqdn+RoafdJAosQpB/v1alR5bq9EEryGQKoTooIcCjXlQO+jY
mp/ukv8Ed3H5ZCM85Abdctkd0yYDixjURJy376rWpyqU62FrbgcTMw9+5utX+f+djgii/6+rR8dr
D/MoABfLo1aPAWHL39mc9EFr4gq3txUTg5EyOw1N4VHU4YK4Jv+7clPM0mdfehJ+pnAaKHccBhh/
h/m3IFOCCuCkKd01yvvknCsFdu6PPTGBhz4ZnsuovmaMAyEu2SSk1cUP7ORigPIWmVZPxuyiP7Z4
wwOHK+7eyaTiQ4ymnBCny0vUFCVj91IctDF+dqiKRcWd3PU3qbrGcVhhAtWyinCKsYmUUr/MGtE2
R4QIzr2X3MPe4MKXLKpXb5NBEj9Qxggph/GsVHbGrePONzFjyGY5SsuqCZzRw7yhGfIwUgW+3J3C
sgox1oWP5owXjGL5C1VnX5kgabmG7mdebN5xPCrrOgu9avnNl00+DaTVszmWZGvqabdLKJHpY+fd
RrEYR0DlGtVYkLKF2FmyrR7VAlHjwDYqEHmd+n0eV49WSsUZIytM+8sjQvtlRxXG4yoMn40JZ1sy
bnR3yT5g/ctLVKZmQCRyuWuVpblmGGcYWqW81wyzB2eS7jknl+iZ7Exq0tbS/ZoycXSWjuz5zrw7
jqiO3ALlKQJHf6/KCMeEVPnRR2YdYE87wBgV+U1R2fe03rCv80T8iOvkDSQpIIHb/D7E4hlDVOdP
IcDTmBf0UrEf84jlSxmnjS9VYtvM1v4JMu+CBTBGOWrXnwBLXigNonHpG4RWoCW7Km6zs47j/M4p
zOWEi+lyXCgd7GBpGrtF6do9y8ddVY/pUW1WvMMDkSpBWjvR2zeI/sQViuGlRE9ipFXyPVJqGyU4
xQT9ntVqtYpXkr1q2MtLO6rfu1b7KMeuwZ0cwSTVfuowZLWkburhAzSWOzyXs2eRZgXi1mxmkNp3
c5FfmqIeL9aK3s1QfUdDNidvkMob0dd74RlAqij2dlGf76c4jd9gCv4UBE09mFJXXg3VUojPUMe9
2xcwG60qOeRycr9L8GvpuXDr22i+AHzGu9zETmmggnzCkX/n4uT+o/VGI3AyR3tkB2CcZZ20xxbt
2T0xO1TvVML/SOyDLS/9LQkkZj2tGc9elddr9oh58oxBPBtNBLShiPJXXv/BViChRprU/iJt7w7b
ODrEiYNguFnI2Fqy5RGI4fesd+dlFt19bDv3ucfYIinhMxM0LY84gTMcbfXvnDcbbjXvjFpa7n+1
P09vV26dW3s7bJd/Pfur7/99ie20vUTbOI9ZmXKOQT5Rf6yhxp8Pq5G44629PdrmmyFRuWhr/9fD
r/Nfl2992+F/+rbX2fpmrSt3hlpPPnu7HO+3sqyZVNeHqsMSBjj1373GYLIgWM/nCpTdPXls/2p/
PvXzKGbKgIqlHOJMNOF2qNdpdjQrzMe2ttnO/27jXs0qckiv1azHL5amcju4hRFAIopftr66sBnd
U3M8bn3bQUWbriZjdP3sKuzsKWYY+3pSR3Lj2cTN/7NvO1G2i6S+s3odry/+2Zcqra9pg3r+6mPH
GWBmbzxWZq7tE7eOj1aN1XilNNZNrU31FhVewtQ3dT+kq70XEJHvuqpM4RKJYm8TQPRczQvbp3j2
sXirvicwLo4pAZAnCiOollEnErK303Rv2A0yB0uJyge7GtqrmeZHlzn2QpInS6Qly88ox44ZW/5L
iWXrEXOXt1Lmzg35obpX2HYxrMT2w9hNKSt89SGbuhAzlOJCeq8gUgciNyyqZW94mk3oSYF/XLX8
EA62k3zQ3h1A/6HspPodv7VyJ0a73KuL9kS5uWeL2WPTWGVT0OJueDRlRaVHxZBJ0xHKsfTeZcOg
vjXOCGG0y1Y1BUhSTj4UEVSx8ZHWv422b9kpQ2jsY+t9Gc16V6Cde8kTTArqqfoJlj9fti4Z6/3N
y4vz1toOCIXjQ4v0e7ddv/V1vf7mWYO8bq0hqRYqTNND180ePLVO7KoiG19KEZXIYJNxr8Tj+LL1
JRWLXchRt63lkcp5SZriDzY0/7pgmbCqBpWEg7K+xnYo9L/JaInn7WW8eknOKtGF/tcFQ0/cg6nI
/Lz1Ndy3106Jbl5LDX+udvglxk/aUqiEeGbzwXHjFZ5g2N76Yit5LkoqqFuXVQ2wbvPq1zaub13J
uMyBWmv6cWumc1u9zKDin69QEoGtQ1TaOK8byRU66FNap84pbRlfsWz5N+n285J2YX2uRd+++v/3
OiD+EjqkoR+21/u6cNCS+0Q1jp1NMQY4OFUPWAaaZ2Na/XOaZPK3vu0wVGr10K2HOFWgc+rzsno+
Ic35z4mvi7VscU61rj59dW2P5jyqHr763LT4o3qS1Y9MPN+VbfpQ6ZSMBWG9n4+++mylg0QgvXC7
QqHC9HlZGTf5SdEhw3Q6ruNpbRKGohbdWwwQtI9YMxy2piaqgjSEHt21Y7VvIopWks+KFa4XJ6Mo
TqkQkKrX5ij6msRgeCZYNbH3Evab4eXw2yoThHltmhTVT3oLc78be/ttKuV4Egortu1sPrXZqZP1
vItNtPJDZzthJFmU2BnonKpoApO03H51hpItmCfet5ZVaNl9rRNsrcSN7FfDtHBJ6ornravqY1YT
Rb1ctyaMKTMgw/F7g8/DTp8a79VKBgVLsETZW57nvmosjU5qyaJua1ZYveC/xiJnu9hguHhCwXDZ
TkYwOl6/6fysh2CcDe6run5S1xfNOpa7neeV1+1CYolZ0809yUgEF/pb38jMsxctLlQe+3svqQdE
NEx50zaxbXOTqzsRcOdaxukG5CKBYevLycnbg3CGHO5nnBxL3EJe4/G5rmVx8BSCofNx9b0c7Tsg
gUXxV+v3FaysNyUbQKdy9VsfZ8zuc1m8Wdo0s85nlCM0JmctbjiXJUHujI9o/jYoE8UWL3rHDpoI
jgnzZ683j1urqUf56hhnRsdkb5Nl6cAKCh1d95BvZVhRl5F4ayeQrLyhJIWMRj9pZewEgprAivI5
wQDTZZ/kZn8AxlqxMZflfHGfe6MMTL2IT56+w3zUfbLXPJjtoOcnw1QejVJ+63WFKB63mR9509hw
VBN4dc7eRTGQRaYUj4PYrpEa6ngI4ppV/ejK4SmKGvWVJMONceNL04vuBbhW1rBWV5WGz2fWYBet
h+2RWNcYdmU+xGWcf3ZpU5SEijG8pG3+q7Zd49QSY3ETFv5wM0vcS9EUH6y921+uKW7DVGh/iNk4
ZF5rsVl6bOfFZ0FeUsPuOugSVuZ7mCt/i1f+tSilH5ON8Wam7TmByPtLKzCGU55yYkxedLu64Mxb
HioNnLZU0nLvjmlN0Tv5xqKvOQ4uQgbReQJ/+qx7ModKAgTYyS8pfqjxYh+9VlvZ+aW7m1UwwjIV
FcHZLqCtCjPWXvTnJR3L17FPV3VhLsKtmTf4jUKauKK8t5+ifqYO1Y8NWg1jekqkuerL0vYAKzg9
tQ0eIZZSnoh7IsQht+UJ0E/uzVVWzs7ceGHpz59fqEFSoNhBgtqnCoV+ilq5n+pdAnhj+6b+TOrg
S7wwAhkMtYc40ivSvktYX4pWv+lOh2dtUT5b7NbehsXVnrtWP2znsD71Lj0Z2v5k/+4ZnN9M4Xj3
osaen4iMt8EyZlK0CWFez00YwYE1k2q6tlT8Fl+aAeR+bQ0Ui19Kkni3Fn7A9UvrZQcR1dZbVzWE
7ZbFcTvXe5b67ETy9Nmqzea5G5ezqWYqthb6KWvy5Vash04dL0va6cA1tOq+HQ6Dq9h4Gen2bdI1
hz3vXPggOngGbJ3Geia1mGPmubgUurRv6qhxNpq7ZW8myYBh7dreTm0HCpjEPA23rfH5UkXTWhRV
K2DUYhSncSiAJVtBYJprSYFgCOewrVmtf4AigM2zV9ozVQvoRDSnTufqxVWXcy/m18/mdkaT9RAm
VnYr8uHDrNLqXIB43Yah+dcBB0xnT65cE/zPiVH1pgedt/J1bWc4muG3k9b4EMixFllfJekAgyY9
xTDAjOJHI3OngxgQU2q5Gj9yJyESsIdlvq4ZRlvfdp1LNNDj1nQb8wnFHSjD+vyv/qVpsS+StoIv
YyxZykXaTsyRQHHKoUy7EoIxEssxrykir32JyeiJEVAMncPuXgurfKujRty2lufN0UqtJJF8PTl2
qXJURjtlI132r6pd6g82uR8wRjpIL1zRQEtlc3zfGkJSY8KvfrluTa2DyoEYLz9uzXou03M0ejCH
12di41k8LmPy+Ye3Ltuag0Tm8cvWsooRiHXEE2VrJmS/721zBaLXpwvbqkO0GLa/NXPdsZ4kEtyt
tb2/LtZPuV3Ip+29FyvPa7JShTzN9X2vxKJZ1+r91qwJl+enWZJ2s703u8AGKcUIam1tr5ZEw1Ne
A/FSWKa0ZmmlGihNK0ObYgFA8twwVptVe1JtKkMx4Z9vzlTNfhrHzg8IxBfJIzLpuJ9aa/kLbvE+
g4R+r3vkIhTlxZ2cb6Z6loY+GZ31DQZHfqorOwo7YxGXKFKSE3XI8lRh4vmoF+l7jj3b7252XsyZ
vHbHrX+XRWUTuZxNoVYTauymsG/AfpLfZwrxLQg+GwMtdtNbPpUpTJw4vlAiPabT8movpeFjxwl9
o87th27pq8UvGo2fN3fqkBeP20Gx7fwRNBSL7OiHg8NjMGQo0N2xoZ4WNwOEK6jnaOhUPDZ7VCxe
N10gyy9n2TY/ic1UzpZWzK9W3/Czm5408uDfyV37VS5uQIEe5+46Oghb/Gn6IntM0gTf2txRDsj0
1ffaSjUWrd1Bc3X7TdhHSmL5N2NZxoOhJOneVfJLrHi/WK6roSmTP2ZS/ewnYVLeaZyTBmOUKptL
cBZGY5NMcxyYED94wsj+GSkS5bPlQkVqKFY63NhZM3k7XVBeaiACvFTVEUQ+peRH6HlXpoS/4E5M
lUD71iyxd7I8Kp8Q3/N9I7DHNB3ISiNc+LYdoqv1j4vq+zaW2ouhtiFC9ManChUf1ApEzMLuEuBl
Au9VWZtLx3icpn90Ek+M56qz3dNc9NgfThCUZQDOqJw0hboamqbmgHZexx4kMsJfUD3UWw4CtsNf
yd6VdrnmyC5npkcsNu34e1O48r7oTNp06Y8OhXvI3Y4AMeWgmJO4Tl76ay4JXZxGvHOJWvy7IIOp
O90jDTBuA2sQ3TPFW+1oNZYIY6sElU9qdxeXqvEO8/PnaKX1XxMXTGpBf5K+bxB/C8D6qsYcYux6
X8Wk7kxy3/iiVlry1MBS2VrbobE67YBwHnBsvWI7RLUO02XyLhFilRdsVDRof+kJbsQ+JYvhcdBM
9T5TWt17OrXurWlhpHgrUrzg15MD7ML7aCDGnuzhunUZqA+OTmI3u9bNtLs3GB0sTwhEa2vr0gwL
w7cuz8LtCevsczaYmVm7JKdKi1a3z7q/zxGUVjOpn7cWmVTxPncjInTWkxM7G+rVXbi1PF3r74mS
wxBwsKTf+nQyQs6DV9qoaHjCdmBRcuDWIF50fULsKvM+azIVNgJXsKpOn3qd6sN6UlkP0wjwpyAa
OG9XAHWPYVThAvX1krGbh5ivZp/vuUjGKki8+T6nwB2zpen3NiIarZQizAvBTFd16V+7s/GVZu30
4gj7JR9/12TivoJpBrNhTUSTlMZrPdW/RIbRxHYOiFYNMKf0TjBGzVdbI89QGbxxv11bGnocNsTU
BNvZUaXSQ/y6dYzMJ+b7GjKMnIvQE6wgkKIlL9sBc5Rq32RRtc/+06fPSeHHjYd5t60nL3M8wfKK
PLy/zWMuEuPuVr1xzxaFQR9Oy3lrporXn7UFesh2iTbaxp0JbHaK5PP6sqWMPOHSerLXpzexPEB3
jzBER9vWKL3zsh2ytGW0a8fp7MSp89LhjX6bUgWZuQ4BrTJj1NEk0hy3i0EExTNecuxpoq4MYP22
ez6gaQ+x+V+vJ/u/VaFEe5T9EKOITXlBS6cTcdf2n82trzPlTmrMZ1uLENPquDQQ7D6besSzluIY
Qdx43LomY6Gc16cqsR5NfN/65iUKtZIbY2vJThlOnSUrruCPbofBnh9ryCEPn12oIEm0Gj3fcMrk
yXG5zTu8s+xZN31qu1SKjTF+2Q6eKo5qZSy3rTVFbntLpHus9DzJgqVdUWDZOP52tkqY5XNLBzpr
s/Tw1Wd42R9PVZn0hrp91hJUZX8cskWnVn3ZDvyOcPAYqFZ/9UXm+CYTdbri6KO+DHGUXqVmf3xd
kLFPwXmjbY9ffS5xZd30+aLtMGJYgY1QYE32fNWT9KmbvOLGHFjcKKGHAyKIcGsRlGmr/vbQy8WL
1pnd+b/6tqdZbfVTdlG80+qmgORTOs/bwZWghA6CABTq9NWqAkmXWowcdxka1btMo/oeZTXwmpcm
x62vSEqwyhSKuSirOpibSPX57Ufn7WLTIKO1wqXYMKH/1CpxWDnD7D7uE3mXS/3SARQ+4Pcq71WG
ya0plChQkYOS9TBenN4c+AA4KaBP7SikwpTSbHlXZ5k+tql73k5uXeSMaYD3rXfW5rG+zeZ0saUY
+D5H4601xzr0JtnDCprj4kHG9b6s94o61ru2deROs+IF4lHUHkzFcB6GDIlGOkTZGj+2J8ftW2tE
FXr44RrVw4M1xDi2C2pS6BJ+Rn16sASGB5nFTqdiBeDVWnOaEvv34pYw2ORZHWKUE4qA060O+q5j
DRK0rD5Kj3whvfAXWMLBlCgISSNm863aBz8Gdb0JB11VxhDGxJsmneQYMyEAcKtQ0iEpD4N+URe8
5jpNMSguoE5ylWM+6e/suxhsYC/sakO9FX1+JoxauTZ9jTx2GN1zMSCAM4y3tB1Ttn8u+2TYnsUg
3PtSWFo4U9EG7+gAE43KL8q5QzPlqxNJurgTU76dSQPw6iHzu4U5ks3wgzo8a6L1nlYTvhkRgz03
JrrH2LiabaoeFIJR/Cp5X5bllYrQLum0+lDZnXsZCtJgAAJ4+HWYRxzgbaO5YFr2DYbFRApdNxxq
R5DjquvRbSh/8zIixG7F8PF9HgPHNKjcVop2LVirFtakPhs5rzw2xXKxMJyNBSSRQiFyMdPR5M3Z
qdVGGco+knviI8dd6zjxNXflslM7/Vs8kR8AY6rfxwsSDXWpny3oH8+Nbr4padKcCtwar9gkwith
TtnnrdNd66oCJdFH9FtLFMTNPFwhEpx6iSFjJ7OglPXRKybvXBpzs8tZN7C1MoVvkKYVyKE/Wc3K
CIx7bW+OdnaAIPwTq6Yfa5joyaRKHvBpDQF0uD7AnQ0Ej9+N3SrQ9bKuu2gc8UmAroWXBDv23mC2
N2zUNurPJtNndHWmvIwQDc7KCngY7fO2otbWZTVLFH5GPXWQXGDMUmZYRiRjp77pxY/BVm55js4X
c5QgT59hL/9dXKMJqb+pzISZxHNNDeeq0V5MFB4mP3vKvbYcM/g3ThMYpUiufdnEYTyxwig07t9Z
kMuT9zV2e+P6660LICtnwJPCSd4I6mWBmYGh2o2UR2HPP11Tda+Tm3UBUGAngEI/yQ5kq1Fbsp1z
PAgSIWLENFpJaFklV6TkG0KAMhjT5Hdb1KRkJ+aJuXzIYKxgbyUPfKB/ZU5EzAQMT/WBUI6usZ4A
RnQ/hV22i9L27rktGjO3Jf1NNaqzkIyDqWIGyzi0Qd2DCcjyCU9T9TokiXbt1oNjEljpIMLMS1/o
cbQ3e5h6QtPZoShOz9hrtfs4y9wAUtYhqeLf/8fYeS1Hiqxr+4qIwJvT8iWvllptToieNnjvufr9
8DFroa1/5o99kpEOqIIkSfMahZ0HlBgiFIVYyvjZW0P51iJrzkf70uXY2DkunCY9YA9EHaGnegyP
74MGIM/8zIyk3bPvWZXmA7bm2Q43gM9prIZc3rEWCPVhglz8OHossNd6N7ErHHxCWIXPZ1uBUPLV
Dhy+Gd+NIC932GYxqmBS2CUqHB6zZfF6ToOT7S3qs1X/K3D9DIEyA3ijq6eAGMwc4KF/DmesGnUI
87tOg8rU/h4gDUbAfo+NB5yvth1WnZ2dmbfqHqHp4qgWHQjlTsGARVMV5CPRiwkCn42F0n2ZqunT
GNrNHUuN2X7uJkTRsvYR9vInVpqbnYWe/NWbdFCgum9dHdu9Ufzeu1ES372xFpxOFXc/Gte7KyO6
WbNR6MbSqrrMKCxhofp9AIh6rrruO94HBpxgOzgqZTLdD3gV3TksHhcLgThI9ZfUcW/BP0yMskef
Ozh8H5m1s7oRAF+K46NudP6uKSBRZHHFQkUbmOy6ldalcqtiZyV2ewa6XgCK8yxAN3wMTpCZb5yc
TSm9QHML6diX0upcVnkK7ZDE8bmcWvPc15X3NfVe4TJ1auv/nO36AOedb6m3QGSUn5HR73MrC270
McAfsVKbAzN179IDPDtb4EDBnbAlpfhM3joI945VsOihmgfGjPfeaA1P6YBGkUMKMZnk2JrBa54p
9u0WVEPhrEmbkf/VrqGIYfP1YPmMHb3BAsfoZgA9K887+YHv7UMP9TWNrm/PlHmnqwGvom8at3Md
s23K6ONXmuvHPEimG3VGvgmhqGctDn5bi0MUVJ07dIulMTI740O8BIt4jpmP2p1q1u3z0LfTQxsv
PTcprwza5zpiqFvV6bkMHDXcpw6PEUzYVWmZf3R9ysjDit6SVEfn0CyeLGO0T2MeMf9eAt+9n70O
Hlqrxceme06dJrkJmR7cpL4THYwCAgBs7OjWss1nPTBgb3gjLQq7xwHEFet78XFQ6ucZg0oW9pic
dYvAmZZdBANmLzvSUIWBJZrW4nUFAvO/gdKxX9SjbVp42GUYIZJafglSY8y8lmUW/BocZM+XjQBl
1o+6j60rhltwJDAD9eBYBz1orCkYJmacPseyNHKHoPSVhlrcNub0pIbzCLXDtw8jqjT7aUkiUzDt
e5OHZaYuQDMnTOGVdEhPzhroIs8sbkFkXIYJRgpwpYfO7J6VFv+n3IyTg46J5rwXzFy4EPgt8GdH
Z5hyOAWz+zCmmsZQsMsePbbmbuKmepuBG33GawO0YfEjHKL0s5rjEuO1v9zCp3HLKoGzLBXUs85M
J6VBOZ6r3Usw8QkDYOUpB19qowGOvVopoQLY0wcpMNW5eSOnwbXyNaqD/JrFJV322DkHDLuBh7Cl
AAiumPcFimmRU9i8F/bepMu7HzQovTVAAfzXhlPScD0kR/z7mAXWSzKHbyFScIiPnias5Q6OM0Jw
X/BGALQPicbTRf83VfZpX/9hXtPetkN2rseazySowMTB0lpNIAm18Djr+uqE34q8NL4gIY8i5/hJ
TwLrkg7Kp5lFgIXeqp4rczEeiL+rnXGJvTFkt/7gxbN3DSPrIWYrbZ/qyCq1ao7wnwFi3L51TX26
09L4dVSZpYZVgIxiCGV4MWmqfHRtkobrAQV6WxUggqzuTjYb3mC5SnsVjkinP93gaC/Adl2ksZWJ
iYBJP60tuPo87ZtDkdreEywA51GdXmcQfE8GYAQ7D5pTFSdfSgYGyFdGQCtLNlMlOad6xpivzABo
Kso56dyQ8ZORAn+xDnnQGfuqLPoL7IjitTPr5jLCFtlLUk+cBrxxbeEXqjT3DJf5P21nH/Qy+DXZ
ynQu4nS+RfjjqZ8Be5uunTwGSLk8Bo1WszOMFKbTO+nRqu3qXEIDNwLYGUqCxFzGz1uYGu6AVLAT
sslYBDtnHrMjs+hHg3UOevFDlj12IWCxH7n9imlZe80WzEy54OpCEBZX03mMFtxobUzqFWBEuCBJ
JZj06E1RDP8Y/zdL8qV6trx29U0ZcF+9FjrdLitSQgF6NjrIaa2ugoN/mnCEvFjha9yAFPBfxiZI
TwF0Xrs14BYN4wtC5agb4nm36moIRkhwQ5nJhMGNHZS8F8ENKej8FJLk+NfkNsENuCxrPjJY5ZdI
VN5oq4JLdpFoMrOCBAuLvzfUBWhft9VRECqV87RAChnLZjdFD9w6aPB68HeJoi3rCOQGYLGO7Kp8
c5T8kKgBDrm/zH4AxbzcuGY5o8Q2fKKtJep8FKiiZI5zNmUXqRk5LXcGWcTg7+Pb5SRSSwvVaWc7
WXqQX5mgNc0GLMJni6vfOWjUsyiMON4ekvtwBcP5s1ue32hGziVHjVr2gCVI5P5LNGaKzJYWxneS
zLLqHJaKjv/M8ptycJ8B3hkXuaT8DJyXw6gaECfpq6NXlr/kuHQM4Jgvj3F9wpIpeKncZ9fFWkij
W95Y6t0ZqRU8mQB9rNhfaQ3QbtmhHqd0PKp6/UPwwBIMwKi7Gn4d66lIjmTVYGNGVDkpfbzbHGXT
e8V5hWrwvYe5ePSakCdqIyF6apPmRZ69nbiPA+s+p7k26NatIUJvj6E721vFTeow/WtDNNu2hwZ2
WAdC3QQHeVzyNCRW4vGZ7CQqrcAKdZ995W7nFX1+g6+jB/pMoksAEYG2oZwrvN7pW4ZkBogAzBmr
YYxA30XlaAdHCpDIrpHfrNE57UFD2dFFrjc2DWvUzSFuky/zqN/InVvvEtTSXWGl00HutdyVpC2Y
/7ca4isLBkCeiRwhMclbm4OkJTBSHEOaLgSiiejj0H2SB782Tbk1W2uQkpqVz10Fhv0gt0J+pN7X
3J82KPQ9K+iMcq3qr3axDUHucr2/Zu70M8Ar45QxGqDVvWhV3sK0DU/5DNG51adP+tJ1yGc7i23n
PAczSGDs+HYqdE6UcBv0hKwkL/6fC7/7DRLF9gqyux7qa8316aEmg0Npb+gH6QLk+94hN36xAWSN
n1K4vOvNXeEU796ad6CKj3fQYBuviGBNzs3JCHNtPsZu+F3pMvW43WE6wRvdcaF0b52L2j9lmFie
5Lf0fvWY2rN6QqOxn/dNFt61g64A81j6oeW1liMl9q95XlfOCAeEyUFaQh+nJ4YwTF2WhqCPSDuZ
cKy35rNUsKuZCqa+H5Bgu0gLHjtruEy5xbSkOubOgPGRu4Ar//W6dpFe/RCssJcbwBUWQMrW9ub4
3tUXAKNR2PUib0P3tnTL0pIkueUVrP4sPZKlz87Rd6oBzEr65AQKfaTUl2B7W9810TUq5XPlDRev
MffSEtZDsBU4K29twwaB9IVM2JszCt3X7Q3f2rLkSTJYWqHa96cGkN45dKKTlJnS2KXGdvzHJihp
eWoSW4+R9Br9UC7JD3lrsy0r2/6768FWjg3+1LwGcOV2KfCYIgXk1tsgnJcPh+5BNA10JqqTfsKH
gn16xgXyxAdbxxjUeczn9tlhbMD88E5nxWJWCzy2k+ccUMpQd7fWglWdx/I5H9zuZJozQ4lGVw9q
ULB20yMws2OD9yS8gylf7CLNeagPQVQ+OpgXbw9erirJ9XXa0pK5NZMPhxRD2l567AelMUpQL921
xPQE+pIZw3mSuy8nKcAzTmBWaHa9D61+L28JrHZyJfoud3CNr7mFiJLMWyZcg4+Q6r7ZwqUIuWFd
rKRX1sGhhsQLvmFM9M9RD9wdGZOj3GMJ5LHHy/AEoVzmyFP6Vz7pN15sZCd1Hm8Ts0SgzOsu0slo
9NotnN0S9dxDWATrF8Bof0HKz65yQnnyEqOnbxc2jB0Nv+bBe8Iszl0xy35iv/h4np1yaRFbZ6Bq
qnPluO336e2oHfoJ4v12F8vMoSdNls9M5mbWwbegCwmpBF7AV3DJBiNxD/lRqcLeGpQTA12UUbOO
q46ZDLbA61bnyXWuE8Ac9nPP0CPRKI7sfYZj2Dq6WmdRkRYU7Lnp2toJw6V+qI3EOMn55Xf5djRe
W/1xNvL2pJrGszzV7dFKLO+6n7ExRbuxKFD6h0L+9wRt6zgU+fZLeh3YMT0tcaRh+gDG/6hldg47
v82HewTZzQvQtOpGWDtD1FU3tIU/ZZhl6/OVJ7H1MduD4QP9O4WeaU5efbAgSCOL4Rg4nBS8BC49
+AGFwGPJLZMnI806UFl7tIAH+wW+If/tzKXC1qNvT3Jt0Et/v92ErVRiUuX/fyrGaiPspfutq5cf
I8l1LL6lJbZmzhG2HwxoEWaQga7S2RcVj0WpIpddh1wSxWGTV22Nsq/9N6x+/VDK73w3yliPLXN3
Dyzgjg1B7DH40Mv4lc0Rlq7lNZkL5GD2wWR+R2uF9eSwTy5FE4bqUaqvUX/5gkaAQbogXcdx0lJl
RLcFW940Z2w5aChFasDElkGY/J0tWFGSkn43ll1/fTmPMHHuxwJdt554Azz9ZLNLNe/R6y3YhPrL
lR9i1je6q6tXGZbJoE5iEqynXoaFkmQjCM3rAALIVlmqbEmJbcH2GLe87Rofjo3yzx1CHfRh9JnS
cXYAAfKLpOXN444nTOOX8vXHz6VW7CJlUN8NI+URri1v/hFAtL9Kc41Q0gU0vTyDsOuQ3JCW8s9R
OXrtqgDlNBe3TA8fqSABTJFtCveBEyIEDyndCrY5oBRIsNWT5OD/HLQ6v66/fmnJK9lje2fW8cza
mCXX0/OO/ZP/vncSW2tJ9GNaDlrP+q7Wxwt8PErR2Nho7VdtRmpW+pVt9CDH/lPeVkVK13G2RLdA
nseWlJgc969nfTedkdpS8cOl/invw1k/XClYOnyM5uouhNG3vOJ4OLNXUc3rXFVeeAlYSoGcCY2I
yfuyzLYFW96c4QkK/Y46VWsQXStJdysn36q+K5GobwYghNiCX1u0vCzynmwvy/ZS/Wvedpi8d1Lv
n/L+r6fy53wh9xcxaL/x4OLQxrB2GQvLh2sL1pnsln63VvFP1T/krfOJ5bTrFeQ8H+qsVxgS705T
hj9q54V76RpkDiqx7RstfciWlNg2INsqf8j7kJR6fo9gQP9Tq5FESAobIh8vJ3vvDG+lCa9RyZX0
zFI20+qsyk66V7xs3TtgKmjjW1qZFxq5pKXnZywUsKJkZZa7Lh35gdXOe+keWP1HkrVBGfhvutra
adgqawjSuxTlDAkT8bfDP3W3W1NwZNK/1dmawZb3oblIUkrHoElZsnBheg3qbB46R0/nvcx/EwAG
LBcl42vQDtFpfePlpmzB2q1uabld/5qUgu3VlWTAQsrf3bekP5xB8uYsATuhJbxGW2e/DqzXcnk+
25ENXiVM3rKrxcKIsayQvJs5btXkWAlkYLAlJfahnnSiW967Py4lHw4ZvEo5zsY9qMCnGioFrgFS
g5VyQwPJsXy4Shzx2hfpuvwsybKL3Jky6fPsMqvOrskc6yIv+/ZE13f/3WLmu6HCVlVi8nijomdF
b620LnLlDqInRhwhk6KjlT3MXsl2DGou2vQgr+i6TiktYJz1uPkqL/Lfq1q1GhyxzmbrpGFzMM+z
a4JEMCxxSGsS1A27lbst7VuBgv5ZaO3KRXfYmS0MyOiQt5UPS9eCs6n7t8LZttgAiFS0a+SuynOp
M6hMelW8ljE8E+GT68sDnltEd9p1PfPD7Zeb+u4RrVPX9a7LnEWi62sesTk5e+Z0lLssl90C+QFb
Um7sh7x1ViclH8mcW00p3v6SHob63sZab4eNIVZxQe6/dUU8ng2EAI86jFmSUM8QIC2u+ExSauns
nRkOMj1LqecB89STBO+mOniJtOysLedQkzq7L4O63UmtucvGizKX5kHtM0B6w1DsmohXXQIvc829
7QHw1MAU3aWJe1Kj0MqPSAZhuMzM/siqJKjhybk2etA8wslirxnRWIjnmYN7Uazepf74uiDaPwXI
wH6Cf1MfUI0bUeUgKXkZgkdZwvZEPaICEdtV+in2HJQFze5+itFCcIAtnHT29s+e5c9PadX8hO94
6U2tfBtzE1et1P+elwzJa3zgb/xABSmeNa+9N1s/PFbr2dn1AzYctBZ1nGHYBU1df6lnML1MycvP
upraexR1gFdFyHapxWILYLKUPOdWhX6Tqh4qJIJRhirBcWPEWD2MSwlLSZgJDDgKhIl2bgq7fJin
pHqQmARZUTjonuU5wsIswltFHBzKCvkhfxq+mWyenVt1kfLL1MrAjgQljsOyALxzfWZucRGjeq1C
+DR8jERVFAwPbVaACfLagflwU7g3IDXYXvNYbG9R/Zr6KXoalgCiS/Tkq8l3ZDWVq2SVGSbd6C6i
ylUgfGZY7NY4wVODGvaTyk7oU6po2n4ax4AZBAWx7QGtSm3uZY6lKB6yu2kYugct6bzHeQnqDNie
TduCXU2NrSDUs3SvlQ6uaAO7M+aE2dw46ujC+L+nJJof1hRoDpR/HdrcdnwVWd4jKjPRvgrbHbqn
xtHRLPMwTU2Oxhtg+sLQzBvbAeoMrFU76LaetDus4JHBwAG89MLyroJqd9cswZakfZ6TgjXUAWkj
G25aqd/ks5kae800tBsJiin4T2bRV8p+8mC5e2HKYjOiBq+9D2DUtcf+WzLkXw220sGFQ/fn3TLh
M4NMBK1QVKjE9PNvtju/hHmif5uaBLQCgjivwZgBu0YH63HW2Eu2psS6rdy8v9H7uL2kaVw88Ag0
KP+t+qkZFRpXlpr3qtG/1qgG3btR8jjYVQP1Vak/xT0bRw5ij0dJSgFboZ+RX8+P9bjrMe7YTUv1
WEsx5YvBci3HsYNNlqNAu6XPOLw72Mq/O+ls3sqp6sbUHhwvvEAOw6kzQxbtxAenOmy/oA2SP2E4
J+t5a2NuH5uuPeYqsjZ7H4vlPsheMCqcWbQvGubKtnkL0aL5BPe8f2Dp+CopjHbbT5jWQYbKRsSa
lhqS5xjlx4MS91V10ePCNRCgNrQfViyWqAKD7g79tP6uHlhWLlPUTqTAQcniigxmApqNW6GbSntG
bFPbS1JuT5aqy6fKARO23B97HAG6VMtALz7b45/176RJ7p/tooZzttw/VKdB5GWThz89bWYcTJRT
JCpBFcww3Le0tLaxRULyXaYUS0kHueMwPAKcAYEXDDtwXVgqlBWdkl5/resgvPT2EKDxHlbfy/Ik
5fEQ1qdUR7WpmhWHBWvFxS2c9cBrE0TBXbcEQ4LuiWv453cFfZ9iJ/MW+HZ8hMIQ35ZjhofhEkhM
8kxm2Vg22CiqxVrU4Df4LxXlkLX2dnQ3Yg74fzkkdQfwFap2/niatisQuX0eH0qV1cD9h18nteUi
U1HqzV3aLjwKth1Nq4UBiyLlfbQEOQIT95KcfB/FwsgfIK+rMYvrS3Gpoly+2ypJDAe9Wz58HfvI
HBy7rKqEZeXhiTEpyo3zZgHFR1lKSj8cKkm5cIvq6MVBCHw9VK727ohMN49dCUDjY8Hyq6Yyhuz4
PBf21xR7UpBLs5vetlOV3rpjBOBEQ3mzy9hnVNmtOCZFqL2oZTjcuXr9Vx5q6stgF+qLHtYPHR3s
A3vTMF0QHeTr1xvofzl1q9/aQEve3IxTsZlT3qeoGbxFlfIFPnLwKIVmGdz7RWw/SRlI4WMKoe5T
vtQc67dk0MxXzY+Kz1pylSp8c7IXtWmgXz6EdTrd9YGW3o9LgLifPuzMpCZqN/OOPhs03pKUOhBN
2cjx3d9qMuBe6rJ2CXMpfcu8Gh1tzWj3kjT6ZrgYuKYeStNCEX9nW13/CRsrpIusUT9GECrfmh5b
BBW+3nnhV74BBSsPduablxHLzKfSHl+B0HTfrPLH7DbuF0tx25usjJBOsvXuWzMDpFAdK39CRAct
3bD/Ezh2+w3Iln6YY1zE7cZ/1QCfoWHbDuA9icVhe5yxhoUv/J8saJF/F37I0y0HVGw235WDVx/x
aytRmHOK10yx7Jsm7SY0t/viVYcx/Qnr950UKsDYXkFgfIHJq95Llu037C+4Q3mW5IiaxFXzpmQv
yTp2zaeZXTpJyRm7Qb1X0XrTYUTfBtMMLqGwQuO2RisGWnTto8Jm5/csusfdASwesp5Iyx4rf3Bu
pKRvfe9oaoNFu8PtZPbpeRCMid56ter3cHyiG0k6kWoDU4j6W0naGBHhA6n7d5KclemHyzf/QVJT
nz3RX+dPRgy+xx+DSxgNynOatep95EMjDn3sqoa8egLoc0R2on8uvfZzErfqLWCF4VnXW16VGFX5
KnHvpILko4t4KpU6e5AsCUxUjiIbAkPd6RiuFrjHZnbwLNVj6GhPufncNMXJ7dwKw8L6iIx5eWtP
TnEbdZDlFrHg8lZRCZqucpGZVadD7PWIjttR8xhqDlbgk/WKQlj6TbUq74huZnmRJBwdIPV68Vaa
I5KURg+WYKmm9ZO/Q9MPVE0+4q6stgDFq/QbKOrsDB3fOensfXyzLeM2dxXrxQwz575MLAAWS7V2
Un9PoCWvfNq0e4Z1Gm5ExNwlmLXU37OC14Df/U/eVkViltL+rnpdO//T8XoLAKaz48d6nJuHUamA
Sxcu0neguky+RL9z1f9sjoP91jgj+kC5XtxloWGjbFylIOKG+Utfuc9SdTTSuzoyvK91k6sHt46t
+7T0MGCpa9RS0IX9DB3pp4L41TEu9i6woTu15KVyx/hHpwEQswy3efTMLrhRbCc5R2movqCqUu/k
9M78VS295mfHvhEwIjNGh3EyLqzZlqjultazZ6M5zuvuIGyp5bskqwuUcdGouivpU+/sMjz0vh7f
1IiT/12w1pHicsuFRwL4GRn/gzoHanyQ8hDc452cLXZcMu0KOmHlmNc1KcW6pyXjiVc7WmsGmv5s
mYl1Vu0B7vZ2Cssxb23g5TdOaCnHVCt0bKkG52KB973iddPcaYbpnOwkm54mfFwOfas2n3kbVaA/
rvOdsfMz2jzKn8Z7dYeEIelYWKfnF7stzJ9wEhGLNOnnaX28tFniQFIJ5mNdVfVDrLf1xTSq4SZy
Wwt3X7/ElqBz0McCrErHBzNTL5HF8nv/WxyMn5PIVH4rIC3XC2W5hlRcYf2a0uFHqCjOV81uMtSO
tfkltNEGZ4gSPEKhds/ZIiquKn5626exdWY5IH10oQKBcW4s1s/oyGx/Dr/RAX+HfKj80gN8kEEn
McJmEJ4Ervk7QxlZ7/rXAGuOpv3Ud2CW0SluXr2WOWHXV9ojuI0OeA4OS/CunAOLa75/0XUDD6rR
WSQN1BS3OK3LbiXmODVbgEgg3HcJsi7413zSnMF7zVPvqzbFyr3Zex73APneOkzrG0l2BspzuRN3
Vz3uEabSGJdduxKoW9G43ucAQvquGkL1vq9K/3NUz990K9AfJDUvCHBHtx6lqqc5t5Fm+U+SCvvg
3KZl+sksdP+zP7OXWFjNS2k4zmf/PPqZ8y3mU3luR7U9O+0QfC/0cz3U9vcSRBaWOVV9GYKh+IrN
3b63IvcT88g7TB6Kh9pXEM8PIG90fajt1rylICrYccZZd2GyjGfEjiZeIoTXjMj4LXaHFmJqoRN0
n7cKjVEbh8rurNOApeBDtwQ0jOnQ4I18kKQUsGFbPDQzbltYVt8CduLKQVeBbsBwdMfaXfFgLIGN
FO+tqxj3uVPNn1gF+NqV0fR9ihagRwufAx0oJPdS/Ws8D9P3sY6s/bjkR0v+/67vIrm01fddn/MA
T9s3gYvg23/Ov+X/2/n/d325rl4NMLc982jmVrwfmLA/l8NUP+uOqZ/tJQ+5jPpZCnImv2ueVEEo
snkul7wPx/LlRM5K8c6xzjdRAmthW3pVo55oGdnfeSr20V5unrZqUjjGnrera/gGQfmoZK0FYRLO
16jVQ3B0eNcPPTo2h2zUikcJRpPnVfRv+k5rqqMeJupdUEHEo5OSBArt6l27BJK0DQXS/ZrOqkPP
dA2tx/+USv6WlCMkD2272zwC0LZlrWfa0imd3jy6jyW360eP/QeKZN63BD4TjarMr54Pl1QfnU+T
3Xs/DAToWC30hkfLdTEcTdBbKVI1YvcVNjHE42tTKidD9+YvKDIM546ziuDpG7Ssq1wjzIDz9VVr
3eOE7T34ncZG13JuzCsede7aZ3AjFq4DhnHSm3a80esQze7FcEccdVZzHSssIOcy+ZICCXq0uo8u
ICuY6L1zNVOzRFyn9Z8zJ1GeEYjuDvrFw0YsmWc0XQy0YxAhd8wdQxB4MfFYn5Uq689M/pDFN/5U
ZvsdiZHhSxTjBJ90bf8YNb12UeM2u/pjaj6EgY4nhlLOb2mY/gF0mP3h4BA7+BvFNFHHwvr3GT+Z
szF2wUNVNM1zsQSGyvAwLJBLXCoY+kJFaoBsWG35oKXw4pFMVo+DV3QPUl+qYfB0xDRywgANcZpk
8WQHMo+XbJ88B4h14KvWpE+IDmEQYWGMZnTqeMIHrX6wgi45V1Br7pMMUoUxmvOd44Ishh1v3zrZ
EF0LpIxvPTOyrix7FDfeNA83WTWOV0WNytvMKDD28fvoLml8JJ4Gx71Lygmv15pFkqhL/FPctioO
DGp9cr1ihOiK6DICUP0T+xPlMY2d7tlH7QndYLCD9Diggaq+f5k7rH4wdx5fIwt55M7c9V3IolRQ
qJ8b9qD34agab6ProuWN7ukXvGf6XRVN472PDxUS1Hl6qKYwQgkL/Ti+TRA+/HT+K2nco48f2Vd2
rxt0baKFaz9HL2BJ/0S2Ov+lJMZfLPxCL7cCFsoDVz9lLR9nfzDP/XIGN8a/AxxYicXDyITKnhDp
BGLyVwEuUe/MHx5YA6aA2XCLNur4VGOkvqjxz4iu1feeNXVIIfMGMDMqL1mjISSDeN/4EKPWwqB8
vOSmEr36iuc8OBpsWjGCD80eyp3lD5c+Haavps3cSdOCV7fgTdGmvEA2QB2/RgAAj0E59Bc5So+T
a20M2k3uaMOBtcTiBkZQzFR1QQZbHoYcfrtbs8wJQUSpIrF3mfZSIpkfS7bqYyb6hFxgO4/kVZUL
D40NvH2GY+CDVbZYObZK99ZhYHkz+mqGfAW3JENvm3XLAabHkkTRzjtObYHP5ZLUzQnSkmkVV0n6
aa3tYCfGO0weIMnZDpOCJdDzEL+n0pzK29FLKhwsiEmw1ZGY5OE0Tu1GB6I05KCx/g/HzQhGlRDU
/9e5Jfnu0g4+AldGQrt3edshcv0xKuebLP3aTGH4Sp/r74rYsa66D7eiz40X1XP8szGEyn7OecyO
V8RPdlVcJCUHmYb30naZd29ZygXpovnB6xoohW3efulHp9oZgxP8aAPlFUKR98vUtFPu0h2gA74P
tFyPqIAob5fFf1jMeEQdJP6riuqYz07Tfl3s7veJ1ZX3rHPfqoi430MUqO5zrQpPyJnOu8RUq/ut
QEoZYP1dz8SSp2idvdq9AZHBuXk5gxwiFbdkb4/Ozhlq9iz/e5EPp1bGBL6Q7r+lYFQRzFwusp1A
kumgXtj8im8O7qA4d90YYECEdSiOL0ofQiHRnScTJcen1F56X60AYWCG7poH0xdLpdS9OCwV3Dsq
xiWxitT/mlzycOoe7qMlkDwgmNoRXzR2QZbSrUDqSV5Vq9nJHHAFkGRrG/kxQhbm0MUTy/tV/VcE
ccEr1PqbFkzQ3/pyenNKJu311Pgv+Zz3B6Bi/bPexahhOmP26BqIqsSIuN1PVj9cClC1KDhGYPax
rbpaqYcmyNKLD44aPeSpWp0y5rpPKlq7rBiwep1atcLCepF95teFe9a83S+JjQKKNZvmdzxFv/pN
av8sLf9GZSEzQAkHXlNSJwylPxdlayPfxyIDGxrdn3Hy7vw8L34aTfxDMVmlprcEQA9qyLJ63LBM
pBYsJD2zORs++/XQoGnOBEJKRycsb8MMKqCU5lh43vn93OykNE7DDM9LNOWkdGrt9KFWzO/JciZ2
PPLHtK5epCw2XdacEFpiTB49lq2qPMQ4CREPrDl6lJgEahZ8m3W1um5ZEsMNNTzE+PisR22lqpM5
55iNqJ3kOU2I3KTbwDtFHHS/1duuow7ZfWMW9o0/69SdY1ypYCK9jIlXskXks3mipdqt53barQqP
Cs56pJ3TGakYKZBgdFEN2itLnVpRpuq0HaP5ys9yLlG2++9p3lWxnBgOmZx8O1uPTce+d6bysJ5X
iv005hLvas62ouyxwzIPhu1BBFtOrww1FEEYrO8OlIL1kvIDw0z1T55pvq15hvyC7eKTl9AEfadT
r03YHv7xP221/z6v9isL0G1Yf8NyFyT27scuP279TVKyXrQrs8cYYVeo4merddXbYqkmFXyzZplH
olIiwSS3X6Km2yHdMPzlsSN0r3TDidEGdmpjc98kUbWvMbAIIqhmQZP/sIpmQkMPTGOvXu3Qn8+O
1/0GljsdUoQV1ehnrydYR5o2fhQe+mDe0F3DtP1VZ753Ysx06yJhGlV6dNDsaZGy9X7aChbZcbdT
ajpyhGZN5PBdjzXGBncrt07emGdeIOF9Npve2/W8duh6TK+1XwEu7j5rwcjJoPmhiJ089Gpz58Tw
LytQTyzoHFNWtwpT/xEWw53CrudUYIk4IcFQLht+hcKmQwLf9wKPmGmql9xGivZct4nypMZMeUv8
jJ4q/9ZkLIK93JI1jD00qTS5X/M0TFx2czFk1+2ogJW8Q1YjuYRvqvIkBXDQfrQzjKuq7aFyzi9N
9dKk5vA0MBBqnRot9Jwp+TADGUG8LOaHBJ+VEpMVHHKwPag6B2WHdtyNUE1ND7yhlT702ogD2BJM
qf9cD/D4s+LWCQYL1D9BwWrxHo7ZeNILtMYkL0eB4TzjssaC6X/yupmBBJKm+rnCRa9wLf8xWwLk
KLzSqZ5aG7mmtEUXZ2QM8zQvQZQa5cWdnGknSXoQ4ylGjQLCULNmbfmNbX6JrNa4kSxXqXR0ycYZ
u9CmOEqeBIbu62wTodkoVd4VoJhnTM16Ycm29IL93anIr3JhyfPDYWd7rXFop5od6+VHSmGUqPmt
ZSNAuGRZLKs/OI5yGIIwfi7KYwEh+KnVtOiZPfM/Y1T510Ez7hEiT+9GzKqeJHBntP6RtbJOW146
9TkmbijzJ6oSK1AafQPP6+4msRLricV+az22i+zjXPi4H4Vtg4uWy6Ttf9g6jyVXlWjbfhERmCSB
rkBe5Xb56hC1y+C9S/j6N9C+8c5t3I5C5UsIkpVrzTlmmJMxtNi1u//3MQlJza6tcuGj8+XrcW2b
57V4Tjv3bvGoDsalYVbUDOLe8zLtzk7O0fqBlaT/86Ds9n2ga3maRb5uC/H7kP6HMOO/71MZlKN8
Yem9/iJHryTZFck9gXfDbV3Nwb8zaqmTCK1xv4GK3N1VbRE9CJpkD2ZaPdZhpM7Xb7s+UJKZG2KB
6sP1w+v3GlDWA7tBOX79qevncFTkWBKyG/Zwyvf0yLvPS8u7h8u9nCxr+IjCFkrI+nnTKUaSpNJN
mLo4/6/fBgHzyOQ+vrl+B5XfvZ4Y1jlZOP+qOekPWuTJe8yizj0JYs3WiF2yDNTi3F+/YPTAPfWa
4cz1w+sXAKaI2yanYCR5Q4McG/eMki3LHxPW32y0L/99b0zvlDCzztnnZpPu3BnFBDjL+KHGDREQ
z5JtLQcymu/0TbizPAtyOPyWB1DPyYPoO7yhVkb/QNEPda2cUKE1y+T6QO2ykJZFmqe5KKqNOiIO
TyMsJFxJfSHg4f95tn4IX++17MnyI1vDQ3+3RquEhEOfrs+Iay6YX5/61SU0rBLG67Prw3QVSq4P
bGoRTl4/Cbp22HsmE2+VAnyp5qf4n/Bq1XnrlN3tm24utFl6drGr8eG/B2pkrA7Xj4ur62EUxatY
jUfD6qRp13+BbCKcR/LqP7IbwG7QIGkKwN09XR/MplcLAUftyt/4/0/N3PtKMhMGRleCfbx+eRwX
HKLXpynYGZD/WcqYA3A+Qzsoe/+OmDsTQZLBGUldyQjxehT/fRnYy3ntyuxhnxB3gMMM+4LYarOl
YbEbfuZBfIfQIvKq2SvivwLbeIzIdTxVw/jmcFjPCXFgu94QH/EsvK1aVbUZv6byzqw4xfb6ev87
2tdn13eAGVa8FRHHSiMl7awPZtBmkTj0BLWdpFXVR8kmIWvSdqPpw34S8jnnVdu2wqGPqUPnHeYU
MFpqchcg/aLZQdpiYl5NaeWquHbWN+v6rADasG3AgnDfHY1TB9kiaiSDLquGxJfl6vK/DgwWZY6b
9DoQio7ha1oR0u+n4dbE9pcoYm1r2ZdqatWpi+X078ESiTqF5nrkivmjMMzmhOW3OXllA3T8+rR0
vdHYXp9eo1evz64PmRM2qJ08aBirdr5a41hqq8GgQ9Hxf55YteeUx6QABLB6RNeXeX24vuD/PhwK
C7KMQW5muHqYllWjeD0c1dVzen3aLzS8ysKZg//emet5+t+H12eeMRFvhYGXxbuCE8iDtcr+/nuw
BxHvB2Gfs1V7fz0Prg/J+uHEiGO3JN3l+qk6tAl3iFyqkWuswXhNNJDayPs7VtWf3Oha0ketEg/Y
6hr799QZzOmYAfnCJM8xXfkQjSDG4Ppw/TBNoBAbifbbUlJOZ4Ih+83SOSOpKFqqzo5bBRYxXX2l
5k1UEK0bk08d6G7DLsbUwz29n28vV09GvYJ1qUfIja0InMNKPzM635rFiG80uymqJt7AKGNQutTx
RaKFuYnCwWfe3m2mubgtDG4RpdfYgQdl9aw3vc+SUTNCp7NYN8MR3MC6tV30B9z35mGZSBCSLpm0
zmvf9uVOMIRBxT6MZLF00S7pCaIU5UYbC+YjyAQDbrgsGumdMA3pz8asbUOtJxZmNHew/8HTLc+W
yI9lXdO/I5Io6cR7MzVkFs75DvxSsrUx+lX9cImjVt9wc8SZHFdV0GHIiIcL4Ff0JCkjXU1n9Bql
NFXwUvlA2ZLd1KwZ0b2FCpcWBcNpf6nNiXxjtwtqEBWdS69xVL+dw4FxR4+oFH5+Gb1LNGepnxCw
FZapDteUiNLEoF096oBvrRQ6PqGZzfibhjiydZRUvlpsdx/CutHq/tCbMQcBDl0iJEdaxHjFu0mg
i5lePHdtXRIEST3WfTvcute1xTBgxzjyWGZ7S5sxAmvo/YdJ21NRLD7zxw+K53jrzvj3a01msImQ
6bgLtafAm+OCR0O+yQuPSm8+ZO6DAoF0YOKpXxDTkp7hksCgl7zRNS5dPPNDBDDYjVydrK1BwJzC
9RRrv31ItkyrbtYzyExlf5PHy4/NF/2y40bZsMnWnPC2MoevpoCOZHKJ+sY0EtY0T8wbY4fEHD0V
AQ3RS5V1JOBKfGI4uIOcdoIlMIUvmZ77sl+RIrCWN8rsX0PuFwGU1w25zOSDFoxwXP6WbLwEJsQy
+qhyZohe9s3QaLsi6sKHGeL60rh/65xUvUiPPudR2/UuG8HJGIO1ABylFZ/Ryu1sL/7W4LBuKkU2
saGWN6+hYUED0tB+HCIS4RpZydEy6OR5qf4AccH1rTkPwnh8mg13RxAu8pEYKZYmdKat7JC07Ctr
jGG3NGoI5jivd5r7EmtlubHTIty2eUl/Zix3ttSqyxLzC6eezmBiGHeRSnvQlPNx0D/Z+ce+Nzvj
dmgfu4yo1pa8Lvr5W+nV70Y/gmcBkORahB734wuKXAvYURr7pHgWG6pBw1/gr248AlM3/ayKTerE
B1to+mYE2SVT8QJIrBGIJMF85dRHjR6UKekrLsRQ3RgOhhXZfG1+jbzxM4yaFqhT9Z0ub4uZAV/L
4y/EuUXQmc9EKD6P6CWZukBLnc4eyNR1ttGrwQ3otal5cGiZIQKWoflL+waEiXxPJ/u2Ugztc+8i
TL6tMKYbS6f6Z01PtyOpw33dXcJlIEC2nPfE80rSZcv4MP8lOZt+9VNWDh/GQKC83s/3IqXyH5YV
11vRCCQanUGfYIUugUwOaIYBG0acE35bDQDB0s+Rg7Rpa0KBNUs71ooiKxZG4/d7jr0e5A4NfyIF
zla9aws7fCDbsN8y2kl91TjPUhWBVQ4sBBoY2jx/I+M+DwyPgXfX9smm64pX9KKYHHv20CpLyEtC
vSlbgoTXnFiU0WrbafkLMP8H0GnupnsdJQS6Jsnw3U9HNzG/Ky37LhLzq2sswgJbyPw6eyg63Pty
GuadWzAsSAy07G6OjiieozeDLqgqgP1Nc/Wop81tszaqynkdxP5YnUP0wsQ/HCOV7UaxgXvXbpUm
V7tzfTfG6SapJN2SVajbROpYGdwUCjRCEngfrBdWTRn5qXFsi+TOQYixqfPqtsiq38Jyjk0jP7uE
jZcS97GbF4HQ8wNCFfpBYU9eyxTiq3enU0+aWQSqOmhQoG8HK4XIM41ZIDXS6E2tnzeaXaogtLQv
F7JRHI4I0RNrKwiVMntH7mfVPhHzxhi6EHu6AHt7oZMZl8+l0neCVO+dG0v0w2hWEpvTTKvePL1K
T6Mfxe7KEPszWjG08fxlXvo8gD/zFLfLV6Xkq1nND6P0zUI2OxmpmwU0ZyYhz3XkTxpS3lRgrN2q
gzNYmUzURHfMwhCZttxPiRa4CVn373NSf3hR/iTr4aIkmkZ9eon7/NChwckU50TadzuQbKBpxksM
OBBBG2C0NreDrGYHrrWB1XJ9QpW380PTVRNN3BlmHHxooAFkV0T2x9yrD7Kpi42Ta8+dC8imT8z3
rsi+JnB6VqPe8Zf9INtFF2vtlzE5DqJ4mrGR+7le/akH4OUJHKYxQ1HN8XgUhIjtK8YAaP4sekfd
smcACUytO0bD8ECmERmCLv3xqXd+OtGBpuAOS8Y2Ue+lAPkLQHmjiYnIS70E25RfzL58yEDzbIxl
srfC8/ZKesf3ogPQB23oWCm7h7efIZafkUfE5GiSxn4mFKO6xTeMhM8Bm25yRdYhnR26wr39pRf9
JdOnt4F/iq3fa4IIA9Jn/uK12pmV7xFxWb0ZBodDH90aJNNXtrnv0+mgqnDXHbqp3HUcFhYJdv7M
DtWG2V5C/T+BAnbq24Qu1aEnT03vCBZT3iWrYH0OVsY8pdxNCVfv5IY/eU6EcoY+rVTtqxz6i+n1
94Ob++Q5PNR99GEX7BuxkBHdMOXvDp56+KTV6DOaIeVBEP25cG4wEQAbX1I2tMZERaO2rqUjMB72
gn3G0WO3XBW3RI+21AGJTq+Ky2V4lT1N5SV31QYOz12eqm7TOBABdYHgyCqip0rmP3Wv2k3R51PQ
eAOJkZgO21g/jrr3x7EoIucYcnYZjWero8quh/Bj6LnulsHcSWDeTjfeWHTvIKdkAYg7qeVMQ5sQ
lCjaKZC7rzAIETpFtNAseoftaHGQHQ4jkScLC7pRBIPpeBj+XXczplMRFI9dASNqzDR9Z1owG7o2
+UMAfB/CtucGRyX54H3rahguBiAydmP2wQ37J03MYDe94UP0kMZnLUH3Mny0nbeLRpCiXUJGsZd5
QU6LoGXAkSOMD0pd4+KhCGtE6jcRHYFB1ws61tmhWEb3SMjkq5MA7+EOPoz1t9FTG88Tl2cFXydN
LkKrSJibYCimnC5N8sdg+QlwJ6FqIr9nSZpLlFS/hIzGG2EMjJWs57BzCSop/xqQ69ylxSVhkAgW
Ji75nOXNEDVnSbEY9eXt6DE0JF8E1NUNBqIXau0Xl6GFb0drVoSpvmabHUDmjurW9bjVyDnI3GFN
GORuLgmQSjs4qs1rZjZcHZMv20W/s8dCUYzn2Ua41GAyR7cRJb8j/ez+bFcrIctW8N7U9GxX09Yw
bUVhRWhG4sB2kMO9Nqn6mGjZvRVRkJNJW5p2ubfoTDXNMlHQxuMek7bVySKgIfQs4+gvfCvYqRma
vdhouAI4abRfmn6fSZUdQ2kpkoF7ppW3RQ3GDMS92OSobQ+LHbVBBxHTm1I/XeybdvDQpg4/tnYi
avmSEMxa0oQG+Ij2Lqu3WBnv01GInV4270AWTkO5QHyuVkTzRyMIrlaegVm/ip9r4VAJoYFyaRJs
Gj2i7qwSMJNI0Et3j2jJJhrSmfxUYu6RM64Q+zMdQECO00xmuzR3wpqfTF1empQrMOYIZ4JQCaaS
P7YTjkHeQxwutrEh94lUH4s6oZx5zlGkbsgFabaFwXEiSvwWJwaykYX9usSr1M9rC95+1SDzrdo2
H3rIm9mdNWMnCTzaeLb2KCqxGwHcrotUtYGDihVqRkC9X+lypH9kLGyadQYd+D7G1l9TavMuNEdg
yVhIIRqyPc1z8HZUhLbH2V9peAcoTIhNjPGvUOP3SQwjKbN+LdmXG6lo99tQk1g3aSHa4AVN/SFx
dROqnBNkpJxuNI+zxLHNTxouP2Qo1+cxY2ptMrifiSrKTOMPwL4iQCqDgdIyAj2r7PUHtgk94sA0
Gey72V7YcGkNpQ6OMbrUAWntg5rroKf0b6nRgKPuz1rC2Va1YtPl9XOal9iR5AkwZrBU1M9T75Hq
S5NiI/N4P5E4DrVzuZVI2GvxPRveV10saYCQreY0HR6ccnp3uukLkuhhmWdfmsZHpRIbWvIEohfz
RahaGz7JVPrMQfRaPI6Z8zB0LraMtLgZ3YEBSqMzyPbeU7sn0b6wnsL+zyB0UN0wREkQI3FHd8JA
xeVNbouLMCSXbtST58Qco9Wdu5pdx1iVUxAn+j2BI8/mSCqmN5S7KJ7/xKE9ogV0HhioEOCShjCb
lzfX++NKDZGIubL4il75fZ9SYFNggq+LgtSsghmKLTHnm7EdmDfEe60ub8r8GWyex7AzPHBO+m0d
W1uVGuzERoNvNZNyq5nS8t1TFwHspOmHdoFscG9Ac1I626nR37Q8Z9QymPtQwdxTIWF4ORi0xhn8
aOy/4gbpvW0dqS+6MqfAmJyNTVXJ7mu607MjlbQNdTgnpSrxfKMaJX+GPITc0/wQbW7ZWIbvuun3
7MRvMXPKeR4KXxthA6aeOR+d+bUSSb4NzX0uGEiX+FDxoEZbSQ5MJYa3rIzWDjU7/zDlXfNk63ND
YFbSGnRayavT9ikm0llmz0px97ZJ9d7VEyXHKHvGhB3j4ZiQaM/xYCh/1yEZGVlc3/ZRvLMIEtl5
szrXmfk31zDsxink95U31PRfKJKeGYhXOw2Nyqbhit96msPe0ONSmqbutpx3HhTgeabdjp6rCcIs
gs5WYQtscCLkTLXSDu9fHtILSZLvKswvuqMBNU9rkoVCm9FT0h1iABsbREvOpq3M78kCO5U/G9Ip
91FlfDiGdnAWRf/EQ81j1d9VBeoUXvc3vJlPKupp15jx7QJyGLJvlvmkwUIhWO7amAjXe8XdlEsR
w2H5iSQG6ff4S77lbegRsZywRhkEnRej8+IZ6jy3wEjgzJElb7V3Yys+S94skCgPSeaZe22NXI7r
+ZLbOtT3pBx2ScI+Taf2r+vphWsUGQii+nU5lNs2mvf8HFPwIQJ8Gx+JFXrODFMLSMDav2AkDTdT
E6Ie+vbUa+Nar/S2n5xioNpEmGovKM6IrsY6cc4zj20qS1RoUfBybSKypdfbtMhr3nVpfjQGWqoC
zQQN2z8VB29TTtaDlme0DIX1NjK3NKJpDEj/WXkqXnSJbfEULfJg5BToIiKUj9WJCgDSHntY14Td
2gwWQmNIwjSs7r04eqh/WHhDJj8TzkoVjw+5YKcmW/w06UQsitDf4paghtmsyIOangCQ5js0XPep
M14YK2D00/JbkUd9wCbwMq3k1tl6ND6j0v10hu6l0zkxM/uF7ItHU5aBiMgpJAIYCjhBsvOpa7la
sHWhED90lv429PZfzRnpK6N06yyy61KdZkzK/d9ZEgvHxHhshtusgQPOAoAMboU3G+/hunl1teiy
QCoEqX3JTLnQuOu+6kbtGkd7yYkk3jixNflTReGt26gZQs4WqpihrDys4kLf2CI/VWH/txRYKOJh
AUqJ/KkdHp1cnK1Cdr6pDdRUJfJ7HUC1SjUtEGs+7+AZW6zgRNGn1VdcxAfAFac2iXd6Zn/Hbkuf
qmUKSJIqUYrJ3pzr20wSKNo2+bEeiUwd9HqLKvwzMzrkoiYJ3XayTTMGz2mP/i0sAQfbW/6F8xDf
OUmJSHi6lJoB30ka8QbTYzhZf8IeC0UY/i6l9mQSJaRkFT9p2QfMxNJeTF+LdNRYk3k7wx4LrN74
cob+aHrJYzUxWccB+N2H68GO84/ZGF+zEl81aQvQrypeczLdztl0U6XI88LokxLik2DVeONU486u
54+hXn15OjdyrfBQBC4V7HETtR21+dqpVHumeHFgzbRm9cQkAN6kmxB/eDaJFFlXXoqcOKXK/lO4
k2CCrr0v0XTRGxDSXnljsoQLx933VeX6xQTkruy3yZS8JXkr/N/Grr9sK/8b1jVaS7N6KKA19k7B
4iJb0pbsHjzeeSmnbUh+PConvNpGfcZn9GhqI+J0nL+4LA7zBJYwJhs0TXWaekM5cjaiOV+EFejM
VGFwRXhBysnX/X5RKUmJSbZbIueMg/JTiuYjX5a7Ec4XYzV5wxXyKjNobdoQeGWFBtON9mab+s40
IDjWSItKl1vMSyeotcu+sa2tDd6A+49BHmXuuyZX17jo44FMByj6yMCVOwBZ50XVlvdHOTRvHPop
G4uKjrO4vLHyl0FkAQGq923cv8UjI/D1FFxmIqYQlui7SHKi4J+4XfJwT0f8LXT6Wzq3dyGgfHYJ
+NDyxtiSQnTORfHYx+Z7oaRgoxdT1uKncj0oT6Lnxlgmj1epQKTTlKF5XB/YjT0Sqv1W9+kXu98n
XKD9EWw+mcpLGOB7ebPrS1uH75QH6DFiSpSQRv1FY5DTGoStDLOdbd3CPKAyoq2XzhYlQxORD6ld
KqfWbtlrvqqC3u4yODvyssugsuXEnl55u2IBRbOIPDuU7U1ZaQwI+AVbN9O+2PduZrwQIgndg1o0
fJMFyEpCsiLlRqcxmdg0Qk5gtq/5dWoTWzzb+7krjJOWM8FqcCIwiXDYqLmxjj3D2M+z1xyxxyWb
diaDSRlW8UebO6DxTtbtrx/++xwY+pTrssvDwMHCAYi/NrlX9YSNO0VFlsGa/qTeXJEA4ybAQjpq
9htvPlYOlnRMTh+SPrIh0J861qAdeD27xaBQHURIpw+IPVublyVvu/1Ihd5O3MPGlgZk0j+SL/w5
9Pnq7OLus2jTURijt3fCX4fMTn/OjU90ZNxrOuRuqS4ico7zd20AqFpZlPZyMn7C0uWiocIuwvCv
lYrBp0XkBmADhGcBcdZLXpNkWXKbUzKtJVusnWMHDV/ofMWe+TV2yLdnFuFwCI+QmAGk07HqPfPV
y4B+27t61m6a9c8l6wTGksinJsj3nvsCPw/sYUmyxFL645xeFl3+Keq7OhXjJs2nxzJi+py77rGt
BS1N5y4zcZM77nerbCD+UXM/2/lDuo4OPK2gbajas9Cjye9aiyvCIwUeV9mJfIwyaKJGMcPvA4rr
icvaOpajIFDHZvd2sKJYAJtA2aFLiASGU8NEzSwHQmPUblO7vmvT8U0Va9CiSsd9aBW/U7J0Nz2k
jYj2tm6zU7YijxvsbDEfsKytF+tvyezceNGv2VnMZFvy0Fw2nHXiliyP6WMxvYRWAl3IZY8WR1a0
wWK9UT0sB1Up3/VS9s6OPW2Yqe7TRDdeM4/VGnYsu1taLKogH8pIzmKg+yJHccse+0nqxWtXuPlW
a0WC0CJ6gzGChd0197iZdB+hB8vgKjp0iB2ic0iTavDXtud2NDGrm7zH5jptXTSCIe0s2xNkyk+Z
Z4tZ2E535eeCk7+YaFWGI8MVECpY3Jm4T71iD6eRu+SWuetnUho4msYnIwcIqFsgX8aqRlZFw8qu
v7O0gf1STod8ps9s5LZ3NMWxL/phM0cMprqF5pPjZJ8DTT7uNpW2KRE9dHkVH6N0XAto893G4rKh
WxmBO1HtvV4UDFZM+2+1jp7Cj4YOi29kGrVrf+noWSKTbU8R1sCBYuQhlJyVZUWzc9DxnYy3I/46
H41KvfVKG0r6zNhDrok1Q0PHL1mGiXkZJwxkhGzfxlAqKO82qs2Gh4bM9KAj3mgF8p/py99EduPn
A30bBVHDmGhrUkvVx3RsIH5wR4gbEfrNkOg3/aTvCmrKzezgnE4WEsuFfufVwtoLfWh2ECKPS5M6
G5mV29gksGWJuDlEkejOE/32zEXgnmbqRZaITPX+makZ73+5IP2hIxsmXXrKK9rq7Fvh1KaS6JVx
B4sBikRTJpfeYX7atDTta0tpmGLhQeZesV16i5vx1L2B6NmW9lp/VljjlvFoZ6ykeVK9lHKxDo5Z
oWYW1XwS3ToTapHTEL+Bhs/JWuranDxxvBtbEXNaaJPAgN3RCORCY5sl7ZcibwvfMcrQB7lSouXE
9VqnPpFtJQCo9ZK8yxV/Ipu5hK28tX0hxJqn0Fxskb72kmMbGr08pEmGgInLHpvPSyt5xY3Nn8RP
RCcmkixrjGSkO77ano2wOCsuoD7VOaoedFoonFHlJuRd2cZZB+67a9nu8beNet4RNDIydabKcpj1
bKVbV34ajQfBxp144YKI1UGUe4bFFoyYnTfeVDHhLXhlP3Up+j+FGW7HdH61JlyXozM+dyFeT2RA
7b4kiIYlur9TycI3ab+ClCDaOtHf2pJD4LjDKWKGSuPQMwGjRDNtc1l/w2/mEM3p/agPGuHTLg6Y
0SV2o8SY0NToaU06dCZhIwMJmyVnsh2CW+NCwvVf34i5Z7lRpXkEVFItlBU255yojW8V2Z+6+Tuq
5Rv0DOEWgMLt5n7ppA4ZJ6QPHX4C3+KnhSl3eo6DgpEh9JoOkwl9D20abydmzJIUnzQet12svXut
cLeD0RK4lmTVDZM/Z5svLul4gpkOYy9fN6h02Odg7qViZV+7B+wjfJgYWcBt+5ha4XySoc5sg62P
KJHkOFGldhoseHTIj72W67vWvYdxQWGozy+jMg5Lp9MVVu1zPzIRkVPvm1HZ+WryDArFfOG/j27i
rn/PJSMy69cck3uX3T6bYO6K46iQGrEdGBQD6NjTqNkPLb7xu4g8Eq0izJpwp2DqtO+2Gt+tiFyv
PLzJBrSVYvieXBr6dUoLHnXlU09TgLw3D+5vKWl+WM9jyPYwhd6wxaDzqa3utdiZz8ohuqBI0wdN
1NDz7ZlTbqmrTYUUJTBG9nzOysTv6vJHt6a//ahTscjpYLD27Ffo9lTlf9FukF4J/ZR5Lztj02n/
8IpSzqo4pf1i5/sYBC5iwyDT0kOhE+jchtZ903npqeo4t60miDjIm7n2kAcyBDcaz97G/TTd1u7W
Qj0buEqQtjF8znN1xx02pQq2NqLGPtdWJTqQejenq2G3Z99BaBsC+aX+TjFZsVVIH03dC/24ofUa
V3bCMxoneVQNd6XEmat90WufPrTowPRVB+0kbseOMduiyi/HWdksgq1R2yGsG3lXDH3ZR97S3SXr
g033rUBJe7p+SuYNUUZ0HupM8mq7NYImVIcC+SOaXJO1lGB1V/Og+LfjHNQN63BYG0/pkKScB/pr
B14iMEzT8SPr4EppB2LxXqMkFrjc6GlXXTFt25CNTDHhg0g3raqaY6O6p9Gpl72ZWsl2bPNbhWSM
2THTOavNmz0XD8HG7pDBEVbMapnEUcKxxuLSB1NBd3hrtd1wO9bun7zkgJZLvilqo73tvb4mw3vn
ctN3a5gsPeMNqGN3bTjT5KfN2Mfq7zQYUMQdxvLpYLxYEmVh3X3UDSQXHF2UQsXWa527golYUC+i
8ylatyHWwZERK8ycNWhj+knbOQjl2BNfeMraQe0Af6NcDG+9JbqJJHsVtmW7zKxjf9Iy+jHGdDLI
H6DIUT8sucCjHPfesNqHZshow8joJZ+ZfwruSxEE6VabfxX5wWloGbeJbY1BXxbRTstJRmgM99ex
0WgW/Yvqx3AjwCD7zqz7TjezPlvLt1DuobWIyU5/HckJuhT5V6Pw1upOT+2nEWJUztF5surnNkNM
0XNymd0TPo6z16LwicJ4GyYtFI/B3Die+FodJxTi0Ek6z7T80HQuJsrrnPnLdozk0UPyc8Ko+Gys
MeNRrTFtrzgAjvjucsyW+Igqmq87FbpAbdL8yZPMqU2HjCJYICdZzXejxfTAFuF7fI8ChVXFD6dl
O5hI98f2Zh6yfI8s4ziP4R1xIVhf6EVkhkKq4/A7o3l+LUr7p13UjRDDHVUq2OL4nIV8B2enhiCo
22Vi4OxeqzPmKHcyjQXlbFfQObEOjd0fDUUOeqEetXkxbga0QCY64F2VHIqWErf3rB8zs4ZNKbtX
reoX+lwZNwOOm4kzs0H01LrxuWeWRs/t0xR9fzEIi01jd95pfe8F3VL5nog5W5KHHDKDH7HWV+0e
rNIRzSS38kw38ffXH7kkTixUFonT2k9kD5+ZyP72bbxw9pv7qeF9EQnhheSt7+TSfUQWTcg0Xe30
KRM0i4wns3IjX4Aoo8PAxNbmMI/tuEP4xAp7Svv0mff/j/O3rVsviOgX0Kal6d95+kab2FbZ0Y/q
1J/OdH7qvH915+6RKUTom6kGJ98hOMuDKNWEbAeEsap3mKNqpAZLgSSbyAN3MxRLw5ZfZ+rshNYZ
UNpfI5xcvynRia3TrLLHns9OLQ+I3TmOSgJ/OM3WvHe4gsqo2hcs3KHU3qwh+QVuVtJ5btS+0pG1
YX+P25/S6V7JmaIbXVZ3jdgZIXdO1nToyt6hECP04/Kvmblo09V2cBMkdbqoyWXAd1qv8TPajMAu
NL4d84eBpruNF+9GIUkLSgM0AtLrpNHR9HrxSdmLsUmT+KauNFIrreIicatlZVPs+9nWt8jmbKqL
yR9KuTcmFUEbqxsiWJo/Jr8YwhqXfyZOLZvSCEcn6Y4xxmuv6Vnh93Od/sRVs0Kn+qNVarxuUjmF
pItDecsmbM1Am6cXY4m9M50NX3Vkj7t2YmyVUz7FdXtvDQRBgKnm30iCqUDr6tItx+9t38iMrVDD
uNxPZp3gKiu7wNR7QP4N9E/VTKwUQwxFuBPKqX3Ta/V2qu/6RTfOZTHuplKLgiajKKu7Q1Ua1K30
hJMy4d1T5daNl5ukYAEK46bc6nV/ilyC2yOd2AUUR4andVsv17Arj2+5arft2FEC9NG9ZlD0T2X1
HTHQa1LCKL1ISwJtNj9l39wJvT8UXj5ve4N6N+8zST/IwiyUQ2QJp/s+sv7W4hxZrJrkBDqMw349
NA6VsLG5j94PGSmfNL9E474wQdkrYuDwtJwtNqVxRBmhIvMOw8pdPOl3yTSg9jCOdZQXO4P2gCzk
vTK9VcpDOVo3BCnOaF3r1nztVPKEwpJyFA6V3Y8YNUp5Wy7WY2il/4+082qOG9m29F/p0PPgXLiE
mbh9HspXsYoselEvCEqk4L3Hr58PoFokSxrxnpnoDqjSIJNwafZea+0rnTFlZZn1OiyGtZ0pO4eZ
HLLovE5xkBGachkEWCOJ2Bn4xUzNO20BjJKU5bLYycDFlDFWc7jcfuqt+0ZZmVXFqgRjo03Mglkm
RXu9K56coHkKS3wVwTBT8qsor2s+Gih/TvpZ9YwnvxPPdZOi168uNDnK1ojf4y/rEVbI2bUb3ldM
sjjss6TAeCZdaOlw4wnzLjC7jaxq29xjqSpV6h75HegeOhidmglRlFY9239XdGmZyxkTBtIQja2v
RM4MK7dfiwTZwPCrrunEYQu3GHUvDRNLXFSl94NjL4p+0NdepdzaxGHNc/vBq0dEvO/tpRYgBUA7
okDE3V7ExD1NVQzcsXUro+JWO+kFgkcNyKvmOm+wxVQuZNjUNA4Qxwho52RXMUSGmT30+6S2F/4g
iKJEFTwmew2dFNys1kpYxZUm4seiJFaZJJto7QNIk5sbW8e8rNnQCoR13VYKCzaxYMjFA41GAjBc
/TYkQCd0E+TFhFY8JnK9kECp5kQN7Xz1wlBMYoaiGxhgc68zZzNOefgF7ockFDPdS+CmQ/VxcnGZ
a+W5KDprjq+RbTdB62ZSrh2j2iiXCZie1gL52FVnao032MWdUkjfUHIg1CO21VlboCAJLlU1ebQt
/vIoUtiXmltM8IyNvpIxrw3rWqnvYhkTGKpIIyN9LUHsLm2DRQkLxRa2yugGRE/KR3ZCdnuMA6x+
nfJLbimrutD3tWmih5IRGTJkzEbQwkwxaNbVoc306qCkfn3AADHg1mulDfCRdlZKWbeNSz27CnQp
vGJbPf6eMtIS/iM6RUybhoMWpOO5yrwQcrn+UUxFqWuWhDXML6Ys4AD4IYT+8NpI0LoB47jVLcVQ
ZlfYYfIr4GLXmYx4x5SlEd71PLflzUuFsVZEANMVf623eG0IQzos/VaVtlM9wNbdZZcTvn5sdTrA
Ldl4ECpxW/OXTXmlUVZzEHYCGZd/8iLfmiuI+lxMNdDu6kG7BBi0Rdhe6F3z48De7tLSk3Z3kq+z
NkBKp8Wh9U99JTdQsdD3+EnV89fsiNBq5y4Io6nRKT9Ke0JPeeLIXmSVqblzDIjpeZM7AKfSrK12
U9Kw03CMATcs/S6ob+zCjc7UHFti4rY1M0dlXRIDYR5Bv6nmidkdWpnBdzq1L+xy7gLW207JILKD
NcQGffHSsOu0e2IVYjQbuy0iVOdC5aXq1JVlZ/d4XfTD1FPrE7JxcCwXgwTV2zqPN2ynpfmU9GGe
HlpbvY1zib9Dli+0XCmvp3YUzsSUUeT7qSGRAOrLE9tZTaVVIOY9mF5YNVF6OR1ElBersODTQirL
8+a1kaJ10cblfCoG0Zxe0qG/KYjBzCg+1on9wQN1hVPrtZ2w7Dv2A8kaI4W6qirNv8DE7q3StouO
uOBH5ECWXSJRZy5S12+uQiQ1FyWqCtd9kRtzB/bNDWuvYu62RnRXYX3juxPtvTegZ2dGwvycdCKZ
RVKdftGL7JmgstAli+TeaoL4W5cl0AYD7SkZALJHVvq96lhRxPhU8HCk80bOGDgG+eh0rGhmxR5r
FZDcGBUa3QiAHxCamOVOQ+0hXXv4Qp5xRJxp1ZA/RYV5aYLw/+q3wYOVeMWjzJ6A1VtpP6j4bmdh
EPUrP3MJjWIr+SXB5NHVjEyGoDHg8pTnhhmUykFi8dPk+eVUoLiKySDhZMspORUUPsahwI0kljs0
9VIvc7ulAcRsMSWrsYHUVK1l01ko6v3sg1jPKfBp/GiizVNvPhSmvJI0BRXisc7Uvo1PcN3lonn5
U6eCpHTqdVLi05qqTO13kgzOv/Hw96c5eDYY6ZuhCQkXiQv0gmhB8abORUBI0Mw78JlJy0rqgmtE
DPx5oYjqSxxJ56rIWhcf8eVgOd73PBaPALzt+9ZQLUIgV9BmWzPCqmLnZ1KSamem2lorNq8N33+s
4hfXms+t03wWKVIunljCHuABDeFwmZiZ8dAZajp33Xa4shU/XdlGjNxOXDY70P3WmqjNzgVhTcuF
lofyHYjCAMEk75jL4VUyqOq5lsUILWhGi2sCX2Adevk5Lw6OIjcNz0O2TmsNrYVDGOrRus5RSYkS
HFxx2PaHUGjVWktAFSQ6zv9aV+KDUvfqGmUb96DYqrHmQzH3YQgRIGXA5SvbJYBO1hnU/o0mAu+S
1QhLOsU0vrnRDl0J46liHz4rK7e/mqr6YpCwyvxTtWvKk6oaNOcrmRjf66YSjL51eA16KtgT+2zd
OmiboraMOWPKw+C5bvKs9ZYt4UIXWSHj9XPay1gtiawcOMNS9Yf2cjoQXtaca8hJrKakMtZTGpi4
rpaJdcbQRuDuAFs2qj7uVvXz7uU8L8CobKlOscMJ/jQQzQ+hKiz9YP2PVWYjewNPid2gtUmJogLG
soUMDC/hUkNVeAFop1tOeW1qOZes7sHoo7iJT4h6U57Zaou2R55pSrWeE58jUbaZUlND8NPsTUD0
PODMtDEdhC4cAjfzDb3mgecscOUa6rb+WQ//x0JF2u5iyspsK0HSrdikBSHUuyiqFrLagq7AgFKt
pEDn2REO0lvCRoSPKQ0htiy1vDCZFgACjJnYJsP5S7rMCwT4sOO+1JySCOdjahoPr01MBalwqwsD
lzqa0xYyMG15oTi9vJkM94kU8UfwYv5fMl1hyBtJwcQ/nThVnA5TATxU3MHjycOQAR8PbWPrjhvQ
3Cu08wb7z4Ub58BaUA38gtWwxMkj0qOaIVQhBvg4aY3DUTOT50RN7UvfhXhj59jTp/zYtK+R+5Cv
7XG5m+fQYiSvpn6SnqUZqlCiJ9q00yf5csqvPXZEbZ3d48UxESfqCK8a4LqMBSFnFa+VzkqTt2k2
/ax6IpcmXYOUuZDOpqwiCCmd0i8/p9zX8saGuBbF0veT/Cl5kidUS9nGebhsLWyoxL3qzzy1/3GQ
5fLSr7nWQQcvHnum+KwEkA/kLMy+4LR7EnpmPEpmclcpSrXVDU1fW0rgLe1YQ/UDDfg7PVVwn8Hw
SFSL8dRV0GUqIv+eiJcENWbABJUhLUutP7NQ2XL6QFuACmf8S7rzPs/j5z5D1LMu1c+uKGUQpKnF
jr2Vdu39RlUaZEVlXPczudXcjRMnbK0rqF2WGj9mtvJAfHLpCsHs9CxRkRn0zQFAQlev8jiL7hsZ
J1ovRcpKgsL1xXDmNBAv6/umcLOdkhfRSoYgtk1rN76z+n6LMTJ5VFothfXkOGex1wRXju5+n7ob
VIsnmHfphZnGzbnj4mXoxhPGvwMEJT6tAGxgYrj6GjnJrwGSpIfpoCVdfcj1GnitsJA4kNil5wAk
D5rq691sqgOXc/wJTBsOnH72I/mzial6nGX3cRylm9emIw1YsC411bLOoQZ03bBFt8U+n1JJCAHN
bJC9n5JBAYoFeOq2tcpzE4dgtS2xgIAOk/15mkvFfd/gVw0SPX8wB/zWfheVj2kU3wPzaL8RovlQ
sx59LhsDSlbiEsE+HWapBU1gJrGRH83Rtgu/Je5AyFiuPtLtY3jiFTzlUVwuNXMU5lQlm/mEll5P
ydeCMJJi4iCDs2wwd1/4d1JDGHENQeq9ZXi5vSozIL5tZ5RbT6t3U2o6TFXEWG9K5iO7SG9d7GWV
eel3srRNLHhdMSx1dukNIgoq5KuFPxZPdQrJkedRhE20EII6TKvf2NJLu5dTVCWaF6orLl4q85zO
FSJLiEKYlxCGaORnHy/nt05c8GbRRwmk4KzLqnY1r8BhX7lhnFw545bDlwuwOj/zrLKuFiEmMKA7
SMLBXFGPhWxZ+1wNij1clnv2xOJGhlaF3phxzEoTSdkAPLnJi7ifCgWq9gtwINlGzsAJVo2WrRMT
vGtUae6t76TmMmsQR1CDDh4V9E6C5zRQ3brYuBkiUDZ26krPK/xrznPSsCTVikrcxLS1BCAb7juh
eYssiCAQgRS4xpq57GjrqAlNXA+Fg+HUVNlhQrJjb46ou6ZXwWwqNTU8nX1lOnvc8wiM+n50npVG
cW6CWMOFXvhfczPeFUkg7gotM+FUuMiBDLF/n0kYEMYK5vsz8aWWGNUt7yt4kZczDUasedaX6hHf
EhZ3M49u2giGEgKe/mXgOOhGKVWKiyQy121vqGcBcwRwmLjGox2ke8a3at3Hsnmuc3+WZhhql2lE
+DtflsybbpQsQo93lue6tS5rZ+hn8RiDoTZ75YCrM8JwierWmJWA4D9k4+GlXlXoKbEtpB9nTCVV
3xMhudUdQhBCbsfHvQSRWF8ZWu1dZwaaFT5Cb8spOR2ooJtGfcXKfmQBITz0WmHKo4KiYw7EAtJu
HbvWiUzbuGdGEhWH1mvjZRhH1Z3qB9+mR61o333Rek8B7yrG9J5AF+M5FlJFZ/p4TmRiUygCvbwb
tNF90DrPevJyTmJHyky14h/n5Aa4lDBKzqBU2WdK1dtnuDzxb7UqDok8SNxVyNxQEA2bomQqOv3J
IlhbSLW/iro8rglSoMPjI6rurOTqUXkmjnrvIsIwE7LFMRkzXg9V5BMAGNTrzQCRdll3RFwv/U7b
p4kaLn0RSPeQ5C9a3sIn4TdHvWy1e3gLCW7x8peqTlxfTEtX3euOme3/qHrSqj7IxFhP8xAz4qNa
JNqt7BTZjdu8SfjNo9IY6kuJYr8pOT0ns7N2XRYOIJQhb4gsXsodcyyMfxyisr6cfoYKggD+eMjs
AIVJ60JGt+usCMf92vQzQYNWIqbq+9wpjTJ8sRs0TNZ2L+0S4Z5BGdHXEa7iHV55aTflQ3zHeDpl
KnFnoYs81sbpZyezqVZtKLXYTBXKKXf6OR1yS+ArM+tglqGc8aP+VNIr7pfaLryznnH+6PJpbKIO
w5wS58nRSZTkOP1iFXpX4UzdveZ3jqtsLA3H/XTq+7qgTX/UrdDunaFxUCM7bLmH6SAQ+uQ9ivWl
mcdol1Q13O/p52udssfdcVpnKjZkgVhLQ2AZH5iheyMh/n6WJJWMfXr8qUogvqZf06F0mbuAJ3mz
17xGtfr88JoOjSFcBTE6ZtPJUBxRajppB3MlTpqyNBiuLHxkb9pg4WTOk76TwddkcLWQ62ts/4iQ
QXJ0ZS855lFvwhF3tIXdq/Hbgk3VIOD3mptpmrnA06otphOnA9LKybHcFGPNKaNswYcZLDnW8DRi
Is3cD7gbDwRDyGdTEipTui41lJampKpDGZXgau6npG/4CyZI9SazVfUYxvrNlN36aLdWOjHkgj7p
70sFVy9bCHM7lUpCviCS5nBJoGz9ukyGl6btSK/P2qDO0FPiJDwe/RJdIfaj45+lRKgJpkLSzlvi
Kt2rDpFJfv1r9fGvZRnmrfAkdfevf+3UZMhfG5cINOew9NeTEnrMdLGqUhdc9CiW/qKOPuqpvybz
0oOJZgOhmUqngqGLGNmndCQnD5ESJZsp1cf5GUMlFJ9IWdoBa11ogb5/RNutW5TYs5ddafZAmbx4
7iBUcJ6yFCJ0kiNwPxTIZ021X040NQ/sdG6NcT38o5BK/wjezGVr0V6GxL/YIyB/VkuddS+rdN/b
Hawj2z7mTXhbjtmJDc+mCHGnV3Vo3XeVFswxxPv7qbQyAmJi9OGdq4CernRC7HStZN0XkMZWSRF0
q+ksVW0xR9ZBcG5LkX03BPupS0tq5D1Kr3gAx66cIMCRWyTSekr2Yf8wEHcWDasyuyldZzl1aVf4
xpSByNd1E6l3Oqyx0LcOVaTh8ZBlyMUEsjoQKds8tLnA9xIohgMuVL/u+0hHbuhncSeBYXg9ZRiG
nkEUiX3B1KoJWCdec+16dXNNoCVMhxHgUMclieQNAWTa/vG1hlI7t22gRYepPlFPyrXWQLScksXY
4OjFHduazmmLWMzRFLHXtibWVd0XF10C354FAFD7QuJrlRHJrDXDffIua69Jn4jhFIMTdMdYAzps
26GyIPq3wa0wyq+2JiVPoaMCfzHyz5oq8mWFMuEea6RxyAYlJwaSbX4JpHwxVc0t/HxqK1tXQ0Rs
uF72mUlE0V4Nmd3Mpv4MSIpRY+SPTgZUUco7FmNSKM5KSJXL1Dese4ADh6lqFagPjSXDQVQNhT8K
i850DanT5nOTfdQ/1xCyh3q5hjRmTTVdQwFr6NZP8q/Ad5uVk4f6KpLDYQM4IF6oCHvcTsmmCJOF
6snqrV6VP0oH29XeJOVQzTc4jeIVbGf8JJoU3MnESV/IvVycA4Zvt7kSlhtkk9ERlfxoYaKb97nv
m3sg0Pp3qzwrI2l4rnKGCUTIAwjlnD3YTnFeYs9MawQXWi15bOPcW6OXFSN/F7XZHsscIaPGXyfJ
GpFnwgzr1Zx9ALXzvO1hRxAG2qli4zxStKXTSf4et5E1j7C7Lqf83FLBAkF0TvaaSJdp1RIywq05
Q7N9Ar/YnfXSQLvVTJ2oWsoYXs805b2ugwUdU3ngguJJi/6lsCk8ZVkUDYoEY8FUZSq1GzU9w4GA
in6AgwolsFVUuOKgY988GONhSnpRa5wNBJecUlP+VEOJ8R/h9DFRpk4CqO/juW1KjCNPxCuPqDfz
SYAdputthtD/te8CmCwVcBaTELo5lLeGbYXXuNO9l/wsMue1opZfUNuAbd48oTbOHAb85dLNdGfj
Ih20trwouQ5bnByVJDdPWivPEYCuH2VUmxbIOCrnSKcSAa2O/FWXS+VdISu3bhG2SOoQKKtP7HsR
EEMlUMxwX2d5SwwQrUe1v3eP7DEgYyfuJbTydq+plXEpxoOuglsU6WUf+MaoKFYfgGCewf8Da1no
YbFVB5YVr/XrsvRXcsWWbcqbTms8UPi9X8frKTkVyH7xjGy92L1WM0FSmWUaX0DeNC6j3CkvrEaa
v1ZAWYalWdB/e22m1Mx8XQ2Q+qaTpoK69rtFGHkOlAsamvKUKukIdu3H2ynZpI6xSvwMNIRMbBzb
FfcWW7qz1gYEMCXLvveWKNXImylphulthbvrCJnKuYahviqrWtxnvQuBzb5SukA/4LpAgt+VvwPD
ktdBkbGlmfKmg+8n5R7OFbRl6spDqq2coci2VZM8gAWGem476kKRreCq7RNx1NWvNbYFiDOEq9gi
YwbldSxMizS8knVfXsh4h5ZT3kuBkz1ovaqcTSmkFMXRTr5O1accXyjylkXr23aCKJVBRVTSsjCb
BiJpVT64cKhe2mBzAVw7Hx4gv1jzwsYzHeD6V8YByEfv9fo15TgvqWms6lC5eC1r3qV+njcNcj9r
Tufhc2qv1RZf9TgA/qz50t9YNgru/OY8u3NBP7rt1m378ACzMTyI0Lmq477ZIMcSHl7zp18veXmH
w6wF2UD11+ykYKSfTelyaL5FLsB84jMcnFikh+nXdCjzHk0VNaoJIPZPgaPIfvcmrZv+JpXdeBe0
xKF8aea1haaU+qUSjNp9Y/vTYWqLRUEz+/TXf/37v791/9t9To9p1Ltp8hdsxWOKnlb59ydD+fRX
9pK9ffr7kwm60TZs3VI1WYZEKhSD8m+PV37iUlv5X4lceU7QZfY3OVCF8aVzOvgK49arWRR5Jd8K
cN23PQQ0fk+bNexidnehGiFMcaAXD864ZPbGZXQ8Lqihmd3YmP524bTWTtSmYYIBXjtVmQ5WnFvz
pADvm88kv7VZqBAkIFq5QaifF4PQXg7xoJzrDK07fMPca9SS9HNQ+dlaUtx69lpvKsDnRgDN1Ecy
OfMxiopkkydWexBJ3B2mX9rPX2MNlFMSlnHgTj22JgdHVbaVX6eXmQ+U1tH7Nyk7kbfCs/vVn++8
sE/vvKlrhqFbttAsU9Us6/2d90UPjs/1zaeCMK4HQ43T87aWo3OiW4y/YW+X+DfGnHwpeiKTAdvo
kA4ZDz+yg8JGNjAvnYOEc3MR67JA8KYrL23fLJBQIK9zDAGcVG48WH3/pLO6+JZHRU30Ge8uB65/
4eMNv5PVuyis6lsN0tRVCJZ7yrXqKjgoDhTDKRkpOFU6TUI8fzxHwD1YulFZQN6vxR1Yi2g+mEl0
NpUmafim/S57076kydu2LiBaOgpRTx2nQqyjbA5Yn/98o23tlxttKDLvualbCpQvXX9/o2srsViw
uskzFpEWvRju33SH3djmpgqkLCD2oZY33ePX4jZFFrVMkt1LPa+sYQqjI7rz9KHYY9aBDxvywsVG
XxM0c8xsrBE/PP10HH38aao/amXCeG5y1l25m9lbNKu0ZWNVw2NVzfoSe/hAgJiVHKv1to5160Y4
ynEqj9nlYDFXM5icjnFeIG88LxtreHTK8KbDxnzDGHDSYAT84Eq2NYCG8y5Ct3QQ3bExTW9ft9lh
SiES2B9/5DdH4jyjwNdkiTNrNJQfgbloC0d/rcKplZ68nKpKerEYWJ9s0gCUh4d0CBL2fnclO/lN
3ykKAd4abElWNV6LK302zWVfC/lBRv1/A1jIeEkavX+ewGG91iyCBPmpiAmYytm/a3U8vdDQQphe
jf96N/yV03D4Lc36wne96iT575s05v//Hs/5Wef9Gf8++N+KtAQk8Mda6+f0/DF+Lk8rvWuZ3n/8
dYvH6vFdYplUftVf1s9Ff/Vc1lH1zzA+1vyfFv71PLVy02fPf3/6lta4RWkNnZbk04+icdhXdAab
n9PE2P6PwvEC/v6097/2j7/Uf34sq78/qeJfim5Y8LLQljZMYdJS+zyW2P/SbL4zQrNiAIHWIChJ
ED7z/v6kaf9CPcqSbdlSZQ3VlU9/lVB0KFHsf6GMBMRJCPFS+umfy/4xe708r9/PZooYv+U305mq
y7Yu6wZ/AX+HAs3m/bdObIkogEcKuCPrVVdZRpnhEN4sY5enjXyt0Glsg7jycZVil690O1eSlhkF
K6z2WYE3bTmLwvdViHNGVWdMsUS1Nb6CM4vyrc2Svl11oWWBwDLiRsYpQwSDVmpZQOIaGgVNygzo
VyTxV3zrBmbyaqFjglcOgUaQx4GAp07pQtvu6yQWQEA0dBOCIbyAN6GozTqJjJRTWjxkJnWTUQjb
KAp/qQWpQkSfeESkKcScTpYmNxVtfWWAdG0Z8UZEhEF5tCqIM0A7QfTkC6iTJdvsLBO1sraJT9nm
s7I1Rg1eT2lAbSyKOgyybFHj4jfDFQOOixtQL7RaATM5DHqNgLZcafodr65VXco1GsbnrqI0AKUU
2Ob5qHxkGs69aKEbId1kgXZVcSLo7NaWhtqYLXIbsptIXyS4uYhRaimIXLEM0eXMh2WHeEGgnTmV
8IinMrQZ0U93mmLWRrLKI7VofWS47Hq4do28irwFseri9FltQtF8E2Ubsp3LwWKAw8YF1qPeWHu2
fMe+ZrC0VcdLB9IZ3iXghKpI3eYbQ6hA4z/KmSaWagFRZVz7w8FFDdHs61ieESMO7Y5dm1cdtm/Z
7O3PsFxgG8z6ri2HY1yovfV5aHVovWCJlW6kjuhZBMi0b6ravSAqX11elRB0wq+O2eX2XnIQVton
Bnr0T67nlqIE7FBh24ngMnXDsgyJdhIQY7jxkUoIwrpWDEA6jW4YeydEduN77plOdBsJVXaHHbKs
DXGlbRlAAJjNIsMtCLUXib8rX5EqncWaHHQNymCxKoi2HEG3WxS4vhIIO2HmuQ8I0NQRoomxUSff
CBura89eIwLjoU0NtbQXGdAef4A5GjW5N9cIrJUHD5Lq+2Y5x2uDZNJMQ+OGcDoq74i3N7246okV
a/Wat+NqkOzNKtyZ7hbBs67tZpYu2gCvlq3h3P7cCK3uFTDJvu2p4SLyEVaRLj12IQnRHmzkwZE3
LVNT01jTxX0qQ3PKPOzpwTE1QkMYzhjrtcDWyztoJjJ80wSAhgUsNe6RAZTP3wx+v1kjKycLCBXd
Ipgtimqahqkhq8Hw9XaNXNmpJkrYKbNi4RwI8OduynVx5vUzdIPcJxYvZ+n9n7tU5ZNxjC5t2VQU
qCGGotnipEvLqFTccS62yyWU00W0iK6hhLeA5BE+xjl5DgF4AzN2bm+ML81DmS74Yv/8NyjqL38D
Q7WlWbbFvyoA8PeXbcR2Z6cCATfWaEviHsTLZlPNunm7D+JZtjZfJuN3c/HbrchvbvPYH49VVy0u
eip/sxWRiTFaddz/GSvgdb/05ujgKsseoNbWO/fOsoPn7v58ieMVvJ0t8L4LgZFCmAbReyx93By9
6RHgQFIaum9AyEFtFWUS9akrn/7jPgxW98JkQmSvJZ/0Uesu8jYF4iludl5El3qxNaLLP3eh/OY6
EKuyTEVnM2Fr2vg2vb2OoTLyokKPyrkV7pKQvct2DTfhCvRMjZzJDt/Vop0F8z93e7KB4bPQLI1V
AKoCMm+JeTLX1m4BNFwkKEBui224Ayi6tncxIoR/7uY376GgcSZ0TTNMlClO7mBlBZ5btzDqCZ66
sBVxU/nKV7a7FyASoSU5NdFKPGI2OdcOguFKitxoXJdf/vxXsHg5eVUMW9VN2yR4myCK08nFJsTN
zfB76mjpuUvLgqYNNF92r/uImLWWtwC3+PCf9mhq7MiFIfgUZPX05UxiAocOckiPkDz0/Nx0UQlD
fYbAM2hgzgHuLv/c4a9vER1aYD5BvzNcKieXWMhx68AlRDhVX8WjeBB6qtbwwahyukAzGEllvjYd
JTSLz/3kYUpgIHvF42GmEqrvTQBl5KMulF9fTFNXha7wQSjcPDGO528+BxEGhBEtWi5kJ1b2vbew
597qa32HAXXnr8WhulOWUBDRwDo6H3wTv3lZsSvrsmko3MlfP3esF12emKY2q3eo6m78Xdgc7Pkw
11fFmljIcDb//NB+26HC+pmv0FRshs73F+sMuqXLRDdkpkAkfRmvM31NBI1lunIvUJ0ptP/fDse7
/+buljw9x4/oUF9X22jVnHXa1jyk226d3Ep7PVt/cIG/eZqmqgibb4F1vWac9Ed8KamJClVD/HAm
MIJ81nfZKiAsCviBmXTnb/sVrL52786BXy7aS/2D6f83byzmGdQl2FzwMZ5++XaLp8ju6F9TCL4V
XXXO9QdXeNIDgjt847YGFE5WmIQmA8abO9oGQFzKWK6ZaDs2D8d4g+enuFeu0r0yF4/dIcLD9PWD
Tsev+c3cR6cWuzW6FMLSdFYa7x9jlZlF4pRcVgw25LpbINmyTFbeAg/FA5SOOSTlZbfuN/nZnzv+
9WItdMh4joKdoKycriqgZSWSlfNaqu5lZz5gSP4PX9DxyjRdUxVgPQarp9PbGQ4F3DBJ551g3TJe
lr8rNsYs3horb/fR23E69/7S23i9bx6eVGhGiuoL+jDfij0Rj++1BR/9vJsb35AevCv+H1ZKv/Q5
juRv+hzpC3WIvjkLUmQ1WSfJ7byaob3OIOOci6NY/PmZTVbgk5fl3S09sRIjHoq8cDvdUmsNbm2l
z5sjxpx5hEb2TOyKc8T+P1wRnkxIPy6TfTzjqK3y3/vLjIuCHXCPylnlpjNEBnx0Dv3ko+XF+KKf
XBtEZsXACsEaX7VOeqkB53V2oiCXvmiXYgXe6xKG3qJfGSvj67jE/vO9/M37z1pTlWV2EyoT7sl3
B5iROLHYm2eBcac7hzT+YDH42/ax5yssbHUVq+f7mwZXuTITlqGgbiEF2scy2/75ApRxij65YbZl
yJbQTUVGlu1kCofGIbGVRV9e3jlrtn3LdJ6dKbtoI2/Mj/oaX6w/9aW+v5oud1K/zVpQc2t293N1
CW0Qxb5zd12uhnl2bm18a2ZvP5zGf3MXuUbChTM0Q9Q/tSO1MCiyuKwVxhAC6NzUa+PYP+iLjnm8
mmdzEAbZR8PWb7u0GLpUMbpijJOPWgqdLMizUpk1WGCQ65u5G2WDtttS2aGCiJTtPNiJj+7vbz6x
cV2NqUzhier6ycvfmx0ayzbS5iBN5+5ZshjuI5hrB+Wy3BPzB4gGulgzMDQfvEO/u9g3/YqTHYvO
Y43Vnn7RHuk+R0f0dHmw98WZcil58/IG7wUqkB/1Or4tp2/T215P3lzk2wmEJdGrvIZfre/0pXeR
bZRyL6/SBbIdyw+u8rf9GTIfIQJA4xT//u3Nk9TspBBBNnRb1+oczvHcWSSbeAtYaZd/NJD9+l1i
erVlTShY4XApnVydHKNcFkDCYEZfWWt9yT5lUSABtFT/B9f2ywM0xyEZiXrGMEVlw/D+0jJDxXtW
lfKslL940TXxtj+4d798+azhFYP9JcYhTLqnu5Gw9yBipVU5q1bJdlg0F8jbCGXuPGlfECkgFtFj
foFEVolkwgeeOeX02lRFMdlvsefCxG3J2slji2uI8F2MUk65VFZWutaBma2lc2eT73XIgdKiVFlr
fmT/mG7Z27eTbi30qjHcjj/kUzPTMDRmKg/R2K2zdi7VO+vOvA83wwbB6/m4e0FVem6u+324SObf
CNKEUvpV+mRsittohw7/BxPV6dAwrrlx/7NQg4HH33ZyF4A3KzEocYji3UKS9IWO/kLatx+YYE6t
PqzT6EYRKspzprAwkbx/kZB1DVs1o5txtQaQchYtCP2yN9copd5GH17V9BW8v8vv+jsdeapc+MKB
6UJ/44wCkH4BBQexWBaJNju1NdzUlbwhIkC0RlDNX/Wbj2aXX+8sY63NI8ZZYo4r/veXLAu1bvuG
mBClilR8Za4QtN9YaNR+8AmdLvH5ftiGGkzTWC1YRZ08wWbQCwJ5IfbUrDSWicpZeEAHCwGN+bhU
THa8R2traeJR+Gha+fULwpxmMo1ZtqLKRIJ5f4UF6s1SZSJENn5BxjxYVTnQpA1EwVm7UBdIKiC9
Vn8wvP+mU4te2VfAqGTxf/ImqcjAZ42Fsl6hHLv0XkJu5YMb+rseLBaKrN94fL/Y8nKolEnhg9D2
v9ffjR2K1gsfIQi2obfG53RBNNSLjyet8V69f2ENYhn8H/LOazlyJFmwX4QxaPEKlYoiqcl6gRVZ
RWggoMXX70H13N0qsu/w9r6t7cOMjU2LqMwEItw93M/RdFkj1qIi9OFjNUrvQG+mo3w6Du9G2O1s
fwUGHiBm3OehdV5fvviUH3deHpvfF7Q+nM3cbyxaWvIpKW113+f7/Fv0Q/0BmDW9GEgK6WPL3eIn
DfHp0xcrf/FRrQ8vRpWs9sJ/KkoLI7lUFqaXjEmBXGBZeW/faj/+6YJs8RwvhuJYHNP2x5hL0KmQ
1jpTPG3YXtjH/EiN3SLkGoPloryG/d/7/xcrsgE5BsUp6vr2tjf8lrptR446Sx3GLHdLThMv4dbC
w1FNFtWE0kG+/WLBjzGIqupchhqwOlVW/RTJ4tPOuA8CRNIFJqnwnorNnpjS8jWv9yT/q73t057z
YbkP5agqU524pFWVjsEucoeM/jF1JZQb3+pfHtMvI8mvPt+H1yPvE8aGtgWta5xrXrdb9/0ejmkw
P3x9Jn7K9lWVzYwytMV4FjfWH1/Gqk5hkC/06iFKM1AfxAH2LS6EuK7cmbTTItBg6XaX7f7zz/hp
52FdLp40zguu3Cn3/fnY0OgX0U7d8A7iR7Hrm3H9x+fwtgIVfeqI263Tx0NJCCr9cTshEwlo8Py1
zciHxt/e+Iy62pfR6vYg/LGtfVhv+11/exHknImQrGe96Wh7Ywg8MSh44y3GUbwpXPzkVvPQB/jd
6asM/HPI8WHpD6eTJWguRPi5vRKyt/qVD4DFoWJju9z6n6TzV8fhVx91+3F/+6jITOghmFgvb3MX
PjhNNqUnoAwX5buz7LJY+aLG9jmC3T6hQ51dNtEQcHr8uWKZL8s6ZqzInDqfEHzV4KeB5L3pb0og
trkU7fyfH9C/ezNQqBJpbIXvre7+55JOnfUGPukSZqMXgRLcWWHjJT6grLcUUL/313bzVdD8sfyt
8UJqyHKg520P76fLIVXDi7mMsAyZxb/oD+SuR/Ogu4oHB+bLt/BvnhzSKgrRXOZRc+ca6M8Pac6x
pevSln1A3vatcN1LnMT2NaF47Jl7yf8qCP90Fm/1ld8W/LCd6qnRjRNt226pXOsmdGWixni9ttE9
ffH7fd64/1zpwz6qQFpuNMFKY0hHuLXn5yPSaIM+37fvOHRCQTjchhPZyBcrf97BtyxyS/acrWz7
MUzNDSK3XONLXY4DV5c51FN/K6BKO0INumPvv1jvY568Lfb7eh9ex8XkkgZsX/Er4+iulH17Ml1I
g0dQCRdfrPUp1P+w1od9GxRjAax2e2De4ltY3Xyp4x51LVzMYLuXxUR62S3+/9WqWynApqkKG9Gf
jykd+xo8KeTG+FRz3Atu4hUhKEcvxwlXUygmwzlll9ZX3+zfPa0oz/73uh/29EHiNkoAr6cPw7Vv
pkD3IBTuiMPFPr/Qdgvrrg/VLvnicPzb15K5Qt0gSqab9mMJN1mywQKzDQrugLR1u5Vi5nqPserG
2W1F/39c2Nmen98WdD6EyCUUS3rhWRCf6PYxBddgEeAkf+XeLQ2/rL9vm+efh+Wf6334QVtGSnVh
sV4TLHB5XGPv3ILWCTLTBSXopeGXkfHfbAd8nTTRmTT5cbn4YcUBUYWTRYjQmUHatf2B9HHfdp7j
9cFKCuCcEYpqu9wHpfzVr7m9fx8+7B9Lf3yKTOihY72x7XwAcy/caV5OtEd5CmdIdmR8eafe/uMX
xlZVhrGQjlBvUp0Pn5ZREQHDgKFrEg8/3SsuXNIdQjZXDot96jsH/6tk9VMVnZuGP5b88CnX0sBu
sK6A592RyzeO6KPYW7stOf6yyvv58flzre2v/xaA1NsFZjHy8dY3cZCosEhX+Grd6I37YS/++rNt
f/Y/f0HWo6pMQxqxwKdKVp7UusRw5vZ1xnv9YStEqm8Yaj15Pzx9eX787af7bbVtV/r901GKBHHG
aptqpb039ok/utt1WHPfcoH51Xqfo7ntw9HiSnBF7fzTcQUGt0MewodrC/oFDXafvZIUDZBCathM
fFtPUE6c2xFtzVdB1t9+sRRGbc0indM/Buk18sYVMQe87oA5YIR2tPno7hhgYkQc8eUP+fn04qP+
ttyHZzTCsWTrEcsV7V6eAVUhf/gi79jCio+PisY1mGqBxvx8DR0XdUkWAOxke1Q0Urcp/FXWOHzx
hm878qd1eLVpeueWQ/1YTgaY326dl7lbXWxp4nbo94Eeqv91ZfWPesr/Zw3j1+Jndde3P3/2l9/F
/wNd41sp9b9vGnd/FnE6lL+3jW//wF9d4+a/KF9ROaOSzImyVbb/6hlX/2XwEPMa0b0mK6TWHEP/
7hk3lH/Rm8BNBlVhhpOs7QT6d9O4vjWNa1svlrxVN2j5/idN4x+eQIqUG8ubEgn9F6ZG4f/P7UPW
s7loSpPmuUKvPHBOV3lnBLRg30eoN51MvzPg3Xnd/NW2/CsM++2Z/GtlDh3uOGgZog7158ppHddT
xvWHm0765Olrfp9J2b2RdDtlfRfMxxTYgA3anrNaf8Tb9SSPy/dBX6/nmFo8vXZHBh4iF9Xk0dGm
s6VN16fubA9wHLqrASOl3jD5NuxiLUo9raPSJNnVeS6rl99+6PNff+I/OjfJt/58vWQugNiVdK7s
DW5rtI/3pcMCSUhGCEV6ix9TUbKwmq0SfuT6lI2tEuqD8zpWDKl3FoP8WbkeOpPB9q7WXuK5f51Q
IILmdTwTcq2HgD0291qUP2cMiLqdNb/TWt1inBAw+uZ89RwphQ8R0ZwsgI2yu3gIDr+DX8+BSCoB
JO1Tqpk/Y0fj/5iRFwwTRgqgnD74P1D3c0E7Ue8wxC5P30Ynoak2Y5o1/j5VVKnMFnKrVKoX7H8P
UfWuPRvVzSRXb2jF3DRpHZcJT9mPtymBHBGn1/cDtOQ2zV1MlqPkvC8y5pge0MUAbrk2pdM66Nlj
qrUUiLPheuhe515GQ1ooBG8dMlOpxFKhWXf2AIh6ahn/Es47r9uhKdaYwSjoznnjPDlj+9IMkBZR
SZ2nW506QtmV+Khh8borTqVOHtAVjcWlhWmy13H/GkI+cW2o+jHGVj8vp+I66zDv2iOaVMZHPLmP
t8c+2q8MertrljvHtEXMoM3MRFlkEA1k+1bQMO6oFZwZUPCxnuu7YYWmWUTjCtYNkLzaonEZOt9s
KBN3DL86aT1cxSpT+lIaLTt4IsgN8c3HYpaB2+SQKFRIk0wJhxjCQwIGmDemQsaQFc8LDZ++IExk
UnxRGRRf70X6ajRQAB0tBinHaLGVwfngnDzTDe7JndUd2pgUtdTpc+/RssfJldpqoJXkJ+AZcI8o
5/mtKd+lA8YDq0WSvIpgXcJQm6fsQimlyFvtdnXhG5201oJfMdq4imaw/EMk9rqME8o2I8aZHISq
aM3cWmkyTxbgeL1uWu+ruYciauc3TFVfFHH8muf2C4PA3yJDBi6ji8DIOnDbxrIXxruYavgX9FL4
o6kcGMelObg7GhYTjvOwl8mJr4h6YuDVsF4Rc52HeT4wQp+FupZcdSI+llp6MCI0duu8eRWaO1Ha
ipvgVfdaa3lvesxxjFRhjdTx5F0XAK7n1URGMB/wGwutXlwHFq1njBalhUE2/c2GKQk4QaJHqDiv
+R6MVHIdN+blUtLzYC11HPTKkOJOU4H3rRejtOmVqxRYg0ynjsZkbQwrkqnq8cwsqVlm0NYV+OHD
S25nXRB3M07mLHlKFWYM4MF+Nzod5DUSy6ksUcsyQLhY8nPcQ9euKlxYU3fQ61EF18P9lVqpAay5
51qxroE7YF8x7CYoHJ6psqAzPp+NtyofKs9sYtWXLUAisubr27S+BbnXaUu/Vu4cyI7eAnXbz+zm
wqrT1ktmSdlzQnmMaNde1TEdOZVjjQC1CPGwTrvabO9olgjwAkMiHxwdVokearAO3cwB5lxJDHZs
b0c+1y3UXW1063oKrRNy2AtqysDGHR5YEGZk4PJyYsLhCqDF4OFDuUvK6GhVmN82n+msKz8KMWPZ
Khp8uQl81iFtqcGO7U6LNXQQJnA/3Rj5+pBfrhH8eUfHRENEKEqVXdGJhO8UZeSmUXoXo1dEo5W4
UdUK+oanc8SAFFKbu04qtQOakkCrCChXvB91BElWWTaVnN4fhJ3eT8iEXVNojJxFvd/V2Ckd+zVX
wFKZoESeYGZb84+6kL8JaaPmI2LaZZvMV++Ga+jxr6BDEW8q2g2kbCoSRkR3qhm1Hu0XxQrmuNK8
NpMtP5FuQEy9Svaq3jJM9j3JeK2z6CHV+YFLCxk8d4pqKJCfKqZ4aCWzA9dWXUuVyWR33Hu9Od/I
ugRz55mgdvVtJ2FeW62xLfFVCQFzBZxbD6SJsU8UFM/TChOhpTyyWspNvtRPhlWrbtzaTEtVhwUQ
BEZuV0r0U/OgCB6uunYnxXksNeaw66X+PqeCk0PA9Rm5KytZ52JAWeP1pc2oiAXzXLEfBGYMzzTi
Ajiv+T1TlMehQCAVZc428d8oYWTgFVmbBcG6OLY2AspGnm8rYflF0TBklBN9tP2yL+poPxbipd3M
U8gULtoTpsSNjcnl6lTJD1bWvHdacd0s5WGNMUlZUUKcoJe3TV0eijV6GahE741BGAj/bB+9eB3m
toR7znlm/JuKWLreVeOKn1nUdPNHHdJ0CfBKhwWm7rQ1nHkP7TWqj4CKM2aQ1MxthhdHsV4G2cYb
lVhYQUr9MPSt7SEeaOhcN2NIDbnndL1X1uO3uqzngzMnN2oubKaG04sFL0ogrybGkenYlpdSgliu
HTJ0I036NMvJthOgexCAQDN0fCDmSncsi1t5mlHstWWo2ig1Ekl7TTcfQB2fWiSgHFsjGGmOSi8W
OiKT8VDlia934EyUMrM9W1CrLhdKjBBHd3GrS25na+eMX1BvbAgXXY9lbdBtt8dr6mPVTUJFzyRv
6TJezm7BrIxxaOh4hGprKQKtPhvzOLupolShZjbg3Zro1rak1z7B52YugOsj23ruZuuuWpgaKMvq
NM5ABMdH4jU+Czp4Y7PE0Snhq1PhhCsi6tKGnDnF8aGp55u6R3KQl/VDYrKR9MsbYPv1wDA3r5Ep
w7Acl8t0hiXWTrm9w243pPBJc+u7kl3Uo9xfNjHaE1k5Iz0cvdzCoVx3keeo6+yKTH2LU5Ef+c69
iSZat9OG6Eotswupmw5qpElhAtU81Kr+XYp6Vxpcg/NfyimDTRwW9kQ38VjDm+qypL8cUZhCQV6m
q8YeWpjk6kMkJzBTlS1wUfNmP0UOjSyrTvN4YV2bhiDGTRamJcvaRQeBNQ35sR3fczF+JzHqhutR
PIraKpCS46ZL+kdrsA0P1tPrZGHREl2oVsY1Zmdvmvs3xZqjIMbANcQJZrAK9aCWV9+M2bHI1J0S
HR3DkM6q1D6st9sG/ZE5dSJo8zTyMum7DSmC70incnKQ47xwO73gVjFlu4fecmsYUyDmBcy5ml5t
fxjVRocEuHg25EcsUdegEp4QA9FFDVfx3KYaocxq2wFA+JnQBSDmhJa9XUR8sjghd53JOSZrd2lt
r6euisYdbVAPnQbTrpu7vZOP6Q5xc76XI/ugQdOeBdMvk175u0xDR5OgSnTx0sThOOTP85Sbd22z
SyUCH3ANUyg2BiWXONAk50y9ZCe5w57BhqxEVA/EdDB6yQwJtp+6Qh7Cdu05F5TmPkFcth/EnF2a
ZR37C8yzk+r8qKk9+5YzzO46JeMxNfXhiA1GA3+otW7nJ2tLhEEiInegvxM7dLBxoObThDtrle5r
vfpDTafyYYneu9HsdlU9Av4ZhmJPhDpKSKEWmFXHdcYv3m9i6DZGGjx3B3SRwr8n4lXuOa4BuqU8
asa8XKwFEzNIjO8ZVZWe6BAPUkvvnnW95DIjc7pwAUax5yuLmLQ0W98i1kuyiFTK8KTcoZQ7lzhT
pOIxcaqXSqwIA+cnFGPOVbr2GlSVGkhk/MpQ6uIuUfOWAc7ZV9raBvEUxS9aKX7mzdij8thA5rl5
KeXqDefd+tx04DVXufQMUWUAFB0M9UwVemavgiaSsR7PeoH1BZ+qJCddkNfdvormyVsS5SQPik3c
Vy++LiMBnDQIR+hxDkWtEQNp0x2TqJdCrbEoGC1orcHmyi3W3UiqKd0qDl+gBhPI660JVAu+cGZi
s8hU93Gq3a1Dt14aw3TMFPVbbashbko84DLzh4lmo1olBd83YILcuZicQEcTJK22gKCuvi0TbhOR
xYNX5/azprM7iaYfiOez67JOTiR5hRRfln32bESGcaqKdK9qtLkmMqxXZBf55a//Mhd9CicD0FM0
DaY3yeZ5zOV6hxcc77gR6t1SX5rzC7irJbBisNdpunfk+qFYetUtzd4+GWaak4Ssu3FRnmUShzCP
ENVTMbtvRaNCEzNCxkidnVTh7B0yG/SCXt4wixof43gGFcU6NVTIEBAP4ai82cIz7JN53TZXhhw9
zHVs3i51+9BV5rEepbd5TlAeShdxVaynaTXfpIJjJ5bqzpVHGDCFTvdDWaIbH+vxGtnPD4lWUbdt
HGK6NXWO49Q6x3i1njUnrkIxoT42p/ZpFul1SQrgycSYc8Ww7mCUp9zJmaIlyKtWO1SziZ9wGJxA
yms8O1FD4ggCb8LEUEfOuW4T1VXwSPuDKpC65ponupTOV3l9GSDw18yge/WU/iSP69nGCRVqyFdB
MTK+K6MB5qYHOVs3GV5TFqUHYBTkki6ugNkKf+mjMRz6WSGgXIdTblvjTpJVcUgGXv3YqrSTEYtT
nlbSszwnzQ5orRKOmtYe+iRZkb7leHratKBHhIQN0Et/yjCrBGJtTa9RxzYoGaTeEkxxNShiF7Mb
m/ykg4klqJER7OWjZgUjmUm7tREoCxaZKMZAP45PnaOdEX8CCx+T8xinWTiVRPayOTLZhhSP5OJK
cux7jW5gz4pfFdittgW7D9H9qDtPypK+wSnN97WiQ8a3HoesF4fmrUF4dxqlRT5wDPIKVyhRo/4s
OTWI4bI8kRNXvpMjxpwaiOADwMce3kUzHgpZZt+sRhOUomtEahpWRf+W88Mzs07EN95remddE+Kl
pjqchkVqvR6jgVMA9coX7Wza1fceWJ43GoggQZ2od/l4mOS6I7923MmCnWisV5BOno2+30I2BRh7
vZ/6zUE9oD5qrB9cv9auVhJ5GE3euK1iLIEu5GM8rod5BKEsJaN8lY+m5tepXKBwW7Sd2Tn3ipHH
JwNMraf0ovKqDCdz7aCGEgit9LI4lUUmuzoMqC5NIZZX1fBS7hKTg2i0qzuFI8tsknM+T0gJuDEb
OLOT1joK+rIu69jhiyp9DYavp1p0ME/Ksw3Q2tWalTTLbvT9aGA15WFwRVxmO4R+z5VVSZfrxJy7
lKVXIqOGnCaWs1eU7rhaYG4j4AFspPusLgCKkeHpCblN22ie1JCq2kj4MJDpfEOi3Q8WoSQBdLu3
+4qssLrOATb7Vo6WL1EuEZ7TDqfeNYw0erWavRuRdK8gsKNQyDtnOC302LobL9KD3CXoPc3Y2qWz
I45Nk121G/C/7I29vOY56TP+o0EZ44ek0KZj2aiwqxJk9XLcmrs56tXbUSj7pKkNuJdS2ExCv800
E09uKdHdrWWE/sVwX6djfC/mfsff0zbTcLZbyTjwZeXeUHbChU/XnX79TTU5PYqhIfMiTcF0Pory
qqtw1SmqdFUjKwBX2fkxJrZQSDhiLds553HZ+Ugp7ED01r3VOs5p6C1f7iperVJxDp2eM87YPoJ+
Kc9//VcEKELgGhGMXqoSDTWazoBGrp2qabKvccVygKjFGGJJ39WOPGJ00JNDNDY/p1zHI2VhtHSM
bhfZzW2WMtQrNzljffZ870wu5aQloC/DChonxTWnYmuX6meh8fIb3I+6S92Bjaz7C66DL1ZnJvEG
/7d26os59ZfYS2XPMUfTX8EMKjkaoy3eqU8URFQ3EwZJMnYcIDVXK0jCTVke5825b833ekgejLmb
wtYcENz13CKs2nlYm3XXxvItowSZQBwYYW3MBSDLstnJWnoZy5vVduHuUpbm0o+6ZV/Fa+639Dx7
0RZJfLeilA5g3vAKe7axoFQABkRu2TdysHQkZBGOrVjRZdxmIg2gRcVuOSmhIinInJ2p92JTbE4r
CSJPvCtKqn96kUantObsGmtLIYpOOw8CrgRiBgOdDvGC+969w9wT3mjGtgvSV120KLKj5UUAdPGS
skULqyb8wZdX/orw0qkrAqtJAhVEj8vtN42v5fAqLYQJQzUxulHeq6kBzLEyMF829BlMnaYEpkor
kKQYRgCoqljm79T5efGITUSLTdZR21tjbN50esSpqepBOlfmoV2at47QF+jReGpnGWiypLpmPTVg
+zyji6q91pK5WVJSntJyDXNNozJhqD8q8b1i2SvLFBih4X/xvcIuzleSL2oe5yLOjhQ45TAKLI3N
OQaO4TVTVwcnBU86zbxBocr4dAde440d2SqyFGYptQdmGb+3AwNvRW6y+Ue3a1FR5aKHzStAirAP
XuNSW90CAJ8fDek5WZdLIys6nrLFQNtq+Z3OpatRao/27LzTf/ZaeZpkvtDWR1iGXnyaFc2dhEJX
6MJuqFLPKUfDTaoZ0sT2JbeIeb1OlF4qxuEGftqx72umYUtGI5rMti9zpd+LGZ2jI6hIVpaW+gXl
d5xW5ApFJva9Vh2mLqcPVHBmYEgMDDNDMi1nNQ+XepqYGavhcZHEWNcrCYXAWeGbUuZ1etOgFICX
tg7Sca4fFnC7x19SEOrwfmPPfmx2qEIM6dbuo8jVINiYsy1RUe6RX+F87eHJXCTaiMavlgkSm0OW
jrPHNNxFyhWJRyP6tKZd0GePZU3uN3fIqDCf7JDarYZNQYYbwjRObwa5vGVWYnTJO49AhMeTKXb9
jKR2QmttZsvlWHfkjnm57DVd2cuT/s2kNlZg6fNJ4271ChYKgS1YU20c/WJKKazw52X6CiBuH98P
tHhL4jWZ2RUcRIdWPMWencZeXqyqp2O82m0/5GriZMu5T8yThxx/dCDnFg7hrvAIJLPSAKPeB4nT
7TI1qXZtZz6JEoCqDm4m15poVxQXWpimtRyaVHqhheaXU94G+OIA2tbpM3o662DOKKkxh+CtTk7m
sID6YNPJmmurL+6atNOP3ZrfwGwqbupyvpKwYse98aY0w1WWMVDR50epsvBmO7D0S0JYfdhH+Xop
wJFe1tUPDCnLDrnzDM0lO7aySV+iZM1urpD/a0IlgUoG9Es1O4gKHaCjBO3BHIM/SRWxZ0ym5Kua
ui4O02h4G5RyZ3P1jf/WCR2SH050pmYSczxPa+e4ODQtL5cg4VKv852ZZ6vOKA/lMwbzCszKzmy4
CRgLq+S36mvKSVLiwvY61YpBHyMvRm9fVZr2BpIIqF00dZRiYrdlYm8vMMW6TPWtfs1ohGeV+M9K
20y9TCUYlK1MAcbu1mY1uTT3Ck+LStOj1BuO0YBlW79kGE73WpvKQIGBw6v4u3mt6S0c63Vvzr1+
gS35kBXppagSdve6fMWI14QcdE/IfCWSl5bW/KTa2nSq3I0rY9cI2oIhTN1w5L0ag49ngOE+cLSN
vc9XubqQGaenzDjcttqKbIOTqdWfZHiHlAI6doFKf2/NdSelebrj2afYFHM02Bk3TyPoY2UlQS0n
RmTR0LizPvhdQzUdEi6drfFyZ1m4i6OG7a5Lb5e1Sz04AmyNJfQpWa/3FuWAyqlxOPMsQ3kex8sy
7p4qQxwJIvn56sLj7lZBFrdvJWv1cmSCHCKoYTJFKUO5ytjOh+tFtFdCzAniu/UFwt671jmPbcs9
jjlldJyTHKhO5K44hbzYGJ+cSXlE5Rpw52Ps0ApeA5XfVX3/tEBudpe1jT2xclsTz/eUkPbmYB0U
Ljk8NdJbr9QjXsZR9WAI3ZlG/QAoFXiS9sNOlA66czLtckM+Z1tyUXdw/zQZB2y5HGdpDZxNOZPx
UBudCPuENDnOFY8Cp3SMpfabYpXU8JaCJsRSRVCPuLzWxyHsrQWIuReHZE7gnqw0CRa9vlrL/nkV
ynIYZPkQrca0ryr5JUo1cTHwf6gWP8NCzi0iCaSw2p/rGTl9Oil5oKvZa9unlU9frePrlIgX9TI3
rOWoZdNhRR7g2VYHGnukvmmmQHhQznxbTBnDudof0yhY5J6OtyG5njLicpST5s6wplfTmgAzIMfp
dQ0FpxHDs16SBylXMFRXgaak761QnGu90vfaxNLlHF9J+ch1S61Sp831vWLJ93nGrqhTCEeA7nIW
diGkwOsYKr4bRUN7shdd+GnNC6ZNfNHAM0t3APPNmUp9iPeW6y0LjyY+FSDOx6W27VNPnYfjpaAY
GyQie0RleCXWhAbTPH6WGuFgzcIFPxpcL8ZZdjnoUhFQsibyQfJsJvM9GP/bjLECL7Xq2yqFezUS
66uy5DvZeq/OrYLNveJ+YjRfI7zGEnUR/hD1A7BV02UAN/M5T98r0zovESlcXM18UWT2U0wCkkRm
v8sdOyAWSXdTnkN9aNYbsQCndkg3mJjtDysK46GrL/qJcjDuHIKqQuThUhY+M19DkJplE+h2qRwX
ooss5oVJ+nny21Z7VZvmYVK22kK1dUbTVMw/Zx7XUvizEx3XJdP2XCyck03tE1fkdujqfCjik98N
o7o3nPow9ulJjru9XBeJW8Zximn+QpQT7h+LctykBem6oL1rmczue8OXZ+qYTIbvQXfcUdDKrTUw
ZEbt8kT2ayhdyJyzk4WmWumMZGda89mZqgcnrxAzRNocRLR0ypkd9kWeEGDvy3m55Spv8GZ7uBlr
LuL69MGwzVe5JtYwZ4VeQTOjEGrOniii3MegYfsCWq4m7RttjbjNobNhHGTGubvqluf4NbXj92G4
cmo+QZYAtqs1qkpNNPsLCZ1bNTUubMx7i4pbYcH045dG+8MqWvrcaWoYeo0f1q5vVwJXuz+rw5gE
azU9yess/BYrFmfP5M6XbTmh3HWmx7FBBidJ1g04NEEpsP1Rq+o9qg3XLqi95Iv53CxsaC3G69VY
oFQLe3CdgpihzLnhV/LssVjH5FA5yLrntj7ka6yGEVftKDabI6V5KiWc7Yjf+mIXZwoXYAn32YyX
HKzZpPnOyq3QzhTY59K18xyCbFe8IhqiYE65ObVy3nsyqsVrnK7w+657tMvhp5zxB8oHmg3kfv6G
9P6upADlLc4QPenrVrpRCMkk+1avk/RqlvWjCZ7PJVcULtXBPARa4TBKUj3frLFMxDUq3KUt86Nc
T5q3pu3OmJOYroIGYZP0MHajIEUwxkBGZHBwYnHbz/31UCnfm+3U/tVN8o8aqP5/hHKa9DX+9+1V
fl1yif72/ff+qu2f+Ku/SjKVf4GnUWWL0USqub/Gd/5qsdr+0jZTrDI2BLOBvim6r/7dY6UY/zJ1
mUlu2EF0vm7Yj//ichr/2v5l9IXINFqZmm39kxarD1MaDGZQMqCVkCkNZn0ZM6KX6/cWTXMZOSmW
qfHTx/jWCJU9bhg4wZ4SkAT6zv63b+bv+pH+bF7+azlwv4pM7zJYj4/jLwONBELKsEtPN9NR4mad
tvd9Dr6O4VDlJqVNgf7eyDUgOfwPZsS2D/N/2ro+r/6xrQv3hQIVmdW9vzp7m8vqJIdaEF//w/GX
X2vRbk/VA0af8XkMn4asaC0Lp/GTw8KgD5rXvXkGDnahMeZj3v7n7/XPdtB/L0ablwrQjufs41w8
5VcmUdeIXzFut9K5a00PtX3znxf5s/v78yIfvj2ZNs2s4mLFr5u31F4orSnuf17B+sUY+vAL0QIK
JpZO0F9Nf38+jpkuS0y58guNqDnoYUanzlCWyPeDKbstM0wa0OVoyQlJNIr5OOeaB2V9aixyyPiQ
T7ekyFAy6WyyfuR0jqH+CfTkpyqfK1rCCvJge448IU0YQ5DuKf2bpscvg948O4YZyNVxUE4qg3wN
Q7WFEr3PQx80XX/u1PKCStuDyT1kPKd3ukN0xf8uUkrTKh2/SX0p5tek+k6gS9PZkYj0DIkTH5py
jtIpTIvyoIuZsYRTZqzXdWuHCWn/atAcLb6byHjETV40bibdG0bpF90345Cu3/G+KOrratY+ZW36
5K6Zl3Ur+xHt56pUV5olHwf6u1JFC3u7ftYGa+fM/FtwJ6fWszHqByW5MvSfVnu9DBd5TWRQeAW3
CspsUFaUXafMLlc6IIZil69opWlHqrMfQ/NT19Bl0LMkyDwiLL9Z+c3AvB63d1Z/zGGGFjAfLKmB
5v46Zw7NN51PO9HmXeW6+1Ee4tCmpafkQkfhoquZn4V6ThKoEJHlj919QixA2EivE0FplZMYWEFm
K08otx8HWX+TK+ErPXeScfREshoMZsMFammeuqYJuGS9RtC4sepdncpCLKAciTtMz14XX2bZPXRh
e2vA2y3AV+M039Fn7y9Q10qTMS1Sy2haAsBf7kJbW0cHTtMfuyL2pQodi6TcWFLljo5yldFmUsSP
gpJ8nMWMCapHO8UQCnXhf3F3XtttI+naviLMQg77kJmUKIGSLNk+wbIckHPG1e8H7p6/RZCL+N2H
e2ZN7BkXq1DhC2/okJJzcISgq7dUA1KjaKm2eAz3JZEjRBv/rqgPdW8nfrxwmpZ6z8IsfwWlthgE
c5UTvCYUKBC/XadSsMMeaetb72H74sPsImTwIxHfCxc0UEi7QVi6TUkHRl+GA+SLtFwNpbusIA40
nZ0kj6W/a4s7EYVjzfnSyyVJN9J6Jtk9aL1mTK6DT4L/xR9sR3nuAxQ7A21VZFTgmgg8gbPK4nwD
wHDs+WwF80uoka7JG4kqXCprR9lVNurgr6teeKS0swzM9yJF/hSYfSP+kGJjU3ryU++C9qybjdHk
K0PvqRsiLZCfGgXv4Wcq3QeptXNqMXqvHXAzIf3/ZBByZXq8D3txkYyrJpRLLflMt3mTwqk1zWcj
GHZRuE/4EAlGeLRuK5y+xOi9ysqXKMZbkoUlqlqUxfdIfooUf+lrL6n1Kyyp4JBiRfrXKEL2F1f0
4cnivs/dRU4kXIbhpsRevVDsSpcpD3zNemwPJGunZQ0ViWSp6TSRqmSjAiurxXZscLBfQKYFAXbb
z4qxjePvJYgji/qh28XjN0+Hk0ynq3yL4q2svHQEzK7wVuj8S+sv+9bbySRmovzL8JNNDWwxqoZt
XNQ7RXCxmvao01IspCkZFC+yBG5DAZBhegDzhB+9lq2AWoBtpKGD3nn5SJWTEuFBL7/25c8+xOid
IlXdBZueXqfKIR2F401ggBECXSm5xFDUS3walzj9rTR5P0SPRWFAlYjWUpUfai9cB5l0D154W0Ty
T1eRDrnqPgH0WinauLAcohpJ0dZdY5W3FBqEFUiXPIFo/FjAarW6V6HrwDU/iOVr07yaRkYODAOz
y0DTDaxUt6pbHNcxpm2+udWnAbc8ByiX/ySTpjruLzOgS6uZS89608VsDQBooXt3iNjjkroeKEH0
/Rp7vYVKFpIoJcY4zpGGLvDhV8y+tjIwi1S0hwxbppeexSr4jdQzyLT3lHLXBMxLyXDW0dBSv8OU
09mCZXCUlg1gLHL3l85d1iGuzEN7oJ4FyA8sJFwqNmcivA3DaTDIqDi9ZZsBjZJWclfdpWNdK2x2
bVMsJVdZxq24cIa3sglIQQNejady2Irh17QcFn7RLBvQkpRbEGhVQeUYWJ7kW8Wk113SONaOvsUl
5byaKHl5IiqmDtXn1nnwc5C5YLkojm+9TN45+HOoY7OAwonEQhfJvmQPkL5BC0FYTwZY2BkHuSUd
k54VYMUuICy3O9ZWBp72ReCXhBgSddRc9eSn2u288NT1b7X16jN0136X3f7OoWNuObhZAGPEN5Ma
XIC/oLZI+mdq7As937fYjIC2SjK4k6mxMotHLbcOXeLg+2rtBNTMQ1VcS1m6UtlgbQQgWkQpmjPb
8Kh53BJJ8aQ471bhLzOzWMnUtkr3e0gZDyeb9ZgUt2M+v5XF4mRVb1b+Y5RA1UqD1qXE1622YAXf
dEbCTZBrFqQkL0wcrAW8mxe4VFMULjDqKaNTPxD7GfImjQW+GAIWvbQMrNfIeaC0Dy4DDHBKkZOq
+LLw8oPoNXx3ItJKl3ZyXJM4+gfZjTe9Ym3y1FsV4/rRI+H+3vBBEYkc+5r0wB2winob//KQysYO
6EXLYgxB4i3dWHFRRy8As0IledML43veS29yY5HtJwds5LeicQQo+9jKoAtK8G/sqLXuy6yk85D5
Pfdgum4okvVAzrt7PQnvgxqGbjDOxtm7As9aYRV3jfoc0NRx1XfRqreDlm6b5L2wxKWgf+q1jk4b
bRtJ2os+YbD1isfcri7wGJdbEHuG9Inuyjo2263Y5Z+AjB/HIgCSFWzNxFq72PDkKn3TCoGwsKOJ
WfX82pAOcYyWerTGYg4Dapc7BW5gzdvt0BTuqLaoevalU4rx6RmyhdIRutWZeo/Q/E7EQoHtW5zU
Rn1p8DCz5JdOQWJJ8E6hon6pG2C6Qd7s1GTYiWL2hZDlUMgGpUY4iRZm04RXMvs0MsDYu3AOYhUY
AfLAS9b5rg2tl0ERk0VF3q3G7sMwfFbx5lvopnCCIMu+zMpPCg1RlZphWMVHvtB9A5aMkiL4RMUt
n3Fm/9lIKBzn/Ulo04cYqEcRjEUs9adZG0/VQBtNu5Pb6uBWIzodZZ3W+lppxTOwghOiHyvD7VYV
ZbxKDB7ljlSn+e5UNIWxGaFM94S++JsFRmohD3MCgZcRPDJOikIdDdkh/UIquY9Ky7eUoMDpDeUq
kPhxcrwdwcvnbK4xSTgfYkKLb9hYeYbVwAofVlt7HBMfz1bX0bOD1m//eViH342juAEAjnhTP0dQ
vUwvEeCQEWUX+RsN/zFP+kA4TMiyA88oilWwj5YKwnndSl8qd/7BW0V3w6FbRzucDh//ULfir1l/
HHdCdBTUZpAAA6NTuYygccpradftgJps0P08+bPaAxNJh8vxxnX4ME/03ygOmIzXbLpVs8+38VG2
m8NIHw83+gPQus0cuVK5tnk0ZPZVDRVqRZnqyoVeZYGgasY5tuvwzkNUOH1vPmf7egvY7ZGr904R
F+kD1PIN8eS69RejEqS0rB7MFQDHRWqPsjbqE8cpnasrXGb2fPh/ftxUZ70IM4wndH4ckXO2x1z4
znuvP4+KVt56jgZ9dSGMkfeGWjYUucni5wX48QSf0JXo8DB9KYs50tY5l/Tvr2shQmSwpyRLHCld
H74uMjamkKgMIOx+U9ifvQ2AjD1+0I/zTFLpnDV7MZo0YcyrpTcIjdKP31WkGFOQC31Nt/6xoeGA
+AoQ1FfaPcv2HdQHSJzb98Vvdud5ws+H+2eu0qT+VAdJA02ZubrkC6vOhwGabDqCGPTetK3xVVqS
th+arf+n6vX/nTg1E+Aro+75ZGg3zRUB29bxEJmHYR8gbVFvQpuEhG06d3zk6x/1n9HGv/7how5d
THCYM9qIGl2mvyR3K679UaH1zfulnXinl97BexBOFBxe/mJ/z/2GqxuXeuN/JzzStT/8BHfo1UiM
+AmmCzS8/mSCfZn5nNfOIdBiVKQh7eOUMRnCwpJGMlqZs3Go9vGBXvVyVNBq9/8fki/XNq4lijqy
mhSSxJG7+nE6Zk9DzAFMylggJpbmSdlo99qbuwYHuwj35meiUz7m1rCj5e1p/v6jp7vWghmKjL1K
BjadJi56GtBu3LbydfnL3I5oyFW3Iwf/RunB1jb1Nt06m2od24jdvAIOiDZkK6fg66zexbUFR0ZE
Q09E4dJXJpdR7KeCFZdj0Py1WlX79li8Ba/Jw0jo/xclTTjC41oTQMPKnY6VW1jr9o5XrkZhBPKh
/OCuR4U0A9QfLPe/JYb/qN3wf5OvjZj1hw134fJ1+AYa6mM74ff//q9+AvJN/7EI4sZewV9tBP7i
f5DORfmM94+9aHLs/+4iqNp/kO/kEUHvgYf79//p7zaCrP4HXrNpWOgliNJYNP6TNoJ8vg1xTeD6
xOVgFI9HmZWWxflZjEIzpUiRqS8DtBC64TtF+j6aGlI12Ok0mjVOZn6XqV/4Zz94qapP/JumgnJ0
l1FA6bxXmbTaBAJHVebD2l3pOYyx1z9n9fdPo2eGNhvyV5JsGJMTEopy2fgNkOK++hrEPcqhVHSG
XVwBcr890nkV/r8jjRIG6BVyM0zf7SQm/3AZyeOrLBXR2IUm0ppqpM3dP+NvnswJi0pKEMi/aNiC
TK7ZordGP7NeeRkqmfS5EI1mJUimgNdY6g/UCyUAjhl94nvZ84qjFaqK7aamsVX6FtwE0Ph1VofV
nVKBp4zdgUxAFcRfCU5w+sZt4QNTp2u3nTWQr4feiHKDtJbWLcaJuQzUzE3DQ+pGFW65mdPKM+Hc
lekB8mHj0ghQRmeH893kgsqNPFdUIAfEO7Mz75ImesoSaQcRTVfn9L2V86f593fDxwZxUkYitLUm
DwmWY3HWeoUCzrXoKLJq/l2Suv4aFIt1gLAcHLO6DPZmGoPYU2RqBAOh5jGsQhJYkLr6fQ/J75Dm
jfBmgud8dCElv7MTKWdYdb+RB6/em6VZ7cXColgktepWzkmiMSfGNyeSuk0vtMIqhLMA8C3T2qc8
iayXEIvQPSVK506WamVG3uP89RwnrWEkM2pf6+O09cmJZdvkMOJk4aWT4S1wGnsvYH2PZYnR/bEq
lZlvOjmG4yvJe2mCsdDH5uX0m7YGJFRZbKVT06nHQgbamuiuDTlkIabJ6Y8O4jgWarNcbjReR5Xd
yfHIjDBTPEEebMpCz6ou7CW5+Iro7YyY33k8BQmMYcboFVl4nb9Pxa3aNu+pPxXuSRqaeCMBaccN
UG3XtyfzOwT+cNh/D8PTLon0xCyDf5yfhq5rc8T2Dfckqh7o7Lz6gf52v8atwLKTMik2opLCIGmc
72Et1rvBD5ulKWhUsWZ+yHlu/9d8LZKeUbEUKfPfmcSH+BEynuN7neydAq1zQT84ArzzFCxRYlnr
uAtAbSnZKvSM7MFKnPYevFw9J9s2Oat/LcaH3zBZDNfSnEpKVAcd4cj/FDViTnCl/5AayPJhjGUJ
7KboPsUjMIHGQ+dOAdV23wYR/FVInjNLcmVT86j8vxX5/Sx+WBE3UlX0k/3shILAkTdO9N4jQUYm
r5sZaNKn/3vt0W1CjkcWYbxMtrRkaF2t+krwZOArCOtVOurJwbPiaMutIyzsxADNZGRO/qYHnQbN
RyIRzjxr5neMy3uxF9Fy41iNkoDTnKl3QJkHcWDZuN9u9QLX+cS4ywXIRo2WvXod+D+hch4sN585
BdfOGsd5jPcRGrgoXfl6UDty15h2EWI5YinpsZHmzvPkSvxrb6kUyECgIm0zvRKzTvNbL+/Fk9IV
ixgiMTTkhQZMHfmSJZfKGDncPlLXZ/XPiONu/7B/hh7wa2u5ll1k5ZvVAZ7WoUDfHmMSlVzMavK6
yQ3fy2h98MYUuJse66ljhKjE7UGuHgQNRfGxaY8o3WR7mnJfC2UpiifHoOSrGQdPjFrKweK7T//k
9lhXJjReuZJCGoKo6TTWrOraylsMDk4d/B5ZF9b6kLw6HUqjt8e52OuqyJULvFNHOFG8gMb4uVD6
ld/XdqHSzsmiXr+LkrwG225+alHF2OiNfGK7uKsmzsOZWPLy1md0ypgwjUmmyTUnF12rCFIEj8KC
GoEIDjy6OzMYibD4TgWgHAXrJFnZNwub6aa3TkoMZP729C9Og0bCgJwyVr0mcdgUGeR7cVOpsOpO
glnbuT98SYQYm1dsQRAwENeB2L8MNdH+7VEvLzqG5XkZtaOAznA0zo9EROgXaGrBsBG8QBcBBbcq
7bBNQG6mIIzrnRtrD5LuH0ExbqM0/RahSnr7R1zssPE3jPZ+SOayx36jVD4cy75Ia4AdeXqqoRkv
BDxhId2EO5fo8I8HUqkgEFZb/OOihJGVbtaaaS2cTMRMYF42ziKRQa+ohTD3VF2ZE7uIscj18Pib
VktaEoVKKTLHHnR1q0HCSyLnVBogYv54SozDshFNixBRJ98vzbClTGBqnNKoSyAL07eqYpAlDtHa
zOpd3J5og3EuyW4RHUOJbDJUVBqpmlpWbIOR/+xL+YOsVTNR8iQTGV1I8WwhYAWTNNqRTobQoxhK
XgByxWqLXa5HNMsyOHPiPozdo5fONjAuQqxxPFUHG4dYKu/Q+BU/7DzdVGIjFJrY1vzgKJUGRH9c
5Wt0GgtcputYXtSSflJya0VXd2Y5L3fI+djjHf9h7BykrtSbQPPbuqfZVXv5RidHWLlKq88MNWlg
EM5oYOKg75kQGnR2xCT7aEZ9AEFLRLsKnPIuV+RuU7qq9d2R3PytzX4DhxVPW7XVIGyRTzNWrR+A
gycZXXfyoB/QpQnuKUSIL7VbqS9/uodJ0NlR6EhyFyEnO1kJF8pL1TbhKSPF3SZhCHCiks1NK8X5
zFVzZYNRnqFZRcUU/fppBGkFaB/2rusgQSHm940jhMD7HUBKil5Ud0OQw8dvu1J9vz3Dy6PDmUEU
jZ4J+n7YEJzPMDacuK2MobA9P3TukL8Jl75YaW+3R7mIClDip0bKnqYiQvllksfnYWK0tSSKdm5A
kMi1cucmMLWcfl9ocj5z8VxZSXzPUCzUdcxNLvpTQquJvYc3tV1q6MEl6o+y56zqGIuvvDaX1lKC
Isft+V1ECMzvw5DTrpMVGkav4lNxEtRAXA1id5SC/GcpR1vY+8iLNLtRV6sxvJku67VxOUBIzYyd
OHW6aXRLyWU2pWIXev4ARwcETtQdA3iYS18HAJM0whcAZjCRjGFmv14dWgcYz5k1cSOZbJx8KEvT
E8TwhA7RD0s0PxNJrwfT26ZKtwLV+Flpsi+a2/czX/fK5WTqCjcjdyK156lKaNLGjun5anqCMXyf
ttHK9LX7JOheb3/RK+HHmM/j68vFpOF7NNmyDiJ1aKeMCKImv3Ph2Afid0oXS8jfj3n53NcATbun
CoVE3QV6LzQz87xyZLj6EVoh2eeKnF49IijbmAcnPEUpqMS4lI+lGDy5abUp47kS0JU1JaXCVoJ8
fjQbnVzCWosUkNkG8inkjkbosLvPc+BFdZ/9uL2ql6Ek7lnAernryQ64dc5vGyowhRoGrnzyRG+t
qu5IlS6+Kr2I6FqEYl1SiF+1evh8e1T52loCiuYZxfZgXM3zYfUwNxNYLuVJPOC48Op4krMixsKo
2eu+ZLn/JW6HZlEXXrU0K9TaPOM9HiAYNo5j4xvnQnUxvqbh8EsdhHRFV8tdUVZbh6G4VWKaS3WQ
btKoecpz7cHzuwejh+57ew5Xp8COHPv5LNy05dJyzkWTYuvJk8z7SBlekwhMsZetalF4vz3U5cke
Y25FJ6MCHWJKk1DH1YwkdKrOe+oGu3PgH/tfEuSRPOBgj2V6dEtj5ha7vLB1eAD4k6Mva2jEceef
h5C4qb1EVk5p2N81YV4BiPJgsVqlusg8tGSaJJ1xDL7c8ewECpFUzYk8sN84H1JKAwPglKDbbpx+
74CAQUttF55r7W+v5dSWlfhGJ47T2HxcJohhTgYyTZRYhlYuT0KvCE9CWRzqVn/tFBzghXjdZ+K6
TL3iuULQUGjC+3wY0B5xxbWpw+Z3DPClRXNfW8FM+ezKN+ZqYyPJClZ2UE7O5194UdmY0HbtEFYp
tNLQEtZVBFGoQvttH6ooQBRxpL1xmoZdIyLYM7Mul/EtTwcFAl4OekU0is9/QJQAxVQ1spA64EVO
Ex6t6Hui9zXQTyj+QyKu48rYhmBrSfP/tF5LbUInyIJxo6oqTK7zwbU4rX2Yr6adwFzbDCLc5tIq
is3tOV4e2fNRxtDrQxjdlb0W1ciHnKwyffSsApnAdCc2eNZ21sxjfG0oC3ssImmRotj0yBZN5yUV
ijgnRfSf4sz5AjfvwdX1ez2Ya8lceRgpQ4B6GclMfMDpAxwZoVs2Uh2eyh7dKbpfv0QRNcpccA+9
UW6FLNtLKjA/HzknuQN+2/mfMJ5Z/vHiqvCUNCK80fpg+jw2am9EXe24py5oTqLSPCix9kOQGsRt
gt3toaZWPeMZJrgb64FU3U2UeM8/pKTDic3JRezeSHZqEK9bF2kL8yX2PheABiPYJ3HzENXfhnzj
aT0BNEpq2Vz5/8qRpd6uclYI06l/Tn+FArLJbLsevZNS/uaQIBzVoeU+9n3PLlNJX4mZWh1aRzAB
lgCxvr0Kl083evpjw5kWKq/DtHtKHUR2h0Aa7EH1ALJ51W4AG4lD70+rkQ9l0XwX2mbmI18bc8Q9
cX3i9Amy4Xzhs6A1DLqzte2N+HbkyZ9SfD0NYP+5qj4aefQ0oNH5LyZKz3GsrtN0ZLrngya1SBOb
p8PWRc9dy7hAoLpgDfvBl6yVLqH/I5eKRVrmeuvbS3zlUSKPoDUt0U7C4mJyJ8oCmmCFWUQnX3T6
VSiNssGK4GyTVipnhrpyYYxBrcL1P67utIsQ1mZUZ6SydqZ532oNbtXglW+lKrbroa3mnDSuTMzk
bqKAxj+N6e35kipxGcqqgtO1WA/61swdBGrEJLoz0zzd317Da9cT5RlYdaPnLVWnyViFJaCijvaE
3Umo3slIFTVRtQe2fBgG7aXN3e/iUL5jRmFHGr9Abp8hsykze2j8UmfdEaIYqgVAULGhVHAzOJ8w
zw7U31wbbCsyK3OJ/Ki5NfrGu0/KVHtQKMGtIiUwZo7LBEM3FlMYdoT18k2pglmTYZEEQNbb82tb
a/qHOHE2ViQsVSld1y48MMFDvEDINynUrjr17w03uA8yFSUAyMRN8xD22AD5Vr0KnODt9lcZn7qL
9aCADFXVtLDmmOzsAc3KsBU0yca/qt/VvpiuMk2ZqzhelsrH+VOlxTxqbMNOr0hVQrEu6KrBVkFl
b8uw9j7rnmeiQ49ueI6qKnLuavViIXO8Us0G2kZRas8IAfxNkP7e/Y/7M7X/mtlHuf0rFxep28il
BQDCfTnZhL7Rm3B6+/pkZcm+jvJfkoW4h5CY6QKBv/vSRPFf65/+eJEZSlN/p6yXBfPA8THPCV3F
VuRIufM0TzlKhSnPBOvXFplnkHeIdghHevoQ5CZxuWgIlR3CFkm9cg+LoKDiEdTfKnFTVMIhEwHi
I5bTmOLMubpybfEA0w0xePgpjI4XzYeQShLzNMqHSLTlqH7X/OIpM4N3R++2TV39vL2aV4ciaQRK
R3RxcY8YVpYmrVerdjxoj0pQ7jBBSXl30h3aSP9iv1hjn0Hl1eF1nRawh4ZKObImASrQUWXXdeBu
SzcVPw9aycWht8azYiZQRlQ6rTNLei26YZcismSBASFZmSTHAt+57oRGtfsibx7yuvff0SgVFlh7
19sgLdD5cBP/ONSSBvtVapG+QlUNieNoLfhEPF2vd4+B4xQzMe2VO9SC+2uIMrUeXsXJZZb0guGo
ZavYqgWIsVBgvul6tpBV45vfkrPIgzuTFlwdUSe84twSak2fKcNrh8oc+sGGY3OoULFAAe3NTaW3
InSevF4LZpb+2hbD0IAHgtIdb9ZkN7c0uIeiSWXbR7OEPsIey6J3RI63Xud8ur2br04NYCjVV/YX
xcLzgzN2UcO2z2vb8nvU43z0e7nqm+9SpA4bJa5eRSWc85scf/75pU/VHewWNV+VySmTDyg4vmWm
6Aqdaqf7ZInFI5pTthhbm9tTG/+YyTAEpsSHOCLTmZm+LRaSh3Wil8Wpj7yl7+8jyK6RgpFdRfXi
OUhemznvzsvb3TgbcfzrH26hIMD5IpYZMUvwCcSNoho1SwofbTQbcXeEf2Zu9isreTbgZCXbrBST
Lor0JyUvn7zaUp8lt0AxG7bQzBG4fKixkiPipqpLSZfH63xq4JjSSpDCDJ8LTV0XRiOsWw39mduf
TL/cjtR56AyOVRGJ1Gpy5ySZFvqt6eanWg3Du67Uv3jdEK+gyFV3haf7O7T8i2OfCPjN9jrC/ZHl
oq7fyv2n1vcog4K926B3Ht5VUlfsGz0alkKCDExJUIdSZJ0+tRzwbygS1p9zSQyOZuU3T7HUWstW
jXUKehngPbOqlpYriUsnEBCrrcSSuw7+Xg79apMLmbuM0C7atX3a7IdaMWGrpqMKIgrqVZv/UMqs
XnliFb5akZ/89NDVPTS56DyKDSLgIbavn3wh7JaiGJvrNNYM9HIN82j2XbqRfRU1eFniQkty9QHu
uLZPPUn+jGg5DtAKqqgo3FTZCe3eClq5qx68ws3vYlHpn5M6U5aRqCVrucWbZKiNuYbG5dVElZHc
nTotKYI6feSHOPXrKCyzk9+QBBV4DUKVDuwIiYKoz2bi1inukrh1dJAyNZDLVJ/FabiUN23WJkaY
nrw+rVCkxM6g6tGLSlzzpxXVGNU2sY4xTlfAqBSlrTY44qNc5dXW9HT1Ti+1bF0jUctHykNb711j
3xmV/C13Ann8hHj3Zb7xmPiI9kW9qt51ZokagoSzhzLqSCR1bSwKF0nsvhBCpNRRv2xLmVSlTeSt
1sbGTPlxwqEaI3UiGKKosXeDlfNFxd1oCt1RleREg17WlmnvIgFu6NUiwOJwicBquuRpMDdO5kCa
JYrceo6cL+npdFtnsNpjFxrVAwlc8knprBKyZFeg9BEmqDWjpebfIxEi2HkaviGRHSANlWb80Y72
UsMSfY9Bz62tUEJ6OPebRV6m/c++oGkk+dXwTuBhLagAZTsF9dY3IWphcM1cAJd3tj7yQoCI8/yB
WD+/ZqBSRK2u+BrqR+DU2mrnDV8zr91wz7/dHunydeAdR1VHpPiq0uScjASBujfSsBBPQgHdXxOq
NeJp3zhprylcWMRxUcoy93GsxjNTvBIn00wBAk+fCpNXNvf5HPVhEOvO7BpqFnH5jBWKc5/LkM3r
0FAeSytX10OUxS913CBAGgAsw7VGwy2iare3l+DyLPNDdCYv80ZSOJr8kLh289Cy3JKzrJbo7z0V
yQah4a1m9d9vj3T5ehCwgQYcM2/SkGmfBURmMGC52jzpmGrgkGa0mzptypkH/8ooGgWwsRY2ustJ
k9fQ10rPj/VuOFWS+MUlvXPNauaBujLEiLfi88Fm0C+64lKIzIvZS4AM4TqA+wk3rtF/vb1Yv8PJ
88CF90/5XWUi9L4opNaYkfV9bARPXncXxriMVsg96P0uFaOjWTxF4qsRhatIzsCWB2he+4fBmSt2
XUyUKgWAI0SYJBFp2Cn8AnUUN8i9ITtFea2RyQ3JU6EVw/r2VC/iF0YZTc5p2KIyRTvk/ChoETTu
Lq5jUozR60NcY9bwaNbZTGp6bTK6PNaERzggjjbnw/TdWBeAN39yUK/d+EUe4E8QWvbMZGT+mLPv
Ns7mt14Wvpt04yaxtBt4umcqTWLLCu4ucrQpS28RtNYLqNCm8u5LNGIaaV8J1VExXrXePMbALCP6
dYpebWT3tUbKrYjfJBed2NiDUrERaeSBGtbNwJYRMap3/HeRvCO7GnEDJrKZDdZL2r2gPNK4WYRy
sDS7bFM78TfVeE31TyJqKlbgL2v6SGP5GXnTHX9SKO/0UDkU0RP/AaldI5o58de+rCHxYpM+4i84
fcfqKiaKa0TLbvrcQBs6b1YmguxbL6+zmU107etS26GeBs0NF8NJzNg4ldgEVlrYchm6e7HOvV0k
I1R7++tOeOu8zHxd4Ia/qQljA3TydfOSaMIJkWFNg5LIZ+iElRygHiPIsbvq6lcHu4GqCLdjVOqZ
VbpXug5DYhel1wTk2KMvdC7uQYJ/L+iZsyiGQb1Dwc9Y9JWkrtEdrGbW5eJ6H38wTdMxXsc4dVr0
ChIstxTfNGyvkdF9ScQnZ9CRpgeyLBREBrfX57KhOQ430p150kx8Qifro1lR0hNXOHaUjP37VKqF
nSB55lPTer/USkW7N7UQcNSL6KDBcHlUvKh9BpqirhyxhSZEbHPQFdRw0URHBj1F6/rz7d94baew
GvTDuMRVWFHn90CgO1k4lJ14irzkQbekl9KQ9reHuLboLPf4oNJuIJM5H8IqXSspwsC0aV0i15Rv
TYylIp8EIuAc3B7rynT0Ee0OhnL0vZ4WQnDwUyM8ZFQ7jYt2p8qYdNUpdnm3R7lyknURLI8B2HaE
uk2O14BAWiqkiWkbIRZMag4zrHFzHSugoZsZ6uqEFGOk64pjA3YyVCTn1mBEDCXlwr4AWNAUyp/f
S3x+nhxKAiO4cLJL0xwzr1jtVNsogWwXovYTEb5d4ncz++Daqo2oElA62B7AajrfB2D1MP+MACmX
finfCb3f3EW1VR8TN21Wf/6BDIkXZ0SfcgtOdrWbGKiB5alj96Yer80m/1zlaPXWyD/MTOo303/y
wgEHpL06llop806GCpCcxlUkMGzXKECACh0KtgITPJVqwEuGG83XLu2GRaEY4SdcEL1dJWRzbddx
kIsfoYzsIlIgMtDJj0DtvR4cXExss2nvQ0wDFoPlHQvau8gV3alNfPoX6wtTnQQUCPFF9w3D0UE3
nMK0Vc1H0rzLXz1JeqxT88ftca7NC/zOyNQlwZamNewc2wshTbPsRDMMbGBoat9dLBha1GqYF04F
c4yZK3cVmRbUXqZGvjm9sXtNjgXTsSzbKqj9JaKPEnGBBXoiDN0afd25AOmiPAYHziTUYobEe/CD
zs+E5OlC4hpBcpLlL3KdPcrGPk8qbD+Qey7rCiFBbeaGvDpDGm7cxKrGWZxcKMheEbTGjg6INc2f
OvzPTlhiFqeupIiF8chcG+Laqed9IaWUOPwX8WwjGPqo8xKfFIIAScoxG2mCvacUz/9iq8BxAqKj
8phNn3ZP8ZzQC+X2pErVkxU0FRp2yqHtm3sxc4+DFskzr/u1vTkSywgnqEpQAjr/dHSKs7IQYHXV
anbv4ytYmxZabTWu26pXI+tkVDNApGufjl6QAa+FywY40fmIXm0C57Y803bUnsaR9FZGiChYAs7a
UT2zTa7ea1yc2lgnZo7TEBJTFAFbatW069QmErtDfDwz8PCsD7H0GrcvVS8SkfePt7/i1SkCsR7L
aITJ05qqkQoRhGGpsYd02FO22SaSuio6a1uKc/I3VzYmVTveO8T+iWSnq+mKjuBAuMTargzwUhyw
VtBqW1CMaOYxujIn+pu0t8e6NFXC6YkLIB7iVazaddRoWMpGuk9XJk/2nYNLBbygdO7bXblVaI6N
krDEJxKYvfONEhlV2jpmq9pgyvxjbrjayQqqeJPJ+C+0ouHe4wbmQznL3Pts6JMlzE9tUWLUfdeF
2aYIE/yQGxFR4TDaDlRLvooKOp8xhKI5DtyVU4T0LqwX+NSAZqbgCgmDw8YDNGTje7nB/GCbRdne
gNS98DoFn5lCnTm21z47PSvCQ2D2l2RMtQXEF0gC+pVF99MtUlxZffyI5Dn47nhzT55kg4ifk8Od
p4NNPv8GFaY9YmgVfPWs3WaOWy21UQkgjqtNT/1x6WURIg/CHlH1fxGSAKWgbqoSlDDLyYYzOpwX
1bFYUlpd9sltKkVY5J6SP/HSOJigFBkUfHwgym1VuCQhMm3J16wonJnY9dpSw76leCkShV0gGeLI
LzWs0xVbMo1vWih9S0P/m5L5P//4zgB7y1VMBAswe7rSoda2oVSW6SmuqlVo5FtsoFeNFCgLQ4I5
8S8GGyPlcQPR/hzn/KGflbMzEafUZTuucwdxh7rdlpnVL71IqLCTpEJ8e7wr8b+B1gh4OtpMVPwn
R7nT09hUC12x6zKhyB+UzlYXq/rPq0Fno0y6dGFLxaAuBdUu0maZFU+x9np7GtdOw8dpTOIcA0eL
XDbCGopW+WgYmIjllNplRV5KGci4zPpG+wDxTWvmc11Lwak8gU+DcU7xfFpO87XEqbl1BruucqAr
EYYz67DjMUnFtviuo9+wTTwH+7fQQsBawTw8TK18F0HAQYDY7NdBo3drK06KfWGRl+uOV/z5s/6/
pJ3XjuS4sq5f6AiQN7dSmsqymdW+b4R2I+8t9fT7Ux/g7CqlkMLMuZg1C2hMM0mRwWDEb/hdwAUJ
f3/FZd5vKR2rpTqI8/qslcGHpsTwOxhfAJV/sLR+ox639hkQWaFLxXN/xn29H2oMBFd2Lmfnxvb/
RGp9MHTMYFDMndraS7run7FVECqt1I367VqUx0GHWDDvZHl5ISF/K/V9asrnsR4PfjWC9Wl0XNYQ
K50m57VPsPu5veFWRySfpnXEy5aM/v1M/UATyahMoMpCGw9XuHLFT11ONTgAlr9L7Kbe98YYb6Qv
a+sL8dmasSnMdIllwxUZHkjlJBc9QpS20ZFWwNt1V9MOnQrxTVjGydftx7HKNgZeC7UzgoAqP0WC
qzBRJg1CK4JQa/ta+V1px/hLGY60bSW72jhSa+kMqQzdTpNk21qiibMyHcdA6cAVxdY/A7Wjxyqe
sDubFOWuyUtlY2ZrAZCKO6AFcwbqLZ+2XNe62tqDevax+8a3a5KRzg2Gu9vbZXVSYGfgSqF8Qu39
/XYZ/H7SqO0rZwHE3i6CT3EWlG4CldtLWiXaWMLVOVEQnMEzM0dlsTkHJRLTZAuEzgb/RxsZH5Jq
+HF7QghJ8ZOXCQhPS4q/8GtUCH7vp4Rrs+KndpieSx1TsqwvHdeoAtsztE4+SqP+3cpsZ1eXdMYz
Q888Cl7+LpvEz0LF5MbX7OxB7ZVzXIQ94qxy8EABd/DKIsZjMM5VV5N4n1ZJ8Y0aR7eTO03dNSMi
6sKi+drrReKlQvoEBfxXMKrwcVGbRBrdKt0oQHVAx/x9L/fqJ/JftAtLnIpwXp52ke2k943AAwde
Il+gzT7FErVaK7bLvZ5VwaMao0jihNg4tniwukmJi1/ARL3SkHTPGnxMFmqt3oOayFEhDjFEsuJs
Nzmo0wspNTDAxkU5TTVMZaPg62BiWe6E/e9W6h7gQ/rA0ZsRXmI5+2ZjHtWb2Q87pTIGMjJ3h57/
F5r2PaZp5S6rJJSMp0RCFNZ5jc3hjOXjV2wHX8uoNZH3iPCb6qd7w+n/CJLpk1Xi/CNp4rfZF99T
wY0EhPh3mivfwkKB6In60dg7jhfp9Ve7AzxeGDWfrMXxwE/lLyIEl0nv6Ima84NtIitQNgPdaqHi
NVBUL3aJQ+E4jaYr2UPtVmZdHXtD/lAiO4UFGWK5Ne9kdxohYUsOFgyJH0iU/PKPWTOZmHhZBSZo
er93/Fy9B0aDKIqiWW5p8gnYF88In/+IhxCYUvwJow7jCdYDxuGxYXrCjz9CI/lU4B7kpQNl5Civ
n1Q4X4cESu5Jq8d8V3f+RD0Oy/NqzL+TeX8KOnP6OMkVYBOBRYQhHqWmfY7HKXo1RCufglE8OaX0
EQ++h6HInmgpNW7TaIWnNcL8VGbRNyXLmos/BtlRkTGDxJ46fVVCJ7nLBvvcIzy/H22siiIjuk/D
7NfYWPf+IF3mptc+GvBPjgYmYdEIO/mhhuOx01reUNTK8faZXDv2b0/kIsvKYthbYaf2lxZbeCqu
P4MI363bY1xDFGke0tpAMXKmml4JcKhgBRyrDIzzzKRpA+sesehXXIxPZhF9oe0PjbBEWtaS9xTL
412eqC8te1cR4V4C57vxc1buJZsCIVV/srBZneJ9EGqMPqXClBnnyMSkhg6jenSMFPBEkvr/PqjC
fKCOBvlhFpJbZOY+Zlh9FVfpJW5pHza4qAIXSjYGWZ3PXIuci54znff9fLikxrLPHe08qVhMaTWh
CnnsXP248RXnv2cRvGGY/+8481Z688ywfN9OOinmPk+y7yayUIk0XRI//gepmD+4WO6SCoGmDqeT
2EoOkmIdbv+AlcuDbg2YJltVILouE7Ywi/wAbJB+DkYADK5VJsXJL0vsP2N8SRCLbna9oWzhQNZW
F+Ip2wSb0xnx837WvhEGSuHE9dmwe7BpVaBk2IfElnE0mOYGrmjlNEJNkcHUzIx+tAveDzaJgrq8
pCZYbYT/BLMjRSSUjWVcG4PuGjsfohldx8V20QfDCHspyKkxCZwGDk0n7W5/qGvoDOB9RgCzQrXM
xgLo/TTMThGSqAPlYhVoaMXxBWz5RDSlJa60n+WmApw8ukgYgUHZOAwrZaa/rUNYobMg3hLC0tPN
VX1bks5KmF94eFeuGECvau1dUWd/VG343EAc3Igoa0tKMoiS6oxc0Ja5k5SgqJokwXQBa449h6P8
VqJof3tRV8eg6UYfAM09qILv11QxcUhEHy681GGPKDjlFLTK8O38/xtFfT9KJY8DyrB42mp+uQO+
IEgNbo+wcp5mnZdZqZQGynVWS5VcHawguJCMYAccpcOeajy9eGkyNnb66lCzXOjccaM2vVgyM8JV
aagT6WzGeXSh6mrfW7BiT0OO2/ftWa18HY4te06dX7E8Kt+vm8hB+Dpjk5/HvgVcOrsFa+PGVb2y
td+NYb4fY8CzN8Zm2z+j4fq56fIPKk7nxSC+VKqBvSxm8IWzRe1emxcFO1BwPM2t69KSbE8ylH/z
XJX4bjjlZOGjWksbq7dW2EeYR/tLn0BEfPkyBhNal1XHRyrt5NEfw2Osjwet7s6RZJ18O3iuaunF
BgHvAuP/5/anoyXJwi0uNocupcWzhyiPWNT7hQ0qtTIdsAZn/HjaJ7MNtM9xXuJ7qxvxDp2sp1b2
avsxaatn1Hy6XaErUJzt6SsCq39UGN9ni/vggAWs7Zlt3xHZDNud1OkxL/4BtaM736ayH1w7eCmG
zxOKH7i05A+5RNIYpHdDbt4l2JWNoQ3BSQd0kqJPgyFJhXBd1OzK2QtO10rtYA6lwHO3Ul2pFxGe
GA6+tUIKPUN9FkqXfVI7sEdjmPxQo+E5EKbzAOioxILIM9VE3ylKieCRlQVH6MbNE06nEdx8vPoK
Wf3oK4P82GZyesQ4Cf1/QbdKl49V7/xWXzKxK8oMFJI8kbx/zX2twm0VQhpw5sajXtwdSridblXt
kqOwXWu6WF4wSR7ZupFjEwZBIjlQeqgPtujxB0rkam+XnbmPHRzXbRDZRDNXRA+Dnfk7HvMNq/gU
IpgkjzibNj906SmexTEdfL5Q85JopXXmF2mUNJ4UGsKnwArvI2ccccCyDA8TZueoMsGjipbMvsxV
3wWmUHyJ1MHZ45SC9yiiop5QsXgx5CLzaIjHuwIH8INk2kiGtHjr1DH+Nm1aC4+6OtZMOZqqCbx/
mcfBbip9FWlKOfoI91y5lzS9P1bCH72swnCsksVwKmwZf8I2F3sUeCEW17G5ZwbZRxDl7a6Sc/NJ
TmNosJC99qjepAe7ijF0sobpQDlj2IFNcqiTjwKuTsFCF237onRBehjIDlxYVM3jpA7yoRlyZO95
eHxoBYUdSw8U125TyS01ZIQDHixsqsTwtCmM7ocs1s92ExsHwDXqwbT9ws2RL3tOTYy/bMmqdkGD
WR52zfglA+z3f8zasjvc4Rq3tUV9HyZauVfFGHhKlQFvD4FaVTm2RXSqoQGEDr4RBVC2trTiA1Ez
PAVdZnt9JiEUohaInI8yNmUZYBvXSCogc+0gdqMu+ftBmOIbyiqZ59AM26m5XXv4CXU7A6IITA38
cGOke/fBmOR3RWVT/tTiyFWlVvPChIskI/PwcHmKYJDgUCcXlu/Go9zuOiMLD0g0VaeOvjd6p9qj
XQIolusi/ACHFmevSNXxa5OC4+AbuApGyk/fyfRPipGbjxZVNBfCFByDKOd4KvigU+bw3ajrNQyQ
DYBEcFd2ZiI3r7Nj+a5Q88HLQZKfMKcuvZTHoVuqgbmzIZt4XY9hcJFK414d9fx3R3UXkz2sDhUp
wvW9aHGztXHBQNqu35faRF3ELspPcoFyIF7r2V7p2tFFT18/TqUN37hrkqcOjNYdmq7hc0yYxaCu
QtQnYjP0AQ7xiABiTlT3wT6Ekr+rxn5iW4BaH4SFi53VtnetJWdu1Q3FHr3p8ZhFoX4XKKgs2JWd
HG2EgfDX8hus01T9hEBC8GpOeoMdd/QnbBBBNoWjYVoVpWR6fIyiRtfIwapLntrOMyeciiYZg0C9
1SCuAkncw9zHKKHq2Rhaqu41u5D3RSGLHSZ2KSbStnWntS1UT7tGNTCDEGA0Se6GSai9/B9e7ujF
Yu5zRprcbP/J5Y18aO3OBXMKGtVAKf+qVG80cTZFCB6f2wIXJBuDZv9RyH8Abu4ce3ClONlI864F
1RBveTvi4pYvslZThmQS2Nm1HyR2DJiWs5/ZZ2O2Y7fFxyAIHwxnOFZpfLaMjgg/nopZe82395jb
727fjn+TpOXlqALgoTtJ1gbF4/3liDReVOqRYZ2jCtCaq8uUdFQqk2d9skf6dI4u7amJoKFQyHL4
YI0WtpF5l+4CI5tOgVx3BzNFUthpKpS1uJc/RMVoITwwSa4i2syzgIKftFTCAhFpofZy+/ev5YD0
cqGnU/nmLCyeIqrtT53j9Ma5nbI/oZS/SBKufqm9sU/WnjwzgHbWtJKp1i6hHqrZQivL64z0XJkO
aFp1jjuV2Ia7mjNUlLP6wuss/Me6oR/3I9CBJ20c2kNY+9OWvvPqnOHZoto1PyOX/WupLexcLkP/
HDaO5LZdrd35pU1vQ87tjczNnB8Ey+2Bvh7MRGoqM0T8/fYQkj8UKq/JC3YlCj5fMsBSBH2fC53a
1W5M2wrTySiRfteR0X51Cqn6Ps0uapNkxq0bRaKApBMjhZRiGWPZ2IE644THZt7mex2mP06hdo8K
G+K9edxNwKepQ7hOhaq8O1UqeYNqVncSKgujYif0sit8HoWIksiVCwU+bCNP9SGMesl3G9/X8ZQN
MAHMyq8p+sN01kKdOmxaKXdSVeSBO8aA9HaDkaEXCks1iD0CYsiVpmNcQwH20oexdvHL0UKlYwoH
DPk6467qQowJ80B6MPWhfNWQkTtH1KBeoiyE6Abi4RCLYthpvnCgVQvzIilB/w+XImOJQNp4BK8l
tECgZ+UzRYUptPgobSj5ulqU0hlYB8mApEp3U7757VfqMY72V+ASoCbV/EVkkLKiyampDhdU1h7Q
DcbDN0H2XrKko6HPnmRTtNEqXJ0X/HGDPjdvkeUhM7Ism7gCOGRK8LtCTm0G5d+OFyvdMpILsBgw
U+bm59WksEJ1RtU8U7NPXODqv+VafsyiVmfT5XvfsO9Gyww97Oj2t0deXU74FcDfKMuATXt/ktqO
PGm0jeKST9U36iqpO9nxs01e4aq69Gsyx7t/PyCwtFnxHv4IIIX3AyaAuRQsIcRlSpuPg27uSjVz
Q6dFGw+vPfybN7pma0vLh5sZPzwprzDXmTUMeIt09lmT099+nb2awXQfwyrJhFy5IAufZuAXN0y0
gST4i7BeBimIeDT7LRqhVwhsxW4RpZoALGsY2j2HcVWep1BtPydFE/4Sra48m0XHLWrGxr4hqand
pqq1x3zUh6fOGtud3FrhfeUj1l+TvXqjxMu7bG3pfjDL8i4lpXKztsagdzDipwhtH/yH1ew41Tii
FqShHu1C87EsRb9rMowf09zYKuutbR+ESrCHsfjnCrRU6IOS0IZ1zmof+NC2svhZKXzkFbs6fUy0
+oc/kOHe3kHzlrxe1/8dcz6vbyrCsztJJ0C+n82y+Awj9xQV8kdp8je0e1cv15ksBpdLZXLLowEK
t+/p5AcXA8PaB59r9SQNNm/TsvKfQrXs9lXHc0jwp67TjvlRlfr2IbXlrQmvFire/pJFdjZCV41M
GWiYKsrYNQp8oBXxiB3YF2VUXzOn/FX74jhLoOU+V9Dt5Z7/8qvlRiWJPJRS0//trr5Z7mHAHV4K
BGYRYnJAGpvaozKYzp/SNsLv2FU7GyCQ1QM7wzrnch1SGouINEv1m6WUU3BqTcMdbXFqowATlGGf
qcGvIJX+qQL8hcf4P+RsKBiDGFAhCF7BPGWZnowmk3T3EW2xPou+9oEz7TMlLbfSl5UVnfEf0DKI
DPAn3m9gnJyzXqTQDIze0U+hkNs7M4j6byVycvdmFWkbK7p2SN+OtzgwQ1vrTSxk40yG/wuKwUOr
5xbNXUXzxNj8qYd6I/StnVBw1RTjwdzJRN/3EzQlPKSDzNLOBXRFtI/1z+j4lK5ApOL23lwfaNab
pGtBLrgYKDR70ESNZJ8TMf0s4+BlGOXPiZJsYWiuNZJ4H9FO/H8DLU7gkBlq4aSpfY5DNU2Piqiq
i5PgTmVXqvIzhWj+s5Sc4U+pyc0D0vfNQxSq1hNCmDLO71V6LMm4n0lGx93YA0LUs1S/RyVabLRy
1l6OND/mbicVR1qf71c+6dJObWYyI1p7j8IuvlDn+lmV7fcSemZdm5/rtt5ANK2lR4A6Z1MxMMRX
jcDKqP2CZ3l0Ad/+AvjhoSIF+w8xiAsGTBg9HuXqbTFCJq/LQosuVRd8qs32HijTKUydL4Ftfr29
pdbCHf0O+qf0kNi8i/ykqupBwpQqvuiD5Lz4ZpJ4WU7HthQqtt+G72+EnbXDye2JICEkxRlH9P6L
ZRnoDLTCqeEHP8bUwcOyxrX7h69N+2CLDLk6N6Iqhn9IrFw1hm1cV0Tq5DjwtCQM8EN5utYufqH3
mZV+ub2OazsRVRA0l+ZX2lVLLOnRH2pTEVx8GQBHaE+u0Tf3iTV9ZLbelIuD2VkbueXaVmTrQ8OE
PE8JZ/Hs7ggGpRjohxR6c6+H1mmYWRa357UxhjVLlL69DiunGMwRGZepnH3OUpJWX94I2GvfiQ1B
5QCf5WtgWdl2newjynnp/c53fc3JH0YkRDK1bU5JjO7o7SmtRVHY3IhKwJiaI8f7KeE5Jxru9uAi
Uxw81HiEz7mmcWfy6TZWb3UoSBRgbEEjklq9H6qdGiw4Riu5qFIauHYz61KX350k/nx7SmuninY2
/ht04NSrJtzgA4YCcJW8Fm2xHw3roviU72QtPtS1CvCjmjYeiWvbne/Fjce8IMcvJiaJFqhJPIaX
NK8/qROUkKDPvwxy/eonwlMj+z7Mui3rudVZgtRDsZ4+sLzc7wWS0tNM7zxbBer/kVGi9GI16jN6
kO1xyOTpUqvRllbi2uZ0iFa8wkERX0t6VmreclsaZ2Q+nsJc/xzq8qmy8r3SK59uf8XroSg/K+Zf
uAx2k8tFtdFJjUOjps4ahPeWLJ3jVHzoM4VOlG9tpPvXO/P9WPMHfnOuxwFMc6aHwSXTYkRR0bJ5
VU2zB85ubHEU/74c3qfUjAWKk0I9NV7aHe/HypUhoGBj0O+2WqB3X/qwgxUOUTwJdlzQrijtQ1YO
Zxj4JXUd63OjKq9NZyMDMJfJ72ZXjxpNU914nMaE/lXnpYFKM+oRdAP9cxAPSMsqzR8iExBmV46+
pdG9YlzU3IGNVULysdwAhzepfDYxq6JJxt9q2h/T+FOtaPuC6v7tL3kdNZmxTppASkJRd4kWUiUj
zo0Ggycz1Y88t06OpHy7PcTKK4kxaKnCfNB0roH5C7/5gqUqWhERlc92WnHGAfPY2q6KtWIfi1z7
3CHdfpb6qftROMn4E4pqfddVdfXl9s+4PpOIKcM7ZeOCGwIE8P5XcAelecYszwrCAwg7oemkSF24
n/w22NnDRAdPphlze9C1g8LbjJc2NTEUuhcRfKwa9JUquT/TSf0m2+LY9/5FqfUjgI1/7WtlzskR
ipHMEfnBZc5dZDrAJwN6ISiezPndy4cs7/ZWe5ho/HX511lq4vbs9PlOXZ4XiIwU3ygto/6zWFOj
n5UG6ficKXCbz5FE5y1tFJkerFAEgNtISTBcqxEelErhFpU8eQ6NP1N7wfSOltPo9F3nmhj8eUUZ
SPzXkWzsVSPJn7V8GPGWlekU22jGD42FOz1CUX+aDn2xxi+a77Nf1aNkK+oIidkZPtiyFB1LNQGn
a0BfioJW/dwPgCxjjVvHrcUH4GLRP3Ic9ReIdNn3SqqxRqcBdvaVQv9xe3HW4pZF/Z9IPMvYLT+H
PqaqA+ipvwAAuocVearD4ndSZ//8h2FMJKcMYhbI+kXISoSesF4JWPex/DOW8c9I7vd1LjY28sps
/ppRg9rFSYDi/fvTI1ItUcIArliSxPf+VBxKP7xDom0jUVwZhkI1nAgo1TOnepEoSglNQ7+2p/Nc
xob/VuGVM+K3UuOb+u9nxAWtcEsD9GCTLGaERgPM26CLLkVIy6UZdcctRfhqWtkGx2wt/jESJVVy
HsZbqgqkaqBwDefJJS8E/elafegbOt/mZMBvNL1mCI6qlv6ig4wtoVIc/vUGAe4061qAt0VMdxGC
uLZipZosAzeQ8ZNUhndqqfyqgFrcHuavS+giFjAOAku8b3kxLQUN4EI6AdiD/DKkaJWoQ0WJfLTz
JwN2vCc1WvA8RhGKbyaw0KSR1cNEQ/3QSS2kpmwc0FwR8a5PZdWTAu5M04+Sk6GHeBQn9bSRU6zc
evxW3qx0vZHXX3YO6lgy2m6Y8gvhMnHtpHyJ7Gjj+b1y39Aoxt11Tj6vVRdy2+kmSbKsS1jKrj7U
B80pTrDMAARadDm3bJJWpzSjYfHeMG1ZX3zmKZHbtOiz9qI5sTunI3a1kSqs7WPYonSRIMkDqFwq
l+jg/xtj9GnuOf1rknTHiBiaO8pRc74J6gusNmAoPLy0bGMPX5cegQbO2AVubqiay7pVD3K6dwIt
uUToqvWgHFwwULHlxo3LVsG7cWMvz2d/uZd5rFJdBugLZ3OxmGFf5MKJUvVSZp1yN6pAdGK1DkF5
9QDQekvQzrIlZyfsfjqmsh4/ykHKTRVF6kaUWttFb3/J/Nnf5E61qbeRr+MbpBTiKzJVGXQKJ3Br
O32pkoBbMt34yisR2Jht/uZri+Vepkmhn5rVRLMSnqUy7aEc2g8AhJJnpELkjZCxkhy9G2r+8zdz
ozRh5JlRR5fQMOqdVWbPucBUsLYOzdaDZXUZKXbQ70Hm6ErBXS67eAjkLH21lOr3rCyL49vnQAru
YHP8oQm11RnYGM9YFCO0GJ0wXEnUC6VJBGTHe6ET5AdnlssYd3JcbzTT1peSZhbxXb2WloiNKpZr
vysvwZB6jnWESEKj1/fgoW3sj7U4gy0jigTgP3k0zDN/89GGyBJNIrTmAq5K3vkRyCw26caVuTqd
GSxO1QMXoSVMowpiOK0d9kiSVaOo1oUvrTT67oghSeprp9unfW1GVMPJnZF2RKN6PhFvZkRhU886
WyK4JFV36nulPAlHbzYO8krXigTqzTCL3R43sPp7EweyZgx2VXZfITM3tYCd0uaxaQe3s0HYdYNX
Od9NZ6ubfF0FYXDWkenxCLmqx1vQ2+SoTtJLolb2aWjsaa+OdnqfyVLx09Kj0ot10/oZgzXaWN21
T4kKrI5yNPcgqd371TUqfehDJ8bpahif5CD4bOT9gyiVh3DCYfz2l1wdCz6hRUeZW2qZC0NW66LI
ABAwNEX3aqtFdODWGL7wbpJ24Zhvjbd6Ixq4CCO3SCP7quQS6J0Z1JFa0rO+64fA419B9WxHZ5QB
E+d1glrQ2lsYrLUIPVcEkRLgLuTV/n5FI1zSwzQCWxSl8rSzUx1MZjhrG2+pR68uJya2aP/M5JBl
+bFqNE1EdpBdwiZ/yEoNmkaFdq/x0G4ydtf2J6iDv/K58DSWxfYEpE8XBkNxFt3Ojo91ueN2p/rR
6rtgS/NhdSxeMDQTaVhcNcEaK+cl5WfqBQm/u7TS0HvoPmdm4LVWdl9O4ZMabLXD1lbSfDPk/Odv
Qoxouq7SlDG9lCpPZLR4HU+i7x/H9Scoixt3wdr+oALAmxBpP/jWi3gWjYAmzaia3aNG3NTbe3Qf
Xhu9+fcHm5IGMZqAYvGIWryfAilUG6crDV413X3bZs92ByheSQ8FINzb53olQiMlPbvYza0mmBnv
ly/TpLIvtLCamb6VJ+jMuCh3bxSKV65stGFnlAsddVigi2VzAitvubURMfet+l5KAufIu033HDv2
Xa1NnDsLC5+N9+4K2YAr1ICrB6QS3c3lK7SuLEfKIru52FpjfAbBJh6kKbV3RuNDt0lU8iKkIV6q
XjMOKIHKey2KfKgIVe3Jnam+GJPs77OyHDY6xWurgbISREU8ImnYLDJg2Rq01AlDrLKtChEM8epr
ymtnGpmbyPEZMd3Dv//EABSJ2VCa6JMuglqtZriQlE5xcYbhjx4O+6Zuvt4eYm1Kb4ZwFjlZq41q
4oxdcYnTNvfQgsi9vmoDgM55uRNKlb+OJCMbmczqoNy9UNfYW1fdNicdOnUM0/Ziyh0wZf9BlypE
gO98q4R07m8cfW3l7M/ABY4+dy0U0MUm5qEgO1jXthe9Tb4E/rPsJM95P6HmWf128uwRTVvkBg/t
CJmhEPH8P6euQcA6yZwdnHZvrH/6Uno3lbnhanHu1Un2A2jkSzsWH+I+P7UhagD+o2b095HPNAyE
1zPWkLqq3NjPItBectVCrRdTdwvB+41IsNLv53afjfhmeRvnqpNYZn1t4GdYXGgRyw9aHMue7pvt
jk6VOAI7GO/8eviC24iybyRjgiIx4peUCtntmmZylU5YXlIKNMl0vGw1p1UfUiv8D1c073CeGVTK
QFwuJXFaiQaFGWfaJQtraWeGXbSD4lHv4oAk4fau/nsLL96qFJY4q9RVQXotezGBOrfCoSBc9Bj9
PyN/HrvKy1uxt+E8EI8pOInCjcGuaVICzz29n6z2KdLi/e0fMp/Q5e+gogImi9LcNbnZjuQwhEKd
XygQeVUenlQbmolSZoOn2lFCfht6jhnciU3/x5UzBjITdV+SITieyyK7HY4BMhhxfbH7T2ZdP/nh
H0NM3ojcsqj+3J7l+liUIuhSApZc9kk7euN9g6P6xZdaY8fprgHwWt3RzxBuqY1C3ul9tFmPWKmz
YxsPLAmLS0yxlvWIQpoCw6rL9jJEvXKodJR+5IkKiNw9zqrV0FzzZ9sMGjftPknjRtxc+bC0ThlV
Rd6STs7iKrBqoQ41TO9LO5j3UyF7RZ5/g5JwX1nhLtLlb1GnAMfWgo0NtbLUpJ4zbplqIsXTRSzr
R7uqM67ASxwG7Zc2E+OhrnwJ8Z88iDES0Qt3DPQtxeiVVA35a1wceLEonKv5V71J1foiAyw/Tv6Z
Dn99p4XS6P61jfDrkZcuDa6Ni291PB7TM6SAAtcSzBgK0tROwFCOzbtW9HtDemqcF7mtN1ZzXq3F
8aQmy/MPtT2KBMv0pkZoGMWKGR6h8AnNZjK+trWQv41ZGWwF6ZXyGdpjHA/a35TPlrdQAUDZKoos
eeUlWhmeo4b5HiUj5wktaQlSoRXti7ZsE7fvp+ljmBTZTs7r5nmUJ2cLFrL27iZx5ENa4Adpxi+2
kar1VuzEMgT3CjtEZ0oosotmcOvK1vaKnk9uICeaq1VYyJh+EzwpbZp7ogq2KrRrXwDSzKxJO+uM
LbPYqplav28hUyO9+2JX2Yl+zikonM//OkLNxBM0T+ZOypXLJsYCmkUoyM+lFrh9E1/q4kUzn6zB
hke5lXAY6sq2QnwTaTCaxzy9F8Eh61ALgQaWXqwasgZa0Lmn1gnYrBGe7i8So9hLEjxnBs2ITgMB
8jPKDCW8Ltl07U6avF4Oza9mU2iIqfd2ioN44x9q1YoqN04T+SRrVbsr+qndpYXV4VsDWROWWJUe
TExh/oT9oD2MZZ15I/njgwVwvUGwKyl+Nc0QoQiTOtmxD+Sqdrsq40YYjMiThG+4GIN2H0wfAp+e
JsgPDCN8VIFPnGcCIrxPchMPcSH3R+omI5kiujdBO2Su4mCwWBmBecIG0d/hhmkdqS21921k2sfb
33Jty7BZ0CYBqYUM7+LhUyVVqGho315krS5RH8K5pdelERKrsVWnWR+KC5wm/Ux8XsQ9fxyr1JHL
6Zzl+s/YxybVwmshLp3ft6e08vp2uMKoBMEih0e+GEe3UdOsUjUkNSqMl8nJXWcqnmlqwIwN0vJZ
bvTkMPVVvvGgWYuzb8edf9ebuG5bUh9OmhFc1BTGzxwJD4mh4sthN7+aXC42vtzqNC3OH01xPACd
RdRB2tLI6yGUzsIvv0yFf2qN9rkoD+TtwqUg9gO/0/3tlV39gtRpIHHokBqWKxuqKtWFnFZBXKrV
vvEjaM+qZLng5Yf/EuFB4M8y9hQZrlIuSJpQmYZKuZRtjii77IUhEh7ZZJ7TTBwCPT8FqfLiZM1J
Nfwjruxbk11rNwJ8B/w/Y9F1TCQW3xMXo8gpa+fcjho9VKMVL4WeyUg0leKX0aPw0UuGeA7V3HSn
OHP+UQcDZR/eM/tartBME7l+iSQp+gxiQDqqjZyd5AAelldpabux+fSVKDln6EjsUiS80tD2xwhj
kVqzzpM0ZneBXzYPZps0d7c3wHx03l/xNJhn9Jc2G9AAN3m/JLmWakrl9/WlFQIiWVwchsJ/cChf
TGP2uNkPvM4L3w83T/rNibK6TGrMXq4vqdNID/HQniKhH/0YkLE5ih+hbT0qRfHNFMBYb090pe46
D43ZFAjWWd9lUS2AD2+HUxyol8LIPBPd7CH5raWKJ7ew8H7HsE/NYLbZ+defEclidhwYXRRjKRW9
n/GoIDSgpA6QgQ72qh8NmueUm6rd15GKUcCeoVKCcSVYzPejGEHbmCWUtksq5/uysZ6UQTrKiXkv
hebGjlkdih6nSXUCzNAyNyK5tavO7xHa6GwZeTTDk4OwoL8afy2VaGOw6/hESghUaLa9gBu7vGEC
7CgGpehjIrD64svWQ4uaq6zAEby9O64PG+MAY+XipJZ0peQZqbUax1GMbXBc4ro3mQ8yug+3x1jb
+yRZMsGPRO7KUgGmU5aXWs3eT/IfQ5v9yTO5OevyCCMs67xCCQZP18IjPj+3B15JZ+c+FaX/v7RH
wF7vd0fC5YrXRmGdbUX6mDeDNya+N4V+7MpD9bVq+mKP3+HdGJkHvWq/qpq/cQhWogwCWHOhgYol
xY3F2Zss1SfaqvY5Hyuva3+ZCjoI4wG1uhTXq9uzXVnmt2MtS3Z0qBLshzLzXOTGQ+NP+FbUPZIK
mjfk4/2oOC+FXb2W9pYJ6cq5YFyqwNBm2bLLFovTZ2DnlWG4REpso87SP0/jcEKm+ruwtsqSK9uV
GxvEDHsJObUlqiLJkyCKCkDe3ViBUIvq/CVuse2+vZJrIRO+Pn7aPIMQu7sqIejwN4SO2iDvzNnk
lH+l46GoX5E297KZDfM/nJ1XU9xY9/U/kaqUw61SBxqaDPaNyhiPcs769O/vMM/FuE2Z+r9VM2Cg
uyWdsM8Oa68l5V6lfkVh9skMkjUQKUnqVZR3LkymVOqSrHY0SsPOYmyZLoo6av+LPCQafQd+SAvn
i5Sr+tmIChAvVga8FYnC37dIEdtKXwnZAxs1lUOUZiStt63wIBLVbyKt731wibMv62X5JMurfJhQ
ofapRcMQmRTJKUdPg5vMJ8gz62RvjLV5mDiuA7rY40BVF9OX1kwLFqjmc00pvHleS7eY7K/YGD+x
mKLkgdUU+NE/YEppsc6FspblnZnKN6Nsect6JgZ6+fvS+GSx0w3LOMEEryBPcWFRJE0qI32Z2NCc
SyeQvI3fLVrOSSrBazksefj3631CeK2C5hEEaWRy/5T4NdNpaFS1V25XXZbudJiyKG2o2g18q2Vo
ZGpxb2c20g2FWT3KyIiWslFddUr6FuvmvO8TcpvplpTP5VarJ8dUv0IKfzIgBlxkIMRoY+frxfrJ
oCRRq6oYbzsz+262zkEeu/eubELH6e+/GItPppgCq+juEOILiEL9vlbnOm0lSvLy7TjPN6XW3xv9
/Ku21zDrjdTtTfVtnoeg6ItbR5a+zW187i1l7zTrmXL721xDlPLFHalc8cKL5I5IKeNWYy4uHWul
RX63nZfyFn7HvRUX35wmfV6i7WQ68722kD0RhNzAmEcYRqp+OeRb/EWbzUfG9o97QBRO1MVIJl+W
MJcxo12ikBVaTdfojnCi/wdLbAZ6248h2kxbMLXkyqqkyx9HA+ldR6n0sI1X+2Y2nNRXNyFboTbS
qwWh+BOPOR9TKx+8MlnMzM0L0v5r5Ugvm7VMoTqX2rmrjeq41uriDZNiLih3rsuLnFZGGNFdR54G
LuRsbQZ/SqP2NdcHVNLnGE6jRWnvGiLB0FqLddcsfe4nRe2EzbiRZZpqabyzZwUVlGmD/ajflHTX
zWsORGeqqOvJ62GWEueq2bT6aSm01JfU7Hndcue0JtHsKZn0ldrZp2sOBW84x8nOmZcEZxQQtw7U
dn2bROYVFOSoWihzDYVRXnp/X0yfXwlAP1YDvNBl6piuBgRa4km7daT5x5ZN7+MY7Yz8K5bHzw43
EhekNwW9CQ1MFy6z1lh2rPYQq05IxC10Q9dGfWRXVW4vK2+SEj0rTnEonfSUbfUXx80n/tBv1xb7
6T9hkKE0xizpWDNyGEfcwGOdZU9xIQdm3wStGT//fUj/YASiqgTsivQ0Thi5mkutFsMsWwUVIf2m
iqvrQRRVkIFdnfi45g9GDPNAHAc4o34xxMeeYoU7LvC8m0ri60qxR976C89CvzxuuSFLxlOiyxRu
Ww6Q3wdgNtNKgs+muy7L+VTlzbHepn96ow+qOtuDmAz0Sn/U5wHKq3iKaW9RFS8F8g8nGqigHDY1
LYpqXyDkEP941dFJ+pE19vMo5Q8U8t4B7V8rTrQrWxn20FID+0ngNQBj9i0JwpjF1lo/muj77eQ0
RIv8R25YtGsakDcvHkmR2O2h1aqbyOtSaMxWWjihqk6essyavL5RfmSF9RVP7OeDYpITBU2Ax36x
IgdUlxezHJZrfXyLyvst/Qp79MkFaAikXs7uEkpLFxeY1ESrS/rVr7d06oK41aygnfSvGjf/wCcI
dDz0EeC2SLEIsYLfJ7faameK7SSC5Ek70BwNz7rkrmOK3aOhY8t3uHBAun3T/oGYtauU+2w45/ZX
MZ16mU8T94EbBGuTyrIHcfL7fUwDHRrw6DjnQjOhC7zJxzsLLasKj5Jrdg0M8eteze3AWubT2Cf7
zmxcOq6QWEWblVdzn2P0k9YYMKZpHjofv9+m6ok/NPW4T5UvjvY/pEc/bhmHXnQ5ksK99LhTSOTj
UZKd80oyejlwm+u0eTp0d1yyz+Ybu7S8gqwFtzl2bci3ubB34tuIVvDPqUWqXvI0/YtWdE0sjf+e
rh83xqRiKHHLub+LsQTmsI51F517UkNVLu+0LBZ6tVwwY+YWwqlqVbyVOtE0yBAZOd8HgYGJnze6
Xvu19IqOdpYqzOYoTNtHmtkqp/cSqC5jiNf4MWcNILLcVdCdvDeSFEz1V0WmS7P78RA6ZA1YH3Bj
l26K3izDMFRKdFbM+CrdHMXraFE5QJkc+yBqNFeJvvBKLkOZyyuKHflfQ6+ZWtuac3Q2AW+4a7yF
atL58AO6UdWfi8La5dvyI4+rw98t/qfXBbosOuzxEi+3IOnquUn6KTovQ3JlStspbw3gogP8MlX7
aEzrHl64c2VmXzWUXfrB4oEFQA5ydLKsOEm/P7AyFUlcNxVUqwaQAjul1m3GJtFBYxc73UjW4O8P
+umOEWgoCNIpQfyB8ypW24ICbJbOJV3BaLDSxcST/4qM5rnRHQgZi234CRAgOg5RNe7hgqdYQzxE
EtqknSbWwl6vzQd9KOa33hrpg4rHKUwTxbwpSiibDNgjv0hqfWYg8VIRygAByjBd1m8rvVDoX0yk
sx6139Vxe5uW9rSs0UEsion9TPfxe1Gr/sQWTzYrGFEVKvvJz5Lki439x5EgNFJpNQE4LQOiukyw
Labd9/IsR2d9zr7Rn3CSEu2L2O2zKSKtRl6NmAVRust4PpuXdaajJjrniTkHdaoq/rDas68Ant71
dNL4CJjSHUamzzOlXAnR/KTgVinOTxstnf3oxIZLwsZwU4sOxU6dCJ9HNdurS0RYAaFroMab/sXK
+mQlfxwe3DroUpojf1/J/TBV9abZEStZcudOcXVwQxwKiV58kZr+xCyBuiLxqH4s4kvK9jGtYeTp
N+bA0HbwPYUQGf7Tq8XesaVQGr/UQPzElnM9dguIBdzsy1zHUnRRuazMh9x0/lJavhlHP8jcvVRD
HW4R+nROFmzV9GDU9rFN1S+W/ye2icwEJX6x4Gg8uhjYRauVpJZH6YwTdFdF0nWr2G6KRBe6Y/V3
ZTSfZqP0M/MrNbDPrvvBGgaiARqwyxC9of7alGjTndPOcm51uzQCI9KznWr12qkhHPFbGL7oEU/n
Al8PLq6/myrxXBdHKJ4Xtop8HX0yl0hzOe8qio0ObhEtSLk+f1+khXC9yL7Yb58tJyZW/AeS9w+s
claOqhLnY3w7GcNBHewXlLevO2l4lEbz1zB/1ZHz6eVI7UI6B5Lqj8hQs4dOznDSybc6D0014W+b
t3ZpHybJ+aWpzRdwxY/U0uUwcsDQHQvUhmy6mOb/HKlju6lKp67035pUA+raCOtqiMtDOtPya82d
vE8URXCeFjBvL0ux79HoE6JV8VUyVeaRWvxI2DHpIdjL4kfcknbPoDs8t3pT7ZvKrJ7zAd7Bft7U
A2y6gm561hHHmYuAnvTZj+wNDkcpVQK5sA3PiBcTIP1i+4VWNe6CSM/V2puUB3NQ6cPWqse4RiAE
CHJ5VY9W4SVzjE+akZtw9G38ibYWDWmLrkeBjF6NKyuFfd7Ssj5UrNbvMZHbqTFGy5NhkT0SChVh
kXE4SCJtMNq948b6sO663oxcE68m2OZIQ+loRA9l2NTd3OjtI8y860ttZevVKJHYKBUJotyehmut
amEwyo3aM5y8OZSLDl11jcFNl0byq0Idg0afYL0oyipk6LLQgYX4/e9b45M1BDEE9o8CnWCIuKhC
5ioVl6JR+1uwmq6GSvAAD3ql7it99CcO8b9f7ZMzD8oSkVm2ANZQlPt9BbVSos+5pUnnvraU6xRW
4kMxLsXh71f5ZLuzAYXaCUUyWrovrkI5prSaBrjuZJtG0OWpctJSvfYTU/6/QkdxukDUU1kBVg/j
2WUqo6OCn1Rxn9z2ZnzsuoEugcTcjZP1RXvqJxb0t+tcpC2cMU5kY2Tx1ixYfHk4nHDw1e0F9l4R
1GlE3H8fxE9COLq6WRIikENU7GJh0GY92nkHd1Oit7fbWJXw5vR75ANey06/d/L2NMVfwTA+nTgB
GAYOIbhtLs4nuSjNWbW66bYw2jYYcKSPmVLORzkrvqq+/wHE/Zg5etYBanKlP1wjSytGxabYfR4n
xLbaYZe09PtNoxz0ZGkgGg7ScnuYB+Ogy/NZ9AURtj4sX4qNfjrO/7kP4Qz9x6i2SRvBY44Rh1g2
Og1dkXooamk7qBVGIUNWe2h6K9elZUk//z7Dn7hZcKWKKgLeIf9fjPZYKHnnJLN9boyo3dWTIwfz
lA5em0hYPJqhv2jZ+Lc4dnGA2DADQgxIp4tCKPj7s4L2KlN1kO1zhwNysJQS7ecFYKghV/KpLo3h
Kcny1bdzZ7oxzTaDS1+xETEYrWBOIsUz1mrzsm4Y/SpWLI9dYV4hg6hcq/aKehvYiUAGd7vTomXy
kMCc/kkE7F0RinBboWVPk5KPpQupfPYEfKl0TTqVA6eFOF8yOmcHa/lu6hL0AAGo6XoHpj5NPSXV
Q7VYc98q5Hg/FFrjoZKM7nKyDe4qq9SOQcq5RbbR69xNUFkO/UpiYLNP0SrlO9We00OVT+WpidPK
a/VxO9R9BKVzbsBlMBAacNVRO6aDXtyB3o1PaS/RlT+PEicM5EehWc5a0JbOHCRyvgUzmazneHCi
PdIViTfSSn6c1iUNpDmqrpDvGa/KIS9vm8TsjtGol27Xx9kVubX0tknrwq8kgJT13EtI9c79tR7p
XaCbCX7vlj62Dkg8WZa0sCitfE8XuRIk41aFOvpe7qYBF9TGdPNrK25P8QAQs4hlQD0FpOBZIRd+
HW0RQnsrwMElm0IlVqswtefCh2Ba8xFGHa8VO5b2o6IlAAGVabcxlaEerf2uHem3nyXJPuQDjPRy
m9t+Og5oHNSG445ZI51i2FTCtTTbMJ9tyy1r1PLSMou8GK7AgxZt265EF21nakKCTpOzyVubQvNS
rTHdLM6XL4KIz2wz8B0aB0CO/en14W2r0ENl1nnu2r2+zrfWlBvuPNCs0kIFD9XxC+xu31KTfNzf
d/Bn9hLSchYIF4ew7eKgU/veEoo29nnpx2MSJS+LNj/Uc9H/HwsDwlZS8gI/AbIc03xhKfImTXpj
ze1z4rgIMtLsl3zFaPYHze/HNQA8YzXw0f9ojOi2YWZZm9aZvNY4EJuYcdZcGeTk3AwYGDR3c+ql
SoST1elsdvbczVBX8l2h5/LeKa3x2YxG5w328PW11Z1JmIxtBBTaLS+oxCSYFas+0uht3VSUlQKa
4BCFbM2EDGklWTeTNsmHummaQxXXaMRPdL/+fbo+M7jmfx5RHAX/MfVmVMfcjT3ftiQag5jGQm8a
OwRTpGb2aaH+IgP2B/hEDKnoOsWtA2iGLtnv1+uMQR9iGg/R/k0DTe+eu3zbjX0cctVz2aghTVU7
Ox0eEOM85HAl/P1xP1udgq8ZOKygqXPEvvnP41pzHJM9iaz/w6r5xHulvUJWeE5BWnVJozHFyFzo
WWueU1W+XdCDdtVpfrTt8kWKPX1S5P+PDQf2n94K6s10zVwcYDpFHHsBqHNbT4kCDmOS9hHiBS7m
K/tiz4mgkQG6PC6J1slIo99Ej9jF1YAo0CmDqOLtRFX5QHoYaRFpGZWf0jhTOlosOb0Z26agsGKi
NNQ3w7vTRM0ReSnpWq7HxtvonTwVFthojrThMV9N9apNe4QMN0m90dv05xRnL3WkTNcOe9zt9NW5
1uRqqjzUPN1pMAdXyZd2l2ckCZahXHw6ARpX6UclRUOoW16j3pKuRl3pAmqyqh/T9Wi4daz/slud
t5RO6VFvS4NWqpVXuRkyqj9AX56yJM1PqO9q+1pfu90kS/O+SJw1SBZVPk680NWs1QzoCm6J6jIO
t9amYITi6o2lpcOTnK/FCX24aRepChT9YLsOI5SSO9pOS79q0yioLKnxGjOJw6Rq18oFKxrjHJDd
5qRQb+Im0+6X/qMqB5NwCCI8BcJn/FiHrj1YHPQnOtbKXWF02Rmet9Sr6yLyNxLwQU7dN0jbMnOT
GPL8OOWQlFt6ifIpG7w4k+Xjqg3zWdo2n5x+AOuCdlpJM/laAh9Js6KvoTlpdxic/KqaRyOw5yi7
L1en9Dm3OtRkJmAtsZrexbGmH62+Vc7gUY1jNxtEauvYBNMWNTuTwN8dlrTwjc423QQo83Uqz+Up
i1rFjSut86M4T8Mt7td7sIXZAQTLyg23y74vVZNwPbaDeF4d39Fay63aedtH5lZ6ho1oUbVU9aOZ
TetuNCoj0NY4L8jYw2zmb3pU/ugzycsxofDsed3go7bajHupyyfloDSF/pBlwxJKxfiqqIn6DQmk
xaum1XGdpNW8fuvtMMvKafFwnpJD2RA6unW6vo6SGSFFksrtLqrQ145ko3hra2NNYPaL8M/pCscb
2NbzWDRrGKndjHqbPoeJshJQb/qMimYy2t/JdulPRqU1W5By9E8Pcp+R18wVnYlkcwWaschAr8dI
uy8a2uwGY26uTFr/PDCVshc5cc806G1YZQmjnZXmvplYl32h65kL2bXy0pUbqHEZJsG4lSxKuFWW
vZZOrkOMF+uJq1epfMjmLd0tmSp5Ue/0u2hq1trX+7V+rEoAWa7S9qVf0gHq9k60uGQIimPdsXOh
3+t9C8aaqy5rd5WJRC+jEM3pCZZiN5sWt4EqfWlrkgdgwwbDK2nIR3ss1BHaolBU2btkbeC4v6Po
BoqM4vqxkvCmUxtFNvImyoEz14TnFZhInr8RWPLzsr7rC/SGokSkr2Fb4QS2sz9FWSCtP0T5DmUk
YSPavcV8TtBBFfLk2UOY5a2r6aJddw8Ub1Dey+Q1ln4WI0m/KiRYrUD8WultbT6V+ZuSociF+yhv
ujtJdTgqT6X5ZCzNXpm+6a3lKY0cNFQMTWfF4r4hTHQs+uzaKSmB2T8X9ItjyPm4LvdEnVDNa89J
n1T9jhLehoY0uUd3S96ikVL0auKXPg/OjznPXAebXVKKIAnpDxo8d6UCMjlzR+WHNiGSRIeX7iAu
X3i1gXoXFbLoChB97Xb0YBXr4CFx5UVNHlSZhAcLo30cw/gKR+rJSa2Qx0+zFX+pIEG0XOEhuqvN
PC+lG9WrT1OmiyJwsLUF/4eGnQV5RN0h0qRTlUZXqnmc1d5TeLsZI1qUjyGEQhXy1OVNpGY7FsHe
mIHGo/D3oCiDfBtn6XUTV7UrG+sYRIOtuhGW0nXAKLvROLP64nO5sR1VSXfpyZFxfLrTlDc3raZc
9/TDFJHzLlso3ogUXrv0jUvD+w1qJPBAFs0+VcdrTqV9zQMrUveEfHKQzMpLsRSnVO1heJqd+1yp
gxxe6cYB6T9jrVvbCCfFeACkXdG4ldxIk3YymFknSj1ZG0+iydpscvjU+ytntX5KURkqRL9kIWnC
qAIxhJolPVpz6ata/FNr9J2crTQtSC5hIuLQQ3zuhvhkb9WN3GIJlfS24hbYt9+j3HzITQWSwSxY
lZ52TDVc29Dhbg3tLYeGI5ryJ3pSXcPughGEuuUcoPFkQclJfRKFc4MGd6DB/IY5RcSN8IkhamWq
0FA1mi90AJbtPW+TmzjINNT05iRk9ZGeGZV3CqxambhGW2NCTU/wjqJPvp5XYwlQpfDp2NxDyu5i
bkAMsgnk7EB93ljmG1AJbrcVQZIPYV2TWY1XXzEOXWp6A2jmuSh3QzohNaKElflOHbpncWlJvKtW
i7lEwyIbYFJZvXh6UpRrtmJHHqMcEDabtaMB9H/ry7AECcBdicVKtV2s0Sx/A37liqUPq7VrTfZu
bIBHjbLxKgyPNptnRmOhviyuDXL7SZF2OgLoC1gDi54SBxJNi4J50swBtfpRin0BQ0Ci/rtkzJ7V
9x5mptIWn8/JaUPDUmjqN2dafbZxVg17ev3oNbqT51+53HlJ3wU8nz7p/ppd29sddo1BYjAGe9wD
ExIC8JtnM6tdjq0ulMorIxsBWSJETkPxEl+QIxRzFfTwvgqbUSIZ1GdXMrG1oG81OoLTTvtmtDI8
0ciI8LIJDa92S7y4j10pYckYJ214b+xoz1KQjWFnVtkEq1n0jGG1MSiDgH4qk5u3tai5V5nzzWpm
sZp6+m8pAe/7gqMlUcMunR2Br60l3a/K4dDjbvAjFaB3aVSOPTOlN7+YMw7NULVxMqRB9TONhiQ+
ZSsa5LXXcM1qQmBbiaigN6Gwk7K0Oicu3fC56DveYXclQwVaNdzJch9kU7SD7/+KaBIaBTWIHWMn
lp5YDdL6Jh465WBbR+N+26yTFdU7tgs6ToXLI0aLvN+GeO8ktsfsSHzjxBiHPmC9j2BeS3SJ+/kN
UcmjAU8oJTtqS6/EdV6F1Dw5h48dU6mVb0Qb/YEjmKNUgEKqTvog5Z1jCAfzt4gGSM4yN5IOpRGn
YtsIAIb4ZloPESh27iYDw8DIDlL81NXmTps2F/iIbkRuxy0gZk/LXxg1iVhToLa9BWVOh2wBII1G
xvE0n3r7pekzt4goNK7v9XBYdM3llCG+ZT3tYE52t+hkSZWHHMye6ZmtFY5UihLRFT+Jp8V4A1vh
hwwmYMt+7NiRSWbc8RFd+uysd7p8Zebf8/kK+Tk0Da6kDKdHyM80mS9yjY1DxWKsP84egFlijXH2
8OIlJkC0BbLE0WpfVpU9wpFivOv5sWDPtOZytxbjWZw2G+tcjAr3wRhxTwwp/155Yt7wMSRV9Zps
vrB9ELGK05QdSIk81IxDscA0MQiwzWJJ7PnzFr/O6W52YkQJ76z2nZqmq28vRP6NkonpkqrXSfnB
TTqoTJax7tvqMa2Xj3ORq1dY2UJ5lpN03zmqz+s2Kdqvm+w2KH0L+1nndHvkv4R/gkCmxdaxlx6F
7pe4eLG1s7gxxG/cjOcU67GMU1+MrCRXwUTxhLut0TWFvylXnjFEB0QpQxMgnWbMB0kF3ZGHFpua
jeBIWTilQltyX1bPwiTyy0K33W761SQwswAHQDkgmLRoL9Zj9cxXkQJ08l9o4rAElYOEzL34u7AT
9Sq7VKOx67GxeisuxrCYr9t2Rbn/Ws3MO3yAxMKV30tZ7Fq5cc+9xLl8TTB3w/Pm6RZKsvE4xvV+
TRpg6wO+2N4yKlhG+fwV3aGy0q5rfDTeWWf0TeVUmnKvxfFg7DdyIpxHmr2P5AeatrwlfRT+n1Z0
34w6OcISkkhhpYUOXB8a/rqlxEGxJbz8RM15WvuzNK/IbO7Fo2gAhIW5wAawNujYDwFRn4a62dWj
9gPkEaigJ7Hv8hs2F/8QJqJv7XvhKynMamKgZKktVywJsY/r1ndKGVOXi2U4MWfiOExV1YsKeMxW
7c6BMcepgXvy9y3PbzlCE3341xCYjp/k71H+y5SEmef5saiwcA/mGyj3IJKsgMpaKA46zAxjzCIW
vi4ftci/9FY729XVFhmP9Qawct0LP4EH/fBsjZDnhL5b3MtY5o+sIQVXAjdgUjVfd1bhQlp16w3D
GNZGdoBeRcAxxbZoM6/Sd8r2LMZU7FY+igKUm3f5jdiOGLEED1O4gMUSbFYoHHHKbR8GUXiWlWye
Ui1xs4ioDAZDLk4TDl8/trz21iDwxGdGmCfZZBpU3+JdZItCKOeepPjhw6fCu4bmhXct4/NSKGIl
Y7Q3U4eflRy0WPTsJLg0NCaEn+SaYJHvZlRci7FkNsRPjVaIpWVI2z/C7fvfOPFtIHwRVOfiCUV4
YXMgM3wxvgF/RV1WuEAdVRBX6o23Rq8Rex6DHi7oobVC+lcfxDuZOE0HWL1mjybiwia4rwmxSOYI
B5FznOwwN8rGELOQDOPkKtNwO9s56bnlSpn6F8d6ghdEYS9zdeHrtDXk0dt4wx8majJM+XdziUIi
9d3ijDA+vbN4+SpmkQIGJrivvxdWu0O+8iiMtoOzPuGNYprd3haUASHwg52wyaw9voklzO4Ue5pR
jVU5GBDBFVNCEl24qluh/+K+bcc+wnb4rKWnIh5vMjO/LwjY2Fuo8opwiNFfuzfWL3uF1zNutCIF
GIWc87NtQvbOQTaEjzfh4LdDuhfc9axADKZWguDL0jfL6FhHJdR793OxHfmMWnJ+8s1K1TeV/tBk
MHaMRWdUj1ifF/6SymUAQ/ID/5zA+g/x5ClVsv/fiUJ3yg9Bci+eZy2fmqG9b4EGCvvDr7hTRkCc
H1jIIVZ8FjrHhliByrRdOb0v9n19y4tIsbfdd17GWWCSCsqdd6UR5hfPy7gSZ5puPTO4PB4ntFRq
0FuHWSqdMuW+ipS9I/9ci81FdxaPx+YhQ1W+gufBZ0Wz1dmeUf1myq8csBgUtr1YSbiAV4IcRwzA
MO7EwQDNvg6FDi/IsD/8IZIbX2xl1mcV8usV8rFJeeIHbKVwm/jdhFXnSaJVf6X059aJjk9wiJ35
2uyNQDDiOskvPisfj+LIjAhzjA8oaInQfS481AmjN6joCxhie/GRuA3/RtbiKI/WN/YmHyCWFYg7
TBReazqNoKaeI8yelX/n8ejj2jANfZG48yxeXs/fQDwJH4p32N13exspjPwSBx4J/o+4kUsJI8Oz
CH/dMjcRjnIZ3s0lMa0gIcScaExEMj2V/YNwgHg6SPlUEIDTStUJ7wsfh2dE5N4rSCWs0YOu2GJ2
xbXEqOHrYQbkGxMXnbTXTEgunDjHHDxhPcQ6ZY5I1v8YoaUi4E4VIBQtZprNYlzxfmE3RjFMWFGB
3OK34MbdATlwEQCleOKDttATmIRiuYjzG3mrhPjYEuAjcQCL9sR/8cntgENUdzt8EFaEMKArJ11F
4JzNSjDNmSt8XrH6GFTxDNw9u3hVHxkeEZ/VyFCIe2OQhOtnNEdx4LV2LOZPLE+sEl5bxdCY2UfA
BG5E2KeBfI44oNg0cyuRgTphaRlPtcA01tdyUgL2vVP+XRJi8kd8CK4eO7DAcYwPBvLl+eMwPM0Y
KDTtdtwXA90Ae28Jy8VC5oDhvhBzdM16O6RKS9Cie6UcixtgNYgZ5y3chlzLR94/9pnHRoI48zQk
GbGD4o0rCd8t4Lj/d+Iy3As+tM/jW0aemcl0fKuP00a4s7yb3OqObaHBRcSGWfTdqCeeeFzYbPKt
EyudKeYVIkguDA1dybfFqK+K6d6apkO6qD/z6SbLmo8TfDTw5lpFOTE/1TY80fh5P2b3NuckeHh/
bgnl7tYI9fh5PNoTDf1UEkk9xUb2Hd+GDSCcnolYVowKz52tOd24LT6RWrnLCNubZF0T54TiqeWW
cH4JjdkIzNS84fFYK9r2QgwAMMJ8wWfDYTfsxxmwDgMmnEQuuBgk55KHDfV6LM6/B6+M+Wc0GKQ6
Kj0YBK9TU8LVpqiLgeJNCmLxrOckU4X/AKTEFQZMeKSMhGTixBD+8HY+WBqJpYvG5ZPZk/r0c1nM
G7He8Jqwh5ER0Q9u7TjT4DUQLrwwSJLYtEsodrjYLxGMJiLWNfLvdI6JYSIv7yqFgSKC/Y9ONBUp
4KcIPoSTwBAX042w7iavEp+RsGzYBOZSvU+TGea1drBU6z5LNbJKdyw1PhHZ3M0zm+xZLFgMrzo5
vsUZr6odnvnykZ1j+4u74RrluPnD4Jw7/UGO3hbkzcVOnToNsHh7HRPbi8wGQ/S/JUaykE4PMpgY
dpHasK0nEaN2Nl7BcMLwTVovRLgb8mlk+O4lkmcMgAicqpR+MV3G3n4sPO2sE49i7JC8EhabmZyS
/CAykuLN1pi4Ym/QoCQuv0jRm3DSatB9WBcxhZwmrPmO7E02PIhvc65Obp+bT1p3bvGqwPg3Ziz8
qEmF7m/voOyMyqgr7F5U0z9n/1jndmdQa+SDxIpgmsXjLlp5TxRCIuiBxcY0LOryJE7CZq38NI8D
7qSA5LwmBSEjEDPS8W3hMwzAGNwRo1CQvnPFkxBn1d2PRLWRk9fAv00f0Q4CK8I5LLZuxynb68U7
vd1eLeygFXtZBAMOYY5i4e2Rg1zTUlhvkxSVERUBdC2PaYz22Tikb4Zk/GTmEW73RdTGqrMqA7Nc
usLu4nU3C4mXbgJpbe4jRyX3+t7X0lUUmY9rTrBuPkmRcmIWrGgLW/hQqkXB3nanelG9Ca+s79bH
ynwC6uiqZf2ssIrYAVN9TWQn131ABTawa+mXpEcH1AXI7wxHq0p+CK+8KgWgDUqhUb6GAchXkjcx
tfAK3RLm7isnvxPoG+h5B8wWp6GwV1H12mBC6vgfMQASO0bEkthmHg6b5GQfWbd0Sg9YATGSmRSH
s4YNl2po3zj4nLOwwUQkYl9UMoe8bB9MefTFvv43pEgdWwRHq4HbQ8ewW6KArhhRQOVB+Ee2pHs9
Zx/IpCDZkrs+ehvSFwpfiKgvpEC72Y0W615ePmYGhM1J+Ifr0roL2TZiE8/JlttSlUZXaLiNozA4
pOUkPZhAIsbJzziryLemd6vSuHH7CvDQj/LtoAOK13HJJkyIREbA5qOdkvzpFl+T9RLGfMQhsWg2
Q6ZQUavrCSdnWOdwwExsOOaFKF8ZRiBOcAzAsEWAWnQ/gmtFBHpM5dbMrs3+6cnYtUPu1QTIVpNn
XkTaTi6sM/mAmDi/Wg95wVYXe60a1F1JztXlMLS674ni7GbyqdjmBDAHYxqTDKsxiNaSgM8oAvin
CbsHGhTIQtBc8JFUEKaME6zm3MdT8npV9hp1CCZ12imT+vZxf8YWjGvsx5YlXOwNT8Ba86PYOQ5Z
nslJhcNoy/21iAWL3G+r/kaYRmErhDHto0yULiboOD1tkIi1e/ggZne2FOiS44+nhX3s2uhthoFQ
+P9Rdl67cTNZu74iAszhtJvdrU7qVrJknxCOxVzM6er3U94H81kSJPwDDDwYySZZYdWqtd5QaFo4
OWLTVcWK3c6+VAGhluyI5Kdaripwj+N1xgS5Fn8onBKUU8s8yAGadDbttBo7Gf5Un8LaMdgpBEC1
o6kaO2Z2k9O5Y0xNapSd8WRblXoOhOrfKqBx0fe7K7NFwoEs8WGxYf7HD7EqtPwtU+h+t9dLwDed
jzBWPK47Jz62LVdMAClrv+o4aBDkau67st5XaXv2BmvtgMIh7Kp/BW3OFR29I0uHcYm8NrT7x1G2
dx7ripkr6eP55rxZYo6DrDGeXJkfo9oJqehtY802VvPYXw3NVrHQFQ5md0xvAdE7+z3lqdprokxI
oX+yoQq8LpbgyjFUsGK6yL54ZN0xmzWQkqZGdVQprKsqDSmM0Ix0iPDcdwgI53Wzj2JvZVYOVAyT
YmeDLpgxrlREK0WvSkZ6T6WEBWT9Ub+Vu84hSw4DO0xVwI0k+ho57qmjnD660lGjTDChtUVtt7uJ
imA7Zf4fi8PJ4nzhJmTR4Z+98lpaJmfosh1BamTdEK8qGAOrtlZYqMlXVQd1KHriewEQwDNLPMPk
3zKtOhN8w3vJOEWl4VxVuygnYRtIhB1/2imJzTb5QqdKbWg7i9U1TPEeSwhLVXrJvHmnTtPMw8py
7E4qPSp742xAR9HrRX2BCjp+YR8n7jVq1iPTDccM6ibMzULUh3jw/vB2W9P6Yebox0YCA61Taflb
EcSHLm9Cg5hi5kQIdoBZxSeH+KJOLJQz6Ly+EFZL/YubL7s67m4Jhmf6CDlRE8fkizkN1wncqzd+
k0Rp2Z8xH98FvF5Luc1OTiq0Tnq8qlvroI599gCFDIAV3DucdYTqNeeU6snxhbC8D8x9ZBcPVWzd
y9i/WD7u6al/WgYPNYhq7UhtrZKc3rYBmgVrw0sIAwlN7nyN4ijU2hmayAhBbrjoQXNthu5O9BkY
UvZpUYad7/8Zym/sBj8IVhrrLanJNRXQ0uOMFDkHN70RlZmgeUwCz/2YqC1c+gADk5/9qPT5saIw
X9I5qLRxx2GXzu03Gb+oHe0ScfxF36kSmN11jxGmIzRR+k3TFJuMwiVqxlbHuS+aUIv6UB9HFG/b
ncp9SsTpIPo9GUn95OljjJFdsU/JBksJKtwq6IjnXykFYBTjbWlpXut4/lHWLjiBL+rvq3mAQL4q
KRFaZSFW8xyvE1PsVMqVp/Vt6tk3pt7v3IVMIrP629Yjw8rytlnlBq1KKsBRXN2MFo0/n6RGnUwQ
9C2nQtwAjj7+KSJO7voaRwyVbUSwU3x7oUeaP3Wz4eK2118Xt36uOLjjmmTLN+LnFD6qQgH+6A0v
zIS+B5gF8cW6HUmzXGegVCU2tpn8GVN3FxPIei6mSfbLr7ONXhVHGP23NVOft7QDUCJUx9IIli9O
AtB/2QXlu1PP0jXobJQGgoNBK/adNYQ1Oy30qUNa3H3ROz4vaUl3eoptDgVaAZWzHBKGF4G3fbTk
e/XcOIs3wgVg2Jj7vGq2RqfdxtNyU/YOpWOJByrWOYo368/Lg4/3Eym/ftMO3VPlNr+yOSCfLjkK
aQqkNte4uN9ruFb2RYCepvxeW40XtnFTrmlrPy5tBzgke/JS2q5zccDBVs3ZZgkaHk78yYvlHqXV
vUpyosXlCILW11gC+7Sq/iVSx1zZgU/JcTRW0wjrIUDl2UUpRQUv5EtDh5Md8UBeMl77tvYrS+3v
6hDMHUNbiyU4pf78bDb91bEklG2xDmgvqlync0xam3nIfPxdur7e7VqPvzTaI/gcsiM00G9LM30q
ovaqt/6G2XXWeGbwj9O6g5IqjsXUfQPWtIbldLtUdUZcysuVY5BAVwXLnQ6qakfXSw1JWd6nnnwq
+uEStPE6876XY9rg+AxORWNzckqMYP1WU7b8mvJ2X5HceoQ9g9NyMfEIbR2ObB13c6K4H/xdRGpv
uPS2JKlQ5RYzqaP4NVn9o+VGB4CnO1GjhFSNNUSOeOf4CijU/WiL56FfVt7EVYcojPgBWCax9rOU
MOOXe6OJwWYY6Y8uHndqTYNmfnbMZGNzkWqLaJf4+tfYTR7iKbktaHHoufPVjLOXyu9OhQoB5KSZ
4YIpcPVHtfC0zt6qXyQqAciOwnJIzsRolRmm5RcPzU11TniUuAuDyjohricdzmxuIkY1bvv4S5oP
FPtJWMoB7y5HjQsXqZ68yaVbF/jdUW8WDCp17HPs3QJjAUTKQtecbd/XPRo73M05GYIZzwh/oRk9
PxH0yxEjSyK9y12dr/2datMXoEgs72EdMCMqJdKmmCs0eTlSO6hnLbtR2cIKODGItu4TpMUX6hKu
0FD/kKDXQC/Lb4WNg3Gi5U5oZ6W1XiwBJ0xrzy2X1imW39U1zqiqP2IIXjKvDAVbUF30ch8EwiyO
IwgnczFDm9RPE/Vm1rXdyAUiKHkj7MzURQcZnnUUOYe2KB8afXpM8+acxnKXkS+VxHKQK6CS5JOb
O8eUd5+QlOxtZ4v2rB9qrBTedq/+UaZCJ3H22umrqxVnBOc2KrI63biBPPQwLLHBmWbCGi93GmdA
0Oe0B6yjSpqwcDuVtM11szxGXXawhUcXWyvkqqbDyy2guwdkxu6F0O31wIVJGg/s1nvwCua6K62a
ypP7PSjzL0lhnzg3D+RFG0lHt7bsPWSoXev0BxWqDRltRUoXQel7RZmxpoi7ATZJRb0Hkb5YAdoJ
ulwBhj1OZtSAFCeSZkZf3gxVn+9qu2Nhmb1xEoZRhhqQdTqe5AX9JGB+RC3LsOzlfp4ibe3ZU31m
i1QHI9e8nygLWkfD41q2BBPYQLe2vs1YZE/rzHGzlx5iV9hqZhHSojBgOAKu9bCZoVXWQ5Xxxmlt
GUjHZlnGhTke7BWTTAPazcdjbXV+yGJtGA2zW2uDF9BbVSl1UmJUz5Wkh+Z9LkAVIh1hPwWi1OnR
Rb9TPfi+jG3/VW+a/Jw7U3+E0DreRUBjbuyyaA4TQMZTZ5Izdh2VKNcF4K+l6RQavU7PtrHKtciG
CNyF1e3qzo5P4+L5wLqTkR/k5ibFPG0zJIXY6KNoaA9yFV8DxJa3WdIWeTjN7Ma+a8a15SXk+Wjn
7BE5ea70HEzgOOXVznSqBSjzUCb5ymgoHUhrWk55zIZOM9FfLJF6h3oa00MMzHffZG0TllOUs+ds
/2h3EZnzPBfOTdAN7neXVQVZLsqQlIvt52aqG3puThI9+eU83OsgMO+QHc/Io0rtPpGxx4xYbmgW
znQyoind+3nZh3kyx0+sgmozR3O6SoxCu5nJzqjru6jjRxUM1Yb78mh2EV5gdX3ypwHiRRl7CHVo
+nTf+9KJtq0GigiYkl/du/rUU4Wz4icH/KvkUpTE9CtEcQtjapR7116oS1hdemUuqnDIunbVGpG5
1Rvf4yydywPS3vVtknMxNpIEPIhfGStud0GIsJ7Y4EfiUBMEFxEVHjQWr+8RxDWBfkyOtc5Gae7t
IU3vsQQZwoh77UvKglqDg6KhptXZdZaGeWoTL9ho8TyulxkXaKDj45fK8RCxMnJRgg8LJmolEBvN
lWjthv2SmTPlumC8ZrUgoJo5BIPCTMMOOHTY9/kSNujs31FPa6+RB7jHhPyxrXBQPIne95/mIYbm
URW4SwdLVSCEaUbG77FKcgywZXU1KI0d89guN1pqvCRtXt9ZVeRsqmX8klkdeEQv1jYGxI6NMBaI
ezE1qH4Abth0Q83SqWjveJnEW7YroG4Le/6aGiluEBmJgeXEdFQDSX2ndptt6iVNqE/2suLgdx6t
2Yxv85KYlrNBrnVqGofCiacQEfj8wWD34ldWOqRidhWWjjcBpov0g9ULmjMpFeWkT4DIzrKBJKLP
pyWoqw2d7O4cuH2KFo4RvIBRnrZwNH+U3TIdXYSZ1lVfZaHNDK6nYdJ3iEx3h1avp6Ou5CwWXQ67
NgaVSRveTJBpkmNxTuYA2pIPZcaqBnGe0BZCt4hNRfwBFomWcLigN3BoY9prFSBuoAF+/uJHgnJ1
g0iVWBz6zrHNBc3T53AUHQa0XuXsGtTZt5zt2v1kwYVL9KhYDUYdq1w/4Pe0epPixbUeioEbWJ1/
r2yr3yeO1m1ib1jQvdc97sPtoMRC4KTKpUaXDsKz38+/e1MbQyks8xzZeX/fZ4L1YoHOHKbW+Blx
nP+meyG2VdBUBz1r/RXGS1loDMmTHgdPWc0udovypkwrd+PFeX+u5qraYltGA8au2Xe2P6+HKB7A
vuKY3BJYyX4Fis1tSTvHKc1zPE5JGLVwjDK3d9aDYAwWkwytE6xw5Le5fTSFfzKcPt/US+UfrTzq
6PB2NofOoBDpdkqRZQzGcNGS4EagUnHj2qzlYaak6nTSXkcpPh4dK5xWruWyb4kUTi670I+oaou2
Z6d3LvWHAfGRJeFaBARf38glUBCmqAyNupZ/XDhpYZG3yJRogLv1svBByMZgBYsCHjBHIO01XFJM
rcjCWbb+kbpwtlpKJ+E6ttTHzpxoZvmgn1HfCDYF6rth5k8E49QQYV9MYi9ajfa/HyTbPAcEL0aj
C4VVxfdQ1JYNmuPlsaSatxaOWe3zeQL/XfiSLrPTOzBWyvkxQgCJVITdKqZ0O6b+Fync7gXBkPSJ
YASsTI+B6TixuR5rNo0sWJh6MLQ3eWty0ZlSspOSrgXH8rTSfOBtMWW0FXrl3SYDW0ZpEBeJS49w
wjpyuegP4OQPvdPM4VJ53U3s4cDrIZR9KbqSwFEty03lct0Hj/U9Tc3hjn0Ptjpvgscoz3UydKE/
WEnTbDl3p908V8hdLJxBib/Mzwmh9utCDgYM1BZhpQDNYzCAcqnj5ioSTb+LU5vmPscWOs1WRYLR
yN9D3ZS4nQ0Py4JAjfK0XUWdA24FzuFK72SyMSSoMZkl0NZ7HyeFZtLWc17kYpVOVqMY0yDkbTPb
NLTx15prmSRXQb8vpUjEKs5GADpVDEsAxnpYJB018RkweuTUBuS7oX1MJ2pVWW25d1WBuFfRCG89
VHlwL4ySu0zO3JXkkYchdnPgQv3B0vI/WoTXb6CZ8tbz0iqUtWfvpRj6cIrIuPvRara92fa7EUTU
CaoZmJGp7O+71NU3ZsGJ0+WmxF90nB5ix6Ru7WLnUmpmzoWZNEOYQfzkp3V2qPUB7PXodF/jXqah
3qLdY8WlTne9cvdajwJmWRj2tUPradtlfXuwloWG6hJrN0k8zCCLYHutczuZLwDIKeT3s1xLb0A1
rDdo1tVJQo/Uyu/KAO6GqBwueBD1uX7pyyqRtXNGDXk4O8uQPXxM/Hkj8GYr4tF/iCuviE6WqFHP
LgMXLr2LDozTHFVaXAX52c39R+l73+24OAjLIIx2wydiD8a7tBlkfpXIhufar+18jDyNeh/uzqUN
vJg0TUt3WUI/0db9X2ZjJ4dg9IovUh8bdAIxk8LmnrWuwwqpss48a7VrPX08IH91IV8zeSDwoABG
zm3hJ/EvFQrqS9/LrPAupjkFHAVpvIVCgcXU1I3gyNuc6mZk5rtl8qhHooF6r/lzfivSIt5Ywdxs
W7YyhUcK3lViRaHKISl5TbSGS9/dzb2X7rSi0DZmUlHH6ZJqZRVB/qVp/WBPaeU78uvgRxfMUj5h
RL3HafMR+TIcpEgdPGf+/TKPMouvoahzZWOBSDGDnM8xlNevP+/GtNWfPx7K98iW6M2g6c1l1Xwj
JSKN2pqzWe+vKNH53ypLyr3Sj6J/X2eXYsJZgmH1V9NQjl+LpYw/4Xq+Rzj7z+P/rvz/cNrqIZ+H
Ie2DC8w6scrH+QilCZAQzVQ7ebSyzwR53xFM8MHJQ3Lizg7R7RUFzJh8Pi6T8bXv+uw0WjEXF9F4
n0yioWbp9fqEIYgwIKQ24408P3QykViijy6xDiqY2pHSbauy+xJlYzzJRqqgWG8o7CH9+Y8n9P0v
/N+j1c//M6Kl7WazyK3+WtBkXLWe/82ojc90J95bpcgKIFZFxQyS7qtVKnppYlTCQ0jWHzUJ9TjL
7jNL+wlb7RPB7XdYjzDxqLy5Lhqa+Af8+z1La8rA4ES7xOSAtVd9Q71ttyTLZ+TO1yZTxFiegwYt
ampE29fs/Um6S+RbysUFQAC6vTSwbOpqKLshCg8q13zkmE9X01LfNgC9Pp60d8Yz4BvhHpO3BMbr
8fSdKMVP2BHXttzJmax5zu/SenqUdA/+708y8EDSDfTuIQa/IpFCH+M2jGbtNUfjDujdsQEQkqRw
Iig0fvyo96I0uqcu/GYEClAoefUsXNimamxNcbXcKu5WnlxIHBdq6GYVuDDlUZst4YRttByCVQPJ
a4PYrqCf52kbi1vaOjONFmSr375U+tivu2zs6dgU1k1feOWRexPCc0labwK5UFts6DWUk5ZB0ISn
3FLlBMswQmvTnfaTUXxvUf7ny4JXZopktny42Wr/Byrue0vCYuErD1OlHatO5f/s4yUbS6/Wuxji
Df2V3D41StpMGy6WWX8yUe8EYbbx/x71KmQUInL7Tgu0C7CTVe5NYRThWBUo+ByQhY8XhfHe0Fm6
h4cEihXosb/6Lmknsdc4KLzAsEmKerOkFKy77YLutp6MwGoUjozGnQGqrABHNAP0cyIgcbH8ZNPZ
5tsozXf/71VefbdN8ar228W/+JGT37lzkiuOprYuhhRkD0xy+DWL2PkNNUCBoB3YAYCwgUYvvgn0
8pxS6luhYaNtmsGNzjZwXtAsAkJuIA2YtSbJdWnTdo/MEWg4rZLBEcHac1IMlqqKWx90xqMSuLpx
ytjZanZj3jX25P+I6hI6ihmILdiROQzSkYQ5QSk8qJs6rFLq2vUsvU2zSLmVrY1vdiZhkOSQ+T6e
r3eOE8RUOCw5xgwHw5l/l+FcpC1vb3mXpmrqlRK8dmvvkxD/Tg4SIF8Er572CQz7V89oU6dDbdN1
LnWJxBP3+6reLVUJIORGp7I/D8VxEX748Ye9l1T/89RXSXXaUlmimORc8Ger991ABwXiJZrJIwCi
Wo+asPL0NIxhyu/LqOaCYBQ0HD9+i/e2Ht5Wjm0blLqh3P87vFU/m8jVxOl1kOWx0YYnmtsbpzBf
uiGNqYzrPz5+3nuZCSZJJlkzAqjIu7/afoXWy6j1jfSq2QLUeYGQJeSLyt91RjOd28bM6GrTH+ky
fx03I1BhnMBCd0CV5JM3ee/ADdBM5rhTkeC1pm2c6UWVt45ziYDUgzKuqvt0pBrQhzXNIVqM9BJ1
lADyTx78XgCCpo+MNM/WqTf9O+R4bk0mR6C4ijIQdCC7aIPqS4cesvGp/d7blY2Mgg/bkLk10AR6
Nb10Rses7CcuboBNNDRehN5Q83fOk2XdcvVEqzk5e0tTf/KNbw8P9VxPaSDgmIlI37/faEepKPR+
Sq++nC/jWO5Rgdq2bn1s7OD+43l8GyAMnYRCidihecQzXz3KkIhdZ5SaoUZ1K2f05codyk+yM+ft
QJpKecNVQswoH75eLHoZGE1juNHFkqgc18AH1knc5Qff6yETiahbDyOB0i3jnmaev5g3suYCOkXg
ZNHzB9Vc+O5tWYz2Toy1vzbl13Z8dMFhUcmyjx3CcFuvp3/uztayqbOsoaLWBDTwZJmcB79Fy8FP
aTiYdglaAepKM/f2em71ajeaiX2j6SmQHUS5ixGhWH9s0xPq4+fG8aOfsV/+lBHoqASS64nrdEDl
r0aRuRjWtvZF8wVMyx5Qja45nH06ALPEGtINx1Owrizgw4WHnGOu20DCvaD5Gou6zGEwRS5YykqG
WQWJ9uNpVdHv3xsMA/436ps+RgSvA9MsaPonebRcDKfdZtXClV/cFOieuEtzztP+kprNJ5psbxet
eiS6/AjZIQD3WhWntutCQxRAv8z0Zsqo+uoaNC7nZDukya+Pv+6zR6mf/ye5soNijNOm1C9oeLen
ZBFApZKSqtiSEvGXxP5EquvtJsFSAk8NQh3f9cYBDagBldnYXS62g4WEblKpwvfj58cf9WbKlCEc
x6QVmAYiLq/VSPNaD9yWntYlKY3qkJRSPjczUBYka7JzFwzNbowbF5XZLPgkHX57lqpHGygmeSgl
Uyp6FedkpGedbzXVpUhy7oQjolR+2IPhU6hv5zDqSxjTKJuk/CR1eDOwHp6x3DAAZuDaaDuvoo9s
gj6VbVldGquleVkJGSY6jb+PR/adp3A39Mj4HSXA8zpBMYCq4FObyEvkFuJRj+T4PASI6n4Std8e
zkjToklOJu4o16DXxZ8xj9niTZpfTIF+5RxtF91bQf7jmMLx05baBWftx2pE/cXpbjyatx9/5xtv
GqVqjKA4lt1KvfKNc7eFnWnXaXV5aavU0FcycBE1mDhDAeYiSxzLTrzQBgwQI1icA3aCnr8bsiAn
2joFEFsdwRRaznAAqmZv9LOzjyYj/iRnejsbvCT/QcCHiiRyQP9u3lY4yQAwKkHoGU9igI5xHH48
Dm9SBCpvaGR4oAm5ub5Zzn6v61FvdMlFRj415by7uKYZrAyHWv3HT3qT/6knUddgtrkQvVHJr7M0
jQvDyy5aM/mbtoJ8iuBqcRPbAji9U9MsGZtPTuw3wU/VFdFoZMN4iFm9EcD3ZOxm0WBeYyO1dpEG
XbCvISv5IKY4Uh4+/sJ3Zou0AC0pMBY6hkKvUpHBiv1IIpJ3Z4KEi4tlFzXOJ494G/iQwOdygoUY
sZU9+u+CkPQqxl7auULC2lAnRfLbMFA2mVq8128QXvzMj+G9WfvvA19dHXCgGxrIAIQ655Qg6DKi
8dDCdOa6OgTx9uMBfG+6/vuw17EVD7HJ8PPi6kUuUr7VPrKB0jgcIUkV/58V8Fgb/3mY+6qw0YIV
arwuqq6N4jbJZq7RP+jnc9N18SdB1TBfpxh/n0WpjSzVdPTXRXx/wvnI6/B2ylxs5nwDHYxpPFlW
/pwNE7wRmkhBSrPWXRuadZVtCypJ+2Rw338Jh0OTWiZuk68PEA0R2IiTX79SNu3u26ia9nlWaOCx
H8chxNulXIOUv4VU8CcFyHHIFrO+BAG3w49n+b1tgjekZTEUqE2+ztgJtIVrdqK5G9D+7xP7rq3q
Lx8/Ap2zv/P3T1rHmHMbCRyH6h+R51XsHN0lB2BryTvMDUI0/QHi+msJxCXwBDYW8T5DbKSQwdXz
uiMImtA0ZOhU469msS+OnH8kTXEqDeA3wS/JHz1yWG7aoOElbuOi/UMbd1clEYD09AuVnn1rlhcT
zw8orSV9yOZkFOhRg7ZaBcEESq36jfLtfdYFqzbOt1kzYhwAOjiXp6ToUccqN39fCEdqpRoa+f3z
kvTrGe2LFeKG9wL8sGjdNZCuDaN3M6dmseLqitUVf6UE4iua6pesq6vlTA9ejCD2YsL2hOwBEzw7
6wO+FW7TSADh9cMsit1kzw+tHmyH2H+hzPJkL2NYgVZP4zYsWntfzt3GN0HDUI3OquimrfS1Vst7
Tu0fOQQuJ47ztQZVRA7jt8FsnnMj3qPOva7y6hKDQG8LYzPmGiwA/TaBzL2UdRVimXXxsuKrnSTX
1IdfVtjeChwICJ0SEywuq3i7HwN9eqii4hEI87ExAefy61yIvHtwNodhsXc2gFN3bJ4tJcJoY7HF
SDprDaFJDOa3ThXc5hqgUfBmG8ftkCgtlq8g4k/dKB88S1M/cU78ZFI12Nu5GR9EnJ6ccrgRrsV5
ND6NRnVKvBaOig2dKuluxDJ8SwHnrRbsEnZtaqxNKKq+NWNENWw62X7JUnCQCTMsnPgWEs92TJrN
0lcsh+A5g5Ietstw17LN4yC+MyPnRY+Ng+nKTYOEQuvLswZsbNTFzpHT89LJY5JDO4wqO3QA1esd
AlgtcLRs/tVWGsqyEOWHft+k/RkNx6NdtNepFNsCmmhTNpsUNHFWgW6K5jtQkRs1aZqbn0TkHYe4
P7Kw7c7ceHKKmZb5oXDzaN2P3tGvITejUCMRLBeoVK8mHyqy14FgNs4eKBPPqzYYhjYrv4TrXOA+
MfrJZZz7n7Nd/Wod8c0FfVlH5stUF38M9Bzi0fuFLPRlVriPKSj3aQe4sOmS/WDa5wpOiQOoDJ+a
x8CZ6NC5G8OanvqmUz3fdb6MCnLEUqhPuRS7hrNBom3jtf5LzXDKjgN9GBtqStFmSmB4ADkkR84O
/kLlY9bMyyABzI6McONeg9zFBwcPJe7LX+HFevjB29WW2Mwl2ef8tn2UQoqTrN3Hwl5uhyS9mx0q
lJW1S918CEcvBcZe16jMaJowHmQKc8IAmWbJ4BuKSUK6q24An5wHc/rgwTI6ZxTdzDm+arM+3OhJ
AF9+LA6ynxBRAmtoyrP6yKbgElNB8+RnY3pWhGEL6ku8/Bi1CTNzt0JpB5yDMIGj1Lc1yg9ezgt7
Efw9rBHqIIT+EKaQ7cjlNko3FpetlRWN+7pV+Glv4/QvsYDV4lpHy7lrvZGXRJaoCc3q9wwQrIP3
16DlgDLRGVRSm0F+g7+OxI5Z+Lf8TxVLLba5OSxgQWlfTvVmMm1qv+1RvazwhtADI+a4Xyjhohk3
7DtWq1oRHRY+TvC1NezQ9dKffKFEzFitH1RRLNPc8So6UU+r6UXNJogjshxUQLTqJ9LEp85PwszJ
Nl6XPuplAo4BHoKOfqc0knPtZpvC9ejNibBA0Chv7W0cvQCXfWni8oYK61ynN5mc70Czr3oxbclj
aE2uU8mdETCZ2fwqHeO8zL+WPDn4oAlHq77JR0Wk/auPoUbVdO60fF/COkFsCwFEaLg0sawFCTtO
8jRtrgPsAan9iR1lrOmv+cYMXYikrTeu0a8t9gs9RUVMdVsPkYxy5aJXNM2OmmS1Swdt2Oklilko
T3iWeOrK7ly40RH4/7rr441h/EijGOIX+vRNvJ14RgOnEUFTlNqMF1VRZBTVH5Q/j3NOzDNR3hUz
/yUCufDpNW+4l2W6SziEHBSAlGoRr6u3NcKcz9TxkHcdUbH8afD/RGjruMiqlSa61Wb2kELpdyGZ
8ne6Z6ShNpRUAI/wr6bgY7wIfV1vbXZfqAuthXePLSx6f3dqVge8m/huTUNKaXY3jIzBUiJ3DfFj
v3O06FbF8HogegVIX0Ln5SIm0KMRznw3zF6KjpaxqzoDvDhQPs1VCxijhbXV/i5c9Gp0a5WD6Xc5
yNr8vuMfc7glR/nPnM2ncey7CHCrNQNE4l6UD1TpV+pzdEieswfVviybM2d76NXNF2FEoVh+aElF
dMjsn2NbTrCAp7Btx2sa13s7zWCoPbANIORvzYyL//IjjeF/z9axmryjpFEMtXwpPDiR+VpASjO7
6iebMiwc9D7Vcd7hUWON5smt62d0FEO1O72+WemZf2jYm1le7P2WvwiWevE46pxTrg13uaYduC+q
ImQoJwdOBh4FE+DydNz+3ZsqcGhfeKG/EZ5PVsdSTwbUz12owoquDgTzpiEqoJtoZsVKjaRNK4qP
kS1Ug354rMFHWRXg0L5fzemdYLMy72ont5aNPogHGjI+qtWassbZx8cKvmpNopBDcwLj9qjV3bHo
jZ2BWohB7dJS36E0Zpx9CoU/G/K/wRIeXjgGxFDeyltS9Wa6h0E5QIIg/jnOCIaUyJqYN2p3GyA8
Yc/SHIJigFwBxjNYfqzBLO8YHhXzOtHv6FFtDSYWkO9P3mQ7zJdgVIix75gTwAIEEw6kyeB91JBY
mfWza/F0JHoWwa/CUID/fJ+7vzzXV44ia3eqbwJpbgZ+m4LF2jAEWnXpweRtIoE+AzvOy6ufBqNB
xSpUK9KNxo2RNN95tiG+uGwq9Vvl7J6s8XebIjSu9Snj5R6xD7nj5TvIilUgAVN+n21jJ/o7W63g
BfUrNwV+nVUrnWKsqMBWDt4FhBfp2oKiSclZetZZICDKd00xhnz+g/o49VAUey9slRHabEIvnI23
dPPeTJst1CbUB8p4PxfW3kqy/5/iqk9tWg+ZrqcaBL4Z14A474wajn0jLtMifph8De+TG/dqgVru
mdvaJu2eE1IO9fTKy6+FHWxUjLOG6pDqcEe79qgGh42+rk3tpmAq1XC4RnpubGiMk7/COAltE/vv
2labtpVKrc1UYpuPDI9Wi/2CeMVsDt2qDpJLjKEf+KLHNMAFXcLB0rUK7TRjlaTyt748E1gY8gJK
Z7Iu5mJl+9/V9kg4AdS4saAMOCpU8ZEoc2h1LqHnkN6ICq4706j1gB3vMeW9ycwbqxif1Pc4EHHB
+P9Rv1n58x+IScdeWnBcodr19akGS14rnmGW76a5OKac6w56EKIPznVwqRPjEvctYSGGOxtdHYye
Q7TYribI+3IZjDBvo/Mc9DSnpXOLVv+faqBVWw/ipaIcp85xrRuf+8VlZUj7Qe0jrGpRLEVEyGLa
KwaVZHWrwwRYp/gPzqwJkPG3hTCOuuftDOoTmutt+lbeWE2f4sAsCw7neZP64hY1vQv2AesxgS03
IPrQltZ9HfXfkwBCYd1maEAjxRkEeFsE6ZcxH64ysDZDUR/U0/0ClD9cVqDotw4GvpJ7ihXEJCRY
3hbT/6PpPJajVrco/ESqUlZr6nZHZxtsw0QFHFBs5fz091sNd4JxaOkPO6ydqfUA2FNWFrlK14z/
i3zjkczp1yZJrtdprsAKq0UdT0cdmXSPPww/k9n7FlcLve/4INPFvpTh8tSb84MXYDKtZooMGo6D
10xoo/HFbFXza3Rfmqp4gQRfyzY49eb6tZuacTf68zMTZo8SdBukguc7+8hhMk9W3MX1/NCO0ccU
RIc4XP+j2vhQWVNAEzIMo/Wy3kzm8i2hcAE1cezCeLgZ64X2NeWTGfcnd0gOZad2POSsR8G+L4u3
zVT/JHPwTObt/lInj1HUHKzOeaFH9K3vJJ8d8orUvv3UMOqSQ6QtYHDK7fDXVEVPMcbmkiakZPsn
cq0OnRvREpBistDK75oc7jdppyKSAgYVN02DU3UaySGdfxfx5aVyrAMu34qltwwEKd7GrBFOBQ70
47tV4/ZjkPzjZcrvJC7pJfCtytw3P25e2zJ/vJ7Okt5RyEtDOEI43nhnr46xZSDDI3UX9OurPvOK
niqmc+gDeqJ1lLkMF/8+dEgmYqOr4++rdX00W+9ML4Sb0GyocUu25Sb808TNnYe6ptHerZv0r5mL
lm8tejM7bUzyd/xNpFQs5i6BVOa4OvuX7G4uX8h8I9tluXXTer8ibTva0TX0oQnRlZtqsxMPuPl3
fLVbQdyRC6n95S1eXxCtxF/txLods4fL8Kuh4QbcPeANQUj4JO74i0+BrbeTwHHAsw4drFeXzxd0
xkzk6I/7j6KgJ9xo3VcY0UW5bQ0Km3sXaLqfcspmkTXlQtosy5GgBEtRd731yzseKjks1ds/SJRI
l5DAR4ufYpcvmx+ZY+0DbtYc/YfoQoP0YXoMh+CQTbSsAkGZSbBLN/ENCdy3HS0XBb30NwsWYEqz
gh7NDIqQcqQdTAhBRSYol6wYWqGS0w9VD6tFw9nkEBo07yLwhoy50RXqlLzgXULZ6LNHfc3pMUYa
nxaoh5M/qWOJ0mcf8ylKflkzNr6CjvjQTHXZYI55s/kCcGfix6dkrVCltHTxasbvogejyt7YPuaB
AE0Tzw90R9KOuAUXX4Mg0Wobu6awD2I5fkzL8puAltQt2ZNoeA50xjiy6lvJ4za2iVO2D547bhl2
dNvOJw+jwerfLz5Ntcb0xkbrcNr0YacGh+Jh2PaSfmVRBBfvpE8vM8GiHKKgDxjwYbW/8dIr5OKw
Yyqghx958mlBfgBbwxmZFfNfPX3JLrhdwxDrfXMyaP5Xc+MoQTf8Js1LHsXVTmKvOuTIna7qzonT
s0GrC/ePaLSOvnedavbxcxQtOuro5N9N5qlOy48rtO91OmWQbxmiWLrWHZ2VDyyOaStMoXulSIxG
WubWQ/TLJrzEPo5gYy/wYYLyMLaE8Cg5UXfYmxmbkB2wotWKKFJ+7xn33swlJPwqNlE95jSRG8T5
rblFx4qBMtSQcn568waY40y4KAbewJl2v9v6VZyZxeYBsm8X/1wQ+W3c+QUWGWiWSfiCItXxllFn
auewZMvR3ZS7MDL3RfKZ9uMhRQnbxiGj9NJIGC6je+DYBJvFau7wKRFZbNx9nxk0IzP2rdk8TJSc
WqJbOqnyl1yk+BR3uYpAr4sfORcCgqRV0beLzfA6tgjttGu+3Xjw9zKdAQMugEoyiTC+UT+yJ/7t
sAUdqMBgGvzGz54q8FjBKHNj+AoRcXY+AFU8H1maMT2tdBaNbsFXEH1dzQe7mbeSO7LtciL1xL0b
uuottPsQ7qDjKwwl4pDN1VEb48S04+RZDmQ6tj+bMTmIaWx2KAuy43tO72oqZsFRZyRhr+/DubnV
1rP1LXbpoeA4xzHljVgFAGw9RDwpYQvJ6HV1qbbitSBg00S0qsGkYR5R2n8IpYA1GXyAtKIxbmIe
J8+7Q0bqEd5kbh2cCzlFTD2NJ+xk367JQwEuli2MncfctK++R2Uz985BiKtE3y37w4Tf07rtFA3z
2Zmy56h8x/55AI1vGzwBnpTWmNJrw9uzzLQ2jnrVlZboCqe+zZfkwcFOZU7NVsLG6F9apuLOdba/
4nj/1aMXBdV4NzXC/GL8HDY4Wx8dmoN1aCSB0lVSk9OvqKrfkHijVU9+ctbvOswiWir/kLBh6VEe
bvPQOmR0nsUtrOt3MKuWsHgZww2NvKjiB5jBw635CLTGVoMleTnlj3voRzzBl4w7klyh7cGdDf6Q
hNRf6Zb1VSzaMPqAEKM94e4iC4zdS48V9AISqDHpc+qEldbk+/Ue4gOMQuzsbgj81zaOtsghSbUK
+6ykx8fkf0DUMnOod9kiLcfKeuSpjjnvK9QXP/FsRBEkM9K2YkqQFpJ5/jt0VzNwKhq+IqV1cOyA
t2F134jFXBx+fqAukT/i6RUeyLKvSVCIaXx0GLLTBVFhDcMGeMq2c4zcRKtIDhr0PTI/TaN7HFzS
BHEjsGrxoG92J/Ih5R6xBxrY8vzE8Y41hWo46LZ+bdBQAxemfeQ1iJ+2QrizJkR/9zvH9OAUdfH1
xMQAcy9yl8qSABlqh/KNHzW33dRgbfzy6ETW7Qyf+hhHaoTtU4pHJ8EiklKBCu0mpggeRcaT0j7h
AINPyRnMaD5g4y3IrWA7hMXd9V15emsGn6zFuSwHnwNPgKeNd+cEIz3+gp2NMrvMr3yUF/MKvQnG
c+nnFzf5YQE4ar2iW+Q0Pg3aZhV7OWqaFMsFa4UfUcD44GAVI75q097J6C8MegggBPoPM7PfauS7
lP1cei8FSjzP/WNYBHfRZjym3Z/B77E6orfRSB4zlHk70aR9JiGT5Ne5/prQQ8jCcGqt/qQ7odXc
tgmYEwb2L/vumDIVikOUhMMhs9gtk1Y+JXImdzqkbrh1QCwboFDxSoLmLlKvQ5O5SxZNz8t5l2Id
Lj5VtugH2vU7CBgxsnBjrXETSX+/ueDDHIbHyhjrm+rCzAB/OZuUgLjEXzI2U7n1c58M9D5JLje1
6V05SwfHtQxh9k38pt9Tb05bclS8z3Z6us2sT/LLGT606dAt2NxxE1xPY6Y79sKSOpejWvGNcDFx
973FE+V1v+EwHb7f44PsEHfLU10W97Z/FYQc+hpT7Ngl94J8l4ipMCrTYoJ1YCSHHLdHklcnO+mf
C2yLsrxsmSNHvVR/1YRcPyfVWOvNIlxrH6fNp41DO0yf6ZO0pQb1rpsg/QvbKX5VaDDHMc/l/Mqp
CyPjcd6iFIX5JCmk2mikfifSpFPDUXWsNU3BtKkAlCTJZngrfejVEgL3kJjf6u8m5JgdfUp9MAPr
JO7DQXfOQa30WbglGVveOVGVLv+yvDF18WaMfJpZ+7cFGGOmuZOzYTQB+Mtuw3NMOrVeDDCEPUWk
Pa3xacBmpv7e78rbiJElHecLZKzrYE+tLYrwz0ZMky9nnXzq5i/IFnx5vn0uObuQOQLSo63/468k
B8QVr9qCtKpgu3RWB+IrsFy5USGccqAINS0PiJiGDAOLNSI8jP4ZxpfMv2QFvqkRHx19/TafHl6l
3KUTfXTfesEtr7oMvNEoSGDb3GoPFUaFWHNm4A5PWqbpAb/C7A4vpjkIr6HeY+hHYr2lr0sa0CCK
m6KCbwu9BfLMQCj+Wn9xuureMRn2c6lPZv/egVsr5Fwe+wQXUQpgoTALhVRr3AfhVB4jjoDaHmw6
2oDq6I2fkVF+JaPuefaSvcS6oVkwxnvYkPFYvxr4siEVJ+/oMzcd9BzQKD+xNz90TxE+p7D4JQsJ
oV/jQhLsW+p0X/o0XQRSWMQ00LkHwTES5HcbbAeJePYizz1OacfyX5FGZJPstMmeCk4GMJV5v6tw
fMppSYorr4wp6rwk3YM8zjp6Vsn9ZclnCUgSOC2xfEDW7Beoc5u5swQteruE7uBOO1mZzmjsSaS7
CjiMLqgH4M+/WPkH1ODqGzua6TAi6ScfmNqfl+mP2VvHfgMXQ+LQtfCITKwiit6uMDxmCgL10NiA
+eVycOmoLxtJIKfu3oToTU1hQnddRQxKnPZ1uwHjncWJ4Cj1kO/vKLQgPiN/kLk6xrLv7B+CDpy3
HNACBZs+eQ1gydwK97Rn27r+u+c/rITtRDHC7OC6hHEmDYOHKnbdkDm2DHTzNh9xe4q5VvcFvHVR
8wLrJ5fIIQgLwo5CV8K0IFibc602z/wa66OrUoE/Tse1H2hWSxMETcbGabi+tAM29E9tf00IqzDG
MqPp9ciutCghLpNSVflFjRzQzBwN7keNJlqmX284Jl4o9m+ByJ0TAUY2Vywjn2tmvcN0iLQUHDfm
1QHVJ8OLjVytfeBJn1IDDZ2tRbBze01/wkwlglMHZ7GYfMTL4B1y8A/qUu0bG/eYRSwjwrrCnNf7
4D6RSxf/aYfNnZW59zIipLuwZ8grP0BPNGC77a5wKVZcAywqSxn6lSHp1+lLnPQ3eDhuhvTdpaVU
SbNBLTJcVmEBoVCeCXOPFMBLZEByAJCMKTK6fjQE/R+25uQ+MIDvOHDiUnqDO8k8sCL6S9Q+kun7
6DAkHRKS/9dnJuv4xacDBCIupPMRl8yNdYN/T3n6bcXgIcj1CgbMzY5zN5aXDHWSj2QHVMmXzvGe
JyLfm87calkWFkwjdA1CjBHaHi2nS+OPrEHt0umLQ5cHj4ITgq8F2Q4rU67GOdg5uKxFyjIHvX4P
ZiNWwKoMhodRFr83mvocEIwQIoeOGF92a0JIVsDUieI1T/KHqv52cSraCtMmMwoPdWOSLQtkrulL
h87hr5QIoLOqRrXcw8qiXL812seksOQD4YilZMvY2w2OdQJAFvVHQaX+EjIqjTFcuH8kjmA6D3PL
dYo7StTPOT3BsOp3V6sAXGFemlsxDkynHwdrc9Jt02JghyeixkgwGH6gUKL4Ayc0AxB2LcWQeJo3
9+alfCpcorbAhJlkgtmniTvnVRu/JFWMEvcInfILs6Opz9eFGKe8YEga2fJ8oWZGWc2oZygCFQ73
Wa13lPGZTxieBEDjiTBPYG9nbo7ag72/lu8jGy6N+DDgtgLOglxZbuL+EXVr5VhzJjap42uW12/T
Z35Ah78QVWbl4Cfu+x/pOrgbIS1yleU7YQ36vWAQOjjqn1kX/6EX5a2c3DwV4iyXt4IWmfwPNkmt
9z57otCFT0t/8VNUHAviPwOd85aOhpl0o/RBVE1FHw9Ci0AWKMjDV1cDKsRH0eTsBeyuXiSLBnkg
+34vsIsfxU6xUIPqKBRuDvku9wDE2ZMolEfxd0vGVKKrWd0QN5CekBqHMfStHiuFBGfzk0BYHytK
BjsfEVJn4Sgm+bV4VNW98Uaa/dIfbIKwcewrOjTc9FZ2GIpXo68wJkjZ7B+YPX8IXHQllgzZFeDa
f5uv8/LOo19QAEsaMZvDAwpIuRDpmloVbhT4YPoJ/eEbJGZ84dZZAKIOvca/cprwTNiJm5XKRIRT
MErbJrKDuQQRDedjAfkEbfMBWc3BY3bpEpH0xvjqlv7e5AwEenTkKLOrT4b9DPA9DAlw0eP5HVN2
dxiQgmeMfsA+FtpBEreAQ5SC4HcSttu1emLp2N0+oZjhh4fkA12AhTkgGRmKSLOGjY/dQ+skcASU
HZOT0iDog+ZLzhmFAf3D6w+5ZIYfgxs+OfT7GMtPoujDlWKgfklNvleI4mpDYV4BvUD2ZwEHFzaD
IN3x24W8APkx1viRRXAoddkd4uqjR4/lrxefmFz1iz4UNxNSSgcUsHnoEmeQvjC9UNclGC3g6cT3
cexuN9ZIf/lrSBCyEFXawXxEyl7fa3/J41Tde488IHXC4wCclcyfB3snQ6CoNjR/WLeXdtgJwMX8
jrPu7ege94jimtJmGzkrMuPIPmRHIskk6sOleGDtwhT4WcxiVxY4DWj+hQxvQpolhW8NJIkwk47C
CCc1XsJJqplPsKJIbeXS8sxNGcZB9Cj65ZbLzTPAIl6/M7d+K3gih2YyvMhKtqcHMYwkg9wdyJMm
NOkn6t54piJWEJ30OEUWfGOu84FDm/wA2WdczQeQBH8ihSKeq8ZmW05/fA/P+EQTJtqxSTmgK2L8
Lj4xMbk0aMbL51+Qri0OOqbNCUXDiXzhTGABuAvKs3igDojvdC/QML/l5/8ITtSuwCnfQpUBDOda
neAff+9ejXsZpUJIRUD7MgiHe2Strl/f0sHv74O0HB6sQB7v9ei+wf4E5ADXWpxIwI1oIkfja2c9
zAnBFrSaH7xPZJEN+WuDsZCRMADlzphjYhqTaH6NiwIqhld4z5AklEW/+45//5fFWUUI9DPDly4h
YdA8mm55CIlbZiVtXQmj/sPwTuvc+Dl4pX+nRHknKpbLTUTLMqVE8kdSBuGnxVq3E5kkNZTCuYoh
OSwhAR0dhyJHF8JcuExaBsiMJwS2lFG1opV4HtASCacOmxb6z6Z7Cz8UuMLdKCpHTegWr8IGv9to
f4ESeaZkKrtMyG8bl3M2p6c8INZsGPTR+40C4ylejU0PGTVUaP+TYYRwHkf/wyE0h12MiwRS/J2P
oAd6THJALJGFCnNRPHxoK8Ql/LNemKta0tMUVuDCZBpGuA6yeDnLfu+zO3DOAU8U/NAQPRMHsvvR
xy+ENoHXUpv+dYRf0N/MPYZ4dIC+pPhob26lO8WXV70i3K+nUkt1Y4QOIUO/+8apy7goQHSJ9d5g
sK4IDDkEYDr5Nn3Onh1RJHyrS042dEPEwJRtLhEU9twpuo10LDQsM8CQaroVqUGAQDUzIonEos2S
4BkY9rwuJk5VrDicsODW6nK/MnkhAR+be91TEH0x6weVwaPeUI83Mg/RNQhxF+nBVgGe/IscMq2f
Ji2JeLtcx8LzGKs2uRmSbiUpIFg/vI+jiEPuMtns7LB/dm3jRL4SP0VA6FlQn9JkjMub1DVPgwZk
MApcsKDsMm2nfgVKD8eLnTJp40UUsLnc84ULoA+y3JGSj9GAkcEh44hTtBu4DV6GfTl+0hZ07Pwh
n+JGQpv5chy2HkVrdyl/fSQkggXryZskVyc4hGFiGGqXf2pdwO7qFzdEhnPxLCa5gtAyPQoCkcx1
I7gJsLsRkUFzLYlseBECZNpf6mWLUONVHHEI8FPkPK1Mi1fCioxQNu/78B6HKpXVz8zwxtdvM26p
/xDZAQLr5lQkh47+pjJ8JCv1e7me296/Y8NcpyQQtfi1RcN3k6lc9HMTSEU+IUfkc5E8j2jsT1+x
J7eJTgo9gxPYmWQBgFLOyAD1ophOVAFizEfk70BAgANH+Jf4CrRMtAxON3m5IJPqHwpnm8GCxwGO
b/4Gi+AjTCWWhWgoyRvkLWbpkp1wFV980bPo5r9X/tDs9/c8QqTJl6m8h7i57sn6Kitk+MEGgaJy
NYpY/6n4vxuX9Sh84gJ16CF7lOeZfSF3+JBOGBpi7vFBf/eXHDwHlVLY+6v9T92tNA1UogUD53HE
6YSlIciWgKtq8jdS85dsOjkXZKPJHJzx6bInucDQPTMzVbhwjDSCw/QIVKIZF6gnMCYOQhr8RU5K
UlXKdKUZMBKE3bAgjlm5MdlDQscSHsiuBAPKxL1l40Kh8I2sApwMXCWr/Hd2iqXId1T75l2Zfcpi
CVdSmOF4iVmhR0EOPs0S+Bj/8jr5bNgiF76VrAIE8oUQ2OCXt9IgCW8S+lXm4/tSJFfGYU3oIKal
XD2TsCzCm2dJvi/Bl4xmjfwA6kdO8EHdC8q29qgmCF/ijAxL/31DBLlSMHyhO/WDSVZIiJQSz5c0
X82sQrwqzxhekAVGoLPolSE4GN4X2xQHpIxLIyIR14chtCSZBRuhBf4EN3FuCQr+sxGkuRk0JLGm
yxTf6aKgCEmvv6sXT+r9rFj+A6cDrsouhKpHyj8NcI471kfyZK6eur8flx5jBkZf/YdA03H6D+yV
/4h7aKZ5RgJFfrT12x/En1vvJLLRhcEBMAJ+96NL329iEtckH3xXfFyMTycyJnrym/HVo40vT2ft
PAwIlilRCaaaVpsq8mwfhNbdYDtI3oPTNU/KuDLT9fkazgj6p7JnEBc5erEzfkiF9UwvhfL+Ckgt
U5pFDIUhR9xRSUZLXh3R/BI3ckZxCC5OZUXBIEh5kBYUMvj4KlXp/ZHh54/w7/GZfqAvITY7YQge
lvXenpwYpOJvWc95oNKZDwFXeFrW+jA770DssMjOvIWDQUDxr4ktjT827ul323/4SBLEgNhGRII7
lI6z4DlQdf44LE8cN+sXQ8M8wvxaMEgYtzESS8AWRuGPuGd+gzhWRKuhMzZYjpeNtvlEr0NdvAIA
Ifvjv7E5nwTfnc0MjB0fZSexe7nUhHVZj8S8xB5iDYwotAY18D+HaRsO8JEjCLPkfojUT/OoXAne
zvTvQ7BxHyo7pv+RcZLUk4OBN15ja97dX51F1Y5UKH0KyVPFu4eik2O/ZXgQXtd1pPkvikku8eQC
ikMphKSVroc1qp6LuDusa3jj0adV2ELsL/+x4JQNRgLW7MRPXAU+Wt2yPLLeCzknWF0cOFI6G06i
gooJOVCky/xc9cnQEvglgTUMInqB3STJSLD7Sb4BDyy8triMiA5BX+VIT9/siPjLLabS4Vz5vwHp
DNPZ+5eJIQ4MnzhMqX/Z92J5TkvI8R/7MmzmtSHOAL2JZ/nbDcIqApJgjTfO5lZBPSls0o51sUNZ
3IWb7CEoLse4im9WHBZ90NMFc8F/T19ziC9NzuyUFnh3cWncFcOvlV6FvJZ3iMpkweBggNdk+Mps
+wdrNyR9DCmxPMBwUY1Pa53fD6X3u3WXz8YmY2Uuzp3vHGQhcIIiyTBYvlNUeshbay93kUfGgU++
pIIpLu7+JPhPxoEEFeRB01TkQveofCJ9erMYv6PMvBPPY7puVqZ/gPOIDVRmcgUdHc3JcD5ER7lH
rwh6L0NH22RDXKakiWA1c9Ycmgtrb1yPTVxAIdqecleG7NBR+AleCYjr1t5vSRwPz6B0moX7WUNO
Ipv525sv2J66HgIkcmzkxk++I5bRId0Nvxey40qpRH2sbIpp2p+ZyUgnk8xoEttYvEABbBiQcoFl
z13yAQlnHSgyDg23oLfkYpcL7vowIsiwtTR3TPUMS9lxTrCLPnJ1ZlonIR3+mAejyrBgJNQbZ/hP
TKAPoroSoLrgjpQOf1pl/5XkxcHILBcB+hYCZpVzxXIIRPD5q4HE179yXfSIWuaPabhArpmMzx/G
up44cQdbx7GZFO5yfkBrvRxBht8rA01I35C3HdX4mq8HLOHy19JlH1pSM31RBBycDU1KOrHt1tkO
YOY4/cXP5M60m+msTA75MJEQUs1kIAGQkQ/QCQuj4cWt8iJkICjQL1McCpbTlPu2QPNXOWO6t0MX
bpmCtyPyMvvue7+QjOb8csjSEEEaub1HXU3RG+qb2Bdi/JrNprNAGcgSkqzpmtuJqJvceyIReRea
oDh2eLLEJT5hVIsU9jrE3vs1LK2cekDq2aI5/i8TduPpRni1qGILQ5dmvdyfRD3n43rZvRKFWPhV
nnPV/JQnUD9AVc7V74fgl06Z6SkxUQXBCSoMORtMjiFLl6fLUyeqkC2BK5+n5+Y1LlDmr1VFM1rj
FxtQ6INn84dpT1f8+jdvEZDRq4lPyypUTJIzt/vgHh6Z7Q8aNxAP+xRik6NdHpSlf9Z1ms1Wlmbx
urGmg+GBnUYKzqh0q8/C6DzFDE5mu7BWh5HeIHLeXZOq5PSjUpoSSFx+V8lH2m/tdM86PFHkX/zI
1TSX878AluhfFgeflHuKViiyR6+HSK2UIrmKoUbtdCt+X0MGlFytUXbLovurn0zOtJY+6rNtbFEt
PCqffyrJAsqPN+ObS1BNvjcdJbQcpM8ALNQ0nxY3t/6wj8JHoYKeXB+FLYGY0pqlgasb7oOTJ/cQ
9uUBPoC+x57EGHwa5urfStoidPkEj5PZOtjRd+VodQ7uYHB4qSyJNmDcAMBgtY7YycaS3Er3RuMr
gSV+Dd7WR/KgP2QoAJ2EtgzXEyznyPmTCgfYTBcBgs8cY42jBZqRQpLbTx/gXGSMakdSjY35KCHL
YSq3sP0R5KVUPou4ljcgnXl6WBjb0XHvuW5F3rL5+yU9bJL/ZiM8yGM+0JC3iN94Pc+5UO0njCc1
CaTkYQGOVb74lndTz3QQ9n9WRfnsgRSZUMJAgXsUGuLFhn71CGjy35L0mL+PUMyWFjp05yuYJg6o
9d8rTt2W600j2yMKhE6uzcY5Dxr7kIRyoXe28ciR8UxctYiXDl9ASBEMghYxoneIz6+CxmQiMAPD
gbwiK4xBCjoI02RbQQUKIawnupe/LHP/5lAmQEcuOF9Gm+2vn8Glv2/b8DFyGWmXx8QOyVfcDMUz
kf/nNWB8RrEY+PQoght7/3vewblOnb3ZafQR4N6SZTK704MUZ+WEJ3dZP0l22kvkZQx2nSfqMCuq
9bxwYtpleqqKjOe2+yKa3tx8eWqaZbqp8XEpO6CZzRfsdRsg6b31mLSbC134ODKX8a30w2fCuuvf
Vjz/Eg6Hutv8LIL8o8mLz5p8N2Okyas1f4us6IttMLP1UqAOHbN7csr1aI7m48jQlJuZaVsMxsu/
kxVAgUFLb+CWds27qUI65ptkR7bRCcwqR5ViZlxB119eYCar/W82x3t36QuqrLy7rkkPGAXzgljr
l2HPBF2a6jbOriZDbRzfo1SSK/sJMfPpKLOfpA6vDQzn1963yETdIEgw2nAgwbWUkB3mC9Ov6Fkj
I8fISxPjITkWMt6YI8ytb0zqUM04OE2m+zzSr/WqrDGB5U2U/yeLMNhw/awfCA8T4b5eyPFisl1l
/2mM+izzcDNRNXfBj5wam1fCYJM3vWzq5VvoAj1M0tZmxkGX7SedX3629vhG3FT31hPQxsCZqDvz
L+kPHPubyfuWVzZuTEom8N6MA6kLC5WQSB/OrfWq4CC9hJRRaLdhVrU2a6BQYdm1CZkikXyJE2oo
4e1xac/ap6KC6WR9E4d0kwF2/CMD/oKPKc5/dNS0XTplYqPfkbxc1xmk4HXtmQHHxOnv5MMlIf+L
k4bALqpDsQpjyoAr5+tlHe/gP6WJkSAFLawvDeXNQuzCEvJNSXI1s3esVN4Jr5nTKDdHkq97xTfH
Nn29EBetgCU0NijuwD2rFdzbdvbHL7tTYNU/lJi80swOL2G+y6imbUBemwt5UIH/K1ZmIZ2QlF8b
DYXxBcmUc8ljknw1Up+8NkY5I+UUBuqz4EwKvExzCUq/cGi0a9T7C1mDytMYajKyWNylXh5YKnMX
Tsw4ubHxxPGtktrkM5OTXlkXbJzZoqa7wU9b7xIjSyhEpC+JOTLznpm7+JOkLcE9urOcuIlK1pQo
I3MU1cxKFXMXA6o8RNQ8ERGZ5oX+QMVjz4CYtvBYlvuWN/OziW9VLjzBOtmwK3FRiTuDkhAEExqS
gQbHnpyAhjnd8ssgbMUIARktROXMifky4E5oThFZCTvC8T3u0HAdz2yQdsCyOelSd9cXZHWgk30Q
8dQ1H2Y03crDFKyX/2yLQQprUf7c+NGo9BvyOs4xWvlfKKVyw53CgWghwLAFM+m+CJ8EQfteTJSE
D0QI9nTVusnG15rkHlTtvo1J+1g/CEWMJKElVv/qr9Ot4rVR799GPp3T4wjwvpR+Cj9ADMwVBReQ
k9yQSCS3VbpGcmO66TYa61tlVokIF9XGUqPPEbGifqx/yYWlg9NXXSr9e5+khyc3hUzxyPXVD3Iy
j12b3GHoQbHHlsEHoCMsO+UpbHpazwRl2ovNhi7+6geb80CtI4cRbZqd21VfOEgzz583/fDHYP5h
ysXNzbgn5Us++CGCy4fwlVNfaVdPcmZZYENExxVxestX+sCfiB/rDHiHR6aGnFnd5Swvtt6xsaIP
qyrvN230m15Wt8GF+TmkVp8EWESUdD6h3CA6TpBY4h+VbMCTlL/LF32nt5jriS/6TiedX4bX1ZkV
E4Y2dRxSwiAQPqHb54vZWuZtaXmH62su9m6ZvsQelMRCsTSLsKXopB7ObuZuB6s+sUGTtAOP7Bke
qXpQWieduogZZ9Sqktp212XuvvLOtAqQ37ruy+c0Gk6MNXqVOzPaLHf6hGFSqz75I6WZ/yH93d4/
iFSj9SEOumu9pT6FL+igWoTsQvZcumiLsofy2iSDqnpX8pGOZqQ11dmJO11SEvlHB08IIpbmiLd/
oZM25+G/1u/NnlrVC44cjsI1lbqePOQT5aBYFyTWUKvsx8hOnTRHNKSgkmT4BSX8O3GfMdZ4HXSm
DgqufgRHCHooO0N36jPvqL3g+CLtmvFyqZfQynzt35Dsewl6roCc0lvVyitRJau7165hClTgTc8T
qToyHsnTYeHyxU9Eai7V+iD6FuuxamsMXryufqD07EHRS1FQMdc7N+/2xpQeUDA2xpQ/7GrP/zA2
OPnr8RQz53ZftfldNDKGgABLyll23alHpntkx0gfEUQSFwYMxAAEKfgkfbb5ZDlSPCbRdkFH9O2F
9uJGOX54/nwgiXHnzLytC3exNzzJWIlq3Pe4mzezQVYbU1D8ZK9LYPlQUO95J59aYJ5O8qdoEnOS
a5YlybIQpcp6kaOP78YhF03zMaQzp6J0RIAvYUEmi+GbUGY2OGhsLte0LJdRfh1+KrpUvgmlT5ig
VyFhPpbdH6A7cnXTBN8Fwf5eI9aMYxjyJ5LOtSLk8MOR9sbqFaC1L+mu5z3cN8s1q+yJxfBNlDNf
gdnfV9+1RTM8DPlTyP0H697NyTkeKawfJsIH8S7v/OjGzB4UYIHEcr+jWRNBFfiMA9FPdYcAfU6j
86tr3evUNIFMYpairef+1dZIs3UXEgxPGf/LoZl+9Au1xYrSdnlVxaTVhae0vszMPurI6iupFySx
GJeoZwmvT5xSNTFdC9Ju0RRqHllmmxO2wj+Z4nnxt9n8YF+cBm2gbrAcuAWVQ+BGb+pfIx+NaoeD
tV66JiIJnHmq4a+SSUTtgP8Q8cSHuUNxpsLY3Blm2F/kgjM4woDD7Zf5lx8uLKNIqs5Xor1UpTDe
upxh7JeM9ub2kUTZOk6Z5PxJIj6EN9Hk6uaydufG0kBSPHM15SlEKbr8bQYwiQnWGkvJJgcwK4IX
cpXzIHkf8qA7h+Vwh9rw8XCwK5VsypxU4qzSwdML6RghDZnGkLLZuo7JLg8ZyzU5r3VcP6OATWv8
dAqLYoUa03AsvzDrh9Siiem6MQlUafpfTXMKcrwmLEIj3VFCyWI95ktSwmCcgqpGJ05xja1jFKBB
tF7letDvwoBiij3xl9Aao3bcvax3F4FgNIZxLHoj2TJG4CQ+ZWTHXXxhqHD3hxysl6QITtz7u490
E0swzOOu55LlqrWm8F4RA/eC06Udq1PsduchCInDVc45ZlrSJrV+xRf2tkY0V3Geu56ucGnv4aiL
Q0Ix2cY6l5P3sMG9viRL9YUpaOS/pdNPMXPrzaSOxdn4oCWr1Y6HiUlRHRXVEGa5ODQ4jrEqLxFD
2gq7SW97d32gSQ5lSJtwph7e+dpUzFKgTxmuFpLde3N4YaTUzl0Yrj7Fye+M9rc/cEd6RzciFZjx
X7eEkciNiPxzS6TI66zvPlpChrNtp8aBMQz91ppx3azN/OBbwZOcWlPB2NosRYPGfjhtw1YTa1YS
RcEm8xq9MYr+zzAE+5ROeQhimlcvh3k2/hvCKrgJENX6RICaZHDRnqAFMbGLSeOi0nv37O51MZl5
01PEtLVCZiMxmHm6bEhwNosvjrE5YYqR6IOLKkty5rxWREzNmEqqKfyT2fX91U8OV23mfJ+XNlnp
I1nvzXGifJVWtAy+MTYhllNyNlfm2qVMa23KjPbSyUtcD4xKTMa3MEH0lJ69x5g/MMaDXG87znGX
Lw/0yiWNw8q/lgjtxbvsXTLustGFFwHKD9SWnvo2c7b0IqOQnpgrbntkMhXyckx0DV6XACcV0o+O
2jdNPob4x0l8JwpMdwqAK4nbDV16wAMmRUx4tq/eNAH7BWWNE1pgzh8HnNZhcN/0BKRzV8UCtCAj
1Gd/IL+UP6VPtIy7ScdlH4z2o6J7hAyHKN6vpKBISpiU3St9XHlnAcBcTn2awtP7eS/H2MB8Jj88
bTabW/UQGdzmo81oB0RajAFe55VZZ7U3vY88Hyl2Q/bkVP1SGSRpSjPXO5k7tjM/E1Roo+p+VcZG
c3WmK/t49fcDVRx4wiwG53Srxdjm8Qr8Ss87KLBpzsF9dhluV1xyyvvvpvCKWuUfVzydSUPcBcWB
XAHJ16Dj8n7ATgUDYcVwEFdXn2/o6OW41xeAiVt/a8nXzOcF9xCp9hiTuDy3bh0fcTrNZOcraMUe
oggoQcNA8t05W8YOsedoZS7kaDM6vfZeuuyu4lfKlg3Ld7ezdqTI1aQSdgABloDMLT3SXehZa2Fg
8nQ3nJkMh9tZQbD0Z4pZI88o6DAjjzat4+/MuFcwAwqp0WOcGSJfdrWcUrKCVgosnb9gjIZIe/ys
+xhPL75b3nb1ZpOJM2S7qnEeMrU7ycgC+pt7pExhgoyR0nySF9BJhKlTcNUW1pLyeEVDmA/YvH+U
wiOdKqqlNDX9hW8oYUYUEDPEB+GzV7lRAn/8LyGhw3JN9vUQBONv4NOdjEYpezqfbn0UgB/NBykl
FIac1iWYbc0vNG5h77IuZKTCLdi3Rnx5zo3qnCwtY+qQIvnwK2LYqk/1CmuRqOQPSVr6H0nn1VU5
DgThX+RzbMvx9eYIXDK8+DDM4Jxky+nX7yf2ZdmZgYuD1Oqurq7iDzzhxkISIjGo6xnGIM7T9W3r
8WmA/9v96OxSl8C6xNW7TON7XEGRjb8YAHWb7ufOy3JdPAgP87xtEueev8rD6pAUCrUlrwXVJXNR
s3EO41hP477hK3TKXXsTSvGpDRN2gVLnubRfpaMwZ8PO1ENuwIyfMzP+Q1h+1ThE36kNhuIYj9k4
KqaGiHcuU/wbQXwbzPYttedPlz3TwVzEJIbdb/5wnkGa937XTqfB29Gyn3oCNUZiL1Hfn1ScXuuS
GW593UZXvKT5eLN8BnWtqrqLlVSPfeefYYC9snfQI+rKD7/ALNgXaCynf3WeN6Q9eoYlk0aRvR+L
dGdEAPpYRcRu95NMNeJtw8gVEzA6PzXxdWqPrsD1DfnZB00A60rGpD2b1dQgA2HXLkc6qIjNvDiZ
63UKonccLspV2k4HnZAYNjItjWXvJoHLbOJXfQ9Xxbwnngcvud6QVFtz3bEGAi/fDwAmjzjJvWYG
2mbIeJsr3Oz8ba9bCMHySLmJng803iC3/vkdol917MJq5XpnI3NW2Odc/MovN1XOMuiDHNzA4PgR
aJEEcJIW+07H3TkbNk3gnjCjWQvZPqFc8fYLCeL3KBaPoYwSYvo8P/te2q18w8Bdd7EJ+FrnLSOE
icvY1vvEzXYIlzirxJ0nRGGc6RSNpXkaCbwAqtBb6YA7dnYcGFlbCyz46ibmSmvY3mbE7sb2uK9i
Ji+CehuATdSCznavYkSVwr3XGSc7ty9BWF/rrni3KY9b32Pw2U0x73OPwFxr/CoeZB4AIpcTjNfu
mijnqL9WdQ88SaUbRJegns6ir8K1PVYMKoECDxNkVzs6TSHc/VQcc7axrNC28Kh0yVgHVFYaslyv
oNfIqbGAeqjCOyMIfPDnlh65Gl7mfgauCQ4ugBNz29cgiN+8wUQ4R7blVmTtPvKTv/RY76QVHbuq
v8z+crCETdMr3C69PCW94jnF+KMtdwawMwnKvc+v6BJ7gC9iwEaTBF0frXwxn0sPnSLXeooD++wj
/pYEbbvtEkRrnAGbxQCVWB2V9YtMQnjlJj6ExJ0ZFMH4U9O5ciS0TuVMx6RbdhMYvcG2smhW4NB+
jdCb6ykhSsaj6ZcxpgIMXSssO7Gh8Bmz75z4tgzRS1Nc4HF2JbiBT7ko5COI8rV1FH2A4ZgWNb0o
5F/wiVMn13YfKbetGFdcB1c10V6xvf22TNbqMLZnvG6ZE0zUZ5e0mNUx0Eta5TRwNGTSIBAZHa3s
ftAFSRsdZDytl7h/h3FYrwbehjXD1xwKuQJkOoUYqhljced62Q8HO11VRmJ1Y8YqzH3JmJtZz5fI
WopV1Vf/5BgjCcuT8stMQwPRi3LsdmM7TLWKpFtHLbZ81aD+5eXwoJdmM+W3sPHiT82C1o2qiR7r
Ok/bJ6tJCTqwLnv7G/2sUxZle2T8GOX0SFQpv/QiKqbUOpQe81tdbDoc8NY/VZovLYe/UMXzQoOz
r4PnjsCZRihq9Eyoah++pgGXscv8jCHrc4wFmgYSdQ1mCdg40E11aoanxLrgRIvmdDuXYlOpnp65
RZpmKSy6sVjVGU9hiG7TxNa7Bv5xssFUNvGGtS2Kv6Mpip3+3eVgxetKePrOcFG3ubUohVw/Qiuo
/cJedyoe3hrJ1KzoS+Qlyu4w+O7F8mr4ib4jd16NnUMOTtyCYoUkX0DK6LMtQu2TvOm2ynPPOrzm
i/ege02/L5f+DEpf62KUME8oqtyoOE04g21lGiW7EMwhcuRJoVy3FZT6q8lGyWfuD4vju+dpQHbE
n6NvXUsEU2Fto85Wu9oeXmJM7TGcgPYm0eedR15IPTqcO0AGyYyp+RgfBypTZ0HyZRq/UxU81DWc
W5lX4Lb4rK31kVKbwVW/dmm6DN1Hb2m+/EHRmiU8zIc0yOEAKW9cp4PFNFhrI1k7RcvfSAoEKEFD
lV2+6F0/+tUDtRPKD0NwH/pWuA2F+snmukU4xB59mvp44KbIJv7TuZxnB9OxxIgREcrs7KbtLuiH
4zBo6LLnBeYbPU0ydWw1jL2AwwE+bJ9GX/rSmDXZCjjg1i56IKlOhpO5Do1odg+BP1goSkqn1Y1I
TNKwBm7je39BQ6XgQDKld6SLDsbB091Jo9uFXgARNbBwhp17e5Nn5Usvg3JDgaWXwi41+JAlUOkf
1xbGBzikKbe4g2fIIgQM7xC+WiuAWgEOJ1vUxb2FWQ5nYFKC38my21cEJ5NbHmkJ+3MSrJyZgxdh
KaCrNn2eklCzCqZVkoq7Qg43a8BfVDYPzPy8GNGymWIcE9rhtVUC2qrYJm5lrAyEuNbxkP2LMyBy
3Q4vGcR7r7sfuONI1u96GEj0s2e6tASBFdrNq7TLvzwfASGy13wMoKAyDWDkqe4msTorPXvS+RnS
AlDPbDZ91okfq+GUJiWrS+QjVPIEJUbfTJG+FBmggKqSVTyBhYy6SnLUTrm0oaoaYSL7mJbt1Yix
wkrEie7WvRehm4UsE6OJSQ37yMJ6Inwbx/oOL1oI6RBjXHFYgvqUSbjyhreO2NrohcM7s1Y1C5S+
7M0NDfY90oVchiAdbqR5wo5qnaBsUqk2ue8NR7xUnYCTnU67thAM4iLpGcraZA5/10m148sy0pfR
zzqn8SjRnS+DNt0NdYALdGHFW/Rbn2VJ/7ML4dN3oB1dQJfUaGZ0H0Zni853svWMayQL6heyJOkc
O1Q/C/GUi5woStOwpfQvkAibxie+A38K5u8FLK/qYbLevUV9cx01juJsorWTqnuPR8kUT3lvWQBR
Zo7MicBQLNo2DQ4uHvTwlqI9Ft8+2s2JtZ6b5qHswn0FH5r3Wdk59SahcbCLi2tQ+VCb2N1D0cz7
Eg3toHof+E3u8tZh1wh/AeUbxVv2rwuqop7EkwYNytKxDtWIfTROtqyAfa3s/dKhZGUgOJgh07iU
60Y+LmV28HX9MV/bkEzaR2NsNzbf+ub5Mrl3YWbe97jFR8bClBqaK0BTPTVn6b6G5njI3OIcGBWz
ByVW2q4JVj47/+aWHLJGMoqYiO32WeDPq2p/La2XiUjVufIyhzPBLdnF3rA1mGeNDQudG4R27eWc
imWHLxqeZfPKbXpMj7UMLOqC4pCnx2mQp7ybwUma7y5Mna1p1FvamQ9h5+0Jzr+PhiuU0J20Tmhr
EakLOLzGS8Oh7qYPUTk+Zd6hr6+udLY9qaCV43Ua62mpeaUA0JOR9AjchlMQRpa3CRuLFYC6eODM
lIP+izkYtDeyvwrO3mBWt8ZqdwqJvlUhHudown5W+X+Lmv6nTz5nIulGiu/jA+Fiox1xvyYzWJy2
qzaK13OLGp29dYjoNu1ovU76Zd7zUhptdpLQWggRB1BswF69pZBvGztDWhYLZEX97q1BAcn5FwZb
csReoSPj9IDWrLS+7UEXNp9lQNISlkA4ibNvBvlC0v1J1cNU3rLN8TsPo+cq89E1rL7iIQZy1WKR
cs2aNMJht0QFe56mSobMMoi3UaMXgbbe5BNrnwJATIyihpbZIRobPNY2T/Z9D47jifuimSoWUtcc
oowOfm/d6Eh8TvNYbPFheu91muZX7jkxGKxbIiah49uUJwx5+2DjnFl2fXQS51Zm+Uft+9scQT9X
jCcsp7Zd5TwsY7VvVLV2sCXO3fA0RvmzXXnbWabrfG6Altut9EkwavMp6c193HTHwtK0yGHvKnXN
zfgRu/uOwX6bdvCQxrs8ECxyLUrRUonCUJw4YjpQtg61JcO06AnNGzvLcjhz8DV8eVzM4FwGFlJn
DLnR1mPZMiBOHb+ekupYtPNFRE5J9bswKjy+BUmwwzX36Oawk7SqDt4TxkGC/waUsTi5A+O03Tlm
SqUPA3ffWN5bMyN0g1nJNhzMa0/bbhuP7XfZevXOqnD+EfndGNvU2fm+S2NYpaqmUQocaZfQ77Jh
CVc+OLjiLTHytRGefJ8AzFDd/ppbiZaBuUGh8y1uy1sXW+PaHZiCdbi+vj1knvuNsPOXw13Rmt9m
VnsKVbo1WRdGZ32hkP2JEcl2TOKdyd5ZzYFxLd16O/ESQrrtTm7snby86zIfRUZwqLBk2+cxHaF0
vVj1TvX2LQh6BEcrZot59emUv5SG9U+63inVsuitZz0AHbOpor2MsjujI7y5xfwet3aGPzUirqVA
mb9gcrRMfqT/lVgmIzr+jDkRjFinGi92EF+WiENx6hNGJjqJDz0ine0DBJIabAswyofHGFXkYnY4
EdCKIX5RhjZbdANjb08oLFgOFFeqLQgj2caegmeng3HSm91ZQkTwHQ2W8AYdu4TQOnhMcbZm8Wbl
+UgtjD7wR6AWF+PCLjv1rtlCXQhvfVvdiUQG+0LYd7ZYvpZ4Rkc52bBI0tyhvX/gHFrCHmCVAenu
vjSMd1TP4U2+LoPBqPY3fbgd361vIsn/2DQ0AuvRIsrov1kmD02j/k/Oi5sK0o/8D9vUMrQeH8ta
WmS9kJlhUDXfmf/Y++D1nBSZeOTb9A/HFDQGvDiCTqHH2/ztYgLZ7WhzQHWlJYE6zZx/6QXNcRpO
uT6kDbSGRGfte/QyGMs+DggG8nmcO6Mqdr2TH0pOE36snFpNlURS9GrS14oaJgFrDlEuwVN02hDv
EY9Da4PjHkvzNZbQiEnesmlH+OG8VuhlhgF4lv9iYIumapB+76BDbgPEzTwIT5EcL4WASNsCOR16
we4dF/r/1Qycth41JI+Ymfa19QswnXgU/PNIrjLCVI4yGn3B0Zy4PH5LObH4YZ9Hl5bGnke3MJSb
oY0e0qnihKJ1tIjtzIPjI4rOXy9tBtgVZy9+5PytqAlCwzxOXrHvMT1XyjzNkbw5nA1Waj1Jt7qX
tjgCHL96pcnnR/OnRYtw8tgutEwu+rd4sXlbmuVa590tdMoXX0EP4JiyKKhxRbbv5cBz7EhAjDb7
pmGbroPWAAA0VXVMFp5RPCwMWRT965yCIIdtckgqCGGWAb0C1cwe/9qVb03PFY7izJBNzaYVGZOO
BslSUE2bOeXlRCMjQjx7vaO5gUsUdZ/tUnK3UbpfJJIExkCbuBz1qEH+Y1hlcG4a0dBTin5KhNWY
GmNn5LX57ArEk60ivWeMgJAl28dpScm0pnWWGKcwSj+sSZ/1cfrsj8VDJ7wvutM7SlHeH05KsZYQ
MmpoBe4tq6nVw7pDPl7QDepUcqdDnBt3X2lXXQa4ox41mljUvwL79TnKaDDDWgbsX/qJrtYCybDZ
qSQ6i8be6HNf/3yaOqikoas9LtHW8yEQjrQsUsgFSR+9oIxyk3OzDV3nZJvyAKqwrRcfEXqGJL1y
X0rYNGEIsXWaN2lrwfI0fnT0jYAdese78+niIJu5b5fpxDPcoC/5uYylYD4a6ktLF2IGT3fiS2R4
2yrTWrr+MzalGyQ7j3EJWOa1PoKX6iNo1K1ukvNAR5ZiBdSytB9bGT3oJYNW6UmkWuqsPwJjbPQ2
TKNg3/guKSELeUo3cWysHfK2ooTlZGev/z/LqjrYaQffbSaFhWkdm5d4kXvsNf/qcOVDslrMZD1T
RJjkEsB2z4EaLVRI82yXjYxiiO5mFW6wSgz1Hi3pl5eoDwxwb23v0bAfL72KVqwP1BhaCgt7lxUj
Im0x/NrY2nVcLGUUFm+ivWWNd2sUUiNimg/VktIMFiXRuKEwIXta8Ca3RI9SsAfn0o3E3suaj9xp
kKaqI3QgppPfWi9BbW6FSUAOIarN9tloSEpM4zaWGHPw2B/7rLv57GavQyU1qn/gPG2iprz6aXqa
wx68W10iNkBNYqJftISxKBZj3XR8gFCgq7wouE4d7SMoXmmELNKwjar6iWwLlgOlxuycXeKPncMq
FsZlyLvHZTS26RAd84ZJ1cH+G5vRo8nECJOs5R0N+CvUJShO8/ucd3tDeicjFg8piEOSNBrz05AA
A9NuebE4pJuGDWpHqC1Bm7PnGAml4FpwGEjHuEW98c+w25sSxXNiiU/9KYoTjKBwJ5AxmFF9XcHh
14oDWt+pS5DtGw6gwYdsDqkQghcY99AJ6Hev9OqYK9qli/+eFAhqeO2tmQk2+pgzmv5UzOoIaxWS
OnN81VRj6olomEWXJO2fByVfw4yBVwGQZhpX/YKaOXABwfq9TOqvufab1ZINtykar2FlfUZJT8W1
nIbIXY0WFhghjh9BsjZAosjQDsbETOq0MI4ZvEUkql0VsILbg8IhI8uxrg3SMdnmxfxoUvAWvjqV
lXp0pfTXVtbechMknGA7R2ih2nQoe4lWAHx0zz/EpfHPjUcSGv87pVG7tmyT1VYvp9+H5VA/6EXt
uw4orf1iY9hhje5LX4LL1NiFtK1WEaILytRD8DlgMhGSItXztFfS1I4Xy14/69I0XkRRjJuwaj88
uJlYQe/zKSW9hdXFgewaV/KDjM6EgvKHa0xMZJkpv6RDpRAwnMXaMq33kaqMUsOFkU8Vt9EnlssV
yGXacMoV5us034fW4zLXp5hMjqQt3vLBfCD6vLr6MQtYK+lRJyv82px2TsKIwMpnuNplyIfvhVd+
xWoBRkm0XWJK6fuWwpuSdWEBkhGErPx6ePSCcpdG2SlcYqQBbZpK6J+ZP3oX4XjPpdIOgMESwKJ5
5pDvqHex/CjIEnCx+mNCSJkmNpxE7oADCP+XoX/ioNV7qMeLYuzFHTdaFtGKY34QRAjSIS+dNhSh
K2Ox1no/6B83X/lvSv2T/yGF4me4L0yI1j06jRU1cE892ObejnOez+8JPNwk39bU1T1f+AM40JqT
2dCsK5SrSBqWrrpOyIEr9cq1t+QxHeWHTnR9qiFwCvFIeX+o85/Bue/cj2l54HOCEi/UqdxwAaq3
sDQpj/TJ/vK4XTA+/RT1jyJvB6rqEs4lfAuSn9CxNj22CLOF/bB1cqg/9KWkg7fJGgS6qfBycc5J
xWdyWj6CC0zafiuQjAjmPwkEhd56yRQKjgF8tMHaDrY6gs6tSe5KZL1lD6dl2kXWV2HdqwL0YPlL
Ga8XRfNdYTvlifapxcCV9zeV8JS4fgb00zfunVWlb73Jf1qoyfwLE5ebtLFXHQ9FoxMKw+g4eeIb
eJgDXVS+eKSQvJGBIkoR7RtDfFBmrDFLWyc9uoQlkxDPaAUQxpCXMD5LAUFXsSHoyMt9NPFreeEl
UMWgXnlpLOqBYDY6/5zhLa9e6VatFS/SAwjKW39b9TdyX76RlzBxpHnawOUZmblN0CMn5R3m6IlI
r1NIIuvv66/WnfwgI6VDhEFAB6OFoYr4uwM8Ju00owvk3iP2659GaOtElA8v2kmnvrHvPMFbwE4T
3EffsnldGIQ1IKCRdFoQQ1qlabn93s8RQLJeaCKcYr9Goviazd45acdHY4JYz3U0jvsMMEILcPww
hu+cNF8/whG1IPn4/+LkHbiKDepZp874KYM9uXBvM70anHlDTpKghRNihZQe+M7J+ea/uWDUWe9Z
zipdPXRQNRsv2khkrzO9ydJfSCwMpldZ0Mqm0k45bUMq8qZyD10dXULNR2GldtM6YI4EX2VcZt5Z
LrkDVtktb6xKrk8nSg5Dce4Iy5ZaoLXVWceiED0X1OBhPzobe7E3qtWCojXKqJr6x5tkJzXeX94b
7hgYMb4OvjhHKoTywZBJbgKWdetllMe2N3W801m/DqggM/rHuQvF6RKGx7m+8q66wb8rJkrwLtyU
ZXPjRSdmdeaLYxbIQl55gb9rFpskI2y/2zy8BRGNJzP6GihzjWm+BMa49aL8oG/QFvbGUOVNX6be
upRaXARtRVhPJJJiKYFJqAicsDtXsfmirfm6ryVCUvSBRTyhEhYiS+zAXA9t4A/qFh0xWEJBtdfI
EXRN9of+PzlD6VWv/NtEzsVCYlXURDbJ5KUOkPyNzu741N9nxr/oSPoLaEKBnHYMAm9+A1fyAy+K
LvNvvWkA6/VUtFy13ot8uq6VGHJ0mc7R366Xe8ioYle+YRKLsOiT19RHPlZvKf7Eo/NxOgVs0LhL
5cbXts+vqsoZb5Ak9v7iK9qEjhIm4ONIv5Vej+8xT9s2AJb5eUG83YhChqVsUuK4+ijGZL7P6/K5
yJHK8P27kOQaJvFPE+cPKbJPe2TkLzqoN2XF6ikl4cEdr4aXSdpHKE/lbdjvJ2Nqj4nHw+0cmxEm
xBfIMB9GEd6GGBFCQIRVJdHXtqEUBAnaDZbB98VFelkk0zWFx4fbZvrtzRhszn7NCOagAUQE9UOB
aVqZfci+v6eVskEIRk/eMa+Pyms2mTcSkUM+VHtUufeGM++yft7GNvMkfbxcZ0ayS/hZbd1uogri
cRvRqR/PUpAhTjGwZnLC3Iwz7IGVQnfq1EzGa1TYVKEXRbybYaHVyQRfCYpMdME/fN92xlcvgPYd
K9y7RbpRLAveul3TqPQ4V6zoZDBUOLIYhYkT2hLudOkrgQGcJAD0u0wMiAq6/UiWtHdLHwCNyEuT
M8MDwJeDS3DyuUDYo/nPhPZas3njp0nR3yO49wR5GBabRjV06l1Edr8rC4a/QzvQ+bHqcGNE8dXq
hr3lv1qJ/k3J8hXQz3WG4MifCpFtK+hCfebte7Ys1n1wRxhTc+TWYT1WYXYxGL6RjbjDMXGNPPsa
/5LNHOMiwMKE/LYt+Y09Xjuszg5og3OwAlmF2b8pQpP6jGQyunD5xXCXzN5e7xNneVOkntREhB64
ML+PwU3zq88IEekC2QxbYyHDL/DCRr+CQTJ1ArqnB3/x55R8emSF2be+hnUEBJCQF+BODUGQyfxW
l3GQAqKjm6XrOnybSKq4WX62qx/05XZIVgvfvqil2C34Z1ZkvH3IREj9ICgQqvwn4QglNp9YDS4z
H2nRUDb4+9lQfwDc0Caw4cCEVJwpNDG4D2F5wJV37ZQBAG2hDx5q/INBI6EyTi6vpi6nPd7v65Iz
pCAl55hEg4GBA5rwpA0jYTOc/3Qpyt7Jt8mjrgv6lOFbjIlWDrWAqOLTdJh+jx6Wn35T/BaHdxv2
yJLPV25PP0yebTBe0prDvYjVuFd92EEhjh1URiJEXZU1P+A61qwT4eT7Coz2kNqJ2g1Nvs+mO6cy
N3lTPUKg2sr5OpFpFl2z8fNPUg1rDtZDDtsWEHQ+ABO1QsD+HP6E7fyTeOGWBcg962wplpBFVXIl
k72xReEPAJoZtPCMcTziZEYWnkC1rGcf0i7rxY+7v9yPXrOW84znxcpzWvS2rFGskmZEs7i46s/T
R00nBd3C8ECqq0/8Bqzcy6atMYmTWNyNg16Y6TR7valYd3yq73N4xDEaHvZj2PlPkC9PmrcpS2Sm
gq1f5Re81SEL9FvykI5xfPbyyJxZy5Kruon2aJ7TQ/Evteu8c/Yv8PJMrXCYf8QUBY7KTx1bwI6G
EwMmJHrBuuA8gtPiP+vY0VMulcLczPULr4kPUAv0hmDZY/a1Tl16GTRlEykvBdk2DNbTMjOXN8H/
53ZtAbrLa9FvNjU3JQFaMLGlP1OOqOYJ5IVx8NHrLu1zHvV37Pg6aknoOiVzL2kfXMrQee7iJdiW
Y/POguJt8uhMthi1gM9BmYn0mdM+BNwzwvPCUtW5Zl/HZ9+HIUHxyRHEdBkEu1oYUPWjr4l0gbbN
QTUvQ4PEGs/FeucsH8jjdd7gcp3AgfZMD4aMQyDcA+PyOIj+zp5xwzGFDj7oubtoZVf8XoE43viT
SJ0A+fgYmD8qkvt+bg5JeqKtfFn69FKwg3oG+CweCcUtQvHOa9236IAOOjfUh4pPiIIkupN4vEE4
/bCZ18zax4KSw3JOnaUzAunpJCmhCGiG4S0txqNdfjvinX+amFzWcVRHEx3R/aw/6rfIe9HvAvNA
/hfhFZJq0gRumyVGmA7y6ETra07ZqqV/HBgPLMxya8KtbuR4z3fzqINBIQyKH0vtP9c9oImLt4yF
V1KHZ5aYN0wQ/mpZ8E+/H+z+Qho6GJgcDiQhyPlNFyLnSRdQdhEgsugdnfpNX1kyndmUPcJsv0qc
xt0wc5p1IUafwAWBnruur1mt7lKs2aN5+Cw86qG2HRlAc6N3u/T/KLL0Auui3Dzh1Lz15PiHFmVq
92fVZM26DNGdAR+B+gZtrep1VpXQLqi76OL0/Z5VNwYUoDRVHYdJUJ5awjYM6VxOjEmGljjZkiwl
We7CcQbOhQVtmnvQ/BuTnht+PGm9vb6XHvaBEzznjJM4NNBNAoPfv+F95sCWktDS2/o4t/CMRAAI
lJfB2zy0z50KblmbbQS/PIiWXbD4e+ImPKio2NB4uXqpYIzsW9jMI3doAplPBuk4oPp+bBmwa+Ay
0hB0aPDpLCbGISnO1AUfrpUOK8wGrHugWZNh62jKOVK8h3jIgZafLLihafcdLDA36ZNRCSlSM3oW
R9fPd/pBkOZldnKXD3eNF0xrylUoVdYDFbJJS9WLnXjLoN/Gj+U+kJ96e7OLJmmtdVyyWXycsHGO
gIB71yfYFOT+T90Mn5ICOq8y2FDLdK7YmiGVDw1JFmUxy0cHDCnun1ro88P0D8oH7PgBYw1ac/JT
lyF8nyCxJqQRWUlMqLrSBXfBptvrqGcG9inTDMckeiKpcMhQdcEC84a6w5s+cnXyKg9SbQRjMseL
EddLmCZPTgRhgtJFH1QLAK7kh3LggqJ6TalyRiJWI+FOGKbJi/FuDhMxOoI7o//TSW8nW/mXHckk
oS73kijcmkl4VSkcfGleOFKKCVNmOo/8q2XHm6TC9SJ5wl10raGIMRoOVZ0tZMvVVr/eGWMDXf2X
yXClsPHZh9V8HDoUg8ep3AtNsOOl6fQgrF+phNDMtw/jku4tGjCp/38e2DBhCuUIPmWl/G+Dhqqu
BgbXfuE4PSykiByMepeSmltz9uwZ/0brb1g4b6l49GkxE6F0f2nmPehMW2/q2OyZ4yKKY/LGuBQp
h83YWFGU4NWYaLSPprF3aZcSD6QwTl5PPv6Ip/S9UYRMaUiYOjVs7PxY1T9LY6x9O96D4tLbZ/1R
xXO3htOd/Rw3VixCKDV4AQ2cHr6E9H0QAhwJ9RHCnVb5rY8YNxm3QryTK5K0GUgmDxXasdy0rn6N
of/gLnRSlZTvtEm3tR9vOu+PDv7MSyr0hL1GQ4XodXHTnB68LW+yDiQ4zFTRZpePHZHZcNALK9WW
zVMalIQsRLytViZnm94QcfBuhfm6NDLmW91nj1wuYhDCpcxnn3E3e5h4W94qu8Q24RTCsGdk974z
p/t5uTDF8BSCz+gwxHayOvdOH7ogMqER7+LOBv1f9goBOy9+iwwHE+N0HwPqTCCpOU1+vQFZASRq
eglrXAebFsOcd/qMxmP22jFLNGIGiH8CuSJpLoHemLy9XsVt6cdbp/mXGsbHgBROUdh/B0u8iKU6
9fby1IrypaWI51HwyQvct7JvIBOBEEN6pxOoUAMx4qdFa2ZEILNprgfcmE6yccakP1wOj33sLSt7
xI0CrK8Uy0e6fEKr3So+X1nDnUqfhd7qw/IFp7RZjQRbAXoVlOjWxES3VJooTtJZFPMxY1BEJ9uR
a68QNn0es/HNnNx/EbxLAtgTV+mXX32tnuI4RX6glm864V3c9F4nJHOunvXqHwtrD/HzCTJCtzXC
acui0Cns0CAPpHAdQChfJ1dmbT/rMKzie055xC7XRcuMA8cnqIFrOHfjCMLEedhxqlc4AIQ8VJ1W
2a794Nf1DUhSYT5KbwyUWY6K1mLTE6Sbf0OKT+LyUKfVMcLPM+Do8dX7oupPWEIo9WO/4zNm1Q1I
YdfQwYNQnIKwAl+C/xPTo1uqdR04TIwwDjLaE/Gk9M7mnN6RF5T7pTeh503HtlQns9YqWe6f0GGU
NhmOPmgC6Qh0L8rrGoGHzQKfu2d7tlV9SWK4R23Mtk6XmxmOb2QKuJbhdSxmX22DqqQOKIlxmMyu
dEKlo3OfZNPGR7P7VHN80aNvCoxaabhtLYtNJlPabwxvkN9AzAdonOn48DDclDraKq0721zeDTPl
F8/wz0fA6FGOnzJHjWV0abRmfbvW5amTw3vqOxZDGjJyRQmNSHm0ox+CyjQ+DKEc9lEKdhONJjrc
pR6zZ8Y1yFtyOG/emnVBtSljWHB9+TPOmJCTs9gTIxnjtLMWZW2SpnyOyP6tbPozes2LLqQavIWG
EPq+iBRDpSD0pIrjnnYGylIIM7jQ4NrMOdvN8lL7NhxwONsFUiFxE95hzVhv4JMlVyNdppXO8nX/
QQ7uQaePY+9AdR1uvguPYnI4/Jzu06qmP5gjftd2/RDLaJPWPMQ8R0xjiOG2i1MeDcCgLtKOhaIy
dBg31zVhB8JPVwntBlHDxZrn9DS2mRZpLhC1IJj2MsTkzmUbTa3x0Rrjk5QSKCCsyEPd7g4zaYRs
jSXaOzJgf0NSQVOdYafgd5iHEWr6t4gS5dsaOvQoqno1pzDCkkI++OG06/3mUeXYhMhpUWdhpJu2
m5BsqJ4Wx8xg6iXhQ9RqTY6Fwd/K6pz1XCKZYPTtS0e7FpDO3qYiuZpxdmaJXYVEd2tJLnM6/Ehz
/gzT+ayXK3ycnRojSF8JB8iYBowgTeG9NUU/ScQIIfxSf1U4YuNNAxQdLO3phaGvgVO4CZe6z3BY
URkK2xDndm5aLysUWGkCeTYkirn6kINHB28OtugxwEtazM/WI8MfjeVLmAVECgdKUTG6wcYLaGG3
VXLvB9FXU+CTbhqPLgeJTU5Th5gjNH54/Y+k81puVNnC8BNRRQ63Vk6WZctpbih7PAaa1MQGnv58
vc/Ndo23JSHosPpff5hLttuA9PloJq84gJeIVnCn2BjGmLfrQxfRK73oynROhOisQ6aiaarzkKEe
SsCCLXeJNpZBPz0Ja7mvPYgWKZUPnfgPvfwES/tSA5IkxshztTG9hKj5UHjQumqLW+pfE6yqobrj
yaaYab7qSRSEapX4TxpdCNv2YHf52RLG2Wc31HMqrwNIS5xhk1C8euZ89UqcWZxkyk557XcnaNrB
E0bWuKVxsl2Endwi30PCDoM8UTOy6KaDTyA0d7PQhRicQgA7GqWQZEfcBbxhtsAiIaW1ybiSI2jS
SIdsWIjlXML4mZPBGXHLelkGQtet50SzF/twCy7zYQZk0MnsnszZu+MWvzUr7UMhO/mzGFWEN3vw
NMWutZEBX1nflSpjqaOAco5wR88ouaEAFevIpetFYQHn6O7qHbUQH5FizpBRjRdafzfGLocw3dH4
ZQ02eh8bk+6HZtzREst3bqi3CbeA/ZyYWGXlWAbUNWwUOGFF0hwDHZjh0+zqOf91YtDMlWJtKop0
7fZv8kDYnxdXngqGsUEoYC3792jy3wqfA7ef0WZPi2JDN+vWVXA4wxyD+T54Ew7+4/qGlnnDrDaO
VRwTqlBYZ3MY3snv8h/NuYIzbyH3N+THZIx/POG9x2HzHCuyb6L6K6KscSmi2rFi4pn4z6nWemy6
8Td17RCtz1j9t+qKfPxgw5mp2Vh6fS8mt6Kd5NYDrVwF0fzXyLtip8GfENKxReCkE0oEAe2280mC
KZ1un0by7IcL8evNzuGIUlfqigBlh5HQdY7M8wCyMFkUibr3U3gHQqA+J6CCSCRH1AVnWCrrluaj
WcDJkI7NltMDK5fmybcxdgqHSx3Zx6AnW66Xn15AVFBoq6NeLarQI0wMyncDSB+EcP2H5tXAHuFh
4C2ipf/uxBKsSkIu8DQoH+iqEDenKGjUgEcs2j6NqkNeKSE7Lkm26cLw7hP4vKmwcYDXN+HHVqNh
clkHMzKuG2vkRI47UVdGuicBCxLfdROqsNeD9WSkAy1Zi+PinJMurVsr0Yjrr4kQLGzZjpJMvBc5
2QMLZZLJKfJhadg12w4pS+ts7MFYWXDyaBK9+CE6L6SpYB63CautIon3SVI9VbkTPMYgzd/+JE7K
tW6jClsk3tV4gKGarmxYRgRffwhK4bwR93mcxR5doX0is7o7FgGCpW4KrrpWmE1kSMUIn352Znjj
o7x3gq5EWEGgk059mh3zZPTJcYCefxrEdGHf3PY0k5JpoQ8Rn1A6028sNkVXbtylYiUat3Nh9WgO
QCg5ixZufIbzSZFdrGyTCQnVGYgZD91E2WdramkN2NanQi2Mtz8EBArP5Ox480uFXvHBT/F0bKI0
2/Wdpw/bbayuzejCS7FRFlQKQWqT6hbUlIe3QQNhyzQ92iXl65SO3XvndO0uHcJfry4+q9IBKgjx
TsD+MH0NrQ7mjGVChRmYmGsPjQ3kZsTFv7NMCAsfxmk3O3598Ue3e4X+DIzPxjv3U8s7RMkWmokg
ENNc/hlwWHZpkJSP2Rxn19YKW6pMd7L6TVDMy2OcIWlAt8byHCKWquwFxzNpzGurUfN+jEMM4XuC
GSJb3KcgE6u5d+HKpwnWbLGTbAaVDntZhMGp5IkeAwAxmEy5vEU1eilXQht3y+wnc4T9l9W23voC
ff7Udvi+N47x5CSVvTX6KlwnRJnDVy2KY1I9Zo3bPmTQxdfpSJ/aQszj2QMgX4Iyu0LotKqnBG5+
hMmhC6mhSOmr1rlDxlrjPYyN/TJEqmbtml8Jc3xVKPEgPlh/ypxZGITNQXXiQHvDf/Dr6mOo+3fK
3X2A8QfN924LOeqj8gTeC3CASBh3/ZMRMXpKhLZHSCzPwo2obMVaRsT4tJTScStP6ejfAtDvKZUb
iH33PoO6YSH5xOZq3xYN5Aowfh80zMxf5BCs/zsWpsi/9cKjsUtjFMTxMJGLubuV1YITpzQ0XNTf
J8/5wyg+eQhpMN0Kbfve2u3wrdR0qCeCP9rUWTeDqCt6sdMuhL9kdgbWjhJqexfk98ihQW9pbCAX
j7U/KkyDyUWpg0fc+fBFDETV74PS3XZTcbJKY4xWRovmZcSWdGDTwT+9O/rBkCJrjDh+I122mnod
xcE54MNmFoghMAfoqhhmUwRkSQcdEVXMFhaw8eRFCwux78Kog467C6IhrzaqhORmCQ5MgbBgz6Z5
vFUySem2KlyAyi75x8BD4DCGy7G06+BilWimzRhUcEpdgdpZln3wt0wDmgVSFCYeWFLmSG6CzLuo
cEphWxH65ZsihbrVzszVXFM8HOUZp7wbM27+FMWMxt7cTxlurMvIOj2EW1d0cOHRv4WcrK0Q45lW
bMYggxlffLusUmFKCSiwCss9hOLthNQQ9/COtgsFA2R+3kP/Y5SIliflrauIrvKAyZUYU7aWdj3T
GvsLdKDoyhulAviYdn2to8yNcz4VfwTccgdPjLTOboHp3DzMCGLVnrLG6K6O0WT7FFl0vRibySMe
OEJd6QhOWXZZPlazZT7o3IckT45jZJ6U7D8DhM09qDNFDbBzWceY6jf+2nXgaptBfQvzgBKh59we
lNlbjgouYtNtwujSxOLf4rYvselCb6OWMD3/QRUN+u9GpPulT7/HxLorliF81zxCwPzuUIKuutjv
GQHm+0jYnNGDflh2u8Hsn3AvuKo+estk/JzUBMmoZTdiazSP7fvcLwFVfhMBNZeP6I8+xISCRI79
KitmaL4IjWLx0ytnxZdYF/imGE31ZmIuAxEWKm3klJgKQvFRWfylVPJkGRA2a7Q3QrV/m967Dt70
GLolBj3lxXPcdwAXFpzSGo/CLl6dENfLYfqq8TaTQnsB5y8+SJ0JEpkau7gvsX7hQ7kb1OC7IrY2
+mc5EnNVzearb0ORCkkkm53oAqWU3EdHUVTaeUw/kJNtb47orvFjXNwHs0Fc1ifVg5vWL2Xi7vCH
2aSD3EXK+ts5otr5pHOfkNjujYW1qc7Q3/rh3shj9Nr5wVXCwZJzhrlSRMAkJZ1lGpuEm9JT4rlO
GeoYUjhzbKrxfHuoOTziPCVoVkzhslo4EtresE4ZbUu2rMZW7lu7W0Mph2eGOWZnUtmPD3GHBQZb
lNWJr0IQkBP18UOIpjbxOdQO3q3luJypZAOJfWeTQ5G59sEN8mermTep+WvhTVAVsH7mCVEWRxGe
NnbM5PXMHUA6EvvAfGoXnzvLxVjqTCPzuayKj7LgGDWjC8KfsE/QEuGDNYtmU2YEgUX0KNriYtjT
d+HBVy6cEcVLsVCZTMumqCEiKsPcTM2CVtrbgqLfbbKia0h0tPaBYdrHsGFzgfiscyFRTY3bWLg0
0Nzhz2hYj2rKnttkPgAGnYqx2/vlTGkQjyi0Y3q4+k3LCHhQz0ZRn4SZW8jOso+5ohU1JfGDTdMp
TATKhAKworFePFPgqd1wIjXMC63fu8zkhwxTyB/hMWF8ex2Wy6m34/Sw1U/Arayn1vSg8LsX17Sf
HXa2fMk/03TZL1N4bXEBNsJpP0T+pijEgehHEjIxB7DB6Grr70KOIwzPmeZX7rB5Zy2Cc+wTigxQ
ap6ewo4cpWDsVnBdt8XIEBn7ZavG9NGN0x/lxJSCNHbWpjN9Fq1YB5nCDMU8pYm/zhK1p0eCt0ut
3oDtT5O5lJtlwdS4xdBwxfIDGFg2mxHQ8eYTB3JIPePsWAi8B+8xXoqnpR7OBJ3hqdRRWGVjsXNt
G2cUF1ijIS1devTyqnUP+dyUau+yBM9Zjc+IlZEv0sHP7QZE0Kg4r16Hn48VsS74lfNqpGwdptsX
m8FEdN4PxZc7TzfL8d6T0FubZvLaBMHf2TN3EXZ6R7CP50Q6z0aVh9skO8yeduU5OJwUsQ80oIBX
FEPxexXStcGkV6cKmBxqrDdPOGsbsjC0yJ2bkeGazRuvdda5s/zr5nRZee6VRHlrVTdyZQv3MNXD
IU+jQzlgY2Z7X0n07HUpVi5mcWt7l3YY7OTqEx+Fn7o3TlzFMhJt3vh4/zB8+XcJdXyy8JehjbRM
w9qwFCbDxHlKc29PcJU5zOUC/CbNSRP57wr1JAsTBMehusv6KaQ0b5p25ZXuxsC72vEqYo1/EsFx
GseL/5zb5pKdzX7qjRJt61hiEjBsqJooVEMcW8IOukkif5eAIHJDz89maxvGqZn6g5vbLzlOfHP4
NvcErov3XgCN29WPXKxTDTcH45SmIG/H3pkGjL9xrtZ8r6xWdBd8GLLtKcQNPcH3FVDUEuhUh7Hd
8F0GT5D+IDqdhLpLSPrFgG1bzi6MeBxViQaMLLWy+38Do1jKatOUHO49+tH57OACZ6YI1JDb6puZ
OZCZRINVT/vOD1NwNor7XZELdO/lo6XA/FTcM+STZpUIEN0sm1Hia+0qUw9fula/G13cpfWh7dUo
QfAL91Li4R1iTH4q47uNacSpGNd+0zngOVSznGbdIfOTXShkv3bSprm4Peq+bPmXLf0pweBTP+V+
cV7qPnhOy8Y9pWK+CNpqQR2LVckwCrP61WvB9fqqecqLEMRmEjSScgF07UmXUMXxJaudbxceYtX5
BLqXZCNKNQU3l6BlmsaQGOzGxdhtWePAtB7xHbSbbkdndq3c5KczYII6MF+oE0cJTtwQchcvCNqD
tSvCc2IJtklrJtJ5LKN1hiuARzPfHSNApN6Eol8cw8p6NmRKR5MWYdN3Nzl561alr0XWviXC/WmM
kSrUsokngSttTvFT55nXMY4Knrd7HkeN6A5fSwjRACQCgRzShYAtmAPCVHo0PsaJ8254ESD3aRwc
+hi+VOcZ+z5Bp2zUgBfuSxEE6OQdygI3GqeHSSFS9Nya2YSjV+YAT/gGQr/IRaznvIaNfGzKas12
XXKv641f8qISsiEHQ2oy30Ay1aCH8wIKIGFkSOx7Z9Om0HdHMsQWmJNy4DhR0PDKDPds59XNJoW3
aU3o6WRkGy7uJ2GxmTss/soq33pYiPbkWaP9t613YOX0nuRt/RZHze9g9PfaKiBP+lyGYMnofO+S
Jl24xbXw0najRXdJsSX31VHhHgyD5QOtzilMlk/IbvgDZ+qHA8ehXuZb0SVqZQ7i3RXLvzrgPkdp
+NQOtXalt8Q9LzMTrq3VdJ+GG8Zv2ILcvYmcXVm8OEbxFNoZxLB2l2NIcxacvWzpbWqTBnAa7qD0
XP1h4QyydBjF08yLMAqh0RMsw60NugGSbwf8NPlMB9ktEAnD3QCtijY4EiZv6X8zKCwN9im4ERVu
imi8I3OijjadaH7jdnB2HjVEEWP8abTG2mm8VU5VwsPeFWaAuEOFaFIW91Tm4mh6ya3nkL64/t+w
L9dODKHTxG5XxeskgDsXThM9hbbYwvhABk1rXTTc51k4GwSrrxYnNxydZ8JZ7LVrtacxKm+5U249
GOi66vPQbIow30W5edG8GieaVv9tng6cpDF9twxMfRzUscuCU5US12pp3m0bStvs9NRnMRbyhFnN
BcOD7hv9ZGix79XQHb00fnJx6OmiGlPpvP9twmEfTt1T7cGLDsEsVuyvDaOy2Keh/anDPjj8seEp
ap5GHCBsNMELcC+r8kq7JaXNjdDzxuY8OeVrTfWgLW3/QHph5fO8M39dGt+h9bbg28VKZ/v1JrW1
lxf+JHnCKksbbPQ27NNXXqHfP1ScaHJCpn7KGWlfeShLCGhYYaS+w+kL4//5oOZwbbI5mP554jdQ
C2fWl3QJNpllYMaCedpjYz7qu9d7ATfpW3oEhhNw6vz3rk1+04shLADVXfT/4ksk3hP/LYeDnjah
pZ2Xf/VF5Ce30UyVrqZNMeocPq6Jt1LWrUTcVkH4+LH98BTX31aJdyYG1c47v85tPB493Ey9s6+S
9YRyTfEECT8ZPGS18ppxd/NQkvNJRhF9at6WC6DdxLkXz7HmUPuvTvxDqBanuxe4XvyKG2uwUeUu
wW3zwadRw4aTp79Y6fModBMTfEEnPkwbb/jgwuMk3/TGhx8/Zn597CeCS6ptPeHAk297G4ZjD5CL
fThRyGAYQvPf9Lzjj/7/aXMBk5W7Lfmlfiy9e8HkrVku/33KZVSEiyr5phu5XD9UGWjLu5qqQwMB
XBLbAx1efcv0o+NKeVu9J/ADI6uHgv9ddeOrlwM21v+n7PHFpgLr+qD5R3jck96wo3H+7sOYyN+J
qN1XXqxfyA8df6jHjx6SebYq42sdLTS4fgwQoR76x4g7+QSvn6cAeHRqqggpt3nUw5GKo6Gw1vPa
9xK6lds0Q1wLo2fWD4J3d9FtMTj4qqqj+LKPvLG2dRYgebpGyhrOdxRAIgFaxNKal6T8swn+nymp
36f60HdAv8gYYcNM/yDJI+mnvsRCPCXjSPA+DDoZNUc9MfishdMZn69XIf3Dy26wkCVefSUnD0a8
5d4UDU3GSJOEjGGE7PnW5a9FzRpATaPvjTEDGcA24dcDfZV00cTNn7GYIWsNKyt+0veQS04EkysO
9Q3hN9ptVn9HHjT/giChx4KOZjfcpyD8Uw6YO/fYyzixNu2KqAbzbTUctHahYJ+jIOOW8axRJrNL
lf+9n2I3aOd2RcX76LD48JKSqZET/hFTW/HkuE/u8FGIt9FwIPQDnFqEi0QeEFu2DiIwc91+YonX
QyHn8kUrgEG8o/TUnReXg3fiB4rjW52a6E0JC+HSB72coMHUE4Jr6Qg67OOvurSfO+Pj/w84JYZO
ppTcvDzhK2n+lB4evHxwP0x7PrXzSKvobbJyYtJZz6XskTvxMBhQ7YxCrCXARLbQlKB6JOk9qEKs
vFuF/SLTcNYLBT0pBw8166IG6Px8fYfd2o++muxpjG95SPdmtv+aLuWOZdZPPatDop4nyEiycN4F
0lWzhsDuG/NhlgOZIjzeEVZWhfslnoElxp0rxzpnES6S9khDd1SffWzBVGKxsH/0U27GHxQY3yHG
hKWdUuSq4GrZQ/iQ91C/C7+G+4Jyn+52Y8IeAhlNVfvpZnG0jjpOo0M7KQ56fvSAxyJaSrqyeNv8
9eLhLiL5aJSIbksKk6AVv1bX0ZS3wj9RsWDuJcELo9b4mtwCm3527naqIQuk/5q6fgE7A1kt52sj
6dVWzavqaLRPqV3vmrp4l5Pzp6e07NLhGvjiNJKxRVsCQx/ZHrzZXpWyJEExOcxhe9D3brZmpD6R
9dE0oNu+PZ5sihnfgB5aVu1T7mOckWFPpNvsedhdcGtYh0rt6jJ41RN6cOKL7ebYAUscZ5NpPwnz
kCn37xB7f3qQVM0EWIuxOWvP8Z7VKEtNteqkekvK5NmcxJ+mLQ4hWjpK1ozEtKLQq7W3MisH3GSC
z5476pRG1mNm2kfK+JfI9u/5Ylz1QLKAOIawJcnEiI/g3Ad9Nqri8arLZxmPawDktV4rE2Ee+ybE
Hak70eZ4GQzx7ErsJvg7bJSe8VC7JHGz75Q8BKm4J1pZVdp4GNpeetNeMYupXn1p3jtFx6yo1AVz
iKMut8OYdbQq36SfXTnF9zS5u30ZJe8VygGIN363yob0GUjUhpnG0S902u/eTX/cFBQOrAB4mKnZ
EwFSh5c8ml+bBG//crzHIF5WgdMdzdYvNVlUylxMX49no3M3ikZOlTSkCTlXzzXeLXv5FlkBWQOp
gccWintapN3trmh+8BFqeWr28yzzp5Tltw+zS0GPDfMkxP6N+WV5y2/kNY/KD2E0qu42s7Hmnbu3
mX3znH9gQ7fyMHiL2uTsBXITBu1xCZZViNleXXHYnZ1L1blvet2OJ6hUEnynHZFa5BngMn2p4yDU
SyrdQ9uON9RTkLUz99ux1NFP5jMkm3/WULyZsYUYgADooSHxzj0nDQetKQUeTRfzaoMqmVV1Hnx5
9In3QDnu7mXCmmLGmEdSQGb9AYrXR5Wat7gy8SBrMc+YjhxgqB6dXSHz93iRfwc5XOPOQJStWJ/t
BoYRfsMjrGTuUu/iGekBKoZKUyKeFQEVZAicmoJkTSE3+p6YDaHtS3HxlPOubALlGmNfT/ExGqnx
qBLGZHlfjGjnRPGtcJurIfpTN5NQhmFW2VNsFi2uKtYujMfTxM7fzgZpf9zExYnQmUQJ56Q0poGR
7hY+ypXDR5Q1aIqzhWD2BCxy2OjnQFIWsMaKFXc9BRMx2R2WsPw0GweKg86VW/a+3+EMkydgXswo
fYssz/iiYzQQbghl2OuzP3JRh0kO770ZYZIaVF+0186zOR90MStL6+jDz8qYmsRx7DDI27jU3aR0
cAoOlo2qvEMfAah3sCeSUb5j8H+33HSbefV3NBtbXXW0abGtfVDKkdviWu8zq0US0ffQS7SZ1QjZ
8ouWQqphPvlYfuIXaKxpXB/DvLuX7vQSet5z69pvcoqOKMVwUiMMUzZEzBn1pXNdgrW4NZk/ggoM
+X4yUGKagXuckmAla4ckq8WBkcuwjpr+wOKMaZNRvXq4q0wiPfhm/hSo7BXy1Z7F/5fuLHoi3OyC
BbCgyrbpWJ1AGnZR2hkPTjrzfwEIfG/amXl6hYCMcYGuJhAFrQ3bwSer9A+Jw2Ni3cP0BQcVGKq/
SY73QN6SVQ8876hhqwdUYGVHHfxdduFj4bt4SNAD4g7GfB5KIWaeh3VJjMI1ilk5BGRVV57V0F6j
wf2FtL1zx+LihtPJSfptFPH4ZbqRQMn66dUtSN0UJTe/pv3hedpqh2wdbnSfRpxzk2mXa2P2wjC/
XbqbmPgZJ39yyLqX9qMZZbvGzVjOUzjgNrTLtlVHzoUfuiDSxW7OJr7yhu6zW5YrZpfoAmR7C2W0
Ldrq2uH07gTDLhzMfTtNpFoX2aQHzaMIXLSRTEav6jd+DkEnxltQsfhgpHtowKiFVx5F073U4bJF
QBY8hF7xhvnCHm3Gd2jGqNhaC3+1wUQez5WIIAWAr8qPygi+pxSkXzoWy0rzB2usg22FR0uJjbBh
+VPIU+ltfCfAiSrD0k5TEGdOHfMkvmrIaFzHNTBxErNAlNk449bU3bxtH5EVQkWa1XQO0xwHEb17
WPVEO12yr0+4FFnWIcLfDJk61FqBRzuvheAOx9Tsv3uR/TGYFt0U7+Kx3Fph/wNt7+BIgHlKcpTl
CAvSVzcc0cAQ7pbGHyrGBTJAtF5A+AiC4V9FXdW4I46Iqv9GH87JlewivREErk1TVuz0X7Z18Raz
FVSSoQ+d4ikeiBp2YKU1LdgJBzuEU278BYADU8q853jM6xGjF5eFfVWn66UuriCgmUBjO4g8T13b
b4i5fJY2q0eb58chwXpEwBAvk+uo0jOMo8dZcTTL5UPErhGG8IVdvLZyIDcrI3Unif9U7USkuTj0
eb7Xa7ThDqfKGLYJUEPKmUEOFOxlL95CT9ykXT4FRvfVhI72K8UIyVnXlvoKkv7XGh3c6L3vMSV0
D/1nGvZrUVJTR12Jc80S7EVe7EjKIkB+/Ffl8WkMWYK02RNLASQr4sXijRGY30W0bLMBLWhGKGmN
3FFU3WZhBewa42iAi6dl8DlG6Qd0RVJzKwK45+eWh5i47tMcWD7Vb/aCU9tBxvKDLucrT3UzqXkz
dfK4sOCjI1zWMxFcwJG3dEbNO43UwjJ6D5YwoylKRZBR5KoJa9PMuFABbGmAROiDx03IGDIs/A2q
4NDhtCk5OvmzOASsZtPCaMsW66/0kQRwDkDi2n4vAZaLfrtrkvRAGOZWif4YaFpa49XPrl4oDEA2
JgUGni96RDJctq0EcTSDa2/Ig5/P51qr5XLctzBabnmjiH1/UO4hrnsyXkwQFGJiHqpIAV6Xe71J
/PeEhPxcJrhefrbsEtFw3h9B7aRFwV7ylAUVjSyyQ5j5X8aAoV7R/yOYAAhtwXDLepPDYDzEQwmn
DmywWzaA/X8rw6oxzRuJvMba0elizpte8Fyl+qSLlljMmHBYafeGy/HJDEu4iBYhLZX1YjXTaREh
GWgLoUtY1YeTevNd8O7QImS8DRLA8g7uE12uNGj+Fob3ZJOKwc15DwXmUlLleJXghlGE7na2ze2g
0arSr5mudDn0nTUcjoJ5ZXxA4Dn6cfXi6cAgAy1krPIT8bL7iFXEMDk7+HNJNqJZAVCgG5i8d3Qq
z6Yqfm17/DEcg0NE/+0Kbc5R6iFK9AAvb0br5Drun3zKNx3eZa2HdbLQkUXMSMn5gOioJsHHPfgH
DvRWS3EyA2OX1f1q6CipVVc+61myqPB56YrfLJreYtXdOf9CGZxvVWMfzRnvRZA7H2jMib2rvkg9
qyz0qw7AclfJLVA4sBcFMycCiP1ri4UiTLg+U/w1m+hrJECU4oGAb3eduN5GcVSdqUh0xcz2weBt
0XkppMJM9Yhs2pnMBkaiG1byoSirxzoms3Gxnue2IS7GByBHi59X+9nMQfPiawXupWfAbBdH3xjw
9/XZXdLnJnA3AeRir4IPbTgw61rk1+LUdfn7aE70qLr7fys3OZN6UZiKgS2/vEZu/qmaGcY9boYx
8L2pOfRB36IP5WRaIC63kkdgBQ6bxc5mUjpp9ixoEQ+YjgdUNzVnjbCpXiQURTwsd541HQxfXiZr
vOaMT8wdgl3ZqLU+muVF9VMm/opVAsC+O+nvnyusdDjt2Jz6G8e79JHDNE72QdeTerKk5E+S41qG
52kZP0vX+RxdvEGQbsfZeBmD5kcKFNuF2X2YLZ5ITjRUe9c23lyq2LhrrjRbfiA8vnJ+3XUJLTk8
1x9pxSzrNEo3DKI7Ln8/GDPd9ZNJ8SquAvHaDKAzrBMszqgn550byLeWLcEcmveOmDJ028h6KXPA
5W6zoX4wkr5QVG+j3Do1DI86cy5jZ5Jn4r/XDl/HoJiuCzTsmLWH6lh13Sme0ovPCM5tsTcHdzen
6lHh1pvk6PBaWKbcHszTaDxDsE5t4wcP+5qSvb8iyt5FbbNza7X11HJKneoAQ/lWDtZHO7HjNRSb
Qe/hSlROp4IGIFRuqEaMVfweNn2C6C82zlZQ7XIr30TRfOYQeaiq9qg/GNeXzcjd0O7TkqRRAV7V
63FruWcXej/aQEq6xDzo8Vdj96aPyvpUqb+R3jGnOHzMrMx7SApJ1Jt37zt7Wyzhlq35MrDGT451
cSac9HzE2oWRasmv9zcno01g3aPHgMASGMZ7cHWSoiU4M/5a5uB3UemhopWcJf7vqLUhMiKtifQV
yp67Pg0tufMkU9yjRhvDqiy+AIkOIFJ6P5/dea3DU8ced/NCZb+jyuqNXlGlMW0iu/1BrnnX6Lre
h1MmLZ4uD43xMkMjLDV0xz45+gxUX+ozF7uAjZ2A7KddF2uvuASld0aLn+5Cj5J/PugYk5Eq3IbU
3znsR2Se9AsJDzYA8rcHUpVW6lZnxrsIpqteTpYuxdM82Lt9jKK8O/cL2j/GhT7T62kTKq2ibLcW
u0Pvwewq/zmYiYOfL1wkCXZ7L69/JFVaaEMSbqD5A5ZrIHdmwdIP1HfqY17k5G4MnzlWqrK3LrPb
3yDWk2KIuhUcmhu4M0rzT2EuVwSRHJVaxKvo5WcQ2Cr979wlGxQ4tsFxON/QH121XUSxLrb0gJDd
W5g8Bhjq3v875QQo+bgSUwo4YmRCkz9TLvmDnbwNUGf0sqrJVoDPKNOeMi0J0WvOCMBmnJsRh3It
irAP+uMk0J/dv+mrXAIOUQwXvQvkafZYTmLnK4U/7424sDDvic1p1i7+XXW+rCb2roZnPSjzVcPA
elpPNSxNenMUPUe8vVhTwGkwmSKAEStqcNdioqOQrszMvIBBTko+ODnziDXbAWCph39l+OOjjMH/
Gp6xeJCTtUrif4a85dMdHt8aT0dowQuN3QFJHgJiL37krugdQd8wD2B2dGyic/7qb+JitMBqsII+
dtFwgE1hDCqp0yP+WwaLFFMtsCLYgiqH/MlNm1ubr0JAFgMjSY1t2U53h5pI/13bfA59c/I5EM+S
lIBkPtLrfNA7iJ3E5GEDucDK5xHwl51N1A0bOaXQqkNF0pNSWxS4peQHDauqEoq3W60J11x1S/tf
YeYlEWlm2PAQplW4n3rWmOG8rsHs27g6DZiC61FC7HicdKdKtAc3whiF0gTcU88to+C1tKGWF6xO
3/LlaxydaymcVTD0B0yFYAJjaxihiR6zU6+SFU55IOD/9EiR5aeU3VoPoFbMmxpkTDMIYIM96FvH
7NM22Lll8V3xyePatOly3817fVcthiSO036CEo4YGXodDCp9z/S0ZsV6wN/kn956dZGjuysRhjLu
jIVUjeMEPSsK3L4jzCT+0Z8mK/mX76RrNtBWOxn3DTdZf3giv/Wyge3WxmZ+R5U6SNdmcY5xOMDc
XwYXXljO7cYicbemtprEJbZ/qtYigy5d0w1RibUfBwPfW0WNOPWPulItovLQc1C1Y+jjwCBRf+8Z
uVnR/1fIxv1dT4WBzXIoJogS5E9X8WFYqAAZjnwDxj1rQYonSLuzwdChjTsWvfz/0XReXY3szBr+
Rb1WZ7VucQ5gDJgwN71gYDpndfz13yP2OTebPQS7rVAqVb2hb+H8tdj5cXv1VPkSqee+raB0jXhj
PetZqxgOAJRb3cGhCIqkLDQAoIJ6WRCPenZ4kQ7b3Oj4d2DoptJKT5MuGuo1wpm6cBkSuDwnivIn
orlsbh0NHTp43Af1CnCGz9hV90FrXToA1x6mMWGxYcHELprFQBEanZ4L2o4dgL+ieIrBhquPNpzI
R5xNZiKyqow1QOIHHXICJVbMjF5PmeUc9O7RIYRmWM1M1pB7MNld6cDUiwEoxqeew5YL8AiMFiLz
PREFisVLV/zo+R5JyETJSRV+0szkv0FAvx91ieCddRRRa9R7VCu/83EirKUaxmauPrUNTuPTvEjv
ZQsQc0FeIoHeRI6jF69JCNEHjUnVgK5QSH7KLOgNSutlThTdcTrkbFC6FYIbiJt0UKG/IbPdpd4E
tJJ7JeEnj4w7S76kRgTM1gd+QO+U7osegyw5Bi7yp9pKglusvijpTc+B1GAplTufqL6d9BtyR1g7
LAt8bvSSr7gn66C1jI6OhPoQ0bvCj1C0M01xJG5TjXrB4wueEfUdPrZHgUFvM1VfRs6e2lz24ywP
RAj4D5zAHbuNDxlH0U5HCQckhpmPD03lnulC/Ybvis4bFz+9GvN0Ju3p7lm5ScUKMBMQCUDuQirM
hKpsCR71VYH1p6c77RR0LyjYHL762NdDYFnvhI6oBObPhyhQPR1j0JIoxDqfCYPfFHgy6PjFVmLX
Vdxw9CEV9zO7n2KjQBhxoFGsIz8l+602m+uaAP7vlv06QbfTsUO3FZk59aKjjd5j8QBZnHXKd3U8
WPS1FwdA9ayjjc1rxXAfeI2GXJblA3TvKDm6iulr0LrueJB7sCCIDQNrVi+UnAM4Bx0TldDSjIqG
ZIZ54zucp0tGcu0OV7fgt5lD5biHgB6fRqj836rR8Y994FNL1/NneUhEhg86mIQgpNs4vngDPE0w
TQGlBl1S8IP2DrLw2SQcA3E4+p3zkdHT8ZbPttfbwsq7V2JWMYszzx86QGwXGG3lJSyCh2Csvn9P
FKuGXfdu+P5KeqhvetDqoMgHsX3/GxK8M+jRvftfcHVUrMUcpnWGwx1ixSuqPJSW2G7B9JBlF53M
cfZa0asEDIaC1Ulv9Xge31SYniz1SvDnwZBS2fhodudxv8P98veN9e7Wxzg/1iOk9+NQZXtW1eLU
OwGGF6mE3zhA3okIrYU6PCLiBkBGfkcvRr5kEOZ0aiDNGLw9iCvK0SJNH2kLE8h46VhCUsSMYe7y
S4uRvc9YYj541NsspahWX/UW1RAAOz4TbPgTNhB8FCSBcWUkIsHlw1TZoRr0M+BM4AOs1vnmfOVv
dVjRIZldwlLNk/LqlsAmWMklgRMdgI1RIKwY1XspKSHx/h5zGA7+Qd/W9AN4S7ViO1DVgGrO1FFx
GoZqx7f0oPAJbes95LPWxERt76wDmnD/SQAxpOjd4j/qM2AieBCX9Qrz5LsLB4/X+l3V6lXbAM+d
OumoHk3tQ8/hXXFce4QUIh73R7nRQbhlExjyxxiezLx7cXF7gdz5ELBE9DuEprHidNRxSJ+n+p30
RzTY8yZ1tzwRu8aYt6F8mz3EfloLeNZLClbJ42rKMteOOUmAeRgR2JvHXwu2BHOpGTJBNEcP84y8
oodc6IQir5YaYzcSNJeB/ApPbyG3sznoK0Rh0JWdjegh1VuYjU+AmL32qG2L9Lsj8seaC+z4L8p1
dKoyBO95rdT8y+tkLgOlI4xOQvRfuMo6d258AZSJgYss0afBYpbaFFdvzVvdgGfdTCzpAOpPO41g
KQlULDoLXketurUzu7eOJEBx2jJheh16wAT6rnjQYdQo0cWsvvVhLzyuQfGyq7jL63WfROJShCgE
s/7Bh5F39hNoxLIjL45ov5sHJ8vOIkXik/2gQ2nSe0dODb1r3TwCqEEmE0ilAR93OkZKDxtrzNB4
UR3qwF7p0w0+4m8yM7buRR8wZlFtFeE8Jh/WESW1YtIXTTq710tFx8GadEKfrTpcEJP0G+qYw/z8
Jq9uRrMaoKzOYomKNC33uhsVUzXMe2o1ZbptkO5w/HatN1KNPcpEjVOvBh2N0wE0e7tWLqzrzDvo
lWbQjAsS+7T00HWj4jcxQnF5FbF7JQdGZr40EE0C8g4wPeSbOnvVsbUAylTxEz0t7HkdwPTbotAB
ix11A55ch1xWhC6sTCDsGSCzXV5yr9pK0902DVrBLDpdWyX0DzX7RppHkdaYq0kQRA1ZCpJZpbuq
ezpnVXspEgNkdIXuAMlNOv3pQqBJIZKebJMsXN644XH2LRK8fvGjT2x9/ix1sa3Jxi2Biwqnps4t
CBm/azH8magvaMxUST0Vy1cvexfiST8tEJdzJYLHlOyMTt9RpykBxbkYUwzhiHUjrnqxuiSYzYLJ
Y2FAuVDXxkDdh9URW8WN19PAUJ16G1i86MQmIsTpBQUCbauHiY3dcTvRUUGnjA6Hu16DrGmdlgoa
IGqurnoJNIQw4RQ7nefoU48O5RqLKx0auCxe/5uz4XmpYXaQpnF8NwGYZMjMQt10LGYH6w9pRq+/
DzNO9GjhoxJdovhL9c7h913s/l6nLn3kHUhx8ir7KMgH/YG2Oyv1/2OTzjm92N1ZSux1MJq4sSsW
XI87mJ7u0MB7fgrXsH7x2HC02D66ed4NVXdubIM6mQYjqIeqQcwz9n6HrRLzdjJrIM4hGSCHoz4H
ZLms9Tu0ZKO8aavpr8XPbyCk8MxZoBO6pXFvYVQhP4l3H3oxeCRM4U3nKFImx2yR+8gmZrceWUj0
2jrGQQd0W6U4bM8nrqLAGZ4gsxx05qwXdjRRTeG8RUWXXWTamzAdr1mntNTmleaLRj0+iuzddrqN
jquFGZx0dpk3b6Ew/gWBiYywMew73mrWGq1BdNLply4FTa1it6DLBagZIiRtQa2m9Zy0xJHWxAMo
T5DFCSrjZTE8uopFf+ll9Ipe1gWCSbFaAKGskDqEDBJBH229qAYqoc5hp/6iYUYMmTnf+3D07nos
iGBZZLw4LH+zPDdJviDoNyPxHWbGm7SYp7GekXuVyn/o2wVwflmTVwsQ0bmPdndUohO3OFbBxTr4
ovxkclMNiGEzlLEyKjISyfpttNprEUfn3HMo6ocI72pLoQK/BgTK4gJL0fSzxr8PTcqlfUjaojvH
HmSrNKhPSTAJnGuR+Jp3Hiw/2otlwnuaBrOHB6KU9r6uFu+Q6w1TTmhtdkJyfRDdcp01wmzpvHZl
pjbq+yNR2kaln/uVtgLWfjX1n6IwcqD51dYN/nGa72mJF86pIP6MNqTzITqq8C80NLUizTBB7jUf
lVGeJgJOBYbLQClhVafLU22g0T1WQOKbfy221UC/SOFrKoFILyi0an0uQLNffTkulB9hzMBE3dj3
d16X74BrY+PUGLxWms1Pecvcgnh/lCGQ4t4DGZg31yYClqMz1l5g/Iki4CvW4IAubf+1tcDRNyPn
ROXb/7wRckvd4tLXFNLf+dY0buVifKY1+s/G2CmkalFndSGbAHc+LwFbLp6/RkVZaUomjDj8FNRc
Uu38ABgEnakI9QeURgIa4U0OkG0xl2lvmAj4jAYhvVMvRd3eelneFnw61sg5nseQSfZak4u4kk+R
Jj1lVNRRnPPeIQq9WJn/WVTVRzmGxdprS4GeK7XSat5VKn5D7Ah322yyqJalzi6A2AZR7Jb0xSFz
0j+zE3wmWlI2l1RH/CQdjgkCdNwlERHH6fAl6tHsiizjsbfRV82SQm1nDjG4rlQPbbgALpI0a6uu
P5ole0VT5w8tiwe8A6momPWnERSv5hTZMImma9bkj1VG86LoPuWM0KFlUtT0ZHIbc9Q/YjPhFm3b
8TU2CtrQJTOZDa66U2DpI2Cw6GtO91lhXvOBUyOxao7GEWF3dGrcSeasswm9sRZtrs58GhbShLrK
n8NanrHYQrDGLJ5MhUde3Nb10bata+umETkiWJ6hr9qj8nBNLJrukg/Wc5VAH87sjAsR8t1L76yW
wM1I9YL70LIfC6OIT4sDGi5VSMuie7soRNJ9CvVtrHBLBM3/Njel9RpOVGjHjNoehaOvMvBPdtTh
Fjahb2DU7j+EPbht2UMPQ0fRyww965iU9MOyxgOJEiDhlQZrbNzoWy6OQzBF+SBm/kRshnflAgpq
QLWeovhTa1DJFsb0MjnBSJa3XKt+eZsLg9IxzMI7r+QO0CnMNpuo3g5y/i6kOCVzCdlFgh2PgWAE
wXKWvWdBzTIpCw5ow8n4K8rU1R79a9Mv4Ey1e1rlNAOKN8D5FwvL6SlOwQSWeUThoDCPZe3TK+t7
WVxGF883UUEPKlzOaRyBKKONiDvXjcT4CE708xRXJpE8EMd+Li4G0B10aGeuJcC1HrE8b1cTShAg
RSxvDZ0FZ+468XbxAtWgLMJ8mwMFAyrOus2kCQPOE991i2+DYeORIucZXCmYzXXfhMnWrMWk1TP8
k9MjTMSwIuuGbBqZ3E/W0LNtURBUkfdgGeY7TosZIloGSPvx2y6jG0z4Y+zEKP/SeG9ikzu6iRt8
58gDwjUSVfTy2FQdNifCue+iqaSUzqUeGQeEeXr7T+ujMJJCI7+DWYPbTQ60wYgpyy75Qi0dFzkT
Sb5123TI5UsrA96/pMe59lxdRlig5lg9vXBUnOCByDvHmvt9kRqPYkJNDnhiblUs5snEF9TkHOU0
Mao79FugvcfeSQNVCxdfyakKOezh4fuCTL0wR2qTziI4SofCceA0S/XeCgyS7GTAW11RXpMpYipx
787Xgi77lmCivgwIzuuuz7gaVpVhbSMxjK/tInsyLhNtu2R8sRsn2QmXgMeVAgHwEfGB3dz5ZUnA
6MkoMeEyzzMMDjq9EHWGYNKsvio+GMaU0UwSzryaEye7FF2FsYUb+iEyL7C8weQ7HK2Y2k0vC35C
iMUOqLVZCPq4S9ND9wCQAE0gYMCNFABD1+LLnDjJ0SvTae97ngT+mgCUQd8P14GVDCJa0+7cFVTs
mjQ9S8TAUTuAVbKuXetP1trIPYM/3bWo/FLU6xeKfoZ5dPtkoj1nxy/KrNQhMU1nZ8XVgp5O6q3z
EmfXhNLoYal1qp4a8mz39hiuvK5kL8iCTIqKVnsWY1rXICHG+BSHGbbrTVHtaUTSXMvtEtVYvwpf
YmGlnGu5DWUCp4djmzkNcJDG/CpE7T/VXhe9D66/fEnH9NdLjlBWaXvcCrMh2dvzALaoLn3zK/Gz
6LNG7GbvQ6rEu8Ao7S8kvBEvSmckqP0c4tGEDQ76To6JBxKoYaezFYKNLu5O4QLaatvA2yZXimT2
WHgzghvjoGl/Xl6PuBHODhDQsqiiED/VgA57VNj/Khs5syItmkfXG5m1KcSHp2FJ38Ohap4G5UIj
cWU6XQfwoCCUEv916o3ufaZafKnshIp/bzifauBobRwo78EEZsSKEDMffVBaZELDVtpdcQ3mfvlb
qQhxrbALfbJSLzpgCkhm2c89R4BLS5ABA6aHqki8dywUi/yp/G4mixbH7KCjlIMIdmcHZfd2SJ+s
DrUAA22dVRKDSB/G5QEvm+4fXloZMt6eEfUrNRqw15QPk9uLg9HeTIkt8DTNZjI+z2Kx46SFmO5Y
mfuysPoNvWKwLv7Avd8HWY0yejOD7m564lbWGBiwhSEUdjX02WWe7B8bK8wVdoPJ01D7EE+m0vnB
lnSi79ZTkp6KfG0HttjYY/LHRR1HK5AhEpNplRXwEmTVJuYLQa4E9aShJz+oQTbSwA0H3Kdx1snj
XS8ws2TQ6juRpfZ6cisDjVI5P4zdx9j6b5b6x6TAQnzqR6Az3agVKj24dxzLp6b7mXNkF8f4SfRt
dLG5d+GUy4USK3JqsNOELbrGFME2xAkR1y9oAvdp6l2R6VpPbaHubINGNjlebWVvlt8jpzpJqmvv
vC/E87fOooIm3ceSg31jueZB0TNBfTtFUIsl+F14zw3M/f0c+2tu6tNAkOc5WS53AUd+as8HIze2
LtAxC1EWXpUqAbqwt6gtUQGcjy696darD6bCuG0Q53r+cYBRdFQrJBKMA5udEuW7aJfXqJ83gYuD
BPK4Rfk6kDfSvRi0EAvmNw2j53mYAXe4oyA9EKGqQHn3bkhgtlVY9yyZxpbf4SfxqwCGiGvF5TB9
tRH3DkLgQS5Cx2JluJRhK5pGAnrhRwJfE/nVKcHyhkt3j9Jv5jjIY1I79pvNjIokOXy0LVItGl+J
W5pdrGh+ZZIEKkaAKIOtaQ8b2zWPk8AnmaWGH9hOP5nlJM8xZgxudNPyMjxDYOBY5mbiWqE06BmY
rVSIGDjqn13SnqrFp6YOcSl9La15g736efETLtvhipcAgUD/YdgMkf/u++0T5kcolTpnoHErrYJp
5QrweoJK1vjN002UC/nS2jg4eUQu/FXQ4rpb4njT+elGj6D+9y/8GpYDuqot/3QoFpnxl37NEI2K
EoaWh7h0SxfbGN66ftn2IQVOhFp6oGRcdjlunU0ROe8l6pgpIzeo2+RAv3TQl5Dz1oDa4iYoZpCi
jzxSjMaQVUBJWkzkgOTVyJo17sVrN6LXUUDEM1/zPDrJGK1kz8VIGaTmfEQ+lo4sMpFcVJwXlwMy
H2cMb8hH62Y/j8mLXXmHwgteCnN4EWBFy1y+zxHlUMTBIT0ELZLDXYO0dfSc2siFuLKmLumyfdux
OUYxyl7N9NeulhtJQL5N2lSu0LLZCSvcSnQt8vSI0g0GBUi69QNAO6gZ/cVALWQYgjN8lnuEUaj+
UilFT8/tX0uM5ivFjkYmkbP/FRbwHsHOLzfuH9QyY/0wNHiOoEbRh+G6YHr0byfZZSQmEqVPWP5u
XGx7MrDhUxxturH5NoMU3awJLPSCmIANmkUxcjeymFVMJjz4wV/lv2Bi/Cj6/Jp6/YuNsQ9Dbffu
xvKyl6YqvrnwrjpruZJqo0JtoaCGcrGeErvayUQ3QJqvKqlBc8yAHlE0hNJXpMfSrZ+wFN15PlQi
MwDXVO6mgHaRf5ha56+eopTNZFOWDEGlj6bY9w7Y0IU7kLpSUeD8794BO67IOe5dvGHs7L2tEZbM
ajw/bJpIZIhjhTUpPruMi9ak1RqTrNRRqEdWRo2pDKtzoVI26JJp4tz4fBV6dBbK41HzVXjoKJCH
cVu582pEUgxF2w9JTJ65HZy9x8qRDIf+t/aOrbFNGhFCwJIXtgqaNGxT2aPM2WRMhwIJAMpZfZlO
/QHrTjnzA0L+70Y2owAElzA8RFb3zhHBTsswYJjoNKstQrwnxktHAL9CVhzKwe9+qspzFj9RQN8q
y9lEKtvx8D5wZr6wNqkQHrmNdg/uYN3rD8K3Z9Vu+CJagd3gwkpF77EGW6xwJzeevaSlrN5FqG+M
oLha54bcMqq17QVBJMRcUN9CwnIjeqRgpJu/OeGH/tCOwzVA9Im24sGAYhqxouRNDJLCK19HZej3
7EIPlVYqvyKl2M03XCAfb2VovpdOgyyATfPJKhBGPQHgri8+FICfImr/pviNiPyfu0w7VmabdjlM
tluG3Ct/MoviNTdfNHUV4MeTTJfjmBn7VNSf/BRG1IGfatpWjkSsowAN2cOVvXZPIRm5czJTszjz
K5rE6+IRWLbowHmPueOtO45GvU2Sbjr6kM5Mlj7a3vxN6eGpl8lV5s1/4pjXpOy6WMl8HqZu083I
Y2B/BCSbLwM37VU10KVNy+mMXGuQTSuB8JP2IdavpdIPj2sqC2jZqEIdbM5eCOD0YsN7v/6KYQm7
4p610poFWMbuUSB0uw6r8RFW0EMy9DgsNdsxkjfPrdEaxjlStfYEQKzVtgxmqEM399KjPY23eM6O
LW0Iat9v4GNkyC9mBqbemmisd/UMzqFNP4biR5u9IU+7CvhuO6Px1N3GjLhZjDezfU8YbwZEm6VN
lomoDGpJyFtq1VrWrt+8JA20STAJ5OupZ25aB7MIfplZb1khZsF1sP8J4I0ozgg2YjbD4wvNPXLd
bou17MBRnP8jIOpJGcxaz3Vq26sg/8fBoh8zp/QHdXqDZRPngLXJImJ9etSxJeyB3lMqWzg2bFnD
r/1x8i+JVlzI4eCl3Uo/TzdT7kT7lWfqo3Q7AB8p1UfvC82HtTuxjvmQblNgt3GuLCSKKMQaxdXv
fpB644BEMsbFbtANHsQ0/pEo1RFf6J0+MoATDzQG2SFDazd0urWe8d5SmM1CH+ATM2BI69xJ8R4P
DCFePcAympGmYAeYmPDJKvVahGK8Hz+6jY2PiQdoKRob1j/+a4JW0sYnUWYgxXnUvyntBTUzhHJJ
F6bC2iDoDVPVXt4Ect40U/R0/c4w06X3LEM1WVd9zNv5Fw8g5I+b4kfU/B0z7a2ebfgNkl9eRG81
Pb04NHHF/7UU8ZiVzmSvXjlfBg7wwr8FkbkPrCfbps1cbgM+cYu8kOeo+8XHeIHxIt2DwIDW97v+
xGH9CLH/mFN0ESiuZUj+2nqpJZ2BuBUYhHnZAzO/s01Iba5FWxojMQjXWIBudbDv02Gl16F+NMZp
iPFGyKItj5DgdMUo8QEKtFJyRE/1J9ZDO7CqfSRLl5iON6KfiUeSEFp7K/n5XVMMB2c8HWeqwixd
HtNZFrpMgPZ73AUjtSbDs7BbZ2sxMgzBEoL6lDu+lP5NecaaVc8bS53pQ3nSf+JLCtwDKB7ZdBuL
VRSTyQKN4BGZlP8mKqfSz+k1oSQLE2zTp7SNYw2GRVpRhA+F8waoPcbJtILB6qjgyKb3cD8Ozeiw
NABJA2CXnPrmS0GE7fOXyvLYkyhf2NrXHQa6a8e72ArObjZsQLy9Epz0R3YMIqe6FmTnXZa8eIBv
4a2eAOajGp08mqj7j44D+pSuLbmDDk+hXWBgR3W28e+TBQEPIgoDyLFm0WeUbvUbDOrRhBzHrBP0
dBgY1UJhukPgSZddMTpZsseowZRyrmDOc6L2sP/T5T4l3JppaGxnUgHohz1NTBhMGC7i4RKvG6c9
dUZ77wzouWHTpqU0Opa3SmhhpeGjFn5nVFlqZuZB333m5nTRM8F9yGMrAFFDUZl7RaD0CmdDxwJQ
aCbOIZV9HZED5VyHeuSo2tZNAW8yBJFg8kfbEcDxMqePsa/XxBc9qxNCGyuqdju2viSyDwystMJq
JQtEcRwXIeTxD+Fk8Je9DH1HR8oujN7aeWa8PCx26/lS94lcm6WxGixxLGPYesjWvYYDNpb1GFev
qm6Sh36eqs8FTTMMyEVHTw0tCorp4dtI8Qgy9i5a4pN0kqfQHb51QBggh3Bnu1GKBz42b+FcfchI
UG5sbQr3hcLzalQ4CMdHP4sJIy6tlHg4D9oJeJmQsuvc+t7Ouh9XOu0mMCs8MmleUXezKe94wSao
FJgEgVBdMTDphjEjX9OAn3RJI1SUnSzg4rmfIgTaCToKAlcMgJt3djAc6Fu/Isz5SbmHSxIQNqqT
KaUJbdlavAkQzcacIFuMDsfKxRX9mxyO5rjgshRQ8MwRHzLKM6XYN53wgap4cwznUNI81n8/pZDw
K2h9yL9TxNq3FOAPk0Mmb0X9l23Jo+U792ZsP1ZS3VOY39lIv1rkRlkbX/CaC1d5KvFaNuHym451
N3VFgIiIc8DKHWthAiwQzoAGmHexw+9eQkDzxdM866ocDS1wb0gJr0tdGoDG5gToL1noWBU+7rVI
jWAoEpQvVpWs8yq+8gomb53InklK13qcLMx6ByS11HgaA/O1x/2BeQEslW8DskDoDEiGoGpuT7D5
ovXQzjBZE03E4PadUNp6agqEv3LDuKHY87cpLHAHXXmilgO9tEjo6U97ali7vMdfIq+bl96P3/wm
Rd9Anmjb/8nLBkmi/hDXQ49pQHGTOf9DneGjFBSQrKG9DwWCXF33iDvYrXGWxxQySj1Yl7JH8wER
e8EVHnmcVUvQZTFfKPY8+pSzZOXGCwsqK9aN7VzElK/b3sUQx3MQ+Fx87mmYvx9mUPx3OsBjUITX
k4ulEtIfIqOAp8ARVaB6k8pb1+CL8gGHpsmnzcuqR4Sh/56Eqon4xcfQy6upYoAxSDdqpC2Cx/3o
PaGlGUNqTDMXIb2oDv9BsgrPCPHfHKRRRuXTZ5G4/IVXiH/HzFT3o6o3HvS5wJmRROgPErZ7ILzw
ZNrei+7i1CHhvYr2dZgCGq/dp4rRSvuhgnbTXWTLggL9Tskzxiixcii1is9ShO+BX3zOZvFIqW+r
hVSTGhoaoDOCnRm+Tf38pDoNg8n6h7AiFaoaieO0byvg61ji2DD+G8u/Dia1mGhRQFPcjjt/dzEm
eLWZZUScjzGZHPJWqjxYZX31uSlaXYN6TskWLfNTH4/TKTSSp7wR//xs2BVSyxiEE5VWdP7NJLwt
Xn9IcrFLsa+iJSaPdm7eImfCYVz8mWXxhrD9WagCIREg/ka8HzsYsoNrcu+NC57NCHDmAUvUGhY6
0bC5+uJIo2vjt8GDxPyJ4ykf76zFvQ9gZy+0+vsKETM6CdxaXkNAajSQtl6b7PXPrSE4RRXGNYaw
ANCDacqHMkXmej5YZn/qYvsLEv9P4HjtlTviobBBmMq2f3ML9963GOLKhCE0Ae1oUE820TJmknth
7aA1XRLfOyZs4aRGeW5G56HInEuiOi4MOOQ8TFQ8HrxW1GQhwQC/GNiTY1o3F1eBu8kZDYBrpJlm
5//tMgxNRGD/lUHx2EcCF5zBombf9q8xaCwULLud8NwH4SCI7XWJeQWhMp7ACAiqS9YVqZrPbq4f
Q1wAjYAl6mHZkgt6TJW8p8h174j5NaiiWVExp/QVO8G/wnWzaUOR0vgzOZHAZDzMgrcYpSTDXlah
758alK0S6iYpSRNWL1SL2GLZwNqiHucngugJDmeKdyNrGduBi3C1Uw0b2ateZyU37rCsx76xAX9i
HKTVBkt3DdN9JxnNwkQ2uYwx4LHA4NX9IQ0W4Kok28pGD7LxbJ5OyWfKrzfLdbAs6eW742uVRyZZ
CzJETfW42PY9JfRtBa/JdTGPy21UAgPSjhMqW1grdBqNPA24bKumgzzURbeSBhC6H/3D1IQKc1qZ
5YiFxd+ZU3K1mIEf0G8yg2Q7zcpGqj1EahIV+QQgZ4slYRRLoLAzSS0mJ5YDhogbXWlSn3SbAFQ/
dyyH8aA1NNzBEvQCYM8dBBbOtS/lmNRYJu0OYZYWCGrgYitpOJj/1nRHME5ArwIVRqAJ0agO5Sxg
Hob1vAuqIfRXzRKZqyEosmyXt3T1X6KumYHT1h+t0SO27YH86415IilIhwXb8sKoaRQJAXuj8wP/
Gua5eQ/BapnuMatHYdlYQLk2A5cCD0RIDBnVJFU0Eq9pNrJOTYu7PpoXBcTqelu7/VRswyxVAGrb
bj/2pbMT6OK8gSCvPy3dslkn7kLWpGZrQwFjIzkFgRpYiDsg53/zrQAKTue4IKpxT2C3wU4Ew9DX
81+Kd+Ic2+G47YC/HlBjW+4iFfv3dtz9dLn31bs01LoZZsxgoEuDBp1uRZFkjhUAT9+aXp2i9e9r
CRCI/sGwHlHuQ400qFi0cYZ54gbGU7s2Ec08hEE0ghlYEvtL9tLqEA715Rb0THARgQOA1bTwYwqG
ECKfSIZ10eLsw47G8G1oydHARaP2RnSMgwySYga1LJRBiJybH59TLm4bd6yKtY+U6NoEHXqdhxSB
gCyicYK78+s89+ywKrUfS1qlHPjxD6L9uKOOc4O6bFSAvonLTYsYNnoI5GOUYNHFHQFdT3TpjSj0
1ksj8UCO11YBJ0x5dkzNBkMkEeA2MyeJWnuGA8p0jNxLI1AQT0IKCFYQUfFLk+BjnnwwA46RnkHM
gAuXfcihNmgfX7DZYYIFLncTkvogMVh7TWSvkYdt7oY6/sH0mq6LG0C1HJHdacfS+raHon6uNLhm
okZ7MiIDxgm4JQf6Is7Eua+IlQJrQD9hayjpy1Xtxc6Pu+QScA9nIFrrdOVN2R6iJgB+h7jFqixR
0+fM6vEsyS33lcdfOF+I+NWSFo91iDESfh/BC+5qwXpsHBtRrBGGmaGSh8oVKWWcMm7AuNioPgtb
/mmyZnhmRUNzXdJu3we5YDFVAps4sXSUNp3i25HoS7X4Kt9R+QTkSZdJxNsFoINuNg0N4HpXIf8Y
D+27DV7rMXdbu0fAXS3PzmxNm3J4WMwr/TvKOMLNkEhQOBvNY/DHQEbNRqCyX40OHvA5n2/nmAV0
4qKyH9Papw9SIcJDHcB/C8KIveNNXUiPoW1oGwwJJ5IFMOAui76B83D3a4CAYEsHdQlobbMWjOrd
7Obps7fM0x8bbfa/Mo/ZrzFWfajsKHh8BrahdjZBLJqs5NANVX5Ik2TaN55bbqxkBBNuhN1n1lCg
bB0gR9nItT5pk+QSdXQEW4449GM8dV7mOAMjWqWz+2z5kUJbdUKtetRFF7NJk2fTsNSpYmGjArEs
93WS+yTL6Dg1QffXRmpXTEWNW9sQVyOUNl/zhqijkhPaT61HT33yhBweZBLHwy5P/bpcRXWHivTU
mjRD+Mz/jMpKwnUoAnyVJsQst108yifDaoOfqkuLmzmrfWgvlM+XmAq9rTZhkaM6HxtptTabwUT6
okl7xG9MCg9c6++7CcgWOZOWMsQJBTZt38pbD/fDBtXY2ZSjx77HMoND+q8xjPOfXvUhotiWjWhe
hh0iHZZNVQw1YEIonF5keTvC1nTB78t5sDpBOwTPJ24VPaUcd0GdwW//tHE47mdnseCs1bQkEy86
5ZZlUkeyJtyEIHit8m4aznFcgj2YpT4WhtkNN2UDTBmpfLGnAY4ueB0wt0VG935Ooan7kTC5C6bA
KEbB3T32wcK3SN94i5xOMR2nyzT28H7aUq0VYgc7T9Ccc/umhiEAAbbvJ+9SovywHcoJ7pFn4Qjr
YaxVZX37F7cQ2s1VDhK5wFMowT2LoovW0R9kuRuVTc2Gm9l6HH2X7Nj/BiurIKq3LjSPxoXAUvym
gME1NzJ6PRklB8t0Rzolkd/AP63r0+97YDwPQrtGX9g3ZHmq0iLhmpA7VL47NC/A2G2NmPfAAiO5
Ou6cfqfMC4rc5VC/N14x7M02GY5C6viJy++DOSafyhUVfUIfLv0SVxeDSPI/ls5jOXJdW6JfxAha
EJyqvJWq5DVhSK1uegv6r38L577RjXtarS6yQHBj78yV9M7shPOmH88HZgTJte4W/5JYar6nrU3/
Z+Fou1noXkAVqJX1hnSOAWNRwtHpvfEVeHV6gvI6HwFBxmCrJ4PhKQJ24QzLox14MX2XgvoqcBie
WqSgMrlzrYu/gPExOkfssnSWT0FlpBe7UtbOZsy/tnm+VoQuYeZdUElGCcWOMCM0pZIA86BHGBq5
tiJDGKUeBVLI/LTIjUOWO/i8G3yng4G0aFrg2P1HDiKYu6JfpWW7Juoe1jcUGZc3ctbUHQkxOfPZ
//hBulTyHc7/g5uLrZW4xVYUNUjqJPYLiLIM6QMAHww0mKdZwkNNksEojK0oIfGNHL7AjOS+JSaR
+d68nFRP+E2lEGDRLOjX3UizAOEeBCIFmT7liLePPQ/iscubdXFdgjJIaEAg5EHMmJwY9rvV7pVp
keMTim/i1un21RARZAovV9ow6aiAgErnQ0FeG6qGJsiGbePQFW/58k9j408XlUUWHUE53yl8i60v
h2hLNDv6dv0HoZZMLcKsPlA7entvaHES8SCtRm+xP3hkxdq0g+RgNJN5rcZEbWNyotej7UqyMZGc
OVXFpMInnw4pxoCUZ07z9ifOVPaS2UP0GSry37wIu7NMY4ctwwpOcZs0b8JD3mikNuw4WnaAY2xj
n+H8XQWMfjEIzx5IH93SYnlOz+bgD6fObyU2IzarvWXN8LzoADL+77Nk0/uuAbdaVuUzAitUQmVF
xVrnwy7pxacGDSM92UUMSROyjp1aXoXffcyUsQ8LDJjKbfHSu+CXpuoWlP5eaC2fY3wPraBnlvCi
qSY3uQZpH2/i1P00w+yrasDMWH35IS3wfAjWXowF+lLW0exPcygq5pl+/j33sveu8b8gpB+VW146
K3kkX/2t5Jzc8r+j4P3tZd3assdnvlX+UkW+DBlFfVKcfAeRYDhkT6Ut9lzqkfM7Q9mYsVWidstg
EnYQ1LvJjZ6KlDe3dBus6/2rClJObDO4oTgOX7OZMIwW9nwaTW9uFf+IXL5YS/ejAdXWEu+6wUGM
6eMq6w9IaB7FWN5LxsAAmuBEZq+LGZ11oySMIK2jNkPNcAuX4CNX4wXe93lpQhbz9CD65qrN4pVb
apF7v0WMRMruEL1nUXvUGQQt7AvMuoQrQGETbftcps01CquzVPI8hyFGWIW7n4SYoIJdhe74wfYp
LjwyiLv4MNuI2vk1aLLWncWggxTPcIj3SYSrDh3GKjXpChvzc+PVfzOveqGYwKAUTGejdG52WzPX
Dy/6Lk1R8WSxX+BV7iFPdCdBnsWsmgtjyH3Yt79KQu0bsvqYhDY0bNw3EDoLcpF7Gt5T6qH9rPsL
j+UjwqXviY0ork3eKfGdTSti3Bv/pEN16mvJM+XyAgmWvcbq56l9z5VxsDr34NkLijzyCNz0GcrP
bhqJZO3FiMinfzbBEHQuNnSNzCRXFigldO4ZzINCjWj0wWNR+0ciVm7hTDMGbhM+dx7smMaWZWO+
JuccVNB0M9Poj2drm2Tz0dXRIUi7vdUB/64k9rwS2F/L85vUnE49ET91ZDF6XfioPLEymhQ1jNy2
TXycKsuEIwzDIvFe48oB2D28w9YhLXu4AC+EbiweK8d+RjUNXZEeOTtORuM+v0nSXnT+iVdSfaIO
1UNgBxMGKFNz5RN3xez5yYnTt64cv1IdPVZFt6mIv8aue3SE/4lV6Ni2GAwr67XL+q1he0cgmRSL
9UvaFJeaKHPeesRR9ht9MWwqu55gBQSAP2jkN1Gb7mSEH9s0Lh2q/DEab0vlbJyq3UnUiJPT78PO
uratx9lhoLtYgPJbzbb4nJr8ztJ7zyiU4PfxaJLWYYvdwnEpar3LmOQ7Oc+HeAgezZDRcTQ+hWJ+
GisgU/y8axfk3qC+gBxvoBRxJ66SGDzYxrzElftX2unLHJCYPMbOU44smjcpMoGSD5GSi+fOkJp0
PpvZuPumNBjMozTXN4HtJV83VfxsoTEFeulsdPauZQLbi4tfE3+Tj4tIVF/NEFPv959tZf1DpvHP
bTru8vxIkhFitYqeUgG6GUam8yxrjpWljkdMTUZSxr63iaUjo7ZsWbZN887g7rFLat497sYuxx+8
NVteJeqB2zk+pzzjh6YofxZuaJWZu6T1//tUg1UQOU8+mmDJ4+dC/JX5+P7pB/uV8dUbWO7IKR2I
7WFav43FvO98DsJWSYaPZb+2voU1A/h3ufwkaA0fcN9uZmniBvY7XhLWlckq+r/sLytwRC6tQRgO
2Sd+/mzqoEvV7IQYCU7ky+BzueUEcF/sCrslHAQbSNWTXOG4voSbAIW4M/G5oOCqD0MLfUsglCFC
QzKNYXGsFzW/hWli3ax2lPgZ6T9ooHZeP0rH3831NLyGefWe2NabXZq4qrAjtMgVrZpHCRiEmJNb
pgUMskGlLnN57koGdKGiMTsW/YdEt6d8u3T2TlVUv66Y/dsiUSBwILSJOraaW6xM9WIbNJw2bhiK
CdFFMv4tiPfa8k8W6GfQbsROgPVacNYp22h8qZi+QFROIX+2jS3ORedXm7Fy4E005rIhmLImpmi2
9r6c7YNPxhNtECaKQYvOM3Fls28Sp9lVbm3vRBtB7VGef6CXEu1JoY72MwqEXRT6At2gx7zXzNID
sVvFNhVCv+3HDK1hxRAIHfZbJNW46xLK/alvCogwEynryhYbnxHwc9wGahUEWaanUsXWTrpwN2cu
kpu0aXVm+B8pGBO4mYcfCljLTncEn93AGDZp36XsxckvdSh2unhIXyyPlISHBncAEDAHzXVLhfZl
tjSzDK/p177vUH0LJsaJT9gcZ9uBsBBXFs6agUGEZr2M7HclcshQvCd2tq9v3My31Qy45jJrMOBG
GPMq1mo3lZOLGNWjf8SITrZiZHOQmQqjPXUFXIFV1oYg8cMgzr19Ykh3P+d4mjtbquOU4WYYw8Xe
9tLWHGejO85ulr/AS2pR4bconPyxtd4cKFVEmWO0Y1bn026ts9eUyzOxH8Xh9GD27wQh27xPldvo
3OzeyfBN7uvaXZXzPmXuyfPSzJck7GkDBvDPaVPXf1BiLCRkMS3FMVAuEtODsQ+68D/RGxgrlX72
I+KNlDlTcwhFdkR2iPCfWD4BcrW9t/F7aixXbFQska9ZTjuPYFcKzVU9XxD6P+hWYeHTSmZMHz2L
clobmH7anoxulCIx4DbDXvGB+X++g5522nTV09ThuRd7CUen8N4s8rsnuuJd8e4mBGaeSERMQw50
LmmFBCKnI/g0Qp+LP2p+Xtw/I9cuyI8jEmIF12Fj4tMcMUwapLLyz6RiXxAY0fAR+IyEJfXQSzuC
DblLvfgJ4ltjESN04biO25z3PgHf5AUbza9IEMn89x+85b3l9jTcXnsB2hu/c5dz842mNXFPx6D5
cJqYxtIffd3zgvyL3j+3a7Ygyf2Xv97w18viWfeH3eSJybb+fVxYa1u7qXMf9EWUSX5t6HxLO9i2
UQZSwttyE/m1CCD0FTJZFd2TpYIDPugDMe7Ic94K8x83Lahr8PN3VHcPFYbJSp35mwDqVskotlyj
JMiQC9ZrwYT5j+pBGBcuojBQHw7R2ur1JXHL+W5aDj5NNehFkSQHfk44j9wV7iV/GGhtIi4CmPIz
cgwuG8toRKPVJEppftbfNMuLW+eBAzMsmrP9bmpoglgfrDktbGFlaq1CnP1wxljzYwWFPv9jkm6k
pyFu3a5YQiwIUHp8N7D7V3xtavo7xxga0L7rX8GtTbKflBKkz6mVqWpo2LCnkLiVIkd8NBY+Y8+j
w8+Jvf4wlG3W8rkQUWpKcl8AHlmvKClcYihJfzaJRiXC0B7RK5nBnq9Yf2Vs0Dv9DRZYxgRi1oA9
YoGDyl9IIx65ELL8AhCcc09MrcGZua0DzDX8EjKn/ndHRTx/6K/ZneEM+yAVzH/c5zKeUQZ6lCPX
ULI9G8vEyoSeiOMo4RFnifC5uUo2K918Xv9v8dr+n5DNiz/i22SFsYT03eW70f8oF8vq4id5tlga
mSX4GrCSigmUCkAQ/hYujqF/W2xkEFuqTISEiMz6N2Mqzjxt///rsDI8tHZAF/mG+eKo1z2PitX+
S8Ps5oDDVdVjlxX0U6jl6C3N6UbvK33vHvXtaEGxejXvmGZXy+GidyVJ8UPkIv8lnbJX6NS7weV4
N//wyaOBVg9/TbVyL4Z3BoAcz+5e6Oz+t+r0rdXPBxfN5Zf2Fz9khnKjLzyyLASH2IYIJySF1Rqa
jV7/i3nKDF8zkbduaf9G7X4u2+Zm0Avdu+yL80BUq2GE69kK0WJzOCSXr//plwW3jNf9Y6J5KFWw
y43qoHcOs8b5pLMZEexYDAShhrRHPR/SP2im3Tcn5S2m2A1/uPGTAP3GAkG2P+cJ3uimeerzmGeZ
KWtfMUMvz3XXv4cRlTUbWtAZpAchJZFEQ6aR2jW18eUn3W2ug7fAV6c27DZuF7wubnMqQ+NqEMqb
LuO/iTWwlAXetSq4S8UCN51u33K7l75fK5JUkCrTr1LDVXUTQdD9d4+4h3E/ib9t/R2W9odnMJEd
qjfsPX9UEBD+6nRrvcytZaThORO9k+2JZty0irM+V2x5HRa04hwJ+2lw6quBEYKQtIvDYW2sl6fW
DZ6yxt6owYXkbT5Oqr6FnE8fSJY8EQa6QaGMF4xh8n8rgMwB1xmP+v7ZRBdXBBA1bf9auQwrwQjs
oHD4uvGKKSas1kkixEM0LAWjfqZ45OcwAge1YZBx15CoR6/iWybOYxT7P4lUX5jXNjX7B365SxSh
P3ZBqzyoAr8fPbp77MZ0ZOujw+TNylP0MMXZznPCRtTWxPHB08ncYQkdF80039QItNhTYkd2685L
450ZOxrlglRO+S9+F5ELxWKxqvrMfOtxSOVRtd6GRGUmaTijnEqd+qaiDRIwZ+bbL8Zgi1US8zOI
3VrunAJ7K+CsjOwCGtlvgXIOhWT80wURqc6wY0L7JQwQUjUZhxFUWrw84qc6c5g41u1L2AKBdHOI
o77IK2JjPW7k/Bwo42+KWWlNeDf7daObljGZ09SQSTqd6qndzSl65dKV32FOHuw4Fn8MfEP6x2Yy
PKjBNonR0GQutorzXwd6JBrtK2SdfScR/M25eUupNWgtGOt2Ns5A6gmSct5LCCaN4b6kCt30yECN
MaSJzw1t0sEaUPp484dPbPN/Vy6GdVqbTwi1d51+PpvoHJFjigV3WOt/PrQAk4O/avL01U+QhM7q
xYpTSL+sjkQw7E3TxxBxcN8Yv8RkkeyAtrV3Ppwh3Fa9OoA9w/BGAKrZCmxCuD4aXnAAeRVER8cr
XmZpvIdFsYml/hjBcca2BbQo3nlhs5sUBUHI46YvKLONR7dLr5Yf7RC+XX2mnF4A49Mvn5a02mOU
ujjSvy7edPAgPMpenjk/PdWy0kCaLxUbRxOer0/WaMzRu468jck4Z4nrfV+X+1w4325uvKIy+G1M
b81gTp9lj0zp9iLrL654W+DdRVgESsG0DdqGN4jtlCfbesoL7Gj9ynZAd1fLofbbf5S7m5pise0Q
pyrA2bWOqmCthx11miwvejKz+u8Lj0cwD0mzrxiEgwfzfsagPNoDuUs1rWevSz5HG7kxzEI6juba
oM7OJe/wQeGPpo3/Iwy2CxSEVgrfL8C+CKXZNQcmZ6O980zzCiqGZl1onqZCMEGC8B0P9ckOOE76
OjMNeaD+7JK6MByNVV9KziGEuwE1PIP7pE8yIIyyHisUAw+mWtauO9+8ADVZ1IwIQ/wUrkJTvxQG
nbfCJXWZGEmahrPRP5VuvK/b4GpnNZsLrbMGXTukkwE7I4aCOKDX6E3BIy2s/URjMiCBhHig+qMS
AERx4e0yt0OuABE1ppk7FNHGN5ynykC8w8rxEsR3Su3onYLvm67enH7WZf6SWLQrVfbo5RXxEk5O
rqt0/vOdt6verPZ5sjCF5z71hCfN6I3rHP3sJS87NP7N15QyD1k8dIRe8IktjC4kZrKhuEf9rQ0s
OlIwydMZqH/hHqSrDjnOyXJoVm19VylUTf55p/8oDHudq/og5Qv5wji5HhS7ZzU/zS0mUDR3wmyu
dZyiia13epW0pseYIz2BkJupJFTwpb+MELpYY6qzXi4GoTcdj48BplXiBEor8b4UfBMO9ngRb0yJ
j8zvz8R1Y+sjUYDHbeiYPYwBouR/KjUe82p8VjPxYeLVD+utvo0V4Rb9wqnB7fBCZ1g6PY/YzmiT
4z2vlpxJOxFH6M0HYT6mvKlrKzq64lJU/bUm2KGhJeR09Eo05ydgIJC3pCHwEc20fUedt+krE4oB
2BwLxXsY5+tS0P0Zugvd8LNfj6ewvuIePYUMP512POscOerZGXEMbXPJecoz1MaMma91Fx64qwSt
mfvJxphAHrBZJQvMLjKnHkybIRYviyjorpItrm7gaUTorms6V8gX2vxexBJgTPFVl4h7NVUzXJ41
BDNhj7VVdbas4sgw/NMelie5jPcIHc1Ua1qP9VNQJIWzd2SqdeK9tsrSHr1MDy8jIHsnQy930anb
s5lfCO89R8q+xja+WUYoSW3wkuItpAcYxIu5ZLHVzXPaTR9gOd+HzvygCYSKAW2I8TZHZK7PaGsg
znlsqAY4rxFdlRN0T0NXXEP9ODAD2lR5diunu5cxClTNg1OTr5R6cB/kAzEjdLExuRTxBi87ipG/
ac+ZFsvU0svbPGGlafRyHgr5qgYaTxgtY1SvKGBpBwVYrBrmqykpal4YbiLkre5cJcjhoWkgW9Q3
vqU+oUEN8cem18Jqy8KUift3FwOkdmJgr+41GMqNIIN7GMHIGOYz2bw7VevY7YXKG09pOB7b2H2r
4IvOgwsd+O7bNsi5atvndwcOYAAxxaZTX8DCJdfxBdruU4KzLLCNbRWUW5QfdMLJQE18CBj6VIJb
nq8nxDsBx/N5cGy6bgnH6G9W3aHs2vhBPzYxiIMpna9ZDSOLl2ZYvk32Owwyjh2HpSOhbF525FS9
9J2xNSf0g4VFLiOKQq5bVxoGdVfP27MlCGD6byzrfyNAeggnZ6cY4rrsAkXAoK648E5dd+2PJH0D
UhwgLXz1fMR4+akLHDM8RiWlQW4He30lphc+jPNblHm7BtkPskDqFPh/otrbDq2W0NnzHvmP3EcK
+92blmM6FOi8reMAiJqafLxoMZa+zyO1jNVlm4FlFyAoemB6TXxVgSYHD1Pib3MuH4sbvU5+Y2XT
pGRe0SCswEE6UZ2yHkuumdULOvnw380d4l0N6qRCYu9x3MCkaK6j5adogi8wExJVGIN4HKqV+5L4
1jYtqo8aJUCP1Mdmt0MfQiAayRo1/NYFuaz8nrOGOjFW6Ma6d1a04j1MT/qo38c2+Rl2bK31ZpOz
52bamjtT1NvQZCTtVavCgyXMjCITwjHKLIvNMp6im4OygxJifGVyqB2+D/rbcchgtcdLlLoPAqh4
hUYraeSTCDFykMedi0mH5hFokGGKReaP+Llg6o/rBSqKiYI8X8w/fim22BYkUCfGf6UhiKkYtfkx
19EY5Y6TDXm6DlNpI6SSJUDo1WbIQGt2HxvGGzTwXzWV/1K3TMj/EGoH/HwzLzmPFs32NODRDSDb
ycMIPit38r99B9pS5gXs7vHJccVfkvo4UpoSDUWzMUrQq5zTEjn88C3doxhS0FBwuI1cnG1TTofM
shRdKKc6ICu84EfeSKx+cFYM5HBAmWIbAdY4KZqKODmC6DcqkUwk3CWwDofcKH5cAatCeuHeV0y9
Oa/PO5BCCNbDx4Bwo7UdVD/NgkfdJawC6oVJO7m758H4GEKK3zR65NR4dzLM934+nrKU/HLPSELC
yFER5REHHOXvcTW/e1F6zvAHgSKkUenN9Y7u+yfsv7fRbF22LbPhZTL/ZsN4M0YfuY96IfcdRA4o
agZf/h6347pS5msTImJsh/w0GhnhF8lFuOaL3k6ZLHyWfbSxGneL1pKbMZycLHrH1HWsySD2o+LS
jQBhOibNVkIyddV+Oq36ZFK/S9Jsr6xerHJGi7XoCKqgQKbWCE+ak+ZzDHJbStqqvNVNuLIbG2Il
E/BKcYgaOueKIxLK0GJBLgpOS8Lmjx8L+TJEv3BfZ82BTjczDYu6ItkKKyMmXe4HGV3tUnwO2uVT
IYV9aOBCr03PGrBkwBbJbQIBtEovcDaDzGDYccC0w14i5WoXOA8egNWovAqsF0M4wPOSo1i1nIzi
BjhVz/fhehARqSeNwv5MEhNJuQgYlyvxvEC5zqyObcMiwz7w+nMTS5g6AZBEZ5XP/ouNu9oa5b+S
aNgu6El99P7U/XIwZvvqoUJKrejDs/N7lgclGBLnTx5DzmnN5uKE8cbjTOeOcg3M/S1uFCXKVLrQ
2fJfWAbqbGXLjww5ZmdtgBYwbUjs9csTNfDKDoo3TxpEuEK6yzMCJZEOc8im8ZWY/0wTVyT6EC4i
+muSgzQGfbMCK3GvmV+pBGY6mIBAsARJnXknQ/Zz8ZxpH5ek3yWj9+OY0zaO6GvSJx/WTQ2AvqEw
Zi6g1labyYdRuXeJYGS9TD5zvejEGgXBZt+Y5gBZTuqT2TXsIvTGz6UJFGiouz+J3chdzAF38WnD
d0zifLhftMybydiChtkEUzOcFmGsdQuBef9q1MwXu/OuQamOY7Fc+nZ+dtnZvaB5lDW6h4EDEhLF
VdyiwQ0gWoxm9TxGUr8WlYeJKyOc3Uu++qD/gj+7dwGaGLxcYQXBpx2ya+/aJw82Fx1GkvkS9eVl
WBx78h8IgeoJY5Wq+7U74t04YuW86wPL33VBuo8weCZJAbgJXHQXOXLtWOAIFnhK0njt8CighIir
XafF5BOxDw+qbIEnSHUuqZ57zMhBJa4mfVVUtscsTE4p+10lCVMNwvE9JLs177tT2xb/Kg8Tbkqb
nRLZehwrhpdU03VavxYtT9WI271mpjZX1T6k07whSTIlqXMCwsLDNSczsU5J+1TmHmZxzMEi/s7q
/JbwpdLw5ghm4UDyxo65ljm9uz4o34iHlBcsJRdh6sKNoP4Qw7a08XlkBnGubEZ6TvxrUMCmeXax
J9z6HEbNnPcbcqIjo0wSi+ueUtVVgIstRZ6C6Bw0J9OzmPJbiFnRzRSyBxuOs7ugRSeqUd/docx/
Ozf6GzviLaFkomJoeEsZBbt+bcQ+JxiGcmX3aA3dC/ZkoHI9hrj5xc7yx6QSl0jglKTwbUqPGCf3
RTNQp9R/01fg0cq2wIg5Dc50iHsaA4uWixa5uyOx4yQgf3HQX+MxoN4LT4nXfusSJhL5sQaeWaAe
cAqBDi7b6+KSfxqn8w5vx6bow01c2yt9ONbPRai7O+gC40rsifvYuACVraRfTZgD+Tz5iTyz0xDL
i4vIWut+Me8ZoM2HoQBEgvxCTcQjm6SyZkygZBdbq8xmD515zEUJN5aNIO45L3FmWHA04Ja6G7EN
2515sYo/dInsGC62acGrbkaJniNdwPQE/Vh/DnsEANd5aPVI56wFmCyGb7rGV+nVMd6qiLg9/IP7
AqSVdlTIsrg00JNOYyXuZpOXHI4b4JXTI9WLHEd6R6jYbec3pbbAYvQCHOpM3ehF1SYcnS1095UN
etor3H1JO8fmELtkzfgbcAofoWXNI+8X2ST7Pqb4r7uN2f7GfQP9q2euHOzDJDhY7rgFTpFL5HOj
g9FYcNyolcn50101Vn2cJUjy7l1XuBTvsLl0VRXDz8tu1hh9itDZOvz3Ev6lE3arhQPaaHJmZUwi
DHhTZRqxk+H70OfBKJcbNx0OpW1uyrH5DGyMZpxUumB+rHrYHvz21isp29FILwPqHGdlBfWvm0C1
0+eoVlKX6T5EQrGa4zJguUe/k0xuXfCla0yb8qzBYEDfHRzFO0YjfoIr4Ww1cUJlEnv38c9ELbre
qjkHk/mPPyMqwGaxDU0NNNkBgmKyc+QCYlMIjoUHGOQUtZfdJZu68tYF/5D+jWwyx5kdfaAlkJpM
+ixOLQW7zlAXV2UGrKvhERFOsUoU6hJNzgjtkGH2VPq4Pdy3gKSzB0MzVOUCLLSivJMGzt+aeC3k
erXjbsvF2neGOs/RuM4iTPKczjirJPtlqpkaa6OxjA9Tl1zoc77gIYJ3qP47lesjGybw68xxKap5
l9cpf3txrp45nIkVWcOCuNLu/xIpvgDOiq31vsC98H1Qq1a21eu6mO42S7utJPob86Dmif6Od7Oy
8KmHMkJfy7TqtYitXWpP2QM8pKvCPuEPw9UbQCPEqGBj+kQjym69opjJP5iALoFYUBibbOQUJz1x
UxYYgiJgDsAcoaCA6csfL3XOtfTevCnZYTQ75LZ/oy9KUZyIe9plF9B7r8CBNl5TvHWACYtYHRQA
Mb2PDGG+h4P3W1TqZmblM88SL/WQGLDR2KZm8we+14+weS64LPguK160a/5shdhiUyIwB3CL0PHv
mDgbpbxjitaBc6/fYaLpuCACVRTFRU9+D3HTRx4JmvsdAqHIpSGNN1zvKgMC3W3v/ZeA2t8XyZPV
srJS03nEOkozjgdQd2QWu9517AyRMM5V7D7SV6ESUHu3GD+7bvgck/7MS/VDd2gM7qBy1SanuHVF
cHT88YT+4F+cs/ItIzuVHkwQkLTbRaWCoM9s1S7Y5rn2XuJPLXzvbzLV6Bzb4k9sMwP3YrLUw6UH
TOrayYb5MO645hZKgwM9GNEmSX77ng5aYLJFEfiCxolsAXbFiool55tc2HzNnMxIKHzEvG5UydIB
mvXjUxdhLsb/WW2s3l23VvUXixrPJPDdQSVn6RRn5Ekp5SAjOE47nMvCCeyHr/6mLuWMq/WVIOew
MUX9sO49QfMJRG35Hpk13lxGH7SNB74lX5Fh48tgVSptqhlIfE2oKWJ/2FqceCUvOi9NdmERHFqu
ymJXEGV78i1AP64EzBwCyGL1jApqYum0lzxJ/8QCY74/2L+YSHYRW6Pd038cox90A/sxcy4U5Su+
AoYsREmwdRtN/aFUj9gRGweVdz4NNLjDrXC7LQ35g75tASrjhzK0tqbl/h3KgILAc4lewhvpDk8M
1x51m0u/9jIOnyU7b6LCTZijDhAMphIcPSafXt8Hc8RM13nk3LgIWWuhGSv5NmjmexBXp7z2MHXT
K426nZcFT5b2kMoEeqzTn2NHARqeBWVjeRnNHp6esYudAVWNuyqsKlwjROXwmS6rumSaNA6EM0D5
BdAYmt674bbfukufJT5nXWtlF9NFxgTljk76p20SLHkQiNgoq7D9EUXxQvC8/7B0oOftcTNb8iOj
IeiESN58dLqMGOBr8dkHY1h1TfpHv2WN3vtk3a+RWTwsJb5InlM9PnAGd9f3PoKUAdBQhwwuIPzX
0S+YaTmZg/GREg3mx9mZ+hGoJ7hfKxY0n6EGjg3gLgIOdzqHo6wRUVI9mrTtco41kxUe3QlFAK9X
S58D6K7jtfHxD8B3+4GgTXeZpqXq7L0/C1oEA7C6zh4xnFNwJ6UHCJtRQSOzjdM3/3wEMrwl77h6
NvrjueGMXMpA2wUYetVU5aGfk1+jQrfFa1I12ffg0A2zJu6K3ZofhhLXSC6nvK3p/SEjzeS14emn
C8HA17HdXY0FQnc4PLobOQEGD2q0Pk1O/CmNIIQ8JzLeGPmWtylGtILzYh1P4HTrGKCYAk5tk527
rSRuLCttCAyatiodnzGNfepmolPbhn4HdK55NA3zKSr9bdU2lBnodpTu1o3ZesyDXeCMdwtvfdrN
37JL/wTV8K3nbRA1bmIej9IfnsGqHVK83FWQ73B+TQA+6j3aay1NB4QRYLSQm2qBihbzOg36k5Nm
JzXmW5w+CcxDfLfy0JrtO+KxPQF3GDVtkn+c1riVZfeUtt5dbz4BrxWeiNPgBJu8k5DKTWKOcs6J
mTv940T64hc21DgGieyY+pkUbC5+ZD66Y43tvwStkdsiWRvLfGy678UBrDfdR0JxubnU18J+HSW7
U/qdRoAd4pF5pNEEmC6Ra7ADWkLXGiO4YhMaKqTiub5Zvo4yGWPkFs6EZhFvDD6wU2PYN30H7K47
jGp61qug0eK7GmsL5b73mgV3348OKdtJWv1Tg3gh4XIDGo4heBBuFsoFEaYH1RZPbpC/N2bprzsZ
3OdlOHZd/TiTAMmRaqSbOl+mpD1Mg21xCgnWTkjtSg7S/EAG9LVV1Ydl/ZFqucRj/rnQ0yjBSmVM
xG0J8tz6qBdsECI6lhUno9D/xFUMSrqkBBOOi/rDIpW1h42pJ9DUKiF2YZFPewwkzIbLC/D/1yEb
9nOPbo9xQNjMt7GW57AebqgEFoIL1DIe+iHw1uDFHtqe8skv0BpZ1TWds0scAYFtf2xeFk17DyOB
nG4wLxURG6FMNnljnUQfPs+tt5tEyIFJbYbQ243m+MRJ4sDNxCTSPzn29N602W6oSQO3832N+d7z
xk/pLRtcqU+2Of1zZvPmYqKuF+oX14n+EQVXIocgidENrtPItK0NydkM1lHqn/g0I6HZqB1mFjvS
CJnQO0c0ozp3N2D/idgJg3L6Nq2mRM9efTaMFTtzfFem8Teb2NyGPD53yHdqzAsPM/0s5PTX0ma3
oSv2aqbFOe3UowcWAWMInDiQFdKxjiY3rawRjA3JNfebS7hU2zaX9zl2XhDbIaOYf+cqv0URhMSw
ObRpQFXn/sVjD2fB5ejkltaGWEfKW8+5BF11RFd6i7z5NXXwnlEvBj1UK6d++z+azmI7dmRZw0+k
tcQwdTHYBa4yTbQM24IUp/jp75fucye92+WyIDEy4ofJRluOwz5YJFumI/YCSbxSgKsG7BHWTSR/
6QQLQI7QtH1h9kcnD8gGyOg6dUJ5dcj8JIVr7rMOnwQJQq0hsHTK5ibBUuchruOe92f98ViHmA+C
Auls8eKnGgpl87T0tDhflP548CZ84OYc/K66ACvroXRzpTRQH0npTvxVva0mgMG+A3Bun+jDtm4S
nBuycJVqHaqfwAbkePLDFqWYFngcMpy1iS4jtOUBqv2YLMvGUhz14O6Y46eIuts8dU9ek7x0nTzn
ln9GLDp4qOzpWAzN06jYHDG643G2GeIajUTyxYVArXGIP+DamuRXQlaX5NVPxmvV+v+qqlvGUqWP
BaxqM7LJitKry1IAvx9xG6jagpJeyg6Tpf5HMU7rOAMhi4i1zJODnc1kIeGzVfMpDbHuUpbvvvdh
oyNl2dWaaG1TzkiMm7qmrBKKLTYdm5GS7ULP5ycGF3YjgLcAB40Mt5TjUqESxq4NvjDaamNxMLR5
b2RkELROrvsotVbZFJSY03YbDh9rb3RWDJ7hodStoxzM6Mjq9uYZBdT2kbOaNpwiRI21qDlAfl4a
tb5vwJalmjqQh4JwJI+ejJkZpRoOSvxCzS7YAkpQ7EX61jGP4XNy8cEGXd3L58YNbn4hz5a091Hi
3TmLRWc7T2eECau1E7rPBoxCWOqHvou+p6b9ngfHBWjhPxcGFDvT+rJHfCtc7Yfa6CFFYJbmSR7n
ODzkg4M8KSIsakltQTg81SFqsYkBN9zBlQ2ief3ezvPemkS3nFuJ2Zkvn1CGWZu6sUO+odrMhbs1
2Ji6GdR4j3hShuBOxTLfWUcf3MxcJsm6bqbXbEzvgy3w3JzmvR1qixDp8FtO1m8xt2T7Efw00GK2
N5ElAwofiB2hKvwzEiGz1xFXAQKMrfljKrx/aYaScmzrPw2SF07lnQLNPrWsbIFAdTFM30F2X8sc
TEoF4AwpAqgIPb691MLAtoQvcpaPgZns08zCanOoznmNiXKttS9p0u0bsElqonaOc0iE89tWaNBH
ToyUZdpBJnD2cgLoD+EddjAK5DmDzO7VqR07riAh4FKgq6hTYEYbnSm/0bYusJ6icQ6TG2xMCTCl
0buFUVrbAhEfY2DVQcBgm7Yz4TbU7AWct31H+qmIshevwM/QNigPATpr3fbY9p7y7upuVVq+ZFaJ
Wu/0nFr9JQ2yIwouLShLEUDCM/TdhNgz1F3Y1BpYvyx7yzx33Ul5C1MALG73HLVTvlWAj9HMjpJh
+dC57r8hmr/DNj+XvrF1jPY2sBC4ITqXUl9BHH3xu+HgBtpN5h7+aMNROg5mM9annwqwEpCOGwQE
Im8j3RYbBfeuw/JUymNHzKLxKKIy04KAj6qXUfdeNMNDLDn/ieJi28PjtPtxxeKykEydCYVHMsHu
78iwqdt4bwi8CBF9WeZVP4GxdVFhtNEgB9blLMo6AY8E5imPKe2aSCmBiokUAr3gXDKwXI+x/tu5
0bLQHJygTfQ8Sg3plURDNaGuvqyuc1BlNc7Ud9E5yeyFPRg2kYR9KzyOG0GFdRt0vtxODFR1rXvh
BishyLxAkQEDZKLGU1yS0qYAxAoV4xvnTkjdx4Y8T7pvLwLT2sAr3E2TIueGOgdJxHLwAD0WsfdK
7QF/lRTGkdW+1K27rSMSs2Fcgkb1z7IZTHClznqSDdrBQ0WJwn3up4CcuuwRiOxQ5C6O8EfnlUUq
pulG4DjGejR0sJPj69Rnt9kMgoceNLg0sR9Rg8GotZ1mpheCxn9tkO3HKv3wDASY9QAqm3HK8uTY
F2TG/OkkQypXc33JNW/lN8NxNJ135J13TVVfLJfTS+cgbCA+h1DryPpbz6AZGAxu/2WW7m/kB0+A
S/GcF+nBN7KlBVt6Q275UgXFU4fhKFtIcW4UjD4zSdrAqWCeoOGQJY/JCEmU6Im4fFp7AxjmSkbg
laseOTLfX8dQh0kofOdwInzLusqh95aoi68ZHNemHjeeAPOATV0kjA9UNQ6I+0okUYudF+QX4Q+v
Brg/t093lgAOBzELgZppbwT1unJqlNXr+JpUI6+VgJgzKdRUJmF8tR9M+EcKyVG2N00Ajp04o/Qu
Vcw04IztSfmEJMIxDrKLk5f7tMt2SVLs1fuopi/B8wDr/IEl9mSI6Dls2juW7CTc8EXk6UDDbePB
/wFbYwAHKB/hB/x6hFqJVpwwAP5SFyBrszeqfD928gcOIHYGJLsQ1SKatrLiIgJzM+XFScFVKbHf
wcHeajwtKArjNctr123NsR7TPGrzeeWj6FKo9jdJ5kiUEya9pbm5j2rPuvLwrxmpmnVuFqA2xFY0
TlsbKGYtsmOPxQSiE2eR5nuIZ4fEcG8zxyQzd3d+UJ2dTLxFI6k3w/KNJUgCpAzGzkbxtlGQqb02
UxwjBc8cCOdwg2HHNocKA/53JAmXeDAK0OQryKHl8mNGH4jk6hfzYdVBe8YHl7BnFJs4nY+VYx3U
/7Nt/pvcDtvVaiUyuYAc9gNi7RQACu2D5kmk1m+UYeJi6V5yr4tebljWrqjXTcs2Ml4rFAffDb9y
MH1z+mUk+rc5SBSj44S3CWxYL5Q4UANqRLTND7V9DmxB0L1ikI8D4RS0ePsnw8ZHJT+SpNp6Agtm
OLeWlm/Gimg5bDYi5gEm/VH0nJclWlq6OJgJCt1m/2gX+dm0Mqjz5YYLr4N2hhIeb/y+Pmu6sdWV
2Br8xmXrwWRFuB8R1BF0eiIOfUEZ3onMN4KaXwwfUIdA6bV2T8g74FIwQjEAm0q2YvqyJEE8q9Gn
WZAnw5fFAgogTprhv4N4/LUrNt2ICk6ujQuTkQrM9TgO/iaP449Z07YGacUwjfa+yB7HtDxE0DCp
Ga3VXVNg64bjrDoJyN0vdmk0Pfmj95gO41eLrgHasOlKXSD3xLkyBqod2bfJ8LfqBCXRHJPhwrxQ
lVXEUKq3eg4vqLiPHXMtLBrQDECTHnrcYx6goj84TbAeu+QySf+QsR8kdqeUfUmm+d2vGBz5Xhjd
WevMXUsmFSo0UnEmgEg0Oih6ZP63IQo4mtNey2qGXozkm+2mVzHMwVp1Xg4dpcMHrReCLT82ny0S
C3mMdnU97hFBSTaDW/yrUkRVEIftjOzSTrO+dcf0a2SakTheMP/Xs7DXXdIlj5orHQzKqk9CWEzJ
WgQNGo/ik1kiIJh+jBFSPF7a7sCO7HTIy+w2ZXqdQHHQg/kSFv8y9RyEqNgKAOVdg8T5nCPO+4Zn
/JTNvI3A6FFjITk4V3YOBxYRroLCgg8DEHEJpCYAKQ4FimItOYCHApCeHgVbM0MRoYu0fUSZHUD9
cCyt8sYJ0NhkZYr/snp/dZ0KXvqCouGZRCD3iOQtiL3jSEEcK+egWQ01qjuywtO8mZ9cyMiYnv9D
zSvcaDE1IXLE6dpGTXWR5bjLmHr5nY0WOs5N89gkePEJZ9HOpHEFQivk9YCvNYkXAvfpa+wj0CIL
NcjCs6oW5wH8LmJ5UL+odkCeBKRZ5ZPclwV2YxmxExtqE68B2KFVJchDJ01PPVvv0wZvwwgR/iYn
nKnbFP/syfwKPfweUATqnrvQxpG9dDnbEyDK10TUSv49pUbZgP5e+ro5YkbE1gqsTlb5BVxvtjIC
6w0qLwdJb7bepaOTMzF1pOj0qTlLslgb3xIDfPA0WGHpxHYWpiOKGHXyjFtJcyjmgl3MCYK1HaE9
5rUdUPQ+wo2Mk8qm16EzdroeHTjuD8di1kLgUyW5Hwf6ZzmQdUZXJd32Q2EdYiQECY5Kcx3GNmWr
gviMjLSw7Ws+eHmOqe1Q31rTaxehgfa0MKKPstXMVVOSeQlq8eRDRri6eUwiu3BcAZMfmNXgjGdv
1LqNPjTIxRtetuY0h2jEFAG8GBBknKktYes0SVzSdWflih4xCBoX+IOfLhkQWHxT9Dw1kcmkI6AD
+gtMDqcKxAIKXzy6tRsuCmUqTerPWiYRuszzLLptgjXSMosDZN11qAZBbFFZJV1wkUWBT6JhcAhI
h/TqZrGH9uBY7pFtS1AlyIftbLcQWo3Qfm5aqtYiT+orTnsWSiugJPQZxmwbUtC35qE/t6LwF6QV
qsWkI/LAtkOx2zSrdTq24dmzumadGlP+3Bp9cHW0/Bfpl3+hSTPkRUD7RrLCjRqgQYQ20borzRw+
Yot4hJmEVAcxsEIVFwpBmw+UEvq235p5Yh/Mqou2cyDcg+zN9DjkegDLyU0XUVcYyxxTyXU7Dskx
8SEVllMRv7TQebdN4UEXcDuQ1hV8M3siyB37tPsm5zsdU9sxd4SwRJHWgKycYVMdssd0hWwCGrZ+
Mmw90I0P2TQ1j7ns35yQvAcYwGJHWYpzelXANCzwEdHZW5aWXgMQhiS7wywn3dRD1CL2K+HfVviT
tFato9URZTDmpH5wutB8DpxZvHBqg7pBlQ+BCr2nIlIA6zck9JWyBEQdQCFGF7JBVriLHYD1MzID
LZXmUdO0QxlJ4sBiTE8tHNOHqMRzXEes+iUNa+uelXqdgpIMUhT6WE5ZN4o96lgcSTrIsZd6wI1n
YQFwfJN6LBecgh6kM4O5B0zNuaLG7GwspNz247SHSXiKyxKMP45PwkaQsa3XNoDILE/BK5jspMJG
KZl8zKtpjOcsr+Fmp6SOjXkzYQqrVZRmet15ilAvQx3T+3Zzb6NFgL1wZhUEPL3dYI5YEEhjg2xj
Tzwk6ZZt4tLWwdvcZu91j6rDXJJHaD3QNyAtEA1siu+grX4TdwbqiAGy8EcoEOC3SF9R42Db1Xwc
qWr93cpCXsXB3HcmASCr/hFLo41NzpjT2jXtpncPEqrLahpEzdU3ypXpZPu+hvbv0JCdF65bMFB+
DBkUq0m/6n7bJL6kjTjqg7gj0PXWht4bAn8wV7xwg1wvtCX7YkgsiQc7xyFxWiHRdTSr6YJ21N12
yGZlYt0E9X7U3ds0tls3j15jEP+eWS9Lo3upR2S/BzKBXqFfY4pdNHOsrUpDFX2Q5ewd81JIj5P7
yJZYkEl8gHyKT14NBy9J6/dkItbRQTYGnbbKnRqABQon/9DWA8yfwew1fANTJQFzLOpigBroOJsS
1JFD4SKstWtbu89BVb74WXCoC/iSut5/TDVcmiH66A1Kkzb19hFWN2adWIkWzmGOQsqKGRDDBt2g
h3FwiMHbemGWDaLcCm8fvCZ1f/Uj7S5T4z6VPY6I6aPVNme3RVCtq0h1oo8F+RCP0cmAJgE9FH+J
gEIOeJBmQO0PCxhsOvWVP39aYt65zczOZj5nsblGyAT8DttNHpPlEvkj7lpYfgIzdALrzot+E7Dd
Z1WMizW4cX51dmkx6kjGraBwtEKVKUNbN9zPGjSERiVw4CXjxpRhF8wDcWRNzBXJbhKG7j0j0+t6
eGTokoOw9cXpx9yWrXELO0ey7qS3QqDwPUJGXtrjuJyKIl2Sb0Fao7JOFZXbpJzI85FcoioHT7c3
rwUUGJS7wgb7E1RzR7I0GopHWI39NlO+9kOO10ZuAp7j5lmZ6A+yRhJYHcFN4ZNLIL8lCSvqcTwq
FQWl6LHpXDDJOZDVKoZFGd9Lwbqj3BjZrxa1h/25WcByKe9xUp6R9RQPpme8uzZ7EcoWMOebyFoq
tfOqotwnRkZbUVfn1s/vfYywcuZCwxEl2pWh50CXcD8NvcCAoYYwoEMLU3IrHnADIKOrxAD7TIaD
5MbT6GkcLiGBhuZu8IIFA/BNJcbjyX5yBptoaIwPJnCLNgGHm41zD9kLTR/NiquNcDRA7hErWKFj
TIa4/ujzKpYNMzY3P2f52aXTcNAHW74KTpSWM2yU2plKvRJVPQ36CA41n69ZJJLFBE9vFbMUJi5E
4xbF08R0YZ5qqJm1ZrbkrGeQFkvcVT7KDnVck8ObGN5dX8IoE+D7Brf9mCVKssKGWdwrazBBrqyR
3XPNSg7ikiOfzdXCq99FxAphA0GPNcoEQAU8/cPQAhsMGYU5GHRPZjxRVPKdfJWDM5nTEQ1FsAcg
sRH1Y4JGO6/34ZWp4W4P4Tu5CSL79gzycJ+TuNhFAu1j1cK2MS0sKheF3hzQXjrVRYvJsVjLdlqN
hnX0su4dNBqLxwDjJWxcZJB+YqRcZIJZlDV8ibij2pgf6JpXqUXIpxMWmcDNWx/ZRJmrOkH3HibT
L8ZxMbupf2K1PDuTvsXs+LcWCNy0cHDxnPkpgBcXnYZEczfO1K3AiaUcX2oteI206GuKq2Wsm8+i
mfBF0U7ULZ69od2n5tSR/U+GZWUjIELOcWnn1iIgBVvW2c2Ohyv5SrB/5UuoyBpl9jTJ6OD47hey
fksTsBnwv/rNzfRDiv6Ln09kkNB6mv1nNAYeJTUDTwQbRIKvncQQnJzEUu0NPfw1M2tIa3h5s61b
AsWwMd47B7438fuOuAxwDmyzlaeAR/GsP0VVk+OMzLebdFvFlVyqPiI0fwFhfdWsaWkY84tGsX/s
0CEbLeeUKBy1Y8hjFBa3aK6vgRe/db11c8buUHj5MSfN5s+CpR1aDetFgdkp9NAtsfE5dvyD2WqL
WcxQHtgOa7hIzOpV2Ia8rNq82+Cs5h+LHoAMNskpfqOkc20iR6kXBxdQSa+2hecyiV00yvR124OW
avsz5K1/dbcVrvZVs+1ETkFhlalRoInzibQ/v8N3yUdVuQXtxDP+908bIMpUvsCRvJbzdJ0qqqZz
2HSLwk2BBHD4OzggDdR84wpljgU1p+UC5LHlf9eI5mU6xrUUoCYgRg1TqTMoJbJ7owYTP6sPk7Q6
9NplzLBW581w4B2bL0wwPJjtmHEmzlOLvKH4pxxLuIWPWiv/IJGhfrKG9qhG2ghMuwXtxlNDIl0L
6FF98xXl3VLJ2NhFdLCL4CGfQFdfjeAz0cQqmC68eRGy4/mf/7s47eCQ1eFgQnoR5PLX/xqD6jzY
AUJGceUaOBJoxQvMPKWdjUL0Ws3NuH01Ve1QkCK4NEQ3XFWQ/+efEdXDtPjhVzYCYrJKV5kxPPN+
MzID0CwacnV8zWdd5x8SygyQNTF+NYHx7rZ8i26xwE4wm1M6jM/UlQsSzXmBuOEXj00sSiqX5w6z
4JHHLKvpnVQ9Co9Pc3C2BJ5E5rb1S1CLW9W4I0LkoX7kJ10G/7wQCFelIQxx9mzUXngR+kGzTuxU
lBcvw/RTl+X/jws+cBEB4lkLK1qGzUfktxywkdTwIbu9cSOXOOx/T8kl6RQZnLA4FcaLV2EP6xOi
IzHxX4dCG8jdH76tfv6v62n42Js26h/GObcboSQxYvKpfpiKK+05D8iXpjfVL9y/gURovHRO+qba
hS+OrMYWZQvelJrHyunv9JJHXpCWsng5teUrAlOhWmUsoaGylfTTSf05HRzVasz911JqLtAD//3A
ONWqJ/6/c+uD6nUDQkjjP7eOueFTjQS91X26Xa9g01vRnpz5rm7ruOmeOw3hZUBKhG9yeV6Vx1DD
TU1C9Vl7597ci4blv7x9577ylQmoAz2vgfLkWwO5pM4bn/kG1S9BHbIpyayLtTuOz7xQHAUbIx3U
qyfo0Jeo3/NpMbs79XJcQO3+CTld/ppCsXoxNLw26rYsG+omjTQ56q5FZq779lKh+BpgjwAVSM1b
1Wz8sreSpYshLJ3KwPdSG8lmOr6A/ggALPuuWZUZQXk9vNL73IOx1gJzt7VHnqbqfiRqID6yJY9W
cjQDJVuJG/GA3w89TY8mXAbLtIVk5XCcoyeeipE6MQ8wlyfEjpdiDhG5dzZ/DxL15wiqSJl8yDTZ
G6ygyfAc1QiHEx5C/Qy/p2FteS8eFnQ0LoOAxiW3zb2R1IcjhV+P92KSrxRSDYpkbla9kjr07gnr
jOpBmpO34C8Zz7w/SdC92r/AxTFY1A7KnwW+2FoMCM8hWGDZUbdX6wt/yAvwX1prYJpYA1t+uy4c
scuCn3581Lo711TdwFWM/L++6SipIcRB6zcfpfvZTsG2B6frvcSUVtSwUf0Zc15OjWsEOBsCEwbe
CYqMfK5eSWv6nSqQ/u8JtHBhFQI0Np6A2EA506IM0RopnkGHjxE6icaLCyJFXZHfA3JaBlNyUF9X
KxJqSiOhM9sdYxTNWjV6wb2IAiz8laduB2vX6cz8mWwv5LlusE4eeCCrnrHvQnBrXdgU2EsiRx/m
nHjiXDWk5d+C3b2Qwnhgs+Ysi8QHQ9ACV+z6NzyzH7AYT3hWSOeA6kFBKHEZChnMALqky7CsLxk5
zSExKf8b+RLzvKVMt3APUZ1NyZd/tfpTWtqYQJONZ/rTQeofs9iKMN+4Y/PAmOFR1dzo8r/eCqgM
yVH+Tfr/Jo3adeh5Vje+FU0D7nT+Wi17auHIcVT3CUeYqyKhsIo8Ct2p5jLqTXWFmjR5nqzD3AuN
xbhWIfe4EcNRtSSdo4a9b52YISoQCjm4878MUK7hyD0jN86Cha0f9JR68PQ8cQznIZgLakixaGAM
oGYN04Sf2dUyArMeR8zKAkVmnXjZgP9yeoO7qV5dmylC10+JjUomo9qW51EBtOonnocPhsl6zZCR
1DkLoaS98ZXXohQLp/h0nH+ignCBIABrH99V+/cIkoPtGYvT5eTa6rVN++J5dzl8NSh0ckO9BrKv
f/N0DBRvhmdYrNmbJKUrPivoTo+DK0tcn1E5ATjK1OsBG6r7OP+tRQlKh6CgZfuUGFff6775HVbO
D6EF8DyRGDOv9WEmeEK/GRhJZGw5km5bCDUWH9l6i4Tvs3pNnmMmh0ULw4Dhr3I2Iq38KmvALwKw
BIkxDKtBxj+Oxg7UIxn1Br4JQWzerDIz2gfaJm+NbdDd/rtGYtQoretndP+OgVI8Jd5SYzxgxKgd
wmxf1GQ0ylis1CvaGpZk3bO6dNWln0Ht3mpuyYIWD6vGpjY3FOYTY009joZeEMsBL8vuYYTgHHF0
khnneuxF6558DJkdC03DoW5fEkXaThEa1ExMItwdLZUWrWo3umf0WUjif45ZUiqyMXTx7wggLIsB
X2iWuCEUTyn6iHMvn6reIx+Mh2/cTIe/7mTG4I3J6sMLMMC6gVAEFhDVlmlY0YW29cXAJKAB67W2
zAwNm9cuQ8U1OE3pI7jBlQojHQlDMS+2XdBiM7T2cSTKJE4DRFqiu6Abf+A6ak3g2iOVu04SCDH4
+JF7MLkMTyJ2S32Mbs1qCBTyH7+bGCJQr3k0myiHh5L6tgr2ofYu/VciC1afoDRh3dxxQflbl1sS
ECxxKoBTA1iEH5hvPbA18bLKESUXX2pFM354yqCmRraLMqYoHDnidXdGTZltgukG3FuN0dZVGzVM
pIeo+goc1gbzU50TZRZTE39mxebX0AwgmYBudL9UHuJ/zYpXyLZvlLYvCj+EOMFJLXkORBWyRR9z
qbYF/qLJ2k1GHILeG5o3JPr+CCcz1MF0z3uZZjLsPdIXCc5NA/o5nnVJRgqADmvGQAoF96Ce+UYf
cAd1a1S2gpPj4j/ILGBY9EwY2klNn2ZKYNl1F7VJFRboeIBjDs1D+1do9DHw1LamljyaWnVrzwNU
Ouq8m0jD8wEbGGSvgh6NsCZFRGd8VMNlKqCMgjN5KAGtjXI+07pDDmCy28JVVWGfjkKnTdvGer5K
zGYtXDTzq6b96PU1Dznz68C7QwBfQWcB32mhlE7JG6CKWi5wWbjNdrcrjfI0d+Be1QFkiPbYg6nD
1H/RHIBJ7BLkIo7QBvNeHE4E3Jg3IsKkOy04VVH7Oo4AK0BI0FQWkYTvUrfIko0a1mCQsUk5qjZo
QHcQZNIGhu8/TC2pDt6jJXRSzWxNEKlbQjLOUQworq/EAdSOmEAgaf4WQCRZDdTu/a5+ZBSr+CO5
DOxRNeJuxBScMGpKPaNv4C4gSCa3zyjaqiWL0USz8RD2iPNAD+S1EvLQYs7OaFEvrQIARH1R2yMB
BaqWvxlRplAfE8CGo3xgTPJdTysOGFbDWD4w1Bjy6ohjARNmiDSxufKgGIHgS5BaYE/W0SLjz/k7
uoMRxOyS1Dp9JB7+MmusdaonDPM9SuwVk1olCBRtBg0ZSlfIiVs7WplQJfauam6omMy5RGhHGKOE
eI2r2t+qrO6gXZp2vOsQQz1ORbwuH6pJmBD7qKcjTPrrMwYq7czvrehFCZKyTOICgFOGtzIgYshx
V1GQ0islyMEWJj4kVlVz92Ka71arTmQqflStzkBRcTQnGOe/swuXVaEC0e1fL7WgBOdtAZaGJ2F1
ZkLtuS2u41tnbNdGAgWHkK8e/zrH5KACkIrQIHN3oVFCba0PaGR/tVO7nCx5GAfExtQmmphIv1ix
/y3nCvq3r9h4ZPHqdMIhE30oMgNpXe/bXiD0lLWU75sAHZF02LZBedBr+2VI01vVWr/+PLxGLaxU
1SsVHhUqic6J7ygQLvrbOWMfIWkmY0C+F3wx3vRe9xtJ60iVWdJ57GS+oVNihYSOrikRmHmwp2LV
hjHh1XAjGw3pz4MGLqzqwJkxezBZgdpm2lTQXMHx18r0BDfaGMKSUP6wS00XN6M3t1llP5NVPhU9
lf+wf6eMs2s6rV38naAgnpZxcx+qkmPjuMYY64zgMmlztHTRy35FxJWwpdlZWXPINZ4CBNBOTQ81
OnRP33ZpeHDtkbwyaWK1ZZbDbSKg7+xnFRhy3gaE5Z07i2qRJnLoCRZW5m1+V6mYvAfGxfmmAVJM
MXbr6ho1DNwDjJQDB2DNa6/PitK7QpP9VDhVvwiG+g2d2UuF31+gTswNR+48onkM76w6AHA32U1p
Lt0y3ktGyRDIo0bJDSo9rBxMXd0pfPCs9Mi2/aBn6Udrow5bDDtZILwONoSl0MTKIs1ZgxjSvRw8
KtTJQgU06M1dR89Fi8U9G6pIA6csD6P3RlnLImes6CwJB4EeADqyktOU/eBqhFtN9YYGKaxPr3oZ
NPe7KWFuUFK5zNK/BaO7UWNNPb5RwN//25Kn6Dsh/px0kO3sP7+ISMC+c5chO3PRIIUDRicAsu90
0Sv467uKX8saXCAkvrRuJJq97qHDtgH879HWYDU6fopwDsozY3FPZuNWBtO5VaWLIIA/oYBmPbSg
qO/OmG9Rc5A2mPoQAY/Kh2ArKd/FU8+2P0ISzFY6OjZ4B2Fp1VvHmZz0Q53hKqH38SO2duOZmka3
qV3nWR1JZ2WpbAmKxvlcK0/ZNdIMSKgIjtX5ybGic6dIdKybDutom/mbClULTlPRDZMSzigWk9St
540zxtWiIpkxxM6rFyTfHnndFeHMwvebTUGSzBDtV6hFOclJ86GDTZTgPG5ZBmvpHC3HiRlH0hVU
GGuMJHbQ0vAOpeUjl6ggiclY/53b0HUs+nHtmf1a7V5DOxxyAuvARrpXr/pziWPeNpx1ZBqLeOt7
83a28g87jOl9cwCkNrRQvSjCbIq885e1RY3TkyQUsiZEu9h674EfA4zajjMCBWlr76cGm5do/IyM
AHZxoCGRndT4xlrVBVH+H6dv30vmcN+LA0DbLbEUGSBWpLo7odAChgU7ajfKnsz0E5Gdfcs+Il3n
rHZFX5fkEKKbKpQbGlnXqt8XaPg9jHpwDELCS3iZMkKRAdRzopw70ed6iLyITThfSVJRFWtf2MqD
Wgs81ukGoRKVPahBPqamdvc78WtApHIR48Ba7hSjwjbk1HT8ahd73gqnhnXs678J6crcCNA5yvZh
hGaF7n0Ia7pmmvwI04m0vv4FKIWsHAY/1YhFaHhoQQwBD/hVI0QIebP09pQV9sUqIFBW45E6/kmX
SPubZF4AVgotP7iQA30z2cYi4jDib3TPfDHZVTIl8uqgqgslGkGFM3vRrNebgaqZhaV3DPR1QbH3
yW6Kf6MDY8CAWVUjK4Vz3Ur7O4t2+1H6u4r4WQ1XHa4KhpmHIfC2HuNzLIu//RIY7GmY00snqbm5
COETfBQNHO6akeWB+5qJL9oiRQy53aoLplX0LXssueLoMVVA2qBS4DO0VzTVhmjFV8MULqZBp/pm
vOodEU0GLcZi+EtmmJ/3xzyZ1xwFd2psm6l5TDLnmvrereBzSlqPKgNVs5K5VcyyEX8XSf02+tUm
dpI1BaqNChY5UmmLySbLR/IlMGYkmxv2ee06QqbwHMq9FSrRQY4S+wiUQG7UIPYyLBZd6xwN5RGo
ySEDfP9AZhzckeVdADGC5Ob4mfiQTKNaP6lukWmw1Bx97UTWpgcVMKCdN+vlq4kIl20hu9uSfm/C
NS4AkI1AmWb1ygrHv2plnM+buJE71WdqcI/s7Jk73PshWnjMxdIGCd4XB48VLwXJq6Jwn97BQ3DV
Mfllpyni10PeDLsRx6y4MPd/DWOLjQowjNr/RtdkqaXxh1pbTLDTuTBW0LyWhjvvROwcA/wgU0aF
L6w92fn3mKUbGIpLIsdZt212TkSM6GP3aHrOoXDhgDnx4wBxbNJyNJERA2YUEI377nDD3om8c7E2
gXd18ENDFHuYAjvPovjuVEuPLVD9TkW+3Ww9WRzIdF+yHisiWLPHQ405KsJ/6kX1ITqg8vA4eO2z
GyXHUuJvyRmXPdRbVsl0U5nMANPRPio3bmwfJ4kJr3oVpyKd46QkO4q9W81fRRg8JVG8y6bojIPl
Qx+Yuypm95vbF0sEeOKGWzXjm4kzh470MOAQCqbUgN19HxOujAIBEJVeRmEgeiCAOGCUtLcgbQjd
RuKIH9IoXwfWyMZpLtUz6ElNnRQjKEOgLNVvGsQgQIS8NwjGp0W9MYAEj531iTnCPZd4Ds7Rv6zX
TtEE5E3a8SuOA1sUJJ5bVDlN1885MvWnrI/eBGCXvhE39Of3rBfb1Leh2WA0htfAOBc3eNiPhufs
SgpDavWswuwrt5I3J3eOVTXtU8gpAxukylW5SsYr4VRazw0VQnQqKkZIqaqQ3YFiOxjUYAkg99zN
GH815iazigr3Km9lV8iJqDGqticz6s7GCCqDxTxIqfCyZCVANeO8enSVLHaFSZLklx6DvLSS7wFD
C4Q3l8jioz5dH9DUgujxf6SdWY/kuLXnv4rh5yuMRFGUdDF3HmLNPSIra+t6Eaq6qrXvuz79/FQX
d5ypFCLQHhh2w+52MUiRh4fn/Bc69Xhs2SVUcfQWEZQBqlT9mnshAan7EA7HKZ3hF8ND3/bzgz4A
Bu8kqGnW/V3ChVx72mkOo2gPUAOtrM9N5Z3nr9BSbas69+hji/L7Q5qcRAljDTDPB9uiC5Lb4q7r
3bsUcYeqQSsOlb+QKJ1heT9H/sL2wNNQiErM4KFO9D8jPlYe2Edh0DtG7SF1zE95EHyNKBz60u5I
moI7yH43ptX/qTL7g2502G8P94lT3ZuEWsn9EzIvPzXva4SAhASmQ2wfLPEBQrq1DxLvNsZggFaZ
9zTXQoNGwNvP7gLCly/r03w7WBmu8tLg739HYPOTsoPjf9Rjn9otN+ZLWLhE5+kWqjXqGuP2P4Io
ETGEmemlHAv6qj8D+v///Mf/+j//+8/hP/1f+TnnkOTZP7IW2kOYNfV//VP98x9khfP/evvzv/5p
O9K2BO8M0zV009RN2+Xv//n9Q5j5/MPGfyCyEYUDzJUzHxKvnKTQrKdKtSM/QhByLCPfXh7Qfj+g
qetKWTogBVMo4+2AvMikkbn4iPh1/yATNGA67IPi3P9Td7sfoI5Ol8czVmZo6q4rhSEN3QW5+HZA
J0qmOCsj+IJNWd57Y4XDKpoDBwoiOYV5EXzXPY1nxBQ034OMYBM6E5Gh6rCuJ8dhZxTNd8flePld
1Pxh6G1/vvwT5cqSGDDbse/RlWBp3v5CWEFtIYUfnVHnP+iJ+Ig356/LQxjzn7H4zqYhdL6wsExX
6otl923NAAjk58+8ihX1947bWiN5baRxT3dibpPJItzODhkUxHSyKl7vffVjLr9f+Sn6yk8x+Q6C
ypSSkCfeTteCBAhaz0vOvozdPUYjX6WK1Z2K3JGCXZtRcBvQl/fdUz7px8ConCvrbaztQVO4al5y
23WsxZYA8gWxWEvTszk6j25dnjH92CcaqoKV81Ep85sy27vR8g+SFsnseelXPnBaGs6W92gDLWlT
ruRwuL28MmvfyOQUKptf5gix+EadmxVhxYk7D6YuHyf+qZ/g0LyPQed295eHMuY/a7kfLKRbpeHq
Fv9anHuZptw0kQdInzIqbOO9gzd3A5tp4O4QFYj1qZv+aIfwWTepWeQDxmSXf8Larle6ZGhLSVc4
i1/QZdD6y8a2cURG4ogceeM2qrgSbdYOP4vpurZpWUqYiy9dKLw3HJEmZy9CYE3jKYkIaFyc8mbA
88Kw7OfLkzLWNrcirvEOkQZHeTEgjhejNNA9PUtR3qQgaWKLxzqN84FLXPrQFbzevXWAC/57+8fW
ddtQBGfTcudt/yqWh0mY2dIPKXVAy3ea6Wut6m8jXYXLc3RWto7N0ZE6iAykRBbDdPbQj1Ea6DzY
x68TgHCntkEqNEjFwCro1R2CFlc+49qBdUiDzDmOU5VahIwCamlWBp3/nKp+b8z5qh485YQmMWR0
36G+XJ7ivPeWp8NhawoboLyly8XedLQ2UsgQJ+e8qV4wIH4OY+q9ENk/xmH/WfPFsyOLl/lxcHnc
1WPp6qY0ORAOifZyopmvoSoNoaQT6Wd8K29rtBvdNNojrnHy5rITJW8TjpKBmdIYa4cr48/bczFx
yawNfoFUjmUtvm2E5G/fh25wniqKb6MpbPiUafU4TlK85AU+NtzfFBqlKp/MCZZFq6eKyoyj/4hl
nfH8dZwrR2olTkiuLUCLJM4mAfvtri6SOJ88O7fOqShfAs/97qV1eGV/rURe8gNB4HVNqUuxWHaF
Jp+ThVpw7uriCJH1cegw1Bzyj5eXd2UbMwsuHOXohIjlRW/FSZYbGf4e6LNmm8LO/vJ9ao62jWoo
3ZdP1RBHx8tDrhxWBEYsgyXUFTOcA+SrmFBh6drCwZzObQmd1dYeTfpR2DvTn4GsM+U/cHm4POLK
2Xkz4vyLXo3odxYCPgjQnStS+XjoII+rOyTuHrI4TkFIBPezr4Xe94+Xx10J9ZJL3dJ1XUrpmot9
Agy9yT0oHOcKC7bWxZU4ik+D094mVXBlqLVjioKOcE2FOCJlvEWUdxrHQ+60DM9eT/1upBGStc0x
J8zPj/Q5c8ig/c1FAkn9lifwv7HGr8efz8yrNdbbJoy1WTc/H6ZHSB4o8OW3XLa7AvfhEeG8JGxR
TqHedXmN176taSrT5kYVBvfc23FHO64cROrD8+iE99Uw7rkn8DTv7uq8AZWX4U5UWvfz6/zyuGu7
2LS4wg1HGaYlFvG4blMfj/I0PM81Mxs7l7qdYa4g/MlXMZA+4bD3cHnI1an+a0hzvuhfLXEkg6pr
IXWcM0TMlY0RSqjyI93yz/PjE32H+yyT96Gtfb087pWpmoskUChkvg18U89BRMQN62cAD/cGL825
VOT6yU0IHurykGtTtXTuV105kvxh8VVVocHywlnvDGwA1Zf0tkUHcd5F2J4fcFnZZ3BV6yj9fnnY
tQOrDMcQhiNZwGWqZCZUDVGsCc5GwXMjKMnNor7Ujz3GC2KDXjyFy8sjroV5RdZLJmE5rrNMkAyk
CJO0JcyXSj1No/jmIs2S8va8Ms5aFigV3AT2jykcsVxR6G5VAWCf/Tq03+eSczDgUJVUxotJRYC6
9me0mU6tbZxRcbjyNdcn+a+xF7EB42nExnOf2NT5t5aZ/gXC5MdcQvo31lIpISzp8H5YPijxLnLV
0LOWtM4e5ZR/mGtouOw8XR5m7TgoZIeVIS1Crlqc/ASOPH8rxCEEw6TKnM6hK+HPFtmXcbS4NAdc
C+orJYPVjWmTu5MLoAqyjDY91QF/KPl6tDKxXczQD8Kdwu52ca5fu0kEYWSZcJF2/M9Yy+NeU8H0
Y5OvpVcg72GnhZFzMMlw5yLbXLZvoTQ4cf19Jqx4MA6qqrwScVZvs9e/Yf6Nr0Jdn2HT25isMRw9
XKWN+zTFUd62wbaogHo8Pf+5213UeDnWkMtbkVw7MNeWYbFpcW6elF3F8GZxPQabAjidxj//6QMN
UuiYz/9bpR4gzmKJ9++UJEh3iX7G/HBCJuLtChhdm+GpJ9nMk8CkOQmiPcxXsLvozYAbrQtswvRs
N+J7ftuVY/Lch7i4Xd7pa+eW15vlWAREfssi8Gduang1FB3kCeAUI7KO6jol657W2eWB1ra3LRnB
YSiLOb+drEj9oYGHy5HSsru6MY5p0TPd+HmIzCtDrW6t12PN3/3V1kKFegxQuCFRqRz0Yu3HzPXu
5wQNr+mnyq//6tsOu4UEmeDhnhvuSvRYK3tJB+4tNGZye3jbb8dHIBUKBICeMyCqbZxZP3xgzC7A
KvghJwTFELSmJ6d1nwYHbzYC9D7Sm7sYVSbNrT9OqF9fXvu1cOY4VDxMm8ITOdTb32NMsZNSnZvO
OpDvQG4S6zOKHQW6TkFjA4m+EqTnY7OMLq7Fo8sUFrF6uafqkstNN8v4PLMgDdF+qh10Ki9PaWXf
WiT8lHMVXh1qeamqkIql7U8kLACBkQ/Z6XF+a+IgcnmYta0E7cdwpTRti1Rl8SmVU6IHljjZs49P
7PgMaGiGBwFnBrvDkxr9jBEmBZJow5UJriyiooCs816zeVosK9aTiVdSWpg5b3KoqZPER7HSPO/K
/FbehvP7jJeaqQyea/MyvzoplZn2fYz18xkyNazoLL3HN+yey/eIny6oxHp3eT1XogDHAaC9EKbD
Dbt4LiUatFY3GcDoBOqL7SArwanUwvQRN9jyygquzI18hBIf/QWT3b9IMEUlAV2hPHeO6SjPHfsS
BjnILrVv4uIjdYMrF/jv99di3/Pm1V3pWHx6Z7nvUUZp7R7Nvue2dIJvsTuiLDi4OSzXzNZe8JPs
PSDaGu9DiWNA7ZtQzTu3zL5M7WB96sIGC7c4bNsrt/3KTnKJ7pxFy6Duunw22nlQRPHUgJPlCvqh
hXjcZIG0bi9/2ZUD+WaUxU4a4i6DP95oJ4xm9aPdGuoJvW/nGCWGf6WMPJ+5d+v8akLzJnu1aSF4
ZyA49VneLbxB2uUIve6zl9od2tPO9xC2PDLWwwGa3IfLc1zLsN9Mcg60r0bOjbRKS0cEZxQNEfuE
Ul/oWwgoO0cD8Zp/6tPomWrWoSzSL5eHXvuISpCLWrbgvl7Wigw0xTqn0J2TRNPlJtdx5PbQs7ry
EdfCncs2cchHDK6u5RMirGWm+07inOw4OvceBgpM95Bq9UF4zlOXlR+hVt8NA9KJRrnDPuPvxyOy
bormNkkRYW9xZj09BpvnZcN5NBVsiuQhSbQX21anYJZdLHFQvrysazHCnRfVpEVlGssYgRaJDkna
ck5NV6DEKquPkjrrVqPbPwFACCp5Ze9eG3D+zq920ICmb+DBIDo3MI8m3TpLSz1leXcfN/XBaiZx
ZYIrW3auFum0nSSZFz2PtwNGeeLXOmCBs2cWmHRILDI/gbLPHPFtcNQNCfhpJppZYXUl6Xg/0zcD
W4tShhvqmWvOpxQo7wxWodEHvO4OXdyZa3D5M74/HUo3Dd5+ioSaKtFi2wSWmWl9kvpnvRAmOF6n
eUCsKdv+/VEUEkFKJ1emE7FIozyUk7BqdrCKDMEcIscT7vRZN/HyKCtnUKG/4QhKBvTGlbsIMhCM
00HJ3jklOqqxkXYIs/DQY+AQN+XH1sM1tu52rMcHS/QHZU0fL4//PpC/Hp5Y83bD+CBRag+/pHNo
5U9k2VDnAH+pyqquTPR9GFeUf3hjoxuKrv8yK+37vk4GK3ROyLds8oKSGjvkv+HZVfrFCWcc+uWp
zRfD24uDlEraBufAkhSeFncUNlnehJ/rQIPFv8tNwLIgMkWVH3plHC8PtXbuDFcoiTiby0t72Whs
fVUlshT9GdBlhvOBW9CxiHU0Nvy4+TX0EiMDrTWgZtjOi5CKpnhIqnDlV6x8TH6Fi5QBAlbyXQ5U
YiWnG1Fdn71ZKhBsvn5gd21x9BBQ4XLnjGvDto3HB1+eUCJ6hLLRwoWgAnD5h7x/gcw5NDmmAwjD
IXFfbCrMVKYmjOqznTu4IKZSotmMBruJWNBGjMh9JBPyBNieFNc+xAoUQ6ESNYM+TPabvsw52zhN
0BntrZM7GMUzzVAPkDHKVLIuUVyRuEkaVv4RoSbs9tIu+RxqHYjHvGzEeYwsENRN55vbvkusW8fX
G+zra4gO/oSDqd6Ssnm6+1NvrNkLr4GDV+IJ6KORdR/w4r13dD3Y0YL4kLcOIgKI/t3mcCK2VZDy
xXn6HYmLSKDE/EFhW9Rf1ZihL+P5FWip0fne5lby7KDwA0kWiYfGdGb6ekP4CWP7iEN28WjnVXLI
x0rsZFA2uyyMnZ1NrII8I4wPRZJ2h34qWoQflD57cSDlNFrQdq06NB9ztwMGqqfmU+QD1itU3T10
Sel9a/oAZy+VwEm0XCgN5bTDv+lnnJQ1u0SD1pOloY5EhKOwxaojJNjt/pmlzB6yCDkc3hI4LYpo
vG3jvr8lokYwOsrPRush9ISV8wOLBDNJixsYuMp8Hmyr+MSzx7vLhSm3egu/wZ9Ej4oRuDy3lfkP
LbIL5PFh6BU9HpHVgHMzmVG/iaiIPlfCZyohaOIYy0Ck1QuMpS2g5CMKYfdDZvC9lRfELwYyqYci
0XGi71vtZkhbHBTcDFeHYvCOjtWOLz7YpXYTok61m/jDPnWNp19JdQzxPhoJXWEbbBsk5qCF3p6J
MRqEjc9icFa4WuVp94QW407Ws5fmTH/J2q+W8z01MEirUB+6ivtYuZ+Fa3McpJB0H5cPzLS1pmEK
PedUzJYJysdKJzQSpCtLDGup1nhHTyb1zeU4sBKPMB0Rpkuzl8rAMg6YosHwIsCptG5s/6EQ4YiP
m5L70jLaK8F+ZX7AfADd0li2FWv8dnnRWub9gaHa2cfeGMmecagf49yiiXPjh//OvGwKEjzUqarS
CHw7WG8MflInANoSy2LXmQG2PW7wmIlx//cX0J0HcYFVCfSVFgPZgW3GY6VQTaj2w9CdtFS5KMlb
f14eZ+UxS67ItcHncnX3XaU9C0bb42KOzsKGG4mbiY98djUg4InwiZF8weUBsqiv3w/dR/Cc8DO8
K5H792ZYXNf8BJtKElsA1NZiUY1GVKQH/ISxNlBhFKgdwxyf4IWiX1RRAdpGIkDMZ0Bdp49Kb+fZ
Mts5eVV/7qVX7jy3nvZllHVnzDCLuwo5J7T3ffkYU9BFtorXIzq5/q7JCmcrA9TAefVgwi6M/imD
R/5E3ZnMpwFhoIW6Aqdrl1dqBisZiXS5lAyqFA6vkMXnFD0UlHCiGzXoDlpeMofljUfuTtfQe+m0
6so1vJInM5ykqeEaYgYmvt09lB2xXdA1qr0Rfj96kWQPYZVeq/+tHXJSDkA6VJSFXNZBvKSGsxmL
8Czy8cOEGVgajy+hIW8vb9Frw8zx9dVTSlMxXcOhiM4Kv0WU3NugeHGNLkIqMiu+XR5rZeEo0FM9
NYVBDrOMWxpdoqC0yuA8dlOz0d34UWpWsrs8yLz6i/1uERUliElCCCX5txNyK+Uk9kBXxk7z6DnG
BHtbwdGi+Of2e9R0h50t8PTxyqHf17VfXBl+ZT0ZntI8Ocl85Babo+1Lp8zUGJyjNkcIMECnPrEe
9NQfr2SlK5H59UD24oWhJUGBpS2dri4ST0mSPAYT1pqu/xg42A8aKmquDLj29V7NzF483MKmNPRu
BtpUTXkf5N0z5+xqN2ft64F3IeO3icu0VN5+PWXFGSRaPTgTKM9Ve1ODSZ//AkZh/K4n+oOpgMHc
2EO471vUBympaN8wlL7hL0bzuRi+Id3x9zcUp9wyKMPTaF8+WGXIpjE9xz/XPOdyc8Q2Ay3nzTBi
luZCw7CaYxfRIsbS/krsXolr8wuL5EYZ845arLhIEtubhtZ+9gI0ThPgQCiqac6fWuBYT7FlXYsF
au0Tvx5wEQx4XKhech2crdLOUb2Iwi1GEwHMTqe7sUzcOrsxQ+67FP4j76ThtpwwG5Vpad92dTfB
U0auxslTzNME+t0DOpuzdbCwD0JUqdjGCaaIsC/VEb2s7AkflhaNxD581DQYZPAjdAiERlEcusKF
GYKhxUaUaJ1FfpxvzVAr9qrVhyfVDdVR+cb4IrJQB8ODepXbOeN9pc3e09wCEVqzOUUF7gvzK9K0
JfYCTY+gYoI1kqVjtyKwSjlWFWLRDtQxB9tbhUPIoyD1vTEsZCi0NhaPrWrNT5UYnxqjfY4BPh9/
g+uwoniYeihMFZxXrCGwh7K7vuY3XYUzrhUySImIJSbP37nN+fZERHGe+6nbciJQ2vP7ct/W3i8H
/pIweAGz+VBGbFBCQJE2wKJCZlf6cGsBjV3IDwAz5L4rMKTI6+h2HShetuJ7MHRqrwesXyfN5O/n
mhYwIRNUs0tzZFmdze3edBGFofgtMfWyC074cAOMPISPf/VUr50tSxkUhiz+g+rl22UtMqMMpyGx
ThHosw1lrnTbdNlXN8l/tC6QncsxZO1gUXOGPEEpw4Ku8XY034uMwu5SdUqcttpHkSF2dqU7VxZw
Ld0E92mBt+T6Myn+Loap6BWWg4s0XNK/TDrqKV25n4LyD2zWkNOz7CdIZzdhqQ4ylxuEe4/AuE/O
KK7UZ9en+6/fMf/9V0kF76GMkxhF50ZpDvIg2LB5Zf5yeU1XNyZeC7ZDEwwF2sVkgTXACesIVlqh
34kWibS4xnHV/Hx5mLUbCbMDi8xFBxFkLS501xqTHo3Z8Fy23tzuPicN3h7dXV/6OyOx/0KTlTq/
jK/smJVheTJI2ge8hrCHXxz7MLWx/pra5NwIRG9NBwhzGhQbTYaHNtWeg0A8Ygv9NMX5/vJ83y8r
z1kBxIAWBoCyJcVD2r0X5ZWEjtiPu874PjNluYEvD/J+dgziEk7oFvB+XnYo+tyv9C4th7Opyvxe
GfVwNyLE9iPBi3HnBjrkPz9R3r1tR2jyBl10JaitjC8oPji82Amt+jKFF1SBYO70/bnuUN+b6yNB
OSBrOcKG7468DF0MqLWHibC4vTzzleXlKQ0afuZPiHdw+MqXXdt2SNdjI72JU6w8xxvU3a7snvfR
DQC6DlXoN0uMv7w9gHSrsR7uwv5s+uYvhap57SQNssOVtQlzK74yp9XRWApQebRu6fC/HW2kdhrX
ld+fQzt/bjkbUNHSbVdZd0Fz7Q2xsn4UecAcur85Ycux0txO+zFW3bkO9P5egP4hP1QmanNDvrv8
qd5n2DZNsbnIMuMO6Rq+nVbR0XQ1/ck/4xHytQA56oKp9Gi3D/mwbwLvyp5cKWXZxDIJ4QUq2Xsk
+9RMFiYghjeX8qcXq7J3ZvdHqWR0youyP1YqSnZ1YiCWATT8qZwtfQpNp/BXK+/K1FdoVvNvcZg0
HCGHF9vbuSe5jIIk+K2sE+zFlBsYtXl36MlvkW+9qQz70cUglYd9u02w/DMgxzRucCrd2a0F8Tno
kv/GnnZ0cDd8C/79jkyghoDOYh96J8p6sy4ZurQYd1zrp7y/upj3PAAVPSCgy7irYnTRI0vYp3Sy
PxlA0PVIXoESrBwXgOe8gamm07JZrm2EuBxaOrRjE2uCRm/+lcoEWe/oYI35h8tbeCV7ZDqvxlrc
xKlW+BKSbnNGm/6Hoce3sR2mG2SgHgKkYTaUmx9LzcHzpPppVAqiHLIbl3/C6oL+N1cVtv+7Aq0d
ITYoM1GfJQDoASXG5CqMaSWasy9IknWbBX13V5rVlBaNpHHp+QixbVxMbvZFWkPaAmWwaUQUzo7V
6UH49rSh9NBeK0KvfFHgxvSX2C804pbkENePcBtGdPOcF4WPOSeCgiL8oKXVrgyqG1rmjy6d4dF3
EBlQdyWlMOTrIS5L7akz2g9ahGRm3cZXDvFK/IJSQcOaQgj4rmWCpDSzdZ3EUwj9hvmxAvu+9TQL
yrkdlHvHRU/Ky6b4Si1uZcfRjiQj42twwztLcLHp15aHosFcnMadpsXyfNNORrctHE1+pTmj3dhO
1h2aNGkenEmGu6Li5xQdql2XN977m2JuL1OkI5bSpVw+nAxeZenQgJIKW/3JrbS7ys9vBjO88vFX
h3FYXyix8820SNRsg0drkjIMwnypH32i3zpW5ZfLc1lphDKZV6OIt/FYGz2sRQQGl0PdPgUi/UML
tS/U6XZijPdTa94WyBVavfNFoQ5xeez3B5ihwYCBfHTmAzafvlfJfK+8UdV17Z1KC3JgaTnEkP5a
cen9CZoHscEf0FRW7yryJpuzdXKcLxKoUBvdwMV61gqJjeRz1xbmla2xNhotbGrFcNPopCy+mSyT
UdNEz2hl8CDK+sFRiFxVxaES1yhwa9vDnQnBNPlnGtfiIrVbBwwt+lCo+aHCNSbtvhX6D72wb698
JbH2nYDJggumEQXccZmFyWQ0Qq8lfZhd3s0YnT/65Sku8C6+03lsbNTAs2XU731//BkGRXJX69h8
pFrzK43q70XUDBvVZl+jwvuoADK6tdUdu77/EvvWY8XjKuwR3k8MlHLs6jlp3UMt5W9dISXcbTDZ
T4hZfDLYkCQM26ouUDHGMg2xIjiPsU6Boo4+1N1sBhYgbmy+BFGHf1Fg3eJNf6iHAEkL/c/OqOnk
8l8Grz91TfjZ9NUX30OxzFEYmfYtDuOj9ctWyNfk5akzrK+VhqqeK75MXQ4YWbtJnPoDeM0jrk97
rafb2TrIE5Em0XYpHnTk0VEvTh283ZFHEv2tVSefID+i2OhyUcQfOmNC5Vx7IM+70Qz/KZq6D7PI
k+uHP6oUagsKRzjbZp8nSAbjbAAwRLR14kzukgKVE89FOk58mofHk+hQSPOlbrCRtnBeDfBeRBTy
AeWER1yeTCp6RUG/O8Ht1Bf9FnjOfW9bx8SK95Frf0Ok/RygNjOGaidLuD1T9S2b7Nu0Mm4g8J7M
KsASFHCQn9yznEhPRpWBaNCw7/HQwVRIbXTN+sux0rsmr763mrVPYF04gH3zznrB9TfcmUH7iKrf
nYOVcjXy9iqjcqt5EOeFKG4bMZkbgem6HZcf5rkJv7l1I0wa3PzQzEYKebPHhz6AZYXKSCXRv8yw
Btxk9N5RYo1udA0Dia6Nb5Xmf8HC9jlt2h8gNY3NKDoMo8pijDaFHLU9tN5sNxmzLEhVdhsTS5h9
X2XOEQNAvLIrblQvQU0fv4v5QUwwJ3dHKqTWvhZhUu8LZSFG5WneH2k/l/VAj2ysfBRn6XX6r2Sc
NEzIU9NE6bgMd5GnufS/p6lGvlQLb7OxxiGoG2W3qZ24xQKiDvUHYTsB3a2+QKqOP7MME+zIEfB6
GvgUU+g6T+HoBdiuWAhixdaMKgD1hCJXKh78sEN/fSyT+jEnGfyAtn+61xJtwHLT1D+aVmQewOx+
zWhzCjnd10H/WcX27Sw71Y360Ru9ox9Mny1VYLKSnBoje+xFgPxxcBQFukuVcT+E9iHi1gmr/uSF
cGCj4a6YHY891/8qBm2bYKMxb4agVueqFA+2Wf8q/eExaJxTaDafhtQ+hVwtqCU/zs5E8Vje5XX0
5/xtm9bY+SRunag/Z1n3Pcjjc5mIY+liTVbb08+YSD06eMemOKFto3KOIb7MN2UZFviw4zrhuN3R
cOJTNKp7p0fGtZHiOUzScyspDtkDya+seAErhdibG3z3B4S+dfcXDVo81HX/trA6ihENjlKO+zAV
xp1jaAgAGN8yffo8ei2HChFFC1/cMBT3iDCgEYT/RCbPfaDvMDD6GJjGsQE9Z43maZTxpyY3ntwW
x8FZCkav7Qw90PEPo5ySTeUXj60IPqvEeep9HbKtnj5IWzw6lvOX4yL3b8U3dHNx5G3EnbSjr14w
PeBu9ufYjPFGgTwwXOvsFX7CUZx9btVdojVngdCSp/AftcNZxCR4QMUh2cw/0C+RE2pnl1Dzpk/0
GyyRvvWRdZjyfG+mSCVqNhrizairj5SBgRwZh77sfiCQpB/qVG0hK2AzrL5ZyNzYQYp/cdl/CsZo
F4/O7bwhZq+wvqj+jNkk6Ed+DAzjWY9bzI+M2wi/iipWf9V2/5R47mdf+E8ta5EiB+tn6YciHZDz
xhJ4i5V6itEndm+J8ziAcvECjIiUN93aXnefhuL3/6ct+tvAVB/NJLnB4ucDTUV6CLV98kz7FvXb
Zlt1IGcwztx2AUKfEvuaPRtvb8rkMHXafSKnk9SCo1+A8UlbUODjVlceSuaJT6DyvzgkPfOyVb2N
9Os43cLRSzYmB6Qxgq+dht6eijjmXQYzG3deFNUkDoaNhT4eb94t6k09Xh4UKEwUfSwTDPDlm/h9
2s2Liyb0zNKB/bbMOx109ZAcmKYT2J1ZFz/DBVMnsExuQ8fR5PUjnaY8Xh50Jc0wSbZ5gFBBgKGy
SNKaJg8dGVXOCfz4vRln32yt3YMdvVLYXR0GJINSNsVzucwFjYCiSFY79okiRGmCANuA97o8k5Xc
zKQF8D9DuIu+JrZ69FOoNJ0QedjmWvEQKP1WZs6NHl0D9v1m6L3tFbNaPMFZud8wjUXKlMeVF3V5
y+7knP0skxR4ghbhqlVIte2GjMajrMMbHDkxcNSzDm52PNxasRX/EefQXY0mQ2m/rcgCsCzEJLz1
p5/C9PKXxKvjnyn1sPsxUtmNrigdBbDcH7FVwhwKt4D7Iszd3VB24Q0evvHZ92prWxkxaC41tscC
ZeMrL5WVBBEmBwnErKgylwXeJvKmhtGvF1rAwLFg6DjNbnylhLW29S30b5BPYWGtZfMbOeFpQNz3
9/ZoNuSelGcIrlepaWszmUkigNupzJPBv52JcsNBNxvPP9tmPz119mDd5wVuqlusDw8FXYF95nmI
sIYy/kBjWFq9urXc3J0VV707dzKJlE6Wfbq8c1dmLxEAgg0NZpsq3mI3pUZihLwF/XPhqHPo4GGN
x+02lyjEt9N+CMXny+OtHEaAgcZcquKLvlsFejsGfkqmdgIVat6Q/PvHoKBR29FmvRLTVsh40Mv/
NdYSbZDLlIOhR/4ZgcnmNPphc2fR+TjolSy+0WSraH+jAOQGbnvssSw92kJDR33Uhh+OQn9LOXl7
qGKjRlMaOc7/r4VYIhPs0C7xEWLhZzcK7gw0r0V6pWOxutjgcegzUd95J3lkRHoBDsDWTraNT2el
km81dtouKs6X52LMe3cRk2jeoSUG4ABS3vKUWjYouEBL4bPWwYjAbrI17ehLWnk/caPE91tYBXrt
aN3GXSe3cTQVeBFKPNbyINoVyp2dfXtrZ9aq2cBMy7ZhJ+x7IDnlIa/0Kyu/tuWNWdjF1G00b5aI
vdFHo7UsAmDuZfC10PV7I2oeokLitmEeRdZfuRtWzj1Nzf833JINYRZuX2FTFpyT0EKWqbP87RS2
V1Hn8/P/3SdARUfy3EAqaXmQqyEFR9Mwq2g0ahSsWWYevaEf3thIPGx0ErPKaFscnEaqp4I2q+i/
X94GazNF641WEdzM94oo0eBMZplT7J7T2LkBfr1wtVapI02ZGfqELeR5FlWQtPT7Wli+fdJ1H7P3
0ul3IXq5z1Mbtjsvx9epNZv+MWrRQEmS+JM5Kl40A7ipy3Nd2UR4Hrh04smXaLIu4mZvD3ozeUo7
Ua885MK4Ux0vzrjSdyrTnjG5ba5Fs5XVpV4LVZNGEidi2eMsKx5nUzUapyGlMAnYWvLs5b0Uf9PN
4As11Z84293Yk32wIn2rF/Etb9IHvfV2c1J+efarv0VaaKlJ2oJIDL29y4y4zbogS4KzpNuAlKHq
kZq2j5cHeR+9UE8EwDT3A0kBlnlb2PuJLKYKaEUvX6LcP3aB8UxR8cr9vzKM0Kl1zV0jfq67mIuP
VAWvbYXGTGzoT7NF4y2q9fLOm5Tz6/KM5FzxfHtIqdtR6Pq9e4W9XLe+jT0PcUjrNDRmuktSs4Zw
1ngblD2nR1NDXSIEks57XWArpMeF+73T6+EerU9kchVWMV1NV8s1TBR8W9f4NrfDcN3Re+/G0Klv
xiQZFCKbX5HEL3WqhmhfgpPcTWUJDMkbp6faRSp0yJzkKEYcWpw4TG9CCAVb3BSNhzbRqSY5TfQY
VpFGo6qeDiq0x73vq+mvOE8i4Ohh9GSKIvxoFG6IbmpU3l5epfdHa+aLgCGdNd9m+ci3mytrDWm7
WmqcAq90MWHqs8dxbHGNnT2RwmNb9vnfxXjOdH02GnsZxcp3cj+pRrwpyx5/lMLEsCzz+sMw5OfL
03p3R86DzOgIoDQOkKTFtCI7D6NeLyBA+0G00bDdVY8uwlh1WHwDMISH1d+//xmSHUDeTKl/5uC8
XcnJBno7k9UgdLliY43uwJvTxJmq/3p5bu8+Ge0awIZwrMA/muBa3g7UVGmS+cjQI3sY7wrN2eWN
AZhUHoMm+qPHSPfKnfo+4aCrCnia1/jcQEOC5e2ARZQHyAxYKJt5wW1PrSAeDmn00lF/q2MKA9SN
xR8zUsGofljmAdg+Hs8f7dHexuoGbDcq3ZjDj1eapO8zTuiWrAI3A1Hx/3J2Xr1xI2nb/kUEmMMp
yc7dUivLOiEka0yymEMx/fr34nwnY9mwsR8W2MVixmazWFVPugOl5pcFnyKWdhh7Zmpe9c2RzapM
n2iH2Mgx9PMGYHwxgoLUSuJcuZn2zzLhaYmcsuOcGw27vFRm5gH1uXbbCan/BRPqsiY/XT78ODTE
uOh0xHDJ1H5esxhHCZZUta/1YD4J5z5bcY+Jclvi0s7yieRvTYVfosT6hVBCX5v78M+/PrDtZlpk
sQWiCi5v2NUN5uRVVP3l/v7tU2ykejR0GsBnfzlX3oi6XK/k4rq69yiYuoROlovNnzf4LwX++ir/
ecj6I/4zT+p1BMtxUouu7YiNCbYzS0ShjzIQ1nv/H09yVHJo4qrzCwqmt5GZLGGrXAtVebSUS507
j711Muu/FNa/XkfgeBiNka6D1P2FfwBuE/lrx5ivDXarSxE9VIMMqrS602hV957LciYPcE//Uv/9
7msBtwHFtJIjKTu/LGQ0SCF6JAkrbNzb5MX5m8rX3x7w5UtJmepRrvCAOMdO24XDcaqtpv1LT+nX
C4/VWxWeWTrQYF+xWKVWjdlUsLV1fd4ivRU66MmWkcQR8O/As99tPotrfIVfYTfz9bLrW7WNLGda
rnNLfzYrVoV/xNLzIG218M+773erB3aIqR94Hq6DLxe5NG2zrnFchojg+n0kP5J5/Jta2a/3kKYi
iAZeCNVR85dicYCCKPIsmlbXjj1d9O0SS+SuVk12OHfzbVf97Vr+3VuBRXZccA5cQ195oLCZCr3C
YePqGs2PvOwxD/KqImxzTz/JLMczz9T7WzHGRTBi7uRH2hyFA8j9PV691a6vU/e0JNnylwv5d0eQ
lhP4IPIC8JJfokViToPRtel8lYX2pnqM5Cwj1EwaXUWygO6L+9zXaLHtWlV8/Pk7/+4b8Ex9TazB
gHyFLReKOc5kXqyICiuuz4Zta0YbkryrqjJ+UhGLn5PyL+nvGmB+DkDwjhhfwwowgWd9rZlMiSlB
6Y3zVRvGlyQRF7lgySNq9W+oq1+RB1zX/33S+vr/ua7txW0FvMn5arkLpgP4nt9NgHn3PY0InKR0
dbfgJR+KiTErNnt6jQDTnxf4t+/KfqPxYsM5/zqt7wZ1Zvo2z9cJ5wGrMC+zPWPF1f1Nbv43H5KY
TVyn8Efo4WsbyXOaesDbfrmiZl76g2E91ZgILWr0be5c01+cBo4uvO//+e00QtRaga9I9K/jgmIp
tNFUkJVK4RmcQaQ1d7HjJce5d/4mm/GbQwJKc0352a/AYtaF/s+nZEw3aENUz1dvnmymEM5VWuaD
YaXfzcwILLe6U2xxlwzd5s+v+Js746fnrpfyf57bqgmggFbO16UcPtsOL6J1s/75Gb+52OE22qve
A0U9J/HnZ0jblhVDHcwUamfZqHh2hfYqCKdoGNjVsVy2f37eb97JWJsWtC1YyV9oESZwZQtXGfs6
O7WHYWt7r5bJP39+xu/O3k8PWWvg/yxcUeL0FYFZuEtc49QM0Z1Ecym1RjjqBYYr8eeq/g5l9jS2
0V86e795P1BTHkMs5tsW6e7Pj65lW3d6pC2AD+IgH24qzNn+/Ha/Odb/fcK/L/+flxutRhfAjhaY
24kfZamvDcZW/i27+O17rA0JLmZ2xddRgSkoqpPREFewq9IXulatjqh/fpPfPAOtKlTGUE9xCMVf
zpVHax86/Tgx0c60SxXJ7IqzXfW/73CgrySTq+z+r8xC0deYhZV1tsr+q1RoKQKD0F1rUd+MrX33
51f6FYwMHmuFqCIqC0AepP6X7+8pc2aUlnOL9POpsB5NHJzsDnNFQ96aJtSqAQjTWGkXu4kDEVuP
cWmEf/4Nv9kgqMia2BzQBv8Vf40pYdUmLnihsWWYnizRqzrKcyvl//4cEgYXQQ0uEL7jl1dV+2ym
gDCc2zHHsLSTGNN02uD6FKXj/x7KwLih3LhSz3Xa5j+vqoGlQea6tXVrLtL91JVsvO/b1Ajd9K8K
OL9ZPdhaiGrD3Vp7P18uRE2XMSq203iVqYkrd9fuolh9c+X4tzz3N7cUt+4q7qexfPR9vjyJuiht
IpeNSfxWkUV0zsyILk1yzJ1wwJLCtKYHfVSCrJN/84j49eTxaDB8qyrwCvH88unmGlRrPXnedc69
fSvSjVY9/XkT/hozeQJCxy6NEVeHBvTzF3OHqJqBEnrXmo5ihF/8gn2rEdMRxnLYuJbGNiqVv9yM
v8Yynvlvcs2S0rX78lZF2jOl7cuIIoU8pHyDhaNgeKYg6Prnl/vNg9B6AuRvAoQEILwu73+u4FTa
ij3aSX211cnEmHC0nlxzVLfRPOr7UkjrL4v568gBFiHQRBeSw7+3y5dkcrHSRW2tKb6rVrnOzjwM
cbcfKs1AURAlmHq+K9L0kGFEWZFGmgvn/s9vvC7dz3nz+gMQFQWKTmfpawpUKUrX4COQX7XETvD6
LedTPUuBc7sD4nDKmyAewB/++aGrQOCvOxV9JiKpvupsrv/5eakBQ4IETVvntoMpE1ZRgcN0U867
BTu8XZ2ZUdiKuAmXRTEuY6HjfWyKelfP4K4SvlLYKUZ+KMDI+bU6mLtJts91ORqA75Qb9I5vG4n2
cOy8OFjCJq55rux28MschIbTuf+MThvqfS1xTOt/tDCHj9bSlZvRyPAPStpk30dDd2jn+qGE+79R
Ervxl5H/6uhWg+KEdEY9GBSD1iPaPDRIA86eT2d5L8jJ7ue4ficY4VuKaI3f0nQJkCnKN329PE1t
/L7+ODla97EWwdDr3Quemw8AqTAS1rohSOSyN6r0aMb6t0rYl36Y5QHDsAUQohz8tqscHz90jwIj
tvx89T/qRJ+dGSwfKqX/yNtuj12a6rfJCnW1YegROEzfceOHPjLvG6yiCP0e0hb2zh7ky2Qn713j
AOwYtnXR3qcS2UPkbO+WUt6OJUDC3ps9PKaz23SWx1jhV0y6eLIy+y1i0tl11tbqohCowQGwTwjS
HBvRARfI+hYhol2uFg3cOe9pHi0n0HoL1O84tn6lmh+y8G4ZSgWGEj2YC2mPTJvHKRWvUsXlweyr
lxrsp2/iCwvmxD7BdxA+UKyNbo5LaEy9u1Eb8Z6KzPlMMAI26/42ojXcGcZboi4HNU52zlBuM7yw
ttM8gXUqp2CIGE/4S1+pqJF12T0cBbkRmYaLaHsoVS0K+hplpDmfnsgJTwmyIYFdTKgd1YdJzq9O
TMnFXx2ItHpmsvYOT+ZzROtqjIzd0pinoU0e6hIuX4v1mJfvyiQbgsobncBuEsWX09z62eg94I+8
L5MiKPSIISpdU8U5VxqA2cE8NHV8Rr8zEF4b5GOyreriFjH2R8yGtjg9Hgb9BaU19CmNjVK1Bzy9
QukUW01xwkJPXnKx3IxLtvG0+qTW6SlTi1McJQDkvKBW8kMDNBN5dR/n7UBUH9xDIZIBWis268OQ
9PTbvgzUwdgYuPs2iYaW1KGynI2ax6fEXNt77iaT9iEW5cYalRsnq8M5NTZmaZAG1d+FVX1Dl2zT
Vsk+SQoTjSkgjEXriLDVfyyptfEmY9dnZrhM2gYL4DNCIv7o2PdaW5p023EWWez2pBXRxinst8pU
nhBlCjCNYTJlly0O3SP+xBLROtCpSYXU2aB0982YvqZxUfiMZbQggo2C2TfCS/xUL1kmphXtZ+JB
xjDlt1nJX+0MF1szep7y6qFl28gJj/bO8JEvS0DTNoYbAosOGjUe/TGKfE+IYMF1sFmGwB0lfqVO
2Cd1Aop2/kToewQoujTavdvJZyAHPLCdPlKBvN8cwXIEK3ywk1gBmNj80+VOUNnWQTjdw9gvxz52
A9AbITLiAVjnjYfLodngNq40dz0m20mu3krgyDM3GH41oWiMiNlwd1TJA9HT2oLBGvyoTcFLlkFW
9Hvdw+FHO1VCnLWoWRW5zAApvp03dGSvzaFVs9uZNlCAnnfMtbAERpbfYou6dWECTFPygrtuEDn6
y6ytpPAM82z5rGZJhJQBON8K963QQ8fMmubAqpiPDOIyRd/HGPzreBqBZMLX2/R4tLZmfxoyhJl4
Qa//rLEei0xgqh6oU9EHiuuxyC37vNno3H9lXG+Mzn21x4n11h4Qmc38LBK578zWWUh3j5KYX2nW
Pa7oSCL4czKes4n7x/3eCnl08nRTd0DvpwnLZx1LwBlcvqP1YN+Lc51EqBdgRyRfl27kIAOUVJ7X
v8bCcNPzuAEbe5+57AVWyRnTx1zrg4lBl7q8YI2+vqaZ3q23gsHE1Y4bH+m7iW8vEYHoVbGv4/LJ
ksbGlXmo4oBqyOd1TpZr+XZI5XEoZ/zQrbMh1A+6ELthSYGZj65f46DpM5q6kuIBg1cxlwXn7HnW
0eaX2Vju2u2+BNEq7T40eXbJevZNfhRa8W1qJYDgFgfO4cMgKOm5+RAV1mdp4y+gAA3t7eISNek5
QQ7GdcpTKrxdMxTYvSzBelpF4wQutK0aKmWhqpfVuDSNa9+zhhMC3Hc1wmELMLPCWkDM1c9l/FCL
mEQwj05KryBMXIzbeLwv9Jr9/r0xm31EYMRm+gKv2YV6K1pfXSENkYWoriUqw6dHcW95SFXk/euc
1nhPa/E56pxgBi6Gp7gVSNt51gvtJMdB8aGOBCZCkkysX7PewPyn3hVOd1AL96UyXJKIEnkQfedA
KFuadiN7HL3c4XY9EgmeqObq6JqzgaexuB2q9J4R7s6ENWCkxp2hK1iRd1lI1J0YpOPpmxbtdkpu
VO195pys27LtgIQ0mHgTs3Ve3krv4upFVNnRjvBWTYfD0us7YwAms8wngQLN4Gmvg/C28STWRGS+
thpsCuyDdDO7I6g95WOzzWS3wTDlo1DUXdY6fqJNYTPDZMpzOrX1ZobQgKbLkia+AfwzjdpdZStA
LtXjkBm4sBeBhZfsumlT9vN6mYzc+EMD6BpKsm92fY/+HRayRXPFJ+qmMGUIYQvKatL4wil3UlHu
RRVhAnSHM/im9LBJrsATstPXXz+Z2dkr5cmoCejC3dkGVDqJWzhkmul7p9W3Xq9cXD1Hh6bHoXIJ
kyQ5KfRHR77Z+puxXd+Y1XzrFcM3OWPdyqQrTuut4mr7mS0ERWAHDOegePJWTOpHO0T9BlNl4ka8
KxuTNKbNAqccMMJOk0PD4uv9e6lGJ5ecbJuDHof/8RLZ1XRyZJqGpjscl7q54M23Vawai3oOkcYv
KebCxyj60uF9pugJNt+RFuLmHUZqGiyd5/iAiLVdPQFr6MrlOLu4umgA9qtJf6sBqhz6wUVpkZhl
jag2G8Qjpdz2Rt3tk3w6Ruk4nfPBqM9GhdyEoHhBKGXc6PBgenSAbd6jknfr/8AJuHOUPMAA9iYq
lEAl4qnKP3NcYF5pkGpwMy0QONMEj60JYKw5JN8aq9561ClrfFKW/iFrGIrb8nWyivs5dZ8NvJQX
M7qgORyMrLIhq23pdbdNNFwdlYGmbnF5Ln7On7PVeBM5eZg4w3lNrka12pqlTdJTq7oSZnZ9a2jy
USMqFHr2lKDwNzl5rfktP0J4nGgLu2RfKPNnJ1HKjqP3nHw907MX3JIdv5igQbFcQW/r4jFN4qNp
8NNHd2Z36jQXPKQyb8lD95MtE8134GYZftUuj2qknfU++e6Nxq2Tq9hiS8BQeg2Lhugbpe84tn1O
qvqiFCnrwm3ctUqK03XH1GdKdyOOF/SQ0iAqpHnHHOcm7dIbSvdTjnG7nqdnIBqBxn6W8C7nyEA4
GfWKPuEmo7F/o5X4STsl3sRE1UY8oZWHww9Ok6aLQkKa7CbMwZ1KvR1Ght6JTlI1zCiitk7HNLff
6anWo/lhizrQGYmvdxV4e0BjXhY9Ev181WuLFbf4nhbqcxPbh7aSZ9UbH8zI2PRy2nZTt3GFo2z7
3LK3ud6cEaHBZrYMPfQL2BkFZr6pI4jNPxS1CRIujgrdiBnR/d4rD6k5sKHm0JCvHmEraTRfarg6
WneRvkpjUZjgKRsUvXFutRe77nGqN0OJxBCXgNVpYVXme8VNLl6rHIrZODpL87xG90azuY2aQ6Z+
xxbpLTHiE+XeC6jnxyQatoqCG7hSkI4snIEIppQCiMEHxoTEHvpQi/eJHMXRVbEqjmK/S7ByRUtf
t+W7G9PYcpQg7ostJpc7h/PRATcDc7pNp+S4qBhki8u6fEVmweSaSIxkWPTxYf2K60bTC2NAwM/a
VEinx03/fRCoWeCltsYZkQCkQxHPGpqbRaDRqVS7sYi2Ewx+dZl2pS2CGJ8CNUE6Lyt3FdYaCIHC
uHFgf6Qc2Fx/cMidaUijmoxFfcbFFLld6HZo/REk1hVd//b1aZZWPjWxfnSsxgoaTOhzebeupaG9
MAcIau/T0KhwAOzUvXdYQ0yHQwuipWHmWluFbya5/xrvM2uGcPbwNvDINe36NINX8uukzwJtmC+J
CkHGZrWiRd2mzcRyCvkw4iPde29ZFj/NhIm2s+6SFolTrptHlp53L82D7Y2hahp73HpuYjW6Lwhx
VmnH4RAZpU/H+GNqbLpy8x72wJOdwl9Dj2TyRWbxBQoM493ohgC46v+u69mhAJW58022pHEwxdGx
WSiEpTuchGoSBuX9jLxiHy1ho7chElsbj0yHVHGTVSbg3nGv45edgBsvym5bDHYAf+q4/q/TUSRz
cfWZAfUo3jui35XGsjVM8ZImK9sA0x1Wc93VoO626ezeLql5v0bO2ExuMOUNRusuj63DGkdAj1Ag
07112t1s1B9lOmzh+7BiZF8u0majt4tG575tLeQVptBlx81EX1c8YpyBn1AJ+7IPHSCRozZdk6p4
GTXCiQ0oiPevI21bKXA28/xerxc2a3c7sT5JxhaKy1uZ2KCVs51WWT84j7GdPYlkvk96chz6EYOG
D4ioqFOfI03fkPNvXY58VL4wyr0DTc9cW9sjXxOu8WTI71V3PtD9PKuuEXaRfeBfCS3FeBFKeV9O
HXeN4I84voz6d1M6757aBQ3gt4U0pmTcEMM6b+t5S4g6CDmea6zTU1e/a/sLu1Rz05ts0rEFb45L
om/jwfzIkDHD7Gc/uD3KF5Ag7eVbpKxKpZEqA5haaDDPx1jvKJf5JLm0t0oZHTU5YcmW0liOD0aa
3asNHQDtBT+C8wLPTzTdtVwK9N31CuXook+OfdGQwFN9dkpy04BTjdFtWddxXaTeg45YWzrwSg7O
7HEw0+Q6OvJAJ/lHHgknUFN9n3g9Or3IxqESEAV1ZCC5DP9oyYQbTNN8v15oEHFeJitKQXmRposZ
cQ233mm08wMR1Vui095087AutKdMZPYWBZbjWgNMLDnL5JXFTWyLzaCM9J26w5xnYVW3e05L2NZR
t1n/kpztFcLWO87IoLZW8zyY85vwFJjkwCI6b++BxqBfRyWuRU8ufrEEb1L3Jk+Obpu+JdP01ja2
xdnPrnKJ73Ju5bSrt3pZcVeZn+jkb9bvzMGfazywYbuOjnhaVboLPjPXacDlHDgNpDLdwA088W3y
1GWc9hqMPYv3YTtiCrudRbnFdyeIckl/t9hZHSh/bQlVrT0gJ0+9310Ep77JPmqtpMr0kJKT23pp
cFsVxyFq7p25+vCQ22kNVKWXsJ67y1zEm7pOjoOcPzwcwoiMBOsu5mjG+/UbFsYYGPazJpTNwAU2
Wu/rgda6Efadke09Z9gsbsklOEFqTQXDW3AybQaxSB4WswrcJTtM/zb55k1GLp+O9BdJB32j7c59
4m5MO76zZHKoMxfu9/xkkapjzIBn0gBh0QsU8t5RoamCuG9mtgd35GQ5GfUDtNy1XFJKyhtvOKqT
dlxDFQsAb/c+XYDEcsJH/pFWUejEnMBh+Mbl2BTLLkrzrQSnNtrZBq80mHvJawSD2jGnp/VF1VTe
ri+VFePNiOR2CX+QP+pSIceMLKTW+IxtwtSY7hjwBmrWg5HOVrpw434zp3oOXQm/httNWZSgS6lQ
pBeOPSVkLniR5qpFeht40r2jmbzvahDeVeD0zraztXCwkVU1pg00lQDaLa6b2bajF9bq1WumM8tI
X+O42Blzssli+5g6u2RuAqlEx76fUACc9r3ZX4Es5Ejiuj+sOR2DqIuO6UD9ZcaPS5c9M6N4QE77
pjLzl9ko3jwZv5uxNfv23PxAUfxQ5qkNl7n4ofUFOEtBfsmR0Rp9axQ9LHyFezTvtXNS2w+DHG4d
WZ60prsHqHfRecnCXPa2Epn0Sc3LYIo3KXWSc3m/Rs81QLFPXu3Su7Hc8cMo1efCU5JQpCIPaOVe
OSM35jK+z6VzwLz9ucuNnVymb2Iu9vNo3LT8TWPsnhqE5YJZJJbPXj3Hhn5P42qfLPU+neRFGee3
ainC9YJq4A+XvfO8iPlTS2A+5hmtRT2tLwYCNNU8XckJsJN1KCmHhS5gfbsU1cG0mtvYyFgLA2NW
FjWgX3ToNJxS4IauR3SwlZuScjdr0nu7rnU/QzjFt5xVDp6/1RwIVKZKImI0pLgu6idEEnEoMLcR
7bBvFYN9iCJ5BiI78Kr8PMMsV9g/Df9Ec1rKh7q9m4a0uxakD8jKkONoZJFdW6GBuTSwd7lkaF0d
7dx57q15U439m67U1xTtwC6dQ87ep1iMb3qP4d6YnaQnrvmkXRZbvft/KZLyXtek2kNClld0h0Ui
CzFBPPKlUiOTIHdWMR+UluphbMowaconLJFuLW+4GbX+wYvlt9KK9pDZ7psiuuR9/l2yY9E73lLj
7ZIkh+XWxM+9qZx1omOl4v6eWGnui0onzR/iS9F0N66ZvNGnDytb3RfpeLHVGSmBQvo6vafOTTUw
E/qn9IbJVzL9Xc79Cxv5FfSI7ScJf9sgxn/ygTODAjpMmKj7sFonop3j3K/JY9HIPTCyh2WkY7aY
yV2x5Dep1lDKdObejaLdekcLrf2Be9tjyYXbkMM2CtlOqapbO/Ze+hQHx4ihh9HfNwuWD3kP2mm+
2HWxN9qGTKEy6Mjr3zyrvFFqzyJ9Vy/LPB27xTzGmCLQUFQAf7iA/VUBd91ApZ/4CJFftQtiBdjl
Nil3bRYhwdSEThc/WMJ8tabqrBEp0JYJVBYYjmuKFoGbbEZNcFfkP7Qsh/NDEElG2wj7yN6pGbz5
ybhNPCo2qdD+qDQ8ENugcoa7FZdCfIkec48xr+z1A8rRR7Npj3naPkCZ6AIjVh/VOHqc8+ZpoEvl
O/hYBUpmnxzgOanjbhEZ+tSzGGnHZittM+GmjR4bGk2A+C/t7D3ozTTw6ORBCBxAGj0LTW3Yxsj+
u/kQU/0vW0ER6iMA9VAl8lTDrM5NCrfR2ExVvuWy2XUdL6p0wKoVmk3mhrJ5D9XKQyiqu8gsu18/
TLd2Aab2IYfk5c8UkrHrEKulvpvnDvE80mKre0I35mQWRbL1lpz+Um8xmUFSTxfOfpm83VKQmtVN
eWwbxfalM2u+1eQv0JsdKKMtSoeTfuCU0WQss7c1/1G0/rEyIPdXpM5OTv2hj+4/dheb1K3LFn1/
1rYz440ic96ymeeNVyZl4Jm56iO++dIQtfQC9m1ugWpZVJ9qfCeoaCPNCRzYTyOYCjOd760yfxpl
dTthMujachMPw95RCXm9ewUv82pmzjckBW4qrwWwWp1oeV+mmXLGKO2nWjPD1JZPXl1fK7OnEmBA
1KpjTZnilOEote2aZ8BgeFBVerWLRQMGXwLJfkDwgg8gUperwb0wqnwYUB/rZXmh7iBl6WCyO116
aURxkbNx6DoDnT0WWket1tc1EvyUC19HMcGviVr0KBFAMLxjVBjkFRvHKg1f4YIcKoBtTvOt7LUd
Hh0WrhS1b8r4kNnJTijUDks3NyHcFlraVRRE2bgfVHwtk9rz/HKxPiJXeP5Sdy4jRZqnKRn8+pEa
r9643E104M8itoOuJbpG+b5xDBEoqcPZy4ZvgzmMQayXcGu0NzuTx8UtDgldT1elh5L2d3pHqwqx
j2FSuDm886SvXtzr8tXNFjjdtpDu6xSXb6IWew7QufSq26Hr3mSPqm+RP5Sif+YqBFiO9Da9ZTcQ
Cl8Lfuxdu9YJU36bDPqxVee9VtSf645kGLcvvPgbBTbtA/sdWPoFObFHYHMnLY+/xYP6rLTdpkOF
hZnxUz0yMeJEn3tbRZZC3CGCd4PvVx8IczmabnFjK31LIM+pBLv2seM+SwvlItvy6nSkSpWMNwt1
wCiqcyenMdRsHROCCLtWvTr0s/Fj1pW9AuAaCRACUfmPq7cbI6ZKEx19OHq/FhOIKdm6WfNDaaIO
pXOa/WVW7FG9D5s826VZgeDycGqwBFoUfa/qzX2leu9VKZK9a1pPXZSPDJHMzVTqD4T4U7zG1KZe
PnRb20f/fjEhP0hAaTdLRo2AMZFLJuNprHJrOMyjp4i5RPyUN84/k54hlewdYnM8jOVIdCjKz6wr
MBzBYjzAqsPvJ3kXpfOtY1X/rIlj71Cn5aN2qp2RPqXLhHkwmi4gw/3uZUso3OEwONpdKemSK5yC
RnTHLpV4t9vObd31NKSibUIkST151ZYRY4L0ZM14BinFxlaUc9HnFxj2NwsZNcP57bovNRodRWns
NUmEi4uIhpLCESjiPARtfb8WR9JBnHqqP9mD11pol2bKf9SDehJNo27IbeqgW7jq7HbtN5cvYk5O
61LodXYsGsyYqHO21Gpo8JDML24w1wkzqDLUdSlCpStggy0fWYuOSmy3D73DrK8WuMKV26lQQtHn
14z/H6vuqdRgu8BsV53hoqIDBCp/54ripOfr9KJ8WoZkr+HmvtbKLRS1uKmeZdd/L4bkEaLefmra
p07EJ1ED53M8PUCq7n2Ma9hrhnpSFe9HnWrnsZ5an3tgCuc4urUUTfEVvXqoBzKotv5RNILUc/zo
Vb4mlrNotSzhrBMZFdrnOhJzfmkZa6vPfkhS60fr2d+Tvnivi5qWQ61sGzNGD6nzrNDty1OxmI+u
ohq+18db12F4LwWWcT3WMaL7zLz6tRfdBeuMuyVjct70zs6Zxgc1VXdSaE+Ra38sXTEieg26qdL1
V6dIMXvnBszU7H49pwsDhmAQFgyM+tGkbY6s08TYvfmconV+JdPv6w9pMvcU68va1BeBRFE+WJMv
Ks/PNNYBKWgPNmCYpBpDMetDYI09bdgZyzn7OWnAWPBvfxaR6htF/dAz4aqr7iHKmteYkrRvxjtp
0kEf6JFUSnusmuo4J8MR0PgdZ+Stjqr6vAZdM53AQTj1lowl1GqtCjv8jgLXqD7Hof1YJvMGaODJ
7acgFjP+MlXttyOhRsjvnkrZn0cujdCoAjiQyDDBmivmSl6z5sRSR7SzkiJshMUGkRE5low+MiVH
X2b+B/Gk710sEEcvSXjmBTfItj0WQj9YVnpfdtXdQKhRiCaVpT2mffEo3Ghb6kl+0L3hMTW+ayOq
i0LEL0tkWBu9Fc8jw/+xTu7sWnvs1GV5z8rhorkt0+7uc/3tWUNeuEKRWwjjVpodTVEde2HdJnm9
WdvgJDN08K2B7BHdczDbu7Ie5o0Zr8n+UFxtu3nD+hN9GH1vuMWuVFHnUK02wBN18OO4PQh3xLS0
+L7+YrWyT4qJW9WcnQdFP67XbjvUF7Uff6RWgbRQnefPfcnf60UvpOT8+mbL79m4tfHplipTw4Lp
PbI/vUFOEXsM44XKfDPtbjRS5lEkxqHoEJ5IxSaKXX+1BKNZCsM0V+/Rfjqm2nCqEFETfbkrBpyj
+lm5sbvhTUfbFdHEt0zP7x13oUeg0Ux3e98g6CqkQypXs79elehPhnE5u6E+MfiC2nyeF/TMaD9U
aropFQSU6IJ2DHzcz8byrlii0PbMHka6D2m2BCm1fldWAaGEJqzBrc0Meqje43qhGemIhzxXr1nO
fGfxSPMjY7veJq3BkTO9zzy2i9CNSdTSxvzmDh5/huuNfGSz6BETznbXlnz+RNnmKqgdqgtllq8u
fWqDrkpQurYRxG7yvRxYvA4TAGXUz3L5P5rOY7ltdInCT4Qq5LAlCeYgKlraoBRs5Jzx9PdrTd2V
xmOLBP7Q8ZzTXEPOVhE1D0ru3tKoOsG/RMYhSVZumCcbxzJutVL7zHzYdh1oBW0kfWKsOsnBPm4o
4sbqezaWEs0S1QD1oZCSOu5uxGxCzMH5/ug9+mCan6FIgJZ1zuOhMrCRnKTPHmWd5UxKCValjUWh
iLolRYR8F9uUu4FITfWzFM7EjFOGd+k9ZE64T1HII1DiJPQvjveuBWirafMuattdBtxBdz9pwQ0T
EkToTvFF5TisPLqey2hsyr5Dtiy5qpH3XjO/2iUqmxGpXMpbFzcnNGhh6fa7pHszsB8R6sqgUy5S
YZHiW6bvFRCVBoJ3Gk6A9kscxPssBxWSBnW9srqtZisb5jAesgyLBlLBq7xzUz0iTHeUtwrN/jWc
WgqI0ToMxmNQXfNaOU2zcZGjxlAbTkE/rIeWBqJ94agz/I5p1atRp1Ct1FvdYEqQJiWVzURnim90
8bdBR6ZsV4IVYDk25qRvcu2xb5wD8q20If40eA4rg0HLHA+igTRiGCu9udzU9422XPVlOGsxNYb0
0SvSZ/qRj2E5lKvJMf2lOAPdhhYrX+ZV5qofbRZZoynbr0F9LJ1DN5YOe+XQvAAUwrOMarPJ6JqS
6xj6pSuaDXPBir7Abyp3O4kOi7EQZZIrJMG+CbuKll4erzuAQLlOlf/BiM2Pwqg3KgF2YSCp0e+l
XoXrdhxwY591fkSypyON6nESWGymzFQIWxVUOGIKXlV14G/Mab6NUf1YxC8CE1B6b507WyfSNma3
DW1ycv405ruWg9KOz5iwR1koJzZnBMJVv4qtXe4W+5kjwcrpVr7nN1QOnDwXT1pYfwWtwlfJwXJI
0OfceRqz7gr+bp1QMejbceeq2W5s9ORQGOnGYTaABJZy9LsxuzuV4deLs8rU70LnjqQX7pHjTBuT
gkRHQ6Ytxk1Tf4W6g1jt7yqU7T8U0YbIXcntYPq0XL2Z/oDU4Ttq/Ybd73kmHpkTS8jOUtld98CI
uB9Idz5/Rb/9hR+RedMVLQV1kJO+LBw93IDhHnk16TOn1ZucyoSDyy3g23tqhQEGXS9ucv35PzCT
/vtN5YP2QcpxUq9MYZSY2kueCplcjZ+162aLid+i1baWJEMWQMt/X6YA0JTJuljJth4BC1IXCpdj
oSjP4t/LAgRuEZxS4CJFkm88ys98rfjFLnscQKbwLKX3HSbmKg9sH7PBMkoZmZNF05L7j2p1LCyt
5Uk6NgJqcNq/VW6tWqoq3GGx7/JHu51PeX5Q6uJgGP84hDMij4r7bLTJdgRvNrjhjtSYytlbtHxJ
aJu19p3aN8/j8oLh9IdvZ1VlJSXdiz3wpBxOVtOMvwvlk/n1azthNC9/4RFOdKIGRRdKWkQLNiYA
+qlXjr8wUI4TzualSr3xcu1qVwH6FI9Fdajn8R7G37Wn+q5d/RvaU9y9AQn1Iche0GvY8PrckRqs
pPxfuTXF9NhwKel/HbjCOJaHUWb0YS9YoNphkDeItkoJXyHQ+kyRXJkOi8MiF2/8A/6jFHtabDmR
e6lyJwuF9nrb1gBCOZG87ax80PblD3y+GE5jNtfiJ3hzGLQ+DAqfM8iDOhzWgv6a5bzAUtl4Y3zi
RrVz+Ftjb/j536HlZsvzaZO9c3HrWDA7SU9pGX1lyy7uXwppu5s3s/+jeMuqZr6N/Pw1yuTY5vAu
kaNlT5eePXaLJx6NnR7cv7gGaT2r2q7Rte3c1istimiyf9IH2TQK4uqLuY8mtDxZF4AkKILO62V+
zVDWxGjMdAr4CHng3CnfvCrcixkeqOJabSO2x3yV2n5ahCvFpo/DejA3yTvE8bzjDzkhCatpWPeC
QrAe96Au57XjvCqAQTSmVsoVbrFB0kKzsKZz72xTZ1sXvV8bcp1ZrsGeV2yxHI90i8ghFc8t4qsr
23vnTmjxPe1f5AzKL4mh4laK71WRE8w7Smljwk/08Po/guwSQzS2wD8xm3XyI78g5kCOuPIRET6x
dmLT5T2xAjJlNXukB7pSsnBfeN9GcuGuhMMLbg6D8d/+8aw2kbhmMFeCqzov40rnjYJW/S2CVATr
s7axenNdBmwo651Vb6Xb7+Rfudwh+s9sBaBVPikczech4Pb2HEudFj6oKB6vLgPfGCgERtdoWdbS
2GatEz4Lte+UmocCwhM3/Z/pCox6J1mckniAApeVmiZrVsClkh7Wz1YWHu0JcEb2yBcqHshvNkEH
w8hus9BW321kOXWRNyRYZwQ2qBiVFAuTwgJh9bgV3IExQS8yPyGH6eeU52YMaq2ZxzlUD1G8YwLI
ylRedQV5H84TDjmjk5VyBLi1HI8EO9WpVB04zK1tXLhOU1h/SM4/0uljbbv5Jufvv5tm3VPARUn/
qRGKm8ouib4wn/2kbNO89uuKkQUFXWNw4RGoO8Q5SjAAyivvk5DDpZN6RHYfOPY1TltfeqOyuslM
YYB/0R/TMd2wGgE+P2fMQ6cbl3Yiga/exerLiUVKAyv6OAb5tZ1VdB9jv+3cQx5+euE2xMq1pGZy
k3jyefFA73BSQ3dTDwtSe71vKa8y/YPgYMqnndV8WgZ9rervf6vx31t2VXf1CP2wAfJ16XhC3IW7
D9ThrETMZrC8ndgcCfMk8UrtVKIjPoJc0Wr/NhLyoiQ8753gSukyQlLY6n5Y7d8LGlyTZHnBOMhn
6AxTVDH3qf0IeKKt3y3r3gfnqjDXv1+RkzISNsUc5yUZNoxjkwiowPyEobeRO5vaP4lun1ERk/iA
++lJwW5+raZHYj3JKxZ4d8yxPYVyUEv3qNfUrxX3qVs8n610QWzIVZPDxflMcY3S/pcLzOFU1eQE
13Sn2C9Kda1YWXvZEq5deuAcQeeC0I9RdJDBXM5lKe7y1L2OeharV3L35UtxB3onA+M9AkHMBgOG
392QpYlORqjvMNQZpsBkhAnHT+tTOsPqb7iiLTbQ7eCPpv9hzJ5vAXCTzzSM4sloawSs1QeD/avy
I+M/TzmQFK30ThlFjkIJmVdtf9HIAn05TRjKAXq+UiivyBs8pcqzMzaMrLVvzWi/cFCZIr4a4leV
hq3uRduZSiJnUvwkBBO2aVmJe+iooZtSACBz5IRJpFGrVwmKxLIQhoht4yVsxK6ntkapBm2cXoGx
AGM86ldZqb3Rnnoc9cvEZOWBuI2JBVujuLHvAUWjNte+ORoteCE1y+VudvsEj24uAX1nku28v2Je
fp9FJeI4hUP4TsWBMnr6BhdnK5Wzyin8vgbqr25n/c0YkFCjWsyQj98bxB2u57e4MIAvmvvWyY9i
+tp6wnyL5eFucKcZes3ZqImPo9Dc5eMMfhS4nvPqdIuzrlgLub6B5f0bnPim02MlNwGaWenTmrnU
2zqhJFKhuUQYHOnjXWJgh3J1aFh7VQb4PXaWea1TkK91shNn4nKYCCu1vj7LZ3Xzh9X/EROghtYu
GVDIfhKHYuFMG/SleVi9I6MnjOa3JPIQ15H1nx6dyKrYYzi/9PGiNsUVaNtrQQ2FtMb36uDQC6RB
i+6zanyyRpw/ngifVQtokOiwY7ovjom940FCs90F1TOgIYm6+VZcKTuceI+tunWAzRgEPL8l8H4v
JnMYp/tSHif3T9VHN/x8XL5ZPULJfDifmFH0j2v9xGepTrkLrPDCI8B9L1YafB/Cn4m42mJUrIlF
r6boPOYDbSLToXYsX0+l94JI+UoS+7l0zymjL3geifKxMNo0H8RE8/H86deEcDh+DSLb6jEOGwpL
jHy3mI6u/7EnFcblV+82JMKaihFrV0GINZ/PKGjhtBTqFrpEuEbcfcuKJBKWz8QnAd3PiZYR30PL
jkppSF+v28gZgyDwRCNdFkxBRZsfOOyMrCqx608OreydqKN+BjantCMO/W8ZxNxObbmPwuJPzcxc
1l3QMNhULHVellt5EY4/8HuC69C8SfaVOt0OPfmAIkMiljbB8ys6ESKdiirbph1jFb9xl5KncLZV
slHMHMkAYVGZfnHQQ9aDqBodlHVVyLuy7cX0QWvvYcyrPe+bAGxeuXP5SjBUpF/sWFBRnGvyPzFv
0BI35nvF1F+YTrKugCjCrlsHlbUvYWXwsgn/SJ6LMwaI8Ket5pfcLS9WUfgaEOOp54B7V3lVBnRv
4vajsT0fCGExMbbYwzhhYBbK9L2anmfyclaD0YxSS9hXpCtYIool32KRWdzfYC7jwFHP/n1QkwEk
+tbDw7Ob8p2tzRxvlcie/FWCpTxRcbvuRuLrmGqhmDV6HhFtYpUcCbRsDM9JAo/f9VevhWjgFk9m
f+9tqj+6faj04S8I8ZDKbu2ny9iDIKxLkMf9g6snX2oOeD/LjwsFFmsGtNpBhonI8qpak6F1Rw91
RWgZa3jiQKzU2VyhUA2eU/ACAArqmDKbShlXSFbXpHNw4boZ7lu7odug9k+64lyHCfqyUSjkgtZD
YkKQWCrg5xXApgh41cxsgJJbjHxrzwoSogBCtHL1qyjql6agCa+WLr0Zi4oQgQz0sxa7UAHMic3I
B1y8B1V4n91q083l2ei4d5GTIAVXzNNmifPqMNfNYUmjv6h2KD7gMfPUqjS6ZZAwbAfvKxrzhyWe
QA128HecyL3HFT25DLw3EE9Fg71F5TQK1A8mnUPHo+btd6BPniCl/C3cUrBsnuMz2Wt40CkQrkH/
MIImbv8yBbZdlbzYU5VRYrco4zChYF4lE41BlM6CVegG88ml67RGs5rCEcAFJPx1wpt8YPTqZO37
JbgvsctoyfFWQ3wAHZO/W+0yHZE6ovTE5JMijn1nMf4V8IC3eRG+R2E50/aH82VNRMMqKl0AzpS7
HkAXocx9BHSnUQRGM2Yujl4cQKTqgw9rzgEMm/20TtDSXduNavnmvHyUgUZqnTXrvg4B9avQYpS5
qPgkm3cfk/k86gxHdqZXtZ5IaJLoGFmMN6K8DqWubN7LgEr9ZFhHxpLCKAjrh2Gu+1MehBX0F7p7
+1jpnIc0Ko7Mtk52E4h9kHEL1AnNjrGACewodXLJCKDcU7SPV7NeVWtVCd5yF45TWIX/7AzjZYwo
SUo7rDbp6KWxRV/VG3d9k17jWGHazZJe3VF97Xhvq/IedJMJCFVdujdE0e8FlZGrYhbPlJAP/dwc
RvCbW6sfj2ZuXE3aIhvXMg9aPV1ViGpXyqm63/Eq69Get2aHLaGs4GyoEz7UnS3R/Bg+QQtcjsus
zefGoqSnlQw0gEbPqACuJlRO+AJt3KzmqTRIRDsw6XNo+17kjOdeH4qTDi1yQ+MjpMhS1ye19eiU
tSMTjRxN2+bh4K3jvv5U4upb5g1tKt15ic2BEkqK4Ta88kdb8P0rdK5D5p0Pwd8ZAshGjZ20W2mI
CH6mZlb+4VGr7WAMhKVjk7e7oSnC05zTRIL/aEbbAqD+To9curuObVy9MlEPMftxCGzH2HJRTaly
J/uJibJPSocVEeH8udI2dQBCr7fPzOu10a5fjEPntfu6Q5nS8fYqVd0yz65zQWAFFOio6uAXadVs
jb7vmDurfiGS91YDHLSZPKAmOBtrSloOHUVg2ifpXbfA1bpmY1GWdbeTMfcbACkwp5yBe2xhNpLC
O6cGveiEtkOXqoRuQDR8hpwkzzqQ2m2t5c9ZOgBDLoq9q0IYy8KPsm4ZhJOmT3mKfw567H2qz8au
5dY1Vv4+VK2MGUiBaLbF2gxI/Cu4trk7P/SDQ6UHAHZUA+ldLEJkq3+YteTBVkxrlVDTTMuAQjOp
fxAN5yyy/8UwKk2aAiZR+Tw5T4ut+GjVXxBkBX8KSARYpkUhsOyvlFASGvR1YcAxbOANgvsCz0fx
aEN//rGO7dck7B6seNhYLeZKH8+UUgk1qFXC+3bzxE8ra5uULtc0VS/2rIGxnqdLPk0gDAL8Ks3T
gzxJQ0PEGYKrCbyew7JmCNxraaoAWpPpLkzbUKdvNlp7FusPyhnggLCe6lQqa8erP3uoADrqx1qZ
3/R4UeDxqCCSw5DppO1DmjLT1zNTPywp6hmxC30tqFC1EtR94R2aJYKgrp8oud5gQvjukj0ktvnP
GjyhiTGweCmyBx3Z0E2ZJjZgswThcXSiFRUVZr3UAeszscnRtj19rIoUkWJKCK/Wegcef9XHEkZz
Hr3FifvU1BEMX+owe+LfS+o69cZwnF0wZVuG+/ga62cWzePs5vdSi49t4jwxSlfhH3j08PXyS1Hz
jMIEstzIUCH/b5Do0tLRtGCLs9pazNQN8eEGkIIBuJU+2vc81t7RTXE2Tubg0yPL23YGiA/YV5Pf
eGm+co38HzI4d12td3EzqND8bIryir0Oleo9LrT3QbW/Mma0Mvlm+dvSYKjGltEUy3tdKbcu1d6M
hqqmW3R7QCXAY3tSqtK5ZmNHCQqUpkdpLOtCSL96DwEy3yLfCv5B+xrSDpcUgCXI7XNidz6yGm96
Mvm2kb0tSkETTwmfgmE+OfUQSkJPU8CeyEdqmtRGZ1znYDrTWn3FcXzVDiMk1DmF3WQN38C0t8EY
cZqUlzFLgJoRRQxIYcKrrSNCViC38WI/a9N41gw42HbQPWoRA1GX+mKY6SVgeMBqqEok/6gxDK37
6BTu26BM7WoKOdVW1g77afGyDcMAfM2Kd8wpf08mY6EpBw3ITtVm1U/mh1G2eyvu1iAatZWZp89p
RR+9awp1306CH0y8yO9JE/q4+LQDLSddnDZG3j4MFmGEmZk9IPZpn83B0zTHFA/K1l7lCpKdpj5C
2aNP34IVVTyZihI+6m7w4OjzK876uU6dU9GR3JrWcrPUkry1SV7oYDEhm5lGcI5YgJwrT5hTTDlF
Fo+p2Ih6aMbitxo1aDicmZo8Mnn4aEmAmIboo0Jjp1DR2k964R2ZlfMJtj1dV1PbrpyKNGSI1KMb
ZXcVA9NE2RY87GVKlnPtut8TcznIyqd9qCkHcDHtuRmjQ1dNqa8p4Uvfja9zqeV+gmgNELCRg6ma
q3pIjvRgka5Q9gANYhqlxsYRlT9nqoCH1ITwqS9TnDI4RisYo+fJcu51XoBbWMZxvRCFrSLMuDqT
luj9lrj90AAeV4bqvR+ZRt2RqPQQupthocGltdvFdn7qkQhUU+EYaV38mNfVOVYNCpeFcikNeOi1
+uBqdFW6BJyNMyfL2tLrjZU4rwjTrYauPtTMIUNyIIa9SCQ38E1KoT2mtIrMXmMebVStcyojEBsD
kHZYucZ41PkiH2Ire+0E/oz63CoanBf42DuvmGQ+EswEOFgwgPNHECrnym5esRt7aCM+yM4Hk/Kx
wySVSEuO+aQX6z5tSN3KY4AeA/oQtCbUalPCLYrS9lpY3lfhTF9eXQGo55ICMGP0sPvSRAmFEmoB
mb2rKgfgXwELxX1RSn29dPUjkw1N8BQh1UndLzQAVoqxR67/MRtgiVsJMWvFOC1TOykW4oDAsCHr
P0Yz5R2x5wUcnFYCUrmjDid7zgj97Fl9c9P5h/k2j1E1MtdPe7D0aleToIaN9aoV0SF1h8cyG8/B
Mj23Ln9OvbPpDRzvcSw3wdJc4qlhdhn6/Wbh0F+Mp5MMgeNgfueM3iqS8do4+lHJhqcafBESNJt6
1Am/CIG3yYzEYhgUdGTybaS6x6KIv6hXrHuHszuoIa1tLAuRO4JdMHAVAQ0BkgHmhxzpDkTqBlTZ
gebnt2yIDnzR1WN9BccZOvGUARofP5jxfrOMYcuNP3t6FgDkQDpRUekkdL6l1cA0whPdWGJ4ejKx
4QAqcm8GrElCaRoW2smIUmYYubsoCa4D1W1Vq76dfroUBOBTwcymOFXeO805euQ+cOQTfxmCYztG
J210KBF5B/nLoXeY6eREu4qiBYyz7WKFWwcwfRMmQIUgN5QVW2cc5dBpifNQR/N2XqJL7uofGnQK
pmo9y2IxY4UyMzewjmwwU8V0MEZmK5mTn6WUNSg86F1wAI8ewbPy/iDJfl+ooyTonUE/W7kpCkMO
leJFO+qEGU5tHSkKvFDKxyJpIDajvVpV2DvrebL0xwTALCwdCHZ0fgep6FMSzLLmxcjyregSdXa2
FYJ5gTUdADpQi23SfsuYLFqD0GWF2U6xwSIEMQ3b17tXpzJ3sY73ZdjEatGgG5JIdlMHDhCsHZDu
fUapmXxkL54FPchNEIAjUkeqM9gOviNL0w+n1g86kbqD69cRj2ti+wmCw0CuPf3EjndkNmy7nYZl
j1LuZmoiAtz0mKntYwbSyhtKYeNTS9DyKwITsOyonjbjgfD5NLu2r7qcu7qFs1xoOzLcjXyvpkkO
HZ0msjMYkQOz3iBk2PHa6I1dbdfhyijhYXnxXu+jp64OA1hn9FWN4FAlQqLP+oYxXWOxKpIBkI63
RRWP8pNKAwEVhSFAlFiAr1FOvuky9M+E1DIV4VZjR2Z2xoFfwlDq56IvD9DTX8SC1Fyw3qCZyyrX
c3h22gWycLph2NvOonC3ZPHTTIXSIIGybePDWlg1dSyuA6zuQB12DUmi5lZrkcFrKwA3lGQdhkmZ
ZOdZATiAYyK3ZRyItvR+5zUBd1elSUIPF7nvFdp+eNpwPLeVC1uqILx2KJHofGELXjYlVF3VgXWv
7Pkwd90rYheWCb1X7FxnLFcbEyoP4TTSC80OCOGclzJ6jTvUcZLsxSX8dQEFoiu1npyYEk7zXte4
HJfBbklnGVBMEJCgWE1xyoBbCW14QjeBXcuVjAnHiRGv3KqhYTXOuAH230IDBILp8DM1mgtmJb2a
cd+II3yhHeTLsniMm8mi5UZecYzMwj4i8wgqBk/BVX41yMOHKnuppEA/g2clO4l69a0CU4Ro9ovq
0PztlfxGBvuWLawPZnkseRHL+ouW/Ertm1NmBSo2LNkxzoiAabg3oRICQGQZAEQndUMxBtS4AnU6
Ml8gOw/ItpTbiAlLPSoRCxwEdkf14f+sxSQsmCwH3nkyNJe6VPYQ2VGtYJsgWRRbDUUKdBwsOEA2
W2Rp55AT2OrGqbZsEnge2DC9EOATsgHzeO5YSbUlqlpeQi+6D3Akx6w8W/SfmA3Tkg0G6K24CRPk
mnUIabX74XZDWdDdxocLF61ofHCojR1iVkda1IMhqQ7gA6rh3USwbVvbFjVy1+g/Jjc+JXBuRTfC
Xe42CJTO/BvY89EZsy+jo405z/ZxMru3LluOYPtKkG/2i5jJcuogn2hgU6aznjJ/g9FFFl7fra1T
QgikxvVG3MhUvZe99of5TSt7jCEwAdVsesc3OKxR9KRO+tEiO3KxJoBOHjqymF4Kgd3WDJtjx9S2
HtC02cRPo50/pCC/7RygDcAHDCzvXTLSj5z6Yargb5b9xebDRvvNwzpWPS0sAljZOpkK13koSEz0
XOZjkwSrViGQGKqjlBFbMi35Sdbz5OjxPs70hy626Tdcje6nLPVNXHlbRh34EfDsJUlvRcyDG+VB
098ljIDRLnErLO7qZWL0IlJOawJq2gqfMeQSw74M860DS8qetSyLMw6+bE2ZjDSA+03fN3/EgELL
34Tth5hP+esULbEWrawRByWOPO3vsRr+MebmX9i90Rogcl6nVNY04Z0S4FHRpp2kM0LUHs1Tr1WE
RNNTl8WfC7KOS+s+GVHyFOf5XlY6ZW5EQ7m1hqkMKwQgz+DzEgmhlUxOnQCIhiXldOyGDL+buPAg
UHdTkoCVYVwl3ZBFWe7YFlraKfCRzn6LGMunxVfxbZOaH2BEbWurfqka491wIVeglqPWs48IxSZv
QZCF4WYeER1xNd9UAO5cuik7mb2xD6Zqb9JhDoGABX1+H5r2YeECJ/OwRaLrNOPMG7KrMC6fPIc/
5w46aPl2SsyjvbyM2ifVvTU/PLMDsZ77WTXvaXW0bIsegkYoD4UevHruAN/Jm9ZeAG1Rzz1h5J9s
hl8G2bKnf3uc1YEUhwqzQ2w4zdFRc4OzW+bFSlJSrfGOptcPNCTf4gAJM1RimYdMYT7FHIZvaQ08
vmx2S5fTsEJAJUh9ufZFbFwMqIey+5WDXNF8y5YQH0jEDU1YAXyYFsGWSOuQEnIaOAQbTySbbWoz
hY6flgapLugg65RR/sj4G4MsOkJMIqT2NS1yw76TOblqMTNFgHga5r1jjvlYlZscNF9IvCCTI63o
zrrgQ3C0wW5CuEK6QMxYG2gwgOXZiztsecZZiPU0BDh7sYtg0NA+a5i/mEPLWTT58oCxhUHPGwN/
GFCrMrhQI4NEvGknjxoFow8/UM4JsjIkkRC7LNP1sw5+L1T7ziOZqimaYT7ZJoNfMeJ7vTS3NlF2
YmY9Pjwj5lui6MLYYGq/cGco6PF6q9z7kX0Tp1s486OmuWDmrK28spfz2qivsfESJXkUpyKiMSQr
gOmHK56ev5Ht40fqpnu0ojUBa/DSKooHvfl36IWrlz0P7KG9oP3fKyir0VPQIQabsY+47TpPoB7r
e9mYMWt4lUvLzSIeQuPFwWUfhiTYSPlR3HiPMa89RpDZf6tmXuNcjvXcrdzapM75MnvOb5sGEhTG
rlri9TxPa5cMLOmYYUiwDTCTEL2iw5GN3xmwu/BfN5As5m8d1q0i9JcrDpRl0j4lH2uHGOnH2c8x
GY3BqFzeza7MG9iuyKQXEYWge6uNTrsiQPhBrklEIXDqM+blRld0g8HsANQTTBHHgwMo8Vs0mmQA
X+YEWIIPVLx627NC5WKs5aSY1jmilychTgu8r6CqHVgpKiXx+jf6qgH2lJQgoP4sb7b7WVLZpFQJ
1d3c4Nh4dXcRprOQD96DkoydPVeoF1HW0+aHoUB4kPvupubetJhG7P30lBt16967321Z/sZSJs5z
cL/xcAWfbhmBb1IM/RVLKue7liabHN0xnWhsJHKdmy9qUFsjYWinZm5Hg/5OlZ6YLcHY2JCZplJQ
dJHw6C6y3Aaldb6u7UmMBm83zEfOsWG6OyOj5251O4WLgkTkTgJ8CWE1bzi0GNPEGbD+sdyvVUe/
zYvI4Tih4B1wOUs1/M1QiZADWtRAq+u9nPB+moEnBKCq1PWUSJHxJxuU2yL3UrEp9aGMSEVoJKpU
OwWwfrfjNyN8PIvppfGuCeaEpi0SMtX8pCjJpwScjQtjtyyOsUnNQaEdExrHlCCIPvimQfNJBUmr
4j44liFkDYQp1pjqAom/sBgQY9BPYpkYX8duFyTeJJp+tTC2l0Mv0fOyWIDyutduVP2SVFp2tXD2
9Dy7bGas3ks1oQqVq/B9xnUXU7FvoHIru7oJ7y4czTBODojxi/4XdirPhz+m3e0s91NylVy8JyL9
hHObqqFtTNdGcobKzpt1hwN0iwawgX0pSfocCLURqjQjEx4hDfxaD4Nu/6hDynKqPTTPp4yMRJ66
IyZwHULxetnXhBIWc0nj0NuTWfro+70pxk23m3Or0IavDT8qqpP8muyYjRSGGn2Bi78xeBcWMQky
62Kbi0z4CZEXEiObETI1QAXlN6TEU4TeViuYWIYptc7u2K71aPQtImrxF6S9V7qtPUa1gPIwQxH+
tdjudMPbya0MQPp5hMVJbf9taNmKI7DS+dwHWzlYmIHC/oFruWbmMo0z0kdrvscuGgZEDoaX32TP
e7NcV4TuBcKCmnmPkQ6TdLIURihkv4fIY1KIQl9TTiSCO6t2TL/RK9qlmNGiyg9tOe0iHakJzCfU
rZirksNZFROpomMtZ0y+p5kOOKfUdvw+P2LjWxZiqRjZDBuitF8Mwtm4SglogNF0P1KU4P5OxPJi
qlExLLXkYAPqESvCyQvZVLraWviKC1tZ7MNgf0UUYHi03+8jRqmIu8RyMngPOOK07rVPwqYQgRta
CSuOk25B/UJ4qCBFO8uiZNHvt7MOEB99CTGLAAR1bz54KG6Ju5Cv58KX/bcE2Dn0aNoCv8cHQe2N
vPBEA85mwLFHkcvsrxIyhOUrVFUC22tFAi++TwmhL8jqY9FlVwnrJTHt0nKHccEn8T84UDo1KSJK
gIIDPuX/7k8ssQKROkMKgBdHbHsdw5Sx9XGL1K9YQX3823CCU+0xyLybhHR8nuSwA3FlCVIJT8VD
lcCSZzC04grEz8pjy23Br+LD5UiVzKjC1RRQMtJU3VVcKV17GzCL2G5xrHI8uRjGAukIq4NSDZCk
ca0CcZGL6aJZKFZz5v9POfA/bkfQomxSoaQC8I3qr0eQladf4mKwN5Lkt2AG5GZFJT0r7RFt+ZeF
zr34NM60OFsJiiQSphLjm9G7fJOcDXZ3IZpwCDV5PERM1lgeh7xIYmRiGI6dxCicKF5Ps5kr7z7w
rlIO0ElP5EtC9ngko3K4LqyZa85bWzUvENvfBnR3o6E/tEzTnJCb0Jw/ZI/OiiNEXhID/180f0qX
azEoz8EIZRp4DWC+lUKhErFGEF1fYZ0BLVn8ksZ9qxONp5BUOU84l1G8p6euG5ar1UG1ht0PNUdv
7dXqi2P1J491Y8KwH+O8LeQDYY3BmYfIsBTsu4dKZ8HwzOg3jyCnpgs/+g7r7xF2ozNgAJ1W/WkA
6mt8GQ5fQr6j0fqcidpde9gCVMJeDjeB7WpeuisG1ZfLknHkEz17k5GlEqxNgslK78ikPvRqCfQ0
V04SFRrh6zLEl7ANcfnT3mqcY2JA/mZj5QZKOOMEOAQgAR5zVhViDvJpoG32QceVm8WNiJo2LeFN
91RW9kkuCFe0qPvf7EGSG41RrVZd+xgjo093MvfdIUTiWBhxtJcntYhoR3qhQWCuB0rgFIygT9It
tX6AJ0oCJCYhzn8KHZS+7uwmdr0USGg+b7EJKEjKrW7jZOcY5cZdrCcOkdxZjhQ0lB1KExdJNMxu
p1r3pgFIQ9dLjeDixOECVQzZNUutT0NZMVmJbg2YnIZ7jRwoHQti4aLQbxH40NFp9mVtnNEPAq3Q
gj0oZq5gsxdHm1sxWn3JblaQYKY6HLeUtlpjWquOdHFgkOFfXMt+bHEEYeDcqOkINK1a90N3LtPs
oW7jm8R0tgxdVw1EkOxrhXzt6FXvk948NrNCaTW+kfW8R9wHt/0fT+exHDmyNOsnghm02JJFUdSa
zd7AmuwZaK3x9P/ndebezbCHAgUkMkN4eHhYt35nvPtQ3JQAaxUCZ/wTx83VkBP5dVvxYECuctqf
aAw+x5Y+eX/p/oA1B0j9MKO+8HvvIm2t5FCjJNP3uHTXHyA5To9eUd5CeDyzlgVM0rmrl+GOzXtT
I4NqueZzDjqOjP9dUGQ3OMM9Rj50AqbWHlApMgLx1oa1keVRnuYCvpV59llMHcmfcYdUFqpxxjWd
zjdmk5zSdwW+G4mqIn3OTEaWm6QmEBLC3TTAHYJge0iz8Kl2vV/TFr01Pd3sVLcQivtgSu9BebvG
tk9N9DOU+DR3Q9c0zu0zf/aQWg1pDY9rU8Nr42Md1s+xuf84xI52nR1M0kS5RBoijtbs3SgeyMHU
BrA4gw3jEZLSxPaIVgxXWskFga/2DsYFnW+YOOo6F+Q6Nwa6MrrhMd3+tUr7jSf4KjcTSmhfvo5W
dIOSgXsKNrUEiCqwZZ+tKLtiVACASecR32yXwcbR4NDUFDEVwEwUrMMKGZl1oCSEd6FbDDklPhfn
AncMvhtvQVEE3GekqA4LJh9S82Nk11e4lQo62AResTohjHB0HWk2EOM2/WUrNCgg388qFrwZ23Pw
n58arOi1oZ7AkYavp+wQCR11BoTZExFAQ57MZ8ofKYbiPgT7ySsjgHAF7Y0bpKyn7MhKmVYPV1HJ
a2vdEA5wFVg9gBYkt3ANdRFuIjAo4pkUIafnhS4aAEyCuRbkrngZgCj4iDr/a6CQaNQ1gPBw4KIy
/AquuGLj00jCSS9IQTDQhMCnhhPdHDbNCJLD1MgZ0bNLWbIGV5fL5Bmirr4D0BJIcQqnMY50TNzb
O7rkcBlj1lP8vJmydUoPITUVb4Q5anzwiCo2wGz8DRXqnIx8wWbHiHS0SYx42nA+dvFP3ISol0AK
uUIAv+D3muy9GY89xjBf7vS2BMHi4qP9l2IY/Es89J+sO9fXA+lVk5G0+V8Y3lplCIGldgZuslmX
cxEcWPAsvh33Ave+vslt6FXol/lrvTy2iJlQ30SAQVpUJKitBc/hbxk9WKQnbbcdyOEPWnh+ISNr
Xig+T2oXISS1rDdWCLstTGJsntk5PZ+uuIbr46v1X1j1M9igUv5q+sNV+CZjjt1guhEsxU7gLSlZ
UQa64JLlbV3uDb9Jfz7MbsiLLCuUHXQVFWSn+DPkUc48cCaLMFwBiA2Lhx912fupFFLxpGyHXqB6
cVk4gLaQia2iv4Gk6BNp8N0Z8VyYxhslDEAp10l+2/59RrpFAn204umWxqIv4qaSuGnZPCIAFoQk
yTVviRpE1pDDFNjQ6JyQxbmoYKMqcnAhhYy196DFnELGA/F7CuqQ3rA8+2LxqjcjYG4oh4X78Ml0
8767ksFhzWjjgZqIeEXzrlJyFpOfusBzLds9u1jt8BFm5bOsi+LGnN2eYRaY1PKao0PCciqAlpek
44C97yXHOm6O/YoSO0JfliATntyt6zPDoBBZP5+CTHQfl1vf349DEZ8rjSjL9T4xXdCoNvpkWWlT
uymnd/oND6pqT370q5yjYxVa9FYJzmYrUeezKjRGIK/irAfniZsrwlIdiewT8iD+W/nzPZ0TfRqo
LYg/5T65aQE0dAvxm+KT2LV74+JokBiBDe/T3TjQOxgCe176pPjrEr7GHcgHBfisLD+HnPzWw6Oz
uVUI8tfwUfkPq6CgoE3ruxMKB02n3ttnAvKLgIHhvP3MoczE7DiWxgcI85buLnNRY6OQBH6zZFdZ
AOfA88/LNDzXHbAfGFNEwzsRIc00OaQfa1J5/h1Krt0nLz5doeaELnD46LsPbfHChWrXBSwrL5f4
Z6Joh+LmhY+BS3z7oaH4m87G3QrTFtk6isIMr89iHYvZp3oUjF/NAkSMMauy9gapn1/6XJ96uhie
xr1ZJAdY0/RB079J6ZAXKsgsGgCVqDZwJjilSh58135dAwRuhr5F5WNjQkKxo7f+03XLEaTtrHWJ
1PZPGy2J0ncPvHPDwpxwuDoyht7CugYvI2qstFe/Ynb7DZmIPmJWMYK6ECtmM7rK2m/ufLKOdvMu
7DGY9pMtJ2jn3Ts2sitGhlVDp5hInjds7Z8jBS1EgZQqIltzLoiFSAZbkdEelBIMqcNGef9Aui28
lH1D+/a1IHbZ8gFyh67I61SvC4fbiDs0aUcAeOL+2yF/Kchq0EmQW4A7cTVbR/3BoMoKmD1/KGMx
L4Ac7jPZDoiUq5OkXb3YyutK+sBGIziFIGHsPmSxzOV9Frwnw3ajZGklXPUj4985Tm4VuEfOfN1h
aAP7h8anPItuzMr5Rj3oQNwBKG/QU5YdJvo7uLxIgz0worvS8IzunsrEClw2kMcsjY/iiTAg+qbN
/RuHbswZjBCleOS+/Es3gBZUdGdKeFSwUSFGhkkQZ7fSDIam0ppHIO/PzgRCa/+hM+cAEKljHEXO
KZ1LkOjX9l6km2w/5Ahf79bb7j7PSHrLQPi5928F1XgdeyqMyEnTOJyAM0beq5tnCNcwqKPIiOHf
E44GzGMEoCAnUjaw3iA4Qx1/hBh70FHC/iNRRmajdBTcRJbKMUiBtZ+wnFOs1pNgcg/y84v1blEY
SVlipamqQPH7E0ZBYEiY0et6n1fDIYtpwWXJ+OH/zA2mTk+zgfYK+WDDCqTFSyn7FxynM/+/cIc7
YseN7HT+hY3hd7V56+VOWd/cd0Si8D6IS9gU8i9KMrXGRB4poHTRfJM84hhbxmCyzztOK7EGTV8n
xEcgA4aA2+LmyE4WxgqbRKl8OJ/neXfY1SH5VxXMJkiOFok8vzWsx25GPTx/MWkV6M1YZjNtPnSO
smdS6onmHCovFB115xz0nF0CxEUScaaziV/mZ2Ld8MkxhIAeOmhSMbGDZmAUoYpvAdogFTiddEaO
MYhkMZXDe8DGzgr43fa3ofkL1BE7oSp8T2/GGqLNj2NfqkPbEHpYZK4oU8SvTYJiH8utkD3Z8Sta
VeXiyo/zOaRrPL/lL3UsyqTVario5fJDnTfB6Pz+f19wURZ9c5vFtPOYqQJsKtaeRQVLZMWEZeiw
zOUNPY+OBzjbXJB5yjxwEXKWwXIu9u3v//aCaX0uQG+4I1U7ddLUleI9n6wJ20gW0+QocVXOvI6z
zx534/EcI8sdj7utc3TB8juLvtEt323UoN/y4bQk3fyYb2qfi/nlA/zN9JoCznAv/IC4aAn9664Z
HnTo+A7fj7InXuXQPEXkbDZpOWLb501xeq1BURzAy7l52j+j5tsi9VZorDIyWS8hJQFaCiLJmrCK
CAqQ1oBBGAhBvHaUCYad/Q1EQVR9KjZSpdmeK+ffnbIIEAAy4dbnGusVcQ/VmssXCvhVpI/Up80W
LDLrCobhpbhVYkxwZQIXqF5goAnsULYJf05gtiJGLAAy89ILbTGFl91UHBb7jRsVYNRTtNUp2i2t
xrQGwGf4muSDg6a4kKOqYJGr84UwllC4X75jJJQw75Z1HxLu7iArXkbbU/bsQN1JeEe6s2yJLxU0
UvNdlP/wIhPPPmOsz0sOpJaAT8mYgkvoQWkYTT6wUaXxPZOmpVZ2xQ3JderIQ8Zhm7dhcB8yA0OY
6xoypYM/V4CctN/6VkVlUGleTmXOAl4f0+Fm8k81Ki4lTg6rkkNPVsBu3qXwbPSaIT3wYLRgHJg8
d7awGLofUPANUwJ/E8IJII32X/LBSx0QK4T+h3mrQNe11TiZbBp28MrABAhU57LClfVPNVM8JYjD
9O3DMyOo2Xroo7EruGG6ac7bKTmfAP+5MOvKruI2VfWd7JKu9b8FgfTO7A3/b1l4B2t93DADnClw
Lj5MxlwnUpYcxG3u6Z7Oe3kPjuJCoVFrR+91kdPkQc2kZJdFn5TLE4pQExXRgFhGVVCOKJLEcIb4
192IQfSK/pglyB/QCnUKo7sTJuZ6M2S27bwgIBa0rtCuotyeQLOBkaVHzdfiX/4l+BA/UZWoJk4f
ALey+6NHBb8qmFeFNyY5x+zalgtTm+yg/rBs4XTTKW9jz7vIb9jIvhC8eeBQgAzautpNgmB4BfsE
0NP7Fww6uS7px/JAhyvKuymtrdh8kUiK0T7sK3VQKr+9/0f+r3vg1WNG4upPFDhCLzE26BUDR/nX
p/qkUHMgIW19BR4TzlNAvMy4OSIphBdhWWyCIf745K6gipz2BeejA8yug+wlmZHHIH9hz/BFaSm1
0YuVd4Lhd6f6S0EC+JEej/xMRXSIBpW/o7JGiLQjRQoqwTlTHEK0f+ZDOosb80pPybpt6YfRLmgs
Ii5CJUxuz2O2KaI3xzX90KFiI4lXWXIiarAmjlAKTq5TQDVPbLdipEoIyNcwdSNvyeKHgyIdE2CD
VVLBsyPbkEvHkTLyhFlgJ7zIzKsHcuM240jsAe0h/dOpmkXLmbBnJWLNMt0KWuJQqQ7P6TCgfdJA
i9bYWULzGHJuxU5RZ6cZF/yYL9gALRTLQJVLkZUyZU4hwPxen3KHHp+hD1KObvqbQGH9L++SvY+r
1fNgtnU+CR3lSv5/fPu/mrfOzrIS1VZCXghoe0JXpdVB+ROA7Ovsuztk9YxaG+appoSZIyIVNP+A
nvM5OptUuMP4Bnut8rPSMf3VaoLzwjIQBsbvYQWpbhMQhKQ8xALAmhvxH1FZyQiFaXqVn9EnsI9U
1df5RdQFkLHDoEtTeDwgeHqddg9KlOQ9/4uOTqEnkV1HiZoogV1z4qOwJzhevioEmG6s/qmwXXQv
3LFiJUyrDFOJYamH5FTkZ7GxXyuZswD4rHSvuILKDbysMuuuMCI+KLB2oehVvu1fB9OvnokMFO+0
83k3zmbLVyo1wbsrKiJk0UcbgXeNw2BiBhRnEZ/2toUqVgFIwk1J0DGY/ehouMbRX/PLDBm+OK4h
wgyI6vXeZZDdi8LBJ+B16Q6gz276wzEVuY4vzP2+ZDhTbNKBNF3tS/0EEeTRLponO7DI34z7AOpo
EUSUXazyJemRvWS/72V7VlvwpiBVt+b+njbzT4rUZD7b1Ly84cvdSOSjPWFKhfFUuv1jv+Zw8eOr
GP3rU4g0QILLAbHaqX2pJnxDjIGAzH4PJftVRXktf1o5t1kY05SaXRZD8gM0jg4qRP2h7y5BkKrD
uGSPfhrc1H33uM39NQMQ7rvWv++H/lIUqXKIyazX5IMS5keSDi8qkI/1ertMdMby+UvgfKgWMZao
UsXDW1BGf5SBMIfrlqlXt2G03SVSBEA5pe+xAoy5h6M8ObRsTuOxGauHvLfv2OyvCAEzh2pOONsO
diwy/uSIf53lk/k8x6lqfVdBP16vI3y2DInEAlfmmSmxcwr8EE4JNTC7uFFeOM7RH7w/2Xt1IdDF
pdZfg52pVhCWO9W+0rqAvMQEHNSomMPCGOhbcSDirnsvCBtSN4M0TRKcGd1VZCVkjRySyA/pyuma
ZyYAXDt2dItfFIvW8Q1iE5ClsIdElXitdx6xS213v61h/UTTJ5OQXpFpvzAW+tlYZ7nhNKPNcHbv
6Kd5OpFlOyoYu2v/K9uXOiHMHTQR4LANo3c0i+boIZ7elxHzBdvjsuS3azDd+RA/zjpkcoFAbsp9
eJ8s76wb/opBOZM8nsoqkB8GWACTdKSEmlm5++RQtJv9T8W49K6L2XxF8kqf82+kY783l1knicME
xfqZAvcHCpyPbYJuaYn/Ggb7MVt8eJzljUElsUpXpjGE1k0KB1iRzYjBTOG2+OAO+b6rFEcjDPoF
+HHBvaqtWhJcDPy/NCbmV+ne0InaHE+s34WYx/UQmWL8DebHZxUsGjn3sCcDAbDL9/HPYJgkQebw
Vo9VegCh/FBB1C3QgieObGnJHLr1ZKM9eI+Rt397xE3KLIt9vTy5baK4IA8uQDKUY6iWSXDyMpKA
imA/u/90QNjl3o7MIVo19+0zit0Luk+P615CCpg/5gw1bLBYczXOhTXiDK0ovKjWlwI+w2a/BcNT
jxFll8g2ioOS+c0VfkQ2GCOnoGgqxzvVQEP6GgSpiHifujjNlliREidJmHBZofXcWkZJy6HQgGe1
SdKZ3XOmryVAs+peWPGRqBlbKzaV8ENSMiefXxSbYcTK4luOUWmb53/EWXs1wCSSrbSa5KnJil+E
D2FVKLEeh+XcpQCTczNJ/WfUJnSWVyIqHDjX4v7Fi6H6TPynlJvb469xLUHR3QlewbArONioK3AW
tyn7l+so6kz74ShTDWcqHdI3THifNNdYVhwJhBGEFuSkhRw3QFOmPX4r9IsY1kMLJOI7dBEFrkpG
5PjYI6pxDz2iKQGY2BY961mpWuBTAFSUQOBiyTFIHvgu98ob3+o/vXmnoU/gCKyW1DT8maqmsV32
1N1CieyzpvJ3IsOgMjgdlavw9BkHbiUqkD+MFV+zoERHp5fUvpQZYWb1AR+0r2mBtNFaiOMbc4oe
hCR5EboDTCmlWsEndMsbff4GkjeC2Dl5vD5ZKbGOThN4mi+rWI4uhfqqgGY9Pc9S4bTuc+iqNfVm
3kKB7xcohq/kqjaBEZ6OEA15RkUkhIXlcY7WH7oMz0x+OmbNC/sRCHXT7p1qJhuWd16ImAvFL4/6
qUNvVg2opnq1ccUbDZB1VV6tGwSxX1BoUncPt6P8kvI6ygU91lFMrBLRJtqKntaqupnMb6sLzxLk
kQXRd0ANtE9+jJS82RlCkRQGxmkKq4Q25vhBAaIrpa+SogvwffBe1L8EJKkwrdqKBdSALYFdkoRv
JE0lb5OnZidW/l9tKIh97L+2fYF9ZPrw24nzSEW0Y7Q64Iin6GVA5QhdbSsGUfmjkBZUpoeER3Tk
tultv/5WTYVk4Fr0VHlT/lr1K+6KS8qrhOzvjQ5Woo0+LI4sP58q8EkQqo7iDjPEA4Pm1RKUqUrG
bYIdTAHxEgZeZ93medh95Cpt9v6/IxUS6ch1w3LuM9TdgKUn4PyF0JbMmLoXnF540eDck/OUBRPy
rf9yCeYq5bXJaJxvSAsXftFeqIAjlSR+ONIGt6NXa0Jtg/JSP9oAZRFKlSQiyiXAmQaiuJb+YaX3
4NqyaiRu3FVpn8yJMlg0qeQt2DoiEpRxfKGoniTCbJqLJHgH1Q/xeqTjvKMYc0arGNinqii8J87i
MLb3YDKq4wsLR5391rbpF8pgZlHr5luj9ZfEW6kuhFndCym6tj5wq7OhWAjkz2+jonGee/ulIAZG
JZwFyIIB1coGjSSwOXtQdQWXogBvi3em9y9qjm5fhp5NzR3RHsgBv3HMtw7UggMA1UNRlA40e10v
8kS8Qn2oO51SFQ25YA1+GfSQM9sXnVJsVucuL4T93DCrAfuVvE54B4onwtdEsgnc8IZx2SnqMuJH
axOZMd0d5rm/7SdqdPbcIFxWr3fpjFwnDIQBp95DOiRitlfresHYmWFBvQJ6w4Z2WV7993SqZiwe
RH//k9teIAa33j/7YF3yBnnMnIPMF26TNzOwp/pyAS3l2I4H00ddw1juVVayoGVM1XyuSM1Lq99m
2R4GxzoK5xnp62aKTniiL8XQR2jWSN48NCV7plOg2gspbH2pIqRRqgDeDZ1GS1AcJ2q2e9+/6tJa
2SWaHsYOWHBKx9vOMr/6IHxMbHo3RiShJrSVVOqIgF+XkprTFJh/ew+e6ACOohrZgMjWuv01i44B
oH2dXVa797O5xXZYmuY+g6c39stLEppkCi6akkFHuddO0H7vB+bBZDXXKxJmqA7UkG0kYnvmWtWP
Ubv9qiuK424gj0K47dYhok7zUSBO08woDw2cHed5GhJ0xlBUY2IqxPF7O5g+BPm2cQTMkXTxVQJb
2rIBWOPF+doLF/gRbih6otsX0inPU7D/dY3mrdl9tEFN41oWeGaMghAf+DyXTkwnYW3lCfBkijQc
8vSR39zZLULwXfw4++Vfy7XvCoRBym0/LM7wg/oH6il7AQELw8TZd6/mjIHeE9IpDKb+at2CwDP3
6MGwq7OKCeewxpRBCi8xA5Ttx2dn3q4QFWK+qDLdFr5EGrzY3bfnHSusEWqaTfOD1Z6pUPNFmPaJ
QSQM0Jwew/oWAydvCG5xmVDM6YkrxDuipUqWEJulYoeIfDKKMiAx7FzMs6lao4DfYWmPtVFSPKa6
vD0jDMLQgAA3/B3DKSAd39g4ugBWS7ehHFpwIpVutreOtWIkIbUtzcO7Ef0/DrKwKcZJo7Wp8qOA
ZwZpksRgheBjaj1ki7kRbnIhw2sy++YUIRW/FdWJDszJZr148JPtDS711rgN7KNINhuqeYLP29o/
QXBFg0qU0zMrvjnqBHEq17T7kuVqj5FMWgLdNYeZPL/ktIXg+hbQCNdGGWq/htemWIK5EUQ+X6vB
CQRDgS3XVx/wSV65lw7+O2aNm9n4O9U4lFobUMYyxnxEKsMQXmhJdmO6IaqgE5NKFmp5f+XPp18U
+2N00/Qa/fZGfndYixvhdLpYNNDush5wMEioAcjxpKpUsEKYtw2WppvB02HuG/xCvukMLuTDXzyl
YAqx3VM7pWkS3tKc3ULivndiuDOOUJW4Wxm83Frvrk3zKZaJTkUgs/6J2Q4PJPAEFWoL4EZX/HY5
jVcyw3wsU4YuxpAoEnjXb+lW7ihK2uiwzAEDSHEINq1sW1BfE5yyexZ4WPpUD6xqs1o6b4ZLVN9u
eiLteCg+Rgz3isAZAzIv7P5v6cF1HZPx32TiY7UV8BQKixX7+KASKBGhTTTntuQaGCvjnutKGNg8
TRjTTSsw8j3UwG7Vf84t8HZArrI2by9Y/jxCx6aCVUe2lMDldhlGRxgQqy8qh3vkAT2E5C9Ggq54
HGSoCPslcyqi64osHR4POgmFcRxhaNNEhY2mXqOqTh2O16JwkKkcBsBVUpuM+ZSt7fwdST/UlqkH
UafonIzXQegfxSvIO+oPhvGqHMElR1XVc23bg8IXQjqVXQQCkuVzP1ciZsgyIXJ0rg8zs/jLm+q/
zV7CM69pYZ5+e2NAr0l64Zg0nTdMBgLXI7DoyBniMjyKn9D5f/BkeCHdiQpKAaE30wfPAWtYImNE
GYimFaZpQuYdluXT3ZAoGcrrVJkp5o5haVfZyBLyoJEDmBMaBaLA4AiQiquN3uPefdjXjwUVGUV3
Lmn8CiWOM28ybJCxyWdgwBcqISFrfqZMovS3C1XJlaIIgcOOUBdrIBJxyGiVQnjqzug7nTUCRR5M
Zd/suoB/ywIpolDOgxabcSWQj0omW1xlKK/0fijm6HPY1KrjM/brPCapiQjNfKgfE4wZEG6PkJQv
/J9sDPawAcLP5+nop3QnUK4hZREuKNkPEaH6At9IyJMG9WtRtdDLu/w6wFMt0X4bzVDv4O5Vtf9k
BsMvvuqqkTfCcgImCsKDV/y2Y5fWgW/y47M8+DuwP6IIS5Gn+U2MgD1jjUnLcjpqwNSeVNVH6HIl
FxzJMjZG5vYV9ePslpclWwFBknT1yULnqYALiZE5hWBirnK6t/yZmzwvaOE20hAGPS0+UGOhY2BO
TyD69sjiNs2nu66/VGkswIrZtlN5Ku3MNNQGqI+DBN/nsXExePQYAsTxVAsIzsIoUg+YNNyxExQS
1NGkky27gMwN7ZG5cNgcTRgSkKR+tde/qmMC5wQuVdkVYjFxn81AH0596SnFAtXzkO0rmEtCuxkx
z+0WNPcL9Xd/Rm+O9Oy/wwcRX+q1mYUaurfcLPSqWegyjX9VYC/HR35mE77VAxMhuwwKVTDIDfJC
2UJt/+SFaBNqHcRJyyiSzvOM2COkfnRX2xsfCMRIu4zlBxH7j7OnzhAvDJGi9K9rNnNOLop1rtJW
BbOWEykYlU+hpx0VqnfpzdWo6mPvM5rxO4YKiXckcDXZv/H0IEByqcGUXI3Mb4SEYJM2FRFPDpQA
Q0BrMTgSfL1kfPsfUZpVoyo4OWjJZtk/+Yh6VnIiuag0lTfllZKFukofRZwi1qTyQB0BYLkH8sS2
dgzbYyL572C/XNLyg4C/1tgC2Op0i7xYVDPUTCQjVbrJvVEeM+oVoiQyK+Sig14yeeRn60EoDhuB
p+2ZpJWi5qM0U+CZvKGeAfdFcMGa1g2NJhxUrBs1II9RfEl8y/cn9Uj7H9pDJ6tX1cB7iH1/WCy0
PHBMl04evPcjWkOIpsOAUX145jgEFHEZF837NS/5GyVrLYkgGJDDVYzWueI1e0Vx5/e44RWyFJ0D
aI7Kk8rREcbn03GtrQ9mnZ2bAIup4Aj6MYMX+YOZWrE8j2XCe9SIxeYRQhGF7j9yT2AvTnmUcI54
yx6k9Wr6gUuz4AEHC8nuiSDe827oPL+DGPW0DozgKGjgYABq7vq3sf1dbL8lcSiit5yEjWjaENTm
xWI5WLvnPvHeB78h0QDkZ4/ZPZxfWTDBK9sI/DJKFJsWBw+O0dZuAkPRNQwwhPoTDjNvll0JqflB
gcZaO4/UxsYV6UH/vQZdqbeUlACEAKPPkozrdqFDInacpCM6LwVqk+YKB57QLq6HG17/JfocLzlh
Hp8gAyA6J+9H62ogpRkytiKg7zhoultet3iGutGFDsNqHx9DOlpdvBSW7GgPxkc/z99ZFt7qKj6J
RwetWNvI35zrivBD20IPOS720RiZUoVeqTxYPazIr6Fwis3WEta1/zyM+8NOEiMllcS072DdPOg6
4zoc9H0ZBtl/AV1yfIBi6TI/xqv3gssGTzBO4o0hoeRA2QrKkzo9FP1Sp1hPk+S1Dns9PrTAkB2K
Adlyh5o2WA7BiI1KKJ5G+s4T3YDy+gmz2iXkiO5yg7dix2c9EYhFNjFDJLPy+M+Umbc7A78IV8rK
uAFGpjfKOnEF14gCGlzHgK2fWNV7t9MI26pjsiB4ln3Xe01QRXE5UQZiblmR3irFzPPlX39oDjMl
fwlW7+xa/1NbghyD5EidrALCCLtuAlbdNpLHjOKIhyZQOjGanXaNhAnyijF6FJin1nvzmCmSAp/O
Hlo2QxKcaoLqtmJnnssliwRgG/OjTXvE5K6KdhU8khhR+AlphBjg8DmItE9MwBoQaXDPWuunsjtA
JYBNmrSPOxkj1bzp3Ie1AN4xMu2YGOSb2HZUKmx4t6KKUk+bICGExvbQ8bRqyg9nyojeVReVTCGF
dU79wOW4zfR2dFZ4FF8JDEY1WkjyIEIQsJqSkSdsu9U079BJ/JqN/dHCdoi2MM95coyc5B+CA4F+
goQ6w70u2pRhhmMyXFPa/VF7l2iPvFcDqjZ9wnB/gne3IW/KysI49yqXHgC4JdQfD6q7gRapVOZF
X4mBlcBCiGIl+BHu6KdTp19pVT9NmyYy0h/DKawr54CKNHgDLpKHZgLCWTW7z4IMiHbcJf7e8L9M
W1puJ47jNFGgDn/SFntFJzXeXedaoYK3dffhvJ/YDNqcqhxW5FpYLrQiL+W5tNchFBR0T5d2/EpX
zFHIomHZKC8yows1KbupQLNoXZwMhLCbU6GkALJQx+eMnZTnU2y8Mn7GQSXWJlFJkSxY3fgh6wc6
oUCPlzuZqTDrL5tyO47BCDmtuR+Yex025t9qsej8pUYhzq6u2aL8UORQqWGOED+oruxSPtGvCLb3
yXdPd+/dmSkzviDDkEu7GHEShFOPEjgIT3s0g0UcIDTdPvwA6I9Llw1qbBDjlPVCjkPRhIiL0JHN
qxU/mSKS7NaMPldcYIsHD+35LiGLVLlXmaxvYnvxBAhZCvDqaLbBRdG3k07HPrRuA7yItqnjeU8y
fcxQeSi9Rg3IBnJ3NvrO+igJeuK9QhTC/QyGbUnNTTXoFpYBrlNGWmhdAMQHuML8XRqHSCaKmJF1
MPzzkZoXVyD5ZMMFuXkxlzUN9Tb1I9rChulGU4bcODoAqMtBT0V0LwxaT59y1te6g+T3PsUoRzbp
9VJub3Y5AKiUd9bi3J+aHWiG72PzGRUugJvWuqja9MGzrach6l/9JnweG+shnzYMjpE76AUkH3Zo
0+KGubLR3Sj24VgGFYE/pnPN2yvQpRzJPWO5MvrsvWb01CXTPdC2j71nJ67u28b+zkv6XMitgaD7
hIDILaPbwqur3zlBbmU7F1NcQRnd1isz7X5tPmL1Z1lYQxFPww/OtHHG3f0s/vqdbER6yC5A+jSR
b53q1jluRTtdILN1qGymayY8mJEWb+7ofgWF/ebRt8uwxold7QbXfhrl6G/v0WFFTeTKid0QDNpg
JK6JBrpVnQYk1QXhAAMIkYHvO2LiwOhtSq28xLpHLKmj4Fuw7OjqDdu5YxgmrR1snrYhBGYqKoBx
RXAPZ/aeQm0O282/c8OZRCRZCKxWNNuQEH7sbHz3tNpgwIAHWdG8jKjzoj1nXufWdGu0dvpduwwZ
98eJCg4AKQnG8LrXkILaPmaC6tB+9lGJXFCZx0dwQBbdmZZ7Y6y/SsJZq87qg7XPD61T3ffL+Gtq
ymO+bj9k8n+3OGf2I/yBqx3cL6L/OKx8sKyye15R3zrzDL9jNxYwNNAWyxfPeggLe/1jImXGKAfv
2SJI9M3qjbKcNAiITdlSN02wVRdOUEHmMPuLpV6/fQK2wpmtcz8tUeNt4z/rTvQ7mqQC7tIg3eXF
zNFFjQ0b8DU5TE5WD6lB2EU3ZVoSfnjvjTdySBfjiPiwZqBT8+iC6Z0CSEqsZv1jxjC8EkQkaNl7
Z/zx41iZ+Z3nV89MXS4fPZdmpCHl9QxOaqOE65EXB9O9qWDVQyHOS01HamEf+zLedRHs7SE5VL2H
Gihq/di7AVfW/gzmSisEzPOsdEjJqv7aGGFhc8TC0IcSU1SfDm+Vqlr5T9e1v/d6v7Ot+Bu+O52Q
Axpa0/KMcO0Xgr8X89jAKthf8ioBaEQQcKiqK2NzPj2m4dau/5sxQW9Oy35vFye+87r2YQQd6fzi
rqF1xpvdHqaeV15UoYMqeZCdV9b0lZQkiJZwe2nMuk33PXcrlYFofbXqAlYwc72WcP1E3tlleoL7
4TXMUEU6hkFEKd1n5i0y0wj4DDvEggluflk+p0XjH2Nndt+LOTruTXxXUOCYcOzNwlAHp8zsYyRE
KQlm56IZxgpW9wjPoT+YQ9Qcux7Nmclejj3jKxFnQqoxGn6HcMaMnEioahIyZOG1/lQdV4s+usRl
3uiipG4fnUNn0m9t+BnTR4z8Q94py1TzL/4sXnRfmP5LHwVPHpsJBuybxUSdHsK2EUN2subiOh/X
78ISU5PqIxNiz3PGbNdxwCSM/snnpScrjJ3AAeIkpEzhpiNnBc3GNV8T0gY07OJHYoOXFd6AEdOx
qF/bBlArl/bNPCI18JiBbtVGeLYidnWxhsz3W1ZIGlaFVyiLBEKWRRzlxDMsCCJLqBacGmAgCrjQ
nne/g/vMDA0aA2bGNiKme1czyf52HxvwcP0pzAFqa65rn9fw2wdmHwp1CUZ4LcxLqqb002KsXd9R
ywUZumLG17nH3VVNCF/E8b/cuYy+gsVF925PkXrZvPesSa5yx0FnYE+3w+YkxW+GEN7i+cG7cnNn
gNwGLO/X7Ge/YKBkG9ONR2GgQdZxw34jjWY99R68x7R7ijesZmHfhPn+4FVkEb3DBNvMD/OHcd/u
zdZD1zuHFxVaq33eRPYGma969If9ccvM7tx2h4CUMn23YEk66bRBszGAjWHPRlkKJ3/mNFYpt1Rb
5CltXS+wtJCIGpbdgALgJg/5Mr4sgU3PQXnX+eXFtAM5IMl6y8D2e2NKyIGQbz6YMXRU9HNIxA9d
y5jbePGnG0oetB9UDCQLLL85BE3OfbQA6t3GRHfPQHXRD5ArTmBnmRF0UF7vCCBjGzFjS1KK2VZ5
NCuirT7418LLAwUztIgqhzukdBA0DyAjc1fQ2ZHCmC7pHQ2YvG4cLTO61juFMehO1A5AoIiVCRcm
UMqWakmI9QAMSRhDs1MnLv3hOYqK25xCmJA40rAz4T3mDJEc4Aw/SzfmdNUu+32dQ2FZTXS1mLa0
rEx4T4kqOqBD7aestS+TePwsKvf3SnQpmHVUASxv3QOJ2bVhEhWn7VNbTkjN9PQIbiDubK0Y9sPO
51nxSYXEZusJfrHQb7Uc1KjqR9NKrpt+frTWQoMYTuKTpp3SG5ifkkSwsusiydCR+ek0dNr4UMkj
QQzQQKqHpVJ6N1XelwhjI/nySmBMTq2VDWJKKr19PdUGAr7lpcNpVX1Sts2meQVEw7UzOJ/smMRz
31dAwIEEtrIY4Mv7K5FlKo2CeREL0WFIwWVC2D99LCjAzMx1bMfoPCn8N0/zz5tqYnhB9yReQEGg
r8oqCcxHY62QwZuPzgNEAk5RCr8mdI4C1AaEaFrogg/qGL7TBdVxiscTXdumP4TwjeHtTO6d7jNn
eyXQFMy5digje/xp4nQ3FpKgFZCtVtoHnARTLAhO7Dg9ai8OolLhaQLKETyFUfWHnUrMtEcX2m4Z
WH2405+5ZhdJtl77dXtVputTidXxkgnZ1faIELpUSkJqSV4ZHGqr+yy2DkrrCBt+H5OLwYU4HuLF
aWEzu7tTX8DYXGQkq2uLh67T/+PsPJrrZrIz/FemZm2Uu4FGctle8GbeS15GkdQGRSog54xf76fp
zYhSUWUvZr5SoAA0GqdPeMPOpCt3ocPnexuH3DnMowPzkb5DAsCoTn2WIKxLbRm5W3yKv9tJyeEF
iKxF5KylLB4Bg7VQGEmY3rUguKcMmpbkOg0pQURBS46tO7rlsBw1m0yrQuv90E0Hf7COekpQvMoR
DVyN/ahoPGusaq4chvJsnTGmC0IQHku2cUob2tyYU7pCjhrHXv9ec7cUumEZunqx3V3nZXJIaek0
XjToCbbuOZiuuwbHRIv4KiLh7fPktsVMOEsZXBLKq0ncBjmQi3R5lZZmh40bPWXVz2331iaWSI4j
5ZwgpGpmGWrc4Un/fFyR1qrimneQk963Q3cV8Qkw5tzZznMCiSQAeGk0/TZjvtFTBTtM78o6fEYa
f5u507GI++96Ys8K+bNv48lDwBERaBbQVoCp93GP7xuY7BRVF2cpfzDZY3pJtZE5tCsodXuFgqIP
eIOhxEiSoymFJa/RxfdUt7W1faduXOs9hhZYuEYXBqCAmZzoQqRWe2h0Yg2J2fiq6NjYPAqwrcz1
brqanqisxMwghnStccvvSda96e43qNt7P8Mtm/hGC+Vglekzedm1ZUZbkr1DaRpQloD1G0aKaCXL
GAF08YSu+bkXbAV1fnBLav7MnKNT0bmkwB5Sheqq+z77XFz8zLGOQJ3DKY+z8H+0U4TbUNqgeRvd
tGP5VasgBdHy/L8IB4iUS7yt2TxRKb82AohSXdzo/7K/CprylMsXZm2f9HQGXYvbkLIgnkwNFdeP
ARKMWQfV42U8FzsdY4rSZ78pPQEsa60Cw8ek2+MaFYOK7B1j8v2ARomGR2hMTmcJAhh/SScXQZ3o
jY2c4MGI4rMGyow8uVQENEVfZ7Dk2rZpLrjzLsBQyMkxOjaeyrrZh4Ssio5H5E6MBfDDC2lC8yYl
m1g41iMTPFAd7Wq2032+IMjZWSa9o7F/57BE6nsq48fIGy4BoV/a8a1s4u/+OBsXrocIp+u+AIt3
iFG6V6CDVuraX2I6SAVnr0bB6nmBq5v/dJOATtWVWFmcDu/QkeHbezhRYA3UtOtQjGb29FZ7Bezd
+MY0+i8+mj7Ic1/UHDjsqb7r6PTd6tEVQSgeE9yJnKOTxI/UxzoEsvx8/TpKlPBvNVdE0/CywVsv
PijcoCbSvaX0ImuN7+rOGuLNvMkHfiHz5eiAxRLiUX8qNlWV2TeXviHWwhLnrs6ugzg/zG7wjncM
WrJR3HSZmRvYTuFjVHqzfkLXIAyaL1Gmfs6tcbZaLMqyb1plQt/9EGktzXxHH1+PoFFhuMKfCoO4
dG31JuF7OwwtTrmQmjBxXSymH4Vxof36ovoBCcFXbxzStR60OU1+pUNKHIb3U9pdNzSvdWgMCG7N
Yr11ASrcIj7Z0/TCWOEdRcbdQUxC1J3GeHGvw4Owp62VhVcxCYI3Q+yT1TvoB+IqbXENGeTo1Yg+
1ptKb9VJlyl4aTw5HbYRFTkCgim0InW/rmbJixg/8aTbecK4LR36uXQgKt8BWNrm6DBgyhqgw6yx
gbP1YwT0qQknkQi2hsDAE9U9J6rXbp7PwNmzlYqRW6KOWsr3eSwvjNtY8ngDjvtLqvOCCQ/4wdgk
0XTQSna+Z6814E6HfKQSIHalfKsQLBnciBZHFJRik16eoRLPvAkoV6MMT3jp6NXmC4uN4dWJXnQw
EEayky3iv67vklh79b0d9ztgOBCd3Curs+4GFWYX5YA0sN3fDe3wXe/xvrQu5ijY2kwTfQc14CY7
12WEerJ8cWjpUroAp57Ok11dLilkfDuhGgvip74r7yrD2+uBqm4plROdMKsAq1LbkOWag4h9YjMr
OdEfMaej1cidNYXrZbzUR0xDsNLNNVJHWqXAGxF18JYXvhoT+Kve83qJ3T5bBUlCcH9ykedigd8F
AANxE7kvnttd2y0Ec8xLHJSTrCq8ZSvjHX3VQh7Vp5EOj1ODxWURXfauzfDVLX6k+YDkMXuWoa2+
9BS8f9hRMez14T2n0ZnIoRsdllHsQkzEBkgYrXYhBLXZjQ+Amp4TP78xx6s2RLDGeANCsk9rxWH4
pUjVz0WQwbOKooOSksFw1U9rRxnyDBYqgigxk3WfdA47Gd4r1q73rXKeW75FgABM+3n92rtI7zs9
/3SchNG8rrlT2CYCpitPG9rWcbRwHOnGiTxdK8/lsCCW6jGS5s71olMTt5s4Ke/CrtmEWB4DbD6l
mfculWHlEYVQKQ9MhS3P2/QC/o61M7FWaMMYaG56FP6t5cjjKMD7JOZK5cmbmrXGaIARUPYsJlvb
6NH31EbxGCQZI91OUbIO6N0C29PgXtxABR+R46X3xIoYRLsWSRaVBFZNSaCyo5z6VRpC/hkpnWzx
XRGAQrpGrYO1QBxgkDpJ7xZ19Rde/pIDV3DGG2bMkw01yknr27lFKo7oZ0iyC+FdswPCoNzq16ZP
uxxbxBGiO2y95DseFUjAltzPsmsFDtS0heI2wQzHwB+6edBDcd6UM4anaE7EXW65Gyw2gCJaiKaN
7tFL0FdInaq7dRMgV91kom+V9WyuZLmywv4hmwHAV3n+1hnwQir0OlRyNzTpS12Mx8WlV5iKIHER
p8x+qmF4krO8SzrrBJzpCWWsx6JndBcZDhrmA7vTDpCL1flpSMuV8Q2sOIbyzQNhnv4+e7d10JhL
KIsLx7vvByRLFjwF0foOtk7atzscMk9mXC/HzglegU/ftal5RQmrfzqAxtpkN2Jk32eIwPtNeDNU
9bPsfJy1wuSHvurcaUEaP8Dkfnl0eu9u6jzISdmTP7v1Nq3813ZBP8Dzn6qoPxeRD6hlMkEUWCme
kk35ZtHWSkiAJjSR9D+Yd+UXu6kpgRP7yWmLH3nUcHqLFhXcqr4d5vGbkyfMuGRJE8OAYp+CSRjr
+Dl3K1TQFt3VAu+nM5Wpse/GdPhiCUhWJW4CcLvnl9bt9jDicCwoHB+QicM+9UMFzim7D5V7aES/
Cwyy4SD9mqEbrGPIgpdwETc70YxXY0UOMA3QmdMfQ2Eib+DfodZ+iOqJ2U02HavOux/L+DUxsBsa
22AXt96t2wz7IaRIz9pw33SMSnWqDy+Hp84QFzO8r640bqTlcCDH98UUJ/TjTQ7TorwpEfMPCJyj
b7+6+N2s9c/GlfPUt8kbrj63yJ3fimzkMOMPDA/EkUb6lPEOAxMAlVgVDDMQkGVGzqipsDYBFRaX
ztEAJ/yu8DB37kE01RO6goinVeMpan/GyVerTpCsf+GochvNqTdvJFDlrLf3qWIyBDCa9FgvuSAe
aeGSUndoNBOhpcmKCSSTN/23mh4wS0gqwV8J3Wk7csBatTpoG0oXAQudnfeJrv7FOipe3+lxoDgq
k1a8mBkhLtZVZCZrPfnUxxkfu2ypY5oBP05wA8zWqLZb0a1auztMSA3ohzdca1Vo+D8kaJ1lxfwL
wG51tmzyGKYPjEQfrZxNEaIkETGBhEolmEpEsM/4SaqX95MoXziUMQvnSBzhX3qQQ4X1g+GNhXOW
zmkZjpZ0LFvQDPESXuohy2K4a4ujTISMXUH5JtyR4texf2NTk72XdseZCqFtEQyDLzCQamscqU1H
xm8YpvAZ6vikSbsmCDJdEUeVv4HBymgmPY1IfJmkWRkszJHSkqwR5CgztuWIhdtdNoT3urby7Wit
D7ykJkduplNaQ2/qSU87yunZhdlBzC0L72XweZHJONygz35n079xatxepAuGsR7uyxQZIL1cem18
dEIAwetPgWws6N2bWNWIrwN9q2la5db4qOddlKSzl12HjMBwQP/xDufz5pM9RN90MkZyqyuNlqR2
FMVWK5qAcn3lGDurTn7NoTchoIKweUERnxoNXWYUNRO5sSMcUZA6gKGjEexTADeEvk0Sq7uelCbm
TNEw2zk21raJ6j8dRjA5TvYDc45VR/WaEBuZru5t6DHa4AutL509vN8geWHgDj9R77jSd2QSzDx/
IlVGlJQfS/tl51FA6j+bmwCcHLxsfq2m7/r8dZPkDojVRlfl+uUZBIWle+Ft19CW9JfTDcOutd2N
cq7agWYZTz+g+xhCjgghgJFbqLQ/AaAafGZeCL3EbwGYLf1jGsZiGfVqVLAskqvAtJk24e/hvJYt
LELm7RnAQ4qXU0tnzQ16bAl3tisem2W6a7gQFIUdFzAsOHotWsxuh80YpjIk7wuEIX7Z1nJfWmSC
AfOg2b1BRyDtboZggi8wwLMAuGOhsOI6QHBtmg3MfH1xhxv9iomXxq3otVjS9GxIGp1LeOdMzC3i
N5xY1pkJdKYH2xNLkyk6cNNmvKho5KBV0xOhrBW1hZTzj8mdoHvFwr1eMr1P2CSdn21GkYrDWLqI
5Yn0rMuFhZt3rHbb8Lhd618FYYLVpHWaCq1OQbJlPEAihHxKZpK9S3QpjJoYn3ezeGiDDL5Kd+Qs
w6qhM3eRbptQCkdUfuQjXa02o0uE6qyCkq+BfNfkwXbpzBPpNnlJaV0mLSo0elWEU10n/NyYxduB
jwsPMCBM33oeEn8BkNgbjddRQ7Kau+roZNXtEvpfi+48aA5FZH+xwf5c+DFe7wlRRmMnkgYDHb7L
NnZ/YoF0yv0ZjQrzfpDd18q0v+Tlog2KG6u7VNZ0Ch0DTrJ9RUQWsXdrdOqko7AygC/7w2Pk12fw
X/sYyy2NRVXJcGnMOE1X9rFzm12jcEkbCiHhB6UP1GObKIr2XrkcIw7ZXPrnmriOkZP5XlJ/BVFT
8dXgzgfqx4S7N3nIpLNjCIU62dL034qcd6CNSXxmhp/TGqrLp9gZ6A1WJzOsnzx6PcsUPxU+p3C1
dPdeYtFDp8QZScl1te9V8xeo14xcGKMbX3rpMKLCDaGdfrTOhJDULZacyCtAc1vyL/007SyrhJ9+
ReOHRv9oj/vUSMutg2LaOKLraAfrusPLp8XtwXQ2SRpinGJuLLPbL4UCfMKj5JnNfF/hylNG26qN
fzT28EP3bCy7RTlJPlDBT4AieNWDh6qg3e3MRndgC1oyNPM5fDFQFHyzhnsIbLN4MDxo6DnmlXRV
QbCY4qECWYaEFcJDGLjE4lAJdXB6+6XJPBJHGgbF8Ganw4DDC9KAtXfS4d8ehnujRT2nUfktQP51
ovtHHWY0oTy3dniriA6NSi7rJVylpn305HgIze6YA5qbmBdMZf8UBtNeRzEXRwSJ1syS42+h8geM
0K7Q42erA1upQu9rYHSvJakOcPT8sqTBdYEl131h0ISeBnXoiFpDL+8LWIFRJK51ONICFJ7G+srh
VGsZn2q4qRPrcq7jaWcmYbSuw6zZ9UHQbhPYAAhlHrOkTsCiZZsseecrXBPEKJP97osKoRV0iOTD
OmBMCCko+QlgBeRoL+kly5PIHBzB4Cq6gFxn/y50xFM0YwIVt5iC9OmC3AOTUjKNjtRYR5g89ffU
nVeq9LuLiNyhyEr+pkj2ER2Xmoaffq1JI2x4wOE2p8ftzg6w1RpA0BALoD3tVVmEN2NHIxVLi2Pj
ovXZkuDIqryEJ76OauNoSqDS/CCQ3ugbZh2nLGNYM2X7zpqv8nY4dpF5w5D4zRyjXZgyJwwnhA9Y
WR18Ao7XHC1Z0zc3+I3CeZ7iPTab68Qq6AwUQM8HZFmTztw7qdxNtGJMK7iCm6zpot6pMaOdDkQS
gHu9GMewRBirnfdd6KEJKE8Zxot9WV8N5oBucoxRZtseTFIZWDDoZgUG+tleSsGePeSIgF7kyHJa
GHZbEv7OsLhogERZtlqGvGU8wYwpLMCWhRm1Erwnfw9p/AsUBBrsw/AT3w8cpArjzqnjU40KR1c0
gHbrCk7s6GUMboZ7ZCypcWOsaYWqjrUFyz3s829JOT+jT0yit6TDvixR34MljHx2HjTrzmK7uNKi
I+PXuG34Xxs/f4zjgP9lF5QvMwNkHynsZKaqQMhrgvplIOF20YTTHRavzib0hgMz6QgRKus8NhlM
vf5hWapwUxQgnJLJxpuybX4SCb1Vb7fUjbWJ+xYcScbmWjG2yFFFznqkcalUd2Y8fsf1HTfgCD2n
fkaochnogEbxdWUMe924CpejrtmRqKaFUVJ/MLanT7P2GSfz57qTh1nc10G1t70bvca8rckYr/V/
h8B+NVq4vNFzVGW5PqKi4ji3/fNgLyetMt7XEQwWSFIsZ04V0rGtSa0vw6ECTdzeVD3AfZrdXEhz
XrKxva67cZOFRPZuMrYOplQhXorQxSwOWVA6dBIGh564m29xmFyRO+iONakSlETtKE7GbXBiLvgw
I3aQLjsd9mmnANYhXabL75AOaJ6FBlCPdXipuxt02Cywf3o4NeTOSnsY09ihe0KXhz1EakKvHo8d
PfvDcFA3YvSRALR9XYDGnpDwNN4m3fFiuozbHbr4B12YM97Li3YfI0GHmQ+KLN2q9rBWoO/Ms/Q9
xLw7De3lF4uRH8o83b+fUnTAbValYcZbabIErQMPkBOeNsg1UncmV5zk/D9n0qolr5v5zR6kl/6H
ITuyDtwh/EInBnwtHgYGkQNHjW7qkohSlzesaM3unlW44wS17IMbvVRYS8qkpvX5yr+QjZjM4A1G
jwbOE4J92s/OtW9LQBf6LyExRh1q4Ac0DdTlCOLxOwJmxlcB1YnfZ1YmqbD0Zw5USesPKaN7T514
aQxDKgKF7g/oUGcgj3zBz8C83elNBwaUSEuU2LUDYL8p1fJRuXPXk1iHbfFa85pjkmjRJBtdfulp
QA2L3my1QBZP/o42K8KTtjDhH9RlXCfGZ9UASOOLd5nANx2w75QFPZdpfYgU88gtACj9ZqBZw9uQ
goRkqdZTTNn4CmUNugxa0Gh1aSwY/MQWm0M4Grrc0huQR+jJg+lD6RKNBcqzn0YQrdGexKocmfyg
APP8SHcna77qkB92yKdHl9wxfgu2OHZgrsnLdemqJ0E5iYuIOCGgkQ7f7LjadsMDq6zLMb3naAEA
1NakYvZtDRxJM0p1m5C0jU9AGl+REL1wsQUFeaDzN/3vcxk9r41vdV2CjqueJpkveryQULVFdL6N
8qtgGkq+D6tCZ94k4twVzx0tPbCyjKzgmTXV7cAcrYCSK3NoGx5d7NklGVJXojCPeirhcwBbvfw2
t8GG9RhTED8qX7daJQh5araRvos0vkoRzJGY/ekvna3hxfv3mh3hEuwfqrhdZQpFMAhl45spHmE6
5L2F5q/a4FoFr4nVo+rQrjY1ooagUzf0OPXDgVkiVRemAozCTJvRmy7wab1rkVWegXedsOVaLEFZ
Eg20ZDF0lNCfCzlbCaAeaGiIYl+GeVyxaIElyOkXef1lqNA9cmGk3GRsObpgOcUhKCv94/o5cqff
hPVyN0bWZUWJ0vceYYXPWn9Mdvmo98uIIpce9JaUYjpH1SUY1SxXfs8r+fZGCX0f+iazyJHPWHcO
M0iQTjge8vedThC6dvxxxdM44r1ao6PAF8YHM6h7O8wv9G93MkSG17uLEVznb5JjYFeC8U8MrXRr
lY9sHWBHUFavUWPY6M+SV5qDcW4YjOTFM1T7yxFXC6BVWiv4juTRbWFhIDUVVwfZkQ7lT2xkahwG
PvybbBc2eptMl7QX2LRD5R3pQaFDTPqUh2gaeD3qD/AvgqKZAKiXiCKUh84I8DcyMcaitlNnYDsX
gO84oZ9C850Rr0sbvVtlYyMzWbaEj61Oo7hEIOM1ctcxvfn0e0kw09tvcuIfpt5olD9WbK5BWgHg
Q4mBF6YBrEJbTdJ/473khrfW353V+2R/iNHCKZWFf9Xl4UbfsSR86z2b9cW+prciGDRZJESQUQ03
gsAQHfhOXAZ3pmCuAUBL1wi6W8S890p/i13yDnst8HcH6EIfkmBtgsaqfX9HRNcX56tlDeceKS8v
vnQiba3wIGl5OsDxusZGZgpprWw6jLSalZ7J8JCwCfX+ZdkNsBohJoFK4g7PxtLno3+bGDTCNOqi
Vg/JgMJ5LIC2x7ez3Z4jX36RsX05eOBjXEU65eGIKhpxLh0XFmVxmY0h5LOofbPHLlu5horXc4rF
x9zd4Py3vCIX/hQ57i70XAK5TQ2MUUmTwyMu0ZjzoTLWy1MyVzR66RJRnbYMrZswo4M/Os7DHIVI
VVeLGs5j2iCBbUdDsyPDCU6DwlsrGgLvkJj+okH6OL798x///t//+W36j/CH7kPOoHz/UfQ5UiBF
1/7XP+1//gNgqP7dw/f/+qfrKc8B8igAL6NfYTq+y59/e72Li5C/LP9NLL4bYs8Ojr0s7sowOAwD
notZPuz/z9dxhHJcG4SXMlFZ+vU6VZI3qZMWy9lKZsin00i7JVOU1Mn58wt5vz+QR5IpHF+40nbs
Dw9E/yz0etdX5yELDdRIhDwbFfgH1TOfT8gPV13vMW2im2//ZS2d3y/tW46pHE+ajmtK69dnFJkR
RkUQmufUTtiRGMyTnaeWJo6SRmcnJ/WWL58/7e+vzxWWdB3H81hZW3542pChYdT3A4piIQ1Tw6rR
HEon53ap+HA/v5R+Q7/uFNe0TSFNT3imq4T89ekA4Bl0zIzxzJTJPLZeEVorNeB4q+Yi2wzIL6Pg
Hldn1ZK+jKFJXv/5DSjx+x3QYbeUZSplCarfX+/AK52qnWVkYuKTAjn3w2aHBCICAMNcIK402GND
yocMwaKi+cBctTsmbo4rx9JJlJ+FQrlziWqoEQhaLt8acEiXzZgp0E/SgPDW2d5mNONHVZf5begR
9mDE2FCoW+T6O6e/m8eopiQlVe2WXB5TFNMxdbDbRlObPMbeAYyPVWmbDCaGRp4nzJsf7CDvLkM/
X7aLNNgWLYkDvWSRoCStwHZ/vkjvm+zDa1IAbtn9Lp+a/PiaAKyJuJ3d4ZyLLNyZcsiPTZv322ZU
TDC6xopu7VogQNGFlOxfJ6euns04DHbV0OaAgDLlXH5+S3/Yo0o5ysMC1VWW8/HTVwJmfZZgkxa6
cbufhxrIAq93n9eyOX1+qd+/QBfMsO2ieC2kA6Hv1x0ioWJ0ztj2Z/hRhGrcdS7QIXIf8labSKpe
bj6/nv2Hj8KxpOO5vnRNJdSHC6Zm1zZe6OLaNs9Q6Koiyt4q16zuo7oG/R6QqtReiytFfsg1DTtv
4G5YlhX+RDk12rgurDG7yZrrnGHPlR3RMlm6yDlEIZV2sET99zotks1YymXNM6c96Xkz7cD4qN1i
MsUL7Mzaw+SxxLp24+gc2ojfhQPks8ArbU69qQeA2Of3gWOl17DCzXUYjj1gD1W+urUcr/w8C2Al
NNgOFUFdbpN6hAbSdKP3AgQLpMg0AV2ZB5Dqptd9RUv4TYSqOc0ImnWnbp5N7daRvox2dhXNeG+G
5Bo7gqGN7y7awN9bqea3YvS69V8W//dwQLhVNovv2Pz3Q+zz08WpiAbuGZDFesxaiWPpAuRJFKvP
L/SHl+zTlGdrWb5NnP1woVI2ppcIG5miCPNs18q89CLNQf6aqQnv217qY5Al8tbyBuQnWbPrz68v
fz/TEHv0fOELAcee5vuv2xq/NrtOegJKUoId8pKqPfQmn3jVDw3MOzfD+Mpy3LuFxsa+GhR2JIjH
I1sGSh9L9mYD+AfZ72GuEmAaHYJmS1LQ73a9Y+RH8u3z2/39bn0itElmQTtMeeLD3UZD3aQG3OCz
V/qSYXxcUbsbuRqB5HnWM3ldml5EwluQR6Al/PnF9bv4Jfz5wrL4+H3XJkeV9oczOLVtv80INyCq
TJrIVcoEIczqH2m61OuyWfJLuzbKv0Q4qU+ef70qdF3Oe8/1pKeEj7T6ry8IA7R+CILFunaytNr7
0+DfqMYXD5I7PKAwBwkq5w0olQUwmJEYc6Jg3kHMlD8/f3xT/eFOCJ5SAhsXLvnPr3dS9Smi+/6A
SFk++zeFnbY3s13YR8B62JmpGUdEXAxH+wZv5G920TNgbLPuMq06rfbnhPZD7YTlfedO9mU4udmJ
uR2iSyJkKmSoab4y6EygIQBuag7bBYaLiDawypy/fNwfI7leUYsldaSw+Z/14TkSO7EYbyxYshXj
01jjtLFY7tZyl+sEKMzfwvifFs2ySVB9G1Sj+PiBz9mSuGMqrlWO3o6j0scGa70ghLL6+ev5uDvf
n8ryBZuEXMpzP+wTxgnNjPmieFfsiPuXLAi/DTEWLbH3ELvh9vOrvQemj9vSsZRt6cSbC35ImATc
oRJRKnFthbbG8lYRaBTxre+mRzblXey12z6D3lXaDwovVaAQYNGGMUhgLXrXMq9wVFWrQriUcC6W
Wb6XXyzOdCqUcWFqkyPbRcBLShAKUXj25PzVzZJLuZTfhaVoCjozc8LAHTdLOr9Viw0iURbPDYoD
iAUMWt2EIyfeff7U0vz9beptQzZMnkg4+PA2R7rkBpyD6NwpyHhjiSvU0DT+rvcCD4kFK9Grj6Sq
sBPv5PBrkM1Zg5iV719bY9n/ZSdL9+P5YQuAGDahkFuSqLh9fOt1GTOwISZVYVhsgsG+a2ZbfAEX
Ky+MRA3fgrSnL6yTVuBU3Vo2QflqZ458Rl5mBiiu1H4J4uB6Ekhig6Uut2MLQdVxHPRP06bazEtt
nvPQGdaAOMNpVc8jnl/QxjR0WT0FgTBgjvYxo6U5eczmaHgJ+yKjnTP5EBGwaEHfYUonDeg1BgiZ
9XQfoCy7qmwP20MgRzchFplXQwq21x8r+6oYrHEdScZxmA6ExxaS51Y2JQqiE5iSi8UznG00xg4c
gn7xNmaJUfmqS2Oko8tlJKEZFzQfSTpoSwj13UpiIPjKKE5lSx+B0xAoiLWUl5UtC7L4ujuQyVro
+Yplbap4ARdPc2H0x+QGtidGDWmN7Us2NVvOT0R9kqDSbnIJghvt+KVDsnSF9rB/309q0V1NREnD
gLlNLaBhA1n5YUAIizo4umI6SxOr0kCYOJ1q6blkuVl8VLW7UtGebU3mgsvMslg+sBYfN7M67NNj
Ta1xWw5jfZ/lo/dEW3B5tipPO5DEGCjFFkxmySvInN79SX2U3HVZb2zsLo+ZYrjtukG36jIFpRIB
k56Km3FoUHJqqZIdu2p2MqPBBggLG9usS7Zzm4EWaTq0G+yWXmUJLgPjOYCq5Pz7CvARSJxuOofo
G69KZbkYEg60TGYUkfzGKvcK6iBAbbXMt7DFxV0k5fTs1V18nLMyvPIq1zt0OQBbaI/0n6mWNgEg
rouCycql7anoWHnJuO4hxu3mOjUwbyu7Fej1DoG9WssuQ+MvG2IOZmMoLM6DeemoJnlyohSeJmpW
52LMh3UCTe+IY6vY+G6DLQ9w/PUI02HlN06+Vgm1S0VPZFcrBnJtaYyHtPdQNu25KxiKgClLZSCu
mTWbLlgw1vLzmWFbh06moTFHziLBmtk3n0cZ9/dQzkftC9P1TVNJ+bEYXdpq7rOR3vgo5+U5CxsD
oSFaCmTmy5UfZSZQnioDXNSFO2/KvO8cCv1xbGR3xAmXJluznvMGALVUAp34XZfVK4FGB8j2apM2
IzisfJ9bFpIAnVVtx3qyvjlexXCqzmuI8BVukGFXnao6dTdy4RSeU4i7Dr201eAv+ZU/GvegyaxT
lXrdLo0gSg1hETJcCKfLdPIDCgEGs32jgi2cZJyyqxy2RADafi4DPC8Ge35sm8Td+jNSVnM1Ooe2
QX25bZCAqLpuhH2M8HAQTs56cYF4kRPXyO4axT6B4fsydIr+lxuKC4OYsJbGTDukSyXQGT0LBHWJ
35M/zc8zudam9crqi4hLUkXDNACi0cVWvkQ2NTKqQ9ajmhpbVfXYqiVYff4uf8816CrYnu97rhAe
B+WvOZNdinD2TZgPSeDcwBYG3ub7D7XG/hv27efX+kOqqE8CX3emhOPYH7PjjLb4OMwGmOXa3yZw
U9raHC4SJ3jz8uo09UhkRWPyWFQ0EsA+rKw+qv6Shejn+TUt4BktAbKc9qzjf0wLoiQxjbaXEX1q
uTey+b53G5hA0v/Luv7p3CP3MKlneVLzY1a8eJkRlX0VnZswB0DlWukVx32AEvMY7AO0SoCAizq9
MGTTPbQz4uafr/XvuTBXt0nnlGUrXaH/+l7ZnS7Bempv00k1l1YNIhGeXfb6+VXkH5bTEdKzpPAs
V0Df+vUyCT3gRoK5vKVxprV+l+5aZaY2TwUAhxfVABpxXJvlte5vx5BJttlXiSvS57fxx7ugCOZ4
gyFmfVzsIZ780OdFXAcjfvTU8+eo+cslrD98KC4raZHE+HB/xYcPpQLkMoIzLW8LZqEWASuCyTcy
mumy16XCkts9T7TjnIYsvaw2YwwuYnzzG+NUVbuF4Udb3QZLgsYflnjMEEk90OXxXiDXtUjmIhzF
bTPuszKc43yosfBygpbplgnZITlkljrGtfOXp/o9kNPBsZVnesqnZHoP9P/SAYcxnDmAa7LbCtJ1
Gah3Mc+HIjIHHKbnu2mOD5+/Kfmxj0m73aLT7kqTbjE18ocNE0Sdo6ohbK77HiJ8H014TjbD/WIl
2Di0MPvd3nqk22ltQ89A4y4Jd5/fwe97xbE8ZSvbNy3XpCf/6461fVfknqkw6iiBeYUWHKtxfh0W
W/1lbf+Qi/96Jf2J/sviSk+UQBWi6dqIEhRdum7aRAl8PYlWCdPM3NzPCyq65rLLAGjd1o6KAMyE
M0axdf5/bA7qZefjoIkjhW4bfdi9SN7P8+BV9fXgYoEETaZ/nBLE/3uIEZ+v73tk+TXCcimfXjnd
TqYQ1ocFTmXaSlAU0/UIXYK0duXL+yhE2bgy1jzwhdUgs+BfZ1BslYRxi5FPmZ8h+im3PgULJijN
8Jdg+Kd3Tv9IWYomheN8vCVlOvVSNF59vQz9woyYUDQMyGFgBPD5w/8eJFhhYXGWkhrZ4mOQ8HqH
SiEusMqN5T4pkFAVcLCidO3YDOT+H9ei2+0y8mEi8fFajtHMeAbN7bUsa/cuCh218upyPlZGmlwL
EKJ/mYH8YRHfwx+dXq74Wyt7DHITvtA4XddBrg5LhqIQzO5dFXTyb0Hi98OLwZwlTQ5oYgVNrV+/
nNxOKmP2rfY6dWfcogfsLJeoZOrvl9R3RQ26wElglkQ4+CD+AeElAw+codCyCvwJbrsZ+/sm8orN
50v+h/siW7IIHQ61MUv/633RxK66ym3b67ACT7ZEXnOgov1b6+JjD5Fv1VGuq/6Hs/PqjZuJtuwv
IlAMxSJfOwd1Kye/EI7MOfPXz6JnMLBagnS/CxiQLVtmM1U4Z++1dam7vLLWvLT4Z9zw04Euu6ZN
Z+aFgnaNmsFK4TGahpOdYll0Eiqxk8HG7/Oz+2Ay+Pe4ch66/zkuuCcWDEM6nidwYDYio2THKpnQ
sXqj21/Npx+sBd+c5eU4XLgR8jM7G8+JHeq30goVC/sTKewGIYQyn65CN9SfijKX1zJ1q91oKBtF
c0ez6vPT/uhyS6p0wB+EQ//yYmj0kGzqiUymc2/4ybZwHOtJNXp2nfmz7ENI7yTKWROnhPyitv3B
G2VTdwOJYwB2Yln69oK3trD1NIyn84hRbKGPDt6p/OwOVCs/P8WPDkT13uI0TR7bywPZlJ4bNU3j
OaO0gBNwDNEu9l8tJj54O5RgUjWlMFlWXPaDbFVFjW5kw9mP/Cv0hq+Tqe3+84kwZyuXiUXMh7p4
AStaHk6UGu056lwQiyqU82xaI0xTPz8/0kcnY1ARVfMQZPEIvL03PGZgGdu6OSMOnJP15gAXspZe
Pz/KB/MFlV5GE0uxjH63kU4LSJ8aPrRzNxUp1JOfCc2OZa+VNwjSPj/URydEyA8IaSYnxdT89oQq
OSqjhil5DrW2xH1ordnsxV88aB+8S3ReXeA49D+wLF5ctSgqSk2ADzhHmbN3LXpFqY++tqWHh0Q6
XDcmjAVnyL5Y3Xx4bpJtLBtYuq2Xj0VTwC5yqrI+NwkKIyQ/4xIrRP3FFfzoZlms/eeqMnk/l1UP
M8hsLdOb/uzREjg0TUA8tjmSjFiJXy0OnC8mm3edr1mZMm9WHdortJAvC+bm1CmrVBVg7tbof7Wk
SP2sqzHf6EYsCSqiXqfVnvVd1kG7zHJ4H6tYSLHXZNlutCHLXslBSF9INCJ8XJ+8vZM4NLk1Nvzk
KuGI/WpI/+gucBNs3hpzfkUvnjDDxVzXD1V7TswIUj/pRTi/wtXnj/EHQ5mix80MzCJdmJePcRFZ
OONKvzk3fnVLRNR1rd1ZaXf3vziKwzBGiYv11WUnycwNHNBN0p1L5J7s35LsKfa/ePc/PBPurWkp
NurW5ZkYbR9A/fLrM5LaEXzJOK6tqKdGPij7i4nmoyfXFoJTsS3kR5c9VBqBVlGMvB91o+PD7eW3
xIeEZqAddULHWH5+8T56Dii0Sl4Vh/2GczEIdIYxyQzD4tl1wwZQPVDm33qX518c5oOTotXHMOMg
qpLO5VhDa6fBKlT2Z42JB6/ZAb6nD1Rvzs75zyfEkVyHrRNFz3c9cM8OAizRZkeo4BPmKeCC//1R
cJBtUdm3aV7al1WUNgxrzUKZcA7M6nnenihRwIJUX8yeH14xXh52gMhe0Q68nQK4YVUYoGQ8s9Gm
xdBDQvO6+vc0C311gKWfX7WPjmb8Pa1ZluJcnlTp9/TgBqc/NzL3DgEWe40ubNiIA45q+4uS9Lwm
vth0UsSYr+H/PZjx9tSGMNSdWtX92VDxMzDwOZogARuGgWrOAKuiaT2UXzwWH0x2FL6kzT1zKWpe
7gYmqXotMIzyXDg9/hOjvMsb7chCb9/ONmPfnrXWX01CH7xcDk1+LqdAame+W8rZWqgLxQ5zZHdt
DsRJgMUwvrh1H57ZPPhR0kNNcFkUFpk20Uc0+3Ml6m0CV3DOr9nDLXNRThV38YBjkqlP/+KwH4yI
zrzUUhQQWKFcHnYA7eZEbtucE9CWcIrroxywttHA/eLOzQ/65dNCC9p2dd4Gh1XR26elRylVBFFV
n6lHRI9OXSUPKtTSswe0bqF3CQGjLeFNn78P+kcvBC8d3Vkdlca7GowyFT6UvqvPjp+ZZ0sV8dpz
2/x2aqIeoUSfrAP3d6mX7CwbYCsBprxTXEzVjwRm10arhzmKTphrEPnaIgjb6OXzD/jR51Mmr5F0
qdai53h7VQbIlJiGKSh0pURrpautUxLzU5G3G3zVqH5/B5RkLToXjk10IOrifY0y5TkN4Y7nOSJM
DN3W81HGKm/Lbum5c7ovFojvnywOx+uiO5yeI/8utf7Z2pqpoWWlR2m28zuAdsovDggV9HVg+F9t
UT6ocL451uXDNYx13ViVNhChFz4SLkCrV5q3A0g4vfM3kQ0qUxSQ8JV+DEft7vN7+He3+vbRVjaF
Ex1mKytU+7LFMob+EDZjiiGz07Ex9/m9bofQClFfrLwStQK1OULaKmTwU6bjSmsAaDkxRn37yrCz
czVvRSsjInE32OJgwTcflL86TGZrjWvlh7ImqI2Gl6jr66QpyKdPiQa2FPhaLVfXYFdeW33Aptem
d1kttyZu1TojSLtLnddUqqMCAxpOiCENDUe4dzVS7J7FwXaS0owpnwT87A2aituksVdyjAB4a9pL
V1pHI8sf1NiIJYqdhNANAJA+q17c+C+mrR1nLJrdGI+CEQRVwS5pTKx4atiGXXrS+hxunf9oC383
JjYFh9IEiV0/2Dx8VmBtm0wcHQfQlLSTA9UfFCFIFpZ/4W9+cpsg7E0deF0E6zCq/8Zvepr5VPpg
HT+/hR+s+1kCsH/mF9MZore376FsmzADApzcqrq7Gf1mV3jjfirxwPn2HmPzOuw7mssY96rR/xMX
NBBa+eANw1VRBbeYpRGqtEWJNz4kiib4zxvj+dMhcGO8kry+86v2z6sUl1kqWCeN8PvAMofpDb3F
+8+vwPuB6O0h5r//5xDYAYIabdV4bp050El134isILTk86O8n0lZ1xsC/Tj7K4OVw9uj1CblXwqI
w9kds6XWpgtpbj4/wgejDt0oQZsD7Yti2n57BPBI1dS0Rne2jA5m6I+57DLS4vj8KB8MOK4ky9dk
dc8t0S8LWOQ4VQW6dP1Gmr8cqYF9gYR5bkmIxFpED/VH32jrzvxqtn6/5Hp72Iu7pMcdqAvQGDda
HveK/FNC5cCiyE0mhvg0eR1R5kVrvjh0wG/A8X7ZkoN/xgV8O9jRtWLtZSGBNZEiXzyLA3vQnG2/
PLm1C5tx0BFyp79TdCG+q98ZlXurtxUmvtzYmmENUjn/ZVd9RymiIomgXovZIxyi8ols6Dt2172Q
O+eDxauAfKnuINRYoVgoQLF0GjEHETEsA54dananpMAlYw13Ykwb1Ca1S4Z8/S01oNGpjmYog9W2
C4AFtCiGce2UxAf4ITZjWRyLAVRFgtN6ESTlSu/jP1lCU9Qox29uN+kbwktI0fDiHlOynW4tEzqv
UdHZLBpFqMwggHfYGHWccunZKZ+3u+17FO5BYHoLWdZANPwG4EukU9RsAZIDs9BB5Cj5w/QSfU92
tL+qXSvYKAcDnUk6ouriX1oifridBWRrOozesPJCuZaqevTdLtg3ddcBqgS3rPqWQIPY3BDeCBK5
/gaMiIpCEj/UYo7qEdE0D87RMmoiOMOTS2xvvidu7uwUxt4z2qUjWd9hQr6tjF5bhNG0FVM9bSvN
BZWaHIVNmLZj3fZN9lOVgBVL65SBj0tGAl560zmhn519YdjGXOc6SYobp1Rn4PUvuHxw9qbxvfKG
mxLeyDCqHYWTYx5Yqy4sH7ysO0snucvlRDpkdiVksm05pO/40EltfesI7P9EImA6eehMc2/2IUa6
8aeLuQql4t5SJN7G7mOkTd3a1t0QZBJgsQ6FCSC4HfG5Z8cetv3sG+vshyKxmwWWe/hqUbR3IE00
GnJxRWOXB6xdeZHTbsuuIYqvBTKdh1A/ZK+RUEd3Di95vEqtHCQc8PvQq7afjxzvxyfqqBTrWH6x
Kn233i4ql6uaaOhaWSl0C2bwL9/R94OsO+9n6eJQdqBcczEEiiSzDH8KwvuoSaBhwDAlZ4n7/d9P
hHqQy0Dr4K+6XPTEMoEOYcj2BIGbt+R/ciLvt0QMJugpHIrbhv2uBpDKwczM0uEQrizWYdC+Tq72
0qimWDWxuPeM8ikdNXv5+Yl90CXhyukm3Xl2Doj9L65f0ljQSCgQn6io3Fh6TpR37wfrXCV36Hlh
VeMlFGRwVrPaopvMZtuIzP/iU3ww0jN7oX5A4E0L8LJ8xJAoQl+50MbkxqFDvWjElcpJU4uAtJBN
Y0/uK3i/L4760bz2dxdoUFBmTXtZbyV8w8/KIe5PSWsUG92XIEJbn8yU0vOOQMGBSJI1yHYIzNlg
VAECPqAIn9+AD267w7zzd3Kl+HM5wwRRnI3s5/RTlbiwiMcqOAXSDJ/ypuquuqmSV4T35YfWn7Kn
z488T58XcxtvJoUtzIl0py67gJVdJXkYNsOJ6XyubAUrNEJfvp/v92Hz+///j3LZ81MsawfsI/2p
Vfktv7nN2vre8tqrxHS2WIu/2mJ+MGM79DpmMwmbP8ecx4t/lnbeRCyD8uPhZMA+uRs9kxX02IQb
jAvaDbGnACfmVe5oeBRwXAOMBUAL/9w7jnnQo4LZlN3N1nM1Eo8SQ3r7vgAZuegqSBi1bY5gbLrC
xKzW/qgcp4EkrRURRB49PpJqpj1oWTGszKYbfjrgk1/MrMl+4KkGUJxxIKTcSnsg9mO6xj/Vnks9
cAkKrECMF+gsw4aZXKevzP4AYZM3td0PzSqQUVh9chgp4a7UwLzo4yYGQZThLDf6moVI53bXgxmU
j7KZ6gOf07rGGYlgGeztBl4s/uWmYd/tAoLvdN552PEWyvGZE2f1Zfnw+aP10UP97024WDaBo5lC
AovwJdfjt7SJrqyw0ZalqZIlgKzfNYg6Apmcb58f9YOp4M2tnx/Ff2597ERyyG2nOxU93QwCP+Uo
hi/GjA8f51mAgVGSRuTlmj4nYkI10I1OGv0tWJdHi4FSA3cJvSsV2ffPz+iDcZGwESqODjZ6/Z0B
TmldPag26P7ftOMh1iKhbppnUSKZyJ/4/HAfTNeUn11qJsxAcy367QUsClGFullON6Ls8lU/Dvqm
8IgN6Mno2X9+qA/uFfUPRUWaRhdK34tDlRI4l6UV3amqdec+0sJyV8eAVT8/ygdDnEtHymLNRCmO
auPbE5rh47nf6N2pFmYHbQAff5n56a9Ez4yDi0Lg9+fH+2s2uBhTaRzRcJmVfMhdL07LaRozrOyg
OQ0OMmRngqBhWZRn+hu0ZquxVSuc5yUCpJrIO0q5/rSQrjhqmlx9/kne3Ur2zUik5j4sjbJ304rh
VbqSopU3qROII5kZzoMR6sSklPb0Re/n/TQ6H8v9q420MYdfthEzvUqEFaf2qUON2vkkAIVTguAZ
vJORK3flDuVDNnrdojNYPoVmOXxR0Hj3MPGssmjAko4+dN4Jv73N7RCRReLkxglhw3gzaZm/KRIt
+vn5JX0vt5sPMzcB0Dig4rjcBmNGGKO8CeWJBDqADr7/pwc00kkawrm+6Q1QkLY+gJZIUdG7KR4G
jYCVoh++aoK/O19gAmzIXZ4xHRnTpXQAllfeDmj8rt0xfOrC5rZyvnJFYpzhor15lDHVuNiK5+cY
D8zlG1o1I/ssVr1n/Nv3Sa3tw8g1qPuE/VIb+3HtCHF2iS2JhL2gI7zINAvNR+S9hC1l9Rpd8kTH
x8jazWjr13rbkTNLBcH5Y0b1rtCN7xin6aoVxlWe1eHCBuKlZ1TMmudZzgZ+blvn6nVidhui6mSl
BAba3TmcvLtxfKoD/PD5eG307WMQVD8tNa7tjpvi4N6JjY2Gyq81i7tRpveZk1/VwsOuKHfCu6pB
JkctaVpjBjlHXEn/sSJPxC7RCI3RJvLjW73yj50HhT1ad16z01nvhpx7bNfLzC8hDcjbCM19OvB5
9AEY1y93CLfYdcalY7ILj4PtGEJDFDDOoGthMdgpJ4Ve1wTLxm3ZuxHDyPbLycjQ037Z023nEejc
BKT7WatU9Dun9ZZR/WT05Fam+pVr6c9op15EFM7LQXiJOv1IedsN7dELtR1tQ0z2kJCqo9TkevKu
Ejn+pDWRAmFB/4ok2LYJ9WpfFay1OqiB6TzpPYApDbhw2aVrG4p55vhbOxw3XNTFQL54yUWmBkND
PyaUq7hzp+bQpvqmy8N1ZMldqUHkG59x6D4VRrLzcmMZsH5puGSi0wiUA65oFesKYxCBJCvUx71J
+qc+bEc1fbOsDihrpD83ze9Cy/Ysg7FpEGdq/iqwPy04CW2gvFqNz5n3rS8JGRxTbZEF9UOFXW6y
1QqHzHK+KSGPoeBuanq89mtk0djuXJeYYNezj6GV7gF2KghJ39rAdlZRDFUJmahnVBvPDHaiAhde
Gvod277btC0OfuqdfIJNJjmss/SaC79sPZIT829uqQBiikcjT2piWtWfeJycRZK9lkVN6q1cWAXV
eDAL56FOb/SJOoVvW7+Cwd6ILLp3WvCodiEx1ehALNUGn/jCIDTVrqstsomFrIfrxukeJifamwPh
uh5srUQ+Bol9Fq5+4zrTndagRuy6taNGaEDto6ys6770XmJVvVhWthIC0h9r29hWuM5Y6DWUTppi
KbVpqbvNwQnLe91TWJcxtaBjnw/bV6tOFmfBYhHK3sLOi2POWlOrQOVG9R+r+PsTEY5GPzLIWso3
MtH2cCJWrcOVEHOyVmWob20F8tnNSOFsqDwoZjpNA/1MHkiM5MAjNG6lpvjV1iUoRDKD+qupd7aJ
HuOcGqCQliNhP2DPde+6MqxrNTKDSHFlD/QQwCRq60mQxIxNJ50mtmXXg+MTal1eT0724OnqKtKC
c6GPuwxsmRIBmQ4jT4WvL6uaZCCGozHh/6jFkgbdbdyTbmfVD4UzIXYM1nUYXef8IPyRBc6efVtB
tiu7RUsRzMaKiQwVYzXO3CFb+cUP4FF7bFxXbeyv3IwwJh6rGN+lVgWHUNXrMiGT2kqewkCA5BrO
RhvIJYSAl/mtFwjX1EyYhew4khdvoM+wT30UbmVu2luL+h5cuOG+8qJdhtkvdewnkLhnsywfW3Zb
IE/SjdU5UICqgpCLCtJ/OpuMxnVOImoRQlZ057EN6lDbSoJfyiLfu2DGIGpEEETjtln5to1zCa0W
jbQfeaZvBg0OkW3Cb++WQ1suU4MCPOrpibasoakrWJZqYScm/K4hggtVLefhz25COMHJzIGKCkJH
Pf3Ga2ZA7oQ9w5Dfp06D1u1Qj2qorlk1CwHLLX7ZxPWscM4WBzGWL4ESwOMZp9I62sk8gtJXHpmP
F1pSbRC675nQ8QNiX2iKal83dQF5LWM9jK0nrbr9ZLbAqs2QaE23/A4emfc71n77sfs9rMoXMnx+
hFN+U7XiEW3AdWOMO5pMIIKlNi4izYKp0ltk5ATT+OCnAeUqOSJeaHRWbb2Mj64gmMylBnQYVI99
rM7S/NhJaW+NIuCNG+y0XoSjR+A6nod9Iy3zQUSmXIkcwgSaIvISx6kpNqUK2pVGvaW2nHuAq+BR
NWd6ifQKcT6SZBRtTk1kAlkHTvonz8vkGBpN+GCFOn5i+iULAeNk2SczqhduQuPBXQVUgDsxemRe
a9dNL4ttlHvOMaZaesUhuhUOrepKVrbzQKS1B7l7EIO/1RtRPllJCfkQNfBqyuPg0FNYfbTjuv+F
o9nSUQfH8YGlubdwjJlBNmUCAga8q2DMgRUnxGp9R/Y67DSovBuza8dj4DXtFiIorEBSdGDVkeA5
dRBnOygeMLpGcrmrgKG7BvZUhdofMSiD+odOVJDmC/oXhWbjDYFicBxDE8ddLQi26/xxPXUYABdh
WxbHYGDQ7Iu8fMZxVdyRS04o1TbqumzpQCL4ST0yXA9K37o8jH0oN2jZj5FuYRRiaR6W4z2rPGwy
2IcXidtj+SzOg+He9MR28IoditI4djpBYYjoVlD4to1ELu7WvzXVZyQYYdxHPPSncNon9AuKSCXD
WQs9OFS29WNCL7jApfCMPuVPhpFznnNhjYClg3CnIywj8HOR6GSjlOSwYNX2Mus7ZaptSLNL8/3N
4JFRoxkG+Ygp2NKywHGpA/SqmnXQJHdJkTtrTYU/EDwmbObbV2tA4BymNpZNgFNgi5xF2bp3YQgq
aIqrb/Su10Lk17nSyT02e3+FOAOYJM2pRd461w0t+GmaNJgu0VPs2oeEuXLsepQZFkcQ+h6nyRGC
z6oyBIzDwL/JAG1ytrseQZFm1Df+5D3qarKPNYmfK3MKd7qfa/h8vYeqddp92CTJWk+FttIL0I7x
XBDP1mNWbLSWIkpfC+3K1YplM+hXZWjcQqhexAwuzAnrwSfOsWABOs/zQ4pxfsKSWlZrxOxwazFa
lLna6qm1RSO8QyZKLCLowz7fTOZIYLBv8sT2qyjhXOLsJvPMObB9G7X5owm3YmSu931e17EFHOY+
u8DpfOQ9IaVyvVbrBH0bMbnadkqrl0rYV3HnbYVlrPMxZaUjt8r1NvP32VXPSxcMuXty0UnzeC1K
XCqxtdY997tVwve04Eh7VxO9urStV6HKQ/it3bfQnjbz7c2RUPtlvescUCLdb98Qx1GSQhI+zIux
mtlIa6EKNsO2I+WQ8OsTkRqI6MNFPoX8V/0cdkVSUGTOgSpbkbPW6Z3qGZDtIjZ+kxG8A1l0wMxD
riMFuKSt/ni9iwU6+q0y/TE1uxs+37yu7w2Q8gV80eZZ41+kLshaP/s7zeW6tUiLfuWatx0dlHk1
krW/Bc2tGON2ZutLt2BODVzgppQrhCipZOE4V+5t13kbMIIsCVY4LdaGtJ4MpOmNnv8B6nZDpw30
W7cMtemI3c50mr3Rf2stjdhKAWgBLZ5kfKQVtKVEszH50WSADmTieCQVEEhuuAn8eA7B9Y6lRYPS
t/9kmVwrKBugixYFkssoLWfy+VM0WJtZNdHa4cHN3dN8E+K6eaiSnmZ9/aMcq9faz3Z1Zpz6/CGB
i7XIandbNd0xkc7RRbwCgH5e5hda9CMWtIdMNZJ65ZO5QVSMZIa2QE96y9o1yYtp17Uy124vd0PR
3stOrrjWnpvupd5vBzndG7K61tzsANh7P1/0gSq8qUPC8rJ1Xd8WAUsLlPXz0lGKfAXeaAWMBEzX
5NzPiqZpZAZr/d9DTqBxNBH3DDlq07fxNTAqnIGCJ85aDj0ZbTyMfdPM9l93IQugiHFhrHvAgyDr
VqEmYUzYZ38Ck9/rS+mRzMmSiGrDdoy/6569VRqPJkDNwlsF5NZqnroTVbnTNB/NBoOM3RHrAtNa
89aa2a5oBbLuayCU+q9OHhFYAWAQkYqgRT5v/XxWUSgpiMqgHxrxFNmmsWPV3k09cRPMDewyGwS5
YqwO2J42s8ErKZvDvAsFKrwdyhLb9XDt5vF6HloLXgmLcThn85EZMfGY4bnJkl3SGQ8kPt4GLdnF
/TRcj7b26/NawVznudg8m4aJDwwbIqWny81zH/aGWWcmaXYqY75ymh824SJ3zTCxggryCuWySJKN
VTIAtLADv6j+vKtSzrVJ8IhUDSF1YMh4WxAxwI/rdkKqixqD72qMHnzR/G6wvYGXSNCwj/UXhbaL
8+UJwpGHrE6iNMblYl9UYDAom25e9vFDOObbmPepa8abThzaur21xLBNjT+d80Wp//0xLQPcx99f
LhXLi5PUfNRFWgL3GYLKUlQ/nTxm58IGSwoGhE1RUgPota8IcBeFtZmy9uaoF7qyuLChgLI2uy9p
rpOvvmiL6zTfFdnTHLSgvHPJ1iz400FosQq5kfWdHhoPZT98cYsvq27vPoj59h6nquqD2Kuc+xjI
sOEzCR/MKlsa1p3s6kOTHTQ3WtFF/PzBNi5Kqi7lL6rR7NBcCqrynSZVadCI4B+a9wQ7CPZ5efjD
1SFvsp2GC7NgpCpfBvKL9n5J2ulY9jfxJAlNkdYAKtK0GUBIMziyXK+vKtnH23Ty0oAhzEdsVZrh
VYK98NTZYXUd+SVt8rAJdiYNZsoZbWji98x1gsBrbfv5ib27rxg36SDT3eUJxvtz8TRNoV8SlmCP
jL/wFEgbazyopbH/O7b0/uHzY72/hoalHANJCSMYbar5yf6nUUGebSBE7Yp7wzfFDguztRjcyN4Q
WwWGvkDS8fnxMORfVPO4bbyi1AyxNEAtNC9rl0LCi+ilbd5XVbmflH52SYeOE+TM3LpUq+JVyfp2
IfTi2W6TZxNstheXB7eGXaPJaBN3RFnxjYJkQsensRO3wH8Ua1rvl8w1MmPdfQyMQ/jsmIup32uF
2ja6fqUV9tFN84M+hCstl4tM9YckwIKX2c16GIJX33Sv579A5wbdekaZyLWHnZkty9mV4R9qjX+3
3YEdEE6hI6nTspfRCa/wi+4bz1/7pHgnai7VRcuMOQ86s90WDyGZUiQUDeSoZOEG1/zJKpxVmZsP
KQqJRTNGtyaREqn+KtKfJGDDh++uRFTsw1CIBRaRVaB+UVD440zFVa6Zm5CrBVJ4JWeIxABWanDv
7NbeukW8I/MSVhAX0SFIxDJXtaqWhvmtTqZTYDbraBKHJP3uUz3wSFErhlcdFYEN5V2UycItukOY
B0s2+Xuh/5E+QXGju9ObaZ9hpe6FdZ8ztqFA35l+9WSkxrouvqc0G1vd2jXduBwdtSni+iExsyMM
EGJ80/QabdYa/8JSTY9+rD0ajn/SC8lOPd3UgYno+Wmi055BXVjG0SE0cijmbUdZECxYcz/F9ZIS
8Krxpb/VWJIyolRBdaqMfDXVRnklMu4Xn15vqS9VGsl33YpP74reB8rjeEcJFWIijkXYwQD4B0BR
++DDyZckK6WUEB13AhedWKQCcLHR0HcuSzt3ZC81fyMbreMQIGP1zrUqNkhHqaC6Gux8tLxhdx2F
3coTFZZkqE2JRhqLcg/AP45uWZ2moTm6bFdqxwCHa39Twj2YOmwu2rc93VxdrYMKyD/4G5GzdZjj
PI16DYH1XADoWTaRoAeMNIsQdLtuHpuhegynISEklJpLlNklS2qDaEp2ASWvRC/FKoMN4+VEcfIs
NKw3FroBitxFYmmMd/NVUik8+sx9Jv2acfJnknebrPB/WiFR0XHdvTR6sc4ci3Dl1Fg6HrgG9mfE
gP4BYxWsMKaSilEW6ka1ZX2b+lZLbUo51Uml5nM/1eUmny8tVbp1T+xHPmUHo48fHbO3brqkKq8I
bXRROeREJsryRyMzYz+ILD60LfYJWcvuOWisgaREU1/CKRNPHWBVjxgwMcb3piirYz453p2mWc6q
Rz/7bHUF+q2ojch/Hc11a3vVpnWR9ZJzODPPhfYSJ6G3IQm8W+ehaa6DvhpvoHFCXbGwPN4lyO9X
XYCSTbN9duP4rtRJjDS2tnRys24Z8fDMOZCqe7Brh9DQCOXoyhKResk6Ra23yoaCqTZLH+1+ovoS
ElbOXmBy90ISBxZalXnlqJybnieeoL0vlbonRst5rGyDmnJY1PFxjIFp2IW1K9kyA7z17k2/XkxF
t67nVk8lyk2bEsyXSjrnjWeRtNDq1aFyo3vD9WEz+ecSJOm6UNFPZRT5LrLFLyRoz5aWkhUYHwDD
r0uwulrLLts3GirPkgyzuaw4VOqOYLzXHEDaZKZyGTbGszPYwLrymAdQWOykiWlUubGbeN9oYcSE
Itie2EnvDCeYEq1Y9BhE6vbBJiW76saNTCm9ApyYf0AnOA2xYjTY39WcQeNdZWg9+JLgiV6wUhJN
vUQAgiB4mcC6Lgmxheji93eZ5j63YfdSTBHAZ0kV/Hfcmlv+UpAK38QNpYBmlfkoQrno2F8yCjrl
jLv3nypoTZrbryhbE/jTbkqSbKuDrqlrLarWs96ksA5i0Ff8Nhjbn20+/DZyk/BSzyb13dZuygRP
dIA+gVZDwBbD943lWG4IJ3nEf5NLEsi4bNJueLofyGzk5QDpUd202fCziwqDhYaiNK2vmuJ6PkU6
iFtOKqXXaqriJ1KbJStUIJk3WvkzLtUN58XVaMWhB+qV2Y/Cu3PTbDsfe9KrreEP7grVTDifqUc2
hMxq2F8nhNN3VRYeZO+xtpekh1sjwQpeSkQcgyafiqVZOBaPPqxa4u7huxjRpqYli1ztkBZGdyh8
xTB/0Ocwg7peZU25cibBAlIt2i5Z6WS2mMm0kzxz/IhjRh2ZYAfykti/iMNclJ7/J5ag1WEi/BRx
36tKkz1/DPQsvOPfeEoQuJaOGxBvdMpcdseS2mCi+GaLFpFtUsXwmagdP5TFyVVm2ggIQVvpr4ZV
3bMRj7WyRWt6AJy25YvR9JseB4A+3s3/Fh74/FnQsj7xl35Z7PlTW6ffDJPdWUPi63DkAhOW8hA5
ASkyCqFqvMyib3kJboF/jCp7/qRBKK754gNxW/FZxBC9luQ+s6/gi0m+ZAJytRnZy7SimEEMc7no
SYvkGkrbWqurg+Y7Lw5b2qrAEsa+tDS1tZLkyPGf1/kVX7Su+oEgdm9NkbgpMH2XCz0svBtIhg59
i2wvnWKbAmsL5YTQdjCOhdc9+an+XbaWszBketXmOVFlVJO8uHvQWUTpbU1Uz0QaRAScv+397wmC
ZQItJ5MwaqQbsCwOIgKHEg2z0HYiYST0GpJYzWgZCFJwyVOx4+m1YyaGkcUIqkvKHM50z1rcO9ml
HOdt/1Rvh7S8LkOf1XZXt8uZN60vhihJeZvxlK8ndpQL4MNU6XzCWC2ictxk5DqUkgWblsTbzqhs
opCamLAkGwi/pY0dqEBsAeUycUDBcbeafFXKHHut41GoD0cLw1lKWgKi7HPkiupuCDXrwZ7o8ruI
ZRYh31tGbU3qc8w5WsnZkvWPNAy/Z/STlgam6eXQxN9TY3xFZ6IWfTEybqUe5H3feEwy0a76ob+m
7559C9342Rm1YYv/g7zCwSlZr0BdLGIj3waZis92R/Qv/n8ioDS7Ja8w1LeZa1J17RjVdZl5hJKN
CNrShOcvGaW3joPh/5B0JsuNIu0aviIimIetJDRbtjzbG6Jc1QYSEkimBK7+PPxn0ZsKt40QZH75
ji9WRtf6nrh8sU0LvbyqdvoKc/cVLzAdoYNlXCJmpvQFQ2u/dTP1DTf+z3CrH21RTGi2yTedA32I
2MqRM8lwIbUbRDDR4ITKkqjI1qt2jp3TiFcaH0VQhLvKX4xdSdcHrNXYftZd9EUFZvhJKdjanpEy
UfpQUod57h9CcphMQLxT7cFQbMulc57WAtmLlZvi7LbZO9Q7QInRvMlc2juDPeWquyiCGFtBZpMj
lyuW4KvVaXAZqSEwDg3hdI8ibPQFqKLcVJaJjDs1ndPsUNJumc0VpFl/otWO/ihvIKjRF55/CsHF
j1j0iNG2bWT3QLKdnbBMOB5V0hNiqxSORIAkCCzG6NDMgtYP4oc+CQKnZTVrcea6AfjHxvWGLAUx
53AzBR6oWGqBfeB4RXvcj/m+GmUBujNYSIT7NI+GbWkH2RMrc8oCaycTxbRkVpxSdulDZab4Y7pp
ekjTkpLyxCbnXCzGa0DCBqxXMWbvkRBUheNjZOFBNpkGbfPRhO34MKrF27XKVP8NkrSTWJZOSYtu
MlQFmymCOeTyTHwFHR7VQ+6I4aMm5M/f2lGb/83EXB6NUYlLtmR/tM5+LRX+q234N2B39ZEsMuw3
eccTYIOm/cvLjoHR8VXC1kPIB16sdl9kS/Nt6mQ6lLILfrgeGVcjSSt2sYr57NLcqslhQ5U9GoGq
MHHYLAEwr6Q8qAp6855nXQVxKHp6grtAbpIsYB8SNGNYOXsTNt+/Y5pDX3CydG0Yr6aPvSQF3FdB
D+UQUa06skolUY86qVfPAbTZJVxhd2veh6tOyVbu6qai3SUKW3PTUb0yze1e2ogS4DFgmQ+1ST9n
bVYbZRr4IegoCsiF7GvEjAxH5PzO3sw4YIO2t1ns1OMRHdjWobwymYYbOWYX/JGXsW63sl32WaGY
36lzGyUW5d7J/osUgOpA6TjgKVmU7PrGPfNGpgu/p0Xcg6+jF9CU1YB9LC04h8qLdtp7mVgRP2R9
+7X4SehM2wy+3jUzZ8JUo14Yb1rR2FaXZ+HVhyCsyAIcgKeCm527kMyGeaiM+raE2Y+awEd7JV6m
CEdH20c/nenv6bj4HrB78PvxFfouRSRqbFhsjIbk6dFxr1lofRIQCNPG4AoxBscZC886GcvyShjw
h4gSGqTwSNDl0syUCjrLexWUMbFVFzwMu7I07loTIVqGp2oNrRkFEabeWzFA3LV1Y5I/F7i7KGEN
rdpxa5carDMAZx27n6alVtzq512v5i/hQgysn5Npnlrm4m8+DtehSU9DKsqtQ/jaIXC68crXAdHi
hXrb6+jmO1lCqGR/Wi8uyuo/ZKihYVN1kxyDoaGjLqTmLlJQfgUx95I9cxO05nzxG9rpQmwsSFmp
tNQ8BDOb5UKZDfF1LSGsVVpji8FH0gHBF2ZJqm5xnn1na9hyBI8PnDnY2hmsUlVGW0d77osx5x+e
Pz4vUNmb1OlrPB2whz98aB3LJDzUi3wdLYvwiekaUtEZCdoAKhI20Ztvzc54SyWnxVGNVbVJRmQd
QeQtG6fwtqP4b+6jD8OkfGxj9s3oxcYoZ8TnywHmF62qS3e3J0Gv2/GmNK+PoAesDCfrr5irbBMN
hKQW3b+VYXTY/YJiPhK5uMObeU7K9GYM48GnRY14vDdz0YcaIQVxhnfiU17zCJaY+qOx6+IsYa/t
gt9kpKUAHYSbzHETNfNmaf8naqEUZHlyPcVAlx4LkT5CIl+LrGZQHB6aEraiaW6VSR2g0/5bvB5Y
vKHEdJqvRaJP2SJPbk0ZB1m6UTZwKDehkADkY9WHsFLjsRujxyKod0kW7hM7/0ahN+1mXrUtRawU
DlkkIZuKxW2am0MTOn8oKaRdvF7Mx2WhI7ZUbXayBVlS1QJboQRd6AvlBpaeyl1qIlVIKpJqFw2l
bvX5x5DK36HX+kCibIBNs7Jja0iLfaQaVqEq7WMnC42TkMW+EBSOzZM+wi4/utKdH7okEiwN5t5R
lJuWOp/RjnF2z2g4lFxRsarKvBzHzFy4+64dPuF4XisZkmHST7QDNlmzayp337Qk3ob6OZGUi/m0
D5210e3cqfnIS9d6zuvBfqPPhBKuJbHIVIapshvIL7Lcr8jgQB3aqjn6ZtnsEX0i0eg4YjLsuiVx
jDwFZDliisv2gLT7QIevvc22Q+ObkDSq4ynAIwuBPigOYapX8K/FTUukBcKhZAUlhxU39FZNrXXM
fPsOqp0SqlJc05XQTS11MomHRChIfjOclhrEzo/kzcn8A7sXlis1U2RYBfUeM/+85lr3+2npVdx6
41NnjWdRrcdl6PaVAtkmSD3GWVHhZ35FKPWzft09Q/eaB9PLUJenNqc7XWbdNZC5u2EB2YYZTvGu
OpS5f3Yb/5Zn8z+8x5+BgRzE0ZelaG5Nl33W7QD2Y+u9Wt8Z3ToISgbvxe0pf+nKdyNpLmFvh5tk
CP/aLT1xbs7dw9F7i0YnHvvksa7kRy/SN501v4OQyVtSKWtbaRbAmRLIdRWkcVAZccE70ISgyz5c
G97lOOhpX2/YkZzk6ATF9wy5VlhuXIkQKK7XZ1W0DCvCOUQkPxH6Fj64vndm6LzS0Uv9nHGXGgfI
yFxZFHCiwy1vkx/6467otj/nFgpqws0/pt4h4vrpR7pEaydkn27qvrswAjyobCUGOmJerITJJr8b
S70nbfd1vedhPlHy5u8TFENeAI8weu/1GCH+M1DSVCdnqGLJyzxnBrsnmolcvCxSHYDYf5ZKrpGn
BDqTHC8C2mTNGb2x95/mr6//Q4rpDXnOi8qd98VPjkswgk5OeznY22FudxW/eODKbfp/5cydZ5S7
cFqeUv1ta9Llq/5amO+T75N191E0Fhzy2qSW70yniDVkIMpN1EYZTaf1Q4q6ekqBFEnWw7lnP1hj
f8msZti4GdqV2QnOQ+S+Dk5F7KdxAqa+Ee13zANzE7rthfyV15yQtC5l+FgfQbVOQOyviBxvk++e
aP86reEo9lr0vXT79buV9XwMWbXCGbbVWwRyOVl9WO0Q26yhCRI4WS6HPKsf09p5UuZ4HAyTNMge
NZh5X9voZge4b/0m1m+F6ztGc3gRaf4z5NNLhQV9hns4jDzvSZN9Tu5P12e8lYuoY73gdp91fvRn
NBB0erqDcV5qGluJetg4ttrOqXVfDI2PScZCK95zCrIARqzsIxgC7N7FH/I9ID05u1QLY/W0mPQm
+kFsZCiYBlXu26mgbR5YorJfhK3+El+A6sZo/5gt06VlFLFfNVQQNOV2mMInRCCormqajf//2Zrr
qkbRpmMjDPgESZwEywmlDYGRnX71KsQjND0dU9KDR5dZry7oTKRJRB5C6QhaDzmUWnMZL3pAqFTs
BjDMmnEfTQdEGw7CeTg6Iz8z2OdgtB6G3Lwb2PQ5G9B705kN3RzB37yvDMw+4SakvnJCIE4w9cH3
xLWX+miPRTz3xb4rqlgIc8vw/lqjp6Tf52AU4c9gUQepI9r1Up6luUJJtjqDOeEmW+nQQW2Ne8Fr
VeXqoOziXvNMWBFg9PTbp6iOI3VYWhs4zvrrGCMSBqvyqVdNxB0zx3tPU3YSqgMd5ehyjZ0RuNeE
exWEJWsKiaodf8ZTdkxVx1tveTdvsb5aeL/OqC8zCV35ei2LCTOFH9oBBEzC6asx7h6PZ0533JaC
aOrygn96yC+lZAcd83Q5QALLU4EYfgey6p1pkDa2gW90cWujaEVa+cUT+okcZdnyCrau2i08RLll
3Ju83BY9fXdT0vE5fPM1avhAOmxeXR58Ofu7ju1Rg7SsbH9SebcEzbCaKny8AJV2cGhafWyZnyXx
WZt59HcGDimiv389ksqVP+90/63W+ZpOB7aJWNB8LPL2xomMQlJ5pTP9kofhmSrdm0XByWDIR6uM
rtlIIYysfvLIAk/nZFmafwqImI1pGNeF/ICOmmZPhcST91vd5Owh7qEbeJYCCBxiqfptAM6894t/
WYT+16Qz082Ls4ffCQlJUfFgNKSqB+VuktWpQEe6wlC2Cr4k7T1b6ZU/SzYcfW88pq1kADFIu5KP
C3DdRpVrCS/kUvEfzQ8vyVB8O1xj5NenJGd5SWmHL4uzEw3kIetLYvHWePPU7dg2t/WU7hOXN269
YkHNqCeinZt7NAOWFwjXvdEGO4mapnKGW4gIruec7iMUa1EgaS8jYgFzM/11mywEkIhyTYeti4c3
mJoWcLQh72KkMQEnA7qyKY1zO1pX3KPTMwiRpQXQf9DtYK88y7SdTQ++yHy32G9q14X0guAYkGF1
prcH+XlfH0Rcdqw8CUSZfigScWp08jDQdG+J/Bch0mtJ6gONDbsBZH3jt/Wua/xnT6lD5Fv7ulFH
acprk477vKM4HHDTpVR3sJcTtQa7iHo34bAcd9J5yAu4pmVeBYzLS1G919AxWQ8YaSK1M73m3WXo
QllioDelWx3h66jkcxqZ2ynzvpoEBVShZDyWOfOGjxQQOrsrKEgtQ2628c/xxS4c7WOonQdnuc9d
/yIK/xz10R7e+Jfm809vTi4s3zaienNf9cuFIfM6AROsj1lVGH9qbf1dPwiFH5DK+q9kDFu69mqz
O5vZRx5OsOWsAwFUnehOk6iOk6HOnHF2wmruzB5gH+RuZwqYQFjZHqT2KA10PUWBOGZA2TJ+EVR+
YI+kJA/EPmMxow9pv4z9OyJzFNeo9lOWb7+pv62Oe6mK4VS01W/TTr+tAhcyvoIcCUOpnNs0NvvM
j9hm0yd8J1uEdfvMYaNJi1dq12qsBd1j2Bkvk66ObDZHc66Q3wQpxR/mWgDZf0/s0vNazor/FKNG
lPw3Im+lJ45j2nqkDUq9CbmWSTtv1ghMpVY9Q9JfepaqdQ1JYHWHRoPQGSJWJGWj40cqRDiBjOR7
12g2e8wOCd2rG27ey6DEUUJr6U7VINUaoDV/gpNdM//d98Ro2ZLt8+D1vGneq2ZTtcz8bxtaYoOL
X3MLk4/FhBZcM8NZaaz/yYDaMTz36+GlF9V2Xe3JQP6TttZJL2ohiAAwqXeL4wiAsCtE/aJSJ2cU
tD4i3mB2jwoSjcqMUdlkVTTnukxRyC/mO0Hh2yWgmXcsgEpDWW4jGpsGPruc3buqVy8DJxts/O7V
zIp7lwSE6ggWePqodQbGWoT3iiaHjduLp6bMis3UTu12chIMFksm4lrUxTHvyvQxkTBpdueeprFy
NmULPG2MwLuCb9grkZAH+cBZs++NPTee4cYtocdHTSZExBm/9vuzDJq3zKTbfl4nioIpySYxFnN4
lO/yXqmd13Wf66qXZqhuuzGNR6pngEc8TjU8L0RkAg6Sa2OAYTBq4AuQCdJm5MLAx17PbOiH8yGt
KL91Bz4n1Zo1s1N5DdriImviGKLxSyRdGrc1lolBOcdV80KC7oEWCUxm2X/emNNLN4ZWbLclExw+
T7aq764iUGos1aWzWetnZ3JOdc527zXO3QjqN7OPzJgkyhMNn49U7MBl2fkl8FkkLZUD2yT7Ogz5
r/ffbadqzsrTu0kz4pSrnCvieE/ufVNdxonqetk6LVs3cgDDMMpdL6svTZ1N26h7JFHA6wGswQy1
z/S9dogsz4VXQ3vJX1l7L0XYXjg2QwMW3d/chonlCH9ys+IRofZD1hgs94Q1zsnNSJMbUOzF12ga
3IXMfcWxcsEe4Mj6ad0Qqkbq2FIVN912F8mZSVq0AzapelWBg+IThefcnG22nE56Z3+GKtDlLjLc
kz1OBPW5tIYz8SEh0xmWEb9L6JKqvhyi89mbKW+3mDJRoTMMlEv0YAizglnUE99Q/hq1k4eBJX9K
anUiUuhcVANqpLmkXx4Wb7SzG7XMpwaf8MSrKFwKnMrx2Y78o+sOBwA6fA7Qs5X7RYBYjMLkKDhS
97QcM0LTFJwRV4IZ5GG0h78FHSnI/z8tIT+RED0kDdAcAh5ajoPJjccstzdBKl5djK6HiRxRToJ+
nW3qqGy2AOA0iIMj/zhm7z0PI+pz0ovY8qf+q/QrpNqLpj7Z+KP8nOd8oGclq98QIg3nrFjOlVRw
HO1Q79Elvxs27eDWCsLDLt9N/39PC0oElqU2hja5YaPCy13JuExQ6A8lWq0ySXjzrGJtix+D3VJm
VDypoAIlQGQ5QE3Vfh1+NDkpCOZS5o9rECb10aHgIzmo3ADHk9N6EH2AWy5vzWhV58wdUILaYPPA
qQ7kwtWtGjYP2jmoGOyepgRzlmPBG1HjtXTxSOm73iQocyl9QMx7aMt+2i2QQp9R6hFsYRfyzonL
3+Nwcg/TEMJw+dMS/tfny+hv/ICwuSrPmJsthzd0lQjucs8Xe8O1mi/ufH0pLH8+g2zCh7V4McRm
4rh9sdEMxU5UlM8KBBFbRqpelgBWIosi89iHXfs10Hy6M9bOyqRtkzffMdqDSA1OFYmkfMCM6n2d
aZOqgXK6R2blfAPsAFVGI288QQs7Ii26TTUkP2OKXKU1kD+JuT+Nk0FRjmxrDHUh8Ek0aYvk8zF/
FTwMFZQW2DQrVUB+zWKXEMTK5WBo58sjM5K+dEREXcLReQob6e5MO1iea7trrpUl/jked6HKcpKu
aHiOOxcQfWbwBecc31ttAECX/g4E5lfURsEivwgwnDk4LT6azLQzxWvSpAYvULQeY2VestwNDkVM
da73qeWWaLHt+V8tev/oNGXjboj2zUNaxfR0D8Haz8J00ukFt3jf3wBonWRf4ZkggdlirBbgUQMb
7M5Hj8p+XP/CR8iHOrWWlxDqFtsUDaNWPXXP3ZIFv2XZ9ljugu5HL0Pm4n1amr0bLNFjLtmR0TV0
esAUYyLztLdk3PZljNNDXuYJHfAYZvnFN1u9q5Np+ueRr2ztyyUzsl0Rpc5J+VM07t1o/hgcR8BZ
h3T8LrYtgXNSDlFOWxAmwEOaMowRZzSOwefsVP4mMezhYXI0KN0q/A8T6iV4pNPqbSrN5OS5WjUb
WBbj3vcLBeOMhwAevT+evErgCOG5nl+TABEYREX/JlXqxi48z7OXwl2KyEr0tqpyPw6L7qVkcfW3
ol0of0dFdZdGPdDi1HhoiEmy3wo1ei+V7O2fJWwqPAcpgbR8sheHBMAMWLBM2vKitDdfxmH88mq0
SyR0pMPWILWJiXSuVfGSg+E2vLQoeILV3wQoaWyQW/VzXEyG/VMvVvdTCI9kzCKF2VCBWb0VJNFZ
QebuoYs85pHC3w19hFg7y3skvy2xEJ/L1P5dXPqHXNlAgiW9j1sJmN40NGSqXDaNSKMt0WfmdrSY
KKQBgKE1dVWFXdaPhrumKowpHYM2xMdmou7ropDwL5vSlP6xTxKv3nIrg6fahAEeB5bRpu/zHeBm
RmIdGPXeSrzxLorCNXY5vZoZ8JRDwOkTD5px7GaXdCu3bZ6TbHHniwaUiHb0SRHQVzhJ/Wvoanzi
rAaAwZBhMQ/SdrcNK7fZdvnofKaIXwpGZa6D4BQ4kQpOmugiw900RSFOHhBFLJx6+msqQs9x9L57
I2LWuJ/ytoM8MjhehGmI7GKKCNXyhlHFiLnGvew7LD12u5wGZch9rfCmZSaF8q0b9XwvvXlym0L+
VFgo/INt5k4cWO0E+NgVJNokzQnym9HMNc1dpJLg3pFs/TV32vkhNCqaGfgF4VuF1cNzs0F07mH2
ZZhsZwyTG11XCe6KeUQcWr8aYde9p449fMh+KS/+INXdVRxgpevLdwPmF0FClmQvpp10r8r1x3i2
gBB1YiPCEGyXz5ymicF0K9Kd0rD44u3kOC/JDIg8tQZlcODQfWRsoBn/VPjyWAQtpL6F+9yl5RBP
YYtFs4uardU4Px0u3XtXTcoEDBk6hgyDYdYPXfl3SuwG7iRk458aUR5qwN2tEvM197Hplk3vwxjh
li3FgnIwEQJIQP9DbvBVRNEvDn4I0AI3kp9W9QNVr+51dNq/ZtjP2N7ERCyZuIPy/yfdPD0sZN5t
24njncFSjL9zSY4s7skjeodV7pE7O6Mxi4tpLNEFJwWSmWwiaQxhA3wnCGdg4xvOw1bu8jZDhJV0
0bcLP/hMsQ9JV2hbd2wFyV4LUk2q0Go3gUGyIqw8sDoLFUpGJuzaXUbUQiGMbj8jqdPQntqAr0zz
XsSkH3poCahv3tQGQfJiPYE6briKOi2fCkREjm6KmXJa3G4jej6paNTvUCZvE09R2GR7q7dfphyp
m2/Eho1GC6WXJ4oHHwimdS3I0e5Casu715H46LryDqHbwFS0R57Q4CJog95YJmWEebEDMfoACdsp
YtCYhfKfaRCPVoJg1ptO87i8oKta+YzwFpiTYqoxYWZ9cS0k2BSxbVfSAp4DPCNeP7zD/L8K26E5
PuMAXvkXsxefPgdoKBhzF1bVk25EvP4DjsNbbdp/M+1csyqMvdG7BBohn1ztQYB6WblcelHenNZ5
1yGvkOo/h3468lbCkbuncYTydKuaEVe9Bq0/gKTZ/dmplm4TML+sZZb/u4RhQAyw5PrcG82eOi+6
Iei+tZpn0eWIUmcfz3k2QjqiCqVu4X+6etU5j5M0rtJ/Y6746Wt2YHqJf42hY+TNpYgLXnVtoZxw
vZe0IiBgVsJmksirGPUQ9Bxs2arFSfv62Z+9vyg+NxPmN2eOSAHIjx7DhETqBFr7xEPzLRJASNvW
q+ZmKwxAuX4mwMd8X0gn6Y3ljtHzrVT6nqsKUtqKrXz8M7jtvyE3PtJuomYpKuNwkVvdqjMDTrWx
B/Mfi8wxn+SzbIyjEgsawwBjAkbkVa6feQTv4o/RUHH5NF3WP2MOGK3X5a+BLZqINIvXCyoWUOEh
/WTK+Y+uGvJFtXscpuB7/alwoebQycsdtRJIu6ihx8sNLQteUVRjTJDDdqyMO3b/OOqAXmV0K7yK
hjyAKZXs3XJ8pX8Y/bXVbWUDCTKoM9uHweaWvfWqv05Re/PnmpNml3xQr3WusFtRQ3okx3NjAe/X
aUibWPshq/6BeJRDJdlfw+ibzj0Gj+CnA3fcuC2jSKhhJpr6bIfzuamm9xXNI3A0x/UZPqi5q45V
a+5ZELZdRyZszQkPxsH1EsIMtXMnguRCpd0H2ZEPecbAWLiInJ0s2FnlclqK/rFt6VFlW7MPQTs9
LSv2QTrnI7nksT2przaSa4C3W2cchZvmXXi6gWgoPrvcPBZ+ffOGlNfbekyd6qzWayI5kDiBS4/I
V0X+Piog+Vcpd0eg8grT1/5+JBLWkpJWtTr5ME3rBQXAZ2QNxnZKHSC2jJW+SfxyD24QPfQueo2x
HJ51kZTxWIUfKc4yMqD692DGlh65BvZs13jEO6E2i7H8ZE7+E9hUyGrMT30/nsq83dGTQkhB+Ki7
kSW6FOMJKe93Nmg85pl9FbaP1tMniHfgTffa4DdtGKh7mXzazpwizK6JFAx2KqEy2DYbe0O6478S
OdTRyvQRsvdY58l7iq5uM40z9CYL+YM7ZvJA3H95LNy+wg7mP9a9f6u96IrwL9J5u1WtPayKxDAz
LpXKWXmagwmX4ScfpXR2C5B7ygJleeGen4w9dIURUtGqaneEmSIbwlu9vhxBN+1ssiI2XstqGeKb
ROPo4sDTLLqpcH7qYd3IbWiA/MR+HiMSP0wCq3/xgjGM12XZzyay2cw5r4+3AZmbS+86VYrDMeCo
7un17HZdC3MdeLGwvgjM2onawtNHRKLrXBaWZwx6qzN/Bt8UUuPJXDgp4j9HnRmiT/Vp8iVO7AU4
NiozNqznGg0K0ve11AFkceYbM0Jvu94JW6UPXWdtKtN5jSA90KcWJ/pXL5YRXasRYyFySu09TkX6
0WJB9KJyx0BJvV90IA3jeXLAFhGLcGADqJ8+PJHsDTL5Ju+xtp3HQHs/Ax/G7WtoFZtMmuRDh4jV
zZzBvrVPPbh7CkiPmW3jwdP2ujtVUb9fPYhBCQjLWsNHk51ih3pPGTDSsCJZ830VE5MvtjPH5uD1
71P42eaYlq3h2Mtwj+tnk8ykBa6NpWWiOWSp/Qy85aBDXn8hn6pAux8OLQwdAqk5q55M2zlbObGZ
dZids1CeOK3FEWk6Q2C84BvcgXNdiM9cs5tPU1a9eLa4SvORvWSLAjdHRdq5X1xbXz+sF++OZEIX
bWxRPbDeuzlfTmPzaGMerrP6okaLFFZ04KsgqzW+jCmDuhZ75UbfTme/9bL5M3feDeUmB1u+OR4M
bit/aX3CVrk0W4mzKItBoTH2IcL0Y5nzeOC1oHPOTHB6ZM8LPPfqlgT+L4n50F9mnfwGprnvYDNL
0MPtektKOZTwml27C6WNV3h6UcbyNUjn7szyoDnKo2QABm6HR4GcpTb9Zefim9p2o/Ewa8QG/psx
+LtazIciDK+t0cTuwju7DOYxY4cqbXEIUApg9E5O1uI/U7HJNxTMKDo0yDG6Yl4TbcijAUUcdl6s
IsStjrlBg5GSTyB2UdF90Vp9Uph5hryI+zF6SDomD+44gU917MzVfsUERk9u54ndvmrrP2ZE5Sis
90ny8kxTuDdBkNiS75x1nwfPt6DFczC1xrnYK3TFlYz5eJzG6C7MEOvaQpUt/4YPfeb/9DLwuGxn
wUOp6l1yPLGc5ax1da4gZCy+WsMv9omSe8u9JxGmX69R1zKKECQHoLU4QafRJOcnCfMTYfNcKW9x
in1FZ9leDMaew92BB6hUSDjtKbisfqiuza4Np2KGwQsnk9vI9DJ0Nh6AcN87zrFsywfN7ykUqSD8
7fW61n+bUuu7xnUMmA3B7KDYHB6dSpwS7q+TUfM8L6CRYsc/e0kUQ8uDJ5u79bbb3MwoT6Fd8CZP
zXNqBk9+pZbYxL+xWb+Dwi0eS9Y7BBAPwhangQcq5wMYZvmchhBTBSu54DdxWyUi76Wx9r0mjcFZ
Pn1DPgQMdJqvasn+NZRVrPdhvdORUZ4t9xlUmljTRT+iKsMcBYGLupflbgatz599Rx0MQFifK7Vs
9zwPWYxmDvtf8d9AoFGFCKEovPeAG8zpDQKaET4jriHKyRVfNYBys/7t9fcGsFWmwqiOwwgisd26
KK0Y164SV4KU6OBscAAAD8bdQv5zpvpPmU+Iu5cjozyBMii4sl8yOlabfVJW56LXGJPZ48P6Vkx7
Q2d/Cp2dsKkgjPhUQRivP7yahXt+KqW1HH0/E2j6WLIk+ZQ2s6vkxB5rvl4O9HHCm2VxKOuzPjaL
/CmyFugvRHwYuzADocFwWXvzjYeWOy0bcHLwt5sqEfXbrO0ykMWmaSXic74SV2eka2QXjornoOgl
kUss225+NhIm/qTLCP1tXpscn3pTG5d2sT9IbokDFnazn4+IEoEKzWtZ5SO3j6gaPgyveXlFpOFu
eK0xlSukOcugsX4QUTEs2VvhlE9jjk7XAKvRnvVk8BH0XPySD3IQIj2XfTpzWirmk8D0XgNcxAK0
ZDtL51pP3gtEEGX17FezqG6DV78p0lI27aS/SHdOGtbB8K4QoEmClP2mvasxQVQJi5hyiwM+HXks
WPVH9yQGE9K+cQ9OmYcb+ojuzoK7rM1jB2+YaMcDEyPRKRBqYyU/k0C5m8zQz8VY3T2d3jzuPshY
QbBR1X1EwbAZKP7OIlvHCbadrenlEGrMcsex7t5pkv+UWEGGjiwu6dgP9BN8KfIqGg6Gjb185GlF
EGUIeeN39fzlie6lCVAq4g4Fdezbyxg0RHPSGD7ZbxyeYyeZL8wucC3tvyxMyUPIsbNBlDxKT19s
phTUUf+itDj6rvp0c/fGnP9Edr6/URmWjiJ9S5diJwznMar6kxD9gYEzdok1IlH76FcFBNOEKzxM
FIUO4TZN0au2sMAosDlGUQa5B6lrH1v8GnDv/8a5fE+q8qG380dyDPeWn76WxnDSOdIbmZA/RcX3
w5pKtMZyuA07hGbVDgea3gdL7YOoBS50eQUIA7auJi8TlM5pBRENfp2chycxD/Op73WFl64kftjX
hzUsTBes1oL8KKJgPJhtcJ5NYXRqI8q0RO+JBIeAnk+vYit3gSF73I8aGdLo/x9n57UbN7K17Ssi
wBxO1UmtYHeQLNsnhMOYOWde/feU58e/1WSjCc1sYDDeB15dxQqr1noDyOvUe0Ev7KymHWDdCKm2
RqnTHe+hYjUmCmo9uv0U5FR+0kI+x3D/7K5hp5sZ5Za4EbgSd5U50d43rDfYlY9enaAbMxzznsem
Id7WDd1/ir2KDdQGrE1Xl5+tsX+qg3xlSTUAVwc0gVqbnHNuWaCEXT/HKEvfZYPqrOirbYIyfc5l
+b4yLN5kyjPvn20sSzXYqOag6Sil0bF+ahL1kEvtIUcRQh4dqpnafRIaa9XCMNBqEU5Xsq3uy3up
F3pRFLRie0M3fSehqUka0aoWoimiEB0mxxo4tWKmGD1w7eArz8kY3wVWfJ+iyMJp2iDxw4+O8k2u
+H+sUb4rzFenyt6iSiH7ah+SOvqiR+VrhsAN7aRtH0XPftA/5sgVZRICxtxGKZ8cJCx4rtxZ88D5
QhP3aWjgT5SkgYqu7ju+UOrQjxP1T4uneYZIWeJUu8bEdxrpOnyi1zVI+zvZSc9daP5GOXYtyV2w
olC/98GMm3m0S0Pj3jGlbOurSDPp0FVUD0xxpT4FIbDw26TmGf2ffF+lUqdZMrUvS53w3xWvM4vW
d4Zz6EMj3NbFL88HoTpWZzEq3wUFWOb/IaYpWxDg/1V1mBC3C7osPjyX7twDXBsSFr0Htz/81gTm
Y+JzNkD+GZsF9vZUdxLuNpLgNlhyGxlTUFKCuv6OLt53rcBej805CR8c5VQYXxkvJW2gW/qfvvS3
/BF/v3zduNSSv9ye5jlXXQSnK6cjY4H53mSabWScYi/RmnNveGcdpkkYfe5S46UJh83tSDrDeKeZ
8XeYuowMN2Z1QjZ+EglzA9s3nLo5k4LUB14I42NVVwv6DfNVg6qljOSsoZuyYWuTuayizvAMypdn
aHlKSlYNYVDQ+Sr27pgjDVOAEu4WRib+0snINE3WTVPF19FWjElQ14/o5ndteU6lQFprGeh4Xqwg
GSttXFosYpYmsQyECoWbo4WTrD7RMaglv0ksy/07QMNsICQ2r4N7r/fPKt4uxbaW0E2UdU6dfd7q
d2U+LPyCK4O9+AFiQb1brSGo8LbyA7YhbCKIZ/k5MqNzV/OH2+vlyqe8CDTRHNHAQ/QQskqxLYAt
7kaMfGRFgtQD1LZ5lkN9k5GH3g46l92wDZaNrCDSr+Kmp01WaVKqaTzWkjB9IxlrDMCckCckP0HX
R34aiocUWnbN/x1BHL4d++qAdVmHzqcLgZfJgC0ZWTPDZsC+swOlRvmiO9R59JRkT+BDPvX80QBw
/x+CGjL7URxAtj4Zr9MEcEWyf4OGuHS4Tfw9BauotkBfNDBmwXclrRacc+aHDgesoiC3i4y7wVgv
11BKCdfK42J8wdPY/zloCoxMuev2ONGYEv4jVrYwtVcCaqquOxqq5YppTY9Y0xlxo1Jb46WgveDV
/Rf0pxDu4Anufrk9n/NTDs2Pd5Em20P41leF2RkvfpsV92GRfJJCJVlwI7syHE4acdzQ01dRh72c
P59+g5F4ORykqiv2gyL9sA3EXE2zocHQaios8dujunJHcQ1rumxSSdWxMZncjJQxRxkgyfACc46k
9SSnxmMiB9vCsEOwVfIqYDKjYZWbFV0jN3pDJmB1+zfMDx5hpaqqXM84voFRvBy0p9lJhyMS9Wp5
y2rB8yv6XIxkprfDzOfWdlBvxCyDyTWY5sswdg/L0iyK/AW/CAQp6GDCE3e1oVtVerMwpImOPlci
NsrsOcc0cWtTpzJS7qCQbVBSeYGRa0O3d5viHjIlRYTvWhhTrFmyBJ4fMSIgXhwqfBLHsCYbrwAN
gEiOX74AeLHtHCTkd3DTdx3YQ9v7pMNyz7L72/M53xCEdLj2Sap0y9EnlyPuM42LeEX5ovq/MVt7
A5u+ZGA1D+GQKiKjRUnRQrloEqLoExO8DJowuRX/doXApDqcPjoKXKK4FEAl2RYX/WRb69qYVqWe
Fy9KD5Sauou3qwHB3g4yX+GXQcRyeXe11kOry4WZFC85BtejGerbVo9hp6nW+XagaxMG+oMWiqzJ
aCJNlgHK8byTIwJ1oR9zoQYxMKPu9+0gs9GglI/mkqEhMQ65w5psJLPJcg2NyPhVTqrf8P+gTNi9
DDc5evloIKh+WEbLGNaYc9v4oq5AX9pp+eoU1U4asYcNxzcq2LejzM4Fh1vSQXqJE1fT9Km3qKmM
sdI2nQK+VjpL+gOtpm1mmnejsaC3P5+3y0CTVZAj+9Cr7aC8DO1feE/0I6MOUpfhkh2E+IsuUknH
YCwqPFRN4X311xzt3XJLdcvVGj1HrdV+w0jl3JYrBLu2KiB9gLX0WD48gRfh1MvVHWqmN7Y5epwZ
pE0fEv0GxzFto44xHSXZDhfO8dlRJ0YHQBYHaXHUKZNDwe1ND/yin7/meLQFmJJ6MHHaWtugBpKP
r63LBYKI4O0xzu9JolJU0FgjpkndZrLo0wqlU6su01ddqAZZb4H7xyt6JjR+RUnmTsItRsp7RK7+
tNabR9/zdnzryuLB99bU8Spl2LqlXU5yhgL7oJRW+lrEFdRhVCHgj1OTr+lyaRtFMMwUyV+5cXDK
ZZdywu9aCrKVbrVIxug2/TRYKLmXdzwgkARGwHSrOmhb+BXdQ6R3FbP/LUG7QhA+uas6c9wHSYcS
Sa3D/PUoAadQT8w8pivfWr8j+bfUfSkhnAhCZy8PT53a7VQUWkAXUaL1Ub9tza8KbX8LdNpK8Txa
Rhkk+/QRHqwobfAIr1XvT6UOZzbfL6hPkW7eC7qS0GQSaHHRagxjCs/UGqW4enBt7Vvrwq6NYfV5
mPS5tMXpSCFEUbvKt6hoIMdUWrwDDfod8hel5/xXkbvHATmPNHIXtvPsrOWU5XTCJImkXiMzvPwi
peqGkqdStPUjr35yMC9dDxgPLWSE16KYXLH4ViAsP0uOggysnFHb4WvehumzO0iw9aP0z8Lqmh0Y
pqLr5EXqX3FAe3JtjK4BGiuri9fA0t5K6vxaiXB4RWVOfzDK7NvtaOr8fDLxqCA5Um1ZeDpPZq5T
itKR0VF5FV84Nez7ENXH8GfeU5QT2CfHWucRWKmMYwuiHo08n+q8/LlFXcYAl4YcDA0Fx7U+ecBu
yevom3wBdnkHypqCPue30SEEsr39s+c7kF+t0bbRLXYhR8/l9y603oF5XGWvgxXp+3IwRH81jHbx
gDrX7VDzK8kiECeOChKAV9T0sFFH+MSl6Zzl3INzWH+XOwuQOW2LGJTFx2PZjmaSY6m2wiV4OSwA
W1IaOINzblwcfRP/cxWOTxqcrN4oFi6K+XdHZZQMFdFPUxFF6stQqq6U0Lp159yh2gH5Dqk0RKRK
IWqFjJ+EHN+Hh0Y9hewB1xfehtMdikS+RwOtds9B036qMSwGB7cZjWZt6tHP26Hmi4M4IknB4EXI
Q06GlkWjb/AIN85GCdS4SOrPKJgIK69g4fa7FshSKJ/a4nnomJN7wEHHyxoKVTuD0BxRIIw+O6p8
huSxVKVRxE++zCJsqgeWruuk+KzCyZAUNSqlKDe0M9/zIQEzz7fKS2kNRf7RQ4bHkSqkS+rfIAWh
Ui3Va66M89/aJa8LymKzLeC1Wpqmmn024ULj00C/RirhzoERXCq9idPt/UA1atEsEzq2YqHMBoq6
bkrFyDXZAcMOURGxJrFQTshcIl1fSCSm4/objAcHNT4yGG6Oyz0QV4OJUC3BxjH61ar7WK6e2s7b
fWw5iihkKcJVyTI1mO+XUarSspI89RHMk1y64NJnN7NXpaJ9dDX+jcMH+muASctyEqfX0VlMxsg6
m1UM0azkyAY1i3K8YCXdHtK1r0QRnbNX56VrTBcEklcIN1kMqRgSnIcygI7uS1WFfxLTehp80L23
403P4L9DwwsJZWRK2uY04ZLKuCmUQQyt3gIx+RV3X7QeidQ++XU70KwySSSqL1wpFsJ2POEnSwKv
jzYq29o8l5CXKPla6TPqAVt4W6aLbn6xLVv9sxIcb4edz6dC+4UFSGZBZXtatYdA5jmYG9AyRt/F
64dn3XiiG7pB5EbCsOV2sFn6TOFVM3hm8+VM+gRTzWfIDUkG4kI9B4itBniT9uq+SLet/8K/tfbI
Toikn0b7wxkWxjlNoP6NTGGJPE0WdZnLrZC6okST9eo5relrZQrETzmQn2+PT6zziyNEwScX4QiN
Lo/wZ598Qj3ObMDucnxG+Q18l+KF97FdR/dWgpX9h0PZtGllfF8pZWMmdjmeMU6MQGa7nVF+g5Rs
Ssh5eSiqRtKSCd9shVCBZFgYlXOrUY+cXAB6X6GWMuAfFQXIIyS8cmSocrJhIMhO7zvMP9jiwb1Q
p9pD8Zik0JrtuM6LQyWyTMiwFUhYxOPukCaswIeAPyXh/2jZUYRj16n0k3jR2dOJzOlAuKGmJCcU
GmBrYpqhNfFRibuFBTifRh4Hf88sTnZQ7pMzMlHKoMmwTTmhnfdT0aDvds5nV4JvEQMos7SFcPOl
SC4n6pyUOA1Hndb9dcRuW8Pv3FPoJaBPyZNV459Idj96PIocDvddMhCDT+aIUb+rMeh5XwNXAL4O
DXtlaf4PkLlNDZ/RQkXl9oqfHx6kpY4tG7QyeKCYxiTWqML/sZIyP9cjarDN3jCeJPW3qqPrqpxh
fgBCAZnMy8BTik3AkG/Hn6atmmLQHxVmAKQBCPNMdlwmMQdaGsRnTW7h9ZRd+0zB2oG5QI26tSRl
V4+gTrvMX7per4zc4B+at0wwgNxpP8Axh6ZXAxsepbknEbobApCR5gZoezGI3BlPe9vZj0qxMzRv
oeQwOzgVknSZ7FlXaFk50wuizZ3KLS3JO4MEP1getrWlfbg9s/O1KkLgG20iYUiddzqzdS9lI9Sx
c+js9LH6EhX7wLIW3GXn96sYCJw5VqwhOuHT5UPzVs/00D3hEh+bAJ99TOP1FFQdyupYvPS4T9jk
to5DbbZ+CeXsdHuY8wVEV4zsX6avI4rlk2GW0Nlr3gb+eUj+QWSBb4nwxLoc9kGEhYW9UDGYnzeI
JGHqSc0UjieQ/cudOeTYTHnVEJ9RCYI3pN7H5nd0KlmfDlqX6v722DR1dvVZBhgDTlIdOVOWy2U4
Izd9nSJLclIlp31DGL/c5eGg/dJQutgNo4xI0KiaK7cFkzzmQXnuYeKs9RCF07FpkezBbA8os4bw
CWWBV1JXFz+yFFcfxylPbWyl634I+11g5uFz76TR3pBy/zFz4bvUTDZSv7oJKxUNdmxKtFVT2dEj
gtEYlkppAnwx84YPX1Qk1ZpFns6lb5h/a3Xvzj7Ly7LaVpXslKb1V5Asd8AoXzvzDTwfoNrgXuP0
7aG13J7pWUKKwwHFXFGlsTR8jCc5htXCQnCLTj6SXT1VEpxmA0gUzbMEKWDz5+1gsyVLMBs0h6kY
hNSnzR2jq+RSslLtBI7sVbOztVpGB7WJv8KUfx2Q9cq7cSHklfEJAwceLRrlrlmDHsX+FGl6qz35
BpKoyKSaOxA0zgZIODQjGb2q20Oc7ROVVEU8b3WqyNwvk3t5MPKSckepHIHzAeynaVaH92hjPWjN
D/zWbgebnXQqaQ1YRI5x3QLCMtmUnWl1yog52tGOUEuvM+OpoX5/h7Xp7/8QiH3IQ4J+OJvscjta
oG+gGZfNKXajHqU6GOxlphZCzdO5ux1qfjupskXNw+bgpibGS+kyVu4lVgc4lC/W4vtVOU/Yh2xG
3fnH8619HY0IP6XbrtTRsOru2r737go7WKjCXplYm9ILmQb7QgfpdPkbMsqIQyBrzcls6VobxeDs
E27irZvn1ub2eOcLRmWv48tD+5iW7jRhzLRQcmmnZEcaG+mnHo2cfUShDChxiyhhXlffZT3AIfZ2
1Pm2EFHZhLTzeKVN8zlFy+QgR/H+qMCBWFfBG9e+HPsOdZjtf4hEMmzwnCeHnFYCbTOoYGX2+lEp
UMNokpccTAXKnGs5bhYufnEpXLyXVAb1LpTIPd6doCG0SC3DTPJQl8EOnp3I3JDmvzdJHsl3SJF/
Grm0MJOqfDUqkylbqoKxymSt0D+oiwo5zKNXeV+tuvjHSO9b/4/xasA8lNB0dAYFNasam0V+kqgx
D66KrUi8jgFBBCSYiuWaK6MBwRe7sf9bqXJt4VSald2AJzE1//uRYj28m5oE8RY96q3kmEaN9aTF
MUxjPY33WR7jkigEDis9HvaqY+Gt58oWAuJI5lN5kde3l8N8Z13+kMnulqxKkzzS7mNncTxGzQ6s
3UqKjIVVp8yvGuLYvM9NUTmln3w5YJRP+t5X6/RUN1274qTJ14rjwjUIQk6PntReQlMAiR6En/9k
gwRsPIpdLCZYLNGnNMz7Fx7m6c7UJfNz7LXhY6o45TFN9PG5LtJ0CUdybe3yGKGOzTtfXJKXv9fr
qmqoB6M6Zsigy0hZUq9h6RoOYl4uaGVUyof725/iyhRZomxOzVemjjGFVaEGokeZX+RHW/+KECUM
MNpwxScVuegMJqf00WoGWBwdKyWDdBBQxHSfjJ7sm4hC1EdaQIpxRBU8KU+3R6SIbGVyAoiK/L/Y
ETCPk+KCJQ1FWciVfIgkHC+ybOs2r36Sr1IYkTHF5h61E0VTV17wy3T2cYEVKnJdt3+EOGUufwOg
D0aowragMjTNlPtBVRNKRsmhVNS9Ew3HURBQb8eYfzpiOALuTJ0NhI6Yh3fbOUbep2sbRKiasXNf
WsR+VnXcCuKZWkjrXPbVuxLa5alsnHHhkJ3fV5ehJyeJF9BBtxurPGq5aq+xXWtpraG21qdx+6Q2
ZkL1SPMWLsn57tB4psu2SAwoPP/d7e/GC5Fbbb0sqo5Up+4H2RRbI0IjKFbvfUUSB7vvGLvbc3zt
O76LqaqXc9x4WJiVueQd7Q6P4tTwvufmx0/Di3FNUetmYUAWi1GpHJ3owTbiTxS8X2S7WTgNrw8F
MBIit6RVsztYMl0XXaHo2McIkOfdxoNOeHu25ue6GMn/Qkxma6wAhZnNWB7N2vxeF/ZD1YMsLha+
ybV1L7JQsl0qh9r0WZipCkKiuV0ehb5fH+jbrG1QnJUr5ECBF6yVQIAKW+fHfxnc/w9riBTg3fKD
WMK6bBV8euUhWFVmXKxILTDaCkBL3A51bXuB7wOWRmEBi7ZJNtHqdSvcb6OjFmQProkWm6m4Z7Xp
Nr3kvZSSs4TVvLI2ANfyohfcCVHJuBxb1aVuV/VudoRkLuS8DRzdq2L4cntYVxIQ6q+UtKgicK/M
qhWyHOhhq3XOwW7bxyYoUBUZ84dBaz9Vhv+pcKKznyjCF8Te+DLWE/IS1kacS5NjmQuIn4AJJu2Q
6dszK6q2QY/cOrRVeopS70uk+twR3kC1TS+XDugr2wHoKwIUJkm9rE3LXEWuQR0P1eyILn+NZhB0
uXAI7j2zWMIqX4mkGWR3hqHyoiZBu/x+luUbfWZI1qFRGgD2yBwoLor9fpr+vv0JrywUjaetrPAk
gr00vdciCQqwjRjOQWqM6r5B4WuPwFT8eDvKleFwpRmiNipTv5u+/lAvRyyngO4KKCI+dkqufyq7
wNvXHfKDC3tNuTKkvzhT6mikP7NiZK/oQ9W2innoqDtD30nqn7EDQjmxbTSJ5ArMvlP6/tqGObAH
CdQ+ATIJj6pVVfsShZV7xMQQ4kb4aX17Fq5tFxP8BMuUy07jaXH5VXs5NNPYzcyDUmjq9ygodNRT
1WZlWxG+72B+y36gQN3mj+ApvYMZ+dbOcY1wIZe5cu9SoRZwGhpspG6Tw6GADl0AIOuOUU/SNB6D
7hy4T2Zt33n4oCjWvmXN3R76tQXwPqT4Zu/O2oQs27JRiTtIDh45Zt7hslVFb10Bnet2pHkJF9Qd
xyzwJ1IKGonip7wLNUo4ZrW0Mg9Oln22pPFzOcbZndniupOm9xxDu1jWnpIcNVd0+V9vR79y0FNh
EGBu1h6v40lwS8tRXBy98cDjn8RUL3p0leX6rpEQ47Kz56Zoy4VVpc+fqhDHuDl1mYa3yMQvBwxF
oCwrPI8OTmlYX41E7u+tAl8Iw8z0Ta/kzsrWKkN4KOorI8Ea5S7GswHN5KFAvdHJ/J00aNGqVJV8
n7UITcRBG0E512BAF3G8D53K2XhRH+z5eOY2q1GcjZoWqruhjb8cPYAiW4C6NZRSx1DdV9ehPKAn
5ffUYwutdtdaLVtPEZUExJG6xNrosYXZgjKgq2amuLNw2q5iy5NXXha2C0fPlRtCXA3izAbdwol6
OTuq7aBU0NnGQVYqXu2a/82snHvkqb6iOPNRJAp+0I4Gzp0KIfVQQP2XwYrODMNCd7WjbbfnPitg
ww9mtpKV8HR7nV1JmdA5Fv9oJhylKdusszS3c0cHPYREj++K7OD4v3rsLx4cqSgOOBNYqy7N5IWD
48pLjIOHuWS5IfzO8/JyfKASKCc1pnlAn3w9Zu0TDicrTUZJKvqO7B/k9QfJeMFwEsng4LlxfuTD
wnvzyuEOroMFodHgs/mvy1+QO9j3FupoH4CtKHAjuj9DtFTtvVKs1Pn7yatp0YPomPaautguraAo
jAPOUvvaK74VafbDG4sj7PUnr0B7QZfuhwjLgEL5wr1Jj0YpF84xMZDLzIYGMH1Mqms0umkRXA40
DS2/BBmpHnsEbO/szvhGvfa7orZLpa75jOqgEEgBNP4H2W6yZm38+0qEsM1jWNR/oBL/AGVxe7Fe
G4oAcvDheObNssTAyMwG6RHzGBmJgpS5F+/xnDI3jezW+4+HYrKoSWqUemd117oshrCABH5UB19+
jUKrOdG5yx8l208WVuL8YBFLgxqU8F43uNcvP1DrjCV+KcAAwjx4TbMCoRYhuFM7O9mvvt4e1rVv
BHxdBnJL/kTqeRkrN604xSEkPsrV8KVW/Odk9O5vh7j2kSADgZ4jIeBRNFlvldF3SdKX8UlCUuag
up51Dwehf/AwDVr4SPNLkpkTjBNaHCK/nYTC90lCS95Oji6WPlXl7EP9TxDa/9BJkZbaxvODklg0
wiiJO+aceZQ2uRYhMRYB7C7REu++q3K1DrHi0XvtrFKxjCq8PG5P5dWYovvPAUUr5+8p+i4Dqclp
B7TgY0FZr7KDKlV3UHNTpCeLbev6m9vR5tkcI3TE3WZRo6EHd7k26Ku4slwLT4zOM7BzMLBr1UYI
HMFgDnsHnzZ0apoBFoJufLXDvFroqly5FHTaY3T+YZTBX5seyXbRW6jS1eT1tbLLqvCxaUrEZuXz
oIY0HSUMniR1U0b5th2tT7wmN2bkPmiStLCCr0wExFnOS3BIvAmn017xjNLR2NWPnSF1O0eNv2RJ
lG1ibNA8pfoUErBPUVtNe2PpXpynYHQG0Srg0KEjwkl3+Q3QXzXGOlLlQ4K+5sa2A28d2Hm/UzG9
W0OlBAvIDXFP93t4zWUd4VH05xbWwZUNrIPSox8KrJgFMVkHjeXZrl6N2rFPj5FeIEbkbkrKzrdX
27Uo5Bt08KC4CMLV5Ui1ISrzsea2MJwSvx33OULT/25AF+d2nCunK1kGOSbJBlt3uqhiH0ertpSK
Y5z66aZyav9rkWei8VNp29K0ljQDrozrIp74Pe/2rKt7ekWnzDoiSIbsXLHRAwBKY6NrCxN45Sg3
RLmClJ1bSp9m6x2yroXeD/LRbODjjPqhK/oFFMuVsXDLqgg16XSuZt3x3EBoLdFT46Dm2qfBwHEa
qT1l4fq7sttYaBw4gJzojE+L1VhyDsDks/SIuJ7wq04s9PgHZDFpv1ioqCk9LP18ia52LSo3B/mK
4OHN6PEIdWNhmGLrU2XJ5yRCbngs9V95K/2OivYJV4VnYxw/W9GH8Y1A/8BU0fqHDMzzfbLBK0PJ
hbilfbAy408f5DtWbILXUvOnKuRfdaaMC4fZlVoBETlKuEAo7s4QjvBlHaWsUS21AhuHMGWFXODa
H0m1E2s3VPmDn3fB2kks4VO1Ve1y8+ENSKuNrj2nOqoAU7LraGMKQUvTOEQuLsFRqmr3mtbVO6uq
A7QXoq4+3w54Leu+iDh5x6K8WciJGxuHXoNO5AXbivZdDeMxz1we0ONdGj4W/luGyESrv41oud3+
Ade2zfsRT75xnXV41jvszN6T9rWprKUA3R10g26HuXIAMEyOTnEfkdmLn/HupCnh9NO5a+VjFI/u
c+17/VYDer+/HeVKDnIRZXqeobWdhx2DwVLm3jCf6aloIHJV+4fVwpMqvYVRXTmvSa9Urh9OHmV2
LzhJ1aBFHveHWqgwkwU8yTICUKziV7XtFjbHtWA2XFVoxaCNwXleTqHaaTIvMNk+JNr4CQmmH7Ha
FndmhBtTFb/ensgrySqwQwsOoEwyN6uuFHraIqEYGgc/l1B+DaL6joz4VzsWaGLZSrTOxqXzW/z8
ydMPsx7SfFFKovo7WSEQs43EqQOfhVjdZ/jtIj7+JYTgfCck3O+C3Ps8xt0LYusfvjgYpSPqZjw6
gY1PdiCwsRwRuZJ2DzVHyUYIWP6ToQNye0bnwwPVZIFv/JfGMG3ilxE5GtPanSo8f6LeeaKL8VhJ
7rnWtM9Bqu+1WHnU/SWey/xDXoYVO+bdvvPTovGTpmmPRlrRTHVehTwzwBiBIbELdftfBglWDOYO
T8RpXT2BkYg/RNKduMYe2nhA9T32tsMQPMhZurVUfJCa4pSFzcLWuD5KaswKCQasnsm+7/MK3zpt
UI9R4X/tOvOfQlWfbDTVNN/4rAZLhJT5TmRSeclxVfG4mj11qipw2r5V2pPXlt9DbKU2zpjvk6p8
SDMvWDjT5ienoPhb8Cf4N3Sbybsx7RsEomunxd+mce5AkuKGghn87Q93pX58GUX8infrpI3aiATO
bU+VHX9tAftmjvYLqcN7rcDtxjHLJy/u9kUAFGgYF+7A+alNbPhlhoAc0SCY7HxArW7UoX17lIcY
sDHCtVWyVfuvOEK/cc5sewed39vjvbYbRWNGpXYpA+GeDNdx9SRCGCA+ZpA1Wql9G3T9d2bKz67U
nkj1t0HgP0aF8+12WOXayjEYLUc40EPYspfTXEm93COPmRyl4kUeeBK5OmiVNil/ATfwN8b4Zhgl
fibycbRlZDjlFbTvAPMLLfrRNsX3pO+WXlBXfpJItijdU2GhbD6ZfaNwwyFr3fqUwHL/JsH0O4Gw
+mSmY4HVhb/UhrmyValJkyjCnAETrU5mvi8b3D0VTz5KuM8G0j8dL8O118C6D7Fm7jFZvj3l4udf
XivWRbzJ8OSuTvvB6mQB1QmtO6A6izyZazMIVI/TB0kJ0IGTj6roQQ//vG9OdiykKpRWXZf4pGWO
h2j2f8AeocLCLYUaPFhZMoHLJYTRty3HYd6cIjQ18Q330EpNAvOuLWN1YZdcmztuRT4T2T/LdnIz
kou3hRMkzSlHGd2/Q/baeDQsF1pJGKbtQkXlyilA5ZlSn8o5JyCWl+NKoyhvdBr3pzLFDR6sPIK7
OYKTRpLmm9qRsTZqJCpaeWv8+fgSIa0SDzo+HifCZWQpt/AM75T6FFbNJyU073PTwUjaWgDFX5tN
5pAUGOAKZIfJQY4PlkHDimVSe0C378BAg1QszPQH3h7a7vaQri1JXm2EERAjWjOXQxq1PHH1uq9P
AZ7oOAYgHOenycFBjxaswq/bwa5t6b87GnEgwHBT3L3ah4QrlfJU2uZPOXNQefBXRqF/63qk6cN4
/A/rUiSmhBPVmBmjInCVLs5TlJSNpsL0zqTzEpXyF+5H+8M7QDy7Ka0JRqFCBehyHvOo0IzRH/wT
8lsajtSSt47kMFlbMSKHt2dxvv4vQ4lP+u4Gjkp88mjv/L/WR4CwYfWceD/GHn12FbXkJZTm/KsJ
vg3tHnEO29YUnYPiamHlSqcezASz+dC9a8NnyRnv9OZrFzQfpdxQ8Aa8KpQiuW+pYVwODt9npVZk
Lztlvvuj6oN73OJ+tpBV7roGAyJPLle3Z3O+2QATCpQOtRrAK9MzuagaqR4dji6jNu7cIvxhS+F9
hXb+7TDzj8Y15lAroPftqDPECn7Lnl4jVHEoc0t70YzI/EZdo9wadRw96nKLo0wF6MI3h/Lw4cjU
V6lAG9AgRO1zOqM1xhowAQ+Z2fur2PV+ZXr/qW3qb7mBoa9h7TKMX27HnE+q0M1ivfD6pOQ+/Ypm
NJigANTqpLltAz0L3qnsVP2m1+0Pc+uYS3zSCcOrjIfEZMEUjWykuEEUh1pO/hmy7IQN+vn2aK5A
Zhx4QlTvKexS5poekmmVIs6ey/IhVHHIy/+pHTxlIE0NSItH6j0UqRWMlY2nwt9Qsl2tDq/2gC+9
Uj/c/iXiFLnMUfghoGPY3ULYcJri9/6QDXXWRMdUj7SXNurKJ5qx8pfbUeY5L1FEedShU4BsxeT+
MdWuk/uMplBR4TStp8PXvMyecElDuSjfeAFOqMq4w8hmCZZ3ZdkI/QMVli+4yhmPqOkxkIz1rjwZ
eQ11LXVxQmicQ+I2zsJ2nF175NQk1nAZ+Q+qd5NVE+uKilnWKB2ccVsoFYPCMQ6bgrGzd7cnczYm
AlCyIg1j63HUTHKGMazbLi8c92Diy3lqYi3caVoUHJWgUz8eSmDN6W3Q5ZjTo6sqURI/0/SD6jnp
UWs0TIXILr7qnqxubo/qyvyx38AQiTcKCcjkULFzO6flZUZHKTDfYle9Nwtni6HyjvrJ2+1Q88In
72YQKjy+yE+oNU2+VWFamNeEpnKOlAAbJ2XndRi4OeM+Rxa/t7pnV9Y3nK7PWWi8NZX57GXtQkY2
2xH8BHDtaAjBBlWQDbs8Q2l+SJFD3eUMNRtzsZWTOA+VbuxExA69hWibK/LCFM8bh+LYJn2hRKJa
DH6ycrCQjLvMKLrz0AX6uq7kYpXpeCKadtJu4jhKV56G+jhslnSXSYN3KMOgeENYLb53LLdbexb2
Lwu5x+wAEtUaMPi0bXkRzzp5SlTi3S7p+bmx2rOJv1HqyPcL31uM6+KQu4yhTd4tsFgcoxnN/Jz4
w96r9Y0SS/tY9zeIONyrFlbxbruOhWV8g7m4Vt13rr4py/Tn7d8xX+K8LmiYcrtQh549dwM1jjGF
8apz7qlbMBM/1cz1kSANj0UeLZzr80OCWCA/aMNzAM7EXyJddgfKRzlKFONKNv3Plhrcu2O+cOqJ
nTKdWb4cTVhCzNs0bOQux8w9PxeF1K4lacTJ2EjVeysW9hMBgLOkjP2FU+naOiZxZK1QuQEsNE0G
gsosEjtT87MZBY9hmz5Kjfy5MzG6S/Hg2JB4fpbD9C23alwS7W3nurskHLtVYjQLF9u11StSWKCl
lB250C+38ei7ndIXdn4GgQed2Wk+2UWx8Cmvz/H/YqiXMdrGlIzId3KWTXXypHRT4BUCdeTQRuMP
2oILp8TVVfpuSJNDwm+RaeldLT9j//RoO8FLpeI/zOaI23Lh3X119lg1AklB7X165utdWBsJHmnn
xGzrZ3yRMCXL2/R0e9tdXy7/CzOV3Gyw4eUlp+gnfwB1KSskIC+V/5aq/+j4qkFLWQf91kZn0YoC
cHTh2iyz9e3fcHU7vvsJk3Vi1z3y3lWRn221fSwM7bNeGCs/HBaWyuxNwFZEh5BSgiA/zJaj5boq
oJSyOoddVW/jvG+2ZlxFz55ju98C7EI++aGFxX2Br9jCOT4ncBJbtC9JmaHC2dMeUYJwetJbfnHG
PQPnnGD0nxw31h4bg1IUOtLV2vL6cO22fbkyJVPZVbmV7z2E+x6GpKofewsHIElYBrl9SkubVs+d
3Bj5HX5c7rbScdC27dhbmLF5Js7PJt+3bVucY7yXJrsrCDhD6TafWwhuBcAh97fpfqL7eoeqk5/s
lXiDx3q5MZNPLVt8KJakbq7sNwHLQr+c14ZJyeTyB5DaZ4mWVhyhXvyGc+jjaCtbu6w9vAzVl9vL
8MqGQyxFwIZEo4u84zJW3BuDkPyoz67pmStNynbp/3H2XUuO49i2v3Ki3zmH3tw4MxGXoigpvSn/
wihLAiBAEAAdvv4u1umeLknZqdvTUVHVGZkpkDAb26y9Vg2C1tcHOX8hlAhxt6wsF6i5nnYXKTHQ
pEs780xskubEB0gv7tTWpM5127nl64Od73gEwCssF3RZKNqfujRuP/i1nqnBrgtAOur0qqAshXxk
zOYtAj0Fwam4uQ0BEv/bRxrQKzCMAtmOEslZayzDSUSYy/UzVE5RH38buUEetcuF93vBeK0IL2CO
EeojtDiFU3sVstYjEebZJX4O/yHHRpzoLTBVhVe/C3BmPKjcgHjH6b6k3rsR0kCvz/DP8uDxHY8n
wOGAigiiG5BKH28aJcD75M1Yz27wn4a5foRyKyjCxHbh0Q596Zs6A7OPcLas7z5X1l470HIyhm0o
C/etbvcd1KGAVb/gepybVNDSgHwIGWms41lMyb3UxMgd4dzQ9lPUmasIOm7oQ+IXtvN5fQrHBRRR
mH4IqZzHW2gfkT0Zku4ZvCimWObmzq0eVre9n97QdHmvk+wKyOHyYs//+WlFnIeCDSIqMJeBf+N4
4jvwiNBeKiiciCF5IKMbvcnatn//+vqenyAErWiYhj8KrDniyuNREtWEI/A76tlX3SrDHS8WEliQ
OowXQvdNtXSH0fW8sobY26Wtdf6GGBumD84TMpAoTB2PzfTYxl2A8LwP9d1I3LfdHOzTqi6QLf8+
BP5n49FPmfQfQK6CGkoa3FmrNt1c7Zauen59Hs7N1voMK3VnBg6JM4+ZTx4bhmlqn31vZ3VzVVE0
Ji24EwZywSHJfLzW8YlahwKn5cpQc55AMx3IaifIcj0xSbwb1I/DbQI04eoQhCRHrvI+0rW76702
/FE3yiEHMrliVRmMu48OCH/KGvrbd3ZIyNfJAvwFuCtUs0rWJlPpCCjrqhgdIbtsjgmIVZNQQYsU
8sHZ4I070ti2QFdUsInShW9bOwA7FiDzMoVUbMKBTHfwvdGVyfvufRA7ml2DfZglW2Mo0I1zoOKd
lGosZxire1Dq9bux8/nOi2lX6LpK6lwlIfjTeyf81mdqVVDqlw94D5CD1l1Wtv7bZOm2CgLDEDOz
G0vbkeZdEzBU/mq+IY2On3vYvXdTo1UeNY3BmkDnNeKLd5jcQW8XHwV36LvpbwmjzZXjEfm+ZcNU
AlE4b8LaU88gdUIx0wOExKkHKC4LtHWTJCXbWKd0z3s/vnHElNA89ge/GHXQvJXIhD3zzF0Y/BXH
KZckMwc0kHkbOa3q7h4NsjeqqqNHC92yg3UaiOhFdCzhYUA7vOHs0+tb8vxoIiUHYhqYgLUudVrd
CNtmcXWn9BNWYRN1j8n4oVJfPBZC+0+9dcQFS3AeaBwPt57WX8oAtksaDRXW6mlps8cQjUy5cu+G
FqJ2mUmvB5VeOP7nORA0JyDRCoJ61KSQGzweL1FItGoRtk82nAuj+OcuuwdjuZmqO0NVDo3Wi50R
Lw4Z4LpA8mctl54YnLj15CzXV4wDUQAvkfJwk6TNAfLOeZ99Hht60zjkQq7nHFq4dmGA3AxEjUCi
wlgevyjoUWng+I3zhNzAUI7duBTIFII7pGK3TtNtkKqCAil5DxcH+ScK/VxwqIZ/219ZHyIG8xiI
AQHmOrHzCxI9iWvwEOgKHDZ0GPYZMOwJGS9FAi9cmBhppVLyQZK90v8cvy5cgCnDKauenEBtdfgG
wcY2zexNPZMyaCw8696iRa7JK/dCrefMJwAUDisLXxD1HtTnTkZe264br6nap9Et42EQucwc6AJP
ly6us22EcdC4A3cTPItA/QTHbyh5H8fNYuOnHmID2VTnUS8oNMCXbacs1AXTq8TVbS71eKlL6dwb
A88Ymg9QX0VlKT7bSyxpoXdKE/FIUhNtAh2jQdA1/V6tBGQ5n+bkzktm76qzsi3DafIOPh0gPpyO
Sx7Rrt5Qq5cyglxaERoF+dM4/DICjH3Ba3phJVZlO7TdolcHUeHJSiRyGiPoBQRPKmxuFBMP0ou+
c3Ipa3zqQKDmEwE/gjoUzhXolE829cR4Con2oX2oJx8NmHXASvRN9H/z6KyjAGcZr5VfdFSdMimP
Du4NLfz2YYjf62GfmLJavrxu6s9y0j/HQGSG+B2UjmdskqztImiv1d1jH13DuVxJa4YPzEMHpbi1
EbSyTb2PAH/w6ZST8VK7cPzSRCIEBvAIijswyicmCs3hY1g1UfvQt/VQWM4hKBr47X2gpbs2lo7X
OoV8as0UKbOsje/lOALSIqIf8HPAXTihtVWqYH6uem/ejW0QbbFc3Q03ffYkmhllLTbYVZm7fU/Q
xQWvB+KaHsR3rq1Y/NKrwQ0IiBmAl9k0NKWjVVwsOGIFrR2eV6Mn0Y/H44PgS3M/JbPZZCaZch6m
39w2HB8akYBTYpyXQ+OCmM4FrfyWOSYrZtt0YGla5D7wAY9vRkzoDA0ZL/fBKZ5DD8Mt+JRVEDSe
za6DdQG7uJFFkNVv7QJpXxCCh0XoQKMdEV9cJBSqwhDurfeTVHVhp8BB7aAb/+ZljP2ASxFXP/6D
2To1osNQSSUgEvToRTrZ95AbyxlEVfch/LKirgbQC4smvhBtvrALVucXvBkrGAXEmMd2rWsE1LPQ
yPfAjfwcJlCmdbz5woudZVzwZoDarOpba0yDasTxICDriIMhE/KxXRw/r0ANsOkZ8cAuBDfAWQw/
6MGGNodiZZenruPuo6gWuLFSZ9MSOeyJnoMNasHJhWP+0tv/+mBrhPCL/4OUllizZ+zBVvC3GLjT
Cw4Nkb95R60+FmhJ1jIhEvNnnNd8dKRuF+E8xrgdSpfN3o2fEnK7gLf/wnL+NEy/BhronYDPsMLr
0O0JRqGTe8pVA3qaJ04ewhH6N+Dig+x9b3oUHVoNxV7kq6/dwMj7IF5+SPSWN6ErNtUgxL3vVkHJ
obF5YyKP3BHd92XT1UjYLf6Yh4CjvHWSZNq78InRt2gdcESFAczW8CkQSVioZAJT28CzN8448vs0
mUDear0aIvWK5sILW3gGLStk700l8h/tBln99ML7rwt28vrgol8b9UG3gQLsyU4DPaYYGrfuHwQk
eIJePzmU33k8eDfyS4IzZ0P9hOGvGoSwoqufd7x3EEP0USSy+D6UoXPnyNR+gvISfaNbLm5xD+oL
2Y/TvQrAKrBx6Bt1kf0AD9jJSV1a4U3c5cmdswzBp76FxjB3Fvru9VvpNCJYR1lBY8BcINdydilF
Ok2bOpv1I42nTdv0JQNnBjCHReJKRAiQE3p9vFOv4X/HSxDdr/1aoKU/nsWskq7yyKgfBaLOdOLl
HI230Ca6UHcITlfr5zhIrcTgF0Py7jSpFlGZEIjQV3cIdyVaqPpEZLltQDKsmlYjOl6EyLlugDRx
QvPBJ038JGZfb4BCGQtsYQIh8QaXDhSmy5402VY7brVnQ5cd0AcZP4LzqrmZQMxn8zgV2dUkG35v
QT7zDMEkSAXVTF9L3v7wwcT54NoezSIer98HNYFhV3El3yFqD9+byMbLBo1HuI2HProFne/8/PqU
v7CR0LqJHYTmv1WT4mTKJzpqb5ow5TpJwXhsawbhkDHdvz7KWRoTMw4cOSw7UCYYLzwNvChpwRWb
qEelop0IQp4Dk/1kJlAO03qTzMEhkKwYXVpQNHRGEQXJgkOerE0uHJwzSkOYRKTVcEbRt4om/NOs
GtS4eDxldXy3qLFHCmJJK2/Tx9D/zgX4+zUyIh76dsJZ7JEpnxY0g/g1NmNPbkCBbzaQOJsK5Kvk
OwDuwYYZgcZqMK74ZLO2+5j11SwvnIrzJUKGe010ru1LSJWdLFE8R5xKlsnHeGw+1Mnw4EEj9vX1
OQ1o1klB8R2t6Ihs1qD8+OBRjw4eSPbkYx3Q8Es1Rf02I4wXkjqi7EViv9Y9msO8aIghWW6mzevD
n3m/P8dHEzEQUSiBnO3CKFFDH09GPoLjN4+CnTPtDYOkoIJO4pzPWbrzs8cU3YcJnNAguSQf9dLr
r3EVEvq4MHEUjl8/Bk214gIuiUlNs5EWYk7xMO9c6995bPwEfl5QXEYCXNKXqOtefHPEFGsjN65q
VM+Oh3bqOJXUneSjdpW+1SGj2w4aFdcQrhJ7J2UgtfdBpwPsxHAYoT93A+rnZTsoERTQ77PlhYU4
TTlhIVbYLiwjngjIjPX7v/hAczIrvw2YfHSbBlTdLOxKtjCx7XAUDmi4xv6v/eS2ZzxE1TaqisHX
3h5VO3Nbha69ksIAU48HvdLx4t+iHjPm/eiClg8G8hL5//l1cfywJ5euS2sJZkfsWsd09xMLH7o5
/QzdlEuMHS9sj18n5eyyBZo1oQtILrgAFNy/R9y7/sNQFsyy727zRfuXUkanDe7rOoC4C5Bt2Cng
r07OfMUkkv51CuazwRx8805EH6ABI8T3eHzGl+Fyx2hWXFj882sROXgwmXoo3gH4eBpNjxmUrjOQ
Gt6TcRweetC17gGj9osaE7A3JpEHg+h4u4gpQkdsI4pmsAwXHO82ZNZkC3wy27oVDTfgw0VJfQnM
hUc8X3GgPtZHROCAPPdpgCJ4Mlh3nuxdondG5qneBeyCtT3LsIDBCtoq+AO/B4nXUy251BG2Q70R
DTqiGaBnaA/z1I55RocH3sk9sXrPM1bMc1r2c7yVaXqNtP02sPE7NwaFZjIWST8UtJ0veGMvvvyf
D/Yz7/bL2ZRQefEaxZa7gdnuMYLTV0D7NwLitqcXms3Pr5yjOThNB1RgV4hQguaPo9cVnQof69l/
fH23vTjE2vLgoSMHf514BEiq+ODsdtrH1QHAaZK93r4+wvmxxUugZucip4GqzukZ8lnU0giO16Pm
76254+6Y46CCortBbi4Z3SLyn18f8ee8/Bpx/Nw7a8VuDe2g3L0u4S9LxGYz8DkV/LGbm6fWayug
CPoDXei9O6zcwBE4UKsquE3qFiyGWZlVf5coHE+wlmrXTkS0BWEDHz8B9kI0UcqHO7BTy7cL6kY7
bcceuge83y4uE82F8/LCLP864E+2tF9eefJJO9YztkoNHulyQuNMHnBBci2qH6GMblndbDPqfs5i
evi7s41jCOTyGnEBcIDS7PG7LlOaWl6H3gOl0WYA72XY7kzarP8ki7N3nW4TI57PCXhaFbvUxXBu
KE6GP5lqDZfW9SxeMQmmIXfAg10mkUMKBU/iK5MUaJeIt+k+sUkuqjwAB+BGeBCmpXPkFBrI5Aek
dcDRGFB3Oy2hPsiQyA+vT9LZMcNDAiaHFhLYNBi0kznqkNNIXJS7bv2RNHkg7FtNU3nBLAMug6k+
2vhAsiJbBTI20G4DJ3DiQLozMW3jUKjvBMnHqfVB1EljyBIq/RkMwCVr5gKPspmCbquH5OCkZt8h
tSST/pBU7IGCTKLqwmbj1rIMRuCwGidw0F3WFxMB2bxK5T5U8lZZ90cY2+dx8HABRPE2rOZ9KoSF
lEiw7Qbvwwx0VM78sUyj7ps27LOIkyc10qeGxocEzgmEMkqdddedDDd2DobSpNOGtIAtJO43r613
vG9v27gvZIRVJeHw3pLg0wT2+RwKCSNUeTnkSwL5Phuyq5iAhZ+idMtD/ZR5yMCjjtPnCDu/tnO3
H0gKl7LZcNs8D7N46sJWbFJEVzTq7mzTlGLQz8D+31oEGrmteLtJav3Jn9B1GurwCW+In5dRGXNz
tSyxRD7O/eAq+j6YNNmIKX5qJhiziNdl7VVvltAWuIPiTa3JM+fDPahJ3lslTD46wTu90nfE0JMs
wKpqSlCEhsVM6DfbzQ+RcR/iOtgo3RctkjNJ1x7qVH7VPfswsuS9I9pma63ZEch0Li2yti6aWnr/
ShpErIFxDhPSfgXKSnGeUJARziAtTEP2EVGhRJfpuCV2hkBZkIh910EGOnHIdazca4smDDSGhV4R
jmHR6XDXoVEtz0YfJGyB3CSZ1Cg6s20gIrEZe2s2jEBkEEJreedMT0ZvkP9tijnFx1dpuLOGgoVx
ABetyByTk9q9R6/Hxhk/+PeoB/dbw0m9QcdAtiOBB4pXH4SJETHDvYho/9TrIW3yPuomhHai2YJ+
NjkEqhvLMFnSndO5ag8qjKxwYqB283CK/e8gjJvBfAnbn9eKznmLGbyaZnFV9SB/ZAEK9Mhyujs7
tv0t61jRMvoDpI9QVVZVDqrU4alrw0t1uFN3AVh6LGYETkzAseDSn7iQjp850YJZubV1AyXSiMlP
SNVbgAHn+YIlXo3In6cf3h9SmhhnhZaDaQcZzmNDjGR4sxixmNvJE3Sr6jTeLWpo3s42zT5MlNmS
9ab+/tOy/ffX+f/U37uH//18/a//wddfO7koUjfm5Mt/vek4/vzP+jv//pnj3/jXLfmqOt39MKc/
dfRL+ODfBy4+m89HX2yFIWZ5HL6r5em7Rr375wB4xPUn/3+/+V/ff37Km0V+/+dvX7tBmPXT0AQi
fvv9W4dv//xt9Sf++9eP//17d585fu3/qnr9FPH59Fe+f9bmn785UfAPJM7AcLK22qwoc1zV0/ef
30qCf2Bl0GCBfoO1drnW40SnTINf871/rIpUcHihM41mmQC/prvh5/ei6B8/8ZyABUVQBEAo8tsf
j3e0QH8u2H+JgT90AKTpf/52vCMxEJRo1g7b9Y76xUVgnFENaH+zFZ5V3UZApi3MB8J6cp2ALfgS
KejxlffnMCd3UMCTYOl6nNmuFvIz9qq5cWckni84PH/xFqF//BZWoOAqB6/ZIgsHw+Y54TK1+VI3
YnqHtAmPLh3g43Ds3+/xM3v5y3TJGm19PS7D7Rz5qPQBGeS22zQAUc+CFA1cGT8A6u6XnfT7Uv26
NC+PhX1z/FIR7wGRoWF9cGZH4dJZUINp0kSCMs7E742pnAuYlpdnD43BxwOZpPEjB80eh6WKh4MV
iS6Bdgx2MgymC9boJMX3x8TBBT4eg4zATzluxw6pBvg1KRcnGb9BLMd3tjNqbTDXuBzabDs0YfeG
YxIV7sQG4k95l7Zg4wRlr4iqXZaBTitCDt9HcMs9lMt5Zw25t8sCKbFhCvdTnQ7BhcTkyyuARpjj
h65BrePRBdXdegho0UyQSCRcqMexdvmu7fSllf4Z9vxprP89O6cAkE5q6w1q0Ugjpbx6oIBx1xQ9
GySG3p3XzgBhTYZUIy7IQQPmLAJ/tDe6cv1FgEbY49rmfeh4zTMMegQdZk/zCVfyQqNGlOHIfUL2
PAEfUXct51jEwa1QM1EfUrexIynTFrWeapM0E02iQ7YoUCMXI+UziAtmHzH2u9Rmc8IKMVbONOcy
pW5PQnDOQkkbuopgFSZJAd7KZeC32DbBzgNPYtc/4JKt5CUNzRMUyx/TBBzJ8XokmeZObwcIZCyO
2cBXoQ+NtvCKsoGhrNV4uRrr8MqtE1KKENziQScBkXr9OL5owoD7PfHWR9mOS5NKkEVTnv1wm8i/
J4lzqRvhJyX3C1vgNAtPk9jpp2meDk1AvDb35yqtIIpD7HvuoykiSJCK3EsTboJomYoRLNHEGeor
BY7Xx6FNljsShjhFEQgtIoj6la+/9IumYQU7n8z4Yj2/AsR1S6IxKSIFXmo/mJNDzJdLFdEXh0At
8GRRHbQfiMbtJghGuc2VYoa9HzvAB2wXXiLf/auNc4p7DxreTiTy1R5lQPN+nNmA/0P+1mkQeEVg
DUXHA2hUPAdKSmSZ5uukmS+RHb78fmcIlQVFibh3YLuGPknfVqMDaJCU1adULZckLF/cmigXnES7
KOwQRXRA4f1X7F2SMVPlMaH9hRTKy28ASPDxJmgrR6Jcxuk2Mg1td2FoB2zTOXPVltrEXGw98uDV
/OKz/nG+AVE7Hoji5hGmWyQ0rWPW3w+hbaBb2UUtEfrg9oHuvY3trfYeSOjr8AHLB+YzpP5n3rh5
bf0Qql9RIKvuCzhX0ym+rvTI2kIuIwG9/1wx8KSUraDIiWARkob6WwCvTQ/x8BH+91sA+Qf5w639
zv9cA9MMQSVu8MUblHbqKNtNocfIUOphNu20aTpOmXsQI5QXv1VVNbm3Lert5IubWT4NpQNGcCB4
KakiMG2klRMR+dDD/4znPLCDduo9GDLqbl9pP62BaAaM+2nW2lNJDmqTOl3AFDv2QVwatxcTAi6X
jgtaGTx3VmTTOoOZgp2rJzVXj7LNgGP85GRKB8l7FjQhyjET9TZm5kHhzyRGRDuRGC2Hc+p3dzWU
zBlguAEx+kH19RC5qG6GSdXfOCYYXVmwOhn1LWRuVXVnVTjqPbrR3ThGT+rEgtswBg2hxfR9o12z
DVoL72EzepVjbzKiiyZZprddFTcbbQD2vF5jsqCFuGgUjc/9IiBuW7hu0qt5w1VPqul2SMcwkNe4
c3C9PaHckQTjA9go5uje8HaZ1M64akE3vu/LKkpzAO65EUh+D20GP0DOdeCj9tuK6BE4h2zmhdPW
9aRv+so4EdodhXaG2xRsxDHk2qHMO3ytTRA36OdHhcvSK9fRk++gnOUlglyT2lmReEjj6fCGEDAG
3VumOP0I9SLB3ySklUv/OHdELkAhDzpS9KAR7npY/1hxpQrMyDxOALESPn0PApjMLucOCxAX27BO
oneNT5ul2oJDL2tUjvpbCsEWRKIm8wvCgjYp3T5Ce2GeRqNwIdvM0ggIEX/qGd2B8YbVw3Os+oBH
j8B9AY21bCMOgR3C8tYiHyMAS2/qVAGUzFNW6UOo1YyAO4Xvwrpdq70xY7d+DcvEr61yoOnyVAOI
Lrxdlc1W/UDfgcPbvEFPds8faKxI2+x9zwnGdMO8BOrS30aD1tlxC06KpPnhDHNTu4UF/mRAv8I0
KbMzqvbnBrn4EDJQ3ZbUXeO/552P/b9ZsgUeyPXQkNS5cTic92/SGRoIQkuSxpY9Cz3S8KEXsnO8
kva4SJ/GrDbqa5uk3PPyjrmZi3SAz/rlpp+Rgh+LDLmPmmCXNrGKcjgsEUoDyrSJXa65gQsBqQX0
yUyHoEZ+S5Ue6yIPwmJL0FGzdw2aAetDQ2oO78JK4XqFBDJoaHeKgEAbHVNJKIMh7+KsibICN9cw
mb0Ddkfl5z6bh0FuI4/F0PbwgemV3kca1E7rXhHbkeCbosvEqocegid1soVwWjoP2y4VSQVavL4N
km4HvdM6VoelJbPHSlNRtTyrcFYIOGa9YNEfg1bNbEYiz3J/gEhYPSho51riQMMm9wfRDhQIcR10
S3CDXr6Yq9y30GJKcQkJPdyiGKSUd1dP7oLIAm6kg2ev+ritp1yHVNfvUL3QEOxIOwgrtOXcGmgG
qn5OkfmrWNBH7Y82Y/7SlwmNquYNAGkB0tcpsUs8oo0gEsH9WtJ20qJijqRxKSMD0qEN2hVIFGBq
ukWszVEoRnUaWahaVpAN6O28IH5CoTs2b9raX0YIh5AgtYh8UHJC6hotcjp1txFFvt7btGPTpzfc
ocZGG3+gcFI2dujCrr+Gg2YA0VxQiIRIAZA4YQPcwuKEIs7R25pCEGKIrfrCcY7kDsYy1T7QlO3U
osER/fDtswsVeIOjE/YBcTcUFKJW5L4fmHr1M2fVfW8oaMq+zGpaocU48Q3kLvtaGj2A4VDreslr
Q3F0kOma0+GTj0tIdEUW0FZHMK91jRYQ0tRNRosEDefmbSIri8+oeIDYB5yvnCMdB6d6CE0+pSyB
ywJ4ozRg859AAw0Jj5o6e7ZQjhVmug6Dx8RpqY+0nevFC81xF+AeBMaSDNM1tGKWCRy5Tg+ltHxy
XUbZPo04hG6qjEVixodnNbbV1AM79r3WfL6HAapQZuzB+aa+++0okGYVIY28qz4mHhzxenY3zNAI
5WdbmQFCpDzpQ7SZgv0fTOx5ZoG3IVCcz6bpG+hzF/3F6ZdKdbk7Q3HUwyPGHvkcemveYrPGEegG
iWg1IsvnI0sikgLrKHssvW9gefMW8Yv3ze/TerhDg3k3b4kvHftukhzQoXxk2rVsAy2VXgI4lEGI
4IF0rpbvh0opdFE5ALDYb1T0VVTn+Lvt3oIkssFwizMgfodmZzzVH6ZKTN7bdEpwnqFs5abmI9FL
Xb2hvGcrOVGG/oiDAQMTjACcrTnIcgjduW26nTgIdw6AsWZ0RLLcYX0P6jezIL8fSUGj3ED5honc
JsyKEIE9ZMAxt24NGWzH4TzaEK+hUDgkqpfJu5SAFwIT6VjaAaRf8eoDCvgWW2hukFcpUguCUOjY
VFm4Q2slYXsueG30brRI3R0STUPKClZBCxrJW9XM0z1vPDCrbTBTKlvNh9d1QQ5Wk5422xbKjuxD
w9IxedSxaJCJDgHxHdIcGSziXoHqukFyRYETfLkPEWiaPfg03eXtisySB69zdPpIvSXu2Ua0HfpV
Zk4z0yNoFSB4y8fYHSs3D1qmTJe3ou+9N+B8SapvnkgEcPssigF+x+602VBgSDM/DDzMRrVdZmuz
54y5YRtusRumoM5jp8l6bH7rNuAXwz6WToCjYKvxeS1OjTU2umHenRwZbb/NdUXREwBwGMil8qyn
Rn/rZSRAPCPdmQOE3PO60bduN3trrtmLKhHgvqwWVJhB8w5929FI1Sa5Bvey2mVQYXXuu5TxDngl
0D2Z79WSRuHNEpE5jDQAK7H1nEdOgbfMHnvae37xemj2cnIC+K1jZ9ltZxX6C5eHTHH3LnWXpRRY
z/0As3yQq3V4fZyXgwv/NOVVEYbajaqjfQSG0wMJWXiPmHu+kGJ5ObYA7ebxW2BLN7NsZgeVuPYj
eon7OzFaUQStcT++/vx/MYJ7MkIvITscyU7vMqRuchAKw6Rqtfzg2d+kDPwjboEo6vFLGPCiDBOt
UZ/yq8FeodICT7RLHX8qJy8akTT+d2b5hXzgcUb/36OcciWYOTYBYbNTauWPrAD0xymAILYyD9yu
NZthhk4ALigz/Edr453Wq/3BnZyJCqckodLIzBmT02iKb2qR8N3r7/QXIZ93mntkLsp0iCerknrI
60yd8HIvHT+zICyXAVKQfdpocBLArVlcZKhIGENHiqXJdetDzBe/A11paB0CnghJQMAw+sKms9hG
Dk8/g0k8+3rhOdelPE/PALdwvMR67iffpaoqBb+fQtjexU8/BlHrb9pY6L01AIPqDNXkUMdTCa/e
2U0Z2sKdwbfThZN4AmX4Ywe4ycmRD3k1471CpwwkyBdwBaqtQhpjG6LfejcjHMJwQ5ujM5nm6Oqb
QNlRP/ZQv/xbEJQ/xz9J1ZhaSdBTBE5Zw9OqdqCujOu8hqW/JK51XLL+fQAXHITHs5wQ37gRRcDr
o9ngg4ai954PFBQxAhT0cdTV5agtPUxsSC+QTbxs3dzTQ0Vn6y91F+NQJcjBXmVkMYhqccXoC2b6
ZfOD8Pj4lTxIgkRCLg6il6Qu4bvGJUlTZ1fHbfufLctpgZ9W2orBwzlVdaveOROTT4aa7sIRfdns
QDLn+AXGLh2NR5KqrECm87QQT24b9KMWoIVzbnkbzJsMMPALs/UXg52CXQ0SyWGToV/arWfVFBF1
6MdgirOPCHEkQJ5uTKuNQqz5+J+ca6D5Tra0tQ6dIH+UlUvkxrseQWChfeZs24WF2ziBFkEiQ3YI
SYuOVCj53ScTVQUEeBGsCCsurOCLiS9w4Z1skthBrqeDv1pOYR++kTKdbpQCVmBGqqcE2T5Z+YsM
AjVH71XWXFILenFvYtiTws/sMhWPHs/KMDBxrmhMDiD+UY8pgYP7+gT/xRCnfG4mhCu6KJ2UTqWl
3CBjkILKrDfx0yCkZOXro7y4bc55PYE+jpFCS7JSmTCDDrqxNz0aXfOx7XhRt8yH4PzC/xOTAWD+
+hC/1ADBxJCgIc7LSuBxzbANdSp5uYxRM/5nc3aq99PNQMEvo5uVGta29IbwHa1Mu6fo6r8wwsvz
hXaO41dwk86llKE/lbmD2VC3QVSPiKGcZJ3dIkIZ9+7YhfvXF+flLXBOKdt6SqVrSUImlgODmpoC
+EW7mZBdurD+fzXEye2cRl4bRbOOSzSwVddVmFXXfV3D0g7j32s4/eNqgrzH8ZTFnQ+uWlCdljUL
lzdcZf6nhY/yoFg8P70+US/ffmDxPh4iZbJH7IwLwrIE0lUBvWcsewuihbIxk9zLpWEbRMxvXh9t
tS1nHg040k4sH0OPdsXApFx2IGIDdKpn154BQyZAPWg9wx68cFz+Ym1O748K/fWSN1VUIvSKd6FL
/b3ypb3BNvd2r7/K+sgvvMpZ+R/pfY1AMS7BmCnfOhx5SjhjM5pfX//8/8femSzJbWTb9lfK3txl
cPQYPnTRZcNMZiaTnMDYAnD0ffP1d4XqVpXIokSrmj2zN9BEEhkRaNyPn7P32j+vUmkx/TiYMDpG
IIoHSom1+urMVh8UO63tuWvccNOAvqVz+qBUWQT5tH/F333NfdGtEETEcqhyqeGGpc21DkKxKHV5
MLfzhBS7onsxy1+pxX8Afv3zIf1Rg90icFWVQ7eNOPUaLESfxfO0DiHOuDbQsskKx7rZAn2mlKf7
gnM4FUXUuZhtVM9SaQl7PzQyrQ6auSaRvYjiKLwOTl/uGsG295gMm9n7727bj2ruaemoJUtpxV3f
LOeJpumtI/T/0Dfxj4sBWOH71wk6yojqkQd8Zh8PtJYgrHYzlS9yg51hcD5jGXrfCpXSnMr4bwvK
SBJ6TfAqSxMt175dbY5v3NLeYgKD36e7Nof9rpe/WBd/8Jn86wv+sJEYm+jmVdhWDFEgf8i1aQaS
JLawdXQcnXbxiSZlGRrTMJ6yJV2iycm2eEvHJNiUrJ7/+tn++TJge9d//4fdDMt5X6ypZceV17s3
Bq7U9jR4xvpeDX1yUFU25b84Tv58eYN28f0nLXWejMve8XCW+nTXF4V7Kmia3kF23WLOel/Jp/Ru
HdbY4K9/2s+XBSxa338gExaZFYIPrJy1ngIsMZYTAKnAEfDXH/DzAxnZfD8WUG1jenlb8gn92t4Z
pqyjdehwxzvLxxwZWJj25HVlW72H+TDSX93sPTRWkf1KVvPzwhHO/vc/sbPmVUoglLFFaNChon0Z
ZJo20tkSS2iZvRMyep7OuU20gM6u6Nbvs3yPtTWjQ6U/2m7Z+p5HkJI0Jy+mM0ezq5ncSIPM8wtz
9Z88YM4Pd0FWgmZbw/qfoO2JCkKLD5OoEjr5i+GLdfzV2VFeN/t/3wXgJXx/LTLen2aeMN4XtnKD
1CR0T696iyuAjLUyys4X/SLCcaLaYcRbMvbLjXAdpIhX0ZiHpBl+hQT5k9/8bz2zLF9UaRXM7+QM
iMgZ7MeFSDXOL+t8aFKz/MUT/iev1I/dM40o31pYsx07LKM3uMNU0K79i6VvbeyVhvQbB3RDQX/8
Fx/4883c/lFpYE7LOi5sffHSJVOkW9scrikrhL6I9b/8iB8e6XpiYJRsOpt5YbaXBnVGJMFhXeZ+
7X7x3v7JW6P98KSYi+xKpriUiy1UjLKPnX0KnH6zQ2tKbF9eB7W4oFH5qflXEQQ/16Bcc0W+fzwn
x03d1V6pITJmowlO3OA60IllzuxGNOtARAxWceWJ4sAUf4sIl8l/UYP9/DmB1v/9Z+9Wqu8mtDw6
eXYXMXDrj4x6bpy+tP28wweoeqDAdTaMv7jCf/Zrfzz3DY0oqSC4i9e579t51z+5TGGiMoE0P7gN
hFVyCFJzt8l0MeTBbDFS/vWifL2e/74MQDL5/rf2lshKS6OHZM65uEzVuJHD7pSx0Goz9ORU41wf
ml+YAv/kwv7I0unTvSplRcmORjH1dym3Q7MSJbTorXXQJMHRVt6sZ3cVxS9ej58/u9jSv/95ctsJ
2MxbthxIMdGYrqbP9PHJk6oIZqazCBuCulgfsTLVv9hl/uSK/ighNzV3g8zAPuruc/IEBv3TXLOU
D7Xhhr0+gInLUaX89d37ky0VcPX3v69eSnMrvBp0EqDXey+1kgvvaxp1gsYBG+AIfEeaoZYsaahl
TgskTr5rDJl+/usv8PMVDr/Y958/ZzsagZEtPe23TwaotchGY/TMTO9Xx7w/uYM/BgtNlqEnaCz4
hUrQ7RYJM01jcwK9hfLuNE0fwzdPwtpNP8hk7g9//bt+viVZvwtz/1Dn9e0yrYT82DHDtSXaR6e5
tWzUD0uvp74wm1/Vk3/y5iNM//4CmjCDoCtyBmlce/xaW/2j26bgieAAmmta34xbnjAXx22DVv5W
s1vnzX/zC83ffVB/+IXj5Ci55myG1/GyTzRVc2K02h28sUjPuJLW8K8/5+dl5b+l/ZYIvVt8k0XU
QIh5s2R58sFQufar/e9P/nr7xxdczZPVdz3pB2a7nUZzE2cuEuDD37/9f2TR+FP/xXeejfv2a/12
7L9+HW8/tv8PODVM4w/38WoE+c6p8fi1nT6V+ee/Nd/+NmZf/xY0ddr80bVx/eN/d21I9zdALrgX
QeaRzgAa6R+mDSl/g5iBuQa7BqkN5D7+07Nh/AZ6ju2dRBy8SwAb+EP/tGz8ppnQlYjggmitw1a0
/hPLBp5nXqV/bXHYReB5E5xEewsbIeCMH9ZKGAx1U/ZtzFOOaGbf62rxi0y5zk2Tm9qF3PA5coxy
5VVMm0NW1RYC4QRJzFvURL0V5bJDw943nRvs27KpcEy2rgmNVlYMQcSKsgG5mmHc8CYPQ1xV2fJM
/8Yx7rLWe07FvnzUl7E6Q013zBiNJdqOFS5CF3huVhRviRDMi0i4TpIyL8/5268O2zG9XQijz4Oq
HSzzWLtlaQWzBRA12Dj/qkhlxdCEWSXEehyH0ojMdRnMaGzz/T0D1rGOd7yIJJKzGQofLFRL4l0n
0jaScEU8Tsw0Nx/1yZTdscGhUR+UjWj7gAonNzN0duauhXk6FPeUyMmNmoy17IF4GroIlx4bTLgr
21pia26T5dQjhs8PbQ7rPLIHl0tal11lPvRbam3HbnF276x2XVxlBbJuc5uZpa3UI3otutxIZvIu
DRKtN6o3qaoN8ZzuW2/EMBKL8rJNe2u+Bdnk6F+VcrqG6F5jKJYv7pDROPAHgTbaRA2ORvnO0Lq9
D51Z0D+Sk07/IEh4/kpMhvucJQrJTV+J1xnja3sZPYtpAUqHpZdbwKMxK93PkHDQpq5ka6Di7/XE
pftDcl/OuaHaXfNqJhi2DnlqThmOKUijQ4Gsa1+LGa2G2a/D7I/zjEXS6ivHvXcRFBWv6B0Lday1
ul4itJTp/qTyqhk/Fwax3RlW0aL0JNPZPYViUriSbc+1Z08PUGZqzWdq0r767NK2Gz96KzDB2IHb
0302Z2Ooboula/e39l4iRDjgBkuMA/g72z1bqSqnuGs10b+fbYDTkakmZDVe6YrqbdGi8zmg+DG1
wNxs/QSNPIVPpi2d7zjF7Jy7Ualr8MY6JGRBI5g8Zk1dsy1NeTLc7H1ma1FlyM05bWvTTaQNTspG
9lRvsPPEPhhfWiISss8Lsq/iYM2iqoMx87LtEW3LVF2EYanidr0KgMhi1svsVA4kJp41Y3Ldk4t5
tj4g/SFEytea3l0wFrgyOfSDZgzx3iLrjXVDOHtkLFkhuePOmGpoITPRBZ3R5a+ZsW6lbySGOx+8
uVy5iSJnVuSMbt2HhjlxxPYXx9qMk9mnUgUbEZtWmJMox3FnU+SpFmWb6E+5W7d4Dsxq25TwCX2x
1SdKhV6+qfA27TyFApco+r0NP2k/jnq0JkN9s8AWuwqcFjtcW7tRfs/R8KUfNgDkMwQyLTIxVofc
MgQ6CCThjidILDUMwU3xpdIdXhl3c1vzUE3z/prUUn7KJ21+SkVn1Kik9uRsZ90oCVHa9fEwWCge
LH3Rh4+E03fqoHZ7bAPPySyX7L0xbeundCpxLqVoiauLmerd+OIhvdqj2taYaWkIj+c39mRW7jHd
ipIVR+KpiB3kWP2TAh9YxJ6JwSvQioUHHxgLjlUlZp3EqFXZ7cnwiqwKSqlQ5Ll1YtxrGM4QTV5D
oY4NvnEZ1lDanFuJYNgFl7fiOW5s5RhRbZCM4qNUr+3Xui+skdcxVU2wV1yUQAfL3seTvSXuqVoz
7V2TTNa3Du3mGmc7XL0blMuzGSGeRDu3524j3zG6s/Zjs2yLiQDKdZewrqY8RaphddWtYe/LFMx2
16EZrvLRSG75VENGvdCy0R+Bp+rYf9sie2NW0MwQ6SlJFAtJRGvewPgr1+UtN2mrTgJLUO87LNfD
IVNa2QaW0llqEF3n5SUzU2pzNzURMXvbnA1+iQrlvHeDnhxVA+XtvHm9tdS+AmdVvSTuVleROTXN
73RKBvp5ne5uzOu8DC9iJC/Ap5prRCT7rujiXdSzdyzTqiXuaYb5CLYaX+0lI73viTaPWOnWTnzz
bU+QKFnaOqiAUOJmO+SLWc5fLZK12YF6u0gvuWqs8VibLh9oXGflH9nyHCRxSre3GxxvhPLYVW66
IYG0ChIlVD3OAPnGjxYYDHCitbX9zZTjYkf2DmI2bHU01i0PxWqal3W04cD61xZ78wJNUYcdPpnb
9DL3QmlvRIIeP7zKsMdbEL1ZccDXkIy35q63xkWWdfqK6A8NZlImS3VRLEzylClr2M+GIJEJBCC0
9ifapYUZlGPDxWPyUfVBD7JjOrAgpPJsDZ1G88JVpRYS2F6Pl0Y2PU/QnmSFF3hch+28bt3Y3Km1
ZWv0XdFODE5hMKV0PughcSRoaV1Jj5ypc1GaXhMq46os6xh9t7cJsq2e1I3c7W4ncrQabNpMRW/B
ordX94KhnGeO3vgAtiWxvtEdytKo6nppRKnBx0RyEG3+lEjR56fF3hG3E2wDuXuQuTV8lROhNOHs
CC+N8Fyw4C44y8QrCOGxveWaJymVQdE3B9z0NmEkKy79c58WzhASJZvIF29QIo/kaq0guS25tN2t
gXZmCzotkaSeeCUu9hBHcZp2THDarsjCeoLC6Oceu2K4bK1p324c70lI0bwZZ4eWtTKgGGiMvx/l
/38p/n+ugNF/Stv+rRT/v0wu+vzjH4vv6x/43+Lb+Y3i2cH6DCsF7/rVmfx3x7T3m4VUnTraIinN
+934/A/DtOn9RtoH1TcFAPDA373U/1t8m/ZvBMtRfxvSuMKCUXD9B3Zpw/i90fKv4tuB1wHsiFqf
8AnsrIbDseGPgxOV5mNGYaQCiIEg8wgBiNt5pWyG198k1XpZVxW51jsdgTSVL+lmm8Bstl4A5s6B
bdvHpmy6g9NZNm4fI9ygSxhYIOiF4Ugp3frsTopSZWBO6MgsAKSfYxuyTmaa3Kea/TiCsAgbS38h
xudJsxt/zPQ+yK5ly8Ii4y/1FKdp4eP6yQPPyB9ms3pY2cNDgmXwbxDnuqXLR+bx7D4Lsvh1Lj6w
ELDfL50KLhw5rDdVJaFGuBgpJq/xUciCO+xr67AWzyxlfdClMtab6V1Z7fgXZu8b8LIxVHY6ngB/
MT8LKuTad8DXeY8S72TliYdsHb28h6De30zcLbUzZsdVa3JGEeeMd9/v0+chaqWbPy4menPvPmPt
iFvAtbD88ciYXZQ5Y3c7tPtjqW23IL/vQPG9VOi5DzItXmU2c7HGV9NeukjMW8BGnoRQh1A7S7IU
pKAX2ttTYGlvmX7tobP19aFgLaiS5JOkOA3dfrmxWscNcCh24ahNUyhwmTVp00DEH/uoRIsdoIdE
/r3siV/XmHVNfb8hFruBCwaTr6Q0l1NeH/OlCJXn7GEFfSuY3SW9GavkYG74wjSDzt0+EsUzu9vD
jOU4JJ75Js+EDKvxC8BLdttRfDN2/ARyBWQxFIUV4oRaOCs0+o2TF1tUj8oN97T+nOfKDraiIs4p
k6HlTWvQJ2i9mQUrLGMD5eR67hRNp3nW95NHsgdMoCkscnfyk0Ye5VCTKkBGe+COm4dcO90P8zDA
7HE9Jvf8TVYT6FR+sYnvwNezUzOapu/OwwhexBVhzVkDRp+33qFif1oT77EanUcnG52AJm8BVC+w
5mI+Tvsx1fEQz45F4WpP3ANnwAniPLhAPGKD6q8xjPQ4UPTDJEG8q43eNUaaHKEr7a0x6NC7dvE1
0b3tJNOui4YsNyMhEfvWeRuMowe+qqjNWPDr/X6crdgw+zeasSLM1Qvlm0U5B6vrfahKawxQ7ctn
b1fvMmfYginJZeTd0M9yIs9lNKSMtQMtxkw9gZF72oYlWJ10DiZvNM5drs8BbBs7TCikO2S4O2T3
JiyW0mPkBrR4UgjpiwbIP3W2zyCwDKy+aGJenKBuOxXORuuGner5QnNKe3f1/HWnN0f3NaKghWxp
obvncFaurvQzhRYdw+TTZtf+pI8PE6eKgyQibZRwUvvc+KzrtcUHzUfDxuixd1qkCNLClmD7wl5B
RVAbkLHGSZAuwgD1YaelBQVrIObh4lEX+0Ivh4i5p4/Bog2HJWkOemGscUfkhnvNfk/aR3xi2Ttb
K54Vty+kdCoOvZY/0Ga8jtNTzmOc1v2O8z736g71zHFNHQD8dLkOwl0VsGy3iZKZY90+6YHClRg1
LIM2QwsGqUhZO9eZ/C6HW14nxetQyo+ZV5WRMqovZW7WYT1muFpUvnArhB4anMc9MUTky8oAz9o5
c+00XmftHrPT49yhZNCyJfMLJ7nt1LveaA9Fr9Sp1bMv2AEvc3eVgLY8rlU3wgWbMV6m6kkXGEFa
lgaMUsYY4E+DV2xqMSbMkBA5am+vyI84QV7MxkjYFXiNEHp2/laoj4kay7OO8gJD19Qt7V2uW4Gj
EnEhcSLmRy4nYI33ao09A8nSKgZGsr3nEO8B3Jxt4R0iNtyahYHFIenD2lg/TgnQqkR3HEyP6bsu
289y1hG+aJhIJ/wcEOrzmwRPhNWeC9Veak3HoJmLcJ8gxQ9z3YUN9nwfhm0dVumkn9ekv2guZB6N
Rdp1kQWNrXqD+6Q6OLXbg/g2lF+OGaeyzDoSoStYgeRtgvkL25jzTjaOOHhN5vCudXpgt9Vpt0SQ
N0AxZXIsuwJCxihvYaZiW6Ezciur+97mjEhzv+AsZh961zgj5zMPWjK4Qa6pQLfK4YXgWYsTiFmW
Omr3rj7NY3HIS2+Mxy296bYxD3WOZNGCFHwyrMdm7r5pXdaH+ZhLvyi1m9msMfPShthX8amxvA1d
IEupGg+yBQ/SWwMPkje9IbHg+mSVHNOts66hlqn77V7UbJu6pe5pVeAiW47YXO+wD1pvl/GGmNDp
PKqNx1XXK/zk6zWQx+IZKim2ayAqLAx+0q6g7cp+izv4CFfiRjjArow9f5TjByNdt2jfnPTkDWnm
N0Z1z+vgHqiKv40mZ49JyPdZkS+hYTYwpNqHvN8j2V39jgaa2HRbDhQ+h6IjCGtMmcxU4Jt8zg0N
C/1rnptdWMz9QmfHqgJNZER8KLLrFTl6Ld6ZkIWDUmSkJaNwVE90D9v3jAxOY2kd8fR4h98ZfZPr
hc5kTOG0w8wbcRku+Kc0Cbkvr3kKsjx/pIuizpuYuxj9xRQk+WGs0iFkaIUXlmCC3o1y0B0P+oKn
ad0js0nfpDhx6MCFspqezTZB4c7JiBDlT4Y1aGHS1U2A7/EaEdBVMRxv2C7Fet7gbjqe80yVRY7L
uw3Tqr9wB6BFn1tNiiiTnPk16yNC/RUD9vTRGbB01+7N6joDAE1xhC996nP3VBpjlOQdMTP6zVCL
5o0zZDcjZ+ytV15kzTl/DMFKO49OhAfDN5r6zgCwFeWjvNQ5awCGMbbGMfULWhp+byasSWbZBDO+
xGBb71d9mgKIOiQaKcx/hRluTckxpmziebHfFB2e2jF3C4yozqHLtp4b5OoxLiK/XqFdr8QdTmnp
Bgu4wpOYnZhNCfxaaqtj4rgv2jvXLvPjvCzu0bNp4BZdlOy5RvRGpsJ8SV/6RE6xqsokWpLtPTUM
/kD0X35Lvs1ODYRhEa9vUqujkHxxcjUoHutv+jy/xUe90I3anrVh6KNFSzW/mN/k+C6DSV+5Odry
ui+VGxk4z1GftGSGLttGwEtqRabMtpudB2zTx/2c5o6IoBgPPj5I7WahTXUDaMT+HbN9W+vq0pcc
uuw9Cbo+a+MirRbqjdIJtozunBDmfCjt/C5dKyIXzCYLKxBG4czywCFC3HbDNgULA31bTxgzt/S9
9NTwGIgWRGjRtjHr9GWstedRe9GqND2Ds/DGWsVqKUmkMZmDw90/rRJhGP7boMS1dpZDOvhb0z41
AxV827sedaRI4mtiB7uv44TlfKhbR8O867146fJFrOmNqdYZIZc8zKtXnTIbsU2718ZFiX71O9vd
73Szlb4Yh3sBUYbEwrg6JNyc+yEZ7rFzl8HaVcVhuHarS5pJ/de0dcnnaCff1szCV/bHaoRu7gzJ
Wz1bAJZtRdho9hFNosVQ33qnoXZjr63fQAE3A6uFGcqggGKD/lpSHneLYMs6EVSnCQ7L3mxCU6Ob
mK4xh/r53tyZDZAaerurAFIA3DdoOyEgBvJAZTbERCT0nAwky1tVgfsz8y3WjEvN5u6nwrlkCytH
Itj8ZTro51IzD26RByM1GeTKOiwYsPqFImdCVyyPi8cEeyTrBExf/7kwAckJIovua44Kue3MgeI/
VUvaXcML24PKLptmXAtiYYSJbbCW2M3ZXCyFXfeMJzo9oZs/Cr2lP+KYrHsjFy1b3WigQI54U1Sw
AO5uNIAmbh2PQzMHZt1/gwFIRvK4FicHRDzzB/2bJasaMmmz+WNf3NC4a/1i0liXN3/CnBDguRx9
ozCvrc/tVZsZxUBwCZypuRfQ6g+52p/SGjWOt3iZn2/qPF6vgpflZ4nc/gLO+ZDWdbx0xmdwBU8V
aR9hUvF96YK8M9X4qcCVGyzyaHTrcjSq5Nu1zu678VtZi4y1hnw6q6Gpgb/eCh3vOBnJShtHr2PL
VY/72CZHHQ1SKxqugem+6B2t8Dqxz86WQoJuZ05s8u2WL3WEWBXPtGe8KcQ3eBUfVhzxivOB7bCa
G61x51SXblu3g1vdlM1cHNdsvOFyNgjM6qsMjatkmB8FJ+SIcdjJUakZD4t5r1fpI7q4KJ37MpDD
QiN3/+Ym66HI1z0o+8b2AZhJf2qowOumXThqlXS7qQehw2QIaCsDy6dFUbgZ18SqD+UsjtIUZbRN
8jwZFOGL6k5z4SJebHnL+uRZgO6ORowNvridi0mFda+RrkRL1kN7iy+1exwofcKUuI0sM9zjomfH
xnbYgnsMx9p7o8LdVcMKDOecu5w51td1gWJK/5VrLhcn1hdnC71llxQ9No3ULRtPtFanYGu1R/jt
y8XiWJsO0xzXThskVQ26OFVfek3ffWfR54h8XhPlkXh1reye3CSW0t5kK4K3Wc0dx6LxoTfG6QhH
8aZo7LvUcybmV32YSE0ELQtG4D6xGnohll02nN2i/Cx6oj9THDvQxMNlXp6TVdXhMNR2UMOowGDd
2/4OaMBXgMAvvW3hq53WL1tGa82e9Ts5WsWlascYI+38ZqDCv+/mJ6YIfi6VeFp4oCK882TzGuvn
yXHvBMjXoaflRgTiuNKzTLitaUOQipOzgibLoyG0Z3dsPht9vvh090t/YjlL5qPQ9jzqrf5tTyyY
71bu58bpqQrKZ7HDPRLD9EIZU/idTuVgZW4W2s7q+kTKeb4JLoQN3j3hV9xDsa/3UyPCJteSA2GD
HwXHDENfjlbWHpVJXk+iVXFfclOrnVxpZ7ufLOGEclvYEq3yjKESf109mUGDav2ip4edXMGQM/tO
y4Kzq7CGM2b+9pyadXtYp4JZgVNT3Rr6dKBue2sn3hgk9GEp5UTUS6B0BuODCeZxpPInAZLzCH3k
rd4AppRVEjrGWkVjWZwHVomjWIdzprXyNltvnLUSd+mtcqCiNvVcR1rr3eRr1gZL78g4P+O7R0lp
jg9dvsvbEY8CGScY83JvYKErbrsc4ubOPad71J20L2mW5Fj4Lpue6RHkjaMNHjY0pFNGJoTiqL7e
FHyZFiZt97pYU8PjcF4pvxsE7gU2nqW91dr+gm3oXsHEZ1wCc2br8B7CPmSjRKicepj7TTQZEZOU
qKbiirMakmpr3Jg2SmOlv3gbldRGy6afqMXnDg/SqLwbziKngTsQ44s6uvyzX/kcye50HCWAGgAI
/dDahMnDdzlP9K2zztR8q4emsLPfMcwzglmjKCnXJCzJugy0pX/d1yb1mVeooztjEUqTE5RwwQBa
eMltag/fBkEbXisl79rC8a0ZD6ZT3ZXbfGsBii7n9a5arqs+dlUOQS1nKZW8pjm3OE+SLZiX7QRt
oQYpTZqy7X2cyumWQLch6Nb1PJV8ZeaeGe1OX5f9O+J+EuGwlrlf4Y/AO2F8bXLQCxqNpgt+d4Ld
ZRp6Be0/y0OpL1fi6xp1Jnx7DwDUpAHzlSPH++dpv+O8eBzcSoTmnrOPz86Dna/ngeUqLJWo4r3v
7hcK4GDDNw7fYtUjK13DPhN93HlwUT1YFv4VwSEy5IBWLR9HF5qCV9afikIHv5FDPikK+bZ+UIwA
EZaS/rqMcSY0YOyudfTMmX5E4r6f0/oq5+Z8sfVLxCGR0JbVC/a+Ly8MMuOExG0clvZHyzotxvTB
nbIjQP1nm2MIlVp+Vo08OVUV5nvrm161hBMSXX9hiy+k3QbSQKurGV8qDlKcTfJ9fKVflBOIuUWa
Ws98vVhpze7PpsupeP3EjBqerGaDr8K3kfEscdDyE2AN4OxYeTMsxbZwboWwIGVYxT3PqxdW7qGx
JzvIcPAesG28QtX/ttng5CZRfqmS/N2kddPZcq1vwnTOgvbbquRr4RUUkTsCpEHAwlg9L2E46joc
PZFAm9N4qQhWZRx3cVsE4enc3cEw8aD31Uvs2kN2qAoGKCUbrDZBsdmK4pFwdtMf9/QMfYYzU9vO
9xrV8b7WMWCZPoAv24XmSn2ibC1wRmk+Tk56X7uc5Fok4mStFkOgMi0B1pxQj5vhnJZMi13to1qJ
9OWRoTGRBNjiKf/0J0d0sKMaFoAeqXI21tRbrn4ZmWoHYnNtv7Cyk7XnF2v2HkpQCWfTWz4Xb/Sy
rl8Niio7e7wOucO215Kwy6q30+hFxOgUp2lLXsyFlYEMgZOoiy1I3X3wPXCCwZC2DGrBPrKdvWNe
/WB7WCIW121i8oJOBL32142uuszeTPnZwL+ZS0i+lvdh2vl/9umz1g0v+pwkZxHUE729Tl5fTzv7
4jj121nsn8zJqEK74JpU2XnKXjr7RjMS7bB1Agy4NbF2Ddat5n1by9yOUqG/tqQzNqVYeOQ7M0pH
nj2o1AAYBY57EZk8VDegB0OhWOYcp6x9FwgjXZV6P46TDAAmDsBhTrzFjEeF+56v0x+4+aEumwMj
Y5bZ1IscU56Mwv5CXK3IBs3XBKM4MeUTXQlLUiMslzHl+xnSvZGmqkKtu7qQmvbz3rAg4ZwGG7Kw
ccrtS5HujMU741GmNnyRdvrWMfoKFx2pX+5Yh6XezozMuoOcNbLrrhCS1LX4GxX+BUs8EQR6mzrF
ZWxLSYnnfdlSI5rduTx0y0ypCNg7L1gEnExbHsq+18+85ZVfNeYrsJLqztucG8goq09HZyKH48qK
GsLBmrtzNXXhQDo417l+qIrl/dp3H9AkC/HSTYEnluXA5K4+DvV1yP1mFmPOSpXcqUQ9pxVt1DLJ
QoMvQQ/8NSXyJnPcT063vU9XcomqInku7Jd5tCjftXyOSisn5zB/GCaji4Am0o0kY7AWqw/hZg1G
dFo+RR5v66J/6tuvSWbQXRmZFVQg6umchJOVPasJF4e+MHFN+vdTpk/BrhNoXg00pw2zwPyFGFVW
8qEdtS8d/frKRLsj6/xNow4jQDTcnI8Z8IA1ad4NplWG81RowW6nIfaNY9r06ak1GhzFWCJo2sIq
65n4jPVyMbkaT2ZpV2FloYRa6UnN9lPJtyynzYkH1Rn+mg0fqtXi/AD6z288TjaVPC+Gt1+Yvp7Z
Tq+TdwTmRZ4XcSFDqE/vZq2W596jvJV6/iBq+wEe3Cmpr/eX7AYWv/WOBgVpsMxAQ912ADFlt4Uh
HvWqYqtgOQksmkcrTC81WQ/u27WR07W79tEVknPK9sFS26Vi0bGK7GBBI/BqpvCe9xZBD6Qn400p
l/+h7jy240a2Nf0q9wVwF7wZdgJIIB2NKImiJliUKMF7j6fvD6rT51AQm1m3etSDmkhLFQkgIrb7
jV/JVP9kohCPvJTWTZkiEVPq9U0bObEV/ljvn6X+mZXAFsZcYzBBQUrf5aDhWi8TsyTFui1T+Rtq
dB9HscmdQer2E/9prRa6TIfBONwAONlrae4J81A+dEU774YkhG0V3qBnNmY5nZeQhoeY/8zMObXp
J5zjTg7AltXZOTZ5VCS+oPmKt8ZiPgWDZbpoZ8l22iqtnxA/ZLopD4UsI30WRZ4yu4LOmxfQFXKC
LrUOs3WrQ55wokTv92qJAHVf0p8KSW5qGr+7YSfRGTi1jVmcBnL1KVlMGpnzXcL4D6mn+pCK+acl
EI0PZqF+aLQwRKinu6tpkh+zGCW+Pm8LLzKWGyuPDBrrxpMsTv0FB3Ov0aJLgfoO5pkMRIY2eRo7
V681j4sFEHVWKqccsVE0fD42xqA8IldIY3foAwe1MZwCRV8fI9xDxdwGxnGLFaqLDYt67tX+bmp7
3bXk1u2Qo3eD3Eq88ImOfwTgL6CHyKyhT6dvkVr/LCV0qfp28vNgfDSbFrM25YdZDHvLxCSgr3Eg
XProZkV1ORW4BmZN0nmZuiejrUCB5YqbhdPXxQzOC6C2nSBUt3KS+/Q0JDqeTO0aFQ0eSZ59wIel
3ZXTbdvSqMm10aukYnBzpMrWlunHqbCiu2riipmI6D5NbSyp5x2CbMGHGiJLj106yu2c0PQUUrQx
gNWRJk5zCJ0RuEkgvw6zUdWkAZ5lWAxkloqUmykR6tfxquKPohYydfqkZsIzSgK+1Oc/hABzhVnx
M2zQNUYcniiOuKQq5FRV9kU4KHUdumlvaEiY9PRvh4xWM/sVHd7i2wNWEogopuRypTIegSC6XbFE
u6qK19xItYiTE2APUsqR8OYQjO4GnN14Z6XylPRnow9dLerz+wpl4J2C9Sog7I5BM/aBmhldjFn/
kPVC45ZdSODuKsXt64qcr6MvKQk/i758xn9d9nUAMlEGdIe5ZX1W82GgpFI/BWKHO+uYmL6ax4pd
R6BHFF3+DnUWg4Fslj0B5T9bNKb2Fpgm4704cbJcMl04GWRsbTu6tJDdoak6By/7jF9Z6Uxol7Ee
wLikz0jZ76S88STJmtyJpnw/xM+DBmy0J3pTGiSPMq313aiAbjID8KVAFMHviN/n0vAqBGbA3Sil
R7p9rrW4YOdr+R7j5UvOW0TiQfE7zap3jcWTEKsERwjWdkLOHZiKgAMl1VcZ1Pe9sa/rIL4JgPHF
ZvARetKjFtZnqaloAcvJLfOzXd+H+YdOE2/yhtukmUYg6GnjmIOkObRr8b4YtbOuFhfUxG9zvilo
3CZhlBx+qTuV5D5QkWMTDqoW3uSzSTNdaM+Ul0gwhbRAelF7QtG/3DW9TEBOu12dZmiWZgYuGoSU
UVLuwRe8IIUns1eL24ifVbL/Y1lujkW/cML1sxW1g6MLBRv8azjmdKkURgRBnHwv4kZ2zRq1N2lE
Y6eQ4gdwGljdWxHbrMf4AdwFkcdoD1qmHgpNzB3Vmrwk+8C44hHpt8WJJlpuxhLKDNFoe9cSajGg
Wil2Cpq1UV7mdsA0iQqZNIkoDZaxSWWXSTSiF0vtYwh3ltupvc+j6Id130TQQYaPRUx9gXTdV87C
YA9G/CDgWrxbgOB5k3YvaGASNfaoImUmmnEzgWsQHxHWjp0WLcFdyPRAjWKL6qHMmLC3+j1piDQW
0t7U0i8owdHMtEjPZmXZk1Qbt7olf2GWaLmdJJ6VLP7Qa0nv9r1Ie0lGN7SYxQMtxvk8KGFG0VrV
DBgD5c6yat+chKfG4p5omFrZcoFcLYXEvUgH+y4eSfZSKZ/tmKNkx9HPeFy+dgFIktFUvupy3p+h
LpPchcXz0C+au0wNUyN0JFFLx5NmJEji+Ybybf19sczYz6zhHAuVtmNCibJgpXxBC5jRXPY5Ql3c
BjhVO3FltG6Ibh33ryOoQBJTowcnplMdoNC+xyBo2iVR+KSUh96kVdEmR928bWNM9roqCp0IpTF0
uF8KkVQMyGS9U9SkcsuhpKUXTfM+QHxvB/GWQBcFZ5nYtQypa6wseJHRdFZW0ckki7HUFvHThto5
QEKVsmgi65pDFwdpR00oPI2Vc5Q9pakhHrJaSbw+rR6aQGC8XSAGJfY4eFTUnhE9s12Naw+ssvmj
kkCt4/flmV7vrPJ7E/Yfi4hMlkwH9UVIN/R4Rc1eLPGh1cmy20Fwh7ikh9tkKtMQedqlOf08UdPy
o6mX6L1MzMCzTvi0NLQda5B/AO10ZvBR6YJPockBDLd7aZEuHGGh0h8hsarqCd+1HDg5ENbS0QOR
vpHZdEwqswMucronT0zVNY8RJrcKwFggJfHDXPeLpyetRzEo+4RCbUA1A+yio6p4D2r3fZePftOg
T9MUOM0I3aLaJHKLh9jrAsu3F/fo3i57yWqPWSNI3iQBBA/yyhfG4vs0CSPl7mzBkK3Ie/uwcSON
kTi+x8dUtNKVt6PT+VmRESqdxyihuF5tk6w81pDhHHR6QwCKhrmln6zuJSALu1aa2323zh7B0alw
6HN6J+xPk3QDnYQqBIkQqNIj0qfdrgKPsI+nEEcdbS6gGPzodGk8Sou6zve+IYFJYC6X+5IRD7r3
mnSZ0vkeGg8J+QmJzhMpMACCWP8QW8qPIUhN5ljSEchpsSSVnWRCh006OIQurynXAY7eoq/6AqBn
2hfBY4yuvi30whHXgXSHNYqKN/Kha1rz2Mm0jJVhGRjQWRUImknn0cLbWQ6iQ533LtYp1PMR6U3P
kUwE+v95yuzZoN8A1Neu1gF5WBm7hSZTmxvcOfX8zSolO5Ky+YIZ4nQLvPa8FML3pShl6BlkXhG4
McSfZapK4YZPgHrpoVLZaVbEu1+G5Tgjz0lmy52MP7OLLsxzjLB02Y0XwJOBYw0YqKX5/C0MpsfB
6AZXtnI/qiqkZZNBQMNfhK07TTAAMqWHESVVOyZ5vd2W940aTfTvyuOiqTEqYitmBN0czoEh20PJ
NTXle/bRfpj11mU6FNqh0j5GRAPHDBKmnIqS3OeX0kZctXrQFhrAaTjR56C/PLELUoNxOFNMJc4E
2vD6lxAx4l1WNat0ZYLfEkVNVYCcCVct26l/tpjcOA08K3Znkx+w1oOlncGqt+IOmYaqcGuZnvYH
K2jbh7L+NFXCGYnis9rjT1uBJwur29nMNXjm/U96VrW7BBXdYIVEO03kfTIHLzniiUT68VMaoT6r
gvioGYsM1ULqYjI9T9KZj5NSQkTRF1nXmpOREfElCDQiTZpOwwOJCr871ULuzsNn/OQ6qPck1ubE
Fk+AsR7ARxwNr1hlIxLwzbt29aRVOvNDqzcfFCk+Jamh2j2x1VVB19AJNLin9jX6Tk3SWBerpEGp
g62KQtxXu4oBlUSnh0qBDkuZ3FmBgDwQ4z47NpgKKkwh4bGvVEmMAJirZo5ohYVbzW4IbgJqi9E4
jRsDqvgAQYYMV5UuMtJnBvNye1iSEGNZPjNAPy825PshHhs6GD0NlGg+SVxAErq6+CZfQsgsSOpm
xlGLtIppR/ahRqDSMevlOZaL2YtwehHT/IzWqIbK8LMKM8QeM/Fh7K3xzBz1AK6y2/V6UtudQjem
SZYLHBp1DXUDPhQ0NtHEshGMcNtOPKZqdwpL0gcQFeuYMhlcqBKATqivjBwviGo9QqpER03QUiCZ
UfzNyo3PSN/hyxWY5C1CeRLD7KGqwp9zb6R2mQ+ym0iVAaIaFAkf1gzk8Ssore+C0DyrNS9ZLBRC
Zdow1VHKZ1RHD5OKv68cViADtR+tknbOVOI9LQTZfRsUsdewiVLiPZ189WJMP0uVJiopr0RbTmCS
WtbzvkmAJE96TYMDtgh9miPkp/I2yADdI1otAJn3szn/MA+Dl1ro1Y/Jt0ltJWJU/LFqwYWSr9rc
G4Oj6APkq+hznLbBKU1uxEEl7dWTwcmkYC8nunojM1bZhXIsnUZxIGtrB80F5PBVyyeHCe6wi0tr
wvyNxnKgA5fTU/DhuCyXVQwbSG2IvHr1Sa6p34tce+ib3jdCI0GlMWYcq4yWm0rAXPq+OYb5Xreq
4mYIdDCelBBeJBhuKyuWLaV8AxOZlVNaj5x9XTkm4n0T8zUZQdMjqkLDi/T2VMtIPU78SCcwx8Vh
OED0tdIWRARTXbr24T6J1QPD3B5W15yeeqLfoAKmQ3xYYR/I2FRPqAVPIn+2gIUVSSGRwhBxMOue
h1G6sTR6/FGh+LI+hO6g09pTR3SZczX8VJSjq+tHLSgrbxhj8EM9kHDc3WCxLdIZ/habdhpcBK2Y
SMcapZ8i3/SJ4uA1CtizU570OjuiqQykvv4+i6LgivnkwT0PjhXJmwEvPfRqvXugdVs8yhJ9ZFCW
rRm2hzbtHwA77mUzgKyW6Y/sgNaO0uXFiqc7I+xfaiNl9iCK0WEyThX37oXiTFCdTBwNH5SMSH4w
XpIKWrQQUSXKDOokFSPYPM8fEf8/8hRMyk1VA33JFLpLzzAXduQEg8PU5BaCQ8o/iM/w3Grb7GmO
Z4UfhMm3ZBlsWqOqh34Q2XkiQVRDyd6RK2epDOsQjzQ+MYO2oYZbIEepM+yGjpDTqsiIZ2uxACuP
VJVZkg6NzC0b4MmGiXXfVGb36JiSvsw4Ds6Vj5ba5EvmzPUhTsdOuRkqSm9wG+tQy3gG9k8OtoBX
YMhLLZ2L33QSJZhyjigspV1Z8TMN0vEUNR+Q0ne1Fk2QbonMHR0zP5SwyUUmMyBNCcH56YnlidbJ
nCNtZ+TmnVHJFxhw7G1Jrc/IA7qzdgmy5a7OqshbdAkjPmTwXeAMvVuF0bGNlN4WlvlTZo6NO5Cj
EXDltN0PK1QiNp6rtOMrRMNxpO/tKUGtUVTKo9NWzGk7vTzLs9qgud2mbi/i4Tw9DfHykJXC4GkS
cG9hRhoCZ5J9R0xHvVj3DEnNXcC1u7bKg8s6ZjVKVFKBi6BnWAMZIpyVQtF/rNZpJFzV3SihWkj6
d68Rvx2RFjSjh/gUoCV4gwul4CsDgD4t+4bpPSmpPmEmbQWJHZHG2bJqLAyhusVRJQ4W42MHX0za
eaIvNMN9bhnQYQBWJ8nkp0P/A8egdBeWpnyM5PGztYAOWeLQ6YpU8Ra0eHdVCpSJ8+2YKUHDzG2p
VH4ApV28YoLtpBvPiUSKQL+6ODB9BEQH78bRV1SQGVk39MftLEUSGzIp2HpGj3pjy83iKXo8fJGS
ql3vG6dkp9qwPc5tOUu7LlfnHVZ37IK8zehsKRdUKxvFZJBRZI4gMvhc5rZCpoysEILR53iajF1d
U3+FU3FQ5opKVZPhucqclrgKL5nZZgj8qh+D1cV0CfFobFX5RHe9BBEqK/QWtH1K2kx+2d5UYc6k
JTACIv4xnZITJOGHsBHdYtFv5o7hQJDUPTPt/oAdgu6D/eDhcrnal/CQUbExPRJnAxRl9hJLXiY3
6aGb1L2qqcBrl2nyzMIfTavfpVZv7CBVCHvRkPypGERPSbqPelBxUdSJX4FVtOOwH3dDwWyCvJwL
onasSGxPM8RS36i1Y6IlzMxJQHcRWndOxCxqsuRsD6v1QZvmCrX0oNtjRsQ3gRlQ1k3itcPwCAbL
Dynglrbgipgb+rbIIEHNFb6nhV4f8Gb4jJ9Lcx/wdNrQOgJdZFtORUZ5pvUsw+xyKmEgCOBqdWyD
1dOa+eQA1GLfyTdlaoRntu89XGaZOh4XEW229uVYyH6FjceO2cL3wKIXSS1u2Y2u15fVRQCMJgSJ
UUltwCNMZyyKjU43w32wqE4H1LpmIvM9MT5glvW16zLZ08KCSb5w3/MFHWCfCBamwexw1mXd9OOM
ytZoM5jOQ+mGuNQTNgOQI/khVsCQNcYhD4bqpkcjEDqIEHmhEnOXowFr6SVSnnn2gSCWuZU+uHNY
HfSlOkZGsOum5EsjS7CPTZNQVsPKVmjt7qZE1B056z53MUUJyIiZWAKzm6lJ2QMiqzT5XlJLKAjD
Z5mh92MPZsqw+ouCnJmzJtK03vXHfoUHLM1hsvozli7oFSuy7DOvyHcQT+GgisxeRoUIp9dP1Bkv
kP2qQ22AlBXlT0HBEDrOpxQIyuJYPe42JI+tSxAhI1AryHH5oqO9V87+GAIfnPBWPlJAnseKSRSz
O+GoFKlBA9R6KIQmt6v6QF0n8ZPGFwDPAMJ6V5pNmqa0hIq23MuzDLslHU+jot1VQuFmBs3dWf6o
gJ/ZSe0k3RgdmeFK2CGragpAj4jNzyvEB8uEuwbksS1nnCWdjkcOAx7tCRzdkvErhEvuUgUEFzhf
ZOF6J1AE9S6pavkwyRpdgEDhoiraB7HoHxvtexpFtC9CJLjL7Dk1oXXPUu1VaXuOLas5rhoQeRfO
F2kKv0liim1ulLpUCt9yE9u6UegPejulHhMiTDesLLdLWMq7JSVslo0IB0MGFZ7CudvluvzUw6Hd
Qfcj11cQ+Eq+ltHCKA2mAeg9ALfdMkPNNgNwpE6Z6LWj0PHfV518apZPvQKhRAiihlb0zdiZ+R6m
xw3u1ADWC/NHMvaRZ+KkvlsWYDCRbGVOJzQnfWT0xQC+c5TyRUDQn4Kvih0E8tdu7iI7WtbE1Krq
7MRTcDsrSuUzGtKa9jPZkuxzByLuYQKuJzwrTTvYgYT4FIeSWj12I1yHcINePsr9yjdSJkZlSOXY
ZTx8p4mludnqZIDTL9VY88z8WwTN/5wtmX4/FvnBHBZ8wWJau32ffluQiYJuFT1p070YqfKB5je0
GIItIeXEDqtuaZ7CwdS/yDJmbWb9FOPd8JDqVrebOWNemzIUlR7DEQpWEFMmBeZeriLVjmMLZZQE
/Lg1M/UI2nG6UDhElK1xrF+MQDRtK89rD6Ls4CAF0gdafqjpMjhlmPgpIHEkC9jVqfFLi3xwusWK
fOqzAn7x2h0DgApUrLsRchIySZzBopkoCOWBEqNCjCUMJomhTb+TBuzQoiaPr8cOajM8IyTlnQXo
O6yRyWvXFoe1dPk+nBUcIVQu0zKTV+nCccVxgwOejNZwKIVLWknf9EzVXaGIaazApQT7Af8K7Yvu
UAjFJU7pnKeqSq1YaxSjU+oAW6ARVi8vQaNIFJUtM1pL9KQuu1WzFHfAWGwuy3jEZXYhksL1wdAo
j1pPDdbzYTYSkgJF5S+MxHHeCU/KBG+pkPpyP84l0KRvctQrXrtKsZkavF0Ng3RbrWgnK1KBS1XJ
eCIFJ9UjajEp5UlJGOIOwcicqfaGnOIe+xT4tlZjHcZx3jPX5DRNQ+ZqVfLTFMAjDr2WnrWlRkmI
rYrDyG3XGI+1jJVmrdfxvg/Xyq5l4yRJ8jkI4UbpU/xATOFPQO93vVBBulFydyoiupm6YXcVfjNt
X5+UW4kGE4qaujPmVe43a09JLR/M2lxAJOQv6G3sNCQunEKyKPtuMarM7kIBXkAgAyiTEgdvxjtD
HDXqGetrK2Q3lhWh1idrTEv6z5Le3E2Z2B5DA8ZAKFbf1RhSSRIYD4FQ+4ueJq44ioqNanYGL1+A
poHp1U41gefOovYiEr3HkU7BXBNeVHy73UiY8OZA5vNivKhahWqyPtkZIxiPdLxEKexCGFtKqz+i
DXGbZXO9ci0A8ori2aoZxVLE1Vwa5Z62ZHOsrOiYwod2gYkCNrZwXMv7Md/V2vSk4J1xsmr6qlEJ
ir2bJ8nPsFifisI6FsKLKABbDQdm0WgyFB9GZAjMviadTzX4BdZw1ytWtlqjodqQfM0Zun4UlwMG
HPe5EgmYC+l2IoyHBDezs2xhLzWBkoMLw7QfqKPfJaNA6BrIFadyPocD88ACjQmoiiLD/H52a7EX
CMB1fZKEZM9glXjVYkzSQzHzraDYR2nu0xLpzhnTWV+eg+9hotvgpRiqKtNLiD/brlhGoLkKaHF9
WtHtDah60QiLfVq2N6WxaAzFhuHSaFnoZBlTG2mAymXW4kWWpgsJ+Kewie+qCtQt4g94tmHItcNQ
i/ZxX97VcX5ROxNUgI6F8yAbnlw+5Ik4O7MunHSgYpC4yKEmYA1TY0VnajQy1LDGaaZSDbsXS58g
Vf8D2vLH8p+bPP8mMuT9KFcn5fb/A30hWX6X1fwJtsePl//6X83zt/9y87h57n60rynOv/75Xxxn
DU6yqciSbkKRJ/auHi5/cZw16b9Vy0CxXKTslkVl1Yz9lym0rP+3iHiqvP4bg1nnSpmmfF49oWUZ
wSJJl7CDBkQH9Ox/ZAnN/+eVupDBoiaaR3QNNbz48J/eCHllNDqAdBJsGuJ51t9Y0jW/W+l3Rbm/
llAVDZ8/UZMlU98IGAVzKuo8mc6hsFt3cYAHpy4DILtzy5coP1Gm9s7sdLbgGM4rqvndX0Tt167K
GyfiP9fePJ7VK31Y55rqtO7kYHG5i56G29qDKuN1O3jGx+BEB3uRDn3goT3iv7+8/Lt205/Lr6/m
lVqZjhNRRUOerhQNBgoZuiI7K/S4uSVfcFtHvB1+Bl+q4/RJnvfCp/U1YGjoJH8dYs7W277fkvLG
V379CTZ6d0moqQutLbipl94Fz+SBGB93kw1GwK08pIY/vP/gv+vq/eu5VU2R2N+Kbumb59ZShGoQ
/tcdq7m06o2hfLTyK0tI19bYPBNOSxF4OSYGKIv4mp/e02iJL+Khc9W9eUq+GnfKXfzt/ef6Xc3v
z+da//7V9xRx5W3LfN3Kh/Utdv641/eNl1yR79uIRf+fdVA2EHEe0BRl3Vev1oGH2wYYEets28Cr
Dbu2AeN5mkeQR9Rqf/WYrNKgr2UO1luAppZuAHGRULHZPlcVG81UwCgRj8Fxfa74EPmMBPZXn2z9
Kv/XlQwQN78/GaJDDPxQcHAaZ3LMY+6HMAZi9X68lJ5lGzbkxpfJPEX8qXpuvKtP+tYX/PeTsv5G
zNnIcDoucdh0Rhsgso0iw09tPx3az4oDU92zLmCl+3O9zx/ab9rhf757IFegasF9a6hrhHn9VWtc
E4IiC3VH9dbdk3rjXv07u+fNd/xqnc2FOyk0nYRW0DgZ3SFzwvvuLnZBvtmaNxwnG06nvIOe4go+
cjrvP+KbN83rZ9xcuFrX0/ignffr/TJ8cOp78E42wwenv5P9q/vprZvt9Xqbm2aAIYeiBe9Uul32
sS/5gQNDyzM8xYbjYAfXnm/dH3/s31fvdnPrmLKlDKn0691OZwkm+950oL26jD/+xj1wbbXNuYzF
rBkQeIJFelT2FbzB4Wh5jS3uLKffXflyb94B/3myrcw0KIcgmwreJEM8t7mT/M5fjv0BWLd/ZaX1
9nrnHSqbM6h3tSCjwbbukeIAHsKBxWGrD/K+3CPmtr+y2ltx4tUO2d6lYapg5RBkmHkdB2c4V/va
Du6yE6C3j9YRl1gns4en99d8K6l6veS6aV9d3800Iz6WjlynTewLvfEV7ObH/7clNndJLwnzpKxP
JU6Gbco41ar1levq2lNsrhEwBWNTkDwBes4OaYhNm5RfsUJ6M4gbOveRyHAOvdrNGuEimAPEEXUV
kwEyTINSkKilJYAU0BLmu3IIsEIuGvpeQfqyjBYUUrgtfSIYdlmZaOCrCQPBvv30/uv9M3EkUyUl
l0lhdJRBf5lvvPqEyszAUlbI3GaPOfDH6GB6sQ+/wjGdWHLm23G/uLJff9Nd5/2V/3jrm4U3hwPX
1rhVSw5HDFc0MgZk1pZrR/2PS3Ozxia9kHWqxhChUNIL5C7t2M3t5JEuoS25ok+NfGUjSeul/9uB
36y32azY8dIxjhn3IifoLgdaOn5wLr8wB9nTfHJiB8TurXJt1T+umXVVspm1tJF0xbR+P4Wpydxx
DEg11lA/HGraA8SGmYxt+vFPcux1OU014L6B51HVzaFnVBHBQWW51kUBJb6oLuxKZ3Bb4RbRJIqb
q1n9Gtv+eK3ox1FYqYZuipvD08lmk2cmN/aaAc9IhB8J9m53Mlx1NzrBLnOROEMDUN1dDbt/BKZf
D/ufpTdhXtLk1JBarGZGe3DqG+mkH9Sd4al7YIQ37x+IP+8I1lLRq6FUJk1FDOz37xhDXx3xhV6/
o7QX6x+oZO1Cl7C7rw9h9K0hlwmvh8O3zojK8VcUqnaTLPz3VbVFAexnzX894Zoo4kwXsX/0nWTP
h+yr8U+26+sFN680TYuRfjg5eOdIX4z94ot3jasdkU3yMs+0/8lLffV4m7zJ6nNjWdrorytgIUvs
/Om+ddasH1YRt15hX92vb10Dr59wkzsNypIji8Sa2bnb6x76GueaGxV10UekpXaMAT5VV5/0zxp8
3T6vnnSzfRg9BHItrase8lP1JfJ6WgHwc/dAs74U4P8cbOTRC3CMz9NF3Bduer3q+SO3Wn+Doqjq
Ly05zdhc6nqdoiVgcFJlrztIO0jGf7dyfCt8qL/072jniKjX/b5tFb20tESJ1wq1vIEW4R6iPZMU
p/6YkOr8jY/61i37asFfCvGvAmWgi8Cm0kSndIx9kea1ywx5zfZvkUGgEXpt4755LlHiQ3N+rWO2
GYMkhUpRI3LkTF8g17lYPtgt9K4DiA27+BTY0937J2V9YdtLlsv83+ttjmVUD7IExHO9ZLW94lvu
3yva3lzGlDSaJqohGvJmGWUK9AZw91obkmd4fy0jXq2X3jyCdA5NiYYjhehmI6YmxKGO7qKjAesB
kv9L3Qf0kxOCdnn/xW28AWhisOk1Ejuk09dW0HatXgH6vhR8qeKM6e+l89Ud4PKb62XSW+/u9UKb
dEZJRSUOUXZ1QM8c4HdwttZAdDXorVf+diu8Xmfdmq+2emgqwTJWrLNWSLK+S8JPosaGtyisJTSC
UC/61L9U15sWbx1qTTdU2rOWbFnyJhZFijZOSHfphAbRzl6qBxzfdiAovcjP3PxBuB79tvGdDb92
aukK0bKW9e01kkvjaMkJmW5ao/iXWIvfouVjDQpaA4IHSXa08yUdEacFBNLEZ7NHmuL9/bPtYiDJ
v/ai+CFkE4qpbaIFWsYxTKZGZtpbuJGp3iRxehhA+McBfYVJ88OB/fv+mtsv/GtNQzaBzMi6LG9r
4KIz+jrC0dmp5od5+aJUd5P6+P4Sf7TDt2tsjiBIdzFvOJm/OmDqc++Zd/qL+ABSFAUiN3GZd7mR
V31ZrrmtbM/+XwuTKCG6gx6WucnCUT8JlL7g4WJU5CAmtBCjQdIj8nXlLa7Did8OynalzX6d1VZI
S4CATnBBiQu0lRs49DIdw5Ps0hku13PhN5/NUlRZJk8EqrZZ0cizDK1nnk2InuN2uNGmwsksRvFB
eKVk/WWv+PoW+PVwr5ba3NQz8jswOqABJgfz2DizPbvYK0Ru7NdeTpMt+dyckATtHcnFXBDJv9PV
i2gbc7c/YZO8SZE1RnrEFqq+QK33ey9wxifzQd13nuWU19o124i7XW1zEOdlMcS+CCRQUSAXHYS/
nYk4yCjbr7zrmfe2qtkut8lgJKTKkzJfH07IfAHgrVENGXCVKLINNTkiMXbFL+vNQ/+fD2puW9Jh
ZyCGyQft8aTYdXPqLSNA81Ud7crRv/LdzM3RR3Qq68T1TXbO6Aq7gpYzyvnUTea+ukTe+6v9alG8
s1HN9de8ClctQgLzsl5mSDAVkLZXzUkd0DVa9MHsQnQGGt+11h3AiOm7GZu5BwZHfJyjBLORVjO/
gm0VPV0uaKwmNO4BUOMWEStRzUQ0h0mSHKUqYsT9/u9+895/9Tk2UbaotCxdFj6Hld3n4ROeA3Y7
VW5g7Yv8KU+lK8v9MWvZ7LfttSikcqEj5oOkf7saiaxSS46Y64dBe8qFHm25GzWJ0SyZ7Cn+maF1
+P7j/lHebtffXF2ICf/reK2bAu0JP3XN5A52uD39BCgGk+5DZlfO+6te2/ObS6y02kiUo4jgGqJi
Wj6ESuLLxZWb460wIEsUI3RaZKjLm+2Oyk8PgpGT3Gu9a4hU0Ob+f/4Yr1fYbPG0HIZyqVkBpwTg
aOaMhISO1EJ05XXJb11KrxfabEoNYuK0DCxk3K5DjeiATHfF9zKPtM+mXXUC3XTO7b/aA8tRPiC7
cANcC5OZ3d+Yerz5Zgnkqm7QnzCU9e9fHe0enf8A9hBapEfTw2zUj/YWi3euZANT2kVudCXqvbkg
AAWSQhOUwNZ2qzYaCPvl+vxdvZcHuiGl+/6nfPMcUqb/e4nNvW/B2+fcQ2TWbsmu3cXPHsWHtZIE
HOwP15Khtx/IpAZafZ9kZfNB51Dsq7ng1JedsFvqu1X06f0H+pUsbu9fWdPQr6feUqjpfv9Ik5EU
qR4pjMDStt+bpWIQXWiC32dIiXyalEKqUAldDHgjiMsJ2PB8CEcky0aYase6h8HZ9bV60nQy78bq
Eb5eQsyCupK6Ogenq5UIks9CAz5PL2q7tOYYahg8uqFE2g7NxsSXrLSEt9jDJ8be4Qc2yHjF6AaY
ofef9c2Pp4jsRXUtLH+hX15vyEyXMGU30WiQUNEqYuEsFEitCtIhTuLnAlU1+J47xWweV6FuGQVT
3Rq/XPkNb+WAr9/35pMaWVKlA0xppz+a982h/lCdF84qjR6vgg5mC169T2/bK0bHf5S56/2NOZiJ
isz68PrmLA41Uv0jZRQNkPpGOaWeSiNdZnZ9Le3blrm/FjJ5kyq1ials/T1HudHAqBLPu5VsFE8G
PjMI9HkzgavokRzBsCpH0R7Wnjj/k8qI3BpBjLWTpVqbKAU+eogptCXIBTDchyfEEnZzfs17/a2w
RIFrKXRCaPaqm1RMgNHcYfIiQVRvj4JWn2qGaFMlPlzZKuvR++NovlpnE5lGS0yqDKKOA0HxJzjo
UY6/o0Z2Ny05QuLh57GHjigPzqx2d5oYoOx9LaK8FVBeH5jNZq1rNV6UTCZy6e3npDU/hotyRLYS
GXD9Rq3yx3/wxP+btCtZjltHtl/ECJLguCVZo2bJli1vGJJskeA8E8TXvwPfbrsEVxP3WZvbC0cr
K4FEZjKHc07lSffXuwAc87PRQAUyv3a3bD8F47a/TJBg/IuioPj18vkSQMaLUXNMqMkjX6Xd+phU
ZuIbCWsEXhfQvUh16YHEDyT8VyNO5670VKSU0aCJiBVxDpH8Nd5NN8lRDB1oS5CE/6o9cPb+TIAD
WJghMXVLOs9snDFEYoG9AXDvRwAY7pYNidodikEb8EhssvshHL6pB9rO+QA42F9iJS37tEhBUgGx
BUY7xAgJ2YFqXVkmPO/PT+QI9U8SjHbBVx+ZIaff4EulDPkhi1BojfQtthP+hbxzDx/NVt8TM43g
b5H0wpqapU3gZhTNj20JeO39QKICsxXY78AyRkCr0H/8F4X5czGDoD5pgt3FwySmlHTotbNgIgdx
y9wVB9D94UzTyA+dJzekB7axQ2efHlXJlER7i3wAIeO3VPS03p9u6dbMSRNLPA/ta4WxDoB+hAD9
v8DAVbj+8M8f7H8VBJvLe1H1RHvCCyjI3FfNOer0nrC7dRHrZ+jpUp7TglypE4Ov0Zw0j96Cb3Xw
yAEH8FiA6Gtd1B+dZPnkJLeZF1UHID+4TdMe0wDDqjtzHmnUJvRpJMYLYI+OFoD709T6hg2bW2cw
liAdmygDaDfW4/cNFh+bIla1KM86n19mhPG196cMzEDLTEEhhg8D8Kyh8WsevBsDmTj6IVvlF+PZ
Awc3FlIB08QaqHQIrJhiCjxcZBy7JXSO3jFFCz/ZaOFyi6pTaEbeF7XnUQmVVMwNJJ88QcJMK6z5
gqgljeoe7CApAyCslfSqbE4Y5h8hRHzbELCv4gtSUhL5zFgAaQyGuzW2s3WsttO+23Ds3h7V/ues
Wz0RJimXaXUxoKkvHiTdkz2IHtHKVos571ZP5EhRw8RydW6jzf1TqSJ5/EcptgEYA3ZE/4V/O2uY
JwLFrZ748cHVs2kxIFCMHAKrMduCQDw0QnY9ITqpnM15x3YiTgobAMY1eCVqN2Ly0H8Rk3+iNdJB
lioh/WPS8KcrsA0MXLiO7RJb8mzA/qVDly54BRSzDyj0PmHH9HUENFvheVtXcE6MWGcHyBovpmcs
i2CFqp1+tIWheP1nXezJD5H8n9kAUmUY4P80x74e9CFaGqxgL5PCk5/50MCiALINQZWGSrecchgD
aCI75DiI/eyy2nqYuMC+4aHcqsbWz5ipkIRnZ5voRsCVvLcal/n2gG8Bjmg8RVYIcOM6FNG/PTgX
QApRDlX+WfITRMoYYkGZCOBqliQPbJ8WtTtoJqZJkHOEThaVnw2sA3mXgAQLhnC5AFz21vM+EfdS
ZbV/TAhY+JY6EW9L4TjLp4mbfqJH2kV1WV6Xew5mLrZpHpK7Zp9ea0cHgEQB/nOBLvoF4k5/YwIg
XlFiORPbxM9AMQcg3Gi5yR4vd7waRo1Tt3bLo41xTwyz3nb7fjtv7aN2nHbpsdgRVZniT+uFVFw2
4oUFmBlbckmNjuDV6IRHwGiNHIBqxwwFO2OK1iP3n+HjvRjJEdVAUK1zVF0inoP5ph2rbcHFcipQ
zvputy7rT2/+XpbkhQBMBJxqOwbf2+jujdQCUUsOLg6TAD3XmIwiLP0yR2EXABp9XSm6CWf6e0I6
fBJejoVPA0lTH/gCOs+mf4xZCyYzQGb0A6Co+dHfoKgL5LMIANn3y15lyOff7YloSXHT8CtgT44c
JTREyQ09epcOBmucrditUb5aEYHfR+j3iopXfRJbGDMAawzSXjh7wMxo4POxt2JyYdxyu9p3+AKq
Pivn9/8MaO+FSq6C++OMlIGJ00W1HK6JDYEWgmBuV2+BRaCUJ45sRUl5vMWdWgNwYFByucPCJOBD
Q+CxhvWVibrubfFYPMdfx5vlwrvXLteN+Py7/GVGP0PtyelmQ10C2NTAAj7g2Yj/aQLfUIlq8rqU
MxH73Xn+NKkTMbMHtEnOYTIiQchexXyrmJ6gr2DdUwSws8+SWGjmA3PK9U0powO4uF4uQJYCPkZ8
75v8kfH6qaXxNbaOw3zUtt3Mbwbwv6yreM7z4GPLBH0nsZFMyhYDXpQZiNbIzQGCOmpYv7ZfBv1g
gCXlQ4LkPuKQYOu6qiHIByQ7B6KI3SegpL62MMu8LulMz8jHeM0vneRGIlhBzAxIvSgDfDXvwFcd
IV6GWGR2QYOO0U9RMYepsCeFWJEGy4/hVKx4nCfG0tfYQ6bgKsbj00F48Nwek6O7Sa9tDj7pSzPQ
MfClcmrn3sGpTMlqWppXxCtxqgOoUzyAPU6DGdrgYVzX7dw7PxUjfQGQFAgOcY/6GHNeLXYFSPaQ
1Y8G8JQtj27WZZ3100jiXORxWMw2fclPt1lKzJLj+qatd/QvRJqcX2o7TEJvq50qUT57gCfCJDdt
oNipzy0OsKy/M3Q5RtPczG5zWNdJJUV6ZX7vtCBbwPlpgDpYYoC4UQBWTrMijTiT9cPyUWjHUD56
KpjRkUxwHqY2Ax9tBDh3MbueEOdRfNSMrz6244Da8qj+9D0vFNNXKKOg0ofxvPdC28aqUhswRJEd
TBEo1LCPl6I2JSaegbx31e7Xz/JsQoph0V/ypCub6r5Nuhgd03+CXBW1n3tv41ng5LqougcPsQcN
RqDVB/q+f9HpTW3veuDzLkdV/DvrPK2fe8suyvHyXE3TaGZPXFyrC7gblEIDrUs2DqouIPNaV9oQ
FvKHc8H8PGb2RfYrB7yxA+GzDW4VpBPTwRrFbGf0z+yqb+yErnQLEt47UJlcNFeq2PQz+KxJl+xq
Ao0k2N9xxeITROQVyTewwgX5BlMRX4w7gsmlCl4VoMxX5BOG37bJjcrTiVtd+wmSp8Ooa9e0LseC
Z2G316BdBBWoA7CXBLgHG0IbgKiOPb/1UABWnf2fxRa8Kuyao1iPhigG7t4bOGsyf3J8kDAKx44s
LqBoYZcHstEvVMZ9Nob4viU2320fbbP3orBj1lujMejANP5cgAZgAJ3juiWds1lUkDF+ikwQ/yOd
I3KPdHIyoB0Xnv0Ut1/zhYF7yAy59R9O9/+9Vy2sQr4yNP0Mn6DXIdzRe2UWZvsgTqh1OHK+RcK9
8UDt8HMDGQ/zi6qJc+7oTqVJioE5WhuNGEeXl4AfsV86QDOvH915CWLhyQFat2VKXtwtWhD8AEkb
GHDpPXWHTWmkquB3LlL89N//yJBnLCcbtDcjX3S0FtpHIMj/sMI0zG6AUSmWf9P6LQmLTaXsnp61
CtfAPLJJHBuh/v1VDVqdFW2CKo0DlKN5wqRecxWX36pR8Rl/Vj0PU9w+7ALZpvSUjHHSWGGghall
ywMSgGv0Yt80q1RZ+dmrOpEj9D3JxVg+d2CkhT42tcE0Fu9BWPtp3RpUqkhHloFuzh0yiADgUIgB
63BJAGXuq7yP+DN/PCI0Xzx8MWNYXHb8NiiVp4KKHozAoLaNsJ0Pse4EM2iLzaRVmPh5pX5Lk54s
MMEZpuFQNhwAjWfHTsT1m7jTFB5VJUV6qiPneQ78bcx+xA+jDb5JYOP4KVV4OpUUYSMnNgDUIXDA
AXox4kDqAU+mAbQhIA0rpKjuR/yKEymDYwNVLMf9lAbd4os/rAXylA6QKBA5gmjjb4zu9/1Idm03
3C0zgpOzMgBijd9MlqIB+LAu5KwzODE5ybJp4llAzIWQCvhLM7hK5/7J0/vABXXAxyRJ4Q5TPf+5
ohhY81b+2Bpv+owNIIwUfkyQ5LoLYswL8KwNgFLywDK/mtkQGMaTRZaPaSRvxupJOc2TDqMbGcbb
hk/JCE47/aH0PmYIP+ewT8yud/JcKwYo1AF7SddaQcAU5OnT+rGdS7pE5/c/zkf+nqAcfER1BSn9
NIZ0qAGrByhg2w0W0gM3dlv6puKiFI9WTk+ahCMV03B+nlUHqQ0edkzUzHOiuCaVGMk3GDPxgAUK
5x2P5cZ1HuOs3ra54vRUQiTXANqcxjMT6GKgYNyVbdjqP/LB2a7fkUqK5BIAfg4aggx3VFQeSscF
gDqnMAHS4LoYcSIrcUjOEExwQRUmqFswkvOpj78RptpoUXgdU/IFo5ZPZSWmjpaJhhzsXk37WrUX
FosVd68SJPmCtIhBQEkgiPPbJm8A4vs6gzxD71VwH4ojk3M5r9J8m4hgmowC6B182bxRPJezuqBI
ggYNkil8H76PPgSEDGMez0hCZvx5dtuUQ2jGOfj+umj9/s+a2Ykk6XqsajSytsapeSm/MP100/jT
HsRA9+tiVApJl2ORjAx9A4XwX/Qf8u2yuBFpx6CdVNVdhUZyY6vy9XL2G1wPmGwDuym2qQdQQe3H
ukIqKVIj1kVzye5jOIEWU4eFC5gZB3QpVKWM4txs870hxIlLeOzgeeoAemq7ywYwqvhOTlHR/Zg+
5L0g1wZaryXsgGLIuwZhWTbkgBecFWJU+kgOWtPjbOo9lFZaUMsZfrkDFDKg/CbgZd+tK6SSJC7w
JJICKZ8ggYPFlZjkov0YpADLiq9ZPuzWBZ3NFDHoKwoJBMNc0snlZHFNS9hbXbxNzY03gryTfYv7
Q1q+rEs6b3O/JUmHV3Zgh/MaUdQE51RlDUE1gF05V61JnD+532Kkk0udOrGcFg1RbX5wi89+Y4S9
dpVYucL1qA5O/I6TGyqytCynBHKo9sWmPOhNsH2P1717P1j19mNHJzlUzJ6Bht3FJVUAYtVB4YsG
UIDHpDBvlUqSN2WV4c3ExA2BZA1suhgE4Y+pQBQevrjAFP2YTpJP7YbWKMDahGQHHw0MbN+9zyKM
yK9LEUb1R4Lw27zlAWxvmuahnfFiPXsKBruILBAJrYtQGJy8Mw1i9cUwLfjSieqhkdSBmX726z4w
479pC2CM+79v1Tffm9zCdVBpJTiyon5i/PsiYJbz//dkjI/dh98yJH/ALSA9DyK5tgCrP5XYhnTe
MKm3fmQKQ/MlV0BNf/Z0FMaiqr3iKbjy/CqYK1BqtM+L81ee9LdCkj/AkGrnJxqMerBZZPWPOZnD
xX3V7Zt1nVRmIP79xB8srg7CGRf+wARyszlfEXC1xxj4rRXDCio5ki8AmLddgnoCDhuo5hizb4cl
KoDZXwCVfl0jhcP2JXdgd1o1lRwnx7UjiPm2TdyAGafcrEtR6SP5gQJcij2AsRAWyCcOP8q9a6zg
oBnbKd7pqjroe0gjQ3rV5MkkZr7Gjm4tM8PyWd4D9lm/X1dIJUfKrTw0RWrNgUJzV4Oa4W4AN7rb
lAptVo8N2ki+gC9AUJ7An4GaCzCtf2BtaQOENhA6qtosKkGSQ2iXSavmBe4ts384aX/0FgNQ799N
ows/dm6SUyBiQQ4MHnAK8XM1eRu9AsQ60DU+JkXc3skzHbO2566JxKoFh10HRHFuAOGi/7YuRfzW
/xl2cDviUE+kLBOCcyy67kbfNBEl012h1arAozI0yRP0SAvqTrxPWv/wLXBFfO+Tv5ho+RUNoIfk
AkBUz81CJPDpJHizm53VeMHUVQpjVmki+YC2J0XJW9gY0LaDcdCD0rguqKuQshp1QM0iOYBKH4sF
bAVIb+wXa7rpqqcEeOYgUklA0rN+/4pHI9fHNdcxQFeJAOeCs9IB5dKYY59Ox3xH52/WRSlMTZ4G
Su3U0YgPR2CX9qVm8mNn5ft1EeKWV6z5Z6/9xJoBCkx9zMrD1yRgLUlBS3XD0DVr2gc6g+aqVclT
qST+/UReaSQo9paQV/rNM+rykZV2ihVAhcXJ3dMOrGAmMMoAlrKAmlMzt50PeNWmU1zOOTGg0PUA
qAxeAJdIhp054Dk3QAwRMezegWc5EHliY6sSd4UYeQev5TaxnRTmBmGAVywDmoHLUBVyVFKkwAYo
bt8CETjMgIAWMSFAqEKOG4L5TmFv5LwkB9NSnu9ggEMKbrQyu5kaOb7hpqGK5jqetkuaFiDPtLrN
OFTVnhDa7vVJ144YKJ8vWAHCZiR6zdUC3gQ0Vah+kc6ava3ynu5A/Ak6Qy0FdJKHolcxgiUxTccK
zDp2F7pas4SVuTi7xBV/tPGAdWb302WHBOiSewNYZKx8PmjTaB14Vg3beHT5Fp8rJKRd7IQugC5u
11/cOf9hG78PQAq6Hnb9y77BhbL+q2YfJt7t5vxZX/hmXc65l30qR3ppeV5MqWtDTobGHdfubPtH
bD5k1AzIgCp3/2VdnOpexb+fPOxh7DWj8gZ8wIA0pV7w4jKQuIyOwtGrTk+KvkkCGswYpcGoBOeE
y7LAMzD/Od+m9PFj+kgRmDgNMysCQTnqW9wGi6cj+FkVUs7FrdNLEpd4cmo5ouMYi8KJ4DHSMvRz
yWvrYOBDf8iX13WNVEcnOayajnm1iBua7HumVYHupdEIqhVXL/4itTjRSo7GeuH6rBWSbCvFn38x
6lsd08Dr6pxB/vGxnv/rIcmBGIAqzByWHl9LHr3RhzKc9WbXgn84rPy4DDBYc28BRINn/D5vxxfH
Y9uBxM/NPDQRMAg2ZQIc97nduTS7nHssis/NQ1NWaGd4n9d/quJtyHG8aQvXBn4vbhk9phJDk9zP
Qm96+5gUybEsehanNhEJ3ag/FX18AEnrFbij/yL/OT12ya+A4Q1UNpZQxrij5RcCFs/UGIMqVm2f
K96GHMc9cHK7kwtBCyhfM39fam/c/kqT25krMgZh+XISdKqSeDknr5C1Zd4VFSQRZ9j0YDbCLAJF
tjrvGvgyj4Ls6W/2PE5FSu4F5Oz1Px/gs/XETQI2r2fL/bRuEKoDlJwLmIFBBb1ALZ+CCgiDCFaO
vsPwI/P0MOuYwi5URi65l3T0QBE8QppZAUXY/lKZLATXtOLVK5yY3O7O5yR1igVuuTHA3+1fDo6x
y+ovbedt1g9PJUjKiLq2T70U6ylI7a8wiwA8jzfWUyR5vuLcVIKkhIiB4U0rdThLt3wi/NVHImAV
4JJdEoUg8TBXrFzudPNG7wkRCWsFSnPkYPfgD1YUyhQ2IFMqWG1stUWPQ3MWIDeBK5Di84tjw2j9
bn4+/TVVxO84ebAeWFlba4AqxaHnG509p9W3Kqp3grAC7ilc7M0/4++qLRuVgpKnaPtlSTxbZDn+
AJLMlxlc0XrjKG5KZRKScyCZlWMuFEbeLnQT22m08OsGZJIpqOLWT1IlSXIRTpY2mSWa7HF8G3e3
kz5gqP8H/WDqIQ8yLnHdU1+MoxtAcO7dNqDmENZId6hqXkmhkNwCn0bTykB6hgsq8bmUPpnsOrU/
zbWhuCKFIcikCfpM6QgkH5Q1gLQJAuiAenHgpiqMOkUSL7Ml1CAbNrtY2JvloJmbBKy4c8ku6bEY
6O8bABuu24NKLfL+YZkNkL0LsZ2j5VXQEDeoqgdsCioOT+GJZLyspJuoN1FxeCMNDT4EPX9c10Nl
BpKDSFipeaNodyXNNTPuCaZTrPaG1O7mY3LE7zhxRBwU8cz1Iac1jkv61WUgHkSbugAr3Lqgsxdj
CghYkFD6GHF+LwjLt1pclahwO/ULgMKDud9lfqW4l7On9luIHFwHu+kqt0EZw+xfKZ+Che6cOgtZ
pSm0UQmSgisZtGyiNqpAvfbFW8BI299mbRpkypFwxbHJ82RWOTSG1uPYyvpHRoqQIplT5llnzfnk
2KRH089F48zC2Epsu9u88IIyAxfGhwxADq25VqJzW+BuikIPQQG+qVsA3NGPipEejr8wTeSNqE4Q
MDAX7gbd4aAgqlF9lQFI76aeW6vLxOzVBJL37plrTTS6mDu3/qbFYZ/cjRRKE4ChL+4CQb13nWCV
HHTJpXFb66oxzLOfECdypEA6OnNJLRty3NncoGJ4LPR0M9Vk13kOdo0HYHPN/gSCzCJatwvVSUqO
oZtReElEfV1QXC62jzXHl87Yg+PzYwYoR1bHbOtWY3izfnpv5bcpCDw6DLWua6N4r3JY5b1d9JoJ
IXlxjGkR5g0YV5IfHxNivveli0v12RrEBPV8n+RARHYfXPdxXYbiWmRAw3webQAL4FpsftvzO5O+
tOmFNyk0UUkRnukk/Fg8XrJe9CM1/3WcPJDgfsvyHAlxrrgXlSDJLZRZBqLnEkfWOI/D/OZodeSy
fRp7h/VjU92/+B0nCjWmCer0AcfmNN+Z/tK0j5rq9hXemkgegWkEHOQCH8lYHmO7C1o/VjxJlRKS
L7DbfEw0o8OTJA6IlNvQzw9jq0qizn7d//Y4cv9hQucW25c4KsP+bnXWkXEgMLH7vu82LB8V96K4
f7kL0SQW17gHQ1u8OJyAAUyJiYGBFqS6H5Qkpwaxn/NRzJmTAS6ze256M7SGO9tSlOEVl2RJTqBE
q6Ezfi7seJ/n9MFBwB7r/9D1/s+NNJUQKTMAeLK5DGLqu2/zSK+rCCwvGIb6/+PuohL62xQsyQ1k
rYNlSTFDZixfWAMsDQ9wgu0HU1AZ8MbXnEUzxaR8NmSRnfqYx0fTq1Xt6qhMTXIBWacNo84gputb
ZCF54JfJ1iouR/I3xYqTU5McwTiYRq0JR1DFLy0yT5hDACyvj+XUluQMKpCionqIu7H5G8HUqmU8
DsNnXi8fczoyaE+laz5t0BkHDNgQdMVT62Nt1vubtZYTS5NHmMelZINfQMrkf7adZ68HTUIFXDWl
sSm8mwwnZcTMSeYZVtDWF95bGy9h2X+tCnTZx6cPhRx5kDlLaGsmDlQqMdiHFa6Azc+gYVcEUIUn
sCVPkC2+C55zBNCK3Gr5j9Ld1VqtkOEjOP5RFftt0LbkBtqq0Tn34aTt5q4rPxfZsHGtNqQmAkO7
BG5+YY6q0rlKL/HvJwHb7qvO4RpklvWbNpYRMbTAUG5TqaRIPgGAhja+fWANY3s7eV24zBrKzH9V
0zk5P8khtPqwVHGCqqLeo/DhlyBxNIM++fwX9kYEcBj2+AFULAU4mo20MUZYwuTSINP9sIiNgKja
l2ffz4kUKby1Gakbq4DbWZIhtHrgZmjf8vyeFjf6+Lau0Nka1YkoybT7IevS2BY1EDt7sRPEUcaO
fjOiYePfu4W3aRv2fV3k2RhxIlKy9K7jvTmKGOF7N119VRkEqxt3zHtcF3PW7ABvAdBwB0xDMhu7
3lQkJ6koM5NHmz2Owxyk2eu6jLNoFhjP/yVEsjqHaGZniMlfAfnTHeZrCujINirNQNsBZSEqVd9Y
5w/vt0ApIi1DnaRMTGWmnRcyfasPV0P5UNQPCsXO28VvOcJdnbgGVtO0dMlPeBrymn5vLpdNCRAs
7Xq4iLfz1/TeP3r74i55UGEaKBSUgxRrxnagnUhWJ8AMsMesi6PJusg01cKvMLM/HO7vq5ODVNo6
daEJQYSxXc+1K6fU/2J//cQ65OhUxQsptRYmOBDARVIXq30VepPWZv2yFJYuh6fURHm+y6CJgVWH
sTTDvrNBMJKG62LOe6VfJiFHqAkkrrEpBk5H6yvtsgB12nCJ88iqvhmpatdXpZP49xP7GwzSLBwj
rZGt18eS4jvfIZc8VkUNlU7CGk/ETO00WV2Oo6P0ijRzMI3DZmhf5vxzX6i25VWW/YevIGyyflYa
xy7s6SuzAP84PAzlX82DnVi25CM8p3M5FevLNGNBMnwDmFbQsU/r1qByfbbkIQARnDWtDw/Rb4xt
GpbHLEqj/CeuNTCzXlSI/QqDcKQh0bzu3TSlsL4ZX2G2Q0MxhhxjiWhdLcUlOVKA91I2JEsNMbVd
B7r10E/6fmovJ0c7fEyQFOOHNo5rfUDgxcZFaGo/qiIOqHvTTHfrchQW7pD3Fk77FKQKQqEGXTvm
u8HoF0HWLQEpbhfj87ow1elJoZ2MOXY8fTi8EQh7RvacoJUyj17ozaouskqS5B/aNNPMUmwpzXmM
ecO9ybMN0TAvmCn2bhSB0BE/5MRD2NWgzZmJ4eQ+cbBb3oOW0wWC8pxspop6QZ0tdTC6qvluRXBy
JF8BvpHYJwKpLcFCIxm/Z4nq+Yr3shL+HMlJlH5Fc7eB53OM+sKqEdb1buvm2lXWUCDtxU953O+q
xv2cM/1vdqpP4qIjuQ42YwvZnnF5SYv4fnT7t8y6M7mq7qlwGa7kMiynLk2vwsdhg5Gg3rmmmDpp
s6d1k1e8L1dyGLkOkI2fg04+QBe7cVcyYEs6G5/QQ2FuPyZL8hl0LnNKxLk1QBBLyus4+cH9OpiX
NmiU/UTV6UmOg41lMpTi4zChQLJyvhgVEJLZ27pGimfsSg6jdzhraAuNYjSTJ6cLLe+ZWJ/sTAWM
oxIk+YueJcY8ORAEDPhNyT7pzovjl4DZXxQBRPFyXfFDTvwFy1IjK8TXjeFM9y7PLryBfF0/NNXN
SM6BN9gyJT/X+Fm6iedpa7ArsE9uPiZFchBjU+R9XIvUyANSBC92AxZzzClVxEFVHiFjiro2zYGD
UuGL5sDrAAD4CTh7BZF0Zm+XqN5qBxUQn+LJepJfcBI3A2SqsIX0vpivO5Dyzd59ykBustx/6BDl
ekGho+SOKXk8oskNdT5G7tJESC2Dj4mRHEM9YdHAERph3yRMnWeMvwW0V3g6hdnJG+nZYPu5ZcIg
4vlZG7SQYO1wyFUP9bwUxwOODAHMrCGZnVOOmpuKzaZlKeGtka8AKKuZVFAY523gtxgpBA1VbrNE
DDG07JujNUEyeih9fCm9ezKpSnvnfc8vWfJkRt7z2uzEwQ3NzQSQGiergti5qf9mAxX3/N+jk1F+
JotMeSt00krgyy9XJbCl+OiGae4qnNxZjUDX43hAl3QMV/JARr3U7igQXn37fimuWzOLEu++H1i0
btcqOZIx6EU5eI4YGHWbJlica0d/86xLs3tYF3PWGE7UkYwhyWltg4kDri5Bvlru20lH9wqr9umL
3esfOzvZ+8x6MpBGTHo3JAn0jZ4UodZ3oZaq1uoUhyf7HpuBN3gWy9w614K8fJyB/cSaC6paGlfJ
kZxPuXh64osZ2GJsA7MqAqODrys/lZhAW7+ns77h9z3JHqhLuzRPkwSPtmjZrUmps2U0Zzf93KmA
2kwsop/LkE+kSbmJ7o4zVqCTMeoqMGJcuwlgWPLC6/KdwUvXCsEVx946XpA25F6a89AAFP83tpj5
lzj2rNsEGKRYZQVz/HCRwYxNL3Bdr7qi7Ug/DQW8AnCYlw7Lh6CFdYxgqQwwLXteDnaNxWq9Megs
Vu4qASUb1Xnrf8u8bDCDJTOtXTZ51b3bJ9eOoSd7jL+js9st9rAD6GV2FbO8xEpK6Tla4HS6AyYo
jdxjV+LRmbwLQD7NBx8EvdcpEG1YoI3+D6xsuZuMOsOegNB009oJtrqSbPpixUv9qSyBvgz8kWW4
dBfoFfpL612xkR9Ygu9ybChNqEZqvHnTaOa9GmbSH8AbUOzrPL5uLa/bMl6VgTe5IPaaWRyyzuv9
TTOa9iGvjPG+crX0vuTORQsSyB3pcuC0Jx27w57IApIhA7Qu2YD/W+zF+5lwN3ABX/2W1pyAsdFr
fawSTRa+yUAGgWXo3H9uU56i3hajwhNSTbMxEJnmWryJk87OA67bDcOUaVzuq7iqj/lSZLsSU7o7
Vi5FyA17/GJPMdnFtos9srK4R9V6NPeVTWi17Q1Py8B5kNnupu/E7kTnEw3XaKfxISlcflEa1rJD
fJmysEiS5DgturUbtWrZmgsQLXfTnLk7APR6X7tl4OaGpZ4TVMtgbNAK7K5TioEDJ24vXRMsyuOA
bZDZtQKnTZyLpML6Se4RjNaUmfFttGeglWcZ/wSbg22MhbdPaeN/HuYSLtMmX/TCLi5o73eg4jJF
C3vJJ94GA2YpAkYX97JKkuxL3aZVFpJ51PqwqdqmCL2ON8cMTULwlTnGuLcSz49Kj05Rja0+DP+m
2bXVNwwo4omWIJcqwLXOfC/sPERtvjjp3o3bZNskTheUpd0c9XTKQ4u2gBxqUzADGQwjsEApNhAN
gcM7WkkX6kNRoqcLzASsPxSoL3JsstIFRJ86WFM0ABCUPImwmriltRUHgJf6ZHbL3qqKC6OZQztl
IFjRt1kxXCycYk+n3iBvDcusuE87dtlr7RvPEjesG+C7e2Z73dGiD4c+vfVxDmE6JVt35pvFH0Js
4UR2Uh2YNkWOm0VGYz1UXDc3I6dPsYWPlc4hV1PhX02keJrZuNWcpjqaCcEmWLt8nYwZ9J3YQUFb
eqhde2Mwr4lyOGOjKkKjsQ9cB39G07xMnD14QE7kWLANuNtc6KSuQ4tnTRC7qYkDtreDae5KSi5L
XwP6PhjZQeTd9+52NkpsZ7MkqPWYwbBAIwWb/9HH5aYyyVcweG3MVI9INX43WQ6KelZcVcME1MTy
KqsxJ8r0CbbvkuWyGvWruS0wIMRDjBLTwMvMC3Mh3xM7f6osoFrU8zNGfC6rdghdp3qeGy/ECmS3
AXfw0e38wLTGoDHAGZahtcywjs5z70bTfXpIObtKDefQF/5uGTPAmZfPE9rBbmUFplmF1lLdzVP/
ulTpNkZPLUd7o43ZRYq/miTmoWDGnpXszdGrF1cD5UAyxLu4xHjeUC93oPd9ropuCKhWbAGXYwaZ
WR1tOt/0zL2xi+Q4A4DXmdN96vU8KFDm0Lo+CWYtOVBHD53FefSG4mBP7qc6a7BmCnCNatoUqJwF
FvEvipgCcWX2AOxC9DYosKZQ2rG5zf36spyKsgiGIR4xJpA54ZA5frQ4CT30fpVvUD8Bqv9sANCf
deU+izmgv02rwMACNalxNaN4fjNmIJcl1QQsYnP5jJ62fzm6dYXMoDJ3VYJKsaWNVwbFIHkzULpt
MS6w462+SSdihZPHtxowaIJUn29cb8QMY3esdfMeKGLYWeuX5mj4w1fb43uQrNwwfHBvKFY9o1IH
/1iso5pA4SqBoTcVYVHHt2afO4Hv50+L6R/GPH/r4mKKGtctNpMDIDwAZJpBp/mfM9q317AvUApW
drzrKbsAt+k90TFM33LzR90zFnWMZiFACn44hoakKk8agAaP4KSPd2MKfrtZ5yi3wgHE5GK0hmcA
tnyduiyP7Frrj/PibidebLXEQGm+OxQJ7SPSNyAXB7hyg8kCN6MgFc94WKfoLAunUrByq2laG+ot
mwNG9M8sTndw+qgDNWwJ0zIpgnRImz20MQJ/8tug1cp9PrBJrFTuXY89MwOlnJrq08ZEb1wD11jA
EusyNqohqLXZvXQcNJCQLxrLBe+dB3fKq2goBN5lb9aHGL+V1nHUTGUSoeh6yPXnLpmfYrMoULx2
HCBcOPdtGd/Fg+ttuq7dap12pFV1AIrdd1TInkrDAxNFu/k/0q5kSVJdWf7QwwyJSWwZc6ocaq7a
YN1V1QgBAsQovv55ns3tl6ety+y+3Vn0KSUghSI8PNytpn+uZ7aVoktWCcUsoyKXueySthruMtkn
LC8OBjPPxBs8CF75sRiBCzlSLeeskVu58k2LAevByA4iM3nQ9vYrlGe3Y0t2HsDnZZBg0AzLFhrF
3Uvtcx9zpuLotZkVdHKBU7KEU4Se1K6GWkYDNZi5p/GAR2UQ98NMMgZR+zxChhk35RDQ1jibaxvz
3AqZzEPVt08QFbt34Q6F26Xqg46ssQcX54jkFXTgXZECOZ4jGzt6IGaiMKgTFiYUACbr7Iz2TpTs
UUzZFInq07WrxMvlMyyDHjOa7cbKwsByvXzB9frDXNV+qLNHo8PgOatApB3ohMkLnj8swj+3lhVg
dPRH4XmfC74LYv4zsCEVrNOQNg2+c7d41mPjo5EBDxC5YjMNlaRhKXASuqvMIP4lvJ16GXdZnwwD
j7WHBjbFlZg1zQHezYHZkT7oS1vtza6xg5o7u6mYh6hUvRkMnYleVuPsu4kdFGwUO8ae1ml8qSfx
ipr4fYXvSsSFQrqmnyeLp7lioG1ZHi4z9Od5sfxQyotdiaIBRL4+mMl4zJoh7CD37ObtgeTjJu/s
KvBoviF2b0cdhARrq/7i7WcHSQWL5Nucd2BV58GY9XxncTu63nJk9XaqwL3dYRKLkKORIzkdapnA
ZDi0FK5bpnhQ+Mgnx5ml7ZjtZV7tpffh17gzHKSkIKm85na9H2u0Z/JB/exqGddd4b4iSGwG2P+E
xHaOdm7N1zCcJ3MBkgGy4OW4Mrgw23g/oeIQ5iBiU7QioZ73MHHW4H6bpxA/f8PVhGijo4WpuAO9
rJ5qAKJ2JCV/H3u15aO7wUQ22B8cAh9wu0uWBvZrtEjKlTYh1AeOJeXPmEF85o1693SXAgZkO4tB
egiSDfumyZdNKZ2nVhs7Lsswd+jBgiuLtzaf61q8FjO5kNF4N6TATKYlMBI1ZV6EoZjEASF18XlI
13bT1HqzSDMWptrAgiNxSHkPic+DmXvpLJtHT+iT69QqqKo1RbX02FkZg0y3s8SdGqPS7LaF5+KG
tsY2qjS0HWip7nTP76nQe0PB49TtUDdkQ7KILpV9HdkQzqlN+BIKiSt32KvsdaXqhWRr0pjG3hir
ZGBD3E3Ns2wUUspez4dJoi3UlWLeFJaz1T4yMBv/SEN+oSNQq9AGNlbhQ3m765/tnLihbU92osYC
AXYle7NtusC3/KSkTTqyHIVDloIUwTHjOZ+LqcL2nH602CJJb9vFBu/I3nnNyjWoTZKXoVfqe+SL
8Vzaz6rlODwWeWkb74cW2Zfhr1uzRxYEeyXMmqxvRdY9z6uZ9jC509qoQncpeej78msdCjhombMP
+UI/7q3+iejuy7V0IgSwf25CuHXw14NnLWY4WsNd01SPCpWrZBaaYgY+Bazit0WtPjuUUqU2N7Ow
YIjYoPHsZtnRMchdQep4FXwHcszduDZVMEkHprrWFHl+/db3PcbJeN0EJaEfcBEvg2oA015xBAyf
9QGpyKbv6cWovIM5u+ZhMq0HIUzw2dG5N1Z1WQvrJ5R5kSUv2FNXWbRMWg8udNiCqhdvurV3MGvd
QNFOBk3ZXjBAkBo1Ir1XXYDV/ELrKEE2v2DIbGo30tdZQjqBIkW6d7WPas1ksxcoNOsCPPdRVt0Q
tC2GFamwN+4Ar5BMXfzOTwlGWXFB9c1dj+jKVbnhOTiD0iUhdENPSCfcCJJnv0wn/yUMiUGtJYXr
9wbCRPe8oeRY2uLQijnWwo3r1oiNZRwDJJ19gE7JSa+1hjte98CZf7JJsSbowKcya5yNi5ou4vN8
tFSnooKbJ0s4NSaz+o1F2Rv3O+R96DMGekbqYJo8MgydDq3Io8HrDo3V0wMT5MnuHDdQkzhLx/x0
BlPF1iI3pZcnkhX7ilv8aW7LNRpBerMxK/7UtG6clcYGev0frdVPG4jINJggn4twqfDCcBVUsVka
8Ffg6wYyKStKBvsFTJLtqsCqnl0QIppcbuxRv096unYMKQnHbry0Rn+xy1ribD4iLbmfRvPLLuiX
pWoVrrV1J2i/4zV/skzlR5YJUZPcsdQ9vBa2IKMlzjDmoVZIcusm92Kix23TNxtX683kt/eUdanB
u0M7N5vBrQbcWPjmK4bmwMjPE22JqHGre1naY0rr0vpCrDnN2gamMWVbbVcu9KPWKoRFu4oq10rR
3fxgwkHRUW+Xok49e1Vb2dZp32seFwKRhncs1FUbAj4rgqW2jrwZHmnRv4AU9dCv9NXyICA4TXkR
eLm4LruHiVPM2uJemaa+w29v49Xm9xhQICFgjSpsLCOd3OUJmrc9UhKlI9pmRrqU5bNaZhG0lfml
m8o51Jy7EVSmVYiBtC8NM+JgKMRnV1aoL2iKcasX4s5xAQ9RoZydVsj6CEzLtLPRqHVwR3sXqszQ
G5odFMHiWcGGyG0STz92nbxzvSf7ahpj6liyH6uugKcjFAKwORdi2HgSrSqzw/CoDJHPo96kO7Od
78u+XwIzx0+/ysNyd41afclt61TVP03ltIGL7rvTPPTuxR33oPalEn/JXRNvrMNFu2A9yWsfOzJg
slJWj277NjZvvrWl87KTtgpBSgw9CEPXVMaUiTpyxqcBE5gjfJKBNjTqvHTzEGT9Emr+OZGWBJ37
NDV1kC0QPVwexLRE4/TKGi+1XeRPXexn89OqxZYTeJK2a1LNZJNn/nlFJFv0pUAOVbdvHlJd6b+6
qOwaJM99dY8iFVSgc7k6UV7+rBc7JiNipe0AGbtqd9GYsyxRuMAKTAPkvTwTNr9Stuyh1j4GWsEj
3AMyufpPoINiDYIMlelk9Uw4E+e7lh21dK3QLDxUODpkWmGawEeJ2bSbGS3dobyYPjlgJKQ/Mpnt
p/rLRXjD6wkECCIF8tapH0NPQ9JgmqEJdHLmx5ljgAwOD8tbDpfDmj+2Wga6q7dVoYGYHXuA81OL
gnn0QDOZY9a7T6r7aIYyXKfEXJzsuR/GVHVGhBGOuJKHuZOAmO6o8Ubnwyj8hNHtCg2dITtaw7s0
trOP6JKdCvaOorTIp6DV/Lx4QEs7xbfZALmTZZwvg/BkUGWZ96xdwoK+XvsXk9SPpuTAAgki7hWq
IEtxv1IPNq6Db5zybD5lQ4n7f8ZAV34FL/qT38ZVu5xNy8vOnXahhcGGu5bYW98dgxz2FpjKcHiP
TKhBfwCu9956b0KXSX9p/Li579NpoZHCdwcdJpXziKv3B6t/+FA2GBiLKYVpdUWRitLAs81obMTZ
N8zzuBzrxb9DqfwCc/GE53UoSvKYld6hB/Ixs102IO7YgK6QenQY2yombATPU08+4y8FJhLAvA07
971z11DT+rhm/D5n6iD8MvZ981mY+jKv7q+JZqdJGHGBGd5opXyOOoscPXNM4N0QQuN+BBjLX2QP
TcSRYjdmpPtsGnq07EMuNXjBuIP4XNRQPuECiSLg124GARrLq1qnDa+iddwIf9z3jtz1uvq5YmIX
u57/hORvOKzAi7qP3HylLk1zf3p0gLY5fNdJJ4VpBBQ7GgGPrwgIMPzosvdl6H4Nlor6pQky7h0Q
c0OLFOPBl27co65pUSotMFX0+2wHtuAeM2gTYAl4npawRVtLxIA8mbr2o1zLdGleM2E/ZN58LE1A
NHX9iwJWUl4NMBQ/0waCFwBFecgJjkKu8LmM4uxhXl+T+aEuYPeW6yve/ASB1wfMbLywChOBC4jz
TQalv5rpl14XJ53LGVLqIyJRGQyif3cM5DMuzX8aY/M5IB6O/Qzta4CKbiXe8NW+QCWGEwwUvKz+
nJf5h5xXsOoWyLEzcIE8MpdI5PPtMDIAm6AYBAb7ScWnTY1k0sZTKaFsC7fOFdU57FavYqAEfwb3
rnqW8ysZf1l1QVDf87PlZK8+DIQBJT6h/g0sQc7SheUm1NxG4w448i9gqaeJnOblc7KNAy/7J6hq
Jx55b+j83EHjdm69T64+NejBy1IESheXRZHnskS4pPwXug2YYJnQRqO0DOvqcfHvXanfYAiAsdDR
OY3EeyP1h6XbR3fCQZsHoNzgTIhAQXyGNi9M+QjEo3s/rOWp8/1Pn51LRr/yDFroiwMnWwKU26ue
W4ke5ADFLUnhjMoG9SDN7mgVMEh2x9QZ8Cd9w/4UQ3vGAdqjOwUfnF+kFFXgyvZJjKhhx6aCOiOy
7l48rr188I3s3hj1vQcUykQCbbMWoIAH8M/z8weKjVIiNdILstIhM3azr8KmJMBmilB37a4XYk/L
6Ysy1FqgOrWY41BATYGcescWGB00qaKxvWJ3flCszevaMAhTAeVFLkBic2SnrlKRo5fQ8+wchLPs
AsegnyakEYNpzU4S8SuHNPO0ppyQULtmXPTrccmNU7HyR99fvmregxBAq0gPCp7g/qNd8/uWq48q
QxM9m5G0dhkOEV7e+iwp2xgFWgctmTadXV8EW/B/D8WvdnR2yCiawEAkCYEa4ozY9BNmcPerXT4S
59zXvxw9R0MNnbmrRF2OeqPlTkC0SHKwo7TNnm3JPGQp8gk3fug1+6rWKkAnHPu6m/clO/uAzVcC
nnnNp3DhZR2qfOCBI54zCAFzVBI2UW+6WKJF+19sVElv0RN0g9N6NGNkJKlGKJPFELWcJGVLXjgl
Kfw0seGRmbjAIie5rYDxKCHDSvipgCEJLflXY4BZigEYwN0AdkmykhYIJUUxMVnw9+D9j3XKfro9
fQcsmFYDtnNVLwl0rXZDNecoWXFBzlV+V/UkqXihE89RSFf5eRDXyRqpaVo4fiKLKfV8nvQm9QPg
91uvyRM2u4nns92g61OzOsGwdndMiEQ1PGxXHTF/PS+tc8EkSLzW3EyIAORvuBtq208mij9c1+Wm
Uj6/Y8Z0Hl25tbhADaMe+SDeDCR3QedgasTIOQzoO1ygLtlXjdit1nyZ9LJra/OKhi9vhi1QreOz
mIP7kMv1QBxrj3WPTQcl84UZT1VeRlxr5K1o7C3Lc96U5QMpaLlTfn0kfY5bzxhSKkVi1exoiG6H
C2bDBrareswBuuOluf6/3YDUr+POR90QoB5quJQTH3Pwrq2D65TpMNCkHa3EhNjhbNoJUpzEtIyw
WPPEHcWJN+VH0Xg0smYD35Jjw40GMeLZWl64Wh+lbbN9WdA+LSbanFgHqMGgM1y9uHhz68ZJGktf
SlOTvQEvgqQaag454wzgnlsveyGXJWyI74e6nX6i0ukPizW9M2TMSaXztzbvAG6iZ4Rxs75OllEC
WiR1s3GaYQFajD5lWxZ5vMzIDFD+nA3W1bGwNU9yWs6pDb3zbTb5RTBo19ibzvrRrbYd+rkLaaeh
g/+TZkWarVSijob20qyAs+S9tk5on2UnA8jdBrdif5mZe2Foam0zSNxvYWK+bpVTDBtIz5PQHxQK
OIVuIm3GLcwu1y1BGAOtWUJtoGHVZz34feQ62Sm3UMsaek2HjpZARlB0U5t2p27Vn3OLnqYzL8/g
41xxOoeG1KrmuHSrJtHFNB3HqX/y8hVdHwYe4tLx+S6H+XlCbKNE+mMA8xPLTnvgvY/D0Af1VTpN
Vo6dwoBofAJF9KspPbgGe0W+rUz0OBEZFKrGvEZOaakr0mk5Aq2cVR5Z5TT7mZvtnraMI69kQEMn
KNGio7yiXyThxpH5xQOaiu5dowz+qStVnGcLjLxA9shMOavmgFD+U0EvNc5NzUPSuBhQ5PVlzTpk
Kj5XMRwwGnQUuR0zaV1btWi3Sas+5KX9NGl53wn0FJwSfgwEf84SY59W5bR8jRPXH4KvLuYiGM5O
XWdBZ1UU1koTjFobAJ+ZLT0QC5Yeug+e6SdVsd7JYm2PgmEn+fUCeV38rHT1uIjMugZ4zkQhzu4y
w9axznCxi9zxjywz2EtfmLg8M9pOc6za3nocbYk9uZoQmOFNg4CEQzUI34whcYEXiwzzgeLEXLTo
3B+UoDDNqsoDYkwcyJ+Ub8Lyu52T6/7E/MFPu4LWOyr9AfF8lkWC6X56bll5XDLrJ699Pykc2CGh
FJOB9Cx0CdF5s6phRI6GHhuwpfk8CgJRohHD86hUVpJI7sJGFldsTG2AQDTjuCVb6Ak1qr9vZpHt
PFhdHtppnK+t3GZf0FlCQ5Cxu2EUgFI9YR0h5C7DemzNCZBXbt/laC/+rOxOxaM3f0wKVCThuz0K
qbkKuiJ/XUUngoaPgGUB+0QVHxDw1/rTG0z3lfk+22vLrO7tAhCkRhN6D3WjJWkBXL60jq82EBd4
KTzQDTAr4maA9BsJ1+R+fFGkMoEGL3UVlejiOrGDLYEeSracVZH5qeuvYHxZKzlPJQRfQYPoH1RG
6RYqcdWGrz0UruB6iwp+kNXyKg1ZvkGj8q4pJ+TbeQF9i8XJx3hBIwH9QyvbOAM44himQyZVje86
B1eCYOfHk7aRfC7tmY/cvDMrdQF4s29s3PdmCXW6eUIhakzVY0WyiztAW3nIHsQyv2Lvg+A+i03G
KYpstDRKzjd0QhkvuqsQyoCef4tzH+Tcf6pM2M7bOaAPz41bSE5qVkZEjudxzY98Vd2uq6+EQGTA
I9I+geIGf2XXEPpCFrJjA0Vjq8SFNIna2oykR/1pZm+u7T9Dfq4Jc9Y8uY2JdrDI94VX7BUDfKGL
YlNO9GXN1lja3aYTzU4BfyGGEUsIQkS06Z1AlDlCH5vUyzwYOyYqH0qp5DCNBJAdBUXSUvMWY4iA
ggZzh9biae7AD8gtkB2YjcVhaD5G9eKpuHLwAAh6b4Nh4S0WkEX02mI5GIS/ACiOkVSCvu5rtOWG
7FC7pXHhzoRZd6hEBleWu5QtqLllR4djjp5wWjuuMoLcxPUy5pBHsLxhjIyWyTBfvVcIyMnULNxx
V0LfM/ArZAaZQO1X6h9kXA6wZtnldf5uAN6sxBL26K+T0o3m8TBN5h3P7y2u9yZ5LBDM4Erzbkz+
y1ogSLaD86Sa9eL7093QDfsWiaLRXopCozfqvHrm8uHnIAI4MrH5KzFYokuVzPjMIOuDUuCbh9n1
khb+Q5OjYxPKs9V8sFDM9WgxMz1vMjRuQaUwnkfKU3S9IrFWhwpYjsSg4lrTE+ZwVWCNVEclcPjB
/GjtEtdB8dBMtoyWa/RgprXBSGDEWi8uxS8fHx5dNzu2mQjRK4W655qO7QxzbXi2NgD7eZay9rlT
OdSU2kgi3dZItYldRL1im6KfUAgRhG9jKwC7bWACTIOcsT42LYVO3OR/LUw8kLrMo4qIvacwpUcx
B01IFdfgAkhQpdA4gqcuGMKhbxbiiFD34nivI1E0wEDtVtfVq8X5DzAL8rDJcAWWn6N49QBxy6O9
gtgimH5GrWqh3+cXqB66OaTLAB6DZ0diMsA/hnLNMgam/1rYzyikj6tV76oJfT5mhJk3Pcu+mOOu
71FJsWfYL6f2Veqk1u226yFF04PraVUvepo+3Yxsc4vOASv3Gl02cIN3lYcbzezNhBKAnL67axrr
2FR56DjkXk1ouPr1xq+8r8b5MBBpRIsJFGTJOJShzFIT/fjVW6qkW/SPyvDuu2xYoR77NFYZOgPg
pJD8xJo2tCo0aqS4ZyJf96OlqgMpUU4UnbHeQWTbvdNmlzq0+EA772txiIrWAhDi3NZ2UDrGAbj6
p4lpsnDAW9+saM56+eyHypy7fZabLKlyMSaTB/SjV+Y7WftTU2RIX8iK5nVrAN9fQSxC+R6a8NQE
eyKbtoaycE6Azzl98S4oOYDuFPell6DUxs2QoSO0zMulq0H49OtHd1gQrPt7irFA8BG6gz12KsyJ
hQ5S+wHZPrTwQXqGI8oJyIARGKV/yJSpAlxNL0xeQ/v01kp3oyl6/Hk5m0GzDMXZbCr3kQ75/ANs
tenB5fNzw1HvFA4kcSfwZbazOYwAnJHqtPWw770WU+vjCn04VmODSxxyNQDRm+4z0hzBp5p3qh7P
xYD+xjVjXx35gH4M4CUyo7NtIP0MZD7BPKG5jI23hbrQEOiag+szvMKmKnEEJCYaO3WUPb/Y7tB8
1DAMwI7nl1L6duSvg8FQIy5spxzc+mYxHTkIeEAc3Z21IMBnzZmiMkT0gqCwxu43VQuEzHfQIUPY
nJqyQunFffFW1bPacL/uDxZtKAZv+WHI22fBdbEvfOeRyloAcfGQhY59YIqq3tiNS4H3UD+lHru6
QCtwK+DdAmDdSNbMQodzTlmdAbrl3gOK8AWi6F2ZFMJ5d030CfLCKWIvp+h4Nj6PJK3tMOvYFHP0
U8vA9LQVTpXsj7CqRZ/HQroQzLaLeOVBQshnHRgK0oAnHp2cO5R/sOgtXOQ1IJshpdbn0ZTx6Cz7
yhgeQJk5lsPcB6yffphZX9yNw3JeM7RrZeE9UEixnzgFd2SV6JEXlgc2BShdaN+Msab5y+z6cVYP
CSLiJ0pPgMjZ9Jz7AOZz8dGQSsWyAs46g+0FI3b9Xs2MhR5Sstg2uExVgYZcPbILWDk+gI6sC+xl
2XfSPoh1TsD0rBPb9abAIEKBPlWDy2O4MdiQkfKLz6rKYVFlCj80CuAfyh4BwretE86Y109EoR6p
WV0mf/qR20Xc2tAapaUVUtjzxPOaT9FUI9AyZ3ycJo7Hm3IV2bWhosZWZ0KyreNrlTS1kyc5Ds6B
8eJHAXuFwDFyLyEFygmIU4Pp1Y9uCJWwJ1Pqn/3sHWtf/2xgfYiKE2oE5YgzPdXUDLiWfrAArwhq
Z/BS1UMckjbCgtYYLgrQKV7MGhdzY6p3vvCnUWB5Hy21WM7+Dkb2sMyy5/IyOm0f+KAZBqB1TqDY
WD+YRNnZX+edVvfI+uFCpdHd5cLzw0EBIjCRMOMf/wBd7x2W10/9Ytsb4bD91KqHCmgLHIkhs+Yw
vQdxbwta696am2091gdLFgcbArHwG2JdvJKmjNcJQKnqnTviw0YSBd9rw3MR6hIsQlPBOGpcQLsi
ztsytI+Yd/0Fft2AJNgHbjR8LnPbtPt66iURkS+83L/gj66zA9X/yikXICYNOvbHoTEMZAamAegX
lBBkV575VcGUBsXH/0CAoTJH4dpov1ry7Nj6Hn23d4z/I65b7uNiee2pNLqLQ9gzEjYzrikIkbXq
gFLqiqFnBUbvaHT80NTG3uqtMaArgLna8u+uimm50V7xUhlmyK/hYzic+xy9kBZtCQTP8adZXX0d
8h4RtBU/Fz/b4/2iS1qQHW+WIkQn77PnGF83+8GKc+DSYe6p+c3LJEjtbdXmTYgdi+D2/yNLX+nN
vw8iobPO+NW251p29lDE9icb+Uf9DZ39z3K+v9Gkr/Tw39YxTFGCLQBS9qiCLHVDH+QRJlGWREYo
f3mpjEFZikw+buB4/c3iV/7/v4YYf1v7Zg7BFwrxsOeYD1C1naDVPOwptspTPbnZlqPFvrMQ3TaD
ubSbv7/df4Y2/rb0zWiCxdE5cBher7kDoGpYzxaU/6Xj4oqKaCwSIEDxgv8EHr7CeIyPPwkKj7CM
sJG+eQt/IuC7PjpfFuxEfHorJta47oAUvkdGKeZQmGvstg4kbS1knjL++2NfJyFun9qFGSXsY03f
w/DH//3YDVlHu6z8Nar5hY/or+kOcvw/SXN22X2BHhwfvpuX+OMG8wgl1LJhGWCymwlLj018cXpj
jaYk30yn5k6joKsCM5Gx3oAL/Uuk8k58806J9Ycn/X3Vm6kGE0EH8yy5ibE09N4T+L1GXpwfltBO
6sQ7G8nfX+w/NgK3b/b39a6/57dj1DODwK89W6M5JIkdgu9YB2Bl/bMcRKG+e74/jSn+vtzNcAO2
U9FoDMdGdGSRV5HYzv4LXX6PICZiUyLDuXV4GJRtSiTSyHxS8DzTaWOlRopXt/3mxV0//+2Lg7Au
PJhdjzrW7fYYwNGrB8tZIyeYYyPog+bJiZF0RXrTffNIf/xIv691syk8qYXNSxuck1869hJrU3x1
kaMCkKFCI/rOmPUfq43/82g2nskGj5HgZCNJvDltbJDDzIxuiUjjszc1MpagUgDbkHjoMxFMTW7K
0m+38PIV8aKN9Uibpfv19xf8r52CH8Eck/kUlgewqbuZluTmgigL8xGU0MUTY5jGgzDvd9vxXxNY
N4vcnHFj1UvfdpWObBTpIGo46NAj5fDK4gF9AfCcpuzy98e6vrvbd/v7Y918SrcvDbOcCpio0hPx
3woSLeqF+ICEkVI1w3fH+8/L2WAn2b5p+c7NecMAoMY8ll6glgGGYrok9T0JrlfkfDYfhtiM3L0R
jaFMv9Mu+0dc+t8P+p+Vb/OAFhjjYmNlM622w6E7zilFIyruQSdLsggzLh9ovCN3nk/qrroj57+/
538GNv+2/vX2+i2wlcJRdaaBjq4fOnbDIh726PG2pzUwYicGPx2HJ/W2bhYWD99N+v77wP6zr/7z
8LcJwkhdA83I62vvftjxsvkA/P+B9myYR9/t4W8XuzmupKOztloQ3s2d/csOyxhqP0AEowYUNjRc
QkBJf3+3fz6a/3m6m7lF2ALbldMKTEg1eero9iIH8zuvk39fhDdB6GaRgQrSKhOsoT6GTyu+H3/w
79HY+OdmcgFr/RcP5eHicB1CmEVv7w2Iq2kfoQYgW+aCqlclzfDdlfGn94ZROw/Vpuv4zL05+6jV
LNehiDbFD3VAXxCY7K4O7QBNj+MaD/dtmn2TN103+e0h+H3Fm9vdtZWx9KuJrdHZDy3GZzJrTAH2
h8bwjTDmd892E2hytJ5YRrHjCVgitTPvXZR+f99214jxt4e5iShTSbsaMz06cubX/jrglO87zqO/
L/LvtO+67377SDdxQ9hLYXAfDzKHzAFnDnydwAfToI6vViFTXKDXk4cgH/53B/n3pW+ihuZeXUD5
4Lq0GQ6PEsn8mIBDGIG6HzrfBMg/XX2/L3YTNYA7YWBRYTEKtk+J2RKJMTX6AaQPRFMv/eat/itb
unmrt6e5N5cao+hLpMMpWiMS5Du6vRZpMnX+q2PGKPEs3HiM0psna7MKE6It+iTZO0tRNh+7kCdF
CBEE1EUIwfLb2HH99f/amb+tePN0fjfbIGLh6exUbTFhmFopOu+b77SoyB+P83/WuZVTV3XFrFWA
vgzSRAyaTuTmWwucx9iNhniN2zbE1IvXICf8r6LjbyvfJEp0KomyofEPaVX33Qdi0ovvrIbIH3fk
b2vchEcMeuoWKPaCgms4gMky3jdeWEVGPARzhB56BG5QH2V7lX73Yr97rzdhMl+vE9cNnm52Wh7+
L2nXtSS3jiy/iBH05pW+u8f70QtDZyTRe8+vv4nRroYD4TS0ug+7GxsToWqAVYWymfnWvky9gA5d
izFJDAectwWmG7Nk1RQtXVIUmTpmibmFyajA0t2X65OcKYd4Q4e3MHiw6Oy4AEKQLivIYGmktB5L
y8CYI4I8fQsJvInggRPoh5jazd2A2Of8ud5fSNoKTIx26KahgaOTxjCbIgtDbPmIYBqglPWxdnJH
CZKwOGIPzebIYl2iSTJzFckXXlLKxstyQftIRwhCogMAKEhh6UWHCf5ZkQMUQ1zNAan33XmpLDPH
VQLYU8f6jqJTT4MxATZfH2B+4pHc5p+aOfNsqirKokZANWjcdMxfZUsjQUySTo8V2npeNJaYOgFI
IO8aWa82uuO/RFFmrQzoIpdRjqAHY3weEBxtLGfWDjhRMX+JshFWz7nOkmXme5mU/meCNI6WJCyu
icmVp1aPJ0frt69GKwkHtVXiYyuoIkc3mVf6kUzSYD+rOmSL0SjorS5yIBc9li1EB+OX5/WDKN1v
BkCGOH4mWzqVsvZSkU7tipQHBXKM3GDEoUF5PNLEEPCpoGOfAgACcLA+mXEysFBkUVQVEy1ForS7
PMfqS62r6vc4WfGXh9yrVeR3HroXpGAEzIMiUB7On5PlLj9EGiJ1TgPMJKauIqqUrHq9TNBTkLZb
sApU4bQ1/09ZlIb2xaYVazkvwKwonTwPWhFDWGTOihO/MrXy1zUaIqWVSFRnxOwWJjWk+aHDHL2d
9DA6sVKATtBgwL3gRcw8idSjs05jojQy7KAEXKaQ1H6eqzHQjbJXwP45ZHPg/Fdj2sDuhMQX7BQF
cNjQoRpfrS+6ezm76SoM7Ji354WwH52dFPIrdlJmxYoVSYU6di7wFwx/C3VX+DK7kV2iMsZLtHln
ojwyGiLysGEoxDWxtt0K2AvAnNHIiZSZKcFe38mX3J1JtMxMzBIk2CQun6JHw68DHTVSvQ+b0pUc
zUk8+GYeDRHvcNQbNwFkAoOY8equqm8N91pxr6zH85+L6f93X4tyHrWmtNjMgg7GJoiXyQeT/yqR
N3VTNGTF1AyVTqyXBdNbQGAB7skFAFt1L/cSnyRSbRJgCcyduTVmZphsGmhMqArgaCWa1kCdTDW2
iEvMDsMBM+zuKM+uFFre4gCmDFtvmIPQVAdsHk6HjRznb8LJnXwaSzqK1AwrZrjVKUq+1to0oe/d
HmcB9SdJVTmOi/0AfJyWBpQeq7pFZxEeUr/c/O4BFUwXfVrMatmgp0AqwGv7sE18J5BylX22Gpmg
4HrVYH5qYAuAFrOlHzKS1NjlGQHzrTElE5zNJpowFuUlky2TMAFiQnuEL3F/k2LQeG1fo4L3jJIf
/dvbvZNDeUet7uRSbEZyqDjE/Ebmmy5Gsu3khFUhfgeRads7cbSbFOK40RPkOkBpMq9UfTXscqm7
0BobJThv42wFMTVZk2VNRTmdcl8LpsGqgbhk0uJJYztxlhBDiAC+9IwfJANfedkiM5UzdyIp11XN
NRj6RiRUSeGTfL93lDC5B/ecPf2YXd1vLzavdBOPpy3sa/04KuXPIkmPVQBgIvUfv3aDaAtzhLUA
HhMhs0GyOx4d6E1tOkdoiyzo/W9DEBlmEWIeWsMSj6Y4GijZL6wlxUpgOS0bkEF6oEGUXcTx3Uw7
RPNV19F8woTx+0fYPUuLiie9Bpeku/irp11soSY68cXqAwY71DDKzYnEmB/VUjFVbRkmCismpbPR
lAH8R8BjO7hmsLnw424SuSCpK+MQAEnWl/aAgccgwcZoFCq8d4T1VO2lU0+91Rdl0234tDGwH4Xi
ex5n/l8Yyl4EZSgCgaFq0XhC77U6YFbLb3zpREpHkwe+ySEYw/MCyb9H+5y9PMpK2i1WjCLSEXO2
QDOJmxYg4w1qOs0F9vH9adQfz8tj6u1eIGUexqZgP3hqyQGjgGTopTP6zdXALajIxC2fOZpFpQhR
Wm5KYeJopAsL8LVLzDPqN80z1riDxo890+1d61jF9hTk/nhqgazmGpmd8HwfSQ9++x2aYhmoBkq6
TmNgZij0i/LPt6q4Kb0pfMsPsq+Gsc/1ecwj70RRmYopGKZskAwCJQmwuQIe6ZAeLZQd5T4EFs0f
FOUkpk3sRFIv8YC9m6rL4YdIPRAbAjKCqxRoYu5gG4HkjYLLf7kUopXnrpR6kcclbsdIQjRcaVoa
ihiBOcz6KF5JRq8fpgYzhwCUexBHHWY66+lxnjTgPK11HgJG6asQzcPV3MqP+RbfZVtr2cpa61dV
BxSKuYGnjMoGCExCJtrtqKuOVhlSYI7RE1LfHCOUmJWuTU1w9EEA+IeUvqWrkBzUHPu3Wd1+HzK1
9JK+xkb7IovHpJGAyZWPEhziKHIcMDs0QWhLasyGTuOeYm4PkZcJd9FZj00CGCWMzmWihrU3xT1v
uMQu6StHJeiXJPo7J5WgSXFPrAnL9MEQzn4Sitz6Mkud0G+XsJ8kymhQUf5oHmKs8iakcN5kgdRq
16sVxfb5o7CDc0sDNY5k6Hi9KDMBNkE1FTLMJIkum0PjH2rHcsTRtvNDVbomik6Zxy86MQODnVTq
BjHoVuVZhAKQWj6n04OF/+ZhLrPrnzsZlGEAmnaWJh0hJPKOKNDC6PCs2hW8K7fSSn7tb/pgYcYF
M4woR757393Lj9hjFGSshqAQWXyrj4lLuoibk75iz59b+memv5YILDuiGZJoUe9+Y5lFn5DQuFxt
0uCofCyOZt4bUCX9IbBc4aIJeIn973NuaBjthVLPfQnc0lbJ34ON2VOVY3SJ//FI10h4BBgMeH+B
8eWXD6TOWwN4IsYD8heauv8JVDgQKYDxB/obcejYlric3DgsfFRHyRYUMFSR9KwXHXakr3lPCcsO
LUnGCI6oanizqMez37Q6r4Bc6ArraFxEmIKBc587zlQRTwpliPOWY3uygEn0wJV1TW0CPGWHsdCB
d48sbd0fh7K9XAQnEBIcWHx3gLN8IO8/IDJzX1tthOfcsIp9MNgGehGKbCmUHU7Z0C1iAdUx6lfT
wLISF/ec6cQs6UME+Qk7A8QgurCWZDiBOOTU20QAR15o6482sLzVx/DeejDRZkkAiOea3nm9ZLky
HErBTBSehN/qKajXFA0KC5gi6FcALGC5vAUKAYoM58Wwg4udHOqz6YqeaVqLukLnAo7kxxiM8THH
/AUx+rF3UoAtcM2eHaHuhFLfTlmAOVoCgc4twRB4HFrAvPUmsO2wHSIBH64E/UkGyOO1VgZn1Cqg
eEYA2+D2RZgqu/sZ1PdNpipSUkMjrUjFr1zpFLmWA1yBgxpa7sKpLzL1VcE8BIZPZNUwKP9qrkmE
BUyYuyWVt5Ja3wzAMuR8THJv9Ith7WRQ7tQUK8RaGT7mz2mawsWyHsgOBJuUxEgNoOTNYf5LeirK
GMJUdNR8KS9mDcCaAM/n4irX1nUaokOHR6oF1oqLLNHheWumVeySYeoSe2yYy90IZ21NcNF9Jl1n
wLJNVlCTnb9KZvi7E0TdJLbWS2PEtrKLL/maz37RZl9WE/aAWXpXBMKDlnMcNUMiOAkUw0CiD9jB
9/d552ysUhcQHg+z24Enx92swUvLUBGiN/AVJLY5zm9dO305f0pGamro8G+IBE0Ro6BUpmimSm0Z
WEIFEFy+IKw1sVChTMBAMsFd96xOTXRqlSzlpWtEJyg1NRDO6LJlGpKEjtZnv9ptudobagowivZy
VLf50tJOSy1j160HHBBwNqbuIOcZ1sB5JLUsdTUwMaKJqDWaZDDms2i53bA8j3VBuPTkBjQqYfPc
uyLi7OQ4c/sWXGlUqA2CKjVqfkorryp/Cafj5kQYTmn+IE9k2Mano1EfE3mRUlkjjlZiPbdYL4Cc
FfWTd15jWGXGvRQ65S80QE4ow/sFzk/kSCpy/NHFqDcKw9aBV+pjeM1P4qjwBUV+C7y1ENfJN0uR
ItnMjf+ZlQ0Y9+ipiggjCCWIQenEkOp6Xqfx7G65fNsBb9MsHoRSD7F4y/EqrNPsJVH6UFpysyVE
Urb2try8xMDBP/99WEpgSrKF+UaLkGdQ94W9PEA7DEBbBfgG9jr7x3y0ANY8cJJiluNA7wOSgDNA
Zrc/mxGYT4EBYNUI9poa6/jKZTs2pz4aT6I1g/yt0Qr//Ll4AqkwBe1vfWwlFd+orbdvaapbV/0i
ql4+WCqWBaPy69bUG+dzsYIjuIiPY1KOCtv8dZoCQwnT/5Or/pA99DkBleQMXvxN8ZoAu0+8rIAr
kwpKFjlr4kyGzNlpn8icWXxrokfRPJE1gNRfTzwTY5QdPh2SqNTu4ckyoN1ZEXpn4jENt7ALV1/3
m4BbpGNEW5/kUE+qVWFuNAfgqKs3jpg4ESqEpOqK1dfFq/+ghMU0hd3Ho8x6MhSAk+RQGS3KAdrV
5FfYRjmoY81dUiNqQL9nJup+qqnjAf/N6Lo6boEzU6ATeVE+gS/DB3bc7AxHbCfiIpXX/J/zxsAK
FfbyKGMopLSJtAInG8cpSOoxtFbABYwAok2bqwY0H0Ae+X5eJNNz7Y5IWcIGgMClNGPEQ+Dxw7M8
qjxOVtYqAfTj4xYpxa/FJDa3SJwRvHbbVZokgGy/n4CsnyIhz4PeTdveneqTpYNR8HrBAjjyB+gN
1wLZivrxQ2iD6LYMZN8lscD0CiNgTu0od7MvedMlv2TF/Jboe5oqxs00i04LxkitK2XExabLQy1p
QdHUYVc/ibl6kcinOdKD8x+StTFhoKuDUSJklaqiUmZhIbIzLR3mrmo2sCzJxkh9lD1s24UE/0e0
Rx977fb2PX/NfV7PnCudegGrUh1FIJHObp2ojqFtYXOBjRWHZNRGgwlQFHJRLE7K72Z5rV8vHokq
+pBzBcTT/GavuyugIqUoKeZcFHEFhFx2/lLfCYg3iW93N2B7jUGxwSGtYfXGO/77wOIZyfTMQNXF
YPXocHw1WD3zSQIhTgioQq++0p3Fx7JAiS0SwKkf8hsNr4xxBNIulmjyGwCgD6AE4bZwmPHcTh3o
lxyIGx32xVF0Js2F+q534qOGBQwr6K5Im2975dw907hQVEHQYFoSyIU+vzZAQWqBKwJfSZpTIEsM
gPBuA9MCIXHlaO55acwnAOtQsokCGxkU+SxMRXIKwgoYl7E8b/19jN7Ckj397zJQPwTlPNZHAZ1K
HWgFY9EQ16ibYuFf8Vuxukiq5mYyl5FzGFbl2dhLoh7QNB/LXgL2PJRnugAXaLAF7QGL//7fTd5C
liUZsgrQF4vORrdh7rDWjvbPz66ziJZT5MZB9YPMGwqu5naPPONgn0/SRRWjquhL0KqoFUYPEDzI
zA6rh12go4DZYumITYUT1wWwnmxoIcazsW1sivRksbxpWxV3oJQjkZ35Q3e2MPoG3O2gfSC7ndzS
DOv93MujXM6ygEsqbknAXLQnLRccDAU75xWRFcehYiijr2NoGIeiYvIl1dSlqPFsCclkXMWAtTiO
mDN0jNhYL0xdf1YmQJlXVjkAntK0ODEJ05Fgbxuz2phuUsCu+NnWgNQ9AR4EXWfiSJobBCGhePNW
H5ITdjEC4+H8YVmWvZdGWR1w3OHDBVj2CqhgWbsyt5sGoKjnhTA/2u5IlMGB2AKkXhVudBB6v1V6
YBCphckRwnwS90ehHuREwC44sMRQQbvfXvqn7GY6DNdSmLjRNwUUpYf1AmC1gzNgnA3zXofzR+R+
NupBbiddKWMFFzkAQtnZ3MqNjwXYhAIy6GGeUNn+ixoeWfD/pSiUKSQg4MwTIlEF60tCRncWoLtJ
nHLaeQVBj+WzOqJHt8U6udVButnAwYaxRN6KB7O883ESVaQsbqsAMidGDSzuVB3mqxRrfuKhPIBI
4vgHYSnRAzp22EsjL+suT+sjC/PYM+7NvFSP8x1Zr90C/ZvmkTRje0T1xe187aB7HA3hyaUe0bmJ
9FIz1tlVBtSPb8wsXGTA6oE/Fwu3G+o/aXupqnexNjvoFbr8oJEVIu8PTnkWgL5uetngU86j5KHN
nwZbFfnYH8CvmDUgj7RuGYNN6fy5ZZ4GUS5m6QDnDKxUwKnpoaICbcwD0hzZyLqrvwIJAON18YX8
Ojmivz5kd8bq1NZ1n10AIRxJCc+5c38N5YuaTKo08EWS0n5+tV2AQQssYqIDvhPk7OoNkA0RN05Y
9U5aB5gB7UOL+Zfktj/FPm8th3cxlMOKpglIqWWOGS2puYgm4xWMUtdzJV+c/wBc86JcU9mtiS7L
OHJ2AFAZyIlQLQBst22GLaDnuBsrHEeMcvhnA0vFbKt1kuOKxxXMG07/2Fy3j+Cw0F3zHiCzwFM/
Aoj3Pr7eXnse++j5twYN+M/CNzHLUqlGgBCj9u4lc1Zc6u1qcu6UJ4XyWAJYJcFNgSPqhR4u2SFd
eE7xfbHtjJt6/6o7N1WWGcjkyC3mYHWys8vObSZbdUgWjdoZaEnx/wCvEp0wQ3krBIXXXGLvwj2v
O+9TOed+BeW0GnM0Gx17hmCOtOsngJ73TyDvceIn62VG5Aw4K2DCearb5KFyu3gDKmu838Axk/dC
3+4iNj1uo9jARXRgXSkehuYtzXlT4WwZCrbHsM4uGSLlo/QtN3QhXd6T+QEo5/Ed6I2cMgB23Yah
rX/SMSCLC/zJjX8xzg/JlD8SpiWuC2ue8RqBP7I7YB4L5lllB3KZTcAryrAfoQ9xlM9RJHB2SDIO
aqXLd+D3ls7Wbi/l3K4IHxb9Qotb77wKcU9IuR95WcHHAYZLN7qUfJKXA0bXJe0bjN55vOSH8SFN
UcL8BLpiSCPp6RtJBBPDaqGkV5oa+vDyWLtA8V8PVgXGhPMHY/gAJDyyplkaYJ1Eg/IBZLlsBOgo
um+rdgWOwYMcP52XwHiwP0mgIpVRbJu+U6zZXdsR4WxUiKYDHJ8sszFsIx+6ztoet1EwY1Dy5dw6
M1s6trgwfYbivUaZfrZo+gTGApLaaW9ANo5Pw3Vx3z2vr8pl8zQ9NXe1qz4LrvSNB6nD/IgYqfuv
ZHLzO4vPdCDyxZGA4tZ2vTYXtXgzNBwHznqkcLcfMiiL75OuHa0Mp8sOwsvyMAfjZX05nYrn4qTd
5g/9w3KlPxeB/qhyobJ4F0uZPEBfhbZpIbr3hgsVxHLf2mN1nYD1DEjDtnAZ36wX4wN27xc7dQve
Yhv51ymP/unglAeQK+SdRhTNrhEh0FSes/h+FFZg9/jnlZdVh/4kiLL7sVvrtq/ej9k+GS/qk/Ec
H2PAJNrzC2ikb94T2i9zKN7WYcJZUOFpEBWCKHMngOoDGjTKtzMGxM2run8+fz7W07g/H73WABS5
YQJt9M/Sx3QxHcbb8bK/FK6q58gH2OJx8TDxdjfed5jZkoDhIHIcECvnRN1FB3AD/A9QtSgdTjPJ
JAxupP5qYnC89GIPJHcEVwu04P+AX48TDTA9HqbDUZTAwqpFj4fLYlYhFEDnScwlD4gt4NThxcSs
4hXO9CGD8qrVNG+FtKGmbOK1IMVkrNiJ9waQwpqAb4rEg/5mDDtplIeVoygHbCek/QfPzU3c+FEC
HAWoGi5rTirNtLydMMqhom+XI12HMEDyXq456LG67rJbgA4cPZzXTd6HIn/fOVALU1NSDfJOUMSB
Hzr9Xsy1c14C08B2Z6FUb6wWMCciVXX1fAVc1CaDR1bSLQCUL9PVeVGMkOWTRlDuUo/n0TIKHAYU
AJiYLw5qnZ7QNS9t0BQcUqXnlHKYR0MXSZIwLYiha+poSlsWeRkTDQTy+pB/seoxqECgef5UPCnU
qdJyFhbw6RE3/LURTqi7aer9eRGsFALjSB8noVy9IJgjZhJxEmz9hgbQz2XzUk+aH3kyOGY0XsvV
N32+rtp7AJACihhEA6gVg/d3AVQueAm8NRWxKlyFZg+3snbbqwQEO2mc3fO/k7Uq9el3Ui8FeEdF
AfyHGE4ZHXG107vxSo+d1ok99dC6wEL/0X9r7gDXKoe8pSKmTWo6SsqYX8QMMeVu6jUrl+T9Myya
ixgR8LwAiweALUDTOadkfvGdKMrXNJ2k6GX/7mtmL2lA2+YQ/0bm/LLWqb7K7vadD0XDfiR0VOcl
bFegUE9dLnB/G1MoUVwDDLgeaKCmtlMvDWrLXkkrNsfYLe+dYJ50J5J6faViGgVDxHShMqEXCeoJ
Lwb7uJ3kBscLMV3DhyB6iEqV46kSAQKFHqx0LRjVtTob10O6+HHRBsnacgyKcy66M5CBqrlsCDUj
uo8HXa1A0rpud3O9PXJUhfks7c5FqUopyS0oOdALUwP9KNjZW+yBLdhBqgFGVf6CBGOOENNUBmZP
sfJqYBH183MxbqUwRRpGagk4J9nDAh2pNx4wrc9xreTD//bcAs5NR3cF07vvxbndu2SMmlGsMukW
qXMTlH2igtdHyV/7ZtSx05aIyeaZOZpXNrBs9H+MVuEPmTDvdvcbKMdrNWoLNHN8RFKDHK8IMM3s
t4fOLv34f4c+VjEQuhNGeWBDXTtpfYcbUUAd0gPiJ9Vt7ICBivy1aRbHqiubozsK544pe6/GalVL
/T+NaMCioX8UPQCl/DBckQYSrxHNtAkCf4pwED1OGiumm2YwHcwQBxfrWvl0PdfLCdAGHJNg+mmE
LQoWd9GCprey4bhBOihjxByg5cc4xhRJNDwjTzxiaY4Tb7BP9CGKusB+HFtTX2F89fy1E7EQEQXr
/O38V2It7EAxPoRQLrLeUkHbOvSgi4vqIQ/7L8UbUoc73R3RjgCYFxCZlhbD3yIg8l3hwGtXcc5I
5y4FyDAAmYRpc0xRD6AFBBy9kj8aQCXkqCPTQ3+ck95fa4dlAhkp1APZkmdYAGG3FvnLOjUvaZHF
4FhtW947S77P707m19XSuJGt1oCki6A4AsgrwOUCJN5riZW/vhmTu/pkbji5nZXwllcyUVmS8chi
GBuD0Qgn8Pede4u3pjISQwWikdF6wzKCePjreb1hv+Y7EZRyxptpGvIGD4o2I8ZMflr3AOsWLwbS
HuboKe9ElJpOKoausxjOsmheVQDGqGihnj8R80n4OBAN0ieCTzqtQTqEOBj/mXQ7N1cPJNr2XK5O
BZyYFCvzU5TxtIQEdr9pyU4uFfhhAqWLmg1yyeCCdEGegQJLgclJDnkrSEyF3IkiL9JOLeYJzF76
jG826WaHZafkpkBSE5rNdKt3NYh+ByEUYvBKnL9Zpq5IqGejOikhC6DLAwLYvnIUm/DxDmmIYAXl
eiCVgeIYteUaTiXjIT2wtGUvkHpaI71t+05DRcTQB9CEyU4xcItn5LLo7wbzApA49rk0MA1/vkxN
WxQlGnEocPr5WOhoHVTNXjYHCBlI2UHref4SmY56L4/6eM2iNGPZQN6mPOZa78XVcp3ogyNMiafU
48s8PBGOIzG6lsD7lfXpqa27pzECOdWGpGq6jaMiSMC0IZTHbns5/+tYC2AAHP/lcejlvarQkxrE
GuQT91iMyAOy2DofhoA36MN8MAgOHeDoFQvA85+v3Vwkfckb4giSyu2kCERQgHfKEu/8gdim8iGG
/IydqQCUW22aHmKU+X7QCrsZj5mqHur4qyCIYQEmpPPyeMeiNNaUEz2pFLwVZd4FZalcWt32j25x
1oP+5TN9HIt6GEAB1XR6hDzFGIzhR1OPid/McKdLpasndeu6sOt1zE+hHHXXbqj7dmPH28Ri9WGg
K6D3U6AvCD5I4Li72xqDHBXI9RD4Hjc/DQnawhYoR7JB/ldARJ+EUfoCJuimBGAupvmyGTSyMohn
0mRQgb4KNh4b0BM652VkNfY/SaRUJ7YaUcvI8bTr/K65aRS7OxDQlRz8Qq75rX3TbcJsAK7o7Bg5
ayCepsflUj4BUpfztrDc4P6iKaVSTPh6KcUvKScVk6h9k4JFc+XUj9hFk93npHSqAP1gPQ8kl7Jf
oFiyXWFLsbxcbMuTbjey7w3Z7hyCAe68zbBt9EOPyN93eiSNJcAhSAKVdQ+9BTA+FZgEazgOoRVj
s6LnRQi866RiEEOYxF4uIG9EkxIFd5RnFs6R2G7g15Fo9oRS7fpJJWSCY2MeNasPhSU7aig1nr85
nhjq7aqtKGrAlIqpAeVBa57H/CIW/zkvwpBx+/T7uFM+k/x993XMaSxEpUDDXkHbHj1d2brM4kIO
Gn0wX1CcXW3dWISreWzjQy4UGAiRFvlk9Mm3LttiLy6Qd7dw90cTJMHeoJVDCPbRewkAXH5WWlLQ
pAlwaEYzuW7kWQ2sefoGZC4FtNrKl3TtsLE6JyAGA062L2/L6jS9kAIwFYRkmgrOqqQZDMkH7Rf4
OKxVD8YKfzYTMoMUIRcAtHDqdhWIUeNx0h19U8RgXtXeKTrlcU7Gx1YHDYpcGvcJyJP9ec7Lw9BF
X4oiA/wk2OKdOenBlK4ZGGkUusqZBwyZlLPsRNE02nnTN2Au68D1gyg6+Z61yz9NnwzHqleU1J4U
KwKaigHYtDg3QLbbDkBO10B2lTpyQhjZrPyr0IK96/xXY4ZqmBIG4g0eWF3VKee16HPejNH7stLP
sD4+Knc/w/o/mR5nKuJOHOWhSiNS4nbBQCYwVECj/G0cwz5/+KszqdjABS4DykqUgzLVwZhmCy2C
d0AIHQTx11NyRVZQOk/1Z8Bv/wHmN6v6QeC9sEFkKZJmUOM/eWsYrdwjXPsP0rEX604TDp51LNFA
GsNo47gO5qfbS6SMWk/V1Gg3SCT1JMInsZ0SwF2UF+S1GU8Cp3HN8oZ7cZR9J3EkKxuZhlG2q8K4
Ldbb85+NfBXaf+z/fSpKEDR5AMsZysWL1ngWoFUxv2en0huAvuy2ldzz0ninIX/featOGaUpE7DH
IcXRGoydcpqblLdkyRNCGZcktZVRafhC8XTXrUBl0Qrn/DFYy4bvqHL/VTvKoPRSnra1e1c7yded
zDfAEKq9MyAQWMn4vpm45Fe8Y1H2NZnGJDdkW07Xffh8W8ewHedYPGWgnno1SmYAG0HE4ALPZbPb
p9Wr3MIfwAvufjcwsmkAyy/ko2ay066dHVOPfqHUiMsrLLEBUVgAgga22MrZdAEvATid1u0KtE/u
SmCgYVbenmt7JvTbzurigeG2M3gmTocHWy02cWnix2BgYrUz4IUCVkpwUqcAGuSf7c5x/BjNl5XH
OYI75X0LQPKjI6ZkT81Jta0gC0kVV+bUPHkKTIcNzdTq4IvCiyACyG99IgtFh7fsCQxd9vLI70px
dNekvcwWN0MsQ7GsYbERhjjYmw04ysu7Qsq3RBl27GuwW+CrAVRzel8J69/I4NngqP+Ax+n/+RLQ
G0yLAIybbYBA8uBlb4WfBsal5pG8Qw7lyOEKZD3jO19tUl4nF/WkMBp8tOwQA9G/DBawr3Qe2fYD
TCAglu+2OZAau+PNEPE+H+V60k2w1IpMFFcliIfb1fkD0CDe56N8z6YXQyskCIk6F5WzA1moIxZQ
HxTvTyyAdyTK4YBLRlDiEYODUVc/9mZ/3ah67nBUkvPB6H5lUmlJnpCddDUYW0clZWknn23dnkGS
k7vFI/InlzcSyfOldNtSlUAVX6zvhjB7BF12kJy2tVdQ1FlPy6k8Jn7uIOQtD2RlK9VTdwzbkHN0
EgadiSssKm6ZMwA71zl0FcyqDaZco8NaoaUp+rVbfOFVq9gfE2BvAHAAEaZFGYY49OW0GWi153N+
I7aTXSUNB7mBOUAIiGWs9Vlo8mFV7HPo0ohTIqkrkjli7ci9g36bHEIFITmdPXiRTdYXJsEG4pnR
HVcuMiD7jB/yqTNuiVIWQwKFJTDrhnIhYBLb8FtArWN7pMvcn3DWvPnhf3koPsRSpj/nWZpsZIqh
RrlcuyvGowRsW9JDrZBU5dPPZXLu6Bkxv9/V50Ms5Q2ETq8jjMQTyxmA5UAwHUmDmqc43ONRbqDs
wDS/EKQKxBMPcTgG9aMANU0fCGpEEwgHLj442zB+nYwOLhIJBFr6BMMg+QM4ReDnqlN9IIvTPCMk
KnHmEumgAqm1oSoFDqdhdtpO0iKsBWzF5fEt+K15NRWmsF33gejvLrQ346HDmgSGegalz09Ctqy3
eb8ZxwowGQE2KP9moGpfqKdCisJa83Fe8Sb14rWcvWXGKUVB/rwXI1r22wXumg/UmTQp30BVBE9a
KJbb6TI4PhPHSCS7mbFeX7bulHICM6aVyzJ664AFAyov5WWKcZlABoZyTr8Wp6jTjm2j/dXIgLQT
QrmSUpnA85fDlclBekVIKHIsdmzO4sXOn4CPsePpnTzKh4jLIonRjPmgybKxdlpeAbgApGPioVud
GDTNAaDyKt7by4wnZA2oYMjUROwGfNZHMFbJPXZ2SYQ7PhHEqunZcrQgu9McBEvPPLtmPvU7cdQZ
IyFT615G1bLMnmXtvo4ui5JTAmY/7DsZlFOM5Fo0owoyxKMmI0pqLiz7C2l2x0fhKsXbCpqia8kB
tGLfAJWfN+bFtHAZFSsUd7BRQucM/RpJWxbB4lrFXA+yUclu0q/5N6WesCs61gkPNIsnkDLxuWyL
edVRpjWA5wP+BnBlSeNF3DWc6XHmY7M7GGXmq5I0zWaggE/i6p+kyP3hb4tVOzmUcUtqIedJBpUc
sIGYfSNboPF3sjwfvQzOGmLB/Lz7YhueApgp4EUYBCrlsw30VYdhDAvtwjl9VtqDHhBOzSGcslAu
XwkSZxfwmt9cmZQhCMCCnhoNzgXl1wUc3dJDBlwfs7JnX/XTF75astDUTUxf/DolZRbpWETWTMYw
php4ognyr9Vyc230tEr0oqG2lwFGUmcPswo8hvLZAqwRKFe8zADAI7q1kYoeeeL3hWYD9M+e1c6Z
Md8ffcuVvyDp/PRTqXAD9fJqXYh7TwrpMu16D4AAYZUpHufDM73Rx5XQeCm91sVYV0Sf07zsj6sD
C/JbZxLBXS6/kUWz+prPtMuTSRVGyRxatJAPn5a5J4ooymP0VADNxPmzMV9IBStYYJmTELhQiUUh
zb2WFChYThFmTZd/FotzecxHfyeA8jrd3PfL1skED8LwMQ1gL4WGDYg6cZJqdjZ9G+1BqTlC2Waj
KZIMQkJMENLwQjlA2eDvSIqtzg6qspi/flTk2I3WGP+3cqShOBTNGCxFZM+NeRB12cmF17+4WwLc
pkPv4OepavowgPi3rOBwp2ntj/1gYWW4SbhPM3EBv4VVOzGUpmhxBIQIUmbEjuvF6ole5QO08iZ3
Cju5krELT2r3kfc341qAKfx1Okpz1k5ADUqBWCXR0uu6UEy3NvvUP3+H7C8JDBhZxtcEVA91OlWp
GrMVcIlgtwYQXR9sz6ar2vILKQtVj7xXmSuPOlYq9WIPAPefk03GC+gej8NzCkyBGvDfgFHLOAbI
FUgZyBqVc5xjLgad6Mk1XnRHCn8KnJ7ICitfIDNl2t0o9T7nRhu15QKTV67NQLyMj+K1EcSOGvLR
Itgx1k4W8XK7NGZUFsmsDKRnS+FI9wOiLLTaxyBxLU/b7PLFfOjAJRudfk7X4qw8LWUOjwCE8pf+
UI92Ccw4a8JkA0ZFo2AOlnA4WkEDmlBeyMrc2AOCLTg+JFPGrgClOUoqKlM1YaN18pcJBSIpGI8D
cNwJEN96M76h6i7IDw1KqCPmrQjNMq9WxXLm+19AqZI1JVtn9vgFAnY/gFIqN7waHDM62IuglGcE
iYy4zRDRqn7+VXbSE7hDc2Ak9W5xBUJUZzpiwc2dLq2gBn49Su5T8AfAUMyT4p5VHWPAmAyiXv5c
VZJ1Jjuu4jFPnW7Tnwnxveri08r16/pOms0Xy3qT5Q+p77q202YMa1eRUEGqbCSAqNPlVA/RvJ1e
9S0dHzmOj+XW98Iox5c1ba/qRUIqG1jlkxq3lA6W+qRgIt1CkLuJX0C6VkYe4bX7AxgKtnhNhioD
pQ9I0J8t11DrUR3alGRHknKRmWE0KZ7m94GJAeumPq0j/JXyMEiXhKA8drlNQVbggD0HQyJrotgm
o1wH0NnUQVjQwyHdM4LcME03qwr+6TRYjtnd4IjgizVcIUP54JLLesFWsA/plNvY5FGZVhVuo/1R
f1V8yS2ASGQQUr8SygWyL77/IP8k/Y7vD0yF+hOUesxkiExkuMHBJXVeMLlikKHzTAtgiN2ffWnW
/speLhXwK2KzCP/H2ZUs2Y3DyC9ShCRKlHTV9pbaF9tlXxR2t6193/X1k3TPdOmxOI8dPvhUEcYD
BYIgiMwkFRbaOMA2CM/ig3lgvLLSXCzcP0xkwrQxY6DyTzxrqXdJreE0sB56a8LIyksKaWPbB9NI
dD+gpDZrF/0EP5Y2QIXje7jr/2ua+55EnxerVGB68IsRs6/kCEZ6tPIPG95D5MJFwlNdd9AQtBjJ
t6lyqRgCf1kCTlRQYvRTB0bJpLZf8pH2eIRNlhUgTLU4xmWigl6TOAdSt5GbNDkNErPbDqa6lt+T
fDQn73pSEUU1KAJtC4SboCWgXIiZ0M1MHIJflSE1Z/ROrWtJOSO6/BNwqeP8MyDyynfcYs0EWYXS
o8Hd142rLe1zQprXwknf1sQ+aUr2y+7Uv7ttlnGqi3YPYYcBeBYJofyCtwSi5k0zAOfaZZZrVgYo
mfru1Jn9a2/hanp9IYWdbrB0qxilBk2d9fvvu6NASaJcU0BA7Uc0Gv3BWJrn2YoBCxxGrR9uqJEZ
j/M4dP6K+eMkYIVt5OkWIZlfVO14V+GRJXN1muOh0dSjVNKDEca7ASS4qUPZBuhF7u6haHVaTgp+
H2ijHHfzyycW76t9+G/EKKLAMgBgojYWxAbw9/K0UO0yHvs8xrRSbnjGRD93q/Z8fclFH3hv4kOa
mpY612HCgpTLSL8mln1w6h+LIpuYFH5bUNKitWKYJoSIuOIiBtn2UE/MmWD9xUY25vo58hmUtgP4
pSyfCk922okyI+II+YmYAPg53GEHgQW10iGAAphp/6VewqLRnqw/0HbADPq7ES4HYoAZk/hpB2i2
Rg5V+zAqf0+4/275FmJoz5ua+nT9k8m84qJCr53C3pyG0eb/bRSfI+02kQlFiqoEEOaDx1XHvw/c
qo2ZLCYyDb5V/WjErxj8OCjlyXAe1jXBWS2l4xG5BM11vCagtcAi/TLQx3ToexDVYg1xg3G3BC/C
QFqfiXPzl+q4/Wl+YKIKaS9J3EKziEZg6qHFQ3k2mSJe9VlrkLib9LZPXpTiUJSStxJh5t6ZYFt8
l9HMNbFWssz4WEZ2P8+m7QKGnAU2S1aNkWNUqH0G1vU8lLjCXY+T30ALvvTBhgOzAiS/wCLF7Tj0
i9XVGZlt1HrTa+LVT85N4ZPIaxo/+5Le1d7ilkc05nHPYFRS3UHxGea0rdzibpi97JN6Y41gCpY1
YFmIfvhlJqTIgJghOIq57x2nYAGYCN7hZvXUJr80EMNinu9eX/9ycpDBXV8HIX0H01oCIQmGLyGK
cvkNaEUwtLSCrAFcc7eoeQ/WPYNVtY/6UVqMsQrko2f/2uJnPcdMWxVFh602mHwTl8UAjzqu8t08
ND0jlzrL3k+FMfzuHH+j6BbHnOoUBqFEHxR29KTNzc/a1oLriyg6inZr+HvEexfHdkK6DQpB2KGW
6tp691WJIxkihX31D2tHAfjGWxgqKb4ptYwtIAoOomIdprvEtENiRMcmbssgs7VXZ46Pc+XcDkOD
eZE2vtOzovOveylczN0v0C8jZVaHqWpLDBJAIjMotPErVe3n0hikgxLCMAEJBqgXgG1HK/PSkL4Y
Y2pMqKuarceEQttni1tBBeyYTCl9dOyqDketnG7qAkWSq7Z2fNYiwEeUtWsDc+w2t7DGOJN8ZGHa
B2sPSlkQaxuE2ygz6delNpEwlqZQfAyjU7/f7M6tSuDm1DQy8chVnvpoDq8vu0iMDTR3/9ZVfONB
daqoS1rUVVo8eX33t2080mrA6eMcM+O2yi30t0MH/Zd8jL113g6bAW5740kFJnNKU0kUCGsiE5ca
UAIYKBy4moj2Q7sYBKffAg4qtWr8oYbifBEHVi+DIos939nilrww9GSsF5QobGIGlLle0fjFj+mY
e8lnM/hn5GKYjuTvP1nxd7t8nrKzrVtB+IVJCF8LlR40/WkwL4e1C3BtPKog+eqs2wQtiFCW+4Xp
2NiZ5pK/HtFpGCaYVs/M4f4TExUHs26g38gotwjbsHxK2dviNrRWjU5NVtjCy2zI2h1J5VoFqJAV
gDTjgDzP3+LcRR8iLMFHzghIsw1pGjy3n9IX8JCAPeifDkHsdzIYp7giRvWBLqpjEzB7XyaBoain
DB8B+W7MDrmxHqo69dvNCKyov9Oj/jAa+dEGp5FbUowX1xHxDGSLlZQ3HR07yTEpyvBscAy9KWRg
yBxf/hqSD2msj2ypyqk+6PHm+MZqpZ8kgSf8IhRUiLh1QECWvywrSasOlYlSj6xG7o3KkgZjbXwG
zSwmmTLy0zayQM0nPMGO0Rv6rrlfjiW7Y8mutqJkhw4CY0ok2Ou8v1aZZ5PdAAqS6ueiMgK7qN24
+FEtm0vS1dW6UpLlREXPu0G8oF0uMA43u6IzcAUOuPb171S5N9rtlnTTeapiSQqT2eL22Ey2ekC3
CPf2ZLvLhu4nJMlfR50Gc1pF7pglEnuig3PvG7fPeqpYOD1gLyoAUarV5Uvd6KGVA6N0PX7EhiyV
4PUBwcqX7KszLYPaWegApScHErIAlPvbfLpuRBftBbRt/rXC/r6rdrJIr/SEwAqG66uf7AUn/k7P
4yFbif+PthHYZZMO+hbxqT4p5zyB7PF/HG4Ux+n7b2Ersvstow583FzibSC7pU/JY3rsHspv9LE5
qg/Kk3muNvQvFd85mo8ydnChZUj4UeCkQH7H6yhU0JdlN6fZTzZcGADtsAJwctdBlWbAC3flbZdm
mZe2Zn+4vv7Cj7wzzKWieOqzOZ1hmBrNWbPtz+rW3kR59/26GWE7x9TwigzuF8I6d5dLGzlZkw1s
R7JxWSMOMQ9QhKxxioek7YZRJF43KPbr3R6X8GsTApM9eN79NIXklzYCPTqera2ThK9I7hkOYRCY
MP4k9I4u/UKHqrTXRcOHu93C+V5zEx93kM/UBYkwkNURxEJlM7iimmlvktsxiu0UKRpmiFKrCnv0
48qpel7j9kG3Okl0CHPbzjtuQxRrWsRZBVMxAE16t7obdAbWaPOa6C3TYknC+d1k40sIiv6AYTGm
MpwXl4vZk7zqemNBMBLjb0dNQqiEeyUuCr6jQs5ojuvGWzflrRo30GdkrRuZGp51qsNimaDihppK
0dyMdHy0FuvlejwJKwiMDqKfpqKJgUPs8rfp5Waj/5RtvnooIMysoWuSveSf2EuWFmxIXLKHfNFn
RuKFjgvueQ7lbwiDEaF5U1Sbn2h4Rqd/zwrw3Qv6s9OrxDUWo/yy7yzxYx62qdCxt0pc9QKmRaAd
ja/NcUSbAtXQQ+GlP67bkzjGc+6lnb2VZpXCXHE05uJgb28DXvGjRtIPEqUARwfNGDC1xLH5ERqF
5kMMiMDqa9a0HaIU8PGS1kbYxkZ43SNhcOxNsfS+Ozg0a7RWupkr2j9zMDyqYDsIbH/xbLd5Xl+y
QB4dwr2yN8nF4wqatLqPJrxddyBiXaL7LdKhHlqs9/FQnnt1yNxqK72lcZ5JXt5MSn7TrCQwtO6Q
k/xzB1Cb6xhmkGqtBKIqXHfiOMAxQwuU/P7lu8Woetpn0+rgDbsfClADTEB5gWjcKnVfsuzCwN1Z
4pa9hV5lkbWIJPDkQcburHoxlJPTg/Ey+inQGFJ8AEutH3YKxRONDiUUVedx2gosdmM0bv5I1ZOe
2C/6lspOStFrprOzwbbPbvk2NCvSBaPyuLOlx+YhAoNFedKC4kn6RCxcvp0l7ozMnbroZhOWGPSA
SXFArBnqEFGohlVggQtMDvwTxsbOJPfFssQc9Sbq8MVG3PXX81bcFpW0xyE6ttjTJXRooSut8k9p
JKqqIZ1altBI7Zb1DXv2V3D1tbtj9QNjggABZm6KK3Egy9rCQmdvmzudNaL0ahfXG2773S3TAVqO
5Pk30CmsfsqsCUmoHZwDUBpEgY764zJYzFEbgcyGpwwXU+EpGggvXK6Xr5mveFHY32bH5rBZj3F/
WL4NuZ/rf6aYbO9/BOeyoeJRq3UKuLzYt8PKtKfV+Ue25TLKfWELZ2+Jq0cmqkZ5seCkGvyxcHNg
uc9NOOjQTPhr8bI+1Lz+7w4egk5CkmqEgbtbaG5XWnpqz22Gzwp9ms8appjToAQCGIrNt9NnNtcQ
Qxbjuk3hObkzyW1PtV+Wzp7gLJS23aTLT81qeQ44kOYskxxgwry2M8Vvy2WcOox6bn48/FWAATid
fl33RdiJ2n857rhqa0itaQ2qmVi769YSNCJOqE5pMCV4H1ny8zrfgPfpqCZOWCiOxD3xpsSsFXhH
qYOeN3dHLzdClxRKF8h0+hlSpICvp3eMK0u9LUMpiEyYV3fWuBt6NdExHWdYG/z8fjgVfuRn4QAW
ChoO3+Q5VTiq4digcIXWKkYX+HcJ+FuVaYfYVM9DGB2o199hShCwUlK4BmaMpMBj5sCHY3BnkHNQ
3SLoM1Jk8c7vgRVHC+vE+nkUGLkkkEk2sci4ZoxLcSOE3Sj0PrHzyty1nO9EBRlF7TdDGiRW69bW
6lqzbBZSuPcg16gaOjRlbX4U0m5x1a5ZFm+VIO7B0FxBBd6sAhXU2JKdITysdqY4/wqnBLtBhmih
S2A9VK9O2HvbF+tZu3fu9Le4cRmeG0pycsC6oNJwVEqoCZQsahqLSzCY+sG8ZcLKpzqKD5nStUd9
3KrHxbKrR4iBZ5+aonFujKJXbpZkLCrw8diOpEoX1c4Xv4LLPTPmUKvNwcWqDcYA0q3Labuhp60O
wPHgQrTySKxARsUvyHcXNrlsVJGGzIMJm6SCGo3Z+nH2ByxgexM8rpMuETSumYlGiweQufZ4/zV6
8yiJHoknPKazSpZ2rAx8Q4YhqmuIgZcHhkIu+pCxYRRP/Q/ZuSSaSL5wjdv+SbMW1BphU2m01O22
pHDrOAqiaLmPyBIaUx12iv44OimmaagMrig4iS+sc/ul1ofYBrkcora5jx3b0wu8MyyTK1lYQY67
MMMVNVYRbYqWoahh06sYog/0GsJMow8g8GHWvPzLdXuCLABzuOib1ABMgB87o63TazW7g1d56a39
332j+6B3dCNygtBCcN2YeAnfjbHst7ti6F0FBoeZFWz9dlpXcNEbCnotUgoOmR0uwdiVgkcX5pR6
Lh7B4HLO/OmHGcSvBAOo+UP0zGAdf+AaFEogAg4oGwaRLl3bJkUZbCPe/C2fQpwbruk81op1uG5F
nLQcDPUib6IppHKeoSXT6aBEWzGUP6qn5TY/01N9S1CQhhjuIsDNyufzRaupIVMDwWpjEpQXKVPt
zlk1awPjDEa7XvpCqYIcQsZf9XaWbnFWEHGHrgMdNA3oGDzNoiN9uYx2nGvTYKervw1t1AC2ZRSv
1exYvoFP6mtdrASAd1ceaDOaQEnL4tMakdHt6YpxZslaM1vXfgu3E1cbg+SZUq//+4jZehtGqVdA
aDBtg3G25qejSD6vKKkCbE1ZWxeS1DxczlrrOHEWWJys/DQVju0mqBMkfsmMcDWpU4Aks6y71Y+U
Ln9Q7Arap5tSSvaDzApLc7utDijkWvdpg85Ug80G9J3RdRL1PJkJLlbAlz7YcYfVMtGerUpoEEWS
pRJVuAjH9w/CfsLOi7Rd8rLbANQwoGDh3DA5hN5fffQoGRmMJ6VDYqvyMeTe7bGtuLOnGmVnWAAz
Q7POPvT3rIKf3OkMEv2n/zA3zyqcj9YA8qOQQUGzkstZcYy+d92N2GyFl+EZQQ/QW34oP01HJiWl
3M2n+qH7VEOfXLbPhSkFHZL/tfwb/bTzs6VGa0OaD5YN9HrzR9vKXdWSDRuJN/C7FS7S136Mm2RF
I/af/nIa4BoIYRB2mo4n9WiTk8wvETsLAubdJB/21ghxvApLqiTQtDAC1ctbzHxQz7ypD9WXyYTO
GvHmhy0HVZKsKyPeEO/GuQ1hxbOl9g2M2/Ql6/6y469/khERKxgfsBhlJHd+l3Q2tgwiBX5eaKCq
HMYudFKquqsFzqIisUHatZLJI3FluRjWnSrXXkDK2dgJSIcbK27OdanIXnIFVyZHszFgaENdCpCm
D3tGXafEbFcf7P7Q0BnjKtArQn3dXEFmomWLJ1kF4Rm1M8itQjP19pqvyDtrA0qhJkxC855q0ERl
3Cmycl5Y9MI19jgFzUf0Si5TwuosUxcRnL45w08tTpT61lAU0GYkp2acwD/eddERrOXPZExv0LSW
7CLhVmWT8ExY0gCr+6X90lwHh2ZY3rbNbuuq+ivp7F+pnstqQ2EyerfDc1SNeGLucrNC6iv7uxxy
oAZq7AyrvNjUXZXqniaqLJ6FG2Znk1vbbMmUpcpwFFovUGgInJvZcIsfizfjduEud7mf/Wwl5Bls
uT7k3J1JLkGYWd3ZZQm37Lm4a+MUze5tO2+Ldd/0qjsaxCeW9qPONxnaWeYrlxz6JE310sFRtoyJ
b+iYRZMNrYt6bVBb+TdUeLL2usQTZh/lrGBKj+W3BHSkm6d5250cESWOSgNtNdSlGF//EJWOsSYt
qrFmrG/XpUjRvYPMt9kMkpJM1MKDU/9a4msyGrWTA1QDLrW46GK8DMdVUIyh4WoeCdbjOjxeTy/i
72QxKnL2HM2/YmnVEAF1A1Gksc2+lur20EiZtIUZ03k38aHzsZbOnCEUGvtbrb6W5c02GX6VyWSy
hOWTDs4baDIC16vz81d6T8aaNDA0hcoaMpYwJ9jORYknXoIhhfWLdPCQ3X/47fVuEYity2xlaAPR
2qhAlIdaOIFw0aNnylh+/OYY/T241qEK1vj2PzRDRd9tb5nLJZaeQ5a3Sv6JEytEz7CghwhbwHBw
OSvDKPOUOpQBlyVLjFvDpcPqsDWxQ7HE628aYA1U0UBNT79JlBq0fhKXyLKm6Pzbe8plkqyNzYjG
MMkILtfv5Gif2J1ofh0OUvdkttiq7wpFS9HnKIo16C/Rbjoa2VAc+7Rf/sLBN92mc6l9nWkCFHVV
l4di1AtPSZW6dFNo7H65vi+lK83VGWMaow0eI7uBRBHNZ6YnvXj16R/IdOX9QScY0lb/t3cIzxtV
FzNGhg1cehcCyjtrWO+rIv5a6uRn0Uq7TqKMsDfGttVumbc2SnqiqMD6O/lwSPv6u1mRr7iNjxgM
ryUpVbxTIOxsgD2FZaFLY85GU7WwET+xVgf9CHKeURKiotNBB/v3/1ngInQtDYzVVqwktOO3eqxO
/WA9ZpPz/Ech8W6Hi861qqwsG9l17RsKwa/Qusk9AAkwKsgS3HRIzoVsfl9UP+xd46LQdJQKhxFM
1opyMAGGdK02OVrNNHlapt8McfGtro0EIs79ICt8xVHy7i5X+GZGZNS0xVFoHBi4D29LNz/76UmD
CAMuxWU4H+vVy/M3aVZn3+tjVseAIsaSbIr5h8uIWex0adISdZqpuSPIClHnHss7MI0VXnKvBRAH
lQ1ui8+Rd4vchujsIjILHRE06EPQ1VCZtZPWaxvlNa1aLVzjJJDEkjjTvVvkDuUSVEmJyuqMeTmO
9tfNsgNaQG3gYQSTFACcIPv5Os/tjT3IQGRCXzEOrhl4qIRoE+frbG9rPaoDPmvZgXVMWyx/6+bN
zUxgHIlR2n7SQcRV4q9wj+6scv5CczHOageBzE4R7RZUyf7ISFXwvB2flENe4UlP1qQVZh6dgXEw
1IoBLc5TOymHfF1xl3LsTybYiYdMNrsstIBpf8x3mRCr5tvpkFyky2Iit6n2o2O+RQCvXF830dwy
w2wCQgnqAQMKxZd7IRlTe6Mt6gwgC7UHawRPWBjdpfeYHo6ebPOmOHUnI2BjGOltObYuhiGaMrCy
4xIwxsE/25u/a3B0kADo4tYUrCb13CoxSwrxMTV/D6A1v9gUqupONZpksoNRGDg7g1zgDDkIDs0O
B2M3nBvzU64+mt2n64ssPut3NrjrxUzKrVAxX4u3wS1cA4JnmPLgeH3I6sfuToZhYT/5Q37DSegA
FMdg4FzVOltTvs2DDSajcgIlsq0kt4qq1J+LogUMbAXjderOixZBNredJBdSsa+2Clgu4KMaeiiX
AaXm6to4FtgcBx/EuslXvAK7+aH3m/YzmguYO5c9rAuPkZ1B7vzfOjKBFm6GtJneemT+2RT3pZl4
AARe/4oyO9xOqVZLGZvBBIEaSFnnBfII8WvXMRx6H163JLz5AttsUg3yHyrGoi7XsM9bXTEMBTx3
JDm2tD+XB1IVYTH+qKPEi2LianMwJ/pjOszH67aFsfNumm+lWjEOTK0CaSSNLVxP7Xk6UzCMJYFB
ZkyDq51OfJDvKGEGhQtJ7Ii2Iu5YUEHFBU9zTPb3Xdk4A8CX9y22CZho1mDeGkjkRMahjadSclyI
yh6QVGBIG6wPULvggpQk4E/C5Ok/PMwVhlqYlotcllvoEODKGKdgYC1etLpEh1PtWccY1wg7jPUX
ulRjOBZP17+ZYM9pKvgvIGjnYMgaL2uXC0erbiY6rVW/7yyw8NDHKk1+zk76VSkgn7Ul7d1iOV8I
gJF2nd2TOvqejlrsapH2+fov+Rg9wGCgnYthE0bxwnc3Jr2zWhM6Sn5hTME4W242/lR6qCjqk5tC
9aGVZNaPC3xpj/uOkGVNbYeJeFn92W6+rxAq66ef130S2NAB6TQxL29CX50furKmyDAju5v8Mk26
x7jN6ClLHCfI46WVlMQfU4x2YYpLZXgYTQHcaSd/xlwuZuY/5VkVJGMTpuMi2QFir1gL1tBBokq5
c1YtMZ6m5Q1qJbTegalzp+1bsR6uL93H8gX+aIRYeMl2QAXDxWUHeEQcdfBHUTN3Tm9xw5GsmNCN
nQUuU0b92nXbBjfairrVMHtLlbuxIqOZEcQ1HKHg4yCg7PlAc1b19apY2jz5qjWMLrEwg98axeNo
YraoHb6WXRpE9tJIijP2DS7PcbZ8/1rluWOsNc4SjUyTj2c1IIlrHyhjtyi+OMpnhchunx9T4qUx
bitZrToqW4op9+xkhmCXOJoAhMgBTeKQePeJC3G1Se0cmrjYTQUJlaV37dKQHNRCE0zG28HYNLIu
V/7UuQVu83GbfDIoT9s8n0miHf8gsHcmuMUaKrXXlFZFPJTnKnFc2sh0LmVOcOs00y1W4hQWUh3k
kOg5LF3147oTwvACrBbALxCgaga3O9eiT0pNR1BbQ20/0Ka2Z8/s1/Q2idXVjYYlU4FtLmSgVuGW
3ZnltiyNZidaDER1AyjbQhMcQ+tZa35dd04wY414fjfDH0UFifFAmMA7/cC0rJoHp7hb1siNP6W3
CG3PDounKc6DyJMRmguzOLgQULjhYvgB/mVaLSq6ZJj8HrK2N0nR1afRcNBGRC2wnnA055JTV4De
g6+4IKoOuNxAlsSVponR060BwIwBBUK1AlWxS8B+b7i57tpvyU1cgBqwOABLI1lkFucfMtTOMIvi
XcUW1Q0ds6hHCDkYnut/ONsbeAK8eX2N+wL4dxBU24cyvekymctiy3g8xrkMkN1vfsyd5dquUrVW
WBTFz+VonTv1WJMvtMXwTvxcz/dGrvmzMrts4EbiNNt6H51+N805nfalFW8pIqsPZtzlsjCfvlre
FKg+WHrouZQRqfwu968ZZDtq5+swJ1XdZ8iZzZvqOW9lGTAG8rEDxM3GyoP+H+TJvT/82oL5hXEx
ShwWJgqKBMGqTMCouWxnR1kSmxlyEfpxrF9G/O3Y5V781PpMpnm+NRhdYIpZsUZmmq3lB9d3prk0
WIxlPi0Gcjl7Liu+knA8QB/KdM2D6ldnvI8/ktN1b4XpaWeR20vxVk52X2iTn5epW5dHEItEcyvb
OOx/+egXFM0B60Gfg4dhxtrmFGiyovx6GQNQ0wKGORx7CICjD/FnNIjIEPRfe5Q7E5etbKstWVBZ
Wt4SxsekAKmRE9gTgmcLVkZwLA0biY+UC5vUqNO87uEjhs3BvXLK3gqfCRnTPFTA/PsfmkfCQGXz
kpgsBHuVwX07ewUrrhLVKJgW4gCPMZP7xKi0L32sFUetS7VgbNM31AY/mrSJPNyx7ZtEU8fAsrLX
rV5TN6njNVz6pb6joDo5xk1r/EF8gcwC2HiwYIK4jPuNepar4zQmk09TFN2AWBbdX+ZoSAJMVLDu
rXA5Ko4hBFvXKR7Uip9mBogIyV2ify9y57AOX+gswUqKbqCAqFLG1Edwd+fnt4csq22UEShXPptv
FnZp8lBB3AiqHb762hxkPR9dlIMpnidVkOLiH99lyqhJ24ngZgEymrfo04rhZuIbT3PACGKTsLoB
yHvKAB3bPD2cnlHIUE/W/hUeu/sfwSUnc4Zml8p+hPXSflaD3sufsgfFa4IxBQcMDUs/fTAfr6cn
8UrvPOfip8yMxhkojtwBGF3DK/z0yZ5d2+99ptTqGHLKVlEOBnM+EBYAs9uAeFwePxCQiGeNVrjF
3ZSfwQlyUIJccessYM+0uq8etSyYpKWF2Cq6GSBUsizwD19a7fo5sZYaizuFJDQjNz/nP+ElBMHB
tjPcFYa73mhfry8uKz35rEzJu02uIlatIgHPDG6TOgWeIn5xwOI0GSAkiKAEXbhq96OH7tt1m//P
B303yn7U7nR3tGiba+ZodmpOGpCWmb/csENdC6Iv8skC4boa6BGpxHKQgLh1tUF3ahYWzKnFYXJm
t1RkE22iExTtElujBCwD1sc2XpqqWYYIbdosINVqumSqgzlD7/n60okNoX+ho7sFHWhuK8Rrkesq
LeAKaqE2rp90vQgmK5G0JcVfiGqajh4e5uT5Xom+VZlTmkimaC+ARz6BwA09/TP8od784RfameOi
cKyKse2LDKeY/mOaM9eMHP/6wgmmkBht5rtHXMzpeUlRuMME05dmSaT8FKNH355AEh/KMCGy9eOZ
w2K8B5oJs8bou3pvxlPkDO6sBakZmriaV4IqJrjuoXAnvzvIYwmbal7SYoDJLHvOyjtnI5/y4c6E
sIG59p6afamSXGJSFI2g5QNg0gLrssmbTBt1SdZmBAnx0k8uOhAqpGmmxrMbkMRc9074/ZCJ0fOF
VAzFnOplztCUvJ/jpRt/X0HY98tHKDn0PtN3wmSQ7EFJ6NrOHBeRgEDrnUJgTiURlFwmCGzWThys
fX6SOCaq4ECuZWKMg9Fu8jw0xAagRy2M0U9OMxh2htR3oJWc5r8LxzXcwPPgji80ctWjDO8qM80S
5y4Pz3NTJKQmWFNwoNeKh5K5dlvn05q/1s0keyUXpWEHz+OoAMHF8qH/OgK2V9AJhD6pbX5z8A7q
4jFZJu7JEiB/nmHWEOIwwGKB0pgLE6cDB+dUmSxMGCMKKHa87AcjMqUhUBRe+uX61xMVnXtzXJgs
rea0KTMXGdgAzl8kU0LVpr6mgENoPVq9BLHxO8w/+kfB7IObKTAH3AGQzbTWFwqD7NGfDVMut9qR
ycAygV0KFmDMzAQQPJFFqSi7oJ8N0nE8uOAIZftlFypNvxkKwDwTgMNamNeBNrwsoPU+YPLWGyMX
w+l4qM681SP5zdBikKWXfFlB9KC9BGVY5BmQ9fIEHnllLhPr2PpWkr1WVfm6dbJTXGaCdbl2PiZK
P7btso0+TcwzJvUTdzGzp+sBI8grqGQx4wvFK4za8wOdzZbM1ZqssFH157rNYrft7cztneF43ZAo
YcISHsMZSayOF79Lb9ZKMVs9ZpsbHTLWsyGYMED5yuQVyh/y6lXQA9zb44+8UstN3bT10S+gvcfu
JvVhAVvn+pYqYNGAiJGfh0N8jkY56ku4qHg7ZgT8OqKDu3YbK9EHEiE2pr6eH+u5NG8hW6reZmX3
B2iC33zMFuNJxjHEV2CAzrVL1ikj2Hu6F21bwlTHPcgpg6GqnrS0PoGs9MekR7cV7WUsGqIAxesf
u5U4IA3h+ZdwMlJ1tbDEWREDmIwZ+7aUnLOipdyb4C54fZKr2Vghasy5NZ5zoD/O67JSf1SoTChA
5g2XysyRbLMxwhuzMQ95P91TtX65vgl0mTvsN+y2dEon/O4CNhgWuOp9q3bzCpKCbvutf66fmUSk
daeG+WMSu3Hsx6OL3BViFNfwrO9yjhnRHtmvLvu5u59jl5m+lSAQ9ev5e9I2YPYEyGm7n9ftIHGc
hTx3TuCMeA8VLpdt6ggu6hqWrJehD8pfWghAwTkO6GOd+f3X+HYI2IQlY0WcntESOhvP13+BeOXx
FAWeZOQg/qBSK9sBwRNFAdVM2oli6M83jQRT5OZSSg4ncSC9m+I/slaVZCPsEC5xeZ0GV0db67o3
gkoJy/lugv9wEQAFjALJd/JvoDwIdXM6bN2XaVoep9EKrhsTDMNoBM9T7CkHz3m4T16GCXvZaFtQ
k/m9YuP5s6Rn6NfELq6YxyZvPiFWm/VeM6tXe16+xaUuI1wWHPYX9rngAQps3ewW345NpJEbphGe
HHVp+Sk8ovZ+csWaSSp9KXrYYbzO4Hxyty+M5rhmcvZfZM1ZYZTsFpUr1cqtS4d1xKLW+t3YlC7j
45F8N5YcP2y6nQnuyM0UsizLxr5b0H9uwuW4HRa0tzOoBShyEhDhFtdw9wIZMdvq3OopuJ8oNTIo
Vm8Oxntykx4KnO8Q9D3KODnFAfFuilu7Lh7nIaMwpZObRvvlZK9r9djoiZ+sqwsxk8AC1OxPFhMD
mmA/RlsFoKjLTZC2NFVwPfmnBcEu0Zmf3zGZtRo9RplAgHjLEWiO2ZQaKjW4HLKaitLMXcSsoaN7
7DFSETheV6CnCR4T2XC0qD9AMImFTh+ab+yuc+lcwoiHJxvmmMKYAwRvEJ1gy3VWlNLlw59Gy84i
9wmJssyKo8Mig5bNd5H/l3KXgGJsPsrGS4XBsrPE7QJIxRdlniq4niB79IfhSA7gF5JKeknM8GN7
ytyYkxrvzDBZ4k5KHCg8x/BaxZ5dLbw1c1VKVvZtPnUbLj4gT62T3nWmbwZIuSXRLtzMOzNc/EXx
WEdrBTNjkbiKCeKNbnhIcVZD1N7VEBaKUbq6trhrMrmxkb79iX0bYrGgWbdwznEldEl1RnuD1cxO
aPs2YX2ARFlg/WIXO1k2EW+2nTGWR3dl0IRhgdLRYaxbKujGDy5oG84xWMyb8m02p2diTXfAdE62
mbnrmsvStGit8XRjgHsPV1qdf4nU82F18mREtzZrqYupHNdJn4fsdgEv7mA9g6HExYOVS+OJemkl
ZSARmQcKAwKLBFwnGJngvDcXC8AkPC7kZh52aLPE7aOatd5YHqdK8y3rxUm0xzx6muzWl3xm0SEI
xigQMkDKx8AKXNo2+qFsIa3D0pz2lkVuemwP9mnyYL77ruKGFvuGhCaKpTL+UKQY0rRBtEyAYOSK
mTFStr7U7NFfrKa4TZMpTrzV6ubcm/py8JxhKNyxgi7LdVcFnoLsl42E4wPDOuepNgyz3lvx6JeE
noBFB239LFlNljI5z/YmeMA1AF9zvTITK8Gd11HBWPM01IsbjWg7YbvSVfqSKogdXHHRN9BZSQ1Z
4svvV+S5bhZZj1KX6gBX66vxCG7Y5JFUG/0f1r6rSW5cafYXMYLevNK1G+9HLwxppKEn6N2vv4nR
d3a6MTgNrc592IiN1YaqCwQKhaqszMvFSqbHJppLzBCBBeO6dsi8j6O1NTxlNIetVADBAVn34nHM
NNlVM7kEN4aRlKPXkrHYpmsbX8bg+DOArUhXNMrBMrrRC1veZIMBdou4WIHG0JRVdR2lKDaWXJZA
6smdZzsr2eeORX5qRYloBZztdInJH/Ic59VbXxfj62JmmKSQlnyW3DXq8NeDBlfagXpkuUIvlVx1
K4iEE5PybZkajr++xsVujM023St4+KduM3eR4spqNOB+HI3qrh+t7t8j6T5UdUDbjKL2F6oe00py
TV/s3k9ACBAWvQPVcCkjgjPBubt0C0wEmBiEkt+XEWUziUgPcu7eN8yfbXFXj0+yfls7vwotkKq3
WBHNRnHYRkF4dGSQuf3ltGiKZoJBfVPcpFdWWN1Xu6gBMGIJhk0EMI+zsdZA31ob8IT3f6Cby7lH
dWSBALvLKF1+aZHlg92N9jyAW1WKbtFxBbNF10P6eVbD8wefd7tgqgekMwbYXFHCZ06+ltr1VIEE
Cb5KbzQL711tY+3tQypkYeH1w49tsQTcqAQpplzBVhdgWvpne00Jbvog/llBAX1LX9fqlfbwvznI
loHWGfJLSg+j2a4FO3MY73s33qUP6zdxxYL3RjvxkIk40WRMUt/CWLHL73QMgmfXOURa9XAEIebf
JP0n1phsayKZUrbThzXa6m8guNMDVGGG1f4PhIZ50fRop7BJfzv3GdoIH9aKG8WlVyHFBnXXYgow
4U5hrsESaiN1EcEWBTEAqLcpb0vkWBjqR45FSSKJ8NUm/HbMO77UQZLpQEgIo+2y1z5gLunwG+Qc
PYsxcx+VT/Y6PF5N5k0jSXYkkQLW6Gs+NlEBNjdLeR8flK3p98HaeJHjtt9bd7lH8QlJZupBQBn6
zUKWU7pLvvwSGlchMQfkOtsrsAxJU6GOQX/J9L4SaJB2XnEPqtNrxVtKKPgJp+xFFpmVHi21NpAO
UIstJs2AGKz8FYUTy0sfup/iY8lfbIwx2KARonRJzHaK7VRdiWNSg8jZX5WwBJmrc1cdnKDfB9at
cleiilLcTs9moO7nm6Z3RXk0L6KDzu6fn8D4LFlghtJjC5dYhjTCHtykvzNLwX3MN4JXiYaWjwkG
ndOER+07x4oIjBB7DJUG4HntURkEEZWTouqgiqWjZzoGigxm5469QZDnI0W1lL68QAva3Mz9mF7W
o9T6TbnWPhTlZtEzhJc+0iKAiq4vrZIykRVE8YVaZMPgS5UL/I2XP2U3ddh4QHve9TglqBtJl3oI
mbFQxKHDS46PTTNh1kRSbuklTAMvh7hH5HBGIu0J7inqAHsMj63QX3H0zCsbvU8KCg/oAvKd8j1o
V1RdRQuKQBJituhu+2KMimVihFDBzc+8qpIxW5XS7Ae/dXZa8toDamhm0Dr2BU7xlg5DURihQ/ZG
qdtPnQJZV0nxVADh3RtutEFjzQekHpe+SytTM0E8E3GiiUwy61jHQ+XkJkw2hYqS8DelbTYCr3jx
69grJpyQJE9nMEfScEI5U5EYHowSXAy/WVONyTV2Aosip5joMZn2nE8SnKKZExT9Qh00eWiL+ksY
uaVvRr59V+u+wCrvxjdQ38OgLvB9wCGcfj1NAzZA72F1TR+jDY2ZqWfk92oY/wEcmOeihaIpxsBA
Cwvg2akx0A7YGUpUaHAVtSePr70hrDjzYshx5GJMpN0CjmfaKYB+n7dGJtiDIQAOduS0cbvafCx1
KTDswmuWl6htX5P4Zaxtn6CO5KzStq3xuskuiilJRMHt64ZC3wKAO2AUDMy8sdqdZRk3stl3hj+/
LR6Y1EPKZUVeygszzALHFw2gfL0mTs2xRyTN4lGCkppvyiPGIpdtWRgPba+JzsnX9T61w+yfORnN
UXPQVaaqDYWf3ZdB17ngR9qkaJKkN+Xreim78nP1KEyNv27dU9PMgVnbotTqeTKADv1AtoR9HaSY
wYCw2nUmPCj874dLl0oQWl9o1FXbkayRYEHV2+69uNGDZkNbM8PgNRChFDMv8j/gpz0mrDpl1ACI
CnsJVPHIXQrwhT4LINtfrwisIDSeoS+iQ3WDfaypEWD0cg0bVlb+SHMQSiZggFicnWxnL4JAw10/
B1wAMmahKS306dlHv65fuhnc5HSKo/o531M+iQ7DIzlo4S//6n1Bnfs0yJ6ArjATyEuA7P5yviD7
5Lrtr3QEUwVwj+Y5+wX0sPMgpFvlbUoKB9IBSzcV9CoZN5fZLrTKoecBwsOXH7MOIH9PoAsnUo3m
7ZBjU8wFb+tRh8KaafixuYR63e4V7W36CwEaCPseOcQkZYYzZG0EgBV9OgDU7mHwaDuEaRaUS2js
+02xGaBy60Wra5au6OHCdRF8xMjp0TcHnPh0NWO7WVH/srFBnckr1cNkQpxhFMDpvya78PDICOOh
QvKsHTD87cdTGqzmU1pd232HCp8C/PcPwTGg3/80K4MxaC7ZaKAA8cSyycmJZajdutL9kd9p2xFr
ae3Ng/gtzzvbx4aYpVMGqKNXi4b4IZEBR2xSMMEUaxHxpMqMNquqziI2p69FvFPfmIVcHXu0M2v5
vfdpnwvDH4G6FeF6OZWDUztMKImzulfzRcUHe4qvFKBDoYgUFK0bX3aY9aCtteyXLMIB8Z0zILkC
rB+oUxnnOpJkVgaqWLQLaROPQgCkjboVPpy5uxHQV3SdMMMEBNfplp9SkswS/jPSwOb78j55KDOn
H81eB5BGFZLDD3o4XP/VrBaWFTreAO0rkIBkWyFlvOiJlcUoTaAFq/iKS4sjo4swuSHhdBBOsXAO
NyWdByU74MvosTEv2S5VAE6TkdKub7+nWMr5Q3JyCsen+q7GMGEUCLNszvkDo6+B/obs0ElZxmjc
WVaqVon+USaAzlQIlezNdCH+kF9zXYStT0PstN2kQXSlkUyQrypX6/Ddqb4LIgnnQj0xwBxwy0ww
/lrYmt8Ay6QH3YbeNbMn4Rxg0vcPikgij5gTMGb5EqezpfnS1t6ogZW66V0FUCNVwG7VverXm16E
CxDZZI76kmmjOU9YxU6GFNf8GleyJ1hH+rOZiIx1dKB4ijkj1FWYdeyIFVdTnOq+jNExAIg35NH+
zch/J26e82LXiTVmESdzUHpjgUNA3AGcUrjlHQVyxBvpsntLrrCIqFmLMgVOBwCbEWNqKAGiz2p9
ofScHGtelBKMrBfzBSWdp8caRLpP/UYkxceJXyemmC9Wqg7kPptK98s62STxZbWuHu1gLZ3iplEd
nv96nOfHiTUmySticy5M0Ef4ldQaLqRcQtRvggx6Evo87utehzpWJfnnjXIkM06Xk4nRq5qOVqXB
6ugANbVtd8Y22oHepHxBQ4/snP3auX9QU+Vc6SfO0j8/Kh85gyU3U46lpakYnfgAerF21WGbWa7z
uAK9WIbDtnfuiOUKPOYekqMNRL/6kek27Yy5d+AxLU5oEL7PN+YDnSJAOW6raSJzvKuBvrTAwozE
DIn0qTnQqKQmbkLqqeG4lvsf0cOOYHlr9+pPNEn4G/fTJnsy6zbTF2qzi2dXlw61dddaqxvlnddo
j4L15DtIZ0NRk4ePzHpG6AtmeQ1j6RLE35unJeiu6vsIAAxveUH/H9P03Y34UuKaBfpUxXS0g2oE
Ux2BYk8mKRBZ8jNgbUd9o9RgM0Zj/rx33KB9ZIW5Y1u062ungXM1WQ1wPqqenQjzMe7J/zTCEuMM
6gIYqEXPYDV6TfYrndGeB69lAhWXydhVjWgaVeAVi1LRJkMtHHropfKbZd0aZS9YNo7SA33p/PN1
WCxD3HUNHh34OvSJ3F3198sv4tmvjpe9r0AQgIkn8pY7vISiOxFEjX8vHdlmwvYg1wMmn2DbuM5T
D03+dteBa7qGgLIOGB56Vcp3kDELmhkchha4bGOuGMQSKAp8oSQ253LOJQlFYwy+yoF20CAZ1z1C
9xZ1CDSMsyADb6crHNum7ny59I/sMucvVSe1lFNH85fb3o82w4Z45k67nEFyjVr8TgS15Z47SsuG
EiBGJNimzZTpZMb4DGKLXe+tNg6quHEN7f78uePeD5jCgPiWgYteZ5xK2rGwlyaCU8hmivIXqbfW
eD+prXfejsY9CkeGmDCC0XNpAVZB99su3ahTvniV3t/WmZG4tk1mz5r7bTPkz0onXUSJdalVeuJV
Q/oGWPobsIOtZ1rda6TMK1ioo4uBJKtLxXvVLNqbJCu8ZShsd5VQJY5JH9oVaLXMtmg9PS4Kbzan
10aW37WkntzaqHdjAwUr7BcQvxiTVm/OeytylolmYJlZyhHQYl+T0hdVUy67Mi4FK8pP0D5XlGUq
kpzEmZQen422irur6hrz9Rj/1gLzWTTjyD9zR7aYyxXkirZKYuz97AIpqLQjAQbsL6ZNcm+DrtNt
36HS6C8H0Rmg6/TlyB2ZZe7XspEJ2o3IfOus9CYn8VuSukr7jcyXxnjQQQKlV9vzn47T70d4ObJJ
w8BR2gLlayBYK7yR6JN2fqDP9jYwX6jWVuprgjrSf1lYDHSqwPWh1M8sbCHFhjaAKdx37s3+go7x
x99sH1iyfEt2ENx8Vn0VQtTC2E29+Lqyn3aZle0nSZdSHXaX/Qf5RRhhEHjc55DabjeOLwuwWvz0
lw6u/p+fzKqCB1wuEupn+mTfRvtuY101mlstbg7q+iKYUPHJDNEJ4Qe3T6P0mB59ykguYkyrw2iy
A2Q7QB3ksns0X5F9g7az3yTfoth1hE1UDi6d7qBPszSyH5l15FgmtgyztA+oA32ThClaZKZLmTbi
UFg/5kebT3tMjk+UPpY7mtYkqYtb2IQodBzoO1S3ssJ1bunQrrWbbs+fE3oxnNtAzMUxGn1pdHWB
xAOMoEuReqqTBGkSeXMBEa0oDc+bE/nIXB9RLKdgjoW5Is2yG8wqqqqXjVo2COzwbl1wkNJiGobx
QVty+u2iRFubeEHkRidFc22zuRiXygeI+v28P/8lzHx+NMaQKlUGKWI4pF1XYE6klFzaN0reQeHD
IsFXkbUvXRsMXPZORr+Wr2N0gcQebUTRyyLq/yC8cBPtzxPAguuWsiqivsGONNQnNdlW1XdMHvux
hXLTXAWSaC+KogtbaM2dJsmqHvaKXb/Tfqi6SwGLmOQeKZWdGtIAY8mCrSLYkixrFMk0qWwj3L/D
kmK0s0UbzJAWQYIvOGYsus4ZyyR1QDbuZ5J82UBswV6Nq9YsN4u03GbyIOAs4W3/o9DFVpJ72yhI
WWEhnTnDDD6U45LvS90KnOJGSDrUiMEr8OGBZuD0lC2rpGn9gKWjdywouLULPJr9xnduwcSrVq4Y
68Uhw0MV/sgkc+FVZE6JMX9kS2BIucEk5Zq4RegEJsa9ksP8fV5BFk/Bps1h+Iu5OUpuhefKB705
uD5OHTZaJZoWFWHF1sllM06vQLrdCSIKr0x9bIONyKoctQsY+31rbYPETLxOtm6AbPCnLAmoFt4s
mx4ZbE9a0t1527xtg/k5cFcCoaF/wX6tUjRYVgvTRSbtClB8xJO6cZbB/9/MMJdAAkYpcA9jFfWy
c6sh2WP42ZfV7+et8HfnkTdMaI70rDWXHE+V3yw3eUAeoSqNpIHe36BJEWW5IoNs3X/Jhh5CDjBI
i3TjrgKRUwrUo46EwTwAiSVIOgVfi62UtTpZ1qrB15pjiApYk6/Yt2LZS7ql2QThaE+w+jpTrBWk
GmEltr02uoxaN/EUNGvMG6Ac2wa70JNqb4W6e/oXEpQ4bmDCB5mvBTZVm8k2q3xcrXhBDo9gdt9K
zvcm/5snnq0BIA90rIG+PXOiq8RUid0aONEORvOsxU1LERkf94V3bIM50V3TFlo3aniKpLGXTrWn
Na9VJ3l6arpp862FsqScl67lgHm5094Fx4B3vx1bZ05b45RgY++wiJQFxgqnSwgPGz3i9Oit4Oeb
Z1cehUpiIqPM2cvnYnUSGsTG6oW0iqtbIoVHgQWWYmONSnstVixq1TeuUyX7vhNlBvRHftn6n3uD
hVFaRNZSNcNrOTW050iXOneMyktTig4O2PXdqMKY8bxcRpnxev6bcUZUsPGPLDO3XGFAFtsCthIX
q71Jfqrgmc3x/HAwhktequWavrYo/kIHnafiKjvrRhjMuNEF3Br0d1ChTmbTYs+ODeSKaangN0dY
jOEYOtGBiqAnbbJtthcFNH4APbLJbFUIzw2rVeEwTp72AhF5nyB2Ps3g/NO8+TG9zn+cX2du2RWy
N/84yWxTKNkPlj12dJ3RVnlq0RSet7o7+M0ITsXRq66KIA5tr9iR5/Om+Z8Y1yzgBDYELVhQICSR
dHWusL76RkbFR0PpTDM9s8IkW909GGG6h0KMX1iHYWl/TPmjaUle1N4qw10LXo4UP+r8D+Kep6Pf
Q//86LWrTU3c9gt+D2ChngLI5NDt/jcLdMcdWVinss3zDoudtc7esLstAp4o2NEb4cuRPXr3MeEc
gLa60TSkFsZ9fBXt833kq7shlF9W1EOmrRmcd4kegnPmmEMyYh4IMlAw18qQnNFKt7BSCEXM21x+
MwAqPW+N+4mOnGOOh2426ByhkOaPhvpLWbQKaq+iJyb9O854xM5xagD9q06FQrK+Qo65cO5kM3rQ
1dhXeucegwOTmw+mIFPjn4VPx1iGaXmSOgAmYHR86VMXSDPtzXHVADJJnolTaGte8r3HW+kN2F40
OotNRtxMpIXHfVwf1QwcJuj2krN2eYr0TTcwt7LGoDVVjR3oMQJA6RcPfAkLOmb9jdmv+W6OFull
ih1cqkWZCM7iB+XBua/AJD5lmg42SbGvKMd4AsS56hoXcUDJZScQ9FgYqDt01/IzEHju+T3GDftH
n4IJAzaE8SqocuNanfo2cNrBCKF3kRzsxBY2veiCnvOSCQgo2M+aPsBLGn0VqGLVKcjbMB0F5BgI
e6WH/801Jjaso1wlGX28WelFVV3WzZveCd7d3F4aWDOgKoR7EzPezBFNqgSISQ17qA9XENeannKI
dsbVFMqh5qludltsiCAqfLQ7vy7jp03mEpObEePctJEm762w8InXYnIVU4KXopyAH+3+McRWn+Jy
NvRIg6h0D6qCjHRejfHlZgik9LpE/vo3X+vTGFNbsKMSPfKOvt5oFwgUNc5FIuqa/Zel+6APMwB7
Y5vikl5JBG9ePKEiByMD+UVVGleodNyMJPlWrCmkEsGtXw0QUSoEZ5x/0D5NM18tdeI0WyrIaXVd
3+3rXMdk4hTjpahPItXpj3LP1x3yjy22YS6vIOmIJ7jZ1uvqkim5zEdyW2mN5UtkNd2oJq91HOXu
MplXg0N2q9HfWhYysN646nPrtRvUhwZwGxf12wDthoPSmWi7WbqLwakwyTQbWcv8BlAcASK4fV2N
HFIbS381VMN1MdtP6WxnftI3kEmY8vfMSsCL2riQiHxc7PJqsdabgtBfViiuJpnoyMZ65q6l3fp9
UpNwJDqa0ghBgo/AvXkcA0Q3VDuWAqQQoo5ykj4CVigBGgUVR+fFscFaEGaShx6DL8VuG8ihAkWt
oAGN0BjvkymQbTdF51HMls/bDhjORA0NMwaUdef0h7R6C0QM/SG/AT6dJ2XgyKWlgwyj09Wmx60n
ivW8hyloQRWqlQMMHCjzT41WVW4UA0jdETmM0DiUsNgHapgBwSSMjJxgD1sQBYVKCTCm7ENbHQtS
QDkMoA3ExQo0ro1La9dLqAVEQrnu3w+KofSvgevCBGgXVSBaZjv6srqBZDZNFnzZmXzDZVq6pBVR
6nE+2okNZv3yrshrB8wWPjHryDfVavDrSJL9mFRlcD4c/pdv9ekPs1PLxFkrff74VlCe+uDqs0Ez
33ryVoTj473DoAqsUJUCSu0oM0mAlU/DVEewBfKLYIxcqrpRB+v74quu/gek5EKDdKGPPpZkzqZk
DDDY+hBYTCFfIwVDmD8g28PWyIXlCV6uBw9t/AOoNVSimC+XdmgcdauBevxO9QBQAP7qrdyBUm5T
bUQ7UWiM+XRSOSpzjPP3UYhMD/SKljzz3kEZEq3o13+/USCg+BnsGdd0yepNmxZxjQ7UK9lzkz5V
KYBsGUp46btjouFmGGEdGV4l/RTYplHq3EXDeNqmFcn0EQ/4bDcVe/s2Ia6+x0CjP9d7Ot+vBI68
IymFMwnOB+coAp0P5DxlEcFXZbwelYZ0aQqvLXujRGAUl17zWvBm53p3ZIPxrlEXRcYlCJBN0blq
pLlkfYxAWDuj/3x+IUXeMPm/oehTrid46bV5s8nNm9YggYW63V9YobMolIcE8BXGirXoQ6YVSEFa
40KpM1/WJy+RZYEvvMiF+tGnGSaa4O2UJGOKtNFKrZcYtJcA5wedVrxI/aQEqVpvUkNB1222D1k8
/LKGXAQ1o4582ZbYGhhswHnH7jgNL1RaeZxHgg8HUuYV4w2gWaSEExYap6B3FU+g8XaKg2l2UHuD
Rgwzg6cG5TSCaJWVGL6jrWDhHJ/USHYLVLhdwKMFk3x0+Vjnjm2xiWQLiUonlwDJSKYkUNJ62BFi
6Zvze4X7sjkyw8rqSblspVFn0wTFeLNQnsoUr7dv00ttk2zlgz7cRF4uCZsqH1NzZ9xj58AABY7L
CcMysAuZR3mLRGUHKqTdinRl/JDdijfje1N60QvlZxNCpnh759hv5tBrRm9NvZNisgmv/w1VoEr8
1Kve6yeUYP9Aq0kV7B226aE3ZoEUOqJ34RJUaEy803AaoQHeBEMAOkYP48OYHaufjGVFYRQ0ryjk
o2MdZy6OkZhNgFcSOl4B5vxqbWTWqoMNJgHP68YNFEPVfML8K+C2WlV6QFqEyBdElBrcIsixXSYp
GIwqUdUeK0+LIHnsTpvmm3KwX7EVMH6ohw2mp9Uf0iTcc9wvAK5NOgIL/j8WEZA06pxVGgyT4lea
TSCEi4M1vq1j0cudXkpf9vaRIWZlGyMnNmlhKNsVN/09ra53PmhZHv5ggoAbJo5sMatZ11GprA1m
YouLFui/93pXQtc995o3bbkeA8pILqoX8G4xKMz+s450nY+yOs2oh0JeEAV1kmHk5crK70ddQIXP
LeEfG2Fie2PW2ZAaWEM6Lhe9K6BVK7xLFTPaVlDjlEbXxVXzU3Yh/7E7HxJF7jFBnow2iQqFfj07
36nq6o/ToyES5BZ9Nia6Z13SjE6Cz0Zm09fG2k8bwQpy6HPovfjPZ2IBqPHaT/k8wIQN5pXNGpKr
9AocgfIGOQdWlXJgGKlLOUsaP5dAIHYrh1QxTgRm5Ee+o8c482STYzDlGTVCPQXBYxwLmF/ijds6
nMAgphIv2rXB5FdB/EpJ2bSdkz+NBIycUP3B/2c0bnotGjjlhoKjn8SklXarZ32CV61fTt0NKbKr
aunDeM3DMS9EtUPOpz55k7DpWJREeZvIum8X5beiTn70hRo4meNr0C7tiHwfN/M+j7K7RG7uoKN7
rY3OXZFP91pi+ue3tvDJQn/r0dFVnVEqZufjyYLYe1DczB9d+b7ZQWMsc4UvJM4yn7jOBic9W2dM
TEK97DrajA+WDJ/D9dlEpDdDU/HARU8GV0m9/w9PQSZK6Z2l5ATFlw8yYOv599h+dI1ZYqh4iCTG
RN+YiVa1nRRq32q6rzYHLb8cOhEmS7SSTFBasihZoBqNsoc6/QRR+saq7GDQ5KfajESBg6Y+zPV1
8tWY2NSUDfoDtExgX6Z3S+cOENegU6H1VpqDpgiVd82TkZMVH2IoKeazY1e6sR7O71Vq5cyvYBPT
GW+bKWnxK35TLNPpbMp9LJrOpl/mnBkmErSka9CfxjYZ9HtptX60Q/lDM/Pvi5a+29PP8z7x8OTH
S8vWJet4lo3MQbWs/z+Zv3x20/wq1+71HQV3Y/LO8Mr1Lu0PIkdFZ59NQLtWn3DZwDbVOxuuum80
L6GQ1jkHok/UdxZ9PibSNLXizGWEdaWYT7DjgXWQuieqaXEu65MFZSJMP+oFscAm60OY69DomjdK
475CR0/w4TjPhRM7TDSJEiKTzoY7dJqjvqFD5tkTxS/QaDIchJFTcAZZPb+8r6KhBk0rqE6i5okC
kE2/89X+hZbOKHThf/SPiS+tlZQrZgnpadPfaU6wfvCYqdgZBKU6UU4g3IxMjInyurYbUN4iRTbC
/hqoJXf2tD2enG7lCQEoHOylCjlRUCVDjwjsBMwVbKq91pCpo5W6KTAu1q2K7ahhfENUruJ1nmCJ
ToRZgLihaXZ6wWKkyR5VeQDYX83ddbEfpnmTq9J9ks67fl1BSPLUxjEGxUSiS0LLzIEzjaKZLWmG
j3G/LfRkH0vmhdq2sddIfdjbKbpddvysQ5/FTYbim2AD8Zf403HmIKrtsuqEwHHKGqVQZYHgN1xe
dOL5RWUTqS2qoeAD+thaRzlMggJMtKgtZlHBuQc1OT3IkSKiXtENngwJpvJe9CKgS/fljjiyyHzU
uM8LSTNBa9FALVIbSrcSdRxEFpiPlw4a0SWVWhhyt67ezUwgqsYzgMeAAWExDPmA8uR0X0ZDUrdS
m5rg08Zsd5W1L6PZPZ3fA7wcxaF6XxqaM1/5oLTM0qCuV5j+OsaeY61bwzF/GUYH1IyI/oAX9o9N
Meu1pErV1XFu+hBxvdN165Ca5n1djoKXPK9KBRKtT5eYXW04RtUqi0wJVMDg9zITF6lQmH7LP97Y
2gbNjAS4Bjp71v1IcqHgpchP5toZa9CNxwRL2hSYGW6LsF++afPkn/9wvFLuiZtM+kqgy5AgQmE5
Nx90j9dtHfTuGNDZpM4Oz1sT+cRcNcoI9LnkwKdqWS6m0UInI/kBEauf581wEhD0W0GPq2Fs1tFZ
oCO+aVJHta1+5I+0saaB0FksG8NL6UwcLI12WsH9z3Yo7KpfCy0zMV+5j277kBwmr97pwfhcH7oX
9a3Z/QkVFC/an1hlyperPUcWqJ9UtPIwBonB7nxDLkDNdBAWSjmn+sQSE/zKJDcMqdNVZD7txfqm
gR3viqoZW1fxDorYPSiPXfVCDBLnbUoQ86GGgY8HgmNWRtCOoCOmZDCc7ZanMig38YWxV131ICbC
4TwCoBRBW8qUKumLKZLZsz6Ok+qn2exCkGoXW7vaeHB6TO7WjXd+Y/IdMxyQ8KLLrHypQ+otMdfM
aunOtPfd7X+oW5qbYi+8LDl5JPgvPm0xgbKbpJLEZod9ck81fwoMkso76XINMvDTiqoqvGbCiTUm
XHbjoi2jnKr+Qd+MF5QyMtoF1uUc0DwZmp0glhOsJfeUg2sAWl5giAbI4vRey3olGiEKrAKYRU3q
3rABiyOtEQYfmAfZLyFl7uyENO6cKIa4An1SCFRgTMpgFjaxI72VwDngdwkAg7N60SzdQzHUgnub
e/qOzDAr2qJeBIHUUfWTpPZaM3Xtkhz6ufVUnYjWkrtXLKDbcNzAM6cygTkujIzYzaD69mJD7qKa
yiclqfRrK2lQLkyy8aJeRjtMejm96KwexC1SrXoklvOntlnk2/Oflr/An7+GeSHYEKkYUcNUfSfp
7gyjvqrzObAbVWCGv8CW8sEVpRnsQ2uqy/8cRvOQRdYmH2/HeNkV0t15d3gvHmha6uhSyuAIhBjy
6U5FAtn1Sqpgw4Bvx/S6S4oWGPfOpgqqS+GLh/stj6xRt4+S5ExLsllPYO33kHPh25jwkYIWMCCU
+vDvwnuC8wCAfxbAF0gAQYzBHIimdjBUSi2OIQWy2Dtt42xiT90KdczojcOk4ybg9WBiMwABAv/9
qW/KNMtqlpd0nGAKaNv3t2qajM5RGpp/MRp/Yo35bjPJG62yYS0Bn0l+ANzNH8LC/Q38RGPyIMg5
efv+2Dvmy/V5F7e6lgKpq1QT0PrqBsyINyjevAo2JHcZQQCFJzGeql/UgxKrh1RahBQCCcvFEiQe
RdVTil+U2W7FwC3uATA+7bEQdNJp3WrrWMgeQ87j6Gnb9HIE+3ZzY9KRUuFlxDsC0GABeB2gGQw/
MgtpDdLoyDWuWbpNoB0I7JEO3tblQt/+gUqKyBqTQidLOhd9G9Nspbxr9rSuPoTkofcwaSIEwfFu
PcuEdiZAd3RMl4nUitlMEakaiB/son26b7fGh/yciEKfN5ULau9PO0wMhuRy73RDraJnvYYzGvOq
W4Hl4yLdVuFvsl9p3Zkv1jvkOjEo6AvTF+oIe9SPfgDbwxrAFlsni6N8QKyaOz3QfsD+tnB7t9xR
UpPWy/bSzeCKQOUiw8x7eZKBKS1S5BWm8pDM6N6C7iaNMJIc3zhVv01KEZiXNyR/vNYG3WBHEVtf
JSeuCkLvB+NlvQAbtUc8zD/fDxdVMD5icf3zAYCGyS9ri2hNi2IaVapjDFpWJueSrfhmAyXI6SGK
Hs8b4GXV6LUDK4NJKB1336kBQx361CpVBaQQ2j51AJsf7hJrr+b5Q5naIjp2TtwE06lpYhFB6Yo0
9NRa6dSjE9US8RXjiYyvk34hg774vEe82hO0vzASArp3FFNYZQS5KYouNhyCGAbdb7QyC+UuCS3g
VQxsj1CNxEeAE6ZPTDKrGOlW3YPel3xwolev4LV6NO4aH5PV2JRu8UtUmuXElhN7zDrKy4LSJlRu
AMrJNVeVrAuiON+jVQFovn4ltnaIcysoonIVLS5nQ8Iy3mB4SBtQaWTOnF5b9pou8JROtMrB8s1B
uQV8yt1L5Er7yIZoqKgponLC9olN5tRB8qSVTaA1ELb7HTgtq/v+eUHXGRIeW+eKPqvz23zT+c0O
nBy4FOeHBvB5YY9c5DrdBEeHf9GGSJsHi/iQu3ErhbjzugTn9y7nNDro7uA9rUDh02AJy6zG0sC1
bRBfHWw/H97GJDTq2NVNAGGSf5/DwBYOogEqRMXRmMuwBJXI7FQ4Jkn3oBela/R3ll155x3iVV5O
rDC34JoPemIM8GjYl1fT6ioHx5Nmd3y2gnnfXNCn37IdZJfUgqXkpTInlpnQObRrFs0xLEMTcZsH
ce5awKV40TXlzhwifxEdSnromFh9bJBFvTdqmpjQQSagVvg1Sg+q3rmpcnd+Pbk2VOCmNdkGiRbL
+uGkazrZKz6aUl9X8as5birRYA7nsQUg8qcJ5rRhFGWM6gVu1KP2SzYrKMPrznbsrW0/yZ3/b/0B
34UG6jyqk4fqPXOmZmIVsZXGte8Yd8O0HdLHeH46b4IzZ0JtAE2Pk4UpGJOu6dG5JVrXpXIFG9rg
2huKbckP7U0BFOr02mfedDN73QUUAHMMibVehH5FkQnc/Hg4nu4NWkQC0MdE5wlaYEzYlHU89aQc
AVvflFfxVga0nkBsubh37rqwAbZm8bWg8xeIM9D813aLQO/dDhK8viH4LRxs3+lvYT5wp+SDlNDL
St6PO3OfLt7w2KMPdIjAvwxw7k1/q9iBDLGpZ2Gy+vWitMG+CmGDDxZ+zKKcfovYzFPVSKsed/MU
kDvzabqUrnKPvmek+Q+kbzhR4NQgE39qUAZ3oOqAOVR87T1qzAdlQ+9l8/AHz6evV8SpNSbmFGkT
630Ba13Q7iLJhvRq4VKa/BEMl2nmjtYMVtubv0LS2CBWx0sbnFuokZrMwmJqdRpzpaB+fkjYe4VE
SxeQ0/zYSaJJh6+pN8yhnK5RLl3NZuHroOxdOtmc8EqMav22Uyc5gAQmCOgqC7DydbIfhhw6wkWc
aoJri7N98Z5ScWspGPMEmy6zffU+tto5i+kWssADHfuUOSAJi+cpC/JLypEAzJLn1GF9KcpEOLvp
1DYTriRbzv8fad+1HDnONPtEjCBBf0vbTmr5MTeMsfTe8+lPoufbFRviEebXXm3EToSqARYKhaqs
TEVG7/ZS0Q8OVGhksKjztue/eK7SoHAdNK6tUW9bBS6gfTHh3sHaeIigfLPsJojpySBYKm54d9db
x702xcTIudKz2IxhCqNiVlkc9IlwMgGeBealb84gujPzCJ+tuanEYGc20/79QL9Rs6eLQNqvS1AD
BGnN9X6JNej08AakX4ccllN+6I6Ubr156Lhq7G9XA/8HV9NFzPatcG45VlKeR9DviqRK89QlT62g
LTXr/RW9vYphRZVldIQh9getsOsFRU1XljLg3o6mYE7PQOseXe3uFDbBU0raD3QYYQ7s1MjsCZWr
ZMyNZS9FepPg2YSRRPKceCbK84oXfv4LbAn9W9e+fWWLpZBRwmIS6iD+c5Ky3Ev7E8gPx8WO/OZE
XDLZ4YFqsGnKi5g+QyuMjyrbOM3Xv4G5lKlcWiN0WC+tvy6BNd9gaMuunclN8HDka4y8Pc/X9pjI
hUDaNHWZImhCpCj5DJJpYCyj3fjI398Lk/nb/QVVKO2qQk6SiR1SGQRFC9ocfEvxJd/1z4pgjSOG
THsHrL/lF7BwubWbO7GT2TLQg+kDVdvTv+A5gFoYd9p1696H+jkOJg7nW5nQoYcI+rLQUEY59Gub
opcC0LOWzvICyriPDBnSvX41yMQCIqRKLZswKD8a9+FRhqaK5Gs/6NwInxlv44V6bY25fTtDqkEv
DW+ePMnrHikVAMhgbTO0tLvOyqwJAK3ZGr9jhAbmBcjOcatw1HnefvDXBTOJTp2b46SbCH7jwfDB
vQl9kMrN8SJuIErCuy42aiwItRCowuAakmo8H5nIlM51ETf0vvhMGYpqu1XAS/ZjsiW7/5ncc9sJ
byPhlT1W32uZljBUa9jD+sDZ36LmAK3AHMkyJOgt/RtuX/8v2ttv+yXXZpkIkS5z1hf0BqaVh+o8
QYlSxcjVX/SA314o15aY2BDog96LESyRr50j/KBbGjkEJPA9aMWtBlLo3GSGtzgmmQmDVtWCyzf0
4geqTz4cSgAhoGnPucY2Au314phgNEs02tPFtS5o10Auc0jt+KT61QOEl/nz/G/j7LU5JpkpTXy3
wUTs00BkvoOsvGOc6hhCtn9z9rfzUXS2McoMLgM01q6PQjyqYlaXZuscc+tP6l1Gv3OfVv9UW53s
7qb6JYS7wHXeTw42PeZfu9Czv7ar1uokNwXsdkntNXNy1KX41/smNgZ8sJMrG4z/l00zSd0EG/TG
gnCZ8au8N/BABVEWCNFmD+XNaI+mt646f3H63l4a19aZM5GNdZHNMqzTS0MA9+GS2iG0JjtXdES0
o+65yNBNz1mtlzkSIlkqDOTAIj3veL4lHr2iFc8M/+LW2EBiXK+PORZTVpR9XMMaHfVfnMzRhzst
PVLfGSgXvLoXlZ2QcCEg1P+vr4pru8z5MMkUS30Pu7rg5c03ubxLsh8cz9kM2KudZO7fcOjMuVRh
Q8Hc5gAyVdtonyFs7yQv9HnWjOf+URkBXeN+w7eZ5fXqmLsY5NP/8xrqs2Syxni3FPcaMPyH0M/w
OAxiq6oxM+EXh+Z+qIFl/gAy/Po3MJexUlSiLkdYPfVcjE9m6YUsWveJk3b2X9R0eEeFCUJ6Ehmj
EMMgucEgmS1YmQNwm9shufobUbKNmtrVAllWm0FopRoQVuq6nyWv+AkKImFYnBjsNDvT7R3DUrzp
tgpOc/i1yn4a30Pv/ifHxThrvjwHV8/jOR4XScwvmwziCoSHpnJo+5gyaxb3ROTCJ7bPDQWEEQ14
IvZ9ZAIM32hotjp5K96b7a2idLdRwp29fZvJ0b391wz7NMqBvEyDf8KefCrOSKzoLNbyzG9Sb7+Z
V8aYCE8akGF3DdYkHhantdKvlBiG+mnz3HMqN9sX1uu6mHBe9kUoSFHQOpMOdrnmUwVSzw+5xKsJ
Jn43OZn1tL24JY2oaP0Nt5EHUmxIoqfD7UdTm9X+MTE8yUDdmGiwOHjhrpBdOkVD6bCnWxBhCA4P
wbMd3F4XyITueZEVIacuqPjxLj3E/mVi58jDZdAY+faGeDXDRO8kK5W0E4wWB9prtdLqTcWN5W9h
diqHmPPReG7BxGtxLkY1pvnTLB1wMQEtzis9bTShrk8UE44jqfnfwe0PvUvndKbqE9zQbawUOnUY
qZwPNVoqd7PP8UfePjJhuS46CeTDWBvNJ2SjtKXRS7R9dqbkipRbtb0LzcwWx9tusoSEK7jE2Vt2
Po/obTOIA+wHkfFS1PpDO4Boi7NITlhkWSKaJEhn0GBQn2yQNB0GsbVMDEuDRHX0+r3+q6ogWdc+
Ry73rt++Av71U7YWnEBTp8toJjNBi1ywqjO0THM7xoiJ7DYoIfEfvtsZoqGh9Q3MBJhbrrPuVioR
LAmeMrTOHu+qR6onn++jY8VX6dpe3astJraA4kpCuQ62VGsGkCGy+180OkOLGWDu6MBF0dEA/PbU
v9pjgksvAPmY0CLNH2KmDgJgWBytp3cP8ZnLSsbbSibIzGo7qfl0MffPRqqA/zcoB0U8FprNty6o
mf75bEyQqdIsV2b5H1s4fikYkeaTuOOuavs0vFpiYs0sN1W4RKjDNHQa5YsKODflDBH3UGW2o93g
RwfyAZ1IBLjXngg7O5eVQ2hkdCvnyMZwyC4HKCkBftRZ3M4vbqS794/8ZlhZmWMcUwgjyApTc4ua
3A5RfpS4vrjp+ysTjC8m8ijpcwkTop++4GYFJr7axScQYLtIoPe8gtbmV1uZY3yx0bRekVJ8taLG
GywXQTMlPWkhD5TA2zjGDQV9BCSnQGWiKEW3FEE30n16/9NsV+ZWK2H8z5j0jDQSNq79be5mmzbH
AFGzWxR1HcFv/JTHMcVbE3PHiX2CIKXAYANeduQnlhpz2Wo53vDmHgsDzNHQaq7ijy/qrhK91KVA
aYDNQcdz/otO7mZwet1G9lILREivAj5CjzEK1t/oLDEUcVz5W86vVW8FJ4DiRGKi8aJiAvb6TiFq
Umll2oNxXKzA6xNU+uSXwSIoFvghS8nOQel/3wp1uUuEvnIwTR0/C71a6/b7vrOVXAJqTDQJLV3I
ozJnbpjQb4obnV7kdBy8A2KVailxS9VbHgOiOI0SxhFFZudBiiCemmFEdqn4oHmVltsw21HSGFpr
aYvBMjFBFKM/8f7qNrPAtVnqZKv34jTXmTAbWB5t95TtS+XlfuuJpTUHVnqXuYW/fBtuU4+XTG+W
P9eGmXBZR1mn5MZlvfFOVJ1gPmD6Ba350imTL3/hvFvHZW2Q+ZA9VGoSc4FBCtLToJ7WK7jIAe34
SSfhA7viwbxoUGEzh7VBJnwaHQFiyIRBQXgems6ais4OxdBv59lNImi/BNKO8zV5TsQcmkUvNWVQ
Lmu8CL54DcoP1Tc0CjHrmblLf1YyLgvzZrF3vVAmuuJTjmIS/G9nQ5TlTyawB7objy5JbynOA1/V
C0ew9XIB5Vw/YiJtl1WyMulw4D/5mSlawqWhJ9nx58rnjqdwPiqL65b7flDiFGttHMCCRxTr0COI
wXc2DpZgfCaxlYm2mln9z7h1ZLxfuOjnjQlKNEVfI4XKVCdCSTZqyC3RI6tbAdA7VEhyPGWHDzVD
1pZobrwKDvBfNdQzWMr2oHm7aXazh/k7KzrwWlmE47gsPFkSK3UE/o6u6dIusNQh8ybDSm8Vt/SB
wATRVO4PlzH5RvtENH9K3YC46uz3oGXCJeBzjtJW3i+DgVtUTMqYyILMQ4mocmXiFZWc9HO4azEX
1OiW7BNQuQiyxWPf3kDR46u+2nsDlFT7VXUUyHMnTo+g8qS9ackGW9ljlN7ygPTbh2dllHGleU7i
Egg8GhP/qHWSAm+pxaZine2nhZMhb182K3OMP4ETXqkHWhdqwX5Q4KYhtWJ1OQg0qFZn4Wf5gxLY
/SG4ybhiClu5y3p/mYuuqKteqTpaaPshulDC2km5damBedWzwGHA5O4rc7mpgznUAX39t27/op4o
goLGCPM3Dg9UpP+bq7IpShzEZlqkWBrlx9FeKPa7/0xV56C4+uU/+wxzrSWB3ITBCGuiX+0JAFjy
hXDlj8Yd7wnCdRnmRpPkBgBWujZhJx40lwIWcxc6cM9jh2k24uElh1mCjzCRXx9H5k4LxaqQI9qs
oEOP/X18r91Rb8ncPAUalvMBN6Pf6lwwd5hAcjnoZhijjXwptw3phmJB6HRGZjhTthvPfHwGzXfe
pCevRtmbzIikfJln7GzWmJak5XYU/pya5/+2NPayggJ33Svoqjudh2Hbi467mu9Buu7KLjDuiZ38
4lICcUI3O5BEdEWc2/rioTkYiFo/t/sEQ20K+DmLZ66L8swxkaUfhrRWF3w9SiSfQxWrN14oXgrj
sb4on+PvnC3dTGRXH44JLnojigmiC9paPkSpTnTaSrCh1tSA1AmlW26KxXMU+u+rLCBOJ1IltLye
Qd41UKtdiCMXTx/qU6witMoEllaXge2ssK7gZjjpu2BPy2z1nir50XYdt6W0+bJb7SMTWoa+B8Eh
vRFoN1Y1rKKypke1RVPyhwJcxJJa41P3guakZ4RWNVncuM059ioTY0gjo+ohYWNrt0Q5p/UhchWc
pHsNfUKyMx0QxDxwfIfnq0ykwSxL2CUa1kzDWjg7LehFJnuEApYdfOe7zmYnbfVN3yhQ9k2Vq7Tj
ne2rJxUjUTS7WF7I7i/6y5xzwcpPplmj9Qm9Kv7Ia2aOFNjBF+Wp+K3TUXV/VDgF1M3vh+lAaFWg
8/lmDrGbhhCzeypmLJPpWJoikqg5EZyPfDIwfkILEqN7IPu4Pn6KUYF4uIcVxZ/dHNkw+KkWVDEp
8WjhR7ypjM1T8WqOvRaoKktYoAwNcxQmlPqyL/hkx+vZbadIKztM6tkUmaAsdFkJJhAqVJJ+LAfM
fICPCEU5+7/tIXsj9CNypE6EMcrZTcdcIif0g0eaWIs7HqXmJoRFIfhcBsgZ8F8msAjtmNa1suBc
m4XU2BqGfJxBIJ0HasYQfDD5krmlYZJzadbQm4XEmW10qWgn6ZI7yMfVU51204NmTt/ELsRM3Qd2
AxwEIJQzQHuAh8y1RxVtqC2tMNMLK3tS3PCA2sSBEpClHv9Y0qjNphlrY0xU1+NaV7tuQnU36o8o
NN2B2QW4Fwgp5oPO43KjO/vGGGDaBlRrQKsvMzuvtqTOxmHEFSIRuxbnfSSrTtcp50YCeVxG4jMJ
9AOoxm5MSfaioXmUBfI7V9KfM1nup0C4WzBdYFVixjnFW2UDED/8+8OYUB+EdTAF6tA6ZRuG7gwB
W+DjU/04dSZ4kDIREiNm1QePkxLnT5zPvb0p1BMhE21gBOD6c4PfTgfTCb4AVYQHmy0SaDTJa+hJ
QtkMTUjAcBUKcPwI3wU+Auil/rFMb6NV5tDouailMyx3nnKgD/kUwzcUB3PpMXOZbbY3+dUck4iF
sRqpZQK/lpYpceY26G1F6vdESo4TekBKFh4Fea4+ElzWq6TXxGqVUjuHeqphlZQfv6ow2tQdJ1Qq
2jvjE7/gtZWNra0xh7dsWkWaYywShDff+6QvrGE0gR/F/cGLE5tHFwxFlKwQJJTsu5L0mExRU0TN
C4mCg0wawikR0H+DLdzQWJ2fTYenYLnZq0H9+1+rTMAAx/RcdqpCr/HZlcJbqvVD02kS3gIYi0SQ
i8SlH+hN1FhZZKJG146DkIZYZ5ldMIfQhzn3PqC/eH8pOQYg/0LFYfMzrmwyAWGQypHkyeVG6k6X
coiz4LqlDRWkf2gAPP9FCXwr+0NQhII1WA1AlsQsdIqSUooXXEwpuNe6J9q/+ZG9oAEGPBzvFrzc
Im92FbcL5bIzCNEZY2KahV0bEtyCvyeHuD121R4vcifiYXKkU7OnyhW63fTf4qfiAbzMvrqPXyJu
GXNjEAFhaPVLmL2WAkMptAa/hHIhjg8RJuHBCKd7pQ+paRH+jM8OWHJxD3U32RX25EaoLF6Jc9PJ
kBHI4I5UqeLYdZRoJAwj9jQK6yrGouLZ0tXCeT/Sb/rUygQTiBZVLuUJDzMHaF07zsybzqytrph4
AW8rRVxf6cyXzQWo6i0GQhAqMr+JnzqBS/zqqbUgw+5JoTXdA1ge3kk3MwDeH3rdr60zXxPEOEIo
q1glrVlqduYNrS0/XMh/fC2weSiJDSZNeM8qW2Lyb92sZRAMY7UR4ErzzaxY5Dn4jR6dQqOhE30P
Hme0y5zxaXoWTS/Dxcrb8M1z+/oTZNorXd0wWapXs9jjJ9CcXLO7CCy1iEtn2izrSr7EzFatFG8N
QzcNDc1IdgA9xqtY0IDSutSjxltMJtxQ/KPs5pHFA0BuPgTWxhivDSHEFDctjI02VG4vLc+fFK8K
BhtkJR+q1qzNMfdnD3SG2SwwR90n+0KrJ8VRBbaz+jpyq/qbJ3K1kcxdBvjx3CYFjCkksAvKXzuC
caHp3fcP/mZLaL0o5kSWjbaUQw87lLO8+B+SR3K7G26bmrci5vTlcSUV9QhLtFRZ/cwfQJh2Rz9X
+nPEpH7uVM88m5vNIUUDFRYoUVXRYAtDfSSHM3rjAF6+gLsvftDupX3rGqh3AfEgfQcFN+0LnfCK
sTEWZN5Dg97uc1S/ub5Kg/SbO231S5h9nmoF3IIdfknryp9piTa1p4PqQ6YT+KzMFrwPfdfXlTO7
LTZ9KeQN7HXh7C7xMB3CaN7LSuzr0IYFbvjbUoqncRbAIR0knPLGZvpHxSoljL+a4DO9jjrzPJRE
0BB1zDC38Z4a8sXPhScBA7ecZfIs0fi3im9515bQoYCl5rPmi257H7taAka34IwXEcp/xdfYMyuL
u72bcRUyuxiJBI+cajChPSNlVE20gKOepxPm1pEKCF/p6yRx4zOPi3s7sX21xtLI1X2Z93N1SflK
lMILJ74fjsMBCrRQ1cPABTfUbUFoMIcoquCNx2NYZj5gGGkyRoVkWmJpKLHvrnLjOzRM+KMdm+di
ZYn5gL0pN+oywBJoD16Ub/RepI1Lgmk9sIfwH0Hbl/LKIP1BK49payiIjApSOuWmd2npNHDGO5rG
1X5z1BEOxj2woG52QpD6wJw7MoKVcebGmhtpghIwjPfR7yL/VS8L58LfPA8rA8wdRSrSaTKGgx2j
0O26a2xjqaxea61Ezfbvn70tU2CawQQyNGmRrDMRzUhTMxFHHD09e55aTJNplafMk9vlLe+Son+K
DZ6gecGjB0ztdEj2+puhGNaWnWECSVtLT7JRSVQ7Kv0m9WqD5F9/VPIBusogCRlulr6+T+a8FKzY
VI4lUBe2mCiYVsrkX+ADP0Dcyow5v29zJwywCoCTA8RPCv33lUtl0gQ1ZDWBYu4g3xuFtFiRbHhG
knxu++z/ropjipoki8A0AGLwRuYZhPYIrZA3cBQxtk15vtXG6akiqptqHedVQL2R3fa1KWbbC0GA
YiAJOicg2UM/BYdCnzk3xWaXdm2DOREAN5ZLS20MHmQN7OY8oRfWWeAocE2/88PCMhYHBQp+JNhM
HzVZlyRFJZBVYJsochFHiQlFRGeQnGpP0TjLg3E2Qd2s/g11zpYTr80xV4bU1SAKGmGubrrwSwmd
5WMtibrbKmq/U4SsfFKUQPSFuo5L/E99xhRqltl92A6YZADvsFfGBsY09WHwliUBxi8FgfxStYBB
vH+yN7/768awrRfQAyeNXuOXLvDpJmm/ZnHy8r6JrSOz2gy249JB5qUtBWqCNFZDvsn1S5reqzJH
iGwr5wRlNSjVKRcjiD+uT6bYy1HexzAzBTfq+DnqHsbl1/sr2azZazS5NGAG/Rzmu07ppIlzIlFq
hMkDExXmsd1uJ9/PYIxGXntBpyRO9+V9s5vf6NUq+7CTyAI+pAWMKUIB7Wx935If/80AmwLIYiGa
AQzkWusqmL/SIs5dtQlcWu2czNz9UVIVQahh5yB+50iOfmxMRE0L8mVe4caPpQZpPG7GSIPWm6Cm
GYDkEohOgZz32iVazcxDbRzo8PzsypD4MowXCpegoIKys8TKVcQPLRSC8HBETQUsmdlLKs0Zt3Hb
OeGLckjwWASdReUmt8Yj8dBcOIyfPoS1AcmpKWGmxoQwCeOVPegPCn3oMMIApmOkOXis6rd0RGrc
86lYNuQOURIEGZwqK9hZU2e+ZGYWY9IvWe8AzKC7adSeJ0NWQmdoh8BX26Y8hCAR+JxkuHwtxZxl
vzIEza+L+aaFdLMnpJDYVufJMqLerZr2O4mV0QF347O+BLFvdjr4ekguqnY3GvIhX9CL0dWo0uxA
Lyuof48P73v/VrA2wYZlgl0FhC8ic6U3c9A16lh2TtWPlpLFTjRltqI6MtTAFS6egG4P65Nra0wq
hVeGrHQirFGKVQh/nqrzgBoynsWD/RGyJRP5miqipYOJcvVyJa/SFTXRBmx12Dlm3bXWMJNjESmx
8/4GbkF7r6wwa1qm3lQlHVYmD9TrxFZPPYAQj4L94E5A9baVJd0MKFXz3i4bIf/KLvPwlUINnkg5
RsCb3303o8bYT2KmuuC5qj/gJLTQBZ44uDwS4etQMnbTAmGAqnd6KOsa0e8o3y8Y/kd22qq8uEXP
K+sihgq1B9qdpFyV17ZIBhZJYxhgS88PC+AnrtB17pyLdm+WKJxKs29MmJAy4pAXvba8c22aiV5K
oyxd3sP04GmNpXu1T1kVS2KJDgUN8WqW9AO9WSmayyYYQEDwyOK+pixtlSTCrkpoZqTh5I5a4nb9
9854CWO/b3gZKM8eXf7qOFTJPJdzDns0Ay2c+iZRb0bzJfiJHqeN6oxTASaIXzNawxcRlTHd5ZyU
rcc20k/08qGlgyUzbtRKUZZISt8jSUE7Q2pOKRJvZ0pke4mGvbyUt0UjWEreVPY8Lt771ukfZ3fb
BKm6oiAiYFaFOS5ZkkYk79veQbUaAIoBnLJGPyu7yOhTP2/y3gOtDRewteXNYGJDWiZB6wZZ7vWe
l41cCcpYY4RqV3weQXxcAfavPnSWYNo5xtO+07YdJbKSS69InEbl+TS95d8sW9dRusHidY0VhuyT
qAuGpqYTUNUe7MbnyBusP1T55fkvyhxbZ2gd4RknWzQSEZkgwlMYyZLb+qdgT0kslZP07S+4iDaX
t7q+6L+vfDpJirwrNZhDtRHCG1A5uEtPyBOtzs690CP/d8EI6Kes7DGvuDCpDBlaeODv2ysH+Oq3
9iZwJH+BTpK2k1/4pERb74e1QSaxjwxpbNogx+3SGEDX1qVsB7kuf1W7wjgqgp5xNGm26uSocoBn
FSeVih0y+ZQqBHlPeq1xKim5lUfTF9FrdsR2jKw4Byxi1MB3q4enXNcOelia/vvHdOuxenWtMfal
BQ1Ysce1RoeX411+H4EQrT5pXuqZex7hylbfc23tUkRb+U8gJOosUWvElzzKfiYKVlJYVeBomHuk
xODNDaW2M53SpTlLuzjRL96V9/9Zs4EWmo7qisEe0qnC9TqJlIMN6PQL8zwIfO3MKveTL3Dh6ZdZ
cyYmYNGv5hgnDro8nJXgssWireXO8JS6dNYTwieZL36DWMh9DhyKer+4YuKFMsA+dp+Cfoa3/VsP
o6tfwnj33MRo/xRYOH2j5OASP9KqKC1Slj+BI3/kB6iNgHxlkcl3AZrQSSbB4p9ZxfRChMHniNw4
tldmmLgPtIs4Ly1dmJw5ZLit88NgSG7REt6tvnGvSRpgatBC0SRcMMyClCTt0zwGbIqKxfXflIPs
6cdlH7sC5ini0pIOs0MMNPEt7nwizYdYP4IkAx4NGh4PGquOB+pRCUWTmja54bRW4YFkywf1ptfc
cNtKG/cKcqRXW8y9YmYQcxpG2KLL7J6GM3SBgJQanTCx/gJ6yVsac68QBaKd9QJzUZBb0NPyBoXY
+WhaVazbkXCPG9+qNPDFzjdFzQMpbLVBrhbLHNB+ymYzrhva7xXtUhL+tHyBRVPmT3NvT3/DaroF
RrkyypzFXpWzIZuxZGo0M/eKAU2Y3g+lm1A+CNnXpP6yEAtsnxRd6yeTo4r7Tv4ijrWjtTu1PGr1
TaxhKooHAt/08NWnZzx8WtJyqJUK8MgiPGOuZnTkRR2sdE73YZFrTj7PlfeBW2jtbsz5Lap0MKMe
m0FxR0thydCY/8NvBB6uwuZWMejmvneUmOw0UvDkbwi++Geq0jneUiUq2qyNf/4h4uKXh3i7ytyz
YwieqrDCChPIHGC4WPaMe0x9eanfHaIX3QfwvbNLUMyiq/j+5m68Q9aOxg7lt/pSiQl1tCD+3AvV
Z6Uo9klwLvLeToqv7Tza79vj7C07kr8UqTkuNewRoXDaILRkzLX1fc4pBGyFfMRAjKXjKUfLbtep
aC7PZhEq+IR9QewmXL6EIcjpdfEopz/eXxDPEvPp2joLk1GFpXSQ/ED5TYLJClEdlaWBs3Vbt+Vq
TezEZaaRJovomiiqhg7NgZBvxz/hWzMQeA7+u3esPAVkRIiWZC2iewMEiFIh2cj1wa9I+5C23R1Y
u/VzGuo1nk2DBdlC02pK/QMTifgRBkGxFBzdUBe7/oBiH89lriHOpL9nsKFQ/s8G+jTozvxNl2Tz
I0KQFEk2SLpRuLy2NgVLnRsLuooJnmVQ/DggykReDFxGgHrD4JNPzQfb0BIEnP8xy5bTjTpacoVi
Y/8AKusbyD8qIKigMzz6U/TMK3JsetDKHlNTCbsgmOU/y4x30vFPvpXwAYybF/bKDpMfGJlaTLN0
WVfyRNzMKW8p8C3/NQPf911HhUN0xp/dTXNIz/0n/g/YCmq6oaArohuA1rPV9iAPUi3uQuAzRNnR
pdPQ/egzzERpADSpB7PmCS1v7StKcgqKKYYMOg+mTDaaJehjhRJAbk1GD3w4hmDHJgNouYfoXBvz
Xbw0L1kecwLCltcakgmwC1qJOmhrr71WbPSFFCQHDrh8mUtoopDbWE52U8udwNj6oGtL8rWluVAj
EpKidaqgOy5qLzuQ5bkPyu6TScp91uvuoJoOCZPQKvJ8lxrpl/ejLE2y2Ct5/QOYJGw2QmDkBSxV
URN/ARKVzOEHbsK1CSbixGIytqkCE1ULOE1zJ0HYzFwwQi8Vlpg+JeIHGp4AGgNeS1s0CHPMaSxT
1GtDJcWEN4R7O2KZicK5BbfesgQaQ4RA5gt6LSyEoaiGMUhroQFgSPxNOfMMJ5QunHWSC7zJzLG3
BXO5ssd8JtIFkKaPYC/bZ3cYHUJrEiLWMsjxMMIeQYogiL9emGPt+Jzt+PQw9O8zbkIkemdAVBe1
RZn5hrIwBVk0xHgEkdIzzVtlkLz3HXGLTfnKBD2UqyJFKEUxSacITdaDkbsguskntGsONBXHIObU
WFXh95E7vAyxXd/xu14bse3KPpMMEw3vgg5tPWcogUkPutFCrvNjAeeQlUftZyOYnDZL/fdXvfUe
ubLK5FORQaqsr2EVuIULTWvoomc6oUiQW6XuFrs/gi1UdqA8ojR0oENx+nn2B1RRRs5J5X1l5rYu
hlwY4hw/hsQ/QPBkRSjVv7/ebQsGtHEkHVo8bJY6FLMGgB8+ck8WDNjG5ue25mscbkRVbOqrFSZ+
Q0CuHcoKp+WfStOyK3Y6MNLzLuJ8wM1IsLbFRPBgmpUoFHAlyo9USo3OmBefuhmTuyBdcNrD+/u3
9Wi+WhoTCKZ26Odkhjk6t4tJCsBcUhthzr6UDh3xgWNvcysVdNNkkO6iv8gsj4hkwJkMGlQ//oz9
UHJAynzFZ/mnMeRNjFmZYpY2j5BeVnuYioPyLhqCA2LOTSaH9+8vaSOnIBC+hObsRciNnYLLmqgi
ZDabS7Yv7dI/csFcbOBW1e/KDuOEkQh2jDmFnc6Js4MA2Qmvh9aVYsm525XH9qQCmMyrVm3u4Wpx
7OcqoP001TAqtaBN10R3SW8aSeTFavpn3nwqzK7okAKXIJDImGmrLFTkRm6cCfzWiptQEkcIeYQ/
6TwfH+Wx+clW5hjPSIWqMiVqjoBDlc5G9Z5+4HfSN29ZpH3/Lou55Uq1iaCUDTutWxe+aqVWe6Sc
AL2/nPDtbLCSlXc68KyLi77LI+/jbbvMyj5zBU4xGh8ztZ+AZqk4U5mL0DWh2ZXcRrvKL/gMGdsf
ElKJGoaUETCZFReyNnfJsvwvUr7kwAajF3wSfNFq/NDjdfO3nsCIvq/2mBVWdVTH2gh7ih8caNej
g0CY5mX3/Br41lUDmXqouWsEWTyr5r6AdgcNANI4Rjzru3EIC2gej+n+/WiyGZAJZF5EaATjShOZ
HVSaeBGBUqA7CCpETAKF8wFaa51FRQrEnQ4lz2H3H20yuwi5xHEcZ9i80MQ4mddC7xWlbwc3t9f5
UbjnVSe34goBGgipH+U/1Jk0xZDiqcL/xjXQZTZ22yu6E4TdOQvjWWHzj2aWINKD4bsWCmXtp9R8
MMra5mzeRn+eNqqB34JKKIWLXueZUigE0tCpjZMHgBs3vXDWItmr++S2mAvPKCNHULNj0wAjC7gc
x/jWeVsbZ7xFHcOwTAN8ucHr9uNNeVMObvObjtzPu0W1tQeJ558bFVBgYYE5UnWo5kKU+Hq5QmrO
uQKdElhE8RPsMKJVFFZ4SLxKsOcBkoB/nKYZb1RoMPJmdjbzIzRYZQjOgRQaUCXWvqRFGrXfQIow
sqWjMdrdgXKZEYt8GnisFVx7zLWr1EYhT9Qe8OP7qLcg8n5LIYiyq0moafOae1suu14ecxOmgqQ1
YgZzpvQCcEtnoGuRE57bbMUydExx3UIdHKhUxoqmJ8oIDA3gfy1YMpIqt0ZyK07Ej8NjAaKTCWh5
PYxcjRYP5WIPkgN7FCMQ9UgcCO7WL0E1RgH/KQZpAVm//pxZZ2RNA7YKp5KnX6WsP6oxj7yBRi82
uQDqHq9rBah46Elcm0CJeRClAuVY8KZ75dTeDXXzmEG+os9a7/3zSMMWawozTVgOYCu6wdYJl9Ls
xMTsUF+aVStWHgWZWEb2Eo/JgzzKTj8N7vsGt7ZvbZA5DW2TV9Ui9Ki+Lhh6SHJ7mjgxdAvADCQg
HuoYXsBXYnU4ZrOS9XDEmuZDcUKz9JYWJybbCrzmRbZzyGNy+zpbX2xlkkWzpR1JRL2FSfooAeSo
Nm2apTXukAEC6o6e4EPS15H3C+/FunX8oJwKgWRo56nQJLz2la41xqTLUVvKghkak6ZdVgkadTwG
1y34I8Bc8EWdvvUg0XttJ6zjRmwa2p0TssqO9LSw8hBIglg+V7n4e8wGEPMqwS4umrMgGY4G4lyw
BTsBCv1Ds5xiAVi3FkOCMvQi3neprc1f/zTqcqu6CXCtmS4G+Gm1Wp2ggOfo0fKsG6mHWR8eMIgG
T/a8rG0x11eSox5bDbBF7kdX96AZFP+gM5d0wmLST2HpvL+2LWeWNRNXx6UQq7BJXJuUzTIXACuG
0lO1EJ8oX5RsOrfEsOVWtyZTtKtM35lh7ARLYGNc2ZupVqUi2Woq8976G1sNCAL0oeFooPQRmdML
XFIpF5MEyIwU2sP8OzIq36wEq44hXNiCfLB5SOX4aHaflFHFbEJk67Nw6JUCmtmJRX2Esz3U7Zjv
gaFsVAYpsYKJltz1t8/VpDTDWsFIzw2klKl0nOIk36iEM51DbY+8PsdWtntlkO7QytmETI6WvodB
2lip741fYw1lw86iomMKnoEH3mjmxpZfGaTpzcpgaxphaHYwmIK5Tyv2s3Cn9cB7TKX9/l5uPf6u
LDEpbiALebHQpUHr5yT+jheKAoDMoPIz3S277FN5AnY1dsl3DPFYxTM3iG6crSv7TKJGKrFKABam
8KjAj2x5F4Z7GriJV3pideA9Ni932zu+wwbtVp/6UVFl6ETHD4IBJhcQfVeq4mpFaCWmOxjP4Mqw
dW1ylvl3jjgWVInVYtxhwWx1lvQW5Fqtxewt0SQ26Y8yhtj66ttYhA9TCC1VTT7G6eDl6q+yFf8f
c1e2G8mxXH/F0HvJtS+GZcBZS+/N5j6clwKHw8nK2vft632yNfequ1hmSbp+MAQJGnDY0blFRkac
OGetKIJrhHTBP/A5+WwMkwNpalmfGQxzpq7aPVJvK7YRVn+C/3jhnE0bItpGD2VzPK+NiRqxtoZE
k92Slgt6nv5EpXjJHv/5xa4vLbVT6hFrI24lRsC2gwaC3/GX6h4F09XSu3x+HqEafkY46VPBUs2X
w8qINP5IMLecnQ8dHUd5MVk6c1urlmYhJkGPIKxMhiUUUCevqhFtGGq6ESX/MTCrrdZUj58f5Zmo
Dm0Q3CGCRR+675OTDOKnqhhMXBqJaEmrvqw6WwnkGE64p3iNp0JECoiVH8xSy6QFlzzjrzRUnkGW
ASi0gnj9euUaptWRblLYtgS8r+ISYqylqh1GkJU4mu+Pz5+PdWZKgTNXAMZAkgM9UNyrXOwUFotj
p1JcSchyyAlJEiHzxqyKnIpaxpKPnGvvxCsOiWBw2aGBd/qYbHVo0pRhj7yf1zxxCCfFobZ53Tl7
oHa8TVeZGx+W3ljn7Tc55pdmp2XgYPRLMwhg9icpuK1kBHCClb+JPcFVVmbs8ciWKwf7xyXrM2fj
yvjEx+DtkHaW0iGPlIOpevwyJiJg0KMb5TfdWJskUDtC8yWeuLnr6MrsZGEFQdQTyqeak1jyIhjS
atCt4aqiiadnDv2eALGrhyBTaj1c/pn4bWnkc1Hv1XeYnFdRiVVf5d8h3OimPTrK2jxxyKWyamTC
SVnBgQ6exqJafFbPVQOvTE+i2mRI4r4x2tLBBdM7gR2eJILbOAViWFmpjQ2i8NIeiA2g0+JNvLTi
k6hKSqzCF7jtzrZuAIW2U4BXlHX7jTfKGCuOWAPUdF+vOnHZ+Ex66mrgEwcytKxN+gHb7bzX99G2
BCmN5CY3i2DTOddxcZin/U4QBgNGLTkfZrA/QkDrfJjpqkciH3yYwa3uho+Le2rmasP4UDPnaVku
XnDtsMCFbogVCBfRydg6QbzPvfiGg3hbdxCPNXZT8u1zDzkXs15anAY6QlJEiJ4b1OoBqhWifYWN
1D/zJlErOHDp2mTBJy9anLgMJiR+GFSwyHPC5zEWaKD45xj/DyxOvEUT+35TBLCIDK0dqvsApYPk
nXMspsWR2mBNeViYVf6JH33yP9dxmpIKmA6WzLLmY4S+aIR1xOHk0rxxcUzQR2Z8/xcNTjxCWRhc
cQ4GeaW8Hnagiv3GZVvU8iCDTD9b2jb88z4MEOVIwI/47TrFfbdpPdSyXP0+wJTCXrIC1Oqsn6dJ
B66WvcjovWRzsoxhnGSGUJ5t/jwc1IW8xXnrtOINH+f4sjCvs27gYpwTJx+A5KNDcwKf1/PW6Vb0
lo+ydWERBxJ0RrgA7AWrs9tH13nSDTwgKCxfuwEIpCWsCc5urnMxu92qfa7J4BnBgd9r8t2CvVm3
c2FvEhPGURs2rDr79PN25QckeuSjjNQ9X8ulAzK7lBcGJ35Ol8K6qA0McABsq8lGO5WVJUmqeUfz
h5FzEHER/YFwfigU+Twq0R6MHR9V/8xw7H/u0H91HqdcUIoaVHpUYVh8t4jGjtcohTsDmhY4h9x9
ZwvOdE5MGe+Ff+6Uc3PTxRhpEQKIKP+0WChb9C+dxzh4UohtaqwAhgBp2yp4zMHzxfMeS0s5F38a
UNrhxGoKulinWcaqqowQGG4+aP823aO8Luy52+PqLKpAxh0SezYz19SWUwKEqfPXN++Vfb7XLqZA
YEaCJtqC32DxRvHGB+YGjnTLlT3ar8Eys+JMDHJlbxIANbnig+rmbK91OKCVC/7okCNfrA7NHEsD
MQDaZTWUFIDXux4Zdm/FzKwsAWoaPR5q8ZYAdRMjzErB4PB3qLfAs4O3pyFzrq8pdcMgoxUQGxj1
N+qiyKh4nPq06VboealaAtIIkmf2UvF07pheWZ24dRqWcSGDlt4Rv2r3ORi4etgktcZvL09cd0T7
vrBjZpz6lcWJUx+6XkcuFOP01V0y2Dr0kHnKom+8SHJSk8evjggZuSW/ztdrcmmipArKXlA9W6DG
mESvTRHWDP8AwzMUstdYZeSyNmfrUmnbzcikYFPq4bB0mfB4amoVNFLo6ESumBO4Xe+iwjeCIkYA
hDRQvaGxE3qWK34J1pKGN+HSEOcqjIaCehH60BSwZEz5bMExpOQpCzmGgcvOJgr4YxkEUyUXKmAg
tnAX1nLujFzam1xdQyYogRTBHm82lsU1588Gj7ybxvB2IYCBS52ac5sHyFnjXICTUDe+nk6q+VIN
lbwCoOSIaOJb5vtkpD8+H9bM/YiSNM4guhG4qOLECDpBq4i2QHsJFZrcxJKY5gIJ/NwwwFoqwa1I
mo7NeD0MI4GQmDICTZOGj2h7eMsSBYmfYvX5OOYeycalmYlzrjFA6CzDjPnYDXaW7lIccFyKtg4U
qSvpjvDOtUVDZEoWiQv5cZpufDRw8X3P5SKnTUYxtImaqsMFmIsRxF8i68VMxlMxyltmDEtC4XM3
sYHFAn09ThlIMibHjGZdSTsslWOgRxvqqfBkIzoiOf0NswPNk3PCNrLHEzHFjlOALmsVzUGkrr7D
xMHoeWrSuJDgSq14J4lPkvZjDE8F852+YiBNO2ilRsbwGOdIvIU3o3VfWPoCCHN2Y13Mw+TSyroG
5I0CQEwSsAwm1bxRWrfd4H6+seYOyOVsT459aaRBUcqYbSscv8qDcKuKf4e44Wo2J0FqOzZxHfWw
wTlwAwbehnRT+wTCWpCC0ElQEX8H3Qp0zviys0xs8PkQlQ9ggqTUqVhgIjOGJwCVE+Z2Wai/fj6R
ny8XcKzXfkDyAR+MUwxSN4/CiFY//xlkqs7nRubydSCeAJYAXSM8Hzu5400ZZNSShlC8KpFmENOV
atpiPhAzGt3qifccFodole3BGncrDTgoqIlzPaGl62luTuEKkHk2eG/CtCSIoqMo+CIyAZR6cQzO
/Cpbfz7Uc7p16nUuTUzOYFBnAW5AXPLoj4jcrhTKfTY0EKBKhMArBF21o9FKnLGK65Uhy/swRkmJ
+s2Jqf2z348qiKub4KYJIYwQKqYjx2njqk19bH1T2QjodHXrUYqIENCWVHkR2kUxQpVC0X1PRX5s
IH2sURLUNfgwrDa1Ee7sMgHsR2MBJE4GsB7pw9bfgDiocTJDZe8CLXW3KkTreyOJjtlbwkJp/MO0
a0j3IyCQUNYAF9P0OlNCrTEzLc+d3OhWVX8Kh2Zhh32MO7gJReT1XgW8/dOHkMVYGZgRcDDqSh8I
p3EAzOINPaz70BWcv17rhzkV2W0wLUvYTOZklbUgG+sgAPtRWLFNnmcKqYbo1GQSVIfyYxT1L3mM
xJ1muoZWrBWrHuyiSRdcrcy93Gd7beJrmWXmQWydE1udOzrYbnSrvqC1VTA8X74Py8BugDRpA6JJ
j1T2VEC9UIx3IfUh1kc1B1OxSFTlplA2PepOIGlbcNNzEAXj8jRM/HQSAyKv8QPH04u8JlKWq1J5
tVxOFwg6OLCgpZs8WjY8ExfitYI8KlQEeOP4ZGoKYOWrVsYCWfe8FQCdnJu33q5fuUzFMtCNXwWT
heAwGx5lmJytlHvZizfoaEp52WZDjhJhuUEyHCXCCtxzi/0Uc6MCBZcEjCk4YsH2eG2n1GVWQYMn
x1ubK5FGkKhJDgkS75zjXq3Jov7UksHJ+oXdmAdiA4OoamH9Ejf2soNggzvQU9w4WlZ7m0l9mZYC
KK0Bb6GDrOl6hFVZx52snkco2mgutJOD7vDx1SsBiYXPnfXZ8UzX7dLa5PYDRbEcmRbWrUY7MeTu
zU26Dp8GJ0OOdlG/cmlok0uwM8Fiq/jnuRyAD0q9/tlEbMgJIMO/p5tnqehFNfBI4aRtk7EZMo6/
WQJmldaxQDLKdJ9YwLveAQfbkCzJKfBgQR+Szu+ab6Xe67dD10YvqECI+6gb4/vW76PXmvraUlb1
w66aeM/JNh7HLGmlQs5BiTV6GkjWEtsaQUnFJXWBCt8sNurMXUAATSoGmJtQoNX5zy/OZ9loGnBS
MKjd5Btp3xxCNMzuoWHFK4ahC1qWsQMZPvl8e32Irc7D/MPqxCu0WpyJbQWrWd7+wEPo1KvI2ggg
OvzcztLoJpeRFPtKMxhK7gRFToB5IoN0969ZmC5YgbPaMVhIQQgZl/ctLRcu8KUxTBzNqFdMpzEs
SMX4I88AvLbo2+eDmI0RLnfBJKCX0qiKWQ8bnS154qHoSWJrrujJDqiN6GK652NmlK+/aYI1EQSg
oAud2BuLPm1HDevPbwUa2sCUgz4fR752rS17K+7HA78E+YUkeMUCFnnu6rXA0wsBI5CUAiLID+HF
nvdDVuidnyPWfRrss+Sq06E9FQ8W3gahgeSKQMpy9fkcz0X6ALGAIh0NEcgrTMmO/SGX2FCnPB8z
ejLeTGWe2ukpsAMRrbjqS+5yymm1cNOIRNVzYJyG9SIQb8bTXn2JiaeFLGDSd0BJn5NC2R3X0G7t
aFPgShYWCcT46bq6QzT00fDgUxZVEbTqk52bUvD7tT0EC8TIiNdlkkorhZq+bYVg+q/qXDx9PsUf
T4oIjie+qiIyG2AzvF7XvFQpVUq9csa+i+wRQpTH0Mr9hZD94/ZBZAs8PcInDb0g+PfajIwcXmnE
BkezNiAtzLalyeEFx3EL6Qdw7BPOU94ZCy5zbnCXVieDYzU2VhrBqmIkJI4rUtdLcK4lExOv3KjR
IPk9TAwyoIrVEVKeC4P4iASazN3EIdO4KmlrwIRGjBilkMCu7wGOBGKC15yP1EcDLG8F9Jda4T8m
0yeWJ46aY6AGH3BzPIN6oPWfEtDdrGpoZPeurrmIAJbpCRdtTg5AE4sZuu+xIYU1j/HHjbT2gXpV
VlAlPgjOYsFnaQEnbrVDh3SlNBgj12drN3lwBtnmTz6RkbQ33eXE/ccjztl8LPSvoVNIFa3JroQQ
6DB2ZovLqZHeKNciCCBPVui5q9GldhY+W9fu5NrWZHsaeWKh56IDry41THS5J8FBbHLIPNXBG5P0
glTZ2D6HSlC4n/uVj9nD6+tqqmmLziBlNH6/HkVbY4RLCqoE+BpOH4dbyjotpWNmtg4SAmdWVPDt
gENu4mSsNOnBYmnlaMcIT5l8aB94vtRATNxUt+LDn0iRfqjewdylxclSil1W0qz3eQwg2mCcXVvo
wGg2f0IFicfXk4W8sjRZSAS46LNvYIm/1ZR9stVRuYOG9Dq9XaoUfjwRGBTkQoDFAPuMKE9OPXgG
U6s0YEpO36j2rnQPn2+N2c8HfoQntsFVNA2fUzkrckHXc0ccAbuu1FsgVRdIR5eO2MRl6oPaG4LU
YNu3NSkGZR1lX5j2zqSlZxif9smyXJ3lyVwVMWvTXMP5ysvBbqVxrdX6oeuDhdwM/5gPZsCyIqOX
kr9mJyGIZSYhrQKMJwwTD4GgN5RpT8Zc3QTi8BJIuN4+XyPu9T4YBI2UrgE+bOB/8POLcI+lWt6G
AxIevZcdeaty46VAKS9ttY/ksJzZ7MLO5AAJhVGDQhl20r2E3u8EiD+uP18vyoh95Cg9W0LaGIpm
KCJNU9Nyl8Uxlfvc8b9aN5oXe/SuOgJN6WjHFh3nPsSpOa1wDX7WcCThnf88rJcum5mdj9H+8R0m
y9j7qUiZiQQBYygRt19KtqS6PT9M9PMpBlZORWnxeuFSP6O9mIi5o8dO4/LS0ehYu/we7zjomB/0
E2fnENArtou3BWpl0IrCXC+54tn9evEtJt4qN4bRPIsN+YMhPlZUKzZaUvn7XFH9FdVN81Up5cXN
NHvqTbBSIxuvAfc4saql6TgGVMO7nGRP+lYGX88/aA/LVz7UyFlO1s2uKZqbReSi8VKZAlbiPh3k
Av1gKMPDMAIlCJ1+fhbnJpOzaMh4+6H/dVpmyH3w1AVhiCVNd6IWOnn0mqhHKensIFpiW5rzZ3Ay
IPbWQNohTdXZCqNMRanM4M/U5JFzb9utDtlqq0niBQ/zEXaMA6mA5QRgamzVD7zQXdWNZpL2UNN0
yr0lI6xF7MW5vTnWxlwDGqvYsUs9rki5tD8/puq4cRWuDeks6LRNqfkKhWoDRecgurl4QA0RVUBh
OPh3mcht0dbkMhqDRkgjAbYU6ujbxPU3wlMOMmqgGMqVtPhcmIlJroY2uZJEXx/LNJQy5AmSY+75
G+NgYe/ntrn0qOPuanpJIHGMCJa/VD8giqKBlcYQCRlKmvSug3izeMN5y7mtbtGlzAWUSFMbGmqX
Itgzzk/MiyvJZJIMJiNY82vZNvbmrWyj+I9kn7gZB4pahAhk2tL9PnP2uNaNAlYeLhk0TbokCDTr
qEGtSTdaUpvWqjQiJwSdpCokq6DIlqZ0Lsy7sDeNmseElX2uwx5PKiWUSGt2KF2TWGiAXf913C1i
Vwk0Y7jj4VrgMa8vixLY+6jyYQ2ICkiIRa4AgkHA6lY8r2J6RUoahE/rz93Z3EKibAtmQ+B5IMg2
XUhgmXSLiRGCM7fdhxvw/nojAmf13rrVPYBsvKWLYcapASUFEJqO/6iAwF0PE+AbS6sbH2n4MT4i
vDqWQnDIKvNxYWAz58HCgw79s+BtA+HF9OTlppkmg8Hvn3N5imRQneZv122/Sm4Wjx9fncnxuzI3
eSlnA019NKDzhGCDep2xDp3k0fc4+Rbzspu/M4uXo5s8lFtfr5VMQ9hO68yFeLvLjIiY6sIkztzh
l4Oawmxyf9B1JmNQcN7Wo59l3Vrrqo3uZ/JzVbXFUs1mbs1M1eKEl9AKsszJmmlDW2DF5AxKWurW
wEbkNPldhrYM3m6zmEv8uGbI6ymgr7F0BZrkU39SD7I0drrBXSbHtDIUC3aosMYoVnB4Yk+3i/mj
j7v/yuTUpTRyJspoq0Ibk9oXLq4OvSO+Hg3buEBTFfn8DHxcPhiD7jsyGzjZCCKujxoYzEtTEE0o
HAz3Adjm2sZYZ/JTVBp3nxuaSb/DEm4f7BbUZT+Q69Yp1VGwxqFGoen3fmyODEYyzIeSLHXihSBs
dmCaAeABEtHoUZhc4j3gQUjbcHOhaidq6Q2mRZrSXFvSX08p8pH9YWqyJcMuSvo2xEWXSBTdF/5t
obGFrO+MD4YNNDEqUN3kcfrE8wdDr6SDhCCB3zP+Ntrx9mv9AXrj4IoRNtn9Uip/Jgq6tjh5mDQN
1OPyGgdtfBMB5UQH8TsoJPbBun1f8lQzr8prW/xIXIQKleSLhdXDFt7kDtulXr0WDs1GXC/64I/u
49rSZFsYIWta0z+7Dx5HVnbxXq87RHbK+3LU+vGpAWMGQJx43vCAeTKsokXgkahq5sj5d2oodsCW
nhozQTlMgEGWEzoqKHBOzi+lpjRmuZbh3a94oKXMERmbRO+h3pG7nSPu20NPUd0SHlhA0shZWrpZ
Z3Vhn8/3xcrlQqOwKoJ9udqz+C0PN3765XPP8RHnwtNOYDHmPIt4f0yJMfWuKhUrpiikuvoh3dd7
hJPr4nZE3KPfKAflyB7rmlBsz8Y56/4gcQptY3EXHrI1+6G8fP595oZ8+XUmQw5ZmcuFgOM+RM99
HXt1yaA5rCz4r4/YWT5qGSUYoJoUWTUnmycqAAuX+ag5nUR/H3tBgIIlw2vL33cej9rDr8YpPSz2
BM55zkvDkyMy9KXRM26Yd+jJrrQONzWS+tZdZFtf2QkX7SpFYnjz+ax+THxjuFAxAfEYsNVo277e
SOPQ6Xx/Z47ExIKkEoUWYU0sCItEImlkYE2ggkg+t3mm8LuOyGDU4qAdzlT8AZkmxI3GUhW3X2eH
D8luQLGGN+2wiCiMDII7PvCHZku0Q+2m/aN0AC7ELrw/gyGa9fA6UIGcQZgHvpOTLJhN0Q8l31Yl
kbeiiwo1XDzI2Ws3OvWrDMf3sBjezO3lS6OTvVxUtSWOPmINvslEi9eo2YHZKZFsuBRgfoiM17xZ
Lmzuj3BpbG4AwzXAAQ1Q2Ew3d8v0oWwa7LHaSd9ah7/pN8jynYqdRvSV4SkiaSWbrWi/M2UykOBv
QI0mX2GyzdOsbnWtwldIIRrKVSiV1XF01R2U2JeaBuZOlA4qULCl89fwNMgKUqZk5ghTVHyRqtsg
sIhMj0q6EBvPHSFALLk2L/gO0Dl4fYRMUy9h6PzgZuu490MnU5SNL/ZvaRm9DnL8avUNdT8/QzMw
B76Uf1idbKFBTYJ8QLjvWCKkWPxAf6rSjNqAAhekic1jq4dHTWu+FzTRiJVEuhOgwEVaoXwZVBnP
VWaoBOrFEaFGHYI5v0ucLhQkOx/7pVzL/EL88V0nTiaKdbEzGWZIVFKHBgMZImQJGOrZwvrzaZnJ
62JaoDuKNKDIIYiTxYjUyEzyAmteufnGgmwOAQR/JTw2HcqjuctO6a52FbvcQo/3/HTxkSMJtaW4
kc/+1MNhvCracRCGiOLkEQhIcNhAN2NwCpc3kUUudemh3XIMyDIu9mPyBZ1Nfxg7h3kXwUCPm9AY
CzC8y0Go/aiLQNybYRVvalODd5HrZFXUCtoAP5/qmUUFNwvqsyBi1jHX/FhcWO26qodcXVU4sdYf
FBGcPHp/V6WCZ6XW75fUv7/1/0Hfs9PvE1f913/iz29ZDvExir14/cf/usnf0/u6fH+vD6/5f/Jf
/edfnfzNA3srsyr7UU//1tUv4fN/2nde69erP7gp+sGG2+a9HO7e0VVYnw3gm/K/+Wd/+G/v5095
GPL33355yxqAz/FplGXpLz9/tPn+2y/8WP/75cf//NnxNcGvkQxH8jV9nf7G+2tV//aLbP2qaEA5
IYGP5x3KhFiB7p3/RLJ+5SQzKIQBh4hNyE9JmpV18NsvgmT8yjucOO2lqkDIgiezqqw5/0zWfwVm
F7sVv4SXIs81/+O7XS3SH4v2b2mTnNAKUVe//YIk9dUp0LDz0QMkQfcT3Y0az2VNtohZU7Gsk5wM
hm+Odl+in5Xi4GvIvxRhpUpEGMRMt4ilVWZz6vKQMUcrhEECYp6GIK4F9lw8JIOcmZukaDrBEZsk
8ndNkBvGg0xZ4H+R9K4Yt6yR+moNWaUw3WdaZ34fTHTlPfudQPzeVF9heGiAbQmDDABxHcSmrI6V
Jx1M1OUhAOF7ZedKGwJlY1rZVgQ8RVuZHQty9M/C3+z82qCaDVUev/S0ZGwKz1J8BdFSEMFdIo9h
NU5Y6Flrp5Y2aC6VEqUl0tgA/aGKERwQzXVj00o91T2pKMoXq6uGd8mIg5deyxKIpTQFencsoxbT
L1U+gk0zFJseFFU9EiUuF1cdVmmkZ72dF2k0gPdlaEu7ycMxIchedqDaVZqMkUxKRTD8Zkpf2iaE
dZERDQvpvqJNn206I8x0N4vKtoSSj6LLIDCzlAdDCPL2Wa4Kc901WQdyOKOACXTkij8qP6yfcT2A
vdscSt50oyDBu47qRjTfyxpcd68sTrR0b2hd176OGaDnW7O15OC9DJImHeywFSx8yToSAHmtpCho
0QLS0SIiiWCGOiOFJCvtJsj7rid+JvktymBBHZYeReEjuI0rI21egPQjWo6768XiAD8yjIKkuU0u
SvlabqH+DaZD2ZRv/N6v4pAoqTZWT6Eoj29+qWEtfLyZEqLXeWTarRqxpyKohnVo1IZGqDn0NUxD
eM42OwruIjmpU7T8piBcOCQWGwVMRlh5Qe/XDwP02mISKvHwFT9Of/SyMbxFNKjYumZhl7jhWOnV
DYUeFRhM+tRKCWiMo1NrDL1mC1IQygQiICr6tQ2pGEic6X5AYsgbvMRxJPrPRVpHhcvM0YiOgGRB
+zJSMtn0JDEYHiWxtjpbQ8dX64pqoZfvoSUEUBDuzTx/SkVwyWd2U0b+YENQNMOMWgr6DEAZlDFP
EiSarNMRrA7brinr9ilpSzAWjrEcmltWa4VHRXAMa33/LYTMtfk9l+Ix3ccthCZuWJdpKcheg0Tb
pzgt6MVCHrc1SKqysYAOFg2xx/0xUeiPBPyU2kGqwbfiqMVAo02UGlrpBGoqPPai76dES/36VanT
4AvrqCLYciiofm5rNNCb73UBOZOVLjELCi1pwdSTVPcFuMArRet3RadV6cqIu0qyhW5sWWmLg+jX
q1JXQ9HL6yHWPUFBE8ZNbkRZ9RAHJcDGIGzqhbu+Cst8DXQhBFlIlFpgifN7fTBcCAtI+aaHrC37
qkJwtt8MkV6jztakjeo0QVp97fvcrIiRoAABFbCQBhtDHUf5VEsC8mzEDKkvnrLeFNMd8/G1tjpw
ivlL0SY+FHsMHEqSjY3W70cKIg/XjFikb+qcJcOXqk+MSoLstYDryW6CQBV2ZknDdiezIJO3AAkJ
X8cU52eLxUAzUlx3puhkpjxmTm7SegugVKpJJAoqcQTK2lRNugm0cqgcXAh+vkJuDvp9apLopZuF
adRtpcEaLAJmmAjyEFYSZK5YaWZxL4hyAc7KepTvuxC05acRPiQhaSyBaS+shWh8C6kYq54VWZqw
amUjDA8sShTLHlgXD27S4CTYTIQxhKNRRNdJWhScXDr3Y7eBvwnWchdnvae1gTC+Wg1DwnWLehZL
GaRWcGiKfZ6wzNfRRmkUVDLXZkKFWLxPqiCJJVcw835osGtSqqFqLwxVaz7JRQDOiV6P4b0GvDKT
W3/UpXc1aePejvXYkB97pUjAjDrQIiFiko2mO2qm8AN3nHHXJWHxgAtNTYgRQgTFLiAQmNtKWwQ9
0YKGioeAdpXgVAZTvlrBoOI2YchC3NdKRB/Ussgfa6Wy8KKNhbLdxWKuM6c2ghzaiTp2tBfpMUvw
xi4z0/brUDXXbTDIAOxaRjKEpM56Blr/QRwBjkdEMa6MCt3dq0zrZXPHEAS8ZlEKsI6UB8rPZ+lf
CrP+1+DpKuD6NBj7/xhmIT7/38Os/26qunyN2XWchV/5Pc5CIhHhFOBLaKQDsugMRPw9zrL0X9FK
jbKuArQKhxwhAvtHnGX9in5HPLQlrsik4BGI4OgfcZaq/Gqg/oXYheOXoUGn/ZU4a/Lm4Vl2hHEc
8oDSK1L90z6ooe9lmvspe26dAQJs9DZGMrdCFgNZBTtipHspnNFW7H5VHqhT1o5n2uhAuZiyn9Hf
ZbQ3QRX+/BZgUQTlkaiLxrRkwyVnBlMP2TN7Cl7Ed//Uobn8ne478AWNDk4UEkrdEv5q8gz+YHVa
taHQCvUteOPndC+ucIzW40r/jmapV+FItz6afPID1MPMY3zQ8sVe90my/qP1yWuzzo3c8gVYj45p
TZIDhux7IP/zzGOxjpeUis7tlH+8Kj+awxa9fHKFcsSEXg7Yc7j5km5KwFNX1htdgz4DfA8Gmh5J
7gZPotPc4Bloy88/lkin5evU+sdvMHnJ50LStFaGrdZ7/b53Iic++DaSWNsWvDPCMXn3nfCbuOFc
+j6J1809z9y1Lwtb7fpd8fFbTN4VuhVEglpi2uu9v82/q7w3fFcmRPlagQJPXMcH+o3dyLulxjyF
T/B0ASwJkE9QtWhQHZsYjoccxApCx561+wK7PHoqvolH/Va0k7vka3Av47GxsY53lqsc0zWin9vG
U516O9rRKfNK4AXejZPwsNTvCVblue/FW7zRooBX1znvd/EWzyRGsQ/xvSAP4ypvWbYT3ooj6iwE
7KIGNmYIbWrVLpHs60rP/yohpxtVHnp2awggZFvqQntd2mlry4vWekyKEWSW0Rr9IymCA4JYcZWs
K7R0SDuukXWw7kDkjwZP6NC42g2940KaFKRgApSYWhA+I4N8DLzY6VYcCR/ca7txb3yBUM6tBKns
9FSfxhp9hs2r+ENeKUS0FYfueidkhKcm6zftJoTwRGNzuuNiFePTY+wvdA24lauhfaZ2pNN4I3mD
y+7kmDRHxZMc80eJj3zillB6dJsDKIk8A6wX0cEAIah/QprMgZJZ9y66jS2v2k12jB9qB8ydndu4
oP0ICPrR8D/yUTnpz9SzwAHEdTEGW8tIdYzc8bk5yAXRbetLcte5/m3lZjvfDqBLI98hp3SIbsLb
CHML0hXZs+ANbGGnEOWG3SWuciPsGrt41rZhQvKtuC7f40fhVPKkfh7bvElueKoQke7MTXbXHOMT
Juqm3xib/kYEkbhAtFMFH1rZkMZe46WieshOQzvDRYQMTV8Su/I3dm85xbO0SZ7VZ3Fv3Qpb4yW+
DUlyQkf29+7Wuu/s9E25UbcsdbLX4EHfRneUEvmQxRB5Jfk+eU3uyn3y1OGrBwwa3Pj6CCrFo3ln
OOqhfQv2/tfuKelJdRheJZI8yiflWK/brWCQfO171pFthWO/jQ7YQS8FAUBn3bwCOmMbJwup7bMc
E3BP/jHFvAl7Fez/lRvjGfiE/QQoVnpfPGaP/TNAmDUB1Ia5zbHnvu4+es12KggKDt238Kt6FxHr
vgGVwXDAHaPb1REV7g7nUi8Ju6u/KynJH0zDQRyX3I0bpMEMt15HjxaaaFz5pXmTNyFcJ3L+oJoY
+W7rXIzaqfGv4SDMN73Mt2Ng1o/9TfTUe9ERHWzoAEb5cpVBOKunkDMmkS2mdiDZ/B1uZ28Caic3
aHIEyGtbu1VLusaJ7tJT7uU3QO71JHqsMi/dhQP+uvrCdFs8qS/iATRejW3dV0/9xty3dm04dKMd
4xvf0U81OFV3yi19wGte/yLv0yOSmIcSy3Zj3ZoEzOONEx+5KrtPgJ+zX0zUqRpH/47qEbK8ruLh
qbYaIXcyethWOLsUnKnpDsFB6+pOtPdvGicv8Cn5aI+u9CP0Qt9R7uKdvs9dfa87FnzabaoT/976
CjsSHm9b+mIc9IfRIObJPxXv4Fq/MU/GXfJItzHcyXN4U6xohPInyNHifbARkIBJME3Ao4Ecm+94
3CKOjhPaNQQJCSwQZmf7EMGx3GQ/QF0zesHGvMVu/Woe8o5UKJG8dHf0a7qTQZCH/jJszpVxK0A2
+N6/h1zOEdmqk/b0WtrBTjjEN+a+QtbADZ61O+mOPaikBp/XD/OencAGMewN/Ccj2i3dF45xBxK3
B/iO23jTPSnfstvoFkotd+IpDbBE5gN9FEZk0ol6akm5Zitz/z+cndmSolrXta/ICEVEOF30IPb9
iWGXoCKdKOLV/w/1HnxVuSsqI/7YTWVVZQosVjPnGGOOKTN69FSiZ6hxGZdm7If2bs4Oc5mk58ui
M1SOqiM5Je2rRpFznz8v4j7/LMth4RV6PKnnLS9y2oMCkm16d6VROGiPFTddJKNqmgbsmgc8OubZ
vNFfx7O73Z/2pt2r3uOWpFlvonSM67BtvINk0vYvs+ch3Bm3UWdSn2RmRXbRO7V5VBN4y7enrPPZ
m+CPneM22xdLZqix23Snb7WR8ST8Txnd5u2B4iepHnn5jLdbCcVPRxfjseqMb6I9vdFtbCxPU6d9
EcoMBKQxKn1tdvgxsqTdKGYgn0a3ptKxY+5eIpvWxnVarQuz633M3OqesbmY5QPZomLIeDgPJ2Uh
YtCPPd25J4vWzb8b6SyblAssdKNzOOu2BE3QH0x+BGJmEmjGbhomAghKL4bJMl6+AwXGahoXOiO8
KKzOqGX1xjcLhPClZ9591B1XnjxJ9zs7Gd+cch5Ow7bL9sC+oUvD1OmM76rojNOOrk7LQB7IfrbN
FsniysaMJws/z8WdImi5xJHuww31kjA6cpRjZXz2HX53N0JdvmBHw7KBTpu+cyKfqy/7kq8eKrSX
zisXxbkCXuqzcbUGhUUheGnROvP0dEIyrVeqf4D/bixZGhd3gsLmmehh8BbwvUn1EtJDR5ENwoOx
8r8jqV/c1H8CGqmPRwwaQyDabwFs+/Z4gbo+LqvuWrXv0+6OY65mR6UNTDxPhxf/Ii7b+yKj3GBw
uevK+j7mHgvvOnkFuMXMW1+Sc5tdLGX67xv7Jlv6X4in/XZj30Ldi1Rd1erOje3O7VqvP3p1EwUS
wY94HDOm3lXIBBk/9W75VV/5n/HoUfzQbrQj0ncjBLmlKhc5J7KknZG+loL1xzgE9LQWyyAzTsF2
GunI0bDUEB9xmNuleXePg6eVuytVDOgfzobARNdnPzFo/6v2+dedfRuQTInv7VzmztbuqC8uYj0L
DkvrMszFzXSkxmTTT8XBDQ594T+ERqeIlm5KwpyNgd/FeEpIpI8kyq96zl1gCLZ9iJQ6kjkMWWRN
zZvuDFr6CHM1Ps9diT7p40uM7kLXjNldjPA1x13TJ30kGOuKIOQSDxH4gWz6qb2d3MToI2gRK6y+
UNje22LyNuLB2wpGL45VYhYDwwxn3NWPZ2u8mR45v9hLkbRaF2EcuC0h6anwX0i/R3zoNuTjUUKI
G88aLAOuOl/mfH1sbJpHXF9xiYJSMY+F5a93RJFrNNw3++0f7oIWkAoPMGqjWKc2UpxHW6JgMUmN
pePVghf54REM/2KYriX2g0r0CcIM6+QtCQZFwON87WvHc05NgToWl3omnAW2JsZyzX/btwPOro+x
9bJCw1l++M0IC+dw0gTHB7oj0Bubkx4LdL0l3J6YBDMcggO3FHOE2FvN2fr66W10+aPtm+dpTDdK
Y1vi2omLpjPaduicxxDrmPvaKdKzl1+KaR+7RA4V98KrlA33rVt8finMFyPbuIOYY7NnmrYq9Le3
uYqZ6Q0VxDru0XqLjbPYMS11OzfchxhfeMEv014NZ34lhmI8+PDzA8fTOIwzU/cGnjkdqMLTjHUu
fOcpZoXp9swB36T3XMIAM9S/9ipSrmkjjcmEnQmMUAwxO5IHOKpYJHrwFMNEmA68AW9W0p/6cCYJ
x1ycsJ9gOLveMTJYQvWg63Fm7MVwUTcbqNiSd1gK42aebUVkYhby2q5iqRFOJ4JYC+2ife7rppfZ
n8D0Ojr3ZZ5T3WKKthiOVjAcDD2c2PVMD3hD5pfp6PZ5jI2YZZ6CrvAo+RGL4c4kHpuyYm2KxHSE
3Gbw9Ca1HrwISF8GjaN0yl2d4CZ8+ol4S4QgNUs/YMq+DLKCmlxhsQz4au30ma8v5OGlNSSF6bNh
+JNMeJFpXIWJcgUthf80R8ubQZz+1RWz9SS4CDPSmZkk66azWOrmmMkZ60N7swiNu/jynXUlGF7O
0eF+gB+h8DahvqmtN6+2g42BKj4EIPQX4UGuPucOo8W74IgUse0w2KoTUTDuJagrwGH5f89gRgtz
YS64u9L0Yn02WR8q0bROYEz6oknqHtiyjPw2b0yxidqNCbHoLOMgzIZXtgDvp7y69zdYoemNTikl
AoXed4F9XRQd2nlfLqtlOJS9aHOhYAGdpfuevsQ89a5G6KnGjShF9Qu2KlaE6PsdUXqPILLC4D1J
Divv2J7FlCHHOP+TvDzNfBVRkWNwjj79dNWf990Kf9FR5f+oM/lr+o3dBDWHvcY+5xvbjwHI69Iv
uP27aIxN1VoQ8adTeV9iP0i7P9U40z47X6ibi0dYHSgb9YTK6aC6Hzlod6zC7wylWdsgbTHqFVGa
CTxHDMR9m+qiPey67b7Yna96a0NvG+Cs2rh1TKcQ1fx5uk6h8kTl12KvwWSN9xXr7d+n8a+KsP8c
Pv/3gP2mluY3fAHbP1inqBWtmnElczaeAScgyyCPRU1CVE1bbfCDcAKXQR2p9au8haYQ5flN6BJt
r7/s+9+LCxqfJqn+9+39FQTUfru971FMTSmu3NlFK825Dmqvw9G0fLlPW3XL1CAVu3bowtPximHk
ydPWoG7/dAN/xYX6VIlgRtH4NnT/HJ+sE0HttaVoFdIKXrzbUCSCeFYU+2h7pwnGj353jbjiPy8E
iQuGH1xV/QVM/vZCyrR6KWXeiVaZ0T9GdIqO3NtFj9148MHYJ5L07qBntTH7QEcY/4IHKyvi1VD+
Ix3Vjvh49CsmLk9MyagtzJcsZZ1NKSkxdhy7jsoJDoBpI17N6eX9PznHH2qOP6Div66X3+7+WyxD
TVDRC+VPtFLsivK1VHStgvwY4tQqTLpZLMt9pumSof2g1JJQR/x14DC7wqSJwoJOAy3+NnB1WFzv
gGjRyg9xPNwXoX3rzj8I/mLx+oxvsYizyeuodWblRrp68TzvTloYI/fpLXUReHyCHXxS5xbqT5K/
m36JzZsfIQCwawKMtqD5SafSc/+VEW4oVAVeRHTXn7W4FwIcGqEVaWxnRmvHNv/KVk2/dEnsIv02
vWYiipF+doy7mY1xMiGEa8pjao9+fSRCZCLRIl48aQB9dTr0vDpBHUcvEZKw8Y1VIVr+dZFwEiRm
m5BPdjIODJAfC70V0fx1nY1RlLttobkp+JTCjhHrTcCX0CS+zR20QVBa6xTInCVDVWGhv+xse7PC
CIeHlvH02zBmgq1IJR3cdrMm/u5noiIhAFUrgCGgtYmWXpUorEpo88p7rdmwOLJ7zd3ThYf6Mz6Y
n8GIjvSJf7N9waCLlHDmwdKphTJGprZz7oQfkoWgjcJbJOJB7mhw5JWQC/3TYlSDHV1+SOX0Oxib
FbsaoF8TlZd+fjW6Q6CZ7BAbkiJU72FedW3+oZOs8aZ1y7g9fSf6i62Me83ZniPrMujd8RMWNAm7
XnXJLVIPtlO6EoFVyFKEegLqbU7qvmKCB112fv8Ep94Z9+LpRQX760fDCDp/Iw9h+DscyilW8Eg4
OXwiry2Z7VUSXANtHh40pztKBkz7xtnt7Zaj0G6t7n57mq5ap6ef9+xk0V6BGZDflDccTlU/H7/3
mp35u3mfdnoU8o3xlQ4JfNsbbvtG5Nbst2TyempFxLQcHy0RkuCOEWctUxC3tTbGrNKJm3a+9H6+
INvOTJn9KdYvX2ky7Es6f3dHTl6bVVtXCyuFsIyt3cvQHmZE/0qQVhLcl668zBJ8DBgWf9ak+cMP
67Q23n2+f0bPV9ls75PI7sE+rYvS7EjiwzHxMfsgypfp86MroIg1oZLGqySJKI34JZQAk03aEohe
DkCYrQn6r/qTaSvbMh0Lj0ihL0K27wxa7Ep2f1QC0+RsUhV7HvJG54qxEuHxVe+69Ne9gi6kmVl0
Kf0XrTmlQk9Bn8+nn5DNRIFqxusLfXJQKogibHBJt99Av+myWZe6FPRYFL2TqocwasBHa9IZvSQ6
7ApQTJMANHg6jBzkBy1ah4q386JxE8Rng5JiFz0BqXWRCXHWjWqvRxLVthHMiN4G2MO/2m8rj3Rp
ymq6BjXLWXNZYU/wkJZTTrSmI2lyrL23e/Feq5AfDrRVXOoa9fcfaxdUurzVur9U4uVAGz089myK
AbNgB3j5MoDiSSZao2LRYNeQzMTADU1zj0Sp6DuWQmjI/nOUAXJqzbM3SRKgYIsqYgP8lVY0088Y
cwZPnXxScNTn/n9N3yOj8DP/ohfLm67C9cA4+QgkzNJgb5MmVAvSieBjdAb8Z/VH0ZyfJvcC37sa
t6Dwqw0lY9ZrINPU5xbAKqCzhl/Qey1+rfZNBXrmxwX5/cNQju0xguhF6w5SS6VllBnqOGYjmT0r
N9Yml8m75eepfr8ZOZBMJDRfXtxD0ZdEFTvEXrh99cwq1zPkDt4VYh5td5aKUp52Q6M7e+V0up29
3pYcJAsVtL8Exgqty0gz6CooDUMjsW94RsvD1LwMwxlosF7xDfKwNegzbLdRuUi82ImooKIJsKl8
yXpTRA8CXgWvMfI1KIrI5YjpumVQVjRJkR2nEmi6dW2AQ5bZjExEAsEOMKBXICzaDiipEInTdKFu
ulaoZiNi1UZX+zMjHJzw4qsvzJ0b6pZaRqjeSC+Qt8LrfPgNOLj9YFexeiMl+Fgye4tip1+g+l2h
LJ4ePzl5YSdJXxMzHLacJsGp6Q5/mYQh7TLCQBb1sfTaG+B7syGCirGihz7T3yqpPi0ttovwkJtJ
yhJBsYeqFRh8WOkFETemwTO0eXbm5kPJrIIW8yZvehpNytWHOdOx7wSGiqjGd12dV0HpHh7njgh9
8vYB8UkkDg/g6dhN+ICGMurS44FC99lDcPKJahg65QBui5yk9mM9HDYJ8xsUNrVRkckLumMyCJwK
/MDFuflh83MdEUvGa8BHic+gZrqrq3QmTyRP1qtz6tFMk6e4T1LadxS8BcTh5ke8qbC94JyfcQJC
H4wqu3dI9XpBRyhC+YvZdWQ94nB8wUgx+h24p7Dhycb1V1/UXuURAGzyUqjULS5vUzlu6gqyi2hj
uwzC/RDZ6bntOvQ7f5Xi1rGuI4pfX4l4YFKOudE2hHMxod+qbXVm9kOAPK6m5EpmbUpLtsKH3jtU
gaxw6/nkeoyNNwBdd/V2bl6+KJ2isf8P/XjcNuVYyGaH1lI0n6UfgEZI2KJeEyrNDacJEOw0G6j2
ZZiws07kgMbdALij27CZyTmUX3/+6ultkKWX3UP52NcVdVY83Gs/+PS95KEnpZ7GTitl713LfUdN
Js9RSo+uA+SACpaU+ASc0oaDGFZE5zgNTTWQKgP0lQaS6JCqLSzBJbhhk3m8D0D0boMK3jglZ4I0
fmdgw/dBa3KdPo0+HeFprHSUITTassjw9er5/WFkaNNfzKGFy6PVVM0A1dmNvWdhlt6bVpjpKLdA
aaEkGy2E4hJahIOzPFNGsa8129DsIh70DD10ml9yWdxg98Yf0CAQqSZEbna91rDd+uV2FdJrbSiN
OXR5HNUt/NK/yOLtl7NU543mZwR8RtkWpYN/6jgM6AZDEQtQFQHP2+49htGBdnljeJvi8PI/bT4j
Pz7YZJm5X/BBBT7dcDoQHbkgYXxukNbJp2mRmY9mHME/5RPXeRzx7UQslF+WsqmxG70cnispwGij
xCGRJOaiWQlbaaw3oteGGk9WRLHHmPDK/0zabyEbmizo/vPY9BOPyIeE5dUx1QxpW/NwVLK9eI7c
ftR2C/CuZqYr8jBcSJdh34xLLLJM/C6QrSaZF8ozmd4hZIDs0AwDKzIXdS5itamSl7Pmxm9vUdIM
MTaZ9lxlV+n1GUi3Q05ClvIWdWVqhy7tljj6H+IdMUesgjB03b8wUW6wTwMKhBzFS9zHsnSbrLpP
ic7jYz6n8Yj7eG7yI0PdpjMtK9d/HHejx12/LI4p7wD8OmRxw/TpWIlNEzS5HkvXzu1u4Ujsurh+
N0PwGYYXgiJRD/KNtoDbKxxlLI2Z1oAO9tOO5xFoYuhU5o3ghOCb4P41qFic74FEhwWu5WQO73f3
bIqjO9g+JsPhRy/Ebcfs0rvL2NzBDdzHHS+jO7iFMdHBzlbalN1xw1I280UMSb25s2IcqgbuIjq9
IAMbFmhfjOEW3CO9lC2apXT1/kQaJU7hvMFCOU85/LLT7osSKuwntWMyYqgl901YsIGazFsCR2p2
2hvYypWFg9j49THuYIlMHoV7TYjMNVs2DtiALpoaTWWPHvdFubxirJr2N9EUcZxJpZRIN6xj0XaT
Qylg1i15nOqqG81yvUt8z66ciHJZsZzfXsWHz5rhP+y8dsuMxk+qkInUmQ8iTUUGNuhmy8fgSrJy
Oyni2BsS+7rqCU0ffNn25fSGqtve9IeyS7cYwcsEdNfsj5m6zwHOC1bsqwPM9oCK4FIj3Dwg4Vii
kHU3mEitL7qNqFdXUNc5xYGgQt9xu253dVvIm96Q5aZUnFV33p66+XCBS8+4vJvwxHgs2OIdJp6n
HRKDo8iC+PTzBRtBb6iMjx3OIaYG6zczO9MMdrn0M1XcJ2+Hie3W8/45NlF8WnKE2Uftv20aNhs3
9zK4fkmaOEqjzCmhEgv/JVYgQ0Nt0Q9CicI32HX7OmIM+sPiSoSfHdhJ6Ct6ZI9InPgrOoRu2BLd
aem1Hiz89rgFhjnpDnHE3Jxfh+tM9dCjSm+9WUVGvgCyzkWYCyjQu54QyLMbFqZGFDG9udoW/pFi
GV4uCa1V7BWS3QUsIFdS1x8PGHmQ+N1tx+5MH9a59+BekCw3xa7PLs+e9AR63rZbOG1XFuf4kFFW
M22KCTn2wyDze32RnlkfN/bujo9lut1dpSmvM206NPNBnD1mTKElYo5Eh9ylnYfemYYLdjrVDW3Y
Vvcl+tOj6nZU67Paje/2Z9VfPfS+9dCraQIEpSxTjtePld2t9pI8BhvUeYtFzoHZSEggSs4xPhOd
acfOno6kGsUp20iL3iq1d1fBjGGVsOsmst3n2oqRfL1QkaQiapnxHoiEbHBYoRpoBR+26q+O3TOl
TByTVYRjjTgqLruOheafNPIM2RywI4ERlM0B8ETYLaSL6O4T830uOV41q2EE7w2/CaAHNHDjzBEk
zc7T+dqVRB/9GFhPcRrI7AJou8hdGrsOOzrR704UNMDQdG3Z5XgWV6cL4VBv6B4ZN7QhgLbmZcvr
VLVioADVavNqIcT7Xscs9zlIGLvPUmbB5RzEZvzFL+HmcsQcNlpwN9Hg6XZpr4GU4GYgUA2uzq0r
ymEvFo85TvYAy7Ij+RFKHGHs/NJ+2Qqb2nOUeFfvdnzFTsg5ctG7tDwa7J4s8I75WlZG375TxiqD
P5OtCmndIc7qet1CdCef4bk+MZ1WWtkcIYwX4MRXo12UTVaXTMq5l0h6xq9aB77q9jBkFO+vbAge
sWIYYZLBJUKaLDxFd0Z6laybB+GAIV/LhcShdtox+XhQyZaCp08iIHrz1LyCcZtP7+nU/ouA0lOs
3HoNYfIsnNbNh/PUr7ZK/XNhaQMVIiDWW5QtplaNDcXNk3fjyye4lVMUPkNKpCGLOHIPj9VrUiRG
MWVHZvh3DSKD4YLfO6v+XjsrfHZX7+m84SbUVyxN1eVUFEN6xnksb6+cXI6/XpkDKyEIvtg82uwi
l1P8Np7uZ4vyx1XX0OkiHfe9q1MN2pHxXj7dy0vc8ZBMhUqUfNdzSYQniIEpMA2pcHdeK0af9AGO
OR0psAf7Lpj6sWfLnADMpfGVPSAB+RgUE4K/QW10TK41z4av4DFLEDQ8QRAvc/Yudb0b8XB8IVBb
4DZMFs3gJ2QxJFECmOvqqoEcxPxNm1l8p68YK2BxNZ/MGIUTLB1sGuboKr6UYceFYtMlpxqlm/ce
P+2Tsn5gHSwjJaCuHmCoZaqjaCodEZ8QGBDS9czM1PTLQJ09yXT3hdik7k4sZL/vdk8aVljUB7hd
WeRsvWd12OT6+a/XITkUIoruouBYvltvew9ZAp1VsDoANIzLrCK5Dw3ArdamCIpJSq4sO+qKVpfe
E12PU2xrUXFaWa/J0wX5cjMc1PfZNJkS/5yvZoasKZ3lLWP/YenkFqf/WEpFOr/1zPuc2bAv9h+W
xnNMXc9AsV77DiEH/aNrZASXec/ja5VUbF2vCwftPvvAZc323PdaX2Bmmegsq1HnLTJipZF0SEgW
swVSilHN8N8MQrHIaSzcisXuQUNitDCmdjNr/+rx4oNEL4PI5GdBBNAdSDddinjhiZnP9qrzWXKd
GOf/rkewG6Gr6XoFd/1a8ptwnLvMTxM9xPy2Ko7trTb4zFTQrfus9kEJVfEKOia+hMuPSa+eVXd7
03cWYegbFusxYOsxCc6YEcqwPX2Ap9ReYQH7VA4VyO4NmCbT9++AN9LR+19tggJYJ3Ylh4hxdBu3
jdxqi3jbRhbm7oaqXnz03ld66u7D9ftcO62rwEvl2XW6Zj7K7G5zrdiWh6A7kl1PJFtdSBMwz1n3
Zide//wKJI4no3buo2tu3Y7lsBr0vNxNxyAKXo/GFdlePj4G7cJtr2/uexlNH67sMOjOorDZmf0b
m1k2rIxWwJwdtHnVPa9ZHADsKqimKh7uqqMfOdLDgUYBKNpg+uzEXwnbQnnu78xaNlmwrbd5jUW2
LDh13zluMEZNmAywyNPe7OaYmD/117FCW0MeaRPiJQ+jGKdTElfrvno4Cb0JM3BnVt2E+R6o0xTd
YQj2z4lv5qI3CP0GDQI8Yjzeo64bDWhVyT75BBdQbBAuO0Yx3GZgr0TYkQRGcXgsSUlZDAUyrAL8
qw+uC/gtWg6l6d1xdI5DDLdZalc7BC1Rh/3Ne5QdiVeOKW80P9wOn3F66F7snohsAGtQipd1hWKf
dE7aCRC7XhXn0u6Ak9QCWVHh1YcWcPcG6RcH7xhnrWiibXpgd6DO+tOpqNbtjBvES3NrABW0mugq
wVM9IrHgsgRxafQB0aCGiO2OHw5cBqmqjl0dVGmocxrtH+6iXvVxvolskDSn4Ox3aUzEd5Xni3Wf
ofChfe+VvbeaJyYLyWZSRVugppns1IItIDIVThpaa4oOzsCzBHBnDy8QlNuWR1s1lnt1EaQswOnL
fF1bnS/t68oRf+ye05lCGw9yWdQrp+4M1SP4fxsALPEbVVBzhhRWa4wz3Kk9wNsPGYHeDzrbj/c2
m/NbMugaNyISK5rN+4xOKFlwez3IXCb/FgVtJIlGk0QlomIR8Nu9zcOJFyh92ZXKRX8cmbF+P1Rs
45b0ET8wcQ3T9h9eStNwU6CTNtUS34jCdoTRCzWV8FLQBwO6kAb5UZk9BrH38FvWDxf7C+uGOzSm
RhihNHbw32jXj1rF9373BY1UCCSs8p7ggeSPlcToNAcq+2NLf/2kxen86d7wS5v0+3V73x7yEqlJ
3L+W0apzTIj32Nm3cDCr/k18pqSKWnA1E9V8EPmdfnjiv/Dkf1z5G9GJH8tHi5UqWhXrzlFLRbwh
fm4ydnL9eTV+L26Hx4Ft74fLNgP57a1SEkwJjIbDAa5z30gzpVO07/1+HaHivDl0zpzfnQ9yMPHY
JrNb0PEkskgE7juV2OXqhT+YFEt/mVR/XL7h9H7j7HZ4ZT3fMZd/eopN1QOQwGOSGBim2ulZM59W
aRJMgn3uH2PJL+zMvr7/PxjeP+7h21x7v4tHFF4Z+coLp6RWVtcJt5jILfO5AoD/7wH/G9/+29Wo
yP7zibPHo27jDB6tWs59GELZiBxduLPz6g/QjJDY1N2u1/MAttzWNB0gdTxJBNXWzc2cPHj5T9o7
iWvPaPuVnxIRaePbD2/lm93+/1ZBp0fTr16bVo9q7xvnncdlt/fs5dFK3X40UYxlIx/mIB9GxbE+
Jn6/z/tIVzh6KSb4aSH8hcalpvn/Lt4slN+mhBQ/652kcfF6omyrSXuasb/P+8f0izzuuYbzj5at
rXxqn957ttp/vx7pO39NiVMjN8AeSGbb+VsZSNwp6Hez0By0dP0RHI0ejDrCtT/TMVDJzW2wFN3T
HeP00+7T/b4afl2cLhQ44+FA1VG+zY1u/xWWu1CSFz7GOQGWNSDf2+0o19FsG7uxPbXVi4FYFEoV
LrgtnC8NIZM43X9odSJ9r8L5fiPfNqNnuFOrOuZGbo1QDy61L1CFvMbz+dS1j6YYlDlDEImvmTFZ
/vsNqM3k+n1H+n7t5mj47f2nj85rF115A8seFJ6ZRrq/3m4/7vyq2O4hF601+kYEQsSkArI+DTTV
eovr6HkzUx1UZWfk3VnLTA5a3xpXY/mXWuOlr8DtiHM3b0AbnHabE6Sb6l+9lqCQKdOziU55BcTz
5OSgDDOKRaxAnNJUdPJcaUbVMaPFiQSUtnToxhBNtcUPE/8/e6FCRz82YWwz8ahqXMf/fPDsIicX
6ZX3FndhoNPqCMud2mNbHy4WDLPzwzjL/51sHYyh8JjoI21q02j8z8tJ70+sdLJ7j3fcjmG0QNd4
zao9GqExVcXIDU23P5zK7hEkyJJHClq3XN9EU7IUfYFGHyFCEjAmsLKEkf+eBZhd/GcacHu4E/fo
tSP1sa/68/baWXR5lLQ+XTzMuwggYXJd9XCaiNYU0WJkNJlfxOjibLeo33hrmkskCNsF1pgSvHfH
k2Wl+wg3qIN5RaZEjuoVg754WdghmctJyyWrQTynuX3j7ofMtY772SyVZsZ7EBrDujUuMVZsIuIT
n/9V2B4NfdFDO36zNRBtszwzDe/WSM+FFY9GdzOoze06N42uy/0wLPYS2nd9FwXcpfnYS/ou1z8v
EFIZxYEm/MA3no7js62ZNYzu6ZSQwpEWnbG4fh6+skUl4uB0gh3zJJuPgQpryLcbu65Rlm4FAYSI
ZDsnSAnSxQdcc4THFVj4FvTVXfvx+k7XbwEhjm6OUQxU1TikfIJ80VM+CxKsi26OgEo/KOftzmtR
oZRO5kDJc4Wn2kbzSp8ow2VXGIGVWRaEz/RqzRtacivBihWGP6kEqLj+dZr46/VlipATKwVkwsve
x6qh7PywEO3zfRJbT8ay7+V656bXmfW56U+oN7BqMExKrUmNHv4D6Tl1ZjcdOK/4+tj2tF2BHEaz
j98xRtKXJnIxsh72xYuM8tAC2IXMyQGwODcNBVZQjPOrmCI0DcUcfr+tx4PtKBT387QHKVvMPigN
9Lnbs7ZB4PeR+Iu1pFuH5lv0qR22+CQb3Y1gHymdI58FLyOuy0FHnxnauDrUaD33Ne2w5dlFE9Nd
Yj021binGBIkhH6bV8amD86TW57zpSLznHjINwabDsgYLQTA4StjqALA8pUZ301A7n7Pyn6lmX1D
koy9nAhPOZC/zxBwLYBPx/QUDW0AQMl6uMN6Vm5LvYF2PIBUtkB2sjo3y0VkzjpBVwFzqkYwLBVZ
sjxYyJbJT24KklLN3nhv0nBGd3Y1C90bksnqg3SNGMccsmzAYqyhut5EdFcePg0YjFLEq7GJV9ow
8m9riQhw9lU5p2XkroPLRUeNvvRPmnudzMiVZrdZLb5I5xCkUll4ZvIDsOmkmF/FWYaNJbPevaw3
9Xgadm+vRv6jOMMBuB8s2sCGURgOUwNQYxbOTs/UmPBZswar6uldEmAI+cSeIPtkTZAHN9wfgti2
W6/75EuxGD7dfTlBExtNUIHDWsOUoaARu/2/dyb5e4rQbNMqFeEannKYyknN3/92PiVRpSilHPUW
LVSd6OB9isf228CSIe0lKANvztw5wDUwwa9ibL/1VSvY4MpKX0ISCF48A54aC3AVwBFy6dNn/GMk
8T2b+HWT2DviQdt43303zM9bF61O79xkiogDXBUcIPwgqFmPrMNzMXen52nbHcuz5GuwuTBrUWst
cgsinaKdxQ8D1uzUfx7oDBgeq01AQ3ut7rdoUmk9M0X+9FFxAIPjh8u6DEZF26I1zZzTenqW5+bL
uwwUYZukxRmgo/CcWe3QaleUwRelhMZX38h9ijd/uLW/noFIk/FZotEL/ZT/fJev2wtznBdxzvJh
FpQ7lMjRm1PwZWx3NnU6QJin7a2AiWDNCvfln+vx+Lqs1qDUb/Db9me4+Zgg/wuKWPRZ66dk4a+v
8bf7+5aa5FUWP9VHV14Yy6DfiOefE4WqS7h1/plT3NHsV5vdaAeACKbdDYFoI4BOIE4DNKyJV/49
YqSGf3ubNCsgRJUUOqZ+G7InUz9J2x+GDD7FHSFVGFmXaRAkx6e+fppbmQPpsN2St1OzQttgfd7d
GXPrMZk/7Pl8XnQoroEhDOG3zpREHagCpm4l6ukfOAs9p/qD3vKpPj2nV8O2B2xIg4dBCQ7lkdDj
hmkCDN41m57rojoyZTQISWoqBwByw326YeKAgqOTNjmY7rOZdrVRpJ1p56Ac/h9n57nkOJIs6yei
GQQF8DehCYIgQJBE4Q+tqECtAYqnP1/W2r3bU1Ony+zY2PROi22ozMgID3cP0NQhrRmckUcJcCSJ
88JIF4+OWPhEF7JZXlpy+2VuzVc8+Nfy/+OFffuG7U39PjWNl8ylQ7fm7MTCwQnEcTYovYn3tsDi
qSa2Jwumvun//XN9uT7+++LYerf0DuMJvn+t5u1wMLQLX4tAWHDYKasTrO7iehazhnjXoshaE7m0
n8EMggzzuFhXED35yekR7ORn4kMdRDpv2r1BowOFMjj0eh5qTFqhlEL9EkFqRSQGfwu7Z2BHjqTE
tFuDZEiZOkxKm/yBH3k++gcGOSOsvK21WID60Z2V+Xbb+ftD/y9L9L8P/e2NG9Tfu/2ehw7ZNNQt
zRHUmjBDakAZx3zKoVRSfHJkvvzVfSlzQDs527/cxI/HRPv/38R3JOnWOWi4FXITJyeM4iKTDAJ6
pHSn04EDFN0faUS5rTzPfqvevlfQX8H/j0t/y+yVToW6bq3Ij27nnXmhWQ0m38R7NxsYPUHnrfdx
yPp9coyj54dg9L/dwI/PTtZucEoyIPY7fnB6TGsMUo7NkeLZ+YlPYGVrOx1M6efXliO6xHWfmV0U
0L/JGTqyRP7Xgv/j0jKi/nE6vy8H7qrm0uoQ9U58s25PwkqAstdLg4OT7QgwHgqpSW/dR1pk0n9/
90+5aXmpoKyh17LayExP1KiSwoujFHkUkwnbtt/lg1ExrB6I9Ut3QRn49yXz9Vq+3zu+MYzRUfGN
YS7YP+8dF7cGp/mmOcpttwyLPIR92RI5UACRX5WjFEqx3ERp9vAySCFrF39mzqO7Q+70gmBIVwMF
a/clrFew5gc4sXur82CFrfzwt7tt/7tOxy/nj7v9dhCoZ5XJGq9DEzKqtKa456HSR2xKrbIvnXvl
s+615J7nOehJvI35/D2iXW9CKU6s9q58h3d3wGBkcdPFPD3GTyGu0tVh8r6KHg28fpduPyGEDbL4
+5tu/nSuMh6vJVM5TJDNbylJpTwa1ek41Ucvj+IBGwgbQwPNomxCMg7mo1/tqGg6WXCKUmg8czWZ
9ByTW+pvD6LbJ910rCEBe+8lv+ydb/bjlP3cEz4k0niIH/Al+uciQEpVKiVKJDYvpH2rLF4j0+GU
73QfcXdY+ZXwF78dE52f8qA/L/qt2GYQUPnesfhGtHAQJXv3uRQrAEiizHoDBRxgg5B0QABBpNd/
WoOa/BbGDyzXtgfL8Dmngd7ntCdnctts9g2ZiBdsPBMGESRgGB819seUFneLnswHRdQ6Rb7mLujM
WO/PHSV7K7uEymwfUYq3oTL//YvrP8UF5iSQtXRwj221vj0hGeDhvDfYW6QtHMODyBSxTkIhisOG
Sjdu9bJJ7WwG26f9SZ1PgTHcAQvZvx0LP648VMiMfWFOOu/8n5/3XO+A+Kq9PJtOIo4zESwHnpg4
H5bl+6sw+S1h+xFVkohmx8CoEwnTt8OQrABb6FdL54KscQ52DkEklVR9/TtrmCxx8csS1uS7/Fcc
++8lvx99inE4TfXN1xIOc1LpKNaWPKgSoAjtjLvd0k3AI/7+gZv/hixVFXcqVUJFnTajL//5YqvW
ftrQa03/Am5BVFYaxKWp04gxDnEL1V7nnH/v8GA1+tDw4Coz7e7m7lnUsCSqnsxg6mLrP8fXsUU5
fHT6mw9NDIcA0Fr/lzek/7AKMEds4uuFVSmDBr5t8vf0tm1tr5U+Wvdax7iDQ8XcFJDcVd+wa38/
3Hmv+AJD/LOVlsn7GJ0SORisIZ70X0vxeHjTISQ5myGLx3OvxBbn2V3jxrFspn9/q+qPN9ppIqoy
UL8xkuOfb/WhtcuTqZ9gVLgVGu3o0oWxBXuAMWEGLcjf5n78FP2Yxfzf6307VJR3rdz16VEfEZMv
Y8KfA2cMzqcSVz2pbmIY7cR+pb/syn+1/Qi6XJYPYXaoU/9V019Pz32TOcn66B2Hu9WDqXlxqhZN
semdgtHq16f84ej8x+W+rdXNtNy+tA2X+xqBQ8rNhDJr8rItTT7iL6FP/XFn4FKHXzWevcp3wOK9
u26O18tFHyndEhaMD4ExLCNTvtY3jSZYDqN7gVuP+/e1o/24dv647renvN/W2qtdXnUUChwSH2/o
+gwOZ2RzbU3jB1sPYM81nafFpC0a6/ZtdoH88fH3u/j50/5xF99WcHnQ3nW55+lzvbeeumWyntSy
nwgNQJigraOHv/Ze3t+v+m3AxtcpTmrx33f+bR0/6kN1vna4KnMYPxviZlXRxWv5SGpArXcJvEEk
LqbTgUojxx5dXHp5tmaryydUZsF7aP+CwvzQW2KJ/3FH384B/XF9tNudsz4yRtKax/CUruI9B00a
JjccoKruNiheDEjYIjswbBWiF7xDXWy8Xe28FscxnGdiZE7BcvxtMM4XdeDbgcEMNIWJHNi7g/jL
euKPpP3c0F+PqcF+kIBdbQO71DAd/LMLZR/XnV7jsxlv+/UYfvIMz9gSZO2XTfLrLXxbrBibG9W2
zS3cXWlqhe3qhdba4EyPA+pUOWwFitdEU+jANLQP8JsnJ+fva+bH2PfnW/i2UqtXvS8PTW7h6b7S
FlLq3EU/YbUXWG+RcE5jio/f8qIfn1tj+BuGKPT/ze+m+s1nqZ3xPNZG5cGrrvi5ikizNuH1KKYD
ZTFQKfXFjo5LMhVdOKcX8X94aNo7jMCVit5O59tDS1dv47EjV1A8RGbeO1hjcguBrQnTFrq4fQru
CbQpSDnbhLVqZn+/fuuHWlnVDJW5MHiYt0An/7n0dK3ealhY66OGPx4zRwsRvK5beKic3bjA1+Mg
5b1j/sfwME6gCRGk2qDEX+VEIUmfId2RDHfJir8IYZ9ONew/nWnHhyvm9qkYreHRSn45rvTfblpG
3j/2C66699P2Sa4T5h3BcIf8Pe8w5INKOybBU/1MzQL0BHYKg78nJn0Yog6thNpa+9SIb/Hp2+O/
v8efuon/eI/ftvBmu2vU5UXh4KZ5Ns6NhLZXG/glj+DVB5i3yCZMkBq9HnZUDnuK8g7q6FAW1T6W
bItf7keum+8hRTep9Vt8VhL+b/uZ/rVumqWpsa7CkGS/yNo7O6ZruDT5amsbBUL3q+ljWuXWmXv9
Ljwq7gd66MlPVvcRBpur4Z5iGp7ZYkqJ+/cb/KnYx6n/vzf4beGX++bh2dy3tJEdRdfFhcLz0C/w
XYy/Gq/xTPvMSnDSJRqfiewY0BeE4slNWvpoKz4trzf1vZ7TH/lDNKK8wd+sL34gATBHgFYHaREN
BPU7itN4mJv78f3UMMfJ7ejaw1knc4MdTbcymtei17O605AOmTeURcTfX4/2U4r058W/LfGOtsPT
XOfiGrBlFLmBixAoTe+kZL3e02FINcsm0bO/X/arF/F92TQ1FQCJyttoN7+Fg111bD2eZa2NMAtk
OBTYwN02sDvqCAR2wNmBt6TdONj1Br0PXFBv0gZnYtURuzz8jQnxL6qQzEr/vJl/vYP7CWevSuNY
bMpARFf6JNw4S2upZ6BR6h1Va6n357QRd5nzUWV9azj0w5skVJr1b0fkT1uK4gpbCto5jA3+ltM0
1Mdr+to9NKLOMeBGZk0rgILBNlp/9U/nEj+7DPXREGT9t4oJu+ufot6f1/+ewUBLmnbWhj5qRmH+
tN2jzQ5Rwe/EKwrgyJOrKDhhoqNa29kOEaj0kak78Z42SKj6J4vGwq3hq8dAZFM7QFxiug2pwbgd
INS2HbPicD8hIM8xBYvp5ydxvB3QbpfQceBCPTkJU+RrHMNwBKJRhfSzKztaBueViM4YdJ3pE50I
dVgVUGZfvPjgx8DtbevVJ7faCQrQFOSEvjI25c7TL7l5tzj38jWnPcg8zB6Rb3v8J/BEBFyJHFK0
bnZ2lWwXKZ0DzFy7b7omKrpDIVt5a1yH0BilQeC6moX+TX6aNnaKdqyib702Aw4raz+ELwHaYReY
n0nLv6Tyw/Ad53m7i8Fqyw/ge6Sye75kEHx6ixDhTVBOfiEkCMcBkDEiDtKjQvAExI5jiZVJ3TUv
Sx48e4kzF+Y8yvc9WItBYtOHrWghA5O97/bCX4G3C9uPyC9idK4XbmkjDt0MqRAyLKMhlsizMF3k
xQQnK3Pd4uFEeUtEtz1Qq7LFbIqxB595J3fV3kVkr+UG/v3HMwO6uYFSvX0ewGsD6gYimMXF6e3Q
aJQBVQ8DzG4xr9o6rQ5VRy0qrvYUGVLqE90hVxenPfZfkWIV6K7sjNUTvEXqoXLlxU6DYJ2f4+Ct
CNY7OZl59/VeLM8Qr2F5wSGSzIvqKY4VjBTZM3HjBk5SIR5zfEm8TwIAtHRtuMsXQDzKqGDnaN18
rBSLzRmoSxfHeUgnuUNDzWVZp6n24PRe21xOx45sdtQFrxskP4qV0UYUpz6YaoaQEI/TI2o4O1i7
XgqiipMYTbU37himImBr8CVNK8UKNUDdCOB0DGQYAR05W+NXNy+iGW5hsyww0+XVn88/sNlk7XZx
uAlQL2Or1bSBlycevWL5wlB9sraXzQUXYSZilrEnIlKQ9xFW9zg0ngJ0DaVVThLA1IHcZk+AcdWT
lDdEvrR2MW5zn0OITUipEOl6Zp8hFgNZdbwl5aQoLm3e3iybYvrgbrqMjFvGTTyoSz/PIVDbuL8V
0ZHHoUN45cZjM5yZrIsdBOtwARfJH0Idr2aJ4eDeSp+pg2YCuu5qAU2FUXjQE+gHcs7zhyaLxMAI
C6eGDsfnmFAwbv2HbBPht1emETyzDCkhHPtivSj9Glds1YXfg58dXYEXeReqocoKkXgt/IadhBzl
Uo/2ps2Uqv2UTXJIi9naYtYfKSMvgIiAKTPUHxRObJpZx0WlgUdDFPE5IPg8+9seFsnitCKvw8CB
JxvfXeBIDxLQwxpv+neA6SxoWELSn2RXRWpb04yVcukWMKVjkxBEqBBwx7zeLhDePCUUZSh0TXdW
3HvkZUf+zQuk3EuEmyfR5l8+2Lhl20hMRrTdwy2cO8l6pMnM9pxwrZ1fXPozM+SSlId8IwbMjVVV
RLbrZhtnI4KGwR/XJ+BVImjLxSaXeHu0RwUIgZCogyken3abz17SmeX0wGeE3u8OA8FZrlgsozGa
hMMkCaNrFtlROF3qIpSbXvpvSM7AbEZgSAN6NYFw3ebNjZvWNXaLYg2uKPK8dkvWH1sOE8VPGZj3
+RjpnY5FXX7m85CJJ+rAN0DQYIcQ86UHZNHYWXHWmtHpdEruS0pTN/gFzKIaulXHZM8o3Smo9HDc
xqB6kbQ+cAnRXMgbk9UuXvkm81csAwdCELiXgC0oey3vxUPq6rcIy+QTXHPeArYhkjGT0PbkTyda
ZH99dB0fBtEZjrHGhddrPdidVMFvuhAsEjw3DN19BjgTnAnCRKiI6B0myXAXD2X3oSLDVllFiuPy
cXg96Tv1aFuwIB4efLScK4eRG0mrBKy6kSFTtrRkW5cYGxcRL404dEFJi7gujIpYX8uQ3+IttnCH
ZtynbOeuNgAUPDGUtsXi5IyZYLPnwsTL+IUXOR4j8qXnkQHKzGrmS7HWidHql0LldOi2MG1s9dpW
dihxClGa8txLS28p16buZ/Ronbjg4eyLQ4ejFSRAIGTgjElBLIga423XmsumlcoODemaLhbJKxzC
QA6v0Yr1Kis0Qlzx6t9E/ORMyjUvNCw7kVoptDXhqMINk39WZpA0+3z8V5KT1qkVZdN7zvktuWUY
QeC5UbwcO6IEl65+hpfrbr4+Y6VSaAblnwTQU4OwCDHsvJrf3GfKgePOZjieW9MHTOkSd2kvV6Xj
nkzXbmyNPnLyYQCXkrPVlTtlrwpK7D1tBsuth1l2wOLwEhGkZ/ITwwOQsbSqXEkinDqrl2jerNV+
tFiEJ3/MkjJVkR9eLHG7KP3o4XTmGoRhp6BxBRnxP6dqmKYDLWNMhHX105SwsIUKKAgepArsmjiP
auw17x+MMLd2hntQrcU6Ch8JEY1cV6Opx/soqjH8DpF1/DiO5P/jZUlIn7zmShsyZsXFseLMIHcQ
p01g9SVTKsSJXAnrBVnJc47eVYszkfbriPg0i/Ha/k+SMH4OQkh4OPok4XPA695TBFHH5sebzzkN
No9k2DohS3v2+V6KhWU3VA269iSYMDjab5EscEbuBM1SYGTBQqXbifb+TedmzXFl0WcgE/H97tD6
6H9ScLoJv8QWQz2KXVqkiwauVju5MZVibDj+8GAPZSjnb7/hq0Jl7UI35stSyj7lf2LKipM46bWI
aGsGhp2SqBz606vo6ADkqK81i1FI7S5EmDV6NPJ0zmsZhAqYCEZTkBrAESXhkQQZAvFmxfvkb7v1
C7wpZfsxLGAtcBZOPdbnOG9Qv77d6CJQZchNLQ3zOfVnr6iAxohpQQBQ0eM0IYCHPg6DJ5si4L0N
jXRFL7teInEkMrq3t70q7cVUIcOFzynjo54RS26rMAxXTX843MM+fcnJEovWgIMz8buO6TmWf4Ya
PVhVoP2Y3I91xgBWwugQ1PfBRfX2AcwkILP4PMwURGN3GJr5RvKVmJ2Aujw1cTu763Zz48vUatuw
sg4kHIHBjyxwObqaxKKtfXjCEhhm8YYVRuHFE9HA4VExmn1zOKDP1a3NWKEhnh/p4sxf42m3acVB
BkhIIhBtKI5oHSZ3e4fwUD4ea4gOT4CfkmT83vytF+Iiuh7IQCEj1GmUuXHHjSVPNBpfVZtYebpw
6ubrgLnjL9zFjgEvHtckm9ScVjYx2QnhChHnfW4oByrw/VvsW8kzTvwmaxNOESd2hF8SQdl0IV3s
7cMSDMR1w4jQtiXIg4lEwZHst9qJGR66ETuOUwFWRIsX0dX4W6AyH0eWZfUgPwnH6W6dIdRmKXl8
hKGvZ37y4k/Z4/N8TKQG3mBtYd1aWrOjm+m8u9qGVlzDcrITuGCw6fDXxNVIdSxpI3eNuu+itCyS
JTx3zMwvXTNYyYan9exbib+NfChJ/lRY1B2Arn7SCszF3vJ1vgNZbUxazZQAtjxJOmF0iJkl2CTO
GGLbJuHfWyq2RmdvtXdGp8HTG4KjKJNhdx12keZawx0mEtFadDttd2Sw8o5Rw+6y9WCxrsX7TZgm
E0lK15Kki2EFvOaoUWm9ep/H2h7B2+cRnkBrzpAz4TJJulyn24dUY53cW7zBx7QZIlsdXiGPjvoY
0EqjNL+xG+xs64StL9sEold+tVlYOi/QVmMf0vZKI0fguvaYceYyKVRSSaFrRvCcOwJOfhRdxvAo
sboxdpM8p/zJ81bFseVbKwexuwrp1O5eKh4Ah8wS9S5Pumvyev2w/hhLl2+gkpYkqA3ZVQtpaSZ/
adpfJYq/2ks5It8VkGekOqOR3I4QIPnyD8n35SU2glW95JmhyLZL5BfnBCuXJ1TaY8lrL5EyJLx5
slFef9JkEAO/+ibvYUOHpCUsCTcfH0KfZ1wlhN1tb/xiwXNIuekuClz20S4tHn3Kjds4t3FXIzH0
fUV0saIdWeTW8NWvbpRPk2gcEmi2AgN4S4YdHgM6uyXz2MMnfAqWOlJSjQeCo9y999cHMdrkcMS0
CWM0VprgNT0jaWd4Zgj0Y8Jza35Xd/qm1v0Y9Q82CuZuBZnZP0esGlarcx8fxegqeE8PAHhZWR4j
udh2M+h+NAa+GGYnubzhKSdbb9WAtbMVfdEza9uroZV83MBK3s5oLZXirXGJgU2XDXf2hnyCoRau
Vu0UMqDY1ra/c7WJv0qSMafDy5LL5PaGKkCmBXUVjTsl+Gs0I7irRHBmURyzourTPaDCTTBGJq+g
e7Eibqdovh+EdpxzOD7wg+9tM05Y5QYJbzIdk25FOxJXxRvnBYpam+SAdF6y74vCWAIgRAQeCEg0
hoY7d1hC0l1cZqXNPpI5DfEdmgyVTwLzkWXE0ocWDiV/LVpL/t05w1Xp8kIMZAsiYfVcane1X/LC
V42nLIeQxeNg/5JRQP4cuYuM9Ry5XtUNE+3r547PlpREvwWE1wva6MQPVUBlcdXFQ0PgvVVtlNgv
5EK66PQOE7LhpxNyr0PeLtfljB77PCN+NSuYwB3v4uTR6TOnuK+ERBBfXl6prB7OXDKw4kHEfeoW
5eTVfrvopNHvoF+38jCUBQwZ27WHKITQze/I6rgxb/BxbiAVF4twiKWWLBcIVaq936VTb1t7qst3
MgWuIWgFXFxtlssjdpykJ9RqBSmgTr7BX31lTxf3BVAbNtbmrb9M08bW8qoH2AF0degvV7KrdZxd
hwz6OLolRJeDhSeNzHlO/HVSTdBmiASFtCwnoMRmQSmMj0ydpfzHoIZTCQ5Neqg4cSbT8bvqtKSn
1ANvAiDWzbL2y7K7lL8F4MfFG/3ldINn4piK/kWPysLZRObz+5jqzOHK4dZFR4FnWAt46Im369l2
4x02hn516Jpi8xY6dmmm1zx6D6cuvdPRKf2iCT8OTVVzXOw2QDMXcp1by+Ul7Hzkyzc+VUdcWi4m
qtcbrx09ycEjJRtvTRygrDulD5U2OfWwqVrAPZC10Ixbh8nU0T8oyKNwPLYJ11AdBOnHV+HV8ENS
neJLvUPy7Uah3HJAD/AucEw9S02D2BlihU+yFMEQroiepo9qh4rw5AMK5e9hKJOMnFEGjD9JRiPL
CAmpZymEkEeLiQh8N8OsgpB0d/OwgbP+c95hQq0sU7rFeXA7dhWs7ZtkbQp23VSwACokEmu8qGZA
b7xNvmcKvuoBwwVZer5Z0nUmrsj8iJeFLLtk9SMT3lI0kCENn8IlivLTCvSGtBkHG74eNgyL+UsV
UAxPeJXvWrCbjSClqr5ZQZCmyFa8j32/53hn3wtAqwB4Lw+AOAkxNaz06OPNXnf3MBXTAcDJJlJT
0Jjzm98Gb8TwHgyKz8joGu5+VrB/3NgNPIV1SuIfcA+zs46czJv2ZO7PY58xnXRR5sh6Zg3S8//E
c7UAohqcEXThmkkl0caPXxYymOQChHvkpPKF4yLyJQnk4x0s0M0se0Lm6y8HO0iW2QE0oKGAsY4z
d9nBt6vjPO72kpyvB1e7tUb7Mjk7XkCCTqAFpWpveX9uEJDJKg6JZCWREpyIrA1+Vnh7gGKB19J3
S6VpeDMYzI/+wAOhWg/F8hqab4FErbawXAF3oYaH58Mzy0+ascfSZRtEjR1+b7Ax334d8kFeA61y
qkpAxW2sqQ0ewWdfX/UbfFFszbDI/7it7Y9++yT6iovVA1ZD3sEIjJvDSIhS66lTByOnpssEnhwm
Kc1xpuJYmyZjNE5B7fQ+algOzWx+qJMy2gAT0lDumDb7WM5CFRU2mv03Jif95slN5YyBFlUwOFxH
8EGCzc7hFwklBqHsIdPj3dl9htnFO0TZNgYZc04ljlzBq7IhFleopdVwvXWr5QbDwegeY/NHtFkP
O6Fut3q7bXRmVDqyasbXDo/qgOkfhv0GECBuCR3SCf/I840z4Mp3ru0G2gGHCnZ3dKLtxxbHomp4
YX4IKe1X1UJoBvntda6Qu/YSrgagkcTytiGxFkwgrPO2GD9aguyiMWTXXSUOUZFSic4NzPxCjmNR
O3Ad+IbsTKpWINVIasqmlD8nlGI4seUSX9cSQtDUVZ/u2X55C+jKpw5ZNg7Wcen+pyoZj+/2A/0R
SFFeNIhnUmtnYgQX5U+3M6QbSXkUHUnFX6MLAGoWgS9tJu8Yqzorb3vIS3uc4zWbSRQ7v4FHfgSg
0MJTH9FdwxTVY9QgJSI1evOJpTH6PsMoTqH0MYnhvGxuWrHqk9gy/9d9XAXTLjBilKbxTZIBTi/5
TDmVBglBdEmLL3CbXcW4P86cPKf0Ber+qvOkDI+e6ZamSgAswnW1Bqai066cTsasNil9vfP1gWIZ
FyQC9gn3YF452EgiuvLtRcUjkuuniB+UlVf5il8r4+XIbyS1LJdoCiQNtwP682vhpQhbHltOMBlw
AItnuG4tVGnzS5APNlhfkb20u09gd6IjR4PgZC2f0iNw+hFkuHriVkKlfIJ2x7ymyCy/5iSYQrZP
aEWUe29bAkBlsjeyNDJ2Y/wqWg1WLngif8va3qKgzHZO5d2SmULgIYuC7jwm7b5LLJYMqju7ctC4
jQltkKONVH66s+W5d4okrhAwrQxf3VnxJLEEZajjFp5TD1enY8g/bn1g6tL7IAaHvYWNZGp8yJCF
2MR698WkLT56ox2l/2rdtkggrS6uNHuXIQ/HI4YbrVH37j2x/xkd5v3LwW14bYxe7Q3+ehs2fiPC
2jy62LfSht2M9TrjWxl24Zyy0eFjdMapkhTe6zQElY45OC53tuIPkYQOb7WltAiQd7rzcIrPoonD
sIAm7c09LUDQttY8TMRI5vi9z+fqY4LXGOY76eHgvtt4Bz2G3aGmWtsl+dX+5D44fpGUDSkjFcaX
Y0tljkdOnyepnWpt926MibjaPSY5SY+/zdqWesSPad4f7YDJUlQdpte595ov9+Nx882OrXfRHUKH
EE4bKE/sGgQ8Ba8uIFQsyrCZ43Q6eFs34KwA1SVkE64VZHmkmP4ZNhdKzxHj26aDdClf/nxj9bxX
PhnMtUW53HhqPb771bNr9k80hGK+u9HlA55Qu6abBoM3fcWwlbcVb8LZpQt0kCofTekqhyGHXjyT
jYVaU7KM0/Kd0w4r/VPpa/hmpLXf6bCsUvXEWAYIn6fmJH2Gj9Pnq2ln046TLhvYLlicduUSgcsW
nyzAPx5xuYGYNQ0Zzj61WJkl7c2Oau26FTkCYEs22w6IK8oUZJVJSpEJrA2eRVwTxZNqEtzeIXYZ
ZXRHHKix/xud4Ap4SpVFtAOSEOs1YVC/IfldBzI74tvJEqNoxIgqOVzHzaY0j8dsfW/dMMLGMMc1
aYIkOOzkuRHZ+cPZ39iWAuxPIj+XMcpbgpIVGV5EkzrLVD9A8MKdby1OwCuzZ3TFIncsmjaLf0C7
SD4aUYbNDgbrZEfXbWG967TcFk1EsCusnGnVgfdUgGq9HfWPeCBixdOmR0wlATD626AVVweQd+MY
Nj0c8aWKuYHxMiya9pEnbs2frpF04vFmFdZAdlDtcRqSqTuBcgPbQU5+BBopXIzGp95dw+G6hSi5
6p5RkYF92xFQmsZLo0Kvv5LPk6RgrWVV8OLfTR8UjeaY7Gwy7IflUSYCWHnHyhzMW5HiYveGe8gh
mBxOoofOtQr6nM53Z0AXv2mbzuUBC88kWbBMrDZ7A8M+zoyzSDfy9QRTgsSes/tNS0eduBdIQTQ5
sbi9Bqic923nCeVdMKeUnOjyKfOiY++CX4sDzPQkwSWLJFZeCJlP3aEQoCG3laA4vcKbB0OHVqQv
BnKwrUNa1OtNjmsLwSgJET+kWMySNOFY71TgfiSTHXvb78nJdNZjFEcKASPg3CYLzbH4ZcgXRxdU
viVOiYD5tjr1GsK4cA6yo0yyufGdzq0S4O5uTJ33/DgF4ATacHUM2vQPX6HZSZKOOxV+bx8muXsH
tz4rrFVkruOp7o71ikLYCy96gKJEQU5HvalxFh+XVXgg4PBB7iKhTES2SwQwRMUMng2IjsQxjlY1
eQgdgydZNR59U7GpD5GEuxfJrtHb/PdVzmNkL+QRpry8tXfoxmGF4phzqL1iLcR6LzslpOrYDzXp
bvITUk8Oooi+9InOP9nT3SADxOszpIPNZAJ7c6YsUltxR84MKK3s7aNrYMYS8snshsyBtgjIZZbe
FfFWrcOIoPHV923ju+QbZKlgcvGmi/qGTiBqxsmWbvnNUmipZJxfb7TypYS5cawsmnjS8Rgoq8V7
8sSkdNBK52/FmS+flcvZxyUv1oubkGk/e7H3Xk162GsOnI+Pc8qkOrzQnJ4cmtCGnk6qf7AeDHSw
rliOLt8+qQOdtG5OhXEXk8odLLOqqDHrJPnHt0Zp85Vd7oH6ZHRbNlQn0Jr2suFUW+z0trxmFvuV
+1qv6VDqsrgp5XTYbJfsUd9Q30C5o3F502HGdqcw4frryj2HLMadH8Qc0FgAULnlueyzURcUxETZ
ZKZUFRlZCUrCkMBSk2PXYYcuidHwGPax4MFJLKCw0283LWOF5KIxP2Ad+Pjc9KPzHLT2iR2vOcGI
Qh2e59KBV61k6Y+L+6K8i8VlspvayQp88mxdox1Dqx7hauuA1LdTcMKhJovGZwGEiD/f1D6SMwMc
8RtAruSyHQsPB/8xeVFnPkecwqxgM8OkIQEWY6gn1f7De2BHIEspLzs9Ba8YD5EJlLVAdjczuPds
tkqaUBABxB4TU0PMLv3tADqDZHk84TO8w3pCXb7An/bq7+Xxx8xk5kxCnKAEwER1IlmCHMSwK92j
5PpLEY2ttpnSS8kzkjuf1fyWXr7cQJruZxumngU7SjyStoQO4cvWoA1DCjh0aa7wZ9b4OkqB3z3D
8beP/UJCQss4TiLywVM456dO2+zrRAFMIE/h4zyg7lewmtd7T80+qEz82il+wbQGyRyRFhn2TfEe
JN4R4HcMASsNQ2hQElIGlZmOyUcvDefeK/BqarAwmD68JHFO7op9481gC03CJR9i1+U9sRT5Relw
dB2csytzmoKazITqAcIDzjL4FXDSNRPzRuL6fLlrvIaBJiYKg4OHUzrzr5wCzRCd7qdmj6azYXUH
o+1qNLWEVltfbrYyc7oj/nWx4ttbzfD6FKsqTKYWHVspTQO7eLqASEO5Fkw8juuW3QH0OM2mZIAq
3AGGbj3b4hN78mxiRg8bPjp+Boe7VeKvIbaFVFS3yN82bjOU8G4NwgAfmZbs2nEunDEYLOgs4odd
E8e7Jl6jzR44JF4NZHZybGSbe4MrZ51A1Wprk9cF2CirEQvEa6SOujp/BvG70+XldHHJqOFH1tHj
DA0b9AQp7QHuxdne2EdQeu+hWqsaY2y2vs0Un80QSa1pn0fDcwHUIuVL92h4BhtVG35CYMcTBeMg
v3v/HGH9QInSxEgO+OiC2Sm6rEfcwTqlsm+toHmmCbB9SorEnfloL3FtotglKz63BocTOO8ZW5wy
8BsYhBrugrE1cmgBBnXqYtv21QttbqHRDONY7nUYodxyDdkANxTSmMrZZp31Z90zdVrr1JYmO8pp
DO/25eUo3cPnNKGTuXefVKYvOOqkg6CB27vzPsVG8lC9Y69mBXEytCmv8DGsoS28ui2VEbYRKjSu
O0WShp+1aGJ+3Fo0hjl9HKYi99SXW0FIOd98OUXhYZGGvKy64e2qZbNygQB77bNXhfrWuWGzVsbg
5z72GnunDRzAmB3d2Rpha2OdSzE6uGYZXPfhcAVqWaESJQUkLkti+MmfvqQLa2d0YVYM00Xx2W09
eOXT8Iqp32dzbX9eGWISdZbXpwNqn6ydxgdeNGLEV5uK9ZsfVOdgd9fihmT9zfble0zRoYo66Xdu
7u5j62tTV+sp7WB/7Wkynj0a1u3sl6o4FsPGBwMumMvljO7JgVVMpwooDGD0BcMlZAYKBe/uEwQN
euOYal8ienKAyQGDI69+eDWWB7jAM01GcV6v6IrPqrTidMyL5TjbizXB6ORlxK2LC4CClzGGfGur
LZqm0FTbua2dD0nV/zi+nV55IKU55B6WQQ8qjUlbFRPwH16E1duQjm376op5spZi77bCwvlbm9+k
q+40rAvn1vt06uTerwYQzsQWr8ZzhOkZD0efYTNZ0NncJ5g5Ah1OnZPq0OenR+bT8/Rrz/cXagBJ
EbQQX0f+D8lpYvvbZBuBKD5kW6jff7mgjW16mxAMlkzSbXr+sJzjZuo4w2f0PySdx7LjOgxEv8hV
jrK8FUXlYMnZG5dzlJOcv34O7mzem3DHgSJBoNHdCAbyHNgE7PhVbbXybqiPuh7NMxyAhp/JzXvS
XOHBdoZBD4+T1kqQzZ70SaIISCgS6Gg+MIDinQ1nhb6Cx1cBsj8BsEt/wsoqDgP3eh+6PPxGyFO/
mgVrjtKtajHsGDdmqwqwLw4yCW0scf9Uz64XZNWD2qjmz0kGPU696jHJQRD+p5f1pE/YDXAX4RBr
IkkTrrUsOQEpuBtW8HJxwNrowAiDBBOxhqp8reR2dgJ9gCVuFqgze9nt6WQ0eg7a9AbFarD5VgkB
rQnumV5v52ZXtfFqk85eOof2NsUR6ea17EGAo2dhq+Q6nyd38h8Dq/3Sb+Fo/31apNvuMUbJMQQC
fKB6kRzdXna5CeE2V+0B5OYeYZ6SejJozxNKTuuyRNcciVb76BdQXtUgYKVp5s8VCfHkzAfm/4kK
2C58GZELlyltoqozek9IrdT1ppLSDwLDs+0SyDrzegmUKNzMHWkrqssiw21mchq28dAIGalI3zML
3v2dRXvsCQGFBVRfW4/OoSYym+C4VgaFAOqTwDk2nQj8NvAQm2THXoAdG02YrAcf2oNyU0FJxnjN
KnOWiSNbkASSa9qCS/pRX9tdQvjIR1EUNAxrEIirlNCRnkPgs+EwAym/u9iVGor9G6io5nJBxYPJ
IceoO2kPeSm8ENXVpb3I3QCTUzIym/uk94HKfvOjFzZSG9ZvlopPSW24xzJWTZ6RpolYOL0BU876
d+SNHm3E7L3YlPzTDpRNt+qW9JtOkgy0LHtzHpBCEUU20qC5q9CjAyXHp+SVLk5y/qkJJygYXNKm
R39OBVysQaLfDl4uMnkgURy/YrRiIa7uxb5bJybBNNyvbzBBi35WMCh9DKAT0+llT2oJpSZt12Rk
+Y4hBM7VSpjEY6lKt02vT1XDDzgDv0CFlFFxbLyArf2Yi+P2e/Xl6jOUSdhkZvcS69n4ofDmrnFX
i2UywEh4Rt1Ee5ReN4fQxb/FsWSKuJskA96Dm17/4gFXNTWjTNwkum7VNad73NtlvUEQfG0xp/m4
HIi7ltncmK04+C5PS1rUASRwmmcT2rm6RXkJfGETFipcvaegCYosKLGpJhzHyX1eZZ77EXSW0I0h
bfBGgXoQlQZkJQyQvMAM1a3PZXJ2/z4J11FN0QGssAB8H+e1pm86MEbcvfmdoPndaYaIOnyAouME
tabFyhxgQFpzPKDApmvufdiRN7Z20Onsj3tX3G+9y5NeBU+eV8WtvHSvQfsiptHzOekI8wxM6zR/
aCwjJpHY3MC3Qm6QSKwrFg04OKMezvKkC3f3lA1+MbuotWMwanHFMxjjYnUhZTiqzSWlPb/vgqch
95DdzdjRm1dNOqRN1vWbcM0DiTD2gqu741VgPG6uxEk2WNL+Eog59WW42o7gNDB2eNoQjO8enfoy
X8xF+GJCwNMHAJeGatwI+ycq2lqPFhVQwbawb4Uuhj+myBx/egqQ+M4Xz4H/gjiJp2wu/Tpn8fKn
pvsD79AXjtJnGf56j0kNwaJMDDvdvWfTeTnXuzf+pPidkLtViSOkWRyN9wiJyG1Rm9S6jI97UXXr
p0k4lmcvNA1z4XltOqSmeqoGbDa4MzsfelOTQTT9xq5b23Wve7fYMf3ri+HcjsbSO3q09fkNFSNg
1I3+fa121iYIDCDp8LJRdmE+7YUN67d7gMveMGRMGGOe2Om9gdLwppxiPNIB2d/WWmGh1OuRLs0D
UygqtNPaEdnqEp6ZfMbeZ40TyBebXcJ2N3zzMkQ+zeEdeJijeGqiq0scvmcWNwvxQ3l/4eZlV9s2
YJDcsl6SmEut1MaWqDeupHY1CMPhhmHFOU9d7kh358IP4dNkJ8YHc9bbkw1F2pf3w4dfwf3EW4YY
DGRzShKyjkxlRxhq2Xb0ZCyfrhv2mw++OtaIKMOOEPehbGTHo5LhBh+LSPt2apItP692c9Rieg+V
P77UTR/PWNolnJ9eoLn3+fwt+6IvQhuG4dC2fgerHK169y2EGJg8VKGz9erAFOnKZJNdvPOSvGlP
Q/u5FeolB/Ri69YmgVrwiEk8Vt+2BRtxw+2RVV94Zpt6BX2IaPLgmB30ZtPCFp1KYwKJF6cZFMaq
Wrj3Xf5iRMHduVL1oSdAYRaR+k6rDDui2nP92RnurbSUhWfzY8DXZV6juLu1aUtcn+pXjxjl91qa
J7sFi+hORYY4pEZR+KCv6NhmkRjV4G2OjOlNw6Q6RE1ckxctEj/zk7YYgkCDB8SO8DQeYv9Lr+Y+
Zl4CRRIx965qcy5EteIf4QHKO4IbxWVwCXcxhGoCHd7425SFx9Ca8Vofdf0wQ5EYfb8R5rRwLnu7
MNm/KIEuftX0k52H5w1N2g/8HS6ts6oxVCcmpPfYuhVqcZNSEN8TER044C1A+nCvHTYIFIcRUY9c
4zazZ3mzpt8hO90kwQa9NjxxVt9le4KOHI9Gd0jFn9lkUvOd97zHE2p/bi4s4InzXANfbrqz8upS
8b02kiYwLVmXFcW8BbKKyUgap/cRROOElI5AG7OrEm0smXKLDZ16ZAFeUW8LAuNb+InQ6Tw1qMCv
4tecmsbAI8+jFV7nnGaeCvTMeiKXol74XS12xsZrv/RuyjgU7zPABy+sUSEzxEE1lDne5Qf89z4B
1lBCaZSoIQFpS5Qs9ZB3wmmJhLUN/QdO15xxUNZ3STKrvI2dNeE0cqh7rXWvIL4Hh5rPNJ3J/W6N
TIujBY2o19uswirGJyFT0Cmq7wrK3w12IPkO3oJJ1aYNwH0G1mHt5pMjVkEvF96OGOKTZ01GrWn0
ZfLFlssEW7szeKPketetM6+DNG4GPdzaNnVrMOHC09wZd4gqfJZnT1L/lkvyt9zTZY6il8a3Palk
upGNHgH+2ueO3aXFMapeSB3Y24ZVForcgLxTw0nR0PQ/6UU3v94Rrao1pN0BQXhbtU/Ts7uxK5EN
dfUyhNj1JHTeeoN7W3371EGDc8ZNxf7wWrRJwppwYjr0pUGB6CoS9MfpMeQS1O/hrpsexhALQxMR
mBBsnTbNqHFYBkP7JNj/8Ez5dBC0d3ih/PBOen76Wae9YncLd2s2U/UXQ1VJUjp2M4cuBeGvE9Ip
EmgECJmGOhD+m+jzR0Uvt2ygrMEQQkJaBY/4emaPy+Gz6gN5G/ANuW4+bp0s4ZPAAMOLH5qqA/2G
W5OxtZwXLdVnJQIY6ZFj3i3KgfbEy7L3NzcV/FHnGKSGcuj+8YW44vCvPcS1pr1jUEzOYaaYgn2X
iL99QDHy5tUMzXhBkNhKKKS+rSPkrPcMPx7mEWy4+Hkhmo3qPYQgj40Y9JGP3YIh+WaVNmyV+zSA
XaaGY1SNLWfr8WM+rd4ieRtklvRJ+8XwvWkTWkCNRy0OKLvWozw7cG42bJdz7AHgQJacZTQvNQMy
XxA9BIWKw80rPgcG6ZvVHJUp2wuGG8+ngEtC42V6WtFN3mHhx0TS+eK84pplJf8DTsagAgf4Pcoe
YrgGAEim1rHLhRRhMlqEd2eTMVWiAj0bqn2DqkiXN5fPx6Iz44zA8WR90O68GMDLM2BeDVtwjkTg
xfQa8Igx7IsXBGs0DSIXN3QGfLIHjjmtr7QVnM2Q7MlC8tAhi2nRPhwVHsjuGBMd6RQTMR5ojMCW
mA3Hokj5taF459IV2jpXJ6Rm5sLz4U5RbSlWtHxw+neMtVTJpY5U1ORQ/NEJV8MX5pThuOYfSIWZ
x8n2PPZ6oE1fW1x8mewoDMvk2CRqkVoC48znrc2JiROc6IQcFJYiOgeA/+cfUDfL+J6M6n1aUvCG
9QV4g2NckEW8Wac/cqv0ukF1iTDDC36eaGdP8ZYSaN1G56Se4aZIOSVUQjZFMCM2QzMGirF33Y/9
YvRid4cVQfcAe3q1hcZw8r/DDqeFZENBjYbIC8JSjB4THuhyaCqMfDdXFWzJ+uZVKrdXTKXCaB9E
JIgmzIfjQJ+LQ2OQrd5M9yDhAE9oq1/8fqh9Q7fXcCtBY99Ox1A1kHE8/5UMgQEzGIK0x5W7DS7l
xlenEd5gK9N023WR/+kbYz14F5EaCJ38ae24ggYwnxiPJd+sd7RxunnzikXKXl598zGCwfrBP6J8
80+gY+zIPanmm5TvuKgws+MCxkDWXPWCrcKcg1msjJJUkcYiiap3D4EK48IV7M0Q9ceG93tb1bMH
xnmxhwIr9NS8DnQWVOgsDhkDHr2aTuOqCPyKsd8V8HxIVG91QLw5uztbBnxCkvIo6wNwp88cWspq
sKXfbCECADSjyYWKZ5Z9hN4hu/U9byDhwMvCfcBqRZy1D4llM5fcnfYjXOQVhE9TgeBDRO9B6lGX
7kCKR/J9DzdY4iwY3G9rw2/nhDoQlV52O0W6fmA6KAjShtwnLodxSLWOnsueJdl4zPBzkGHn+PMe
DjOBZ2ANH1IH/1mEe5pXrD0JApTarT2kfB3POHdVfEOBBqtXVQztcatPct5pkTXKo7mECAnQz3i1
vyL6L//dEANvo9V7RPWp3XKi9RwAjiv+6am9z1Ci4WTW47LS4CcAOkduI4/Q8bdMooiobuIaE5lk
XgRljDXkbDxIxvdO70RnRsr+zvpVWhS/HYUKgd2R8fGYzs112eMX2JIsDBnXLRkwcwdxYXjqIUgs
rFojYSBKFzyyyvjno9P0SMzi4GTaSWtIPdcKdiQvpqej70m2CjkpidVfyS2J3sH/qq1B0JSGKbnr
Bv4o+51YwQV1YtTdgcRLGaEB+CVOjVcYkrrVrR0IiTLwaliP7zT97zkPeCyG9NufhaUSAii+6bg1
/mrnmyBKRdraejnlQLgWz1yUssMYEkQMQNTbp29vsyoWqw6bSq1KWjLUfeIiTBNJNHYICsVz2aeT
WYViBz2LgwgfLJ7awos13BhdvHPA5b3FUVsz8s7tC8tHqsXxsP5Culnbcp+GGX6GQTWScbxGwomM
+NdyS8HRKa3DuNL0XqBP3VjEBXCJUHnADsGs+Mr1VmGqLwnADBGMe1BlwP4bc9nzD31SZ+BYiCFY
LDlwHISem06P5GPyEMmjyPdRf/1lKAw7su+O/eQywg21GdzmtFlzFgV+A12RLZWIdCj7JS2bO70j
4dVQQ4UMZgO/VsaAXssYkqI0SNhJpItXAOxDdLwkDWjGRsuBqCVRg0dzopfOzF4oRNMpvd+FiCw7
M2XCL6y0/+Rs2K6mVaYbjp7TR8t/rmGaucwIp9F0Zc65xtWTWVRlcLMf1vKPwQrlkJHO0s7cBpWc
ThOMVHwG8KK6asPufizEQ/w1dn4Vfj9z3BJk934Drtv73e49XLf06LvsMmVKnRYdxS9+6rDH83G0
FuMAGRn1CNo0Fm/2R0VSGxaTJHE1hNpFK1nOHB2RgOOwFyuNYyPSjnw/5b/X0br7UlbUHEd8kmrN
Yr9Qvxu0Z3dObZTn3WXkBhpD6YTWqLtlziRD2L52idDXjCCMICZiSaFg0jeGOrTaGzDxINrGj6p1
dE81jQtE0893PaHQ3jKEPS/rwXvQgd2+vXrFaplOJfEZGkz3+WV1txVatFBa1jSf3Zn/8XJRuDlQ
GP/IkEYkK3cPZzatZsS5L6vac6Oo9cV5jbVeX5pYkB0HrY5tTDr6zVwk2syMBLdqi22w18y0RB5z
UXBYHiz8RHrcF7g1RfDqQXbA/5y2q78u3mqds6mEYkBvGvUNKlq6nyPAxf4MXuYbbCODc8oY2Yqu
0Rax99EddAA9b85rt7eMo51CNR75acNOacxQhLaXhM8xBFKIFKN2vOzmOfKAtrfgi69LdMZ+f5E+
CNfPIS1cGXUPp10+z1+L14HVw/p2IYW9k/vLbaoHatBXeudzX+LjYGaXNWcN21qoYeJqaZq0Pn/h
zzMZ72P730PYuNBQhtYjDf7bOUffyvc0qKDBapqsfbXHpaiUyV5x4X6evQiPnoiemDWitmjccQku
MPS8wgllVw/qtNo/o7Zo0D6jfOnu/VHTXtL4Y2eXdr277pBPcXb+Pkjf9Nt5m8fK07cIj5nLUE2r
C0bUp23f4IJGsG3v6KRQkl3s66girG32kO8c1xV1DTtzZIEEeks0+RBSPvgO9Pvkg6jUoeT0C87e
ukmaiOflskXpDD1Zjyrr7t51kfLT58UhHyNxff+jb6wPBNetosHf3Hp9eKEw52ToFzL/2QbxlzCX
hS5bQUcNlsUDdU9XyE2dtpVDlbXPBPHRA/UU1BhALoRHFAowLwhPL8aAOXgMoAjNLi7NevYr/7xQ
/qJiOZ3ldCr82Q7SRZdj+VOfoY66mHjW/TU8EjacjMg+LUv0nCcoE45IugmnMH0pnpHo78gUaGIb
/htY9MDDP5iwddmDfiuZ8RfVJtGU/jBJMx6RVi1K+43w+UdeoK9MvTATrb2I7IwuH+rH9/RzpqVq
l+DZ38o0YxYjhcp52RQW9Q2+yuAbnHw6HzZxEMY+7kkvfVHFeivFF9s4Rcx3QWy6cOB69J0ZxFDS
KPemXhg2rI13QIonR2zPSOEb+5q/Kd03L2uVrHThCdum2SKnfJ4pSR7RvWR6OdxMt0zqe3rqVGM7
yEDcapy+y5ZTCPd41m9rLBj68Nu2nvBIt3POF0eVxxFitmmTQz78KUsRfrw1/Gawc2WkEf8KXsXH
v+VtBx2mwCLCDn6EiA+wr2CNIPBOv/Pj3/dC8wBPOIMMmSHNgv7LcTFt37CN/gs2qe2XzHvneEOw
vWnopqQtLSf+2c8cd0GHme91zOGs3XKn+ITXliaz20wvc7Iz9zM+/0h6dy8RLFJ5h/GYtWE++rV7
j+jgHkkmkUmrmammZ/YT1d6+HUI0bmxdo5514EvBLhCu0vaDTKauyoSLiZ3t7rNT72A/3Q7T6P9S
yXhMIwyimGDBkk01N/Rzr/63bV8rQb1ty9VdcI2RhdAqaaXyv+ccp4jj8ImpQnzjS5w1meRUSBKN
UV+mc/wJgnHAn3/GJ/84pKSEujeDpnaOYLTtv5qWx3dTMExQVyFcQ/wgHFvhbfjhLw59PAzguxpv
dPaocv6KUCjOP99gmiwEJ9jL5x/F9awueHQNFqxwgS+S7YMR3wr7fYbK4361uaHZftFs9y3Mnryc
n7rl/CCdlrfBcpq4sl3cw1nIHL755Wkbw+lzXmH6GbQP8eBg7vu0OY8RGONK4k1plcPIOExIwpEt
nviclyDFG4JPJDISnjqMWnjNYxIJMY4VK51xfOoiN+KxNhw4H+gxIeCnC4oaXBfg6Iy40MQaRcaq
/H8SSxR/CMmdpwshGU+Iinp3LSxDHt0G9D0KB2hSWHakrMB2jrH/BFZQchy2rUqp0YWyotZi8ROu
CFs+J6hGe+XDGd1n6RmPLVZKhuRR4o3T0wtBeak+iwMGLlqUBxANfzTa/jIxYsbaXFlyjGLSnvHN
QGnODAEhOSLChdCBZp65h1gXVLnE+bT93JCblV9wbEnYGqLgpBk+HldIu+82miq0SQMo/hPSZnwe
DwDNoM6CDoLunUkuM2qVznKMRBORUqXrra6APxAPOgh6f/beE0uCDncBeQJOYKIo8GU5v5wEDhIU
fSTRKy5vt480w0GshCOy7RBa90ISBKhir9QDYfGTySAvB8K9JC/bJnd90rRoYw9hj3dv3p02vsKJ
lNEbaCXExrrfX8TjYe3ttvrAOSLNJdclsAPrMpejhkQeGuADlClbPSmRbuApIaK2HgpoUTVWXXg3
0AYFcxiT7SKQBbXUFM9Wi6Ld81TVUuBojYY+s4NWZmJLVlx3RRHUXrLNTWivch5RNMspYyV8ND3Y
zfSbuvXiEXwH/IYhQjw57pKXx1dEIsNDlPxEkG6pTUB3IGpL8guoQBt78weY1TCqYQeUpLLKz/eB
n1+Zy4hMC6k0Wt0lVIYO5jUlAMv141S48nmeYCqUTo/o3Q6n6dPdTn2SMii7QG+Qy8XgGan8GGcA
Ua/cxN7bFg+yAaI3pwHkGeleRrYdcj6oaRkVwzLVuTHHD1J02gT8FDvxUDhFh12LyN+4glgLnPX8
KQFwAMwkbKX3bh+Dg1hmSJQ/DjIoz8dn37ah5os8hlMDZY4Px1b+m6TCSv741zed2dKb3ztAI9lN
/ym/t97PhkqKCw3yzJ36ENJOyzNn79xDw4a5ZAJYQlHep74QHRC80YLEFmpfKqo29hwoZmgz1lnQ
SfSMf9bDt0EfMCN14m0i+mPGRcQZwNYi884wEoSreQuB32I+GbuVOT0H2Z9yTZOueX1sWDrLuMYV
rY2+m0PjJz3sIAwlzMTUv4cm7XP31MT4Zzftrdo+hCwaelCZGDLyDlff1xDeXgYcDb2BySNy4G5g
jdmwGaPmGHOD7AEdxqHwfnlwSKnfP33LF3Z88IdD6SpSvqkw5IHyMcEbjFFVmAT0mgCb9OCeB4wQ
2RwQeNLltleyq7hmhXuNkH88/URTLEb4guKzwR9/VT27+uc+x5tnuM2nZd5UhWi78OHpLrug6CP8
j/L0XoPx+8zZVIx64VJ1aMkUGJXcCFNC78zzB+I+Nr0fN5Ee+n2kCfhsSKupHe1cAEE+LqeUhq1A
Rw/nabB5MX0q5jAqCZgoDvDw+5A99Tvc8tMnffQ9N8qrZAezg0g34BXhCmQTUK8VJPBEGrTJN7lE
ahEivubXYgLH8GeTQ9WZ7G2lVDQEIVJgJsmlxhsPqQ9F3D4zuseB3zX7lFLQTj9BcYCRwcDpBMxA
3RkaVO50LdDJFZB/rqPlYdG1JtDX5lpT/7R0lyoOGH/+hx3OJ9A0XgzIVLCt3b0inQTD8lkBJsf5
x0GhHl6bsu5sGfB5GYJljzQAhvTRgHBdRhJF1HyfEXHkK1zbl0lhc3AK9/qgFMAb6kFqfx6+qCYb
McxHp888jRRvQRcqrZEeZ2n76M13kDWsep961oDIzWaVVpoYEMYUFB4W9NSQ5Oe+X2Z+/+M1SZN4
YLUcdSaUjDJOv6xXf+aTq2MAT1Lsmf3lksX5gq8EfFCIKjqqfxwxfbz4Efw52mUyI5k/b7t0Kz5E
0Qnd0zuIj+CNveqCpmxE/3bUyBBQ+K4PY9hfrms/y+WPVQBJyYruBazQ4zUusj4qBKbb938PKMSF
6r6f2HthmnC5EUe5U/hWVlcSYXyqMLHewRuMaptouYWzoWXwELFy7T4YlChf+eohnAtzQnPqrzvz
fF3EotmhEc6VidKQvdQQzFps0xiRwA4WM7XF1mOLH8RTLMbQoGNx1ZJ9FiwRRIwzhSetRqIxQvC0
7x8WtYSbvZNFlitF0ctqoHItEDESiiQY8aMh/TyI+VzXSG92kI2pE7kzDle7j1GJv3acsgRS7CNt
9Zv9CmVThTlni/4nJKK18nW324ivepTjZkIpF/r4G92YRdJWZMny0WEf7+QS6lAO6XYy628FPVDV
u359VddiC/mLY+jwE5CSS6eREZTPFOVXYae9hvCQkAGcUBzOWAGxWjPnU3NTs/EnatG92YpcUd7p
qGodAJN9NPJJRnzfn3lrKL75t8vzfD7Y3gqGzJchxx2VwOem+M8RIJEYiCgQ9w7fFwpct6XbDYQ+
l7s/mUNJCwzL6Mk5ZOfOVsXBfeBktuxOnjb7fjfiO2+txU71yeiFk3xhFRlR9gi6ODK14a2JdxcA
DfhGob4Tlh5qntutDLtR4XNGVTmuTKPJ104OnuHIPCq4Jm+YHpVa/IEhMjn6MKaGrEXCLKiGDm59
WnA7djTLhMFpwsg/jRsFg90T5qkP1L6khfAH/bzHkK0uPuPJmhFffMzByBOhuciIrs98vv05dafB
a8Aj4ZINfhe6WcxMKrrJGVOAlppDRZuFdCcPdReq705FBqwQ61HoclmACzf08R22Gm70UU+bdi1/
3bTgQnaoBhFzfDajEdrSjt5vvcfZA9pqffOje4B7sha6e5vJA/ZvRFS9ubTG8ZZtvrRJHdWYqRqs
+EFZ2UjdR6n+3QZm02bqJLeptOpIapGfj/GQs1thysy7qoRa/Muo/30x7enz2214miDiDgrUBmmF
Yifub6fscQ5e2bEOUHOP1nI/aNJstuoA04MKz1KLWpsjxEHPXj7pqREYbaZ9ilFTY8Edj/eSyJzJ
3RmtMcWp6n5FaQCmIDip6XIzpI7xN9MGRGDBxQUOSHusbtFOoWxpUxtf8eZRZKoi21x88euQTK17
9qmUdmo/b7r3pj5Fh2gG9xDfFaSWwtU9+Ma0QNpa5VpjBYiRpBEkXbPBkATrCsK1xQLBIXeN5QZa
LBqskgibWikfQKhj+HI9mDCE4LwkCwR2eNJJwdmOkg9fPmvX58KbrfG1qeKWQ/wJfM5s7i9w42IU
1N45L/6wmu2AA+sh2HiMiNZIWiQepcZw0b/E/We2wE0RbsQzJ3QBVTIIJXB9y7kFKfkmkzO/jl52
if7qSQLDTxARkDohdjqiAOEnYBJM7uGdaDWzkUSoLhus9mWHAvnQqhBQ9FQLIgNa0J05xFGCRgxe
DQPrADVeI5wnccqmYzbjJLK3WIRSl2+4GaYLhv+xZzTh1At6/06/UAqKvz/xklwRl0fpAZX6s3zY
HRjwWcsujjEM5BbD4QcQH+i54nWDKWSjd9MfKMu1iP8+nBkjmOFD9b4v+9juPxnVJCwYOnG/HJL2
4HtQdQg2MDqYEsJoK0Tb7wAzHzg5EO3RTrUadGJQyNPr5M9A4Xc+6c6HpyZDNy7h6kztEMdkP1U9
hvT0whmSR3sH8LHw3mHEY/0IeYY6q205ANuaZOqJVkysfcTJ7iblMJVYfUg7feG3S06E4EK5H9MH
nuLnL7oq2OVBHylPc5guELJap9UfzkBXrdAzGav3RENa6scyHlOxQVQZx/G1u+uO40ZqT8EtFJvf
uakFu5vyOb7AfWpwjz3naNFPZ7XoWLXS/6MwxuJOxFe9kFqu/hryQhsMHqU1mBFVLfjGRF56fuKU
8cbk25LROYOqh/lKvlVB7zDtBcmxCz0k2Hgr0uOnN+xAaXB4QXi4+BJkZhKSqj+WqCeovJ0nw1Bh
SmKpTgovLM0SDglF/SRbvVh3yGL07Vr+MH75khVK63DGsapY4WabZsMrZGLpkIHrUOrY4XbHK+5q
toFkOS0KSln8P1nEBfAJrCSVujnuGyLz86d17fQFJqYlhWUuJTRNle9bUh1B4mb4Vvs8HOLKG8EL
11oM2Y3jSZrW5OqTDQ8qSpwk9onlpNQpBACJUb7VZWgI1N6DR/bFdXbLcOXMnu7BzqFYOPwtiO2A
N0h/0TNLjwGQMc6mfTOYuU+wJEAYHy930HSNd0q+rqa5z0RAru6u4bvNulpzPVOQgIPBw5MwiLUc
ZuTQ/TD/Zfqyy6igl6VdPAxIn8i8UwwYROMtrAIE5cw5rPRo9KQgXeSeXVSu/DDA45fyG3zgSteT
tokw3sXbBsDL8vdrsRCcDXGS/ch3dxoIYqk5f/SR05LNtCca2bMNhJD9SVdjgNGvQSzdI7NTWCka
6BV4sT868Jw6RVpBkCN5pIoEPxo3ljK5Ke0LdpgCHDlD5kswVdZFHPjOKQqkg8VTng0osxyJ4cjF
eXbOtZtOodcTThHEpkftzPwZUAvamhww79Xmos9PQr7v8k3vI7l4SlLG2ZAH0HzTEincvcZYrhMu
mobU53g2nWs2AAFrKrNGwE7q6pnAaxHbUf5wLNVuadjjuyBvAGnxATDmjulzVTfss90aLRafF9AU
wvoT616xJPVeN/Julyk6F2v0sABZ/XvqA7K/AOVHhF/Ddh2niuIc6MOvLdhWVMFP97umFMZShAsW
RGjm0/CrX8kU3XwWkYS+wExbicVLiW4KnzHd0oDqntsuMFwtJacXL01jReou78TOHYPRI13rRqbl
frKGi9huyY+1MO8UANaMmNz9YDtwz+GPIoK1Clc8aHf5tvYdi4aVBHPfB6TnnExSotc5TR1a29JH
vswFlQKyCRDASfjK17vChz1KNJvxPKhXpsScsW1O29aVJkoKsiUvRPUw679RdAZRdOy3yG1MazTz
mns7cmGpu98VThsvC7gIVMLAU5R9gTSwwYl20UPAwbClXZSv90/aRYWiafHXisBfllKxOVzsud64
AV2sefOCjhvpX7zmpNBZI/1jxIfJuSdxJV7Sa5lZ0ytWAGw4DI3z9XlE34riiCu88Z/QDlnSelQ4
IXQaxVUMb5pn5neqlKO0PvhGB+fFe9AYaul9VE9HzVJzJ7ILuA8pKHv3u1tSowTn9CtDVLAC46TM
O7gfoptjhaiznlJeCzASS0HwJfo7P+zpWFVeaTRqBNQtf71L5gBQf+1dK0+nDYeU61rT1HxEvtSp
pIedbYcvyHRVgLYJDI8h2BjIXI3M5NNDLDuS+iBiHuQfKUqjtr1wT+euO7la+qHEMIDyHGAoz11t
lZHVXdfhsHS3sWyDnZqKuPY9Txe4+hJze3jpKzdquVJhFF86cPTkRozIBkEZ17MCoCRd+LkxMbpn
agMeB9urny5isgAJAj+smSV/YbiCdYHdjiVNu78CiASbnj66PCZzwqvlZIsvay2abOJTB/BweJ9I
Hche3fP+n01kYeKCDUjsIAUXsCleSEJKr2dtdtFvssdzGiRP9+mCfnMcKI9cjsABAF0Kr3XNBSeg
bmpp9xFSN4EZT48GSQuPBIeb3J85o1HhM5C3QSXBKRLz2u1X9Qu5u9luu+4UrJjWGq0ujDxRcgA0
N5XzHCBT5lVgXD38vXfe25+Iio4+EMf+ycckPZCa88EJ6ZTauFtjtH83MoyOl8HPBHe0aulrSQx0
8SNyMBiDVbRPxZIt7PRKrlUG2TJidOs1VX3+THCzBQD1bJiFPXQ6cBWkkUI8CyHbyNIAlHfqhFqm
bfNsTHqe+vm2ugQnGSdKTbSnNsOc+aNeMueMfitbjJJRTzTW9jqJuG0cw1+vEdRz0oDU5HqT/tDT
1FeTfqU8Nu60WNqFl+VlTDChvJdeGklPoUEhf4pOhFzYxsTfRs0eGwhC4YPL9cQ4YOAJKYdFBcrI
tBndaoLa+gXYYNdANBczaWRdVLOc1utOGfdvHf09LVthqRr2ThV3dSIG+n/0ukLRi9lme+/oNbxb
XEke3uHstUlzi7hWU7XFnbEphtq+0ksTKUJ0Tk27jYnDJ9xnl0Z4MdShtzUSk/8va47wGnbuwzHc
o/cm2rbV6MrzLgZF8PObw3dc28O16+3Rt1f2TgmVcV7kl7nUHlyx526jhhEC5AZV7D0pVttUbgRn
XSEnOVIGIwPuohIeFe5t8Lu7Z6euZ+4LlT/KX/vs0IFsboBH8Qbfxzv6EXcfsgyX9Y1RXnVVD3AN
DcxkT4n3gyF70Vj1ho3o3vvsrMsXKwEBjyTCm7YRgf3ofSBXBcwS7+g2/U94gipOzDHotOLN1rAv
Qb9wT4vtFOMGOh84UbYReuOgBGH1lFfcVta+qvP8FO5m9r02IIt5Eu+IpqrmbmmWwVBmM9T4qtNj
ZsKEuHNopKMLS6GTHN2WSA0gqXyAaq8AdvsA+4yIIgMdyU/dddM+ugaZIeyLWf65BEfoKKkJP3Pn
XajuTetTtdrJS2z/RYPMoPWUGu57Z0rWCXZDgyZU/WR/UhOaXJnWrtiX8rPpkS9J+jipOd+gEh5J
HWkkWL9+uQ+OBqaWyT4kdW6FdX3BPrOTYp6Z/JybCDgNHKIkv5Mwjpnd13p/vTYQDs+ZCiauatpS
oem+6RtchToH79r/jS856eX52r/6C791ZIXr6q1Pt3h/Sapf3fg6zYrG2a3Ep4jAsgceXN97L49Y
Q+Iq4lGSOoeOfDk1/ab/7gJpfclbySapTIe7CqG/E87elvEJmpO6X08N1qkdlhBXWvlhgTEotxb4
J/zP/dbqoEM3Vsy5cs3eVa/vKWKBjt1ItnrxA9Bn5gwiHxerZn0k3hrk0fuKdRU08DPDCgDKEV3D
T+yYw6r+kYIZ4NdhJS+5M4/eM6fY2T7yojMyHouqZrav/qIrhYXaiM62+NJIV7mjsRM4HYL7l6iP
eWv3lrAWaAROGhRE3eAm3o3BY9kYg+6iCW9V/9J2dLFnzO7gOam2/ttM2PHWrPZew+hia728WdAm
uAJuHmge/CPpvJYb1ZYw/ERUITK3IqOAcvCNyvLYCCGCSAKe/nzsc7N3TdWMLRF6df+pacho4Rpz
EgQpYVSvfgnl2Ov81WHVLVI/Dxp3xFxORCKvqOBUG6IoWpKsubti+Gq84u/jiDS3i2IExH7aXGNh
VxHRwyYMJ/owqo+I/+TZBK/FXK7E6em+EJvs+/lPbffOa91MqVXko9zCjp4EwRTTsczFNAFfbrNJ
BFP6ycy+2fd418FER/2DhHhc6N0m/jKtirs+c6fnm9WT7myfpquCLzuSLftoyAOZssirRRzIWFdo
GbOjRsUr/oRIdeFHiUEg2glYCBtiCin/qGwhAgo/DigASJfF4LyLUVcz4DOjo6SaVyfJFe1u13tP
2e22qoBdwi6iAR89Kn9qAVcV1YKd/vLaafsRfXqSEKtzfPRfSDwK8W9T+udaIEkHyz+PGs2f3s5z
YmHN05PJg0v47Fz1tUrTDWBeJfvgNZU+CasqMFEkKeNCzQNGD67zB8k/B8qr8NN0XX+C9yP8MM0K
toyt7eFJR6QS7ScwuIE0Mim2DTeW3fpLXb6nUSsHC4JdG0q31ZGxER/bwQaFceIXxmasvbcIV4c2
AC2DVHgPEzjlHen0jDUG8uBRrzT5MHaeCYI8uEQZN7FHmLXaWt3zmHwXVIfyVI8BBLc+3TSOuWZZ
GkFK7cV/+y1Zzb+W9AFdtkqJBhK9JvMJ2WrzW4JgExPSY9X6r6OhRJnqYYYqHRpNQbV6AQMOnxnV
NSpps7HL2F+8kB+W3gP5CtoIWOjiD06/PdEGSrErK/enOaVekIBA4geZaJgBrJjWZE0yV7ecuY/b
3Cb8gJhfXQirZQnTgix2BsWjFSdRwUo6bm6iJ1DVXvP36LfhZxuLc7kLUOCiG1kWrdsQAH2boBdZ
C1oOw4jvw1eeYT5et6dmQzOzol/sUD1QFJNpKkT98Lpybc+9L31z2FYoIyxj2fzdyMOIF9Ukbkb8
EI6MXyeeWZB2ZdP77Dk7tKYlELNEX8FY9KfnXA19g7eTsgpzZulRedXxJPAL2URxjhGwGIgyyD02
7HI6aaZWzePyEe86eKZf5VaOt2R3op1nzpOsErQEex2RMTevzNw0dtWJtlV9Dn/SD4fvOA+R8aDi
uy3rL/r8c8m3yJzU10IzQvz38/AQON4ckKrPdgjN4qov4rCMcnSpDmVQGVdlPZtL2ByR7rIB5OWj
oUjWhADZ7Z4Ne6T2bIgTu0h/5UZeaMI838tP95OyCz0Gx04+nAR0SYthtLrNeyVeR1/AW2LXHlkY
7yPNLCHz6qWnrqju88CZ3ZL9YPWqU968m5etZ6g6cEaRXveTJgEmQtFlJf3T139eB9Hgb39INlrx
ZGnNMWvdPDnpbXBTQ0O/zuS1eWDxSzDFEiwe0u/7YcXmGoee6BWLwr1dMmJMwcsi1CVSiOYewToa
lWui20oPBob4tydeojDclndc9h+r2SY+J6eXhEKgCuz2xIskSBRmwdeRhy5qR/zrbXIYSZ+3Zuen
m6teCXG0IPaJ9dOyTSQ/D90++Y6f1r1DCFycnyu5WLZ3GUSDyjSDL5YvJS7N5cx+h7U1HKcQtccP
RjBX48D0oRlHt0lsul9Syad7NGD5tJoptXjY9TL1aKlWPueF8cUg9eicP/zfyjKNhEBc85CS+1Ya
/rgsO0qOwyNOSwJVhHGKFc8HVbI5ZjGgcQWkzPtkpGx5DDvD3yyKAdsq+1lte555POWXZiHtM/QA
tB7r3h8D5gP2eZ5o2KLi2CSQkUmY+SRnLRp02uDYYfx12wBiHFNPsIrVdNjcNt3MATl/Egrz27EQ
gOsFK9g7b9LOaugaZKImMM+InqTi4Xa7ZM7D+FqO/5SdbqN0JvVItYTcqlFPuPnKaLAgAsSBfnCt
D4TL376pGUVGQHpJLpRPA/XCrGkbK8Kv2HS1xfTLwfBrOEbpKS9HOOBk5S1NCZ25Odk5SS8SDbA+
uEC+qupUwVv0TbL8f/UFOzKQidwC4/oBNNjUPH4cMY/PQqhCTu2BTFb4WvjbA4FT8jL75gaQI0ZW
WJbZirkfsY71U/B6sn4e3t9GmBFx+/3+GhdIp9Ivkom1b7G3mL6z1JMgMsrlIJzkt6MhClskozOF
fh5KokskB8aNXCMCKaXAXIsYq8/SQYnt6R2Eho/9mrJdKd478cpFiTx2lXkjGUnaCTgKrhsvKr4N
nn+Ke/Ag6AktmLZOnYKYCyjjPeUSW+HsH5357OklTMPchQEfSgLCZKnnh4tOb1wIaxNzGy0JcgWU
ET6qhkPliuDgAF0/z0O8mE41ueEUnmbkW+/0LGDJA/VAFjk9v7QSw0l2NVtK2pyBg+L18uKtsC68
Zk8vM11WPB3sfjJr2oAaFv0Sr4c/3b0bmyGStHtyYF1DGxZXbTHsYUlgwJuw8+l+ooebCpNf+/ha
GxHutoi5UVKZxIbCTQqWB/cLdQXbXTnjOiM1Xt6Nn6USlIsRaHxdPL2q3XCFYdrFbtsbLlPAIxp9
nJqLRt4Y1GH6EJjak/LysKM/nAk1zH/ELZnGK45t6uI0KTOluOnihb8N+Tu6PrJYVqozXAabRIF9
8xu7uAGs0UosbYP6d8qm4ikbns70LbqNMKkbGQFYIkIZPqZfBtIy9MT/mL18jkTEALD9KEjQzgC7
S29X3ivblA79BKbOFc1+1V1Dv3dEt2PMTX3FL9HPb+92BZeRe6bWOARHUW0Qiv7MTxdVixFY3fZO
fdA9BmGUzDqpbgSTGZ5BdMnHhkxA0TLFIR+M69uT5yO2mYTiUrEJRFgjZfYLWio/B/DU6YTm2er+
Pgn68QUjF3vJrppM2nQZxh+MmErc6T8l1OgTAeK+OehrljMI7nNcE7zHcSozjvy7vdhaOq8h7ySr
X8Y0ChwU71MmeabwmgvUoX4hZs7nv0MKYawles2kkGIQMgicetgf+KE3I5bK2OhViAcRfMZsBNUm
aQ9Prp1tAQM+zjsscu/9PULsASkoDtfWkZmqmMT8lKf2v4HjjwNSmQXNg9nCTl5+koXGdOwljgyK
prB5vdwkJgAzisoV4UV5wBtMRJTkCCb1Ps+WfC1bmgLJClxsJHl5j+v0ajPduApb1B3Zvalufk23
7L3CRUyU4XB8Hj5/2WgBaI+ICDJbVZw692KkJ4As/sDe2SMa2VELn8a8460PXzGtIeF4iEqrDgRs
Ntqwp+/emuAoNN2YgH/fcSAgzugiubOam023ry3l7SDN48MHP2sR9j5zxugnW7ZUJa9Nk62y1KlI
OoMZZjYynfg45WOBJvT3Gj4141Zuc1ev8MOH/TNKU0615vP7ZtZso1nn3sojn05R7FH21bf3UZgn
YHolWm5MGr1lEkVAI4L9Vt8MR1MjvttmLGcvEw/wvQ8Qj5Ju+iAfHBHXsw1lRHlaRn77Quzt5yU+
9ueaePMpM7LcC6wKO45BQV4ZD18UM+WulKM8ujWSXDQCpS98PwbnSd/hWHHwrObqBDlM8+sRGwag
KbibDF7azMVI9uKbD7ATIwKOr58WbLM6U18RQRBFSCZQtZBk2zgAeOzb9UsBh+9a6x0+XGaJl47D
Qs9QIX3LVoYrhIeIMQidOBFxqstW57Pq/Ei4wi1uEkBxRe4ozXyocQpGyuG2NGi1Rn+6ZfOOeY2H
6zKECpGzxTcjBvMvmZfTuEMrDo/CZAsP+fWrOD1zychuYPKKwkk1vNJmAf8g2VY4qdwhdW/EsOqx
o5dbE7b73+00W+TsYuMxTb8YL/9NGLvmC6vnonM0QEHs08sNcknv8aeGLzSA1+Y7OyhRstRNq8gB
5dQdYHzLtr5dz8fp7WYfzzkzEExwgcOnK5IPOGm1+KIsdP/PptAM0RiK7jc1mopiSZeP25C8QFb+
v24gOQtat9ctmQ30bEsIpJzY1+GHcV4dKOUTb5JZ+pfw3VOiPw4HP5Hy3xVvpLcD4rSSfx0IDWXA
Sx2Sk70b++SRKJyeQKkXBbTPdBAEUHdhXkDmROAo4iYwFV3Eq3B6pr46EGK1+NgZsa+XMRz+cU40
PjHu5T3mOAE7KUEOwmS7yXnyB4/3qkGlDWj+dsbbtsrdjwk+ksheZTJUP5yGJSTV1NLJmp9NdI3C
tpSj2RxMX9NdUIJ6sA10wgxfSFoNEhKWj6Co5skfA432RcFVtlVla7lHjtan+DXHdTH62pGoHlIf
/crFngWSRyBG44b1AjdsHujc1QYMjTGLh8JtaEncx+FWWhq+aVKgTEJmLYOMHqsk/sHw1AsPcbEr
LPYY2Yl1z9bo0WhCJJv6fXizoZF+A17CJYbZk2hq/32sZJdHwjpeFQxa5jwOUBaP/uPS71sIdLo8
V/yrlvGpy92nNJd/elQ/PS/DzcWGQcztHhtyTA/3Nz021MhrDlc1frweFhMLySNiHFJWEN96AzU8
Bi0QlWDPkGOOO22eMWZww0+yZKeA3i2uBY4awW8mlAh3MSQCeFIJPBQv85NMbtDNP2SgX3ZNqtlt
5k2nVubROjAQTMu2/ClEZwgJV3SbRRE+VeukozLp78kKaH/5Wkg/M7zd65tbCKh18l0RERg2gc7I
O2EiR/CYt2da7eUxAgMFr005MR9E4e6Nw8xLM6vkIY/G72uCs0rdZb9JOKNfVZgyInVdX7BbzRGL
MU9DQVKRKEfqMjvF9xc6vR/FQ1sYIwDeaYxVHFVi9TMuM8rEz+O7Eza1HXus5vozI5rqvA70n1sI
7Wt9rrNte0HhxDdGXxs79D1eRwE0VxX1h+xLZQ7Q8sM3XeoLmnu+kb5iANDpjr2hslFfLRS7KjbG
LSRnQCddYq56/EDtQpreAMIwEU5gzuiL0mWNvpdQj3lpWLilM0ebO4XgPUZHB9+SYK5pcaeXWnE+
lW+i1kBqgbhy0RB3Ps+YU5g8iDP2BI8WyREfcx2CsL4wcn13mvsqnP7lf5bvQ0ciHeoKUFVb/MmW
8ZKCs7vxhA1HWpHd0+YAdhKLUGmSl13mVU9FfLdueVQllIDS/Hn8uw5REgyA++x4mCu0SZrooupj
ZS1g3+rpZWQ5PR/WY53VTmt3ax8r+zwNqNbPM9sdrmDzsY7F6FmSqBlSwuQQZdXm4Wz/CWy+sUqa
6y84UTZyd5wN7ff9aRtL2bsK2yEj5vnHa7+An6/IJgnefOj2C2rHfXqzD2ov+2OuvAd7cnj+VwnY
oPH7sMW9uSIh6lebLzmySf1s6SSs236GE2LJIQNhTH/5/BEsxjQOxBdLHPtdbXrvYCBAMsDpt6jB
9tvlDKqZbmqGmseVasZVbzbMs4I0nrm8rTA1zebmMU+CjkCGjZ75UnvIwYyZn3P/2fJpUFsL/+TZ
sWB5FQ9Ev5Q+0DIsuVVL56VEzZndGj1mA0AW8W400aeJQEDwTAigKy5kgrRgoIBiSNeeMO4kwb9x
5FzVm4WpTrwgn7xNZ++cGkumb/7aNgxUZX/K2RKRbtT+n6l6MgDcFwsRfgeI9E7xdbKeZhfhzXsq
TCs1CsAtHD9a2DrqD3GDGNTHgPGewvVA56B9a2guPVKbueNkHv6XWi1xHnTXmNEj/poyf3EqMaDO
XJT6bI7x4gUHAA+6P7lzcHwiPQ+JGT2iMJrAVs5mwA9qqZ3Dy4or8ZdPLYWla2z4Lg+BH8gBtGOI
ihiAOaK9rKRoTQg+H54K9wE2Qjj+Xk9RLo5roHKk4t1lEyZliuGFTsmvQJE79pquzX5egwltpo2c
H49SOqdBKk6S994xTd8TrmeMuKN72wm7L+KtLPmCOaHFSouwEeaK7bb83AhUrKUKl7hCaaYl3ork
GgexDPczHfPC/MkcWblt7Ywzr17WLBMgpzkLajshohjr5LuYIM3uHscBkpfnvv5FgYoGjFZg+iSa
sJRZLCnZMR1ENR/IWZ5ogu4Azvb5Q7QnkXT6rQFJOE8hjLWFeQtJwwkrAEXWwAZsY/z39FrERKg9
OCtiWwmhf5RAR17Uw3IaEctmyAe2J5767XFMv+6sx+W0hpgwv9PjbIGNNMiW1/EP2HkebyPFey2n
1chlbWt/r3/9v1vwEz0LGwuXJyq2Arlcq+TDBu/1MJm9VXYLfizW3+3FJemgGNR3s01yLwgXUPck
AinfAj5hh343Doec91VWOOS0je6UPgJP4aSkyFjHWZjE3robnLLcSCA0f/TfNzh6jFPUzdpmy1aZ
IfrER7jBjNucjHY6OmpbySIFQ6i+F24Xfv4H1+kq+83hQgVeeHxYyA3X7r1CP9T73DJe2fDjDR+O
MAXDoo6zmIUnoEBz2EgXTDmgIOMX/Hl7mHQvUiB2AVI5ttBLGp3DuJiha0SAQZcwzPt/zwhB0O/r
5r5Xu59iI4dDRPW6BWJgMEAgKRKDBPKCzckIvIdohsKTz2RLut3tWcgxs6Cu0avBy1mC//5WlwCY
95KdCT2aPoncbDnM/iFMQi0+EnGAyFVl5/IDmFS/jOT8Dm8b6XQaTLVrrN1351WhiFYrfF8HVDaj
9SbQxYUsZRPUgf7uUQS3oPy4o+Hmd46kvHtOjMZzomrpI2ePaKN3P622pHMxn6F5HLIrkuAUTQJ6
6gr/fBfFDv3665t2niv4G6N56AlMba00gJAgAypC/VpCZYZtgpSexQCjL/KQugYyO8xlZNWuMlrZ
z0HD++0Jm7xwY7ugMl2NdbbPfhqrGQn+dE1uEVV8tiEpQJW2zzQwt3LIm21ERTKvsj+NI6AVXK2x
RmyCOvJIiS6HVv2XEaZp//IzhJVp/U70a+FN64jKOwwHXFMtTKkSlcPhFAfk3c5C+qCoCNJNsjEu
NScETQEtIvSKGs7+5D+eufJbuyQb7M/VKd6MfzcsgSDSISrk7EDYT+/MoMMyt/QSWySfsFp1Kwlx
nkzCZkX8BT5iv3BJlVll+0contOIHT9o8oxzGRZRQlhi6g5nGVQZZC91KcSBbmsOm04W5Ces9cDc
mJvXytixD+1JCATuEfLIjkTgtPRHLJBMSNZLJkpiVril5JapXRsApO5LWeQwjDq24vWMcG+3d7iq
RIy5MvrkcODEJSvwDSaDtmOdcuQrjtbCrbgdAYxYka/tdYbZPV5K+8ffbCtvOQRxVjiVI3x1IcLg
16LyOXfrK8JlX+KtQo56kK6v2pKuQmXpOy2ozvpauSqbsrA7wBxg8qW2ZEGE9K8mvQQWVLfESIqU
KF3qXyoLbREjCMc+nLz5pleuyzXjJpt9ljf0R1kgXsxtvfyvzUGjLZMWSZzW4eErsGGjMyxHhyGK
yEIhUANiNmAqiRb2Hk4dNV4GQfZwCrfaxpdm20bVl7JQFs0qjeKoXIkL6Zzt820VKstuPfvOrla1
A7QNhXD8rg/jqYLwvRiXUpv3mc0lSw8w0JvqFUoXrid4HGo6Gvph/vweLhKw6M/jlNCGmdZtyeSx
0ncgDCXds7QRgLzSIydETMf0K20oNnuSQuiq87MODLGBb1eC1/l5f9w7/ozWoQvHLe53NO4jzxXP
mstHnneEURa2aAshBVNyk3/Z4bFrl9rFiCDGYLFOBhnxq9dCs6tJTnGQ11IwreHA2xloruE+Fs1a
c036NHP7/FZRe80IPeUujNsUdToN8ak4JJS3x/q5JpETV0iDe32wZevpHwW08MTEedWq/DU3z98b
79hR+PfyBELP1X/mcha8LrP965L85ZfyInrGEXi2vNyOoqetwIfrvweF4Sc9JbgV49Nsj86XAUcF
6Wrn1aX7Kflnr8vbH6/6v+I+oDgkanL1OEpM+ji9SElXP9OO7Hj/+o33uTKF6SXRcI/JFbsLSB4X
5jWZgt5ywKZ7e34d9Y0eMK+ptsRC2GwRsxxZjYaQFRw0qMv0W4jyg/YnvVFtsBeGrQ41DFSxnTYV
JU7JPnbYsXpFaEh9LA362XyPUg/RGFY5xEIKOQrIPQ6wVUrYLNULA98kOTC8PPj8saWC1+rvGSSn
+DRsX5ccp6a4U+qpc1KAQ8u5xO3eFQj9b/aHuKopgSSOnp56fZ9NWyVXA9LqyRn3X9qOECQ2GSBZ
lEUogrO9uBCAlzudXc9PzwwSisngt/fpR1AyAKoD0j03IpLThbQToKnzS3Vh+pUoiT9tvUxyKoaf
qaEqBDOyQKnTSmErecDl1CE7S0cVF+96bVij7ugJbhNkhN6HFoq+dpjfMofuTskIu4FdMkzn0jAV
eYTzbScDJ1HCLO8z2jWPCXeSgmXmS8FN7kbmC3yg2v8nIsWvp42S5M+MlCdY6zuRNzcHxYEnXBvi
qFubq2Pe/FbExkzKjvB04K0Zw6wMrBHBEbmjICaFlW9JF0+h6YjcDnB5cz0NSz5qDZ3IfPgADL3d
h7kQertTt22H3i9KlfubVA9eDvfFVQfLnwGUM7AAfQjbN4AaMEpL81G9bE6iNEgftqAtBK8OmB9m
Tv9266C1pcsLW269zG4MZG1Qg9s4zfqT2GzBICwP7oZBmTIyOoworT3+weUvZQJAHl81pbNHKdS5
RO7GFiG6puFUQ9gWwWDMP6VvQrX/NqRdERaJHsdhXfzxdayyO+yaciZlvY1jwoNB34B0Xf47zAnZ
7dIFw1nyBUjK4zs8/NnMSj5OrLLZctsjHO898EgCXro7G2+eUf3xx/sDyT57XFavenGDMYHh+axG
P96yIA6tQgcHg8ubUHeflcLoP+AcdvySyU9AZUMKxuaGARwRxSQQ0fnGNiUxakomgqceop0UoXtW
WQG4wOS/1VrWIlnvl5OkG0YanqQb8HTwm66wUOVB17mvPYKW+hFCB8za9SMifIQVqc5Ur24/KWrw
g7wldGrY9IjPFhA/VrMQO79iJnr4JJLwBc3+hy1mt/gkkvxezd/UAX2b6P7zlHKOD35GOir6CQYD
b5jyZZAIZs1VXT95JiHYj0gbem1lKhEcMPEnSbLumrU0cynj9Yxt0Gu52j94xK8zce6NBG5IDjaC
dtXvB253wJ6Fac8d2CtTXdnMUXElsYPSSGMcudOd6NmCeTNbAibkuTOIa8kuw7K1W/Iud6R/QtqQ
K9zbmXg2bkSwzlNhUR6fDjncKFepmBwIWfTuT/2x2ZVoWozABPFY9YUvwMz5KuuEsIYRXDtYme63
9lnl5b8Inf1CuALaE5X+bfk4gwpaCan+foeExvska/nhMtROOvlxzrqh1Mubtag7IDIgrfTbRN7t
uWsweOrMKbog05bTNQsm3dgkG3FLjIg3SPIv2t4y6pE2Gf+UQGBwl9z3vwIyKt3zFtpJ6yntPBO8
TvF0WD+OG5B2S1hDH8G2Iws55gVtHxDZzOEoNf/eqqUAR6uoKAiY/ussOuOepllddMjbhJfXD8Fb
/tGPwjOk6a8y8M5Z6WXdHjBsWpJjFC47kyZh0MM2Op/nNepKx2V87xje0dMx35K+6zEe7sSfB+Md
OL9sKdBa1Yn+lvuV1s4bf/XHLkWfQ/Jh81KzvWL+y8DCiKlOA1Clz+FhEgCvbY8aFDZlmGsva5jZ
1QD+bInAskxVVGKgjkv7RK6rRdlSX3Hye2KgHW4HZaMExj9to10h2yHV5Hv1IPsJXB/Em+EOzfa9
wYV3lYh5sYGDkU9iWhw2A1L7SewHzkQPwdojaOIET647O9V0jtAnWAZjq/5X9XYt2bNqnv/FwbjT
8QReAZqlg1Yhmh6Jkp3ZwkrfNnSSDMSB+qVyomAjZzuUCWXAf+3Z7vmnRIS4bbuwAxxzEHIyflaL
ZNV2gO0wKzYUjLDm6cmo5lwrjCL+W5k/BUDOcapUxW/NBmsA6wND0uBonsICN/grDmPVT0N03z5M
3PG2QWdIkO3Z1CcGnWexOM7QjyYc1/zrr7akasSQEAbAX4Vi72fcxssmzOmHSodZ48ItMb/R6c0N
yXohThMwwFKbbXCxqRX2hFXjmF9jiEvgeXpx7oUCa/UM0kI83SOv0GCLwpSC814+cv7zyiBTWCqg
/OieRMxo9R1vDNBBKvWJWoLn871sl7H1jU8HEpXhz9yomyfYzlpHoXB8HDX6WV8IqmMW0VmCKU3x
mfRdkgtoj7R3z37cKSPt4SVnsC6mXiJYcW9c9YAjkCmC81PfyLpzW9dnY/e+14vn7/OoXp+/rxUV
DsSFJunLLFzEBBIty0QjbD803YeSnQKaLZAM94YKUOcSujhWd72cIUQ6RSLG45ChRSDpU4fF4SVC
ZKvtzC6omfGpADzc86rYobUxu1Wif+XFjlOq0MNSsxoO8JdkVUfFdGfM4EB8ESNYhJrqbh50W+KI
IiWO2Ndu8IyZBdyY2gqkXOp0hHr7MZbQneSCnCIYCmRQQhzKeDNpymtgf5RmR4MphmGQKKnE1iSn
AcZ9+Km+4gsqrDT0uJRGGXL4Ds25r75TNAePeVxsp+0VHafyRXKZWz8/sEIkfx2NOQ++EgniCruD
MPp9Yg170c9/VYL8+tDcFO60drMNpISEXGE7owlU3U/rMSJAs3R3IWzYWkn0pP1xe8AX+BaYFLlY
JAcDGYyTq4txHR8pL6oStJyHkpsCQPGYwPJA+D49Cde9Y34bDXKsb/2oBAMLWbZ65ulkDjIZEUnv
PT20MttHqA+hWPhj6k3Bf4Qqfu4Ezh9Nnld47ITv4owiJllRQu3In9VjF3MTbTNQ6IUp7b8G/w+U
LyXzgNI9YUFmxpMHpmAnQOOhrLl+GidfGwhUlqLpfefr9J+4ZP7JHeqesiQputnewIlxAayYQx72
y3n+cj8/qC4i/VobrC8m3sGpYWJ/W9Eufxsi9X5ihGeV3YOpQNdIhlXrC11ikIJAHO1U8np+ZGcR
LzOpgQNkad1GIl0stoZVGaAGen3OaDbqsP9M27+mMMQpKLGPTP+GAwg9KbSHNH/IFDXSgmZ4LIwv
bIjizmwPuriobjv0DvCc0r6958eeDkhbVxp5XeAPPIU818BUzlV6sRSnfLA6Zc2vkeW5kWxRH4Fz
oZ2lQ2w5JbEIYIbBjiCp80fs3Op12dh0+KhtRMKyeKE8ZADI9gbYeogL8p+/GrrInY6nrfJmzu3y
+mZq5GcE6GvZEuZ/tK8ckf1zWzD0a2sQaWBz3rLtsM82MTa9A4TaBJK6EuGAFum5Cpzia9d0S8WN
21ADUZUtjpPr7R9ifLzoVEoQH+mgr2RjTbNBVQnhDugseF9enPt9yLo2Wl+5270b/xPwurMgzftH
x7SaWQ2qk2WqOhIw60HYPK1Yt7nmot/1xNFoLDIjMLRe/F+qC1GX1m4PgTBFzrA4S/yTEVjIBKJ5
X10w67BUsGaQ20HfzuV6Fm59psF/hs17J0OMIJ9Cf0Fh4ZIHGojd238ZXqq4r2U7RM/PXkdTJIXv
t9Wg/oJv0IPhrz4V65HT4btWXO7ELQ119FPyzP4QKHlz2BKF2Wx7SwIkoI0eGFvGFiSfs7A+CSSo
1ZD+QaVYRBi/uaW5M+O5rNw8eGyG07gcH2te4paWxxGqYAiBisuLsm1TX+RUb48MtWg2vzrJFmdb
yqZ8aYyAPzWj22Z2f+ncJ9sTkRb2LvWWYPagJJDLZl6gnM6Ff9mbNSVs4UmNudCHjUrsM5++IosF
76d+YiX89uWJi5lpxanbow1cgkflCA4JP2BifZOHqZQO78CG3Vk76noLg7rmgc1/MEzXzm0l490l
qnvApCsCvkCFTtXLsDjNOLmqE6kZWuxl/2Yr8zO/7W5yNBCc9fkRloZTnxGPIWPieU0XKlg6OcbM
yMpc772cKr96R1ywUwGFSN19bJ9DSH698fZyj/Z02s1XLygDBPmsb/s45osDnYAsiaAkueSrbIci
E3nxO7VMVAc+fRzKCP6elkyvXzBzkuh6TunIAL1QLGhg31OyRBzCIJA/RkID5DiGBnoSHbbpYZuV
m8gnjmnALUCZ+DGd0vgkpMNI/8WSLsTQAcDzm5WyaA607EsW/Rn03He21z/z4h4b8791uSNUgD/W
BG4OwfPlvI6f7iTH4S3dCqDgb4gHDMIG5QgE/1z+plF3TC+CHI5fCg0aQ/iHoXf3hnJaEiLqtj8J
Pb5K2uNt97p/cvcGqzFGWZBzN4hsSwBphKBsXX2n5Ja61mzlkN44vllXZUk5GxYOkwxa3SoHTonJ
syMrnoH6AIAtdmSs1tKp/RH1AEJnb4ybh+jD97H79dI5cLR6MBuil+C8Uespp5aNlSj+9AXLjvhU
b3qKTUJLDs5t0Qid37YkbJNlnNAQtTbAcja6snDOSQl7od3Dyj2Bgdoy7oIhajA6sa+L3LzZQt4l
3mczNZwWfbe8RiDx+aG/HZAme/xFE1XGZdLRAHMnQb97SlDZcBi1gvGRMTO/K8A9ijuUq7600PRp
9oTze9iNVF9Xj2hjoCdQurMJiaWBZeEnTZSJC1jIZsHE1hFBy/Whuvs1Lp19/UMYKFSuAfO04avS
jgXjadgrlfdunbBNreLjKfdiWKaS06lr6Zz39OOBLF7ylf60Ez0sylB7sbjvlbpttRBc4py5/+J0
+2uOUzBNOYgTt1PWJMYOaiSyMgGd4NuSlq/fz80ezl3qpJF25+mjIfFv59TO3Le4vMEASX6L7u5m
1Yn7OrL+gbXGLn3RmIQiq7fZWOWg1jQ3N8mv+HIwB3rEQYKOXdX9nFUutOVCKKc8ckuRVuV9rWjA
0zRoXl+3rclu44hldXRhboo2DGcCAr0CNeLwQGu7eS/GD0tX55zZWYsbiPVA7Znf86JLpWvj4+S/
NGVp1KIaG6zBCMmunzKp/Z7mjiWTEXAqw28DJJjCSzVbEYrupLnPtRKZpI/zYMBoz8dTekHthHiP
NNppk4BxB6ZmfwV7AXaI2QEsSGJH7oi4g/pd2WjCAROQMBAgnvsiuixyP1+rG3PF+4uY+KJfJvXi
fySd15KqShSGn4gqBRS5pWmyGDAxN5bOmDBhIvj05+t96tQ+tcPMqNB0r/WvP/TMsT41S3+9Zqb6
Ga6fQDaI3alVm7NnHdPn2zcuiC7WhyEshDOekJArsqvpn4uoP9fTzurTdQ2i0inZmLt3funxGgYN
1OZrp0Mf1ZN4opQncRrXLl3g6xUUqQ4v/TGk6n98cDH5EAaD9L9Fd5AdbiP7B7UGM/OIkfsreapW
9xMa81vEGARnhB0AsIdjqGBbMkevlcXQtbusrn9rQ5aQSbsoinjwhl/o6Olto69o0M890Zpj9o03
+YhAxqU164ztZ1zewi6RX0AKKVflhyXOVP/NecPc6BVCo+ou3qT9srGgLCsjm8my7VI49gaj6zc4
L6pfLWDF/tl5TSwQyWC7b58cX+dNGtvZJYgP2NUOSQPySjD/yCQFi53wRyMpCCuQEfkKWXH2v2A/
K0Dnfc0MaVLJwyXhPegHeLwzSo0XMxHm8iODweTwGX1m787IuuHPRNCV5q9/v/uC6Rn1xs1rRP4U
oEZ1xBnEitLaGe/EqWNrjHP5qwhe3YgBtIlw5ZaAIl6afxE0pldHt98rB8z2y0njGrT2Oa1Hz3RJ
xXoW8WOrF+I4L0nq7Phf0hggNVCzgNRA3W59HoAXkOcUQ3K2CFmgsAswzYc4bYzrgEMYLLXjUI1Q
r4AdndwuBjA1UlzIFxRGHPQQIc4/z++ou68pDy3OkK94kXkbWgtrQ/4i9l67FycykRknQDrIJTfq
dve8PXd8uE6f7/D7cDG+WwMJw/JkBg2UBrvoX0Zh1zWf8Q36mIImnKofcGDEA0q1GZGA+xPIVdKM
9FSb2cANDHqedXSBpfVYVfSLFDvuAYnXfVwPLm4HoKH3GL7WqXkY8ly8nihemkdQhOu1LD8CkucZ
IUdLUXfAtZ+qunWfwM2MmpqoLUZEmZRacFszH1s8a4Rg3Z7QTd++TnsMsuqgqkFEhb4dQMH6x1HU
mYuEx7Az0R9ez7WTD8a1OZXj8efam4NQrtNeD2um8LVsCjjjbqOF13dKMxNTbNRL7oxKiQRttqGT
GaPraWSehwQcrO8sZWkb0jimuAToKhfnLmPWQM/+U8ID6kk7D1SQlcUUfA6pBLUL2ogiwppkVKNe
Da8xkXA512x4B8Zk+oYhh6RIvz49WIGvPQOIrmx980fJ7YC0u4P5Y09c0yntfUG6HWur3IFVxC1f
MGlyHJ9I7+J4O7hGSMAPBuhUAMsrUroVDP13/tYg+khmG9jvqYQnCGmg8JaF0qS6js7fITUipHk2
03mRfJmb9CVkuBmDzzkaSepRH62jE7vMNbByvy/fSI/cIwTND5ukhGGmJ09CiIzpY00GN03SeACl
rY/cjy4LXoZ7LaIHgYd4xDnWCIyGav4o1j86UrwamwIXTZ15Hbe39BXpP811SmoCLcztt+kJYPtO
R3arrB2kj/fGBDR5eTyEgbpXBBq9aJtARlQiDXXhhybtmWhf8d30f5dG3x2AUkIHu0kwYOxkbOdN
afORB8Zyy36+s2XN4QNnVB8DIJ6G5h8OvKreWz0h9TY/PaKHYCPTgogOMtqegHwE+vby9FAT3Wlv
aFx9bKUAt2iOA1uYOMOsSGJJOqic2UONST97PVwGMuScJifTvWwt4qYKt9LD4kRl50D7qaRGz0+r
DHhTx3dccFo0KEoSah7T+8oaAtr1WlF3XWS5cBm+0+o97jB04HHFceFCQFL+LYIu2opBeLu6frM3
2ax++y95mnXFddYsTn+n2ec77v0wbq/HPTRgoOF+kz3Sa9rHKBuJDNpqLilEZEDhZvSk2H2434jU
5cflp9wfTMxJg2tiQx/5B1XTwOE0TQ3mrB9u3aSIQbvFRBWDw96H+9p3O3X8XUs+i3FxX7xsO0bC
e0dCEcMIpN7kMr6kPb8CL51XluFb0wscYML3YEJci8WrIo7KtWEDFcwOxK2lpZ7SrOpQPzLq6r75
B1hC63DC6/8kP+cpx2fRuHWi4/qHSVmXHLeNFl2pCU1xflP8q2pz8+Js9V7YcfWzO/F5HmQSpiFf
cJP1C4aw+6EqtynZWpem8zA2rW1TLk5NDFhvTKiiMbUm1u4WfTxGMiCqJTy3v4endms1ANNj+G0A
aIcxkCTURMgD5urLtObltM/oRNc1cNc0WQIEy+dAe8+bdG2I97R1bOaHNLTaXQA5r+EvFHN2ZM19
zbpDUnjWU1qRR9ZPbzt6cG65lpIjRBDdc8p4+ASqITdmQI4c9t3ekcUTv31QVqSOBNzhLAK5rbco
SkRtwRN35q+E2nK9ejgBDo/7ni/e/gm+6hblFM1gZ6taK2txg1s5O4iD+FToH8llBWRq4Lb0ggsk
j7hMFXHhS7uFpB4bXuoq+FCXuCZLDhnLi+f4O2aUhaUHZEW2sPwS3N17Rr2bEfk10d3NxhCXjfaD
aVR3wnIuUXhh5+DB5jr7V9EFxsaGkV/bSwydHoLD8ZhBCcUGqsEf7t5At+lDL+RXgLT7lve5lY3b
mAuMIC/hGkedr2dn1RoBDODOet9bAztyijpv/LPOAoy/twXswQIJ94qyDEpALrchVixqwOOL2etA
zp97KUYMWVrsyL2qigrobvD/Z0VPEv1B6Xdt3O9g+wSYvfNUIe44TQ40ISN0P8TU1sq5BaS8gZ9T
zWr/wzDw5LY/jMRM3cMIBB+eXs+/7+7oPhxjSlf10kLzlLIZddYBAij6m5NSiORXRmJ4ysDmHkCG
pxKDuobZKXgegzRo4M8MfRcKAjXF394nFfRGbXuPrHV4tdAFiwueP0D3z6/bWnJnwvGqE+0UWLgb
lOJ9Qa8fHWFrwHuPjIhD2hmcxWOsK7MGXuqFwXI5f1OTKEsjsDEDfsxR3lqP8xYCc2vmvRWKkg4K
eCDxzZkDYIB+CQv0COAdzhFjuR4wM6JoINlhN66nuH5VIDNHuODUDPR2oKKwcCocIZka0YxOEbDt
Pqh16uSAHyOI/sD1zdkHJTUN8IZCIIH54isQ+ygjewdGSy29zgBAHzgW/T4S7T5mn6I2baBjnD2e
s44GaxJnN/K/AiQ1PqN7DhqC/chR7MxMU2gadCLYCCdzB8X2w7j0MOI0uhN+giUnvJ1O2BD9l1KI
dxjmVd+wBBVa3CDgP1KoIjf6rREoPaQydlFsW7OOK5mX4b/DBBF0n34HO0vyi4nYAkmSEGkIgeGD
7OxyyvxbM1y4N97l7HbwFugPtUNwuIdW/tkOPl6Du1HV9V6gVCnRgHhmY5Mij6VHM9dFK3xLABKP
zIedPhPmVW0N+ydPLyPdCAqlABT2KSsg6DzTmyVuP8+5DZ7Cs3/P75VP4LZqGKhGT7o0l/Woy4WS
Jx4b7I6QpxkzCxHYHar/NzqTjgRJ0oHDxB4HZ6lpXBgrdVhO+Tgh/B/PdKRZEdaWd8nOsOcK/bEi
AD+VhfYQwIXV1dWA7aTanRml1zAJx+3bLUy/+x7v1uOzarpFiLER7l+wvR3IV49DgME/7DjGuUwc
x8XmkDxwfxXfkFbLZryGAYHmq0mvUkXWY4Z7HQZTxm874gi/dPzqKZISJkFfwiO6vWIAH453EED8
CkKmhgZCMkiaKImgwmcXeH5s2CYMbh4ykwg+5EQe+rGucjZZm27NjqwchdpR2ry9ubSjR3JCo3yY
WqclxBYQg9G5EbBtoJnvb8ih8K1z3+kAPooE8J93RoOZOWsmoO9r0DUM9A5siTDEOkD8TAo5LVdX
YuWoa79hvbqq2oHXDj6hSccLKPJIeqLoOdVG5YvgN1SrMHjiYm3YXb/2j/Vz6CaPXzwF9NmHVid9
MIOnrYTczShcFF+v/coGMtnsro/eo8tlVF8kfH9gB7iD+C8OQjj+jODb2mm21wniXTWqa6ncZtcq
YDqrChtLNvizxebdQ2mKeaPEzjQyd0fuC9Ufw59m7eOd38dNBL1hrJWRwVQZ5wv4t2X0GLJf3rxK
c9cL7IS/kJwZyyvPDtxAxxeGjBDJ4XJfOsMaburqQJH9Fca/8RgPYo1sjtYCzgtMQOvnYZMP5DOa
TaGTzlBQWawWjCxgRdLxtoFiKcFDbHMNxgeeGmSSWNEZRQsUH7Ril9Hji8JRkagCpcmBffyBc8+y
Bfs+lKFVD+/swds1KI7hajAUuI4DGsDz6OxRZefwX8mKMz3oo2skMsdpYpgeFO8+xdV2UIE0MUqj
rgR2XdJNV0sN8oVHm6ZNmfefh9rUgJ1B+uacM8pG9BWjcCfnDEMl1nmT2Bb0qoICYd4faRMqH+Oz
fX1WTEkAcPszSpxW214CG84dXjqgcYKtE6sleZqYBPjhITLVhvejNBkuQ2Mw+9DGrkN9jpyxnr54
LSJFfm6oTCkuJg2ZIzxvAM4ueGk7Qm8fsft+JaCB7TOmGRDjY/+WVTJAO6Z719/+G4nEsJjmp5nD
AAwJLCPc44IE6S6PP2aP4oxdMPf7NpaaOntAJZBpQFkwUM4+9pTbEL0PXP2uzyYV21LPq/ipy+49
+AzZAGc2ajZdQm+ALLsleEgXHbA56hNgmBQeuXI4KNkzIusJr+qZPfATf+AG2VdYYacacqaoGexw
MB4QI7vjhIHy0tD0sr0MUZxarD34RZz49I34syquSu+Jk5a8vaCOovhzG2v4mJiMW18+HXJ2x+Hp
Gxk0Xu5t1KklBz1BSCVAUjeo8Ibv4tRW17Iqw25vjhjmC0PsGJ8uYX+HH6/F0AzS8jvsX8ITg1t2
GYyYMPsIqKpMtKPgUSNtkH5QokO/+71t1iiRZxR/lzJtiIss4xddBSjfBNmIlpDsix/CrJ/CVPWA
GsbpcQr4bIikhXgCDmcFQEWMxCkoiKkCOUBxxQRnBfMIzSyBySY8a2LKPKhqSLjS9ja7Q+fj5KVN
dZev5A3qV+6hTMN/nx1jllx3WE2elHtoP8V30RWQZmC3FoG9093WPSdfVo0y1KXnwyOeES7MF2YL
EwSgLGQ9u+0tjIt7U2fM2Bhuytvvrz16HQuQMr6dyWxCQ3bcPkgmoA1H1TLrh8Ut7BvQQnAoy+CV
LBHqWkagmy5VEElbfRPZmrKk6jrv2js4U032sQGdq+AXY4lo7M7jFX/o2ph0wNM7jz/D9oeUhDXO
yyGpa796RJuP2Hadtjh/gD3jvDBQFPtjVvR+YHCc65kFeQHbVAreJkKl6KOfDCoGGWJ39Ize6DWQ
t9HLfwmmFuA4szdRHr2YlcqbNkBY/Pcf4cZQCfpAjwjmKNbZ1iIdV4ef8w82JpY8EHLSxPc5xrwE
H2HOcBfvruOOtFd46+3PivAPThmSYTXQPWP5DaDJGIHlYTBLVEIvKN4YhBfua/clOoUEHrQjRsY4
mI1ge+J41L33WXDg0ddhoAdjn2Jvpy8OZxarPA3iZ95VpSxy0vOurwWFjQwVj6uz+2lo7CWrHFMU
PLYwoDlHGoS74ArXtoH7ATr3SnSvO1gxrri+whaHJzadFUS28Stct57NZ3U2ED4LlGvj3p7sqnwJ
qth5++hFGZLiugSsx65zGKeEXqGwu7qO/OWmY2QoNwOPnPiB0+zZaCs1IKaVYxHDPmvcHm4LKfQm
RqodDjP0gZLlhMxGHNEVCpgA7TA6wB/mOD1DfSjgoS5Zeks9qwTW7rWLY3OSM5OFuihfydqEpsqw
53DxmFA7BW4rsHxcnqD6JcFMn6el6fjk0ZIq2S7bAFyMZ2gMN7ktfGQNvvLdcXEsGRWfDZ8OO5QX
Zs2nkDKyZy9ZXdpiQBBwUGshY/w17MCu+1vrySnCBq5ymf4BfHXBcF4ShHaPmKPnQIrHRiDkiVe5
E2gXaxjKr+n6h4lA9FBZwcxw3DUpFtTUzOhQTeBF85Jmx++OOndZi8Vg+HTbUuAEQS1ASh8WyWdn
EbRqzj2x3DjuTAjBaVbgUfx6A6wnZKh4IR56bX7Yjd/O8imhYXnST0x3bMtdswxntBzIPVp3W466
iL/f469rVP65q8Yozez/xWmXo458v7kAEmzzCKIh0dOvdZV4BJ/sDA12BlswoqhT/Cn1qDf/TM2n
7Xhs9aIdIwDHSaDR04RAN3+jXdg9AzrJrli71ZJnX9Tzl0B8RywKizIff+/SxzoOkhnMMH6of8d+
He8sHPinCIUIMJvS/EMHOsdf/PmeFSawnAgYwWTuqnFHzEcdb4YjZxjCPORYnU9h5NpLFGbnn9mo
KJwtPngIUrYznJjQ7/s+NHTlAsXvQzxSPRuUjExYWcDylHZmZawfCkKXUQGoaHf1WNAkjCngxXbW
o+vgJLzP1z0Rrv8w4FTTNxelIAcrBXaFoRrOhTvGj4icSKXjcG+CWfMlewoGIyRADqEBb9Nezoxk
pDkchERTIEKnGJDd5awvRpcxNmDHcS1bsRo+ZOdHRVmvsKK+KalSwNt++HiMHobT7hR2nQ5VTd42
PHMS482ImRP+RJsNx0TOC80S2NzQFtCiLL8Re5kpl8ny81vsK546n73dBhNyk2q/ZH/ASNZNLgty
nJzexcW+VMKFpDZT1p7YjOHb00URY09tg8X2rhdVDAcSJTUpg4oKyBamlF/g48xkORVMN0fpcHPm
/QCmTLIeJYnpjF/5mH1oaI7o1u8YSJz3hwVeya3kKOO/2ejuz/iJXD9PJQ68QQPP/Mz7zwwG3h9m
jyFEV3wYZhUu207YZ9wgSWvQ7u6tP/yCIWD2R5304PejEW6xvdWqWXFPxQOtFq9YNTH2VYwkUNXC
DeBric5rTSwnqHgumdkS1WUn/GXE4qqekwa/jxCCCko5zJLDV0rjnDD0E+3uzCu1GEjSXW/fpsDV
uxrjq+S8oWbLI1bFrTxMB77eSkqZIa/JxP4P7qzNCXmNqMOD0X3aka3UfuF2rrMnGr2fLxpIBGz4
iqjr0/3FYGnVqM2E/Sg+LQsx+bPGdbx/0xbinePsocCLspJMEybgJi5DPhyyV8AR6CSOLoE/Wzwk
fvqI4bi8Pc0dzay3wySVZADOGa4qEldYwZyXog+bVL37fuvzJ0hRHalhqDi+3twWTpjgYTnSCqAV
xBD9nFRPnEyVh/h79mOTN6TSl6Sy2cb5CnTcQWUN1szgZtELX1tI3fvPkiHjaD+B/k78yNBa/aDL
1l8efQX6M08pDN9AiNND0B+I45tLg03W98Utn7w748fitWfs8UCR48FxmHA7O6EWHEYLTGCjQmiQ
vcsfa0xcFbNEYDEYevBKfRTiUOezKz40yr9XEShBQMJtvSnzzp4aL6UORN7IUa7cebXUrzjYEdBR
xHiPp8AXFq60WobgReGARCwcjh4CQ9qH/zPCFaX+eXylrTPbwbaIHR4DPh6hp7uOjuPvSPtDB4WP
+aoDYI4xsMp7Ou+NIvFiuAE42b0Wh75rb88/YLhjZaKqNGpAYbC22YWBChCCnyawUgvviTj8mPnX
4Tk6uopYC2EaZ2j4zUcYegwruiVkdVFePOMjtivuj0HqKV0BkWSS3bAJDe+6YRDKG2RQhdQw6uw7
pDgg6IIUhGsytMqZtSqpPDFz+O0ILLDgSMPWsQGB8DtR0RunlGkI5mLq9Ps1WNWmEgBUpJcWRCNL
Zm2wHo4+wzIoRz1GCbB9vhA6fRhndesS8tq+knZ/J2UB3aMuBvsH3M5ucGZOwN6xJarD4Cw8SFrH
LsqVHdGW57kCujH2n9KYJCVXoadsCBoH/odyUYKyavlXA5HBomfG1KEgeBxRFJ0HDIfWIR17wq2v
2EGqLbrbGVXniGta6tIGeR9VOOhyQnAWkXf40WOYXf571tl/7yP82nX0muP+4vFlz+js7+xWsB/I
MR9y9VOEhGMrK2ZV5VevkKi9L277EGsIK1gNkduy/cNAsz0c7u4RCKU5b0KO9+4zOEyhSK3eYRd7
sMoQxoogHM4vmFo9Sbv3ZUbLsnw6OC/YKaOCkE5EE6N1GFKJavcAPWG/9NYEEKoVwwK/UXx2a+/y
CRTp/AzjglVNsUkeAgZOO8LL1nlNesyAXJIWngoqVcuzfyETPzEgOXiPyFpCYMch9Uvr4eLBB+AA
YxAuJgi2x/Q5hw99dToZU3PmMwSVgkgCsl3BM+yhPtLMyLF+1jCwxJNzDq1YK48YAE0A6Ts2nIXw
jhWOoVqcge1XWL2tgJvp9BqvPf0YuCVAGo8BnK9DshDZnjEWkt3tcXtKQGr4CQc0NgIOj6Jz/DJP
+jJF88vhDYcWcfnR3BJ35omJHcwDGFFfFlIIpNtQPD7janHsO2cInDfsF+jONkrmgCpeZWZSSPIO
D8cpDRHPVnfCKfXxjhrjmeP8XEf6MbWvCAWGaw/PuYD6ARaNsLd2l6roIAd5L777dQ1WTmPOCGfa
z7QFqYdbphxjTKNqzIt2fXzU8ZTswrSrlv23OvpZjh7LtxhZyzrFpfxGYfBIjwe307j9yCWT7bHA
ezVnK9epH55UYSB+IKhY4A12oP+YRblr7NJmZvQlmQ2u9BFiNSfjW8eYBgtJom/fkFpxNPXO8waL
CPxeuTMOK8+DiupMufNnSc5n8duy/0/wmTlJfGVH9QMvq3NQqPbtM8Rshe9FemFPobnSUHWTF2aw
8HMZLFkOUPtTE/3GIV7r5RtP/8QF3c34aw8uPU0TMhFv8HsLAA2rJeGJmB7zUAU9VF/BN6hNZ7bF
jDcdTY2hEVNB0HVf2flQEYxo4J4QqS8bSbNrgYpjrk6BVS7bEXhbQf2M0tbiwTDHGJGeyD8X+hhX
VRvD8LIrEOB7IeZCooT3qzxpNZSQR4+wKghLpyHPxZyKduxRUdjcZEfj4ilsAvyWXQxYjLtKJ1aB
nlM5XufmeNCHTNXF0aB1p4BHeJZzoiYPjAV8uC5P6Xf+jKmFkyKeCKMrp4czBcgPUIezKV3nwOs4
N7IrgFUKShWfTe/mAWTUu56lDiA+CEL+5hag+PE5k9C1WHNnqdia4FbdSCnOB8cYrUmLkQGPo9G6
/U+g7SCn0GY9iaVLLvtvWmtE+1EUEzyFRY9gRLRHuGqwew01vBRKoqW5pzzqIKbRYPzyvkIe/hg5
dkhtAAgwR1CS705yXAyebu58Vr2o2X/FElfRUlk4aj8CnGLQqDQnC5behJMcUiVABF0cI7bTiwFc
tThAC5ygqWaVQABixrt67vu/PHo3Dh54c1fRgzB0AJP/W/82aScxn+4G+ngKGspsSmNUiTxzDT9y
U7bz67jDo++R/BJkLQQsZeUfXqJ7VusCftLp93kXDyiVYQ/r1zr8UHGoSscpIw5qqN2JntD9PidQ
MoZk4jpryJD+oj9vCsc2HDj5sLq6VfB5O4uelZxgpgOdzAeF4LfFTv1GgMdERiXnVu1EazTN86zY
RXzn/OIzn/MEjqgCdanbbutYh9Olx7Dh4WQePMFEQSBXPGU6sbA+VnoaXmJUWgESYcaWkaj7Q8Fo
GaeEk9eJTax0SOWFUCk+f+iMxJEdfsEA8P2Fh+qsf4u+syQyCWD0CfP3FcH/6XzE/RnQ0aYn3bUm
a87sInkgDMHTxrhIIq86v2D9wFWghhBeD36zqP86+GkcA0X9ZCjNNVt20B2D1TLRdtplqf7uLgm2
i428pQcxwsP+Qxt78a/LgwcdTCku+ym2cJPLjiEZ3KDShwMBndlVduh2HhPQvo8nNoMlHne/wp8w
YLNuYwEdJA74dt0C5voEcJ65Y1wYJOKMiAwEpmqKujxGlwnsJtS7h9/TCMz3MjmN9gMLUE9eCgnR
Z8c9+DjZJ4C+x+i2zq4Hl/2ZyuXklrTUfndHlN/4nVsuwBM7D0O+HZwT/Deg2xDsg4ywxIVFnFzo
mf4ngAzTmUBnvl+JTnktu7AxPhJjWKN28GlVasYCwSgjjpwt0EJPEwKKoxg5jHXngqeh7Z2zqpye
1p5xCuYRt7JAE6Peic64uB2eMVrB8cV2B0zG7aDjdg/4yk5hDtngfE7Htfdn8GlmIQMXQWL5SK3I
KPecnLA2I2w8r26Z9s9KcfgG/1hjMxbQ9j1nB3vbXCJjb3xHVvlXpJXOIOkSffoPUEteTVpEwVK7
MDlXxE/EjThaXI8dkvHOB/8tITAY/q2bawpEYdbBHtiTOIszycNa671UnbYqLdjWWNYY3DAMctF/
DzAIIxmDxq39THrpwJ2+uxL78SnY/rXxAQrT3ZOOtIHJOrmKnZ73bZAA/pXJLMNfWgB6jQuDCdS3
s/uOJr0CviKoihnOhFAVgAVnWbukGkhEaVge4uw0xaynKPnzVdgpOy0e3bLLl3MUGs67422tJZUy
WeVb1fh3726JgJQRxg5SA5hn478KMG0QDY2P4g+SJb0yk/fHsD5OOxBxolrfUeL4PuNYWzywayWh
zsSUyYEay/SHoYKC7i/f4SlkHgjT4IPhIsgprfN44Pb5YMTETLYhiAbXh7dqpLQJBDUXxI0okwK2
fV5+pmxpOob7e9wi1kTYwPFBksb4m1o8uk2HbIik2yG+nicZ8PjOADfpdUKMFpA0cipiGvYG5NPm
X9XUDwhj7rvJb0MDM1pybhz7MdRalhXq/7WTc+9vzvIA1HyQ2hzN4zFupruKm+eOLUWg0a5BM9Wz
RvF1UTKd/welvfUBiwdcKKDDa+BlHaALhBtuc87AB1tn+cFpW4dBfOZasPOvfz9JkQ4o1hIp78lF
n/BN/9SOzymIg/oPkAK6senk9xDDJAayPUkUIZFKSnbO0ubLJNEPv5oAPeD+C5HdBNLiQIjSgWiM
+LQVy3SwQjgV7cmB1ZK/IxvCFgYbgDX8nXcpfmVSOtE8C2wiDX6BM95rsUMeOE5aUhGZ7+VfmVLe
t06epnM9jm4wKBx4t6z88eTkwhOJIq6uysD7fXMyO/7ytqmwZmOmwgS5j46orZx0EGfByb3sgkiK
RJsniWL4p7IUQcaGSuFI6XgSPhBdTqhHFHVi4UhryEWY5RuFzStHBrk8Lvz8PpOkTP6Z00kd7Hkv
RcAbTJbdIuBtqGy6hJ+S5Ex74V6BxlYnkTMY5uVgZ1yhF5/dNXw9J/c7IxJvjCjnAGFXwcaL24Ht
sXMJrm6EaxHLfe1w9TKwhJM7McBlCAMK46uzYKfjdd9cGbFhL1qvIvr42okBIrJ0w9GoAvM26fwz
4tK65PSCvMdPUcQRY0x/fmPLziBsOHuc4XtO/C+4SyXgPkEqOIN1J72lsF8esw1vZQ+t7SLyFL89
6gxZ0zbK25Ss2yjbazPFBey4KfYmowRpdQTVi7ui/DfIqJoc3vxPcyeRzHmCDaYX1jBJefWDGxvj
ONLh+sDDSkUU1IpkADdyXjvcphzIWFbyEdIDJ5E86G6OyAwHSIg/koZimKWD33RTRtmNb0CtXuVB
EKUND4iUm6cTZaWYlIW8iECkUmoWMLkjAbdTrknW6bDqLoyH9YRnlPdLXnfQUPErijF/Qh0BBbx1
Mpxp4yAgTXYwN5xh1xsSK3ULn7RN+P9cnWscT/bN/F9mpwT5/ngJHyU7eYGYp49QRJHmQm8txN++
JhT5yb0U8WLRI9wOCpzbAz1CVTUIqdyxAbiIuxcZeOs8vCgAuoY94Z8dwRmVfven8Vfk5/GA1OsZ
TREhk90hErj9Zcjb07wY7BsjaLKkVM5t6S6CIGCdkhqZwkWKJBRa+NMTezJwmIHb0UZcZBZMVFJu
gwzcIczYcu/QGGMRdTcq7GaxWLlIqmBF3mTv9+qsFDQxtFiyswLpEVijOHcp5px96wRcrePkVMJJ
ppzvgktwVW2W51egbUVwT9QiIzTKnwf2uED5a0lvBwmbtpNqiJnCacbG9I4S+C1qhpHkuZqA5Iqh
df2do3DDaUOBlhmr4IiFckGytkoX/gzIedbCPascb1IYmJng6j3C9MbHO0GLQTVzpdoT8d8rWnBl
0D5x5dUFnwSwy+ZyYCPlpMxcRDJB+pvUblcoIpUDhvVnuQhPMW7nCk8ylpTgQpJVO0Xn/u05y7x2
N2+RTXj1AM+xpzDGf4+uuAgeuQ8VSVg7E5QrYj+/yDRNknWQ+JIVsi/O6nklB47xQZDBIKv/5gHF
ZUblnD28zesvlbafWyqpEt9I/5CUkFMQzt5/lZFawtRFbWEGzkyKJCnTTeVHezLIzS0GxGRm+svl
8t5H3OJDnkkPYn52s8k65bUGHve9GGJDvMwCKcn0zI0Jmzk7UbNQm/vGYhz5+Espzt64TsAWnTeb
iLnVwy2czfcrtAfONW50jNHScdTH2XtO6i7aIzBA/A64LxT18ZsZpdTGJx51aKh2bpmKAQBMQHeq
lo36KtwdosPHic6jbOIu2NlwM4JDSXIk4xUtiCeTv0l2J9SZtUJXyebK1MpJo0wEf2Sk9f1bsmKt
L9hrWLFZyvbbY4smH8Jh7MWjz/Wf8JXYZBB/14xeOPen6vQAm+cSbVpHpRJi5OEMoAUWGL4OLXBz
G2u+vFzIKM2wyrDd+M7eWIS1+PcbY/xh9WCvzuoImGB9h3rSmT2nhcPiSEjmXeavBMk+8ssN/rQ0
XOGACcwRH0MgAg7j5RFIv4e6IW+A/6Fz6/+yjwVpUhkWI5eJOlfO3p71/Sb6D6sOEo3CKtfrxMgY
l3P9SClqnQIG+yBgT9O6fip1RmmK+496Ha4U2au5GsVNvkKk0SCYv0LO+wvPPiejzI9TkQJT2+Ms
4gwh8LWHPdTK8nN5jDe5XLKZ470xy5mb+8qhgBXXHy0FQas5VBr/Hubs+bwv6oALLor/npcP5ZkT
DbyI18W7l+M3Pf2VxFdyIbhp1gb//RG+KkNUaZJ2ERcfx/Sqr8MP4ugcjlmMs7RKT/mG0+vj5tgT
+0t2jdS4ujWz/OWgy/t4L9jE1eHTOi4PHfGftZPN5wwfpXofAQcJl+YHd3lo2R+CvasVlOpFLf5i
1HrcryBVVh9yXjgsOrja7JfM/q5q+TEpdDjrgoLaYn905mlKP0cEeMQhOA7invv6t3EcZRCJ9MMl
wgFIUBpwVVVQc29P+dB6zmW/zI+pkDe+jhBSESzuePhxkLAjyxRBSzFNobnyuUskF6a3+YxYqSUq
PXWqykSxbOH6SXX+c8gu9OnfhHsrSM3FYn54C8b9GWNUmcuUnxi0wYTqgBD6B1LGUUGSBCUCFEpn
zu7xctM59iRByklOZxbxNLGzpJKw6Ywz2Il/DlNdeO7KbX13QpT6TZSNk1ECyGTZm+R8ayS4pmyE
fTnZm/EGjSNlKqmI8iBI7FHHmvx4ElMogoAhKbOtDKZBFsk0N3yZ8K90+ELkm3kQaGNhBqmqeLv+
UqLyGs8xrIx4WbEXURmlrySNKl/kDVPllG05oEjZF3M2X4Kt+9TaHArkX8tDyFbAD4iCCbsLRcgZ
cWbARkqVGuUJlz6j1Z0ff4J+HKlJV1JKLj7PTZZRMiavlZQqL5yrSnlijGssfilV4oUxUodujwoD
ZqfXyUzWJk8YbT0D9u+eqj68jzeHPzpzWU7Ti6T3Tfg5jgZnhNXwOboUdPUIiOLsuiJufUYq2Fyz
q1nUb/Enwg45/Avew0jAbcsjFtdkQlM/CYLK55lsqWO4Sa6riosTQht2dulAysef9BQmzPJT7vrd
Zc/Fi2fyFJkE+MqbiyP4vqyzpCTYd1jnzNajecdVqzc4ey7xSpMFmaJUHbwRTa5eckGB5u4FNdUR
GWgQsPRpm+K/fTnfT5SoAZtIG82fIBYvZq+DewHjmh/jnhbU73k84T1ElKi8p0sqc+wqeIJNvBZ0
5z/CzqTHdSRJwn+l0ecRRiQlihxMz4ERXMRFEkWRWi6CMpnUvm+kfv18kX2Z6mlUAVXAQ+Z7WoIR
Hu5m5uY5mzKNWoFKWvGG5oWGKmFy7KAo6AyzXDp3OLm7H26tg8heef4ekt6t5hdVZF9jNALvQGS0
4GE3eByt2OYO36zFR7iJHB2VeZHZ6+CueZDkDWQHYcaVw2E7eg98GgghzMMik5ge2TVtj491G69I
UUUsiJvUMbIs23iPTM1Bmi6X3FrPQGbBb6+s03wF5UXyNdUMObpwbrEiTZyZMYzox/d2go8OMNEd
3c5ehy8lsXRyAntUcSfYbdi+mk4OtUhFgSt/1kQnPy2iTTyDun7FNrMMFWXDkJuF7UDTdcLZg06n
GPd8QvotBqJJFVnHdATB0Nn2QPX/aAx+RQK6JIEK6QB/X1wGI9BdZMt9G2LHcjUsCuK7LWnOmagr
lmPR1lyAmPfV568sm3FpQgAu6dZA83T6qTZPWaYNFwr2EyILguUYyAXhrkWG/doPMAX0NcpjW3Kn
8/0ICuD1aT7gOau7SqXJAeP2BJIH5qnMZhhN9WKKk0NSbr3HDwGoJp6vRYghX6KgNll2y/NX+f66
/HCta7npnUcDP9b7hPlHwdzuQc6x3dX9nRuQz6EChU982GwblFdQON7MdAtcLkkzGr5CGhS7nYuF
Vnr/qvZDcmzMbSNzEZS9ebAdtmRzdatLorrViKstP+fO2IOKOZ0vFZazVI3CvTtQwrOo6MHq9XHq
GrWIJDQGmp6rAUlRqqGTWWFkJzLK2HGqt52AUso5ueFhfJ/ky4heuCmrw/gnNokTaBePxY7CwUDD
TMoNcbbINYTF3I7XOYLDwSXk0wcDQQQbtHwBBLonWnapBBXGFAK95s8R3Kas6AAlEciiM6lQd86D
9tq4rNn90nJ3zPntDpf57NRnbuXXa6RI7/fYS87MD62HHM2MTqeStO2bz1Zx8wUnxGGJ6RoTjUk8
dlDeA/aWwWCTIi1rtVueU2o2emQdfVAyRIkncHZJ/JnGp7KxJ5E406krJABtJFVqXMweMYz87Yl5
APO4n2jS4LnrIYZswZ3KE72n5TSc3Dd4JDlaQY8uRWZPzS1iFJKS29wLID42O14WYrkPOpWnF4sZ
ymBFTnJaTLLEFTTKZY3Daqc633krtNA6xUrDP4Wyw+gGD3IapxSHeVkScTbqAPmHpygaYvmBS111
1yuPlqeiQIk6CbYuPEOQXS66QZcgZn5VoL/VK8+qKmWyTpQw1clhSKCcqcpbvmRUdKUEewgIH6vr
qC1XrMRLLv1aJlykrLk2Ksvl4EALIiVAb0QUJiKvSAKVryVRO8gtak4uizCMZtjm6ymSANKPeqgi
45bhuTOCzBv+IG7UECe+YnVDgyUbTEfQH+xu8nVnnltzHiwXhZmYC/sqdX/PEWb2tx1feSojEyUh
1lKiPucNzlaMyCCsPpNrtKbFd4fl3OcVaC3M1S+gt4xWA5mhmfTAPbx+RNZZNndxBIhhgjj6/0vQ
xj6ZdSJFVEKsI9OQTxhUXvsAFFh+o0zD1mJ+AANpPGazOfz+Vbg3dS/+UDN0cwiO+RxBPJdi+M5W
A8CJgdDlc7RnppRIt+MIDshZdVcB98RiJiMujVGQRsuanLxsoowGf5HOCJPrmzOUUgXfNO0yZKiF
idw7Ylz5Isse/mqwBk4Be2GygSBjYYsyf6P6Xd9CpsAdO44f1lV85DZiAXXshEwbv5Sk2wd3de+T
PebZVq4lV1TEO76L/aAm+XfYST1s66+r3QiRE9uWB1F7SCru3jKd7Skrd33kBGwzlBD6GDwiAqi/
fnGikKSgFaXlMQoIv+yONErPICZrFtcJxI0UZBcoOG1NAnQCHGBsK2cEh4xNn6o+bcUMCqfTV302
t1vROgVUQkkF2POaX4OS9obq5ocaLqer7RxpW0kMyZV9a3gYCEEJnFFkQRMM2Xsr3VNfm0jo5lZE
7FEJlmxSwAKSVfJ+MKqUjKqUCcpO3sHjjNdMDgzK7TTIcuowa4hENaSCxGBjHEWHOKm3TpKo1vBW
kBKaRXjvk9MwOEkw9IDmv2mMZzmhPecsBKkaaP2SdT2dScopch5BQeFy/lK5nRYMG+vJ/ZTIkWUZ
dp8cUYJXijJF698QQXgR7L2Bbcm3+UZGwQXpARr+AC8POasJI7Ev30WihBJ0anuIAV8H3o+AANEp
oqQtEkmth1pmQooHn0KwwvOGIIQTsFymexr+GJbT51LejJQm8NmNotnbleRK6gp6Fmyn4oyYcMip
fYHeHrH1J4jCoPQD+nFTcJ/fZhWwKRKSoIxmpFBWmBQdlkiFOJRPPN4uWiNHDcqm/CCfCnZhJoOI
nXbxyMQx+65eXrFRj55nzz37dmb0HnizxGIs1EU56YjL3EMIxC61eJkH3mWicftIMkC1F0OmFgmW
6TSyedOek8wwX81Zmq5TqNAWBNVgpaC9rOE6gUn9SlVB2XYeMLcCOEVhtFG0I+kxuYApslYqQKHy
ZSCbwwqyon5aQQCBvJQAKyy80fKe7oaODFo25RouzIgTvWqLdsEUmRg3nlecbFes8g+Xhct6NVNC
pY46qFFGugUFOOLE+xDTPXRh1ksy98t2ygZlitzY3DRLUxZAOCCECbJ1jFYjmzbwtP6gghU144Rq
J8NkN63grzJ15dMHCMfoK82B2GawYSS53ydODwcPpNQoj9Oy5IYNMhYBoGE/JVfdiKKXkSGrht/P
gxbjZ0XivpY8RlIcLqXvz7BgeF3V68sU2ExBSbSFk9gjvYnQmXL1uReMB+QM+U7yYXKhxBKFGF9i
s+acx1+brvjCmojWUsTfT4agCzNNehnQ6/dGkwWWXuo1d0pPaXDR0SnOPiuTpGgoUp1lMovW00hF
koBnmSzpPuHaeMiIOZccZjD4spAyeQ8WNGtwC96kMaGZHbXX2qOkzZ7DU9sFBh4QzSn3V5mo2MCn
u8IzKwXA0ARNLxsdBmxXIMGrmB2JgsnwyCSoPb3hfZjyKQQTdE4wwYVEDj3D+3USUoenU8D2ATJv
lduQXi3MOxLrNdwkek0+qLr7D362cbNlBPJKw8yEFtPXavUo2h46EOiJXwRwRboVqmdG/gDW/8ZT
lseVmnlRHwQfreAIhPvxaYQyaYsFCqGglfFZNW5II97Zfr1R02GZeaQWk2lY3j3sSmA6cQhJSlXV
nKa4zqq2a+f0bZQN86Ou7mzWuJ6H5BFFK0BU64mQ2dm3JwZSci5suk+YL4ZkXB6JtExT3GH4I2yi
ojDHJfA5NPpCFeGOlTD3TR2+BKnwC7tj/rDY8laGsyCNPSsZXoMY6Y20F+1IvZF3OsboFuGm+Qwe
IATMd7RS/S2fQE/HLlCEg+8JglIVVg7U6eCEAdd3+449t8dJ2FNxktpGZFrDABiyotIN1oQ/me0Y
R+WcM3oXiafBHjoBcpeyS9zLnLuDuDoG7jxzRb6d3lrRzW9nk7fks+2U1IOnwMLDSCGGrx3Brkff
FlDAhTtIWAt8Km/UcWmx/6ppnFLYHm3No1LL4Cp+4wfqTtmxBO384TFqdMCi0C7UwdwjqeeYHlEI
gH3cN+THSIRu/nsYus94Pn2J+NsY4BgrABv4BTSOpyU5e+LkVJDKrTnqXd1tLpJWISZWhdCpRw8b
81vY4IvmLKfWhubHF/UTXCDX//0RALmA/AFJUC1zi37mRGxWiMqH2rdz7C+Vhd+asa6uwJUv24QX
EdaL0Ly6e3oX0XVSNpSsbquvsloslt5eaHMls6PVqlEciJf6A62QvRc3PDU3oabBnxDAbPUYm1sH
gVPN5SDWJej2hikSgv+u3nK6g6HRfrasIqqpFx7YWJHzJrsfKrmUEaIMBfJP+DHgwCR58QYpVfjw
6aHCwhFz/91w0uaUyXU6xiTUku8WraBw4MRt4VxoEMe3CAf5FvOSamffccadloMbu4Mv+54OE+xK
zAl96Rd6Yzv98bjdYhpXMPavb6E43P0PtDA2UOof02G1lC1xfwsuXjUb+5ah4z7+qAG0TOgKz4t1
iuDqI/VX/0arnsPErKs/uWQfZ/JM7oikvhYtTC3EBtQE0dMTg/wrI4A6G3F3z79BSA8TGvKcyTuf
9MfH5DI1+9/fptKXXSo6fUhe3QvtfHDcwX33dT6OUSd2ttEPbpyOjRFaiNM8OIuGO7TxdUJ6x5xn
JaNlu4UnNcZLNRudk5emPDAtwotDx+QRQXU6NOTuV6BOmyRh65KPd5aHOHhMY/8TnzC33fY68qc7
+KGRBXfevt9zUde/ZyYptzCz283ZI7sbjhobEO99TW7V8p0dOMizkxY+gDwdeGL9FjzcJW52/vLa
3zWIpUznUEwfDekSzleY2MxHsXamE0/4BxRwcnpDlxZOL3giMJ3KFdAOoQu4hr4A0Pt9TemUSOEC
LEEJrap5F4DF3Y6mF3euwsZyhtkAtErHEyInHU3RhAqVa84Qx66nWIRD4bRkpU8FLMvOGexHc4BN
5EYgYKcbvOo8pMPXM8nYSDkVR/jOMnIWEETACECF60cG1XlYkUmkx6g31LzFNhouZrhaz6KGKm4f
9BxMS5d8ZPflPSy/08Xh32EsJdcqIEIvQ0aF5sG7cVGcK/6q/6LEbA+6k2gpMNJO1Ztd2R9RMy5S
SDmVBm/SSpZb1JijMk1hepi6/P7SO/3ThWZmagQkKaHCdCBGKNsuUASuWiCQ9SpDB3/xW9LuSFJM
qmP4rF1y4pjfYEvWuP7gUdL54qAJGyanOE65cdcbsSFPm10bsB0tK0hdFMe0SyhKqBVnCZpz8i2X
e04p6Xs6GUFBAXHnJ91vLurLrLhTAAfl5odc5olrNthMaQmmqjtP/+MRUYXKUYvmCCDZZmCN6J29
ShEm25vPfbhkuOme6LlxsWq52vC1m7r/VNxbtn5GHRPnv62z0YMcB0X2mjxcfB17AVoD/RPQ2Y4J
fhBVDJ4N9ctw9Xz5+Ca1sBPUyVL2k8uq1kOa1+5e7w36YbZHLaRp6A8Zpag7V9Tl38fLZKdhSV+/
KeG60XTbfwCr0eBJ38NHTraQdvS1o0pxLIZDdYgISCxoYwVbYl7Puhm90AcyaQlnV82rnVPboTlj
w9cY0m3lTNZOd4qQe1mgxnXUhPQdDlhIMc75eI+0+Ohz7CROktShKPnQImrIAI+dwSOim8xmSIoz
IUup8f8I8LBt0438s8a8Fr2tc6PpBD9PVClITnpejSRErHHqWOeIK3Bzw5X2fhzGzxnnlVkLKGIl
Q1HspMbIBAT45t6xDnGOB3JVMdrTMRP3OrOGmZ3+d91GMOMyAZW52qLZFq+eM+rl0y0GizS1TpEM
74Ggd/R3nFB188P7rOMoXUkr5ycnHEmWQ249uNlkejlHHbgi+rVizEDCnZZYlP8f77BJSIf/6ST1
qe44Z3U4tK/Vms4ggYP5vU/OQquo7nSL911qoKOwdw0ulPO5Rtdtf4W07GTJE+wQKhrvg3sLqmjI
izr80BKpvvRZk/hZqYD2Us0nLxeQXQdyxj3LKNSOqF10GbxmB6aWdrFPgUfFG5ngS4RMMG+jRrpL
ErvVdsSsrLmdzh8uXBobgl6YCz9nXmPLVR8K+rJif/CFT86ciXuN3HGd0IHk0c/9UCO6UDvRJ3+V
HdzO0Yx0SkY3oNg8xehHGA1qSshQ4l6CaBEJMtMROmgtCIfzKe0zrgvL8istyDg8hx8VPZjz46j0
PirT57SiGDUmRZo+oxYjxASNEL1RihoeahmgMJPknAdi5BVEycptkimKXDLwlEN8hjdHAgJ3S0ER
KESCqNeTW8ujEUQV3WBEh0AFWtIrhJ9zASL+StTVnwcvcpjrhdgFKLyflukOpBRFx9M5fqFTsSJo
azyjHUspXVTt7iLz8kmbsvUQciDXpQAsREJNChAceCMQ2wV4DmFEpV+7H7AB6k5w/sbHG5PcYRAR
7GezS5xQZpVwOQraV6Us9LsCWcl4mIryhm+4yKj+7gDHbSYgAMBSb1asvSjuTy9gfYAh75Qy5EAU
nHRbw//jvOBJ9g4yLSAWcQ6qD9PhBiU4Ctta7HJuBvAVVKAh62LeRfhJQuyM6ISrQyNR9mnq4HUy
exHToH6D3AaKeCqbZdJ04yRJSylTgb4ViBOgvAFCobPXgtnlogdMdoItCeF++Lk672HOuCBgDD1W
FKksGV1OzvaG74DmIbFdS2getkP24q7+UhIYksmAUSTOGm+YcgAJjjfa3TUxcCBNjN3pKwTUfCIh
ZKIfd/RVTHtovtpY2qBrALgimaUPkf7fFUgiG32Ov32fFyddH7g8dYEWwEck7z+I7AEpwrqvQdpQ
OIOJhKhSBYAUSb2grFZ8SwRQEYiwFyp7acQVPSB6pCeA+k9HJlf+hMAziYL6h7nSNwTbCnyJQBH0
KZcdA5lpx3YrAaOWwrBY7g3jA0asypKUFIHJJazAgyymq1RWRMH/s/7Gy5RL8pSSJct8Cdzoz1kE
LY3hc8m3nDynzRHIFGwHzHsTxBeURRQSTL4pgPtlkvS+FzKiDIpolYD/gOQSxc5/pFlw8CvxAHru
sdvZBuzMtNtXeId6Bicw6oOfHocB1y/wKrcp3OteDtxPOH/BbkLmpmcFV5xJ0asSYEgGGxaHf4cB
UDgwZ2gpsirYBSFgxoAk20SahcaBZZfsdMASdamKCPFpiBkC3grQs3HcXUynrUQ943PfrThKMNbz
GMldzB8Gg3rAa7p0atILTr6OsQeypzk670GYMwYTUo4P5OrIWLAycT5hb7Gldoin9+8ps+/uMauH
yolCY87h1HyfGHcrporBu1VzpClgOip5O8eK4HyhLJaDuRAlNnNKC0KFtGIO32h0/p7y8uqkW8F5
HobQspsQp2ga+GHKVs8+zYR2yvvRuRuv9PjBhprji2H7GJzIT0/GneHcJXazTeejXjLtPMQU7wuF
9DVyhSgOJmPvlGUFhQu9w1MGnwvKa6CVkicYhYpsB0QknNHiqnrYFCooZcfTeDTgPEkVIBgz3UgE
q44XDm7pYIA0XemvdFWmipQIRfyri/swDzMEcygmFPt6JjqHS0iYhqKMbcljz24C/n4l0hPhgcfs
8NqgY4pFKyLkNQhoyHe53DiUivXt0LjPbF4EeG5QRUpnFpTZyeX2cDlLAcEosghfuPiyW7o4wDhh
03/3uzbpbxalz55TMRyHQ7X/UnIOqLMbjb7LVdGK10pXeOKOUjqSA+SPjSsNQZcpEFxugjpY8xic
Nw5+MV+2J+S04VJPeipxhtEJgujyfZPFhoMPnPz7IXOXAUViwCunFVQgR/f0bXFv/PL0YoVaMWHW
hHcruPdFRdBTm9LNRfYm+QW/iXoZYbvaZvid3qegXAnTCXz2TwqtTgyE7VkJVITMx2Dn4W4yQOAB
yiEVu6cSUeegehcROdg3xf32mPw3A8VEPiOhPNSRgUhFF+HWg8HgOFmh5CNjbgiZwCYFOTgHV3k1
woUAclKS8wwrNgygEwwwIjn1KdqIQv2X89MTnB53pZDqilUGG9H6p1lBevyRM46kg+9iyYicrCLs
fnXpvsa28AN4Bb2kPgmaEg6Kc0VkoAp+70JTbL9SfosvMgGpf5xCATILphEuYFrBYTth69t2kvaK
ljYQFROsbraJqR8q4g8+SAIhq8oWAKM3YwWj8/WQkBHbTuwiWdYP+buMUKlcW5Ty0RtOHi/Fq0QI
x7TD5BgQfqlqWvTAeCBiNKXAGrK+4J/JTAPrkQ3kfgFPBgcNS17IhZdMtu5w+PXLjSncZwZjo6Bk
5UuthqrXsHcAYwo9fDOWAo0RkzsU5nls1CVbYYVGgo+8LZA4KXI/MB2YqbRASg+vaafP8J/9p2zn
a/B4USsg6Oc2D27+cvpIH/jgOspgaCtWCFHPjHFhkNazNB8pudrn6l3WDusL5xocwHdOJCIk+sSF
K0o02+tMMUsJ6Uod70fIgZTOJe6syfW3WCKGxJ07DWPOm8BIuEaSfY6nAyX7GYSiKo0y+pUhtJ0T
BurAL5oLE4ZTUov5cce+FnYQlbY9/P1oNOsPOnGoZHv5CaNd8KBaZPnZw3pbqrBHOOngUavaA8ij
QhQg87BDzCMFXR2OSkC0AY1xkLI/UTNa4BitYoRsA4qWSAJVzCuK7EDQIZFSmrjBCqoH+Y/iYSol
ayC2jE5B7OjfsX/3fBK29XwFUwv9Gmon/oLoqH4LLktkCPgVE7SAyKnScG1EbXNgUwPkQ8UQ3NGS
HNkDVMJZpb7MahBCq7guYsx7P2bwq9+vozG+LTEpqlgZLufshAgi1QeQq+F9BBfPKefO03LoIzLL
HU0pFUYJaGp+tUHT6VUVIiiF8DW6Z5zcWiDAn7vob3JSUTAnOVsD2pPPBVJxxgf/TsoKmyS4X/HC
MwM0nn5Fzoo50g5jBMN5eRAbWFaBiPK90KQ4VZjtXkQBd+u15rt0A8J5Foy8I8EAf6sOu+gZXTfz
J1wvFv09guJnR80KGc8FD4wQDvh+WEd4g7n5TT4OC4+97AouPrglUNKphvJVwaWIS/iW6SZJodZD
DZAzJ3VIubxnkeUnHkcPgieixIILQW5QLJLLEuSo5TwHIED+ZHeRExr1YUNo8XRmCinnZuMrbFIu
iKwhdRFpZAcSujzBu4g2dCCr9RsTg467wAxHB9zVJnDZCnKH7tYUQ5PQ+ZmcQzrzYNUBxd36Gzp8
MzKrtrukQ5eGAh+USw0baOGio6hoo2HOkwDdnWn0PdusJAKgF/LSmGxVdHDpdJ4BYzqQspT46bfR
Y4hdzT2BNg3uUcDsI2Mio5y5+cvPGLIF+ee/lYo73dBRi3k//4IJGuRuFHcmj5PNgzfaD0aU2KjQ
blnXv5cKKo5fsWVZdj5OqVjvJcWLkoK3YkCLGxoirq6yA/v1VZaQw0ha3vzfHQGCIjWlhQy4Zrno
ZafDr5vGCe/TFyPClGEGLHVqLZS6bnsXJa9uYEsnaGcx+CUJQcoJQJ3RufMmVCAoVH8NSmxwGmye
+m8mIuRNf4CL3EDpSIBWt177QeC1RxQXbPYDtzRtN19Mvig/o8K+sUGN4RGvBmUG0cKOkfybJlsM
pCTOlHpce1uaA24ACV0XV0PKm4KEmmxSACajQVkTDbimII2nCCg5bWWpkzkfqwKTwq7iz5gewCOH
4AWEZFcy1H6WUM6kQiDKRqpHuoiHQDyPu3skhMC41GMktDusReCqzooQAA+RFjIh4MzFAh1DLfeD
WW9oZx9GhfK2MU5a4Efx6wVdU0bvAGUHexyIvBUq1d4yqedKhBVVW4mYSQ/ogSEC3xxx+jgPmpRB
yARCbsaafU+3zLZzTE2SBv529WGnx7QMj8n2jJGoD+QGOYkrHkZbqcdLXdqH8HqIV7AAddI9FJhm
kshWT7gktmiEkvb663RSO2m5+0k3KQSAEmj5xZoNMS2iFhZSvjYnkWqNNun75uOW6R+wrQoP2B7Q
1UB7HU1yxlsJhigLZdkww7YNPcZq25LZcGvvd9xfh8HpT5fwuYkLJcY2QE69LSQTnum6+MSXUZub
9jHx2ob/9dj4bXfN8BbYoa3q5G9llN80GtL44zJxS6K6RphI+DhOyS53OdgedyEcb3BtHH7/Th/0
q+3ckgw2Yqn1iqyH2hhaEh06gctwbu2IVgGjr1rXDjmV5k4EdqBKX+hm6NNkHXFU6cha6ZiSINZq
BIkpTx4h22f0FE26rUiYEVbResVUZgGapw8ou1g+gXqRJIfOO4FhEa0w2HqTxPRbtZ8enmgPlhIn
wbW3FMD6FKqXUBXwmw4URw3FoToWN0yTEhc1n/W3hOpenHKX2PgiCNh/dRNdzwh7fmXWXD3EcGf7
hR7lCf/XCi69/PQm69MJaoU2YqzM2qFux9URwHA9PPlAnTrjEnAFik4/VNI8vhFcW3F7cWF85oSn
n6pSf8mxIgZeVCTs6j1BFG4eAAod6gmLHRelOU5bc5VAvBaQW06GXOkzRiZ3xThyq7jHo7Si/FEj
+T5A+L9Miuc6sX/IzfQg239n+hc4iNI9PdiaAK2wWUgc4STVEEGVHJLd9AhqJfGUL1lQzPdw3h4x
fJPEQh4WSit5sUllWQ/nStbrbb0dFAu6KYJMbyWkYPxilgF1V/wI5TrYhTqA5FUoirg2uOE8VZ2/
3fzzcRCj0dX0w7+1fY59ElODoNfgdSEweXC4VHOWwrDr+9OlB/c9Hy3lbaqIg8ltOFnKnyXWjTfE
+YvBb7FK60yCLnge2+JEv5A/OE+QlwFbhPjHyeyQV/fozgeKNv2uU89g4P9pTEEsRfPungrOuqA6
kKwEIyHTE4L/yP7JMSTDxtclDKAkGUAN0IKSqZU+IDM7OSTl41vwcwp8CihStctqdQhCUis2wcE3
5hSA3MuDkBvbnbe6NFsJ/px16IblG6p7HHFafGcy147SYARjuxYdpalbLZ+qXibU/A4RAB/22pL5
Cg09kgDtPBQltKE7VRV4lDTkiBTD61GoPiPWkazlih4GpMatnNKDpQARICWH1upVq048MH8TTBnH
SGX5VuyBsoTlI8LCAJ8mh8kZYtYSRQATFtCq76zOGsDAoL2R6P+5WhaVeWFpUa3mJE/x3WtK38Fu
S9HfoGiDmEoDQoA69ZSkT4dCpd3wADAXDQwoP7Zui/MKZkVdQCpHUCwjrV+jmhOIJnt9kC+GePQf
LwgCwvZe5ij+yYUxYoxdGkmAf7jGYE6dUp78Xbrnjkyrp/Ktr9ID0oRkh6q8JSAhya2UtjVDr1uf
3POduEhgD1m2oKtkmfw2VCpdJMWz2uauQoLUcZGXoFOznz5jWo8Ch9W4RapElfd7m3ndePErb+S4
mL9ZGz3NcAVU70s3ADZSFTYk0G2DBFJpUXKV1oNGoN1VYCcigBfc//qmhKq4AC++hhvssB0+Kr0o
zE+cHF1vqGbvPAGIe/JBEwWy0S6TKfbD9vQ+teGkRocZnqhTLt4vEY+ZMAKU1vM3zDN6+KcUvqU3
2iTaaPlDC1RSXdg1FwgXyyW2wKHQcxTfnStOR0xWiTA6Gi/lh4ZU08frccrw9hFe7ihc0SnBSsv1
1BqcknZAmOrRfPIkhKyMZN1fRg9xSBVaijmqoKgmehYUCy2cSh9D5qQpeneX3kHikXZfCVa0pBLG
yCFL5DBi9habpUoYHJRpxZ0E/Q5Qq0xxEZhk6xkb26IwPnu/pQbVMPkenQhrQsqVbuYRO4ACek2i
oNb273/7z//57+/6v9Y/59H50KzPp7+dnsfReXt63P/xd6vz979d/vnjfvmPv5td09C0Tq/dNto9
u9vtdXV+/70ak/Hwt7X/2NT687HfGXreCsw7BrnRs4eao2W4D6/tA8yZ+eYVPDC2b6P/Phe2LltD
K/mUjDX4gHyAfjL0t111wgROOGow1Qk15SEl3wn+Ik+JUWnCVEdzG62TFkbX73j7DiErcRWDOgBc
Wb2tvs6RMJns6dHeAvmJ4Vtvgx+9vGJO0pM4KTGfy9tEn8UN/hl4PH8GxHX6171ZDWORaf07Vegu
7cBGBn++QJr17xbIahuG1dN6bVtv/3GBHuuLYe1eLz2HcKT1jp1syMeUQjHe95fDLpq1+S5iRCrJ
eT388/c27L94b+2P7223luv7xq71HDcy/zNDJNubbQxn9lzd4kNsjluBMdzAdXmn+UnaYkp/nLZ4
OTZ84dhn3MbqgFcnk+pGIWM4vh4J2nf02PQj/vnn1Ht/8Tn/ZROdL83+ZTWskTHERgzTrDvjVs54
pdWOD2s2WtM0oTgqA7U+Q9Mbp8fljlKJmd0MGfirJ/bvPk1Xtzod3ei2Lbb2H1fNaJ1vm/f7qOeX
l7NgaitmvF23/4l0piihNz17+pkGrPjP18BS++BfD1LX0KyeZegd0+iZf3zXXnt933f3G3xeG+dg
3h2bw/1m3DRtN8jW8iuavQaDH0djVCy06Ue8xwf8WBv/gvcI/UmMfsOCXWCHjxzATsFh8QvGn5Sk
tBVYp9ggyfrCsP9OiveRB+aKM8d1430uLh6qu+mb4X+NUJ3YzIWiS4BZfjcaLdLHOjW9V3pJyFxe
DMgrDdO9wokzIRwGTQTUCs3Ow5qhxTjHizw1PoMaD+kLB7VhBe0BwPaZf7I/XyxNVzvi/61W1zZM
U9O6hqH9yzPada2LYRgdjb1IB7z7oN9veOezM6xn69h2TlGMBVv9EOe6f9Jdw/K+8Q6uM+0ojugf
z0LNwJVWcSpb6OOeryFO0nq/wSBqftnjMi5sZVdas+jJ+uIZ4BJtBCj7fDm/nPstphP89JgzArGN
59dj2LOCV3kM93tpMdWJfqDHYE3vZB0/u+KK99JVPj07aR4hVRQzESzgt437ess9SvWbcyAlO8nj
9+aTatusg2cbxhub8IPRIpcBTErP25shUhzL8p4M81wOyGl7P7uTfJcapVrU+cQ3pBKYEuJ/e82v
W0/rMmPtgkYr2Lg2IuwRriYdGgmPY4R+uLKhSqV34f4c1e+/OMumiin/78mYttnrtA3T6ujqwvg/
F4L2NM7ra/PiyWCoN3zNdo+Q0vhKzo4d/xZrXYHBV/i5y82cp2bQT9z1TmU94bl1vW2w+Tba8W5+
GW7kVrR+jMVdNqNmfoqaIZcBXhX47SqLUMbh9fGc6vrWd2uT3BCB40lmMCjUuY2PENACc9GxLg9h
a84qfvb4xG8fg7/ahv/mu5q6pmuG2ekYttn943fdbK3m2e7WWs6sVFw0lTUFo0SiWsw3iKb+YmW7
HePfxAi9Y/W4attdTTc76q75v2t73ndPbdPScis8Jp25mVrhbmiPP0GD9K0VL2mx6DHGppdtBx33
HOK/yxSg9QCxYXQlsWe4JBbqx4R7OtqHr6/1YpPtB+exMTztXMavZvtqCdMy747q7y3jbpY30Yt7
I3tyoV8ACOiKueBntP+yvYd3CBk7iU6wg+gI+uy+plxnxnG/E6ohMJ0EJ/W0NzQTPUVu6t88Cyqx
zVVMn77W3xY2UsRmvOljK4Gc1qAH/gMhZy1094yA56YjXCPzbI0uOZKT2XVVx6ds6a0TMzSZP/uI
e/2Xx3CZFaGHGwJHvKiOOuhDqV4mrbjjM41r2KOyX+b1SE96QyPAxiS0QnYMg4gZSYQWC1tY2fUO
/bd/HuxX5+JZgah+hkYf/WN4HGszfjB+F+2UXH+gp90ZLxxybSbM0UX/kQIYxTu+WNe7upe+7uMj
2efP4zdU1s37DA+5GT3IKlpBF5hGPwu81XXmIVxJHcnFrNSGf+7X5CN943vvWjGebjkY+vQztycP
OrNe0YVL5zBdxjpgeyfZfykBthW2k508i32iDT6BwXAgrd+Vh4yVeAzNMFoz9aMGsbpHx8gMm5Cr
vt/F5Qz/2fEruouzJfTxZ0hPvT1cMv+nhxfxo/G2SBnIUHRQCuTBPNZL2ZthN/D8ojdrYubYcn3R
kbXxGBA12ka9OxN5nbOeojXt4ECLe88u3gbn5J1vRsdV6xs1dmuGIeOnPdLJIl5cY+KBnZ6dLT+B
btFQY1Z6Q3CTrV6wvCE0pt9GTcrcrHRmKJGqHDxwTQZQgIrxYvzd1jdvaVbblcEUIyYAodiyMbFF
uPdATMCbYOM5Y7AqX81AdrfYVvakSW+zO4wXLS0kgUzeLi6QoVtkxvAebRDim9P75h+8kWcw3BoY
AGCvMmmmYHCxsuUF8APr49e8WtCkj7k+xmwyaIW3lMnMtJC8imf/s7pOXsl9cgixFsYTmaB8Hba/
zC9AhdMPkbzzdc3IWPTxulhWdtSdNYWdAWZhmDJtlYa3T5ksGndJK7oZvXUGmLiCjlBzMgeIEmVu
DczBIW3136mWbUFTdjH3QWImdCEd0SmVz0T7uqbPxDBE6/uDeeGb85rf822KOfqIfMnm9eat0R5V
Unn6ecwx8+HK/0HqAdyxWQAH13MAmn12+6GA2eSvn/NQm7MrzisTibuacfhlAke9cDbU4v3/EnZm
y6piWbh+IiIEpLuVvrVvbwybpSjSiSL69OejzsU5kVFRGZWRuWvvtfZCmMw5xj/+hneX74PCwNY6
jNqZcijnfG51ViyHmOntCpKroWE8NlQvH1xBNtKqIfW9Du5YDQszkUQRR4aCSXoh851xgSdynaCa
AF/xK//HyAXUiMu+DY4vwYOgB6Z6t/kztyUjLjvrxzpsmOEehM3wL1/ibD1O59Sve8/YsGaUNR+c
+AfWfz2r5oPcIqET+Onvx9vECd+tQbTPwyAP6qm+4qhX79QDWdc7aV/ZEZEeEpa0oiran/dc00Je
QzolDxA1mYLTx+jHD2iBHqbykSyalbDO/mrFugVcjq8FtaOHX7zmpb98h21nTjnrCHuz97Fb1rt+
lc/r9evvN8mPypYjXljcfWPdhsrMSLr1Y76f5Mv7/LZ8jl83Jqp9M9dtUXkQizbmSYkTYTHcfVek
XXYjtp4ZVKtjY+OaedkzTNMDRFcBdnJ84s/y7d7+uN2vxe9U2jqhrqPPkd6YDQXq6QtESZwMYwzv
/+7xIKn+gM9BuMSxCFZY4/Q9eiVvlqjeRd8pv6e0XkmYCYgziDm+qjHd7Ur1VGqhu6ud3wy+ob+B
EczqVbbm0OCffWW/6HUXT+zCBlDP9UvmSQB6ukcWWxo1B6J49T81zsfdX0F9PWA9DYBXCTrwysM+
eJzIQXlyMYCF49KRL/WcRrok+/HQsn7OL3qC66bTbIgmqF1Oj14b0+ytwbQcv8cgAYgyP6RYpBGi
VGNMy9c62rn0WKFgfuFtdT0K7N+P+DfmLIvadRkodK9M9jm1UMcvmVTIi/0f/t2cEIOLBo0dt1MU
iJ83Tp2E3XmvqDrRxyaYg9QjpGxK0btNZITloFxdtePX5r1CEwPf4Pw8i2z5mCzupPPP7+AzY/Tg
vU7vQzVn48ZlKcKB827misMClzfsfe8LdH98RTQ/O6g4aJBPktzxGOVZPTFixDXt+COQnDrvsakw
eO33DRjx5k+zX59Rd3qNGSSVR6BoXlFjyyGfz2TnETZutYBzcbp6emwQOEwxz7NSkyGbMtLqKT6T
YR4o5wbyYjRwa+wAcs6o/RZz7SbWPAqAxODlQgXkvGN+s/wzfpaouM+5eHyuH+NfdJ80DIuO8vo1
FjffC40mtDttVDCf2vxgiJ6LqJJMzIf7mk9IcJd0BokUdPOGs/65oKrHEgk1Pdb545QMuG50ZUTm
FZPX/APOgl3ePczoPrAMZB8RQuBrKa5n4rqaPzcYds/xJrDfN2e/bBJx/V3WPB48y3qh4jtQjr+9
1RuFe5947xpeEcFcDwqHlKhlt2YruHGwRj8Eh2F7bNtLJ5rlOj/yvbIvHqumj5e74nRJKCKLvrJx
v7/PlITtQTv+IiqZhQCQhBEwkba9RBXVNcqmnzmc7mPBv/8hBrvwtHliAEsKkp/72xLQOIF+UrSP
62TD4T0RT/qMmomoetwhB8IoW6qf3s2SWD6nmg+tdm8OsWYZ36YKzkF33BRwRh8gyM6OtwT762wx
6Nz99jmu/DKpJnyh976wdxWT5oDmgF9JiTrFti4liTYeMFtYknE4RR47k7cowlfV4vUyK8GsFYae
+qI7fkRfWIvrHEJ5Iq/Z3SRwGwIH/h5DT0d4/w2M2Yc06MLnl029fF97T1561MH2Fu0nWFvm/bUW
oRDooRE38SC+oqLFAaScKB6+nMX2yRnE+085NHtWwZAVSqQxCWqz14ab+JdGsleyWoNurXZBGvGx
P61ftQ6JLSJHmtab8TF96V9wPEp5TO3Y6Faa1CeNaK+gy3oWb3b4EY8Hlk5dQrM7J3HiDT2DMu1u
vXekf+P1d60sGYb/jo1ASp7ApOvfQotwB4Sk8Rt3JEco5pvsBto+FToPBNWrqbOB8gLq/yk7cNTb
vdfptkLZLpid7NE0suaeft5gUYRhnqU/RmCaAltt4efkw09xLC1hMT/sbPn5y6as+FRxMXHDs1Uz
9+fnWvFuS7rC0ixogDgYEwJ1XO7H6/hz01kX6NFnQxZFAkHiiukrYMJIInwt5O7kdovkwqoDwsN2
NGIexlgwIW2QSLQNQIiZmb2tAZ6U+Knjt+KIrrG8YWZP6QVPgykLGE0Tp7y07IVkQLUYiwPD6eMP
7dbQlRZd6nBNzbJ0s/4PeRvKE3y1/S0SyJvkOILc9HTIuVUoqrKl/IqKJtIMk1iHZlz2leJjc/14
ehe0+rR4hdo3ErVg2E3ljmNQi6XvtpNM9Uuhd121jdVw6tV/1cvjPj5+AvsPn4Jd571SJcgqMlGL
A29PWi/W3DXCrsGHJh2jzEFPLe/wtM+QypZnpM0V8Xj4pcJk/fSD6BTyA1s55n7fftZHIGcDLguX
mGhCRJin7CBnzq9z7sKopwex/2B40DNDf8grxEgjw2ApL5hOcx5SBuUr/gsOyrH5AB0A3hlYNYYR
yI2PrDIRu6aRAoeB7LPq6ZeFq5KxAY32AQfJlgiGbUxZMV8vq8Pyd4LzJoZSHs7lWWd+Lunyexzi
gNaSkmyXTM+pBZ+EIUFH4hH5CKcEyAHxYwoN4D6pHM4lhdo0EqKnr5MeQsnkPMllpfYvJpJmPokx
w8qNpTPNF+0UPTccH6Z9+vLF8UnO3Vw76zs6RDoJmD3gSsjqVY8Y2IU0HWo0hWjijA2Alb7Wpz+/
nn0DuFL3BX2xTK4V9IH+FTT3iXEGBLhHxiJPykDG3RmkepMlv5BYIyLsp7/G7CpbdsR5+zF5FbO1
PDbG2gZqQNJtqERwjlCPzFqaJhyunweEBEH1hxiNEvPEGfAHsdRAJKQ7de1SawGVXAcWg8ffoSNx
z7nnyOnqRLe7mHIWOJ4q5x61VODMSihnaAWIlfmZ+Qr6ajOm8N9hID0YiVjAZfPhsZHQeKbT8igl
IvT8C+EeZPeygq3yoEDe4GGdOuR8R42EjO19d5+l0Fvn3YVYenV8nUD0rFbqBgIcjOTqoG/k50ia
39f3C9acRpziHo0+m9O/DYRYCIZhGYkJgevSuFilh0H0zUyMkOAzqI7m3hOog3lUzG76CFekAiwO
nu07hOF5S95cYraSx+qyPoITQJlew13eljxV4mQDMkRsqrp9LFvVcTDZvb9IZg3KvrvPMGTPACKu
l/eFjKE+y7NGFaE5RkRtpO6+AXVBiAp3gYH/jSmkV3cmftIRO2rDFB0l4vblDkKmyN222OhTNm5u
gotiHfo3xlMxApj9jCP86aST96r0CEWd5I6xktg47Bx/sJr5DolGrro2Fr9lDVkcvSpDh5kyloJq
3DqI1TGy9CHleAaGXfjfj/ZQ2QPRY8sJ9qwdp/MrslGE5PpXHF8hI/zCFM9QI5yP+/Nf9P2pm4cv
R4jyQ3mhvEIkCkvIrSJhMwDXIB1lfWdUlK84018RMZ1/vOJxnRjOfS4yIBpOiAcjEoiN1rp6hY/j
zlGcpBHgelK70iX1B/iGgQE4QMuaMbpviKWccBtceF6O7neLYvuwbrOH1Q5GeUJMZvytzcekQp9A
iYaYGSNAY/5NsgSuXlCHVQSOw1LEDt9IcLOYUTrUYesPlnnYoxicHXDYFk9q/PskCwy4C8htnbLP
vAiBf/whSMiX9myOQ9na8JWbNSSkoJ992WzLkAVPwIZKbxZHm1YemXSRG+ppKIgGtTtonVbC5dL5
MG6T7e4P6Ff82O1SmdB22bxd1fTRUwmwSMqpMpwiAIzkwyN2/A3xsTXLMI0FZ0iMY4p0hwoCTWlM
jbqfSSPB1bg1alKPOVfiaqo7e2IiecfBcmCFvanraua7qoa1v9lHVv/AYonWXHDeoaQDB3ss+Suf
3+DWwiJKXSlBPsDeXZyMueIXtuHLxH9jGrId2OWUqKQyBPm6W2BZ7LBs6zd20bvP3w72LUTK+AeF
41ChE/4jeAkuPaOmzlM8cV1OyRTjWacRq+JJvFmJoZetLIaujA6y8zQv2xEXB6OKadZ+Aadjm/dZ
1jkWoNPUhajkc7JT8i+vdEswddhzSBvo1gKslK8rLlIT60e+Bn94jvFJyYHlErbwYrwG9NKFdSJd
6Cp5+cTwFrbRO2bENKmnTBPcr13HnIyKZAEU1N4N5J/oHGap1903FnghjzqLLnWFMxNNOGnvv+vu
NqVgP2raiB/RxMViH6jTJjAWfA1wIKf+GNIrjSL3Mg+boAAaEya8HBGCxzGV80TdarM7uJgOISU9
d95+sic6gebmFX0xPmLYRp0ORNgDVITG+DmZTOV/6u9bIJkAHzlv2c2+ToXZx8U6z2S4DIEuS9gS
Pcxyoh9IpjFGF38So+J8ZZBF/FwgzehoFYtxGkVHLCSfWPQGSUcaZbW4TY2wnFVOu7hTYgeylx2b
mIJnaHfeL3r3yd7JfsbRJY7r3a1HoL5ToQ/7ec8ec9DCRPHyQ+bhmGyn8YN+UUqwGvQ7R8WNegeU
1D14mUhupu8F1mC6yf7B+TcI1J081xN+yaT6o1myU64Q2d8Xg+l1LV3ok5NursxrtyFSCagvA8J4
OQww48Ji4ttMVZfsofHzjEru5b/tfcDiXjfLl/9D3ZHwUeneTnmC2zcqTfO5GSa35BnRot5WUsKw
BsLd3VWwVpDi3Ll791AKszGRpbBaPcEj+x1galoevjER173xlN2M5HXttkcaBd4yXhlxggQpNZ8L
2gfARgjX3hDNMFiIJTrKqF6TW7V6WrysNPbSrC9kfDYMbUHLMCTH4o0PE4WVIywq3LhU94HT2gDn
Wtr1Yczc3pNW/RaOUn7Mozwp49wG++siHROdxgNtxqeBH3N4X3j+/L1b3ab3VRx90rhIiJc3Ijoc
amnaektYCA7/Gz8Xz4kRosXkmdRBF96WBX2bcwseHDWT4fbnQptBSrsnwVK1CsfgB3qNk3pdWHmN
NXDYSi1U4L4REPft32dP3LY1E+C9N2jwen7bnb1a9MTo6rb2nWQddPq2anfWNW4cfJzJTezt2VRf
m+Guf2zn+ri1n2thRuKhV8wNSLLHAV+xkm2lwhlZPz+Olbcn8ELgQb88Gce1Cmbx0275XUZIie7v
I1hHJDdUi7IhJeCB+LJjgMt8hSpK80CTc7qF+Wt+ndJ00UC8gheVlMwmRsYuYQVKQooCHZL7drRE
JgJFtdIEn2j7Z4sBtcgppQ3HfIfxC03Jzz00Y6yEGzw4R8y0tC56rmX3gz8ipvkhOFl7N6XF06Y0
p0257q5LBdGA/3bJTpilbFDWZ4tjNp6L09LHXZsNqV0biTZrnM7LieRjr8DTm7jwmIKVYjR1Xl7b
x8KD1OPnHRnwvUsK7LAIadvAga0m4kJe4S98UBtE5fQK+3bG0z1elx8kUDbD4xofT9VuPAlbaET+
jgb3lRKQtI4rB6+dBchESdRpuOLkAZtDDTQvHb+YGrEf9JfEKcGUXpll0X18+/vQXZokfW9FL/0D
2hG39RrCnU5GzRCnM840mydMoIY7AJXdZgF7+TPSiXc2U0YPfbTSOtvtJ8zegE5sdnhlJs/Y7ZdP
okIejr77BLJFkBVtu6CNPod0rE6KcU3XFaoTBPdk13Bd/CnzEjo6ZI6UVczHzAcmTLgmxa9QnA2t
fUQupY2ePqHRjks3x30Yjbmpbkuyw+4x5ERIYtWaLhjKJ3Zyi8q/z1Oo7ehPHCJ9l+WyDTsLrmRS
xmij8U41b7EBLBxUyHT5cAuq3VVnNWadtFbpSa7iDO1sWv6BzYHfSi5FCaEzjSvxu1q4h+rRw4nW
C/++dQtLJwfiOhJJrZothmkK9+TGMuRIulwvJT6EtzHsFVs8fgL2YBs8HD4aqSNzfgrE4C2dkFuu
b8mPHg/82fuuHpMnj6jVppJmM2+9+ujpO3yAhCnZfdPbUo8goOV+Pc6ifCMmrOOh3cw+cXvkfrZz
wiE5pNlWvzN1OrS53ZQfrN9syXNtzEEgj7WFGjM5IJ0EL+BPmPkSBsreN2Ys3B6r+Qv3CHrwNdOk
jTi+znq33EDfvsbD5T6geo7EqImlgGnYVl+wFmj0xZZlwhSac7n8y4nkBmFl6jNuEumgedd+wSmz
csnP82+znFhZ3ALC4QwA7zr7+cWcKTXABpdbM3sDjQDFbmb0c/sdVzoWAYQQmB1AKIZ48kUkAp+v
f018P8sM1xiN9KcKGcuVyw4sbruxvK0mxrhcg819cRV04A4eRQ5/Zt6tvT+TgIJJ/dDeLx4Qdom2
7meKdhtmcSnYHMFJP2kT5whfGhCZAmaazqd+uw0/s0xgaTC3Itl2WYCJgDmjdg8HtnY2AL1h7e+X
b5vIoxAaD+dnihG2zZiQe5SPEEi/vnhCML0NqNkPQ0+ZCBNig4Hs/riTcBnuRw2L4mxJXtvgYxPE
lUL7uo34Rgt0jYXCe7WkSW79bvKmZaasvqNGmEtJMwDQSSeQkWRs25QxTiiwBq4rzS+oSfPkEzx8
qoV5Hewnz+NjLK8Ji2c8FmuL+xADF6ZrjNrNevpDDMWko7J+/jNixBHvX9aD2NNq9OEsr+bfgBN0
yCASoY98HuIBuLr7SKV89gHRAjHvwWbRAU0jSnLSrYHswsdaAwt9hullj1/EGsDvZ2vQKPeTFBIi
LhhnZSfstIclL58rVm/8Y/ypzrMI4x6Fi6SMXOkTMVBpa6473mUsmU0qOapCofBKtoRIy2IJ9uSY
F9Git/CxqlV8Dlw79fEICoWxQg4VmNKYsoNkS08PSB9q1FHN5fFs1NKpKOOnDZHgIIHWbXmsA4Cr
e+vIyfMyPBFEKLNJ/64os/3y7j6P2RQMlpLp5slhOyFGL2io38Dh9Al7XxuBq19v5lsF30W0XrHx
gwLyipMcnohu5VTnGg/MmtNJdAfxnmFrmchR+vciIQZLvuGqSbIKqhgvLYe5RrVE4mySRcMJyWCZ
/7vgIBQ1p48jpiTQ3OiGttIUIESw2WBV98M4Ceohk3SHTIenD9MRU4gy+cDtI7PPhtZokrwDtdks
Y5H1/Fk+FkSPQ0n83pMSYmxlcqK04W/a50Z13tDWAfCBSxZ7T5+/2Q55jiURmPpYnmY0xTolX99r
8G5v5b4IJb6bjjKSQWa8agXttQ3Q2pdvC8MhRy/MZomVRR+v8wIBJzgVv47+2n6R4eCQwj4tTdpg
v3qjXcWaZ0MvfKMNB0V003NBvZkf6qTckU4FeWpyj+kLEXMEHNws3db8dABCj+2dOfbQLsI2GFo/
d++lqytpjXLMJ5cbwm/BylnPnJJZpHofq/Vobx3Dye138jlkDBag/nGzcA6kHdiz89wgA+ajXTPK
7MYExLKY1mPpJOLPpKN9CcuYTIxAsGVKTrz8aNcJlyJhaTScdN5tenegDpiFgz4CkRqbO7YObyb+
/XtCtrkrr29h3m/HvsJEg1MCXO+2o7rips5e68LTYmGnUHDkES9RjH9UlCZv52NpNNopBdSyWmfk
duaxONMnw4lk0erGL+/qSyd1zFES4iQzNTixab+GFpErcBPg4HrUPDLfo83UcwYsf08Kb2gVawpL
tsaKH9yfwpX3CxqHPWw52IpJtdZ9jJq955qN9gr/FBT8mB4H58cFk0N7a7i5O0Tyrc+lUzp7udB3
KP6UxEiKMIUnUY3u88fhypF2P2IO4eKK8R1foSC8TioBTvqciLV7eMMT6PQ9G/zI5/Et87CYbSaC
TXE5ufmlJdrNSbA/trJurhw02izzH0uFSnUkzniVKU2wrODLYD9JvhankGDRLSJvc7q4s3VOR2xt
6itYJCMXougg5fC2Z+fXzdSCLqioKV9mHUnz7jlSo+9YR5tDti3pMgYhUSSC3DXrmtok63Ykmjv6
G7cZVA7exGgtFVBWtrRl++2D7Wt2l5v/IBEHCQi1oRJRU3L8luxcRK34nOZ7btjNJ4936AuxZInB
G0oX716TlPzJNaLcByXvq8OCzPZXn59cQLCtAq12H4r79+0C8PvKbqkRt5yhKiCUPiJG+f11DYAo
hjGts+9YWPYLbtb5Llg/VvuVdDNzD1TLJr64T/Ipczq2UMpGqgJfP39auz9LRSZHPe2JXSZ32rOQ
GPF1iT0OS39Tnx/J04PlGF29N/MWIbW/Dcbc7EtykkdDSPWZy+tKTt8172cJFUwpBlgwaDFYdStE
2D34YT3ZQSMZaL8cXeNnKC3uF0AGGojywx9TlFeVxaSKv68ifaeyehyfArILAIfencnhZTymJesx
ptjmtRmE6kKOO3azDbi9fkKeDtYvbchU7r6eIfkGcdCCa6iWfF9/nx7RXQbKlRABhJra9fmpWxq+
6XJ0U0/fxofVzJD4T8jc6yafaEgyXpsWcuGbceUB26AikTxYJkOX2Z3xsoTLB3FEbRsngpTJ2LX2
mDh0JgYydxQBhn/bpqozvLqEgVXwI38o/YYbcZqKbv11HtT9maO3IfOE5sQpwqfYv/0Bw5sz114y
JNf8qgjJbq6YPixa3SQ//W0yk1ARb2BuuGrqxUAn8DRkvcofS7k0uXODGgKLEOQYQT0Dm9R5P+J3
yYno1IJ5JQdKdb4+SH5amfnezT5I3X67F619iilj536rUXHZay6ZUF+kLQkU/TuG3ZxATMAyU9v9
VoPWzDgq3H7OlNrPV5RmgQIQeDEEAnSsL6MJs81srQx1kJ+UaCAAmGyqTFFgFEGKyU2UuuDWUbMa
zogUa9mKANTO/EmJRQuh5DviEcsNh0oXQ2j54A+g8CrEMpUyTmWvJTMIifS6s6DaYF7qUSY1ixFV
Z379egir1Bk8rU8XvinU5NWeYeJkSIwiOSUMCVhR01QhBetqQrCufsEeTD8QV1UinUTNJIOIudPq
6w82d7zYjIWIwm+ZTbSLeMnxcxoSOSSCfzF0jgwq5KgAIPhhYsWaB3iY8Y1wk9KYRtnMorSwr42X
DngWaKgvbHnwvoWdzp6U2vc0xi6mXZX8tRsmcp9NdXhWycchOKI4EGul4xmFY+RpMK837E8DtDwT
eBe71yvKGv+aLXuDGPxrnkH79wC8oQSBgEGNv5Yw9Vnqa2W1x4uISGDD1e5+JQUvNAa6qykhtlpD
qmtQ5wVV7vt05YHiX8HrsXysi2OtmLxexZHX8rFO15lf+yq88ypRpjT4mOm/Yr7ChQY6hSY/QVYZ
SIias6j0gXmCdruftfFt0x0UcD5UAov9KU1orpHut6vObQ/V6sePO3Aouf2wQB0b7mP1BQEbTNPo
/jc8vpbN+McPlAl+v5Gup/Bt991wVkPu7lz1BMyBOIYZiQed8vBbvZI2fh1e02xoPg537GPAQKBI
gYPq7q03AbKZ6qlYJM32vjrhMHk+rM+mWwlBdv74g2O6BEO+Ha6H20o510eyR+7MQoVzBQQLOCSY
bAN0apfvRl1gPggLLGnmGkNh2Yc6GD/6GXZ1yi9XRjXwKPjXYPpi68cKmPkDBfzXghqjjGvqUbva
6JC4TrDRekwMOkjFz/tUgVC9/br05Y/HWzCk50PhdzWRW7AI90cNXskiY6vdYgBEViGTGtFqCDXG
hxORwer1Vx7fDNs1u93+zkBpPf+qubyZC7S47R1FGnLeAY3J0QgzEznTRhKD84+fgyKpLrpxHEI/
NCD968vgL7x//WoQ6KgTiNN886Y7dWtKSGewGGLrOLNOlQ/GSqu82so6YVux1h729fQmBHsSquF3
X9nEV6rqsYNps+r4WAErcvJIrtw4b6ZZMOWy9aNxRI1N2CR6TBLhMj1Ywgttx3j4gOvvV/dr3f+B
Rn7tLgu+gvPAkaZfnx/kIphtds61CwtpoWXztF0+oOSlsydTktQ0Ds/UaYcu7Oj9x31v79pIMGx5
V0PA+fRpsLRngFIpY/zQYHI41pG5QtBSwu+HCfRCoHN7KOFnEHJol/43qsfF29IYow9MlWGP6F51
8/01dVxmb25e+Pj9PIbJV5sy/QP9o3FjmrBHs7tjjsrW8wV7gAiK0RMgIO6rFCrLG9hQad/WL8JQ
Tg/NbrqoPO4P2pYyp9sqC7qz2/qK8ciM9g/QuJQ9g1zW/e/IjIo9j+f2YSOb/g7DiKGf3xyNRQq7
/GrJlExz8aTMpbjaPGCiStP+9dKiFzcakpnN//+OSnLMf6dnlE6e8A17z7Zvbv9HOYw9MOiv0TmD
3B5i36lZ6uXNlgLRDoS8XOEmegFPpsvmGkGZFAqMLYMXSJi9YLpZ8586VM78yDHMRsx9FsOEr5Nf
FsxBBrXwdxJpZ8y7SInup3bcHCqkN+TXrn65+dgqJzDnQNtAxNzlhwfZ5ntnMKYRSAc9SvOaD9ib
j9/le1ptCTm+IHwVT1w8XEjwVUKJREsFnu0/kr7LLpjHob/K4WngMJqF91Mz+3ZWO1YqqwMk4J9x
NVFYnmdAl11TRTDvjSMMxU2GJc4FSlRVxxAz9SlvN0nUMKwEMUoXv8bD8I7PJSFtP+8NU37bsmzV
kvcUXOXjdm9fka2SLo5ZfH58anYta6joGGG1BauYzcWg3PwVfKpPC5kEsWP1dgs8fwslqb6uDl1U
lZd6Hj++i3SXSXbFFOcXScyGbsHzjuat+IwFbpxaeRVgVxkbP1d9+XfJLzCEz50uX5ePKHt535Rt
XUg6edoOdpjoG1/qo/HrEVyfU06qe+apgqPkLgHOH2MsZvOinHwghxZjXR+LjF3y8EqvB6D+mYJG
ZWxd7z5WuAD8sK4vC5yjOr6OtDT0YAzDW9D/epeTR2lJlARDnyKV4UG7BqYRSpscRAPMk7qA7g5W
UmVTYf/I7j6WGzjzaNKi74ZQVeJgvlROwqrF2GPzWBszjqHoN5PmqEgqJHWcqhgcT4tQnjVYKEyN
g7zjj4ai9ftY14nEgn9SIElRlYirZvL295sHhxgci7I/ZihNTKI3eZt4N9l7P/x7p9OZ83rgW4Ur
SGoNZJMwOR1uMOMKDl7YMgfh53OOtata94bcvdl70zIZ7+sAcmeN3KIweI9xSB4PMITimyjbvtFn
jMh8LpTme67iXTQcQQ8brIupwW4/62y+TLal8Bm3MBYJD+JE+7LYkIPsR71tXGFh8yEJ1l6g3DFU
EO9Rtt1vMsIoXXVM8k3KwJ3aPbXfm9+eMtmmkBKm2al1y8U7osMZ8J6gFNL7X3B6FpQcSPKCNIDW
iPve6OtzykA7eekmR+fra+tzdf4+UbfMq9ySqO/2BLjiUKdRk/4QfpjVrJjVDnftE7bxJ+qPknoE
beIJow4e3Hy4VvoO0sQmX8EgbIb8FQltGakbwnM1dHgT6jYKhZvhUofy1Egn/V2yyZAQapC+1vzF
z6A7EJX2SjAb4mgpPtb9g5GXOVwUYBKA7iu+h7DYlivcCDtgi8V1+41KlBsP63XpBXa2xjL5WHws
CEDX7e9QzTTeYdr5xsmYseLkeLWfe1vSDgD2w5tldPaVgLmhTVyxtivJps/t+8Af1jHvx/NCTTc8
AfTrp5dg37FQw4A3BqiUYkyANaxBHfJHlNIhWZdjo59BZ1YHVUmedo/113DLd7CX+gdaT5QLBFMD
4IskVUScqf14rjgXJbjrSj8JeBS9dDI/88SG4X6miqa4TIEapvJBvpo3SEbc8o/3+PQpc49pNev+
nnhbSyb54cqqXsDeKdleMssgWpFsS2mEj2B+zhfPVR+3wNwkBuDEMmgAPFqcuu39j3SDK8RQw8MO
ipi6PKIUecOlUjDCHpWT1yxlx19y2R2cjoSqP1vQCDvFQQ2fywoAhVOcocv2zvzsvWYz+9+SFuO/
SUwURZJVSVGGoqr9Q4r36u77fa6m4lKZ36EfFFF2uCN2Fk6flX6BcMOZgocJI/ZBbCAiaZbMR6bg
Qc+1NAEwB4j9uzFl2p+B5I/MFhjREsXuCQQU3pjxPI6IONlnCM4p2XownC1Wz1V32Z9gGR3KCUT6
SUu5/1lUs0+EMHKazSmvhMn7WK/fYV+JH9GEANclg9kPRC78KbhgaAsgVk72Zq1MZL84/ZsmUP4v
MleJm4HYR5X1oTL8h9In6yq5qYqnuGQQtHF29824muPA6//hpbN+XnSgk2qEdr2PBrw6hPKYBJl4
02/4L3pbuRe2/UNeJWmGpOsDTZK0ofSPC+mKav/Qs5e47NONtN51pLV2mvcbOT4zPTQQgE2TwXlC
UFWfYHk1D5hE/mG2gx/h/14q8n/RSUq61Ku8FFEeDrVefXr6f9LfhyqX6afknlBrWfhQ4TGrBrv3
rDYXZYxSxPLdyanKR2stRtktOYerucwdxAbTS29q+2+35j/P4J+35v+7Hv0fSlvpWdyUQVGJy1VK
HfXgkhiJHnNvzMxhmrvf1hbFZacGgilt3dYc9blMI5wESMs8LOf7BHvgtTmXSFOaX2Gc5PoCUMP8
l7v2r1f5D03uK1Uy5VVylZsNI25jBBgODjr+/C2YUP5fU2t4nTPeJfcRrm1q5wi0oAgxyPZ7Zz+s
fDCWwrIBo7Ab4zjZD0ke+t+PVtT7ZfS/7uU/toHy2RrXR86zTf34Y0P1RtkPP4zr3V8kc+/ekg22
Lbs62VU+Fha7eKxnYWNChmEYtSPdop/TbYi92AxsdInmonGZNCM9ZUMFMKSSAZbAUncgzCRhhLvu
NQajSa2q9BYuXwG3NvSRPhxh/Y5mHdje9U4GJQMLpbSwDofPujgREtcb4ww3+4dzSLCNQFFzCQKT
bMzExTgPr06Mt+mGUuzssHQ4tKuDCaoBG3qk43I0t3Rsr+bq0WOuhMEy+HafACFjQ/Ne010+rhiq
3PsQB2QQcEdF8yt7uFd9yImB1zTtV/F/qnK8jzIcVN5r8smoekcYRtV2eHenHmmx2NEg5P+3RyRr
2n9RWvL+yfpgiCZQ0sR/PCNBLvWXIOT9VgD9YvSznMb0F7/1b8Syh1//Nndj1A0jDY4PpiYj2buN
vgnlUBTz8FDXwGTCPgVvAGQRNBjnM78TWqiflt75gUHH+0hGr09AieDmTfKZrvSYmQoSNGEESxv/
Y11y+h+22ISqzVDtfH6PIM9aGPxf1NK6PP+KmPMbJ5reyHawgxETY4z5PsQxXezTXBWnrM8eellf
s145ECSOpHWwZvrkBKm0sYD4OXxHXMwXeKjD0FyDuuz+D2Hntew2tmzZf+l3RsCSwCu8JUBvXhgk
Nwl6kKAD+PU9lu6NDmn3jtqnTlSppJLglsmVOXPM7NmDFRCQALDoXsQIY4o45Q8/iUYzwSTVra+K
rwEH6uB/iVVSQBan/As0HNJeIEGuTgvdMO0c/OLi7HJBHZYeThUUcQ4OSlcOlQIIkWJZ43ax9SNy
A4YB03D8jiTfkfOr8KvCWisYmPwmeDX4INk0AWA8MDWBK9HekMbCjmrKrJnP7/Zcnk6zPbr0dIhM
jR4G65E96W3DfKOYHK3UU5P5/K35GG468fTjxXAzaGxlUCpRLPAwvWB72YD6BhRiBubgGY3RGscf
gG37TDwXd9Ejd/ah+ED3HwCNNxl+A0rYETWZzXu/N/YU6xoxUoRrFHhTWiwU/v1/3t/Z8uZXdhEE
HTRUIRVLqUsfrWzhd5Ivddbb4teEcRf7DrdDa8UfxFssDsqck3lR9NhYUB0g5J5KwT+BpSgcPKF4
Cr8kC9nEli4O1v2vaZq1JkQ7FsNgi/yosL5MMYB6uBeTNICr2uvVea939HpjWmg4z/eeqwEJCJY9
YDv+myTlm6DYDAXIpX23GW+9sfgiwrI16hIL8xfcL8+dPbay3XX/LJke0X0X0lt8glx3tcdiiI8Z
l1G6789XJN5lLhXoD2tolF6I5k7qfpFgqOjJcF5UVyjz0Q359UWcQVU9hSJVeYLUNEVrFMroUqRA
aOQZzJ+1dLWVOVl3lNWaT4rqYJP7MUFOFGM6K1wx7jg82dp4N8tWWNvfR4sQSxNl8xyZlDOi3cOG
y7DDdkpLUXC1RzFMsPmbtRTtBpY84ziAk3UanSjhs1dhP6fX0YMWXKZ5zjmc0SzmAVM1U9dpymEm
9liHI1zFwKa8Uy41omwQgvYnIWYNEazwxf3PhJ+426DMIAjxK/sN5PKYzlmfpLuVWJsn4lZrMdv0
JapFqmWtX3buQukGqYw8WGh72hh9lQ4dH1p+xy97zOb1dCZHzhbWM0kmny4cIE5VeCMK73nVlsF8
7xrLD4Glay2/oHXfzk8xp+4CmoDtu5iUnvFLc0nIeMLP3J3gRkBadDLRXTNN1ppjdjxOzfR+OQte
6XDT74tV6W5lKRLbsz1HS8eDolge0qZ0tAQdqSFMS0XsRil44gO53rSFaUV/0UnYezbg3Jg3Pmma
j9XnHZSjY0+NwR+sys3eCj3E/UFYkwj9s6c5B4GFyT5WKHgjvM7dIGzRGKJZMOaFJ4R18k5OZUTD
QhzgQdJnohfHylaZSeqKrXB4txwGlE52m7MCLP/5fGdnJyweKP9Z4ZmK6IXkHBYSxx5FMO7wRb7G
6Zs2HfL55DTGuubjcoZLZrepMEN/ht1k9tCt3DdCfDewEqUxwz/6IL8oYgjfCUWHFr8blKgC6DvD
TENdLfKhbHkZw9R6n3CLka3hcHj15kgq5iRwMup3NnEAIog5khSruSbUib35wk+zYbhwRPASZjR2
z63wGuSGE/bD94jyLgpqxQXXs4JdykfQgwwJMMN/zDOKp1844cVZsWQ1vXSahfyMr36svF8yB66D
d2p6qddB1mADE0OU5KWrx1c1yFqGlXUUa/XI56ZV9Ke1F3ceLMUuJL059DbrtO5MPish56ECTTeA
9enA8A/DnQ3MmqiG+bvf8cZxTAJ8Qn0Z2aEer7yXA/uxSZ87envYIgx/nrbtnc2fOFQdDJToTC1W
rEpMNnEuLdhG22zCU3o1RYTU4fJtG5RNlr0ScZEeZbgSZNdC9G8gTcfLRhbJNzTCNIVhvyPkfqt2
bWXvPXSEfdtyPoWLIom1uS78tsH9IiPIbjStI6mgm8F5HviUepfEkE6R/+FsKNcC22/b/SIFVMb0
0TCNNd+OO7GQzwz1xENNixvCMV7RZwsYlhlRMOPCmsYWKsfA70Xhl87U9GlaE96SToeEiNdeccv2
gZreHarT3V1M/tQ9dP3ctP1+HfxPWPHsK+MM1SgRhn6NCGvhuDKwHyt/76+bLKevPiKlM6mjuu9v
OB46Lcr4fPuA26hkm2994K5fpJYsWOd3Bz0Nxu3JQfNaI1ImkKVnyyVk53M2eAeSLNxZbden/MzO
zYE9yNtYqeNFpwWkcci5CJzjFmKnYcEjKwx4otEMvHEwYW4kawQrdrHBO8GfoDd4WXk7X08mCIfO
znI/rWw6p0iPYR+AgcDTASSxXBrxgLoBKmVggw3+OFjjXrr8kbTNSUSBYpL7pg1YTe8lyDLYBaB9
r6UwpzyoEerSdIC8h/wLq+xTx0RCdVbzc3+uSk6DXiJdMYHFX+Dkor04CIjAt54IwwmxlDHxQnrc
aLVDE0nQ5KoIHYeoGM3pdCqHquh1I+FDRyTRDaHsOB2Kl+vhx+bwYaBpnDyWG207Zw3cszoe1k9f
DZi1aG8i5mZY0mCGAsplKSIOCMX40Gac4VC4pJ+BCFBeedh/kHtg8WEuhUO2TGeKDWjqrcKhVHr0
mgwo0fdPTLnSZo2bX4ZzLhaG7xmDxerCF2fMhJ/VQozVFGDNpjW+W/PPzvXqIcvLnZCD5hixes/n
wFAFVGPV0CvFn4c/GqRLYrnuFCXJEy+fJTY+Nqwg/n5h8cnQO45abguHoGOvyrMhos+MUmmyuvdY
08T85miCtP5tQ/CS7Gs4J4mXDrO5zvTHM2o4n4cXIRUlfC4JLFFqUXRiFuJ8uW+5sqfynyGFsLjT
J1HcO2RBru0P2ySWPq8ZHMaiC6yr5Y31/DnZO8z7L/wQmu0Upo+YzJkeoD8mCh+tChOHmveYvhpK
9iEqGKvsIVMre/cN0hlY1fWQRUowGubpPp5zoAWUwo7+yZDBV3ecthc9YWgqyLr0Y7eAWmlQo43R
G56oCGiQFhLq50M9Rk3D9xqK05dz6yRKDTHDdKk6j7RBzihribN6f++3nfOb/MGajY1RWthQbeep
CMXxMqUdRwSUrGwEEJItv6yVjBwh/DPwtdrHpgl9sDjIcWptzWVRBvT9nK2T5TcPEZnRbz/Fl0iJ
UOehAuE3r8peH4pDvFGGZctfDJkp8G7sRZDLPdNeX4P2kNyuldJDy+8khsnCg9dvhzUdUWcrlwZr
JYMFbXnDI29mMiz+d+wqbDIfguwa3h8P3kcbUbq5X1hDcoJW2Z17LIg7R1jCrG9r/01T3nQHkALO
U85AOzhiPww5oh7Tc1qzkNHsSi+kUQTixZxH/fUDiYe1T0mjgtddwFxy9m8XtNiIxpDJIkuQvPgb
eiDVBUdcyvTlZnieK8g4hryiPWHFfaanzFy+KZ+Y8ISffxB6nWWvZYvdne5/dkYjD28HN2Ty79Gz
hAcSKjUNDiyQCf1fs3W/1T9C689ZxHzNCrl3zmISsR1aMhZXTn7xyen3O5XdHx7HVbiqnXOfAgfq
X3oz0CtjZRNk89tyTuyCFoSooFpt1K6PSwF+V+Iiys5JcuWLM1pkcJxWrAnlcPuBw4wR9ofDledJ
HC0iwRVnVtArw/rk44tJsEF8d1nOkqRP/MKGyZcg9AhpYziyLpX2EBhCwUujGZPhuSKK9VbaiI3O
QzTneczm2qpNx3T7w3PUtzSsbD72fuhPNlwCtTWrM7WCho0FVgTenvfwY1sMOPQ0n+COglhCnq/j
wMU+x9d6YJl99TfXlTAUQ/6Ga1eT+1AhkwN8zKtlv3qum9e4j82Ia4kMLULMpRkB5yb6lQsiKehf
D1dZq77/LJx8MgOwZClP/kPAYM7ExX7dsHD0Rf5vnz6W5nUlj5LC08pp0RY5DAYCY7DK0RHFyqzf
TsjRNZjaYKUFfr+7C9yH1VeR5jMdSXgcwTg+k2PucuE+66XlkzAJ1nQJc0WTTNBlabul8Cs4DkZn
rN+3rZ4eLazlfe9E5JNHj/Q4QGzT4txlnb0qUgIWtMovLtY+wwthtAueiQzAe9LaYM+FoOH1wRCk
xKpWjZIzjUCOGnXl5XJ2WfIpcQGn0+jsX7eTpvGoxhimNQMz+eAIBiYe2sAWARRlX4ujqN/7oqtQ
wuwpFIex5mtHYQol+XFEdpvObm5ocyNHCES/LdbF6mzLDmf804Q0z2H1RMHFVw6PESJie49QxzoA
lGcKL2b9lusz9y1OD3cvmWhOfraNfM9LSianJd8DEX+fE0lE/Nej2n/H/vizfToYNXIEfsfaPjFP
Dg4jCTYDkTGR06itOBSgTl1+M/YfO1i//TcNII5sI6wI1eRMz4t3X3JQXqREl0ZlzRUbvNj740ou
mKHhQWRX8BGAiDZ5thPU4OdD3GbDQCaI1IsAl8X34CxmYSVgRSyVLBXEYhtyWtRyOC9wzCKYofDt
DlkLWn3mOgeSDTttk0/8BodAUZQvH4789NYqHqead2myu7M+vqnLYWj1RQO5+8RKBz2ee1kQ01GW
p9QBLguqs3Oy1B5F7uk7/zQO9cHd3T4Qxz+b6b4VyMVMPvb+J7dG1zV48teqoFXvTxTClDbrZDFU
WrQkLxUpRvHX2uilu4Magui7GF9duXYlhNKOhokT/BlUyWeXl/lyiYRQ/Thvim9SCJDxsKedOdCY
rsfkjXKrLVlJMTR7tdm9OzRr33GLRUuIfJAKqpQ/aIG6+JMLEeE9qM6IoXBrZxGSZEcrxNU0nDPo
eGIlQOggmmDDPQXJVoKgqP4EL+oT1+GzYRq+XMK78kVcJjWDpUzTBMi22jnhTlD1z7m8JBNMfpoi
BOdMBvdlebxmOJoIYBt1TYXOZeu8bskBzP/apE/Drkr3cYckZC8BZKt0kz/sah8h3J0rk4YspX21
b4YFEUuk//SQ8/XFU0MTiwQBMATOT/sQBvPYiNu6/c74MeakxK2dtw17e4Rn47OVvrgvaMCUlzW8
VySvJYcUje4YP+CmOoJ3Zm52FtnqXu+F38Q9Br8uEih0PaYYyfT+NNX26s2hB/5TJZIEc0f2hJRm
G+9tpPdnK1BWwhaJ7sxJ0Dn4EDQe79mOKOmmBQjCLjXZzxtuLQMoCVg18LsNd0xijuZzwR0nH+iV
AVDSLY3TrRBvXfJ0FjHyHxD8M8CRAlj0n9u69rDeiQPmBjKJWElj4hHDfQao/u5x/Qo/pUfwqnhn
A9mjbej+EeIEkBZuwpaL6EmOTaHMTsYFbhEd7ZYmL9u0JZYRgi7bwLKOJjeHFs+xGYwBQVRB+2of
DQ5ayPHRKnWchrZ4mDu8PRmLwq48ozXOIQGY0pgdoxYhhlZnQPbIUZHFq5N2hCTDw7HkTZKHMHDP
rV/gLskDtP5fdw6Tsvt5hS3kBvTKkwT2B4s+ZHP15YqOWURJFfgQ4TOAPIkUHjkzstL2y+TPqW7O
6zkUHHjxEi87t1gWHbKQH69VBRgWVjT3iyNvQ1fvOQCL1LlaWjeusUkmfrTvW1yXsYajMZjjhEd8
hOShwSEgxBACjQYpa5YkskBv+4SXnPumQIvRa9ARl0KmKhwaTHyRyKLeSQ9y2r/BTrZ1zUV/QbTK
83ucq5UtD40JMLo8ewHiFXePnhZTj3O2ULjjNBXZ/RurNCd5slMcacl7B1Qmjlmz2vY4I+9a3PZX
+fIqjU6QDzJp+hxXW1R1V9VTr/h4uIGZVz6uBLiNVAzEntEfDJpQlIpcgVA++MXLO2zwIeDod9js
HUlo8SKm4AkGlxYPbCRAA/uWL+hIvOOKFoHdxsxgi/qLWo4kbHPuE6Pi5N0bMLhIAmPWOLhutgTP
BRgpgTYICdRBxpOg24H+sJguSChrDdwpuhAylwcfoviNIfgZ0PJE8oRQXOpq/a8KlSqt8WipT57+
iK46vfG82sBMsM0iySgSf7cTRi5tmP6ST2c76byvAotD3NH+5MWfUXyAdXeTied3iWjCtQLGAVi1
dEx6YCoatdSDW1HxthpAVSR+KOuxPpzXNG6P8dqpKDRoTOVR1DXYmseo4xhfdmJzYh4MLqNtBQxa
ePiyMstQ+adgkjG1awGQzHlEsmgTPVpiy4KbCXKIJVPbofK9RKrBcfjsMKed+4T91N8CD2KyjTnV
7PI0Hqvhlz4bf9ECmJ4e/rUmH2p0eGIOoJ0hdHhIIff4PmEJ0Qg+yAtvQSy0nMPoC0p8Rrb6QeM1
SwjxtEMjhjkQqWi8OacUULcSSOruY2l4mOTa+PucXLubTAj5wHzp/jlsVUIxQssihTwZpLu+vLik
oueC7e26KkJ/teN18AE/WP0OR3MR7HAGPVjUJ/ANONJVr1kB10B1aHXFa2XgbBcMuCfdkvZpRDj8
cntGgV8Y4CmKQnbKynfscyIz7OnTjjHHiXkVppWdDlZGOH/bTr0rR14KFs1IDRjqJCGFG/YbC/En
yX/6aNrkz7MOp15xsAfdMSK4QbBCh6U4LJGB46xBhmeH5yJxz9F97qN3bavxUKSDs8bd5ViZz0kr
Vc4X+W8emVHBqt+TeMUB9rxbaEdE/w5/64Er4ls2DuIq78VawFhIETa1kHNjQ7wfCG+f8Q2ynRMH
u/kCZyuF38WAEXhytmK2QpI+bFh4H+UKrS/DUnZ7W8wAD+5x0OMSWC9hcNoz85MNoETrWGqL1K31
nkSDLhEseXjJgyW+IDa+WrPkJToQLtbjzBhFGEscRszKKZgIdLdMonf2DKNoCxFdzb+EMVDEV8e4
BWi7oNSnzyCu8x0zbE7RW9R1b3bmTQVmZDqt+Tg0xWKIFALo5wWBD1fGZMtFzYNjLCSD8Q5+QsLG
07brl6swbrsUM4oxy12VpNehgiaJDrH0xUrcIRAhtrYQGKBNNIhigu0DaAsbIm2dfrFiuoYcxkkd
OsLdsPDYVxuryHjF28J5VgP8/54UJxDsH7CdHwKXMIFed1kEic9k9//8J4m7/WM5vq1Tj5c7EHHN
b+XAGn5ye/F+S2Qi46kgs7e3WEWBAxPO4hw9ieomw+ExKDt0bJICcgk0z+SsXlaCgIcDBI50T49E
8gSGPFGQbB9z4AsUvaa82IIRwiwcXOeUYdB1Xanw4Poulrf/fg7lB2i1Yvz1HN/QvsbB1Bb3Ns/x
4AMyeeYrJpTIYZS2KIxbE5KBwmHs6EnYOopEX/wLAVr98VV2ZFMyZEUyTeVbjb7pnBbvoqqlUTp+
u2S8h+SB6D/D8Z6EfrjhAGwZCbXITTShhkGquvKNycEGZUIHG451p19UOcpPqg/44f/vhr5929P9
87nIWiON4nT1yoYfMhHW3vb5cHZE3NhQkKIiNv7670+h/3xZHXGHZGqGoov39JfCo3q1pPPjLUsj
AnaRMZ9LLrXDizMMX2RNObMxgmhktTbs5i5t4YtBx+e8L5KXuOn2XR9FzLaJ4dFRC3eKyRgHzcWf
pgL7F8WC9pNAxzAU9DkSohjpuy6mMha78lXzyRwiNRQJN5y9RaouIy0kUiFMgH6fytDRdifuBJNW
/DYjhXVTGK2js2Xm7nBav4LI/++XqIpv8/9JKf66s29g78fxbAL25tsxiOwr3PWOyOvdl7zMu624
cDgYP0SmMAeWizUGCCPMd3Afw8UE34RfbuYHGr1imKZq6qYst40/8qK/vuhO2u+un9ZCfFGiNzLD
3lvk7WqST6bdP56oCVF9YZHrsv+zRdh48IXEKasvfCwCKCtYepa/rFw/aZpUraMiJdLhRavGt+nW
6ki3u6Z/AK47F0rx0K7uLi2cqq1IAVJi6jVkquj6S59euxNcgal07A/eHTtyKB9SE4HCMXNPg7Zz
xYvmM/vlnf0wC/65vW+T71DvC0XTGmU01ewqLFc1wCEjMvGko5OvyzbUBh1KoeQ6WV85TVDUTBWh
XWz5Fco/hzaV4x8YE/YPzm6EUe/V+e87/MOZ/jbE/rlD8QR/fdWmktX36ckLPNVdfQrw7jNEDUyI
h9x0kdArlFPPe7Xw1wbYd3LOI7XbTl4de7clN0FUyZkZvS0KUId2v4VfD8reDj0sQ0H6YtWN0OXG
NGc8Lv4Ft7wSgQtzn8Ypqll75zgVIthXipWGD9cGpS4lsAFHJoJACSWc7P330/60GPK07TaDWG4r
oMb/fdq2oRTN+f1QRlzCAT/pk5rKAZZm0pYr48mmkmRC3kJSYop3y9IIaG787ZX/sN78cxPflsbi
VmvvRclNGCPYZaYgDtJRG+7pgj1RrulJ21Qbk/GjRue9hYe46ihb3BtJOpP9ougBnDs6Usy77/0i
pS8lfOdIq++iM8AG1GW9wwU6WDrYyntIghEWAWkM+JNXloaL8CpEcig5k1aBvfDbKrafr7P0y1as
/7B0qR1ZUgy9wz/bxjfeeFldeMwXq8XN5fRIZP60jzTzGPOTX/Ecvgy25g4oq6acfZ2+vHJ7oz0E
OKsLSYDMFpOCb9HkChg6mGkt0VtiViIgB33aL5OSFALxVkkiEXoUVvH3wWOzADQRqAibKQx3v34Z
Oz/s7GrHMDEMkMViI3/TCB6ut/NTUVRpRA+PRU14tePUe49q5EL/W2C+k3j8XIKC8PDta+3QV90m
hsspuDM61iO/mV/IP77kv27p2+p3UXevl3nllh5e1hTBI75g7EcyexHbNDk91F+g9X+Cl++Lxd+v
4NtyVr6u5/ttz/VM2gcfk1b3NiL54nDwulvh/hVqLGBUl7x2fKNXuwg+bxt6rx7+95f4KcZSEbJ2
NFPGFQUF6b+zuN4V++p+V6TRFBrr06f8QM5Ttm79C7IE/FzoGwtak9uoJlfOvnSjG3mPXmoscXLE
wEAmBqNNOq5HDwNdp6coIyL626RZxJ1frDnUHzTRmiqiCs1UGDfmt1s9VMXjqFTGByd2HYEZx73s
mZ57RNT9vrX23SK/Ch/R6IF7ptPuk4n773el/DBENE3TdUOTVUMhvv/3XRmdSr7fzPoz4hRzs1Z3
9CQHoFlofy0UVvQrc1LmRAZbHrtN+78v/lP88s/Fvy0Ct/IlNefD5zPCb3vO8CBXtKLOVPoWxBl/
Yrmc7Mi3c/LGYB1NJdmzX+7gh7X2nzv4JjQ+XMrm1Wrz+NN5VtorDs8g6CgFr/i32lrn9OOz21EK
80nyVpT/MS4tcK9D2fibPv6n08nf9/Ldzmd3fujFZd/wNqgB4EBAVWKPlOETQzhDaeO7EbWYo1f5
FehUcWxm6SOB1HJ+CSu1H1ayf27k27JxlguzVWrciDyQM5j8Xicj6qVG2l9r1mlsplqmWeu1CNNF
PR2mrXsOEEJRmadi2K3oTRAVjpdLjs4aIGFIbsHO/+3Tib3422Lzz11+W2w6x9fjoKvcJcYMAymq
PZKO3E1NAcQIgSL5axONGL6ZM91dw7JFxUQiFRkpiST89uh7IucEBhxwpfXfo+rHSaXzP1VXJfY4
7dsLfOpG2b7UejOqAOs6KZVCGSgFhUkfF/q384QQuO19Gb9Mp18v++2NnM/m/1429sQ8YrETQrPA
RO2S7DiHCCnnHYYl+dX/fuA/7iDfv4Xeacu6LHOg0/RvcVNxvj+0g6E15HElX2e0mKjjOX/IE0it
uGng8ID4AwAy5WGnRARKEQnG1Ebu+3lCNbRGO3Nl4EC/taS9d87w4Zy//NEWPaYjsTL9cgyXjZ8m
/t93/G3dW5Sf8v2q1Ga0S2rR/3tbmihCOqQsavQDbQA9SGeioo0DRU1HUYXzT0YrIdn+RxVe9T44
Hpyu+LEU4Qfkkabd6tMHOUO3BKOENsS5AKE5CA85G7CMq2eOmtH0guwM9eV6kYLFpSdTTPST90LO
eUU9+Qpf2SE7ISzZB5eMds+Z3OfUJHCa2Z1ypXmmXL8gERTApwOqp8fsbe3ZeQO/pR0eRHP1btI8
6QGy9PTu0P1F1QoE+PwpevOvYGMTs/dC9ng9ho8lSo+FJdOI7DeJSlPUdJ8XQyWb1NsPbJmdrUZ8
EPfq14gUv2raubXg1JNT2rUmQEACCCLBnTP6tIF+Ig06qdnTaLPsqzdbwTTYuXnP7DN6DoDz1fbZ
K9r+HrUr8lafkOhG3pUzFaUvSkXgO6vxssKVsUUN67dd5icxu6ZjIUeWQ+4Y+Ab9u8UVj7Ldbhqp
GZW4AmKvywemLMZJZmCMSvrCaRTCr6UdnEn/8oUB31ADnD88DmNpCXzz3QND3IHMjaAda0EIayw0
nFx8jB0EueNhIegwZodBCSmVgPttH8lToguMlKw117Kntwg+3b3dlq2FmaIJ4bzTrNUeOohq+2io
fOOBaTa2tlamtNN5hfPfs/OnU80/L+BbkHFSTsbh8ZEbggwJjsM7okaJ3gYZSA0Ri17GAQFPJFR9
s+5W+Lz+9/V/3E90Q5UIfk2ZVNO31UE+7JTrQuX6D+psczPAz5Biaa8Dvqoz6GSLuRKZQga6IZcO
ZqoHsVB3pbDtaIiiXL2nprd1m4CkEOwe/xo8IjM10076sSX2QDplg2Jlvn65a1n+IaGh/X3b35aI
m0FnlnxkiaDBLnkwnw1H7tb9IoF7GB1p3ABzZlHthkN08E2kgqTuZrvsMEC5RGm7HCEgoxIGmhVh
Nu3bMbT/Mmj8YvLwsCaEhGXt384JDpTVhzmyvQtIOvQs7Uub7TeL/IZVxCk0s6L7EKQDwMAUy/BS
2FsE1A/Tqtatixix7Tn90gUdFLXn8QaV7F64NELSAW9Q2W15gkSBtOQVXehzBZqBlQCKayAhAq7C
KmS3enganpZPvOURNZCI0UGBiQoufydEbyguoEwsI/L3QJxF2yEHLemXVI2s/xQL//2+v0WD5l5p
fXD3ajj1YjWu9fTBZ0BGXoAZkOfh+jRveoBdMUOSyer3kM9hmcSxad009puRtF/ethX1m0zNPl6W
P71mzRMDOZOoH6CB9O9ex9VdqqMALF6AQ0hJO2foLOsCdTWIBHsNiyV8Tm/T3fjmGOCnFg7+T0Ik
FStuPdQFigryJWL2oER++kB3DyLrEuosIQu2D8OB2zMohq2eDHOKGhgNijqR0eqRfLxF79g9KM6B
5ElWLI/jxfy+Rbnmit7fu2hkLZOC5tITkrE3ioPssTXnOxJRl/5LtG/ePAU80Z0DE+jji0tpQbZG
C1en+67l3YMvnD4Anau/nKX+BJ3fd/a2JCmSYrYlU/qTH/or/2O8y5u+P34axH8P70BFgnKklxLI
5J20tkVYtaSu+pvVm/nT3Pv7st+WjLZ2V9XFjsuOp2nHu1miAFMljV2MScEiWaT4NdyY7sIRAnd7
xc+8XYQzIT/QGO64h5GCFCEXIr3+Zi2+fL9PduSQ1QGSdUEA45OT6EY+TPk8VNZ3BPww+ob7oeTR
LQ0MtMKzlUwp7zg8+NQa404o2iHoGX3H4PPZuujLKbpCxx1/9Ugo/LZz/bhw//0Wvq1A+6rZnd4n
3oLiAyK42QjiqKyEGz3NE3eRzfBFxlrX7v2yYaj//9tXTAnPuQ7/N1T2zn93TP3Ued5b7Uc9kpk8
kD4bTzk7107ActW5Ds9gabA8o8ebNJLh7o1EPyAV+vQPTWLAOGNiHKIaFPjTLz/ee++UCg593h6c
AzZTNeY3toEcWPfOe5d2eFApdEcrwJGfvywpus59/jt4FZOAtG1IOOnR1SqCwL8G7/FQva6dS/s9
Ksa190qgaAZgI1Os6fwNUlFPBcN6nVBqqCZFesIQjTV7tcuUUO/VkRzRku4foxLe7GZzDMuQHBkM
LwKfdnweKHHhGSz0dGB0XAUftT6Vv/cEVnXw39snd/rTY+gyvdOybnZ4nH8fQ9rrHaW86u8RQEmP
XJmBOANYp+fs8mkL2DMxoV+OX8k1vOR18u6bYelqfuniwN6Xold4ym/8KsZmUQrsDycpOT5l+GxQ
ociMnKacOlCDDo17LeZV+JmcRxoI8LslW3jQhcjr/Id99iEcDi+Bml4CIxGF/Y9b4cTdji9u5bdy
Dnsuin9rHwpkWjVWptVYm9JTc+i/6b1cvsNDoDjteIcJxX4gTd7xLjy5Z0+KbRY1ZPWHaNeTVpfR
1S+y9+qUmr+sZLKi/DSsaWY0ZJmkOhWBb8N6Ucnl5VSc3qO7MNWz1QwiZyZAKyiBYXF0BuLkIkW7
0MC4+R7RDQKHnN0UNw2U18DBsdtYH4ZNxR5z7ELtJvM6xxlRqCv8gmb2anhblm47BvO9hWvOn9Aa
XEdlPNDptWoNq0TOyhgRfT37ZNAg09agRboHdLIv9U/TXUL2MzkPWM7jg+2YX03/NZWdBblQNW+2
LUzeX6N7pK6RHmTs+01QYAVvzrSUob162reJxlYQNH1zoPX2k8Yn0IuuIeOCLWf9ofyNd+uXUPIM
D/DtF0jxL0nNZStqWMOH1+4qAMgvOXnY+BWrSdlnWEE6RlSWGEEz0eL74BYXfTnbY2q4h3P7TF8P
dJPXsBPi90D14pUzj1b4l4bF8gq/XM+k6DgWK+R00QOIisHUBW6N1vtgkfRKjgzRA12AHyijcJaZ
kbfoEWA50KWJx2WsB4R2XUH1PwMxxt4AA4GCO1Miye542Nwf6BZ+0Yla0sn5ZHwb/iK6JvvuxX/G
91WJseGLMB7Tt7gNmr6TnbvnrhyoPgoIy6oRn/jVpO7JSOE73jXpTCGekODvNiwBV6j4n7DVrSZ3
AdwGWFBhyYi2d0/kfxFQ1+ki2g2YONAboQ8k2rzde4RmVw2wn4pJKsb6BG5z/zBoz16BLBT6ZXqM
oP0CIUWhbMxum6MAZC5me5IWvRtGvPxDcrEaDcBvO9qsce9x8LT5ku51svCQhYOS7zitmBo8XlpS
/5qYNMrc4Z4dhkW0xx9RRQ10h3/5SOjWsQ1smXDpAc76SrDYoAWu022NyfkjBCmCc2oMgX7Dneoq
0L9lUJBHv7VcBO0cUCRuFW0wz9pMwo+gDz3R1iKeFfQhGfngA5sXQ9Ix9jf9wwaqvpzTfuSPNATL
b9DiwnKyA2T8zV3ju02Pect+oBlHceKUPA/DwDkDCEKWHxlORXoExCRa2CtsQaD8PpxDH8gi6h/F
Pm/owiPwe/uA9r3TALY3YxuT+nRhY4Hb2+HN2couufrnBUN5T46UaphguFAXfG/oSMLqm44UBlZS
9AUwGS8Jx+lwusf3kkeCs8iIuyaYgWLR1eoDl6UqX/MmHgyueqJ3CyxA9T5fLm3R2vEINBuyHHxL
DAJ9xmxQrTRgGke/Wj2CVr+OX3D1BR737FNXxMLjOgDBD4Ac/o/zIbgkcDllpfjwi7yOTwPyrkKY
HlxBxN/goUiEFm1f9XZek9+9nTNGSnhzK4f+S9cjvSAHRLmkCgTftQ8SmI8oR7uY/DVR7cviZ3zF
00GxwwoNGzAzcHRD1e1A1m4T0aCERNx6DZSwEP3sXqR17wEeetRfALy4C+/Bgr7wyuTkPwMs7P1b
oEWgmL29o9vAGqlc8Psbr22B5bRnCJpaQ3hy2IEGnRDzMOvJ7tKDhMXELuaf4DjaeZd4TT/YoNN9
55duJxTFpaMDYchXQsXrYJbxyVH92qcEKj++e2YuBWZodA2EIC30U8/gC6BV/zB6Tm7AzPND7+Ys
PCNrMt5YaLol3F7BKjbyI9LwNnkvPE5zGM7+O3ylRXZhuwFT7u0Hp0idabD7O5lGB3Lln/O3d+jC
pqTrbvZEzOy9Uo5WDPFiZHxV211Ptg9jBVzKecCZqE1CSrbFD9AxkxEmlzUwAbAcvaQNSQAqegsB
54YSFauJBMv243PSmhuZkR3z9lTzILXNJb40Y6n3SDHogUe8yFojTJ5xXOWAhcJy79E0l5YJ0ylp
4rb3sIvJXpihzPQvpXvYHKLGA3Tv3oI3PBjgzjD9jeQG9AfXUI/xF905KA47aTmU1nzKCHZxtmAP
qSOWtyF5h/3wEFy61bLVO7GFG93Fkvf/pWIblen5za2nZvKgtdaC6Crx8k00/XArK3QaD+oD7SxZ
ICzGqNRqJhVooOdEcUqal1X/MDlhXtrx9wNoPx4Wknk7QCrGGHyNTb9yJ5KH9UFuJkb3iOmREVT+
iSBjH0J5c1T/gusp44Eeuk6vlS/hM4SLwQ3RmDlvpiecEk7Lx/iQKv1r2uYPwpOKz1WSQtLd9lcZ
MvBe6c3Zc0zT/y9h59mkKra3/U9EFTm8JYNitg1vLO2gKKKIgvLpn9/qu+qpfXp27Z6pmnNmjwos
VviHK2RSJgpOpCnhK9KGNk/56pXjMs2HjCzjhqni/NrTYekZE3t6HiGTujzGr74ZphiaorJURtrH
aaHATocRNNbWShoh8LcoAuZGos6e6SUBfcqrv/PnDSLb99RKcTgYMpdqf4+RrhM9IxlTY04k38gU
FhVg6+Q1bqkMXnh0w8v7xZuRdsGGaVxxrGFUCdtuRBCdylM23PcmtbJykI+UCITsuGUZ54hdBLmv
DPUMFdIhSQtoQ2PFmbCQY733wPsTbdueNCh3eb+cXxYbIjdp3fZFMXVhrJCEHEpv1y8jO/V5ana1
fXYk2XQi1cccLSpQoJCi6xzjzlhHaiJnk2iQHy52UCkBS6jsFZtJPbxMzcSZvIYcgSO1Z8YCnCvx
/5r4BBdT1txu4mQbZO7kBV49pLtJGxoDWJ4Y+WgjncN2pQLaHuC/p09OX8gt7jAs/aWUY/8FwqPS
D/z/kZ/5n96s1NjF44BjaYpkkyfqCHiFUAejlkCYgk7h4oV5dB3gw5ueFmZkjhUfI+e+OXj0DsQb
e0wL0JJY1PxbMTJTSnacXdF5ImjwGI/MDP+txEWnjpwetiW+lOg7koG+Nr33tSX6/Osb3V5t1I3Q
h+iXQTG/MSX2Q/TsKQ6fhjeWiTSr403QkOU2Ed5Vcdl/RI/IodeELlW0ia4ZaOtNdF8aw1d0o6Lw
TI5D9M/HOZiVPk71WZvc52rvFVujF7UjA3OgOquDB1JtGGRdeggygKoufTvSiSNwV0j2WWNR/H6k
IBwCwV3GOju9J9SPQjx0w0tGAuAbUB2roAyPGT5FvRvBB9EJx3PTc0Ia8zsKLssrxthAbS0Q3cf+
IRE3jxn9CC/4ZJNgRxph7UWEeKBeY2N4gFFuKPMSdjkCTqe+PWVyuvmE1H1DniHN9wg8v0YY8wxR
yB4cZq8ItwELqiUqtLE8QjGSujndDQSj1REH3MiZKLgximMivvZpMizg8mFqIlNjM6AO4B1Ig0ge
Sy5xQEAkCG8GEuDHBrsfvqFx4gGwJt6BjI3BxJ1nPPAzZqIJZ0PfTmqKj2DzUpD/+DbJRPYv5oT4
HJFy1P/Mo8OuG1hzk6jRon3Ai0G16r7gAMgJFrAL+pLiBvOYBlXxYwjtHntXSorV9jwo+2UCMZxG
NSFviYPx+fMGZHgqQtFJkwp+Dcdbdu4fqGK8CEYneCgBW7r2kUjZUwPZR4KG1qDiq7EpdfBRrRAu
JYnFlZLRCJlsME/kGGQ9YHdQoHd6jwhrKZycoNDPN7ExKXubuES75uxLkTeQUkpfH8ZkM4Na098n
SnpGMecUfL6zTaVNYMYMNQSzcn6PUJRLrlkVHmAu28OLfx1X4QVRcGbu4BpWmZXeojIuFspAitT+
edguTE5hauTI7BEpEC3kPjOXMFLicxDQwOvCf4+ppMVGZHEmSlTEZd8Ob8GmLzHm4Iswdb/FN6gs
7nMuc5we0stU7nEQ1wwfMVbAkEAd2PQf4TWzEg2V/yamNOqb9HIxTPMZUPZ6aCGRhaUaaqRTYjD8
gY8pNK7w8Enc5bXwAtByC89+Ma57J99IH9iAnccnZHGfESg2PZR9IcRm8dJt7wsJ5GAzqHulh6PC
rXdHQf5Aitbu5kKDSE9oQypRR3yGm3oPdUARmw0ehDBaWmZlxoGO1gWMp+iS5TRM4AfwFaw5gdLe
hG+Nhw56diOsMcmyhJlPzZDA4vJOpO/qUI1FmEI0x2b+DAh2+lJI2dYv5i8K/aOWbXaiIrVjD7CS
HViCJb3qBgZXHACdSQ7ZiRUu6qjYepD+YhKghyiRD6y+NT0Sa2O0hmMOSujkD2ziAdQqb5+cOBjK
XhcQToiNjTCRbi/lsTa+0gAmsuM9Qb63PJNp2hLNNukd2DaUucjVIjF/ZfF6QydTwGMfqatD6hsw
jfilEoHrK4H4Lag5jFQqDVW/Ck/TZ2Sl4sCyyAGkGFcXYoB7pKRXdpn9QEteC7w5iVwQA8zImZIr
fXMbvxfR9rC9cr6ZEHxBtYfttXQS9u5Ej7F+eTOG5uCaIcXkP3qqr8ZFpkaUAhI4DnBwmHNlduN8
vPTVsEoUNDFzbqFmI9mPEC/m1cq900BPHfaRMrqhGsUEod167t0wUTiOSFX6T6ygfykPaaJs8bPK
5Wi6g6ieo9Nz/tHfet3tTdO8clAqw3z7eMPtGMDE1a+uIVoJyonUYJ09odKXSImI/vgGdwKhwCJ5
34Th0SZ0GWjNQ7pye3UDl42pjq537z6FDvR5WguW66gAlQuvcBKWQyEngW2LT0L0eUXBxQ36NP74
ZgqYH5oDgfHXmDEL0AoG8X1/u7rb5wD+mjemgDGF0bkfTkWbSQNklyOTYyBAtJ9eM9YbBJypYAEd
n7jCQpDxIHXAz+tD89U/AU2l0qxFVebkY015npZ4wR9+Gc//jqYmI3vlyIykpSnGj2ZZLlXX56a9
KXPrQbfmimIyVo2A/8Yvv/oFwqD+F2jBtUzbMSzF0hXrGxHyR33yLN/vuny1kUKDyjVUt1SyZceb
PdbGIgpAQdp+OzuvbvAE063H6CAhlXz8Mn2+0VD/O324CcuwKZWq9MkdUUT94yZuunTqNtVGmaP0
8H6FiYoqLwa4QrZoBg7p/MkirdzbxZ9cojC03KWyDyzK7b5QVeDkYbdywdHOEoHvpZZqY+8Fi7nf
hqu67w0w13Sh2myRNosPLiyb5+SdWF4wN5A1hHwRf3wse5SpfIHP9d8+fAGXTss90J86GcyrMI4h
XKCBwn1RR1IjuGKSP1VOLl+1fykZ/yVS/N/R+NF40PcHyXxcGQ2KLviVLrPXGTADogQdqtouele4
67xBf99pu2/KMEZvyfsZHSKBdkmNt8fs+PJFtnYDzvAY0SugDRenECm/fgtr/9IeEPfqqDAaHOO/
iOtO05rudXLEm1vmA+TJ4tc8+Zz1r5W38tL5lMzw4+OX+aIJ7Mp/povDhcF6C/zmj1Bavj6dOm+R
O7TX2jtOpO1bztl0SY9GZFzSFs21iaQiLuCeyyFK32bbyxvkmZrBZZp3/sUcW5VvyoFz6Ct3T+ZM
Ro1WZYohxP1bF+kv+DLu0zGBCfEP27R/9E+uzf2kH+ynAsgUkgFCDzsmdNOTW6EXMAHhhraxvxIw
N7Y+1Z+yeVlQ9O4GJJxb+O+Fpln/7UbQAlc0lXaEZfyXRZPL99I63q/q/E0ZNnDv1hlB1ewxCWeC
a3QdrllcCKy9Ij8LhyG+b0PrXTj8Ch7Qup6gX6e/XHwA0Y9HZ+2oewjxQUfo3u3xcjjLU+BXYe3u
HlvJXaPBjRBGMxNEBQVtDve1XROrgsvAM1N69tbmtRc6OL95xYPapLIjmxF6FM1URzM2azACTBLh
QI5LOvrPvZk4Bjatm7yoUYrt39rRNqCkBSdNrt1mRPEWrI8QY8rZqQHBsp89+O5xOJtIQHAVenEK
+oHhzFh898VD1pJQ0OQ1XINogRo0mhqNu6qdCNFmB8K1hxC0V3F4BKtX+AoDFQzvXABG0E3ucD3k
teUj5A0EJ1EOB+hSFYMNUjD9gSlYX6irP2tX5XmSQ+cO5s16ECxuUAU5r0o+OPdK+HxePUpPM4j5
MMYFjQzCGJTpOTps0UBBzzkdwAIUEVJarr143kzy1Zag7mvaIPmXTellcUtGjuqbe/dQsOs9w2wM
Kfn5eY2QIriDcBEM7Ni3vdjz0s3S88YP11+ivIdRktcrsxcky/QxHLT9VAvm7JFfj8Xen57D9Aht
lc3zGbj9PBlxIDAEEGQZgHmbwD8XtEV9J/cQuttjkHn0ShijbJEgj7x2u3yrxBUOEVw0+HkfmDK/
QT79UhfiF6bIODQToJ2/dKv+uuag8zji9DQUx/qxgVZXyVHltlXmDjhtF7YYolaI4SDVgzYByj91
RvEIeCf0vKYCPcQ2CScXhrXXrX4FQP+346PJumaasqlZOnDzH2dboxR1frUNed7SozGIXdp2jOWc
/IHJk3dN0bajhJdS8aPmxqr/ZcVr4ll/7pV0mqANabpt6D/3yrqT8lY9WPKc7gAh8SGbcbzKHkv3
NLl03uEQIezX3IPToIFTl17ITqj831byFlGmKkqccH8YH149BCHAlOEoH9s2iXgLT+o2va4OKxon
8xszj1oruwEKLHCEP06B3nr4V3E2l8fQiu95cMT4Mnmic+E9dznvQHdfcHMqN5TQ9opM9jvKnXgE
n1nkiHpDk/1oPo4+v3MDJQRZHvEAhFYSx/E2szzIP88GHfRzVJNN7yw8uaD77FNww6FSZJS1qWOj
8rNpvSuQF6Sp8kAKTN1/fTqLo/9JSRMRDYVg+kCcGCz2ERJWY3xFg0aLMczSXW333Fl6ZGDMHDuZ
zdJamdhn0uXHoXXtBecZ28PrA3KqGToYMj7fUCVD13BkauwLD04UMH0fV1FS22M3Bg0AnxN/My0G
3Za0FTuKkRbUfVkBbCGHj/4jsUn/oI2i2wnSxy0nD/81Iv+GRWF51CuPmJwLALAej5vI+XoltOjc
fs2X61mU2u/7Jd5BL6+IWexkcw/Xwiwnn1AyisCQk6+CzVu/di3kW2hhSDlTzdF3l1UtJCncr6/b
fHPyKO3FRYrUZevyMbWHzEmMxOsjVjMHZQHQN357DeB9YlCBUMNlaANNpqytpfPX7DxUd8pcGt2y
0gK4cOB3qITC/u5W7fhw8+2x8s6J+2AdmH1CyUvfEMYPxn0orEx49G9jCgxFjE/Y7oQuZFBjdopq
cZ/DLT26RUaXB2PtGortGhkJUQQogD3YwaYdVvHdCrrpvxfQ/wXb/1lAdLf5S7EEjet/Y1P7dGO9
dRA22SzZ2N4+BPUnI/r0UAPtrSG7LYdD2jTIiXrDYdbzy2g8hnbb+Ah8CfDVcHYIkRISTHfYvOjN
R0M6cUMORUAlpvCLE3uS4PEJ7bKEDhkKR5dsgrhicPYm0qDBcGeEyNwoB7IqBHIWnDVCH2iwnYJg
jKdz+PIpb/SMk4fMyfBYlJRk5VhFgHKDOAh9FHcgcOzz6bhHK3Qcx4PV6sgfIcBBAQOIa+F9cDzg
fez+guT+Wy5jWjAWVYMAEQTE/w6f1RZtl9cwF0W/C9cMZfL0HDAv89/C5r/ts39eSPz3P3IIW21k
oyq4ENw6vJXBQ+I7gyjeLzvqXxOmP6/zo4P/MqtjqeuNPN9vDyvDPc6l4Wl8jZsPbfFE4exJyWSz
apLNh4zt+4BHNQcXmnyTB+9uq1egVjfbX+aowJD8nKIWs9NRIRkqpv7jluTnRjq9dPZ4e4zWxZ3Y
Zn5bdBMM6KxIAmmEY9ME16v9Lxhz7S9wOQ0SsYV1DL9ugM763zG/2Fp7zWXG4ukAYPU7INOKizQb
EOJVOUMSpkkslClpUaUohKIZoU3xKwa8B40KcQ9PwpBpXvvwQRH1oEcyKhWs2q9ZnZ4oX42K4ekV
yZ9loiWQbKXeK7PfzBQAzRyU87F/G1k7uwk0NBto4W4tnx3u6l+2xaibqbr7gGRlh3shL5RTEj9F
6lYFI03gPa8/91Rbd2AWMf1k4SohXg3INbQujC9XzXtVdti4BdJCGUWKO937an150y+BQ/fynYJs
bHWu2RBS2JuRw4NTWzm4z1mHVXFHaxWI2IC5/qB2NM3HnT7Mwanh+wp6c3bRXRvFH7r+1FOzJ4pJ
mMEpnoZMyjXOtfBZ+7jvAaru0DmTPNkO0AzEa/Oc3Bi4cfV2m0lgx/A4ytpPu0iImYsqhaB3o8T3
zPaWV++9jhjtLMiaeFLkcwmDj6GNm1wmfQKlKuGF+cdHWLH50OTZ+Dc9kj5lRLc26QOzOMzkr9mD
o+bqPYjMG3R+36uyf24WEr71+6BmfZUD6Tm0LgF3pbMXlWWAvdaMdt/54wV5fVhO9suaug9FVsUt
ECEFU0Ai31MUISuzH1qfFVb2YAr2HqZ4cufDxrpiBR0fYmnuRMdn3DahgSjMkew3UhcIL11UH1ko
cC7PxNH9u9rTX++HY08ThpMW4lyU2QQSBWE008MbrlW3Kbq85rLAPnJwXOM1QZn5ktzWAM3lnT7J
33MkWtyOFjS43i9onwlyIAgsAppExIteHUYaaKiERN+d7h62YFV5kv1+VbRsrre3AyVvHAz9fYIv
M53kRUsdEIdUCtFF8KTzPX+VCSQ3G7zoEdy57B8mGmC1a7oHsnINENFRT1hsCPHoDUkXNT+0F2DT
3ucpWMwS45I5uQdFKOAu5ppOFao4kz3/vb/B1Ywl8e995C9MMJazquhwBwWtRf5RxXs8bIWs+yzP
hXYrCHNgpQ/83rWwTByOMiFvq/nDSX8h9MZUf/WuIdGCjoISpF//vhXlb2WpP2/lRwnMKe6Ha/G4
wJ9Df7NAgphjL5iXpD/T+JdygvK3EPnPa4nt9Y+T43bfV/dS+37sNfpFCKRzPCfRi1CP7K/zkA35
99P9OtA/cgLneDhVXc3TEUeshwJLGqyHRRLuOjeK+ltAlRSpUJKmCI0o+78vrvztRP7zcX9kR1fl
4eStweMu11TSwKgmkxH5LlUImEnoS/37curfSg5/Xu5HAHBqrcfjWfGsGiFTFoZIsYY7ZGAm7qTf
T3HW8lLEvH4payrmX1+qoYKwUykTmfqPufx86fnJfGy6+c1/fLWeEILXo/rLjoTEKfwKZvQ1CUNa
D25CU5H7mry7XUwD8Q10HBGqS0dM8PLN0aZ/703C5T1cVxSWYC2EcKgCKtK75DPh5AjRjJwBirnQ
UrLHV6SoqPHQruZvfCydOWnmgFR6BUbFY4FP58hGNh4xGTw2rz9ASdLG1ZYjwJvTanuzp69QUB6F
5M1p2EIveLi2UKgI0VlEnJn0/ovWqZthX+COA7fyg68vQm3x62OhPybkhvye4CX8+1X+beI41GhV
kz0CptWPMKPO1VLeX8puDhXhwYgCJooBsJ1Gx+DfF1L+VuBzbMdybCjwbEc/Vr8mNXptKOdu3gIe
VBacnpf1O8l6dkZm/fRLRPe3q5GWY/NiQbqnCv7jao+8zU1rc1NRjTBpqo/WdF19+f2wVZc48vz7
0f5ikKL9z8V+bDZ27lwsa8/F1Jd3nD1KATHE7BItSGRqjn0w/Oq20xF3MghcBq+1fYpgmz9hxxw9
fXrovNv2IfdwM6zJi5bHt3J7vgocfqO7Mjim+eGQNXWIa6r0nL2aQXcKOMykZAPeCyTpyip/eaC/
FVv+54F+7GVPo3o6XVGr8xZTAHBF0P5RNZ84S+NdwsOgRcTZx33bfgXm2ym1aBPOpBdPBArsHJJ7
olCCHubyiO4T5mIEBfiH/TafxKD+CJAVmQlroB4EHfJ7s/hjhzfuyAfle+7RlokC852JxhkxggeX
5tsP7GaSSh/nELL+/bZVscv868I/Nr+NfekM58nbJnQsh6idO5DvzDcFbEDlP+6pPuUItd8PSFlS
3sctHZpBpKCjPdQHv57vipjI/7qbHynSwW7yo1mW4m5Ub3/uUUjVV026n9l3t92gsXX9tJpfxv5v
xfr/Gfsfu4aibgrlqTIEhDgShe3Ekt2ub1LliJXFPWkIOMHq3ZJ8ew0LgHRUdNabRB/p1+xS+5gz
Y6Z3uHkW4GjaOstqh53lL29JTNF/jIv1I4153HXl/rxVCIwkBcWiPMzPPlULNSIwVFq4P2eQsPB0
cMvonZcKxr+Y4JrDxnSfhvvytS5w0Oj49019azX8vClFtVQNyqCBNNKPcTvc6/PDuBjKfJ97Njrc
sVWjCwcKDn9QVPR/iwr+Njf+uNy3c9ofS8S6dK32tLgcC/icPmr3CN3ogCoV/u7AN4AtmFHxTH55
SPEQ/3hIRxwEf1y1OFl12b24KlCmPPc2l4hqoDlqITiu9fdj58LdHEpP74rECZ0DGm/91+KXe/jL
YaOwK5gWwS/Uhu8N7o972Fea8nxsZAXOFzbHsa4PyN2X7T6yFa+r/PL+21DTcPnbjPvzmj+OHOl2
PRkv9aLO83KkOMj7uPeZ1oQA8amwTesm7I4Dbdrc/KuNCI++Vnkf4LuOEfqIjx2JxwllO+09RyMT
B1iyQ8h0KggsEK0v3BCFtJsZVYvWe7yBLcAjyT/lad3G5/j48A6UTXvQ26pNoCScDt0nI/xakFcB
HDkGR2H1Kt3wgpdgE25PkxPHzSd6J/W6GBk+Zpd4Ez4ksCmYJYFWegnJK3kMcOo8sN+MBS2bV0ui
cF+Co8WcU/nuWwJCCoy1NSExN9AV7eGbqvpnc0kCfUDaBWtUWIgGBifkilKo1LihniJN85543l9w
mmjQIaApXFLLLwFTdfEDHeyyd3QiaXo3dx0khZd32J/dDiyNHRWzR+7RQj7BaDwXU+kZIlOpVIJj
cX+vX/5V7h0afnFc6ZGW94oNsoJ3YZXuUHecnS+g2KSTLy8MQCsB1YYTkrjTk+FvUN2mU/x8dxAv
pbqEWDuynfoAdgspk01r4YZ/5LhCDHUfVm+wFNFSYkp7VeXdc7dddw+3wUIFH+2MA5mmPnGfb2cN
jaTtHksb6A8QHmpPijXgEYJTdltCV7Fdk94qtYMnpGUA/K8v5CUxblZvJGZqIMosGHPQcBOosA6G
wMDSPcNI6gl9F0Rss65CGBVU2CaCUO5gjZoZvN20oFUWKAvnGliBScl44Co8OyJU4HFLlx0Pt5sc
8nEsH+JSw2wVoZj0kcc38KWX3ZOyPnWSFW4gB9xqqTnOm32/MJPSiZlzd0DF/YJ9BAzu/K7PixOt
vkF+ghGqhs5m1VWp2WayFhrFzH6NC+W9skfnfHxq+1rRLyBx5b716B3R7e9oOaqR2nkOHAvc44EI
vwBo3Dfuo0jqA4VimYmHReLTN1BEWvEd9TXed5SPcsvNISN9vWjq05CoBt0jvYBA3Jr4y+qpIvk3
aa51oX7IWnN1pYhw8FHx38CetCdF6dnMg5NvAfbAFghy0+ERsF5vl2Fbh5fXXM6qNijeTzDHKfhT
MaDo0asK9/hRl/6JkOKM64nZq5W47Ba17TtM8xcywN4LbFDxTcV/YBpGXczT0B58IIACrL92rXDt
uB2kU95wsD8m9WUk0dyjItE6fkPNnmKQ+Bd4p3ASty/c45ILiYsUv+13rP8D5AWoE9HyfOnRosVm
4FuK1HCBMUofiP582hMj2QScyiHeTfS+0Jgq+t++fR1p0DhWdzTvr37rIR0g+OlI+R5IObQhDVzo
iWMA5mAh1i3t9PjmN+8IAeP4EJqeQOvcFKAYIc1g3GVS5EymS+xnZtjeNb1PIJ9ogIIb+/yEgiCR
jiGTxAMBxik9Pbv5S0TksNakLA538l3+oALuT9g2QORQB0C9fkVlzdW25aDzZs/+M1FRYxKeUscp
mKBJuZjsXWrpojjfe0IJcP9Pw9+OMs1HYYEtzz34n/ClhfD8bLbO1oeZHq1NKsdUcMJyBbPwtnHl
LhAmEzS0+dWEVHGRizYtxg/JjNJfWkrDnRPO8Ar43MT2NBpNJjM8dIabFBtRd030oKO+4BlTuFTU
Fj9uDOvp7TDDPNmBJ3Pvr+lZARoNJjiRYKaS912K/2gL4j+U4A6yguyVcGuW0Mu1UTZzwSf0lj58
HCG+fPcrdJKZdCBl1uFMiRMwm3vXPcgkpEeLLjMiYcYzIMoDCo7m5X50mNQJfG9XZyD1EdYY4Gzx
1RN2GiEDdplTa6oBBqKOhgesDN5UvKumh3Fh0lEVwgk1Fv4C+XwycZTgSNOL3HWKU0vFV9nfshZp
sl1ziyAStWB5XWenSf5O+PpAM7p41gXWyQF9n2J6SkEZ3VZAfieXSTGy9pi5wWK+Jnp9IvlemueI
uW9GLSwSAH4gOArej3VgE3Itvd8kN1QmAjYiwFED3ZPhF0LQVUl+xcSEwGP6oGqVd44W6psIH0A0
oL33FAdr6FQJW9/tAnk+Zsl2bQ+iXf3mYGHvFR+icQOny+3Y0L3inedgEPq8g6gLOxQYjzOHvZYt
Ka1Q+ceDxN287eTcY89taj/XsoxjixeYB9fZ+tZnnjEPh28cxK4vJrtx8w+UeSe8fmIsBsmIFCFN
MkOCo6Th7rNHblaYFgmngM4tsI/Sn9SVw1t/3cNi0DMeYu0hWfltLEPv9RLhz4BQGqXdwtuV03pe
eTQyqU5UEnhuaVm5OmonYuen+M43hfngM+zeWyzpXcnoX+L4yxuUg63sgxLYBGMKDVkB0hB+Erq+
/TF4p+4TCd6PV/TWhRxMb5xwB7YqYBq0bP3k1kP8zLh5n1IQJusnb8HZ8/VceM1U3vpox5eB414m
O90rYUa4DaogQEsYzX7+wmLKDAroJqNNIM3g/W/KWFKn+6E3TdsZKAY/9pH9VhiQ1t0EHyn0f//Y
m169tte64zcpzpAsIX4jRhTHqrE0C1cOFHT33ypG/DTwDVeZvmiywdf6oo4wxSQQ4fPsMDoNxH5X
gM1kXQFwBse+DMNzOqvmBfhu9rDjEW0IDKBw/2Ie1l/gWPms7dU9m0cPPszgTo0GYWga7LxrwSOG
buyv2y2ol4EQ50yoxTNMSUixj3V0c5dFor6o6cAip1+UZMzSlycNgU3PQgyHmx6ftoSlxrtMaOCB
e8SXbiTDVNrEn5skSWh445/Ffot1jBAkTUbHRTRJMGdLdpUJzRjqLBGYRKYre62cEH2wnNCwVtLv
ayFJzXp59sl4appUclIXMa9HjY4fOYnW5BUcG++0D4H5cCSiIOOdryOO0i23//L8JXENy0IceliI
zmxB85QJS9CbC5CoR4T4k5BqWg1P6EVds7Hjj9mNs2pyw1Waoc0UVs3By+7ADiHiJW91Ksx+Pki3
dnJ8F+Lm4/GHGEuci4wXHkEdWx2kV04Ja/aoB6XuV8DugfdE9EDnQMIpSYuQydtjVzmcxsi7dKMx
qpSA0rtgK32ldk1PG9St+xIS6B8fmgv9RRxpliJES0X8RJdETBdEEuC8siG6OEv2/DrtjVEClyNw
eF1fgJaE4w9bxbqNZoLir0voNFwXxgN2HXw6sniczH1jh6EO3jZCOwDefJuOMb9kXWSgrXI2XHPM
PAuraAbmYXY4uDN9vlO99WWLOvqNJ9ejot+8v2ku9s/gmTEhkT6sD6kMkcmPGFygtSB/aO+BfEYZ
TZhjERBQA7wVHiB/Ysf1eniKh8TcM+5iksd7aNrsX73N1sdJjgNPCzNOxSWTWUaQygE5G5h3d++M
X6zeGM1wXLgxX1L5JBWSqN6gkGo8kicIB0/0x1Ky+hu7MrBEb6kbrjT93jOcJQ6J3uw0Bm21O4ja
K8IV5P5rnrDwy+keKQHm9ky4hGCEAwIkY88AfuIqmzSDrcKsRccZGPBhqh4ZzWdPnEyEFOjChZxb
AEgAhZI2DYf3BHlyuBvFaL2Uej00tC9xr03JzMGjbKK1QEvuZhKHIhA3RMjnkDYYEDburNpKLmcT
JLUxQIsFppjNnRcrByYmPRXrB+egGRnpBVtz4YJGNsxmPNyt9XTZu696ICK+ZQSPrlb2hTGDMVxW
b2vzC+MDmauDADh4xDECcCI25yLcvQZkuvT6N4mwN+wG0jzC5gjdZWw2YqI/DZO5EmYkR9sOAubS
f41tr8ce7OEYlunzIRIrZClEgiYoHmw4RWiDnRhy6xec09yz2FmxZ889Kn6RDI31JhB3zOx0V6X1
kwOtdjc50eZaeN1WlFsCELeXNzMCsZfHa2WmuC/CqaXmU6HxL8RgMwbEg1kE9noC+uCwXajJ58af
MXddPSWuxiL5lqybaR5YO86vB9C70r8QeUCROeachBewxYfch9yPQVlUACwahmvdZmIMSwuifzXp
fHbG3HQzJtHL05asvNqttahKG5t35A85SYm1HhkVQ9tlsQDHhuGR6cGx9DQd4xVkBRysv+7u0QCo
NBNeS+ArGAJqC0sNMKJ4GcMinN2uKXK74wTStljr+wlRQGIKx/FvvfNQ82eT+2IiVOVCX8Rs9BxH
zEZWOhngM+YH/BmnGCEejYQG/McZ/e59MPk8YwDhWRMmNiItGV5uHL8AlTPhkDtMug3xZnmJEWEz
0Pv3gVlx6mcyp/TTqwzogtg19l4m8xXdEPq6GE6hVJZTefLaJpig8sS5+Zzxp/n44t0bXgh/BzO8
uwBEskDcNXNOjV7fbHdGENYx+gmHULPD8poyKtlSjuj47Al/9dX+k5VQiZXQErOTWuwotOOL0+rE
aGeBDBWATuHWB50UKc0yJqhHSGGBixfZzj68xRdm/uRpeZEwDJtABP+euNzHWtCw9IhOsb8eilUE
fh/fG3ehuznSDWZ/xCjtgzx4RDus9JbL/VYw6vMJApCwi44oPMyuPfaGhGB4jXX1dIP0BCa+oGls
DA8GEgEqtqiy5r5bc6T2R6/hJ56HLs6ZKCLoaSYsfDfzjLgEDgG0rSXx3jJbaxs3JPK0LGGXGn7u
xeN1iJ2z/eBYFvQ4UCwK0QTqLiQlWDoc9ptP9ulZQkedVTrbPzCPjTc5rnDmajJpevvgtkP4loC5
Q9Yr5ahm6Eh8xInySsEBZTqh8WVuriQ5oIxfEzwarr3rsiKm7ItDe6367WaI5ywhqUu9k7A3bCYE
gsEeI+WxFtxcVXVv29MMKsLNvySr4xPaT7HtPOUrP4e2u7r0D2e6shuHguRxch2cP/SwOnv93Jnf
QR7cugT3IQy+pFB7DXV9YtxgZjvn4HYd2TQbQuoefHyA2096M32138ABPbtbBy64m173WOTwARHk
eCXtWFdv3EFNY6tA3Qifs8ugsLEu+qo1Dy2bA0V1J71CsC6C14dDBtzTajzVFAwR4LkZoVaBnyVn
Z+aRZfnzwvTbIVikYoIGX432DYA6d34fU+iU3U1vwPENEM2lCFD5UcPoAGoCDkDt/JTs4bLbA/dY
940sah+BAtHU+dCTixW0m7gFNXilE0dOZIF40Bb7S5gjmdO/Xd4wxBvdeuYdkaUWZTlqug6+i0nu
OVXYYNNrg18R9RYFO752BFUKRzYXOZEBFOR8ZrvdVoB1hwGGYQrJYYEaDWIbja+8iBOtQrQLK5T1
dyzN7PPE0UOWFw7xlOwthxlKALhixSfuBf2ZEQfrmH0UVAosYtb3fXRyj1UCLG7vfhQQ+ZERoKM3
rlNjyjIgzRGdY0GPOPpEpNxVR1GCx7CQD9DiFnbVge0BncNNPro+RjaNQe+KHyYOuYsbFTqu8Tkp
hVzKBdAlS467EW69YBriT8iXwh6LJHojglYdWajgePKcEotCtcm+Ew2sZp/uJ54FT7YYEnPhzp6w
Ni9RBbStoZzC/VTzq43JLQqMC2dBXWOO1lfSJKTXBtkV05HWl0uhqmGkAMc3BOmkSkfPnED/5n91
NZF6lMKGgJWFzwUJFwaT/GA0I0g2V4wp4CvYOECLiBUJK449zoABghJSIO5th22n8IZF8+Hkayr7
If6inCgA7fjw/Oka7G6rRFiwYwpWDFHTwKksA4JHXFB5Q3OLS8hQidnf10gHY1ri7PZ67wap4jF8
ohUoveVQQ2TLJYAy3tvoQb+4jSXKo/P6McRA8wJidrmfOYNyyNlkKJ7J4QX6lZvVE3NYDiqA64Vf
jTmttPfuo8GH+RQc4V7TO17dfeoQFNaeGOIhmAPUXh0dmx55TbEBuoL7+fCJZBSn9P4icmR5y3tq
5x3ip7v8kFJxK4dqkWhY9R1iDSDRPr1OHyi6clQjBAY6kJwFHjD9XHl2QVLqtbDYaVZazzIifueG
o5hXzC7jDm9lYvH27f+RdF67jaNLEH4iAsykbsWoHC3JviEkj0WKFHPW05+Pe7DAYnfGM5YZ+u+u
qq5CpgtvZLKsPhhu/pft6qPOYH7r7+rnC3xL1s7IsWS6KETAwrEuXLRMJboZzUbIS7aDDOKI48q/
LpwXXPPPguTJcgN7mNyjzorUP4VR6B6QHZN46scr8WfY91gprJgS4882WA5zXXei8A6HNG5perrp
lBm/uKaFYEcE+AbuyyuYa738CNYt/43fw4PSOwoLpQUdWSlsLdgMVxm24z1uoNKvOLIxUGAcQo/g
criVg9cfc5LQ9k3pjO8V/Gv4V8vuAEhA4//bq3SeL3ao90CKyarXMIK3+CIxt7jUyWx63ru/PlkJ
RP4tw/eiUOyqtnM2vdem+FOaBHIBNFBv3pHXaKi77Jnpf3Ka6/goCZskw7OjOoztMUIfJLldvQje
V5UpDnGXGAE5EggwkNkn9qhztD+t1ea1uOgUgtxNP0xZ8SQOLm2YkvkputcxQqI9DgkvAkd7hpmb
AcNxwMSuGkA7A8EVXgiydRYh1IgT6JTeq2Q98BqpzF2f+KtD3tWZuP0T5ckNbNZj4scpAkP+WMsv
ljnTXHMzmXoivXEi5RlpgvXptG1QP/rxJ8/3Xb5rASRzQmQ/0A6gEQobG4KbIHdux58wtW+FuRDV
0a6amauxXWcimx41Z+xtNS/caHT7kNuVfeO664QhxKm0LAF1y8Dr1N88uPaVMh/xWOlyRxwd4GIQ
zxkEBFwCkWC43kknmcNu8aZta5yQveMauftW38jMIUT1fIMqY4uHo5Q21wk9iOwWoTGlZNewY2Lu
i/1HnLsiBW8ft54Z+yVTGjsgvQ+UnxMKOzqGi7MRriyhzQhZTcHoY+oUEm+o/SFcsICnIQewIe7F
IbztDQOMaw49f04gBFzjQezcLLRU8dgxfryd5OUpT9JrtHs1zGVUaSWqspY1sMpRxTkX+W2Lq/Fz
zFjWL2yNrDkSCybz1WVxbysnDq9jvEtuXbJPayvHqkP991qku6K1Cf9bUPvwYf2T4slJ7nN6n4OW
9fAK7qWYZ/hNwZV8wX9GU+IVION4aNYgOUbxPT5np9x5b3LkccBJe3Hbgz/TJlNTW4xVQxaLIysb
+Csx6LFnFO5/pRU8h0VKeB8YrkmgIEQFfNZjhCfoSb31iE4TqmWwSe+iV3gd7pV4HwVLvHS2pGjK
B+NWYZ5yj78/K7xmsZjVW/yT7PdJm80jzGxHp1pEv+Cc6EqPqc8swe7Cn1R4TAzCEg+ElS6ujK+x
8WKb6I3y2UROi08zywzA8DOQ2XTbA8hpzuSqE1nNDTEthbX9yvQFuwr9a6kfQuBncqaj7lQEc6W1
eA9VHo3766Ijz/MAaXsnU2gk7AhiLpiHLEuxacjbWpOPSKsy0Vn8BusGnCEzzF5IbvpKBpvpKJT9
8qeE9dKXfOoPy8t+dBsv6rF32sF688NzI9a1Np+d0QkEjkIyIAvfP+HBeLx+slXExyWLnnmHlBDA
ixYTAlf76fx0SQNK+7adrUYEmT+KHWsTmn9EfjL+AWzVTxDJwtUArnxCQMmeY9GJo3k7aTmgUkYd
h1FlBZb62yKurK0WbS0wG/UQHQFCQWNRIk6/CGxrcZEo49SPPVqPdoPVMJcW8GhJ5TH/KPT7kRKE
Aa6rYNsCbtlZsM1B6BZnetT3ivlxuIoL7Qf9XbhRfEGxTN2tMF7iAnOc6pZI0heAKRlmLpNrj4Es
aYlLUWepHQy1o00ikJDfbBL2MzhmsUatPVx282d6n6IfcTIeDSdZ6natwkRyVvZ/iW5pPuAdN8ac
VLhQBrobfBvX2ZFlndwzECFxRAxnql+yVJVTjCHGN6fgipYgcaIza4T6wXxyiwAcAX3emD4dRR4s
qNfQIvO8UBaZrVeuBLL43gtsxWzTxBt1W7m9991uZBAhqiexQJRpQZjxCvPbQAXGnoUAvBq3c/E7
dtstDCaHKMm6a+U3OY5v+wOabrB5z4oVXQj2e+MefHF0CtTUjDYIntN4/3aVwHoZ6wbsnkrN7nuP
E4zcfnN+Bm50yf/0A4ejtq433WPWuDyZ8kLdjdSZKY6Ot624DId0oaHjzlcNAYGMWhJPD+Nq7NLd
y9wtGZnvppXXDGUz2tcpsR0yvyr8cWbFpC3YyrXFEZ2mBNoSOphv3c+hGiDxBEarVQEr+i2yR/b9
dsctQKHc2/02/Om1/ajMwYGM4yu706ZCOtTU+IPkFt/11yCiyyhvDRTzX4hFAJM1SzXJJLPmEYtv
dBy1x3dS/HqbwiC6TOlLVZjDUpOTh9ROsXo6H9Uq1DV7jdKH7NW5JDxwuVaZR5gzSnsWrWIiTehK
6i8SLPQeC4fhPAsdXipjPoA17/lQr0ls3qDRcpCuG2sR+xrZZyp+hC9Sb4sdIHBpOuVBX6qGlZBV
I5/JFUV1OVs0e7JUXhCwCREdIBqrFEZsg9PIhs1veV9N/ivvccUWV2QJMq7mxUrfhRtmr1MMHwK4
9vpCRv7+2DUAnWXsuJvSRSTPVAudkUUv6w0C9tOtGTd04i45Wlew1/gOeEUJldTSjS2mJuFecFgy
RWFRGzN8MXDGdMjtRr8A9BADqdRO5HE6SayrfXd2vS29XrOabOIqc//txT8w06ie5cMAlvixhlu/
Ejl1WdqEelOsZt/QGCxiLjdg5XSszixsl/BwMBcsNFfz6F9FXeU5xYaWV37ZnUCfmfQjfIvrR8wi
mN2t2i+I6e4p4ULrDKwa/UM4Ifk6oT4P7fdd28O1YCNz16xoG8EKD6+EYd55i78q+1D7z1bcI1BY
U0zCbbpKLiNTwEZzeVOrwBZP4aZ5uVLhKND3jHzbMXM/qxTHHUh7EkvxhibQHKX/yP1k4RRSQz9C
u6/pvQWkSnxGTADxcNy2TFxQSVDsa2y6eRUh9WvD4WUIcLloC4eYVdBvq0vYV59zm5od1RWFlCq5
PE/VNJZacAvIVz3zHxd/x2hAddiPbPsIgGyyZ/zK23oyrYGWa1qX9jTDjiV3ua9ufJViFA3QtTb7
CWZuRZTEDVeu2cloYoHj2GFg+XPXEgb5KL1iDyZnfPaZ8aXIlqZAFLe8VvqfPC0PUEFUCIWtUFwn
SQMIFC3IihdIWn8w/AAK0ByDRoiTG0OFbNFL80T4pxVQsywAW6Vh2OWwLHE7URY9flcGPkDw2tbs
B73P6xAAONgtpgzs7iz01imaLX64W1GCXhC/KwJc3IrJl/Wrz0I/l7Enzp61imgSQctW/WP8LmfW
+zS8N5M1cscG3WypNE4KTHzU6A9+3sK8uSV+67wiepTpIXu++MoCooqtKj8bGYQ1eqyd+E/yeQfp
/7gC/PHVa/vint4lzGJpue9jaxvXZrKT/OUto3+I5yE9AzzaaAd7aQX9UggAZxmvIOr+5NDHNkAE
kHd+EHlgGEJRpjihymJis9YDBzoOQb2A5ZFCN8caY3BCAbpK0hUtiDw6Kr92p7vMzm9pLj6H3sNt
ULHo1PK7OrWjjEJDzW/32/5L0zzqDLMejCo4NmqTcVv/cWOEu75PD0XtfYxlUBwrdZHVXlbaxQvo
McQIskOJsgRGkORLL6xjFCE/hfW5sKEnutJ3CSHEIoRjrHgCpQmCkFHjPD8SQOtrI59qJFoZJcQK
v1Js+dELIfJQOVT9SrB5pAUKCnIq2phlMTUBPtUmPzKqVGiN4MtQOYyOKe9QIn3VJZZRsEnlx2ln
ENFz9lJzFDSaBU4LJUybVjDX+rPbtJGBkJMXEQwJt8Z4zkup/2ttjEeaJezXOJfJm62XJCd05uIV
L+W3V+yGh27PDsE3TTCmeJxq6HM60A3pqNAgC9A2yIkKed177J2WjEl7RsQGhAL6Afd3CVesUcAJ
a7jysYYFQ7FyfD/Dr5pgqyXT6IGRomDFaR3CGGAxBKHFczldqtrrt5Rba2rwLZmMhjU/Ah+JV4Ge
LSt3WkSDqmR4dtfLfLb9LHg6P4+Al/7jMI1+iv/LrnUbLp13XsKHFD7y3l0jQhN+Xz3zko+CJxK+
xX10mj0keV4eSMONWNWAPbs1v+klpCekGuFBuuKKtetfKpe5YJ6j3nMmWo+Wuvxhl3fOzqu0rNAT
p7ckdFos5tb0FyxKldcI4zh1IemboN80gFQIWN16q6wiNp9ww1lprp55XLbgi+OetWA8W0TcjDG7
+6DF4m/sHSKQcJgsn8AKZ1Q5K30TbYKDsn5BuGwACJopDwNrJFe/4GjKevHqA3DFneih6CanzNMA
xS/zCCxmq5J5FmESIb9+w3U7FDEGlECqn6OpWYHgI2gSZmc6eU5xqkb/NZzSjRHQbmqc6GAigB0o
D05G6SmB3eZW/xP9knch+TgUi5ZSXClfwzUTVlMCvdec4nPTr+pmjbuBploM2kqN677zYa/nkKOl
W4iXkA7NYS2MhjPGq98SsXlruQuRY9SOhK0XpjLHkAORieagpl6Y0bd1D1DfYi7tAic7GHuyx1Ah
YrE324BlZQ5/DV8mwilu3oIl39hqWnbn7hF//A9M4ZvYgujY4tMGSSLMzfReCr7OHednq5zSpKWc
9ILJX+Yz3SAubzDeImsjReOJXR4Ogi1k2iniOUsmVO3tEmYGTMni1y1iqKJI23W2ayJ37LDj9nsm
CWodG9qVBXGEznuD/EmB54Y6Wr04ZKzijOx7IT0hGcTW1hfDoVkp8leCVempoWpJiwwGh77jM0ne
MPl8lku+MLhIrnqUToPde9VDmZze7txsKhRwByqeADkcFlxEiPCJNv32lbFJNq+EM5t0bMARtaXY
n5zzfmp5dzIzgeYLJqVjyS1g/X2TH6S1dqx/FDqIXdYxYKHbuso97sqGVfX2C75mbgrLEBdgJmfT
G+pjSLcI+zl7QpOMmD5abIiL8e+AMPjxTg8Rhx7dgWQJpIwRK4eiGuTVgHfl70YsicPNgzuRDhse
Oo4M9Q9jF1NwXsYq0eeMh4jA2LAP8YxkioK5B8rhsNKd+Ju2RrvlRPHSFSPhORhrLDjPwQTyjVsq
fX1hVW7WW9EGTCf+lxEWQCNup7t/5LyirXGZ5PoNeJzDMjGDM1MF5/YSHeUPJoL4Fesgq6lhRYjD
BycFN6qxoabgigxnDCYX9V6s8ei641Z7yAAycR61jFP1mwB9+pxueMu6zZRS0eFfT3t45unWf0ZL
umGCtzQgT2kxXKwm56qNx511G9CnTCGH70XqIM2Z67gCG1uaaiRvgJILYBnL2BRO/92tXqyQ0tZj
MAfc+3JFzDRnZ7FzwnywpGEdTCFp1IKZ3Yy/vBYBzx02bNwqDAKgNxU3/WvJg1yo/9INEE7LJMjy
KO1SqJ56Y93G9ie6mor90n0xP2eCQ3TNzM4+DxoggVeHeRH1Ou3RsvoRkEeRc47VF6pA9kY97eWD
jrG76NWL/FwxXiU+4YYwDYW+SkCCMgdkhrenPzcaqsBbgWQDQZUoz7VxXq4/S8la/kNpx41BQKHM
l1/VBePbIzZ4TnEJdvFWle0rDKCQPTMv9qPju2By99PvWTxNI8rkRwd0J+kAvXYWwEyUzXIotoWq
TrOZ8Lw3y7TcdHjlFVuiLnWkkBzAIdagzwGAaZyGmBkLb/t6bUhebwe7PLpLlFrmyPtH8gb9JtAh
tWwUu/VsI9aOkP8LMdd7LeQTHVCQWcWDWSEQ7QEpIzuWs00mAW7eAG9fsaPj8HDVB5f2cBTmFeW/
RnPatBeaozI4zvRliyAXDClyUyAaDvtj9jmPuN1DSaA7w6tUW2IdWsRO1vmD4JcEgWte+1lLKqsL
QeG3p4r3BXDs3Le3cFx9WgU9CyihrfwELS5wIUBqZTH0yzd9hXF+MViRD7D5XivoXExahh1a94cQ
e+OCZc/6Xzi41XbYVODdPARutZE2M2/8Fdd67rMgEFRWY32+mMWZt2kMZbsoLVXCqEu5i7jZREcu
K+hdhcrvb/Tf+r74iogtFYlS5stGIrW3teZ0WE7PTsleje+JMheWEvSZjIrUFp4aoNbTuKg1JJSd
n1WWiK8aW2bTZnu515aK7HUzyzzNPOmiPLn/ycvhtwJSbanHNg4VM68Ltgot5G9D/4j3N5YTyjzg
PeAsEFwZ8vK1GHlsGhZy088wV1CFa65Ruf36w5Jz42hffN6c48PSJDdrF2K9FV5OjTXs7K9m5Sgn
p7D7MW9lZA8XaaPTFXyxsJGXtsoffvZnpXBr2uqN+masPGuS/flnvm+aDmr0ouNdyKVb578NshXV
SRDnsMBPxFzjKb2XP7W6tMUnoMe7Xw3yXxv7gMisCvTLoXUUzRq+XzqQP7om8LJbMO70bKWPC/JY
xHyPO7Ub8hTOpfM4Ovgg7oJj53I0gevqbrjgcZPPjMU4Y9BGup8d2B7oj80Wr5C7BRfjD/8e/HjK
aqNyyhCKizul/N2IpWMWGy2yoi2/qHygyObpv/rN03007hlzzcuvF+/+CwyVR7kdT8VFJOigxnVQ
jBx5jbOf30PcfHe09oaXflMtZp5+jUPL9Ecb+CRxBdWuwgUbOSOG0uFclKxmAox+WoSXsqt90wRx
XQsVtm2aIwM0w2DV2K5CmHHMBH6rFtZMRlQgf8s4WOs3jPOx61hlp1xeJSvIGq1ZCO1SxFYwtE2e
NpQCOzpmLUjmM+VZfNwCmcPMChu3zCf9/Sf0wAUjmp3cYzSZkH/EYhjLsFTeO4xk6AKKycqDH0v1
TUBvwpVmN+EkEpo01YavQLhpe4n6vyyAuxQ3PJXX1Jin4rlp/So/y0eAcPDp6bJCwV+q48e0qgMR
pQbJsHQjqD3995+eLgywI9wXvKTfqxBr93Jf75jsUkCIwwskCbE5+cCK9Qo8w7S4fVlCjmXnASp0
ypG1b0VY1EuW6s3RagwSXqNN9ieLTsmO2Oi3vA4hHu6pjdAR+GpczVQHxbc+2zIjI0SvazIZnLpb
Z8jklKWonoP+QdfBcGhC/N4ZZqTfCRNB8RL5DWAWxTHXziFax/+gkUnvbRsrTJ+BDr2XssTm7dWs
+T/ltwfKp9Pp5Q3E0Xuf3t9EM7uvyMaAefMx18DXLIZj1DKuClDFmOqFWt2Jqx/ZTdbi9xvZEdIM
nq2/aeTvuQ7zcK0i9bmP9DTpqaQuvi059PiPbAvvM6S+Flo4whx7KlR6rNpFcRhQqRu+Xi2SgGny
YD6MO/VKkpeqX68EcNPKnciZt43e/MO08yd3lyF3I9I5PEpJhumevjN/A7LHFafccxt69fJGNiry
+iy4SZ/W7rB7wRecg9Cwg5uJ0PYLQ3PZJNmEEL6AThu/Xkxr05OowFfIa/XWXBK2JrH+rqY62GAh
8E01iXio/uLD8PO5hPuwsZUDHs/s3bFo2HkqVvyEZ4+T4IDEuHo/G5cESRDXfi0OxbG55IbP8ab+
4z1s12JyVOnQU8dkKGWWzq6pvlaAkMfOkbB++ABBCra2hsSeBXPogGAxPREms0dma9K+YkHfJAHo
pxect7kAnw6PLA7gWt+uUjYeYi8P/gSmLxdzovaIBoigYOH4vpLaNhabhvcphbVPHWfEdhWhV1Ov
I2Ld3lYW7OPPjvjt4ERTWzSg036K1f5PGDsDTgycNx9f0FaztyfxHEv25Fl0QuzBWGvEvq46+u0F
PAbx+LY7oEBCoW6Fci7DvSD6b9l7iwTHDVfwGgGFaLUqpLvyoyLhbN3uQbekMTjt40s3LN7pKooW
BQsqaL9PXepTVOvPms4m1XBLHVlXwdoDDwkT/dClQXkG8hotDWgArF4zO/0e2PzgahDKDegj/PAA
oDDB9IyL0eLZWvzSkGF/Xjq4t6FdeE/dDxsjIAFzs7XFYTHg5ocEjTg/yTIqohkE8xzh/Mt+EihT
smnRQ3CMgbKQPEmF+njIAIcVM4FAU5n8yspJKE8h6Oz7ETON91aeOMrjrTj4l05u9hH9zyIwt01k
8+5X/6Duk6X0qyLwb7+K17cK8YtGnr0gzqDRjgiYob3VCvoFO68W8i6jaTTkBR+dx7hB+6NbDbPP
ehR9jTSbJbpIPdq8dUfCvBgJoHIhYwkuJetPJXbnC3ZvmCYhj2Or7ZcStSHgmbCH7KmPrrFp6NwE
LgXH3DTGC+NPYQD+gbuRSw0mBST/lpeockxeKTaLYMq1W6D7Q0Zs4+oTOGJpyzUqdvvTonOqqXyu
PJvrxkNE8QFlB+JhMHCsWsGjJ4mDU/Iv0R0xnX4nzrfD6PQ8oRy26hEFDvicBH3L38SwyLR0AOFG
q3M11xgwlljwsn3yQhQV2gpAN5to8rJCXor0He+YeXrm1Bj+EqbOi36LDDupfI2GW9jrq36lKXOd
KESDc/DrdWVz5tXbsxpNL+ILW5aWrPaqug2f0vVePNtAgVBJB0wHyhPOGml1lDF6rCYbupm0+pAm
F0MNa7vsL4/PZTDZv5RoJ2OCEy2oZw42nuwypr65OZ0SjuAfJzmrmDo3y8oEiXIZmc16OTzTfwUd
y99r5lc/HBpZd05xpJlZzKgF8u9m23xXv6rqLYNHlTjSRjLtERj/Fm25opGJB8taAmviiNrhXjkc
W4A9bdXDoyJrA0jRZWgBPru+oKOuMIfErzh0msLLJCcZlgyZQtQDpsxZCldSz6wW9KICDa5+pFi/
azbfXARmyb+6Rvh6iaVNKdzZeE4RkoWeZHK2wfBQC6gjRobkYluWZ0YCWsmmxAIaNUpwNKGydEx0
sAvHrb06lgWNwCJ9oElmi2r9voOT47L/tnRS6365X9f6FJq+sMEHcWhcFWGq6Uv32V+wFRQ7JDv0
acymViMRThX6W2IFgDBpNu6ES5Xb7oEIo7nCrakO0J9gLCKivy7QvCxvgP1YuTZ36ODhGbpNBIHZ
3Gi42ReVUCAGLj0pjVTEGQpIzQaWDC/ixYndCKwiuLW5he8xf8InzDFayVBwaDwoL8S8rgTpTyQ9
OEL3wpDiwA11matqh5zYSlAkMmhYjGjx7gPPjS02Fj6hnz9iJpreGn7lib2Er4Ghg+WW7ewbuAkh
DJExiqW9LY7KDk+D8aZLTimho5jXZ+JPee71ZE3uHitOnd2fJn1cb3O/hp+OSKTSCTp3xDk9s97S
Iqr/NBJTc4R5dbVJ9GffzXtl3c4eOYcJTqIq6ip2Bj4LGZ/q4tCFdpStu/dReq17bVXZBioHZacp
jih6BmGn5ld1k1NfgSc3fMgbLgSiBV4IzbwDUX124L5gyVF54I1KIfpFwoe4dUVxFqEvZQCLA//R
kAMNQjWhcLvWqeIvE9w1tF/vk4g4hEyrSaeD1UntFhFmdA2f1TErSl4074QldwQtCNc9l7wA5Q6t
QnztsPckMJJRgNy0ckEHadJgAqtHPSfwhPrmvC8GeiAbMfrnpv2iTxDYK71zdiZggsKv8pq4iGN9
7bMbRs4lGnK6ob8c+rN2WPmjlzW9OLW0foUmZFyaR3HdQbqxH+VWR1O1aC+4rsm/jpZc3fHc5092
IHq7JNwCzaPqdE/xrBHOA398GoNd00438mX4GX5qFFUByDe6BKWthRsC51Sm8yO9SzTaNRvV9M/i
ttu2fAAKINhXvmvA5nh4GITwAWEUjNitXEipryeuRuwT88hvgPLWDrYZWQKnWYj9oHpj9qB1eb8a
G2aW2U4xOAEI2JT+MnVeGqfZ4OK+lLsKUbKzyZU0IchXhtWltJAJk6xjPspJOOPPN/Khhbl0768R
74t6CyhkPF8QEDDrNqNY8Tt72dySrjybP2LuaMKCFeCcGKHUZzyPjYWKexAdRLU0sz9e3ibbocsS
CytNDqzX9w96gmT85ctfzxFmBbQMbgb3v2gtPrp4z8DdAbHUFvuA8n8PAzMbBlwbns4XPRvq+uCq
sxUNbYdhPwF0OVhYTnHCfV5HFGQXvwFGWPRRvMyS4SMykLAM4+NyKVqO0Gyb4Ptl3lirEuEfQePw
0r90n+uQrDNzwfIQ+zIcyDlX2fTTI6QomjWUi1i8FVaenlI6Lxe4kyXPAaX44b1eaaU2799/gmB3
8cNgX1kAdqQDYcERXdqB3Q3hV3pt+ZmaX1Y7Fh3qYk6/0ItxHSIUnODqygLclf6FgT1bKwroiMU5
liE5YP0fzW7vpWCLC14Cxpfq1j8TchAZOlkANQmo6YmiuDFEMH7F+wK3CeK48UthniVRAyFCpdlS
/VPvpv7s3MPJaltlmI81r/smhXGpvC5avuTHbPQKZROwfwbeXNnp2Zx55YvuvPzmJvEWvYAnWG49
vUsXjCAKrxVWKapqRekq/9cx6fK9vHY/3N+EZOxmHr6Vr30STZ0B7Rs6SuWAjUlt45B3TBpvdlTP
8UXwBga0q3JOx7kpE45QS87bM/ttLlIhcArVabcb3lt8Rvb87wA6+PNag1S6Ks/QrkCuh28LldcB
luOXEjdYjeG28xp5854k0b9cCoV3s3EM/j15kpx0kto1APgl7x5d0Hs8jkhjJYOSbL82BQJj6DC+
J18vW3rmlyPW1pwyiwppHT0NtGG3juH7uCUXdkMzArdpf64f530fZqeCIwRnc5zVSCuoSTYw3OZ1
liRHeh8i+CcqmFjcFQRgP1mxgDgZVN8I1+XXLNm93quYp42RLj/o/UnlDDXK34Lu/5kBUjfL+BjI
MEA2vGojLwEh4EgrYU3v96kwmLY4B6HQgwlhNA4Uqnd8rRGGacuE1WAYn8ObAww6PrffL1f7HFU2
qzLGJrCMahtcWfjhrC9Xw0ZZVtsRUvlRDXxk2sFt8Zf0fwrlBwtblO8UY2wiHnK/BqyT2XWeM0yM
gAg8aV0AofLb9TY4KmwCuVuX+jsmnkT1UFnG7KRD2Jk5GnC2moyzwYky8Qj/hDuVKThJ8qE2fTm4
J9+cli9tM+F/OPpd+0mcgJrZlUViAyDd56yNfZnHRHLyyAXSiV//StXPGbyjNRU8/GWxqWysvjlJ
M0edLai9Dcod9A1u5ICfjmwcMjPHHC6Llw42izJPhxOlQtNZ3Ia90a8ycd8VZ74/hV1mxaG/mGxG
JXsNDi/GJ6oGf4i2mhgwySzLcse4m+W0gm/XUDxykOmSNCTn8klTvJyMg2HZ519HfhUXOc7b78Oo
LGKdZRYPEAezyOnFRANvPIdqz7ivIZ528kX3o4rzFjvrqyQcOFWb1zE4VC1aAQfkLC5+BNHNhuXr
5Q4Y5cUXQ3iqybkjLFHkBDVZi/9nJP/eArkRlD2peprxMfnU3kgexexRVP8EMXUiGjMiirwXhSwB
f0Jsl55ySbFL7Aswvxvs8ONWyhm3oVeH8M2VcKP45Kv6ded4e4GPK4atQToYnHQzT4OZp85lxk18
/xS017ryHAXTUdpjbKzGt5uhRlnLTMTKtwT6kehHjDbnurivJrkqVT/l9e+cd+YIAOLlRhyhyvSb
jEa1H66zzwJTeKsPyMzDwzCUOFLqh8naU79SG3yLi0MTOAFbpjrqxP9ERrzP4YUNhdiYJC7VAwYI
zuhU/k1bYoJznoIFFCqTiLGDV1yqywh1kZE6gzrq3u+Z8AitXuquPD9AHBKdhH0l5l6rf/pm9JDr
wGxgKOVoi8gz7OfSoYG25Ylbxj/X1iFgCCad8x29N1FLFdUqsXGe4Z/M+sIHWMDngQic74EgK31v
/gu/kg1NyZy8AtVPT7FTWWu2uKXV+Fe46BVclXiz6sKRTCMM87b9wMkz2X7AuVkLT2wWHWAmmfdg
Ba3B0/B1IfiNzgy9KavLxTKhuwtuHxBCnM1nGPI0v6WPLEVjxa4M2VPnWiGkuuTCduZSX0BB6s9N
5olUtzCf5Z8Zuu/KE2FSiKfm5xBQ2LIrCdn5om1jrCRl0yQ67OXWFawqGpvsBPCoPfIR136/PJp3
RDotVwfbT+GihlYTecOkZ4ZvWw/0wCpSTvSN7vBACsjPFH3Wo+xCRCPIJsgQWq9sbYklhGN9QADU
F8cZW6AP9YtEymd9Rw9+i3cQDvkXAo5/RHE60ooTlrP+EzlhZU0MWUTfPFXeSvWV3pX06ddHgL8D
LWZisqg1AYa0jTCVn3MkUPrx60Bv5icmdK7PImT5HEJmCSesXTi1t+YU4yqokEtKD8QZcr4O2EVQ
fRE1o8bWNogDlzISbV255l8tsnnDSVUOIfdF4GUB1e7NcJXr5jRi2LeEx/S94KvBi+oV+pLyhw04
TCZYHqyZeJLNpOvBEPXvw3yoAdo78uhJhFqKzJ1OlLmDdGQTcF4ekcxocFMYzXNnWKcKWX/Rr1Mh
YIkjb2irkaO78ZSAwmoYGzceUw2nmUTMJMwenp93FSfp3YzoQuoC6yaH11c+bIfAeQsOFFiReQJw
pzxvF7mwM8qLQgo28sFjp9kRO00TR2K36EM5SRco7JaKaic7A7eju/lfR1oNfhROkLKc+7M/cS1W
HMVXnUhGwou47pA/G+OZqOt4G5IHaMc7lLb/GIKMvczGT+gX/TdQN8nLxKpyiZg/pMQGK8GOn40n
cbjWhp8OK+0g/ovwbJbd4geAalxXpRWRDg3sQ+/Bh+VMJ5JoImIq+u0LXJlEJusmQxRqAtlB2Byr
I+Bss4YinNG7d1ZR3ceXM641jj7ymtiGYfGdBdaVwqJWatPm56nVPF/QfZHFPlfN+WeCGtnZsy1t
8EZ+nEcKC86hCn5hcyUF9OFzJkMBPFZ+/bzidXyf2KS3m6rOUPzyuhPZjqKRMIDkRwscgymNd+If
bmspa2C4eFYLnX/XPp/xU+7hmxRUI3NtKSU459xTjW9r6cxEBVsoDB5e/y/6nIs/MXJr9rLrvcT6
GqSbOxNOs3QJvBeoO4kN+Yl1iEIgLoCfucwyxI/5+4kX3GKu4PgoEMDOLuMVqNd40rCwcdCPe+5+
GnyhT9ettHMZ2VuGnZevKa6BtzquCiicf0EmKs0VRA/kKKMNwBeRMfkbqN9gmVBkAHchmkoyNT4r
+jqOp2k/iyuBDvRu4Kx2U/BKKe3ItLMcWSW59ma3QtrCZNUBOnx8UZ/8fEUDkbCfseDivIl9+/gm
elgZzFb2a8CVK3Lh+H+EnVmP4uiWrv9Ka18f63geWt3nAs/MM0HcWAFB2HjCxtgGfn0/rtaRaqdS
ldpSSVvKTIz5hrXeaU3aZtFZk7gLxW8VmYDZf/DOezrJdKpvngaFi1vn9v21QEjBtfl4fyokcjMR
kWKIFU9s0iFFIfGwtdX9sVbNRYQdntCLZnlrbWQp+YZiFcykzMeCNKsaz5w+cKCt4DEf+TjrUCB4
1qp4eSNlXGP8u6/aYcqmY933ZcK0jC9WagNexbe8unU5fs/VKFRQRs7fqi1/DTj9MrnkeFhARi4Y
6nSg69E1mXdXO73bOTogDY7opYeY5WMQw0dwK5CSyeM29oGLIFOj01UGkZ3cMIRdyptPDJKRucxy
0MBOU+fO2FRwI7qK/pAlbkVg5tZCEfX29CYQVrwuOk8u7e4grWO+MxDQUi/s21bZi06xtMZxO9ZW
0udVdW5nJQ2qdwAWxl8rPgZK43MAytBRRS4U8lMbX6cSsszXsrcGzTEJxgZv+bUZuLWQDsH6HIhY
qmw8/b1zQ5zww4na/fALSOx39ElT2PdVddBR8RA+9VmQ60MmEkMM6MUeboM5TTkylqqg91L3Qnbo
VYA0l0eA09agDnTLe50GVdJCnZTYMyy3WWqMJMaxgz1yVSAtLNb5Y6FX7osLr3cN082xUiSBcbNl
0o0wZ7/tqjvh+0yRBJRZ+Eafu4DVjkGSCg8IVPkBQaH0iJqg/e525Q4nU8kvHA7u5XIaF/4LBWp/
EhA5XSRlAvXGWLgeG8q4buc9A+UvoG798DBUWcJWZuysgnjTk869dcB4Eqosm7cDqEX9W5LBMIrm
1xPWoyQZdxdsHo/eTah3zVGxUahdEsKhPWlGqdFuoNWSJOgF21zjG6EBSD+zD0rC+JwyzpDrt4cT
82LSpOShS5uBTXFg3Ot59SUzQcCpDwzA0NFwsygD1rn1k7rocdVJRxwW8PrgKknklXzmBzdN5ALo
ED1TqkfXeI26SC6nGUxWNFgpr9VKiz6ENxNcxmCkIuAMRBgyY7C5E6WFqWxyRtk8/Xd9yE9MkgCz
j+FIUrfAZjJT7352hjQERBwg4B1kIIpDMAVOJo5RE185swdOD26QfgQkXFfOfYxjNq/s4TQnTwQ4
krz1BWTI/bVFnVBxg6I2VxcDSzu7HlOwzhq7F8KvUYEmfMVPL6KyKTxBcGObKyqpJq/E16kdtwN4
Ce5L9882suZRsu5ByStktjjalWJwwLYaSJqrFl7W2U00ewP+g6FCcWl7TQy5hG/ylOjsJP9ppD2p
3jKtNNHnCbVSqizQYZjWHl14ns0Sc9sVYY8kHj9sx6QWv9iVCzGnhHtd98jKiwuiuGft4m97VV4h
uhHEnRrEODaOxEE1XxrL37VUbCXUj4LqXk9pSGBcQC3S+iT94EwCYsLKTTZdRrflIJt7az/Zl4AR
ZmEgRMk9i6DxjS4tqnz1YntR9D/BYkn1ci0ihXSHsv5+EPblHkpEXlIekZyDjpjIuSId1FTyMZXs
mughWoZ4HMM5cftRlxD7wBobF/vyLJb+YzmIrCNUTgjEzDHuoKIZ4nEkpLFI8ZBKEdVw4ERsbiMk
DEjKKj/K13G5zi7USda6/hAhLw7K0EqD04RYwnEirh+L7jGS1tcduHXLmRM7d8Y3rrRxxIlijTuC
eZFQI7ymd6VmrbOlyfh5/VCgslVt9cdgPFJBYPqs2FtTNoz8adB1UdbB8sMdHx7nBPXbtIAFX6IA
w2KFYVBcia/FwDPnwb3ZIj9L8HkveCK0iPhGwxHGFVyBU4sNSDOONNNvZ7RSHrLf5oL/8TbLH5s+
YcMgdiseYZVBV530BcBMdfeeaHzRBpAe9vbQxBS5jbX46RxN8qfk8Y2B5ISS9xu4pt4av4g8BrC9
k/kv2NcVKysdqgvuM9hgCVFw770epPTR79O0TahBVGmZ8JTIcF5n3Ril0gQBm0HRA12/ju5hzl2u
etEBfLHDrHILALfeJKtYbnK3qxhCMXxZK+VpExGvBioMY2zX5toknQaSij8JNkM3ZHCwpowQlwZ4
NjJPL21dAAkSkkGr53TVLkKZ5lMyXql6msy+ix9aNm9TwXkby8wck6Qbf1gXjYO6PcG4o0UABoJL
6jRbNUgKoKW6xdOmwTYG+c3gUH6y3M/u5G+Nivvxpk2F8ZMrm9ClfKxm4Jvay09QgicmEevWvM/x
KhEigKw9PVk79jKlSXUN74UP+ht1W4WxqmhIEuIunDIPkDPca4owF6zldnXgsnQr0HFdR56RfHRP
sFlvkL4+ppwGqYgTd2xcxIqG34F3SJ5B820Vm4H/52JJw0NUf9RTKbafcy5S/QzNVFv+4wdmL69P
xpzrjfLntaJfYUJ0ge/LefjvaN8vLKolwYW+v96Pfee/kzDm2kuCN9pM2UNWg4qlPlXnN33/wI6b
qCxQgCHgAf0v/IhJrS/nlmKvw6lwnTwQNSIknGmD02shvP2ro6OvnJS5CyigXAMxSHfxyXKeb78X
PdCdDMIJTCoBEvYeUsgpnNxc4Wp3liubQbq+CyjzfUBDWMjzE+SN4Tu3QD1GU2ktEKC4LOBGRhqV
Fmj4+jlXJ/LV654obzm8pThACBSjVqaTCHp9AWwfNavbArxaiTc3C50jwXk9zDo2D0yUkhcZK7Ol
PeYePdNaGmwYRBrf2IrLgGY0tqbyc0CWkdJo6J2gENAs+bd5qTjdlA4vwxIBGNH6+MThi4Bn9+UW
K6W2kYly8dFcTNLnWI0mUazhey6ciNEPmiNWgaB70iUmQYyNTOM4EQive/k1x23vNRXvcVx/64mr
Nr6gHwSo9tvCMA5kXSbcpQlKqhxrz1S+sbrd8kJW9B29Nz10oHBWYxPJ0Wqj/H61NlES3CrG7t3M
3yRIHZhKjgMMs1fpmd/pfSOWmLe9a71qy4GVGMAZVEj6mqoAMBKY8oZLCBkX1rV4NTQB7+U1WrTp
tCougvbxToNnBs/nCPSINLpj9IqIM0pIF9CCT2EGrnk9Zh85rBz80ai8MH6hPg02Ao5HaQN2UY+N
fkQ5g68UYo5vh4DmCgBEv3afPDhlbl4kuRaDg7rlM98/P5sremm3ZSRTwTyLe7MGrq6+St0zT8LR
ojeHEJ41D4ou+BfYbEv0kX/duLUMRy2PBfX5e8GBJqEekRH9RTRegUVCTT+6IlHoA8SIshGA079t
XbFf8s97D96dlu4d/uHq5MWcGkzaFPXZym1hYqAEhNUFyLa88iKSDU1vHAEdaTOgzucSvVlDS8A4
iA2l4P1p669pttEZDtx7yU75fqOkkPhzCip/jiAtjEFB4ZS/UfSVotvXxyj3kADVDaX7eElxmYHb
WByRTCqxoJHRxdp5UHOuOTCUMuc7MzehXIXuS5BWLT/C24b9VovGscqliY1AM+dX5p6gg4P0N4a9
HcaUc/zyDSIDN7+dI/MnNzkBP1BzJLZyYGxjHlFZ5Mx+avyOdmMNHwxe9ILK1k+xTkgrN4/si6jl
PkkbbKlboB9mkUfVX9JpqVekFBABDfZCUPvswRAztG/AaGzXT3GvvZdQR0952Rg2lqOBhRvVM1OF
Uub9XrRTGx+u6UehH9rc7YEK/PLQHxsO8KX+rRy0YoS7UN6iDgavlj9oQcEKa3w/6+hocY+FVDek
BAqRo5iUKYx2JnCWlGiyDtVRFaC8MHJfSRiD6/Y4tOx0UBc4LSgP8Y79jKWBu6PBmR3IpitE/g3N
guV1ukvQrMS776lvbQrVxwlvWsJFBAFF2CXeYazo99dUTBlL45EspCAYP5vMbt8+NhpyuAGSd1B6
4pB6otMBkIUt0RmIlrki9pYbNmBiMF4mMpiRMekJWUBUW/spk1guzQwMIKY8wlftSGi9kkCEw6Cq
6zz9aacM2RGGAocATYovi7LmhqBjVC6q5Y0+glskwnISdVAfSAzsHqgONvLtErn6JZyMx/Bu6AAt
y+Hv3i7vU716EePAKDWkQiqIGNkjTygJfMZ8Ghgkc6n68HVByJm3hBywgL+1gwGwoFdTzULu68SG
LTz3924JxKlCuKXzipDxdJnBV1EEUNhgPmFO5C4bX8ex+9R8ihTUXJSQfNyQb3T1ZKipbzqK9kYg
0xhZf9zPeAw99SPDFamaG5u3CBmDuZHHYQjKY4T5k4dWTixMk+6UDBLDEy5ycUTqwrZpXxP6T2R0
D1RZAIKDEGcui5OnSGRc+JIRAStzLImyMo+e1ehSNZPOGGmdA46QNaSu3pYDcpEGgNApKlXqXC4l
FXsorj7kYKwv7rdK2ND1CjPtE9jQTPDIoKdChNlO7ue7uTe6UOhccLXYBo6xOEgbzt2RDlw+Ebot
XRp9C53GzQqq+AN1US7i0h7GwBMewmuKpinqcGl1T2y8cpnkUdXy35Zg1RCQBkuDguy9XsAeTPAq
457jYJyKQylWrhnRDVo655vGsmOMzQCJYWo/VtUXGiHYx+IUIebH4MXvBiktbd8f/Qp84v5ZhOgW
M7Kt//qaN8daGrSd111WOPJcPiHb2yszKm15CVH+nqkAAH7mSRtqsBcD3vUNMjpk6DJj4cLq3Bz6
sDOcqp3eGAz+rka7nMp2KJYHjjl4fFUYKF6kLoH2DUjeNaRcl8bxWXDUOSfy9ac45Lv7ih+Vr0dv
gjWCZo4APJeyMTqRtPqpn58rlcDD1Jc2pE0pW+4gjF8GQtdd6cbwoYZtTB4HdBhQ9SCwkRetH4ih
zunyuUiQiKPwGHKMnqHpX8evZbwFlut+1Im5jk8VZ8kSe2zhIuu7LsVlFrbbiFKIkmlLomnqG9Pu
gxRojVydsUyZ5ee7agUZc18ZxyRIfhAvXgiYSHxKzm3qDyTSd7MQr545Lz8eOBi9h62MFRISw4xG
A+NdyHlqupX/QDTAlC03nRmL5JsCrppyRGHxDLkPXydtibbAGqmz/GJ6GkjQWNl3fna4eogajrSq
UDWzdkzrAvNqJ8t02tuOPsQG4IbHCbDXXX5UimF2li+cm4lAqsiBKWBfDwjEZpx/3IihdGGNrKOy
LFsb4TqSwBlCfHbQR/M9dEg90Stetujc8gcWfKlOEaIjOe6nJTMETqi0LjfvNn1jEfi4ebiXQRm8
SiPACd0UQwknymA5daKdulLO+REZXs4kd8qzs0Bjv6UTi9fg/MIiPhgfFnms7u0nRjav2HVlm6Ae
mSN94eC+LYBQIvfx0R1LcklW7xnUv2dQVX+aK0D8J5K6jenfP8iBSIGiptHsdsgWbTzV1+Qw1xPQ
kGhHwurc1IE3g8QlnCPjiiH45eolMyEwFi8fKmZuHtpD/DNoqFblUu4c1AP1BNsDdRj0uRDWB3Ho
apol8BV2AAvjyBXloyM71E9PzsN2ngYAWUhS7uv7isrwcNeXgwAJs88iM2fopDY1Ldd7SikiEZlw
0I7gLkBXdYh2xNpjD6k33LC5p85S36xdACKFJwNAUb3io/q8Z74QB9hVkAmOoJAJkAZC5/7Yp9Nm
0W/5g/kFOBcdF7KcwaPuoLgh7MBJZhiAGJz7ed/KJEzsk5n00UyQDIsnZYnTTCGIY6Iw9PFJFAX0
3Yc8zBCAwC1DgVxyH87gUY+EakDcSpSsBEOs3i7SqCdXRubkn/zRZhIhW1LsuAlxcOCK3hlIgZwn
ACxstd2fGlbzEXAF+HevHtSKYu81AtdwU4yF6bTe1t8txZ40tvycppxeBn53aU5E/01gKlLoIUMO
jG4uj4mF8evJu0M6xSrvztR36ZizG0HFFejMvX6lZDrhFL1BHaGubseoZbYPxIpOFhCFEO1Qql8H
WXyGOVAH0nFLwvjj4exMZ4gd8Darhatt69cary1FF7k+kJOBwUHF8JX7FtNEw7xgnm2Lim0utDZ5
UXXvGNpUQqWCJtny+w4r+ugVFmEHbCEesCUWTjdA2sOUtec8XmjhjWSljTBJyBMTMDkgIM+WNNBf
pJcQtBBGJ3ox+iBQnZJzuV+p3LWfxMmpAo3rkoJXycZcivGR+/u+Q3SOTpGg28Inlicdmx5OJvA8
VLUbBHbqKXHZtrRmOrEIYGfn5BOU8dXM8ZBPX8lSW0VATZSgNDykcwf3GXhjqdjCFFASlLpeAqJb
4+dOLMPCy/dvl7NlYLVH5uRAedV7fPclFD9Enu6VXyTzlUF86fDHEXXD/ji3W2H5GsSx03pCP8R0
BTNQqqVSzSMkUDiHTd9Av7mWsWyH+fTd+kmIwQHrRny+qaERhwgXuI3NBZ037XYfGiwAZG0oAyeI
OjQiHln0yKVWsgeUiAqLBGL5B5ybotbNvhW23Prx2fVH9TQkTXz3Z3TJ0EBvmCWbGEYy/UJh2Uxi
RHoUaaAanLMpbd1+uInN4L42luX4sa7qAUulZ1JPDYPvzKFpfGJzXegIQ0f98XYp0untWw4YPjM1
ojWdKC6oQ4KmHlNM89HtayaMmky7FpCF/MiLeov4j/9n9xdKId/aP3zjKPKOXgh17SfYSPBGaX5h
Z77UxRtPmxhijrPwMgicNwZpuAxgxOSAf9SXZuV9qWFOIy3uJ4JEMiGCxuw1W2r96EdqZnXpyhA2
ERtKOjbjp6f+RDMJQr11eG9kBikYCgCjKUYDksRjafgvLTVqRmJ+o5yH8rThOCl55mFsA4e1Tphq
yJoHjAZtp/QKSWgNxDFA3aHdXOn90U9ihnf7cz5P3Y6qV/CQ1IG27XEUQLtcaEOJR6EDiygkSKnw
JBDVLygEZfwsfG7tI+SIlQfvHyrM3jMP1hggYWOcDFdZtQvuSzwGxhyp36EPGlgryzb8diF/PA5v
rL42PxgtMCvwLH2ZaPN+IhBttKgfz0vc2DSDtra+feDMhvAm7wTuQZly+81yX1/p8pbRGDiI2R+k
827Bq8TIJppPpfAAy6aEeXGShrdhCKJ6uX7CZGOUP/KLpRyMc8ovRCVDZlNCzc5BQECI9dcI39tJ
bJfAZkU9fudMg1xxM7RLlSNgAzpDKA9oyOz+8KSwXear9tApFL52gjjSExYpkRatc+NEGqggHNmz
fo3jD2MTg5yhyq7z/kn4lv9gLAOtIGrEMNvLOyYnkdiDf4o0QDAwbh/JHy6J+7KEGSMltXdSGsA1
njI/Duh6msuTQ6P2wI1LnISoX2j9JZskjCdHKtLoaP6MJ0LjpspewQd+RwUL9nho3nQMGWovW7Nm
+iD48wWQi67bvIFYcOYrSCSeY0fBOW3g/uRjvQcz3HYQ3EPmyg2G02a18l19i/1tUuvxNo3v4UVu
i0P2sNH55TasA6YGQgiHA0wO2N05uUhhxhZ7Hznw8bR9UQIXU3T8MzSC9Z3qLXMaMsZGxIKoawg3
cTrYQU7WdzUnoP2kHc3XiCyBUA0wn71O3Fjxua/GKJqiv9CSPnjCH+WDf0uNZzj8D/qMBr4nIbhx
LV71JmPPTtPz9YviNXIbt8GAwtCCWHEJHbo62JOvTHoHe1rJ6MUEJ/phk8kvm8rb5ELvcTnTDMQO
WrEc3oisQ9JXQtbOY85ZHlh3J90hwyaDNjAcvOm+TihGSIMKK4gHeXxddEcLeQjp5GjUoYT958ft
NKxLTi2i36i3H15bb1rTe0mDWp9/X/MbE4qFv04j8QGIcpRwcY//UrVeTU/3BswqTAjUJC2pZ5hs
8gWCaSNMWMTmXx7TY4sKe3xf9SfA93k9VjG0kdhxAHqrXAJrLIqciIOjIk+f7yIwEp0krvjuPQCf
QHIIulxIZ+tbfi5qMANAZHZgHiICJZoDP3eHeTMNryWlpjBp6AcDzOr8g1T+mvPWbQ5acPKh639O
eK81YW6KT4NOSwWEXy0Ksjvn7dONftRdFVoLZcN01Yd3/aJyUhYdiiiBoB9X1MkebneWhzilCju+
89kgLdS7zs0vXPYvUKP7Vs3G7HxpQSiGTmjtJ1q44Wrb6PNkSnBaxSy2NV6Nt53Oqk/uKJHIXyeX
R+JOR0+7rTbyUb+AkkC59DtSUwb3N0MHPuV9N1SU0TKvsI0Bg3kmODCAKEFpQHhD20hZQjyRh2CI
9AFpIsT8IphzJhlxNic5nSS0PDF0KccC955JjcRyakhmwIQzen7fvzXLL7JQl8eQPHB6CtfBm3jc
MSlB1sNtqzm8En9GZOE0tO/mbVl0X3i3LNFTNv2Yb4GnPvtS6tCgWqs+Hxie+BpDC2pTMBMjyK+H
RCm4GyHhm+ym4RakLLgzSZ1TrYYR59J3kM6hYpyKa4sEKcqH67Fbpa48j79I5L3vnmfCvggIfC/j
DX2C+KXPOqf2zal+gRV7D/N5osIVXevEr1IR66Lb16DiBhLsBjqAGLH4jndd/YLYKQkZ3M60epVs
u5DX4vWuSJe17F1AVHAh2zLDVt2SMymYfDubkRN+Fs3xLSKSK7vJs/AKZdUdAQPVWafYJa/HzWY9
N9nkXrtDalsLRh5D66MFJnkA5TAHvcAoeFw7cIb3GUWduJZX2WMKjk/fIuEGOhafXfg8x1wgqCRf
0xpTA+DOa1rKXj0RkXjuScm7lZs8ObV4d0iaE+KpyFAh7KJ8bs57H87kKEAYXCNQZVLvWFqLiICq
qaAtdGt6VT5ac0jNG2LlC7egH0PGQ3onl3zdkD4lbfsLgSepV+9egG8Kthz4UTLph6QH5hZ1pM3Q
zpA1eL9TobssXXZAPDFQ3Auz232a3BekBBHLo7LLyvYDArJtzlnuKA2z55GAXN2OE4cAOjPDgYwx
duDr8ihsxLHWzO7lZ1z/SPcZAQxFNKjKS3zQuNcIa8owmw0zuhoAQbB6ado9HOO6tK6n2LQ7yl39
9ZnBCVxRSvF/0vGLKgXIlKM01dbMetF3+KGxaLQ9sNqL428mvmcv2s0iKLDW1+Gj+oyuK9HgC0Jb
jY3MqwuEPdY4O1VdeFP9DILwhTlxlOFm1lWf5lCeNdWhh/hOvCtgvOmXZ2tq0mTSTwBwJ0HRBBSk
MfU9NxgeFvyaZGTPxBOkjPWdTEnqodMLnk9/0OB80ek9AljoTgph0zSCHBEvKsOgIqwC/Fo93iC/
I3KztXHOvltmDqTs0+xw07zu5T34vkg26L8otl82U3WYb6AeDTRemEOAIbaW4Rti2IvkLhNxNcfy
+X5CwVQguqrfIq1xSvLTeaWy5j92gAS1FRZnGLisW3a7tJ9Wn+KgiixQikKWxxPkS/G5OEKnAUkR
pkFGLFg4peJZZhaJPK0RW2VkcpIesLEUfzBWPdqvDJoYlavhNMa5ZNg0TC3NmEwwgLRNGMzBBnq6
UuRiZuuwLEuzHL2s7CTy8WqeOmueYgvJjcampjNqJo0YYUuQ7ysgMCGhWJC+7h3IcO93/WfFVSQ0
OhlP5PKWEB978gmZCGpRW53qJ6B5mElv0vqKT5YPNL6uTcEJjWatEv5JHQhCBMSExD3hSJBCCfic
FrzF5TUxX17U+k9wlkEDv5E7P33tNN17oYc9UUkz9sFqEQrYYjmOEsvub3upDt8ChtpkZ3Hgx2if
G2x2oj561kGhfL5xEiUH+d45qbGX7viLh/YTLDQmrzjBI2HGOplf8xoJ+QdK+qGVe4Vp0IeS4tP9
5Lvi9FwGoJWtQ3fVnlJwNRBHNMGkZaZf/VfWrd9NUGsePzL3VVp+JSRSChMSUsd49SmKE2XOilxY
yhxrypV5dH7EMYj5O91Uf411vZ9vxoiHuD2WbwSCE2bqiUSFOq9omOWNSkBwitp5DuwxWdaf2Wva
YulV1ENVaV70mj6Zq5PTq+JjbWtXZToPQ9ersE9JYCtPT4CFN+wBvgdUotqlLMeF6GXMQYmXHFMP
ULk383J8l3DAuF48Sftq7ZTDDEu9MUE8/SS36x1kGnTlAa3fmysHFiwizJOYO1S7s+LtM7AUoFpB
tF+Rxj3Gn1u+HLHdqri7YIXk3YvotMM9LEp0tioup3iNhVOEcw/Rk+T5oYWuiGaC//68I1fxyNYg
m2KfHYnn+uaSOmXwN0yIidlBbq8GUG90oM1BnmtIQE37uRSW120zZX372IV9kJd34zHEFbphBAJ2
n7XbdN0XHmQ7IkOaHmSuwgjZGonSe4wiVGTCz/MHiyrBFFccst/5zJA2WnjnvdotiWtce7RCqxRH
H9jJzBrTVADJYjgHnaS/rCByR7evgreDwA9ipw5p9InX1b1sn39zotzIE6PHpnFGB0msBdB2Qcas
C4mUPoYZg8AwJvlBaLLV3omwl3L8I7zxWQjccUPER8aZZzq1FiSYvRav4CaxRHAv0nq6+oHzBVdj
Mq+krbkw9qR0mxPZk8MY9SKDYBzxwxhzDoqHWA2eM8i2zNbDjGwv8KT3xdDsdFzNQc+AWUvMPDXi
vlwO5A2UuxhYYdyRbXadRGvm20/jrdZPB84zBdsHRkVikcz1zMb3VM5o37pR5YPDJAyyOJG0brMq
OJOQABo+N2zpIzFK3A5nHHMmCHTnzAnQlxLgcHnP2pMatFN+Sc4eKvRklJLEg92PPy60pAq247Rz
e6522BQPqjNHm3Tb0Ok+TCcqCFIj4OG6EBnh9MnOUtfXBbrTEV7TTMUow4OR3276BYysSygmkwtW
ffiQfQQmEWPu70SYurJHrccWuG2fN58qA3va/TJ0NiS+2UVpxx2LBzeG+HLorXFG0Ju5zAemN0Wz
f4ZiQbE4k5bDw4OITazPgbxwO875QAmNIym4LgxAs2URpOC+E5mswHG/AMOvN9xSL7rNCYR518GO
Qt87yXNwdcTq7MoZVzHaKhpJZAohm1i+PxDPlVOR0KZvEpBELqr3mfrJltdEINBSfyYgudenk0+t
b31FO2PYxKXQ4mHvxAm+kucq+cmEjoXaX5Fl3G539uhn80VQNZsn5gs+wYnDK4GJJJaITCDSCDlm
tkhBbrpNLIaUTgomDD3ALNcDbLkmH6qbamd5JTKe8oMVDnNKy8NQxmHGEwGaJcabURMANREnMlZj
x1jVwL9fgwZk3BweMIec0qP2R9rQFGFPZkgX+cdTMBx0wCJDCxQPXCuzvCcqqyWzXKKLbM3pYtH+
BJgpURloHlKTebRrTvwVnF65q851HHp8OmOI0EkhQwGtWJNMESITEFYp9NGCTfVGfUqiwRj+lnUn
z5hKiNCf4PMHGJYj+P3HW/OwQpcG2L+Ae/xKCAKGERbZCN8g8Qk7Bgdh2mT4iB5AvMgjgG2UcP33
IydvyI3aDSxLE0/NycsZHpJcACIPJDL9nGxNSUImADds8p3Dk+77MWUeVwcPwRleT/AF9bQQ31RB
aktgQ0h8E/Jr5YLEj0OgeQTZhxykM/JE6tshBlZXfiDDkeSi+uSY6smVDJ/YZoFQ09mTQyqa6Lsi
DTV+nSW1JLNpvuSV+vgxGh9yaYZM99V513RBE15sOIc6u1wxpjENmjEtonHpJ2DPjLwboRiGb88n
aM0VUpt4rgCFyhXMNPJw5V3euf3TMB/NF6IvtCVBvUE8Lh/UdanZAPHCQfZr1jmpoOM24WBVLion
DhO1ro6KqQc6S1tCvJMGUS4E7vgJ/zQ5aoBBnrF8cebcP1p0VcNR47G1MCLLn8wSgEwr4hnwzeP4
Lhi9wQmEqAdSjS6qtvtZenyNy8ED5OIZZ25oNEUlBLXQBvxrtYF7YkwdyK6grmQhVft3A8HDStB+
xPONWwIvAOIsVDoQfS3yvgFBosm5T9lkBLZ+aRwXHH7KBE18ZOvzFBXRosQveLj2FxiBEooflM1Y
ktwULwp8iINaE3pA9eBoU3CexhngU/wfM/3HfOMQZGnhrh5DfsOtAUXsIErhR67f3UVcCQv9TfQe
5rulWbmULzT+hFMNtBOpDev6x1Io2zh4bp7sEYb1gpyDCsvdARmhewYLCK1XeAsHWfw4Ctj3UOPZ
TlUISQ70czUHSOMbR3MzwWckMjOc/KlkhIkX1dm//uP//r//Oj//M77clv87dPk/yrZY3q7lo/nv
f0m/m0ksy7ppiopmSIb+yyxmy+ykV1/E0q625jlY2vwdxLMGZOrhoZ8VZpzV5SfcFpIaYfrPn638
bgbz3z97mKN+/iLNOR6e9P+k9zoVdEEQdy1eYwKhd/m2j5n80y3B6/DGCLbKbc8YI2mNElr5kfaM
pLnPTNLtwPcwZFS71/ZFZ08+h+U1QMb9yAr++SGlYTz6r8Oq//6QvwxtvkYvKZdevKBiL/6ghbrc
wQ/IT9njjfDeP6gc0drRBRF7sDSm2vEPH//bd6SIiqQriiRK0q8ff7MSsX5UfPyLouX11ZNP0dp4
4bjk16zx+R8+73ez6+W/fZ7677/JO1VFq5D4vPsHWbOG5iKX1eYJQU57bL+sZ1QX3h8+87drUFEM
jQ9WTdX8ZQ0KhiXer1Up7RrNe2IaJBXSM1Bl2detsttVX83GVOxsY/xxJPfvftq/fe4v609KdEsX
9Zu0E/2YOgf9HGr/IQGdxEGn+jSJmqvcf/6uyu/fryGZpmyYuqnp//5+hbfelbmUSjti/9ZQleRk
DnPEcofsFJtra10ROi2ssaRMDqIncr88/B1VYZAAUYpk9WEf7P+0xn83Bl5m5Pz/fyjj3x+qkt/a
+8HPvruaNvBkvsAfjCt5Qj7PmLH36N4Akf7wJn5/8qiGaumyKEqW8suHlrpZ6ddcF3fWAkyQmAzj
DPRYfBmeMVdUfIQuW5sCWjyhsvzDr/C7CfRsKVnSdEO3lF93VWIUyVuQ+GxiLm0ZPbhB5nTGoMR0
GY2Zicj0NFJOZ4nHPFVHZjSEMolC3aGNo/ZRT/LkMUupGvlfHUKHTaPTbbH652fUh+//68Hz92f8
ZSeqVWqp6vCMd2eYTPsOSg9VHM8iu+X3NcDvTWI7cT4TsrpsJlMSTkumKGU0urJPJgHZrYP7nEBq
6NBZPGasjnN3LR/Ex7eWpOLBmFQuQthZFNKD+miJ+dsvuMXMM47pDpSuIKX72B/wMpDN/Kc1J/5u
J6iybCiiqWumIf2y+xK1qtpn3YqQwegg7WIPoVLevNSiHPP6/X2JIE1gyoOHWFCKHIFCPP+6LxC4
Aboniou2S++3WAGe/RK4GE1Wj0z1NtU1G/PxkyahsVE3MjUELD15oRjBIEcs2SYpJ68lf0pemgBf
jKjJcXOSkjFE5wKhgA3d99RzBquSyo97u7xox65Y1wpaokEtMmi/kVvAghHOB13DXN8hneF6eJL8
SesroJ+nG3LIzSmjgDg+oLpnC32MvAVADop7QkHYDzrW66JckeWZEgnLNE5aWAIlC69EclMXf1j0
xu92uaopuqbqnLOi/MuCyqtETvuX+WbRM7Is+Ehnk+9h8tYnfNS0ZmwdVsQZuIo/LK1lPJrtI9uZ
ebmDKOPDmqB1C5EkQjxe7Xh2nfmjufuY7TA2d/Fo6XfuY+S+SAlGbzE6HgdjfuquktmPg/kDDUP/
h6/z2/NDUyhdZFEeVtAv66fv31L6wqG8w3tQZ4EqBpXJ2NXUu+5MIzimzGjBINgE0CDhP2/N350e
f//kX+7k3KqtvGoTaQcjTUbGuBhabhpgDS3XP3+SJP7mEPj7R/3ym6U3Ta5v/8PZmS25iW3r+omI
QCBA3E76TggJddwopFSq70AtPP35qJvjyJ3bjthRa7lcttMiYTLnGP/4G51vEpY2zf2ZOtI3Dq3c
rQlZvN7fP0757ST+8+Pa3/+jIlPeal1KL06nfV9h7yBrFE4askcCN8nHcEhHcl/RDhsarCFiaDKW
HFdDDqTo79dh/Fb1/HkdP05Jed+8D58rd1g1AnphNNbbIc0EQ4TuUp1Raes9xphiC5IdP56hvCzh
uHJP5tsN/Qm4G4zUWrOVsdT0L8aQiVRpuLd1d6wNO8BOW0c7hKxa1GLgsD0GuZy9n2CfvDpQ3mxp
/Ng8q4ztQpP6J9O56LY030n40Fm3ovl45scj2emCTIGilVCHIRLyofYhx57Nw8Jge1TunN2/zst/
LYUf5+Wx9z7Ku5p70oyY8KXvK4l3dfqx6AzoQf7+AH4rejUegGmwMevGf3v3H+ugeSwOZvVib9Y9
5nbVgGHde6aTffSPN0n57ZD784N+vErn0+750BU+CPq2TWdn4aGFq4FOqOIlhmk4RAdm9o2kG2Ck
ml5TqGZlSvhVdEuwHfjH8v/v2P955GqGoVKT9Hqaov/YUpSmLsvr9cHVmDDKyjs/vOxr6B2twxIT
uF30r080fnvhdEVjW1YVRen+d3/+uNE3s3433AMcUvd+myTOJoxDN9BHLoczTg5JHUZFuSx2VifP
ifs+ex8cOYQ0Gdxt5+XE99mg0yet4ltBXvNq7ZbPV9e40IxaQ6YHHzHsxbH3tvs4Te/Bsh2UzOOd
CK+D8XvETyAe2f42ZZoi68kGTwrinoE2ntbf15OithvVz1urq4qqcFtNs9P9sZGdysvnoDalPH5n
kzo0xALpiW2aHD+XuLYmF4wwkDATVQsGjjZWnIeKlTI+xPj1m++bvg/1HDpAymVLhg2AoSN2bzbz
Hb8oVJc4hK8DCG5w31DDGlsHUsjsFijWJy60OC2Lk31N2lxIsgv2znUf3tzTV5p0N4TZCRxU7k7j
7nKwm1kJyGbfwajEcXjJ0cRPFmFRcwym7axWyEmx2LTTjnvA9JLtSLFeKKcdvO3CAl8pkmzJ8uhc
xCrfhyWUdnM4pC5pPBHfY5Qit9Zwj40c1FCx53UrN1m+z1YZmN4Vkcju4l3j+HQKGTSBnmPiK+bM
0pHFxzBxMI+eL8T45e1aNw+6P/8+UnwJQ2tA95H/jtafA2psQRssic1xhLD3bfndIVhb6YOn8u8N
LOtScZh9wCAUSgy2EtwALsIehL6+jpRMjI+DatmddWdghjQDL3trArxbzxxZ9BnJjpj3THhsFkBJ
2oaj9se3cAQtgnRMYcyRr6zWf189arvd/4/FY6iappuaZmrmj/fS1HYP6fSQmvEbssrk6RgiIcY7
LCCBzoqOSAWqr9E+gBwr4noGAiXmtb0cW5u3yEp/P/375SjKb8eT/sf1/Ni19E99US7GVh7LY7dI
bFVE5RTauYhm574xQ6QjmMxGSrKuo8gnatMqYaVQYO3ycllCCkg6Lo6Wbe3FtESs7z4ioHVlT6Bd
e0magnS3NW7bFQ6H28Sg6DrGg299cLT+2wBShWTufCuGizgQKRTZgv3BHX4yL8g702BIABfDoy9P
snTwNL/96hO1/XMvpi2qC3/KfsheaXdetoFQ2u8Mp7AasC7Y9NJOLeYHMM5xNyrTsM/S7IcHwUoi
pHxg2tFkws03xdbH5PIu3GIS+f7o4Y0y2cvssGONd5EV+hfPz5o55OnppI2kT4ixSpNTYHIPilSL
V+7MEBPDzqznahPpTjOSs4hdbXQWs30lokwavMVaH2ajMiWNntHmnmnT4V8VpPzrc+zJXaVnyqqu
mD/KjF3d1bZyR2/GKMTgjmG+6OANGkMIe7V7U1IgcTbxEcBa9YO/s9W1PqPu0c71pUw9lJhVIFsf
t25pYziHLAjAVuMc4dCWuTeaCYus9x2NPYBzAxenSLqYLVmzhFRp8X2Jmj6jYYTZ/hSpol5maLzn
HT26BrCL7xKud1a3xjMH2xBH/gJ2MT3lyVaubrASQWdMCJ+1iNjDR1Xim3NIGhTw/p2FZdr18J/A
kNku6p8voaFosqlrusq/ftQfC+lVVs3iJI8VZlg5hLUVpjBmlcEnxsC6RiEBJ3jZxVYWARFG3OHt
1SoZb2vGU92WKNXBrB/my1R74RdqdVtRu3uSUjglnVvam0D0qR4QUzxoezsqS2y84bsyl6LVa9rI
RQnweCBh8M1+ippyfwkldAJbT8l6fZQCRpudwlNDgEek8QVtNvHoH624oW96YtzkvxPina7JAUsG
w6kQYMEEBbUePBWvg5djcKzzQy98t7JI/yxN4Je8IFpCBpWjAxy3rf3GjbQhi8WFwI7cErsLGyd9
NB4gxF1RPiKmie9uq9SrV5dMGyPafRRGL76mcr692/oXkJam29XRf7VTSrsHy1CxHoqvQ8dHX5li
rgFFENWUDfW55zD+6vbcQ+1JHqNDoiYkomGA59ES94Dyx02ToJXE+RR0+nOMSvxcnyl9u9YRmm3O
W1r60X69HfSLyEueD0dCeP5f1ChYNvy313frcz+t4Jw9Ma3oHJwdgySyoHzceLtd/62O32b2akLQ
VWBXlwDB05hY6uyNoVrLEj9VhXH5x1upGL/VhIamy4qsKu3L2b61f9REtXG/yZ+90ozZIcsNYx/i
vd32MP7Yh3l30nB+zm9r08WTQP5+e/z3cbgdzoipYEPFzY6L46enoLbYU7QHjlxGup2cKTt0b/aw
o+LtFLfYdu8iuQq60ySBSgH8p0VAzwELGQ4ippGb7datyXj82N1JPaEYfCcd//kRu9m7lbULfdmJ
9fCSczgiPkh7HoFY/YrKfIfR0Lx2HqOdBXXljqAmprFPakAYbCP9fXTtS9hCodVj4CGaaCg5nzaK
rOlrhUEyUIrtiZQ8Qb6hBjkIRtFW7OF1W1IBkfwcOP22t/1yYrbzEDZjHHf6F18ZDOIpKmT2kGXP
ZUDU7+tfRqYw1IpRSUmZ6hneZYnfyDaHh05hQdOKERExEOIOB+JEhCIpQKxM5OueygLdWVXj10Sd
MV0TSCWe7jlG149vKIXK62z3ZsS1VxnK2YTT/zrC7tLDcsQ+ZJt7pDHlxDR8BdRk36PTeOFINvMf
uykYnp5Fhu2Z/YzMAVOy7OVBrcp2Ie/Jwuar7lSkJ0+KEHUHk7vPERJ95r1GTGCyoZpppSDYPMFt
7pfRooEoikz3vtICRPtsgc8pXqH/aL5U+ddFaei6qneMjqzLP458daed5PP9TgliqSmm1A6eVMAo
ndlzA5HphT7Ye8XSF3REFlDPwyppxE5stcgd+4Utzbb4jpzBGtkb0QARGo4wniHTf77fmIp1eLJ3
1k1ROyUGpEKbYe6lugvJUSaXtereAnrwKoA1HH/ow+wyfA6fBammkEVAL4tL0JkxoeBLVuxofVNw
wlY2Z40b4ED3EsOckLm3s3d29jE7jEDTygwR6D1DXeluM8iA1jYCxSCci434CqF3dPfq8YKBMflT
9GN22Scp14Eifgpa9RFGqpsSv17n6bytrscYhG+VXPodH4YhZwBzxT/C0o9Mq2HqOD6OkYUmHYRw
GC/7i9iwbs6HzAHbTNSschjPft1NpOsWq99I6i/Yee5rc+jLrhGeBx2M7yqvNwXkoYlR8M3AznOj
v9pjkKSOyxDRi3uPu8BndiXmiMgzmVn52fpY5/jpwgjxjjmyRcY17RQ3H1uv8dmuAzk+rqshsTkB
LAYXhuf8kxwiPSpdBrsWUp+Acp3SPO84ckyLzxfLrdn9YoY/oRTScTjP9B1oJP6gIPqMFT+EBeEY
bQIZ7G0WPYJP/+bdEgx8PPoMPLIvSYiMDU4CrllryBSIFdnus0PIUDbw3/5iaPAmrXmV1rtEGyD0
pvrx66HpY3jq83Nms4d/NWi/9Wc9pWuoJluuYWg/TvfDvvt4ScqlGUfUd2eMHNgQiTAhr9Bpnyes
8RabpPsefMZo6CLYz0zoSmH/vbbWf70OYO9Oh3FQV5NbFOSPzf/GHMi4b2/NGDsYZKuHuEKnBse3
tN8cmJC3TPR4/Q7pl4j4rk63gNMLveeFXBo9OE7RosKj5GRdl0BAmGN/dz9hQ+Yh+zUOE9uonhi9
+eMKy2f0UYvr0T11wj2KJbjQnMJPjNIIK20FfvmlSRVyyuHR1HiFICSBuhxJpGkWZIvfpxcURFih
cgxtfeaOEoKh1z8eyq/DInAIQHK6Hp5Ne7P+uBnb8qqVJ2XXjAHFuzCzgbuqHEtFbVTL1nHT+aJL
rebatBw/t98V32/x2oBaHYiDwoBCz4zCzPC8g2TzgX6Lb842RP4Jpv+v5aP+Bk79eaU/gMP7wnyV
56NUj6kHKjuaKRDH7OTouCAQpe3FHau/dMxs+gW5Le6Ho2x9nv595XR+K+b/vIQfxfxrryrXz2VP
MlP4nJx9wn4BM6aax8D/RAs9//vH/S/PxpRNnoza6Ro/Ps4oX8dX2VvUoOla2/gt2/pDHc2S5G7l
7DuCrMNvIsws4SwEDTr7gAiroW9lf7+Q/5CTn3V5T/v/F/Ljzd3Kx1vTfRvQOYXdNli0jwzLV1uC
3jhvtj4mBdewN391llSWTV/1TsLpbJzbsJMgjpn6F8unZ4fyZe9gYm19uKQrhv66f/vCBrRB5/2P
Ck/9DfT684pb9PGPZd0oV716HFgsty/MgrlRti1Dm0rSVXCy8Uqct2cIkON310bLaekivuZ9BIFh
JtnZ3V/f/rHp/H5ButmVja7e1TXtx6ZzYMcpu+qhPdzhLcFGQObhYqznfuwCJWZUWgHZcgHpdpKj
z1G9fYDV2nHaBXLgrd+bqRak76OzOXjrvz9dpYU2/sfTBY40MR3UQEDa3//jXpVHqdczDt16fJlp
lTNJ0hyjWp7p3ntcQihJon8Q4daG42Vr6398+K/oZO+PD/9R9LzOSme7+2j1eEfHz5mvgFFq+Jc7
V7y7aOVplSIO/X24J+dyCB4vzsld8vG3kCzjhl2e+93CdMNX9P2CE+Qc8V3Fj3Z4Owcn0kM6U6L5
6J3OweBlxU/bsXruiDJyA600q8UIep9pZzvvHr22PnS9M35kJSJO1FB0IebFxaftbbiV+497/uv6
/OPb/rHt7nqGtlMktQarNEHa6GqT9C6CoIq+u3l7Eh5jfAOmfcvKMmULgvP3z1d/my/9edt/bKaq
fC8Xqskzh0/vRrMiGO6/q+hj5AvZ7elOTflpHwkd/EI+Ct9OLC1rlC2GTNDxtbPWbzmvX6BR2hOP
OH8i5dFi+fcr7P1WDf95hT82v7vx1rd6yZ4DS8iii+L2pJ9VjtJVUP6WIl2pPosBOF+4jxTTEWie
foMRWtv/wP4kKb2ERyzSnZUUJbjXx70ECe8a0EgwJI/pZA3wBD+cHb7FQclwAAQy0JLY8eGDCSvb
fRuIjWGEEQGEq/GAUTVQZ0NfNfCPLkB2OeVMfrGzVVf3H6/Fr9uFCX2jY8JbgDPxY7t4v8urqpQ7
mf3rEZ8/NjlBlB4KSeKdpO6AArdBRYwxOs4LI73W0IXwFc/I7i+MTaGmVnAvF8EZ2zT3yO6MJGz6
GB7NoMYoZMV38veH9SvNyuxCdVDMDsVE78fl7qtqv7i9mPs+qGnV1nTukh8C3uebInQ5uAw6KMOi
67dh4KqhfFxcSfBmz6Ehh/eF94ADB9a70YnEhW+HVZKCkyDpKv+XUSeMBpM7Chynd3+0/ffn4mhu
34CqGAWIE7Yq0TGhmOgzjBz9/Y5027+tXaI/NlYGxzIHJ/QPaqsfx+ZjYdzf94PZjKWomp1wjWmB
2hBF34lzXBvhKhgWC3p69K3DJJloAfLbbEYIU8cG4dW9wj1GKZNGiNLCfrIT4C1vZZNmNOlmZ7JR
XoTQAnb2lgV+i2Eysys3YhwOj38W8Q3illhKzmymimyzGSnCH212XlR7IKBv56Xwl86o+K5cxW6Q
zHowg8LIGJFxQkC25NBvUmyk0aU9QKcaCPOHyyZ/d2vXYc3wLCmQjkQQiu0qd3dwesUKmVxFVY9o
TSRR5WZPPzN92tUQiRv0gyRS52a+fott6q+vzoRUC4cN/tmnxp/dbL8WNCYXpIH+6FaAB2eGXXU5
ddbriezNkObi2sgxznVL0FRojZOCcYGfoq/emCJN75aLCh17U3rM0oOnTPTZsGcPCZKcUyTu0iDo
2IkhZgd4sNzfZBsxXsGoj5twXeIzFPNYdmIyOzB4YfFiGMivo7CIC+piJN+krOwtsJ3EBlHOoIII
+QEJYTvaEJEHCZ7pBL+qRH6GZITw7djmTru7+UIXq9Lj2vg/pVsBXk2CN8SHnQUxJgdZ5yF/8Zl9
QCUoceINBoIsywaDE/d+gbyJ3t+eRdGEv39Se9EMUxrRiRX+rDrjd2prj3Shok+G+m8jVGiBqns4
2eIQEJGUHS1v/bHVTiteeE5YKCuySfut9pz1BlLsiKjNUXZIRhyJVv/+EpYiRna044bs+2iV0e5G
mT9S7PF2by8/RSj7/pZD1IH9v376pj1Z60ALng8zyBp/HCvckBTqYJ2CAOYGsH+csrYFNvaPTBab
7Sjr7KMb1GxAeXszqoPRCD+JCIccF4cChPWsL7wlZCJrk9nTediTrsFVzG7xh0cFcvEhZjCEc2Ol
+T0BU2BWwGJA6UBM9JNnVJleOyVpObYOWrCPi6oRpjpHFc44+xGi/nC8o6jZtOvRtKF+rzI/dJzY
TBzmXxZL0b9OrxElBS/tpMNz7CphwxAQRSdX0hu3XjF8c8wmrNgcI9KH0De3CDAcMZpYT26zaCbX
PATUxf+9cNTNQ3mZdsS1gLiNE7mQVndQFiYdh7yd5zxMfsBAA2s/ogC86iqi3vg1X/PKY5aRjiLe
pBYRohdlnuhNItvHAHskC4uSda0guN4F4LosVPFwI9MeydEGGYw90cclpsP+3dHb/qFCtQ8wN3lU
ftQZTYzdINolyDc7mF28ZeQVo9eB1vuYliMlYjpsZ+Sd21zCwQmxGuqPQd7QiPDLlTvZxfhWbToB
W4wVfibh2LpYG0aEON4weYFPbo95j9e8xwcx8WvecBomi3U1YyiLK54ToeLnVyBaYMBS4OJSqRQ7
WpD5kNtpqGUR8qSvYrkTY9oIRjYwU21wVsVTU6I0LKpo3w+Xu+FSEQijsaLxz3b4mDjj52hpbJaK
HdJ9NBIf7LM2HdWb90Q/vGVh3wgd+pLIH1etT8Iy3Ej2KMvqaHR1X/2xTG6Q4BI2bd2rDq4O1WRo
T0aWM9e8Q3/ZX74yXpIdd6ZFIVlAvA28J5WdHPIGqSY+Nghid859Aya8HWLwBgJHWDYsl01RHNk5
1WifMWJT8sHwbOVuumJv4p+nmMlWAXiLpRjCaLgptZ0egJyRQtPBdNl9K9s2Y3SQDFhJgpgluPpQ
EpUsJ1w3032I+NkN2FWTHs8egC6tmaOs8qMPqoef5GB1cfMDG6ZIQTN0K7gyzxbfzTRYpQVRTKYo
7n3FQlZbdMcSFDKu3S0QZ7DfNkH+QSgEmLeq1qsyWyXIjxN243Q2A5IkVMvHjnn5lBlcYb65TA4X
/v3ZOUwdg97gI/KOHwRkl8++zT4jFoEf2OqOZxV2oVhDODomQNY927OUG/HMjOm+OLmrd//MC8NK
ICZij4TW/sQmk1lEWTpC1hZOp7K4xxfE6pUr42R1JnEwPREqXflaej8Euvf5jB4aGii3ZQFy27TQ
f/qbZ+qzV0e83wmbGNvhDdZiG9mC2x4ZRWJyaEWpdKg5a/yQLIZ0DafvjCXN8IQpj6WWuArxQBAW
GviTsme1yhuLnETSLW08iebEPCDktK5Znr8IzBArIhn1pXmKDU5+ENlrz37c0pOUyNa+j2vxw0MT
xwTMKG3sQ2yfRRjWeehzSdkaD+3bmZWPOpADsEhfPMRzEegW+wiHFGfj3ZmVJ1SawZvv4CkAtZ8i
Y4/fXMBE4EFa1cEub846Q24hwl002jDAbtBqvD3JrdkgIDTKHGelMznjxsqOcztZQL0NWK+WXmvB
Yy5kJz25wXDriYBTuL6twZoxfWABgw+r1q2LWJoNp02OQZzeYFO9vnyiz93BuudQZp1Hq+7I5Q/Y
Kdt8yJfI1vPuVgzdZFAC1IvulUgH0WAd9nEPCEQ45IwRRx2P+iKFR82tDdsQ9w3uEwwvj/4laHX6
omTdnjmzUUrL5G/YMymdPVi4e/gJ7VR5kXF0zoCYifE6gfuRBw+18rgjb15jI+boPXtv3nTduzX9
Hh5iuqd91Qr/zZ+mVjLas5ajmUEG6cPV1uNiMKlgCcYg7HEy+QDdc4eMVt/fIK2gXJlsJ7MZUXAs
aTxb+a23g9RQXHhYbY+bKmN+xGYrBDkOrrQqXauArkpaUlBU89Vl1MItXYu7vuFXyjDfOwzph/I8
GF45/PBbiKX262vB9iCt4Ie05YSbnp0Vb3a+s4c4Yjp7ge5B4i4UbU1jjs4slqLgD+1F6WFhSNyX
92knRVgg28r8bElDbLUdN23yNM8xI4Qe893V41s3ka4kRZLqjWf28fvamkbmuxmmCUSIqS6WYdYC
Lix+V/YdMBsROimMGOQr6A/5M3s/lRMaOi4XHFh2CggWW0xQX14qicUEXksOVV28pm6eFo+YreW4
AfJyVy207l6BjPcgkky1EInC5bpJVkUS8bfBf7ScXc10cwzF9yEIepueuhiwuU1T1Psrtj4suOms
j3FXcsrlbqAffZbOonK3DNfZk8i5E2XjoxO+b2RcYelGGsbI7gOLBgvF3nlSTvBhUkDxhTypmR97
TFWQpM6fQ7eRrHzPhrV1Ov4pZYqXwgXirLAXbwuW96Un4NNRUI2/F6C6nPe8CbC+799s7E0EfIyn
JHYXdK0fGlkcK7bOGcvQG9oyq10D1NjnAd6bTHio3i94oHek5EVeDHExhdLAY0qNqXbla7lT1isn
mBy8hNtkG1xyw3qijmS5YeY1bc2ZRU5NipU/96nywfGCgZo8vxinYzar25gEPwSU7cc1HFI++/uM
jqzLXe9M2T/eQfu156MdYAIhusEifg+0AuqHBPanZa0Lg4VnP8cgy8Dptx315j29WaOe3z8PGEED
Lwu/TJ+phY8eylzGjt17OD30+8umOLSW/mN+/KpfVp8xiLHpiRPUGzxxlS+dBgoZV7KrHWnv6/ab
6eLFJZh5N30xBmrXKS+79UxYD/bZo+jv6zFps5UTc/Zf+v2rHXI5iyGliSyab+ChSrxzBiTiHS+1
8Tun4FBc59KQneiqzHowbZS+TVpFZuGOGfbDZ0pMUlElUrBhc4VhIvth6Vpk2UIPBy7RMjX7nDZq
RUaw8yEpuI+q3lNSTN+z6+zrcEd/5QzM1o505en2NJ7LrmgyYt6o5wk9wXijmMYUKn113FvhruP0
zZ61/PRDVGWAQxcxIorBtRRX/yLjizJBxdIUI7lcweDxRTKb00iDa9CD5bG84ZmnKEz8zzmMnw3X
gDcP8ivdRg52xS7Vuh8cpvFUmdb+GxiI3bc/4G5hLcb30vta4rOHsLUeLR93btJl2RN6ymyRHhrW
2fsmcPumd/p4JIpAh5cvzHBt2IJoBdBXDr936SP6XrhPF+/OvmaNz26ISiB2gMwz8qQl05HGX9Ub
YjdT4CkfSw5Gw/vC2eCq5pSnDYcFmrwCg2w/YFmxARBH7W2tRx96AQUzv6EQqIoK3sdKImnwRXl8
8Kq3BntrOKTmSN2CvRcTFPH6UtHeWJxkbD8wzwPvIrNm+ZDeqOPdL2l9wLEF8abmTpFBXkQ8n++P
PItSgRLzmdAAUS8Sihz02/vLP9gosWHis87/vhyyTLDLcqvKHZyiAeworEjHZH5hiDPRJ5j20Qgg
/JTIXq+tB1sKOzdNjdFuzDuL6ebwFlGMzD5u1IyOK840f9JLUGZ1HQIcLAViIyyvddmQ6UKH2PW6
nRBVLHPSI/gsKTc4MLp3gjtQNGOajHsffOGLBRUKv//V2lhH9CZtkdANC9VOSdsQH0rFojgv8eDU
vjiwlleScUnyaT+oPbW6XsfEXNvtcTR2vF09wnxD4g+y/ymWNjtStGz79wr71oQmC4Hwy37CkBSf
2eMLhf+EzTOcXJ1o5222V/Ay7LN3XXutYpW9pS4HPuv1DwxRnJcUPP4bFKiqoPcCcsApvK12Zyeq
ybeTdtn7d+7QwD35ah+9/SfcmpOdfXB78/s2hK7kcL0dZxvS+IMClG3HTeqduxs104XdQEKxOxHG
NoQ0NXaufLdnSRPdXjjywv/8rzYtvbQ77rThEKgSUs6Hu1ih8qdMo1ZzeVYuQlc+P23mGRyB8yrT
2tseR7N9n23DgtdppTCM2F1F0ZLwkE/T0LL92OaILKJXW6wmRcpeTf/nFltKX5y7aVthiLatZe1l
EA/0PihKdKTOmxUuwmvbfYzkUgzheh5Syj1sk0PWC4f69/GbEweNLHvebZS/RqsiUdtlltaUh+cs
l4hCSQLqh90AjAMtM82Cyjj/JWaJlr7szqw++khNXb5bME6fXR3k5CHyq4VDxH+HRGDChoiY2bah
YHZn9cDqz3A0IwN/J9EHnyhCA2kFFWqIckxAGqEZpXcivgrgZSF5gqcR5JzBaSPUlwu7UKNV6G7O
y1Ng60w+b9ZEPbpbw9YL4gYcwhpYGNmi7cxbiIEebECkDqSNisQoaKA1IiTsdKxqnLGLj7ClP6aj
LZ6tnBzOoqGvxzZ8sN5Pa+/YlmPK0e/QBlE55cEZsADyVsvISVkfTkDzwC+VwFD7YZG0BVGOzRxk
wT5HqZO33Jq7FRzcLggGtwcQx21/bRgMmr4IsA+0VsdoVe85mKkwKVNrq1iRGPEQvSWSDfc+oS5u
2KGP4QlEhb5Zpes9eYcx+StjPCbt9ZPdFDwdiIxOpEgNf0WFBJ7R0iBXdxqDLb0XF9YOQLg2Cu+B
N7/H8+kbFsNJTFMXwHdvFTv822cK1sE1DNYPKTlO2yrgyImx6sFSmeszNeWkJBLHAjp4WE6IkIAj
ojXVGy8lL6SnHb1pta8gNkoyoUrsUBBLD2tWUeHyD8SPntduIBODFnT99jdHF3OVNIwba/DJppAq
4r7FsPudnuAgPL4RH61v25DdkddmgH7JhiB2STHjBh/e8l13CFO/8vtwbHRMqgctx3dzs8KLs4Qw
PA7prt8iAp0ETWkhFUp+PN2gfALoHb0c6kh6Hqbv/uo2MiKgvSFW1sSQ9ID87IX9LZ3FsK2SW5AI
DxrAQgNYCWIvZgPWI76xtUSfL1PB6aBjBLNLUChOfnTy/RVlW8leobJWTPZVtD46Qc+M7I4+HTS2
9v7w7H0rAQ/gGEzlJz0SR9Xg5r8sT/UGUKeqaPjxcwqo4dcCC1TO2p4qevbgPfDi5wxPUBRxHfG1
jbc0t7Fuf+gbVJ7wRwDoW8/xvhhyGd15NxgMupy5Awr6VXEauG5u9GFNxIOPNX3asZzebQ5O/ExP
pORe2bgn3bwz/Db6W+gEPd5Hys/yCP1m7/xXCwd0EIN64B3jaQ9TqbMzf+4FFP45NseMnzwl/4YL
fzol3wt2ZAt3+w9BBDBNaS01e78LHrs4L7BoEMYXa16707zQF0rMacb5+ZsnSU3RVrIHF+bZ/mjX
7b1Ub3TE9O/voatgg9zuUog/itRFeNB+072cmD2YxEbGAa65cfzGZXZE7DBFZTgf3CoxPU3UjHg2
6z3onBGL1WSKE4CgYUzeuulGX/dZxVQQo5uYaAF+Mr0s37a17MPMuYlwCToH4oy5H9Kxl0ddNT9R
xad4+pBM0vM62YJPE/WcpZPzToG+J/nTy4ff3fWgUzTEllz7T/uxmUOeq17LEjaeNiOp4JPuzfSM
qwB8UKzQAwrSHn5ireewMjlDidBSXkjqmsp/YFpn2A8pfOHLq5lCVWJDEJ/+0Me1V59aOMFgjZfL
Sw5CnebHsL353fn3Z3qlYkw5tWk6aodTeEdME5ptTXLPcNZ3d5+DmhvyH+2bPphy50kPAef4TSzK
5L1zweGu4BmUE2LW4Z3AwH4rVL8Fpo/fGL4gj9F5MQGeEGJZRQuQP1/2ioa06vnFZf4YpS0OdBpg
pD7P88soWCXpLi8KaqpxuznBlHw56pBeCn7CY9UAR13QOjzWBvpLnU7eejWEPKXABJgT2YsMMcoN
EanOUnjkzz6xncSwQ6xBK71eYUdHq4VfbstNgayDQR5d/ctmagD0q0ac6MD9yDP2/dkO/qqtddf0
3m1h1NZUyLvxERK9BEs4I5hQlzxcoDgciisgUFpUdjaTmqGkLToMikewerJT5J0o2B49NNJYPXxC
dRE9VowP2ruzVVyaCmitVAzcoY5YAe5wjLe38lpwYA4vKw54Q3jfr+lWgE3nNcfKe3kfJgUEUtzY
KJfouz/BqkMvtaA17z9k6/sbzSa5Gk7rR2BLNOD7o0MQAyL1B2OVqInvHKz92jk/V3hXgXVUgfrh
nLmWgBF65WpfJ6z3yNVmh6ajbb8jIpo3lcw7pmBYuD2REIK1Vl9V40dA/Fh7xZVkm5IF4Ts52Llx
JFuLfCIXGnTLBZRMnFZGTzmhzMRdjrP79BlV6hqnPKY5HDEY2Zxc0u33S1KfBXsmlthuQ6OAzaLY
Z/SV7J/8zRifYEFjc8pC0L6Pg3sGwVoed28cyoOn15Hw//jvBlbwBO0ujTXtLk5jR6/Vnz0Y9Had
ohfigAPAImPCyJJ/96yZHCoZltEYe3DHLqmWTo6bycPwFCxEQaNFbO59cwyB4iTiajIv8zDUfYqF
N/kMYnTHStdaY9dBgSEwcAKj73lFSaNqFdEsyuy9OwJzLlvbmZEPCGzavX5nsH7Ndee4S4+yN+EQ
uoJz8ABAoLZHjpGe1lqLK5DqBQWw+sQYNVR1X0Hxlzzc7s3iM2aMrvdOBztDL/9mc5Z4T1hReASy
ALat/YoyV7GCwtMyKbH32A/OWwzuif/mGN2MLigfrHVtknBGepyvzps3Pjwofwclhq+vgMDAXbJv
gPlO33sbcxa/dNEP09niGszLjjeq7lfOqWc504NhO1rSdLHDEdPahXRozTGaWZByBimXNiamU2wV
oenVTGjzlOBrscYm7JuDJ9c588lhCQaIutt+HgctxfXf2GqrCIO4d4/s5FBhdNvIu7AK+5ePzVSJ
0HRPHfcNWGWiZS8yk4SuSx+AuxoP3fdL3n5yTTFoOo/k1d6GAVeLDfWeB37JPEbu0w61TdO5X0Qf
UtBnt7aJ6h5FZ9CzeifnKCb3KNtcvrOFQwtFSA+m9OkWxGTC8RzTnxO2hRJpvhjNTQ/j1721xJaw
j7b2rPn46IgltnL0eEf8B63wlS0X4rGc/z+SzmxJVWxbw09kBALS3NIK9r3pDaFpigoK0uPT1zdX
RexTZ++qWpkKsxnjH3/Te/fzCP0n7SU9cW3/PM/03TAxzz/V/EwG3y/8Sld8XSt2NAyHWSnzq7w2
7AoiDU0PanBdqJ+N1e0+g8zPd+r6ED8ixvN/mPxTwz5PvXBERfyASfykQO/kYooQHTQ4nmj2LHPk
KT2B8U4SoKZJTkrrCFQkn2MODX7xJBqXzpIh1N0ycPusrd0ghL3fWtgkqVMZ4yLxI0x/yCkTmiss
PT39xGXfSW72nhoarzPda1Yz8lx9Bu1jTFFBOaAgAhG/Zn/QNh8g1Lf1SyQ5DCE8FSqW7R0K3sBe
EuAlni2aLf5EbO+qVTMTjFOs927U8/WYtoYretYfbmgprtnQTe3xiPfjNX9hQSAhk3jERCLV5Fz8
G+YIsSDvMgcHbxl8WbmY4w2aycdldpmmAwtp/LuexZeWklDxiaKEXyYGjRkcFW2+Yt7H2BhPW+YX
ypSSQ/TOgNjvI+E2Lhw0preKoFbexoy+xuM+OBP4+7YOj4y2fxTO8zCUJgnpFcaEj6YeSYzlebjz
ag6shbBjx8lKgI/F4bCuoT3SrvBRmHtvsLx6AQaJo6bpbARMvVXsbsjnIvtaef1qD6VcZe7Gvwou
htL0Gv0Jo8G9GAp7fy9/ewGhEK2auL96m279X7sH7HailAWMA/oFPRxaReTdK3SKJTW9U4MHR/vL
iKglUOYuOv8rmOthWGfXZnCKTm9qDYZSWLyci+2lw/YxRfPhpIvELU81PcbdbsmNMmkw65XoUXOU
9RZm1w/T2W5bMZzpkKzcubxeISOsxpZFjrXqkoO49RLmWfCzKsdQnHVngXZuwTUFdKk8XIBp0+rf
xC1Sd0vupVw1ywXyh7v/qHg3OdZA7mvY2dzcRrqJ01Bbgf2+/wabBmx6D5TxXVIbjfDoorKJvIEH
czC5RMS8XXSG8biZB1AGvk+mzcTzNvtq/5mOVsZCCYlFhoAdWWd5Oi+DMLY3NoTN4o8MM7baw5EZ
GhqyKwBBlEFQFgtbJh7s/AN8iQHDGajn/41vMkmyXtPnvqSnwvuNv51Ty/XCf5+FQxTP+457EN50
HJ0Z2wDiB0oL7Aoal5XN5HdpWLsfdETufKe+LRYQGhpOyG5+lmRrTvf13JFagg11wY10x3Ef9K95
urmq0QkHDIdKAMVJJ0qJb7tJ9XGabzW8zcxZPPLaEdyFkqVWwY8b8klJm6rO+YDGr1uMFEK95tIq
ERNFtyFCYQKx/iYB4TwgHiRMjjeCiqkEV1OxYvIuL5FL6zW5bVKo49xpl9j7YCY9ZQg7mYmRpuSS
fWk99qgB7yDknWfMvpsJETaw6x4ezR/fj/GrVnsJJqPOXsRJMLzdXzEA3ownYl4KrSBd/T9nJnZj
b+wmgtySWKvVhiezib3xRvDOuOZoj0n9Gz/uNl2puAHAsrEIY5twqx6f09X45c3teloHZ5stuBfE
T0YuN1YV/43QF276zwWRIX0tRmb7MqTrvjx9ALbKmc0Q1p2+zgl0RluJJ08niuX4ZE/JLMbcNLy6
NTxSq46YWfKrP6G1KEijtER9Qp++FjwF7T1nYpZipOuCp4hxrBjxRkHPFCB4USF/fACmfh6FTKMo
fTXGeKB6GTX+HGhINNiMsV7qVr4N4TXSbZ9gnO/5NJM7qX92XsGccNirsy3d1baTgONxubPqGI3G
UwswY4G142Ri/2Iucil97qgPmgymwlaFRJIMBJU9XGm0NZ2dOs0GTDH1VW1OcD1mbPZzQxIUyA0F
KJm0PpodLFadxUVmrPTqaQWIH/s40t+CNu7zDV8nmHbO0+moVbvLcIzrqvewmutlpgJHlQ5G11q8
MhmFMQxy02I7umMcjV3JUaExFKcUvtmpMe41TBVEPHm6ebW7UprVjI7E+9N87Fl5pubiTunPI+vt
2ajAppZRJpdiGvutK2SfvB1quKKbvJgXGMyFgKfbeGaqLnLvD3z1jyo4VXE2UdrJq1rz1InuFMdJ
4amSa+wgvxMYetRUfpuKVONcnnFGl22D/T3F2PftHqmpPzeYJNq4+2V7swQZr5yilfj7e0wHb3CE
OmZxuKzjOyiYQhkf92XtNcoVi/UquF7t/PSAlsiYCtqe+lcstiMBnrlKBe7PDIglErvb7GTA/60d
Zcz8neQPKuiBWB1wHyVtIhmQmYfl+L2k//Y4elt/cFDFs+enfC+c0GLSnk98oVgup3NidLc1pAwG
YC6Cr4H88zMovPeegHcqwuF3llIj9e7zPOK4PoBp6xeVWbkqTznRis++kygDER2idnnv8ZfrTyWp
3fzJnpOuQehVRPO0qiztmOPFeGuiTULycOs8pPlTCSXZeeWLyLqbpLHb6bpKCeizeR1P5nOtc18P
253MropS8sWK4PnN/OJjFzXyLVXEa9gy0csB8w2S5is/wruS0Cc81LkVub8hchvbe4kpxvLn5xNw
hMJisXtBNjozqXB9enIEdxjIqDleBT+Umi5Ly3/ZPpAMXY/7F9f8kGLsj9zpN7QO78mfFoDek9FL
kNuWOjgC0VkutWtjxYJm3F+ftTf03R/cAqzz5gX+lY7nzYDaYBhmK44ERoJIUIHReeUR5rHz0yKZ
oK7aMCXlgj8SIgL8z/yTbiAIOutXBW9xAg6VbE0caXjQbaTYBpzw2F2Dp6IhYZdD+s+LzZ/oD+NT
kCD+bzZgkzFwFySKAs9VliMLi38MKfYSRWtGoI6/VRu+8dNjd4YoEmcgCwEtigSpjFQMsbQeVvv3
EqdYMR3+1u6Mljb4TraLxenrjTb/Jg68B75NZfqnWesDfhEaxNe8LDjHBK7cMGYwTr1f8XZYZT/X
t40NgHRgyLvcm2O25ju4L9szOJpijNF2vx21sy6wWO+FO+DsAHVKfIKa8anEOYFov14j8hbgtZ9d
dNmCMLOlMV9D02WKNJ1nS5wnyXa3I2teLmUYDZZCcMQv/eeisqvTDoMjqGcEwpA3D8zpRgvmSkdm
Z6ltwhP/G6wBD7CvmHSoqD+DoBiz+u5P26eCzyl+HzHzqcKFTWZNa7TQ/zg6TzgPDewGb+T+qsEa
kCgQM+rFbOtZuKmVx8pa0tSDHn6t7RpBuea8KcBtf/2a3RdiDgHNZpkAJ9L/rcANttX2pNE+YzDU
fmcEkOkQ7hihzzClEOMIUV1TY1rfzOGlGm41UYMPCI/urp8HAbLIzZhuUS0X+eWbu3/dE7dJV8l9
87m685aXcTOOccimBYTxuJWX/jNQFvnvHnj51PoP0+3wVNAPRW2dpHO+7UCAqkss85G4UjnhjseG
Y1Pn7OLc2yiKi0v8sTIXjw+06oBx/F88e174+Tp9rIDGOYQcYWnmnfgRTh1Ohj8Tx0vGVWBA5rpd
Rb+NzVC35D0ESC24gyfDRXQy20lrCB08E9BfblAsZ6FAsvRI08sm1XToMeL2PA61NcBKw3X2md03
221pX8DO9uJsjCr2nbyHNMvCuXh6ORZsb9kOAi6V3WL7PAJQYGmwXL8NWhYmE8stqIRXzkreRTln
l3bb02v+hkenU1bIPQWroFUVP8xyCmn+dSJAfnGoQ+BIIYscodBN4CaICZqKYSqEeJstnXMsZzhr
zJ/b99QRxBkBMPDk2AbJ/EiVgbZdZHkyW1gowI2M7tFZcT8UIorDbbM588C9+OUCW8rh+CjO16Gm
+4Xbsk8GbgIrs2NAl1rH04W8svFF3l0YEoA93DpclrnpYEF1ooqMOldZcOA0VFtEBDjDH/rQa4S9
O/Ga9mZDe4buQnLe4e4x8Bsf/dlnk3dWaH4sezOOaKhjFdLUlYGXqmM9e4u9FVa18KBoUGdXQYPk
ewH+znTvQgLOB3dTyo6FDuCNAzh6AmBGWAoVtzTXF9j0CACyFxMKiq2OUGpkknZPvdu/JzyoPef6
ShdDWrOZvBG2wibw4m5BVHms4v6swYBgugCLGJQBLRafBAZuS21Xdf4K8SNgxAr5l9CJeTCFEU4J
oPnOoMWq94JsWYGI1iA/K6i7G6rQ2VG6cRbzQBmPFWKpA6GibkBSVUPq61f5kbCEI4YD2FnwZSvo
i+Q1jFesYfp30IveWl2xnSE16pe6EZ8Log7EoOC9/OJajesEa5YujZEQdI45pq8ldGlxF1zgtSGd
xkoei3LM8jk3nkMruDt/Q/Ag2FALQgJE1PHMRLfN/KCzAkoGhgoKFUY1NXzyfvCu3oABrcbC6yNj
EOt8Xpi/Y3rBzHc8GdtKx1RHNOGRi7jTcI3HWK9R2rx/GUfxxBPgpcJR4OkCiZI5prp0WWdRNse9
BRvmtYfCAwHyhj6+AR5MtXUEQcp7rKFXmVhx/zLVoATEarq29mRC5Q7RxnypE9SnjlRiO9nX9lDy
+LEU73IIj0qwy4F5ovFj6PZAek97z2Rar/lA2JpoeGgxl4nv2OextdxVMcA3qJ4Mm/GTLJfMvq4g
qgHhlaSNkq7lwnCLaL2vr8mTEZBDdLG/eWTkQ/+l7axgP9LCIgi/u2LBv0m/RNlkb27fFm5DVzsP
ROUnUic4uamu6eSc5+NmHGQcIyxS3twOaa2l8iS2Bup2mjsdn4zXFp203fmi5Mg24S5ToAU8TTuU
4ea6NEwVKM84NA7P8JPQVxYre/5YuhAUQnmh+D/T14iuEDPe8znR3Iz9smoYNMMoBLGBunSch/pZ
88Jads74wNnnOlAZGX7d57qTTvGVTwAUh6rUqahFwMj2sDPmA6goL2fXfATlBmPt9aa1VIWNDOg0
1N0WuJ/sVTdifxiwnsh/dTL3Bb5+/ECl0AmWE073s3wKcw/lGaUfNkopS9N+s3cA1cUm4PyXC0/G
WPRXG4ZYIckU58wWcRsSSn5HYPB0ql53P6Pjxu6kMzhVO1ElwDtRPf6QwR5j6Dek/nWaKCzUdTPw
Pu574DGLmxg2AeibYZBHYwlZEk7tRFXnT3eIp/xPyR4En+ZqRTpCcWu6ystrhfmzjSnDS8wHFgKg
9zxO6EAo1MnKOm1Nz5tF/umyjeEYH7acuox3ohkMVuqy7QsHbCOMaSfQSw/8gkKRY4JTM7LBtLNo
2imcdPLiObj08TGh6ajGIL4VGxwRERW7FoeVvCMq9/F0H9JtsH8NMDUmzWNmPJdFMx/GzL1J2MBV
E6ZPN3ngrlZNUbs9t30SpABMdF6NhzK+01xTbIX6D4CtwgbbGukWCGxubAad21PQXsx1/SQ/gYh4
5/0eM42XFdfsMdRYvkfhB4qW3FqVREmOWVc2rsudbLhdPQdcL7JxMyA4mM4OjmLrS08nXqX3KW0E
n4H9/VoxMjVH4TDH6Zy4kumHL0L+8MNInM+dUxW4tVl12vaLTNGiMi1070UIi4JVfppPGcPX2+Hb
zyVi/jw18fLBVNL9rA37esxnLeEMcOqlHETX9Z2LmBZ1g3WWpVOW29qVeR4zFHOC9TU//t8coRzN
M9wD8CKlqSRI/C0EgPz2f3e3f8/HarEbyG7PgNcihhmGqFMzIiKVByWRsMaBpGiIooskBca2xWZ7
9+7t/g1kDsJipUT3Vk4tGEsP0/Jbb1piigXN6E1TbWE5nhf2mbYyWZLqV+JxBBbzWwBvANv7KZwz
PNXi9dd/PoKC/zzDJ2c26Ejl+6PVjwmby0fgLfs/0a9q/UJFywlA8A8/RNX/+MqD+XEMNQnvHaBT
cj9A6msH2JWAvFUmkpAb18LM4G+JEQEDOoA+SpcAstYO3MhS7j8BX+Sj0IHxBUjbhlZ+J26FXkVe
DrQVbU9is3ikwv2lp4Cd70mwvkSp9v1S+lNdnE6ctf94Lcd/elRmdmIAWkTUt/wLMwLU0dDyF/iY
CxwXFoEgaGY2LV+F4M5a62sOIoeWiZgbKxMUuJ85FuVuuGH4RNLsLJzjCzs/HLpVYkPlOvBiAQf1
oR2sTZsHoMym/jzCjH0KGav0lqZNn7VcWtNP4B7wa2Aq67r4y/prvDevI8gZbneggvepE/wTMZeB
mOQTYwVjmewMKi2I73L4gq2AYdL2hTWEJ3Q+oJ9iXICqxVVgJ4qm2kOSI0aXMlC0WEABxM3WDXz/
6wNG2qrJEfvcW5En6u2YTipx18FvvxidXMFGo/HYuzSK3Bmpk+CCo+/84G+7aNdChSR+IwfgP7Kt
9LVPaKAsnSJYPk1a5mqkLbU3MjE+NolX5ZoQvC0MG4Gubh+TRaFM9SPABmgVFCMGfEIb8qBVgOvF
85umT0cJRvdJfOAn6j/UQXfriWWTqI4i+3WRRXDvmEn3JrZDpvlzTWHOIVvh5oEVC9ULSkAjd7lV
Mw/vgcO+Xd0Dbv23T3v4pSEPNbtdw9nRq8kj9fVLuft/PsxTEqiDGNgBOOAQjE8ufU/WzDSVFfqa
1ckSxw+eJo3QHaZE84GUFVQHI2DjwdcCZoj2DZSLDZDxCaLRYb1cP3qsB4N88l2rG1KESMSzK4q+
O8Yr31n0CZ7kYTD3cHrIyfKT0a/z0F1j4Gvceo8FqLPpvsz1SK25gKb3m1q4yzfjEgR19mMQ1rGP
41W0jEz4Bd1CW7RHnK5CeAUErAjbueqM6Q0jlcKcc6f+MizJ5+fua50hFx6nnW1spIBxxyzxc44u
B75k/7aX8na4wqKOl+L8nEf2Tv9YzEr4vf0intL/PekVMuuAmQ7gQmox2RhytX9QtSxkPXD5L2rh
/Gi/KbhKV0710yfbyrpPYs1rmkHpoDtm+gEqK+NoEsGvSh1zQjn5/oH5G18EoUW6aasEfFoAhuCw
wphI+wb3whnAC9DR8QJMRswG3COj4fs2baxyD4cEFxcSf4EsDhHCjMHauBIdD/lRQvZqF/06467m
dZlw1N4OpBnqc7H+3gw65Rv9VmmxoONxIi2q7YJReDmDZg5WpY/xLbGMWw+6B7uDsWg5ZVNKCIYG
3vDnyiKlNJKsawLSFTnXwoMeRVX8CatN3npSZier4YXzh6XD2jNIH2+8taCl+sPTgScNv9KZJz9n
93vj5Jw+bDNzORvXT7o7HVPEE0QSpP2ChRKJM1MwRuf90xrihtam9q95LmklZhz5ItA+SBjCsuih
sXuYY43vSC6dviF5jBO85NaQ7Bidhv1NucYphj0d4fGqy8ZEhrAcErCWSiCsHCHdOH6EL7A+yS3h
pabTi1DLiE6jX83I5V6AG4s8NwigndMRkrymzYc6QcVftN6AjA7rFSP7QR6GaY9tPjz8m54yUmZB
L2Bas2i2EP9i/MnmMrB2iOKxPVPrEI7jxqdyN6gmOXPZXaP5muESjdHZCmwFD5wTxYIKyZyY3HDY
ukYW5Hai+bAxV4ItgosPdlHcdyt9ApbKBP22AXesJ1E7D6vdGLY0jcCKXZs7RH5jCJb322hoK33Y
cdG6ZRbIksWkKwTFiK0zwWBnpoxwZNKwkyg/gkKCLSvOS6i74U7fx5Qntv63M6oJcjy8xaRDdP/Z
iBOMQZb9OZCnNHQNV9ZfpFhMmETQuSWrVzpTgYWd7BBJtqpvay7sEved3UQArTPv5QbAX7SVVrIj
4gKk5TVugD6Y0ayNIHb5kmpYTDlUcePDo+o5Vvj6CEn2MxrsudfDWPjitIwZ+scPsOFShDxfiDME
UHwlXBgedPimVRibyytDCVaS8xr5hAqRWnCrD/RZ2jvoJ+nfLRnY778MRIvvtCoy0kI2CeS3dtsy
194wP1QnmY7mUnIUsC4aWTKEJtfnjBZoYK1SHwGeolobxt8p/xCbum02IQZSANfQfEUTK4eJxqV2
OrHcTOsFs6RBiYSgRu5tcc8x6eH8s7J8UwlPBdZAAlKimyCvYBjKwyKmhzGBYMbRnRczlFtr2tLB
4QtjxqFHzT3166umq3KEojOCDYehx4A9kj4X+efwwF3hMy0jWkM2KxHGyr7afoxpPXLydB3xlTOb
EsxEHPyWXTzyHtRBpvdGCJKPdlm8IT3rXY8/idNV0ESCEaYOT5SAuyyzpc7ORIIRtnjhs70aQUbJ
R3QdE9Gv+yY4p5xyRXUbYBQK3HsWaMlcOwO20H72zfLR3AzJ7lpCdDHnI+R0Wy+p6uIIMgP8eKYi
VvnYRrUH3pEsv8DWHAPXjChIOOKCgoSepA+VOByBtagLM/E/ZWW/W4KTUcaRLEMc79t5D/yE+fqX
Zps/0OwM+A0o2RSvUcPRl6RqLzrWhdujl0NSBrFxSBlmN0R1P5caUXAdoLRDx0mPSjKcSmmL50fj
cr2rz/HL3FSVPyChYXInkGRBVN5DjM8NaDZ2OaXMxLCV0m78uECEKMrjnXhy0E7638R+UfqT3053
0LhyMpOGZMs56nBdDolrnPaAxhkyAorZt/RD34BTW8QwRnNfC7XY0HDXY4bKvV0ipIVjxCZgKlDN
NVKWI6SiEWfu9k6QFaa6FyK2O+vJyBQ6BclP+pFMrGyAlsV/Um6nc/ztCdODn8ILYYQHaSZLNyN1
XYzWyQsGu5Y68jPMuNi48gDqv+qSKbrMULahRHeGZlgR54hvF5w5RjISEUqGUxZ0kst3Pn5jRUg1
AJ1p0Q4DbRgMZK6f+r355HdfijYQAAh5yGfPKiyiBeGYCm2F7MTFJEFywD3N6CMKdFlsB3mEAj9t
3PvphYXe10Rz4Biq14AtFgCyDresDJcvJdDwgzmU4rUy8AXHMbhLTCZYfupGrI9d066ika/dfyqy
fnM7u+YwzYfLPt32zMp1GFQrKEtq6gAx3T8nmXGS6rTjtNtyhH4U5007OKJ0cL5xkKPB2cUZo1/H
6J0HzH6aM3opGU7kyOakqKXwwTd5OV8Apg29s3Dn1BxGZVn49kooIaXXgnhIxU3GXERb99+FiBbj
lcflpaFE+4zNDxMVJ8n2bee+KB1hmDU/JChFmaNn61gPYWxgjwLuwsgcPgcQ4EpZ7uV2OtrioPee
HrGWBiQMJp/LdYz2f3aUhz5XXTdV/zImRjTpLifSaJlDLLj063sVUiArntks8YiL/O/vkwMM/Yh8
HkIe/0kIXj3Ip4IqgLK8dSpAJg5zSPG6K3EzHe5ThnQ9XnaFZ6wh7XzGbUgo2JBMLnjh7FQoGiy2
+jJgM5XovnIikpAwWJ+ffqx09n2FuT4ISGKTLMqelJkGhv206S3cinn2wsrLNtY6XTl//iKt+XwP
JwsU3vtCnhLZSDR8GmZI1VtbE0rwOyT0Qy355rUP2ofYENEhw0Zu/J51fj1Nphq1Xgnvpjv3k+GV
oIaTur4H3yMMOyPEYn4MvqAve98k6BjmfwG8947I1gCLphkPBm/v/fuCapBDMHNMJh3cGFuEXQq8
rl0Jv8wqJtwB+NsxqtkMxwUj/BmLuPfb0AiftMsLgq9pMlcoT/3qgnvIy/6sjPB1q+i5j0SThlog
BTrrcq7I+PR90XCWVrynFCpfTG8d4rhX6TSb01QPp4QVIY1eRKsmaKmQ9tL81dDvWxCywHbMIymp
JTKslmpvD6CKhN6FXKpM0NA56k/KWFX+BvE6ZxaICplDANZmPQanzt8LvPC/qqPOeRAsxM43XMrW
F55qztuTwi85VgSjpOPRVDkMDC8fWt9j81uJSdfjD6zqhlKE64KxCzeYIZ5Qe6t9Cb7N6q6MUx4Y
0CqRgHZCY4URCNHtDO9V65kQt+k2TBAXQy+7GT6IDVLY2NLnj2lykq6PGf/K4CA9sEj6qJAbaxEr
by5KnwJTVZ1IwezQXEgrhgjeQ3h+Do9DpzOdLA7lnMAOwJ1mTuSqig9iBNeFgHYYv95ICmNogK/E
e6jO8GlXQyLPSAyw9HzMWT34XgqsW1NwmyfaolB+2DhtvOQwJTEjn2Ea0KfjJ/HQsDkLL98OsDDP
p7JLo4AWRAwM4lmu74xVsUQo+VkrtMUB8CTcm30Dn4ACeHDJ5uXAzfYRA7jgu8VnIBEzCmwKhE+u
S6o8AVHvqTLh3XnSTX6OTdS5Pw0F0yLdooLiSiGfENbOpL8MCaowVP8+HWyk8xM45g1flMe+pgb5
5kRseq/D4zZihEFCG4mffraKVmU4ur6PEUglU90p8iGIUYdiOCEH5b5LImIQ4gs9CC6punXfkM7S
I5+YxQgjoEg8tzUGaJg9jTLnq4cVkOzT0eqxsa0u0ugQZVNWiXHDoeazrn3o6d9kWwijmYC1YCJJ
GAq3zAzryJ+Y3GIIFQ/n0znwTUfKXs4pf4dLrUXEQ7O1NxOvqXzAcfO9k07V8UG1ktf2o+DWxQuT
xxlhkcRHBcaEEZpPigYky318x4aBTE9wnEYEAfqUU+WcGu5LCMYHzmFpg8qCh3LvMCgdY0NPkzwk
XlQEBn0d7em8WpfvoY9cxiokKH3CdCmxbn8g8biabNf4euOH/ZfjrpHZ/YkIapnjHh3TnSbYVXv7
A6UJuRC8DKgGWC7OgG11mJzzZynw3mLbK35DM0OEeB1qnNKMdKolpoaQ2XuSC+2K4dzoMgjeuj1Y
JoeYn6fY2uz+pxHuaAkZjADrOXcGv2kJV7ldjZaVN2KBwC1zOe9dVl/NYB8UiyAkdixsCxAgKpC3
m6E0krAMvo+h9kR/pYq+0DfgvTD9tAtGfvg/PHePdMzT/kB9XkWtA1kHcApMFbEuqTdJvUZS/1II
1LHJ5MASlX9UkTlp8LpeuA5bw9LmF6Bm1cj89nTO9z/19j2O2o3eQ2FqcPzlE2LVQPfqJ5CiTFy7
j19RgfK00aACfkOZJ1aRztCAhDJY4Jhaya4cewCsxmgbI9ilraBZ+oY0EdjGwNLy9QUR8sxZrrVr
etXAHlyG3ojpO8j6srmynmXVgTTQQOCBG57P0+1dng9aD7q/MnCGNFg00z+jCYKxYgllCNvmA6VM
iUYZsj0K2h0z9LoDjI7AgopfqkLq/o54ogsxoK8iJOhqbS7g4jQ04g/HiEg3bFeo3RFATgnhE9yx
4YKrkhyS9JjhIp0SK2R9DokBvjQMTC6QOyzOs7lQFlXLhqReobZTQZxCegrtPKDdgco8G55wlc8d
7SZWVyauhG6bL5Lef2qhRsTR4nvnOnj8UbZ8ICLc6FuEnlHs0TThjiBkPEx2ZnUDxqbtho2UXgre
83qo7F4zjOmkaN2hBwL6uWnt5sWQCA9qBzGfZCXJRE9ncknga2mPlEAeBKSP4W7tdaPZm3GVqQbN
4dWF+J1p94nBbu21XcaU5G0j+1Kob7Mzh3P0pHJ2493gtbwbc7K0487PHn7e/srDA5fk+1zW4WeY
2MlVwS658KNDHKBBGy2NgSWBjH8Wb+3KyDiXSDpjTs70dP6G0qGzUtmyX4iHoNrIEblrhy5gxKD9
fbBYJcXNAV5qr43DiMdbXXA0e+qn5nKnHjtB1jF3yanaPETW6Jcm+0oSDYyMaqoMHWmGjrw4gKKD
kj69AdqBBPqgQpu8kEDnuKlPKPZaJCHq/LFCBw5VFV4E+VxEVgOi5X4t3NByhD+JClXQS9hBxMf+
dKbbV26s2qYUDGNPlDO44zCbHrgx+CuWFM1lSHzQuRZAyXD2lgLN8JlcEIO1GYG9gD95I1ZLkGc8
kGyF1SGGOxKOR7T3xvlROt2tyZZF5OqpOyzs96XgFKcVzKbPatKUG2QZg+76uJPlzkgLoHItE255
yaYj1DsPhqUGsPk6pvPvDus/iidfCpYq9J9adbsQ7tgVsAhv4D9jueaJA1y3rfUHe8FXh9ZSruyD
tpgyboFSZBH1QL1iaRsfQnCHGd9r4DU2Om4wdpEWsvBmlC3CdwX4C5wndUCRYSlhQ8f5jNIqm/Hp
eXR+9ran7teNMZmpl2clhLWNTOsx7QsXAEl18twH24LpseiAHTgXOjBTSg7WA1h5NP0VXoCVW72c
dM/3Gyynlfu39oJtFhZo363T7LGu7i6xIQ8gWe4VG04K7IsU2hrMO8eUHcRHA3Q6QAX6GHYYBRCG
BJpf5A4InxDw//WL5eF9Wy51d4nUcU2hBvgfr5LE4Vd0uAaMiWsStMLZ7HU+6ovu15mdZuzIMcPq
NQOnv84qvqRJFCI4PuiSI3oTYBgBDm/NA3pLhitcaQy/3DX7D3P93S+hGj+CixVzAnMbLPEbSCef
xPtdUwL9Pfw/hgEuMng7RE/wB4xiha/IcpvbIe69gjNue5j7OZcJogVyokCUkmOTgFA48zBZ4pH8
Bp9wxJtvUmd5MGpryQpBej5FJCx+qL1aPS4IBT4SkDn3PcoUyxiHg9tcvTuKfaYiD2HPme0OyOCF
hoCglERQfw9GaiNUy13rLwD9ZBYPond3Twjggo+99YORiwAQ9BlLfOgERwT+oxsr4FlaKNNwA6Zf
3WphAgBtkCEjjM0ELTrKlxnTVu42il1NE3pwduUXFiB72RlJyKm+lKh3a/udNJe6hRAA4EscL5YQ
buLCGboTINHG9oVTAaCWYez/9Ne3GOkPJldkI5Pel3wZ6RPz2ApGQ4Fluqf2uLVEPFy8/Kedo5t+
ko4TtMm88jUL/C1WN1OZqZ8g5z6as6Vu/6rYNFM8CwcjDbDfgErEYmnDyPPJvfL9dOLjv9aJ4SV/
SWaJzZakttBLC2d56Ml313d/l+sg9eDxqB+4LgODv8BpA7t9oMEqWV8Fk3s3sBJ/NP8lM1arXWXO
0NL6e9gHf0piAHYBTy5rWwLldItzcmSO3/vaKOB9uTvyrq0EllhdOIS9H8Djgev31cKc4Nhv9Zy5
EwqIwS/8Vs/0YNKNhAV/uYPEhIbC4joFJDtVAyRrA30ssEBvQUOAFh0R9UnwJ97HI0I2/CUVW6hI
AeAYfX/7eenqnSf5IzCflGv/dYPfhXYKsV8KdtxBX8dCqBFsU9uwR/pigC+Q7jFW2QhE8pQHgiLz
cfXtKq7n9x338GS0rRhUWlegxri2QklyYgXfcpTRDvRMRD92rXG/TYsPrRrWRFkLvnIPyhGOcQva
ccl2Co8iDc7wY3ldod5yWqiTrPqHuHjRlqA+SbnACT6g3Phr4qBIgOvviXV7eYSyWdn1zAbhPJqJ
yHIyINCtILbuhWR7rEY20MA9cXW82ToIFm+Y0Pw/KRsPYAs7rbXJQHtbbRaORk5U8ZPBKjAdI/li
cr1+xtnkU84nq/KASMbFhA1K/Dxdu/M7wqFmxqe6fWCMNcIkTKec8QcwcWlMjor6T9NoQFfmH+Fe
Kh4pXm9YeE32/7ySMM+joYEDDf9sr5AEL1BvyWZeAnnR4/+wIJSnBEXiuV/N8PsmrX6lb0mxT2ub
cjDakQWgBvKl3zBAgheS4qZDc8vXg3T2DSjiVKY+VLHPhfqcUGL2CCE57zIE9Ra++K0vtMTd5FIF
FETQE1BZuo31Wzq/f/gTwAd8Q5yLgk54D3BKnoZM1saNcFuBVmFBk3z+qjsS83amYSWTZqO6n7Dj
Ryz7GWGqSzqBnwwyP9OX77QLYlZqQA1qyjCE+RvbOMZmUvyvBxY88YSO2bo7p9NgY/hYMLlwMLbP
h6t7kV8y1kPlLxqENaoeJJ2zDoloYK7vml/nU2Tp15qrDX0Lodm7crMqJ8aa65jwMvzYUGG5Ay/n
QQo+fcfMA/c1Xg+cDS++YWqAKH/0H0ln1qUoFgThX+Q5IiD4yr6ruPvCKZcCV1Tcf31/WT0z3dNd
VW5wb97MyIhIxOlgBHdAaR4ndeiL75MWWyTRhFJ9jh0vQzVkTpcqXn+gdK35eWz6xbDNpIBLyCDX
OqNoYigpsLdGznsbf7EY4r8EeHk/uHewRtzlZXAc72DMjI+h4j13QBFlvsOs77cafESbBVMOX5DX
7zG80iZ7wKyjA14GzCR0vutj+PWOY6kbLG0KZfUePtwyu8BkgVT+JujDCQCLxgPz+0cSP8J4sC5h
f2zgpdJfTqcvFF+AWgSJtwdlBqBcXWtDmdf0pivlmnQNgP3sOn7uoWX1HGGv0Unmyw+uSYHdLrs5
BGWBX4UjF0jM4kHb2Oi/ojbemqjkSVnHvaCdXwMDA1iAVKwjdisj0VIFYSMlKfN2/ctch0rzGQKF
6RiXtTZahhyf5P/IwABex8VVDIO/RZUx8VF4VJ+gHVDxWp+kzR7dI4NyRnbwe7SZGlA6sl9RXrLT
pi8AkK/3QFMMxE/Xz/29bEUq2Qtbzj0FZkeF2GahEJvgg7E07Ec8hVbDA+jBKB43mK7XIzVW7BK0
4XF3K0NS6F+B7EHg9MTzgq77WLqKfx1FOdjuIRNqHQau+QcOSkBmDAWsMZVMUA1bIeGo5XyCW3rx
oQTxKX6uIezzvBwwd+pnhJUhhLSbN68GbzgDMPI5+swhgNIhKzMyaFztubki59BHmg997Q3FUfMv
SfN7+EHu3kcuUoBuIvaHu/mRwp51BBCEuqodtSMYTnMKqZduEaBwRu5kTEXT2NI4oCPup2Ok0MtR
aR4t6lmD2rFlcfvVATlsLNKfw+8ZbjyylrT5RZWQvrCNwMvBp5lqUqwB+z3XOgkYJfDj5r1b+Ig/
oifvO33SCJOFgzll8LK/2KY8vXc3MJctRPGYARLWeNrlbqr52G1UjCJIv90Axt8+ecDJs/mxHTIg
CNRXQB206O12dJzTEal7Dv5wtcxCkepw3EOzyb2sOZ+CPXEOEgRj52b4uEwuk0MfvCc2BoKKn/hE
YHdorBjKEstIFlOFqmhA/0W8Z7CM/u7WL3m+M9p5zZ3TQjoo/itogmts4jdVBm1sROrEJIfFIKaM
wK06wNEXCEmgW/a1N6SjqU+OUyoPMls9oslLNWBE167bubrV9mmySZ3iMPwY4wpSAuM+MFsnFdne
7d3mOzkeBlrtlNeoPKc7T4esGsJ6M8FylFVBpsECLrFkaUUanYTtkYlH0EIK+36Ytlc8UHvQ0X6S
KxlDTqgLXmZ+b6HFIA58nPvB5f2+7pMOkHzbhmCKjI0oQaza38Zl0GHZQ8MDJCKSkf3j4GT3Yom2
aJPT4wCnu8LHO5mx0D/NVIWqRW3aYNhmq3guXKaHOiN+nWJeap/g2KiUfvG1AWvOiwbeCedgBGZS
BkamdMdtMJWmX6HcpGFjRhiTdY1EMjfCfUxH5bXdUcEGqJO+9ov/sgavN0frxMQ43h/0sJpxjl//
GxjvRCGTQ3z5cW4hWiDgyPpml10PodpJHd6b4bfnQwQ0G+/GUd54l3esdKaXGiLSblbiree811es
aTiwDQwl7BbT4uY0NTjdetQDtI+mDcDQVNWmnbdzW8ALKA7EEhleA81ah25wFhsf4NvKvp3s3heo
JBYcYd3kHdSgl2C3xBco5RA8V/4Bx1A6ojXLAMsKpFD031E7bHAvwmwNXwHFN+ICu2/AQM42kr1b
eqQ7GgHR8elfQINn99WNsUY+Pn3O0WKKPKdanze8DTDVL0fjLxnWN4TrokFW1YIGgZXMkcV7gSIZ
2f4T7YNPitEBCMPkMie9vT09eiMgVXykEqHNd0BJryiomzuUl177MWnOmXpzdQVaZGu4Q0b8IdO6
HXOzQy/CPsU834PJsw+mb1mlHoL7cTKC54AEcEMh0DfwzzbfDRAZnnDbJkckgj4MJKpVOdWYhsKF
aPxyDwEdI1yqEBbBWdSsRyduqeF7ZpAbcoCxGQDOVuYAtz1DD1/M/IhufJQIPOkRmeAlFq3ZF8KJ
n2s7fDPP/Bq0RucNroYzvXEPMZy858pMbh8beIGi5vCy3hApQ0By2EA7/C51/1aMWWCUOSrQeEj3
l+pm35k88FEiO3hhWmc3z/BcBzoz0y6euaHC0o9+M7/QyodYXtnQgcxbv3lwc/EgwVII9QIpAKJq
DAwVYAmoNVWGBwS9Mrw6iKBDvlNdndcPqXnjd3brkj7XOSjvfoXtMqWZbt9jKiqmoOcqCWPbfpJw
P0L6CO0NUhAgGQhI0BQZB7I1NSnSKNbAnJSLz5utn4HxSrr1BNpd7+eNdWTXWRwmJREEsA+S4YGG
gPe6TmhdnJm+CKXuWNgtPTor9uPh7Ovwfkrpgp/OziN7l5O9VxzzwzuivaEoSFkgFynL7kCfdX+u
Q3o8BoJCAJ303IpBWfgbkePwdvGRuGjBHteVi9NSuPhohx9fSDs2yBrNHGu/1gNktinLwi42nZAC
DPMWB44J/D/kA9h6nUNV6IEt6zY6Uih1yBppLrmrD2n14IPRZ5lpyFNvcwLT7+n3PafXVOanLMU+
ElaYB/+/1V964A0FVK3GcD/cUa7eIyjG99hcmCHtfZdZ8TGdAqo+mfSErnz2tv3B9sAQ+dJlIBBk
PVpMI0Yug1AAq0FjRPUYvUfvcUfkReBdIG4FuYXpG2s0nMnVhZffhxwOje4lZgUvqoJ2FqdOGiLW
CT0mA3wiiICgOqIGoi0NIsFfHn4zfFPR7Zwm2wUrBdobvEfI01BEoEO4CEHzAmrxmCvZdj9T5mkR
wEDvN4+8Hz62opCGmjgWq+pX9uyfvasIe7JV4x8I+xAPXMz74/3owB+2LEcL9LI7QN3Tg5Dk74ZH
GE1QYsMzX14IaHKZ7en7YXsZ+gPLvlhJAp6m+DMOwuj401kLHwqem73v7/utSxSOd1sTKUHWeCfE
yOGn3yy0Meyn9qYLF76yLwFDUD70ODcGOgQ+eYtKILtH8OyekTJ8rbXRm6IahrcDuwNmbDVtLesE
TV7XUlEX3qPtFo+iPPep+UNeykwQ96WXmQGzl21Qb7/B2cNclFCNytHvqVQ0LN0zwCyUrhPzhB3Y
W70f5jCIBA9mHfAr75nicd9XTC/fMoZjj+0NJkoglf72oDllCmc3h9zllDRDkzFX721tVeFwrS84
dtvby6xDZ4NL7APD2fUENB033ILVdG2Jb8HHV3VW+sHPsSzUBqaTnyYM7b0iqYUvFub+fnWBb3ZZ
5QNt7M/eEUASBghda+E2TrvlCQ6H7eEg62CVjhviOkkwEDwkjya6mv4J7wBUtUwoCtnTU2LxlJxe
JxH3ZHBsd4R/kXgnErxmsyJQ0I8JpX4fslhFfGJwMKXeY7iC2neUESggvdZrOzZiMBj43BXS0YAN
/TJd4b927Q4NJIc4QKmlklXTaROOq3BONfFZO+XilI75mHQf2dJpu/a299WB7qRTvKO8FlvPC3ak
zn31jFsa62dnurDhdEcrt2MVSSnLHQrQk5mOHAY07A5VID1fqlzQLoazkAiMpZ4MEbslSqQPB1fn
SNNTntnQAvZIuD2AckKitbURRhTethJwFNYe7ADMV9tOg5MsErJ0C5GT10nzMFRB5XD5kzYVO3NF
M5RGZQCL+xnDZGaxwtQS00qNnbPHnfYwybEkuto6jQfcxOyVxDADFHir5sQ/8gCguP4A5R5UGNSH
fJ7rkF7QtL/sYNsiQvLrmcF6yyLizIQXTFfva9EkvMJ7JTBTmgdCvA7Fc378aIuLGPROLCVGc5kt
NM5b+QlJqUDTsLO35itq2QJs6nauZ6+zvc0NVjcy65eN/rScmOdkC/mc02mFS5IPCLaHI+RdVb9z
jU8ultFoXIS//jb5LQy7A8R+20twcQf+M9j6hp10saOIIvJrxpZkrtnX5m+X6cpTsbJPHuhMKycB
q/Qbh8W57ozfueFqO7+zwDkLnIcOASOuJZIpzgrnavrlYg0WbgkSGEKVroCzyqy0LLivA1iw6za6
RxLAL9NXzME2727A9KjQCFBvJiq53MX8sMTth+sP71pwPKt/GazG47GVW1dHHLwSGpZkSm3KZMO9
l9aa67Ln5nObeHjtE1FCmLOFvbMH+jBZXHkWcwAo7xju2j0l1kAHAK99mMYHPIthR7ZWO0ALEhuf
jXxe3em02EQxo7/2r0+iQ7GQSDoEp18xzeHlcseAfzCSWi4f+dnRacvi2ttU7BEa80dvjwDeJRtG
3GyH4W7i+3KwR6D/XQd1Jb+l/swwmDILyF14g51f884VsG4KUtyUPlkf5TtGvT1/RzDDC/7PyyPF
Y5qDA9tjO8W27mqH1Si/rVqkLdyKJ+gwy7mjeOXw8QIpfwcg5QToJ40ZsLQmY0ud4Ot8ghISfkyO
wZ2ETRT3fq4OYaczR58AKdP+wWhnmKH8/nO7maEfo+NgZhiKP2hxgGHvjh5E2ipTyLBx+pkmM5B2
CNPMAPrrPZCVjMnCOy0r9LkJqk9SH14FjSvkNyTRLZpY4WKR6T8/qs0wxHZqcncbixKEBNSMTMRA
Jxp6rR5ZXAlX2DbWL9yE+fQI4nuoTGAEQW0nZvXmdZZeFqtmuaKa4BYpJkev+aMm0JVt+ELQ9K0+
FtMwxLhGcNdN52IGcORoIl/sG1Ron/Rkx+zIS8hLwWLcMQfi1QAewBRDtamDMxAKtcMMIkuDEWab
3IXBUvDPIUFZtODoMp01sLe6TuhK1ZMWRC+MuD4K/uMJUgQY0WTFUHKHXadI2gsilGgFqr8MZMt5
RJl4SB80szlXqsNYR61UOc8dyU7ec3P/wZDTk9/ljLePhtM4x9+HBhBwGbKIIFESxa3vPpwho2kc
3WdMz6ytOIYJYxnD9MZbQNVzZtS1OGlbjBTkSEoSpMkL1f5Ose1TcQaKvtEuMSZ4s04fC0TCu/SU
Co0YBjCNlxkFB+1w7L7kE+/75Di0VpluqVrtgviNiI6Cc895TGqh0Kw5xw9qXqe9aNlHWZb0M3tj
ZFTI20W8Y9dL5gCUlg7tUf5/TcfYwTg0af1+BVQsZt8wSw7cJsCR9NlxdLTWzvK86aAONre85IS0
MPQoNcj2tzm9WqpSkq6/6zpiEppYDBGlHoZsYApfAlGsxlCdxbBTsXoxquIL4TIcPzjhoUcjiXSb
0qNBaSL9fWUcSdJXes9oHdx6Tk4oI6RB0KFDQ/zH7mwDScghPYNFwyQd+g74fELItA5DDku3musB
sfFA7OstDqb7d/qOEQkOsZYkc+bgFavjI71aGnX5GUDcNvJdKh28cihCpFZ2F/z07W+3ZVQ5V/RF
HNSyCahtG83rtIfsBxHFSoMOdniT02r5TNBVxM2E3NbHQQ9oa/wdfxP09EgwRZR90oB4mlP8pW5B
LFuDqrlUvtSQS8IOS7/ItIjG8MM1gIV8Cs+0e3JWh4DjETNZfl1tmlZAFgQm+j/sGNP5yzYeqBEd
jdlN+T254QGPI7pTxh0wZY4hxMOWHiAZoHnIgzXCPoJOKxSWuqME+Jr0D+j6bZAZ3GO52h7OIcXv
CpXzleu+p6nJnLZ7TJdZ7gMCV3KAA8vJxHPwwcXr6Gy0/awLo5oLaoq7+Hi8woH3Ro+sYl5r7WGc
jbHbERlFNtje+ysDNUPGcrt1xKyYA1nV7McvRu0Q5dw9/i3SSwGq+3MOoU2AoFeg2/4RG6kpg35+
v9gli6Nv4yKvmdc/dF6YxWy9cvIOG53YuEQiymnAzYh2gWRZGLWAZu+Z/iwrG933EtPfH8m+3p58
bQK2zfCb5DptEfKWbZ6N8hZGGVkY2RxzNbNbgkCbGAW1iqafr4PUQQ+BxJJRThOfyEcYZ4QpiADL
IS7n5Fn+Xhz6g8rbIW04STKFRRyd/DLizOEdTiqPY4RCWSqGwqm8L++78ooQxhqNBB5Y9Z+cKn22
MEfcYcn3sIeQrAvhgkUesB9dqS/fs8qrJ8WCqAiuOvoGSkDRQTYeH0f7/skXsy9yL5dePBqsa/rk
1FPww7F2uXw4Rizm/AhjBFg+WXch70ORE69HazTMKVFent9jnxSkmzAbriRV6wGnUsP2c15e4V2d
LWYweblVGYW7uAeXuPTlnDuu2osndRHrZIA6etvFIkMLNRKTb8bcMw99G0nmoD0iOSSFnfRyroQD
5mXYNQ0cUnB3x6aFd+M+hf1zwiWFy3XApfVEjS/h5sTYqDKSbgc2957o6KQE1RaM6FjdZlIbELUf
BsdI/+j8lYABTlZd++S+2LMnPPhpJZlpxxcV+9dT50L6gdbocCxxcfg+/yenFLNquUnWKlUBR35Y
gwDoL1JQ8rClE0yi6MI0rEmXTtQGoFQaXn8L2eeDQEpsqD4lQkGWpsCRwmZLI0lzzhf3OCv9W3Ce
USXln00ZrguPbzUOibdjcLo0HgI7Z/3EYv6UKL45wuRt9qbLfnNfXntt9k9gLj+cQd7T/cxvpAVY
DHfXFaomjFTh1ltYvC3E7Bcto5HOSK/sLs722Cwm8mclImlGwHh3IU18IzzhjtO7W2U7POvQ7TCV
mFqVTez/ZGi8UFI6nx7sBo48ngf3EKt4wFxxZUHckC3ZD6cusNxjdbTXX57xw48sCvp4baodEzyI
AZkZk6nUTIHXd+8bBB1Yt+iOQOfb0HmnL2Jm2+5GbPxe/0DT6Jnscv4/bPU7v7ekmcrm643ozxxD
+NrjSwLb25hDT7VvY1EQUkmBmMM2S0Wz97Jx9OamVsy2gz2K5NBkUk92hFXF0cisqdaI3q5XDG/J
7kdd02ogxek/XKnvnkyzKjOsHfqMEwHRxzahme5yevQ/b1bJM/lyhJHLEi7dYsHxZXftPiAL7cqn
hztIQhnrTF8RiD9dNp32mTGi4WxtaABfJr/DGKQGH1IKIox3UQcGmLS8MMyUeXOaz/daVsqEojTf
ci3S3rKUrJ5twhBFxl7K4JA79FrxaKYfB8GchQdEZkPfk2ytT4REdEL/Sgnb+UXw7LjlSY9qCv89
m8bMkaadexiJX+YYDQUOppPWAG8gML7tHvbc5DE7pjravZnydAt37+NX4nfzvW9s6CuI5rsOmFZF
t1wb9kbi/9EFz+Miw7CdXsKluE/vxz32Uv+FKRInpmFN8dLb845jFGqEV+le0uIcXuHC0CL92zbY
kvXpekN2eDseaT/G6g+8CpRF5WsZLuXcV5UeXQ+qLe1hNdQySutYDbvubmYyj8HeQIXPZWDOwcF/
k8kzDpOmIFFZPNMUb4kB9k7Ulv4+MSdNpNIV4eU4o/f8bD0zXaz5HYC3+A49eN4hXm462QdZktvQ
pqUnNKggOdIZAvmjv/ZbMUSOxlsIBXwyEmHR0eeXvU/1sAk6+XnPG1BC3anjTZXSO9I3rUTL1UFD
a4Ue7HR4cmrnxON6Di+BydJgD3hBl4J3vNm8B5ARSDkYVXRAOET3leBJNfuSpveZmSW2glvH02Us
0GiD5xhbXpgF3axeVb4xVkMAm8CcHOePSFte3SbqUtdAJ+kzBAJfTwIHinZ9fSAHKdg1kuaD/NGX
NSOyeGYunL3nRiGCqTiRnftGbASaK3bsd45ICNcekv7VC1va++hOpk6dRBI0UBJo5pl4FZ1xUJIf
3wG53kYCsV0z8xceJkcQdUKx2EW4/IvNEw5J4sf/Teq8NS/8/UCLkPdD4OKhGb5F9Hg5XnVP9yjV
SICgm3CU8WoOAKeDf7RbRzTU2YTEBvyTFBjykEqxuPmyRQn30PBIR6MiHPN5hnpMAizPoMaAI7sh
mQsXcsx+ZnotLv4iZ4Tp7CNowjkHSGFFBetXI/keTD8OY/JQVw4/mzEcvUw01begM9gK1sXBJCbE
b9Itcq0r74nXxZA7/MuEY0eLNOBYAKNUFJorIRgsiUfYOINsIHdGtRkdw070gTbRXcphckk0dgT/
cmYd6Wm/XNBJqaM1e7WiQGTMFslJJFtqTNFAFm6St8lAnWpkMkFZicdHQBK6VN6Ob0q0IhmkXUsZ
lV4n8obJKkkE8jrNgUPWAzyZcJd3mHfAEfS0B7eA0TFU0FsTVEXD7YrTFtP9K+bLJCWczKA/E05c
qQtIMXeczMAgsPYDKLpyNaASzs6zg3/yTee26rlFcgnKlCtoOl2neZKC4JT0DHakKhAIrW6oLajV
zPA8u61ANshhKue7IkUiTfr+sdNqnyKHD8CvJj0NMcaMjt7DxwAP558u9IqLJ43oC0EI+3OuNS1Q
a/X1nh5uA3O8+9hYLZYA8MfOpYTnzoGpuSV1CES4VV+ApjepvBkx+ujrqB6WEwFGMSHoExj0Ibsn
qO2nECQ4Ko4hQAUpJcj6w2UI5t3bbHrO7y/tKmSHu/6RLuwL1gWnJI19xJy90Kn8JrgB6hKfFWgC
sL6CSw+zGnXU8Hx/pIt5Fe5VGySiCmtcYHB2YvZle4hs5O71go0ywMhlowJrUcGRkUj1TMIryGQf
AgMN5rDtMzaYmsORr5+R92K7Yb/4qben+XfWFMR5TyUjxiPmh9L/LwDcxsDoMUC5CxdxQDo0LXxM
4LMuY6260XEsC23Vss5jYVY4p/yJUbWEenE/aqdq0vNoQbNEnqRrTEDAptTnqgIMxbtJLrrsmruJ
MBucXMqLK07OG8Jzin2qIe57JF82XgacoB87vSewPLDnAXhFu7SBlcB4ASZGWmCsLZflQjbIsqNQ
WtEYgX/ERyp8zuKeBwdSPqzeb1yTyEeLxepG8hpEP9ghCdPFdE4TIVox5BLaViAOtvpInNfr4M5C
KRj+kID1Pj28V4jD7Q/8GJkT8vag5dq3NRS97LvpuuLfQxNuIMQJ5qJNjJAG4B/1glCMHsH95D2g
6L9V8vbgLnOjsfGwS05lOVzJj/g4QXfJ8vx9zkW8AH+HmcLiJkUD54fYxOJvuWMwWIKqiqWP4mkR
GRlBRD6bcB+I73/kDQ4IbvN3rjCuLcKd6xgy86SB/cHYLBzM3gR+LpM3lXAi74UPbwO1s14MUiIZ
oEguxXC8d4I5JuVNhDQb+qI0+cCUj/QJqB45siGhUY8jNgnRBTAQY88mg8vIOyJcb/QEGl6Ay6K7
OnFwIIeN9BnogElWLwWPyMBRMFEz6R6lK71vguL/dwajA90vCVxKrxwaivhCUTtJhyCQEknaSaTV
sTzrJ70CdVC1ApgzmN15BhJDMLKBmc/6krVGnGKV1Qyakt4UfxOk/AFWvCeM7b3TUritLFp5GjwO
mFO+Y/kAtMpnlw+8EmdHQgJVE/NEnjOyNv5Az4KguwRAeUGG6pLLSm4ojrk8fi9USRV8WyT2cgri
NWmtIEphhfPmpqrAH7tYIezjN/dl0gy7+I/rJnFKugQCPsiNfcJYIiv292NIYhZj3ohVxHc/9JZT
HIr5DvS4LjNPDX6YuyuP/6vv3mGTEbvk2nHAHBkuyXU8IuuYw8eHbPS3j2T/P35Ub6XZDLuCjUyK
i7QmbFmrcb9Jx6uejCZ7oYNn7g2pD0A1lma9/j6cr1SnmD4y1H68V+INEwtQsNkmO/fOljLtIdLw
2IDYxzaEKga4RZNDVkgV7qZv7xi+cd6SKCxn2ZECthhQ29LtwcGEK4iIvu1SRNl6IscdX1CpuIWK
hHKaAPb0PlHByIC5MurSN9SZARnymRjQIGOZcUqBRIUMbpdLp4UioB1ht9/+0HopAfFAIpL9eD+g
+fi3mw36Oh/quh4X/+Uy749qYzoV31H+XROGcD+7J3tdiGfg2LiVKInilEBN9n30mpydat4z8fQH
eOE4Zv7WYhfvYGiQrmXsFvr0ac3Jzy7gdFoZxHT77PHPisasHFVtVxh1nV/5oGrQZyTRm9suNQEZ
GXcSThUqF5pXGE91pYX0yD+XwQFOPJ/1Nb097eXb+VbO/ULFWKTtTqR4ZNk7zGVXL/esu0ss77sw
zsMlOqXFN0GW5prT4+KyaIZ9plo7Ma8p3m90o6hACHeEfWbV9OacA+tqo7HWoafwI6zx6XnAqzkX
noTjuENK1pvDjYFHSB6IGumZ0Kr9pTzr2Oav6nHGUEHNN2IqKLiyOPO11pcnx44Q/kDJyD1f/KrG
H5skPbuFt/ASKpQXkYngjBuORutv+ZpR91fxzrRvcoOnmfIktchc2E5fdh8qLA8YTYOqkrNmp/Dt
78k9aa31eTfa5dIYbyMX5MtQIPAQlAWlklUeMtw0YKz1YGMKiZCwhRTo7ZCPTRUKyGhFmUbO5NIP
opEMqIatw46DSfE+LukZmmSiA5f2msl2KnyKRNaRvF5LDjQiSzn0DgyZUBIwYAKe4iCwH4BKVYtn
cpJFVQzlrTY/BrTyn1a/698hSZJqYIt3YWCj8Iy5yhzI9GVBECzueYtTFpYdecmYjjbKzd8e8kk8
Sfg4FSeF1KcAlcjQMa2yjptdbMQrunccu14quSVQ5hI+yHHQZbr4/+G0S5LIME2Zjr2JbfCGRYYJ
dmU5w1SdY5a7wqON+HGwYmpiDMrnEILFAdmaO0EcRQx3A2Iow2SheaZV2i5ghB04Dm39IPj5MGXw
x4WpYdMZy0m0CDG0qZA00HCNGE+QXcNoElCMMdl0SOs7ktHIbWo/2L3CYbnW2yIVZIDxZrdDopaM
Ls0QmBIlvjMI4NdTpJJ8A5+Ycc141IX2U1Xxmbz35JWlR1PieA/a7UDRXVgAFRrZ2mczPrpCB6Xk
wUqVW/Jupazd1/SUIbrN+uTopKp35BedcJ17nN8xaRdgLrX9xVHxJaRev8qQSUdoqYiY54+pXvoX
7KHZJEDqRb/wW/1DfqjS892lUjbmB3Zx5bAKYSpJR5M8n0XPywLB18wpUCOEfhV1PTd3AenHX3FQ
zrp0ddGxzi6jV1rRg8QHESiDjj9MNUokmfm0fCacRySUbV9Y8Be2ioAeH5uMYiS5oMFR3VMI6Poa
zDkseGkOGX5AYiK0FFsKDSF9ypsCRO0OH6bNCq/xsYXRy3Tv4xg2KfW5gIUkEXW/O+TnduQyaPpH
HclQO/4TbtHD+hqhPHWK8XexJP8op5xRPVitL/wMzaGCZB9LO5hxkBaH7FwiXoTCFPtkxT8el8gG
T4ew2phU5mpSbWCA8RA2Cx0kWhZPB8ASDHa5ZONylhioQeaXccEMznZwOEUd1Dh2m5W/UGE2XsLD
O/hk3Gw6H7DhcnbK8nRml9L/Eif7svmLR9X4vUbldv2FNNodfhFUAuDoFqaXX+79acoFwMEZifio
BG/is4fmEsGlEIaZeYHxjemTt3d8CKbGCAF4iV36fW2Mjkk5vTmUc0r0/GT/0awiRW/QwBh+r/Gu
FDvTS3jCwRQS+VZaQULtEWhX/Fpr+6uTPO8i8ONDeprATNpt+a0DzgBrO6AKI+JvyXue6Mbpe1rF
BpVtF10e9Rme0LPbzKRAVaW/ImXbfYYXWYcMZfGm3739Et+e8W1Gg+Qw0ckmJho9ZnNTp/eg3BYD
bJVpAuGjQxq3o6HLrJu/nJC5dqL43g1z06ETXnkXRC4TZpbCe6gn99lVJGuopp+kbe8VLAHmvrqI
rkjUGOz5V0IKTk61UHmKfE+gV89z0jhm4AKQDpnQAADdmVIkCPuHHQNOv2csMAya94yqnLQFc5IY
VNxa9/66YCSY/WfbugK7hvgjARfDP7gJVx8NZgAZuSiD4kwv+EBVq3cmZLkQY0gNtcF7xhM3E5mH
eY9b2Zt5qRFoRdrKJBmkoH2SDktNXw6fK1R8BZ3nd4CTBncL10axKdLrAD7GdVIMOjVVdz3EUH6i
CisIEh1UxS+jZ+ElItDeQpA82AUdHhpa41cO0RSJcz18I6cBILlGkKwabAYuHi0YqdeVm08zr8bK
gDSv4zHHDzUUsYGShbpliaZaqwJYPB1qMN0+0FHlVufF133l9FzuGJadBzpbBU9miozuUF1XcFGH
iGhPTFJlYXNywNMKzIVKLgnilqvL02NYGmFJB5n+aLBfIaPsG8uqhQ8WWnqoTD1w73lbdYyr90Aw
eHSx3VPf7usaQqXrYZZl7UKIDRht3YhwaN/AI9s+xo13JcJU784Qbwq/OUN/vykUnbdY8+m7sFFw
15AJpg04691WL/Z1ft+FF8AS0BuML2mOeRd3P9vfrMvNercjY1JfGG8JETRoIZxusGy6eacO8PX5
EPFiN7wuuCmXoerTVMeghVZu54iU0+5QZxw9/NbLyr0yX6SDPd5P0X9wAleBotj0fsqsdQuBp5/O
fMo/QFVEe+qqeoqGfHdybhVEy0Mm5bbgz1raGQraOJWMZ0+q8P1LXgmAXb6O2680E+6UkjAa3d7o
oCCkguMuQfnpdEngkGFTCTWuNrzP1T5z7/ptNGFGAuAOt65nQQZnNEDpHH5vc2CC9/rd4+zybnO8
eF/gQ6pPRYv2D15sZc+ne3vahWxF+QpWWU/PiIbrMXrt/S3App/qkdB9/GQ80+MbGg+A2E/UwIGN
XidXQ2/Ej11SXvmGxcAZQqt7n2MS06Mh8Rf7LnNI6Vdudy9qwcfkiiBD2ke8gQ6Gl6eYceflBxab
KMoZuYaOHs67lt7FSAKC7Gf4QHDfpxA+7Efttq2AnQuUUiVIZB2o+frmD3l9xL2wdNqMAmHC6fwV
vn18F/weXgv0LbB0Y8tb55Ojg4EndYi2kKFyYRW3fAaLPKfHs1usvxAc/K7HQes8+kVcL/Cta1vv
VOF2+AbGcfZteByeo5vPRJ9BKxRLhyqqTUtbHfpIrv3WeG+60A1lCNAHpBkpBVZvdF3a1uTtR5V1
889+azAs7Nplffm9bmD0O7g/2BRfAjfvQYT26fABtR5wCAnViNUD8x4k2YbD+lPa9Do9Zmgxy89r
OQK9f4G+UZ/8FVp7DtVXO9QxeQUj/ilN5zO9JzvsqHktjmQRRVRhZ8j0Ebiz3x4lzOFHLyL+kspJ
Dv3XufjqTebpzs7T3je8w6uGVWypjMnihvzq/supx9rHO2YfR/NkAIC2hp/KblSTF70/+H2+Nr64
pX8OIIgKrnNKW3tbVyj0DbQhBlXNw8eEDeYsrUgARlt30Q1YNc14Zle5sM/driVkuzcqzxoLh4oh
pIsDipTlbVtjoIE5lle/vJL5FgaCRPv08s4db687x45IEC5XZkFg/OEWmfGyjoTDwulefZ2EY1Xk
V2i3Tivsan0da4ra+d3B0uWiH9Mz3i0D483gsuC4bZvebtQOkPdIw4NvdrwzupkSK6rhPj37BjS3
uzXcmV4nYH1+/ObqvmLsG68I8pY9VMg4G6Oo6AHkfFClAluWOIEBV2z3W7xRuoV9ZqbKHvCvfnr4
kMmfS6eZ4eAb0lAZNACDlMpHX4V9yvVzGML51W317lwY0lxHrc119a493XD3Gg432Nc84uuqxSGP
0k6+jKKwmWlNfMbzBHKQX3vnoRbfUw7E9DHCc6edVAGS0TYws61HreERkjwKicoub057fcQloX9g
7KmHgwFNQaJtK1X9Nx09GUrx/UWoQWwxnFs7/TC2OsS7A/ILUZXGHkQpiJMttEDAWncwedJmjalU
zZwiJNT65ylabB/iRGhzx3VfjYrR166yhTQUn24rvdyT4/TpHrOO1/Kbce2YpnVAK0nnZ4S3tMeK
D5pBx/ptxydHfVs3kOnNKIBLgwY2/AnswHQDO/qbMK1pCcxxej/Rj/jXdb0bwnuiQ3R0T06zwe7G
ymhr0hf98mg8f/bxqTVpa7ZJ5WNsKsM7LJqxQWBJbBJrhot/3d4hRO+uPZnM7ulYpt/dM/4KHb9S
+seezWMPO8iOZCK46jnvqd545aZNdrBWaGlWbutmmWv8fcLF18DLKv2UPvM2aji002KuR7sB08vb
lVuSGjIlfB98p3u6Tu4naUVNWMG8iO7Aqi728NY1nGBy67adPT59joojW66gcM5GFGqSJNGhAw9W
xeruhhwZL0lCEp5qeGYzdffsjw4eE/IAobegmgSg6f2FTOyGkFW6X0/SFJjaGboblhbkFGjHQv8n
RVKF+SjQPgbEVn6w110LAfhN87c5KRBp29Ma+FkWEO2O9m+UzbY5JSbt/y3dFsrc+NaCMmQDzNFo
APtDcgmlCqb4IdUGmrM+Wz+ax9A4qkh8p2OGAjJW/OX4gHS+n52z2y59jSd3n3CA4M4YIKQI2Gav
GINp5h2HsNNpfREmUcf5O+/gjPiw0UTudtvCxc2vGQOPuV/ZJwREWUKx6YcrqDKAfbwloDz3BnFi
LiJBegEBMyBuPhkgRAxMUCWtEzRbJpGsB4Mk60WX/LDAGg4XkwUGig1eC0QvNmEBUabPRF2De4dV
KS7L+Wu8z6tgn2PYQjREZE7207U05r0xhYSumkXz3llMiLGZDLY3MK75x9KZLauKJWH4iYhAUcRb
WMyIIM43hsNxnhEVn76/3NV9Kk517NqTsobMP//BZ6ve7+kp61gY/zply8FObHZPG0bUQfFuuFyd
4XWwK9Upu+3iw+w21I8D3iT94lT8M0z1JG1hmvpJsBgZL3XFMkG0dHEMTK2AviKEJyGb+qlOw24O
49svE5iBvglJDRBB6VNG9pDWyJikXb9CP6xU6h6DFEpn25eArJnFSdLx671qIx1M2xdszZw9I7yp
5pPRd9jUituYo0bu3GuK1a3N73BwDplGAZCkCcTE2Rfn1hdNMLldf59+ZF6j2tGOqDKPz15ehmXS
3l6Q3FCnbanGrHXXfwybBON1uJw6d7CC3Qbx0tj07hKdEz5CjPm2YvQ7+6hZ2/kku9kla2IQ8IVL
a0Ofa9INqntaDp8DJIbXtOXp6oRaKtN5t/YBBu9tHpt8rzqh3HTLjZydj2wfVDAh7/ZvWQ75/AMb
cakneoLFPTIyiKnj7ngBF89tJnXYHpkWWEYbQri/p5q2ox31ydfRP7I2g4AcjF7D6/WUCrAyQD+B
l2FQ289e8eoB56nGWFej9tdeymuB3BPz+pet1jg9M4o+6ent5aZLMBkXIohpd/xjcGUmcQqey0c3
LC/e/Ry+LFlPnSV8qr2PMmxvi0q8iBzH1fLUbbjPc4jkKYgKZlEqjzsJNWq7PwXGlTFwpxBsyOvB
4gMIBkKe9sYBysC7j6aR16CYlGge91awOTqM2Nl+UZp+lEv9E3Cns/BcJ7p4EVvw7Dps558TRd0Z
nJRm4KRkWmomlJKzPaNCcyMnujp5ENeDgLX1cw4nNIRBcgiTdLYP0jM0llsyyRo5JhMvd0LtQuXL
K8ddB0IsDMtWl6pCeP14zo+yrlO1nUwbrycN8jIlgvHITn3mrW8BNwZ6f1rXPGIYvxVmy6/vyCzD
FyDLVS1Phh212u6ZldziufKijJNdfEc1JyicGtdJH8PZrevPWjc7bYzTlCjOO6sWoywsWZwHY5Lg
sCCBwAq6JOXihIGNYBLJhm23qaHSUfPtHN9En1WbG4ROYjECODHfAyYfrGFgoZ+zvH9ZsLIMIyLU
m3aN3pU8WOeMw/HhXZyfyU/4fHAnFVf76eBXerFvBtHxDOEu4hQqCMZ7O/uLnba35ISGh6zBoj8c
2G576kR1gKkFJVeZZUBLzpXGm0e7oHmsUCkG8KtiyrJ90GSA1yqClLXD5On+ZVmyOHxsGaDf2okJ
xYnhZkiItlCOcE2hB8tZU5fM9Exvxw9tuOwIXia6MfXyizrWV3QCQT7iVIAwC8Go69cshGTNhdJh
jt5ID/Ct0NU4nVQKxo7zg0j7mfIAQ917jplJw0hqAHa5y9umGt4yvA4GYihCcvMIfXhIq8Zuv4Ql
Soj1cal7t/ASSnjVI6ySWpXDn2ux6bvjOsSedHAZnrIFdpwcgSQKBvugyQY8Bzf1F8mp2wXOZSz8
dtbNFlBNuoqNelDF0Qeb5OFSqo+5uCk6omN0hs5hrk7ezXv0zRhDC3npVLrxJ0BGTOIGG+Xbe/Js
nw6VZvDOj9T4mDYgg0auCSOn+8GgoUbjzR7TVHHmXq7sKEpNe8Lxk3yjtvt0OTy5Ajjpouvy6zY4
5bjw+ZboH13+Dm4FZ7Kj0VeAmdEpIS/nXs53/VocfCvuQlARkifObpND/5VGkJY/aoktHmYSFE9c
pXweXc4/LcQOgu6H3Emq1yN45yeKczaN1IRVgqAGmjQkdacZTvzJLvu6ZWLCTKugsXXnd1ej+KOX
d7Aj4yf9to+wVsfBjNJr+B4/l13UOou+7mH1Glo27+WT130fNQM04bRB8u4hH/TE/AK7PZTiXP7U
d1Bk7VwoMwf+gPJ554jQWZcDlwd4TRfTO8f6h3EA703HP4X3C4XmR9ExcCzp6sl1hCsEn38ONCIm
Nd/YCq2Ovfsj2FFJ/yUCDUzwMCQZ0prMONnoGamHf2isvm47OqcAuqzBLsUl9VgsVSe2oo4EjXxY
VzBzOBgGy6Z3Krl9O5HuzSbAZ2vA9Cj/0M6OWUcUJaqbyfNv4lIcnIhxhMw00zGw4g3Hmnh0HX1A
wEwgVv8T17zUKqM2IIJgYtoHMjNh+ydsP7HnEQ+fi7NqiAwfHqlDuv3Baff4RGxqh5a95H09Tc/R
Pb95L+c5kHXeFBsdMRRgzuC/KYc2ZdZewvX1WoG0sBSM996La2xEmon/9M8Ru8xZcMm/UBNlr3E7
Or3cn+Vgi76sPcN/ytnPc6TgjqKoFRQPlFycR4sFX0eALzV50IqLbR0f87sT1SGFAR2labFDuzvY
g01v+c6l972iXdhj/6A42yuYSq/EJCvXOyG39iplFZM2DaFjopO0/UrRcrAQy6Sa3t0HHXzvwnga
FmUXkTDVKZx/IZMOnsHJaczr83J9pEp77R1+Xe0X0PTukVvwhOmpxsvlO22Jc8rxa+MTTacWdDfj
xicy3YfQvs7IEquYx6dPihaqdZucXDZLb6e+ZF/dWPrJhaAXu9lHhcMe0T2WY4rafIQyr/Sizljk
6csFi6Zm4xd5t+3QvV5bdtFaFZ8+ttxHe4SVsN0YnRTi9ujtp5SWy3QHEZann17dKKf/lHMiEhBk
xIZvYkhxODlBRBQuL6Ox7UJ5hL3DKIwWivWeA0rclBs9QEQIDua+NGOwLnYG6oRaLabRe8C+eP2j
xu7n0U4FGAd0OOsCMxhRiXC4W96Ikwlvl9YKcaMH3S8gujZ13imWE+Q4MQmhtPngPcl0YTpu9sZP
tEsZENS3f73ieAMDokL4TBzCAZa0U96+9mF1fcwv6GYG8D0ecDF+XxTVqGMyGG4HL7j1kVQKEkA4
wnaLC/r4UsOcgGpbIWFxdvcIMw7pYKST6Zhu23R3FaYmb069MpKwEz6uUcE6FSnEkG4kCmrH4fr6
Dmv2lkMicDC+i+29Xgdvz/r2p7v0AH3xuoB+vs8U9B5yY363GZwPDlZApov77YyQaWM18cg7xatr
j38dH7YIqo0aiA33UPsJ5fBjv+Fi45TN6KtFxBAQ240jC5AAbNRy9VhgJmTUFcbRLU7e/qnpbh8W
h3kJKBW5M8qb3V5hn5/OnikjuJogWtArzhA2EfTDDYbGG8uFzqmpIKBB8ouCn7ZpDYg07zqvD2iR
LNcOzCovkFsipSZIRzdvVGD+MNO4w67zu7P9BC/Mtxwja4SvGb48YKt/QayPgMYSq1uc81mqn5eY
nL9PdoAh0RbkYyOIYvPrkub0srtZoMcFxmk002WYFtydoEJeHsvjBCA0lT7fNAcEk7vGDIFMVtmx
QGP3yhH2dUcEKKwaTU8C7Whvt80A6uZ+fh/VNsAb5WuvELL1520vo0Buqe6M9dBhe+J5AL3niAce
3sYXxvUKZ+VN1XCJIef5wwoVj4vi2itaE3LC27gUAApzBRumE8mlkVpY0arlb0lVcfyqWYMytPW2
o8ao0FdXf8smLI426d1YLVPnuOxIdkJE+TUCCmFweY/QObij3zxKy4ucaxGNTWQF/O6vHRAhuAzg
IDtcy4KSe9rfdEPiMoEC7StEIl4FZso70jfdFndbvs8pOe2tFm433xk9vQ0w+slrqKcbfF0+yODt
LdmH80bL/suv2gKEabP8mp/U8uXQTYEvcJhZFE0v6N5OGjkBL4OhpYZHTW423I2R5eMx1qjEC+8U
zkgnVFpM8jeYut/dTQ4oHZFxNx63kZww+np3QnZ2fnQukyOWJYBuIeYstZL1BVxAFwDiTqs9i2+T
HPwL3MAZ48kE43mPcJp/P6jz3PbmcA3Z7WQ/H/2PjScHC3gPSyQ/4ihT/sM9EcEGkPw/HaUW8XdV
Y1neFDciP0HXXd4JuzF7rFo1X2h27OJtOnfA5Hnx4JwoWQigQ1iW261A19SP42U64qHWHhZwP+yY
kTTUtz7TUirBV2qY1Iwc9FxzcU6l5TQZn50hbScA1Px84cy13pxq3+z9sccLgDtnb0wq4JUYSkvl
5F1owli2y/N9/bv3wBj0+Jw3J8c50SxmBKC39+9tXj1Oidl1tHDNtJVWAS8hhpkL6+tMnYX5gdfO
wBixIHJZ0ieARpJrfTMm7YXJAZW0OUVNHJ3AGL5jkkxP6lSQQU9dye8yfRHXgRfJphPCRybPgcgI
AgEpLchLj37u6ODpNrVWTYH7dtPCnOxhF+cywa9cmBBvXLdFDv9YQjD5jNG62PCSMLB7+Aum2rAj
r97n4Bxnz0z/Y5AyicmY+DHwbnjPBKMUgjRYwP0etEryAXWfiWdNc//vBcstgaQ9YI2E8kIVuTOr
55ykKb9edWEQ+sccn/LmymJP5GbcKtVvbn6yR6ETpsFiiGrLLu/o9OzrqIp/QFTqPDo7semXYxlZ
y/wZCtGYEMdFDrun+bSVVjCHJTzeKA7j3XL6EMa8MIPJNnxRRCMgSp+ZkTzydoI9XMWTw4Yuxl7z
M4LJzH6eV6Mvax793o5g5Q7qQ3g+0CHb0xVUDrAgIkhEeuMM71grBVWOqULvjdUftq5L4dWsEHEj
1IZ0x5z7NzXWBr+lDHhq1EZYyzHiZRwk24vpiQzHRdKMHGUu3CiRgEt4TBvK3J8g01g/GZ4B+8Ps
ztt9Bi9NnQQrm2l6UkdwyK20raaQHUscwjW+A6QO2FUVZxxL+rAS7undv/S3mw28BSt/kPbWtpk8
jKFGMpDQ+oz0mcL3HtsvE/9rCFPGR7o2tvw7lGtkVJnpWz4meocUu7JAQpZx+40+bZufwT9CJxSy
DIyC/JkBFnTgn8oTIkyminCUgwwGXppV/OAaes4xq2Aj2tWyuZUX+8h5G9GCLT/LRURIcrDrOtB7
ang7zyGzCpi7fRQB691yH+4Rf+V4diMaZBJ4FGMTzKxa0LdFKcAxevSbKax7lt3w5b34PZtYr0Hr
+fGTn8qcM/56ry3+Ymhn5Zig4QblQ1ecQmC8Y5TOJ1+xdIZjtURiAZFRfDH2MyEKn6CGi0oL6reE
1KDlGbwm6MjRvDP77GkDPsymcu5xBdE/xeJD6M6dAaxix0Be2HWtjEH9ybeAV8NdjmPGDhb0MwA/
Rcd06h38Ji0ChtcnOqqHMvI3xFlsNtdczQhvaGRcKlrmKJn/oGeuvB/1NraZpWqu62mr/2WuR4/y
cts9HHXdG2feOT6h8vZ9f0aziP+EgbWjqDTvzClmixnOsQ+J1pUZf9tCdvZgvNxsxqdvKAwTfSS0
AzjzXk9KO28qTKYuoRbQ37CfgKwPNfA6lDivr+L+gDX2Tp5JM9IBOaFZdeBkwE1sRianjczw0ESk
mnfDOuvNH8Iq0wXLUStkIcI9gfQO3UnyUjRKPC2pMBLiyQJCYL1muX8UaodC7YdHyBxiwgrgPupM
5+j++XkQxyDwwfFG3c9LRKTW68RwChXwNTatOJPFz0xCWvee914xO2/wahgfc8Sx10MM8L4QPkG5
QwLFXvRSOxsuUC6U6i4mskhg+cf3JwucNiYA3ByBq9toeAEB5y1m1MzExwOsTOG6B3sovVDq/4V9
5C4qJraHyb0zpAP5N4hxOIQriQ3jPsfyOeZSg68L8bsP23CoJTgnTZoDK+3MiJMJDv2nb06YTvlM
p5gJlQt1HWmkwB5d6RIpowKaDpC4XZ8hpLPbvniD9VQj8RbUCFKjUFQIhoN1gjwk1IrO+naBMRLe
sQWOoOahhmsEaAjFxQRfnnGbqKIalqMk2GpFCS75R9HhdL2WgVCAGAlC+IPxtxayLlzjhKgFYigx
nYb91hrr0EeNA0RKENu8WWPpoSSFVxwzmvkCWRMOW/GO7mVtjjDepvyhy+ff7aHgCxDBy4C/pvPe
8DURP5rVq0CoGmAXqLpr/AKRWT4zfmkLGyUiaMgk5z7Mj8gA8YLvn4sd1r6Y8yiCm/0K5u9vZcSQ
RbxTdES28o9ZojdAK6zBjsku/gKlC5OOLyAV3JEd+/DiZAys/P8EiOg4xY3jjDBW+HSECg9eWaMJ
m/fav3ywWmzNXjHKkL4xMYLOpMyHF7jvTAR9EkpjzF/B+NBedqhOCNwSn4ujuheIAtf6CVpeJVnF
MMMeS1Om5CJ4eatFT1Rp1/AYnod4iqGtZyQO6w+iqcgdTEUothDeCRYTxawcx5x+kZxh50SjBoDU
YeVC5hORjtg0/tC6wU1scZXvkHHCUuGG/4Z4YiWXQT1ubRGlOJiVHJABOkdLjrM/6K3DWaSll14j
AOL2FtFlIJL8rlAx0we/+gMX41NUj7qoS0bNETzvcnAIDlhiiDAbPD9l5CgHHG34bW307sEiMFWX
MK+d3yTK+9/pHxpO4gigJ7J1ue9iaMK3weri8vbcD2KW/VMQ9djWe48jdnDxH/+gEf2T+xczHn8h
zCdURD1RWK4sEANsIkAyemfFUs3Ex/gxGvbNrRnBusNictBGySEs3MdcHyFnalLtvEMMzSFRiopG
XhzsX+gaeLOTj7PkqTBEVytOlUEfzmSrx73NCYhlFIR5KGEccX0ovTAe0ncCid01l3ev4zEs/fLQ
cWxScINcbAjM7Ht3zQxnkh7mRKzRX/zonealX34pt5AH/RHrn4XIk0TrtAtqio5LanjnrDnuwHBd
4B0qh14XMquwQ+DnuLBBPGYCHKpPJYOVUu24KfTN2vBBHxY3YFn/4slwqUuXcg5e6dunNgAXMBmz
zF4k0jqCiYGHReSx49qg3vgx1kFFbGYf9KlB7fqYjNv2lOORC0AohrDQh72p9C9y63YUPXV/V5zx
0Ny0cST884vgFPlAIW5GTHjZ/dM/VvGyg0I2Zi7Qjpp7RfbU9MLshUbq6d994VF0OMQeYA8anTI9
LoXzEMqKOw52nmjEhRJduw9sngxVyzt8cavBZ/ALW+RB4DTAtjAmKINjXDFkwPjlAtjNORKGHMD/
yn9PEBSQFXYGtlAEtvW7CXwZoMOIVrN3Ks5wPoicuvY+QTdk4OFoM3w9Z/Q4C5T/qriBphT1pAYf
e/Eu6TGg3K0omBXxBh5tYoaQ3YCaiLOijPx5sRRXqLRWwuenFZXzjoUFAFlg0wlw5NCAcKQfPMFl
mSF41uT+15VGXZBWXN1x77CYkuEWQpUMwM8gE0z0A0rKQBxAs+yf6Ib4WHDqE8sGlqSpLQNWJzJX
zYDv5zV6xxicHDwFmNn70GhUJDYz+Fm4BhQEkS0ylgvydogZb0wr+PRac8q7Lf5oaKRFJ4T3JitO
RLEdhJ1mzY4gCXMX1+4lFU1QE/Y1o16hp/d6054izhcjPHpaskAUTeUAl7lhK32Ah2zfZPbwLux4
1nj8Ge5rLfwo4TkZxTFBDiUKUxlHHRPhpH7hpD7VMfw4Gy4TCglcg3rXdeV0MU89Jm9vHCPcRFcp
EtFugKQHKUU3eK/jvMCgRLV7esi+mDUDhhGMHYoZ+YxvrN5TOCNOJ1w4RbFMQUyxxQLOOyiAUuWk
k1/qz3ivQRLo4jZ03TyznLp54aAykN/4mhHPjRc1ZFN4WiaHsNTa1x5DAtPNC2a7CNkQ2NN3+rOl
tSKctgzLkP48jXjl1OjuDf5wWzWp4GV2nmQkLiC1A7jlCxruTcksGzyOEA9n39M2lqOnVBbc6wBr
nmwlrky6vFnJVk/KPw1+SeeYaSmnjL/IqDnkyCeOxm4WExxyGHn7WUJ6hr1cAtHoQWQnCPQlE5YU
2g78HH/GtwSGwC0o01RezBi4/X2GXAmUpJSgzeG66zIScyaMrKwm7wxoFyvdRP6hmwrbyJWGn2gZ
jzUPX1yev4acyoLn1GGK0pDX8oiNoZ5aX5Yavav6Fc9pM0fB5F2mC4yYvRqrHoxOTGWpzgCTFHTy
o1L80E7oc7pkQ36RsbtPeySVA4sBRZ0IuDoh2YdQUKThVtUkL572pAOuDGbuNNV98B0bY6ZhHtNt
nEcJfnOuYMItPsl3wVzr+NCX7XjzPkP44xhpG85zeS/5akb5NCWML+hs+40nrmqd/EKnDcXN+/o6
lJEv3/mJj9iiTvfpffxRbxzF0vdW97SO+jKeHN6XTLT9F/P3R4JdDzJ8IaylEQQO5qkJiwHz1W78
gAQ0M+wWYrDdUhZ4MzKmV8iHH8FieL1w4cyByV+YqKHafpNbBcLO1NHW/EVf65XAzy97MGSFeLjE
MGxvM7xk+Plg8XmnDOqSumV7cKKZzDBMGQj4ddDhZU+u/17M/KI62LagO0Fr2tRkWwFRgQgSJATz
7UmXo9vyoVDL9LgZ/Hog/I4x/H6cH0S+htuEFA1/b6YNcXIEMedgBz+xxMv3xT4RU2EpqqXWwZL9
ZKsT0XVw0ZIyIkUPYfewUTR7OLKDUIim7KWOlDS6f4YRCOICmkAjzZ3zAXEEAwm6yQYcFbRzcHVu
fZL/OOMqzJEB3V7/nqDa4GM7NtLR3Z57EPZsQHcVHKMtq2TWzlrpqwVaAq2qnIgpOR1y1g5v8Y0+
RBj0nHbn8DY+pfz28pE76v6YU4Ep2dZymFWBYYBP4VoIChu5fgrS/3PSIt9wNuW1DWy24UAO+JIx
OqU+7w545TkptwhGlyInFFGi5Z+WLRj7nDAifWwrcyQaA83bnLgGLlgHuLjTNMPF5j55Bk+O5uH/
g4/Xxp/qAveotn9cMn+Ztfp+hc3Gbb024TRjf6UwjMKWJ21B7iEg1/DbvdIzhx0ngybi2QNStPqh
+HXs3H+ZD8dj8o7IBGJ1MyFnSuL/RU+LwAbdG4o5Kro3Zwp6gxBzkpODTQF5HBf6IyRNUPjdKQTZ
yt5NpLXDSZIreedairMBNhhDl9yAgmJAf2LoyqQHqN3t8LNoUj9Ja8rRB+htduhs7IpdAoh5TpMs
4x7s+Aw+/UUgP288Ed/Dh7rGhGaqZv+7Zxpk0mH/a7vGfBEcEuPsvqM7KvCBHupFs/jhTkKRj8xb
hmX/OhAS99x8WYMO7h9WeB1nwVDxyClo+Ou7ayWvCC+u0Ooz44L86dVe9993/vKhrtNyHQFknwiF
YPxhh1DnZo/MaDAX9G+4+RPk55+nnYSltnmB4nLbskCwFuj4u9WNK2vfM7h7OPuHm4vlgf9xrsMA
DD4TaIwMnRn5VUiFkXQKP+vogDlyzcRo0vB1Vp3ZwXtidAC8DLku4mKLMPNwqCgWbj7eh+JE8nfi
zj4r7n3/3rvOqwLAF8R0FH1C8R04rR9eN2qP4bB8l/v4mWrRA+ZAcMhm4IHU6Qd//RuYan1Kmv26
z+HG2J6pLWwEA0bdu/cH3l3nN27VmBlG/J2jeA4o5Rg2/v0AGjstFFIW5UbJIJ89eZ93qPiLBgEd
KKN3bONOyPI+rL5ZN3kjrAMoXFHSUna0+1ZeOxadUXRY0hNWjunivV0Khk6l2UoF8DHCqcod1525
xaX/YcnyFnzgQrITLd4TPf72TtOKoeyRhVZ5NQWr82PPKtYK88XRRZFcILP6i4ogxzxgENw2P/5T
2BiLY9otfAy/JjfTMSYI13RKIMniSsAsk/oJFwZoSLb/VzYcKJ8HxRjHYl766pkBbA4ugAFkBRqq
kAjmcL/F/BbqJBxKZpYKE3drpdtcAnX4R73qwMElxVXGkS+X1KukwxcJ1/ZA3jF2gHDdDaad3Cv3
JQws90TBaZf9i0cq54ljjsnSlQvxDN20DNocrNN+f+h1Y6hoDE6W9PS2gbp5sdwf3Qco3ZCLhJnC
zttuTIgqg0a2ac2Nojm/T/cAMfwi/ZfXTHcT82czewWzJ+eXO54jkTizEyKAbWeK+A3Zisz9js5h
0gRSteOeHGe0B1K2CbzRIT2aYhg9/NWhUGgD6FXOeLPA/FGGGQtutXKCGzd1LBkMfs1H/W9L7aFL
8u0+JFLH+YFy0rG8AtyEQrX4W1979+BV0ANG55RoXxmuc5WCC1N3GBQvIMU6qRpPT0EmCFrpFhLw
L7tSIEPHYI7M/QC5hssiR3HHuI5RPN/w2ltAuuYPLu+D50txf7F6xUREehPL5dEbdAjze95wXwxd
IMY7cYXe6p7EgcMia+ePhGmrpjbcWQF9AV853PuXlejCmfEHhHvJLUchK4p2JiAm36LiUVT29KlQ
SopS9wVbPWlMadogEQr/E3JFoq8nuDuLIyvn2A2/Cbzqwn8miBOuncFz8r6p6wo1Bj4GYnBYXP7M
o/A8E0TwDd1w5p4jJsyQFxxyRZ+uNlp4B8dnHjIzPkpOVw2WIVNaDn7m1/KfGDxqFKLftB5awM7U
vek57fh3oQqy12AR4Q+jJW1lZFLEauFesKlpcw9THErBk2ZGXP2FRf7MRw0Scdu4XE7MITdSM2wy
JKCkFGYXZZnqgBDnDSjlrz+nPp+avPSaG6b48R6Pu2dwFHu/50pE/1hbuoOMmUFqJZ8Z4cfZewLP
HJOUN4Vd6XXkM/EcuGFxoX99zRlkPrxaZiGvO5SOeioUZAQj2rKRYiPLcmXdbatpNT2EX5zScfcl
Ysupp+0c5h5A2fQ2/d1cprzgLuxJQWAbfuk18tJru/dYnLSQm3tvXhY3dIw92ofsP25fPJ0amLuQ
adTwT8kbIKw4fWwA28+nODGk7rfzfdoGSnc7kTEuM8gBgRA97vgC7tWXK2r9gV0i+VLYQbb6JjLa
ZD/ej9/4Qk6/jtVMFn3omxoKcuLKE04RQLs100p4XnvTq5I7XJQux75QhHbr7j8rJhOVMTmgC0C1
+vUICC6kB4U4DuuaxDkY1qcNxFUWwi6DdcDxQt1kuS0qHdpFJsc8bEMq+5nBMJN0Hjo9ECyZ8lyj
77+IKugL80+bd/LreD/gxPMQbPqtNcRzoVrA7lE5y/9E5UcbRp0Uj4HlOGQNCq8vaCh9Q9JK4xtE
wzZeFxAwXPxAqb2JuHfATWW+xPaRmq3RZ/4+l34oV8w59geRwr+m4P0fZHryrYi7svVVwYu89N8+
rQRsRSfKu/zgkzdyJ/LbafNWcd9Kcj3yH68MZTgsLWQDxP0nhXQD88YWokaEAM7dFSZxN5cXVk7p
MF+uDaVKt7iTG/Bfgnz738VtZNYALjYWS7w/olthRsunt91E0qaQ8Hjd/DO9bhPXyZnyIsvpJL/+
Xd1oIxWqyOkbaOcHPoQXetzgPIxkJszrCeScp/VJ5HD6xOAXMNsOb6acRr7A2kT6lCdSzOkuQ3Eh
TCCI/6EbwN7ccGo245f/cnhMxGRNcOJcv+ivi1bBEtOncELaUKctT9oKmTYkM2hJI2yRK9RZb2eS
OE4hRYbBu9vo17kI5evI6l2RoTB3EQ2o+fBqX+JRGEw6M6CmBNBjR7u93YzbL7G8eOMKJI9IQIYT
36xNOdCkURYCHl7ZzBG4xKG+I9VJqT5wxiY/aibw1RmSVUVcyMyd+H7H/efPEhfa0bKGREifZrjQ
vosWJBuYk+lryUrc1pwvDwUfPnGXkSOn1BX+14LnW6kWVWCWNaIOW50H/Iq43ChxzWSi9ycsgOiT
6B4cAYklgX0ODwhBzkzzxvLWg4uzC+D3wZbZ7jkLuwQktfdcYjcmHlear5eAGrJNclj4+z/2mtzT
nwn6FTiUNCPsy8dDSScJB3uJ/Ro32cLJNc2Gkz9iSgBQgyT65deczXB7oWl+KXeTdCRd/KgMr2g1
mPfXPKpyuiYGQJkAjZfRIRe89OQbA3PYSCHlhwYGF2IOnExYpbodzax+qdyESujujyKdltRwIACd
SorT1mDBL8jzu0fLxvj5VVp0T+GDs8AC3jOuUHv27cH2BIKggEfai15MnZcfZWJFJ0RM+uyJb8Dr
RKe6aYWdVLzDKcFHHW6vnokexrXCLxE6QB8YToOAqdYQY7xVC47PO2hh44XJC9jEn3pIh1xYUQXR
uPOjbxC+McgR9JDbfkQ1PbjElxXUIgrnq+Okuveg8is3UsiBBDFS+0a3ZEe+fHj4W0scb6wwoVO+
3Q4XDzu65F5glVGfRcWWUwZ518mjeaT+r5IfmMNyggMeJVjH7+bCwo7YGJVNEk8rMGPjy1tFBQzQ
RkGIgMgZXV0GFEJfpCO84onBarFcc0A3uGnPGrPTRPPUBvNKpkEcFIQMYRzD/ys5+IhqJsMoaoiK
GGT/DWnkgC0Fd63sNufC/0UaCUEhvrLNLIdyzZeTE3XlsKMEtaTnwKztyae/cbuGSagBuTzXqJSZ
yqZlRNYTsCqgLhOAB1CeB5QK3C5+SXBz1hRLlhirYfg3sAbHUffrIyHZsYa5MGi176MXLw7XBSDs
vIttx1Qf3jzDveKM2vRbnjUlbO2PMizQEW6QaEUm3Foy3awzI63QbMSNdMENOdTD+h0ft7+822vP
uW9v62vAV4VNrA9J5oO7IF5u+MZSPsFFuvpWShTZ0VdxbPYEXzr6m6t/Y62ODOod/w2XTYq2C6Ud
xDSik70W0TvfPlvzV/y9rNvq2KO4KW5/CrB9BC0hW/DOt1JzYNzhbeF6RxSJk9/ct8eNMo5h5VC2
kmaOx0n/8VF47BXd5JtJL0crk9G49Sh/vPNIgFWN/JwjraBM9t9KYQQ3frgVpSIPRdRf5MFE3YST
b3tMjEJG888Ee7PlfzOIXUDUd3ycfXBD/a6n4s50zmTSiYUVxLrDREv2PcEEu8O2+t7t+NJVPOW3
BPY8VsBpMZ4gOlOCtxrfp9MeetXu2oqYrohVzQHPHbGTwVAGhTb+x0BS99icMRv7Uk7KfOUS3Dni
aRKiBpWf+FFQkPYv4zfjW6KyMryTGYIQ4cLZxvtp2D9EqvuE5XaJj0nTp3ljjqU78y7uOk9MnN4K
SoSo3Vu5ZGNBF/nzzMi/EoG2Gh6glbSwA+qy/mAQuAhQ28AxL+8MLCyNtdEfN+eiW+2fG3xIH+Ch
BdYTsbRj3k8e964PpQhShzoxpcFmRyG0gNcwr/iaA30779gOtvUdwYHcomJehNUsu4TC/u7wvwbI
DUXEi4flxsw40v1QK8xcGnq23QY2YdDMDSwBf6yPk9pu+DxFZAUuXz2h5JCoBceNhK1bEIN5WzVK
iRuOFiVDDZp76eeR67WhReZMCRQ7uY5Uj76XgdXj3+PkypGY7lqci+0U5yyCk3CUhSKArBJx/fHp
M6xF1SZK/RWOzxavHZePLw7IV8+Eq4JRWUyMHU5Aaw1Vnx4S+MvQd2yi18E5Oqxq4gbsD6Uk2DrM
FI4MXs63f8No7RjofxyJKmgvvBZMIGrSbEHNO6w6aPDLYNOFU37Diz+tyTAB7l09/cM6ous5opU2
IuFPQ3qH5L/vdYg8hypLs/7XGh+haT8dDb4OukQpH7vhVuYrGpMJeu9tJXvrCOINgsv3wZbdW5I6
vBlxFYoZCGfw2dkAPtKHat4Wsj+9IcO3eHN1nv5rdAVmtAbY2MzFmwoXKndON2VCGgOE4D0Ny/gO
HEWj2oKsaWIwwrqVAZbu78bTjYQo8JlMVqCF7qGVEnmVdIfdBJCh10phaAnY7kwJtotK9t+bKcXN
ZdedeRcG9UDYpteWaqXvWQuAvka5TDn7iBsb+l96QKmPfuwaSY14w3G4jfd7HGWfbCAscErOFzHI
hBnH4mkN3owXJyg/Y7ry2Yt+o6t02LiMkYMa3P9FC0vvbDElaSmNfUeQ98eGP3hfe17J4sCh7RUa
cHGQIvrP5LtXFUJDLED22ROTmRMakwOuNruByVm8RtIu7i9woyhQ8UjFuEYmoPyF45Q3hPiw6vJr
Cq2Hz38lMDtYX21ckxG7bJuYNXGIBFzo4i14VIvw3xcBES5/uESX4ITZ5LWdMEt+MwEfyrNZ5L0+
/g081iCi0WhHlzAKgCx4q/4Mpiqe8iOwYOYgrwFmg3rX62YWr5h3nsuxh8c/CTaJjjEJEMjyMvip
58YaE6hboU+hcOMPM0dR4S/mFtgGXwZ2YeB9FE696bRaYhfCLAsTqL8pTiP5pHh0Za+h1xwfN9dM
gznWABRKu9PnkJqN7vs+gB8qQ9MqRKuG8Beo6Bg49fCyxoCGqv+TnDJr3Y1gXe8HHX+CyaaLoKac
+r9oj4jD8I38mNr3gajPwNzpj5yL9/DuLHctwrTB38e6EokcztXJY7ik6Toio1pqOaNb9wsa5KcH
cIEfMcVv/jzpVs1+t/eLTgRd9WkXkfY+xxQmPWYM4aJ/Ckk4OQyPy59TLWwCidhVODshRdqhBDFc
iv+S2Ma1DgVlSUSr0baxCoYAK4jsbng72JRykMVnWnRBt/GjH5pZXdogEgWoFxFWRlcKDKpI2kpK
aSN6JIvihFbnf0Sd15LiWrOEn4gIvLmVF5IQEsLeEI0T3vun/79k9okTE3tm9nRDI2mtWlVZmVk8
N2YASAg1+NoFF1LiYPvHF+e0TG7GK7t1X75uwS2rkTQc268ForpnIgHLZzbtSLu63NGNwyA6RnVP
tUA/bcltALGxSHe3XgkFZ3ROXvRkn32Av3d/DTc+RSxrvmFLwAdRcQHo/+yroYpKkr7OHdANx3ro
Lk7PbPdrdT7jradi4sgzoTueYG3uvjIKhk22TrcpQhcS4kv30K38EbgmPGUeOxrx9LTIzVb75G87
kncWrSeifbQTMbq7dp9s3jknV24MPWXyP6A5OQcQ9BSJOIOcFR8M/BatOSknMHjCkFZiThNLW1Y6
Lr+QHYtGZQlNBK4QdFe22FZ5TCuutssrOSHLxJjNwOx0ejHbPrYE/ja5koRZ2Nu0dyhacIUx9zZV
/RCKKlRz/CwpiRCpWJcwz7D2nd98OkHeuUm8LbFSWD9PoEcGfvQB+EnfSXRtnPHdXR9y7HW4f+LQ
Yt6HLbIp+wVcR0uwBAqSu/qzHiPzpXTC4o7OdcOVdwBaQ66iFEG0wMqAdrCzidd20WN67dElhjXG
L+8YQWvaMkFiBt+g8x0D+73QPiOKKSbNSQ0/AkzJkjsHOqUpKD9MsS9+WGqZyPdQlO83GEC3mkoT
UPFOM6jHQaFmEh25t1pM/Q0oLION3SOd89nj6bTGZ4a6W/uIn8v3wDfosY69N6r3SXlWGOe98gxQ
A+D+xbmzdwH/bB4ApwBAXcFJBhFQPLkVInjMGNF+E9mZS0PEJD7/QYPceHSn8cRSss5ZMBByihP0
QQfGY+3QAaW/Y1eLZnOb1BZTpuVhxvwdX7xrydnNmrCxu+t3u9J9PpPDsMT3MiYOpUOuLlw9rY05
rgrZiZRm8SzA/pJw7MpUkDbzKmnx97kmGMDlEqvpNcMvAJEAZ9Xyg5Nm1UKJ5+VMEp7kFq1e7sbz
bTaWe9DP/GwhEWKp0vB2sXxxPkPoEQj2PlbvwBGMvoAmLv0OMdhq+Oe8zGTR7MtysshsZRH2RgeM
4sorpnyEeec9+sLWlAnniry32ccG8zk+zjd02hjs5Vh4jwYR3h9bf7N6Yih2Hn0wrGTALwfidWPQ
Fmzw6/B3tdYMCIM+i8WLUUdPNocg1a2MDn+HDnnpOsOmqQbmkbxsJh6b+deELIYiF/UPrcb9vDSF
YLjrsGXwdNtnoi1uoB9iPoUP4bzYJrkvJ4dVfVLqDaYoCUg0opEcW8QCr8QCJ5CU4NKgkks0Vh2X
WO+VGRwAN4LnnZMp8tESTK7kWQkiBTgHv/WATcoxXGNBY/OBGD/NVYEWU7Ooy/kwkMNswbpxuKaT
xHEvfkY9ZXkoiZQfhI7Fhxng3Nxb+zytNhQbeiXbLXA0vISWT3rUCJsmW6aC2XSgTwgl1230oJ44
Md262CmMJi3SjwYg9X/mmjDtypNXUvLX4O7iugysAZZe8lecxM1B1WZSAOM654X4cADGx4qP7yZL
9M7EIns3w9P04SyISrQOIOFCjSdDRpCiWlGSC0iw49ts6w6aNnTHQISAQnjx8tlXTpHFDupzo/gD
jRhqIZIlaTG4HweRSU0EVk3ptrHrUHG9Kitw8SQIEs6QTJ5t9kFjQXZVIGUIuA/kRfzThsllQ2aR
Up6RztND5TsohDxASqeQQSoMAkqB0ahiDA7BCR4FE0+plhx4djjqnEjYty6qoiGEdayl4LhC2HGB
4IQeBkmCJMpLksWNXF7vvA41uzVAVOFDavFwwatCbk0CzxNK+lNtcEtqLFu6Aiaqb1ifwLMGz2fB
pfIu+Hs7aCOA/eWKjv2qCwEnFXehaaOsQVsjBtGCUeCm11tQzqk3wvvDPeKT3CDFrkmNkKCpl2Gi
yCBGUenStqZEZkI3OIP4F6utu+6r4QBUKjWQcNOXOeDjiFN7kkimI+Ben0QtCG4XF0NTJKHTz5I8
EGJAay8uIaROrzMtQYeGud2vyH6hTqUMUjFEsJW1YK9WshPY7YU9kkLqmGNEdBxt4cr2pnvg2xz7
mCsJ9zaEwV6JC951DpO7xDx5msB/5UkhaEZnSk10qmSiEDk+YEX2PmxG+WALKFqj3qbkBAUGxSCi
jvYhnDB3Qx+eXJLWeQKRwgPQeDukfuTYHBgwK6sfe93NEYSOirD5Bs0Ik9I2rstcLTeFF8BD+BHX
7xZdL/xdkk8yWKzApqkrQQs0cFqD5ZtQECJcNaMWW79E2G/NK/DZYY0z9/rQIY0urkTAh4A0GCTJ
ivLu50XKBDczjiJoLOE5rMUBbkwobJLNcLoEvWHJcxUMNsBYCi7nffSec92PFTxOvKAwl4PNSQo/
qmLXNeXv5fYOHuY1247rg+bgnU0x3CzjgT51m21Z6bZG2+6+2xpxwU/6jTTPKQIQBzw5MKtt65pd
/jC++wwYLNvGHayN6yA/5x5WRhSJyWEgvv05LDAK4ekcQ+2OJvAKVl1AKCrG9fhQeZQJ+WxIq5rW
rOf4StaUUFRRS7K72TaCokAsqPKPIwG8yOjoFj7wVNxnT1ggGkHJMW5tvF0gT8yrf+lgJvoNp7CS
dRMb8RT+tTQD+NSHqgsmEEDwmpJb1hFCyJF4zmwGXsndh+NvMZzLq7dPbDEWusRHsNataOJsaPnL
NHfjpobvzOIUPxKxAKi5GwF+rZgrXtrMR4p3iD2I3rKjd4/xmdkFB1VSenU8K/ESjXk0DDxX6IWQ
PzYBP22sbOjKOp+FqFv1bqvDpKQ19TBWthUsghBVLz/RK33gFrMxD5BiB3f/CyOWMghziAWH1wMK
OouA4Sb0HzeUaV8cOYHxV3e2AtkTzmM6r8o2RrFJddmafclIGfrCZDUM05l5Yrjd0sek3rgbcxfs
15VHe31Mkwy7ZGBWCsKtgzn2nuEwjE9DD4N8Bx70HgqypjBodr34ujJtesBTrlhvUMAWRyfE242R
ldBpXGN4vR7W/wxNe/eecf0PaivcN0yl/DV+st9w3+WyrpCWMRTENlNaojvOppsO13Qb1BkycMVg
OFpDW46pruQlqYn2tM3pUJ8XOxQvTJxaPf1pG8ypInM81pzMu8Un/djkWbDAKzzvfVYbVUbMBeeR
i9pOYYvEY8OoEB0oHJRQicXRZedjYv1B5kTIso7WmaFUcWyRoAwWLJHVhyctxKlFXFbEYK9Mkzzd
pNW2Ejrov7yRjKcr3BxUPXqHA6tFnD9aUBT+ZqQVjCGqLT7uFBCVz8gLj0wowW6S9ak/5RHHyrVb
Rh7sUsbREw8EwbHvsMpliv3qlh676K+mbtXEbV637Yu9v8Qym1R3DuCMgUPYfYe7Dh+qrehGCU4l
gG92xXlyCza8sTxyG/RTGoZuTfbFcVacf+rtK3b1RXC/f1bKGa1jGcDibh5qpIAS2SiawBGHbM11
JAAGP2ygNi8THxTu+AGdCMQI0jezqviUfgnGJ+Y0PBf996B+hh9MJkw0gg3aZEAjCq2PYvhh8AYu
JPvgSRK94QfrAwJongbEeVIjACnSpg+6ffzvQDiJFy/yrtEEWvS/HyJ7eSUk+0yz5p2CQQI2oQvI
ycmcPvjr7XNG8T8oxBvF4XWWd4gvVwJQodckcDYTPQIZ8JWcOmHvY0+aRM1d+uhsjlZ58GTp/b3S
s5OTxg9K2bv3wiMcX2bsMASIl8kp8aMg68OKWZ7XR/9KND79AaJ4LBgC9qAy0lCafbj21z5nNcsQ
53VuyPff6mEOWp4zB63lVInWO49JGPtFdcWA6xIInnf3GbudPdBuvQVpSIqEJyYFjsBjVRkV52vV
YZO4LValFkJrzq3QiisZj0n9ZH7AO737y4EPnxB3zvGhDfsTqjeQanlQZ60zKuLrF/AH6NXCYlQY
zmaRHrtGqsUcUFdAs50s21mbN24lk5HmlszvOUb5bXDl+Ttwm8Thg79HnDgSOXAdQSzIvMNz+7LE
WFPA5BZWWB+j9l+YxVA4S41l10dcg8pgZ+8wBpWykLlCxNt774oiAiVHdLBbDhFXZHoUrYSjmjPZ
d3OvBhu+zPLlDoQ3dsa+q+VA/YJX6JF5mPKABZXgFPm3JvFsZpnOvkRJqXyKNqeKqxECCmnVdgGl
yolhbemcTs6XLtrQhVi3cY8BlHdmVTTs1M9igGMRWOvKEjPximEUsiZh4rEw9UaUeB0dVGQMv1jT
8Pj0TPzgBOFfGEHAJmArUH1g5xipZFU85WumwzuregB95YPQbSGePBd4LnoN79Q+9/T/8grXfCTS
cAUKrLV//0c4LuE+/6bOZejFhW5TXOGOcs/qjNv4TJiFTCgveYzEcBS215hVgxyfnUyTr25GTGL/
cDN/6aPrkoqB89d7ZwwSrHAYSOHF+EEgZ84N2m5fmh9Ws8tRE10i5AruJcJklX/TKADGb1rSuGCt
765jdGJMTrE4AQKcvjBwbTHnnONSAxo4a9unybWHy+kZkW7/0OYXe4DAT8ykQzGqAF0r0P5z0ZcH
d5ktOmvw4LXZykRa/Q7rnOCtx0DC9mQgb5b9O8m5K3qgKdasQBmQQ1Lmp6ZafqUAgc+PpCjG8p22
+5vjHDXJbxyXbDPAkXgmCMaYxpLBmKaRwZlIxkamR0/CyFi3GeoSHGXYQRwDLAK7zuBZ/T7DW9vU
q+SxLYGQruHnuG1KDcM5ahNhvI2n8KVLmMxmjPTjzyyaaJlP8OXnd0Ir2BtrYt3lCkcTSrcRPs1a
ZYBZugH2hIGoRXPEl4PR5DfPVnGZZaHNQPr6tWKeL3XeZMaMW6m5+Ny/+8MFYACGUi1ny0Acol+w
dTImKbPtpWzUiuXa+XbNLOBCudwspjfE13lLXv7/v7IMl+zMj7NMEliufGf/fgZ7e9fO0gytHEuL
eMDP9tP/xtba6b/HxDhD4gQfhskKds0jsVBMcDIW+e8J8pNnzpd8RN/uZFmmtaP5CHmbh+muSWj0
Ff6uR5vxrkyjBQdhw2oe0O+DKPHS3J7fp2YMjx//34df6kX//XOjo7dOfaZQ82rWy3KegrDxobM4
4gI+jA7+3ZbS75PxoGfcFN07iQnXFhsBVQ9j0BlzgmaKMEijRhPjWFoMufhJk954y2UsoBnh8fde
xGMipq50b93jHQ0biZXA10+8kmvnNsR7Jzt4B1I9pmw4TAK4EQOI2uEMpVj7M+BJaxVpLTGBbjJR
OoEZf/m3QjTJhYRRy0K75unLlvzO73oB5wt7iAUzigHfnciJRj+Yo0kRa+G9VyRzBjyZwD+LJlFM
YNJgyhaH9Ytzc9IgAa9xCmjGGBy+aR+CCnW2JPsi0lGeDuiPANyZOX78Z6QbLU6IS5vqHCVc3j5F
rRTm8nAaXpDsoougGRAVQai6ef8LbkKXPWrSq3FviEU7lXQ/K3YrbGIxhl/dhl1Lm1ktN65eJdqi
uPC/SdU6M+cDo0HCP9ixV3/hKsgPoTuVFWwj7+f9cveFEqZ/DabPBNwSdhh63AqdH/I94hJq3u5u
iTbUKf4p7OXt5rjBz77CRChNoNQF9xmwZ31cKtkyL3zjbmc8Z5q8WPH0TA+Y4S+VhjfHfsaYw+Vx
qBnLWdX+dCQFwwDammbTkGG0zrN9b9ciuLTuHLmpZnAgj0ZBNgrIg6EMP9pqbeDZdKZLWQj3wCnq
VIIHmMANFAXkLWxGxamGc80+DLLH8TTSTiJr0ZbF8ddWtiRhoAYhUKOSpSKrod9M5cyDI7LoYTYT
5aVaR8g4mcVQJFWvkUuw/tj2ijMfk6pJu4xZkAgizXEIBYr2kn1vF/6O3iFs9hhii5xYnjp3r9ll
J/i6DeuYv6M+KTCYnJlZcd7fDzWPsTne0VFGv4hHN1PvOSf4lpRJlig0D+YBZ4ELw11OEQPg9/Eh
uaVY+viPToNsBF1isuaaD96XkR1cFJLVO5Pv3Fbw6lzSS7pj2FMjODtPBnHUkEvqMCHX8qary43D
c9vVzZg80KVKsap7vQgARLwPWoKBZpPoNNcy1wGjRr3ISLi9k3QTkqsJPXsNqZhGynuq7ps8/M33
MBioOTmTV3+Y3YE81tklxx460OGxh/m4tbfOjF5QqaC3rXDu7xifRKlKobfp1EZn9mz7tRKEXWyr
ObWBtv2Snr4RV8lWSV5laQ/WUPwT854pL1gqd06D0mjTYULq5g8xVvwcARu0epVYp4cAPiRTHyCR
qwPSKpaI6Lq8FcUDvDV4HglwnhaFlFyotFkBLBZWkE4ZragCh5vyKgKSfUNiSVzD/BL7JDyQZw3M
STs3Nht5rH1fO2cE5vSB0Thd2c1lBEh5/9+0rxc8E6Zb7mfYpkstwJZvLp6aX1zqMFp2x1lcsy/4
OCNWRHDANzQ6TavUuTJGtNHJ3VanAJ2ykhKzl+8ZGnVsF9Im4kmWkAe39TmcdmlCUNq2vwE8J+iv
nPLj3cvfcsQsU9e1ab6g0Oip0FvJZw0TMedMi6bdtv/C0PWRRon9oEOFRMZAE0sqc7BnMYer7kke
TJSUaAZ1lbg7I9G6YDsvM4krCg/2Bxnlv4kJ2llAy7+ZNmXiqPyXi21BJ7cVIuVEdoo8GpueLOXr
BJmvdOWgs0cfm2CurWRGR4zC6LBQDmANiUi8Kl2BB2DItzls8ILt1LuSpfu+w0CzMHIsP/N913ex
Bbbcrkv243MA/zu3NOtNlb9OwiXxlV7NdVhg++X2Y+lns5s5KdMu7WoynGxPCSuIhTiJCGeCEJih
jQefkjeNnlWSd3OfgHmEhdmLDnvRfuCZ+DR33BhaxN+AxU/C+YNaGDTL+Dcyo01AWqPCdxcd8dfm
X4/OiZrkYGc+GdoGpTV2Wa7LvBFHMzuJUOgcRPtMBNzAmbV15U4aZxOOx6/xDND+q3YsQmI4wPg8
gLTfwbpLvfzrv9onNh1BtNYrut8eNJR6NJ3Ua8aa5ecCKpbmjGCm1iywFbAUwNwUBiQRM6knLVgd
rd59fp3DsMR34H53v/F9NLiBLyaMi4xIwcNPvwgXEOpR79M/924RamnujYdXCkb/p0gGEa0UeXPI
bDNzx39Th20S3IfPIT4RnCBowZmI0OwyGMJ+UZogLtn5N+c1RmiC1ILt9RiXOnX/qgcAyY3ZAt5n
cfXu3j1Aiu5czOVyzkbgVmwMOHzQNt0UzQ11tcLargPtwUUfaTN9jo6jtaVJA7X8t9Y0VgoZ+wbl
q/JbnB1Y9KpUWMlPbEtuxsudKRIywQO450HcQLkK7dQAMeyULETRmrvKtNT0Y1O9g1Sy/k86NAB0
StmXOvdFh3iBkHp1zn5zksQ2oOmR141IfgIgupqegSOEq+GrOUTRqpv/NWJhvhNEK71vfJzj/hAe
Q1l9XJ0zeD88uFbWCKEU/ThTBeRX2xCP+16Z6obzI3gG0y72lgz/0pyK65D8zLnODhQsp+UOlH8M
pWYKKYu41vAwfandYEVdiMkOGgaufoMLOeHhT2wBRKkD+TU45JaM2JLeuBE/Vprxx6ff/G0Gm8F2
I3bxdZSv6FNUsrWPh1I14TjI6cX2SvEbQ5Oo5JfTb/eEppWhH4wx4I6vWEXgkH2MlML7CFAXcKua
0OL6MglgiknDDzFJwFvJqsgJmFbIjKmXiyA8eJD7I7enwYxDN6YdHrnQEwECYbd1DSrpdvYB1mdh
fcb1xTQ7B7W03K0SL7Qsz/GFLumwuGQmOIbs0oMGjFRk68MfWqpIFCIl14I649aBPMls2oyFIiKk
c+KAkaeLJAiEaGwzRkUA03CocHQ0wWrXiyew3hs0j33ewaABrFZ55tXPU5wMQGhHpRHDdLEJ7zVi
ddu2vshhbM+1X/BuNuIJ2h3BAq0xplTMGUdwGz6YVqoGD40WX7xwBIbdcylAY1gbT+3FAo7XiZGm
6xB2oy30/2c5BU3R/i4uZHfdbw+yNCNQ1a6FGJrTWlssApA/Km+dlYwDI2iThrW3zAWkv8A5ug+n
kXBpLQS0K6F+lY9dxW6NQCuTWZwwEDgvNEpLtw0YlRNDgAY1d0ABzFhKHZyHhFKZG8q8aVffKTgV
TLNuMo56RpXSbUFzvbdvDq326AmV/IYcCTYvUyoMYNy9QQSmMimy9esWc69dVxYw2IDy73hU4JG6
+43KfBt6kFtOjhRabZG6iTx/uPzxassvEiuQbvsklm11fA0aU8aY3me7aG2V2Odk6mQ/xUgXwZBT
jti1FbtTjCog+F/J9cBGPgyQpmse4IjCfG2/Ge50DpMA0SWkD0JptUznMHFpLW9+/I8SvOkqFyDR
kpwopYFmvIgzF1sZNUCHNAICAmJcozxnUgNDrucbX6+QNz3mv34BOksO+LW6oa94UKfjwGHy8uaP
8Mww650ybGc2yRzXcJEBh7VJZfLlFPy2kRbyE/mOQ5QDYMDD+R3xYEVAH1h4WFs4/FjbMMFtSLbY
+XTkHPDqqFCfRBbQAv2Ly89ILnJItjEgd21b88gLA7SChM24nAhd1mzTiAVKQk2FjEmygDUOBY43
nnvOJ+za7fpwj15/1+0DwfHBuimlphuGnb9q+PeAjoLnKrYj8OsR44SYNTrv9hmWzx4sTh0nFqRk
orK54gfMt6g3MdLHI+XDRCdNq8d4CksmYSNK3upgoMpu2X3sMyyaoEkx/ZMMEtl3psp1y0l+4vk1
rdrBULIGEMga4SDGBmXJfWP4jfU4opNZEvziGfGBwXzkghqGu7U+y0N7NvuHcMjfRL0SeajrLTme
SFAw9TjwllBvyIe/xvI2Lvbe1GkHM4OKhT+P+2BotYBzmplD+Zy+PDqNwSiIopjsgRNRiBeoQAy2
4ECdgHmBoHEFQVA8GDjH1gfDTfnA0+z75MQAyM7Bh3RXXWcI92QPjAgdaIg3TThGZsgOx13T4C3D
+kNJ/PuC5GprpjaplQ+FsIl1UZl4oNF3d5B2jWYqMDockze7SK9e8YA4EWoYCflAWu/DoYbLN+1/
6W9drQ+1Gkphh+BE6KqjH94yvqTgYHpAJQfzE0Lwy3ghhW/achCFzsYICJn6wKXuyVwXmwEkxcw7
+bi6pFOwG56CRjaFyb51b4F+iYwhF1woLNHDm6ac6/DI35T4WAw1Fk0RI4lav7jI2VlnNKI+kaiI
+53TbJlYI9LKbj8aRMwK0L8QdjFwv78JtlBs9mE1gR/t1DFP0epDUkMiBOF1HR5HRRcKLaxVxVyK
Cy8QyeEOGFWJn/BzcbN2KTYgSsuQRHcdr3KjDkSvhO1GQ9yi/20tYAE4Qg2IxLxWYmp9Xf8XjIqd
fTigD2/X+/idSTdNLbxIsOdUGYPlmMmTJnzzQuKWSRb3K5B++QeuE1sfUyne0gowHoPAYTAX4WQP
RhZu60LHJpGkdTzSq5TnvBSPL3YH3Ft1h9TqEdZGfcnEH5osLRjPKo51zs0EsYHSwYLsqvhr/XJ0
dEjSPoqYIRs3VgYrSQ0GIfZNejvrBaRpOlZTl2gUVAdgmeB0k5G6/ZblYDXVMF2y7h/4qNRMOTtB
nFHVe5AjTRmcZQ+QKMHkM6Dzc48El+jF77+uZikg95zcdoxZx/WIcSvYW/06WkUTaz7qpxH0yNeA
+jd8xuTnOPwQWQGr+Bg6BIH4tGFbhGp0c9Z7uFVOYGSkqgVQXQ4ZUBnm+PbpV9r34T0oEcM4VMC4
2PoqRk6EiDcNiIONu2oPdxuL/Jc8TEZptU7ZF3eMDKIvH96dO4VdRyFZzioUevLk5QbMyw8US5x7
Z4hnS1IXSV0XIJEAlgq5DB9r2DlHBIRbA69qEpI5cTDs7lVKFjjShPd2lWzL34xS0ssTbIVcbK14
/XxjnkblxZ1WNRGK84+BX5wDMV1eF+85UmqBowAHgZB3mNak6NgGeceerP9UtaNJM850bRhrHazB
5x68c4UiwKEryDC2be802fYYSxvUMa3ohu0+BheGzeHTssE46j7TxkjSO7b8qy2pTGXO0muaAww/
mnx0Bs0uMXMnjnJ0YMvUCMrLDeO469a/eTnjMWk+f7X7GIsqQ/igiUcezF3WJF0Kpxc5zgBzgl6x
zUnA21TCN1vhQUhQj/JF3UnYHpOH8NRAbANASG5Rs7uJunNF6oLdQJ9TwykTofAc7qjwGbBoPtXG
zElANszW/Xp6JvR3qOuf5guNDP4bOMlhUGlQdfIuZlfzCELIyM6F84kzkUa/jNmkcrgTNOCYgJJD
EnngOMJAHPs9Lkf3cb1P0IAcgczBiqb0C9O3gBpU33kHUtiqpfPQxAXQkeJM5waiDefQw0cS7o3Y
NrjFCeTqQeiAF/MYNtNa94F+/ogAB1kG1MoqlKp1tOXXxpl2eBUjp74ckzoivmwdOH3fMdLygFSx
4sPD4/QRL0lZ+dUK+qcx/scrfCwG/8QcDRmViQ1EIgNvizHQ0z4VC1wHTMzY0Ss5FYo2gcsLrAZR
M15ukSGwgL7gQpekQhFCsACh0xxbHV7bqNZtjJsdyWkRDXCUTWHo/EBaRRfGw5rlQYHYR9AlzjWM
2ezoPPr09EnY6SkMWiMl31V4FyB4vDk1S7vWq8VHSi7ShEGC5M1cSMp9JrIh1hP5/45Ij7rbfwJ2
YcNyRI7CJDr0lKPoSeAdILYxrv2PgdIdhQOu5T3kTjxJzieOsbfOtYRU3sDooIXaH+cjjiWpgpuc
Rleeo9yDxJYj78ZtGdPhiZj8MBa99aT04viqQYhdid+Py2wk5kYBjX+V6olHseasg8EIuRGXI2at
YIXOT5HRQg6mufhVux14mRitYq5Qx2Gm1m3aG0Api3qIQ2f4hmWLYR7k2ANKO2oAr2isZFcD6zqH
f81Hhjwrk52CLxuUgv/x8NPnb7J42LLY1pN1+8FYIue6rMOGxHNX92Tf/vb/cH238YPgRRQk4s7J
n0RPjYTEkyYWTYLkaJdAxLRbG3Ja5+Kx5jkvWkxRfjqbASoXSPXgRS8bcqezHsmizv/6RJo+pYV3
7tacTXDBXYxRycCbG+8KWWIXNGhe+YUNHWXYF8yBPaUvV4fVG0ZCKdwxfLulaO5WMBOthXkAu4b2
sUqXR/Lsvns79SvbgD9wX5TV3ZiB2AiK/VpI84hSmfG0j0FrPlGvQr0+WbWVOCsh/0NYYyv/2D4w
6PBA+6yqrJAOZTTsIeZAAGT3Xgd3H1L2VcQ8PGanThl+FLHF+OIr+qHR30BA3BKn9z0qlHQyamAu
aFhRb9Z0mb7KSv5ZmZKcPPCYpawcIFHYDdagEwAQihcf+wi/ovzhZ5zD3YVzj0qZG4nJq3OG5wld
wQE4BafIvQs+tlCj8NGAZUQXwkY5lFWjSg8amkbBI51DEPdjss4bJNFQrBsevRVYO9NLWj53mcnM
oCerXnPeWD2SED3aML4a5h0Xkqp9b3g17EFZ81V8kJzGGuMAXMztwolDu/Jwm6jTjObLaq2tav+D
eIBotXOvEKku9g0bhNx8onTEaaJXeA7u1MdNq7zpPmsRzfzavVM6/hCgA0dytaBxn2a9e5wBrlst
IKP64gtgmE2z4vjN/n9jPdr0nx6Z/nO47hXSN0p4lKATdXF3SSV4RTXvETUQY3LUwRw49qgUzTtg
nu8Yw647DedUAZrKOaee2pALCKQF1uI8uNN30QzMKmxCunV0b9AmUrrdHNaXr5pCPbyLmam1CIBb
9b9rp5qBhW2pFAodzuRq7xPLg+Nqc7jtg00xuIMpg/CJUs7ZduTQx62/M3XkkdrgGLpZMkLrDOdy
EJSPaW3vomvVMbjccwwxVVjnIXRXfeymrxZvSx3o+ossBY/TcXXr3u8gQRjvlbxsSmdl/P5a9CD6
t4j7v+U4bw2vcPKJ1J8l1RKkBtyrf/kYGRFVdK2j/p/K5bV1RrfS4VMw4/5PCJ0+Fp4mB4IKbh5U
caUEK6bwEa4ZTsRogtxHRJ4+DbKPqVVdNGDKV6LSlYk7BoNXb8aSB9sHPQQbNN15lwo/j3CUBeGp
cjW0qzHnYazrlHH25eWrr2M7p4wiReP+2I/xxqxEmrZx8Ifz4RAtCAZ7my4Kj79Su3s3hiCtePSM
q5RnSjL5IG+DrimxpWaU1r9KjvoUpj+eWEcC+mqDERn8CLfEcYO7LRhqd9M/z+5DOlpj+WQKToOI
8OFI6gq3nzrb1ZDIa6b/CkKoA6Q3yhFB/NUoYlYd7/dOvgACdYv3XTbsb1rFfAzOGujGUFUwfg47
d04i9XKGZ++d5mGFype5aX+Xl1HAfWyOHNQ5hDdLoElhmbvbYcM+sGoA/cN52WfcwzSrZ6zgb8ew
2/RDXdv1Y7A8Olw562u6UI7axBSJd7WfEH7QSp95hGXSV+W4ny7joUeFv1p0xTWjkk6dPYJmw+b+
nSArlRgEMo1JRrFIGtxtZgxd7XXnifvXXjAGmhL8MdDMz78eSL/QsLfV/DBDgOGvVB3bjDBFN+Zh
o8A7+hJ/QSv90I9TJcI6xGNzNnNmoj74tKtp6uE2G4O/yiYXLoD9hG2AQ7ZVtu9xRqU8i8ljSVuY
FsSpn2uYNWSTNkIEqiUFtscKEJIKGIyyiigXOifpxIcChz4HOY4MthBVYNNbl1gMYPRDnlGHwVDB
dTI6eCKrPWFwfQmO6K4s/BWQ0PUrMbo1q0Yy5QIJh5AaZJSFmoDYPKBK03C5wZqr8g7Q3TG5vXoP
TgiuYmLpWsXxEJ+hHtE7BnTNWJI7Ho0QHq3vlOiR/VAINfrrvqC1d9OgcUPu7t6iI1o3tmd7l6yd
0rAxtUqzUnCKjqxm7EL4Cu+yxxz2Fu3jI83BU4L/K/+G9yMllJZvKyj3kYHQ24UyVOIQFQOmEYgU
CTtAgeSNH73J/4ChGP5yw8g6tUaIaB18V6aW+lOYLGMe4OJr4g4xCMYABDntps+G/iEqr+6QWuUI
PAU1qx0CVKFOZiQz84EtFPRuNX5escR6M5/tJiuCeQMDrpIcMqw/vDHAiMrefWf8fFTMpic7lQsm
AIBu+OkYTBfBGrJd4RUH/wjf89FhzfDRl/wAAgHOgGO+xuzRXst9hPiD1Hs1kg/x+4tkkncJErAS
XzWpHcr9d3ikm0PUTEvEqmLvaco/jg9j06ajx8SU9AjioEr6fQhGMAqSqQ1KC+DdC8hlKco/jO79
AQtsLA5xtQtUov/EuHw0qBbcTdAj6jP1MFyMvRjugu7oFGIWwH0CCHzhj/TFss65Gh2az5h/YWrT
tNy0+3B8OsIMqI9AEVjeLPIOcD3AE4xG9shkC0Ow4ohe28S3/MuOg6XVdGvgPA3cvQ2yiA2syGj6
IyOyAE982DdIyXMutnP+B0acr+TMKJtmQTvq7qkBzO80ggTyFJC/aOYBHQkyykRFHaaRPYFSNfTm
ouoXwqDALpN5aau3hQ9Y4+8B33ALVKzQKbCKnX+WkaLyow1zV2v7/DaZBHtwIBjnDn/D5APTrpUA
r9PdsLD1XxE4jOSX/8dv599F3H0gDiVLMKW5M2rq1+gPgk6ITQlPLVWgico2Gf3er83/RREx6K60
M2n7zABzy6sitSJPrl38IWUC6vbEETWJua1fS4SGCVmaeN0H3g8CFh3xfyw2eEk/Piz3iAIEJFKN
ZXkKiCvqUDpns98PEeLChh+B6FNaqCbg9seYzwlEpOcLsl3uYjzGUXHEUIc2MXkM4IQ9/20qcIc2
xyeBQGDhI4HDSEILtHP2hdzMAEX8OOKvdYMrgiBzMaBsviBLS/5TciDHfMC1IG3SwIpAnQJkzTyX
NSrf3d0Y1GXBiF0AsgvJVlQJUQeNLoPfp6b048kBMEodZVn77JCWTb1VRHbsRGcfvtojvZmx/wzE
+/nHxQCpERo6U1MU+g+HbwY2cnJT+rF26laJdtUuO4HeX5QxQz0VHsNhRmvPT/UiGlS8kNo7aAUt
eJCKmxQK/D6Dr6GvipjUtAq0veG3YXdZN96rNwU9t7NibDip1/GXyHhIdu3d5JQ0+PsNpjHa6QYK
JiDXJsQ60StJnAPuGe59YvU0mDtc8xcy2amm5E4cv84ASbv5olFN/IYbCc7GavSCAdfvk5PqWHX9
iRjgdIXpJ7cAMlr255kqDxdFXyzztTl5w2iYTOHOFv8unXM3D5wsdRsdDl7DlvcJ74oJK44xnO+E
Vs0TTBKMV/iBuNy9/4zwTutht4RS0oSYkvsyPLzagkfqBgmY3RmGXcKwMr8Kc+dPEbi0FcNyVVlM
R+tGU+vDkp/cfdb0iEYxtmQs+ckkgqMfMbOdQ+jttVL9mTngavAj4HJrM+RElDcNLyYl1EZcB6Qc
mjrpPSCyrS0h55MX8op3yAOiZeBn2x5kV4euu8Hi3HXie1cdM+jcfkuswkl2ckEBHWhLPnyRi4BG
tdOedAFkPXBrYIb9q+trLQos5A/oOlCYISJpv9H0/DrnQRHTFq+n0V3ECwZSqexdV1FZStHOHKsg
SADEKTWAbTHX5RQvc6iffW2MPFUVVZtfEUKBcRaBPQR/qxmWCwhWLU0977BlGTMAnV2H+A+QQGPJ
yqSjnxU63Ie1SURhfiC3fLnk2MPoqINLrLGEiEWLoFNISbo5Xrhdr+W9d5kUWIybRHDiHm5cw4Na
sQlmOE5ghVGibGzRcgRu5f5+QbKnf4N9iMSpjA/ujj4IcRTOWZEg/czte05qcrbK0RWEg73NGRER
WkozWIpHKtqN0RSOS0ajYNGA6/+PD7Sn16pCvMrYjR+yoiCmbgDW6tx5nMEJIvixFe2NR719HD/S
TZABA7KUUS5QLWxHon3eGaq9II2gTmcAyDe8+zcEGsYZ4I0cDg91ddo4XDmcTypdfhxG8bmoBiGd
hgyW8l+dZ4+jEaL2rchO34813eCQKswhwGBlTGDRk8c+kt+b5TbEAjo78VENuo0rmoxoW4QF9XFn
E0HQOv7WIh2JojKdlAH5mcXMNYr4j4jJoF5Vx7bIFJVreCGr8HXRzRUnZaobpe73s4L0clvmwA+S
YIE/Xo9F5ezNZAEf8GGjM8xVWrEd2fVcITxKPqoWS464hx3GGZJ7cHZnJZ4kGpm398VBdOnWbDdf
1tL0GJBLMS3DvtKJ3LlHdGS6MosSVXkfWCQda2idPruI91AwQ15De7zch/ubkyLT2feg/0DQgIUG
0WgGWrtxSgjcxopLLVMZ1xoH4qTR16DQSSmZz1M+a2qg2S6Ptp1Npry+I7vgv1q/6Z0xiKLh8jF6
NbMKRq0xo10IzvpDicrHqY/Q1JO/gEtjy0ijkOKNCbvM0b6FYxp8GIJRNaCGx1ABXNbdDnKqBYb3
2ZWodbSaTJryqyh4Sm4heVkYdZklxis+B+Ov2ahh7/Tw7T9A7xPeTp+WQRp0HhbMOSV4e471X906
e9SPpKTUn3LSOx3NrrhWIkQGTYhZdpdO7NQTyZX72OFl7/ZceZwz+9g6G8/BN3xBqLGbNxQ0OfID
zHID8icxd4IasF5G1KDvQp6ztmVoIw8bTHTUOffLHPgnu9Rtgghpz7HhSPHUSc7T2uiEh7UnlkP5
XxpiVPuiv9a7ZHHGkZJwykPNZoh5nJIVrTPNd1ohezV2vvLfpysvX46ik42ijlShPAispN3besDO
wHPRqn3rvokua6+/cTBxlBZDYoud/Yl23uycTZDJwyJCcmge+FgAmDl+jDfGDRbnhWQ/oEjD+vAJ
1sfUyaDS3dq0sR/x/1g6ryXV0WUJPxEReHMrbxACIUzrhmjRgPDePv18yZroOPusaQPoN2WysrK2
w9NoM8LLvWiFo2nYJ+k4tY1SsrUdKIeEEhDPO70YxToCrzcXLSb+xGcnaRp5lDNAKf/+mFIiEYrB
CK33wXQWKPb5G6AC3oQkbxxoy1ccQVMFxhnmJg0DUxi5kE8YDiy89OMUfVaU2/aPsRBl+Zq3mHWT
h5XD9CJTJ+T9DhhpGJY4vUezpcIN3H58OFwN7BquWPx23R4IATQ/0TADuTPOIVtSbcinrGzZnUZc
KliZbX+9wEabrnt15i2CsKbVJ4FQTstIDBwV8RUJ58oAoITnSZx2fBpuQzuOnZXbEk+VKIseSChs
EruHyFX7FpU09iKOrPfgW/aDCEegRNiD3vBk80tZX3mT+Nf4zGzaGdY5MnSJVQgZ5HivjBLAGUwV
+PwDkyW48gza2c1pjnBL2/GUfJlYyPLRPFaBKiXVY6LQ5mt+7/AwKpzyEo00RIe7tO3OBgQCc1H1
VFrkE2ekEaJwwAX05MlkkfO62eJFwe85oleef9tQaKkHrQZkOlRNUyoWKy9vMbbhy4ViPoLyj1J8
wYXXg9kASPPOOCUqciT75eBwpYnxCcjNFYKJCSdKSmD+YByu6Bd7Tadwbn13wl1fLPwcQjZb9OQO
lAfTKPPjBDAHFohfGvX7hpvEPqtOs5Ca1ugb+8V5UzuG5zmNqzYfY4uai5asQfR1XJvtPWHH/erc
aIv7ruSvmjJVHN3/1jSp6h+j7m1aFCm+x1AgNRxXs6JAo+zORhsIdqRM3A6L6TuEPnRVdksR+KDK
qwg/UxWZmYMr4w1xIJ+oGtWjo71adrzxoUuiL+rzgepz4c8Yo/am7q56RokWcVqTaUev/VA4pnyM
3egMUT93C8hEVoMCf5d69IPaFAWZKl6nNtRLATeL54rcUofGbCsifAOQsqPYh4Xca28MWHpK36l1
rmwOaY7SwuQy5HQ4zeU6qdARjgyEV+6SI0scvAhKaMfeMfbMZUAXop3sFoSjQu//tgy63Zpdo3dN
Z6jPBYhckqGhGR2jOobkxy0rjHNaQwtl+6NJDc8QUeKLOfp5O72g6T3jhsmfuIz5XJlIjJSdh2Zj
2xc8zhU6sKMRsz3U/Woos5Dy/Y1JUZSsCSOxB9fwntdYOyoQxgiF2QuCU5KyUj3xt2AuhUe41/HX
ztbRwO9dw0CyAX6JM+MVmYosLU+kEbGsP3tfw7clYQQ61nDtn9Gvnp35gP3nzfCG9/jotFEA5VXR
oDGWD2oqwxfzbC3msg07fXTeGTsxHEo+89JgZAIjTX8gKRGoBwHfWjxLUmzxaP+jkdwcXgK9LZI0
vNhlYLeNfiuCCVOxm/wKX17pZ5ZI2nf8NLFcRDhv7GyHE6X7KbrGG5SKyaISxYX7Q8XLPlMYF1qm
Bpj7AHjBeRDLqiWSSge5X5TRNk4vwovCAMFHdjUtiANUYRlliV7NiVnkxCvWzTxdTKauL4iXf4qA
EXOu1JNLaHkNAzCJ7g8qJkd/nb6oWlhvCVNZLP7bWMc31FluOCnEB1EV2yHBp9RRoICIaFeEGih3
XijMOtUEJIxK3g4J5Tc2ulu4AxhrNimVZhhbTeeXRXk7L0DEC+rl1eGdkV4qix/9+s756f0GB6gV
H3vFdN3CQ2QrbTvX/p57g9AXMLoQFER+0NU1+iDkc7KoclrtIkTDB+V5z1QJNuQCFFct3CF13t92
2HS+P2fGNULcmoXBTiHFNfz9DUZMs2a3JVDznJT89XA5YIDnmISRpORLnGiQgoRPiLNPExyoRp//
iYIpggeIEiBhwAw8SnQaXHxhdFog6g5HyukxfdFi3mbZeZKqAeIKGWPQ+08Q/FaZbyJC1I2qHKeb
WTQlJGPaK9Za42Co29IsT5zLt8XjLnsHlFbR82y6J3BDhwclcjgYiLGpdIsDRc2BpSGFF1ZDTi/l
wjc3g9lCmuHZdj7je4qc5lVZCpqts5BL2XGBnYa8PG8wQPBBXEySiSrjF+puO7sGNR8BZ39Pohme
neB65cWkqlPjIrOHQHaXZN+vOwhpOjeijV1QZezxQaPQUXJohlurUmeolrl2dA4bP2S6b7fiv5M7
JYYRYh9UfZm+MzkhUbocj5Vv0tJOAM3ptUwGVlpAcUqIvWXBYpW5/GysTVFTN5Xi5pArd2CoK9pr
qCuagEqUJXBRcZuG32zDZlQWFNHaBpMhmRlzMinoFja0JJVt7yHTjiW5JcVcpEcZBl2zZT6qgMvW
Y/wZX1j6EXOtC6+GHFSTmekcwQDtVZBxTjJjbDwsqQl5lzGxmwGP4pW1aUNPB2rt3JidfqFkWubT
nlmnX0wXTsnCqH3PGx8WPKzk71z0njihqF08veWbHiPCsgjldR72O4bn4A6Zu+7x6d8hz46KHKeG
yaIocKAHjzztzgyweXZQIGEKsxRp7UHIxEAebUxQCa5LSbZth+UE/8Gyh9SprW/nBDPYOMs0fkqA
A9E+j+06mfANsivW/N6vRPdhuY1MHQSI4ajCTPcXzS3sLvJLDabD23saDY78KmNaA0iNARZCWbmL
Dl11gla77HZwkaWUDN7fftLGEjxrXqtfjGa9c368mg0kR6l9Xyv6Cfr6WOL9/I1mFpuOoNTDZeL8
m6m7B0rzN7cJ18csUKtCwb67wZ3Y9q/J2O6LCZIIkYrCOKzwL1CpEj40Yi6CQmhOidH4K/fQ7/i7
T1ZtA+HpIBjeJ9w4x+OSoGUaMagTQTXMFgIfd5OxiZTxHFKDcIkPuJkriFij4dm5mOc4aDsB4tHB
HgfyilDeWokBaWtGtfRQF1igcI8ILtva5iOQUTw1x4RLfkb8CVV9OS5UqLk03mGLN+NDLoqg1Rd5
5tXAwP6t+HRrJPrq6Cv6MAM575DkGj9E8IcFZxw3CN8Oxwumyl4ji+KjDgNRDgSVA+pR97PRTZqx
JMjtFW7B0Eh0ZapRp3tEcqrkSMlG/W1FVwRi6KDjMfqrd2wIkvpA5SYBCTAKxL8vfN5lfK1JmEuX
hjWGLDgfq+6xYla61aiCmdSjJ91xZ2/wjxghXgBPxyI/Jy2/xv0fl8L1xDozaxxtKmNQBRbeLh+q
iWN3ODgm3GvN0CQY+EwpmpeDyxr+cnsA2L43nCwjULbpPQfMoQP+QRtAC3UkJQ1SloHRh0FUvkYE
Izh6DxGbuAtQYtAU8CGJTcpBzAK+UeKxJK53E9efOaX+FKV++7p8OfUBuT8fZ1zxuUir3zdaBUTq
znsZjSkB9EKgExEK68EOhbYe5G+ml0UAiYzPjZE9lTpt2/z81E5siE47hkEnudRfqsdtORiI8neG
/Af5po/uYQ+4Dy/rLcW14PDAj4FcOD5zVVZ5WB5Y8E02JnKbtC/WgyZqTdPxzYHi00GDdYDoD33q
DNFxufUEuOQUMe3BfXHMLrZBiZemCThFoNZSY8UcsEM2ESokvkAhKfN57bAWk5Axx3wKO9Wgay9u
ktxG0VjUE9KbiEg/YmS1F6ICMSV5AOACjTRQqjbIQ6g/q2QeO2TGlkNdWl1G5CTEzQgtcDL8XV+z
+Ui+TYZcnLrUUlAUxUr8/C3H/FEUpcbcTxzWGWmHcXXJ77KjMILfAdaVPhmMmXgz0IYs/BR4PwNK
nZyoX/3DaiKb6r05MQgk8dVixhCK3fH0RKGD4B503FHnMfgOciNIWEAUtPg8aDPCfqZpGlAOArVB
bGHz5LwuxZe1mbhkiPLbdcPG4HbnBakjGMzGiWvdTI2EM5dOb7on6FFExIA6zKBlcJyfTEePxh6f
Gvx8QFDLmvUTh47D25oPsfERdUHYhd+cZZYDHOWuEnU8j8cQggTIiw0rSSzQaaGeFixvJYPoFYXC
tDjBAu2mrE/lu6ykI+9AnF7RqE/o6Wij3pyYcFD6YRPPdhvwt/7lqLEiPKvjkEZxdCKW1xtHdL24
KfLM1pQTtjWyZG6gk2D9sflObPDZeZvnmB5shaoPP7uOK7wAHbTjcc1XAWGDatnb5O68NPzIcagI
ghAljhVxUV9zEEpyYNc9GMw84M2RFZZml6QRfJd48GYYMaRRcchI23oIedkUBgwKhDadX2yIej3X
XtWO/S34cd2WwpXaQtW3JrSsrYLd3Y7o0HIyogjIQaEP+yFXjnQnqb4QG3PKOfgdSgqcfFkNguQV
Liws/CmcWT6Bg388e1YURvkRbipdY2RUoJRd9ALcj2dMOPlw8SuwNBiN61NHhz1Cj3/ST3y1pVIg
Kaw0rlnpAd0ACqZw0jt6zrjtivlNLQ6I3TrDOnQxPKkqwYWjN4IMDp7oGj37d04GF6xtn9Im0uZE
lRYgrNraxah4eWASsBZz1TPUzAsFJXYcWpspTdDCbjtCSkrow0ZAwTvHAJQzXD4GFPaROrd8JsIN
h1Q5N/TVNc2U//egokHdCXFq7kBqoBTfTQqLWxIpRyFB1oDcR144jKlYrE3i7lvgd2hui2m1YuwQ
mP7BugypQUT+dUGLq8sLU7JPs9wXXCqctIAi4aRAD7wFD8kqJlBXeFK+HB4mi4hnrQEE+XWQJN0e
ub9h1j1GJU0MagWO8NNFwoDJ7OV9C+SAy+A7Gb4pxN9boZM7i+SDTjmRg2nvDNuzDZaDTUsmUpJ3
D5O2tRp17OvGajIl0n5AB21bdeCdEv1FD289ou/QZUNmGDgsGKuVOhQOwb8lJNQJU5gXXHoMrexk
MiHoMio0AdJohriSms1SJA8cSlSYE/YTrOnl736OiSqvTO9p9sA+HAeAiP74eN8jgwcbsoheaZb5
eA4qWowrIGAkmP2O0RoIn4zjWq7mAxX5NaY1YUod8keGK+L0x8qlaRJduqukGgj1JoMMwhZjSsKB
8jr5VBgHOyQIAc/GlT7TAgsAOWWj31R6NQRMAGiXScAr3k0RxX2fqpPv2j3DgJ73AmLkulohMciS
IpiTlYxUIhvAN27XZDjq3gYXhODCpbfhBiR+mlOdxfDdzfFrLhJiGAESPiZRfcC9pyYFaZaTAfBD
Pwr+nt/m+3Xb9+0usAYLo8on5AbstjXmXMOtsdlPEcRR4aCWCNOnabguR2GF16D8ka4GiD8NuZWg
M7wimkVW6A09yjsvrgc8ezywNQj1g3DMyVt0bApecFAoXHKQ+e1CFX45MRJuzCHFO3VhywR8wjWG
fk1p7R4dhjSmhorjva93jCi7uF2Gi2E16AXnwofcaLRNRJCQj+Q4rcFqt3QkYp7uIJjg0ThiznrO
/c3ZR1HjRX/P1ba4taEkYNMMw/5FvGIXAyH6GIEUbjYbRY9qDYqyyh8LoDE/zx366pzc5+guLh52
NrtSt4Isb03/Bth+nshCgWFrA0JSBOjjawHwnBwfykqw+nQeWC1DSJgqc5ioIyAXW9slgoDrwWfp
8HbYVXFsbpxSj6Oa4bWTutH3KYm4SZf8wyQdSXyeKPTplFRnC3RNC5UJg9eAg+VxeeouSNraWMwB
hDhiDkvRiiOeSyVjljWC6EycS/cy5gCjFlHF0j4OCDy0SGq+pQgy4+T9GKyAi8ar4YNIUl6nUmTw
u+wCLhpBmJeHysXGQiXMwIDqY3QRE66hbPakK7rgeejWoGgPxkKhJVkYXaML1YU6hU8fmwiQcATb
GOWJjh47kUIN6Scfj9oWjC76w8H355D2scDopoAs100ONSiTwTo4wKfp1WVzVfpKxSjAduBvlqHF
IpLkxkhU0B88p7GVkeKc2oYxdQhJOPMImxRm9LI417cQ3VkKXhw6tNO5JkSATcQQrYwGBoB64jS2
t4l9wDEZXJyYVSwnAIQii0jfB7coUj9G3sluwt7HkZOxYDCDWCXOS9L32Z3dEBtAjD0AYYYvG8Dr
ISpisjAeZohuCJSzXQhjji45no42J2QphyHpSrjtCVI2umCGLuiMn9HoNBUCT/FbrSMGm+ZEnFFh
4Zl0VvBHDmHqCqved3EI+EXFxOFUTyKAPyZc49fqVNmJYIlyI6fvH5zEXyT9btdwVBEoeRZAOyL2
Y1RyopStt1ABpVGci5O4tjHCPONdHSB6PpAa3cC9g5URQ9JwaFkoHHnt2Kdi5K4j/qqLU+LY231Q
JXPyw3cevBRTUqHEcRESsHZ4PAm1e/61DQ7DLX2PHHhuJtJuqvwrfMFnNjg7UchABWBglCxRx9Wl
8cyRxvlAVon+Qgf3yPRonT7OPj8NlMIOyextJuoMMNsbP3NydhcNDmrqgqktArRQZCZMNA9DhWKN
EaFgpIjuod9a2TmfByuB+eAYEXnqVsDNTZFBYWoLN9dhzRQpyOrlbMXCZwc4slQ8aL5RnHCNFL/n
WIPUXdgTfoAQDpsEsGNeXGR6LXBBEszAtHWz7R8TChbL9mt3YXPS9Y7XZ5n4HqYhijAufAhxNzgf
ar3rLyghEfdYsHR5M6ZqXyD+eptpXqYLScVbOSwOJlbVp3YC8W1ESXSEnZWMhjrCXftXm4OJIkp8
4W4hDmYhi42GYJQSeMGlwHq5yWNCtDjKMxB4fEzmY6o4USl3Ag+MoBTxJ+fFNpljhLPDZvk5zAYO
F4eJQ8nKfncIA+zzYfSbFDsxixzg9YAzQWw8I3B7TWTpcUw01YhqrJI5LuWK8SJ5illrTt9XVClY
YNzX5oIpSBfThgzKoih92ou6W8IpmUnJhAq0MBI4fiiKoDaC97sj0cDlH+2jRCtwdfeD9Bw83bhK
UUMN4kgI6OZU+MqQvOLSRYho46ZMWHMcQQwOeDILAR+Ic3HGCGT+AiJqxexfiWJd7gVyC1hk3+D8
n4yJj8+ImJgJVQbxQZ8VGfIiMXuJ2+B6skbEKXgCBzuvsyZSAfmDnLeUoWRwjcQBq46JjVH8jGIS
CGJsDkdbMSkULnYKUyLgkdeDSIMFwlOjBKQYg4OqmUFshIXnYMZfytK5nHpCPQ4TASLF94uPYEpe
Q0CLJ+MAYEN5dO4D8ma8gVL+XCVY4hPdCVQvapxJTa0MxwO0gEHMcUIEEPwvhnhKcOcYUHy+XpQj
I2bAkytHqcktB4oIcDIF1Epkn15EczhSSMvoRLVYXsUcNRZGQRlOIqXQT+Sc+Fgt2DJrD/4qpdpo
TLmQUFCJIYML6T8laJgykgErwYIrN4idqeNvaEtHy3OlfCkCt7uGfyWWm/Ak2A0Vr4AALmEmWFhN
MghuDdfAKdEIm0K0KSxKjnZgJ22lWLY59AKDWeFQOZOrw+uuXfVKQ0dw3yISUzlvs2EHL+Gzdnoq
dbKG+M5Zl/glnfX9xiQXpQl/tjKyWypiLtyH4o8+CVJqJF9oNxAhtx5w+HTexGEi5iULVVtigw/I
hgqyXfKkuCFSy/so5zBZ1lJAF9URMJBxVKX0HlrECSVmp2GlSR6G2J/+AxF2PYlJ8SLAi7s8GnRI
vnUi4q9a3Hc+dSLRr4SsEQLqvG1xlsuOQW/z2aJtbeF2+y9ehESmiyALM2DdMk4GCyjSAz4Dq9Xs
9jEpXHAyI5dTtrh588V84pYyhGupFZehn+K2RI6FuU95kM6DF79MGMAcCMoTuEw6GaD7kEGKgIvs
X1DDsp6cWhsZbOwAbJp+npM6ocWWx1E74Jm1sq2Q8xll0j9TCZdm7U83a3n5mUP3RrzoRgOMRALJ
arPzb43Dl6FRoEEbXBjkVkm/pbjKWQ00k740l+btG9LKHt9r/eEFOe7RCoYRfJhtQgtHjb9HwsJS
G/AFOU7ee5NGqIDMXKjaquuSX7FdMxMwgOqcqwNoDZYQNAfRuaf3IpDAElxM00JgeFA2LPJnJBxg
VItzmXJzp0QVYD40BveXfxT78NZEStGUG0hkN8Q8DbDdZAkiJKkf9dCXIkSTNrwcBIHgT2wBK5cc
S4y26dkkXkepg+xIb48DrKtmzOlGKSbOMwJ3RZ4C/WiNiqCudXhimtAskhBCPeRkkoTYmToeszTv
PkPSoesyQpBwByOAVYmU70RgqB75DvcKL8vH5shOAZwyERSEHCH8xnlDvCvhECiRhZsQT3EbFLeh
BZIj3owEC+fSyOiixEMIuUWUpOXgablcFdR2kSDDDFB1HlLypQbMfzAJjyDW4gGqbsSLiX6GCA5z
dHjrGs/to+7qsDt8LtICctUwifMYkUPKhsh4kKB61p62swM7gkHZq+dJ2IqMaLoPGFlF0nqOZGyd
PE9jH9peRrxJ1LzKyCpNhIGeNvhRRNw00JguY4AJVsxB2BbL8gw8aMYZwFeGTVB2/CqMGznP1u7k
ooSKxVbqwY/z/GTBJeOuJST8SSX3IxbXkSwfL0gIg6njv+X+kCWTD8L3Tt8DzPCXboiFwd7m+fb/
5gDOElxBt8WmU6TjTIqR2QzEnFPCwc5HcVJ8oRyiZwcwUyQTB692HAER8T1Sd641Yd7dAlEAduQ0
wUlhH6bwDKHnk9zTGI71e02gXiHJpVYw0N5qcG5ZjRj9lDVtbKDDYge0EWZmkBPpoZoTS0Yu0t/i
CNFPrC4IKcOPR9fRmQT+hX6T0rscXJTC7j7bxNg2W0Q2NAm+qZkUXdSe9KXh416+ZwoIIN3DGVVX
GgT8j+nO2HY8fo9+bnwlF0HdOk1/3uYQg91C7aHt5RG+UHoSxNAI2fiILBxmTYVcBd2oRXdCGGPT
o6OBSvdIYoIarvSYMFMVghMDRdENtJ0aojM4kq1ZazObKSHIo/4zIs/r9+fAvtK8lIIW+avymymB
O8O5UTpaQNXql3hk9TnRVoXZLCzkqwh1Kj0sJ7StCe8jOHU7OAH6282mMUOou32wZ2ezvZTY7nv8
HK/bFq3dd/obZnC4eu9lDWS4QK//Q5PGtvcADvg9+LXpC1rf26jDkZgXCPH0Tt1OXKTncWnYYZCX
ph8gvPtyKvBgpKr9htMl4SomLvdoZ0ShMKVRqGk9mHbKhEy/bnyAw2oD8dx4AFq7xdfbuvX+zaOp
xt/NLOT1bvmVWQHGmr092eXib/Ogc6j0+5xvft/Eh9RKSR4E57y/kI6KmNTObCo2kbgUK4iFmoRH
WYA67Igi30/XqNHz3bB3DJZse3VwTHq2LdEZ9qnmjECXE5lCjQNtOgnuVmtwIYj8145ztSaE13xp
AOZDyisE2weEBOkkX7lMDDfx+SA7WCWxKNnAjo3blwlTSA7YCJ/tG4nSawfpaUTzk7tHIhUATxqQ
7CcnVeeagABAENmtNhwkJHAhHfOjrwyuRLglpoUXxjTpX9Ss3TXvo69HuKfDjgt6myRfg0s9kZbr
r3K3AFPsoyAe2nyCj3+kafOMrA8iJzZ3IXjkRzh7NnHwOQLaVc+L5Geguuifa7s2UeVhRk6TNIlZ
dAVFllTmkYiJi0tPuQDgsbhlCYEBMX0ZlXxM6TTya7iPOJx6EIkpwDVpn1Y5YTn8PRmUH5WUSSRD
9Rtxg7Zj4dUczxe68xWcEeEtvODKZKepWYMTMyaPf93KcjY/9MpTlREag7tzp3lw8gM3hQmLo2Dp
Lf8Kl6L0hhLl21hSBvJIrDzcFgUvmf5vQhlye+Fa9AaeiSeZfzVMgDi79mj0+6sKs0rKy/pNc5Ri
KAKeoilpaFDCYcLWCkUNqIT5gXr0yVw7F/fmHuydfYPLQyWZ8umFaTriIayZ7VcsZr1rroGY9T3t
GXeN6JDs0EphWhm4UuyPGSDiUvWq+4QZj9SnmEroMYOBJ3HXdChtaABRLVPd0h0YEh3KM9IF0fhC
dQq/fgpXbCO0QySiERZd9DbmZYi0K7e4B4Qmp4+zP9hFE4PQr6QN7wwIiUUlFwKR/SfLS9MTUahq
TWVaZMm02AEZRGoFWD6JIyPYTWN7NQBfEEJDcZQQY/ympvKi4+PGxoGOZARY+v7DYZn/xi3mEzEi
A57VE06J5q2pTLBiYvaWK0S9uBhohE6Z+iuTyCm+rpwdv0SRmJprxzrnBd3dm0gLpv+mwvJdAufg
8vMVLz6zWTaD1SPj55yJOsQcBuZ1sIb8xc8desIGpo1msC4pTovcsrLaHEep/etLRoO/FGSkPjUG
CLkaV/CgfimEDnodWfSDthn0cRAZV4M6k01QIXs4hd9ED+ZGvRT0puo2hjd+8cxIkgZVT0Vh6gVh
AnHciCGUXr/mssk4hju9yvo7ikz+y1EvfwORIKQcTYl60QH9P1EfFkp3zC/w0cSfpd8Ir1qTWk2W
EVU1+OJtdAx2tMerwqXP9oDrpmZxMfCEGEFo5VpRzMS74PqheaOMqctwovOfTns2kP/jlTW15M9j
IZe066u8Iy0IClqED0CW1J2U9Ue+ZXrWmNuLKxiLEN52pWqocjDgEQoEHrvx72BrAfQW5HKmpUwF
gT6OlrTeudzAeamMTqwYUHGO/D2Nb9AYFwmoUA3FEjE5BQTpSfTVIiqrf2/yysuUGXdCzW17+byE
yjp0xLiI4zaph5xNKYFqnbRSDjNU4Myych3EMYmB4PdbOcx73lkRKDIqWG8JF8LbJzrc/QA7MepA
9RR49FdAlStsYjRQCyRBa1Qap2PLe7lKqSvWoNU0h5J5qCLytLVfyHGTxlYMtQQTqaBnSaeyFzlM
TUSsLBYLoMXHEvEYiSkTYAMpPGrpY/LQgGa9GfasRfnC22E5LuzuzETqh3IeWzq2qmrmglaFSDsL
Q/TYYfWl2UG+2nLoC3i6LyJimqcT0Edi05dR47d/kEgi6q5REtV4UZX88vvoPcLI14mnudDfGhKx
kUdsOhNNm3k/OkkK1In7wyWsGRVUmBzH4ZagzvcJSAUJddhAEnBCXTBKDAavobmwRJPFzFCtWpEe
aUq4vEWn6Brvh57CKIq85Ddk/mp1YJGI9SVqQsUr8kKAizO+Ud0PMk13t3bgf8jqy791BNNg8gOv
IRgLm5qyluSl2rQ2EBAeg3v0ICcErKOE7NKL7z6+7V6U7ykVkY2gssXwYtqGrCx/Evd71F+ncbq2
O5MXrGOeQEpWPqhTxmHRSavgSitGTbCLehOZK+DfHAreqhyBzeq2IB/CTlQcC1wPOsGVlO9NmZWo
vU+GJhorjGDQzSB6ko0VwGGE88azayaIZg9ytudMakVlCBqIDkiP1C5ZLAyY0X/sAbG9tor08+IA
OZXE/w4dXQkrXDItiEYvonBaWbIMmj/wEwA0+QZ/qDkltGn+UaxnpWiuSNeJphp9CRNtM4QhBVkP
HL1sEi6AESs9ofDElV16ATsFBK486/tNkAeQMMo/FAojn/xUfdKRMnD+7NElkWbUfQiIQrG9CmPY
IUPNSkoYREzbQjpehZtUmcDHqlEV4pIr5Eeh2e5MiVh3P1tyAIDXnIUlzE2vzE/YK6ZValFWDb9j
5CcnVy0wAk/l4FGEIe+Xxzr3GEiQ0KtVIvvN1r+6MmTiTyZutbm9XJMlp5Ht0sAFEnLUjfU64her
l+tirZHFwYA6zajw69FZc5Cxq8h4ofgwKHn0Q++mBSEyFAFc+i8gDVyAcPwZ1vhNBtBy/nfdJ405
OAW1fhboa2K5yXhFEeFf8yr8WyY+rJcNYzVmBNqc19SUnDexNf9C2N9pIc+L0DN374nk3gWyztEW
2Rmlr+Asf4AgItUl7n6DIWYI3ZBk4ap1MNGQZx+AnI/0+1B5xaSpfT9VPzNyUcGX21yhX3k/qJ45
5bmaje4w9Zl3tk9WaIco9Nrbe28zf/cebFSekr5cSSzUQPhi3hdr+v6a9c40a44fjIB4MRSAib29
J5x5ZtYc25gL4c80IhGFor0LeV/jgxBERWam6FfbLFNNU0QBV4KsjeaVmm+RVeS4qhWUKSfWe0m+
Sa/dE0A6V3WSmLcJFcs6RkSwhN2L+ZqOPYXZhVXqSSd6B/J4HnVuBokipoEYw05lD9WPzpAU1aJ6
eXX84iNX0AE50/bIskmHtMJPOW9dgUW3vpwKFafYyehMaNOSzIC9RAcM4oS5Ch9U5aT9JTIFh9i5
NIiZDhCJ91/JFb7FcNBPWlXn2IZRx0572YAblVYIjQBZesXfNtGUGZRI0vcYwKpfcRijoqEol7SG
c24GzbdByFY238tVQmp2KXAQmo2HN9eYJUVoIFMgTGhlEi+rNx4rKqOVrgJyBZD0RDL4VwS+aK/z
36S4t1QrIPCB0Q6oxbc8dbDDyQB1ZporTZUZui9MlGCuBBWyvKNYgUoGvC/28GOVxyvWUdg7R8xs
YOJzqvTNxfcX8LVr7/Cnz3/xOxLz3PSbAY9Nb/WU2SkQfjB7OIwmuoNilWRgib4RsyASU9t6HMZe
XusC/uaIFFHijp9JDTXsZ/JMJDqa55gWrTnABpiT8CksXdyZvKNViwN7DDSPoJDFrPap3y7AKb46
zaEiH74aISoAQX3xTDrOZsNnF/ivhrBz8MaJfzgQatFUtIR0r/XoriGk8Swa2Zfv7fuA0hS63VS0
iQtUgqVFsDMBiLzjisq0lH07QG0lcFsTTRUyvBtcWz4SeIqCr+NAPqo0WYfxbaj2v5ajzj9pGhw5
Dw0sIUrl3ie9AV3L3mpuxlbRA3iCErINfBAMY6Nb49QymPZPrlNd0+1g07/+Qv1gvR9M651+FfCA
78n91aWrkIvVy1o67woDBM34mIVkNVpFkmYpoeOhjPQiXRK/DN2dnjqBKfO5Ddu6FfRs4+fptCL3
gjc25isfegv5EyCyXRptlnMy7ckKKLxDcqtstgP8hu0BvmUatfU622gs3Bc7q5Q/2jwcYFcVvy24
58EYXp1eHcPmsrrs8GgaUSAVvM3fOlnT6eigR8bloy6T1rwnxIFdidnXK1KYDkUeABH3GD3KBjIw
/mL2IzSl3b/kJRsmyo/4KTf6j72qf3hb17NVtz6DWnayt1jb+Y5u3+gWNKtoqm4gxiJ78vNx12h7
uZ3RjJS/7NdqiM7Vok9SGq/cdrfqFxOAlxQ355auAOBtUvxttB2RfaPeD/qRgHWvujNnQXrJPAL3
5oGvs5j94/yVNNMyDXfgBajUAeB07BolBC39AuSgD7dGBpuCRU6pO9Vh0kFaRa2kX+JsHdG951Yo
3fYXJwZKEC65qMwNFeZ9ZfXNO73UTBDYsurICMFdHy2wx3ayOEYsygRRDALV/m5CseKCSC66euuo
7SM5HTbAjEGmqcOD2lTs9YK4kZ1MkOfv0+SEZA7m94lJSDGRTQOReEaqMcPtbtdq4HdPqPP4QyTP
CbbyXHwL4soYZbHl8TejsL9TCdIQQFKLdqFR9J7OniCT8QWI4/XPbbvYRVdoZhXj9rYroy0UP5K4
waUF599PzqZPTe9JdOJUekVe9e90XdLhYFwqZvrYYpRSABgkKPp7zsCLgTZrOrhw1UvQF3pinfeW
jp+OwWpzsuuwoxrEKNQGJlK9wjT3buAqgGiAOtbxZBeFuyd5NZ+D6p4Ar57yBMJImPYBtSGbuQ1y
notDXrF2djCnGYvseAOlRAj/4vYa5CY5o/ZAddkKroxLOoBwFvsUn3lvXCIRh16ibVZQ/SIBa1kF
yS6sYpgmamejIkEedP0aAKnPnFl/xG0O3urbtysLhL/vMUWtUWjGUZNrRGiMjVrZFAvo2+aoNMiB
kBqLm8zqvBtEGe2oM2xnL76NCcw0ZOhNAlgZosqJtauaOWJjiMJ40DzVA4FnQoMAQiQgEX0z4A0b
jUOnJ/hICkCEuyiAX/eLdr+Gd6Q7nGFUpOUd1nY+AxsEjYF2Dq5QJmvY87PHVJlq3f3Mm4Mn5Cmm
jrVpG9eEqI5B6CbkXVpb6t3j7lvPHs6KKWmE4wL94d8MmA4UAX0By/VbsJP3lJDZzsn6t070xNPA
GaYBntAOaU1EOuruevygoC1F5k/3wSCyso0LQB9hz7OVz8YNOONlNKoEb38ZRY3ywawOL9udM0N3
xDiWqsSnxDZjwlzAd4MD61yTD3o8P/yCm4DiwZxZuTXEimfdzYSCrbyTOLgX/wAkTA6eoGbQMBUH
TNZJ+ZPdt0fQ/6kVvfcA746/M1Ee2b67FdrsG169DhpBe6W5ntyc+urWhVLM3K24saYdUFn0tYpb
ZxS9cp6VUX0CUB6nCEGPd6uoCJo7Zj/YxZL5uiuwY9rcc4aWQMS0Pt7OekJdXhuzB4PwOOwd7CfC
T8CvDWx3AUmtAujIrxAW+hT2aC+aQd5BNfMH1LBGKR3WAC3LkwX1zTtlUGr138Si1r1xRT7oSW9H
JNNdJt4Y/Q9lGxIsZXDRv/b3Fz4PvBAzXh+1iQ2Hj77m1uwHDZAmpSetqVIf5Oj4xGTOVBj/kcvI
7NfsOr6QOu+uZO2DDhPSGmief6jXvCXTcet2UI7FvPLfoCwF4m6rRJMeb/5megyEZGXSN4nrCxLl
qn36e3WZFLIhd2oGG6ghyka8Xdrhg3yYJnJlKAujcH4/wAjU9mrTOtQpQpVnr0ZR7Ul4vc5QkGP0
g71dvED6RRwLMfaTglAUyQ5cLAHJfC5CT9/fL4qCcibflFGHP/Zxm11s7Qvt7E9v5u0mT82fOW6M
V/LYWf3JCfrlvjs5IJIJsSM4+x8Etl7AJC1TkzRgSluYRJIEdIbYIlarU0G+uxHm7N6iuaWkAKQx
UgVWtDDtjpgQaKv9fMOK/DPBQ+OXh8J3zyi8KfY4Z9tM0MyeFGJjPVGRHl7axiMvIKjvNTrnKyGH
wtft7M7+WsmlDIAtmPifgefhQaWbD++WvxFycimF7ajpbkcqxlwpK0vRDO0RaiHJQlA4Hwm+6CPX
h9sNt1tjlSE7G+jQ4BlE29VQin++kNLCfDGBz/K0bnDQJqiU9c872DBwWqWEglYQ3vrqQCdhus5i
j2trqUJ58KAdLfwXr8d74qRpdMcRQb/X7IS2v45eM7RkILbyF6okkVeuByf69wFRxJXbzDtEW4qg
aQwXCPXo1nDb1oEh9k6NEB16BvMBktK8ozHQGD/o6Bc12t7HpbjB91p387OjqK9MWENjHlZjCqkL
HE3aQZA1JFFhVHzU7RlCvM4HzdFhrsbfK9kk6Trw0MxcoqsPOqduk3EnbatHcLuU3LIQiH14Daq9
d0K0Ja3UI/InJedJmjuGpMGsVVhUBiC54MIxvXn8jXAoBowxBI7Z3GQGtxtxKfoS9oMHBY0RBeqq
fxDuQqVmR+7uBQaV5GXA3LK0NWmBA8CJBZ9sRkKk0Iin0YWyo7CBQuVJlTVPQ8nb55RXCTuhDvUn
d6e/8tHyk7YVou7TOUgPs7cA27TQtE8jgezNaM58dJm6gJWkaQOfKJwZ0MNkoEJjSHsvDk1+DjL+
FEIKdVhFzmczVZyEPAiSvGdyIGz8d3prznw3o3UzHswzQlEIepG+VFl7fBspr/OLTXwxaGQz58oJ
a7kVc0TPZnRxPdruzd6LUhFKOdjKOlcPmoIlnbAG6oitUNwszrnZh7jUtDbLu1OMT3Yjqp3MDphb
y2xE6BubNSSqNtSxLqNH1J6c4+q3zHSya5ugkU12xm9BO9jeocPUfKDuXnPL8clGvaZl0uONyCIl
10l92IrqfKfPgfchBcXX7EF+v4e5i72ZnK1X8I4vF2N2M1vZfd6KztPd8rlDQrBOtIohte80OHIr
YSv113TrN9zOxWmgHvZbC8rzh90ZfCSpJXmcw3jTw1/YN4ko89JYLqQisTY7mkQoliNy2EgaK+MN
FG70aTT8OfY/dicwj/3n3kEGo/ExD8nb6gSbXrPGM1W2XvMWPOy3dZv8R9KZLanNLEH4iYgAifVW
u0CIddhuiIEBITaJRWxP7y9x+Bzb/3gGhNRdXZWVlZmHAISlXhVEYE2r3Cx8TVjXOcn+7uEbi4At
qBJrcTe/j4nF5HFdtam7NMf1hHOk71gnCdtPGAJFaveONhD7EQghMtxGsJxIVZg0iF+A80j47klq
JiJZCeCWX+zNzd7kcnJBlddIw1qKSqDvuIPng+ueLBikjGuwZSENxv81nDhwpPf9nc15QdyHBBe8
ORfwBEbv+dGThUM6VBlpuCcOj9ukPOFM8TmDYV4jFIllBuK+bCTYyJ0njsIICHh44gKfveMT08zy
qsUgI8qBmtRkAQEq7L9bR4NfSNB2aUh1qnQ35GVBFk4HqBkXZakwEU+ebUxdUFnHSIM5mTupbh0B
A/b7b2WW/SJQhYsKB6SUW4Dwvff2MmkO1H0rE29uk2KLGviZm1rqnX6v3FrwdgADdhHReMQq/6Ki
ql3hK22VWAkUkClXMjj9XHx8f6hNVhyhbIpXB34tXD6IlU8KmMaUnx5RPXu3WFXgf2tf6DO/gG2u
LEJUB+Mq5b3gV0DmIYJ8j66fB1ZZMMhhbR1Q46akfFL/0Ayns9FJ3ScZhs4QxKndc9By78yOMh58
tlSXkdpzRxPIFCer8iR6sSjrKWkObciKuHD6FiQsLk6rW2eQRmNfLVRSsD75Co+jc/lz4LxoudTI
XwerOoGrRVu7GeE+BYcJkVFf3C8VUzpj78iJQ592ko1UavgGfRuy3BR/Dfb1nUhSQeEP5mLNvzmm
f4nUDRDF4ciBB+KjbiqEcZ1GYm1wc7nBHITQouTAlKnQZifvdPDzu7gLKtROfJ3E6fve6KCBgnE8
Pr5qmq3hiYvU3q1a9DvtouoSrKjaaWgjtmrJGKpgYD1KIB6qS0IZxWeGxS6Cwo/ORwPdUJnsfVD8
uDg37+Yx7eJ8sNx78LWlJ6FOxDD5DGQe/AsBnkCZcy9J3chX7lbhoeHehCehrvb0SR/3Zadh4TzX
NGIvzsWZx9HewMnIvoTHGHaJye25ujUa/sgrhFX6PPNGuHRPq8QZqdH6Dp5TWoy0GXfdHbOC2g8O
klZnnwFgm1jqwGaw87Yg/yMt2p0GnL3cvv9ko6t/+jZuNb49smkPMqD68/ZqDJ2b9HWbzKTW/MK5
oC+TheWZ2TYJXMlfEx0AvZSpjq9/HFz9a9tgrBZ1BZ8u5C1ocVXoP9s1XjL394xCH11dB15qkeG9
vYrd8rOwiXANBw6fTh4nTSik4CybFNiUqSd0Kh+yRnX/Ly8IhBxJDyQf670DnLsDeqf6Uyw6Ay/x
RiwFy0okf1fNdbw6mV8L8jmSMkQbVv4F3NTs7HvGhSOvzL7TXsEQwAPzdRdUysRdoD6aMJDD4MWQ
LlYswFn6S+4ClnQtoF48+KEJowy3yV42WKLiWovLYRoV61L3BP962xyVFsnVafj1WYW7twvKTO5n
0ctu+MxEaa1ZlWEIQlGL6yUrUVoHYQYPlBqo3xJ7d8Irg6pIqGODkE12hMMajTw80MI+dA2mCBNr
pZ7jGPqh2eaEdl8D1hAJ2AQ7l94NOseNO1NAiE26eeccpH5lWItRMgagoZ0e1zApkx0Od2XwkV0p
w0URwZnewSFGkE9UuFqPSVnlG+IoqAOQYSRxkosvVTu47QtvY6YDB63eG7zqQIciRYgW8ghkN9AV
31i8hw3nCSHgQMObwWwSOykwylKa7rAz2QYDlmB5lXos27AZJ6PmENZm+OxsxQiYMHzUaXCK1Za9
pZP/7p3pmgdIbqYMA0oGW9gvAH40jXCFWATIu8LUmgIK7Aiax6A03GOsqCaT/FozH2qNyjwlYdVN
WaD4uUI3jYE56gLAxRURAxdS/hZQ+8GSApXyBaT+B/QE3Oy8Azn5imaL+h8nkPGjX+3uQMERo9/b
l07RYTfurEOPEXA/36CG3i06O0Tm1FCu9NEK2NvnqnOaVvoZJAQ/Xz9z/K8e+Dvtxt8+Oi0obrnU
+4/h4feI3gviQDB0MJB+gX+rN56vC/onIBk1DsHgjhb9cc9x9/krQ7Cjoag+qDigq0yW1p/gABeu
ElRWGVlg2mZzTHM8Sfw9VC8o4fJXGmfdtN2aHgaEKzShV4dNfU7UthBK0+47dAEaAdMh2PhUc5S/
R+8BOuohp5V3YAQ9aFy6Hya7wX6ItOXw3WtQSkh3y+gbJmMe5w7AoXOeAmfBn9bUlYvJw341BHMb
Di9ouqDE7dSGlLf4xIpxrMgvH0y2bdOpjvcr4vYPeKZ/edpIG6/96R2afBa+valbRE9nP0F2BC7M
2VqOqr188vTkvWkOEEQ+gajlvG/SrfcBKtFEo9890Khuwol9aUMh5Z4nmj5n0okHnQSlM5mc0a87
AOszHYk3p4GycWJoUnl+nCx79bWiogRqH25pQap4d5OHzDZeDHQSozxq2OnHT8JDVO3tJ1cXlIIW
sLUmQ7Qe7YR0lvFH9Kg28I77F2f97BP9U46qPmmulUafAd9cmvRLP8dOHaGViQG7eJ0TyH0OGiOc
6qjiZXsSnM45NhCf4qdTHgoBk8CmYpMuoYanGT9iGoibngEUWeNKp0g4miQ1XhAZNZDxsqe6aLDh
AjKfbf8giPCLecZ10Sbjz7+x+WVfIu5wHO87ZafiotpBME9Qrvg1nJf/DE3Dt9sXLz78VZp2/Ose
kbv4IKpgQCrKMI2wfmO2wiiu90SX5Wm58d1uT10++tGiv9mDyZQ54q5R6iPK8NDA9Ms+W+Cg6bjw
at1HOw2XMKlmjbdNQl6YNgpx/I4a8O3t7eIDwIdveHCsEpR73CXbNHpx/noflz9iG5Fx3x7y2GHS
bzi+GdphwAGeLRMC6pCMWfPf7CEBnE4AsdHcsyNIVoSBUOg8oCAxO6Dbfkf0mdEXimSVI9bcbZ/d
OAOPoO3aeyJ6U52hTxS5c1jlnBheCZFIEnoIrcNTl8aB6orC8ZlJHm6WJbr4zI1amygJPz6FIT0i
hmTmc4Ty5gxWTKdv76O7UVetkgcgxtegokorJ7oXwruR4iY3oK4HR4B+xrhaSJwaq7gbn7pSFN0A
IQ91oo2Zx2RtQTSJhj43Q/3jHj18XKhBj8EEOKx4+4vj87bRWuWpDyWlySgbcsKKpyLFrugLqSV1
D1fyQVcvSdOE4z0HL+j/4rij+8pgkAkWLKutBZxr6mF1j3AZ9Ifa4MQW0rv1ui+RgYd95I4s4aZx
2/vZrMoWVF2K4B9hgO/l5s7xtRWrobFS9a1p2tXqK/SokNyg9laRA8EYkq7moZuh0BnUzYc8WZ20
eiH9KaaMIhyPvNejqQLEZWncBIaw5jLq0L+AgeXnTcvJpmlM4+boQKwgq0QjiyDCre8g9bZRaGQN
0arp9Vb8HXCbILi+w/r0LXxHu8yEAKcgTDZk9IiMjxXAEBQtZSxuNsOpFVn2iPEnstDXsPFDRDgH
cmYrPKGZqOxo+SUQcR9sbjIeFA21zUFsnGti5UG1T0QBRXJBQCWlkBCiQ+AmEheNubA+9Wn1po2A
R8bFJAPEfQmBArz0Z0b5QAHBycZNgj+puyQqJk0THbL4IJClbhplnhPPZYOlnXMN9C+yDqDWINAQ
S1487Su9LgZjmBIg9cf8hlwdwcnH6FWnCacSFIaFRmqY7cG7SrMcMxKl73ObzZQhCMkQH0EF5z6c
YF/JeAvlmLVihOOySMnHYelyggNzqZJoghCmcIQBFui+KXjePLYcQUqqWb8xykLMl42+4tDwumzm
lQO0xSSs9XGtl2u2EfcuMWzUrvnyk/viGt1lQNUd0VzBG6Bt0iyR68IZwX3Fg35foEc97G9q7h5y
BF6ZyzP4EAM2QzUMeer9K8WNf+zQJWTr4rbHlGECjkywYffTnuZM0y0n0gx5PvxvqNuokYHKdElx
Kfhm1UN+jj5nGYsRwBzVCjwembmXbI/+BIgT78nDAqxvTnLWmdFmmoCxIPgGbdFsaiD09D7pb3MA
ROUtyW17IUU9OV2VerlhNejsW8BIYswV7QaDJv2S14BpaYaoj4h1pbQGxGyQeMjm+OIfq0zInDbd
eekHwUFGe+bkMV2DIBIkxY6s2f4qfUkhi7RFBwVOqoQd/lCrw/4caAHuSXRB5MjGs5I+SNHWfE/T
hsSZAPHNmF0YCJKQbbS6JZLwl/12MakSftnuKf35lXI3XJlwfH/0VzdfKEIDhVmQXv3KFgWEHcpt
7drAw++4XcFZHVbEZUH33hcr6lxiuEp0gBU3VqUZ4QDib236mVZ54BckL2PTjp/Ow21I/4utiPwb
RYppl960StpLQr1ncsQzvpubvTvNFMsrJtlgRvspgZnuHD70nptwr47j11iUgg/EC834Pw8k9fUE
4+4dQ3IhftT2mgjQBxfWNCOqsJXpmHASDpknDeM2C/mnGGX9ok/xZl3mT55V98PZB91xSxJCzwse
DGIKb4eWJgvyAbVNFU9in17W6ssuJOiywDrNZ3cPVtGwsxYgbFrxZ4O/ATk+ajgIfszOfQDb2rre
cJJj21yfJkeegNP4e/OMavTkiq/wzYnp7ZKnfh0PWpJcpyZkU7CEEi0VmZVOJk6nC1bELdqyEElE
qJxQojh7q1anOXkQcFA8bsUvE1XMwt+NKEeob707i8MpfqrufnbvH07tYlJL/EPcOjJ5T1/RKzCF
IJWuupQnNORopKD279NQa4BtHVGNdN98pxbN26//yGBPkuzoD4UwRaWC8mRhoovCQVH2Ab0oabrp
d+I2ixses0CqB3owTCiLmGdqMqM8vpXg/VKH0S8EzDpT+yhCsZ2uKJjA4vLMt7cf19aqgnD2YZog
jfXns8JwCXqMnCe0OaEjw5RGUIVpF7qOh2CFg/xUp+9Gx/ZabY0pGeMST43jarfa0zOEaB++//ij
ubMijFOo9TbrDQcxxw7IPsDOEXTyzLrds54eoyN0kSodSJQ2OdAg1BFlSE82HIU7zxpGTHwgwwue
0XSOq5ZdGcIdYDR5zhlT6pqDyEpZijq6sA9NyZaZR5JHSwk8Rcd1k5NvtzoHfQW6A5UYkIxjbCDL
BWknxSKNWETvn4EY1OnkQIACat3CgqZmN72KG5NTzhWP/7PDcx/G+Zman3RP43CiDGjQQHJ+C5hd
MMDERRUOSb+K2WpOGn+IEQ2IdgZUCG9UlerMY0r3xQhff/1V3PHgyDB6yWg6ECaNVsafOHl4EMxt
4XRgAq33rKE/5XIQI3PnEQemBhzxSCFqkxA1Bhrgq+vgZUtOGbfkfWhTILlJptjrqae0740pFDbf
5EDba1HU8XzWPLUoyl/lBwZb4dqWwBnekwXs4V4DmOFKJDBn2SRF7umB7dJ7m0dpDOi4RkHKSbBu
o9J2H3uUY8TLlgydtJ7EeRfKgwAjUn8jvA98VKCQQ8xWyd3Kplnwhm0CxVswaIZGW62PHKN36pSC
OuOeKEkNL/KC7jdCZBe9Qw/a+SCXgwIxHqvfYYbx7920Ps1NFuwVtv8u/Ilo37gel7DnFFkcFeg+
bXqF9AYN3UZYQWwbwjqOm8yTtsYVgiP/ikMVkih/+JxBuILWEgiQenN0ESZCGsBmWCM9r9hMAnyq
zv5nvzluCibDaliKoch09UoBZG8453vuZz4uzQxCtMjbjKiD+ZFnkrtp6a2+hFGe7JLjUFzO95dB
D+YAR1wb/EkkoKeON+l9diNis+MTcAWKX3juIpg+G47Rfm6/Q/YcNWJKL3hm0ifOmEdckED/H5vQ
7w0WzidlOo3VJPrWk0enYvttQ3KkI0PJ3i0vAAPQXNVX7FaAKhJ66Ux1EQFgX4KfM5b39tMpiohj
rP2IlMUWaTIMPU189apMBQNSI2P6qz6PYovUpT7hfxn0C5krABM0U53o9bbRLrfrA3xrB++2iX2z
/ETP6/u8hJxyk5hd4olrRezwR21hSCpJ0JeHB7jvcW8gIxRQeI8hAmhErRnHIAlx+8T81gf8Xjmd
eikJIr5YP2EdA4mJgtk9dUtgm5QgIWGL1FMZOhhwTJEKvKv60+gLHW1g9JSSllWpaevOa9iMmI4d
HztqzBzCZu/hnkKFPOX9N4e8ahnlnc0OoRMK71AzxWtlvC3+z+nYrfdSrK1ynlr3EKHHXY+y2Y6M
78v082S+BqOeBKyl7x68PRDGSOYtLwwaVagiwehkKNBiYB+X/IafT3bxzbFHDORUmIM6GPR/TqEM
VU6R0Wt0y73bjFobi3nKRNP/MM38Gprd1xDq0y/dpOXO+gxkPnyl8pYN8Tm40xWFZqTZJCyzAmzp
faGa7/4NSBjnm9K3/lCaQWdE8VlANygjWHRKgVbvt2KN52t0EaaRUO2EnJyGMKNzpH9B2gbjlpsH
rWrMhWmvC/EWD5RkHFQen6dwTWjWC4KHa7+QCWm3CBaFxkETUu/OlBknwJDLWJ24ZIiuDwY7Wdm8
0nWqVxHTJv1p9h+MumvOy5jDg0q6GK9N8U6PhcOU3PLTOoJhICGEr5pPrnGdkoyq3qREwngLjOcH
v45Yf9OFptiQaJ4LbgDTi/g8BUMqQc4ldQz+e3hdHIbmgC/x63ROfTItDxFNVEGvQ6S/g7t9Hb78
u/1Db85vYvUjBU+QLz/zzu3Rq8tYpcUArkAJwyJP1UiNclXz+20pdsh3W4qi0qWvgAQgL4JifLvU
NrzYcO5A1LFafRU/jW40P160QwXrn4PbXPAVniNzLfecOp1OPI8DEiQtCZW9MntawNfmXqu5BRcH
phoMB0Ay3cPkZ0glSZpPZzIc62BWya2+MzrFhUvRKcRO5SPUMGHdS08V3hItM/TxQ/Ak2vxVCwRN
90rPG/vpP4pnoKz/sVDPOHVLHGTsRpdzN99WqQo5xsGrNC7mz2O3/6GRKgt1tZtxOFvTaj2Cvx9C
4fA0e3lHyBfQEeieUOPyPmsw5jT00TRR9oGUBAuIslH0h0MboSnisKM6XImGkJMhSwzuW1NJDm3L
Pv+KohMMLkhY4peSvVGPGJCPDVp9shcSJ14R/gDbivzqa3xJvOcMV4ASZR16ensG2wwxOEQHm3Y1
4ZzRwaNZKY391Kg0dt1qLPMh5X4vT6J4/1/sRajUW6iifBDjv5zxFmeH6KdnKMJsDf1S7+4AX01A
hj6fAAJtPm0XdgpZFQmsqmkt5i9g0qVQ+b4aJEqSC70dOej3wMgsahySDx6snjBTH5LMxHfDGqRe
Ojp3mdqiSaKBsGeQIGqb6v/MaP0fY5Ki90TZi46Zj1PE8rYApNCVZV/wovekgtF/ciyC5xwGDJt3
/+94fRhsZ5l1VOMQM0t+kcuKp60aXFjMfzIziSv2Y5hU5w7UOHq/Y4gq/MjbXX3E9vi60asJ0uKL
4sbCc/qSUPz1UHdHMIFoT2IRFQNZ41Dak3tpBEQ1PZcPaZ9TjkemijJdmYxDSTVeY0LL9nksDomM
NtRCrjgN7z5WN7XZFqCjG6kPr3xWeNsJN+g3YgNxI8i9d1xlCkq/ICmxBb90BxHlNKUiiGD1Yf4H
QRwm+iqcmCf35psQiPVfwo34RbwTnZHtyyuMN2NuJEpYnHGQb1orPO/Tl1X87NHCWClukqa70Eyn
twsLQCFWACJ2S4THjUZRRbBmqYB4HDb6mwyTKSYDLqUzu7iyFNanEX+vuPCuPCVat13opI+cy8KS
R7toLIkP8G6WGavvy6bQOKtgXGZ5BvcDnPMz+H1lijcR71V8y14Y1ZC1GoFB2gldEPdlDaauzOkD
2GVyGsJF3z1Y7WWaqNBJSuiqFN03TnCnxYcLzDhkMEMZye4HE0Loz8L8hdFvQJqWXtWpAyphdgwg
+MIw7c6RN8U6Oijjzpj4F8fs0jFm/0uA6Bv1Alw0uU1aqkMUNYRzVuzXRKm+Tnvw2BDOdYdOVrTk
aD67DcC3oE6wnz8dt6DuPoVzE9y38O5Mh1+DarhRbBLeQw1AV5yhXS19zsegDCa7eEEzpyUOQwce
mhyeQ2jZcFU+pBZ3EgodkvVwc+L54r19sDPNi1+65ornmRCq9bl1yUPxexCUw1qYLjv3i4uFaMZ5
XuvWo4QGIdX4HnfIIrpP3pwnZdLximt4pBVUDJxfbR354qUgarh0ynunjm2Be9rAzf6QRWUgpHDl
P0zD1RiU4yy4xM+Pf2c3B5+IDUHbcz86LXbe6YfmPhJwP2US2tGJWCw3STBf4b9cL0fLHQPJF8Ew
ao4/w3Kf+PwDUrUSIZiG/S71gATxCUICDpC4PMdEfH74DmHvPDhf0wMXRoz4rm6dG5wGj86yf/kR
Y3J1ZunXphe7jP4tI2NJ8HRxgmPk3TI5WukttjgfOZkUBwZviCSLE4y1L6sPJofd3Dz+smHadJAt
dE6bi2QjV89hJRJ9QqgggGHCCFeLZFJrnk3caRBdgcGBQFhBSZtBDFpKHTZDMmCiJU3srHtN0ZU4
dbknZCsxWBlPC9LeKsVPPOGoYrqwUylbxQL6ALNpKqyrKEw27NLV5mzdT69BvU9WK9hXsM9wE93p
qboRSC2x64v8+mEzEtSsafKvytQoW9dcAe0vopqPGIIG8qjYZR0Km86H6tdvhpd9R3fVQK5AcCSK
MXDmuVtYCDvnt53xnxeHg53B/wNURda2tcuCXe7AKgX44GJoZN6tGxN8UmVAOO82qP/qRDrPP0pf
3+yistdaXN2KTdIKD4sKdRlUfBwMWKNyrrnxYQOTYcg5KO24BgwwJzcEJISXyVJlimReo1D840JF
peZf8bslRTtAexO3/VyyU25vfc8mIhYtmrRL+aBkDZLIeln5ar+tYqCDkt1m85zT/ONNafQxaAC1
E+MIqZiA18NNZvsjPe/TaWsvISBWCQnr+XkI5+T7StLJrIOLw9ruyd5KnJEKO/kTIHuTvWyWC1C0
0k/w1oNd7J03wN/iziHIxocBgynrjjt16b7JRunsOZs9ybEPvQw8xb2vSKNZWuoTywUR8B0LXoDy
/sbAt5T7qTTr4H9WLDpd6YoJLrJqDW2Enxu5jLymXh3u2rLfmmpMhrOR4TWrPr4GZ/wl+3RdllHj
h5wI+O99psg50qJy95A2SGM/bbUBCF10JDtJ1Sn/kUESp5f2o2EV4HO8kWgjd+hoLcIBDOOXvZuY
WiRVKGtaNSw5/os9Zt/mXO7B6u9Wy+iuqzfCbGYubpnVpwNA73CGmJ6+9WNXwTEgSPDmZvfBp5TH
7SvHPPhOib3AM4lI3luOCFdHvJgwaYB8xhLjENvCeyP+xYWzJxG+OTBSPNqUifUs8E4pvDQ01qXF
t0gKr7/7WM5Lpv9eH7flwuIt3n87NLz3LtcGMLDSJ6+4zFhkD6YxG24SfXzaGWerRN/06T1nVV1A
5emk47T/5BwKWwO4MPT6nl5KDUgF7x/C2qC1YEwFMIxBidIPnOAT8z53+7KuVTuUg7WLZ/SgB16t
Yl0t+NHGgPUTnSFLrgvGt2a0zerr1uAQ3goOgyfjL90MIiSJA2SzwZWfQyf77d7WJdoPiyM+PD9J
lEY7EmPatSf3frXoLpa6Ij3WR1foMZzv6DQgmoIOQ8Y0JOlNzapXnKcxKVU9/R1fAMjsWZ+eJI/o
BZCHnvHJeYEiA8wzcYYXbeKaVXjtLg2dg06WE0nexTNf7qPucB8Zx3kB3r/cHcPkF6f08/5Tl1fq
HGfr54REw2/SdyHU0EEsIVH3cKNhuFIWpokKZbxsF6UtyEva0IMz5hF+uVlNTmGyrD8AxSec1JbD
wqktPoxCcmHWZbabHHGmgK7ZbRbYubQvpv02bXoj+NCadgJxCKgQiqvBIqnOoLZgSEN+EVfah1L7
0aSigkv2LmxucD6pvK0bsK+BSRcP+LPNbk08vm5oHkf6GA10/nfD3fBiALYnc8OrtW/RY9IkTyBb
+Lg1iEOWuvxMENrPMK7PLmHJT+fP6NJ/gLfVrd3w0McjJUqq9nLWaGMJE53j68c2Mut3H7zcytbw
UHpx7pMqM9szaJjLWR7XvQTQ2Glsl/iSZE5ZA92nPhsIttId3J4WkeHg0PDs7Tqto9VkRUYVutln
nEnizyTr4ydRZ6lZbjb+uHUsOuoelrKI+Cd2s5MPj2enhMAKCOKUZn+f+Pz0bigTHK3dL13r46/2
GEsdWl54prtHgUXF63226fgQcvvfHhyfcPp0sm+XeNro3vgrBl9+vYeJs1fn5+5QG46Tm5NEvEJK
JcrieNmlBev2NmNVs9D46/M/UsEaLtaft80Wus2ao8Ijio/4ptKpA02XvZOyU6xKw/7E5qLVco+s
zxFxsgN7iO7L2b5TPDEQ43+o8lsIwO5t5r7yTsJoHkxfxaoaEd6Myxw39YhBs3nd4ecbTGvvOHdo
zO4t0uW8QxeRWNCix/mkqK4d3QdWMtYSNMSp9qq9HTyJ5EHsKf1MMRoD/a72GoukoAbd/7bYg8se
63dU6qo4F0eRtYdszZa2eBL5uErvS64J0ue/2rUBv2+xOglZsbUB27I8O0EuAUH7rmCCwC7ODCvh
nl/YfmE+Ya1mtDW6fA88YFbsssdPNK3ocWZ/vTBtAM2uGIP6GhcWr295FxtZUUpoN7pEpX2Y53X7
SX3KSyMOf/il04mo9RmvSIbuXfoS9A0kpyuDq2q7tH7b6e/LuUfZ7+G34JHHVZ4TtcIeXBER0qFy
ox41pryejKH8fJj9lAUZQ+Ay5FR5p5HGc5QDJd8mNBpOIBotQppVWkMi8xtIkTd9jf2ojJbtQOLR
UcXOjOJ6YrTvavVgeTvIaQuqVJbZLexQD5Mt+m85jZP6oAyHf1Zsj9FpclKvEJkPp6KLh3n//aJV
hfRHjw45mIn4q2Cr2RUO2BI3oTLhMA0fa/RYFrUdxga0bPZ7Bzefrhnmwmr3mEhUh2a/GmOK1K27
dbcyv0zBkJPVXwPBmVo/37tmPdrbj6dfHdZl9YDjAH1DYN46CSxqDhPnimr9PgLuhmaOB8LA7Knq
qpIPEuVAh+tdE/F/INd0sifPq9GCrHalatIc4E2Mmoc+dw7EICrQ8gdH30HZB72dMZF+jmp4q4nr
Jt+z2xYFjBntPue2RdUEL61G4qRNLCZgDCOb8pbBmlNshT+XBzSlos/64e1x70L9EbU1BCK7lITs
RhADZKcwLL25Jo/4D7IYbTVx5GRYYGJaijrZWtYFPAqE+eROAA43nDWAR05YUxJOT78HmNJaDzm/
Hk5pBG4ilYErns6NdbXdmL0n6fCDgRDvLu74eGNNz5aBHYYnkzrgzWn04lyBjE5X3N4Rm5iziTIm
bQonp2oziU5Na7kmTGdRazEFA1qtWD8EKvBkY6DWigyjZX8BMYbRWoYsjj5PRcsM8RBIh8jkcl3H
cM9rWCBDDN9dUUq4UNmWpKVPf2OAZB/dQtQGoVp/old0uSHffxP5GRxFI058ZAp4leIYCtBghHdn
Pyl42QdANapROHRQa76HT44hOJwpnst9jZrcXJzqqPMhdtorDsYO05UUq6Sf8wogCET2ikGjpgo5
cHKImXVmBIOnU5OC4urUXqkncBoyFO1V1uqfC/K5UbMg0+mqL6AniwoYqMUb0TF/16/NTnGznfeP
/XuEXeh6138ZvKSXDjWJzCwgF6X9tvTr2zdjf6LV054S0UGgv2CxVk8U0HOo93vxI1hHqydQYUNz
9fCPBOHzbTOcSvsHpFLGu/4SuExU9dqstc4Zx/+AShmOfO4qhSZBeWaH3wM5/fevV87EQX1n8+fL
qyzbd8gX9mGyD831bZserfLS/dyZS9SgJI3Qa/SZEWrEDaVBT93OIqTWHeyvoTEokYzzpfW5Zr+g
3HMYlTtlHw+Yt90orHzvXGv2A8L/03mty7m/pA1HFX0bLhl7bTjp2T9S1cNVZCL10r2U+i/0JMk7
ns6haZ9fHeMEJMII0LJ9qXewVvGvUhNBQsG0zXVSwwfMfrUIlNUr8bKVdz8NxCN44Rkh1WiLRlk/
ogCL8Zc2LJ/hCG/Xat44Ld0djESrdPCa3ezk0y/G2bDboaliN7VHKd85pxFyR/AXXGEIjZT6j7pz
UcJbRkg92OvoxAXFoNoMgNGO3dtHyHk3ezRoPGmbyXKF8YpVChMWUzFcmTBkwt9IaF8VXnjo/LUC
ru3ZjEvsCye9elA7k4mB+s3ksX7KR5BR28GjEt1bVudjupPaKNs290G2Zc9cZsbgTZebCLM37XvV
zX6XBHQ6+FKb6D3l+SaFRrWN18b4jhzH0fafyuqypj83uG/h9Pj7QKhP5HttWiDZbUuxYjyE0fIk
xzr+QrNhSCamrgAspT++RIRyKIwYTjzezDTWQGcb40uQBYQronPZr3evMxMlhNRCYhJojQyi2rKe
s9eghQQh3l19i17x3R01fMiHfneM/C5VOKYhsEaimvUnVaY7pMx3mwmxMqJV0g97+9p+UtllVAoK
K9Vd/Y/cKr58afc8HSli0HBBpy4thesn67FLM+lhT+u9x/Y229+id8rU4fqO5spov726Rk/pfbPn
YigoXdYLWwomLa29d5uIavbEd0AtcIYat8dSP8vbAM5PQrNcSH02u3nP/npN88ROt8bLvbQ6H2Bo
igS0RVjotISzEERqBAaMJj2EGAPhYEHSkKCSyW1b55RmztZCTeTlmREQZw9T09lMw3JorvKNqLLM
HoDCECQ4tXsfoglq0BcHkW7qPHgmoDRjNV+IhT497m4XebVSmNDtFJJscmrXsTrRkDEbl89GLF7i
BvOhrATS/AD6UfEG+Q1sCbdVas/TDBiG7g1oP/2cMVSD2qoEhgdFgCmepEsPJEBT7QziK+iUudTr
tNn/TJeQ1RgSHII63lL5yCPkgfbzvVdnuoqZGlwveYJMye+cnPqdhg01Wg2mBOu8oNCblIBpt42e
uda4TjI8/S4/IQOtZCut3nMrqoVBrNk5ZiEtR+RfiGBkXPnDMtcGZV3LSujJ0E1torXa6OURLqFv
+z5LIBherWRbuQQVgtLsdHKXDblhIs50miRxpvjQGl2IClulOrM9X1ck3BNALlflOVKd0dMg0TnB
MKj0sPa801e44ktsG/Tr9WWxmrQVWb3MH3O0H0g9GpyidoEL0X3eisBeAP5pd+fo7eSzz7zSp/VN
nlJYRrzz6YXblT5Sfn+m1fxpRJ857rhoTpWt1vgP0Tc7W7WcZayGwTKmhsNRc/QjATmm1FlhaoSQ
T3TIn4gjHgVuG2vzvFsKc3s72uP3llsjWD8YhTEIpt0kYerOttr5GRmd5jD3dy5Oemd+oNX/wX4N
PrsR7KwfbnN7n9lyTHdbMGmwuQQ0AjAAjeurHUNGVwXf4LPxyksbg2Exu6RRiULdz7F96C3jWtiS
c+vk0jn7THJWQuypvOsPVmZtnM1OvdTJ/XRUD2jYhteYWtGNa/YPlneKmtCSnNI82A6eKOGdf85c
/6ROs7tpDwajwXtaxSwQgzh1Vthoh+mNTQAKiusmV5qtsNdr53gXYwj6tj51O99U4z8YDZ1Dj1Cd
Y7GW2zgPLq6bN6QLhPKW9nXDT+bdJ/dFAw3b0ZWu8bZY7TJ87lr9Q9MqodC4r1q7xV/TRgwBJKST
/xzRMRBVApFq7pSeS8EyuMiSdOlKqdAMB01GxUsiU9ilaAIB/vp/ib/tM8McrPcZNAJ4Likh7xJ0
/pJekE333cHerw+1/GSOaW8x/otagdmv9Yugs6O7MxT/YVDopY3YWHQYjv7N0Lv/T3HGwApoADmu
AXcA3b8JQ/UzWZ9N/nCN7ihYUFmg7RZA7ht1iHhPXk6clj/u+bbDdeIupYAGo4SeFqsSsgVCfwHa
ZsagwiWJuTIaVMJTR8cAn8Gyf58eJyKQp4nyNShQDlrOvIgHYZvNRr37UJ9y+HB3w7z9C8fcmBnI
TB67pslpmuM71YjS1XY30G28egyjYGGfwDtDBxKqhVgn/IvMCdlirz6jwSKTZmTWk1KERdz0iXHf
h4S8g8+g/85d3AHbnFe3zn7xDFginFYztkwdzLLCer3Tdu++g3bbbf/8XwktaJE1Zq6kZUmzjlhY
dYoOZ3kv7b15e4aKfdZ4O/OW7FJaagYiip/1fdYYvdi9d1Jd//gMWbZgfQxoiU0nFcEmU5iEHgqw
qLok4T9Nmp/gWWPW49tP/CBr9/LKVAD1pSu+x3XGkjB75UFC77cHV+jJBiPhsCtPnkiFSidexggi
0hmtOS1qoxpjJ5cAB04kNVoOa/E4UCLCqBhmk00IcQE7+jZdunB4+gnJC3Qd2pXR32F1IYVhx3Cz
FFmKFUk9rRvvr+G0aCi5yx9p35cXbKC/ApoPxCH2DAXD3sHsc3XTIKZmrQf7jaIAocxtzFka7Ih+
ndQ8i7Kp3F1lgFoaQyJa4YKcWCcGMULzG05KfyyntOZjYTfc+x/Md13dN/nP1fGavHQaf38tuqUI
gNFgJQZ3W/jQQmmKJUxqYLV5ZnDUZwRt9IrNn13nHd4Hy+nJOS9Oox2RgMoysRubZucY1CafBZ0N
CJ5bO45+ZcuZw7DakUiK+7TvlpycUdMLY+Rsq6GirERF9KmW7lbjzClsJkKqn9vtt3cJyw5z0yVC
XfdBZXSwiETE3p3EC7GFb88/7aiN6olbCt8d2sKegcYqeTBBd8unDggjLMyrveyIykCgQxFlCGRq
ZURC+Hxc6Mk7BlXvzHhGhUqOkWo2aOoYHewEGbZL7O1zNZj8EcsD1IJxPi45e5QbWIhkUXuwCnmM
NocpKq87/FNpRfeexBfcm/2UXZKO3qjSsG43DCp9r8twnjs6dafel+rLgXC3QQr7W6YA7Xk7GFRx
TfhP46Zk8eTwoyJcvCSz12KPkrdcqKAvbmNUUIGHR1TgWqgqI0T2u6QntEPz4jGmPekz3kpzCJaL
l+9IaZocpFBXgW7Zlwyy0KsbMdHVzlAU3tOs/vJo+MY2I0z+RQ1WWns+IuQPur7IU9AZpMPCRC7V
o1ppyHl+kMmpM4ME0x2tIGZXY1gv6E8s+/Qh6MrQsDusaqZ1mdBUeqCGSt/jr/i5bK705uIDsTOG
5rXdr00wpL1t0MWsEredJRigfxznIaQ+8qz4BtIJy+sKptOYSSDhHl3ObgssNW6tX3LSo6BCNbJw
L/9IOq8mtbUgCP8iqkCAgFdlCUkEkV8owpJzFr/eX+Paa197zRKkc+bM9HT3DF40gbFHeK5gkq5I
lngC+ZOfwu8IYAceMSVz6Vce1ujYUy1e1yKSHpYaIW/61/SKbcg2mLJGurc2V7WLYHwAExzHFxi3
566cBYruYVlybuE1LYMBkDce6aWvA2QccBXJtnExg7U3EGRUhBiWI8A+QmzNZ2oBikxXaPzAkiNv
hHySgsHlfUvVd2FOD3kuuLNsQDE7pzTFioQ88xSTScG3JbBoUDn1TXbFvpcsHzqcchVJVtm+9rfN
7vK3q2f07twjdOrQE6AVyLG4CncAxx33sXh4m7i8ppAEDlngM0HPlo43LyrGHPZYtP0zbv18mxQ5
Xbs4hFeZXNs34TNVKKbOjvEK6mMWFxsJnfFXLKdERCR1IrExuSJi3nil+bGvNVabI5uanCcbyvJh
AUNm+vrwzt/9Bv5xuxGO7UAOk0rUAFaYHKj84UuwkkU5OUCtk0coxQ84QGHxnIE6QADvNji9j/hE
go40wGfggsI4CWAX7lmWLj6bDp5Dhv3onS6Yq6HqhvRABhvRiCGRms5pPMffxKSm6e7H39ktNZkk
TJvbtL6zOlY9TY1NBzNHavt1r+ET3np5dTxqlHlUQcJb9HYg5yDs9mdCoIBLv7evMNrQcXjHVmVO
unOHO7j1FBAD0jzOxRxF7yVphA2Hv5hdgyx4gRi/ceEmQuJ266kIooTJJYlSSCa0ZTYrx5C/WdvT
HcFRftEkKwWSqdff2asEMouue/WALlF87BX8kl2HpAvbbhtKDVZc3EdA3lk1AXEKrfFDwznQaKD/
rcLPK6dAxGIT8KGjfVyHtYwnhK32zW51Hl1g8rAUb0FtYh1WH/tOCBbaS1/pgbFL+Knbl9k9rC8I
js52+XXfU8s+wlLOnT5wptWIbt3+JoByxmzrB04OjNh2AImceygbjJNbWNWDG3KzovMO6THEpa8m
yp/8GtTbwI4VV9pYhHkXyyBpDOiMwBY489d4b4+fsfxsoGnRDZvRYiEGROtl7hQ6YwAL5+Nu21LH
1633xikaTvnu1Rv+w/A3eEI/m6V3SKaqZLjYBFgY4ldc5UA8u0vRhE3JNGrjjJNmZ3MerCHrTtNa
eOdunAjYjCZOZACt3OXwt/U431lWOk01K9RMv+MrM2G14aazm1MD98GEgVwKtNffznck17h3HzNd
i36mOaqMPnuTNruFnnIx/J6JAdqxnHfyAl97pz+E4PA8OLwofKxs7WE/C2XDUdqk+ohnrNtBH0v6
jxsZYJEbiH2sR1zFTVaNsg+WlPtsVncUF9P04H92xIwbc4eNZPlmkXKwdng12mIXDr8S0+nLiOdn
w49obL2t/2b5fOzdrNAp2Y80D3n3moZOvkgqxiFMXxYuzhth/YaZ9NUx2dMSSjOmVM5oojJNXmf7
wS2udwDiwYhrre1AOEeZpArKM6ezPjYhEdcMB6NUaNEqzIqMu8brnXSU3Ghj9S8WWCt9J87jqAy7
++UX9Za1FiTpOgULmrkisLr9Ep0weEi/VjGoBIu8QavuRh+ah1yd8xtqabn7BbYOIO9HtAoBEJxy
/8so5iFjwxc1SiF60NGz9aHnVS1HhsFyoylX3PXNBZiLu8FvoduIKnGdDIEfIeUmkUHLbwQYBzD6
/To/vDrl8TQthFo6TELniwDKmodLS0NVjSvl7g9xQexSB2XqEv1UaIwus/Iq5yioB8+Yd1bNafJV
o22vYiHP2pGxMHqgiNMCtE7+8hQVKHqyqif8huk8DvZ1qsyCc82KzXXGGPCTb5DGo0JqKjHi0v4C
CNkPq4PpB24ZznohPjerZefcvM5rTmlccNgF38TeBYKw3yO1FjWCHbM+7+VjPkNuleVWPuRFhpdJ
qU/lx/z5B5m8Rnij7q6xrkig4JR+EyM4OyxoIiQHBx9hT1RlhX6SUmLs7RcFOKb2GlveJ2jyFrmU
3F2iRCfP6jSEmEVe/SslYg3dkn6+QTlV/XslGT4MPI51opyykwPakMo4q4vdf+CesOZLV+g/CF8n
ohhegSnvdU+J7bT5zujqNusBqzrO4ydp59omknpVVteb7kiZ/P+ASz7lODuFPXJLmNxtmexIsjZx
YMczk5YnV4LawA4yfQw2JJ2iYMt4Ce58wp+AG9aectICyf2bqQZa9uJhismIBIC8uxHIdqWIiZP8
J8TBZ9WTkhbwqW+ET94Fo8X5xVYJSxQCykQ1WoACjIn3DYeJ9PgwS55TQy8GcZAVbnF1+CZlXneT
kO9TV2D6T5AlhSV+cKP6qDgQlXRqIfUMryHdWYHNts6kmqgyBV07kQBCGl91cr/qSIUmHqKQTiQ+
vhD2BiCI+IeS86gF9L+DXmBLy7haqE5u06BoNmt8SwNQVHLyiypfhZb8q3CY8VTuSqjEDGwSNzoI
RAUBRIogqpUbDuemrpwS7x1X7mBf+vocZ+YtJHz5qg3r5EJX8qAnQVW8USrda7MQV7F7dD6tI2+I
1hYauVp2iEEZfbAtHq+OnSAksisuuC6DvLREuRSEDzzLFuHNDFgMTQEmpFGhBniXWjk/hw1jmbf+
QBHx8ghqgbRTWBLQeaD78WMuVnEgFM8eviC0KxFQfzYrpDtznFffjJRSU2KbrlPsD8MaqaK6kl8g
R738E0QOOJ2J5A/PdHMi5JkALrwhmePFTndT7Qe6QyNmCkidoVtQRYOlL03y0/QFBI4CL28YQ2Pr
TSsIUhIOmyJQS8l3wZf40jYwrRW/fs5bxANGFNU76t5185nug+9PvKXh7lJp3HBPoHrtFKjlDz7l
sWo9ltDq5X+TD/ZUM6T6QAGN9qWfz4tzaq97qx58/HOLjZ+WkpdfoXa8jk/RHheVutf/EH3nx51n
NuvNR78IWbtk76KTf29+CXoht4XEFzgjvAbV8N48glAdqLHs/hRmnBUVmw/87wkgt37B6RAAVqvD
HzUhFGHObWZwaDPn4GvPIRM5sp1/Hm5gjA1ZSShypt3nb+w3O4BXenKc04WojrnWkmY22ptE/jFP
YKTnsMEG4thJgIH6X+y8CAAKdAR5qzGoe8+eQSKCYQy13y6qgJvd+jcuYmYMWbHEBYCvS/8yObE9
JfDHxtK9JEeMf5vyCjtFZgCfgnx0x//rQ5509YT48XH3U1g5j9UC+1J67YcV7XmaAjBEnH2v5m9S
bFRi7Geiy+zl7tulKHcM75BOF7fBbXa7QkVw1lBQOenq0DW4Try6ID81VLYeaNiqaEWp5WNiAFjE
uHeGoaw27qsPAoP1ID9JuLhdLTuC5DTDUz4MKYP7YhuYpGNTPBfcB3Z+ElS4lbBLO0HOeqSg1BGy
esTgFsocJDb/T3IAAyOVBTQPZkTaK9st+DlsfeIvhoXK3/4TdqCCIDiTdeEN1xq8G2QMcXOV4mGp
MITej/mRgx4/hxRCpUea28bkQVZisxTfhHHME/GXCOhsay+GJJZfbMROTL/2Yz+N7IDhZ9PuroPC
wSp1KhyyqPfp2DCIFCOGdPGK8A2AzBgtaNrwUdrF9h1CqEkl/fVrcDl9XAcwPnpjGwM/14IOgk0N
jo0f9DQif61RC3fG6WzvzfoZKdozXLePtIgbPh/rinxAiVXRg7Y75SqyNLo79iaQRIQcu5+W/m5g
RYHOuRegy4EsQsegQJYH5xQGcJNSwk5j6WucjBEcHUDnjhEAQ3ASTbvER6AhbjHI7gbY5ADGQi4A
ZExoZwAK4/44Q1bXOlNmsC6ldNmjlys2ty1WgKIhloHLAxYtjVjjZoRIM2kiyowpSSlbsvvk2GPy
x7IQKwo/SgDYQpo5QcZ6ASFZaPIAndi18yzL7OUG4sKSI5ZuDv/cACTlKxcmi33NJi526onRITFn
jGRuAy7qSc5k1lMXHYAgHxObdj4S+29nkTwoC187nboLdtvZD0shrI/0zHEwhd8e1JbK0A++gfIU
JBsPLWLI/3OEa4LpUiPEPIdOI5g9v5TbTtPfia5Dl/xTJTY9+brbIC3aO3tvT4xStsMOYtV9mEyb
xzNcLMwffgSBjiTsnGmWT45U4dAvtLcO4LbSLSpANIWcTWaXYNYTFh8w3q3ZIayE5s/FUYgfL8eF
6amcuACffKJi98kIuTiokpzcsm3RGpTWTrl3+PjFGlyMERWwUfUYM8KJVzBDE+Hbyb4OazunRIyM
cHOWg9KUSa1sh34EtOgMbs6gw0kfkr5zUwmK3H8KIgJB3f20c99kjnlxUvQLwRuZnK4pkskDGD4J
kSDdcvviEynMrv6yL4HNm+Cad87bDalu8O48xrX4yol/45QvLy8Uw+5xXky388cYlkowqAsavsJT
maZv8ExgVGLtPqMTAccuMMBmfQBUQje428tFIU8gwnonBTh7Ko08OngE0lop29u2YhkxDIgQrTVN
XDDipx0MDE46kgR6VsxKvnm8b3LffetN+koFmVz4XfUg6/QQKuEgB/NXP+slDgEqcPf0sYpzEn++
Tm51cBwbTo5RdPxKp1Z0bJchQAyKzjNMyZeVzh3sAch/bsv9fc/NjpieMV4HZW8NXTa9SvaTDyoD
qRrhNIGuTUGqMDFE1cFJHm3CTXiseKOzW8EFDVaTPSiFctdZOpX0PARWJT+EZ2NvIUEnB8SsOY1U
b93a/ZG2twtxBeb3m91aIJcx+2YC3rZmTwnnrXIE3ofqG/EsbpkJR7riHcEP4NesMuvxx2rZOzX6
UiwRVnFW8OlUcf1IW5eKDDcqD11u1PHjItZmCAB7EGFfcMrwDMIKAvwWwt2DeZ/HHkSwQ/qFHfui
/+OJ3z+8xpiu0hal94xC2EKPZqBeoGwFviH9Vjxs+BjofGbVlQnRDGJ7MzqcEahbeXZWbvDgtr8m
tb8CGEbneXei43gD0ufaX85+Fk5gYBPH8WF3GN58rGnEEubB1OBCm998JuaUUmJwASAGlFrqwCCE
Cq8YI+LEYH36RxaLfWz9yhhMd0mvN31tDs7zCkuFRdEX0n+PBrRAK536wWEkLbyvTQ8z84WJ3xSO
j6iu4JppRUHpkVBJkI3pUb96O9OKyq5Jcgux1bUb0XX58TcW5RHRpZU3O9c5OYdVCz8nm8JGo8B2
9DXBC9r3ZpnsB9SeqmIHTL0Gl6piIsc99hrjWvs6LMTYz2dmsh0YE5ZASLgrQCe5kuF+PWbwZTcy
baK+0iaO7I+LT06VUIbnBwQTN52t+aMW+4FAq5AF5MCER4nE2KCkRf8NKgRRbFxg83D2tSENkx7o
xwpjJnJZ+yyf71vGMJ8f1vamc4MYCnTwVxzuOpXm4+/hG/N9dqdE/9D520RGoAzpklxyahqaTITL
aXfzZxKDniDeEjRPGU0DjYA2DlwhYM8DvL0rIIJBbBLrCwAY9lceHVdFBE+sfZZ7dIETlQCe89/5
5H9Hn8V+cDxC09tpytWOvEci8XpTFTUwUgUpSjl6xw+Obbr4g8/g2K4vthpMW0igkOJC9/ZK0fiJ
yWMZp5NSByYztN5zPDUGJfi3BRSWZtP8PZ8ItzWi7nT4wiRQvw6dSvBJ+NTHk0WPdH5Cnw5Nk4ae
f/tbsz50MZQhGmq09lkI8xseg0Xi4nsIeHNvPqND/PA0wwNqRbOBD1/nw4k5g3OHH/pnNJ08V4Zf
mZgTM4FhBEreukMPwAPivQ8KLQhzVAVlu7jC7X0mntMpRDPGcp0mpZH6ZHVofao/Gi2McmEtVpJK
8m29o/1qPeAJoWnSkruvCvgMMc7mHk37784XEfV2Ns0hE4miyZlyQT5N8CeAw21v3WvWYLCFJ7tS
3xVXKZGpykC8QDgwLgnWqpXQd8PmVF2pu/nyRrzx6uK9GjGaZwQTi8nL7g7idM+MKqtzOuld7RA3
YMYXOQCOdpodvci+h9XVY2Dw9GTUd6+I+pFBWaR1JmDQGGYePfgvzLzbat17g7PBp4DvOk5TKnvH
djRmlfE9ag5rdZ9s+9Lppy4dVWrkQxSl5NNpP7A7CMOPQ2zZnVWEmsGKZvhtrR6rDVkx6q4Y7owP
qAMBN8Oc08xKfmxAHH6R0XcMmL53T5x+nLthxJAvQvfeh+tevtgMXsihCqv9+JNex9/k4EKL5tOs
j3ZxBPzTZuYkmFt6SPH0E8oL6ZbMu1XmvGuZrXq2NSzY/3xEyLtbWIc55n/v+BBsgnPvGT7DPHt1
7y0YDOmpe2wfggZQSC3aUIQJh9kiX/VvE3Ne3zJaj6xQ1AhSRI+sLFCPUUW7vthc4Na4x6b6050j
bsaOU7ltpIeREIxGj9kHDEHo19rUbM85Xfv5dTh9eoIqqLk2iewU7nNegUh7I6sl5NabGKG1qE7G
/QrVBroaHBs4U+FdrKi2mFLVCYKOItLRyTLqlWmXrFNxfFrjf7w7O6C9HHSWy2/73Cx2Tfd/U5u3
jPk1x7qKR8YlAJBwh+396jQqZ5/WoECn9xwMKmCVaw7HTwukYFykhOY+EyjJOJcseJcjt+ao2XsF
fs1WoC9zfHwOoF4VcFahyer93fCqyzYcSzT3fo11EIkBI5g0D/3jQLnJB/cGNEsNuh2RGVWdZUcI
DdnYgKUHQJJUmYEOy+DNmYIDwqjO+pgJOikODCr3H41J9sJwDgZlq7nEEBK/bNl03BDuqpdD+d47
ObBHqdITrOyltm0Vxs8Vs5g0F7mRwfWju6QsRcJeIxpxQogwpbOrkQk9gKKVOKNEXbRkjjf2lgSG
aUe9aw1Tqt3oTSHkykdIltvwzjQHSxsHavBENhyQh9slxEwBmXdAAltJjfQxfhIxjjmdXw23gsZy
EC3nGhThZanUxIQieoHq0e3wb8mLVgfpRgciwXj8sZGLSD4S0vpdnIJ4OK5byAQg/UN5/1DQIcHb
QifD7dXnn8aqbbHKTuPK4ruqjLRzG38cut6JNibJzW3y4q47RqzCadOlGuuMN91tDyerOw5G1Lou
AN9jdZVIIPeojdq5Z7aqIL8CnIeLBWn0+BqnabEnmJju7sO/omrxUGR469E7qw363+TsPLpvNl95
9iBdFIaKdCDC0yUo9aPZsb1vT5GbQPPhX7+0Vqjoy/59pN7MFoiY8nF0b6BIv7wdTSudWqks7VI0
H+3ZLBXoZ0djrBcMKv13fIHyIwnPy035ACn/H7slAhgU5LoPilwAHP8gPJoGQy6gK6lGtOtugllf
ZlQP+MKzG20sUNg8ThXbYHEUHb5Xdn8bsRAKNSzimEszXNUX3z07AZCACrdV8Ogb81NfRQ8bw5VV
GIh9NXLrLczwhlcHO8fhEEUg8nYm/MqqD9czPhD/4qZcFd2wlzubHR1zqJ4Z2ym5rKmQdhS8N550
F1HiMrOS6hUuSTWspMeKXyKtX57gF7CdhLqBnYkvuwlz/9MutaH/YR0C25pZmQatRs1FI+fj0M/g
j6TNciuPBLRR4ISFOBfxVtwv6jS4WK092LnMY9Z8mFI0XZzIUnc0GOhiFfEpFMUbm56hbMvq1ozh
wAMWTzousSI33XqL3JZVzYIhV5tdrKiD/LXh554AA36O1peror7gEGZgcQEnQSjzHj7wtl0dzAh1
n79iE0zIVZGzb+fOIZ2dya5lP1AJF3H6JkN5Ilu7uEfoLFxPB7YQvDQCXFh+O5wfwk5iRBmOu3p1
izEtsb9n1vgT8lRyZ+/lwSW+U9KDI/wZgcooiGSti2/wukHfcPj0oHAJM5SH8oUwHBu05gb439y4
Bwbd0gO9IM7f0COaMOURAeTk1T17mdDnIo6YVT9N4VOQdOORjAIL3KEIK4ZjZe0pKIuhImbXlBPk
7HI3AWI7TeLUhJEABKoYl/6XxwxTawCfix5ZidsMc+2bvYk5EA9NOBJniL1MEaBYTxw47wWk662E
OmwwqDpN6Pxg1DWNCAejLt5IX16eA6kEf6OENjxhDkVCk0mIjBmtMOdxxHBHLCqlr1fMZWwhhUGg
RzN5rItFIrZJGMveYmav7G2+IRsDFPlkU/WIMYxO9ntmzwJlDSkGHvDhWZh0zqI82qpyf0ZrKEsA
nmjldSmagMdTpC4y8ZMz/AQOquM0s8DhZWHg45OU5Db1hqyO4IB+mH3F22l2EgetzDsiSYJX373K
c7l+s0ifgJ9b2/R9dLb4x480aVBA8f9a3CQqbyEAA6qL0KfdCzmrVR2/m2/qbRWxOvsAITAAgnay
CTmtvGvnQbFs1ziKXLkty2YAVgWX9cubaCYQQzzGqjEcrAGpH3Aau6CI+TRXcGbkAdyUCRIiUPAC
TsinNqQMAGXmWrQbPO4myh1YzTOoOaD0VGQsT073rtoSFapAv55u/mAaHv54kxTklSHeeUxuAlPG
ag5AUHuOapK+EtoOh1M677z30WWh9oJKHqAhZXUblxHBWb+fIqQjpN6sMGRaK5aVDLdD0C0KNHax
QIF38ZltwEfSyz6n0Ne9h+onpSiJIwzuREiqoP6GP4LT0ICNft44X65kvK+7FxhcfegwF3ri9Peq
uCTWLRKaCO8el07a6pd9crqQKVY73yjdzKp+NXo6m3T4ZT61AFUI+m51thNS+WUo0oqu564p2EHW
2NCxbPLSm58Rm74JhSCdyJRDMeoXg0j13NHpq/m1w6PMch1mVlPwwfb3Uvvl3wnc4AC8kyMVfIlP
RddweILVCY+DLAccDF8RBdzL3w7DKwIub921NVtZFd4hUqm8g5XVOQIaASGShwX2IwlcO2btwILr
QGHoF0Jx97OV+lQigu6hjgW24iHzU3VLnABw1gpW9zk00AN54YYsjF7CmURLaxWy4qe1gwfndhAv
IGxdYvoQlxmLbETQKDg8Wx9oLDVCgnIk1r/oJHJFAdNxkpMzYR9NXVaULLRZkyzQ0cND0kbswFFK
1QUpTKuleVq5nZDknHCHZLNETYfMrNMkyVJLBTEGP4xw2TcjEqyE/E1/LTv1aB/IF6Pb1XhV9DjQ
2+mbwGPBCd1Dgs/YkoTsT2Zr6Ghac5Sms1vv2tXUCVhMeZS8EJni5q+ZTJcRVWsd2lQJwlewWbs1
7tSxaSQHfF+SHV1Lujbsb07FQI9xygxvQD1ztNZP791BQwLyVzxFVRrSN4iN/nb+AeOiX/jm2l3B
MecyIkO6ubbeymgbyK/Z6+S0Xh7ckof/YGEDfhKvMw3ui8e2ndFQpFjuIP22+zGWDnFbS2GPcdiV
Q4vOxRH4iQPYmTDglWSdme19wNfuwU9ZTiLHdp4BJTr0rqVKTs5gCvs1fWoi0OFPDmbCFzVyIqfX
lUeNYPSB+6PRfoRfwrhDszPDF/FszT1M83CpxBRBbjnoSyjbCOOMgVJfDQOcxv/+l1WfGJ16f1Tn
58vWoLNi30PGAxbibqgLWKUnidk/P7rFdtUZDcjzq+FykDgXbMWoOeH3Gq7HAhrUkc5BP0fihu9j
wETb1buDPwv3nzQcAnAyQu8E8XdnQaZ+I7hpm2l5yR9Yv2Cm3zHYcVxdVnv1O9IZ63uxil1+O3IH
ek1oxs+oSX01dcmTsf3vFYpeGcLOl5AIzFd4Bka30i3ETE97uYP7zuZZiZeV9B7kG880gitwYNGC
2PHZuT8e673k0lYmgsJW9Bu8EInhJy4VgjMgU3ygMdLP1NeCLcDRbdypX26J0bzgQb09CVFlc7vF
gEnrefbOADWG9eaatnzzGW4gHb3RGlNnPnIE2N9OBVJgN5w0uFXbCbxCfJ0WMdF1HxYu9gdxMKR+
2jXkecRPcm6g8zW5DLGUYLwGtJy6OaARyJdokffWLSHyALidWISMD4YY4thvkH73FqmUNb0z2Qne
fvQBxIRRL5hPas/6NPoA6nARAMvfQryv8ITZKvi8rTLtfNqFRTrIvS/h4sSGY3QX3wdNPtGnw0+f
Ph7jFag3BTiXlzz2x5V+wz78PbzMPc3xVoSgJcbvu1lon+H8w/2gv3ii2VKAXwCUhYTqKs4oncZ6
d+0JqEOnoV7AUG+4lHA4ZdWn8/pYh0b83SNep2Pv3vrF+e3vRSaxd28fLv+D8F9YvcNX58q1Iqem
4/WwSlRhBZjJ76bYPOD1J3BDMcR2KARoi1C4g9vxBsBxTxb9HlJlbqTHP3sXkjhzePNp9WiAhQZZ
9A9QdSld6Z5e/vatXcRHCp6ktWdb+d9mshfFdUISPFTCf8zWdD1gFn0SUaWKgTHPmyp2dwgFpH3g
LnIyV02ANX6S2UcPn0Kr9Fefq18iEsgreYO3GIC9i0f3C6Ujqs2eS1gV1EYRjV/Obl4fFi79lDX6
I+Trz16NuggB+jOMTW8P2euLg8exJ486RCnKrE/URLvuOTSxJ8SVrLo690orXDHGRa++aPgf9xxW
Flgb7GbHcANwzHAmgdTHEKQEC33O7rjAsI4ag1TwDa24t5rzgd3ivUq+mFVMVacfp5u8p7kDhkg+
nzs07QBcqv40+xyZJ0aZRdXZN2CEvENl7Jeu4d1mDX/TvceAQ0+M7mHoIedncpvpmJBmbwHCpzqC
qqHYJNcQ+Ar689u5x7QMqTCRb8jW3Qy4cc1s1eHMvLoYDNe7LIKdzTDtqZUFZSsAbqdGStNNKtoY
ggDa1Z2NX3N0V5AUrJqkYer/YwuM9ELB3piLcEMzK8PUkhbC7/4y7+TVefk3umLnbHVsHTpZFrn4
2GNASqMNWraS+r0X0F/HJb4JQIbl+cv249vg7fTToyP2JJdGVMB9izcxIDz+6O1K+4FvfPIH2Eln
rQ7eWroLYKEIGGecOSYc5xAHIypA5Rgb5OFIz3jpH+eMRaGaImddHqmRKBhplJao6cWoepFfHnhc
fsdf33AqpEgpsw1sylhAJj4MoWgCoYirBBrrkP1QUtpHGuEEHLqyVarhr4tl8QkYTjNc9uEnqshn
A5za4gFAmD2VUm5KUXOy8EBBfsfq0spQwQtVlhqRwO5lpGgliES7rtLLL4WwfgdYf7a1KsQveqg2
CrAzo4amg8sueDPKi1DQ//Y/PotoPQKogEYQn51ruw5Z/dZVt+XDMkNKiJuBIOkqleTw7RRHWCo4
47U9Bpveh2YD8PrNg7ljAvNfCVvPfySc352n8etagvkXOto7gjav2Z0NedjTqYTLzsWtnQHZHj6E
DSwd+HAhBDJdxiarn4CntiaVW0KvjgSukl6bnIF1l7HBosKIlYIBKRjyHQr00512GL2BRubuFgJw
KDB0+7YooATYzmmNQK9ZTBHngvUyj/r9G4Ly9eSD/GKKOqX4B3FXDQu0Smqm92ZOUkGu0DmqDbk6
9KkqVadUnV9DgwEJRcJxhHcVjX8hQHakZa3+H2UNIfTgknKg0nE4+zUs/DgbABpI+gJgiecnkYrW
ydVFf0m7evClPQ33JkGAERopTU8KFRrZz6A8No9kq3C8iFZaQ7SDWSIiXtJD5uXYWVGwrAoLD8qt
G7/fvCm2T/RB3xGWqq5MS6FKRTVr11MVxdRuRnLXb/x1n5ooF9Fy914vGOJTv4za0GegGUNN9SBR
evT7nLR1YvoXg2IL5hV1p4TbNWpR0dIr9kTjuI7pc/B//HhDLk2IypmOrqnfVXwrAGfUlVwHsmAk
oXon87n00oxOTefUbDiXHqAvtdZNA1NpzQmnRsL17E7aq0mWOWwhKdG3AZktUgKKYNHp92mdNAnH
Hn6VUF1Lq30BxCaDlux9mhRk7Cyj5xq3/ZhukYfLdllD0oVeXgclb8oUH8SEJ/SHOQR/eFAoGHlB
BqKpAK1tUIBDmVoVgRM9ObaUHQ20/sTTqEWAhWYFt8kQtYrXjxF3w+VHWOlCuHpRagNzkvHrTX6Y
V67x7VwRfr6CpNyIkIiHU7/EVf4wmv03bhEzC6py/pEfYrR0b5teQnzVGR5IVxme2H/Wlchw1LH2
mdGfP3v0pz9BeM+Eg+dgQrnMnO7fRZKhAL6BLsPoPtQtdb+MxJ9LpTFKzBg9hDI2OEGY1R7C/wIb
iR+HC2ZXhL5gJONZBKgD+jwjKSZz2mC0E8dP2/jZZVBtoFnTrZJ3ppzFGu4Ls6YeKnlV7YdevkK4
NpPkXYvhzpKBCaabpzpq10NQL+KaSdV+x6SQEXMTvHPR+7MavTOaBiz5+Cj16Ie1XDSuthKhqWUx
4d0mnffBazxYUO9+CY1BjdVUDRq47m3sSr8WPDGh03NzcQr8YV7TCDvr02N0nYs2gMuPYmIAvZCW
eLLrAc8N8hUeDLMvxgxF+0kcRpqfM72PEXB4GzMDipWq5F8z1nv/7V0ZRsRHrzvl7oMJakc4PDCQ
OE9tTQmocr44144mzd15UzVulzkTyF32duMvEIC7bjKfHp9LqRawLCyvNaDiw9IqDT9MCamtrQsT
B+TrWJqDbvDIE++A4RR1BOOMpGrKXPFsM98Yy1LyOZ4G+3iHgbqdc3/nqFbRBrlxrS+9wtN+YZQW
1kao+xGQfDjItEj4rAMqjmZr8vSvfg9tI0blWxdE/+XR1Z9ANihT+u7kNsJqZOBR7uJYQOPg66Gd
cWl9VvwyqBf3mLZaLbuSnvkn8R23ODjTFqYJkMNn/LYYEizDTUmPKoTAas03wGfcHfO6nAfm4t6b
qqzeQFaCfwCzQq+4srfy7nSGXTN6U6Yjnk72bWd9l5/2Ywy+WqYKOjeJeoRBMnR7+sfYArRmO4iG
DgUsTiNEbn3l3de4woUN98MiRsU2RAemMPofXC9BIYb3mmWiikL7Kx7Pdl7s7ipwiqqo165URtRX
ZzrBRzoJhdjoShKnx52br51b6W4SBL+9p7WdI/Fj+nQNJmgbfuecqgBmUv9OH6s0RnJHKViI79gl
8O8f5pGm9a6ZXueqJpY/Ta6os6DCqOpoBVEncvjQGxIHH6kdBEM933d8B7+iZrsOgc12CNLxK9GB
KDHS1FdoKf+CtxGdwnVXjhRsHeFhl/A+U8BWjK0CLHAYwB0iRt4HJVgpxM4Xd4AWLG4mCptcE5q+
hl9mJGmGWJuKtp7UMpq1pK30xWGBELJG8G6naEeoZw+xgds1pgDezdOFL0AlfTKxHSgQUTS84Tc/
Agb/33f8irx4yuaPjCTvDmSrc4rl/X0Z0SEb10HQObuNzkjmOLLvUO/oAqP2BgJiQkZVS3fdTbbp
FrOVis9EEk5ZF3j2xNySq3sF3NGS3dBSLrWKAAKnWKDAdLILS63HgikEretqF+KbuE6P+GoQ7xjB
OcBNo/PxmoiYuNtccuAoOs76i4i9u9CI1BxXaQ+S4Be7DLSFoFvms6C3IqmgPfCKzQizgEHeYQ1C
+OXCoR/m6N+EAomMLqau4SYuNN9RgX5+8qySA9y4WKIGa5WI/vuMyq1ayWqsQQTwsvh9wieVrgtp
Chibal9Zh10eQ7Jp1vgFA+/dnKaCRApth8oT9/Y+6OtPn0ijkGxqlcGj6/zXFv/vjVLb6VmkSyf5
WK7keXugUwbvh29tyerhKgnRLDZ/tC1lQ+VfRsQaoDoWKQ71O7RznkUsH2kAQNdob1AVYGhExgRF
dQKAs4teotLeKRmZIYuKICehNb1MvFaaTKpndqRPD3smBotSYkQL7rZ3DGP6ZBzUmhq2ergM8Oup
zoEN6QA1rkz6KtsBN0FsYVZAFWEIMM/yHDSwJaKpzEeyRQiHA98Tn0nb61dQ29Q6KD+PHu17l3Lr
SLnwoP642XmI7QCl1dTqp6rvrPHOAsWG0sJVoMxG0K+8lXw+MZAwvB1S7yK+YiVaNin8Q7FdYeyS
bqsAuZCsKTs0mnQe+S7VCNPpsNE2F6lwkNWSrYBo1mubDlhwRPtC/LfOKurDpXByvhic1gJKBrEd
lKHz5FQgDzij7aJz6DZW0xHdvdHHhQx1AjuuAfMew7LPbJxRjWmhIijAMUBU0D1Cg26eOpXhba9e
4uOPuTv2fiy6pxEw8aEWzfr95/KDCiG9mNasf29RKgNBoCrdZgWw8T6lXwGlFLkZ968SVIZIcW3o
NmjGKN3AAET9fCIEIGeXG5Q6ydDBX7C/cWsKgbFqJJFkhiVCFm0LhRWCHUk4JvhlUPiNX8TlakcS
DHZHLA3N7n+6Urmt17/P4eihA2+0d4a3zhpAW3iJthscf17hTQL9xsWlD77D93AToq/a2mzhZPAx
VGsx5JcyueTju92AV7nHpvOE8oxSnCOf8o7Mz7col+HkxKVIxWFxwfg2HDAuvyeJa8mDNN+Ku/Ku
xUlYRqYY2+OdLxk9N8XHTPNhdc1wy/T5PwmHGP/FUdW9caDjqykj9/bfsIbYvhpJaf+SDIoHYYPr
0PSdejzBB5IzlpmdF0dP8mk+5luMGKKN1/1r0w5sD/+O9jEpkRO0Lq3rx2LQTsbcP1qz9neOCIkB
tzUw42fCMNsOtozMZtpHpEsn7+qXh71b6zypzZVoFLiQc1ke7yOz7ub96hwH3sK8d00wND66jFQM
7jC4STSOk3vyMVBvHjG0Pk7yvwcQGskq/RnG2ZSasCa5k6QbRasyxvMzfFLUDQvYk9S6zJuFhIyr
JoY93Vp65TbZXI1iK1+i/oLr7ssPszEzlkxFv4+nXi0ZLjCI8WEseV3LHfapIjO014wkqXbAN7a5
pgLgEpkvzKwOR8RhpCe/Q9CGseE9z5Ijum49q3UOtD1ksg6/fQh5RkqdQiJJ9ozRJzTb2ftj9WDi
cXFxIMaYPKC0Wi/fwImHQTx2f9uVfitjBTGOjPLF5eadcotVgBfdk1LYPY5w7cMdT3gPr1XFOhEs
ZsT0zySHvArIY7Z4A8ggc4eXenDPIZ2PG34co4FjKhbQBt2brJ41khK9czw1ZeYMNnSw0sZKKtE3
CuH2swdAooix94iXpeTk7ke75gbak5NR5hORfq31LPuFKsKZnbLi10t4s20kk5B070SM8/jDIE64
ORt4O0W4CcjUK/T2G7jtF1Zy7o/oI0OE9KJbsulQjntU7zffnq2i6/iRguCKR4mXQnPT3AT60zmj
jvbNpqKbVIH92Xg8Q0iWYkMKBjDbtmt+2YaMTnSjg3STtnJmcAdGBehwu27RQw07+thDF4ZgTseb
SzfBpqrLUJ07lUWVIiOuTiA41f+xdF5LamtLGH4iqgARxK1yFgrEG4owiAxCIMLT76/xPj7lbY9n
QEgr9Oo/xWrcwRBFWg+tUDFpZYAgw7GoRVt7i4gPOOZMA/Qa4yFzKRhOzsG6cMmBMib3cZNNgwbL
Ceq9yj0m2QIuvd3y3oRF2F8PG0EXwMyczAJcTPNzvoj56zE3g7U8PGuQ4PvIOZPLndjoBFqssRNZ
PsjUAdToOcJ3GEF0sAUAPM680X3+yUYPdokFFr12xL9xK/9ANEBW9HYg3WZox+SBs78p9tMSSYJp
N93gbuLI+hMh9Nbgep70qugMSZvbDLyej3/2+OWO4Lrj2ilecQHskojMRpgZ0QPDdPPisZeNkGI4
DuzwjI4aba7SNSPnl3nahw80Pbh0JwCw8bynEPj4EFuhTKpMYRYjdGsjVDKaRwfX67MkirmpNepw
1d5z2PMV5AAU4Wb/r8vJjt3Q4xohI9B/E/o+vS7hVkk/7JrV+MucYUIq5jPb+VAu7oiUEXuK2O+c
LxUa/o8omr1NelmwyrSItZgciHFflCDy4booAdaHlM6Z0eAIl9TMQG7WR5vwBIMXuyJvtT2M3943
YVFHCBXR9zQG6ZHINVtyO4BzOLhj5XyVPASxTsYnct2c4cLLQv4nIdh8DckIS/iwr6eqsXCHA72w
MSdOoR4P0Z5oCD+I3hvAnQEo/2ETSEPeDJzZFf4maRjMRT4n3SOpZFqmLFxtkCUmTYdunJ0Rd8dR
hd6p7qiWR6UAtRZ9SM90YEFkqsgobjBQhGdOJyzDHYSCjZKCs4AylMrj6UAwvsPdy1DOwLhxHY/k
6Tn7s5FQV4qXyEY4/w3aRoazpVRkGy7GwoK8UQEXYxH3HyebDRQBOu6dhVFT8kBssent1yHPmQ46
QFyVqQxngW3FPmOnnaiO0TZeDaY7k49u6Mc9KnjIGqeH1QGjvRg9uIEX4wkTlbo+F932F83NPXqP
O/xkR3RDTHwplM4bqFt5BV8Yo4z8jvktnU3sVGgusliykKtKWrgv60Wb9IGhbtu+sVw3QpHfdKZY
D437BEFRER1SiRsJJkpSUQ0yFsTgu6H/nTHMd1MlQigUqZsebhL4S0+krynqGUyoh+h3ZCn7tzai
7wKwunmq1US60CHOpLQeydVqdQ24xQdMWfiY9l0NntCPBsPnqg+BGJeOlpi5CJERWi33iB4uCMVj
pE6yO43XBV+kwI4RvIgwU/qD0in/cQojmntG1nNAmpL9uuMAd7MmUE/SWMa4EhwL0N0cgYflTaNG
TErzGo5NCauyZ1V5HR3wMzOKGRL1g/N0VSuSyf9y27WGFW69hDr/DLqsgGvC8XAD5pG1g+WyCvZD
+difYLE+9TSl7e2YU4s13B1YVKwzDRv1KltgGcA8ExPfM0wwKu2fpXAZLC+UxTvn4LR4WMj6YVmZ
7I1wsx3poctTxW1X2uZ1AsrLWHea8HQHxsZHoYkqUuP8fzP8QQboRb9tTjdBr6IqUiw8+sxVg6+B
O5pdSzHmz+U+3Q1FtdhLHobRmwNbjwmLa89b7lUOTVf87EgL0BMU3tSBDHQpIoVhy68xfmRmCC9F
3qlFRhjUxt1GNBF9jsvi8NA36PqMLwzBaE/HkaOfXThNpnnQXWOLJpRhOhcwa45MH0mnooKB4DIW
DtiXplZnS/B3/KFDNYeUY3aWXUzODEkPoPdirubQUX4dUUH2RRdJ2QOh4xMu/pCgRpXXqEFib/Ad
0nZa+kCsaKAmfXEJOq+6bsNqRrSNUe+qKTFg0g7uy4lP0qTc96zkwIxhBoXzg1Suh/VJj5RDdAsM
HzTkqX0zJS/xGmCv2X4kuoqPgEEDTMolpgHiaMtnAacGhHwhmG/TJyyXbUgFaEnI3Gvr3St9xvmA
ToB0MtGeiq8jPqLU/XhKPlqwJGp+HvqnMDP9Lu94t1obeil4yJbOEfUIrkMCKGFa4FRXo0fq+eoO
heaGp1cbYjaEiYfGH7B8avCpae11cDASwVfvauCW1W/973p0pdpnKl310992g2kX6nfMgi3436tD
qV1GnAhORxMsuchg9c0aw9MIb5wTGsaXdu8x7XAYa04+tcUE9HbIfG7hZyWng4b+muzmj47WJM3n
j2/lj184KkdjsbdOb9oVxiERkvyxYQh3DchVkAl7u9U9oCO8hj3+115BrW9zwjslhznAMdFZnALe
xGO730JXoPr8gQbx/yo7eA3ehGNg9+9L6Ze1RqOGh/RcH9CdtE9tl637AafKemMKgOPdtutFHSsi
TbJ098Oa3V9Ef/YfukZJ8OuHX2+3pPoNIam5sqaZzonz4yLVkYytiTEdkiQUBACMZsDe1XYra0Dx
/bd+eLU2/MuJYCdYfGGo7oEwWE1JiTQRZ36WURLCYIm6XcpLV2Q2LAnC9j440SEtho3ki2Uj26J4
I4jsMaBWwikS5urXe2J5LXA8SpSUs+eyi6x/50itTbHrXCHLOAu/pKrsLxFCQfBYwPKEoY0hVJPt
fqWM6vn3720fQW33DHnz6baxwsYuQYpaQSyBROYnlqFyhtnK0b2ky7dJPfA0OsQ4rPGSZ+O4jYE8
vdp7sLBRMzan1J1n95pTwwFsDeQM/nRPrI0CrIp1/gV73Y58C/goC+pt+aAXQRied4uUMVhPbR7S
DifIr9mxHktlfK31kyPMqC5YJQfW7P1GX3wH6n9A/YVCgPZEOyQnb3CFzfke7UwO3jrFz8nE4YpR
oYwWfo0kKT5zL9r+mRoTG4PzjM1HTuT+A5hU9nI2bKmsylh5szFVbBvCCRgMayytzhQF9CWefiK8
dQHPLvYxFsmlKCqxF1sxCdGwbEWKhAWoD6k1le7O9gRHWV6U98r5ff6Mn1wGDhWQpIV9u5vjuQcs
hwCSvXx8B3SEy0uxXoJsceq16XbUUM9IWod+8cU0C9SSB3xZKt6eE9CSgpZvOA5lE/myd1FDR1jw
AiUWueJxzIJNd8xLQNQzu4YYbVQg3jyYLkY4wkVWIKleOLicrRayZbgg7LSQ/YHoGhf9BboMSm5h
k3bvUHVK70thmYroYtGCMrA6Zd1EVibnpecK56zRE1n3Tzo6fCGAak94Ea2f9wMVftkWokI5fEfN
oJhhHqHSPOeArLenF4YRxZ35BaqhOj2ILjN8IsUj1ixDuFZYTxYPlKOFweqxR/zdRwAgzSew6abG
cBVX+2atVXjQU4FTGGFNj4MvcB65eapew6CQE2Hhgq7ygI1JQMcnqlxqb6ivezgOqK8MZYZ3ibQ+
EUS+GCh76zGqwHYzZg2nC6nEezT1DWV77qJYcHjlT4fPXpOxwEHyshxg972GVNNZqx0TR9ZgcDbb
a/IAeuszOWNnDin4+jSnRa21PuZj28MX++5iQ0JRVpm9uMg5VsEim9ZbTsKK0BteBv5vgZqBCccD
fHZfxiLjVH7bKhyq6rP5me5J5JI15EgYLtIL0h2Sy/hEmS4+8iftviXwwiFDIZShs1tKPs+DYdAl
nu9rN0aYWh9pp3B0hJXeyc5BnxPtwmJgYRFLyPWQ49dwTchKeDcvDtk+c0U6Xrx6O++P6Ky4/bC5
6bOSlQZrAa9yio4BcgFCu/d6IE0yiQk8B8/pwulklSXc/EWAVIZrGu+Dp7Xum+S86XtuEwN30iXi
cE20YZC+SVQVgXkPbxVJm5mQ8OsU9sXvIOhSjS4hKm3CNTDqN4PlBGiH6DhjERzI4eCbFk6Pv/RN
8m/As9KWUertA5OqPevMWlRGaWempE3aRhFqYrNnwL2+nzUlxFLmMmmlrbTj9vbEeWCqpK8VPJIh
eaibIrzBPLsRWaLmStSe8cpXlvWznfa4YV1zt+oZ/HDU3IhSd7eSqMi784eqnFRBCUXp5NK28Z+K
VkP4s5+zRdMiN2X1+9IBUt+Nr977RKxwUhIrLoyDqTidmmZYujepsvd2K5Jkk5QAmZu/56Oq+d3Z
h7gTRyQYmnenORPz/H34xz60Jzevw9/34UMihgapbD6gUBYJv2J0S3JSJKF+lxUpM7tK/9Bgcu7+
q4UhmEoS5d2HpD74ZU+R0ViImdhjJc64HbjqQ4LwfpFAJan2GNLx0l1odz6WyEB6ssm5wGTOfs4v
D9sMQhAxFSPCCgy3AH22cusQP5O9g43vinzooIyApyNamdSQmGHs9IElbGPacBmnS8Y2sWAdvUz/
ASyV9kxA9wAACTXyJPPtBILXw6O53gifkwx23v2UXUeCJpchXbv4lnVXZ7PvKwRQAS+ab2fhKnDv
MFl3FOgwBoHw9gA3a2wQSluC3hbugjwmZVLgyEeINCj50efVwWXFW0Ns40STQAdWCb4uhEYQdLzj
PuapI8LgxZ0a9eivupYU4j3BY3UQ+ZC7YFS/dDbx5gC55y98VjTfxjXlBYBHgeGXQNVEsEAA5yS3
/D7B3k9AIKgot/uouRWDe74TAPhrSElPEAggLA1DbsL8bcSfUF5NMF0J7tsZf1ipYGDSAO2UVNWK
QLYuXcxSP8Eh0VsEbbb4UB3z7BDQCMwq0W4Hg9HCiT78+pzgWQndItmx6v2RD7QqEsLiCpNEshWQ
LC1KeLMQCd7+jp8vbW4To+BfcB4PSWzDCyKFJLmMUcFTa2DHykkG62QZlpIEVWIjTlQ28ZJHczcV
08Ln6MnXaC94LV9hwcafWh6FBP3x7XjWCWORyChJP3s78vkWQ24nxt8cL4DhXNd2cZeO5VsYFD19
rzGL4GRKFYaF4t8d8+f7SloWBaGS0rxQSV+qJ/QnDHU2iAgBTBkNpEgBHdONNtODhfZZgPKUzDDW
lDS/6q7LP9D82GV/V5tZJnmCZz39ypulcB14BJyYSz2V9yXcySa4jZtbaEdS2DhK0zaRzxXKs4Ig
bHLA9nck30FKbmnMt4MBERnrxvysg05bLHeSk5dL0p5kXCGnJG2Kp8cbku8HJF7qBCVyYRcD+zyO
HfPVgtOXmPzcsNX/mD3ixaGdGAuvbbZy4n2NwoENsNOhN++hi8hXdjMEuPYt709hNTwhddDSN96B
ECkKB3g6nONJT8wABM8mrBRRkcUdGB4IHebquM8iwzBgIInfuQwFgd0lhY69X1/FAtUTDI02TVB/
MU2klaTdN8gg+NVhHpde3F4yeyTWMGZUvgiSdlrGSlgqcxwEV5fhqkpJNIgKvyIXu+Ln3zzsgRUD
em+QNQSQrvXaZTbwXlOZp0DpME/mLXgmPb3OoZjA3VmC/Psfrrmn5xLl97KPvwDDE8sLOezclVyy
JC8GPX7RGECs4QJ3+iPjz1zckyXpCwkI5vkvyeCZcBf5NJ4Fi+PtNpfCJTk7L/uJu4L+VbUm8xT5
rF1h363v1mcy9Ay8xBur9qgzullPWbIyWe56WChC5ECo1/LBHK4eX6JOCbkyBo8MoCok5X4PlMBq
R1ucK1+xZDENn3ZOwhmuRVw6CxdDhv6bIC93h/2jxG/tTnVJXPBUqgEl7LLDV7TBUiWtQVLIDWSN
I1Zg2E1vNO8kJZDNemEV7O84DxqHlWyIhOLqp8mFP5NbjHHM3f+yRTa00+rhdCnFZaaxpTgVebJo
QqK/O/tHQz+hrJgUHCLhNbvsOhyI2BBH+Mww7xStdTMX8NpdaBrQs5kug+gxAfpYGAVLKFULWzgz
s/bZIGmYWGdmUZeI3QLaaUNv4fTA79C2tYoTpnFXtdefwnZwix9ZvcPxUYt7ehfN+2/d7Ttn55m2
l2VaVhCQHvlgKnYPhP51RcyT1Ch2cKUWn6mn/lPRwptzxuPaOgGp0zMp0amW5gtNQnKCziPRKm10
1TgxT7GXJoADM4mgs+N0L/odkbIsItFOiDDho7cGKKbRcCe7HOYcUTQ0NuDzeMcuK3nT5HwN2aYU
yGlyIVKwC7ynQMq6uaW2GB+mDJwSrejXOFfMSrJDmboKOwKZFq7C5L9Ifiarpvh7DtI9vbm3U3gE
LLLcsBZJ7Obe7MLf6QbYgLl7593R75vDrG3eZmy26DOIbX9i5PrYayrrhr2/IuTonc3X58cTvK+v
zpuCHj2owfN6HYweBQcDw17k6o019u6DplFwDW/YCxD1XDuL2WJ4/iN5rwolarHF8RAekOiRiDph
FYM8Jj2PHbcOC19bOHzSIRGKmcKiwuIhO/sZG249XjWwmDHF3pWd2XPFQJc+V0dfPWICAZghZ/2+
6qcS1d10dw/KmwFn716A0q4ZrzvGCx9EUpuUtO0+IeyCXVLcUt7GUpVWEPLP2rDp4hNESCTCPMpX
1OH8ppHZhaIQ7GhByxUPBZo/lMF8nc6i6h/pnqjpR8MsW9jdQuPGL+BAL7njk4KLGtHO9jEM1qSK
4ZxD19Rv6RLwBkozyVeQUsGu0STipTmZnN02NfqLzBrIzktFXzbw3KgA0T2M5nH0QbunJYb/MKYb
cdDfANI6mw1yqQHH2O3oTgdE+p2VKxpW4V5zhbAHISrfuPCP8aJr2TTQHOGBgEK1In56AJiCypX+
rcSU/gCQvTjmCWh/Sbv68kavAHlJBYAjp0rWBGjEAHPoPxuAdHuXV6LB6jAu0P7ASRC+dcfqkZsm
sGzXVmxyppNP3LLfHGYBIpBjmVCPsXzBzp4Xn910TunAMiOTyzZHKszWSCTvSBcvekartGO1rcfF
rGiMjsVAa88hkK7a+iNJdO11TVMmAJccAEN+po3w7b1Qzz7XciD6UrFTnQ/bOIlG1M9235RIW6mf
787Dl8RrWjJkSdH5uZutvl4EBWg1ESJaesRONyV20l8f7hpNoAXDHhHhGo1zMLEXxnCNcNcmwJFR
8/aa6xbaMWna0Po3S+wZ+OZefNsSAEgLGhw14Cg+4weQZzlI5M8Mi4uHxRM6q5sPPd3kfKVRz6eN
8TdFH/rg/qEDNoshmmEW8Nr0RAfKYxwcbXprHcgobpfwQTS4AJfwmTZbpJvAWOB/GFsJ2VvXsUER
vjBOj9KMKH6pAYmSo7bEtIkOhO5jdQ8XRfKl5VCvO1A0NipfbkJ9kkJ36sOcAoCFfSO2TvJMGkhF
W7TfsgxPRHrDtUXDVOYyG3Y4HYtbkTTpUVRkCVyifuyPkwxD1JZO90Ya97gJwdbA16gHEXk6p4sZ
11YTIgNKeXFb9Qu4W1g5bulCCNdE/gLgQ2t3j5ureCP2xfCKwILdH4Yb4knkvBs0yPszMee9/Hq8
XCpypkaXnxIXiGrSndHnLIjl0SskBxZGtu4iou+DASTOeDPID0K82QEtDIYQ80f0PQWyKMT7Y299
sA5gkmdoLbLPBOm7EHG4twkUkF1yEyaI6FOuBrYQw06wX4u4D/+hFBc3Hj2+DuC9i6n8GUiHNhgw
bpZscPBCoAGdhQAIoEVzYmbMptKh1dowHvNTemHKNDV1RfPqDhYJNIihPQ9Sv4XoOFhs9ghGhO0P
3oiwSSj5dHs8yZE/aHT2AJy86Oc71oTuj5KcJkdDNIrOrO89ouUtakKEEeG0IE2MtQDP4OnsJfgh
FyQemoIlguTT2qe7dNNmgw8xhBDaEfIFt/GBxWAXnV2xtnvhsyVS8WtQ5BznvV4GFlzrnPXBkDjN
FprdjwBxOebaA5PSY81spJCGcaH90QM4ozi0bY6zvzqYbT/EI51inYJafuoYphx206MNOGV3DKZn
utf5i/ug4MFTgD4GPdoRSghgHFqTokXzp2wp/AdDLFEY7DMHzzU9GyGuwlYuA+ZLaATW3ELpDv7z
bUOoyhouoCv0DFj2GTdK0eux6ekAviiSxRRhS89e8xllHwIEgKv1bMBTaQJgbzELg5aP/bCBZdgT
X3wd2wgy6U4jxg7QIHMsO83PVsdXJ1/g4B4wpshuUBQ8wJ1S78l+06JhC1xnc8OjC/ESLQ/R6T8b
3VbyammTx/atY6pHsSfqVDpJO7AmgZNQzJIMyX9ArXheS3nAtCCBus6GTlikvDZtMdwEkhHr/8v1
+IgAeWhnZl5ngt2UBLr4m/EYwp62uQKrbts+fkbsNECi0kxVXCd72D9uJepQJHosEXw0wW3bbB3S
8RX4axYsxdWBXord98Q+r8vAF/nrJGD0zFr4dNcmm4vYNaDp4NsYeHQ47T+UPxB0FgZrIIiaOOE6
ECBpBTJ0PWSqjgeIjQsBxoAGuJiReWKHh2MECKIoO3CG4JFJO9Qbof+Q58nWFwWRUJXgo4xwbWFp
MKGZoEFYXnMJbhWKi4hHLpoGpwQRB6AOYqOBzavZbHWiflnSzs3A5UU64skT/j3fxNDhOz35vdB4
GSac50HzgJ/HDde2NKx1Jm3GingLJdoFSM/h6tCyGSNZdr0BLAAsvHR9nyMRwUKljxdYopOioIPO
dRGq97UxKwPDSSxNJZEHTq4GSsX6XbFq0rmlV4rfNBg2wwtGIG5hWGbyuCBRM8HZUFHHyyK+9br6
k2JBKHRw8hxnzKpvNlnetpQTdHG3UoyxivukpUx5d37B8H5Rc4ZfiwJOWPC/45nQ0b5W3NAsMEn5
i5jqY1diVEuCGXEECmhdQIhlF5AKj0qPxViHwtozxZUGWhqO6uw/rOYNbAs32IYauLikZNZg/HVg
o+hFT/ArhKcHjW2J2baRfvwOX2rJZxnzwg2H4Yp9GIAiBE9hv5I55Qvvl63BQfbiAPjhFWh22GeG
KrQ4bi1RHP3Z7g/Gp4miuYJqYC9SBFcx1u4vDSDtMIIsXEqIxMBV2X9WfSjwLZMdgJqvwpq0MXxW
aBNBsj5iePfPmnCRQm2k6AbpJ1owhDJiCfWHHnt4Q4CBYUNzJfRQIDaUOhg17Dz+0FztTHb0A7vI
IWkyMdGGA4Z9VRMwA62M9brbbyZ5eJqL18bxYF28U3KBFmix64gES6RWdypT2u8ntIF3aETAI1YT
zzSzinuTOjxb4CfFtO1UD0Y9GcYAzawBotVSoVQCm1/MVwYN6huWJOsAKu2nJ+dkou6jxjAW9Ato
jo93kE9o7Ff0+Imxz9usLC0T2d8T7AH8f+e3zKvljaI2Zc9xKF6ZTUOl0ef1t0DaUANhI1BCn4Nu
clB1+tpPq6QQFxZRyxa3mCtr3oOSGLMRvGSuiLdAwBQq7p/y3u7aYBt25cJaoPVuY8pnodw7DsWN
9GWwMYmeSsqlLi5gcDPZF5iON+phUaDJKntCdraflRuEcW/Ub9qJApPgK6vNHaHcXi4XU9koo6jI
72OxTOvbQF6U5GrcoPfPxQHSiJvkcwp1hlDaOxGvg7CymllpHAM+jbXb9mVvk0Tw100bAlEC70ix
j9M+tmMi998PK7fKy1zu0i3a0WPEVnVgL/GZKakUPsZSHMMHdm8qd7Ie4zPOV/Eue1NLSkgAnXoN
usyLNVB8RYiVBnubLZ85QBq/Rjtt9GJfY3NhiUrGsnzg2cVM4wAHTf3XJRF1i8ztly4SAQXObydS
ETcrw4IayWnTCUbvjSj6iE2Ci7xWmV0nHdg1gbxQye44agSFmA1QPwE6o0mFSwMPqpfiy7sSHrYY
+wp5mOMLC1HChMeXf8C02MPQEYdfIUBzfGou2FpwKODuME/g+Ozjw5yxmzkbvYG7jcoWAYkZiIrd
UCR4bNUUhclVuD24nYJrZVDqKIGeoDlLKEFgih/+OGrpsxF7A9WTdiACR3SP1/xt4jlWBsA0GL0a
zXVA13446duToPYGdF0YNkimoZAJPUny8iaTo6sSQQTJrStABuO19kqjl4Mfy3lSzVrebxee1Rjw
vRwq2cSXbUI27IUzE2UkDCM8K/XrXXOy2Yl1GFfHrLMaBQXBx8HyYb/hENkPIiogwaz0RFbTmnxM
aSew8SUJBIHPioiDvw+OHzaKE383UmFsPLctIuAI+7xGCwTw61Z8CbADtYRuLw57D6tnFqs7qgGK
bDQEVN9d4+x382tf2092LevBHvG0kO21BRYkAWP4YlVi4bkkOh67cHnYvqjxseP4tRMav1ZfqiLq
BXBe+B/4EZi/gix66kQRXWLDGBMNLP3tyjS2Z0NZeowBpw1DiiOAeLqwB8DJH5MUZ7axurtCaOED
0S5xB87FJbI2KPFzFWfVw4h6/QcPis00FHkdgoR/GHVRlnAYmB3+DmFFoSKhv+gWuW1uHbfNaSeh
5b43yde56n8gMird8aveX2j9tjGfb7b0bc48CgciCuF12tx6oxXKuS5MbaSrqSnxGM7NmLkSIih4
cnLhSXDyXoyggUSSM0h0Kiw85wbMJo5NEu1h/0lbbmXNp6QB7ZckcyYgPR42zGuqtz1lcTN+WunT
bEnG3wFsPmIoRn2ghcb0NFz19LM3P0fs9pReJ87UUiw8mbwsPvYJiHLIp/pOqhAuMk0igj4xZcDX
22W/xxXhl1ejX7dvq8V1Y6WDKOu0gR7i3TiikcK6fZr+mKS1DYY1cgC8u5Z7ivtQpGl5vsAvRH7s
cwJzen4yMHwavoAOpsW+bBjAH0Z3qrDV57f47Yv+JRygjoH/AiSBz9g0pqdvzdGK4q8hvWw6tr/+
018OciEdrvdDy2nniBOaiF/2W1LrvQ5OYw+IlAimCBRbzEU4hXNiSRKxOuc+YuiAorTAMb5YVuZD
4ZtFWdOFRcM3T/GPzOjToRGf9pJ+RoRhVm0Xc+EcIUykg2uQfvqYlnB4TsGd0DlRYYmLj2g7P3Q+
cIw3dzSiTm6HEfTP3OLk7kXIxlt8PGJhxWriQS9QvgHDCrrfcnh9W9LPo0nGT3YstCVizViv33hY
nlzaid91Nz7gdNW0SUlbQ6Mi6fIUdGPR02KjH7+t/RIrNxzppz2bkzSaU5V5TgJabZHBScQaN/au
HV9CFCJ5+UijgrMbn/rgdltc2+8XYcq8F0FUHKO5C5BNtvWai3l5Skv7YDx4IloZYRKqsenxjMRX
Hb0IcX7ipeINsgPjlNMcOUR3o589rMda0teIhca28rztA5qDOJQupk9xL3wgUQOCPptNbjQ0psW8
hcvLcayGvTm5oW3QOfJZt8rRWsyJ095iSHndMl3I4XD52VuBKejOvTpPLJZ4If7Px3us92N4TGQK
kSdKQxSJD/EFWck73t5WZ45TJXGR7hNWotNMjFOBgAfbILw9Gk7rAWHru6lZh0ZdLDmMb9YPbut+
gDXvHL2l18HIY1iwyVtn6G6AbaMr3XIy9BDCVfQsSqumoPEWy8fPJrE5Z1U8YBaP2HpaDkRWZ1Ve
E6aq1afDavJG31h9az3q4p32BfZGqxeet7tAHfFWGBtkCKzD+/qT8Gm4xQinEm4HkiuoRtxeggGc
aqcfUBdnvUSdL+ZKtqP1Su95rYa4S21rzFDe085HJ7WTGwc5bIevGFmhCqE/5mANXHiM3lQkdmta
jS+EEDDfRF0l3gCF1XdFV4btwCjwEthmFN41n76rhaCruzimopdGkJgJVGZ41eek2jK7hSGDLRJr
MDW/Mx2/qA+DZcJCLWgKdT6Jzx1v+s6BMucFvRI/nNKB5jUxE9GaLv0xsAOw4olozYiR2IsL4kfn
ZZlolOdzWSUq7Se5dNzCBxs5skLQsAfV5Twxp2RiexGs3bViPGTGHCohgAQS6/fCtPCNq+qUzaTJ
OdPLtjgeaH9asMQFjIOQA7+UksBfUvR54NY8KtnM+tB15bNxcAFGxv/CUZeSHOt0hFDM2qpzpVD0
zg4WRNKStLZ8oalfhlVCOphkdF+M/qSmm6e3cuAYDxSG7e8LbIOflNHz8FTlOeLojYSt6UFQhCco
YdkMbXWuisXrWRzROP3vDNYastYxNdC5NcTuUQoSs77L0Xs2oXeMeeB8fzH+rmuLJETZvOt1n+vH
ay4YZDv3uO2XRnsHf/JNYPZUIXLHbUDUYeKft6wf9OuQ1jF7ZGQxqtp2N7uQm9xCpfUyGjTLKVpZ
g6YMt37GyhCiU2Ya1+yW47uF347NtfbmzaQjP85iJ0pFkUayXG/FaVzQEKqMei1M1HbCHy8DjqTF
16mnTZYcyNESTn+b7oILAlhxTvPa9oDzvaewRzfuphryWR9WyRGwA4QiY0Rq0MWfHBBRSY4OwZWF
n/flxbvZN244CzaupJ2wcjLBnmxlNw6KvDNL+fSNR5wIFdW5wDSEBRmSnP3x5DUbTjsUbRsSbKin
XtPew15jN2F3FcorawY7utA/u5qYXTZ8aKmnoJeIUvy+FofZH1lWybg0NJa7K0o3cTKiN6nrdMd0
GGs0EpZe5jg+ANDJnUpQAQywrRPpDFr6FJHHAZt2ytTwOWrzYybOHlvqCVoXNCscSsKNpC/906bv
03lcJas5uwNvzSQkrobKCdUrf2ea039a6FMjFNDmZYI81kMGJpMKIPCQuTfrFd6wAQUe5ZcsDULc
7disPaQR7vnwz5PBnd1vm6wRYutPDg1VO/KGYIN1NXYAHIoLayuqgxfn5d1fltFVGGwIREsJ1KV9
n1EWbLMBckmujsOuobwIChanrrEUZMwpggrwwwv5xHyrNG7lroVhTIByaBELLVLo6TgZ9+mPPdn7
zpztTUQUT2+TJAkWDdJ4E7rz3ZjywvOVKw1Cy2LT72vhmCqRb/axROLg7Y8pY/wQPyfO1wnyaHC0
+KqFHTNmlvn+8csVqDpEPgPHMP43DX28nDQHwaAeGuEKDgqNAW06n9+HNbEqQm1GDmxsxFJRvIkS
B6dq3kTaGXNeE3fuN9e1c/k+qxX0CBQAHnYKR3BnqZ6mRrI1dB+17y9WPV69wnweh/MprSpHfH90
/JJYjuDI3jQLG0Mpr+nwnCMI1UItma+ao1fU5Z9KShQczHJ4Ty4+Ephdte2w1Pto9E9WHoYwuoHj
ka5/nfQSl7a7H4EEwg/QOKGyuKZXnG75G3IpQYSHd9NGk3G0YZsKdDHhn6DoCHx/tt21a5ucTU1+
lmrQYkxSGvopTJ4Yl1mLh0Dchh5ptGjhOxBQ7qKk0zigB4GWwl1I10caklzoRKR9KvWPNYhQ0nux
Fd6CMa3YkDeDq/EaAjgFkCfSW1Ylr2jPncJobeENtNNwMC2XEIMOQ3YEMYxQjBXr88LGEgPYlEnW
z9jdcraHpC/tXZ51RRi4P93Qm9wmVFDsBnS0uKeEMHP76FoZIWOQe85GkyKFi2wbizeLR88yLO5i
DCjG1lksJqfSTuQEQCqSgBo+T4xBTicZJ0qTdQcOvP9bfK7mmJbexvcHwLhiG8FOGbK3Ohy7m7SE
zxiNYVZNK01D/Su5U/xVxhD3krMU7pSQu2KebTgnVwI7szAUazoflMZna8Wg0U0fXsojl3HESYXL
Yi6AnE7orHGZ2P0lnKhlfFjkfLo7iw3Y5TVw4TYAq+V+h1bX7+k0Ilwtt1Ys1GClwmUI50LsP0f4
ZiA2nzL4mUTkTAgxXHzkHKAkGZLhPKeMh46ywkkv2WS4APHvScLkHjDuSpt382/cG94J1wppAV6X
A4YLKM5YVmU+FffdsEitBNemT+ijtdTdhla7sZh/0le0rDxXgo4J3tuAIfaye+OHyxY9TnhkobWy
jFCmNcZ8OPSxpOA6irdnQTr8IGY5YEjxZ7kl1K9+uArvXDazC88JKhPWQh7qyeXr4jAoH8lyG5Hc
JUqan5iWEoBlQdNseaEcG0BeyjdUM3Eso8A1NGQehG7ObPtAgdFlzom7CCNO1bn5VF8Gq6jhs0fB
FqGQ4YHJAi2H2qcZhooseVMDl0EmFeWXrCSMO2XdpJHaNOEPhHjYWW45ynnYHDV4HIK8XdyWJa4D
O06EOQMMmX4YP1pMCXlaskwxvIRKz5j5DV3uBLfF/RMPEaQfUp7EFWscYNrvsNfCPwRyRbzXykTx
czxUv4bFOMKglCuwcpdRgmWSa+UxG9D8y1LJ9yow4UI5EsNyIZkW4hEgPIUpvwScid059x72UaWd
8BQN+TCrlkYxCG2Sh57nu6zUecFVLnS4U+ZyNL8YVw/WfCG5VvMWl0DrR57MKuSDTC2GW6nzQAAz
eCrycFtGyDLAtOHl6TZD/bKxzTZDlqADN1Yuz5hb0MO0VDf5DZag5bICcXEY0VBgfGAV5NcRNw92
EvR0QW2pWvmojOsxWxNndjr3ljxiHoVwmV6MbR4TIwOaK9OKETnFJpWVV8xTKkhcaWoHNOPsIE1z
1wJN7prAxn8N/Qv1eHIEJF6wFB8MZfJkxBbOKoTVJeQeRgmbkAxu3hY+E++W0nJK+eezmXNfI/h4
PI+URynkRN4Uu1tL++ubPB3hBKUD849PKU+GOogXWgwhfPAqk5Sn9DYsF54ObBBIPlzf0HZTN7bk
Dmn2kc/Fv7u2BmM/4NoPkGfgT/gaE43rtBZwclPNnsgPCbsCOuja0mQHlHsMBY7nkwZaxISR+xT3
/bgcSQYxI8UUj5XKPsW5lp6ozt09rDVWnQ+kKwbixd7Q9toAPrPrsrrnDBqIYjlMrjh/jvKYnZvz
FtcBXwv214fXYxzZOIbLeBP1YW3ACRtYvNhWPNN8jiEUFlQHbXPOzB2wwQAU6uu1BjjEJ5ef427m
Kf+xGEE8QelLXG2ZbC0+gQ3RYyLQJDceMx4Ia8wb8ViZigaIU5MV8ysMG6zZhj/PU5BHwrBsHj+E
NSXg1OpxO11kIwxXN4fqdo2mocF+Jz0KticeEHQzPpplpQ3TjWkOhZSs/8/ZKeuLOGaG4u1U2dyu
uXiOdtc3zgtkIh9YRlgwxGae4VhzjptCEm16Qp95GNdtscQxhOLrTt0q7QUADinwaXzoP1cT/sDp
Aqxnr73ZPSVkpDQp/98YeH22suuxnWL9xWuNpRCSI0O5pSXytlQUY/sxye3sEj3qRfFi7bKYiufA
mzajtGukHyK9jIdU//Ra1LDFMYxSm74JJyLxXmo4X2zGiug4vm4rxJCuGqJ2VKMeZ12OOyrH9GIs
zYOEXsDv4NSxVRocnKlOhjoiRWRaQ5K66TUcfM4X0K4G0py4DzR8b760QYL9R05c3K4RviIhacyc
UqQNsgs+HMnu1M60hnAr2UdAl9/NnVbOe12h2EZxyHJIi2jdgwFG+5ozUD/7JL2QTxBIcmCPXYwL
nDQu2E97khP78vDIwG5BjlecfCak0yC3yGihc4q4GQVkZmK5gExbZibkhS2SB3gPi6gOC2tUEoqX
PBCvyv0ExGIdF7+0LbgP6PVyxATZ9nfoq00MfQHzRK+xYfLFF4uB8x9LZ7akKBpE4SciQsQFb9mR
VVxQb4zSshRXVFTw6edLe6Kne6xSEVn+zDx5zkly/mRCHK0tOLfJfAa0d3EUA48RGyExQtmfE64m
yD1aNLt1psRL56uNfnBPukCqDpjY9sa/zOazANgEFwBHFvCO8BhwUdbz44+UDrdYH66G+uwIR461
nTnlhSGonSAI8MBZa25UxAcWC6hgqc9NYMI8hqjIFctdJqN0hXoCEpwWR7GPpYC5AmLrmNjI8Bts
ieboJidd8nuUhRZCQJid1NPUNR27IjDUjtjsPEZJhY0Wse5FcZoBUXO7tIaMGeBWJfeldoTHdx5e
EiGZaXADNh2JPtBmz7D6r+66xtcMtM8suVMpoIScLWt9V9Re1lb5zl3ga0HSdYXceEN0kLJs1iwX
3PZvauma+oqIzVpUG9sHVlIERWP2vWP4nB2eW7weHyjEWh/YDQDAE/gNWcKeHkLW7b3Vj0t7U0Rp
PWQ6Ag/lOJ1NmjhpbUQNpNlNevQRadDwhvQwOk8fLJrw7YkGsq9Zhsieo8gLAbOs70VwHmW+S6uc
p4lNywjOEgOADXXJ68xyTRAKjsv39O2ed8yk6JgNU3kABZnqZsTe7xt8EYeiuW+kNJPOPi14PiWB
7mpJ0MO/lyOCVQaAFrZB3EmBAEhzqMgbMgSMvL40XglRRD7wFEopQZduKIazl+lPKrjhCmYb1Bpm
5pROg7u57tYWNBwocziIC8qK96n3wdbX+DKtwekLDspDyB0EZyGQ7GyXQmGRIlMRhqmMNL+a72lB
RpIAUbyYNKMVkJdPE30Ift71XhO845DAcgeaYOrMwoQhT7YxEuOxSe09pnuHjffgzjZHa0tEXPq+
MXnayZEr5A6e56nGKeFw760J3OXoBPgkGTzjoikTNIDLBxN1yIzwrWLpa4Ys8VQtMvCI5Xy5xhYO
BNcVRzLuLq6Okrgv5ExREZS+eNv9H8gEVH9NjiKluA37cNp7VgYtUzzXSRrg07uoInhM+4Ho9iTd
6JPYXAhegvRGE2dbe2RnBYg9ziL+RPcl/B4osfeOgPky33G7G7b92gSUu6hcu7elHJkjTn50HuBZ
zpYYX1G4wNnhjH8RfBal+WvMTW89XTYMM/UrDECmf2UDKr5OL0djUeNlXef0qzkVlHv2IrhmIGZ8
gkN6DHDp3/39op7Ab/W4hlfWl69eB4NYhfCuW5mMJZF7ruefo4OTrFKSEKef+X6yXE9WPnGYTBbi
L/kFVE9zP35AbI2APvCRml/GCrlP1oPRWdp9+PoyGablRiSOJVx9hFvW+uBwT33TCypKhgqAzPlr
+PPUIAM7k61xgZo3uihihHdAs4JhXICNynYtCdmKFPCbljEFE/dSgyU3bRaKqWCI0POlL9hJFbtk
GfwgkSERm3YQyhioaPC6R3SDvQGvLIMqX6UoaYwjEnr41tzABXIfhCwWZfhexAf+3np0SBLpTQEt
XqwXRHuVJatFe4nOX3zFplEctBlchlsnVQCrUlZ6fjfYGbgoQExk/48yqhMaNdcLuRyaDCQRx+i8
5TgiBUFEJYDl1RXeuFx+3Ovw6N1zdIt20yt56lfhkxfLFYk3x8Y4T1lVJsSVGUk/+ah5jBjnAn+S
q2bRSuH8Wnec3CxEove//kg3Fi9UmmMasgdXusO4HBJyheeIAYLISw/Bzqx/wPt/ryk6O0bLghaP
sKienLxmfFt8mFTfsp6/O/PJrPmBe/WV6DDDaQB+Z9FBJg9Nzem6+5vZSWDubngYV7YSCduyho42
L+1taQ+i585Wl4c/ZdrG9osDwhXsX+7Gjsxqro4G053fAX1NBtOHo0CKCc/zshGqZVjRCUgHNlrm
t/DhFbv1Nqv8FSA96aIPkIv8LQMIbIVISVIYRZ/JcwQaLHXRXHqXID93c1AYJwYWghnfRhI0r9uD
bhyoeOUYd7O+3YXrPanyBsNXRGisHpP2oscli7sSng0MD59Xsw+LXgs2QIM7LM0esLC93UOVk+0U
GMVYwLaDDiIZuoljBgFUhMqr2Vt/CBl7Q88Z5G2/4ralt+2BENt6iJl3yFPpDrTXnTW99O/kMmiD
uJM8E8TVJbLw0uxuycCCM0LJPS1d1KJTeB09GBN4zFqVecbGgrZ642G357WWH/TzykQGzQgbkaGi
MhsIAiQv2CUgiInM3utOSFRdGm/0a3ALZOWsnEs4SM6zE9NWxXEMT2EySszH8u6vJjQfv4+wXad1
fQ36vw22fpXRJQuoDA0Wd0V3Yz+FlNDvmn1wRnS6T+8SMQEyKsbNus1d2YImo7AnfF+oNiNcWK4J
Ym6fQ1NH96EKHwGGC05cd1Ivxlk5GLnjvKDBDunPlJMxYEYrrWIsLE4D88l6/bCuKXplaHmzkr7D
00fRuprvfpEzQyXoQmxpLP1uPfyGVm56iRVS4HlvzrBFZdT9w3QD7viGkcDic93bVLPqR04qfh2z
z5865DEy3d5m4Bb45Kg47+wYkfYF2HCukTENp9mAZnikDjusByhBGX53u1unM2pPfvNq7AIoEOtb
qNZ9Wgg0GpzC55Yco3HHTukatpCZjuBFN9BQcLYenWaXP1gOyxoQfgibG725tuzhZ44CsRupo2r4
cC5/Ky6G8YrpP9BaaC1tTnCUZa1B1hprqEHop2t0hmKC/LRnXdBnuqtUgXZM6OIvKg3VylJ7GPss
tlQ1KZaUCZKQHs+c3WO0d/oxwhHyR5YlpEt7w7/QOkZI7x6nCIiIY7ICax6x0KqClV88LXj9LVrf
VIzDQ/LgyteNQf7eXnfm5EPy0dSmCsjUzZ/b47CZPvAkj25uOW5T748GQZv7g3O+7HqYbpXOiQsb
ScJIufp9TECfdICAIpfFzdECVTG7eQd4Fi4SQLTzJvSRG/gfnCfMT6hZg/y8vOGaSoPXK5PTmPjl
nBwkL/Fuu4tYJyGev7yujfIy62ekdGZF3DsQVEXMtoZs0CO3BdNEF4jsSPMOlo6g7ejuLQQPrW0x
fE5P40tCm5H48CEtcNVl6Z3ZzCDjuH9Qkr2NG4tI31SXO/cNix/9hjNorGKqX8yOCDeVvqEvam6A
jnHd7seHI+HuvT1zhEXQR6nZJ4+6TbW1ml/GyIvgADymA9VUHmZdeu/aPKjGHbVGut/o24Y+Dmk9
i35Wh0xGRZe4T48X+0LmO4EA8FPTfaeWG13P1oXANqIahDFRxNJ9Up4kwm16901D050ijyYW9Rn1
I41QfqQopPxrRpWjjumYfpJ+qNIRgOqYIw1Hh3+gS3P9p1CHN+cdRnKrfwe7uadp4WCcg3O2TMF7
BjeZ+w1XSad9sXNYu81D2EINagw2qnPMtDk7+vzZQ2TdW51ZzcnceaK+6ZjQRvzX7yOWE9z1uvkR
PggyIlfJiZvIFWsQkTBURse2cWZGFq4NwScjY1iF3Z2BjpZKbmcMULQ4ZGuAJCicdlOJzvtkRd5B
2bE+Lh/T9/RKQcn+8/rgPj5A/CW86pNLkG6pGYKGUVnHNSkNYeTpXkerK3v3jFA0Paa9o82bH+zY
0Xwj3vMekLNsNHTklm2cfZkQgXiG4hgl3CMmFgHXHbhndX9gAoLsFxGgxi/W3AKGI0o1XmuyTWtw
ty6T2w+K1hnJ9G/f6YZQWGhIB84cMwDaWtIaFAcTlt4EnxOanbWjjM9/B5/OUjlgBX9gJ0Crv5jB
SAiZ95hDKGLaH/vSmEXIYlP4zHCkWQCx9oca926pGxY2791QXEGnoF+nUvFDc9hgNAp+AOdDuBm4
zPxjGcDbGOLOwoeJ9eeJ80o3edi4GLj06C+rY1qPP4pXAjfs1u9ROx780kG7QKN9LXoytmra9xUZ
35ENLMy6shmsDIjhI8WZ/b29nl1an3QPX/YhRFjmxwOtHsfYoghFUsG+i4GfhvYjtk2331sJBQ1u
JyPwMFURLYCQx1fmbqzBiYF4+p23cyOTXD/WZ1JS4lUfm4VrScuZwL1L8ECHNzoVdvmfHjN/wmkx
VBW7RX+/PUzfAE9p92D34h2LHqPlw10O3SHsXG24DOsV40mgsq9PcFJb5pP2bCr+wpi1gkxIqO3+
4hyD8+MCWh4Di9J3IIYuh1FDuY6+n/nk0wHqPfeR4zdKrvZLgO3TukMmn16YbrST+eF4VCLZw3SU
Yn60r40G6uqBKI+r1tOE0y7YUCcakHl3Yd+om4rmNZA1hQ05ZD/nyqNkYw/B+m/kmLttfSEpXfmD
uI3vnb/T7Rfzd8YIr0UPe0iQiqneFWEoC390EgflUVdihyxR7+mJZsMVXqjJinwRHJq1X8m7wZ2L
vretxyfMYfqUQn1EPaxlCLPhHBJhFu+fyoe6YShU7axcn7Bt4yQeDgxls/Nw8bHPjA40d9nljD2u
YAMMFMPVWZD32mewzBtb8zfd2v7kkVP0UytOblRXfL7dWwDqUe3QcT7AsgDT5CZDq2sWFA1LGrSQ
rfCqdeHGAeKMAkF8+pBodjHpYlaDmtyWfHPqvJVVrlHgh8hnORZPHN6VeUX3tigw+9ZHNxsASKMb
8JgN5rJmFfbTfSFvXLncpgeHfB2VN5jMFgUuwURBCvjeqhSzonnNznT3QOpFaIpBFDFSsvxW9HQz
8Eiqm35wtFXvsRXNdbmm0iQoUUdQpdTeiYFiLCHe5Bg0kQYi8c4uloYSdzV7xq8UvlhW+ft0v2Kt
F3v8ewheI3M0qUUSkAp92EVYTHPPbRiTZ6nhOes6Vdqi+cQXoqY7gPMmAM0OplbO2ZgcyTImk48F
2YLZuRDc2KHXh/LwbPtcIig84TRJH2sPagyqLwp/JZbD+MkRi8tyKy2m2nuiix4fl9ftaSzgjqio
rxGa9NrYjXQ0fzlbfa3rNasombqYa2bESOolVLBbbJKc27QYUiENX16NSL67viTkECWYCKCK1w3K
8XEECWfYZkq4xjfUqOhb3BX6iElP03UyMHpMo6BwVjJobwHXNMahZVIM70mDzgAIWluXYz7Evid3
kvkhlRhC3havQ6tfDDUGZG+vRypWkVeuKLRPyW6k5q/1KkVCS7zZOzW3GaJ97iOns0BFC7A9PUer
N/J8aoU1d91wt0SJ+XvPSyAnSsIP3gRjZPKjFwJR/J5G5+FNaHpn9uK4bG17XNkH5zjskg5p5GAK
26f2cbtcCaKuJ8Y1jLrHjOICpoaNBFrLmMKmeRsi/S0mu+mAA/jpG++XLWU6FFrzkr8XWtSe3OaY
RP5h+aliKHQNP8PDbOf3KvPiEUcr4zxv+0g2H+C6J7jfetKaowpBC5ppvP4zVN0SAo1XoDDWYt26
KUbDAorxlXniepyoujPAGATwZlyprCxntLNv88x9UOec4jHUw5LBJSM16JNFbK/L1g3pstlfP10u
KK6qqEGWXVWmkp9ZCUTOjeORKV0TXDL4h8TIHwSvMZyLn0vhtitnD4E8Leh8rq9LjGK9G/a0v2KK
wLW5Lml1qeE165ltFtTFy7/G4tpAnjvacwuS1nHodlONRtXzLcVgzagTjKJBPTTzMc819wXazjcu
/Iu3J06yQLorp4Xm52k0mzcIuM3Tj43OYqU5G3V0R67lFnf49IOeRfitzu4DByOrHrbHBcvznhYV
/ritBHOVsDCr4WEFdVWwNdFn7dBH3r2jeULCa27PUS8tIvEUGdgyB75H9t5ZNKpD/kluS3Lpi3PC
yjp/UcsPpbI4+gNoyHUCyvHKSV3X2AHkAJkcPp7FP+IDsCnGEJhNrB9Tcixx9MDXI9fIwg/kvOr6
Eal5+2o+YZRyZaIeJhPRyVercbP9YErPDBT7sRUJ/1oEwczf2sr/xU6idFYzRg2At1AI6NysVGPb
JxfvxWnTA0j73iA4MA8dvtzLvC9OIMvkQSzVdIuzW9aZdfcuUQN82ys8NVSMXcDURIAQ0K1Y2kJi
vFF41aRl3yclqxgKF5uivw2PtjXrIY39hV3cnumshGI60LL3iwbMoPXTNsV6QWZLtIG5schDCv3G
A2eoIjzglYP54feN1gGgtgOW/MME4p9rbT1wNwI4mhzScnLHO+q3u3Or1fSpRh2s2vE9ahs1A7Mr
+1hbWJGczma3ce6w2uF5QaJAs/RmAscuKFi5T+SiV5wrxHx479y256Ha9ZvoQEgv+cr3yTmrJl1u
9lnzDDuK/fi5++/ZNT6Cy2ZMZj3GjxkGEdwTEOSHGpOIGWfSn3f+VkNmIPwVWYuW+8lKWPm+rSxu
rz0dcZmjd85eIVz2387smp0qr5kB33+08EY4l9EW8x7pesmwjoZKFrf6aOmD1k6WS/rnjPHTPHJ2
bGMGhoxA52B1YT7XFkeA+Kg9TWiQin3xodOSx8KKdJbrKOE0r6MlQ0npLVwzYeYUcR0uRYc/XzIr
xewNj9nLLxggIY8b9uxDgHpZMmxDp8MAoPN3gXRIt+uF46CxtHCnC2CZw6+jnmBLHbN0Erp19BGX
uE8MNq/wGov7Bn20zW12mlwm6PXVUP/jlN44uVRNF7Q+Pogxl8hpAoO8ba/+en8MtjzhhR9ThYQy
xqOJqDkvsIueZPF6h3sGBC/vrrU2gR8i44aQQYygBdLgIsGxEqOUne1LF5mG7lGccoJzNLj4xRuk
k7hy9V7BPcCpYWVRRXNn8m62yd+GyTLBNZqA1goR6GAN+hSMPa4KNP+4vODFYmS7acVNPEDemn9Y
Hmg3shHSFpZa8i+yvEU/K6YUQiXpM+tuep3eIqp0ih37pBtSzGpAwVWyO5gd3eqjWHQOKXmWjAfp
on92WozSoTZ78EdmWACnH2NlQ/9zcppE4M50K5REnRf4393IeS0yDuXu19psNXraV7rSgGzgy3h5
cOUisjp61KYXLFORAzGlqQPNexX12pP92ayf7gpf7odDytq/084c0OrbPHXzA7dx9KJQmhx4794+
XoPLJ95z+j/+nS0zQIhEEtMF7oGzXdNgcMo2ad7t6O3KtNT99jVm1C0uENoh3O/cQx2sGlPBeWBA
Ju0VXaeshnpjztt4QTXG4ZrUmtkvJ1fd3INCQjrkbKsLtq0/QvUdaOj52gRD5/HHRXcJoD71LT0a
9P3X4AeefMM02oq5tTQ+camkBNjfrdVJeKWHu0ULl+E0pfnZ0GTV8NSBEr+K3iiQaWuslsXswR5g
BLaEbQrFd8OYhIoa6wM1fbWsQJsYgSRsT5jg0CZXS7bCR51C/s+vmuFuBsVeqOrV/DVns7zlDUv/
xku6YxqyF83kSajlPOYDYJ4yw4R/u0D/yOPJJLsGHFOepbW7m/GQJ/n3Dr2bShOaBFT2G96x9p7u
8fcdvJB3v4f8omhkE7z5jiqcBfO7re/vZXMnTP9dfqJv/AZF54WM2lWp+YXqfgplp2gvffdFXsXe
zdgw//GZzJOQf6noIGWi6WrkcTU//vG//5/22ak2UJa8SRuzB7yH18muNMagbR7/asALmMdYoFCP
vm4W/8GBZVYLD4Qb3uoETROd5q1lnZYYcSKvH9jvu/kA9KWeS+rSGLzMVrz6efGFW+Zurf5Wizp5
oWVrmRR+ddLKGpeXvXdGO1J/sTNFGYY2V7MqJpDguIo4vbLuMmFDtph+SH4Z+gIh2tX8DhDEi35W
nbayFsgsfWEKx6/HB9u7SgVNF5CMJK3TE9Mqfz/jOulaRV7kA6a3tLNzzlCXuL4wFxinkLRedCcM
QnWZV9r1+5NB2EDBpb2tMges//vu0BW4BX0MBQ8uIzfRmXXQePZi5bcXd/Flp6aU2caPQLevuTJp
9Y0PfeoMLFheTyns8ye95vtIYfzEgWbcLZc/vLCXQeP3lMngt+93FyterNv7aB89kIkyLGzaXdzW
h+nnYOE2jMA0PUxlxIb08954J3QykLL4mfOuTEsPTKGBBOv30ydjS265trjlNRP8Ij275R9GrjCR
obuQLzHwcShMb4y/ZbIl83B1VF96PLAUX6Ro8GUt5iBjQ/BvWzpjPlGFgUch5QmQV6fyJX6xaTW7
eMFZCA/wWcTHlaq9ACaOlbDTWHcUrQs1VRzSar8Ljf6TtvvO3lX4i4iWVDysn34rbrI9iTCCiAZV
LID7stq08WQQcpzMhX7Sj5QxWZIi4Ql2ZInfwz0Upol5IrVCpIDtEDUHBR8VCpZeKrhTYePElav5
LbpSBUmpcnB8zNbg+9qnhDrplFwj3KxQ9NBrdM/YfNDqkrjwIbRQrEdgXvisReISpsR6yiOaVbTy
pJIzX15F7nv+9uOO0/MUq7H8PFXsVcpPEZYAoMm0zRFjpXp6jHAls49RxZuO8Jf4OAodSjT+wVpo
R4NlbynxK5BkkqRQeDwUuMclOSEpj3ymNMVxNQ27thrfAx3AWsvow3gvfMFIbZmScAddFVPynoV0
U6eCZpoEEk7Q3Ej3V6TrZKlWklGbciQndJCtM+YEVX52xe5KZAvSJ/QZYkWTD6s7sZWTh9KvLYSM
sMOUhxpVMDlqQt4Oe0IOHaX1aQzxix6rQiErv5Aty3GSAl4STqQGbK2WgJ4p2RljOfyq6Gh3OSmk
wphoCYJMAkAHEcw8oODhI8S8bsf7BF2hnU3VzvA1sBkOEmGfrGCynmTyQUDtuN5h8EZaTjnpSSpP
iMVipyM+fjCNKbr5IOm+f8ttyidcmChLcdazzpww/tBNVOw2Mg2HH6Z1cISaTv/sxSGWOuKe69Bd
xe6MQ8XJ1dMqBxx6BRVlH8UGx34VKhyWjD1DlMJhCARPl7bmjjOvU3IqZtqPFc66wjnNmHKRyWEv
tqCnPpcOX/JFrQn3C1crXiWHmK3yawEHOAH0Pdvpdss1G21rg5+EFd1O+3a6c+nAQeCTarbkb8Vn
vTy2QOeTK+IuP7Lpb6OOIum0bhYFNLDe97pqURwygTdNabnH256P8RA7ewlepYvJRZPe70ELw+m+
Qfe0zPtgxHwJBoTw54OSPuv4FL/SIbgHHCd65Je859+D+sDu9FjTc/ltx69orEBllIEgd4p72bci
QorifjB3fMMu8EpqtyNVPywYnpYXyZ8dbl1si8t4Ig1n+RWeWTF3MNAi7+k/jM3KkfcWkVThQemB
HU5UuAtQyWKcLjPQB0eL6ANh9+SImab2gZAuH/bvCLEP7MWHJ6lgV85ZtbSl3Dwr5+E0SZPweaSa
8W2juoRhUxqyPoVrBxtiegp8zSb9uL3x4e+O6IBLfpMWA2MFLYEMBoHY5jiIPi71MWpq3HFc2cHW
U5q65zkvh+HuS5W7Oc87hcVGzyTg3O4Iw5Lbhk3y3wU1CGAYbDeo2Agifivj8MfjJsXqzOWb9TB6
AeK+WHwGJ69vPBZsg4PAq/drplQs2R9+5Ggd6YHLUYTe4TIjQYuALEpMNktPhZPwcQ9/rUQec+Y9
dui5+MTKrEk5eVxBYZNoS/b8RhF+22BFKlYecmnLkewwN0GLODL1cIX4Fm6Pv5+p1Of6hLzd2fkM
4agRnuu1c6Yx/LaASfYnAUuU5WH2nPdo+gG398YdXs3fIxbSPH/6q82GGLM5h+cQBTtfvWt3xp8R
rkxDzgQ99Keznz2cY6i6KvKBEYdTXaqjz+jw1+PVnTGnoWPwlpgXLHnphv1HPcMuyVY4T61EXWKD
lBz+dj67/XE7Y5Vr4vB3+msScIfKaBImtVYmh5GD9hkpA5CH0mM/SZ3gm+2shwZ76TxXthw0DkzM
z/I8p4EnOQ0wDo6Cj3C2lBk3xgpIArwubtIO6/aHe5DrDKAZ89rC+ndKnwtOZwfgQhqOsmpg98lt
IQyZu/fEIz991jjSDOyJcJAghriK2c8yAg5sm74NIuuvuGtYbVi8iRVmBm3B83V/Iq8Jeguf7idG
qIQYiXgpqIjo4Fi78MAkKMAiSWi20dcMKGOl7K8tYVzOfhnCx6SLaWkOf8SkGfeYefOVnnAoCMlQ
pslFEfYQPmyDL+B04w7rjNjjwuZ/eeXax9Iqh9ifZeBHcMwkfh+FyIQzGpUja7zvtxc+wVHQSxBO
eUi0ximTNTYDztpb/grqXrJ3oL4SPUClpB6USpNRRLySmEHyeTRoUD749YlO5yfPDgkvh/AKXANT
WGIRdSigssQb/wmVek0MlsYtxC6xYxW+XAYfm0cSGSkRCXeg+JOJ/8Qb8eRcR768HHx6QutMwuXJ
Sdj9+7hM3t+fm+hiVVidAkoS7CYd/PJgwYtNZJI8smMgXEAAeWetAnW0GP+JK6R19JZMrqxA3VYu
1Tn1OizHxt6nERqMD3Q0+F0O64zbG0JQtueR9M0QNkRRZwjZm9rmgRVgY8I6Qm1UA/5gRgmyvDeT
tbRvJaG6DkvY8vJVuaU5XReSAzBP8F7DnXwAnNgJCHvy0VxtaEQadm7uRI9ZsPx+VNSDTUdvkHWo
bwthTFxATxyK73hK/O9sAcyEPyapDEwige7fLsQees9G5hsQDaVolt7ygVi9Zf+wSpRlH2gft4SB
3YGbaP6glaQK4eYPW4wxM/LC3MJ8g38Iy5uQCA9wOmUYstE20F9VWMCVCNvSNDa9Ie9PbXzoRBcy
hUhsFkw1MmwGqZniAmcWKR55poklh7/PsFbArwyHK0YA7dKwhW9RGF5DjBDsHKsKfcwjis4nE6Yg
4ySnv9LuYGCBvxx7RlN1MG35UKuYVwS3wHEnX6XlBFbW99hgEwWpy01tJm10kq6dF777dF5wrh7W
Dc+3T/zPagpvQpco8l2luWP4lpjJZtKkLwD0BKe6mbAxKwyofvAH3Mqsz2NESsm5zJyMG+5OypGV
uU+mIEYestSwNoCScgsSwzYE+h5G+TSKkgVu41A585cpTkw2fpt9k+FktozyIGiYMMPtPM7FR3v4
w0HmR/snpMDDcWnMAR3GPxomcc9QDIsYHhLGNoc75ldvX2Yd4Rpo1u4Pvum6szPF14pThAR2erDx
g3FZRBQfqtUfYc6G6MMgJ6Yq42GiM35qhyWgPCamuOOLPb5aexqYzlQ+GWcxutfBTwN7ZWfilY6Z
igb3iOWIp3hJD7ayE59k3jZWSGKdYthsCtWizKA2UNwONVv2xcEz3WAGOb6CfN3Y4Aswrt1kgh4+
Ybw1hLWyCJlk9bRwC7Plx5e9uPws6j8dP3VlVOC/xIVzn519LhIbcYEdctwW8gjDcDYqDiB0j4sJ
W+y7ygjLv9BmEN3G5he30C4mbHkwsk8/ymihc9y1If4pbtyIF/599t2fmElkIc5SNpflbrKwcc1a
fLfKQPZi8gj58PZcHPRk0t2CPQoXeFSVRmiHYrUfLoyYhzb7gmOJY/NKPuTqczrFY0Yb2syausz6
rolRi/vjchSQsGB3hYUX+HVY2wsZcITjVN9lo7JdSEIfUw7JIc51hq2xg3wA39vmw3l/zoHgpwPG
Vd+n+Hx2yzBx1uL3fA3ZSWbqsQtH/20tBqPDD0dBHcpuxu7L1hN8U2JXN9z4jJmNfBs9Oc0+oCfY
1e9/6LFs6MdwP+pJ9bYgNtCikJlue3O1s/qjwtdGKjrhpJ0wr00fh/nKe5m2tvxkVb6/+iey7MrS
IEBcnQq1fN4HNIAWUaB5dh61e2Xw0SXW+uY+xyP9Za68zZYCLuXe7E/7SEEBPliWpJcglYoQoylK
skz1sgzdDZEXS2u/m7UvJMjkzvCLiTNEC6pYC5fZg1F0DLDKHrR9EAvW3ZtLKw87cA/BUTESV3Ka
ByX3tdREcMLj7cr3Sfz9ie9jHk+FQd3gXaNPDu/R5COkUiDsYmCNqIZl9nkjHt2TJ0vEbnmy7hdj
jfMo0ZOIaLWnzfI61DyJabQ6PCWGcUPbkCX7nhDHpSkcibKE5jQ6yuUZmR2S26/gqmDV/sD8halN
DkvJtW5saTY5EC2i6PXC6VViDBOQWdOpiKWGiTiKGTvJ2oPpPEtc6PpEkkMYQGoIZujhEJlsM5b3
m1X+tZN8YY5Ng6w050JV3APjioZtMasc/lx/+dl7pk+/O2tNmFl3dU8s3y0cSOkR2cwu2rEEneJc
cvZNinoFYdvLmd/D9h/utMTDXQYHxRftyoM+LcK6bNMai5E/SSPj3XswRFm0jBBNGcTeOXJwIDF7
P0FZAmxJdeHcCnOJoAFZUipTCMKFascL1/YzdX1y1mIBD+5Li13sT47Gb/B3YQQr7HX6y0D0RMO4
oqrEZub996JgjSugdQHn4VYSuhu4Py8HUb1M1oWG5PyOZLyrnnW4Xk2a+bTjebmKSBDGOAHmQ1/7
Qvc5Qw2EvmxgJGRFkwRGvOLQwUdRyQFGMQd7JcDfB8Krx1ZEoAtzli8JhxvmMDlmtuWoMXOV1dTm
gjdcE2dA1gfGIISs/2IgKhw5oHPaVVyI7qbw5tEy2c/lyoZSPzBgacvc7gnIfAIVPeEzrLtvIRVE
uCfUHkFfUCmQ9wRvGgcK7CuMduZLMiYOtrb56o0c0caJsQmdgEyBrrBUuCDlgeagZey4fCNU9Egq
ETt8eLU4C4P9mqgraXtJFwT6ZhABipOgooIiz4HozpdGhuFi2TKfBUhHsT3A5eHDJu+hjAOnxEKt
ry8LFflNwxUTfVIdBAL5PvwlWIX7ZDDp/9ZYVB4Y6NzH1e0NTuF+KqvTHeq2jgIoPmxX5n6qsuVA
mTC6E/IfbXt4n5x8swMHRtKiPVQnHCB28QuLCW4Af3Tz7hdBzHwFE7k9UIv5G8ytJQJDkQQjfTl2
EPW8Rw1qElLxOVZI4+EP/nxoZaaWh/6vmSJpgJgQRCKUgy29zrJ0k8GIRrm39R2UsNa4Db95hHRL
lMZME/FIq0zj6YTmcXMIMAQIRJh7EsUgCsP2coaiF5UhGN/wNu1K2z4vk0OiVYjGUjvjWCfC1uqy
tH3yYpjB2JIFS1zyEXMju0Zdxh4ka9Lm7QumgyA2V4qQ4u1VazAjVlVIxlOpWRib6rJuZm66vatm
l/z128sF6ErpWqdwN590DTgOllxBGsOSWUafwHW0khxnafWOnow3P4AZG08oYTvaZ6K648LYpzTh
aHj297Ywaeh4ygz4wnvS90Kd7Lxj0REYGxK5G/MkNVKGWAwf7emUeDetTMJePfs5BDjbmlPJNcTh
F39i2o4EnlP8+evDHNy59V9vYOTl0euPeqthf3QnCc03ApPs3PbkOv8ab2G9Gn8wyoXDGr6dfgQZ
nDc7pV3RKR9EV4ZcOjZmw2inYSlxu5PjI78Oera4oIllATR17LndysE3A9dAi3nZd4Zu71kwuK55
9Ty42gHOCfQLKudqWyPueaJr9Sdmv/UQhi2ENPsM+Bx9SsJbmgoyUFDhppjWsXfX74AUhYmQEJe8
lHqc/6intVHZcfJBlPepXVH3bNwuFqYnguzdLijEeZu9oUztUPtvhG74cApTkCK6yf4AipMYV2tx
4dJ00xDiYxlsgKMdp9kWCpQvftdp2kk2KWwWPRzYdPWPZpq+TICKzZ3YxZwXYBtKyjSTusx3fdxE
076pxVuAonSborrky9wFl+z5HXCR4MhXkzkO3XiAwwT1dmm3kveGL95OuqV5OkE/UEtzwKINsFV6
WzFqzcOM3QIXQl4VaX2YnFx2Qg0QABddhSz8CCcZVpKQqPdSJRbmr29kgHXwXB4d66LaQovaW5Tn
YL+aLiAia6DAl7pfreES5IRRARyN7WYXtjkZrnwr7hExxUeDhFgqNwjtBtcNt1yBH3jHaqV1dlh/
UHJ5iFyJ+pBi9AXBqDJS3sFG3QrrG7MbwIjBFpQ8gjBPfwQesatCOxDrjVo3bsN63LIpdNdaKG12
nBjwM4Q0MwCRCJD/JI4MuFsNW9xVLKgI5EQ8qSYsv+imfB/xSLiLNEp5qbIhj0YDIhTxvjc55QqK
uYfR9nXCEhIgN3U5rKccJCL4OiwAn/rsLgUfbR6cLMEbRloAW/c2Onv3VKBw+l+kRDQGuWw8zWtF
JfPp7og34Ov13MjH+3/P6B2Q0L7ZZQGK+edBQbrPOc+Al2UuUuQtsDyYLxCvnm75hwYKSG13fR1S
9ppr7PTp8MOEOpsfchewsrn+d/dL35lkJfzCeK/aKUAf96+fMR7DddOQiGmETJJ1uQyNtDNeeYJG
pQ8nZ/RsTgkhbsLIZiCqC1k+xjO58Z4aLrML4r7hC2QNzYuRIjcTFbD11dFO1IAZDcAXa2CXIfAE
UxMaGl5i70AdmaACdN5M0BZCwcsqQ1xblrL+UpA7LHOdL4tBDfwsTV0XV8C0wy6Qo5ZGRekH9k1S
KGFBB+o9YlbcSpmPEAs/ZsMtI3rl1DZjJpWSemEMQ1Fnm3t7OKUIEFUbU4++4NAabU0xFKad40DY
tciuIpB2DuWDtGTAanXCYkTyx725hG+wgpNAZtiYuPdReuGD0Bqtpp3o9WSUM6TYrjWDZQutlZSa
olU2xyOXnA27lZ67n0gaVeJcgoibrxD1Y2EdcU8zyJPMfAvNJ7wHXF5IkzK+iJAD3W3H2LYxqo0Z
PgSm5e+eQikTDZWw1Xaop5gNSup+gAzHuIFyLA4BH7klPv77aqPjhOOwNxEu3QGpHtbxP5LOrElR
bQvCv8gIBAd4ZR4ERRSHF0PLEQecEX99f8uOE/f2OdVVpcJm77Uyc2UOEQOqAGFXEQ2OitGi6WnT
y0jFF49RthNCep5BhjWGGlcBOVIxoenGqljz1aC8MgYv1eIByAmxBm4tHQ82Hfddzu/pNH4yrEhz
P0SeB3XCgwqPoJKojeV1F3nfmRYeYT7Z2jLGsHBvtkpoPGNcWnJi+d8jdGVDDtBRZ6QEfxJEbrDh
CTDYteoZEIDXCf4GcghBG9GuoAxETWMt1kINyN54GL99g3Duzkxe6D6RsXJhe0bQS8JkSEvxBhiM
j/PzLihT6HEW2zGCigtc8iI3zYh6rj+/Dl5Dzb2Bai22xezIw5hUSZNSQhocMSHdnqkAeX+CB3q8
bix1YFBu2AZ4RKkTZN4fjTd1bMeStUoBrvVwTaCUZXYJ+EgAQmHwRjwpjhyCjHey/FDAgI+AboGR
9UdDzp8nHA/m9yvwE/iUgqsqQhHQwfP4JtPqH3vFzodXxOdnS4LI9e2KN+KUepFGieYkwowE2QID
76xiGMfVXN4FagLqNcyS8EfevuBMcypDJ8+houkMgrOYxmfCpqZ5e81TREcrhsn00oKxZNuT/E6L
RwF/pQINrmB0rri2CK0qBtYi/elSjKyAX2muFrNdyNsV1Ys+2GdM6Mr5ACyKZJaD4W/QmglKjOwU
kEmnOAfZ9IQepXXE5DEi2Ic7gwRXwE63DJEMQp1+UdjWGNA8kuf6vm45mo4vSW31u28TJfSJmcj+
bxyVcrtPtkdNcT6CSmPe5UwVxx5ucrDKaA0VHKttKAocnqZXgnMOdZt33LRa9jtSmASUQnjV4iEU
u5qf783cBYFkx6qGJaqoVImfmUbmVdPkSMHBYSCTwRrVen/VXRUM9CPuoerCIH7eQmze4j3Y33np
ShIijjXIxyMjOLRI99vHnaQDlT9bYMAmDjfzOfJT2TuDWxywQrEi4sbaUwb8shewwpi5sc0dr3+m
cubXUGVyaI2BsHNKn0z56gywnTNesXfHuHgfVqs7Aj2clYsxDv94mKUZFTTNAIewfRpjQdp7+AX5
BrcVoaMp64RVtVtR9M/vOB4ooZLyJzPEN6eVniuxXHNRWYcNppSRJHzQ8UPdr0hs4aKZsPabF9IB
rFL6l42w7VtSTK8kil88BuatrRVaWQu+ijTAs12baCgGGcGAcc2oSWOAGdYPZ0P53sX1vHRlVW7v
FsuWzAWcXaI+bUHXrZadWkoYUtEZ53Iw1gD2bU+fWGY+B3PFopaW4WAejH69fGAtiSZIwckR9VIR
yIS7jdTtbS8oU5cIh8UUjZ6a1dPnudoP8L3APAYRM8WZLMjNoEe/QUEkexFkL1Uauz3NpwxHlbpz
CFFXOs8nT/8GRJlYISWmTVxqv0UpTeMqZtO996ptF3FSssOA6ZaLNI3TBsVPUm/P5DMYHJuiZ0On
9POjtXV5W1PNRW1EdjDxOHJECcxBU0Y7dOqpktRbOTKvqiBDwErN/q97x/kOv1fuGhP1qAnFP05O
PI+KlIXK78Hb4mS15AdbcywZPn3J28R3jVEQTawnZxJUzLTgz+ATJT7L5TPbe7WHfWsPdQ0afcR9
H7ZJl9IgQHyOowxn4PTF7yr9xRL/t1z1ZG+4oQ65TfD4qSYdfmgixt3MBMaYc91MC6AUw0ZrrNgq
WaS0cnc+goj4aQloOVn38k6iKbxJTCPfZ0u1GXxkDZfROsU6CZDOYoHsqZXw5u5MxuMviLXP3MTd
ltZinWvMpKzxhYLmww85VWgmWeM2/ux5zm1fzQFIqEl4sfjGzJSdWmS4O3s/KXsz7O0T8+9vMTp4
SPY3wwF/k+x9cM5E0uOxi6Bn+e/rdp3TY4XbbpA/ZxdUoY7WN7L4FDSnCETPxMvRrDuGikbRQAer
+TfGgm+eFtUl5oy49TQVMziQO3uUSQ6QtieJqp/wvWpeAo2ZclrLizEqSPgs7BreO7h0EZCmdywV
P97umDCE5EbtNRCEq6PBxM3sap/uk/vd+8DPtDP9NLgvgmqpN/s7rInTIzrp0t93wxaJALfwcHI+
Nxb34s3/rVCAaiKGBfFpwhAS0dFFgz45A/DdnQco3Bct7sEHQ/uaIMXEpqcXE38gVOzs67gc91DH
LjwUu7mOWNXQvVfO1J/7VM09CZZvaz9Cu7dbXqccQFoWAdjcYLaX1mPbvAdd8sdO08acSNY9kH3t
etXNrqelah8bKL+SWrUOL7MJ9r6zOpNrehnXUSdRhxcPUROGsc760Fcnn1hfGQfr0PBOSNkKZuZQ
/TzR9x+jNrhB2942g3iqf525EiuYFcMHK5j9DAEFD8NHsipe0KA8iSpiqVXLnPHSe844ztDGx7sX
bOKOEmXK0+pgJ8K5N9X4cuVXD2v9xkkKk3nzzdnP6Lr5Sb4sT7OBdimvh21CYVF00M/NqzDGYRSL
gFb5NxVPmLLjtvFUzPvMnJD7Cby3rJyoujokNRsVu+albVerl+HuCYamVq78kjqZ3KtBZeJlvWta
p46Vd6ktSFwoovqMU5ISaaOy6nXmrbAmgglTz2XD1JlmI8hO9Nn+pjsmT8d56qikzTP2B+U3HKJG
V8GhwhZCeeLOzWuvNBc3E3aPMLdwzkbGwxwio7syOxdWi2h7w0SWJRCkGmN0WWjMgJlS5IYvi1Sj
JXVly7Rug/s+vpsnX7u6pW4WG5UCaJTudBPzQL45vL3N5I1SIeuslJGMrwNZk5fMLJuzV3yjGl+W
Hz4BeG5Soj3BXIG98myTemzNup7i3pft2vzQoW4Jqz1dmMv2Lw930VeZTXNA3/lFIfSP4Z2WbYyk
22JNYrY5y47hNwTe7uv95t39AjZgP+5BIpwDVl7X/zD7MjLiJ+SH+odnzHtbXMD8K1t1hXdTXNXt
ecPRO5DZoCFWBgNSp5xD8LCZY4SlwPiI1sQkA+NLmoXjDk3YhiW3a3lKeqHjs65NXCr9KQLTlhfZ
oWVeTjB1numycc/nLgQxzLmzhK54hx5NT7I3Q/wSsWDzEweG5pov+nzEks8DCgQpA8RR9yeQfXSR
nrnp/d2mRLdAVljjuxVCaYCbtglxWmTGXPg0EmghMCErBVXRAOulASXmE9eIDwzdfrXRQU8FRMON
y6GP3Ai2EPxtfvi8GB5+UmaZ7w59ZG8W+nsctccd18qidO+lL7EXj5uM2KPsx/jAbVQWc29Eo9Mv
ORe6LAlNaiDr24qnZ+Ftsw4SvYzBuFO8VRE1CLSEyyS2RG7m77GYt3wjqBlC3zLJl6YYtIMd0xP1
j31J+tmuqx+CyZHDKHu83SqAiFc7bYwWjigKGVKcrddlhCMQqcuV+SzJO7oxnVggKSxRMgx8o20V
4517YCz2wUQe5xXnTjvABBZtYxF3wFN5udekgpLbMU7eWGPWazLsj44bMyHVP1DjvL3CqVftirKb
IoaPCE3Dk+vxZPCBtz8n/5qTxAgqcz/fkVqyp/bmlGpQEq7xc85z7MkZeBTzfg4cZbhN8fl5ReIP
SMmlkBbPBs0MbgQyTFHeHbSppBrMPfDtxLdgqehrchXJ/Hhw+R7EWDDHmXYD3ZFZuZTfn5LzkvL6
HqbE3V5EIMk6x3uB1A/2lUkZ8Qcv3HAb/t3V6ZFCRaFcpThmudJ0lH7D1czWPF9z3DJpev17N80D
zrL7QMNTVjxXceq1KBuxG8h3Nf5TnM+uQsR3g/FGGsa+eMiu84VDjA9AzQ+fOluDIYAF/bE54Xnq
CbNOQ28GPZACzPJBY4CbhCypw5Jt2a/4rbrzzfg1xjolUR4TN9TvwLmCS+Y5GFCuM4OJyX/Xpq71
uRoRqQYP9K0GXlG7frW6bi4xlqzhx2mEe/82arkN0mxOzv/Yoo9KwsjlRswM3ZJRcdezTMpsbFj5
ulX2t1W05bqT8MX8JqtqDYj+uDq4wEvQ1vPttIbNCuFua/gdrKOTd558BzdnrVvEzOccXcV/bTBO
rt4LmNzA/3LhnKza5+bELF+KqXRLAsPFwvSqYV/nt/4Vp4qaWCvzPSZYhEcKDpsCi0eZGDvWiMy7
YtfJRfdRZHkcEGJym7JgbbS5lEEpjZ+YybIW1oWVtpHhbi4bjKRYDdtddiL9SqxoX0iX4Wbku28+
C9vnmwUdKRwf+W9Fgpe/SLblxLDTvfxC/psSzd7yRrN0vY5qaq5c3ocx6KALjnLQ3pSf2MvRaF9i
1ut2a9OmXuNsnWL/H3CzihgzT+6W7Y99YfPYIbKHr7Bccf5mgbZHKCXk0kd4Y+bplv60SjVOQxCh
cEGESialH/ukaPdxDDdzWB3Ywr49F8dFWJhICygHo599HH/BunX6YCgyjtbIWInBz6uPfgyzuV+r
gCj/mOOKa0dA3HTBlhSiFm+PopXyS8AgZmmeNtgXzpp4qWP7KSsczpRymKAFp41zOnUszyplvKAE
EbrqNQ3ODUQcVOmJCSEjVDjzy1+LLdLZvMscADMT8wazpSlm9hiKVhxe4XnYYn7uyszmgx5ayDzh
MdvQa20a1EdsEGnGqn2CUYIHyERUTd6lRsJxGeJHBLETozQVJJgpUJ8CQJAkSY7shDpOsAxzGOxc
wHfAmTt6JxHYSD/OMoK9EaHrBxQDB70rjWKZnGuajZfznpZ4WANP4H7FEAFxA4rHsU5PQXan3IY9
3vRiMV+wQzA0gLGQjj38H5PvlV0uG/3dsEMELp8aE37Yp++0QFK2VDgcu8KnOQUYDl1qSE7DKTjm
NcO7hwTNP+0DRrTioa6ELX478yOPrfYHhyYvjZVq88eMKlZ7+lbN9s/GcIUWG6hrBS9HiBI9wRM0
g/wBTImx3zssL7jhtpjnpfzBtZKUBuYieIm4Y1FL+lTzNHpz44/hKtViFlfuwcNzu7xLLvT0AQfR
Y7weyNhleVwGODe9cpRPvB1IsdqzWcgAhShpA1jQhklgKleZzhCbvMSWrAXbhhTU0Qqary0Not3A
oZ46EeDo5fC7eUsxnwS5FUGlbiuUzozQgp8VRPqqLS7u40zagYA0MLBDpqdAW/DikmgGusZMbAO5
NyCHsjdyyGHn607d9wLqF/SoU/EGbGZzuv19IFgpNRe81N3ubJ9MG0/FJW2+6iwVp3KILc5rAg1r
55acsVRibcjWX/Tuf5juj/e9b7YwOPmp5Zi5pPiLukHlLwAdxMi2gWF0O/s9FGL8ioG0rczRAVhw
l+118Xa6a3hL/h0ln6OzlXIGnVdsTXxWsvE2gqZgkqNjPGDYCm77lalTpbxso0H5TTVhF3PFv35M
WsZnrEa63witpB3e83tufkPRWVE6ibplhuzKmXys3cGkxaRI7xUm9RqKlcq9kY7TtXom4p+akQU/
tGawXwiKFpM2FQ86HNLEcIIk4YksuAXtTWoM6He9bZvedVvR4PpywpNQ43Qcbko5ZOFhNjSvPZ+d
DovWNdsb+x26EAn9ISyRagHnW91aw59QN0ioQGtC/g75T6LycgogpdYQex4CXzS8DSziiP6OfOfP
KSjIeDnOE+tgbyXY1AbYlu2mjZsFDbVsS1wnQvPsk8NZiS8oPbPB2UC1Rf7AIfPPmXWZo6RMTCQ7
aGkoFQeUec4Y5sByJJFuTBErIOIewwaGfjkPJCtRVFB+xnFLJk2a81lq/y62ShKKt6TR/tTmDCrS
+mXiSXpdkySrNkKsUEEyNaaUbXsJvCLoUS9phI+A2Cs7REi1DCXTtLbDUA7DnyXWySN3Ldv67KTp
NgvH4hQhZ/R2CygG4MRhuM04WbDm227FsEmVdyhFGmR1BFW0XiN54I+jmaWcJhwrcqyBf65xV5ca
zK5XjdkxO9o4QPIB2lwr+aCUTrzyg0SMeJmQJzuDZ5tMKNJnDojBjHtd4M9DimmCv5GPIIwTnHd3
ZRVK6Vebr9W6ba59TtE0O9s3dxlmWD+wX3IccqP99vgDuTquOWEbAS8J9OBw8WZcJHFpOdsc7Ts7
fKcnv4gWB7Ox3VldVIXHgcSZVi4zkfYfIqqeqM0cVCKw0xv4OcjuWQ/REGmE44xPceAand1nmnHg
a7KmfoVqxbKiYPUyUsqyLcf+i4BAsezH7Vhc57m8fCNri6OfktHfZgW7SEopWLHZM8fJneeDCGKy
5cs51SZv+hpTYFAP7ccCs8rhQHkT8VeyiNaC2RjcGbA/0EASV6WaARKxRTY3q+yvVbn7ZKfaylQU
YRa/O5NUnhyLk5SRPCIgVAZnp2yxzEex17LY+ziZdpFfxR2cq+GeowuK/Z2dr9P9RtxDAc9f4NmM
T/HOsbFfY69mGiPKeL7BGLV5GNdsNX4jEJRUTn9qGIHD23wdXPyJndVdxoXYjbw856U/nOH66fc9
grtj17p6/QDlklPqTkC0nKZIXMXsTIH1Z8L2NPj0VkDXI0GnBYAUzelKyhEUHye3gZchRTe/GBq9
kdVEonhNMizEJPbyCEsH01QqDbFkhWUQeFBmqVsW/hEOsdwp0UAQYE37v2AKfFHAwRrGXkIRYrHi
eKPzXXH6/Pw2enyx5tSXo7P/2LYqE574G06g3/6gSnX8NkXY8I1eG8ySwY4YFIJ/tw34H+pzcH/r
mMqAisywwmf8zG5wx4YnxLlkpUU4iOAyAbCe6BhOHnEkZcCfyyIub/KnIJ5ir82ANxcAc/vDUpW3
ykmuOKMHlB77e3boWIc5xoIwrh24nJ9ojdlYJv4hT4PzBrRLfB5F4tGNNPs0uwxeiWZDJvwUaKD1
mTDhbeTbh/QG3w0zy8eCnHijjJcUEswMyaHEveOE/SlW04zR37xXLCImbPv41paNjPaLWgw9BnS9
oMUY+EF04IIppnPgNHAPoMqxTtz7gR7bSE64sAbHzX2lFmjeF8EC9iyB/MNYxDU3mL2KmciQ/9oz
Jhw0cZ28QjsYE7wp0JRb1HwUH6/hwXcxRhCAjXuLFgl0u0YlhudH2y3vFkIivJrxE6y5mpz+whJi
ArICpmOg/ToymDIdLEIc2L7YSVJ5rDDmKkMxqGjat+GRse05c+jCx0CeFXgO1BvhVvbWjsVjcluF
xEF4ZTri6eZLfCibHPv4DNfrAyHPTLOIMkCwJcwRYzQ3ICQLlygDF/CA34rpNePU0HWiIegEm30/
OITYG5yZN+IifKINUi3uCGwnF300wsba1JdA/RC6CMe4/tTy8LesCkyhY5ni2mH/jPtzJxS3VLTi
eoizyeAZ9KfkztvQ0LxzQfdpKMV+VhQqrHXU6hzFlx7VT9OmXHPJaVLDX9LMh3k0ikSphzz7mHzd
D/+gdoop2bA+50WovTwp53n9o9OFL+cacy/4NeDiObnRBjScltklbR56q9DHS0xma0S7yh4mdnhc
PTnzRSDFpk7kqYU9skUtGf8M0+kh2Zv2sW+FvZdLgqqzFOhh7+hPTroU3+UAmz5S8fShbKlsAbwF
kX6gZ0wZI2DRCOfo5mx/RGRIgI0b97vcytFwgHauY3ZTRNXeYIe5N74ai3DOzLh84qlKnh3NH6Nd
RHZaYvBPPi0R4nLE4j5FGVaZyJU5E1vujFTXXc90ZhjsZTYnLsZgHlUuIiEr1uV9gbPLxOQZ6ICz
84hTImWDm1p5hCyIGWvvMmq2iaHXGbghkclu0JfQvlCnF5krnvWsUWhc2hqcikRNtZgV/aZ/mx/T
D4fj01ohB+PzoQFxoWBZYjtYaW11SFlU4FqsOsg18cAbsk1t/vAzoiLE46hGIaFmGma0JNpgvaWE
gKDnrZapHjmrC09YjqdsrHJjnwMkBAfM7H9pGcQgbWhC4XzRzpQVXx7i8f4kf6lpY02CRhNLNwrq
R47b7YBH7+Dfhtc1sxjyAVg/tJ1icSDMFlAmVZWWm9w7WopD1PX7Ll1p7Zy/fo4wj6OacSvv2TKV
VUVI9phQY5bM1bvE+/CWtRqWdScVlfrz5HSisv/ot/zSlWPy4mWLCYXD3bvP77EyAanSKEYemfUa
YFjpUO8JiMVPqoR1VoF1RSo8uFs3ctT3ZMiDKSnc94NLpbC1eNbhYvyIYFieDByYrRboVj/goq8a
f3Q5V0gYYit4LgCKPZ4VHhNAS3kCTiAX2DkRygs4AY+Dup437FdZgmrdGlNFWMnSoRYkEZoinLrc
NLx2GML4hEg7EZFTh5pV7zhaTJPZo3ccqHQmAO5J1at7uq/2xpYGsLkCGeFd8/uyDAL2GRdkWvnd
gbU9u754g9UR8Je1PdjEH4LuVFRYRx4qsixD0jHTCoRBwBwL/eH2/LCMkb1lGNkBhejactzTJ5Ix
xqEvdQEqnx+JRYyaaDMhsnS6yCpskT9GIxZi7EZhioSLBm9acMBee7ulsqVDxpBEBCR7oPbbL1EI
DqyJ4ZeaXnvTaFpR2rD6jiYYHHlLkMgoVA7bc/ThV66rtDkQPNGamQPwYWv76zNy/7smt41voEyh
MdZM3+gxC02S4dNlYH24B2yewqqzVcaCg3BP7PYa9SdeaK0EHzfbJ56N51s+Gn4ebBtRcyCQzHF1
XunD747eS7ArNrc64jUF+doRXDSi9UooKQE74buP7snPuGYWa4tUZ9ZmRqF7p4OiIv3EH6+dG/ne
UXtA0wqrj9kMzELRmgBrIibGkJ6GJ92ma0FcKyl4955YouIgZKcP8uiPjPxTnqq9j3ftSs/VK0nI
LhxW7Ll/t1QE/DDnLOXjn2KOu8vFRMsZWHMXpLaT/4qoJQMosrK3R7hp78sQw9jnJmdXT56UcSED
JEvVtizDI5t4MCvXmvVkPlZ2QRMQSGeWvBscGB7kHbGm3Zo59OYMkBWxm91Bx2NjNafNugRCE8Yq
QargyR8irq9Ws2XSn4VJk6BtCK8THqmQ3n7FGL8WHACWMdKVg4UNKI/zRyiF6M0Hh6VDMyyAL91q
CrT38te20VOGugXYS5NFDSog7ZqH7xLEvMkrv+9Nwz8A0yNYjtxlQj5xwRzCmYEGhrjW846B2G60
MzwZ8i7pDOnea08gqUj0JmziuBf+5MqYr7Ac5X/v2dXe8zUHa4IxJTYlLwgJmy+15xjbQ2hvmckD
wcnb7i2sUR9SbpjGggN1DlYGzsYEHyf1GQgKg3tYZbQP+IKuC+yvsS+zprjhCLP46Rn4tc3tLgiN
IBgl/P6VWEZMDSWGai7JKQwm9MlAcYMrBoDOEcs2Du65aNWFEpbCWIbE5vZUQlBv0Y1n0MblwXvO
WmhO8FTYPc0IrgIc2W7MLqzo6ALt6jHzj/lFIEhSR6xQQGbiWPcAQ6Yuhj28G53oGJ1XEoyMATYm
7ubq5gZjdqHA/CIdRlY0ea8aQzTp40ZyZ9ARtSXjfU3mGl6eEVFbfiP5T+anKHw1CnUQOSlU+IeP
MeK4kNL0s4IOB7eS4QwjkVlvqYQ1dC6c0D71EP7jKwPH0P8BnLufB0c3e4VETtAc1GFuo/OB5AIu
vpvQRBMVu2fJtmdcaMx+STOd4nwIgqAPYSoynluP1u939LgQEL9TgkqDhbtcULvgrUTjj18om6df
Xu173Jr8Ys6xZIj2GztlAcvIBRUXJeCi4l9k3u5inxmjfA0pxUHXUCll47dHX06AO0tQDqI1T47g
CfIFGijiatsD6B7ab+Y6fWan6Cqhg0yih6UHJR6cHyrSLmsQeQHr/0UXTUISKSESYCy/KrOShofM
wv6OdR9dNIVUD6r/5D/ZkEiofwWSF/3l1EFDGAyC/sjz+K7BZOAw2wENs/2mylrVTB0CRrh8ynSU
u4BSvR3D6lLoIxT1erOrWQeH6QNr7pK9iGIJ2Q856NZaBILoVH+hB/IOZd9UQB2olfJuxnNKjYVD
M1lw+lAHcvO6uGooZ9ybXyzjFlacZoWJazvTQIdpWf38Fd5pJjlrKxKC3UvXuZJOTX71+AKe3yY5
cXGO3nDabQQsdrMygdwMBuMKp1xBnicoOgAasOSL7lO8ZCSPpHTOq+PB/TTd1827odoZfgFo8Fmy
XlSvMaWgMeoMT15jxqPSLUwi1Dk/jzhjrBpQ0oiJi8Hn7auYgI7AFgkdbd6d65/RQ3KGt0lJAjqJ
rbiaqp46f7oFNqz4Vn8G6vDadQqe4shYd0ff1qDEO7oxfOxh0guOYX45+6mvEh5J71uFiwcXELvO
fjdjwgTL4m8nbODCH53OgUY+0JdZ/N0u7BYWbeCpcO+Ii8mEYXx3g++SSmSjYlI0vvKKtIvzBpVT
zYN/dHe5se9pkvFS0xo8HGIiyQTdeWVbWibA91eZfNmTm0zTYV+5gztto4s3CCgAIDxC2A331LBi
R/RE9IEqXLvjz3fVRyoKD935KOaZuR8MDZIrZhHp7WXTxyrQ9m37ZISHHd5khDUzT6IzXhMgYWhm
ZRFWoX1B9HsKasN54MNWuS/2yX5rqSJTvDiNKivZFoZn5Jejq2rys2h9vrQIBKaIaYzd8e7B820d
wK7PKaqP+95swq92Bt+3tSO+CRc3xtQK+nLn3Rl1MAi/s8wpIZLdx3p4FNJA4YXXGCL+ZYEn6FjY
4s6kp0AnZMijOvh/4CQtOjuG1qrXrKBC6/TORXRASx4tsHNyCq/kWMDcFcNS9kfyxGtizHW0TjDS
yeXotNr9enU6DroEYVrNIuF26zjYXABne5c/kBxMpHbLRe032cRvYhC0l6GVV8s33s6ur0xQSHzY
Lt43M5NaucA4DSoEx0A3O4UlgqOr/8o6fgtb1aev9PBlr672Be9ZZ/eCtR1fH+wsQsQthsLJ3mOk
dqer18LOYY4Z/A0ziaZzfiYGJpwkX66P5+AJirPjSe68XFDamjlUGhsVmxPn4ugu5TRbmh6VN0f3
T/4eJV0x1srB+eT2ns77yXSl6j4p9p/TBsP/FqO+TvvDZlaD7j2Ywcfn5g36Qmk0ojRrW1QbKjbR
E67FhO2YsqLCs78Fbbd+EHGgoO1MYbN71d6dKsl1iokiAFoZXJ3FwTF41ktnUYWHsvdueSiLHg3f
YKspfewqqsFruu+Y7+TWP7hQ1vsNfj7WYaWXjtJlRfd15e9zHJz73dOfDKuWJY6ISXdz7dgFn2Bh
dphsInri6D9IJjK82R3VMTjO9purU/1mY6x+XsTtDz3B38s9NBgs5iRq47tV2adhCef+iC4f90GF
gcE0TzppNzfn+x2dwdj8BprGm9sinNQK1bv3wpmCIv5gP9t2m/IW+VLFHHHTqr+2qAhKzQHyhxE9
twJtz/nEib6zdt1YpaOp/DfgUB2gKgFfLLP3y359e8fmH778dajjyUiiArAITkoHQs9b7vtl3dqR
Gr+uzo18ySrsZnVY1f3GobfoWtc/1DpNMFd0j0evxklcM8uHvzCWjfgcvNtu7zziCpULvPdXHypJ
Og4W2p3j7dywapQbqnu0bxeTjl6dKD7qotJFjAX6G2bwF4IZ440GzoIvGwsU7BtUFIKCaWcd+PyM
YoUh4sp+M3J7RH+C3grPCaQtjEcv4De4V0wyPz0Zdm5TF3+XAvMKdgvcz7HAgQklDc98iokz6lK8
QkXj0EwCwnjX74qQYJHs+tAKLm+Z9yPrTmyZFvy0vCO4YNoprJo9NUJTwcl3oZw92vL9Pw5lmcgd
eEVt9I4gHBw5dBewyvI5qB0E/+CcgokSHaCetDiocICWjyqKicJRJ1fUg5dxA2eoItZmWJdw7gtW
DzFEhYtGY8D21MMRilq2EeAUxfcbYCd4Sg0eExCUbsAfNufpzX/4YnqlBQvrFjV6Ug7u4wXEzFpq
DTpAtgB+UH50Jn/BO6PUPPJVwknlLf4wYsIRuvyGVqJD6NycfU9J9z2sr52ubenDYnza7LLL5oXN
7MpomLusmKPWqid0AHf8daGkGlz/RqD8rvMu22GFHyCU6VC4x/WkMeMb+cTeBYMBPGrlkaQhxY+9
j86WUr6OQORpQKlPDZgSKcSE1+B6hxREbEp+K1J97vqY9R1f02v4GjyucFp7/zxjEdhI6wbnAWYx
1jdujlt+Z9WKQkZ9V0Kh7Pk1lxQ9S/QEJ9hugWukmjkDHFCDdS09wnN7SWtFJzfnqA5v7kk2Lm18
53XqgL/ZR7erWSrubR02HQIc7MW06l2TulcToXFVve8JCExxZfSbdRsq0z3GCZpXuX+/rCVWwA8M
RzuO8Yv9NCctUwwOMFzh0P0gXjrlFLjBAZ1VG/j1D1AHdweqzQ5OOqDSUicDOTK4bfyqPVxb4xcP
CfsULumo/E2ovhekApa49uQcMEYnKRxMuEkNt7OWfG5wKt3/goEO2Oi+zu4ZHNcaY1jWPTkOaMCc
r9NClza8Bap7HrXDKy6ULtQW9Q3qsAVHFu66HSwbDiJa69ZMsHf6bW83OuMLg2EEn6PXm7Wg8z7W
uffH8JQzEd3LxKGa8H5Thm9z8Ce+N8xpLDegWCM6AoK9cSxWW2CnmC7YsAVWayMdgkxKEMDE1VKY
eTugX9aZTmDA4zIhNsFZjJjG2uELo9vMCWnDDxoDv8s4HwZeJEy4jDf9Lo4M0DvY2VD2sgUhXkK0
S89Am6wicbw4hfNEy8SM5jW8oBORSpwGG90sE4iQSSwSdhdXAd/7NfbC+0Hk2I9esqTphQ+KmOtF
CSErLUMQbjfWonC5pAIt8ucYhiOiyqf/FsRIOKUS2pr0bIZe4c8FSALtnAhuI8obngZsO9iBDn16
62vvGqMGQ7CQooVEGbaCyIprKJ3OisfDEZLxNih0m4ARi1dhhz1nY7XX6lk8BZNHxoPSH1fr5vI1
Ejmn09i28QUJuPGGZ8H1HRnqrm3FrWyZ577QPHCvWcw19/EW4IDwsmvidM5B22M9M1248A+QPxj6
iA9Wi7kmbkNrrcUL/9g7QtGZzJvg5YOOrhG/nQ89CNc/UViq2Go6CU8g1wkfi7G/Fjm9WCPg9z/j
gkNl9yYzZ8l9GEMLc7CY1VSW9YxhLqArdIIXU1jDL2YihZ/AovHfodxN9sejm3GYch3wlWiB2yeJ
EMbZEoSGW5faacx9Yn6L4V6J1gblB1HK+XdnlszGTIuxcbOdryHgMG6NcotzVm4nuj3ZSbd5Aaba
BTtog7yPPlG/CS4OQOYZtOJXd7VajdgnMHmliZ/mOZlGO5fFASdo0xNyRMPscgoR9SvHg9DXws9u
Gf4VYY0IdqSzd0GpWBLizifh6HxFNPJCJMk4YBcUawHGHE1/IY92Lo0XkClwDFItkJLU55AF0GK1
Siv2gg/kU4N+o0tYC14O+sVa5UUqh3eBgw2wOL8cLu4Hd/zmbh6ocsTVdnqBTOEPuDOGDxCVSF49
cnFLTY4TeWUONYfJBonfyDlUvkzgM3cGGDePIV74tfxw3kA5M2WaR2iwylsBWyw8kVegyAHEr0ON
8Ub6eUwJj9R6CtDgCzQg0taHMgSbRCVOiCJgSWHnV17+Hp0q7A21NZXknbdEwf20/SaF+MVXakC9
3H7wiR36xMj+alhDHlcHrV+807r6u/n1c4cYkWikpqsOeSGj964waKU35FRlCsS5Y5DYHWm0asRZ
vNwvUmjv27ZKHlIMyxrTd9ehMKWKLyd0p20kZaOFQjfJt2uADm+HVmABXtfyaDJvhI4FNaAhiFKC
RC3CRBmRyNV8RAaNGTIB/AAndBGXZiQzOz6tIf8lgYgvfx+3ZxoWkjcxmhwAywF3lnbZtA5MWdE/
2hywRtBmjVIhUNLYxoxOuwEwYef/l5h01iwA7rGWMZRMm8qVZ3HfYZBEbtaKF+OpcBktT6yP4Z5U
eMwYHPzNUqG3B2lqSFj9BysHV01+Wj5W2z2+jreIXr1TzGe+01xRI1EMgUlQizUdegjhijT0uKXU
BUCehog+IH/onFGpljbCxZffnHHxW4bwznxp8aUs0UaUJiB1IncTzpioU/EveqWcDHhW0edh0QHS
xvFAdM49gpbDHsRCt9ucE0rjFhMVZBgq8gE4OfnCk+zmBt2+fYOigJvDOXVg4PWHi0gg7h2EoTOW
SfStkExip4DLslC1keHnQuEaZp8hTzgSQssB3T42ahOeoIKdHC4+EFBIBv/3NqQx///wYAaH3sdi
sA4ihK2AU8m+u1hApOCsbCmZiAwJVRGVqGqhsGMzyqSehHP8Met29NudbJkvn/JTDIlwPMldFeBF
Crg8WoN1IG3lRmK/a0viqkijuH9I31YKnxQMsWSgUWyXhbNltAE0Eoj8lz0m28iUrUMTZwYefGxG
+K2o/7QfSA6IznPLjuHnvGxWsbMKFixihw8DkkLPs7sBpZLJ4+Dyy8Co4Kg8LijkZMnB4tnHCbuY
YLMsfqw0BOE60hSdsxChZ+g/PYUjDMYvzWUSS35KLhQvLfLxxfzKLxMpnCyBJrkagr1qyMhhIsWe
QxJxDVJcePuwFGJmysMLKijEesX9Y5eB85UUbnY1pACwDrVshHnpyxwgmumKg1gFk2bjEznCjzZW
SX7mKmYGdqid9OFE3AC5YPP5HCsF4BH+4eqSRMm7kcdFXkwCbrkA/AgY8Hl5TjpeBzJF3gsdFAnF
rGWKDvTIC3TZ2MVyoXeiicqkPki35JuyPuBE2EANGrETAbq3/G23iMf4Hlhwl+BNToSI3wzWXSA7
8YmgpKcroge5ZL8URYJ39wOFzwFKwIfAhodpV263UCxyEdl+gaHth8gjUR4yHEvQOWyz3Gkunkx0
yiEEMC2iyVcu5mO0ddaqG636ombYzzCol0H6Pk45IRCuEC5oQNH0kviJQk6WklAs1m4Cs+MdF+zS
sl7X2NlG/wXewp8USIsPLlqk5oC5TWJkkcny049wN3mEV/gkg8S/l/ncOWLDgFYOEkoQ+yn3UDJ0
W6ncZLQrojzpy+dpAmEe56IyweNNMHu5JP/tQ9iFRlzgYM/KLFGJfPty30XO+sQIRvf+X58Tzu1v
dxE3+VthA6K3XW2fEjsFx4Ri3OYc1iCcak/ILxGmyLMm9nwsR9YjWtqGy9P4yxHO5asihWm65yEr
jxhlPOCnrZQzkP/84CAv77H7j6bzWk6cW6LwE1ElQAHdKksEEUy8oQBjiYwy8PTna+Y/5Rp7xoMB
K+zdvXoFqzXj11b8/qrmzK+49+DvyLPLkUTg5og3jaS/CI+wHjRuOWAMx2mWNSkJxPxfeKtY2YvH
vhQHMnSTy5VjKh44L05QjMMe+kvs5yPxu5f8UU44kiWrz2TTgTEGgY7nbjjbEgPF/SXPIuMKRrlI
pCGzCJcEE78EwzotiMW8HhqpEDRkKkLqAEJABhsEt5QD2dThZggUjjkw0TztQLOCvzfTVhpralXp
3Ut7BOWO2o2gO/stJl9vIMbxaGTvrsH85TPHgtFvc+fxEpRYgM3cLLe79ef8rvrXUOui5P6vGGnN
lAi2FGFQqv9hzt1JubHRNsoYfrXZ7znmUlQt+nTpk4WcfU4HLORufFrow9qTW6c7Yw3HKYdzKauV
LC/seFLFyULodiv8s+F/hgi+oIIy7oTS6wCkcJo4zQcQynuBsQyHxW2HzZYxWtrYkxRCHpdCYy9Y
/Bp6htkWpBkcxe2wqm3BA1CKQpM4fwsHYGmnpbsptKbT/MZrMRhcMxVE3kRhd6dUKln9NUooSKIb
BQZny57N2rBV/Wrc3qlezhT5nfgJvR5WcaarBFcNSjphVd9yowR0YCI+IlJ52cl8DZtuorjtDyPO
FnTgH/MkljnXJugwyhne4pRMLY/TYsBeQLD6sa9BpDyd09Opjwy5Yfn8qvtqf67DbjnsbTI835VJ
sssWREg07g07Ci5cjQXy0Lj3jqNhLvZ0O9yiHRxdVMbNuGRl9vvm5UqQDTQMXauWp3Zp9zJKekOj
qUE5z8UMswflZkp6ScmKzypUe7jPfLZ9IqHQatGGPD2z6ANDK0ejcFrZGr7Q42SfD9sxKOCV4oMO
f/JgIIUx+vyILlEx3Dvu4ViEaFRLTNRQGFqdh/eE8UTbw61wObZ/PrCmLlZo7uFNYXIA6o2LEjgl
Hu0vqwD1W7+mGOwa0+5UdYy5WG7QB8kXqFQtbKHJd8W7Qv/tPqkvDEl6tWu7RJmeLkireS5GyL0y
bNYKfmGmN5pfrbqSrzi5Wn7mnAYDJez8qD/jFn0/rwAI1pqbuwSb4BfdF9ow+rd1AzkyGZ/G59Gu
CgtsRoA1AHeFwmSuEU4kcTksYpirEG5tgOQbOm6votdtZlcg3dYfyajItGj82n87ut/A+Ot4GQZf
YlH3GLz+3k7bxWzuCv4AtuWgWYLcGqEMY1SCKzXzJngAfnpkgNID126PKwZEyewPLOhpl8OSsM0Z
HTTz7tfm/YO29WIh8rDXSMge48Tuutz17g4wMalB/z62cuj6p0EzPjW2fyijgzLmt7cepjVWxgZ1
3oF+0i7fvDue4gPSwsT5s7gGHe+FSC892YqHJ5DqqQ/LfXgoDIkc9Qs6NZavoO0XjmAtg0OHXEbb
V2IOrHuY+gxZlCe6fWo3Pt+XRPMOOdDJfJo5atx4AxeSkxLz8n66V53c7RwYP9ja9HK8zLkK2mc7
xCqOaivEyAHUBvsntNTH8XhQOLcQXvaCjFpiCQY4w1hGdB0BJo0bh7fKtUC/3Pk1eL7moG3U+DIw
hrpVrTBBjDrWaPeiB288gS8sgGCugyseyNf+dqDQKyRM6qZCSqv34WMOGQi/EExmL1hO8n95Pxny
9rqCkzDNyq1xAyxyGF/8MTZ9/sG/og0+4a6y9AncExB2BykF5ODwiczhy+6yrKweJ+sJOFX+ab4k
hWoT5dAaaj78VcwVmRy1fa4gBhWe4ZsTAb96q0dYnbhahO38goiwG+06VgSd6sifti1X1xrlYb5Q
vHr3ob8XpznCJP32IgtLDlPIBSnAwXU6YjxLOby2fFTa8O0G1noNSxmoqc1ro08UheOP7X4IS+1R
Lfl6MLfLaRcY50nHDWGcYFQ/d/n91u0FfofYQV7G2Y++6mqe2/HE05H9CKDBGUWjEUoHoA9Okb/m
QiJV9wK4JZg03CdmzW/vai0/Ea7OGHh/lmlcso4chBqJXZJYfY6XGLfw25EEeyZ2E6dmDD2Eoid3
MeahB427l0Sdr2c8pfk8idCd7NO4F6qSnHbxhXQpxvXQwWAB3CIj0LDTEL97NTzvi/V4esRP53j0
ebELlT0Ors4Rx+++zM2JJouRxCaQA9wWdEU7lFSmp4L9D8nS3P4Meadijk+2Hh7wRJsz4hqeeXNL
8TLqOccyeC79sq92WcTcnoMXt+4UjWXQSJ3t9A9jJnyw2wmmXWeQOfyVpqx6xug2RFqO2QlmNXwd
M4/xTuwrd6fqWif/u14VnhIvq5U4cA/oj5buNmac4Opey3/tMIxifO1Co7+D2Z3GZDnnXFO9+Myc
m5tlDeojF9h9kU5hRwFb8U3Y6BiconLwl4cBHp+w7KVSmziQ9qgwgDNZIW3An8RDyQAnBWE9ok65
nFzFgXafODdQeTW48y7wurRGrFXUYn1n8hfNWKaq8TyoIXC5yzHGKShPxZ3HFsRtwLI8HQwMv8eF
kzDRgC/qw68qwgwgrUdh40ZCzQKbEdkaMgdccrusnXQC9rwh3pKLTICxnmWvSVXG2WwE293uWDMI
QYDIgLLTBxh4atVTAy5VpO+fG7uGbZMxDBThG0IHlsHxlUZKX15hLSjg6+zhgZ2FdFiERsqwgU6D
TOeH85w2PyBvMwhJaCP/IhZbnCywopvhLgaP4MWAUNAcMXmtfZhNT4h2k9YgsNeVJ7cISDk0tCOJ
zfMO72oSoDoD7oiQ/MHtpcmHJA5rB1IdWMfZhdI0yRE9QFRkqiI8eAaYrm2sZUDgCQtD2W9tzpbU
umJmwH2O0BB205L6T6w1Eu+XYknIOyZMMWF/SSMjD/YA8BAbC+Og5eUeLYcLrcfqJ3RELw9KEUbJ
lSuJSpQiCLXmIEVnqDHiGIKOEJJU+sV3ZwyM5vTlgITo0ifUZ/wKpHVQzAcTel4AYbS5Vb81lglR
TngsLVugUwlxAJAlxgGcLSYYDnojIwR4yiHdkvCNdou/0IHQAcNRYoKBEIDe/09ltCGnbkGQyqQ+
FFTj+31MKwNNbsVPS8PM1MbmCHMTfwknNCqD4W10CaS8p8+Q/lG8K85h7mB1Yf1iKMjuSpl4x5JD
qLEfDxEgVFJ6VRiMSLheDhIzUTY9BzpCU1remGbpm8UB/iGJVqKlS1d4/lifARjH13+kcJXow2+D
oel6UxM4/EGQt297dahIpoS7we/u5fV7oJ8nOvN0fLPOP+LUAf0vVDmxTOshDf9eSTbpQjkSZdvL
k3TvCnFW4PwFM6QxqKxPWOj9Sk/mDOEbCW+fc8YvT2MLNYE6n4ZlLxArnl38Rpi/ss7Rx6qLYopn
14jwjujYG/9Ic465kNCIWBGP+BrRtj/+xXhtOdId7Cap92LOzWqVTJ/h5jpW/0RM+Cb1RGRk9Mua
pW9gnfEvYEl9SGyR0GgBWz5x7qnS1hJClFMwk4hTKTYXVmeqTjsjZnBODebABCvojie3pT5SiXhp
tyx9VOHtYDr6FIYxTuIjmhnya5BmwPkzHbQjIxQZgLpXnyEeyiq+nfA4l0LqJ3E0RoCP5ZeEh8B3
3375pqPCgWgskDaoOBJ6XhFAa4Zm6Rjr7ZQsmaM+5fWwLuUngu4ruh4fQJIjbQ3dE4hwilNBF5sX
OvEWnH0KI8Lzlie5/6/fYGT+LSPSyZcziorbHAtjEUOIxHv68k25g6Kmf5opzPXTqANXnsnZ6O4C
3N88+YcM4hSn5a8pTQMrYt1c30JEbD6iNIKgp6ebXWAcuNIWiCPJoXEUB0+DKBvPdxUlKqvkBSsS
8XtSxBaiPorHDgNi3TtP06DDYsQiGAMi9W2mg0/fuU9mgcxwessi1mzzuKtubCXsGkwLTD/5xXAB
i1qmYDLyY0zyr/ekysWAweNC/LAgMtQiCnL6gSHJ6IOxBFIoGiwRFJ1QzBdLaKdjAwjj26bfaTpT
2Lrxe/pwAZWQ8n67b+n5BGRo9bm/gyZ6AxHWnghQDCtbwLvzcVL9p4ah45Q0Y2ntZWUDUAPtgLuU
jHpDsJ7XwWTXm7z9ZFF6t/5n/NdmSm38GKiE4Ly20QsgL0QS9hV89SVjKz9UETQ+7hkBp56hNkPb
3u8krNdnK3B+Na5PEUc+ggx0QUKgQQdw5HWQ+QJ5SxiRXHfoGV0uUK7GPjq0GhHg7A+2fe6IVkjm
6U1Q9Pk/LKA82ttfIxSiJSDf7BFDo3PY+xg+EYLM5hnVnCVoI6yy7G4ydZd5NDjo1UX45v/xKlyr
LuTOCY67DEQEHpPN9I/Wgg6Gf2EyxVL3puVubBYEQI+fIVRM0CkM/h94pBJoA79lBn3ermcfUAsm
xgvMaiCeo3fBegfqfaxHp+ltBLIBw/IH40TY9iFGpWhQJIXg5LL4NP7dy0GSeWaBeqG6C/L1QJV+
Ra8Tg6PAnt+Jk4igkqAEcCc3qBG1+DQSXa+ANSQAg8Ah/YQUCrj45h/ZX8Eo0u9DCLLVifFFjt7o
ijmvnCkhRZO/Bill1415SKRProhUuVKGXF/bI5cPwAS70oDT14fH9Ve5JRgEq1nhZqRW97dzjXl7
UBGWHuMKNTyHTcS8B3RVRGl3jsfDSqBPJC7KVVwceyLXWirulfsR9fGZX7ea1Nx33Bwi1NHRbvjt
fTXUH/hR1mNANhyfciB1GyugBDTgND1XfvdwgcGUDDNoT+cg+wyTYvrKQkXxE5L6yh25VPo9MrdB
rxPoqcfYq70WxtE9PPvpXGdAQpqfy3VAFccbXJ28G4OVs2usWw/oR+5nfYEejiw8IQc7vJdxz80q
LzMglCPlTXCbJC8PZpjiQKxLprg46+x85CuHspqbIISrN13yzCzcO7ETF6+ALW1SBfcve0haOQPL
p6vPt+dIgYRD1Qzy3PAVSh+KaTTbVzhnqtd5W9muMjELrDC8A+rBRrR0s8JrFlhU6FbvHF5VnBEw
8NpOHhzuZERA33bS2d129eFqWvdDF3M++9w6dN7Dy9+r9Ivz8sW7Bd+EzspSfcNvo8uoBgKcrm2a
B9J0MlEwCGLOO7v23PLiNlvkwIRpwVFvo4qHZiDiT5bTZN1hARVYwh1cmboudpC0GF9ng0Z1z3gb
FegcaMFNSqDGTlIslK84jkInGF4IwbGqce4/WnabrX59ZuvPWPTadnaDI4mDPr+oFCPnCbUlIeuf
8OXkuGVHGrpcQtBzpxWXRDsQH+uQD/jCDRfgs2t9Zo+d6neiCvwUXbfpp+OvR3l39Zlp3N0GlE6w
TxzZdirJWIPr4Kv6E3lqMWOrCmsWI9o5JPEaikae4jpISWaHc2fDt9RwJPy07AY1+Ljmzsjddit8
sdZiJgWqhzcZFJzzUWVbnZwTqkOA1jd+HgzqIH927sGHgLaHwyCjYLD4kFXP5P37fPulD5TNmepn
81knuFZBn0ltTqI6Yq5l84Atk+4RNAF9vOUOxs8Cjp+Lm4oP6seh9S+i9eix/4mfsVCG8nnWcRX6
rU0T38Y3eAbwKiAqPq0zI4/o3T8zQ/HbR2EU/d5XzTm4NYPcQ/CuQ7+5UN924/Q5zIAJcszQcrg8
vZGuDakFMu4XjNvODBA6m8Ld5G+Pt24g925ZXTCqR2RAlVWdFKfSVj9RHJiFXdZRLTbb/fLEtAbY
C7QAq7d6uAVZgFZCngF4TotVjfZ1Qo4rXSDAnElidTXKQwo+1I7YiRzM2ceMP8BzeepqiV+H59Xd
M8+xwbqVOQSuEP9gDK8HVE7G6rFLicce6SRKcmYwh2TtbqELaT5D7eKpBsL5vAp0+Hyst6TdwhFo
l85v9/dRpta2GHFNETePEuNhPzH1ietRL3VrSkrs+hQ2V31yk3nLd+sjJBZpEveq5mbQO34qt60H
6WnEI/iIm5FykXSzqOifNx1or8jPIQZkIdRk6646WXv+IdWVmWHjmjVk7K37d+GquQzx32oIS6+9
Wzb7bdc/rRM0UpuysBWUh8J9mVZJKp6CHYdupZc5aiviy0v3BZ06wKmibXrVpX+B4re/gZdwk89K
MGN8f1t2hitgyfDVP7HuH5V5OVMwsRBXvlgbvH5IKsbz27vPcOx94HOB0wW1cDX6DDRImWyDBf6g
Hfs+vk2bxf1HJFv7thXvBaZ/cs5eoPoZrYHsmWgL8dW4YwjRQabW+esxr9JhrNu3HnvSuWt/Yvhl
DEikwADXBvEWiz6FEM+naX0uzKpk6FZE+kaGdjVMBM1avOJ2+AjO+qD780uJO1GWYr+vj9rrUhjv
3Go62xAdToM/IHepPi9o3BLuK0bAuuExRH48nAIC3E9HpvidKYe2wmBgmc5/mdyJnb74wF4QoOnR
+SfH1BRdHUa3C9Jc6S5OFjMbZCyT0+icOuwEPALIPkNphKHqw1K5n9hqkT9g1De8M0QA+o/PA3ZN
JjdI+3LrQXBqjsnPe1JxobQtNtZm8qnwBVKHXQYukxPB2nhNNBPF14F0KaGo6axhGOOhKTFfxwSB
6PRHXBibtn8OXwfWSVaJnTAcVNz5UHj4ZDHb1FrMyEXrrfqXBW3q6Pz7hq368wq7gxrztBJQ2GqG
1UaD5Nwwmeagzwu/sDpuHWJs98YAFwGwZ1S4fZpxiwKkcmUwiGsJNOkMsDxoj8Grgysq4hn1/hZr
fNgKGaYNMmGXMYZ5kMDHim1sG2FCel93dvVvx5Q8KamY+C2oP9jSKGcmYkciTacOmUBmipV7GnHf
0fDJyEnUKKb3Ta1iD6uoEEoXS2c/HySjb2s11XHqWXAQxQ1RRufI1aEw4PWAybDoNxkIdHlaIZAw
cG04FniovocNaU7a4I4cLx5uVtix96lLewZtEkWHa+I79M8FgikhspBP3HfMIIeDkJB4+XBLFn7V
73HgcyrrFyVZx9c3rE8hgvooHTQMLz8Iz1DEXHAFFQE/jBTexon+8OUw3ejwPtosZlIXDRP3g2vx
3cMnlzsOSjqGrvDBXSol/LLJt0D1fJlkc4lYlswF+PHJRjuRzXhxa5Je3c58z+RMxmPK7gp1L5J5
s7TsLFJ/Ly+lpdjqDldc8idTRhGwv1AbspwQf0EH2/gty/BuWC/W8aVfj8vZ3aHUdSlcG7+zaEb5
+N90kZnxQMV+RtoOJKC2SV0IzIAvcM6wTsbDgruoiFcMCuIvgSnsUt5yFnlz4NdYC6l2BuFCRDkx
U1UOCxeCy8SYyphk8mKK5BbFPLpn91tBFiwssiwh/HHa+7PXXlZzY9kmbPKzz4AMOCCRqPbfLs2Q
DM2l0WfIJhcipCFRj0rg5FQsrb1LX+zS5apqiWBo/5z97Km169yhrFPQN1DkCYkFgOE7HoSdYAcr
ngTtP5CGDId5NICDFvc2yaI3T/5ShrwlrBYZ+UmF3vNlVcPoksxfxu2U39MXlAE5fnJbi0eM4sqo
XzSNH+9NhSMxFhnCsBr9ZwlPyRz0bJl9VywFIqwSJxu2TRRdQAOEhglYBZiBXLiPsWn/w9LxNSqh
XRTS1JYg25RFktofdg9YF+Re0bMhN2GwFCY0SgVDNmgStEXidiUWbXjgfj/f6cSpDr378DlsfTV2
J49/wSQWMyn+PuPn8ee6kj8r3xHLDenMmxDS0QjCLLPYDt21GtQ++CRtNqMjyhq3xQvD9uWphAud
QoPMQbQTG4I3j1IsnZnPjm3cgnY9m/3hF4q7F9gB/ilC3BXOKXCnPBKYDEAt95/fNyVtHPwfPsvj
JTxMwqBE8MRr8gf6niD28hx4//Isoy1ehhU0cOpKmRbwrbkoK6luR6P1Nqa9l4fXRzxfIsEX/72i
QAbyJEIOVxx0Q3zkDCPe8Bs7nkaajVDLzUnj+eJiYNpPhiQXIZcyKjwx9WGeB7jjMIxjdNHjVRPw
0YuDfwe/AvDLmSku1Z6vM+/qwVvo4qvR41cDynEFv8FuE0xGxmCgmPJxjsA+LTRmoNsLYQiL2WNi
z6EtfmnfJhWXHO1/9HB4XoMeBJqe2/J097S80RlDg2t5PbcbPpCbawBmbxgvciUqfn6Qv4moD4jq
e2WyLUGfgJYj9xVUmL2EAv1cPQ0AT0HDDMrHBP/FdQ3kcOIWNMi1u41MdvnnoIZ2RT+Dsl38xARG
kBtePstSIpyIHuJgYyZkD2FnSC8sEiKJcxEcUwBD4Uci9eEPIwz7Ojt7qK98Epb4Hs4d8HuFWCKG
X9zZBXf4XogGmpcEOY6wlBxb/xkaPKk8pbTUwoaQW3cLBUSWCw9HAIjALrnArow0/iVimnwlDJUZ
ikwuzOnFP80lnZH+os+cBEWPCKjmLVwa9DU9HCH3Qo5Ce+iImfdLJihf/w/5/BhCSv5SpxA65oXN
T5Ebm3okCs9vxPDJyA0LjeAf3Ji4L3JwiUuUUc9DpjIOeYdQsIj3IdSYOONvmi04BdG/7qf/+may
SAyvODBD82Zj4TndxG3R6xKzC4ZJ1OKNNlwMNLBUJwz3Zn+jjeepA69L6GZjUpF9bGrp351p6pGP
uxSu141HHJkKqmOoBHiYvALc7H3zm3nM/8Kca/ErMzciUuYx511m8K4ZUmEiIYWLHOKnfFHhVIDB
lgC3cpaH+ESg6BQS3YdBk4TKUOuQscWsimeV55UBlBwYecRPZkvYI0/LtUvgrhwX4ZGAPMvKDk77
jTVipyE+B0aW0I+oLqXYkGVz5XhfLhvbwhSbn7GEVvDTkiMpP8/E1AZuxam3WYBY7/cpsQGuwYW3
Jwg+4BNRSWJHsDr/CEvmxZbAXkMVy/LO7wJNDqpjOpYdeOvLRQvHSZwReGW52qQMedFNiMvNSthH
4nLL1QiMDC+W5tHa8AJYjg3FSA+rP2R2sqP+BmIFAJK1+JX0ItHZFm5H7s4VDvu8PY8jvADrXkGx
k1eTjRhpZwlTDFHVXHPAysG6ZJtg3oYcH7ohFEiAOnXY//3NvQUkX3G1Qir9GyyEiCLEMf5C5vdM
6EnCKer4OQFacifLH6E2sQ3BWvwS8SAcOw6Fkd5/sZ7KFOkMO8/Fb1CEEZEazBQMr6II1JaRaMoo
CQS2YR2TFVwmN/ILg28GWKJRLsnLv+0VFCcgJ7BRxPgUxLAgkomccxwqmN+Lbwr/eAwpJ8T0Rq4j
oAf/hxMRc7a63zhpDHYQIXKVcCNwDWGCIymMkuAmPwZFhT9fXTHKiBOVCX6BPO7qQf4C5WOpkbuO
6gMYkIRTglOC+xcTpDD578rlpZG79iU9iUeQ0Pb8JinxQLor3laEFBa58h3g8OowQ+GtyXql9Q2M
cy6u1pe26wYPrsMIJB9/wnrcHlCTBZWfYlfY8Jngz/1eqHJD6jIJZoDuLBfYXqYsvDzliSyQMOso
GJ0TRC5ZjuWSEs4V7sRAhhA5aSv+rbsmus7NJn7DapS1+7zWyC6RRVZqNWHpMbDh/xgZ+PJ3KRQ3
CtwseTaozC4v3zrcQy53aQXVSArOF9ENcltI2QM1kBcD+obBhGcJi+/Wf5Nz9gw7f0N+SjheL3rB
J/kv8nJMeigjmaZQn8u9JIXlkyyN9Oe/2p3aiXtOBi574SOeRq1Y5nH19/VoRgK5FU/4AkJ0vALV
FXja0zx7wuWSD5k8vWgqr2jipc94rZSc21CBe86uNrgPgKFW17Be4QUhPy08VMiiABnMnoAAhALG
ewAeRRTIM0s9LxUvoBX3odjOi3/LEyI70JvYBsyEK8BGvWyxvzdc5olHCTaWnV6Km7MvukWs+Bzo
2YNfcwCJXAjmPbRRPT7TYP4gwe936Ll+6EooBYqgzcycn9fGUuJ1EhBvtFfMdKh+fPGwpT5wimXi
ZAwV8DI4guQw/NnyvjEVQ2olJRXlg9B1RG4S7XYip+xZu928ZJABTY4JIQI4JiUR/zbRU1BidO35
KLqjI1cZ+l4jEZzfcdmV4uhrucaLy7oCQxfMX6pcTj5L551mphpWPvRqivcG9x8UIt9tmsW0/0ZO
u8dq29YGYmNDmBOnVq4IA9C1FXcYEya0glIfyKmQBvEfAtvxr9j459QMjEbkTEkLgYET67jsCDlh
IfAnwrp/g43Q+hdkBF178o9Is12z5dFyIbZHqSt7aDKRnVm2PnZdaA/s2YE4D8jiwO45ObNlfkVT
QPmniRQgOIpKngGwCZ9ZK/owEvviocUCMLnIV3wuyR3mfuw6d5oT6XdkrUCPjBGMtDOCk+gcDW4o
pNkAeXzQEGJopGGw9IVeaMsqPq7e9whiAGZ426jZpeQbyX36bSC9SyAImuq+Zq8QFQRLHr4BHXcv
GUJdh8/ywcyC6CfuY9l32Hk2gtaI49GHm1MmCcLUlJtKdqh/hVk+MOPSMWd0c9idCpZTS/QAvaJ0
OrTnqI4xjgK/4mWkV+RleBHojRD0Vv/qwI/z/GkWQvpsdkmgklosa4tBPyNGrdLtKAxIL3+yteTe
KxaRHnL1X+mWkRcwfsIrbojHQ0rFc/wu9FQDbPwv9DCQohgO9qkK+vTHRF/LCWsrDKALXyN9upj8
6xwz/8qwhoY0kIP8cWLp/ZKgRJgux1n+tOhJpT9l6PtyZJVSI0zBWNdanB5Z8eTk1OF7IQerzTLZ
5SS9YKUKVbam4WCvJ99Z6lTh3MqyIDTb/9e4qgy1ZVmEeO0BbPFf/1Wg3CsKcL0QxcWJTxI4hAH8
rywmZYJNV+pT4X0zQkDg3tB1C5ghjxV0TY62wjpUMtVmng2L9v7dmu8DigPpRwWIkRVSHkI+ofOF
CU7W9DAWsUJLtPk4zonPnOxDdUy7zw4kTbLKfclGdfX2UiA9bBrgPfkJHJF/B0yafMzlsHBSOVJt
imoptOT4SXkjkh357uMf9ZeD+Sc7yJbA63rQi+pQjnzBBndypydemWWBxCTZoYRzIBxYmceBaXCz
SDiOlPMgr84zLAdtbE8kPlkbyBmmymRDxTWPvCeDVkQeyRSf3Vb82fCRs5V5Fn1jPMlq2gORcKlq
XoXr6OQTo17BDfjIJjtrPvyUt/l4pcco8w2pJTj1LPNYLEF9f0soF+0YQxMFBBCmyknu15ud/wp0
FqeHFB+HSe+IoR8uHUY/rxG8ZPC5DLfGtSSjp+vfTnbJTbnCmNhtoTj24FwvKAogLwx7UX7moJlc
1E57WQyZ7YMU0wSnEMy9elGwONKAMlPQjshDKR0H6cOtqVk1a/n2RiUmpMhKb8se7EnrsqonbQCL
+X2jlPhaXSf5NNta5eR6/Mz0iTEg8uaFPhKHmz2TNCTfGANdWdXRi2AD8MR4Xgaq1/mdz+hjaXk1
HqNA2nw4XQKebzCcEFp4rdAcG+uqb6wNcX6fQyiYEkM4To8IkdjXqn6Bja0YdkORCZu+CeUlifmM
9SU2BMACkHfwIHVy++GJ2lb10uA+MiKjB93oQ25wlwiBF4OjjmdEOASFTVj7z6g9LyfPSRar/WfU
PfZQdAb5RP7km2pWxHqA2VFUzB6lvV1WKRZevaU8uB7qfC1mnwTTrqvLbmbYnf59k4mIBCswTHEQ
YPYwJsfzB3Om1hjblmVx4eCmDFQSR6bT8nsQyRNvR3ywmAGUPKAMMLrwoTKXQyXIMQYvh5/hOTB9
CUoo3S4Ry/ALOXQ+ngXILOXXR6jN07yxRBzf4bO2xhzvubKHh42wudmDvsxaoXAvEG2SDtP0u2M0
//8OZwul/rwKsv55yOZ/BFxhUrvGwtxYJzNVWB9APEvxKOdjjnA65pRzRfGwBB0r0PmYuiQ0EaqK
+tpY48aUHvkCtWh2nXN+qFpSGRR+ERso5fCbRAwokIycd/gaCI5wjUjiE7JrQZckgKDa4w+KLB6K
CBJ0WAUwCyCwFHhbIFKBA6WOaBfYtzHfoNynLZLtBtcPPh4s7hKPJg3fz88l6KIt2k9l9UeXxu7M
d2O6OWfxCzEKMEmoARCQmy/A8YcZLS6k8hYnZ1+ADnYRdhjjhwP8fNkGb1+z9adtzqRmPFORvn4B
wJmcVOzO2Pa0ghS5D/mEdlHxejeSTaXHphcHxKkRIqshfMiAxKzlaSLb+4e/d2o3x4EBySKidEon
7ATW5khBfba+zE9HlXnxzRJPHwTk+2fHfcJ0wGuFfMSEdBvrsuEb7FjD9l6rqRoaxlA96osHj5k1
l37mv5mbcQHP3xe/SuxqDmCf3y02OG5Wle83VPPAQvB/YzydFDQW/Qy8mf/NLKOU/2PQ9Z4XpC7u
tf1jw1+q+XP25ojsM7FgmihDLTCWmIwqx/fcXPLwZl4N73E+k288mBQwNDCXd0Q8swbo9bHBpKq1
bIaPyXv+5GGPCQ+f4S0aVpQ8tE20I1IK0e3wAY+KHeXmwu9qhgZJlI8IiCbSiMd7RBotE7VhTCXl
FSRqSOZP1JbScH4j0ZH5IMWQwdf3MGUK2Bzv8S16z5thQTGR9MX9z8SRk6BJQaFonWK2epD0AmCo
GFbHwu8GskmIR+KdDh+AnUbkOv4akLMf1VQBGnagbHnHcsYGNDJpyZhw+o9I4HDas+DmcnyCErme
MjT7T8nUVIbvUWtp8NAb5ZcR1DEP5fdPV/X4PWSg6TOP68vXxpfv36gcy5gfNYJmZJCCRfolWPQN
JgluX67RbzC4ajZPr5k+vWoDiwJhIlRyoKyuQ6xMwP/428WFx10Pt+DG+7ng1krVF974v7bDs92C
D3DZda7n4zMcrtaFXzvhJfpvmsKrna+vzMov07RFLxlv1Un8xsuCnhgO5ehdHp6N/5g+T4666Jzs
V0lKcJgzDq2jLIPvTY3L2GxTjLbKJulvXhn3Q7ForsEJJjENd89502H2nGcdtZFvF9aT/a13uBjg
LuyCSnBWB9tLaIJvk9768bR3v076PfiYaDpLu8QPhxKsNczxmjq5neSHUO3wYtoaa+olPEHQw2he
XWc6FcRQVYIHAxIGXyXNKeC+fTuaVGRG4lfZSAfhQ71K05b0dfoB31SxgsX/PLpl48ctusFbVEZI
m1pGcK39bo4QjhZvwQwOK8K3RXtdjR5RPrsCf1K0VsChWF/gX4EMA6TI7kGFnzPlXUDbgOZicI3f
pPsuQ7Kh3n91yMVn41eURBL4yagzdbNd2XEyiWfCRczpU3TcoSvZn7ZV5ytdd+7ga5AbyHmM8KQV
3iDlW96ip6bEoxTCJw9ZnZSGF/xaCw9eSgUDY1BQWMJVCRh55lSV119j1ZGBiH9v06ZwLxFzahr2
0gDwu3pP7zN4YuPH4lA9x2e8HSnUZFbb3P2bgtoSilEE8y/A7gavE4/6CjVskIfwE8UQpMMYMA0L
Sgc4SxAt7nZ7UOxUW0ns+vcCwMI8Gm70a3Z5jvVymi3OPyatnNKJLmS4Xzfp1no8x3cgpYKBxhaB
El61w87EyCGrMM2tYDw44u7ShkNyZoZCm0uCNoJQ2uqxYVWMhZhs0stz81M0HtEflPzmUM0/lHaU
uOwli+dYdFQS3ngeJOZsBdqWc0ztGpB4xlA2gbQy4lZFqdselVfHBDSCuzTpcsBu/etA3239HvzN
S8D4qalZxT4o1D4BcRHVhh4MIk4TKdDluB7O8x5sjz3z+zdAwV21LyBvnrHassQVU7qjBQBBnCyK
V9xSHHhLjz5fz42dASmdHX07MHR8UZI9yvAUQNRj0FweamOn3/qEYNFkDdqzLmay8JEzJOkE6PRv
4HdUN4nTuUHVVUtPo/oNmUvjeI3FVdEafNqOYjhM3bMu2C5VZrYQUL2B9TE7k16EN7cmGQCAiytj
hUI1NmLt5a06W/ejkoYAx7nG5grMQzX4ecPKQ67OZPpBlssEvwvGAcWGS0qF64YiS0JUAfw7BK10
7Rd3JLLXDhQtt8V08ByedsbVyyB/jG/1tMKhubYfJizXTULJ2wF9qYBmIBIoDLCH54GQLXCsICOB
HoupaWajVr3gRpLjmMSAP9kb37ETvmrdEE+0CRBq7bU8WF3YG6hOsqWbpAsDSH31qfbt3jxn+WOl
qGdsN3TybMetqQLh+L26QYh4rvWFRATDcwXWQGjiqJAnmSMG2prIMVJIdYisjLHuk6tnus9g67Uu
CKUEE2/8kkKl8PWu9aJV6mFQBJqe4qw0NJvx/bXYjk0upQkwQmQszdsPSz9d0X2AtHBYRS9GVqiK
orfLwu7d41PjvuBIkVADMpk+wxuYDRcc3phuC4c1ljysUsbwG4gpujKqoUGnjZdlZlo/ojQGm8TA
LTsi+ShnhW9g6ZdGlAAZdr4yaWBesrmuq0V7BfmoWsAf/EtLv8tMcHl/eFhmwlPewm3PE58MyPRX
id6pXSy2ZEtf8aGiX78EsE7aW+t2p/8x+tz0YUPvNskmmw49PT1+Y9Wzn4NSUTLtWaR6UYdyoGJO
yUmFZ+O1MH/HndzToZaLJxqR8TREqKT06IM7WDcsxGLVfpNnsVs+NHuLFx+IEMQW9HkoXI5Y0qQI
OtBx+A9ih0l8ii8/rHIIyfTP6DVqOVUAd/bN2uqk4eMcvCsP4OzlC1NB5vVifYSXaHuX433F9eHd
BvR5qDCR2Yf3qX61eXoTWG5gDtUvFAYXYKz29i+khUQ1oTjxitWJDja39ENu9LdGkO4UTsWChYC+
urDgkj3gPgn4ulNukNk409IeGxYXs/522eQy64kJIdxA+41EFxptMX5uyGWbDLqTdlQQva7EdY40
LVWsMrow33A0Fn/8KI7tFgR7w10m4ytYiHvFEki3zKEEqLVQwWNY5hzEZ74FJgfxhZHa11wEnEMA
DcSdwLMq8TXQh2QM3ROqCE1+DF1PqN/aGKZOScXs6TSIjB8IC0043H0TBlj6jEgQrinADI8dQAu6
XGQbBZ4zg9QBfqj268c4vEIQcRCa8ZnZOWg0U6g9m9qeRktbwxxRpoKZQmr109l5abKFl04r2N6d
YddJIIRPXtNPoFwsc5/hH4Uv3HXI8NMIVYQFT7jRAAwhxUs2TaYYSOdWi8VdsIZzL3hPaHYb1ihQ
Wvafz6ADuAwDgR1L7qoP6x5jJUlvfkxOSEvunjrnFK6Jl6Sw4+oNksop2NKu8bbnnEtbnbcHp3Zw
+x9J57W0KNaF4SuySkniKTmIKGI8sT4MmFAU89XPs3qq65+/p+drA7D3Xutdb+h6J3CU1rgMut21
INXtcyQ9/O9eWy2YCH+cNmeR0dPYICQzQwPnEmikJ+9WwdMbtr/ClXpPX99xe/pKL+B2RI+3w+7H
XQV0ngij9uOWMFVhqffVlUW18+pXWTM9DuuQ042dGHISIxszoiaN3xmeAQcoNkL2aI0FkRPgSMQM
2j9fCeYiVCJQPDOIaWzpRBFhKkOLnlyfE25x3tTujp639lFZ0hjqqKW2OFqSwiTjl85mjy1nwxRZ
ce55L/5IY0F/NkDXpT+9a1L59wd61A5g24caLmdnOGQwmn8gsl123O7X69LylQk8zZdjnILjYjX6
ju4A1oZ7GnBuyRViCWPLy8EB5zPneeNxLAccU+AsvABOCcg96E+fkgGFWfrbarP9Y7DzAuGjEAiZ
8d0jk7frgL9doRdW8Q7iamS40Eg9YipW3pULucFzr4BVewKNEdZbSSqAsiwz1TP/FJdi940LwIod
ni40OCw78dG0LlAhXv1mANBnYn3fXiaEIfbhEyk/68lJD7cfUSXiqF15CCEYtuJlOboxprgJmP2M
gjaCJjInQXWxRpeaI1+KX3HPyk9b4pcArqugBd7VBAJjt0ddvgKhtwbDpHJr2Munqyw7BEaVnIW9
WJlWGajW6Lq8QkJSvPbRrfF+gMd58H50lP4LrdM+fJouqmP6xPAalTFFGTxKsE7PHEGnrcOSHKYK
dE6sDB4MfMD8IIphMTDGUJMnee9SU6yoHYP004cr23DS8bTtxwpTaNVRrnEP+41pGV+YTR5tSosX
kCR1Do0VUbnuvEWIBcMnrH3QS393q9KusiOqRY4uRrdwkN8995JeTOuMYPXFidpruxc9Mp4yU8fX
jS6Wfnl5s+8/mNLWHtaSS4P9wvMBQxjd6YCuEqd6Ra7u3kY0zpCMY9bs5b15tK0GhwhOZ+jp6I9m
h6dzI9BTs56trbqycdnEDGxcA50aA/1F/aqCzTDtVT1akObvsve7ZnipvOsfKxlgF7QD5+bBeWh+
redqrOucVMMKwASqnEpv8HH12SEihp6xJ46f0Epq0AiEebDe3O4+eMMgRkHd8g3sK2Cnpg2c8V/Y
ShTvtuGM1CGD4HwGcYZhqRYfHFA73C0RypZ54yDJjunzyXhHZFyGTGoGuo0acp82DHI5MeyT6b73
CMrJraXh++Ft53LoHyB6lu7tFfYOQY+LjSzzO3xonp68F+CFZf9SPL3eqCYCHOI97HaueFTC465x
bE5X/d+gvgw7x+gUXkPVxX40a202Lec67g26tQu9BUtxTzA7Md+6heCsKziFvHtvQDym3dr2kuPg
Fdb9pPWA9vi/yODqShzZ4e8FXnxy7x2bN7zQ4JAjtlUHpX9HveSZjX++47bziYy0gdwJ9HdTrJLU
mr86v4TUtEzyj8Pn3yNnzj3orUGK0/cx4qHLXhD07P1YGz6PjvKm+9FZ6gdZJohq96bVgjCH6epW
5YryPATa1fsS4amrwZkh2Q8xKXTiqFO7XFRcb284F0NxgUZbRjyWN8Z1UFc5wHEsg+1DGbfTp6a3
mp2hVZ4k46WeVRPTMR2O66GcyLOHNSxDdxBNKHtS5v8yrfp/PCBTGHy/Cs94uYfaOzNIKqlgRqvh
+5Vc9aGx6MLXgfzPDipEEz7cm52J10hZhTpbCOkypSXUNWYBkozulIRt3+ITwfCnKble9Svsdrwz
pkpUPqCFp2Zcc6O0wectNsiN4bAj0RJWfM1Bxe0qyir8hKflkaMUfqFbfvL9Mf0hkEK0lNRj4z65
v9BlMQQ0xbi+ffQI/OFaei/GAD8HZ+v37CL6stXX2VQonlDoGZitcI/Zzz5Fi+EGUAIsKuR0d3CX
or19++nzJnSqvztKUxPXN2B+ZMknuwa+Eu3/kfkCvEo80nYN23xnccSSTYvvN+9TpmKrvSPTo7Rw
1MJ0Cx5qN79cMKF5MQG/7kPwIHC2+D29L74np9n+sIFlIPB3BfEbrgZ0WXYNdO5Vo+uE2F+wL25G
0m7sO+Y528tS16x7z/3RLj3GnRryG4Dpb3FDH3DBhVoBgCh4Az1QJktaWMxJT8UTjydA1LT7xkAs
5Yitj27DdeMe1C1c+3Cnx5+rxySMUg4DpC5MUZxrbq4BHWH5Y/VzrhwCtBRnpCqYDduPCZTWL2M1
3MKokKFQvRyF2DlSLAy3gUNWhRo8p5b/euXUVrDZFQxgJ9/4wS7BM3dBgMPkATIGNO0Ecy5l9MUB
BTzb28M7pHb6HuFyY5H8/DvOD6B6e0dN7vBtcb1zbynbXUR9olgzVObxHhYghCXSfU4jELnslFFC
UwiDCVpn7AeeRHoA0tCNtv1eUM3gvk/IXM7aT7+ETmp1RH3zjP8UQmoJlX1jn/SzaTPKH+3pZvyC
HJkemdB1bIRuNIQ5oxtqlG5yh+A2a2/bZ/ivPUslKxs5kQq+Zpb4QAP37YmKvzF4go5WBicOw6c+
rBuD0BM4TcorMJ/Q/D7r43tz4Ll9cnp28+MqNhSu2TFXGRaw+M4d+xGD6uqXMr73FpQ6Jrtd172V
Ue8265znX+DXx3NQ8qa96ZHZjTFU9Nm+lVe1jUdIi3O88tUn7Qgdb2N4Ok4OZ4uCxuRej1e/8AIT
m/7aEMISFJD+echCxOmEJhoPYis5wJNTbY0B7CWPNRnyST6M8eUf5LRqUc/y6gXzLl8V0slTcPGP
bFL/IFfnkqbmH1UMAGjBkXCN8tU7LG7Qz0m5RBDw/UUFuMv5FVUY3eaM4xTgku54L62uTAhv0+oc
IaMAuDpYy8eL4ec9NBATsvlUX5rDngXCCeanO0UnbwYwL6TLVroUl/FNYP35vQ/dFT1EkXOtUMj9
TxihkR2CFh+sfI8jwbYildLKqOfR0FunCcYSWa7hasAfdbFhsVbEGrF/806wuC+U20CKBKPeZUKI
JY/dVO53pF88ZLMyMHzx8UA9jIjm4o8GK19CwaXmgD4QXaCZlQc7YSxt0Jghk7FLUFl41nr/SgAC
a9HiHq0g2fhVBXZA++bhUgeswI/gmAP6QXoy0kt0DEDDfN3V1+rcuVvLskTFtaRlnidzzMytuvIu
K9+QPrggHCoCzKX76QEFQ0OuF4C5bn7bltajMLtMX9MlBxrMww+pDt3G9h5cn0sKwuhkn67Q4MIc
WIDt+GMN8X3YPmYnu+t27vZWQ1cu/hDHov10aYq32sJwlLxr39YlOXb4M8nANYQwpYXDPdYO/mN2
6djZahXgas2lZ3yen5a3CTIlaCehfreNg/OKPl97iMkEUoCjtSVi6zXrZi/rw12xWz1723PDqw8Z
ikouKoDdXO87VewjVPMND+YvzMNKg/JXXBaGnTOq397wAnIwMnlhY+Gfp8iGydCW4fMZ4qvVQ4kB
fWs15IbXfF9uPKfPNaFkuzDuNEGKHWECwlT8WdUy51H7WQnt80V1Tg++ICpCmp1OIKQA/gbWFBAs
0p/imJh5Wqn88SPm/AfFY4LdIHfJf9j3MTs5WFBEDIK/wR6siUtsdyg0DS/s64mVcaLmRQGrbr5a
JihBrlZaiObzmyDK6A4+Fmr4elgGn7GMr8r/u67zmnQNSB8A8rVVYIQR1rOMDaxNC5qupgW4bVoU
WRaerf4qHfiwD0PmND/rvnK2LXt4r6z18WvNfFp4gzHry3+PV+QLtIXnOQZz6uKE+6EkbGuMjclh
8IfHtp9pC0SCepJlX3NqOtS5YCtYaJRWzWELnQUR603xrqxU98k/flA/ObW4T4j11MA4FzJ3057I
QgMNtSCWUP2a4hB3h0BjgN3B3NAIuT38ywBeaP9kt/66mLR2XcNZeZf44J94v1fQcg9JN9MHPRyK
DGfbGzzie0GxcppUEGFPEXbD/icol4KGCV8DwqtLpX69Mte6AQkx+kbpgH8SWzdPBWU8QxvxhiM2
jGkQiRiBxsgE4IVxT9Hz1D5bg51zWxzmIG9Wnfyg0BMMOxUlFusTglwFDg4tEA4IOyC7JRRAq0nY
wWCGIFRuu7AehCd8gjMniYBIV5JmwhyNZ5aklStyGOzIrIIZToQHjnAHgW9gnULmY0LDFuV2Zjwp
MA94zjIz/PCBhVQhD0VBMq7bsTJsmfF4oSLEfx234aHpsL9R1vVsX/79O9y6sz7/EViHrDGE4m9v
NjvY6kAfbLUcR35adL+OFbCi/P+rnR3Tim8hRMXzmNxA5hCg/gGiEOCq5BOcJmbIWPPDdzqw27UT
9kr3vZUYP8hYaHUmwIVX3Ki52ozeOrEa6zGDxOuoGgEySAaJzrDv5oNJdJiunVlCUBs9NSYGAcrG
jWwFqiJeXEYwCpqGHrQMzT3F+C0QmEyMstCkuAhSYLnwweiE4yqCA/ZPHyIMEMZ1wi1hRNff8zmF
Q5IT+ggoBrWRAl5YSiCQXEdzwQvaudCWYVpyJ98TYXwAS2zkB4of0Y1dmFAy5ZMrz+gYA3FMIObC
aoQhySoVEk/xHsh+Kj/xj9sJJMoDJo9YIWM3eeMOewbuNezC8usf5Vo+M1sH5F3YQPLB2WPqMVMx
Pjxj6b0dctNLyisy1LhwfMiSh0GW1T2Wu/WYSfQMqezA7/yxkKkFnjv4j4AhRodD1X5g0L2+z6x7
7dL/6vL3hRBOfb5ayGKRJ/If4+bfw3XzOwVLiUsC05slDsOb1abh3QB3m529XFKPZRwbhZCozbyD
Zo5Rx80B0bfZ5HGrEg+Dn23gZk0umdu1v4tO1oXhLiEtGfxrf/jvad3yW8jcJU13JteeoEq5JyQN
IncHlRSGM1Rmz8JMCtsnzIPWEKvFTkv+105v2FotxP0IoYJ4wnT4Jb5HOgn0BgY8+CxDLfhamCdU
jut+kEbU1kJUIZFYYuNKLVIOuC9i6w8/JYFxiPyjQmkCPQEviGe/6a/4O/LiEI+1mO4FdFihdxSl
hRop805U5vuBe+2XuH7hgj+qMF3SQJ767VSSSX5RSfaD5hh9NjNb52J0MUtXhpp4vf0gfIbqoMsl
u/N6qxQVGr+7OZ0lA3ivDu5f51Vaby56AvC/BifxOYmHw/WMwMAwlENwlWvhjwKIShQi9orZk351
oAy8ir1HEohBTT3BwMkquJg6e1ohPuVc/r5m/SNq7T2eBjQlOjVTl1AjVCVhJvdHBAuZuKQPRRwg
LEZ+DPEC533XJZ5zInfTX2+3lW9ieH62FoB8Fi/btdvhsXgvDPAboEO+ztN7Y4719UDtfC4a/knn
TDTHYpn19l6cPez2fbOPexxudF/icqRsOHFZ2LGAMeh413hVUdpY6zLUsHIK6tjADtfouvfiFb+K
FlWAnEgvgmdCoezdJuqsJjYE7gqlTMRGc2WScF/AgYdGAD1iBL8kMvEVw7qe7VMeo5YL0AWFTIjK
r/SepvTvnBzncacQ4lQV3feW+XQo6ruKS4YM+NGZ4U66upFxYh3nJwAQlAg0X8z2Aeqw5UVWgmTs
AGPrcXCU6YXMTyEtVgPoXlTwn8puM1ZE19KQ01VlyR1nS2Fryi4PE9x6Z+x+QHNyonWzAxZaX68T
1X/Pg9VKgIVwcsIBffBzJ7fwi+MaE20glIfbGlW5mDd9DxaTIe/hvufUpqp9/lM8E7O5P5Pva1p7
7EbEVwRtPoZijdOvUeRbcKLeoE2zIb51XPqXW09xh/ozvLukAD924jyi2x9fZy2QqYEboMqKe6NW
Og33mbm+/L0IrF7I6h82i3aoLrUxsLOv+qe+0rHuTErD9xz8CjO3Ho/eIWFP+iBo5s1qC6UWzCs+
Ox4nD5eAAfvI+gNVjB7srf7zabXDX4ZxZNKTQoQHnKdFGbLD2K3pmzaRrS8qkcTB3Di7aqJyclAg
Gv/s4Z99CR844XEn3ngG+ikoucXH8k80kjELz2cfm/yyTqaFetYO9zOqkIC5kfmyexfnx0s360ug
AoRbJZIo1b7Ob7ikdVjEK09J22E1v8Tvxcpjr00PODvwFdkGVKR2u4pGiNsOlRM/ntF+0GH/qELZ
QxpyWfb2Y4cbQtV/P3wtvTBksg+oA6PfiDaRb9Jm8WshI5tL8W9rZ2133RUl849yEKUtA/UIps74
/8PTYLBIQ/DoWM9sv/hOSaeISQuKDLJBVMR2REg5H/JCkPuTSPmY1P4dBnFyHpF0kYo393GyT0AA
tAEen/0PcTtIUo/YMd0dZaQtzeU/gm3j0geBqZf+A/UlPFOZ6WrRo18NwGox/pPWndk+c0VXKt0p
AmjRsb48UtiTLmeeCMPlKJMtikENPPPucIqM329nb3vOAeqbiw8Kh2dkulUbD3rdUdMPsxGNhUTG
p2Uu91RuwTNSOT6ZbHXt6g4Jwe5hinJz+OBwALSGKXorVgYf5k/N1z7srl9H76b1/FU66rq3Bl+O
8CZGR9ieGTxlYxx9e3gPgG8gnDCckgrjab0IIrk5JpPTQln+uyiosWFHAD5DuxBEW/lnXyLGWajv
RhtB5F5reMbfSSFmwJrh3FEncaQJgz3lt7Wz+mCYA8/C7cA6Qz/Aq9wBIKfqnHlHD94yu/YSixSs
likSlkInFi4snlDmSBi5CBMASsDbUMPW4XHDDI75k6Wv9/lvreDMQvRUHzMXhu7r9shMdDSNo25K
CyuGMFX2CLGoENIKw25cDnRMEgzslCk47NSbjxBhT+u5PgZGeTPoR+bwxKjFSaSLx/RnD2sYhCe5
4f46b5jk8er0UNZjjSmM/6BPBlmgHXc24nsnjpAibTyhCYV5lsINpVJQOd4PQwzmETA+2DjajumZ
MEPHbxCqa7x5oykIIrCEH0RVFJvOCOq2sasGF1R/2ojvCZu/YlrA9HtIYmE1KHsMBgAXNgzIG2u1
u6ITGX6wYDfp4mVsOVchJ7yne/lxAw8a4oUoXRkSIMJtuA+Kw9UAmL9jG2kWrUd01N33jhpuNWtn
SgKU9lmcZsBqzy7qfzT/GowNvyoMtxXU2C3pC8iVYHMm5GtRHmGSBqsS93mUmDAU072TYnSNGgTP
cYo0gFacQuzpOyL4DBBChIxEZDEugx+D5KIn/Pg5i8hqgm5/72NIb/MphipELryeD1M9VdNnJH9B
KUWmbwxuAUykAYyNocl9XhgDvNAz+JWGf8aPr0YUamYX/2mRgoO0g1cevfwv9lxISOyNhE40KLwM
9xp/fcgTGH610Jg0l9DIWEyftBGVxANHbsX57rRINDhaJI5CRw6caQvZQeXW/BYTzsY999u13R71
Ai5YL1jBzUborkHIuPDWJIvsfQDd8AcMDrpJexJ8rl53cYN7GHxwLwEOJaNAZPM69jFzJcG2QTyO
f6nEBa9Iln9G79FnKGnv2JMt34GIkYet8JTKEwRy+8NW4MbIB/ueW3AGTAT+3LBNgMFAcmE4+GRj
Qah2RN/DUiHnBCUqRzjOFDJY/59O+nUlrBVx//I5NTEUYDOnqn/1n39GdM6hd2EkfAlXo+fuSMPE
c4+tAzL4CgeSy5ARg9Cyu96SefkaTcRUpcBlk1QdOg2rwEUQY00AK0ahiseZttqQ4vcGvyCoDTbE
Y4NzhoNzBlsBFiawpLprEPttn2ODE5pzuuW+Zj2gDijaGi8GYLHqSyMABD85jku3gRdo/iE1cHnU
RYmAapEoQHWs4elz+hOZAMg2Q8vjQnGvI5YN2ncpQ6SNefsAgnRc0qqQoDy45Ifs0W/vuuuniRSg
Q8EEF1BIhc8E5JHyS35QnmyttLsB3ez6vujkz4E27TinuEe7IeR7fpg4O35DjSbcyk7wwEcSZuGX
Yktkc7/g8LGuE3DtAAjrPCbX3qV7Tpjix8xSRWeKIpSGBYKqcOMKmP8DlQGat1+o8OK4ZipmDFBv
fenMhj7EplN46bLTvL2Oz0n79PZTkhjUhHLbbW90l2KDUrPL0NwM70Vrxcx21ZJr+gpewWFLrCFD
uSuTQKESBA/oBfy4/D8sFBHcMiisG1S9Rtgg6nK/Q24D0IAvMZUHX8/0jIYMHRF19qJK+JsFzR2N
Vbgf37bMhr1SWBDhCiBTG94DLWwvtLBlK+h/dWa9hJfS6yFDmlHj32XiAQ8CcWFeaPaRQhJpMi5h
Db4chTTwR8xXfMZnv1kZIT3CQwyP82XO0IRnBAHuzwGGi09JXUibeLD/uf3iLTeVZkn3KbUPNpiM
S6vqqTNpWocHmrz1DQDnEUEjiQ5hez1b40l8oDkW1wrZGcTCQaRTp8GXObqCEZPYt0FuG83pP7bb
EljHJEPVBKw4+OcZ2J9PDp1LpfP0+hT9Z5oPA6djjart651C7HDJ9Wb2YrCqBAnm5A3fjOaJqqmd
8osROPtB2597oXSuUEigA1+87qxVVO6VaBCfgki9CLMQZx5q/HteZbIGWLfVoA5PHFHzKTZbbNay
AyNBwmxB7LHYjTHEBzwXswkDT3pRqYiaUvfOw/3GYO/rzs85h/WqYg6p+Z81k2qc6oTHYUYwF4xI
VLtMRdzlEswUQHVdu1kOywMbDWFWgBrc/oSxjlUaLHQxxkf8OlUXUzJYxBpNzBr4JTb23FVRe9HM
9ZD7cL771ynmfDvIXjW6qksI2eECMe5rd9YNOllEh7haUW70nzsV9l7ErnwVwClfCn4tgpoCISmf
SzAD2nOeEB8Rm5ViPGXF5wTyu5Zt/ndkuPviB0oERMnBJBvyU4im53kTNdSPHqLeeSvd5/f+FTcy
2ncGiRGoJW480bnfGxNw4Em8zx2XC2yhIr7kEUPVo8z6ORUlA6EmLYAPhg8mGKpAHSLP/t8pmALT
DfOrQB4BGKoHkHDypWxU4yIxcLOYQ/hvuDqCkpRuJ2Z6OhEAD0Dqh9OTHjB6ZfsInpPz+JbIGAN0
DchDmQAFzkU0qxbstokgioC1pKrLdbffyCvxmcURoXQ2VGrEcMvByQdGmEkBJumxmF5iIcsFEbgC
rEywDIEi2aMsCBFkANgmh6q9iZds9YIBcYFRkXOecEPlMrE4ad3vdLX3wNywjaAT3KetrOX2XCBu
haEgoqWHo9GxgsUwGsCgpJ18wvRM3mCY9uLWw8q/dR/Wk3PnoP+wXeYr3JnH3wHBIi3ochR6hJ43
pC5CLTlzNK2s159qY4FJQYAio6NAE/iiabDNn3M8EQZpjZ/j2yLCprpd2SiBovEXF0Tu2aLrKJkC
tcK94yU+1J54PTArNQetXC6FhKPolpfL2YEBDbx95PXH/0EdxfYMYMIlDxhKPRl0LAvUU1wwRhPD
7QzGnNv3h8DtGSMcsqqdNzUAkj2u7lyxk+mGeFCSD4njmSeFaAAEMoUAEy4TfkrsOgTTiRQHMRGC
o7O/2yB8DZFwiIuQ3DQebPnBK4CROKBJbOE7eDD9xWpN9CQMTvmCpXdK6wk+Z4y1IcqxCqHE5N3N
k7Ez6Bx2wjfcSgDUoAYjHIVELWx55vkwTXKVJFhJoScuFW/friqKVW656eNH218xuZZeiY2SJ+no
H/4oC8wRlTNUacNvpdXgR4sjDFZ9vFoyU/FO09ZYdpbT7gYAhc+BHNtTJaFXkm+0TJhkAk/i0iAo
rB7cU3g7mFlnj7wLdyigdgVWaIuKW6Y+gJoya7rCz6FRQ5VXqF4SgoHuHQ8dN2NBF3Yev3pQdK9M
vSRsQ7DJi/Maw7PJRMMnfhj1GLgWvQrWCkyj2BchQP0c/H97KCEhwiLgbrOM8GWY4qoEHZdGOJw3
brXjMIMsqERwbmhiRAIIr1Zle5WyqOO80hYb1QeCI7EyIbx/2XfRWSYdcn01CbuQXxTFe24nROI9
m6GEfxUCp2N/IGAq7PxJDzrIP7A0K7DWRUM4H73ZwrTZwcE7FlYS0uJMyaSxRBj6RCYI23IhTH12
NhDptJjPpQC88shMHYoeG6vFPoTqL+aeGkPu16IN73Ro+oWgcV4WMkhiV4XEhb0TZHG+BauP/8is
62Tf4VSxE4DOl1azVZGFKH84IdIWQw7fD9FZgDZ/XbFkPPFx90Nz1B3uB6f8mveABKY9E72aBlQ3
1WIT8daNhuTCHIz24QmfsUUwbssZu3/iHoMhTeUMmhfricmYL6CplqqjJ4kCcAfcf3bsjEvXDT+L
RIFV9rYi3LPBfibQk7AxJRCLh+3J198FNN92xz0Guv3NkesBxBKVBTi0EFiHUTj9XQ/EtCZswfAm
4od9EBsgv56MK6f7V//LMWx7pOaZ3v+CP3CO+JZenQmGN8RKuqfxCfOaLYf58qTQLAlAa8wAPDAI
Kj1J8MKgDftwE+YAgGMM4AzwUxemc7JnerKGvzQk2ZbztTsADu3/soPt9yKx4tF9KFb+fbpKH1PD
e2H8S8wo9kWH4oc/7pcA8iFtZ3CYH2Ns3dfnP5Otv38fvPPPAGEdAMzfYWimD1IZjfVnV+YY+QIL
AyB7gwNTvf2ftqYO+oJbcaBgE389WD26uvTpMXVTk0f0slVx6H/3TRim7tfR5sbaZKv64+rTSuBB
fHE77mVQDokTgOISf0D1FOQF4TH42EoqVv4UZcR83iFG/dG+Oz2cgRbX/u0eDNdgtSc/axqCEVvo
1zAIiP5qwf4cw+tNXwjuQZCsy/KR7KPx+OYpfYXd4J/Z0IDTgF+wKjwOhbcDQi56SdPTOC89dHBj
EeARV84jsvsG4qaBYzmtFtwSZzwh+dYdi/RwlZFWfwsei1ugk7gu975FF1amNRuGuDbvgECDz8c+
RkR7wvPZnfGR99vFwTtxvvKRg8c7ROZHP4pVO9vsHtavULxiI8O/OsY7fAwl+4HC8huPxYnpGxDa
MamTyzuk1onuSTXWCqVYMZK4M4CkRuFTYk6ALLTA+h2fg1sAJscbvPmFI3QgjkaPiRHcvNMRA6Y9
OxJe8LDDtg/fiJFgyFmCM6YNx83+k4RXgmMXJMWeeLjpN8PyyrKDBL6gz2yCF35tg89iBbWPi0AM
LW+F+pyl1aAnJFXOO4+MAuYiq7RO+MS040YsdlMlGsZeuHuR9oIDQkWA781rNldHobOB/INW9urh
yw7TEL4CnoRuUB/XX4u4ZbJtnkXp7XSNk9Lcew2MLqu32RyhHtRYI37xhLj4QRQtnrhNQ2BEvOJX
YQe3AEsdKXg+H4O383ZKhLfYIRHwAgop6iqnExlr5hpv1CCcZXPxvOahImITsFiyYqt+C2r47hrI
ia/Luw94RKKxC48VmLm/4JPrtbWfICSFLrYzuZRitV+tJdlAjxAb96Imffm8ahMOtD6GEHp0P9jX
FxpdY14Nny+L/etK6kIDvz7mgXlenTtUnw3sracBvNNHDrA4EPnS9a41kMvq6XVeLgSvzjFuqWOe
rZpk934btzCCCj7+3y1fuId8oaMCsipmGARr/OEFDPDc4BA2OQfj83KM9NaQ9Jnafv6c3c5oAzzV
tm1iFP3yox1cLZZLvJK96bgcKSoWWrsWUk2Hn4zuMOVJobG5mv1+/0ywISakpdN3iaMdiH08ucg9
QYQOzmRlWl/V4bkC1pb47NYCFIaueEIAa/TIEE5P2kH0+1msGSUGZSP6FyqqaWGWhiY2gGM5iMmh
BJgAszhvxC8FCwAADSwqKQ1we9S9tx1/yBIADZm0nECQjsR4UwAkKnkSSPCsH5Wzi6Fg11Ibl1bi
2okOU7qGH6IhbKtkVu3BhBUiBfZ5+ZJ9/+5g9RCGJ6qGs1MUHHh/cqKbFI9Qz/3D7kL2OSz/X3sK
xFnO4gqM7LfQN4h0z4k8JnSlROtw4XsfR7/6b3y4x5eTfLFnvLlhAg43ZvYbKz2ndeAcunT77asD
yNPxDg3LRZiIT0cjr0TyxsVArkxLj7g/bsO/7NuHf1myK5zcHVQ+wmopC+vlgUVILiao6QU7om+B
fne36w43o2sQv+3zFW51HJwno7gTOp8m0rFYWlI+C88/Xi3jDzQA68ZlIq40j1vxdYYuZt5J53ib
t23UpF7e0F7kSeJInVE63Jl5gmL16KTFcj4HF5rjB7hKcB+CHiV6si/dqc3NOK7INoWGNBLnlpPl
HFGbJTG5A0o8Hk33/SnZpsukk3s0qrjxLfgWrtg44bCdnAbLxsrlbhgqDX/ItJrQUt4riQ8FRfHL
mxt+QkcGUZwJMtN2ccyklVzjCMUkDP9P05+fpti7e9oUqriFW+DdM+/25sFeaWNeQxXj0SjyDITb
uxoefKgFJ+AQBpACC/CSo+JD0ye113zeyIVj3u0ANQjxHYmrR79DpULVCvAPYMSEN8v2RUbDVGBB
AFfTBmCjykJJt+J5novXh5ABs5UT5mbkeSFsESJ1VlEO2pVhWpqQtoBODNfNHblxoCRbXx7PZ+ZZ
sESy0CuJ3theAuZMVX8I7RE+SRsOJIzabahT6EJbXyZ5Y4ctDCS9EJv15zRJyRsUoyXIiwPqZBC+
afXHumjVow+tPQRRMA6cQpep5wn6tFzeQTEtJiBE87ZIV4cztsKtRqUZvIdecRBfEQNROBP9X8Fw
e1kNUgw4eUjEmy5J4PuEYdgaZOaGOE9+XFw047YYfuxJPESIAvi7S0CME3hDkDtCXFuFFRBhmmZu
sh71pwWjjSsKL2nZ/PUEexN3pnvFByvqoQfVS9gQMLYQoUDdgsWCuFabiluL3CH+7BFsCbGyh+Df
q6AFyIR4aEurnX0KcKqZWM+tHN5KGjW0K2LoIWZN+N5R6171f0GgCFUtnB/RSXFqSzLhPIF8ucQa
JWMQjKpkypYKfJHne4+0MSMkIokpw7zuyWsw3XBp8Pks0iqJlKhxjZvH/ITPRzwGN4xnS727pR6b
33DuFUJZvoN0OlzmJGEBN/8LOZkPyJw3XYLYrrYsLuHPFXxp6DxcvhB3Htv397PhIRy2w7WfHSZ6
BvrBxU8fuKfK68K32aIM4PR5W3i+ecxvaL1Yt4mXi88dnzPLSZMsd4LPMKEZGfg5I/9HLPTO8vw6
gU0S5JlwcJgXDkMx4iJMEdoo38NP61QgDMKo4d9kGR+osRGNgJzNH2tWD1dDrlQYAkK63NkbVyfi
M3Rla5+Dt6woniErwIVFwyqpezgeqDTIVUa7na8cYVEIRvR2NaY083l3DLhlIF7Fj/vB8RhCFwCa
++f+aT14BjXgKDig40/HSa6UYtboN2a48MMB9OoK27aFfFdjuOZ+ozmJyapcyzRlkSKNubIX3QKH
Z5S9cslNl81LCgMeByl0AhZ2nDC+SuWBy2GIlUC+oCDpVUx5d878SPgm8TgyLIECzpdiy2JColrs
o5LasTv60/doirCEgpqxHuDiIVu+qBSsqyJrCOenGfcEfgIZUEMvzNmV37XNsIi1Wg/l8klOq8lF
nNPL0gWDe+3XUIrO6S/g9hSviv71g57zMFhxjvlC+XwJI0iNc2VyQObEpxYi4clHAkFcRwMYy9vD
lMlM5uF0bag6/qGzwDBenosz0PPqa433PtiHOn4ZoD2ZfvZWQgh9wPmzjRFO/0zXUB+P9qsATijf
/0tc7AkiL6czktk9/TEHkwsRjIEbaqeVL11iw3riQ9IBn72Pap+6LJj37iNiwCU3RbiELIsUjAX9
UAdqLfSWDfZJbC9s9h8wyjf8W/pkqDqgmIJGGtgpWA+GYGeXjIErrkpdhvLfxGjdPUamBmZu6uCH
Opt9nAo6JuLycXJUSj9KVOex/XYkqJ7QzJMdQaixz/SRq4zEJqg1kMcp8Ymy0ghcItllTKWk2jZ3
dmQ/GAe24Wk4Ko0NUlmS6bvb0tZZLapz1GHsuHVW2hS+AWXkjlkWpTzuojzF8wQqxWmAeSC1xviD
PUH+tgxkGDPqMVpJXmpyjGlcfyRadSGCMfICP2PMpaIxXOyqdEcZsaPVWY/FNaa6uWMsY5xIgEn+
GF3hMaKyVfmgjGXoYhT2P/u3AZtlNYaAShQFIyKZvjMSaH6LDZjS7s2PnMGz3d6G8oWhFPFBz0JA
K6Z2+bO0eg1t9eVfugF7ZUyAADQjaa3uXsy50YYz+OOme959zE5fPywxFU4PmfBTgDigtIHvhWlC
KJAAYCiSJRp1Nz44z1k3rDk6/hmMiyEfkxjC3zE3lBmBLEsR3Yd7ynwMCNH9s5+8Zhm77jLhr+EU
y07wRkRagcHeIg7ge1ikaTMpii47MKPUcD7fXwGrnSkO257X+Pm/8zPEFBvLa8gYbWSf86XqLJeq
Nxf6NAca7Gi2c7ZP/CQpQPIq2MP/Bm1ZX4bLJUfb/Ny/CZRtqeC4LE5Ogk8sFKfWoG7D3w1CdkG2
8i5NM16pD9yuMR78h/JU7gsVAVMUIu4Y12XGgvzotMLIGT6TkHog3VISiQkrvqnO4+dkWwqlFS6q
J//YwfqbAxS3Ns429iY0tjEUHzEwgH8OMOcr//TnjLWPVFsPar/uRmx1sctDD8Cdpijl4hMwM5Js
LxjkQGggibbHLn4OpwLyKV/OxFuBiEMeF91imC6WtLIUPw4VUD2WifB1yt4+7QVnwAaCxHY8f7TK
JHEr/pz/rO24fc8d8be7arqXIOWTpQFL8RyuOee9/2g6ryVVsSgMP5FVEhS5JYNgxHhjGREjggmf
fr7Vp2Z6Tuq2bYW9117hD+mowZHCUSipgwE0onTmX1Q8Jb8oAyvtL8VfWr7LmTbiLr1D0R0Ef8xN
k5kzCQ0gEzKyvoFIA3eZOy2S+uIK/GkMHgBvvONABPQUjihm/fSvRW9sFTGWnPO5gtg6ZW3Q/OIJ
PLI3DtTlPGGujjgjTb4/VRFmEoI9kFKF/u/PTppTenVRQlNNRkdLk14fc1d6piF2NDwXssTIL9I1
ZOlWUXdohEOS1Bx9EpTNUYplccNeTVmfS5y5d/RzhrudeJsxNscm95sugdwXqFhyA/EuRuSOlrgo
icHRIbiz3sjxjWBD2DTnDY7atGAlk3VhY8EgvIi/vJ47UKylwWgNDU/maYj9Oe3BrQDWCH7l58Ay
+L68svBzUPdbM9FgT1u4o/5GIJVAOl4nktmcydj0m0zf9rxk0pq/RU46xz9H0pdlbhxhgpxeh7yv
tG+KzO1zhl3iKL1wXI4wVo0fgBb+um2LdTPu9X6Hj2OBaLpYnXY4gA2y64R7beTjJMu0EdsZsnRd
J0XqZ5kkHiG58crx+60gDTtCXQYciFHa8tFjZoWGGEuWzu+WJL2yQl+gOaBFeRj5e7eVdkmpMEGx
8p6wCwC+hx77LQ2ZbffVL95WN9K3PaxFMihgxHZKkEpU3pMXIsjGackr2kMhf3rbkdgPkIiZTAKu
1mDVildx+fKamLowjWpi3M6lfWKVa4MxZGLak8DxSjadKa3hEZTzeT4C5wLOKDwNwMm56XfD+v8q
wI6uvkQ0oMqSdY+QDx6nIX67AdTXe0/vEC7Bt/DgEZC6ajvLfO5Vd0S1IpkfwYOOODE4Aa38BySW
Y990T3cgrHDxGN2SqIMGfID8cdVL7/Pzq4tbIfl17UGIeT6CzjfMTtFV72rZFNQvVhpEI6UrWF0V
IGv1Sle0U8CJhouL4OnOAsPDZnR0ZF1Qe0zefuPsrpCmhICKahg9qC+evqVdAeigOQR2v43C7sNV
A7179VCgcVZK74NEHqaUN9VH6OTOmeqZh5o5iEoj40y/rECIb5J7k88YH923knxv/gNG1hGzYoBq
A3O9Lbp7YmvujYrLkJvO+K7N+fLzGyUCTM1JO/M8XB8oh6lyPuv8J/z/Z/Sjr4pHD/DqLCgWpK0M
9CWhzbvF4P10y6O/VK+Oee+/YybOuVsiDAocHDXVFYtsU7urArZP1WOI0ZhpXfYkmMTBKEuaAzVU
MMWJ9w3aMX776++ftMCY2vTf8+llnj18mT2hrwc87UjiVmOtE2GbQvZkD3fBhW7yyUUMhH4o5b8/
BpslkLb3QhkbpcsMD4ng2iNzN/CN+HnLMqx6lVDOzKyXqyxvo31440gM+qhbdHamZBZZWuRu60cN
e2ca0KLoQo+FJU37BaGhxrzlvVBPW+hatAL/cuSd1evqxviWIfEdZMShI8Of2gY7h1LPy5rWNsQm
ZJ89fdgZitZtC3pC7jzaHmALtmyYal22kVIjWs5RShH1VKxT6V5IY7YNWnp4EdNfgBrEyXO9BHVu
NwhqBDBy5fn8fRSWeYvagMhG188jowAszEmhkB5ID4KyCUKfzCqmIqsrKqDHj0WRSoGChhnhCnw2
jACZwbcEEpMAAAOORhbwnnPekasQSP8MCOzT0yWG5FPiL9lYwSGlY8hxStsRuqKdteiLqgdMuSSy
M6Ge0rAwLEI/DDTPa+8VhD6nG7KOJkez9/jaHn5psCZ3EL/ww8YdR0MJolUGpsJVmJ7UjLNG5C1P
aX4JCjBc/Xl72AIOhWOLa0ITfQDxmQbGHy3ytbK/DHxcZcw4isx5QJOiM10ac+qBNMXclpOkIhYT
C3QAyCYgXqFQ/EUzJ0W6yk5fk1GKbFtzMWJYdm7bYf/LROw+ov1ICfKahN+NCCTlVv520tf+5KlA
MTO4HXefwr01gp4BcnvToLvBDUp+W6otbsMKdsk8AVzZYiYm8klLk23gFIuNaekN0rEj/E2Vswkc
w5t+CusiY4e9hnQxEJYMN5CADMQFbZi3igPTYZoF9x5dH8QPPEzIJEPhPP+4S/obgrqPOu8QsIqf
kowhZYZiB1lLO2oe4LrlVwf/+BeF2OfrqkT7BPmLh5VTwclySbIRbUMnST49b+k91pyyUn6CqPpE
ojaueMnmjI5YasAetFLA2VxSgS+TozH5rlCRCZ8YygOOAxb+QQq3TTSntdCFSdQsJg2DxQl4xSs6
/AHRUIq710iJwWRZHwbXIEqaIYpXXKW+jn4XdEdHIVciK66hcqB0KUeFpwhHUIPepcyEZqEdSTvh
Kho8C8xBcqGoSY90zHIl2aPvygV2+vcO4p4MOj0uDF2tZSEOKTyFVYClZQ+wdwat0dn+Ap/hmHmi
vYNUxdVu75jKqeGvIN1sna12nDdkFNXUONmgL1T4CG+1n8WECqjMdlA1AMq/AEkD3rpCfF9J2/18
t2bbTu4MylNQ0JsQQ7TFpeXNvtHMr0sASluVARtr6PhzDCyR67nyhDhkyIiz82HZGXeHa7lCxqnJ
p1bgolavdNsifoGlWegeUGrXdmHxjXh7G7Tl6PdJDpBH+zOA6raz1dGNYsTypJzt6dxTbpMHIGf9
nhqH20gXkTUmX80nHfx8d2LdlMkCvYEjGF1P073CnG2rm1cr1ufjF7hv7jlgnfh94AjkbRbdEdHk
jx9GvQcPC3bRJ0lN0PSkh1cYJxy1lvqx9nSIFKs5kSbfvL2cexzFGJTXUI3AUd1tTA1sqABxB95H
9GFS/Jj2eo0bzt3v6QnZGvlx9ACtfgn6GtOD0K8cFxdmZa18HZtmesAka0izLkCAtLco1iZWS5Ze
e4vSrZ/+9+K0cepgYnvWUXWjVsjIL5DZ60jjkrwtIeuEh5BBeOgwKkJuCWkBfBcvKTlwe3giThvs
H61gGDP8bL6QlzvW4RAczBAESRWgwqXW4ZHVOAYZs60P9H9NNveTRMApAZLK8PvrnErJsBEiY5Nl
wZK4GAL8ovnkkhiS2CvMdH/+krMlQHrj7OTgJ+mgkDJE1y6OxidYec5x8uf59RfySnaSYI3xccLf
3UY9qXAp50mxkfMUsKQ+Ql98BxQzMHeAobrTUnE0JO36Kuv1T9acONwBBENctO8dvCZ9MnMzg6QL
yfeFRhcnaeMlJ90JgXX+donpqxdzrfgAt2zQq7AegqRoKpPW827tHu+jMPNXwDztVrgD28nDaKCT
lX9Gm++ZvX8x6Mc+kMcH4oLIiOPd3qLOV1nLn2pJ112xyNtQcjbp120rtttbplv+db6/zBr06jqD
EF4iC/coCCot7mvekjeAWdTfvKJVgnbl/q8QdefaoGeGlDXAYNARv147Qn6t/xlBB9FMcps2RTCr
gOeTZjjE18IYmregE664TPZe0D0jpHt8MHxfQcALQVSYY8iGKNZ7x6uVaHJ5iQKyl4bZcLSHECtp
+FmgapV9XxKfT04HEWo0P9sLFC0AIYbCZIUZSF37IqVAJvgFKCIU8gntKJudfoYAd3O+O91e/Tjq
L2k2AlzB8dy0n6qci2LRKU4Nd/jvU8pyyPQo8cnuJ9ejxbrXd7RZoShY7TW9wy+poSeSx0Yl3TKt
qxBh34Osa4Lg4eBUp3WPFkFCc0EmAWRGR0K104DHCyqlB7WXJ0X/9MpJlxBuXr5iXQ3Z5kPIexKW
rVvlNwB2Opv6Bw5IXq90ALKRlIB9CLF/tN3RXgeGMNiXvERKfMnNrD+KUtzyiWSDcNWQ2x8WKFAt
DFiSdK0NwkzBSGhIZ588liaN9dyYI64ic1/H13oM2Zc+rvXFhoC+2O8NOJN/L/hIEmuFg9fHCnkO
MDFuP4XOSwfhOeindPWs0fYLsqAx8X0C8WgLV8o6rm8W3LRKE8/19nxhzbJw8BnAYyWJsFs00Znq
uaT2hKUZYe2McDhXxw33xSyUiwrLj8b8PeqzlY+k+9qLZPpGq462CEduvPTALXJywSvlBM2ilM5e
Sbddc9IP2FSKLsY+nEKvhjV6bqixyqDVtPFikbfPgso4o8JfIN/Wf6y9vnQ1ywKfCkRwj1aoGFyV
1SBFilAIz6HfXPC7BmeWJUh/WpBYmdXv+GTCqKanqwGAQd7BO6AHTAfoNk470z55hFwpJobM1/zV
Tu7VA9PAlo/4NO9eDvUmLVUoy01k55ziiVh6DZk/vdrsWvYsHPTRhvbWCnkJt/kGU5ThNPh1iso5
QmM69q7BE+Rk3vbUn612HPPon5Bjui6Nalhmm0tjYhT9SouoRTA9qcf3Zr+D42ueVIApbm4B4PLo
ZsGl7ppH5zH6w4RWFuwwE+aoZAsVc2yj+PNBp6+fTwlQ7CHgr3RuV8XgVyb6Qekg7UPnhjztqgIY
j/T7vmEiVPNZN9Xh8oGUbRn+vjODYEyDY9r+hW9ooldXByahtKXD+6a8Boqf/pylNNK5s3DtZZNJ
LsmOrjF7gU6DeqJVS8fmqrAILqNz2V3t+VQExAy5cpIl8mkKJxSBmgPphzGDTF5uYyyvOusBF5T+
Ps1kMGL4OHDYzAmhsiS4yOhsDpgqMHtjqQEj4Lwh5DIy6ntpfwNCE1Ea1HE15NYcqMB02IbAiGHg
L1EafPg8icQsTJru+2+wL4EPJ7ADybxEGUyUwlRIsc/wHXoJoO9RNkqOKQ58fQQrGrXHhEorgjYI
DESxYc8BCL8Pb1ga/FkLYEiABGRn6snz9IuCfA3ArbgZVL08+KyfoWcCs+pEaEgJzJY/hPFRu8i8
itFHJ+pE5twkMS0ZHT7WAl8rwkRF+JMbF338N1kw+Zwg944DxNfcz9UhSCJECFCfnhF6siI7hXxn
xIlcu8fBE6cpwGiM4OMyPvc+6IyJpYTGI/j7SADxItv/cpdveiXq4dzjnnHGVFNxIcGdF5pNEV5g
z6O0gddsVMT09pEyEmU30ej/egLzhU8EJULmHke/QeWCRytO14J+lFEPvjsYAnaGCcJfwOq1v6sF
foxF0LQdhD029JDgXbibBvRDCbgimfxj2HkFikaW6Z8GxwGAvgOKZ/YJqc3eMxaBjWeMWqd44k5p
R8sUE3c6Ix7OmbQwEfAEWJkWTgO+gTQvSwuF4D71LynLfFoP6bp1nfrgccbMjzF+ztQZorb/4Hd9
qBLg5nRz2g5r0xDkrExggF2z+dGMTrwWIXFE0GZmQY2Z5l0xjKmnoscvuOfnnGzq93DaS+ZPSbNX
Zo6TH0roKa3wZFNqi8mDg6MET5shXsu8QwfZjKhoxy4oFg3FYYBNY5iPLtOC5LaruGD/dJM+wEil
ShpUyRu7ByEucMaTSxtwb69yumAN9Oy2khtgjpu1jQHFN6a65lwOTcWKjaHix61lbv+Gmc/4tBMb
7v4GUl78QmgMPi2ttC0TqX6iH+QMElFOgSN5b/h+wGXArGMCp2urAxA3+ujHJkQWoJbWAyntglZu
MsUVE4BAYloJPoohLHSMFPT1UgwF5xI65L2IBVVjnLBgY/QvHY6ifcrentcR2IBEVgKaB0hiIs+A
CdCSRVRSw1OCBJDVBZXKUIt6fjc87t9bR3bCC9btmoHlfO4EhysIrXaXlHm3Q7XUex2EbIXAy+AF
MWRpUPk7l7S19ZLmmh4qXXP9wHmVeDU2R6uQhIjIT7rhvbxX3IzXrgtEgbF0G4RmCeSvj77o8OgB
RFz1P84JH3YQwDQuSZvqCQpKL6bGCpx13BQYa8p3IVRx3nNkUs81IMf+sFrgDSpNC8ECFdgnArLl
oByfWw4j3+emeHv5RCjxekiqBQKTov60UU8cevt8/0B8T3onCFSTs55o8BIiuXyKt2EY8NeLZu5r
479jMSJpUuBygDEGZ3Ki2Kk3d5zgtRk6XTAId1Qn0YZV8WZjbAE2BZF3rXvGlRKNb5ejL4aPQLWd
cFQXdFYZOrjgXicPeglvPDh5p6I/jlIEISLvaWJxx+S6njQh9Qj/WPIcKhk//HOOol0FJeCyaE7x
D9anqCCgSZ4zs4Ga1LHUfTFenQcosYCzo/tF8ESiDni4lDN0YclcCMWMKyWvlGNInpMXPjr28+Gt
r+tWC2ppSkZr2mS0aBXTxwRmJX2Ljw2KY4mObkqgsftcDkp3muYYngbDfMwADEAAjQ2aUoxyZOpy
HuZDLwEeMQMHDzJA4LuEEhbuDf01GYKktGsjLj1gBmggZFdkLpTtaKDQniD3I7V/c8XSnIvJC/tu
HpPXXtmQj6ucBMcd80uQ0lTjIPyOiSS606WDX0DLIkA6zA4oZzjkmENxgZmdyqkHWck+9dmY2qZE
C4p5JhkaahXMxnDW0gJ1f3M2S3nLBt8sM+7ufMkMG3YJZBpOEF+bGTPkLrLhmWPwvs+GFY3+JVu8
SrTuRmyuPlPi/0DYOYyUhy0iKl1KtPAjLM+2v4yAf4HJCHQA9TmNFAB7rteoibvRh5lzg8nJKvoR
knxlXmBOi6JqdIT3+J3Tjx9+urnHZFwLh8AmOWVqxDKYphFlM2+3aw8ZpekkZvB2aog1KaU2s/G9
zu3Hn1aOfrSRhb61+exFaaP5ZfXTgoPU4jWwCqKo4Npjk9JtUH2HfaYndCe9jdyZhg1bH7kJ8UTK
2eF3VBHFqMfDBMkfFO6enr0/iF+OFOOLKuwEvQVSg/4HMnFcBF9qwFG2fHfzSWfRHuwHlt/yLa7j
aGTFP9vwa4cJSuUNnq6+rTkA7A4Q3lMPEF2r5F+XaR7SWvDuWy359R5OHl5jwLDxbW1C3LQafu21
/AUDZqB5kAGqt03+NBAo4TmEMoEsWIhIA0rdbwI9867aORIf0YWydaeF/AxyFbxpwz3N9B3jiQsw
DBkYIh8a6gCOSf1bZEDIB1Q36F6iiyDp7mlD0J/l+/ZCH3ScTsp3I21DFUc1+NxwHMDHSxrubQPN
Iy67d1TYZuTLEy0pQQCAo1yajGdBGCF003ILWpSH00FLTrPmWEdHoYaNMwZObA34Yd0HUkPgpdr2
b/b9OYR3NArf7in3aI5MvveAllqNpmxmwRhZDSCCBS1Q9lfxabiNSbpkqtLm4+HET9fwwVKqNDjs
T/zg2ac6KD+aOmQTyAoMHvPv8B3F17TsHSH2YUx6692RdoKgRSnlf4f1IItpmHuNfSemdcIpadi3
g1mgRFl7f8+SpYavRFc6JsoQ1PO80+8AJtUOF5Ju+4nRimopuf0aiMFf4d8mdXDt61DcQMk++i0K
2mHuiQeIsbhQxkr6DB+VlKgNYUNbgDBNcn7uJndKRBq6+fPP+EXmKkgTAMV+AxL3P44R4VMA0dBp
HF4xOgnhFzkRw0YkBe0oFJH4EBPXVvRiFco3UOD36vh7eLvwRdwHC4iJjW5apx7SkYj9Jw9ni/aA
CwMT18d40VuXNoAHAPMwmwLNXvAN03gx+SaZjYICbx81W99g/SHHk2Rhkw+dWomCBDkoC2jMlaC5
TOUAr10i68kj9HFJW0hpiOaJaDa4dB8QcapBBmdkE33UlUeP2QfNxOMyG1czY3GEwN/pVV0cWRk6
m8j2naEfJM8hOFMQGrSLyqEao57nPcKm8/Ca6SnItkgu89gq4D/LbSFX0qaeH1gRcI5V72itUfi4
Wd+Io4MlnoGRFZMsYkbhaaLLQ6vlTAvmyKhLhJfoU03arOVmvwgGAyUSnRP4l+sfuHedotlMjES3
7rAOKyeLS7BFlZuHZmJO0D/ImUvwbhG0CG7Bd5i9wKW1HRWrlE6oM0DatdRAOpYi67mgfXo62kXQ
DJ+RkTzo8w2ZaOUhPbmjw+rL0q9L+zOzH4s2bx0IelQHr6CNjYwZigpMNMG1ztXhcfZP7nNyJIMb
4D4UnvwHWoKSf3cNpsHZ2uif12q0Iv5+ogamYtjq4ZxjOlm/SHLmAixaSgk7XxwDxa7iL2DoXmO4
aMNvH4gIivgCn1gcfIDnVbmBxSQHpU5fIjlOjAG0I6eeifWxgq6NghTXD29fP5ZeJCeMaLWIaGdG
58UxIHqyXtGmQEOm31g+3RzWKziFqyM2xFV8HCn/lDQaw+NIBsWC4cYFOcceeNJbsJTM5GsXLWvb
7iPRsaShyoXsnXK7erpFT5s+eyiYgU/fH91STJRrR3RD2rQoL5a61aLP0VkoLGv00q9eDgCX7ekg
1UmaeBI1UGFKAWfdACd7otSB64IZK+EJ5KCvMNBAtG5ll95zUXok+Ctm8/SpIXhrO2PXAGQBjvvi
gyq6Yrmz13NP7ULq7p69EsAQzASOa5WxJscpZB6YiohagqnpFk5n0qYN2xl252YwvK6gGYzd2axw
P7QpMSAjFb212IQK6BLohOY9Wi2+Gy2gEcQehnguiimgBlEjYMuBkYGhwQyLWOA36E5z/AfZyWGt
8VR3pp2M5mxj2Uq+qItrKNXqC0AnwXVP587smaP9fhBjz0ELHBkjchj09GB2AXsDKOrIwSk+cjRW
3vH+sim6fwTR70gOt19kJi8SlpcP6QRtcU5RCxMrf4GhCYHaq3gRan8VVF4e3lhZh7NqiUBLQ2hC
BmF0/cAlCrB/9HTN5Bz/Ig7RoWjg1p4IGPW4eR/n0oPOo3oKokfyC0Q2xAJIQewi4owQ6ZrQRfLF
s22d08aw6cmZrvb18QMasJyUHbYkSjquiI7Jn8y4cEdkfg+RsYuwli//EtfdI4gcdJL/OqC0deGl
o75HlylH0OuKRDaZBv1S3BVDoU/yFUc6pwJlxQSQXBBmPRWPpJySvEmXECHCk2MgcyVDfp5b9MTE
DpVsDpLnBJjTaiG5NjI/yLFwR9EbWgU/X/YQguIRPAa43xQ7IL14V0I9vs9f3m0qwjfsAyWC1RSu
qTccgfyfIrV7QYziEjBIcFHV3Bk8AF6PY/jnUIhQjLtdollYb0XJSX6MCGIdocl8/378Fxl9aOdX
BHFa0DDkjMlSc3jCGUCfr6xst/5N7t4b16+WXYViG1D2bqMGsklt7+eW0ITaAcgColTpX6GFAJnn
sPSB9uOYZtJDh4np0sRyQJvhYoVRN1IveItBoTpGzUDtPprOe6jHZaS5elwNXuEx4CW5n9hEMrrh
f/lVoSv9QKK5RgSLR2GQZkS/adn7TuUVydcVHqWxLHSvEX1C1bmKmkxUY9XedOpYHlH0yCNSFcaT
OK9VYQQRjy/KmpIP8X27DxSCDIYe3ieUz2twXj5hyYoDTAm9Hc4STC+sFHww/hvOU5zkakYV4hGf
IZl7IxXAvbzXBiO0aKQVlmV/X/BMKBZidirE3I5dQYJ4QrNkWo78hgT0+wb4YE88xD64pXFnCdpq
V4dic3E7m5J0se3dBxdxtqvQRIlEVaw5fznw6J6WTzaL1pU9HgZQFLrD8Xh89562657k8bxhIm/b
in3oaA2XlcmcBjufOMdIgQpJhkdS4hSkgqMHEpUVCxxQEYU5dEM09kR0Ct9eEYjGR5SxMaK4sCsj
1NjQBqAT2Uc1GpDKWPrH5Bxdo4d9GFncKs0RCGpDqG+4GrhovvDsAn9LZBtmQLnfGI0zapxIIit7
VJjUbZD8jJAcMjfEEo728g9EIEURMrA05aS3610h2GrBmS5ChRqF2InclwhhMYoYUi7BqKbSuaHC
iHDsTGy6tC6Po3y69auEshyjVkTDkbTjE0jj0cGGaM1WFkPkH5UWyg2+2LgyZsWW7Lpk7O+fh3Il
lODFOIURoYg7tLlUUhyvfOm+magASQcNeZFQ0PaIfU/vB7F7v8QfRAee0E9yJl4IfNPV5WFwGwTw
Ix8pSDjk+EQfFE29f31pCcPcGQaQ/16QMMele3YnqZc6nZOXGkc+uBWgS4g6fLsNGMy94geK5AO/
6GGiJvlg0AQFnYdeyYVE9k4YihIZJfF7c2STvTcXnXjLlScteEcP523nJISlK8noy+H0IasmyWIJ
8RScSEghYMZARvYb/VC6UlNqd5KmM/HjjqqOqO0JJ2vRgZbZ9Fb9NwaH8jxyhM0I6FRTqieJREd0
2mivWxPUqQlgJ4iEwkeU8M8eRJWNKei8nMKhIm+v0RR7OXLONCao+5EnM82AOVp5mNY52zavm9OK
rIcc9k//j6nbDCAaLwbHKucTNqB9klnBZ6O+dWWfnLpi9viE6CUx80Wi8uWbtrD9/wkn/rjrIn8o
bvYcFzRIhEAi+wD4HKfqdoba62hEHwSAu5TXkIGlkJXh6ZIuBb1rGSVLK192mhRlAtpCp5pADAGr
dsiIUBOyAAaPD7UVCAWwRHz86T8TqR4a8PvFnFDYetAToVudHTBdolXUYxLnvkKmoECqNCIYoi6c
n3z8XVtQMBY8Mpj0tsaBK2eB6KopiCL+yH0VxMXkpsnpKQA+eYRcK77KOoABa6ljxlPm+EMfFnMn
qOMrMf/o0SfGRLoxzvnb1xMnXeneSruexgIzBNrTLD/e9tWl/abSze6AEEeS2D6JkiR9pV8AqoXz
lMXK9ZBfIqXY4VhSoiP5BPdsMBh8vIF8mlsoSacIgCz8FUI7kZRwlYN4GQn7EJG2mtevUcM1ty0O
MUk1RczvHq76sgwZEdBdTTd06DGUxXhIsE6WtpVGdzPC8yUS0ahmpAMThh0/lM8Z/S/dDcG2onKN
yTY6Uwf8vAS7Lu9UekCCamF2yL4UxDPLBZFKLJfAMp7GmCFRkNMg+vlQWOeCqpBrraN1KuuLjRI3
lhqtWzoKfP7FrF52288vYNM6RGrDBSFbnCgn0E72f6MOZRrPEFEYRtSkiMWU7KSKFfvlwshGevx1
Ntgc3E+5lx9Hnb8PUmoMTr2mlyMLifY9u6i9XXy8OO6MP/Mr2TU5+F+28HRvU9mdSJQjgyivkmo+
ZA30ZwNeEKHC3qK3LNkKYCnCgbxw2ioSP1YxZXt6nOlsQpHKlegiYj8iKyOKevJvae11aBdefT7P
vqBe4KT5d/hQTnJgSHihbyI7WAXsJAIg+JHOnoGcI63ecUZy97da5KlNVHkbbnshUjVI4BDqcDzk
l9go5n/3RnVBHa11fs/BdjNPg/YmSHUFfQqZNgl+SyiCmAeL3YDKoiVucqSg38BxIQoCjZ5ws8wR
KBABtfNNgvx5cKyIhC/TKXJA1rzMpOWZ6RvQZhbrZeVvCiNY7cugBvn0jVdRxqhQBFWLtKYr9XPa
hxJD+I7fMCetDN9pGeHxx/LydBkXfp3XWocnhlwTGpKMSU4DsRT+/4lFWuXniTWy/CpiJO4ALhcA
zqnKmVEd2y6CMtMcMNIBSLPMIOaMUoKCwuns6cEYbMbZMQv+2vr5WACfoke/sMcKaQ5UcvE9t/8F
mrtnU/dR4bsFsRwxjBJF04g/lUOvx2cKMkDI07c9Wd3shD4FOR78atgJ3JCBCKGcbCS7XFIgZ0cs
s4OAbiygBmAoTIERCkAOQ1QuOiOIjzWcWTGKb4FlN2NxgufbghM+qx/RA4BfStaUPGZfhj2zu+I6
PEezp/3JbNC5tESB4DfYlY5G1JKWq8MP/1iI8ugo6/6A2hkpeA9ssxpovzCQDClfA5PEBUyvhPQv
fTWylrDYgPpFriSgzZ80RlDOuneRD6eM4p+N3l4qJaA3orXbEn90kqVrJFLLIBNmkpvcvGIsR8df
XREJccokTepnSyAIloQ+keMFBbdDk4jGPCNsMiI6Fn5nQCABPULKwyNeSUjZwMEDoY6GMkpUQFBS
zAdkhJFZNOpPZD5Myen+FuBA+K5Ja4YHBNnRFxg6yY+N2YQd4nXq99ELujGUAKiuS/rEdsEqhKEp
C4uZJWBITiIIZ7R9a1eGmL1OpE4bc4wCkQFpCTqTxW4/X0hN5B7+U7BcaOohoWdNmdCNI9udrYKn
Nft4rinNpWscu/dwUaUtbgNqEu7jSHVCl40DayjiTGYfzZ9pMrd7eWHlK77wSetxEd0XnQBssbfC
2usPXTxbdb8ftyAojV8tHzdCaNWZM+0mVPTS2nGv8M68EjgI7+HJoNeQLrkGP4bFMV/STeZ2yzlL
NyzSV9abauXm/tYn0HbeJTotr/1in4/rzXlc4k27b87KyQt/GjYzuDAKUNo0ij1BoDJSZ+dxUHcv
kqrTFoRSBmiWJqQnMh/CjSKcTGVNUv8j1ZKJtl0iZQQUfUqFBpM19mwOuvVNLX1QtjBdaYmNm9Fv
Dgg3X+PRsMXeAciVV9D13JZbdQkHVfTlHocjbcYiPA5WQ237ogZkUvea4myEU4y6BgmsTn9keIc7
GLsUmIExB5HeLIm3R6fV43zBb4amPl3rw2qu55Y6z7kqjJFpA02PaDwCgjPFJcbE4oFmH53e30hP
f70f2HsdUutKGs3npIX4+pPyOYsYLL6cHLMmc9OiWGjMfiFCgNDTQgPoHW3R1bBkQ24BwdIHD/Sh
0j8fRCCwDZ4TRI5vhsbCHEj3C8pR4w2Z6d6lG8N2vUIKgxRxwxIs460i0vbYfBfaojXIN+qozmjb
HHWHgion2agt3CSEnFEjA+UwowXVMAbqhWbmhUhbAg9oeBgewNW8dr9ek/krOHOgzfGKPBLRNWZf
XJZ53r1jbkyASeiJlN0bx1qGXlGqDgA7ZgnsnGf3hZkVPvN7ZQbZh4NreWzY35m+KPHF+1gqgn8Q
BwbVydF3aK8GOBbN8YdpetkTyz8UlFykfe5aoBPfCuxfep/ChceGLZzB1AcZv6+vj66K3frYZ6Dn
FIzInSxewJG+LkDjzhKyC6Pw9zybltsqetS26mNZwZvFh61iO5ag3Co3myL2AFZm3Ho48HMaVJo4
RYvlhth0PPDe6lWHZq81UMLVnsXKD9BS6D4xHEB+wuPwhocC7JDC44D/B4IvsYYQEIzxM+yT9+AR
EamSLP4ilF6NQMlcp+h5tvqgA6fF0cXqA0jHGrB3SZMJQE28YhAICRQNB3h8/hfZ1dXoTu0kxkCY
DKP/WYQ/du04Xxux1tcu9hfymWh5MflcheYI0xIa0u0TJWR7V5hOG2dB6HP0HB8+3a0LxLMRd4l7
0wkVpBrpH539EvYi7oLbS8r9Be4+rIWW2OjnlAkdu634LbRpGZnT0hT3Y3R0QsCtTxgwwLCT4yvC
V2nEYPMjg9jvbPQx0MMCbAdihVEvwKX+5tt2Nafes6f3I2SoL91BZ6xqtjlfImIKfWXcRezUVkdc
VKzLMIo5j8edzdFaddGv6uLi5l8ZmEOk6djEXi3WYqbWwNhz0Axv/AiGbWZMeLJuPxGKm3EGNndd
rcsYKf/PBK+2bmdBac8kxr10cU3rlTHLPSchQbGVVBYkSGGfKE9LAiM0NbS3FMf0ziQr50gZAbva
6hi9Phew2RgImuMTMYGDa1Ctv7PMfWKQ9kLrqXZN79EG/nWe8lU1KrBLuQ3OI8jXTPLPDqOcVncF
i4Ln08ZKCBvtA6oeFUwiCm2FQpQg+F+eY1f1OA9PzgfEUMKlZITe6hrzfN1GAQVLNRbS07Sqo/06
mFvTYxJR40DOViOfAzyHljZITtU+YluodZEeSdpsNxaFiFXSdkWtm9MsVtf3IZPg1QAEBcCydniZ
MTWbMLPvtXYqPkp0fTjnj5apsemsimIl4FU3R1WkpbArfx+LVOMkPZ9LtHq4WN0vSx85WJ+T6MTQ
cdexL3Pi2nOe936mRCDiUI1aNrKtWwIWO+/LYbdsjAvGGK/uafKgEUy/hdfYsklKjPS8WVEbQqDh
NvS/pvXq0FgVLkdnXwGH2/7SHB7kz3rToOBdzHWEgo7uisObn696T1/B3eLlmJ/gfvI4r6rNb0HI
/Gmj98NBObggaTooEFQIjB1Q97yfhvcBevn0jcxtobBHlk/XFUfqAkYa0hTAfsm097+kNW0TRhkq
MRmf3wCgFoBF7Ccy7Lvb/oWxi6WyD/Z19DlwpwzVXuGtgmfMGsXjFm1pFGlwSwRgWNhYQ56ODlmq
joLT+vxl5OliqDJh+q8R3x6An4B0cjthbb3H9RKwfMVMfFqyvqqpTq/by7pwCdCHbLFXoKxuOhlC
5r/KefL/M2iu2yS6lCNkqwiwoU3DUQqoE7NUJoIEoCvs3WF5tUE2f9bvXQkmmHkmPNcdX7oTsqou
Irqi3cf5VhLLwOagtIduUMtpwziCk8JpFmKCjllENbws8ISYAXIV9XaxDhuam+9K5BWpZ7ev6Df+
aXgiV9MaxRV+9vAdtg+P6Y0i4DNCGPnPnwfYHwc1IDDCRKnCYkPYgSSAeYmB3geYIWAqcBepI0BX
Ik6DIQErDC1faCYwe60WA6UZbO0CaW1bwzhw16HntNcnFYqIqd5XGT0eQJzhp8AElFbKtEZ0jGK6
8lpHl1vOSqt/dvNhG1C2z2HjMURkBU2+Nqra+YHiF/fUfodiEpX0njGuojOtS8JVG65ktu4gYMT+
OPqo/bJG3Wz0WQPK+ICzHCJv+E2RWjqLaOv+iVDj8pPUIMWK9PWAKK68bGHhrsVJg81/6d8jQHid
qaLi5fSGP8e2vdn6AkSzekKKE8ak+6EdtnKanMa7D52J0XeWu0iMJ2xy/OwcfvRx20zeO6wYK1DD
dL7uUH8USJNZoE/fsW4bM7LzCGHT8c057S7QgJ6MOneIuh0dAcpVD3KNv+mkF2gWHCUoT9NHAEi5
5tjlJUcdNjtDZhsDMhN5yCy4xd8tPscDDQdtSDCbNnJucPh1txgoQQ1DBJeUQEFDq2FX+7x72YHC
M4Co91u8cQZuXIyEdAffxOktRmATPE+SMUb6BETQITcADF5wdG9Rp6ci55utoSldkIvGB3n8H0tn
tqQotoXhJzJCBERumQfnWW4Ih1RQmQRFfPrz7eoTJ6K7TlVXpgl7WGv9EwxrB40btD5DgxFC0vCp
xy/N95k2HSEUJ+IYaO5LfQf64t1xUzyNLGB+ZcUfLN6CUwN7HG2QwtgLyylyG43XvLm09C//TgaN
LzH9UaRUUBFxLOhc9ZCdBmgoSWXfUPswUR3UeBjT/FJ5Q47l5roVboeDU4oqxeJ0GbrJZYD5NLtA
XMAKAr+3S004pMkAqEYTYX0Am/ljrNk4RGuPX1fUz/iXgcS90Ohx30kzzs13Zz2UiX6BqGmW0YNX
VXvwK4iLVMInSy1i+J7tGqcZayhD9XEdfIjVJPI44MJb6qvHsb9o9sX2GyoH3c7DivKPgonCYLT4
jHlfaMRC2onpbTlyE+Z8eAz4Nwxqz28C7yXvFT7DeN0nosrQ4e97zQmmw4yTFQODMwxQS1pWmBvO
G7JiCVfwSPn12q1y1SGINjTs1ZQJBWPwH/EDwgmuN21w+eSu4mDDgShEi0I1ha5HZqiGVbOVTqTl
y8t31DhSqHndJA3b6I7hbp+3FQ4PX+FVPOQiMO6H3l50ZyWlFPRfzUsRF5Vw3Ddcm/EBGdAPMwWr
netRfuz2ybZAgmwrF93GhIbC6vF3HwaC2o650a6PcopgxdM6RctppIwFUnoxIwXlzxbq7oOtJgE7
Ld/4xGhzkkbcpRDkCKQkVAm4MR7XByKvXqfbRieKAODQvZ0FSlWPM1+PvjyqcQ06g30fnJbYetFF
DE00BnxWoVDQvCKiqY0e0YerngpaRA0lBJNbQ1pbRpoGB4sOYzx2eHiljNtzTJUEGwiq/RhqKQtL
YlZDv9rVRvMxb7QSeEKPPKk/fUu4ukK8fnryN/yAsHxD6hkJGRU8nteiw3V5TY3LNN7KGxvv9VZ0
rx4WGaKMjicfvJwEAwt3keZSzoVQy+DmGXCcURx9LKixGFhD9uybT1hgGFcJd8voh6WBDvPrTeAf
hwtdZcASFXTuaLb8Q+WO3p04NKj+6QTf4FT4rMwqXsNnnV9ENmvERpcf0T8DfSo1xRWHw28urULV
ggn7prIMw6GLr8HHivILFz0HEQAg7nyYQXkcSYJFmLItsbWYI33lMzOn3X/WymY22PKS4UZozIoo
kYN3PcYsvfrhIawTOn++bbnUh1GGSJAbFEumPdZhV8Y34V7VPPZ65DxYAUa65Cph4tqfzDhQ4WBO
cEXhNZxyJCanbAlhcsapiPGzUS+JtvJOKszxNxPoyozgKEd3H5IoXhPtEr4J9FcCmNGGEbokePhC
vIomgQeh0+4D6Aj93OnJz6pIfpvBDusfcUugOjV1AipyewSBRDbLAZ+Y24xcdZ8S6+5TsoX0nzLX
Q2fukYLiRRCONlucHxoftywu2BBumc66gn22n8C2DN9olChVthwsv5kQ88NLxXICcjGF+/Z9xOOq
CmbqCV4keoYQcx1GAcJiq7sOXBh22F4xM7xTZM2zo7ZnbQoBJa/ByqawmvH1zDAWgHXyL7eCoxKj
lBm1wYhAFoOFhzb3y2zrDv2DOVbOvcAH4W+hcd9qXNP7HEsCsdL4LgJxQDqiC8rf8BrxeoD6kAmz
W8VDSr1ogm2oKNM4ANEYbfnWsPKJxqi3gkbd+Mr2q3sOUxRgbSc7TvhehD9AfPZGEZYaW218NwkH
ZQFIfudizvI6s1LewngKnvtMeC2AHqyZBSgjq8Nhn/nSEAxL3xGxIaQ4nFwFwy7cvHGQOwgASXpa
IpHvnO84k5BwinwndDobMVaTehYZN5IRb6nl0ioc2JpqJ/C2Bi5IFB2U+WTWwkZjr36rSVOir9KP
P5HTjokBBz127cdWxWOhOkKhF+bZ+1Cr3b4mlKXaSkG2181efYg25WQYY+XxTJZI516OrHlvO63M
QYdVNCHnw0mCXSU1mAYekOtHjGRbq7oOmGfh9qBewHKXwxh7xzsc3S2rh9ehbJ+Xz1g/RyS1I7ew
ehzL+T/7iIJ5JW06Iox3sCCenL+CBRfKXpou/0SIKYClGWKnFzHZhn0lndanyBGnT6yGjH5Ufp2P
GRO9xZHDS7Jk9hAOHVvr0RfCEaoYjgMUWiZMVQed9GQvLH7oSjEX+8eHJd+LV8aEuDND5wSVFTa0
INOzF9KRuac0ZjcNcdg9kcXuIgfB2f4HNZ6aDuk1lM6M1cTBUHUGmq4fHyiKKAlOLz8S52HC4bhv
Hx5z6A+UOmfy2ou9McGxS6hauWKiterBegYYUcRMlQ19ejwDPmW84eoWJFkHjutvV23W3UYmDgxh
qWQL8rVIgou+KB2SC2XHF79DxLS3cDZ4GCeqwf6ECf00wl9oL7YXLmkUbSE+F9UfaW/MOO9YzYnw
tRx+fuNHX2pBcwZYKsR5IrlmfeInr0zWrlg5LDOdk+yzmgm/4qTGSzibRnRNkW5wyFZHUuplS1rj
8WFZexZDbF+2PBJ6KCK28ZfpYXJmlsKwkGP0exYWQdCQKHHEFJSBWYWS7nmA68pFCyLxOqSa2ae/
kIWam0uGew1mNfo1YoMszjRZ5w3wtTljPmfafKF+hBZ8FEDXfc1ngxvM5KRvDwPNKGp+hGKr4f8A
2/m+Fjvh+8/eGJ8zLhvEnA5xKovYDmUf2tJwgYodxzZBFODZJJjTiRFJyn4S1yNbjQH0FJqo4oBp
i+sursePRxCX5/YDz0D5/Mu83zGV9xZhtwwXKXaVE5AFZv9CijGhJqTiC2msMPFeYXcKDHG9XEor
5HCcwcIRjjUTdcU//8GpiIVo4kUqAf5aTkShzWrav8703nu8+qwJZiW3lzkhjp3mry5saZ076gk7
hg9EHky1mBr5LUdN8z3FSPEvH2pmxJh4dFV//3TnJAwir+YAV8OOJVREGiUAxzkpCqvnrPqaJBjo
SDe4+zU7/UPcDXH3teRK01X7+Rx/VDQ3bTxFvsM7ocfThUyWUxhNFyvYpzQOyfWkvUdcxB6ZVVOk
PXyPOSrpLbcwEpilYNhPTwxGWIObdWW+Zq8RkxIOQ6q+VtRM6lSr58n7Qqm2HB1IEt2hdvwFvVP/
aaMWl8Ui1Tjw5d36sXH/+quzvIAs5ccce0ZLZwIViIMWmqgc3U8qczQVgO55yvYKQCoWvtZDd18C
P9aDY9p3+MVhvEOk7WB9gBgYewCxpi0FHy0fJglZsULPQumN0f8FG5HK/eTmBfsh7APIscYcvOLC
ZZyaYt3Oqy+uGdFdwoEiorH+KrRZDg+csQ5kBgzDd1Suh+hOyDus74SzKznTwH4vFHiaQwubAit2
u99j/OU2Z2OUtRUxO+PMgqip0jUr/clEIQCoIMGG4ToTA9nGQ8DfY4vOgSxcud11Sf4aFPRHyMQs
ihfioJt0+G3ACAEKJEuTpdNu1lxUCeJAI2H4aPaWf/fajFM365MQwdWFHEGoESA0wyr5eRnRVg+u
udLpqeCQ3/XzIpMW2d9GXP6osIWS+uaNrqkHrZ4pHJZZA1OYIIiIE/Y9/BUdWo5N63wSOFBlwpYH
4+QmLR08cooNA0YICKsMFwBASpHM5lDr08gVQeappIMKPPpH7C015CMqZ8JrcflhhTDWsPnz6WvO
1INxCS1RNAwQTSC25qPx9ox9GC4EXSu8SHNRobJJccrxsfkZXnqoLmYOppRwHZZ6DekwhgWKeYfP
3AYAtl7U7gwjTX0n4FA65xofBgrqOfFymFaiDSH0zC7XAiU5vVanvRV6ghcl8puwiEqnybwc74dI
pb6dQxv4c8qbawlDR5D5ozggRXG4xqujHJPexR+I/4aX/Brzq9xvJZfaQyQ5FFviMq691T+rOur+
q+L+nPTYMB53+AcTFTo6hDMQ7nAZHQh8gMvmicO9SFINJ54FZBgiDHPgL1Q8eVyDHMcCwMRXzcPX
DuMR8X9j03NCcURRiPEvrinheBKPzBllK2+VI2BCTc8kWdBDUJtgCzfB4dPBDpG/Fda25fRM4WJC
dSUMJqMZJmfrpb/UzD9e+RCRw9+fv15PsHkU3FD4EMz6KJW4pHm9FLo3EElmI4LZc0Zli68FGS8l
G2wPIwaMfjiDPgHCoy2+mS27yVamxPTRGvjKSnJzr8kA9immkUcTZKstoWhxIOJnqgB6oxsSWm8B
MX5E7ExSsXrBwsnbNP5Gax3fdnLroEcnV/2YtTAB+AoM9FiWEfT/fCXMLsSE/CSHr5UgSpQrkZXK
zUwlw8Avp/zH6JCT6jeiAy4Etcoc/DG8YpzPEFDwLB3FcF2f6hCtGnA8X7V06ol0Qh/7REuPLd9O
dKT1IoHTe2E4Sg8J1cLEBcwKWa4idUB4n1nXcAuPxUDZc1sY99OS5w4pK3Sc1PwT3gU/lqFDx8LK
DXG6caiDloZNvB6BlyL15uHSmb1OkBfCNNLgQFW28vc6kGnAUJ2ZGs0Wx9KNySTAJgvR6h8zRJHd
RuDK6eZ5N5W+AxWib2eKhb7jrDCjpGtzcLRIYCQZAE2O2GHCOvn1dJoXSz9y0MFn+48J5/c+gpeh
cRYy9cFlxdPdb2b9oPF2NbQenLDHaWaOZdUoM7fu0dqYfSRYNrmEgpmuZx5k9ctSSOptAVWTtep8
GIdzA17AkgEtyu4/vvXhWAG9NtNpCU34CGWqWQzot01Ml8wurGG9RZ2xegVmNmeWaslY1rM50SeQ
vtc58XeadCLpEPeOwdC+Z/5f+lnccy81h7EHLQaCLdxhih9D46hIVGqudiJ5y5QRJZz589esYLRy
R66Pvb6nwD3VsTSzByPvZ8e94HW8zRFPVG+eggzJeHvoxq2voxeBrlaxDc0e2jtXnjzqICsXYx0v
BUYMZrxu+M4Yo/UPeVg7O0KXQI8sJj5Adp/Y7CtzIRUgqqdlkEExsmphHbzDS/lZj8xtZY8mL35M
Jbqbd0EuEHcdXs/HdqF7QGwYZtbXG0kZFFnCU/VEI1KQ3fnyyQync0LEA01NVHi3TOT1imD6JY0j
k2ZhSbHn5RrqnPGVCpX7xPPdyPDbduOjGUhYPDDkMOFZtMZ9UodN7D3grF4AS3vrIiRt6Dn0eiPG
PB9u1YIZ4Ru/34qu8AO/ZShaoJGrY7Awg1D5j/MZH5SWinp9j7k80FrD9PXefY9WZYDiiDK3Qdv1
D9jAiKIGWmKq9kUZZhaoCBHs4cTcWPn9hPDlaT8btwKJK64/BqEpvbsoLGlBT0Rc+65qF/ms97TP
eBbQfNy2ow+i4YHiqDMNJfYg6KWbpAm69zHxcc1K6ZPjCuMWjrnS+KB8PSARgYsEmQ2vfsX7uj8S
wx8OXvvmyJFh5RYiO8PLthXjQ2F0/LXujd2nf26PyiCQgQJhhGvWAPFY7jbyWOQE8qIBpUa+Xi3S
eIVb0xTMi1HMrTlx/dx+5gOXI3IUYTdhsviI1PML6hVCMCIhFcgGYiJOU5j70MJandd/I5zO7K1a
CBZ6NnBe9b4f232+U03cCCSj++7ZYFSY1ad+Pb4TY5JdpTq41afqqnSwWoqB3aslIAsvBYOGr3r7
OL1KtxqOlmdOQwL1oMEtslhr7O1RlZqPYsuaG5B7injq0TTuXX46/f5C0rEAYKlQskgvBjIxOvTv
NI+j5uEUqa8yUZNW4k/v3fzblHaGX32Bwdeg+lijF2K8ZF5zL2jxebipJczOb5vX21fjs5po9rdH
7zGYKu1Yup1/2pfUMibGGVKxFKpaDUOuB78eRCZ11aEvEVDx6RhbDNRmrOZ9h6/AIHgwU5/Lgjf0
TLZMdKveftjf/LiaWrjjauIgDqe57LXuqDYWYQMyjUnIh3n/2+P/aG3wpnBI1p/m8EzOaYmgG79b
5RVm1epJj5WWuFbI0w/6yRfTjR7Y+DIezJKP1zYAJ1+OSvJJ3k6LlMx43ANiNyvF0Suu8ZYPi2MU
BQj4Ju0VsMYQ0p31oY0jDodJsSjpOVlNhPlYzstjTMGEs5/vpiZD3aAeT2OgOnO0P4goWoKUuRaX
NBfNnKIcn5ihkQAVV1PUjVs1gzSmbJgVE5IGIEeVT4lN7dQ7D6/8INAY9iqOE5zWlHdmhcV6B+ae
UCZHvSVTYFF+wpCBHQBRoXLjDhFLLtocsjRJaRpL3fJ94+a4HUapK3MnD0i/7E4/yg0JViLQTyJ7
JQVy+3W7j9ejJ53w79cNWAwWnDZuMejmqAZVrT6ePkSNn2zBWTsJB7eBpz1+sBz780fPV9DxowHI
/DjBLgru18AfvDhGvsuyv67yzS/zX2rwe3O2gFjF5r2eJq/wBdlLt/jnL9nlIYuuV9it6EXemq0B
jZoDyH9D+8aM42XstOf12aKYIWENVMCRM5fUCJ2pRzx5a6df0O1/sZ3p8AZ4n2eZru2mbRSrgt95
x83YrJ7Lsjl+HtfUbFHb1NOH5DzyYwytQzF+RIPn3rPwWqKvca3yGjh632BE1jETZn3kaJDBXX1K
N/AwMTPRpj2Awjidg0v/ZYWjwAeBIhZz2b/R5km20sx6JigWX2AjqS7krEdAxYKXzt0R3EfAgZ0P
bBffXWoZais6PmlXoKoS1oc3At6RtFtI5pWgd46EIRvzF2xoMxcDqAYVk6mDI1NxWt8lWATvG2KB
ZP5iEx0RMv8yrBH/szIxIaeD+PKxyT/e9ZC4ZTpqugU47k6fVOVC5giHijq+zQ9H0shFf96hoofQ
tTmMH2NkNJWzG0nGvJKpMs2Eo3Toub0jCpoG5Z1I83nxtVzc8Ct8soM9R2k6jegFfPcLVgh4DOcI
oi51iYXoDO0vpffT+sJERpqgM46l+1we8DT4qsb4WZm7oUH1Klm7f4GSWvZHKTtn7y5xIC/Yb3jm
5OFYfOCgMT1IgSQ4cGObaMz+eW0JuZG7E9HKOz5ZSw3Z93HiIdjvj0vSmyfbHFhKcM+DyoHa6M2/
RvoHZ/fMlNIa9/GwiA7J9Nn3+OvgyAy7FKdhQEoCu5dzhmqm1LfP0GnHYwOUxnc1Bv+MYqOaxnhk
HnYdCNwIVVAfevpuIFkxU0rNnPd9OqcBKDdCCVO4tdkIL7bo3KRgvJMnrvuFYVKpkPm/4fKPAsXF
CO2vAEjPySSfS+7PPEzxTBsfoOK2lfUhbXs6528xmJAx09lbFD1UFAP+2S4IiPOtUF4NN/jjnre3
BHcJZIOcJgj56W1KTkJOm8EV7B0rTKJEmQIyS2S7+cIsmexkay8TuZyie9U2wFyC600bxq0SzoSf
MR2DB+eJtSH6y3XG6USZJQQCJaFCxoCZuTFYc1exXxhgFGazk1haI0cIl289g5Kr3H3xrUQsZ4Kc
YYTAiAGHPpreubBFuJsNGXiqKcdjXd63mpsPuWDNr2a2CLdXYxbWR3WeOWKhzulBH6cGQMEHjXT8
ePllMa+IXy1e+5ajYlisY+/OEqn80aoEoFQwlmDu1psrmleqTjkMVagyxJo9nWywHdaBdPdYpwQQ
/A731E/vJyhxNQQheT7oh3+Y32I7N7YN/LCZzFrOUmv+zkJ88IRNStnMHA7AZnLTxrfH6V6HHLbp
BLoDnVV3dxV9qyCyR8CxAQD7sUvBY7OJDk3Uqvp77XP9YDdww4MNpq6tk+WeHAb6lraPahUOqp92
LlyYjox7uvs7LVXd2t/fGMObrykTcQlFhTgeE/cHzCG4NARay6X0nvbsQc/ggXNA8AFfCG5ezBcX
H6BtG7qHLqQQiAIQbxm/6xObPGiCIpVp4OhccaPVjkYT9A5WNwzqAr73w+Wtwv4hS4s3B/CXrEhS
/aruE3AZXc3T6iPof/HGzA9k0iEPiybt3Tijm/NmZodXsKC4JF/nDR0Cbhrkj4DfS/b0w7eghNdl
6GTx0BZy5fG4oeLS/Jl0ZPhazW/d9CUFkoIMhOBL528wn98ZeELRN/pncYChBV/nHr+6llsis94I
jUsju2zoYRjWDIVkE3L+7O5NH+duXfuxkSyTKc3zdTgTawNMoWMyRmNxkyGoC7vgPnkUCECQhTCg
WYOGirxcUA2MIe7m/PMyz4+RG+OsBtm2AELEMwU7a0NeLp2TM4Ewm550j3tYDE8pseFC42okAgeu
rYegIbYArg45XOgnti2MSFNynBEhO2lrjSY9ZCg3t7eitMeTWkQDMFxapp46/qwf7H+6ao0ZmpgP
1UBk7+g9zefUW1/gn6OEIykJDFAhpQfVPcLPK3wrI+ECg52PXhih47jnPRDThYiJ1yCNXNAQi/+5
28p3wqTuJmkhNPZ+thH9Pf37Gp4wpvrmTAS+Ej4RvOnYmII+vX0lr2FHiAk41DO08bZIY2O6Qj4E
GJqYooMYMs3uJPehOpCLPwrwiwSultc+HQmz3tl78lhgisUGeTAieTYmTItR6SSjgO8vFFCfE4xU
lvQfQ7jT3VIVj4+VelqI01sy44r/7NbFDVnb/W1oISPQCwETfu+5HunjIvKzP26yFNU90mltfptd
QnUuv62bZEiTxnxz1s4gzf9lkuDFV62DUAfrjc7EmIIhBjOTB2yBLqK1i4PGHyBYmwtxAU6v2Ahs
pvclFRXz+3NGw4PA5wtj0b0TP1DyisxuHUDwoFS/9eCfaQqP5wnN2xjuHk6NDsJRepCMk6FZAn8a
irKRuJAGJ/UthOJ4SfhT1MGl8UXjaA1IJXrR9lgyZgmEV6oQeGCDjqwfzbNxQO7B87X1BX8jG1ij
zjk+LkeVBnuRQBuhx8fz3xyhqYbK5CDKepLQMVqmDydFeoz2FXpU7BLJhvyqbxOSRwBZZ9xWq+9n
wpOzPncbryZ1DufJGCzzM2y4xqKOvoHvuqDtgJMCs3iDaLKae/PXC6hhQCrqdwaimVBHUpFjhcPL
ta9FZZfuSPa8F6hBb2TnX9N7n24Wf3yz3lw7OxK4fpCwH9ZIgRByXbBPMFXyViNvM6SHVjDaseoy
6EEes17FeFgE7xJAnz42nj7N1YOxCauNh5qbg9Od8T7qczRgaEO1QL67n57XV6PHb1m/VunHGdSh
BlXiPlV0azDwagZDdO30P7QXYNPIFTJvJKDmetr8y5mCVaw8Lf22bCzIb2rBPG5UGnSWMXoHJhw/
3VBK89YbKxEsbw3O1gdSyW/+fXmpRgiZxInDXax52j0qEHtr/oiLvJiJDJ4b5nWEzA4+Vij2I0u2
AqH+cOBQbKg9qPxm45CTgX1Pc0ziQKOh1m40Msw7hy5c/ufAwmBXiFHIBMmmk/1o0pliXkk16hvc
abtDRXXjYql+ikgNFYGcNgUei1tgbCfF/swwodT/Gfb0jfVLpQz5G8kGh/Lfa/f3Xbrn0YpUM//A
ChyjYNIm5DF+7PF4TuU61ibokLBDoAbdTW1cT+2RMT5rGzAmc7QWQnghq+PBc6reR4Z/OknCdXXm
L9PNH/DjB4tkV5suscaZrUVxh+Vh+J9wrffkHiixzzTHUBcPh9sFTdz+8BjQkSlMRJ99l3Ec0j01
FBYw79LY3bdtbUtwqI2bP3ZL7+8TGi7PAMI2tlvLZvc1XFGsFWd3LEIsS8PeCX9c0gr7sJPmeJfD
ucGEsIck5iAFCL2H3suerwc4qb0Roz5Z9kQtja5QEHWqtR8iTgVWHLh036dFZ1RA+82/zd85JkgC
Vl8cfAXG31dFBkeGypQ+VKQcEL01JBCWcboApf+xJWgOJpHQHlijKKM+A8qIFwPGcDK/B2b3Dz/L
SRRRTGbNjRX2l9Is5IhlYg9geSdiFG3Im7gcqt0lf0tykosAEWGv0O5+XoiLmGKRxQLSAxN55E4w
RTtB4xSCVr4iYG0Jplw/PJpk5hQsUBp98w5IhPzHrTEXEXScUcdIaiLSXpSHJ5gyN+jXqCfuq4uy
HJnlmRTDLYt4m7hYMy3C26n2LjqS+sLJUmfVZ2c6979FFeprJhyL1kyfBvB5eBlOradCAWHcK2Mh
NAVMyIyLSPmBllH6ToQzWDPGoZ2nPOiocGseEbbRex7tqRO+fl8L5qHxhjnG7wNXwdzIjC25KuZi
0Z0WBMX9Z9m038ukL3mYgmPBS9Ub4FUmXBLB90lL2O9f4BpeYE5ZFtMgcxbbPYwaGPBMEGTDQ7sJ
LOV2jbmZHg9vFHiNbdsrDq5QXwHXb689nwm6NcWCf2yPzy5eBmCXMEqKwF+6c5u/buuIvocz++gF
0NCYlRjKkpFkccJOviTXkCG5eV+sXlG7gqhsLt7eRZ5fb87qbq/AYqU5cihCjXAd4cpuzUY22g8j
AGid/7gsyIGaMeaNAQoJ7j7s1Elwaeu5OphWJBAG/dQfZCEUA+XuZVfYYsRFxiEMD64OZM+3qYIn
pPm7LZVISiIVOr84WV4CL37bCcGxDvwjuDW6IWAPnQi6WUR/e6Lyw2sfBuh41srBDAdFQcQDZ65G
zFt6M9a8hD9DMWN7sJTzdCnFM3QGNMksOeJbF53JOmT9kQlFxcUdU6J94X8Dwo3EvhHcBJhGIKuw
DM7PjwFzA5KTWq7voJDOCOq59dsPb5Ok233vG63C3bqY8e6IlpA/YIY4p9WbJQUoCjC1CBrvl3uJ
tkgR8hFGRr+ydF1qY46JHj2nOuAsA621l0LmDnrz+1gup5e2HLYUtFQuOM8+LQX5okNlQ/GIrACQ
GRAkBVITAiyIbNkqYYQKl9XJE6u+0p7hrQXrvMFFjFn8glwjl3zNHrQkESYFyEr7INJ6OmE++HiB
hGTLTF4UcC5gEzHzUTACeEFM1N4YqOJdag+VRfUyK+6e4bbo/ILwCMh1frFoJ8IbNqBwQpiOUvcP
5/28ABH6a0br0Vz5YJkYaDGVuJ6QbaN8PDVG6E/mRa1Y+e3APP+579nM2P9NdVBOLJlBtW6C5Lqz
qLjctjVuHPnvBhwi57AtLAHyaMu/0rONA+lMLTYAQv1Oz79kzAKVrDaqnIZRpR8AVBishmjpoJma
u4xhMJrgfyrnx/rYjqe0hq11GO1jI5sfg76xuq3Y+6s+8b5gHDeT9AnQfXtKS7kYAWWwtw5CvJ5R
M1s5IGO1PSTL9GIPnYC6yux059rfvXddjNc0ZB8Ngpx1fT3sxG5xuw9E6qa3okiJzcHN2BZe53LE
8SOMyzM7VKZ3ASuxGFW2uGCR4JT/Ad4hTMCYkW7NqJxgKhJB89pBDc0P6h+1nznVvlazCIanVySS
qAC4CNo5BR/2cOwAAW3KBbPrxXeEm05euJuc8+tC3PLjA//QMGOqayN+WQq2LTaeFwWoTQc93plm
l6NSGAeif0Viy1hCstda2TO61yiEh3C57Jr2BYPCv/uDG01bZAORI4zYABMNAVnJw5AZ5yMY3XAy
oX4BeLtZbm/ruiowddxYX20RC+volLaQ3YFyZym0jcs1HWlK7c6S65nr2XuhOZzTQMb4siKVCq/5
puXkhdzrAjFE+yeME7gxstUWwMe/cbmGUfiiOrcI4BYDCw7rH7fchHJcSN3+5QqCQICcElqW0U/s
OUgE1i7MPOEQTE9VBCxnrxPnayxTt++79iFA97rK/7zfJCBWFn6EiyxUwO3PGYThAuJQymkP7h4w
U7Pd0Vggc/cOkyxcVp69sbTIOGB4LvRoI/+dGru3082eYXJ6QruGZEHbilDTA+DEYUO3UlSBtuat
hYly7BvPyq1p9UzpOx5ZbQ/5m/3TgAx7wtGNVo6GHk7cJRWJ6EJTiyEUPmN98CizCDPd+s1bJjLW
Qv3Yl8dnCzuvDhfdTrgTsQFla4VFiQech50D7ipT4V8Cu7sxrgth1NL9i49S159Dvk9wAETev33O
YW6be6oMufLVr5Pns0YPEJXIWNgCetBDioyOiWIzrGa6w6TBWBYfj92P047g83JBonStN5mNIOBJ
9pjEb6WGELHK8D6btcidIKCPLtSOUo8hAO6RGAPXWzrSAQSjvQjZmH/h7qMC8k78Vy84fY1sfhtX
xjyppoZifmRIcwa8ElsqidqKe47LcAGRYTDZPrbUUNc+nrvQBC4M4KOUQoUNaooPHUMlr3fSwB48
kLEhZEKyS1oOH8X8vYLZd4142saMVBJrTOTDU7QDDQgcgJppxRdAfC+ORxEZwWhyXS9kngIIOEyl
1EBDFsE3AR6+RPK4Xig4plJh4YpM/NVwK3pnwd5h/CMsJ6CeC5KRVYsYe/ib3PuE8XJNgdne+TZ4
exgQwk58z9JBCRVGFFQi/MamguxEYZ6Kr1/I7qzjMfb7qL3U83743vwjhkYRvEN2nXBr+Utdd94E
rvEHOWF9gr+Qj0mXxaDUWaN4Rd9+msmADqRXUOWQeuHHB3/WTrEfh9f5M2ZUjtAc/IxRlLnEAhzj
8AaQP7c+8xkVFzGZ7Bf21pr5qM4wgqb8Z6V2r8LkJOMnq7lK8IN42DOYjrIDbsrNLSB/G8pKJdhP
xWJWHpgUYZQqvB9TZinQMDczR99DyhYzjyg/NJfiJwjgfZvpmKizkstkpmyYb1mwnToQdOGSv/7t
SNpEo+T1UDPZ9RJ3VRNAluFnDopgvwTmiYU2xXOhWS3agz2kEfpWwT8cTECdnvvtgAJDPWOCuhWW
8ELdxR9SGrynswZ7eUsZQnGKuYNRChEKDUf4MWWxiLsYdqIgeGA7TJYs6zGdUv58NQ89UeP2A8HG
ew3QOCHKLGuvBUlDpASBBLUJvQDAGAIo0CCUIwJ9YtgzZVY6r7DlK2CuOTiPzEhjcEB9xBacfT4Q
q0gn+GODABLMmAU84GI84AWldr90sMvBT0Y8UuGqC0UySiGtCUEQc4uMZRS7IMVQuAv6aZ7Bv0Ai
1Ygz99c5zImO/8AywGZh23z5/8eUobyKFAYws39ELKjRRMsyvWGBzfh3xBdFgoYDLl0DRYoM8T1l
i+QWs+afw6a24nhOef7w9vveQ9gbEJHmU46LUp1KiOc25BU84+DjJFhjp3TAYoYkxi7FkjviH+se
6nhY2UVnZldoOTXbQGdagmLyzXkj+JVfoW8X2a84vsKEnDSSRVutrbaw1bjCZOO2+/da8XjwlyoG
ZKfvHK74gFJW/P4EZjoarmNJfE3H+4gXzqR1KZMNBuv84MgkI7BcfilYoJAZr5fFmzCdF9bamGOd
Q2qAsOvbbYfJQVNR+evri8D1wxz+V98A86zCy1skL4c61G4PdD9YYJhlqcKHG/2gXhrXfuiF2z13
GSXtz7nbJcmS13QmxMfmW/yVmxcvr+VmBW/jaVMq5MGzs343M8chzTlOy9ScVgS6j7xgWFpxuNGD
fHrgfh/R2mK4dtAll+kvHIvRG5hoCG4jemlYKoVCk9w/H0BG7F1BNeqMlf1h2h8zGeP71X3jIljH
XxxKzBc6KabI7DSjz3hIpI/EU28Vl3Y6SzikZ0F6mbaJfcxtTm70/AkuZ+6Q4a6VT4pVcNetYEoF
Rpv07IwdxKYdnm8G9rGX+ds54C2A81VuBwFPhw4kDGGCPsfbOhjai1Wy8LZgvXdzhS9Ba5kYDS4u
X4qshrOHseodS09Y+ZPVPezGU+Cjzgs2cAkN3PHEFV4n9hTSAUmd8oZxkvBHzE1dJHrfF735NdYM
5A8VpV7+dZFdh/nkerMuCq0KXiPmZdWbe+RW5/vt7xDeEYmphnRGmQ5BgybZbc1OCpjmlAZjm1QR
dhS5gzbWuxAum09aYAmj9nT/SqdDL4zCymKVjO50o+jECztXrNsJXdqJjg7Jar3DeByiBqN3N54y
Q35NGMQtaKlVZsgVihPhCXl9WFees3PRLpcLZSz+hQnsnk3i0REIpSfGAFO7b5j8fJnDj9PyGWTm
W3xhWEkPj7UNS/wdeIvvH77stOQmDemG0d1yelz1LJQoIt8bB24GyDRl1nBKO7rA3lI4PBGGYwbe
VfUpBTblpjQHzD3fucGMtDjczCNybZrmaeWseFNbqe/Q/F8Xdxu7I7M5ToNvNH3j7rbCD+lh4mHC
4I6j+w+CqHE7w+PhDYpRoTRhBpMsD9K2Ob6Oyc9+J9bUtBt3lTL/+VmrxBiFUy0ICmeDUwnN8bbL
oN7TihZbfQUvv+cl7uU58XhcrGccHOy3mI8/dgs25qqcLGC46qr5BhVeJ64mz1UrZlSJeJrOM1wM
Kec4qK33d9x/7Pud9UrnstD8UvRKAbMFfejFkwqYxYBjEj3nTNUoVrNlcolmaYjZ8ibDNpub/rU6
yZQ+EfcLmQr/Y+nMlhVFtjD8REY4o7eZzCAKON8YDlvAAQdQwKc/X1afqOiu6q693QpJ5lr/+gc4
B/0bqUDsXNB6wotTmihVd4XwoL+I/m72uto0vUhEBZ067TJpttwOxFL/FOa0+8vRdohyLjFU4htf
tQRkB6ICnedcROxSiI7/7xSdQGj/KosUtBCANYpC1JqC4igbp8pqLwDiXsG7sGmiid2jPCrdFlhT
sP06XTjIbLrr9RR2N7sg8zR6KvJVJWmdLSgvimdDEgVWz5qDCQbylzd0191QHDpMscne5BTnLFVm
I19e6UBGDS4GKzUyn/doliSCJZnCDIKmR4oc5k+87xuVn9x+6IFyA7IVnW63N0fZy7uCgwV9VNPh
HE8oLOkyciwCASYEhk9AUVf8KmGQv3VwG1eOPjKAUsGyrmJWyrkS9NY9tAg0Jow30Gg5kelAbqW4
mNwcT+sIYO3WtDsivb2HbOg+he/eMu+CT3Bl+E0HMvqHTOBsYG4zCkWIIKKjiPw3sv+m77j2GBJi
E0QTADOOSg/2C9TvalF9wPGNDwxCo7N6/THAu1sNPdSdMce/cRNMacOBrQygiH2FZDqGP8XTtpg7
Hy/qq8ueHdF6HRg9FYuO+A6pakwSFHHzu4ppjYIeq4NUWY1foCoCSTtTyo7eWgeyadxlLy5xnSGT
4kZ9TpmO4sSYXK9279gZWUDdhJAkdpfq27sPKO4+YJQv428O137n/HUxQan80ZwQHL39JTzFRpMu
Hrk8jk54lJBNEEV3GO4sZzSbHG1wIaGJK0iObg8eWYX21D6/JwRJ6RlUyRVdc0S8d0+cvE4lQ+3j
9BsdVH+A+QqnZot1qB9YCd+4XVPdowM+VDxYw9zoKK3bl/JIT2eMBilTPurwnijMlIVfotbFf8JA
YlBFzwMsgZuXtMxUJa4TGYRFTwLT2ozulvMHvYIMxDZ81AjWG6iIZc4PB5PqpOWfOH6V/xFQG0+p
zRbMYXZWb/xUQ0XX8VJ0oittJR3fHFIq2h61W3BMcgnI3gaXPQ2jwUCeTv3g1PQcuBZ0zNMvrD3F
in9voF8XVNDVFe+JH7Ue3gbY5MPgvUsYK6rLbjZHyC6Q+3nv2QQuSyXnERLOmj6CfykqOMU/Dkap
QxRhZ8PVVOoMtisO8D5nnIreOoF3VqEK05jo0ymO8vOxeah93gYUFBDJ+uDc3ScVwr8UOtRzA50a
xR4hrpikBn+EJ6efsK4Ti26u0i7VnOhcQmFE6WT3+vo5pkrB2QUWMKTSuG23xV1PSFPGubdh+6IA
gN74zWn2Clp+ukfVK/FAYF30Ugl/HucP+//NcHt71K/CfbT0+ImqDrxBKunNMHduFp9DsR8qF5sG
kdODlHr4LvXbxUJ3BWLJzGWCW8jVzfadxPDwyQAn7Lu8q/lYDHqyRwHfsHTGXf3tjAlGW38gsfvI
OvkaQoN4hpn8KBIn2/lnNwOeK/gD0gcx2YVjkX2AheEF98/ZbfX5TWFhqu0bMAJI4pIxaMP4mZoZ
x+sAtt+HGabYpeatZRf2hymp3mAZhGuG/WokAdcvs0cE+RstRLNukx//MV/Yl5Y6Mu13bd0HE3LT
wtSAgJWYfBX1TRO7Ya5qgZa/bNk0KF9/suYPdmvTCLeMmJqN/bEev2tO0bbHmW/nI4OsKt0O2c3Q
HEzXqi72dlFYVCw+zY13iCHAqhZYws4h580Q3v1lJjgWpl9jrNUKGY/e1ucbqBA4As+5/tOaN4RO
Q+xHdq7UwHdpsMM6C75pazc4LWUmowNLrYJ6i2306fO1MvDXTP5oXJ7Yf8gffq8/fDjE+IxP1NfS
cMolDOi2+hlpYr4yfaiqNzD1nrsZa5jFBh0jNxaUbhhY8wcQQaZvqbEplwEN3V3gvY65Csp7JqPK
DfnGgx3R90NcmlksWu/tklVBKdGrodPgRNyTC7cMA2M3hcHUCS1/QyzA4jeBBrIx/F1tMnHNr7gi
Kyf3f8Rs7XH6NgKKtzJX/FU6/CQoVHAWyEQ+1uFxtSlS3R89w/LOwQCs9NZXb5xkH38QaufBfiD3
/d2ivjqV3mIkhO9u0PRlCyrG/Y6xY4d5yhki0xjrRdFLpW+4NwOXXTWLHascefXBpbFZ+ZZFKNck
OiaWtel+pO9bq7+/kZIaWHw0vMHnY2tzw8HV+FeF7cT+YkNClQujFf6kTwJwTKnUYQTMNsZmgWk3
40/b3VCyvXq+v882Cnhs60G357dBDfkFf1Zk801t/F4yuGjrgEJOWWfFbhdL28Vnxr7AFBuHYX3/
FphZGqsnHPRA2reF3bdv28Wd+v8n38v9bq2d9zH6i9h1g2SGrWM/9g0F2dky9KiCvDBcdCjfDaZ+
zOlSpr+6Qd9A5QggMnXvemD4rzUREo4/XAeLvd2axQuXS8pClDDOfINX3fxwKAYM/nFtjWAh410Q
q2/1fRWE6cN02xSY58u7rlC1vo9pudUXM1jls97EMoJPV9+suowYa+7unX12MtxA6KHtrvnXwJvS
tCt/kvp0mH8wnJGXtQJskGfO1ElEfK2GAtfcDnBjmRGLNi+U6RBoaie6wnVRXpGQ6z9ml/lCR+8f
wcgvjNbxaQ6yngjG7e0jtZ5R4xcnpPrNBE9Q5qc8PTp8T9ovRiU6e84aoDjCc/QugtG6zakJ5p18
EXlR/z/FIuVmsFB9YEyRtqe9M2HQvWXPNWbjxWq1yebQ6lJJ2iUTLvbl6SU8LwkFWnddXAZlZ3Pi
9sXcCmG1cY5YWGJzd1ATRG5tqVNAV8Om5fofouaVpqq6chhGjFR7kmUlPSplPa4tuRlbRuOruTDU
wGRWGw1aUuM50v+toxcOt5P4qncFPaKPbNjj7OPStwhH+sHwFIHkNLE5AeiL6J1sKV21OHiGOXpO
30qeElN/SrYxfzNTXrK3A+GoirTjg4/uWcrC+DDvxTMVRg7+o74y0Gf7cekLX/xvGIbH0Vf6tesb
l7ZNj7lwc9ly2HYfL33vPoM9O5dqIvmnDhY8Wq+ujmYCMwZUbueyFwZP3FgEo4YGInE8a7fMXsft
QfMbkqsKdxt0HmGIuP0mO/s4nIMCMzdWRDHsl2EjcdwPAt47/Hgf8uOOu1fCGZMM2AisE49ZsFnx
QN1no/UApJClg8PneMJdNipIe+MJ9PyZCnznNXwRJJJDlfmCHGVCBj6pCg4goeBvDD5TF4KlL/iR
wGkew0jyGdUfZs3sSJqpYo6G9FI0+KpfY6oJ8QrGKGysZBIRLvhZkKIzE4bscycweKWK+SH0mUfX
RR8Jgjj+SZ4g6cbvSUyvyC03iGahXPy0nIbqfmSOwcHgfRGcqN8n2dW489+yOztaO9siCoOMobX2
mFm9cEUmYjRE48i1Gs4ieG63z9/oKSJVCgPxguJjRiSdjLj3q5hZw9mdyGjQs7/+aeT/YQfZpQVk
ymX/QKutdqUUdG0oLgQQHK4YhjHsoqL6J7saEosMppVAXnXRwORkL/Knbx+L2hHFh7iQL/EjoJTx
yXjSfczxOC3cVR/GvGVw74+bCnsQTWXSPvwvTLir6dfwJVIU0CzjH7tiUAZ7pCprfF3VjvpNJig0
Rxf/thxixjyAZL4i84f1OGQA84LZISy2cc4r5ArULux5gzemro/0KaHxYhvrtxjbC+gdiqCeC2PY
4s3W78NXZv7Qx0f5tpOQKVa3JdDfVpPtOAHcjpoeO122oP5lZf0DGhslU+OqqXjNvgOJ8Mfz0WUK
14PHm3ZDHusPsK4+Rj7d1ZPNPfF+gEdN3Lrr+4Vc8I5UokrjpduMxg++N907gBjjD4cJ/Fi62foZ
ghOBMex/S5CizYe/YIG7SUe4bzfICahIrf1DdzPzGkMO6Iud0ToRXaF/K/EGq5E3tCJmo4kTutiW
PphTpVOUc0J+7cysOCrCFp05anEPLhHQQFsf7DscvMW85uj5MW1vp7jkIq4aX13oLOXZf+nt2IL+
M5a50lblKwKD9T7wjD6IjsdfwLoqoeo5/WmxplAIoEYjvgdPZDwS5bZYXR2hho4Dbll6tVXVgPEu
ELx4MUCCKWUVSD40zMimM1iyij/bnUUwgTVjVugIJYZxAYhZy0EjV5uGUV6vNeMBxzLw4YHkXOcd
l5wXpMtZYq06AzFm8qyoBoo+zCj0+tIZBLbOjAdHhe5eHtYTNR82ryi+Hg0hGr/CRHyFt/7gJ3uc
DfL7wBBU12jk2nqGpyFCD6LSZB24eRSQHCzuA+dJtZ+o6xjHe0hpLsEApHQEjy/bx/4HMHN+HdQm
/DMovzSGP6ELN2EY3P5il0pCO3NGXX5GzVDV3Ax70uA4x2TkOnXhplGfUugTlPLgJ8AOsuybvc/J
A3Fl3x+p8WzcLukl7CuG3o/oXWM9JRXulJghToC57CC2U0HCPfrHan59KhgodbnMDaEedPkcCfQH
4FUGlnxQ+9beSTHZTt1oyWztegmv8OyfN6wbE4XNVWgYZAf0rqzNa0OP353ggyW0HnZYy7YF/aqH
4aQFCLMJryBiVl1hkrqGBEKWWW14QCq7Pl2CUsJ3nGU/OhUukwPCEcXH1bDqEPVxuft7eCDZyKWZ
keFNo09ycmc0CVRV4JjcIx6U3vt0SfAMjp5vu04M2DA954RGK5lioZe42E1UYIIh988tjxcfX4Jl
B7qSvNJ1EE3IR1sxTiaYXVkkIA+hz1GjFZgEDPg06iUeobASSXyOywUskhB3Xro4gB3ePYD/A/na
IE7uvGNeEfSGaEm8Vjzvd1IZ73TYwwro+lxosKacPoyLjxz9IP8gFCF3ndrnrnmwEtp4PmGMpCwi
QBn1JAIlolunjWN/MrYpmmVjejmOvUFLpkSCQ9/Edaqjgj0VgPZ+bpBNqm+hIWPSovhW9yVGG1BR
HtMP5XCMuQn6EAD7YskEFZHcmU/8A5nLzqBQzFkYfi8/JMzTr4CbQf3BI8HOj97XHIgvXFX4SmSd
3WFa1EyB5LJlEivDZeWvGUYoCisUKK/MF6PMxsWUBPKTllksi2RTdfZttCFgsGxJrJPG8mgzmRXR
Y9ma09JPhPe0ObQ1U40SIFV1Ly7Dg9SqRK8lepthcD/QkX+P5FFvWv4HIP2BB6DOe1yWKNyhsp1P
oCFUOwfkAmDwr7fHMOM5dmFXtWyNbKS3kSKCh9pVyQRmBcqn2/4JjkZ4hijQYXkNUMrFqDUj/Bzi
dhcMA6x4J8OER+cim7da8MMAED86p+rBGamApnwRP3iWoCJ9jTaMdb3+I/4vF5/TBTwWg7CI51QF
pamCyV0NCuqJjbFfqN1XYHmSAm+ZYf8AmfUzG8igOwAwNF+FDQ5frSlCBRMMO273ne7XVOhEhfkz
KIL6rLDo1+0bBBGaJ2jKBiGHqtpmwgglC1WcMX9M/v5UFQrzZBVxPloqHHmDcpbXpUWwZk6/JaKC
x/HWQpsC0VgOZzfikPDKbwvygx3B7/CIvkA2KGYp2WNUxz/89lbMahE3K/sTCN1UmAD14XKJ3Yo5
JX8CkPXwl+IH/1oxJGWGuoC1+J7OC+iTYjR7rx4Y1XOaKwVNYSLlbFvQT5XIlzP+rqfRDirI8AiL
503tWV+obzKC2NCM4leFEQ+eiuZT3Of/WlgqVPV90BBfDlcP4m8HQmLh9E23QkrKRBHPcui0Nzd+
LhgPYFTDbCCXdWWBcVUiXeyilvPxspid0D4NG9iJEOW4xOGAnbEbETJRmmiYuftjhHQsDIRGF7Ke
/X5UjEy+gW1h4OL7kGbHKrcfZXDtkXYHjHENuw+93SPgavdl3N06Adcleu+z6WM0cuFJ6m8f3vAS
YuubTQvvVruoWleXh/lrAG14H/eBVbbsKuOhBaOAzj/kpBk74YBu375NOLshVJ+5+te20LCVwCqc
2CZwpWzKgkUeq33m99/hm6DJ0HxN58UKrnsSdx7++QLN29wFJ4CXkXH6sBtD6eSBOAGPLBgk9Fjm
nIyPGY3R+O+BDwcqRlFCVOj7u48LqMH4XjSc4R8dAikupXc+7LLXJobJWBlXf1SbqAa+iJ2AAfrT
Vb6kICt8Cq8NAqZgaO7zxvkU0FAddJTXr4fQmYDbLL4Z9aS4EMDV6ZJ46j7xmj6FnC4vA0Kb/uES
4HJO6/tUJ8FI0tHwECJ3OWcm9D/y2lHKahbl4KpDKAuprw/9A6lZ7OZWM7VWH31jSDys7ZYDaMTA
MM+WY701gJ8eIkLWZnfQZPm86B+aTqvHSK8STe2Xtfv6wseGzaJXq4SGrRH1H3k7Imd6QBsAlCUg
Vf8QXYkWpzz/d6ndxB50oFPLtDYo3c7kBCXQlZH7AQncXLWP9A+gTrgbs7hpTN+itxgycrtwhJ9Z
ObJXucnLOqXIlmihWYadjYZA4o765OfnqZ2MTXK5VC5SXLBKqC4Sefv6qQcDD5BWHw6tbAz7RevD
NpNDIKGM8dY/mxIlrXj8nGT5LK0mZMNbonemheM4++FbQTQLdIcb0IciPyuMuaccSxRJkqNN46Dh
XrBjczD3Or6WinE9+yDnHr35V9h7sM0RBjbiRcdMtn8m5AXQdeBi8omZLIR43A8N3CBaAH7DiWKc
9jloLE7yJePv6ZujpeUy1+FcZvwzZrY/5Y0x+EVBDWFqZJX+vWDarALrKRQUf0FiNj2Cc7ngGJ72
raGFtIBBbPSBWS9P+fHb8TlH9CToNsZuy2T/b6kSixKc8gcxOmYKGVWtLOsNDziXJ8OhH9JbmMv4
nFCtypBLDT7Pe1O+xbkqA7YYHJFKJg6A90zsNfAf3KJBTaFiNAy1xe78iH7656tPS4aJjE8A4okw
ouL9b46OUdf532tw1GPatyimPGgLREc8iTLTPSXwoBh5XMIHEIGOYAbXXs3ikbBtSsXce3LC16j9
I9iBwVD/bNoQTssgmRzv69f656JmnAfFfP/J9PsGDck0hhEdAiLz3oyBw0j1jYVmJYcGdULtF96r
DG7YALOtjO8Rzii/3Zl6qTnekr+UNK7yEiTk/yWID3kWOMv0dDcm1gl4WykMPpxSY4drhSsTJUQl
fzcOQXxahTbD+wFwyYDanLqvjGMtMYtRSHjTR2kWuhCZ2LKnbbv8e+K78Ji2AdG5EohMsBOmgDru
IO4Rkan3qOvb5sAdsxOB2yyqEfGIO+zdn1HxFbjOu3CBRys2i5aIL6x/SOeL8U8OFgvMcSCX6Tv1
8L05lBS2BuOQOTn3o8WabfkXZf+JUqKU7m0oAsSz3ApMQV4KWlGA4AuzqFOrDZ3QaLG4uakUhVAS
qLsaCT0MXyhl9CmpF/GzjZctv8dDpyqgGESBuQyRbi6sZChF7F0OWmUouBuAmca7tynRDXCbkGxD
ONRmhl3nx2rjrdDTIXOrBw+StgplgdKBPVqN8xYeBcwblwOeUVxf90DenMwwpC/y7i0hOfXWSBgY
YtyVMJewD4FxHWHo0EgAjl469o43jILgQSPooMw7Etkn/vkdMqo1CsZ4qK9YthTK8OWvC84zDbdr
UCzUliXSKHbufjZFcMIJOc3lozqH2qaiiP63owizzMWcZyGhmN3CQqZMzfagppanh7FdKigIbgVY
AcD0/uMkcrzk+ObqsJ5+IhwFva9BS/TJTF75wW6QGioSaFR63d4C+c5PUVEzbgf2oJ1bkPSYcDA3
NWAm1fzWWZLXEbBqgAho1V9oyYEqpZ8B/jJEeSv4LYkp7S7s43ufMwvM7SPesK2uJhU1WPF9EYmV
1QoB5jbXEmzh7q860c5cQTZdKkUuT6KkoebNKLI55rlronQ0PABIP1P7bXvVk9lsA9rOifHvV+Au
6NzH+m2Bi+vIW/RpZ1EZ0h9bClXKdDzJqEdBaUF+/XZpqaygVjhayyAV36vuwgAxdkdMYEcPEXRV
QuR1Gkugc4Wg9I/j/d/7ADUvjSP0Ine+bAeP+ELs6BxVyvMMUCNyRPPitS709A6gC42zbgy/upmX
PYLixngUHN81iMymIxeUrDjN8jmBezn0C0UWfhu8L6U9pj7z/fZH+BnX8yX3zC2CwgEABaZlAgUE
29OYJNC6kzE+jrRIUzPG6AHLdPSF5IxtPVCYJhPHaE0GYWtSQe9j+Ae5AeRwr+4g/2n0QggxZPak
8FnlJRjxt4B+ks3mYTCn3uazLdNND2mEEkvZWKfwNTtTGHsDko/vurZ9a4nXNGZ0RWXzcjRKShBj
AQS1Qud4wVfpLRCzzpQnEKcKmB+o5nZ+iSm1Ay04FptZfr6ijObCQbBotSfFxxolxvs8TPT8TLwU
CDjpkX00P2I4kF16DGwEwJBqRGArsKrzEwMNQeoRZTCnOD6xzLUG1CtIVRHdJMxYhtMHHDXxqLw3
RO4bMGrA1OC9VMDY6su8A53NGE0RMIca30BBVtydzZM5E0MLIz331UVS8ZArlVVz3zAymL3onnWf
G2V8g/2l1o33zQlUmhYvtEqXdElIpObCGsKz0xQ4s6l8ECY4tCAKzDz2jc5UI0mpt9Gycy/BM7wA
6jSH2dvckMTLOKitpzb8JrViq9Kq1uU5Pxsb7v2VWTOFeSIzHrEBiAfIcOEYm/qs7WYfHdTGaDV8
ATopNVJA4B4PD1ifEHvqNjFhPOD1N3rlxBr+w9aAV3zR2VrGQAOleudGAMeCsb747fly3gokesSS
zFdfuTjfHw7cmcS6kAUKbZaQpRG4EJd4NXANJh3Dw4hGbOexuBXujivD7C8l5QNrxt3s70+TyjdH
L9RoYM3UgItRnd5Mni30eQxFGM78ltcB3wrH3H/grAAgHfJANuL54F8QfihLB8tXatHNzDZYUB3x
n/t7Gvz8sbthcjfjrs+jt2Ft+mu15DvGEPIoVSWnUqKfT5reT83z2AGuZYNl3ziF9g9MV8fGn3NK
BrsjkwT2BHrS1oxhK4y2hWIyDRNl4L6gxC5FqJp4pQjJcDjzUj/sRwCypRyciHnlPcr7JpYx3UYS
c8TBBPouYDe1dAWEoNTu2WBKV2IzqZza2Ot7n7u1hgqDs7ka7P7Tck1KfClxjjBpW6ZtKDJKOpX7
iGrEEshlSgWs2mtb0/+ZooQ2+UugYOezB/7wREY0tk8fxNWiAYsYQ9wVHtTAxhpxiqUAHootpGF+
pmOfIMFpOk6+i34D6GlJZlKdc2JoEE0mdR+AzY4RNSItBSe0w7iG1vHYF4eEtpIOiHof1VRjv54u
VIUs/qK4vhrNdT74bh5jM31EhQJlq7BzRe1jEdzcZGZDm6gyL/ndi88tsofJ375ziOpjmvJbqBXb
FsOV95/6kK+x2W789ipD+uOlbusyG+Kugf7DfKqIHRIHsmneWLAGEnYrrR9zryGmYXA2nCnyx6/r
lY1bXr33ZDQgngd1kq3Ie8/UzboHSAdv63sLKE4eH7DK64amD/8odgJVHd2CgAPiVxmsQnCjaXWC
Aq+2EvaXLhs1A04IPwJaVzzO+EP3qS/oWx56Q+xVCwybPHFUOnyl3znvg8oBztjg/LDK0D1TlMmH
vohpm18HlGl8GpKwaFH156TkMYQxXJppmwBmUCkYT/BfzUofHlc7NkmOAzSJT2VFMXgqxH2WkGrE
maSOCU5F1aLwWueYhspaXOx9N6Poo+QOoe/nEBN3qErPSg1GYehX5vc3UR8Y1ctuWr0mILrAyv03
iP+ulMX6y/ntl7Ax2aagrfNTf6ANw+hN0EjhZD+z5yLtgPdjEinOeHljMApj71QDhO3sqFLmZ8zb
sWBTdPfHBOB/N58dKXZFBeLA5sMrtp2v4Rdj4W+e6jjEuXLJzmikXpvohQj+3Zp0KHjnT2K3KFLU
vv+Vx2I3YZ99c7g1PmUK5w+T5Gfg0ou6bMySgy23To8DHllo1qRCeieN90EopZ87LaE5VzUMJHU5
ZmLMfP94LJ/k7GksL/EjAvlPTYhQvwS1gp4hOXI6rDgtfIOyh+2JMop7Nj33aQvvx2IMbtVXZALm
b5dAjXib6V+dMCkySoiz1znrHLn0eshxo84Vo5o/IxTe5vDGebC/z/rmdWTzN8E+GHl0sBRleqw5
+BdpmEdx6jFeJbf8AWOAvVLuhzbjNg713iSKbldM9+BPCWvmfw0E3AFMiZ2XszvXVgAsvpuOt6uA
afnixgVadJmnv6PdV+zVLEeTs0h7MPfKD5zefSQorLP7PGAQiWMVMQqgWKpypzazaXjY7qhOoQEX
c2ZPNktO0SXYNSnfzuOH+eny2GgcfQItyfiiGBD1y+wzaS2NQTrJW0HX7FKUl+vvMjndEQAxK/kw
cND04Dekhp3hfNoXi8ECxITTiHnmR/bOLfdrDTH9zfVD5tVQZJ53aVbEbH4h+HeEk4SWM4AO8CIz
cNAVacvYwP+Q/UEEQfiuP+Hr+HfC9IzPmOLrwXT5NcuDFMvSDgHdepFP2zVuEHxPe56P9eNuHnGK
iWnCOAiSLc6WNUz4GrudEWy8GywpqxOpyy2CcgIDx9urB98v1quSUf7Y4JaI6+KirDRQNGCq6lQz
vF8oo9JQxhd0W5QSFNSMOmix4utIxPBjAg7f7nrzxUQdnbtZ/GZfqPwzlYW4c/LGxzqoJTsf86cJ
ZjsptZC41nB8BXwu3u6khCRHXa1eFjHRBslVgo0cI6jqbfP8Mg/kUkB4+Te5wX1DMn9UG4oYwHvs
WHew8btc0PBBVVhlbDeS7f98JUBRcaQKr/2y4gv97/tm4MGtdht27w27sY3phBUPJLvbkNM0YMKT
SMnpTKnTsuSihG0Ov3k8i+8mxYtPb6iGz8U8UzYHb5ectHLxtK6o60q5/7IOICdNc1ar2IiMfdfY
LO4vHYs7vP326PLUesymhKsfOBZpUNHkscWtEn9GkqeU52JFulyOKTLATnOVVdw4bnIyVOMwPVNH
9WQQk3uvKoTQLa1Fygxqdxc2wJJS0gaLHBIwTCQ72HR7cgMYXTIKY7sKWRqZ9CEv8x4UqM7lGP0Y
A3JGbJSnYX8duC7UJkX+xkSQXp+Lyckjz7dF+LsYn45By78AVaWRH1rfoSzBrW6aOlEURsXA2jnL
4HdWLADIT/VWGR3TpXNk2OcuhQTUIj6y636XxkLahQfKRq9v04r9o8+5qc2HvZq8WnolL/FHJi6d
w+zMHSqmcczbYLCANwaX6LatB0TT32on4zc+EDYW3dTEN2yFZXwGHZ2vt2xaKRe7HEp96mEwB+B3
ZCm6EliQTmCT0siUjiOOjSMTfUEia7CnNspATFzeVnybeJ3c/+JJjD0I4zDsAM9tG4L3M6otUr0B
G7gkj8MLswWpuOzvP3CTB7z7km6eW9TFVVNAEuyz0wDvhWqe0fL48ev1fQ8DhikN/wkYQwHETamO
uEmgYqjJUL6C3EOEEm/0Osob/Q2mq7CKAl2RQod+J74LwBwRMMoxTMfHYoIXNtSaj1uFVFAgvKgs
lHCatZ99uJNM2hWMyCkg+mzGYHkvztynC1xinzlzPFvG/22bdkJffwKblh3Hm6wvs+0It50Iy9CA
SU58FfDsFHTBS0CqHwi37ZeUB7E8ey2k9GYXqGIGHXhb6m1XTcv6yFEVuc4eqivBRSnspUaN+Gr4
vx0HBtfWBbIfE5+eWjqVX8fM2Tl5vHEQFF/nE91m9D+JNSFeopkctkMlAjvkPbGdXPcqI7BvvRUf
fICmfnifDR/G5+2NWusit2vgipdVdRbpeHlpRVnj426hqKrnm8xGfJJdGfRzRw0L7BBeYcy4drwB
Zu9Dq5PJeH4O4zOoFkzOzyrOH5zRrTw6s4nMzoyC+p/gOoVPuus7KkBrATcwdVNjOJw8Su99tZ5Q
Mw5v2GQDlizTQO/KJHpkxv1DG/B2wTZaowXasYU0VPCyf2gRoJjiMnKOfxO515r/Rhw0B3vja5Uy
KaUSzj8jtq0zJxWIFtlSfREjdwGbhw5kjJcurwV+MPbvyvoDoiKdFiUKjH8CtNgWz0tI8i/7Xz1M
gdv21FiKnu9lZHABX05SiSf0CDujxGQvu9Ol9V+kUQPsQRna3Gf/ehjaWJfGDkcH1aAW/AOzho4E
7f/ERZ1ADrbPfNrEPIKdtdE5uDjir0c3KClNwPHaSBXMfGEvXLoZ5fcVcIK7ccq2i3EATWMAHw90
ns2KknoIbDIE9gO7yYHVCpgRcPwxa2W3z/TxTPE49S2y+gm0WTv8tEX4WIVn3skDZIAn4WSf85Ab
a0Nbh7G/bbBRwbZcrJfLEJYVOx07BIRWBE0Tz6OvYgNkm7cYNITYASqUu6zCkHw3VSi8bGSoSsAE
cGMrAwvlFQTzASuqVEfrt9WXI7oT9gJAV94kFlhqCotxiEjUfLYml4awnBJJD1aeE7zJdJV4QAiW
k/u/hEgPG02v0eaBIbgBOQ3pVQIr36c+Js86lcSO4VsUYgdxk+y+/si4DOQSc5/yQjf14Jsh5vdd
DOY5Z53oSZfEfM8hV4F8o8FxosR0zs/+20H6J2idod2BT+6NJl/sktLt+/g1HyoaSxaguXNEbUgU
qSlg9XqTLwUqg/NhqKBzLjsffsvL0b250CRRpqUOP5wtCXK/ucWOiclCZ/7Wl98NAxGkUyiINObm
XAg0KWpnuAb6+gVIqfet3vE7ZgBdMj2Oxra+vgZEuswxtgMGt/GoLmPsi537JIJlPu3KfIY+VAko
EDkwkgRwHItrMPFIouTLpg451ReBdfkdI2BntPlrKvEXPbCLQneCuRNJMusqHPBmrm0L8HEwUyqY
t37JxBK5FUvtBJNmAWIM8BTbNyscBqf+BPo+jfBDYCXuhXbbTreMag+aozkM5FLrYQwxA7vpvSmD
EH5WsTV176rmFjAutoeUNl2azhd75n+RLA/cIWHEiaXG5Z20jfl8DN4qikkaO3PolJM1zfu/SJRy
g71z38JPfVvP8dOkE1dA792eRolI/7kKqGAhOJX42mFm44D/WaaJ2IHANu7CAZ/znIgxNAtw1yoH
oNwjAHhV42+JXN1N3Igi0jFb4urd8O/GWZFyVQWFvkt1FbMQ5Tm8Mi2YpecjdjSUyE/hECNtmukM
+5HpxYyiAu9SoM8Oz+fFfumzP6hsc+d2dJQsOoqI/O5FTmrOncpaT5TFKK5y0JGRh8C4UonBpOho
hwZxcbG4odUtp1XETY+Y7nU089ZzoNo5r0lhsKgTeBgJKmSTYdrR2+bKZ3wLIWO91ewDwyOQbVSy
zhbihdKmtsPJhLSBhA81N2tniqUZLEUDcclc2beh0NlulZwRoOIlEKExU+PJxg+eVmW+zaLpZJ53
uOLOaMZlgVq3WtEJWn9c/sPY/EJahhpq5gTd4SDIyMzoW7od15P4rEoB859z0+Sbie014q7yAzSA
A6JSmVNDjIcAb+AuonZVmBoq40Z7qAfKvP7d8CuqiWdGpICGuoXatCIxCHbnj4FbMb3UCLOamu+u
OAe3b+40kMnj4uJ29jBOPYgNHLurnFZS0eDpqeiyFAupVVFJQ+JUzWefaQ3l1SLEd1NoHeqUyhiD
4V9zHd/wt4/viLqGyX5tmvMIl9B/mtzK4umEQ6nUHkoMXvDrX0QwNY6ik9wcqgbwKMZgenagMAKK
eSqxX4fx8wWkitrKo5jA48S66jEyUg8tFsE1H3kCzSIpA5YQGa0oQFG9dnBS1yfX1Zot/MMAbnD8
nCfmxzL1teYT8YqVAGSVtVobt8JhOrPn5nXsKSLfymCaIFQCFWzjh4z+3jvpOJMvitk5DgnNRUS9
n5ixtBbR1/urNfPStY/9GWvWIb0VdylcXMDYGrFWccOQgHhWGVQ2wWsLTXOgO32Eg8aEcQycDc6L
ISVjy9e5laxRfiQXtGEmBKdqQf1xpjtBdrbBlBspx/LBoeAhhle7pf47sm9sE/vHI9N9yCnuw6fD
3f0/q2Jzx5yRN+X8HBPDkKddYaHpRD8lfgbHzMElcWnpY7Dapw+huvXpryudFuHu4Ev158DRq/6L
oPgRM4Pp01Cfre5+hiDAimqBjHlap8B6X8ovNeWcdrhG71QZquxCFgC8jdTgUkzUu0R6NM8U6bSh
/eHF6PASfjH06cpt63DY/o+lM1tWVVuC6BcRYY+80iMgiKjIiyFLRewV+68/o9wndtx7drNUhDlr
VmVlZebtrMXQ+z04Aei9hunBxgxnb6EvpJ9J+Fb0keixIQqorDry+I7w3CUH1HQb0dGzkzo1Qdvj
D4WddxDrg9WqGcVtXrzNF5xi6552Aw4g9u30WvyOWE6PHQkm0XbBODypdrZj95Z6/rIy9p0PqlZl
E7oDIcrLNp+mIJCjE/SlAS1+aqqb890uD0YQZSdfUs4k5Dn5l27LxCQAnQZgGfoy/B+1Nqt+vb/Y
bE+njzuehIOdSVyG55SoNgN/zZSeP1oGv9bxQ5yheELOXwDvkvbXYMjkAm0RmmY1Dg1GRzxVLp6W
MbEvp1/TTzmvL/HetdPTuFBmp/HOfgEh8NFpdAy9u+48zEAdzC0lD2LP49Bgwm1IC31ykfEl7Nj3
owiANj8gekGGzc1E4sBscRLtrOQFOmJ0TFjvJGIiB5J6HC88xcFbx4tpa+D1sxgx9qkNP2TNRq8S
b7G87+SymVDaZ+unhcb97oxOXtgzsIHZG+SdxCKijxozasXveKa8ABuQSr4/ZxyaI4DPmNAZX/fq
NHWlQD9zXvAsu6h0oZNCj4pBFb4CqmwY96DWAz4s00tPRtSRDqLJOKj1NiN6DqTDcppldn50WVz7
0XWCnmj6m6PKP10bKb7xIQjx3eh7vz1GBqzfYx4ch0GVc74QWfL+AL10pidzW615zA2BtkUUA6/e
u70y3MG3pr9skU6SwtAJXbHXsxDBppwAkV7Ds8HWgVbYwy+KoTGpy6LDn72trMXgpWYIQDGh1jaj
PgOx+2GWybyl56ErkSIFAeWhTKYyo7ZpNSjEmVXTpz7DTohfwH7g8CICnVCRAByk8cn1URxJuJCj
jjyJhrQZaeDREfHtPfNimRVwvMLrrYsqP04w5tTbwY+MWEiuxqp6Q0W1kQbAs3phbC7A2JtXsfrO
NwcH7N7o0nMyYbtBphJKJKSPKYPR3PpupW+faI2U7jNmNdFW/hjTm83QMvibcGF/03DcptHoMZhm
YZungysFqVKhzEdTOaPCvhMixtSyOuzllhhL5Phg/NTG3shaNqhhgeNphtPAGeYZgInET8gp8CNN
tMhsXOnON705Bg2HXk19vekMVwqqnrzztYd1H4Xq6B66L6iH5hk3oEKbtyjNXf8l30HatVBYVfqu
P7bd75whAmxhV9oY+bb39qvy2iXOlxTTXZMR/0bPvPwJZTXDguqbQYZB+5C3aotqSliBeB8tWB5d
va/yBbMqOeqjcjyaHhm2RmOYJUgjjRCQsrxslGy/vp0ivMiLkfXBxwVdf16eQRDlpAEccJsxBJmP
atxtcmI0vB7ipfoxtof8QRsKGQZKCDN8bfJTyh+mjHgyQV3p1W3aVXBZUtCYTX7Pu2Oxgqgx6XkT
lmgRl5PzC/3hxJohDw/+6xwZvGHqGgUDPbgiSdOhS+9YqHAs1wILiutP4tVZ11qTUqLG8XVTPEzC
K15BmGI3OmZS9wzstcLHUn3IuDIBM822RDzSyojYgJJEaxCKsQ4TvCSTafPEhuMZPKhg3JbrMu7P
RH2+dxm/5MgVTaI7+smOzBRxpPEq5GNs9GuGbzRuWS7wC7o2U9IQC09s1NK1X+TaKVPCVwOLEcm/
Mg0tJP5L6s0VkQsiISg7/Ts7RU1+B/AzkT+jAMOWxnpqIQ5UQKin0mxCYzzm34L1oF/DtEcTXTbW
mQtilERaBJRsP7cdUpGfIQRqjWjCnMkmFMvzCqwbyQY+GxxXoELOsbghjNLWlMLhPHy92cBNCJH6
O6CAwVNOoXduM7Al6kUTVE6XlPqkjQBEMol2OBub1YOJohwNlIhKs2964peXKSyNltnfoNypEyXD
sPEhZbUrcGB9azPLW+uIkuwYmtDLGydy9Evjbk+MyxyRA7wmOXEHFILoUqLpik+tgjXRgCK0RlKq
jfNYQkBGYSZFxC0tGtbPPYNUZc8WKhPkSeTczKgKWeK8L3FdKCuUPm0bW7DPhAIGZ/Upm1eElkIG
5UnRuZwFubu/81rYUZ8ZuB5mWzx8GNcnq2OwfdoxuuAKLKqtTl6OWrKMmYNGAab/ntmEtKO4c7Z+
SRV4BXnKKftwnLADMTKgH+9gEcrdSvcjXPTmlf5ZR5RF9Qb5dpILCDZXI+H05DHlKYMLTfRlXlYY
UXOloVxc1v4jul7YXGFnxEPK2WG+DFqzz/pr5c6YMJR4DLxzZImgcdeemIJEe7dIrxOsrERxkecs
ZT3xQPzSVWlx3oLr8p8oDB9K6gSxhApJjyif8tvdwteDu9Sy0s/ZQOQaaaIrx4ZdJUIDOk/JpklC
JaVMwqYpKsgMqCSLYL0lpHjPJgdmPfGQlkvQxjlYn7d+l93DtkiJCaIplpZWixyyhE8sMlUUNJzh
FBipKK2IwSZ5f04xR3K5dmaotvfGTHGSGGMWq78ovPHcbbDVSipyzaowTgJDIAPYD9Jy5OndsDbX
7Fqq07ug/bQg9M58QcGUMtIli3J9KNAy5bFUgE469dj6XvDq95h+Jhw/5CD8xmSx9yuxC9i+SPpR
YaXEd0RqBjb6ZwTCgO0hSZVALjArKmZJJPdEO+lgL6bFm/jAVkuz7G37Gvl4r+VWaOxhhSqiobQq
0TbITDWgruCm6jBJCjTKKqtk3gqtP0IOYaiDbbdw9eTGh78ZhrgeACIjfSMbEHESaWWk6Q1Do68p
lfiBV0mq8rUJ4NLT/hgndgm6FXmYsTC4KOmQK6V53XkLiFzHrQFbXTbQfvixir0ffS8mKA2SVjqD
yHCm2PDoFWRh34DhtZ0QDPrAyUiLAKOj5Rz/ZtgV4txYZWLcutwtOIrYVXI6qYMa0wnim7gj9F7c
oKd7n0kVkaDvgFEpo2l/D5vG7AA+Beivgg0k/BuakUF7xCAm9jTEGaAD52yIJSFfOpbxnC6C/3Df
A4bfKkVmfXuigU9XFP6RqSRdmogADAxUmobz+Otyjrzh07CRyei4t7zJujKa+fa06m312c16J7HM
kMEMh5gjLW2lw1VZGsnEYLnPhhaFy3PAsOZSnS6fy+HBMmAqbMA5N2Qc0wAihShCMIA0OOZS3Cff
xPlpjSVOQHPluVwGj5JuNkNb+V8w7GVzXsAqZEl7ycxiCjJYPoLh27me7OUA7tHQatZE4TJ+mQvF
vuFlrVrlZN0rsVcCydNvfU4ZKcN55n89460Y6EfuzBIlEv00ixNRucRoccuO/BHr57Go/POPSTVJ
1qXzN2NTMawDbzkY0qu1HGdreqdxE4GMY0jLmYnSWbcLY8WK36rOuBXa7X+0aJHxffyVnuOJQVnc
HP5RuvJRpPNHg6bbNUMankHE1I7erITLqnjlPH/wlWq03eo4SsSC6BxHpd7h6GEI/DFinyOAlvRN
3C54U8JWRBTzvEWsGGA381JnRNFJ9iFsp/hwcn+H33lvnnucs0VYknke0pAkVBw/Hhwz2Muy59fA
TAkiCi7CtHIsZvVNxysOe4rO3YgdD99xo6iHoqBGDetYyyG0GxhMy+WkIveNB3R6UVEeJtuZY9H+
MwCVDVZcwmVvxwT/R87scLPiuxWtSYrLKh+8Mzym+T07+cQkEGm695sgR8/CKzpkLVeHruRrrlnJ
V+4z8svHCRKOQXI2dGUZY3IYt0NxsjvYRFCr64CAG9WLkdA4xhJhT870dD9zL5EWacyoIA34JE0L
cTAOiw8wrpQVksRaybY20EtFHcpUe/RoNY17KeFWkvAaaK5y9jvnzjJhJhPPDhmBC9roQGTMTjKg
2GSGpytuBvKatHKpKqjEw6hId5GT1HYMT4GyT1rlOksnic4s/IS7wpoDbtuzx6EEN7xZDYoEzsFz
VfQowxaKxCgLjxZhl/C19jjXvUSZAtXJmGQdzAIvQRiPFI0n1+ZHjDX8pZfd6jtvnJ7gGryaOmQU
d00zxCTdMMoh+cbJZvKeXCPkMLWBI0cUs6H0bwDL1l3rjzm/F4Uy+tKd+ZsrJIUsOEJQR2H0Ngi6
g4CDsCTpH57Dei2CwwuPPKtCQUqPMdXqD/Lo4Xy5X7cZy3zHvGC83c1qEyoJS5/R23TvPpZN8+Wc
cY1kFJ0oQBiInX0AIxr/tOEFpg4bm1L7O0uSjq6zqJAIQySVZDc44LWCOJTwaOrI4m9mB9+BnSnt
mh7UHogDCgT/4UGGdq8mK/teEFD1TirYyf8MyYDscD8RsddtcXJpkRiiXAANptVhLBElUcZd6M1+
W6OWbdEPFQQCtjC6s1HfoBNDzxW76qMZzDXiPfO6l2GVXqbHADLEnYnI3qS3sJU31VAVPRf+qwIu
cdbNprWA9/aqLmbf6zYBkD1QGAQOL1uKjKo7vL5HzB/BxWwwckqocmAGwPQPH2vc7Z8t62RrEL4+
oydHyzMqD7hsobs6If+KdjS7WTJUKCePXgC+YKBzox7ZEQ+a2TQK2oBF/zWuC9jCn9rOi50QY3nu
TRIkBNNLPkgtaqT8msEX7aNpfxBJodVG80SleBt09T0H2sLt3gYXRRoYfeMbl5tqChCoUHbhlvkZ
HNpG/4Mru9vXUJVj1jHCqOVv2go5JWlMQCFhYETOVib7oM7ix4rtkjeCWcQUYLRISnTHKaiZCby8
BkwFqdaqwfn7VmxaLaJnmDOxQDcAhdvgsLOQ/5ID/00Z8QT4YrgGTwIb0R6FRCSvJO0Lw2m/B8YP
7xuZI0kAUTy6LtkP6O6jprMQy2TKsULQa3VGuV1EeWNDDZQ2WcbUsPRi+lTRLZx8PXIeUvY8x2KK
/HWvmhivfeCt9g1yafTOcSzOLgILLxjDano9q43sgeGjS9324P3VX5Nvx6wk8l7sb3YL4GBywM0V
cJ5ShXSgZzxGxW7MGOyX3cfugmceRexfBPadbc9Vgy+jNjvs0UHLuAj72rMVhMO7QXoCVbCVWQdR
quj7pehCSdS62CyXpr4jr+/arSvX/Ya5YJAo3cyPtK+I9yRBmzYTnf50VEYuDzbzF6N+mKEUbBxA
r9FjXU3Vk/SQcgTaOSfEmgeJypw3DaQE662/r/im5S+GF1EjB2cnoOwlj+ScesYHM/r0seMZg1G3
jIgiNz2u1zBodM4XEC8jf9IRwGxcUCYIlHqkSL/giqqm6UWA2Gsp+BAipVtzta7kyWaUvlcXe8eH
0zTt60kEOMOSkvzwfbXoYWjWgWgYtCsbZc8RfS/eDVVL6sGtZLzbv9/I3O4hBqByKGHaseNHySep
YnIqUSBpUcPtkdqjj5RnpPMow/t+SKZLiXkkfJBCaUN2Kics0B8oJpHf0z0opGo+qwwnkeO/CeKr
Jow3TBsRUG/b2NfWi8yLQkTQ8WeLRU2lI03Fh7jfvslRbxfyVw4T5qrYQKbNGRpl5YbSjcLnupbT
BnFSxrEpN3YtUJSkHnaDWheHYHJ8IS5R3OxsUEHb/4qdHCXbUo69blDQ8CsJvk//NpPaAqgPkJDx
Uy1Ux9Q9cO4CZiRkSncFs0elj8rQ3agTYipF9QgGvtLMVTul/bLpNehdv+iOrK4u5IRxb8YQ18j1
9xvW5yXAfR1N1deay4hC/2ZnJtUmLFesdk/SGfVBgcj0B6G5Wn14J/g0N+fjfvTVdj1iXIh9okaA
MvshnZio0XbAqXcpaLbRLZglMEOgiSMNOSY6fukN/i06jNcWKT0mmcaUmemXqyADxKzPjBlqH3BM
pIzi1apNn5aSIvpwVzTegH40ckwOXIvDSBiqTJYatJgyhj2iz7BHcGXVw5c9u9MN5EpuBJgS7Y4g
ZzP50jFYbRhJgtpzyoWg8wIwoUnCmbv3n2NQU3rZFq9xewmOf8bnaU5XXJyMhS9amJfcQ5HrENsQ
She61F2fpUx9dPLY+OFeyCdIPiKU9JtDUVIQmcfgK1ryfAqukyO6o2EocSmbgqmVMCF4JwwOEP1d
8NzD3GTC3YUOpnjy3ZhG5ONRqnzSrZZXYLrJLFwXxg3sBi6+C5XLgCg/QI0OUCjP7x5YTnEF5iMO
10IeJggQiRlV1HYWXBNdi2+EL7wSNJeaCRT0azYrPVPsKZ2US2i6XJAv4TmihqPdUxCcIXdAomiI
0IcPaLvLYS9ZSlxC6PnQ6M/yN12NC9ehWemNRP3tSrFzcfuBA3FxhgQOdoeJc1zjPEfAbF4tNjeb
3SEvIgETYQPmSgYXUhhQl1OQmzAA2LBO60YRyU6iPBX8+IL1MBm1Z6dnB7ENSUxSwQYUlpbM+rDj
qRGS8o6ouMWrojDvMFFMr4skHAEzBgb1t29Hr6PJFzwEGTPVQrruWIAohrTCgTrSz+ovkdoK/d9Q
AyiheceoPT1x7omd3uEhxFyP6gKZD39zRR3GK3t5fTCn8oOguM8gh+u71YvPP0R2oX9pmjH/RT+c
qhnFizlRBfzhErwBXJCH2PIo6Nb0JR3Rp9nBE88W8GrSBXouLae82burB4zq996cmSiqAyjRVFl0
dR8P0NN90BUqwYmiG+oSIQk34D8Ra7zAkDSqlpPXfVqPnU2rb7DcDqsrxRaI0Fc/jEEiEA/MQcIP
ZHHxVnO733FrCYZgXEdIR6vq4Do6Wnc4wWDdhKxj6LQUB/tmrwbz22XHgYe8uffXWsW9Nv2TB8UR
MN3TJbe3pI4/2ffxewVJ4M6sPuATvQv6M4ZXjY4dPfnX+kZFBdikTTtJ342fM70pxecihvNLkUR1
mL4ILNWXw40x9hmLCNeEHk+pIQcY2AGT1gBAJGtvHAOMPTqBThq1rKIvCyD6/oocYKnSJY4qNzcU
me+pb7jwmfRdDlNrND2DLhPNXhbrpdJfVDl9+hcdninZSRZ+F9GRbm/LDJuZHIO6Rwl5Y6kzKk/u
mNz9NekIgM6BA6qpU1UgjewIHaQJihF+WGM8fLsQCCGldqM5BDwBvtGVnQqHmfYurf8cK3fOOAqo
Dpphs45J7ZgkFcyNV4KCPeUS6XjLo1HAYWtWDh/VgeuwUTkQl5re27SmjaVkKDSrzL3zB6wgu1HA
18d629ftFLT1xIQu39HT8C+E3c1JlyRUzXjBsxlozdnAbV+8f12Kodq409EBo7tOBH1dX6EBYOGC
CwEVDEJCGuRzxiTBWXWkZS5uz5TyA5pBuOdR53sfBV4cFzoWbomO+iuD3gxsWNYumajgGcv5cyr0
WTVXpjFlEjAJ7Z9qoHszZ44IQAl8msGYatgaM+pUDpO2ZtE4RToNVLcJDU+Io51gwMhSJyPgqOF7
xBGrWgv44zq0RTiwD7wkpervg2l3TMVQL9YZcSNqasG51K8JcE3280ZR9SahmKaJgzQkhzWPN2kP
//YlZpAuqR7x9WLbmAbjCGbmF4ah+K7tGezGF2hGqhyhNLD2teHZ2YOIVgltWz5IVDmpk7lv8ZHY
w3DVmucq/b5X6L2liQk4sV5ginmaRxTNSYtZ8lIH/iOtEuwcUi9KlSxxM/Ha2HzROqUJvMx7S0Xv
QTyVLHq6MMzB/g8ZK9hQaDESi+jXD3Yt4IQ9AuSuenNSsBV9C6kX+U1EHzWelcSA7d1Ap4BvTKFs
wwh/uvTGzRjJtMl4YBG/NaNnMvUW7ydCjAE0of1MziDRt9HTe9Oj2+7rpPQ05yohjLBrOINILuhr
UoP2PKUGxHCBeUoIi8KnPpg56eyiBX0YduURqYsR+Rty7EZvfXvRUWz6oGtcRpzEF9bL8smMtkp5
YAUI4rHjOi8vXXTMNmtAMfalcVHYiXUYEUWicyInRua/4zYBgIaJXAl9ZgoxW0Z4fAI6PLGBILFX
4OK23TBQ2YDUsSIHCsP2FstL3gNYtXa0JpoR6OImD3w1+bsHe4dbpXz5L8UHjYOGcYgL0fenr8Gu
4BcK614mw9LhgUHT7Y77RPdy+9Jptoc+CZiQWQR7W+E6IEJunP/g3R+8D5jbIbzfCSWQI1S7qKRh
0pwdwQl6mKQ8pcGE5JwFWYG79Bru3ZYFo9fpdE2RiOv2nMWUXIZUO3/Sw04Ui0VDu9gFSReoOela
UrFv/SHcasFSmoGHxIZ10OFC1MwgFZKFHv7o6TqJaP4J8sdynC4DAEgHqAsGwSWmnPGa/ptgnDbW
B7OenI0jIQKCD4R0Fg/8+KAyCN9p2z+0DGAS/l5YfXVHT0ENHYZ5LebWNEOIEtxnUrivxw8T4mBT
aEln3lWB+ZARW6Kdp/MSbq93HHH87wWDIxCuO0zK7jDMYZ/Mv6xZGrVw3ueDV3o3kPBzaH8l6XlE
G9ug9rI5tgKomOoAwT5cPGLhYqW0CyqXsAs8BFCMSkVa8BjXIHnJH35ggR5Teh/GKWAilK6oN7C9
XZTcQfOgAnKHMDrTHUEL+UcIJql2MyF6pDZhL7BaAV6tax1WFM4FYmuYUxVIGGFz0wFM2Pt2BB+R
zEHBug1lFR1W2t2jGuLHAEbPnHIVpmVg3jQESYBO5snWeSqcsgwDzfTEtouQ3Ci3oe8INIf4Kosp
rJiEhFjEfZfzh3yVEuUvz2+QmNkJtNZ6q7UHL+Ye04qSRBk9wTDiRJKaEbBPuvCc3oUZmm0myaYU
AuQ1WHsbCzOJ1claojV3HHG3narHr4y2J2Hq+KSeqPPubGvuOdXpyhIG87DlkE11rMKuAYr7ZiIz
o6R2HgQuAioawKmcmq8hn1COkhofZKCo1INK4HDm0xMBaN3aCRR8jDanzLVzaHGLbGR42LxSHpyo
1WxbvFbWSXO4xh9IIaFLOjtHoLFr5jh2IwTQgV0CRYAmEQf87lcmDg7UYj9yxy9rhK/uuS/d74QM
nwgMQPHL8kxYpOjk4mYn+eTZcL7Ox9Y9PMKA/gAsswiYJ/2IukzFCpdc4Axko9tZf2JmfI23R07N
DmirOnU3Rgw2nK7sZfgrxPuhf0pdST8vJ2znxZWeTrOgPIT4GeCzl/RXiadi9ES1osP6JydnqmKz
csn9TSxV0NRlNIWJc5lUpPlGhiXXwC1OVHY23GLntAz0k5usudf4m3UGnA7nAYUs2PMRviLo4o0T
QTHuLH9HNXTG7efz2pwrDrM1LFRmwjGglhRkZ7a5o4ZIQG8Ngj2rZ0w/n04JRb2RN8JMS6cm3G2A
IJgGVJri4ci8/YFUmxjEfaclZz0l3ZN3Kg1F8TG8tosf7QPk57d2mYYUxN1vLxhQMe4dMkraH9bl
dzGc3Lcx5MbzKPUQ8gHmTZp5oIXKaN5gsIZZNqZP+HZfFOsya1Y65RN+JTklz8SR5jO9cJSNaQ/M
rYECejmENk368LDj/QtQ9Ob2FW/dIwE9Z0myG3Mnt5F9x9Hk7ZLncqBZB6ZKjZtfv4CvHVoVHD90
2EiciRNEl5f9NuY1yuiM6xqHDV5WaQNYfBbcp9ZtiJamjJZ1sgfFglFDMh4DBuMwCSnFOD/C5s3X
PuyCxstQybd8lgz9c+NZlIOuuKIIucNTT15adk2Obhad1S12dxyGIFuTFOXkLmWHK7O0tvchVz0x
Tug93WcBpPNRQOrp09fGObw9IfS+iMssTW7lhdMawS2+S1UakPHqj9MFgSfrg9IhH4LaERyCFkS9
4QkNgTOW8IObZqtMyDN1+UQkZNBr2d2bs9g7+3dIZvSAzVo7h6i157nvMROh7dOZ8PS7X3RQzsaD
5486UGfvLKA8MZmItMHLaj/8E78hDb4OeNIN0CJl9MIxpk+7Vm3FJ2XUM05t8/210fUqKlXfPcb8
FB6W9JDs79Pol8Z1O3vSjNwNemC+ekUtvSpR7+fgb9udvVmoDXjgyKsbdXLreXf8PvrJ4RjdX9ml
v/re5q+rv9vbfErv7FwZXb5ZnXXxYcrUumM82aGMab9jfuj4gbEMJxuFyOQDYrnA4KUKj5oPhnti
lKaHPtS4Py0bFn/6ljG/OWtGH8thZbgv7cYzaUB4K/1r369p3qL87+WXntVC8e8CHQlpeuLzzey+
/OthXLdGmr6LxS0Iinb2GcEjZbevPekHg4VBdrsHOSEAw5eQwzpiI2KS4gqJWqECOFKWcCIoNDqJ
AQXnNej7KiamJfC8KIcZOSdWq7MXu/fmSXERAp5eEJ4B+N1Br8wlyvzCYup5KrHhh/dRJwi/gHRo
o/6pYL78D2QCSpNwGvx78DQp/wCXpj46fSjcCVczhLZ/SaP+ksOX8p28KqHx91nFDcB+8gSUNeUI
FILxuWdWPtwLniUMfOHIFkjBQXcqTvbnCnOuY7E+3v0QGffOmwfraI/Bh/H+a706rarSVu/ShO6D
3l0YPNEcil3eQNObD0f5y1u31UmJ9pjsuu2yuGydhsayWHyNx9s83ulBOts5bLSwf53u6gti3Uzc
qZkClxPBqfDanvd7iNbVHo//TjVByENjbxfU5/hzKzKVdFQhPNgXGGfMGuNj4ULWGVHCh4S7rDuu
mOoQF4wWtOE7IBgT0wysqxYzNZ8CvvGcWWH61CvYVlSSAiQUz+hk96eAoY8p+EhLrzfPPxoOOQ4u
TGtOGWIyQvw/KYK/FmkqFqBC42wxteY0bjY9dUZs8OnYCL/4/CEH4JiCoEIDkoYIZUjxGFEO0lsG
JZkUEOmjBLUzViosQ8StKPwl4cCRTYwc+jW8B3Ic6iIITCl555qw87cgKdDOPMTm0y4l6niHyEaT
1TgVZGfELTym7tCmjteAB9q1o5AeyWtqo2MHXKqRX35n3ulJqO17rfOkBb1YgN1tRJWY78wOw+RE
c40eg5QlhGlC/MO8IFlAHDWaHGbUS1gxXuxDL+re9c/LogxoTAoofo/83af8NpUZnlbDkjXDN422
J/wq4I47LSPa+yfIJV9IHPQOI1jpedhfnuxjDkDVVCn2yOupqNL3uDsTcukOZg4vii7jO9Oa+p3U
tr76VxJiFi2OwtA9xHydpkXU23SB/EOx7AhhHoGQgpfuR7sxb3fm+P8MQ7A5Ggdbyj16/tcr8f8x
4SZtUdvRLyUJ1xWywxdM4vlwaEbSmAQ87jIwRVxvNigr4+I8pO3E3NvC2S6Yew9upa/ug5coI7uf
o1lB/pQpMJ+Stpe8LvG9DTcRJSnGVzRaN2LReYN5weSKkKhTJcG0zIhs5Mekl6NeSQ5bOd0HGQ0+
+9+GvcN7pjQRad+AuWZZk0mC9I3yxrQzfXrHBL7T1tyRN4qPEoTAqD0+42TK0hwIwfhlNMeA15uX
v1oYZ4jfKLeB1TCE8gP9qSlZ23+Ni3FlNsTZCY73MUI210NhyEbVxWEjA+OiIYQQC3yT7DOA0TqT
FhgkFKMhqFrXVjSvZ1CzksxIbf1CqlYvilP8ACwYPltmni1Q3SL1kuwvLLm8UHrSML7TJoToTIlU
Lr4XgrDfw9HGX2kuqWJ4XsLQQnUTV4olSjbgufpqOoXp27iRXt8ZTEBgaPSRicLR6jc+JQ19Eiaa
/lBamgfK0DyiWkRhAdtc8rhMjKlkAukeMCUEMk4mqTFvYzOWzEblRVAZ87Dw7DfFCDuJxg3xklXP
EmO0X+AJcXZHWRsTh5KKkaLPA1AromvStUE76mXnEt+O9IfhkRr3N6Ux7QWIMAwAgH4+ZRQJ/0Ss
fdlzvG3BlMleCG95Ibzfz2QHbRH+cAr/1ivs8EG1j0sC0LItJl6wGQ/R+d+Jg0s5yApvrI4zfIk5
VhoWyXSFGyw+Jl22ehNcjzqxId6dZPBHWAFtPz2iPEK1VzAikTLLY2v+Y1K8INhLqUgqBpKctAt6
cR/H27sAIhu2ChCOnfTnSYopgYAeidNb8S52iuUcXwXQI4J8nuxVVj/0fFkXLbZVwTNOACvWrAft
T2NTsuql0BHYY9G0z+egArYReK3O4SfQlgKUWWu1firWwBtivMGDaLDNF57zF1vQYVCyFrwaBohV
5U2IWRHlX9IPyMTaJuOXkcAPzFstafEccP8CB8TM7kcTpDsj3U8WG0NkI1mTH4vakMp7YXYuoJAy
lCTIYrjnRLaq6/DB5G0V1kO6ev3w67U7nCb2RXXOHYhhBJKII1awVQIloGAXBS57a3/QMVMcEt+u
hbv1AZXh+eRjM8A9udLQONrPNd4cqA4EDnI3deV/VjNl0olQsDn1scyxAY6YXxTVYZ4XsHJfmnKs
SCORFSLF1Za71zU8j4IGCOZthxj3VToWJV5y8z3KKH4MmfCLi+Y3ZvdWsNYSB67PGiCWFEaoOGQX
mGJTIlGqV4yjslQAYDj4PUhFfJ+ksvT1fRD///V+nPXHkp+HnQTQ1tEFr5JxiUYOwd1+ORESdKsI
Vtgp6i5MiEc0C3mb9sckBweNowoKEI7Wh+AGngBxJOgkr9TlxjEj6WEMiv3K/JDn3KATDoE8kAhN
Dli/kKDYediNQjIzMBiQDABWm8eUXS1IpSTZdz/BwNxhKz6EiZq3NgdaQ6HfHZMUkdune4ebR20M
BMaG5d2YxvllXXxlajCgLEALlRmoX1BkBtCHXceEFck8rFnGSb4mDox5NSR6hxztNyowiD5yBOGi
F17SnBt3Z3Jdwcn2zVj7sEXhBLzWgauScGy65YD6DCojow72M6ZLMYAXNqFufrGbvsM4oA6Hddai
abqDzUATp3d1qed2+t8WTWFmsXlE59EvU1NdDxNgzn92DLU+M2OMb+u/5lJn5porjCLC/oZuBRcn
JRoHuufVeQRk6kDr6uviAGE5MxAe1lf0eBttt2AgjZ7ygEmfXgj/nNYc4ZH43tIj6YRhBEyZBu3G
coIqBgjuRE7cAWwt18z39M9AAXh4tqE2UYOl7LNfu6Cr4z9FcK859jA336EokT4xDF83kc7RGWXX
2I2/gU4YDKjOcDLtVuSKtBkzWvJ9J2SDUn19E5ROgJi86Lbiaj4hZdnVKK5JIdlqu2ATKrrjfCkW
IyKAEGzTqken7EQrAZgEdpaZrN8jAB6s14sI9Flfd4FReTYQ/Akz61QSLVncIKuRLX1qSTLSJNHY
i9vZwj25CuFUoBW6GjeTCT3zGiJ2aNZ2TYRkjuNBz56j1VKJuG+x0yIkqcZ+cPdgENF8bDnIE7vo
nDE1SCpkdxzxrwZEH77du4u87eDlwDB1+4Prskw+Gy3qjWztYJx7+Kce4sVmn+yH32wXIFSdKoES
HIuzCA2wIZxDeHW3wXfeGd1MvGmdzqB0taiBQd7RQ0vO7TKjyciTBjDSkrw1x8TGOdic3EMUZo1L
QBWKJe6J4kjFPrLnPCCPHMweKs+MXhtb8RhHn3Lc5r7TLmHyrcV/EZi0QroKtuo8efXXV/G4lfkn
WAOIdpiQtiBwlZiOfC2eRsnRtDNvIKMUe+Yb302kjjcPhpLLpGm+mOyoRO0LdWVgW2szuXH5LQvX
Xz0Wh6zZw1tqmEKV1kl0B4PO5BEeOcLbnI9NmnI7u+mrfjnSjLvR8ud9s03G+XbfLgciwG4bljBH
PZ0yiNRTNWp8yK/vjB5Zqum+qWZQb4mrTdtrOQp9qyGunfYBNPFmNr1q2mDS9iAF4s7VAJsvTs9p
WdVIsSiT8W3vDy6cjofx2z87H+tto0FJl1zKDNRX/WP+Ht/5siEMDDq2DI1SdLYpFTxmrkm6S28t
+A8qLShfMDTL/hKSTBPwllEXvtw9uLOYGCJixwJ3VeRjr8F+uuAawNxpoLvM88DWj5/uzW/y/cUl
+usgCGaWA9atrwAjAwqw8qoRwB4/rkP0wwUWvgDESCQiOOablBYSmuAr07bghEV/ZY+jFYx8h01u
3jk9GwDkf29Od43oQh8IqyZDWkpQykw4qW4XCqWcVsDY/D0aedL9dJy7xTnTYmUoHG59XlXyzk00
l8+889snGDqlM++ZCBp5NTXGflDDrDsBxnMtfedrPv0msNDZgS7sQ78evEAqHxajcbxPw5AEj4ye
Kzxae7czakHQOjp/slKa7sHGccDQ2J/gjmJ+awCs4mlrqvxM277J9Nl5eA+uw/5GM/YBLpnew67g
StZUGk1fM9TJdnj2rsEHqSauMDp7D34/u0z1fYwOj91mgJSfhwQ9PLF6S2SWyVINzTnjhsQdsi7O
zkEZQN878FY/5n1yg4jcDb8DUVpDDczoEpmJNMMxTAdDjZ72tIv69mlwcVTvCOsAXy60Fq5mz7Ta
DNYBqlmIfft8lol2kykKDDTHjYb9MbdoGmjO0YNjbKmj70ALO1HlvXE3kXnKkl9N5w7GOHjYIn/9
lxa0KEx5vmBiuCqw9uhRPcwlzpX2nBvCrwGaLZM5XF9+vXjOtV166C9wix58NjmrqRm7aEs84eGR
GshY+Y6nITjbzvxru1hzsrhKcQaaUcnSY2bbUOMjG9aAX03rkIYLWBCy3SyJkkNUXkqtCYpam5O/
ZQdIPDkbNN3o2lzhkAG1kGCZCz6F+2rEip7eOYAN9AYsfpjb/zXWjMQCvCAtTkCeLQcf+2PT29Rn
V6fGvHnaJZ4feMOnsQYBp3AmutcU8LSj2BgKS/puzWq+E+LWVJncoCsQAemYERMCeWA3K7lSGkMR
P/7uUwxXAwkbcjioq1d0kjS+Mx/mMDLGLZHBn9rq/cfSmS2pimVh+ImIEGS8ZR7EeUpvCDVNwREQ
RHz6/vapjo6oPnUq0wE2e6/1T4tvCo2IQ2xorz8+lkRnqU1ukZjxiDDa3bYIcF4oL1TeQTy4gM78
ouhqEUHxMoDBrujQOv52myj+gmaN0hLOHXCd/1oFD5cITT+bXgOdR17BFV565oKBEmgbhfvjxZl3
5VJ1bCQX7qMAg49FCsk0fbm39WXdEW9JD0GQ8Nc/exDwAHTucsK+DiEfBUh+3cPSRO0NlVB7e+7I
gG0CRynykCvrmSmxHZlT/5aIiElaDVgLEi+ZuUfkMPaUe+CcTJYsBQ8HzGjPIL1TYx+v1IBoFtma
//0s7BzP1eZKecY7ixHJxX/f9esexGFCJp6NXvpnISxhYu0ymuV4Ypui+hEdx0coHtHH8Ae6NyBh
8ZjKOAXEi0ms8o71e3enoB8EWqGst/eo8Pnjh6sj8DJ+jSl09JC4x3j3jN2dQZtgSowYZGmJphMr
6RdMg5dU+SURkamDC9MhA9JxP3ingE6v8N6hiHKlMgAbUXkAxNklWjgGJHITeFDQKkEmemJWLHG2
7D2sw/ieymykwuBbwaGgSkELQu+V+wAhdhec4yxqWGwW+wwnCx+gJMga8Ns5Cp1RTUIyPBxLTFyg
I6Gt+z8Gufz74ne/4/GTnWfUeJ+4ic8jJTKX2ng4V4e0YNmyTrLfgYRTxhrTQV54DMJrek+/iZzY
950c0nbMqoCbEJegNK/VkKHp8WvVdV67KhE81JM+fcZ9WqK6Y09gU3/4WvIKSGxIzglh1PNr+I7q
5X1+DssllchYQ0j0Hr0jORR8aDZtNjo96M81NcbnlYZ8/LHJRnUymKpTiWJCiUUkES2MMyXFzl5d
A44Rjq82qKDWxG1kckBijcWYmJvLMQNVbh/+6Zw47O5sVBaLjeNMwAgmK+JOKSw8hzwpSCF655e1
yeotHFHYQIPB2jL8DrHINaD5RA3Koe0O3UPhHX+EORiZLzv/QuIJVzzh1+q9NdoWbtuLKyCAgBro
B5icdxAvjN1AgAJMvzhUAWcqH0B3TriFj3vCd/j8+5qBcHw0AE22WpxlbhFid+NcQ2DC56dg7VME
dxw/HTcaYRS/dqFuo1UbuCOxZJcn0eSILByOeQFtXIVWJfg5Ug/QWAJ5rgnfILhEPHhgjGR0sbJW
rER+iSEHfNTRixPH4AfAlvgfvqfZ7vi2D2KB0zmyRdEI89kV1hglNf5MsQML0IFH+nRaCozyzUqL
c3vEffPFclDJVhGRLGJLo48RkbRHhiP9U5rQPaoxD1NEOc2FpkuBYPq3JQgLHRe744mlCoIIDz/k
JopTtKVsglqHERVPUkVpkP/yPrjfDX7i68kOc+Z690pemtjI0U9xsND60CIPJsyzulNL9hNlkW+a
pKAY0dnJMIzN2oC6MkT2EmisK7GeHr6x0bGtkc9O3jyT2MlppaDjSTO5I6LMEeqFCU5mOlbZ/ZWi
K5+vYHDDWUxy4HvjnnUrFA3sAvE/r1h8Q/gndqssLlLDI2rT3hOkuMUlSQHnk9DjU9dzteEMPdYf
Nzv3gG4RCCbiKFSDC4CJ2Ml/KBmxvPJw0O2xwfs5K6pKVVZPzT2qeBVUDL75k3GDOXTfvukwpdeu
fXVMg+LB47GHEM3sXplJQ3/Okv84pm+MzagMbxRDx8PLG4K+S2gpKzYznYGymCg46NjgWHnvZPDT
bPKrM8Q6z/6cx9ZLSGJ6TvnJ8PBaGVSGE/4B59Wyg7IcnRtz1u2eLVi1FfoxAWRDKtLb8bAM3G4l
dCAfZo95r49zhftSu1DbDFjlaOn0MQR05QFKFF6vcbIWpSNxuEn8USEWDpzhPdY1t7dkwth/bo/Z
8IpNJMMIIUy11nnUfwO9vfrf6H5Pzgj/rW48bBcFi6XYvgGOjQw6zX/eIimj6OWF1eL0KKPs6pbd
uKvmFws+q130KWjaN8BoYJ4j6VAP3PN3pr4nvmGk2TfustGdVuyWPIhT+ITmd9mN25KCgNkZTGZ1
avpHarR8Ocz8wQs6rxNMloWQ/7y86WudRND6N7uFdRZd3nGr+/f36FK43T3W5Uiqfm6/smJbDOWo
xpU0lnNPa4Pu4Z3DG2h1n6i631BGKEx0T8CsZXGW9rvX7rvEWnVTHfnMcQTllCBQ61PajiGkpvvl
wdU4+wzNa82tSXslT77u6xZe57ya310jfRA9S4a8jWt41fbhPWWgIGkCmYOZi/4KvqSMavUMXxll
mNS/C82/DJgzQyvBtc3LSefdze3FmMt9YrRxiaRfmqDwuVGDWcGtCU3Sx+zmyhOSP3z5FcBR9kSm
dmxUt9VrGH/d+rXcZaajVCQdG9tGng61k4zhoQKtv+H9v37Y6erZVaNfeQy8TomtaqY/xwM5eCnL
YR19FRCKWxbLkn+zJo3kN2evbVD1frYDFEnvqGR+LZbnvy/iKBaurSAtzsl2JviMbfUZiORa8uLR
IgUrZFjukFw/4i4E3rhNStcN2WaIN2bYKlyt8yJF0YkXi19p+Vt5a5z3IU3cpF5qFG+2DxuKtIXa
iwApf4ZkeLUIAb8x4FJi4KdOkLfWW0kPxSQJUVW+oL7Qqk62zI5AjgWSlRIFkwztROQx86ZosOeA
0CHYUMJOL2BaIGN5sgUy5oCY3uBEQUOYObKKrkGEFSyZiDwkDOIiGyid+AKSvhzZi8OCwS32NSYF
BCNOytQnC6itdn9dWgPyDZ7e1v3kLiKKnMwwZ0YOGuyk65c+dxEHGSArPEDLpUGvCV3RUQmLQB1q
7+0Dp0ftz4ZD/m5trpKUqKXIzsJAVP7gjXhiu0A59TuhGpkHqh0QiO1RNaKEWQKPE4A0BUxMSSIi
/ULQHI+lSEoC1OQn/Q2H0RxdlHtQnFIkp1zRnW+eHyp4sGfCg/iPoIR4wyRnTiTBt3aOQG+gRRVC
T7YgQZdSs+133Ziy8j5ec2fJ7F/MBjt6CeTzkMBVLEAmLj5NOAztrv65/YDwiwv+j8VBdeKh7nss
hUENfEkljAp5EDoSgCsexqEP1C+qfXUGELpIkdFuhcIaufYEt76o8vvZGhMx2KcnLBdHVBMU+rCA
mYs/zRp4JwCvMyof5IoTaMAdZppkx1nkR4rKif+FHuZCcTTft7w5ZB8AKy1w5WwhHLHjWbz7Y0oy
1wWxVAI/A+6RbNH4CTEUzobU9cHeffR5Akc7B8+tGGs9n2po0KTZRrel1eZmizGHIDfSWl0eA3Uy
+lGIwc/C8m5jTRtpY4ZOYpqltpVnJLoSFU4VJmRs5gJx3BSRYqAcSIW2yQz2OMXxp1JAdAtnfHl4
2SLY9NMpyg5Vw16AuJ3J2o87MlyZQSFO9QQ1APYEhnj7tRAXRlexaqkzBheMw6Tng63SGEI9LvlL
tXPeLYhq9sMaEIc38mdCTzu7ObCJMHEEBvD9dcnTAdY2aEyFfKaYofDk1MXF3MgOAjAuui10qLVM
GQQy6kn8qChBcfp4dQ1xwynYrp4aM4QCQOeb//8jzUbND5fa9wMHLQQ6Ok76DsWCU92hBD/pfSY1
yWNxu/jSd1ROQJCWhuTUkksViODZI9mGvrH26p5dtvKh7flrvEcquELlfdDPA5qilsDJVhwGcqRZ
EYSd6jwqBM33OMM2bA/fzu5yGxVmcvvR9+/aa+eXn1eR7lo8pBhtHjk9jPF2qiKUaKH3GuHBB16j
zAL1PFOkhczATXeIUMCKXmdfKanwH/J4ALdoG7n30H+ldosioKNftodGSLv4Z5FHVYoms0BvbQzp
sg2sGGLI2zNHiYpno/V/L2mHQtpGiHv2k1/ydOSho4ogJWxi6RcBQpE82TsZ8MMz8YX9GSIZRbAB
zBod0IFCbnOTXrYY+yH1oEaVYI1SfHVooZ1ODEspRykUxgF5OZD/vwWxM3uUY8hffaDo1x3vzYE2
budjO6LiNqevD8/bVaELi6YFBbA3ahV7k/9NT2Ig/DcDb2PZATUiqOcplUX9g6hT7DPLJYPjW4DX
c3SNLxPlszQ7FFjtbXqvfIoT5Rsj67lOCsKBq30bYBiQ7RK/4Q1724DAfyu84/UjIyxfyhkGWFSz
RyQ7iqcRrnm1kmezvrRRrq+t+qc06fPbY/9xpQJMRp5Y1YRCwmLVksz7njffRfly9TLhrP6SXu8p
JJAbHEL48JW1qS7PlLfV5D0a+u9h6clt/ODfeNqq8Ws4a2iXzPBcJrd3kHH0OrlGFq3MdJlmW1Q0
xP67mENSRZclu2Mx1+4vR63WKuKOrbTI0gucyOJ9fK6FgxGPAX0PXhEyodKSLThLNXK5bqHEKK/e
fq23Jrl7rkr/LTgF2NWLQEX0WZvh7ktfa2THa4QT6HmW0CzvY+Mmzc9g3PyoaVOmpZW+tIRRMzhQ
oCLaP3zNDEKRXcSC7zbQMe0DwBioBOUDkOrQ7amqvc+vNvrw901EeVG1c2GQEQFYBi28zjaCtGsm
Flc3PlyR+4gsoH9jEJ94LhukQggMGfMljE7QRpyKsI+XTR9vLWHB2dEuZdRQHioSoUKB66BpgJUV
miIOVUwes+ECDaLjfn3WJryxgGpDNJ94iw+UbRdoLktAD3C32pgTGiaWRx2RMyECNBab+VJ0T7ii
pWQpCmSWvi84aCGAFa7P94aNYTE0EbdxA9j4zWDbQjy83cuyGZUAgVuNDoLthBHGWINAjip+6jWe
3EvnAM86F4SpcFoMQ43dEHJuAPMpWBTYAdiOmsksp34MM6vyJFA20OzNOIG5C9QVgF/x2lAc8piu
YzifLk4hs7dptloP4v+gAEUESrUetQLK3m4Efo977UZ0iYb9dYYUgaUDYSJUqMKpYoRIcL+uxfBY
70Bo4yTNZr3DfARUOazH3WFCUwEWEYrvoh0N9pFOBix+auBwwwkly5rCSKhJJgMiYX4qfpSzsVE4
7VFw/RyEL0vEFQwzMMhoSZfC+AVxsDBci0UkQlz+u+Qf5DE87sAl2HRpG4BCQAFo+fp1jV4Kt5t4
jxvaMOB7GnX0UBfVyYXNSCJH4EDVIQxFByuZHJolyt7JcMNZRXiicz0BwdjGQQSxKYBak8mVlQmK
K9QOFBYgXTiJdpxV6M6odnavPSx+PABrTWGt7H7Pg9x+md/J3kv2j26n5/16m50I+GB3NoTTEun8
mC8LfflJKkZQwHq6R2SXi6PJTFdxtIrao2Ct0VByINDXiiARlTF5qNTINSMQlEB4uP7GZmT0mY6O
84/itV2jtvMptDhCs+k/iQ4fTDmpQscKfiyy0ybYA5BJNvQAtlBqCGNfEfbj4YuvcyswtepffJ/k
5V642CVgJ64QKln8/ZROYkke8ErwXJDE7rCdKY7fIQQmkIrIPNLICCTIJxZig4wnJpf5PZhwtrUD
F4s9ndjkzWk5QHqME5VielLV4ClFeKdDJ+RmXHYEdg0cLt0OBxbbxW1ReLR9pM0Iahu+SaZ783Th
brAoQwsYzQMZMr13pgjLhVvsTI4m+mqOP/gskRGBJeHf8SAnPmsYUtNHXyO0F3hk4CeUGAXJSzxr
aPQwy7HOWBiC5GS3kFhy6BOvFSvmPnshF3VvCDOuJ24V7CzhQSx6tuPlQIeENvcH9evweYYu1cHD
58EERfNZdLeQopY2k7r5E3GkiOcVqCBSNNa6RKF4WYAkcHR5POsCm+cGfAth5JDBWJfvA0UzoW7i
X1WeMuf9KxxOvJpI/BCvSko2Ge+OuWft12+eM7+b80fOjnat+Ro+jT09PWIprKZiAXH5xaWi/EBp
IRJzo+PgX4IHl+9AFSvwrAL9WGawMYryqwoiFGlg+3NcFTwG+MBSFDQJzzXPPzIaaas/gp3mH24f
H606fgq3K0dL86cFxkxh8+a5n4GhwJ2znt4LFaRK3AUROPBia9jqO8Cl2u+cD42WmIC2E2U8XjlR
WbMDHQ51BBuPzkrhlDIAiFO+zVJoOdFG7iwfMIlPfoiWODSoNj/EwZzfYkIrc0gE1TK8E55xS+co
uxlejUKMehQ5cXdqFpCgnLHOzkBJr2EVRjKWULTwBsKDBsAskgMVlPgRV1/nU99DxeGkAmkiwXXL
z4EH8tWoEkWq7etMNA5i9VtDQeaDbgIOGvjhNG8O3BrYjp4w1weWRZkcC3QbQpuKnn0zumIGh8yS
pdF5RJJOIKkpZbUisZbL9/ouxn2Gxgdxj94xCYdvi1zxQ11rIvm31e8Wnww+IBoRKuk+Dz8wkEYc
lQNXYfvKfNoWPtxVLFqIQI9YZMOXMxHW4Bp+p/sogjXJneCoJEVApq5Cu332LHPG8Nlih1Li1o4l
yNyvW6rhEAzsGlSrW//Ltp28eMxOzWE++DlZexL4IJjhrp322Ar4/O3JA6J+vn+Y6Jilkd6M0rZA
C9GZnrlAlvPYYACEXw2l8TvE/xBom4N5sgRqe9cpx2XJKam4kezYt4PuPkm3vbj9ZLqx0lG+v0BP
tM757rcj4xJ539n0dKWcfHAOcxaTbDPtJ8f7C5NB4RxzhmxgIwUMwwHrqKf1y8t653vc1vBD5ce/
M3D6937QxXxEpMEsiR16JULX7qBw1JR8Bti0L2Nag7PpkTz5T4y+eYuck4vkoCt6skDoaGJ5c0b9
aaBpQ4Pa61PS88TN4aEj2gowlK9zHXd52Jo85s4Di/tFi5Rz1JTIHgvn4Q9Ol3wkZ34BLaUJ8U/J
pWTsBWBgti5/xVE7oGfiCeQslxYf/7N9vhAbUtr8/ZdVCJeGry5W40vhIda+YFAMviO2te5EE4WM
4NCn2gZkUXwtnlr0rOzFkRbyTmeeVu+zRAhJCctfG8huX+nlPTXG8tsdji+TqzjpuPmWZ7CdrOiT
2VGImgN0zqkbEPL6t9939IkYnAtZcrgyy8T/bARzfK54tX5fhBzQyAQPLRqON6cKhTLAdJcuuVKv
nX4ajsTFJ2+JWt2/hvezz6H4Nm1tGIJ7frWVifx1wVm9KRkrGWTTUo3IZKjiy8t9T895ZN6mg1Rl
i33OJGnZdGP2ZrZgk4CEF9IqgL5m+ZGnhjQB5dOOz97+LqyB//TM1SA4r2VCSZz3CEht9FhcT486
YdNWYFRBfvsqsj42Gdc00YSs8LQfqlj9uOa6QTfwdtsZR66c29icBCr+3lDigadjM8C3kC+GCRi0
1yRsSNm0SEUFypFo8PRm4fRU0voWqzOEiNDVOlZCyCPlMv0bGw187s/Ft8b6DzfpA2109Sy/5F4s
ERewTaOgsFgXZA3uZXh4tlN/bbkv7MOCbUPYS3XGscH/KH2FJvMBI3cXHBcgOJVQKs11VA/ig2Wu
DiWk8Vje+YjsBERSj7/hFcPDa8Y3HH1HA3KwRWIRnCZlBVphsblj+2PT4cvv5A1oNHsOsDIyEQ0f
W37kxWMUQ/8U8ru18JY9IpohTIasSrKcaQqdQMAgZ1Q7OlbQ06b1IQkKCBoyoD6cECKLSnKWJG+D
s9N98sEsUAcQAkdn/z1g2R+tyRzoYJzZKkOhDKVz+A8So8emaeArCzZzyEUXe2wjJmPFJ4Ew8EDa
t18L0rhCJ5I7IhVZTELraKONEbQSdJr7WN6WX6iBJcCsy+0TbBEkRYkm/BWg7w0U0U5TQDpzQVCK
A1uE6VAUcSRORLABlZtzgvMPhvhXswggiA9EAC+QBjs1hxbgmuAXqQ4aB427dFILPrb0RLBCjomP
s2iOFyouiHV+JI/wzE7gWIZDPghu5c7XIVRldzAZBv02W1zG3cj033PFzXGhLtuonQwRso4GwDZo
S6MhkNGfOdE41aJqK63uoy+O/9but0WExyWQ1p3bj2Dhg2pz9RVYD9xzWCRRWiA7+SCK2KC4eTtz
Ifd70w9BK3DVxGgBTlP6U2eJOsEJyn3jHXW82NyzdYEm6o12aejTGvLzkGVOtpAZosi0J/cb1HRn
vHsFytR6jfv2L6PJh2QIE4ZFqFGJsUFq7ucjuJ9j9Xfft2RZtozzA/nkPhXjz5BpJiXP9lbbPsdv
bg5Ag6BhWC4VIjGGBzKEyD2vwLU446rVMMFrcXgFlqBh0PTM8gleIx6y5wminV+OTPDhGSuPahQC
Tojln4IO46aYo2/w5OMS8vWOhaTG5MESt70jT2SNRfFAph6uzhO3KdWPHPg56WFM0qky5pKpk3xf
rgf+K8IaECi+kLBAEmqeHF8RYUDEU/YcSFnFPWEAhT8ZoDSHFRudw+6vjxXaNoAagu/8dzRYWz6t
j7r+jvSP+4mEl2lDnsFJRZEVXCYEPlMWdUzavf6W+69nhpdYSUikgiKrCUUQiY0ClgVrhhajgowz
cuEBDFTWoxiQ9mbcl9Mjy7tFOmofaFZDPGU+zqzwkRROk5TJO/lceBrZRTrhOkaPDOzyAvktPGoW
Tokt7XoXnL7Uc8kgysLbUq3tLfFLjLjApIWQ7/xwKVTQd2Wof56etSWqqAv6bHR74MXtP9FgdTYc
y4zPN+/JJ5sIv7WxPBfJt3d73lH2AVjAHasTPNi3IZE2MjABhh2uBN77htKlSnNf0INidBJZF5HQ
L/3rqgMT5POaQnSfINUKcpRBBjnML762uU3qRYEiEhvKZ/Ngj8DJ4Uoce1NQHw8DMFwtx7WQtgda
OpggfYi/szfLDRq3ieVxE+pRHQpq/SR+bsJOb48Q9WjBkQ8xETKgY0P6IuKAgGBFpEBQhqjNnC86
kB5NBVPUUEV8ECw90SI+GJ67F0okKi5j9o7hjpOWrY8qmRcgC1JECFhIIiRB76JSuQdVyvJiu6Mc
FGnmgp48Tqm5YHynpcjha31mYrIbnKMp6iP3jVe4dn5wlk05PrkKVPLQ7qbLCFTG3iVEBwhpzQXR
quBcT2npkuYV3dechaCBUGQjXaR1MeKNWSQYKShd5relECZqkBeUTfZapmGS2H9BFdgpRU3NVBIb
desdtNVh2wBa5aZMX5xT4L8z0UCJIWLBgQvN+kE+iALpDg3CBnukz8WtNOtjupLRY3SLSrSIfUCJ
NGZjR/5iIuGRhchs8PM2kJGx16Lmyxf0s+QHoWBhVJHTJ+b43dmDeeNrk/Of5lpLEJZxsfskqlfM
OxJzZVepfaK86qPpAG8Hs48vBsBw6HL8CCkLk3V5fLF/BQOEHiSIJBSH/kHovU+ioeIhFvQFsyDQ
0zFIiSNQ5qjE1Y94FEIZwlvoe4bA2+49RpT1ZS2iv+Ogyp3mYHgwBSTBGqyvMixlhBJiV6J8CoyE
6CF0evRVlfd2cbiEj2kzGh6LMTpWiglGYP7dRvCzg53pZXPTuW/KVNwghC42Jknn95N2DDezw0sC
jupW8O4XFDBCunmJ4ZTQ0ZHrSyDTY8UYtnhWcwl0Qtl6xjxeZUYbvhLJVcbWyCLnWh0by55zPkIm
ExJ5ltaBFC8wq3GhIS0e6dNnPoSfB3eX+WxwFyVvcLF1X+juzky1oEp3ssSE9ltJDHS7j1YmbMZe
cYeMlaDXQYxw80yeDTnNw9pZ9e4lvLu9G8urgftBxKf7qKZIsh4p/mtUIdI5L/P5kB2XPZh3Y7YR
UqOBC+QevPwjYkPmsK2e0Tso/CtgOVQm0yvEV7+lJblmThk9okH8Pn4AyWFfnbWJHoVG4q8htejl
lVs5ytPmAk34RMgzkVxtemFwa3a3i8XgcIn78DphqHbCUBmuZJ7mgRWJpPJ8Vqe3U30qeePPqfBv
3tC7MB9bwmaHDpUP0DDoMfO4tiF+T57AFdNpZkPwyCO/SQzEhZHnPT46KOEhbD/6gCNl8KHdqatm
ek60UB714yx+TN+R2BCfYz02Y2NrbAnCB6jk8faNERwOWGrvlb/qHoT8GxUhmdyYSZAe5g7nil4R
2lsk6vp2bBbsyWOwXDD1eioUttRBjrJv2Q+WA8jTS0TmXmRsB+uWQWVeHl9iNUT26+Rx7XzTZlz5
aD6luI6Nk5oTmtIvH7MyVkb3EpsDs+Ou28+4jpv5LYQgbhdZojGOwb6Eqn+eftdSbP1duLe5/R5f
vL1usxJ8aOV3UKcxS0RfHCs23BYlJK39jN07Hoaf2SMR1VJm3/bEuDxHDXvDWBlBnBBjVUVyWs8e
s/eu2elh+XQUDtbrj4zEl/3wsTUhoOhYGPYc1rMckpgzk1V4MM7RjU4aAzAjjk5MEGeklE4oDZje
YVW4L/oj5pEyRcat0/IcKYdm9Zh9CX1kjnDvSn80/NOhZx4eZ0enM8beiHZg9pw80mwYdiA0T0zF
rjxtgSbmg3kVXoIXRDmfZmvBmUtB6ZjeM7SIyT/PGTUDK3mQ/MrLdsUa67JA0LQEvAnBCG3rqxL1
ereivVROZEnKh3pqbWDGcEk/d1LmtqTzACciZGaQKeE1uztI2iey1NW32Tz7HxPzYj5SLnilGS+J
YDoHel9BBw5WN5bp9nLs0E7Y+baKCZ7STz0YwwjbNAfyRAVo4XnmhIPass/QNMt2tjSv7t1gQqGj
nx3Ad3PP8mVUAms6s3vUpAwOp3IqbQn11gCnUxfw4dVTfsyPvGq702kFGLd2pW3k1/lxQvJ1UHGb
xWjuM+JGx/SSCmJ3ru2ZcSzuIH3rUVv5AMrXZPCyKZz4/xULmj6aUg3tM2e/GMbrwvooKE232Xo4
4qWb38+SVrkjbOq94Df7scXb4lTem2uDYBwLlHM4ghB8/GKda/KA5vMdqV+PV+a/vxDMiULoGr4C
0AMyKdh5chAtw7SFfGb2SXT3RoXEgPWxsZJ6pEOgStodfeEItOkQoQcCE0rw3ouG0PLKxFhdI/uI
uBABVnpNqbeowKBGbfQolI9UJzXOi+sKvWSICQL95WFJ76PaUP/FdENEyYgCTQg64RqhF+ZZyHFp
7x/IvISQWYicQHnfUHJUzmpHPOH5RMFFlbIigQ+ZY+bSqPlT0z6SKEo9gMnWq8MiVUjlNTxtTg0e
TEV1qdFM0wABhZkuIgEEmO50ECkc85mPAMpwbuxgzOryJPLGhWB2OgWXp8wmCwFZnWiST3U4eHCa
q6QhoCKkGKEgH/Nce5ZHraPzlhJixSv5uRZ13pCzfsU5718DESWUPEkSqTeE94acoaQsip6Lopdc
pI2ALd5MCxCSrSvRYjTHogcQfYP+A2CFOsuM6k19+FD80jKTX5CcdDfzGVbgbj6OcmzdHOouruDw
63U+HzAhcTmM78ue4mRd72kCaL8690ex485tI3ESEZLgAXV5TVAHNWnIyFo0jqSM0N7L/jmSUvKi
VOTMzG4IGZH55hesLzVGEwD5Jme0t8hltUQGzfCe7t1npCuZhn6e/hXcLveGi9v5rJqU7WTX0LoG
j5hMBruPLGK7lnkI4JL0EXEWwZMRUk8GZ/IefQT04WoobhSMKUzDQkVk/5iMcKZUXClM8737V3qn
dU8d4/KdzIk+OTNkgM/kqhOZaRmUYdLoO9fbsLvYDErHxWi6IE/XVB2SGAxiWqykYTRg2kgzJsjj
HtBGHCRw39U/5Mwq/GGCcq02oV8Z+iries5I4zY8LFVgQnpzb5C4MhN7chUdHUA+xuz2HNbaDgTY
qgIIJhUPixqdxVpF00JM1IergT03/GwExfB4BZeGrR/IhsK88wfX3xsSvdIlbiCVR9LWuqzKpV7+
WZSntfOi1wF6NF3p60Pz36sxQoFW2d2s0NR9RRpryrQeMlzFvgmS4JqoZQKOdUcB0474p5VAMAyk
iPyPUWuJtTDwx+VYlhYkFncji1J0CB1JkRr1MpOr36oP7HQhrOPinogW6qTwSpmN0UhJMm16q4Nv
4ed32lZFCrmsGcYQxLo7lewVpmhgQh7R5O0ou2S/Y0iLzlD2Z0jGrDk+c25iOStjJmcykT5HQF79
Ag9osfRIWLcKJTypPEMnY8wI9dIkQ5+5ftVu+aeV9Omba2fnqJvDl8t6h+AaPYGjtt/ZvZ1Zew0e
nkmmOyt9I7wOHoAEZ+DdiEnQqF+BTFavh31Jzr+3j0s4St86AKMt0hAzeEhxuzb/uISohC8GWAvX
TVi7WyZ9YZ2poUxcAsQyZEZySNIWUGZ4DWU21X1V0RD0NWZxu2UfmZ1btGi2UvnmTmXEIw54VJpE
JH15yD+oJYdTedxdvI9F2U33ZI0/snfRAnX6Zuar4X0HTvvTEsD7mTzk+GI6uhGZZ/eN4B3puhFl
rQ380v++NEfrXYPZYxR9fTxQ/DZFgIZlSTiqJsMELWW5aFOOyCckKvxWPOj9bHtlusH6RfW6/noK
W0U50fSkWBrs9b1NPnT0Ir//6xFJObrissi8W+8QJdeZpwFq0XwijTO3RNgsEz5D4kEvcpzbR9DK
QWU6l1fICKO6WlqYdwCLXmH1CG7LokLZ5xlICUDDXpHETPe9POK4VoQWDVLgNbvG700ddj964d42
xj26ba5oGx4xgobBItOjpxEB1fCMV7W7+bn3/pNzhM9fjbzmnGI7mQtB8XVpMRITbLoQyakWY3Bp
8u/ztJjXI3XGHEUUKAW2N3AOjI7y1jKD8xiWmRuXR/JEuSyKIiK9mK2iY6pJeCOFZui+f87U5Nn8
cbogh7Xvk9eEueg8/D93MgXu8Rd+QHHFlPvOfRvJ6zp6P5MLFeQaMUWO+WR0brxHNlZqkjEWXNzP
WB+wtbiM+LWWFzGECf+33d8T7TNGxMia+fp545FaUd3iF1O6I40hhS+c1zkpTAaafvS1itNMYTYV
6EZyNzsw/HGuutnDvVPpD0D3JLcPm5MSVpMvTZwXmo+IEa2hRvua25ke34LPxQbdUnZry5w8Rp/t
VYmV3rk+Ak12dUxd9fxO86DFD05fgmlUOgQj6PDEHCrZKU+FSZoquizIDmgbjs+c3cXhqn+2d4av
E5prMCSZkVMi16lAYjpGFfuB63+lxQxNRGjc8aHW7zXH+iD/fa44L8M7/kJ8FcacEDEEHwVUEzp8
ZAzx9TWWI9TOd5tIBGatPwufHIEbMG4ddMnrkDM27e2XJO9ItvZzIxWjjNvwDv4SdlBX06x2NLeb
ras/BZQIGEt2WaMXyFjQYu4yZU3lypxSfLSba6I6nwoLgtJRF4rIO3kwsg7Y0BS/6JkLNaWmhfXy
ASgYWHEi4xyxB7GmjOI7+wzDPLucfGQNa9Hl6kFI5ekzGczqbR59SdWi9xli3YSJ1aV1W8Q1k1sI
/oEZAbgfcthn02eKAUaN4Dy4WpoLQQWVQaiWp20E0F0FiuIHfnFiez/Hufs6yeE9ttBvQRO362x2
i67rTkvU3RebSWjIdg34a0YNA4cQdtE93QZuFTSH4XxeMdF5+w2Uhbp4Dh19kf/JO3meN7YKFUGN
AYADJanEDe6Kh/ddqRtmAH8uwffhND8NxzFTARESzbr4DYYwKbG1A+kF5NF39l2LmmAfM8ibKvWn
gaeGotjrxyFWs3+eNFdhGz5+HP0oGeJYh9Ej3lJJ+kPHdJ2OllzdDAlj2Z0Vz+jwp4dnIkto2gDU
ATER89IyVPTOYmLwN+XhCqsFD9gDCGnHA7MkQ+mgjtSQv8honUtMYTxtAW5PB6/nUsK+6qoJb6FT
71BNLxr4cXnbDxDrm+NfJc0jY3LV7afkNSNIb1YNj6ghj9DzGiOV4nrJgqQBl5xh6X93fRPeUHww
XebF7Gm/B6G0FXfcaLO6O3S/nzyS6mmefHS/HPfUReN7C/I13J8xaEC0DeNG96ss6BpHposYXX/v
76BTRy1RW2XSnpNnBgFoc6I9ivhqpMU7Z1dSBraEolEbW83kTSCgFjQ8jx9jhFiO/HpXa1z6OdpC
7YnL9auONXbARxdlXps5/PWtHA01nnNysFJTnw0R62eo499wzJ4C/Tv/TNVi1v6TX5Wj7/OHSO9S
SkkPGhDi78ACX4yJiPOW/vkQPv8j6cyWVMWyMPxERjAI6C3zoKhoOuSN4ZAKKqiM4tPXt09Fd0dl
n8qjIpu91/qn5YzDHLpi5N/nFeBPlJGv0VhfRvapzGvB2yFFWqLe0J05IyTrEWrv8jebPpp5BbWM
d4rqPmA/ejrvlA1bFtoMu31MG/Ko7Zp6uUOQZ1Z/iCix+0utP5Cs/fk79FLiq0FyFjUhHss3ozp/
R+whd59FOVxo2UQsTm58efzCwyJhy5I6qLEwG9hCXvTnY5spqmN7rJrdNymMSRNV5cdcWE+3Brdp
3CE+zDeRqSzUsfXEKjz/ILui+OTCX24+Mkd7W0L2yMmJGf4BO4ambHLVTRldBtOkgJr7UJvcUeEk
RSCXAcpdgm9X7PbXL0pPB6M1/oyRxTz2elKuyp1C4LVdzjN4NDJB9uawZLA7LISDJAktC9Xb4JSe
Zbc6dI4xA7WnFBmGSiiOuNNwKpYBhCMi5BsmxilKCDKXCYTRVkx8zTfqXEcZY2mBGmg7Acd8ePU0
uK6z48N7TYufN0kef72v3mwwnwJj694wWSljulGIe/vx04OVpYvHdDAXaGbx10TGjobAmMuY0Civ
kpunAcCBEMBhatZ3pxPbXmzTyf6vW1T0zq6CLbt2l5WN+7CzOnFoA2cJ2yXArAPVxihkrCLkvTf+
OhqGqKnth4Vnfn3mBPDeQDwNKm0Dfzd4lfv4oQEhJZCZ7BaoiPeOVI4+QvZdPlPrpBALfuPfsPd2
fuGlf3p8Qw1rPo8C4ejYGjSe/M6vEOdjF4GKqwOQX4rK5f2ApAywGeyqOkjONdZmX+K9vi7O+wuY
3GHvoQ5drupgcMKWgJ4OQ7anzPcTYD/N+uHeWGmyIYf0nYwQ3lKfE70efCbM/JpDG0RXHO/7EKVb
kvnKGk/d7EZy15euQDmIYL0K3trCwoER1R95NbhaSvkp3N3MbXJ7R+WV7v5nooN0w3Ug3GTbVpkS
mMMpPhFBZr5sM18Yp4DCwAhQKkAOMHqEvWIEoByQTwriz67EGF+NsboAnZLfiylRP5TgGBA/zs0H
FBBQ6c08MC6RsfVeH+nOZVf4aoiNMXrPHvglHn4VlAkw2vcgX0DQJuOww/9uv13KabuNXwAcoR5J
k/s8Ww2mkivZRThyS+aUdKtbQl+PcjXUQtlKKIhgdwQZeuKsdXU8U4Qe5/Z9DtVbmafdB+9VzxUK
mx5GFDqKet3jR50r0Z159IxAPLMEBa6JUnn13PTYFlhOHK3CnofiXbjw7kCgnPEXHaxtEBAM5uaB
zESnTzyK0oUivge7o2sHWJRb35gDvlUzyDQmsAw3w0he14tbaDBG40w1B0EordXWLHVnjGEN0xuH
U7BfI/ZDBZF8ltx6bVLPnyh1CU9IaPaGWLj9cn5ldVfCQASwxCrg99Brq+A0t12xQyPJTEWf36bb
K3YIuedNrLksBAlpMilnOABAgh7Qy7fzNeID1Ct9zUu+OX2/8ND6es+3RKwCosVdMR+FBFdgncT8
WkAuC/pYWj/Ow3V3eLIxotWAPUhkW6hPNVdZ81N8jfqD4kjrdzLY3n3VbQjghVaIeUP8oBBvYL6E
ck16scAT8dnFygSSQiogpqBtCS+w7sgn0Q6QXRB/Jw3aZt6gxn4rNFslCJzDsLzMuvFQ0M+cf8W7
7z2M/vzfX/3Cy0PqEgtoCfc/2WsgHDx7BCtY5T8/46THx0nwD8qY9T3Ze7iBVhBAB+HvfR/An3nF
MuBpRd4U5vEo3EMyym6WMHmGv1mt0/kNFoPPSb4Yzzxb5lZ1hcouTOdZYpzKCQaPxiELIySTY0HM
Vk34xC1ABjTpw5RJPEwNYHzEWd0Jk8wvyj8hsBOo9oNECJiZFxIV5QfKJjbImBhsqXwR2DpIzsGM
CoaiwQZ8LHnog41S6mEfeC2RquQhwzdRl8/fua+/Y9YXPVQ3tsYDnqdy9oVqwZ2bSYyNCThkNCxk
iH3KWa7MRiMbI1q7KlurU7yHyv7wCIgA/PDA7oz9zxDmp3aQ/feY0CyFxnZkd7U7HvmN4vElIBzX
hLBXeLwK3u71FK0WDP49GNTh/eEXXw7O7HAHc7zJ8x4WISe/70RYVguLqHiosdk8Zb5MWtjrdgCS
6tzv8BuN0w6d8SyLx7P8gO+MR5dI0PVXikvi9Hhn2BFxVYY5ysLnKJKBSEsU08SQVmSrJmRA9zbk
FRqzLLoby1KblC2TfszH1dYgFEcJobXk55Emic5McpmnrMIWsk2l0WAwK+6HfLigCgBFQdutfx0d
aOWBTip8Pr2CN6/dQWqnH449ls4Lcz3Csq/Lus1512a4+h+5pR9r7oFIWDvwr8BfCVTcjcR8x0/U
MeTvRgJXcURz2IKaoSfCyCLs7OCJJg1s76drAI3xdbp/7pT3NO+XH0eq/O8eW3xDVYiZxdmfciBM
glZg/QpvNBZ8wmXAkppAN/sflZ3uATLfsSoZMILHIsqPlHdVJJ9Vij3MXhyEA3RMZvr7oXe6u4PL
jYfg4Y4Lj91Ncdk3meQBiE6AEbt4eCX8xMP8ICEGBhrhZMYOnkeneeH3c12KADXyvY+3W5/UMvsw
+txPVIxduUDLjpiatqozsyl2n+fQTjcSAZNcCIiZq8Bo48lbKkGx0TuLOTvowtTI2AB5s/RYw49z
BvC1reLHvL/0ufOvYaN5Au62aYLkzWcDzToluurnPRWisizUgGawar4Fw/6/OfUXq3VByvM/LXCc
o1g9MRobbt69KmLGuRrdIygxwwS3FBZ+knUW9V6c8WzilLmfCf3iT7kcuwPu/83G90FBkUeijqLM
u3XBu47Gu/QHEld+mRKu0h0DhZ+XgleQvdaVPFipAdUMJSCiAzGICs8ZIRyaqxs28kBo0vfeeaF6
YYLUMJKoODJPRevDfBaM33SPIhVQ1Y733JHgcK3vgwA/c3xCj96tXytIgpkBQ90eMQmPXD1A7gjM
/PRTZgG8neYajHovx+Fvapy9zUKZv0ZuT/OGSDe5UfNC5jAVi7JxxmgCRjrkP8xKIKqgIzU3qiPk
daNWaCrwVuFQJkl1ZKnzCx11HjEYdxAZZ2i8E9OrplCviLTY6147jaQBxhiSP41iiUMKZyclSYeQ
+MewjSK57B1Cb7WgOg7sO6lAaGb5AlFmXE2mk01pKtFqSR5dVhXK51H8mI4yt0WRiubgD1SDP59D
5tkUqN0me/msWVDHgDaHs94gfdSWDNhDr7zb3ZKaIecpCzXn5VeGg0aTWr+oXJ3H2u9mUGgBuEG/
j758JBs2fuTWSAWQ6lGGXnH+kOw4Zw9kQjCnh/6MGGqRHj79BnU38Bc4PWDhG5dL7lDrU8E/q5N0
YReQJ8/Q4BNOm98nQjEOrY89nrHPEfdQ8bdI1ByFPfPOUX1hm0fmgjrGkW2qsgInC5DCQJwbSxSS
Ii2OE/yCe0fdIoZjZS34fpjlcRsFojvlAlXcZ/9WLEFODKMXjumwQGnEBzTxyEPaw8g4meSkO05K
utmPLcYsr9lnh6HaEORFbQFVFz4dKfnAPDLqzjY4wYZhh6gBpU2O3P8pB3JqS735XLeDsKf9HLpM
Z9n/7hdl0MT6+uUeseMhXeJrT3S6uZTp8rRo/9TD4fVqAvIU14iLAOepcT9/x17LGGA8G9eo1Jxi
JWEC5jOKaLFHRfFc2oou2c/3n1Sepc/h+gAZCfAavKubaRRMSatIG6YRPOZoO3PF69fsxlih5cwu
MqD5r0sya9FaWWkxOF1pj496xQgLfDlDZMPqm9hOE4syAssqITjXaD3OVY4HKQ9Lqjeyq1DYJZ/W
+8DKUB+3hKh7OodX7TdyAD7ftqZUMGc2FgfHYSyTihzXPJ/lut0DRWPB9rPhKr1GeFgNxW6ZfsaD
9vDzV6Tcg1cf1di0kMIexqCobBTIaP4dxqwhbvhIc18jX4CAijcsPPYNWkQu89GEH1SSFWevW1cB
91JurJoYGQwK6NBG1siwMe9xng8xI0g0nHZ+D96VixmqGjhAdHXqXImJ2B9KdXJPp90zqhjAV/n4
nug31e0eoS3rYm/eM+t5oFtNaYEKj4UOmvQlZosdMmXIqcMSai68FNiaUie4wIz34sk4v4OKWoaS
fewNrk4J7Z5WfkbZRJWB6uQFpUBjT0NtfUp7PHCHHeZ+p1rTqeAr5hEhiOx3/6TjvW6AZUGZQZvh
TqyL/VqkzuLq0v+5b2IcgTk6inwGS+CvN+ktxViZczZ7R+DGocK+KTAfwoXt5jhySPYO0fsFDMhl
/oCMzkX8hnAyi4SHMd5J9AcK+3jPecCzh74UERagO2jIkAMdtpVacURj+pml9J5ndhtCCxAlvC2D
FjmB0PO+BNYrTnOAu53mCVjAJeXr5heWzCkT3wtonPsIMjD4tfL7vlk1B+ZEDsT5LVmMOuAQWyCm
d+7cwxnzlYr4c+ouOoD1+U3l/KUDvIoEZzimMRPBPKanYRlBwv0gQuvmPl5hvkCj6bwmqYJ2+/dI
h+BDbBCURWe2QRiNashwcW183BrxC/lnCBpHl1QPZP2fFg3Kl4cXdyMennnnNKkFtqg77bIZEQ1z
x2xHRsuRvmjC9JaMWGRnP2FQRLrMwkE8doYr5oujRtgJg65gdpFqrT/WyyHoQiN9ljQpxlbUeCmZ
CWoLzaGfMxZPTJjkEyJTsgMUWAy8vVkKnKw2zRg1hI5Gsz50+BS4oUZw1u83pgROXhExcct3kPrq
+jmX3JKCndwg7yR10LRywg3ZVB7pVEiiPu6MPBcEWlgN7PecCoHPIhTAjAsnEQtCFhIb7T+DSpn6
bB72EQoOXoWvjdXEdUNNK0GPVCwr7UO94JDedjYVGgjiIUPmNnASQtWW+KUILaNB2b7WZI5Zw4ns
kK+JGHrgwI2mbMl7VLctf5F93XrCdjKPM0AM6/IlvSwFMwM6PT5gAYM700QPHn495JHVn3jt6mqT
QUxiwC28zpQigKeOpP2U3Kjl3pVj3f5DhcY+DIDv2SK2RRCTb4huODC7Tdq4tK52vjHmdAqgda81
hfWIhKHSe3OBJmITVz9JJyEtZMotVZO4kaRmwuaG+qm4fBGxMm6db781J7sHHyN3r1aBDjmpqPQ0
U31ZzZb41Z1udpCEDtxBSCIH5lm3DkcTOSmOQM0fdMsrEu5Q+KH3yxmXLGLTSAhDcD17b7nJld2R
EhKcmLwFh2/e4js6THtY+a0DVz95mJPaIfgGYU1DHfuwitzpGrNrHATNXY0z1Bsn38e2ek5ADumx
lNv6PeZNMBHinShIEkcuwVFRwaFAu1fuPWi5U7Dg2tdJGf5GA8EKIawHBdrsTtiSg5ymQkw+mkq1
paJNKcQPA8TcPNyiSmnjoStfGlvz0uQ+f1Tmfj8bdD8yarYt5Ab+AMvwRsJcQlA/sy7dMWM5yfcj
92hk9cNk+O/nIR6S/TSrHXUEgmoXicozlNQorXWwFBnY7ereGQtWWErysjn6HHgnmDpk9aj4aM6t
Li4Duv6FtmwuezTr17h1v+RM9kR9/mYXoEQqDgbL2uqJyHQnPSNtZhdf4GX1ulDMz6MUEPsSB6kZ
5FYyE16pRXyJfBaz+ZrCTNXTjg0UguBl1Ys67pbyD8vAXL7+SjTcGWrj8JZkq+d8uK0Ucz9Gc0Ee
Tn2QXC7MuwdQj2wiPXeAB86CDs5Bgb4OgJnfT54A5mX8Ybh4GY9Dio1gFAElOoWDGgniNyx+0nAQ
CEwKQR6jJT6XbgK6HUluR3rcOByHmvW0x2E2lxDlXedGuD+Ntg8GeO9njauh6IMtnyvufb5/uFpv
0l9lij1e6BiTD6ynGkCWxLlLXwkp7GgJG0vVfIekApt39Nlw1p2Atg0kJKqnLhRsrle7RL2nEXOh
7F5RD5+J9J88ANp/wpbgooHLmIuBa0iNqUUJTPiE499YvQy3B9I/dDRAMdCvh35taF4eoJJCQfml
AoxBp0HosSm5N/OHNEIRGcjHaUMWPHm0ze52VEmZekQYStg+WHduGb020lwJpJnGbvJle0HvcYBW
dvmf3ZGvZIQNsF4156SfPw6G94gFB7+7zh8IbNbqglg8JpffrQ0Ukdus8vMQR5QWKlu0JnynRdIp
tnHhxg2JiIIaZwPrSbsxiwOzpXV2PvHtpk9PRmcpT9tfxiW/Ys3SfYqhA4LIWHFHZohuD7QXoh8E
dvl0kWMHVdAt22kzQ4LtPndlUk3YDlOMtZrioILj5O7RENGb2q1IaOJ7RtCMHIidnTy1ieFJiO8o
MUX8kj+K7q6QRA7mg90NAeimIki9svalp7x8bWg+KbaJaip436a1GLf2fXqDi7aWkHchBpwXyS1B
Tr/fysj4MA+V9o1u6+HXZN4poVxP0C/on+V4IZaBvIA+l2ashpJamb1toXZ2HrC+r3MtvM5vscGT
J01p5UuAkes0D3LFHFCADB2osF61Jvzjiu6wtxo6/kN9eSH8GQVNY5WGrZxuBzBVIAAH4hKGf/sm
ma53aelu6xb5QAcu8F1Iy24nBdKbcRJKbRm/WUPSklmUfDuvvaMsuUbd1n41Rjx2TGin2j2hFFGL
uHQ4tHAWlgJruI49PmxL285ERnxfSL1zj3/LD2/D5wfYeeR92/rSkYUJdXpl9RhYFz/RvgyylVho
Tw3LtqOF6nv9Dr6YUODNBSFolCbfCbLimCGDQd2LkZj5BN1DjZ52Rqo0MkbZg0DST3nqvDnTw9op
iZskKRPNB7GZj8qV+383ebyApIZrYdq1tH0cBgv2lBdBh1fm/xSHl25e52pYVf5dSG/3vcuCFSAz
NwZYpUodrqe9oG8ybH6Dx79YN/a/P+Pn+lJDMqwRYcB7ndIRp7WMCxfo3JG6SGRzvu3qdOX6rZvk
SbB0OOjnnTFBY8R/79xoUzsC7jEfWAxtQIrOUy58XjnCJ0ZOayhHApaL6vFtXlfyJZunfj7vh8iz
+qCbsaVtUamKwLhuwsefad54euVMvzDsL3jrRArKHjs03IMYGDUgXUD0YKLMQ7nH+4k0lWIpR6Le
Zbz8nVhZ3epowfEXESI3iB5P+3bfGIBSMF1s9wl3EoYZu40wZ6GK979HIsGoEEKRsJaRCydHaAuR
no/dZgFd49ezUrG+KPnQQIp3Aanh1+zHUt6o/jOEqziQMnIW4vT+h9CUu/3FAdOia3CNvUX8Bq2i
Y8TZD2V0ecywvaD6r4EybS1GHIoOcQP73diIctQBVTixJ2Cc+/CZgOqKZhcEigoFOwPfIw/eeIpD
ggaZPyvIKVk80O2VvuEkU4bl1rYKsouRHD2GlU1ReF2xhp12KvnFf5z48+TK2MTdkzluuE1KcgZH
s/2Mlcfgo/mb5XuLP6Ca1uCH3b7YOx8l0O0PjjM/+Rz5GBKp9+kM9SvqhikBND6uNflIwYGZl1TU
I/I0BhO9jkMyTGo8DhOSscLRKRsHqRENsfV7++UABAmPF0GfQpS4EZubmGlHh81cyyFu8fxnvxsD
mwzESLFhFql5wE7t1feVfByi08V0wFw3mdmtwRWzF6YUoU6U/Zohfsfvipa/X4NC6KDrtJs02NOS
SPg3RRYmhZ8xt0EiTzLDNlU7HIbl+o11TNi2agIoC6w4jA7aCBM9BnNWyh+wnAslcABG+6pY1rBe
b9Fj2YBAGAeonBNxwa/oO4y+ZXJDdKGagIsDhkY2pKCiJz/Jd7d2O9B6bFmvxoJlGy8r6p/9jF4S
HroPZYJEh+gDmENMz/CMUj2RUBQQ3LvcHxQIrKEoa4P3BqF6xzDnAlkbrkin/YY/N0JJ+ukelM/K
3RtpV9VmMMGYOSKAztQNc1xY1UaPkePPn0Z4KRZvxWqWZTKc3MbIyS/nNb2Usp7mAHotGdj8cDf9
xw/zDNO/27QC8DFR4VtQoKnXQFx+Z9H0OLIfR9AD3JlPizIa+dU6XzMzCpYWnfWisJBEmUs62sZX
55CzgC5rUrbd1/Q+qz1VTIICmy1DPgWDW2uL9gcRnSdMC+gZwD8JO0IveqHBJoflywYcMjiJfIon
Oc9s4prz0JMXZc3991m5tHGpA0IWjsAoORKiFyUSUJ58lnc1o5whSAurwVCNNd/Re+v59UXnOoTh
AGOgc8VzF0IA+bgbMYLuveZQrSEu6Q6Cx/kKYHV6r+/rt4Nwm0jkhNMSFK4JxpIvw/iCFuBu898N
6k9U1LPP//IMYU6hYDXXkUgywIaCELgkGQh5ndmjvW/RsQ+C0moXiI5YaxgeuESfx8yR8IA04cO6
LdSff4GaJiY2Mgn0g9DrQVkdPhNCSEjMAq34UoBaNZHw8lb3Ko7AMdjuRO+hhVLcDGu0J7BhgiqC
A/baAF8MtRoHQdWanDOnl/+FoStXQyA09vvlkBFNjkpqOrYDoIgndNRr8lyjp0CdJDLWnv4oBqVQ
5wPik+3299JZdGlc6S18Uhxpi69VQruSN+11G42wyf4CYvU8GHA6Fkdu+H7TwbHe6f09IWIZL3VS
ZIUbFS0PIZNoVYWM1lf2FpInML0PCieRzKSEQNXflwm0SZvA24/nguH8gHnqMX+ONSNhQjCv4b3G
R1XEuCGGWWTcuu/sjU3dD1+0wfOrt4l7U3e4CqJFgg/M1mxg9XPw/SQ5bhm3TZo+QifyNJm7hECN
TCAhECcvRGwjYihs7q0AHMArgOOAEwTjp4RX3gg1EOtydguGi+gDqdaHZApu+z2GAgSUDMmZpZPK
QehorQ17Lf42uwo2LOE66lm/SAE5Tj5u62piVPjII7iBoYnek9wFHiQmv/PE7hdwmW45uR+OiEgA
trEp8jiiZYeHwcHLiTZzf6PovMQyM4e/uwO8l8QA3VASZMsG2P+MaMBcT3tEg44U5ody8grI9mBb
Ix9CJ/3ll/gIRlVBTrjtpF8j5wQj+v2X0gOcBodNIgIZ0BbaBjRSznEmS+aKKBi+tzHcp2JFZ9Bn
xtgKrRU3j/Z1lsf4l7GmKl6J75ewHi6VqVNHxr3ziHAW3L2xQ2l1Mu6mOlWnGpr2C7hAewuZw8vJ
saxw8/0qnrT4nhndwMBu1GFo1XjGiCuMVHq77zLb/HMeCxGJQIJ0R6T2rFNPI1MrEcmoNqFcR8KR
bp5qrgssXtLl1SLiJGlH7NKzY7ZYgamu9N2HyYpc4wObEcALj6HoG4+ZKYZZgmser9jMRMjLNcHc
g8w/dXPL4FT7+HOdoTACgQZYY8g4k8jAy2+ByO8YL0XqZoqiv7U+gJKLwa+E7xih5OlF/n4iWxp1
L//Azxqk6yt6/GAALAOMa5as4MmciRjEQM2dR3yff9ZxOLZ/9FnnGlNsyMo2PVB1eblqYQZoWSxo
gUci5BnI5wcEhq8qeuyt2wbu4ImAGVffnUxI9LS9jVQB22SCEwCdNYQYDJ+lLjJLkpBeIBdjkhuS
tji7UAmil0Z3tkcnb9gUenxNX5duWiNoxNFx1QFzFqd08rJRC7pPn0BOFAy/aaAyKOoLnrGAzAfD
+VUH7p5m6eHCHhWTtMXc19rHXyB4KMoq5qasl7of+h1amCvM9Of0PQmDOP+JC0I5ZOzSRx4KseGy
j7KOxHiHntg60nI3VzylQ8YzgBHRveH/ZM8zfgmYNcPMXsaTO7EXkHUUSYgjt89gDEeGK0GwbgV7
UQAytbr+kCs+pyYYIIpHSX7zSOP7bHTsJJjJP1bpviboT95rAohASdFB8Z0C8EFWjHGo8YbHh1sW
5nPxJlSfbHOUW84TUvPqVvSFB0UVl8pADP7eAHMZFEgnBbBqQ45xaa5Jc6k63eS4HZ1vA++2lZEC
WUS9fpZQi+WuLvGdjPUZubWp6gwJh/Kx+L5EFFfaBB2qLvzaH+dbL77QCIKOwYKr+iI67I7H8cPT
rCcQFv1mjGOC2N38jVQyrIGYU+j396pn98x4/q8HxnrRnwlFzvZ9R8ihTspZ9pmmAJB3W5OWQyC7
h4OMHz/AXXK0kcC+/e6nWLaaR3zPP8hSaIMopn/Qn4t0mza4zSUHvfEURXAlhq/cVpxdbOcHQqI4
5bM4jxvIJtJv0H4LqBl2CIEvblKItUhb9C7SWlpTpBg/MlcOcbkAZmM2OsqL5D1/IrFRosfde+ib
Og0fi9obMvyS7GHykNVATx7l0BwMkDIoCJIb3yjcq5qb9a7nc6F9/JWXn20N6tyyXeOenWivhQai
i2T2Y0Y3ZOkGR1n3tLUVERk7vKGOBjsw4bAI5JDkgMkr5CSPbxA5cXXe0Xa3OEUO+WpwKWLaOgL6
7MdviceTlL1k5GYnaYI68rl6OMom/cXkAkopH/IzgmduKgdzATQ0YkYhNQeTGeC58LVJmy56bpCN
wf/xEdShnW0GPlN+oRR+Pvv1FXpypvjAzd35Woiiq4yrFj7FrhWPrAOZRh3AMbXLw/vr0mCmSS35
tJXtul4ryKBVonGZwdqur+BgcDQlxhyyxJLH4Q2J15titINAUgYLOXzhXcKg0cwFTAzY9728cJfS
+q9xNShsCv8LW9maAVmzXRtn7ggpoUui7fTmVLPcBXUrTRXdEvaA8ONU4KFsafbugCgRRZwjUCNU
cxiASusHrLRF4nW1hr7upr7iys6/itgEkLnFkhiSAdZphHU8UicpJSRxTlc7jfgGuSug4z3VVz7T
OrPxwaZ2957dzQiEm/Tm3LE3UwdwgIypRxSvmCg4pW+TbvHYSobVhAO/dNfQjLvGvE2Hsc68DH2q
LAa+vBwScztCeduE8pJc310K7879gHYiVJsoMYYdccwGlz3vN4j06dCDT7MFh5EG+pQywoNgea5L
Crw9m+fnJM+qkNX1PadoiWwYfK4fZj6/cA5yHIldEjO1P/wlBWB1Hthn9hZaAUGtMMelpM8KSUZD
UTPgKHsEVc58Vv6O4PZLd/+HNNGsIs3+LtWZoMe1c+81oc4ALCSXU1G+bT9UpjRD9r0014hWLsbs
GrMjMBoIUzHxCiCuD/KMRwsJKWg88j6EnDjyNothxJgIqaDCAxpF2DlYQr7JW3Tk/L/LbcXD3V1K
xAYL0q3Iqkgnb1Iq0lV2kMgf+54ZjMzknTweMK1CCt8X4VTviHeWnHYlxjveF1gye8Sd9hM8svRo
TxdIRgg9FbkUzD76LZYF/pIXQi7isQgqSt36yPwj4lVhmJcafmdwhA7vHC+Clf9qjckOa2dCyjbp
n46OEswAkHPlyZhIN4yhmyfqFCJziCFqZ+WO53GB+MnnDxQ8MWC/nEaIaXT3Mf8EuirYZHIpqCm4
VPBoIQxtDsBt23JCYzOYwdNdiSJELhdjCp7sWXO1PZpSQYbid78uDCAlCgmOqNHg0RTixe6x7Kar
LYLgF7w+o4UeHI3EBmSxygChuA6yJIdpBd8xfC6ETZOSlbEa98WQ6u0R7BcFjHdOpaKKo3XxmlwP
3MrnWuRxaJCGiKWBNIDW4vtUjei3N6TY8R0S+EOg2vCP5RUO0XKBoJAC9RBzvBCZgg0mWYzS5RGI
HGrsDr0ZiTEdX5fcQ24b4SEPgiDKQGRcfPyK+W50OUJeZpcrpG6sCIV1TR1HtOr7QMKNx/JCKRGl
2KPr3Zv5M8SZBOA5FB+9N4w/c+bALozlC0npifMqITKFTRlN7DDGO5FHr85UuKh0yhO0/+EJmRgT
fnxjuNcCeopWhfrMeNoIyWVbwTvhgryMQPQQcSCpxrdPtcyXQ6xNgHxC8KYqv43ZngJSc9XURu2n
X2j86ARSfoW7Kl0Gy8dkNM1hHH/IIuOE7RAGIBW2mzDCmoVgUSMPSHojsJYuVNccwPRrVI4kGp1A
G/6p/AnUDY3ZgHNn9pmNHGPydJ4sBQEU06LyLYvXITgP8xdDKEQfhXsPkxNgVssuT0ICiYDS3z36
rJS1CFg8vNF28Rjmax59sk0JjplAZCf3hDcvJjLcCGMQeFp52HJihJpLb60vP4obiuxLnSFfH1xn
1Hxc55pxuiUuGZ0FS84PBMbV/uKEI5FJxGgIUhLAyZTm0A7zVMxtxCHAFT4dRoSJijq1Z/DEzykE
mjXR4SwHMREiJDZpbp58CYDd0y9ARRECKK7sj/3bR7riEqKRYAk0BcWq2vt5/iOiWBIyjKXp8Zlg
YkaEZIM6UxuuiCwRn2JosmRvcxhnv0UaqVDfoltBcEwfJhjVKHNtMalTxiSLrI3iSrSewYt1jIiG
Nkq0oqvM2uRgPMPLENHliLCMW0A7gmRaJxJeOwnJpQZbGaIFMdzhQQQ/pf90qsyoYj8WQmXRmFRe
/zMGxmyw2Q/oiLZrHlJSLQE1ydTG2lmhsDyuxNSQD70G8STm9mLJDhooc83ZbE+zCMsOnO8YMtrT
sFOLl96T2uiS8izGVd5/jv0lRwB6zP0V7+wcf9cNX7tIpBKnQLnC+mLpvxAIjkH2x9sRfSyeomAm
cg1FHyPkUFIoxq4RpnZZX3oeBxFfDFzCqDfQALYpdqJ/xpRta59FtkVhnRuUCf+3QCJPSHilMuf3
aJhk0uO15ztBK2o+plfOkcHsRSEochuPguP7pakkIsKht6mZW7hCqhirs98vkxC/wdeXk9MG3HmV
Mwqz8hgAqR6P5IK8JiNvKnI8WYzssBuJwRRiCgpj3Cxp7snhBqG6s3paAXnzMxHNOLYRVeh02ZnP
E8hq4/mKSAUzZ+whtrH8EOoADun2YCzPTWu/dmO3sBPGuS9pHT5YlXjE4FgHMXHwvUv8Flo088Qg
tdZJSAV/Qt5MoMI1j9kiZCx+fAR+LmO9QcDYiwgPBZUZUsDzPRO3IlYXKlswNWtOwwZuO8H6Trb+
197yVB0Ua1van4K7QNofuWN/iJ4xJrEwUptpzi5H+vbh6QkEogeaAwhEWxo0wNqjoJsLuBh+w5K9
EbNwOBR5knKPJgPOlCHHTL0hM9V5R0Ov3SpsGBxl0+L4hmAjpIeKdqYEWYBwvbXuRPo0B8IPGEiy
J5/syioTJtDMEU8ULnxosxFECYHrTsVSYMdXCa5+8CRqIr0D+djXb4CrGfCBfuDlozULjFDb3aBI
xndKyQ8+yCcF5XVyD4zppmKYJdmMfNBraIDetpaWkPuSNB4NjQl5ixBgYLUrhlLskFQBprrPKaIC
DAOam6EmobEldB1pxm2FQIMEGBkvfTqTuZUYc3DlpmISbzpDWrbtqRcN64+BQezUJIA7Ax7nG8Nn
sQI7TNngMq/TKwo0Hd8lu7Yv5oQxV6wNCvGuKv0/KDaqWCD3z2Ycizfj5THeE1rKcSo6RLpr5Uzo
7KIT+s9xonTALq9NA9zdWu+KS7zF7zMcj1Ut8wBA1W+9MczzMGpmJaA53l5HeNl7H8M7UDzFeBQr
EV4iKNAS0/rNH/m7blunsFGvQ2VX069fLfbMuPs4ddzzWEAjj0lnDJSTNoV2KSJIF9wdejRYiG+f
10ZUxdVlEwgTRzS1vEuDwc4QKQFL9LUTEvnyae3X7A/ckhFrq2UWI20AcIWvLHEb0nEL08Nz27kN
iR2PaKNA+KCdTQ/v7e0wXtTkNe3PUHCsglFAKtaakh9Qnu6JVBE6C31WQWlnKzDLQYDbMFAXePTX
5M2QBySinlb5isQlqCwkDoMFed2Zo9HOMOpJDzSPvIwk/yNzi5lMWIhpo0PeH00vY3amIsKI3YN8
djHIAgePUPzbDXSP4b6nQmTz+2WP5JxT2DJeEpTO3tb2pIk+rdkveB9bMLEcPItPi+mDERZ10FAK
Omw7ogYTsMSxY+QU/KGJYK7GKXBNtlc3QqhP3hjNbgDhS0NRiFgPMTfAgm7c8IRZK9JdKSSo3DkN
4NRffpI7jTfbRsDqbAp4Y8XcQg6+2R9zx1ZMsJXB0EREMxZt89QhGUCBwmelOzPNwWJO98Yr7f2S
yY5I3kHCdP4tRJUqQGC+joQcerHBf+1ZcnKG2y/0EKwwgYJkbpiBwWKAIeHWZlBZGRuwOMXxhVMv
0Sow9oj8ezEWgEFcBMJx58Ww5JWQ6HzQtgiQ92/uhEgS+ZMhlwppRMFy/NhUOoNly/P1NmczZEQI
ewRZL/hUqgFvP/kQZMEwmZYzmJVrNT1Y0lSM7BATRQsud24sUJM45C1AZrP/cOVBxd9l6IYYWj0d
hjCUnNII9pCplpQOYgdeX+0z9qhrrFxE0bylYKGiAEVnsYtswdSFGwNRwexAoiOX//qPo/NaUh3J
ougXKUIOmVeEhIS3BdQLAdRF3iGQ4et7Zcft6enpKYNMZp6zzzb3XeJho6GPL7fPBiwaEI94Q8aY
8Is+AY2yFwIoZeObxbAeVxz3+MycmSVyB1ekD/YUlaGzWLAJ2bxV/x6LG4altLLD+Kg436dw03lN
IzebcsZmLpw9Z7+nD3Yy/+tSQD1OgruFy1qNXwg/9jUWXk3C/TDG+PENJPsmlJm7ggtjwaNgQ8L3
Qyc0UZvlkLGwzoDhOp5hBYXXN7vs4ijqXLYMHtHn0P/Y2wviJWchHo96kH7k4OvMntsEfm7tznsA
YQwjlX0JHlc4xFJ+hDGiOWsZYzNvNHnfGijXkYfdGcw4/CxWEAj+D9u4QNVjzzWXkE2JiLyOtR91
oi9mHSMPplrOUVBbWLAFkwgnuakPtqTbaPpiY0meyfPD3OQPprcafHeCAcy5arD1405F1Fiz+bIb
8po5+r5DK7HEEqcYy38CyRztCrq7E14vrs4+hGjkoWz7WUebvBQvprQ1t/HGOI+c61kFSvr8Vbt+
Ffni9NFW7zk7c3zMuOmzmB5buMOwoggIbWhrBVGDhjYGP39BcSQOR5SQLBc4MjNoJkvOcIgbxrle
wHvQhZUhE3ecJiGkr/RzHSSr9skzQa67YEjaELtH5xUwTrp83XYVMSoWHlsrWF4Tiy9nJzxc17wH
HgyC4P3MGGRtr3CeYE0YENoW4bRG8k8zx07KIkdmI8oETsY5DcrhjbdehfQfooX9C/+OhwHpYEG4
ETQhLL5OwzlfXOAD4GsHTMN5X09iBh2Tt5gik4Tz3Q4PclZno2zK0dC6sJqEPHElVGyCPJMeuBiY
4PhnBuqlxwC1hL0xtu/04se3b7sFScY1ZxCmwtDWzlcflgKwudijcPDAbOL6G96u23wFl5hNdKWs
meb1myvb6bMU8nmJkSJ2XbsiqH/aRb6CQe6BjtAY68D56oxGjDDWH/pOYzY8sQfYUCawL1vP2Gen
WsjYLxDDwMJainJ2WJlzRLd8jxi59/MIVSHUQIpuCz9RaSWjJYb39Z6g5S1qVD7CW3w49iSRty7H
00L6hQwI+g7uRqu3TlieIGMeTSPUKugn9UPemwB/kSCCqhdVE/kE5VGhZjDP1D8r9pT5iwcGPsx5
No2eNnsyilqoKUi2vIjmg/xmGWnp4KKLs6bK/vWIf650hTNwJaItbPoSdHVc/8WmfrpCpSvnHTXN
KZoW8PAAJ8sbyEtBjMAN5OBBqrO1BVci42I/7EZ/V5hXDD/lscIyX9l/5p+N18N43iEvTBDIj2Pq
ggMKiYj9nojYp75FzRDqcO9eyqQAWhJdaUIuPEuAwQ7DMxwSzuHqV/gh4qiwTNVxvPhcGBvjnbt5
z42LiSiVhvsuhSIN54XD1o7J1TaBVxbPq4sO6oRr2G+/Fh8pXF9d2nMzUC58GvS+xm4E9/GiJdPi
+Kz3MmY+xu7L/nH/tv51h4+YhB7DBAn1k9+WIvxY/RbbBtORDzS7/AKtU4csELz/Z41yUnO2VJtX
E9C0NvhgiL4XoLlUpuVTncaRI0Nha+Y6qZxb+1KfICuil6LX9dXZi3Rk3rBjunz5n4tdugnXQ0VK
R93P2sodWl/WcVpFXD7uWperDv9dFY+zz97JCR1exiaHIHKlcpYyj6ZawjoVGgnmhxTDiptj35Qy
+3Z6eHI4ZvVO+S/u3F6a8//gYoOpTQOrm+4YAGs0CUf4tX0BVjAdxXOUuZNQX2jAkIBBi5imn1P1
Gc7/71khs70wcfxCIBdVhegZbE7G3sNIhIk1qc9sAeSTvtyFMRFMF4v/bW8TGFwS40JVCIs0cC6D
hArZTc4i8x0rDyq4jpylF2uaLb/3yyMmEkzEOL2frFewCuZNbuRiM3EUVRfj4XNCoZEvKAgp5BvR
Z86YLFJ3bw6fySW6tVCl7F+O1ls/29U/KCQPDMGvtOD4zTrNAj+1ZYiYGEcqKD9UMz5c/5Fnktr8
nsGA49VU4IeDv3r6Bc/1ePzQLzvQmn2MKO8DtYRaZ1HdZVKsU1cFJV8lTBy+7Cc0JzdjGKtPoErG
IuwfYB1PnEHAWk8a3hvt+bplmLky6HgGURBSMzLP5ph2cKhHkrTWofHEeOpFaKXptCj8KXg/0G60
wuXgnYwogBmIA55hyuZFty+TUB3DLD1hnQl7/xS2ZTrPSOpl5QwYXFTekLotNt3RPkGNZc5qRFtv
DP2GHxBMCDOZ5BiQDTFngvSC5mmj0n+q63JR499IyG79YFzIxs858kUPwBCspFGE3xb+XVGtz3qa
4afM5XOAadP83HOmQsRGz9SGoGAtYNELmyyPSNAfi7pzRVJRnCMEGmeR0O6DRhrvBXggDprgALZv
4AuAKF8AmQg+/5haAJSLGEv7YDD8LggKuy7Z+TzoH3C30fI60L/cCD4WNh0wtbJJVfkyfSauiUSe
M4XwzTnxRnjaLf7HTiumiEF9Q5AS/eHAOJbYUxhOhdS90K+Brf4E3wi8N0Sl5nDz+moyHLF6/EJM
Yr5KZjJbhB9dAG1kOfj/0xtTkFVtWMmEdANKPNHoWPBqkRBjmgX3SBiU2vyCOECJ9aL6DGlJJRdX
kugMWKwjLmiWGtZb1kTlpeeCik2J6zE2XN+5ykFQ8x9uPHstLl+fCaxJUf1jiDwtSFRZ4qvsx9Mm
JnaWIoYNiJCGOWKkGbdVQMYC/tVvHHSoT7NFN5N/S7/2YdayXTGKoO02JjUt7zk5sCBMJu+zAiMQ
pVizyHHrBSHHwoGBNH0kyFUWjPbmAlnKy2PiD0+Bg3UJ3py75QBei3fJo9qY/sgnzX2VQTgVZhU9
IOBJ3strigtqjNULT+eYdxyRQ+zQVc7gILdgbwT9MdpXtglZJAH3F6kLpUY36W+croAMjKhdHOrD
3/406KvX/0TfdtacjbVMhmoJpRdgf65R5M4JHJpCU/sme7kOhr/k9BJJu0yU18XeQDZCGY9bvD4F
i/jJLVHkBAl+FGxA2k//NMHRAbh+MgCX6iCfC3ihh5qxIh5vG2vKvQTW66v1J0Lu0h94EF/Vabaa
/ya8GHLtsVQ9llX6z9iYuwypIlnB7SmnpZji0AXRSLjsAwxdcWMeF99Ak6fXEL2DDDvOoiHlwCfB
ZKsiL893Se6RgJnRP/9g/LhV6M9GBH2+yML0atb/knQQ+TJs5JdrHOxVixnPhL9KqrBFuWPAAlvk
p5mZKMRg4YC8MbUDn+shmE6OIhG+mTGTkeZ6Ni0e9r5X/2zDT5/Fw2Jeceo7zGOifxgM6SRSkK5J
g8uzgujHNA2m4e8wwkSAOgIM9cWx0HpMGMTxbu61ffbGqOT/vko7J8fsCD8FtD1K5kY4brCFCqSN
VfoqC3qtznEuW6P92mjsyLvaq9cJM/grVq5aBfV2bEJvBtudGoIAVBP0B1pOrNoLQIkJz4Y4JbLk
BsYDGO7pPszNgll7GWDso3/WoXKGm9gNlMYMm3D2B6V3un5s1QsLqSWjCYSkxC5UO9w6EatAF4zG
nwRlLbQOApoxsxuedRS8oPu8HeGIac/SIXhdPqXb4ilgUAK9UQvJe9WaEGJnMf0itYb8p3DVaTPj
ltX+e3/d4NN20lbDRT2cJHoz/fDaaS5MN8jmFN1QLRzroge0h/key6d4XWBH2686HHvUMX9PqDVx
yTvgbKbJxFftB2AXsC4LBdcERjYADKUUdH3RcT7amQYMRQZugLsdvFx7jtzLBqT4/c5zGB/w8SHz
dvg/NGjPZZ9Rp+7xi2IknqhzcAyCSXURTob9j/VIVsaaEhTiwsI4sDuywvv7+07703UOmscY1noH
JC08G2+RPfn82VC/9XVjj6OBc/lJ2ODK+tAVDOfqKR35bFBVMQXYfx4lr/SymCPYBQ5rfVBQmpPl
+x4vw2V3UQ13urpSNYE+KVSM6ULXXNY9DQqU6YjZr73NYMeNsG0X5DVH/wv02ehRLEaSJ+ZUaAgt
y7l+6SDoexmlfi+Y3bMh4prA/gUIw4HNvBt0M8ONJ8QYbp2CnuDAbk5Q76XSRmZ+xRhEO+ir5mRO
hDU/iubo8Fp8Gk+F4gJN/nMmIRXKVMQAn6bXmlqRQ8EowXprfJyAM682J4S46uVPDngIwRQ5+vr7
yPEWh+7+bBDDYD5lXwOdOOu9AVZE48MkvHUpa/uNGY2FxzSH4GJE+DKAdhu0GxmjeiSa+ayDcvpH
GuOuxuEBY1IMcVB94/nDKMBaJctiwL+XxmZXSUF+MnZw6DlqR+AaA4bEax0N1hatytb+wzwJNbOr
T5Uz4syvtDQwMCnnJXLgEUG4OP9NeyGXffE0PWUteQzGtY08hUrHyGtwhCuaipjoYA6b12N0YLUn
W5miKhr7IVxcDh3XjsZhMT9r432JUyptosJHEfMqGIkiNA4VIvUME/M/BLvQeBaHdeJZzALRMFF4
+jig4KLR7JpbyAAOZOazU2ymjsrZTL3PDw7KuKgzP8Fpg1knqN07oAoVmU7If8gsrV11pSmedcTE
Gwq8CyKbC+pe+ksgC+QB5mEWTKPfEIzo44yShcJg/cMTjxlTc0MdZEXOO9CFSHG0N9gBmz3VAnU2
Q0D60YEXUIN9F04/j3CK8InZC3qrxRtzNoA/PpAQScO7o0GFbzO/XjYcxI8rmATIDXOoCcAbwkOQ
QE7XH5v83TaAs9MsOWAsOEYiUhGorfLBmrGOLv6kB4PBkAHssKaN4MikVBD4yOnKWCXkEby2X3WC
yyNzDMSTJKaCCgFUYFsytegwV82sWnRLiEzMyeVlOJfWHWFpDiZoL8Z48DQnEhUOlsOMIMkZXudH
69CZ0zbyuk25iM/RLvrBYw3yeYBaCDyPVrb+ZxBY9Zp/4umAy85F8bses7ngi0motIupiUhDkQ3n
o83rdJpiSnSd2+WkPh6IVySb+1RA1HB5tduAyIHXUjUQLZonLhTSOeVhNalE5noXBka9kJcc8NU4
VQI06Ob/JO33vNRWihY0ycRAD694CYwXtm8MkF9OpgcJBG1sJhFSvW+WD50GZswbQkfyL9/TfAXG
+mLRNHwwC5ydWsCBGWsclTZNUrXgNWcwP+sPO6oLR8o3JQNSOJlC6BLjmGOzs5QWg9nrFF8NpnNA
/+v+keac3oGBSePKEgpXkZ/QkAuT/mMm8PUr1cVXQk4eX/ugMuEc+W01ETIKmIJnyrl4jPGNwWBo
lpDyMaXa5MPkTw73q3Bc1PHdzVblwDlrL4zP6s2Mgnn0DPOufK9A3f2Q827ALKa6Z1OjGH0Q9T2l
VyzR8YJg5Dy7cJbzcqBm4Bl8JyysF0Mw6WJKLKOCZM8lutwZE4YSbSen941dDVkNzk7ZWibHhIWZ
TiVLQCVYRu2Yr5wl4GQCBZCUg3C6akhNiwRp07Pimxt34yvk3PZZDKKtTkDpLEio3h32PIOL3BNw
gpiT9lDs+8YZIXuANicRaMk+cOTNGJdze6Nt2oe9FpZVPH/izfncJYwN5bpNrN/KmqXtJHrNckhu
MX64cBKI9uCgFCSGbhqmLjWBia7j5V4pwpDBKvi0v6nDYZRcJOJi69UoAsP+xWYTV7mFhBziof9L
LFEcSycWJ++pEt2zEgeZcKNc79fGw+B7OMpuZv4VyPS76NwbYFvapKxAgKj1ibHPJwYT4vKW/BE1
Ll1zxJ5ekwYNR7VOBl+Mgx4f41Jpi04W5h/wAEiog6bxfQvTno+JCB5zGNkXbjWxSeeeQee8qaM5
EBbURuiieC+hUgwnGtpWxR+pE0LWoQ/aZxxHfnScCBnCgL+zrOCU8lahjniT/1RvcfpDgoTTOpZK
tjQpEU4jtObVayYJCYi2MFqkJ1i/kVVmjgZ9/SnG4ThFlOa8/67QxzexI6iLKOLeIB3AtCH0xGac
vkksa/GWc7nipiBs5fVnj9z+M9OGPce1IgOwoOs0Pa4PZEt7HSTU+69te7310U6HDgJvj/NZCMG/
TIJ8OZs2VLXQFlkgVTslgDca5jY8SNxJB1GVAkWkoZecedN4u3iJoEn3GCkHOhE3iktJzQhc+7+W
2aX6SiepOfR1XWwzCS2qa+4qwmpSRLawe0FMidd9uSDRvERC92h91kS75ZFflH7e+Urpv6EoEa4b
+3gf105LVyr/wEDPe58GkxnIJD5e4/kHCYqBGXa6TBFXYcF3LxkIgjImlc+YRCn80Q6WJ3M9eJeU
ELitAL8CrCJHTWbdw+KJ0B0aEMINX6q9YpjUFAdYau2MCSbiQQyjjEQXDnTLe/uvu5xsJKKAVVxI
8p2muJH3oRbDZp6RnPT78fpd9KRbZWdB9BkvEDGbT+2Z/l0uwA8MBHs4yCSjqPR/X8b25Xh5/r03
S/UA6dsrd9BBBeLDAIVxtOHO0vGZionZakFmAnV4OFMRM+MZBzrP3AR2yt2EHZ04MjBp7kbAtYiT
wbkSHkn5aHMhE6O2zXYkFeDCiOkzeoWvk3VHITomYml6kY7tLOFL2Ii/yAvbLf49CprveFPhTMKe
d8d0V4/gcuH0i1BvWOm1ryFHjONFhkGj8IVXbqP3hm12iduXYL7zRkv9aih+0mKusNEsgXbolUGH
U2hZueDjc6SbgdGYmBbvifD97mV7QqTvI8L/lar8iTtHtWmhSUPzBTkj/5pGI/YiS8RqcpLn25Ef
0qfzp1mpbr2iz1t+DMKDzxJGFV831Q+KNAt3Ijx69OBuS1fvj16RWKEd2mZnMMkcxfsN64PBXhWR
+8U8fE/VwspLV/h3mTAp7Ma1UF1C5qk2yWdaaVDy0YPLLw+SA0NIArnRab936fU0wbNC/S7zH5Qi
ibpQ4YURbn1PE0ewG7MFrDNoDbvCxh5SoM0f/Ma+gdr/XpP9qPfIO+4NP6GiCSluUsRT0Jn5vmky
rXTiXeb6TmMWrM7Lr+jtCCXhyIYQe1FIJZgMU2oOCvbWw95qXBe+xAkgOG+pjU9WDcVBmaZCNWFl
U2hs3TP/uvl11Zp+DHH+8XmNIWhAJaAY90ppzy5UCG+PHOmpNOOMgnBlYPSWFvgLQc/i8+erZWp4
Nrg+4CbnzpLFfVLCmShTB8y0L9c1+9/YvJGBcddu1nrYjFYxqEQEUIrUFGlqC1Vm/8qZnX2j5RW0
Hwg8nn4RRTM3S2CwVtPPZ1PgMUlttMSud6BXFOkaIM3dFFoypG3404izLeKq1/BsVRC4jIi5gtHr
LctPNm/PMMxbGwvDiyUtVXnVIHJitmbf888sbwKMEW7fDGXsCzszHE2sCR2cgdQQQkL8I/0Bdat3
46R2XlHMRjoOQB69MJpg3fJyvBk+8zIlS/tGkEarEYkxls1Z1Bx18xcMfQgXhGdQBkb4u9/j78RQ
3GqYGpzKXVBaW5PJBVTXuBu/pR34gF5ikInCcS5UJepTPyKKhLg17yqvS1eSehwhl6l2X8AELgU/
JHgSZJRVwcCYWXaJpcLCLbWQDJNsXe/sZjm8f1IwRnuuCesaNnfcNi9kxn+KfZIf4/fjRVYuDHHQ
0XKX6xcDGl/1NM1dd3vDlKCzrtFAIZwLtyNtMXx/R/Eu2XDMyleoFkItRYfGL5Rn2ho2u88T9GsG
6Cd1KW9zjDf8Dv7BQ5+S3ruSlzBBMbrJZqXhvRfUgwLPbRjLhG69JJU39KEkMlx9b3Dxw8OKNUTk
NwsM7Pn1MGY0KYxUf4QyJNs0nJRjM3Pabi6pCwXbSv+LJYiwWLU3iKlwo2aWDdb27JjvA3z/Fmsj
9EeKMClSL/+W391wif/V/1oynt8LCKMQSUT5q0eAxzAm32ddci11q9IZk59OxbPDXMtkKHSmTGAV
jbDI3NsqTn+KN1oo4GuZC9zIJh7v+L1M7H7o+YDinetu0ggiW3sgxaQl7iIDt5tAIodlsIGg7F+p
6XIITDDdqEumRkcMpo3Gin4oOzAS8tS70OMIuid+BlurEzJYZtXfSbgyjuclHYbgUyCHOfMoEGQs
KsB0cHp8+oy5zb8AiN8aMU8kXVyx0a5W5NZG6kR+DsqUPk3q5i/9r8OCBKi9+Nd/SLzUFpgJGd91
QTtC5Q4hs66Ea58O+v8wEachfqS7Ifc6fz2QyFn51HywgUpsbWw2IY+YYqveIm5K33cwZFzgP4zK
8QAAFRd0jkZesgGjYGvw1Mb2TGvc9PZ5fgnwoREGS3xRBAUy8/SrX1fOlcH9jES+sfGHsthnI26r
7Qfu62h2jbyEwSud7xIn2hqHOtGe7/im70NekSWPn3mDE8l+IHkv+MB++xdNw9NIKGw+YyhVmIg7
yprTS4OHduWM1h8YhcEX1t0I+MDnGPkpfyjIPQJhoIJuhfioXWR/YJhxP5Z74TPcFz4PBR81+Can
3lcvBOimGjWnjAiVGapHScQgqg/u9AY4La0UurUKzhZZV76Bpx6++xcG7OEYbtnnmDR4PJHTMBlW
vJgfbOZ7T2KauIo59o7wUBb1H/UAJpmtEwGNU7fMsIiufizcvF+e/nZGK/hQ8AUMdMLMVH8+nYhM
uSvYuKKD7nYIbj4Q3e/UY1/hSLCshl230bbMv7vPWBnE7PTFPezd7ImvxQctfzRRnJnhJWoQDbAU
zClTtJ+XW6HuVH6i56i5UbFZTz3bdXid7rRB6KIpmPIIX3PATsynl0iZeXOTRzEsQoJ+mZeEwwx9
MMM+bnaRbb/wG6HCwcIrVyKunSwnX0RCp5igMRYVmeBCW179UUacGHJmtqepsHJLOkK+zZqMTnCT
5nl1DPH91Xx+pGYfws+6oU3VjjWW61D64dcxoNDu2GambzRWSOVYLypWn6+A+kP9GaHER5T9hSlU
21wimTeegt6OhmVXgg/ysahu2bUP7Z0Yo/6E6PqIyZHVTwcUOFUQzthsrA2+QpBU1CtslovUTlJl
Qdn2IIGkRlp348QDf4vxaIeND4cGWkrmjmQ3XkofT4Fa7ivrt7edbOOJyQB2EVduaZPtdKdFVjS2
ldH+ZQbgcG92gGHcnrtVI9JHhtJrQWSUdPspbwjlybHkZlPdUtV9wtlHnzA2jThGyolZYSz6lBu2
1wqIbhTonW/q/gvA5jocmvynXjKJQZZ1ghyDOdD5ercIlgC7hw2CwQ4I8L/yl5TyXyQCLefiL6MM
BjowVyzu6xRMCb9SwoUa1avR/QNyRL5MZ45JH9M6efy+v1svTmEaDxwJGqMa3jw8Fmq8n9hR4jF+
iDqmZtvXA4RY2cjsnACSChlYQbwuFQd7fyaJvg456qgDdhbjGMsODnLVk++verxPvQoW2Zwvgquv
rjAFh00WmhgsG1glMbiwh780mysW4SanXoOJC28QH/diaxGEzL7Qs/gbwr42xYHey2Z4pe4aUhlH
gAp44iBI83hfoz8DSBIRJ1ox0uhdFTUvGU8SHitoI2D40e58R9QITo2VUz2ln8owcynhxavHJF+q
5Q0r/7R3tQaimoAZwZ6tP6g/zNemxsJ0kxMz7PIfCTQ6fK7/MS3tsyIsHViIGBIRre1+ttYMh8PF
nkKFM9q7gmZO4Q+JKfi5mRJtPmesPlfsuXrBgxHXrX6dJq40mn3LiVK5ifGbgty4bxyiYU+3Fx5d
Cnn0bu8kdlje+A2Tknd+rq4Xg3WhYwVqja4zuQsK8kNGqyhf1kBnYb+t3vOkdvmHhnRW5m/DTLIP
Ji0a0uB0zrydYj6cNco5xzXaVSBSkoOI51YkOjgwD8CVU5JcXqo7UAzhVpDiHQDuZW5yfC6S9BLG
z7d2Hzh7mw3bJA7KkOre3ijZSdhISMcCzma4odP4Yn7UkSDh8AayLP8PVVoxGuQC1VOMS4U+MQF/
sEQdZjSZUyi2E4NmkTheDIYGvL9WyLkGbzT9vKdEpkhq0MA3gK+Ha+Yfw0WAaQoJ2ICNW0Lvsqep
7lCmFlcwPok9Bk0CnTy1g8FPhA2Bo7nt4jQQUGwDKtDBoMdL4Y3BunCyl9vU3pt0lBWQZ45ErrwV
QX9ueDNfQY2z2092ToBo36v4DmcEyJYJ8oRwO5GtjqphGEsvVNBownFcYpCOiTG/l6kqW2wkOS80
4jl8PawDKj/J1qA33LWKZMAf6DnqnlsBh4Tl/J3/D0i+51GFTeMIDzofRJIwrUGQL5J7SFLLSIbF
M7XxU4KeRZUejZkRvVj6S6527HR/9J0Mw/FL5RwBc4L4ILSz7BQNxC/4lHeYG1D2oXe5IUpKugDx
XD76CmfYTf1QrdvHxPgFyjKV+E37Oi48xA9Ed+g6bzDDBpe6o02uGiQJWLGhH/ULGxs1rDNO0jB5
4QLbfncsOfDM4joPl7xLBsz6o9UGUexVJT21sBh5aaz0Zn7d2J8Nq+l7x83Y007Whp+KkSy8bpxx
9kVzGuVnpExhtuLT2/fXGoNSZtbz1I+6MeHUnBqIWxcmdPKd/md3jxycBh4zhenFIIgBPkB16znL
Y3Ai4iScMno2Kb6KewyFTXJWpinZrDwpAw+OOprlHCE+oigdELczxmn6F46YX8ETsOi1T1d7kSFI
diSowpB0SMRr9yEsfVBLNahfm4o9C+H561IB+dIHlOpn/NbgoVtAetkpaxlGaYcBXQwD+lty9rp/
xIS2jCPn1oWnDTBCBYY7GxYEyQmnEVDEYyOINAdTaGBlNI6AjnGNdWNP7rq5tXiDlKN0ncO+ib9n
bkaPMeXuS7IvfjR1P5U30Z1xrc2kJsE5aBJ327jYZRSan+RH+UDXo9sqd8n+XRIy9ht2gXUR6tF6
r78nzXutWV5TYMUJ5D7apPgVexlTdj1Qu22ir1/JurUvcTTjHKT66kovPbKHYseyRm2M1wqo8VYi
WmnPt3K6OLQmV8JqAGg4h3AjAJwkS5j52F4jbWJfkknWeQfVFSowAdDEcLu4CeD69Fd+REfyyH37
bsDdI1zsVc1SfW/qYsczjHHysC7hkRV1xZCFhKjt18fyoIS38vXrqcjSZpLFbJWz2Mf0BTUDf0Bc
iAeAYgqEs+LPzlpgejw1nX6L4IjnB2GfG4LQAKcUPGVmVMoEKkPpvig/xU6/jqutcMzX3H5pVwss
S8Qm7X9/ur/4UK0i0+kOIcMRY250cxleydXVppcWqfwb1mHx2wM1Er2G2B3CERNJHNaOjcxU182W
8WmkuRb38FSTTjsUvh6v6fxrBKhwZ5ecu/JpSNetsbpSDRaHKMZ/7KlglYVdlTYxee1w95ClWbqR
hLsTtFVkqMO4Ms8jzKxcPJRg+aEttZk00yYdBVaw+a60mdnD92Hs7Fs1rhJwPzYm7yy8yRomRgOv
cJbjFMrJM6WKSOSbiUUMlR7VKgWSUXjMWaz4rhN4Bn9xyrnYwtfm7Q6ufyrzniNjVKhaDiy/JavP
RmN1ys/NBL48sGrKYM5NFzkawucXfcsDm5Ekcw1IMGJoIqIjGOoj++BAQMquIOd1/nDIeBjLD7te
hvFDCft2CYaT3mUy0ZhpgXussml5J0EVDyP3/7wS3pVjXzkaMDsEAXiys/9l8RJjK70a49yQ3ftd
eSRzEAacIrvkgtN3AMQjuaAYxt3Zq2Q0HR/EScgo89WoexTSuVd9w1gYAa7btT4ZKD0SOp8UqWbE
skxX2AWt39SHLWZD8fwN2Z/uX2sfOQ7gKXQG27EOVPLs7ChZ+gXzwa69fJEk4+k8V0lU65JJUoJV
r9pq1km7q+R/6JdhZnWG8449hnrELhVOFwstgSa8uUxCCdEXt/hZwDzMtnbkx4WTDEe8zIlUpfXe
UArR6jcBSJG5HP54mg32GPQ6zfzFFA/rmnF8JuenxjYAogikg2yTw9j9zENi1DF3hmYFSn+BkVAb
K1wYqR+0uX2dvPbSey5UfUhDxp+LMpr3/Y6gtZPEbvA/K512Kbmb3NQ8AMZ+9wvWW3VX2Q9PVkcJ
MK0UZygW4TKBGCKPo/hQ6xuLEEV1zaCfaoUPehLeNDbDSuslTLkrfCGvcHKhFSIOguPWI7TZCLk+
WmLwTQSUwXBB8o/vTTxuMXx59jv84DsEXcJlEMjc3HE0E/OB26o1A34OaEFxLzixqZBldJOi3Wuj
neRbftMyJ72Byqc+zBu4+4F9P4CFNf8YWmk+g6g5qRi4fkh+B3mpCrLNZxcOE/nIKQcpu70XAl+2
/ngTuIU4eNbTeAt2DC0aUdPrZEMAmIv3kxbX57PyV1FOaOkAMECMqX2/5vgfBh4AiGDaMLDOOvKv
gRzew/cMUxiKA+oGdWn+ta2bftExM20cqwIHG3DTwooUvYqPO9N0EP+VHLtxeYJK9py31fIF/+wo
zUPzwkhOX+ZX11jSZOo406QmbpmYFwkjGKF+E4asB6/3Ay8wdIQHJKSUBAL4NKRIlL8wxqiC0a8d
kglFqDAc4QxYBuuANfIPa1kOKp0/C8YHBb60DO+uF1gD4/5OD1P/6htGBb+Hz/LAv/SxSsBKEpgC
Ny3OlgPtIrYiQngqjg7MPlp8D8cRLogka0AXqF1cx9aYRP9P2AdxBEWb55TAvGwTPYUMyxl2bric
1+K3gN93b/cHxoy1w2MUWhGzmrTM/vt5zEXGfj1mtJ6js2c8B/UZ2mly0X94Db3PVKWBJvVm/Ixm
ewyjsl8elD72Z/bludUpIam8Epewn7/y483/JjSviQjxWeJHQropSCdfK2FxDyfKSUFNaKfU48wH
cJVErmfl1Ps36wxaENZZkTEh6cyrjvtsOkAbH29Ba8bbEZjLcnkfzdfLJXYxaEVgxYHx8iwEgPeU
JiKS+T0d9QRX+HRGTkn3xtreU70X42fuFe4MxyGGU9B5HLfdxuAdzg0vEkS0DBjd2a2z75i8104y
/sCRMO7y2CHL2eWQp3diuOd1FD+T2Rs/Yqf45Z6bAQRv+BwjItoR+SOCD0mb0DMfjPPcJKJE7+R1
mfm1HIywcJx2w3iisWuBQV7e3gdmw/K74Q5Nt8/C2bJ5wyRZvsidOVWOrvuVU9IIWWQ5kidGJjTT
Za6FnLJyHXZjsppfPd5O0kSjCyM5raUFw9//3rfY912wmuDy2UDJw2MqfeTlgBqCgdmIr44eCWwe
Y5u1/jeGNBVwumBpffXheylufCr6aWa68QtSyLbG8WfBLDu/45y0stGaTOWrM8p3VYL1ptNTmXZO
VSwSbC9YhKsPvC9WXcGuCAM+AUZ0y3Q5ejsh4k80+NR99uJ93cUFgOu0V/4ZHc7F0qNUjgkWJQoq
Lq5em6rNJrWwXuINIysOOSHcmpoInG2iIlAIYPFAb8XhPpsk8K2I8gtzWCI4AW7So3oEpMonCnj0
Bit5UMYK6LJcf+HK91hCwXZmhvM2fWnNVDLoAIsLeJ0Ov4M5v5J5w8/7il7xKoHrkubASR3wpuSe
RO/HC2ROCJazTMwtcnljAe3meNax1xIC6L0/0EohHKmQtNKXr4aTV7FRZRKQ8Ieg4E5iov78tmGe
OATN1R9dz1Ky7Hk3RBXYd48e5g3Wd3C1IlPsOTo6wH5a8gryyum/AHEV89DMukSUnaH/1nwGou95
H697DcMU5jhk1a7yYtfQCufZXefBKHNqXw5As/2HBKkNcgnhKtUMy1kPzJxtJ62PRnV8ZUtB3CR/
B16ShSKGfC1EwZTAOVLRPbvgiTppbI6WmcFWI83Lf+uxFfp0OXRhGENeNzQElndgH/vVy0U449lA
9M7Sw+EjPYU/Ia0MX9r57JRMQUXdzNGEFxbGY2yi+/g3WntecH39shlusEiEOxyAKYD4Uyv8kOiB
1bIXBNwkFO+H6+UgMgF4UGIzo/HnJ143Hsq7pdhsIRwLhijVO4J2j2r9QIsQ4l4I/kpLf+h9BTec
dfwLzxX80IHR+2o3H6perhkzwAwYgoTWBDtnfhqekmzf3znnHPrceUE2xLBQSI+jjZu9EZFtX3iZ
JxPlToGAY0W2VU6j0s+AbzkMmcBke9qILY1B7QSan2+R63Jgk8cDzkYyxiJZwxVHgSPE2d95veR/
i1/G/DoROIzwZwzdbM/s4x9fNGf1yeOAT+0dQDH5zK4yh5gtwGDuyeGAdwH/yC8SN4K/mXcOG9Sw
v8ATS35e6dhc9BTeM0uXz03xBk7N9Y3XCXYQX8ArjiThYllZfDEmRXxnChdFfFmzZKvkasRJWDta
63XgLL/VfySd2baiSBaGn8i1nJHbCGYREXC8YelRwRlBRXz6+iJrVXdld2YeByAi9t7/1HdO+fFk
spAgw6mXvP7LPvZwmmOE8pAf5ZhUKMLDzdSt/uKHFbGcXsY7fIigoTGOpQTm8G2C81/FW5J37I6w
MbTcRH2wwQ6V5CTSOU7VHe4ZOJkpVy/eBzhyNymUsMHSHA5maPvMSlEwcNG8ZIcJAQ+HB+/HYr3k
VjT9Jrur0Z1PM6LCfUr/8IYZKRSWcTI6yV2Crsg9jGovm6iXuM2ZCgTRxeuN3xwyB04SO/Ncjmv1
OD0VCYtaoBKbweohptxfRKq3WoQojyGBoqx8c0e+/7igmV2Hf8TPhs3+r1k3tdAClCgtyJgY/pys
iDiNIXfjskkg0ELu4d+KwcDru9WceSwr5zG5yZ372SWsSMrYWsE7lDZ0koV5SA1+DzyA2mXq3ubc
IIcfhtRE2LLLguHneJGExc+z0BdR94GynWdIzfczSPlIVhAKf3iI8fo/1Qlf5BDBEmMCvtyli93J
2QBY7TREKedYyW9dXsWdMrNWrziFafDvfV0e5Jw1lG06xLaQqghu3gG7g5FyUIUOq7yPdZ247zoQ
RJxv1EwxPy0hRDBY7+nGfXdn3z0oQSVb2Eltxjy+6rnnylN6JWnfcJGJ5SLiQ0yohOEfs/Tws+rx
2flL8P3Vvedx4kxFltN4+KUsmY7gOMsNRQPBmMx5IXz7A0GxfZPBq0RHw8c5yXaJJITq+a3Qi1Q8
1tshOInQNYPms4ZKnk2aDqSYOcP3UeshqVvl84L374yE4Xcepg9IZ18UJg8zxylDWxS3cdYea8/x
e33j97tv544BFM3lVUtug6fROSWMTbgWP+YV6xvMf6e/rloOrdeAaGDy0mSbBTXY5Ab4T+e5/DhD
DK7cNgUSIZ3MuS+T9jvRmSI3iCVfwaPcgLiKZhAydGsevnaaMp8tU7Aqgj1kwqbBXVfVYI7CmqeX
ZxVPGmpexPljsUtZvd8lfEYliz9bLQTcssLGkbkuazViX3Y5kpgnmWHbXS4Z61uBib2/KIgUnL7j
E0ajVIOwlwShpQpqYgPgEoIMaeNtgW/nJ2oTaBszSqWecxzOHEa0HWjyWKGjvqDo7IW9PVkJcyis
4xz309kxix22Z0AplR9F3btXFNdUHuPfZ1JdJz/o13vcLv4NXIjK2Lz8CTRTFqGM6g4Tgaiy3kaI
MaBqkaHU8mUhx2Fz9xSr1dlfYPBJGUTC6WNHg7HX+kaMPZ2WuXB20SJuCrugvNXXs9lpx0SF1EeM
ifmktZBSmrTjVUv0972H+fe2yNcyn34QeN+g3DSIh5llPG6w1MZVZbyIr3vYCgro+fdoO3QexB7e
pmiUZ2MsQ5TxTguPFtPTSHSCLT4nS5DiuRnHJJ0bR60W+0H4SA1qLU4f+nPnTIfec1EMarliA92h
WKMYRdILFQtfnuzkql/QyBqz/ZC+dKGfkH09nePRCUy7u6/DH7CfCvtqvUlbfaEfHHhwN2nii03I
Y40fwleiGJUF+g0AW78zYxQmw5Y+ZiaSttw7mZ2kft4dcN3onBpdbOoZlRA9xRhuhzScnpTB9VpH
jAXQM1m6rqWLCbUqhQA7N1tnHUzfcx7FD3/ddTEWYWt8msk1Plv4eThqx71xohfEDTxpwjEhbsnE
HVCXUMOIKz13h72SloxNX+Fw8EvYv1g5beybCn6WCpNU6I6YVvabEkCl53EWcswy2POwoWCcBhsT
38FpdDm4VBMZWV2QoLn4dIWKSARjk79tVYcM1mYFk7OtBoJPD0T3YkLofR4qQjv5Fjc2XdBMKJeT
lfIz6CmPGxWRNNSM73eM+3fyFCpZeZJOCngJfyeISl6PBzEHJ9/AhOSa4FsE2xPhFhx5A5IrkH1T
iemkTTzoqG33iF4hSWW6ohHh6EHx1hVTq88JnGHokXAmqHoiUVveSdS2heXV6gkPAuubBF8bmGHg
F0xlJh1tRoXInlvirbj+7KLvmNugCqbO7slOwZCHB5v/csUDd0q2xg3nBTfiwOByUYMZyeNicnsg
ZjKfds6ZT8KMbjGh7x/eiNpdBXZhjGSAM8A4wsCZ1oAWN3N2F2eHbpXTveMk6VO4B+YAaolyZtUc
MGz5qLAox+JslrhUL3aktiAeQgAibKOJBgM/g6X7ZHSBHJnRMhetEZAcgOZ7yyznW+JKnWQiUWaa
lM9PtPiZGVGPcaRaPBv9mi1ilEQD019zCBzl3dy+ghtSoFULdAjjmIq4EvgD0CBv5hDzCIi8jUVS
S05t87KfffPWj9oXq/PmTnzN0XU9zBbs+GVutXobiFhYvu6/I+uCrMawuZw8l0zgQLAV/xr6K08X
tcwJ0xmcLkAZRbpdTaBZU+2qKvpucfw95AHdbtGRdkTRDOMeRHuqvr+ylUvtCcldp8C60vH3DEwY
uW6oDgH4opbJ7O2DMirDDM1IqLDxLsWGm7TANoy8fIk/EepNjt0C16a6Y7VbSgpMmYU1y1MmSoqa
/URLTLUxi8vWccdQd0g1D/gYw7DLrYK46iWH30TJrmYYh7582P+rFVFARBhx9CcEfVDETjo3t3T4
sclBQcQVslY1JEGR77+t7lSbt+AtDDy1kfIY9Nx+SPcDbSxiV8HCkDek/BZwcxDFQomLYNE+okp5
V52t6LM88Iy6eYrAh2FTC+Fnb/LxUKtBRjD6b2l+F9sTB+2C0z7EPN9+W03Lap98xKo9KJjGL7iS
VHf3ngRKQxSEhNYP+59ZLx2j/nq/pi3dYF/sRW0OnrZVrU+dwxunmcwf6GHnaX3oj6pQa887uHrV
MLTnGR2YhiY2N9IPNdm/Q5dqi5p1pMrWMRIMkZAHvxttp8iPrmJzweTrh4CmFWMY/Ivxko3eTHba
tjGyq5/cTLHc+rcuoq/AAuMiSe8ZdYQPrNhN7pggdWGoxL7/WowwmDC8f/IuTcSE0BKHwQntbcsA
qHHgjci7NHtKHIzWZAEXGRIILFRCCMk9PqAZYrlg4J89N/rAG3bje3f7g8cm2VdUCZ50lmQ1uQzr
anK58Jyb7ZLkuwSUmzNGP3zgpaOehsyFgxP6+u+SpoSJoltRvN8O1zjZdU2cfEgMG3obzF96LFSI
XUWsOpekJQ+arKx6VeJuudauIqiN5W9GLk9HCk9+Jx5tLPaHRkNO3y1uRDalC2Jawmyqu4y953qL
vqih5iDWBkvSkbX9LbYwALHBpL4rkfQNhdleXciLmLVXFYZQeBFdLf9LnY8hPBInFRpUvfA+0rDn
5OOwBKiNOauYlBj9uDV/melpPlSDhdro8PEGdk0iU+VhXWh12Zu1OaJh8rIqc0CA98XRZl9yzqAk
NUF9hgy1b7s51pKViOz7wGvWUGBaN3f0npRL0ClanwFgiTxw+oaFecL7DbqeWxO5qweVcXtAQnev
4tMltcRifsCjz7rOTJx460kXOMbpbpVWnF7uZ1gN+wuyHkwHU8xdaGyjNCwQFlJn22xPFzTRti3w
8XzGJV/IxsKIRD+lhrsG5YJpgj+Mlf8Ueess3L7B3u+qvcvqy2YxHfhTjDlMNjXGvs5nR8fm4tRE
xB8QFvNOI8xQCPy741/M7di78JnTFVF8Y6kKTflm2UqoHQLNYcWpSe1rnuC0wVQDEXAOEeMIynvK
UNpPuZvyVTgfiUsUVpdvTK3Qwrd2fjKbA1gBHlMM6mBzHgjH7VEy2kxA4YhIToHbnLFuGpIN0SKP
gZNgrr4+YvUeujxihMhaOJEuin9SJMJgSwXoxNeR2YjYXIs/GzRBeXg8jb/KMHsS5w0c1maNJt7C
iU3TRqsR/rylqofvaN1EcEsCZX+Kj9LpJWMUrkYGJzfax9cZpccqlvFVOvnEGZMeznzUmOPYqgxQ
cFLxi6O/viTMD8e56C9j9V6IL0UBp2zjvJd4jOCmQgUl7za16SY+tlxIlSOzi6ORBFxlIvuZE+bV
kwHh2IydDuev8K4mQVK9o0kn45fmYPP3O0/CIfnikqCUwQzICYStI00wu/EczP0i43p57N4EyehM
aI1jvXSyjiQKoRKzI4pAQYaSvwboXV55UtR5GVS4T4y3vTmLjXkqsd53TDBI0yNoj1Gl8o7FSaKz
HuF+F8Ki4uSAqrTn6jAlrmAYGfrDcm6Wd8a9fM16/ZlF8MabDexCBPqRpJ+Cq4vRrDy+5sPlsS0Y
BLNZ6sZMeswi+WtcXeNO98eYuT0+5YLL9zDmTIB/x2Aunf3idbdeoH7yoWxfP7g2laaGbZqpzGBn
10OM+ha8rTAWjYf+lcj7+17VLLgDjibj+x+tUTjrMpL7mMykZ2xBcOB64siY1HNw/CVmAlsQlRTN
6CShmFRyO0WH1pV6agMxjZJO8cIhS8IkoAgeiIk1ndK8J8lkWsNQoUA+hyhof5hKFi4DjgnYGX4c
L+u6Ks8C3WLvFmWsDMptRcviUJIldhsE8rXxSByyHVjIReBIjZvdfd4KYRfHgyLqZFyW1zwuECoW
G7oCrvp7NwNEWVQa8/b7X2HcEOLCcXxZWmVnD2P/U0ceOYdDpML5BLx1p+b5LaP74pdOa8Er2V2n
olPlgucm+VFf+ZoMUArP4TTCtFKBS+mSURbmPm/zti6ilv3DZkwnYnRRq+ye/I5PWWvyXi2HeJop
37CzpH+9MNg9L8O+8V7Bb0xd8pp69usI5cuGXE2PdXWCOCODxiRW3nZeUgY0KWvv7Hi8GykPd6mv
YfFqolIdmxJ4dqZ4gSIQ4WB9Og4PJSvTnAdP119/KA4ARP4yeIsX/8xY4GyiwG5eggn8/ZALtWyt
I2TcGRcNQTekK+w8gDOlwgP2tIMdCRReyJvKoJ8/6Xrh+GYBzDR64BcToz7mcEPrh3ST9mr1NT3l
9IBEAn1pCfFEdrTx2qtHzrBrtOC+wnDfMkT+3U3+Ev4ITvuNQVU+u43+PnfzCmb1M2vot7k5gKED
kZh/Xsj5ZVXTmS/Xd+XJxF7y9OhwqCKzA+RDVQAy3mMqmknME5ACqpFWgsP6/6Xhl8ECtB9YOwg4
qbC1+LZieK0pVBeXQg3lZHt91Y2QuJz4L2SuhlcXaWU+XlAEWrHUAFNAV0W2gnEDuiPeXRNCLZuV
Hs5IBvKBQeicMcEWxwe7LFR9MJ+7nUapCbU9jkHwHLYsG3aByvgyv8wNLiGKjlze2atwNTGRDHjO
meoUAi95FJ+1xuafLLgxtYj5kQCJWPBOiOcNurCW7cCbq45e5Qi0Ej08tnkcOe3YMDI5D+AFT4lH
nfk0tfIv80M/8D2eJjTzdhDQig//uI7L1Dqk+0PbpYDsyGBkzduOWgkZWCxCdv7xtmuVFGCSAosQ
dzoDw8EXenF8j/lWmUXUpQD86uJ7AWcF4818cj4A6gAE2rn3mZTykfS8JbRaRpKEKCujrnQKA6xc
yACdjcpzaOLYa5zamZ3l8ZiLAJCcDzPf/p/zwISiYjC0fuLMTZ7L8VgT0MGLm9qZcqlmRVwsh0Mp
qHwekBSvaRKgJw9Xsz0sydimcUEM3uNjzEnB0UGwueDGXQ8ASaMA3PU84UfULok8l0/bdbrRHoAP
izQ0rBKNCugekkVqLbzFbomZE2rkV6tlW8HxrYXq/n+en/FVcufqIE6ZnaZsJe6wMI8X6ygf09ZT
eN/tlmOoCMrt97n/VZbWdq/t6fduvtj6upd5h0TF6q+n4Jm2MjIjEPHTmcC5G4ntNepbp5AfIiGO
XWYAuqZ+r3L61N7vXVrO0PNnN0vDXmDcb03SVbnNHZCdEiUgpu+v7fDOVtGZBF6LOSBi5A6J1rZ+
t2/hIJ9onBctc+AVLGFcpXCAtPIo21dulZSV8KDDY+5jMTGkuC7FKRnYSxZhbZQgwufoa94+dj+z
H0OUQKLH10LfdiFKbD9kWtMOAthsBZdgwaI/3SgGeJvhL6AioWg/hejccWLnhussdRwFWhCq3AIL
lhrGSTezdVgeI41LVDmt1671GF/eXvX2Xr11OiD9WJw5dwx+JakaAUwR6NQaQ8W44nnVxncN1wga
DqzQ2IxpERA4PBCF6Vx+yunhmz23+xHBc03E4BrGzXI0/Y4K2Yx26YnGK9G6sxKcEJ81rKy+r5II
ubg6Rb00Th9TDPNT4emLoFCxN9rVWJJYyfDr96ZT9TO0XC9MOF4Is14v/zHa8UpFD9Unrv9m6/OW
66swe9d4YL/qOfjbD2+Y3BwxwcSEpW4sOGU3vAu6xO3lQqr9BC8D0zy5DWTsGZqk16rXXbeo8PsA
9FyjAK5KT+YgHeITxc/aOt4v+Oks6t3sIoxVweGtj1WE604bMdrHV5IzA08Waiw2GchkCQHf+B+h
eZR6PtnqP5PEA2LA6TJGUK5eu14rJGuT9MP2pG09K5ftOhW/RQskhBt+Ie+5wlWuiS+YBz+tIRsn
qrMXwknZFg9WRXG4WTHTx+/FbI1MKj86nhEnsagwvNF9gOyGR58aX3pe7lFbfR9W62ySZYyzxV1y
ZsV8z9mPpPUWcwUaSvwI2oTrYf3LMK+x8u/4XTEMEPCMyH3oec1CZzqFGH9aX2KGc1cGKgDW6Csa
B53h0EBmctYj1Ehte/AZd+4JRvXrbgR7iVgObdb7eqksIf/nWIB1qQStIfpSfIN4D44N2+owLcJ4
QhKZa+jKoOjy8vFwINwGkFncdQfqM1gQXEMn7wkExJj8MC2Fx4vriNS5Wh+oNeiDmT3QYPqwFGHC
lsm5RGaHTRAVOuUJkQCC0mjW18SeUswAquUBeh95J+Q2qBOfu0qzSk6gVjKjgp7HTGFvFrkGR5rt
scYopmNQpRF7YW4uDhMs40WiuqzOxpeMz3jRGo+4vE7+sAbuTeNxaMO0d39Y3rLBwaYwgE4YwVum
ZHyLWI+9nr34M5/XU7bYmZ4cnUdYqhLFc2ZZJWctw5Om302uYumTJ0q7d4bmK+CPEU7oPXw8pGD0
iPcKGH0L2BVBUFQDrVHCtFQ1zRNtOmEykjAsgkSCEhVjoNDFpBGSPliLzRAcu8mpue6TIoOr6HIo
pyiXgajc2+EA0gAKBj5zttzoT+t7S6jpxlCcGItdchtr1838Gc9bGPYKB0c0jDxuLb/dTNDE4Gxh
g1ujuXSw9WtZw/gufFIUS87sQXuaIUQT+cPsjcZEMGLaiP3jnrVyWc1/iJHQYevuB7oizLmbbDJ7
RGDlD5hSjvKNjsO87HSxp6Utx/2VabLoKW/jXwA+pK2/v3Uboh6ug7r3jUJdQ+5HLeJ/+1bJDsbW
lQ/Hz8xm7SFWYr8iaBKpANzARqyfPFyMQFbBZ/EhHkOS8ShampoXwTx0U1hxyg0szND11Rju/nKr
x7tivfB42X/wl/JlsTyw35YPI8TIh+6QLkL+fXobtC9wI3anwwlQLgVQpMltAYkNcCQ1Dmfl/mBF
4Pu9CENI0X8kbwNNBzLy0vB9TAyRTmCkwozm1GddCI8647RWcxud/b5lbp/JqZiijkTJk52AtXaA
wDkTpdF81RyRur1thq2ckASH5fau+oma+oy2GDEIDrWWamMIIhcFYW9nZ9Xu2N2fq4maB8yluZ62
EDUYALPdAd71kA+w6aO6NN6PMcKnP3qEN9Po8sPkUbE22m4X20UUVzGx7hDkF7gJ3BVfrWAeDXhL
e08hLZLJSpmMo+rvMxG3fn66SBes1zkA+ldgxXceJRADQBU7I0ZBZfwbWx1hGePvFB5Jbh/7KT3e
GF4Q+xPWMKu+N5lMb8y7Fcw5eBiPOeFXyup80rUHYtFL9rcdhOeQomccx7P3cj+MUNj66QE1yAak
ZdQwYP83jYBTgJLrKSd9YuaIAu5ztXoGlmenDZNLUK0WgO5ZhJSd+HMOzs61Ih3GK6gMkJCK7Oz3
pw09nbwOVxkHEvVYFXXeW/tUjKA2oYq6eFcCoQachGa7bz5G7gBKC5LaaoVkq6TIy27ybeAEve6g
fMO+E7czFHEXT8O5qrS6jIJ0oOq87TbVqngz+TG7f/xB2Wy0yj/19+/K7A24MmhZD99hgSDL+XrP
LiVuGxu0PmBEZzbqU5YT5Df9frtGwQHchUhZdNYPLDj1cNnuGFoH4sahruNL6g0f+CKgPgbezNBv
kAd5gCOvpp+kWfV3aQ/vIqPQWYyv/ipke8k0k4s0ekl9S7+EUfc6Z9xFz4tlQjp0kHDJw73nsiiA
dxjTJIrw+J7RGEvXLpwlPpXYBmHZJNtqJMxKHKPRRkM/bIlfKtsfc/hmlgoICl5RjElhJ8xeApz2
z+bhzl9oW0wsD8UOQiVDpeSNiaJzGATd/V/0gBmnaC+Hw58ml4z+lpil/bHalwhlUFdhDDA/ZBNd
vrzuNEwtzB2wSZHRIfMVv8f/NViVvZj9hBA9cZTk7Z4f59xEKWG061++hJLr9GkFKLCl9jBtBniM
+wEfAWjzu6ubTVg4H6/EJNxsV96ZFrxxB2QKldHvNb91/CzFqkxPkTtdI1xysnrWKpb3JTe+1KFB
Ghw9Q6MZ+mWLh/aTfFG4d/OLOED+Cz8QN7txXTOdfJ7tARNBmIu0z4ZW+yUUNXgP7OetOZgjurIt
LLzGmR2BL2dpxPQkZi7Cls3si7nnze7Tasn3e939ONp1NXyvv3fmY+NUUczAe5Kqdr+3CYJ45HwW
iBi4DxCT9rESLJU3o4G1mT49hm1K45beZYFBDrK9/DrDUxO5hVYstTbDYSBT3zRfkgkb7mA2ReD3
D/z3ZbSSHtyImpHaEaFmrQYcV9uRXjjY2AzZgRT7HatlHkZ4u+zzMla0pXp2QU4CjU1Uk6QPczHL
mC7qYz5GtolSA/DkBURxGxhPVH4nC5ESy7pv5IxK2pJrdUfEgcEOsoOPIlIIlx3pNbIazXxmHlD8
C9ddQhLPJu/TI6NN7VijPt6f0xfPXOcb9X6cr4MNCHOkqJzAbR+gCzEFGiOMgMkYNJqKhV4cGSvn
C9wt8JaFr4w6eYIJcSWCrw3A/JlI8+2DN63xVpqrcwR/TH+JlEXg8rye90zJrNDZFy9jf5y1HZrJ
EeeJNy/vBgPHdJW9PXLfmdl+xJrjI82Ys7CmTo7XprzJrG7PpeI5whNUNewsw6jN6Hd2Dfb51JnC
+wS8zOgh0LJOrkEqGrb/X4Yl9R+A0RAVDxGMNgYnTWb1EQmV8gwZ76swxtr8jBg/Gfe+g/6HeT5s
YhvtG5iNzjHypEWjesQzQU9hKoLQu9geEuAl6zn8EJUscpMQQv58PIDISAB21phCnE8IWbmvMEx2
HxxwNsoF8CkgyZ6+xoQKEE/cMCOQUDMm3z/GV6sFml64sF/CuzIM4C8L9NSVw7AxsxEjE6aCDTn7
NwYMosnl6t41vgxY8HvRR4IY45+gNAVBZKBTOr+OAbi6md4pW2muwJoV5JtMjOuKmQMzP1hfMDmg
LRzLw/VwLOTZk+l4Dn7IYCE+TY+Q+o0J5+Tm8bI2LYbqX7Cf5jvrX3siKWP0qZnsDdzTZT9Fd8PZ
8MIICOsqVKXvu/lvbq8WUxpG4cA8X8AXBtCtwfDkeWQ9KLexVfNu0h6+nS4usikuGSZydQ6L1uHP
717l8rnSpN73hqX3O7lha9sMiPl9uq+W32t7oXuaKVYOmeR7gqbtWp9Qc46g/iPZeAoRtffhsl71
ebg5Bpgt+gP028wCeB4LwQIgcP5Zj/3GuuBmJkgduKkh+ftssgy4ZxDOYaqhpwjB/KCni03Xm0wH
YzfqBZG/REw5UrxKJju26d29uN4dnx1zlhnxbz7HTXgv85NcP7UdK2ewavRJ8DIzRN943zTiOdr+
zk5xswdtu2qCz8+t6nFvMC6r6CvT1ibHd+HSj5ilnDuzVtvLEWt9jGeHpCfzdWKW+CLutWCzyXTx
bCG+YW8pX4c3mfewH9rzATjZm1uOmHb2w09HI4UMo2ruOXBkKrGzYRc4/KLqTxXdcLFy42BBgRxK
l9Kbw3L6b0tKkuYzaT8suAtoA8qBza4IHRJLa14KA5avcjBlxYCFKJDjYfeWkWJXeR0VMICPsMLW
2XgVDxAqoWEpcpniPCKwVFD9P+LOS2B4wiUHk39IoH9YZ0ogpDY928VH7H8q2HdsuZcDEt2zocia
sC9QyHzHU/R7wM2YHQ9Iogqr87hRWgeerOvDAXuFLYrm+jZPRrWKC3DZ/jckeBRelvFeig7x3T0l
n7QzftcTFWHaG7eBaD2XJARKwRgUHxHf2eI3M9NNwIo4HPmuioF0VlzEMYurPFvNBNweG6/i422w
/TRSBiXUaApEpqhyTiivKBEjPbdgQTGbPQct+qxhL3YjqkwXTh+XHYwHDsmXGiDz4PD/HJBsiAx3
9LoWhSh7P7tNF/sSu4bjys+g3IOlSVODNo8/DKibqYeHjVxlkS4uUQZRHk+D+wgZP2FYtMNU2vgO
vPHfK32ILHgcqzqxuy8qFhjNq12dA1Djm3Kc5mGBr9JyIjd1bzZGUmbrxifho3T7wZMTCXWrkZGv
h+PFVFMxSYQPJakRDVUrhs3d9HACHxvdVF2ADviEnOkAgqeeOWD4LiWH5kO/0TPRvoK+EQjDdYJV
m67VkJfHaoOd+Xmas2vACC7ByvqBhtjzvtUzhgFPRLRBm267k6qPyxmXD+zR+ib/PbyMhBm/Qh/4
sPuxEZGnqd6YPzsdmDAFh1YUcQWVvACA+wJt3VDPX8aRwCl5Eop2N8IUmwimjkEfUuMbTRKd8TBv
ykYBL1PRhqqtkBHE+yGnRDausXsWDVw/HvxdAk90svlmdk+dpx3iJq0dzmE8I+GmIZFWrH6KQPQD
i86+BoALBB9EPFQII+NP1T3Vyr4DlQ/4mJna09RTkn49dYFCRuEm4ALF0eZ1Fe2efF6tYekCjKNf
vHT4g/OisdLpg4IZlJyU0mt8GkTY1tZGQcJlhpkpuiJ985PUrDiEYqYD/zwi3NzQUrOruV+5ZtP3
1USwvLOBu53ujOFh8Nli8kyD59P+prwpAZFob7atm9lvLARMdxGwqf7IB6UdDbtgSC4rj2QMS5Fu
BLspczI0TFY6dN9/Ks0dj04kDSqHoRxatx7lQAEbnfH3GwhNdo6B31+9Fgj/bFoGBQv0ERSEv7vd
P0Up3iOc+T5Sss7sdV6eGixapc6wB8coxclp8zy0TC3ISfNo98J+iPEwQldCgv8o7/kPYwq5Hq1O
++vVAbPAS84Ce92poTTIW+5swfHjER4WzLPXL9rvNVPZn/BKT6JxwC/XiedeZ8hMf6YZx5h0jMHN
WF+3a+Ytk/pJlM0/l/8ngCjfFY9AW0hGLvRNjQXfLl36JNow6oNRcoScQy2ixiUG7Ah91odIgVcS
E/zh37A01oK+Ac4lpT8n1n2qf6fV0PkVcvkprUtPLn3yesSddzkirggULFD/1Z0FyQIDm6DKK8XY
E9Nf2ZrgWky3xiC9uHhLQu7RPcj6rwW2zfQkRoHlVypz0/Z/ZdT6QtOVvnqJtWJBfoPRGOeizUt6
P3N9Svi41h8UmC5tWqk6HIJyUA6Mvl8SMqNqVR6/MusaDx/mE3JyYzmK+QDwMhlUDJmoBv79uOQH
G56W5ZAeGVcnCpvUfFu9xsmPXXBBLCWYb1TGwP4RdMBovjh2MTYhBbYWDDr0+0K/Ymm+0xSDED+7
mqIj3w3M28XC06HZ0VidrM6TXeyL+GLOg1G3VMOg7Lffd6s3qayl5EhXtWp3tdQ2SMlovkSoU/aI
5YMCOLiaW76/Zi8/YIWLX2l17LOq+Mw1T42Xm6WU6zzy/Q61w4tpC2+AQ4ODgfw2g4gDz2O07WBB
Qi/TVX4lH/gmKN1C1rHpSW82HhjA9goBrMc4KGeGLIHA12KpzWnmeOmAbm69NGXtxACGPHDD4LLD
GDZqb9r221ukElyi3HhXB2LnLwq70+efCpUwBWTVRUGbq4mxU9peAGFD8J7O7NSDY/mFZ6qHKfYf
V7lwnArQmYcfiAt1aHid6C6jCJqth/SgpLBcG2t5w/xt6nty1uVIIBpeVmMKdX7Kgr2zBTRYrBks
sBT9m2tKrwTqL+2tyYO4geXDFR3F6x8EVG/2Hp8MpQoKlq/jOnCOWrJHXj45WfvK0cKZ470mObjk
cd+NWGnAMg83APiUzuIbDpjPUcwaJTGuix43gDpsPIMrgIZb3MLX9rUFmfxU1tOFDpe0/WzP/2+Y
CxnazeDu49fKKFL4IdMxkg55GNdBEeD4okEuMJZ/f72b89exhbtDohFFfyGbhQmOD/Pa/3psRhKg
9To/NmP8GMfG7OEYDLHB34AKehPb3Ern2NWNajeLgy1oWJj5H1Tfhg02OzW3dIrH9/LoBdIMWQ1G
VOzUicmfm8KM4/cO30Z79sRyAO4s0LnZAgrzTCYuENoqUsM0qd4DILFQRT2cDFi9uZgH18D3mynX
vj81A0fSk6JsMmIJXAjPAUYDrI259hQyCPyb75tbkBfuOZe14XYgQvNmeCHKfRfQ7Crjm8G+glK1
+1ifhlHap00zoXpw2vy8t84WSlCJSerAGr9AsG/4eAwbAIQgUUUQcjjxo5Cae4mg+MOP9OOcTBNK
91ECw1XvYW/Yx1bXhtCW8CZTNcA9BzKgyAWvHjtsqgE36cXpQZHqQcOD6fIVcMIPcMGN6N0SkSbh
M9fTgCQxQQIR++RAamRgK9Zf5ALo+5YrzjeXXoT621gOCaYWDLzY0y6J6ZW082dWhHlKJGyUXzyI
W2yWJvYzheBJPDrQ0uBmASQtffS9bAqQZxPWZbOH5GSbcBMGyVh6T3fuOMz+CiNlAGV2Yq66XBNN
BMmkEHLPraSZnS36oB8uFHJWKrs8UyOPpJ65oxuP3Q16K7yAtuM1xtabO78h9/QFaivorcknuppQ
/3NH+Oelb35MySzCi89yVi/h+7zBTgqbXYQ7NJreBXd2Ht+mOEXTJ59AZYQpbXu4j5r921qORMBi
qoU3N1nUuk2ilOQRvsryDs9aB4MmoQdAauuZ6/A742e3sXSu9sCF5G6OdOCK09N+a4xHkd7LcUUO
FoNcxt1/q3sCxXdIszosFbt7QPhPzN0EbAbm7Y5vtfWZn4yXfWSxQ4FjQkFkcpUr6g7InFC47BAQ
l//V5ZcbhJ5/vX/apm2txpUGV+Q8R9A/kMf7HLq7SSuI+ThZlrdxeIZOY3G8BVhBttHSYbUIvj+g
Jk+0u73FogcAKnoOTFBYre3oR+0p78ElvHbtzm+jw/82gEwVKnfv9AG/wIVrv/cYn0qsyae9126A
3ZtiuXdMcDT9SIYUfEKG9X2O6baRrU/71zsCxxzU8+/jWJVJQWdOqd++zPsQqlkcPoBq1wL7LNvu
BRdIjMjxhfJeC6oQcqjFHAwNgAdqDtNjwDs5SJEXvjNEs+6XeRpWxEmuYCu4BKPo8gIj9W4o6rg1
px17KEyguzTYEdLgX2h03bdzm7FuLWePgvDUN6eI2sfYkxE4CNse2Ougz1osrga86TPd8Pcyw7Yi
HPkDRvHrFNW3gltojJAMZ5OQM7tPEOCWISvHcLO3L2xxXHPN2/Y5xIQzimLpsQt9TBOr+sB8r6BZ
nZjNWLCPLzhxAnNgmlLBMMEpbUBmIVx4xqns1bcwSKcmm8vF5aS8GSV+KEEXGct2qTPwqalwOV2b
QEck8Ka0WmalWtSATycAYs0QFLKw53JoGdMuvmzXzeu5aDAnx6tlfe2tq2Kdldxgnoz/aDqvpVWx
dQ1fkVUSBDyVHMzZE0r9lWRAQQGvfj1jdq3qvefqnklFGOMbb/weGf8wr+OJhC52kdxK+PApTKz6
E6MHnkyk9bSr/PrYcxs+PjFFEnGfZhfJhhcrPLpaxu1F0sbDmhRYd1+YSgGoDbI6VtAeUh3xxpmZ
U3cA+7aKUWw8BWH/7AhmGu31wtN2MGeQ+toClkvQ3Yth8GSpyjjN+7UeDp4YIuHiqTL0n5ExBeN6
MWONTCEM5kvsO1CgTHdJt+0bJ8YLmbofwNEf4fanhzT+PMhydifVDGqLK9Da3Yf4rpUxJOFkJKfH
B0y+8oQaljUzm3XwT+LOfu2Dx6Q3GCFDUZ4XKPdYO9/0nbbLb96biEOKxfjcPS2c6JyEBFFN7KQS
8c4K9Rqf2yPTFP9WKvsUMQMDLMT9gCZx/sNAvfv6G5bkxlgfFZrp5tXlrOLfHvEkIoTInhyZrEBq
3qgYYKsVGjHp/aFZ5gk1XIqURAmboMlbIdGpjvgcRGKxu9hNVGqsqe7tyAQiBk1D4fzIdMpYDxVM
cAna0PLhom1QOEygCijuZp7s0Cz2+Vs7J9rCZ1FHyWwPhIhX2FUaWole8iiu7ITASKKTOVnxgrdl
lGSLaA9DF79pWMsf9gecXdFCuXM6gv1ECFJlM+/0nT5v+41kgA7VKxoM89b3+XrYSPOf6b4HjqqY
usstyZOAbIC81cpj/epVWBP4XUU8feuchpRuFJ97cxLpWG4ivdj2knG5iYQsEhFVOvkg8s8WGMEY
sWwcv6h/dKu2JS28J+62sbTh6EbUq8/Hs/nufmQ/8ptGH97pzfnWC/58Otm2XIh7PB0wvnEsfFLH
VOGrP78L74vAzkJ3rOSkKhMI4b8RN7/xilCAEo8JIO7v4H/4PRGgzgodyRNi9O1JjcVDnpFAy4fj
35p43K92meHn8pxuFZUYwFdxuGkhuFptg2d/3Ae8nPi6CLWdpeRqDthwEYZF1L/xhNPp0HKAUkQx
L+cdjr06JSSrBOwecwxkzHC8B7zX6PQIiUAuOqf58MejxyOsOCx/UFTbyWDRo9RiyubM+zbcN7qB
JF3s+SNE5FKgTP6jLLOgDeZJar86hxjCVx5xSOtgv7giHbcDAG0eyTUbdrHlvMpnlatdQw8xOWmA
E4sHk1lH1Te5O9thFQkODl5tiItnI/F6SntoH2Ge8MAx4OWU1ibH7ffKYAKMTuUmC0syronys9of
VWgRExRUTCWjAw3fCIIRNtCv1dTj8wusE8ji+uQ+1HaoKp3lcoiE4ekpS95YMrAHC2FtMmvI8nyp
y9P+n0Jhh1o47d0taKQYBui/dXX3qQKobtyIUI3k7lbBryEP3koJ8OmImN8qLoxdc65JyKFj7e0M
Ow90st+CEKK74AG2h3jwifVUHfKU+BlOqB0xAl/xXsFAe+TlItN9E69lYkLEyviRoi6xGGyqwnme
ibdlZ+ndXH4izb1uelcWlTz5yX6/cTXFQujW7DP8YY35wz7D9+TJD0yyVOWYNO6RiaVmYVNb0GNw
HDgZfmRlAoXB1eRu/J1DYEuwxrVQhN9OcKTP1mWE1Hr+kFD/GVlaeAT/ZTrWXjyAH1NSh/k0uSR4
Dr4L3DdkvE3zeULvUGwm5GplTsFj7bMoUz/Ruq0yUijZ3uurzPmE+fjdmArmmtFvn2w7V5ppk/4i
LQ8Nyx5zLPt7HHaxeRt3KN44Di1LsDMen913oVxa5pkFouyMvzATUmIyaPRLfajHBi7EoZWO+2yz
xBHv9Rlgw7gY6dPBylhXlM8Nltm20yw9QvCWnGia56DAQaSPodDWHA5co2jdja4Da54wcgEnW/fw
5RHcYM2XiTiQii7Q3TSzdefhwFmSvRP/ATz2EY1ucjc5FScUK4NVzSdt5jwDfNAebV3U1fcPHdHG
nGH72BvlQ3/xtuozpKzzCQioCfMe+JrTUtW6/P11CyTQK+WvzO1m/t2nkb4iuoEmPrv3Z7SogQt0
mKf6yczGd23W+/fN1FF+O82VLHgd1Kk/a641OSC6n66KjTpW/AoUTk6dJ6J6nN6Kl03f47C8INar
qaBcP2fZ7ANaorhQ4/3da/VBYslRVq1mDOjIkp9IQVHwqE4rEngdlWkjINSGMIj+9bUhwZbajSU5
f15y/QTDjAunUdiADhsCp973/Ab78LILc/ce6kKOIzltxJHZLH5uA1KL2IuoRRCJn/DyfVzw8jAJ
n5MKUn5C4v/4RyxjRhIDygkRX8F9NcRLS/QgSDcRuDOdfEeJATZkV9F75C3xtr878hdQlr0xrXW/
EXHRAIXxX674b1De4STD0L5PpyvA+Mb5EAucGUD4+vnBKPiH+JfKJebwSjLfjMfGiL8ZMdo2sebS
/k6xnBtPiKc5AHo1f9QlaxVKoHXmu1Bf6RZ7Sefm1Kcs7tkE+kHBXyUy82D+iT2zeSXsNNBbD6fo
jQyOM9ffJvd+49uhyPb5oRSzaj7XTpymg4KY/BGJlylBXKMuGg4YbAbzzmGRIfhdzjlyUM+GEQLd
CrH78WpATXaVY2jCNoXkKJ0kM0LrFjpfmsx+i16R7fA2SSccWLWpPjaySF52UxYZOGsY8ZIUSM8g
DI/r9eiZrzHJ61tJKCkWFABters4gOdm2Z1/RJIZj2YzL0tb/utPNRGfGSrBDxslA5uQDjFHYO8R
58PHpmb3AigRPakZB3Jh6yLqEyEp4edAZIhNdfLC1WVNLvDoN692IG9UTHhDjjGwuVuOzvATbM7E
IGObS+yFjgXwdaFPwMrG+mIwYdzg2AMY0O21lUqZGb6fFUVn44/D/sfhhyr0jzVBlyPM4iweqtNF
yuaHLrPFrMtPjRZIgPDDGMF7JiFmIlVh9FwQBGVxp1xUBvB8AkSIPpN/oGzBIFPHvTBI2WcDpkCe
iWp4HE6RoGrwqvDeNYu8Nr9Y01EatvwsRHaoWvcd+8qOPYaT+dDOcjuJKgddmF3TOrK6bTXOmzgv
LII0ne7M0cbjqgBNqn+JK92ZhURYl/pnRBizRtOD4R6qkT8jIlEJCn975uXXdK1+TzGraqixrqPb
IExiBYm5QnqmUosBR/HzdNqZa7OYC6w9Gz+2OnglY0qkrojLRr2hLh+kbr3pzhNWwVns6TYVDCQN
0OBG9CZsWUGeQUZgA9qJkpZodIEF5STEF8Ibl7iKeFa3tAUFL0InqhEx0MPljmFUWP4IvGBFFWEd
39NzLOxGoiI6sWOrNxGEGH9N+ISK+qz5SzyR1CUAodgjKIGuC0yl/AbOX+7ivFhMO9vHZUrMl+RJ
/6gmwRmx7JmnU7vSHaRBLAIiUUAkdO367q51NiI1Cc4ogTAm3sasp5/Da57uwN3Rm0b0p5q/lRTV
K+JvQPNX8FiHH/XarfVzDikhT5AksFhhbCUXdUYUxEnchhXZVm4dGlwiAl9I3+2jcvRUkShJMOHX
G7A8eRh8MTf3sDzyBOMmtPCnY4yC3qBy26TalYs7FgIFfjcpB/SbirdOpoQNW2TS2AhZwlvh3meE
IQmhN7lNcd5Buwmb8dc5OEjWFOtnyUEjLLuwLpD5pIE6GXWCmEPRJAyIrchRs8EcewlXtLi0Jy4X
3lMMo8zwo9ODEhDxn4IYJLwhnxKYMQZ3IuHkxlcrSg/RmlHczs2EN7mi9IFXwggp9CR4f9FRuL5z
2HGrnfhoNpmVqukI9y/4O+QZh2YsWfB5Jf7BmugJSCl7cTmdcI65hIHA7xAjw/1FhBp5Pk7spjOE
MKa4XK9A4pN/1oQxkh7CEypszsKJLBqQJVxluoMNNnrQkvqxRbU037yJ8uDLRn7gA1ET53MjTv1Z
45xBIk0QcWqe1Eu3pn5VdE08ZjrbiD7azDtgHJIFRy3Gfo3ruwEc1kdTbZN4BxoOrdeCIJPRTrPR
RnAB6NNZDEfpTEXKycpc2N1RiojaJP2L0d2S+ekFN8HoIhySgHLMEQ5TGEYi8Rv+a7/mlWU0zNc1
eAdyXOsu5BKpT/U67wMl8L9CTJ5aVhixSsEhzy6iuh3SE+QJFAIdBFeWz2nf7RPbKdRrj4/BjW3x
sSv+IR4iQFQ70rnjGGiW0hYviXhgifIh0kd3OAAte/b79B3NokHASQpKmmeMF7XXiFnF0rWGylYs
cmoC6qsIQVm9sDIL0TWJ17GzEOwh4DErJ0V1jNZriFvczeI+59adchf/dxkMHg68ljttdG75NWJb
GANsirddUFHCnSiUYjWn9ptUO/HIi3uQ6EOanlU8yWSnul/+0gAW3n5w+w0cEvpxKQufMkuewjU9
iedEPFk/78N14agP6ErJiE0MurS4IHVFOqUu8TuaKqF1kgPDKJZwFAMMgXRl2G+rH4y5z0X+ga9P
tlLg3rbvLUIJhf32vBC6ZEL/QZOQfvBqzkXzae1dfHZsfigsVhUqaQhyQvRUiNrSZSjvk9b1/SsZ
nSvU/8JqXH436h4TVsOUcofD2va/HvRwNq6rEM8jyhCYZ5U/NnD7/PxbnbIN4iBzNfrSb2Z6h1ho
F+cUdUUDwiaEvUnvcMezLUXlz0cXSDsOpxAkqrE+7evHt76sSSXmirREOsyGxwyLaAWhsy0Nc8uZ
xt6WALa5gIqLgdiMozxmdUPbN3JFcAgwirtMqKCjFHT0hJeSxkPYMFIvXg5ZrFvvaTj5BTx9+WvN
D6qNQ0pyCCqbBBn1da49AfLLMeB+b4UeIwtBmb+Ni7vmDLEcDSNtaP0BvJP+Pc/XPzA8W+El9yma
BNBPrxeRerG4QZtk02Ue3B3VK7QT2m0V9IFe3MkQ4StCb3aO/hQQ7Xu379FzOJqRTJySYmyW6dT4
u1S0HlOZvUVNkcwXjBkQ7hkT94hZIz87OttV45LWTLiSiHlCbMG9sfan3xnmOB7KBDGHxS86dK8W
LHCsNsVoahzH+GvJa+M+SnnsRTU61T+TKY1ZALls3a/5Bx3e3TtQFYVEqTqcuAIsEXiq+wAcY1Ke
kO9ziMi5fVO0enMowHczKs/yvJECRLS0knM4sQcyVDZHExVFBhtXa5GeAvjs/F37p2VT/xsqE1ZH
UOQ3Dyl62/1whoilMq8onzYfc0xlV8qKPkB60AJDiw9woi9UCJwQMyD5J9CBHHJU6yKA6sC459W4
G78s6cPGSUBJ/XI/fR1WYpXABNmbsDIRLxST/AXzHVuoa5BgZXNqZd3PBanJ/TD9LsVA98GCYyIK
dU4rYSOH1mdPMvYLUijqkfOZDx1ZhBWjCQyNC0FWxHoYFGmywyRpIKKCWHlYztiNBb+e0dxJrTM7
5lNEpmYXHhkWHmT1mIyHYOq1qQpZG/HerOncL4EQu1TrUuSPo8PmKIIohu3SKsDVmDG6Bh0EjeFs
1M6Jf/sFRJeJaCkRkrS6wU+j0eFbxFJ6ImuJuUYaNYTd853zZX9lS3HubIloK1v0aa+SvUhEP9R/
cTDkNCV8FV8HMjZG65YcywwnQGVjLo1eRzJH3CRE64K7+fI5DMN6Vv4loZ7aTUEzothN2Gpq7y1u
wh/IamfdFJuIBWUkEkqcmnvyQWh15rQYUkwhMArSJZemIATG+W0lgrSI9/ocEloICvPUFFa1/jeh
EC/l4nhE2f0OUYksuMC5Q8bWlvmeABSm/5RnoPWgtQh6yPhD8UwKT3cbDD6QWfD49HwJqLvfPwIT
8Is45axdVia7PM9OD9yc1DHxUpDlghj7eejIcTB+GCJJt5siJyK9glAI7I45tkeGiCnNy0JK9OD2
1OsRM0qZksFgiylhLbK8tI7OYHYJNDDkdzFR8UUsjA0h+Dw+89yK9y9++cXAp/fF1OXeEOSKxGf3
Nc5E94dyQsW/xXueT8nuhk5Hm0Q18YU2xDMy03PssXpEGYRdHgGalj/UIqBhF009A+YZUzQL1Bpi
xCYqoCaKYRNP00VjPSbywE66sP0sPhiltIXGAQx+AEab1Nogled7uMThbfmV0XOScEBp0BpoX6Ul
UwXS3KtnRAov0Dzk3T/fKMlFILBycO4BpBETZJg00vX9/hlIrgSn7BwQSxv2thw4LQMgHDydyI8Q
HPEX9N+e0XM6cYisEXPJ15d6rotlKa1aVI7l4y8dbr+ftU4b3ar3XhQ0pt2N4yP3QLK63vxH0xcY
81Bxq56v1uM3p1Va2Z9rtU+t2GBIq/T7y77fc7PvPCaFba3obJJbfUFHxQAd4ddHha7zW/TP9fO1
m5wOasuYsafEJsIESQvgDL5hv3dRe1RUjAbYm1BjL74nRn7+H2ESFZAtd+X98kqZYZHVsSaz5OCH
JW7OycnQq9980Ten4b4hqE9Mi6wb844usUPdM0k858lG7Pq5oZQ1s86sl+0fC68NVS8zzAJ20IUk
b25AnGbr7B51UFu3j7nLmRWZjr8WUmL3iydcYUF5jFd31ohKCMaLi7yvpPCFoItUEhF+ThGEOMU+
MxcZ45bgh2SFCW8Hi5D84SfLEBE9V9j6jBgW5lb47RVMm+PL84IZoeL54ciOwLaD8e92emcWefT9
lBbpXBSwjJKnU4Pq7y86mRGmhpsHLyeDTorryqEFIiPq0kTLzpmV0c5avD3EJTxfQlkz6s3hPddB
SYrB+g+TmfSM5thGgyMO/EXywahYVaL3uDXTI+AmzXPb1jZG8W6PJAbRlJsbgo8iFP5KMMy17DB0
Of3EZpR0n9E2w9IAQB+Rv6ONntGbPG22Ketp8J94ekANpwRsZK95Lc0rC9kSFiAjup0u2Zoy5u+J
ccwYLQh6G523YNOwNTCCMIejHN/wWEMJ/Bot++FybYTBpIv2wA3gxVJnVhZ6ppkWDU25575phXfB
kwGvllB8d+8podLZMCgFte0CIiObKYBNbGnyIjNkW163Ntn299QWZecjAVBIKIuacjSTOiT8wvEj
uS0IBh9tQMuLeVRs3PhmzgJym1NdRBEBf5+jMgkQhzPq6HpI3dxLGcfUVUkmPDCZLlNSafcYfiZq
RnsxeALvzYIcfRbrjN+Kcjve3WOqXxcPBGEjzfCaqLXjfK1RdacS3Ii5bIX1k5A7fsACtCtkS93J
XHp18xgAgv+EJA5ComQg+aAsU/l1wEGqVKySX8ApwbcoA+5FQ+7DPRC/8Z6XfU+G9qIZNyV7TrBZ
GE4zq1dzv1FVOeeOLI/acI0KLJfG9xVrGz1c0LTfAd1XJdoFTcHkC7gTTxvWAQXr7YjiAsXNj/Lu
kY7b3ky64pw1hXyqdj8v+xxTqIGZClRZT/hjqewSgEMe/2SgW7BNeGVKnou75aKnedjQxB0ECtQM
b36whqPHchD1xi2AD98QXjNvcKjeVrA/plzdPBrIgVHtjOntiN/UVR3CY8LYfir+D7eTwgnoRTbw
vH7OEqGBkd4OvA6UUTJLoEnNCM5G+THaC2rr1rOhe4zEhjm5V/b7yh/hHhh2JpQabBnSwyck9kh0
gqi7ZK9GvzHKSJuBu9d5Osm0WOJleF+CYHQSGkjM28Di6CIf/Ul/4P01viEbfjvfq0Q+BrwXyk+C
SM3fIHxs3jYKNuNlySjEdDdT7X7tvoUzKfgYrvryFWiIxhp0ULPrIrpdyap8lSu8TvkRr5yM/ezS
eETsHeW5pFjGuMbGtHs+3PSLhBsfQub/cIJwlGEm4ZDSD+WFujBsdQKqz+P2ZoXg0c185cD43GKn
YxnlyW2cfFKscg8PHhHsGBx0UmnoxiJe4YG8ltxOv4PXBdSwtO2emN+BDSFGcQP5AIO14kLecFd9
Bilil/y+xDuBZVgfSweoRfRV1IjBioTqbn9UaVdJblMZGfB9WiDxM6zvoTlRPCcD/TMYKz6nEJve
hsfZACsZVzQXWG0EnJxz/LvBTYDHol1eQ1fdRwl6tuF4wPpcuOxAH8HIybu+s0dK/k3MJ0KXQQBW
OTcice7y33efNtTqiQHCvM+BCX5kb6lm1tovzXoYQbprXBi41XeAGMLtJW6KPVYj8BuX/Jhle9fQ
3OVrAUh4daXD+6yfB6IPPXbFsVlBGUrfLizeh8B3qoIF1i601IXNhMogqpnyk1Zvv10qTK3yRb3o
DvM6x/ZLQiEK58s7IiakrEFpk4Yy/0ou9yt3aPqA1PrnUCMQia1t9DwDI7KRKmGhhK8LSyPFvqVV
nxh3Tm+0S03w7QfdtE+0G0wuKlfhYGJr+xFoaVb7n4sTadm8vcfACdQbJU/2tz/uzpnfBhROcc7i
pZF3RqKQ0LUTNFUTNLI1/Xe46FhGHixXqB5eL0ioBSTojZ4Xn/Ubgg6CmYDhqAanJ/GDhp3abaH8
K8w2nXK5p4uKWQaYpFj2Diz3L0hUOHQWw8qW5nxYbGjDMSTlvgXNZPZIt5Rp/2YAGNc+3eRSYCxB
VB04RTNbZz3/eYbVyzcYY3n5l9XMYO9G9KllcNlOx6pcjRDFgU9MKwfUQyAVwCgQhrHXzIiVH7Mz
AM8SQEzCMGVwONB0EZXv322weXmlLzj1AKoOJsmhwlxMtk+OIUeItTFZ0EHxDuXPXo2xFpr1CQSY
DasP7DPFV2Gy7XnqjPy60fZ9t1kkfh1LMw8z2XUSyjFkWq2tnUtspfC4ewnx7IPDd/uw0KgAbjc+
HX5bnXRD0ohJk+CYbqke5/WOAtHxc6p8rPs0DZJlfhG069pYoJcZv7bpmEOjEPMRqR6+F41fkPhC
PsKkPQ75ElHPAMT8lZPHRCN8ARaf/5MYfmG5OEUSlMuBmYPjkU/Bl4Py9Chd+Z8Bqp6WhofVfdW3
DBZSlE45bqYNWBBw5Quo5jMKih1pHFBIg5FQ8evIxAhT48nkiBkHDwoja78FUQOHewTVrJ3Ql23W
65JcEKLro4020a3BSln1D9kpp1H0dqlOhk2FmQmuHq+62qKS/WHy+f5+k26auPhxxJbRn55FTy63
pRSkk2w1dLWdzMTFqoTkdypRjS3kEw6FeKEIL2o54wTlmspSXgR3PREdBal1y/e6cMAccCOQmiQU
nY91CgfCf+Q2NdbOc0YKBhloqueBJIqE/vf4ToM7eQHzoU/YeBMSR/JY5weDkog5KrHhHr6u2hoL
GC4D3dO2f9IpwkHRIZlkDaD2kEwaTTMm9EQ/fzcoW6IMV1TuK+5w3rCvAy8x3OerN98Ld9AHassa
auc7y0Nr4Yg4t2CyPKVU/I0BPtIpDZVcsWckkwVPdgV35bb4p8JfZHZFqO/TTObf8LEEQ5mwznES
vs8VJnIIGT8l77H1SBbkMBaWS5oduNuJdH1YL4iEdwjYRHK18Iz8TuDKODdemFiAwhNyfp/jepvM
0+kXxX+zf3h0zKGyRO/nbvuEK4kk7lpYIOAciHrzdCZbTvZUZ2YLLSijFz79az9AX3nuwGa5XoG4
r54Gh+VH9LJpLhWIMIsy035DUDfPqL4mY39K0Q78GjaAKGF4ZkrPVhyc4qV8Fiqquy9G8WRMGq9r
nNVzPP3ZigkY4w4txIt9h5Oc+7Nff9n+jQGvNo+Vb6A+0EYROSg2JTjtpOff3PkfbKZ5RGCNsvE1
hRJwUQvf6JgVTQqoGYu/I0Ugbhk8NkjCHu7gktDAdbcKw0uSkOqcYlXru9pmTeRO/ZBMbfgvsiyP
ust/y+dWtwqf1R71i6Z70s+rfpP2ijWeIvBz+3aGc6MJCbG1X8Np/PK17xLjVf3cYBNWRMYAcg0K
NdKFVjhUExbqjCxGpPbYTTKUGH1zSCIlnhwsmB8kqoPRb8xWPwAvZ4uAUM1CuRhLPgLqXzchucDJ
X2OZpxpThLj9iC54oV44oP+ptVOD7zzYGfPhdHhuLR04T2H2sAavMS2sN1QzVthswuF5M/hNMjL/
+ON9ALyRLiekFliED9KjpsRcBQasqayx0ZnVIg7ia3cUVOVjr9rt8oGfBEhALM6gyLiiXuP0TPuA
VTmveUZDATG+DmjNqtpQ1DC5rfIZHnLFqZc0aATJJPWZTJQda+7yeVEELHGfZ4FyogsNSy/QBRfI
pIDLV4PPxrg2tuaKwhMKpo+/HSnnUJJHuBRwk20GEQZg4784CkzpL8Mw6xebZNKbprOOlNm+/fYx
Lz4DxRsyy+SE/rrGITNMceGmjFLEcgju/TbjYrEe8jRvXszuC0X01N4nFO+iB7L6VMF87GRSXcuo
TEGuY3Jqq85+diMOsUxHqU/ePRFavPqEI60BbwG5w+LEp/hNZbckEwTD8IIlJnNYcYZ7g3dWoAjg
5DbJFtLAlphiN19Sow0zmcg0EHJud5OJkA5NREDAB7y/9hClcCvuMmhOlDvWA9CqWUNfEmbCemY/
w2HUwgs93eIAJkVuSJgdpPA+fzgAeofa03zjL4606PPPqkhIpm9EaKbZclGsLtmFOY2z4QyFGCjl
1t3gkb4mBhVTNoc2FS15YuEcQX7Dlgp3S3kplSRjoq8GHE1ByQAkVgo2ZHbncfxnkEsOsDUMESjY
yhY+eCRZA0fe3Ons+qdOCDLqZYRDijWNzAJoJ9A5Jlvxztjq3yeD7rJsjsvtF3L81ghAg8/Af0yb
F6QFXBv1KYsB/kdURbV93MbWmSdnmkV0K+HB0AkGv0iTZs8j9nJeVv+PwlFmz1nvH+NtRK0YRIcL
NAw/FuUTL9CbZK0oUATO/E5//ejjgi5D+NHIRkYimh9ygV90NXNfvX39kBPj8vF40p89R8eSofqD
hYrcJ7ENn0JOIH4IhzkdfaiB9HqWfVdEmsM5yOk5Xskf/7EVwRcoqhCX45JzezTJPrwvRXtkh/E1
+TXVnLpNINbp7fVKGgrtnwB8GJHElcPed9umwpfDMyyUqTvDytaAgOzLqeJVX2GDi33c8TDHrrZ6
9YgQcImMxjhHhivdl8BH9zHVOyeqJBsIoScgPqi2TdUDMHTFC++lu6lU1CAFDcdFlGtdyI8fFJab
1vr6Dbjfa/2vHBGCqXeJW+fx87uY7Lo2ABf79e0GNBjWQD98YxvIhlMb41eWLrZDBCbqKEeKIfgn
VsAE806CJK6boURrH7MtARNYdrDvNOdOuiRvpi0zJ5JqKe9g3ML2xG3zRRvBj0/qSLglyPWFps9t
rt7jZJDwbeHUlVHoI0pb4vLp6H9j9etm+Un11T9WY7JZyfzE91mYt83ArbBMlKQAfz0SYAKwc/yd
P1jhnt2b0DvhUHzF96GRx6vus3UdDm3ga/I4RY486/nkPkb0sRZ2TtBQtlPJm/JQ8VQuINcAkwCU
OCUD7JFwILkv5A8p4Cqcmx37Q4DMIwl6wOPYFseC+lYtlod54gP1INHtzVsb7Q7V73LU+TU1avw4
IVRzESPESKjOnLzZSBHcGzvmV9UZoF1VrsqV2NoduZF+F704TZOwAq4j/kJGMeSqnELnCJ8Buwoz
dn7z7cdiWKP5mOM1xwJjKU8/O8xjynww5xtEK83RaJxuujPIpZX5xpKloYg4s3Ao2EjzzO89Jmin
BVaUbnIWsDMWLVaWO6mwS5WDkGa9di+odPe5o2kUiMRNfKgk3NbEnX5F2IXg1crOfJ05ZNHxiKyl
t0k4J9CAJq+MiO+wBuf/x6I91PHthORGntXeEMtI4sZ/JEQgtzN8TgyEf3MaCAsXZrShWMBFE3EC
uQfEVhC4Ww+CUySYd0HOQF7MXwHA6xf3J7R3/ff+Gzj1qs/vUCKqartJFureA0a3XL5aop4Z3+hZ
ua/b033NwZZTxxZjKwoAdER8hagITcR/NYQYb8BFigJTyV3/5ltCrYMP8sSdRhdhLpn1Z8ZaB7YI
jitw2y3VtmLy63mk0IP4Fqj6+VmMyeLsI9sVSg8GzNinebZB2FaJs46Whlyf77J3REwxsKA/yQjJ
h07cGzGFkvuQm2VGEBUyFV4Y7UctcBH1zuOxBd8mWuhZBaCPzD5gZQhcDcUEtowliwcXF12qYXZl
iRkMmOU/d1M9D8c9Ql1MWbr+2NFzvnm20iFeMbC9idSn7cTi7CswcgTq8O+gmxm7St+qh9QQlmIh
722UOa+D8hbMS5pAExQvTMzoI2HaK7tH2nFrbqWvlQLdMgVvsdhSxUBzTVg2DoENl1QaiUxvasrI
uHhAgBHojW6SCM7M6b52/EcYCeg3LmgYL/LCkZ68Ji1hsutiXlAAOhmIFi+r7qPLp6Yhkm5z3N9E
exN+B402j4ydtkR0taNd2s4S/1abDxmXW8+8o5MUl5CxSMLbo6JONgkJifthH+8Evkj7N0FOTG4R
jkOU8IS/Ewa/VXAicmTKQvVjv1DCCDi0h2K0YT68i0Wpt2m5xDwEjG9wYqvnCh8EK4JmEaDxM2He
vPJwG98tc7K9hQKE7ltfmH1CenDAUlRHFZiIg+YTWXshOYDwtkUO+KdHHtQQ7E7hnO5pxEGWm+S1
Ahx8535cjpPHHnIDHTIeiOEBby9K2na4NZith/Uan1JPd5I1VHnR4padLKihhsSV2Jcc+naNDdCL
BmAjfrKHrotwOlAk9lf6ETA5P21CnoRHVkwTgBuEyd8tpNDDsUCHSawa2ARGW/HyW0d6vE1mLcA8
h10+sa0tdZqd5xwAAZ8R9HJXYDntHUuQ0OtjE+Xcs8cWVI23Ko2rctT46v1uNtFvU3xd7ACqupF6
9ifiszYcUe4EjruD4P28vvoz7UxTJcL2LwMYeXPMXMoGMb5KlNTAeaNtw/s0ajecGrS6GSGqxy8h
t8shkcccKh549kGxmes5qNcB6nUeHZFa9cVlgcjZh46Sab7Y2w+i+izjnGvgo3i40PIZv1l6CzAt
lJVTFl6WLVR5A+wPBi2fv0QG/XzAfh4ydIY/HzfKi8hIjLxn1Pt1Z/M7DEh9IV/ngnJRVDkiDAu9
fH93j97XLkEUDe0Z4I95Qplgm5qnP/y6upsudBLeJ50CRowDA8SBpfCax0v+cDZ0+fHDNeEddHZ7
5e8E9JHTRb+bsFLckR8Sk4YlthrdJP++gr2gJIDzcoeSdZULYykfktsXSwJeBEFzELK34DkH5Y2n
xeq9uR1pBDM/NweCjjOhTNWHcBZ0ggEkuJW3nUUvmEIiKFWLMaDmKyj5h/Mbadz5hM0JGSQX+sB+
wHOKh3mKpXAAQhz0T0zct8PNfIYNPmBXmUqwUtw1qSVzVhqMqm6kHTiOIAZoG/rYnvZgyZH3EaVv
5kXwV8eYN0E3V8fd3FgTTRAiHH48zO9eIvUzeCNldX/yJG3MGzAI1rta5AwriUcrXQKpZMypFC7I
LcOiXFo5DPu6WN8ZjvGg6VG6rOTwx6ND7RcbAaNgP/aewwu4QyO4k4ys4j14mewP16IOQCwIZecl
vhIgs8Z0gWxoe76czyCEH6dgYyMc7mlrGBXcn9t2bOry+fYz84kxBevKNz84IfyTyVgRTDH0Goq5
oDg85+/lkyt3lQmS28klgLPT84Yen1XI4iSvhT6EFCNP5d4GYJYsTTgxnz0Wd10N2cTZLNg9eJQ7
ImQ9QlT/jyUSoKVNG4n8RxesHWsF83+J78Z6X4FUx4aGyF3o+L9iv5GZshN7eHizRmmRBBCCZpP1
+imUDmdmM07Ttf1gQmsEKCpuDf/XmTgJ8DMImJ6zDyoW9NDiDVBohsvShakYBmCuoIyYHEhz0b1m
p025y1M6Xh7QqiNCyGKAepiYFH8COWcO/k5yglKH44OCrZtPD7JBpjwh4h+7DFWkqcz9yiF+jgco
jcUT99/jzusPVIfI9tuPKKKgZLPkmb4iGZJb54ceEw/pGwWhmY2FXvDlruqQOYXc9bCmgakUuilW
9qEr1LXVGQPG4Gn/0Ml7AlYfLBDUIIZKTRkhGjoSISEsXPY1fcF75Fgkiy+JBAvRJ8F7It1wNBN6
PKhVuN58ijTAu6+N3ggymMc6ZPppeEEEpowr21vmMA4wc3Ie7KwBOVG9RblN2E/slPmFsD9PHW2J
xQ16ZDYItzCqNSFYRfxYuMKgz617C5s9hIrPVNGf6Uxi0iLjsfhXx/C28SpjFQFuKr2EolmT7xEl
Vf8M0qy7DBnAnC/qChesHLhvWAPwD905jCslh/aNLEWpTGcx7YeDkCiAiLkC2c3K4GDN2vK20yvq
Z2JSPexLoQCYYYPUqTTnmXhsGQ6KS0y+eIgC1/kGkPc7/BhIloXBs0XqxOmyv6fhmPLWyZeBPqe+
h8mqNJz3ttVwpoXVBa1DDvBF8GJsPekU/x9N57WcOLdE4SeiihxulQMSEiL6hgIzQuQcn/7/Fj5n
KM/YDAaFvTusXr26TCW8gYf9Of7UHz2CkPuWNR4AUMAT0ZDy8MNQBrTzGtKghOrSPzLfF/WHFPlD
VbmPzvo1IKdjaDqcJFdHRxxHpEYK1+m3qfuQX5zQp6oY9UfIZkkeb2Rc7zvzSTVnUv2lonazydtB
7ZG0HMCNUO6dkKwyna8SNmgXhqm3h0dLGMo0q3AbraOVW+6VaeQFUp5sk2sXogR1SlAvOFa1LlKw
j0e/FNz6MzRbDlax6gFVBzeqKbQq7H6K/mlESZcWxBqG5fJLwWFLb05wY/evUFTq11fz0mO42Xor
8DULx1Vz8fAcOPU+UorXx2tQoeDGVOnjvLaYVUpBs9xBTJWiKBOsIX0Aw619BqHRG7Ub1WmnonrR
SjuNsOY+gl0Iz/tCUnInfjBaP89fLNx6gFAIKCPhRC2gK+xKWZ8N3Yqqv0WMI0Iy+W1tYnwaL8Zt
0oP4yOuTRnAcNHKcD8EDlVyWXoGqCSBPyTl04l11QG8YPc90gpUcyCDEnWR1j2FrC5jZ+SHO5bgv
1wVxM6qD1GqvHDDB2JvQbohxqFZGn84YeODd9JDxPL16F+ZMj2t9rHA7KZjI+PzHdBqmwznrBnSs
Z9suQbV0cQlG5d+HSDF8/Xu4DAEN8Ln1X3oQP/lujlrFx6tCLUZqirEbVG24jKULci1e9RfPDZmF
AeXrY49NxJ0lWL+Mjj61NfqZABKSZ51+E7eW1yHETbj8NCNW8hd9rcYh/oxeVOHb3s099h7/XnCI
su0vC8Ru0XaKd19Tw08KRDWhR9utiru9WttkhqSZT+8pCux0P+9i4oLZ5Cb1k128mhktjgHMjNm9
a5qwYDYO2r3K1qMKQCXpF0mHVtl9Qu8spasPFdDap3ckIu0WlDmw4lXEIL1HKamBWJfGmxhjQfkA
1ktl8HxlrZR4aDDLcAnvCedbitSDCSGBJBUFddyjfnw6VLc2o4utJF/xY0orQ80t/+67RcUlIuIp
ij00e6z9ZvYIWhHr5W6M5XeqvRuBCKaL8mUJhuuJ3B3YiSF2cGwxQAMk+mlOgAwD5kNLXKePUiM5
neSY4EiR3V9hSYtMffCrARJ7lrQ24XinTJUCN3/ByiE7hPfL3n8voWk9IJ2A4MPMhT8FV4ypu8Qw
8VUUZRepiRgQtFfCK4xlVQ9zhOYMSaLcrXO3/Huy33SkoEdP1L9yq0lCX59X63c+BvkWOCC0YBsF
mxgdslV6HoIWCoelcIC3FakNQGi8pxCxN1ucQXu6HT48dP4I6AmVqCpsYDhvmBonNiLHbvYJcIOd
s+UtkDjtkV+HJTqXYciRY64jQSRtQDcYNPitp0tnAfVXypz0EdC7o74FBgDpDemCpk+BsVnM39tH
gFc3POPFO7ZoyencyTponrNuyqQhz5bMEpgK7SNgMB3iQwRjfh8GUKmo2P8Q+wXRoEPZhChVMpO6
xVrzhH8ef3U3x//gOu/FQuYVe0MlmWYif7aGjX3BeiDiUHVgcnxr7Re3SlMf4zPeiGeUkiIlGFis
HTQCnF1EdfxgonIhOXkmMNeZHuaeom22tcg9jae3ytQDtUWWoO4xPylTwYuyFvIl1LMoWWnYXIPe
q7N39doxmvzeIdr3PsPnknLFiy0wLwUtdBse7i1ePY3Ca2HN+mMGxbTZX+rQHJYsyrokeqAfTUqd
m4DxAbQQwBLi3Y9gDSRd8Zq/UDBqGY1lbVkwDK7PCAsWUx9GbLu/OZpM0XGr4WFYXZSSk3v4Vw6f
xtX7TAlxkWr14Ikuz2jjo79IgI1kJLQn2qbdOnIMtCskl+iKJ32ZbWefHP1GTmpZQ7viMrrNEe4l
+UF0L6JjujLchJ9oE6ysY8jccbcN4ZeIJjvSXjesrK2Xhru3XdUv2/GeIAWiPoRDxhyBIV/nN0o1
I6mS8QX7gb4KEGRbCNHGOfUe9Fr9VO2PQ7x/c28O0PveKNIyTtrpjO6gX4DFLchIgP/QKmb/avQv
5jCl+UIRYHhCvv8zREiPlHZEX5PTzsaYi6c1fKJO8filYQUOnrnE83Hq9FZCOe3NCFUPSHq13QNp
xN1gKvcSQTtEJdbWiLrOyiJbOIYtf5M++eXK7zNo/wBu0cJHIS1fjc45NwKZodX8PDoNsMJ+1T1M
VuMaXZ/JdVFAFrZXkMws5pYcGtYWGhEaoRf7SaMfgmIZYzSNG6XXsPDiqTJLmQKpPnO6/mGkzm6a
Sc3gYnCCJxYraY91ZLFqJEzJWjGzesm9DqmjIwrR5u9zuMypJl9cKqmFgRxV3EGo6/Kn/cFz6uzc
uJojAsJEuwWC492HBZXF+ln1n3BunzawN402YMBO2WxMnvbTnsAOtPBF1s0522+X9cHUmYavsTMN
n3a+pZoQ7/Se0uLr7pgQ9GSEvR7SqFHVV4eOqsv3wEkvbVWBL+Yu2NiPaGuVjbqXUUmyh/pLY1Yk
OrSHpFSHUFNcGHGORCfFQXD84OyIlTILgbJATmnJ5eto4fb4FyKXQ5pqlgI9fzNrtl6jVzGP04dV
ajWATkp51Zm/bJSJ0F+ASnAyhkMAFy7kUpXop8fm10QOulXPXps57QzzYcN3uNxPg1ZX5sHTCo1B
KezCZrKmV7Ci3sjREgtSY7+54Oz+itlTCIEQFbeCaSv4jPQEt3+KyA3ThuYVM1bX3VQcxPEUQXyo
fWcf6pX5tLpMCUi605hrknP9uHoE0hExK9cMtAdcpWKXrRayCscBSs/2gRvexEtD2KRhRqvhYH+Y
/TNipiQyx/SUEk30Wiur0jt6+7GmljDeFCu3cp7ejJu24ruV1UlKU90m4DvGG7USnrEOrk52rQ4F
V3NxiKPZf5QhORBEd6thYetqYQpZE6w/GnVKHtLaNqPhtR75OrGhNmj2L5Gz5zKuncvwmGnCztYK
dL9Z1Da2VRePZbCxvYD/5f8lObXMd6yeGQ9pDx3H9djjFnBDWtaI7maLG4LCjV58cVlPdjCcz4cZ
yptaZB4zlWicqBnRCP7q1pjgLizyTtphLg4lMHb0iMN0YQ9TwUYGKVw7xKfflUP7BhbWQhXBnBZw
H6qTl5ncUIQKuClmgFbSHPEk1k22DEd7IwqXW+OOYs/B5eAzL/gMmZ/gtSFKaELQm338yUmjuKmM
cOHxNjLGLGFomjYTUs0dnmATNMcPhF60wKvIzGyThjnfGLAkml7VAmu3Z0h50NA+0UzfYQVkS/M0
xEa9d9+WXXW64siMbY9rFGJmjL1h4UvwJ0SoNF+hPOvopOtowPAY7twiuoYNv3Bryetgov61gKMZ
0Tj9c3Fni3NhVJlgdc3uvbZzTo7W3kLpjftXNCzuj/YfiA4toSLpSFNoZy6BC52X5IAK97hgK/Hs
3mE6LFt5Y98iOvpRPnJ3SCw9B3trWPZ4vx5zYEIWQYDX9cBd3l4Vd12B6YW31VUsEco6DOW9QR45
/LBk2Fj7pIByAMZYhIwxt1vBayQ8i4Ew7Gp/Q2DFCDSxqYr+Y/RGwaWVN9fsv2oXqUOHTdZ9gKWC
Z3EWWsnYUoe+Gr/TPbN9OG6XnSeTgk6YOYSokLKx0WCDtuIyD9he0/N/+KmGmJhPFMcaOTaG00QA
828AdcMhFiQSpK3tY9E4Q7SV2FMmktkJmf3a/EWRYzqN50dL74ldc7jOIE4sZ0g//RKmiA9omrou
ukZalcEchevulB4M3oYxQOx5IBCzM2jar2SJWByDfrx0pgltsrqyQ/cMhi2VJCY2LDfhy332TunL
PSMAdQN/xu56m2DbOzFzqrrIX8ztQS1Na4+429Y141pCMDXG6JGpKfYC0wQQhS47Dl8KVvONV8XF
yLCz5do2BjTL8FWcKV23rMuLYhpjiE4ZI3nQzZo3gnmGLJu6yyFXEYjJetr1kBwdgguUIlmYHbsD
c2yFESww6vajUZp6WVY2gj1zRm7uIdU6LMM22qSSZpReGapvgc3ldQkZXa4Pd8wAxuv4neS5wAN3
kizXc7Ty24rgsH2Y8/sYxSS3sjFCFq7FPn6aKHma9AiLz3C130GjdydFHXnBSnuxbCDoZYWhFTkR
svBhSRLZNCperB10RhQASt6mCz2dnfdKwGsLY1T4zNnodCW4gMUClwxqfIpsI+LGYSlEQ4SF5hT+
DWd8t8tBy4B7D53h5Fecj9Pp7fyNv+tKABqCrd12d4M6qQj8jLgK3DIpBlwl3rnhf6iemsU/ndE1
lD3i2RGxTLf9Q4TS6tF0Ex98QOqgSMr5yX/byO/4Pw6tAq+DIw1AGV5GQthYVJcZeSV/5ay50psf
nsRHImXFwiAidN8WbngHaR40j1CZZrqgPX4xJUQLWoSg4cNF0Ir7P8NCVKC+0fy+R4OskwI9kOOB
+kuz5k60/qK1sU1X/B6VSarKvBsOzoeB5LeiUw78pyon2OErqDQkzXwINSNU20DTfbgpsY09zj1v
6aXL1Hr2asYjGeFosky6Z6ZlspCeNhdjqfApmFZcVDcN1LAshsDlVRbFxg7qBn/YQJbFMJQsqBID
VOjLorVt41Gy5KQwAluHC6TIP0cFrgoHJ7l6KYYBL8gSRDG7jD2hceDxU+eXtMNwasbtByPHwKqq
d0Of4zU8/Vx+zhmmDYbcw4VUYM3LRCYrE5ah8XCHhCkUibWa6WQkT2yZiGUi348eoc6YnqUvHViB
wgwxdaolWAWIWHd/CIBv7WyK/fbOg7OO2ptuEB4d31bgaOXR72QrV69wCW3skKtytk9WzRjhKFN2
yA3WFec+zAIk5lou/m5e5wM3fa0PaZzB8DIRAJTlB8pGWGuWiTH4VebKWyla986du2PaXkYUgSla
Y5o4sPn8hD+NMQc4UEWnVfZtHE9PIypCex+RRTiqpII3iLsr/8YNuUvRh1vuoPOJnCne10Brfzg0
7SlR08ec9cSK6yYVBpqsI3JwMkIUuaw2uhZqTO+pT4rxvSiqmk2yEtqSjRdCx0ytJrgtoVxCdcQq
fZu9C3PR8HAmNFmrzXpNboLtHvh9N1GmzicpU+dbKoIF1l6nr8AxHh7srLnYIJo3VRAHg46ko5M2
3BsTb7Za0nBsaef4bdiu8tuCBhSQXOXxe/OfBobCd7F/f18U9rWmH1hNXKA1n8MKZWkCgdIk+sYH
/Jl0bTEU7hU9ExLbD6Ieri3tY/g2BPuePpoTiOfWHbnHKgsX40gcJPecky3YzX4R3T1C9XgTtWOi
P/LWkgUrLzrUIVUWAAlWO+4oriL8EokTF2p/s2eFvY5yjjW5c8uvUExYlAaF2xpUfMIxMgsdLtJ9
SHhqxcvkd3w+1Fwulzn9lKTTOhm2j6IznZmizh3WqmU1+zXFIXyp21vrlPRv1TtECuVIyTFDCh2V
jrOkOAxmdhBwNPzjohkr61BoKUsEzfybQbC87L32mLsluN1F95CPiop/iuwPUWlaSlbb7+dQs7c/
U5IZrOeKNyd3wiGSRhP5HqKd20GGpx0XUcPfuOi6ENjW6CA/2zen6kIjq7okwumBdqgvB83Z9msO
olcxg0+sDtlw6RfS6czdDG7ddZ+iX/cBQ5FORYbixAVyDzd6rqDPe601yxOtFpbk06bJPnjapGFv
+w2p7OQ/RzXnGq/CtVe1G3xXZ6EuRAa+DI5xg0E0K08vRbiJ/Jo1j4J0haU9g/6pBv4GDinUlE4d
esOq+PfgSYxejlEBIg98mg+nAVdXHoow1mgkynV0e3a0lsyIDOW+/trzkfE0JmuqLtCraKalXZb5
wCPq3zaVJDrFPk4TZR/kxCP6S+THh6idnoyzX3Kv/uWbvFTJ5M4VI0Am72vFEYEFDbmAxnjvBHqi
2YkkHUiZ9cpyVgwh+6go+mSQJN9ssX323UbKpM1vgjwHvvUv8XH59BEcdSC/KLkkxTw77Ik68bQe
B/tK5EOi4Wg1oW8XKoUWFsAGCw8RWkuMz0Wj3SmHmjVIZFQnWNXL9SiHLKjeLp3RRSpus1M2iFke
wwNJ7GwxHJKiD18RHTlMq8XeMXXze7KXPvOZiBKVs+nxdyoXg15C7OmhX3cEwl79VlB1gF/3+Mo9
sn6foOaerZXPYG54crWYMbkUOKQLAORIGUrVAGhV7n4iA9Oy1+4qaiEWw8BnLLDwblkRTbLkjUnn
oR61kak1YV0AqW7hJWFtEWFF1EA/NlIM22kkgxqzM0MCeT1mZsNCM8woeWgKk8ztw2p09I5ew+p4
b7fkSRMAHXnz5twcgQJAC8hxNhLFIAyMxko0Ema5JG16U5R1sJSm17GW1wzkrISE5cWqAvYUXSp2
ZCYocFsMF+BZLdajfQ30qQ/eG3avv80bSK0/fpsMR3oGdcoTvQtiorMIVYighMJQVruT5sBVZcG/
yPDq7mNSdyu/WrPEdDXnB9gf/YuHtWIm2hvC5olo7WrTXckmYV2/TcoSkDcP3TJ03ZfDU9ZoNCIc
J9rGdvkkbWvy5ENE+/hzcR+vcG4ZWq24tCjnb6wOITGrAyukFFf26vKNx2VYCkLPTPGD8teO1QJA
aVkNv4H53JGRqZm/baZhxueNasZyJBRPGMtOQSpk1Hq/ZV09EJ5lrk6Fb1asJKuEjW3G+mrbS/3y
nU18pYGhiOoxU4n/Li0dHnon3q/T1ftgylzlwopHKQ9z1SBm8YuMueF5AEducNml3ZibrMfNkbVo
WLy7/MPKyvPM7MZBnHlhGDJh5GJN9F61niyF7sGNm6lrT3CLcfi9TTbdckpft/vkoutrNWpGdOXB
KInK8Wo8m5OeGuU+49fsGzrG1ifZh237Nq0N7qgebwAByCvtVvc2pbnBWNa4PiWvtqRNgitwXFwR
wwKLAIEqEeasslkfqNBC/YDy1zsh7oOc7oSz8+JU+jnv14TdxIoRS25lqWmKlcbaav9UOf2b02Qs
XJuvhzPS4n84it21DJn/crYrPV2cZ1D40Lv9Z6AdoIv0cLQAN90bTPsmcifloO6Sw6SnLsq3dwJ8
urrQJ9F6owxjMY3GBXtzLvAmWJY7n2Ae6Y2IgPXUpU0qbbrwkZH9cEq9Tq8yWUECtCsTcB4SC2Ij
FMhUkvihVDxw0Ef5OHf7me/8nU9Z3V3HSh6QSXJp1nV3/mQ08sKD7zgTvQJuWlBPD3zMPS/vbcan
NcD2u9GB1pOjDbN7yxHvwwfBr1unM+4d3TjVknfMhRm+SFlqvfLeRfPm2QpWYKUVj8r0AeEZCQtI
ieTk/Hk6ytMEbyua8umIs2vsx88va4QdivFosN82PtwKMG8tw6e96VZ+1/NGDxkAtiJ+dOW9rD2U
RH/TMfYhBfOUoc4sAKjhkIDQiGgAOaR7jguE1sS3Na1Pj3oed6EYyPtJEu9kvaBCYzqYedHxRrfJ
6/ceoMzMGPACEwQZOyx1wZmEpSIbQz3gp2bQyrp21FI3s++o6dZxmKUQnXGgXJR48Rwg78hRkEHS
OqwY4cRMiPbPk20iNKGR3AGP9+OGMOUuEpLpw9r2wc2dNyOH2Clnex9u6tZxTG9chBAIQtsBBgYY
7guyESJ70Pm9e1hD8W5cn5lW6c94Dto0wzTRW48eWIkF5mA37NTjA82NBE78B/O2KKWA1WKs2bD+
qrdyZH/u2QvE9UCrEDgWPkv4oqCbjngyeHmIusLqwHJ2/O7OpbCBxfhDQZdhGEXoHXWIqF8OrZ9c
Be3YI5v07Mly6GdYyMYIQxROoglKuu7B53qxjS5cBMUXslskqhEVZq63PploA21EAi0PWMr8ZMsl
wRgzyUtYz+oCyOgFKI4+9Joh7LM+MyhhNikI3DDThsz+HuJpkDxUZsMA1+8hIVuNk+HYsVYCruVf
ZMcFsMxsCiamIk3FcjognTLMNna7ftZDKkQP5+W86GK4WdpMnUweodMrBqu4gxTxvBiUssqkTMQz
AVnU26wZYc6C0kNhliB2Jg7iwYAZhYQebR0Na11Ll+Mh7ZpMop9Fy4NYbSyuUgZCHQNO8V2aWL3o
CLBopUTWudwHcGa+coidU+pECF27JQRMFJQLI1X0C84CshYP6WfXD1yjns54CYCiKB76L7GRUoL5
fD5VQimZe7qqnKvDxg3rVtK1Y2YJLNOUYazxtAv3vieO4thWVFD1hLJkeT4aoflp0pCmWy74kzmA
ppSBCGHBQ3CY5zFjzFh3bdLAPFMuwAGA9gqsqdm2YfgrZOB/oUKR0sXDeSvY9aH9grY+LYF3AGRs
VitRT4F41wprKOy1KaK9keNV7k8tjePfGdQOxX9OmKLC3ArCGLJkjRshfdZgdBAg0qc1eTjpsMIy
YCthuHnGuFlyUbJiAWbayEowSBKGkA/8/WJmV7T1/uoZeb7F0y8FQrMVbAXFSj+4K//IsLk3wCAE
jX/4uLJjEmddKdYriRa3gC21lNdPPdBhUApEfJ4odSsRuwI+gZh7FV/hkBwOTbhkqE330qW/iNGy
uAi5DUFTqsZ8KISBactfK7OlwwjXodc3XeW0ZXKLL+/5KxSirPdNbF4RDomniCZWir79EPHQbzxK
SG4OKXkSEwOK/UH/LFIrXYIvcuwtgpMzaPIKMb4YPOgL8KyZCnBeKJSoZN/0AZ/VDpg0A/Osbl9j
eIn+YdB25cU+E04G54ntfiXvFLfae1KpmMhMkERQj6ERrAsjea6GwHLYXBTGvDkZ5teFKhn4dCzK
lTcq9e5YHPqAiPkKMmlIQgQSn17TRvsDc+likDcs+qpwGOZiD+o1de9LMaHK7edeEeqTksIet85j
2UOKcuUFSC9mle/o4VFUohBndtENpp9vIZ/0Dq4AWcwI7LXI/Cl+VvsNa1lK7ouWTxhFBk5S/Wwh
p2qP64O6fyTAo2GWtlgKfU7zjspCI60g3gCnj35NlfJUxKBlmHx12GHhBpBf3xYMDfi+aFzUoHHT
LyAh8CvlcTXTwmsM3hN4Pz2YEKKHbd0XSvtJ9WnUMd8wBzh184KEHwqGN289hIzMzCNK8QIa4DcU
V2gK1SkYrs3gs17Lnf2WIZE4Qo6YP0cb6ocKAjfGbIbtxc6+9QWLU9tZ7KLqEVkMp5W0ppDIS4w9
mXam5OVQG1F/p/rwwALVUChkdti/FnhryUKhH2GVzYn1sqGqI0gA4davhXpTymBAyomSSzs+0tjJ
taeUg97deq6SZIVsAfdzMm8/XKZriImTsClWjitWW36mRK20MzLHkt/Zo3BFEMhOVWB4+H0CE/y+
0aQNFTp2ut5y47Ll7C6pDyQhvmQ43jQ5ImqgmTsQdJVDTrsaJI+wgNHtJm7idrvxNGYoCeEW1bhp
GXj07JNmBjbjFBnNnSGVmyvw3mKPeXhAE2gsB0Mzy1U4I2HI+JMjp6qSa64XYwUwIKFHfStPzSzI
TF4qSeAvJOHKjON1OXm9FPsOt9UCtcAkQVTgH6fj6ynNP+T7JC+gp2F5VtYGRIvXpR4DAhSTU/Tl
AvOP7ZlpKgfNR++4mApl5AC/tUzed81bEW2wMXYRWIt5YviC4oES2IqCnlK3bRNnUCK6UlJaWdeF
ACOKEoiVyTvjo//Axe+d5Zoo4SHjF8zODQSx8vIcwYENCoKYK9AFAhYcn8DHmcl14TJZNysc4SNV
ftUdTpcjRXguYeHobDcZZqPlQShuK0DXo+zuc5i8I3xpQSGbEvTX14Kx8wZLpZZYbfMLZYwmd0Jt
/vrL+u42ySYlMQ2lwGVTDqScrWKgSpZkGXxMWHXxa283HIXhKM25WzW63fGAEGEDplozPhlSa8ek
x6kOSbGWggruWDSCA1WWmw9jxmOwnJSAn4xxxZxiFHgDPJr4nYxAQxazxDZtQ9NJ/v37DupMwBmh
wPwmj6A7pplC75gw+8DGq2nJUtVrolfOZJBI/2UzpwG0zsGk2JQU7cA0sxQRM3kVzh44DV+DzVaY
szND3DlwHi6PJSU4Tg+llKrQCZzj1shnK2TlsrJGWSwp/6jomuMGUgU1Wuw7HNzy/wVpUWZW7GuC
Di9m/pDKPykLXkYtyObxF6zWmCubmmnG+knDpeqQJJLWJBxFEfediJtAjRC6l7MWeWwiRYJMUccd
o2zzDFWnxt+6S9Y3fOCY9DP1SMb1WYSBlFHRqJE/D77jSqgxeWZgDmuEtowOoE4WM9TE9HC5XkTw
OuFEFeB/o0CMcHRdbIYbEFHto695ymxGUIHxNkG/BcYypyUIPAH+AAEsGnnchyXE4Gorf7lTzxlx
wVrEGYJOU5kGi32esqAFdqasJIuMjg4IrBzh0WRCuOSyPkdsM13tDVe748uzOSOqySPunO5ZnnNt
lrw1oTLFHUNvmFN9skahl68cGRPehG0lPIBrkXoUL3qOQwpZVeb5pWmMvoEwqK3uPyWMDWVkajli
LQyHJyIg9HYILGFmuCqPDVm+BIBBnrdAbrWhOAHt03asbaUrN2KLCbvQ7SLqYc/rIQuvME/Wid79
3n3BDYQRVbL44Ax8nHKMDCE7kzCd23r/vpnWpxAL3ZCNqbiSwIPbKwuKCeRSYsAFg4A28F46zSzD
vqgWo9uVr4hwd7ziexFrfluGRGuGWIAjWfM2BDVujgPR0alkevdYiNboyn1DXpTLzMcpNgb/5q/o
HT75VYSeWBJfukyK6eJKfO2VQFFs8LfySmyEqrvFXdiH2wWpEWZmwt1JU5Zk2bDYYO/379PT+iqi
Jhoy5xAm15a+KXx2fA65pcijsfYKep++bwxva2adUIDgZwJRIfas/v7GZfwn5tITRM35pfmTgJbB
Plj7Zr8zwCc7GEOibT5kiakFx6L5CkDMIDZXsPjzs3DWcLF89BWNhb+gqdcsYGcx4Q3OK+u48LF2
jIyy0r0xG8JpEj1ChpfQVBfUouZMKeSMSaIl4P17IwgpRV3IDKoWsU0Jnkk3wBxZRLQyRBSxCCwv
LikIN8Or07sAyow7rHrHkJrBnxkCs2LPk4S93U63CimAPoyEFafahPAwImwuUstYo7MMnPulQJEH
VtBAJj0kmmYYTtCkgHUMiRsUUqGfNi118Tht+wLeyHQcksRlwVxqVAuvIHibFBC38KVUUWbdZ+uS
9RjyXXUxA8RfeR+anCzkcSQ/4e6GD1Tdz3bnOa1yZ+i/RV2dtglGjfo3luF7ARKIGLUW67k3CytI
n9NgBq+NzrA6/YAIc37wd+jp/rbQYTwYFPT3Fzdf025gX6JNOos5DrTPKRfWoTHtoln/Pn7VjQd8
MbPU3VP+ZGobGHiGFM4BHSsquQp77lmzgnYZg7utYW24F4WKotkFRgiNTsWcRiQGnkCEZnTDE5UC
s85UhSV9CihrHM06YZuNDgWFzZZR2Xv0hD3CVeoestnK0dD62ctdM9YDqin9uWsInzvgRnqoNTMW
jZwV4ri0tgX0LhHyV0X/67CyfzRD1S/FNCczIaYpwYFmw2RMMGqJtIiQpxgIXLTR0GSQrLn6YYzl
fhU0at4Mee4hDRU2hbszTQEmQ6lnWE+EZxfnh31u2Vd+wmvSOgzBFqlCupd1AB91zf1LEgqDjBUa
j92TTaCn8I6pL3xVIMQIH+/wu3Q82NTaYIk2u1XsCwdfoAtXiun2dopRMX42TPToT+Gsq2bUJi0F
lOleiDQiXdPEPSP4J8FfE/0O/UBLBPlrou43+g8hdXQo5UlrL6iF9IwYg77/5aT2XUipnZ9W1CCQ
aJn9f/8QhSa7v0bSfuz3EyXBxA+bGIr9HfCewUUjVT8Z0P42i8VuQRM03XiV/sGrUg7xKvEhJJrY
fWXZlA08xXYkLLhaelZ58QtZ5Qer4eq0zE98gdeQtGjpu4Ql+0bTx20sbspArf2H6cN3/H6yQtvP
+O22GKXKnJqHTZOdzzhHTWRi0AwF2DuiRFRk7n4lF8fmNkJZkZiH0oapugyq/JQ81c0o/na916QX
itLECgiBdU/YszWh9jKqwzx5NHCrUYpsvZaqnKMRl7BMpt2Y2rfKPbQkgl6ke//tqBJypLoMY92t
0qUMmVsfogrQt0b0+0EfyED2XXJZbnmCTJrBkIDWjkxftfB6+H44Zpexb0f0VeApo7xp9Ll8rYhC
yQTlsCbh8Y5epsvF2N9cfrrs3Q+Nq2q8vBk0fIcuEAOBGMr8xnky8+h06o5/L3zekLOx6XNGJxLB
NaI1QkO3a4iDH+8zaIFD8Qiq5Djc1z/beBpCqwKHEJvAOkWzcJ+UB8zDpLyl/Isvi3lKBgzBP24X
uoIm+nrx24I335wwLsuan9SUWsDnoRJFiUu8np33cof42K97UyBNVOelBEMERh5ICGVyxCU5H8T9
xgg3X6lmi2S692eUrB/sngPxEjMM4RcRZvKhkPUr3FnodMBFTWdOzV+DE1FjS5FxpvKvghIIEr9I
iLc1u13GecEZgLegxKlruG7fsFlLtqAQZvdl5A14FPJBog6wmOENe1cY595j2IS8eeNs/orC2R0j
iZ8lZETaNtv2xBjcUEssbNweWae8otIr+IdFmq2dPFeuQRRCdAO9ALucM6wCVsaZl8C/SCEpQR4C
0CZdQ+jJAg0TOkbLrKNrpShYtd2ZTcil/1o5mbicVCgBa3DCAnzKNIAR93ghUQyRSQYTJCeADIhI
9oQ4OzIuKCcKiVYcEDMrnJSYlrgbwhIIS2F4GXP4dKBeroBvuVJkxMWNq/i1LFXAvTVC4MaIzIPY
3QoJUMgeYZhAYAmjSQRKPmfiSE6p5e+hFOYd6G/GluO5W/w+2Us5LjmiOVqEu2WTmLVhhKgo4yav
OMtXb7VAVEao0YrtTUM1GImjX+aVI71YiI7edONLPlkxOyMQCTMLX4A7ajUiKBHG8nre6GpHRLh8
H90ppIXfmEOJHqjn8mQtrcyCsWGTEX0Cm4Wjh7Y74js0EclcKO8GuEvqBnkPmTcLyBwOv+yKeTxH
1RLAjxVls7ORTJjvk5OhFdiJ+H2RYNpHKA96jhSJyRM7xBi14vnj9/2eI6WVsxH93O2j4Tg9f/Cv
j0mm9gnBmh0whc3Bu5PEaUfw+yfWEOPpSAK0vmFrsnSg6lZMhm3pGVkqwJkYDsp0rG0AuRPNIpjo
I6g4CAAh4dgAVTtjj8RFbNGpzKwwdPzeCCStBi9MKborFnaMT6+Yc67Nza4L6bE2o2KulIn24pRJ
NN1i3nCFIWlSMG1vMGEEXoBU1GmB4WhJTmImQ3pEq4TYsAPdLkkk7X4NRsuKs6Kd3YGu9UfYgWjF
3oZ0Q27GEJUJbyTSikFbqtSQ0HVD0pqUIkKtk/G8EolrZxjKCb0KtH6+qEk/As36uHaQvgOTdZhg
g8Zo2aeX22sPGIyBiiAda3TR7CMcdYRILcrtAFN4npJJ14k3GPR60BN6qDJXiCmkVo1yC+r39C3a
f072goguTR+ol6KyIYrMP1T3pMKhzhaUPZLCYtLFjEjjnw/MG8wD4iLmUmI2Z7Ji3wvTnXbHyff7
aRdK1sXYQSXffOPTPPNICU0ziGlt+/337+H1iSG4tNOTMR2rHM7ca6yf8nlmEMIVlVQnfOAP9x3y
W/fP6d15usz3JZf/RBMNfqY+h9GzhmYDCyAQnK6IWMExDYbie8tFJzrP//W6iPrwwhVq9YkQjoxT
DCYXNH9r+XZwZPloGT2hekFeBZ0TzeDi3uD2YBOHor7vxHfBWkGHDDbB45+Ssar3tbUq+BTwE8Rd
VUlahDRYvHS0wMiFhM+vEFaLd0mrLznQXy4nphGhNlisKPyARqREK6cdryySsRZGEJNJMsagKxIs
JSJk/cq2lLqTb5HKKJknFrcbABBLPa38hgf4kgyuCi7UJFQHZ2jRF3aoJAytgsoqccplevewhjXM
zlM4jhfixjylj+q4UdVGIBLplvLvkaBUytmwTSD58I4CjZWxohBvCoj6gnWg7RTRVhw7QT25ChMq
ySDlcdg89OhbOUQfjrFtY3KFCL31wYLOzmSsMvy0DHFSb283VHbK6ZEKkOF6OAwcFSb7bUIE1RQM
GVTLCpd/rkUHgo/4ZsrGMJgP8QJxzRziT/HXgClc4jsLhFPMMybLMgPWpakMDHI8JjK0bQYrf6s5
Akp45MDWnMDMzIEKsLrMWnDEuxFZVeVngQwqFPxI85OiAAygMkUBjQ5pBjUKsk+stOqPgjFk64V3
t7mibZzcmbaQ0cUCQcDb8YBkxFAWo2qrjvtxTj5GdKT3V3PIqo80CIYeDBYKCG3mvBkq2yAkZR5/
H/miMNCiK+bEGJJSr37B09zzBivAF52V8hqPG0evcpv4An/fAwyR0c8gFuSql+luw1X84yls/JZY
rSomcspUw1Xc1kPKYLfuyb90nzZZLe5MZ3f6ostgKtwckT86FENUJlepCvyczw2gJfg1Viv6YDVo
E1gKxm5SVafY8Pfb4DHkpFm2XAI2wnS7g4GQ5FNHkiklMkzEkVYly2QpEC4AbtAUY/0VRPdwjL/1
v0r2YTmBy4hUQW2Rq9AVY/gdbLqMzaDq007vdoFUtduClQWZ6+DTT8SVp48fTvLO389VOlYZ8uVQ
lpyIfFDLCiT9tBN0PdfIkGk9dIxFnfyee58f/CI5cLl3fic7jlQ/gqrG0ATD+enBkxz0nIUuRm+B
TaUEKdpYx9glF3+TsHiqjAKFIcl4B2+XwIrmdyevST1F6S3d0PpEkb2a/rE8WtT2267u/NPexrrQ
iNgaV1oG97bk6jeSJUC4nj52zqlq7uOnyG55+3sDP2jg1X537EV6/p3Kbwu+A1JpTjUQjeLlaG2p
mFryVPeiMqq3ELahH882q1JQB4Lk7D51K92opOm/WAdUvarw1CB20o+pfs6bv++zEeYvq42t45y4
pBTLfi5dWp7yH0po9tlQF5RuwWaAxNxrzUaDQEGEFAqZA19dEmlVCbpYWCJq67LqGLQljZRB6dhH
AkTwC3hmbO5vrEfoTnPlgIIXrK8DJgAhap7BSSsUvzEG90OHG2GBHcQ8Jb9wdxSZXK1uwhhwPWna
ATEvwSngi0oqqgt7CJgbGBbCTMGyQvTwB5hxWbj9FwbDxMmuQ4f8dnEInckyQborB+DSgSTfgwTH
yO/TvwPinQcXoZQApjw1Y+YiABWpVYGk6vsRQyoMcdc1XFMtW6I77WhDwqfgSQiab//qMmegHKq7
7tJbNBQkRoWE8P/7co4P90ODB00/e0c9YJS1vx/Hdfp2bplcK8IUBlriz+M56uIUafE2OmXcU4oT
M0+BMgeWKBqvpaDwrpAMS8xRPiNA3QiktbL39/6WNLLm0l1MGFUJhOpSAoYyq2g844zZsR3rvRDo
J6yweEGleI/3gMBMocZ7rAFXlFqo7axNnqVPExG+5HYCapbiNCot079i7A458LKDdPkfCZBkDqVL
pU58ZJlXKa54MGGbfstvlVh4uU6KAA7fTtXYI0Jj8CwdRoShY+B9glEX60K3kS4qWcUFwFNpC+sL
98vNJsb4j6XzWlIcW6LoFxEBCKdXeQknIfwLAYUH4Z34+lmbnug7t01VgZA5J3PnNuwRIr9SDHBX
/C4+JQPv8PZGvNDk5U6EiXMMNC4aV7+t60ILlZizGo2m+pC/LyELEV1dF+/VrjR5fW32v8oB5rFY
jXioI7OTSkSF1889P4NkyfFXf6xHwQI1McUphap61zn+n79iqkM1FX4oX6i/WCv37SBF2EKRbUdZ
32VuUHCYjEE1aEmocYGSzjexY2v9LRPcmFLs8WX6JdZfSgLg4DV/H/AmRQchQKvlowkYDHZ/PAx6
Y+Sb3oDzm248TF72MP6Xz5EAYkGFQnWr4VUR7Y/Jmb1P0zeQ/gQM1bAuTlPA7zBBLMkBLAEbhyak
r4bdRGZDF1klCmol8oAqAh4lEQe4MJzQJbZ50Ibr4RowGaQcWnWjV42rIVAqUaYT7RLPBSd/dYQ/
gMoUxjE1AlI2BMtABr8G+ceU11UtBjmQNDqZY41dn8ro3Cx4S813KJ+S4WyFSw0N/97mn2A5xVu0
rExYSmmtXZm+o2fEvoMte6KxQ3kKpAjryCpHwzLZOvR46NzZFljDvRuEzHtQn0BHsrdtrHHqoVBx
DkrtOHpIkNwt9Q83CEihxZPCA2Mb9DJ8iga8Hvd5cfElrS+/kM8hc0GtMAldxbGUU0/pRrFxGxNQ
Ehj974VsTA0XGSbvkc5RWYYn5NenqeaKWZHxY80tTktpzrB96xuTRlF4aFOmnNcFVWjrie8tvuym
wVioFJbbW4jcjQ6EU+Yom2E5mU1rMNbEcqTyQ+V0Wh3byFnkTOxTAKcSSFzgHbc/q+/q6lW8otjC
xMzyqQqT80XF3upy5pObYa3HkbNpiyv6gdM0435jS9wFJFz3TnG1QCaS0mG2jumecO09+IVeo4q5
tuT4V/vdNhycQyu26iB8SOILrEpVbMWIIPLMLaQnnFO/bI3naGu/qGAopBhWguIzg6EGeIRFCpTP
uE7PFNb8adUrsqHnNlcSPc2ylJbSq1tO6mmOqXzSwOjUfm1c1RZ33H3IDUrMVB6zeyyCj8si9Vn7
PNx0+ArUpjb3B4JrqimRuAsWcTJYlmBqcfEIsoNXUibF1v48bXkQkr7SvszVSarZgWufXEDkJUBA
wT6KjTa+lnY1edK0swy4hjv/0OnPuqZPn04varACy6B9O4zJwfaurWtr189+3XaJhZUmx9NCyUh9
v4JJEJuyjW8zctl0G52Tf0ifizVXbY1SksWUPaIIBMiKzpXL8JdS58ImkQDai/XzIEf33D2hays7
JinubzTocMSL/SofpoZXYpWO/EETr65fa2dlhDgRKKqB8lGY0+Nsv/BOX+iAdiyQoP+lAQK14DQo
hJAQSgXY8mTUshpTwwvuYRWkRwzfKaB8U9uzxAOluOCZ/fOiChlQREIeEuZI3OiarxQ8MamQ8lE5
an3QEPc3im2P6ZT73QWVyFgVHkRsbzgs+pSmf3rU0ZNRGufcmZpri433thNmtr/pd7HzbyL+tlhQ
cgsJOBpzqE+sIOojtIL9+13jYO0nDFklqdURmWgd1LioTdJqJO7Xnh0GuEqb3Y3tToKlC2YzJEaA
1rDaaifV1vyrSAK2qvn/bAhaFTaXm71mLQcY01aq12ReDb/hN9NSR1nHo9YS4UByDq2PGgpuYEdD
8FC/BoymcoZbrinJFp9RDSYNYYedjBVBqznolbArhrK0IwjUfyNV9TQq2+usIuJDS4vHxE5yebfG
QE10xPtIqzbHp/rppj2M4khv/1uoOTeapP84kC1NqwpNzbB4eXjHdQZPW7aV64ioaz4RypRYZ3ep
dkWM4H9jYl2+f8dWS8Qr52/UnDNfgiQyKimabzzmknUo3lBfH3KZGHD+ajh45WCY2p05c9yVKpt+
rTd/L3OwnG1tI2rBZz1uI+4uFq0f6Y5zhgTI4ZdF5aBLihpHH42aj6mq6r96rC4cohXqG30sFtMv
d5d4VTgJtgreboGbpctPgbSi4aUyZOKbURFAWB2rEBsAI6lyFYjxpmC9EP4hcO2fSg/tWmfAXfIr
6DRT7+g2+ieY4gcgI3KHwj2h5BCIqg9Gl6sHCuiA54JFf/mJ6aYY2f4jg+giMJdMMy/9R7/jROnO
ouTSr3v35UsGJ42UdBqq9bSuS8aoSlP3k4ii6lpxdQiZqFKvCujmEJUh+ddSlcFhsMvyfdwwPHvC
AwQ9aMz46+l1t+uX7misbihEyy2efj0fgwjfAkAX/SPKUTz3qftUKnXmkzdLo6p+ytoBSx2zdhXH
gpEFE/DpvQuSLAEvYtmoYBGhfwn8wW0Pbs113f1KjuW/OTrjTj2+ulj6QDy//PrXku/tUnweGZw7
YSQ86Nyiov3oZgHX1l/0DOkB0Zl4QNO7uldIcAKA//X5Agsq0a63jwvcqGABdFIKrCv+MAFhHUIb
BCa0abVQ2evFdJK0wOgasmha5zHFNzjaNsBmyDEonY+9mVVfC5rc9lAKe8fAgJtvAIOp3XmG92Uh
ygHY8HwMy0gruX89GH2eJsuU4Qw9Su2UuIMAYXZwWR39GyKSrU9iQHLunrvKH9hG6ADiS/s2gHn6
Ef0UdxUhWdxbzXqBoHmXB0XJ0qg8KXOZ+B6+rT0euqNy8718t441VHQfTPkGlQU1ynZQyaEUf8kE
5rtvK17wYPHvdyY1kydWxq/wSDoDLmDEKAIVIeV1DqO1dpOLRW47WD1FxCHYX+OPu/26F5rtdnFk
EnJCd8ng8OJ+l3f4TmyyBVCRbP2hRkIr7G8HpZe7QVEena5EyRTLEq07NaVTUIMavdOCPJyXFd0f
UdExV+cURtgL48XejW6Z+SdR3OfWximzRvIgQ+a7dVkV8dRCHrHA7IxRafPFpMm03y9u2Rq6+0Kf
SAbu2mqyKTHFI7SSfOjj4In8pFWBadB6NOugj5n3EEuD84jFoYOkdKC9ROXrvjnfxXvSe4gkAtmG
NVZu3lB1mj8InAE3HkFQnnIplHzk7abW0cGdqRt6mPXHlwPCQJv/ya/cUTpm3nxSp6PYW5NNSAQX
zM7JoNacg5QCFVdCHqE5J8lmH3ov8BLg1hYR7+KXiLojkpmjwLuOZhB7Ofu1tzFbqhwJOrg6n94j
wsPVPqzIkOqRTYr9du9TcmtxY3nwyWHkWI3OkbE78LMiHWt2/8M4mtFqdIAuX3dwIaykheFL+Pi6
imGpdZ1FZVA9QPNG+rhZ9/FxXZieMAKDwpj5hX3QSO8YGtaAt+j+hgbhlvYD6oW3xWsM1XuKX2RS
nb4otiCPNQuDb1LpYnLFgxt/7Q0f4sqwTgNeTMRh8hZ8splIbXcbeMli5ckivCbWJGTqAKQ8fLeK
3o4wh13/sb62SpEJM3WnNAfMV59ExfBnhyOCF9d6eopXLzKqOCmVCelrbmGlxgfdgYA3UAmyBTOm
wI0HvzR9JAsLn3AX1oGYyBDZ/LrtHWP4jP/wgsPBjDzo8O28CE0gXK/T8BrB7eWc3J+MeH6dPPsl
W0o/14Z69Oph4BKh2rnMsdbl7pkwmtGeMsqQOWc+ZtXAMTaO1aCjDMuZmrWIOYcK/vQ0mX1gv7lj
CsuEaMIBgOrra5+k4vitGH5Egp85Wlsk1f9EcO8/TZK1dWHyQSn5VVuObwuPrIUlKZWO5rKaoMyk
l/jcrVvvvDx2Jlq7Pnwb5ocYO8w5+MCBM9RMEEmMAYVwYgGHR+F32cmIGbO2QpuR07rQLuFxdh8X
uyW/3EUiDIvgTerKpl/FHqsRHvhg+KpH296z9RniJLUNtPSdmXWdcUeyT79pzZsROBNxr/aHq1NQ
n5ZRiNfb1z/cFDEOfbkZkj5kyJQZP2CCae4Gv8Bnq+yRn0aB+m5dOvjk2iayQ9Of8SaGXYZMcg9P
PZjHHqr3oMBchQ9v1ZAq8qf1rq/vReuDlLLye24/bhVZYz2aAb3ajOxEH85bx+CJGrOBWw/rN1vx
x/90vjiqtx8Kg8MvQ8JaRu0eZwUl5SWqtN6pgWXA2YFOtPECJhZEOLRP7it54SNA5RfsXflTVBZ7
RskljokqffWaPigais3KSNyzywoaUhtvibjSlDyaUmLAkv6GYU/IguSGLQQ5Iba+qPbvze0K55VW
AVTZgOd6Db5xvfVNL/SVW/ppI5bWTnq6Ol+l+6Ocqk+QP/drnSd8WArVjmhX8L6bWVcI1KfDmCXY
TwuhOVmbsXaZE198jphjN3MaUPA1SXM2NDA5B6kvFiZHX6XXoVtACljrfZARTd6MGAphvlDzw9gE
zro+Fa3xCpUaxb7BXs+rU54BS9NxIMqywRIogp92eZrTBFdjxEwbJhfnoNbJmkb/7EpqKSDdwNLB
hCVX7Bghy2OKrhD849ebUzNibWh/JqXwHr1RWOEnJIy92kXdhiZZsAHpAsNGe0uFdfE/u85j1zTu
3cLJu41F56u574SiuCPCflIAR4FqB8FbM6NqrAFNoV+Fwnzxr6MGJjSSgap+L02M+Bpgohbp+ph9
jqH7+MugldHxPAnqESOttW2hHuh9qcq3vq5CA8WRuqoa0+lloVmDXSfNKeFNOEOJRjJYjj9Ol6gy
KMwFoI3HhO201j6GjSmJIPzaddDeSWQmAXeRVvzSEuhMJIhh0mUDHdgy8agkCEl7T8YVFRgi1r51
Gh8oqRRrRBE9BwQ//WWjmnvzGBpIHPIM1/zIoYfXLKjTEGj/T016iqISsVmRftGIS3G592O8Vb6g
F4eRWpJSWGkjpgOjSY6ty5im23sDq3Dk4PPpsfX6Q4PwZFiQozpUlV69WKA0CPg33qfhZqn8hyBW
NrdtuIIBE/4mnqb0VOeg2LlHxQ7xV862Ve6YQYZEkJQSpgzJNpSO79iS1cr3D0Bgx0CQQ0AN1isx
n13kNevVwhrMrpNIBX13jFI8h+PGMZXxtNXRmpyCf95gmvO92qCqemwEc9xQyde7732oBogKWnmD
FDT+O+FY5SRH+QzjjkdTAMvDmSUMZDxDbTItx7FVQ+b2y7vmY0F6e2BkcRzUJ09SuXg5rklkdpkp
AfnUENJUJ4VWEWBqUI0Ly0ZvO6AJ4kpRnvC4BVvWjhthCjjI0DdVwxLPyWkMv67IBONOdPlh+Pl7
eaXup1sK4dztRlkTr7279VZfWZvuWyY9xN/NQ5ociKrIo3MPar3S5No8jF6TjFt8ZleQ33XOI718
CeVJz0ANXVjS6fsofZEvYLFkcyc2iu43/X0DWWLNnBssG+V4KVyDw6Ki6yi1zb25QyCzmnVqvWwE
5gWUiJgaooq816jbsW/CZw8O6JLWkx7HxoWMKSfQWzW+gi8C161MkiFPNPcbFhl4lAfUN/6V2PIF
CMbkCD6SB/wopxVI/TsfLF9eZf1hELJ157iGKp/iGuaQHHJm4h+IRNj32xAPSJX0Sq7YQTunY7Xw
3TFBX7WHB+AQYwZgUgtqTFPy1C947XEzwAJbALjQ85KrlxRIxLhDveJjLcI7igyKzVpqtg0fYp31
V4FZp+osXl0g+E1i12c2ilMu/DECsdyYwl5e09K5fKw/yEGh72KHIgsMstosYy5PFDZizTZoMjXR
0DRc+1ZGs2Rdokuknh9IU6spJ5UlWdBqoXX56QqOdrYQF1XNkjDb/2tdM1R7KvR3g7sEI3L2tI0H
H1l2aGvNkkX+rscs3MDyapiBR6gPbm25xWj2IFxVUDtbF99R4r9y8GzQoKLSa0o2Xgkq4Fl4yV4i
LBy9Z3rGSkstJUyCM6VFGdhNDeaAc9k33MGrc+Yr/BpSqwPB6295um1q9i+ClcFuLUQOiLBVdt7h
gKY8dw5LLuOxJ/6ZDL20ic/LfH+OW8OPRw9cpjf77dXXLuC7G4kYBemgK6DkhwN4F/vsYXpDIS8P
J/AIylp6ecHXOhM6S0vWJojP5yYNrTYLXCj4hz1/YlvrIakOQYZ/GLE6UJkLXBjAFoJ/qnMUtyMw
FbWpT35ETfnbfoyPLXancT39jKuEQVtgqUqTOrN0M6Q008OwkpT+Zm0z5YusePuQSEck2XmEyJsh
Megqi/4+vK41U5U6+4kjosR2JB9GV/5fY2LN1wUrAcow5le/q/t6utBcVq4X7/WsahUAWF+Mkmdt
vaA0o6fW68yqanYlLKt3T2imn66Jim0fbjqa1ur9oMl6mUjYWoLeNodnn0JeEOV30Tb+Xk6DP5XZ
m/6NxnUQyDVeLJUaW7KMt4psz8jLkwqRW3t033dghIb9/bs87dl0Ns0j2kve4Uu3M5ShVdnnh7WL
MEOXbcLtyIb7ZExwwiyBmbfJmKAQVBDm79azQSE4jYVWaykvNDUhkM0D51dWIlwwnhXVHgKL6v0X
0xpIBHmP8iMblTtBDohABp/1IB3DKS1Locll3bcqVOzt3McxC8Dv2iwi6yj3bm+L79z6GaHJdjMX
YpHxurKbBKph4y7CYih5m+ACEaGCqv4E2/Pe+vCkP7tXFpZz/0TdmPMMF6nv8JIaUCml9ckRURoI
X/s4KC7eIwShe8Z9eyY3+6QMcRetAiI2Bn8bmvpbzYZhaFKlDF78fbCdHlIEyBt4jyySwB5wyOMi
nTeMcfisv/8VFw0pKDZpbeYUqz7oNNYykBZX79GNRNazjc4QByYo2vw8KlFhRvKp5PnaJrfVhRgT
pIa8A1gy8TfOG9/XFGyBahGE2ShQ5v2W7Nri9rFKiOnb1y6quiYzVwagV6/RpIDubkxrNy63zCGE
FXDclOECvd8Ow2YjUn+lNuYE8wQtJCnKZa++3ixppwMRxD789xriDw71DOfXU0dlPuRbpqiiQt2J
mTjN9/wyk1m3SPJeppACGEXzQzhLi3+Qg8c5NtDbeflPgwFC8xz8w2Srwnp65GkYrjXLPeOkL/3T
Lipgw8w90t56M8jTcO265AmmNNQhg1q8FpkfwHm7EmlMDAINIcfsrGB/WWRzmMhz6v6eg9zFGT2J
PtdueY6LTiEqs4ddIkbDPSx4p8cArNjlyqWcXfvBkb2mr4ShMez/tYADu9E8jImPLIsmeonSnNv0
bV+H27jwt51s41mSQezuVv8urcOVtaFGaUZliukE/gJbSkkjnQ1mq+KUEhVN+IgN/Qz4hXyRfXG0
oSzEPZZFlUoDoWp7LBWrkju/rRIxLuQP4OC2mxfS55oi7xTe17e/dwJGvWSTl4ZfmOO2BSr29D72
4L0Ad/K5idHKA40GBGWgVABvHtxH1wU2AzE7DvB0C1Uc5SXF34cgKaYpxH8zpDD7iE9qpBLEm1HZ
L6Tmk5QTCyntx1kyPfL5u8EpqnXN6YHcBOIL7WpuT6IN9ZgxqdRBHyeZ/9krC/EUrMokveNCM+t/
6tb1bTdIaSNuYlLtXRaNC0Mnp8JD3ylOdm0yZlev5mwyi29VBW41rPPHPiQVaspObVkOScDARZyo
om2nOL4M68x1OgACX2a61egy3/TLXWMa50wjqvaLjIMvycTWDgwsfBvWJykhBWDR6l7JpLr+5d3n
34tKHV7+Xa7aYyFOpAWMQYxm44974D75uGW0tYZfJFaln4cVzNFu/r1bCY78XmrXRrVmhYNkR/sM
Govv6pLgPOnz5m28B9ODY6zKQTm44A5BLYGbaWX0ABPHeAUcnjDZCni2REyIrDSEwoSKfRIsi4H2
1o2OKIQmgsgyeBwFBghSucFUauH/xyYDVdSFum9Qu9hwvsVWeIAFP0fMf6NTdItO1BJlPymyhxvu
Izmnuy6LERutMHNpqvUUUFa7xcXebYxmowZ45s1We10ZgcGqO5pWiB3fJ43AWLGm4Ao5eA1eV6s2
urNzf7C7t0sV2W5BztZ0mnBWBqgsScVFbbSNqKkHzFPbO9D+Ecw2ZbVe2hcWWEJgRxu6HkpevDHA
BLv1SQ5eaz8j1va3pKdALc3acj/iXRgfMuDj23hGw+OAJbmNNVdIB0fRxEixI+MJZMKUCZr5UGit
niOKVQbqid5lk2JeJuE+ZqbMCGNhkOqrd5rDbwfAidAbdh7NQF9ttrpptN4y+tTzUp/Qw2MEzq8u
rQM12hvqIJeNS1KARihLCcSPT+T5zEjYAl9e/mZbz8F1zzHmhS2WUU4ndmnM+i8QLU90YzxBA03+
TdFsuEGoELlv6c/lEANJwA0ufoMj5B8D/Mg4gWZ4HoHyYoFEhwOfNOMw4cIMMG9ogmO+8X47MFTC
nRYKPWZm8OHxo0rheZC8i720d10goopeIC4iuAML6+YsN2GCYrvJWDH4eAa88n0r4Z7mDXZxubWZ
nDi4Moe9T2T6CQ4EpvIe5UzX6JAQX5N/kT5BhwswKsj8YixzSmSglXUpCCE1PbjgSq7DYCvQipql
KBVhvlA+MoIdi2h041Z7dkuk/F6iIt+CeKgjpcLJrYEblwB4uBWjd/pmFi/DQuPn3Hb2eDEmtwcU
33T7LRxbMITZhmdMZYkrg5xLfU/qc0bxakbKcq4sfi5eoCmzzp37Txx8apRerScRoubH2xWmVAxV
Zb6hWm7dYODD5eo9FyYtMvcQV7GqZ7R9JlsOWfHl3BKEfo7qNFwNI/x8Im4JTDoRo6NHLXHFVvcF
ZzemIeDb5d5Jnvmpn1kpp2Ayd4m+QkHhQe/qzNOIcW/ssBywMjwX6jOoglURS0+AdUssaKi7htCD
DhvaWL/QErmHmZ9Ge2ocKA0AkZxUBFbiSIH44aExv+PPVSh71A3N6whDUyz+RIFVw8nHG/HQ8Hq8
mWYy16Zgl20buoiUo7BriZYFhrnKJAauJDxFeC3qgRp28KT8aN4Dzgedp0Mlp8HXg8Kj97SG1Iz0
tRLymU5ZX2IWRZOkij/V8JQD3uFYA4+DkzlaHv0a0AnPoi6C6jJzKZdSWoNQQk5UnEGNV5E1Ie+m
t9e1Z81b6WywyXGyMYZlhdnwQPCR13QUPEMsGFRbJ5hQOBwOoOIuecCxrVixAdEbDaikfqb9PEKe
5kSwAQ42o0KevQ+dFoSvg8dfmdBg+eQfp5J1yJ9Y++z3bKe/dpG2xrlSITLbij6rjCT78ogHGzhF
CyW9Gs8d/CivtmggEiRYgb6Fx6XAQ8lD24BdTGcZPBdcMkaw0ASazYcn+rOsWDQn1OCcu4Dzp+nt
0RexCL0nN4kGdtVJrQebiO+4yudHLgDQodbLQB6vqIj5VpYwGqwfk5rqj+u8YCGill4B7TH94ZXh
4Wy4d0FfAEUYu7Me4mn0DkArZJtTaS85gdaAU4IK9M0slNMvn0csdBiisQbi3caJ0nT7/tPHwkED
E9WMEnYQ3Jp8BGGczUDki20Cg64Jl4c94jmDOl2YbLoQpnlSanscWYTgsHavGnUu8abLDgCIWhxd
BjksRG7VHIhk3cH3rm6jcuikv39SF5Ck68FcR4F4hwZXY+QGhqhsDZT9iDSCQOzLdOvWIPtzxdn2
BgZ/aTTvrHmySAVPz1s54DfG3DQOBepc2UCLKwlfU3Ny7IsJP0HrRyADXxMIXiZxLneYvET7OVE4
zE0IQxyaST0SFM0PMKJgCKjOmQAhrnACPeZjF9G5kesTMrBAZ8V2Ds4BtsEUyiRD+8MY54vzrTm9
ogcp/m3nOYU1zEDsKG7uDPnfwzV8XG99jZdw+qKoZI4i644c6ZVCHLCLBehAx60wbaYeDVR9e+8Q
Vdyyu+irWq6htWGAyWDq6RWm7/GbZLlC++XeeCWp6IjFaUsBdkWCIguD3Cu0c8YAJ4Zy+lkDto4R
ncMiwP+GJoJsuZ84sMw4t9yyGVUAWMT1NeaLcc2T+WKjSUOCRwZ24XDDeJBgDvk18XKSB5X3Mbqm
BhOZ9mOAY/vgtjpSB1TYIAtcL0gNLBB1hnbl5j6heahJlc3i12Zcezmw7D6BSQ48oVQe3M40b7KR
LgCK4V86gDJU5S4XM59FQ1kaJ5Z+0JiMLfMJNOScrxDGeLDyETydOfG2PP57UmQjKunyyyuQ6sTY
H3CMXFemwfyBTo8iZpMiXkARgf6XYovGZsds7eV2gjNMOrD5bQJPrBhE/FMHjjiNNXHRvAjD6QWj
ZyRsCJiTCKlRa56yrlOoibZLo85Y4OgWUfDTK22nvD5bOTA2+x5w/3LrstT9zAZZDn8PP7VBPmLg
KpwZhN/sM6VwH4ZVBPmXHx2+OutNByz75pQJnOpgPprn1gt/F/rimfUIr6Tb3q121xifcH+uRLVo
0/uEBhQjWWVgLAfGoZQUVBcJPnObzgEbjpt3+2PyC6MPRTanaroB2IE6cHYrUzDhT9yAP3fHVu3q
oh0XRQ5shhG2aU3BFMbA36USu83NKTKPoOpPf86NfwRwv/4AFpwGZPYZ1mw4vAGNvOGLo+lCwjnX
AAKb1VYVDOVNqDhQBj6m+MdxaEwrM+e5NtMTJo7b/rEPFQH8XsIEEqtIAp/CWo6Uww3Bxq0TVHN0
8sGz/Vwd3L5UR3uYeecBfHtGvJcg/FLb+JvpHrWSM/XoyAeIjKCOeFc/C07xztpZPRZ3xschuTlu
tclpdJIbFisHazrzRXUvWefknhCmmNn3Dgb2dpHAk1t4ivN51jt8rXZ52Ih2wWlpAgjaWL5+nX38
hTAS0hTybRWuTlx2CSSJnkypw01wCxdXuwfK2RVhHp4RABgcRNQc584jrHqfkGfEy5K7JTUv1Ps1
fHYy1M3xDPelkvdGmxbvY66+4d1r1llijiqALGzEe+fRn/n34QPz2Pf81RKzo3/ww/a46jSJcSH3
pVV84zRYYrMHXmtMzxg2Zs16C5P80QbP/H4dsuVwUWyjSPE/mC23sxQ+RdZtjBrNzZWi8ey9fn1V
dcWkL3oRda1MaevGrgyQQl6pP8MzDS5G8w6+rRJdhpUlha6ckWd0jP7uRgn48EDeL2MmUtX0ZVoy
ZaMpB6JLDiSx3zL7TOz7o18GPSal6WWfN9YnzaeGMwM+hsj4SI9/tVXxbj1ieCvurb9pXjgrh042
L6EjIvUaHlVU8oo2bUIdK0gUFV3oNPJboFrU9MKwaqZT72cQv4rc4HunyjMOJvbj0TFnYJI2YTMt
llxGPGbMOsIuFWNOtwAMKsCnwf6JhIMTwgBZdfLow0LBKImOABvauExJ/WUQKEo8pQ0l7Esr3xM7
WgqEWbPhkRWez6xzDH+RyCs2qDW2AjS0c8JSW6y4tPEEyFRdYg42oBCxBMKfwWlKnU+l/mZFS2XL
QU4eFROthcBrYOu7zaJDAgNxJgo0uQ1E16dfHGRpefFavcBd2VsZLSaaGT682RQ8n3vm7e7mEpNc
eS6xw9v0ikzI3thx3QBLkXHU/OfwxpStGCF0oTomoJIpKzJbbjzem0+FyTrnA038BIqqv7US/man
IDI4WUVF506GXecQZzFDbnwqwmdoRgV/s5zBspq/WydY7dVhIzhFsFCwcKBxLcu4KqktKL3i4ui1
Ki8+lI8PzGdl/GAWOOVqeLYuGxBzi1kzJy4NzcKD/upi56ODw3sDWtMA4loqwk9DJXDGT0M8hg+c
MJP7uwPh4gbIo0vodUA069d6z2/hDgPmBlguwJsNVIRLG4bQsh2HdT09EfOZGowRqcWxeiR4Y/pc
4ATRlWXcgxL/0K2Mnulpyj61ALqJ9yuqYMrwUlzbetTu+KY22m97BzEbrW3NDdYJY1UKQbrJ3JLz
/rZZop4haMbNsNhDj27Bdt1ZHehTjGvDUuYeBode1nv0Xwgp4/q4Cve3hc/5xjoEJeuSPrq1YYg8
NvNDa3VsKpO0f1Ms5B6vsU1b+ecNpw5mB33FPqaEhrWxkthEV7v8seVZuDsQhd5wnnuIMpAqhN+B
Cc6L3osIO/m8gch1wFB6Lx+m0Q1mhLzk397VqdtXw9r5JRAvt4qdhn0clcMdMY4NTLpd3rOGlXW4
iY7dTfSgpI/2XejWicFxf8MnSQy1j5WvjOC+erYLRULRDh/7Myphc3JMs+kJCUpqLIzAGCkszQje
KC6RZCT56m6/0saQtXAXbJqzqIapifUJ0U3hXwc8xyUMX6B1pcwuDyXDqmPvnbsLMt0WXyw0GiEQ
F5mjPUgnjpEo//jpEMB9GUqdW2A6CuvmSJYGyhNxnt/jDc4q7gEp9N92/cBrYofPhtnZEqR2941F
1r7aO5dMt481Yzt/EnG+i3YJnhg3ipPM+i5eTXA0xa6N9uksbvC8NQl/+1jXdsm6cxLaJqAv/QzK
DEYPw2Ns4pI3nEUvtop8WHSzoORkOJSbHoHc6LuOSz5oi9gtp7JmB6gx/bU+y+f0AZOzu5vu0zqc
vxXHsyfzbe+RocnBfEfhBvXKGwuPxt7HFYT/ld/26Q63yapMSnWrTDgMayEXHPog6nTaHJ4A//lX
+UG8BJCDntw62d9ruqVcXNSpCKeQrskUuDuU6GfYfx9IKF9WuUP8IcAY7K4LJCaQGEISyuSqdVk/
/7DGO7r+eecXQZReBHEQOBybvcrDKRICHxTcmbOFGNoFdGToBkmV+xD3DmB772X1ugjWosXBPeCk
RqTuDUiwWaxY71U1ePv3g9W/AYR0zeb+bzYstrno1SY31CrDDoSnIo95ShKIT8kHnTfeJvFuCUVq
R0ooy+/XffYLa3wglhqwnQjDXmJx+XChytw6c8FZOa1cgFXhl6obThfAvBJ+3g5MbcplITdyz9zQ
VwygIiEMtkY77ENAZp1Jht4drjzCibDivVuPDowep8xL0r7TvbWOzZE64IdNztQLui0QTv+Cel7D
P71PBVii4u1izAeO8C8vtMlUxBfQywtgj2ay/NB6UIWDqcJf6tSB6dO337yUo+nEFWekuLIo4bS6
PNl1xgZo2c9U/lERvS5Q54FhB2U/BBZqXNrkFKCSVVVwBNxCX2qXfISYicp5VLTY9yDmypoWzg+v
8xmk68yje+Oj/qTXVz7pOWQzoBV5MY4wosqfuGyEZYvHJvkc0jmGxvRl7gjyG3c+IK/iiWppOX17
txsoOpw1xcLtIAISay8rI/JGkYc9vf2Q6uQsNzc8VNL3n+HrdyYbcLthiAGHhg3cLWH1WaWkkZrT
/K8+LfJtL/uUO4WHl403fn0wI5veKZj2gxKkt11/IC0RBulWJli7XxfvPDXNor2/cibrOK6QhQy4
D9QLv/HgpGsmyDuH0byfFVBLc4KaFe5gcNdRPmKKlF/dJ60ZJjrBjhswfPfzdMB677pXp9Rpbd4W
f7l3g6TQmud4tJCVCl2Ts3IEUl9X0PPTTnOZT4QVOXfT8jsDGm8Lr8PRdgjt2Vptu6zwLPVyysHd
pti9QacYan17WACBujOeTgWCWT3hpWEC0NPqlHIvPOwfEY+VFXoAU3uJQDjLIfwR90M3jckC6/2F
F7MHm766azEESQJkrZQAcmYR8jiSoQgyvQkdLdxMWHxqVUucRBmMDDF6YbPBrYAf9M8YQBgRzwwd
uMt1kzhFDPQJP+XO/920Hcttce3iu4crAi8Ba5KDzb3NC77fh8IG55g2bRkb0IYeM8O5ie6l4it3
R6wgSM1UMi6KaAaQcF66DX/aLlHiADTwH3pPiM94y7e3MX9gsMyQaMZ3y5JDtoNdhBuKHPGmxvgX
x9XtLaakhYl+PkaAC82nrrShNqKeJ13LeLhs2MNyBI1wKLc49B99lnas6fk+6YHR8WyZEJ/w5pDp
MM/7065bha7oWfL0qP76gwPcJmmVJOdpq27WEBtRcHcnugSHfvSHzKP58PRLCq+A4hOw49Ui+ciW
MSxv+GUCJZg90gUdvWuy6NatRqID+vTFAq9EmUmEBeUEO8M1IQ2Xlmk22UXng/t6YP+993ZE2kBa
Bp1xq4CqKaYQA9bgzcbuH6CAjEpN9mPmZqQtozhiALPakjBa9fSCbaO5mV5Xn+AbnLr3QSm4aEfK
NnY2PXoXbjaYenc7r9nPVX61jBG7VbJ3TilDOv/Bbn+elsjy1nez+3dP0JADdkk7i64b+6nw7OtA
3hQZ3JKwerDJWl7Q1CXk+XaPXR0k4dk9E+cjfxXurClX3XC6m+RFdUH5DKGwhhMFCaYds4frxZ2q
6Bt0aaJzqAHtBZFKqg9Ko96KVWS06skZS+0mv8uEKHgtaDUjjC+8c3sTZQ13k2wY3TiHwWxCnivV
1Y7C6ugcwHGIfobPN7gPTt4/kdkZQw3OsNVfFLlAZLMiPdvae+dj+fGZUmzvnbwnDlmzMGtvKCcw
3ED8GzC4d3BAzLnX7BqvffXvfs02aSGPk5N3jQzn4tWDV5y5H6pZkAJSRmoklCwMZu5fh7ioUHIw
6cpVCXEr9XuYKWFy1aGbcSCioAFrqUp8WPEfZxzvApZP0CS5Wok2pIx0zIyAlXA14Tmt+/Yc70rY
vqN4hfHLBAsNeajI00nOZsS852MUz7KYejsyYTXwe5E5lQLv0CDxL88Qg5gP7lBVnyILUAtbE553
+N5hJd4NXs0DDR9FDJbIh965o644X5vd+zCjZSzSCytpRUb80uAgDcdB4NGqrCW407VUIuYTtkmO
Kv/r3MhWEQwhufzXWjSREbEwfOmn+1sHYocAlFmi551HWjp9HP9lbLocvtD25fTjMt5HfudOwTBo
N8Uwaee2M53KFOUD2aMC2lH0Z23cEqKPp/iAB8wU1p7hLBGTasY6MEbbxPrykraom9sLOmIH0gjG
Bi+YIJqUsLiYAPw5BsnTuzU1rfdQ7w2HhJeDMwM680LGyBDakyz+zgtQ+HG4wk8FFYNTQ2/cIqvA
WggQRbYDtaRudTO8+KU7lG1ElVm5kh600HFvy4eb9GRsBM6ol2YiaJKnJ8CCZpH+ULEwsl6VZ0M5
4jxETLyHlagMgWWstQq4qC/gBSoZ4IHV83mtIyeuzumX0gRfAM7Z2BHPWtaQjs0NYwPFg8HgmmlD
zpFsRWHNhXQfmt1Zwri9ZRCSVua9KhENf6fQnfkVInXIoYXJHu96NRAig+4Z1KQ4rMN0GhqtOivS
xiX/Gb+Ch5oNF2ccD6UsWcu7KIue7VP3kuZn21jc24qJrgZZRLYz30JKdnD3NywA8BxgmrMv6cz0
OHKpZoyWQbz7uZ0NtiyIcsZ5UNFv7bPN9srzdOp+MbmrTcii7qGQCMzOZURFzW+LKgIBGFDIHMOD
TycwytqzkF/OH2A1RjnAICxpO9Dj3y44iFo+S/UuINwKkAtz94lEUeTj/MfSeS2nrgVB9IuoIodX
5QCSEMnwQhmMQQgQGayvv6s5t1wn2oC0tcNMd0/Ph83b2eTAEsohl4UsljFMYY0ufLcJkEv2S2k/
BfBNMmy0LQ6kAagjFVrBe/BMdx2nM0U9Rtl916vZ9DdGJHYFVIfCw/ys9r0LX/4ulIa8tE/pA1V5
2yH8RB2un6pRsEDuqYJXWdA1g2c/88CmEEYwRDSzt7dek2q4LLylQsG2pC11m3maLqmPbTkkYHW7
CU7WsGqEX/NGv9WvWXn4cgszxffnxFaEGsSF/6F9Mz0PVcryZ83nMsdrGnUfY7whOpf0Sp3+2XDH
HBtDcBPyT1KXHkUg+/jmVieuS/fcxrTa7wXqtKW4WSq5l9+AudQt0kr2KCLCq/abVBCLwiTsdN7T
E7vSgwgdBd2NQYJlANJAkujvaD9589WGtmaTlvOe8g+iiyST6E4JoJw23n1tsvfxu//3fWGbajgX
mjwdufkibbVwp9gnT3A/oQ89sEMd0zXQiBqOLzk1yXSDCnWKWnr0D8zYX9GL10uJufVyr+M0Ua3h
Eh8AYvglYQEJNB2o+BRDBwrDzCQu3IPT4AMuQc/ZcQpUv6k5pjHV35SBtnM7C25uMdTWsWLv48Sm
uvlmXuPbpwP0x5TDWNXwfaT0nfwj2cUycKzASWzuxlp/k1einXbMTeqvVitna3CSki9uxm2coS4u
B3bYYXTkQqmOadHW2Kxdwrv+WHsWJifssqucY7IwKcEIOfesMbn+RScg7pC3C1GEuqLTaoCzKm5y
RpJk83M1T8fznrDjUpi7UTnjsHfwgmQ1omK1uTzKkec18/596xtEbgtayLUcBT06I5iXNrdOgzmt
8e5LkQUGVjRJL8zjxGdtDt4czqSIkrdI7QRsYretc9i1aluS0maSu036E2OJdZ6xps+zAxwGrZaj
ZnIOTyudoG3/6smwMnNPswfaY2uTmYcw4/rkiJWba3steqbOSn1QfiAGE4BUkktQvF80p+BpqDsp
y/xz5i2cGW+W1LSqbZRn4W1e9SmastYd8xxyceMrF2bsVi/azOtaty6mmP2mf+WbV69F3mrhgUkJ
pLmdNMAhK0bbzwatKHPd9Zqes8nWvRubJphN5m5dzOm5xJSAW2U1Z9p4UchnO/HbWtz91QKMSYFX
z+4xGXgZBS9GLW1b+xXxVrrlDTJz9oT36gy4RhWKGW4TjRBVPOhiLtbZWwuOyswOX1Rz+c1YTOHZ
263O3iksXVZIXACCRYdZxnWdvUpJgdgTJpW9VDIljfRpxaVOzrNs0pxnk6W/cyrMAh7nc/b0nmEv
rWyN54r/SeAA3kAzzELkKsTR3tMDtOEOcYe0VVzURrsGzvXVwTUSN0/dvAqxlk67f/Xa/t3r2ZiI
9uxUU/WNDurpHV0+IO36RH82FgHOcdLrGDtHE2cXL1ksqOLkiuaieetEvegZEimaKRVUSSUtBqUH
3s9Mr3k3ZmMDukA75krrdqx5mbLbJw13OWrGiBkZJnUfeJIfK2kqKf8q3b+4Mdj26yNj/3vySFo7
AwFY2z4oDaVEsIXQOpRU5f6bNE0t14506PxnKHeERGoG+3En7sT1QKrV5YAyihtO7FQC9HuxWCT5
tt+xmaqTh2Cg68mUolHjv5s0XJI7NaIx1o+WXg/nHpdbcY/s6dsQ2My8jmv0Iw93c+wH4DdKY8Nk
Ib0DBRE2LF8TGLhy2MJtoTlC50UrM3LEJzDhcUOQzh/40L2xeDWWGNg2cTs+ED1fiNIzO1/cBtgb
BGxijPlulNGs94or6XYADySX2ifT82gya3iI/nJ+nNxZA0wav0VK0OJgPg6OriRtV3DKDpkCT473
ba3KWcHn1LzLm3OcBIg9kh2JkH/HLsETJ7ChzhBTCF3f0r+HZAF2unNkpIuojasZa0B4TW2147ML
8xwDCA4yWyPVmoEpsHc93Bv/c5xcmEwt0nPrMihcprj9cKu0AiCoz7w6A3lj5F4QIOQSB5Ra/FDh
ZnaPyYY/bUgAEz/jEwHW0cWilbHgiUSH9W3TCHc140gutIQ7vtEc5hC+kjc7BKYQf6oo9kq6X2W/
2Omb2DlxxuIUQTZhFgEZy/DJFrJfVYiduuaOuhLloNeYj4GDuyzOTmumG6YZ23H4HJV+jUcNU2p1
qKwkzvGotLFLlmOBqOSPTzicjUa/SOucO08Oed1YjQPglt4iPtXEgDczkzGa6NK5UZBI6lJzFi2v
YT39S/rs787GI1KYcffj2+BEFoaehYxfZac9Cu3ehEvwGLR+cCuQrJhBsROTFEzpXsgxeeIDb9GR
9dY0n+NbdDM+kYZ9AN0/epfg/VOOz1jOOt3paV5jsop68okAOYOY2SxEZWoHZ7zEt6yL3AdXGfmo
PzlM/yJiG1Q4i1Z/99XxqmR5xiXofl+CV1TzCmyJn0F1VLq4pyHM/oIkhVYlA9/CM77SgjoTIsos
rA5KEjPEexiIMJQGEnir9JY+USsfnTOYzz61HcjKUHWQKqCjPiXXMePEKVt6K0CKJ/MvnkIoE8hj
6Gzn3iO9U+Ph7NfA4cFz1PLIne0DmXlzciSXfVJqwUG53Txn3X7b30HJ1vxdX13jlZuQDkQ3szO7
DC+oZEbH4DaohT3w+NI7x3mQ4MnNP4qJgo+VDuvVG6qWOT5shH8T+FMS8ODoNqLKZGlsChYNhw7U
J/Sy3yExKvvgrMHDxXX6OHxfOdWJwd0r1sVv4xwfgw5ZX437U5gOPKCw+DSL20ERnOLWitFj6wlj
qA6WR4HzJJIC1tWd6JMxoRYj3Ab5G/dngVNRsrWbFvAGntAJWwSnvTbnwhy0jGmHpBowBTYeJyHg
mKM6/civDuKIFcueEDa84wK+Ii4EMl82B5ZaPsyDkn61Y9mx8x8GLB+4CRs6i51FCkM/QMfBvp2Z
wC4vgrLVy32OBACcWEfHADSBRKlG2ilhc8rIefDHVhEUC3Y2DtQd7/xni7xoWHwKodmZl+bMy5fL
www6/DrBX8Fs47tN6BP5X1+F1zHYgLQOJQ8rjBUk9dJVTHmYX5NTIhyg49T6ggaYcERaDQ/YSonj
YVxad7+IusFzSemEiicov+PhsslxG29z/eYk6oK28N5Q+I4Gjk9BvjCVW5sqKUi5wZyUJr8tMYyL
IpI3RpPcuw7IBbrCTi5v7SUQCmgSB+1CNSRAZirKuiEV0PKtkSbi3kZ2XzfzNEsxkeON8cKzu4dP
ENf7gt6GrKx90Z2VvOxMj7mlCyHGP2zuWdb4CLRonSFXPeo7ZJnH12PK635b6yY3R2JlO18vUtcb
978fq7LjirqbSgxq+Mhp1auJxLvDZSkRD3mOv6oxFEZ4zD+dBLNfvPtaRn1Qxuf1i5KUukuNyrl/
7XcRNtHJtRtoQFvOMpBWoI+hI3xUrf9y334eln7Pye2j3d4UwTVueQdkAHlwHIKXcZoWw5ww9UQM
T52fewxaYTE8krkKpts7PGSv2OzjnAAYM3tsDPBWByuZQLZ1k+68m+DU/vS2GwIJmr4rwkbERHNl
/g8kfJJv2uRJW+NaVTxECsuLfPxbeSqfX2FXBxwnS8G/n16rIJTJB/mAqYDdKjQhP74lxWEpLS2F
zARhLC31NcVkHjzTJm4Ks0ETvTAB1NVDUX66i1FqQzFyDOM4rVj4tALm4Vsr+BgCSpvT1e1SYtDD
ML0VkXg3oo7dHRMCcSStOd5D/aNG4CpP8r+fJjB32yJK+6kn1aRtQZ8TrMsoG3d3bBFwAsa4Bpet
0cQG6X6baMMoImAwFKWQ7HAqR1KSMKQsRBnc6oTe2jqWoWpy80QIffbqOAvUUlWyteFm/pJ2/4ii
CAwrvjmtQUl3KIW6NWKvG+2zH44g7hKX7nb8+vzr8rX126MrcZm8k5+fviTLrz2T8Occ3SP8BDDC
23vfdYohVOQlq1sse5Tif+xH5Cx7nyJ8/2TCFVfug5SX21gF7FmchFVvu4tSXv2geq7+PH+/7Rf6
6Ui15KI/hGSQF931/xaEFCZ2leE2gZnbRwWGe73h/luHKcp+yBVq2RFIPX/VyxaAH7nCIu+/gyfd
vYlFvWrNkBvDM0CxD5YPMAhZoCxFX52h/qabpUJ+xOAMbwzIe/jk3ekd/2fwdtff5aiLUtB5m3c+
8uHUHwaScl1VcrFs/nqHdtW3sLXnQbStpQdb8f2NmZ4gANQ15EE1yBtRE6pZkfm6yt8qiOLYwfg3
ZXVk9TsPHenkatqotz7kXIRwTJjmMuaE5OsPgxIE/ryERveYT8vzTunY3mDOtPGpvuHJIN9oEX0U
IuBLHQuxE6G8Yq7w5a7lnj63+0kClvNkJilvVBLRIUv6l5Zq9aVMEzrykflBd5AaMKE/GQhUqKMM
b43YkBtTWz/SEj7y4za8pjtekywq7z9b/D9D/CWLAWYWQy/KeqYYH4+FaVsW3GCnrqb+A3xVrdf/
vQuO06RjNYBbDn77Oj0hJedP6Qj56CuXQXkNf3s4Gtw0XqxYpF1lmHrVmvWewFwCDCu4rkCd41Rh
cGUy2ud6Y80MvVKNAdbQ5HkfuupjIDRDQcCUe1m0Rx63ghbVTJrO6m4sl/w/XGUEEAMdR996DlQq
Yi7BKjDvUSY6U5QntBiKGMqwp3/9h68WA2DGMGE1tO9AfkalCTEWCXR+WZUhsDIpqz7nbicbMDW2
UDZO1jg1pmvWAeP70UvKxkZC4y0qjmg+89+4nArAJO7i0INs+6dD/pbXHGVD4Gjo+sDS0PtSqyCv
H/kFqGCUkgqkffzQkVJPxEDCr7D517XKx5Eqrd+dt/OypBgDe8cweG4HeIDNjpEEHCCcLUC/WW9U
60aoGJ1KoublODVTH4SpAApgmXodpExO5Fk4aodVMCrsNswKbSMvDrw7YyUrN40mWCahOxXWpoLK
l3t2cnA4CSLAUfgiq3FIk5TGzJBBZOzu2tFXMA4QCzdCU9RnNC8XNC0j1yak0tspMF1QhS1FzwSz
KAVAll/KIxKhVy2HE7pq35CkNPoOgZpGcxeDlfLrQjBHUKzE2OGgcAk+QU6RiNj7ESIIUjLhMBxV
nHt6XcP7Bw6R9nySv9cEFBfhHmVLcEiZfXI+TXA+3yNPrImxshEKOEdQdp93JYr+JI2E8kRmnPjx
Rfauci7mYF+BF9pHsJ69Q2sJUOFsyLkbPtCgHPh0IjXnRb4hm/MsiFeKHxZxmnMDwmnBqngd3yPT
wh33BJIp2IuB++Bud6oT4sOo9PYcOigXCXZcyRnebBbZkOOFo3ZniX36d9DqvkvixwNJhwKjivJX
EkvcaziKdSZyMn42Er3TP+aJCDJGeUL4p8NqCeL39gqXYAD0wX/yYcBUc2ARc7uRfXs+ACwZcALz
LbPgsTNCDJjG5gR+TTDptL8lgdSo7pg2qB8/2ZTokJiV0QGbJweaE3Cky4TkWbGD2pEsx1v36p3D
6pyOtXzR65B9Tn1b2P0+R3G7L4SbXIr4QukzrKJzLjzSF+5ZI/xMhGsyMfn8g8WMJJ/4UBK7uPQa
YWZ80E+eWg5Jskifnq+dcWsw9xz20RQfIo42DvYD2AEjwvXB0DJsd++On6QHkmT+JT2ayChuACcB
6ELldAgVa/ciTf6caSavR6g0JkvBEL0xwleir306N0t3fSSNyaD54kub5aOptmNTWTKDL+Z4XPpa
VjcuW0g0HVoEjSjWfYbCG96gJSftQKRiTDZm6n4EjkZ81aFqgxnBB20UcCk9JDBgZMCLwL0IpjJi
sR6PSqjFdlPRtA0JAAEfdszGSrrZkYOR+jCS8Dif+aWsTLX1CrWlSbqZY3rtgEkygYWUsdqDLVlM
FjBa/EzpQbg6pbBQOM3j8ABg2jZz5rbeSR/IL5BWWvaQALH4Hu4LwMehkZBuFCyW227C0XLtR09w
JMAgxAhPXaiOsrEKLxZgpuRWo6GHT/FLCP78wdx4Mok24BbJGYjRejOb9e9dGkfYRlozviD+UHKW
9L6G4SbCz5gpTfPq95AKQ3470itirgk8BR0P4wBYvk/gOYuoA8mPdTYJaNX8XH2HG2Em8gArZkm0
GhWTbPiAgBNRyxNmCgUPmiaMWjNEZwAdJKPhCcY1s9/sSqzg4ZMlRRwMzstNOvsdEBjSqsOoQ1Zt
n8VY/4ve+csFvC9vm93kOmtinj3PBz0ABFIrUBQm3EzngiyOqZ5FArR+m7cv0Lvaora4o5La0Zrm
GZx+z//Lpjhbl15r8KaWgWqGm31bI4ThB5eEKH1wWL85Zw9AY4dYmnQBNPI+a6jm06pSFb3aHwak
wYC06QO+f3z2qnHL3s2QeO1m7+EWHCCiae8J+nXZ70y2IC/zDlWZjQWNJS4944ZfEY5ghKmN4OV0
Fp3Flh8k8I42YtNz1lU2QEx2nOTMCrYIEpLz7CrzLT6iERXUFRHAUYWRjx/WbloGVSgQ4kH6EWHo
tG6Oy2jLjkIPKjIUsuPSew06YYPmR/EjN4oF41lCnIFit31ui7XzRveNyydAqaQvFbuX8sXprQIM
mOjfZUx3EhAyBGUsY+Ww2sAhEKzH5EAGphX7D8BDOWCNhdwAOHiVlHyK1UnjCmVCHy9YnixEO5QJ
8nRjSkG9I9POP3MwZsZQS4vmEXxeuDZ9jrjbKwLBZqIMK5/Aoix97unE5bLR6Nw5cILoRMx5WbHW
zoSuknl1D+vze3gNCQ+VOlkpzAT4MxhHJHBTi7jzeYvxhZ1aQtWXvboQb7Kn78gNmXmgDE2+HlFN
MSo6zyEJ3ETHjG5YB1zJ5qADWMtfu7bCzlp09v7tiS0mku4a/JTHwMt0rQSwSq8OoXsPcjZ0rjdi
L2GR8wFaUOoZovvhPvhF+PjmcvHN5QM2OvC7nwALRYPyL52XFL6xJnX9VXMFSURYjTzmhZkmdBiT
+A0GrF0XhxBGnT2MI49DT5QP2y9wEpEDYnD0GoJbKygxAW2GhD7cojiwNwPPqGMXyQEqvIF5cw4b
DCP9rJhTnsiaf5uPjlJxRKAe0FOAT1JYEva4OvkddbYvgS1lho8+FWSIKQTJ3GJOsVdqJTdtLPjZ
4IX06wogtcAY3l4KkiZcuAfJ8QweOLMJoT+Qjtw5w/pgV8ySHE1IzpnDBm6AyMDKWzJ4EGWFTBno
B9aZw08NmsHwoA1FofUAPFAU8TuFAx+5EgGO4AohTqgm/IerMe0ZZzjGp0XNxRPDaFoHvGymr6h2
GePIMUPIJPz7BfQWa2mOYVlkKAjIQkhFNtvFk3BQigdKJFwRdIeR4g5W0QjxiqBujk+UL8RRJWcJ
chr2Z3ZMIukPhvk59sYNsDIGxn4gd4XVFinH2w+YxoQxGi4mCxNWkv+xQjCVusi2EpWM9/QXgzd4
40XfB5SDOCR/Z5KDDTUDxkIgcQ/Y5Uo5ibpoVAlPESZI6KCuJLJ2CgcgWjyiBWFgiHKDa8BThDNS
YYz2BUWNGTJcuFAA4xKKkgMkpr0MHCT4OMvhTpiTkw/RvJyFCIqqpKfL3GGCCg7cepokAs94d5p4
XP0u+rPjt+A4eogKmUOThqijgfJ3B1HYTHSQSNVKR7rLB8HQumKPcHKsD7VPHUanEbqCz3neZAn5
/hgdx0qzcGe5SYe6JdrOMo0RtgJ6igbfTlpsxtsBN2ZCYIGPIpiDC4TjM2WjR554D/rKQJCCXixy
RhG7oSahNgLljORJhEhwmXiRMkT0EpQsjBXtiV3ZDjaKPXIiPy1yBe86c3S5fgqeDKaE0uFtVF8I
rY6CjhTWsiUoserxBkdzjJAufKOBZSu1eLYQvYRaQL8PfM6QaOHTpvJU+YnLsaTAnqzmA9levGZa
4hT1MR3znnjNAOoAI9LN3L/S48ZsJCp3vIUy1KIWNd27eC3goTE7rjD8xZNK7qq7/tWppi/OEbtB
daY8oaj9xpNJNawV588dTouZCthxWLOnbRdDTxWR0NeS2io1bJRuRZZ1KreVRxp2LZtHEFI9gULo
zLKUG3DTHmv7ZZdEw3xQD3einX+gGrNHI6IIiYjus1C2gbDkI3Nd+xBZFXvOnXcq2X9amOk0Yd3Y
kJzBSgFfm5+RHukPHFbmrzvaidCExfnqBjIgFjiL4AdFBnhm6SxpTnJjY4GN5l6o2cKUs6YWAEhH
qBTFvl2+rxgGe7yboRJensqU4aZSzetYPwUWMtwiNdbyqq18fGPCWyArX6xkWG9ven2gkXGE/aqh
y7lPwggui9cO16NLUDcZuBp7N1b/GaWNPfbNPIQ5eY7anyUn+UTDed+AupWF1L+zkHOC/ISN7KuC
k5nVDuoQPC1nhdMLC1/v2VhXRiUjF8mFmbs1l8Oz38EK7WY8pgKma181R4Fi171TJtVx/iJkcSDz
Xzn5tJyBD9jzgK1YBIo13ltSCfFGK3ZZqwFrpbiaL/DYjMOfw0XbsNIVPeEaJ6xi4jHblUuxUlIn
VOLrAN7OBj3Oo8MYZBohEbA28jS/Q2iqtLrkX1fGquasVNW19dCz9Xc0+6T6rLReU+1ppX8C+0iV
xff4cO2UIhmUaNTfXF2FD0LlaW8JH6ITCjG4WfPyrc9/j0l4Ad+D/VxQABEzYyqFiLKshtfy4CkP
1onD618KOUbBMto77/ACxYCWkrQL/WVcgaOeEAajvxBoqnlN/VnQ8GAOW95jQOlJbr6JB+rOZdHx
KrM6ZQoZmPngHr9/uhvknJxgcdk/dq3m762Nlo0pwh4P+/CFLXHMSXNmMKFKg+PkulKYcJ7tqkaN
SR+1UsLLn9s7qLfMJaVC7jl+vPxzl61lmegURltSpx/q5kVptAK8omn1rsRHwMQ6yew7NoIIjciW
kGX5sMT96k8V3I8aLmyUbuZ7aZZL4tVedJ2h76hyXkbHwUexkrO3DyGSzjvoJtSwueitQaO/W0Nw
mg0UW16vdEq/WpinrnFEzRvQh3VQWx1ROXWco/0qzNfn5eABiHNf9mXyjOvfTajfI0W7Aziv5LWo
ENT9bJGONVVSeLSvSZG+x9dk/3MfX30V/cAffNHThilY4uzWo+7h2bJvuCVl5r5JXeEOS9D1Y/pC
kJ4ekkOCNGj9KMInuBddd4E3d1aDJmdkT5dBuxd1IWn+KHVznzvr7J/G3V9x/A+7sm5RWQLVzmGs
YzWP8u9tevVf08pXdXofH5EmvRFYisRR2klM7yT5pIZuS3RuEVXWXBHLt7//4RVIGmpGcqa2oIcF
EaXIwc0/Jq0AW1ZQ1mg7pzTEbn4BMFOl3KI1nRrWATZPlwgyuvFy1MAri7McaTS2qb9LFuFXDa/T
K6W6VQp7V5hDUVMVF3iZNhaHkFgOYX0FiQRoAPA4trXCAJglW+8xfZQ2lKlFC61A0BUbTdCgZp5J
d/faVj1G0v+XNNHtZRPqsN3OTSY17Z/uTyflILvPlsl7thsdxGze0f9lw9MIVv4EOXoJCgMl6Yua
4L9P3TpVFOwpJEsKTyYvNZydKdk9SrAQH5Evr0iW6PEKCIEAUKCQDt4UXVCfug8B+2j/AedzPGO+
22tu5/vP6Q3zMXj/4XsZSzn/oqiOUAVV5Z/RQT4c7SLyKP6XwonHw6SsAnMiliyiFTLGEXUVAxiK
gMxrP+1L7vdHi9gLWvKvhkasgTMPbtHPX960RqG9asb5650SC1DkzG+487m0/TwVF5H/7Ax2DISP
YUgbN4iWQUXA6NjHabjLH9vxMt4mjV9hmTVIDFoLSbgoky/MvgDlJ4XsDODROUQx3Lz5F3wJGy4d
IFUYg2IgOE+50u34SSs9BHjuCY7i0m/Dx6FANirTOgCQkH/lzfVRwbwAOqeDLlA2Tw3+qGMn5LW/
omSaMe2IPXyTbHRITauM1CCxZ77RKp1mZKyT9hw1G2RUSD7gdX+QdJINbf36uGXvZ6ql2M2qDWNz
nYFhmMiT2HvYfSSpIprZSB8kDJNcBdlRtmkTytXZZoRQcUEFFRAKqcRhQHu5KMG2iUlX0F+1MJzP
DSTXfco5+i6wWDJz+2sALcThBLdkdn2dE5RcT8GYc2c0pFVdTre6bRqP/6FMMIb2ots16wR0Ptu9
3fHOo4u7G0F0M6vETsBOs/tIAd5EXc+OR0Ai6PJmIFABiSQjogAPOTCJBMvDrvVxv7ZLWOJrwu5C
OrnF72s7gB8MjyKNCVDYmJYu69u6Qx0gJJ3kQA1oZiiEGyCABQQR4NFDqNWikGy+HHf9U2llkytb
NIQ+QDeo/PA2Kdx8QZFBA9SJIDpW9ioI7ujRxlrdzt2Lux2SfVoPTlY4dRmOJaj8nbPDanaIJOoE
+pxIWj1IzsAtWjzXEvJiOziF+9UdR88EzCzKJq2zvecan7Tf/JRo1+336L0j17jxrqgV8LxPwHA4
lqyG1KvKk8FuON07VB7eMIHjGAHSBfWrpPSdjpZjSdR57lQunkcN1TigSVB0B6DOQwxLhAjF4DDa
5eY+Lobn3ETCwqEb17GkWAh23ZnEh0uSalQ66Fo6k3sA0Kj4OIPb4jT7JL8IQThwtiGwupWRdf1j
tImnlKNIF0pQhIxMAgIh4yDkTIMams9zwnllvSadkL3HvgwRhRzm6F5Q1ORHowL3BynnEyf1yBcz
T4Av7D6V/4Dk7Jow7ip3TxhqQHARv1DOSKkRP0T/UBKgE+5iGRz/5UtlnzfiQKLfmrQGB0oU80gB
4dK9owtVCf/B2S4aYRFcbsaeYxjeQAAMCqvbn3sAGBCAfmTMejXE2UQj1F8zX59suadRMVQ5S1k1
rqPXotc1nmhFaozJH4cXPRHZ7zkW2RetNYjp3erO8yHwhdAv6J7kujrg8gEsNEPE6SP8qny/O+Zt
fpi1sTrYs0r2zhkopMrnZfZ19AAfVH7TTurzE5W02YC3AQUHx2VidiBbVkyrRZPoA6S1axSUu1QY
fOQ1IWHEDi6SjaEBrHqne1bh7GKKbifcKaGE4kVKY0YHxpNu6CN06IxCTdLyT8CwHd69w6r+g9gJ
fEbYT8dsDcD+nsSei5KgaDtY9s/eC0Bp1UzaHMMw/kKyUfQk9H9HWy6hxYemI6tijwKOT4H+Bo2U
K2PyJpLXFgPg4Uk2gP2P8gGgJr+DozEAgVTue+BDgiH6wmYINY+fTZqO4AhFe3CUtJKlauzgUaFn
bBCwMVu1rzxpPniZHsaansgfQetZuB69+PrXryVAQpYCTFENQ9QclOjvtwvqgrR/NM/OEejibLN/
lIAjDOkH2GMv6UUEecR1PRNZbjOpN4zmz5WcFmEmBcutCFznOqO5/GjpZ0MJIlKxsNS1+jtcowaq
FZw1g8NTln0SWjX6qxZ7zAd4gBrppKh+tW0diRfgJyA4gLEUiILWsfHxB1jZz30mVBCYCaAQISxR
dBijdA41RQcPcBERQ2yBZi/sgddInghkTxIO+ATjAggElFC6Sz0NBp+TFl0zNDsY8l57CsMlTJmI
A0j5Q6+s6jTX45nCFvCZrI4JjFL5qT8g3R6xnXJiQVKSubetw0yHTGY+5tQvItsRpNXwVAOk9qGK
+y+sTqE+6Jx+2O9bxmAxFimKNtVN1qkikYVShwVrnExenIggEUq+tsDYnDVBHqCr5SsljHnPoEcI
sXYksJ/+8GLmaRyA3kDwiMH4KU+l/orcGX+slCqdYJ8s7v7zqXTE2OgwhKzWPjeWAJ4p7JDogLp8
SErgsF5I9oCmNANXUd6ibJoS93EVldFKUjmOIy5uw0Jhu2TT1KZrZwtd+M45cBSKdpFuhn09ZPO9
wYTXWGudWSuMXyClr4k2etAqKiFZjxw5k30MY0PzY9QhpCEzRf0Pt+N1Nx02G6J0p+X1SMyf6Bo5
KFAGcMm7RMks8NiCXOCMXrKBRCsPD/PDXC1ccaTA0YweavSxVeMiDX5hLJrouihLBKbAF+z/DrSe
VP1LBuruH6NeLLFt2+794BmJwdysMseb4tw2z5seNdsF+ThWNCgXNifciLdxPsINjf4zdQ8zitmV
To6XuD27Dx9xdOULB9HfipvNH/4ZqQP+q76c9vGIsrKYAhKs2+oyxMdHDqOtj+nCvo2hwtLs4GJV
xTgAu6hMoAoGvzWS4LiGYURjvP3FAzjYISl+fl3lF1P+1K/mA8REPXlls40XJrT40219KqVV3FFB
y9L1Sh4qNReYFFiyHMS6D1T9GGLQjRExdcmyx+03qfGqThvk0gv6m85O1t/glgKfE9vAaxfBK72l
qDaRV13HoCb8evZxy1FFhNCDq5gqBeJt8/6D+p9JtOmROn7qC8AuUXCPiEryzYUlXPp/JGn3pMFU
Ifhpwfu0QtJt11+AqmCPT8edzT878B7GYGq12cNiro0P/pPNuAK0hC+cTKEpoWpZ7zmwSp9izSve
7R28d/DlbcVy8X0h/UJcnU0pWQXECRpxY4R+Vb7ozy8MdNSASlCS1qz8gnHmwe0XgW3QHuB07tx3
liqvcB62BFQup3UqS+pk6VX7FS3awW2aRXSOe1kIugujjQ1x7euI3cppDBxMh9UzUBCkmoZIdJoa
qjZNqUuf6JYYhlq/5yynisLOHIVH8ILOCirWFioP5wnkcRzWJz3nQWoTUU9EVNEi4fx+Tbt4FY1J
Rtt0IPgF0Xe3VG1l6RZ5Ysf4Ed5yp0pV2GhGPQsngpq+Qs+X1kL1XgdMXjIq+M8ORaQA+1KZjcec
pUYVRjJA83wlTrgMBLt3WIjaA7TxcqLyZHXoPWfj8Q2kzSHNworrL1YFeMutDEhN/I/fg7IvNXe5
obqhmAiWupHmTUuhPyDA37w7bkSfwtBGdJqppOJfida6ZxMUHFBH0OBwNsbwgULXMzOReIf3uCBF
I//ghDTwONxHN7pTYVP7NBksSFXzhX6jZr/myfXPEj++cb7yX9knbac41MQ3+pOs28NP02BYGsLM
CI6XsvYJh2q/HtB02MEQila7Ls/r936kZx5Se37b/ewyq8WmWfqrJYbLvY+hXebUgD7DNmwsbWYm
MrLBkIOl3AKOomHN3r5BRM6b9ERxTl87PBomB4QjPjXNbMZXsKnmn7H/IVI7/xTYfU8b5ArzPxUN
+1gbcQw4DcC9M9vb6orxnwPeXWGjxSy3KzsLcKErZXYE3H+Lv4j0IrmEtfkt+BtSRjDsyi0s3Q34
v58KhxoGAYvzus3FrA/97bQjy+86zlPrx28DITeznW2F4scuQB1Sz4e5Tc9PihHLr2u/HVSQZMEL
APTViINrYyyKOQ9Qsbt5mFGMRtKRVn+P4Gps0QwtQnsQZdr/gP/h1ILfnbQ2dO2yOpsrTdXAlDGy
JrRFAA0yAMBJxz46Nm+n9DB2rnsuAL/zV9Ae3n7phk19/tW6oMZToSfY63dvzSpoQzq41ekr2oJi
VlaH9XVemZFyvEkWRLczRmXTzxcPAsI3M1iJzUUSDpU5FMM6zj6Dpv2Mz84NyQsnMqkHCs5BowpP
WO7N+t7OBkRHCHdKjDQT0o42SVel6UojQOFxQMRJsx24kr8Bb+IecWvDs5RJe0Whwpr9qIptaGvm
c/gYHAP93JGgFVYEFheOvDI9sIiac0CQ7UT6iX8KsUyyCAooutCEmAj/SOTZsutkX6p8Wo4bZGGA
cKIcxl1KkW7z9k9GMN20hBycfqUlrC2W3s15JbRNmmXoY5SHK1YSGZK791nbJxWGzlBcpERIi5tT
lRAzsxusNtX9lQYJFEIGdgrkLzzYIziXsdFLuoQlmBCRtW8nVwie5vxTzAO1QpwDdQiiQ+qWurOE
lgTk///CNJFZYjROs2sI/7FGNbJ01jP4ENRv0MgELKJTFE8TBQkHSCk+NdKUhHw8VhNRJWCog9gh
KRzQlkRSSMnNeDwm32ZVeH6PpJvPQWWgkFX/KcqQYIUcpID0Eb5MKQaPbRyP4YoU+Ow4jAgXSeS5
eLQ/1KGnRIwuZBA6cj5PfDJRNIy2dAofMRRTqrGiNMQmyFOYl6ZKr1GOfOhvvhlywbxa+ADblpkN
yzBN/fXGT1NIi/TIDCB1hvhhTuYbFVFxwUjWFAjr1sXOot3iie0oftIj+FDdfju543WzHfrPlfTB
cD8oVxhXiqe6lE+J9WioFEt1sF0eQwUeWf9akhEy7mKJiAvZdM8raSm3rura1uubg4urg5/i1cYF
AndFFKU3a3b+RTrRx4OaLb0zeHx1BpTIwaTdg7X25AwjCokbpQ9Ci9IHWuYtkUOhUAb2BdR5fERX
xw16g2JCJEAxYBOkrvuSqgMj+pFiSgaD2YlcCOtzDQxgCA8O8u4HkROXLFBICdBlIDITHTbCZ5YP
mi/SlHXTQhqKKhpJEbSf0EA9bP2cMA/JqElw9KOizc+hdD9vYwMvJ4FlhvpoD3bGbUAT8nZ6R36l
i6/wZ/oTfoUUoMcx85ZFaYDUcGFcDPqg2kwso5KKo4kQUnVyzRdzr2IyF0kooOx0HSTd8OXADNxB
uknb/ZRLQc8hZY6ErOylVIYL/tIi2iIh4eDhQUE6dqiuEO5eY8HDY8NkIwMhXWz3T14C7y/dK1/M
gQr58L8hQYBmcg8Ujy6dxuCBuXIgSQp05IARAiTTFOGVDdYq+JHGWTRZJ2LCk5+Zmw2Mw4eI5D8q
dge9xz+xumRW+kAVAKoMuBPpiXVYbvo5jTyK7pkkSSL9wYqiKutbf9cXmwav59YZ9hZxAzcBMtP2
qe/UBWkmHmb6PZ9UyEP5JH2Wfm/6lHiuQW/7M6wQrh7Xx70nCauINf55Kp9NYqu1thprdI03paNs
lW12g2xCfRzo7xpwwpDElrtP3Bk+KP2P2vmGkrpJbrX+9+wTqFm00gGbErhioO8QbBmz+Ufd/imu
20cIwg30tPQO39NRDEeVOQJZBDF3WxL0z0uTeX/eCd40Yag7uPTwiyaPVj5G6Ixxu7DdG5eAPD/C
xp0e6M/v80dlS/0eUSWKb32grGP0p36wZhY+f0UKXdrIacGXef3LmneNE7W4ak1w8b+r/W9kteon
vjQCBO5Xk8vktE0qrrgCaVeXeMD0e4O53jfAHI1u9bjD8rZqrw5uatuFL5NTCcZtG5ckwgTMurpG
EPEDf4i3R0HAz39Hk5NNMxP1VP/D40LfmXxKxhswnxHtbtZunw7tOLhh7U3LHvBVfJQ+WnFCOJW/
okQX+K2nac/xasX1SA3LA5tySqqM7Yb5PecvwqJxjHX6ek3P7RrrWcd0aXgTRZPRaISv/x6vl18u
iz7nOy5j+IuFtGdC3T8sc/7Ng8CoVXX/jBVl/dzrfOaiWtxwgbaNMy6ss6l7kp3txZfM//No5N0z
S9jnlPhLrI1KHiE6A4dW/mownIw/bSMqAeMQMIpve1535n3DRWjouobun/7tONB7kyD61jPIki5a
dx5a9H2gjRwjSFu3EV1OufrvTkA9gYiA+bzPAZ/M8OQJ7BE9YkYjM2BYuJ7InAQMtf37SyYktyhG
4GSPhr+4TWFRTJ9WNc+gPyR2uwz9r+fpAQdmMPqPpzPbSmTLougXMYYi7WsQDQEEfScvDkGlURTE
Bvz6mjPIW2XdzLSDiBPn7HattZ01g7w0IotMfWqUkZznY8CvP6IQhJPu9zuzLiJ0iBTQOHiPqMHl
WP0RpILGGi5V39mzITKJPE6UmkejyeNjywfkxrcxJPdBzYAiusRoWiJu67Ue0KO4BE+Dp+9GOAhd
6Oje8bdi7BneEArY9mP2x0CNY6czW/2w2JxYYgzsanNsqzWzE2tViEYV1p1+IMS43iKGmMUA72JS
QykEqizQENE1KmkAQ+H/UArb8yzr9eJxOsZDH2b83aOYTylGUQ24UMEcTSJEQcI5zf8sHg+p5GHi
m88ERxHWRAupLzHtEWTTw+Fvco80hBLex5SKbsGSDzFjgFrFbOmlwNqmaZIkGK6KgA/+P5NuLnKf
fw6DIWTkZ4yTnQ4dzhfxEv2fFsClQjZj/9TCJHlDN6bBdkhmlQCWjcNxL+iSeaovua14Hbsdy55T
NGAYWYhpepxU2udsJ8RewPrjhP0JoIIpAS9Qa3gePIRuJ0owoiRdSRJ1okaXc7ANm6PW5LHbaIwc
m8CcahHvudHh+Vh5kopjoEYL6Hk4XIEf5Wdhgw2aTV6R65wNEwwz7hUjy410uhiYl5GghwGvjd3s
JJ1kyO1yPNDmGo1g5JNRMdhwgtQWE0ywNup+uauk1hyQul71CZx6PLh0GCScwiHTYLsnGaA5VPkz
+vdGsEq4Y8Bf9/cMneQQWfbvzO5nWGIXTgIA38RIRd19yojIuRT8R4oZMKev9IhcqPoP3ayoNWq8
sFrN5qjBZOJHTceOl9ZWd5Cb+9HMz5T4ukdx87pI3Qg8HyMhK8h0TphgM2nJbEAvvZHPL+YuD7Sl
uERvkgtlnbGmSHQWm8zrRWWEgZCAP4f4xM/mN3l1encb/c0eyBeoLb+3g+tmxLvLZMH/BymA2Xwf
sc0iVhT3TWjHwuu1EHrbdXfdK0vl7G+0zJ7RHSOek89ezW4J877pVhYG275GXypOKX/If0PYLn5B
S6j74k7Zk5wH2kqGMj5iSsm07Fb4dwIQOWb6bKJVgmCO7qoPC8Gw8LWR4x3XE4JQcNY1EPRGLYDd
JpZbP2jzELWSXdhV+yQaGAJgIvK+QCk2fFaYAojY7xAgQ3y74RQKDqm1Nk9HxIYgPsABbxqVCaHy
qtyhV4v9Exh19KHqGaGFFpP5giHCqj/r94l3eFdAV8mQ48mKsraE5c/AxQ6R03DLdAfsRVqkcO/3
WVQmq+bL9B3nAOISoeSQiI+lMbLGHhDoe9P1Rn/oFdGeanDMIccDCTuwIiR6vP82eRbLuuqLcivS
PAVlgik50L0mWGqgT9UypDIsvSEEKsPWM34VVEaWVCS2MoLiF+kYEPpRVCVVY7V6S3GfJxAusqgo
p/iwyB3q3SGAYWvl65b2qu/tFlhz2HiqMGDiDJ0hePIhrYKEBDrWe7hEOWGRbbuLGKgl5lCSoQ+a
XgaIdR4RNErNsmbxXQT8vkGYZWRd7hb4OeNjobY1YlXq7aR3LEbE89hO1hODP0ECLpexmUG29WZz
QOrfGZcM7JjfcCWO4arA9x9Ix8XjEYvCyKT3KcDQtomPWAiYZWwQKcDjyE3gHXJB7Ip+3wDCyRMw
2Phw0BxjJG4cjc4oWr5jzEOf/IrPw1zMOOMGr/KyfG090ieIPy/NHWv4604ztORJrq6v/j5c3+v4
HNfO/AMc4S5wfJKf785ahFxOWLVdBtOEDrCgVY9VphY8JEoC4MCEOwYo5F+8BFiRCdKHfJnp507F
U+PfKegPDDhxkH2xjaFaOysHFcqnaa0xJTZ4wN2/TfgRxIm+AeAhq/fLNCnKLwwZyMq/wd0vUdt7
wtQYRnzkfkGZydzZEycwRwlG1htFaedkbHH59bAGmu+h8XQI7wIgag/Ud6i/wvAGAoy4Cu3zS/LE
OAuL5AO43mLdUMqNauAHeSGUHR3bxdjJ/G0mxxgRJZbeSMEY4cDEF8ldm/yx8I4LplpEP8l760h1
2+VwbgKi9CAezhmk/ZhJLjxEq96M0mBaRBFD3mTShfcA6K4vSpHZmJMdHoYefyG8YcgIN8WnukFD
RWNXdGFYK/Q1R1aW/yOG7oLt/C3isV3aF3cI9rw1enHoBDLXtQg9hACtYiqcyzUTJqCMeYXF4NHp
ggqTGj4JZeSh8dwPiXMuWFYjttwj8K2Dj4g3H7VopBI0HyGc7QH1XD/UG3XmstMHCHU/yTI6N70Z
dhidRhmTOjRlJGfdqDt5HDlCSYFsp3+Umc4jg85ZWE5jBJHEpmKGAN9bx7wjN5TzMBlCgKe6SkCd
ifyZO0TbcfuO4up9l6hDywAe14NzyxveIOJ0R2RYzHchpDzUTH1tblo+bZ4JMGCGrcKAmW/GC59m
TIUcMoyTNkWt69SBdfiWvRRZUwecKKt9WCBsyuMAtJKP5TxRx3TD1Bko/8a0i1PzyFQBQozb/lO1
7y6sQWn/sOcjDpWxdWyo5gkkc4iaN3PpGI7AE2b78hXONzNX/PD2PW75cjAIlGEClADNTRYjE6XJ
ywuS3+zC36DGNB26SQH4TJ4y5eNv5q4K4s5BrJwspA2YMuu3efYMWmKQUXqDcrc7gfEp7HXOHBfJ
LBmPM7fMr3hOTJIARkVuPPbjOqYsCtA1V/ce5YlYlznfvxwSV4TjyQXnb8PtuGm5hcSoXF0yiZ35
VA1fjA3feCpz1N8aV1vA2XOT8kvJywDc7tMTX0cYbsBAYMfdqMvwNN0lU65wwCNsjgqIqTPpaPTO
L1Xz5fP98qPRyM3PhpFJbijHovKejNp65XjwK85qGeXPnpPdiiZd8q6oETUmDXIZUiBCQH6BFObA
GWq9YOJIuLgWbAb36pSfJiEk5XSunnM6euHFvhjKhWAV1tnV0j7wRU3F1UQ42IMvASeIT71KEwvJ
83txeamqB8d71wTL19xke1hrdAYd6OKlq/7E7g9b0T1kYxqSlOzQlbCjiXHnA2yLnd5PmAy5mae/
T6iCc7u6uC1OGXoEET6/R5XnrznGGZoh7OiHojZjr5tgHtCMIO5k+Pw8pLjck0JplxRAKF5TN/q8
MprC+a76/Z9GXx9DaGBx0HrfsE9N9DvmBJqapeMxWluMyAuzOg0ecIq4+AXCgGY4zGKlnSWGWizz
pVENMrHCqAF+hRlOu0ceEscL9RYykE85YIk3s7ucR2tt2R1o6iGeB4ORUIxr2xIl2fvlsojVBS0I
zoHayCIJZYdiObqW37hAbtAKqJyPLb2fddpH5wqITZ8A8h4t+m4HSzJkNSxMGc+QiK2tQW3x6ern
youfrVaqDVRRLSI48t2pqFJ9tvzp8ovPNc7Iq1uVMOGbllrNtoZ6aC7TSjYrZ2BkSubVqvuZ2y8k
kOZYTas6Tse9dtNR3pBUbnVd+D61K4I9AxVeCpkym5d58dV7M9a1FsfVczmQDK9BsDsGmgE/bn3S
SiZBG69BXvXgyxTTZ5iH16iI+mKfykKDNrLS9Bc6znkqf/UAJO67ocxqLLwSvhce2KBwaPzOXyGg
/xBkkG7gBkwdDFN+4y26BzvkA7J1WkW2yunAny/1TNllV/a/mNUXU6GAsMYgNl8ORUTPOJxNrkII
fhXt6AoC1UX4/ejPUgG5Afn5S2pw4BFSwtCAMnmGw8113sBQq8ML/ejUEI+erWb3KgyXzVF9owoX
jnq9RSRKVWZM+g4zKGSwSUdVSaiRTV3gxFPTm31hJkw/af98oFPCX9eJslX0hd3O/o3+5Yc6RgAc
JO6gKzz9Ig5hAAVWmbawwin5MFS+oB7jcXbEEONDiExofuMKNMx4nEarz24dsr3cY9KA96RNJvSk
LOyd614y5id+X6kKbYqkpFY12Y4l/WvRJhHlPiSVAEm+81SDhLy2yheO4S2yUJbIqxnAQwpclGH7
1hFvRiX6kj+5CgRPwoMQzGYoOYT3URcjigYRszlJRotxqzuhDoapNoozent50eDipvcrbW1rgt11
+hn/JLE9U9F69BfeG0/MoeJhOXNrE30mRYY2Or8Bw6hlpdgzeYPOPrmjvIOBHRir5MUinf4XphX3
me3jfXzslRiz7Pyt0uyN+HOPYdfJ6C/XvCDGn8/Jcn1bGq8Ef9hzZLfxbo5x1bu7tb0QZwKhQjoN
kd7WH2+ofd0fyII/Eddmr9fyEgPVv0b3kRuZNCbqSe7D0WRkHLxr5VVBqxGbqNhm/EYyar18Jk01
CSwWvgWIVI5Fm9y1aZBSehO/idAYXPO88k5bxtQE64zGksJmEBS29HwoArGnvkJKQUsYcBSXxt+J
ZkZjpjE2DSN9o6Ng3WkRZ2E7r7Phr9phFiMHvg2Kz9/A5gX02ECk4g9PC7oO3qQCcgzkmyppNZTp
Ppd0ClDJQ7TFpoE2AcEEMghzTD5+KDrn+6KUUjh9Z1r4YKBALiunD+bBuuA4/FuO3+M9J06ELgeH
ISfMtW48dsn/wbaibAbqD2FYGHUF+/5ie8gKr82yvP9H4qftHlJZ2wKnwY1xKyjrhWMRPUCuwG94
IPR4PfQ4iJMoqi3wKrZCxtg/DbK5JssmzlLwdbbAvXyAuZoAH6L/KVZP2po/ihpz5uwINW4XvYrM
MJChPIJfwJJnUkg/tmgmD9NxebbkLWWWOGld8qKJrCgMJEEWvMlCXd46vDtdnDU/FILFNwm0AO7D
f0soEQv5jkVkQysvl+gA1OPCK/3FlUS0lHK5N3hMLYi+c4758JxN5e1ZQFSOF96IVDV4bOOxGbTP
1NQS38/N6fJIAXsbcWJkwsCaEij8iAatCQZa9IbgbbOQEzvLuiV9iU0hRax8FrYOySnv6SSxzG+8
pAp0NmDNwv0JcMh2H8fjTePSXaYEIekYgXRqHjkkgnjF3lhK5YWU3FhFdqhOtU/aasn8QqGCf1oq
wvLT/mqs3Gd6Av9E0V/49DoVpoHzIA8gmy2FQUoxdce4KeULP8OPKF8WGD0QNRnE6nSpL0KOd3g9
2mf/zRiisD6S+oS0Owa5yoD4U/TecQb3Bt64mqdglQda9sJIBpWvPHc8N0SUoJKdUIb/RS9RAEub
WiKKIZTJMQfmKSiCEMwxRZHatSbxgejVj0GNtzJofHryAWL5n06t6ZxIR+CsEn8AHmg75v196xvX
IM7DSvfO7Qt877W5B9fDj7MR0VMMFYKScgqqiV33AJRG0uFNVgXsVwKN68CQdfOnA9ynW2qVXn5R
TWiH7WbYzugmw7CEHNQBsgPN6QaJj0rr+PiVI3ePvOimgcLyesjm3AMnkj/0haLVZwcWIzLYZ8BG
ZahKF7RkhWW9dn9AqMv12nbXQ5moF07NORViLQGumJe6US3/CrfdKviIE0hdd3YRosgFIqsCWyKA
JIZ5hsDQoWB3x1sAWVypFEe9hxZp3q4c7AoaAnYvWB8jrSU6FdN1swjpa97O8Mr7gIhzjs2wh+76
GfAUhux+wbnMnx5qM5Wp0nr2n2fInNpW4+Rce/UnwIBACoyVMNFoMXroMT3EcFrdeKkuQg9l63+d
U+wDP8BR8+hxJlCnw0D7Al7zNlpyGdQCr1ooD6nyF55QSWRHbJQ2zCuxtrTqJ50ugztMyJleXiTK
oV5NGVTCxVc0Y6+tcYF4YJozxXlptLJnSeDXKje9Va4v0t5DIsqF4VQm2eQ3cMbr5DnEMyRnNhAg
uLyA5vsbZX+2QbKzJtr7HPDpNYliBzLM4bUdat1PoDFVpfyY2pfSzxM4d7gOIVSrq/LH6qqAa6O0
TpekRCe+Gt3cUwMESayJ8VHy6EB81U0DTpGmGyTqcNivNjpJRPBo49LeopGN+kvl6Dys/TCFC+gF
9bLxJygYqeXX26X5sojHCI4rw9RFUr4bEbM514dIHisyu9+nUZSk/Dz2zEeLA1bzJB0/Y5CAdCnE
Uh/mUTxhP7iSLSDvcQ4EIbMYL/M9kEM2+GVXmtfyofHNP1hwykzewXJ7u4+RnnMW37ye92x+EZup
Yskl+2HfISYfsR90fObQ0hjFlXEZnmsVTiH0nhqsyiLLZ1XgQ+gIWaVWXFOUzSvlQ4EMygWp/2SK
4OcJXdZ7eqaEwY9RB7SDKFyIVH6FeCf97iMtZunJ0IjGWgQCgE32Sf1ncgVfPuLMLzFsIKxrqsbw
ljfCYFO0LYMMjniDGwSzjcR8KkaYxnQWfu7g7Rx5QlV+g1KnYjW08L8YrkDaAbdh/EZyG/qk4grL
vomHnaDT5YWibsA4eZOW1eqT4AIcgUcBujPHxXZaBlFaYlppIKvRtbuD3QprFw38Tbp91O9+4jFW
YOL029iODhuBwUm44zreOu/E4cgY2gSwShMqpwYNdxS0bzuSyr9y8e3ct+PUllgTMdLboaTzTU5t
kHiJVYSpeUjFTkpeBD0H9fYzzdqhPTkGdOCt0QPlA/IbBlIHXwfU6XXpCsdCt2nchTQXCcrQisGs
w5wk4Fn2lhbAs8X8RK6FbSzA7lNxvwqUTXKn25S+Qsam42Mp9387VFjVyrnbJlcowlFLzJAWamAJ
qR7skIuOumTuk/357ykRAwhBnI+GO1ssLaN73l0jf3pIyjFeLg3I8sUDzAJRJ/9OfxUMYxaXPiUv
LRf1+isarxR4k2x0rd4erL4oo1wZk69c25B4NcJalBCgoGr50UZkkkONlMmPbVOVAeY/4mcNb4BF
SzT1SdomZRkZ3l1q4dy/5m8MlKZoHl/DIFaX0kHCySdNI/edwWWno00TGpYPva/3gG5lvpuHJLrP
IlrgyEsW0uyR6j+zOgjXRL2MVdn0F8vlLS/pO8+zOE3NtAyj5FAR76jeS8jOWc0fLFFGNp//xGEc
p8MEmTTewwTfDefqpM+AaXpX4+HKXK0VkjqAwzCkBLeLIuKYLsFCTy8ni20bHvplnr3Rv+7zGoq8
eiCIRhOIVY+v7dvcC4P7Y7uBb4xUhS8yGE7HeqWer5un7oKtaewjR9vwsR3OySQW3KOhnfNJzD7o
kGDjeIYoVvFUDZk/BtuoRyHGUk6nwnhdVtyxET4Md7WrRGCNWQSMhbftLRbERjyfMGuT61ImD3fR
6z4qbFprWNm3tHjfISq9hYdKt7p4A7pCCeYtKmE5ghoMuBVP4lqeED23GyFOhPc0ykSaZ4FdToqc
V2oWVIQaq3JUmGrbdS40NeqNtxn5AjAs1A5s0wjtoUAmlcKsSl9vFYllx7iT/bD8tftrbeYbKWno
A0Db+BGFKU2oBGkpSQZwjoY60S01MUKwals7ArqUxOX6uAgy6Pt5VH5YBH3wLdGBuHHiH72GmGS+
zb7xcBImcynehD5VY36DpEAoWfkBrXGAnV1baxwhfsAaVwUuCJwVkGZ6Adkt+wzjkbJb4xguySop
0T7GwdnvOzfY7UTWnWCNqN8M1KI9QJNXm9X3l5Ams1EE/V0quvxP50qAXQHX6CtQJIBA3FirjtcC
9DK4oySzmWqbdQlFDkMx7dvDsvIAotIHETzHWEO3BMLwGBDbljX1JB7iUvi2fE4/JlfCCCjPOvcF
FTNWYqgaAbjO79OoA2QdWtr+bu4PDtFDU7wefByWQUkqwXa2b8FoEsQB38PSIL9FUOb8HIOpa3pr
2uNX3DmuuOmhe1pDd/0XVGwa0nQh0xRELIfabcYu1l34vNz/WjPzUx0GbiBgjgV/Il9Sm55T+N5o
WK/bTtep8woyEwF1VbS3mCJGQNuOvgcYxPRpWLMs/azUux2oLsgK8TrXBenQpr0+NDv2/NR63Llh
klwtENwk8GtGmIdnp1hCeeQlr4K/UDWCP2IewXRTVIttXNEoYCDohVbZjjrITV4nqTD34z2itLJ6
i74Sv/bBeEz6KMaV5+QYv0f2ixhd0aDPQl/Eoo3dEeUvib6OMSMz8p7DBxUWaCGGZIK5bpjiZsvn
NxRydU+DPgH18Yu64/0jI7K9kxqxBBwCIA6P3P0naBI3oqUAFSul+b6mhcX1a7Yzf+E+AlYQPujp
XvXdzTMi87tMCF5RKSrqoda4LvF9qYdKJR+sWF4v/GGrbdlPTKFEx/IOJvkVvVLina/vXWXK3wnc
MbvcfukKodjivf3yQ3Sc/65+gBzkJ+Sx1qS2VaNlleNYCKUEUyEcQs/LQuM3YRBMG+5wxuTCa8eJ
e6UcWWPfGgkK23WjSeN382jZiw0cKumcQecP23boD15ds+QEYKrsZ1hcfaA5WB8A1X1drv7DXUmh
KEKR6BYGl+UF6wfzdvuJx808WmpV67B5oI7FBJ15vGATUvigvMOW7sXtKQnR9Gn628hCpIl2Iadz
nMbhfPpUpfxoi0Wn8DRothpXoOGsAzN5qq+gGkZpazQYNC9ByIRkLqM17pEkUy2C5o4r6VGa6WVZ
u96cZlkqsKgh0Bs1wAwQeBvBeU57emgX+9atH+IbAktKiatvKDyT4/wEanRVz63ALWZXSIUVJ2uO
W5i8J5R0D7TUi+mBznslNQ3hKSOGBijbL2CHAHT6rgI7aQ7s6dXT/OYL2noNLShMxXtXKty4VdhA
7MvN1AKng92h/AM16UgH107KNf+h3uxDvqW+vG4gUsCAF/8uQr5JHoEwfQZvTerDqJUOmYzDlBiO
+im9Zy5d9z4CRDXDhhJ5UxU4BKImP4M6vWEnOJYYhZVDakzwchCie0kL4C7VeP+A6WEoZLMUI+zZ
gaQ58LvnnKri9/2Mo8G8d9Vdre3mSrHsPVDM+IdxtsTfGyTxVxYnmlCbCODXgjeGVnLVNuQEXF3j
+BmnzqILNT0m+/HlvLhpaZNOcgnpXL4CLItP4UVsSBvqaR2aFkVce1hvQitfRteWajgwxvihBTmn
+mMb6JfqiWLqd8FToxFR4wHL6U7d0uECGziZPN5gQvijyOCiUy8v2NL9tE0mMuFl8N1+ehnZAeYB
cMq0K6THDwEtcDuqD0RlX7Qn3rOPmLE9mIw+R28CKbJ9cK5CBag54G2QSX80Ix3nEP2pxIh7tQRQ
S/kZOAbIs7FniAvqHM82dGE7aR5QarBNSgG9JUFvSE0nB+mheoL/MQFDHhC/CrjymENR1+P1uM4A
Ee2Z0smvHPWXarIZYjOBXpE5DUuo5n2kpZWbokE2iu8wbbk0KNPGaTKzGHbX4nGH5ewuK78G1cXr
Nrj01kRwWSHbjpHM+wkq6NogwDGsvpwf/6Jf4iF44l/NO1z30wWDwRP9DYsfweGxyl59rPR20ztE
dzewdPdpPSssPl9QhviK6oPN4wmofPE7KI1uu7/3f8O/5Nz6+wx+2LOLLXHBqDK6QFAbVwfr8e+W
+yirMts6ZBcK7+rOikK96ehavmAQVpk3xjBDtgYd8XJ6bL8BEOlSvIP2QcMMaY8dQOJy62dafnnt
fzD7ke4ME0FLPL4yKg+3AClumu/0xnfRkVHIZZrLDxE6TzN69O3jbJdBb+wdgFU+19jurV1W6tY7
L1/RnpS31kFub0nFYneDxGK5qs4ebOfkjV3t5X1Ovp7faMBMdq2fY/CTgYCL908fT1zKPW0mQjHp
GG+94wSxKnQi3tsPTc/lH0oar6x8NUGP4hexkvqhUSH4voClrNzf1oNdkWneTszm/68IUf4mu0NY
YMjIXbfIZBqIExvIUAslFaj7I6FAQAPriqkCUPM7ly20uwqNsi2x+7ZbGG3SwohZcJWgiJds/4wY
+zH4aJ2Yj0PZIC5DEN+ibvoFL4CuUOkAmwQK+5zdxrji/XhDfhLSbtsD+D00PjBtlfEapLL+D5UB
ChEMeik0L8PPGJJX77QPf18OcKPT3fiLg9E9gOPC8hI4jG/ndyRE490YDurqAV0PEtEiAzS3wwOz
JyDCQgE5NMsEiZUxg87onu2Cj5rsbYhJ9e7f8BRuxxXWDJdfvFdqtPj82X94QQfgcbe667wO5xCx
O39jUo11AwHf78lvVmudhrv7V0h9kD3Tc1wO7+6PzXqzlr1Rp71DP8mkf4p6zcnJCofwgXL+bUBX
dJgPtfiOV+yMHqB/8FR/bRoN5EScZlsYxpbXdHSLt+sayUgYcX+qJrJOOWzf83KG1aSa5rg/qmfA
p9Dl5Lt5em2d5bbFcWpUmo+1+UdayCqjv0vjzKmVY4IAJ+qV1cbmgyiXujK50W+wnr3NmQi4OCOx
QiuDoQBHroUKIE+juiq+HMZvT6oy/aEfC1F+8tBXAuHZyhWJACYCTU4UqX67KGqiGr6CLw4PBb1f
wmEUTNq1zgVU+PB9iRwBLpSME4GFUm9HCH4ICo+I6BznnGYoarer+newSW97x2ZlmNOJtz1gVrjH
5XFW/g32RCIAV6Yb6gODTyvkH+27tDIshzeMNvgKmQ2E9kgDoDhj+wBKt9vKIqqnXKaziUraa/BU
i05NTn+4b7fblJM6i5S+jUwUGzJxbz51wLG4l3I/h5oAC29PcVcLku1nK3rI/JFRl9E5a0+JTeoh
owGVKdznJ43FqAwujXYYgv7gAvjWBr7iVz0gB6eASJUJc32h2mwKf+bP+ZxxiyI2jIxBpB+BloAn
+SXwkWrLqZp/0hNQwQzxNIAKX/G0lhUHKqnp0ErI9ylXZovXRPoVwbjpgd/4iZVTO0W7xrYnHmVw
RCbtNRisgXN/xQf+eYf3mzKDYg6CRJwacLeYeJ2IHWrwBok6O6c6yFJmf1j8kVJ1kKXTWreaig3i
wpUVhz+AeX3yki9DH8omOTY3SaVbTgudDcxxSMlA7Ww9yBPvFYCc/QZObhYDJ27FtwJYyoc1fkRd
GKujZrUY1bf+HnKudX2LWA7fQLWwdegf1dUNd/eqB+z6/rlBWgrmLotSHz0s3jvrx136kL13yr03
3GVvx5G1hqUGGy2upY+esUW5bjdMI2vsYs4t8FGDbhSpWthTs5FkhcxTR2mF2Bh3vI042vPpR/QV
H1lnR458UfrbpLRTGh9tpCpZFe/xgGIvngLs4LQJOYSdkfXGS3qAhIAIu/hKd+39Qs1lGI8Uwt+5
7ROZnhrG1NYI0D/HFvVlkkuCokVCzE4Qk7WnhY7ig8emeufVcSU6tU25lCes8fU3sFXu5QdODSws
Ah81M78UL0WKRSkDW36MQ9kiPVdFIW+XMlEUC3ZDV+WMbIntvv1UZbwyejZmCzK9z/B8q/zrFK0f
lfvzbLlB7sR5VTlyVa1CSnnUs4fuHmfzt/XKBQNAtyfHUo5vMjTl6AfRwWiXSFtfmz/IHTCbJ31o
qbnCjCMzUQ+MG/szxHF/0ulyp1+oyReT2gIV4vQycNeZZhIAUSO7PP4hGkbnM/x4fEd9kOksaLys
h+uhI0x3fOXMbD830TmEoZsWejUYzV4oNNnWpXVEhdD/vlueJdS0ETfYzi7Jd+sj2nUeJsgJQLP/
QOPRG7bie0k8ITfJZXDkqj5DzMwtM1I9Y7e9tv/8hoOMqNfgbX4GfINO5LlfgNF8Gfz1SgtMGS/5
8EjheHHhzWqRupLfKBLUwO59L82dv5vEtC+fAP9e2EdoFnRhn4R1JCI3nTqzzyw5MyuG6FZgKSe6
3nvnzipJKfljDutnrlBQab0ji2QLTMvjc7+NjxUmvtZo0Ck+yKDmzgF/WtyjYrjv5mKJ22A3riGj
0lG9Dy410g+3ofJyf/TEruKAHpPr6CDbhZ8bckvY+PHuiQofZ4ZjQsWUsl5JCd0z54p3fHHsDIeA
3bChOKm+YBNqwpCCCsgvsFbsbezgK8GALQo4ze1iVokw4GLymHgrOJZ/P62B0wGJiMGXkgY0zpMi
taNtvIluSDs30RpIntDBWhfAAblB+ATCb9fYt2/7uf5kWMCHvC7Vvaj2Qbh9x5giTovGcJcQJDZr
UamL2GdzzwU8PKL8EJ2RlND2FmLwiRjma6X3lw75T652AJ4mvUluezfJYX5YFdpbZAYO7BV75V/h
uqu4QhFlhfPqu4ytOHB6fDlkYPsaTQ+tbZCbdnG57QlZeIsq7Vvm5SVf+PWPcE2UK5RoH5LhUCYJ
K6iX3UWjFvBMfIjd3teQignFFLMjvyIKxZQIY7AJHqqg+QpjkT2YhsYGddA7MKGb7LrvTs3bPqJU
3U+EbLoIm7Ia1Q4rzVLbMP4mbOaD8+YqVVlMDTft7T3NHnSZMIpnIjmdnAdVN1eYo9uH7azTp9jS
fA0XSGAmtiLsVJT5+QsNYAcagbY7RZVsOgVVyVvgl3Chc3rchFqB7rsCFvouhyltUgXTIesnuw6b
pFXLNMOkd9f3ZqQm9uzQOb0wOYkN6HbPJaOwbZSHT5TU03GSgpoKEkCM6S1Qjg8CGgrNFNuW1toW
Czpl1I1x5jKv8ISWsmrdeojv+m1ed90m4CL/a6bXxwDE+RmX1rWhGDZ7GkxZnPbcpg+HgCiVqjbt
X+jUf7nE7rUWAECf2jWIe3gcdESYssUPUSXMATc4KBSlr/iq6vDWGYJbKlH025DwJpfYHvFPlhSZ
xgTV/OP5D/n9v9nf7LzcjJjuyM/3qQg9xDbBGKoJ+7MGOvPmV3UeuAWM/S1AiyC+eWAsGBhExL2l
ICPz3fycmYA6UEkqfZVEniKG5V9+jpdNqMbeMJgOjCBlDzgfdtnMXxEIl17McbapKqULZ0v3DJke
BalJXU9J/J2PHjT1RS0I3NEWrbMdeh7IHmI59tENs8QRe2ZgnJ5YTBLS4Dbbk6E3kOuD4yJcrzEj
5noLuyS0bJ1U7T7IzPULTJHUHyCHExzGlqisW+nmecp4X4lm9ozzEjwhgcn1fw0noUsU55lQZY2f
/3gnvsezcYcsQUGJbEBXQrCAj9jGmoZVA4pb1bBqSW1TOAbMj5sGk+JumljCS1Bq1RLU8fZdRWQq
LTqFh1RNsgN22u4KTYzvhOHP0U//EN+glYYYSvR+v9sBYfhjSJdqMb8Lq8HW47yyY3bkBlnNazxz
pqRgjjfaxPuMfUIVgcI9Quh5Y56naLXanrNRjXd3ZmWsMeetE6KMJbcwFzrEyhqccUW2gcjmaIoZ
TnCU+C8/M+hs0kHL+y4usRCQKk8O0JGFBJMIxgTnhUcf5ZFYmpt0xXQOqOeO3+/VUSrRgFvT+/xj
8KgLeBPZQPftf5AYLjGEzfOM20hVPFhZHwpo/g2DaCYosvPTAPKbnxYqbzgUYEd2eFNxWPTD6AF5
I/RZuVFU9pm9J3JijfxAQoeevj41s6jxCBssyZcF7o3JWb0BzAidASTdBGUhPJNxXUvHzfpmdNLQ
SEWv1sXw7FKvoa8y9MBI34GF3dex8b+3dD8l3/l+KYw+pt8vlcF5vsdIYEa1FVUWZLFYvttcpyIK
qdRSLgxpq3OMDgqZT3VCtXj1QT1POO6qv6I55TFAsDBbD3bM+EYfjdvOt2xebgVdRcsIihfWYfua
oFC/uF3uRuS1RwQEYFetB+OYddmTkGS9TCgVJ9GI1wj8jnzX02TBdt9WohpdbHL0rorst2kF7WWH
wj89NRugGWEyDjSWTyGYlz9znL3G+69vWFwOK0pnh9tZId4kZRyQdd5vtmVM/E9u1rakK8AdLBkx
63xuww5TD1shLfGGH7PCE5lgOTWf0M6OgEPW2kc4s53y5KE9CpvhtL3DPeyQaWEABRHtx/QVwmvQ
Zop7+9T+JYE5cEjiz2DzvMve8gTm5YKHFB5oi6HIcKRTWp5WYiqoFD0h95Xm1eQw/SAHZ4BYEYlT
yNP31Jg2wehlQM7mTEZdFZ7tj/OPCO5Ljedq7olGSxnYDQP4ELfOdHHaphKreuFILJeKnIBEin6T
7wFTfYZ/iKChjcJYCWRWvuBrP4ToqmEesT9of73yrNFWAwbygeDFPp+pB7ntNenT+aK9BqG0iVIM
S6of2mXV9BuKh4yhbVz5C/cEArPX3m4AiCd7LYTH+G8y6bLru8QMwkftn8CtBcsoqJ3KyfYZ31Qj
h0SF7jV7e3BSR60PbqJUbtQs8RQazO0p3W+T224VFa6gNq48oWy3vB2eAMQgTVgbHyy4n5FbHd70
TxCNcN7du2H9RGXA9qI9u3XygyAXdSlH4epk9pRKMFwUWBcOg6E8RZUGJOAEJzfjy1clC7kDV/y/
1bBK8PNihXPTlSf8+bLp1gfdVovKLv66BgF7M3g9QOigH9UupGRmG2jxp8Z6BIXso3FZQkEZXZYF
gk5+4H3CJ+33rHCv9hfk7ZioMrsJzov1fB+/hqXmZJ3XpW021bPv1VvQiQBzW9a2AlvKmwVy7v4o
va6eaUI810JkNsKcEHB1JUwtpRGP75WtoF7CIbodoCO84RNbsIwbiS3a6FjBYK2EV0Pmiz7bBAK0
KbsIQmldNP92dnQE9nJS1TlU6ji0n1daMIOGVR+bcWE6/Rnfk18jMKn7+2D2rOfuf0VUTD/SvLlX
Cn7v7YTWceFDMAjYOsrANAkTtxgUeroHjEejIzi7tggEN5UQTpb6K1D9/txgJcA3tUV1W3rep5Sk
bV+c8x6kjF8AzIxWtp1GG4SJtJGEHGhtnGk2XIroESQ6AnOCQfo6QdiN+pA5KDP30bUdwr64AxWK
4qENFU7D8CeAppEtsjQepqsVS/EMuZcmKiQViSN4HDG4xqaWbIDiLTK48dR+aFu7emPhsdg6ygNi
HbDmODeS/hMoW72S6IUrtBbPDxZqwfwFeCpWjywRUE9M6g9W/3QnBJPa0DEzUHk4NFfpb9l+Y/AE
06F5A2VcdYt6wCWafAs8lJCKRQ/vxrU/D/mTmAkTbsTRWy6FIDKytEXIoVM+cg1LgxXILWAc/qVt
ITPQjWlyggjjXeRMuB/hLjZLgAp1Y7s4hfsP7hLjHMbpM/uKwTA0+5BM6EaPwK/oa7Qm56wVqTXg
aG57Paw+kGvIt43ZrIbahk3ZPSnJhOaqrRuo7/QoGUiHIfH53kaPtGZzcp7aEOfpd/rHZDzknUMp
DF9Thn6DhfORqr3iYPraUz2yzZY8Q1LdEa58USyluT78nMFZ5SoZi84BEocgVi/3vXuIMpDi0TOm
zCmgxo6a+8rbhoXNDdO94zd8YWko3MJzn9iA6DT3nc8eqz4seU5JRnETSjaNMhr69kPXuFj48+CK
iDCrAUU9Oop072z/Wbjl4n1tyqER/0QtkuLsd3DHVA/c2R50kHleJTK7b8P6pAIEHmdokptrJmRz
vCNlN4pxVAMZ60qFRyg4+4CSCViKBTAccOjGW14MNIvIvz2UPcA9bdxPE+6iHgxyAGoVk8boETGD
R9JD/FNzwHSEvKX6NBhQz+TSgvbTb0Au+PI04ALvgmLi3HRYUJQFTUchhuDOfGFLO/NflP7OCEVM
bxLyMbkkXp1xLhXvqX1ft6No2lqLQA3k1nIPPodSp69SzSuhWRwT57Mv0yBJZn1hI69X2tMYTXkC
fl/GPb0BtmBdaNPosctN3mhwEQk8AERiObaiGCB+dFAS0MzY00RlimoeUoGtmO+/c1gsnC0Xf1yV
IxUIQU7W62LKuFyA5TfKsT3O05GQl0KEwPBe1iPYgP0Fia49oIWXF/AoV4Ykcrhw0k7E1lgk29NW
EYxK/igG/LYKzSl0SNgh7TwFNe0lkKKxTThn1XYz1uLkUVCbyd/tprnsNKc4GuZwBK1xGQGeKEB9
U966oahEJTEodKgA876+u+/vk5OkVwxaD3Qic+UQhEH5sC+tlyhMXgGb3SX9ZEiwWWMfEf8EWW65
k+B2ADpgBnjD4yEIYsXnhjTI0fNV9QaPtKMf4oem7XCAap1GgxK428K7txxshUkQlTGWZDkxXBtG
m1jjO/cYaEPVphyAtDqBx7Ji9hmup5sU2U1SdKK8qSVTR/1QJ8GcWgTIATpQEAQnof1MEuCH9s1N
xfa39pvnf+yhPYIN5BcAyjewKTxsCjRaZrK88sVUkOm+vV7KHsU7BO0sztIgTlYPnRIDxXBGCqcJ
54LLInUAzPFkzFm69jtZq68QwaqFW7JxSwj2nRHik0VgwwXTkmsOi79MjIKHX6CbDZwKO5ILGrc2
0A7NJ+HLM1VN3TdRhzgANZVUwUVgXSYcIIBx5Z3PQBUxaRGAANZeKwIfQnQAmChMOowckwmTTyFf
a1ZDjXPokV76tWfBN8FJzYjqQQ2dnpkuBS64t8TxGFigz4brQBP3Gv0fJ289aRJXdDd1OtzQD813
NCr30SV7RzgWib3J12jsWlCmuWngLU1Fr49CaKZahUvHYzki+gtNCRM9dduFmQkcvX74majQ6gzn
5A+xdAS0h5FPjlXl8ytNY5zytkzVyWeX4B79DtgN/+IT+lqOmPbjlrV3ORCQ49CaupFjtYgNAaLl
MDrAZz4HwuPIdMgWFFEBUTNL2rOF7od+msTKR/k+ylclfyOTXr5GZid0P393ihIsPXHB3/IfCsvP
/VWb79w4Oa8vw1DBhmVtJBHBeb3SSPDK3F4fVEHEgKkzTJAKXs4ayzW0VejDKslXGwUJhMXoUSIq
CDOSW2AXDJ+/ms+SS7+YgVbpV4cqVRfsy7Lb1pNq16ydyoQY6PZPcw1svxYqUIhMHdk93X3eB4X7
4VUpmK4j+X+RXA7wM5oPEKnUWqsLNCR+Gl73EjWZCdiyAffDQ5Oae5pYU7jCg2wP061g3V1/n7KP
8Aon8qe4b7YW8XmecLpSUqHuGC9qqct192u6L0a1R8+cA9fGAyi0jvvGiscWfp/eqKLRTpriMlKe
lY+A+yYVGOns/T1WFlUQ14IchZV8RsuZE+TzGxJ5seyxi+NpcrCcHtMRGZwjvkKhhxfgATW4Bq6I
rAKcHn9a18nZFdz7CZaEd8dB4E6v/3JHSo1wHca8OVwB3hqtcp8Fq8PqK3/igzNSEaCOqEY+eBzh
cq7n/0hPrsBFHNIOEBD9722p//H7BvrukTqvZ4yBRmSbcVYCYbZ8UQhpXtGr8k/UOQ2N+A/pO6p4
/IyactwzX/CuiWfyF+TbALjcKm47NgvREN/nxV3SD/5mG2CPeGP07Wr9Ss4tyDct3+JXyNEoEf6P
pfNaTh1bwvATUaWAkLhVRgSR0w1lwIgsERSffr72npraZ5/x2BikpbW6//4DJc4UDj0fpVjJXZOq
7cEvlQ8mlxToYQ8GxX1/BUI9ZepG1S1rRJ5iLuu/pcTd+bt2bIPwW4TxLMYgUoJJffYMJaU584Tp
KYZhEO0mnZkKgVmUsRf4SH+2iXA1TeeGlzHHXpt0jMdaH5JA+PflDjpRNGW8oFwSuWh/F885CAb6
8avJB/rnv28VZ7/kjzSKkSjXlhOUDyswKFfbOf9xPB3EDfyxuIFimCKfmM/OkLsJpzBjKCnx6hXl
qigNmMYTwj4WqxshblGfmIEJt8Sks6p91dEjlfgQyQ+XTHIjSObSGaUc2jnz/rdIyIQHJv8IL0IU
sJIIbgYljIUHL1F4aiQcHlEHwwSUlip3P1BxfMg8vrzkiwCWf/HoUrNvaqJUzECIn8n8/qP4Bi5q
UtCXaHKFMym2eioRLRJv/uhJWQWZ0E17u1it6dbkyxbsrxcsMvGDE5kyJQNMxl0sLywfS0LZGz4Y
BJTJc9nuQqEs/XptBFbcGgof8x818UPBIrwGqfCnBrrTgkodTXPwIL3dHFpAi+S9SPzb3wWgCkl6
+pB6hGQXv7XQYhHfyc/I3YO0w63Xt9UUtmO/HHd/mtFTDI7PKwMJvMkNPJjc0Q6hofAvYesp4+se
NkKbL2T97Cr/DaThwb3mjgcGlsrC8dzN5RanhH/8w9DEWxQERLJ+Ze+TA/Xqqzi6CtGa3lD0UxyH
4KG637hXQiVggqxzbzch6IjeTqPhAzPELV4wbdFqJv0KrsJlZAXDDzvYn1qMPUV2USHQ36l/VWjz
2rJh2sb5yh+h8kq390JZJ+NpocfLWSRkcTGF56icsy6h7xScKYIxyB9zdOU5/VdAsE8OxWCt6hcr
YkE4JS9b2a8lWjof0o9KZqEE/t54sKF7ckXIgBO+Oi2k0B/xB0JRJNo02aCIfXXE1ZSnhWubwaHU
eg1SG1J8CLURS0jhA8JidPFFfeJq0HWuK9nTWo5MEQoec7iPzxWd2KVnsJiAbuinFH4Aejc3Vn4X
P3+B/AJ/ir3UHBFiyhEpG5IUWlO5UZknv0bu9YcleR6VfhPAWRcIRhz1Kh7HNt2cFLyyaiXHREi7
Ce+bsYaLhaF4n4HOsFToCdmA+Uryx8eR1fHtGxy7GquEto49ix0fz1RMe+G+S0Y2Y42/E+XBoUeg
ChdVgDpOob9C7MP9lgIWxgJdyPYWcSTx+WlBpNpgQxQ6vuKJuDHurmSLJMxsqYcM/iVTc9BePAkk
+Sv2ot2mWUFWJ+GgsVt7ER2Kg2uHM+1F8dVxRATAOSknGbmL+DDLKQtj5UXdKdeN/ZVP8kJU/2KP
Lxg0iY1UR7a0HoISSd9jSbKvdVwlfoYKCgUxc+hyt6SKKcgeMj28ynBJaM9Basj7MDFIbhJbG38T
W74u22jRF8oiYCChFaRR8DPCldfG3BKgMcNT4vETX5CalEpjqgEfcKdWBS/Sgu2YsLpIccbmN53c
8F6/oCMxiSGREBUCblBAz7srjAtlvmz4BaNRsBEOFRQv5Yty8xFmhHt8e8+xgTv8t/eZGoOP3SNF
ToZtoNzoLb7glmNjpMIBRjUMYH6NLQGTeC4AVTlBSC6Bzqsx1KcDWVxbjspxkwJRO0xWzm6LpKYR
YohBM/l8vAw3JkE/K9U5U3BiuJ5Guzmp2/MmPKxymH8P5zmrcJ8WI1o9wOlMTo9Bx/cOyRDwAFS/
YGcf54cHpAzlZKbeHTTZ0aeV4j3x4Id55mbL/M6m2zVs6x2m61ZghWSMaRgQDD5+6S7Ok92fxwvO
MBgqwXL8oHVJxjv7Gp4n3fHOI6rgHlQLC6YvmQBAbAa+pQtMxP8wbww2E6zIYY4H718ywmYSflWG
7RC3qClUXCbS2vQoUQLquF7tmK0/8WXH6AenoO6GX46cZbioACDyVbZQuCQ9bX9faA87aq85z5xn
8NlfPYvfbIyvEQ5WYKqDbFL330GxEBebXzBYbGV0vwNGvX997bL/6PPX/Zc0iZK/M7/sn6GT4hN0
i5/bAqZxPLjhgVAtK11yxzQF973KOyeTqom1dcc+jzqHlFN//kmCtEvvuhu1SXnazYymZb/p7AjP
bB/vcAnTs920xvnO8hRYo0iA4XriFEtCG94D7W9kHc7N9qn0VPHyqJ6nL192mtrWazz024dPK/pK
DJkEm70mAd+1eug4gX91u6tOWnA0foApUCXCW62d22sIOfN6C5/fQQVrKqF07D2putP4NbBfZ5fX
aJ07tvIOv6X7Bgh+9zpWoNaxAjOAURWTcuNwpQg1vBfK8kHTDLvDBy2cAazbxloNz7Pl2/DTs7xb
HBH0CZUFFIdmrEJ/S3ylrw6z0S7WGGmXbqsONXVFrnIvsRwh3ykvv2M6yc673G39AGWfNidlJIxR
JCyZdHJmri2XKeTnET3Uzvd+yk4GcvRDNb3Is2CZ3iMdZOgMH7ZWOmW+IVCLJkxcq+/W/Gn5OWF0
2DJiWjksS+e7IiY7U4QS+yodUG12LkCfIP19ctWwppsQWZIuSEjq30rxAEUXAWH51MKyP6imY2ue
kMNxHU3Pbqdeo2IpLAqj8UEOmcq0Dyki09yuJuqIfabGsg6WNNFuGrprFSwLo67SftPO0VjygaRi
3feKxk0ozxS7+wraRY/px7t/p/jg8LhQlnKRlQMeLY7R2BmfBMbs6jaBYvpePS9xPcb3V/WuiuMk
G/XnrQUVpgCUGWPsRZ1uJHl4+GoueNXkGjSYuLQWH3q3ZNGBdMFGGP52GGfN77V3JkM8m30okl2Q
GoiokGwJqvKi7hKbMyW8vSftuJkWMB2VgL3C8NicGO4VffzDGZNyJKsYmpp6lB5/iFRpTDfjPkvh
pcT6sNtFIvsZPMbth2+13Jw8rfjuuPkz7IyOlmk7+FSVK+eeOpNyle/rfmL07tHzM1YXqTIwDPf7
m7d7KYkEll2H77ZdQ2KtyM9x30GFeqtNNc1IzdMASeI7w5LhverNajvMtrrmq3WkFf77FuSlnyTu
7YmaYZHCK4zKwefttiY/0MI1Oxs5T4oDy2ms2S5xH/ClKIc56jDYpQDo2Jbmeqnhpbu4vg662ALk
jsZRCu/lvc68EiuNVbE/M07G7hBjUGWW9NAj/1wO+cAMHrnDclE2yjHJHZL0xiXMvfV5iiVIJHf6
6Srcpl/RdSOS8EskyBmLBnRboXGjOcOADforncXuaDF7vs3hGvv3aJd5N2aJGMh8Jz9lzKgMPOmL
umnH5svuYY88m7evQ66O71F7dXFbpX1Dm9W2GzSU+yzHa6/ikoHkn+4f+/pe0js02+Ix++rzKySb
SP15sg77T+gf0Wv8/qk6/aQ317zt6+eqIfeed0dd0paeK8yNrmGFYOPD/HaQpdIr5AyKCLzUXG19
6xyU2j+Pcok6HbHbvK4Y7pG7w7bUOWTfQaMGt6pvvg6f17B+99LdsKMNnp2+FbfNPXTz4jtVDurD
Sx6Ed+uORaZNd6QUdAHfqP2M+a3seR/j0NlFnw/gYXemdeMiHT854jWbH6RNUSdGcG6NjUn77rwG
ssU8gvcpu64MIMvHa1J/iaxVAyM7PE03gdWODOWgdCU3ZYtyBrLrs+biFbb6MRm5+qXqXpl16s1Q
RRWkTqwXsqna+rkThOPok6/Os3xZfNqHprsyHpnfnj1RtHaHV2Wjw+PMDtlHVF1J+9B9XlyaEFzK
n3MFxK8c3/iAjJ8XSu8DiXbnKLlX037cGVPRhF8mKSSGXjO15kiFwM9GdJEwawjb3cO7XplQoogj
G7fHHwbCmI8S2CId/S8bFpWW9JgVmkyJShCURRT4743uSoCeEVLkAH/2elMAcKyF8UqMOEGF7jUD
Fp4t4IhxyOseg5NAQwUR4fLGMAdjxX8D7hmKlejuiQlchIYGBX4oM0zJSOO4WTK2E/taUXmI5giZ
IH2r5blIsGYTjHdxRs5wDOJQtzEWHzFeSHwXdzKGJRthm8nYbnYKgdGX/QlD/JohNKQpT1i/4sED
638mJoKi18HXSCYW/hcTS0k2kTfIZxD1jpDWdjJNlF8nMo72miZ30EW6JKe8dKOP4v/OlcNXj5oT
DxWuPnz1vbwy9AUU9c5ThWbZ4ti1O+sPl/jpVSARd1uCphSeveU9HBWj/PidZiBVyxxpy8V5YPO+
bNSwCyvl6hvwm0gu6vpNGVKkXGkobi4VQ21fJ5lTvewEln7HyRYJMDwrlBKRNo07mHAS24bhKJSc
1+CjYgvFbtjmXgBh8aL7GqRjqPLMryhg8N8YfHl4Xk5W2FfDezAlhPOKgWKcDe4EIfLfyJsZGmc7
rfmd7vuww/GFn8u6dkKPg24dGfTbNm9+rgR8heAmRJaoca49JBSdID/F18J2n93AWGM2hKaoM9Ax
SsByh8/DE7h6PVGc92uYEX1DaL+J9yWqcn1hCAP55m7nllNBODqRcLP7TtXboGtMz2MMbBpoxG/7
Nn2zMb7IrAVOGjamrbdR2hV7IpTqlge1yRqSkD4+09tubitjvltQ1rj1tnuhR75MX9yZNfY2bJL2
sTX4moHSX3ynHR8zdarMmgYc4xu/OzfoCsDYVce8BK8cODrcqV7/OryREXM05mmY0hVcelyjNuSo
B0OUE2Ic+8V6GrAhfLeoVZPZefisgk7tptSaIaZmCnSAQkgtFgOLG7IcA6ceGCQYlA0+fHbM7yIQ
eOfx07mF7UCDVoHUp9yrm/v6wjyGXe1QHaB6nL+BnhORdf6EHcNGUoEXAb2zAXi8YF4BBxRQ7Bt9
EVPNu4N727bqP1Ih+76FCyjKhG7c4QGBH2RfZlXHoVxuUUrqtrrZeRVnERFaCA1Nh1uC9L19ysbl
NF/gn8LInsHc6+F+d1Gzvo12iGmdve6/OaV8Pfy0AfoopIPWusZf4ckGuMxAHfy2V7VDI3Obvh3f
fjEFPham3YJG2rZ9YohhdQrHh3JAH1cgWawmeFk6z8BIUAoaLyaGx/uCw6vc7/SwVmzHvAZOIuwK
G6c++geIIt4JWun0HJgXt8rskuHor9k7X12z7XamzdXTW73K9K7Dbs8cHz9UXvghkXmEpEporzl7
GDyf/TVxvkODyWu/Ir3u18mJxqKpWYX1/vHylD5EXxTU/oOKG/QwgDsLg6/0itWTd+MzKyEQEbLY
hUzszKNg6wB0Sehp++Z+hox4vrZf7PfUgmrqPmF1OO+MjtNXq7i16FAwILXV7DZyqge7SMEdSNwX
hcbHLVEf3Vd3LXgc342nnoyaMEzOWWKBY3XnabthkyICRmwcE4WM0PRzQHx67Ay6lYdvjCX1eDJ+
AWkReXEecZI2Qa2yF2t5cIXyD559yJbtlwvNotPv4G/u5BhxQBJ5OZrm4jdoOcmx+EAGjmr7EZ89
/WZDecHdU+W68XDU7PI5sG/QXj0RpC/Y2iqgIZublEA0vqLEDE2ozZL818yLwQ7aoa/OWv6OQVDq
th92u3avkHwnbVa+PB9wwFux6hfEoAzeEGyQ1FzndZSRkaiSvNXwJI12tI9TePnkhn+Caq/ODc1u
cKA4WNsSFc550Fl0YdZ8xXe3Aw25bXPv2qs67LPw++bX3aHwHla6KD65/B6bcD/qWH5EW2iBzvoP
kq8mFuNnJtpQypTtu8uQ/vwFeeksK4l2HZi6k05LmNu3F36pxWJWTMpee9DutwvqIKyZMWYEaoav
atpxFWJDCuaaIVMkJNfibEsZ3x9Mzg2yM1AaGuo8X2cIlia3VgDsfnnZvxqABvbhYN9KBQagVXZe
2QrLiGnDDPQfJdQzHNx6l7mgJaX4T5IiHX0X7cHPndyLHR4ZNbW+032yKFXAKz3a5c6mNanfoT5R
YbOjW3MsXYJZ1LdTMof9jG/ojXFdgtERFCt1ZahexnGH0oHg+fELkVhJbnDU/YEmnPscSnQEFAam
qEvc91FZ7oJPY7975011FM89Jb527IzTkvt1qPDNRIn1DTqV390aDRrOv7oLyDUAX9YjBepmwOIl
kOXdkHnvVHhZK+FV6QURY2Mg4vuss24nQTZ6ImqBtMPiu4cXDuV8YHQ44EeVFtwRRHwmpe5Ww3J2
pnTj2eo6z8bLRsZvgxZyWvyQeYbPG0/cb+dF8VBtHUekewMFgRlXg4zu2W6qZ3Z3/JqpaGcwk2jd
wus0dU0wnKd9Th1GSgoOkHx7GuMo7lKbX2K2/N/8eJ1m1BPvmsrhA+7bu31Cil/8P9j3ovbguv0O
9QVVA/3GdaSZYb2Lzs8AjNuUzFkecgOE0vBUjMWzIQc8C1No8ov2nh0PFOCCDBjjNVqdM104Cxpx
2znSqS1JToQb5Kqb84JPNyv3Bc5nLfu+eMTHDxHyYQkCisYKQdfXfS2TaTVvkBlp02egPamc1M3F
ba94j6Mks1k/oq31IO5cMUgtbS3hCKHTHvJZZ6niNh87+tm8fxpHW58ZAbcYAOCHMBq1/WsCZyeH
yYM7JJ0I2AZ5ky7dxdvmP1mpPTLKn+xHYZJ/G6Q5vqXWjqKDZeK33jd7JwxwQAtcmrgt7EWf3qI8
Plwq0wt+zpcVCv2vvxtCI5zw+bfJLWpvk7f/gpbnvwArrzxDQZ66DdYPqqfCKrFfCGRTOBUIFiAZ
2CGnyYOj1Iy+lnfV/AlOmHxEkftfKzQbu+kRm+KrowASyDHK9eYC2oBagFi/MPl8ynS+MLv45f7J
DNFuMZ8Ztht2gU7LjTTgJcIqfqUIfcU1i3NhgMzNZsrqRjHHNnlquWH/CNUDetleeCQC2MMXW5vw
duXtXD3UGebvImdP/s17O8jc7BiwHlA12t8KuKwN57SiwH3hXXDd8kumCOLk0jAt6PMyf/I8qX8T
yniomr75y63LholPPo9ou5DBBAh5hVXSf/VbR4iYD3sC0Jbb3XT7NZwGA9MdHSO38EWf3dTBqTte
fkJ8XBbnHuUguCCxmzfU+WA9WHe8fDafDYu49cAvqwIN12Lh7OkNQHC9Id6KfmTc2GVbAiuZsZJI
9QSOZ249jwu8o6biZfP9QFKGNnge0qaL+0V2kiHOG/rrVq+ds+VwyhVRx6b13Ozi5w9FJyfWSXNZ
qy0E9M6F1XdQLbT2X5P+eVSLKl2fN0u4ZVZfGgVlH5b9k1ivU2F3Ro8V1vhX51n5pXMhCBUvLurc
BnyUMNEWiPZzTtWqAmtBzi/JMkWmzu+wk9WSkhyNFj2S80jdY+s4uVK1Ok+DE4gqfjK7xBW7vjwB
+N2z6dxiTFh9oBfxWre4x/BM4tOss8fo+zokMJfk9puLfDtztNUNwq6wiGfX3zv+oy2OUxhVEFSQ
w9xRI9jvwkHptu8Bbt0mYsWkQK6xv/Nt+/QcI1OA8MH3tgNDMieFwVy4cMb5HwTJKdL+46uxNUaq
ttKV6GQhTpUwipGUDz60W4O+3hGazemMy4eovnm1GapHtL04Gfx07Ww+5Nd3SRIVkzlh5lvBda4i
kVirurOtvX3zpU7t8W7hTaVqkA2+8DuyEV3Aulq7t7e9PAfh9RdWlGJTceP2cuEbRU1bjuJ8qK8o
tKgnXGRiKrxu5GtGL0eXqg2XtDIUBNyFZbfA3MeF3bSYvSjxTlj7M/9bKBZ28Bf3jZyr/DqLq3eN
JLNAHssZNVfU7s/CczQ757SkYbfFzopOC0oUQTE4BA0A+liI3+Xfw1d42RJt+aY5AfdQFoX9lg/2
3OvGBnKj5u8xaMUm0izvS8klvWUrGH2OLyCc5uEy8BRqFcrpCAolkYAfaAWMqgmpV4Sv4M9rUQAw
xPvC8xZNZCamCb1pEtDvn8X4O/nFhUS5w1v7o639Xr4uT0tr1GnBFyFQDsIlnYCc92NtXm4+4olU
5w7dW+/8ZsZSZkPY/pL1ddhEVeWWX4yKz9M3aSYStHUjZCdxcH4PnBB/HM97L0d4gkSA5pJjpbkj
HraDOqJSYmRjb4zTZT7YwSobGswcbvMHmOSHBxGQDdePOYEQYE4vhub06RSMKOMJKRD4n93TKwrP
MAd1H4phY3kZNCa3Ai39fd5Jk2i2rahlul1ovt5P3hN3ZdpUl32ODU+eHhpnzuK7UzFCxRnLtVAk
l9AVUx5X22uvKy3acMb+vDG6x9zlaDlpqEarhACbLoVWa0t98fe9KYCgEI8190aNdCrz6N54m8sG
Z5KUi9Eso58OSwO3ehHxFYyaqgEBAXseV7CFBUBuwJHSf8N4t9YbUDC8de62cqg47CkABrSN1DUP
N+/R0h4iGYbMOhwznkpdNqKffCObatl9zfItodhTHP+JAtfE3q5ftjpQvG154lm5jXQeCvR+suuY
8PiATkkCOWXQuMY0opnlnaNG87/WADwhh6zNZuak5Fxf1ouf1knR7NdYFxOTWb1//+4gvIWtcWss
amrCaVXPkBAyHkIg4kugjdKwS4TznD5RMhYmuxH9cxUsNsxoAZU4r4gB9q4xfJkeEyaoCWCfaCUh
/apGBEyVXr3gAX7vfjMPOto0njNyZEzJZO19ZrOgtc/MoIN0g4R33HN4iKFKtCGgP/AykxHwFfjB
ueAj4ODMcXifOmTWSWVFtUJUvYYPFAYP9rfxziBZ8EzOQdljqoYZTT4fiagx5BIER328eyMDOc1+
LpSIOoAWZWH0vdnt/QvuvgOYzJYQ3GAkPgnx7VNGzUqJXjAIRKGuTC5uQQfm5TQDFDhlN/A+4wVL
Quoo2hYdfiXbkXgL5TY6vufSmARUu/XBoLXuUsVoa7La+GFK/KEcPl+Spc7R5+K/XKUHN6YAgOPD
j3pjKJIbPdIt0Eo3nX+L6YanQNdo4VLkB5Y7ysczLSwmX2d0Do2TOMMn+JFwTxHOn2Ag1C7FKYVb
73TepjFhDDy3owSSw5I1SAOQvoctcE3b/O4tdvwAUx74K+AQhb15tYbiC59ZLo4HxXT2nMzaH3ZS
gKXg2uFVSwlriU8l6+F47O+SWM+9JcLO7vxYW366N+RKX5lOt0W8v2yO65rCQgiwLMixPIcgGZc+
Yp8c4qes4A6tzbOHCQD5vt7EcjooUe1KYAER5s4AvG/0+UQqSNwd5BFySj1NmX4TBKs1B97aeEQF
BmUO7QCVejZpFvrNi7QWW8/ZfsxO+b4z3Xm3VTUG7jL6ha9Ej2UXM42STZE+stpUwY/glt8lRYt5
gwlT4cZgX/CgQun43DOvTWXKLssz/+V8BZVInJIDHwsPIUeiabHL0qbpRSdHmO0XFsUletBDzXe9
suDGFrC+xaXtBicyTVDmWKf86W3Txh5e17rb4Dc7QAE9SPDH1DxfiJYpTE6hfhupxyyGDE+UAxRn
8zeqBSZibhthj+EEz3BVrgd3ztLJecROZtlnVAD+qA2u8HIDA46KmG3B1/SFXHLdwLWcf4I5pCt5
NO1OK2gRGSzUKygE5FlQUpswxMsABnNd4mTSKaNK5sfYbzzsnsqJNf8KovxKIoZqJIoelHFngGMq
kYGAv/HV9cuFkPouE2bY8+eMfK/GfmwpDXD8sJ8FfNxymeXRFtJnb/4acqj73wFYYOFiB0BJ8fTK
hlh0/cy/5xek5ULUtgCi1q+TEJtvo21cj5Ab8I4BwTqQC6MUaIIborvx9gVZX3CrPu4He32Vze6z
OwhiNuNdEGoh7MqmBX0M4fCMw/bW6wIyjEtPr/2u/cb3DOtsHAfuqK8FlkJQOKW8yidgEIiANTf7
uF0Ggx17a0ip1O37aeLs8UimEuEzuoBYdtxD2gQoZA//wgyFTiwuqaxPkfMpC+4AZEGL7RDKgFMu
WE24O/Fu0GwyLeFl/3yphfgBz/R3WvWne1lfqs13zkXXykf5W4p3158yLfyFRoj29Y8RBK7lZDFr
bfsgW1ndM1WSgHJM5YPHJCNjoINMXlfgBhXE2NpPCFNf/i6OogXFP4ZJoZNiPIBesnxEuxO15MXD
xAbDlFBpcNZn6dRXOB9W6fg9v2Kae/cz7n78+VVSp6zstlxXoSeFDKOH2V64fMLUxPqm37W5sVtm
SfcZO95UVubdLVgdwLbFsUFTq+AA4nyRVSIkEGmBPjfcN+YH4tagRJef+9k7Gx7V1va8Udid33Cb
rB+GK58pMGXBu99VbjptMQgqgh3mM18v1nm+rocWkKTiAkTCj4SrS01JAwJ6cefrFNlOBnfC/oIB
AdzxbvaybqBeuK8rB1nKSB3qKIxQmpZqSqIKW4QOcKo5F8P5bffaG2hEscSQlL/762GfboW3TY57
6TCixlgH52LIc0KRiyq8BotfbcU5OFwwORj9RamOH2uQGNOrcp830eLxLWSCLUPilL67f91Pk9/u
u0+taO4caNkAquJpn5MGwBCBo49bj1cq5A3aO0djcCBSQb7ce0V7vE2T8JbYXCS3bHnb1vrdA4bO
ukGXOqNNfBW/zTbx2EW/gegq2mtQZBb5BJeSTcuOX5HG3uLR2oxT7kwgXPste9kPnQONyHYeP7bC
JVN4/P9Uw4kQcjHxaqEYAq4WxfYnZaVVYKkz5qm0KibWGHwWrja8Xvfx+8Ge9NZFbzSFTjO+JJ4y
g0N5RJZLFQ4/ETbX2x0k4+/SqwdXu7vEx6CVOrv95e7o0B7d1C8vYG8arCmW9MTylcFtjHOdnS0Z
rw8H9s+Mg6Qr4CMtMGpCxJo005PR46jeiX+0wtkHT86O09nf3GhnMc66ren/ASMpXJ9BQboXR/et
E/zlL138W8zANAEzcMCFkPIFdAbubb0wqfjaDML0U00aBQUmpcNHkiKqljfCAGPUpa7Oexb1bYYh
G1bV0VPxisknboc5OhSnDYsSAOp0bDYA9WjXWr3HjTOY+A1v0Qwjs3EuHxf79ERc+lR4BDofHBCi
7v3UZEn/vEdGsu6ikNYZ9D5tOmQO/NpPxsnYOkhMGXTKmoLKfOAiaU7EPbJgCDlkTrx+trhk4rvH
eVtShbur7DNlyyFNkGJGdTrruvEZptW9KHyFk/AbgBHTSHs4Z7j/6C7N6YFqElxIhZPrQUShqNEf
TBCp6VMZE8o8DqCscc5T/MZAeWCvoAAQIYkZJZvdIe0BDom+8AadrC2sOn6HNUKK1a/HydVrkyXB
G1RhH6nBZUz9zbqkHLpl3IhkPVOQh/ySbybDMvE/ufFQrXTmGWh/cVPBT8C+YXejOZ+MIrfXCtWe
MTeO6tNZfiKAERrs0+WncNe+OohJm78gJdoO34NswPD5ZMzwEe2sR+ry5+sYi9k7oOWUyugFOKJt
M6RXzx4HFZYBKHcm/cnswVD1SiYwFWefsZtPc/Fj/ogu7iN13MufUbRHKRNguws7kSk88npn8WS8
aiYxY0SGiekm6p5UEPqLTQG4cI9l7eamTabWPl3RPlO7u92wBh/TJq/e6PrjjcgPS5l4E9InkTF4
aNIq/G0tJNRTrsBAwiUTojXKNFDn9vi+v5IuU3jjcvzxB63toE7hPrib8wdtJnwYpukrljWj3Fb0
QyxuOhht0DJzN8FQfz50GZ/QsFj6DBJIVyZRAcxqlE13UOXCkjKzZicwvBxWGVZsNsyVInOYypNv
D9xg52QrEeIphOpHaUvQFVJHSdiShng4VHHXYEQzRViYYG6ogrnAE4fkxw4yvzzs+c2bBq3rGlEw
NOpoMBD56IUamKHvB+9+KHBi/aub7gBy6cXJWyhiS9CmjedFf8jaKcnc0z1Sh19HX34hXPtRsb2t
IxW0yS0m3uI+zaGJ0GQc9eVDJ6eSDyVhtde7W9PkoVjXO04DtwbvrP3DfYt07k6DE23gIbCR6Xxc
dKkblk0XbO7mC9IDZsNNoraUMcVJvXr3YUh38oBBqfBUk0vGmrZLZu3+LaLCmrC7xxx6sHt6FXBJ
8pPjke8957W3hc5IqB/kvt9O16k/do28wr6lXo0sLw2K3nte9D4dv2X79Qi1wG2ihxDPUVKvhIQE
sO//jjmtcW6/mJCF2d/1+d0KW4cLHoZL5eW03vhO3OtZqfTapavhkYUeznr797erqRFOKcwtvJzt
AsFiVlL19+kdxJCsAIahwl+buGR1wyoAVT59wmOSeWBxgKwBZgBLBILN+s1DVjOEjtYGW4ZNaVy0
+btKAoNiqgBKakfi5Fc7WzSCXIUxK7gKe93RXA7vO4NsHyY1peDPeojQrRsOYxwuPGMQD59zrh32
QLhH309tGtjsLuxSxdERlJu+9sCo3xq8rvsGTxA7z+3nSX3brckm+qBIVZ0RmuUHWWj5QmSTHE6e
/SPKyNrmUSUyUI82bw8mGeKJ6ZSyeYojrPtm7PpLLQ/x/wZtY2CPJtHDlehh4Yrj6rAZa8ecpUmU
ENl99NuTmTOCQz8Qv98qpPpAhPxAniNoUeJhP3FHPsGYfF/19NCXT+N5rQlqvPfdrSYr5i4wlbcv
l81R2MWY49kIYlC20efwY631ZYpe95M5rJRhi+PSf/EsuheTLcLRRo+9STqSg0DxgZl/caQAts31
Zylo4ps6TWRcWwWiN7Z/b6o9ISCX07hlg+RTKtPhIC6eU4imQNRwzdjumOXP+Raphbvr63EIzuhO
wocb4m62pEi+t53rWKHE2O9FDqX2bzdxHAc3JZKOsGEVsNApeJ5DUxm87IYVQWnBcY/jyfnhw3bY
bmm5h7HRl9ioYrx/INu89ONyQTXa/1Lw6YPYXCeNSPyeOCsUMBJ8M1aRGapvsnVk1zcJJWP5DEy7
FVdvCPi7muVWO3i/9sHwLfdn1yfXvQyPnZGCmjyNSGFt4VCnjKx7oN3dkhOJnyjg/lo8KGXHhvNw
n+v41IDFza3Iyqd6TSkMEuUrjgn4E/Q7i+OEzG052kNgzP6wkgttoqTCo+wF8Tt+IqODmC2ygP2N
bR+/YWzqxb7QmOVnx4hzr4192pny/CSX4j2vR3ugFkw5evF9dsPQuBjHGmHTo3yZL7d3bmlx5Lr+
QmUW6zgbzp4NYAOr7TaRig3jK7e7Q9LzAP4TtMen3ZrvyD68YEBKxC7SgLToteE73xF86OKRnpeB
MgYTYt8OX84uh7CcDKEOctTEj9B6euYn3L4H1PJBnwC4MLLgzFwkAG0WhhNjxnZRhwBYeCaEpK9F
mmaPGGieNqNwNkEXaoLHEFn0dv/mJzcb1zVZicWRPEcQ6hc6RwM3lQa10C16FW48JEnBiK1g+8ID
UMKE6L0ulewRrrm6bWlsd0QTMJ6gsvVJ8nHarGgebOxDIGK5byPmGnIxBIEWHeF5zU7D1L/fIEX8
C4FAcGJ/d/4WNyAoNC4bEp/0Yj/NoUnldaXNI1WbX9gGE7QfzBJxSP1rCG+Wu9VpO/kZIn0YMMs/
ps+/sKNVx/2eFfu3ncGZ5WFbu2I2gxc+tjDcjyze59gIqHY93PN6A38f9yDP93zMkIdLjaXAP667
ZjG5eBigfHRl/cQ6NnmSy2b056KkovfaTx/SSfC8cd8iCchGPdd1xrRvAdE/osT6fa5EXcqMik/G
dUYuwjvDUAN4QWQLrK8bXRUSkJn8FD/Q5adgpNK3MsTGtcCPdxFPtmT30Pzxe/fWz15eS0SBGL6h
aVH3ssb+rjX2zuUQZ1AAhRcMItATuSmvGmyELQYZqj+nleZ70QT4w9xxhy6ylQwLKFH3oWh1fpEC
iE5AZF0F1hFevW4NYWCO7/3eUIkQxq8rf8iq+HDRY7nMjGFxNmIIdz6Ia1A1gKkEsC86YB7pmjHD
9jp/s6tjyyJnDy3odsuZwh5Dk0yRAqrkadGQXI0YHIdpR+2gmY7xl8ToDida+iukONvhfT5k1+Gl
6ckYKqHcEb3xfSz/3+TP+oFwW+K51kPcI4i6wHhcgtW2MbZUDVe9NZKyaNoT1Seyu6mcQwIPfOiu
uaKcbUjxhv/RdFZLiqRbFH4iInC5TVdScG4IXAp3ePr5Fh0TfWbOdFcXBZl/bl2S5u49yJnkiCSp
28SZ9fwuXg0s7BGa+Nhx8nClIMq5Oq3+iQb8fixXBf1eg0wJzMrVuKzVeayO0WRv3dn5kSGaJopD
QMq+IKe3xqnPZZpv0pKzBcL1TxDjY1pDxEwtnMtAeMlXrNHZIHUH/Gfv8yrSdayw7Hw7BbaNnaez
hmLj9BfUAf1KB0xYfI5Educqx7xFam7ic3O88R8Ano1SZxddNmbBeyfbFSukivFhsYy5GGBFdCOh
3jMEoGnVZw/16ZtWc8EY+jr7+byzSoGquo0ljlaZcT0CFcOV8BSIHQPlxUjArOWg5giBz8Gl4FUL
3uRp7zE+mrWKnNkjajsqSq8R/BAEyDbWdXafbZL34NK7jJ/dAkOw0X3RAEB4ZnLSCHkI7hiflbxb
DIsEzvKF41qMvz7ZLCxC1BIBC6/a2WS0I2jDfX2HLxBtM2LN4JAdsitRhewKB0ynBNHJOd6bM8xj
sDnsXOIuUKwcu7R0PEaGEq0eg891MeM/1Af6Q56VHCFEMH5qflgkfNotI5QY4tdJfngvxh6b5BUQ
X9EjZrQBhXvPeurm1Npnmq8a1bb8FEvhDdFxjD5CHGmBmOaXXhcaFgoyS80/Kmvj7Omi0s+Du8cb
ZxscabwwA2EhDBfs4bbyCaUONCAq72JHON3S6hvAymQ+5iFEHR0wzuLhLbm72YUmfVXIiiHzEvrH
/MuFY36DWDhNGRMJPHWK7Zd5xoCtDrOvZE1Gh2Adlmbf2anXYmJL+GjYm9lncZ29oODUWEWfV9/s
m7+DG4wneFHJlR0jwkhIXaLkMSuzuWKi+Rh92HFHrNMGiof7Swekd6tdJpowCe6B78ZE1apkz2Az
Xfv8pu4XX8ZtyRu8IEBPIwg/Ch0mE9V9dMA/5mt+31vlinUGN7CoINoGEHV2WJYbdrHgIyRgf0Ho
jbhUcIp2J3/7cddjpLVP8IERKJnXhw0eDxhUAEpHf0NAEt9pdY5IdyNr8SagLRPAeqyc8lZw5yuH
aA1AdbXu3qLn6sn2bLjvnwGn/qX31ZqBYLDtsrWz64s3vrCgLB64efKIsDx707i/7ajm2qz+zoZ5
8QsMNd5Izr/tKjrlOF+IKSpVpBe80nnECn8/S9OoiOJ/u113gFqbZYO92Btr+P34ubx0DlZzwEIR
r3Lzhl0ZJe70jNUofoIg3FG+Kjp0s0Do6XhBoRNS+CK1OM28tORZ2AsJvLHPcYeaWX5xG9DGvVtK
tyWpKSBsbDmbhKkPer4v7KSIlm0W7qjFMbsl+wAG5UAiiYtMnwDQ6PBUzauvWqrC2FuRgogvv0rl
Y4zKQMjZVTJyQqx/Wk1XSAdAyHfk9l722KLMPHgkHGpZchrjK+DV5C9KhBKZ9eKyR6CKOPAnM3SE
9bozyfJs22Qd9J4vdim5O1KZlQiGPHPvaH0yWoCNiBY62UWyCGeauaK5SSkZcY969KXlN+GdIKBa
GZ5JP4xvUFsFB+9KMhqGg1cIpXBaMz6BatkhEzqyJeNBqkj81f6YektxSJ+B5MN2ERSAxiH9Pf4F
Utm4AXzQB1aDhKsMJNBEWu5M4aEU6pr8K1eIH8zjr/j+8l98B2AIEHr/1JC1tuZ98k2vNjqYyvC0
81Q+SrG2j+B1TNr7l+gY9NJdAPsh2SS/wh+fUEbA5l/70NbLS6NPyRbEIDKHMhhV6fjRLcne1ra9
68qVUWgFwG5kX+ml6e8DbzZ/QjMU10ikmH1Ji3ydYeyFLWsR6l7GRM5hDKr8Q2OaWWjngMSR87l0
TOlHpF8TolytASEjLs/s4BXyMLBFX1stJikgtn/Ac4aIjOVWYLNOM2ZsqJsMuZfcQcbYDxR8QRuC
JwDqE7ITY0vN18OF18GdEmm6jrnKkLfreJ2AtSDGNVS1Z5dFGS2r9WKcY3nm1MQm3euwtTNXTJge
Mk12Hvycf6qp4cNcfNONS998CxZ1UChSGj7xxzU+xnbQ55M92KqFQD8kvMIyjuWaVIaR1Nu7i9Pg
MHsZDb+S8jswTwXUWVHERTjcpTsTx2vFJdI12MTyJ3ihnIXVyodMwetLW2HF9JILcuUyQCM0qt4V
S41Wn/kYWCPpCDEV9KRns0BIZYfMK3+54KO+xWLJqGaSP38Ykv4DweyVXVBFb6csEy7YYl+L+nSM
1g5wpl20WGUVw7nl/x5VJvcRX/lphjTChCq6MVQdXaYiY2bVF2pHB+dnOYa/nA5xVd5zaAFzE1RY
+Am9Az8PYKm8QsfxjuF2DECRGjo3XBeqC8u7rhRXwESmsMzZOrE0sVooT9442lLoIIBQaCRDywpP
s+xsoogENBTlQwZWw9Dr9NqICrJoXnWuJnHvbY8Ck7Wq0bFHUXo3IsNG80/BQLeJAl8yXqga5bTr
1H9x3J3FtMq8rwQZsO7NmPRnxBZqFHUzFMZIhLyWiG2wA1Kll6bIpy7VbH/ZVEhfLTgGDBl9kFkP
60KwHE1HJYCJl+htv22wD0A2Rk1m1HbkstzRpolu5+Au5wNmfROPF1FxeeEry70BYmRNnI9yP48i
ls8+5IvAjlKogqgFVn9XaEap3/7p76w9iawnz191HFd8Sru7857TYJeDBw8uMXUxBKsWc5YWHhP8
s9kJTG/Rh1n0u3mf/uFXHStUPIenvpZpBW5ZMlOEVVyBVR8wruLdnbRmgvguPY4uC89wpnL5wFZW
IiIyRKEIozUgPeP822GN94Iu/2SnAwdd9TFFdYWYTQNGWNR2X3tsHrmwNWID4BAc0H3eGMhRZuzb
gYQAJJK4Mu/997VH+GLCCmBd+4KjuYfq0kAufQf4RFpc/f7Q85h3yBIHeGABtUmpqcuhUk8EovnA
iStQHEGbSIoSBfJul1pmoAZdJtAAy+nBqdMkXVIwj7P1ElD5wa2P+ADhxGeke2BXJfpxSQtrmbyq
cyRYa5WZQKnizwowqc+qZtgxe28+vWAZtIIuap/B29CFKRAhezlbvgkFtCwT2dgECCSiWMsr0NPL
Ofnr/dutaim2pcmjJ+Hi6isb2jZaZXmFKRvSWTlv3p5saGRaJ7U1yZLovyTc1bTSog9Id6B1NcT/
UdNa95oIeKAFyc3UFk3aH3Va87Jdsh7t+4InwDemNku1CVoAKhahhlGRSdtUchcUrGNstvRH//Qd
anYzgkjKKjvvArc0DDtwI3o5vreFWmSVXurqbVGM+0I+x9ainPJvbPJacNoL+i7HmTmO4YKKst15
uuSgP2FltewfFR75yTVqBszxqIL/t7P7+/fto4LdQEKmxaR6RwPOJE6/aCvY4/MhfyoRGIjyURkU
tsy80d7GlQMtCzNJJAWQRuAvNfJtvO5tHOSXQ7XXawT+hLUDp84/YITGSdV0sJSd27gGDTSglMQy
YCm3qqoSyyRUl68Djka7lbfomiVgh/fWTOpCuWRztkaX1HwgYcqhx+nqGtkuP2mLqvrPQV1eQWs7
VyPw9dQ6qVnfdQ49TiinQYoWG2n8hFLo4UTEHKkX3CDZAhJCS4Ru+ncaWJ5P+ngturmPACkgoclV
thZV7QO/vj6ODQRBzJHpVlUKMRGZUZEMmTPvKGxqv2qMfK6lgH6pqlEpduPVJBuseMVMh22ifWZO
AKHIriGmoQwAeYOa4+1IOPWH2UFKD+MKSXtRN9EQDStJOXu2SC4Tmqehsmefh1fFBUXTT0A2ZArz
r8wAv8XrlCmA3s66/aAfUckShwuL8goH1CFnhiSj0oMr6rspCcQ+jekv0YzLUavfWdg3yDy6aCMj
J0hBV5NsaT+o4pJi2caM5Wf6xoigTnXDwwyWBeAzenCCQT50xzSPZcbFVcKj7GEOxzigdZkHVS03
ct0c6EWzf091YkChOxSFQ0rHTFXRMHHIXozMNEJAMgqBKEKEnXcd5hbUuko6jFnqTIM2HBUNspRl
ligqSmdzkHKOFBX+xpvOH8do7+S/rzMklEal7rRETn6ReEwdTnxlUGHe3Eoo2WyJYarlJNijZc3T
zYng5QLixUgyUnw3UUTOncQR6muO4FLSIwoKCjaSWaJDIwQR4ccSnFJKliD4rEq0I20rrnf/gSMU
yaTFJM2vf74YkgnTEWNop6JUAJOr9UH+XbcbVWROYVG7cIoM3ZEu94rSWDop/BDNpbgkmlUf9b41
w5KeHAxrPqMKb+lC04jzNXou/uE7pQPKvoKhAHOYR66iWsgLTBCowghITonLoCmkhoEt/BTGclfY
dx82lLaXfeXH4DrBfePmS0V+Ytbzk01Je5IgPBAb+Xlzw7ShQF9SRWgxYCTDZFJTLb3qeKaD4Hdz
inFyQ4u3OZMxb7fr22CIIsMAJ4M5FNNBXR2dSp7bXx1P3tUdQTfd4tPwWGpyJpJpLhlEbpLp49/E
nfrnu13fmh/CocFAAUoeTIFp/WDV2G+zXmZ1UOoWhoxzd+k70hN/fRi1CVPZ+vSYfuwvHJqomtWz
fbfGGN7/63Pu16uK/zl69xFN0De6P/lc+wmcOFRN3jNgQCcXwAY8LBYmwXOwjhrjF1bfp+Vuziog
ebVLdOTYtFn15Z09GBDmJ2hMe103r1DLj+Qm7Iz6hX4BldYBe+8KyGdGVS12kUTuJiOBEeNiYC8H
kAzgFE/OcbDBTPS7KvpNJEqZ58M635l+iTUas9nwgdcWCj4NbrXd8C7LTeI00Ji5E9bRQGBqVXS2
aPadnTN/6219VpP4c3Av/VbYJdLi7FQ0ugV7P7iyjTBzksYC9FlyaDCYOsUguBiFVK2R1oqflEV7
wXwzZCqR9s+jtbeD48setHMYw1rjjwoWI6ht3bxrylFq4FZ9rCTPq7nG7SXe9Vn0lg5WK6gJknKE
T4ueMZP4pwvPHx46IhE3yyjfTVzUgNw0eoDvjW0ZJZVo9zUntFxlq2S3W8st4E6kt78ulIky5VJn
z0B5CbgSlGoLBZ5ka7Hp3oVwTG7RvNE7H5E/iS7+OTs4QFbPoFq/NfOFXUXhxcnp3v8wRTmFMH7H
f5364IEQyXnaWN0bJitYszq828hX4QKWHjma/h7HXTkurtPRw2dhh1bC4ekCbEQ0quXD/AdqYO6n
k3P3MvwrRfD109ELVGhyBnnG0rJqPxvWG4+BBFTG3URLBMyMue/dlzVQwqwBD/6h5fJ3auhFFNJz
H5QnbPYd4JN7AFmJF0Yu43tcNvDOarX3fSSQt0ZhYtfZMJ2xxLFKweMS378S5PijCCivSl+//E3r
gNkhZ203ULxLo8uHg/QFQMg9L7nNo7QILtHknD2Rjdp3JtfhYwfQFwJuu3YML7uoRBNdMf8e7gvO
AlvdXbRhSnRk+JOcyGZ3pDqb5ubUfrN+MvbIkhxHrxshp9RtAhyo1UIs1Er08ns0Pvj++9WIqsnH
wRnXLblvhlPDd3DHL/3hvIM9ENdWXE9a8d1GEQQhNal/3m1qL/4NkARciWShr0BL6kkzkZEj6zXM
HL9g5IIDTOHzqpbVsklHzrsl9/phJKUftEW5rBDfLBqJlyPFM3afZhngb1LJ3sELYTC9IsZ+nNdG
/A0YZPmv4da/cgZA5sUV/Ms206jR2Fv1Ur98C4rgTWrXWaEAyQNp60LDPH8g+x/MC3seqhVrf1g9
rC1TlaRccL47D3hzH+Q873H7Z61fnd3EPhAht9H+OmvdpsXJ+EqsBTvJZuEEhp1f7HQxda5+0l0x
O5a9b/tAuCs55Yn3ElgTxOYHq62SKaQelosXmHy4H6orqePfjbZJG3BBBeipiIGd4xSpmBWyacwX
3cv8VPdYQVdewJbuzunu7lqD22U4P4OEKUWwBuuV+f6YrsG7vR+L5rq/rxQxNT5ejUMr3qNwsemd
CWJ+hftcslB8qX39SYfbcD+Gt+H30eP1J0WK0Wvor3sTp45iFZ4A6wh5Q6pVJu24Mty8xsuaJHUQ
mitJO5SzBpyt3fT0Hjyu8FrdPQ9CwzoU08ZpUa/mnMX3wb63OlWiJ2yuYsN/Xp0WNGzJ0Z1P7WbL
gAl4mdfP2Y7JwX41+LrvWljevcEuyJHgicvNvOJKfQY+gzEAQD1+A5rPymu7EV9tGA1/epTMdm+F
BD8NFT21bU+SW4RQ+HVjbnF/vFk8qw8T2IeU5lIBCODxRAwYIEj99a/IxHKZGBXt/OFTpde4K6ky
Cq8tmf+LyAL6fuNyspeil/uYc1ERhPMk3rU1BzemoIgXXADytKfMMuUvzWF0kKCYIFLBI8FTUwd1
VuhJnaUSP+A9onNlN3rr6MIoAkYuEHcoJluz9PFheRHLtxa1OskXjsI6GujsDd0lp43/vdIUdGP3
m5V+Br8DXANAU8ZzMPI1UIP1ru/SDknP7ryK0mJHBn2V9n7WXEB21EiaOj28Lf0vY2caCB4ur3xy
3jOEJtF4uVStCnUbSQG4v4W0DnPuVluajk3yIwtot0z5MFr3fkqjNqwVxEB7ZUYPL+OLdN4D5qtb
PRsskNGiQMKRVfmA3+N7vTfvtbB1CTHUJp5y56DqFNyzh0f2J2kg5GqD9HnyMdiGmdfZPDXSQzRJ
mkYD3Hst4P/dO7CZT7Jrmq9hiSH0+DDEB9nb9WETYSoMW5pfJZO+SA4sBwTWBu9AanIo6rgKR1K6
nAhJ4Tc7IKUjGDrsJAjLjH6abpX/4m7zEDQgrN2wSqw6JbtMK4+ZgwfIz7madxB87KIbwQ3ZiFa2
7Z5hcE4rhDixNk84KZY7hV7VqnaqnfOq0GPIfpl/kgppF0ppuzVdswBDQGCkPhDm6xmcwiV7udfk
XbDQvc3Ahgf3TjHehtsQE0rUn6blo+1Q+v+BVWapzwToZe9b/r1mv9i3jSFUHW7gB/Afo7XnyAJe
bViCV5GmuBwXExjWp+lBCThaT2TU1zf+j8M6oecyX92Dc3LKqHI9kmv2jdfDZngMvr1zBu5pWQa0
ldXDW+c6ri0fndLyHfdOjv5ePby78DqNKQMj90lB5v/BiXo41WQboahYQq0SP/ZhtbOOin5hKm3P
3B00ScwIelnbVKobf92P83FqwQkT1KbzdpvOyz+l97wQPLrXG+BI/bYcTT/RJixHD78MewaJ9+4m
rHt7++DcgUkWMF10quHzrRLDFnWlyfSsiPD43dy/7es3a6Rl1J9DXDNr+LeC7WfCfd568LvvLBhG
I6CF0WQNX5nhpkhJsEBbO2OPKxpAnhraZxkMdRo7NYkr6iVUNafQG4L9+BrvsuLg2kNNAX9Yd5/9
JYfOZlyUVIGsMK4xdJLkE5bDA/DQv851uYX6x0DHA+9FUkb6zIS9IB0VUkO3toSUU/bWCGANyh5f
zMohUkwQGLTqODgVNig9PpU3fdvtwHsZmYZSHa/XY4yYMXEFvw0/Ze8dRg3Rbt8sbnjObvAmi84E
6qk+oQbWqK4wqEuLzOoacMUKpoGak/Q5z4YILj+XZq2A9EdT6ras5TOEwnxs8coejEWsBobIOH1Y
VfZxhFuk0nmKxXMD3Mc1hTnGiNo0o4HLJITxR/vp5UuGMB+cZDfTfZ8q4GMgYjd4Ui68kfEEf8xW
COv4kgnnZJ+DlLO9KSJC1jloOofRo/u1xUzjtMkmnnfJPkryMqM2S6OXxUhTgfef9rj0Uq92ySUy
r30kgH7XoGqgOfl1eRMuiyaE0H4E1aYxoAYhGLt3pEpGQfsPK4io2RlEwcS8eQ8usjk17FHKiEj2
Uy2TYUj7zrsFkQVUmhKGFMoPoxS62/QzBAZCedRk+zUxsIEfIIAinh3T3imRBGQmYFSggcAjnZ5A
XkLXklTm7mjU7nHD/knhaDrLnQp7pBQ+5E+O/h0gzQPYk8moxrSDsz2IeKBGzHG/NlHWhQrjwUTW
QuJjMI0t/IhhSORwzM4m0EKdb9zTX4wl964Gi3Vcx5hbumf3Gm+CY2+/LKSrndtsV2BneC3s2zSX
xOfOXNwCkdUug70L3w7rQIjoWAgOJu0XI/0b43w0/b1v+k7l3FNwGKNA+BFWfxc142oW1ox6jAoc
iNR+9k15RmeMx4cFbz1dt8vBpa/BNlos6L3XDITwJ+0HYDCNNTJNw69OeIS71dB791kgTEzMdnBM
XrLFqfm8UgZ7myFqhkwQc3aIMG6bf7hNAZen6XAquQSdDJThjb0F5G4+DA/44J/nKOoQwMBfg9ZI
OGFoedis+bgBwcL1+MKaZ3jrsNuA97SjHzq6Hg4uxoNs2nQK6RVgCrFCzzbNCgpE794zBq6b0erw
9Jw4xWtAss8MCO7ZXGhdg5WmeQsLRwTvjEn7E75mL37CJjskZSQY5X16NY/Bs/3xZcxX91B0AFYD
cvfunrBkuJr4iE/PkNigWq+4R3jqTQhdvJeYTg1DGZh9R7fJKoy0tYVCvoUtmNDHoSmEgMmxVx7I
cRxNBFsx5uzS5F1sMWKvbjN8t6FsOqcEPjshbg3enVUXmikfeuPRmdMyoQulribq7exbcnDArCr6
0uexNkub+VYnbtxAZATVx0NyK5hcoyOU5h1SqYNa1ZLuBxDpWYFdU+sMB32x6SFsA0Vr79aoYtKH
hzgNTtq9v86ZZeyoSm6Y7Zfg6zc2P+0vecbXDKj/g1E0dOlFBXz8Pm4V3P2Lm0ehO9szayoYV3RS
11yFF0o+TEhAo6KkstqhMcddKKU1nzsBWsbfCjNdcJ4jOTCUXuyz0BdAtuDA1Zu05RgDOY3TLq2Z
yde4j65OdXxGgUrvuM70091VrfXs+eK1Sni/X+xw02ssUKLpNW38F+MWD9IGFacebN9YbpBQ9EEy
+EzvmNpwjFkPrh2doh1f3rggp7UQVh5CYmCRNfPG2Sh0Kyn+lVBWw4+EKSY2OPUU2CFE0G9axlex
nlfzbHo0bJKKmwl++LbYffa1sYAZeLsbq63DBVs752VvGqxQZlkna1JMDyQzAoBFEOKg7XjAAQOo
VedOog/AtWDZbq+4H8659/H4HTJbYWl5smrwDhWjIrTB2qrEpaNVn6+7g0NUniu8VdyC+kNC/Q3t
yBGbLgL23by7f06AZYssqZtGDc90e+c1HR4s1j+gKvthX5ELQwo2JDy4P29188JaAz4CO4T8bTAc
L7AcYNDIoIuiz1WMxguh1gY3UveX6JsjFYXBff5nvkaVdp3R/9WbDzCkYseVLzeOJujgYn9zeabu
oqpi3VJHqfVVMymED7wcSvnEALo0qfLKfsFn3P8bkzJnYPQo8lb305sJljObXTSqw8ggYD7Lspo5
sPNqgyxw0HdiKz2ugTSoB1WGPPyFQuf1gWl3sz9MYE/Mub44Ccswt5bEYKNQ5cAAHMEHVuAtilR5
WHz9WaIp5imQOPPf+Lf6y5DwZZpF23JaTlgCNdODOc9BizPJBZ6DjP0SEU0GJXQylVgVD+41S9JV
apueh3+MZ5nIKyk+ZpnVMTkWLLt46BeVEfx5MMheWDE80sGOAKtYajFdvtnsUJEQCEM2f2RbwCLI
K9jRy0HKBRl00pqWO7rKjGgdvIG4U1quOQ5+xRm3FXss8wOhWwG5Dq6rxnLT92H9vg2GXKwcMoDq
4LZq+Zmxr8tWaFFGJ1547Dqo/WNozCvx2p84D4dqk9kCpu/SDABglxhz6bw3encQPoQ86Ca0fy7L
1CZYX8bwuYyJdCLkZVWGm4ND2Ia5mFtl44QMXoByAOmkaHSmHF7Sd9SghZyo6AgIdmez3fFMjim5
YsQ6OvNsGkVWJWzCvcCghaHFpTqq+KitgWMFkyEYG8pA3OwLwHiW4KzhtfUm3g+/gTI5qrjIOFIl
IyLgoxFmDHDPYrI31/jFcOVjwGLm7TTjjU+3i3+NcBpWrAH+w5YnqT77jMPJwvfs3WgD71B4QHxr
RmdGZgWOLNsc1xdDc2MajoGsAT+HuGyNqDPQOqAayXNQcMaMJfnbSpwX63ewhC7cCNMOEJQfQXLA
Fg+LJqdXJHZsWFxD5kecc9VBt4/NrPXDK3SOS2Z36YuE9hsiqh5eUTySsToHa7Uiy8VsMm2Ec5wd
ST4uWCS3jjJW2cNrPooQ69Z2aZ+smdSzn2ITbxct+2fatUfod+2QQFd9LuYiW1E9U6/90AwtC9xC
vOtBaacsSIBhtWtAakkrxNJ14pkBEt5UcaOpGfw5nSuH1sUuw3jycNG6GJJeMlIjQFPCoUOjFkPI
g9PwMur5P7hF0wZi+AWfqLnBnn02P9i7m3rzyACVlT+tnm2jvmYMiCAsUuALQuGEAhzn8wa+DQSm
uQuc1kQanA0fyictjdA3QIf4a938wjpFuFc4qu4uOQSHMTtsM0/vpu12tUhh29pr+rXcsKm2mz9d
Am/VwUtr4xAIdXpEK+M2od2UFbL99Ni/IBUFq9AewFZIqahBIrs0x4SEt8nx3vLoapxRMumMa6jn
17nnU9BVJXOqFg0DqNXWWql0XFBp8kbkFKIICbpbl42tQ4lfRVYZbJfYdC0bJsT2JR+eNVBlpmsg
sy2a9SoeV3dGJVfk1Cs055y86IlQAt2X24JmQbOSX/uNADGK0VTZDOoWq/ds55LJCEB/Dm9FY+UP
rJI/i26DU28Ygd25vw1zPZS2DmCCjCcwQOlV7/5Ebrm6HSa3crJUry8hTO1rulqJjGcgOcKNiSoJ
hol/NjTZTgvqPAuU/DdQIW7FBA6nq00X6YZfX19RuWw2fk15921VOP1gW4n+x+7kCvoE7NUTQ6Jt
+4vhMFIyILO0X6y6F7vlHQl/V/NRND/ZBsWKmDmU/ItAwr6HO0SbwYI1XYytkf4Hy4Js2LoGHFRn
4oxEDqJyrAllj9J9IAwWHztnVq9/LLcOoFmW0tc5OvixdLes0S7xdwbdFQZGkLs244zO5s8wey+L
w8/Mwx31iMVw9zIaN2B19L6GjSfuX4Y/b1f7uTJ4uq+Tp8AaDW0J0YdnzfdkQ6nFJeZzrB6dbmkA
LABsJ8TnJbGQ16HQvJqdtWVSijOn+/FjyiAAgQ8+ojZPrNyNg4CqISVmclkDcd4BkaDIbASIjTBO
JpITg8UgOxLAGRqy/eQiAf84sjJl9URlGh/81GDDyoKJdR94UzhT0J1gl4+TM88RERHkjj04mD5j
QXnO/JTl76Ei/pzhtB0Nlks+sVkne0pxf20zwEpHFLm2zaU2JZwaN0GLJY62+xh8qChIsESMPsPX
8NyXXdbchdh7sI62qizAHzqrHF9jCrgGT0KF819rjSKR+em+/IMT9OrOOUB1mI9qp4YaXWOKtBwO
3JDrmIqYHlCkRUjWCgMTWaUzD4tqJt2n0QBpNXr7utN0+KbRxqjPrqZJDikDpjSsjGzYMmYxDUoZ
LS934HYV723+wtPGo9pxLtOSAwZOa0qfZX+k7/z3D1M7fty+ffABV/6ltN8le+O1p52go6GIBYmR
5j91sfYruLiDtixFQJz95jZGjrKJuzj8fs8xOLudoLdDKKztgmPfmAmIAR8UulDnY5/wrk3413IO
QBOTuCC3ZSvJl1GEHar6fPph/V/ZKWRlh4+hojHS9OaBbuslgoVo83maxseKdlNEW7CcrBHfi9Fp
8W7vPEbpKG8hGEMIOdL67uIMgcVBI20tSBL5LWyM5D/eSuvSvKKIlxxKGz9PtUbEc8bKKGiQ5lY0
dAxeJO0n8TAyFf8C0kX+IyZCEJ/dPH1FUqK0xd4ptLyd0hLqI2hI1lKgPaIG/kpwkEEcfdIgykTH
ePUTstm5pE6oP/j5ZSE/baXn4xJmtMUhGDyym6oG9DmNasJpc/1tXBegxuLmsXT1KXr5r5zk8gu6
ID84pX89xQ5Y6SzSefzF66BgnqdcMEF6iQAovrW6JeYU+8G6t7Vnn74kC6A1dHkFAiVolSaOJzlw
AsG5ASB7AFBMvgKISK4eReAtlMuuv7Fy8OHJLgE7hhwB63iAtyCElBuIRROoeZg+hC1K7nrawpGq
aeWCCACwn7BNpv5OlzsYbiYQlsDs6B5EyBAaV0p9FeAb59Dj7YMHwlcBQMmekwRi3JkhGtCeBHJ2
AOSAYFD0BJJ/9h/9Q/6MBGatAOX0EYz0N+kBK2xB0hospJsrZ+utKc6FoVHuEroVEOENvBnLG/gf
ZTbTH3u3gF7kX9r6riob+CT5CxvOln9m3w05ZN8B/cu/u3wzmBafZIeJBull/NvHs4136TR8fmLi
pxFDtr1XZ3SFoMzDHK1NMjByUnZaYEHBjSX62UeKNTnJA9YxBwNReO/u3V09QopSKLf9gSZ2GjUG
9tOWQPiEp/TarxvpzeHSNn+ApfSPLP4GfD6YM2DHU+cB+3QUAEHEysCYg3UnrlYd5GZYYhzdjm0P
6taAKNNDP1kDErpJ0FTM1HJkfJX1SJcwKSjBo59yskGnJbTdzjlCPyBGurgkmqUQQ40jYhOCQqwz
IHlANVBRQMOMuKrbCHjImCEIxtC6ixv1z6XoZwN07KsqgP6d0af8/a6Y2h9hFf5hM4Q17iNQx0hE
RpjDvV8MyL/tbr48h3cPVcqcqn5x9oodhn6Mwz1Zxf9BYle1YvIHyPYT2tGk1fxTWDEXcMzVS7n0
5Ahvrv9XDZznyxz37qMxGhi0f5QuMEYCHi4eAHWcay4GOCbgcOzzDRJTDM2KdwTIZzk/hgUqNLyU
8Q1nwJdTyr5BZdpumy2CbY4YYqpV5leVEs4zs4+7WPXKBBtKauQDrgzYpekDrtJsByMskCLJbntC
Y2FgFnAX0pSN2CBKz3aK8GUSuZGhQWVOJsWpKsBLxKHL4U2LhUXVAgRPDKoXgPXfo8tChA3WFwW9
SaJzQJyXu4c9cgG7cnKV09knk2j/Ad8ZntBvEJ/HLXCtsvhk1rFjPhhS+K72DEcQp+tQxAfgm8kQ
b4v0A4rK+TB0fwFGZ9/WFnxHfDG6QiRMiAsOUQWcDsAsRJ3H4yprtlRGnWxGWZLIhJUNCvfsHwtc
EDMMXbZxq32CTsI7KSTwX4DtdimLSeCCA70NUB+GD54MKCI/jqiV0xDl+Rc2XDPjM8x+l0CNEhav
EQN402ZjKPPzURvCoW1HXDCU9zn8wtIFxGiTto6TQgdE44yWs5M2zHeuQpsdH8/q2XDxRltiZlsJ
OFUR/FwC1ZIeeA9ykNDIiaegoED4rQmLzugNinZKXrZTjPMO3CekfgAaLnWy/sbAwnDqM+aQ1nhb
cqWimiZwa+zw6/Ds9vTiTNsjTZlHkRkEJnkIITX8bwwmgx/4EoGoxaNoPifVHvEpZnDgJj431pld
cPQTmIvrNB5rxyF0NUbFzhgE2QcIFvAkh0GWpZROQmUsZGQXb+eCTh7CsREHdfzl0P/M2McA16ir
iA8J1rHkNA0py1avA/kDUjTnIR7irkO+B6RW49crGMYP+xh9oIQ9wUiTbhJfXc3vjrD6taNIineR
nisKr2HMiYTS9ktwJYFz40ufGYpn3qhZYI30xB9G34sQo/rVoym/W1TIILJxQAXkB+heTAsgulkY
UquCkWOOoX6VLM3dZSnmBYLcE1x0zusoDunTMdYBxBdblx9Qeaxe4Sw0oQfU2nRmBHTGO2Rf0oKa
CnqdNK9aSz/3HZDDJ4aOMYjsp0fRDBxReRJE9wvWXf67+AlgyxfjPnpImZryxOCIrVaw8APUsSQ0
li4HhfqJWrrNVSF2ISSjjgt/LYQlLKKEmtNsaCFSBB2OG6k5Os0uKHsw/8CNqcE97kH8tfjr2dn1
VHEDvWHax9ym6Jhtz+MdgHsULWQYZ6G3Wq0gQDBz92CIedZKL7AfylL4CnvvgzbhOYLFQhwoAonk
DNmADql14C0A5Yb1KBjdGINeqoe8gFJNPLSY4+/5FfbDj7nrchT4MoBhlAcAF/NfMPbIG6bqLCYv
Qk9nC90N0SRL+O6CBY1mlAv5nSi+dkEus61lhXXAAAvaMT/IjyXHFk7sE8dh557gYyMxJjSm+jCY
mbwRPdmVNp0AgEBh1GrQhFn507ks5xcrxbFLrzuPom2XroDckOthUeL4FTioZHvLPCF1jX/snRCc
uoeOq6o0qI4Zb53LYPUf9rr94WJpQdHiqvPR7lYfXcVssShQPsPwYF/AuUSUAD4tmEbsWAFJr3tX
omM3KZv4qvLEEKq6Kc+CcoWmN10VETQ38VKKF7nh2iN1SWhiUH7cGAtlItNnFreS7+4Lje6ssoKz
+I1HsgWLEi5qnHTfwHNnMhIjICCMBPFhWLO4nxAZZHhKMpRl3pzzlnNodbRBo6VMdSEORDYgVlCs
JTgSltVRXxcigkkKlOMwGKP4FWrvwyXBnNjj6M1mlPwX8xAk1JZ/cKAcVPwFA1WgVyQCNk01yIfN
mxbxat0Wyl+ZX6boZ+eSCX1J7Mt+0AzWLjyBGJd5lcE+AXNOlYshHpNGmY+JDABvibILEi7oy2HZ
nklOq8tDC594m309PE3A4soIS5qNJ7/lFjLEcRy6VFwuHCl/4oKDi+Ho4BcdHkAkcq03bUSPofTb
3rcp4r52m7mTdjBA/BkX0ldhX052FwYKKAIIPW7ar+BnhWJ0TNbHEyOap5OIFpe509Xo9Fs8WMg8
2HA9sE6oo3/N9NEKYw0KxFIRL6A3oXvmVUfPgAdJ+N23Y8XjLpHCFeZqTmbwu3Sm7V8AATOoqStx
UjVTBbHYmnUK++CQby5W69xUMpJB6tKMUWwWmginC6aKOcxv3dgmJdqBEfEwUJqiwJKObE4uVKX2
yZ/SlqxWnaA94ungQRmgYtK2lZvS3Ogy6oaITsLV45K87GZAR85DC9CU7oAE0eBp5F3yp/yhMpl6
CqEu3hnTyHkFX8V3VgWxr62snCC5EeRhDiNvfEDJ8zV3OTvQqDr8Sgz/ZQH3QZeFQdII0BSF1ZP6
8YPc4ofFN6aNTwrKVsxTwsyWi/B02K0oLLLui+kcc9oixgEuI9Zdn4Z6ZLdBS/NpkphUCN+G4SdX
BUk0jsTDcVPQ/Yziluy8UV6i9GG7g/phg7nYMf6wul+dWW+cs3fv0zS+veP4nF2SezxyuUIM9axa
iB5GyWDUKO4QmukdYK/QE3mq9XhUPCncztQ7catYTd9g6IyU5bmi6LZaNZvZN1KFXH25jYpDgZVi
W/WFpjFgqYGO41dr7EMG2qbMLp9cDonOgjz/j6Yz21JUS8LwE7kWgyDeMoOAiLM3LjWdJxQV9enP
F1Z3V3efOlWZqcJm74h/CqiTFZrtbD8R/w7s96VzR84klTJgEjoN0Q4hmYUqWcN2l8UhJMQWJZ58
RSngZMSpKicdq/voEKCYtIZMouKtUSgfB8BDzooI6zJSNm22bi2oZHb3LpE541jeTnDQPZpYkGzs
KDi1UA+jVwfKlo1+tHVbHMo/sFwI4SvYLkdKigsOG4142QwOvNnygz9KDqF01OIbenKAukQKuwKs
SerM6M55XTtKoMClySOEXgF2y5ViBDUZf2CRNsPRhiPH/UIKvPCkVx6We775ie3+TdF6Z4Qi58XA
ElHU/O/Mgcy86M4RbAlHPwbqyculHmiw6SEwIRNlgva5689cjnQeXfmh5kyZiYmJCkeqCZHRU/zS
SFWsfw3LsoWWX6XEmaXELvsE0jATXBL7yC3hrFUjqQowRgn/o3n4TWMTzynkHAeXzBCW8mBOAc2C
Ya+nuhLxN+eqOCof+AMNzn+iObuMTidR3fvjJPxFph+ZlgWAJDfi4VdEhogjvxYBOeoqqJ03bSyH
eOfhTjgcpOaBS/TFS8dnmUw4IQilZZg4IhJ6XbcD50payWQ2YdciSG5wJfOAY5jEAlgJMUJe4SXU
cImVTdzlP1SK9nuspGwgbe9hQ/vYdE//nKAy7MVpMxBx/RDyDh6H4UoMkLTHi+HCk2d9lZtsiBoo
WsZMejk/eHxlvxi3QBFhCYZTEMaMhgmaiWqYwbN6IN2STBfSwsxrEHE2LtmsqfyTnOHKmG/Ys9lL
2HjePeVv1WaQttQVA2o7Rpr232NmSdpS5F5T3pCwUMxfompnN0Do8uhYIMM7FyM9HxlNPEW1wTYj
xSHb8X3M4U7rc3O4dKyUjzcBfAjOZFhKtF/p0Ytvg8pfi9QIOiF+2l/uGr9z2mKK5HeMkL+OTqkX
Oi7426iD5yRWKMepdGL0OUpAXETnGZM4Hsr1nY1YNQpoxj16z+3aZMEJWAndEFGuEiGwY/XQu+9+
2IvsgZSu3QlG0ev45OBSS00kHOJWhWhKHwwFAAS+3UnwJKvvQQ1Lmm4MpfTpNxNCtLVES8iVzNTF
AcxLeli4gg6VIKv3V3WfYHqk8GCRntnilkBL7P4Dkwt6CwYsKmHnqZZIwgdxpg1YPf38d6yxsqVG
fjokt/LTGG/bdMQXHI2NNGejHixl1Ci2lwY/vMU1JxkAd65cRzEEq75J3LhE+cgyNKjTBwMmmsJc
MAMbO9zvmb/7UmVKtXHJ/S4AVMsLJHhbyvHBfkZHSfknqdnvX9dMQcRRJo8wexjmYzF3E4Bu+N0I
9PlfRdMuioFBxXNwC3khCBu+QRYHP/bRlz2a4Rmc07SI0mdSZq0HLI55AOy0PYM2AbaQt1MEK6Fs
4KZ/o7xRf/Yr/wazLpMY4bExZ2N9iknvOKKmebGb/RoIKOCTbauotUu02GrA6AleZN4HDmJ642mb
VN5k3jsvtJg8fXzouq1k/0p7Hm8yHOFB0pvgNthIx/YtSdZr7KTivyNn89fpiHGQk5H2dByseQr4
JFGeI5HmKjGPVf3aCopsRKzxGDW3CMSkUROOx7JP1FgKELcIvDSAZhF47Trv9Ow2l6Cqtb2jwhGN
FahWHYniS6MEW/TP/ZLKBCCEo8mrXZuaVB5+KSNBnsCWXh2ku0B1gr6k9w52DaqOB3YIEj0ECcDX
RKEpeV+PTkv2TmBHGg+xEEkNKvO3H6EFrkrkpIvFhMab6TeqrXRlCjHaEzA0CyxaQZlz+ukshkxA
5OQDsQMZqF1kqYi5x8IuSiYjZ6eMDMZCXJHnufqnuJM9Q/o34pTAPwCuONDDU0fro2b9IAhWA2Z5
dZ+Tp09ew9m7uTVye1EV1z4+g4rHAbWpaNsaQ5n+irDY0f4YfYzGtXJbjE9hi5Srx6TLoGatfIPW
T4Mh9t7b4JMgqQwJo1O9F1qfoYgChXW1ABPdu6MPicxkflvGLcIRgbCZIkeUjQKB5MzLJBmDNB2x
URq0oA6xFcyz4ZY/EF63gjY5EbeBXBxUZxBKCCGDaxc6dAvCxEQI5zyENnRWiZcpiYJm8AOGTwbE
G3cAmRMboqfBL4i+ozeto2fEhZwDcomH8w70b62o+SzxH2eIWSnbiRmn3pNq/cFENR4KndIfmf+d
B0lceLjxelosBN0cHk2sVCXygbhe3CNditD7AOwXTqjONMDh8965mna1OP2Vg/YELEoOP2u0rJzW
+MbUqhv7R5uf9QQM+MSKEHZm78xzxZnb4ovZPnxjLLTUnCrhd3LsXIFiLSp1qc+kh5FOSvZbFIWK
YwCnS/NK+csdqxJprcZrdjXx8HKdGDmUikgSHlaoJIUQQ+jq36kzbHgmwLt4bbs6TjdHwG8yFzCO
8Tj0eHr59QotLCsNtpij83zwUr8tT4iOFxoXu2Jn5Z3lBjZnVEY5gjeUdbHM921ubf4r5ZPY8nfJ
w3/hl2wSjgZYwyARVnDnxWBkK75HB0Ykq4RckAXLtSItClYYiD+yyZGmCiKg4pyB9uo+85ORFqzP
DF9WE0HaKw/cAcnfb1qf1rmwXERFJzmAABgEejgV74N6saPNrqG0Mc2sgRXom3Pu8a5qOqHdi40e
BjX+cFvMgPwKRDXanWriOGpSWI7MXqMve6OMlnrxER7UY/ekiSNOdnw9KfN7LmlWcsm+ZCyCGJlc
KCEliNBHJ/JCPFP7soNWfgRqUUlnJa/0K7okokJOe4vCj4WQSkSFdDkcn/hMWXnBB//7spxK6J1g
bXIsNePG6pCrEON7JD7b0OLdnwsFPXcGn2xtdJ8U63pxy7bhEor1694JCaLchD6j8GINeQNj/Azq
oE6J0+mQejWrnGdB3AymeHE21kjaS7ox02n7y2omrPGJaCwY4y6mX0a5f0klbCzKDmgVJ38Xe1Bi
4HDFRSybEyumTXk/xt+PXvtEoCHwQ0ATZnj0YQLR30dCI8rosXI0xn3lXSMi213yIf0r//ZxSW/x
Dp155+Td8geBtzVEHpp/NsvFC7D/7Vh9tC57tlSVH64G7RmdhuJrtHSyL6CjyLfOM8GOQwhMFQE5
0ODsnFdkJBeQdxY3b3I3FjRHQ1BAQ/IN5qE4Q2TAexMJjoj/dd70C6nDK5atknaFZw3tcwgicqYz
OSU34pBEnXNJmoG+2i9q50s7UjGo7OZZwxHD/7ySdkKaRsN+Ik2IyGMGxODR8Z6bF40HtTPNiEkV
3ehLemCNrouZIPUPPN+HLwklNZ0y37KUefuvqF7sQ9XlkrOMJNpcaKZjqPCnOoCjD35zd2IUqyIF
FMlJ263J5Ghmz18lNOqQ9NEO7xzaIKnOeyVg24dWCmsAtlCWvEHLr5Ohbw4lnYPg2wjxFh3Uk+dZ
jwBCT8G2KyEiVHoWAsopcfzalsErLoEHHTrZTsfkB5DFSUvw+teB/PoAikRc32fafFnos8ENdYo1
pRYCaUJtg1oyF4q1Dp9jBK7AIhGCW9QpzF9FJvw6SG1GF02/xshB2HRpBCUyptHFiOzJNkJJLIUY
AwRov4SXFiLOpJeSqXCqxnVEBCd0EOSE8695KZM2eWHv6agjT5sYZumlAYtFJ/aZcuZmqzV5pgKJ
DGavpFo8oARb1Iz3p9Pos3vIli5koRTLqv8AjCApxMCJdwKpehABd804NRQIDIOi/O432HpARQUM
VSBFADvldrco6FXCzZKa0eHxMWth0iWvjG7y+bERf9zRf/1A0Wv2XJwzk6B3xalG7BVsBCQQUU6C
VeH9HbRhFveEKPPZBVyVqUPSGYnRfR783P7wm4ggwioesZXN9iT6d9lf3+4veM2TMACRIw5UWDdK
VTmsgQS23hvvqhyP9GFoWP9tV1zMXxdLCPdvEZEtyGDHO1gy9TlgKXMP2C6u6TG1mHTgL2e0eRhU
yQyj/SUf4E0I1HQ1DtjZd9NtSCSn+04egzKHH6UbZdKgexvqY+DGt4qcS10y8wlOGSVfi9JmLxCC
Q2FkZDjzWp5UFw3eLOAkBm74HFRKYwKk0b0ge/JvQwgk/9iDnBPtXtMFkCAeQ07WVNJPCP5quYcm
+owD9i3mJFpzv3kKtynDeNElbTt4am7FJb8VV341fu1Ay2/54r9WAQipHPCic37KYSDBFT9zulxN
qneBZOjd5Z1I840KR0IYOecFLZVcBJGrXfrG+NqrhziMz6Tv70gR7Z97ROyZv6aFdDrg+i6Zk7MK
s09TbOeH/FwccoNIxyM9vuz+8Z3xmgPVP2bG5DQ4DeYBh9XmxsKdB63JFgvR6MOgPdJ4i2Nxyh+R
8N/vF5ULf8eZwirx2cmvhcLPp7gJdgieZfovyfTEncmFml17mM+pVE5A7yXv7kFLte/c+88h4NNS
mhVKH4s/BlSIWr4yIjZVFMViiW9ROFAMlblFGJW8E41QyRJIi0yaH0P+zD4LzTlVrrX5eDp05qBe
HPLnWcCWnsk2+mE1qzTKzICQu7dzIwI1rvRnwXaAoxMuDuOcdaK2axgsMR32XFQNsK1QsedhKyOq
lyfaiuZ/l/FhHBT5gdxrIpftVWHgtzqI2CZXolVL0tdepWMmyl/TPYKm5mVHz+YDjM9Yg7wHky/Y
0KxpCwAKPTHWNQkGFPUCkbpUayFc9q5Po9yHsFnj/CYPBXM5rywxcC+V3LtzOqfNOFBcMYuPGSQs
AxbJzTsBCFXOg0r5SaMI7GkI+pm8yPSSa6hBfs1n4FUhJ0uX+C1vb9rb4g6OLn3zvMdtd3RErRz3
YHwFZ45k0aAAcQ32rK87jyGySMk/B0axPMKIIh6g46K0T/aeAu10BB3+ULfsKDw+m9lyJWV23qKH
vScvd3llQC/Q5g0KbZwvqaACBgyhDBVWm+YJxK/o6hPiURsIC5++lahZw1kadKky0BViG2FN3vzj
z/HsPrynL5iGaJiJXGW/AcCRLfiCtMABPs+P6THI87xyyfsuDZsx6rw1kMWcKhdna0oTjPHRCxA4
0WyZEZAvjR6TGAcZCd5dYcBA2M3uizjvbCiDBWEZq4g6lt6CPDoU6I10KugDo5kYx4jO5hAA//S3
lM/oXKguVoC3D5BAWUy59Je0aMOYcTp0OCCTjAZjAABZSGIFx7ABCY8CUmRQtwi4+WOP9bOHmliU
kjVlEKHKyYfO3YJ6jm9DttdII8RGLViHFkhtxdetjvjTwW1Bi1i6yhDIu7PSndWRkFWLFVWOUZg3
GOergEr+mX9tb7fEMmxGY6lgUGms1mzBhcTA3NzVHTf1DfW1q3XzC7AtNs11I+M65yDEtZuv2KPo
B6VJug5uDGUZv2KGhKKkWtCEkeHl9UrUZYRyNTtczh19FK2SzFjUJmDfarwjnx9fN/LlegVowJbI
y35u9K+ayTymZyM44xTQ+Xi8SSTTlzHtS8CcmOOQ5wmdxZ43wyetpLvhCT2mt9QYf4Ynv2LhknrL
hlP/dnEh648OUax7h8dSvN5YDgbM9Bs1/TcJeL6xYUb9PhdPgdrCxnvC7X2sWOCUpZI5jyG0OVF/
5q+n+43fcbP/iitX7YH10SHSwiIhEk0aIzapKYXZQGuKKReXNdNygcSTffL0MbrvMoRmpBu2UFp8
fxWjERjUsgrTfRl4diGZcJ9XNKOkxB1/NT7BCnntmT0AIo7JtDuD+AKVkyJR1MDIvsHOTiKZ9fEB
uhjDVFmkvhpMCehWY9Th/d7fj22enJLtYvQEn936R7TRcWysmRIWgnUuFP+UcW9+HW8CmX9D7GYw
y5D0P1a98/HRBsAOZB5Uf3zzFTdzUC0PF7BFmcNchf0fmMVgbu86TLnDq0GNnmHj0GxRHCUApRk/
oDF8xU86E+qZ1TsOpokRAy1dbPSCyXiPT9Oy94NtLiYOfGhvrMXz/htchA2WdHGv6Za//zG3auwx
xbXi4Q1y9P8rNoiEge4G5Xu885h4Mhw+8zdvzkN2GtgcRP7jDyzbi9YRi1YCkRreK1yj5CmJSxcq
QnIhueMs7h83VS52hShJ8cLRIEys1WOEBHBwpyuGEbJRN4nC+cqdOhS8jKii2vF7gTYSzJdYcDqT
D42VTc4BqMx+wPRRHIU80HvMe9lCx43INsGzk5C6f1lITw6lJP0IMRuwtabv9AzyypvwPAw49npz
JBJsyz0K9JCnCc7aBHOGwebzYoTGTQERH565gn7JLoCFruHioNr3T0MMdj4JEbhzwlp1jhZaLvWG
Kheyr+KOVTRXz+QaPSzgQCQmt0g00V+HyAnZLsd3qqe5X+dcfq7Yaly7CVj4wRUgfMXGibCLX4jO
CMqfADC3HbSaoC4Qnhk3d6ynxMRrfm4Xvq/6EyEVZ78YPV9QYyEo2vaOJDyhYf+55ik1yULiryh4
1uu8jVylMXqRqXh39lTdsu98A5O51yTnryq/9AygC54uXu294Z785q4N551D2F7jgQXOaO7wjKLQ
ljtkyPDfir2UIsP7ejLMo7H5uA98cDqho16WSfYod0twEpYYIz0lcIE2EvOJgF34XFuhoIxtoG0Q
sC/62bIw1nrQgkgkA8pcU/lQoABBSLUn1d+/6Czg+rZNkv6FiXLyz6+EtB/oLmngoUL8uysdolBU
854ZzNGnKmQxIUzJDPw9inf5+7o0KbFydhm9gP4LXUMKddLYUYo/Fzi/6McJ+4WvfpLBjRVmhR1A
CHQ7Wq/oT3H1O4Fvu9Tl0g0JE4WKgh3EIkCZFgxjjPxIiAPIN9AAzmq4Sf7111IwdpXOYFJtvvQX
cPi10/muUGko9K0VWHr3wYYkEzLpXVz9TVsroPfDPUUNhmzxmpBxbug5EAtPpzkjSSr9Ue938vUR
S818yKknpBSlLtSlLRnCNHw/RbQ/gDn2u5M0pdjfATDsulXKhkiBD4SA3G0FVQoiDV/mckkQJ+AR
IRiLlAOi3/uhZsfwUCF8N684AcMSl9O6GACwUGUAoM1rYnyAYvzXUgwP7CsXfDXYlTzMsiwoVTxM
6EQ2MnkGMVXCC249dckbIG3cJ9voBbU1490JWAnGS+8huOugyzX8IeVIc/gEBGBt6SqkyryMi0L6
JV4XLBHZ4JDqNLoyiGtrP7cISLq+tRbe71yk2/CcVWAXkhO9sIJG/+ml7e5p57a6n9jkerOkvXmq
MqTSZ3i5X28kqv6BrWs2gQSfz/aZLC+a7g/ZhtKVzm4E1DO6iIKaRcl3gAgtviR1VTSRRL1E5Z5u
VcpHZjgwrmLVonXeZ8dFq7vPzF6ru83KBLMBbjJZvs1AFnCzp8TyBsqk3jSQRI1I4YRzpH2TFPL9
QmxJL3c3YOyBOtF1p95YvXtyxxPjjpCuMLOFE+3bF3mjEguO9vYv0K33RBSCXSGryfaLAkmLe7pe
JDdfD6mU3JJhCzNldEVOK7ToE7uSjxyPFcQ1n/EBGdowRbD7db8Mo2N0iRnT0PwJbdhVibam/S+k
LW0ysOoWsxI1eMUR7KrQqSjKyLvDM0Y9RzEC0y8iQaa/dO/91rKWAak+7afiYgAQbRpiiYLD0ln0
KQucktJwg8zIEQ2ALGfGrwTX4S0YoKQQtAarnX37zabjTqnwdRgdfKr+H+AqS/ps70/i8wPF5Y1E
9gqBoKyO2eFvDmDBZQ/A+uKr5TR7SLsa4VnCyol3Qbtak7j7VaFIl3BLIS4Z1Ns/TMmafYkFCV4r
KSR2URXfXab5IOWqGUUvZheNowhaQSFa50V0J8oUseQRPQtqI99zZ0DCdiENxHHPQMH2ck/r8mCj
88ox9SWUGuGPQJz7WaMg7P4dflVnt5J2dt8CM2A6g4CiLW7JYzCPn5mQbfvis5kD0NTeJX/Q9fJ4
ASvAuaIVxtzOLuvcs1MBwv910AV/XHIy8JYkeSECD/hPnl+6twhqS2PSgEx0nQZJfnXuY8s1k/PB
bf+vjZJ2XmADQ55JgiLXxACKbhVaTYInX1wuFMdpWyxVlS36dFHSIL40+f26SxQGGcRjROhuSbpH
WtLFUMa2hgxpSwQvWElRIcf6m8LW8Na1gYqzvWDscQZehLAZHmigwvuM1wWcrLCywqyAdwIfBrky
3QYiRScVJQR6ACDZejrWGh8eR+gxtvgemJgIKeRvG8Whz2+ETOZHMZmXBMg9nSlMtUhM1kG+p1xS
oHfEvSAXhbFE1J1ye7cDjs5rok2Sx0ZK149PvcsROYXHnm9dbUX3QrQZEAgtK+c/MmL0gbakt9oc
KRTzcwK4sZPgrvVy5i0Q5k7aYEEW7JeKSgIqize+MzQknD7wD0DKnKbskmhb5MxGqUoews31hkzF
6lHFYIiQeWVOTIVyY+hKYHUl+kko848E2Dz4XibTwVukZxTUciN/1DiqGYJmePjOfGq4MopTTBrO
PRjKWU68LJoeyI0nHCjvN9oGvKeI7jNEo8dJA0UcAhJIpJ/eudFoMUMWfk/PCGiT458BV2iUylAv
thCRgl2ztdccdxDmUsVwM5ScDu3N3eHmQp60KBkwunl1BCqdYUc+Yezf+nySFcvR5WUlQXAg2xlO
/DhrBaL06TvEC1G2so0EXJx2KnwaETHYQTzMoa1ZDuvBFAz2tzzx+rFYDVF1raOAyt8eyxt7AJH4
4hsiRL/t0cztybNvoe//gHpfgKkzgu27JHRA/qxzSsFNf55BiEJ7nuI7GxaiSNKByGtwuLHUcqJM
O2QUtO8N1izVPY1wcUAhti5wdM9pE3hE5CaiDqPI4WK2WY5Bk9rtmz3omOiXMXYOSVHxGdz88nbF
Lcd1ZAPvfwkK3i2eVFp3z+hRVI5NDBJt0sRw3vsyVKix/gaPLZlEEns6tsemDT2ptfn61owW/8nu
Tp1yc3cjCfpgiNwrRl953dIWA0Aw0vSA+ogs/CZpwlcfcRGlUKfZp5yjntsRsrHH0j0T6Ed4d3nV
9wnm4XIIb+4LvYOvdN+xasAg8DpaX0+pPwu9UP542P1jMuerYkJ5GEvQ8p6Et2Rvzndbn4lT+EN5
ytW/Ti4f9/r26alDVgXZfjt7TmgKqPG3hDzYEg7Uy28uFPBHZbWxQN+91wdzrVLzvnbSgjfIRFB8
QEvoBEJ2LrGGG/dgt2pCptz2oXcaU1W8ViV5K6xYhW4oPSn0z9Bx93Cuu+ZgnlzGzQj80wKvLjtg
FFZkA1nbrMOI5LD6QvCgGe3XzamWy6NxJhpPZ8kDc2FgHl/GRtHO2AZIiF1v8cfxk/JtzNCfS78K
QCJJcKRc3SJpG9g+pL0aI3Gz2cmatY0ro92SFdJtkWn47QDxvl2qTZ/dwR+ARcNFpmTDepIoHCCK
l1uH8gtF6nQ/LH/rukvwrAxsLIJvYLMn30ECUkytLeAmsah5lGb4L3GvsISFwBR3OqaEGWafSEah
s3mjyuBnsHsVzDfvYgGbuM7m0zn3Q/zik5QzGNy6iygB1S4ildTKIfujAvDkjFzIGjQ5FvIV96/y
zf6T28u902dESqFl6zQ4XsQ7+UmFOuOl0QTcFfLHiEzmGjQN5AJNBgpySbbpfKD9NRZQ6h3ul952
y9LbIahHrxvku7nDRb8fHKPYDpEXGI7Ct8vwI27pnzLVtzZDIyTDuO0ZjDljL+PfRYjXpGvRg8cG
VqpnMVj65hsInyR5mC/QCKg8Aw/t+lijgKjoEFleW5KthMx64d2p3esASi35uOZqP6C3IVttBC1n
OUQ2whtv6GKbIL9oYci1i9px4+Z8wOdOhe7cxFx+zu8W4TmtmEn2J2eXVXeXZ1XRHX6jxs0VuULM
Xjj1FHJBLN8YGuR9ETmikPX06g0BMLbMKvxQfPIWBHLTvUdxJpOe7Ho6BtSoktFLRQcQMkLQeupJ
uMyB7AvyszpYTumeJaWIrMjou1DTmoHuR4mZItUEJRyjHLw2XZz3mj1QHRg3kDkCy7fkedAgHAGs
HBPhT4eZW7bzSrUODTzevAfSQJob59vtjHo9K8OnDX/8kZHXHdQN0zbYZ/haVMzk2zo3H2/AHUxP
43Ko3gdBo0WlUke3vffIlLlN/lTW5ihu3bmitVsnTLK4eOR+peS5+MShIEq4x/GRD3Zao5pwLz1r
+aAiQTqB3DQ8xLu43XSrLx5DfQpSrNsqTy+xNbsZR+fDOYR3+4ZHoY6YOD9rEm1FjCUGrAWJGOs7
uJzuzSWXhVOAvZ0pOJ+OAoDMFAugydfWec22qxfRpba+Lmd9rcNUcgEVzl2upOgtyjfjr1GbOlZ4
nKoLfcMPvnUF/rwR/fXirmU6wwvDkibINoiUovsWqtWclABth4zyQpucH96haG2O+ZNhsANOa47s
W6Tt7XtWnf1PYnwdJam52+BKiymgS8HpAiFiK5AbxBV/XSt+DOCB+PYFovDVsXgntAn7QpiJjeFb
o9OfCJ2qEZZp/57vw0fS6Jo9elIklfRSgNANuwVKYx87opigwme38qZOGxT6jt0JvfIL9PrLV0Do
T06cf/4BGpYClmgDAqInSzSIUkfCpjIMGFz7OrJQAXyZ9oSePPiJIxD9Sa1BIy6tonBtyEZ0n55B
qg3Gb7N1sB1B0fuz2tvlN7srnkg5/kGHABpR53JQbglJ5C6Cn9ImgLg9FuiDeEcjz5o0yRokopzn
zyEzCPiEcFEKYzost93DZk+KH3iv2J3cw99SZ1ZJ0yn/REIRLX1/xqYn/RY91KzyLFwwEiBt02kE
wL82W3YTgAG5J/JLGY58SQ6QRg37M/ypDOm5DwxHJNCbB5NuhcbtTo95j64VJqu3eyzaPu5FqqiF
yErPXhP5KAO3SM2npWMbx+70AnvD8PQNVjDzU6tzDx7Dm4A3gFV4UmKRo0RBl5+P1MAIj70qZQZK
WPbJ4aWdh0PdSJ8tlt8lkoZ/LbdswCvRyF8WTSL+trLwhyWCKJ7bpm8JAFQCXyMudE/hxfvOVB69
Ia9F0wMkGQScm+S09cDFwD7JDAvrvoCMPNXM5dMSCy/kFJu59yXRr3PzGd/Z2FwKfQT4haRZc8Gg
7AYHUzFnkQWSe7a7g6uWF1dJDNM2JZiRO1vjVMd7jBKqEVTR/m8XoioFEZzySmxd0AK7cEstC3m+
d29Ts8OzqaM+Sy8zNiiG2A9PvTkhAl0CDPpDcDf4b5x9omE7xdfunjHxSFRr4hDhz5bD79Etexsl
/KYnj29TOvdU6Vh0WHxTeu5+xkTMde9AJ+OnGZAUp40vmJGZ0uAf4orwKMtXbOL73sjPmXt77R54
jUOsDrUW5f76comff7Cfpb0jjBAiWnHveXtOGiqKSu2MAKa5tkzn+iYREi4Pofr4oJGiaT9r7zO8
ztrjOmgD/vELE4U8QsgTe2qod/ga8UIaIWkVnHLkXT1kOBZydsa3ObcUO2h86TPiPBWlO012z6Ce
P3uDZ0pBT6VN3EJ4jSWGmx6qd0O6pHfeQKa0fHTlakjvgn2D9KqH8+xVqJ+vPYEXjHHlzNFUVkzZ
YtPZPAYfdhQFyrLp8GmgPucbea5MIJQCOdfGjHckLIugoMlTNekQazPyJ5jX+IobTPW/wYqMFoh2
B9RND9Mju/pZ1OxHKMV4/mVfIhSUSeKSZF/ZS4RQcKheOlNdhm4Pjoq372w75/D9gIFm9OXZu8Zf
DpTw0UV+85Qt8pXzTbW05l+3HJRzfqAgaxBH9B3r4gGivs5h3vaOwqMO6sfwQow1jTGjDANqMXII
BGTDNSmkJHUnJBLuhRyoPSHE5RqxIGMK+lCxOQgRON+S4aW3izlBuU/+Lj2PIUXoe5zAoxPQM6pT
hx7I5JkAv0S9m6Gi9hYfclNg0Sywbpg39wYLYNnDdrSzh8aHtCdC0VEOklaAoOeFB5ndbwihIdjl
aPTuWh4wOIFRnErny0/QFy885HlBshLJN5ko4Ci0QRhIJPeW014KxM2To69PyJuZ9erxcwmUWxR5
y1u/cYCz4TO84x3CEPBWDKfiI6HrJwaEIRBrcnxTqQhB7ALq4ODSofCDP/s8gjfFl7Wlk4F9XNPV
r8ZJkOEY3PaB7IU4aJIX5K6eqz1mEzHGSVgirdahydGN7jFc/CyhPxJCyEfhgipWF3s8G8hdshia
48swjIfQhJAwJEYgHxZF9dm5zzlFpJ+4cV4gz2TSPWQqxCrbO0Y9jdVqLkQnjK6mOAMd0CWGZlJK
wiy3+zvmYWSmuKwEpCWHXNscWMNIYdDfyFAoxu1BkhXNzQtjSLGj4JujH8DB6TdWqgbbfCwuWKTr
u0QjpUhFqLGZd5lFkvrOTouq/xK5Z2CjJxZdvTvnpHn5Jb0Ev9KZ5lz+eL547kGf642P07Z7ZbDV
hVAa4IkZ+fDpGT8u6FX6SuaxtXhFyARm3wYhVzclNGPSNdtPjmDNaaz4oxHuU/4j85+wfNrQ/h66
TuH03oXSXVGAs5jVHndJRI60BaJPQEPNMoDNjId01D90kWF3grE3QMdFefmZtToyeqs5RfnrrLep
Mv3yLHG643jCePSSLU96hZT/E/+5Hj7rQoYudiEDyMhH8jUB+PbZyjituhS0GPcI+I7+NmFfClcJ
oVgsYjJBScWrw1PQ77NEjl1Wq+TSdJgfHO0h+fCaIgLyRfcjIkB5eEWIrzI4VIBnsWL/nJ+AFAiH
AOSZS/zTyROaM5vVBZh1ikkJrRG3hxgwqqmfZeCEnmzydVMVow4j7gBXujPB+0cGhYXLQSB8I47P
nrhG3NE/qWZKdOzvgm/jq0PZwgXFAoRpbCoNidZdCWpD47mi9dwDS8z/tNpGXOGUfJJoP2xJT7rW
i1wt2GYYPARISmqNj+MxETsOG2jvr9dvuF/eE6GZDK2uQytT+LafBVNB0u9qwQh7yIFYvfGTa9Ph
vYknRHGWDULi0csJhLoNTy8Q4FP+XEgMWGFzBGN+cim2ojY5/ZQ35EkSvsuI2wOjD8QUoRXhNfx2
96Ma8JwelocdJd4kZYMVoWSTXbr9S2Fg62T3EKs+DxIzzsvxPqhrxsZ3JIxpG+iZ9UdJCfb3S5XA
js61dcU5Owz7qPEUzEjBIQA0F6Hd29U8veNzgBgu64Q2XcQ/4AHozk/duYCSsm/jY0Jp18rnP+Zl
BppMc82ycsPTGtrw7w9mcEsrsfPO/WNfltEvdrQTjjoypWuOT1YGVFG7UUgxJ1U0PPZyV9vaGqcQ
2TZR4I0p0ujajaT0u1R6fHD0SziRQz1hqAQDoUSSs+xqi7pQyBsjk5KrgpNj9IUVYYIX04Ww8nCi
VwGwLmvqGjSALTP+j38g6INWwRj7Xl7XjCLsgxXsEUD1ZeaBCnh77+hFm3OKyYUBsAyhxNAEJXse
1J9CxHO12idbLkusEo5BAeybOAtW1apxtPkvgXQ7+0tcr3yPWnIM3SlBI7bJR8DflGiQ5W8uO9bo
13SN2TE5bbSu2hMfIEr5c9N70smiKh++m4SB9XdVcjI6j5iX5PsfMQX6h49gk8G+dZ+l8JPKgN57
nxB4zj+3gBqx+nIrWnHTraYHItgQ0b8Q1lv9w0jfAU8G/pJRGel7uY3N2i5OaIZQLchkoPnAilDJ
5IjLliAMTqV2yDcxcyCAN6DWVG3ZEQA74qJtzBCIIXMB7evW2ceiwxOmWyMkKDUHD3Aj6p5Ay79g
9ujsinydN3knR84l/rzAzeAxdhfnbIruDv7jD1qQRCANwancP3AT1cZeJdEqzEyiOToyi1ZULnfE
TQwE81jbnH346X1WOhglMUvD3ZHj9OpQSfSxHk/li3ngASy8woxuNaC1d+QhETAJ9MThcXnWDumK
zUjJrwYI25m1sXk5u6/caILw+KPm4NLZLSkpgnlyDxWuONf1XRB1zqn3kDj3r2GrHxQWzGtAXt1V
4zfDCWzReuHtK4H4gBZ7R4jdK3cWJyTtCuo9xF77oOW10bcj5aXtY166cxjrlW0O9vwViq6CuUqE
fpNBmvH5UoK8wxMqZzaiSJJLWMHOE4G+01oigptxC0LWOOJ89LMdZqum3zHqwl4bGJQmlgKWraNT
TpG/yBUCEn7bAHHi9yLCUrQ2V0RTBOBjiuj9iX+O6SROyyWWjoxUJ24mCJbVTSuedwExzS5yE3+f
vIvdeL0PmA3Ckd7AMyZ9rZ1QUQgcxxNHGSjCbXlIvy4N8CEvoxcOozfUu4w8Ww6kArqwlcgAMAuB
lgXXTi3JM1T7r80xIpFYXu3dA2+EHf/lb26xmGn2Z9We3ehnNu1ZudFQEnNT0FzsnDdiMhgpW8ct
N5yH7eGNGQjBXHMYiEAeoDE785jYPDErgL8tfuKUF8uP8oefP4vpOCwripvi071N5uG7dy/RhjBe
Nfhm/DPQ+ifAp8mna8Dq4EYCVUNnQS79NhErq/YHDMN2oQ0+3d9W8frwaAiktw/uncMSeUPLZvLK
NyvDF7RiVhGqhUKYFvbKZwdoFdyfZ6jExnrprLfBB5mOJOAMEGE9wRE8A+UugfQuXYn/sNdMOPM4
BLfDcskA2o42rRD7Fho2hI8E2WtTgNRjoBdaDvxnuqe5ww94t2xrIAQHnkQ5Khm8Np7/ma6iA+0x
JsZ58Z48kkf1ghkwJ+Bc073Wzm7ZHLyxGThK/58dd59Q2SCQ2BFOiepp7l/C8+QS5qjqLyF3UVBC
IvwHsuD08MWDfVD5Da0XdhG/xNKWtv0r72dgLmrWStYcvaMyfw9uKDay8q+tuZe8/NtNFbTEZS4x
fEQD2Jhl1AWoD1IZ+xmZ/jWvB9WACKLoOXhk+sLyD+E7s3bBrQ7K+J1d4kdvbgaHWGcY/YvA9/lY
H5Iigf392lXERDvU7Cv95iPQ7AedblpKz0GCyQ34SiV/fb68xIfOA/+wQbsL3GUvkGM1XDoPgf4I
Cd+TGlnb/SHJEiID/zhUMkf7j2Q/DPWO5AxuNPBigQ0lIe1BQPYdgMCpHl5L7VHg36D0x3vSySj8
EdCFUF8pfUWQw0oiHmEyCLlw2MJpcCeiErmAvaLbQw4awz+Aq2qMdXe2kdnHcSUQf8tRe/BJdD5h
jbruwZoykc+cSZsBz2WHu6HzQ8QIj9UVafoSCu//IG5Ju6FFFuLlNpaRJ7NDEEpxmMA4gJS74kST
M1XGoEljAEf0Zapn3QkX5yh+4YYbnrz+lqR3ES3OM5qnDdt8O2QsmWTkncdiY5ZEOcL54gz+4kWk
HEEC7H1RoCtOydwi0l4p6P6j6byWFEeXIPxEigAh3K28BALhzQ3ROOGN8Dz9+ZLZEx07M9vD0IB+
lcnKzDIjmhmpFUejVdQv8jqxv5jD2dFcD5CPRcK8pBrW/JK3/TQcNh3f0x7J7+Hjp6LSwS0K638W
t7WGdwCzFGOFNkb/PwEcZLpuzkXlEnvhh22fA7pAhjajK02WRpU4rAMZBxv6T6AcScNglD3lLg9v
kzcBY+PCxcfud7B+hUZK76fr/Gf5jGOOP1OXMr70TZIgyV9MVLi+E1lpAkXhqMO2DLq6OwQvOGwz
yJ9MqwiQnV331syHx0j2VuBWAHH+pYWJHf5YZUe4CCjtFlsWfMv1sk/0sGdZImPYITGFlM+EWpjV
SDKKUKhVVor9I+mEFP5azij7SZrr3h8D0j/eDSBqeagpoBmGnxF0Lpm2haqNYWqNKX1LUR1lhbTY
UjYUENdS9uG3bCH1GnmMHEm45a6y877OFWEJR+vO7JM6Atcopt7Bl9ZmD20JqAFh2SY1aP2k3V2k
EHoJ9vAAZ79RrK4bpqJmxElQCMV1CB1ZgsUDc9AWZw6nADSSezxN7jTUK627eLj5kHcigBzUPJTr
X43LTUvGUFef+34QLAKYdSX2RTPGa8H5m5amlkbEsHaDTfcGUwqOnIbUz5xJHYa5J8ha+37BF85+
7wpifsurgadgbhyzMQ5etsbxzAxBl2NM+lr7vuipiDsn+vGloNYz29uonFjueXHxjEGFM13tStwJ
z4NjvqjAtD1w1zHJ9p4siGP6WjohoH83KLnejStmC4ZzHXyp3opYnVA7o4umN1UqtYCrSyBWUn2J
2YPK0skggWzQnuuO0aME176wgWcZUkpoUj88B/IpcTFIsuh4GEszTWJSizmK+ovFGag4YH/P1xmJ
d8hYM2VgkqWVRZbuTp5JBw0DmJGt6MgKoh/sjzuo35DCGOhjEPsEGCNfiLsUqQqDHg2ofGcBEdJH
A8cKwceB5JE5wbDIZhSo0A+g2R9vwKcWlnydW4Q7BAwJrYfI3DjnoQfek5Y3w9FhCFnWAdYHsnaN
AId5gB/ASfllyOaiHu9T2RDDC+aQ9zZ4nL/o5vTqzmiC+L3LacbGRpt7h5g40YwNAX7GUMUUz4sR
vkdSudE/YyOtcPbizUD1YqzjDJCDuuHSYMcvfs8Iq8V6gbzm4omz7MATlRhVeaGUlpavxrVxnVNa
8uNq9Hdt9qRipAgRyrFGzI2wqbcaZvhkL5d8Jdas9grgKmHQbERgpoM8Qdwqwzwtx3j/nVN+JQTM
RgUbXSqgAU/EyqSgDOsTmih1GKWDP+HBJceWy/eu174B7XEoVqC+uMiy7rkj4vQJeWsP7CjG0BHA
zMEgiY3mMZGkh2Ve0x7A5nSJTphyuTUYaiVgcu+vdxnE7HUA2uUDWXfqfQzTnCY3GTwDIuAn7N0D
UuSRGX/uhMMTTKU8cA+dfNBbL1FmEmoVJT8gXkdwX52Q9SHuGRHHZdZgvjXQ6pB9D3YpSADmlsSh
UnQL+TU1u+VoF1TgKkXFCf15GWVWfYI1Mv1+VL2w37ZGH4JOLCPMweYYMSpgIoOyP6Zbf49Li/2w
3pO7bQUXCRbmvLy8v5kIGf1GUr4yt7FLC9loXCiFb+GyBNASYOzducNlurgPiU5JZYRerRHQjug7
szgOxR9bootwOy2/xQQzW+IvEJ7QSBxS0/EPEyhHSwYV0Z2yV5Aw+4jICsSAQnQdq6qi2LPSApU/
qbeC/hzLUokGtD8ByvQNy51SDJcb56I7g9TNn5TzFt1nWcDgQhXCDVR/QQvbsOzVaVSJ9mgnRDfK
6Ojvo+2Aij1b5SMR2/M5ioa5FeX4MkJdp1QjAnnlbi064UPr0f2Pdr3bKmcbCE0EDjCj85WMLydE
DawUZn62uXo3B784vw5ESXywJnUbE+nD6wr3UIqER2BiziGrmPCaSIGhV6PnoJ9HQEg2QGICnZWI
9FvD2AeBhuN6aZcaRCGegsX0PpUzOS2RxuZnXiJrMdUg8gWGzgCSIQuhBdqCKJpjPWW/EoAFmh5C
ImAYBlRsZD9F/EW6aI4Wq7zRR4snoOH2C5cz2C7sGKWcweFA2NZqwjm/Q0m/Rs2UgX4fIpSIxFsZ
Jj5R7WPbSk8RMd8v2gkoJeEz6PPXknOuaK0c/vXMjyDxbVlC5tBk5bZMKRn/DP4gUhxsrJNW4ARk
Dcql9cZuTXIPF9Omt1jwAgxHzo2wmvC1o+SxJ5TsgIj9CFYVI3+KpE0bhNBj42KVfMyFkw3DSFj6
lXEz5XWpeS04nynrFY8l2AbXgBYaEOSKL8yhCSLX/UYHomVKQ0Dbd93wfRM3mF1kBeUFrnEojS+m
vUGzx0wRAkCWHB0wR4TeS/wBv+RVbdDTVgSw8FEKwY0Ok6uxDfsYKwCqzmne0WLlKPyszh1jmlds
BQ8YmUlxfGk+1uYaIBV4B1Yj3CHoWnLyQxkrRnKOVqDzHlfge36xVOjfhndeS3oCKAbNhYtIZkN1
9bvEMP/44C9+1tmKTSeWzGdSp2rgmp0HUCqgMNDXkFEyMvWPLwYfj7lE2StNAdHRnUD1ctLFIotO
6y+lh2wGnvxlqUMmhBYW1zsWk2X0d8zpZuHj5NCxZxGrc7QC7SebwVBAVvVsDUhAX1h4xjZuHJtm
vRfQJ8oU8Okp4PD63VFZeaQgpCboaKvgYTjC78kcq7uNJq1HNIL9GW/adXIdw0b8hLfQz1hzxXDl
i1vLSNaiI9DgczCfAphzM2YxXD7aseUnZcQ+fADHAVfem88oZzhT9J9NaeWIBWdwEj43wX/wZm/2
+OUwieW4p11pAbXVmnEDBVYXgMHnX3QOmFE8AkBT0F6/1OAi4+0eaoP3tjODsnORpWVtIhho9VvC
PX/bl5FUj/sYaB3EgcgCLHQ7iVd0Xli9Cqu1br4xpHVHi9Mze3wQQTV4Dp9/J2ag2+UDowwQFyqC
y1+2LK5fwGUVe7ssxxYeRFhG1FjMse0X1zUKNZafUTcW42rnS8H3iPCDMDWcZMNX69aMey/sIy1W
uz+izLEYoCo1CvCo/eJz/mdQ3VAAb/utMo0Gl4//1/qpGQkUqwrX9HcNbjzd2ADVRdTrF0SXxwJ3
mX/p46yQz+x2IZmbXnVO6IhxMvLYNn5Mdu12bXWazLfQMIlVqlzQFUn1B2kHgPYd4i+Omydzr3SD
ykxsQ1XLFbgzNAp1hwd4qPaEKsAGXlBhZqmMLGgsol2rtriSD/6+0wnDFfHUr5SNxKDAalu90eTv
4FEUJAOqo79j/+UanXJcch5ts6lyDUjNZ+z7W+7EK0emS0RGOeIzhZwjoGDoImMBmNe4DzPVJxaf
nWoDQPaCNpfbmIn8Fh8CaNocy/kTsoTBaGB68ts55sQFgvpj4ENgZYCJWQUkZxlt3jBKJczy/lZV
Dx76FNX0NWRogOg5YXjv4I9JzmYUsHFkBmm4g4FTjQdGBGvQWSLVCsaYVQQGq+VrJOcTu/jgkR9b
VLMSCKtQ7p3ZC3ihpOhAr0RfiSfjnQz4nK/YbOPNJl1SolrEfWdD/t34vE/Aa19zj+MoPCXUf9QB
3FqsW6H6PjPHktnKGb7+pjVK06idaF0Fu7vtOV06+kkOO2YrND6tumcW/RUFKotS83YxujAVaD3p
KMLLihVG7qw7Yw0hJSDbd7xHY21QV8Rm4zWiasEvjEVXtW6nioUFuwlKqeHToC07Z++c20m/3tpD
aPCnyz1lU50NOWbrPMp3VCLyMt0E2/nyxe4Jd0Mhdw2LPcSP8CkQs/EI6nJvWIjrWttrBlrsrQau
EQ7gBf2F4cUNCW0aHz6aVHjD0wK9rr02UhHdcXzcBAYacaA+2kcWuXWeY5kf4cTRLrNfACSLAOOG
gzV7+mwQEixZKOs+4TCnHXjRkJZ+j76k00b47ISIgPwlc1U6QHOA1YftHlg4gN3jg9LKAcBgs14z
7ngtFuPSeHdqlN0yNXDdAerSPWA5rz2P3lGf2IVjVN19cAqmWzZoG1BcYAZv7aSB50Dj1NfTN+B4
mQgD4xPK/XoEzpwY2jzSnJ7jH4u70amEtAB3nyPIGpiX02BMzAxDyo5t60A5UuBTLFNQaief2cGp
wDu2UJIg0Y537WrVXuFixE0NC91lWWQjP7uFiTwdyGlNAMkzQlwnYNyKoEs0uApoeDVglyjehXJW
XtE7//GQmp1KqpFsfLu5UMNDCeRWhvcIKXR9/I6KfbxbHAjw/RMa8BJmb2CqTcIPIty/SnwlDQD7
+zI5U3RHTdJBy3VVmeqGf9e+Q+PTaEy/EKn9fDm/TtEDv4iUvYqDrQMinCekc0w7+LfDTlwn/F4h
WNfCvGOG92TfW7vDsSS9PPXBuWFmuEe/twGahHpB/+fcnaP7XOWBBUlOy9tOLB8su0WMJK5rMz5F
Rlj8APWfh7PktX43K/G/sZbpTaH7MzKqTyQd3PHiK+g7RG7greBIJX4CrMzkiV2BPvwshH5VgxQP
9dqIgToht1xTraXLfFZOtLWOhrFMc8DcgU+51Gmevu3H1h6Ri/3WFbOepwfRuJ5AINGMPnyhAudz
Mo9srHH51WJQUKJXRYCfvF92dg3qywdnmt2se/+FmYTV+qB/C91Sm/si0iyzZF8b63LEzmeG7bH6
jgqrcTipN2/T57zQgdfQuNgQmJh8uBkGN5SbbxepFRYcGNAysbbPjWI0fNmNTbPRibWm+k7ZQmHu
5g1v04KydwoGH7fA/QzAAckulQ7z0Wxai3JQWcjq89LifdIntMGn1sJm8L/pYj5PSGiU5EtXSsvo
SyAbvOzbvBot0bEgeyM279LhGpiLE6PeU44XVre0JDCVomJaiogAnQsr9J5uucegYXxabKJNVFwY
bfhwYrdRj9GbcbmjeljoNL6oCR72i0wzzWGxbfqwOVlU3R+DRczliFNn+SKDZtaSvbnszD0/6Hpq
zMhIH8fux7PQ448bqC9gXPzbeKBeus6BerevXiF4+mCsWnpLVQkOdQCB2NK00nvj09F6NdjzFlos
o6MN37cBeSmvxY6Sm4tQCyBgmuusfZufBsSjmscrKMREi7OHgmvYqXF9WBm2hJUUn5iDJwz1Arhi
fgFTIVbN8YPYOMbu7y3Xg12iQAJgD4Q9TkfnARx3CRo4kJCyujeQz9nfJ7ggZ5GDJIuxCSNU3KUD
ph31NjIoJdKnW2/DHeRNl/jRmVtnCzJ0jFNwo0lPXsCglt0xJq+wOiGL3KAjfZra7Oguwflgp6Es
mpXldT7v0/kIM0tVU/D/+OJSrdiRiznEZlKEwfjxzLXJDlZmUs0cIzZmNLV42zUg0xW4SB/8S+p6
TvwQrPgQ7aInEiy5p5zXDJWkpPx8uBHl90jrhbAFdH+eb+xS4zhlzY9LkUgrtbWnQE0YBeRNGvLe
2/84NybeFSwdLCxDZIvSpmljhycPTfgJvCyqBVGSKHbDa1CmiAT1o/oqe4WJ9gdQENOEYCkxYpm8
fafBzRuyNmKWQcmquaRqDprEK1AjxvwlMBlZXEkI1I/OSZ9X9EZGpt7hHrU39KDMc9sQs+RnDS1g
ipn3e8yOG/0rnE545VwobEZ6DavzBkfF6UlnTko35vg4lhEOZXBbZGqNP9SmP8axM7e3H4xrbvEj
Iw4sSRzZ6LusDG5cuMw+CoHKT85zUg/3DBGcjsHysgrUS3e73jAri2ZT7hmBE5BMhh/SG+4rGLSY
AZEZ0qzz5NBTWjDIZNnjrLXZs68Qy/R2Yc6i1jA72WvO5QmBrpxht739RoGObXeAKpBxgX6cAlVx
AdjsgHREbCl4vz73iZbZgdv0YjawkPkzdylbll0TG8c4Wx8t/zR+tyuYXkVywZGpFa+82hdt+QI2
QuWmMa7qhlrC3ckn98P810uDiAwCExyaLKs+XjmsOfY1WbgNa5cGoIT/7tWGm53t0rH0y/4DJlDj
KqLP8BsR/SP5fTzODn4jwAG7xZOpU/ju7RhG7F2Yn+bqk+wWmzFGIEITejuArjrYaUiFFj3DnGQB
E1Xu1K+EBpPD+c+iWY791PTlpz2txBqEaEzKmWQmjuMEciuVvOAbgCguRea7+fqrY3JVpT0+cDPj
DDqs/fZwcsf6YePnvfpxksanD6LJDIDsmMdVfD7ZpHVtb2KyZgHC94E8sU4Q90JNFK/hG74G2ziH
WcfGZMAnuLPk5LO3x+OMWTkuNVX7Ojxt7f3fnqzy4mzmUY5XyqUv0eC5z44c2KSHBrhPVFtuafSO
QS06Bpd5LbryKSfMz5GaUfp293DLuI0GfDyVCTIuPbTafdK1/dpYdmXvB3itpfeic6Y4Aazx2ILC
kJp9fcI2ZBBy5YNqH9o/+Q+6g1Jj02Oj4JTnwneQqpiRJyvvHgkcXIp+Pji1Bwo4GL8wBoY8S/W/
nT7oVSEBIm6EtURhwA1XJxlt6AMEHaknhyzxW3Utp74mm7za2udlJNsIvUxg9dTCj/SHEVOuapLO
wlJygr1xCreQ1cyo2L2Ep9CCgkRxJIkPz+Yvql6aewtWlMP05iFVDbrClfGXiZpO61WIrGg3f012
gNX8DUMoDcwAzYqtOye7yVyjW2p98Rx++MWOZk0y/WKo1OQ5UDvIK2Qx65/hL5cda5kFabFzWmto
W8DdKwvYYEIKZiEEpsXhquJmCVQEKBkCjOpOKho3uxhpJAynqvkuV63CKCUA3QsCjW4L0akx05O1
3hkkp3RR6J0ap3AzRwRYymzrYr9eeBzn4SXcBnLwYBeh+A73cB+AGTFh0ClQuyjvy31Qw78TtoFf
ozmqpfAuxNLwOApMKEJwwpSxIZf911FxHtQ3bWM0Hv6bqlsmvyfISXRN8GsYWgAAUrzSHwmwF/VP
vTNsAQQ+GCyK5onbBysp8EZgAk1YZ5WOATeEXgtD89tPnmxw1rpsY1qzLhh9mAY0ollbgC5bJwCY
TtmZ4QdNOtneWoxk+bDdoSYKj+GLHk/MCig/UOiwxtB/V3AzzS+5OGXv0CjzaAGtwm/q+OUs4Ink
DRMn4CqOvTL922MaStQA36C30NnW1x6LHKUgkfrUdAPDgI1B0OAH8QGo7tdCakauUImYDbmLQlsT
Hx1VjiJOBxfI+qzv5jqg5eewftjxIuiV9rHsgBWABaxSnROEUmB2XDQmtbQZiBG5L0A14b0AtTaE
xMq+CSQWNJWFaQzYhPX+Xi5vLP9tkcl+oIJAh5XO5YXF9Xr5mMvzNBAvRuo0NMZdiSn/z0ZXtAXa
dP4N9+AvAWPb0iJizCKWGPKmtbhPfGd4z0yeZDMFrt2Xi0ANEpPVpMHof774UD7+ZvEt858AdQ/u
/Le/HSFzIyrC5DThGZ7DF9T6kn/xo0Mj83LWo768fVwGeLjiV4YcxJ6trE5xDCh8ca5vmN4vUOg9
72TbFLEUQjaWgkX3IocyLXkFoIxeHWAC+ogsvC/fmIeODLrJtjzzIGdMisj7R5WXc13twyc6EVjL
N8hC6PwQrmLSZPX02WXaUNJ+9xACvL16HtznsEcsekyyEFZY3g7THW77j10x7Qk8Lhq4XBnnSyUy
YUTLCai55wHVTIqShA8S+V5Sa+ewlBeUNGF3t9AEoNqtERqhbDDigGXRq87fy4rDGyyPILU/6O2o
2mBEzbmZsX/BDodx9831augXPyKPEBmq4H9nWFnPHI5UebSvu9bb3d3cbOtgr9Wq30lrcDeJriAZ
nP4C2dGcmP2MG78LKcCA/vZ0GDrfK3aOa4yH8s/dp6hI08UXdWPIvNu5dC2aaLQy5Q7QZWB06xsf
uB1/H+5K0Dq8nx0zY57EkPppf78yMx3fXHvfvBHKx7y5bwuTxOL0MGsQo554i20vcIUxyPZw9e3n
Xhbko23HaJk/4A3U1GPn2bN1Igbz51r7WLfh033hg5x8emqUod+zx0V5TS7Me1m7g8S9Bm5+8Yow
TlEa1u3DqYHGMasFKCO3VlqbhWVuUudd9C40PQac3B4+6HwL89FZCao69YPBlt2WCUg7RZqHcp25
AIzD66CbeZfJFKiaYzIEK2FMjI0RL6RObsFSlzUBTztDxRpi/NVhAM77qC1PfOLLqvOhyGDW2gMD
CA/zJ+BlV22dIoVJTpDdI3krAXkmaljut8unCmFjT3iBXhXyy55bVn7kKHzEhGXPnA2VGBuqnz5a
rF5tPh019+Ll8EpWjA4MznHhxC/lFnUyTBInJQgQBppahmFOKoDWGgFRTDNOJ7IQxqVnQEHPOJP4
y9RCXphKuLxE3ySCr8DpgXpXsHy2RCjyHYEdkpIMin2jpWRS5azjpkMWxZG/caJWN9TIki2f8b6Z
/Z6KtYOIXxQKBdfz93BihSYReTTq56fIYvgAFY3fSN1AbEo8Xeh/W95F3QlSr8nstwC8A8BZxqtT
nkQX8rtCp0XozPE/VuikmvllPr1AKK1QchcmBs98RHf4iOaEN0CVoZDNh7MSx04zfXcbbaNijCYZ
OJly480CXu2h4nJRkPbNCKOGcuvUOPCFqCiL+GpCHETD8KyS27IkZ2GXrhvTn3SR8pIoqsJLAf4C
OTblDeO2NskobG90PDAE6XhKjQo+aTmQ64FZ2tkBf2S3i2Zeyisg7Y74Jw/EB9+A2+GVvrvF1hPK
0aTcWilvszQ5otqF2hUZLa54vfXbIkJc5yngt+OyhZu0wHyj9WwoeYtViSE3ifwdkj/ILIwm9X1m
S/oPgZ3LYGWKcHbKVAKuKYxDyP2YfmkZGpwD9J6kDS6Pnka/Qq5VDlLy1LeZ6nWKdGN0ZdR6bB4I
f2oaLA4JATrSKvZWqj+JG6FBuaD6QUWDTqMKR5P5nhYDQ7dmdH/2svUjvgIAa0fCjWKY3QvTb9Ow
j6H0bvwkLLJp5zgvSnViFy6u+CmpBNDAVIZDFl/UTNwZZc5sNlChlY/IJ2zQxYyYMpfySDzyX/5X
2tXQ85/3+SxGXoaaXz6LWmZQYmCpjLjhUdQbdQoK5WjCAuTLOd2o3g9vk0iiDKvEy1Dk33/Ib2sk
Fazv+KeG81MCc/dBYJauWF774MmqF6Sw/a2mQNv6BykoWPCDRODTdMtM1SXr5/Nh/zB2Bml4VWjM
Cs2eClyoIEIXOux/H6e+859DJG1zg4IT4IiLQ9mmT33jzLXSQgsHtZ5C8gJaEL5gSfIsP84YfRHW
EpmYLSQ/tsqJpqla+QLMiYUe90qbbsIJVvqLkayOcnhk6JhZY35+8X7q3KnkWhQiqu8t99D4YLiu
gLIQU+rETVRxa32qNC/DtNNMuUnDMpwiFg7Dqay24OB0Z0uk2xQ5MkmHScMEHUf0Fr0N37nMK5E1
4emjSkqAJgNQbMOLnMD29riBq2KXEH03w1JyHn+p6bd8p+oseBX8hUgoKF2Sx1ixBTH2+Bkf1vqe
WHgV5khsVqrAipXJQDU4om9+uewohO2NRZXpM1mCyoDZGYwyHTyR6H5hjep9BlW70P60v8QsmEHj
svftMI9Mbj5a524XHIMvFefEjf5qxTbaf+vgeRuqe0gQh5E+M07BvyWJv8fyBtFDkEVSqAWD8tHe
DuSQfBkVDJvQI1L2nWqI5ZMjJqMEBMpuzrVAm1+B2BWVeOsd4wdFvAF/DLgX0dhc3PpHAKIiuRwU
+y332pVZF0XHiE6Brwut+aV36aGj4y5UUckTN7AR9V+BGkBwDUIaHRg+zghXuTP0BulHOMTaWrGl
2Abw4s8VhMRU+aJn46GR1E50KXXSZd07oXbYU9liWAmPsdRSNU+kRQSiIv4wKrYI22RA6Pm9H/YL
eb4UvMbMX9+wianYgFQBVdmZwe66F+VeTWQ/i4P4mBQwJDjMu3ko48MqJU6VzrMO7XsL3Uh1+25e
5bWSyPibnOSnFMX+519qo4s7jGj4CulnUutDsKaXAMoHIWckUCHTW6mVasm0GjDMI3nPkL0swnYl
Nf7FKAaB+pOynwZKP7Y6TlGp0Z1FtZdzObOrFB+61I5eXC2jhbU/+nVlkefo1DNhSNMaxkWoFtCr
1WzLMLXqo8rCrgm3peZ5uGWVAaEUd7SgzfzADUZe8++89CI21+TtvoxSSbBmnwLPGRkdOLVNVKyI
WNmNUPJiEXogPsnTpYjzIJ8yn8aR6wwPg+aU2I65P/MNQiuU/BZ58sj1CC41H+jBKZBxDaIUbRPB
bu9QiNO8Et9+ngw7v0j9rw87tVd+9wwAArsTh8p3/Iw3H0jGM5/OmXdNQDnhPoOf+fw40Gm4lrix
KpBlVJApRR9GtL+/Z5bDERNvnmy3PIZRFDA39SGd8lLIkm9ImQR8RepHAG4FTojt1QnKAsMoN8EG
whflw4qTqL8KRpACEeEPy5Qj3Hi2+lGM/gkEUKIL1IkkB1I5t8oUh1KQTQ/yPqvCdvDgzSF4jh0p
K4HK3BtURY3StNh5IAJfZQMxYhjw/qO5URsTNBE4oHtBzE6dJOMPChce1alMpAKwA3bA/LFfoTVr
nk/NLCgwVKeTbUH8Rj3wvrdM9C0DBlK9My2zZfNrqWHiJIqYtAaK+PQrrFXBHINWFn6Bigs+zxBE
AWi6jx1daE4eWUiNUro5z3QbE27KXpHASIcLZoOQ4JzMspgmtMHLHJabx8FrRy8Pkrq5xJUJJQGo
wxc0SIlTbU1xVGcgTHeKDB9eJE45YQ38SSUHLax9gGOzjfumx/Yy+fCI4kI5g1HXoBQ+UE1qOF4D
9XzZ25fH+9ljObwPIfY387HFXpTqgncjyxsKdrfy9PwpmyI/ji/vm1FGsRjY3WjXuwaAvyS2uL2i
GuUc4FJBGYZQ193xaROghJmT+3AawDT778jn9RtNI3Mvcu/iviG+Sh5ajH568J4ocqjG++i8RqPJ
5Y8lZnyUqyKXM8eIjgEc7Bg50i0HTzjb8nAvJwv1/y2ZwwHPY6LHNyeTPTzqxy96E1yS2pIrQ0U4
n+Jr5jdHDAdVDsAMnZHjVejg6JVB02bszdGism0uoEELYKp6UpAQp/VfyX20iMz09o03oMY7vNwc
ZAHcjBxhcZIErORMJaW8wKeWFqJOPke8m8BIiwuRBEUIgxrPglNj7TqEBXQNuxHoyYvbWaY/lb5i
oJIsaZh93+RpOaxQCRLpcOVHEPykFoGVBURRS1Vcqkq5OYw3fyeC8KsK3CR2GAM8eoI97OwHN/Ke
w4GFs/zK0dipJJIdVA3XAdHw2XhHOaFUISq7+oO9Vw4FRQn8nC0p6nhdJ9QUd9yw5Md5Dg6+yraD
CxGsqz1KCm4QfZgimhgXaQOHfjJMekoDYyhDG1oUTp5wzTuI2Yxbo04BIoTUaKkINrqVCZkV9+XB
uyFazJOrxzJpkiudhw6j4BHKLU97mUqI+1EaYwn08VleBlcycw3Aeq3nPhNc3957eGFSJW+0HAoo
imN+wbtDbOYi1kH4aTKhwwbfX/eO7Xey9bNe5h8Sln8zE5ixuW0GAFi1Nwlcb1gT7EWRycELcAzX
IQLOqcof8R/YdUvOhx42/0C8bhodpmJM40KC6W1h9tC8cChvLvahP3JONRDT5igkjXoPFDXcrMvT
6oBGD5WSLi17MuwUQi522ukZc9caii8noty9Dd5gvHCIKhTL2EJ4SQXkaK7t9m/C24r4RsMYXFnN
MCNFY/5CzkCIM640pb0p4V+rFM2BrXqL82D11APogdBZHUnsCIKy/m74GT9y3D+Aby64heDgNt4v
TSOpGqP6EdK+F/dmjhPypwNg4g31AwUMwQ+eJSmjGLz898fDpVsb1usB42xQnU2jij90eIitS7xb
faDN5LYRF/EGwbTViI3AYpLHYvb92DT6J+7OOTAEs5UTXqLXwfXYPb/pRGa1JoAoEA7NjnfvPaCY
wcUC4mlgWaBJFzcviXofsvnkN75oH3qn9o1pUMkGaOIPlb9bp4hTWnRk13d5jBne7Ohm3VlwgtTu
azi0OeDHeGc+B1WuWrevJ+9ldk7w6ERoBVL3Nc2CqeOzIDy+31llyCyDnbT9vi8rPLbKrg/N6viy
8Was8mY/JEBWs4yj7PAaZx2cK7MVPb96blW/hDcmZXD7mCSKDsSNeQW6F+fg5VQ6DIpdPK1iQveo
urRgvEyeTFAHOVsrkvpyBhYG4xDqAUP+/XDbYuXB/eFU25s+k8UK7P2vY16gY3B+vSugSIl3ZR/e
MXsW3genRIrXzGwT8QzOmJH2suizsv7Cijrhi8UFF6X1xiac0NonPo/EOsLmgY6a9coMu3sshIiq
TUZS1aYWaxWI98TLHw91yzFWxY3yquLCv4RTSBT7Dw6nyNVuJguH/Q1dkDQMYirqnesiVAJtYblR
P7NHPqqgCRNErIaXikBJBPIlgFBlidxySVxp0H9U3GJrMy92y61Si//9J8Y0GQ2GJHBaG0h1iluI
MgFYFONoshpFxhKYKwHqI/rSVy0SiMG/sJDRiBlaboGAsAiLBqfFcI0SLalNKnD0mPe0KhHjhKgw
AQkTYsDi+8kb43Uh8PyUdOM+5xiF9jQ7ow6lDQYZYprKwIaVjlvvk6DxRzev+l7DWVVPFDkAAiw0
7QCT70nW8AgZ+bYECKhC+4LLtmYTqiEaAq3uxl2C9p5in3ua170i0/Iq/yHtmslh8E9fXaRDld0X
dFKtStNwGKbQUKvBhAWATDaN3k/HDHFF4nRpUmTkqbZVxrYoG6g4cLIjqvzcknEhXJxqNAFvKp6V
rPEF4AOLkfnQ9agXlSWPahYYd+pWERO4Rbo7bXqBg8jhF6TDYArZoQC2hUIRX0RSnpMH4uqqzVVK
J1pCjjcJ6aoelOJijPeVvwe8ZZvqHAkI0fyFiKJG9VomAZNo+4X0xlVcllof2oUswZgLr/mfoVq1
haSVbo0L09jtnT6XhySnNgJL4I46GGYFnBvABSwjxTCs8HdYAJy1RJgNthH7KOGcwWMJIGZAzNJH
NFckQj5AEPj6Xz5Fbpo5cJSvYDXnbqlyg2jIL5CDLm4FSODcaEB1LulUfi0/5dpPNFMlispJXlDE
1QHWUBtV+wdIwR7k4KmsZT8hpwgIHrcRC9GKIBYdS4ZJcBBZM0BAZCrPgOnLFlydeFryaET64sdA
dI+Zq0D3fMcP4LjHQk58+iyFJv77iUIkhTjOKI1UjtI3ggHaKdZ7JGF1t0XsTj5M1U1YJJKla5NV
F4p1c8NyIOV/ixsXOIUOiYkR6lIinkBI4ZxgnBwdSasFaqTaKCLYpQhHGlqgiGqKKNpgUyUuoFeb
2l3A1t+r1O4v9QsqYmQYqTWNT++CFTb9S2+Lc31b0Ine4hGkQVWYBtfgV9Qbqq4EUFGAci+qhEIF
BV1chlpnlrjl+IigD+D3R+8U51QZWJlSRZhu0XtE1+japEGzFrOHvbk6iGtfKAmL5HgJo44Jty2w
B2sK1sjZUcWOD+tCu9A2+1Z/Ft4WLL+Ddo7ijjvAYvlexvSdtTe9SvuBEodFfhO1gsgLmOw08PRb
AKW0rgYv/xvQWYOiY2De5FG4sxAPXU45ICla1m2iPqWlqvqfCqrQK7TBztHYv4ruseQcb56RSP32
wMy9Ck14T21mTPe4aT4ganmFxaHqmrO4nhhTBEuFRakzAwRE+IiT93nvPx7hDRoaqYFX+CfMj//F
GLEELnBPas3j+HJb55fgVUIjWUCCyZYL+77r3MBLiLOeUfDAVyF845pXzh2+fX45wNLYSPTfpDwy
nsvvLyNa5WRYhp0OVRBVBMTQzjehWjhA3Jo5FXR3S1Qv2FtkLhxO1nnCJMoDGAFvNMteJbz1ionp
Yt726H8xfi9zafuYRbJCpB7s0x3zwxwKagWnyG9cmt4W1QHDLNr9jBcOc9kgxODlGdxwRuIg6199
PeyZwncdttgnOi6qcIKfya1nzfWDjyy0v6HKgfQ1/cdIOFJksOJKr+KaHifP1sE7+pX5sXfHo82a
31E8VUaPDWZQfDs00fAY7mP0mGeQVW+h2doEt/+LBSFC7Prv38LYZaGBC84W0zmTt1hrDDD7xLKu
ef/bLnfcb6MNTvDBqLAor+9/FF6lJAMIqMKdML1tS62qtlWVWW/5YaKH2dHHMdlX9onNAB8xFR0G
S9LG7PvKCfYkAKWBkn9ICWXT9lSeIxiGUnL1I4xc6b4jrftIuQHRKiFZclLQDs1MjCFI3DNeMGGP
xMOUZ6VG2dQ6TLn28e1qHzvl+SM4dgyEvBvbeLKBTPVFtWEN8GrGsz3ogzRg4YTbDBNOb9p+wl7x
wVT7ZCK2jMMgl06l2+7jdcHdgXyx3YYSOIdcgXcbqCvQTJ+F36BlLtKRf6N05cqt1/Zhdn1hkTEt
8OlfIKcU+8ewinYUHtaPl41lO0Y4EJTOdtaq92DuRG8/AcTgRXy8sa+9f9jV4AwHRCQjmwLBXI/+
YMYghzVYGFhqQV5MZL4sjl3DDGYDCEA8oHFCyCHKWAZHFMpaLBqwuFX6zAHgl8fW+IQhOKY4GLvh
6pZgca3H1JwkifyV72NxU7eh2fKAoGtPI15p39Bmc+l6KAvwHhaCJe0IjPbwxpp6rclpozMmGwAl
/EYCIA5s45tWkb48qdY+xi/0HwNrktFxAiPmMJs0eviGjD6BleJjUi61P8CZLtXQdjVbomzHJMLc
edvVbyA4O3aZSWKJUX43cxHpLWqzCewZ9zTfQ8hVpSAQc/5ltJ2BqqLfwRRwuCEDmlBWgMLf830H
8MxrgpC9E2xNtYE3ZoBWA0iFhNiXbpRaMRIMzER2bvztRlZK9aO+dDso4OJPykA4VT9rH49JpKFd
3fj4QW16feRY4XbFO7OIqij/CC+aIBgWqnVaKyho6y/6n8Kcwms7vQCWtUwmDnXHxMnVJ5S+MaY5
D8VbEqEPeKO4eDAxR5hojs4mbcsWYvpSmzxEVm0sG7fwdPYxgoCc30luHpet3+5GgR3YKfBF9/wE
i+92VQL+iCQkTBo6ZhTaHAUaCq0ui6PrauNLJRbByFrtMZsIqrVueQ6Di/7QznM7el5K/o2CwUDg
fwAPQCxWIvF/w4Nb+2MVLUyCF+tJcEYcd7RGYMiLEzUPdljWqiVVSJCnoHo23ErmFBIoRZD1nYAL
DHgmaYVeIOsnYdVADyehxho77JNKVDraK+rzoPCyV1a6WmGnI8t1DF/fYNbET8bo/duhwBFj38aQ
JVHUJLOUYnrbfpw8bFLotM/gu49X+K6FfB67PqSGGHaboe1rx8dqf7M/0KzWINfVR1CsNr+7d/St
wVXFMMW9PVIIdlX3yZBsg15zfa9SAe83g+96dkPeWS0molBZL3aontaf5YHJMjjaLmrW2uhUOvf4
urOviy0lx87O3nj/dK87l3PMGy3LSxujKGHKzCEpWbiVsjgfSYBXo44BFKENluSaURKTT5/Seq7b
TjWaXEjEzzG8EwcuXUnigwU5Hw3V8srEPXhEvfSc13ZUd6uTHdvwXqDTMxXIqDl/UyeUqZjUQp+T
SmtcfBAQ76hByIf0Te8QhRM/i1YKO5ro0sPhFw4Kswju4Ay8EHYMXgX6cRpuyPsZbwvNw0Fa6Y84
c+BjXQYXBB8FPC2krMUK/XkTJFcujUi9U4myMe0VS2iHBoBSG4uuffo/ms6sOXUsCcK/iAj25VW7
QIAQwgJeCCTLiH1ff31/yZ0JT9+e9rVBSOfUqcrKzJoJflMeryYP9gjM2zn9nf6a4/K4gXJlQ9ZS
Gr2Dy7LRBhHYRc1p8QN3oZ2dljtsCejsIOrCdqTEZAi6CCZ3MUObd/IgT9CIZxC3m1ChqZBg8ZAm
03KN2yRseK88ybiEOihF35uYWFFgrrqR6tO9/fE/zOo6TsTH+fTA/S1ec1AbiVcmdTjgBxjZvCJT
k5YyUJyTsFyn6ONUoa8N1IitAG0E/nEbo4eZaUDYA1DOX7u7loErteXmTB8byt1B7jRX6EhkgQws
QzXKDULynmXgvJu/M3nqfiqHcQ0/VvtKA5sDl/Rb/wnuJ8Rvkq39kO4HNRFJ9moCpwGJmgI2n5oP
qLT+AFNQNTRXGSH3X08eKe0LFcYEehSa7FAVMkLxkF9SZg9pLvFgG1QoN58hCsDpDom8GxxJ/prG
Fwrj6BRrfeigpbgy68jIGA9jDocvJtdjUh4aDpFZD6g0Ch2Egwv8yp9rgyQKjwD2jYO8GXGfvMq/
psaATpR+gz0dGsB4WU0we/KnhL7zFQinFIVHLK0ym6dhQ42gHdKdDDpuhVB/+pGthGAqpCCgeQRI
wnw38yHT0YhAFzLbum6WJFg4vNpo2Ki9Xeg5n6DlgIPuCZSsFTXKv1FSD/+TfIxW2XjmwLt0l0Gu
TVyv2CdQfNCsosujiVM2KUeoPzgjmYr3pWPxci2QDma3zovfJ/MoG0MfEyOQdnNBuRL5CPp4YYHA
0EDBpVRpM/0FrzyhrPvBCwSAXro+sc/DE+n2TPBXEoGXMYmKOGYaPZ0lCGDFml6Jb0IjOIvwo4kQ
SlEEXmEnZNVhZ4L30cJLWn18F95W4VXsS/diPKICrf4Lzf47aIGk2dhfJE1ZV3hmdznRkCfUDAxi
DQhP/yZPk+LeZOyBJgUjSBs0X3hwdLIJeAi6KINNe2LPtn6biTNnu/fHCLRe0/kwWUJVdvVOZY5b
ItQ6eJsJ85lx4JUn0I2arVseU0HvXAoEA43dSDzLjxdlFfwvoxpTzg2smnC12SUnMqDfU4+z5U6K
S3Ccabmz6FPCNHvd+sD9SOp+eGMl7AOKSeuqGUVVn/llX4ei1i6/vWXNAnNoFeBCRD3lrYMDAJ0g
dWoJph+iqIBlA9azZnGG30b1yue6hX0qaiFgJn4vvI+rYXMZHl4UaJ8Rt6duPcPThTuSLYIKYhF6
mfn1iTmZmWVUXeJQOaD8C8JGB1+ZHQWg3fn4NNqgk8HVstZ3E83SGlMjarDNX61PQViZqwvwDhdr
u07zEb0aNfa3/069moA4veAnOouYCXA+t6ZdYhPhKnQHAeMLQ9QDtiD0PJ8zKP2wkOl6+ucXfTCx
LBdrGgYr90OP9KR6qh1nnGufUWkOpksSBTLCYAFcnSAiTFvzShfMmq+99RrU6bCjgeGHmBkAqn4b
dT924d0Zz6uO/IdN+HSCmd3lAMCv3ZTfjBxWKjwJhn0mwQxZPXwKlT1j7++n4SMzHJeeyPLYZ+Oy
p1+TmSfOSf4f9onjLm/AwAWTZxpwbDKrYon3bb53Lt1lyd3f7JLbYD3v4+3vkZK7Pq3xoP1rcA2Y
enVgmctVE42cFCVMU7vg0NB0lmVrHxKbDgYLvoSOtda1sbd+ubRaAzegiRyIrnp1ZKmqMWWsWtAp
GsY0NlgpmfzVKrQJIYpkx2lJbRKaO2Mm2MyWaF3IFV0sOhIUKzhZGkc8sG70HTpWa3btLcwK0dDD
U6G/QbCFcsXUvMFnOsYWQnWp/qn0r8OdPfmHMbytYMYbVocVlzdsDfT04FfrMuF7eQ0W7nu2SbnE
IgELaLKUqvGVhGXzs/vRlbUmFcYstsfMd2A+22apqZgU9PpmDXo3U+04C4HFl4+WjJWnxdps4nnw
tCAWaj5ehQpYv6lHqdEVJ2NyRMkgYevBbFHz5pohg7rG+QzRiFYAcIzDtPAvjNsuOfqs56SNbg3Z
H5+5YM9LLkFWhiyWoXX4X7AqqhZl7mtSTzajWy6xBLZGGGZ41RSjY/zK8Zfgdl57V9xBHrNPKFCt
wZybLRbFxGXqJKRyVAwc6l8uxLbfoedA5llQLEBy/roEHxzcgff2y284GplLoaohZTeOHuqxr+rw
Daiv57NO5TmBy8UM3ZRZiq84kgBkDPTEkJyNTi+z7FGo0zMqexqwgVU9n4Y0v6+Lf+FghMH9xv1l
EbOwdKcwgjcYSrcZHFmeG2ZO6vzKIOl4bsDsvBk+oWtzWbFZPxOACSxW6s4lwrkYF+i3dzGxvehP
3uMdtQM+SP2Sv8l1G7E06T3ACgoslcraXSeMco4oqdkzLsRDzH01p7MzKGGA+bIo4XtoSXo9hCGg
NFaf0W0HmCIpNCSPEfTDA4gDnbdbKjg9hhr3Hhxm2HwD46E2ooWy924hHFnswjAn5b91VskqHYmR
r4nDVSw656DF/x9p2PARnH27B08deB8SSId+fQsPiPE9RxRU42EIhjw4V05fmKHUkhtri0X0ft5I
d9Q3q7mw9NWkxDgLnCUjdoCowXq8dAljTkPmSjA8hbtIhKnYy0ofbSTW17JcuYHNjccjPUs9Py2+
C8KbIw3AUhd/My1qHX0iIHYmPJKVWyRbk3pFfEbKG4DrT69FLGma9/6BIcLH+W14G+9ZQRcfwQj4
ATgcw5BoiVIAyNyAy7p4oFOKHy88Kl3a0AQUHCiZL3F1sg7njH5MXyro4PnpTT4eT2Nv16wyT6qV
iQy2/jngT0/paHdwrH9BvGbSFZLi1UDfp4Pz5ubTZS1z1zvUaTjAggJwBMPIrptzlCxS2p2ObJXj
22Cw/burr08HNJ8I310NIIjzHuwjar4bqjhZodJAcirUdBFm4f2ye3OK4G6UnA2+MBcAIo2LagXV
qOS8anybja89U3IuvLe6RBef7hp1uOQoBwfKL8ODcSnpFzw0nVGVATdZLYgS94Cnx4GPbROjYDlP
xcPXt7d5MaQqHa+735vOCtl7VXR1XHjcyVDfjRjfPZSvTGtc+GW37D65We8ueOq8Pv9+Sph0N4uP
fgguaLOxEf3TZyZZ4TaxRkFkfrCyx763ZvT4hjiGehfY8L8NhwEDeBLYJzpvK68GgtOgrK/iYKJ9
o96IRlaXuBjUs/58GG8wHxnefOl6yaMlz6/a+H1ULOyiem8AKxpjeOnqJvy7DRBrolj1mjChfu8H
QKir56pfR3GreEZLBR3gCjbg/Isq0WofAdn3r5Ndm0y+OFnoFGhMzNY5YAo14rFCEcmG0JgR4h8g
RwsXCdD/lG5WyadhhTubjWyluJoUNy+84eA2gSw8ahQ/JEOrOoSC991/z64z+AdvEPJa85vWIKqg
m2ztUcFBcSaugorEvIHUKivu0dlYn41NQ/5hsKTKR3F/QforZu1mgDU04QVhK6uCofzXMVJyyaxp
qAMt1J22Dk0A2UZe6SnO70+G9HwGFYoCu/bhKpAWDZ4LD6+8Q/fR6EIJA3FHbsvY74hUTgSBPbjR
mn8gY0CnYc5yCN/oTc6LEEsUURRqyQN2jbfeDiC2rHAkZQea75K/R39PkneCk3zqKc2jOnJXOJrS
N6RfIk7vUfotvOM4cX7edHcxPIGSYOGzQf7V4f5dktYAKza+BxSi3yXVmqkAzeHUkFyy2l3KNtcI
BoPl3Z8FBjgkzPKqmRI88rwRkWt+2d1VmJ0IpFI+E3CCyLSgJmaov+Zj01uBsUcfUbwIwB4oEuEG
w3yxPIifhGLNAmTA+pHOEl2S0wzrfVb1PxKggrhYtaIKQ//uYv6rX9EK70A+1OZitqCLTzE0Jea6
g2CKLK354uIeqhLR6hUvRhiHmO21/prk5Inbype/yU2iHUQ+jO6L4gEW8MoPM/l1KhTyo7R4SGIR
V6zp2qqiFo/1kFTD2ttilVLlcqeyXbIIWrbeYy/wgbChvlKkOp3qxzc40KiQefVML5iJDMN9597Q
3NjnyDnOE30+it2tEWsdku6AcgmlFIsaOrDfnumRNqnSHiklMVZJIAcTojA/p9aq+qP0TJ0jfDmw
HOiUMK2BAHkVOn586WaAF0ZyyOYRqi7Dh1tTfYVma+offbchLCBIpfrqbMwcBUAZAPKSigoPzZJm
MaQ1gERPX2qXrTip99jHRy9RntSJoqC99er0k3noPXWiVfuzPsjl4d2h5uIe5aCwKYU+FHNcTviE
UhIiLxBORFOYEGFF4jh7r7RzRQxrvCmdoeawV3i1N2TXNVUCLqiHnhsRjfGbpYXHMuxl4BV1ho02
rdzIS6b+BwVYxEIcM6M8EqSXw4/FjCa/ebmf52wBKwfiq4c+IeZEHsFf6MeJDIL9OtomISw5WoDY
rN9wXeK78ljnxZDfGREPgaj2peDREwCpuQIGcp4ciKWpWqMitIJKs4P4k7YDemgtbPUx9RhgEqiG
X9ug2vxnpH8J1GdDaLl/h57iAQCm7nLE2rL8dvQKm9kZZKuM10NnKqrBP0o2FpkB/itlXJwkxVdb
hBGSvHfzq5wu2F1AK9/Vshkyl2plhBEnmvqVGf3Sf51LuX1KLQf6BxWPipri4wXLSEq6GQgJdZIK
V6puYRqhljRCQup8VKLcU+4M6AF3bA2Ppyuvf2KLp9Dvg9AJYnwk/4BhpU66mH+SMX1uICEIoEhF
yDRYpRwSQEA7rpR7SyNSDZKK4cNBz1IdaJf4Q5pRcV4FOQh9amKBQhSoCq8jcga/xg1YeW/u03Gw
9i7+nPYGrRa9WcqDgYSx734AHsGWYGw9oGiB4n7J/VyBlg4d856oWuAhPdH1Uz3ZlnPiyGtwEG/C
OR2dT3COmCMW74aH8Rb0Ur1pMcy0DYTi/ZOQ/5MKsANt0kC+yR7U/E7t3X8hykUPsiMbg/QGXxEO
UsRmkbqHummFp6UWcUjMVc+1+BEhCpdJFmbWstHKoC6h3s9IotFcwTM4JWlMq5yIQX8KOR6xOi03
CRqPpMSZywH7u8rXE5HhKy0OAjgD2JiyfRt0Qtjq7OKWlnrrZN82wwuDtmY7nA23Pb7hP1n4vfKq
u606a67xZe6w7/TKP03m/8K2c4sU0Gxjtxg2ha88KWp6hdMzoi1zI+n33pNYR4UaHmcYPvNbYV72
Ng1gkAXO1tqoysjYRu9IkKds2BvMI1u7x4pzRKzwCxB7PQTNcq+DQeTRepZE18Ud8wL/ncMUO5U6
oytvyL2kCe+f5/ccoMqt8nM6UNRF+aT3/udsF0wO58zdJKQKz9l7hiKKXKGDq4u5q3FfeBAlvwyc
A8+j7Yj5gjY2wEv376ma08dD5IgAACYeybBUOjc2U0KwhFh9MzjCAX/CJpqtIqExDEJEI/gru62G
IERES4g18hICu6sYkd2coiccPUknbptuAxo8/swAP0j5SHc2CVKeiBFuSBkeHgA+iD5y1F6ZFjpg
xI3xBDC8LJIbaXguCbx4jNV6jaMMwpuzXcM9XHvrvNV2oPkvCOakPpWK1FlhMRa5B7VOleOCIISu
JLta7yl99GMgWjzIcr+GnLluuOxtkuqcsoDSe7zFOOrL8bjDB2y57emblu/pieFL/hqHLW+7PNzc
Yb2Fzy2x5DZpe1l3AovCagaPvZFVMLwW7wkaPEeqlAiLGQnPlgSLMo6F/0n3I1jE5oNxZn5p+qYf
jiLzjJlI79xn8ihkoOto3+X/Q20EP+eZQQPmAdKTB1nnuPoOQ6bvA3Tp0RoTDeaD4l1CVWUHOo7p
JoBZI0POM8Rl+YO0k+SF1IxbKPeywYMuBx0N/uBBwf1gqGvM1CXGzL7Gdxez8rG4YKyv723Mud/r
HJybfX0raLm9GH5k7MatJI7Y09LSc/cwDC9wfAsw9gshlOIbjl+41f4F+0PGRpPDpR+gf4V5osic
sY7WINuGz+HIWaIx0rSRKQ8uX0wA46k57Y2XrxyJUV4bfPFqhP5vvEsRY0C3UrKzpik7XqA2fo2q
wytYCBI2aL4FpunF3hLs/XP5aw8X2Jn9FeAvD8ZA/cHdBwL0zxfrwuQCMLSCYhVQxWVWk1si3vwr
kIiTw20Xoy2yD7oIAIP0g7qHP5TZwYE+5PA6Zc+DO7LdSj+CzBsR6zsEcK7/YiHOXj94K780QXTj
JtwkzhSTTuCBiQh3h2BwP1vnDJohqdwqkGS6tLzPUGwZMHUZzsvzGFRxBzuZbTgB4iAwR2iFC/EO
8ULPbx3pTvFEieY7p9NrLu+RPMio8T9fpiJHERkB24oMt0cweST1meLjZmEhrSHFYYXxhIcbRkyw
mnvb0WmIZmW550nzUK7meyJ+2pFctwlby9IMDvwTerWjpd9kXCuZ3jUHLeDcYYpQfgHhGZXz90RH
vxhNePoVQBWq7U449T8nSIzJeO0dKveCc5IzKqmk6oXqi8Fo8cMv0bRfuAuG5DyZN4DfJIUeY3D/
qdPJojhb1FQq/QBn/5tS+rTu9D/wGfcr5mZwEcnIXsdvTEt8VC/H4MAcRugSY3HjlBgXactc+dX4
Ak+YRKEKg7F64ztynbyavL7o4J0lGkcEMiIpyW6UXAIeFu4GZLPrbguaRuGjEh81cNJyVLXjdVLx
35iYMTH6gueKc8dKFQtVDENew3f084Bzf2FuzPrviaKv/Z0KQWHcGW6XGF5AJqiCykHYC+ptBno3
mQFeRqDtYuJKncnk6VKvFlcHpaA5KEct/4nz1Li7twCtDh+mEZ79RvcJlfrKrMfHD97MX+QVhOrk
3u4WHrHD0+TpHSYlC1sdbGlpy266h9Fp1PaupFCgNe0yzvumd9Q2uEwKG4xtgiNQf8U42yJvzK5J
gYkRLrTVwQUcWQJ0IOmoEz49uDVbBDOYgTFCWr69Qk9L9KdTYDl3Ozw0TXyAgf1xlMIkHq90uxEy
d+eYtBvdBx2AdJuee82LWYuBLXswZu/d8oCx2zBfniBxcLv/btkbd37gcJCOVwhD9lmV/1JUi+v8
HocpYsnTFDOa6ujDm4wPWIDjWTPsVKDKVrtFXMRVtFEQQLrV0RaPOA4TrGcYiX401ksEENenVWfy
yPxO26xfA4Kcr39uJ+x02/0nTnzlAXyBtt2MmoONi+vRxl7BynZ2c+Cs4RYvLO6sIbO+ZrS6Gb81
LMh/5JcDvtCnp5Qy+OgX4xTc4+TQvDD/bgDV5t3oBDResfPdYDvXiFlGCWhOvOkD3MmH7gSlQdzE
6ZyWc3RJoWfQiAKQIwQ7/b7XtlvIvyOw0+bgF2fVQ/fkgnZbf5jwtTglIM3tutUExoM4yYtIZlSM
HfK+c48+GE4BBKeN2Tl5oPuKGrTpgVndcttZU3kTX3mpTnD16kgxJjgU1Pw7aDIXXbh1jvB+h888
OQArM3KOnvm442OFDdzaZPGUgYvlJL0ew6RqoPYleFPBcTberXsPXx0EV5gMd5jAa1xqAF5HcD4M
gwZlCt/Ja8bwoZbMFMzj22zWXFSwdG6BeKrW+2c/uFdcXGJ4TnfcsRArPXv3UrBlwBxXd7H3f0ce
BO5ZZsOrY5iy+dsBoTN/FCHrD80kRD6rtr2Cnr+wrhATASdQUEI+HjyPQTFeMRJxM97PVcit6ZdB
HG4z7XWXcqi9wQMebDSzXu4tfpVGfUfqwQih2GwCUeftGSxDxAA1b9t7+Qt6yx7ZlHEcXc1YBxdM
A8Qj1439neX78Gr4CxEL882YIe8rDbUnUd2wD6v2YbyGOpACeBWhTCMRi7H3oAdp8N62dxu3PKhs
MzxvKNUouIcpNE/OCpcczB+m1BcagYKNjdnW76gEW3llcHvDWribuP5zj45RC+Xi2R3OU4Dog9UA
0Ty6lGsUe0/w5/0339chsx9tu1zWfnJLVTZTOy4CkgxwAShLHABr40nPFaiCDwPqIecbFQp+DAv1
EQybTTPeUutv55cxmSJNQPptID9Cw0jSgJ81XEq8NlH92TfOEPCZOXQMEyMvGNa8dx/aBoRs5lVS
TaZVs+2mFX6XaWXAR+s+/BZujTaIBEQMOHu+TAhsnYrJ4xy+PozgUtsbrYrVDBFyf8EbqeBj7iZm
1eEdJtHtd031QDBnriaRFa1cr9V7Ru8BtGzZiZnMa3sEr2/xSrXDlM+lshLVxeBwQIOSZUstRVpD
Vfev5u3wUHa+tAlzsEtEIRyvfJHgNAEeSe/46vN2zKL/SnvuEHG4GQKUWoSjr9dU2ulRq4CGqgZ8
AU5+nAee3ioZS8aDPEnIEcXbG8Aa5aPMpR7+xypmjOkKV0CrMEemb1selHUGEtQRJejfIsVBq8va
LhQEDABoVtAhx+ESmr+ovdSFQZ1DmLvNscdZNOhkJ1+88weOpHXSvvj485WlDeW3KX5dHf8uKAX2
jdD17F4hsL/ouD+s9XL/08Tq+OVIfbjDGGXnQ8XuKiqDszOlCy5Xe4Rt1rLerUw/zLlrcPp98H8s
QmHj7+/9OEE5EvcdRJiPE1b4a8FmZQrmF1y9W1DmRki9LTXkkzXG0tmP5PagnokyjZQbL+Jy222D
vMkLC1sMElDBCWJriLoDtWd+G8PaIaeymktq22Z3OgTwEHWokigAx9ue7jxrUCmMclgZyta4NN1S
LJ96JzQU+r6yW8g7Sz2wl6W37DgtTw0ctpm3hwnI3oPrwEsrwal/mfkCz1JSYBYbSLlDkY8g8iAf
rzTtkwcjeZMpAQxp/TofaM+hc+W9MQkAnFEVDmQENKbj59tum6cgcph2O0SJO88UcOEBguv76ZVJ
NSxeIB9mHPZ1geKmazTsll1/78u/AOuqBt0HBKMWH4FbqB8/TmL9Bl0lkRT+kcmV/DEPHDM+moOC
Q7VJQZ0jmNXU+IHLVfxDTbmXdoyxOQvl5270uYvgExgrMdYNIC/HvNxhkTfgkgroi3bEOak0Liko
FtxKrl+YqvAZhhmyNRzaacJrEMyC1H3NH1R7mDkxgQD3haikBEf+ISAVFoP8zv7JtcUaUZ6vkibH
/QPnJJJFicOkwqLSIO+UmF42QRKDxIwGBBugBSU5rOwjBDoXKsHgMjVjSEPUq9RbyFqUs+ZhiYv/
97u8B8CQCgLVZugGQwHiQNbFUDUcLZpvbQO4pHdTOQd7l/EoQfacMRAzGIz/MCbt0cOHtCRp7axJ
d1hMe0raDECd6gjZOPU20CIkDbmvMJ0ctQCgCpQVixpHag8BYvw6Zqo2+QGWUziNQKWeTAaoSKvM
jrlapbmaz4zHYEgIqija0qiqjBmtcZxS4Pc08Op6dWF8Zkc0c2onNbltpM2UYglkBgmJYWSiNRAs
Vx8jZktExqq4UmJWEBirp18d1kZbvzU6/UBgcfCinsrjZYtOUsrHEGNj7hxQEfD13khmA00e9SYz
5mgxiMq+zkQWibRGtHVl75T7gQGPvo2j1qDCZZadDobzB1qMsAzEwIq4seKlnWBJAulAGQTbgxNJ
nKC79LYXxMP9QPoxCaY41oaFxbYUvCT9CSegTh5gOcA2SaxpiEjlpBs5e6LobFByq4tB4chyYdwg
gDIweftbwSsQETPwFXGxzUsiYFMunZ2sDdmwQ9Hbm4YRQeaWkjqijNeWkXMYp7+7mHE1LGZMsLUu
Q3cxng029gCiBjYzWsB7mn9PtyHhHxQUi64Jnf4X3qoPe9JQfcTPMLT2kmAbB3MWKzBcFPpsO2RL
LExKXUEGvBLfdzPgaCou7ir0XdIB7i62CzzerU/9xPGtSg9CqRNlMixjHMeMegktLIceNDzNhAOS
iNYUktKPaNNGQUIb3j14Nl3jieYjIVHNmEro4VJHzwQfga+yBS4n4SGdH2K40/R4oeypf8HdqBhP
V2AjENKaPGPNIRxhk4ErFYgGEg2wgcrIBeB9Qg1YmTVzMIY9AGMxydgCamL/HLNMM8EiAE6f6BeH
0QuDvqc5j2HOk9uBzOtIVlSG0YfwNy7Dp+TdI3AaoqPHI2CjujOYMTVzxvZhHBA3TcwHWQPa5kSz
niFkLpcnA9ILQwJ1bvCY0ezgJc8DjZSv4fM/xHWORhPGIEAZhjM8+Q49GqBqn2QiAtYXSDoDeOKd
JGdtmBh8K3yR7tDO4Mz4xRiHeP91lbj18ls3jOS9gn2RgS6Dbjtnlj4M8sZIUPjRh79Z9DpQ01Dh
wnRpsiIUbDoAK7V+o89SBk3iOxM9McJxGL7MEDsA7u4XeSSSYC+EKs9qkxRnNnIVXrfSFU+QyS2a
/FUNlkHYAG5TOMjYBRvwZ6a5zUG952Vp/aObUcVRnJ4HnSV0okYADi9MOMGivslVlp2AjZ+cgxmQ
rTGrdCnn/QCAbzNMp1JFcNgJ/Foh6cvDgzFYVg0myywZO8HvXTyCcoyUwY79jEEj9MVkNbDti/L+
gTbMR5bSSb1bmeaxnyD6sFJxZuLSPowdCyMdcT2ST1abOlZ8Bl4UupqoRzvwBiJVHAQRa1AGQYQq
MHjdIQ5g9hi90yJlL7CFLmaJN4ta/Afx4JZ2ImB5xaNmwJL33hwRsn2Acsa+A7nn0vI8xLhjx01S
wHFEJPWJDfh6wM1acYBCeeRylXt8ONa5GfJ6LfggScAdbWCvrDUzC+xQlyTbJOidA/koQeeDWcUB
R1fE5/o5wovpFSYykxdERiTINwGvEXKjrZ7p98H2oa36uHoYkyYDoB5fimxN/VWxCRTvRQUmVAeA
ADechAeLqU0k52DKntDx9kGrL131x21Cyc04VDTPQH/Dq2uZKQji9YW2UIKv0wRqVtGrQpBE/cz4
CBB2ol7Ni74GhS7p/ASDLlc08Sf8jlfErWnDw1m2HZ1vAdYEGcxgmudTujl7+rfcbtDHisv7wdu3
scACHl54giE7jsY07lgNrDd4tsQ1BtOJV81kGJMjmpP5GW5aBt45uHzMohIBSTBkyGy3F8aZsgID
MpLDFB/lBNtVeY/Ei+DcRgIoM95A3mo6BAVgYQvSEKwuXk2DF/NcSj7hrMqrIh/5jhF8x0TxhBLX
jaOIcBNFsJnNKKbQ8Ul6ID74UYPDmmFFHOUWEX6PjRlrg4206nNwZnwAjNM4m2dJEjGWO/g6e1F3
LZx24HK0SOgpcp02Am/hf6utXDb/SufqFL7qaaWwwl0sESMes9yCLrY0kMVgFXdGtS6T83DhI2IR
XOn6cBzSwJROUbeIcEa+ejUAmSM3SuyZ/IL4TGF26fHzOo2bkFlUKw6dH21p2bhg5uz4cLWrd4OH
qr2MV6RNTxvkWLkTAtaYvcooL1/jq1uGJm4yAAcHEzamkiKbOay8LCwvY3CzmVGduDxWRRlC1Q2y
bIVAWnXaEBVZZcbTIFBrVESLtAHOHa+wB0s+GSxzzhEZG7FeZ0qAnk7NfWFsADm8D5E0cMs1C55B
E8iwPBShHNH+GLNAWo8SQcpf4GplmFbgnEp/F5udinsmq1yzaIq/ugUOTObAqE0wYFloQpofVf3s
Brdfusycxo2ilkgOOpnlqHTAw4RuE7+IEQcqOvUkbiQf+h4+EW4zrvv8UotZDdiqDlYYW8iJjvfE
VAatH6uWHbf9brr7hLqHFPbYZ3szj4Xox5ooh2WJw9GRcEJ9bUSLVK4YkHRVoNB9QLmlhrE4DlWk
9nrG9BM5G8mLdfYgjo5uyTpf39WQ/Lqm8Vtqlm9d4hyfZ8v0x+qThCPKsUQbYMBolvLHhYRXUdB9
/0ZseKUzsNASFe4Kr+pOUB8we0nIN3gDbZ7ItQeweLsFHuoXg5SPoKOUlt1CQJM1Rc2Ko5D5A2Qb
gqi2lok/AskyPDOhAhwBRK1gOf7zBgHsYE06oHGxzKCZqAAQx0JxmC3FbZVCHYSMMoDo8aGVNJvh
WKllr1RJE3k7gypMeMoMwi1RgtUhL78q1kt0EhFk8WRUGVAH9JV41tSyFBNgl2gSqYZUGWu4bAD0
zpmfIKMALNh8Dxjp/HUGiQvxrwhBqO7SQtIIDy77X79HPVaRR16+H7GNuQzIK7RgdaRkCR9DO08l
GxuLY0rZOcsPeyN7YE7GEGPxxp6h7yCtBnr0IyYf2SRRY6bdjcdm1XnZkNMbWIFB3M05IQtT72NA
NnfZq4rlKbXfw5GsuoxcwY/InMhYT144e7CzBkti+9oh98NMnmcm/iR2/csljiFILXDKxD5RXimk
SWQaUMG1+GlC8/VNl4EkkL53BYXIyehD9SjtGmWy4Q4QPgxYAg8OzmnbCBQoqVmH4kUwdZS/sQdY
SaPsXFl/461VlZTlSkD8xqMHpg98AkIZEd+2B2PP+xmNBkSNkO8RAyPdLSqZJw2EdiB3vUqZcUJQ
k/gl2kSxLlT+tzhYBDR56THE7xBauSOf5lOP/qf66awSMyO6Q5u/2Ul9zMDduXa03NFwd6QF/i8P
15+yiVMmKvyCj+iGro5YE9q0m5Hm9FRKcs6wjv/1/FXe8six4qKDuGYQNRp3GvyiKoK4M3Dsm4dy
POU5uaUt9ubEXm72FiuDA5BjGJn2l4tJeQ3zQDDGGxIg+TuJOGvGTbQpFHAUGcXYP5EvGXAnMNqc
MaGmDL+N1nMf+caHmoxje0D/CmBl71IqYUu6ertb7EPy7da65mj6cEu6TjppMRUMWEWq0e4WZBN5
kXCZCIpyZCFN6DbjWmG8fs8RlJS5LgryWkwjHpPEqqtey8mqE7Ysqg+T02Re4qNSRMgZ9oTyU0fF
3WjQhjgyjYORFqAUvAQEk+Hxr4wOt4VpN4a4GvyyHjwx/li4IgaSWPFQH10lK5lMl/GXJaFRF01w
o078mnUL/SjsjBQoVOs/Z6UJ6bS88rCm0UGMYqGa7ekKdRtdNNvwUt7Mu7PqU/xdwOWZ3YjK0j77
VWdlLie7LjbXamrt4ajsIiwU8BnElBvHokXAIoKFpGMTIBOxC1Tr0QHeGLPkoSQUZoz0hstSPqEd
CPuPzyCUhr5wHlbpd63JaJqQJBJavHBM+IA7/sTxiaGjwiHIZwwXxEDue6yRb4qmGXTgTSKBCFmh
RKQqLNmxQ08MX//CheXrNCNu/BSuIUxU1tJKKkUSDg8fsGlzWKNKGM/2pLXinwN0M2LSqE/PQdI0
KO9g7DP5XMorUXm0R84WmTtWS2KhUH+wd2F4//7+bsxfHFNopnAUoYCpMgu1ukYdMUNp4kBPqMek
CT1BNlGYzQbL7t+oPmhDf+8uX2weKA9Vo7Wz0F301UJWIUvy6j5XhOV6qHQMRhxFT5CphV2+UW7t
BDrdPOIASh8lOg8DGhD+izL4BqDHFomhxNCqH4B2hUnQEfbLoGRuSHs0T9G4rrBNA+o88h25UwjU
HOKAq9MAQhppJq99g6q8Wd6tzE+BcMNhtHKjEicQ7rtvo9C9SRB7rExynBYIDvWAw3b9puyqeAek
lw2Gem5Mz5w9Leb3Bab5Z9sYAiobSRDBKIfTAUm6LPUItmnz1WRhnScVi0qDFE8QAZd6RMbMFJLp
FUywAYjNWHcWEdZfAd4EfgawRr/APJDt8wyHtQYl0TbQiB/ypgkdqV/mi8KvNzYDoQW8a7dhK0rK
Zj2eH5dzPzTaQ6U8HDSa2LYd1EdtSnttKWl/NERO04k57ENX5pNYQzl5pEhITtpCDOinHcGRkZvp
DU5kZxnfSx0UWi6fvqOi1A0Af1y0oSaxEzRLeRCslbQ8e944r1VxtX+h+vFgQQ/sxW+HUMWhShA4
0ZMGC2KkQiRNBmlIxCtIG6M/60Zn2VlqHMECezoZsVNJVPDpHqoYlfOiQE+CYwrlihWxxdVC8GYL
98i9fUMP0ZkKbVXSSu0yrHWvgUvj5qpj7G61OB4ivz9nzKHN6FVtOZnxy4fkg27ATDigY1mcPpft
rjD/OgcXec6gbTCyEZL8t+jJaLkhDUOOD3lO1ZW4926U5oB8wpnih2HMU0RidshIAItmDk1+uMtj
UN/jkobRdfnEE0bJv0wG4zgKYE0sECcxFZr0mDsbVwWEtjiah30l7wBsdSw/pbxsQfGvuau45sIG
Qrk4r2VlfA47PLxVtI0eQbrqpoDF9EvHQscpao0IC/Hxd77tTwvU+QsUcvZTr8k4RTwHUH7+GaLv
pKi5JIz4BM2L/SEvBAkXFgyPTa9E/INYW+MEIggw7JDPTZvFjIZp5OOIAPOYmCKHQUYbs4Hu+F+W
2CXijr4AiofIbd00ygXBAjdiUTk8Lh3YvwQ89f3LNkXRzeAJqwoZ9vtP86fcRpShTgwtLOLtqRcN
EaKzz98mR7BwO9WNPFkZyjDKD1bJS5R0OPyAItxm/GUgHNPgbbFi4jAhIYED48SKDaFyY7w7w1x8
RZUXmb/lCQREPWpZpeNUSOKiXHqIvR+e64bIqXD/BQhpqNlAm0S9o0Vf8p2GsfpRCEqjsyVdkkJ6
BD2arQVh/GXhvxOxMi3AgStPRfbFoo9jbkevkabVybJYVLEf+i2jN+rpiQhfE5wJKPhtJcDtsjsG
vhbDlKbY3ku5UQ3mRc1bPJq6KUstHcsnDrNewxpbU8yumG218e/dktcy5g+HuzaPH16OLFaFPhBZ
t87buEv03Og76DLAZES7boKAvJxpmnKVbSCVIkXIx8YKkhkeRhk24rhSAO4p0kN8fYBDolwhTmQP
s/jRLA0e49bO18Rjw5dhoc9DmFp8DJ4tVXgbChA5M/ucs2hy+0ZRDgfwdWVAPMk3DobYbmQ5ABeu
PHw8uhLodIHxKHh97kjFcaQQpOSJyBloAjnzqSbssBseDC7idlSRdwMtskwQjoP3DPtNVx1RjDSi
UJAZOBBxWd9auJwlV9p0Sm6vJvdEY3ZXAKt8gGht+GHkx26ocjQU3WBkahHXWXjBwEaNBxxKIUh1
9WCPBbbZXYBPmOTnW4JE3WjNkU3eHeiAeA9x+PVwU+Qco30KZsexSno52XJqwIaVzTd13ZbsLiKe
gssj5p6vdk7rbRZt5UAdY9OyTmz8/hHnMtKrN4vt1cUdqltGWUaOwby4mGKTfgXp7I4Yrcyp8sdD
v1hnDK0k4cerSoQv3OPZsFUfplnHbKFBAy8Gg1x4OiOv1nMqiIxC22qOJermGQF3tzh5jv7SVuYx
LE2YkcrAcslJ99MNUl1zvzOLvwtzw1ECFnxaoB7ml/BoL+Z++rwbF4THT/cVrQKUfYfezXhj3FUg
bi3eJBw1fNDprTg4HQ90HXKQO09prpSHCGIroxqnRnn6MUujjnsCkmnyjg0ADQ5uOWkW1C9vVDMi
fLRHLWhQ14FkAGr1492VHJvmrWKCMULe6kSrSR2bHliCNeOJ+oz0kuinSkkKkCcpHSwv+IIxnfEF
TQuqbWQ9DEAgp0HHerQOCZrZRQz5v96vFQ74S1U+aUS8AapWYwE8NekMOtBqP3R9ebvSm1l/D+Sh
yOxJdRIe+ODfqI6+8SiTY1JuSNQOhYV3QVzgVknNfqvhLuWVoxbllHfCDaQE/AsIUH70t5M1THQY
bFDJVuSp3ROwr1PjHKm3g7X9PEUPUh6m9unYXPyseunbflkrzovzAIYy5/IDrc6afXO6m+u2WbBI
UIYhR1r09z/Vt91ouweG5ZnzITw2pBScAf8TGiFPwAnc8aSeHB09ErS/+XGQnqMhSQhggnMaA7dp
jbN1WhPGsN8o6uCRawoCG0aOXHkHhPZr7IbENmjgwRBS81GSQ/sHTTkd8GZ4230G+04JinuNAVXH
yfCnzT7aPyevQ7Ck0M/pj4TNZ7fU4Wy/Zx9koh3GI3yJkfMaB/CeMj4GOif4y+GuzAC9qPmb1eOk
CldwP7zfjRwUMvHjWo/klFNtP4WbEVKPJNz1Mkf2qWTe8yaFPIAkJzuJ5tM4r1Amm8fRmYY1vrnm
9ult6TZ/jfQpt6jlerUWP1+Mv99+bu1HmkMDbJPAaoqrWiNvALC1E++qZrw/cRxQMT6suorEvTd/
H+w3vUCNmWjmhw2WMtYnED8RTxmcXFqIw3or5In/sXReW8pqSxR+IscQQcVbMoiKmL1xmBVUggHx
6fdX/e/TZ+duW4G1VtWsGbqwiWAxjeeZV1rQeZZ3dky/qTLDc2AH9BveEu0fs28chNYWtMWbPf9I
eKpsgIzDY9nymhHBRuy3zgBHR+R7DOqngu5iIbjxYaC+Heq/fG6Afj4fptsZgSUaDmI5mO4+0yCW
qTaCiDRnohnkxo9JwRTcYHFXwdGbbLRG90RNhb9m1B4gFTezDJCMR6EeLV4oXyl4YSFulsPGOAsX
uHEzvMFPFRTOCus9fMftwkZFrIshs++r1I7GMSalgyGhKla/F0u9S7FiK4upziawa+PVAPViynb/
UH2Mj30FNh+wLbWG/5j4MOobcvxxyBYM57FwRlhGCPQt54CCYg/ol1Feckevxp3teCo0B1qESTb2
8xyHG1ZqfDfrUYQAGT/QBe4Wz5UMicV5DUBK+8uaRuh27MkGGB27Q66oVGYmaSSMmjhC6fVHvIhg
4EA7EJBpxDAxQE5lqDuVs62NATKoun/WQ+owQRVGX5+qo75BJwBW/jfEvDcoeRxBaD53dFlk0VC7
l5wnBhKumI2vizdW21LxTh0Ux38zuQs9PNshaIAgIuUK1Y9sBWwJm9pUG87raaOqRBQ5viTWYYBX
BobI1lJViLiTtLshBIlkRF3HDZcxENfxMZl2OH5h0QhTQ9knfsttjRXVOs/xhMrmsPfZwU+wBHnI
lJFOwxzW7pzwTNcbDNZ4Rhr3I+C9OCpcwXfxcc1N32lezOV6yic9Hp9tM9lhOKtNOM1+JwJ77vaC
I5HKrTs7bh5OVB/KC4UEY0DMK+Ho9hQb2PxqNP9xU1Iagd3dKyc8F1fMyDEWvq2a8xaz+7iC0MYV
eMJmEaKcFjThYWJmH1yua1ZZYcEqpYrBzjSq3NGgCePwAGvvVhhYI83fyDeXxXxJaKOUIo0R/Ctg
kEZm+Sqsda4MLdZ7jj9JynSLOYsV4Q9gDDvO0GD9sY8B+XEF1IZJiLphPcLBrufwIBzfq4Xq0qay
/bHL2zBGykktVT6FlOxso/WferY1XtIIYfxF4imPMBsQMJtEryAE4CjhwRNlCaYKffn2Abbeh2Jx
4C0L5u/7NXCZwaPCL2T4TJXPqCQbxHEDfItqkG3ZZH+8e0hZgUMAwuajtL/rBLpLwjElOV/i3ZP4
/e5FuJdtLSKTCCypmZtJj9tvrLWbMaJcA/rgmW+x23deg0YVSmEEp3sRYpXDXCHnzjcGodrFKHOh
v0QQgmlOcwKOcpS9dydVH5GoO+LMrSRCbUylXZ1+ezkmdlxaiuzcK7m4TSfzqb7QUtI+7ygu3JgD
FtOoV7QenOOlPnjWZp8n1YGUxT37ObircY3uVGSycBDopGw2GPjR+vIcQpByBNfkLI4xvydl1UMf
dkTXAfEZCpsJE5G7SKI58LLC8qe8WDFe6Xoafmv9ojZL6xYCI1GOj4jlmlLHW9V4QL7fFBrMBl8p
ATNrmoMFQ4ISc0fAyCk7We9nMe+8zuLzesowloeOAFNa1p7BSpqrUWrMuxj8WVLnU3SjLz36VcGm
Rm1n7v/4KXveMSIIUCb8jBp3yLC45slEE/k3+2eumEjonY5ZxYwhhmsazAGQNKsOcQhmrCPOY6q3
tYp9ljnKaZs+tBwXHkm8f5NDdjUvB9Bq2ULmNyCbE3zG0uizkhpO5m1QZBKQefP7nFeH1hkrXl/F
Q3+5vKMQLqfrnsBC8mkThbqeBxF5F5TPgCxfrOQa2HnxYsuMqNkDYYfwtNrk9zpL1Rn4ihffHr6e
UJl9gfHFNJYTNEeS9fAJAS+teXVH9s25eLuby0HDe2HgEKM0Z247gh3oDl6aSY9SwjhXX9ahX/NE
QwCsbYW03sk8s5txzVJPzMcyuRpzUmWFqj5HWAejReRAZ2K1rd+DzoKdHoLrrS88Sn/0Y1kx/mub
UHXUsRK4bmclkn9qICAobgxnNIryD/pE39klq8G6PMPbVx2YcjBY/blG78Sj8uSgpRDpN6jSj79h
tlRqEz4uKFaTRiFZyIJAwLBm2wASK/lTMRdXifXOR80jnAaROtGA9nbvf7WFkEjIT+HMgQ36t9+Q
ZtoKBg6Gw3v4I3tpiy9MZOghjiAgcmRASMt+9mD+m1Rmn4snF/XdZa/s34frx9Natz1mFHQxHMjs
FyNnRI/Vz3HUqJEdeuyO8LhpwaW6U/r7ZAH6iz9Ww92apISeLe+C/dYCn4HCh2JA02BU1yFw5nPJ
VjTdqRavjoMCTfhU7H7/QV1r6/NyP0tuYgtbRLZHw4UYzOfFfzSERnSzFlEMKW+QTElp6M4KJD8G
LmJ/3+osH9hDms5ORo8iD28iK8EG5k2p0wbLYaJMz99mtIZLXd9nacMA5jc/rNH0SwAZKRvvVSSi
r71LMwJuhm9/1DwwThc7EzhdCtrV22qEGUP8FwyJnczbWrh1dMTpf1aa2GEc7rsTwdLkFwa2uFMN
h6UJ9zt1EgMiSM+t6NwEzUDqxK9AzxJ4CB282XMU6MvcWD0KTDF508qYCU9nGlNRpzYlXSe0Q8Uk
Fy0gONUWucIkcwJbXxLYKg4oZ+s2ez7N06TJPw7x71DnfyYfX9utR4RyAECswvxkD7k92MZDRO9r
KVHwWMYG48pjOdxupuVdnces4GW82/rlvmbwtyHRu7Ux+4zJRdDM9sPVi+kNl9F2CQuo5tFaSbcm
PD7qYgZEGyeim34YgXmxJ2NMvMcPDEpOQeEMKyg2GQCHr4Oy4st0p6vFapUhwo3Rka6ID8nyGdYt
QxXTEEh3JHvuz2sRjM3EDEl+Ty0aeYZmT8u2N0almfZrTv+6X7RtP76wwcGM4uHCXI6MPfKeFrA+
qLqupt1aFhcOoRZR4FFX8b9bCtge2YLWGcvuH/SPi8DX96UdmrNZ6sxaRh73XK1eZL9F121++6vP
CdZfm4kFGAqbOghZtRS4DNWVC15QzgvfDmbaDiR6C/FAQsgxql/oxiX+m5p1rcwZ8lwpG3pwYGZY
WMDCLcM05YnRvZldfIzVpTBxZ7EDAkuKkc0zsSjOYL22egKguVDqug+QUpaUywF1xS4QtsMWBqAX
lDxuZ1qivaoEbyjaGEuapUZaZvF1xFVaxqXQDnx49z59LN68PMdd/FBtM2O8eY1gbgWotFwPp5KA
GxDkQcs7S/bA17qAEWPUYPbGt/l7CRDSvln1DeIDpMXaC9EKaoXV1EcQFF6P6AMdEurh2W51MLlS
76g5ww99J5b3taHA7kkIhfebLWZR+lBdF/t69Lj6XVTQozapxl8CLUAY3merWXgvYkOhibzMJgrU
MkgL/9cM+H93pnXsRxI8v46K2S4jR2jWZ4sGMIXU94zShosuE9nZra987e+4xg8I/vbN5jfkwGOK
hSmyhrHE03k73KgGdrg8ict6yZz0Pr14v0HdV8a8296MBdtev7FQBfSfb0Y5f3z5Xqgt+IJOn6r5
XMI+4hMW+wKnfqOA/m+pdhU2WEalmxNIgDyow+EHiQDkE/OiQXNxexNGOFLGZ1CoH1bRX1wHoVHw
YN+Gn5OYLKf+Y94OxFVY9ETXqOHyiLCx8LvhawyFUySztGa/CTOpiTFd07sETeRQPTLs274eX0cY
AnlP72xRuGEH1PE+7svFx3Z2nVRejltP06N3c3CkGqTWB6oAbit/X4k9470yQGDyJNbbUJAYTUPn
DC9xgleSpK4ymqUuChU32bbdzO9hPSwJFvk/Y6CoG91m+pmQ6htVInub0aC1Q2A6yTnSZ+w5RElL
WDQC+HHHbQabgTZmZwwpgG4mfacMwlEIzx4DrPHd9+jl3mzMiScP9zyizzCJWSewvof5kCipNuaW
6yiRsapkdjnN/XmKIbIk+IGQyowSSAxEm8Xs6EwY8ciGdVQyAGPiDfvooMLnBu7ij7al2xv7MRBT
pVuQOfgiH56QwztGguHVB6Mufa/WRknPv2yLITZCSlUjWOYJV/drL6QvBTaHZqgg3kbCPcBhcs1T
FhCnyB40kdyTpgLFgFERq/SNfVdpL77EJGLzPH7ugdJKxGU+0mjKii/XkJE3JDgXUHEG8LUhwfE3
fK9KEPsPixCOlymnQG2YC8px4VVSI4yAcsW1UWjcshlK7OIZjBPnSHWQnJAC8sDnbQrrFafPPM/6
TcK+kAu+bvT+n3lvzHQWBycCSOx02llubvCAQoy3ce5qGzTIVP35jjKcY1yAudZR8Yy46WPa5hKG
Gmy3N+/6MIfPKVrxcLjdfsa4TiCn66VDTFNQX6Ea6+PefTtR5VD7NrHcNt5iceU8jrVHgDknEjco
CWZFYQ0/HZ5yuAN2MWQQxRxtRRXEAOYyUV9/df5R5azEscUFXm3X1B8sAsg0YpbBd1wZATJbL3lV
o0LBUm1ZlAinUftD38/sXcFY6RMqTvttAjwuO7ODEuWDi13B88APN3ERZNEnNoDICrz2JhIXj+3r
szC7y04gxRj67OAbiiMpliq1yEYCUWSIqkUDFR3XjGkUFJ3tZWOUAWIsVXSvttIDpdG6ZobsAmXJ
QJkg9QuqsTYoSIP/OtdTZ80vxPso6IaiJHk5yujCLsOja8wPc0yQ+BL7sIr1pDGiJKTob5gq7leY
IVlNJIENqra5lEhiWCZfgq9K7pUUmjKVTbetIN3KP5XWd09QrnhDUhKiDKQHBYilRqd4lwUiP9oC
yw0YK7sy6aYQd5KwNS5ONYLO2nyE8mE7Y47ruAvQcvj5HeDLjpnTh6DPifPoF94O2PaQVcY0ldL1
RjuWYMyz/rt4zIt6Dg0gBlxAqfQPIqaHPifkJ5E1iUzhCNLHsURRK64MVO00xIzeyatZuA5+HHJf
RVlUDW7WdIe/qOhS3q58XeEC8Qfa7v9/kKFh6SfTZFqGXJF5ulWWL8QjF1OGvC8AVkzakDAxgPhO
zoyIHF7vH/Vqs0JCfp9xtJLfzbel8flh0bvvWBKwvGgGWxrYDnbWfEysWCBYiASpGF5WnzBHlJQ7
DfBNI7QNihaqS+YHYuZDAyUuHEI36LGAhZN7u8CiYe5A2lOO3xhuKcfvx61juXvCZiEnBpedNo0f
DFjnc7jye0EhAwmLFrzgjMLQoWwQWJbRpZva5UiKb5nLV3A7hNmx/gEkgouIp/jPES0WbShOJEjM
cM8SizbpM3ndOWQhNki88cREOnU4ekgdUKESyFlBci/7axNQGTknKszNEHksVtM9v/Y4kviSzTUX
3zrK4wtmcg1WfbVgb2dn75DyKWbkhQ3uZWluK7gO063GopPZNhoEOkMI8JjTwKegPydpFHOZbJbN
iBtZJRMgxX/eIkidChvR2kKz0QcFVdwOxbjl2n9z+XkwQQpYutQdZm+UzavTedueaG5qvPYqiuW+
POfLgVipT3/Q8/Kniep7KHmSPftFV7dja/785QSouB2wW//iM2ED4E5tUynNjNkBeqm3h8uDbOWQ
W9rsxLXKVEeSBDZhi7RcIBP+jWhkvu0AEjJtCYFT1cPMunaCSdGCxPQM/Yo2LRIbBSPM+Kv7flmU
xFf3i/cSzE99SuZewTP8iuCw5AihFxjzWNS074rhssWPwbeG4l32bzuiYNiPHuaTIRNzk00fN4L2
Wf7frHDkwXmCvyoPPrDKzA213PBFnfuXMd8DI7RBO4X09wVLYOOJVS4ABstgMUC2wvomrxEX59dC
a2BvtaGDY4wAxZ4k2Qf45N3ugTzhUKa73NDGRFR1yC3Fh9uFV5fM6RARQWnBg+UkT/K00eXJVZip
KxahzWcPYqUgQ3TbWCJTCQlFAMsixCUgISgQaiedJkOGEKFQ3DVSrTBoYpTPcoK76EZ+OouPkFH3
oFCxyEUh6e4j7GElngthQmuyj6JjuYNB4WKiIiomKmkZlOWwb6Gf/XHhoKf4PtE3Q1lZUzVkNAm+
DIDF0xT0lwD11tIZTIEN/jhoJuoN5rJkBWTwDpVh03dpDTaj5nIFwo4Jz2ZE30QPRGvYm6kDRCVM
sDBQ+i54zhl6FbOrDY68KyclQd4iuoE2D/+JFhyNBfQMShNbJZlP2bUX77WwLmCasSusBQOmVMJw
bsCibsr4+Z/Cwhc2Pf/zUd75bD6cnwTzQFxOYbGIow1Qq71+moDEc6TH7BMCKKbCyHCmePFryIK+
bBeD9U5EaUKfE6HC70QBAX1gQXLeDHLOU0yAHXuxYPSAh5Ao4lSgO6zASTq4f42qbQFl4D3Izofv
Hlxf0ooZYHIDN1C8oCegs57JNgWwwfV1FGYal6kCiNe0ZYv/p0OEQ4NZ9FFYuYzSzIxamk7tCTFb
HK7DUD4o3ytYlE/cIb6pC9JpF+6H0hv85hgJL3Kw1oIPHxvoW0DmKdgCEKSg+jTVhJLyelUEHRY5
ls74VIp1OzAnb68in80Ur1k7DAH+9jEyFZjKVgzyyoYL7tphZgbdsoKhHNpNS4hZEYSVVkWBxrgL
SjbE8av/kFktL6JApO1wKugGzsnmChmRGEpNY9a3PHjodEdw0AfcrRimOJs1RlLMzKF1otjxI8VF
8SPcU/jBgviIpFIKlK7zeyHLhE0xAs9ROTmYDvm4l8j1fjsRbF2uGncPnIs/D7fYDNAiYhVTgh80
rQ2LIFwII0rGLXLoQg/9k315hUyfdIs1YrjGn1kZBBx50mD3DnUL1Dt+VigJbMRXyLNgfMAZp982
x7qp2+OJJ0K7RdSYr7YJnXQ1FZvfzuh5ZValQc0RGjvDRihq+UmoTXjfDiAnKwAIvN0nVMQV1PSt
KhIeGqae9texdK3DaewFGNMbqv0Z0nPXaLIqy+4wGhc32dyogK4y/3dSzVmCh8FpMvYOnudNzJs3
2/CDwQ13idL0JrzRriWvRkyXacMebnBIK0MuGMj0SXUhV6w2xAIvQnRZv7haIZjZLyDYwvL/cCe7
4zNIGE6QPI4ua02F9rBIkDlS2JhH4Srw5OBAshXFyZ+wUORaZ/MG6DanD5THjVPWCUywGtyNPW8D
xftkBk2NNr1xGrbEwDi4Lrc/iA0hb1+yXzqL2/hiVKOzuXq2jDLa6Uc9JZnsYdXD71TZwMuYPt0a
HzbjUZLuu9sxOehrMLRIL8APCzB6QkYHioQY63d5CsWTr+dAbVqm3Jb5GrfPDlVug5RvQ1JDMrvE
iWF4Xxze8CzuC93GgrY/X8KCLP5S2mCdUlSmFLCnDiQhfoLqFAcaDuKPI9Ushch7CInTzZDSsGMm
UJb4ragR25RLouUu/WvMjMHFOZaFytuSZkRoxEKf25feGQslWw49Kna2JoBK24ct7OdCZDm7PQx8
hCIB6Cr8ZIIhhMrIKSbKD8FJpJxnA9yNMOjE9vJP/cea/kcVF/En27VJtWOzr8jglUrACKl9bCMS
VQpjXaKlXjCZWQzAlFNnN2D0LpJcJD38bzNBkmO7IhJFzkbXli8SODT4Eu7IoGgJv1IUMMInlecD
gz0PpF/3OxXBAZ9FhsslT4pzKaiKkwlfzq1hFgitaaFHpC+27PaiPkqRx3RQm4n+u4XMuWNe+4rF
WCDGGNDDFtSp5qWPuNNNh6I0QXouFXygjetgs37QcOEQkvhQCvTB7Y1TK7NFthG8iV5Ox+7YJwjV
DrYqaA2cJMBqGJoUN4jZC55Z0L2gBtIfQr6Gjk0ty7KlWSaK2bl0rRr69ZoFbqkuhMnH6RfAA1kU
LHChZqrEVlb7f+07fDuEsW++UXheXa4uLCOs5GDbcKJQlEGykONwD7uWU/TC/v8gyopzIECcEoBK
5YBuOk80htRCFOMGxIx7IjZdYYlAIo/PR1QF3B2pb3lWRhS8f/NPX8zvRXpqwzpAzcXryQnJwcC0
QtRNKbA9jLtFzOP0dBqz5EQKtc+2NL8MK2cDD6ZtL2BrhcLp5af/xVP8WX5nzNUFsCjtjF3uxKWB
7KrSZp9bEtgl6Z1nfx8xUdYidgjmI3dozdJssxAZ55iUMNEiAvGAPxPv2cNR5QBmMcbmlmxhDM3O
ZvBn7dehsBBquptTU9MlL3h+qZwcOiWhnXGC+/5R2HEiT9ZYHNCqHQ4Q6gIZ0E39B3JUmvs+T/4K
wUAg2PUEsHNmX2IhonYhasj2hXu9nN6C3/Nls60JSY83yv7GgQEWPSgGH9xYbHEDFfKWMFfTOcYu
fQyvlg7jaYc3E0PmR50meuouZy9qqTiDTmUeF18iLqIjFB73DHkFsa3U9M2tI6G/Nfv5GY+yTV+2
fI4RyUMDnXS2MLzkQFlxZAiudTktON8EaxW/Q4gMT6sNbDG0zfHpcPDMIecLyoiQXZPTONzz9v/p
HaA1w/o6atPfMAcvAkKWFay95JrirEbVSMQriAwMYznOKEh4LkUPQ1FEUbIkw85qjwHyhFrGM4Ga
DjxbVKERvjMeWfArRZIcfZUomgjlCqiCzzFhKbu/DUmMKKRR6z9tgauYlDoMEo8Go9bfOHJFEkIV
HCHrk9Vis0cBxpc8BTaryPzGT5X30pogVSDxaZLMWyN5c/uITgGHTYJzbVLpfBW7aHJYYddCF8lt
lg5bHsZm6mDhAqovXHNMsOrKRkfmAkxTLKZ2f66b8761PA8HjmOIupDzbSceJLJM9MPxxwOkWeJo
D4M+tLfexANDxrsXlOxKEQTPhkvJ3eBmQwGnGDZ4fP7pukRt/7WvDk5BlHIRKj+Dyvntg1lep8yY
Q3i9bLaiK5PwCeeya9vs67DAeAlXVJlAaOa7bVKDtIf6Qe+EqVvuNlZ7gy7j5eUL2qjDq69CDn15
CGBxTG3RwP1p1Kc3Gl8RC8krJoseamCuxTmMZBG1CBsIv9iU3TEBELM8WNr7B9MCuXiK2xzhgciH
os7ctwdlG2kXseYk0PRpsV5W2evrVxuEmXzIlgdP5YrJZ7Tv2nSPL7SscOzQLoRX+rIqFPcCDHf4
kBGQICn0KhIa9wwF532PxbO2YfIfH+9hvoCe1igmDW1AX3eDYkMY3TVS3zSbH0Kplm19BVe/wC4o
aW3Vh3e7LRmulKRgFeuP7vw+8/JBaJHIx+v4oZiMwr2zgc0aytGBrjgXOBnsm/goRczhA8dXLqt4
ukGtcixvAwz1LnQp8G/AHNquruFAiLICAC2J7srZ7GhWrfQ3zEdfw/tZetriZTEO2uvtMMInMmQc
saLdv3mAfr2f/UE7JGMIbflAywwEWS0p9c6HmRZi4JV7z44vSG4G/GsmoMvk2z2hHXXxlcUOHzuv
6+il2+xXr3X+NfXGFNuhr1/DaDQm1xfrI2d2PmtCyqJVwUT/Dqd1UhvfI3h1fpwotCfGFyHFxzmP
YAM+cfyq6ESu/VbXeTWwhlLfXppZZ3Df8JlZ4zn/+DQr4/nj5TbsK/G55VyPDbPVNt8M+/ED19zG
9pJP0LbVCfI51Cv3j8eNyrThIxMpnKl/8Djk8rZhK+ZCItw0xGHoQtKrBt0P7sWbAw6KIQVFwuZS
E0XnJHMKjukImERsYn6YyHRcAEaAk1Gv39sRYJcnWKFfTDj31hPA/GVfLi4HMePz6mIu0+EaDQNU
NzylCZfq8Uzp4fPtRWSWUJrew2S7SNl51p97vz2Qo2x7t+rSTQiOS5GOAsZjgWVlTWNcNY1T1XNK
V4WJcGFOwS25GCeSNbDIYkRqQvB5skQY3yVo1DCVZ4mvchZOPj+/zVuLgseDWfhiRB93pgzNbla3
Eb4q9m/71xxw1HXQJKRy3sNWbcz3kJ/1a19snEFcLgsdXOozSfissDuIzfVSWhaGiGg2QZhsDdqB
GXYU9v3i6aUbY5iQmhYzjJUJRoO5wsZsAW70J1I/s1iczXKVDENILJfKSkkSNj/8wgO0KW4DzqNQ
L7pPqp2y3ySjlk2FSrakQ2A4VdyAoxlQIalmF3UYOqZ0vKM9IER73BjkXEPUaK52jdtNv5TQH/c1
r8JmeOY559DiwPuOj8du1yDkSwRBly0679KiKmIWhwi29GK8tDZWrQ9r3jXZaaluvmv7DXPchmEI
y/i5v5JMw49O7/Pyab+p1ZnQDdq41AHrfocf2ur3KTtdeUVss2B1+Owhh3ZUbMyD2rG7qp2KXKzr
3zfEiGhx9yDRbBr1d2ER5EDJ9udGf20D0GDXBtSrhs/h4I6X/O8VKGLG053AHgNZP6RAU3jIZf3H
fQTJqEGDknj3jY32GXvY0qvMvwCPIncfwPR2Y1pcnbenx40pw56w8J5n2GzqpOwNzt8RVMnaHCR+
d7T8llYXt0xlunsO6znPNX0RX2AePwmRmD1nP+xFRbaj9rw22Y1ShKgwvsOnICV8hDWkfMCpNQwH
Yhnfg65uVLP3zX6IjqwenpnG0PM0T62A8Nx/VoXmfQ4et7G7k5/DRKBHDuNTN1l2t7Azfp96rC2k
QjhEdPtJPlLgRnat9GlA/OOma3Z10gfzBF5Vn18rog8xSfo2uX7dc9illwDCTpy6RZtxG6Vnv9Lt
t9AHGygvuU+/fZbO2Wxx6DyLejCZnCu7mJ15wjDLDxiPdFjPRR4iZs4tXMt+1K+VrwCBsSmh1ccc
FiLy8/hFdqiJkyo/mkxuePvPMjyPysJWqKU4Vkl0gLo7U3YCv9OBgPm0R/wVoLvlYOvKfOXCKZHp
YWK96ScXCkJUffwTdmJVeYQcNuNi1v1ZauY9KyKl8orvnvFOEuddzEpYV7w1DEp20BuhPzdxIrQV
j22uTocbbdKE4cJvJR+VDec+/rNq7X3nOQuQz3G2X4Vd9pw6jRTNw1Tz3AvralBm/uuxrJg9tElZ
++YenW6NxAuDTBJNdCYB77P5ZWt6Y2VV4ODn8X7Am5hmvQcd8dFpM7YCwEyBOmaMXc4m5OxWar9a
oKLDpm4zhOK3odz8aR4f+yn3pokJFQopqIZ21ray9XX8xkGodn949XawC9SNrz7Gr4p+Lw8wv0sY
beRQwq2Uwl18Izri45Hi0Ys9HidMZj+pFaBd4fjTdADZ54ylONhOIOZy6in57Al3pP+BJZU7G0y/
NtZEQcvG4MuqMqgebvm2rpOEXhxdQsu+jHPOCPYtsmyf/fQTlbr9uADKZzxwAO8whGFH1i5/r2rD
8yTBhPvNGLl6GOc9kfe8lZqUoJce3Zipv5kAPDWMFq86U+JvAQ+lJ0rizTn6/tyCOEXCkRrWvWGl
1gNAY5zYHM3vdHWmm3yZKTkz7BfERAQ1c1aO8t/xNas4hS3ep9lL3C8Xk/s+TJmTn83SzViVeUBK
D4ImvBL7LS5oagzb5jD7OcWUWb6lzjlsOzbYyFZ/+SqstoeVMwUxc14RT9+W2QVhXtzWrcxjFn8n
dk2cGyEbLO7EK7PzuG92/Yffi8TWE5t6NkzjGT2a5tu/Xy0NeeUzmr1czSs5llVk9LXH0fYwzdlw
iMfBQoDiSNYTcywyEq9rhrof23fWv7eLjOYzHd1ZHJ2zh8NESiMhREemrjfAUqj2oIdIm679JlnL
kQQ4xDGhEceN3+4aJJoiUwDyYB4U0TZWzoLxrGjssnLwO31PgIinS4fUeF4yTDgwt2QM5+SohYtW
aauIm9ruB4cMcYSqP6Qij4PbD6ivbf4GlEsvEKbS7bXN/OOPr6OqrxTmZnmBRd0zZ7qRb6FI/9yc
Crvs0z93hYzPNOCl2LhBArlI6hdTbNGRIjh9XZ2YaZWrxG8g9IqFynDbhQB5m8gu1peJAN6QkHll
Y2bjYU0oeBthASDguTSNvmYXDPi8NL7HNzpIqJXQUM8Pm+OFeAlme4wWvHW1vSMAhFXgXJi86FYW
txlMM6i31ZKmSS0GSul96+H1NllaDbz8ELC10UkxFGxEHRrnIRgAqrMpdECRQaJaKfwGD/jHokeJ
BbPGaT8e8aolETgfkk88BoS/YfOOxrXtpB7IEW0qZbq5761f9rc0qGoEs3iQHETLHp8JWf/nE8HT
h8skvR9wGkJJ/7uLIQ+j09EhdPE3Jbv2yzpecHsUcuE96cMGFnVK1OJO/hEDQIMbd1/JgtTVVvoh
NT9UOAx16GZLGAo2lH2tAfaICBWDJf4b/MJ+AWmJZ7LJKUGpx+4GUHNPLXVxg/QPd/9Y6SHBgnjv
G6PpjzqWa+LCxMycOKFApdHBjO2h+ZdRueM0ZDNAAviDmPazwGLyfgSliFVmBgLoQr3DSMMo1iDv
5JdseFB4eONNxR73ojpE1zh7MbNytO1O75BCZ27a1gYqpGow62gd6eUUD4QipsyYKhdQL9MpcFg2
P6MvlTBoH5NlBUdRECf2zwnND+cYbYfM+cu33dugHKhJUoMiS4oin3gsTqJvt1kws3kSoDVDayQT
Pn+3XvfeJi6W1L5zSoDlsnZJSks/Ti86YRN7sN7B3SD7CBs/EZZ3F1whfpTdno874TeS3rniioDm
ExQT/RgdHHU/45fuKpGbMt13kXS5yx/h5MbyClMZ0T7/adTFoxN5ZX83SCJ5pArUhJV5EifuNm/R
mNDaTN4YgBotNp7wy35jfC5evUgA9JxrB9NhgOvbcUwTHyeYDVytrA9X87roHW4ueyjet+PXQAMi
ZJO4QIw3LnZnR+GFqy17yaCPCBspAPUMtIg3fnkQ9r0us5My6OpBzeZlcG5i4/O1NcYUxptyfvyK
GvAFhlhfuhKzRdb5zSUiPF2+sZF4DbAChr/h9XUYBzeov9d4vYZuUnErezjF9IunkSr+/eXsni3E
GR9iiFSriwENTTrttlnm6B03u1ZrUAzvGMQNWduvO2CVkobv7b04aN3lJarsWxdu09N+AtJD2bU3
urnu7R899/P030jQYC8BrEf5x81eTkY4ZMs4Ey0BHTCJWynW85t3/GFi3s9HIKemEj631KqvUGWR
/BnEEu/07D8GYpJQnJBje3TGy5TAPjGZtpSf87o7jWWvhZW/eY/zn3O5WiU36edoJ51K72qmyD9+
4T3uAV1TZCaHzqme6wStILU8pLAh4Fyza90O6vIW8Q0dTKlBAodakBEzjhV0079iphN98PMEQxf4
VZwp12L9qQcZzgx6sGkF1Tz3sWSF7ozhOuN7LkfH7e21mqHkxqUOZyQPkIuDKH7iwwy26T4BToD0
cN++oDagO4UUxbuZK0873fKoXkx9nJAT6TSgkJW+Ns5ONWWpYnz2RWlsZrBI++PThGYAiNXKEYfH
PHdxo+mANDDX45kYcy6Z4w2aJuogIKs3GXfi9Mxz52KsMsmsYMKy5pinB5BixTvju7Z6mCeCF3WH
i4E6avbe8S/o58SdyA68YU1kHyZ2DGlgP2EctS4UA35hBhmm6ZveeAxvxzikInD5WsmKa6q7LUp9
9KtjnlL8lP2xN5k97Bkxj8EErlbLWQVD/FcIXDBO/fGgL3xtRv+qhdueB0wJwd2Yo4Z4e524C7vt
MJaPAquGsAk8RHGo5knPUO12xRj0ADue0motDLfMw8Ka61QRKnkdXYKXacsECjIua69tnRdZvxVr
w8N4YmZONVIGupPzTmbgY2Or3x+sHQ6WC4bE3wPiSU460awgr7aW+kyZEJ45E5NZ2NuMZKyBxYty
X278iesPJWgMtaLvwWQAFVjzUzWr1YK/v+x7iel55mRmwh19mZPNy6B0MbEgAIsX8DwN2+ve+gPF
B22mzCNlIhlMmHbOx0te3j7PhSikDxLiUkiLnyyhjEj8/HV7HV4hUzzYUKDrUd0aN/IkMDvvVzbX
seGpBswMY1kxjkYXaPPuMuQDEoR239YEA3pj+CE8jgRwMjnqvXzL6nn9PjTXCSPJePaC0AhI3p/J
Hnnq9y3KAZy1UswEWjIr3rBOoY7bEMWK+O6hmMwCZdphDCJCsIQVoOOsT8aZ88bfci1DJ6obC05C
JZ7QChbB2VCFvSV3njQ3Uu2fJ6A5th/aS0so67xzWWUIJzoBTRDhVT220OqkLltIaZKI6AGR3WeB
uGbKu9kEPRrBv48Mxn2fTWGfs9FN8JsSe5DCQDk6TscUQDRcnAfibXOV8fduqlqUJIL4TxliU2NM
hW2NBmQnwcUxOe+tFiM6OElXKsoL8UtIPVA4rjGzRmXoOMwutIhDP8a3WmZ5cAlBCyAntlDlgTD2
7CuTJtLDZI6F3SQho3RVnTaOJZz2h49Qj8RyREB8gfZTW17jfvwztULkKkDrb6y4vVmJews+8jw5
ALkyXQO8sYC+xPYpw+QDs71OhMum5lLcwHchpgTYiwaog02NKb4h7qN0H+hfdZI1qFXUhZjhHBFX
UkGA9hAbeB+ofz1XUdmULxuc5i8e3WOPCTvEXdhWeyLCcaw2tXkP9Rejw2ogqpfRjdn9lltB3O1e
O32t+7YxqYMXpGGKV0frypTraW/WbZHfs6Jk+QsvTaQV3HIJBYLjsef4wEWL8RruFjw6OUSuNTcL
HwB4YmTK+J/lsslR3+KkBLjzMU54+NctjxIT8Sk3VChXXfz3mWCeEMz88GpmLOzT7TpJJLp3njJZ
D2LrsIOwcDaiLOvniKV1D10gR5CjcFThngG4zl7/Ypgn9IBr/L4THfU63BABDq743Ng7zWZEj+lP
OoCnA9fFXaUXBlJkbIlR8Po/ms5sWVGs28JPZARgg97Sgx2C/Q2hbkVBbEAFffrzzaz/RFZFZuXe
5VZgrTXnmKNJUQ/BG5CqF6ULHoAMtMMmQf5QyRwIJJCBkZcy7f7sU269GGlBRmYI3F/iMg1d+D4s
QdUgY1DAP6joMW7nsbs55/X8zmWh1KP6p9PM6KUlQwOFy7S/Ez7CfTvfnzOqzBv3NrXLIWJ9Gaw+
fRTWzsbV8S6Cuv9a6i5fwYphsZ/DqYuOYIIiQMFNCekfOMS/JgsBV9SiRKBlKBY/A9hAZjU6dBvC
tGAuRbBmNqktGduqoRxfD1Tm5fRLyU9VAVTERcfcGlLPnCC8KPHAO/Wv+QDBPUPxn0RIc8QHHZaJ
zHYDdTwxv4Laac67cCaXEGksriVMW40rTvFtE2Z8Ua6fVt04D15HDQD/kcsuJYeuvAcDYYJVG/Q5
b0vJFhdW6EFPbKBcLWbh6ICRshgH6u7HnnBxCkb5IIz/GCAwulzWi/bxL8xUwaOJPikWmPUwI84X
deYiHOnVZotOrJ4ltGEvERGegXQg/bV3LC0U0ecNVMp8eNUDIIof3htUVnsddzgBX6quVbkvGgJW
rv0c17XfXt2BCP5/FECgI7CNWNIXYnefoaBjv1LA2z2lY0wpam/41/EHltueV3CLPlvGFQyLwtnb
9uFmGfRk13egUTRts9q4U7TjOT8tbsE+1c19b/dtrN6y8cWovF58ACJKFzAKQgv5CuNkToY0uwlB
WiwCFjeOjS4h3T4P7dcMH5BfUcc1fYfmFNJjopNK0Hj1l0if283AC1/dYwWXDdVH8MEVlIZCpHjk
TaGPr+TN6E62aS4W74xpJY9noJA284OU9fo4yMX50MKgkJX83m3fwoqK6pY4IPFPwy9pBcREEwiS
4jk1983f/jn7eRA3mephmNTMXoZEIDOwrd/m60Ry9NfRz2ZvyoSjVN07IpQlga7Ra6eelFewUZgj
VmuyXCNIf3DsoIXqjKHZZ/4OCnz8meDxt59Zp+69C99Exea5Wqt03IgYVikVXiATKkKpvdeMppbE
xDPFtBVfUyCXq0nQhX534rIxIS86pUIXl1PK6kM4R4+pokmyDCIdPg0GVXDX8BVNjPRhwKYfJoA9
xuS1e2pW38iuXtVhsnfhjKZiU48UVXtYhv4wXaGlaByUeAg9rHof/3JXMXgnz+lrdsemOaUMvNrv
hxXfGAQgGsgsZdjx6K3GwQ6IImmNE6OkNjDSTdtsQW9vMABWPsbugwcQo9glQrGrobC/zh4te9O5
G7vvqDS+cWGRuXGbxS1mMmSwmOcxSiiocSXDGkgqf+cO/YupRL1Fj+mB27fPizepdtZ9PxxK40dm
K6NoozmQsgGt+oL/A0pBihp6RPJB3qqtsjzhjxOzYz6OnRXuVA2zpYr6kLRSypTy6VTvIbjY6qkH
FFsxl7jg+sRxIbBROp2Vd8fzOvucBo7r0HvandVrfFcNlB25M9icEeDB8OkecxiYaybccGcNjGET
3Thdt/GiQ5/PfRjGpXk6z1KH7jA+XRcXB5TvlE+/qPWM+DHWhjHLFYIJHbLRugY/aAsn2PrZ08kP
Z6YfD7Mg880CRQVEDtJYGTaUyuS1esm6Hn0tlCeLyzRbVMPWCLUEsUalWWZ2+08j8wd0ihy4tvWN
6lnztp9f0Hmfv61LMxstK0a+3+gpzCWnJIent6js55KEH7fyztvBhh1rQqR0fN1+vfOMIG62dy7O
lgv42N6dZvyMC828BRcsSGZ34sOuwwKOEbNsOtbU5IrmN+dzo0nWRjoJWBucVdrGbSCPyAVitctu
SjwPJJRgl/6x6fmFVcQ/VGbcn6Ca9rxzabzPRpuT41j7iE6CRXuZGc8+TTgNrbb/wliWROcWke/8
QARuBF+bg2Xb/jLv3bWe5s749BzWBT8v/ysn35HOo7m8XCwwuE7hDIJBUIV9hg67BxAexM3EPTMg
oFL9u92swdPUrPeclZfI772zXXz4LvvCqz/NjmZ9+HNl3fFo+XtQgRAIe7Pq+TssNgOICD+HRVGE
ag9e2xfyhfwHCrhbxDNzBuKb6DfS52mUtJG6ewLdP4yibbWZO4Tf0eBUzVlk52EBamm+wXZRrXWG
dYsfbfQ0uyDH3q6nLdCiBY+ouktBIZfNwKznV6/vJGKRrNoPeKEccUaeGb9dz3lfrCt5YlYfYxdm
qt6NxHCGtfHF6TO4ZptCbfcyifjK2HZwBwToZTQbI6BYVftuWMsc6r3KpwMofLXR1CLTB/S+DkaP
WZJP07bNCulg5IWDy447fXl5CmKkHRvW7UdpaD9bOw3LXqP+PI268rS+3+6ttbaZdBC2pPgclrPr
pE8HZ7ywAUSSN/h3+76w6jjSSzz/mxOO4DP2vNasxifvxEt3n2bvbME3iQbLyY8GEtIH8Op/YvWd
iuWA8dm2IWRZVe3yuFFGGvqS2wIjJYL04JyHu+KvBiDdnL36bwGdD8WLMuRazF7cp5vVwvNf9k/2
G4eoKr9Pbvh32OXUwDaOTd9/0E0j2PorvbAH2RkSVRvFAlPNan0gt5hfjPLGpBC8jYre/tRB/wWs
IgLET21pqpWe7e7PO/eM3286aIWD+7FgFWoB++j76mwSXBnT6O3Yj2UXcUrpjKp6OIDFhkGQreWk
ISglwwXUjL1pzWZKXPVvfNOty9liUMoX3FWKZ0iLOXHeNkffjn3Lg8GYbMGRyJFew9cwoizBQICc
5yZCE9haskqxUiK3kgGf8B7pON5C74LbcLyvV4h+U8RMb3ivt+7wZZRfC/Cc0efxv6wdTBSgjtA1
QbSCrTu6/E3aQAiGhvczRxzkC6hadws6fgroDUR8amsets7U5CmgIHTtQ2+0art9XEo4Yv427WCD
cdsBTklRQ88LUxhpicdlFzZbP1YD4ZFqUwgccLE1sc1vPezehoLyC98E8hTxlPinf5rRMduD6D/c
LDHlQwLhCRl5iKlYYwCZU2Ynf7wNkuQAVN/irHAZh4x8DujDkdglffe75jYqa9yopphDevAY7fkA
iEKvfCo/jmVaw+5qznCJTlEcL3nLz57nQrRD0aV9HfjlMiX4new7z6tQ53X47fSXDD/7QXf9Ka2b
ZolyXbJT+sji8S1apG+wjLS2GtVYWmO6SaAWLA+gZfasCnuCgqCUdHiflCShoxZqPf3657d6HNOl
xzz6VXp5ub9yQ0vd569++iLtCMY/Q2BELw+ESMk7u6nsEjOMi+SLL6sVP2vooI/UbQtoeuNFnqaS
2ByJbq0Ad3wOuN7QUH3tp+p2XLVtwkfhbH7+xnJWt67/IDAwfSCzWJvVxFb4+KD4425la6zHuMIg
CQQflKePMHWukVg1Ofusq7P5PHUK0IkWyDAjdFv9ErzmgJDBpkiQN+U3UIvsr5i0WwG2uypAwodC
HbMyhTqhz7C9tW7mAiIgAePNM1EvjDVgHk1dJKTCnzN8n83xc8l+2bW//Po57fX7hIUBWSDM878I
UzonYMCynG17p6fi9Ulss5LC3iqKn7xG9yQuL1ELQ/p31M9XKfQ+NDEVKnlTgYKXe108YYykHD3P
5pKIuMHosk/7zoDnllE1I2Dr/LFveDSYTx31m/ULu5pZZd7gZQ4xLNh+Rs5eHwqx9hx/9g+qZXZh
eKg5bLQQwQj5rJ3B8VlTo4i6sDcfXGavASZkxfqGaygNnHp6JHaZCF3G1hrnl3kdDtPMfzwPj59f
kaZFv1Fko9vy/XWu3+3g9scGUWgjNpBz5qvInO1sCeDU7sfNbfjkVpdeVqX25yv+aT+M5/ifSSFk
S8kp2H4oK+thoyKT+snc49ZivpkH3a/3qaKLdjp/bQ0lbhY86zgDN0kgFg5Eid90mZK6UDrU2b0K
PplXd/dq/WafWeR1fGltWwiY+3iOcVOu9i8B6mmb914OWS1tOecGhSyv8CEUvjQvaXR/+no56hcQ
zVXjfCq6+74+/RV/StsqlXn+npWK2yOZtAgbzf/CZLjufo19/eB80x8rBWi9SqHw9IqWe3/7Styp
/smYC4gACsYOr3G3o5mlNv2RVdbrobKmJgy7FVh6tn98kAoLGD7RMExp+e5P8xWiTqvNfRDdWutD
S1kko3PH/UI0vAWvDh2bbLLV5D6gS6Yyo5DCtqN/XqostxtSiGeBF9PlkOf7sj3NmoPSIGP6eGpn
+8Gl/e00+RiB0eseNJ1xOu4jwTofut/o/pmXGQ4vMrWqGld9MSo7Ty+D04dIwqzwr/m4Z9XAS+bz
4nYfcdry25DKzQH49aG7XTE3A9MChQZwCrOo8il3Fl2K4q8ZMAA+5Y72gmLkkf1zX3Vro93yvpC6
3taJScjL7DEyOWM+cIUcuqWye+dm3GhORVyrVR5/9AGNGWT2KZHOgjFws1j0UVpIECHTTiOx8buZ
KV+TnO0q93pfUkd56OLHF6m4d85GPcg9vjLrICgMIKrU5o1aOs9mCbwUhaG+1sXHz3neA0U3fiLH
7H2tHKSKoGC7afkasMqVevk20udSFqtOxWa2IdfvoPNX19qYzQabmdVnT6vATpUJiuSISEVuEAQu
ZJ1/5yMdjCtwO89HqmCp4HSTv6bFV5i+m336c3hOUTts+8qkZ3f9t1GrduV9SF2AG2ImEaMiXp00
Q5flHDKqWZRQT/ZnDCbApd1Z21h2ZrVZBewRw2QidF+yU8SmGDsLbzbwZ7p1HXMoNqZH5mWcQaMA
uMJ5upi9HnKtqeCQA8HeEOl4Z/Uwu7nV1+z3NIhfjBwtxBWLu7NDLnglWMCFQyFUBpoufpR6PMVX
d/bHCK6y1x3dKnSG/NhaXrwpIEJ1nALjFndbxQvHHBDmBmyrH17WQGVgYKac9eQ6npk8Db5hffFz
o8FZp6adO9v/ZgzW4C/7oDOsguUXNIZwNqhe6OImxHr+KegWwawrM8uGXU5dsiUTDm59+dZpXTtQ
LvzOwMLfIodFoo96HG0fyrM2JE2euXEK0UIF1BnGdC7soEji43qInwY+31YbR+VsQsu4Sh/2kGdU
fxiz9yo+xQiivU9tylMNz1VavYGfkN2YUyKpiNxftYmWRVspXKSLo3PlTZhYV6Yop4KfxBumeKYH
etPfd5ygnu/6YtYWtG2TWvukZrwePSmwecdpm0F3YGY23TDzlXrIsjC75o6iuPBb7gKYHWYJ7Sy7
GCMKsjBv44L+8Sbxu4SW0vpWATi+SEYvEaDn2WcGwkyT9LP3tmNfUGpcosvkGzTOtpq0HLo+vPIL
2tWuSQBLKBG0uHjgkDB5OotTK6RZpT28X61lBRuVq0PpUpmX+HVnwbvBJA8pWb6jzPtMYNoNY2XP
lZNHNxvT/WZHHsZiOESvuUXfacwrTHs69nS7vvnj9nTNnTqbQ6oNWJvWFmbXBV7UxyMOPdRREiOs
Z+A/f5A1NNcPoLyUAazL5cvCUuoxus2xAHtZlsZsnxOTmVZrI36hzOij5I8HcH6ASZj+aevUV/xs
38Wa7gogsbNjRj74dDzsvxmklbPd8p8vQ5wX2KXoQSGt2LkvFnkDAvCsFSTiILjaJ3APPF5YbRzX
Lmz1gor3XzYY3qMH0PUfta1OtMMuZsZqvffn43V8AnQwG3cSjATpEU0UC9AKBH/5GtrPatU8hj1y
z6kxOXmhoqBOEzY+6amPcKqMMbfCDKODiEdxxQmjNf6A529zNAq91N0FyvxrVLkMra7uX0/2F7vH
xdjfxoIf8Vg9vFhZ8dWjB8TCH2QXa6aswLh7wD+3jXJHgcNLXSYjdJ0n8e7ka3leC7rkTXIQ6Sam
th+zFoe9xsghCC6qM5l7PRBEE6RXQrv/MU0kycOVh4heBC1a5Dsd26d9YKzxz3X6N5piDEB9DY5n
u8WogzMM8Ds1NBoWxu9UXiD+o+3Fy/DpqwHRoXiB6AE+9Y0BKI9x7E7C19eS8QcPmZTUWI5FGhqS
DaRdhiSA71RDMHMTMp/ESmXVnf1kVGbMDQYiBOgdM4Bi2lqHKn86QPqFHhSDz3+Q6Q+UmlYV1UA/
3oAcT1Kz/gtw9UjngM5i9N0g39CcXZCuF7ZOQxyWBA0N7wxaeURSMKEnvkIHQ4SlW0FV+0+809sy
OKoXzEMo3y5IrgceDIjC5tMRxSk4ZhT2Rx1Li4EFudqdgQHXiNZohUQzNRfSgZ6RuyEXsMNPQPDT
3a2O0QCwiBCVCDeWhg0ANJkGFcENFnS2OoTgtwLYd7tDWEKkUYmjMybucO6RxwkZCLdqpidf69wL
tM0ArxYcbMb0jAg8OlafOAiw6VMqTk+1A/hscBn7UwhKS43HHjFvx7nPK9SWYpxOaRJkmNAIz15E
LdjvwsY3Vnjox6P+9BccEP6QQ8OxcxA9L3PdH/Ld53owrp3+wLjuPvYq5K790UPD5A8JQaQduw1z
GjpgvIMOq6pY9DaZI3oLoOahj7LEbY0701A84kLWlZOGweI8a4UPswq7i52NF8c/0cRzfcFxBn4O
EhGJEZDAMNVDi8bQm8a0gOaAkTYyL1ES9Gm9GFFgda/Tlnbt8Hs4HOV5EbN93Rxt0nCA8QkpIKuV
hEvgZtMl4JUL2mKgk03VPYQTKzoeIAS3gQV+UTJCwTSfoqtBuYo0NDyEkvN0sSOScpAOiKN7bn7D
sOs2J/FxQSGDEnxYDfU53BFEmMGEKBh5OcGSMyT8TKsTmclgZC86pA1qFvQ4OFS9PFpWsG7Ad65U
ycqZdsB4o+MXIQv+vmmIExLOMjAzwepSs8DBBTsoA08QZdSAaLZIRwD6uYc9HuSSgs3wYs36Abbh
7rmQ8S4yGp7Ja/CextCJgtqvp1VcjkHsOOV5CBetENQOuCyohw/37jw4ehWvWQB0OqlzDm7ug2bR
uB3zOEMDc7cmE7ZYEou6VJcPkZRssOjyWj72OPZih+XUh41b7DzR7rIF9rFBlVSGC7Hh7fBLVgK4
AF5gTuEDKLFqdXG/390mXSgWdtfdgCCZi9zKtmcjmGQMy8FkrjxZoAITN5LVzm5u6D+gJtXErO/A
+aeO+ZB0FOyzlLxT2170PbMaifEKjbBtX3eIw7Ll40RJz1N988LVikd/+rEhV9pd7hULVz6F9eTQ
hJczr+dYII3lApb8NMXhYxHVIR9lB/gEqRIeCEx7bjIaZKQmjJKRucxVhp0V40ZmieL4wDLFux45
u01aqHvAvtZvB7RqxgtewHX5daoRV4MzTHOS6YvoN4n9oqNqY9WvIsIVDwiQIZY0mBeQZ9tmHb//
aaZRNHeGD1C+09f44wwxe/gBvY0hzAxGFRZ1KNeQN8+jWO7kSvxLGgklASfEfYzYuzBcjczgtQ0Y
DcP8Cla02FdslM7EH87v+NYWPvIAzgd4ozKlq/6+FniHJOfRr+IuhM4ayd2F/Mc3nkBI8Q3Ir/xQ
IVJ9jd3iy1zGpOlELsJ1++wuLHt0v5+xQHKksQECGCUWQdqqeIm84UpWKPW1TxZAsGBy08N9qrfv
MVYcJzHM/reZHC4D/3ofsmllq6Jeta7WJ7FdDWsrwojyj33PiL3SBzyB+Qj1nyiicpHSPI8Psg5s
5pmJRB0d2T1CkJ2K2FPYDU0VcQb2sGa6oEXHVFVmDbdZj7fbcVjMO4LfJLZU+To6FjFOd1ZVAU0i
wMrAqgkfS8x2Yqa199q3/tEtk78nGlPWC6yAXGRfj9MXzOl8DRTMQt/gR4M82PTjFdILdkzojzVO
wm0l6GDZJYTHD/JsWmJ1e8ls2fkn98a9gYKxrw52rogV5b1CCQf7ZFP52dySzZ1/C79vKMxDW0SS
3/ErJLUNCm2H2Cc/n83nHXucAfKviwqu2jT3fMbHGeGEd/OzKmCLYRWqTg7V2uaWgmkyiQK+pbUA
9cf/bJ683EwDrnvR+IdqFCKofI7n3eFe2+lOsmx7+/RrAaeZOfZxQ8klV5EbNlFDSFzPfgVutlxt
PqjMBwWDV+NKxz1/PPl80e02HPGo9Ka3nc05DnUnvpm1oW6WBLcPmvDHHICThRnNorr7yQO6PMJZ
2NIMc9DvWnntDNwnSstiAY8/blg3w8sWUod6J9X48xomWGmwd2Mse4FRgjEyAdIsTQLpCmiUItYB
westIX69lz8ypS/LqnSu2uhT2R8LkizCizXknxY6q39Oo/paHwgqhVhiEBSKe8YAhnkpDoZpfCrH
sfmNF30qCmJkSsVu3Jg2gdnY8BdDRCX5WC+9t50r/htHQETcfUS/L43KGs/c++mGt2elG9e705uc
F4OapgFgO7MxG1xw3domiFHNw0ADaMapNaPRFF5Yc1jfNKMPg9no5H6i+NSKBWhZMfmJRDTza3NZ
OnebegK5llOtVN0+t1ddCwBrmRzhWU27+qJ5uUOYPMaZc+VET+18qRpgQtHq9s0BPrIgh12xV23W
v76vZ6OPBd6XlYRRV0v8mCHqwOuUzPZtF7YXWMUxwUsABhudMp17F/QjMf9R2Wgt2ri+WUw1vaDd
yLJrCXuNad40dVrWrNgvX5u1xj4XnHWvj7YdCzxwVUlR2u4/0/n8gk+xTQzIP7JqZZaIVMSxCFIB
aOGX5v+LE7HqD0Z//clgzs/Fh7XGlEaftqbaIxS5NrastCWaC4b6NYEBFZNO5Xla0vt2xkAFT6D0
DV7+uf1Th5fu+DwuKbm6gW59KT6GD1w4gal86tbKbhOHUdm31O2+VWRr9O28dcknz3fnOWoyeE0f
q5gIfRC8M4+aEXSW9gjWB5pk4paG1ym6k+299p+IxslfK0yfwjOFb8+zOq6j+wG69Sj3yotVRaS/
sH98ArIX8dCnNgV/usxuTy9DaET3h62ESuWKG4HYwCiwtAawunpBG9Jj8i+tXILNOyaPPt8r4hgH
2sK4Ye6iwrXXES8JqaTCiX/OFB6YAAmDAxjplhbD59HbYMCLswnExb9ZPUxhwgJ5lM4/9hZPHf4p
+M107DsiY6lu4vfiAzt63F6JgdRvT1gdEg1oMUaPaQSEDcAsPnBqM/MXNusTv2G2pSE62ASPwRfE
lCMVdURmjuKLqQjDAc5bYdJwr2z/2GAI8nYQx2MTOiAEjpXic0hJYHMyTeLfl3OOWQNHyvZBHz/5
9CkTdI2jrrIUUj8ZDhR+Pgd4oHe4/A34fnOya2F4B9TLAZdKobTbMSkK31R2PoF+aOiSePWiKmy4
VCLrySw+azQw3RXnKjL0rtsOVuEqSsGujS+o3GH9tlmRn5Glg2pjpnvKtl8jdWZDHkUROlEUXhCZ
KbA/ziacCqLBX9MzSVCoDrnxpf/pe79RixSlnrmnzmDvwXyq9DElYK4AnOnPxf6WbcDVtuDm6MEl
Kze3O3CrYFphXkuoCNd7yyG+YeC2ggJCJ4IcihvCUUEeofRWYajjTs8RliDCf9JeD7YiJS7WYvjA
/sOexADmNq3wB2uPIpK0d5wQnO5Mc0GuhjBNqaASSrANYVmJWWGk6C122HnkvkZrMYEK7TxHjAXx
omEhMpfAWYU+lxGIMZcKn1884zJZInIOx3Hm1tZ7IV1F27vygWq3Y97mWYigBMuF2tRHd0zXhFOr
YacE8pdpOK91D1e/5159mS6kZLJxtUbqIV9efb5csYmPEl5Hs8u4El9ydnhEvfOEn6Za94CjLWgd
rqGEr9xYJO2hJjSfzIESxJXatEm5vuQGaevVUVx2WpJNgIXd+pZAO2SQNpIEoH+PyCBioWJ3wLUP
IWZ5R0LsJBIkJXxT3Ypwm4Jws0ERjsmvuLExSOHtyHb8tpv/rbynjdvHEDwG5LR0Bt7ZVR+G9W/P
viClgLPk6YBnEMyNKnhYz2EvUjd9k53f69mJeUPbr4wWi9tMNDpfOoXa8P7g6rG2IeUNHLE9Ehod
zEBCFe7Lx0iigFsckb3NY99lMAZXUTcjsRXBjUP822Em4hI+mPQBFzCuQnqLh2LQnuTEbKmrNqSv
+R5OHal5BTZiZSxEp9+em2id+b5WNM+DxohwBhFoRbX2058HE5Ox5uGNA8zPPaQgB1yOlB8m54vk
E5NpvVf3qBEleGCAQ4T0CHDbsX+b6+glhNbpyJGNu5HK/yu7BCRRzFvZOSilUMSIwRyCFGIexgxs
xhIoxDR/nJKdBsHNe8X4QT3tW9z2dNJZjiVud33ceDhmIFofZcOEP0iC17/M270ssGJ7Cfzj4cfF
+Zf/ttAnpJwHvB8o5yZyB9RREPWO2l9078DMMaNyHxVjf9719OGU+SaQx9Nl8WcG/mz+UYMaRIPa
D3F2ImSc/nE0CEJKOrHUJhDB27+jio9CVOaVnErx8kWrL/8NoErFCWF07HfaxuUYEQF1MOw4Bhxm
cfb3+Xox6Z7oSsEyvmKqb2xa7maFKzRjOLEPYcjoX1+JEQJv4PRKuMAjHbcLis8+2TXsHKN6jSWI
0Q5gXP0wZ4ZbkWvWC+NL2VXyOeSAa1TMaW6AHcWTtZgDhlo/Gy/kUKFnYNhvTgK4NEEZNZPCus2w
OqaHxhV9KdjseXbFuzTrILEzQE1bcxPO+m+Jcu9j0oX2p8IBNwBRXIOc0R1iAu9u3afSw6qZ1Q0r
77nvU4Nb1+0nesYPN77ZSM0Wmqesbsyeo96kHRar1sUVj0f0ufhV9qJKmNX4wsBKQ6aMtg91+tt7
ry5TxSvHX+9lIhKjYcBNga1DdPX41LYDHENwnLWyi8l5ATKpeZrxnj6hwzRbYl7cfP1y+x6Nt/Pk
oDZwRY211WPh1dPFe5XhG1wNadd+Jl0lshSrbeIfK+Ybrwm0IpxnNWPXcaD5ru0J4jgKYItmNABm
vtJU5WvNwxiKfQPbC1glJttOCAyEhTZmTap5MCKeivuRwEziWRtPnsX9XpyAqkmPPZWnCZ+t1D1i
f4BQ80iBDBEVL0QQYPExu7OgUSxVuCj2QgksQCaSGdc9LkEGIWbJH4GGmPL9peNMqHvivNPw3D4U
AmCAqhr8L/zWBDWtB3rFyiazzjgDqJEcStMsYnspFziXrtNHzHJ9hHsxRJMB+b+UWooGHLYEMJRM
shQ3N8S6FntCyK0nZG0qTTIYmDYPw9pRnCtknPnP3tXwPwDNmH6dhwltDEAWTmZ45OC/8gXkx4oX
T1TbBiWEqWe1bcWhT6U9poYFSkzAbzIOMVQ+Yfz97z9gBXj94SIgy2CuLN6opuCVY9KXfZxSsqsS
el2v2aPJM9v/qL//pfsyrYNoQku+Ih63QBknLuq4HSw60/MOTI632HMYuF5tjS74Oa/m+GtvVtcl
vlrgAh+2OPwKJalZfEbSoxa2ZJOFVEkuoSDVo9ERBgeTZ5nd1xTsaMvT+E+f87u+GSKQGFOjjyVt
REqD81+XDhLv9jn3oUGrdmU3oQrEq+fBn+9bFe7P/L3snPIIfV/rKq6uafSxqmWxQ9E5TScZRBty
3xQQPI4K8UCVUf2LHyK2n6OPI9MN+VmNdE3owjXO6z2N6L/z+2zsie3Zv0HPJU75NxdVk1hvPoMe
tepWhh+izmlG214g5f6/s3l7mz/mLURAKMGCJACw1Yc4djJn11DwKEsu4EZ39t0hCF4VUc0LM64T
XETQQC3FCUDDSwps5LoXwfjRJHJSCM2kk+ESU66Av20GDFezE+MDcfMSR8wksXfhCGcUJ9bF4Eaw
lADtPKIdYbMCc8IskEEOrh4bRsuUYg1HKAoGTQq+R2l9yF5Q8DuZiMmsmMr2Fkvs5pQTF/W+YzQq
Rzzl4XSPQ4Pzjt5uPa7HcmfA0n5sYeYN0oT5uAdYV55XRKApmM50RBoLenszFmUQqPYEj7uuDRLC
Z7WOdQ03FubnPHU/RHG0J71NyQrpIL/lkOh0LIV/0Gu0fNhe4Ktvp5fZT8iiLZdFLFOAAn24HNXU
IdbxgVY10qMPWPUTDre+n0ZYa8h4AH3p1Mfqr1xB/KZLYneBiU0dKNEHaTDXFZSZq2O7Q0S39tfr
2RL6AIiK34Rgaq/Ceo8w7jQ+DLJegq5xCU0IZXZxWED5g3rXLqgJnfznTHpIz2DVKRxgwYlh9QON
J5MTXNeZGiaT58/izulyYNzMZ3y1q9BbLCYbW0AYZhIRv4sK57w7T0CyGhteLihZvqaUDeIFu3nl
07GLRvnilWBvF0nmbNc4XEgw+nmXLUGmBJPDhpopSwerH3zPVR1K8CSwQTZrLPlEevrwlLgLGHoB
RXtbNCMFaWoMDLD7YZ/qArluvhmOGqV3XWlws17GalX4ZCbDVGW/AX2dXqC5akMZSS5kF/uZ7gj8
Wgv7YHew0LDCwNni0FvzL3/K/ycv+k6rdQd+WGcK6In8aMZoomOBA2GJcrz02FMH0XPYDQe+ICz3
fbGSVIrMz+hgf4fHCIb9lIiiFOqQrjJ5+tFIqw5pId0p5o7E2zBNX5Yw1Ewm7uslGw78H4fIRDy1
kPLTItv7vVTB6CLypXglKxyv9QxVF+xsi9l6Zs7oGpNx3y2J2jKT2X/CjT7COjwfHF6w52JaiwJo
Cjfc2aP9IHPqSpHPN0vwMmZbr/AyrNAlG8/g4bxu4+0LhSs80CFWjP3wEz47cUuamgIJg+sjPXEV
ZpaZ9duLdEEVSwimOZhzQShH4oSLb84oPxrXlVMXALb3yZaiZo6Sdq5STMqRBw8N202a5AcHosap
Cci0kq2ffDz6ZBnhNKu3eDEQSkP8B6x+uuae+QnvEUXoC10EJ1efvLDkzRLAv7RFw8s4xcihbDHZ
/PncsRVTyUwSKHBaHz3s0H2otgQmjCaUVTvOZtm1cozaD3LEvoapjcvFdNxcDLrKNOqupXHOPSpZ
Y54soc6RrHPjIEfYJa7K5WbbP3XhoR+2exrKFcO4aNoPPpTQh+34FUq78YQk8iFlu+20R3ufKAjI
8lwpDIGhWyMSQPiwgjfXHc6LsdTVUscTA0L1/BsKl14H8mMYdsWHJvd7xqUwb0vk8iH2n3jA0ROz
vowyVo0Mzj13g7uFwTWVemlN6RA4YhChiZbkGrYO/IW390UAzeFJ0WCxw7wkseTsHOHP/ItjmXdH
QgRElUKvj5NShFOcOFvZxhFnwYPs+sxrgTZMZH9PJre2/4bKsJhfcnk5JiHH6Zs9LQ1g+lif6Yu5
qpkzSmAzg3AgzQNvG400791gAHWxn+M3k6kZhciWT6Mdvx3jBzsWXa/N/BCJ+5nnAa+BC9Q+TYsv
cFJK8ykBbYgurNZkrlI4SbHFQAhjqc+w6jIyQSIUE5AqTxzcKG/OtBMRhP/lvGOb/4N1yUyQ5Qui
DQQ/adlhSLdoTp5vY2KXyzeUulOFXt2SnM65M857xviB+E5YBLJIHd89kiGlbw9UEXyL8/EdtvQo
Da5ThW0qog5j79U4u9bqgAaTMa9sDY+3+VlzljUOGeeDj5njcsAptk6jtvOevCcsUB3nSRsZUCiX
6MeISq54HqQzZ34PIGhGyoaPElK2YHcfwWtSoEaUiDgKfVTTBbcMGstjs5LbKFM/DJrR5nlHPrt6
dlqXecUA9WM8Vgqezh3/cQMl6n+wAVBXpEANSFkwGJ39JxmZz7VsiKaFe6khGfQVuqnWzeuFpHox
+CPNFK/rZsgcua1ygL9bRpng9XxsInxb24xGIDKT1ALzWc94ku44DyH2kk3/fegY8HInqv2KFhse
7DyUocXADhQmRT9OEg6L04MyfleS8glxoF+ZJMGYZ2Ad+NqoADiascdqhXcI/IfJPSyjyY3T5N94
hep09Tqb7i86dIQHC4GX6miezkCTPgQR0wvSOb5vTtTRYj4dl+wJFGmxNMWYqUXeFmqxPLg6fYQV
RnvP1LIAPPsys2JSS0mTlz6t3HUnw7FB7jEssH54J9/ssjJ2my5Z3x1uoNlnnCi8LkjV5WT3Hg10
jMM2yTrFCeQ5f4/o8UhhdrkyI7skb2VX0LXQ9rzxlaH1U08Juekltr6iE05+2KzGvZV3gn6u+8Oy
zQkAlaU0F8zVQ/jBTPTwV9DbLvucPeJS/h9J57msKNdt4SuySkAU/pKTKIrxj2UEzKAoePX9rN11
6qvT/fYOiivMOeYIsqMEVOn5nPt0fHRZBKILfofHR4f67EgMI/KgsHSBRlOWBRtfeENXQgaakSd9
5oTHK+e9uA2ZBliKp53QiRfeL73hP88pDNQsmouzg40aCXFi4TQGRZLLU97/3PfZo9yCXHg524jI
+hihBeK1/FFGwKjdZsuHrXUspmARhSHlT3ppDIyJuOUtPF8xA/L9zaq3qnG9NDgMcFjnpmJvCa4V
Z97GWN/irpkrERrar1XXk285l/4wO6Uw1pc3xQ4AobLEasoIgdvvX3IeCPDLIwweqRxBK+7OaOJP
2hVHYPN3+6Q7rj8O7/WoOYya6Cfy4ArjO7D6rTEclZPPSJsDc5kv1tvF+87hyDIV4aS9hINQm7P5
L7JbXsV/gNBcJm2sPUxuxofkDYRbww2ohHYPyDlipXxs9gMAANKoDOuA0ofE18Fskz4YEOu5BTmt
zGkHvhRNbFCM40AvjZm9WsEFHze1M+FZq4RqQHZddNYLQcrG1bgDjy3G6dPd7yc+UbZTNJXcODsO
hwF1+XjcmeGHwb2OY/dryHX6pbOFBXkmDcXgR4Hhj1/WxWPOhosSJjZOQ0EBh3nDnY7F8x/If45U
8gsJCN93UdEDr5XQhKl3OiMspp70yE8h9F8PCpBVQZ1efkHHIN2IqAf4x2IWVN7d8mZd4QaJJ9pZ
Kp8Abg6oGYLR0+tmDVuzJ5RBTCx+TjF5AXogoo2RpjHYQMZ8HetG7wTCK15oFwYdQ5Vpi/V79LYk
XtpTVEYl2jiZfHIbFSELKcCoTsYTY59xui4/nQyxvtlj3Hu1mtbufcPOjTljJPFGWp8BF0x/iuyb
v1eBhQ15tCBCCKWMsdXrKCbHKXuya5kyE+7UcNzFxQ2kZpNTynIIbNDWoNqZIOtfEkHqEYj6Dt09
6Vuf53il3kAfRFG9ZxzFyQO4B7XXPbfGD5U9Ko4Y7DzWE1Ekc14BKem3kIYL/zuUs4DtHEKGcAJm
47obhz+fVq+I43CFRNHoK2YeuzaZqhORMcsFQschRhC0exu37BPrZ/hiCAkCxZsyJgCwNpmxYOVc
1om/y0LKTz5x4a2er+B4U0kYbTziM9gxaSHeSnS71Ctdg/sf5E2UPT3hO3ZHgsLToiLBYUylKDOE
2L3koOVDA6XoG9njxMbpUwuCvG8+286X/3d7gfSnrR7L93Dz85seDV0RAyPzY+k8CmskIuYhAwuK
HxkfPUef4jLHBoT1Y7Qn8MdH+9cEEtbdN8E/GXyouPHfd/unt1cB3Id3uKwRAc/MdWsSEZiLkNxO
/fDtEJeKwcZqT6W/gTnJAErkVvNhQIvDBFA4/v60uLNe3XT3vW0Yi0jbWUXIG8OMmDLTLZjtjERC
msDn8pC7KxD6LEiFJz3qVRALdMvzKlPMhSN7FmAxdYTLcbe3W6bOwPkpm9esTpsRPxuxmN1fruwj
/kS2L6Sg3YzT+QWsSfm1xvNaTtDYMjp7hWFfeBmUhjPwnElnMrkvNoejjDYF/Xw+5XNVPJE5cqeC
NUCGJkLp8fYAQDPJOnLsNR6maQRZmCoFutsvrI95BhNcfeZd63FoMUaGn25rJEiZVd+ESFt34Pgx
NpbMqcwF16a84HM5ZoJu1TiKxquixwJm5+QTzAOtc7hl1vozB25cnQZJl5BCvBWJnYIpgcCbCCyJ
xgve4X5PQcIKTS9h7U4eR3TB5kh3OiNCTxw6AVL3FGu4hA758PDzGIzb8Do7hB0KKsozApw4PpTo
bqV0FUC3ouq8Tzl7Ryh7Gwu5xAbbYfMTZZ6Odw5ee+YOUB1ZTCsur4l/S3DxLjxwDqIEkOoL3Bvq
aoJE/q/BIoEEUukI7wIc8HJ8RkJRv/IamwMRi3AKme0aKLlpGCBPrSiMjmD7xHXehDkjNW/+FzFg
NQtAQCpVuvyr9T2+hnD3uOEc7iG0tGYhZuncrZfgAWC3wdd1ZVOHk+iEgumFvsaxEcwII2K+jjfw
ROLH/2HjxhiJ/kiM6Sm1L+F6fR6LmdCy6TjKfmBkuEPxzPcqNmG0j1jiIH9lVD0oPZFxgq5UDHYY
oT8YLZl9rLAYmH78fPWXFqSYXwzAjbXOtJk2XDjg0NVqCbBSg9we5+vJuBQOUZPu2e3iJpUZfSBn
ZmElr3MzhuhA4scFs3M+WBo+eqJsONZoeyB8PhzWqqUOjDscoBFrYORwzdM+MnKj384YCqiLm31e
bjLzRymoYFANiNIjz68HtZAR7aPxJNVrj2mxZvbK48NlEKIsLtrrx5AfURx5QfDg4EpiS0c3QALp
zwNWyXDww66clhML2ZZ+kjqAqdyOfkhhx6QM9CSuztyRYRwTYeHnXRwITV036Ul47BwlyANgTdl1
BFYKe59UvLg4x+3qDrGXk0VYAYDC4nqV86DgkLDnFpLod0XHCzWURGzYB7zSTjxxexaxIXB/9NNf
TWvrjHfS8/w+X9RLKClI1uyKovavr0cpiCEMGaI5WLKJ9+XP+XIhjohbJRhZN5ay+9kvGSUDi4mU
ipwKpG2A8H4cyHSwO54LS99naDKZFOuJTy/Vh+iiSuDLmF90efTo6sFnS+jK2rwtzNF1j4stG0va
PWg5qS1KXBs+VGSmIpzIJxMQMWCUBdbilJ/a9Eq+CH/gUWH4ZXa2uBbSN/08Wl/QZ37N7ryj2wUS
XMBfnVACSuZYDJAAA8KW/l8KxbSyZ+9azi+UdZwR4DD0fmIyY7463vcMFPCL3YWe9EeEHDBMYBSD
qSvixIkI3HxhEAJLkc980sdMXDgf2KDUq5ZQOTF9ieql3tiLX0DIIjc1gCeRXEYnIYmsejkB7Yl5
46gj384OEK/2cCvyno0FK5Iy+2UvVhUjCf+7fJ9kfORJDLwOGG6Lxd8sbpTZ3I9/1mVEK+eMuAeQ
qkizM22pMWYrCS6PhFJEOZnqfPYnxBY8+n4IoP435cVKfi9gdMIopkF84w8PC4bsHXbfgG7RZOJx
eXsr3sb9RI4b1ZsobhayjtruSSNyvxkMiW33Ilm3vjeuWtJpKCUrwRd7WCI7pGQYTxmi/2Z7ghKT
iG/lJrI7jZgFwM86LwBQfjHsT2YhXUeBA7iy8ZmHSnpkRIeVnakKtrCUFN/w8nbV+1h+BRCI3zC8
ypfd7zjyM7nejpJ7oQLve1mLqUetIZo1C14mjPGrlbMbf0Pw4s789TVlPN7JpWOlv2pvctyI6cqH
jBDgVGAWEPwc/gBhi/TrOmehwG8GDu7xus3Yvj1Rh3eHmHT4BtXs4oPUFBOP8aAM9xc+Xnkpnb5W
dbfNWC9gh2qWogFY0k3RbJ36MUKINzaK4kEzBuqh3ZeGCsb3wAl0S1cHF0UWqAEIUZnU0R1qDIz8
8X2XzEhxNWZIx2z217OQrCT4bWfeBbx2JpG0m2LmyxFFF5AN4a1VuqWAPnh7IOquv/iY0SCJfpS+
xudqjVsOd5zCrwvyVwtrXPiVLdeEmyDOgs7FF72vTMNhKgs+6DiCZ9BQSyhnv7uEFQbU9TBsKtb7
fPVlMUOH1VnZ/emC42sPWA0wwM18hT5KkTkWtF8aLZ8/R8weqU67EROUm19v6C+jugn/vqwdu0QL
nEUvR7qsPt/yStIVVD7e02/BAeCfdxptewQi6/HzGqPE8mX8eZqss0Gy4DuhoXRZqePvHmyYQEdU
4QgrJBP5P7D5UF4Uzlm1nkM0AwbKY5mdxxV4pVuykAMvnrxbRKJGf/krBYtLpyY/UPPivzA45dTS
rgzLHk/bwqBVR28KgftjrBRkduS3UVEL6YL+tcCTKbQxcBhq00tuVTdRv21ly4QjBz84nGJ7hwa9
hYCMg8Hxa7QPq7cxTwwdzXZnzuoD5OJ6rMnGrB5nS+w6zXPSsW6jk06tbEw/GHfjfYAHGH54sAfU
6dOiav9ABnsFQxhsIzHxAR6iXTReYOhEEX67Jj4GQrHwpdtyGp9/k/zcFLDQI9g1XM3rAbYuxlId
adDDhDacGVHOQQxsSG6lsjooDOh9QnrzhHLtypF6Hed2D3kWDutuczzb3fCExwZEsR6ODkGVbN/x
hrSEwsxE/9IXInSFRYGmYwI3szR/mrlqtpu93sLhoQgG5EBa+KN41Zzp9HA+ns7Bd4E4a7C6+Ph6
Ip4Ga8q4aqC1+D9YSI/4vII/t6EdVEUDj2d1Bfq15dwQutOhJIBVxAl3O3vRtf+s14/Gzq18NXMb
q5NbwkC5j3nR5DUBNieYm6ricbEfGX4bwjKFexp8kQsWTFSiVuz3TWUnHPPJWLmYXO8PfN8pwSh9
BXn5FtEsrS4HYdaqu6s8ZlUC6DBBR8KSBDObQQWLIcaYoDIeaaQnn4ron25pKfDCuUGIVgO7Gk54
zRIUaxtBEM+GTQhaqZrHCr0a8BzXqqlw8whCgc+HiccSaUQgmqCUvLKKNBYHuQfzIEEEuWCbBTrq
EqD7NSiGqeuo4po/OTQ39m7XR/FEIUypx4g51zD6sL8fm1o5TYnMqSeDj7kbOJ/pL/Qbzz9SqhyP
ZJ4ZOEcdU3k22AkGxy8VwQj7l+PaQLyxOeuFAQxm2x4/K2MfP69BBDbejidURJPLukBkb+WSsevA
swMqoltICXtiaDHHIO0U4lvyl083oNGgcPukNy8tXeK60xEt2VIb8pWdkQKGKnpxnZrKuQTpY4YP
0lnc7g6Oqc9UML2LPjjCYCTGnZ9ovX6PRz6dqOBnwc3wv+OxvSlpTPK7HXNv19g9Wauvw5GgD+nY
GU03f8kb95eBqpzYVUI9GfsaY1JI79bQ+eQ29wIWVPbkqHTNcWWvlJaZL8MmIUKXFQRT403KIUji
DVA2FQu8v5MDUd+2BjjCodVpnTwdAGiotUvTpeKR4y8Ric+F1aEisA5mLy0T1wsIBz2zuly/faca
7zZEeaHhwN5xRSsc4zzFR2LcIYQxeIWCSWCxQZgxxmJPluyncmkr3rA8KapEmY/lKmPCRyA+UC4c
jPBA58RK6YJomJ8HYhd82OgdqFHT7idF3LEJ72zqA52Xhr8pLcYb5Se8HXSy6kTKVlRazS4LCiLJ
afiBCG6zhoqFuAzGkWyYbMX4sS7oEyFQPy/DLyYbR1X4PoDojSUJFyf9sMfGF0J4Hu452kXFJ24u
ihDcFkTs3ffi/AqKQUFLNvpYrdhuW9v9qG9RHSHU7otMQH4jjmnOXnj79RRLlyGjyAow/XXhUnuv
i+jecwqzV3DR9Q7Q0z9MmfrRgPmpWQ2I4m5XXCfN5GLyQyEMxPJg/hus3tCudRN8HJc3r/iaJS1+
regGuxIbFuHypk8usuPLXwME4B22Hw80GDyUah2zMLoXpvCME55cvTQuIL849JgY7e8/lTnWUsww
TQaYe/e5o/xPSXpuJreBDSf5yzScQQs1fabZgos5RKeVO4jVxz+8MDozrqEEOHx1FveuK2o2qq8f
STNKTIkjTqyXC2MGRIbDDDKi8ZOodHm/N2OMjmx1SSP0HOPjfYEAagHEgf6FVSv4iWqX7/47/lAe
XZjcWBM4rfkUu7ALsC8jrwbSHIc7tfH5aVOcSBPq0Y23+Qiq/48Mmru11031nOBb/HCO4IVuUzn/
6wSjIiEJ+tQV22l+ChXA+MbvFZfQ+pfqi/IJi8+9agJvTJkp0PN24rfQaX3OaY/ulmbbp/bhPfpv
4eF1VBSSCXsdZjF/8wfogP6k0ESqJp3zg4PwrnjH7GG6deP2+hFcxntAvG7BFcMwnuTYkIJ+grzr
yMC+MVRhAd0wu36ydDpYVQJAoIYRqwQ5AZ8TuQneZuO4g4EJoMaHYH9huzXTmgTgGl7LQ7RylEXS
Ch+RFsJsrxZEF/2EQ3Ud3Xy8qucL/FrsVXw5gP+ZbRpTy0f5nIiQ1lzU8EPoMM2KslPA+qQOUqKK
u4bN7HOfrJoT2T/4bY03IlZicptNDHf/6IDf2QOoSALhlTnKMHx5opDtOTh52YBF8k7Y2F7JD0G3
OZBD9M5/Puen+xHlLeJTSOKlkZgw0wxiJfa2EaAAqPjHLyM7QxoD7n7NDaiUJ3Cne/IZKkck6eNY
D+JSBR61nxP4PNIwRyQ99fg+TyNAwClBJb8wAfL1kx/+QlL0DDA3yhGMe6gP4lXZTulhZKdM2XGZ
gK4yPJqMxwjIH9x8+5mCqjCltTvUsGZurjMPGJiUaevH/Yb1NtEZSY54nn6dTnYK0Y6L+sjFSlN7
GLs+SSIYjkZtDEVZJXOBnYBPoD3awMAKITVliZjwve9IFzZijQlZKdxvtkFGUy5GQPAbEYzxJo1X
Ri+At+BbkKfINaGtSEdwTWuaPubMZC3g4ZaSU0Y7DkcDvtTCBz0cb4BIq5C9YBdjm5IvhtYEaCNI
+hTyi4ykENxdhNIvrqMuZ1esBs9nLIPI3+CWoDCEkLWDjUNTjqBpz2iEltzEsZFefQnMTamnchPW
E2bP+OtKy6VCNDnCiQcSZt14TCAtK1gY7bWvneKxiNUd5n0aT4zk567hjKD74C++5KRifI2c9O8a
vZpT5E1J6dXGZ9WM5uHwWbsi7jQHkjC4mPkT0YiAB2vdaGVXIKxP1R6CDkRrmcBGZixUlTIP5z1O
2+MIvBbaNfR+VVx2zCyRvlo4/mJRzn9tVefnwPgFW98Cn+VYsvjQQ9mYkjHSTmRbw5RTsY3k+oc0
Za5vGjCg0akDoiYYZo/Ohbt7y2YGdYFgmQvEV+ocGbRlAjjDqZjesQyzJGiGHtPqIqGCKOCz3p3v
kOuVbKWv05KqDfwskA1OzpRJQXMAR3JcpuokUf6nMhQ3YzdqsQImiAlNbzV9jr6MatMRcwjMt2E/
iZBhTinuQMFGT697yLvRPXcxcbRQtL6Mm/KHSQqCwsf6ujq6bmQAHwjecI+u2CZBwO/jmo0bhZme
S7yXBwtR3507rN/XcJKPjtgCqozgc+uz4MoFaLEzyvsmbWflkZzq96iL3gsi29ds4IX17Uaacbul
H6J3nIckANR6/366BeZYqeJuRur6/Ip7IzRfTCuUYfcTPr+iS4I8jg0EVhHSSdEZ7dTR5eUJvj4H
+yYjE7U/BZtRuZ7OXuarcNW76EAfSyGEpQbOSTPnouKq+rkKe1mcnHSZXwunlM66/U5pDxlZvLTZ
C/98knEeVydXnQLKlvnEkRNhneYXsqX//NbBZB3maifYrvIJ2nWKUJd6YyzcpLQpkiwr3mqex2zz
pMUJDQXto8tZU0meYsYZ+28vxvZo5SvRTTbBgm8BkoBzRMuy7UWYQEyFdUTmqCuK+NYx49l7GKhb
eCA06SEpZgjY2LQUGVRM9hFyJCwtd9L3sbt0hSqMgxf5FJj/2zhlWA4cXrtEB4ccYUhHu+rqmtPi
AceZk9mU7UUCKHGGaoz2mOEpc1GIDCzJB+6RT5hfAu20IF/YlWzDXfaPJYHkpqAMMPQEpw1Gas+k
AoSpxqhQEgMvJBS0uvgHguEJWolRQ5pzygmX7U5GLDEX7L6cR4mVAbeAd9342i3Aa5ZDBri1phig
iNyQF+hD7t691t3M74tkDUZHAR25smNREhiiSOZNixyh3S4SAaclr/VrBj9Vga2jFk7n4QnA5ezi
OEmA8vdiax2PC5pAZ+EFChWND/MsKjsuyvQGt1/xWXovqwfwgQ5lCPop53sYNq7ac3/EtMM3Au0n
0UG3KImeIZVLlzDCVVc1AVXbcV8ITCArb4HEg/t0g0bEUuPuneCZaffA6J2pF5MWacKHV3YOgojQ
Q6MlNrf6HtdK/NyIzcIy7Su2tvFx8+qOCkyfObfQt0CyZGqVYGs5uNmtZBFeBAH7bl90/93134Ol
1k5/QATkfP6cKzqJ0f1qS6r1WTdrLHbUGc5/q15U0+ilH908o9zWMHV8jV8p5THnvSHj9I/2DgIS
ItguwR0gAISatMAB3J2wltmPL0gNN+c97KNLSWaybMKxA3x6rqFrHBPI5cJpji8Znb1Y45biGbIm
zw/3DZThgE/c7eDbd586QRhsrylGeHAN3r7MWtjXDKdhNb8ljx13/Li9sLpg3dZoNuA0HarWoWOq
AfHtj5CEfvD2VOroZz8O5Ximdz0T9rX6CC/FxH6UH6Q7FeRpxHsGv/G2P3vbjOIE8ekNtxgTjlW/
SjKdj8X8DThrMrz+KIPG0jmABeZULSr3Blq00HmIDHndNval5Ua/04oKZ1UhVOympYOgLI0HAYhn
Hq8WHww+/xzGSotgQozrReUGNXrFLe5uvDHDuPtogzhMYDuaDrAT0MdeDtsrB4UhANVzvFigvIFC
N+erQYe4g69bNTh7L91D2LWEn6YZ05fM++ovoJUoxrbqczg1cIAgLUEtJqVThFpRNJMyTkfICb0W
cXK4k5auggSx+7CpGB+4t+Bi6IYQ7oa4jACu350OKhCvwvnNVChWuRZu1ZjL+ztTFpWWkM7THn8M
HrvoYNoZUD68OmwHUOFQGH0MJlzqKENRbegEsVt61yk9rLKyjZW0nFuAiH8+MSqcZG7Wzhz6rUgK
4abjgrWHIdPQNcBSuJQg1Z5TpuuNte6S+MIX4fhNc21Jeybywum5s8e1iokuN/6ZzrRAvfdLfn1X
BTohS4jEbxNgJX3wRzNH9HKkKZ7tOLB6JsMAqoFr+saDlU6bX07lShWsYRJfTyDFZbz1XXc4Wmti
Kswkai7IVDsnxynz9GL+Cd9XFCwYROt/HIqn83gCCFu7m83jaUXLw7XC9PjiEckAbZATNBOdckr6
UoEZNi4hwi9jNMkEmPKH+QAeTVVGQw3UDbR4mHHrLPCHl6qag1yEaTX4RY8SFIRC4i8qX3af1sOq
A79RvGQEqPxWenHo1t4ZXZ7Trt/T2xWqJMdv9wQJjEM5cq7UuagezVoJqGDnmuAkPNMKdnn6iJ8+
0qVUqoig8+GPkBOhBBIFbUROBXvnCfeUhLC6HGdaWJRhPenCB3v73Y79XHXnue5eU1W1vz/zc7iP
Ibf0ZniOa/OGwwUhiGbdWRul3fi54Gk0L1fq/KVJiewUPH55U+rLfNKIPHy0SNFnfJexgg5xHL6g
3ILG97QcmF90uOzLAvzxNU0VzP6tgUpU7xU5lVeuSwzV9XjQWqQyXi8J5tk7lgE3GC7pIA6S4vUU
qj/zl7R7TY6YU/3Ai0sfiP8XXDL3h8eh6KckPsWbVVRedy8FuPkX0WsFjtGd6hDh7laGv5mnNTR0
OaLagzaI5I+n+fqAiJCPX5FaQCpSI6ZRZy4uSJgbwmQEFnJuIm4NRqkIx+Vi3P8k9Mf3hYT2Dy12
qGFugIsF0AiJO0MQ48dyU9i0jDS4AOdfQQnvR4oaUspsX7JR9Mzf9kFAibzAngnLXEoxWtyMWqLY
6byYdtjCZkKlmBnBgNSiAGvUm1G5tEi+Fl5G9Ga3aRX0o2eoRRhIi7HyGyfyuDf9jqGrIpZvD9V5
2oDu5s7mgD9ZR/YIu3z/sEj0npV7m8HwQ5xvFNsS2X/XbhvBh2Tad2GybrFvHoxkZmUCvNYJydYc
MPKe+K6E70kRsvsADH/eBjvPlFnL4rPYaWervU8+H+yAg5v7W9S4I/zcO3bC1axT2jQRbBIsGwT5
klg6ZMgAjIpD1NzDlNL+VqWa757amy0tX1staA4wOom/UZaDqyltglxm/z8mvYCnCiwUcJtSHmfr
VqgXqtzWWh9QWk9V3Fzpu2MCrnoAURhN0KzDXzW0fYOYknBo5xZ1oKmicAKb7vhX8hzytBnJrYXD
cT+W8DZ7OP3MuJJsVmL0u/gB7wJLrpXxmZS+VVXg+fud1/BAcT3BTQwWO0i9Ft7dDdil1nO9Mgzy
2ZXaIu2EIY+cMb7ubFwiWFTGRzdRF7EvpJLW8uddUJaZJEaR29atAekwnF9fNNvJErbI/RP3cPg3
gGKRTXNobL52+7CvwrWOyvI7u0AH4Nufng9LuqtavYvFD+0wzeaBl0Feh1LfbbsA8hRLoMAMkoMB
x9THkTOPX/H0wFp52fBiOX3ZtlkCikNXyixzLWbW7HH6FjIueQSMezDM5szCNXZapIAyEFs6EyQE
4gC+rthEslVM8FAeSk1Y4+t70sOS+F90dD04ItI9oGLqYdzUNZ7f4yP3ejRPCaD5t5zBQJWpADHj
WT+n1LaVxtA9Ue7+SKL+3LF0P8aIARgvb5MFo0/XGN1gGPH46BihsKJgl89jpvpYwTsk/SngU4S7
Wc3Db/vjeta8puJlqotNPcqdd+Wy3rHE/3nMfF3g/W/frCrXqS4msqaS7YBiDOJ5wsMZdMxq1Vne
YrU2Zc2SGOb6d6Tf4lvKAPZmgyWGfQYQ4PMd40VJJ1MySL6E8mfU4wUGghe2rV5Wue3KCS1hDUOe
AYViVv4DqrFm9bZYOHMg1qHOc0Lcu1B+Frl75ezGRQj4fiaf48hNtM6XzBv4eSAaoFDgDKbuXFPg
jtE1HGgx3hfSJfhutq9lN7MYN5PDJVvnbZ/PmMagxdXkSVQN5CjFePed5md/ycB5eZe0w9wBrRx6
qVF/iliu3YsqBt1fbeJDlF4nZW4z15JUR1tyfhV2g88JAvzorTqvj1Ef2r+8JmZr1N5US8iQvpYc
9Rc4IoMT+jKuX26h2s+AcvKlWD3nTCZkZTVzDJbH37A1Psnz4WrLTMDtAz6BiKlaZwiO+/BjtIC7
x+h12MBCH9JMHBAq05WQ+TVw75NBny3+nr+R5ujThuBF5rvYQqDmuNQ4//Bb0AgPKOY3DsLM4QPW
4DsoMhxmu8w+GMsxe+PoXsCad1CAeSxvGJRfDvWAxuIGRE+ZULrNDswWMczsAnGUWO/L8brIdyLI
jjL3PM8X9RdUkPjzSxZe7R5oh1cF2eEcdlaQmtliYNNo73aH6XdBz9ehmP6dqNEXXL8PG5fs6IH+
CiEvBpvj28XesfwhSgD+tntmYxcOQT3ukuym/p9QAmTrFp33rfIgciIyLPx2BPHlg73BFkXOSFCc
YeaenvPGHmyZLysDq8MIlxaBUpL3PIAdA3+pCrsHRjLty2aWGbtmHxKeV3Eyja9UA/gH48RVQI8U
UCDOFmz8/oHBbhf7qSI9T3LvHHeO1Un+IWptNvFZGsrOk3qqT/dxIYvxhyK/B4MABiRm8TjF2O/l
E/X3aSaTmGOccgxTgJIsQhAZl84vh+zntFenOvtyb0JAnOYOWvuJ8dCGW35ebTkEGdD2RuVtpA9B
QKFWggaQ8wG4Rqg4aPp6AwxOjqV1ba1GM8uP8SI8WXbvsvsuzVmBkMG9jTcQ+kg725i/w2bdedlr
mO5We+q5D+zLTWUpC5+ON8mt8dfgji5p+PFLLJ9mJ9LHz2HjXg53WzwiDAgZFPGghhldIaJ7Kpbu
iJVci+iAff/l1TlDHyJA8b/AyyDG6d1gmMygmff5SAsUEIyFwVbvOELigIo6pEvNjBeme9pULivn
muirBtgfrW3PmKqrH7hbL8jYzMv3vj+jXugu5K7V3Wv0TvW4x4X0EGvs5vxpoKbCVqwHAgS7jsHM
+HeUhj2HHZZFChZdnyfzCCdbOx+vPfSmCL3MmxjbUuhAs1nU08b9GtlCWVVO2eLRcaixHzDb5Hk1
v0k/7ox7OBV2N768OFMTSU5GrgXOfzTfX6gBlspwd9jbneYQ55Zc2dJIYXOoFiBg+ilg4qI+LK03
+IP5XaDjfTZuzVyLkejX6E82x8GhM7A/HS/HvQjGF2pWmC6//TX3XtAJ8+AD4xMrgfeifvrFsh5h
xd65w0fwWsLNIWHoQ+HxfeicijMnu+leUiyLdvyzgzDrp00z/p45j50MTWjj6ej3sa2y8Cgf4JSP
gOMTlBvSPiKIDWfONuEvrro3zBQexvsdvYF6P4Ja0o464H7rzbi3GsyUUzk+Y8c7p2XtUQGKaQEn
I4QKkpg5al/2gPazgCSygL0iNPiMeVEUmzh5YLn0dmv0OFgCRz54beBTa2eBsJnDijCOCihMbyZ2
ur3ileMjpo16IzWgvZQybiWe9gnzTSIcEoUmD5l20wM5lwJCUUVo4iPiFuh5GpfksEzlqyO5v7ga
GN/V3YO7sczSfFLikW7Mrl4TNPYL95A1/gUwgSyKo26Mn3MXNpZTLEhktWRPI4BKhCxg+/hJLrwZ
rK+NAlx9Ca/CKPaqWQAHstpkfMaaCfUuMwOPgfZlyAnXME9nao7IFniHyNOTPJXTogiZugPVvCt2
TDuS3BeoHmwzkt9x91DMFRkNPK6v/zu9zc7XyO1q3Yb6uJN+ixQHfZGpZH8vCeOK+7C3uKPilub6
vNhruyeWwNZLtCtcj3YXlgWBBrJLi/8cWJl/ZzQHTjbapP1bxBvJ6K963MHDErcw8zKjhKKSIZp0
B4j/QBTA1cIx9PTykbJgOApNgLDR6qTw6KhIBwGKc3giBlEEIa7USf0wKipBqLO7zN7R/2w4gve3
2iRkgbQGoT6cyyzjK+Sp6+y2a8Yy1Nzgm+gpYQBE1oLw3LqOnNsYPxU8le3bZFjzJX4DHcgU6thj
XOODMucnAWdZbIdnwhyF61RJvhEo0viNH7xRT/HM0rj1V/DDH9gTvpb13o7ip2Zh5+YFHNqFk5zd
ZJoEUE+210mMUAak/2t0fGhndvJbhWxI/HrA/UWCOMjBDjAVv93pdHoST949fbDJ8z+KkYTT58zy
5vNheMYpGRseZM6aeSibKEED2g2vCbZ3+YDBD2/kVJABeQ5mM8newgZDALqtU95ZTYXCo4SkuLpD
JQj0+SzgXE7E6YFb+vBAGB1/PSfyw8vBozQv2LaW7S4UOF/ft+tCnnpvt407xeyvJJ0iDurpLBAu
ANHA5e6OxvsxzB4YkoZp31ZbhnVo/OYLyRT8vFBkg3O415gQEIEXDm9bZFf1wFxaqKCXSzoTszs5
JNoAe8HuDo7H62UmF4dDG37MlOIaxLn1klAz53Bg4cii1N7NQ/zsWm+aOdgU48ire1RdEVzNcH5q
d8B30PD434Zm24QyEwAbwxTiM6GocDPAs4e4+7AtZJmtIqF52j4NwdTT133wdE2oNcTDyG3xVO8M
7LohKQymaWFDRzzeMwLGCefW9H3hNQZsJsDRxayJ4f/NNsJLJ35uY1DvLWtAwVlQmEDGtlbzw3Et
IBcCVgqZUDHkNisfJriUkIuID4V/5njATdnrglPCg3vGK+7u6AYXoqy8yDa3xEmsIrJ17bcZvO6G
+R6YsykfqJWo+FmFFr5h09n7Z8z+zwSp3o0fxYKhorOVCyNoyURkOlW7CxgBgiomfPq+UazOcaSF
dCOwUNB1LnAaJuMlQgCLRwA9mTP3ZxEPw3VGC7EWZ+e2a0WwORbvFlqpGuB2PGGhNC6/Wzw9TMyI
cBR+gm2OQiZYoXt4MiZfrXjgGZZ7/LotoUDx9m4jmkNJtbHJDmSZQMdvsYdlg0cHbwqVn0+nv6cX
4fWq/RACHBfBb97jrq4CiGmzYHbGI9rGcQMdGkixx2SUV2ryjUzOXwahs1vWQuudePEwUoZcK0Yz
nDE54Nm9JJO172WacTI3BO/MyoNnWoqfoALwzPBsWtOS59gaxfQUdAKxYWufdzZFRuC93SnehVFs
s9w1b3ZxvKUESoo9GrNIe9XAJzVxwjAuBFYq29mHVX17WiaAqJjZ3/wYc8kuWZp8Rqb3WnjBZW+e
SmjXtjgPoKh9kzAJcEODCvSXQEmGKnNi6ova8PjVYtda0+R06JI+m5w8U2FgbPIs4+T0wJR5ypSY
h9m/+xgnn/gLusePQ89vlqUr373sFYr/lmFiKVKCMHaeWuxB/nlxOOEgXJl3iGpgUQGfZ0KtwqnT
UqhycvoxpyGlJikhYss8DbwpbfM9522xtzgnOW881gDUOtCa5PHkd9zd+btDLZTcOSa1XfBYxR2o
j4vFRXMXnFDBLEgKx8OZ2DMPks/WuB//bJIPcyCLjte9x8ufw6yTMWk/yVM82GUX0dif2KjvdjrO
f8I1//yy9VHLWAg7HbyVxshV5iNHDBon7x0uIAyYh+uw+4+k81pyHcmB6BcpQt68suidaJqkqJcO
tSjKe6+vvwe6e3c2dma6JZoqFJCZSLzVJFiuFb54vXGgM6BpMt0nweQxz8WSjY/F1Ex78KmD8Zcc
hlcVd2CardAbfWyA2YNF88tkegRF56uQVjXdI+QXMfpinvR+hlVABzoGV+wzQgWZqsBUpANzOI9H
N2WPAYXquBi1bYAjvQMzIxbXYH0PYxRtgueRd/MLn4taVu2OxP+rskmpG9par3ocE7IaMg7zbG/S
rf+kQUf7nNgZrymLUfzCoSNZK5KXK68fVsqeDUDQlctm3hE71OwNaX5RfSwrXZKcE70zbO4bfC4u
oWn/z43rOl4i5kN6kLoPSy1LYon2CmULvdPlnNpgnF7Y6AOXuPoIH7QZ4mEtq7SOj7ZuZ2g/AZUY
S6Qbp1DR0MvWX0/cFu0AmhrMZit7wPIW1keEzz0i5gschqSu23NYCm09PDtYxLj4mHJJHHsHA3JC
kKrzWXd/J9QGoUwswYMAnrDcRvCVPlJzIgDbNB1Q8MNXPsdLhW2yr5HSzQl7hlIoOHgF35dAH+ff
pusNh1O8k7dQPlqrr7mksyuNEfW4UACP5TO8GpZ9o4UxMxdF7yhZygd1K3MVkScJISSeCwg2xZGF
URMHGgaQwrY1LMHD7OBm/T02CWWJs4GGOr18XU3C5tEKf+eoEYz11Q6N/ZFmWXpyGf2AaCJgsH37
5wYFnV6M1lsJ4UtezbFwXFpFX7NWeyyODfpWS9+38O2EjDm89a9W2AgJHPYuW45xjgBhJhCkOKyH
N6MEmkCC/WuiwIDBN+EfXvg0jv9gKFvKYTYn/RHIJ2GsVLoybO/V4Nflz8lSGSrd0m9MDaTw3Khi
ITAdjKOMJjeXriQ12yQ8Z6uAUXISGmh+6BKCbCKXhvPxW64/54stJjQq9uNiEe08TobcsPzVH0yy
8cjDledSPCN4yXp5CLPilriP4ytrEO8MtyQ1hlna4MLGEFzWdpnrTReD+WpoSLrhERCCaccfBxPd
w7mvxv9G2XgviWGD55HzEJUQlNf2nhg1sArMlaOog4zrwwAeg6miSDB3IcvD1rsBH+HyzPITCU5q
232qW2n9FH2lN9C8+5Lv0++kOrbtutiqutQP+dvCqS22lZL1xkJEiarYoWls36kHPRTtHFz109N/
Da8d5jYtaJprYEcl04lQrQLQ8NdzTO5xswjKcc+pZKOjx9lo9UnZeaeK47eNnYjNCuagfP9V8cry
AspxBvDq1VNLsUPjJCBs55Pf+GOaA9MMvN2k0rl9MkFu5ujZqUEuxGthnylxrxganH54AVKNYsHJ
MSYhXMeIyei5hOd0Pa6rY1FJOieNgBO92mQx9799q9OEObuHH32iH+2qQ1aTukr54gpMI3FehMwV
YAfrzKTokQXqJINHLfAGK63qRFgsLlM89Wz8y4kQ+59XXRTQjBFjYTcrMyo4TMiR49j7RJXcUk+n
b4/ssP7lheAhamcui45UdzAtsEUeag/0ESxgrjzkHEuZSxG+ZqT+T87ytK4GJDlotmz9YuoBU4bd
wHtbuVd7mHPmHRLu70HCBb5ZWfwb1A8XVp2YVEH1ZoTVUUeTxbA0WZOMf+MgY9AXuabt7UgQO1pP
Z6nZtQ3Z7J7LJcKshxEVr9jCtSrsmzMaPGCmbQUE3iIfc+kTUqWiqZ4nYIwsyQxItQ2gsCHm0rzJ
a1EpEgzlMczATnntNutM5515uZgWBDRO4zXBnAoXpQIZKtkpu709CV39ansn/HnYI3djMljqk3xP
n5kkDERgY8BeJh6Gt3D2wq087NOeoGLv7ubwgMw3QRLPB47sPIWQ5xugV8Q9ilQU+yB6ApUWwTCx
QfD1kkRpOa7zK7QDXweUP53o+d1mwyJE414IcawlMWqw+EoqMfYgPFDHPf6QdbuHrHYHuYvWXzGj
kfwHigK91Ir8qssuepuIoF9xRJETqvXcNfyeRXrcalpR37cWbOKtinzLIJ2X8VsS5ll0sXcrbbqL
2ki2nJKVVB+yJa6U7ZBH8LZ5COyHsASVKinDaYaf0nDK0EyjkYOYj1jUCCexY1/ioh89S4JZggpL
we8m2qKvEy5IdeKBY9P7b8kYi7A78Q0LIxTcRaCpXbTVZkKwQ1DiOBbWOmRIYThzCQjxumCjHBKS
XN+yEtjgKNLYNSWbx2bfx1Si2WOGpN9lMTF82PZirloxgLMkZaIKk2NsLetAlq3In0WoBoFLgUUy
zb0tqYLAAozs7iwp59gUxxKM6ZHQ5GqOUENpu+mwkNEqMuBmpLOyQeN86wBo4X7oYk4S52/cAbdO
gG5F6/UOOCpEAv0oaKRCFS2uffSwy/mKsmDHtvPcklBvzFe1pfmcjKx1mXQSe8BkHhMvlEtnToz7
i4tD3MXi7UQ89Ieod2+aYQ2p1YhMPW6PXyQFyXPx5/HedPy/zKfKH3dZzLou2+zT0OzY3TKYR1sP
Cc36kViiKGZLCjFVN0rbazdJhoDRGNnY9V3oWh2BKIYOU7y7Oc8UcSJLLwF2SwvWW7NlVIwN5xwJ
sCPSpk1lsoGuAyLtHfAd6OYOjxufXEZJIv5oA9ToQKVgjjqaXIB+oDliIScJEC1e3oqpv6jk8Uan
eWuN+Jj+XmizG8CJ5tC8iOYRVZyQ5Vfa+kxN08rvbskYtxmqbYQEYq1CzaL9QENhp/08oukpelpm
ctYjw4fPBZSg55y96ERWcarxyybLQDmK0MRlfRClPA/L3y2YFIFT4jlbw9rVvt80Q8N2MQ9MXV4Z
px47jXtcxdQ7J5qSGYdCjUFcFn98Enur78+Tm/3tYNhztUtKz/FV/bQKWer8W4bY4cdIvTI7ufAc
p+8QF70mfZATgWYeBOmtGomAQ8Y/k+1JwzFD3QG5pDOn+ZfeSD13tssjoGp3GfZJkZdxLDA9VeN6
SxVu7wY/gMM6b5zG5wz0FWzAC8R4mQdPHj7QDmvtXHv5O7k2s+OvqvZ49umtI5Up7B1GumuTUqZ+
t/jf7fg0pQyjtVqnWchgFSh6/rNeFFcDP/cEXZBCjEE11Y41YksPmoAgByN7BL1MzPgGlu8PHjoz
W3xiVZZux2xc6Rml2OdvGI1SdU5ahY09acFGm0HozM5EcxrRtGMR0/FDOTfrM9Oa4hG+VSN1Zdm3
JXFbjpt/a909xOBKwuYQqPDn6MX+JqSx+yZ/Z4DYazYlrlf9Lkg9gC5qznc9Tvdp3/58kPLAAs3w
d6wZ6ag+F5Q0jFKDcGuYSBHBc8QN/5KXYAFMv8KpjH7dCDvVR8xqgem3QJEbOquk/8f8X/WIb1ft
jL+aNKK3yZJP01TGQwwsksu32O3/ptjtiwtZw5Jg9azOLHeTzIAJVYOG9UYmg4SNxJEaPMZT8g81
1pZULevNbskS1TtP+GFxdhPb6qrxU+F6S0/i3Riq9R8jM6prAap21CkzSOSWHHUlS4NOXaJxKB/K
TgYYMPxhCnSS8krjVkkW+LxQEXUiDnBnpJPuxCcdcKlxxwgDd/KcKFF/72at9xOZt8Rmb8KZjq9v
/y7WMf0/EitkUcQNzotPPSS9OdW0afuEP7OkWY6u1JSUpF5yRnMKE0SCv81kpQJUPgEJKIJYyql+
+Ioaa+JXe29TDsZ9+FrV7lpbRkthVM6Sw6SI5AHcuQakfjGvt9PV3I/skRNBTf9dsjTsOIVd4EaS
jTUgGRsYrFIypJFep+2/J87PfQuQamlWQ1rA1d3bWW+qeU4FxjzQGgIGhgjeCO8RuJF1PYM9MW75
DMPCO20FLBwiNVBkg+qdnPIyfYRrCsAzygn9ExACBSBghfFxN6gk9UgoOs4p5+Bx3IKZVmjOZbYr
W4KZqXzLjiqx6fHPhrb40W0rsg1IRTb66e24GygafKUUevsVgxhFQnd7cSW/N/vcicBTCQxv/eIe
mIU34EP5QuaxYh/IdMDwFcDVyqBjRtfOWJa0UGXtkb2kn+diqOve3AjWO+sYAps2XAg2xHg1iC+M
IwjxLzQHU7VEqvbWmYm7Rt4HIYZDASU/fW9rqi/qsnNO8dbg9GhsqVqvFzruVHvyUS0qv4H+UtAc
d0YMar+0Z7b0zkqtZi91N6+TDQImAEvo1VW92uNneC3nXWd+ZPIneuPWnsWPixVjHGjY+o3ok8Un
BqDfgeQG/6XlAx5yedSs7hgOdBkx9mpj4/i60mJydYC/TaboEMjqo3kUzKzHyiRcD4LzO0LNLR0/
S1peCOI9SZRFjwh2jD8MDQcATIKO0/5Mejn4Qc3J7tdyhs3R+zRlyNq1HmhYd2Ohpx3petwikeYH
njQ8lXdG4l2pAVdaoyQ43KY7l1T9eSKSfmeHk9mPYwZO/xo9HK6C7Yf5BOp+1LcvP28RZxWMy2ZB
vTAC9KSBE50wLnl3nV4HwOct3ZspizFt+7MWyLaMDn/eUAt+biYg2gPjQN7/9SERhld9MFvBLey2
NV51m2n3/rULkfpeWRC2GCOa4Ve0ydQHJjEPmTWAbzQPGymUuxtRzB5HRPLWzr7xcxZH7mzYmB27
sFHewGVYMAKPmzM7U9ujiBlyESwB2Av6MOFMgT/sDcAOve1GU29D54D4mPsGzJDxohuibT2xYJRv
a/ozgFv2UUcNJ+6NBAeImbNxxgrCsIYiXJGu7X+OXXVqOS11ORgDwlCMbepl5x6dxscW80YqAxwk
75tkNFQf8mG6wdvWCcexoPnyBpi8uA8sE553ZlHzqskfAefRKlxmV7HBwRynT7cAC+W49dEkNCik
WtGye1PDq60+ednHwunOfLLxaZ+eQkCjGUuHr/7wnPCRbest4mL07FUkl6eosXEao3BFS1fZ7nL4
c62c7C2jnRYX8rgPv/ce0w+KeAap9M0i61wKE9ilPBytnQETlFosmE9AX5P2my63ZPjSA6jtR2jb
f7ENiHr0dKxoMJCs85cRWvz956gPugF9m/pm/NI6fwn9ZosBxCG0P3ADv0nvvAAd9L76wwMDQ6qh
/n4iM0f7EvQRL6EG80Y9t2GQeaOPOaoF+3HwdfoekaWR/pjrrpbQIKUtX5LMY6S6Jq1vpt/EkZqC
wl0zCj5ckGbrYhQvTHTS75dyCciL8NgQiaq4LT6Z76Vedh+akGlILBGYSTYnBwmbE4WZsuhHW3Q2
aoGOjMFXv3S4bUjPjzBptBoMSa4hRiHJjJe2xiVlQc6YcNkITtWuY0vnO0AU2SRtw/Broo+lS2cM
8epj24GN+xn5twjc5qu/42R502m3vOHsK6npnQ52LMikMfWjIbKm80Hr53Tv6uRRR8zHGJOGvjRn
xsC3j0PcvM+URCbuDy8oWel7Iz09B06CQNf3y5AK5q25WUjWdgFWsc5Ija12iaJf2hB5z2CVFi5o
jkxjW9DPw9MrfSo0egEtKgrIcfoZFVJIIg+Wb3RD0rR3KBaUUtiyYqqMhHa8Z6yz00msRFp/fvYG
K0R82nlf/LkMuZkEm8dF8sG+BGEQ0PHDRC4KRCyPxElEKz9QBdmljttEEpkyHNDRkg/GO0yuSKw7
hKAX0TxH5o3/xTFjkSz6J24Z1fGGdzxIdn+4yhYRZSCRSjSIz6JOXUNZC5lV911Iy2CB4oP7xuqA
zUvdLA0TJ5uKgBFY+O5yChND07i1kVlbzN/SfFz76M7Syb5a6mEvNN8qWW+KVGYJT6ySxkhf8CgQ
Q1M+wYJAoAwVuNAX41rqNdYJBC2MYzHHD8hqXHx0eePzKEmGTx6MzMVO4Jcj3hBo4ZdKJPdxFTDP
xqoVjKzM9rThsZlDAKCNZl0U0A0PTJnMA45Mw/yOOS35ixGawynFacX8RfyV9FiFzMx6mqBZK+K6
7Q10m1Qyo4SXAhwQTsaXxLE9O0dhi3YpoA6CkSAI5BRqCblH8QsZCKLgQKagkcLgi4QQLmGgb/8A
2Dpp/ihjLPgyDuLfcenOQHRqWlRSW6qbBxOzGELLYvNL8JQL6YKbXgtwdHZhgdNO3g5wjX4qz9MB
wg1GDDJSC0RTQdhgDPXj4ZbYVlscXWWyYU1NiQqIuZQxgn+OVmlMp6pNKR9ApkD2fkegNCpTjENj
RB7gujBplTek+YRzclRVMWmpwRQ1EN7SQvciqZdwx2DxpNspWN2bWaQ5dAuUgtelC8/UKfp55TbQ
lyCbJJAkq7Z3LWBuPxgX2DbvjWTXroCt7gZ0PiaMgni6jxiGbmff1/psW5W/HcE/aHGAIatHpZzW
UZqCpzeQ7uGBobs3bAs/mG7Q7j3L0Ni8+cUTiTgHbKdvYscxomzG/Ox5A1ZjvhktYHN6Mi1aVG/k
NB2rWK0BGg4JXEH4qm8GecqctqW+iIkB8uaR9BTJkn+AcRbo1AyQfjcsSJkmESAD/u3Ji+3FGKvD
H8lQxmZkRykqx4Yfc8VKAQ0Iem+xWBVg1EiH/61ZiTHPKrYNQ9RaBRI4NUshkARbjIF+Q7wEQhfo
29CYFbDYQgFpkQawnKUAdKntqrARCx2AS0SsXDd8QChsND2VWb8rS+ere6hSGOaiz5kVD4ZNLcpi
Ypkwhpbjm4EsbRyhviU/ulSdDvc95p+qoMMQMQsj6/dMA43opCR+0MY8CPHbcSTQoonvS1tzRMRT
/Id3d/8TzMsWen9mFEKZXrTyJhCTa+8WKfkC8UgIwupMR4r2TqjxbOVCxfrzk9etxIC3AHcARWRd
xMB8glinx3EKXmpX+z9GEuGzj9zML/CPhqPT82URw7iFqvzdKYNSn893yeZulmuEGFYiBrYSARfw
WCHYckxRgkNSG+TnoIxHE7Bosc9oIMYYVcPeRYXMZa2RFFM4TaiVylLG5TFiCWQxYgLg2mqQ2BKi
Y4eOpMXOg8oo2hPDihhdHXFgvgpONvoFvIYSC34yKA04bb52fC1hqFeiGVqJzrEVuEx0BjiAa8Vl
ehJFMCC0xvLYC/JxGBH/1LSwUBxtgisS8U/SUC9OVzqSb4U0iSFpxQvjBy6JJ0mo4AhxnOjgaYkA
NC2Z73G3frAhxT+FOZB0lpGc+XIp0n/CWcqpVfCONf9MDN29DVYBAnvssAH4DBBvCVd7j9Luzmwm
KuWAiVpOO84vZk4AdTnvzuL0R7yQ91udiZG1CrElpFUZEYVb63VPl5djWBZdAdamAOeUFsAdFu/o
3cW8dRBsCTm7lTrUxebKkABM/0Og+++yz5r2AUgnXo5t+HYjokUvsQS45GQBvl36BpkWT+pi08Ve
3LGEBSlEf4FucejPR0bfKUpi2QYQiRWFwRk1ibjJdOiFzzjK+z/f81MLnjsgaDTbDic3vDtD0Rzn
jifGjgN5gT3uiLZDnWQMTBaU6aJltk3Gb2cC6/DPMObjJsm0xFrP/FlgXGZYxtnBqxZe5aYYgsxs
2YrgSOvr1oRTNXJ5WrRWh4ILdZrklLQv4sHJHJcoAkIjMtoiyInd1DCofcCJ2Rf4vYJeGCTDkAVY
6rwI+Z0cqn8T2AydIErcdW5ZNkYvegMYrPgEjtsJ8iIOJ+YroBTJmD3P3mDSAmC4gPmlFdGg7+DM
8avT9u8AYJazEKbgFqSoVdixaGfe+ozo4UOvcWZryRDQj7lKNi4ha0k1Eel6J7s4T+hGG6Md4L+k
9UQa4/tC5uDJ1tYRpQrYDztQceac5lttic+qanVYXhw/qtQONC4feYNv+HvgD94boR1mAiEcRR6r
c3PRYL2gdvLXSUMAAFKC25k6ieHNpofiFEXSigh7NmnTh/kCwuJIbpRgI40fECXTUBjyI3T3WegG
5zJlI+ucDiKALNgQlvUGBvbUI1Sf6QLVo850zsBLSD7r4j00h24zquAZuwmofub+GkCSIe+C1cFR
78aAb/xJ4ShpyPK6zn+8XylaO2wboZpNYDGMOQLXZNEjqoNNAjCQZKCyIiHIeIlwyQXC5IJTWgbv
MTd7nP6PkkBEMtrDSj5hdB5pEUJjypWQNAX5jBKKlGXFiX1Tcroq/AV4Cy40mHCIr7GHOR+rkNoY
ES550baA4Kfr66TRKaOa4Ui//6VtVPscwszIIhTC9PhsLJ+yUFILeEIDIBX/0IbJe5Lcy7Wpg4Fv
GCYHs+WdjU/kwW2hI7HVF9UScyZEp4MQn6qD4pLp04UmJTcCHPyKZDh0uY81ZrUMO2E+hGLywWJE
dvrgi9/Ue7KcHq7k1yFH1hFtchOY94n65WKdTc52zBR8v4CGssTsI8FuBQ0uXeEg/bT78xII3EWB
MB2fzBQHTbGBAuJkoctawCiDhJhw7p7pvv5JmMMV4YkLYY+0jXgSQLS07WVLA38hO/sdW62eVnDu
r5lZQWbtDv6WdPHY4pG9wcQLcThXwqmD9XrXWVrR1rEKlo7zxwQtGAl2uIW6kTC5/KGcWpHmYUKT
UOkiyMFYzdJMp6PjmD6n83qOpJ21xVKADCGNcwWx2tPwHIaC20qxNk+aAK3aT4fLoG4okpFhrVYq
koPGBifU5bUhpCaSCDEs2qSlWR8YxW6rt99TWQ+BKagVlL/4070AiJDdsfQx9BQFp4kEPFpbQ51C
wsHsZpWaHIAPsRz7OU7FWG/oJLgrj9dLCix6+CfTP1r1AfTHf6igo4CwR//gtPXfDGwODk4sodAT
yohhH4IP6ZL2igwNXJshQ2hsWGnfpdZNtRI1Qrg36/ha1CgBMoKlrPzfVCbLoshNosUw6lBj89r1
c0BPJZVr32HkU8+gErdKuMGvf/Zsi+VxNixgr0YRj1HP7j8QFDmBybiuZKYqNT1JUEsrQOtZ4Gxj
XOvwlqMYkDMxI6+gO9SIlg6cP+W63AUzHD4DVjkNx3LoUNfQDKjjaKthaJegH1bRw7X8Q463ECfm
yCrIL6mZVG17x43ybH1WYicmyAMsb5oKEr5i5kPbek16WrDycZcezEcYdGmDFP7oVvb0ZxtZNekl
J2NGxLfeZYQNSIdZ6Kzp/mTvszefzLsmUHobZz1UNPxbwu3uJsC6SmVCs5CL9tml6PmQJMzcXRiG
iA09stGWYm4cZVBBSIcTmmObYxXQREKjjKai+JAUQZH0x3HvB/GeGSMP8gJodeRLaJteZpAfDbv6
yh+7fPOQVbD3ONAe0IxQBxXFCYNqXvMe7MdpzsQ9yH1IbSj2lZZXowrsDRwOJgcKBVKFo0TSkznu
Nv1T0GaaFIie1bmYPo+uvOqH2i9KDlu4EFuBXwsjz7H7FDwwRoaERgkUmA9dmylaOlloJxD8R+Bm
5Z2HRVK5llFEuHS1J0eH8lHhwE5/BGflMvK1wnrL2Poy+sQFT5pyFKlB2v0jDomS4wlATRSFciGh
dZX1YvleSPvruPLyC0qsydCijbYHjr6KJrCB7D4OZ+LtheoGIgsdvstj9Z+UCGRPQzPjFhCQxh8O
OTUoDyQeKJjgCpomWoEW5+nZmUMHacVQJN8EQNg5TXATPHqSL7XLGtuIJWNLueo4ljvBz1lw7VuA
YBXl5U9VHwLRQHj65Fl/pboizLJTKW9qGzYceJuYAdeBdOvNhezUEAVe3HLeCQ5zyFKmKIKl5hz4
zenZuEBAxmgp8BzAJpTX3qfuBnu9oryT+TqSSJ70XyWaOMiLNfT/4KDlZJlMHmHUDu2bAFm/PxQY
QhZKC/AX9mASjracnevH0sgbzOUbTxqmF9cQD9USXfnG6Cb5EXRdfwmXzIC9i3drWFQM1dNLDy+t
PixiF3no0uw8gFq1GnHskDEuT/Ad9TpL3f7VfakUOLj9lxLsV5BZwLThDvN1BE/nISKI5a/2gv5r
dkm0BiJiYhbjlYO6FG8cWELt/BfDH3z/P+cwSjmgggsYPg/hYg45lYnExD6QE8a4rJ3vEU85xsmf
N/jRh3mg40CeDJUdUe+qC7JIG4/ugwUrlhiKofdJeWuZ/opIgUbnd/40An4hPZEzLnWU2cnEe7HE
juhkcSvCob4ZorDRMpfw1k2Bt6hqODtgx88wNW4B5TsE8i1dA2GNiC+CYUzzGnp4Xg+TfHHrIBBA
BrPLNFIqkhVGz06f6jZZOTly4hg6k6ACTch9yr/gKzGUYK0jatDWMplig86mvugbBxTmpufDzLsa
LIX5Scezb+UjagEVGPh6LAofgFwPiSsCOCS0XXTO5MbMIwCtYM7Bk8liVx2GnkNB+pfCE/gI4Ar6
z1j0Jcg90Epo+lvd5jedURs3pNo5SmttVP2iM1Sj6An3OvzVKURBESiR70OaCpocdVPoo118CZCN
un2vPdSabQrKzXSt1xJKYi+/IwBvmVOcKT7eNZH+PNoHx5ey5Uuv/IUobok18nYWjOjEpFF+MGfo
FEc8kz0pQy6U7o8GkYERDl0/g4wkZeBRQ5qiTXkBcSznp64HEQRekw/X2kxGqrdpgmibZ1Olm5i+
Ko4jVingFkXIUh/d9IHTGjAolFx9aW62ur1MO0fzwDLk9hgtCSWWkpuCxQPv71lIO3Y6rW585Rmr
TRo13c3OaAyNW3ZMH09jRVpuvhYXtT7T86nj1NDUW/SEYSXyttweVIKJNPt19s+pe6+kVhNU6Dsm
wqSyBVdqi9IgsyssBu4yOvCBxYOxQj9z18tuakleSGvuRlROM5wuGfLW5ZfwK8f/qb1GLpyRCcAL
CQ/9YsNowDGIBJI2Pk5YuIVz4FaDZkP1skRMXyOfgzcWqdQevaIiql+IYPdodfaye0ffHMGPXmEX
RPWqZaBAZykdEawtFsC+P2C2WKZRmALEgeVZ3fSLKq4SvCpU9rSrntMBAZPD9qaMA2owTgXSJ9oK
SKg+Bu8WHgbHMw3sCXU8/sSjKYeEr8ghn9VFFND9L06CXALbkwWpCswgsFET1aCoozNC0yrY4mCm
6+CeHJA8GGK9OGSJ3ecdGKkbVtWdioddcRHe+oi69EK7W074v+gYaZK93BWWxTTjQEBTVvHn6jDL
0QecHHC6i2AQA579D6fCasQvv/3sZZ1i6rz6DrdF/9+ZQAAp53Bg1puXQmFwOSr425PF9rA37m2x
WdGSsKeLlWNEUkjtxMWndI7gYeTBAofd8IQO9gT+BLLFo4PM1XpHI7qbbOCBhW8BN8cFeHSuoFed
v1HlGDdrf/coOvQOhOHyaV1vDm4prNk+1Q1n0X4seocmaFCHlkMqulNX67YoU3rMC0TNCxiIqhau
dPCCaWVVzw4J7+Q0UvebMQtXhCO9zXQtOGFteTe2UEc0Ix70pv7bryh221T1nz4gbZLeT3qGYqTY
DfTdkGFJp3wDhoMckghE6ZQx0OFmEDO14sqgDDvqheCLYdKjvrntpSgkc8IBleoXG2igOcqm+ggw
VnPSu+FbR/6A2vdyssgtSXspoIDu5NG1lrRPgAgP8pa0tPFlUtydRaAj2QjbKmVIjR57FLtSyboc
+W0mzm3p2HSbiO+ox2aUJxijqA+jMHyjJ4xVI1gzyfaELlOTTBR3u8TZjH8A4UnoKeKTBCP4AkD4
jFbnlmv+4k0Yp71V2J290cAaSbt3acumXC3Y5JKD0FNTPzLgc647SAEyXELLR/UsqzkeyOIePgG7
eCACeAq+D6LWV2RyMsGAeh5wBKj1ahI3yJSK+buixBD/YWbQRT3J+3tMbxvaL2batO8KzIDi7mAv
pLSSugO0rUBTLERdFp+C9BOEcqLh4Wk+1G3vYQj00Bgpq4al8/P5uy/WNFC/pz8USAyj6YhTIKjc
4mrO5aN5HdB5GBi2nRV4G915AtThJw8khMASw9EAC3l30YXghq0i1x8p6vYm1XkfJdLFsIBcQ4AO
KbHYFrQ11CmoCbo4IopPofg+mHPYwKLtzJ1E6B0msmmvg/b30Q5DzhAaQ1WDaCy2T1pyKoSashEm
ESMgX7CZiAbTiGSP48UZ8ioYf8g1o9wAIqFs7AHWxYONZBcUej7I9ZycxFDACqgpyLTJwmj6of1D
K1l+97kflmHbF1UozoOuSwdFfS5oPEX+4eJFRy4gmKAggYj0wivCAwRnZDsY1VoWIXNpCE938eRW
nJbtcFG4Pvoko6wjILt0DSuRzT55qFmR48hsydbP+IfK1kLljnwwyxBmkNhPuag6nngXnQIKXmsY
5Dp0Msp5s7wxfBaQntuwYYa8/OlOaKwAT0TDYvyO0V/ZhwDJK3VHh/ISvxxziqOKzCGWXJLyQExv
SFXaoV2JWifjFzE3p+AFLIn7S3bRzSIn85qhJ5+qgMINgyt6a3oMWkLmuEjtq0e7W7D5YSSImnhX
l1Sl+sVqC2DmzSFI6sjoCkRGIhP4TWrOaMiq/Q+vgtwfbyRyoLebeyPbO3vV1SUFRlSzT9rqS+Rd
EGmTilPUtz/eRXGo47uYefGRaV9YNu9aOlZASH0tBDkN+iYcNLOTQCTv06tMofivGCOj2sgdX92j
/SopoZwKFc06bf4h+vFgrnYzgcuBD6ZpTB+vjkJu1GagVBuiRI6PjsvmQdxusY0MORgT8cezHAxG
Eb+7a4YSvIB0AVtwxEUfOlyxjOANLrkKs8xuOLbdDeHeiVN8C6pV7zCBbDPPHFjXPx6p6/pR0cNS
Qx1s6nV6i+z4JQfbarFTOaprIAn2DPzOlp8m1Wr8yJoVG1xGZ/wxJ0KngW0Ih4kj5x9Jbos1wWcf
3XrPMffhFTyLg9pyTjyyhzXg9DxGo/qFy1DiRzvRjHGPLuedqn4NfXnUpRaVbYt2tZkCAhlKStK7
2w5I8qDpEEHJlunbs7sDMu5HdLEWljJo34MhoDCjVN2y9mLVt5nlBWpNDcBqJk3IB2vynqHhcYAj
ABJt9bp0L7P+vLTaY/L6ksQGphXV1EZ9opGPil6WzcqebQDG8Aanu7peuQhLInkYuwDJl7RdcoUQ
Q3kz0Um4kTzWZXYdQ//56O99C24H+QovnmYnim/Gh7NityEiJTPQn3F1k+d9wUcPmT9YPYJGzjVm
FyLYoCOqqjZ44lLK9vSK6kMkDALAguyPfuF05BUr6EzCFQJbmp2oAvdd666hhrtTX1kA0Abrfkb7
LUBnxlOm+N8wXm+A8Ldt4TmIUzdTKk3oz7q+WFT7oFYtVcH0bFG2n8e0TJAkIgzh5fGeKFF5xUtg
U+kIAKYBJqMtAZdwwMr4Sk8z5yCsU79gb9Co1UIWR3qcAuuksMBp2jf5Nf6wEVEGVTQdfDF1+xa7
3n2gsXyW9A7zhxHT3Lag0NXoJ17xITSgs7s5Y5eKmrn0nxhTgd1raPJUGh+LHEktei9aFHU6jkqP
47vm7G5iosYXsu3ELuAWSKMReXabI+FNdZFi0AJtiJMn6mCfCQg+xRiUMipS1lwuXaI0djv5yKcd
PiS1j/7bBUGG2WAgxnMs2OfFQvNp1cuhNBSlyzEBicOSRheHipzwMUxkqNtavyzqGoFSilztaH4W
FFabBXm7FIKPkDrEp/Sju9BmsccXs8vit+NDkKb4L9AuTLKSPuVAOcwkYbvRrcFkJOe0aHJf6fop
xRd+ISUydqOXwJAqUiuwarpcWDtadCEKGfeySxfJi3jt2nAJdlxxn+u9xV1WOQLGOw/5qbmKuNI2
jw7PWEwir+Khpx1R4pKofuX08s14xvHcPjVEO4mr0HKg0hxkxdrhSfBBdAQEtJ1xEagvpYGRoqSN
Gb3r9gsRNEB8FxxAckhjqwehzgLorkxaWriH+AvXpPWVNFf0j/rvVauEIGUolyLCs9xppwTZ6IHi
BPnloDoya5E6E6Mi7Whsi2qFMB+EgfscEVzy9rRHrL6zeFln5lurqEAB3/vGEXKeFhhhPsnuiSPC
jQ8I9uyOnDoj/27cA50YHG0gS0gkd1aDUwLCcuXCW1KSCpMKdctbJN10M3mKBJ4UnYQc6vxj0jEm
HHzlbPw73uMshHiWnjp6agRoeHMD+Z2te2fvyEjAiv+wBvLADP5QzIzNMf6vHMkTD01ujUyAZmeD
n4lj9nVcoV7WU9cVkfO3E4375JD2QLqmMP1HTil00SS8itwVPor7RECPEB68gJKQnwwmE36M0VoY
u8rXBPzdNPB0hP+oCWqeQw+gKGaCml5xdfIgqpoLyRjxhn4t+wXdpo2DzgNNJE7SpJAkAq0U9LTO
VJaxWlDh5TAgsvxUDLQBOMDt2HpNms3DQrOCOqFGgO/u7IzUAP2WDF/jTxhmrH3J5eTHYGiykAU/
k4oVcoxnCVRCySMKQi4qSykZshlFNsGdS/AtUGHQX7JQeEa49LllEfV5HVRXFU8i5/SB8CJcc1ZW
1ZFeXaJ7TClQ1yw1WydxsnzwQ7Yd9BT7BuobDhP34i36oO5NX0S0n2HfHcDWkpDrLOaqYhXwFwlK
JX1K1YbwzIYj4LIEWNaosgnLVxschIlX/CTXwawrHorkIi0TmBksrpKXS50RAwKh2Aj4l29jpPVd
yTogjcK3Ws8O4NMCawq8JRxSle8IzdLwwpsCntbyWsIoB+KBonbJg/rfzXmky+3CtV30m6B1pohY
5FNYeVU7xAGRXVevgWklLnNLefUBFqIb1ZDVUOl17PKpvDYuvvJYsD38BR4m1urx3RDpvPSR8I5l
baZsY9Y76hPugiReVPAs45UF2AwCy32NNEyjdemTYdHK9EGPHepxagZT0xQXfVptaXTjjcnSeaLf
pKlINsn/t8dCUxTFcerx9Al9rBRZM6JLIMn7Vg80oPHPU2pgRTiVWMDr5qkSSYIpQw8CnXuiXxkt
zEzkNfKJ/JiIkdgRJjOKp+NpENDRZofZTO6chDGQa5a/gvFA0/kP25v0AcTWlg0or3HStPgf/o83
4WJ7zq+62isLVZAOIs9+ijkTdY+9bv4xnuzMg5OnIY+Pp0AX2Z3wsLLOds8Z0pYVDo0hvyq/LJtX
9v4/ks5rS1FtC8NP5BhKEL1lkc1iKL1hGEHMAVCfvr9p7zq7T+/uKhVYa64Z/iAnmiw3+Nayo7ml
/JZ0SALKM+IQYxlIssqlmjC6AMIzuvngt/oAxc2IhwdB14b1OZuZtJxlabLniWHcLr7hwm6YzWRp
CumDUANM6UunTA56lhMhkdUhX/KicuZKe5qKgpEd+0Vw4kBFQI6uJJqTEgnUKuZ4YknJT4FUwJud
aYs0mihI5TBbRfyeriOxumLD0HBnDQFMhui0rbGq+XBcQswi4vZtYZgAeYnlW0AsEGkYJUexXNZo
hCQoy5krJsbIfQIBJYki2C4mNQA7AR8B9HdprLPb753c3/K5gLq5cD4kNssdI9LCMeB2y9tduGe8
tdwZ+XicG3wSuQ8nJSx4OWB4Y7n1905LXeeAL51nwOuSG/B5ySN+f0CX3jHDrPfstPqJ22ZDAarn
fv7s2S3WyO+2svx4cx3ZO7eBynvmN4ZN98yhZfSu7h2NUqHsfdTTPYWF29i8PYhbbIzjnvb/LyJI
ZJDTLMFw04KGXrExEyoyMeLUkFC7hdnw0c0npSN/2/DYfSI1Ko4tv61YZ5MVx+ASPtB0P/Yvk48r
wadyL+Gxr/81HxKvPioPW7072jRPVxJdi39fzqWbhXR72aLI06utEFtlP8Z7roicjTGHpjBqlTU+
++Ofh1O4hftytKg20CJZ/nKcsz/lSz6xtm/58jmZvRVR3b+7yLNwA+qR4dejzpvAY4wgc3F01RXT
naW0nuWqLhq/QLT3MTJjqw7QEMeQnSEHF+ut4e/DcOM1uVAXedYi43ay1peeoTxCkdwB+Su5ry/i
6wPSKmMEd8ZByV9/kV/lgv9/SrnT2uj3XGLJH5tEVImpWShx9uUVSjJV9q7ppGvTaXczllXWkxsi
c5cXucpWBhYswS0bH7+f3+MkGSEWi8nkkySGRegnrkUs1Bh1u+awsDWSk04CRtMEhBq2w1NPtmXq
XVhFKdkK2sGOHGcdGNYRSxcUhrOVg4CnwwSGeMVOZ7OyePmXN2FEZ4ayQPWh0c983sWRUK31JSfW
EVJnCT64DZSBXOLTlbh/d0/dT/TkCdYjiNSA12bl7yhIRlp0CTWEJC9hiS4sytcb1NxmH5dHpGOv
qKn1EqXXNVkHj2/W9L9eayQA4bfutGjcM80G41Vjlt52j77gtAFdMeoGi7secPtF9VYMlRC6Xa85
KX5NjpR+iHRz+J4la9rxHMIBYYAji6EGHAfUcvjtlJAhAQcJFzpYHBcB+407j7D5UvN76Owue7qh
qu/0c+98MIijf/Vue/jj5TFekKK0CP518O3InPkd1AQSK5rjLcbe/i7xhrsXeAuZ2IM/o2XGqAN3
SBmOH/ChFud0AdCmkbigpW7OrzrOkUfXDLTdzUPxdpipGyjhwOIAqpDYXxc+2n7M87l5ywF3Bgzz
EkEJ7cwaf3S596rlc4igfumgKWtl7OqG6JY9CnbP8dU9hRyfSCHZDx4RNfyfUXeROq7qsM+Rdkid
suw9gzYsMzAkZAcbHjTaL/woMa2duwRC0mcWMlGd6jsOKJAPzkmCKxgQpjkN1Tp4LLJRMpcMWahX
t50srRidhzqLj+8Ge2aPblKSs/BOUxIluHGEzgt1r0fGn3Ok7M3h7KuLYDaUE8/AGAf2EM0j1m6r
v22SgmwR6YUjP5uhVGI5YLT2Nz+OxOZCwjMTW8t5NbztGy4L9jjOlztoJ2P5AGeKXM1Fx1+k32/d
esBs7jjIkX6BbUhZjX6IJPkE5ryXuC2sotwLsUEUMOrLl3d+SHhqYF7L8vSuMkfrffZ19QJYQ+A8
f+1lhfVA6vdqMTfakbWEUKs0/5Lpd4AaGVN0mkvbqxE+13nhIIlF2TRKEj6bXvYYETrx/8nSPtc8
Pt3oegLPpBuOlqhs2nIfaC7bNaSCh0FMzfkdXoMS3HY/V3eGl8nFAYHFh8VQSkZ+D4Kf/z16Fg7c
di0+heWJqiPT7JRNjpVHmM7eHG9/5SLzK8t+c44lZBB0IaxRUngn9ahGFlahMEk6Fe7nPkK9Y4IO
XmbMknufZMixgixst134zeg3emPJSY7WpEBiYf5h4S1MfaKcGRtIRv2mphdpqSVNfgESNYTN9WvE
EN2ug+Y8fXtHLLMhUoJUBUOmchwsKk944yglNWAB8pc3VXLzmgPOYCSbGJMcwJK6NVOVpcs5fuUj
55+/BAcHu/ZcmFlnZr3Qn/07z/C9bth/+eQPaedSVbQMcUl5BY8JiSiKwf18Io6pTxIQdc74kStf
eQ1kPHhZtgJPYZeoX8PFcirol4WXH4Zbo+2IIQf9sT9N5uwGkz9a8jjJgDCUJ6wP2VlN7uolGBkN
VlbVgBCJ1B7jcDoNhfd7SUHUtYjN3r7s0Y7yZbL+1DjSOyj10Veku2bnz0GS/JlNt9nDmvU2qj3c
HIHHZKU91DYF9PVBJbfzeEecAdUsS2nukbWRSzyZmrMLRVkJp1j9NSD7SBdty5Vm19GVxcawEhu5
/f5cgw/lMYnib9iyjBJLhsEBLSa+nWRMpMbuvBZJJNgOtizrWNKnesHmBVZI7XHJnTr6984W/V6+
6+uQ9F0aQOwuWOX5oGlFGpG5JCRGpCyEZFDJ5id9opfIt5k4NuCEht6vm6vPGPZxB6+b5aySGu01
JTv9f2Idrig7MzsGdrNuvggAIOuYn0YgDqQlzGaqORoKiu5hcxmxx8umehPUPCG73oHzWxEK0fy5
BKq9CPXTeeZsjKt1EAftxV4HcuDF/FTNoVV1kZWWer+4xQXVQtJiRIo65uLQoInzybxrwHPQ6EbY
1QlEh8q1rgEhTRn+Jw9IN8y2/d08SeKavXeDUu86hy5uMsxWFZ/yLTCIERO0aV2me+UISiOT6oO6
TiBxQJpUGFNrVsDgJWPyUaWMPJqaeokBFMBNBFbnPwbU4m167gJjgWrAmHIAkNqjG0axTG8lPkBA
Y37XoSorLhEK1MGWqFGRXOpY/M5Ycy31XJ+x5mJYb7nPNTzZD8bf3Jp2o8NQkg/bHu4R6pixndBR
5QR0yu8c85gHpw4S6GeYAyuEIu+q8QrNbjHK1GdaIDLf5WQL7y2nx+GOoB+QUdBKGHfZzosHjGHx
h35NJJWzMaaNlrIeNAAmWe7k0Me6bZ1YXMpuRBJOepDEU1IWIBQ5edEnV3sEK2kpoRhIEKt1Ub17
AD3oFRCQJ95yfQEqq88naySML5Magqhua7auvlH2h69UiFvQHcxEgpG6dELqEWbImuqJlP/6+rNu
LMDG2q0ROaskeDLywAWNtBoj6utKEs2zKO+/w4az7KXjtt3TwSQsE9wOv4I6usKlIsWwt6/F2T7s
QUQcKWkIKe8ol5rKA6U8pSrUt/T8RugdtJ2jOEd806gIzBdHWZMtQQXxqGTf0bu7pAifEQRzYQ2x
gjnIYWQj3cdXOSWOskQ5ce86e1btRaGg6lhhvkPDYkefkFCAYINjQbRW+pZ++Zuwl19t1qdo+WMt
XXxsc/Ponib3laYQU14X/WMnw4COe4X+JkOlg4On2cW5L9sy0xsc8TUYrfWSM9JeAs7orD9vtX5B
JNOhokKxIgsRlV8avyRABxd52LjOxHhkYjr/eKlHzDflA0Z0H5AG4b03GRRjZgurZfXEzaeBsje+
exwpbcM1zm7TL0wPsBv00l7lUlosH8Nlr7YBcPEhVW00p9KdQPNBDiXuWh4ggoHiKqchgqthfY9h
laYGepcVCj0ByeHoBN3uzVWQe957GseMHdb6LTG/JFUb5V4jaGDyyEKCfpGRT8DrY1CDsdC7A4ch
xbCKDHREBnq0MEY6L5ETxofIbtih3j3ASmBgJPizGU37FiVEr/zDU/HRTfs1lof3Yhli8t2RhctT
ISmlkH39Udh5HA5M+4vE3nJQj0yuhybAB79cMi3iASCwoB0S6F506dBjI2C3FxkMi5vfWhvrxzTn
5CN6IZ3OJNZ+ZKEp2laAGIBZRY3Zw85F8OM0+gKCCfiem9ICwtB7Gr3AIQikZPqoo13n3RgbVJ2t
KfMQqAEkX7lrprhJo78tZUUNgIFRi2A1V84TLMnqEIKp60IPoTVXOCZKibqPjMBL0MsQOlMHRKZG
Os9PKOsYCqm64eLpofVT4pGp7rrLhGcFQGAm/KCbfZgIMgtG9R7xr2d4qg90LFlAK1S0i6OX7t8r
33rbKFrSm7tOVqtqOwWdsIKq2+f3TY0uo4ahBJdMQ/FhdRoXF6jP4TXSHFQzmrC/EhHWq2uKs0FQ
SkNOmRvY8eaaRHPVL85qcUMDuR2i+/wH4XaBJvK1W3yHb/CLMly42AWsdPQ9bvBDcEWYT2+jhNH7
9Lr9MsFjLNakjLyrZ9dogRFHCK9yihoTJVirQ7RVnLuHYMPRefTovQjegjMODYx9WlOxDB3Qg2oZ
Ayx1P4R+iOXEPSZ2s3TeeVGmoiNHM6kVDc4PlQZUxR83G5YOeQ9adAjPnexZGzbD1TWpvtFd9029
b/EyqjB7GpnOd9yi7uMgDgyk6l3QjLUgCdt9LDUa3m2d7qqytG/HUct5vAA0nDGzHKVQDvMZCAgm
3IIIe9TdyOUic9Cb+arW+442sFzFdq2+qOdgxKHAyKY60xS7ORyQeMlRLtO3GzxtIj4FE1Nu5wg+
GQovWo18Qc3h7modJDiOMe4EzL+ZgFNYfYP7tL47voNjShi6+vw5vKmEOsKZJLeflyL78knoeQwa
9juu+lUL5wuHI2iM7dfbMaK2rtIxrQ1EIi6dpq9FbTZqGxl9N4kIdmSF9ivWneX5oLxyi2+5tQ7l
CiYP4Fr2730lLHQ/qndcSTMk+faw47CCixVYdqY5CNe/HaxRXkUkr1gO1xLtGvNJrYU1mb4eEIdq
Nsa4dCu+SJH3X0ND1f5wLeHsqiXiK5ByhouzDB9tYahj5y52e0sL67dxmtrN/QNa+tt5fONl1dfE
OOWEBsJWP6uG6XIpMy31BmnAQfV2Pu4gX2Q5dUtz37YbZ8WZ96a2fyCer6nWnZfMh9q+LBUVuYkP
tTKP6qnKbb3VMRROEYsa8c8/DY2WalmU9xWRuBZjOFHvFa6Oa6Z7vqtTfagxHaOZ6aVBa0YNOyIg
Rl8o43TRjz5MLXON6QvkVqrXhqp2IcTym3PSlHbsFDcPk6sJNgzrHMAS4DJc3pqIXyAvYYb4PrH2
wUjExVTj23JHGN5QDn5uYLCOH6Wn60HuiE7dc3fv8e0n7+4fl5cbz8H+rs87wjrBnufXRkYBkwXx
oixuWDmClMGLjCCDTseLf816qEesvVVysMtx3hFp1wMVIfUV88AXKIQeiKg4JR+85wMqOfITPdiL
MIMT6zRg8pufKiyWkyvxgBnuhKGvIDowUMY3nVoyUxQkXr1t36nSvCabuBUunqXdrz097Mph6F7j
2LiBFdHmSFq9g3P9R8n8sClzz3wzBSeiIUyAhvnxj3vFOYc0Qxt+W//dD7L7+OV/TS7ITzrAzQH6
MXMBb8IgS9RUGe72QdKN+3MUgCkqTown1ROf7v2i3DOoFINLZM4vzrwx4u9eELNewZgjT5/L/UOf
b91y+G/uNX0bNjBn+E7b7jA7o00GEZs2Bzc9dWsui5Sz+PvHGGUIaRM81KPDbjzbu1oBgyMJx1Ae
W7lf4z2ws/FQubbPmOqlwoE/9mqqTetN3Ti/c5zYnV2j7Ww+W44YYGHIU+igIFpYUb1X0yYYx860
5oO1t1FAFLIckGzwAFOdkSooODhom+bfgimawdwfMOHC3SHvWWOze6EdcsU+30cIsMsVjmDqvQQk
xMFA6gS8EvTK9Kvjws5P1vbMnure484Lo4TOr4Uw1kSsmssBtnTm5VDUVtoNCBM1rLA3Ng/gTu4O
LjZgnuAE7MxuWPbOP+FVh5euII3KdzepiIEP0CBAJDfw3TZuqkx4toDtjj6ClrwXAhP9G3w5TE8C
49E7lIpDLkXRUKEggc4PVRf0sXnr7uQzM+FYvMxcgV0ALqpC8AtIl9WEulAbySEs4btVcpSnlh+V
4xOP9MTEM7KOrkwewOvS55euekIWpW6p2j8PHvLU0kEvqSi/V2okklNpW5rkqCIwT2l3j+/4y/m0
4rVLQIUHudHoUdLRKGiT/GCxZJuZS6xNR2hzIJdS0sl9ukkPRCI7hcK6zWFF0dAbtDuDRxdkMdVD
rWFfK6S1mD2rDw5t/d8sqL5G2Z0c0/4uPwLooFsfF3MqVkBWZD8MGu6DT/zuHzAZFFzhc/JxgJHy
bEaJ4c4bEWIXzy7OFpjQg8GCAn16O5mGt6+T1wNMYee1npmDycELw7AxUDiEdQuY32lfjze3OghI
ZuwZSY1nphxu5mVxOXmmwKIKl7OA1t3nZON9kOi0HgoCJS5hJQWiyKPY782HJvlDwzEwkmQ2fZH1
0g+ENglsTc7GMBV1F9qOtBblvEvtS8y4i3C/Htziibjt7lrbVhGgZoF4S+XNQfGBoLxPKvKm9tmd
99ne6Vl2eGIn746kKuRP0OSBYCWDuV1Gljv0AQTel180voca7QZ6nPrVSRz8Dmsu7r/+cUqAPZUQ
bvg8bHVwh6X7Xqe2HjzpuoNPVcT1FGIvQg9HOtnYsXhl4a5v3iWnNKJ5lhznDe+5Om3XrdngNuDc
2REommpspNuzf5PLG2bx+NjbGSSc4nkNrBGsYCG+hIAbjAZ7DN/Kt/B2i8Wm8WGP6ZYNHpStNBae
9GRS9cptxrO135iP6521RY9V8nAdiW1+Q/Z0oHRgQTEwMBgpaJeh5t/3zEU5yU+YtyOcKF1AmTxY
bAW0lfzKBYkgP3vZLtsbvPqU5ZW6+1T3JbdjOca3e4ffwFArbOK8ce+9LGd+L8Rm84n0vYhLYw89
/JKEaWHT+badAwTHZmgQuuFPyVl2GiTDccupXtzzV0CIhFcMq45CmkzjzkPH51HzEqdZBuH/dIre
d3rz8rg8eJOcs65hv2rOSST2JuNWjVhrPfFgI9kUxX+KnPtUrFiuoy+nmY3iCzt9ydEMKJVneOq1
wt1tDhEQMgJZt+reoTxWQx/P8bFhEccLWteHYVoGJudoy2uCQyx6bawNoDM65hkqoLFoXdQYxmqG
M7hIXlyv3eOUbj5R/ZPusKj8fwLDb4ed27vvcKik0CJ75BzIvRd9KJRVkAtJR5f25FZ6O/3jCOkv
o9TgyiZfsYll4TUXB6PPk8r962m9Q9mlDJq5K1DOHlYym5P1O9Q37Ydla4PhDWVmxqqTspi9L5Hf
RHrPa+gEGFCgENdQCrHs+nA8vF89/rQ1xB70A+YQNhmd/jbOAer6/WvoweFuH6vROe9zA0TGxKrD
F8wVdk+6Z7pNp8hdP0eXC6sCgdWISvw1hDZ8niDde7Mrg7DKF/CPgCP4DlbiTRpg1ifvF4hZslPV
uHIo5PNEDLJTcijwXFykO4aG/g5e1yBZlOvxu6GuParRnFSWkvR7c0idbm0kOtqJA+CWzQi0tUGh
3nj6FWUkitIVRCUZaDgTridz6leeyEkQrhj1bZHEjDnxSZAxGVPtTJlR8915knf0aw/SkwK/EZD0
bL0HfebrHDAqy72oBScagga353Ptjnck4ZPd5DolOJTB4zh6Be0xCjMOO9lACAmTdlJOrtdAoBhT
hofo3B9fEeoHRuo2axgLWb3uBialljrIzFD9A8BhPbZ5Rs7lgEugHTZFTOV1GBymFbajZVAvg7Nf
u89rfYrtAPeLQ4THGjsy0ueZg4Xqcfc4eEn4WJOZKHM8xJEHqYQ9910sYxbHT1w5BMhkkBymb2WO
zBsk5NP+SbMQhSXeN7i0nVvwWYDSvlruba5d1C7h35Rr4DRyz71rCuv/zhjEQb7YLL0TRG3W69fG
SQuVG6WL01GtSZxghSfOqSRK6cEL5xZougSauU5BlxthkvOM+Ik33QibV8YlOsN/lle5+pPj0dfn
F5SPxFk5azIQKnriTluI+A0ZkgjZ1MyIsvhAiZa3vNZl2jK7tZVZoghUftRtP39YgOpzOf+AjdLi
lFGiuWA2DShXchfcI0CitnL72HsFPskQmcNCFCsy+K2jhttw31JAk9HmiC7q7n1YR8dNlrQAvIyg
zrQcO2Ov3jmCyiJmBp8OcBSAuowr/WJ+8ulCu2aIbU/AW7+NvnYJUw/0nADODs5VZjpkzw91sdTx
4EfoIB9AmOYw/B79ehcrHLs1T2oqe0qZbTGt1p2mh+HWwngGTw3Jpa9ytQ2Joeyst9ow1gAk/f+L
/ecI55Oyw1ks5sMNAO8hdF9ciAWVma1Ej4NnD9X4ZUNxbZKOEQypDCjvX5JE2STq/Co/Qr9UEuTC
s5bv6BA+Mavi1fiZGnB2gbSjwAAgD7GxsDH6ffNOzrEWBS6MZWLp5WXvaGU7Ga6e0iEjIvIl/38l
HrOQG+vcmzSoZ2RmyHfxfW9eATZz0/n/WkNJLDNe7TAV9ahXh1RZ8tlwgNJROGEhEcFewavz6hgL
Ycpqi7RnMqdkUtltdrN5q1T1MCH3hHP7xSsCe+heGd341GD37PmiC58VuDY9qRF6C11WBBe9AELZ
B80Fdx9qPzJ1SBK96fUIeaLJrUSeoxGhyOyj1sQ+5Gvsi0rpAnMXKKXyBOQm8h3/Hwtc4f8/Ko/s
A9fyMCEhEeJrS7ycSzEBo1lCHlMgmWf6nPwgESFhyk9JCk6mi5pk5bCdv3yOubx6H7mcBUpJ8lkF
j7YAJ8YFzDfDht8AbAa2B0YpLQxqG/7HMgclD4UUeBsLQx7w/48nbysLSf6k8PjET15Y8KRyGfL5
vwqhERpdvBpcK94FWZufW638+qYEQVAyQgVUQVx4RUNoAvzD9wuUDGj2C7kP0Z20uWDAZzD99vaQ
xdXlNovQAN8MFVDAKxSgjEFoBDHQZqT9BuvKcBuM5xHm6tXR3TdAe9x9+1CthEY97LsUeADsrjaq
CeyWhgvKdNHv8u6Sx3J/5/OnU2Lza3BeCvefFJG3AjUnODmYDehUUwFTHCAFwD8/FnIfXJ9IR/TF
FpyrkGdso3dCj6/dAyBHqOGK4JezDOaQ2NuuvxFVc7B0yI+p8WYDlUS4EgC6QYuwqlBCQ74wBFI4
3g3Bjs+7tm+HHngwwj2ZBFLOqHMgJss6AsTrMtUH1BUA1Av2aGGOABfJHBfM0Wi2BdZokaX9gX+K
EPNJAGkxQ6RN2EcPD68lqhY4P3RPp19RnDGJGHRFj4PvVQEsopWF6PzJZp9L5bjgnr8Eo5QCJhsB
SBIlYaZV4AV5DqVBqxBfhCCfAmKNR8z+XHcOf52mGFBJEZLg8WBhtLCcWw6WY8QkDfFL/AWm0eIe
LiBRS3kKgy+e0uNSzONiHiriUhm7BBIPVQwYkbplp1/CJoLuhrMdNQbkpk2gnQzueRCQFJO/FUwL
mWXl0RELUbDdJvxhmY4XdEx6MW1d2prLONBoADNbpbubkpvJ/6PduIVjD7JyxMyF4fMonhrBJ7Te
6sFXzJTQAdPETBwfBkZW6igTeeb/wfQ61MGnY8gECIC3fqsbfDKQgVlwt6LHkY7shA8Ano1k5cKS
LY9uU0hvaHKAqiKWdvbcQprJN8VQmAu3msMz/WYEcGWFlzdPv/Fh31LVHf+eQ2QY4oz+bDFH7isN
6LyA7u5oPMA2vAJhI+KUxajf++DlyiYRZ4nGESNiDPsyt4GKL2mZR4fmgr0LwIIfCOtlcAomfeDn
NdaRQcHCXqenyPx48OTu3MCc/UZMApYUlFkDzE+yTGj1AYzyb2FNp9dFGdumngUaQDvw7zibJUBf
1MMDUVbm3DyG9nBvab65NZhWnJf7k918e5uSzVIsxs3nYDh+UPiUaOHSfKqN6P0bClfutwQ/9/uw
51/Ds3oHwjWN2Lmx4OhAJ5J5Kq3EJqk9mcX4EYgYOHrwVN8ToHbHv2aQ83CaZX96/OPZYxrYsDPd
o4VU/3aNoEUrV6rml/+AvYE8zY4ZwUM9E+/l17LolIUHYC/up/KsG1iPnA7crn4LHm+SO2as0BT3
3x1CYe1OBK1/X58zNIgaTxtTyaBWoDIKdQDjS9y5MVah0xneuRV+/dLLgA4xCai8dHN48piQrn0c
HaPzvds8nXjLpBg0IybTgBVHPMoCNeVewVGAOMki+UMW84whrv+1+vUG4Yn2f9MEc88HTgucOIiU
skgCpuytceoEkIb29MuBMgCOBI/LLeWwsziikZalDKvXJDS1CfJydLTsovt58aR8qmP8OKeJtfnO
XrRk7AJhICETf91VTh4c9Z+lT+OFMvq8SNUnFs1fmAIZ7FjBD0qgaa1BBsD/rZfqk3VaSIU+Wb3e
S7Ub4bcRPlBPnKD3eevTeLG+NOf0gyoAwOw+xR+an6bLKpAOF7GdfcAu+fWiQN3LKBEsyJjNEOoh
r4TOkT7A/hFQLh1WWxBA2k11iIf31XJQDmlBM22SdrJegh0CGidwqs4fDHfBeidjBr4LlFcgjaIf
jHTDViTjUBZbfCH+ZWPNQzmUhbkgHGYYi9OsnWVqoCmPAbCmDsE7XFc9st05yQv57njsW2oz5wh3
lZhKmaq9Z2gNkaGPABkNz263XffFAAjmJDt4heX7UadystT46I8TIf/5FTtH7ZpIeJ6niFdSI2fS
WiNFtc0+4jMoshw1HloZDU9V9y6nzo+U2Z3TzqAp8greYLh4IXoH4pZBvCSq1tfozLb6d/wXuJE8
K/YJhAhY0sUJRSy3fAtNK91+0R6APApHAtUTvYdiKR2Ig+FinRmTfTDcVyazcuQgii+KENcw7+er
+QWtCOSE2N2Xjs9WW4zPqlwDDrM4BEGhIVLBeLYN35QHyIIBtI+ZgpCChHjtf8d+KJkhBS926qi6
iMyNP950YeO8+xhHAK8c0WmrTTgHDzwifvg4hJI/wvuGLt/GHzNKQfddnNVDLNOv6kiokL6rPZeD
ic4eG01a1jXxBtqz80GDiFh5YTcfCqAAuEjaCYOwR2vfgUHUKWuh6cwAEh4E6lmbCEo1XXe4lfFL
8ZGEjEVFEaIYgxjRZQr2X6CpeB+x4xh7gw7HT45DCF4LeQVBbSFysuQgx+4c/acuZdlcEh6UpOTM
FGgIBpmc84y/+Zwe5Gas8ICkxJQdfeWKY4M++nKjKVjGVEi7He3oZxVtMIix5WrY/yxD6DUcNQqW
Rh8prl4XTCCQZ1GMIJeCEbJy3WGdPJ5OHvmiUDbiAA8AEiqIAiCmcWChUOJuY6UA0Gf5Htbr6C4k
sMU4t5jLjbTU5tiMiQ4uawwcR93e8SFEHZ+5uw8WOgW0hlLnU46cNgN62WIaQFkuBLuafMUj+YRu
/zRbkClC/UBFAyhtRXaUdCQjRNvy6n7oL9JaFOoLdShQgnoqgt4Pbsg2AY8032dVIKgSZsB7PEIf
uJpVODS1ouegwLB2xea70B9+kJdcqelAWC1hnmJphxZFd/6k0yNi6NH0siQ52KJUshU6Cc+1/571
YSdxMvMXks7AFyAmX6IqjvAB+ZR21X3RNPCfaMwv8ABG9Zd8wb3scfUxbCZRICJv65Jq0q9QwuG2
CJgHX4qpO396PvE0ig9Oe5HG3J/t9t7BMXxmjMkyAnEPsyBOW+M6HQe7avsJkkn0npz+dwlwH7Ag
Wyn1PmueslEObzincrrTq+blEGXP/WY+KsqZyRQRpBQokw5UlyBuQIdF/nMrMIizMAweTlaAE9Bw
CCbmOFpj1G7YzE1Fzp+DWwMfazm6Kaif1Daak/rSdP4E5/P6gT0qzn/rQOLZ5oARIZ4RnBDOuVFM
asjb2Nu/HH6RIDR7gnkt+hmHI0CaUytgqBfcx2373O/1zAFQdJ00C6SnvZWHDVimNlgugZpoUCtB
+Nom4z3nmtpWvXum2OayaD7U1eUOnDsrXBSVyUFtEzDyQVFKT5oq4UiWKXQfg3hlAlmkFjDBio7P
WeeCQe3Jbdw7zE4+GvV8C7uq/jWUikvEmTbvEUeju7sEGyQFqIb0Fu59uAOI/PmH/y6lwKbQeUIh
uzvf0kGs5/ihjecCuke6CeBtK+3oLnnBmVGlf4bpxXS7iV81mIM3gc6NcSs7sqSODpnqTT16SVue
O5IXdMWZMIJ2KZVFCYYCF91sGDgYgH2VYKJYaYaok0girUGU7eojXCNYZJy6zGxUIYC1OE5JzRFO
hGP0H9EVmIjBRjEK9KyVfPoTVIMB/Cc030a3bafjZU9z15M67V4nU0vwPEYkEwlBpbNaYEvkCqbP
jIEFw1CUHVRHioMZyOf7XTFg3RRur8eD5tYPe8u6hfrwfUmPqOiZ9PStQFsx5v2w5ABOislaH8Y+
lOlymnMcmTTQfCj+M1S4W2iyZSll5ds1AVm0v0H3SLxEwHKOJl614da3R905dRW9Nn/c7G4QyaHW
dsHtBqRCMZqbq2iBGmsLmaDo+KRd1cHP+DkhKzlZCsGRHBIDw4gvYy+NCaA6N4aGlx165COr6Luc
wqUBNEtgkRQSnac5yc16T8hTfG6pCi806Tm2LTdlEh/ep2JRMj5AwQp8ECCyjFxoWagYE2lRDVh1
5/CceZSUqIKcFA8jv2lvaJ9/RylVs8zq6s4nRu8x5M9F4bLFH0WNKQwOQIa05c0YhhbHCtxT6Nxg
NY83V3hlnCUYHsP7gGd5hwLCjC8AUU86QzavYCw6RAhKIwZCHqdpAyLKuRRJLlinHPbv6OF+mDop
tDORAe/Wh8mEZAS1tasvAmPS9m2TOL7s+bU7N+yfPnKI6ly3CyuMdtevdoEGc+cwX1QbXrOvLjA0
bXcHNY0+jRH6zGdM/ycjG5N8pDZneMyxyNsPzS/5DicJnxoOJEkwcPYz1LfgGWxHh8GFI4TIIsjT
nu70ANlL8ABl1AHN11FgWKar94plLimNYe85pXhhNARE81wUGngiZBpgCw8c2hoZJXX4wwFSt+GY
7jgkmcrtPsj39Ig+QKRqDnNmzsRI4dKT2T/MJeeHbCP8TlAPylzxPFssMIjp0OwQ8maw/YxnUkoC
GrLr5PKjvDdqgY9A4JhOiLtw55sWeqIHv4HRp6vk0+7Zx6m9VQ4iiqX6WXjh9QKmKQROO0v35CA5
1ejvsyEMh78YVlVwlN6SCNsUdcA1gdAJtQYrDhUjzil9GvqF0E4R9pw50Lvqbg8wX2eG9GSKEm6d
9cxknBW8klKbHR04UyVQJC5YuNBbPD4wbNsLbURoKkDUEUvg6HPv8XR/ADArhephQ71RPVXMm5Jm
AIHBLkJOoYwL323N7edCogYiL4331/iwyamYtTmV6CCnqcN8kyrVUecF+VDdc/1uvqf5ZtpsCIvJ
O5OjBQIyHOioSa822hAP48LbWGhgEL2gKLfouVJf0wKhFTFdLdIhcv/+Fzw19OBfrU8WxYFapDRN
tA6ZXpuWXrJiN8Pc6YhDG1jYz5yPqyNVyUOmgkaJTIiEINUlKWTtdfTJ2W4Q4CT9yOA54T27P8Y3
QlYqP5F6lmRtPDLWZgWfrzhBqiH5g0jjYJxFc5goTPqQfGhlNGrQOMFtQhFnVquhwgcDnXgVxyN6
wWQHQZ6i0XXxb8y7+UQU9/jacK8rakpzdniC4Z1QjhkKUadYTgx5AyOAA0QD1T2DuSK7Bur9iyPX
rXB0F79xbxZcIRXYU/epOe55iNes2VLob8iRKA0GDlRnSjHwkTjIO+gOI+YflJqw8RPBZGWcFODT
gPEy686gR+CLODbGM9xi4J4ZqWdHps4a2IGmX8VCjIVI3eKxoPK6AoNBG2ZBb5sw2uF6OUyIX9DG
kv5WDzlXZuIK9/fCmQGaMjylj/vyrjhp9rBIPoORFvC0xqBSgf6GBf29jIGWB7FZ47M9moo+x1mc
znmONnbcshCba6aMUkA2WtiiwMKj69IT1jpJLnMuqHf7ai6d9nbFGmdNjGpAzl1iE5eT7TLxwh2h
cT2Cs0GrnotjB1D/EkQiUkNET2JLsPjNK8w/Kvgc3IRUKYWNafE3nlWGx7Cta43mV4Y9NAkrZLls
hkLjcRpNrhFQxUj8DtqcGzsbHJhB1xtUCJLJDHznJO5E6JU+a3C21gMOzCePv1mCw3jKsbBDkojJ
nJdH+ifSGYiAcHzazy26SNvXQWUB1fsn5Prf7hQR6AQhIxxnJgdmJR4GUrTGW1Jc40r+c+2otlfn
FNGJ8vBICZC7uM9hYtWVfoBFbL1F14PEX8CT0XlRjqYktE+OFqqo/LXMRtWajcDD4esz6hg5ipA1
j6wc5x3Phd4OSRolnoeddTjvplUlrIcljwq0dt2GOq8x2OD4ywLwgqv+pe5+Gyh54XUgoJwFPW+a
svA+pCHgyvEsDEUaUBQWxBLqsekbYSVaYSiRgUZCrYdnKgp8RnBbkZRpG1ReTjHrETDAqdErum0T
2OImKx5q0c1XAM2d5smjm85ZKl3T04wSHfyk2/y7T9rRysC2V4Cl0DKuRJibTk4AKOR5c7RvF5jL
X6MHNqX/7VHw5UtaIJqbA5oiAA7wxCRcIzF+Gd2BvP6ZsjPfFEs8pdWvc0S7yY7aBaATvMUYnLe5
pqckCbQ0KUYARQA7cB/FuDqIdVoL0w+/BufGZoLDdPLsbt5QStXj4UGm8GqrWpsuOxnEP5bOq0lV
LgvDv4gqxADcEjbRgAiGG8s+Koo5h18/z/KbmameU+d0twqbvdd61xveLtlO4iVLk7mA4bIAF+9Z
HG0EO4L1yUa8uFKrTm3mSrxMfGa6yK3YhLhV9vCvknfKpgEmdJbiUqekeI1FoySg7r2HART8IvE7
w7oZ3Ww7fY1QsecnCJz7gsC/27jqa54+puZduQTL4dTegi8iwzjShBZ8UE6Tm+Hj5xC++gvi7aub
J7bQi+kVR4hFR5EsaoElEVVXzGEvbYBm7UHlGexF4Beuf16AoriS50yFqkCJUUhigKuN+7/y9VTi
g0PRxH6Jdx+35sdaI2bvhvbZ6PL9cKq7M+EqVkMhNGokHTunEgq3K5ycTne+Esncks4TXk1N33Li
YHuNKxEekjV6ymG8cpBWHlT+LGff4aTj4QJojuIbphFzwXygbRyTQf3XQlgvNZYccfizQoX7l/qQ
ucQ/9rPEvSy1ISe9Jmy+ShIjaWHBDhg7CfZe4LytdvyuwbmN9xLAXX/cbDGcA6q84qLEVOoh5ONr
W70JVBr/+/ZIUMAsgFkRNowpRuEclEF63vCv6XSBKweM3zWHjc9cOE21gvP1gClxsJKgkiu/EZ74
oRgO5qnjuB1WvDzugs+HuZWI3wiHE86kVk9OTuK36GoxqeLIQyOz5KiE2YseHbs5/Kg9lhe30aD3
4Crl/AKOOMCTfP7H5uodUe0IG/yFIRlfOtzIY2hGSx6fNZNQahdUAT8lnadNofkD92NFxUlKunPc
GiOwWWetHvrTEVg9WzdPD05H8eEfZLGeybO+ePqCNcnM8vIPmxV3ixzYC162g1Mwnj3EbjELqclD
jFlO1F28Ty3C6JuPAWrRUUW4/in4Kk9EpEtWVLwFqONUjsAJ+lKVs9FNMCI7kM+MbVSw5ttovLEc
l03MTwWxz39nPbLBXPBHZNQnijI6Fl4N98elLC3RUi/BfThf1jGgjE/iL6uAML+1ZfJDYggBuL4W
2x7OZbHHk6tDMcnnv32oUTdY+Xi124jwt1WUJ0xx5isRB0xe/myzbCqtT0hk2bi7iZE9GrFora+E
uzGtQQb0CRlq3AmB3/Z3qkUz0qAT4tE5K5IwWn8G6aa++OjYLheZW/B7CSrpy9kt5VAXZcZ8ccIC
gz1Y1owc+vlWralTy1vllJRS7YFA1eNcqPcyBsdMcb325MTQgOT5AxaFcRuanqGmENdBS8TR9+fI
JQPDEB2MeE2EJi54NGTUyGkjYJ5JbJmkhmcsFZQHo6X3gsC4otSmiF2Cey6BYM4BrmGyLebp9P2j
gLYDmqcjZyqPCI/vGsvkji8eu/TPVJlLFnWcY4vFJMi5xRk9YJ7VBb/ykOfkFSInZX2uhXBn0MHQ
D1F8WwTYQRDEgQjprT2QNSMX5qpgVxHakqJCcbetgJ2GsufkzKoQeqD0NtJvi7gKswMppV84dgZa
enxmXLQn2jDdUp+zLy/I4Zbz/+Biz2nZBG/R1BIF5xonbJj9rh4/m267gR2qEVgzbtATh0avBHaq
NiC6o96U2qwdp2OBrYLpLV1AkdApuxewDlhuPJc8je4L9luQd/74cB6Lnu4kaw6W7z69V7c7EyO0
menMZMPUdbT588JA9Oct4hs8FzEGFp0Xt+qDxG6z89l/bRYrG+mDkn2Qz7dT69H73JN9FeU3RmLn
8PWSwV4TN0Sy2W4BkMiRyoypzVyjMKXmkcp351VXnw8YfHIUDEdMp304jlLtSauR7zh6GbZcA1tO
64u6MLxW38VTw2DFL34JHs1NKN/6iRa75+8Yk7ACdBCmVJT8MPMZcV3Duvh3tJQft/FvwlNlXN0D
Dm2sVMP9Ald9pyi4Ki5Vk+WurAZFaQgkCTbHrylEkrs+HKj1PIwsZXgHGehQFmfdNZhfg01RZPQO
3lOcnAA2WaheCISJXMwznYfp7aOPIC3AKkoN3yD78LMUDPdk9lWtP17CfQBLzBNs1WUKf4jSXVRX
XfAR5sZiufXyTiOyly/qwHZN5b6OiyZQAYkplKTfq1gWpRRYFOtAIbjwtQkNZpi9T1peS1eY1Lfb
DmALvTCMgiMh4BmnmU5+7z/iy2HrCA/T7DH2YITcDMZ8bLDxr+/TUYQAuRc+BQCvnBniPEcPyraH
Yzj2oz//P0YgZIS6oFw8asJc8UmqANyi1AHApqHDCJbnhaKdDiMBtxS5UJLRU+N9ObY2P4cphini
xQNqzZ57kweiTSG6DPEsgUUATsNnlBgBHtzf8YXziaQrSUgGR/7Fk0b3EyS0J0xp8KRcQ4XgGgFh
gEzb6amGcksTeKcjfsVMOy8HJE6g/ViV0N1TeRM22IO1TnpnlORi+eYDJ5IWUB/8gfjWCty7hiTM
M+FcISiLrAgoGCqB6X51GuCGy3YnkvMugZvYJcCUZP7t2oT3UNHGGBKPn0xEwVdijgIIANkG2BWD
p4PXYy9Lr2sghoKdkYPUAVDgFH9x1gP/IZE88dxQ2vM0MxQUd19xE3cTPsM8uywQlSHF+hklvVNw
1NnsnuKrjWX3ei1PCJNUnnpsqcjT5rOTIAvBc4Sn0i40x33kcIzDuk9vQhMMnEKSIQ6j7PqFRmwA
lHIJ/Kz9EI9128NfDixHc/IkwTpOp2XWQfcI/fTox2WJ7H3pmNftKTmygG0Q23ObPKsU1vBW5ipy
mwCKxY+xy1wgSyqUYez3eDJjtSFCRc15jmbShbOtIo1WHlcIKsh5K94rnOhi0NTOD85bfVvc/N+b
BrcJ8xadyTtouhJruPh5dx0DbHx+8jRGdo633+ALwd4MKwEhCb2LW/XEIQNM8/VlxvgIDk3VcDoL
ho2A/5QotCqP5YaE4aJjq2cXTPE2+KTPEjYW81g8wv69Jfz45uGkz6NFYOH0k7oSe4vNG6dMb3pA
rEWdLwu40YPiFnznEpiH+uPiDldCrnHg/bvkuUIL6WBB6QL+uawrkpuJtfCa2OsfyUO5MmjnlwO1
kLA+ToXMI00sexPOB0uIJTTsPh7L+HSKhUaW4SsI0XxpgQhBMmBn8IMGVbwbyC+J2bTYZCuFgz4H
FI8JLdaOaUpAzM+YgT4JxoXLrRbgDt09G6mYeAkXh903xA4LdD6kdMANc8p4G+wO19k85x8gSIjm
DvshfL1xFSRWOuHEXjfwHlB03648oEG7G4CHMfrr9fa8m4zhCief7JjITxmmontMkjJcQxTpHaXb
ABGl/WX0x75DWAt8IXm/8HvOtBmy8XWY5QGqZqHHDRfKPhuVyxZ97FH8MZ7zssaSB0e8hTjmG1g/
bxH6KNrZhJqW0tedWv/mODdTs/MCDNRYzgW6BV9vuubGHVcRewGsu2xLdh/EBSBPP7hUOKSvhtEt
GA3n07fTGQx/DESeZdY+vZGRgBTFrA0/sN1hVOfNPwbROXZkUkzDYMhp3xjn3R1Q2jdEVyTHwAmQ
hiDTnIcYhvHeqUZ+++2zx0fkRGKw96FpIceut8e5WUBiun6eohIL0nTSVabqc/kxskGIHrp0ts4t
wsBVgr5kP23wBf9FNhoKOvGhmXDJsLGMxPyeLinBd4YTCwsPk2nsLhv1bcWeclh0KUI8j02axyLO
L8AlazZ2KnRY+FVXgopoEqRSXO7+lr8MGxeuHWnw0xPNkOGxh0mljIoYbwEmi90c1NFPoXJhHCyB
U0x8VxH5WhgFL8wyzw/YYAC+9hAG+AtLFTW4Grsfh6A1lt90BK/F7ZJV09k7/Wuu/rreXSXhmtUI
vBIsOhsiUbD38cGj41eUS3oP2O3U/DiLBnsj0X/lVaiCDC4PgIRkElNvYLfWpdSGGhPN7oh1yyTn
kCh6jDR68wRra+6Jh/GC+LrUKNKVaeB4cvAV2Vocx4MB7ZeMs0kq4E5o/cmWMvHik2sfFjrlQugy
aiOGFuwWyz1OStziro4gUiGI8cGkdqTlYjjb+QfjEGY1tHYG6dxpAw8E+gw5Jf/A58edfMwQyfXg
/tsg4q0rTQNkfUy93rw7MfigjA/p/dyYHVq8ty7SV5QXv9H/5d1K0gLeXxRzAPdJoroiQD9kP3jr
s/Mv7qjlU7q8kTwmXrk08ERiTjqlRM5DJr1rEq/F0RavPi3BrX8yOVcBq2ahx/t0QspzhoE+lEv6
05sXtGO2TZ57vHq9sJvMM8iPWEOxKZf4KzA7BZWUJtI8O4xJxCI0aYPwOuhm1mtD8px9pHrkbKYb
C9JkNQCGQLXm5DHtE3Q2Cn6xI35Ad7xjCF50WPD0DnnGb39OOYmvDhucmQkPUujEV87bjIiUrNtt
oUbFgAzbBemJBUDeEQkSYmbLAmVLlBx5eSnObogynH6fTGoJPabRDThalyEXAedeRqEChB6jyew+
mqmJ6ZQmvS5Jtvz676CUSJnkg6tIHU02o5uffHMIV2uRRz9XREQGZHxQ5/HJxZYpmcxl3CY3aakj
cHAoLUJaBuFTfv5Ql+7A/ABjfeChIR9aAz2GUUnHglN4G6UTlih0FWU3QUwO/1e6kznqNehS/OPt
TwC/u2wDCU+tQCx8bhOiAFUIBxihCgtrUgDJw4xQ3eSEpp2fn8loQTyqLr0umpalhjx9M9Af3C6p
HDCoI0+HacwC/k8BqwJElfNA3PX6z2hGyeB6E+nEBI8XSoJwjornsAcVBb5lAKdytPOd4QAS5bRJ
PYndLRM0gFmsUqTMASF6+KbjlcC21FZ5Pu8Bbv0oZLcB0YS+xg0WvNFlK/O88vZxsayScZUcPlN6
cTp6DFXX4bKs0L55zETlpsptF//HCS6AUR83XIoUJuipPhTqQvmJ7xO+kzH5koMxoPmgvi2mgcbG
5+IeS0+bMDDHplplQABS2WkehRIuECXUC65N0fOp9KBlXyn0ZdopzZiJZa54UC5ayt37a7SOsQN9
VlacdMo8XPiLiAPZLuQ5ZFvHa5MNS7K4JHWaKYO06GxtlEmElAN+ZORs4SGQdI+GxzHs88w2pnhN
KE1ZzQCqAk4KeL0dnop8HP4BkcagvF0dj4/WGLQpx3RaRrc9WOtzcJ1l1XDX4Cj4+cO8dSxcyrGA
JqtISOlzprOAuh9Gwe9SWBnCi2l3x8CXuwD2w+D6h8ZrwASv1aCYpczhFAJgEQ6tWQQ+T+rCR0Qe
bvuUAPZoXfLybIM7j2LL98/iJ7JtoxsU4/3bPNA92GuaxZHPsAOiYT38EDoNMI3HVPZG2Qa+1uSY
hhayYHPypG/ZxFLPM0mnI1WPV36BRGb3oVZCHXkHFFzSI1LPl4eEMnVPZ992KnzgOBeSxpQ9E08h
8rzJ7XkFFwr8ulhjMMLYQUAv59bw98FNqDsVbkTuegf+4HYS5i/ErY9h07hL7xIyAWHyKBE5UvD+
PFqYXrHyReXp9loTnlt6DJfiDWQI336Ofd56dvwnRqTALMGHS0VE+3nY/vDpxsx76Yne9FzVtOcG
g38anCLbJf32Afo49bmC2RIDa5mIZKCPYU44+OLl3S/uvL/pjTeUmIFUKZBrJRUlwV/98WGPuiqi
ayn4cyJTUIvuKbUoaeYUhcFACL7tgjmMJ9irLOjGBx6On+r/JFy9GnDRr5gbhy/kCjQ51PSYjMxQ
de/pEfRhMmkBVGNEh3/ciNO2u5TV0KR8+5Y8TFJEkloLLHGNZrsekssEHAeDdZ9I7wXBNdwnjHpu
LEmVs03yOPVp8mgbIylQebjJoAGZpdQKhu0hOXF+oE+EjCopv0LzytYQgsCaQ/oN7OHw3n1xEuF+
D09KmC7dfjPBP2SG7Sxj1HbTE/O7yWFhBXz3BHt2jBiXD+ag6xOEZdYtVP60ye4uvDqUqd2O9HeS
mnRVdBymsxnJFPb8j4rq7c3j/3+qUocXxoqABnSGVrLP8JBew+DieKHTp15tUd3cWRYEL8KQY+rH
XRWmGVuyy4Umb2vQPnr/rr50xVrAKZWTsZt5ZSmhPEwwwQLhib19jCUspr8+PcBewK8P2GMJxqeb
YGxp+SO8IVHd/nK/MIi/+LurU411AjqYQKO7h25Bb1W8GYlIWgpUBQYx2S+29kdEwpKdq/cdcGPc
0O8NWvl4vABCWWcecD5GD6JXRIM1h2V0WGCv+v73kgKkNXQzPIU2nwB+9HHF3PwspvqYvsAhQ71o
sFoL7hrJTFQElFMKIJoj6kgHzLntpnMCV9k5KCn5JlySvO2Ye3Vs8in3E0kJ++E/mL+tZSVK3dqd
fRY2b+MoVmhJl+qL08pdtBn6enV4H1LZUUNDWysPPAjAFKNsiesUXtGczW+HyI2Y+gwS9YSzOfHA
3TlD+CNHYtbFdtCj36aEka2h8pJWj06IMwSrgpNT3mIgxpzMKI4Y4EYsJndf9+E/8cFI7lNeKzqN
QXn3uGkw3XsLV9+e4mLOhIKFjj2iS23/QjWnvMlVEZo8P+OnswfDfHA00mp84PqRdkULTYAyByXV
Xma3fgA/I3we6YscFFQOMvZ7JaSzYCjnYQyewzBm1m7TCVCert0YqE26QzqK9W2MegC3OYh9MAkB
p2qVr98Pr4ke6OJbQzutzfBWWkf/1sWHIjd65vSMObvfSg4lvOXvZI5Xvp2CbeJ4xfRpvGlwBkXn
Cu/XOsWo/3FzrVO8MZQFvFcH1FzzcwDZ/FBev8ps+/um1+4/4ma/030SMQXvpfedWN1Wl+a2bLC3
SsoCOPa2JYa4QEb2IaUYq+5Ms73xP/3F3nWZbCG1Imqfokads08zF3nz9RAYeDIhYG8P0RqAi33j
7d3v9A0Ypf3bNaoGl+XcgHQUtjAo23tN3ddMZQ2+W3XbhO/xF0LaKa6631bQOKKdi54xgztEkJ0j
BKX4ObbSMzLu8hahb981oSlo0z09zi5oGKpZhbscixDQWeMSfJ6qLrQ6uLJ4tsp8RrdTaD/DmjPU
UIRINLRwCxZKxFsKT3r3DbXEGNYF7g0HhokGbgG43rW6jUgbXLunVvhi+5idCzt9xG/QjMFho7TB
jU/0iCx1N93mkca4memDF6SGd3CoouM1qGY61t+1ehjqTjjay29eAgsmYXJjq168UujihtvZqp2t
zDpAzYD/39FQT8oTy3+ic3p4311QkSBo+Ggq6tUd617DP2EgCDTacphbM4O4tMLGK2zWAdMJw9XH
Nj1vlwtid1xLh8y9s5zvWZmfoG2oz/hBo1LcwCRfPgZSzA6n50/QCjuGj0niFXkz75Wr732xY3u7
u3OIkf6NWPA3clK+xbXRbyA3EGGHa7Tc+6z1VEARSANAUl+4+OS8U37loX96MBrfaV7Lxh7Mv846
mGzojFC8ZtTp1jhUGkxt8ZtRjYc7Z9dO3/3WDZ8Ft5PVo/vW+074q4Znq/bdqS1sXDYjblWLky4S
lzkt7Pha8lR2finb/Q8TgccYntLC/9ch9/Fc3j8kZjeHqGafY5YUuBR21+kGGII3jYtMuTGRPekj
SP6dvmW4jGG1QXPEk8dudo2a0O1cs2y+/MtLffHSZbYXUpaZJRr0mGyOYpu1UDae1YM1Nf6gMs+g
e7f6R4Qmx4LB+Enznm1YPc6Z5YGu4eK/NA+LpRrGo81NqP6d9/637X03od32MKhr7/wtAN0WCcGr
f5xx3647OpEXWo8YJWXbfaQddWYAOb12D2OZK42xXEBoJexbS100r356HYxBDPfB50EWyNOA4SBM
OrZ5zBlNrrbHcAAPiZfhnnFSxd5VjBe96uLxI3NkQ1f/aPubvb9ldvmExeidoNPfvFNTRJbNt3cE
Say8zUXVdbzX43nLbcDsffjfr0waPh4Bf361+OJAt3XvI8DTre5jJ9MqD0MQhe1wG9aDetTcq8NN
ARkadfjENWYX1xgbN7zW3q8xlcXnNbwcoiZo27vNXumcIFYt9y16DjFzoKAdPBF6BB0w0XoWFnNW
i9P4O7l3tMXOi8FmoGHqiM7yfvataP93eGHM4tkM6MYHmAdsCnifzv0aBwd8eurQyvXJvqdPLl+F
uqMOoQU03p4Ot7UFSFDbboVI5+JqB7+xPmKxY+Ev6N9ITDC8K5KQjqrv6txRz6OvIwA3vAMDFAvG
QsDfNPWwYwc7gq+qyckOHkyE+ldqu686og3cRQ0qb+9khQQzPdq+vlfz/HoMTmhDyxb0H4885Y9f
jXYMpW6q80//KPPLxmOY4blN7ly4vYXPb2TzkRvxB6+Jj9JaavsILE1VZjjfqUYdEnr4uAfnQ3Dc
jl+s1rc6t9RbB4rzjY5P1mzbCHcNtXsHuyq2T7HVUK9XeMZ20z8MZ3+Hj1dhbexuXs49Hx0FURN7
h4Yorcnexs+tLwplnD2dXdd6OattwEiGVh2b5a6KFJ4HNwbvzJNdKbK/pMP4PuWzAGcMn5gB07OJ
bw0okr94DLiSGanZzgAyK9lLhPh+gfDOHDlghd8YnBgE/lfFZMA3eRvAbzuC8N8DzSpeSyBUZgBg
xHo+SM0gdf49poOpxHZ//R4r17GhrNMBkLBZyODszPjz2ivssgfxAxYt8pYNGtUewTBwLKjQpl9i
D6cQCakfn1mbLK5PytvkgaQL0rqYnI3HQjQhd6A15Qtx8LBQfJtnzrGL1YqgMmNAPDGmWv12iP2R
XL2ROvh/FaLuYfvgDJENM/+hoejLaJXpeY6uaMRYaL9ar1t/Z2gza+iTlo/5K+L3hJ6TLJk9NQtU
H8JJe+1gSvaVe4Zhg0svrbe45673WU6kuOC5jwcXQisAXJmcsOkekjG0/GBM/DNj1v4FGoBoLy50
iZTHC+gucU+K8eA2Cd7DYPVGXI60YYBDEkgRTLoG39f7LyeQvx9+pqvX2flHfrE04pBGKT7B1ba4
uw0wyzRTGxNLBl27Mc/zfCjKPfox/lkwAsBwj7lcdfdZ9+KS9MuFpQXC69WB4KEVLUTYAbyLA+r9
DsDwB7NqBSfXWorkeVhllfPXTpgqOiMkpO3hEUdL7wEb6gzXeJxuwFBgbEl7FkN9jd11IoHMQpkB
XElXK2hmVXfnzkMkt6Suo1MJQUX5DILlB8OVNoxWY36S/+z6xE5R+inBeaj+6WonHsDlLmRIz5Dd
M6fZUh+CX4BH4LafrPNTn4sJZ+TfYPUOobzYPvwT0HbmCygHgUyk5MpRXIYAO2XCY4PkDSQQKIC/
QXLSxZl+X3il5dJR00F9ZEiECSNw4nzKzLHhMCwvl7fxK6RfDgsOErCP68pC+ulu++v5gXZNVJu/
p0acyLOs3KTJ5K0Acx7U+My0oeqSSyFH6hl5QrI0dt1yOV/Ryv+H+214vHSIL1+35xdQroGdT2PL
p/k6IJGAXAvDVwQipGk3Ia5OXep8kbos70QGZcDETOUYsoKtucy+XrKRt6AtrZm92AHhZLALwwtV
Zy4RPvAHQ0JTJp1diDklQzhjD92ZipxP4DNUzp8r6YnOBJ7kTMSF3UgGp2chsYWwWDJoGax//tCC
AE+6rxI3DGebzLhOO94vbI9HvMyWcVXJNEzAgdMfgiFSOIa0exPN6Y6wqxzhr6O6S1BGiDmiXMK3
vYuYrq85DTbES9DHHI5SXYhT5WfIp0HCu+ba4PJOX/5xvkqP66hbUtpw7V3gKFk59sDGbVoccMX4
nSax5MARYxmUACoBDjMHdHH0LAQRA8m6glCyaBl7iORs+pQV4zMLFNVLtvuDG7MG1ffh76QAlsA1
ep/r7MIkCWFfWjcW6lbHU3I6SfZEiJy9bw6uagKmGd0yeySnEVTv6glfBJJqj2AF4ezkEFBok5hL
0taFzKquvV4gajvfYSNnvRCOkTYZqYpaS7KUoXoIPYcx95oGyRhCPHe0C1jUWqhg0FRvAsJ+EKoJ
SsB9EH+nSR2BDh1869B7gNPfvUp3Dn8smgttlQNU1h5gn7xVEJq2qoUXtJdTaTK0Up+c9UhzF+yx
w8LU8Y2d5R2zQYaN3vQJ56uBLtDce+KEZOHAMl0wzi5O2MCBIyLyDeOF4OgSzjlGAkWWB3SAZOP/
iAoPnWuGKTbDViF81yvjxBKhgZdp0WU8xz2FwXXLOWBbtzKGfKjXJ3zu1Pyijpra3wPjok6t4ILl
M0JO0zePaoOtzDy0DtH1GX6rkIaFev7WAoSx5u7hFN46mG7GejOyhpdmSAdS5XzR3kH9Ca6vyDy5
8noWxuzBndnOJ+AKzU+xTbvxVLCBcAyG+7rv1RC8tbQZNfsaMrkOhhKjeVoNbk8cOezwVL7TTmYk
dK1H/7va5fenLx1hp3eLjiW+Pvkjrke7IeLl5qAiy5WSd5vfxoeEck3H0nVw/wAIb7ImP7TN8aEu
WxlVeb2CiLLJ6L3oTN9IXFrhMzDJvLLGz1Xr746G8QIjxeV98z/oubv+nNYJm9un4oo/C4pgCuJG
91hcEkhRc/gIk63tmlXQyWgZ1AUr9y1qmIWQIHTAHN0TGuyO2bvD1FLmPT+FOT3PigsBaHDd4eOM
OEwxygGixfnDeQB+sSthiN0V22A2m1tyr70lzEUezO0/+pBsbaKwX7eFgg7xTHNAPaF4A4i9YctD
iNn4oPoUpDvRpc8WT3YuCc8BpABy5ciThLXmgBM4yMJDP8YuDn8+rFLYMxX8P8pkRyr2Hpo8jJm9
H/cbR5Mkd6ngV5AVKsshqS1HLCnUrXoFZyoxZdiaYQeoLKSoGDig9HGsqahrgfWBPKGiwy6RImpF
4BYKG7J6yVHL2WS139RynhRZe7pmGucLu5Hoz+mqfaPsQD/Vn8oxz5BQJLiuMA+SEjoFfALTMwCu
mAsUd6Qt2W0sU0hwTMRHQJiM0UR2JbFlRrjeHiG48AuYwC4YeAjPR/ZWGio//bcDBe8jTKzdAKQU
m4s174ydjSCBHGmKycHAS8s0Msz0XrZkhgXcx9AnAkX0JqwwaHLlRnOAwMpvH2fwn66U3RPcnqtE
Ojc2F5BIcrSoU2iHdsBsnflpwQQlBLIyz6QHyKBIcEkMjj1ErERr3YC6QvBhw7mMFsUX51U23WXZ
HjH5LhqkXZLZsydZgI2AiMwzKl3qQKoIlo6H9O/700HwAD7QQx0L8CoDHueV+w3X6zqU2bfkgycl
H2AJIAU+SyId29vhDyZkHA8uR/cfYqUpscVXfm+IhUX2ZRxI8QYYRyWLL8qYjgWmyy6aCrwPSpbL
gc6HDpbJHcxmnT8id82CZgQTAn8lnBzi2NeowHF/mQukT1IZKDaHC+nEcBnz+RAgo5M9o1q6tGqo
5Zu5sx/gV/qk4Vx2kLeUVrdaz0312Kj5kB0IjgKvwdn75LGJ5ck/Ls/YK20YHnWf6uUaHQ/FH/U9
2y11HFZhEW0Lo4RXiwIdoUaNYU+pR/fxodi3g/qpDJy7WNIk6tKCYVaXnhSchAZIMnjGNdh1Am2H
FIczswG94l+RX6nLqCDPfuMZvRuK/VVyyz4hsjkmA5wzHLKwZnDl4Ea48X0Y37tSXEIKYUoKHooM
bKk9fJmAUm1QZwtVN9/zEsB0qu6N/Rqm+0+vLgzpddb2mqNlAp1Wl3IMcBiVirhsgjSvPRMWkP/R
kcOEiXABeSn8UBjZnIB1kVaxmKWuuvPQw77Kfq8k4mMpHlkOSwZ51QJKx3y1IXCUb+UdWkDJUlga
Ol9Y0bA94vgt7BQpHjKbCQqwnpSnW08A0Nn9HV1RrCDZ//GEbe+FnuhOPXN/B3OwtKmdEhyAfLoB
+8/ptJWl4V3+nsxnWyQl9AKTCnSdoNTN6hHqQEXeBY/10O6amRnf6XWx10DuBqXnoGx0vYB7VBDY
XRmYZ0VYiGET13K5vXTEl63/QmJtF/vxHZ9bDbQgopU0wJ5e4QNsIKuKORHNoEOnPtuqkdSzM1Cm
LZjSNQNhqR7OEfEG4x4xpCahXSpa9lH3OqRQtCbzCdRjt2L1y+w46/hLHjrk0mOoXkFO2QKZn/WC
nb6Scv/ggUstgaYRL4XYQiluHpulkLe45G1OBxhangi6YGczM9ltMdqEqpfzDHFs+MSScLs8G7wh
LOgMB4vTlCkQTHGWzE9JJUUuNsxzV99A1KDkaznQgVD/ISuDBM4YAtId9LOHGhijB6nSzJx4EAqL
GYP86g3j7eRJ+T7hPbHL/+B43+dpJ36ap5iymIIwBZdlSPntUzyZTgP0U6Pvp5U1OOG4T+aNSujE
wd9q+82b2ubEJCbn7itu/ru01R2MbWjDWQ6NEPneEcsaS90izu/RdwIik1Z3p236T9wCE/JGqFxI
r4hfH+j1+sSMtUEne6UdmCHxfrEJKQMQuB3jA5SNhHIhveDNmNz+OqbEntTUF2wPuMK5LzI9wluk
ZbeHq2XAqCmbwjOQ73hA9Q5PVVDxOhgmZI3osGj2T+UJST8YyJByprUF+aL+NfPq4j5Tq2uwJmEP
gZTsAcHN/iPYA4W7+0KD+Yu0uqxTLecd7Eq2pYOYqzPBQoIMibdNiSjGKWZ305tWA0aasGye8Wev
8AA3kn0R79JHdCzugN69L5TUmGNrE4KU8izs+x0mrsdyH1YTALBjWA03+RkkkIJqSv3SyaxYgC1L
PUE0w02G+w0QawG5hIYdLfhF8/VFXWyGVGO75TMwkvWdUAcI3+3BCQ4nH9l9BNWwCVLeO/bMjBHY
5uveu58NVHMz3mSP9KIo4QHCtLwueEE8WcPTm4LX3TBNxJMh3Ey2w1vcHhz9BqbaGJjEjckn1wbn
ch9bQ5kPnOrowv3CgbQFX6mljKTT62RzfobbSX1Fao6Wgm2OtumeKuwBNXloRK8xxNAFRjFdq7xH
eMAM2iyYM9laZV2ciS4hchhbEULEuq3wQonZAZC9LM9dq2unNHh22u5/H66Nce6+94i2o456pFSQ
IfA7a+PmVCl5ir0qN4EEbi5fTyGxNSmxIiirOIcSBiHs+hRwzf5+1O7vwWH28qYzO9zH/Egz+kBD
TFjh+MoOOj0sgGC4oVIOCXgOzZf76MRsKOZJvTlfeDsCF7dawRkiOeZUKYSGTvbFUMZ2H6TTf327
CuYYqDf2qrZC1pKtKAEaFMfc4WfELzy6xDI8Yi2fX50LcMUxaAL8meoYtnh7LKkaQ7rFHSmKwWX5
LPE57jSdCiegMRMAZ28pI2qYnFdQAIym22gE2wHQoaUEdoT+uMSdAWq35VHobvv7+BEhVzPjS3dX
Rbuiw3qc41rWP8R33Wskuxpsxccosn6oedhmN9hCXQIB4RnHKu0TsK7bHk/r3gBjDLCHovnYorw5
kSYRMV2AHd44qztOoS+ftUaxz1M07wID3CSzhRopvi3BKb4b0Bn+v1mc+q/x/BLolwDFV+fii1Vf
Hx8aJrQFXUD4ye34mfEedrXMWz6Weo2ZVDAMYF2Q39FQdDz0Mwww9jBYKxekomriHo5Ehp+nPS7o
sdiqAKiRK35X+7OiJtj1dY4UVWeoDzGv6LhbWszBJnuSyHxn2792z4GeoJ+nRq/6tNgF/ZyCxIWV
NhspAjmJu9FFYSciduH5yS5OL3cuUIwhsF2RGiXx4hSwlUdYFDaxIWXF3AQj4Ns+IcczhS5/3PXt
l/P6o8wlIlb77/g9F/sVTOU+WpuAp9XrJAY+VPofRuEraTv1ceuPTREGfn6ePVcHdc5uoiHSQ33M
oeVxGHIkfqC7QkTK8L9f1b6RIIfZwaq4hRKCwmTTf6r3P3whINtVih+M+W4kd2799s49sUdkPuKe
0QGJJJeJM72MNURSRPda3FfQ7vfxgY3BFlUoilb5L28i4+IVfLRjwG07wr382882SPa4KpzAon4R
ahGdkjHe5RxygtFI1SEWkjaMyIThKvEkAS/Db/mE5gCUjG+g6I/5k7w6VIbzShRTeiKG2rwE+8ed
9rCDu3lnzIZz6xOZ8PdcESmeXLu/1+UXnLvcZxzcwEFRaGHt8XfEqOa40jz5e47IRAcdsL3GoBrf
YkxnyodvrN/pzce1s8sMREwl5+N58mATkjuDEdW6IP+it8FYlDYJfa8sDs/qvZFVkbJCtAzadNUa
X3E+SPBCTrZeDRV4P9uqZxXxcQLkrX+8NpfTQM93gGvBmCXg71kNg/3s6qJE4s4R4OTpyYZLyT/o
f3Jnr1whpuxnZBusL5YST9412EA+k1vB1xUrhj/Jj/IbmKUhuiG0ZTOD6rI6B+eZ8DiNsZHwsVp/
O7AivFC9YyGUxU109z5xa0a3jXsTtDTaSli6/eYKa+kREmdERNZE3NKYjbfoTSqP3J8OcWKbrpbK
d1femUaI9oWeGrVBH/BZocuX79zHnQTtU0j7safkJK4LnWjD3VBZU4bwDbLibE9bCvuNn+PvgHBB
WS8RoimnxYXiu+Q7UpzXxvfswm9n7h5wxbAGJaGNbUTEkfiowizmPRqeNfmkbSqqc7Zn/bW40dsz
r/QYo2qj0Mc2xI544XwfHFd05jwOUidjAg9Q2IxYc295wP72Qd2tCMDiIeTiCtjD1j06LPkMXGh5
X3vJf0NOAXWLDAccV7iQgdG7s3VAir55j4n4xYqHFYslfvPX3xIyO0/TtasN2B5YG7vcIucHmGDG
lybWTDRi1t8TQ52qz7ML9EYl5mLH78oKEDXB1X1FJ++Rz8fsfDM+BhsRXrVD0Uac/mw+qbasiy2b
2G3w7B2Wrwg2gY9q2TWXRAj90SvlwpzEao6mkwNcbt+vAV0+RuTzAOnN/wmxTHpRqh7/GNxgBbj/
Y+nMmhXFlij8i4hQHIBXNrPihPOLoeWAA4rgAP76++XpGxXd93bVKWXYO3fmyrVWssZ5cISwC/g6
mFh7R6h0mPPQ522RDqfuK37NyCN5W7SWSURztaHjeMXS9UGwJjfeMM9MZlGKWlEH7s7Jn9F4w/An
4PCq6wX8LIqSk8c72XUB9piITpSJMasfnjyQcqdJv3xySuSG9RMXb6rTQsQgZNMQdtDe495Pj2CQ
UlXjMMj8rtZIm1qjPJbIzXslgusLqgR+5WsG5xHc1imMYl4xIdp7zcQG6UBAxHOGPybvaxP6iT5N
Qmubov1G+r+ZPPjWVlghzpVHxzPoNVhAJFncHKBMwLEib2r4Hd54SjQAPGY4sV6skIAoy4fVBpFo
Y1fbbcMuE+wIQCeZd+Hk01dfjABlvGEamwMGPMnjgjGrwSNHEOKXCZBWwN4kChMve9pIBv2yK3gK
xmgz4BsAHi3R+Q6fi+aKzMwWQuLbLaZ0cMXgKxzGwCGyDESlYDJODb7hf9OCILu3AabFRuitnq6g
H7+bB7YCYeY2LRDgw7j1yEBadFtd2uCE+w//0oenMy0fQ8ElFxN4TJRneJHFqdMNSeuxuMWjjmrG
8lHWz0sUu//EJ5dkCZH/xISoaDCKm/CqPsgkQGXljc6YvDhu99p4OnGgOCnmgXuWQGtFMS56H1d/
CC+bzckbon8iegF7dPgEo5EYtwXs0mCrfN+fZOBf9BLhdFILs4qjYOba/H7qTewRfqug0jC04KhG
7ujfAabknX7fAIoyJp3YOOKd8mPyAHzuzSyl8Ry/AXKEKcmZhvIBpYm42PqNEEexv8YXMmFYgFzU
OMEjFCHZakHzD9cI2h1vONLSklT7+SNAeZd8FTy7/R/JPaH0q9SvFpQSzzMaQfws3kxqkuIC7E8+
uK0+wkEE/icoVcCiJUg06d80CRdNGqNol/qwcLUrMNp12qcRhrgBcB/mPV4wM8AvYWOhu0OaqAQ6
RfhYBiBN1KxwHyFSgcxEc0aPCXU4Mhdsaf54ysqm13KJPmQ13BYRnNi9N0KY2hB/nsLDLm6KSNDu
n1foXTBroFVmxQscvlzqb+j0OMJaqME9odKhYzky9fvu0dIYCc5V0JaFlapZGHw5Qq2kpcgKhywV
dEbj9MF1jsf5TEBYrgabHnL1P/sROTOBAanLd4Bm6P+SwaC/aK4Rhw145KAqirZ/Hs862NqtxJpz
L8gu5ydD/AgKKGsYADWoDMdNJ6sBohN+F6JQoQJZYjK8/iXTgdoXZpfIEooemO8cNdmhPz4MjzV+
9fIzfSCrD3lO0IGcz3TE5xQlEs7tQkwAeAQ5CAbYx91sfNEZRbIiDojs4BaLGxveifSFzJvDk/Q4
jd924nDuuoPuEuN3SjBaSt8FE+BEFcPC52tAQ2dKWM3pfMWilRAXgHXTZ8UQFyOMzd17ZbY/gmsC
/xarNpnJKriSwmlBgjRSXUjaCGjjYdPB4JE55dROMo6d4efnwVLYfG8FlwzGILF/xj+Rek+FEJw5
FtR06O6zRBRPtDAdLkDENr9I1ih41nOlgC17c2jjteulqzV0kC39SOfRq/uDLKMzCGr5itHSkDmg
jwH6wAbq4V8cBg2EE1qgfx0qDijOUJJusoG/100lG7MQ9j00DrZ3a9k7zUZ8oyDFSiPhuZLdLCeJ
dPxPmkN/ynVrVPssTAxN4gGUDf7PD5HZDOURznN/bdyD9CnZ+iTqLJIxpHkKRX4x6zdV14ypf38P
JS632CLQKIQBH8CiooWK7qpnsN0VYRi/O+kGsKiPnxlr5TwcgwTK11cKISKvQYu2ZupshRvaIA3E
Xo6MmFSywJIFIip9uG4AvX3uVlF/VCMsIBiAMxGjSI/o9HgEQTFzZCHTg+QB5sKFPKKxQsbBCSob
WjBDWcEsn38rl7a/kBolltG8Jc65tpvWhD7pvdOnFDVZgO6KaAaHATgZnURAyoL5M0cTmQLkSnAr
qKxKZGPiu8P09gAlqlLifUSOjipI+oNHkiwaAgDwwLyMUcTfjoQDUuT+qI3g/+JHIJPIMCiExoHN
lX73UL7CYqZhUPI66rODIJ3ewgha4OSspHkpj/P/T/U/wMtV5hD2NAxg6XvfxY4TQBJd/90D1WFn
9mbqitEMtHg/KbBFc/FHVjQaapGfiR2qBLUxzpUg9VB1Z65L8Y2ibUCkvDrdHTuDaOkDxQcFPFqt
S6AmuuJbKfZcfTNZQEDY0l+hEf8HmeP7RCzO/K86mURQY9irxyUIfFZI3wlFsMVkADHqhaUdid3C
RjEA9e5GWxfyiU+r/9ObTC47sYCnYvbv9kPnWB1QnkWsSMAKuuJw2JmOAWYyXzJ5UeRgewMpgeL6
F4Vb1NiviyncXhqnrMYeV0zQJqnm7YqWnEiBy70vjmH0YhYt9DjCqEnuigTAROpg9N+MuONZGyup
1jgsmE7HZbh27k58ZilBqBBDNhuZJTRzsdsaH9n0QF1qoAfS5pCKluUpadKDIoTcj0bvl6g7BzsV
bU4Z7bviwcBPwECmL8LQ9+WcC+5D9YROGZrQYXRIMivDxyH3pGD6Ul1EM9Kft9reMCzYJtF1eLwd
pMVOSShK5FufoTkfGyPlJUcXvHHHRTgsXus/nMhPOJtj2gScuOr7cO+5xaY8ArEb5PiWM6UH95qk
hzPGhyLEtkF12Ee7RiXNAcTi5e1zMduBuLl/nR/Nry4+HPOxFrTHhVMtDcb5RUyd8BEKMfec20Uv
Y430F+elFSoy8PE9PgY3FzczRFJLNMuo2RA7KhjCwf57sgOweyiJaLnxFD6KrzCttmorxvG3rhyZ
HXWjgSE9emYOb2Yfz1mbvijfmN4crEmeIRCIk0D1dDiQ9zxhaTCxgt5Ne3Y8Yg0i3xCZQXQdzUyO
T1EcYoQBvxYzKjR4iIcQavBkDPdLeb7CRp7AmOOLyEbn4/BDfhrinoZEAY88eNjLpYernExo54xI
fWesSDRa7iUoEC/RvqlhX/3x4xOiHGgERAITBVOzhObNkc4yGLP9IjlQFB65wgSpjiS7PucnLxcb
DYoCphHDqKjx24pI8NHXH0Vy/0QljAEPsgXwDqmOAKk5d78O9vAkkScbQtcChcaGU4psqffcIbyC
otCNYRO0eF+Ow6E1PjsECOadZSMkqOw7w1DQwDhD45kLswhrudGm4fwTPynZj9uEemw8N6a94Ih8
RJJP0g+HpIruzPLWnz+EctPTayQXMM0Jdww9aEw5GsfIe0pRkfUs2rMcpeAXJskLxtN0WpOkHJJ/
nD90WH0jFm/ENuToESaI6Ntrxo70fczcVv0S10CSWFmX0r0UWtyKFGurw+2KOARQkxUevUsEE+Kj
hn5AqhaYngJdFYeEthQOFZThOEoNboy8hIH1BGcFyrGt9bPp5G41Lr2D4WL/t6BWaCPXtkVbGHtv
+HmpZ4YVMw9VO5RBMBtv0fj3PPOXeTN0ICLQKUTUTCHuUw2QOeW7yT//wwF4G6wuwSyh0SZ5pogC
5nPeBO/Cw4whlt6YtJ7Jc0iv8CpgOO4SZtMe71X6ZLzI/g+KBrwvRAPcDFjEBosQg1FTLqk4pTto
jXRSul61VTNaRswd2dKggtFFE9yyZbQbTrasH6yffXp2fQLNiaQ6PEWwrEJEXzgnoB0mpcFdD/v/
9j/Ii2ogtotbKP4JftsJbfWZ0A+xgYCB9zGpah7Mcae6YLYyy+U8EvUdvAtpKM+4SDICfUKjBlsY
6jWZxbZdufd5f3WZmHarJgR///VH2mEkMl1Oa4SyLAqp5m4q70D1cDrOi8Y1rWV2LO94C+emmCs0
2Lmbu4cRI5XsSUWNjc8kCuh2CMLviTilj4Aomjl4xNFqZG6dOKFeQwSgJG08wAtHv5CE+tjsMl1m
MQ2xUmNQTgArnd/aQL8SGTRJI0kcmbC08f/hikS9RKNZEBNiGas7IH6NCZEJhamLuTJC4snIUKOs
73NUWC6Wa3DxAiyVeIcQJSlrpDrupPxlsDl2NsKB2o+dWFfDsAUtb3IZwnjcrWOcFCCcoSEM0BMI
xPG2f8P5vjvZ7yXbp0W6GCOwJIPNwyXPqZfOyMfn8RJKMbmhyLZf488EMEQcchJOHeSGMTatQ4cm
O+diAiljlrAg92PaaVdEkohxIBK0x6SpBmsz7m7hgN2m7QhuVzi9JXjjAvWjA0G1SOHhj/cItntk
0J/CoS130UGDNsj+KLLGDWoXJMpAAILnYtTKSQsGMkBpJzV5Y72ZLeN2gW8fqaaUclAoKLJkdWE9
I8IYxJczSkBziMHFX29PHkMpR4lCpgaMewzQDUJ4iNA7Pd3emBRyj+cetBJCIm21zVJSQ+FO1AKU
mKpdSgEoxm93uAr8aNo/HefxdZBnas1NP4Izp21J1qWNi3mX1Lhrd9k85/7on+mcYuSrDibpI3/B
OUjPErSuYdoGW7LhDIwtzRYIpxnGQ0LtEmvIDqwI7puE58/I7U0qcI9pwD/wsoT7wYQX3Bk+qh4y
M4culydCc5qFzi0gTV61jgIGuOiMjtwFabKxuvkCtEhQS+33CK9psipS6xsGPfzrMm+T2g9W+Eox
uJBKEs4Z5igUWgkZnz7Zj/E0AikYAL1wo7hQweeZ8tidl6ifjwF4Ls6bPvWIbH0suTrk3V8iLvAQ
acHg5S6ExobcjEY71IpJkginmFZxhGRarMO5WcaKvDyM0zgqciX+OniT4C+NLh62CHVeL9aP6Owc
0ZKmPicr6OTFLwOtz39awY+Cvn/Dll+GQG/GtbpyWgoTj2JdlMig9EesvWCoEZK61FD3E1ToJp60
UxNKXn+16Dr+wRyFKOF9KMZiwwyltRlztyS/EDKCXi/F7V/khhf1IV9Dpv7xP5MXvAHOS/xeXQpx
PCmeDs4JQCofmxlAHEpkTFTV6HdTSR7I9IEVv3BBOWc46sT4AwUbhi2mh3cgkO4tvhwUyVPhc1be
XbwAJZlrU+9nw5p/40NDp8j3V7yJJCGjRxwsc258G+xUMD0jkkyLBCGbriR6kjDMwWN6H4fDgRhg
OB2yCrJd6hfh62LhU+IfDNlLah7hZAgRWpDUXvvmcCZSHVEaZUOM3gXGP3Ibf9mFTkQj+SFmjYin
9uS2gHvkuixfkiRa6Hwx64Ns9Lg/ylP7c9LBucUQKxt0/tpoz+Pg2r6KsRXuf6bcF2iBQtBE5Pgh
ysASPCTYPfJJ1E4czm/c6vf4fpE9NIfzFySPFlMveZpHCpvb2ARyZFXTErPva/H+TL/gOM4nxkgT
Z7a/yqKbcPiy1MkTg0g2BWEp3u//3NDPmDhiGKAJ5iFIr9hrZj0qdQVOBEAjQme27GDRQVQI4uoo
7BMs9QefRVBk4EpYq/H4SUYd68QY1mvQA7v+o5rNSP0vbhdnKioBaTeddvsM2X6PnyIcLb9sSQIb
SJNYaq2tJYXfYLfGzGDJ4xonCOeEJUH6xOMQDguHKTkh5OB7iMxnuWQLQZkRt1dZkaRG2pgsmDVA
BQX4xp6lgSHEMyBM7AVQGBNJIkPlrj6Fr/7G/IUw5q+IoIuGxxmeSPShOucoTaIEhAynJkZBDkYj
4EI80tBFw3b/NxIzjEwZMsQvU43RKLurkZylcqk9aJh4qBIzWN8R02BhZwcoSaJ/h+7e77g+VRZO
IfAwiK68eg34x+G4FWCOHTRq3D3WtuhmOT0kKQYYxkguhqOGzRgbvPfuwQd+2GbBGUZWPWfVcHok
oF0ASooTV5neSXWAkcHMuSeWMZv6CGgjqWflkYWiv+izgCD7s41l3paMKyCxpZTjUqRzBOTmgKLx
4P3xWPPu/+YgfAmpDY5BwZwklUIigmTCHPDGjUw/x3MDeWJEVeVuC/YZH+WjksLrk+fIDRNVWL2X
Px4gj4maDTsIp98XN/8SGLI5wcPxDY9drSLuI5EqHIIYsgR3ex9stzWQkbsAt1yQ4hJI3OQC/rj9
0mAAdqAKwChxHoi7BhYBw2H4C2zviSQft2BkiC71Fmvu7a4BHYakD9mMFAKsu+3ieoBJZdw7zTnR
L6OG4rglgGh37mwA9VvMAm5YGDy7ZH7E6RtlfyckEu9PR75KJnxXzP00fQcDI8ov/I3yLWcfPwqi
Mm9AEsQBqo/aDSuSVmrv1p4EhbkeC11b95GzyaXFECl4nbxlJbxCMZbAPBNFeoDOV3W3MBsMRVXa
sX+hZt/38VrjA1EGN5vOXY6CbR7Gpb17z6bDGM2TvXy6S8q/P8emGAGVZe+yYLj+OGsj4RbprWcK
L4U5ynL25J5L+HnPDeO3IVGDTohQGfDM43FNxWQmRisAItyY7Ocyh0OMPCuL/mALTwqWjO0ADLDE
AHoLfm45b4Z4GQC5PVBzs88/4oOPJyTjzXctz2tHLzqkz/ibktVdLaYKMFBcV+tmWzHDALv8CpQg
evXN2pWB8+oyhQB/5Cnf7N13gG9rVOOwqxr8tLV8DBAwN9S59DbjL8Q1+2fZdwr+6s0PdCmv7fe2
nLejtNVvE4yAjMIvpKbnQFcMKz/B0IC62i688hdcWrhIuZ1u8FXWS9362GLBdePzGM+0YV7bHcKo
aYDg5A6TW0iDnHc6fBjAoCcmXNr3JVg7xybpnqPdeAltPTpxLEp75Lf8fp3McKrzLNcPd3o459nl
BnF9zoO9BLV6Q88JW63979trDdP76lut34X3WdZRR/OWb7cR5RCMxm9tBGnAWPL5emQ0HXk42vAC
G/pp9N4/vrR8YgDy+M6+7uUdIe//Oh0YM3bt6nf3c+LpabjcHmsKISaOlAEpBG3HPfpZ2jfqE2Kv
xbSBs0ytXfNK7iPisksFRg765dtOHfo7DJNwSWqX+iWsNsPKDMlBMkfT+3czvPAxPExm6qrPsjls
DWmEaQ6+7TVjb3NYYPjqApSCqLmvD+8NUOIJZaZaXoqw8lg+aTpZkigvzZQ/M6XhZVl29xd0fe7M
+ruVn6urctLNomb/RZsMkmn4sRitHPx+sO7Qzdj5JtKLXcd+av0rnVgcSYlz48/y/XX483M9TMNb
eDND/sNKuEZjxs8iNC+ZZ9Bv+K9z/4yUrx2BHV3c8452692rzGMFS6v/WumXmNVn0J746uFZ69Pi
NcIO8/JOZP7Ud+O3a7UOWHw01O3lGoVjQNa6deGXIAbrsg0uhKKa7d3Afox0WDU9lmaH8Wc4pLuQ
hOL1LdzULGGftV05Rhk87q7pn/FdMLk6xxh+COS/wfMxaNKdIx88p8grjgwcoWDgbFivnwNLlP2M
EXormeFUeWdTsd6/TmtoMNYXUIp9WfBKW6ZPvLlB8eU1tTbrx83Rb26RjtpvDUuRqHMmir6rIe4D
v1dcloPLN+q2ls9q+BWunZlRahhwcBzp9rQwkfsZfrszzp3Gt//TUo5tiI8oJNXzGuc0+/obvB3o
Gtw0kF8LJxcjLJy8PWk85reT+43MrHdNVXaJtLSnFZEW0PdAb4ok61+n6QiOtxnrrOyve540VJ66
m3GzWqTnyeMJj+zZ7Vknt2yOM1OxTDsFU9QsNrUZGp2Jxc5kbnNKOxxFmKezVP7xsONTF+sW9pOo
EsBy5UZobmKJhJE7VVlvU3F6chFk2WdxFDVgfd877jMf5B33ZQZEMQZCT3T1Qn/kNdLwd0HKWO35
5+L9aG/arxGxCtGqJUoermuz/vzriAQZOMaamoAUOi11UuKEvIrElFZMQCvm+j2QopGW3CfmBKFq
66u6rVCKNekC6cCJP84TBknj+IMvtr9rtHx0wQC1dng37fD6tBmaW/Q2G5BtPdGx4WPo88+mVG3M
8lWJ1BLaOYMC3JYZ0GDe+Lr6ovHzL3STnfZrUtKh32ZbFHt/d20T8HOHeentfs6UHpSJp8LpZ8h9
ckij2sK0u+xQ/4tKITC65MzWYRaVG9IVZyUW68aZNFxKU9xdKVLGXVqMq9fLtE8bx6lTj0yt3H3t
65+t6Wd2g4hxoqARWXBUOxZzVnHy3tIq2XgjBNk4S2F7Y2Co3HQnh6sMfjYf3sm+MzPpgyISeaT9
gUdiT0P+8NNjKqQJUux0V+bFPoTWRk1swx319aXO/Hh7hdH5HbtJJmUJ8VxMqKqKnKrZ8l4ttDNq
Cy05DXLdX/2hxW1ya6wFsTTCAF6MTqk29RtDMQXRuob9Vq6eDmlQtmy1/E46JcETh8/8CNiELhQk
c8yMeGiBosLavlP3fYKrjVW60y3Cl+HgoksvUK/wMfE7Pv5c8PtWfZKrE0SLVZOc+uW2qAHsqxY9
aKvRwfqzz7dWBaPt3qWdnqLnIv1OW6QXVDKt9gDHDQaMZeT7luHqrwG8FjwBcx83+utr0Owoy6zs
92/HVF3DTeE9IEBZ/V6k03uGzM1gUcHOpN6gkQn/DTyxycAipg6H5jXWJ3JFNsGyG86zjUvS2o01
EozmCHwB9slTJJrnoTDTCsi9H0Bc1gG9Y/giiWX0WfvCvqHtJfKYzgGjd5k6uH2BzPECMHR9WWr7
bni0RqT4gcAFeAGYXX2hKbArfiT7hbfZcgC5sr8qr1l7cIexKkLgaNfIlFAYLFsQDwznR6nn1seP
E3Ni620mInjP+37+rNW3UD9EVi2cYMpWeKN+qC6+gcHh8dJVOZWDslZZQX6u0QkhSU9yAL5T/zYu
crhK12HhHz9675k7/CwUcvMCo6r1Da900FJ0FBzBIawOEbk0uAshXjGmXmNkEQSkJJ8J7t6g13NV
ZTXXoUS5r4okX/sGjXZA8xkKFwb/R+3iQuovoGOI8XMJmch2xLaN49vZne1O70ljutigZ08B23Mn
hZpjV3dJodqqMedQrW0QtIq880lJbvFpT5o2k2Ma1WKqwks6UOVhQEcF9qNKtKat6ZtX+vJoY5n4
CJzIIw1myqDXTvJ8nGrrFgww2xpyTPl0HLzS/lb2kNzE7hKwQc9AJ8bkQ8jszHAzJv9CdwH3o7Th
y+6M3t0pcnt3H3Gkv3TnA9pmBB/yuMIzAOUbpIDf7bpb2Tv9oHccS1Nd9f7NXlaQr66garVjBMNT
sC76y9dS6mXss1YdmYtX7k5D4ebQv2FcKJ3G4xnq5C7AFf8XPJimbbadcDplTARYKUGTkHJ4MYd9
8aJ+EYPEQbaC6FepeyEGHQD7Dff1cAuchu0XG0Z3KwDxgXVcXXSfIzZCm18VtiWG1NF5NGDuYpPp
1o8vIDQx5LovAGTeJ//+nbGtT1P6eRtRDf2u1D5izguIy44HAEfuUgS1hVWKfniQUmJjkat3HpOa
xvq0NTGdLnm34prpjcdyK088SXZYXsJKGH3s30TGO61K3V6hFLjQizODGRVWXqlj3VRQhDh2cIRA
HwiEAFGOvsVrMijwdEfsh0sGQY3h7vG/XwRRBZsh4mGrjWwTPdSvC/M7H7TN4PrzNALRlZzKecC1
Jt9pZsyBYsA38nUoVLb7LqYbHPvD62nE6FeavFBZmNTJzFPIya4GsVEL2dAF9KTRNYdhOiuI5yaB
4Hi7Do4JmwJdEtDeF0yBHWj0K4qOSyu5qdZKw06eWeXa8hlUlP3+7dz7vKddJl3YXxJPlnmX07Z2
sfrrxtdaFY2eng6fqZCxn7m7ucYXCMjJxc9KSr7WKTrCzv1NcAkqZqiI3tX8Rxn2dPm3dgrZjjks
A7TxcPl+BDZjZIzEnh0M9Wc3BoVXeI/Mz4uANPOGn4z7Za7j4N1cpaFuSsr2M0Is3n7h/bz+WDF5
o9VEW9s3m2OSsrO9rn/u2kpxpLXLLruo5TAt4GSfYvPtgj59AKah/dRMXgk+PcZ/y0l3Zrx7UfJT
WTStwuH6Po1JJ8nbYfSbN3rP3XXpGmzNn4SIT+ZldwHVr12bvImCbkgBU0Z3mEzgp7Wjo/Yx3POd
ZKPrvhuKj5gXS4t6z842id6IGywWO8fhxC6otjY3Rzv3ydFpZtu/YtxgM09/J7/RRYKugd5gYABJ
NWpadoMcfJNw3si0NSiS80zKlufG2SAV/zp4bTdC+rE3HZuZyECJNzzjqd6wYriyzIa7RtXxA/k6
LC2/dWT2WAZd/t+i41ttr236xW8I9aSTOW1xx6Dworqp3cLV0LG1XdipfeO9J7xseuY7xB766ZRN
p5uws23MF06kKkgHe+d/Edpixpdx4FbqSYMN2mwG7vk6Nuj7wLGBJUacpkvtc0RcYuSZvwOjSTw2
PSTgN5xaOpC52qY/keeIb9a410wohr2fyY1R1jQgumkeiTwJtJbM07e6XqKXFr5rp0tddCFjvlDg
rOa/u+qETy69+vcoe0aYf0KkdPrJvsBHJkmcPVdAM8boz4UezLgDq4I6IBalI8hhbuMccOT4Eiqk
Se/hzvobmW0oh4UePt6B5m5Wt+QyhAfX+DLrxGqoTRdjdM0/FAsCC0NPD42w30kZygcfo5r86+6b
VBSBCaEByw+2hx1WO/p+IRNN/U/OMEDmKnJ9udt+h2WTWT6OfnIqVbbdOw12t/OLG1TpHQxSTvFF
n35YNg92iRG+ziE/aZLBO6fSZdabfoDb+Aus7PAo3ZIrHzf913NX3r2nBnDUOdlXo98Na6YJPILJ
+VDZN2faXPDbrlYyx/jXawZZpd7foOwgKbSrbPxUeMas3232lnqRnH9dnA9CDieoiG1OAORLtvkZ
/9CbkAigcN6/9GFn/S6jt9dZ3xjcQm2LsSIKJc/EltZ/NVQbwzDLyZpe9+XcP3RBJ1pDnYihCA0w
3rdr/pzLLdF7dOL60sMZpY3uNM7zaJpJ7PZO42xm4M+wOqM4dNjs4z8fFC459Z4qPDN2saOg0l+Y
ZPTEEOqhytz7BWkevOPpZl5iDhsUqx2aMzxBiKO91w5xOMqOVjBt9TXmq3anustAxxpdiHud0Lq1
2LzxyYJSmJyZB8kAZcd6RUbVe2SiRjl3RFQx3Pi58e87R2P+chkb+WyGmx9acFXHFj5OqqF7F+97
uK6fClFeVtnPmq+/ksElrIAh6TdHUkweLn07qT2es0csThMlcswXErewm+1OjLg4yF2zmqhfnFOl
uMur81s8TgqdqY9q6+IxLxpyLt0hXtHizMk97eymZ6jwdfRQG02GBNMJManUPYIkRFXa0HntNCnc
CE/r9wYPwNYlfGtRgeprk5yaI0zAX9dA6BQcrh/1/jcy73jM1HBSN+TVUFQ1OFUuW2CCITgD1Ob9
N3vgiz/Jp+3jFp4zCDdNbk/3BNGiSKbmWRU0rKTKr0INutmPtNOxdJKyDUV9hxwsW3dK9XhyuelV
YeFiQE3Aa41pONoka5EI24dLU+X0H+5hjq8DPb3gRjO3rvyP7LnLEI/yk33WAv3cs37YxSDmbnr1
hj6MvjLDV9nrPP03NmdvSH6KUocx07sTDh/6d2p+wjuMOp4jnYhObDo3jq13aLjvbj/PQu1LudIN
NkHJwKZpXTH6qznvgN9lvVofVA31pETo4pPau6MimrR4oZDU48OHT3HYjLddVQ5O2cTsutl7rHc7
zhUsGvpL+q/ZcB9PogHJk4VXTP2KQc7TnWntO1nQMpK3PsjLUeeStE+Tukm92KJ9fkPxy3hG/2Yy
C2vSgiUts5mMF4CgETSt5P4b0oK8qRWMnEfYvnkIpfRivFmiS0AL9+SgRovmdo4n7G1MGtMZTkwd
t92eF/gldbyPi72DVXi1V1BvfROkYUq3oubNaZ9oGcBdEIjGpdlD5ebkVu9eDjLNz56hWB25aRco
g1BE+8TtNKZNDLO+J7fbDbrG7M5AnOeryYDTgdk8mPTDmk6RHUh7Nu4ZA1JbswYp6/CCnoHpicXd
NVqUyNl19m2MrOe/z4nBpIyiumROcUs+XzBZAGSdgWd1PuVY+yn8d0xrCGPWGpvWtvb0zuQy+DDM
gwEqzdGtC7xosNyeq+wyYfpce9oug4vR41jzSqaA/1wOp5vBAMBGSPnKsVkdL/eUQXe+2Xbbr+j7
nFKUNiiZCpuRSq8oTxleNyRM8/VvHXU2dc9bfdpe3TojTkvvPpHW9DffXlm6dYszVT+5Ka/QgaMi
k9BlWJl2hILaitIBEjCr08uKsG9Rc0F8vjP6AY+G36hlEDG9AinbK/rVwwqRqBUXYDPfnnZJXmBK
96HZ7KdNv9vEhbbRmZhQU75n77Yd8DzNIayLqvDOhNIsfGNKxLdDv7jfgsroUXc/PnI1Q3dxl9SA
kS0G2WFLkasOrnu61VAE8WpD2wNkR5cbDDf66nYb4JRTy9bWFKKwsMmXwVebjjk8ZQrxKda1/u+4
qtsuHG2i/J5434aj83JG2uztlc4veuH7I6qZ9/QStGhWnSFneaTiUkPUx7sxuOS+DvW4/RRHPeIv
Up/xHQEXyFqbHAmzLdQLpXT7MVylpaJRZINF+1/q2BtY7Wf05NzAI/Dm1ScV3ldDwqUNinrmf2pV
R901gP1vtKeZtjIz4d/d0VHw0g/jHl7DOGg2lHRJSkI2BkN372zHa+BjtaSPWa2+JB3vnwNxDblq
8MAq3qUJSKaORsUa0QJ9LKxpcaGmEJ0BHC646McGPSjR+Ry1/liji0WGItqBSnhhVJ9fdVsyA2wP
GJTVfYigx/uJKTFyj7MEpWUuaFgNZEEOc/KukqHvS6r+hCYxAAClOfQ7PZhZlUq6aDeQ68mUIAhV
BkW8+pDV0v/BGmZRGvapVLBk4bMj++mVQUlLkkS+Di5f7Bqw68iVNUqZgCNwxQ6TB2nFoHCnPU2z
7/gYXSabtz/I5wwdgKmtil6mqB0fpBRXTPcIy10t+DvGMnCC1J5snFewwUbuYLXCFpMinuBfJ7cN
aQOngQin2AL7FnsiHSncCadN025jsu1NunTnf3arF06+LfqQ/uQ6a/NXFfG/aYfZQ1Ib4kb0gaDl
cyy+35yeFvQs23zhmkmGG436qC/cdD4CecZHjTSD4zF1mnzN9QBf83D+uLrGZ/LbXP5/o+Enm732
E85PFp/c67pacDWc4tA626HMPAG/w6FkXB2irucy4L4xJCfvQfbyQdi44AXyjtFkBLQfCsuICYHi
dDbZ5E6ELs1NKmGWv9Sl94Jy+9l+T770y7LRgJIwGpz2XW/bnEWPBBQINEjDtBkDQ1QrPXcls/ay
6VZYdaCZiIIYzwnnDl8IoaHWnjF+wA/dlvuBy5TjKoPfYSg/fLCSTWBCkCmyyvZQp7+kUsYet//B
bmP+p4IFnMxokq/e/yQ7vW1L5xw+ZXqIl6PIyAgcRFseJhIVaEx4F2wAAIbwW6hOQPFA7wZvKJt/
YQVAzy/a3kmzD50BaQhWc6YDh3fRp75ZLW61vcD1KpolAWk55A5mh0NZSeBXSu1BU1Rby1FzRQBz
yOKH8rLo5lyclF+mY0Cp6zbte6o+FBpjoip6+S9m3rYO7porDsgrT8WguY2lCil/QCMGgs59a9ov
bgGjfv4Chw0r8WCG9B5ytAsy/2Sh5QoPcVU37U5Mpv5WDCOhHUwj9rnDnV9F/RWRXBvn4AP8Pk5g
8h6j1RMqf6aqLQTqjy9qUeFPI1vA1PyyCTRY9uIET9CFoVfV6gGCZH/NkBTi+Ohjp4ROnYdL4dW1
03mXp9tXA5G1/0kjREm1h4p1rC8eU1R4OhDI30KZXt3/eCgDNQtgj8I9FZaVwzh0iS21MK/+prxs
QA8RIXx3Qn1wiXYsQWj3gOqbg8Do7x7Gdpyq0EehD8GB09amfRnMCpvBSYhS/o3OB3gtXD7LUnQG
UDU3KlscsblmGG5SKPSmTLNABBg8wl+3Z8phQwtciXX1/JzhD3+eG3ZxJoTS5qBZDn0HzgsAYDvo
MMpVnYQUJEYTiLx6MiY227frxZ0hsjMdnc8HCgw7CTh6YEJ3QMEFesMroECFLTPDMnt/p185ZbQ7
E+ee8F3trBCmRAjkce9TH37GgE23nyr7MoK2nsKsYwAv4dzA4firUMskN/cLI+o07dPlPv1TgC3J
nP4MhI5jowdjU63EygTjk+0lkC/WYbbDJO3YKWPh7WbCnARifzGjJN5/Vjx74ZfZMmNUbEzOwMec
BfAZzkD/xhwrfHpjsJSc6svD+AoVrw5HDCP5uNFA2CuTCHMWmx4SttHwFYANmdDBIpytsMzBkd7k
cED8CtcByJtBvHQgtDgLReAHRQyWfvJXeMNpgguc9RfpBG4uumaPtmwPIilPf7aFTqbDvYLmYMER
oJxDfwNSKnud1w1FQeGskDwTtMJ+ckfxWWJXArsMqnSCLkWYNAgfAbJh+zxcTpraR8cD//lvaupg
8NQdGM5pD497Ph3x4J07aHLSy9XDLRJIEgYUA6ZxPthdaVUHqDov2LkdCQdPLzJM6ASzAI7m39gr
08bCRtx76FSwCzG9lSGCAVYm9f9IOrNmVbUkCP8iIhxQ9JXFjKCI4vBiqGyc5wH015+vPHHidvc9
vbcyrFWrKisrs9fsqGsc4EQsU5m03GRSC7DmjZQOFwex5ycII0OODQLexyoXeLiqcQUUCG7HdOaW
6UG5fYPWj/2AI27tIN8ms3sWx12m1KCvaUDhwrNE/A9yQ8oFyK6uAsSYWMU+CRbSbTMufImwKfbC
FowhDInfWAucE3Rrr4SNolzhqB1rjrTQbzZd4Tt8C/T7mf4sV+mDzclCEj10wZV12IhtRg8SFHPS
PRQXFjK6mvuYuRImqS4/lR403Thwx0hTMaDCvrBbRHLFtueWxrDDlg0axHRoEJAWFRQs5PbMvgN2
2/S0M+FWNr40LYAK6fFF8iqzBxSkMZnfmINlCen8zvkCbfA85B9zUtHdQbmHNS5ULShuuF6BttBy
jWDkYDGnrnPMBSKsaoCQEWXBA4opGWDPFlMznQvuF5IQZU2kdYdIwn3wuGGxp2386zyAf14IsQH7
g+XJt90nuqj94RBcQk2Q1DNvAxbtPYLa48mMisyU0UTZOPlLRXCxnRWVCWlI/xbg4sL72jhFcE9o
Q8Dl13LWOj2LywrbQa6B3ZrjSM50AEj9vOmtdJvD0ZLbyHLh38DBEyMjofni2EXeBk2EFPik5Ecg
yGxSgmfaZAKHJ7HrpzekE7Do/KvIKK+KUSEC81UzxU00MP7ETZYxh/MbwVsl2WtF8I/QRIJnLwFw
LHZoEhFOaDwsIMddbIHM8Echd8uZmeIxQvdK8WZn3FPA6i10Qcx3Y8XbqbvwuLAYPUcirsRRAcV8
2CUTWutWo4/i9wC0dMKpiu7gwyqdNvpSLura3jVEhJyztyPTAAgBQedjGpodCxmkcu6QkskUmkcu
3svyu9Oe82yw8WAqJUXTXZqwIGohau/Jb/jxp9PU9abypMgb2zDjkEdEq47nWTJHXLmx5tac5ZhV
AIUOxh6uq216TQm/9GtyWFsfEk8034VwmKAklSpjXiMVXQc2189wEMa5B7WR1Qob5mF+aPjj6cXP
RjBIWU3wiWFzZpw9LPjuX3wcEhoE98cvMxcusfS7uxi15Ex9bH/BetZYw9pllExGvFriFPYid7By
NOP5XTn7xHVA3OfJnzUuPSknyJEKIM9xmj+usN9dZt6g9sLjHMbj1li9EKcjTqRE8mx6YrNBO4JB
3Z5LGZBzJiTV7EKFOWnAvqSR3RRR0jte2BHaswleVWbo1C3Y3x0FyXurC2HxDu8CEMcGvHZKt79v
qFUXpteexENjWwvje3S2+p3lHP7lR6GpqajCV1GHOTS+/IDfBdtk/pk/YHQjUMRDyLziK7UWDiIJ
FyazvDgAMZeIm004ZVIKKvRmZR1StimD/JbV36rV3urzKTZHlCaFRMgrztDzpMxaPpZO/2jRd0br
tb+aN6cRnpzDG84GrS3SS24OVQ2oT/hZffAjVuSwPbhAIa+2pj8C2vmjZV37G1ED3MFVRzJnwQAm
Qxs0NV/8KiqpimYdr4GtB1opxuC1AG4E25JoNp0+MuftP8BCES4EdRuNKBpukTyXLgC95EhhbjG3
JA6nUf+h+ojfm9141HemzfUFwR/oPfOu0xgLJZMJTRYxZqTHdeRYIWcx05hMpuRMmz1sLf0KkCgu
TQ4YnFW3+nvH37i+qZm04g7LGwYwRFr4aP3SBYeqzP3F69TsDdI1N4c31kNoLtvDrGi7cFcYDXxP
IyhHC7e/8qlBHSj7G1umLcuOOmXTN80yd94FceBLoe3x4EMw8msLP9W5Hi+QNELN0tbPQP+af15D
mOYUHFEBZhhftcmKhGlzya4YAnU9vBh4CE7QqljhjPs/zTPaZR19Xh90uqGmkdhgg7BgDTmvY/Sp
g0DRpYZhznpDSIvnD3To3feyBurjA5kWpjQ2OjfIyKEqU04oL8Z0fkVDoGHrdYWqftGYcMrxiyua
VYZdn4nXYr8QnYvOzZb/umMfQazG57xy6UJPyq+FlzcdMpN3voMJwf7DSZkgSoN+H7db5BHVBouA
8LFCEZT1isxMbYU2aUXn6EZHl1nUsQZAAOWELj1NZXr53XJEatO10kN7ToAn138scOOjsU+WPhav
DQr0l7R0Fh9zXn+5hikN81JIftgQsCZ69Rmir9oInrchaQd2Rnp/33Jq05LE9xM2DQtOiG5fDA+U
bqHbjNY8fCaMdoqxXpEvgJyKEyRKg9Nuv9VvrgkAXS9vaj6U0QltFDkPywNdR+4F6/Y9qhGYw/Nk
P6hd9Swmv3gXyHdssFlCc6FRMxcSV/dzfUXKj0EKM6eUI5WZVhuFWChJ3MYxaMgZeKPx5ZLWlDxZ
WtiK5LpLM6cdf4acddPp4eHoIHKwpcIDfS/zQsdc3NugHS1YjseRQBgni67i7UNXlDYfq7iBgKva
QwrbINnz8a6ohrVI/rWnkkdJs6vbX2ytz86ks9ROkY9/TMEaXyhAmk0StHW9ZfYakCNfVCP4mAu+
xY9fJO+oSJLAyX7TnwZkQjyV23ScrjWY8u2uW7NY8d6Y17iIn+R/NIYvFlDay+S4/Aoo80J6oV+0
3qiZvkzo2NsxZHKSibvSgLHlsVWS4OoyoPzTBuSVnlD6MnIyh2Pk1QCtVCmvBBrInczpaRbbF+Rg
9PX0nUPQ7tjG4PE0cxbRQyzHu/4HpF9dRPY0xTEB+weN4+n4R9LwI59oo47MDVZIUNz8LZDlR2Un
mGzfh01cecnjP1Hukp1ZDUZGVxL0eOkojRyg47PIfRbeGrC4bYqgWwaUR03JU6Zbau5y5hP1nvGH
63ZlFlXp7+1iR+YGU6PJQEn4utB0JpVgBV2vPXTL0KFA6Kl+USLU2iJnxRCq9Qm28zJM29WC27W5
APR5LWrG6OUvd9Mx4mowDVmd9/kXrILaAC3f+sH9Hsj7uVvgrA9IWF6f3R2Yoi+FNcW0u44ay35Z
qSYR/uI6LtksPItf56puosnVyYDusOlk0A3+DVQ2CWOIDDah4XHO6TX6ZbxaOcwfENOySt3tLbMd
L80Ep7/Tzx/AN98umX8pSOHi+5CUj4QpOkdQR5Lf3O+c5h2J9bHp1jNJLktLHO2P2cSY1+q9cnqF
JqNYe7O4C5Aw4iSXc5JEfKOgzm9jCvGHZVT2ic2Qwf5mfh1x2nqb1Ib14l7gEVHeevyTIm5Ehkfu
+vipO1K9N+sub2jQuwyYxC4ZFxBRpHEB3J1gYDhMstdGRp7AGQT0rEhT4Ao9ZS60ZT6lp34VLUzk
f/6SlI18ceLggC4uUkN6Dy48xQZTF15G3H+RPRBPVfZ0OIARRQV3we2sXFGAqS+Ts0q/uTqeMX6t
ptBTZRDgQ7KVvgb8B19K/RTSFs8Ye5fpWOZ+GZ3IpYiYwniBr+2GeTtmw6yoi0Bt04Af4NJhzVDe
lT06+SX8Utq4BxGDlhpoi8DQmcfUHEu1JD6BqbgKUcqI1jXD9XinquNN/A2oYdhIMiZNmmWQA56g
iBtN6iY0WhBnirANsJ5dVgcVufXYOuJpReKDQ2ZTQJEnD021GBXS3eOdf+ucY8jOn+BmdymFcJMi
0yd1Td9QQjhGQ3NIT+2mTjgLbCkl7AMsth3yq0EL7sIC+hmypHFct5e7AXNSHYIL9ajBmKPMsA/u
pLsXe38393dnvQM5vlnNBMjrig/sEZwWHIfwxOpkpPgdB/UCWY2L0B4TFE+aZnXzCbV1mtbwMohg
+kVcopiOMjlAiewH/E3iovNEEcnTr9bjbBLT3/PFBH+FJd4a8R0rbIsyDZZcDw093zhbSM+g+NHo
0rgFgH159w9KKR8HzQQmgPbqU6PUoHhUNO5VT1h7zY8PaSbmGMrfwEJ0AXB1dYGqtXRqMSKTc5w6
W/q/AA8hWP1mXea13gUbmWBJYG+vaVHRrGzPGHJRPYCE4iUGATZLqOrXU8i6CA9Z8LkAPhrmrjRF
xIIHaTZEhYLJTyk4n2Z9Pti5Ws3uclWUPqrQSduM0eHkt9FoSUPodtZjhW3Ox/zOr1DjTut08YRf
GWxDjMKxa2DtEqLhqICkS7VkLIPtKbgwOo8Oogf/B302mBn0a6dj/Iems4rXsSRaye59UckW+AOJ
Lhs7oJU/WSeeRwXWdZmgU7iA8laVYpL/yNIL99CM21t17j0F9KNcB3hLseU6wqhhVqDtHvAjoLLf
klIZvFAGluQMIQ25yRSHbCqc8AQNZeYqzK8wlUn6SFAZrmfRIa5uA5xyuqFrzNQLFgTUviJDxQ0z
uDto53oL1FRT6zoI9mQWxykChP+Bgzj+P+yHLTTOh25tZkgRzwguz25DzgYIlRZ73aSoatdUXcgX
zRHnG8WdGMLBNELZjAqOmRYNlEcbIZ3gI2aP4rCDEd/MHtxQJZhs44M/mbGOxOyjPb0yr+LutzJa
w8CZxyFAajLx+P/FrwEQjF0umgZN5joQopTiC0lfeiVo+a4OwFIJEkGa+2L6pSp2NBxQEXLfhrn+
ImHEzwZoGOOIMcgYF80e8Ncr52IzxlljzFsUe3iiZ9Ukvv/hIoFoZIYVQzVD1okJU4ZkGRYkJUDH
HE4I4s4XlYBcnepEnzdBFECJhlkTUwlgbvGMn8C8gNDGVqr561bXwhDprx5jVSgTlcxP8Rmdl0NV
KDlxywdifTpvPqvk6x4bDnaBVlAFkgDX8U4Dgd6BjWG0urQQ90cUKjprAfBHLVbO50F8TMLGPBTl
xDxHvZWFxgJhDmsw7NCgx0Kk6YJJMqrsAQnQTJZ5XcI6AoLJC4sRmaencESbBUuNEPn5yaVl+eiO
9BvBdNqp7I/aNgibrT4PhvwZ9E1z8aM3uH6EGiWFwc1L6PXM0Dp4LtvSpumv+nMKB05BPh6sQOx2
Y5rPIGHA0gCQR3a1iL7kDYOBraq/+OMyRBGQdhtKKsKbRXWa08NgDAxN9mjnpJ3VWLyg8YlhNhFK
IFIDrfDJFN636DAuTg+lgxD97mUihI28xAVGVImkJoC9bu3Utq7WLq6u5B5uIOEPmPzvCNRqTxCI
F6EgZm2B3tKxmtTj4XMyNI+hC1hqNwBeARBFtiXhXqnQaedzIqH4hytAWBSpAnK4xqTtujkhqvdk
hG0mui6gR8JbbzapiDNK6nYwv77sftVDh1Cn0AbsFtkMYeEuaM7zwVJ24i/IDqZ8PBAfKXOYd6yR
LTLYX05AIuymUGh3/S9U5dQrQV6xwSN5ZOtMmiVIMvkjwNUBUxtAnlfvmrFgiJ5UNBxdf4X4MjyH
6tyxlhcg5vQYkeXmgjyj9HmHt6fAYRHfyfLfUHn0iaPfvFSY5eoGWB3ylMiBwcqS5iBvmue1wDy3
jrogrwIS/U0TlN6pxgrOpjxCQ9KtlwQE1kGDcv8n5sr9eSLgn3XGFsD4xska8dTR1Xx0UzusPvod
98MCZCRd0HXkDPDFuPfgScOAZO16+78EEGfaZaqLtOoC00FJWsLi9zii+XS2ELr1UQi1gYf9daZV
n83NMJ7uslB/LrcAFS/CKf/1ZfuDphT8K6f7pmNS9xF3XZBWaoXdDClAZMDUOwEdEplEdUTbbNb8
0Ahr3p3tweMke1luVSAHdOc3xefbEykHo4g3JbvVf9Ma2IxcNvChd3mgI4s9FNgbZJQmzJM7VT7B
sqbWQx0OhoHDj4sg8Vlmade+v4cQs/sRZ3ykRdAOwDB4JD2ON2fU7sz/OFi2O9imEJIBR4ZbxCeU
CyI1G7/yMSBsiAAcmnoJsgFks+RIK7o8e7t2UIGMU/sXcxEsXG1tsPwScsSyx6CwMBA4uxggQLPB
CqfMp3G6bzIp7VY4YbL/r6zty4pQxoeTBYoiCt47gHdd5J7tmYxA63UEGlCz+vjkb0CkyLuifUlQ
uJIuDgCSZPUzRne2RjB9/FNw7fcrGThsU01rOySjpjk6SXKM9LlhLl8ULNkIheiZyqxuIgP8SF2A
xhxMtgxMQlqfK2ABgg51GJxmktY8zObO5wvGxXcmZDLph6SbSMj7z8MrLXKoIr+0eduLyAzZrEDP
9oMHf0kcsCWEmHDFnuKFgGdF0sK0gqPBgCpGWc94IGc7I3wGMMBpCN6I2r607RkD7MMJ3/5xmm+8
wiAbPjPjDCBNfL/PkVy5kSOJcpd95lAvUfXIQsy8V8wpzhk4DFFsK45RDsQgftxgl3BdGDtnd2Df
LhPS5Po/9YRoXu/1p1uNwW7d/QiMByUB5S0Ldm90U5f5aCX+y1ltSCqeILAEHUej80Hg4VZrau58
ewIGWi2z1J0MKQjiLpi3EHZrEuxzkQtqrPhk8nEATFoo7BLQACBtHjhD2aJ3ZXd6LrAxRdKsqQBE
Uy+ruScSSJoUDKMg/UKxAtZz4xWZ46DLdsFLhRVcFFoe4uhQAC/+2BuEKpdZ8biFyEaQEmYkVEKU
7ZrRy4W/u4UqV6cnv9JFqIXTj3eMbIPUoiKn1s0xDZVzG3Pa8adhYpUM7UEyKQNkhD8yf0/+FF4f
LH9Lci5aNhLJaWjYhjt5ObTFMLanVkPIj3fNcIf07Dg/wPtfFGk0xVNkdkn7iB+4dvCJNPkiYlyO
IIfoOrXJ3tLPhEx8fDyZKLcEpzUOJegoUJjwTjHV5dhF/gdSXD3EoSzCcon5ZbKDJ4uKQuk6B0OW
Bhp1XuiRB8/E9wflvxecC6l9nyMwxwZ9DAxagbHfNGCrtigpoEkzG8uMM3k109Zh9l3LWDRQQkzl
xtsFJ+S9f5iZm2cNkeuYOwdPKI5suaxOWkklxS0zelHIKmAUGz9M0vtRCNVZzDw8BJu9Ikd+UJqN
tKEEkHc+cf8QjB7mnA15kvYkj7WcyCT8F/wAfMPPvwOWMY1oFxX+RrRb8dYU49gxDyvP6dcAqARP
pwaoR6+wS0eNhh+KuReFUwG1zk7YLUXaJt8EWYecg+D2D2fEZgsies7tGWayDTz6t9MQ7blbgLrN
mMYZgTJNyWK28PgAOWheG7ewfLo9ju5egHYC+syAig8cw4kxeDT+joEorf8JJlBIwYqWIvp+3RyY
0+xQMyiyKlQ16GgWuPyEgC4TWEjs6bMJz6YmDCmukAyy5OZZf9xrGdZW57/HDcPgpyhCpnVW5Jyy
jUISqV104n8AAt6/KKvL9At/WzWgepxlwAaOUO0KxQSWvZVv//DdOlHugkt1zDEt76aif00Xlwzv
qLLbVXnU2LIu+OIXM0jHKsBk7KWQhEmMgZQtKeQknHeelElU4HCevWNEb1tn8xanlezckrFl3sT3
4ohcJ/0Y+YFX3aahLV3Ju0YDEsH7Fj/aTGUnIZ2A7qr/JquXOgOVvGbAlS3F2g+9EhsBvxqF15sZ
iRsOfNfKRAF5eR3GRyL9U82uNzUjoX8mIogGImWKTOaDLci7ZQoQ9TFroo17mOxBuaMhQz+GbCQV
2gw6VWIcA7iF2+HdpMOzaJJR8t73CIp2MTps0wCzXX/R2ykXQgp+JwHayCSd0p+jmeehLkd2cvOk
NRc+1wkFlC1YDd07hywJEQh5tl+NUX+cA99zEMbesGXvIhgs9ixOASlgqtxyDl6sUpAYqfXiZmEj
e0lneQIjhOpgsl25a8iBmDTCK1MpBckwKbw3PUFa/uRIssvRBfpN99OH5oovCobvsDODmzLCJWQk
WgTLE2krqLSkRHdnusFqLaNO7/pwg9AepKWv4sNaUpkCdUOsvSoXziWUI5tTOcaU8Y7cHQB5bRgS
ZQjj2GeMmxTA5vXv4IBv8slUdILpcIij2yI9QDu1EBBC+gdDF5h/AQgVITP9aTq7GCgCk1AZ8Lxj
HvHfITIQJtUdG22VGWbpkkHhLi/t/qIDsCAnOM3ZO/kVerRre3l5mcjaELKXRxsXLvkBeghe3hqh
AxHEKOXyhTFxWQCfCb2IgsNYJLOUuV/9kfz40s+pJqNm6EhnE10o4M0xb7MwgINM4VYliJ5NUsVC
2CBeO4ulDVt0QehJIlFz8GEEx96yB3T3hnNmkwjFfFtBnOfOLHKX7OgLJwRRlu8DXGpMy3BLSIU1
wgKSyg49h1hEfya0YpGoM+uuqQ5OKCqgnBQIP0GwGgzqw4GwxVjmYap7aGOwd1zpHQVlP3AHzeEf
jG9fXpWgKbQzOFvCpwCaSKAkObgUv02th0DUh1LW7dE3p9fPX5PF0e0FaxqI5BDcNH8oOrZnZPA4
HJCecSRI0lSGIwnuNkEQCS9BtiUPNlUcGHJooMoC2zHcTUImgPsjH84+Y1RwxVZOREYOP3JgaCQz
F+qHtp0xJkgjMbKIFeTQ1XgfXF32AucIOYBpMWTM+Dy5PfQN5g/oL9I0o8/nLcjjjnJ2J+BGCJDS
qX95D++bZrIjeVjiVQFh8UNY5SFsSNksDpZS0S5rB8fRJYR8hU3UkB+EscirZP9YbZtcxjo4uA7R
w98UCNtiroZbG0Kc+X1v5sLNpF+tIF3Zs6X4gSnRW8oPF8o2+rbI2v0AGiHAyVtEO5lzXtrC3CjA
kkVXgICj+SAtsCCzklEiOl5uAgySUMiWJlkDGA+ouxFtNIeFyISbCP9oCE6T+Vyh20KpQSLszhZj
+uXp6BHNuimz5HAmXBk03FmMMgqTSgeIRQCKcwm1V9HlCYnfQppgAoPLQyxl2Uy3/o9GxTk8RaOG
KiHA6hHxvuSwgqqENiPUMP7AMU0CMVmlHIH5JvpO3Cq5QiKRh8k/6m++H99T6f5Ow01RBsdIxmJr
E9aFzlHvjCqzX6c73EhEYwM0BaJT9Bs15RDZYrFNA4QU7EGtpfXJzMU1kYBK4xrxIDXG9RMyTYWT
ICpyK7apoD1jHVlpBgl/1yLKaEjhCGJGQi2zOv9ZOhoNLXDC8UHAjBrctHEOF4IH5lEkBIrYJqpD
kMboMXBXy2YmG4z4TpLIrSHhHOqwothk9PTlZ+FDoDELrOl+BseQ2Ex4kdklYVfS8+DQbNHz4kDd
PFSY1VOR+503mRkdOYyJqCwz/FQM28YlspSpjmoa1T5V/FSaruBvHYMPA16ShKu0daS4xNnhxCpm
XVqfBOWKBoI41FBS09lQ0iUWItXbBwIhYULbmX4eWWqNdj3tfuDFMAUz4YqSFM2dcQUdm6FYVP0R
1+HVM7HS1+2oawLrtOfT8xZf4A+0g2uU4rEGaZDcuMn7XZDmMOCHBR1TfZxoQHd1m1YvVRXZa4BM
jjlzq0CSoxpiXnwDHYeQczg5sB0o7hmuGmVsCNrRMkIj0zJCVRaOVp6LF2mofwmVtCHhJ9V3sMpS
lHMFJmHiu9qYjZHofGM2TdjNODM3A8RqRJKRdEFl9LOS+uw9SyCDfzNUC1OCdpFBc2HCDs3NxrBt
R9P9aErrAjMtjjENEVIG+CCMFxnDusAScH3oD6g+KQqvJLv9Gqd5YsizR32o9McN50xIlCwNKwQX
JUrYPt81I4H0QcBsmXdzUqTRzUkjdW2ksFXCKfLyWjmoBIc/r4yXSRDFu+8KC+PuNxT8SixauEC+
UkSfshfGeycr/shjdDzpT5C8E9FRuyKJICkm9wBFVl/74TPA5EqbqUe/iKVJ9OzCdkt2K+hFEc+D
U+LjA2lORM2Q8zFFuhcNGTLqhmBHWahSKu+CQB/HME2osnkcpqjNPKB1sSEQsu6gw9a0YwDZvYlE
aROFMIoaz4NdzuZV1YDKVqhe55ZCKdeMdII6YB50DMJf12PvpDKFSzJDrXYnBmnIPG2CPTzuNTN4
IHOzAIqhwniAZh6hRMwSwGnR602BdzloFMxocz9xRVKS4xMYw5KwTkQD5b4m5Ab4XpD2Ie5slit0
ezXW8ts6+3Ms0E1jVTfliOcYOTF+VPf6DgVVThzmxZ4YOBV02Ohdimh6O7vS+jkAE027JKe7CS0m
4CFSmwSwIEGqB5SdnvAOJtNZauppGwIo5AfgI0p7yOoo1q0PFCH2mm4emQumFcGp13KvX58MDkHG
r002e0E+9BpUUs+n1wjC7ZnNfIWhI+xT0HDP6HvQpL4qUJbHCt4rCd4B1kx2QKQjoTa9bYQTu43R
H6yLF31MCPYJ6PAHsJbay8zJI27THdLnoHozKtBXGl+HTzjWP9NDzZEFcOYIWPyFwNTPMRZQAltD
osQOVVYZXbc7SbXkU4U+vJzh2GRGf4NEH/NelA2gLBRJ+w17EobZwsIW+CU1EEcGYB8hmLEjxNk4
tXPOaSiyxTXg1SV5nfMfw6wnHzQKH3jCCL7AI6fLL4mehYInaW0ESXz2cfagszZsaQoeiqgLRJGU
uI2Fpk4KY9CXMKnFAlII/g97yXnAqVwjIcZKCLgO8gLDjN2PhSlBZSIq/3f2UDUtyeWbnGm3plqk
N+kR6cCcLjgXsb5l1ZLvwXlIV7AkQ1IxrlvA2o4+jeHKCsfUyru9UEsZ9PUCIbKBVRFrt/4mPvvd
/vbrIOADTDs1rEcK9RlR8ZPFpQms8OSfWtieNGTx0i6B6ZbT0NkylCVCLBEULEhqTNx3hjX33KMl
vRNRO+iyrO5HULvS7s5pSLSsTUFlJiGnwQm0BbVtulpbHJZDAUwDZT/lbDtZ8BciIkNysW82lDpP
8D3KhWbrp21JnId3yrIdrIcHt42Mx0ExncpoAiEBCh5PFyTQRamLpl5jzu0zPk4l2PUfXg4UFqKe
Gd+gpSmgtiTvcBFO9zWiWaHuSyII/VnOV4oXkHHgY3expZmVd8GIaOe2aBNa+nTXgF+PNAXr6M1N
biQX8IIxYuo95u3/9pgtmQMt28gWYpRf3V2Ql6QMQXEyetbNyumMO9Jz5CCC8ePJzDCuyVVxs3C0
vOJJQTCGRhk9xbdNcKhN/0mPTLCTihqbzYSQBalXh4kCI4gRpvcyBMr6WeIVAaqgDWejA2/aIP27
aGDHrHtG659bsVUAgCcYkHh0u4jthxYZKMS5XuEtSVsa0gju+g2OQSoTWMPmRMvIrSmMAovYWJTm
lp0Je7rGSzB7HwQBY2YbhF+7TKWoPK04wIhOIBEWGCXZDnlQvGceu19zaNQxWM8jm+wbzpNmEwHS
RPfu73xzNeUizik2CzwyzC20AS9rM4H2rRTnNLGUzwIWeAT1NLKglllwIcjJhrSEyFSvKq830a+v
GMh0xgUBJafxT1CALG2/0Y0UIroL/fNBk93nRdHAkNryRsENwCc4pRx1BWMgeKiiu2spqi4ghgLb
dXoF09MSzDPz0KM+Yj4hvypuKGT2pnsMvy6bhtGdPu3oYnk3RfDOC7mAB/NF6ONx5uoodQo6W1hL
0AUTGVOcQVxy5Ek3aVFAjb0WxJarewFVObsIHhOso8j5hv0+BDggsinStBGycaEeG7THiURZ9CLF
Tm6juLdfIhpYsGhit+GbJnkYZ+cxKgIsIGzGYJhDWvDuqLd4EhBcUg5ZCjbOO9FssthTQdKOqwGM
hqgD4laLN1w5cQ0kCpitnNDfjztKKsDDSuuB9bPhoCgDzYsM4h8aiZBEqQBEBhGT5YTDMxVVw7tt
8kJ5YGqvkRR0aKyKuBKNbI9OA8FP6sJ9j6KPjtnezX4pY5TJkwLEFNS65mY0QZASZ0R7YzNplfrO
vM/L4HcY4Zrs6VOhr0lpThwRIboi785SKV9ARpeAmeS+aICY3aWLkUAsHIdizNqtpXdbYFDeM8DE
a5UgmkPCh9Sv5Db0/Vsp/VF/2mfmGckRqsLvIElaiDGVYrQgl7areqgMS64O1d2uuwY0eAErkCxx
F0kIXEGCRb+cIVN6dchwMNYg+/eGFEDITZU8Czgn4K42nWD289Z0RVOZ81LSrAW0V/jhEBNUb8dv
C3aRHsfNAUpJnYd4MjDDSKAC2rB+QOp1LdArYBjxSTrzKNBKOyJ9sx1oyQfPmCKSUZm2m3Ux9ygl
d6dIxB6hK2cJAJWXduTW8suEA6KCADwkMtqevirobSAwMEPfDm1B0mOlXc3agpkngDMkEt9oqYLC
SAV2oPe1w7ZkUACjfEwRG+UJER5Nlo2LLilTEcLDl7RS5hTuVlk8YerS9JLrLFe8SlhTniLGILkw
2TXVhHhLo5+/H6QgxRI27Fo6YeLGRqLL9C5eywxvsOt4pGjGK07LA0K3gOtFciIrqs2FVgZRQp1i
hML4uYfNSI4h3FFYy0ly/kNQNfUAbXhjYAh2K6CHKjm85oqnDutUYEeaiQU5fM/t/WnquRruVA89
u16gPJzU6SYJqrwNEm59AUHSmh5HVLxhxoIBDTJgPiy4yzVAMEKKnASccsnBoRRpm3fSNMIfovWW
ZaA+qQgzSNMLcABTjzEd0dUBDm9azs5GxspyzP4vkcrFeCXLELxh4oliiaYFLYI6OhI82gfIttYT
PqBMnOihVKA2MafHOQuMQCfk6WCCzeLZRuH/C4KU4uHp42Ut2C5CncLdJSFgxNDBfoYIIaAZIAXF
uj2jZkipt3wtjJyGPbeoDmiv6HEuif+LliaxVdwRkeWVspFH/hbcJaFdQKOpY3+GT5Ysf0Z7RX5l
ybu1O329b8ybv50QJjcUrLX0V/l0xllnAfsZZoi5N+xuLxOMR7FqdiuyOB+VU/D6ykWsWU6iSc6D
lO7+9HJieU07DC1Q4bYsiEaXkIwObF9jZaLkOmuPSSql5E5h4lq0N159UimmUunnhXSi7V5rPgNZ
+M6AypTN9OfNmiiFWp94N6RCUBGB2bM3sS2Vszl5tceIv7d1DhMIQB9yJ3av17Q/4hWwhq0CdKz3
pI3EloEaUSMJzeqzzdMM2ZiAkoC8vE3COENRsF9elhwbXvlQFMZ6et8AeZFkE5tZXvFrlXrPsaQs
0XaMSJs4doHSdsLxcnZcgtxy2gq/ictk70C2sYj+g0JghTqEDsfmKBdjJtIiB3CA443deZuIe7yF
7DWIXEq7ysZMyJQ0sIuVGRf3wpSBmVCBsmEkDmluTCidpRJmSTPBbqKmRCK7mG2tv+bQgI9IMQY+
QMBlUtFsj4XllRcwmTlYARGfWPGQy4ODCSRBuUU7UH2GfDrpJxTApVGMmdBoDW5he/gK4QakHP9N
8fcFnqRIlbL4ZUuDMsqA6niQi+nLqge9pTjLX0YcRaLbkp+kT1vI4JkcUZSLOEELG+u1wshOjEke
aJd0LXEPia7+7gvjfDOcipcMmatGAcjPFlwIhhXkSlYh/Q0u+c1jwx2M92Sfl/q6Bw1KhSTEVhKI
iiyquznW55yrTsGIA6gV0Tc2L2DrrCD+5HV/N5HTcRN/cLtlISyR19ipJbhjBNQ0baDNApzOkQ1l
QHDKvWgj53XCHiNM/ZxTlGbUHwdnfXZZbV12AFI6rAV1csAe5Fapu3+BmshDdBHAizp4OifESDXB
cyGzp2KEPEPVjIO0nCQEWCA8acLhJkQCzfuW1cqmmr8ytlUnyg5L+NJmCIZMVe9VhBUAgmjfI8Z0
R/Rlh8x/c7OESu+KDj3jh2zMz7DFuVMnAOQ3DwRQDkvW5+l/94ATBQMVl/5zLmgh+yf4VVKMKUq2
weie12YV0eOVr84FuyDbItDvfa5EkOTmjGOMNFAtDAJo68nNsSx+85I50yTIUsNQFtNKSgOVc6L9
XmHHpgOkcmNkWCz8nRVCkmbKcQd6vXU9KuwKHrNQValbZAbvTZ9DRrve3d533N474kjl5YJVQ+p+
mKTCCW0WI2Eo9+RyawaNYfvS4h4evg15Re1FTptnTxOqGddaQX2wZao9/8CSvFibz/rzzthWeCJJ
Gx2LRJjGLo3XI/MtgMsyqEU0AyLiX4V+LKUnvYOt9DdrpGxNG2TMs5qjjNshb/0RKWvQl+0vigfs
jAxnM0XcZ9VIu+HuoiZEW4rGUfU3ro1gFOE709Nx1OX7zPWwMqvQd9s9PJHGMvS7o67+oxFO9BcR
UkSX8TiVF4lMoe3hiC1uae+MpButJrgkyu281cA2lwFQCCkDDkOVYfO0t73zFLICvN63Deg+JQFm
ZIUtJtkeE0BktFuCHraKvH+Kcy7nbx9dJuQqfWZePgW6laXNYwGfuuGq3AKgeT6thK4iAmdQOYBJ
oRPTmtR8TmUwTIYQb/YnODJQtEeHVJS8MNTsS8OHaSKZy3DuLs8bKIgDYi7GdiDlCzt78ZvIZjEk
VNovm00jyctjAhIAAH7lV2qY72oU1A36QcQ8RhlWYi37WZHbsJaTy50CHrkz0KHpEUaN2BndFaHx
44HM3vDbdDS/SVPU3kZktbAUH8wUA7jyGLBnBXs6S58UYlObH2XxP7wn1G+Z/mQaBioynIA9cYN1
xUCK5uMjkPDqr5V6/13QvkG4BO/i4/x9UTBcUBh0tmM5z57O3v86bdd5W/BmzC6mM6phf/jzdcRL
8+7WYDEK94Sr4cbR2YpgFvM794bZNbyKxONkdZ6r09d+M5FE290Im4g+ObcbWs3ufXQ6p5BazQMS
vunX2iMBfLYrC/E2JOC5LPB07h8Ol3lkcKCCHH+/u4/oaJWVWTe/oxt9/FfWcZkGqqaoIn9bw23D
aqD6xWQTWJbhXXtILmNZrp4P+1RPWn29BavtE8Cc4bGj/4xWoFMplGUaEEkbnIkHv7EIjK//wd32
Ofzu/Zu0T+2zLfafMtjQ0tCHeDYc7Jdb1huuvWp7V9ID0/iKSVwLcqOgApqrHYPNldkHwmZT7bCm
3Nln+sSN+oBDqqXZZyOkRYyDEbPAHTUpp2ezVUJqRp/XgzvMwCZMaRkDN5gZ6x+mkCueCuL9mAp+
k2JLDsDVgpmIiEhNOnZd6Ou8386Q5jn6eOjvV3SEaaxc1SMVK+c6nFXSvZOD/a7L2pLVwoZtcDvy
5kWwcmuXHeLG0f7Oz2Rp3BwTSIrST7znGV4Ab4B3xwfznzuLiaL2gwEiHHXCG85E7Iw633Zg3fP3
O3r8v3mdA6XLejHRpeMPOeA7bGjudaXViMpv59WyPsfs+R7oNDTPq8dz3mzYLQjgTCxv0xbXtnp8
3Hdt2IYZgYZO13lCOUGDarI7uLWPe9GBShhT3t5cA4nOvv63T0uYP3cXFY1G5R2Yt1xRtm1Kr35z
930EkdpQ8ZLLy9pDOAaex3XGCJo7hEMuNatCyObuIuP4aeAUZr0RO+xvwIBb43cEWaDt0c6/ftz7
GNUTJNvRWgkgSGBiEe21PxIw2q4o/090tIHCspMc+gCIdWjruLQfMn6jq6fGFUd2TCG92zOsGCx5
91ulXXs7jfP09XZuDfuKoLERlV1n8yYxNnZRe4Hf7CEsjWCjj2975xlt6JTcAv1rXb5Mwn6t1mH9
MQzTeJP2Iwy2W4Ajsoa0Kml8e9XBbSALQJ1S+Z+rxSWULf9JlLmjmmNvLkjKhder8746D92r/SPp
zJZbNbYw/ERUMQtumYXm2daNyvIACCQmgRBPn693KjknO44tS9B0r/Wvf3jPcRod1SCj0LTil+wZ
w5QlQ3W8YtNgFn3BPS16TNasLNAkihlsipEJWAJX5a48sUGJOCsp3SQRaAXB48YYNt5Rkw6dp18V
zP86L+uXEoeX3KK1CqmhNpK242bnjM5bAcaSu5hFcjczZ9W54dFnA1D94iwsWgDBhGQI7INa34s0
PGJijS0D4c0KOkrDHRoEO/KP98Qhkc+wkHlV3j8rVZOkYBjvh/qT6DGN45qFLToirqEgoXR8inJa
vtb9b94v/zI+qHtf6bWPubS9r5SKb9ZPpcXexw00kqmUxj3551xuYaGpYi2C0k9m6sKm7LKnv56z
BIS7Yt7YSa6hzsRng73Fc8B/avv1+FrcX8GtPUjVPMWd2s93rR28u+U/p1g7n43FurTidAzFp5Bc
GDX8LKuwOXAPKlzkvFzCeQm2U4/fWhrHVT1/ZNFj8O0qII37WqkBK3dgmaF/S6ZAFDxAV57rZIqz
7D8qegq71GWBEDJvQEDklmJVP9dVf1cMvmpxM8zbJ7AvfDhqdaqCDLkz4ajIL2aYuUjHIZmivrj5
UrGu7Hk9zuWI38nUzUJnJqqRhwlHlHqIMQQi6aU27EULfylFNZ+v+NkXT3230k9yJGH25b80//UE
xdJyrzPDApsZTfnIDTRaU5YRPnlVxApmNxpFMOFughNDcyjSOJ/ERr4uNOz3hB9rdvu07GBMIxtX
RNnTVJb4IXvu8tun8kJn5nTmItMPpbJt+pVuB5cBp469KjM81u+z4cN8hHc8/Wz/ibVdMXs8Nka7
exb7llYmjRsacm0mqb594dxcXnK/zMNH9lkBref5cax9NY0ux4cZ2i2qzWlneVXmdw8vbfz3y69w
NQZBGX4u8of5DtnaLmz12mvZG3Ol9Ux1keDAjj0+HuLA6JNlXm27EQe0uOepJBJZ5wSXvezx3eAc
f9kYdpQiG2W8lS3UCnJa9/C1AG/02jXskKll/fM08C96+rUamvjGPn0dS5E7imIMGBXhixa/W4S7
VrJJ8BFtaaFe+DEi24sZiGCVpTrEGKhYn3OujxjDuPj4W/ffh87AxFvUDU2yRi+n/KgDjSwnGKfD
Qbbg2KDzzwL0chgc8/zupHXqQ8hKKKB9U8hWKLPbLPih2Kmas92h0fYmPwilbgh2hRP5pzoJqvR7
6KZ2dMf06C37qHUYntp0OVj6w5g/IfCRldT5ftiz0sLjUQqHCasc1wa3tX+xZOxJUmSAx8GED5Nr
CremIcIVkgUHcdmBVmzrEdkC0ixx+tFrUAC3rg3JC0FerG2FR+ln5r5Bw//6Jnhprn1mY66PFAgU
1Yi6Jd1nzES/5DG+9uLRb+5ei7U+xluSP8pkKuzYJrBiG78mD1+5x+/5oIapGagB3iVYd0iY2jEz
IR8A0RdsfHt6G7ysWhmxTRF1a/Ejd76qft4lIpQv7eag51+PLVOt/ZMkGrfqPU7bR3du7HlrwqJP
3sdK2Oua1Krv8uOpBYM2Ewf0HQMcSg/yRJ5Tld3txj6ILczy6dY5SidrPr58DsPb+VYF4jCXPR22
h1lOd5xEF04rzilbUJee5J/jfmzgahQYeG2SyvuK2POk9Lepvt7t6ck5z0kuaP7LTN3KylafKcUy
UbZQ/CVxGC6syyZL1vhp1cX5LX09zSCnn/so8qmRfI/s7zgCvPyWiz04LZvv/8pftoZKFBrPhYJI
UjCl7zJbR86+ITbbNG5xqF/hrFZtQHa8kk/N+y29FiQUKp4FMwaqTc9Lgg6xhy76jZG47dN9oazd
ZaqLRVWHuoNcnAURtLlbC4EMoCZkCQ2BIHZJvl3Q0aRRvaaAeI5O/TmcRTaWNjjNBpnx+GtwUzbw
vhYUVrdhap043RT2L2a7itOuuFvPBZ/wnwiC32vO+oXMnir+Sf8gjlgAwK3Ba9491Su5Wv9Cs4ZD
AeSlcnp6BbJbgCPKSBKzAnBQptQg6nVAvYcMKkSLHvAu/vHMqM9whVqw3/I3HwaRmH5NYwq524YT
jKaG2T1IFFPDveJePigaeTEFa2BkrPziu2e4r13HCUolGVDPkTdizkbqQVJF8OaqaTngTd/FKqxX
XFrY9yV6QvoLjlZ+oXp6hLRTUQoJQbjgqJ6FKcuIpPQJOdaMFJY4Zz53hlcQI7hS5RTgfIdNQeJ7
Je4ZCWRnnVQB7hiFlHkSRWrqpzE1wn1FgfAIU3zbOM0Qi4cWuTojDNoDyhkxLdX+etxkeSgnPHwW
SWTzDH65mwrBtAYxWlxjfke340Oh02PxwGVGgjAsDHC92UQsBpmjbwJ82Pp6qIeCQmFQbuOa6NfT
5Mdiw8Tc4s8Sj3kKB4Ih9rD4p6YqA7GKgoECuxDSYv2U45HPurq0rnoln/T6vr5Oly09P4LTz3Ju
goBeVgU+IYL+Uq4p8XF8ENemW3FWlKzkhXLgTcmW+CKdBO+UaokIBYoaUbASzQAplXQ8l15iyLA0
FtYp2beETUjnDGcKIWh0FpYnM9gOTOcssUJCltk9eABvDednKDaWze3fw36G2IBkgDNVZ8k9wwrw
qF4loPNEb+3fXr6WvSc2JFMrMLi9vCeVm3ij7Wjwg+HdZR7FGTXynTYX9yFvEiIowy7R1+/k7V0Y
tnqKX0SiK2KxJqCTgAdsiCiJVdcQi/8GeLsweWTl4B8t0dYd0xKcOTYG3vWqGdxJR+NNhxOWROCq
MSNWDCcfy8kmWVfM9QYkc7XuZp+v/XtvuAqYnx606/ITTgAebg//jvx0dCrsYsX1JtBB/GlcoLY4
04J5LNLxrPmsXGVRr9SI38xuQbXzr4cGhbG2E+AuFp3QXkphPUcOuG970DQ3013jrwc5VL3LrNmw
ylSHO8nVZ9LIJ0I5iiWT8mXi2J6xWWUMSdcDzt+22/4UEV2Z6vC3wrRH82vCBoknp+F1eYaGJQEZ
xpd9LAgkcZ6ckFMJnQrv1oZYVBGnxy3dsNlRSb5PlyVZDZlDl5D81BfnTuTSUatd/s5/8IYnmZEl
gouEWFWsM25QgK3AyNXAI6DmDbye0eh3vFe/D8W38+zMOTpkrOP2/BOqyNIKuEZpggyby8hzJsON
EZ9gzhJJXGi9vE91bgW8RXWufDVb+4hzlRm8p2Yayh5LyX1PWbajc4tkNC98n7gUbr/k217i7RfR
a9cvDDiPvLX8U1w6pmdRK16351V5WBKArognvRRbDTyShieQr/HiI0uT79TEexJffe8rRHKpze6Z
Rnj6jQ67+m1mRWSPvKYFX1IvNPbyXFx5nc7ZAwCGwiuWkEqyhKsTK4uAEZKTjatrLGG1ttbnPfwV
LJ94DPslL9hsWeWpWOZ3PPfm90/7wQL8d225VGbAndeOyldvu/z8++IguOe5Ve/uqxVuGeJKfrOn
c97TRcmASc/fKu6m6sr8kX4bymssksmzAe21vLYPy3twK8Ob5Rkklbcblecx3bxxc7YpVd2+iO7P
SMYQcW+zaxOrTsFHKgSKQyCPu6unODw7BZ89CVhT+bSUVlYXNqZjj2e18XhdmaOpi1WGaFB4pnK1
GotYDYYj4fW5Pb2vK2d4fZlFoIAFiXCVLp8n75nBgutU9nAoYnbOvo8TarJpXl9D9XNPmHH1Xy2X
mA+jUN3UOOAyrejzSG8/+r/P5O7imHuraVT3eRd2JGKRQIJFBqymzm2JqAnDZVEfU7hfRs1pd/c1
m1nhC5Kl84A6My2JuSmQ8/rvqnfl/M4bOfJ5tPyk3uCPIr83G0+lcf1W5aWqi1PCBvDGDBvbhXPh
c7iLMaTc0Nj7chlJSXzP94B+PyVWK5KT6FPhXaQv0U0IBsrIz+/FRNVE475LAsgHHA0X76fSPdQg
Knqx8s1Zvpe3ujrN1WgYlgCXArJWcLxX4qfiZTl2ahJGVN07yoo/DfZRS4i4HIIFPfFfXh2P2Cc9
vwda1vu6h11iu7a67AmMz8LbjRK1zP+ydpmV3uX5S1YTb+sTACEfvcnnZpSEEIo/867gcz4iA2A/
nwiuPZkqh/rU8FYIzXHZ2BiSP8rgBwYtxiFu3bpNOU8CIwGXxl/szgQVEErngUXyC2/gV4gkgXbL
OfMIoGukGtBZsh21Jfv0qTngPPJCckYdA0c8onEVkEvn0S+jbfpr0pik2r8J1u6LHyaUDfUZmla0
5LjHe8xRMGKsw4fu2dbRZpJczhLeIhSDDUA+6CeUu0/YkKgz7ydmMza0SpwkmRs5fbsCIk0qH54R
wxT2kbXQg50eMFVczcStxkmx+0H6UfFm3A73low/MoT9e7nDSoYJYWRhwiZdzhgz4PEgC3LST+l/
qKEcC3UxcaJg1ileze7Qfgp5ZgKdBccLQb8bFG+Wmsys0SDXBTdIWVlnhikNbdq09W+am0881Nrv
9aRaYIP/9ygAZe/orz3rvTISvymCCbwlvIchTT2bKYBUEkpSoEHtoU3jZHBS+3BLQagz02lrJHAP
r9KclRWX7MvuBbN2lOJf44sUCqQX2A07rWPlKOqUaGRQhR01EOxwZXeNy3AClFx5mX/zalh37p50
OQqi3C1WPMrdW2BuLeU656F/qeYKru5RtWsPW9C27EyVB+q+IekEB2M3nSykJqw0X17kVUjJ8KVj
9+YlqPQ6YZqucZYFhk5zepFJpLoTedYLzaENz9/vwX6LtSHsm4jkI8rrbP3h6qB650ucR9ca53jY
ksSRI/S6mjrOtd4Nr1k+lXSFlP+0A9Bix+CjONdSdm/fKxuVay/g7a+U6VHGfXYC1e2FO9KiwmcK
ZSQGP6SlfZM09S9ep7eJbyCvjHe4Im7G7CBL5xTLzh1ozUmwKEqjHAgC+V5QH/bNrl50B1zs+cbc
V0ycdfevxO22qXvHg//rTlYg3oTOe8HIjYfHTZngXBCvwcqjFeuIJTnKNLsfkPdeFZ7Z3uvhL3Il
IuYn9THh2a+Mee3uBVTOa2eU9MGUCxHs32jVhxNdAdK0Uy2CshrOEKpUL00W+Kq3rY8dvqCR1UUw
sGwYThWPH6LWyg1utTHC+RMaKSXICQEBYQZ3Zr2DejBu6qK7AZfhbsbt6edexgSe8sBDVGt+YUjs
auQGnN6HYpv9JJ/Yw5Y95Q/sMnfHc8b4w2vYCKjgaEQsyb0VMwBKE78Ov+dwxnjE5egVYmyUT9Qg
jKXEaE9YCd13TG8na0RKv+A/TUiDcEAeQWjX4Gf6r2FgpR9Y7wBff9HI4Df+d5+q3+/vE2eAQZvt
/LPwhVb6Za1O9gTm6+QAivZ9w/dmjecvVc7xMbO/WNFegxRLoUT0DNwi5s3x85S53zZLHM/k7BXj
bM94I1tnjGmqsHmuqxtUqOeFnRut//aue29kY0CUF3xw/Ql3g3ILwOEOHxGtoV/3fh5qdZgvuEAH
5TSAPyTv0N5aXGe3/s06b8995Ge2Rh+kFl/MYnqu1y/ez9cE/y+fLyYvv6CMpxXEkkjakmkxRNLl
n6q6gH8RXjDE989n4B/zr0GTPQEJhj2IVa54iCaYoR07X7EFN0NK/CrB8Zo4xtv8BsqiEED08EGZ
sHP28zJcjFJ8JmBp4ogowj7IIIl8lF/oPCe9c72ELy3WUXsp4bnPD8TJTUFGZPfp2bQcIvFGEEZR
QONGhwd15jyCpHFW53xbO6kb7JPNanqPyIoq2AfKr4/HfAyEzlc9nlfsXrV3baFiOe/j5TlHb6P7
DW/2Rd4QvJ/jR2K5mHDxEQhNoOoTMZc2GLlbfJ77OXvH2zfgAd/dM7a20Ad52mLq+SklrXfmKZcx
U2nFj60mDBvf0ImyJXNEsurczh8/THN22RC6SU4i0QMig1ENJxyXqfi0H0PwNhAKGN+kZghykeCr
yW59fLBfmcczl1ElhBFQDS4QVlrDijj4f7mN1Ic4ujgJ+YMvd4Z1aLgbSJ7GnxgaG9pFDperMBfw
jub5RaXg27vZ5QvCHHwY9gQxF31+f2jf96OJ4LRDpdQ3WHSWTv1VEvX5+IGwj1vn4Ik0inLb0z0E
Jkgq/84iEArj5I11eX2+EjH0kW3P7Va4CSBoIk2T7fXOrXkL/7cz4bP8tWd/BFHk5jNbC9pYMI61
1T/ahSBs7H42R8j63JydMAQcBOuGaGAG18DFsBohdRlrbaouj1JUvXbHF/agDHtRsSeOYIxqe4Dy
jFeKVJ4WGipfsIZeWMp8VN8T57bv/I+Z4Qk5MKytI7P1DsfL0TvPIEWmhxdzKogt0Px9xv6o1htx
M46wKH6KjwnOtnMGfxzdjrx5CqETuUQwRbB4ZLg/5bv+VPB6yFtZwC9Al7Bjdn4TbchzC6Pj4cIt
1sBFBFIOFaXCDJmeA6RGCkH9MBT6xEfjS/hUmdfXTsATTGc9prN0IqF5aDy9gowkx4tAm6+EFYTu
X8+WwtHGI/VejNMrjk05BYQrni5c3Jl5d9SQR+j8CFGSbbFX3cx2VT4zWVaGsHx4c/z6Od/epF53
2RmppyVhQ8aFL9kgoJxcekpHMJXMa7p/YjnwuCDtdWsMwgATtAU5UOaXBtrlnY3Mkf+q+bHxZNnv
bNa+I08cEFwmKxYT88aNGXjGNKoehFrTI1mODct2M3zD56f3HH5uv3F71CtnKE1Xc/lDHt+b2ELT
LQtvrDjAPVQMuoZ0nepzkoUa0iOoH+v8VEZyyPm6sDE5F4/QxBm+PfncB+dJMKl9JV8NeD2dr8+1
ojoER0HoumwGPuzd5fh+sQwP+wwpICLUlzteZWa7QFMkEYJEr0YnfTj7+/n9q0QS/SkDV8VV+ZZf
uwV3DvNfiXE61muPYN/vHp+j6rQgJhzpqXuJq6kRtCGOWPcDjWFUCx/9clGshpn6+Yx1TNmtteRr
mAO6SpTucGEo1uR9gsnT8fJQXpO4jsuYibYD7I5Wh1dOojx6ZDhlGsFtf/vR2Zxy8lpxSdmQFcju
zMFNztVVx1fi+qZSdR67CWhsLC2REDxmJsLH2m2mrdOvK7aw1rmHlhAO+GnA7Q6UE+8+0MPBY8OM
ecqFKcvN669lOJyw+vXFGyt447egv5prjpOoPRBrJzYpf/RI1libsdAfJl9a5/ZEWxcfekjC6N8l
tFcSf2EsHrNvRbCtSHZ/waeMaGxuv+VV8sxTtkrZo2Af3kD7ZGAK6sfS/asWBs8W6JFrXTNvAn9b
1OT/iIbp9AXrhew8TptuacUP77Z/Tu3rbWW+yDJKwiy0phaA0qI+8KZ3StS6iid/saeeW4f7wzZO
nuS0mau+xcXOfVV8EKc/6evmSuii/5hlczzua0+Fukc8rf9km1/LMClz6lpIDnNjA+NzWs1SwjMu
62yhJE7qNTPJZzrJ0yr5W3SdF6pleztZklt1Epfbvu7vv7dgmGlRv34SNjt8SN9PLre49hpJS4+f
5hNShOWwchZj1JHq59auxIlgupnfR000hrZ/DzPLZ7ZTXDwLIfriGT2u1WlCQUjnRCOzZYroN9E9
THfPyPAn7sXrGXUByy2a6DEj2WbNVTr0LEMEBqGxaBEujc63PB2wIEF562QZDvwuY+6N5VDbUIvn
QQVZ+Fp4t0DEfIz7lfmHEQgAwRQq7SQB5WYNH5PrsBZs5EVKQHN9TLYLI5AuTla5Qb3QZljrqtSh
FBCp9xQH7+z9z+0H20pO/lvjUVjoMRG1QyApXv3XkzB+o3lFzRZzeLB+SoSUVHnr0meYEqEgFuZJ
G5qpDibk6bYQjLwLmC7Jwa7Y3TFuEIohNFcpR4cYM0bx0qXBd/Kpz+6MeHjGlv7vxWAi/rkx3DEs
UaGfkSePurJhG48PcLRoSzdQvjczvoFDYsNSxFIPWWMStHCSGF4j4He+qLymiCNiqIP/RHNeGmce
+s0/8Q7w0YHrigR9hphignj0ej4jLO09NXUJzVXvfrYsMD8jWv2yTLxPoXgQ7PnPJfNiYAkltpDK
coNOvZ8utViFEAIYKxALy/m0Q+G9HfHaHx9cQrFHvtyPjzPPobDLnTjUALSgOKgirUGzgZnNDCfg
44wvQtmEicg7pFLePcMDGFFIaS3cx2nFZVh9SFD/ecEsFrPNbBML3loeyEgwmRUPvw3XEt4q3xm3
U4wPodpy9HGU96QiAvZw2sK/cjkoeR1D6IcErRq4L1QXMo20EGFyC+WwD0yEoLFJcuiwwtN7pS7o
u5fH2XEIZjjY4F/TYIAihyajiQO0KtZbFw9rD37RD6UCCpvafwbaThB/j7V/VNGSYWqfcI+lyI7G
1ZFClb/EOYp3jOLZrMfZggtHcixiPaE3AnhYCTVN4imfQKC+spYCaS6s8RnsQaqE4NjyP0H4EiRP
DnwNzaL7BVmgYq3gVsFoXyy2gk+dQwrDc2jzVzHaFnmpjxCSUCgKN1YUtm3g3e7f3w/OqQgCLJ/a
lF8EbgBfSvzCJlB2Biru0n9vZEaH8NJxVJ3emTuT8k2QI/Go/hvaUdIGHGtsD/kXk5PXDO/Gphfx
6jLpUMMM7Tgt/3uMks1bc++H13ObvQ7Ka4dnkzrrPzThG3Rzf7AtlyJC56cICtwjj4/2ic8UnLXS
/1HWcMRgqz+DLq4brvQHVRKcUHOTsityhuB2O71//Sv5gEBAFL6aOUjdTo57T/uocLrVsVipvHF9
hKDBjv/gMu92yHgMMk2YTIQasDXrB77tBvdoZS2EipiUoZeAZYtlA9Ef0FIFi/gWotYljJNijGfr
hk3HX8SKvrDq2Yoinz7OG3D7W3LNudY/mx9BALZZ56xyOFjeH9VWtFsuhUsGj+4QmqQFwxfke948
bzCz2AXRZovIGOZuQo8NuV8sC2pKeN8HE3DdIgni7fW+xYs8/6qjEt/Z/xfvIF3iD+uejIW5IyfG
6QItxBkTs8j7vA2Y/rPHwitaz0+dd5/rK8ZUGECqO5N7HsDt+RYZUOlSh0RphHR/DNsafhFoVc+s
BvQ8+yzJgmU6QmgVGdTJ/rISmVLMhaVNuVf+mi/947Iq5+mXcQ8JJ0uTlMv7tQQWJ1Eq/7zNZO8L
+ZF1GhlR5AG+CjAxLyX+j9I6EY4++H/83n7fkT3tomRnwhn7fKFgeUVY0ODAhkMMWtUrjLIl9EOe
TUGwLxEFumL4YAXa8atxefaB6MUTcd9FRDuUrmo5RdxgD+gpQOi+ThHAJLP0UrAuHeMFxi45iMmP
mJVQCZDmwIS1396iYXn/8f3qq07CT2YS2Q/g82uqHV9izqVAooyYOJmjILvQI/B0mvXpWc6Hm2dw
hz+FRayN/GVCgHWYGYG9ErUjPRCMQrgMxSfsw4XduRLdTPM9aPPbehJcAON3MgUZGuhV5mhzcwQp
dh9U87rTQsFkptJ4FXlPkAejJLLE6fWYat9IaUuw37D5njChKEh2SKdIsZElPGBdutmVopn6BxUl
Fj9qmCzFbmis9W2NcdxaqwDVhMqhI1hynx6eKF+wz/spIG3SZTyAWyEiCzWtvDEPl0OSBvmfddDP
41rCDAf6AvQqiJwB8S7jjg3wVJ+6WXpQaCLXNegLD4CC+3LBt+7+90JjzwEIxDKFcTOkVToSpvIo
iDCrkua2R3BEsVFnhjXn8jJ0htRZibhbbJLfV0g8WnS3NlCE8AxhDgtb/cdeG0pQYJqFCcYeBT/I
MWgOWMmbJF/yrr0NvNZg2aWee+BmIXoBN7hGP6QCNLHfoe4QVq8ItjxoHJhU4MnHcPgqcfSZa2n9
ZvR7FsNZ6Y/pC0qFg8gobga328k9anCU5xvmgeZjccHFG2v255SJ4KMIq9tCZrLXx23ziQBS+YUs
JThg+ASDdfrEijC9nKfRQ47MD5+h6sEFv39sDnG7XjL7yuBVws1Mt+Y3dNDcCgkvLFF3IjrGYvC+
14P4MmOeflu+bnuice/PpWrEErrg+1QeP5+wgFRatZufg7RxLHVEJzIZfZNs+4b7bsSyHjb819Gr
cghAATojS/0ytamOTPkB9wkYfjrqXsGqpA2G7nGpZ1b7O5G5DUhD3osLGMz7sW7ZyOqpTenUH3rr
auEdPHZhvu33WvCYigX68POvat4AECjODVdGLXwS4UTKBY8MOzVNCYuEeHhrk6Zx8Q4v2CJgFgrh
vCG69JtW7dLMs9R9xS1QtX3qUoKvVXckdep7/Jm84ubmFZM5duLQ00d4dAZjtEd1aK19QVZbv5GU
nYwHxeVjLBeTOqrINwbqZgBF2i303EzyX6jfVx3u3zujiccueuaAsil2+7Tm7zeAJS3HM/VUTjkw
6kAiWudizZv3L40eiBEu3PRK0mp4+hZ0MipP3uGK1gUXbryILSXGD+E4Biz9Hi7N8iLNexuN4ZNG
G6gIirisEwy/1hccwuly+OTJnN0WL/Uw6aP0Fankt9Jsrfhs99qHKmsw8+ilKIcP+1cA6RhdTI7q
8xXKRVQFV4Vx74gxQudCjnoyh0qB76H6huU1N2Nt4uvksPivOuSxu6jRhrkD/CbC6cz+nOthfwP/
qEL9tkEXYW6xjoxgGmYeMXvVAe3ysID5EBrHuDcR04Y4947evVtqCivhXFsBNcC9xIYsemLyXuG/
Qf/FI1qv6nah2tN+a55gd1PRjb/yk+F8/wtOC9n02XlMazKInygwEFdHTEL2z28iebBeN5ppQo8K
ScPwwdcAGdRySZB1rcRYkZcQx/hSOUaFhpH7TKdcrds54yr1PFGRXZNoDVJmEQxnTUmZsrsabMGw
L1BB3cmq1/3JELQGN93BRCMlDwZCqhHyePVJ/G+cdAEBeC3KV2DJ24be1VhmxrRhMIcxuLmkTuRt
AswrjWf9VT8ZZ+jP++strzrBq3elq+IQXQrNDpRxRR5OSQfIgocv8IvPfR88wR+H5+z1BjIHEtCa
3TSnY4iaVb97Izx3ypEq8qHPB4OGlHEAVC46N/SKeWysnpfYQtAJ+vKXWB6xuFkRyXBk3gF2J4CQ
YuYzCKd3c3R+evb4fpN36/cwvxuM9Nj8Jz8PyWHtH7WcuU6NYQPGEOZ3q4B2Jc95xQT0fpw4L9pO
+HqdU5KKYS2yLhB7CMz7C7xnsSH/cz2AxfM4J4NJwAEJhBh66EQjbm4HMBaGf8lJ2aXzCXuX4g0f
6nP7FqNiQNoQijzwJh9EJYTJdroGeNIM66+g192CQ18Lply9VpvV8F8kd5RcxikpDNjrfipdx/21
yLzzoHp5z6Sa4eSLVexiR5Hl8aOJ1A3n8v32cdcDVWO0jVvB3ZsoXtHjWFrTdVAZoI6JrNnjaA64
xcUSFe8zHshcPQzWsiAcvcFpzk2IsC59kvuIiZP8Dob8Ts+DCeZjjL1Yg8BdEtXcDRRgbV0PcLiN
KriPxyGd2vlP1/kPNpc/p/um2dU170SN1j1rj+DppFwNsIQ4TVnH44o/3F6etigmTo16ToLiF0r+
4BAAvE9iWQ3yYTpWkWm6e/4FAcye9jtx8sNNCC1c6Ieq5o/32WTickHinpoSXL/lUhMjVB1RGOBQ
x0B6gfbFaBGhK/riWflv3Zs8lxOBdmrOQ/G10dF3fGv9mjWYsOJbDrA7BlkyQ9PPPF0H1a428+cY
lXP1e6m9vF4iVYOZPWTTnmPqvROu3q5WHW4vP9EjW/f4g0CUu/c3WF4ncZKeEiQuJJEIWr8TDVnc
XXCyrrbteLo9g4Im7VgUUyk0QS2R33Jt7hqFLKhCsph0AZnzbPq5q80mkO3yWcqDWm47gWwo5bRh
aqq4vb2XJo4CWe4RKQhESq+jGkKMkLrqytjMjWL3KP+Y7Y/2TpEXLL/uHRRHDI+/SRlk1EPqiDkt
4O9gp4gvig5PdtpeFjXeKOasrhfSZa0i4rKqvf6aqa3/9AlgXNZUgO769WHnsZK6BoiPLQAQlTTW
HOk6ksRJLFXQMgmo7lu3XqSQP+GOP2ipXFi7GRaJ0/zCaauF77NeO2JYYU8I2XAKM7Z5pO1hzp2f
snVMKqS40/p3et/0BK02utt83mOF7/T2/c9Um5ULoB3Ddgptml4L7E7yC2MPDDJOGvGH1rG7eS/d
e91mE+7bzW9fArFRd3NKn6/kpxItAXtBU/gVoDBoKQG2GZ7zbksBbrmcrItLoE5HFCGPSFYCg5Ez
9yC0cn9f1s4T7PbUlhi1dkgjDsNmbTIEVTaMvUbs6RskAn/aWalEmGQHsl3v6SomG0kXYciTJsDR
JJlE/P9A4wFrpJVWne7i3pYAjQrSOhqI9+3TlLcJIYspkDB1fxAnkHhSgiReHooNkdluZhxYCzgZ
o+nduoNtuwl0UW2ltU44IjY8Pv+G/os1hkcETvLtXMlOyi3uMcih6rh9wOftRPEcvdcmhfc6gSiX
fKYtZ322lvSwygK29fwXKUTPE/lrghNqu4EouZdLhnaDQKT0wMWMs3q7ufVlQTenieUUtt/ld5Pw
UynIMbjbbdnS9RGYAGQxfVzhnSHRh7LEtJvc2PpcXatioVxmDytoid3dnwaMC8ELl7Bs9Gpl5vNs
fWEG32d+1oWVvRzoE9wcD2LWGMLr1WTRAOsrnr5vUfwlkCtlOCygX6bE+J2poB7bKk0ZJA0tMspY
7afc2st0mO1FFjeI9mPa087pi/oCJtgA5eheS9NGJIjEeHGZG+sX+gh+q0YQpbpXYWbb8bP6rqmB
XuofoaFWCCbIxeW26D/GNlts60UFvxcqW5z4t11JxT8Bzr5Ah8NvF71FP5sT/KB/y9bU4OavoTUr
YHjjGkl/G7zbKOvDsZp1l/BSr7TjeKzwToT3bEGOdan8uh4GDeQiwrezLpbevtgZ53eAaqq91pdX
eRtjdsnja33wgEyatXkPpDuCLLZDlz2IbRAuTzdSIzrpttgyiDAjKWX48vx9PR2vjt6TgLCbC0hh
F9hUpNp61rlD45NZDL+D45KSm0iXu8rUGH4bTCZ/CGOInhBckUmiIi9PbTx7fnAqfRxnu+b3shUk
UlpJHjsXQsj6/MLS9uV/9B8LA/4F3hD9ZEq1xA2GaYZJN8R4jjRlcyEcuo0AAd/5NOUw3Vf07M7k
o6dN3+73jx27kL42CWdFwfVyp7xYy/nqvSfLGoLtm4YdcZu3eM4LFcllwMzq/pxbhWdDtnV7ichW
dm1pne8g+P5RpjJMi/4OTN1lLHDGT8qqiTDGAkKfQ3NiKPnxQbHl9Z/DGiFsKtGNKuvxMb/IbiHB
BFtaOPhKnqX6CF+EPBfhdG6ElBrWRNQx1YdUe9SD1WXR0OZM7WrDxJhqN5UWSuvrIy5yc5qPPsiX
xNKA1RUUFLFXgfijzDT22Nzvnr/W7D3nZtJvFUuKhlcRvJopW01drixGNDBC1aAO3OJXaleb4pfs
Z5fkD+Cz4VPXwiawo+RPnrg02KCOGDY3vn3IpEA18Rj5j6QzW1YV2aLoFxmBIgKv9I19v30hdLsF
RGmkEf36Gnkq6laduqfOtgEyczVzjkU11USHTkoUfvyXZk0SK/HM1x5ODgMj1ynTg6ds6PSf0ilH
SYlmb5PvwTJVfiTb9XGKGfD5cV4Yj8hOSgTQEFhNLjOsXWZchWMaikgurjm2HzHQGoRzL+ZF4QMt
pwJW7b0X2DOpOw/wE3ih7DPpAJYGieWkDJ6TGR47ODO9ifuBPiXHrj1CrC2c67uSClS2wJiXZ6ik
UXczkntHfjq+FJ+/DBY+uifr3nv3xO92wHelkjJkrZ0qLDJftynXauK9ToBHJ8pOvd/u8jHB1Pzz
xROiPYnlmB7koI8E2A4MES+ijPBIX6j6nJNX0lxN9dM+lPTzmDIBO4MU3G9cKqHcm973zHC1nz92
tHgdxCzjznRtaIaFZU4uD88erKZZi3NhfNT4QiMEyNZBW7yZ73mLgbnKpuEWb6Oi3YCLPIdFB2Mk
+Yqp6gHZ9vQLRAzsRbq05f1Y4pTwkEu8F7yDURwPyBrgG+BxpJeIyAjS/ezi+OxXDsPhZlQS8d+9
QzmHwrR6Dswu9lEYJ6UzrsN0wRArniyVn12NPMaVwOUieJyaZ6qM/Ihu1Qd2js/n/6FPTMLjabdM
5PoZvQLqNWj5Nt4G+OB8BKHDw7GCjY0xK7sXKEOcrS6oTV6emvsG1TWeAbPBMonIRsV1+qdOnO/E
0b/s+X6ZBxINF9RECaW+Lxqox0GJNlycsQpdmnH1FWpXc7Ie+qw1kjHaAmvpgP58xR5NTTMoTzv+
wGd619lHRTG1BK/zuTwvaeJI8yHGggZUC0tcJCXHSYBgUNt/S+vSbxbl9gmynP3zFwP8BijpSt/y
ob/AH99GeJw5r6t+pOnKT47cEIPyxA6f+1k4WvPI01jhuiHERvV6iJ0QEvLUmtGABRfPwc28LZRL
AW8bFAeYBBYyjuaAhBqtB6UTIz6MyNVm1ndDF3rECiZHMObPhP4bhK2zSeNHmyXkPpTu3xYT52LU
QwP0itjHsOBM89/hRsPESaGxpioSoji8K6BuKTRJq/FMkMvHd7pjqo3XcmDQdMRxSX4zY04EUNy3
2by99oKxOXMb2r6DjHlClxebzw4P5Q1xIT/LJMva3LCJBtEFMrFmbJgxDyB76ZWMltb9mxmroP4e
f+BMQmoWilnB5w8ziTVIYvlmrkSD0xLsAjzABW0gCji8rL/yRpeEoa4YSjHHJisS8BtjqCO7Z3sN
q8QZrTmjf64F+DtGSNDqpyZEFfGNcARG0kX0uTy6OhDCgNwRDmcmHkW+HLceBM0PXNXAZLu/JmCo
YFlQdneTk4bt3yhlB2+JmtlPxG94GOPNDUXSGkbShhLJJq3ghcFpD1UeojUoFfeq/kDGpCmDbH7V
2j0ldKGX3GxuLaoMiKqCGi3Gj+YpH+ejOy/zFmDjgZeheCqD2azdD2ECT/c/vsYVj9j6wZPDDA5x
QuMUJSftu3+UVcBTpZtStTN1n4q9B/sjImpxtfV9RkWJltGFT7mhWI1zeR6hXkcZ6kPGRgjyzwJK
maMHhoaNAefpIrNYmj5Cx8Fe3AMgmlS7b/dVqztA467JrqLPt+GB531u2nolWAGSYLxDAhc3kFCW
l2D4Ik0R2BcxzUCBH6aIfeMXwYWHG4qOisBagBHKFW00RHCYYQJEZ8x9sUzsn8LV8mYKALBW0SGk
LKr7ovmlQoSH+8IoyH9HxkAFIYOGlT9DVyvUJ3Q0FYz5lOGzzxTk8SB3VOupbXV+LvkTyEcuke5z
4U94PjM31lejS7HQxfTbhNr8rSADsKkpjF9gSK8TvgEfBlfk+IIfZHLBMTWjEfXY0eikyfUyle1k
tAB+cm9n1Jw0XGlG3zGbZqWOLWamEwfgIQdSzMP9b3rd5r5b1ZSRkXJA8EscXHmUrDQzk3akvOzd
2gszn6H+0/fS1IcOKSwoeOS5F/wl2v88+an1OeD+bXYYxMa0bLN4yhp7ajy2NAkp9lirYR983wxO
oemFuYu83/Kau3UlBgX2KcF3eRm7TGFFKlt1v+OKBJhKkOmgsKLMTEeTedobfhL1DQ9qx2wZyt08
XwN02txihQiQFWTEym74OkeaIaF8DxTdfPN5DUiW8eLKMw9Y7d+3uZEY8xkWK/knAbYgpEsUyDek
Sj3faqO+AWw6XwyJNGsVb0JGtghoDr8p93sC6jf2cDm0thSxIpqVjrR8Q/cDJx2JG0RKciihiAKh
DgBDTMx+Y8JTcB0gt48dZmfj3aDDJa6fmG7N9V9vxM7H84r51HoIe/5oYJYn5loKvRTj69Bgfy43
MSmP4HgnTB/QBdFqli0TOCglYXW4B6PKxtRE1Y2SBW062MtIr5kFhc6sCOiDpqi+XyyzbFar25rI
d2JDnFntcwXQnC1vIZqoHKtFg9TjzXXzWsW91eFV9olLkyXcs/WHmv5dCH3us4f4M4EoMQRiNxNc
UMUi+hQbvL2XTtiYZLoSV0540SsWTX0554/R6Lc1lCWpw0ab2MKdzeb6Cd+gRFJAdjzou30RIRjY
VwX8GAZarSzY017Ahu7t5ibpxQ9mH9ujYetdI2qbiMbF+7YUmAdT6nPfIYJHnuM8nxbNUrOLCAia
LIHEY90pnf8+sPTZSITJmMYHHECFPJ0Pu1KUZWyNxEb1iq/Kckh5d+wqfhVSwRffgDmxzRBpACVN
2JwR55Jb6T+yn07+7TDAQumYUHzZAElAHUaLguuDoZ0bRDbYoLvwRx4z5aTSl3HOad9QPivUTJDQ
krRIHKCw1oT7eQX39p9EjNIAP+Y+zjmDbebpzxmgU4ToxmQTXylYZAuuKVMQlgI3OfOYsshA+uyF
1hNTac4LMi3pSwxGcHiwl5SmgGkOTRND300ZsHnyTLIWhsjwxbSAlyuqjvXlRq+COIkLlPOkPvh7
NbBITODyYq40BarGsHg0EHNAq6QxWHH+4sZkyZUjH79d5Mvnx/es44B9rzEF5d30zqRIc9eYG7qE
5uqxE3tWM19l7BOedsDjT2kNAYeeeGlr7Iaymyj0iFVkgvQ9hBeUDj1Ef4aaf9YvIM62dAqLMOlW
DaMztGojDXd0DmG6H1pj/wJLayr4BWb/NIFvqLoj8M4MmYqWAjulKajuhkvROrPKiMOaQjv5JclH
B4K35iLE7Aj0R2NO5ULxy1OR/bA9UIItT4AHFHz3k3kylMyYrgcaf816LjE1zmi8Uj5g2BMHB0NI
6009NMYd3iGnwqhGmQp59PMwxo4zpW86+NB4LYNJmJ+qitq+FvJaHQFHuuCYgQTyYeDuLL2ofu6a
tSQMmzXlULy5U3YV3SUVhx7EREDsh8AKHzttrfzwVTLNYbcbzZkdxTWgYo2AQvKz+WOLQx5dABt7
bHVw7q/MSp43vuYKKFQWpGcwMCttxaTbBM3h00bkwtS/Yv88p+vnup5312qCvvSTYkpnf7Q7P0em
kWIxMajY0H2paKrDwj1WtVE29r0BNQDfgMnO5M1o/anpvyszBuCDxA0A8lEd29nATnH9yGb+8u/R
DNUmD73RXJR5cplstamEBKZ1Mo6WM8UWbdPivkYSFnwD/stYJHp7lUsQhSQtKKjx3OV7YJ3h/TJ8
UcZRsL0z78O6X5KDbn6uOjVYHEtYflCeCPt37FJdyf/VAZPFwylxijIdO/aKc3aWSaYRShH9WJN1
iUrXgzu0aG9PPvMErWythgV8P6wdqKMIsp82l+uBk2lb38Zf0MnqYsyEKtkqF0OvC3VGciJ4R2zP
k43AL5u1d/sNe5hvvItxLf9Rkeds26QnXxpb6/Hyt0XrtUe7tjgMTvleXpV7dVVZE1H+wu9ufFEY
ZSjgUve38GFQeC1x+GNNndYmMfORDC5Qs1nxicJlbAu7AF+tN6odNV4fErwUByjvcPDTJNL2f2sG
ShsphhGsEvkPMB45+DZ2vpSdN2kRU4jRF6N/Ru2NbufK0cJpEZmqlQ8dVL1ywwoazYkZZ0qHaugf
aaxCuMyk0ilejiWNDVp/DFK23qiwmBV01PaXGjEzo35vQvSc+Eie4gu0KHEG1QBjkGoRlnP6SsaK
MJGYasDmw3HDTBkXTtPDopVJIeI3n+bVSui7qchuKaOY2n7BfHMKJKdTtCdFMcuxmS9PTr3aIkdn
Lc/8pWq6rdPdmJehwe1jTuPyc/3TsdxSauRiRZbfUUt2eGQpumLyWCFJuGxpOqXGZ4Y0d3O0hH79
Mjsxx1fI0jiQEJ2hZDrOFp3vzP5NKAopJFzFVKTHidSMCNkiQL1dGUQdZnshENKyAFUeLVlh7hmt
co7tbXG5ck4SG4t/EAaJ4xbeIhSNDWdzPmP/H0y1r7EigX7HBpMiOCAJIA4h74Supvnh05BpXYny
kddUN/4BE8tjsgTzOMzrvvhAuZodh2jPcDYxLT28wncgyqSjvGeGvRgETqeZjcJ5vDeYAahZ4eRB
kbpGjMFlzlKsR2N7m6AXkaytoDilK3onfmJFTLcHxNOEA/PDJFlOVKu9z/91FihRXNheFK8fe/x6
5IJsv/jloEdSvAWli6axMYtnuM/oKhhUxCbr6jGLyKFDgNJs7vHtSAmMNlO9P3FDu2UWonL3e8Pw
BXps/dddGD1Xzajmk6ZSjQP1MDClt0nHh4v500EHcB4hBUlrTTuBTeVhTKzf1GUq9GFgDtZrP1rG
1PnrWd0b2y+vod2xhUz8l/f3uX4RStj31mmMqSaKH3hMLNXUzTUNZqTGKK1nYpCLr1DKFU/GY3s6
PW02ls1W7Zwt7YPMq4wTcmgiM+OB4Ys2o8v11Rfa2wJsxVNASY4yJ2Yvc+8cuej1+jTEMhShxfoE
NLrptNLutV6MeDDeq718BeqK8oTwmrgmxK5cX+hKMyRLFo4vzjx3SxGOm0KxmW8mGeveI+o/FLOE
fk9f8nl7eiaFqd4X/dBkZ6B3Gpm+/2jnwwO7MSJrfpS+Q2w7i/wHbSLEQpY42D3QNQ5WE5+y8vw0
tIpgKw/RV1Pws4V0FF8Cji0EqNyOmt1F/KWLN2QW2muZX5n8prnc+OhEg3Xm8AoL1qfBXVSNP/TY
9KW5k0rOZ0I9LRbe6UKHka4tYlNrn0w9SiVDcy/NkVGyAaGAZgdYnjTW/CUBL0Wb32hXCx7cI2O1
BqCbjdlFDbGnsfEM+IQRtSSDxbp1wG5SajLowsb2L4/JwHig7fCayFxTqeC9ZU+b8Ev99zUWT28x
U48CI4yC9sPCTfgX6bSqvBV0LKvGCEqQEVqtfZpFwWL7XPlbFU+Eh+KbrMR6WNLukryZRsLxAdQS
4ydXAF9fZwlH37aaUUuf36lLtAZmyd6FFZkeA9QvIkBc4ZG8qldUQfc/ZDyki6A9SAZvV5T3dIjZ
LoicCJuIRvO/BB6KCUbMbNjsTTGf5cYIKCIKBUUZA0Inv/b7SJtoKjnnHSkOialFUT24tYcURSz4
BweXdmzO503tnPVgB1HBYQ4gvxXQyYqg9kIyxRJB7kYu6RA/eleqc5owyfJsoqYVUAcFBxm2erIy
Qso4MzdmPST8vLtYPEsRUl+vUW5dieiqoY2o9zbwsZWWiHT/zXypLRkvLFTtzhaqOWrWVB7nUEeJ
1DBkCHQtMdOVYgsri/Ug5jFLH19Op+iF/xlK7lBPjPTCHEGJFacsOMisJyH5g2tceyFJwJryLkow
OJN0XRiAir2EeuKgd1fXmgJWDYTEvulioljEqVQKxRRketoT//6oW6QOujonoyqzZId+EoxG5YY4
s93+E7iSg2MlytFYEt3C76XKEihbILtTJo9hM+a1SHtaxKqb5ETojd+46bebYkFnw87nghLNp7jd
qgu7/JvJAd1M711ceYtNOVvp1pB5DUx6E65k7ybGWHyo7nCEoL38/xy9//2T9lIaESkoKQrPR7ni
NR+uGJrVFhahPpRl3q43f352UJbFhMfgZZjTGkYw6SmCwc1zAe0WeWfzsJB5fpbv38PPHWGmAM78
FL5xIDki2lXM39Q8MAqA4cb+n+Y/XbpPawqp3i9nL70/NlGbS7MrAXaSgHMYMM1rIqZMbpg88wRV
AqaTh3hGAq6LhBLSyJfSAME6tcSYzh+Auxy/IEgMCkcvwcfCR/+PbXIens87ajnwIGGh4uJuODJ/
bjQXRjY1AIOEmn/i8WkX53arUfHCwshFB6cQH/U90ASOQOozoLLorBlJuabUQROFMoxIa5kvPumW
SBnRuCHAQyXb4oaKyGFgCZCpv/lc7WFCaQvfh5gZNzpM+D6I2yi8KHeLM30CF4Pgh8kzw/BNYYSv
j/Q63VBU+jCXgctRZeYo7OcSAQPKEEoxyQpgxY5SO0MuYlGM6mYtD9Fy5NDopSv44rYhEjYkOlyf
g/zzCbV1caALgATgMU/m2oJKeQy5qfXG8+FG9eERnWoGotxXzIXg8hYkyxSF3z5ygvqKVAk4Nls4
l6RYvhejMD42Zg9C++OrQbYs11JnFFs1eK0/ftqZwLY6s5SBm6FwH+x1BHI/kRMNDTvzq+VdBYuk
u9Gv5ORfM0ts6ZcOtNaaj3Nzixbqithexe9PbEE8zQmywNM62XS3kgosrUYnoaddE3sgZKNux9YN
k5+NHFtts/yi7WAnUQ38PAlGaiOHmdJY5WXCsZi6X7Imzky26ImXvbyOiJBxAxOrbuiFuZ8uZDhD
o1sl+Jwxpw6ipp/8QDuWf9PociARif3hhcMx/bgqxxUMBMolRfAYmgq4kWVD3+6C69X4OJ2Z3Hqv
uajzorHeP/hTUPKyonC7sF0kqFx03KrH7isSQKDR4XOhgYg/lKzXhvv76pEpss6Brwp8ENrPizIM
45HNk0It73OJF+wQCiQCpL2rCePsakApY9ROU2Qf7PUyZFHEgJNAXSpvUj8eDFzNVn+3kaIQXUqc
vhfsPFN8YG2IXz+U6Ss7yVSf0qkgdvKSHWU+ynukv/IPKQuvAkiALs3XkRgBgJZdIFP6eUdDuFlz
9ESHCBcXva4NuCgCkOeFoJTPmP8SSDaf+eTudTnkJveThySWCcVwFEW9PUT9keN7NXukriS/vHnl
9r3bVu5LWY7o82vOlyQpCuMGkX0zAH1BiJx8nHI0VTYvbMl40zCBexn6DoOO5ZtjDwB1Rc/WJi3D
qkHntiKLtcvjM3EABBd2x/fAx+EjvKQ9kq17UtgzXlbW8Zo+vDF0kChR4sW3C0Lsxc3AAUbzA/0b
Zo+n916nXvs1632ylI8VEncy3/PgqPABthURaaGbSBtq696Z1fmjWh2dxMR6Aj5NDYGixa83jVZ0
bhq/96U/aTZkz5GC16Znuzk+Ujf/ecBl+NrDp/laavvPuTrX+yrzZPwPsZVPh+BN6XV3ODNa+iwf
LIOLwUaFX6YbqDC/xwzF+u2lG80vgjocXvP6MorZFQZh9zvYJEt8qxO0IC8LQ/DiQSf8NlmN3lY8
n6ye50ckuALFuZNNLs9zrmMiaseGcpE5aJcdUNfe4pOluQXmYxrhOJsPNk8xryI66Qu8eyTHwh9D
w5EvIzLj1/R+xaN6zZ2nW1NCteN0Opr4BFWE6pQ63MhLDsocwQMKje4wDFXvM8cfzI157in3cBa/
zQs6Clvf1tRBHxQb7W4vyMiIWe3WA4Y2mtfBaIWwruX+jkBtjN0JkOn40vzgoh5bZRgR0lN9w5BH
ugXWASEE5TG3fxn5Pt7KK8RZfhNOfu5kAk4776aj4Dkf0c221U2D+WXN+jMWAMfcIqgZGQjDjIpp
0zsJycUUMobSdqySZFkbA4qQVhvQZ+PnYrGA2naJKLjX90ixZXBeJ7q9ZVBtexyGNgMHcXOx/Wb/
6oXsbIAVRYt3Xk+wTRJohLmyrFFBzPHnkHG/yA7YheYZ0kcs1n9d54Hh5pRCj/dxin1/bI6EPNmF
/T2QDvgz4T1NqBx2O4K0ajEES+Q+fVQ7DaEUerGXo58ilDEqNFUUgu2sZnjq5nuLr9mRk2aEuaJ1
7rckcZiRtZaXlbDuKBTKKwvDL70AwvotQrkBzXTu8bG84Q/BaYsgCr21iI8s8nf5B31yQM/uiXcx
s5sT3/cRyOZ9Lis4sXBw7gb+ZEzBDVZc4UqxWxo69Tq4v1+Ts6IAz6PSOgcCMB1Ehy/ogk0PBWdo
EWSo6A5xuAsVWmdX+CuiytLdbPlaTS4wmN/uOQdnA9BqNx3eBjycoy2NbBq1eblEcsUD7sorJB4A
B3usAhPxhGYypEEj/jjyKvIf4R+wxznWzZ5n9pDZ732KrrTUjHb3nr+oHM1l50G1pLOqeWX+pf59
XjAq7K3YHJOToxrQI4BIhbAdKjSq3Z5MTwB0cxxHOqf9T4VxDJlBZutvlLi7QcHw9q4WBKaKIJIH
1rqHnNMzeppURUtUbWsu5oDbSsz8noLktD5htXgKEiB/b+ApFdYXh+AvLY4Wt39vjqUNRCCoTUwu
gp+lYnjXzJTyPsYnGsvUWR9ePUJqTR70x9yru31904gg4AA6+P0iFrQkDeGumezjKaBzhro+8bVx
HyG52IPrdbQuQtXSCJA1G40zMSZYo9fuzgFVMqj1EWR0LpgAM/DvBE8qqYY6IlP8pz4XoWsxtOmS
DjWmVrjvjb6crD9IDN3uTx0LOte2cgY/BL3kN9MPRQCKozybEa0hZZ/STxu5ETE5TufCkB/GHRk0
Ino4ZmeJY17F0QMk6FzayE8TUuOerv14Fmv2KL5SUxuzWtNQhhyJaocP0TrPWZ2v492QQSOcoOFr
8Vh0HVVCMwb21rsd0u83tt0mcZoA5hJ5dOQos6efLZ+/Y6gXEoT5od/iGqEky9tbnDc+MnWP2u3H
vO9VVw/0fWbBz/zDA+ZFxn2OdAVUYfAjSjVoyOilrCg18Azar71Cl4KVUvnasZ1S+SX9XpW1kYDY
a1yOJKdkuISINaIz6d4Mk8Hb/2JzGB3F8ooXO4DWJzG7KnU40okXCGWfDHohBR4z+xQLBkQqPUi3
L7K0uw2mEHnTiisyWlLTRk7VzdKjnGFu64/ZASCf/Ef59cySpbCe0tvKV+nv2FFdmb+UIPEGkOCg
rxJI11N2vvVgrq9lFvolYuPv2Vh0P10w1Wew2oHJM5SgdCU0JwUzst7MDXgQNf0PtIABoC7FXvrD
If0jIaWyiY3dxq6mOtpYwgm7jYHVUEoAlrUkKKcJySqhbs/i6XMLBcfw4Q33vS279U+KEpN74bzp
RSLCH7NdpTbEb4hrBXJb3WcRvFgo/I+7gJcYvkz4nE38sSWv7rlbcDrRcud7iVxQcoeU2nekrzgN
xfi6+IiYw5mg3XAka3OfdRwRlha+t0rQmen0eSSutVtfMP35jDDoz/3tG8CSNhvMxwjsZiOkgxjb
uIGcIW3AQXrlCIeU4o08uJLZ73A2BrHWrJPYyACJ1Y4czRumGw9mzSOoo8XgSfndT9r1uFiMioX6
sYeKg5eFMdXNd5ECkCUqQtrzcdAB61+o1tZQmqGNyqBpPIzvEJazjZLrOaLPa3eTMAWAFtlfMkfV
i+nL08+echlkMjdkRzmEL0t8K2kr94ZOUkaD/cBM1fqSbnpXDSAKusrp7Zy1eesR4DNDk4PnZ0Lq
PydaJKxE3PmvUU9084EGbBXvqbRWfZpP9KnYJ6YDtjg6Xbv6MrHjfSmEDewS7NFTvETC6QbMRuJc
XEMr5jLFC6b64CasfkoBoiPa6wyENvH16bPjAZklu8Bql5+zztBxn+w/PvQ/1A64pWgklFzuYBiQ
eiA1kxwppUNGnE1/1npuO3yhI4urdT9LxxfbnYYM3lRx5+PUQfQihKFDxRj/jo/lvN8PKREl5vRx
BmuWJtYAHSEl318OG33G2DkMgDV7NVZtTMXT1Ecwx/+PR0a6nSy4QH66QqLlKnZJJgV50P9sX2v2
cdnud92ahGxV+DAvg/aSBDCvgjcmw3lzrvy3U1nZrEd1wzA24XdCakStKnyscxRH53xesK2oaPN1
8+kOvT8Y4cRcI0u+yXbhZIsPOmD2SSqpBEXQlWlH/sjMEynMb7OIPlZxIdonRY/W+J3wqVF+yuqQ
4lF3d7PIGqPbLcRUXXJX68U9wAl3X5CMH4ZYv+8Bl7P8i3AUMyTTutN/GaNBZMIW/fn8T8OtftDW
5R/vqq1TEcGyiaL6aOtNxHV9TltyUw4Y7VKKcCpzyFO3XLNcvB0Kvfry9lCP1Zf6Qs7du+hHRCoz
NN94/qheod67qMshTlJVeKeoptHlJA0hSXiqRnxLMGuSAePfggb4RAMkQEmhZPyAFeKwsKZ0VTaD
fEqLAskFFj/KSx1JDwKzyKzC9PKYMo0T/C85K1UB6A4zmYG1x8gtt/lywhYruAJ2fMZPSBEaxwJs
lVsDuzG3mm25HKCzI5BHdbX97KWJUc8psH7NZ4rwcJl+7b4PgeiWc+qHT4UqWYMuHornnj4KL/l4
OMnD6VJB3bnL03pg847yC9aC9zrGBCcvgHlmoThOsqUAt4RBE73W38qv75uSHJykQnWRwHYPp2WD
+r03bqK534mHkYvX4PceQyshI4noEAjoB3WzAerIl2pz2ToygLqf1lxZ1SH+JK/TXmGrrrAroj3o
G3HyIP8J4g3b5WApDDizimoSoqGnEbwPqYPok2ls4eDndeLPjuZ6ao/6NQU75AsTyZzw9DH8Q7dI
E3nynmM/0JFIh/Kd4RQQKRuL6qMizyc80VXZi0R4YJXM+SBlWtVIUojJ2eP/YYiju4PGdmgr7uAc
+R8M8RNXCRVIFGIWy63PIeLP2ppwMVkeUHnkM6uh1gZg7zErmG3QapB+RMWOcWET9BGtMqOcp/Rw
VYIPWXdLXCNRWyCUn0wZiFU4n3T7OJKXNtCdqQbFoO8Q9yrx7sm0LmD6DuKQV+tVzARSSZC3Ve6T
wBeX59iNS9zzuE2fVJ7HTtOR0+HAGWGO8romCMvp5GOO7l4lufKiO5KPZXAzn8EDvm9qfa0++uCW
8/qnibPBfLt0y4Lny9Fm6svD4vTMQ5W0auzEKNPQjqEEel7qiiCb8NEdqlNEdRTOpKGYMs2EkQGo
ayDVildvUgCFDc5hmOAJKc7fRPZYiGz2qN9lC1tcg8FR5TV8dXCqv15S/PTM+QyHmks7WF901Uoy
8ym5ci4tJ91ZKsLRKLbk1HgtBWYDhlzBiFaDZVHuqPN8xnOcKg9HJhxfj67ZjBaD1tklGhZCDTqK
YdRTcZeAgAzNRYJb9K8eAYw3eq99z2K6re6iZdIKwiryLolwyMkqR4K29faHXytfQBF/PGcvIDok
TXQw/jkXUwDf2ZTkeGFN3KY1j5AwBi/7nk6HKnzaOrgrJsbMjPudgEFqrUnhkfRRXcDxqt6X5V+8
CRBGPZE6Io4jSm1YtAv57VE8R5qFCnCUop8P0tISTtnMfanLZzd/bqrP9HXHq7aqmnl1QT8xeJBj
3cVg8AGcNTPdk6+retAJ3GB0u1+z+fiNjW7Mjr998ogtdfnPCaFbZUO3HncowlCsUTRHgE7Gqg+c
9yRUF07oQJrqHWXBg1CCF2142oirbvT0H9lUk2Z9sQifo0COz9RXxjTjR39PacZj10VBK38YumGr
vzoHktt8lm3qi3YVE1BH3oto9Tfh9juUgLCxxRqF9/w4votUOaJGQwbdpPvB8zz4YtSYPwZrBT02
RQEqV/p6KDx39Af66iQQl0MwUFMFh3FPB96RLqzlOzLszDZhGwXWV53KrxMHkeI/HzORZZTAnIHf
jt1kvHz36yFVuwkqt+f6gfTkOX0BD+PZcWmjcejdbTCFsVAkIriDvPtFDR82adABnwPj4aE76x5u
/hCE5SJfZckUibGkrx7KxmvvP6+U0U3TrKO1WcjYSIHxvV0dHKRk6Qj2/wa0l+w7OWtsUtFFr4x2
i/CE8dUrMraVdmhBwVY2mPXvw05fQUaVWz/m60Q3we5Juh/jYfzacee+XzNNmvfduuqOUX6SEgz6
SEMXfLVkhhp6AUj8Lbxzw1l3hk9rYbsmglTiBbK1qrYiwRhol81rGRH8pJz1iGzHK6T2Aph77oen
+jHVyfhUITpHglKNBKq2yh29J280K5bmhnpgvUF8difq2+RIE79/keLxuXP6SeoCd0YE2H0VcZDC
pP3alQ4JDHeCqf8BkU7iw/jQLgtBGe4ALRb++7KhscV1aSNGy6rj+U5l0wS2f9EQzbgU3iWHMtO+
O00OBdhHWn2wZ98zghRsky1kEyKWFP0qcOZ1tUHkrTLFvr8hxZpkZj+r8JE+vQcNPOCsyfw7RPBE
F2E/kLw3oO0n8Zvm4kLsIvvxusjucBJSJyE9maNwjz6htFUf+/gVYLwFQBzrRsExmyb0JrUTTS79
PdMUtzx9T9jtPI+BTB9Z5P7xTzmcNb01jhbxZC0/NirFMplWyDjbvZHfEI2+TB0DmTcuUXOuv0U4
lqckYcRkOKjyga2f7uhCPw6+wJ7Jc5bmsN3SCEIVL8IapLiljaIt0Cq3UE4yNjQMUPja8VaDa31R
81Lc2HqcqNaWq77E48NQTR6H8mGb1HNGNELgDMXA1RNLmhZLwPq0Rl5jUvzNA8Uz/Z2f1jqQe/8g
DCbzfqFXBqdBogTrY2IIGyYIInXH0NTZg7lCa3BEGeYKYUwqdWLr4TqeduZBDFzPRhZLiUhBoR7F
XFbAGCZPkphTlDFtrTdeLiMLGc+FQi12pM+vjkTv7WWp868kzeCrt+dVl4wOFiK4rrVuMVdafOEF
p+RrBjx+gy0D/xeaYTRdoujGzszggBu/7WF0817A/tnmH8sYegT6aujdUAkEVn+DwhoiIEPdgcIN
bqTzMN7B2VMe+JyfyyIyztyvLzSSmsDY/lKvtc9KTyPPkqz4bgj8wBlR+cRux2aAMJXaP0dND0FF
c3aVcE5BOujmMT75kV8wPUMoyc4qSfwaQc41UZ1qWdK4IAslenQYOnBKjBtK2FSwkYiuBdAG7AAZ
qEqKTeZ5JcjhysDt6NleBj4CxiylfnO449rBV42lFLPnKvpTt5YKoG3bcVDM75DbuT2ZRWfz/VjV
DIS/t2b0meblOmpgnDDvmNFa5ueOA54HTwxpY7pZFozaMSMNrjnkGMmoCm/CcSzl3mvgVV8LzS87
EAhdheEo0ioZ/mXUIht0IfxndaVlK/nu0quIFwy+pZCPzuXL9HVT7zw99qII4ixNlWJdUJX5EKnl
mj2GrVKs6cIKXsSbHfA8fP989FU1meUgIEBKitEYbNdyFjJ1JqF6ndrxD45CMHCNOQHTxkiZ+jOV
iF1a+WXm/6TJvOM3/eVclXKwDf4QkmFjReniO3SGVz59xprs66C++zKkHfA6S73fEEK17brFmf2m
NPTKpt+XVd8aHeYqxWWVFQtdEIidg0kDliW7Q7TKx2wmeHZQD0Pl8GSwMLU5bm+sV86cBxN4yinm
eOk5Uz/0QOwJ+ovEG8u71yeo2rmYWFSfirFPrDuJwhbR9mshbwdkmlRrx/5XtTueZVlave8U0dz1
0+2wSFjxzs1pj6UuEShPKr8gVvNd0tU5Jcg1Sc3Y2K75Fie0Tv5WaBQcmlwTKtLmGhP9l80NRB3C
JxEaq/Bqix1Fh1N8ulstiiBYwHDmEsVn9xrZbeLJivvmgDCTNsR8CKovj34I2yiqPWbjwllnqGky
ArXI/EUI9zwOHu7ycN8zROvFq2E6qumlULZ4K1fGyIz37MjoxKGKF4QiVL3ZKH/rTGzHeu5+kxkZ
XYoQ2qqndR+KxWx0QWWVH/P3FRq+ozgLZ72O78zoCT5wq0MSxynE17XRhX9/Y0uMmD9vIHQi7YZA
pC2e9GSf3sQaLf+oDKSLv5KcFiwipxVhOPo5mlufKcv1P47ObElRLQvDT0QEijLcMoMKiAPqjZGa
JiIiCILo09dHRXefzlOVmSqw917rX//gMkG2C4Myqko4GoULIRWby7i0X0h1KNQ3z1fIdT1GnvB0
jual7X2pjQaqTa3Z5QRCzkk7Gr1+b4w12PJSkh3c17rVFNKoPTIbKDISjBNtbAmTH+STeLLlkk1B
ionB7MaNESZMUNpL7lOqZv76i3DCwYW2xEwv8zVAW9gslgZxEfnUkBNOG8S6sXAEgknki+VPD8PN
lN9wbnLVguRiHbkv+RqH2o8yn7zCtlvIgp5v+Gk8HOD73SweCnVi8gPX3zeVhvmSWPjzC9TKTp9a
Ws/2iEQ8ic7P9PzBEQvLSb3dQRAFgE+4MQvIYs1mfYzU6GgyYyXVo7IuzluZx5olo+aumgAvTMZg
7jegqZaM2lIos/Sxhr3dFxMQFDXzB5UtPKN5OTlXFtCTQhydExWCc55SDhuosy/QreBC6VN3vcYb
IozHiiXAdqwzu9dfSRyj0Cwvx4jGAMxjuQa7WRdWY4i9wYO86p9WecDkOfMb2p2bQzQmpoNcUsS2
sx4aAjeGiwCubX0rqwRvmX0U66vuc9oSyW0F/fLCpMW8s9ZhnmJ9y0cALEtyIOvjxHo6GZysWfjm
/7n8V3tgqcFKU1uPlVpZrQCjTFBZ8gZ+QSgFORnJKjLbRapZ7aao7HVYgQsf+mvAsHzzPLAK14js
BrPtCqYxLiYLbh0ZIvSXpGlEjHqeuHHoDcyBzQlPzAJ4HNx2q3V2GB4ISOIBhzuZQsQz8vHi0DUe
ZtXA9BDOrO+8/YH0W3v9J9GQbQ32jKLkPGjcsUOUTFjNP4ch5orpmSI79BNPSyDhrjObHPSULos+
HDyZ+EOrnnrE/62P+XYN3ZVxIw+0MCJGhK2SLDx77Q2GA12C9htEfR+v5c6KY8S1qb5W9z1EH2Oq
8OCqpS1YkzdfHUczLV/y/ksTrhh3U6ZS76P8YfayxXRENcdE5OhffJKNm+ZNW4fCS3bgjBFCS7Ax
Hv6QGmDGm+5/37gdNG+4uuZu1zLANachxhHG93qjGSEgRmE8wm5fTG2ZOHimqSIXTnzwQhh7zGD5
3UyRfFn9nbM4sQ0n7yIPy3ybvhff4ejhbEjhGQjqXh3Z9ddkk/5QYdGPQ8k99cn7Ur+wYGDqKm7G
GrJDk1VPCga1huYA5vQv9kzD/viPKwvC1HCKq4IMLDNrTxhT1muRLFpKzmVbsu/ynDaoNtDNjs1r
471FTGPjBjshVpk1mne/BUMVSvcC7ileGG6v+E9aHspy9CebjmET60BI52OqxZRUK04YM81ctQe9
oG8yvus3ahtSCKwvUCt+W15DOhOY6CJNruwUf+w1+BhxmSbH5JrF7wfnpKPiK0YaKZPIKSrnQJTs
G3qbr1N+neLO6Te/s3ArgvZISBvpDR6SlYvnOzzmj2OXzj0UUQLd7GYDMQ8rVuyx2cG06eIa9snX
heHMTsvR8ybr5gEbgsCNMwPs19UpJT9n1lUYeF12D9x5H1H120vmd/4MpjNm/U9f5tmgwwAiDQGB
plNnNMP+no1VGVsTfJ5W2VI6TTFmZ4DZamQrWDegfMl84c2D1xHGhdDpOkEAo9mPH0kvmiUk0WSK
Ebpdon482lXYaNZURrcMqKU3VAxfZs7jrcDIkiyOFVgdXs6xeEHljD2UkyUAfrJi5jFeO4+r84H9
nUbwsuvOuLGviyZrUbw7EufAZ6E0fFAKbvP1OyEDQDREjmP6VQbhXXjt7ZHqA2mMAWlk7HMWn34h
4cw6xn4pD7XTUYmkYnlrnBRHxC5UyDIC8RyoCg/VV1BLAntYj/1IvlSdAy6pFOgbUBrY3JH3cPAc
IyVo92it39FV8iBQfuNi984Ijfm9z1TAvGcTak2Aj/p9KMJGBg77x0jDmM9V6cGtL1Fyw/F4I1or
4VGEx/pGoGbdV9zuI4AzUwbiORZHMD4GD28FA9VOM8WjKwVtysZQs1ofHzPt/SeQCIfxm5Wp7sWH
3X3QInsajit4geUKYa7QHa6Yy99XCHYnE+v1OXT4ujAQub9/7qwbsHQB6JZUDDYq+rvxVjuMDhl7
7KxymZoTUAAh94OfSdT7D0ZFE0tiEsqA+UvwHQPOwZdhChsFII0568sRw8HJVbR6LA0qvViwt2eH
whHRq07xHZ9RfUhXmzE8ENatdPGnyFlAnM4QPW9R2pqX14iDazyejUAM56yJ+mkVsrHuTqdigeVI
sXAyZsht8H4v8I5XqKHyYHQaigNeask/7GEikDtHtAHYH+PCRGty09fD/66VSYIe5ihq6nJnKCM/
JecldCd5Dduq5LnG2iESnLv7GZT4E9AxlsyQ1YkilCXpwFqrZYNIOWh9KUWhXS1IICUmzKOZEvbV
BRMsYd9Mw4K5yDS5XzGyWTFT7Al/xTaBdCO4y8RRSCt4cvh0+RDnoNTVG7posAomdETlFaRJYFfg
OGNYNxlsPXl3/5IL0H8sVdPHraP8fXuzkcxnhye/ZSSG3Cc1MyDubUCr2fYrKuWroe9pFi3lcSlB
Ir/+kXFMbqdAjjl+85opr7vWLqWkhS+EIx587xN2Uj0hXPxb52bjGW5aeoYLF9l5U6fowtE8703K
V3zb5tcn1tYVlBGb0utd2hO4aHtwREBd0MD3IEK54eQyo3SCu17g4wT/+/yUz+OU+AD2JwKDRxFx
Qncc7GQ9p7jdAkXAtE+t+/AwMhcW7QCZa2rMPxhDbO6zF+wnb8qQDg8HFL6lpQwUhhZbewaKU124
SHFPB8nj5uQ3Z0I/nnvfoMBDLoadBKWK4udmM8+mVR2hzYGtCUfGx0QIJuTR7WcaRCIuFZ184aXQ
ZEG12Hb6ULk7Y8qRN1hu+BV2IsIgBTojvNCB8UI0N7DqMDavaVSSPA+gpFMUZ5cUn4py3jKFwVqJ
O/0Kn+X8hpmWimeDL/Xn5y2Y9nMR/E74mCMJ85G99HC1KZAYRFrsN7tfAZ2PoKzVK/MpeiEFUpbQ
bl9IZ3kGRw//VnjydN6wV2W1QrCT92ri7BFqmXfdlowbud9SE38an9ZBPvql4t5H+8HlM+vwnKRr
kkMsh0gl6lVDhijdVdGDMu5hwXQU50x2Yw1xNX0qHNzoowfcHDxb2MomqOJMBAMBJjsvCjNwVOgg
KJhUyATb9KiX3eCWUTHmgbNgS8bHVEMYkFS3D3z+aTcLB5cXBqwtWwWiGGx/4fICuEvGe/9mhAqn
mFA9qAgM0T5xdSpLm45DwgcJMjI6GUizmBEKsOQsmUHy23h2LuUpkidsdFQmdBbruzuNwIdGpTnB
FYdaGZHpReSP2TE+TsXugnkXhjfozv/zIfmlnKwNlt6Uo+xKFMYNFD5y3JhtMKwzyyujfJgFdEM3
dEjZ0E4C32LRMzHZiiv8t1o7xdVOHd4sDwjE4PxSJW3qFpt8wdO5kum2ig3PC5uQCCRwte9TnIac
K+WwqH9hRwre5xebH/QJjKL+hO07c0ZQDkQ95PKa2IJZ2UKwdLZj0pDNLwutMjnCJezjZAsA4whj
F/rm0aQ5yggYvPr0MqAq8MhLDFlc6WiMINjTtSKlxouIzMnSJm7ls+8q58VMAxtSHm3MiwD8E1ri
pRbQzgpYNAjD2+QSZ5urXeJaZJaX1GIPOIIUIMHSXyvFJVhDVU2OYSrk6/+QGXbkKdbfD8IrZD4A
ZUABe3GosEZ8Qe0SPlYgLMWGq6nuuer3FbbhNPWREBcb3jerFR8fq/c/5/tf5aq/RYfrOctfu1vi
SBd/nxww4CAQDcmts64fAGgdW7LpYrL6BsffqYV/ErN/nksFBTlY/Jd9x8bzSWxYcOhYXdYAzAi4
ZPwzR+DH4tlB2p0CteDVCPVqarMvkeLFv1q3H2yi2t31R7ibuHd1z3OPRfiPspQHOyjtEX0ZGb5+
JmOaw4fTTqwpbR4D609PMeoIm0J14PzD0a2vBkwlmObKgc0N38u/TD3qr/EaTPZzrka+QnYTKBTf
CVNgAz14EkqDL9XTfNsiS8WG3gVXBt9dzSkHX44558MPaa3WeEd+yur4dPl7CsxECsbe9AAg4xHJ
MssXqQO5wi+jVnOY9nNNsDqawElkgkJ9P/CuWa41szK2kFo/hu28irtDuyblDceo8L6FVhiKuwIG
GO7La7gq+hM2NjN6tt4vviv8+Ad2TuuhwN2AxiLoVgTiyuHl4Jek8/t6s27s9xxXVI/86sME9tGq
OWnrDtSngRDD9JCfu27KE5ZI6284Xj7/hPDoiFazxNSOCCh38kcXcBvml9Q9INYeA+c8wLfQPTrq
crIUoUGzZbraXFG2OQVbBBWjOssqTmrYjn6pm2YfPiR87SUaxeOeCVu+4NxfVKEKYRpxedTP8+Dm
oR2bycHDycMxdSPzJZ9g5sdmur8uABQW4yUCp+8ZfDElfWk3CguU2VjkivGXpKyvXd3i58OaHDCM
gC/WOYL/5NmXbUxX+RIMNLUZJ3b7QnTSRH34x8IdraTwu3vCST6Paxvqq3yQN7jQjisHSdu93XNV
fuX4trku29PzVGBq+8ASk8ESo9U0JGN8xrI410C+7HcW7vDwrrk5ipPEOYhOEgymypXx87Eb+8GA
Bn5VdpiPoC/fCHC33mcc37yJLTgUAPPm/EXbgOH66ttu2LfTOW5cT0wS4S5P7CK3+fHxSrGmgUzW
A6A9pPiHBfmbEWNDDUDymv1G+c4UDSbHYBjTws+HeVUtJSys0322J0JxVpMBc4FYAXWbubCyzhOs
cQgl4bumw4Dndhj0BPQws8dzjq4BfPYzz1f0XMvWU6kcdiLsaBN9zUIAdRhiHpjJQ/eHESVE2Son
2p7JMH4SF7hpMEaY/nwXA6sG93HkSLKdNaZwhymn59HVbcPqMFze8oT8GeD9gR09pEc4SrMbkfUD
sVWGJQLKLGEENbKIJOTF2VNPHd8Bbyt6+AhWQoU3VA5v/tCGPZUgB+mRhQaqZBadDwS/JAXUgLiO
x0aEBwZcOF4IVSWXonJgk+HfaR2n1hX/9Zc3WjyW9YZaMwEO/+CD4NapexNiFTRUmDEzvC/fv8Vv
TVmAmTfOp0cHcJupVhsJRJWPFs2aDMUVQg1sTsiqxwHZxe8lHF1qvwSK270CWXOe2HpDrlKN15bA
QNWFSkRlgEaCsbBOJfa1/tKvOd2XJ/BwSPH9PU7rGZ647cR+f0DiEBUMJPYbUvZuL/wyqDgi4XGZ
G0xJ7kXaO4aMVy3qZe2TjmKoAc8t6P3NGS3gpgW/Q3jNfUl+JAAEAWE4UNZm/1Pg2RIA5mGlhfve
bjA2YjmOedaf89yDih8hdP3GmZetuz+UFvgh//BMiHYOa0i07zFsROsGT1fH2SYqZ8K6RvDtjE93
BnQrHgduzrswjhioqqZ2BSZcjEiBxRMEYipGWJhrkJv2sirUa1xMVGUlKcHHuAwlq/u7BjXnQP1T
Rk2UwSnNLNysSNuNRBtmg13jyweUlRttjt0NEbMYTep4n9PMgyCb8ICmvzxnBo21V0OIBt7Qqc0m
4R6Pr4FahPykMT/eyymSXxI/0ZoKwYuAj+WEa0XYeRmkeJWCNUPaUExt2YNbOx9ETs85vBzreoAx
Cxe3i487JXeHAzF3BwB6LW2ZUgVNhL/V5pMMBiQNfjVMUXdX6v4HLBeT5nL0l/+O57wXEz4aFkfv
/zyOCZaZ74FHVV/Qe/jveb7mmYHcBuXHAzF4bLstgblueYLrZEyX411tqbIHmYwWU3ICOb47lPgZ
/E/IXy3Dt2LVbz5waCHSNqcaL12V+pXxvnETXJmaCu8EvsY4gG5sQ981QVTN/pdA/kQdzBA9m8Jm
QGBBaBwrgAXRVmY6wlGYie3AMGTczFHUba+UilCKX+4r1lIDU4MJRKtf6gPyQBEO/b1f1jWFbcSq
d/jiuGvWEqgI1tpvJEUcCbD0B9d6MWHatZ+agybpuX+I+KnA0/y4Aiz/kUfASPYzDa/zpzthUziJ
J/rCCkIGsEtl0gRypjDrul1gmE0FtFIwdZa3g8zGa9cLAphfC8Zd/R3HZF37e8UNsZN0p5KKzwIz
zleGWqa+cAOQsAlv76ZZr8Vrok9mta9su+BF3NBveSV8waKtfK4x/4VTCCMM4ldtrOBinirnue+t
c7p8uMW8X/bGlBNpgz2sUe40awiWNypIhzTWPvTKQDYao5sVF2pdJZ6sa4sHbK383JhDGFnq3Ans
dIa8AeYM6vyNOqo1acmSyu19qFIwizFhtFliFewDXbM0Q/TglGOTH+cbEgnpSeukxgkHimrq0a5E
pdfYNNvEWnzjpzQTKEMRzW3yWT7rV0B5/AHV+olWABigRCyNCWZ7IYQIk2bobPmsOJSHa3gN1ahO
qKWzt5FRPzL0ILJam5VA5iOb/i+7dDwzzBFwMterEFAQPBOkITu8Epm21fvOGgfbS7z6R2Pdnmzv
Z+HqNHEH/ZU7G5BWVeKBABmL6BBof0AZ4vCr7oP1pfm+PDftpveO2CuEZW+UWHMPhBwNS0DkOcTU
EmckzV+/6t/rF/ys3g9+r0eal8uXAV4inKSK7FUsHmwtIaIplmzRR76EeEf+A0VT/XyWAfXfQOgG
g4O5Aqd7wKd9KG0IhhfeFV6D0yzo+FG1s4TUwUdW43L/Vus0LoPcrVeU8kDSSMu1YgiiQl2CB8PY
6k73sFy+g9f6xUtSFuJ8QaFFai147ge5z/8bcd29VoADVPAAD88RmVP0bCnmC2BU/+FbwBVULV8D
yJoAAwIyZXsEqw0QmjSUm/c9Hw93b2w0EFp8bh18KHhQzAMZkZiEEBUA8qlPu5AxUnfLwZ0X2TEu
X6suEn9UtCIcW2QxmPd58zSOgN1sMRKyn5dXY3WbHVRPi9MlxtMzwun0+1r0Uc1C+GQtPGfTNWzn
xde+7hFL7USow/Zxi7f9ekTFbIE2Fm4VFRSYIpz4IR8va+evubB6oX5lqmreVy1zoj2ZS6rx3Bbx
DTtcMpdwowBeYA09JyA8+tEvfiZLBteQa3tTmmsncbgfXGvSMO8hv6Jf339RAtug7L2B8hwwhvnA
7E0kFytuJm/L+D5BcDSa0WECTWpz4Ju2GqYRE0LOV1LycoWfcoebcGX1bNUb0EfvGfNyYyufTWfP
i0QgGcItJGXTHbF7sBN+GcrRonzNdovpCfNdIET17yrp+KaFAyaZ2byVmv0mUjJ9ak/nKntQcuMP
3IfLHbHkS716X6bJ09euFumKW/RRjS7/KXbvFigvF6X/wR3ZmM41+gD3v5mxSXbUrE+yJdFmww1a
lhtw0BHS0EOzmM6+XuflMWPm/E7WYrHsh/6VRyv1b2HBYAL1lN95V1x4VzBDLuWlWVT2y8MB/bEG
AJu1m8cgZJnOstm980fzt8PYS6Uj1Wzp6TMeoN2vVnzssjPftIxuajGHGcLRbnZBIheZXPSOXhlc
owl+gFeeFejjFiHHvgaDXSUxzkDjsgBhkPcNk//4zuaWQPxgtJx/mHvamDcPa66ypyjb5oW6e8Zw
eijGjXRGINhP2iC3L0jOQLy9aq2JAVkgEKw1PCPAYDnKF9+kcdqAgMix1ThUjQYog0OaWwJeRlv1
H8EDay43KlBzZn3YYpqAWX1N1I20+hBsRbXJYMsgyJXNTHKPvZn7Q3qq182EeOTCUiZnpFkw5Frn
LtqhQf5zXeEbARwCBA7wgB6VOSBAxyu5rpgSkAjHJtjT2kS3vfqHOMj6ID47RkPcVzovdyIeTjMN
fwqBfCBxM3KPg79Ll/SJlDD5eKyq1cTCwMTTQuwUh5S2e8SccjE6YULNpHTIh+tmdzMd8GAkhNJM
+Zqg5uUiW0hBeb4l99Nkny8GfjV7W00MWxkwXCCqZnflM5aOgG83bGpbhiZOYBxE8G72ZWgFtGpe
I8I4r1HnadAlSU1Lis0I8cimcxVsJLLlwyxjwoRvKwZy/Wzk4vtgpBsx0qybXS5RZgGF/jbLKSOa
l8vM78bTvxUXSlLmTgOg9MYM2f3QSfbuOHfye0B4ywSJP64uMYChypYDBLXieSCNN35bwurLiPER
5tYUKqpe+pkPHHKzNfu1bn+kXbMFNOReE3AwFymP/z7sATKOgwYTHqZ/mjHZYOAsh2nvTYC6aqzT
9EqARlplltq7PN4gRKBb5GrCXwaZ4KRi7ja1EIp6U7eQ/DSYru5e5b28NuhrXMFNkZJuBZOUCzz4
caYxvQcWqC5TmsombXkQDMNN0QuCjpnfvBnPqwDBQ8q5fm05dG67L/yw8/Wca1Yqm/UegxkuYMGZ
0QNnLtlGp2wfUAI5QhYcDK1qwAGfPfY1b6Sa346+jO/z4ornsgORWD6Uf6Mz7i4/qfv01S2bOGHF
CCHvtnj5BK8IOihJxI66kM5g/ZhvF0FnoyAc+xC3EaxCRad62T6ww0dCu66wRAJBoM3Rb+GY49+H
fwmSQcHkFP7zIgQwgTwUegbuJ26/bgdjFjb0lEMWTA/2KMxUMpoLJ7Uk8+E9vLEFjeG1mlzuq+9M
iUsHGOE77wgovHMfWZM36nfQNIbapnCGBD/eiNZkOLoz1hinlPQiA5vJTtCFWB56nStwYpdLzLhJ
LliyGz+i/CeXZxoxD61Txhhvm6C5QED4STnUkX+vqDQAY20chdPOe0WSmVLBQdSRjAHEfJgXJO0G
za0pXMRojGkUwZnEvgelw3zGzOaA9jROwqK1v+y1OvoBm9N32ewh8FiAat74TeWG8prijyfuuK9V
TN2PczE/aYU3yaKihGErudnbBV8ZmB8uUhNYoEPtIpyURDkxUkuX2YHzgCIeCsmZ8GPmUCaJgZvm
chwCoUOOzOrEeo9fK+gGBZtf7muwtNm3BqieWQP1IDmSJfADzdp5BOYAHP0rnPCp702VFoXdcbwd
6RfJv7C4bPgjC4o7fsl/0/Byw+IGYYxUIraOqNwZuCAZgefGc58b1xV7ZZ+MqDVBClpO6A/PFGdw
dqAiag731XGvBFKgbFSSI+aIpuKRD838oJrp4txh0aeT3F3yS93RrHAqeA8w1q2S5BS9OMh/lEnr
fvhgt98Pn+hPWxWyfd9/EYZ97TFEgdzBdd2Gb0n8V+qx42FPBkrANdwyWgGKB3PmIpXS4M8NY0kG
9SR26s729hhHmQU2F4o22d98sJqxPVUjq1bdj5JcNkVqX6M6CTHnCeNCWwjS5ZuR7TL35QjBOq1B
+HSgvqB3U4xB79V4r+3LGlPtv1HCPWLqd7r+zdjV/HqLYpVai3aTM3GdLYaN+4v5ckRYOjsnsy2d
lHGCLIcYVmac6JU1/bpWnQknmsRtNCLJ0Qw5Gn6QKf90iBu92hmTHMlRHPk8GCZIeDu/bRDsWLDu
pnzRMkgUTyZ3/ntX7ia/36GD5m8mX4O/mvwQAkSL4VE1whLCaH8umwK7T24dt2mvs3jg6HGqEVAw
pJgOrjwM5vy3w7y8g7lxNEVPY3f7UjOVxlldXYP0F6S0iYBh3nOKQx8GD9sdS+EEleyFg/B6tGEK
kmY6p98NEjkiG9rVDd2C3oWVTZ+fMHSN0uXUve202WOV4nI2DVLrJBoYV1DOAJZBDFJ5p5ABbAZ9
wfNH3Ey6eR0+wtuqS0isgNtSr+DM8AR6Lxc/fbMc60wEm7kc5vPxugcBQcfMLQTlT3UlQF1AMQ+9
qZ0EKq9+N5XZhIdiIEoSq1JQ9xf+S7O/py6BUhL1ooGKkeYHZLJepHaKbQLzeX3wzr4yk5CCbENd
j2rUzRbH+RXIklbtOJ9EWlxuyoG4PhSKFI774ZwJJkY34fDNuMXIAp0Jrh2Pn45UCS0oLtlCjCpL
wg7kSfn6C4Rj/wzJhQSPsahUGyyFyceq8Bqvt0pS6qDhsWBRIOBvQ+WweA2rzhCJtmf04FTxGyLc
y8epD4/1sbt5EyBuH18oN0FF+O8o84jKov2r4YnDb/BHDsYZMkO+82PLOJukhQ9+8a/KvNW28LRb
smgIJC3mn4ddYUWHNv+B/99h/DKzS7k5mlzoe3dR9/85ajDWmEhzcPAoP41FSkzuwx6CdovNbXVb
0QyYmgVvEfqE+3Qqm1CE1ApRxuIUdnQoM5aP8MHynxDkixW/vEVCYmHGteiX40j1vi6DV0a1OJhz
cmuSkceSiaAaPprAQsGIxeKoImU76rBYGK2v52JJD5U7o1hajMPGfO+EnngX43o11AxbGbKEDIRA
zKtuJ6JhTJJVZ2j2FrmjUJeCbPIp6hXttORS6swwMvxVApIW2HJoWETrWFhvlntmYB+VMgaMqbyM
iATI3+ccJ5MHalr8p3qDmQGPyMDroyMlFveOSRfPy7D9jj0prhM5uu6OPP8LmhhSZelUWYsB3KB2
CdgP2QyWK66HJSWMik4VJw1aGib86paUnffwPj8O87r8/y+8nRhK48Wo3yOIaPDjOPmQyZOqYcLH
2l5/lPh7erkKIxS4l1Yy+U0XDOgswl04e9AW8ZySwsAZ2drVjIkXOAQPWfCYTcKj+94fla1CxXnj
lRm7LTm69DcJ5g21ZeNQxeqZ+0Ysz3SMm8ObJ6eCDoBG/xUxnQLZq27k8uXbcotnhn83eeM3bOem
FMmQBU3m5IvO+PqkKjKD59cML/CIUBswtTXgQFO+0+vylHAmMkhw4X9qPwPR6sSmZ7eYQYh/uDzg
DUgsUEQw8e69pc7gVuGlYr5O8Bq4ntCEjWGx9H7v8xlRS4LFWM3NHO+p7IYmhG6dYoc9DtO6Kx8L
PQLHWGGcO+iKR8hnY94NkW76dSBvKvaJQgpl5tXEhI2yY3icxpvpPOMrqBkDKjTsK2c8Xl2w76+h
hm92L9Qt+vD64p5pDVd/OP0Z1Q/3G5M9BFAcZRlO/nLYeN22iGp9ZKBpZuDAbB2dZ7kGV+UXExDG
bVb8kVH9pHgz8i20pXTu+eB+yJd8RwsQeptJ245HYlh6uV8aMjNXGwkzzFfQLV6SNhzafwhxcQob
ANbHx2oo5I33luE3m/R7C0LBxfiyOKjkPJjyG+q+CmD3MHVfK/wfwRn1EY0Xbl4YsAxHwvB6zJc4
oSG3GemFZm34VANFZWBJYorkDR+dk53bSnuxgs/A7JbLP5smI3rMwin4rtyA7czH+PL/WAGNhBmA
E/g5nhSGCpuPcYdV8Y6uR1b0DbGV+Y5pjWKWDRo6KhFeUp07OnIHYkmVLRP/kXOfscGAFchz0ALQ
owMoF7sarFC8D7EZcQDvw7muGRd41WtE4+QAw8n1YqexI1Xv/py5Ho3ihzt3NOfN6A+ui8Tll1cT
/QzJQnDhQQpE2DeveQk9XD/kL7sQPLht9zO2q1Dy7khxJXOacKMoQ9ow8+H4Vaa31mLBmEQDJflq
r5+Oh2rdiXhLVmeh1eh/YAugmNHn6IgvnX4ZxYlTWwn8JijTetRO+BCj041ZEAQgWrExg2q2Kr3+
/qc+U/VjbTriCYsvpeHZzD9mocfp78UXCmOGlUbqzGtr8M22rv8nmGx7tTmfV2qg/VyQBoDs0/yz
hAdOob7IfxYLCkXWjSdw8XufPaLGQwTivMtLmYz/uZlsM3dkzFNUZd7whniTT1YJXFCWWzG8yXWf
AES+rYEKCODFwyHvLzdaDATlRncaEIrR+AS6t4iPXgThO9HnHUnNfGpQ9JYvqFECn41G/0M8/NHr
hT/Wg5aCr7G7DUoLIO96gfEeYjP05ODpTA18SmbkSj/P9Q95bMRZlPABV+6GyUhDgfDxRwtmUrAM
jB+YLANmHqCdusXklSQWjYNipdZaSCQsMy+5wwN+TmSkxTvaQ3pXBluVnpyds0cBBhPTjDFRc76+
9S2dTUfiQpB3RjBsBg6nHSwn0JgRcCpB6ft+YpxYatDvWSFriUKIBUI7W00u07Flv0HBDTq1WPZk
jDn1C7ezbwPFBZ7RKbAPNp3dicuKAaoef8KInoSUixXGl5fLI7ko1rm1291c1BD7QIjTftvHvJ5V
WTjF/hpD47cFVYecVWxLdPwYJQNOFdWEeRMcFdcyuFcDsnDc4wDz5EkxM7rKh9kN/GTqFAe+A1yd
AYTFHwg0cOCa04sc8UxUEjgj1Klf84Bv59jUdNnHPMS2JVYDuUpysxdbVxbt7HgZ6kkjZlfWY5Yh
+kuDj5T5cDHgGqaToMaCYviXR8gNgJEC8+marSWZbEiCmsfucX1V7QxNLds33CdxCJOH810aF6o2
kNaWXkf2h7ykNTjkrLn64nenibp0tLNseWKSAT+D5QHrQ7G6+6KASd95hXFhSYFwQn2fXXI09s71
a15Q58+N/c39WvkiXjfOOtV7AtmujHud2zOJM6zosOrEvtMLDzas5V0YwpIec2ifDo/1M8bzi/55
MOrkjwmuHxbul8YFvdKNHeiN4TXVfXhAPL6QzI6tX59S9E0p3cJQmsF+1NcdZ2DKcD9dEvUDr1sz
ChdgH56M5LKJr0+Hen14DBxxyT4gxp1PsWk6jFqfLXx+GhFKDZXHCFOQVv0Z8I5UY5rFRJh4MPIY
I05N4QTDuV9rSTgyacPQjHV4qBsnmigS3Z5WCLama0hVjAOmadwJ6wMYR2ijZhxCaD0cHSPdhhJr
P34lKJw8sjmX7D6bdiTx4EvbDmUWo8nhHY5McN8GT7jFmFISnFc/9MOeGpT6DPV6oe+eP/hljULA
5+HR1wa30v8fr4i/R8AIDeMHnIXC8BHx9/RKHGgTwdrdvMHAsSZ2xVT0CqMnC04D1q0AJHR6OGLY
L2JefhZXOH3B8+H8fz8lr3B4vHh4q8LuPGj/eJ8lDGcefB6wbq4n7blX6gfCAHuTri572QcsxEZY
Npsol7AzJmWxIRD9cMJ6y1oPM6b1wLyi0rsMts1UHOTc0XZzWW5XpzcFwZ/4vB/FbS3p5CiwS/HM
zhQE4DXt4lxxAgtl69CBmwwEELB3SB30l9HF/lfWfzY84qjLgJiHgAKQRWuDJFELVAj4sp5iQb6t
7ytcmZQ3YYJbmHEDpcqfq4Mwz0zgxvTG/qjhqKG2TnDsE1SDiYJsXeWYnCAiIB+rtsu7DcoGowgZ
jub7EqZBvBZ6LSbDUeG9R+ab/wTBGG2cYwGYJsn8ARNDx38omnhnaRGhQ0XUzB7nO4RFG/x2jELn
51oztXoOIQtuEKxyo3CGokzE8Ux/EXo2hH3TDtMlUh5pi9QDTv8rmH7JXrNHqeO3sDpe1tGmWTho
wTh6YvVLD4MJn51H8k4MlfiFUV8ixXy/UXp51A9jOuN1qpLjvEqUABch2YQlMRRhCqcf4D4djweB
r3sCMqWHoeFvMYlCDei+TshubsmNyNRu8fnVsEz9T71mWEKp/A5y0RjQ1OgVVmG6rPnxZbsZ6ey3
pYOhjjdNIMIf5AhUXkavIrLCYeZABcUYKKi8d2FC4algb60xvcXHDfa4wtB5jbR98kMVI/9MNhwQ
6F8muakO7DzEbM5naFPf1Cqk2hnAy4wCJOTsmU1LQXnWMOuB4aaLikWnxsWh+Yfkt3/h14jpJP59
8Ti6JRM8pGhyYOphe/SH/QqJqN0KKduid2l2awaoNJ7Eh012rz9tA40LmAxaDmjxmnkimzkXnrN8
GI4IJ7YGwDwXplZMYzpBUSVYEZIHSl+yT89F6nx2eeMyKDdHCZw7a2SsCCGF3FAHmvPYKgdxlRLt
Dt2TZm8Fz/IWjM8EyGOZ8iRNLJ3DF4PzSiau/dxdk3fUMocFBbZqS9zJ4fQgbFXq7Qv54j7on6NZ
wP5TS1rydCuY0OBcDrrkp/9IOrMlxZEsiH4RZoAAwWuEQruEFkDAC0ay76sQ4uv7RLXN2Fh3TVYm
KUXcxa9f93VrckpK9jIu9Oi35JMd2LZ/WSYFH7Qydqaxlc0NqhfmB0Nzs2fzBoj+hbrme9Je7ZeP
2j72tb5O18Fb2jYHaO5w1DmzOJqyvt5NWaNFA5MNlNUeob1anpgOD9KF/a8JAyr3WjFOMkiiDCRp
iP2la9EeQZ98rehtB2/7MNhrVil89BuU1aNlYLZaajb9jepJ74Klxxa4Lo31AOmIAA6n8Q05e4sE
Uikq0fenU28OfdW4CATsIQ9gOMCLRhlOfehj2qqunV8D/cQDKB2VQe2z6WL+HR/WM6cNYFhBnT6Q
enp2x45aAJn326nGnndux++kcLu0+l7DRaTgszJuUWvYBdjj2FMuDG8xc1aP+eLC+XpX5sg/+zL5
rlD+21tf2pCM9Sf6y/a0njeXP0972DIf+eR3tP+zAUjrO9XbEWMS0H0fsNbQmRhgKFcHnQb8CFCs
B7GH8FYvd4h/PVCuY1w+3k+ZolRf67N+4tK5IdFsL0tsSmeDsB13otOk7f/C/uTDSA5esuahdmNI
wJCZbIJD8Q5Q0xr9bngxB1+6+7to7e2n4XbKaN91rh1WV/jvgq0Llu6IF+AL+z/e0fkPyi4ex2wL
ElfQ8e5XYmewImpzCfqhGffXv94ITZSW1h/6Fw5vgCIfC5r4ftvbxyAYgKGtewEZu/l1OrNPQVk0
yJ7uriGMFIzITCFCrV828DDqO+ML1Bsao4EN75fG9cAgg/h2EG1a4rDL1Bz8ncW22EC3jF0hLs0f
X9mCO0c99bEZnBMQiObINblHQ5UOYymDT0/5dLd48S3q8/DU8TnBY4ZpqJ0945ridg2RddveMltG
hQKXXIVvezyHZdiRC39eM1Gxhj+2+hDaotuhC7b+YN7rD8CQQ1dp8xMoJfDJkYlXHdFSsqfzFai3
PXNNWOYMsBazweUVqSrO9T/+skupDEuYOT8+CDuPsalGfpsP8VfT188or2jj+yeXKPz0ui80yO/o
kA7Y5vBKZVIcUEDs1aUMa1UtmebK0W1DFd74uw9HN9YHnf1CPekViw1zLXYA6GAoJd86f7f4OKA5
/EDork4115uF+j+U3OHvpddZjTpqgi38slDMvttZ2zb8WdEYM7h5TM8iXt7s8ZcYimghJhBlK2ya
yw6ai1AoF9JZNSYr7jKbEKxBbo6W3vmlO497LCdJ7vmHjMPCOh3evkwy2CrM07zhZz28+JTPZ8Tb
O7xVQi7QXY8aZ/jIhgPBEFSjxxTrwCX/5sL1ZsSI6SaHlJveiI3LPt0LBYoZGMVfT0b3verwUrt7
Nb9Wzi64IrYCKNIgL9LVgQ8AmoETuE0Ui2ZI//8PCOkOM3vRrROfZEbTBDrP3BkKnLzDaPVvFL+3
O5UuBVY56aFbxhR3DyoOr0L3M000m0MQIYcjEdh62DtvO5Mn+Lta7/IU4gkST1vt7jW5W0GXMfDb
2oH1coip7/g9o97yZzXllzCedXcOpdtob3NXWfXrgHNcqC5R5tJjQiy3RGdCxT2CXVA6I+RjOaB3
i12Qi7q4f1ARpMdInh7KVAfZjYwIhXkq6gz4gueL7j4r2bRjAW+o5D2gmZ09gwTz2MsheDJ1QvRQ
b2PZf/0DuAmNwnCuPf7m88+Ijba/zvK6ZqqDvKYhho0CMV58FoBRc6gn4NtX79wIyltYd4B6HYJI
A3EmbhBjRsAtfRbvesTQkEyyK7rXQjfhm0tEH+7QbNM01LFuqJy299HbXWxH02JDhYCRL7Jsxabx
B6yIaTBLtTu+HFRVta/wURi2YFgILQNsDIIP8rpXiOjyjX78Vz2+EM9dztCx55UZsMJAcPpoHNAd
oSinzftpn9W2opymBtd7sz54vvPxnd2IGhB8iHPB1jpmH9rrg1djWCy46hcBDqIBWqRN4x+c2qy0
z0GyafDVGjcRVVJA+QuVJo6D4XJDMnrOi8//ZM4CaC2MWclgd3kW16AEM0ZqJjjtMnNKgDF6E/mK
Rn9fr6VbVbgNTE/GdG4+E9MRS+3IYszYNOfzaVOMBw+S5pZXfHE8Rh8v8TcAsPrmrdHORKba7aH3
cxTDwd+wBT0JQvjV1kLELwuppqa8f5Pz12ZBefPJq0syNP/QX9eT6+7Na1YMGYA4UWkOWoHuVavx
6HolgMEAb7m2AOqgLlA+mwCi/df+JF0kwlFfaz9xJLnLdi+Cp+3iWkGX/fVQmzkZqt8M0aq9nLPG
IPTxBKU+piBC7nng326jJmVVN620wPaCxMzmnNXOPz7iMvYXbWuAYaSRtcreHVnW0JS8hfa633Lm
T29INNMRRaM1aHZfwS7p5FBsYIAUHbWgEzQdsEUm/c8W4UbAj2E9RYNG7NUdwqelHU2oCafR3L7P
Wsz1l1TG4E0Re8WfHOUwaO8/i7zUkfPBtLnlUJyY7KFf8MTuvvf1zmC+1mlOgiXqfvT5bUHp0sbm
Oj9A/AFTHAFW6xf1LxRT4JWzHahaU+EVbNsclhfy9x/hwIM42mw4SIb2dJnmtGVPr+F0/hIaH9v0
R57Hyb/T203uND06gCKp/M/NYnxRo11HZM07B8OMz8WqXCWk6cT7FLTv9CvETTp95hXPnXDC2O+7
MibOm9IhpRAdCNqbo50ZGZGHaXPxFZ53UUOABucB9nZdcrEl/tgoiFFH+ueib4hHpUEMeB8aZSDm
ersw2fDnez4UhRDpCvXacUacfXGslbfRX8G1weQEEYPG8x+4+We6/GIZ6v4UXhmXjBU02wHFZB5B
SND0oIqKTrZn5eyXHrzwt1WioIwJm8O3SIBbuBX4XHggo3g2o6rmzwQY6EiHPVCxzGmluzC8eMVJ
bjQxjgvpqFmY8Ew9DxgVF3Lwao9JDxMXfhud6tmCB/cIPEcoIX0Ymw/0bE45p15JGtPYkD7SokGr
8AjBmecdmQLw3VYHr8AYbcnGsFSf+WCCZAzUUln+neVWumOlBmm8kzF7XGLn8emzf1iQ8LKOEOo2
wvP0ZYGxLl8Jc06M7KzMe+aQJMSBjCNHAPuCOM45MN0/qDAq23TjzYjzRairt6zeD0eNOCN/8PxJ
M/w1tnUJfn8jch8QbnFeAgZuNgd+PSCkttfMC3WOVcJH+DMsfnW0E/a2x9iggJ5sKH9WhnGI5r5Y
iea0KO1XmJz1F5Fp9tZo9MCThBDXG9HEvGYgj0QpzsRomJ0tL0tC5W+10GU8IEbE8Yxjpa8FMSsa
Ca/tFS8LtNqhHoYBAW0h86jqdQq4/ukzxZiuG/5VGy9bfX06XydeIjeshJMQBXVNNsS1B/yaMKVn
S84jdFrOiiL0IjszWAZFZdMTz+LvkobRHe9mfRF6IMVHFkUm0EzCx0XyHf2WUsrZ6FitZ66tNFG8
g3/mgFuNySqR3aJso2DdXpcxmK60XMOb5PJixWEjMmriehevi/e2L2Zty3e3FptDJ7HuzrpReEOn
YXDi0rGAZo0vlqv/soVt8CNUPxW7rvUdpnHFnWyN/RrPhucYcaLgivhWs0Ar6bdBnkliGQE3nXN7
8Jqr8izDjKOK3GnsURt6nBaOanz+CUAVTpHzTQsxG/hSZNTbmjJE9YOnEheTutZn+se/8sCUvjFx
OVQcyDdapUr5V9+fhdAAegbzIzNLToBVyYpbeRdhwgBC29bc0hFEAK6cKdXsGLxl3g62u1xywA+j
md9zCS27kQOxWSuf0AzCQeCd3AOOM/AbhUnhAVUWXxmGMYe9tQn5XUZM2pkZUSgyfaN2Pdpicw0S
ZuwgNE9lzKkpI+JTe70SMOyZv874rTFHJ2QPObOcb8MRzohI+0k0Dbd8wFPKyL1CLStvFnJDEV8d
MmgQIOM+x1I5DqfVs9vKE041pSj1uNszTonXGtleduARyXfGu4Ui4Rh+rFwLR5bJ5DntyyBVaAAz
lxCzMdbDRIgtQ48cR0oxRqGbbQrsFltSiUSMRh05BIvkVI8cMsDCGn32gviIRkfGh/Lef1myJ0Jl
BUeUx0p5kMZ+d6nCRajEYtpnPTdhGYZpgbROYhJgOuPKH8havsvznKUmvLOfeu0EXy+XZWy8lCLD
ppkZAsddrG0a4BBlBVZ+s+L2QcRv4pChdlP0pd7cjnY4dtP+jS2VbTqZXkcHej9r793s3H1SJQdz
tC/Ea/mKa8Gp1z9jjTV09IKOGe/lI6aYvnCxDmJOB/0R8yrD3sv+g7nnlhtcjqJaRhcQUxDn4Jsc
nTKQeVP0XP89xi5928twE3puPhs+nn+wnmwlSX7bpf5dqzSFrpVhnYeuf3Yd44kJ2o54VVOLiMVj
6VqPP9eNfVaYl/rxaAllC2ngnbzHy68jt9vgYiJeZeBm3ZTk/qjL1yxiSvaT7Ru8qzHHFs/y+Jn6
LhvWwlizxAGN2pK8eW3ixGqmnt/yrGSe139nZ0HrrNaDo5DbRczWSLrl2hQ/n1O9uhfYV9qxfOPL
bAPbv0S6Pkdu3i+eDqbGs72/vdj+Jy7R2v3M/YPt9mOWGo6QOwXIJeElxU03iKK+M59XSzjr058d
WEHeD8bVQviI0rlBKaZBiYISnkQRYiPjuBn6lhW05zi1mZa5roSL0QyOGrTbJ7kNOvHlrib4s00X
0bSNk/M/EyfXPbML5GtnXL8cuuyn5QSZQSrj1lhehqm7fvDyp8h/idqZIEqLdpzMn8wGQXd38pQo
06E6gyQ+BCoozDREilgrsoH1b5dS3wnths5bmTF7FudJAVWV3ceIoZGerDYmgLAxokxgW31RsJtD
g22HikfHZ0qhWYOuM17zvtPaZ/NNpgdcS0gpHFs9kkYBgDEq6grFRy19mVbiVpyd7dPx3zFyzjPm
iJ/tAP24WasWisuzflATim+S4tLjSnajritUegHzQc5RtNnLadRdge/bQ/Q6XPs4ZMnAYQgTVaop
g3b6XbGE4rruxZIU9DHRnFW34FCAWqlaDxe+7qhlza2utcZ0KAhq0P6I1j8KSpnyR+lRToMIt795
ZDWuYmLy8CSbW8tSVb9hY8c3oa+8xTSbCq3uyxJeoD1BJ5tT2VMBK9Ta6WzaJJ+VcnJoOjjx+fUo
z1PgHlRua94UflBdbqxhRwjTTK4rw8Olmxe9ZUMvf87zGplQLBhPiFSx4kGgCRVNJ/64jaM4O+6k
lFZw0+MRkJuRHUWL1IQ7sU4HCQa1JVZtPW7zIoUxx3BjrkUcZT1h+r9X08kAkrpsg/pxQNPtHs90
ZI4EusfSHVjrngKmV5hWeTUI209PJJ4jJhnJDlhODy5iY2oKBkDIPaFyL17+5CjXAy+lo57iduPA
qZp3BSZYHJ/tYztp2FZ6jVJ8Ajgo02r7tpCJcR9BijVi0+V6NmGfbBpWhQNZ+6/1EL7fnfzUrJHO
6Cf2ktzCzIEBUVh8AH0zp0/R0rEYPvdKHIIpEbX/oCPiW+LLfcprVzwxDOr5ilMIwuPNruggiLHk
Ttz98SX3G/47w7Z5DbjoTiKA2Cc8QbVYqLf11VU7jjXcqWbc7YV9dfurxJ4FGhjlomRrBVu27+bB
+6NhYdQb5Mcj8+Q9KviTwS7FSIVVV8nOFmZptSWBeVEe9n3F1KNoDh1HWyWCobNNN7oGRctROBiA
/UB7GDNbxARc/3+bc8Bgg8tBMTUbfzc8hDBRAyceG2OtzKj5Z9LFHTgWlFCrN5ULh4QNYmbZUrqT
1lvicZbnKI5C74rcIx63dt75k0jQNEl7TWt5Q+VaPtbs7TF34pLu+XzIRZZYC1yXZwxEEC33rqqP
VBWoySMfmxPw9PBhYZNtCKdQ+yxeBEt23yzkhf5PB2WQAqyKCSpbZxE19TVhcyLmny48VU69Hbik
lMcMr7FNmmKFOK8nLXAaa7ImYsx7TTF+DXGsn7Ty0jdEWv813RfRcaWdtkmSaN1pV7l2kY9RsInZ
rpQSewk3NUQnelpm3gJEWEFMa6p7JdNGV7Yq9n5ZuN1iQ9wFgYDOkZV/KUP9rlWdZH4YNpIL1+24
87aA8+4WSWruxI8xExGRXdxtI3HHv3GnYO9m+hTLpz9+MZIQ5sQvQQBmP9gp6rSuwr6WpZvVVmc6
4zHjrXcjXdySBbvh8VGMt3fH9Xs21mmfySMswlN4FtztGO89UmsdsFcb793ams36w+vkrczoKgT5
iY0xKtMXZZ8k75noB9gpturSV8mtPwz9Z0xdnNFRJEZUhEjCYw19jfCGQ+XK15cEdScF6lFbPrG1
RtUc+Ms5Rjn7vbpQ/8miRe8iQzVTVL6+iovVxsw2epZVEPIpN4+UEml7///P5YR1fUdBEMiYapu0
JWrcQxGaOuHovk0qYE7Dfs6T6/+RDGXc4CTD//Opy2mbqMIYTBbUEOO74HdrjAtq/MrS7Cfy5ne+
jOFroDPqbtPGiHxISKsIhk133CZlGYhC0zzeJ7FqJS5HgROePzi9bM9aKg6/fH7+9DCsEOj+VWJ9
H2/zPl0di4c3ssvvJJbxIWEJVBYFnnbObNa0SGU51vNjGa7uysvInHaCUOCZd+XfeWgHm6iLYTyr
sAI/PIoe4k7oVLMsnLUkuR6Wk6TkXOOsjrF36vKci2NHe3yjkhqqa4D0HJ1LS2T07V862NeDOles
QvXE4zHlRzCFPVPXYFhuWmkV1CItUYAr8IHlGWKAgmw6VQpC22lrFlTkVnk6R4YhymK7zU84NJLz
AThvNLHEfm0HtB5gHMRf2yIVWb7FFtV14jRuLFQQrhU0ZaU0VHoTU7LUkdUj/kNl8iJxSkwcxvER
9qWA4TIAoSWClSODktVqf2Tu5uv1Q01R0PQjHJSZ2cdIBlUgqNOzV9F4ASAtocYqn8S7HoxY1Brw
p7Wr3zrKgD24bstv7F+G25Q6nfQ5ENPKJ628YIfCtbJRBAhTnrffsXvTMTc8lxyQLOa37LMQneyG
6zUA7vR4kcP3aN53ohdZ90nxQf1T4gdJ/aCfxHPVsPuK+M2WPH5D+Y66k6oTN44upX8MZBcvL9ZY
x8i89lD8ZZMagqzC+fDubEmy5AZm+s+WFXxmAVeKC8I2MwNq8RujR0HHtz47fTUJqFAIefOv9xcd
RzBlfFgYXrrNCb2a9A47j+nga0RFj2vnNuUdTCh0j1jGvvny8wiex9u+BWtdqSLr8/cgflNRQFDi
sN08Rp6UALPdetkMJZXLv7flRx3ye58PiIVOi+Qb3a0UAd33V7jotg8SFAGk2U3um8aMo/txpPoq
Du4beEmHFr/JD1nvCiqR6LY0xaTPG+6Kwx+xknVaq2nF5vIpr5zPpvuMTlZTX7S73GJfsxNbdUzp
aHK8N7DMJOc8rElfWdsxqpcsK4NetcXyN4ExlWM9WQVEuX7WmevV68P6evYxIMpAaE4rvyXBDkm1
1kGa6UK80zc+oVXx+Tpd1jwfykBkmMGZ+pKS7Pu2PYSUyFQyNJE/ubpsJzjHgPG3veNdt7ynDcjJ
WeQlpD2kAfBdacMwTAZJHXT9t19DuKdTZQ28y342KjxUyZAQI+02NkgvbFrjReeymRQ1MfVI2UUu
GrbplUFf8VtrpOSGLgmzV2/flHXIDNwjDygQRhqLH/gBGk4Ry/UhIkouT0rR2DTcjtOlPDYhtXha
z6CHc9kufuIhiuDE5hyfqUh6bIfzzqja+wRMzUXSViAIS9IlMQz0z+PzfL95FOhEz1Gr9liWYVx2
DHWvVhXPErdMrrD/sRv2K6iC2/CTduwHXDhWAqYvr5GiCT1BMmz4i/rub/Mc3zcXJDH8D5YnA2QR
BCvq8uifchLDXTShjbITfR1juFAGB7ao7/5pWoNPO+cUWtwxZQEdZXOTZgyGMdTQebu4Nax32y7Z
QGdNmfrhKQCmdrBm70H4sA+l6AV7H+umMdw7RDrEIwGSzo9o6TfhGSR7pnC2AQ1lZz/QB4SRskvM
tD1F1sKtFvZu9ZwfVn0sJZE76LNhjn5F2KCfqpl3gD9ajwVX+wTKaT19fKjmRsfSLL87iCzUOnCL
hkXFmZxePOfSY20BkbBy2Azo91Q1xHxQTND5B3JeY3Fn70amA1pzmeEjiRMXNqAMmtKz/6XS5PtH
Db3Zbi0hwvRzWpdd0iGSOWdUodfmEkOv8885NC3+exoiWdFZYChLS7BETed8kC8YzJSzNGZwfXy0
M9nSnr28YgFA+snAoyYnCLy99WX69durz2TgV0OYA12nsyrezFSB0qAbc+Zuzi/4up2kM/ogY6ul
udnWt2E3ZWe6y26yUHg45jOOqbxjssq6ZghqAFlYe0c/o+WJ5EvPyGu/7uTzH1Ho7OyZASvEFuS1
uP7Bz33ZP+7rU25vf4NkvIMGqRpRzGBcB4JefJfoPrDZiHalRKSeaTXVnrZ18vpCr1dR1raCL0gR
r/ea9u0l1FG3D40aFj9taAVs/dNLQxKxPwS774iOnFXlIhHHR0HxRF9n0NsRUCOqLd0EifHNzjJG
p20fsJIgRoRXv8hYNrYDgnjJMMo9ume3GmohnQ+uqnVIOEM8oUV+euGMfMS9tWP/VANheYYiTMds
LLDGDf6JX2RtogUK7ROxloyGnx0LBP0SLr2HniRRvOK0IxDCHBUKx5nTwWIGK7BNf81wHrcttQPX
Q7/umiKO4ZTsNO8RS/0xysYLhZdAvkkXahDu+RSfEyZ9FbESMyG8ae8SByts5ciCVsmRXOOnsvza
9PboKzz9n+pPj24rgoDamLWLDsAWqmhyUdLmGHL8IAa2Zua6DNqocEEEZvo8Q8Wlh3bBQlM59sgC
xLuIZSlanLCDrGrpX3E5fCOapo4Z6h04BR3kZXRi5bb0qZToRH9wLGn9z3F7eoxfKFmUYQUBy8S7
RHCw4Jg1ncu2pqissSYDWJ8sVv0NG6MOJJrtE64KKhzQCCBHsV4FASw7UQnehQNq0wsf0+6cidwB
95qh8cQGqZ5CYnhjnsWpQJ9nCXcR36/+aq9tjTotC7bDE0JI9AK2zCgWeys6H4Jc1zlerMNANLWZ
bD2sZvDb0RyuE804wkdpZ33Uw2upvs0pZaLJ8Ny6xuUaZ4U3lsvfZW+KRFuD1iBuso4pGiltUG+K
YhMgKVeBuzzfW3cX6oM02Qqm0HKPPka62BTxY9DKeY2O8SI3fNJkcEieWLh1CHlvqX0Kac6mJ639
CqvISNuIcEFvHxsZez5/vwDelX1DhKqXLNynQugEI77KJXB9nFufc9sUy5ZvRDXbEgvvELWoS7yC
M6PbA2B9QhQcJIcqh4vds3t2nxN/scjvQE3HECRNkfm+ujfQVl1UN9JI9j7albkJON/l21EJNgBJ
dN2MlLd9mBxDFJYAGjrZwENMfzxId8mNuYuNJpLoZJfipto4cjZsPl3Q/GPp0+kN6V+pfonkMN2q
4XZHEsDG8OXx+p+TA0G3yb73ZDdjP9GuR78JDoFcJjwSjfDIp1rq1bwLB7+DGbFpGSC1lEAI3EmD
qh5BPgUrKuc+kre9Mw0DYpbqAdOICghfG2CLn/2meqRccXYkbYTU5lfQO37RLbf5YGPEQO71Vz0Y
jtCssMhyn4DMV9zEbtiI/hjmLcD0DNsU6Q4454wWS3divpEsYeNvwV5IG7koLcym90tnb3nIB+RA
r85MbvUJdBpJMiwPPkqH2xdbBBQnLj+Zb4DZnXgSLsVniRu7wxaEs4jxalcUPSuEsEKYgK6hjV5V
cBiC0a04cdaBFhUlKQfS5njAU9mruLJ/6UcRv7E8XQCyIqs0v1ncK8D6w+hlbW4p7B3IIfr57IZ3
h3hroj3JcFpd8frSm2tdj0eXjxdFw+tLY+R/ucT0q9untWBtbI4F/cM7gVsbDWrj64mBsurPFqM2
SelJqdWY1fDsziasz7NLXKGtJnx9EaHyGlr4x+qij9UiZzRHGDj8NXhsX+YDNWFD4YXimGE7xf5L
GiGOVrfJcTRgaU20krMDIR/K5rY9NWQzxCfhyOzIPjuDUS3GbPOCc7wSrTSzQHzsGv6gcLDFzSei
gLhvzv4n08zUnbNYryCoOuRap406rI2UBQhObYoK2xGibheRYF2+VFgVI1jJqa/Sl4LTZulcoqu8
Go0iMtOkBTJGA0SWQOnM2loBwBvjbUgm8ETsCXKN6gkOxggHg46fWh4DvL2DqkA1E5U01Gn5/Lsc
VwXXtKYNYL9fQkviIrrnI8vGkspC9TTwZA/cl/sid3JhzKQ10weGZO5xj9HBWUOV5u+Chx9PVvoK
uAvQ2xIOkPwgeIL9Fdi08l8BNpQc6N6QtLpmiO+soI6AKH2z5nCRU2nz2/EJqXcHIRA7uk+9zBzl
aOh//NLi79c4B/dUl9OhbQyBBm0YiB+ca7XZOmJlWRfRzUoc8rJAzghF0SaIEMGHJ8YNVVxY9pz5
rUrEPl7A8ycrx31i+OWXrrEv5wxQQZLUrafV9vvO/8+cnoXnhJaDe0SUDV5lfp0+tJnU6Q/ttjai
XGP01+Q+GzjvGKMZp3RRmAq7wwPevTv3UDR2LngNBebOZuMUc9aSwIQ23aqGv53s+uLoXzHIYT2M
U4J8bUq4oifjx2KQjjYNYgKsoGFkR1p6T/hJaBh1LcgMsPvKdM8K0eFJRQumx8KtPfCABVXKvL1t
f5zP+KrYy2D65EN0Pk9ejMUygxJpP+/OHgU1l1wETyZzR/vHTO8dLGzWtlYmeAn6i+rMrvwPYlCH
uaCetRyGDxuQ8ezc/lpel9WbOKiD9UuZw5fCZBKNsYbDd+SsNv2aasEETk2vyuDacDgcGt4xuqfE
cYcldSI/PA0zHThPsXoHyBDxpv7ZzDuG92I1q63a2WnIJYnxLiWfGBr2A8ZpW+2gcbQGFYX+54sf
mKjzPQNC6zh/2B2bITFedfl5CM86o1FRD+jNei+ZG753cbDS/Yp8YmDNRw46QZev/4L77Ihk9/Rs
8oDvPtduXfsVklB8EcURW8ffsEVkdvVR/w1Lv8t9BHY405Aa/74kbW1+KC5eOUsUcbSPLWXoaRP4
PETFq8cVbIYl7vXtv2P6sFnP5hSbeL2C/L5CpA/sQ34d45CAzwtL5JOlftHcAS2VxlptLYBU1Gu5
2MIoK7NDcGlK1qFLxyhYPwvYCOYJP4pHA95Y3+lF6ReJcXGxUULrF/cIKADRMmAW/Q/wc6mnUEgf
5ClkzPWD716i6dHGrWuqbQ/REvNpFliGNcBGUYdTjeHRw9GSV4T7UAb4ZvqN7W+OXjuRRnPSYOeR
YSDCdcl71xQw9Ls5UXqYyQCVJIZ6uu6meQMjnl9sNHPpKoMTIQ1dK9Lae31dv5CmVe8UIeVvfLGx
K7Uq/gTpLzAlmuWma2y0R3Uj7Hr65O6De3bXGZQrcA/b265Yo2znNsOee826k6/TLsrgRPdtHVXY
jVrOYtiil/qhEEUt4pUFSPD9Ll4US5pmZ9FqgcJHP0T66hCPYOp3+xpj2mk11qBFeNJjAkaUYsgO
ZktYE3xpzuI4J738I4EHNeuOXajiOsnikysruiHIZkXzRefNSs9p9XY6HKIDBay6XnHPERzcZ0Yr
V6GVjtgDsu0sv/Ldkva0/VIUnf3hd9sM78CmRhcHLbH769VYWpdEZD6YBQzF4uOsq97+YNzGEABu
TQc7Uy2Z9Vi4/Ish3lDKIMNC/TDlw2qweMp+8MnBMUEvMmIHIccmq6OdyZ5FTphc7D8iRORcLPjn
LTnWyfcd1SI4Apc1PC2qiISABqB7YBs9vIaLZcNqUDgxeoUPA1FU1GDOP59qHSoOpCJ7AURtg/NJ
96266T5G8x4gayE/M0p1yqpLUoXc7+6TxWjdlnXIL3AnqJAotV82Y5i0GcyeijUI3Us6ZPL8Ag9k
RUT71AisIruxWVgPQp0B0fM3wm+EdbFdYijwz4CnT/PKB6PCrghT9AsonCFheZXpySYrorGHeFTH
qeHTfpk+0PNqbKMDDs29tBH8xf357t88fQ2x5AqnutypkOpp2aS58XVFdmSaaDoQ6sHY704PQzgO
xtnr6po0uDqkcdlxBghHPiNcQZW9RoeOPtggHOp4ri/Sm1HswOHlWMAkVA+9LfeqMbyQrmpnkLfy
ZjYwlVHJVtKHaUp7OUYbVwAHssphkaHYgBVQxkMKmBgXQGRYNEVtERti/kzYpeDnvFTLriZXr+mf
EwKIabMPbD1RUCA8jjrULC9/gG0GlF70xFCWYHpLBdfkpzqNcN/IwJtJp7TXwTvVenltFyuzF1cg
AZcxcVxHH9U5pnea6dakGn7G9zFt90KRMtvxHnrtFK/hs/NCn7WzowbkZps8yOK7aQMtRfjGcfnP
vi6y+STWZcgVAruR5+xksAUKEagKv/ELIw0FXuEv5IOHSyNJGsCIdlPmhxWGz9j7LfeH6LAmaUKz
0DUkkhDGXTveDqLD6JKcZhd4Moure46Oacc9mmzTIJUJALtsT5HXZf/RhDfIZHl6Xw7SHyAyeqOn
lTF+x0yg7sv9O1vkyBAM0TQvqck+KdoagJ6sz13aLG488NNtqbPLt4DyOW+NmXjR3/XcHsx3UTHJ
xm8AGjreuXoet0tYx0TbCO7UPujQbGigbacerKaEl9ndJ5kWL3fbY+Xoq1d1UXvo2SVXo1pvX8GN
qrP+q4qjbANZ6fj9G75X5tCYDlYVH51mz2EF/Ws3nePOpVB6s2jboGqw+pwPU+BQ+xl/0gEr5rpV
OrvaTRXYmmRO1iAsW0cHvWnooczILgtk70WXpArMx6+Cygv6rWmPN47T0HeBiaNowlP/20HVDcoA
BOxVINiJLdQj5+1f5z0cobqsQcjm3xUBLwZeoLfEI7wgWIyM906bOnCEqNkn1MJ4aArQbwKX3d0D
3hxfUYHsI8jIH1Lt+lyyYZvaP2tZ3T/CuxjwpSFyLW8XDvyknzaRErFfLigTFTiL07Swpxw3dR9l
IZTgMMwbuIQjl07/G7F0JxHgt8ysN7var8lDbH5xe9heIR5HhffIWS61gVh5azyPo3wja36kulsf
aW0KHItHp4TI/qCx2nuDCcVFAztA5AFxDmdbKkfXk6z+ZfrUH2IsOph/TKvzUmgWhO0VsqdsJ282
vdULl26yrXPxkL7srTgrsvIPk+6QNT92T/bebrIe/yR+EYMU5MO7gvxfo95FaDdqCq54zy3DXHzE
LbmNOLG96WL4nLzsZ9DMa2JcTdX/CBYx6DOhjuwEj8LClYyDp5UFaFrEYaobnG5ysFSNDj0oHBCR
geQte0xLZGZlw2tJ3OzBq3UooDKn1TinS2hmBj5+A6r4kwV2lSDMmiHMufkh0GTVo054JliB/mm4
c89c6mAtYooLuL29vOXzZJAReaen4UKiBe11E9NjddX+RbsZepgAn0itvnw6q6B0icsRLSuDieMY
H3WSUyXrPpUbMes8vkefDRUo/jwhWJj3+ONIY9Om4Akw0MpBhohETxIcxfk1bKbnaW9O+GNYe1oS
Yqz+Qd+EH6c92accUpws3ea8lX9algGFgUM3eUMMH/L3WJQbtfL39DeA7fJ1gH12XhM3FhjZ6xti
VSA/rUkXDYuHZRDG3EH23utdtB0ONWCBZdi06cnH/fDgPP86KHqmt4iBPNt+UMvRS9l5X/8Ivwyh
ffCZKR6ajJv1BPzKaJUVOKSgbt7XeUdULpAAKEfCfouECGhGvo7vDoBolwYVXVytxWL4D2RIYPTx
HOlDIJ5db7xP5uVQNVFRT/4j6cyWVcW2NPxERiiN4C19J4jYrhvDHhTFBgR9+vzmzqiqqBNVmXuv
pTDnGH+r8kyc/a1A/glCHfcytAg/2RSIJDszisP1G11sDrT64dTgzQXA8XRuNM2q7CfSk4YwqgkE
9+BqVRm7bDlXELpQnjvjQHguv2ADLDS02cvxGXo0p5dJNnsqf704V8tluezfo/vyFcpkxjyxZhHB
aLDWmIr/ttQA6xnmZDEpvLggNlOm6cmDJ5QRxZ33FgTJMcBRIjpmOeIpfnNCUubm8a4SAygWLsA3
wKY/bSyIFvKZEU3qS9x+gCE/m2xfF2zY7iMjv4eG5nXEcTdc7mBGvCvJHZ3iPVh3wBavuRQih0vz
5SPE6R1oxHoxkIjQVJYbVkJyYvGcsAQyGRZuMT+7Z38QLEUWz8d7gjSc0x6I9sAFFiQ432Q6IZjV
UqmLAWV74eBnarLPzBYb5mf+PLikZqnN8mNlD8caQpIlaCol2Y4sKsXVybMSnwcb/aQff/bSWPWJ
DmeI9xVQBg5sQtZQbMKa7XKyKZZcG5VJyTpdv+VDbHg6pnQekxBcApysP33Nbz7ABwmN7JtO4RN0
crcH682Ra4DR9HheyYuOC8oE4Lf4v32XOkmMJ9L2rxMMsCG3JDcfOTssRS/ns9/MKxCvuZ5sW+Pp
4XNj5zmbtd3Q+YyniFvaBQ2ILwv5r+N77v7HwUMG9m6Prklhx/gjTdf80CxjPr3fhDNYmZaAIH0P
Pgw+e9Ilw16kIIOOH+NnQsWqRHAJh+huA7+QXuuwyqoMZkFkPloM/oQ613+fMUKcPjUNR7K3EWwW
uXVXnS0hCRgYycOKfoHkXHl/TX312fK28WrW3nU+wmOkcG7iZqO610AXf3OrcZ1U7lV8x+b85uRc
MAWoBB0WlskpQqN44/VjFsmEANVxL3rvuGFF7uvQlieXI2PRF4Z2tB24D6aDXyCnmDk/Nurep6dR
HXEEP3gDl2x4X/hZGXAzrMRJx0sKV0nBwKRzaYhd1mMWTwcHKT/pOb3NmZTHuqXanEesmewyI187
CiLtMRaIH8ga5zZLGW7PyUOkGZ8deVJgC1t2H19e5xd3iEGoNUFaBusnckyNMvd/osFzIhVOeeRQ
B9V4cbAu3//6uZlXL/PbkifzWRvVjhkWksIvrv4Fjov3CTTzgnnbVKpg8PHKI6WpN8zdIhbRYP0i
YApQwtr4lfsx9sCwDKpAyzXhQGdmCZsc+ZtfmLqP+VMM/awAdv3HbG+gChagAhJjSlEl2KRoY4lE
FUxLrs7aIwbZkU/3O29Ubd3hZ+8YE9eIvZgy56L33HjM77T0svWVNlgESRKeiNYCnT/9UHdCrvi/
ifLXBzG8mCKq/Ok14WCiTog0iHL+fzCAU2kKoORSye0SFg7mqgWc9SxIzeoLv3W2zhieMLu/J1/4
poq/nE55axgyiXJgff0YPQ4NDSK7qwwbxj8Rzs2xerXiJ/FD17nOQagDsZHqyryxYcXi5eZnvE4k
GlwJA2ytZta5L7YpGbAKO7r1W78DxZWCzbiOUMWBWeCqxmAr4GazggHGoy259z058xbLeFatxaqu
WtcFFST8+82/MP0PZYuiUeqx4Cw+4UTiweaTbIxD+nDF5yQP3MJ/2CKSCXfzdyUmps4GOPd6Mw3h
OoJLh0XRpX1lp2FeIFYwPDHlgy/yAIMZzC5ehoY3SHVP9R/mevTHNhowuDK1/sa90zeqDuXieSAj
gwobDp7Jmxh16JjPmOYB/ls+B4+GPoJvViXnhBuQswXrvBo/djpCamA1fnEPK6RKMPZtpYhUMl72
qcjIVk3gJYkTCWuIVYeq/d73KfT0+iSGG48diSezLi0ilbjsj0nC/fhh39wO9vDt9OZ4oiPF6ewM
cSGRrhS0GVylDC7j+p+PeAxqZGxBwZr9dfJbgKjAw0VSoifXGQ1QPG9lel7RMg3cjZlaWeXemRyX
BBcD6uVd433DM8QgKZOzTVJvrxOILYd3CXxTwGU8wxFrrFO7PFg+zqjTh1wrWA7+9MVgoXBRMyPw
LUHxqnOkdFIkRXwZHpPrhvbh4P4yB4sufo3ZDLq/zb4PAR/Kp8fIfM76PFNnZrzzrF3l08dWd8St
lB+19QMowUW1F//gvfG6DNDsNQcsZEi2efnfu571GbHEE0w8ffqf0zWSx+XuiuGEQOFPcuGDXhIy
HqlzfkZezuMZvIm1mgnp41Eky9qjmsVeI7aDIMY436pEFKgxHVLDxu9eBA8JTx3gIY0rQrbxnNce
80LyndR0EnPO7GROBxx16Ntwqi6aqMRRdwNIEWMC9mikETw1UDToeVoPMq554GWxyb8KZKrYEdfA
xZZMYdDF3tvaigOk2jH8oFt1Htglszwc/PjNEV3GlPbSJQAJmUObD3HHw8zYYr2q45ZHhiwDgA4x
yLwd8rBgikB8glGw7ZjQAHsY6pAXGKdnqII7MMvMUAA2mSh6eoaZWFLkALt4sOyDoFyADr+ALD/B
oqCyeDmtKfskHNNzco/OcWOy9A0mvcPrjr4Gyc+BpzPO08eRreyc8eUAqCIm5bDrWTS2r4nRM7FC
oxb5otBknJ7q4BmbecmohKYC1IvkU2FfZeg2c5JRo497ImjCbewVLPLN6AjTwLURk2iffo7Es03p
+uBCIE0dahIML2ED8Ydz1AeBHn+XUNrYrgWQzbLCGoFIij2nB8iRsdjzLPZ4/mHbf1YZPCmlruNv
9iBD63p6OU9+3yuEEa5CQ4zFMNI0i/HgXf7eyWDxnJSBgkgeODXWLA4oBF2qNfLLI2kw4dm6zzVf
9iEUA9LCV4R8Y/nLQW6IivT/+J3QLQvmTfjACwikZEi1/A048MoheVtct4+Ijpc2vGZohlX89/fV
7fRa3WXzl4FxtKvuxGFW+TDbjSyUPRTxPaNmhYT4ygC0/4EXPpg0BQPSJk+frLCMacUuDmX8SS8L
vohGgEq43lVTVmGB76lEHEBYAy6xyqL4RdQSXYjtu5qqJa/ApeFbGx4ehrna5U6x0NSiPbrAIUKh
QM7wQ3IqbUwtumBs/Mf5y0ObWINksHpDQSTaXgragPrn9C4J3CC9IwR7RcXILKal33d7XumjrbPP
S7CdHeie/ztAzFCE8RPADNk+Y6hW4LIvMbA8KjRSMJ19uQHEy8liinqpMUdZ3737GxA1FvZoSFIM
nnbss2+YpzYnmP/CwRiovjYB2/0Href+dfFNqUudNGFvAilDCI4LZ2b0op9M4jzCQ1pOk8FcGKo1
nBfEy42lEJaN0z8PqgQp7xOA62pXa7hEeDwRT6n+DQKdvRLik1ADb9mlV+hCQWY8vQuwc5vcDrRR
3RgTPAyeVj1+zEeTatmbqeu77AwpzPTltPLLacu/R06eQ5gZOS1TPeqvRdam0JNsdVR5Q0jrZwI9
sP24V2er86iLLE0+jzOeAybUqZiv4EBBeOjNIruZH4ufXrOymhYVqMMg4ywL8zFqWrtnvZcsWadH
dJ99LK50PhlkFj4ZWH/sKSx1x/dSs7To+jJkPx/LPnmYgJjJg2QfQ86A/de/iUomP0A24iVz5CN6
f8FuQHzM+C050lg7Rt68iohlsCFwBAFn5zxXCKI/1MhaTKheH5HTQhCwwK3eABk3jgiWxgdobNSb
vZf6w9ZjQU3xSqPN79GBBm9FArZZ49yb61ezzWBy3q3zZcB50LViCjiF133XrFmS1ZT9ozHPKLSa
6YgTc2N0NLwVtny3pA2dhgDemCFIe6Lx0r31CTVJuEAuKDmZ+vlpz8kHvphcy+eLKjgT3F0DujYu
lQ2NK/0TPnHylFMJFQDRhlGuYQU2JF4tyjBCPp3RkeOSGb6wFRp+bhbdRZYggY1uPlIMMBwSXxqK
57aYwZ/8eYt8kS+/HLYafBQGd59obca1B8+BkCOR6LNXnMbn5GRJRM9bA368/ScpM9QVyfaS2L8J
alQmG67+fPqKNe4UxSjc63FkC6B7sPhgCOJttuA93oS6QV6PossczSxRE0gOWMVYZq8+7QBQwKxZ
UF8eEZKkP7+8DeAf2dDdVEmqCGUJQ+lMWLMupBdvQIP/PkfG4qkyVeL37pwBLSdPyC1Bhf5WQ5ea
ea9g3pDJ/hf4lg7UZqw2bg+TFh5iTtff+sHzWG2J0aru9jO+T75M7QRrraDDytl3SyBQEStuTlpJ
613M116z7sebo4QK51Ks+XfMu3AAY9jkWoYARR5OGOX0o1ijiXbotWSUQCLd9rfk8teEI6ilI4AC
49z496cbaLe/QmtHmGrWO9x23Fc8mSOf87jn0/7CosAjSTz+xplw1wHLUd0LSKrt3/aqH7NcsfU4
MEBMNuqE4d2vOLcReozWRSK4zA3XE5dUwQf9deuVFD9hzqClgHyBsjRLmt7dZ/ZC/8hwYt+jD+wH
Sx1nL6fJzzqvXjGOEi4MfQr+N/66B27daHRQW+NFNs3kx/WikX2pvFyuL0D6IZBNdyJzw3wyhcbd
ophJjraQnJu/yYpa6Kj2dczzS++TshoFzQRJI4ptkHGxzLMw7JkhyPRj2sGr90kf02LV8LZZfQD1
G4oRcfF/yZAzxK+MJhuNOw1ocwbmBBSS36206+nVycll4sFHqtnF/LR1a7zBuGL04+O+J2YT8TEQ
yJqSC0xuVxxfjur6iyAjqZ2WqxQ0jWPWJgM1G9pvj7QSylnBUZ3PwNBRUM3Vo8R6hDnsC29WA/I+
uTOgCexP+Aklaki43G4Z5gmOTP4eGp/AyhEQvxPhPrk5QvI0WuMNhLmX+WVuKDcfoqfKT4V/6BUt
CvYr5ut/7Oxz8QLcviY9lP6b1Td6BfUfuv1uXjmkY1Ru8XchYtMd+ntWSY89anzOIBatwVjAbmwI
Vps90A30xnQ6sqjpvLPDUD52lVkBqLBQIUWSzZGXqlyNMhz5Z3pzYDVef49ju/vXUKGD7ZIxexp6
FTo7zmvGeFxCKBK0hYBNePrNXkasYm1pmABrNMhV1i0kyM3nDqVxyydRjz/wLhf7G8preX134xbY
3WJEhMRid0NxVKLURN3M8MwF8rPYzr/GuhAJHALuFWe30JJG52h9sW0FnQaDHToNKijmNKFyG3Jc
3721EFc+2Vnd2x71/wzLMfQyaH6irflzfaRn6YhZg7zlcLOAPobw+IIz52MOjGw9RBiYhxLIBEzs
Z87Xy/BtoyMy1URdkRqXtra6JwpcT3Pm/fS1qvlI1LlHw+10eOqbavawTq+0yu7Hx18b4u6EOSPX
IKY1YIWDbXmZryjT9h8IICMOD3UWvK1cwH0auoPSfu84DutVf/q232FJvaPBRwkjSZUrmy3nCJQG
wAffT3phy7T3ZwJKX2I24IHqbFGqpTj9CjHBAMkSoBXst49sO0C2oaZPC954DiPm9GgsAxf67Io/
UiPDK2W6Lg8vhy/4FGWJCbnFTHQ8Yy2p8SRRcVG49ekJDgyc7vf8Mli3bEq68+GfeYV7Zb9hSpDC
Z3YfX46Xf42wnE89pElKzJ3LWVItH5p92320aLMJpalC1iz6y5dx33drXjssR/kRHnk0gXo58zgf
cYMgh3/PGpZtv1GnFOUycFxCyQEOAOZjdrUHMnwrCkh0YUJtJBgoYcIkMzgDSwRc4u36G3IZlO72
GbU+vk0mtR7wRRcX6zZBBMaCx9XLysPupS07GnGNnnibxQNqdm5nj058+AhxBr4i3KWCgNUoJWtx
fQD0oR7FHsQ2PaSia4Pg4s7XjVxAY8A8wbRPL96JqHNfniGxSxViPitjeNL/OpT8cKurYn1L8rnE
8R1LxAjWuFTsMwc3m0D/j4x1hpxwOK2JLOF3EWijAE5fznk7WF0mMrzILfjNflKkZiRxAmbCfl/M
VqM01ekPUe+hLutcdOwQZG3Y7O5HVOgfdwgM4zJ/oJ0r5y9XspjbQZEeAXvPGh3zfQ5SD8bDNY1I
+x1JHNoXjz0WatfJgwYvKgMyILKXjyWwBagWoN6sV1BNyGvThxvKWOKhp80meJ7O2+eLI/VKddkl
0tDeY7voI9hKJLfOLekkBSp9BRv3FTX2IKsWZAV9FwQTZrXzm3y+ThtUKo1Cu+8Uwjp6zxgtKOZY
vbdfu+HU1qJRJNwPgHMIalsEN6Gc2B4AxKFvQTKP8LAKZzRbFjvIIOPYw4FkIpC0TTP1QvbOO8wM
aLUyxa6CARYf+T+TRkar+bI1TrBjJ23dGpg/2VTQK7XBoq8Jb1l6d7NscMQLR/MiTwAzu6GzsHmj
Nda4iBZXdisjlQ+Yj1BGUgTt5D1HnlUE1cvWAXf4De9e58YxxC4umn/eKYS9bMo5FofjyJxOu7c5
nSm2AnlkEQHhzWaFTe5FQRS7u+lb9OC1IfJGE43CU/e4KoxXCcuFVF833q8xI1+0lNOJq/hE0vvY
1vD2y4iEH1jGCiB8giIKKwsu6PDM4PGX4b4xgbyif047Bd5/kYfxul4IS9poLMBKM3gn11WQYvRY
NbaF+8oQTjaaHtGQC4N2FqbjXxJalomZjRyBCPAXFeJ1dpvh7QP3wxFnvnCBZRL6ai5+zxv4lpUN
l/M8bHK0g7qXMRVZKZkA48sEt6O1OhyajWGGi56H1fiDHGIiRDRhj5tn0uvclDsgl4SK4jjAQyE8
nXy5YTjWDGu18HCyS/T88ZnAVxYg0RjNw9QMttt1y3uDyAXYXsHPggpsfvoaH+HG2M4rgZLoxnl9
3nOxPo05tAcZGhgm4q0nfjrCJF0LxXDomZzCNn4GjHj49L0Q624NvkrFpv3BYLsx5up2Kwbq9u19
VKdFahnPhYkcICs9AC7uhc79BDGZov7gX+8LYfuQ8YXFMfNGOg8tXgQLGACPPMoQj1vfRDKGNe1h
LSSX/RuxNJKhi7kQvuniF90Ax+DFsd/jIdNcSoxupblfRpvsbiwJFNEqm4vAbNHJ20sU8bzqhE3N
HqTDIDMO8HtdtDDGdMSgTPbeXHj1hZhCB3dAURPpydBguTjrbkSM+mr9MPiU2aU91GcVv0JaumkG
K0ub6ZT8kNEEfYgHVeXn8Q/mzAR94GcDOWuMGx8ML56dkUdmnPixIZljXRKgdiT1AB5HJzmAbJzf
vW2WeR5Nn9MTv/9jW6HzPNQLnZw1kXbqDkLjqMXQlT1jybgWe6anSNgx+bFgz8jGaOFRiUUQqRMd
Dw1aakTaJKQwaxDMUe4uaA/53wZWRMc2PixvyWaJiTW+xzHBDKjhsiBmwMOOOhoveU/WPP3bOJ/a
zC1ZmvanViqgKWMu3kKyGtj4Mxp36SQa8w2SlBIQnmpafOm5zzxvLHCVN+BJyFONxYpNxR+TaXE4
3E2M3/Ra6umA8wvwgdjfxh8dSh6U+/yEGfcpocnx8EzhYUc/hwgXNNcY6Hw9WzQB2eOPc91sd8zs
SUaYRFQjKb7j6uQhDTwgO/5WYXJ8Lzm7Ct3wTs9MubKqnPiyON8IgWtTHnIty1Em0n3krF5OGqb1
OI4xiBazpUKTcfDrI6TvzAgvL6pAxuZgXmVYAngeKsu0owdRBTZZDjEJKsJfS2rnZRHF+t7mx3mh
wDMZQDpiwOgcqipCeKZk75DnM6fQZWgZrk0IjBcbrh6Jc8TGJcoPLyZYeZKOfM+UeHHBEWzU07yB
IrJsKfRak0ltHKmKIMDjX9oUXKn/bEmPocgKsoWnvE1MW0SkwciQXUm00tQoIiD754iRKQoIDiTB
VuElxTYQRwZpOj0ax6lCoRAc4nh3DzeUUXathRSdQkWPCdcgNkG2n+1kiM/TeSFxj0RzKQKV17Tm
jO+/PR50mlbUVMTJ9GVqAeISBTJRxGXwUx1yI0Yv54voOMbont8Io/WHSJIdAdm8qEX7mDmxgPit
RuKPoVoUAPtsqaDMh9G2cWCPGA/fhsYee7jN2heSVFQ8l5+Zx68T5E7yI6dig5+ApAOPrhqKH14h
zBN6+LP5Qf/RRISpblsudWFjFDcpZjobzLOHUU4H5jAoKmWpSD/TbsuefUYvGNdfQzlbE6FvHUyv
osmKWhYJ8RA8OJp/4nVRuJQnQIKGww/LGvk//KqV9UT+eBXC67QgVQyuHzd9Hv44Al7m55d88X7s
Sd/jGFZpId1SoGKpoAX0vgdcfhlBjmUoT6/jDz7AkBKcmljXHqmdZSjYDmZmaF5BBoEljK9oIqYt
cNx6A2J5M6itR+JLULAO2V+SIWj+0qH1xTg8UYkhIiZhSdnnuoB59z6okbslTWhOnnWESfdFfiZF
mT0TgiwShSkqpPkRtT2aiTwu/NvqTvhxb9FHkcxrJh1yvOjxZ3GfgkL3iN5ASVPMuK2+PQJpYYkG
5LkghgtLhyjE09eWaW3QwC7BrJHxIaK2KQ2BQzEtnTL1lE3JpAPt4uhkTlGyAUxLvcB6FKtxjYjI
vxLZ/LMnN/MKjV+GSoZDBwongXtpfR4r4scY9OHv3MZZQ7oMzQs+ACcuFygziFq/HvXJQOSzPkKY
8H6oeO4d6YFBSapXe7h6IIVoOf7nCqKLhw0CEjmavz1GnIycUuefzEOQmRizfFSK7G2M6GY89HSk
kWeuI6HoxLUWtkQIRDRmZSApDHmMjvNnKM+YEFffr6n8NWYWX3GI8joClPCzEh/MXvhPdYtCdlJD
N/M2+YhbauagqF3znfP8CI2CWBAFGXJFb3sHmZrc7uZS4PhvOFHZ32wJY5wiT9zjnZlXwkPVTq4i
8UWYaGBQ7DLYurU3ZCP9mL10e/URHQBvfGzuiTHk3d1DEVFYlLy9wK3599lrgliJkLSbgNyQysfn
DCfAX4UlFIJUgZb2g+uMzljjt4M9RnEhGkU1EQdFhVCyZ/nyGwQvUvjGfSUWb+lrjfiF4L/xegr1
VDz5Td/WkufAVH2gkoMQtGJ/GGvW9WJ6eL3ErCc+TolqFDWoJiJGoEZLiuxu87e4xOcbFSov4yAn
Cy7CP32JqNy7gak1BifFIGDzXmIFtgvALuIUsDh8XeH30d0ex+mXBFr+rAB7IH/xi6UMEQgkTGVv
xtXiuZDMG+DL4kfdNFTPSjdPqnmBaWlDLIqYcuCAUFM8xuJp6ffNmgfs9D697QO6HHsNs4mOUAS3
nDGt4iad9PkJ+Icu41PE/a2Nb3AqaJvj245P/mFTi4HfDGitRMMG2Wj38Gxe0mGM1axbFYvWHprt
XHU0gjKB90Se/HvR8MxinbIRZghhF5Aaz8RWgN1CzPAkCac3pq0XYB1s0oG5H7Md8TMIllf7e8QM
Wah2XvC1tWOSIvdhbiRR0gYeraHOG6/gC2GlU9elews7zAI41bFplijwODRNjmbUE2GBlWU6cC+L
PnEzC+x54MBM85jzxF6S9dB7XR0wbrJGCN1EeILKnf/AGzTTBwBM2HfYXU4Ds4oEc6ml7MXpi4+K
zmRd/LwkQ3UThtrerGPI2FW5E0TYub6Hetv3mv3vxh8BMsY0Gr3R9HDSlluh56KXyFNidc2KBd6c
bBgHBqjQPW6H+SAV+iYIumXOU4ChyNKYZvoprbfESgbJbSu5F9o6EQiegY2KJYKd3EUz5+c2iYcN
lnAoTcZFpGOuRgm7mmKhQN2EKvbmc1s2KAcr9FE84TDS8Aruh+XG/q0RcdlKqrhAKAy8tIKRY9AX
PEQOqD7iL+At4XFTQnSHuHMUFPkupWvEjaBrruc5egdMe/DUGmqInicFz21NKBhAEf5BtFjecHza
3reS9Tt9TgK+vjMuAi7xIGP8anb8D86LK82PmLEyxvaxAk10pkO6j8YTMg6HAi9ImQjnUn/6mwzn
yp9M7687nEtuEcuE7PoEystO97J6q4Fi3g/lyypzW17dtjUiTEaZ0gFkGmW/UTA49KLyWFkKpS8C
jrJ7wSVoQ76IIatsWOGTz2cU+CRsyb/DdSevobtddhWhEEAyEJz3v3Wmooxn/5w8Q32KsMpTuDqI
yrh4ubBM3riCn7vBCQaIj/aBBk0ovSEm0M6hValMtQPmrsDtIuza4fILGo4JJeUpo1LbHzqsISAQ
zit6Ea95C2h4IeYTlwS83hGwXCdbyHjPpCXNdqChAjfUO4O93Sn9XtLHTrcvfQUHSIlUMtSfxmLB
VRjemAZGnOrC93xxbmBX/QTBSUhXMNNa6xLkzMtiMsTQxqdsL6sifGTX9JPdD+ewScmMVrn+H1br
/qJq+0KSv+r2DWs8ManR0JX+UCQjs0ajlixKt1YM1tEi0ybd+rzT/BvSQ2HIAepDS9+b6FNBHEi0
eTTuLW3xJ+wGIVXWpMJ12W92iwerblVHCurMp3v+4y4e0C7aE229FDG6nfVgQpy+/DN5u9iQ+nAV
AzRjdiMqBGpaSJC+gkeFH6IPyX62R6ST04w22qNvFIqkUfxG0g+AlIIg/vYFaGwRPVYsBcofgBpK
6z5gSJfkfk1ezeqzYulorT42IbhcoJLu8J7eeZ4n74FbtRaSIgkKOb71/WKhvJwKwfiD9sB6DeA7
yErZlPBKsf2M+otcsZHfS38cXu+v1z09XsW7PDCsx37AKjICx1P7qlEDAdN4umSjYOP6IWuFQ0RT
xn03I/vtjuoHc4gSXh+etCO4iolpjpLxbYM35QiRSpaL1ZBAXm0DSEJEAbEDnLhF9lMMffcGszhi
qwnVkXk/fuiK8N/eL9l0QAG3HQTr6+N/NQLcKZhnnzA1ZIoAPxsLTOqcaJPL0CzTxxiWZVkj/n/j
XOR7RR3MOTI/J8jDOEWakaUWFvgcqORzh4qKDA/d/iV59LjYBSvWGakB5eD8ivyNXEiDyR3lhtAZ
qyi/DrXL1+J/wYb4haAQXohUsFhnQKDY/u42ynOk1+g2IOrijJNthaOAOopE8zX/ZX1W9Izza8EZ
H4YgfTBm37RdvoOK6boMSvg51R7wWAQI6ennpMLu5fwYCRk5+Cs1WyEImdqcj4OCvqfZHGfhY/8N
njeLYmXCFYwBYD+oO9fS/O5WhATBVglhbk2SAQh9y1mAwIyICO42XnFI5/FrfmVj5hmNOy4ZwQ4L
+TPoHL4Qkr8CnbfoDpXdZJ94yKkz61BRIgE7YijSdOtRU7zkDrZ6yEoDI/cmRJSuNLxGfi77AwpF
JhrfFpEffdqa5Zio3SHirB/2si/Q5Xkyutl6knMvfx3kbVS16aS0jszBlm6HR/Db4q1C98GjmcgQ
H6PxCKk8bzInV5Vw/SvS7sGfzCfJa3Pqj/w3dTgQLQizABeouEUQje9Hpy5i49Gi5XbBJkMMIa1e
mtVf5dvvCEugtComOCYeovnH+2FVPl6O8vqD62XSBHTc2L/CqrAqB6NEcZXSAtxWwPzeRs2NCYuI
tguwZyzexR2+EK/NLp4IJuBTF1Kd5QjlPwyFJz9hzyGvMJLLWPiwvA13CrpY6z1BYLhZlR4EkEUe
Wzl9kz+AkBTxzhg5BevadXWnriHqnVqEBg8u26fH0Pid/tb5WI+5SsHWDd6luztYozw9S5ZY3pB1
gX9Q+emLuVVaAnXCkwIyILWzIHPRxTDM9KI27c5Ww0kPym8TGMGSu36iHAzgpTcrPk61MLkdfuID
xYiAxJlnCsLgHRL6sCLX8KShTS5TqCUf3AlzHaW2m5NwGPEtIQKIvsHG1ZwmfWApxOfbc7oJ56ZD
SzotPQahGh0V4/+8QvxLvu6+4/6iI2f0Q906bXdAXwPU2DyTOC2gvKlvp0SoQ+P4sFBteCI0pSVo
XgvRS3ICJ6IYASDRoh8yfSQDTGNUEl3j99sR9o6Xj1C8uFuDqMvkSAJ7YUlcNegrc5vQ7AXuy2Bo
K3ev+UKiqZNyDPmEMrnHCVen3Ry8/oBvGOPtbwIsTxkIPs5LSPMgx0fUYVsRoPWAqmar2fWXSoim
gWXpR+7RD8VDquz4xpzO0UX0qN730Mwbw3Xy4IcgRef02//2LWfyTfzR3K6T0aJKSkR2OY3XrX2+
W8Ot7EBWNWifCCntLCoplq376Y1vT/PCMpWbtIZcbzYnNz4c6eJdYyw4H1N1YJlZBmA2WZsaDlYs
9jS800XWOKolAHPNrluzBX+pmUtEkkyFshtYrwPV8/nPTwDuIn7I8VcNVBjwnscz9VXGKipQiKCn
iwBmGHPGFHydfLX4uQZbBoUfOtdiogGMtbMN7eWU6wkqV77Yt59Ijbgc4ZOQ6nPwkjOpvbx7BDQm
iBmELvhbNjcHYKIcmmiCbzy8Cp+zHv7I2encIWKgHzJlVMHfGcYOe8jcyJhB+YwznGF7wtTIBoWZ
es3e9MYBmyETtCWhDwK9m87x9AFZePGyDAd/hY8IDQseX6t13pIQQ5hjsKERfnrfilEL3cX04gJJ
vND69qjnfdOUWMfV+p4KLr6aDZ0vLLyOD5QkPlhFb5C2yZCkBFTaG9Z5oSnsQQ4j++6JQ0O2f0E3
JTs+/SBsvDJTk0aJWLbakvAJ5sqeChrTn9V/v2P3p3ilcMFcAjx2eDxgs9go+C+Wkl50QsYaCLFg
N75lP4k3VegHhyyDmC7YolAyxCz/RCkLxZ94huEfD5Dpb6wIN/S750m7+tiM/xi+NBvDCNk6QpIK
mZaJv2QzRROrogZBuoSegUuW6TziIWPMwO7AVwiI0yQjcdQ6gynJ/8EImTCCv3Uetgk2GJ+tEIz7
dWS/5uTCEjdTFPN9UE9f+Du0OWUgjqB5j/ZKzk9JM+atM0qLyXMtyzimVb80t2WMn7uwqyz9Ykpm
bX7OaBBEZFl6EHbQNJiDFoM5mjxklrgqI2X3G8Ot4uGvx1en4UAQZHBus7TwH1sUm0TN2K/4Nqn8
TUJUCzJvhuiA6ZbkJiHO3MLTjT/z/GPxL9aCa+/vLinqfdxG7pBHinJyTlms+QmCK2Fg1bbF+ooS
IMhjwhpMHwvZDeKH/CDABx5TsqCCUWFyMZboxQE4vSsjartTQvAjApVxnIr6I5G4BO900PzLEbEb
gJxG+BRlanxHiAIIauwTCJlegYTRxpiCQkWK2wNll12m3s64ZK9QyjAEIUt/GpvwYr/QJj5EkNYa
pIA92Gr3FHcj6n+uuznRR/3vYWNzPNBPxTgohrjX8ZaRfCHtEGp90TwWDqLVx7hKXrRXuQBU17+q
MuXlV7efxw7RPaJA0KTd9cgC3mJ8wP7xwpqihN83jGV+FP86Oqe32WD1Q5+35AGOPji0nwDsAjqQ
0ob2nBv1GKa2lMgc/WNs4ngnCpC9EWoTH22Jvh3d1vDjCEzDKFgl8AEc0z7vnoTDU8Ps+/SIX10N
LM27HUUurDLFV61jMPxYV87F9iRxSA6whF8X/TTsOdWOx3hg3ZYiLuqxLzKMPDvUcthKj6SRrZjB
MCwwmMFJnq1COEtl+PAyFW4gjUnAHv4cTCdmwQgGJRsqOyQ5PnkI4lTZvyEBwMo1M1a8256oqUTy
SFylwu0XswuB1+wUkAev5MhC1cGtijyQP5N/SIW1PuOfda83E3j4iawBPdz8mnCeg3gtH0fhuTHk
l13kpkRjKBaVXcNNiTUgYNADCIj5eJCDCpGmOu8AB9rZOyMsgrEHcl5bM6bFWFKmLCwIB4XHEFGs
hSsbzwcIFIBRn7ecYVlkOKAxQBs9JP89h5liRo4r2P/D1YYpRrhUgP8WK50bjrUYme+uCfS/R6od
kPMh6PlCz1DFXrDLsooI5zTSk6DbAmbDNWrc66MofQI8ImSA9eSNjYMrukkcL9AY1M7x0A/Rm2Ox
dAE76UNm/zY3BHFsMb971fE9z+FQRYrWYN7Ons6HkLLGg7Tb9+yJUFR+zPP86i7fMwW1DQKA/elA
hNzsj6zIkCQ6boezJeIYingYMNoGtS/ZKEbJxUDzwpBA+hJmU8lL+xsIxk3InlGP83Ev/BBFCNs/
OpW2RNvrgKfL/rHIo3+9OWtedsaKsZz298oMoWEPBzKwKKL4Gt1eYUrM0FjW1twvtK4dbhEJRkLw
Ms5djpYzX0S+E0cyugi+o/5S+Ocui9GYuH4Wqh5x3WgCHGl292QXG84MpmOJZz98Z78/8dahmiIT
bESyJGZuil35BXGjYknDZcogT7P67LYs0NjKgKkXY7kV7vDLmLwIQmlEQ7PN0yATeKiHIrrnijat
cjZETg2XXcKbc0GTQDQY/jqh7yHgZQ67biLBWXScSZ9YIeqUgDL0EBnelX+QL2XspGqY9/TsDJHh
YvXU5kj2vJKkHhctZDZaNLsnOx0ekul5p79MPe4d/mPpvJZVR48o/ERUkUS4Vc4ogBDcUGxAiBwE
CPT08/Wxy2XPjOfsgPSH7tUrjH1YoSDHlXmUPFttwBEsRsEd4C004ow3CGy986u251CZwXYeRoVJ
U0PVUmvXDTo29WB30dTD1LHObu+qdZh643vNGZvc6PDYg9DQDv4eYTYqGhL0cCrgbmvD2CqNLixO
mkCTDlxlxOkA/9EaztZ0uAHlBigyWYrs/C3E+Pgs7KJDIuGaX73CJeQzbxtDMTIZTw7JZ9p3T5wB
0xWLi5IAliZqbueBoOobdFsalf09hj0G9x+rGEApp09vfDDO0T48ZRfAjMOk91VPmzsmHJfJCuRU
wUJzbL8zhQqbI0fPbox4B1w9MP+N33QMqaYTMO2u/B6SghpIrfIZtmqf3c0EmEODCEe8QVcnDN4S
CAcrpFP2MGzUAybPQXwf0cFEAyy+wSsp07IL35EveYMkiTH/YX5IAUtBq8ol3YJbOUPrQLxF6bU9
Kg949C376kDs4PY2Sr8q+BsKVjjFeAWc/aszKFpeyu3EaACDbuOfgXP84hl94Z/gHBBfMJQE+Yb8
AQK0/2NVqK2BTlIgvicviwt8UoKMc1pZt5/xhD+FHMB9JGTQeFXADK/RXv4Hg+8tD7YTPcGLyccx
ScllYjZ5+Qd7ZB3WFNweBpq0NW/jRZLeL6LtSzCWnJB2Rx4pgVg6gUYPG5sDv4f7C7CafjFgC4V3
IgVWcdsdTojk0RsPf3QMTvrxB3CQdi6+bvpBf4nGEEJANwaKAfF4vp0ecXzonK64d10ycLAqeaWr
DLMTPGH6yuJN7hdgN7UQFyRDQQS0wG74MXy7RCGrNfXQCeLSSB3D5EaoIigrr7QhxOhrrQDp4Wfx
PVew4PcJ3HiomJQLFt8Hpq2NuV2+10acSMCUNb7a8OG59dCyqVk5HYGDm15DpPooR1bRW9/BbKfQ
dFm83KlnYEf8JpmTCU+QY5yoKN7Fs4GTyWBPfyVQaaxnlDP/s6AWPSa9MXqNV/ahJNpyFzTaj1E0
oQ2KXtOE9vEZvDCDsD7wGy9Rxz5RIoCPjvlOwKVEtXYcAK2c3ApoxRRwv2nLPUB7IMvLfVVqesOu
OqunYI6fiwsowPq2ij31dSWWmcfgBml8zRLACHNvQuhv0al358QFYQIHcWCISooil7ZClHE6ZT1o
EK2NPVbz/ZneOe8DU15NsBI27ZOKELs18t4iwesOOBErM2rZGqObOvua8Ojf25Y7MruVgK8/FzQ7
GG5qDR9KZiJv+pr7rgz+EdL4ObhIaJSfq0TZfhacbgq+HKB8Bz64qf/m44hpkyAhTKGQO7mUtl2w
NBwHoa7+Jj2F3BGU4FxxRBC/dfOy3MfnF6M8BWtWmRt9raElzg40L0kBkLCEtU1hgUrkmyiGgiVf
iXcVLuMzRperxcUi32c6BGmYlSkDZianEjHBAoraL9SdsL5xEGhZwwy6rHXKX/hPLL4a+jj2A70E
cSwrvW+Mzc/kyZNlNZwM4rDN5+K4ONmfdIjRO3z1ExMqBWD+R2Ei+tBFz+IS6u+oJomuIuXqRNYv
kZgqZuKYyppwjbBJYBGjaIlgYK8Z/2FVq/VglHscYobzsHb7mk8JSGevaeGBEPwVPDAQbjisohhp
I8Nhn7xQsjOLYXrtN+H374CO7O528C7OvhlkoSa7rjcM3/EIHE0Vs++2DUWAi91bPyY0NxBfeYWT
e0BagUfTnA+wJWnTDVoVQY33v493Cq74zoXUFjhvQnDtq/OVyiVYGYj/VfEd3P5sfuCR6/AScYZR
hUFkfGP37cy/4XfXh+cNza2F61pH74KMPCwQWqjhjJsAzEq379TOyuiHex2cZkF8xBbRjuPVxjOC
jK7hEyCjOUpARKaY23BtTY/aPiwdRmdMr1TFHFO3wWv5INmSmq5ffHEaRZEDJakvtzx+s6JBaBvb
ZvKl60aUorfDtnX3vzBeCtGvKCCSDQ422KpMxhENHFIM0eExprQb0E6nHVWUptunN4rG5GvAYSB7
FjfKZHHiujBfIZRmQjnMjo1KcPqBv1w5tf7wD8Yr+sFLx48H4REvf28+E3mMI8TSKxs3KLeby7I8
GCXxcOWk8cYwRAjbxAJILhJUOB2EfdUJjJugdUwQzOf6BdJmXmyZ7uyZ/ENGmB9TRA/O44NilydB
+BuE9VvpfaFJEidOq9yi9PYeaEpFAd4kd2/lDKYrbtdP2OzaeK3SdJsA2b29Se1MUO5tyjClBG/R
Fft9IihLYNBKPzHf38dEbx5ZCThVaHdG/oMpU/sHfix0wE7GjRjQjYGo4E6YgDx79Hg5W8TrhMzV
t1JmLShl1VFGKn2fsdDdFuPcCt/JHqfaheJ/FMrpxpPlaUub2vdGoejfFcvHO5W0pa8NwKzK58Pr
b9Kxqnwz1I7rDpXl/ERU491AmYy4XrFw3xWBEEC9yZwHKjoGHNojrjgdTmJ1g5KMH/kGpOzbbTQg
A+uXbdFbwxL5gwm+u/0JzbievA9qf3pwjjZyvQTXlTZYTeWXHiceUX00kHLGcs2zQvf6F6vOhK4I
kFb+PJjLyDlzNDp3m+vh5tBnR531zzmYgg4MbEPhnU4GE94lQOV9d91hvYEeUr+Z0cu+BGXBfNhE
cMrZzqmJSALyvgavY8EogsYy/RBpNKAWaAc07QDDDYGCLXFSiFZYg2KAi93yKhBsDlXoJ+Cr9hMi
RalUKrQMTPUb8xaO8G6kwMJ22xiTFsuMkhwhbRQTSZ1V6z0fEEuvteJW21ew7TmAhTjCNubwoG1F
WflzMFFjgmHMyb/EaAohIyMKCie4OnoFJcC+M9f9RVgC0ARhdqg24uJ3+Vf69eODN+Y+f3KPkg4M
HImxETvrAHfkteavqLjK4ILHPtAZ3A5M6DRkUVpTahsOPr472QwuMuMMCRBOl+JtgejTpMFFxwAf
Gjayjb/tBCUlFfQlY/Z1drKn1cK5O3b3+UUXSx6vjXwBiT7Fd13s7ZPXA9Dde791x8RN0OQsbtlC
pb8620sKrtrWyd2RQPHPGnOuy+IiEsXKVvSBlaHG2VFLzs/SF3FXMTAFjgMWRRfTt67TCU4TEqlA
R/QwRt5+3l5jXE5ruucgH+Nw90KwgSgRhI3iEHBvK7/aEZLFDz+ZUxcoe8WKQRWXYpZooXylUa6p
rgDVo1VSLtsPeCHXvTo/3bTn382vsV53YSYySClJixhuLwonkOLuKUCmbwoB8FWtuNIsv+0RU0GJ
88UIDxwSKQmzJKY0PFFaMhSlACgsfL7EUaAdcYJhxkpdFz1n3wDXVKQ++Chyofxj14hpk1BK+rDz
/XaUjE3IArz6Ph5/SOnW9NywRHy4SGhwgCX0C07VbU9uI37apYPHwFg8KwSxQxTZA84n1EFoM13k
CccAqjXnjPv2UCzQYj7Jm+OkYTtscE3H1DPGuCkRa2po8X6DzigD3dlTRXW2cQXZAm0NNAznyxT+
ZlOHYEUWNfhMTRvnhDe88m+SDqG+ODpkuCOPoj8R9TDeyvbPeAHGxg8K0KfJ12p7mhAB97PaXV0R
HQsj/QA8O1ul55BiIxafnbc9VPvFg+pahijEmPzmsUJx0V0zSzCEsTSEmAbYhvA6HxV79kaMwVeM
XAZjKr3n83AYl+HrNvlaVdqfd70XLkoOkx0maw+7xuG0Ig5MekXEBUz2MEdfIZG5TEZznHFsNiqA
2stii3ayH6DsJ7ljDilEX5ktK/ApvnSFK7T7vGernHFj45pItBAgJprGs9XGlJyXJ5A39SROhFg4
RlfzsKwwNZdHxsAOezjcU6NuOKJb5ycGL0xmWnBvx/gqXTfp/Mb5wt2D1mrGnGy8UBDy7tXgHUAz
wwCDj02vCwaA4CArrwxWshpa0Amfowc4FPfa9jLvTDsYRsUwhv4tHkqq+zbDEtyt5ygr9S4Un+yS
kFganyi6Jvd0taDGFWyzo16nw3xfsPBAXiMeKBQmnllxDVbJCYTOrN2B9Q5rJmEW/msIcRY1or71
S50/xLQPNpTXpS0QsnaJW+YT/+Z7gg+rxvAcbxVN6eMMiSegvvpjZz9S6g/ScLYfxBmK+bb62WdK
dhFnIAuSo4qxkfk56O0r8/YbdsmnzWj+SLt/F/B5xEkAAuO0697s3uTsH7VZKcbMiPUhyuzVUp+L
nE/0URcmepzGYmeEObkH4Ma4f0wlBvwKAAQQOYzo2zFIJVztThv5pEcEecYgrlLLXIHUALpJezBD
3m2SmQQynDfLx+QCG0kUT4gJ9KC2eCMP2CjqFrXAB/M/UEz+9MoawMW2b4yGDI5YrhjIZi/ALDnX
62xkYb8XxbcJo3n6HJTjhpK/nBPpoD29XVw3qOPMivkRggo9hQ2Ch8PXYpgrOxOja9Cuv9Da7BY4
TFi0RyzZP5aWc9z2tVZpnBdScAHQZ31YVFGfVLO2O3K7yatFagFWPVSrjODQ5pcLLhzKIoTjDko7
p5tUcxim0UXvU/CueHOo6mXM2QI3+3I/ssaRR2+rooO8k3MYueLVeREqXvrSwui0oNzfGBJkI6rS
SKGlRaz/T2KKdkn9LCuiB0b5y8AIxyuplvZR6Y0xpDrorhQTY6lFECvqMV5yWKw2wd06z07qkP/E
AM0dVtxTnT/tr31mhPZVD4G4R/5MJSvtAqjQ4qtwUWTZwsOuYZfwi5OdMeWONhlnERTZxgHpY+6T
ER0qvDL7BkC22Ot09xnjQVBMXGtZGHw08c40f9bZYcy5947R0enGrUnVyH3AOXr+oCWmDRHqkzbA
kjraS6v9G2re2EbtyVRsymYGugan7SewKtlPe0bhV4JGxtrxpf9AGSvr1zb7zumo347GCv2Vdv27
DA2wwKLhOIQKWXNxwH+9eg0XYld4eMboT8EmsIl/OX2viisJs3ShFmNCdXKGsRJDKIxarj9M9vC3
GGXiA6EdZn3GDPiVaC+s4mkjJaGDbwN0ZpQzUNNJODQWCMkAwEBzHeFw4dP/wg2Gw4eqgT0POVkk
lNMKFzGuLjkADuZLI87AxMUNK4Taups/Ayvi4J8oHiV9J5DxVlfl8MN7AGHi46VCSDwsAW1vfy8T
RE/FtMN7WH1W4TBtJlBeMBqiW6i9XlTCiJiJsvGjD1FbwDLSMFagROqCyKtKChEaY4sBv0Y1b3sN
uBKsQO2KdTUnEHUDZlPpEXpKYx0H+ihCR8c6rO3qr/ZeyxeKTGF/EFyEnIRhMsw1wsAr6mqV6pIB
ILZEB46Uf0Ct+ZjfNRyeehZ8zBAA6r5uEd3yMDHzQ7gh3Ta4kHnQeiGOw9TBWLhPaezM2dM4zoFr
85P/tF+eSMqbAH63WkG1oQZvqMk/ZJPREXCA3d0X5lrGyMA6wFxjFuPNR3SKL+sYX7rYUo0Y2X0B
0ZirYfaLEw3C0n+EUIhwIl9memAx1mIt/wqqKoP6gV/cwrURVVsm7IjtCZsbgf4wWtDxCYWacKDU
xZTaaEnB+8d8B+HbniQVMYoiDlU/Aw3IxnoBXH0ATCHOtGQWK25aLCgu/ANz9LH1Ckuv5ZZUVdwU
kLNxpHyaMOD6FJZvflE4l4ijmSFSIYzNEQRrh+qCN8bjPPBEcVCF545KnbfoHmGRGi8OPia7CcVW
zRTLPnr8JDg30DJwADxNZAwF6QSrrPb052Pr3lscly3/xJ7FzYLZN/6qFrGl+mgjPvZSsrBusDZo
Tfqhp+ed/KJmYxbv03JZ26HxidefNRnPKDKiguuqQFFFsqkXmKTBLQMSp/TseoooNkiE2utxJvbH
VBKMl5erCxaklTO2FodDgkiHcbP4EiBOl/jJK2/tac1q1B/iXfZCk4xoFQoU6JxxgHEv9vxjvddT
kcTNewEhXoYLsLB6qW4BzAD4lLRtTMjgwsEYMSl2mECLT4zq75Tko+5WBFsSH1rU9paUSsGa+OVZ
iWesaRgLqsZ8j+BV9VlACyKkua6OTCBFzkxt6+QoY0VElmdeAUqvwuR5alSTBRyA2NYI8CVQdGxM
ubUdegtzoQE5MNhOqYHWIeISTkzPfpktVFAcAZrnvfScwR2imLO78rDWPJjxHYtkyGBxR9hDjHcX
K3sRzlJimSg/NEaNhH/PnrN0NjL5JFSV1Lk49pExc3XHEblaiN/llzoaM/FiQ+73VcEHQQj/igKe
rKHN/WQqIbgRKiIDM3lET4eBuEgwdvnyvEsfUpPBR3yQz2CnsXAWTqrXmDnxrXp8t1JSEYstOZpb
bGXQs2DsnHpIhrmNWajm5cAYRkZq0IEa5gdNhBYSYC/hGlCw7S1vJiQMaBJ3atBG3YIDvNwaJhzv
b3vF9296ng90ssnHRrJiFNKEVkIqhnvZkWfifAE/+HdYdKtw46MkeSDFxrbMOeBx1jcNf6whkLkF
pEhGlYkaR4AW3686+tzfRyhHNvDu/fnwpG6ik7Xb+BZKsFBEWw0ilu4ENrmxrrj1J6SxzPgbXguP
MHXXhmENfJUg4w9IQzVhwNg5WR/RvunSYjBSxwfgynDmPd/C3f2p1x3LRHKyFC2F5U5SFn9fT5BO
EtKGhBCNPnNDI0URxV9ZUENypm3B2lJKOvj77lfzOxavacFwjKLEawIZEx5N7EUYoPTRnlvv5ZPg
PCwAyHHQUtr2Hxo8GK6OZPbGdnFhtRM4p9s9NcjP09qokco9E2AQDw8Uhgl1qabIzbZs4K++BKLw
eM18aCYdPREW0pzHbkpmB7tgVTDDYJeS47e+TH/6I+rgCldPdCq3trEMgpyySY3J8HW7ByJCqW5c
W88A9/punhPHHdtkCT7dNZgDMxqOPRceXmc9ztg5Jypst21lnmg0e+o2CIK+YXbMpSfGRCr/b5pe
OdztMk4vegohUtrjx8OKhxFL8BkUVVuNV5pdcJcWNemx4WHXhw+w0ss0YZzCUNz4etxdSrIbaocI
QplcTJ3kRWMBWITWgHAGRlxs2x9ZIFxzMQU/Rq8SanfZ7tGpO+l4gbmElboGXX2HaHCGObgAG/vF
1VAOdkqaHQ/07jIpqKGUAE5Fe2djwM+vJi/kFicw2jodjW0oUAC+4eE0QzCgg0O+HbdOXTYsx+GO
Y13mQLA33lMjVKDMkPLRoiQ3H3nPOq+jwdSaz0ngXSPzJKqXzLlty6QDjr2ipUsUMmfqqaVGBkvH
5dlta2gSXHxnDxelD4wd+Blo1y/4x72H8EQrj1aFOwpSErbZzLc/ah5kuEJBDy1s94uITgFf/ifH
fTicuiNqEKhOaUFdGcfbNgRlpM9AZVhgB20Db3zKEZq8XAHGGMWEHt+AMJ86zAQ6W244FITTN2It
azumbC6us/Yf01Ku50XBqiUrfsP0V79LD9vsuBUeEeORMRoiImYAo6mNW8sjRQEGmVMf4E51blpi
vdgu1AvpAPMEGmJjL1r8T4sI+k7g2u+nVYjHKnME/WfZkMd5PFAImsJ3Z+guRxpKVa6XGLoSn0Yo
zJf1UJ28w2Vt5B8ze2vZPh211SLV47G/9ZjmarHuZW1Oc9ao5kqzpVz49cgR0xlbsbV4H58ZNhqr
sDhx+chhASeZj5xCjmQ6VZLB6aWM+seKnhb4PoqEIPbaloecM2Db3NkQMQfFjGBqwlCjKi1+ljK5
Sboc1Ut6ioZaaV7cB0LBZzbadNwD8Nfxj0B6YzZLU5QCtTNjDk2xLgAkTKukpbNevJ+L7NgGC09P
L82+49/2U2f0obwW7iC2GTJRfUGCOu1/FmqUARmMEzcASdKptBASS868ZHMSb6l62TV/c3hwtIGP
um5Ruqmca0Y4tBZaSDyRDYhFGCzJc8BD+qzH17398PxPF+uENttY3440L1gtPal6dBZEap8N3hAH
4VwNub25PLMKEyQk0YX9pSHyUmTcdKYgqh0jpSjtAiqGMTYlKKrzM6Cza1ZMF3hS6vKI/G8BkUaT
RERcMbjYcO4Al8Rh2/dsVno9QWuL0jl97uDj2sh3qY9h4oWoeEEJYZZ5AYGOCJs9Xe5Hu9BtKX9A
f2QWsbQLVhi0Za5Prs4tVyD01CcGr1wAB10jHJUdx8OiSGOuyhaUQFF80GxwXWXmInC3bcISYkhL
wlg5B3FpKVuynx3Q588uleRQ/HhqO95yvXB+Tyj9OD5qBHMjrb/xjSfTblGEEQm07Bw1LlEChPGC
cV0+DC7n0LYjYkCfmvsv6HRvdaOGGAHV4Q8afLmKhFpjS3o9rgAGLives1xAcCX+n/bKjQqyMF+g
H7fZK2RkEIJO0rWixzGAVA+TdOsUPWH1MmPt3NVtwe8+07h368gyUNrb8YPygVDslGwakwrtMEWj
zCUgSl3fap7aJnnNcZye9thRR1EyF5SSF8gCoEa8eY2aysUADvEsszFmfjIdtmC3w2dzq/mbbLUP
0mdSTXhErKJtVsfwIM4aCxuR9/DL/217XV4qZ2PNUou9PD+EFLssmzhmy3LkxucZZttxilEhMn0K
urk1HwAhxYccxJyrkcqJ+D/Kq4IXTopRZCNUIeMuH+GV+/eeMKqCvHXs0ZXKXUp5m2D8B+Vo+jUH
Pzlge+pngUcEpwNph85QeKJ4EKA2FLEij/iqUp7gd0c60sQtrpadYVUQ9EzGZaaswKKAw4YWZtsu
TRaNwIg2PSGnDhMRtb/p8zQpdLTkCFEFElZkURKtyaW1S867lP27EquBhcaDYjTncm89CNr2EOuc
NLKI+t4s5OikmGFBY7vbQxDi7N390lGT3crfyGlL/rGLWkHj7sUlIiZFiSJwwjVWWs8NO8agh13/
NBKccaHRzxwRJZbhEM4Nzra8y3PIu4GEmx84j0sazaVLRXLQMdRLWeLwAqHxNxEO8+2wj+lei7OB
dKEcFitn49DI0J5R63CKtee2rW/Z/+gQWL9dPH+P3DOZnj/WvNoB5J2uObSUXVtnKh8aVmR1e8xd
zWjuX201uVjJA3yNUuHDvIZ+8zSD0miMnx5BbhiitrVNmZ29MRpAFgrhZpuzt3v+JQwYon/K8Su9
q0ElTr2uhf5B293nu13kqxf2PhuecFY1cSq+6Urf9UKYkgbB5voM4I/laB9nNtpRgxTuuW+E72m4
aJvEosNmRAbuDZMBucWyj39TENwJTZARWVx6jrUxVCxuQtX36Yk0bjKaDt7lyKZjctT7Rb3Ovy7T
H93ZtdZ4aoQc9l3mGGtQhGq6XhiARAljZZOiGB7vmIXdpmgs7rxpjiYsrlXNWECasxzrNGtpux1N
7zRykpNLzrHBMcCZiT85lhCdFLcH3qMYZnD2j83erk9/hrB+Q0byYc9vm/jcS9QOr5P1o1h8q91k
K44HKOXJyMYxgcZx9cdSMPCuK7EF5iZeNxjGqZPPdHmdPkIKzRySbszPAdIlUDTFdktdgQhzSqE5
5zC4klJMLF0bF552uuHlUAaABc7sguENtZ66zdjpqN9qY7lyl6fEPHlSwHKScZCaAYCYGXhZ/Jg3
qfBohpxx0qrxruhhucsMl17H5uzLg9qYHI/qkuwwTJs4rt98+xbtHkdXCI+EGcslkuzGZrHFD0RU
nUEmvzubOYBiqOYKlQN2DM2JRrb2thQSAfhuEFTJEvKF53VxuvWOTKORgfmjdCCHQuhS9dkKfpE1
T4A7hLF46BM8Dl150QXIwoKDyqTW8rrAuGFE+7qnWppzRoYhpe+Toxa2pC4CnzUFE3dzn1uThWuD
OOjBckntlmW6XYAVV1OuYKbHWARO7wxKelIUilEFFYGOypY5n/yi/INOCXwku57cczxHHvZWIuGJ
VB7koSE5Qt/JN4emRF3Ff36WB0cNBIECxO1SJ6zyNQMxnkI6W799l3tCfgLv5CeoYQzaC9YMRXsL
pY4VxmwMjOlLLkM6t2p2sl/aA3jcYEtpAXEW0yCq+YGvJNAn8SI+Kox4aNtZkfD34Dqqab9LHcy4
VIH/AXPCwz1D413MVh4fAXMTOpEniyXmZKMmg8jv0cRQ/C/mjxxa1gVcjfAH42JMbqoH9KHHBScf
S5JIme+bVYm4LLD1Qt57kGfsJj0e+jELJaXiju2UtvKb+FZI3zIgnJQqTNx6jrPCptP2tqOKSkHX
sOldsGvpHKXOzLFMpQLzNPvGSSm/JiIp2m0jAKcNGABl9r9+EMqzR62luYzmcQAZzuZIBI5jmvlF
Pyzi9zzedhZI0ovi1VeLLSo0Fq6UpsddQY/DqaWFD4ceZs7ltw5/zkwrfuxMTquCUSLrlfJfVxxu
Hvm8bxUxxohMd4ebBQlbnHYI0tQqKE+6xpL1jYizLFFN+Dqd5RGbd1sIdZDtBFO8ErHJefC2bfii
za4pQoPFIBe4MZ6WhCZoJN6fM8gVbrifVPaZpB/3HnKQ8AjQfRagIm8sPat5nB65DHDbJczPEFcd
9nOlLmWv39S/5dFp6TXqumPcSd9c/ZhcqO8/ilWSoVJbm4cLFh4PtMSoh8Kuq+XBIcuCcsrhQHFK
dD1vCXOqDnWcwnnwnYFur6n7kTu4w4L0FxXyjn/PjMdGXXAIhaxtudFMPsy/31Y8YyBhGHSzKe1B
mnINb1qWQYufvk4G1gZkbshKjxnXtf/qFBPg0c+8MwWCBEKiTlc72vujzm3S2qtJdPBhQmj4TutF
KnMq/ocfGRI9CcLDj525xnVNBc6foTuEThThaUiFw3skOY+wMuxTxCYYvhyUuihrFrQMtCcT8Uoy
INX0R86ib9Ky03moOn8OqSULfsm2ZBCov1DA+8iVwcMkTjxlRRY3mqQfYKRG+U4z/aXWZPZlQwOL
PZTo2z1/pcXJh3yfO15oUPjOvgJz6UMrbEAhRKekn0w7BFdDHM4KrHV81LTPVeoX/FPSnxdDovTy
DwS2r4nZkpeR7BSPp/9equsFQNwHLc+HnDpml3YYp1nqcvUAseHJGdbn7286FJE1CF9DjYW9iTob
yBEv4lCpydT3HX2H+DMSc4XjFCfEhBdOIBmK2QEqDHQ42NiICRTuZDybt7el5FW2w2kPIujxzDiS
xEL1XeSPotXx++J5pKQol2HEaqXw4qm+sJuNRu+tTLXBgzv06fjFGKe7u8Lygd+E+LNWRPmaKSnd
8+04f8PDMFvfkMO9NXk6I0ZmNTfU2c/hRnCvg2fdVXp0DWecWKHnO8gUluMGz/kSoruNIiE+WrZH
PhXqhz3/cizbnoShf+ieTatKMGkqa5AebuXN7hUmPLJa7Hr+U90u4IQF+EncHmwSsKJlj6dWGh+0
6uqbWuYHfaQY6ts9EPCPf8JoCw9Zzt1TW6eyPO+eu4qFwl2EGsqlVSxiyjkaXl48FzO+UlZB0AR1
PORJOFQwOoF/DmlKzyyvp/5LqfDDsqIjlvRUvjOH9ghydJm4YWoPI5iNX8u1vYsn/aLMAqRm5rJl
8q4q/9yMOEN5YvgU8YZ0ltHyAUcLgE2fkSS80OQKLVaJ/qWUfGvVaN4rQ47jhqHzHYIvfZgrN33M
x2PeXbRwhyyUG+DnEd9QGEGgpUO0OHwYQL24oiKFyx7bDI52gGQtiERfn5FjfrJNIPdNEOztZaBw
uLtDdQmXmgKEBlAQ44y7A2Qu0AFdlSmAfG+Sg8zf2DMoEwwTByabg/bndbafsdpgv6ixJz65cDPu
Gz5+ELTUvyDXK8P7We2lh0AYCmj8D2DAH/jHN5LYtp45Ma/6d/78e8xQpJMeyVypdpWe0Ue5Hfeg
I4+tGuvpY9ELaLwI2IUaAcVdJvnSPaS1Ez7XwFV+gy0mnGqoJMVm9XR7yxsDRyJXczIVpoOKCo1C
hKolJTGngeEbQGrpA3DekxEgvH62GXYjYvu6rzNnB+U5Nmz7jatdyVTN1w/ztQM+y/mkPjTdDnNk
ivFqD/2so2mzWYGFFAMHLQxJW+HgY9PLiUgVavHNOKrDBwOsdS87eohRQErhgefkSy4nFcX/3uA5
0OG3gG9R3PPIYk+J2Nh7LJapU49SBFBypl/ca5GwNcu6awBmgBw3EJ7UxZdL4JxhnwtvJtrRVpS6
Q3SAOwW+ThgwUOnQM8nJz8Wo+a8zBTG361ObveF/Aeu/bTBh1gaokthuwdh09A9lCAF4QmCPP8G3
QU5jzBtrbnE+GyfuO4EOvKz0M2nZ+d60gGlx32GYhk8Z1QwSLkADah77uYQ0qK2HDw6839dbrxH4
YI+7WCAw5EnCj6L19BeIuu7aeYkERCVOMlwrBXf4fjpv3TUGnHJ7fbmzaDPfmm+9FzQf/bPpEy+o
WoydW6q6e4kfFshPF+oP8m3ZtprGW1AjwH3+VQr2xU9x8XWNYjgunAjZOeibNfQfRt2cP8elbHnq
DttrcbBXrrA+WflQzcwW+gIK5C/Eu/jBbVE91bzjZDE1p8br4Dl6ChUZBQDJvOftWO0W1D7Bzcji
kqra6y/ljgEAAC0/GmDn1I3aOmyytSvleMjFZZU/gya8bYYa/1JnT99sqoCAcQilP98HDTo2al7G
6hljUIuwGDlEG+SCnJ1Uqtx+4C1XlmxVMW8gXRIO0MWj7gIQxEQUHiF1kLWlwFdonXAs46f8cYeA
vb7pXxBzIrqhRJbhAUhDxxnFwZKOoctsTM2fcCCQAGDGohjLD0MMfQwlf8DP68q98yAXSGFjn30p
XW64FKL84goe6LhdoczZMOzyF+HRRoE3Utu492/mi9UkfGClIwI+5nwzCtIBk910z+FrD9kEOkdv
VyWKD/Wxw4Ifunif8FHEWjAfqkGW0bnbQBv8Qy/Ped6s4tm2KPgiNCB4SDm88Bj0ApjZD/KxLbKG
xRuyP99y+lS/Y5YbBHL7YlKu2DzdYGAFAUIcNMza04ebG6QaDtcrCo4UhaGdDacjxlF2LOksqsbe
xMEEauLBfG/ht0HoFoGPzGLSF7DQenFzFmAycMVGzJFefC96qSxbDs1gKb2lZ6evIO0wfsdH6UbX
axB2w9hS4xABT6I6irN2GFPNg9BZNATfYMY68mwFU7y7P1SzfcHbARP755OH/z30Vd9wcVssvLui
bdn7gnWM5imicxc3fn6DeJu9ZPbCxxgknRlmLm8d/1PoYY1k7WBnpWFIibscpyZbHYE7WKPcyNSv
pzkDuR0+DCCKQSeOzphLhHe7hs9Ayb15uRvwU+Z9a+ZSIMkXaujbRQsZcX0pamilcJuyYr3BYYn+
90by2EUlcx0s8qbzp8CfqIlrz7afWJGeppzeXMgMK2himaLSfDhNbHA1uPSPxdGK5S2IC93Ktnat
8AuZDyawTYyTv1DcdZ/gs8FmIfUuBS52pLgDcwby+qG6SLYGv06x3f8B3RwdlA64zG3G6rCrLjEb
vLMiah7jiGQIwGuKLhvFnrbG5535xBsoEbQ57JthjyBNzKiFEv/UQobXBjORxDm5k1+jTlQHrOQ6
MI8DM1xfbwYnJKbLUhFqIWbZITRYuD55hdOnjLEVJ7a5olL6dssTPwCIgvAAdKZUf6X2OKkTCNiT
rx6IwWUMIn10+RDcFt6eoodz62FIYjbrY6TRnaHKWDdrCkcpY2l43S6/r8EZgwYQvFLcRFF8yxb/
QkW4r5F+XKahS8elEUTIOXz5AARJr74FRPghsGaPZy0v45AFw6Ooembz2lyA3bukh7g/OIZOlVf0
1DK4QZQ8jC5e4FFpmCd7QmcKBvH2YhofJod0xlZ2Hln7DsYvT/0BmQgYLz+tOUnpLnV+z5L2gsKc
wEOfzQQyzNDC12ayH2XSwV3FV3GBUvCuOa3kMKJGcWcGYl8uDZ4kqxyVJFNPpzPhQKcHoDjrQGtm
PnSewsz+d2oN8SkeSv8PPItnA/Z063G+/PuFB7VE9KdNlivC0sm84IsBVbGuGeY3DIO8u3Abj6Do
MIW3ALoUanD+Dqh/MCV3bbJSNPTK7DUCyjoXo5wg69zuMFXelSst6jqbu3Ft06jCq54cDpCqBGdm
kTKNZ+V3PVerImRFpfG4oC42wd6N+avUWIAtPHhUNEY/HYMMHypBBMmBC/VCC773IweU0aqoa9Xd
EJoCG6MX8vf0cZsj5hvQyieXndXKEtUZ/zmAZkl0t/lylvc+4pLtTnx/DcfICReqjwekek1fAOAN
9yoB7CpguqFu/uGCG65fGlF+ZTo38BKtYQTmvUxKXbxbPDgLvI/wMoUqoM2unAOzy9ugjm/4b6rH
vLG2tuxnQYf6NABJYrJDkalqGsNfzHlkq8Tb49HoGcw6fcKM5lBcFjMYo+sawE26BNpX3TCApTQ+
qSqOmKExq1PWBQgMnacp7NObTz6Q5ahOpaoOOhifcRMw6IdayZk6MgD/ZD7fpLe08FXp5o4V9TFS
hGDWViPFoFToxX6IQeNPX/+AM30VYDpxJlVbM50EuHLTWNYgFSq/X0Iv2hh0woxkORCsxHHgWduV
6jgN8CYHFG7CiC8x/63VLheMtHb9Oc0UY8Q1nacrEw/u+wAd2/8wL9jjdM8eTS+oqkz0vtma4HJD
A3o5x+kKbJIUE/3uTL4M9Qk1pUx4MGd/ARgSzWW6DxpW9fbCJ4DOSSb3+zmVXgkElL7C/0g6s21F
sS2IfhFj2IH4Kor0vYC+OGyOiiI2iIhfX3Nn3arKm81Jj8JmNbFiRWy5b6LjQcUHGSZn/fSeAvun
/o8FKw9NkMHsZSKzQ2dp5yFz5XjGu+HWgWi6ehGJr4GMJ0om5Kr5esB5yp/ZjFPAc82TjskOczDc
E4irYi40Z9ZhEfBfS+4R72k+vwmJZULkOMGmc47gHhMKjCsdZxSjpgskg4njaukNQUIqYihsHGAk
w1iKUk/Q4hYLJ8uo/uEQvN2LDemOeC8ep1U7A5dtfU6tk+G1zbiC+t0S2e2ZGUc0gJ6EGvIMo33q
egbe1jYGBavt45FScr7o8SZ4a5pByxemA3IyRRJoIieSs37nYzKhFOq3a0YpLL8I51RdYX+U4w7v
RptUGmEBSG3sv2cDzjyJk4ub95sp7ZMU/4t3IuBRAEYUROi0L8cmffMTfwjjDDjRXwQwmEoAfo1M
DU/z9dJRj0VQFwRPo2WaOkEwNWkB/tBxDdgXVafWdsms0zjUY/j47JisyLAWHAz2mMl5BrODq0my
fPNqIP4/Vhq90X5F8KYUFkhSzDGuzcuiYkk5EXuJ5K4lBiC/59TyaJlo/zuUYU12D1ZfAKgH+BIY
rO6tHOgIGRfHs5atCsEnGQOBEHoGZkS/woMqz1dc4tg4grBpaReREqz5imyyqnOH0J0VVEMDfT5/
z0kAaBY/aYbZzg0dHn4h6b3UrnlcWkfA53wmETggDTEkA12gSyXheaW3nRkDj76rXBxINzZaPRS7
7A/qc6hO1HuSnlLTIN4lhucN20H+kgtE51ZArOK9eLT4FKJ6zLPhLZDa/dMykv6Wg4G4XEqcshja
cMtEJWgwJ1lltR4QkuYfgFamhuh7blWhXUgNEkPGIRRept6JMdgsLChjJ5BP0T9FkuU40q8OwUQ3
zwSTxViMSjLnxSiYHSpqII0juTolTj/MQOQNUBXFgwZAzFss3rfpXzaIcSJ5aOjQeWAVAJw9ONwr
0clcp5S1OCwD3bHSpBXKVIh/35h4gwzb3GpejhEB8drFWb3UyW/YLczTMyX+gJGdZsGGE6XGcQZk
QrHQj3s5R12JF2Bt4i/bvXU5Ie8C/86dHm9kzp9wHraiNjHm2k+YzmI1s3inPFgyl8sWXD5Wu0Hb
mUKE3DXDzp8wMPw7DyxJFuzvEFIHTnjHFCMG3n3X6SSkFUcSr7d4O1iLmSP6NorBjxD/XG2N/rIz
YWxbpOScSDSmKBiENct9d5t3PUxuOmloBWLwgzdeWwq6FPh47n8BbsTMnxHpcG1qCJKQX+o+OC78
A7HvLnAchiRbgL7f/pufk/tRWUh7Zn4jJnS4fVD0zF8s7Zy42idmc6jPTQ4M23DZGBjWimTEStCL
mTcK6bTGQpAJM02MLRqLdZFQplqeEdsk2KiBvBZyqxdkHBhU049OzDBG30GrYKnwTFud4P0AAp3d
y4LDuZz8eatNM0U+/XSeoQwtacJP53UUItwe3Q1PcTUN/4ESvEAmhwsy4Hrt6iPN9COTQ52dKTc4
tNwXKq1hmK1o1WINnJ67DjeXbp68w1ConDHdhoti9Hi67qZ3sb3alC1nOocMB/AQ/cirhfYm4o58
wQmBLq9RiHEBrLkI747zAt/hG0EDIM2h55UjEs/iD/8TRyxNfz4EnjHBScgoXGPiDCma1d03cmdN
yRKVybFCNxZ8myffHichvGF6BN2j1BNXWo2p+jQeNq6KP+c5E8wI4xBfkKifn9OMAwteyUGtUM7Y
f7QFqV8XWTkKBKXHYZxHyYjePUWMAE4UGyduknNDdES1dDoQ+CiaIazZDQnsPPaxtrqZU84gGR3o
G89Hjj/j+4ArCb0bxbAcvSRf1KoUoixAwOLxKM3JKxAjVNbt5vxEgJ2CISRKL3FS6Hy1QwExVAOf
AYn75mltpawjmbAydFqpxFoBy1h8Jaw2b+Mj8DGXefycgqJEmkckQ8fZlCInOaPZyOzcPUN1Rqs3
U4iFzzEMXNE9zVnxZIAcIH8d7cXXOkwvCf1SQHawOh1CTMgNhjo/69tC0wg0myKxv17gh+AoWNSh
czVl+Li6Jc4c1eTFv1RLWsezjxELe3cWAf4AtxNaFwupk6WDOg4wQzjgcakMph+xgZFypiSw8V/T
vUgPzP8CfmhY3nviCTzjgojG2ltl1Jl3niPxmgbZcq4RrkleIF3/XnP4L+JRQi82a0wVyXHHmKHw
zSQ9MrKktKjxs0FcDkxfW84R2M44+R5p9Y/C8ekmi+h7gsaSrfjSJS3vEVCCFBrPLfgS4sa8PSJ+
N+KIgTVThsFc5X7aUCKIZGJeBmOgnot2HIacGQrebe7eti5ZPgUBHiyu0AXPOpF+57rUZsURBFAA
xgCpgIHqQt/1OY43mUdKX8v5mtvPBut0fYpyWMEjSgeCWUNws8oVuiL8TXZXQvU27zBJhyIjWr+5
HZ/XpxkFGgqo9swVg2b9Nj9NL/6X7Ye56VeCg/k5z9g+JM7RfPV2x3LBRwAUzydYDmlMj4GemJ7U
QiTn0DcFjoL4Q0KJEfm+TrJwYWyDFB9IsTwyxmHkqZFkq2FPa7a+oiWs57Iyh1dFh5y0i7LaMJf1
pIp13rSY4rIYMoFn5X6dOlU01sNPYaL7g7m/fsFyIvoCTqVP5qH0vzPk6vVinozgf8LHuO0kx66I
1ixnIZvAOr1ORKQCTWqvTnM8fslgmFbh/kj+5FaSaez8p6/9p7bzGZLK0/uxno/WPJIoXp6nNrnv
ZXYYQKGufTF/kGEE5vXTN524stPrmCJWWROcSpDSiwnoVD8peW1xs8d4DmAI0PFrSueSSmX6hjlo
TNAaEa8vvRe926IloYVA86Q0Po/v+0nfMH2BBamL/7mKgIwzd3diRcc5sYwm7k13lPGmpDParNE9
eBrfeyIZdTeTYQCO9YusPSWI1PAMHxPCJvhCpaeHCqGmHpT7+st2VkpaG7A/OZDRJN2wbXphlDpG
znMEsgPKxioBi20ahEFRMxwUsR5wUqyyy4EUimyCxih8feAaLjaaKOCG1u22QCwJAmnDS2IM1sCW
Gk5PyFNr+KI1KNF8gcz5p33M02HyKxFfrVkEavG2gqzGSJMKFAU9RuWazI5nT3uKIsLO4e/6X/qz
7qT5sgPgwdGZ0Jori89MJAY0HLCcmtZMwqfcxL7e1FOZScbmoX2RldhfWNbE74TBmy4YQc1L7/iX
dTWEnSQjZWohT6/HG4K805OXIyU65hJvRAkx+zEgM1kruv1wtxLgwINup0VwbqoW2no9urF/tEl1
KbvaAKBfKNZH6cT4o+60TcHwhMW5tzpng4WJNGjTB5/LE3N25pPd4sxcp9Nogjr0C8aU/PZtSwOg
02LdtA+NPZ6l1GWAEACoFFkPQc5vRiyGpjZKmVQ83gM6sK4sUza+BMiLGAiCKYgq8DZHizLne93n
fJ5TdOPUbG9soqe9anErLSwqeBn6PLZdmAUEB3vyobX8Rx0QLj1h4Yth0UE8HwDOQsuEuEG9XMxC
spLVml8P0R7jqG60Ixv6LALRiJ7Z+mR1MkyVybwcRsXxFLXpO/ClnfDi2UhTP/le9OQSf9ll1wo2
vvj5D/ag9tSSsQ29S/PZ3z1Ch7B36BUUiE78puVb2+3UWn8hpzHlA2jliE027HSoqsBA3Td6/Ihc
rakXmaTLKxXhBMIwVFmCd4aDKTPItMcznaprERUxKJ343ZnHt/AYb7AYPZ19RMAk7lJnhr8RT/sU
wq2NNmnq5s3xdVr0WFkFw9/WC2LY2j1FhCIWynhHlbmuBLyPixl77PPxvkfnJh4uOGgSTx/VeoAp
zBCqHbqz4K9j6E39OR07DE6a6/nSk0S7IPpKRgY5lFFeS7wfzm8jT4cYCXAyb6hxaO1Iz0dhXg54
z53M+FvBeU0AVAh8Vw7BrdrfYZsIwx8odnTCoOVgLzB6wztB+THLx/klUXCrP8UEaF6gdAaYTiFa
RUnIJnjLjHTKrrZk3lXB5R/NJIcC5W6QvrhA2FBgPVqf/Zv9RnYuGe5vkpDZlfe9dsZgeOyDoSlj
avEyf3M2P4g4sRJyPPZ295MDVUKsAzD/wPcpBp04r48WA1speLRzsVOAf09tFBvtcMfuHVOs6YEX
UecMMn++NNxDwiORLIuXfbu6DwrrzWPXIu8gWwhoVkhqMrqQJRIzHB3+9tBX5xBo4GoNc91vPdl5
EYMtDtW0XiaRitW0zHXVOJeQwywckO9a9wXWq1bynUVlo4eqP70J+BUAOQOsUG10ls6OfAdB8AGf
WFdhwSoo3dz01ZsvX9xt44eat/1274TRfS9jvt0aDbqqGONYwrFalCQoKQ5XLedEZ3FiKhOCpxlv
zaQyv83Q4W/ElEPdvRRQYDpb96utVp4CNUwIxMRHQQoADIu3c2RY8jm1q4VtDWQ5IF/iK2LVUcmy
GdMdgd0IgoWgnaeHDgtLeQon4K3fYRKUa+4FeVzUjsWsco90ghaCLZ7oJSczytlid4CVzGz7YgMl
ZAJvFXMZJNJ58fGKjV/uVfh1H+74gFO1NVkiL2OzP8VQ5rJAeYfFf9QrmE3/U+NBIppdRJv6FbVl
iW/B0r9exAMPasnuG+CguCyy0bqPkFLl9CKmIx3MKT4Esifww88ufysYBxOnY/w/DvEwcCVDqJBN
zAu+h+y0WqrY5RwGV/0a3BkT9syT+/M+7FK1uzob6leXrTb2NlAjrMxreDbP4FKucAgu5zJOEBVt
OM2NjQEnnm3FjDdvvXUl2ng4YMSvfd8f+89UMR7piKuDfC/ds/Pw0IhbvETve9lO1pK3QWnp543X
QjltfCj8nwuQhUbkGPE11VPC8eG+Q+Ig2MTn6LLuB90O4UdG12+gP2fknZ0SRajWoanZ+EO3NF7u
wJDQ7G9oonCsQUdwN0bts90NGBTw/i/Lk1fYcsbI7pvLBLyYp/l0VOrpd0UKkB/T8eGaVblqfVe3
7Gz+MolPgYWwM/Rb6xr1thMfAWUiwLaCag1cxwsJRegSNQCFmTDr0evx4vFHZO1FWPcwe/Vr6I9p
P3i4aKOaUL4vabntZgrLR5gRP/4GoJGn5IHLMgxx1XhH18MleuHvU+CnhyYCKq4N8qmuGncrnLG+
fK6wwK8YoRLzhxVnG6CX4SADsiyCoYV4J6g449nwwtbZ0EGxjUV1ZGDhoI12yvztcEUtHI4txENZ
Q3JqBP22Y7joMabrzVTFZ+ZBY/SzurxO8KE2MT8mB2Uj/AQH7KWMOSb9EFkt1/saV0ah9hff7sbE
6BIXmwcXnsUwlreK4E2x9sOudfrdK+HQZ6/VvWNlXiALfUUm7Y6OTWPfdQWetBiWN/Yge+sV/Xnl
PfWJM7DAVHrWOTnPi0DJ5SML5HgwZ/0VWcm+gcB+/xib74bs4f1xnRA1bHLJHc1+WcWm0LJmBv6O
OvjVsGIQ6nEK+7cbexWXBgZGOrBfjDjGzGmpfbAimPh1NJojh78YZW8XLaYnC/YdKRxXJiV+gCE1
ycA+r4cB7DmEnNzWpdKKTqSv1rz7w+ULAVZ1ieR0+JyjY2u2WFrc8FrHkJoFpreFcB3+0wgi2yUu
4HLMair1Pb819jt8eS4LqBRf2BTHzbE8lIdaQZCFQviyuoe/7OIgy3xsS2H3KGOVuKfKx0iblUgA
xCGHcPtavxftgGv3nffyAaY1eNEiixd1RErC8hi3dhgR7/1R8ZUc61p2YgNCrqiL6PQIfqwJm7eM
oMDON9ntaY/8B1skhxfFHJrjp+n5rE24kmAi+1tytjr7YY/Mz4LxDFoQzosbq7BCBMcE1GF14ja6
s3GCmP2+C3+rvjQdHqhqz8vv8pY8IWW30z4Lgn+v9LUcL4Zi1PKLftEVuSD7uSv2hS9qQZjGUogx
igVQ3dlVyDsmfh8U/brjGb/6vaiJR/ko/2433iX6IFhy2Tbub/dI0UVcD80WWJF5LCpueE8iAluY
I2xCcC41W/fkvtA76NktKp8bQ6j3PTgZH7dJlPMMNY/snpHfuwwBblRu8fbcbBEoGUWS2WZYguhM
3NDiqUzMN1HC+K4ai24MWQZbrHle7LGJB7zZ2aPswiKE4vEc6ue1GnXhJ/g6feSIJb7mny0sPsCs
Z1MB981H0tt2bhUg4g05qeFkvRedUXiqhsyWzRYfC84DIVYkm0J2vLbZb86eWbX/BtDPzE6Adazn
vVx8MbyW4ZooSgYR8jw8kg7bw1a1/qKp+/07M0aY8BSdfK4tR+Nm/4Iv+Lrkv/dyslkOoqfPtgP7
JKhJw683hxYBesUlYB8bZVIZVQG8OcKJjxQ3BOwBFUKPhNEm5RLmVS9iB9i9mt3uwuL6Adz4YvaF
+IsccAezV94QD0YZaglLovnVH65wwl6AA33T75JJ8+JJVP0jgFK9KO5vL8e4WFDzq+FtS7Up2ZRY
MrkTl+Ko7/aXBZq2zFd1tUAxlzNZ6A/7EkGKWQ79iU2IsdA78x5OrfBy79VgfUppx36onuzbkOdO
8VBi/JOMX05IASBjexd1Ub9xSNCY9vRmrD4PWTV3eT+iukuxmWVtW3KwkoKzG0vJZ0k09Su3i+96
g8FCj6K+DIY7WVfXMqFUtWuIzszS2f0f7sf7+5bM/mBJ6C52g6qlELRl6wzlj6H5CL7oqW3smjkO
C9Jmg97DLRg5Z/QpMMd5mrAOPZZUAHl2OKwuZOMWdoxXYRcbrLIowC4dAiuoCxpNeCJa1qFKHoA2
7ao7TjNN6bIRDn1kdEZHBZWDeGSxgrIubGUUoDOT4Lkbec2OPZUmG0Uco2uMbyQ0GOvsqpZsCzK5
PEP1HclT9hER52iRPB4s+Af+OaQzQw5GHivGJKkBCwu8/iSYxBMf2NbqhRSsUjI+lLl06EXXTB4S
DCdOY7xZzGAfwO0syXgkbKO4feRmxqsugqsZjVdPuCFoGWzLkLoK1hPN4jdQUaCa9bYDlBFeU1pB
iuwJ47vb7MUqI80byfo848fm2Bx/PjSIDi+KmQSKwZ8oU0qSJm+Jq1dLRliBMApQ1d9ii/TZIhYO
c4lCP/n6P/8WXNLx8hsRvs4sn+zPW8md2LL9yNTVJa52l+wdP5H+b//U1XkHjtntsV+CBvBLIeYP
j2OOEJN+FUpgwoD1OrtiNIkVLuu2X5eHDRsSnIrF81n7Lf0DF732ryucdPnyIv+6sGGWj+x97Nhe
5cTNHvY17Gf98OM1AcK4uCdjrBzwpx4dWvxKN/N+MFkNvA98HER8R9Ew//AgnryTV7ll2NsNbGzk
3Ukg75EF2U6MMhE2Iax0Rk/9Bo+q3T39T9o/nskYSyEBs1RnclbG8rzIX0tlh05UADO/WvZJh1U8
Nu5IQiNHE76xCsb9LX/z8zOjhj9+wPgjrne13zlcjQ3fWfUm6FGdfDoS6+3wFRKZ+iIsr9F5GGTn
pWqXkbJHAu5KQ+WCJV+2PIY4/4hXKCM5hYNkKLmCpGOKdwWyw36TxRtfnnPR60ROOT0oHEEYRg8b
XGnJjPKeSkRG7+e0mborcpSEg9HxnYxgAjodLiBQdmM6lCXO9Zaa3e0yOXk/Wqq8UWdD/SQeVyl5
kZ15ywpivWT+iTNyT/HPRVChiZUdX4E1yXQSPbLav6zLNUOyMpQTOVHC3rIdTa+ocg33BQpAk/0z
6tzn8Xb80b8is4yYP/5mtA3ouQVVdF9dbPmvjSecDOI+FJzos76uUE46nKPNfpMjyF0n91WRPwN0
tsKhpfj3YBKc6SiHwSkeeRcWJ1sff+oD+ll/xbaJagreuABFiPoxfa5VH+Tldf/++y2hrpSwWVhh
jj/rTYZcH49fEfcQOFI5xyQ/LqTRWhNQoybukjeoM8Jy76T1WuPpv5eN9Uqq1WSHv0VauyLMcw54
9EWPw7rZuslkPvIrF0RbdU4EUiNuy5NNSLDllkLi8lfl5UHOIfLmTXoOzwQp/0Lpfqe5jYFnmvBH
oRzeosvqElzDzm28Ij1F0r50a59FILNGg+4Z9o63tMxv4GKN9fGrQMqV5dfvogkgLwL67wjmAOJY
JvDwIL1Hr9Ur6JbPqIcK38TsRZfDZfVBmXVfbyELVqvuNa3yJzQ6LFOOKmOJ9Idtq6BpYdXREwfq
dWjC4jQl2qswc7COv01hFP9IdmOGWt41HkX19koFZXHl33zCz759aOD6m5uhek+GL8YF4Jvuud7J
wGbRO6nDhzCyfk3P1nf9phl+r6v1qaEhbURsEGqaRHtr417M86o0VRuzeKL47oplU2/BDbtHdx96
5nM+vk+J0Lvv8kmvRJI9DKCpU/xRUPWy95rOR15d44FTwatEid67YpkecmOGqy5GNiWorc0eSWij
p08siagUjazfnxSMsKYFizNPe5nd7+qPz3zbqkf1OGRnozHwdkFHyn7/IVm5gsIrqonlbytZTKaI
50ToE9+hzurjI7lvN3aTsJIPw/SxZMbvjdBdhBcXYpB+QHmKPRAi8dhpzE9arkFiXjnua+4z68fV
3yvssp97OxbZAGQZUjSlSKzuFGxQROm4QKWeYG7K+RDhBoJFk5BRzBquOq953TLvfLHAWK1py9Im
4TmTEoSYvTNpEyw3HNiUbXmDqtso67J3Lhtjf5x/HGaw78n0tQcRonxwVX1iKvzUEdn4blAnXILT
S3v774DgMoLAfaR22Wy/Q6phQ/63fcBU47WvWmafI/d6HJw1bs9mcVndjMvxEn+gzwBX/m2olRmH
Bdda662HaLG9XR7SCrnz1w5R3P4bI4h7zgT7x9bFUd7eYlZjXpcZQeT0m6EQD4MC96bhj7WuGbqo
EhIQyMPKM+CZzwgkejZ4Tz93DWOEqyp+CaYAqUNGm5EzeddqekV12qGkRGhANvSp9//ukth6gFUu
/42aBYeFR3UDn+HAF5AtWNloIdbzF4s5P2KthHDhUOHPsfdRqRGgIbAsilAIvA80UlfIt/HHX0WX
f9oQfhiA0/4cvTGdZWnnrA1/Wn24g8pTvHyn0CKQq6EjlGWNfz+jGfoucuWoP4GxS88ZpV1Da4fM
2FgD3FcZYfdn6GKWaIrdMLTVXueZctb4nRfEnr0ih88VlPaq0OrBTGmmcDdwMIdq/aQbQLH7qb2e
mkKV0eC4iLNTCZd9MkW3Eg7Cj6xRzs7gwchTUlLyS4bqK4mrgyBoNA57CFfuXuiI/ZXsxuDoM8Zu
dyYz9ehpl8dMptZlTwkwHrVTHgku20n7sgE3ml6afzf3O1VwxeTeohnMa70xiNQa/ig7QchnsYW1
GN7P7rcEYODX7xjJ5dFePn62ry1HQk5fIbqYw/SeK8Ppecf7OT2nn+O8j5TGVhENe48BCGoQ3ZTP
/mFSS74Dbjv2VY1EqzbaBY8FIPjDfU87+DhOzhrlESSy22N6WnV7lovwiGIj9O3SNV3Wl/D316II
3+UKVu8SLPm/xnisX9ZkDcn1m85rrLL8Z/wKH8uzO/BKFw+cRZsgfIlkEX2ZUcd1cKMrOCcn4+6j
eJoJYciLO/JKSzRVtxgnapdMOwyGJiKC3kZvndKbrBX/h2Etyrxxtf3h6DtCP+7u1ivxhPTyyqO8
sNuwW7x1ZKL3svvct8EgxoJ1gZghjgQTQKr3HGtf9+SgD4aTIVbCdhXXy34oNMPuGEENsWlWfCl8
pN8FDu5LTA+Z6at5aw4c3FVQm6w9UXXfARV+xik4GxvjnlQRHisGJgNvVOmlFf5OuyWlsfcLVZ8T
M6jnbc6toHJ5RKQoFykc64uf5wRM64saGiBIAG66hAG77iOFdfer8PMHYME2LZYf3svlghKufizu
PJYUUX+KN0zK4BkVHh0tFBYBD468EYp0N0e2VlefQian91k9gZSF02eDuxYWz3TPPacOeMzZl7AI
adCFcPldgjKl7fG8Gs1PW+J7gkBhdrNv0DQRrg1ODgpVVF01QFhl0TVWtJov9x0SVrVB9lh2WeFd
DQn/E8muLFHz1ug9h5QGrA9cUJA5J4VX4n+mRqOQ2cJ1Wx9HUflHtMMIQtKR0zjebNQifTTH2Zyg
sLj80QCbl4juZNdH+xPx2kjVX+FnfZmf0VaqwvF24OAgBvOwQvRSDsZmg0WQeGqSkQ/qtf+kz+ST
XrG2pnu8c+hYaIpOyWmlcl44hE61rbz39mE1JI+H27cqYzRrXdn+2vinGg3GTSerWNydKqyW0Fob
E6042nTcFMKJC5xmF0vOdqAE3+jk3v5GwWa10WUPqqnN79G7DYgo7jds8ndaphdhoVbCptu/oevu
T0wxg+vfyaZ9tVU6DsUp/jp3siv9CpHapdpOv7tm8TDU1dsuVrfgnZ6Sc/TZgkGx0L48s2orGLNC
pOpLLSevCn24eGSbwwVW6Ua/h437oKIKhL9k9mbJFi9yKeyQ9Nr4uKOYTx0TMb9xm8Xbv7lYxOEX
JBR43mjrXLDFPdOPfrBdGvjjOSWfDQPPqsAnN2uZeuzlIm6GAUPhSByDav5NRe/asyZJbd2jq12T
Kk//kMrO+Kw/4RjHiGKFnvWaBXrnGjzj2iwBrtUIYjPTBptaDXwDCpHfW0zySV6iSHDzn8YpUkCD
bwl4QCmi4ZOpUbXmPzpXX1mcSddUjfHYfDvd9hWUxWKcDXcthtCySUL5uADPVfiMq3CwA+q2pZzh
xp25nOqeGApGr6RF5BXVMkjipfUSTlA2huoJLoThW78czsFtWyVgdJfgp6vGMMX6Bag7v0TqvLeA
5L4XYtH42MS4yyxv8ce9o7X9s4c4y//cVjwyi/PiGn0dISYqkeHRgjOuVKLqsbCvUYkxAfH2Ob/r
SMSh9TRJP+7YFHq5kn4OBD4/ghb2CgAP9HL+oeZv2dZvE+o6RGRVVCVPOoNSr2HAoxLjaNHcnnFg
411XtgNLXeAQ5/T/uAIQiOJyOU6KqDBu1pXdEgp0IU/LFd7XaZv2nXbRs4d/G+TnRzm75jFd0fa7
PIeUTgwbAFCATrWP8d39OGgNAAD7w0tOhnBa8gl9AB1YeTrIzSeIy+LNVxiHB/QhdFUxF35CTcRu
JBg60MWiZ1qunlazVLQCAdLLumd/ncpX+QqFJgtoe/7VEU+j+Hp55fKZPTnDYP8xJcmHeUWBKdjY
G5gsqklhQwtfowl44kERuuBtVrnWJGLe4fwsOKfcEqxMEFni/13k3oTsDENd/we6M9zSlNOP//6E
MW2zfSdq+uJeNj4ljBCJJGYjgqHgykZRzk7Y+bAhkn0WT/hyn3yy/xTT12D6SXqU5Osrc6O+wzDi
r12W0uy+lvWHq7zpE4FnbnH593G+h2bdscMc95MNn4UNJ7e3/ARYt+BSQ1cHPLQGvDZabMhPERbC
xiMgOi86C4+QzxQhamdj/fi8BRacn2Sw7BaPZR8/9Ys4DLGY86PYGr7i9+EdXKOBNgGerg7P6JKP
M8D9e3ROhIWkhGo20ocUJPhMVgjdvt5z2emus362QVUTibOPLvlUVkMfLXJKwALZ0xKJ5rdTsWV5
DagMqxAtX+bJTfpw3l4VNYCXcHE1uuqo9mAzuJQCSLoW9ihtvSoZYGhJi4bJu19ZNLBTJq76bSGx
6n4GSrVR1PZHYZMW80q/mAWe8y9Hv0aFXUft8mN+HWX1MU8GQe3s97PaHaTC7aHvjLFXVtyOqdXX
uTMUe+Dm812+Qo43d2xwlFmgGC3QY05vq0/Y0AzS7GVQSOzC/h6+yXmFgrj79Yr9KT/tGVGkYx2j
a5bnhC16RRfzWPesN7L/LG8W0YthsxCbHznI/DHRIBqd9iB+AuwF8zdxWg6ea9LHUyN00F3CMFl1
3ujvm1wggXiDxT0mNixKB1ILkwdQz2L6SEpTTuVUYpFK9XAbW9HdtNtnOFgOaOBBxOLOvXlUS9Y7
hANAq1DDUyHI/dGQ0dMJTBg3D0D+aOS1unro+F57gFjmRuv7DlgSPI7ekDVhvbOpudhTYvJ0d4Cr
lhRzdUZyb5nRPWclGo9KPhG4sgtXshfdmQQ9zd7umZ0yZGgDJEFCvIk0FGwPSsSDWaPnPITFCdPk
AHWIQr1lV7+/GPSnZD2q1VH+QvxSik+kiQPFUJE88bYbs3iozBScGlaXXZmic2e32cMaJw/ez2QG
lwrDPga0u+HhRPe3o52zHzslAJIDfocimhUzOoNZubi4S8XZcDBS2Wqy859k4neKvuvZ67GDwKi7
ytSkx9QRUd+ATeYlI/uc27eT9EmAyeSib0z8iYCYxaDvuWN8BcZB/YHEp/HievxEGq2yYdSYVChq
pEQn0v3JRBh7BU3Ab20QZ2y1iW5ARytUq/SHED7HOK6zb/C3BwZYXWONoOuArmUxyrN2GyBAx7CF
742pKbZPxCh2oSpsY0/xhigzMmh8L24zu2RjV8jOog/NlONMukY+OoLgBW1ZCuTgF2C8c2SoEjxT
OuzhvvXuXnc8pYD7AiNkAv8CWug5vX2XMXaLRs7Dus2Wk+jLyjHCsMeN/6GUfaADi8zukrm0/drf
02cqB+r87ss+A3bns+VjUnM5z4yaKqj9MVP6rHRaA8fZOTjFOJAMVdt4k5WAVxEM4gL6CgUWcxlX
Yu6HvDlWwQPjnCrBVQimfLUhFG0+C/MmNM3LY8PUlSjPLOi8prS2Qwt6jbXRyoAnCTDmlRR2D8+V
8XGCwsIIx5J2BtjLL/JXVB8epAMY0ZaSVsE5aPjx4SsMAaV9532Rsu4soinS4hD4u6ix2NFls2A8
uwI2STNEwhffnE/4TCXcnLnMyRjw/mJ12El8vEmqMvu5x6VoUW6gngx8GCzzLQ5Dp/Yw44Df1yzr
ZemD/yAQTeYcZHxtYzdk+267gR3w9Z6HewDuGpzygY0kAh611ZJRsd/gQQULev6dvWc8kvrTfjiq
Ri2tGkr2wXnijnL5K+DaLB5+70+2FVBWBmLpfaJN8Dryb9YXwQVccWNly5V6HMYDEVpK2rIt7Dsw
vIzfrqOb94IXCLyaj+a9kKkRmDZykBTCf2oOm7QSnxntLoHm3gjVnfmJwEEXHY54ohcBXlpQhc9H
iOELuy8Fdv9DrAHdIeJgbJyJolCiTv4u0LenKrrGLIDoVqDSZMkMV8voZTUGg1z96QhhZzQouetv
dKRbkzG4PaBA6Z5wJnFgT9/owt+tkQYDiE6rNK7I+38djCNYIi3wX6B5XzwWDD3N0XxsVD6WSrHE
ERlQdAhnxw3DQhmnAHUx1B/86Ymyb3QEj1kUxssfFlPl2ELbHCzGDi8T480CZ/k5b1MpP0UcAu4M
9mZ6z5NYybzQ9aCAjCcV4GiNjx+djSt7Et5dbSRlrXdZvZMq6PH0tYvJ7vmH5tT6baK1ESGG77Qk
s3bbuJ8Y+7YYP7TVgCOuRFeyvrLDLpFZ6v+V9sACZaqCNkXMAj2pcYpKcn4BTrvxge7z8/wWtxrt
Q1AF3UKdg2ohiXOnkBTuaBu7w3ZQMm7RWK897Mlg2aJGEapYDA4DxYAT8ltSFBsdoNc1AlUcOn3n
JdwN4+/6Szd+QQaf3X5InI9gpOiYG5Ny4rf/jdGGx+Dm53wpUKtgzHjxFt2MSfQyzySc438kndey
otoWhp/IKgVUvJWMgIBiuqEMSwEFAwri0+9v9q7Tdbp79wounGGMf/zht/mSIKyGt/l9lYUFoWhZ
dHPzQGG2tKdIunm9kHkUm+Y6K42hDVWa/L+hnrr35MO+ZdQJhwDSIibzxCT4FcRcZqUE75HTPYd1
HwPF2cW2Dl4hxXujEw20LdybRfTQ9uf0V0+3ZYQ/mTXLxnmRlpa5jV6E7b6f3KNi3qz5d1/i2/Oa
Zyk8HS44Zh3Mw4K73fiNnweN83MeyEgb62LK5oTKVCCDX294hPYQjOmgR/ZzVgbNUvYqMPFs80k+
uyfRe+/TPf4tn6KtmY43yrk68WiHkp6jRl+9KMjAlOk6av2z73BgZvy4aElF6vuUxcz3BVmxD7Jz
5F8+5xaiREWdM0G2ssay2vscqj9Gd0z2XkkN+K8cu80bUA4Ye98ExBisKWubqAIIHwPsL2lVxhFD
4mIFACF5j3iwHyRgDvSNG2CN+UPoi+OGCdCHEcvj75W8kwvNVEqW7iPOLGJWQGrEaRjTLy0aC8dy
D0bmshzhxTEdMFMD7kx9SmBCI+bP2X31Xt4JcCJcTMCkO5T/c8Dp36Y8f8MsqTbv4+Qkn64AosBk
GKpwbE/4wFHEbITM5p48heDPjSW4uIU+aBn3QfbaoCRJY6Zz3MiUpQDOuMSADL4FPshnAqR+K01Q
g0ixUs0vBjIIskDMcMuHFNafYr7CHybwTwmjJi4K1xoYv8T1FNoApgQhcHxxxMoRdzG+Xkm2LEJC
M5VptbsegcqGdO8f4DnmQBRcDD8ISrsMKPqI7AXkhwKXHpodYKp6GFPT78QH7ThUqSmTcv4CzcCq
HoJZA14j8SYqtQimhnwpE3CwvUOcQ3q9Jp2EMeePdk91KklvnwLIlEod9S2sTVDkUach5FEB8qwN
RANXOn7QD0L2UbWSsQZqgi1VIVMujLaa/f0f/veNUoQaK/gyl62Ev94W0SxMOnFhPjRQiQyIkYoc
8BE360O+LPZtDzrfFAB6hBvtn0z5sFUI/oQMRJHK9P0VPI8S8Sx3PWcEKr58FRczoFP+Sql85E+j
+dsdWKMNnSBIPDHQLFGIC8Wq3LxwqT0MwEPtAat/dnHfs3FQOtIc7Cb3c6Ixc6fbYgUcD9zM7nSh
XwEKYn/iH2a25oSuG5jLeBgDCD3kQkNmlyE+ZUk/QEi4kSIACruAjTWMkGGQ98DrW9HfYHXNPjTx
1cV8P6evvJMlkZvqhiAfMnsgq/k/lFN9HVKpqcYPq9N7zlu7JLyw2uR6NqnFTPBIe0DyNuqjgCQC
Ch9pBtO2xrltmRM+AZdHiiaL+gwbYINONQNp4bk9oXURM+qRI6nDOI36Hg1yTN2wlPxe2PMwrIyH
fx2xd6V3sbrNmENQJUklm3X64EABGrRO58FV+te45TrvYH76LGnBWJo/3pImKTHVSBN+MKs99pJs
VTp8U8bQmB8TzicbzIHACkpz6GI98jRzc7xIfTWSN1RW+DOQMgwbv7NqCqSOZK4bPgiNxpfwHy6G
pmuiKmmdqVHsnOElneAOQ8nlcHHzYNss/73RABnt/LO4Hl+8M9yT4CiEPrhjWIKEIc2r/T282fmy
JuOx9orzaPk6fP5K/wWXgJwIl/sqzKmcC7taCcCX4fA3GgqBxjN6z0RK99jNDcW4gbZcLIxB7jDg
gOOMdpuihi2TFL5jEUysgZE6H4s2QO+cyoB1ILhaKwLlifMgvFgH2SNN4jmnjYlSV/a+nnIulpUH
TE02xWAFV4FHLeO3jeWHzw8Irw11FJJTKHLB170v3xo9iZOHJLObiBK4Doms8x4OmQYgY7XNETqH
sTjLV29PBBJVXCDS+YVMgeEeoqkBHq1kkfjoBLyLo9jyAvaExZjdei37gCWSrUYjdzIfnTlr4zQa
BXAJ40vI2/7Yv5in7H8+DzoUK2t5NWmrhVsV9RRJ1N5A75nk9vGDXe0iZMYLh2YCLovIfKyn+Ht8
nAG5egwegz4spFuYbR98FxKlWGb304Msz8+evtp8BlybFhQ6KqxIOCjw/Biz8R5u2SPwckTMe+FM
VKfXmaOhOdxQW68B3ILqqQGOB2+Kw4nXdwX/3sCDleoD2xCok3rlXqwWhlgOqMk9ZGTEyTLuQ7E8
XN8TUiVPBVSidqGAAz0jmMs/Vu4nVGaDOcGouJddg4Enru+xDhwR8jpnz+0jKmxgbZgXzPBLkyvw
jfROwzArIT/OZossHt7AbvT6QDJMAseC/hEi5OfQkl82nstmtSlXDP9/nnR+MgHtQbQsvPaAb0Oy
UM0iKpZZ+Mqnu9k1KABnmP893esMWo/2tlKCW6hSQSwqmDwU04vPSbBcat73NviAqTJH5F2eLBhM
VkwDHJwSHNnkJ/poJtmdV0JZYU3trxBexFi+MbmwV4DcDGpAPwc9Iz+99i0stQaE4brPY/O1fBEC
fEXeg9ynKLXsxFXM13nu1ahGgl39gZlyBH/339VrVTKx0NCgkVtuDEEVeyGrCMHrjfzep0N26i2u
YFQRITMv93TV5F3jhI9I/EYIFNpDSrcXsUolnMnnHJwNMk+xFF1N4xShCgunN0OyGyoskZjI1L26
eQUjiJfQ1nxAC4rKdNNYKnJBxDA0cbJX7piF++J2JCckGHvQyn5heb4H5Qo2AWSHn5sv9+U/qvPD
6tkAJiR3yCC/eLfYDyron/ma38nOJQYYO2NQaI2yzCMp0Rbu8JLFoNcRLYnkEsZrjGB/vVYd/m+x
YOtArmk4YintXWjj5o8iCl85n1QiOsTMkTe5AG69CbyZkojIY+upm2tIxixJzTK9zocxye9Eoc9i
lFaqy3PQvj5kCppFiMsu/rnm+JiF9b4MHk4fPSYZuvTpH0ZaNQ3MeH4BwgU2p4d8eDDLwJWYUJu0
1pRWceshaDJuHtKJEFUtKdcwa+AuUyO6II57kpfA58vlxM34IkKPwSoGyv2wVxVbQb9D5FC2HIJr
NqQJc0FxMN38N1u/niFWYAPVMT2mKzHi+ZwzI4s7Aq9JrdVFmFy36JvvmcoBK4N2AX5rhZlzYUtz
EZb5xNSTesrEgmgOsc/us7OFZz35On4BGVJxywW3zFZQSwoiPCqyaqF5RzQ7tjobUFv3kYsWjHaq
aKipeg3bFFhCtJqAHlV0X8oGzed24Mug1ywgAu+o7eP3vNsxeQcc/fkyKG06k5OUlhye9h/c0cMo
gC02OKbMcM9M3dkoMV6kyK+KELHQplwSTGSD4i4voMIpjxuLWaeFqjuxSWGLevyURM2p9lUctiVv
dufcCPR+YbxRLj/LPGyYDkqc+8RV2+oa4wjv4XGGepegDHrHil1eBfn2se8fpSOUtFfA3R4p3Jxj
TpNuD3uQFCn4UzFNPSA/rlm4b2Hwg5caCuaWpKjSukSDYIBrcqgsS08QniG8hOUcRXA3A0ia1gfi
A93MQTQgfgatdi6L1qDNgYp0t1nNfs/5uL851wAt6w3RsZ2w9BCuSC5Tg/N9f3PuZrMqTxP4UUGz
6u2+7vdwXX4NYpYDdfbxiv2LkZOCYoU+HcP5IWNSuLr69U9yfm7N6X/h/Ofdswg8pZYiUhD/UKjS
LiwnXTEnEWuK+wj6uYZfEnwWWHvugEs5UM0eBRihPsCQ2Jr745A0Hu+JgGYBWEtO+me2J3sU248L
A+SrMwwYYmoy35QZrlmxPIBOpw1lAsoADCRk7uGh9uEE6ZmK0cygFTiNmboNGsrWHzCJgKriKdFd
ZwtzPlKF4HwyQyFqEXKhuM/g3/ab0YGKqRV24hq8bRhmOgnE+oTDkKruuaeZtcAthMfeZVlTSi+r
/QQdNJHBio3NpkFzxk0NV3yWGR+OAKR8fom5x9dhPsM2EWFByAm7+HEce6NdtelH3flHVufXHB7b
XeGBKxK/xC3MbAtUvbZ/3v0fWSUHxQZUpCkDfxIyGULeSI4fOiASJn1LoG7SA4nQpA01fzjqu4VV
UhUUOwATqK59O40lwPmhQy4bCB+1LmRk+JnLyann3RweGMxnYM/LnB5PL/yJPg5rOKUdvUqR0DqJ
XQt3O/NvCfbOPnbCYsjItIIEDmPECnsxdBmKwX5yxwNt7CHfHDPWwl7Cq/QrFWW7RgQEu6iepTg1
MIqCRITn5DwTBEL+QhJoQhcGxGuq7oDpYK8woOXKY4OerSXu4zF9A1/HRFWz6tpjH89klbKonvc9
DsqzsnlSdEEytTgsWfSNkTFd/kUfKt1bUpsMTvU+XW7hlg6M3l0WKVBiHxjMkNDqP3ZihDW2etYb
F3vizOdsJ+qFKhnDKAO/w2qAsTQ0JgVI8LFKNzgmGnRYb/c1+yBRkq3BbKSXzti4mZ/kSeD2TQfN
CAfBxZJhEZTez8oTWKXr1EFCqmFTp9MUXUSD9D0TMUJO8c/paR0J6oQEOgNg2GJx92oIYKRZsZ1k
wOxbvOhZ6myE6XHlEHTviExBAEouWpHknbGpy+Nnyf1jE6GNOuK7TF2KYciEv91EZLSx+W4B5a3O
mQ3TAkKZxo5jiE7GHuhHi+wRsrnqg6Gth/Y1YpQVje2+n7q9OXS/A66N8TNMj28gvZcvKg88aON/
ZyTRmXxx7LRYPdizteb33DoPogdVm8TjBSBWrACulCsC7ryMeSbAdVQui5gfwOwYLlzmUObxI8GH
ifg7qu+NCjH8SwGJSshaTKKeP9QmJ0XEPw4YBIhc0mZFeJBFMijch/uS6SPseDJAoDFnBtMbeh4E
Wrv7fEGPXs5r1jfpZDhtog/2FQaTNIR650tGisoZ8S7z068lru5sJgpQZqmHTlRq8c/MDLJ7XEYN
nvCVFtgZaAgaXHgFHHIv9B93+E7Ek5ETTt9hSUBtpfWzoWAx2r7OccTwM30I+ZVnouWYjwkmB8Jl
dzC/+VgXexNwsodPDiv8ETRW8OBK5lc4/CFheCd4rdqig2FY55LpCog1nFVmY8hQcuGZVxG+rot0
jcYCXi54mgR1e0jibK79wGbF8v6XWhjVMHqY/DKXCN9Et47s0YLx/uKeEGbsXtjQ4ovX2Az09XDA
2OdCQt/Tz+Y3ne9pitcj8O83Rrcfnr5EmSg5kjnUvkZmMqCyexjAyZrA7ZgyR3n0SVTmxJQUZB4h
GFuOZiWvACUTHJyf0ec14nGK+hMFEwPiFrtK8rIx3CPoOLhjqTDgRFRnzCtdbAQpNzrQ6StnY0bm
NF5rAUeef7O+ZMYPgkmQJ6Q62wQG4Iv5thWHr0GPPLvNFTLrpDVn4ky8ARL2ePhZEQybQEXjD5yq
+L9Boe5mcNHeSV5w2PXXtwRVr9H3qh3VCBWHMqt2xa76S+OLdvHT7YUHQaKncAndTOYP525XCYNy
ej8oW+v3H2wxktECFE4h5MbuPIAtiwnTYryVF1dss9MYLTLDuBmm2D/eRXDmuXIgyBcFo+RSzA/C
/gHqMnIW2t5T6v3ObH/GOUySUFaVcRvcgAXBrhiXPJTpQ3xHhsBUJNcZU+Z+wszkSV+1vTJj4dx0
Odn+PnABoEJM1pM3DQw55X8QqKFS755XjX4Ir1UOu2GYr764QnD6Z1/+tQXzh8SFREWeKX8kZk/W
I/+5f4TEwdspLNT++sWDvJGe3O2fP5jVKhq1OizQbRxHh3xxfpkUwiiaT5Kg33aM2kfGg9kGXWzv
PGI7de6X8glxRnKjqWMujgh/3uJ8wJwawntngZEiE0sktOQz1W+28oaZzrIHfdelKlOhHz38ybza
jv6aRf3XzHIqqWY9oPxolsX2ETZwxuRDs5aD16KBpfIOy2gARQ36Ekf5UuIwSyF3oxdCXvEMxrbi
vpeT2dUGKrDIi/fbRIzVhGzwthjRHF9nqZdBt6b9yhzwICdlONxPkKbZDOGucQN824trv7/PTjR3
txIMb9pBvP56H5fRGHfKV3vtBPdRDJSui8EfSA3cjLfzDsf216MinAFKPoV+5cFcuPK+ENdFzTRm
rFYuWGzdWkh1Cd1N1y0F/Y8xOWezmIJRtqEsFOTiEWiAQAJwueujOmoS1XiBWHDRWSMsNVXrOZ0h
9CL+VZ4B0Js18xtMCKK3N9xQo4eoh03C7ziIqCgYxCjrPnM9gIHgSoeMoDJ4h0Mn36SzJiL+PBGp
m/idJrKThSNLb2mJ6nACDY3BuIsH5NBu+O/qmk6A6Url4MSUdLjQY6PKkfCh3EG6Dyz+jNqk78/7
BpMTv0tAAUTBgAmXizch2j8UK262vbtj1DmTZSk8LTMnjeqYGdhm+NQz4UnQdlOI49CSUheMmTLn
n/YlUelU5GMFlMzRLNRHaaLGaTJY3DZo5aQ43eVQntO/37Z3YvMCg0tUe3zg5rs8MLSD9fIQ4kX0
D5BnxbZnksC0VgaQ5hl9TNBoyr0rTmr/kGnQbDBpdD9T/vTdKrvris3/24AFwOQjRe0LNs+5gYSw
SWD7UROI4oQ2ksKNHjaSiYnDLWSyGQkTCC3doQZfUyOBjr+gBwBQ775MwRJWFVtYGSP500T5Anvv
LSi9zP5laLHeeJVv4QE/osdd+9AgK+LfW4wkSaCB1R6X3RSIoh1Caq4p4g7XRcKEwe5zEKw7BN8Q
tjtYpKTSYIcJ7XY0VSdE7OiAFJ/MknraJ2zpX1fQVWV64ywz4KX+wJErjZ2rhoUpQOUNYuMEHR7v
BxECTTJMpAMPCsUJprS8lPdFY57cc3v+bZ5t6qTkel7ziXAumUEWCU0i9mXTcfzcQHAlmAzN1XM5
RMraWlReOkkj5h/wii5tx36zatGwiIi8u3Nb9bhEUUEvoFGiLpyE6FK0jqzxuzOJKMrS+W1V2Tke
k6ClGpGI22Fc7N8IvKtgZP+s5jLNVrU+MnFZ4LJ9RNqIE/wZcq+Ku5UswvWDq/3C7O2xxJAELlsP
MPa954PmN2pMxNDhG7bVSx9hQvJkQNa5ojt6Q/EWgmfZrQ7gxeabqR4dGIS8iYswCqZlkXAOcP6L
yngx2GDwMZkzldqMOOp3jBTyPefLj+GAYDlAx9SUxR2PKKwSjr/zY0UqgDk8lUA1HFis/91koSYd
LgsLDBYk9+v0Fg+IN1inXM6qr2hAiSGD6/WDkR9DfrGTYHCsxwTrmldn9NQx0Lvhu83p99Sas7Th
70Tl3T34jZNdu5GjO9CvQDszFN61x6wAFgMT3x8qA8kfNfpllccfC1TjzES6JfNA6N8H+oiT57O6
OZzBWGLdZ+ysNO7W0K69sddsL6v35i3EO8/gHufxZCHY84gerdrLYslrGE7fDEFFGibILfXRPNvn
XrsZRz9GDR+vT/fU4ylPoqGvLBp3AkmYRiaSoxaUm5JR4w1Hp3/BCuxmZO7F6QXVehh0IU7AMDBw
ptg8vWr1MPqE6MGk8Uc3ffyZopxAVjFxMqvWLhGDLYbnky3b9zjU80O1wYM63fV3yB0QIEFjmuOb
I/QDWfjbqFTlyCxjpEXJ+zjyW+TVavJDawKpAKxguPyR50dHvRXAV2b8AyZATnLGbqVeet9oEI3m
kwQGBYEN/bXAV7KoB02tWmfrImCm51Os7eRA5SaZgRhQSiPWewgVqNApl7P2PFngF9TFOQRPdmHA
BHD9DZ/n7kz6MVMQl1leHvMbwCFaAnTu6K7AXaAAjLFLQPCgJqgnLnsOyjK4H6od0qP8xNVGBSH/
tUt1jfKA+VQTg9bumFU1EQcR2xxGGLHaQmWZAVzSF7uT43fBtLjY9CSENQ9UxsdiQAB6dcKtBLVK
5uibO7NxtAFvygHEF0teOygqOoMlI0KIzET41dApJRL0EEGsORAZIKJ14IBFSoGS61T4J11D5MoB
TpU358lktfbFifLHCTod4NVAmYPzB9pzDHhO46SeoEJncPY+0/lX2NMg0yZQHRlWuuaalRMixp4n
MuEQaTfArvfT9cTH1KF6wEKDqs9VTgSgKhsVUljYOxdxviV6MzMY43zo0ZqEuQrWKYLYn5Fr3HB1
LZAUsKkkzliQ1RppP9gl0sNTu3yexmcEcunFAnTNmDGDbpBXAo0JeKLUaOz4/xKJ5Ed7biZw1NmX
9w0jP366MSSiiyGBruT4z3GuytOPA2jtdawP1Ay/aZ/baocCO5YO7x1xMeiXmMYQA8ndwYMUDkk0
EoKV3o8rmo8+2lIcF0Rpf4eBJR2AcznIOd3Zvlzb9NHq7A6GnR9pahEo78uT+HkCpkVIldrodfxt
v4JBv6jXXyh9afyO6rDx339A9NCJQu6Kes37hSL7oMY15QNfU/IYbdOrdwtK4023+XHO8kJVHzMc
gE558TsOGOnlQbFMh1OW8BdaLfJPLGU49LjrliilWAHUwP0Dhonr71yJyyXDt+Vwg/yVwdSbHvR6
+M6zRoSvHJhRfxW9SESFg6cDk+0eRQPe8dTOVHQXKrr3w4T7A/PZue4ZSYaPaMSXR1161eDr0YT9
fAYi7zhjMLq4i2Q6OeFZyKv8CFNXoVxWDhUTn4pJcjLZInKjjUFO+29MnkKGIHbxHZHg6uNTw3yv
2OW081ixQMFiDAe/fRj9zs/TI2aAcNtj2JEu4BZuyVD1PhsZs5vg103xNIGdx6DtJVQgBWpQ+gqU
e6j0qSF2zeG9zg7jWF4PYjnqUwPFMlXiltWSUdVQefBrzXX4Cy7La8iZslHWKdEh6YFZEhktYywv
mlg8k6/Y5aMD83Kqk2ykCTYiRl2Mne86hw8913fVnkY9TWT0MfJAG8rjgbaic8KVB84kliTFAwYB
FAVDrVLE+5V9te/fnR8KRABpNWa5CgcF+FyDFEfLIelAoYQisJYG0/Kf3BQ1FT/u8Ddllz9wsfz3
q0x6wXvFgFrajI5D+Bc7BV536vExvYgzQ97icpCjK70ueMVdDBYF1y/7e0etoo02DUnXXMuoyfC2
xM5qDb85aObjQxm/Nzd/vJJXKH3t4eK6amf5cmTK/ptm9n7gM47yfIjX3Rg0namdli6k+fvMS2i9
4fafktOT4rut4paAG8y6hVsnc1FDP51AUSOSbzlmlRXTK0hVtQNhdxUGHOg/Ws5D7hqQFxQIRwl5
IRpBHAeXKGrhMjXnx76hZYA1xKQblb32Xfc4B8k0ccbRE14J2NbDSveTEBsUJA7qoqargJ3L/vYv
TgcnuOwRozP9YaryWQtYM7owpHLexw75iBLzxMo1TixpxC6rQmk1cNqDHEqBOtG6teRzT0DP4sjw
e8di8UBFe12XhOscP/hSR9SpqNp21fw9Z0RNZdWBk6CRP99XaPEugYyxHuVOtWErqgFl4zfsDmPv
S2VA9U6b3mAG7gxQSJGSk0EfpyhHiE43tMBG7MGhxGm6azsNQgpYyGXKy5V2XGA8S57oN/wtBtgv
wW/t+Z/jhwMV861thRH0qRpzJLc080dYrC980jJR/1wblNkDmBkbRvt8LIKfU75lK6OW4dizqROv
ZO5O73yciDEpyW+//bHPEerzI+x6x37cX3OcwqaEmLvluBzxH3Js4XZ1OG51cV6ChDC693q70ZGR
DJAdevssgU/JHAaAZa7CXFMy/YWXPwRKfsi4xqNAOnwJVPxnSYQ/yeKG+IdheqapNw2CEJttsLo/
pi+cMPHpgJOBuqoxXvsOomlrXsKJ28QNMNdgqhAF5RAEbCG+QXNnI0w1H9PBGS2Vf9efzoXFyHaA
atIEUmG2DrPptwFJGESNa3jNLTDCQaLPP3e4H6kLTJa5qE1GYfGIZxm0tf1cqibGUoZQjb4umgwn
iSRf5wnpA5UUJRlGh+M59vKMdW92uyRiQgFzoEWGMBliksQOERZYTFOOPaYDkC4c0dJXBDthNGrA
Q7PohJj93Rgh3XwmZ1aPmEGZMgiJCPmi1CknwSCt15c53BuW1p7shztDs4k+1EfGDQqn4M+XipaS
5/qvAKAf4auNHdxFgpxRFJgnHgSoIZAcMkuBbAPuJWjiDCVNOeoYt45M7nnVBJqVIJhzED//5/Hg
TFqtJXzSNGb93LAcjjdB8p1zin5sCWj+qgvK4NPmTNQ/YcdDNSWzM/vzL6jZXR/gi6XM3wwMXc5s
4Lu+/RhpH1sGnAJdY4XBRuHGNV5JC8g6hubwIrjmZtyMCcwBNDIcbbvnAxujMY8Ra25tN9BXuckZ
LXECURRqcMDA+nIRxISFXz8GtWW73fhgJPUIMKmSoBzqbBIbs7YlVJkVujBrtP4lAuR9m2/zfF0O
YVFAsJviTer2NjKuE3yxmonTxBWWVQBP3ewFzwMkOfqyimBd6BfUvcR/MVHSJEsgFTgTuAV8Z6QE
vMAXMQj3pQjPgdRNRkRH8nKxHIt/ZpVgGqh1q9HqhuYg02umj29oU7BFa6asiDju+3o0hXX5xZCD
6bMx2j+n4nPR8BjkHtHn2pyJhuwMF21UDqcDodnATgzKDM69fBjf1mIP8FZKZnJi/BEQgwaf0KQy
thcX/YeGv0BX8Q/ae0K92KzyxYUvQJgtqVlYPm1HONmm2ktHOzDYwAFdiRDOPnaXfePqjg9vOOor
fH2gsAGy+5Vf45qHkSVAz5Bn8tWJRiM5qjf7/44SCTd/PEhoc2jYUgJryGYCtHjo36sBVAgVTTDp
p0NDceQAxWFr7nMdf8UF8c6L1oTqYvTpB8k0Hroldu9XKNJc3caRkslEgbLee9gwU9QwBUKfqwl+
yFQJQ5XxON4kGEX90S9hLCRWQsdYpCEqAYAf4LGPdYi0Fgug1dAE1HMCuRccw0J+/2HrnipNaJO1
ter8ODMA0h9sedKyb27HrInismGg8Z2+qC8pfKgsegK3LFiFXDmQ5pjaga00nBgXJlSSfsN97koG
H6zA6QkEyz4Jx4jOwE+jlAwUTpyRvDs6kEHSLBjT4qSCetG5wdIARf6RRUo2OQ5B/hBH/0+M14SB
5lbP++iUhGnhZDrmeeu8Q6lBErIGeYjJt1B+ATljaPNH+cJ3UpiVW51TEksrIpEzn6GCwVkHPyAz
OP0ZoE4V4zrSx7MhhJgZzNvGaXF6K2HvhBeBklzMl1W9tAwB9JOGCvM7ZN/keeWA2KDh6L6hpGAH
jlErL5EUbLqsxfCCo976YgDzG2uuWqjRDNyY0Y4s7CG8+qVd8AQynz6ExA79OctuRTTwoiUTgUV4
Yqxm0rfw7s0mYY/MrJr5E1ecard6tsKjinecAseUDZopKODca/FHsbAz7OmUYmDyHRBYpyv6VnSn
1CE6ZnMuS5JfP/wzXoZEiJ+WhQPyX2DzDea4wBig1zFXU8ek6B5+4LBwbrD0h3qDgin/TeERZqfq
9ImzYw+HRjzIjIF5KTSMHTLCSpMvBS1lIxc7vFdIa38VjQ+/n8B8xyY0ZfFJfMoPOFSNJPce0G12
BsyBFRTVNspXD51pMQoSH1V9sUsZ1EPoWqDF2fdXGasWOuWpD1MaHOffgqHY1jibZsgEWH6lIWk/
/e5unvZu2Gi72dsaYZGoHMiA/3CEfmfYErxRCziD6Q6DVgMDUPcCpKnAhWbGH/U8VBVk6TBtQQ8o
VDH39dPoI8YCzneEAOLDgcyF+NtPKt7u9K/ntdAxCFyPZZhJLJdQMr/w4rClie/6+d8xrTDbFoE/
zepyykCcH3q5GspaxlmCsacxJjWsx4mCSqDRx2YKw6QfVd7LK7aq1RnNotGlqI2UWBCnkTztPkTb
UO392M83jJaEN9LLf3w1NuZDBLJ0xvv8NYYc3b8F8Oq/nSgGLi+2yM0Twa0t1uJ7AuUgC8LTwPFR
PnN31Pi/XE1xmvR1xeu50N8mKNj1nFONG+bLrjyhAoi5FlO9+OMiR2HFFsQFi3BH4CS8nyE0Iogs
bb6TI4uTh/0yzZgS54IdbnVeSVClVVFbq1Y5jWChMKZCtofzS9vT2K9qrVUMa1RDggtXwD4ClmOl
0wRxLg4RvLz01qmRrUNDRln0nr4ANoEgXcBXvCpynepNGwa0ZiPSrDmtQJKhhGAoor/Oo8XABUqb
NfYl6uEuo+hr8Ubj5TAGJOLUA6EyGrtnwIg+XAzBp0RPxQ7OtZexp6rCtFT4aP6sEWAPLQ3fm+qP
WQaWmk8PSA5+jTLdC2n2iwCvZERuJo11q//9ZnerwKhguuV+i2AAEVsLJso+hE61TQno1pvpOhmJ
zkMApTy29cUfBLUJITL+Guvp1f1ET+2Y2pz4hO88DDFMxqcIp4UpsIsYLh9BbeGwXyFtEM6HX1Y7
l7V1DzrR3TqCo374LHoJXV6Xvqo/DIrnCfmJVEKpMxhoZYu99ssu/ad/MbhpeHwDHyme97ZvZr0b
H75Tr5jBC+enHG0L8/2Y1lEZfQ9Vrb3WaLYEDRAcOcI1YdU3BzQ7DTRwKkiMAeLSopsF3XlQNv1f
N/QcCjf9aVIHkWHEOTlNHUay22JdzfpzONuuOIAmAAC49WUYnLbTgJG+PwFBuh+vJBKUpyeqQd42
uCuIMaj/qVt5I42PCdlYB3+qa61evwvjNjZIOpvfjdV5Au23Wh3hPobC5H29z7GWq4WJovD0Kv7E
yA/tSX96enDDtMaKpDUbzj6CbQ5XROxgzKiHoCkjecAnnnk3dx2zgR7jA8TZvBElxu7K/7va+0xx
U0QFxsPEvgYneHpnAuaZ1G5wkkTlW+i3eWGGDB7d4BtNADThwYOLCWuN1gKTNyeamPRooRqO4T/w
Mmg/YY9QIe0bqldhI1pSFp7BoDcvO9VhRviPBTYWZogKE7Bau/whdAeyeP6VPsuw7rFIxjAmiBXC
7p/deFLDSTA0hjuwa/PvMb9bE+MXjCivVD4dihQt+pOgiOSi04Ket20oCsURVldqgCBy+DEApGi3
BlCfOBTBUHKd/JPp2MKQUmfavR0aMCf53/Y4uUyPiDXcsKeNnIv1c7/sTMhNWqUzzcQmhA32mvX2
lS3IwGBoGk+ThEzIY4APKt+TizmL9oqeO2ItMZWnQZGNHDpC4URE+JwrA9gG4LHj3ADWok+DB0X9
m4WddlZtgAuT19hFtO9DmcNt0Xl3jg6M18kGguqsBXmrYUD2GLOYvkTqYGQBWjQThmwthd9kys0N
hYNOWdSDOOWxHbs5+/1fUTdBtTLULzjmDU1uzSpUUNo2s4Ir6quvxtzxNXQLZnloewBVbwQ+yPRv
Y5d0q5hOSPFQ5U/fTuqOKVI4w+BhoU2pOd9WnNZgjrB7DQg81BOnO8QbxBXqnZoddO1CLyEjqasN
0iO5KM4D/Ya1qMbAkb3ACd3xSYfBjMXoptGhZyD5iCStMjMEt9S+hvm1gXq95/lDpBeTmR7NCukJ
dGYQDFFzr5VDZoyCGkpHz9lIRm9klfaKG+46HSIkOGBWr1NXadJfhRFfG4ypFC/mvxsdmGd6M4XQ
iBkTQqQNN8BFX6HLZbhMdfDhb4+I4x3LIGhHGF1DXbw5PGveMPhn+oYZqE78kpsav4ViURTytlJs
Gxi/NIveIUUqpkzvfw3lIZYjtX9JRu10TlgHVJ7pPVC0j8VEvbpq+LkAMY5cJtMubr3mj7V31UqN
aGozpwRFGgR1DKRbJCzCsydFM2Oq+9DrlcjEm9CYicn1l4a2ouHFl2v61KC+QmzbACMvmTGz3g6F
OUd9MjDBQsyhmduNJxliKaQOzYGWUdiCYJXmAFGjBDf+5VxjpE7OSiFynZEiLNtpaeOIs0hF2UG9
d3NP4uHKZoPd63f5MC8GG3o+5NnB8ppOjD8mJNBHl7XW06Tl2/7a7V9pkwcgpEI4ZmscpWiPWF+H
n003zEq+Y674TkTbhhLAGYJWT7gG5+x4wsVFCV4LMwK7te4a3tVGweUOi403VbJh+8BV8B+ghAc8
Z+b0WAfc0tl7PJUZDL2XfjCfCM93N4IRcBPEVwwUlHo4Ayp+HnqnzJksTuiE0UwI7zxGl/Ztx4mv
Imv/8N0h5v4xHKAoebjJWtyIW8ZCNlByMzaUmHHJgl6SPBDOiVuEWzazoEGC/hVz77u+COgLrSvq
2wmZbo2G/orgcYz7uF6TnrbmRKJ0tIYKguSMyLsHdhwfWFtPeuBKeGpTmxNHFk+mJ9hHsIQg+n7Z
Fu8jZDl4Hnz2HWkMnjVTQa7DJP5ibggyjCodOln+sO/o277TATSAP1q6WEbiS/WCzpbffggnFIea
vLhaWWv/KEKSz+zxd/NlDKhbLiHQjj8GKB0UR2oo6EuVxo3G8Tc8fecpq9G/a0vWA8ZutGPouux0
rEnByEfSB6FKFbWy1iYl3Y7GUIe2FZsNqAKYXXKFMUch6HIctfAvMU+OAI27A2UOVsUMRD8zZDtz
kEdejLAkLSzqPuCyIVtnOwhvGxGq8R9J97WbSBoFAfiJkMjhliYZDCanG2RMzjk9/X49K41mdzy7
hO7+T6hTp+pvo85zOXDWe2E1c0DcWvV02aWjaqcOkiPsJRuMcOCfZnoJ1FsQLjVKXItJuDv2eOaN
HPa8LYbvcs5eWmFSg5vkjXEmh0pqdEHBSLaPauUIwScrWPnXNNL2JIaOEMfixyI41nnraUedb8ij
kGTVYNF6mpDuX4VVQEDoReB/2VL8I7EDliYNYwL/u4aOb0PhU7qGf198fYkM+16usbeyRp95Uzjm
k/XwUD2ieR7001vh4Rr2ToVhGMZtP9USScfAxoWd2Xv5XBVDS1QUCWoY3qtUsrb1wkr3ZkFkW9yB
3m/5zD7f/ZTs7lUtw3nmfiZdAmH57VWcuxQmH2fjU8qVtuPNNsgKzfRjR7niVHRZhGYbQ0e8MSmw
BRYAIqVMlw7T0M3Gps2IFPf6eb6sAlN+9OIlvM9nfuF4/Gp3BRvuAgCy4rYlPObaY3x4cltexQ05
12KdWwFjZ9I0lLiQ/X15XOQghzIyi7ff5YjxtK0XV3RdPAcJIMdoQ4dB1Oa/4da4qdr4iXV9HsD5
bfGKmCYJuDTX8irYNqZcIsrpJlV9DfMPADx0MLFn/Qw+I9YhwABqXjRRbwVSHMVz3X8BOqXwHy2L
ogp6lX5s8JjGqQclVQCBOscdgkWrDhq74qbHZfNrv4BwYP4AbexKu05cQNsvS7PdXH7SI7vksjBZ
Rk1xAqZCfuusqg6L4lxpX6XB/ROrbMvTWAkPZPwpPZjsRiovj1KIcr6F3e3vXcsW0sZAdkLwvh/3
0x2C8Ob7KtIPYNdpmzckiyfjbWPS2tk/AIECQ2xgknmFY9qNu9YEmqQB96S9nRSwM0zcm7YL+95T
eNVxN1Jda8f5ZXUaPmsQDxRqACpPxFBvKh1uwsiSlesU4p76gkJJiaqz7XTyS6S1mCtlF2wYn78I
C0gKZte1J+nYC62pp8LReCzNjcfj+yox6CB5GljgrH46BndavegFCkG4xdAu4JhcBbUF2zEJt+BR
06qHtXTXy/ER6VCoR1YkP5K3G6834N4TxlINHbNkQKyYc/M2GSjCnQG5PiUAkoWpJoXu+mZAQ8cE
01ANzYZoVluWagfLxY9Cv7e25sybmAVcunEsXhe4zj8oUcGb/MvsQlo3H75+9l5IeBBklNZzG+7w
N4Qg7Ml3Rf1PXSg4AYxV9og5t4KGhajvvXeQyPHFlxU6WSF3HgT98xgjQ/M+GeS+tnGgP6cf+T1X
Q4dinxAJLp1EAS0rHgt2Y5PVQaRJhbcyCbyNNED2j7SSGe1ziqMEV45QGNTHBcny9Bysxxebx4OD
Vwn5x+NnXrNrlHQ2U4YYuR07/iK98MR+gEy9m2bQ0A1IS4VoaaUBxULxdCh9arvC4StR+Qh3YUCA
cH7VSMB6lGBjRYSUfHZu2W64riR7p865jC9SUG8OzEXc71s5zD2ratYFnWlDraCsyYGdcUOpbDiC
DAvCakuB5mrzbdrhKMqBNn1FV8PeZlrKLKS+P7Vtj2JW2c54Jj8fuVWnPObXScm36yyry9a+/hEb
+p8Rzf9gEXZW0hhwR1yPdAnBl1nN1GUX2DUs5MOe9FWybjZVpAfLalRNxjfXKTdVRFPdFM5A2VUn
14g3TdqLscqhcFFHDrMBnMZnXjYgG71WrnkceIddmVtxOh2Q2IG9agN7au/xW6QN4w7QIpGwDR8+
S4nKvkiHsvAZseMM5ZeMd+c+5qQxcxBUhHXra5phNFMiByWht7Gu5kp4J9Vt9fNFCkr7YB6dcz+w
BWo3Ub6jCmhF52JYy/x/1RGznaqP0hfS4JRhWSOWHQrneq6dba7Hj8Gxeq2vPJ7+u/ISCLHlRBAp
vkeRokFP2QNKAYKpuSr2WhyjvfsKR8XPuehMXgMbokOXUC2/h38XjuWYyilHZ2G8BdZKDFnRUSYt
pYvnQcZxDAOjv1p1yJptav4tNsD6ihF+4UC+bh++KT2Ye0EZKyGwlgwyUPFMBYRW8hymAgf/XrNA
GgydDuK8P8c65FpyvnpYpI8STRr7crbfBoeSq51jBBN1Xk69k+3Q/ipXwntblQ7TYzD9lNaLf09A
zftfPeX20+Qjallw/8J27Ao+gDG0KlWv403hUOhfa2steQgPGl+yGaC+5Ti4cMaYg/QpfxBOC1MU
hqrKuXDW/daZ+xE/k6J2AaUiW3B2z1orUSN4FklHHuj8ibwq96VdmXUskA8T+UgJfI+HfrdjsK9D
Te6aBKdAFW+pIlD08pxyH3c/HEY/0yldym8VjNg8Ma/ZlcZvdM9wYexavgnyZRc9r7JFKyMoM7e1
qmkPk1YqPyaz5LSg2ySr/VNYjrJ8sQJMc6QKIqQmR/QqH6vs55npsbdMB/uyLYFLKaqq21YT0ytz
V+uFx58oauoKZOu5+OI40w1FH8LpDKwO2fGEQ3Up7b5vCpQwLh47uUKobZOzepUS1te1y09K3aYO
SuajmDGFqcSS1A6WfDc78urJibJxvBrGg9rlbJYXM9Z64r/BQ03sqH/kx7F8pFHqP7RRaOUuULQc
tldPFP5wEb9z+IuYRm3qpjtfWff7Zz2OaKzMsdSWBUBM0suGhc29GC1OykOOYCGL/s0uS/mEqIuj
Ugs7kyGFVj8UPcQ8XgKxggKs41ZV6Irx4sRViMJrlbbRGhoDhohQE8sfoILqkVQIkhzyP/xJLgZD
0iO1b2tiKHmqh1m8zjAPGOlO3C3pHHoX6OYUf/Pf/GHwKcwmjbfCvzmx9IQo+tbJCbEg6Np9mtXo
fkMGNuWoMVA4Ic/AjITtUup7X911Io3wgbaKVSEjtlTXfC0LvRDJ6jwrG2/3DGfVmS8zrB7Mt8sl
I5CjLVTtDQu9uPvVo02Sv7i/s4fbvv3JthVh4lbSjFBWc5OeHBLCkZXzqcKFOugcbKAewn/2ufOY
id3m7+mTIw13hnNRVar6bKYq9zm60qtKcyfTxWQoLICt2i19SIoU261A9Dkzydc85Ypjcn5KLFxJ
n+oU6kp8EmRp0enDXj+hM4UK82Za4bm9215Fg1iw6pY/KSTjARVDZ377CsazSfs+Kdw07yi0xZTn
LUYAX8STHqfHKWxNJCOUkLSH9cJqKR7srIjnEH8f58uHM69WDzyMFHT6iUqG5HyK2NOawPSxSqMx
NYhQragn46XEIDUNg15l85Og95EoqTmb55q03fxgXbVk+GNnOXRaTAhKMTQOO3S1VRnKovVK5wq7
x1emuVcguQfX8nTtYToUYgjzB7TP/T9Vhx4qLlRVzGTWVSAgnKRua5MV1MBMtplh2R7WdIkamfPO
uor5tu/hIISp2ojk2F5WXMCCyTy4vArfDZ2gxgtPpu/X9sgciyEyEHXXwsd+F1Lqjmf6Z9C3Pd8h
paTrvyvcBjR4ZU/Yn6QQ8N9zQRlwKJjQKVb5Y08+91HD/Ot5KuTEBsxEsnAJ4MDbHJdR1Y8N9+K6
+k+pImxgPqCAs0ZJnF1W93U/WW7K44dIr5RGmDXKbaTaK0mGaPAPSqB2JRpq8G5Mai0vPYNbtnSr
vJvp2R2NqBB+b1ZycOqJTddRNmEzZ99b92wYmshVUm2FhhkyoajwI52IwXyy+Utn8yNlMuqjPP5S
EpAWylP2jEo7ZkwF+EfjHIwdivJj+CzGiyQPNSUvsf2c35dPtd1ATVg9qt9fX+95hhJH9UEJVmIy
RwzXmdeLg45RazePhzPq+sVu7/McXtavnDbqcgi7wtj0WN/3QNta+J/t2Nu/YWSfcrafMn0mMxKL
hzPGqhB97xt5VB5zGJd7/7DIpAQop0erEppWPtq4FcYKDNJN6yADf1+2NmKiZxoFwaFKgKPdYDtD
eqF92W9ZI4NlPTlSiRTvjXM6lJ/aMxfZ+Ad5k4KViwJljDu5UcV2SM7Mnz9SuDts9k+vgq29uQ2I
s6S8OaebqpGvdNdVAfKwDWN9mQQeJCxWLFtXpzWsB69HEJnKamXnb7A1TK3FujdD09B4MWzSIYuI
nJH2Wso5FuNtcenr9ROXAkx+/1RSUVNQy2zc5OzVWYvYSBpkptRWSc/sqv5uK3Hk7OpG1JqUH51N
KWsqcartJZN1g1wdtFIaAh+haOTJBnmfSTtEyj40c2QSGlXK8dJN7qt+iEU87P7e6Jc9i7HCqQRd
VgGluXKF7wodwbD07cuRtoTnqq4+YVY5z0lHNTemH4tjOv/A+8TIlok+wdlYlmQird4Wq84Q+UtW
r7/n9rt4RLGe0NPaqw+t39z7RuNJO3KEg6TCTxBdhIZvtmG2lRzbwVdtSYbFlLj16hBTVbN4sjr7
YvQ3LG+XBgtf11G2sEeSHsS6kVTxPnYcwqXs3SxhDKavOiCFl0nabDY/O6t458LVMsarGDdON7AG
4iRLkd7lHewPwVEMj4aUWyzC98/q2nie8ke9N60FAfcZvDdUZr6OlMC5z7mBq1IiWf6wwEbIYaLB
7fI1PCoJk+XzrbDZ1hPHYjYeYGulWolVgEi3neSTppq6eo9ZIYNMv+IXGKT5/3qey88SzcAHQzUX
JlOk372LBelXdQt4q57L+3q68Go/rIxqrorom3cJea+SQfNJlRn88cR7J3+WkeBIE4uRY8hwJfGR
339B3Eno23HctdZ6/qeBni03hNzSib+NrVwDz3dt9TBo8o6dBhWPfxOakU1ThhyZ5ql8MUSbdGV6
k5wNYb+Q8WoxkXFqftfgkfYVUelUX+EkYkVSEGeGIV6S/HrpTvbtnV83yfFgIAGA0d5tqGI9VlPF
gx59n0+ME61wlXxNXjFboZCeCsjg2nFMMeojM/aVWiSKZwcNINpddmMLax+p1tJghOzwtcSSayIc
4ChRPlOvWmxcVSxNVl79R3H5Fc4kM184m/GwKohWtsO0vdOQi7TjgKOAMfM34wQ2JIAToUyVOWAh
xYT6YjXSgCOPvAkewhayyG6gwYfN1vPHcOeKZUI4v7klMUOmhqJOE1UNnYixlDsKYDnX47L5bZ4t
xZg+O1lAGtM9RNjDteRyhfrv6FmNd+laytXfw3XTDz8WkPvktIo+BD0fVNNCSn2fKyJHV7M/u0b2
57XIfL6e8W8c0tWn8oJtExkHpZaTX8lR3MbKIJs01KCsXvCYVpbUB/40jE7HNkjVLx7wEpeqVkQQ
PQ8PgwfWHt+g6dIgY/ZoxUshpcb5tVcdLZyNwDjEz3xouoz0F8462YaH+b79Xt6KfuUTdmD5T77z
D9DFP5r30VpjLNRCjGYq93P9vCs9E8Hr2Ezc+asEy0xl/Wl+qD5ZXMhkSkf8qp8XgtVPtrD5uVXu
o8MA1bOmL93Fg+eWjPGkcJgue7qItJx4NEYTOmfpQgRReVWKkvucanwx5Oj4nDH9ize7d+tckCjM
Raavd/Na2izur1IkUX6Pnki7Ayl9Ob/oCB9KBQnKkqiOmW1rL91daYkmVbIgMP110XWzFUEj6Sss
JXyf3nG+U5OhiVBxO6WryyT5rkI6EmY7FRfQ71xGum5PFjeV/lBWtlkf8aE2PyqBVw2AVgsbMiWE
WehI8k+1zX13U3k9twkOSABIEp8CPPT4rp5ypcTUNTAF7WSbSCvR0QHM3El9Cn5eP2Apz49AjHfP
65WydpWCRDtS/JiBvCEbr6/MNJbNp74Nxd6f4mr2b9x2XXN5UzCokCaF5dzHf0nT51f+/A8BuJZj
XdJwLHd/M1R0aQ9JEXrzl0ty6Hwqnshi/CdlgQjNs0TJgGfBFcdpkeulfBFh4ED9KNUjiVWiZv7V
dS5toTxmy0pCVKgitt5TtjMeu9Ky/e5z6KU8eUIiSdZTX6uealkNT4iFu5CqtnEFVJ6g06CobH31
9V6QBJQ5ZbV6gowr2tAYPK4tDi0Rn+ph1EBDapy+kCfpadl9T1pPNsZhR0Uuhe4Vca3ycXo3iiFy
QuxjqbAzoA17PFjrKCdgIggHODbolLe6xdzBc4o/ocbtvEoYJJaCMv75KaU6F7iuGX59psZOA9yK
8cYhYMgrqPaS8LCwnW3kZtFGiBCR7lekQHXm754n/9fwUaqjJdyWytUv0IgG4tauZOU2Wn0jWEOU
uyCBUNKpHFqIwkaLp9KVT/m2PD8Gqe9r+WMzbF0ON86y3VttCYcRuOTsaqziKWBoeLbEuC6SFGHe
G12YdST/5dz34pn1lGz7yWq6nB5zf4BgLediAyWHU/FMRkBIpduXwjLlPJssHQ1EDE4l2lIWztmk
O9vaUyioxZvpFJD4UzvpAGdAULudGOpmr72PxfNJ4TJQr4BLoDM6PGOaxtXOcKz07oclyHEdhHU6
FOFoyw7kichTRy0Kjg1O24nvuJ53oK96roM3iQB59F5FqYv9aSxKoSQn/cnS5udSOymca9lRvIm9
asUOJ2aRzrenL6ze7vgyOo2utlTKrxLZEvDlm20wFbtJ+dZ1mb/PJhPpd14IQtsPkHuf1fCa3BuJ
Uhyz7FJ46X87WWP4Q4lZN3L0/M2fDAG6qf0wNvlC3AZJVJ5YhYzzDP/t3vOkLD1aiHWFXDcczCLu
2XPFWjKI2VaOVUuT38vfSd2LJ1Vdew2FOfs/WVR25xGasAay1v06k99lqvpBfXoUkzpLAuzXir6M
Vaf3e05hsuFQ/5WPW3dMhq5HJnTIlqnRKQQWDsN4WYWbuBYjYCOUz9PI1HsztARLW0uHg1a4JSGR
q12+mHUtjCEzMa7qUbgqUtIwhY6EOEnQzmG3UZ3L51iORsiZM4wgAc2Jnr93MDHS2RRoIWp1D+VH
+xQN4jV946b8EW6siEQ44SlgNmifvCDLu9A/2kQ7N48VoYRcIrEk3mUAGgIZ9EUVE6IdS35dz9rd
f6NCU41l8ktUvXBL0/WKKpJ19zlsbIBCiL6xX/7MIpWoHrp6kW7jmAh3hynLGQts1sx6qL4MBkAg
90z+E+48IN4WlubdEMKAfZBNvmj19WcCXY10wP25ZSEE0xAoLO54SLbtNY1ekwBZYwkfe10KaJ6T
BcZnxmh8Uk58R+cb5e/3ySgxWnw2oiGry1TxIyjr0HLGXqlw53bJUa6arjMsBbMmdQ+ZwaQPc+Nv
voJ5iNtWJBfR3+xvMhckP8Gbno7rr1yxJwKKxpe3UkGjFhtFjzMiwBtahR5bk9G+tbm2JonRiQps
dDyJV3OpWcYHdaLt8O3IzXkB/Q/hL5//5m8uX5tLwcN39HPe3Ln8SmVGsziW9yzmYvkc0VmTm9+r
bet0Pc1zd82SAhihgc8VbpsCREkzvyND0zuPHuzbPqH5bUKpZkgIJAmdAEnuTlM/vnfiz5XVELSp
I39Bt+Pt5+LQnPSvDWzGu+nsObAj5f2XDLEmgD7Y+Cg+1TX1jEXtXezDbU2fMjp2JwFKj6H/eEt/
Uis09fdxhJlZDLng78ztAteNDpKFt3e4fZWFo9uIu+SNpZxbz7CZK+QAVTk9tplxG8Ww+prwFoPj
hLbIJG8osk4Owbl3/zWrXy9SAm33nQzX2C7XAL3sOF8ivKzztM9cWtnubcMJzWcW005Mn63jImId
cwiKWKtAnNK6l40v7v4wZpwQ/gtEHhQQmduN0Hpmw+5L+7m75yPThHcv79vvfYFQ4Czx9/lLDG4/
DM1E6fH1V8F0HrsgNll/8RS+Scxy5CMnYNARGaKIk3xrasszNdmFNaVrfW5FR7lP/jDd/Lg8kc69
vulsupuORs/mlW9m2tYEdqLN3QbUj39vZBvMe3GURHq1S6Z2b98GZ/zdXrz36obCG/Hesw4uX7f8
f7dpru3LJuermZ6b9HUv7CdDbeq7cs3WtH0dy/Wm7s0X5cRTc9d9dD8DjLhD6ufSSfa8V2IaAjHm
dHVh6jK9jpDrfqgqAIP799aKFVPIZ7lNY4N1mw7E96OTmnqLay/Zzw0P+zDZhYNcz7KV0H58HAv1
Avq56bu+YwulEjJ4xL9fN04/q8H/nwmEBgVxBfbzizgDqZzeI/n36BrJP80BlXuQcgiKKiMcokBv
kjRKPt9cFO4gaP84zfSxcL5ujMjeLEvctB9h45gePccvSGz094FLA1ifuPv4PfwRii7Y3AfQoU+t
9yEFjSOZkJS2skNPdriXOOQ/3fjvbfbkaZDuX5pJcj8Qn/5tkOmlxWpjOjnKgMjhNZe0HNbWxeZ6
yW60k7R3bbHsdA6yfxvtRrghJLknLnn91LK71lgp92kXMRapW4grrOsqgVCX80/dZRzx4VRF8Its
qN/hD1hviZDZnhDR/sEncVJYXTdl83frxOkCzPfj4yvPReYZljsOTgr2A7CZHse3bD4hu6P4AGCT
IZ5unH6cRwDScz/1iF7nHCLe42gv/btd6rYLyV8eSdiUy2LejC8CCXFh2EpYmcLbecTzUry4RjQx
afoTrhPW9uvAr5j/17zZqBdbTsNl1ngoXpA8wYvLgty6tqhup8goebF75tEyzCe2ml/N7TM4vEpx
LHvJ8MrYBB5+bqnarTEtdXj5uD2tTD7Sd1qAI+EAHoXzEy6xJsSiRc7IbeCnTHnmj5/U93OeuoUX
ZK1Ppro7x0KPeoXpbrASc07qqdtUDFn1n8Nnczddz/EhJt038+JaV21UOWOM51PTT3cTY8L10tvO
78sgMnAE3r0XI+bft1xSXFb4DXbWHszpTuveXEN7ICgu7LN3CXHe/VikgKhaR1QD6LucxfQI4uuB
9wnfvQlhEM9tvB+FO2x72zloc8uU+j6OPQJM9/Av9FnhwDFWef9uZuxyWtbfa/fxZwDoWZDWKq1/
jxC4Zi58/p39NYAH3VCkcmh+l4P+JsiYX/uRkRilSKsKp1ZodTKL/X5ASiHPzzoYLf2xIYFqgq6X
QP1LQcoCd/z7SemFxwA5zJPZXeT7ugBFtTfDC1FEBLl5vCda3ltypkJn5sKIysrM9CIunaFsceNG
XhOd/5LWh3HP9PS7ABLlebv93Huu/Qk4IEopEFSeZm7P/B685l/kA4zpe9EfLzoVf/yE9/09Og8v
qfxmcdDMdt6zyDjZcVu9zCW8r14o2nz3qDz1743M8d/jugpITx+lOXvAC5lbUjyzP+Mi6vLZ6fGT
NjHrQuHYuP6G6qLv7p52C96tLY9VkLCj2ImRGu1nyEUMLfU9FrYBzxI85C6USVZaXeZqJb9eqUAe
fuwCJd0lEciIcUuowpvSCS9yYbq2yoULiDsJE+vIXoVRm1Gi8fa/DJ/KFM17ztn805JydztaWqQA
PH/Cze7NOvDuFhDjNvHGk+Galo4x0uw4yV9tRemowV6zzC+a6GWcHZiNpRtK76yFQqToXXBUqNl+
45ZtrdJZpIbED/MvIlUGigQFW4qC37+/Wz0Cz8yykq5uf5Unx2dBkbDCOH7L7EGOMrKx39d9n7eS
f4FvvwsPtw0f7aiAJ1+Kh1s4wrr4lGjXtG7zOBppNJ+ihoJ3YF9hnrBEOPC2okXW0oAV+1UBVh0x
3WVvgIk7++yD0yzbZ4ci2D9+7qqt1MD5MZV/TNdjs9rjfIPpPF8jqAXrli7vqkoerxLF3PTVmZi5
PMf31gaLq+8BNZT1oMzIFWlxsJC2n/wJ3quNPwfKO7UgCW41n9+XuQDkqkDK+cqZmrOzNptIm4sA
KG7htDb9CwN+FmVarl3Ta93Hyh2+xEwxwRzEL9kbJ/3fQNoTHjfKvQQe8iQygJme/uFQ8bTGZ3ZM
37PY+PgMZyDwifcIeL2cf/7lpa5xxQ7L3rMjdIAeTzBILy2QiDAmEJ4nW+C2ssDQLq+qYXD0zqPn
NR+n1wSSsC0D8IMWKcfOgeDtq1wm4VENt/CKm9lhdENA3ZL0AhiUhtvKi8zpnr+a9R8IXj8Hpmhm
f9UOsDVzmFfn2k7VbALYe+YK0FUFV48t5LJwQF3jwlpcV1J0lCat4ec7avpfS/cfZIZzf7GwCo4u
/KZwo9ppJiAkeA6FKHZx5cTQdl/aKasnhvuqJ/G9IEFRJwY6IF4XNhoUiJ2tbKCgliA9OtFMQaQJ
a859kEkEn0T4WmkrToByB2WswhYYj4vTH6Jd2I+G9SQWmZp4kWw8RutFZnYUfWZXrCNTXOWI5vBv
62kl4Lcu7EiGegnzi3j+SesSge+h9SkmUsXbVxydkqDZB95cvFktORRu3ajuJV4lirHLlrPm4pfK
uf9WttNlSpQdmOOmsouUHjds8GVz12Zitch2Y21rd7GxAw3IhldeFtaQ9+EBz9D+kd4F0794LDSQ
fAETkEV0R6vCcmKflxJ3ZpH8W2Jf1VL9ZS7vBww+WgkL9fQSskqJ7sks5hfwebD/c6dV1Zz8nPp3
+5BjKzf3rn340QWC+est4EvjO4vJAVwdLHG3R6U3FkWs4i9Lb/PVX5HYxzUYsOXfWXcZyJV90tyv
D3rzCCkVkqWYIZmb8s6nTthRoXDMjXDMOlgZqKhpDOFhWLiwhDP6voY/pXQPYEGjqkRwhcx4SChZ
AFjFyyxPz3wia/Kaf5M2XBWeiqVPkKFI82+V+TmR026f/Hn0GiedleEaaTb8ZwYpOFL49GI2ql75
TKjX70frv/XwaHFrEHe7pcDR22IXiE2ymuSjoZbHSwkzYxbTPzdTfVly6QTjLA9JNm3FyHB5+5XM
p9UvxDpigW08Ih46snU2nzQVRxJA51HIGgkhYUJnUiE1Fp9D76v/wbE8klk+lbNa6Umg0cp1322y
AU1d2+zTpE/FPjv9kzC3zudmsU1h493IpvyTb7IsZJdeaxA1j7UI++gxQ17bRDmOKAPWH7QfJ9/b
f4Lwz+8tJvGpegU0X/3bpsLwhbehiUp39buihEC3vXnkoZhpbZsSXI4oL2WRV9/1SP3axhr59qn+
JFdhlNK4lbENkrVI9dAiW1pJT4+hjfGjTnBl6m2Hu3yZZFKx2qFUy9B3lwxbPotV6YH6wmc2/FYV
6VUyeWkiXXOhqHPiQ6H9/NC0tJ91sl95bF5aS/Qf65/lVxMlcA1a4pggqfczufyFpsdf1vBcppVs
8JJdkO8sOKdl/v+01mkTADDZjbfjhWhz1T60b+EKJPOLAUxpN0zM6AKap5TTYeWnIyjYiUEI/LsP
FRqMrNgR6YU2gc6VPh/lb3scxihqleZkuHLgGLRMBlHcC2RhTanfbV55NmiuEbhYhQ7gsX93Omom
ZhqPBCqiZPLsfLO6jq5z4iNB729t++SNN+wstHvXYTgyifE2l19qJEQLAJnydRJIG9nZJ1o8LByM
za+yN5UxbQjotqhv9Umbwalvs5xizThcu4L1c92SuYfOdLyj5TrOJygcUCFSGgOI7XlIJsLxfqP0
TWUXrdrPs/mlZSItqJihTIA46LxfAt9du/zBWMrAKYMdCW7EnFigGIuEb/8+BOnZ06BytvFD5ZzW
IRbo5jaD5q5m96b8aZxWQRJUk8rvQwgkf0AaI7JWyHVi1gH6ETxKKfhbySVUuBbP7getvUu+RAMn
c+XEnevf2SbEKLKgR/ZWAiqJjt2N8XafQA8NEBPAd5wG3pOv+Y6draJ39LYnPs5O34Z109c8K7Oq
4VHrqDtMH5hRAyf21VuPHHCiZANkSChbi6opiuH4YdIRUitVZJvxwiTLoaOMOyFPgkc1jY3WnSMC
PoXp8q6XakoegDUKoMGLJZjah4Isg5TU14xc3jTVnfxeLHHbzFdFoIDX+Qj8KY8ikNqZAMg8tPzi
zyJc3KPBwzPlszc+PcIv77z7KRZGB3sfQqFoRuqRUiWqI/SgocEVVP7292/p4w/TUfCJzDyXTpbg
ZHFXEbYNVZs0cxCbq2dYWmk5BSD1qyql/k+FQYxe5FqHviYL/2H+LAkn9ESzpWzJzKxy4r95Gj/K
++aWwsyt8UEhHLMNlmi6GTTDRagz8XtWN7dSgpJMFKtnk+E4NvqXg6bVLcxLKif7i8v8HfEvrGx0
+OuxImcyivxqgpYCl9Y5OnPodG+3WJCYxnvJuR7sZ9uLwb6F49Zk9pguxzqGWCvbmfzh65NEXDYf
i3hHbop3ImUH6WOaUfNUsD45LCgrXaaS0GawWuz6HwFBXw5rlwVNQPbmb3TfN1dVrFySdCDhl78s
BGnvoC+9Aqjv08eLugGDl9J6cJ0i5FDUGKoTz/1CHcShUVdnb1bFlyKbQID91yXl3sffSSccDyBe
FEm21hetaIMxUDs77ofSA57m3ugCiL3B+TxkWU8B4EEGHriXZzSXbZDTpvZifBYbAdPS8eMPLN2x
etaiSa70120S+TUICQ3Xny1IUNnLeSTJlnff40vHuOs635dL6jRztOK28aw77Nd6KrRMrL6a68Wj
u+tGVRi/nz9l06P5BBypsrjyMq7HZ+hmf8+N3ABWAeN7/cl+Z+K2rLt+Ds2POgz9TJQP4TilTvoS
oG3hKL2lRFEHRoGL9zSqMTOqxVoKBHncV9yGbjWvhq5rO/OTV+80ts3xGKcH/jekJaYnYxurdJvF
VVCnb7qZO6eRkQSSGMmR8dqCgVaVmPl01fuA9oTL2q39qcPnYz2+Ry3L1E7DFPnUycYHmmpr9eGd
k8UH1fDiUY+MFtzyOnwQ6Ycc/hIzaZn8wDe30VD/zKF6Tq/d9PTTjLZSnF2P5KYMurYWiE7z1++u
7Qnfzh7t1/xRFzQSSobWunbvP1uZWa6Z6qSGeuT65yvd4o03dzCjBDyW1bfp6ID0MArZLPcFZqi9
29GWSUdEZ6y+xUcREeQtNEhu5K6AO5pJBXe1/r/ssx1chsm60DLeLYNPvESTag8c+6fExahVGA3F
PNY/qXmsvvzj2hxWgrH+mqxLjaXvMFK/Fa+dkBl7qCKRJzCBhPSsYHPsUP+3D69onj1GIGjpVRyJ
tkG1GliqRbUkHTCHANiZbj2+0r/P/vOdB2J7oAXAw1gM89fCk1Yz3bNqFQ//ABOI/TyUheB8LG9H
bOSpkSIvhjtSuMmeq50JZwfeMjOiBGLWNj0OUsNE5djLDDJ/G64Ifx+qbiclT6J5Cw14ckM6grDe
+g6BDVjHQTtby7af1cxw3RcOnTCMtSuGiM5AvDzVd61bb90xF2jFbQkocaefSDBp8SuDl6du5eWl
BMZm6NmHZX3ISSRLa4ZWMLdd4NcLek1vvnY3R6SBxdMJJVc+RTbjc0CZBvHogdKp3Q6LwkusBmSx
EuYzuPnmKQQ7RlxEDVH3/RzY1wnNDPCbANTP3nO8riYqqYp+N3Yu6woNwOMYbHh0g33PcLp5lmUt
hB8LInja7bnhbQbabPEpVnfbn77rv/tPNFhMueZKIds/k5cHnZD4NAav6tCmkQYux5BMvM2qaAtX
W5Z2XfWTkfznEAhRaYTBTvQfLgppAvFwsqd5odBxZ9ubOs+GdXD4dZav+4AJwjj1O4kXsgM9xq4P
QXnoh/qn3m0e/aZe+/UmvqlYSVac6WvYdym0dGyH7rbtla+tc1vQ8RQBlF/ncOUpwp5I7p4EVw/V
EwyIeBSWWh6Z9TTZpolDMj6MpH4YgIxu9Htsl64LV5wjdB/PLbdrbCxMrSbJvv1IyRCnvKK9IUKy
zOe0+5pz7ec+2GigJAG8TYxOrZAYeg4+v284NnBEuLKgMaTkWcssLv348NRILVY11caurXyJNZKz
3ZR8e+W12M7C5bNebP7skKS4dt/Da6k6qQAQpuEjGCuqBUN27zLYKvwQv/+y2XxmrpV7rQMtCMmm
3NnuPTWaKHR0VXgsEk6OiSV+Xy68qK8FgNlFRg3wwV7tjb8eX4fMHIYhL0rb9vda6K/kaMr35+ZN
CewdiVEPdA9ZF7MVm3tEEjY5NJDRUL3PyA9Im/j6p3X9fyBTaR+n4UMyt5/3IF67pC2LyPwKu6zk
urjVUOmbJNJbY0sWoZ/rXxqhfcZ6xsydKdfiPYt/MY6qea8bYI5bgtVECtcYUz8NSgQdDOnKBC/R
B7jNl3/PTpwM6DTxUr5F0X0OlUgPMXNwZbFK8NMG0wLOTtDKHSUgoEOMw8nleTNj9fpEv8uKpjX5
C72+VnRWk9xcrsMVx/Rb+9hMGzR9AhVAfPRpRXqTWRKRJ9ayi8IWOzJ61VO/6eFroeIkODImV1NT
3im1v+/dRzucMSb4Q7BtdXmSyo06g9guDxGGklDK+nJ26u+7WlN35tVWe6uJs2TMj0whVqrM1Twz
Ity1iNjNCGQvEREKGW/n/vV5F0/E+LFITp0+WUHMf7Y0E95+OXhDNqzkIlrZ0P7XpRynE5b1IThF
YNhJlRMcpk/nNhI/gW5WbZNTYuixwPIjMrHY/jTOVsZcytsfhYgAoBYLHZ7Xo3f3Qs7l7zgEDBSv
3cyz8ChbfZySeXRbWvfZfvTpJ/8erq1K6farb5kMlzPHI/u3fYBIucX9XP+WoaDHpR9bsONtKeMm
18IpdDakVvqz/F71918ZtgFXhmqhnUfWuR1k4GOzK3MgsrsNdI5Lbz87/YaV2SOEIUxcImMYwLm5
ygT3GZGY789vKEHNesrm0LnLToZWfi+LV5eoRev3NrexVvTXlYE1n33tTAi7pV0cugHrJgogwC1D
FmpVOv8lf56FdCfH3jzWP/9INers78M0Ojr/RWw+cSD/PtHAj/49/3Qd3+bDQw1YrE0NaTlPjD3H
+GXb78vgU04EhjqhCNhl8ag+qu+fR0bn9W4cfi4DOHXOTh4aTBWj6utUy/7cC2kuPAdKDtE/jKn5
51DZDNj/GiIEy5bHZjVIy0r1U/lW/Y+lM1tSVcvW8BMZoQIit9IjjYr9jaGmoiKCgiA8/f7mqoqK
OlFxVpdpwpxj/C3/g3ecFfF1FTM0BKvvrcjZpuzi5w1xL1OghM04senosB6nbsHv1kQK6GM9AI0G
I2p5yHiqG4Juv6RbdR5JvTQN9Gl2HegsUjTreUgRySNL5rJRuuOI8oc1MW0RsjjgCc1B5oByF03k
pHC0IMexJjq/DgFtJD5lAegdC5vIf0p3sAp5GbEAXILBkHrZkrTeFx2UmZ8ucxamhDB7ipD3uYOK
lygtArXsnmHqRAmSNTUKZVEbirpSRqOUH9M1UylTA/gecZ5fk6WRL2NP1l+crEnFDJJYA/x4EzYM
Jf1VJkwoDaI9Qv+wD0zwL/DK4DvkxuUA4vR0wZyuxOHM4DYW/e1j0aKKApnp4uSKaooPyl5DPnDr
5YIr4D1EcsG2hfyD5+PL7PnHcMJRyVX6pgavmDObJ8KEjFDzDsq9z84Fu71GsIqyRwhIsmEWdUdg
Fe4ZThXAQMRLvz2HPSfngAgVeHSQepp7WYCvkIWrDZxwSJwGO/NQxHDzE0LaR7grxAjXSTO5C5Xc
kw3vH7UFFDByaZYkwxLEYUON3hRbIv4L1T4gZsXLgbl8uOEAIF7ZeHryhs/bg10PYC/i50rsCuh4
CZ2ACGC+JfCBIJVMFK/O0N+sBnOR9FGsh37rct5FdBRuGLxWmjNg06Ath4fpsE9Cjh/+Ks6dDwUr
jd/3E73ckrPt/dYULdHB9aQeqsTAVBBVohF83NC+QUv7MZlWSzXmJOjvOfTYSxl63xvce/FtCS4P
OTFa4UjlmuZEnbDTFvshU/SUl9b/rPJNjyHVaeYjstL5Tb9d9W9vYvT5XADr5A0bUwj00LgqucoH
xHWHxYMGLEBcmwwnHJo1FX1jNG4tlXOjEIyvC0hlJVC5L6Ap3Gg4L0PJ5Z9/OKlfbGpE331ePkRr
CGn7JPU9TXLJ9lpIX6XT3zyQwuCmcRrEqWlED84+MWI6UOaP6z2osZCPlvfgt0gptQFaJe/oOe9Z
GOedNxmGxO97iXPghaxIReB/R8MFaztDzwAn+2ve37y8LKJlbf1g2BhNf3ZNgcWQhjNeUfNNFGFN
GVDu5FFrJwtiOv5IlnJfAYJ05OhIy3EXS1FCTMfgfDNLF0EQHZe5+HJd5MYuHXgEBDUbjP8Uv7LM
0k5AKpPVp78DldWcWlx6sV4r9rDbSiEJA3eX3ZxECJMGL/A7p1a2LF1SS12ym7335hHQr0dcO3MN
RXiaE2t2bad0wo0CYZ5WePXpb7HbyTwx/pqJ8538iVizR6C6IgmVdxFlRu1nVDnB0+47F5s9Bez3
8LVUowG9UmxvoqTb4YToX1tMA1rMqyv+xGiNZxo8IK59OFmh21t3UXsS/PPltervfzMqPM/vY+IM
958tBuWSVQSLKbtWbcJjMR5JhCN2AjThHeER/fF0MoedtS1284xMVpRRTOAKHk+2yg3NSyeAO8Ar
RjW4OqDBP1ZRrtvip3OGkNuD37ZSIBR4MIFRMtpHQaQHOk/076ej6sGDxR4wFpvY64dMxyTyrrvc
t6Mp79eSY2Mcfa6PkOzWcomL13mcKFojRGuw6DyZEnptL89uG9WDMyi3YL+EOrSnZJejaTzMyPuL
GPieij5gMhpcEwbfCCMH/+3PhgYlQzTsgZIg5GKdw2+/zM9Uw/7dgYFuIRMC4+h2R96Bg++XE7rh
+lP1WTXZdHSnDIVij1SpyiTAdDZeKFHlU1+IAw3FIQnvaD+jSn9TeUd3lTEmW4rsyih1HxxSDckq
q4bnTApfU0h8fGfUpk2pCUqsr3WjSw+ukYvua8kWBAOHTBqhrTbtxiCAiCj4LOYssCQ3OUmEZ4ka
p/ak7OrdjX/kyRvDJUXPVW+JGdSXp8J6SLGU/3D6KMRTMpHENfjRx5Y04xTjHCGR1lIChPSPtTIH
2A/EyyFKfx5+F/PSoJBCcsckuX2GRXigKxQ9un2PxBhtf0HbZcJ0OTLkRW9KZDq78pnlODkNQwZu
0jwpW3C1gMJUYzD7f0o7abAUBlGhg41AwTd/mxahODafq3QzXIiYwoKuLeEsUQyidhmJud7KKYgk
HzZJKlN0ePTWIk2lrE/2CIxcPJZYKQykR5wNX7IqyT3Ez/sIKBVwynVllRvm3tk4TML7Yminm77D
eWSLhEFIRnN8xlXqUyq4Vuj8qfH2pWuFxkQlZlQDUiE3/rMdCkXXAGCZ1gWqWOe47fgwvj4vJk8A
ylqPOAQx7aWbapvTRNJ3Errbgc0TR4mya71lglXOjV34wCqv7XjFeUHvJFLE+RsQDzj3Cp3Ne5wg
/Md+c+SGRwdx5GL4MRD5SnQ/pSd+KGBoEXBAs+pO7M5Mf0xeIF63EwN/O0Ozd3mvlE0RJYvRKlmT
YQrtyGTBv3C7KLzeS431hqaOKd2QDLJnUdlO7wDBOO99taTngVQOrz9t49dc3b2nXICzZiOwkQUl
wQC15B+rRAImJwDWLUAZ7uAVtVU7OnlOoCpWQRuBdO3xzFCzxwdChbZ/m9c22BO32aw6kwSKPhBt
P1bkPZ8K4IN2rmP1JPmokZBGMqAgQuOmRXWaHBkQ4ANPQEoMOGI2YaWwIV/IYwLoZsd4pIaCLhKx
Pxvb6baA6aqOxZU88HxLBPWqx6iKGm4NMNTz+IJulIoB5eYGNXerwV9yGi2qgHqffRvfqMegO5R4
zfY0nOyItvErj8C5hqwxbDPUl5HKdeS6teyxe/j7OCKpVvZFgrGyQ+VEADw/d1ChCQ5HpsnvSeL/
PcCzkc9e3eT2Mvo+/XPz7GMDyXsjQyMDTsCD5ovYSUpW9xK4gzkUHV06S8hrffd9dOh6Mht4UggO
0NktcPVvVQet3w4Nk72sfVq5X2EGgnaWzBRcx08BSgqhN+FPME3JiDZFY4kKY4e9zL7bB6c0xhMS
5IJ+fBjq2h4qtmMgGlkP3NuHhbRjXKT/YZ9YCNPzDbD8nWJAnA9IkgTTAO5enkohkq3/xQg+eRkJ
rICYOXak0H588WA/3aEHoWi284ePWHXydsA3R2Fv2hAHjARkztkJCxwfVvL8vS6vMlgJpR3+wfu4
IwJR8ilHC1ka/z4OPA09yiK+1OSVsxxVXhe+SzeraYRO9DHHJAo8ihpjkSJHVPLAxMxEdw+eG4Xj
ETSBc7zcAcB7sIWEMz/MnvsV5cir+txCjkc/v3LTsEI3wGP3Ly3Bu81qui4J9Vqoy/4CXS/jgYLX
7eHKVxo9pirSUwAjqH76GoDUhzzJeCPSRXGYfLjx3cxsQwVCT4n/XnMwJ2q4LnTzcK6wXcVcFQbb
ZsmW1PcH1/G2956FnwU91YABIuhac3iD5zKLQiukA4R74I4rqPtsTeAplXLFApMSUwuJhdt6MUCt
RlgdChN839iqRiwmxMMRI3Uw6aEDdT5nmSnP0zA9spajQG30OXiuSAVdHfgcxBgB0B8P4qeP6RbX
SsrxSb6KDRDa6NkJK1SkYa8khAZCixBbVqDCYOCJPwTV3fiCocZdcLOnK8+77wQFLGJgSk0kI9vw
x+Z/YyY7HqQbkAyLESG6wgiQ+NjHr8cXN83rKOr9yG3BSHHYi5NQx3bmsIzXxwGFCC+PqeIeHxYQ
Bywu1S5HXUe0G7EBLWrbw3FqlJ5QZJnd7HBB0pNspGVrc2gZZoUtC3c0vXqY1hcVOc7EKNu3G1bD
9Yux5EFrW8+nYoyXiWxoEoI5L//gtl9bZPcz8FXC3Ynjbyf9uWzD6XXnBA26/sR2wi/SQbfgmhZq
oYIkYAq1H46MEWuITI2YSZJAjDd1B7wpyQbGMdhpwd0deD2PPFNbuWAsc/4tY9zl7FB3ggxhEV/w
0hSg7Il/4mt+byo2nOMzoeevz3JJLiP17tlS8oimiVMfQxUfF1aP1fNfJRFf28NAxkRXS6UjDuHF
+2xZHJmNw4pA83iggd+4BZY9Ak87PDpERJqIknBOrDvcsojxSKYJi2XvjPSOZmbSWpFs8ac8kWFB
DtiP/6pGf/70f/if6XFu2DGhi3oxHfYKBonyyDv1JWmDP8y9dVQVM0kmz9l9cT+EEllPpMpG2ZqJ
w6r82qjwVjDQi58buVR8rN2OsRt5OowWShovX+DjUPw+GrjUzDGDyKtcr/Ah8YX3A5JqFgmyWWor
C7oME4dUDczLc+n0tQkjMT4MnNGeyAHYGsUlcFYXoHF47fTjaIMyDQiPNAgYfN7e3cHklWXUYVtT
m8kbfodDlTSxkU4wFZdPsQJO8IYIi9Cuc1SRuzNa/CNvkrhi+gce+PF9lLmx/nL00qk8k/eiIemF
fXEnzWB3XG7StQgl/k60HRg+f8st+EUSs8M/XJKOhn8Bd9AJfkbaUb3l8ux7IGpSNBYGH5TPS4ls
wfSiMp8V5oj09MSuHCK8YL9s/F2UId0M7SzKlHEi8BGS5kUXbNj5rcnmCaJvSQYqBN78AbkhmHZL
doXXDHnYAJc37LkIg8GxzFrqP6ktyk/CMn1Y3CMRFPLhjiCPHIWTSnMalUDXAo2LV7HpwstzXCak
w96mMkXmKTHbSCMIEGLJA3MEhW2c7NQPDxeZDrPBlnAcqGKdOCWTCj1D8sdogn3iw20qxvFmYTPK
CL4gBcPgyKWfNMV1Tlt5+HPfNqmzBGepkMV250N4OFqIw2+FqrmZCZmR9VsTTusUmzGXYm6xK3Uw
DBAHczpCLazI5fF7FDZi7+XzuSBK5hbgftKwY6iQPlAl7ls1cCYPPSihMuwHn2VGnCG+SUqM8yNv
EcuCp5F0nTpD2Ga+BuSxua0QZFgxpTnlvBWZ1Pf5m9SC+/RFrktvoSwUEwMqNJjbJ4o+xUozfV9G
M1ofJ4TyTX56jr6cWObgs0kJ6dyQcG4fwPr9RNITTsHZ4U+FYFMnpM66Kbv3b5oH+Wo8Kx8GgMlv
8+Lbwwz+Qi3J353tbwDxEEQnVjWkp8ys9tBlk5L2EvWTz8UQZRgSZbZoxNiVLp1UZ3isZf25Q6aC
1YRmZuUPuoIuF0K+iuXvr/b3jI/hYIL1TGekbqjJ/PF3jSI5bmE6PLyeXM8UWz5PyYXIIUkIy+mc
hPBGtwEWgdwbzTeaYJnoNwAwZsCRzSiKirjyOU1EANgwHNpq3N9LVNYppOI/sMU/jZJInYEFyk8m
yc9Av7e/71E1Z/sRfPaXX76dv3QjPiICFMhWAeUjhMl472u6vdNw6CmWIc9put+pVuIw+5IPfRdT
AOffeTivyAODEyU+Bcu49zQ4VZpycuNzrLDuQ0Pag4UaIiPpLdBWv+JHjIzkDdeE+j8mSEhY1X5g
ongTYY6JeK58yb87z6V6bo5juxTvX2IWaBSm+HUJhaV1dAYnTY6gZJUhAaNIN38uxzGPHUKQOCBz
g5Qbl7ezAg1lUuWKy4yU10IOyLCDEo4qq4sAB7qoN5VYe54BYSDMMemivIgkhK9Z00nURfeNAA7d
LHqZ1ISTGcONZ1AWuB7Pf+jlx3wOWAWZqRJyevrkmn6Ji3lR+EZhHyaBGacDxO2BTIT2igFnRlG1
TJhjwnRIAGISPvzPmQFAWnKDqqz0wGqkYJLnxw8KblQhBoMhBHy+dmoqVE+NoOvzXH9icKqBCglw
Jw5rB7aeBUmAj9i2pel9f8NN+fPk2WjWzJBLMMxifm6skXHBhEtAGiVBNK/e4pQ4ArwuoeIMKHtP
L3hsRrvx8uVAzg3jN+X1X5d+DDgfxg6JptjfPzh/SWbwNF+RIibCvpEzke47RxLN7iyL1HgYmM96
dKZQ4K6XM9Bd+sS749vNXEQZ+JA5l8rwQMJudPdueMELs24ndMAGiNMmcPtk1Lbh4cuKysQoFNuO
4uceiSDiSadCRmaAev61sB6hsFr9c1ZJmJkpQMb3TOL9w2jJj643yfwTfyKOU8ZDtG2TDyrCxJyy
6yWI/SuLa5CDf0wCHWwyN/A65TIEK7c0kluIZ78idGBLBpRgQBB5tvejtCXVwsQzdDeVqWJxKZQd
eSB0WlgvxRxw0Z85Fj9udkyPvzMSn8SmVNMQlwESQfhAcgHIDnLuEOR7rgG8htwNr1WzGZKMvQMA
EfM8F50rg43fJkcZgvExrRei3O45h+JneSrBLRCn5syXNAwiqbzwxa5Hb33Y6UJbj9S5ZwBzie13
pdZW0dNVYmqmyV5y+qv+5U6yMvv/nfAqY1TGVWOOFfvd06kBobMC8nyLFj4ccgyrepfqnMe4SgZT
Em6/q4OrwOREzBFIdzQna40qvhNjt+d91sbW11adA2TUjJuBI4MipmM//BiyjYqXSBc+uMzrBwjH
dVoOvwR1vp03YAEI3w6EAbJqzy0yZNVizUP7uuKz0dkZrm08CErBOmWlge6znLE9T1IIXjSwx64j
z5SOy9b9oh56mfjeyb9CiQPY+/LawkHlKVtowoCV1oTk841FoNJCRGp263SnkXExU6+FV61opp8r
0E5LOKVdSSLWLHM5mBXUzbC3Gqsh9KI/+50+G3Kuwcgqr/9XC6N96rJ5QwwyW5T0mPC6+CPi87fw
n2+/oyea78stnNqTQNU8/gEAeVHcCuhHmZkFwJ/+SV67HcyHcTurSbTxX+hnzbHxm2bYvLieEXfA
HidufgZWBKwDXwXBw0nUztq/1KesTmSOk/dKug+aPG4BPmigIQdzsstBqmzJWUbom+kYMTf0mIQJ
xnDqY7bakHBOnM9CdysgvwHhsIa8LV318jPlLe03DW4D3lLc3Ix47fQwJE6WUd5jaiETKo0eDlOe
AXiON/2zfq4Fhkf+OalQ4DHo4AYmjtJ/xlMRWEhNO0AsiiCBUFMCq82ocOemBVlFSLutrMIPUgcv
vKHhOpyT8s9IPWuunVX7ZAtrvHyZMz5+3DvhzqS3cEjDa7eQGZxWHb3SFulxtoZM5oQUF3D21Thw
nryCkKc3LzNWzZ9yqfadZHVgz3immHLihwmfnZ57QiIMVttO//p2dn25r2V57Jj09eG8nSPOo2to
cbugPOUtDYCfmPf52IC++F5GIeHgq9b4wHbkM1yFNrZnHCFcSWpM0abdxbD+9tNEqo7Y2WJL1KeV
hcYDSRo7LDY6RlVCSEBHIhgwCpWYwQCRjAEmeRjce8Rby8v6JGGXYgd0KbhReVC2tyWWa/0QZhtg
S6ZGIz2D4BAT8PZL2ouoHHlHncm5fEdk17sU09GLgKLuNDaQpqAeV6kOGk+KFYARECkaXxriXUQt
MgKPVtD/HF0DJNQrZGZOOy3IIGDfulvPS36K4blaCwLYB9H0oMHGAxEAggUORTWagpV6GeB0hLPx
cnQBYITOv6/Og1xGQUDIO/suKHRGZJNdh5BobJob4pmt95KkEvghNEGknOQWqdaEYdd3XTqy0Jt9
RP9XiXh0wuuhrIT7G2Mu2zwMef7mbZD01sLGJdB06Cgy2IlFx4jL0BoTmKo3pwIVHg/Fa4XC7yDT
Py77L01XM6NaD2VTmQusW3z8OXsrFc3wuQRjg9MFvev9j1trNeIXnybPnWgbx9lWAogrBkqfUUiL
S2t/ME4Nzk+/L+R49O1Iu++UtCB1IqMEJK/LoR5s/vEqwOu+hUaUrE3SLFxs7RanmKiKI+WNYHV8
EWSsc6zJp38xMx6LOfGI7Umoe8j5RFjYozGqjy3/N1egossIoHkJuMxET9WMgZyF7mTgN46JocW/
Ni1FUdeBMIW+0UNxfUIks2y4ya3qQikFxvAnGUcEx7Hzo8O7Q1kQzLThqQhZoANeYmLNcUIjmANr
RGFE27rTBa2IZvTJYKZaSz0K8E9kLCHW4vDg0aD5/sIeWRE4D49GaA0Rt0RU7yteO/RHbPEfo/aB
G8hwRkPXm/5m5RTp+5CjAtsZWueLsP4DamouijmH1AkySAkSmtFHoOeO+NNs3zbkLx0mImWz53+A
pqPG64zCH7YMZgQPk8yRz3/OiN6LgSPxPj2s2/lJ0MlfPeuvgKGXnasVJJn39T/678gEn5cbkSaO
ZtbBhcMk/sDE1gZqqqdekRLOqk41NpbsUmBAP3HjlrQ3syG+3CE/Kcx45EV8uDkT+Dk8+6vHlk5b
ZJbucD3SUQhEmNIHe4YSkkHepBo+JycSyT7mbStwtOQj7vYa4mT+Xr0DHMZAIWjr8QOBn5U2ak27
wfkbdb5mHdaPHVACQ+QqX4IMMUHws+xRzCWcJ0TkWaKHAH1fviwmIYw2cw4TKyFatAL0ecb4jlWD
gE8bu+9yTGaXgTQR/nukV5ePB47K2EuUg8fJ80O/gwq7Fphu0PfT0qjXIMwsZuwSN7sw2FQeOowL
omNgpXckrVBxYNG4oYQsTzyHmY5wKwB+ASlopmOUxlUoXcpo6BOBtM+j10qdxQTgBigZDS3XhY0g
jaHNUDci6B5Qmxs8vU/AQPFjbASZL/lxMLKw/cDIz1i7jVEAV7BSmdULpJLgi6vZhwycQViJvHWj
szd9o34ZB9J1YMD48+Np95sAmyPZZ5yIdx9gt/fuTRYIH4DqdUdJM0ebDP2AUH0qvGBTUeE83nD9
8Jw2PbBQaHe/fiOBKAc2jcE2MO+dXLAH4X60RO2g2yeIKOK+0LKK4MoPIRlDbjQZxAeVun6DhkOC
H9Qm8BOd6UKu8d6AwJTOl8dJtfiB/TtvxjrtM4eQXEWoyNkoxDqzTid/8hSZF9VvIZrNmJzxWPMJ
FBDvMF8hp/GoJOocsS5OHhTGsbQTymOWE4KvPWwE5j3CW8G52Jwy9Ia8QzORsUJsQAsArOnNOkfJ
c4biYFmiBUHk+91n97H7xsdrIoCq9L+fxWM1GcJp16hV3hvSJ3bJCQpskPktu7Q2Kbb19unitHQI
4UTrY4imgsTsHMzLyaQfvkge7qLR6rVF3JmbcyK1nHcHmKousxOAELQYof9NweyFn8woeuxK0wFZ
s1y5v+0b6ojsF3iTYoZLH65+N+AFAAiHhPAeAZNnxO/JryW0CroMHHO72gde4/w0waSYSsZmYYuW
sms156TkVU6Ze8an+/YXYGJ2S3pmSksFD5//vP52HBHf8WD+GZgZSa4cfDEMNvIqelseweFDK9LT
HFmH7WcNhoki/cOxeROdLwim76f+QqXThS/6OITGoDprsvstRLMAol7BHGM62ck4QzBB9oTIODvd
Tw+s6Cpu0mmrePwChdM3KwGfiTUADbY3xFVcgVQ3DUB/McJVBCuoRnsl6dF7m2y0dHKUhOJ9zZef
Xx8oP4TIRqTvSMQD9nSJyGNSgudf+7sguoTdh8GY6hAZBA+lNVUcyh8n7Dhk0nRKk5A398urZLNe
OQ0nD6V6l5f9CypRVtBDaVMD44XSshTVdd0f64E3JOqcVEAH3S7mh1lNjhrdSygWstNHHO1DW4k6
60vEB++FKTiqizQDYQF7TEAg/z4Ex8L6MpkFaYhmV4DT3FDeIeT6FLEkIrBNTKPwo3zHdHFwFKWo
0oP5LRjMkIIeSTynFrHceLjldDSZDK+3IBlb2VScG+0GpDOJFZdMOL8+eIOPo1Zk8umZakiy2X4m
NZJM633kwcHVmClk+fJ1EMCXvUwou/dROqNVoE6MBBReX8UCmSBEr/C//KTAFjORXcS0BCOORCP1
HvEBjwdSSeMVaRtZnuT7JrhPsa3e+DREUHNqgji5GpCAZGCaJWPGFsUpaPrMPrz5qZsQYQlI9HCH
+/sG8cgDsdbYHhidU23yACXZbHCbAIrxkYhwRLy3Baf4HzkKCPtsEE6AXauaAVmFQAxjT/EHDnqj
ZA+L7XdLYgrZirluCf0znssHIE4FtTCIenE5UZ0fFGu3rIhP56fGZTQwQHtgBWFjEcl5X/IIGAbi
30YEOzLXklqY2c9NyZhi56seeN2C3yoCCAkNMxHDUVCFqY9SoGanIeIXkRO9aGAcBGIDBwqQioFO
hxiF/2anwHQMbCrqxYdex6jtwaj+C3zUs3PNyMJ/9mDWPPcH+xt+7Zoult6WyVC0qwypN9RrmDbw
GputM0xpYzi4ApsYAhOU82Yvm4QtYmsCH0OQwmwBrW6RPU57TS4yJnVeF0KASOImWm7sPixFBKEl
AcbNCQ0aDgEJi5HLMUcA0odkJImkZTWq/V58mPOlCuJeIaLxYbG0zAlL9UXH32/52j0t5IzwEIQs
gYCx14sQKgB5EsSw3tYC4FUt1RrzDOQOFwW0ut8y/ZNuep8vqWzN9D1I1ExyrBq95CabF5wtBoOH
tq2ph2ScGfG3Gw+CwDBHFy74yY3ypKW8PhCKMiT7Lfew//qjgd2LftvezxrPUcrRy8L5jyOX/iME
njfOh5YgrYb/CzMyEqKEHT5Fs3AfbroWn1Xm3HFIkQaO/sTG4ysWI8I4hzTkmEISS/NB6YhahZ6I
5KKUCrjzZjBtUGsg+l/DwwLBDNFEPMXqNls0gOKi1LG0iSbBh/xaKufyCkxugF3cdtxlEXBvGnRE
rlcuj+yBJ0iLZS8LsShzor2PTF38Q981F0a66PFIjBlHMXk4ELAmQPnmFuDmFHQnAkDWQDPdIrdB
pS5YRDL/8Q01MRGO0B+IyKS/g/5iZlqhlQZowTuVWyUohbgZuFssqA7uHObl1nnZoxAhiY6TlVWH
HdH9+XwxlY9BulcKVJQURbc5VsvmbQ2W4GKdCwy66abKtI652gYoFlrz4xakd4DkqaRi8Ai9Zm0A
FFREdSQyqaGb1z+X1XrbI22enxjgSoysCZXBx8o2vSnoLhjmk8RUzi9maZhQp8C08tUJ9QUkBWV3
XoMJ//HVs9g7OYfCJiRAjFSlPqdPSAasRu4xSBuMmYg7pW8DLU8AbiS7/fjLQNMJpztQSeG0Eevu
gSjeOxAHRwso9Ua+yDh0qLMkHmpbG53BK7ni1Vf850zbyoy1/iEBiiZFle5xt/D74Bas6b9tChcM
zkGpdFScWxgE+pbsSuPV+Pgtia/ZXDnVU2lR7mpAmFCGC+A8Mt4iSBHbGvr9insbEDkz3+7NUW1l
/hVyZhpib0aBeYxb49pT9QPf/vywfJ3uAbHpU762V4WJQX+PjG4sgG8FdhsRCVOcJ8PVoU/JFqMf
9VEtoTIHEnxB1bhKFV8lY4ELYGA0gYbA5TBPFwpn1VV0HME3W+z3T7ipmI+5ApEZ6+C16AZykBCa
JA0WWG7YUUijFi8iqw1iHo6KWXMUQxRpGPNDIBQovFnoAUgrlCJa7Y8Hu1kwjesfJE48NtyaFYOO
Ny6x2VMdlxMnkJ7GpFN4haGgUzq+n8b4bTFFdD8rvUKs0RLNpv3VR3P4dnDVHJ5V44NX4xQWjag3
95PY+RpKsk7g0yFR0+NzKb57ifuCIpPFDexG2RL4nbLwgGW7LTXV7BSkQSjx21wnJ4Ajcvw90tF9
vlnFKlW9dyLPjfc0PaqRGnNKStEwEOUogh0r0RmOVndKETATI0neKPQgg3K9BBHNSNO/5ppOShI2
Q53fTaBAZo9UfRxUvsAmIeAXBfdzeuWqlPhy+mbJk11FkKi2uridhn83I2j1myZ0YQ80XqNpci6j
m8iKa05UUqO3xYKzoxUqQ73JRdSnaPLBUtAzpF1qpNgo0Dcb69GKJuTZF5MK+BAvO4z7VNqhaloh
M0M+sk/PSHUPBnzgYyKIfml5hRyzfx4ymf+JN8IbPdG/4Iv2Pd0yW5MSWWDoxguBzA3MZgu49HVl
/13rwCTY79d4aMvMKpfoQb6aLbM/XLMItzQvvxY9hoaa0KlCwBf9LiIzbaRYP/z4uPq5nZtFzujS
kYYxmjDZsEhj2IU5gfgggQJMqCE08eb/iQ6X+BOIuS1H0PM086iJ2YS0i+yAdZOd9iaGhBADvsAe
5JWNRXTIZzCnUdoGQMMQoyIXCO5oWPEtO0VqVgFd2uQKEVASP8PSTX9AQEO2lfEETADgpp0ig3KR
OzLPcHab0kI2vpbIzft4hw1CvisadsQCwLK+5nUczxRR4Quw8G/fvA6IgY0QbSv/SO73LdknjRZ6
bhQNUNJ/HB4xPd8pVwk7z9slLtjNESq2MUs1sDPnz4pUEeZNbiuaaCc1zZpJjCkLfPaNYuXmYFWg
4JIo4pYhxlKpZm1i8LM7kF+J/BxpsIFY+mWjqvFrHqpmU6xoPhaZwo43tPoog7UrgNkRqw8QdrYk
ENBtzqxY4ceTsaudpAsF6pTF/svwm+AyCG6srFhdBGfQP73+lYnwLgU/O6epXrZIYRD/Ft1pXEUP
bL3auoKA7kYTFcf7jESIORYy0X99OCKSbe0azSFLRpFa5O9vcGoFsNos7GQJ93lKATPNYoHHmuee
3ccDjfNwLEnX/pYjlAoxPP201/XcNBoEzT8N898dApXARnbZITVlN7akhFBnnn1EIODgh1iOVfuD
WoSaI6pY02NDuwxtrQ6/TQcfIztS/WPmEwWYbm5hLeJiNwqgXyQKAapOm1JUvTqzE6BS6V0bHorG
QrK9JRRj+p39Bu7bzX0FRvcALPq2lBSY6uukp++pPHG3o3sKoLk5A0QI6Ri0lShqr2HFpcPL5RYi
b3zfeEjDrHwujtbaYplFOQKzKJJORXEsBfckId9MRMEIQMQxJM81MBGe8wd/oURBOnq9G/qtwkv5
TsHHK4NYGZT+ohHmxgnfms9ZMv1xBXDs2GMAHvfufO0BQbEfyOe4Oz0MZjSIl8EGCuZJe1Tm0Lnk
KCdgID63AanmN+tBwjsN0XztyOx9MTb+HDUcz3K7+Ff4+zM+uzrq3N5WdQbw/m67VqG6ykWxq5Y3
AofAd/eJg7+Tkxdvc7HN1tS3OeRH2t8rgnK9u69Tkm2QawsgDr8ImHxNgeJrBYBD90L3V1n7R0QX
rJFOqS8R2UR3cpcevvSHVVN00doYq6KHP3Dvp+GeVuX4u5bnsvdZPo3DDJ3AEAbt8rxbtfOaEqg1
nH3ERA0QJ22a1d2Du/9QG5aaBOLJBg4JXQszwTK/ooZplfXxI1wEHwvGFUwBL4VeTW8WuxffdgnX
PA7Q1J3xgBO9nk4rd8DYwGzxRr0jRE8Qxj/kzrc9m6DGHfYCP//XIwLsiyqwQAQmfri5iVzcAmlg
I1jwIx9YkBevyvyAJGIHptCJmcTCw9jF7ym58AZrokjPvXJLuGg47l/rR1r6ZpTOMY0eTIhhhR7z
GVEYDg95c+K60dyPjdCQyjwaxXmFbAmAmRKRKeRMPoaeuAMrfeEZ+zht0BwiDYCSsH5We0XGh1yj
9j/o0QJUKHg8SdFoJkrtNOjPN3UwcsgYd3MOciJEwamxjDxuzi/XR04RYulzAIvGrM7eE+aFPyJS
PIq9gu/vd8UpxOcJkT8HvrNI/QS451IhdPgCTgNcgiVz8nRe5s3jpIelAs7KrSeQDmWmEK1zhGvU
Lg69McgMz5M246DnfBx3BoJTqgvKqNgDhXzFpzBcgJIGakSTHbCD0DTTFDQfBnCoXGx8T6XTnF4c
PA2qJeJNP6nZiq87sV6XLnhHMB4VnfU9Ibgf8GuAcXKqH6YwN0hTD+EQoL3Hv9ujdGQYdnwMF3Z2
QXuEd6tFMk1TC1CCZnyJBoH/APUD3Su9OcoHungldL1UPtC+83a4ZTHpCv2PQl3N2LzRAThc0FML
fC1ecwzHJAWg1BvwZ/X78bHsRWQiedJMmjyWyLoO9omQewv9D9ESVIA2Ldo6ZiWNMMnab6gD32vc
rDACYf9CNiP8ef0HCoNCgtClTi8X/actoWnlYePCXCDT+GWo0bSDByZ52N8Aqe8ssP31TwC2pBat
R4yjMFbi45SDlLi0x+zjb0tziEWluJSbMQ2o4Ap8+NmJcB7aDcSpMgSTCp4cNwcbopE0Q5zCyBlm
LOxDDskBpTOjxUhD6Nc4L/2waY3XGtgKA5sQSqqRhGHl33xFjtlr//ro9WgytvixE+AQIKkiwh4x
KIugKJ6W+SaQ94zizxUDYvpxiay4DpmZ39SVuPwuOWotIRGqYFJ7Ad6qOz/bF/c72xEaMHYJ9ID0
hwuK7YFGATjJUqgGQ+LkKgIFKziWkbQasNTeD+EdeQbZRkOV/sB2wvEtKnh1cFsqmiS4EM0vED+x
PIr+Ps6YyV9rj/fZ9Xemlnx281USJNdf1Kt7FAC95w4TO1wFlMTyvugxsolYzwEn3OYWYzo2xras
QD7z4QriB6uyg8N0bMknjDfT3HmdEQkXJOAAGQcldbsF2xBonw9yz8bG0wje/7oMHdiLAFXtAtMH
fzlbJn10erMRVfNENa4ObJ7sETmuhLqAcylhUv3b33N5CNie0NPM2+tzVsGE21prId0l84KHDsHB
FWwAYAgG78qeUVEiu25xaGMD7/VdEGCFu0mkzxEi1B0TUFfGpvWXKURbM/m4RWPAWjcYVAQKCgnK
DIbaVWYf0iYJvDsSmPOLQG5mn3U3h4a/I1lkK/WLp5EmpoJenOUfkSrDo48yD5lwCeFOcxKlKqt6
0bMlT9JNLHld8II+IeUNvF4Cmn2a4h/jiRh4PDLYWL/QEIjpwoLbjVmDqGkEqZ/j59j6/RIBvTES
zJgow2Eu0r/k9fKscNj/gAV4IESJfEOnH/qOMWew99u/LeC87df9QbBxdaANHzK9oOoAEM0QaFze
0bfSMX7jdW4+Jr6RR9DAHqNG+MNlQ1cM3PphOrjUq9t+HD48vNWSKFNkZ7eTXbYblXNmtuJHcJ75
H0lntqQqtq3hJzJCaeVW+ta+vSFSzQRERUEFefr65qqLs+OcOrvWylSYc4y/Nf7EqsA3H1745BxE
EAfkr63N2Sl5MgYvJlQy2W3Fk5DdcoHB6iFIxwcqWTIDSGsNT1RK8HCQP+IOVlVq1hx47uUAObd8
L6WPmZ3U39te7c1ccwYwDiI3q8+cPpaO397ijoJDDaBnbpbOMV3w2nXCUE59ev0L74cJD6Kjg+py
MevxfREWtL1Nh4bDP8Z8tiImx8p2KpFmzoe9GZBxwzyaNZ4+cr/0vnsKyvs8qIOBayD/4Ha5BnDk
a9Zf2E1pOTyxEzBJcygGEFAjDlkIfwBxxO1BuhvmyIDB20cm+YOLx29/YSJNThwTEBtJFr0twx0E
9eK6SInDGvFvyAGSyIW+SM/5lvwYZUpi1k/nkmDG4NttqkHcSBP0IX63eHLV0faxGKwrYJYvnI3K
1Gd1tGRzm63yLTMVVUmaJSH2+/vZF4BnrC14ayL5aykzSTVb1VR1R1v1c/0AR89ys7pyleMrOauI
o/S4PZEg8C8arcPT4MguKpCho7ocZjiIn0e2sPJIdLlo4WhD7kfBNMCSziRP4SlwstUYp/eQ7C9M
CNY15kJ6rBmcg7FdHLMtVwft4hmW0l+SW8yef5XnG29pbQ5ZWo6wD29eGdbF/Z3LExH1QlkQRo7C
pFzCtTPeEzBBVtIa3cV1jd+WeJNnQYbQd9mjXeCC/632Hzh6Gmlw7YvIN/nis7TddUvDOd4hmUFm
IngThFIPGDUPeB+3ncLtEDdHZpvb9Ep55I3QGaAOppCkGdnklgbYdarNNXo+QDxZNZaVDe8xTFjk
n16Hk4+patlr8M90bF0o6K0tqIpjuR04NDcKN0rKvX7h4RLiZX5XfV842AADhlL7hkgfyhzad01a
THY2CB817w9h9kVqU1hSROLFmiA0gj1Wt3O3uXpD65IAKfUwmqRJXDielnhwC/Kc2Hab6dBjoniJ
wEyZbS16hs8jO8D+5uBe8IGYAP1/9Ytwl3qc1O4Ps14MyV9CNPOzxB/3yeuKg4FICM4vCV+6bg9J
MriGyIYG1EUPJvXxs70sQaJdInNN/addMuwYfKSkdppbmDlwgV/9KRIsM3sGr3p1VJVuFUphfh6L
1w+QAX/0AJ0Kwo90sdymZyD7NaKbQCOH8dwsbvSNEe+xAi0FNUXO5uYrOjzAu3Prt7FapCcE0WHf
UMKRXUWc4KgK1cPXoXUWf0q3UXY3wudagasZnOsmrxed4EwJy8Em3/a0B03+be488jkUyqk0XB0T
cR4S3MMECEkpRsN/kfwvVlvO7m/UHUTFIPuEvHxRQifhIAa40JcFTuMHsxzJFhBVZLbdP/Zr5LQy
1yAGnokNm7OQk8J9bV/H+/GBsPjtTyA+3YujMIxztqEzAhWLxtOB++JA37AbshFyUZJ0kSegh2Sz
+U0r0GUAec6WY7oZobacvWORRU4YP2ZCnqqlDllAMEGHyJ9w+83Nzi3JpxjEbeNRWLpD6g65LC4h
iM5Es7L12CLw3uXTnHx+O3dknhQ/W0ur90mbvjYIUOAX3i5VTr+9SyqlRz5MxzeetIAR/CDfQ78a
rXSyVPGXUqdDPa7/jvvje/0609Tw7qw2ucDtl5R1fZjk2ThWmo/clnSD6gNRRNXaWg11zABb8mts
CYlWSHx0DmfRwAT2HnN3MHIIG7We63fcuELh3DJxeTckpoi2771FlJxEKN8R3uKDkHfbefmyiulK
NHWv1M3HVOhYCR1L/Wz+5iFdf5Ho2Sr/AC+Hj/46fUwuFLmNhGQjvE6Blvmg6ecilJwPILWKAz8i
nfMMoNBE73ULt/1Dh7WNgF3md3HqWelhupGJLn+i/G7WvY+aGt0GyPlndRdw+p3w1R/WtvbQRxdS
ot4Qay/JHm2/9Eir0XPRLOQQXXSDKrf2+QOZPElm+Wk2g6m6pER0UQVU/Yn8WjTTJ4qj394xC6uf
trXUZQkfKSMIf4ZX3R75OV03t0UPAYDvhusfAgxGaPAv6O9laaQJYIVaEmqK0ZWrsmXPHYnfLioX
w4DzjZxy2JwQu0m5uHl6eF/eXDUZJXLM1KQj+XqhNZo2qIE+f/Vftbv8tc77LOCkqPCRA0PQJa/t
J+y8Nk4tnXKCyQf9/AgXW8xjwPdPRJvku9282Qm5L8Moj9N4NUrUQ7sD0WK2QXZPijZ/UX5sZDRl
Nx9NpEKLluKnFlu0WZqURCTXkEgU/3s21HktlIyiXe7yp9tfEJxkOOsoUQRNl3y6Tj6Wsa7/9Bgs
D+EkTUwoiMe7iyBkURf7fCyI4WmjGjxs5uSG4KgZE86GyRNNKs6Lt91FVN3xRhlmY0k7bfqw2/3H
zDfCBPQkWYKse3Nr2Dxruq0jRyNQZZFzD4bikn3Yxhyvq2uAtFYn7ld3TMQpeasg5cc6pJgO1LSy
UaTHWI0FreEQUMO7TiIVz3IG9lgJkwVpHekSbzJTH5Ch+d5/gj7oOSKXeic6yzTNflPaux9H3O4p
O0Y4+CWSUfFfkKafo57IiZroJoOASb8UFohXOPRrgNjpeKlMFgMTIf1rmtGJbfAMyA62UAx3AAAR
wfc0OX08paW1kP4Dxb/xPrIWwQxnNsJxOH0C+eg7+3A1aJD3ljLNfIm/WdQ688dYiKyD2ivWUx6F
yaKIePvGzC8daSFPywAuG0eo8Odovl1joay2wtwjhKNOuuypM54+kXQbAorVlioFN73ZArRhF3F4
MF/895ZapC9qHGqoHIc7bsnvKeXImj9C0Jo1jYmKpZyziEyHzfCEC0g04RR0rFdB/5rxLnCW8O0p
1sc+gdvY1+2rDhXZ0lYlZs5zfoTByJm/dFPJrMefSnt6Z9fVxjjwmN1J2HBpxFLwkmtLxvQZwiUy
S9HjztC4Xn+ICPrp/lKQRCAJnhHAQ9bFBWk+5Ft01MfOXgkFXREOPKbtq1tsxRVgBEhjx6CIb59c
1YTM2+GUUdDODmP/u/+EeFJmHy893xmf1mWg48KAE99INgCUp9qyyxiZJ0QNRHwV57cjnXgXXUSI
8cNWZtkvQk0j49iloTZpNlpAYB88/9j6mIR++nx6vIP9YoRXEJUzdwbvieLXWLVxJpXrPJ+sbt0k
X6b+A5/tbfXZQKCaH47zhtLKK+WGMnNN/PlaZeoVCON2ij9IBjYL3GSNyX6dyt6ockgT6hV2FAvr
HroN6fAlroIghNu2yR0GmQy1+d0D6kQ3MQcRCki1anBYjo9dov48Z8YdI+ptSQIdqsXrGoEtowX0
LUpNsSXstcTwu1j0yDL1NcfBntwDjTyLr+jjZV8wfKQaTG8o6YHczUfAoOYp4ktq6YlAjIvFcwFc
TVyevOKEdd/He2mXD2TzYAdVzV7ALxM0SMQ1MCjMaPwSUIvMbI8Fshoh4h4chk5FaBVZhDRu3VYo
MoX6qrc/c2JF0XMNVgb+ru8C2/poiTX8arWYC+ba+haiXK4QfrYec9ptOvZIJe5j7UhMJ6MsoVIX
V+XS4kRm0RPpbCO2kjuZATAJ3+jJeAy4YWmMRyVJJA+ya8vlgLhIK9GWj80N4+LTh2RE1Y9hicHf
Q+z1PALf8dGTlIIjbtoK8LkBkj3gsMfPOyvRCdggRXekwsCPwrbDMOV/DEhfLESAETKWNoQZNZqJ
N3P89oL8MsWjh7QGayGzq9tu+T6x61jdlRPTwl3qZSD/QMj/l863/mXd79U9CTKesCfAATHrWiVb
qI+lE7yBXzufYMtqLJYsBzku0WwOOkT0iyE5U1Gxkt1rmBHGkovIDG3FSp86HQZHtz7mSCWSyhDa
+XDAgjTpdcKHCriUu0PcWSEgHmZLdeQyR74BKw5adK2sdzsp1gSMpvs6LHS7fVlDNEf8IFO8VF/V
yua8UTVICtPWaoAUhavlnFMJx562yCL98GE/wYLranxg9KYn6VR/cLp9iaCO8B3cF6rLcO9xtvDX
Rtme9d7Vdc60BIZuZ8yVqc4LDDQ9/9gfEbY93LG16e510+y4WXL6vwofBKOIQFB5xwAmnzRPig8a
e8qMxfcdQR3F3W9GSfVxGN7YuKTjy/36xZn1d7h7sjZqfKgVj4syZdcwO6IiwXM6Gw21S/6G29sS
6c8Z2TMlxNY9gGdIvtGLllSLRXgQGwdQhoLAe8ZwFLkAyCilpoSQj+b11VITDaMDHzljW/8IctSu
12m/rY+ZO/QrpDBu1dKvjv4VVUeMS+FADy5jB1V/HDxFXCgW4XtQaKnVX0zOddWudu89wVkvMSUf
G8biDhHtY5kF9d1n+LOr4G4RxfipXYPsQlMA8MgN6Fh8uuXVNhTvKtu02azbX9wp/6qH0S29XWEs
m/4rptC9LwEX4Gz8f8vg282xwxCAQMiUT/w/oGcaUM6m/dXnbtUu9KOYlnEYuCXCSz75LQWIeBND
sEvYAdrsXYoGSOrptq/GxIj1pY7HzljO/V6kd4I5SVOeu/GyUOwRZsohqmXmWiIECMxhYvALHLd4
FQ48ek9iSRa8Fu1eo/4xpggQXkI4CLP5g4anTNS5aYol7ttofIbfuO2uW5LKMGiuYL7jx+ayQJyN
BRopP2kIweggL2hTBAxjzYLbyk06aR5CZZFPmdWofZiUis13zFNm1tuHx98cYfVFHBW1PnkHC8Zy
2tjbP336/Ar7Jory9R0y1DgPSVBiqsVKYhGCPOaoWZJGHpDIxjTGkx7fouEOCPYNz9qb178Xz9zV
A8sava0alxqUNwNsks1YjAT7SqMGKuBEqz12fOIcQKFP3U8zA+Rlp/1w33JEs0JTxNMAyhdLoWow
LKgjl+W9tNbXRJ73LLIVbDSkZ4q/yeNHFUmaYJsEjI3pzLGH/9ThIZTCxYU8vflEpaVkUIz/HZmk
OQ8tki7bI+BzKIazYYQdaM75fCV0oCVjBbErR/PdNVYZCCFkoVUS3Jtx4TlKXZq5DJyRouwm5wks
4cF+3K17BTc7VHeO/IdmWNwkRMtvUUsLJ4XJNk3LPR1r2F7ywyUeVgEYSwPBwdgKujvwxuyRT4ST
tKX/fb2bI9s/CYPKv1hH5qgiyqnLaYmeef3df+4bDAlfp/9jQy+w8sHVZJh9B7AIMiQ6mA2GCD0o
9xozBROo99oQy/lIOgLWCgShJhJuQd2iVtp+fqvl9zg8kjjEz13/Xuficv6KPkU4ygM9CyE6LFMS
+nHteA+4NvEIxPBBDaYlRMb9TptfuFUvHt8uYEBm1nPgU31zA1e5MaINTxwtRPZIO54dFKD8DUDP
AvpnSmORcpTpncRpyk+j25k8gECO0XDb+uaz0AMFFBOjAE9GSdzce9rgscQeiOyRK+DiIsPS3zYa
YvgLUHpUAkuYrm4q7jFAD6S6SAiZcO2nzSXnfBwU0Zd1tlSE6UERpbVv80N0rpRkDuLQYsrtHmLf
cmpKN1+1+Zq3fo569QKdg0h+vCTIxPlQ7krSMNe0gxdG9AA7xQxoBkbpgtQderFDJCbIA/COpPnL
wTVRMfczY4W2+qOZ2haHSWnKnZhA+GQ1BxbDgjQhOiiqohbZBDCv5HUYGI6N1+i4+9DyKkDSfOGb
nCAH/o5dGiPGebJ8M6Xo1oj4B92EOkKtzDhA5AWfDyHBkHf6frCSVwiByz9ueTQpIwB8yfrkwgMj
tFKc/KUorMhpxEIi0vv96eF3Vko2yYcaBRcDJEsWhoEVaTyECwmu4PZAtA/NINbWD96IhzD2VXM5
up4vZy3oooJxNWU7o8Zj9kSe+kx61tLdZVZOlr052nBy9DZnkIsQv45rPMCW/jRlIj2jsUddwHYE
jDwNQ/r0Tj2ZaOnBmOo7JcD/idMS1TuSXjWnF3rC74LZ/KTwkCDNYavCzoZ6JPwgUz4+bYJrkTeP
/BEmfvxPwy2+sDh3n/aHDLqUWR5C0vvjt0/w2PC2oig+t5MO2A8L0QpWFD0N5xfvHeKVHsWGhFCv
2vKMCclVDogOPrkWJBJjGa5Ch/GQUBgkiT4ui6UG0o4eeIXG/ogMwiT6Mv5OpWV7ykHHiJD9eR3A
MrcNTGN/KHZYDm4jIkeJlxCYnk8u4KRkad1L/sdMpDBlJnrZeJ2oS8YRwRIWE+xAVE0JefHFaFiz
TF7YkBJ4AZBMrDegSZyX+zIGeyeQi6cDfcbDZntLskO613yqgBlzVsRYBqPgC1dGFOFtlQTX4MV8
LuLgBCqbElbJAOcjz30wIPJfjpTBJL5GX3isUD53kFvcIIi16F4jb2ctH4FbPLRwLBh+vZX80Zzh
7rZrHTW4EZWTYMrEjkbZH79T5ZZBEw+SInZ1k+WkiIURmTkPMpmDg5BExBvvnYg4e4lievx/+hbh
Q4wonUfwaavDiVPS2zgybyBZIuD8cmRCBLj73L3itwcHIAqWv470D+fyCzXyBRU2AaGWT5B2xAr2
x7zzNjK0mzdzTPdRa+KjBk2FXXriJMXmJ7bJ1xebnn0ncK/3QOlz9IJzJkjWsejLgLEF1WBcolDu
/64eKsSuo8ln9lohQwbpXmHJKRav2fegbge2kB4qpxZKFVN/wN7FytyQhLe9b4eESB/HvrG4TvXt
EOG/YV4QivKYh5QbErweyAhdnrhvlVLooi9TeWSzJDNmfffDJWgBkcclXvLO+QQ1w6wLhspZkwNk
AAxcWXgS8g5IxyKy9l/PXs12qrF36uSm0V4MmCHtn7Fx1LfZ4bWtGdAtWDYGmWwcPUGC62kFAmAA
ncKPTJkOf/sVJiV9d0AXTHhJCFI2DuhBRUpX+2U4/G0T2nM+0cV/2xJncn9qkYAgOyVgDvuF2Z0Q
AaMPbg49++CWRr7OKzFys6UmCC7RS7lCMKkeqzmFu4jF79sBayy4KpgAnxlsLv7zSQP403nvXz6r
27w4fEKDOAPvbe0pS7YaEkTt4awX6vIUor2bNOuaQBq/3dyQhiWlOjE4CGnf4GgWHzHto2VQCHdz
H/Kx05CYgJ1D1fKdqFs5rJfv+WPWbO5k46torkWeWaIjuv559rboHB5vmrkKbF7P7hRMV52nbpFX
jgFmRl66eeKGvp/lCJtrIRz4wgpAU5qNELZliuQ/QSnnAMjgx9vGreIiYKtOmLnfMaDpXpnVZFF+
JshhCS1whC2ACGTA0uLAT/siw/sqyqkeOO8grjH8H/nGX3iFNs/k4evTu0+OHBL9IN33QL0iHQDc
v/FlvE3CtsFMAV1GVBJGgmmBPYuzkLjfpaa7gDno7tiC2jeMIGggQMSD70CQ9eVuvH3ML1ebQEwm
85c5RN4UK2uNU/RcLVCCWxWxt7Q0cXfzRrWWjCzHOXAJDVnSIc5xwEBgs5MbaLunoFe/I24ciAsK
w0msoaEqA9znwkCgB/GMPP2s/Fyd3AJaKg+Pqc68HlaTM5lLZJl7MunC6MdQpQifZbOClM727xm9
1EthJKL4dHrxsR9NN4fBNqWoaIf7L3NTVBYRmHCNtelATM4n1BMyzUJqh4Lnz9CW4JM5nDrAWxGt
kp+qoALKJyq75Bn8oiGkpAZchscuxzIVKeSjAV7NjK81xvOG9muqLngXgSBBvvDOU6dH8s66iVlJ
gLJbAvcnD9lb7RjULVqc2dqWVDNgFKlX6KGd7gioxCcDgzDPN0BeFK60oEpPthDp57umh4siZIYc
0ofqt0s9hXF6+Z9pu+gJAFrxeUONnIb2t4ft0G2iaHlB8RAIDLV04RCuYRmRfCzyxG+7Oxjd59hv
33G3FHYBhyyB+SeEPCHkxTh24qYZWhylHl1seBNNI2zWo1ChMPG5oRejP6mQ+/FoSraWfHqhGW9i
uAsL/QuBUjy6Nk4RurKvJIgx+RB6+YM/wwbvoTNLqLbGyTiR4uGcIeu6I1LRggonFtgGYVp/3IGP
c1a7ezLicpzZb5vHhcABlOQA8lzWjEbyqvzL/i6ZPWDe+hsuGCJVIH/d/IIOgehdaf6zWYJxyZQB
9hmu3L0w+nMlkSOYBQDjQNhXIcsTvnzUZU6JYNkDju6PJenL8iJ3mjXY/JogUOcV6C7DtUm8OYzY
CQn85Tjcl60Hujqa9fwn6YOWoIyqg2zxROOFJXvlDrGFGzb4rrXfb9yueQ5A8J4a91JQwN8Pj8W8
WhvQolNe60ycTd1R/J/5RD2KdoCSEWlNqcoN9SFbNGjDUtAWoCD4VV7AwQbWEcJjJERWeUxX5+tK
m2S/qza5L9wzlHqRpyjTOfncavZr10/buYhy/WL8Tm0qLazN1f1CrOuWFEuMUyUZYvI/Jzxf10rI
tksoZWn+RL6y1FysfLFkt7ZQMSrma9oRZnpUFHzs3oVHf8jU0s8FgcZFauQO2MwNZmRbzfXX5Ail
gtibD4eSEQetzPOnIW5LdoTTRkJoNTQBcjRSCXSyYbLSBjRaUrbrSr9vJOwwQVhYGtLZJuzaRPU4
H+Tq5CFxyWibCnxgSlIkafidy8247uiPYjcwW6fgpkARXBG5bqXeAhwfn+OSnFFfwYfokz3m/E5b
ggF4vH7qc+p+/8pEocLFBFn3FSvfFBAcgAYD4WV032sE1uHDk87qYiyqAgGiPiF4E1NOhDjJfv6m
fhHDCPDK13AyN1gJaZ/6TUwxrddDmfG4CeZtCVif5BsNx6VLiZoaZCt5rln/Y+PDmeiAUtipbSIX
iETNE6GEZqmlhBp4Cm0CY5wLkCGwijXT0jN+HZUZGJlzhSri9wV9MtNzo9uwsK7s7nWiwonNAhOG
JKZ3G7MmnC9yNcnVaAHgPe4jCi4Y4hwFONlImChXylKOx6uMqMVuLp11tPT0+QKoYWP3RiiYjYD+
5ul3JsftDKwDyvph50ljXbZqAtun242VJ2RalBMXl8LD3j85SeOOkIdthRd1L+8L1UWdoFJ8zvEv
mk6fIvODo4JYUNp22Z8FHv5dDq0mQhz2vyqMHjWr3mZzZLMOZy/ose6oSc09yc7rHLGR/Q3nlFuC
tvNawVOaTG08nk4VXy3p5xkYGGoBeQl/Yt6fQ5eE1xHQTz+nQgyxCitEGxKT6wkWFwAITNhlDPbH
Gw50cnhqEGXJSk71kWAevmh98Z0xeQuF1N1mlwf2s+CZL3/vHajgr1AVAu8w3sHGuKnPu+OoWDiY
InVnSnbHH632Dustf023LW2VTA90YFglAXXdG/g44yhSfBAKw2GCKue34B3zUn0TjOM1YlExJkgw
WPTOb8GOhjOeu/FKWdFr+2Jx6mP9nlzGZvqeVNgDuZU3HfV+yQiQVL5adzSTiNrjcYSlD28noBhZ
QuMZ+yyTW5w7FdYIpD8+We+ok6ZFwsjH9Z4l0t8TTybtkjZaMvwGd78FWNo1d0ZAwhlsbfUJJBBB
SDbej/sfUCoZ+PzAMOvk9gNsE9cruzLxnBLZwZJjuDA583fhDqeDA1P6G+SbW0ZkuUjkPdqkt8SG
QBd+LpgcEuCRFEJqfiUPJJsYqNbo31A37dTQiN4QpXFf/wt7GssVp3dH5BsxJ2upMRMexwa8bQ9F
wFG8pRObodyGRCZaOd/ej/yP+PbJTnpynQa92y+wcqw5v4WpsTjIR9ENfOSMUy5hEZP1lVtMbMRP
1atHBJ7vNXlQ8YOS7OLiBLXzKRMcks5eDI5P+ll+G3PsyqJcUyldDTfRsQyu01d4w42kzMYKVGlu
qfzrsUquAWAsyn1z/LbaX8MQBaIs6xQkf4581c9f3oZ4lAyhFhlrbXjHrYiC+ngMJ8qscYiy9hig
LCVi5YGaD+/uD20s1g+SWRoAJM6vtYFEB4c/WpYZ2zCaGuIopRBepxxTBjkhMWANMC0yOO8BVUyU
B6L0vxLpqDEA8bsOzP//i8SPwArp2D8R5ITZSARi31DI8XuGZIkABto1AbJ8ZdVZc7Y39/lLPehs
zGIqaEZqWk2mq0cXYVIt1/22iSVGEvZePJYVFbsdFTmghMhJ4AfFG1+AelUecnHajJIvv21ZC+Hh
25pAOdsZYRAgPRi6XIOWZsPUwOQ79EvrPMlvnO9y/AoqxQazYnZ1odSYdjo0aE5qydg8uQZU9qgH
6CvNHksWEcMSN9v6alGhOWOiTxCdzh7OFMkEkmXWEfcWKVOGBrsLeXM1WHW38CnB9H2V05jhj/ih
sQ/wDJUQvKMZmU1bIk0DBHSJTlJoxeY2Wly2b/KHwNd4sjPQjA0sgMvGgrZqQ/6tc7PeK1w18s9w
RX6ByK73b2P3Tmr9Eq+5f2N0fcbp/rO9ylhZj+QTY33NoZUb+CgI/gm8Jd6DKUuRhDIdCc2h/vdI
SS2JGp0vhwURNb83CowKDlyfgXBLKsYx/ziIQRRKAeuQ6gL+dR5sOo8o9sXVHekU4vBHG8RnPQVD
HbJuMtfzm/I67dqaHWGik+pxs+83O6sRhwUtc/lemvFe9cz7sjfmB/zlz+WmxDpNJa8wOvMP5dTi
G88O/PPXdvBlkbX0BQbAmTQDWeXgMGuS9gfWz+Bww2BF9soS2SHjDqGnDqF0pI/frC/WHxH1gkx3
aiASkF3IbL/ilONHReU3Nex0lq1Vu50x6U+vPy87JWz36jXLH0XACjPCqDCxmrXGJdGRirB4epDN
QvBWWnuUHlMVvIYhBZabaM3rnGspQEE40cin4cOKXx9cBF+BGQONL1NTRNl01mj1RUjU46BWgtHp
En1dFIBHBaHN2B680JleDtK/wPmbZI9FDBkiPe++NmYN7V3tXF3q01qa9LvhX7H4J/1m9yXJDMSO
RnrhN98PuSNIHfzsNBwDDedfIII51VmaMGClZHObHUQeJXp7ffP6KT+mRvDeqcetuBoTA23gXePD
cgZBGtLu9ks1KJJDLrU1VWwI4Z58dzxcAP/cqRCrmZd9I6IcvlXQQFkfe1WE6+t7yseyJUQZLQfL
G8OtJW/AENG5GhbRoeqZ3PLDM2wphqimA0s/y6svSLFVbN4BwCjOf31FSEJJkh5FMEE3HdsI7DTz
QnZvv1TPg1CwqXvOLUqGmXIwkE7WQLTN7INU+W3BU1uDFdFrPKD8OPz8JhJKYyYkjYC78sUSXxwx
92NOFk7fcBAW9YQfjtPNmPFP3heT1BO0hmOR5wBTDCMQY+kQYZ+D6Brfjnf3rKBoZKi92CC+TBOG
BcXeQgD0lsaZCJfNyoykMWXTpPjkGpOlYJxzBdOTPqNGgugIOXglXB9f8CwqSdY5XBxm5K5FHdwv
ha1Gw5TwiHD78QQhepqPBSY6fx/5Svh0B9h8jnz6aTIQs9XAwcUImEmiFPwMfMzgXOBv64ndIs5/
SOr5kLMUdh83EMpRNHOAxAjw+BxAzvFhpfbAapYN1Nux2le+zklULKE27RvEIx/x8DDa86GuxtjE
lFD+XWcm0nAH8gR25w3zhMhrTerQDIycGJRJvh2sWXSHpxsT0p8Q/V69y5y6DcYmZu/le3oTGn+K
N/npMzpoZFt3Twbon60xmpkz7N1rmU0IAwzxKdyBSCARa8R3bhR80n6F5bm0WeKfZGFx3KqL4fIT
UAcVVSvBt1yxlr3IB2AJeI1xVsob9U9CEwxJz7HPdcP9xEG2Q1OF5PHyN5xC2SinMoLJ2Ur7V8XZ
U66f2Eo1ArhSAXP6wqXAy4GTj85BTh5pgVI8Izo25xBwCxZKNBgFW3Z6NpKL83C+v8P1+AdozEw9
NX54ug7T+rpNmKVfWxTNnJ06inNy25dcAfVCih70vwwsJUFmTbLIa9M60Oof++rB3+DQaJFbWl93
EKVJQC+WilREDdQAXeYqY75pExL8ApFDTjYH91lNsSuOxPrvawguOoIdNw5wyGAtNDIQNkzUweHq
oESNclRHXxuaomfphCCueY3Q6wYth7T7CvtEIgT1E2jLQVyuqBYi2ixTiSkSnwXtLHQ+lH7hF7NB
XIFOA+/ZLErr7u59930i64DRQB73yuoXt91wVsQKZ95WOvcwRMAX370m7ocM+RATvubr9kmz7qHI
v+Ry0jk6BA7DKG7YX0aJ9vermRLCQY/Lm3RaCl58hrD5nViO6+yye2PBJFKP24lMFPAEDkO67hWm
Z+ZCpGJc4KcPw/wP49ZOns/GaGv9sd+DXpraBj2OaZjFBIPxgmn7BknRuXC83RxVVEK2BbQYcZKX
WUU+Ar49K424uSYrmVvHf4UFXDeRfVEn04dnAah8sehQi3DFNzOk6AObxWlw0sgH5S8goBRJoyRi
qvGFGMueaJV5fyJCviNg70m1hLjamj/u1RmeKVJrFQQil5XmCqxJeKJ1NkVP+2L1ZwCAvafcy8lE
GDL2MYmQZonAQdlUTxQ0IUApJpSwD4BzovtMdx5Loc17sYxkpJnWvhG2hCsLKCKzS5dE3hX+PFQa
Q1+hIThSJd/oaB0GvzLWqVczTtpVvGDj2d+3PbNNXYkFF7SDuYirnE3jOjBvb2uwACkHLw0+IWJv
DDt1RN68xJtCspfzJIIbsyC30RkwXxbvyH2bcmcipcTHuyzWcpKeURQCGZuINigqUib+4PRhoc0O
94+TUcJCj5AikJQS1PoTdQ7B01M+agInPMKK+VfHyw45LEZBcKehyVOR+u/fAdw8h4G0QtOF1IZE
OYHpGElBhZPYn+qtjsqvsVD2iZNQ5N+5rE35VCYbOQ1oofR7nJ25U4evAD5nlgUVoIlhvwKUw790
1hH0xlszYZ25hEag4mauzeh7UkZCW2cisoDgAB8hugVd4aIjopW1FjEgxR2OHPbbB2Qqty3KbYkn
BoGDik10kAxfliK6eWWezzW/eb4cI14yP/90dy0GWIyCA2A3U+MVQ+vGyzm7JsgR4LqvFlSJNHuN
0K09ALdY+D8W1Ml3Vh9ppGKyjkQFhOZ1jDMTl0EczDl4L8hGJlGbWGoExytRewRJ7kFQ4qBAIsv/
IqPl7TzmNf/0CoqIQJX942gwrN49JIeWOHJNYTljNeSFBo5sLWkFx9MBtIrRddoRw0ZYz6ZIUvcx
w1vz24UkOGyrXYlpjHP7OIYrnr35zVgPjyIFt1ukkbKSD0KbZPH5/14QM3vvE4kVGakRLP1XumgQ
i5o0Ys4Y32FtMD0kAy4IMk8+Qq4ckxHBYjrYvB4oWEwUku2OrxMrn5uZ9M9M9mAt3g1dVG1zbLwt
9w4SxuFNqijUr9NN7taKYKfZJ2DhBnv+l2CNKoW+zhDag/2g5dHFbGo2u8GcM5lGgwHSB2Gr+FFp
ToFioqWDCy5FxdnPQY1Q+ASvDYYjnjarmvMzTm/2OJAjAnnDbkXUHPiXfrW/bxENodX28wRzl8XK
nkcitV6h5Avniei2ezNIOdv3mAWpHDgP74kOBWVRjsLk8oMsSwYOmbE19POTch6fv/uaa4VZat/u
pWW1a/bIyREaa5HUJQ9vfAaBDoayaaCkITuVK1M4vlBCDjl5buaRDxVmhp7ZWwD3xKmgLPk9dbPB
8v8PKq/DNBJRAZF21lA1c/3WdmohZVeT916OiX+wcmJ9FNBREPLpEwJLX/z/ZJeYQXs0Tb3LR3T5
E/NqGyFNAGGeC5zhSxARXzx9Fv2q4s8ZW99p76YRP37qoC19gAK9PIK3gjpEXq0ufpHps8H1AAw8
NXvEu+ix2fBc1v83LglebMXSDyhRV3rN1iZUPjLNDjgTJvftx4RtobSDVBJGJVn8CKIwQbxlXDRD
9gxuryrWCUCp8HiT6m8qoGD2cNqyGUesWIiZyQtAvFZvAP2MmF+MNQ5tsICmvlYxU4PHRp8X0WWD
cYQj1ey9xxQqQNg1Yb+45HNLsYY8Be4jVAFPqMwkLPNi84XASN1cXTwimo8cbMoXfSNvm9HYIxva
1bcCYMZxHQxdoBq24Nc2d/IdlIZVD8A1+K+Eb0YKkv59ni17BGyOo91XT90OQT0n+s2F2WI3W3SL
3h2eihUYHmqeMtL4sUSsoohiFrgX8MsTVvdqf4Qkv6NKd4fMgSaQ4kd/WuUfPJIEu0AsFEpNJgLW
O3ZMIrTICFHxQGOvvP1RMsDgNpOXxJp8ARawpQCEsuRLSEcUMwvAcd8jJ5UtFuB2zyk3hMR8QKdy
daPyom7iLBwXTBhsxkeAqhI8me7qBf8KP79P4cx1yz9QqCPY8ocJKAthKXcWAQkPuw77t5OCyJIb
1ZNuQC701RyvR7xfAJNRhyESg3MZVDGHOrdg8Qvv7zytAUjBK1QorspWJ74WtztyLhJ+sJYXN+RI
kDQNd1DDCnZgNOT4FgAZV/nd5IVc3pEOnAYLTvluy0KMchbYcDyOEPa9ENaN7Yqc5Hk1xweOMu/N
SOgV3ovPhPdob+waVAYzmsRdTG3/krJuLoLyyX8kndeSsugWhq+IKsQAnJKDIpjQPrGMgBGRoF79
PN8/NXvv2jPT/bcNX1jrXW+g0JpeTZjIHooHKOxkmVtq8HWwuwfTvjOS0M4qGXTio/eiD0twBF35
3hkqYheGa/DHAL7+Od/8MAtgolYkEnNmNqs9MDY/s9FBkVlTsuEDbvXxpYSaRemUG3cTNbCxjFqu
5TI9MM0/jUJ5LCweuXQ5qt/++GWhGmltwUnd6xu0XDtbHxoqk1/ZfR/0P5inW2rLFv9hWns2Ntbp
64aLWln0OBVoT7jzQNi1ORiADYcl6sdi2vGbVtDOiBmE2bys+c2htEp952NuHuYS32Zm36gP71ax
AGRnbCXcSi4rpMe8u96ZJFVh+oGqjvQTB7PP+H4Et4m2UEW28wzr6BdAtmLdp4DCEDE+gZRApBGR
LHBc4H0SiVkeGmMJ6FNCvKvPTAdoICFzDc3x/zDe7krSxPD0Renb38i1AZbNKSnhIgV8RLtITBOK
9iep38LC9iz8nYdMsGAwU1lycvdxxRMpT1LSnjlYIRNCJ1kuwaRIZXAFxnFlmMYKIEVZeJBa8ccu
jtcjQVd2QU6S5OQu8AaPJj/3I/lI/e0eSFEg/WXoYu7yFcF2V3w7KkfGuenhMyVxS7OFQws9G5oU
YwoaDcRFCYyG+OVdxszbhXEYc1oEiCP6X/RJKKWJXUCTM5VndDvzcon3qWD0w4Bp7Yc3ZCqLMpr3
yFAHmQ9dhRKCMUyh6tqvNXMFvzLOFzzZUMDC95UhbeMjjKEvshi7WGClw7lMcJ45z5HLQoBJftGT
WgGFq1MTzjH0GdjxpyIpXaLc5D2AE9CSAp8jomg4VImhlXHuL7ju+8mXNfWcIuP2vweJfGwRgVVY
6CgXXbISASoyWYh4rOUYJEj4QGNasxGKVYYjoIW8D8bk7plXIbKCAACgIn1DGQJQYW4Xv4jxEmjV
08L/9IjL7+HH0oeEB2KyaILtDT8VhNc26OBt913vziN7ELGMYSuVV/+xa887WN/E0UFRt4Qmhzlm
s2mQcIJiuPHMjqlhHY0MXWhyOHjcIMNBhEE3PXAu8LNmlxmZRWaW4rFI0lNjzJED+jTuvjCKvcev
zcVucLiAdKmx8Ee2Ot5lMQ7YQTnTwMVuJjNEwuCQDY/AUiQYqTj3E3TxtL35z65WesCPh3WA4QGC
rjZsjZmgJ0mJTtY9Y41Aj8lTQan9NYIAbB/xNaC1NXI7O3ytLgv8sy9CwMIfjZ2WvQIOwmEATRZR
ZLAW0twTtsQfA2OIyrCbBW4y/1iFd+we2/HXPOKXwcgUB+TjEM8PxUSQbs1HyC5l/M3xDvDf9pG3
4SIVcaUebkuDAOO575lZ9RInCEBlUCIs8SJBs/uw+SS+ByNFLHK4myh+ubJeOxH3ISw3iXyCoY+B
jA9AYeYtsyrIRwFOZya9CCPv2wLvAVjMHR4m9GV5DMaxwyhxrSGahgwAM1E+q5Ul3USWzZZEVNE2
NswFMVEmcAIJW+30Yn45Bj6WEADbHRNUdY0VlOxe919Pj0nvc4fz3pRcg+hckwcs5i9fY0XbxvXH
zAamiLli9nPGjqy3rnE26WCLbl19ul7jbMEPNdfh4/DZAD10hhm+hUxXeYdesqVOZweW2G82XmLC
WfKkATgWk+xEJ27v6fV7TB9DK5Qjz+j+RTGzQJBl3jycDSZ3XhsRbcZIEpGaxWOS4YMiWwUPntve
83IozJQpnL6cd4aQpgxZ4C+AEl/z2CZ4jKOHx0H+4j7D85v8YCy9AI7wKOLj3IInz/tndLmrnkE8
+2YNnnUnT3gEHZn4Uv8trho+dom0w4YvIHTCF69d/VYoa5NBCkOXHuptvWJgq0DBVyJFgSx7AJqX
pQQtO2X6ubvz4/HPES5MTTjwRm/2VoFQnyUVfv9p39mguGr85sc8kOj/YCI+DpCo5JtQczyQ2X6N
DKYVh5N3HOHZ9Nv8sNuAwiqYrzq2ScD+RN8CFO+fjrwFZe+7aNQ6a4duyirQlmmTBgN37gX4EOxl
sOBdt4LU1caIuSb6rgTlIfZo1/pfMQG7wgVB3A+qgFli9IkhAsR4cGKITlDehmjUNyoG3SIrBi9k
WPruuhQxzjCOmG9+8FpoRJ6XoxyF/SeleAsl6mlm3CqQMmG4LADepU014QV8OIi39uPA7AbrtO8c
mzTiAyNY5VS6zHC2H4cRwa/wIaprBhU8AgTjifc+Hc8SzzCSzycvR4OKt8k2SDmW+ulCGU/VSCfn
QHPOw0qzfphVAdUsZBbEI0DdQs+K+8AzVjDYFAcGJhIZ4o121Y2rWTPV0g+zwsKpBkZPw2iB7OoQ
xdOx89u/SwgqPoSA23Mf3FZCtSI6DME3jFJ4hLgBQNJrsReTkhuuWg7idsZa22m5gihv1oFwO6Gr
5p6UfTFs1hPJ3dY4y4aD1pULu/5D5ITXDcg6z3s7cG/oyTwFkuoQhiuoerMnrRU26JAoZhYwQO3L
GbQGtYK8Lsl0bGKV4Qh6xiWGlSDySFG+GNTzRtHN58aApiQxPRNplj/EMlsuQAyYnlsvCLh4GX/O
ujtwqgjjtckw4Ybk0fFGXDjmQHgXj8BpUi6gK1SwIoIn0ygcX14pdtzuxTCQlyMLAQd9YsUC55R/
+iReGFb5i4D3lrnXy8EqAsAiefLQLrNi0eA1ipnIGSpxOSOFgut8wuUsvhYeNPFX8Mjv3Hw9hDEd
OMPku2jG2+mXeR1qP277lEMFyE9I1ZkxLjEPoyz8HvuJ4CjMG4iCLCfNLHz6SJgqFlzUARf/Oo+6
A1oLUjrIWfGQFCrz+9BsKVXCy6pxVBuyqSIJh0u5JQKTJuGxx+uSGguqTvALYfJAcgGdSZ9L+Krd
yBwWG+ax2/g+YVCPHEVDEI4Ej/ntd4JDr4zQFumJDRaiBCrySkZRwoOWcebWyobWh3Ej9wuFVWlp
p0Ht3H/L/t18zarF30RjVPYWm1dLQPI49p+7NwvAIX6dCjb5UMvjN8lAb2vgjki6gTEiQOmDeitq
oNY5BSROshAW7+QVtEBHKP25MLlDMsb1laXSWKyB/rhDXti1YgkGTedt9UiSexjVtC9QFfo7D29j
wsiw1fJK1Na/RY4Tkcv3lYtBgFG0/TKcobHmFzxjwo1pVrsWyR7rNScYlDITD4qay8ntz/nUxF45
WOMkCsRBsi/cq1cvLsdf417B1iJ09cqZT1Z4HYAqMF6IAe3pFdBeos1gIAqDFtgc9mQf6Kma3xPS
pTwZCFqM6+T5m1QlRnN4TbTgtnyTWwOITAbmb9y4nZvRB0aIgwIgYrx5b/PefujlcFuOKuJ0vMhg
svMM0bR37ou+iMSsN7JzOK0+1zR/4mWKz3FS+TVmwtkJsAka0xFtUjVtEiio/Zqey3gmN/yYIZ4M
PYBMUGDN/4TaDsRiIDC7O00ibNCBjcgpeu40jtMrmdiMUokwsFh5VxyY+jh14GD0lzNFXXe7z3EY
8gW8x5PG3nKJUHMfR37WK4H/hAP9rITA9qHhAueUBM8XNHLQcwTDyr5CxIqoW4eIU6nbasP4MObm
aQIqjOVNvQcH5+9oyL76qqSxGJp39/0HL1lKe5zunO+4PNgcZCs1uEFLz8P74hdspzAsljCe5gru
BLW5bU0wu1dtPT8utgv8QZBibdi4H+sPQzyfVhrn3isrhhUARlCE99nVG+0e6PkQsoHPQh2hDLo5
vF+hqMf8XGjuODtTWm5zilPzguG6MTphEGUqi9+sYrRXm828FHaGhrRCu8nsOaYEiF/OY9LfXZ33
nie+4Jf/Exk/T9x4GbEwGVJMfJmJUu4ZsxN2GlcSLJHFOBXzGhgV0olml+tb9hhZcVu9UgKxN5gj
4qvfM1OssU6jMfGvI7OH9ODfByXaC1sIKDawyhkeDaY9JKlIqN1yNVTN8iyGNfg9ISzX4x39hlXD
Uge3aQQ9EQ9ZBMX0UulO8XZcpODrW8J5tz4Dp2ltLXSbXwFputBk40DMxYm7eiiNARZBcelr18Qq
ECpv6ZsI7S0/hXYZPtL0kgQkuPUj2B+WUAgoFuZtccIsNA8IXrCfi8dOTehz+IbQAcjBWhAqw8cD
lEJXugaqTAV54kfdL7lmYAZ3p5jLVNPv8ZhrlrcUS+jz09pL0QQsyz9UP9BeWTRqIlKPGnG342RF
Ec4drInZq8kM8un1EDShZyV1MOoRW/G0pfDGXFMak/nxz/q+3rRc+SdMMAMSbSbScQghC+y/E2Sx
0dsIaZlzaH1/0hwsNxQ4cxYh33nbCBvczrA82g+UiJ2NUWVTifJySlVJpA0WU+3PyOGqEv96D9Te
5AUTEMiucSuUE+Ay3Es/M6OwYpQEliHZX+QKitUvV9hbPcdPvDcBfzlrCvhbsg2E/UiFIaOwDUTT
z90GzshliRXRBR+rMlLWTDz1ibR8rxHR4gE1YLoYtUGNI3BlAzD/aO6hC3Soeq2eyqzhfmJj36b3
ZAHGMwFGceEmbRdV3xuptq5C4WCX3JO7vZBtHbyMMQ1zzDg/Xm2VKQQe7mPOaLKvPCbAzjO4Qval
/EVzCSOAfzEHlpp0bj/EXPo4HMOE7eC9vK1T9gf8ykr4Rj+jTPPpHYYrFxTJ837u4OyKvfMHmAgj
F9iuCB4tDRkunDLGKWLo8TRjSGFs5czuQLpZPDDBIO4gyIR4t+TCg58ELQnvJTpR2MomxSLhW9GW
OZV23HqjeX7muyeweujtgelIOeToAJXQI41viJn4mjDCoiHzmvhp/mH0yE896RNleqBx+NNndxv4
/tTu76cHyYagUm6RZIGYBmOCEl8ntCsAWRfHh25yPSkb3t8t5Fxm2KItmAPQVJmU18wcLxoDIYFc
EXH/QFM4YOwNKIWyZYdDm/mYdaD20G1IKhomVx/t+e98mcE2vW9inZvqg1IEhw5Sw7/ETEHHhzzA
MLxOCphWBQPut1ex5pULf+r7n08ePym3P5tzDXMGToJKCRL0ILSVJ0hatO4OCmsud/tw/eDTZjIx
2PTd4UzHsJXGYfp0ntTZtyVHBcJaDs9l5jThvDY8bdbfsP8e7qbwCUOjdt9ozJnxCbhM5h8bWM3k
jhuaJ/JXbA1KI9WCeZI5bXUhtsEWBKyAsCmiOZcobdFlXsd339iDhznvvxfvZcHJKIodZlGWynHe
uLi7/Euv/tnvOYZsMxhYtEFjbgZwJo4oUtHotS8GJTJT5WU5f7pxSigwlq83r1l8VkhwIuzlEP1I
fkMlO4Y/whq0QHcDyB5I18mxyG3EdndjDjfKh66RQLqKC26OnexF1IGsRYxVQbxH4zQ3XmHwXAiP
SIKNJrh76ISXQBgNiCTleX2NMW+cX77xsVsBAxISKOtNIfR/Y4gW58AN9Yd4BMwSwBMVC++eFnKP
Q+/0ileUqAExqbZO5AzxhwhpUuOrX7CoiwH5+spI9zMdAIL0mVcBUcFNgfAimtag8+9xZvU2WDRw
9j33+BH+cAK72Nr+frh5CoUMTQ5iTUyAFXrl+9yOMiO+mv8gratiZdex+vMprz9B5gtgTzLy0hZl
CuMsBeCdIufuDuLr6VE42ek6QdLCRGKjHN8UvxIYNM/OetdWTZcJE60bpyD7G8QrbkHgKJA+V8hR
t5siZET4SPuqA6h7d7g7iSFC6PM3WAjTKs3gagLAbEJzLO3oAInsNUmCM4YLwdkooJo9QcEJL/Oo
Phi/DaMScI+ZHebNrARXgninHLgusezbbL2N3jfmQvmDf5IKK0+yT1vi9D42YYLBc7pzc4u3aGyQ
MYMmXbi2D495Pmc+Y9W2n4F/X8CsGR6HLSyOdk/WejicjYASPn+QoPQVsILIWOcE3guKCBNqe5fu
RNPyN0o3KMIm1F89xb5/THkij0x/mpude/cQKlFIWvjkwyHk2gov3gO88uVAwsAux3gRrrbFpFoZ
Sy7/ip3LCRVAojcI14TiAaaVcsC5BVW0OFup3QHLX8RLcAURiber7DlLoTNsdcmTZowYYGwyVo+N
mWwe7EtGZ3yhyF4QEYBjcVfnHnHZQlX+geL1mCzTOroJ01IbeHWNiLNna8B/azA7e7iYcwzAvnKI
dmHlbo8fMyrNJaQw3KFVdNhpcPf/oWFh1DhgqhWR7PsL7jj/oHHSdADeVEv3LhNu7gg4cB+QYmEj
ZSvDh4cVG2fYe98/lsCxSHR4NETDYe9sf2B707z1gg0hfqJpPr+sQ0mbxX5lisugsnFIt4JOKsWX
ZEcVwgiB7TyeP07znhnAEk4FhBVpOZszyKz+8YK19W3ygFWvJ8RCIesBvUCC+HXeVkOrJxgckBv5
vcwt36NOIA3VYSosY8D47TPbDixVoBPYw2jRE6mz7imzXBhLRsuEys2C+kX8Xfwei5JYDCoOrH6q
q5Hfprj2wBI/sYO4Pm4n3hqmI1cLpifPi1UdQYgBts9LhwUlgVlsru6hZWzzM+LGukVS0LriDAIq
QHLysDkwTYrBBSIht+Qc55BAbehxDP5OY3ifzDSdGXcUMSL0aUiXBeRH1qdkHzj7iKSFKnN1ic4W
M+Go27MKDeBPTvu++/rnW7aWRZfD8DTknIMOZgRwyIL4EaZYwAUQ0bjmQb8jienoj863DltsFWXr
tfjGKmyIIWPFi7FDu7dhau7QdtNV584JUnxtpAozhh2nKUfErjIOPX6IzAKHMe1d+QDi1j+RkMYn
+RncoweeH++Y3QA2imGOt+VE/pkb0xyULJShGQ9RKkxgAYshogtJkb3O2AN4yyim0dVMsdoR3nwI
aXiOINTGjC/7mWIfXv14/5mX+DHhkcTfl6YNsxIiM5iyEb+4qA49c3y6I07NMFMqUNee+oGCVXuE
tbONZborL6olFpXsttifnaCBI+Dvc232OOe+fEAIC/QVYQnBmh4B2jjEgn3GQWRE5+cU+asRa8aM
YoetrTg18+/35ufawP1vWF0bFKUwozY09OF3PwhbfNmxbDcxWWgn1GbQCxWwL0prsxt3C32VB50n
cqLLDDXHfYUDNmFd/wIKcTgBhUdlxjNrZ4yeDS1tl3D8Qg0VEW03OgRLkMF168ykNcZFnu4gxW3N
FldQLjTKASHVh3egco6wEB1UKmz5Y7G67t4vU2RsQVZFWExqIQj+7wwaifj+meZB9Itg44ALYXsI
ugZWzso8PyIoLrY4cV7MqL+rt0SGC6w4uDw9C7wJ5Q2fqgR5sTWgx9uJjAIKCR0SCWAyQ6V/4Qq6
r8ffvTCSh6U59EuLiBGsehklOyAPX+H2jaskEY6K25tr5oj8KJjntuqznydb+2nXm8yBMv0jtmRa
xB1vCC8bXO/RNPzLAcXDkHEEHkvMLtQYOqU7QHTNmUOX5mN+Mf4uLvYPUTafaOBaP6JYvdcKEpb/
hp2Yc3H0TWkjh1Dl/wbpezxEsAxdkiBQvDoxw6cnxs1FYdFKFnce3OTLyFwhouhZIxzBXnT+hTda
FR5ezkG2ghjGbOwAh5khKYFuN2Il8yUnCIOamzn/kaW7eOFgUFOP8Zj5SMnN+xDVteXnyilXwgQT
WFOa5+bfKNCnpAC5lYWf96ThpcDF9bbhez7A7IOvqh1rsnWBiHBbBOBAH/kly+ThE7jIu6I/Moko
/RDakcNExV7/8Dv0pqNJi+acyWJ3bGm5RjaBm2dhnUzNxmPFIT5uVtms/j9mOxAOAfhumPRjNukh
Xxp5I6HlMYpZs3utiBK6QiQSakzikCI5UQ0MY1xBKycHbqXBT0UCBysONh+ZyQH5ThC7HouKBpr5
RL0gvWxKIAGxwt0Cf/XTP0+Qm7li5Mx/RfAHsz2Qmfz4GUtTALKwH8JjArTGTKu1VgQYzgBcHYI9
+IsC3/3y9Y9FD0hqRuMHuZQHsWP9B6Mz05h5TVJaEcKlwd20mZ/DYvZx2oUWyDap7Iz9j2eRPk7C
J7/yz3lgNY0Q1kIca2d8FyCqne2eKwGbQU1clePR0HlGzaxGkAJQgagDjaf3NRlDQdmDHWccZUwc
Lm7PF+TxOoaph46IqJMVdg7eC6Tdrdba5OFnWNUj3cNf5CdyaHnOKnaH5SYLlSVJbAyrCMBKWkZ2
crDqvBWNBAbiWJSh7MIJUeihty7zD8Bugpzo1LM9F3b/KOagzfGJE/Yhs1aKe4Reb0IY8oSh15Bh
HdDybndEIGp1HMQ9rvYHmG4OLftt8xtvNHfkCnlnA/FllPTAIn84mK+357uI+3G2u+v+wmZp8T+i
NhbB7cTf5t4lJNGQQhijWgeXVSJTVFJGBZv7OftZq+Oxs3lRCEk0xsiYE6LNULHKH4i0HbIA2Sln
xf2RtWer6xyCjFvs6oPyz9x7y55Q3MdBX1xVzD7uKQgFuIFMIdfnYFsyfpnLwdXgeOXsSrDApceA
VC34bbDjws5YYUzkI2bWzoQE2UIVqtonajpok4+xMOLpyJUaeLjyMk/IdEPDlV7keDYrCc6DeVQN
0kH5wwEEBywNYRh+Rtxh7HKKf8auzFhFQbfOY9JCzSPZ2sEeNdmYp4yRTXUQJ1jH3/O1uCksRkvw
DdqizILpBeupB3nQETx6Z7scgjQvrns5SsjcKyiPUEAz6gNJ9K49860amLLpY2YtTdjtM+YP3xv+
NKuhdQxDooQxwCUbgFGvZvawMuFhNSFGZ4/JB4YjqE762pMNjlSdCJP0zvZ1vwwmH6wV7M/m5P9q
SOP9ijjhb/DdWhdaJMh0uiNBEhhERQlzhzXvF6OJLBt1Yz0omWjRn77Ws/k52dN/KnZ2caAgYm1U
fwPCDQZvYfKz/VnV1RoqDqOU+7QHMlc6fZgWNBtc1C0xZRY1vnYl6smWFzpqTNnuUyGh6gILgIP5
bFHamy3ZwIzdOIvh73IMHAoUI0iBP8b9D8tSKpQf8iSsMpGm7QTlI6fCxGHHyR8s/L4wj66whtBn
ooJ+0YLRA0KwnoxwGH6DlMEiEZYk563TbP7RvCG/zLGSMEnJ8kqIGAcYfhAMmdyKvzDS4B0lAvbj
5sch6GsAuUp2GpT09S9brCyKKkIaePcojqz8ZcCfkeCmU9EZNQV03zyjqeamYaX9rD/GqvM+12ye
ZFOGLD5xLQZrjQuASAwYLBj5NQTwNaQDj2Zq3HA5wJizH5Q5QkOhk1ST9IAlFiUeG8te/NwPxTKz
CXmCoow5myVOpy2i4h/oMrc6QAAqKuIm4aAeaWdLRu4jb6vbF/ocUiwZSVNffYX3zg99weSy9XCD
+WGO/e8/aj1pQMR8Th+1sNqtd6k3T0Rq9eqtzgvwys2jtqrR+MKYhwAh6CYDq4ckDFnWhsTjTjYu
SCRorAd+X0Sb5BxnAxieH78a2SPy++wbdHdts60t8DSyWJg9oZ49ZSzzOiln3bh/fsUghri3v6Yl
hvQAeRnzX2VcRV/F4hIeYmJzHhzGlNzfxdvvIVXIkVUwkxWCIJ48o+H3XHBIrvhSqQG0PuG4OXRz
/Nzv1BVsgTEzFS7NZs6VZVOOOeTTG7RTD65qCPDM9XnIXB0D730VEbp4W1Jp9nfv45UgIj6YW1HT
8ZJF7Be9O58TqNc4UtY8/BL2nZE8LdAW4hOATNcXzL+RQKAyprUsDzCHGKgHzN44/pm4arp5JG+F
BNtU4B4vh5Jif59+32ZxcZRwDFBAEURhTTe1+Nm4JAwoW8vgHufe/U0rI1ufU3va4ZwJLc3NWPjd
vAdzyIZE91daZzxhYVStMNehMER3YKBlPxP3SELFlxsY3tMLrTo0nL8O7spD6A6RmiGgUnh1it33
VOASa01B2CWZI+H3XScVHlmC0iXoASAz/C+VHq2TvFacHjSHHGwS11KFiTAY+AaHDLvx5Nlzr4t9
LJhhH/Mzu7HbM3YxlAgCn2SLX2vCgdcZ2zXOGsLvNuNE4MtFNDEKElzuqG54eNwtwedw3V0IcLgI
zk+1FohffRZgMQUSNf0lAdxhxk6sZ/xxxC9D2uhjnIg7SxfZ19Zg9f2ZGK2ovHBpXnOLNgC7l8V1
JQfiOlexwrjuh3G3v8f9M2lSDkHvVgKgCIO8XKpMFEjuqiZYbl4P2KNN8JfhxevWHFupiM7VOiqB
N2d6PliLO1uyNCGXoqsNG5ui0zzitrcqju2M0Sy1r/lxNfINERoFOnD674/JL6c/l4QYrLR/vUDa
2oCj5p2BQYqshkcdtWEMuMtxirgn91hlNEj8fEX18CrCGW3LyooPCn7GejJTwwXZfLNsU8/kcZ/7
HUgGkIS1CE8F0y2D5AZ0XFtBnCvQE+Pq6718xepxgjPHwhSEcYdspGU4vh+eTh6MKPBU40a/Q19a
AmQORTkq3Jt2FzRjBJNbFW4TjSEqqDwWjlcwbhwiRmdwnbE+7KWUy6xTaDpELiHnmGX48RHj9HEG
+LPQ4gr1X722PJvfBN/uZw8iHlJhaEt9BOdjwQDZmoQlSBtETURJzpq0nNA8qVR+FAOs7IqS93xE
bMC0nDMCHVjfx0YDFNjB+IlcIGLCAFd7iSAO0DHg+3/HRUpgR8VfzZUAzIMmjznTWlmja0S3c3Ex
Qw8JpwRCGPxjE/CE4HPSkwMU4yL1+rrIkluBvwtMUrAR72zfAe10QKkTqGJxC7/UBqZi9e+sR/tg
veyS8noKlbU/pdxBvhwdG6iyzJYZAzjEEjIUAB7keWJO6DX7K45EoZzQlzkrYhWBQAXBBqSb9lN4
d1H32OV4uKbVyAXZfYcUCSXYFHt47ztHOeccBdlFhrajWhUKNnHJ7gT3BWlfdBlrSxqMgLbG2pXY
77kZ8XzE1S/Jl3iaX06hdvYw+pMW4EqiZ9YTYAKosjw0sIY3oy3h3QRQLcjmOHAiasB6iyWUTS/E
3ucBxdaZgXtSWeev1TsXCxo/hm84+aNSo/00UO1myIZ/YHdyCA3GxuBNm/R1IY7XpzhEHUWvcYRS
9fCR1VyBelc4XwBLAojikwIr7IKCHcu50exN0bUv5rwofBrJoDr+s0WBLw6J1MItC3SWmac5wqYn
0pi4UhFiAg4IC+tIPI4mKFYjgg0bQrmJ1HXO0LkOnFuIrnoIy8HOC5RyT8xYqidJVc0qxBGPy8wA
CLR684Fb+oL0xjJc4t7L+xPSWcqybH6bkHlN+c454JcpxGln4AzGGwWd8mD9s2908/3OOBOFhF48
c3A7ogInnFrceMifXenQQYL+OKIgRlgc4nRugXg3aX8ziCj0xvDorrMWBjktlasyaOYEir80+kgy
+/YLs3s06i12/fKFSIrqVC8Ri/pkyrJNtjN4sBBsBa8dUAs1IyFfpC0vKzc7XJKcKsBQ0pv9invL
bSqNIL5g5hJgb06cy5QFAH43JJBAJO0VYBRWgWk88Mq9FM69m8LquGU1DlM0uIm6wGQobfa4Eoc/
QEZ6ILMCrdsemIBDPjKb0soZkp+QaX4pkxKueWqgrzvifQdZ2tGWqQQx5CSecDXT5fwO3BEuFCsb
3aBbLiVHmbxI9MF0qZnCOZMoRCEsJeLyIaWR1HuA7r7YmLhqZ+NsIggqxw8QIqtQQCx8Ec/26xVT
rPrYV9G2J7yZYMOMrGJJ1ITTG+cwVxETAX3obvrDqiBjIlhQaWKEiDwJrknQ7mOYNYrHWASWPHLH
oLLF5Y2pAnHr0qLZ04dQnQomAbZwTATBPQ3J6FYfH2MnKDJ4T0eN0AaqlKE1RiCYpsMCzDgHXs7V
QRWKqRMXM7ZJoA7Uh7oPp0uB2oGOOAZ9JLyMFoIINLYLAXw4Itj9XIhBLme0EyMfo5UKMohO1Row
x78GV8YviuOKDNCfd9KMD5Bj+jQ/81MttKNkYXDCgsWSBrEljUEYQWqAPJgYGjIkKLgIErzzq9uC
QZczSnb6swOBIuyJDJ9NuoPrGs7D38PWg+9YcxQPqit0I/NGSNAnukX5riC9iBRhIztx8IK5q1TK
zpNjrzsQgCEeFpOL0Xgw7zLGbfxjqFGWbt+Xqq1QBl6ij90BP9bJ1eLGxp7yGuP7WTDaKDl1ee0d
agHdTscjYn40mAXD1QCpUBUxr3JoifAWfjmoyAK6GDFUJN/x5g5m3IA4iycUlxSpuyWzAFvn1wRU
ha+PIusguAQi8GTg4VpQhXlUMdRYQ8MaBo+ZiHkjCQZPiFgBfETtO34db3Y5YZoONZA9aQafYMNg
mAGS913IIUWHwsiavEAstGc0pcDxIziynPEmR0WfOddCDCFaC5MuNNfODxWIYjbmUAi8O66IQaTZ
5w7e7T0cTF7nQdKR28WEHWEl0M5a5BIQ6hxUBJdL3nDaMWNsRTJ1SbMId/gCFE5KHyCnMvvENYZq
VpZKtDuijkE4ix/Ai2jEbndjrzOplIEDinPtcCR2Y6q6MZz6PaArlbo42NE42hJGLXTA8OWZ6Rs4
BHGB9+M32XzFCpU52bQLfL0QqFEiLTMIGwiI7B6/27aDxSTYQBQpc6KcFw0ASYdHaYl6+bNoKGxc
WOFxD9//PL5iUG8wHaOfGDdJh+fVHx1sqthQfAVNBngfWAB87B4N8fF5LzEgesy5eTFLBvccLbNd
xSj5hfO6stetGiEXMbnlmoNrr8fy/jZ5eZJXrDIYtkCiMFoAS/XwClsfOoVqaE8b392Haj8A3no2
nuRvIEXgEE5fpuzorZFWp1sQ5YXKuAVelAj4uyzXUyGn4h1om5/RS//eexXHfTbv14MVDhbPq+WT
8KjheGOR8Jj1swA/eojCT3kGGkCbn5VkxRpZFchs3r/nnHO3PVUnPHyXdwgFPRs9+51yX3GqkxBZ
M/Yk8Wf35YElBItxycGlgKzovmil8N9mttRuVFwUMIbtTYoHWWKU729f51HyErmPdpmwlSloeyMN
2SvsR8gfeZQtnouBYvTPivVZ3nmhFrt3SPejJw+AbMTdliBG4iSygLQK2N9GHV3MLoOmEtLUXY+w
SeGLEu64NXWevPDiTUb7ZorrSW+CSHxaE66ON3p83RrZRoKKyeeo8KFbYbXr95eDEJ3+wNOEb4HZ
YwLq8APffjWrRlYfygQGb7MhpcQCi2DoOTGOtozUoTJLQXDfAN/b7D6E4ogM2lPpkrTTLnFqgTRz
GtLcJnfIAdL5NuumAwLRp/XsnAftBGh+Bv2TKh0T4x6OZ5XN6Le6QZzqrGyjYSTcQN1ugqpvajxf
KlSPTIVA48xhlUAsyObS4jFBuvDmYJ1A0W+Q/OPSnHQeWhr7c84jERQoZgBMvLnaxLQSjvFUmj7t
DynuPU6Cq4AZa2tyo5WR2Z7TywQtBiKo8Q+Ugc8Qv+MBI7kLv7AhEx/5CmUuFpxdBRVN8kWC2S2Q
0y9TMOviYVIP8QH/IpBkUDia46+HCQWPmYONxXnFhaOwuHlG0b9wTSh7tfUeWe1GP7YACBTn0Rbf
keM9/kAEa+BF5ziIW/WSebFd7YXgDygHS/EJ9TVJbMX0m472lQu1qHUHOEhzqLTuaP9NtwwlJE9y
thwBSigyqWCzp1seKc4r2DlT+2QmSBQoEnb1nuwpae12R6yGib3L36xz8oDBFAUPBYjEEjUN473p
0xcux8URiYHFxC4zT3fOdyadsK548QBQG+qh+SvVGLp76vgxVqfgxBDOLwD5vMUPMSlcsVzMlLaY
Rppvj1ytReVs/zCQ9rDbfpxuLp0yNqsZ7l08j7fwzx0iR28tgMPSYgo0ZMftytWX4vQKidDgAWlr
6C48nQY2xcBRxopz231g66Epigb48Agxkr7ZzujW/1jyBN3dpy3zKIY2E8TxS43Dt/T/YKg+Fl8w
DTGFUoMsLiMI06F4tcONQDxvcRuPsNn2hqL0nLLzJKxNGJgDRQsMgf+Hpa89PImJDdgnfh4sDh2g
4hJSt6afU50MHLAIwWisA+XIBc5ZAr4N4WSzxANLEJfSIR8XKjX0/dpozyIe5Ln86BhWcmuzOUGj
n069hKkMN+WWCHLPG3RGxJD14ww+BAcET5Ezg+AsCDuQxXcNygPlX1J176+XDG1MRZdCZY1hG9PP
FSprdm7GXYRxiy0dAezG6pxOTAEc1gnbA7oB60bNtnjM9KDhYLPL1Y8s5GssYRKMImCnMyLFvL1a
0YuL+gFnPaykYq79GxDVwIGlNExgik9JHfk3sCnd11zeb/d4jNPob0UVZEsbjYKbrbUN2+S1ALlL
+x+G9BR1cHRQESGUjQcWSj6stZU3FhJDrMwf6HAYYTOCpuZKCxe1VGOV+0NrU2qvWe0oanw6bIw1
R0A197WCx1R8g26BRpn29F9vW71ohxnIWyOvXpbeiaQACqyaodGxsWKUuAqQOXoSPNshNEkTEsbc
/vJlwUJ1fqsy+GrAMmQvAnwyK2GQuEVoNwirQIIBtOMi8V7z3N5x/BofY0FSzVKl2wEosqvTP1eY
t0dj/rJvTL8KD3q1sHmPr6jE7j5iKqwzsQpkcvqwWcK0AeUSRzVH2DzBMhWVb59p/R0fecURz9BV
x4wZxqWFhAMKGIuOSV6Sza9TYYa57ESHxS9/dQVxQujaeAkh88HqxJmpbyjxbygTvxZCTtigdO0z
fVLbl2jzdXYIiwEj0PwJf/Y9TardW41ACTBlkmbiM44cOTeqCUB5/WGLlm6Oox0DulOHXilL6c0z
ZkvEiQ9S6jtQX3VTTriOoPQQYcnJzl0CMmwqyR0PTlVAzRcD/fx1ASDq8CQ3IuzF7rmCTHEVP6xd
cqqAJ3zXurAvTsWrfKELuDsVPIQhY+PavPwRbD6hcf8wiaeM4RP/wh8qZHX28KCu3TB24v76j6Mz
W1YUy8LwExGhAoK3Ms8izjeE0wGcFUHx6fPbGV1R3V2VmUdhD2v96x+Y+Pj4ONI728paw08HflGH
0m4LI/LMuJDfwQ/idyOoreePRBf0Yd4nqkaR84FxNB4t9ewXlfRXiMNQUqCc4bAQAZsB6gJa0y/R
tRpiPLSCCOI4/AkAZ6bFVcbBJAR0JzQhkLssLRI0TKE8GNgYP/APjFPGuqTtBqe/Iff/MXEX03q6
hUAJaD6RJzg+9G2G/j+cHc+gx4yDl5c5qCvPHxcRjxbOIBHk7Ay8I6bynCfoQV7zS9Qsmc9iyA/1
4Wc2OwZUdxdjG3R/LnPk6d1+zQecWQUkxREhFhgDcgQ2u9e8f5S8kTBEoibPc2MOFyqEdsKsCYkI
E300JMccvFB4c5gv5l2KqZO7d+xgiMCQYGI5V7n+jg3+Z7qt4Kmgm+/cHMU5/gkQGjlJpJhIJJY7
PGwDv0TWn54zL6NWIonU4dJhegqf3RRL9yuoERHPk0Uq2s8Zn6Twv2R4o/+t/NLG86L6Yt04wY3e
5i0NA7oYFzNGno42A+DFWYinRGkvBI7QNtBQaRPaEXBG4aZ+do41poAcQBoNH2nwMTgNL4z9A2R+
c4BZ7K2IqRzSIKlrRvYuFxjWR5hqCbumJzqwmuc3MqYji/UEM1u1Wkhl4mwU6JA06dHdHPPpLRpM
hxZxhFdyLpod2JPxiE6bClLikOO94NQUdINLynBNXpMseqbDEr6SrLvZhwMa9CR++cVeMCtOUzTk
FmUwD29PBJRFUtFuGLcU3hvG6QFRDTt4jeCyNBTMiVHZ5NnD6jDTYTmpsOzgfELmxDhmaPAB3wBV
MOkGkzbAyLw+qstr9FqKcVLP1HcaOqIVp5XAP/Upmwu0F5Ia+CVWhtgsUdPAVvZ5Wu4THc/bqSdC
/TqanCWCeJGDa5wZHCeyxcQowtrqNC8tjDDq1RXgFu9ophiCUondTQQCIAIN97VZ19RpeAytRZ5N
nybDAa3yUU5hm0ZvBYFlj/MCVjGPnSKON+4nAr+PNC27F5NIkJlTTAQ6l/DXEi9IjOE6W0pRLxG5
ADoG10zMKURNRBvNy+bC2lyOqI5vO05T7sbeWOZqjz4uYFq9xgIkIRvAXuOlH8nT/bom2uo8sM6J
tce+/oO5apESZ8LSggnoI15kpDwpo+/6vnvzaRz4slfv7RNlTyaS7soOZjaO2OGVU8ByB148g9Ci
Cm7G6QASEyasbGryas/0/EWYwyyVHLpNF05vDf7wQKULnMdCzl1pW3ncSRasXujogm+Luo7mnRuT
lc2qZXdqYwZbGnaak/cctIGZK2clj8r8pnceOOhgIAEuANMHtY8ANxzxPgnbcpUd1FIDOfx+FMlG
XO0JeDYwtAQQflGwAJ7n8RwvE9wqeOJjnplLEPL4s+RKAGyHTj+HOXQ8m0tC2shXjapoEqNHcL+t
9VmeMwtQqgCpVjjKXjvIqpxrkneaD6e0kgSKPvdCfSxoiagBICoZ8MkuQZ+5MxCr5GjbilbN/OCM
Lnwu+O53IA5xxQyWnCgGzecBKpPV9/vOC7rdNexWLUfqkDh3zeS2xgyJjwsML7hrDxarD7H7P6VX
KLmfCUK2Ze0J8JLBdUit2ofwwg3ToZB7oJtwqPAAlvnY+IF+cdDSMQmEjR4KzyzeI2ZAOqUzMmkH
XBHuI+iv0/ylCqM85c7c4iTGGFw6+H5w3Wl8PXGpI4YkJkGU5jABTuO9bn534s4SGx7gt2D09HCx
QGjdI0vOfsxhPFYUI2tsQdh11G2CLLse+T9ryfeOBEGdFBNQJ3blOWp3xRxaqxGTAfM1DoKVwDT+
8Mww70Qr0sJPZNjOHCC3+w4PfDy5YjxgTFVrzbjzqLgctdyVj/EB6mtyi6g2OS9RWmghDEbx/Cff
SJ6o3in6TlBvlHOIzgyO6AM61Pp9fG3PsZgA4+JLCFkD1wNuVN/+eirDrouHzAwNNywWJkkaeGE3
r5E9jRLEYsP0a9M3IrFrsBVRlwrjPXybJswUmC7UPmkgQMg3zF1G09/yYr74cmIiUcU/szcf2Vde
Dlde8oHe8OnQDDvPkyc4Exq2HuqYGPsvM5zH7MULnega2SjV9kx7YakrtW/iwGsSjT6FIAK1KHqE
j1nun1Y/W3EK5OXCHRtsxwTRfKb19MP84sX0YogGHHLME1wdo8O4t5UZgzTdWBeF5meqEJwAGWv6
hGWTO+eXseqmwDRWP0TUzVudtN5l/9miRnvPtFXBNMFtCBtQKICMZ3rZdwQ0oLOD0cbqugOmC4UY
gu9MCz4bgdZj1oemPpBgNWEjRz0XgWXysozdOe6P9bUUn8ynn6P5+8T5nxBpzH7jI+rT1c/XwGvI
IhzrEa4qP7C1veR2BYF4JOhM9CVP1yggSq3V8DMd8B4vbN8zjbJuHP5O1pn5TB7r2O/1DDzBnfq4
gyk1xSkM+BUeaTj0n/Fl/VkA7vG7r/EQDxIyZAhNXGBmfxgYK1orECpQMKc3pZSzKcEF5A5iYV4O
fLKIwuDHNFGwFQYpWPnk83evjM/fdco7f5uXlk62xLMHO3whIQJhoo3uc4LVWBxSdFwwoZj+FHN0
eAYqjEJYaLpznWIjQwWcSB/iFoRJ6dUKID5dNpQk0IyA9qqghGPAbeWgVsE4ZSqyy4aT3xKzQOtM
F4cOekyZrJldOowEA6vlK8vuOdBWTXxhVjvYyLOCOdPhcaPc5/qCRtEsBYX9BCVPHt8IOX3DGRqt
oSTMxWhNrP2b3X0pIYVD2ZDn1vNPnj7HB/QB8gExh0McYNyF7nLDJZJwdwu3OJZeUM4lSLrCZVI7
/KGx3A5tmi6BvWDVgQn/AFyjsUZsxvEju7KOh+QI/CZq9oLf9szoUXEJhvuzrKg3GtJ9T2Yv1kxk
0XCuz0kej2ZPYREpLAR6RuXKxAgp/m0iuETLhZRh8sT2dRATmS2YPn4mzD2LTPMqnNNivAf4X8J8
w3n8qQ5Ze+RXt9H72Fv2mCL097rDHuTXEMozB1woadGF63cVbj8SCAUpHDyZ64aYVqiSTzGXOpki
6et1Yob+tm94zNQExmAMW88VGILq+MAfg6YNItVSW9c7aJOcTLKJ+9vVFwNe3FVh0emiPGD9xwRG
4YQ3RIgKIwK2Il1es1WcBdQKuyNwj24JwsYfpqSAPxdOBmHP3aWCXCGuG37yYphqRBPwJx6lWWH2
xgJsgzoqgHAMkzl21YkMygFHDF/NOwzDN5EdWt88Qf+SJziXHmSPKxeWFXKkn6uv8SoD4f5AHvLK
BjYKkg12KaGFxnNR/52feEeTAwmqDgCrHUbQAzjezvGP8Ruf0aj/Bj47z8v9z5QYA9L3qhRTd7tx
WgzGq2BA1Ad+oj6BJx1peu8JTD8fxzwP78JmekXkCg+DvYacgJE7O1A2mrOraOaHcQkC5lFWxJj4
X2Y/mBzrb4YNf1s7zQY8fTB/+gX0YTIh2tkAjvDs510vZBuNL1h8/BBeilmoWDFYxvG22KnWoDQU
mEKaOTy5nHQwiQYcq3yWIsgXCYREhso0N/Q53mtf7H4ZGwihUCj8cikzXBHT1fOVqITsA22ejcXX
KO2GTRPDZnu6vwS7xFXtU3tcwcFRoXMEbPDTF/NK5Md/OGP6I+Q7jEnjAW1xWHoVsidgD/vjK6me
nhQrj6CiQiVooUI+rUOgSUCGD4Q12KsbgxjGItOJrwW6JIUAjnaxp60cLjsaE+c212O2BFgooapz
bbIQAsFm0eL9CxTJsmAlXqiwSKQVmwBGCXtC4j9FfN5+7cPDqbNzdqKGFGUbQ2LG9vwEW0zSGTZP
BpAzTqSgMUcHKZZSBVAkuP23DuZQoz7ZFPu/dl6s2nm5GZkf/wChiAWNSozUM6iVqFIhym5E+XKH
h0SmO5u2AQl9kt3B6SD6WIyzF9fZf1oT1C9qNqZA8RN+FEcnzxJeM4OSlvEKxsZ26eayoQl5qOor
e+huokHGbs+XImJQ5U1rXScNxGicQrlF4NDuFcoNiTGTB96FnK2cnuJy+ojvE3XOS3UI3LKB7qEr
2DTiwCt9gB50pirVlPD1vZprAZd8aQkB/Hkczsv+pEQHZzdqRxjn+VRMtX+ZHtV/LOu3+TfkwcMV
vFBpdZwb5eQmaCB22k8kVHnKLmcmRbpcKlSkKEbb7zi8BTUyuxo7oY7LEAKCQy1Oi2TI855ZTGTn
vv/AF+JDZQIWZ51xnIG6LkV7RBrF8j1egvlknEVMKbBEEN4k6lo06gCHtGA6G1ge33FS7DaarXEh
n7yh85oxp7CLRDfI4ljpDkdVZ3WbJn7BivGFi83Ju8bwnx8e6Ss+0n7YLB6bBFaSLcPkw6cEql8N
2bPd6ymJeAqGN99jseoFpZ/153/Ur+oYehE1FN909cYILlQWo/GZpkL81AH8zYuhkJxGaEiKV7CJ
apBmlFLvg1XTefyHRUNI3GKs8+4zCJVGiRU+H4HdCzSrMEaAIZ6neURkSvZboZEO2/0Lakn4W8MX
hrpGv84c/nmA1mYtZWZ13+i3vflQdcZa8giviwGk798YzTuFBM46dAF1adxWXFZYxvwsOkExLr3F
grsC7O4KARcOhnXIyNabnMwEG6z/wD8k+TwCkoDtRkm3q1kY1+C9ViH41ov+6juRXPJrQjgJ6G1f
QUHh2VhC6LDRAT0mYmZ/Z3j8sX9kKxb2M4CSNWYsR1yNhTADUcKZgOAqAXaBCaB9xpTVgvfSLVX4
AEoE3dolhHGN/WgJSVkLC1qnN/4VYsmJUrQK3uE7hLMrfI1xuB1ft9i06tEnTUEhQEIBsi0uMR6n
ttfs2jkJkFXI4vtmzy+9u/ubDBnQei9KsWssN8YOlPf/Qclh60O4WH1USi2F3Bt+AtwMgrF53bj9
xgReE+mxnS+Bwz2H8R6q6gfp5Q05XqgkQdOEL740vhBlUTv8Ho+yPB0Cr54gkaCpwGIBOjrr8OPr
eEjgBKZHuFH0+Bk1/hXNeJCT/ndd5Ew4L3sceScycXPvpYhSu3pNeDdDLus70jOjL8abZr2l0j/x
pSQXf2Nr84B434ueqUomi0htP8JAvKNHHSKhUjHKlRJaBRtkmLoADwNzX9oPDihe9Qal16TvjhjV
fjiriJU0V3wTuy9kzNR7BNSjKWqijop+d1/sJFhsI/D/S4ab6gOCJvfFvAheyS8A9eIBJz3Kb85p
Mg/wxGJYi46aQDAEx09HdeUlWBbcBPeNTyXhLz76Uk//+CIHRKecIa42wPsQ2ws+kgjWQUc4AG7A
KZV/rMxr/PUU/HjedLXCBE5MdM03WjGu8mZ+Dh7MjX8cc3Vu9CHbWIMIRvv0MUMvQMHQNx9JH0MB
hgXfZACLl177WdmaYlZoUbEopPrwuEwZZxP6OiOzN+QnA4e6CmcyMCPCRlwwRNyE7NJfeVP92Mz5
ZZA8EJBifKKaZFQRMGcRXUfTdkkwrWCsKVRlwPcMSYI+Dnz9Hb+0zM4iyOg1aXCIbfm651izcwz2
0DUwDXceG+gyxmq06hYNmSxwWxgZm8NjhT6EG4UNBKXRYPYveoPfroSoIgNBwQonsTTjf17u3lPh
VfasFxJG7IufW1FSUQ1AEVGEtaxA/gt9vMAcd066mlC4e3uwa4Mc335AH2kQortFHOvoQCpo6aid
/Bs+JYLwLx4HOQHsTv7b0Sfo6PnO+UJoYn/j3ShjhjlVFsqcND9O72vMvzYL6xuyClyu8gSTifA3
MLWXqQrWF+TPsFj2J6iSiK/tSO3+Q02+bgheR65DU9mafcxKf/BDKT0hNkDGgl8EuYjDa/NxiF+6
sTGHLA1GEgDzkYyuwsbyc4LsPVDv4vnL9OhcngisIFtEgw0FcsBOYFuQfOhfyLPQoTVo1NYj1DgL
lSDCsRLD0KhpaPG1AVwyO4YVCBjs/y7NbwgXL7Ok6MYuMsAa9eqIwvLDWVTteg4bHM7PkPqVPUKN
y0FNFbfA5C/qnEvY/FFhlbN8U+K+X1gNmEtGSfk18a5xL9APZrSvmEDj0wwEjFs+kKwQ696oYest
eac9ik5qZmC3EoMlLhYbG4oE8KzPsc8uXD5W927cXC0tkzDI4927w7he3uZXEk5ZjtCbzkauOoKf
AhK9Oz3sz1I6ABhlJJgbd5tw2yNEpB7PbUOr1UH/6KWMbOhD9LSlXb04DbibaN+slUzpeCxYynSW
3AIP5Ay8JPTgtBWc4z1jNfSFSSxRAsdSMuSl0Nw02/sWO2RKN5dK7wMa164v0Wd5cp7E/8HvhmHK
nweqLXkUVuxUaHj1cuQJEQdahqCkIxJVq8rGGYkKIaEdoQdnK6juffrwyplIS3ioTHFHNCNQC3T7
ncJkAZAhbJdXlTP6HhArg2Cg4oeCZxCGh7sPJJUbq1QNbplwqPEHOHGft3rExuGCRjVFf0UC4m18
/3hInd1m8WV33LgNOB2Zv+E3yh9RYl6tYjjOWHZWxx2EEBj2i8uknKCOAZLpjMsqh0FL2ugoU5O+
MGDkQoVilE958BfV5CUxRxN/5zAaWLSiPFj0HQyiFeBBio7pYUR1LKQ+3+ic3VC6qCbLQBQjNzRr
GucOeZa4YfN9luciq4fCC9xsMO1BAYedkO7rDkokcC3azj4G4QEVGE+dwwB7W6eNKN75P1zdI2Z/
QHO81u+4yXFuGrMFJbiKgjR5OqhgIH/NAqWIkxOAYUBkgo5U/iclvcXBJ/Og3szchxHHe4p9EhMX
5ly0TGAJAXlm903jvHGK+n94RfrffXplyL54DsW9P8J3E+Mg+8b2xZtJpP8OO57CuCshmdbb2wRZ
HxIzQf20X7VV6Qak0nI22gvNFk+7NOS+yNVF1qGSA/0w+i+LwkkQ3mvOz11JQcH02sInANn6MxtS
zGNwD6tijhGbSEuBls6QnPASNoY6GUwBGibyh6HOye2LbAhEVtz9z8UHqvZnSVNDnfHBb8pcoNkR
EiHEB0AQLuvvv9GL7hN+CXTBGoX+iwqLzNnL6psMN1qoTE/R4zhY1kQHELktlgNbKuNlnCwR/dss
+zz8Q7O7zUEniJo4M5UBLQ+KGQxnBMZCo45QnA6JYRM0FcSIzJvy6cd9CPyeCfxTiJ3yuLeDf9Ii
5/qOFQBX6+X3xdQ3VMmXEnJgzgK4c2dIgjdg3sa9AvOSlzQfLiUPvC8bzVRPMES3YibxjbGK47Bk
t4/V4xnhRiLIn0KOBebEFlOiH4LAryfuYjF+htwQoZNDgUm1/wUijUhks+42WkOkM8jw2EGE1+MN
fmdF8cSm7+wTXZED9Ojsoc9aOQheCKNgo9rN5u6wX3/Lr1tE5IYhdZ21HFC7gnka8Hp8XzzB6ogK
TCWb+yYSg30iudnSCBfKGR3vFcHHX+7jHc6fw7n3HSOy5lLF6KwhbJ1bNv3Qk/f8FYGQyWj8yp5U
RdWRW2fHvz1lOtyBL53pOziTo446G961QbV0hXHDsDkbwMAJFZoILWyBM15JH508x/6kdiDaP613
a59TiPdYpA6oSVu8h+HHUJ9WNMlZP8gnDCRJmmE0FVDrYlfDDJxthAp0U6D/wxoSKZxs6UNDmee+
sM/kQOrvbogZBLor6iVhnoMe29fsFjjYYzysf6z6bPb4Arl9S+qUtClOsexMkY+fI0wPqrfWHC37
KI2RYPMTjRzJV+fxr0cwLtPr5ve0+pqvlP4bV4fM/u10XIfPKWkTXEA7PiIf7ROf2C+gOfhWi9AB
oAx5/wFsoKZlzZHBFp50r8Jj/mtXi9+eLuxCaBx4C0W+ZPezN2dMD3CIYpsLkoOSRFuNWbzboc2k
MN1rIESv5NwQdmBWvW1H77XSGLyHoLvciFyGYCIt4AGUetzdGLeF1TKfX/9Em/OatIkakIQH6znt
HYugb4O3wGKvNPHJQuyU/i7uJUYDd2Hi8DDK7Q0i/o3hHxNBgE4xEa2YoXMeQMeDiwbJ6+wNs1dp
dEm5bLnZ0RciwKAyZKeN1cZktwiWL1UWckFapFbchg+qFz/fnRO6IxwGFWTCpQgZqrIrjIG8pEph
6FiEfUdnngRBDmMSkIIt5D88bq/eJSYQNehlo4jBkAEdCo4Bdc2yXna7HqQs2aoRDvJb39GNqnEu
pFA1le6fgmSCbDRAGH+0eHojcljLRUcj+3XAb+oeFAAxCz3vnrsOgWH0BSGBtIdw4XZ8HxF24cVz
B+uVarOjqHFLhnSCYfTD/Ev13yTmkj3iqn+f2VdwL3zmVQyu+/C5udX9/goQEY3Te9MeF9eYvUj2
PCXERVx1RMu1Y+TMCzbS/yv84+fUJRyHtpYS3DvT0BSuT2mDBD4SYb+SK7Nzkhe+V3ihwolDlhIp
M1Yu/XqVfHbQanfMu2kYauh5jTbu4emLPx/NHMmu/msiC4ExxDsuvNP8cScP/ePLe05xgLrf6iMu
nr6JoNP/4jA7dIYpnfF10f2HBxVjV2wfPGOoL1PdKbiBKRYJl4vLUHhZ6qm6/61E+fgNhtBv59/l
Jo/erHtKa7yKuCrw8p3oTypf1B3hLyFAXl49YzzLYdnZrffwPh+Sd6kjxmAAPTJ8h3/oZ4Xx7sC5
rOTkSu4KP534V5V50wi2DviaX5LkYyMPxk8Pu0HA6mfWuTUFODA4ydFk0yc18JLPcYP6yWSfth49
0Rdl98mDdJUoH77zew0GGV7ImAKswFX+ExZg49DJ8LrhsoB5BESPENUhdHYK8FOQjBUAR5lIV1lE
8MJ6O16qTuUhkGyRCtZDrIMk9E+hp+dyynG1IfMoQ/28a0jVQ9mlAo4/etZy/wuQGpSQ0KEFeqep
QAv/hDvT24e1hslJNXZkSz6OjtjzAU0h1EcyLs8+fvGkCb9DUwDukNa3+ZfFmrKAkFyB/9zmDIpt
2s4A5jOIcm9PvueUOGJjTVbLkjkk0BXFCs7acvoGZhn57+nZ43fzOfitNOwERNm1havx5mVroer1
19KshoL0f+iRcjYwK+YAil4pY+5h8J4SUD/AizF8+U3yGi9x/4FDVx+6bCLYbxQkL2MgJNUfRkod
osfGJQMthVGBIxMcJ6onjAuNXog3NQNIJX2Eg1SMgrhX8WwBFRbI2+XImAr45+UrOPZ9j0MXlihu
HTxVShtEs4vnRWCDxvmBCqp/xDHQwyMRZO4UkKTuIV+MgMqWZH75Q9xgXkJkYasgU3CH8uCawKA0
OKzB4qE5IluRZrLXS0c8gItzZdAKki6mraTnMYXmAULYMMFm22MP7Bn1JYQT8w4h9ZbeNm9khwCH
yCYDhOWLr3CFD1KN6SeodSarJiSYkOEe5kZ10ofgY+TEYQvBLwpmbkRzUzqCaRwJg21h24+gBebA
C8D4Jgz38aSRHSFlFE9jKYTIjHjp4KHSuBCFBWcSoK0zpNVHZBiLxVMldx2qC9yZWKRGKMGNVSUm
vT+TSa2LVaP7xCopOsdywnhoJ9mn2cnr0apXdrsEGIkINsHJ6rLBnosyB2mTfXWLTTveCxL915Ow
OrrHNw/0MlCm5ZxgWHAaiECEB8C9wyJLlJWVqSyVYOvsOS/sPAgVohIajPTRb+yE1hV3WudPN9YC
dz1ZHYvujtMsnFLYNVguM4rig4V0g+ctbpy4+RHRfRNSEBV7mHmTdjEhdTERxYLdxotbHkrrsbnh
1qDiglFvAa7sCncLmjAJBGWAznx8Ie6DwCRw7NL9HE5Y4xNqyd+/8cmX1nATHLi+ARgbZyQNxLJP
mDWCQTLX+hN5djGMKvwiF+uP61U/hdKmrOAAxAjHBWsRerQnHbrpa68N3TvzYMav9OThecYMJMWA
hlUIDyuBUMkmIFbFw+rU7Ja4PExO0e8ghZT29Q5HtKA3g7cCUWx5CsQWR98CgYBF6fyoZE+bE2BD
44JChAVnQdjPfgd11hNOrWP+0hHFzLQ1Xm3gch2fYYGeqKDhT/kHKEzQMkWQsEcaG7A1r9MvE1Zs
cyZvBHZbLFQxktWBKzl5F3LW2wymD1yjKA3xeepwSG8Zxp1j9K32HbhesJB6Nhd3Wnk/o0T105gt
yim78nClw1wfJpDI7wZclVwGds6TUSKyqo4CWXO13ZO5zG0vewFj7AdjmbBajPoMmJgYI//ldPqu
QevpGin00AWRlQG/jUqT++CvCtSgm7+y1mP05xfb92o4Z9iLGH7FVY79AI06TbMjVn+x1fYM5fl9
ObaXjFjhPUNVh/UaipAKMcQRctrWVuG284oZFoDxKpa2f5Hbd0HBV6Es/MCzX/H5Hi9vBYjNlV1o
JnN4+rUaYwcCUmbPp1FQCpCX8vPufxKi/tnQB/0iSK5P5AoVvs8kEJxP2v/CJ/9G56IcZcOYqRZs
VcGux2Zrt2koXSVUJCfk2mybo+r+Zu9wlFAw7HHrBRJ6ecwRmJEy5mmPzfLQE0AduaT2fbwQqJsG
I4HGXl9cKLPRDe2Y9ueGtg6qoPnhKPlIHoiqIkD1WNj1vCYDwnPORu+oMZ58ICrLPRiNhz3OCdkj
g+i3uYTiPADZHUu7DlULHveHNwh/Ph+50GAP9H+gUM/gZVIqmBev2J7j0yFnfojkZyX8n+gtsHjE
CW5y2U32FJc6/m59gm/hQACj4K+Cn6KMBQcjpcMwHsSMKXBYLU2NJYUQhU/IuMSmar9HUjz0BE6L
BcOkAhaTyLJp3Usi7R7rju1/8kb7Hk2Z5HIuxtAd8B0e2bpzp4EBYLygPT8Q9YW5NAaUCh0c0yod
VITXa599mmCuMY5MId4BZalBe3FeweAXVoEr8s4qCpoN1YRV+S/OSLRpeO/iTgmcjGSv2hAI4GkJ
M1+GQvhYuvoEAkxSEZRQzTHl5MX3/hTj7P8oqmH5Ov3Z52M1XA01sUqgy4PtdcrThb9wcq59QxIg
ctgm70wm0xVOEuaewDYmVCubcf2UZU3N7ZfJ7sIggmSpzR2JYOtuinjA5/+55yOAI4KrBS/58XSv
muDe5EPU35BZ2skNLfCVgq3GlXTIR8uZd1AmEr7htECNuT8ipOztqvEJx1axlO8L4BHjmspM15vF
0xKGU2CPoju9UO+BUWF1fCaEGQVj9ozuPqG0AlvkuKERIlTnHQr8Reeeraw2Kw0GTlogUsQkQuSI
6jVHSfMnYMaa8CK4zGPFeniAohg8z84Ch4ThAw21hWpwdllnYAqoX40KmwS4A6jhKMbxV73Hrcdc
XOmoE/+P5XBUJY8VExS2ET4wJh2lo2XnKx49uM386VGxKLZMuRlRFy6e2x1VZYmA/LvKMedp4nwB
pYUZ9nPLZ+aQgHwC658ECpnnxErADrgIWn6KutrctzkUYl/jhdRzjaNLuLGOgnJ1kswREKmGHsV+
AtPzCipLGTGyH7c6nXoONDnJJasW03ergbp9D6jkO9yswcCYI16d4j55s9EQBMMlx4TqYn4vOOxm
0tOke+SYysGZiLKEAUbRBxsI0Iv8Zni4LlcEcrDpAA9c/FDKpT57LEklq7FEsj9UjugBxl+fWSHz
XMzPhNYaPm1QojZ4WZdts+9lv+ltie1Y/YAq3dAaQ1lHiuBhi36eS9jnMvhl4itKF8HK7mOmiwMA
eScoZeiw6PndasJdQXYzPETGwUIiL8ckLP+I6TTUzZMRICAoUO5eJnEZ0irCYs1/LaCJOjj3EuqW
q+QloRans4RevhrfguEBzXVpkhoFUbNwiCyEm8OehIziygFIC4Fw1KBaZ/aQmVgoU9UlzD1OJEIN
a9BISE0orhuzJD745ag7wJt6zGjijP1dPR6ygRyipt3qSEL9qsG5coTXuRz05idYOriicchft+Vk
hDRKxS2xJpBCHGra7Lv+JipjG6gg1o/4DtpCi45FGINgieQgp4DrRGEIdmDQluxJXPauu8tKYFGy
vaDeZGB7C6UxoEThAmIz+hNaPquKr/F7RvPP1eYwIIPKV7Cw6nkVMLxAsX4NBjGIOt4b8DlyMVoX
pBfkKcoUnG8HzVyz+tR0xfiLlpzz9ukTTYMmmVP8y/VycvjHlrQCaAKTAvYjyW/TS/EQEDXSTnSh
VwvcCRIA4ADNUIfG50IVpiyExkgizUdD2/DyAWNJH8dGgwE9TDBuflyi2TQfo9gNOpHhC5pQES6Z
9e9Gj00QFfaXrsrO4QqBHdgojp906RWOcltoB/+VYlSEoMgfn+WufaEcgnfvpIMSIyh/SQzi270g
F+rRcE7Nc2dS60L3PoN+UGzR/VPVkFRrAkvBX6KtCN+L+0To6Tr3RZ4vI3C0Nw+MApHNQ1v9Tlky
CsRJm0Kc/sgvjwLa9ETtAF0NoTndIyALt+/LeqxAzdund+7GJUZ+TnG1aHZUzdFB2HKLjfvkMT7t
+mKqODhV3pOhWj/8pM/Ou1GjaIs3pV05ecCq1cYF2oN2QXdaztHo0YU+5rg5oUR4OEAu8HaRXAi4
AyjZOzwgscKjxWOi9vDfgtYqjIKgsZzp/pi72ypnpbySVzrgIqZp9Kfi3UsT4cIrGMEP400J9d+z
EkBUPIz7TIS7QAD0B35AQAeBKTksnc6oprCuXnDmiZY2S9w7LBESVSLMAC6C/45pXm4MNliyWQvh
iIPJGhk76HHo/ckn4LD+QfTS3IKQ0Emd9oPK1zEXNmRGVFyM7+y0V5iUcUkc2/HuQkolI9SM/TrA
t/IsE+D3hFcOBWOqUHvp5m0yWNxJuOv8liF5M76h7d5qFJVIVhoxLGS83TerBaU9c+kUMoOaUa43
fOnRuKMipphDZquO36uOVsIFbfZGhxGVPYBcNy12LFT0s6r5S1QqK1cC0LVkiBQMhmgxaAcPLNRT
3x525vVuFuQTEjT5DUeQEt4mbCYCoBh7/RC7yWP+gqgz4PXWRkuGum4X4Gr4k/VtAO8nF8ZMy0h8
s6kXIpxb6JBHhFto4u8FZOZ5nf2OCjhZAQe0t6yyZqfNQPfOO2zAwA3BmlGf8HEF9k+cC/Rd8G0+
EnuDHcIoA0LUyOTX5COhGUauC29wcDf59cBNTP37FmAfGkLh6wOHkgU4iDmrpBme7nTHh9JhvBAU
qzp7peXXgIJ9wfqLv/BQZw+T6UtNgBxGGYtxXm/8IioFqtBDgIkMiGTqTKAXJgL8QwbczAcYrhxO
jCQpypm57hHcX4mOYyNOcxQX38Xv77QYzgZrypkR7YbmNGEbABGT8Phb4KRjYicyaU28LW5T2hCq
jifZXvKC3iSUg3t0h2qJB2wML8HuvPF5QouPIckQndAw5b6HBjFlaqIs9R02AQmu+Kgs7xlxZMkT
zUqdFIc8UEI212n78fIAdSRll+rodo8e9/sHfQVO9i3qxZypHHm8J4yIufrmfLXrulr3WJGHO0r9
P6zjieTFNRm1RhdUHvmR6O+rBDZoUgZS9AmHqzy7BIP1c/VLkUmkg6S3BpfVpqSiJjLgPLUe0ZfE
RzktV6MeVpaensko66foqzzSS7FVhGhLUFrrDzJpTg9nXhaXxcCVUmkz2pzpGLMyYvpO4ByYEGjJ
IJIxAYNnCn0un/8SCeXgA/wIH3O2eePeg5MgvClTRHFTRj3vY/+IGeWB2a7yPxyGbNAS1cp64D1X
yppBvqfG5znZubM8LGZkyCfvGAMhMKx7AJ92ekr1fUmadnUklTjDNMy7EuF8+uutQbg3tXj767Nf
bFQUpOVUe1jD9Rcp+c0t/HdAa7q8IFlRrVGEDBWBIPCUl0+4Qp8UJLD+t72g7w1jJFUEazBXHu7O
RNQpMRQxX10xRNdC2L4cGuChuBfPByGvv5z1JzhCh2zPNyQ9uvoDGwHRlx7wfffXxWeHW+f0PS+m
o5Xi67tnckuZnbFHelMJ2t8rhSrjv47t9Dn7rODnENWL+fCsQQjbC8nRIf7is6wT+Q/B1aZ1ZGY8
ko9B0vLly3/dvjhqGzyXAnndTwZLbM9nEKWKiVh8g0CPzkmJtWy5bcjFKafga/h2IbK5xEDXPjUJ
sdYiaJca6jp5x7cUelQmwQQb7vX9MCNnMYHYt9B8DCyci/+EUzeak+hry/MWP5ZTqq4hFK9+YUXL
+YyvWYNtbc1CuWcjrI51u4rq+Rvc5JHWk0H4Wepxu9JYuO1CSW6BiBvRZiMcL/lyc3D1WTV/M3SY
Erz5pgTkD8lj1lHK9DK4J785Yhu00dNvcBImJChGa/t+HE0p1vDU41JZ5my/XthGJ6/jkXzXAOJo
vB7MmIQK6IFzB747MVCiJSdUKIzyb041Qw7MGL2ZICzSPLi/0Rvq0gamh+3DqZk0NmYpGHpgICF5
bDvrEo+s7+72J1w+PKIBWTYMmyM1wwsV45uLT17p9oR7AY5hgpB4OlynuQ8XBw+9xw5ycDQivaFd
0u/ETwF4bIolWaxMQFJC/4KBwwCpB2ZWTlGle+12YK5Hf3h07hG70qmQDu3xVPyaWS+K7h66dc1l
4dhNgnAmj/srBYEoZj/LU9r3pGCI48jH/C3ekQYJ5xPXWx3iOLg4dOf4FSGahOuOrp5a6pr8iKTn
9k9B1gIpoUXZn2b3Kd0NRPbkbY8Suh4ckNAGh+9YSatY+fva8L63FZ1MbrzZfMWUkx8HHOAZKEME
ajJt7sxFKmcv0uWuEMtfTGaSG5B6w4d7/jFwnbRbhkjZw1y1q3yqc1A+Usa6gZJBh03k9RuqfQ9d
HsZnf12iuB06smp+naA4A/sdoMIsF694mBSzfySd17Kq2BaGn8gqFBW9JSg5J72xTChm1AXI0/fH
7qruc7p7r2WAyZxj/OMPeNRBVY8kjyYIuvcmuCWTdIaRwCMc6QESM86+qcvpVxbsvCh6Xlt4FB8Y
fisJD9XkkxEhSOJWt8Z9JdwwweQ8H4eToNn/Gb/d+fi0KBIfSZ23xp284SFOrEBhUjRaI68IpgUU
vX9H1DmY5FifXlb37St5B0+Lk/lBSN7Go6zPe9LEH6UyZOTz8Y+zGXIrJheYR1qocwJSRsM/tyqu
Ua8on+nDaGN2EV7EeuNNfEBPCi9R+y3Ipqakt4CxzmuGa5QWeNlJPoI+u3LHZm3z78x6o8fxTM14
61M8A4wKfEDP0m098OAvQeYDvcsxvoWrXqpS9NgPD8xB0Bln8CEoDiBTljFbAjsWVtn+1G3sC0g+
DsCQxqniglZ77a4x0kgdo2t7FD3SGsU8AWz4CzI+54WIsomvcev00/cJCORqGDG//FnT/GV+oha1
EaMDxgDcRyYCu6mF4Z1DXYhX3KraUeJwr2bktT0RV27Cp1Vu/7LRrjNRj+FpxgGy2BzP2j2S7HtB
0S7soAYFw1Dqw8KgUOfl6tbPCFyfCIzI1s4MOT77a/xKRvubNl5LUGcni8EKT7yZzpp4Mnp8HkbW
BW4+LnvsqYwXmgySUpkOsI8o4bwyoQpeqo7+D9MNWMf48lL7DaMXq6DKRF4bYwf9Gp0pGbrVI8Z6
l85lB3ljvq/YqieUBskfNTacigI+rbZo0g8UIkrRG3yCUzDDPf6KlxQmOPApNtveCwylhOSxpeB5
syDQz2Tub0v/QPZGfW17VvUFp7g3rtAwWHzaPTFqvfMSlgShAT8dw+cTwC+/Y8+CE/0Rxm1IoZl9
Wo3JVA0SVK8FnTA6bkFx7s4kPC+EcOyipIPnVxM7s1lCvokJ6BEIvOQHweY+2G9gHtLbfblOLxsi
xtoUQqgcTH2dQiTRuzWuGuccI2Q4mQp9CUlGF4SG4+DiCynzOBtyG4KFEwrD6xtvAXF1z57aiI0Q
fmR6tTbB/bygRH3M5XEwxTbOv0S/AkdZ7+UMiH8h/TmYWHdzaEneZo3bji0sz2TjLb6LO2mGTyib
pTmx3rbotxfrn2EGZg90q58tvMLenRvyA3O6ewrDBr/yAsyvSoFgy/CD/9qbkqLR7zvJ/65mEHP5
m8HhBztvnH8AbDfJI8cTz71mMHBa/7oDkM5FqzLBg473rMK3Evtsyh22nBOyYr7YffvvfIAmcI4f
Rquji6JPv3Dhxxp5jVvOCrDo/J3z7uwM9jO9p+MCXhheQT8TWJ+NrPVHEJV5QIpyO+yTYXR+tOpn
XzOzorTA8Ri6SqmW3p/ZcYnZqDqAvyp8xJLMNv5JR8EJguJAheHzscrsYpdQHOdYFuADoTnltinG
UNCCU/HOu32/NA16tJt8LSbg2nS+L2VEZ9rbmJ+293Tqg9lBsb4iJGkCwsOTV3Yh136wPhlfWk1X
SGfBG0/3U1YtbxEd3q5R0qnWNWDGZTAC3rktxjiPvXpeIOMctHrGCCAKk6aLfU3rHVwsAsbOCwlz
79l2kku0h2U4M+v4uv1LO0PAwH6Sv71zTMVo13YVQP3nW++BAgfWZDWwNwnbatHR9M+QgHX2cD8K
6cmQa60AUDKmqTzc1rP4pPyKFLFiLAK2E4bzMHwlwo5rhSKVmoB0J2sUjw3Jxf4rKO3SPs6JNfgc
xawKWrvD7fdyQLIf80XhuVtwM+GhgPgeGEEjNvkUonfzSROPTgEsZB84BYMKiHvXnt0JjYxfaJLb
4rnuWZ0wVaqU35oWHyZ8DKh4dNMJTAjG5FUqljIL9g/UuoQ5248ORrM+PZb/wkD9fFaZvW9QsfMz
GM7nr/01ejszZ+T8QtFrPTDd8E/oZxXjNdlcVYqR+QrkBseb3TnpDhDI99zk9cv4OCfnR37EhvlO
qZ+IuIcumEAWCsd+Z8yKNpb29NOTCBaOPQ+vphjOXShvrgiQG9+xvsCJDYS/3XW7efjaAfe7sFUs
GtneyoVQMg5EtltmHzqh3aQMKFeP4VKTEXotW+wgTSoUyJQyqhXAlfUUE+tNws8L7suk1nCnED+F
cJr8AkhyrNguGh6qAqFTt9/AwQ74atkUR4EMZuMm5jKL9qygwOHanG2a+TKtOVRQbo3WKH5O6Wsk
f9KyuMJAvab3oipYlXysaLP6BG0fStrv4B1WS0PntobqyEFv44EYMwea25t1l8/WPHoMI5IxWXpx
dfwEXVxteYgoEc/2K/+4X3+yH0K9Yq7GgecDzArp1yBM8bTl4VchFSG14EWeWHvjlQiuM95dLLGo
Fg1QUsa/z1fjXr6asmiTyQJztBVPMdOyBTNfF6wO9gx6EoypEI7clFPRkWhKMBOXIYfvMA0HNkTC
17LewjLBQNqdHL6OWNzQPnEz+FAPD9LTK55n1wB++NcbJ4/DgG+u4q538yakVWOEhinA5C73ggGH
xLIchQiN8ucm94QPAq32DMF+psoXZZE+3csKh/YEHc05mGkKptIXuttH8oKRxp3Iqv2IiSRTUcag
fjNUABpA5qadfEdrwvIH/mBmfeq5RnwD4BYIEA9qR1oxIA3QEWlAeVzF/CELC3G7kFEw3xhEb3KJ
+0IVUkYwX/h+n37zmsTcezgjDjf0Bh3q0JH1NCtBt1vO1Y37F3Gcv7e4UJYc4GPzPJLzvJzCPJZ/
dw1K1Wm05LXe5o/UolQI+z3bp6rmxsEzeARYHkZchRFn/HQ9LcSIcWmTDdMXLeefDW4QsGtvmD9s
H5QQDCKGOQugscAWeCUuGObGKWGLJ5b2O5lZf5QcW8KRAsCU524s4Yb5SM4xEoJm+09bPM9vq0Eu
UmvA8aEppIGmBLbRzmwfB47PAxvGPPqFKNYeKvfyz+nh6SHVwoTq8X97JUgiIL4DUrgOQJiTw2e2
GCKuoZtuFABG/qRf8PwDEoXz4nzEnxWGBi3w5Qh4xO/Csj0fKd8uR9AhcCkQAT7vFDAlaTIF9zea
aFxq5jVMTMzYd5Sa3OtudeaVDzMXX8wAx63jZtd4PO0viLSsviMvcfUg15vFGzMleZrhYtOtJ0f6
wwnkb/qiB0AvWkd5fiRe5Qzj8k+Wjni6ka71oYmEwEcTzmAwn0/lBqOZOWGAL/mEsSJ0SdQxeHIf
aoKWAJNXmMCBjsHTZxoA4s1NwR7jTxF/C4Q7JXJvbHsJGoGOic4KZSLuLqWyeMOLw+STA42Mu3/z
GkQlV2gjlDSdAmVwun0zPyHcfPdllZMKg+0R65rIC0o0TJCPwlVFIsp4An4kQVBiRl2C1eVkJg8I
lAXNxXKAc5O57FEileSmMDUaJUxzR0eUAOCdDG/xW9uJFnpoFsAWouAtQYf2xTcYWchTQVY9hsaE
zzfsIHiZUPMZMg4gL+AIKGO7XE2MGso+Fw+qaNTx5+tS5JJwfcp/JJjJ9gIYwuwNBheXi6a97qc9
uJpBeVuP7rTUY5tM6B/bbH+5uQVzqoex0rvb3RUExRT662FFsCQ3BYQP2A9z4wv+24C1wx4ppCG4
EBraLygmh90Yjo20va7oe2a0D3VxCUVHyCsbPILHz4ZWsRiosLdiKDwOHt7oDd/pRkOPjjtTlcLG
XV2tX0od6A7i++KLhoGN99cfAZO9uB8rL0pI7Oo5LP4K8l/OUJxPuLQwZfjuCWyhJAL78pFzul82
15Yj2RFzNuhmyUQ4HYd/WZXN9UlEg1lI2SDkXK8zEmd7k7aZOwGp+aRzW1oh+gNY51HbQ5jzYRox
aMpnGK3CfEP5cyNzQ8jn5iycBt/87tHQL8QIOwEYcFT+7Ao3n1POqvFjgCUBsDQ3hjmC94CJc1/B
Cg5Q2pJ+zTyF1x3Us0dwzWuQnJ99Tv52qE2AETnvoWaL8WCFYAGSO/v7ut8H2kwovvbwUDvkyTsz
96zPqZ0Yri5YRZ3/Mv+yfmhlV3HNMXT1uDvsAE3AbGO4gpdOFnB+i0YrMD1weZK2rhQwr2jscypA
pDzhsDTAkS7if0iHxdyN2zmR2afm+78QcMTuckr9Juhfav+ORw4FAvf3uRUjrC9ormZ03p31dKm3
O57WbZez3cD2dPvEWPGARHiWXNOLv1lXW+qD/vbMCFu4JqMl1UNwP858qGmCgYgnh9be5dM1Je38
IB4g8GZTvKDQ/u1+VMGflLE0zErKr0WdP53hfrye84Dx4P0zTtOnjOlge2N8S7ARptS/HJZrMvGv
xdV9eReDDzbxT+4TvESKz84F/9QPr1vCNy997GoaFWW0D6uJFKGb0dp9RM6jj1bAHxGUsvSYaDp9
8OM0FKNZMjT6PTYb6FVyhwriU69yrI/cSyrsodUmf1QILLIWPSKzJ02hRSWZweNwOjExpralxVvV
KzGqftBCzuksYsia39JzeIMB2NhPrHLQvt6W0rrTOGHxA16T/U0Ty100Js5vhXgG5935qoU1KK1r
Mkv4CAeiYKATpqyP155OGOHCd996nz41Pfns/3LwTe8OfnnDsq2B47z7hfP9pzhldw+WLaAqJ+L8
cD5yZszI1r6GY6yZiiserlYL5Ka+YjyKA4TWiCbQTKDGOEXjDOwbbcNtfcfRY5zMLdFmazZQzHMZ
3z7xxnX8gt4vpVNrukOIGRE7Z7wSSDRCj52UPk4AR3Bfmt8GoIKCCqiBrZ4iHMIUylFl5J3AWKIR
Jfo7Gy4FsMSRNwxu4cNE+b/bZDynSCkgEwbc6Q5WwZJxHzZwXITuwH+6HKUDHLV70XmibP2ZY7Km
msUEBz7MKQSkLdWuXvKtpyFyl+y+E/1rJkbfFb9a7iT4iIFkPc1J9GcOiPut1xz/7s1uUij2wSX6
ZhL3yGmSOao1iBL9M8Gxhbi9celrplB8RCQSBWJb77p9RwJXnGBkCzmscQ/vFmWAZI2OUxOhNMmS
BZYuu7P9Ca4JAjMp/xS5gAI/vcqL5Y4QQ4cQNxfOE2gCNm8ZmILy8ES9cfrmemCzNCm8+s2RytXo
9E4vQVaE5calSj1FT30aYIYA1nA2oEIviL/VO+sdjbU/5+5cSWwm+lzHmRxy383hkCLXskoeeIJx
DPRjTAkAsdx+Cil/bi9+6W3297jFHOPkY82K8rlMkUVHw32ZvnLIaB4zjT7nonaAGxNU0gb4qf8I
Kv5+JShfiINCVDsy30Zt8yChYjpZlTtf9AJUZunqbFWa5PAYG/dn8qjpTLBgZr8dCpWBjzd7OPFg
jjB0h2R9RAUKQvfZdj7WIIsHucCdMyPZ6OsSYAG3jZwFggsbj8P1iwamj2TV/g8rYAiHxRFuxr2v
Ls74PS3yYkI91bEiSWAZgRfAmXwZrwV3zml39+TmNc7M5z4vO+9EyhnXF4Eh/hnP6LZ8Qs/hyqq1
UWGfByiiTVACn8yr0yejI/P0QFFwJX9Qm1aLr8MVZw2+mS+M4HPCeTfoGg3ru+jTHcAN4cnjRvdn
vYAhBpxb/QIgj9Nis9q+7Zd/2bcG0BWkbknV4SvoZxnG7tiBCdB67MWd1xGtCIyyCa8Z4VWh6FMV
/u1wChZXELmLi/0ynseyktuMxHbKTwjvMB45onQa3+UckSLIBkp+duDimwOak7F5N+FlXKLnUXK/
Vg+XQePpC51XzpHwZ/6wDCjuPw6CH0rpMqVmhVd4i8/xBAqzyFb8jCbBK/0YI7ZmcAsVkim8SQ1X
RgdXrfVmXRaDxTgYcN4Ngg/1xGxN+geAR7yBr/DMgLacd85uMULhxOO+waif4bH5ccr1XZvHMPE5
aHFxB4dkeomyDcvxWVSfe/VAcEdqznTGQedOQRrfd2NiHqmHk3YPxxBWBnE7MhNoewPO9wtRfY/W
AIZs5I3CI4VmnM5qBisUEMYrYwH7hBkWtK3XfyBXcOlOTyFf23zvWmqaa0aXzIu5T3XGHGjOtG/E
iGViTvev/tk5tv7chhjarvAot88/uVl1QReiRVCGK55faCls0oOYLXJ4YEfD8Cx87DcJLNBxgKAd
TLtZAouKERj/Hqcj1O9Mgvm56UOfsMKRu2MQdSavU8Bmk3r+wiEJrxT5XrfiZGIqRiPRN2z7Mrwn
dNnPpMFb6OaL2TkGhuS4pT7dzeN6L66g/pU762lNDjXce/fDrnFaJPQeINbiof8fv1tdixuwBCN4
7vjucRRCzPoD5Gnx139mzx32uD6d5CnjPJei+b6DhAMM7g1CtD7Z22O7MC+LBVp1xAJdRF1ACZdQ
/tgSeN1pXSLKgll2sbm79WrW8snFmC+cng0YGvp7+cekhj8DfEcg9TJ6oh5cimzk3gNpwYL55gOd
k+e1/JOZ+5TBy5j0352K7Z7U6BGzOdRBGBIYtNH28mTGtNRCMi3AtFpmU6LX7bkp594WYoM73orh
y5qWu8NPhceOr8UJTF1E1N44PeFRM8Ge55N90h+TZ5GAJ8hxNAGcESHpF0CRWxrW50IqnlQygJUP
bC0d2rwzoNnFpl5hDiASCsZJ3+BBCr3lbOI/7JWrb9oWFUPbk3G14YfZnMw6ZGlQd/wUmEukJ59p
93rDZjbAOeQaD4Jv0RhjkifvHpnsDiYWu4ASmZ31ceQMGRzoM2m7hqvoDXg6DVk/kHJeR2DU4YpF
yF9QNDfbstgcwUWwZvouN9Fvz0BgdcOb9J0KGaQJ+tQOglTPiWHrYfaAhBD2ctgPbAERMHGvXIpS
CdnUJBoFb5uOvs4fmGmOY3JLsUQKJkAWPEspkVliPOMz5BQ5/emej5Ys8OgZPI8/B6Lcuy/GCE9E
oo5un/sBZABrCikvlzphskxqFVe12dXHkc1YNHklAN08LXU88Jgo7V8AzlvJa/cbTqRuL4FzCZgp
QUPGphnyxg7OLWz98/puMZReiPaPGSIOantnTBPAA995sNPR0oyTt9+pY7B5CEXRHed6+JUJbJ79
34xILJyDYvgv7KF/Dq5ZE+sKTxql8VIEQ6+OLw+8GdXgxQcNYYTsTBn3/izCZPePeJD/EPiPtXn2
cYBjnQnNTRc3mGJHF5zcMEpCQgeWOlsK/bZr/YUP+5kN0EIj8vAFR9ierHEysQEz8A4ZgrWshO0G
Qz/Ah7YHaMGt7LsLhoniZwt5IBmHr6DyaP3PwWt96alNVAP3+E7lAgPHPdNSc042xQR7FxE8Tdyf
tuJKyC6cwL2x3R8l1S98EigwRo9dee9giAqjuy4nq03vFOOO2OYJJwgqs/alaLYcW0/wUUb/+sXH
3o46j2mw9TU+aRWinDMFGoLOuBHEeYpQZZojxi3kyWDgXLpv72YwdvUnq6n5DKoAb3+snak30cZS
f6D6glHeYr3LeCkYL6dFs53Y7R5JQXba06+uRjkD+xiD1PkKvhk7A+4FyCNIqVKgVQf/6nosqF90
Zrf1DFMxydp16NsZcmYIw/NHTAG6E1ejoKGiutgP5KfFAKeyKiJoFokIQnIfmxMPVYCNC5z7geaE
qbUDdTskscBB0kttyM6Ytmm9vK0fCbspM0y3wyWaxFQ23doeW4y21r3Hmxgxr/LYEVqA2JYx4V19
xvjCc8M/Fs1uMSIUXcgls8f10vG+A7X5hZhdsX/RIeyJ0UKNVzeqxJ5WlJy1dzIgR5jpY59NCN4f
1kVw6hkZS94cFRjGQlDP3su7erU/jKlrGz81t0pHLmNrk7HkNYak450LJI3zdQtA8EEqQemxh3RQ
lHFlnPZ/dp/EgfETP4hYzPjLcTEGeQ4/WGgKAYYJioh28E+frXny23wKixdDGhgAPZO23w167UOl
0Mpe/PFSOWD1bw19jjtyPcYLKvcTU2uqNjBe+loeF4LvafCxRIGkMvU2+sMjUxJiwGdNckQKTk2R
G7UB9bIupGUIWspWgOPxnjcFM5oa8/BC2XaiOZZIIX2DpUNKIJjEFtVaJ75yW4a1d7Vu3skx5u4t
ulrozBkBtPE3/uYlJnj4mN/0Z4oo+OaPEppeXnqMOyMyRCzJ9O44TOfpBo7KJ8OqEPIhByoMTpSF
QZV+kga26Cv6LKujRGH4DNHbfWNQbTTeK9GGY0PuAN+MyfF6sCMcaHlyvjFRHAeqMhvmTMGpt6Ok
AYWCw/Kl7DmFMPVHZpNdnIv/WX/cfnqOWtOF1ureDo3TxqO09h5M5jZgm5S3JlSA5SwiVA6GR+1Q
lfi09n8FfTqz/3d6wVOI5RaVzJaQeuC8AF7v32yVjY9hkTfEQwF87RlWCWR39rsN5/xZQZgAtQFJ
eDjJr+Fg/9yC5zBV8WY/QKGaLco/RwR681eZ1NkjgxLFxe9VGiB3uFJ+oa5I2XBfLYUVToSH1hDD
OkOCUCEFqC0MS4LTUdCqdA53wOs1B0+SkUB5wXg5rjlaB2rf8PO0S/4pn1ozJLAjh1JvsybXMuZ+
YKmUg4AwuaPQYmuyHjZDmdXbvPPYQUvazkLm7DiDxEzGDDFCuIWY4IHl0RvQYpD+rc4YN313eKz0
SFmzgxgBmhi3e9ijPpBwfFkBfP+KK/YEvSa04bHlwq9JpQ178m5rD9XWA6thjgBVkn8AuWKYi4wl
HMaSCzscNyeGF9CecFrzpKxJXzEru1f6XWIcbftYXia37Pa9NxKoLP3hB2MlDuk+KDgffpe9dZGY
CwpdJbKG8QYsAEsMrWm1zzj/M3MHvvyMgA7Y44sfD1kj6zMNgH8sOvWKETEc4UdNqArsw9tXFQ31
b1eQvz1QYF1BA3/aPezVO63gvYgmDldPJc9vMe5Td9w3KL2o4ZmJwP2l1RuiCFdbIDUQyVaOFGE3
RhqONeNAKejPENpx8qhkQIZYAf+Uu+FGAz+K3rKy0rJmn2mN6v5sFyR4QYBQi/bcREcEC4mnTYdE
pyh6vSSLM4hIw3PBQ7dsGLrLpFTjSTXdC/k/JFuBJSs3eYkFY/RQ9IuukFHLr33l4kDt1zAkKA43
LKYRwqjVPz71YwPoc5CMCJ64ht+sYZrRTw7Qye0s5OUp0iedZAfDkhit5mAJmrPrQ+bp45eO81VZ
pIaDzMuhBaeTkgPeJCsAQYnbOBXQUYN7auVpsHFxD7XT8dpqc6tRsE4Ufa4tYdrcMziyk6lBaWo5
Th0vnJz6lY6ezq5Iy93hgKPCZjfOBr4Ku5YWjMS8M0ZY4MklYkXmChouJ2R9E78NlPSUcymqcKok
2xRbIf3Q6AGVNj01doyqzsdh9ETnqupBSfYGpqMRIDUR2RcFORpZaEhDdTpj5KJcxcPdQp+LJRwt
1J+MKgJ6Q8yUBaWTGlyOAbG3P0ZS/fdjXOAGQRQl/YW3YChBWLfzEhhTuZxV9CM8CFiqhmCXQ7ga
uSVGat7aP43AwR7WdCTmCsp6pHmLZ2LERGeBuGtc5Jwhx1VGyOzwqxKpcsg8MG+ib0LVgp8Aliz1
SG3wf1Xn+dd2eBjTzVqSRU4AhseM3Kc4litnjHIe2r9BJOfNYEYdyaCtRU+AyIOOgxmPQglAXNHU
XCNyNPmcMoaxcC1lj7tC79lP5BGL//ho15RaQwZ1LVOMpYPD76X9tfaJUvLvgxEMIwEJJAubF6UE
IAEpY+yLX6Dy+HpPvLY7XA+rp/mDYqfcLsuy9EScUp0WqTmEVyA2ymVRfTeyQD2+ZLz7BQDoW7XB
1H6N1enZm0E4YQnAc6HFeOgt4rWNfnbEdnlgytjgdCMdRhclwPYCc8aQdD5aBBJlNyq9As90Fc2U
j7UhxbzWK4AXhIRopSpI7+2XkYL1ASGYUGRUtEkMEKteDzdfPC7L7+kwGiYdfTzMWS4A3SFmR0/S
8t6YxNfGfOwze60osQZiVj9YPr+5Mr7mIyYumx+K5S8YJag+PcmTslij6eGrn5TTgPYOf5vig67v
n/Shd/eGiSP0rQ4pC2TYysJTDWZvK6C/hIMts/DpmSViWtWRK8WH7q0hAHir0zXTIKXOeR4YCqoj
lE+d6k3smJMmrq5Wqf1YPTL+aGKnAt9xXp2A3/FgEpiJ4h6Bwe7ZO21CJDovrd0or91Aa07mzJ/S
cKFPek+WmNcYsYGr0Y0RU3DC5UK5K3z3FeQP1sYcSQyGdMeTfE862eAAFHo12u+6/Jz1UjaGu8tM
5q2BIPFFO2nxtImp+zyswTBZkz0QSchrLw3DYuPudNYU4ajMhcZnVBkiRIcg3dAxcd7JNYMPsGwN
r3Vkv8r8vJj5AlRN/ay+60VINDzdK2NnwzCQXsmhYQgX/4xTnFjRywbCRUV7E37Re5Mg1vGjD6LT
UMomo4s6U8ki4a+527Fsp3z1ZbhRx1ywMSPLBZxs76LG0g7oKsPX5496tl4cjZcgH8+LkKGoFS7v
hGJxqdCiKTMGBKWPLAVUXtIuuKgzI0V3vG5YNPIEEyYmdazsBq3I1RaMWjQu8O6wwZNWFzTIVy7C
FyhYHbBbkHZCzuXVjReoRQRlrKwdVZRTkmEReegTLCjZki3LueqO6gx02mBag8UziD/yAoBogZtU
/DVwniGFnW2uYyOsLOyd2bzZXet+O2UT41y1nHy29DBAxXcUrpQs7mrKbPZiWDz8AyuJ2/oSVOpW
cI77kSvCbQ12vciWW/n2YpEL9MFMAgFe91IbvJjI6ugvNlcdIzJlMtQefE+ltSDiUz/1PIF+6Ry5
+99dOCIrTm42uqQtQwlsiduAdJc7b/VX+OZtDGPZX0mZUU0rH6HlK6x0I+x+6lyZa08seGV/b0/l
TJYNA2YC9RkLgXW8uyohH9Pivgr+EmAmO+J7cJTjUjO4uWoohjT38WfNv8WA0LsY7PEi8C43VAKY
+4fzj+z373pZ8CP8YXjVQrSko5WBK+KOO3RVqPF4x1YPZf9zkY/hNwODgeNmHfcTbbmMSzMMS/zo
WCDhDARA/V1Yp5jVBKXJlbwfp7jYAXlCM1lj9ZMMLRz1tQfJg9HTGW8HWR2fUZoS7tObbT3F5R3L
AHzET4s3XKGJOnwaD4Jf+XysndJp5QFOnIu2/5IhdfqYGxjXkFGDb6VjC3wT1Sl8IBx68SLbIXS1
PP59QDKbDEEJf1/MM/DG+Gwx9saLBoseWnRk/Lji09TAlTvPjAnIL8fd7YPH4o/B1Tf8DU2sBWbL
10h9xAy4R3OWXz8fn3NnfeiTHJKMhtnkNzK709kbCjA0sK67YsKCkTHiDy2GXYJ+nryfBXehxtLS
2km7+MYCU+knYFAvWG2dAdvkohrGQKllRnf+uFf07dH5kbTjdy0YnCyAAs9UbtdJlhcbU8rI+lg+
rGX21mzKsMaAdfyTz3IBGKPrCbMYvCG5Fcu4Wl41FsJ8AV0H4QvraWNf7el14UM15g1FyKNcZ8XH
SSqEl2k1tTbzyXTn7CSrFokfG5L2lBQ86iqNyXupCQlKzwf6z/Vvy5UEMUZbx0M93YIGzFRB223S
/gsSAMjm9FHXrEMeqo9zjnjcyKhoxsQrgXHH8fg4/i5KoL8H/vN4TaXrOxkzyhuEAP8/iRkRdvW8
CT2GO4f0pF4OO1E1Fm2GphyasxK/rhR4PILh8bix9+fdkq2S4zyploznk1LereH39A1j778m4YBD
kCQ2DrMjH7izgb8oQ6DFrL8DB9uEf3UN9h1bYbJ40qb2LRVCd4SqT5O7y3vjwxAP9Rgcl7c5s7Np
qFHZrSssolBJssRuBwognnos0YRKkXqKE5Fb/IDQaBNrSAG0w7+xneBOKuIo9USjWfvjnjuBkfV0
oP0GkfTV6gNypBka7K5W5iOVWuoGB63cDnBnUqoWTRmjcoluDvcqyGOost1Khm/JDjRTw9YygLI6
dV3hB7mrZCq4MWgF3ciE0Rn/1y1yzyspuOT1sJbXL97wjmWkUFA206fct5TTIPPpnS6U7/JVSIFG
0M2a5OL9uWcghka3AmGZ52ffwQwtt9h08/xQMQI+vFQ1d07WDnzZPXmFauWS7OCSj8nqT0lx9WPD
Z9PHsBFLasx/DgfypALrF1oBxLiHXAQIUw6HpufWPJTigIOtgmb9wzWvdaRZQ+VAh7ZkJGylAlgl
ADTOfn/aes2RhGPM1/pjajXGyWS04La9vd1LZACq3Bl6Wn8AjV/1jARZove4YXUCf/6uQqM67THA
Hmmfk12qryOtzBQyeercqG7XP/dvObeQXdG7prgaVhhrsRAdr7Y3aDxz+F1zdp/F+murm5fSd36g
rzImQ3mjMDROqdV1AO+CVJGWL8VgtDg75FYghIItBAN9rJ76PGWCfuGO3KnXk4CP9CebxePYP9un
3NQLyi96wwtTtQjsrW/48HZs5X95LDvy2+6L6HIsNpAecSNF38ljisa+N8mhx8IXQ647c3LF62Vx
XuPrgyceh2R4c+ijzJm+fbnJy9RpQ7Dtws3mzO0AGfIPjBTV/s1OGXeKbQanDlnbTtBWK5OtCU9p
81IjQe8NjKny/Yh7GNVJgk0LNs7czgA3EvmO7RCYPbcOE4+g+B4LLnF6y8kzYNOql2CTEcvihpmH
EgQ6w7ZPFEWBHljjj2zpuoufDx1pQBXma25ELg+QW6Ecgkf/8R8mHwC7cJmtcIsZs/ZEIiNrZjTK
eNGRJAd6pJik0+BKshoqj/BnRK9l8ZdttAAjG4UfCkQj0E0M8l6yMpK5Xmj6ZHQjm8zU+eNGZzjD
pL74JtFcHcRcp5l1x41GkKv3UpCjkWxqpjsq5S0ZY8pZC6bkwm4E7U8uePHXv1ZtrgbBAfjJoqss
bpirz9pwg8qwb8VPKuueq82FX/N2HM/LYoxmUS7unngUuMv8MoQdGtRDwNN5sLC57G0xRxRXGku4
d1VJvk7jme12e8apG8kkdjSM454v/fHQVq65hU0mMIHFsAVi6iEoblwyvZfnoaBiOYAeyO9lUgfm
Z3IY8IvG6qRMN7I2VDT7ra3MmqtTHZitNFwh09Q0zc6mkW0LC1fhMt2OAe25osGkoMv/k7PJ0p6v
J+slVkVbjMwUnrblYLTov3L1kgEV8CVnKUfiVY308Utjog9sQNxivjLNoCDaM3opSPmQZ7gwRhMe
D8GCTIUfdeTa8k0Oux3l0M3a8ylmsgKJMEFGvvSHrq21mobvmq25M1kjtwnSwRwzGVzGZD5JRGLl
aRGZI9kl95HQnm6mbuuUr2fbmV/iY8f5WtjSUjOLIkjbIcXqnMcgUqZ6sq028ha53VUdyYlLLp8S
Mc7oH9nmkEQvHmAM1b94Lyw2X424J5XLzBxf/S7NhFXcFStXTN3VVFRWQ40kIpMV7PzkQhFk9+q7
yZ//CFnJUXFasFRQNtyIqsoG6xtf4lLhHfQGTXFNmn52ErbO2eIw/7dmmDM5QQCvsZgbBRfLNF/Y
U63sgZMNAu6dyRZx1uAJKBtkmEG2em0nlaJ1GGPgfOC6P4MPCjJCjgY25YG4+rN4hAClVIaQQA1a
0nFNk7vH/Vskr9DtHyaM0DulxZmMSC2udsUuhLBUyIinWHP7HoRpQ58LG3V0WjYq6ssnPz9auDQR
inkLCoZfxWNJAuwtKRh6YLzFb6PNPrGZgMX0JwGmqVeVrVmwPuhRjuefYn4+ahW76C5vU6RYpb96
uf0rbhNhJrcsqUY+zN5KDRfp/y3joYlJwh633UZg9TLX+CJHOku+TurlVVre2T5R5F60OTmnV84E
kLIzqmjMmTBaGqEBnzwV8TjNCjzNcNLrN+3+COkFiRpZWCM+ubBjwszWeVk+0U/0Twker3JbOwU3
l1vFXvVYJyMet0nHpZwryKxUF4AMviePDZJNEH3S6juNpwDNbAT/7QDCxSz4WgyJQOdEXFYW+VDc
HqtblqJi29w3GhJ5u/qz+9UL0vaQM+YE/RefE1gUnHxFM00+nvnQWA+lvyXTd8CCoAv2NdSjSCt6
Zb/x4GT3SXD5j7Aza1IcWbb1X9m2ny92QRIgjt1zHiI0oQmEQAwvGEOJeZIQAn79/SL3S3eftmor
s7aurMxEQ4SH+/Lla/krBBUZnntG3ifI1Q0pyIjxbYgQZ8n9pzsLrnHuaSDwwmRA30l2DI0QbFQ3
E4krIop/SfMa1Z47x1A1TYjBeRv/Bpmrh7S3XzXGZSlq9Dikkldat5tncbdY4GClCxcRW+dtkPPA
aJF9FOdWEZHYZDfG9n+yhy2HHDpHMWdYC6otJ8+cd94s0jy5kZ/w7IsO5x4Tu7a6Vg4lVtZEJ1vH
YPM04FfzPWu2bHKq4pwDsol7KSRUHDHVuSCfhrXVTOCN8ignHLqFn6ogZao3Cnb55tflxGx1cqCI
TDgu/YxSFKVlTFOspPZyye/ChBc6Ki5iAxU8HoxP0PKsodJMzat3WwP0MEFfobaHOMIMZzr3ij66
V95t3Ofa5Da9OcLCr/awvMyar52oSBwtrSVTJXWX0taB1Wr0b7f+zxXBdH3dnTvyRndbM+EtYktk
8znbK7m9+PB00NP6bNBDfmLWeti2WuvR0BA2jn4+x8eEIGtg7SzuIAQdwWL6pHHDX4qDQUyFD8bZ
hoq6H59eErIRZw7HHHsDgPgK6YAWzCT1yOuUqQuHUrfRB7qvumCPOaK44JS1miy7w2GHBfDqew8w
TOIZLVBbgd76HITsseZnWuiDsD0fIsdyGSfGwTna8jpYhAShV8WDrIMtn/AISi9XXgyYlIsAQgDo
hDJoTTTN8xKMcFhffG8XeDzLguiTISQlSoz8QBxUFdjDGYMbXdmIzzUQ4RequUrAzFbvq8W8JClH
GKKF1xbTYWntaCmp0/NEBSUOGn9pwb9jru7jlHssBEOoBlmnsGlXIAXB2XTE88t+bKbhqxDhrS+l
ryBeFFdEkpC2sPSwexV5zl6Wza7Yojmc+hIXe9gs38XqQ8k+VPHSDjf1cOMiEfMMfrVHwAPfke2+
pbChFA+PI1NMmmMiu2Rz25x17jkvLa4R8dDQHjIs7nbCaQmmTwZVyfkUQVRxjDszLeRkVCc1TTcO
JZQQxNuudeB8u+fH/pnkbW+TiKGpIe+CsyHWHOItrtjQv2cxB7r0rIfnEani8LMhiHwlwWxH+nT1
n25K9Ce33qDjDGuEvULJoCJZ9mqRCmYgxa0tmv7izMbZTTMgxqCLmRv5sEpN8+sC1Yk+ZxeXtifM
3QXURmps/1GhsQMCANFxTLPHj/VCzMkvCOw8Xzo4an4FkV0Lsi3CpAqjp5oH4p0BbHfF7Fl46E7r
g0wXiDhswYyy5NIUuNxnLZymS/s/dWcUgCLTLqOHMztj5CKY2nKtG3JP9FnGt2mwbboAVhT3Tt9p
yL7jAE5BiLnyO75IlYHqD9RPn1ZdShRAczpMCPRRC714zk/kyWkoALO7wRdzNAjZUBXPMqPmUE/h
9HK20GrlNy2s54wpK5+QovTVyenLYL+T6cW6bMjoJxPOY5shW9LeVSvykfX89AuSUBrKwiffm8Qw
3cKQ1Bcd2x6v6HjsQ209oLR42xgWCOjNGn4GTGr3WAXoDoVTrPaAjsWmsL9n6xDi2zsfGoMpCyUM
Y6K7R21B1rHjwaneEJbfkhPB2yqqHxdIMlwPEBpdp62IfI2DB/R3UsjV3EbyM3aJN2gj8f9de2T2
yUNsaOrulPq95YZF9hjD+E2IcLHbW0xr69Lrt9uwb9gXn5QD104vZI03EkloxHlJVZUv7SNV0ukk
KVnQiWdWw8VYFLrKPLkzKMOCwgDL5gGaSNjerWKTGaqvQhfmJpzBAQDGWUTBPixQRkPaD91ECjUl
Qo6JGJpAB4GIG8Dh0X6ul8CCwM8QA+oeLKebjTqeNJKgavNFSlFMbRa6tXDo7WQJSUz6XlAQol1J
UXOzZ9YCtMSYfPuDb7g4Dmu7y6qYZV1cuAUQ+CwCB6F01ESE/NFsVtrgIEV4+NrRAkiAJWxHHC+Z
TlqAw3jGpWGpQMOLpaWY5tHg5A3GR4eiNbICWHos6vOMb6UjyW8393L2WNExWStWzAC3jRGNfw02
xhstAjXt/hGL64tLgv8M6O8lvAkaun3mWkXGIDItlNkuruz2O22aWPzpLP926IzXzWjdAbwHeVOD
ZojQjdlyCJWpZ9K2LGrD3KODxbAxWZ7yuahlgESTmGlkTLfgiWYWwAScRlq0W0ofSlt5pmGyRV+f
4UCGY2vZgr6EiTWvsPQhJ8JpWSjvmfUDuzAmnibAluDi+Fs4WH50ZFJO86aqf/NqvbOoWX5q5jS9
Jn7rakGm+nj1Or/L9GrHVBjveCJJCq4yYOKG94qWUQYfXlnuQk1m/FAZ0AVdK7vzKFCowluVtCI1
VQqUVtMehCa482cMsnJjnScBtGjFVZwxLmbv++Zixmuj53ZxJj6KmAi8CMYW1L5JtjcV/Cf29Pwh
YF/j+FmKVbzcxDEbQVBv0jjbC1VC2B6bLIsQWtNKsW5OAPjGYN0RqLjMtvluQB35mrQfKCItcrIh
LqIRBNvrxEraYhYxDnLvD1AOXyNFBCmct8M78mezm0eO11NF/P4i/EKm6q0v175fGtJ/JZNvVqPT
sfouNOEx0PIwyYBUGpdjyyWCJyQ22pcMdA5ovnZcQtwzdBaQNRiJW4N/LhqCpuvWguVVD2RqrDmu
9TkNtiMl7XnipfpEoktPyeai3bsMkXd0OU2WG+TKrCVNaZ5wPU352DRpWNuEyLPlV3j+RNrT7mRj
uy9q01izoIJQ9Z45VVOK0EN/ypluk8gqICnBjr5nbVuq1cDU3ZY081eS8JZm0aLnPAeDSEXYFEOH
n4yX0Rs49xfmM2cHDACYRqjl7aN+llsujnHq8QkfaHmUNoLSMywt+75iIRH9CsLevit9ZIEhGZEk
XZHZQTKZ+pWMRPnfUOpbyXWTkVDzhd6WXiyoAXQjbKifo9V87tIct3FIM7l2VMVJeapgCyiWELOC
jM82NqaYxxSjBNKHJWwKeD6ETrAtj3G8KjiU0TnnLY7SF/UyQNxxgrYt/V/pKXwjbPm2Oxz2bFoX
fJS9WgYe25POPQhNhsKwOP9oMFbCSvcYZi3jnF5LENFAHwwGJzqu44XTuglcWhYRUSlSiOEOyDAB
AiwcvFaQ9ea7FwPAX3cAr89aaLnaDG3B8X8Jgp83qNJO+t2sou0nyej49hcLBbsCa9o9kbVSkvjG
3Es7a/8xXMWVJlZnNoWijn2C3pCGOYaZcCXA0rw0Xek2ORvn1GzKIIddUP8ebS8//jrLA3mpgMFY
8CSlxn65AG0yn0FsgR5BICJKqRKMuo+Olz9HQziVloq1s5dycoFoEyDjffTOprvvV1eoAfAI5N5N
OIwmvOdqLAn3yVa/87DsHOknphNAyloTn6kzND/i0NjYPHnKJ9bt3DXS0J1/rI9lP6BDgSco9D4I
mGTwtqyLPGXhrh5Kx8e13ZI7MmZh+PXDphqMs2qn4lTv+vbk4fihHBowStFrpIEulg9L1YC7Pdkr
HYVRb0Q3N2Q6LzzmLTAE9sVclYYCMZCWfWHSVHIZTogdPLN5IgTsAWyRKRACBPkY9hf1aNGUk0dK
tp03SSt4axOkfohM8fy6im0unVINMEQuZ/S4LYrSypnG7x80AB/5QsSHF6ktKSVHAaRYRZsIFp22
A06uBg6/ziH+yDYNaMxWORQ7NEut+0twHrKIIBVxnqLpoagbh+kWf3XmyTxVTgT3TZJ8FF5IOYK8
MqplrDEgZxhOEX1B2geQYBwmNycDfte9D539OwN27Hm9UFdnbrQoV82LRZ/Av76AwRfmyYP1g6aF
UCq4JH5MCWBwxJwdE292EwuC8LxUpCVG7MB44DQcOEaXu+hl4b+ntA0/LhPTcQBkl6o9RaczCDoq
QWgUdnb5IG++bfdR2ogOGYD4eWbaNah8FW1vNug0LqKG27n0DSDTdbvqVzCiGSVZszd/oIXviOmX
nYWcDYUDR9adV8GDZdDzl4mkGGdQ8h2q9KCNb4kKyD3Uy7i/55jYDy8WGhhth1FjRA/8aC8t2taH
BElAeqBH57R4SIO5T1GBRtOXvFcxWgVkP/Rz33jLYY8laMtW8WI/5L0xwttVD+gQd9Q70mQzM2D9
8Rjf/LFmT+xBXjC29LQmW6F9JveMYdyyGcMuSBl/rQNaXa7ftCi7Llbc9eP5E3PE6THjVbgFqdNM
/c8+C8GogLJWiFvNWx1RvPmJ2wWkl4MbiAqraEhMBS5stAjuv67gw4T8Y6QQlKUEWXzdHKYz8hxl
ZGotNDRHd5mDPKQ3Im/vFx58JRAl0PLRo5y4r/igXgYypBNFNOfR39MQcr8gky92hMXmqSkwRLy6
zCfxt2Gv9t7tJTs34cffiFHSNgAy6mdksXWqcGQFFajFyeQCGAEBKNtlM8h8yw85YSU9gBaFCeeT
dOXbnc1XuodwI7C7GnEiinCZAl/s7NAusrnUBMi4QhwyQ821dC0OxZxikn94JauVvRvP2ZBvBRah
WOXHkECXEDiXM0O4KJS91IjObgjNa8xZBRzIJoeqdVpS8R+fzutrrzqYzKOLNvz62mC6qeebIXUl
tePqNoxrlYP7rLKTRSqQTrpZgyHvTRlOe3xRfAaIIQxPtRh2I6oVtCSJLZrA8X515wPuDduOiwSZ
AiaKBQ8ZUI5jD8KGGzdfgqgdTndwjMSUEKL7c/U2nkDKKfGed+UAAOSJt4UCMLMuiB2SM0qyHNIV
noCctFdeqoJoMLtlLyta+gvlIjiLcP1mdR7HzG+R30oy4PZsBmGA39OxH55qcmAZTR6C3uN2RaUL
eAsQRoj8Ug9RvxNuUX0Csl5VbVuXND98C8QnSDjLE9pdsKF0Z7bgV3I+e5Ji50CMbGpyZThxPQBy
zAH2JzlVCmcCMpXUttXBBjMPUCvZbk26X0aE7GLKxCgLJECUX54jRDtZQpNJrOd3sZpoPx2VH+wJ
IpBIaLMQUGHWcBVcPjUhO0m3JyAyH/Ggcq8HEIADJLUjxmcCXnUF50scdwKo1ATXLU8SNBX8saxY
50yMx9Q+HDyBKsBVV6SC1EakZrOSz0U9YiJMi4zgCRevNc8CfVwQ3RSHB0UNivvE63Jae7SJCHzG
g7CUX082qEcStAu4VwnPRvg/WMMc3Hzik3MRCDPuekBiwOb12zLuIhUgOczTwyC9gTUn1ZQlv2KB
rEAWj4IFZGsBGzihPuAdtkWEDBemjXYPyiMDDvI77tChthddrtdV9TWj9zskFVzipgX1u2ZuR1H0
tg1+HGk1bCZnLfYBANHLWsBDJStI8DeDIEbHc3EiJaE3KJT27W0xPnmLBZlDtNh5g8EjIaoaGVLt
DgSIWzRuiQH/ciV/aTT83hJ7R2byMga5B3SCWZLAQjB/xKPjVKf+x25/p48DRnjQ5Jr1quV08ad1
/1M1PNgfnBqdhOV+YaqfX0lLGfoCRCmauLD2Nk8nM37y+OUiCGDTJWTGQcKpwitD0lHx72A68B+q
RxyP1VQEth0umgrOTne5P2KyDbUBcjCEm9fAGUMeILmDLbHVuKmeoD1s5mvM3Jkjp9EZcxIjqkwe
1+PS4N4AqTGJbmJDZT8KRtJvlNgHt3FSMh57PudOwtLS0tNxDLTHMBSam12gl+srWd6nClg+v1Sx
rcegdpBAgURrAQ8fy5jJBzKq6SCgSxfLzRFMQ0lO+eTAUK2t50NtLgV22MRdM0jpNTBbD7TfwwQC
ujSBqiBC6ZMmbls7VUCdBp5H7TmjQY3IUYlxPQQhjFMfo7UejiuKqWgRkQzebOoSF0ol7emhpRJV
aBWry7BEMB8UlLrMLC30Dq3LUszBS0cq8kOJDcmiJ7RYVFr6YegQDEnM4BGIZU4XuT6LRY9e8QWL
XbFoQtLdtvpbZmfo7Ol4xLPfVcOgpGCjiiTYAelMEBPYi3ckfTQHuUmPAmL74tTm6JY57bJz8p54
B0I9FXq3v73WtERpmxENCRZAuxB46VXVB3Wdin+rGpSy8LGLSJRcK3kz+SvtF+SJde4zPw1A5ztg
uCr0MFiBKCnDYNziayUf0CR5I/CBVkt+vS/zs6QkQVW4peCL82y7awpa9Tlwuf9dVBStd6YaKLfc
B+oBctKapBy6AxDubfBNESRigNBBroM2eJNU0geJED4tB34wbuUKYXxTUaFTtqoH1E4/bX8Cdosr
kgnJ0B7zji7V1Z2CKy1p6NjnEhB3N18dbVlPE0lOGNvkxY+N6lHOV/RJbJpUSEjYjBbaqtsBRZly
iY8GS8yBLzXL99Krm1ttVuXdInGRR4XBQZOFKkkGSiGV/HQTjv7XwIrR+pSSKJUa2LtUW542v0v6
P00mBWtvmXXjUpO9Tbd1p0alvPRNWsHz8xIy4eObx+hPnsDBOQgRFVSbSAg4RWkB/qKI0Ec3O0K8
AL3KK6Q4nZwARtw8A1acCLOTOl2dhrSdUUqE/Qe1iFxQ40lerHrLHlhc77LX6p+uMjZ4wtZp/hkf
kOPlZGH90NR4pGqZoZu7oA5XJ03MX7GrlmSZNZQOBWNdNpPVNzuKFSCBAvmqNadNbAMMpmokxSVB
uIMUs1P+g/5z4SoD4k6IbRxbvrdjg7qqkgXD6Hkzq+NG4DcLsNWv0yJe/VAmKggtZj4wV3CLL6PB
c9sQDhOLgqIAAre50hk/B1uBvtMKePXLLrcA6MElsfP23uSyIVqUJCvrdNIMJ98v1+Rz6vICjFHC
BOkC5QAe7NmO5XFE/mECmzOBT3+fnedRudKeZ2DB4tUwxN6y2VVdJGHbVDXMduZeIX0axlh8sEjY
sA2FAb0iesEU3LzinUMh2jHQAWede0CxMqRlABavcpprIdxQZZaqDqIM5HHZdu3gCjYHDepAUSBv
rWVeTGitQ+5SCW/Be6G45CxnHxbSCMA7P2u0pcsrPcyH5z8GIDQgHvi2SxU+MrTH9LS0kfMHt0Dp
6YT8i0S5H4sA2NKEHTjrCqicLRYPNDwbYvHdWxTdVAl5j79YgIODA5YPTF4qMiwcb+YyAbIZE70o
RHz2yPhFz+GAUTDZOzjo6Y378DTVgQQE1BtjZQixJ2nGJFh8+6y7UbOcmlzviX53xg+e8MfqmFHu
i4OPlcTDLWxh1QQjT9KYYTrkJzczSj7zKN/soZ5VBTkxUB7mnavwO3ePfIbGs0KGEqtOIgvY1cjQ
xVDXNb74+pQsAJ9Ij2Glr7MfLu4wqcT1yVF8nmtyQa5A/P24HTv4cNRLygMqgze2oaozs0X0ml3H
eCNAoCpYqCiR0X4UIgNPhtR/t01y9tS2zQHQif8aeWnu4asdRAaf8ANeDJDWogwFWrWctkO1pGhV
BUeypZGMMtAYeCp+I9pzcZgvMdlTato32U+ejFeCo3SOkjVFeMA9W50Rqv3IoLEl0yql5CMQtGi9
WY15np59umheF9YZ9A36tvBn2H5JB9dKyt3XB1MqROetNnUJwt2HdZYdwx+CXRS9wwUTwqRAWSPI
TrhCA0Cc1hzKyJmoCdOfxPrsq8z7OeEvXdja6E7l58gcIcsIaUQcA9JmLrX4RUjQLHqFMdUSUUSj
U4DgvrVlY11dBtyAnPbZNAQfABAoRnSZgAyokq2EjDc4mXIG6iy32gi19AFM3h5gUwnDbmfDiGYl
DhpiPXuzOmaq29oIKZkSHDgCSGuPL5gzSZW47MRa1e5U9rw1BbAXfYfhVdCAMDLwrKCL5PTPoP51
jPINyjOi+RCwJJWPRZfaG/KebqE7MTbsxQFBanRIcAyhov1k+GaEkJeRAlKgAuJcQ4YPeN3LRGH3
YFeD9pXl2+ejAEGP/QiiqN4DFzMpVpoYvg0/WaNiRRwvdPyIgDrjRg6OP6wYKIISQTNM2WmkhteG
U1itfgDSjDZKRDJHiLwyl0UK+IbLeZ0/xKd0Fsgr0U+ViLJ23wGQ/KnBNyCno2iOV9J6Qb8BLzgw
u/FFCqEKLBsoiNLSuTsDgJFWAd+affdVDGCV4OHRCHJCsO0TDCIdliRkWQIJHr5U7wWgHO7CNvhF
juOsqrHllq6GQkDouGSkyXIwY/xrzx3KgM7VawcgUqL1kIOecnEHDePlTiGit5PtmVcq74yznKYJ
HfPUe7/p7yxhIZ8s5thPFo1D3N8IbBQ7aC/sCAfqCIagVlg10wOzNqdlly7bJ78ILoLXbNifRTdY
M3jX9NSbJOldf+ym7G3IxRhnR2wLcJOhFke9rPXyIdftEGjkiYzGx65KB5IQCPLK+EpS2AZ/tK9c
HMcEtwOyG6DmKDVEzvrA9AfLrCcKzYq68Jn53+rMYqARs+c+L4/t5wSwR5MEQppjqImadgp4br+H
LG8q4C8HjadkTBkC6VM9NbwKBExjwzqICQ7RV7S2+Z33LCD5QS3iD5HV3va8AI9Q3oezAG/5ecyF
leGlWfottP4VxFn6CtoqBM+fIYuMHL2LetJiEQ0clhL7aqbGvakqvuD0o3LVE+uOZKZBkcOf3q8+
o02qD+QsljviP4cGP3QOediM/ScWQIWi6xGsAp3h365w2kRZxnqYsCba8pzBupCDa98mbeaj5ZcY
4daiof6/NWe+6wsVBvslFrrbnJ44gVWzEoCw4e7kpw8HsSLIWgB/h9FiRxtlMSvCpxWx6dUAPTWb
1RZMKzEIxAgzalN9NWRPqnOHRkhTmoRdsTRMBuZ2622Q5Hn+QqGFzgZTbM/MhrbzmqQpMIHSpJgx
394B0+3cJQzvVBetbQbRJCIGdu0AHiirxatRpd77ZEokmlhdiyxjSZcQAbE9gBz+lVX/xAjDsD6O
vkziT09It08pniuqS8qIqeKf0PtJTc+Hr51CayRhRvyk5zLQoP20hjeaUiHF7v3o4c4zY6b9tloM
ugF9ZevItKciWn81sZ/zOnjvqIjyPGir8ESyBA4uEq5fzDdZGCe1iJGZge3+U2vsPPUjJsRe9Nn7
y0OfjnTDPqOT7Wi+yhKoZVlH6CiG5x6lJ8DmLljA6P2p7hCGSDnIkISlV4yY5Qi72qd9uLmnkdIY
Q4KyjXYqihOVo9PtncRdl3wHxSpAme32CKPTwRk20Nl/971dLFfni9xrFr9SHYS09XjkCFawuUx6
gkupsMsnhdeD4aAbirc99IWwkbas5yFLbm3Xg39JHxFYADHz4wXg/DDj9EEvWh1MKpNrQ7olLwSQ
JCl1FV3wPGmuk3xL24cuLwMaM7YjNGDOAGxmNPLZ/l1RQ9gHg9cYzCia4ViyjF4c183ha2/T2tQT
ogNCMbNbzQFEt1I9s8aR86B4sespmnuUuUxGO4cRQ87RzHDNBcCETn/pUmZlrCpqePBNbNHXzJeM
Lx4molQiaI7YDU2whY4Ha1CNxgqhvcCK0WT/2wdM0L3BgVWANB4w7HNGxzJJMjOiefQwHcgC37kW
sxQf6B5BvWkGy6v/0AePZbDdHZzdOephwbsjeBxg0ZErk0dMNAuSC6ay9PpwddSkf6J74BnEf4db
WOM1u1OoKN0TaG+mfSW/hAT5dAIA9HXrYC0WFl3lE1XINPGgMAB9LwBCkEqYZdoooGUCGxtnGHm7
eKXAHQhKCItNHrzFm3b7WM2fF9anY6l2kILjgfCSylNJhNwxvS2oiYgYpQfDOyBZi7SV+XQ62bGm
cCbDuo55AauZ0ZX8DhRf7+6lN0TdvR0WV/nCuwfhxS7d+6CCcIUSV8WkONN5ZHL6WDVpqXBV+CKr
x39Id3thaXAKETYgbUP/9YAbqakPHbfCIMwtKovJVOgF/Bc4/zz5MkNAakcW2FVCI5f1/Wm1iOo7
WNy3u5Ufo4S4TUL3q2ch1IGrr9it7+jdiaoc0fbOmiqU3ugnEax9UAYufkhhVHp3qk2YpJSYQeEA
pqiAm0F1R4KpCD+Y3yE+j0mJWP5aTuihoO7E9OBh+vAq6jRIZFSs7Y6tnWl1KvGkqIUP6CtB60aV
JDD1Gm1oEdvbVE1crYEQoBw/B+iQfvHtag8po3IIXGSVVyZOEZWIOlNkErUGYIcRvEhAUcz7WU0V
GpjtPhfucb6rU3Xd2/7AFvA54fihZGdY5g0iPQ/BbdeKg077fdu9SkaZXy8bnh8lWa+fJttcNzCC
CvIEwtf+LTjv6TIpKMSkN6VOjBby6qAaCP8TkHgKPrGTDKDD/RIWEiR2ckTl05r4L5c4KSvwko9k
5IFamjYzJXTVdimIFaUI8tyXl3+FM5Z0RopphFakucaNClP7o2NO2Yk9+7F0QEQ/0MN+dY6Mssm8
MgW0ErEDxdC8yR6lBKZ5nS9kJyqyq0rNVTUS7FUUSrFWvykcRb1vTISa5M4uSDxO04p5rK0PFgUd
NzSn8Nyl1DeNcLtNMWe40L7OeXFQWPacndYnYOcCpH5/IBp0iviItH1g496oB/gIQFr4dfVS7jjK
SPnkJQVdiJsXRh2tfaD4pXfRwEEMsuuJjiRswv2CgpVn1bFoDYAYY3+88VZLHcC742gwq74gpKbq
rNy2wF2iV8Lio0tVW+5FE9NpASJvQxmjF3GltJzB9B5UVge+yre/jytdooGDZmHYvexFWN8GtdNs
OJ3Ca/ldsv6aSRN45ZDl4LDijU1f56Iwwn6HArkJZfwt492Qdmg9Nhwo3FDzaECe+a4+HO7zKlZ6
9kq7nz0ups2ZO7x3xVCP7OmXAxMbDYwAwOm5MuCIj0ZEaQaqfJlQYX+s76oH6Rt/dMIh5F9BH11o
g9BmMJqinObpmiLlu7g5nsKqWVRLCjEFN3RGzRbrDQdR7HXlv//1f//n/23e/7X7dUMd57O7Xf91
rZC+Olyf5X//WzP+/a/7f77c3/73vzvtjq5rrY6p692WaRodzeTfN6vR4brju1v/53EqG1ftpX0m
TYX7yqP1xN/AbcUY2UjsDLD/KdDffcorIH93mBymTLYhb/z7q9Cb/3AVvT9fxa7d6O66FVehRYQd
yG809FG2Q2eqoVzkkuaOgV0mmTquSfRyurJEHnJ8CE7R0nn791zbdFFVe7kwQjvx769N6/7dtXXN
jtFuNXu9rqH9+dqW7arq9Q5cW+AsinlLnK0bbnS/3qIn3aeiLzDqofabBVtGZcnZ7z9f/9s39IfP
1//8+a3udfcxzNYHAGTmjF+BgvhJEAOO5ZKpuv7IPcDDWNJJ7/nSJ6oyPef8/hq0v30/f7gGdY1/
WCUf7fh8fdo/16CTPCFtA+WQuVHXvkPIbNEjs7x/+Mh/uu32nz/y+Wx0lu07j/20lzulIX6L91tG
KjFn3Z2sF/PYEEg5V0u5i6C6Ivlc+K+3PGMOrSzmVLSBg/b7i+p0/24xtNkmPUNvNdvNzl9exvN+
qdvLe/Ge1DSTjQTX1fSMyw6ycWbU4jTqYHJ25ZjY9xXLAAYcPDKsIfOn5Yx+jW4uXDESNvLpxVqx
WJqUpRhhUp4VlqJFKbkOk+yXHocqMdoik4pZwdyGfRfz3bjavAlh81P4ZKQGduqcyZcU7k5lxRQW
pGY6ICgAbRYwUxouDaezHLZJOUqvvFj6bUB5TbMF6kxzHzVmVWbIIixJvihXTh7qCN2z0+h6Wq51
Le3k6Qxzyv2wazLDqtNk+Dp1FZoNe+keSmLWkGnX0pjvcBbdOV3Suh4yM1XHaXMUleNGI6IWNTlA
AB+HVWYincOIZm+mCuICiYyvhcHj59Q3ctzjwCVMKgyLa9ALC7gQtSuo+M5u9D6FnRzFlr3EPc9Z
l3LdAFWht4bHNhIUCT00RUB84H77UcoOJLJ0lj4m9uF2ccAf8jjkx5jApjP36jftAxjrG8tGNerf
MiQpMKI5JdLuTP7vFTjXIRAaEpsvAIk3nauDt8yOqHQHr0G1GENcGA6n08rS/auYP+1Sgzor6r1V
AS1d8ezsQHNFXWW82yLiFpe8m57XwcoTpb3t7WA1x5oF3i/xaPbfukuqSw/JDkdDkCZ6X2a26zq1
e7B3fkMqIhYTz3z5hNqkubpvDfkmKZ6S3oI2HIdH0NkEh9x+bVraG1kkBKi4j5qaobYVUhCNf7kG
0xh42yo/HBSjjEG1+TJgjHLIR+LxVniVA+Pfmn6cKXLgwfm9qK+DDsfsEz8caLuiG0F5qK1a+ZOy
4jjJ5jQ1oPkwxywNg5zddM/1hFMZStrHwdERSrretUq4O6Q6B0yddLnbdv233XNXT5oUZb8FiH21
cRryisVrgsHPS3eWqJ0tqRBFjbp+bO7txke0r1DEf05dHLYy8qtZxQqWTNidmoxPWye0aO6DpgUb
47DtUnQN93TUxgUg90F+0KiwH/02++Nrv5mTpWpiMfXc+5t6Tu4/Ey7jgKIL+Kfd0WC+uhTRu7hA
janpAJzEt47NBNqVpjZV81Z1HGmQ8geJAKRkGEFTT2Q6Go5+cQ5I2NDl8HQJ3y0mNVTv4eHQL5R+
Dr4C654tSYd0q87wJv05g+QZnWbMZt4OW7SE0qqEH1ubiv3xshRARz8YKjc1MIGAYgLxkUM8w1oT
X9xMYT1gWVSxJuiq4cJzndAX8MDZxLgvYD+A7iPsQ7PyTitMtLFK5Su6+6Qtxw3zFNX7q50lTnUk
LIQZSH2c9SQim7ev3q6pOvVz1+2D1Q36o01pIZ1jf3RaChzAmNIa/GCHO3d/4VM/fMOXt2krzOMJ
0170uUprbgqY23PegVTtNfLLbfD7iKxr6vj9awLzx4j8l6Opd2oV5+L9fHM8qklrNZUMSLBktDgE
a7qOIZ5WQIM0ohExxj12+LZ2Ho6WI/6BerBWpjSEOeh/L4rqw4hyOcNlGN3y/gUhX1glRGL634iT
MVYxhH31adjlqsRHYdUu0AxR/5j1zD7w3b7yH/eYgWcoyLkO3blh9ulCM/p9Hl7Hz9DIT3Q9TCRU
uLAa+XQQE90vzZnRSNEi0C7+khNMI9ExEBvAZBDFB6Qbfp1kV4JQRW23VuyYOI7f7N19xjiCmbbY
IisUAVaKhncJyzrFeP54IRG+E1hWdvgWG/akddN+td1Py2qCz/g7lKkcNgbLmBa7QtDhiGyteEpi
Cyjg2HzMvIEh4dU1B3vee8M2EVB1vvIRQjU1OZNeHElKisncHJ62Stov1nLTA5lCsYENt5wde9jD
LWc1pD7mwyrsUFdQ/mhkI4Ntfe0TIm/vFduWx+p97aoPSeeIqV7P338FtlR0rUZvrm2JZ4WoGJKE
nqx+8hMeRxh/owfM1y/D8+i03aMYDeEP8fTVdWQ4NGJbNhQfGENMkWLKBGlGohwDxoeqMRrrWJtw
pHKortryxSKn43+HUtsf7S22j91wP1aLT/KlhRrWzQNIuwSV3E1Rc204O5SmOMS9+k7YExXzSsNH
AKaqBHP0eXuoD+lAMR20tHvQeELFGf+HNa+y4d8t+b+kRrv6+v6+3+V7oij7r75mf8Ny9A51LEkg
FuCug3H0w2q7j8Lquqs87zLOSM2RM8wKVoUHxIQBDofOpJf8/so6f5e0tY1eV29qpqEbrb9UE7eq
Or+Wje97AuhybMA+ab6t8mYbStGgZrxCfDrOCRN5nI5ABDwto/mGWeElPILBioFgHqO3KGE2M1uE
uRp7ra/BQDCCNyOY6TOhV75kdZ3KqPe1L1vDyJfgFnH8Gj3hPVH6+q2I4SXn3IGcMYFXAFXe+v09
dv824LT1Vqejtc2W2er8OTEtb4/l7lW93hMln3Yd07Qs8WuQiE4+caFvhQhPRDsGOUClNZSSsODF
KJqhiHdKOYOAytGhdmgOh0vHZDxp0FgoqlpdufZKe4nJaUaND7wIYeQkOzS6dYFKZFNMujTZARf2
yW0gGzvYBbTwOTY8/R9WV0e9o/+1uv5wfyoF/kOubx5u5fPWfr/JalWzljEQjrzbLxVYAXNb4zVW
OpyBasZiD2vJovFAN5euEBHWJ4vx3ZHRb+H6RydIqYqcRfjNsfCctSRDu58X03yr7sVif0rVvQPE
oDd3HDGiBrLqpDRvf//CdFO9kd/d0V9W5cfQnue78VFvrLBmrY1u2JyhBomgTUfP/C5exRhMuT7I
y268PrURl7ZA+wiVdK5p0GxbDWAR5PMucduQR6LISxq6r7ounAARvYuRmiKqn37bFbTueO0Had4C
um7Lq/v8OmU3wKTkhaKcxqzJDkfKL8NuCYi6Tl/pYw/o5gC8Yhbxq0cyG1+nX0Z659+uMOFgSSSk
iHST8VUplqim27FkPal2oK46Kq/C63K4KT0R+koe+f20AZCHQkgxrXElGu2e1vAJcsKIB+9h0+aI
7wmjEWnwMuFF/3/S3rM3dS6N9/5ESO7lrSvGBTCdNwgSgmnGFNM+/fNbOY802dxRkM7RzOwZ7ckd
t7WudZV/OUHpbH7taJfRNMILOO6BD4wkTMKI4kjCBlnjazLZKvAMteDWzny8CRHw/6bBwcGe4w8L
fMRjXC1ApUBunJguIRFHELiBzzc8eaBYiAJAOEH51fsG6w3Hqf2R1hkD/lm3lqmB2obbRsdH9trp
NtuAzBjf/w8Sf9V8zpyAAmQ8Hn63umbx/IHR7zO48NEeMdvmok2ulsdfHsBz0N5BvYQWszmvSXW2
fXiUYf4cFUj5dEyXRGVkgVD0eRnV12jCeSW7AnsO65DJtoCWtCawzUhl3N0U+JN/h0OZHStOom9o
JlCdK/CW5BZpIN3dSm6iJ8q0EIRJ0ADxa2VgqT205fBkQaISK73wYHlTlsqT1JEEPZB56tscbV8V
8Hmqo2HSFOIRnKdzcRqBUjI5sIKvo+wMaAxiDg1Yxr/iAbYodGfwJL23mxf3PkswUdeHOn4Ge1dt
JY0zRDvO6fIcTATzExHFJ2WKKqVQM7HxgMPz1QU9+fcGM61fq+IfIeOlffOQy8O9IRES6UASFkzq
pqov1FitFlKVnX12Jbsek0updOkxhhzPQkYfLbWNqUPz5gaF1ZyKqocSyAkpRELTXe4BhJfQ1e7R
tf9MWFas8ROYeKC0E0j8YCEdS0KVC+so9tCx6kg1dupM3ZkDgOtRrcWp//AL3ERbZdWmyPyEerZ+
UORNFovrLLDhNjPbkHyQC+gHzfSAahOzgQ35NyPUh//Ye8zvV+F9F5yApFsI8cVXT2GwOS0+iRVQ
T/iJYwrGBfoaJU6mhXDzsH1kB6wzhq+Se/ti0rT3gSOegwcc9DYvQtSq2rCmPEDdZ4HEm1Dyidaw
7loM0Rl82wG+ds7U4HiJwWp8NlEmEBgcbyDQaED/zuElx3lp5Vqx+wXyoTUwgjls3RuUXBL7wr1Y
rg4V1TldFkX+sEO94UtovOWqqzVaiN+wYSzvasNoB3k7Oe0pXIusGmYyBQzbBi8JvzV7xBluYoNC
ZSTCMuup7qaEO9k6TIq4iA8XFFVBhJA1dnFchwAWNNmcCs3Mh6dQyDqaFZFfwijitCLIkIT5vul3
0PzCkW/lmKP+RXaCbauf57ZLvLzyx6UZ5kieOYJEiO6aQHluh4LVgI7oLkTSPdVazLiDhSmokzNv
5YSie3sLlI+SHu5Td0bkxCN/QtmJysOaensfzFtSCbqwBAHX1TK0TEnfViV8DbvPdLjLWAKGJq/a
coF9AFiYNUZ1nd+QnYOrHlfbpDxBKrMfowda/5wXraoIFfchtTkzaHfc1ultrrgnuaN96SuWJcCy
g+Mx/j74MW12IMwxeZquMB3ddKpIrcNGHaqztlTnIsDdjszjQ3XF75wZNIbu0aLi4XYoEzhHvmNU
SsxivGPRkx9fNS65/u4DO8SonChrl+F/NeE4Yj2a1MDNx/wxR5GsMT6dvWeCrhLbbY9xi4KzGqF1
DZeieSvJUvalV4geTkl35JjpwT0iSbvvme5arc0E7K40Bxks+eds9lX1aZsgX5dc++lU5AEVO8vC
dKQdrbsrP7IRZNuh5IcolUt3iD9nnswX62/DhoufeIZ6wGMyw4lSEG5Nv2qah5GJMdTyWLpatGai
lZgwDQC33zhkwIk8yfvxyKCOfFC+wjBWgnNijVVLFK3UHRvBiECxnBV26F+e7mlIRI/opGfrDmkG
Pw7FPDj0ic/4OPBrIG5hvdEIlaBWvPXnlV5CIyTyYykC7cKZN0IZxvsMNoDsml/UHg2kWopY8i4o
xwoiwDGCDRyBlaOKQc7D5UcUr0Lf+hztO3pLHipJ6ePs4OuMEjwTITTVL5oYh49n4/uwEYpn2nfq
/+Mofp3DvGoo3f3FN2cAwE4fK3oiDyDxNY9woXqtBLx4L1BnoGVj7wQGbhdVokmoKX15M9hmuoVD
CIoJz0wx4pLR+ZMPI8ASTMT5V1egLwXLilvW7nFdSzEsi6sE/GOnOPSndPeosp2lVTyn0eHdels8
DN17KF3cp03rwj64MksYxCa1lM69q/5tFuqXj0ZrrXqy1JZ3LXM13t3nNqgKfd87X0OS8/kmVsDn
8oBkF474nLQdvLuvBYKdz4TVpcvBuxF/ohoUIc6CcRA6D5/m0cVulzkXJ7fAHlq0YHZ8Osk7f64m
RnDsADDhFp+Dr7/PL+XXqsVQNVOTTduwX2cgO+XeeMqz+j4Y4rkDBttfoEFo+6areUeYldwSyAtI
qmAvmD2G/49Xfzk8j5fdUduJq8eF6o6nppjnt+swYKtAsqNfw/iaJe0CLm2+qWV+P7j/9+Tfc5kf
ub70XCkP60glqZLn04bGUd1o1UM86L1rUnSIAA+qF1BJWF9X/c0ndIIMqjd2nh7mwk3Qsfk+Rx+7
JfmzPcEGSbdFCseAUCN7yhD+behcW3Vw9DiYNIj+aqvID5FC9yGRkv2Z7cVicDl47qwI2Z8/BYoa
EUHkPJ31ZEOKjjxGazvB/AekIwiBhEL77w/we0//x0uQ/y14Ku16X60OdJAOAAKAWI0h6hVu/+j2
6aemU2wphw/XQ/8z2DH0cDq50okENoK6qPJmU/AYmOdW/elYazV6RPrzd+DG+GVEOmMSsUza6875
LJywdzkNYRoSQwHEdZkbcSbFn+9qOE10AP5T8RiGLUuyruqKLmrYH9/VmJ0Pz6tyFCsa8JXPOBmS
B8HhSINrldMA4gDeEoBtn2mKs+sh8rmkSUTG4GBxNhAxjgbgBN0VIjZzYw52wUR407zTf8sbDVuT
NFm2dM0yXt78+XKZ7R82tymYJgIYZ380RJrI2cKiA/jyDWi9AtJmU2SzsMGnCYKchhcZfDVvkFS0
am+UUR8DtQ8TH/qU7KsIkkWiqJ5MUM/pvsl27d/qY0vVbNmQZcWSNBFN/n23p1O9s5+DE3hRAfTk
/WZ2rM3LzqyFewTp7YZen0oj/gBi6pBd+otIWGavWxvvOFija3kLzfjo7khf1v4S6dxYT+95Hayi
mkwMa1s6ZBLxE65JcHft6Wa4jxLjg7Y45HSfgH5rK3TTbM4sxcNuKtyTR+Om1G32nqnQpACQE59H
IJdwVVp5zOnXsLToVKk4bunvts9v/ZCf7+OlG1WdtdVht7OegyFf0L3w0Ck6pF/MawJTFKNOX2CH
Vq0+qK0U+c3g2eSZRUOz9q5oId/jMFyFDOV9WnyK6MUJhWdaj6FInVJgNOI8AxU/MD5wzvKA87QG
8M5UAnMIHAvS+JtPrPzWYPv5SC8tHsM46/tTxSOJxPNGN16wS88O86HCXUR5/nFxPka0QiO5BeQA
+XnOhY178P8OTNpvU1dbZZWpqiUpivkybFSNh2aetfI5ONAZQRkaU4Va+OQUGDrSr540zi5VTGON
5lJwWKKIuzLdtW9m55uzDe0ZisGISW/wN4X75Cj9yj8gBaSjUnF3DLSHdEZIU+0cnoCm2N698/fd
K2LzvsYgW5dN1VYUVeF//LtPtMI+HdTb6jm44yy+Wrk4dAedEBEXF97CzUGlB7hUYCCj9feF5V+n
1T+v/NLv2Ukbq9D1ghV59mshJfpwhTzOlMqqYm6GQxGwPncI6I49+GwyeyMUGkgQo1HdniLNHDqj
EHYAXZcAXeZj6HSWfVJy6Md3B5njrb8L+GnBU9h5HX/AgGUEI6NwrCaDPbdHWbT2ui6gvwddDzGw
QkSTXvhFCOXA620JmYuLmwBwayKoAHdszfgGZpLAjf79MpTfel+2YdmyLdmKpn6H4B/RSttblr67
8BWwToNILopPTraVEzhR+LFmEzJRQM5vG/BJ3sNLfomVfHpNljRbkSz7e6P9uPpdUQplfdQfg5o2
qA6yRKMpj4j7rfn3Y9J2/e9q+3ml10xGqx/y815zJbFlU2ppYR5QE5sLfJumC/Et+3nkhCcaq0eX
NREL9PKdHppukzYv9hw1Ep4CxKk+P32GU9LetBeCgJJCMaEjkfPxN6yHPHwgT8b8MzE+G/421Srn
Yz8O+X/DSHPgq4dhZxVJ0daN8kUUMXohiD8CoRDoJuEyGjnV8OIbbSg2DxBPhPDW5O76IjN2WQpI
W2YbKnUU+UBBeSTS2ZwZa8CaEe2l3QBIFAQ/odfW8ApQOcLICiSmluuR5SJxhQZGDAg6BqMp2Gyw
ZVGh+//1C/5+6/ovacY/L/3l/LYfj6LYX3npeyd4ZGe3v0CMp71nCFEGz2jrL6Cl7jyZfaY2KTrj
NgWZQDh+Q9Z2LXQUrmDTegPaDShJ0NIGWca/T66QbRIMsb/vV/7tfhlNsBR1RoYsyn9DknHY2af7
o3wMCOiskuDa6a+XjLK0hOGk/w45JH+PAl5CoPrjeroI8D+W/6XYkVnW1YNBTdTHAi9ep/tBw78u
mFCjNNc/5lLVWV+S2Xp0lrowRILKCg4M2y01K/V0Izn3biEhwI6uG73gfqeY+RcmUxRF6/i2zz9O
K9Q1VqjEhZvCCTaTIDeiq9LU1Hw9S9GA2yOteGqqprt/ZBNG5xI6AdDBdwcXAttWbc7UFCcj3So8
NA9LDHtSq6u0bMXBGuFSul416N7XsMTxamHey5J3d373E2nOUXe1gA/YBO96PvYORmsTVkLycHdI
CuA3giHVxE0oKpZIv7Tfnc+/hRVVtlUQa4pqWq9BrTweFON0PwBaQ0TnhqKBIALQ60T2YdGPZojZ
4zQTnXwLIFk7mXNfaO3WbwYl38Os/3xdRbEIq7bJMOj1gDsr2/N9xWpqNGGAs+B3wXa53Iw66Bom
FqB9e+O9WcG/gdEA7P3vmi9HW3VbXS9ywYpCVjpU2ylNq2FKSjwLwugeN1zDu7ZmwccEpTTIiWHj
Tcb+27SdMplWr6kbhkQG/O+KLrTbUbpugHs821cqGTdtq14Q6U+nas6Cjp/Q1xh4DByHf+9c/ZeM
7J/rvhQ0R1O3d1d7e+O5pe7+Cwya9CUUv4gwR7LLglT6mPZPvX4O2zZTgeThpdhjdihUK8J1dHXL
5sfeXWo3J1SisCbwrjp2mMDYAEGEk7BGw/bdXfNdeB0vS+Sf237J4LRdodw1bX8bQCrAs3Ra+6lo
XD5j5jmuteEsEd4UB9PH1gxZd9H6BOCEmLeIT+X3HwzbaLc4V8tZFO4hb4skZAtCYLv1j0ccPft3
Z6lNjM4dsqWbL3eLq9MPzlOE2KJ8HSK/iFiTYTsjP2RtONcmYAK+1MUvh+skWmLVgfNCug2vpALS
Bz2PvBqFjSXZODPzwQbcjOg8t840oL8FKTuGd7y5AvSazFvNxoRQDo01OdSkMxXInlufE2vif1xa
4bIaqd9dQBq7Mlimp2uHLSaG7jVFl3QrOiqdrgKfLStBTKNvAQsYchXQ89N4bF29+ILuDcSlNmi2
Jgx8MqRWsXYgC6qgv48LsMoMRFewE7/QNXXkCaBwYgE4+zYi/qL9Dk9gqAvK0GaK65T7eTQdqoWj
RDVhZG+rbvXd19b+3Rybu2ScdiWbA9w8NAT0Gd2IOjvNrf7z5ObwLrbdaI/VgdIJxbkPatTH7BP1
8iAGWoDhz9t7+i3/0whOzORJ/hRNftk451l5XNsWG0eBV8eucdMq6BeshHV461gU0gmArCbaFzfH
UxGSBd/+99ZVfzl0uQPdVlVNsmX59RA8NlTbuNab20CQqlKmfPYII4qVU6cgW8omGDekH5FKa9UQ
7VpgFBrhvMftiHx0tXhzM7+kif/czEv8OjQeK9U4cDPAiGtHiIcFC2XQ3nZhvkRBovtiOigqcN4K
yL4nwzhGHPG7oll591JePstMu1yu+yv3MYS1nJ6SNuTdANudHH3VEbbxvkiFcCx6d2j91uv85wW8
RCRz/dAOF3Fh7AH8NjxM2lw5Y5SOg0gB+n8ulTVb5dD8+8Ur4vf+JxL+WAUve0O+WNLztuW6kANP
CSKXeEaQk6vNgNaGFybIACM6XrRIV99c+Zcq+p8nFp/iRxK2s+z6bm/ZAUfae3xwRkffZ0CCPAWz
71YX6uObS/5SdP1zyZf+QbE/aJvDiksOEUlqi3mgDAvbbePK1FxWMaCIBGhc1nqmPfjJb85K+d0D
v+Qlxk173Kodr/rol4kVAhVNZ02jvYkf77KBdx/1JRtZS7PnZqN9v9oalje6CqLT41wde96hSSde
cJMyWIdN/PcbVt9d+SWTl/RbeViLoAIFW7QOeb8oCqAzBuqL0anbR2Sso0TJOmLKD1yU4ovRPpRh
Qe36v0jKfn5u4yXNX6m7q3osuBnscBl/13TSp9wDjYRomVfNEXhbcZ4KzXw01VHU+PtlyNIvfdR/
buAlql3t+/lgK9xATJd6DGVRnnyKoNIuyYuELY3WWRYeM2aQnOdhenZSIKRjZBGfTr5aRgdo7oKQ
HDHLW87QV883aBoEcp/p9MrhNQrrCqaDrp764FyJTIi2oP3BsJeTY9ndhJuUU1gbgShDXbMjpsIb
aGM1mri0M/kCwoHR7aGGgTTA2zNO/TU5/F9sMV6C6f1cPI7Kd0wDlgTcE02wEIc99/6592XczfJy
JFyMrGhp+omTMFqjnG5e0Nh3EGArYibb6M1XA6GF8y76vPs0YiH/iD76uarqumKLeGmqBwYJQTdv
uMByVsvOKqQddqI5VLSwucMQkroJW5p30ejdLbyEXs2uj4dDyS2gfDIG8gr8AA2MgDrpEvNycry1
EN0GZoleXI/ecfddmHhz6BovEVh+VrWsi9gvkqK2aA6QC4W7UaJCHKHj0eh0u+9OWF081R8HjvES
g0+Ny3W117joGh/rJ66DeNZC3GdICmrNbt89utS8iy7JEGMa4xMWuSROf3DshyQpsjADUwufeDMs
slFhuSGunwCEWOB25XQBT8KqvtFcfJswvcsNjJf4vQZBeVbF62o0kSVDH70FRHkaYIblLvUsTNCl
XjOhISvnrEYY6O9oYovd8teLewnq+rE6XO8NLi9s8EQ17QSoFLTJZIF8dPp6Ez2M/Jl1YELAmES4
8YiNnHVzog9DNMXw2GC2xY7vOLzfx4C2fx+XQEAujPpHIHznqIb2ervpQySdMbw2PLf3ziX4BF3n
WN2jL5ihzSaaTOcIGbgYax9IgE5XIf0fUiC82x/qu/3xcpbczsf6tBXREw/KHSQcYBp7wniZKC0x
i91SrF1jhKn9UQfeB+e2n8EmTFgoow1IaNRahWjTOyyt/H1s/PEhzJdjZVZLN/N0oJxQHQ12aSq1
TKF1VawYiIyF4gdqH4h5xfwtzawpYb1/TJlLjq0Bh4zwwkph8dPyhg8AxgTUKZo6QuevgEgGVpAE
7NJE2X/r3vPQ6BjRrUNhafrSJ/1Lg2EtVZ4GByCbJOYgAfw9byCiIqpIIdUget8ilsjB2O6Jl4aU
B70A2+8ccIBy5O7khoLyXDt5iOOXLk09MfDs9ZCWLxHG7X6hQA1HswYkCsJGyLu72bdIEyJGKFUw
38Hcwq0GHhTl9elNWNZ+m078PDLNlyNTVh8HqTL56MiEHr/GqUgLcXf3jowKVjlQV7AVhAp3yv6u
hBnV8DtMiYnUYS5EfILFYtpA1hXlIDQShIoIfraYB2Wtui2otHWTajWK70FDlP7nFm6/30Zjnz1E
n5xsJGijouzBmWPEIxMGUalowvFbI2E+ZQjuc1xP74oHmT3KrYkBWoc3zG9CQO4W9s/LZ3PnQc13
vNkyjW9DdGlQlUBcmPtugHtmoi+EkwRVXkL307mgwAcempXaGkBZyqgwCh+VKJZw6Ti7L0EAYZAq
mmW5CdTB8qW85p/bDFD9sNJ4nc0EXyUNWGKU9jkjnX65cZdRtACVJcSFTGBv00Dxo80ixwmOCYmD
5DfWvKl+RLeAHE3z+5x+Hf0MIBMgU7Tcb7ytq5PB4W8IbijvX3sE5OU6zPGNCCdF7rcG2DFBkW5/
k9mt4BGEYIe2rn1yQ+kzcSagI5mlr3iraLCiV1k0WbBJYiVAyZjEV4XTp0vaOePneAj3LmglSxjX
0H4XsqDq183bnWkHXXxGkEwloc+wZ6IbwxIhT2F/tI+t/rMJ1ZCdQg8Hq8uMX7xq5eES76cRMopr
+MjEgGqJDTXsO4TBGyIU+kQJV9hhIf+PaVczy/yR6EQZGBjBqxK6HXXHQKKTfz6j1XuGNAwzrG5+
SrmWfzbdOQAehIbF2nhXJPzWSPxn/b/kTLOGuS8foioqxzHiHWRLzLuI8QIk6zyguEEUE9gXke1V
S5qn3b+Pmd9bY/9L2l6Hm3trVlUnmw2IhMPhSyzaYNoOdr2VY0X5ck3GbPVGdpjJmGB12RrJu6z5
TdZovqRFl9P5UOwrbgALZCRZhc5F/oGvpVh0zHTpybypE35LSaCMgnNQZVWxTPsl5pzruqzrS+M6
QEtgm6FkBi4Y2GgDqMzNw7hvtvcrRFb68of0AKYVHNGnri+JjqFiwEp0EMiMwnCbqLqzGUowFeHp
NR5u8YQRK6TeKgZ7HctsooBVF141R0x7N9dql6L+zaN8T0peziZD1Q1TzPR0XdZfsquqfOyM4wkQ
xMFP410f1Au6pFbIUUCOFzSYtZ2azjffdfNB2bsdhI8Ohu2jPZx7PysRg2V4IOx3QGICHi+7AgmD
SsSbZEYV9/Gf+zRMyTYV2ZQU82WZ26ebqR3v9yftL+RWUoh26goNjG/WAh4OU8wwWHCIb0y2qbTh
KJxhOdLhBQsgHlESjiEeaRvnKaSQ7AkJ39/b4Bvi8tcNvtQHq1NDP99OD2bV6y8xxZh1YcoMp30Z
YxAZrxYHSPwNQJxzhsOZ6ngaa1Rt4uhNp7LXd0QNATpkBUKZJi9KzSwDwIpCdHlglN+kO6Y90swz
hUIDhmdoOK48yYSofkKV7c26+A05YaimqUm6rFq6+j2m/VHu3OuVdKvvsgDHCCUulFJwB9UZtC12
ARLevGAUDZ3OhGYTjC+MAJcDWsu9d8ii75LvP6/1x328fPeioeqP0uI+yOmEJ+bV2yU7THRUzsN1
CWlmdidpErLo9g1UN9sOET8FLDgn62MpS+LY2DLHVLZOe+f18ai+OCtARdr43vAnF1Sb2omGtp1X
0bz8SEalQDruGpxWgCY5Qt/CjrRfstR/3uzLQrnI5+vsdpee320sZBAF1HOdC0YVvbST6jXQyzgm
mLQO+iwVmjCL/jYVDGIAtWh2tHTQ7ttAB1hZP4Hcza+Ifp6pvoSmY4wH6t/r+veFwHjONCXLUMCw
/Fv3KkVlzPYaG09LvSn1yzgtyKtZtWNhEa1MdiNOTyI8Gh54jYAdb+At8fc9fHeW/7MIftzDyyuz
t5J83VXsLdyYKPdQ158jGACwyIJun6btE2KTeJkOwZo75eI0CpfssTG8ZWYVGXRuxMixx4UKCA9N
+I/Ro0b+aOauF+e98/e9/vq+LNs2TIhlYGZe0TKHtXJpWMqe0bQUHpGr43wA507Ez6/N8OIwsBkB
10icVh0NrilJxrud+0tHGpjI/27gpey7FM/DTD8xzRQoSAQa5ZM3JScOjmGEvT1oJ9IUvYVIPsN6
tFnfrRfxLV6/1c/LvxRhl/Xqtjc1Lj8ke1XdNoUMjtGBgt6GIJUjssFFu0yJkO558+jyb6eZJZma
yaBEVu3/nGb2TdrrjacJodKDjIWNEWArNr0LJWQ6HlJ9DIV8k6BcT5Wzs2+Cqc/AhhzCAJgI9s2o
zt1gJZ4CYzpEKxDVln4szEyQ5HT71+Y6jSiFFVI+R11w/LjlSOnDyE2gxQJbREWqs+zo6WgCStqF
rLTM781QE01x+L2UCFaQCfJWCJI9MwLXv0F9EdBAf2IFg29oMuSLVoFZzSUVXqqoS3WLaAifAd56
vcCaAnWdJpqa73b5bzhTXpylyIpsmeZ/MF4X9V4qe1UHuyyh2AA98OZ74+sEe+SecDfyYG5gENTu
V+0NXuP5KV7ulwfXeYaQbydSsAbLiIAs+fHbvttvG8qSYGcijWLIOiinfwPQ/nl9zFa2AgQWDqMQ
07ihMYFvQpIWNmwz4BTotiPV5W75AdzZHu6epUejhU+GJxed0hvERoH327tBu9Gu/RVaPtD20Uhc
O0ItAiQYOg0Y4zmkzlBVvoXsjJjmAeEOiXRGTKhuKXffSD39wxTRj9aTOHVmO398higHaxDe0Hz2
cGWIfJTklNOiWtmGS1Ny5Y0bMaFCaMtri91wcW7g56gw5z6y456aa2sPkqXU7qAEcvVRXZjQfyEb
3NvhdwWOvaKKSQvV0zqg2iOb30jN0eW72XUOdIMixE7t7qjekW3reFGGtXdCssEzxohRZ0cUQVfh
is7vROdm7XAiek60Oiy/J5g+LC625FBJu8J6r1GQeOw7RAk6vXHMwyK7Tb+NiJvEaBP4EDjg2AnJ
VbQ1P9/MlwAM/zeAWLJsa5pqmarJtPHf773a68rhdN/xvRVMEcDbFEHUDlJkdp/OMNVw0dG6QgOz
NjyAkuiynIVCBl+O9x0uL6Cgvz62lM04wjjJqgPga/l0SsAN0RKPX3kaivktqYDFbxWW57f5lEKY
HgqZbSdvZOFHmBR5pxMGcpx/OInOvHyvuid/lCFvt/fugMDIIWGSCk5yl8Zzr0xtjABqtJ4hI60K
9+8jxbJ/iakQlDUT5KgJGFx9OYOrel0erlfg1bi9fG8CrQwVndbPlEIcKwDYI4kp0G+IGtDGiTmh
sY7dh1tUsqpsbHRPZJXDUhgQiuJeOLgJO4Bnr5E0EFquPMN/tDA8HMeG/4kEnDskL7l4Y1omRMHh
ecVSh4yIdqeEwl3TG8DJJiYw0xcaK89VKEpOMJb0pAgSmyCYyuN9xjZQPYBzDTdY4NGCVZzb+Dg6
bWHzJqdrPlTnmLXtGBjjIY1oZJcdFGZt995EwDWI2DwCSHFwg9ME/zyvvygnTGIEEJlzfpul10AU
m/AujwimNNBEATd0BWUBqfkJ3QEdS0FvNj+mt2xaCfnvDZxDFChpFNWtT46feJjOYPrpH0jtjvm7
dAxzq6WPT33cGFl1/W3MJOXZjNjOcPzojNFOQpYS+jRdEn4ZJF20UMdjodlMzYSHhe+B00deh8kR
upeUh/EZMpOLNBvbhZxdcNMIKaeEMHFzcYYSfvXCzkJiSqxHn7hvCcoevQPg0zuf8cyN8UwMxGIT
ypE5g8l9QAbXOT8YhkGs4x6AMy+JMHuMB8RQ6Ab+0XCnhDbqCso3DZgzrd0QBdD9XA4WqBezU+hJ
sa+BxqbtW7bgaYCUQRkrJiJxphV8SHPhlpkxTxbbheMRtUWPzULjHzVgELj8xQZfIxLuXZ+72DZR
e91FOBBEs5CUA8XgBneyf/IR+GeGwskAxfSwe1jUCP6cBpiWsBTRC3dTb0hvuMvruHqNNpqPhMiG
z394z4v2LkCmcWwip45OKBLNgpWnFpA2RLMO8b9zPLzS2+JxuQx0DyiBTh9ETtQWyj+cY4J7qCEb
zBs7ug0Ioe7lgw9zHN4DAjstVCOcWi3gDAsEncHT8mjaJT+XoYSlB2afiI/wfKXXzjXoIme33fAL
jwCSO0sapKva/ZAOXXnnaUeP4g0d+7kETW0j0AcPWACwGYBUecuaJ8juXFdlw9ArVdWwg5EOVmte
MQBIzchtRcNJxvcmSj74FZVPV9rR0Afvbj18yHz/+WU4Z6TyZu0RsQ2vOEI18KeIeIzMwhy6tMMd
jVCnLbFkVSkYGqHkFTnO3Si9PHxtXAqHbj3czS1Hdul3Yx1juV0R1L//HxnlMX8LhAmmEsS9kieF
P2J8rDqQeig0BLq4i1BuOYDLpkfNJu03FPtQG7q622RSZvNrji4tH0Y4PKY4wHW/3AFCQ9D8svkl
b/k7tDoYUDUn6Iyc61C7tBClwxQosy33yrEczdo4mNhOogkpwTmyEfNDX7SuUAtvWU2DQ0l4Et3J
lu5wlBtQaff4PJzhD3INZcUzGx8mcclRH079bTQ6wGCixobKjT9RW8eTQAhPoKArWK7Q/5yWIpzV
e9h/0TOl6f1h0EY9J8UczhaNF/p6pyF3rU5PNAtBAVu9ZN23akcYqD/GPBBnKiBQBqnBbYxH/Qnx
VriL1jZZTVCWFVYXEFlmjgFbD5GVns/0idNWagl+n9cbZL4yvo2Vj6eLBBV8ufk5KpoPj5q/pfG4
puGsbITOoULakEAmnP9Y8+AR9/cho/0CNqDO12UKBwkyzDfD7EfBb+6MnWI0TuCLurMp05uh6q26
SnjwH80quRCxCKHhM76OGEOTzPKqMMzGSLNMcYYK5BZGW/55bHYPSZUdEp4kgqfy9z2q2i+pwc97
fCltDtX6frso3GMVGeGms8qEe5PdLoL14OACHHTh+tFXbzQXFmRbR8F7qsLBUcKWfA+/U4qr7mN0
W5RLNfr7zoxfii5LNxTD0jTbAqH10hF8bJ7lan+iIzirUBzTYzO+DVbZJi2mRm7466AC271J5WjX
At3WPn/ZTaVrNg9p2bODsjeLnuGld+qcu8vwCdXGcItA96uvZ7ZaPtp6a50Y7WI+urjxYDOFyxXp
oT08dmxMlaXEaN6aD8QpD28qOe23rOPnM71kHdf7rT6W5RrMY9LA2Jy3PZTF2FmkOYesjEosEgBA
xvvuunvGClbQoDae7dYB2lP7ZN2hAN/2rewYaWPQ0B05PWWP2GxfkyNSL/W7xBE89i/LA4Scrio0
CCHaiOXzYwlfzKJxOczOAra3zreZNV1nHObJEcFlOSnS6mM70jt2/zHatGbtw+g6NpPV8EkNlhOB
T6S3aAF9Fcjr6zHH5zEzE1Y/BPfP1WLL76BJM62HqmiH7eez6ZXcAlMGbC4cCdNnJb+jNUwF0j3C
/0U0ipyLfpmnrlFMsMJHjmL0xOTySIId/R3CdyJd8W7DXWe2cdZL/jBHVXAe7NoSLD9y23vw7KAj
NuEm/MbHIb90yna9tHMOt6KNq2C0RSZ5E5EGHkYlqZdATLRgroXP9gkRPoSog1NMPtPEEQBX3tbm
U0PPCRST1j1/Wa1n1nDv40bvkB2zU+8wPw+f40fLmu6ZXYyxmga1qvaMqTUt+gqBwG7rkYYF6MHf
Dg9xPQJp28KPgixMo86BGBDpUaOvrPA2raJnU/+AFZ1tYcnt0+fHcwyWQ0vN5JhdkmdHyo8jMzmn
Ztzo6Z3Z4DCUcosks39vF53rh93GTsL+VHK1V/SrqOo3EqWrfximWySBxwW7q7YWl4MCW634FG6a
h+CUnhHqL9v7VgmQmSZruvlcNw+teqC1UDkfGNnXMdY7QNr1ToNkkSm2f0hX3eeCHpq3J2ygkwzG
pIz4UDEOW+k1WjEIRfIIYWfs3ego5gFPyXo3kbMoejqKE3Yw61qtx5d4I7Oc3n4TsWekrG0omjt+
GtXquKatsG1VPaQr/GMoI8v+gHX0GIgY0V7j8Zxuu6W3H95Cg/WTHrq73qzh3BePLLAmp/Z9dODY
cc7hfvqUnHN30+O/bLQ46qXVcKqRpTqnnj0yY3W0jvX2KQisAeiTTYKie6NXtKETrJarQXFFf6Fi
RfbwmLB0cmjUO3hTu2AWmPm2y3ONi0SmFoV3kByI5etQ68goR1bBJbkkVgfxi+zYOqR2dgsfLaVr
hNfYYvRGCtjc9E5xyZLzikjtVeMVdgXediDdHH2F+M6tu2qul6v4+YEebOVpqYWhAwYmq9a9tQ1J
XSvJ2V0cBRoNuVHOE80+60k5vMVFU++i/Bto4/WH0be85QUnCKre4uIUCyo9rL/iI+anRo4/kpXv
crtrtOnpltm5U4/VEHz0KtEiJq4oIEZWouaPoEg5x7V+YzhDl4FC/uvWKXGtG2wwG0cMgr01QvZy
tBnNejcUD8r41LQ+jx+NAT/8zJ7D+kNBrYlEr4tP2K7FPF5HA7Andw+RQF4ePXpCgd2VAqnHu4GX
l5vdcgTTQ+vvfDO9Qfno2YMqVPChSYy+1rt1zLNj9G8dOS8WSgR+/JhoTW2iTG7hbLJubQequw/W
roKfeNHcDOTW/0famfYmrvRt/hMheV/eerfZtxB4gwIhBgwGDBjbn35+lRnNk+ZEQZrRrXOfPp1u
KFeVq/7LtRgd/u1L8R7NlEfI9oHEXKxOFIunNWq6ylxN0bS1fercoTJgkaQ5a9GElctDqgCV5FE1
pA96bzlLJBXROuGST0O6t1yaAGjgl6JQOFSQc/i8zu9UozAwUIVCa4ll2Kc53fe2w/Pm4BtgvoMy
KdrG3rt27/PbjAXPZ/bIXpih2bXZtxSqsw0WDuJqMLqtHiyYg+TQoQE5JbWV9mFRjE79bLyMMApN
EQsWNmHM7J2l5TGOQ7DxSpwuzm2TY8ZNNdjn+eY+s8bFSplfN0bHHDHCpsdOeK8Hu2lGm4LvfQjZ
qst7kVxhBJH/sFbTx4DnUsFOD5QxCpppbHIP7IeX/nFgjYU6gNVTB3WnotjymF0C1ILOUd7WR+mE
RsNCm9S8oFN5pI8e8S4XwhIDnU456Vbu6r0rryt/gG2KUhN+oucpOvBWsAUzfpvdtk6zYlhF9yFB
jj3GNlxGinmTO8EhTW0aRvzGnDmhhXUPeH774eyozVAqitMJoWHA7vAQNxIvCmYt9FELt5gxJ3yn
3T1TC3qA5TjPjA4NdkhY2w3HsrR3lyzmvPVZ4bxRbvCBAZrf3fvNPE8spJav70vB5Wetii8dBanT
ii+1IqX/QJgWult4iOzeOcoG6qjCBZ2OlatFD4zKoPG79ynTj5aGMUdZo3JAfcMHmGtzJmuIoxzH
8RRkP2NANAaJxqH1qeGDMtDmPHzlzIzxw3t4KIoNlRVE4Y1Q9fhodW9EkHrvFu3CQ6/wT8F22vq8
BOngg3WkO58DeqNy0EXCPuDZsCCdhbtp3YE5vfNSd7QcNKvrVCWFLZ3YGtynjFuJT1MN/dOe0t4P
b74SbHGb4w74bJ3x+FaZNgS8V+fpYZP1x8rq1OHQtEfNtF4BFUlpB+Fim9g9Th1mRXL27Wr6RfkH
UV6QGpeZHcHkQ5ieqbvitTQswEVdxlc+8NxVVtWmFSK8Ed/asm8Spj3GUucxODMK2fd53LeS57/P
2KDZ+BLwSRUKk/bEwjaG/t8VDIe0bvAmR+fk4dQrtMTzBe+drbvq3tPZB7B3Ohdv525Hl3G+4dGu
q2sH0gxJ2rAM50hwIEQn9Q5CtWRmJxeUiFDq85W1MqhWt9XtbdnWv5SOMSs221EZ7uMzElVmyKsZ
SbHUqWfpaBvaYyLX7jUXB9qNj97NiBDuM6JpapJja4RTLk/LWOy+1CMCH9KMVyfpuNg8ZmUX9Y/N
dNaao7Ivs6/HiL3GSlsdHDr1tIzR2mxnASSRa7JHtUIihEAJt1qdEjuSucO13nEGDWNuJFlve3fv
CVcbqXmiTqTRNdIHUOLluTK8RPbA/tx3zfl2eF1JQ3Nie4fNoy11bl9aW8RxgzwxB1Lv0rcnRVfj
/ENSf8MDsKG2i/ssZQPPremytw3x9gahQx6hzmTv2D4PuPk2V4GRYkcXwS4ihiWWNPwrL++iNZbX
JTHyEhsclFUoCsz21KGOsxuFlcllxjNjrxGZnzqHaJJhdDyp3rJxa2KFZbAL1KHUbgb5+7Lb9A+o
qFGG6lIrbjT/sXVJE5L87eRVb4+4GRaAuPAEnfydvWjSbzVXQ7UU2FeKKuvfIJOfkfPB2tfV0i6n
t4u3HyyHu4/TsImw1MQB9dw/9e7dO0R+oq5QbpeEPpeuRXh0JR+sZpn/6B0G+pqo0oe4g0WjMb4H
Qqgg7dUsoRIJ64BrZEc4IAYqplhoqXqP5N5DYnG+Hew7oGYH50SK0JqO94sj23PbtSMKNJMmFn8q
fdO6yBZtp7t+FVoBoV/lXMYF03ZsV2sCeD5iYlCDPb5ZPTvKelisBPUMXnqC6BJaHV0rusanqBVd
/OubvSb85lf2evu56/FsH8cRtb36bTsnX+gT0cW7cOsek22w7z9CMpuIEIAIp0GBOu+ffel9H2lr
hJcL6qEY/FAGoLm14k5TI2kqd0zOvxMGJW9G57ZqdbmdlAH/txyYPXtUjJfJrt1EIidNE6sPdwfC
VGzFNP+vyEXLQ7xeA1BRgYHG9Y0jDE2tgezfmccyNBMRV7R6TUgcoY2575LTiEVCruIUGv0epSE5
tIctX42M2KRpZfZxGm83SZNU7eXwMEEcDcRByIFG0UYO75096Rl2qDun4i6skjLWfCNGgamTBY9Y
hWJXRlaS+Xo3i+VQBDlF+0YAco4o++yJ9Zc+N1gX+aEAb2zwcte+WKBDQvsE2u9ujLNF+4zHZI10
Bct2GO4TpS0qBo/A4kG1vh4ikBQcY9Rl/X2CylDSo0cq7mDUdzupEMWgnnKKz+Et3AIi+sBDud+K
dXfXF5o6La8ZUF29m241NydEltZ0t8pmVf9OfYWuj0yo+9icxw9cmy89O6jDclNszlN9vg0PExWf
I3p0doCY+HaAsdHk+nF/2w6MWugMn7EfY7t0727TvQweinOdHOfL9xqL7N5psPvUOhVH67InD0AS
n/rXvhZdXmS1v8EbgRn9z5v5VPLIsxONMZU30xje4mJy72rspAk3KOKrHPpSoIfV1r31zIk8OK24
GLhImvnf58Nv4Jtv2wQNxUDJUqynlozyeGiysZNLaLopUJoOtasg9c3RDiR81t11jTgNqbb3Rusd
8HzRSVt2jE7dv3cOvHjazB5wCMb6xB5cZy8hoN/dj6eO8z+je0r7bV29NrtKKoFZ78f6qAqq/m62
jbFICux3uiRtFUkPcLEydakdqTDNMaGYjZQ2RH0Nr+l9wv2Lwtv/56w9NS5LqaqXywuzpo6XXdnD
SgWBSn5ZUBvNmb9mpbhlZPCDjZBnt2IU1rrLMTWrENFdGsQ5W/9AMlkHSGe9qu6IPvy/s6ZL8PjQ
9FAsS8I75N9iiZZal+qiAvyqw+86fPc8wLF32NdXk+14NHq0gHJmU4KoUQreEjpQPkYyYYRFBSb3
WC6KMuy+Cbf+acx9vgOLZMc2lV8c6fAOfVX5+29p59/RPtWi8ruV2Zd0KeBIWnJ1BALphK7kJUz9
Er2Z0WZTQUC0/SZBQA0NnchHWg2POgZ1ndXh3ytr/hfCw2hkVdUtxRD98qcdtzvZ57t9ZjTymOaz
hMI4iuV0nBFMPUVtBAq/ULzB49Jd9I9DOs/lpIr7sdqOsxNQe2nvYd3tbpbBbIaEVoBofwgGn2wJ
WdMmnCHFaiadMMxXIcc0Ppfu1KBYnZzdbRoT537Ze+dTe0kvMf8Lsfv3qZ72631Z7tTzA7EcA7CV
Of5urqFEx7Q66HB78WRXuSn2C/iNAaqK7R4Z1o4eXbH0JDloZL/CME9HCEja+2m32BOBp6Q9aHWc
fYiYfu8R012ueOkA4e2daXL8XLYT+lz0PmzvExumT7yYEWbrXrCXYuM/wOm6X/Zg26XwvZscX70C
Ypn+8wr8WEYxIT+inv3NyBozZxm/3c/RmF8iNo992oUO0glX71P3m1JCPsypMRqsS0i2Fu045z5O
fEXxUPX4drnfnb0tiF9zAOfxpXbQq0GKvfhjkHVzKFr3G4Okqftw7f67QAsitilc1Q8TpFC1qfXR
ylz6om04yZt1NcIN+Jsrd3bMhD7O0T1+osLHhfxFjuN+CfEo+4Xxj/brCyobpo2Qgw5A82nzXKwt
mnynrSRQGvSABcyh5SMBOmGIwa0EAT+ZxHEYX7xwORZC8s1bMsX3mrwJPTJQ+a8m7pdLi+2sSgK7
iMULvOl/J64prvrppOrN9D3zESnugl2EQSFWNQ5tcOcDZFi0gCR0oIc0YNtIERyQ/n1gT37oviJP
/4L6YzSmbBq2BX7V/gbg/FjG7LSzdtatbKbQZiVwKIpPtxZsyeo+zCJNSFC3J5OjqIZVzjImdZ9C
+zfFYds5ND72MOdkSoJJSQAzMPh55DpE2K9gtt8l8v+8Ej+G+fxK4DNlpSrDFEYVtUAmImddnsFQ
eSCWOz5O6h9yt1mchW277v19rrIqv7yRIKtlgUVG2OUZ6KAc8xwOpgLKd9HGePf99PH+9oYqjodi
LHyXg3t0FOGAijixaOTeUU+4BuDMhB2u6F3LGIB6WfvSW/AjBXOVlrBG7COtAOtn0KmDmd4d2L64
0IDDOY/5YE9RyzERlaDiic0ZuBs6gCFKl02LyJan3eNO4F9gJjgGNnK1g2t9b3pO8GrHyrPa4ANm
Olgw7xMDUSoxK1/gtf6el2/Iy/Oq/JyWp/jrqpv7861QOaia/pvoV1fYDFNP7oOtqBy9B6CQoKaD
P0fvQ0Awd0EkQGt/j+KXDqEOGpj2lqrptAifIdgnua4OVn5tpgfA17QRYMTQy1HehHx6oyLAtMDy
mKQmHuj+jNa23ZWgoJouQr6AmjB7+Ch6KB1TxxFeqNBSrhE6Dv8PgzQk3QQrIyCQ32iyH++Zccgv
9jErajiSb3UCUMKi8+8Dy69rWv4adrcUS+PRYRUW5/AarFUIWRemLkUmIPigukNwP91Hx/VUXEyI
M71Yy1/gbKzk/wzwWd/KqPbb3CzAhwq+syeQaxxNiwn4o3hgdAbGeD6foxYLJgvTQedFOvH96c87
6ee3P0V9tVk9lEvO9LxZIInyAlaioLP24/AcrTdNW3iQiZgD0xANW2064siqvFii315yU2IjSXAo
ZJbq34P5cjHuLdlK8WF7a3d10VHs91eTnbAccAba5whNzlksoLLzbwOP5NHHZ9MbypBLx+McLw9h
hfn3mH7RttAlU0LgzJDAnNnq05jqXNGXityqptoQulDU4n6gBuuU5Hx4cawNck30u5wz+sGEdRdn
NNhoQPXERDU+avh+5jQ6cPGXR+J36eV5xUyZIN206TBb32/ljw19kw9mbtyXYL86Vww5DcoSeIj6
uVf0jwzkAlGMdkyokUrUCXZXILyEGl4FWRwojI+ponOfGm42xPekQrbg6qBkTrRwojtVRYuTLyUp
5s378RmkTD1tVngoBuXqFNIi8hAnco9TazKxR2mXejlgusLXAVnUHk6z/o2rCjyxh/pxeADWgLo4
Xsf4pZCX2gP4CVyxlPNAxZEnGAF+ko4WYdOEBNUxuHvn5IqWszzdjZe+4lHZFRU1X5gS4Zqhxw88
TGUmt3ipMmf/F+zAcv+Y1KfX4PJIsxZ6EtVUUPuAhfm3YNdTYbxpqOSWeG8hrt01Z3qU+ZqroQdP
b9BLkyPin7J3nuD0HEoI0y1DJhbk1Ra2JBX6UPdVUCB6QgMI3ejUZUf7s8nRz/xdIkSIq6QOqK2Q
s9drPWxhA3TB14D+VXBzH/0Tha9TcAyU9jms25/DPDyEuLH29vQUcaiOiuDvTf8tHvvX1npKqq7W
2TznV0C/Ngin7kWEkJB3xgJqhVE9/efaRfyUpsOVbQ4sBqfwLbrgWFUDGqXq5WxEJoNpmnggCjoV
i2WDFK6xhwXCBryFqxHW59/D/kWd59/Fe7oNc3l/QiaANwKRX/frfXGnl8kMA9RDLwAZyM0B8t0Y
EXX6RacuY2e8AOza7hkTbaf9AJDz+bH1lRdylbo4I/4znZphAD9XhBTu0xlSnh/y3TQRM8NI/b2r
fJ2ct3oIy1SUoZDPA1s22gaWLvSDAEvGIsqbkBMeXSdEVGJ6kR3sO3akd4MvyBw9FziVACZx9A3/
nkH5+zj7a6hPVaVaa52W1eUiLqH3Nq+9fwdlhGmWHPUVaqsYuX8Rtk9kkJhbLIyTxunbAd4K7Pc4
HkCudGcjrA6SiYDN3wCO9hcSJWIikj36U5CZwU8IImm3e4slBBuvXbQ4R6ZveCN0f9N21SFWmEzg
iXbCeU/utpIPiy5+PoTGmiAiPbt9+b1kDFoyGtLM2kcfhL/wkCHpCChZ46MxyBobS3FPPlZfkcZt
6u1y9B/UU3i5xTBzcQX+e9p0MSt/zZooqfw4irXj5dQUNzTbcJOnYLgA9Dg5tLz0AJryCEqSntNq
NJmUsxFw4pXAI10Wag7YmFB+MOj5rtwtFydErs7JFw7PZ7xYx2rmkNjvUW593Fj1BJHf9otL3/gt
sTf/D25K5th7Ou1qOXtcDspBrHZGoiVe9u/gUUD5Qa/0gb8u+pOJ3J4IQCuVlW4ctEalM2pGIczu
QLOdHSpn+O4CCT03ThIlBxd+/1sX4DvoeMS5QAXvDeIVGlfui936+2b9MfynY8qQcznd5kRMhAtd
2J0LDiWEh2KhfkoXAsWjeQIkGyTdo5P0pt/2xzsPQda/lx+o9W/rb5NNklPCLvn++Y/1f2xT61zk
MBHIvJEEo/ER8k7w1fAdQzw2yTiAvXIpv+PNDOlHw0bqnbYppymSiqBGDoEcZcnCBEpLqYQ4eOu3
KVCDq8UcmL8npGd3Qe4qK5y32y0mthIQIf59w+SyGGMXyctZepEKGiATPRb/ggMSjAZvemYclddC
EkRxR9Rdgi2H9cXdCD4HxzpGgOvOd4IEGU4I7RxceKfum4SCCC514KWFtpEKfVgheoA2E2yhcdtA
cK887N5D35rWO/8T1oMYpSAqhxKB7OTc6sKYkhYEH8uTObODB/PRv8J1FdKtTYAya8BHhqgqJnxs
YHh3b16jKYA1DtBOuNWTFQakoGR2IGQOKLeKr24RaRBi8RIJkbOZTTxWgklt3BBMb+UJ4XPDiYRn
beUOjmyF+dfZCRF89dawJT1/NpPd2oOVga5zyljLUOXLEGDlb1B8AoNAAKN4Id1MZwCUizjY4zhD
m08HySZWt+Rpc7ARFsXY2sNhDlopryelKnCttfPmJg2VOTCkObK/By6bHWaK88KZIeKJvcEHhS6g
pRxUrKAwpJh+0BIJYCTyICnzd3MzzoDMA0y78wS1Q3S4W9ygDM5zGWYCvvn7GOX1wgwV9ipnXCAc
uFuUWi2iQSRiW55POfBLtFcYGrLbn6qD9lrqmS+yc+XX++3H9n+6306H7JTJqUTQ5HRrqjZiL4or
WIgpoz0IUp+tQEuf2f1I2Mnoj+XuizP41/QJwvX/fQefbi71qDRZccGYTszMwwGxL7mIc6EXWpG4
xIC3++iokroTknjTCI7q9MUQjN+CR8sydUUxIMdqmvbvNXCyHxyyZkWsjNiPgUuQ2qcU4d+WH7AS
HvdR7WO3oLw18eoQALJvuXvkV+6Cytni6t/TyHfPS7cZXZEDcezFLC2GXGrQvXcTtXaW614Cplmi
yNh0E4O38q1Az2eaL87Y2V9BPbjIqHxa/uH9xfn263PZpkXNzFToqDxdE4V+VMzrgXN2t4+EMMkC
PdJ4EgNb2U3DZoRjsVDb/N9Jz4e4qIb7V8uri7l7vmKtH2N4OuvL5WWvLY+Mob0D9Ch19PGOgmIF
+P4WbSbBgsYct1f7bcj9DleC5OcNJkV3BdMgObk0LjZNz3T3R1+Br6OHs1IP5lhqUd8bRy+u1V9L
ej/H+hSH7su0hjkvxlpDXrC6udDp8CAryIKNBqIw7i5Mjs+Y3J7bdJOaQvBXoPTvQQf6fC+5DZMe
K0x7XHiqRK9zbUOM4a/5fNqrx8wo0NJmjMJ4hl4FSf+BZgUdqO/xrVYA2fortEPpNpUh9/zO1ZKi
08BREaIpO4eqBPv0CtymU7pVMit9QXVUlkHS03MgJRQKjqUz52gr3BtRjAsC41XFwBIv9fNT2HAA
VUvDr9vQngKvQ1W3zlpOdl544uoSASfgXbbFbgRn8+oL28ImLseyOI24MrBo7NMqjR0qeZBYUEWZ
2R8zypfQMinff/SEhzHnrzuEevKe9d6Fbfct8Fzq+h0CHuqcAO7xieNi5+iet74uN//jg8OVuOdF
eCN/5wX/eTrkNCmHaorg2/97npi7XaVJUibWSIczRJ0zagXG9K1Gic8U+i8X/76PrnR5hd2hrPlX
7F0wMhBXtpRF8ntBge2dUAxvK9ZMlOMEk/UQv2Vfb6BPicEXJfvy+oVdNCQsZNTxkTtxbqsYm2TT
IweSteuN7Nx73H21K/VDw+D7LFTe/QpnKi63yr1CmXTu56Gk4j0N+y1qjrgmnxSmqcLkAqNmB/TU
tEhUTIgdi10NkUmbfaXjT9N7AH27kBlqo5aKpt3V9m7glwDO0TCsuFbp+vx9mBnisPprUp82PuLK
t/Si7msyfIpccpKZCAec3ppgcfQDZ3RRIefG/dVi0Vovruxz0U/kdC4iXtRDe1BJYbVPOnuYNHiw
CQtl4x1XqCRCoXboVYWvxp/D8zQNqILjEP+q4mv+l0+go7H6P3viqZ2ipPXpIRvsiTdoaaazFVTU
LifdcogpsV1glyc43ZMA5JIXj4Tw00BzllRhvlqLmb1k2fAfRp2GYvamiOA9hle4SITwyfg8HaNP
/0UFNg0ILZ3dqn1j0wF5Ij2OvC8RXwgVWW306qnkX4/Mn48lIuwfEfQ2rbbKbcljseJFcDCjWqZ2
Bd+6Tt5LEYQ16xaG4nAMADdY7gEfsfParIIbm+69wcEUjz4efFUf/MlxyMMTL4v9i2NjuFaJVIV4
RkWoeDO8jiDFIsEKlEchVBSmRfc10V60hn/1eJDdIMEGDAZjZdOtPwed0NeT+ZRGXjoeEzL6xA7N
cMbfep+F5/ZaGg/sLgA4jhMN/tb6RrWyEf7aNVGicNHOOkCK0TGSvyyiD9QcuoTF4xyTTmcGIg8N
TTCDUbPBkKt2ClL7FIFtFRwozc4pjt/oU3l/vwW/UDj+3UZPIdvugSyJeeL4Fy3dMrh/mQ5u1g5q
KXR0owkdZ1QV4W+R9Dl0m/SMB2uZwQDaK1wl2MBJS4grukOVYlzmfN6A/Ph/j/FbBe8/byq0c0tR
uU3/k51ml9v1XolysBTuSCdPbynycdV3qyd529JSFy6QEpkV7dny6ApW/8GLIWZWTq27m2/lYcVi
dQXL7XwE24ERdurRqcXIes4RdeJh6Kn3MF4Ye8Pm8601qbcBDeZhFrysbsvSL8AK1QZHZ6mAA4gO
n8IoPAt2edWq7+gvcOXqCOJdgByHW2gibj4xA7SBIJ7BAqibCNaJevGMYZebV6AXuLqwOye38VdU
59cVlzBsSghXKZ2eLSq/N9CSTaAAa6JsZKERr3kbcifOhT0oJSq/0MlNRLrXjXC9JTMdQIXS4vsd
QHg5M31B2hfxB8Hy2zkPl2v7C6hnn4PeHmKEO7kMlrCEiZ7fLAF1FJDaxlWHlCzdLGh5oCgPizQA
Jf2S26X8kl4gvw+rx0S34b+872WhPySy/Pv04erfY4dIDB6daRMprmtCDwCcqogAEL5E2JBIzmEF
T1QSTLaLEt6Cpm/2VZqDUnjjXNvi7c3vBcDtyCMxLMK6pNZBdZrUClPvglvm3S00F+H2lVf1KYU1
pJXlbOmBqc5nVSQIHHTa1op7GwgWqRQenTfYoe7qEk40d4k4HmlH+yw5D3Adkya4v11ImG+Dpr0N
1BoKhBpt9yI76k4opi2RLbsQJ/nLwlurBSjn1siWkCXEPN4xwocrJVy/UDcxuL3Pl4M8oom2zznL
r0HLvc2261MalH3l7t1HJiqXWtQ6e5mPCMug7s8JIWvv+k45HvkzQEWxDXZ4UEZCqOdC5Tn/yKOa
AlkeqwcfJSXndPUrDNoAT4PZ/daaMqEHudq7hM+o3ZMLpyQXRkdz3bvgUfXAxyopw8NQ3ey7irDI
fVAfiBU4GK6JXyIfDSi7hiAPum+NWJrwc4L5HEihtRCFp099DvOGMfQqzde27mHr44J0/LKoMYZS
78Zer/2CVPzBX3sI2dlKdqzKv7unNtlOCOS+MF3i1MozdJ52F3wU/iMg8kzJha2RkI7nz3612tJo
ueEjHI1uHhv4AlhQm1Whr42hfgKo3nmAm0P9M0d+BbfSwr+Znopq9dkVpH7o13011IcoDQ+lEdhv
02vGF7qHoM8xrQ8+RO5LTd7FOWGN7BD/fMIwnUDgfXVh/gJtoyWlfaOMFEWjQfXvfVkqj5taF9ZN
nN6fdpvAlnpQjfIP1GqBbaxYaeoiGHDVQT46Tswwx5mIssTWecMvDlr1mzz4+7w2f0kp/hnT0x1+
P9r5blsZN8rvev+R6GsO5cXb59iYHb00MInyCo5rQFEYachb58IKhqhxhhnbeC+U+QxuHNkxYTDj
kdAA+GxNDeywFrAiQjvRDSwFS18nrU6EZA9JhvcFYUlF56EdUTJjv1MeE45tlxH+yWwW0i0ufBb8
RcVP/yUKoyNIro/qArZ2zyJYctmSlG2l3lBQNSjFmRw9C4C9AXoRdNqCVZ+WkGvFky5+tqtlvLlS
2SrBoAnXyxvFHzTg2KZpP/Xcjihg3URVP9yxXY9tyu5d4q2/F+e3Wqmm2FiYKKaiChzFvxvmuqu3
5vV0vAEzOcRWiLyB5eWfVZx7oqa1pJK262zfRKdq1z1HZ9qD2UDxhGto+r73c9fwSYQ8JfnSVqK6
+ArHp/yS34PJQTfPADhnG99Ihx8BoCKV6v5g29dpqw0VH1C3qRHZkuLgvB2ekmWchRJk8y9yynNN
CQzAb9XL3u/EXdO/p+oX3UL9n6E8ZQi4n0igBZaQRfrGEOPy2lW+hL6A5m/ZlUUb26e8nU4eCiQT
4Xm57Nypb9NLesQnKHgt5/qiMa7+krOgKah8S59IOjp3/y5etdwur1XreIU7sY/pxrydjj66oTDo
pjsWKqxsLwe03WCwabnbGTRBoa6oJ1okAbo+xgIsLfudFIjXi3RK+aX0rUsgqUxb0tBW+m4l/li3
stznWd26FdNzFVgHzwiz6MCdNNjH2Cae3W5FpeuYlCdkx72m91hv6SbecN527zvv0S+6L5Jm5Zda
1T/jecqZT4/L1ThsGY8Nsyr1NfryPdXL+8a86WGbYy7uVJeB/7sUf5A5aAV/b57fEDn/fP/T5jH1
Vill6aOYHt4t8jOFbZMY4bWmFrhrX7sIJuYyB12JT26IS/YtupFfHoBud65ZJ/ssknMXDltvT+X/
8954rxDbvxRM/hne072R7Y/K8WZXBSUFg4q66YdExeHfc/Dbu/zPlzxdBOlD1cvcvhbTe3IiLCKG
NYPLomkvY8urP7XxWXfMhRra7Mmimwb3NlTIiW74fw/ju/jzlD/8M4ynt0a93RQw8ixFeYnfsZgn
7AuhasFjbaeHnubr6/zTDOyZ5tpAPAc1ZY/oEp6mx+6NE7ndwuTq27PcCiFtqFugCw8PNQr5TYLh
FJfDYrEbk6bt91CzqjANCmq4BiAHWEfx34/y/YL/51E0i0MA7BJI+6fT25KlfaXoBTP6BeE4yoNW
ryW5hQShcAbu7ORdx2lgoCmxf/V+i7rq8zfTJrYEGtzUDP1pEnMLHdmzZFxIzNHtVikfcTk7TFFk
LgE4kGqkdErOH3VH9bMg72qjV3HFrw+PwhdfTyFMxW7t39Ovtsq6dTUfl2k9hJKfCBFq8yYY0fD1
VmZoRDXm5HSg0G/0Xhwn8m/H28/vfsrZzH1LyUvx3a0coaRj1M98SfNkUn3BEphqESw+79Vlrfw6
6T+eWPz8x6G6N1qZUizly/QW1H4z0U4u5eLu/gTfqBoZcHnOPY72Fr0fO7Z61NAgmhB6ui923ath
PJ2ldX7c3/Y1D2+ElAc6FZlmkLchHXQUKNIIrfRffOFvsw2UEDgsMZUkPQcBl/p0kfJ0dyHTq91m
6yGugx76wog1alTNw/s4BZyJr4Jp+ZdoTv8/TRvdxEbz6VCszOpcnw7amT0ufV+wXOHOpKR6Y4Ke
hCaZv5jZ3yDI/3zj0wl5r5bp7txSz1OSU+/4kfbudC6/3c4EpHxd0jHcoD+t9cFHenaYO1N4A8Mh
2456hajDLcmf/p783xpopkJVSDNkW8jpPr3pinTaqapc5qQUiBcfCWqJM5zuBKJXC9j+4NDuZHEP
jocQFeolOH04nvkCLf5bmMogTETNqJCY5jfE58fOv9jo/GW7e85SUPkTiHaBJKL8Sjv4gT465My0
jKX6XYb5qHePLvW6zJXicCaUcNyhLLepJLo4Yzt5GW/hV+w5j+3Oq636Wx3WBIxsCBFcg+rE0woW
UsvWZeOUT5knODzg2lXk0NEGu5/cZazsoR+DeKUSpXlbrygDY+/rSH/t2ydExSFcbz/3QKlooqfJ
XovNal1GhZQ5G/78ZnOOBggtIDA3pzM9faxST7GC86lTbD+NqrPTYqVZqVV4PHQNXAzst+sFbM7q
4GonEq19a4O1FlJa2tWNLCJ4FHf+3irfh/7TpYDgnExPQhG9F1NEGT9WaXsxMl3dZ/lUHQOkBecl
lMcMKTk28bbwCLtuXiHSBVmmCSoJNUWZg2whfazq7qShpF5jeO02J+/+EB1PuaHRDp0PuwUaBOva
u8uDJe/ew4rnjxJhJzJuA0Bzl9pB9GXHX9TYXzzRL+mHTXhtajjp6siHPm1+MFtGk6JXPj3baJY4
R+RahIJ32VFheGTudkk9JKoz/8i+1JwjJy4EfH5RuCo48atrohv/qVMVQm3l84j9O71RlNM6B0S5
IhvhiRb3hmvdHEnxqaIV3dansXqgfqPvvfLkPoDvz0qoXifknaL7rIIHuypQGVm+OHmMX+4WcGia
Zol+kk5B7ek2fVSGXhxgZEzlAL6OhR/55L7J4GTw5sR5UAVXCG/8LDID5P9CgxB5uaeLbbi3uJmU
W1AmeUWLBpwpimEr+k0WIhF0OBGj2W6yXjHJonPMOwp4ZKMkdKbioo+wYIX8ZWc31iePpOykp7C8
ehc5kqluau55fu2mXWNdRMvMMzIAlVnUWh/W0O3VNmuBRjPRGxeB6lw2+2t46FPfr63Ojf5GB7Nf
OcLo/uScob7mvtQ1UGrlGBD/3SAyQKFN8rLKV84BMhenYQkVW+VpNNKkdsmqoOsFuWgZPxr3jmOG
7F5BsURZl478fnxcSCdXJtlCWmTpHCrepmVX7fAHuQ/TFMnu0zSfbNead/toVvUnQTWtU2QrzJFs
O4jNJOn0vnNuXxTjNnCmlvMKKloWYxKWCM2kwlEMV/eXnvpO1rtbFG2bp73wWyeKOIgKTm3BCh4W
k9YaZ8HkgOZ2rHoXw0FzWScKQMxCc7cF3N79V9G3+apxNt3iF1pyZkTo3NDu6d7rREKn8bApMg8S
fecWVxwl1GBQhrgP7K9biJbZgIJlha0DgtOs7fINHYAPOiCC/Ye6xDEs4rS9nJbBKazny77+ZcTX
KapD77tYXuSBFWYCRmwOjclycEE8ok2EqH2mhVNMSkp0evgghVdXeu/YZd6Ms3Prl8kWpBC9l0+1
o3p8PXNRtTnTbys4yKqbgXLoZQtpfvaLDxk5GjyH3YIaig/4AH60dnZm9+A8S4fHA8fujorhxzVQ
bGjEHMI4x6Y+1YI8wupgeGPtme8AMOpEmqmgkpW13js0rvIOZRvJk3tozFVEkEhcFZJnQEWopkIH
RciGApYdHnW/DB+mAy55oCEQt3Ms1VVrF4YA/hLNQv5a9jNIz4RISgcx1dbXIVEgmYNV1hGRktzW
UOvv3osesm3nwj0BQkX9MnctcFdXV2pfEVKd7mkN0b3tmPFy66akjf6jrXQLnAoPLnKGKbH2O6mt
lOyIFHicD3Vu3rzT150qtOQUdYgKpHkX5DwVPw1R6ZQH+wVFCdO7U99HgSpBLuIxuzGij5xmT9dE
Ehat1NoR5cOkNdhvGIjEpQkKCx/NHN1SJ30nXYbenAXkjSYCFyljRFQy4vVvBSfO5kX1kYX6V7Ze
rm5YgEMVQEhP6lwjY0gRl9SLfnBP/ii7KsVlx2oAP7XNzjEwAqh85zq8ruBIdzg5r1cvPQbn0S1z
UBcBFEE4si7PQeur6JLhAAZvsv9F2Jk1KYtkffwTESEigrey7+BedWNYi4DIJu6f/v3lMzc9/U50
x0xXV1dpCUnmyZPn/BeKuhR9NVpsVDtZsY0h07TknL9/uTOYiAjbnAzuuavmsjV2qQwO5I+lsR/P
L47kX7KXd7vjLzK/Liqv/HgCEvl+EWvWFWpdedJ9SmvFarJnelohNhCxfFEUuaDdsf9F9yp7fze7
zmM4x3F/6FAZSNky1J1U8Kzv6zoYuZxMgEAZY3Rqti8UBKdfPJMhyY17PAQkA2/z6pzi+6+Wm4Pb
RTkyJzHSJSOzp7B5QmVCQT1oYlacQdEX3mqpfjIGzVeoJvTWI2QQBu8cSz5XztMcB0Uwvgo0PbvQ
v4CXKeL8vxPgH+AyxUPKhzpktf/e7Ps8v7dTzHTW+9+XxVmDjmtxn9efdVbFCgxQ/xSds338AnYh
THWqy5w9rfqihD/9fIyA0ase318/zh/oDDgjqAHOPR3cMib+0NAdBbp98idZt3osnjOiKxV+hYkb
PI+6W+tkMjWF0u6b/XhM+++jgSGnsvl+NsSUULJnH2o3l5JXLCeXidmFzzvH/MnmGSCtM3Ig94g/
5kPCfbgc0CW3PVTuBWx+9Er2HuDcezpFdwGOhATJ4Vqw6FHEtHPyGipVU/uOldhWjdNx2gWSZNSL
92qAoLR+OAWRKHiW9i1CDWuSVL4S3m1mIykqrSVkb2I2KZlc57tYKuZwBBkKRNOiFVxHjzhfKGGR
yEIOddPZ99bVrDKcWYTvu0sbWlWdNn6maA1I9mlHA9C7UumcGDTzFHrftTk9PNuETgnCBrxoFCsI
DWzaqF6omssc3nEglr8vVHORNwmKRIly/+K9Mi3RD0839xjBYSDiKaN5/hb52zNsmL5pF5bxuwE7
8HRHH3AOhwZvhTnjNUwNag6NOUJW6+fyNtsn5RG7pJ/EZnE3Jr0BAmsvEfj9QvInsnNHrGKKeNgp
dxBZVRBwGTlQ9Oh7ngoL65MZTausIVx+5TezJiSM7enLkcbWDMS2K92R/VrIb7OZeMpCRVGtdNMH
9up08anAtoiPNEQduizR60cjC8M/KC0Wk2+9AEtl7r+K6B69JsZFN9WRO6lCHRGLLtafQY0I735+
I2ZfNmfFl/PsWS/PWlAOXs2FVa7yMAuKmBd75E3Txh7TRpLm9a/KjtLTVKA0NBiX5eRhNIH+c0My
oDWhbHhTm13i8f0K8909I/CMt8wFed3gS7iUrXorucq37AnSy2D0lfH+1I4PTx/Pr71Bi2K6lVIh
XgLg5pS90fdBhRw804OEEjcL/hjP9Ov5MB5f74crjQlF0s1sR2Ypz1+DI1/tE/papXH7GcLeHn0h
lrp5hHRMQDiwVfWNQc2qExpA/c/tB/v4+7zIJATFSlOAtfbzKwBSyu3O1Xgfx+bsNR8nBY4iABbh
R2rMdatwBzD0xkt15EPhIxf0/fQd/ZvY+ljW6Md9olk/CkarztE+egL09bPancbOnX4Pl1GaT5Cz
YFUTkmH1oG+1j9asVefymGsP4xyVx7I1YXdf8K13uX/ufAQFaE/bFZnMf0n2RTL/38cXpDEAFShj
Fcti+U894C/Hl0HqxrO+uRHRMjy8kIXRvAtidjLyFbk7OjxDwom/d1aKq3somdIhbqO7MXhTc7Bn
0dtBhKSBsTD11Ojtk1x4I++BVEnhllThNP/idObJuyI3oFudN7h3W0akZPiXjs7/IB0IgQ86bqOJ
OpnJf9oYf7mLStbr0f1ybemYjAvkKmAshftPcs6xqRL64imb37fuP6LSR6BFKAyTAcm2DBYAhRaz
sCX4VugkINc32PmqDw3NQNimPpztm30hbhoTdFg+Bu8ZoTr31SDCMt4hJ4xkVBPO/uVIKcPv+/9P
RR0hMkQBRlapQvztRJ0/unza66N2vbE7Yjgnyl2z25kyoAaA3fwXaQ6QHX7Tzr+Sm4MaBczxffoE
6TP1isSDNjI/fa+G31cszYuPHPADbF1b2qMNb2nzO5m5kJxusdtj27KmdCeoZm7upn6x3yDlzOdg
kQNdXvZgcXLtNVOf2PQyK7u4uORcD7RnVq1GnS2YeUv8DZfIWjiYoIKVEyS/vVFEPyCOk/PuBvpf
88pkOUtxOhxptm50sj24msf/QKg+3CMkYa3A+Au+x1JkJ7/VrjMu0RHS0t2ic+5NrefNCjQTCX5w
WSf3iVIXQJUc5QPYp86PQJHslB1qVfjDWTTFk2kUUReBRg4S5LN0vxpkMASuHmOB7QSMuAFLjSMG
PVbOD3MQ0acVoNQx7lwWuytgaUoZHNxo0XKT3kZC5R3vYkWxNgqkcjzanZ3wWJGAVCbY0KLiLLho
CI+5y+UtADeDXBcYRUEciuyJ9QUNSKGqVS9oir6FVrpsY9E5D36AvS+ynzfeCYATtXkQGLVp3TcQ
qCG64HipmtyW9r0T5YWpP5uffxLgDyivrkWHdcf5bi/QHqIsSc7s7X+fMLcERBKYbeehzZQIdKP5
WjREsJt9M2YuSApBXHq68lw4P5g7bjert5mWimYm2fMPoxyNgApkqGQi8RXsulAArxgZ7irizZx7
bHoZgIxhnmcgnkCeBDtsTKDn1+QCC7Anc6+CgPKFRe+DHrXHe28W7/ma7bl8JaC9YKzsZEafXpsn
XzYqufixIdrWWee9+TgBX1LQUd9p3+BxB+Dd1icU3IXXdRaiCa3j2ZTclEbIxl/JqUCjoF8wsiIT
8pq5VImkTrbBmMmOxDHwPcf1/GsMJAAiD8Ses3lDX8MUAM8ZzuwI5GEBPE8KLHLGxpcgTrS8r0aa
AfEyL18vgBDKc9Guh80CjeM9c4BYvOb3C4WB2xHYHUAi4QdQFJaWkORVFcRqZNTN0QlNr6csxrUH
7UF2OCf5es0nyJqZeXJkGyRhxyPh4mC3c4DGIJ/mzK9888eZJoF85N2vc8BokMfpFoFqmr8W1bxE
T8/IbaNZL939IoclUS+JuW7GNnk2ENJHjQ64BVSpDHhkwBRH1h7/c2lB3uoCC0wW9tdnpABWG9PS
RYbT6NEkR1aNabQTqBNEjDY7gQW9rQUATsDgfqcpBVAmD0srUsfGTfVHvc24G9hEEJrMXWYuaxvY
+Zk5dQuOQWdudI5h82CD7v8xC/4oppjyarVoAs+7Ocnidx9ySW+cVuH8kSRCnQPbgKrW4jnPM2+F
VqRklbqloee0gD8GsI264s8fHsMdrLPC2hnFL8oPBoa7Xv3rJdEn8UD2NpqYNREyEYgBvAC/QcgP
GJFla7quWXGHEfJHnCdDzsRw1cAL+9xY4cm3OdDpXQHQpvj4Ir4yVT2qFfOVChdpxJxh7/i0g4cf
RV/Q+xaeDI2PYabDK0Cy2J57XoLdwkI4Y2OKI+g5IwX/6Rb+hyzcFZEyJh9+WDzX7iNhTeULENZq
Igwb7MvqaULXJGAlpMB04pDkuHbzL+UO6xB2IcKS1H8ox1lODTzzfbQaodV0OXzUXoOe9If//ozn
4Zkm/d3c3pDDp0QiIJjwnHeT3ux3NF3RwII1sDeebHzz38L+ZaBRC4oSfEDZOY/Ifrk2KsUQyO5z
gFbhXLnYxaY4jjzpgJLVRWjY8OROy54UVJQynTtQGxCj1tWyxDlfnx9UDFnMUYhiLKp+eFbSaB6Z
sepzjgSICErIJq26oJcVV971ghQtoSFCKl+bL/beAisa2g9f3uI+H9ByQRCoe5lnbUXG3puzQ+lc
XIUzsfB1EIsVzZJ12iqGBXNKINc/KInIKmL/g7e+GkspJZeTDEp2HA5Zeza0yMBdZorkur671+Yc
07vo2H0at3SMosj8NDOem/vInWFLeF72xYECyTend0X2B83tqeLhDdJuqnda3wxp3e8EDYAMvDLG
zBVKO1jX9RmBJOIYU5EkC14D2GN0KtfG8hEsqSYYHzQy3oWhP+3LydWAXFkP7kv1pz+Vk6+BsPUO
FVQ8URe6OWAdQeJyYgc1zpC6+Iw33b+VPKI5tALDmM4OKNgO5uSGDA/YfP5+fI5hlN/mYUjIsmJD
Wftxnn5UngDh7CV7MIGwnS5fb6d9EAgDdsffKSNMJXDezX3grT7ySmdgFO8Y2sADY+MRS7TB7USy
lQgzBZoOqoG8BpgUEmBO6y0sMEEou60G9JMl620pxv2gnv2RFHWHHA3oyxzb0IpPePxxHMTFw4/D
5hCGMNOeFwAbT5+Ch7WdcNnW4TL3DeLJcf1kF15e1sJyXQieQJ7SA9iWxEL8AV47YLhHAohqwXYc
kX0awOtRqBB2xTSJHj5sMO81H30h/Em1AAwzGO4aB4qvJjrDBltm7VZtwhvxOLvBHtJITqAbor5z
zO3xV2NQdkEseMstxthRhSrgZxC0H4fDNLgYx9L+ca/SPMthoWWuvx/N1411oGxDyR4T6GJ+1Lzs
vAvM493BWs3c0Eet5tLq33Qa/kf3avpf2ePfCvjXe1E+c5UqheRCrTRYz8JXrXJSxIeFDm/JOhWr
lLEn/8oTBpNDVrT556PFn170344WYA6UyRgzHm2C3tF/F0tOuly9c6Vv1++Ere81ZyuhwGmv6Buc
2Miv8+0c2iCzePOGgGI8nTXb17/RYuT/gcphNP5yGX9rIL9ep1Y/nTjhAJMEwa8GZEa6E32+V1/n
zvu6psP8vp8n2jvIT8YXO8dhZHBUhxDxxkG+jj9nQaJsT8kzKK3F7GSo+4DtGGC4AmG1Z1M+rSCB
eR7TroDF2lrTEcff+beavSQbJzlUGQ9xjgAtsLG5Xs7XKrQ/vJ/9QrhNwxXzXzIylVTDl8185sTt
x7r75NCy8iVfPRI8zbMLwJz5c/1lPpLY5KV9PJJq7uMJDBaDOIJXDEpzMy9rFcyVqPntD//8MKf/
o/JFD2+kqijGIF8l/20Uu2upj/fTcbN+I+jwcOjl8EzdBo2HCaxd0l1YqcjOEpjd54dsStaXZldZ
DX5OIK+v9jMcnD4S6OrKy0Oh8UupizNlmaH5C9Wdksx2Arbx6uRLgLIOAF3rHOdLqsGn6BqNvgQ2
5p/vSfn/jS64iX+5p7/19AdFmXaD/G7WEwe3rG8puWLXoAACnHo4MyDjdjcEpONO+WdmPOzOILC2
AuDtDsHTmqUAgznQjk0p/ecLG4uV8feV89cL+1uZUZ9qRXF/MtgU7VDbeP3CLb66aHo6T18oSEhe
ZVY2wEnnYo4X//zh8vR/HT7HkykrVhBIlenfDp8z7TxM6um1gRV08qRlY74DHbHZqdUJw4Tgcdxn
UzjKD+vhK7bqoqr6+XQBA4YNBVzd6uPGvHHQvkWdXaEQ0kf7jxMi+6JUFCBePiHbda/BOy6txi6t
Knrj/LO6oW6KOrinxaXzxvvvfOxRHu98hOol4PyUgIIBPfeXM/FPq9I+L3QKhZwML85+AYjMY555
r5+n38U9orEaxeFgykNSkOopXSyF51NjQIt3ICGXXY1WMsht4+6fYloXtV2ESnJAtto+W+32ESJw
doW/QrbBFqkhNESfBHGbkVs4DxBs5+gUTTJ0nTzOlKTnBJSxD9HekmideUoKenVHDcI94/swozzQ
f+l0Ev/5MU3+P3ptqv71Kf0tyOdPpbreCtABoELzzTVEQAVXhDKDD8Axd6APf0paOkhfdaThV9BZ
/WrmTCgvS+nMY9bOm0icwOtAaAIjiqX4s+xN4kZWh0Ar0ErK6oWv/EttA/CqwGf9fXKDn8J+czQC
TfX3Gjr95iq/T+t2fQJ7i9Kxm2f0Nqe+GjTJmSXYBpjX0raTFvy4j4qlxAHJudF/buMLWlp1/IoG
YN3vUNrVC+l7ohuzbxoQd4ohm+GMrcj7W4Xh8E7H8YQ8b/nYTiNUrjYzBP0KR03r4BLmgdBUprqO
acQ5LWMdfVrJLQ8Tv+No21ABuzGmvfP0yvjhVxvs4J18cQ81Dtr9cbacZDQ/NISnp9H9m+rJ87vc
VFzIstqchIEEX8T3FJOrTbWZIT2+aSEHZCUVvyW61RqUXb7njLesj+JrUc7HmZxMPkdZgTIAR7Y9
xawbh+6XfzcH62L/mXlhjdXmyeqiwrt6D38U14HETZ0hHYwQ2VU8BQOfelklI+SFT87DPVsUgR1h
tvaioFfivXEF5Lg3qC3TpdwjO1+hDIM1jkvZfdUHJ+f1VWSIlvP+M+LRp6hejt0memFu0zisR2ca
wBcw3+HeORvToDWpE9CWqO2T93AnLvB/9+U+7S4dudJPb5UuKQ6rFB4FXU0taP0Gy0BsWdzxegad
5GI/UVPW3JuDVRGxZGbXMTXr6LKq3Sqo3Motg0pc+QIN9LjCzKiKGwdov4+SXKr7tX9JLiGkE/fq
ygFtBw+9CUdzatrm4rReuYOjWYNzCVsfLqZHrRyR62nUmddw6uz9KjjhZXyLFKr8+7CN9r604zEz
LUsXH4MAa49X9A6ovAc4oQbqtsraCh+H/ve9bddP9K9asyTapPvwvH0lk2UVDrtioy9PcXd4burV
OW4OdPM3pxgR+WSc6HhtKLG+yqPztvkap7OXOUm7r26rxZevek2AfG7fb/P51f+Wmfx1TvhnSSxF
7CnATmVd0NBc9/4VsWZZn/f+hdzNnzwBZdK+oXmTvj0EwRfi6xSQHlC1Vcm4PFdyeFYEcg29cPEy
LXhEt0wJoQTzFvHWMniumrRbnX5em25Fa4s21EY/tosm1Y/V4rICoPDYTI8v3HjocWDJg2zc4XY4
pf1hfBwfSxZjv3jEFfWJ+BbnAW48qwti0W2s7YQA+QqP0SeMhkPFn6QQMxF8LP2zPeaHejM6nlb8
ciSi2YXyOaSv7wbfPNprB1q+9YFKV8MxUFQT2gNfVFHfu20ADai77g5lT/umBPM6tgd+1B74UXto
D7ymPcy+Ofyru8fm9NNwi9Mj23w5b1aduCUwHxsF+MBOJdkDmwPaS/f4E/2BxvHjPyNx26g7LkL9
Hh0nlHkO2o53aDuVymzl9ahht1B70897gXQ6b5198+nqjg4af41v+frngtUd/Sldh+HWrCbHx6Ze
FB/ndNhwkcrulE44cqNyueE22g00qcWwKQ+iH7UT7ejjc6dMLMZlTLsaisKBLyf+9mteiW/5PzVb
fs1r//MbRYwH34q31NZ/XlJv+DeREkxCdaAKzKDS1UWp5zD4QyAFGpFN92cJWMpobDUJoCy/J9yA
6IXFO/hqUm+kZWT21tQRWVMdP0N1N/VJmFc8/x29xSfG42N/iNjePSRorFkIIc3fR2N/6iuuTBFb
SQqvILOYkD+MrXMoJ00oHISu0KDuNqACwi+i+EuMlhw9wtmJD+q8MegZoQ9D7uGNM8nOycTGIDkq
GEWSB+2NHPSMPDzOmIFQJAMwbkfVQY+UpD6K+2IcTjQxmGu0WnV8BLBbBAfh3vyTgVjePmJDylRM
3GRaIC9HTSRaF20suzMLCAUuQGcbDGb4hBGiZoM95ZRAowS4zd7bIyTXBMJWo4+GSN12SZcMGaL8
OJy18XmFQrp9+tF2zYpHre56MaPF7MzfVntgRmEsJVnatyiUfc++meavo/b94CfKLlJ2BTZneMXt
6gOPvsaBCluJmm2l5bbgZXzKif45yWbL4Xji2pkYbGgqbZuHP2GfeCBdx466IgJjHjrEVHtgRBAD
3gRMNejsIr2sVPfhdEsODysh5a9n4hFqwYBY1SRr49aXw70/Y2NuQhF0tQQ7KjHsLluQUy6Sp4f9
WSLviOKJin/VefU68gTdcczwe5PF1a7dEU3XGUm2nmk74mc02jQp5qaLyu0zTBRSNaz8fSogQW10
WdYYK5TRPSCsVfg9PZx3+Ipu9j3o8bXDOSu+BvcvmjjdFTr6ZVt6JUSUzq3D8wFIMA6OcRPD1Axn
0TMbea+0CRwwk+qCUkq3vdB4/9h/0IM+L8/L4bddF8spZEKU0be3CGOz5Jye0tFGCZ5fZfYOKMUN
63dwc+o1v3Zbrln/KJbn5NVidvWIPonAlhz0uCKcee4ilN5TUofgmubBHw7XO7yvhvhx6FbVYgKD
5onKuX0RLqB2Q5fhYak2rgIAsfZ+vXiGz7Bf7P0Lf6NjjKZHZtCx31BeLuc82l232mOWpbjixXev
Bp7WsvawIFkBg6mxa7gkFct4iIe4woXuTSm0D0bZjLHPk5PzDE+wg+WQZZ68Ns2K01cwima2tIM8
+/ReUY8fmhagpbhBmcwCwYD1lbjPltpKyL37j02+UL/r+JSW7ttTcfq4baab1tfc3H2H8GQDMaHa
jK9PaqXsCe6FoWjj2U738+AevjbcQfpgm+6WOY/9zXMtP/uojbpEHAnfW3n73M6AR93gh2rBnY28
DDR24PtSGJip7oXWBkApLn2g9BhcVj17ztPrF2+hthq/w0dpXFZtPGHwiLrM/03xw5iuLihCxijP
hA1PeDTFfKRJi48hbtIxAXm0qXlLI95SH/5sOmcxqC+86uTdpIYowY5UrB5HujXtRhHCnCxq+G4p
0f5ZmPxW3uHzQRBGzREC5qHdAIuBe8vXeoO7GGGoxyOQpQxpFjLpDtwQGx5aHaSCuNWB9v6uNk8M
3ng6PPXhuP987lj2dOReFt/hrCcyxz+pZLnBukNbkoOSOL6TZjeJpOBPAjkl7l1xrtOz+tBvRHKl
QfKFduvdMjWos+FXpBUDwsqCjLOQwzJ4xU3SrjWWAJn3edn6/8kKXoeGZ3dbV9EzwH0veXsTBvj8
c07rxfQ4A4XBGBBYxpsbg/g6tIt68Sd74MsNo1KgVkyyEe/Jg9NHH1cLtuFUbMU3sfN1q1r8gFzj
FaMnSYrD9cR38ps/11FmwgauSarPE09erozevy97v/c7dMQF8CaDDP3bJdqXFohfvT0lHBaY0cTl
jBxFPzapUhuDmByrkwLKERzhOxQPWlwzoGjWT5tJixLTwOtWog2y5GgC5I8AkYNCWHMWoXu8bZZQ
lN5bauR5VIeToMgav09HODhKn2WoRtrnJGlBCLyM0yFPp8l0VYV3X8cV6+qPl3s64r1dptejGukh
HacyQgWTsrhMr68O2U3CsSfHs5gIEuTeLFKiiQcXOQG66OOEFOw/zpjCaPhMzWKFC3j7t93eVRY5
xp2PEOyGhYGM33vVSqHoWQRgEjPc3bAY0W0KwIciLuKpcDkBayWl52zq3jwS02SSPL616Orvudw2
vO3eTunhJOftsWdTrHK1d29oda6Bm8dSVoUvLgUWoPhAZ7rkw5OK7yUfOypLw97rQjV+l4d6gmfY
pnDbdA+uEYdOrEUfnupL0SMde2Ov4Mx+QxGV8/omT2fZ5Xje7JeTb2GThn+cg6dSiiUdQBLOHplu
S1l3HCVc/5awH4CRpgWxzjEEbVMwBtbNbkMZIxskna3lNGjiC4rUg3fxuUesc0/+NXpHN4zh7vHZ
LdMH9zeLqN6EYxJMt1s8vC7Of7SsDOXFm87+AIGnNH/QZGmi3r6tqAjEyrFeXQ9VKvn7XbXSstF3
43aulL39uz9K9XRYP13VGic3WwjAIVW1G9sd1Q0gI9EZajq0XS83KtozV+flFRH+SSrJx+MLfyxO
5y1VpYtPX8EuYsB89AgdUDcnA6Sdi2NhOF5c2EmLsA+oiQEhTMAT6ab8Nqo7xib3w/5mnJ9kmSbf
SIQW3XgV1gQQGvY2ZIGL8cW8HAok4RAMaaACmh3234SthVyb9aodmzL07ocp0ewjbsGtbKyhsO7v
ZASoGagLqXYhXqMPljSL35pZFlZdmAqvJ5u8mDIZ5iFHmg1nMs04AzLgdJw0GpBv6TMPq2i/GjHo
l2MFTjSb5KaEAsPZRPy6Rz8IT8FE/nxn8ucrece3D3z+4jv67ikj+zNb0CtjA3LzzzKT4uYLn8X1
5UtaaIv9T7mmLZhPabgU5Gi3aBThiuVdOfNorvhe7AeUoYhEJGaPSA1rF0PWr306SfN+rn88t8Pv
DAuUAZfZK/qdVXT9Oi05Q0KzVeP9zzRlseLnFCj0K0feGcjuKD1zbhunotMQ71f8C1QW837dR+LT
Zvb1S11U625ZR/xu8lGuRZKyvW6HiXn50h9EEeG/idph0q9b1K8ehMarR1KHZ+figdNSk7x+2yz/
VKBxEQ9nuGDWn8x8H/uk/aoTUWr/cdnCebt/Fajvbe/u3YVD6e3DiSlk+6dp/dtHctCurwHpTjBJ
q19gYfIW0Hf5++jnHeVsAdY7JfpHSyOel2K3AoYvy0Pxli7Ihccm4z+h2cpeaNCMynAUiU4b3JYW
k+U4uRbGnY5lhFFjILvFciw+fpmH5wBiVoKwC/GCaqUxXsrZm3buLCZfy0M6fJOlasmEsrezD/dI
JeZYF02Z+Pho0Q4FR5f0IWub8tTDrZIpxslaBPy5XAFGZBPacxh/B1NixBi40SvRIsF8K+K9K8dl
hH0UCzMnmo2JjDhO+3heeXt+8sSmckbsPB96rw+ny0pw6SFeTmA4ivJqOKUdeQN3Kn5dezrIFVdG
EGXC5cC7z3JPhkasIrpAEz94bamFBpd4T6x7EGln2IgT1Ww5w8DyW08UjLw3CmNASEbJWQ85IGCR
dbYaAtzEJOjS1wWmS5QgVXUr4FRjr48qX0/BeAfg/jM91bHRVpBJLjKFIgruXx6lH0eyS8rnr/AV
PsL8B2jwUcpm2X0jLrHyWpPu1ED+M79sWLRAQzeYZ7PRbjqhN19SZy2da6ByEqAUgQkno5dg2h2k
cy16+twBrqM6TqAIQtFSHNstxWYqQFgP9uHDUyzOPxGSRDww2advS6WnXYkt72lsf2G1skWMl2V4
5S9xMbxfw/uodYgaDvh0eLYY4hgnc8z+Jhyb6/AWtqvBO8VyVodsMTIo/jwced2WhY6zZx4JOj5C
0P4oAerrnmPUaiaJkqkRdqEBJRTa4SUpIQmC++ZvcL3LiXsLx99T/hZnvWTvjpIybHco4GykT32p
L9mq98v9Er/SUQJe/hxo61EyStRPPcxD6VPlWZy3OV9PW22Bi4sxwObu0gobLCmuKTGVbNrwHhgy
lEDIkbFRQBpJ8dlK3TxqgooZXEUIgWISy2QNVSEGGsAtcJ7O3RGbr8ZEeaW82qtXiqMnDKM9+d4v
lYxr3i+nyZn9uQy5zET63F9R25gkhU5UhViDaJWMJM1srUQa/5yD07aM9BTZcwcssBJiyRbln+RN
VIR7QhslNF9b6EJ0ZYlfp4vfpjBg4/G8vqesz+bIcGajpAnGjdFKHGZB7ov/4v5174U0N3E8euxU
EpPZOg/7nZKNE43ILp4T27X3XoywPRPnpeFXDh5O6d8N1VGZ5TCF/L0pM2KQnAIcXaGGIVzqIv9E
ux0LUQujtPjC6U38pdzTosYVaQd5btiHYgXNiDptOLHf/oWrYHQmyfWoccGzT1Z0/Nyqi304Ys5p
0W1XM/NyvN4qf2Ae5xkRPVDMO4tNT8WHPKmBIjvLKuB1uBvgeGldOXvmzoOMgBTGunmykP95c/cQ
PTD6rMg06NPhD+cTP7wX7pAdzput2eGrLCPaPsXATXHwCI5kB4Ur3Aol4JAQ3GyR8ZRcjbQQUfjF
85wmMzQ7FMLfyMPj0Id3sSUM4mtQoXp+t0Jju8X/h9yIu3KZ+IdiozqKc1qQGWTT5cC1j5KWu+wo
S05ZpQpcDBUf31lW+GKdnuLRdxWW4TMTj5EcMVJjcbwVt0LIZZjHHnyrJF+xrb92alZszkEX8GzF
0hZpH7YdWoovnVCsW5DG2TM6Ahxtpn6Oz6R4aKcFxuqLCeYwvMC/IQ0z8S5uQ6+kcOHaRAD0ia2n
7BU8DXXRAemWM0afyAET0MVMuFhATwouFhuWg1hEKEWjHTlygr1niLlq0ETSqkzKBJ532Ht12tqj
bb7MlxVh++6fNyRvZp0q/A0U8j2s05Nr1GIDj9pYQOHAVej6oALIx029MkSJL6KKhcgCgiNmn4zd
k3teSLSLnpsCTZjp7hbq3yy0rB6bxaI7kCcm2ocen9eUHec5uWjnTkno65CsBu4xBV9kOPDIQeDB
1WKVx6VkHT8uGf5pCB3I4awaQMoR46JFEjQnVrOnMRYkhoR01arWE4/LjfV5G+pLkfWyBAKWgnuy
W+ZMTU1hYoLZ8yb4DA4eiiScD56BtHhTE6//dFffi44lLRKUlnlOCzq5BxdiYkcyqkR7e5zu7Yso
9FhQgrIJW5sucurosR3TMcOywaIk5vze3b2HkxP/SY+RMlsOyEtPQfXGuf9mOwW14XD6szjNuHpK
O8N5M+pk/XhcNkKyGEn5J4rLT+FgYDZsklchngKuowQORrctuvBB/Romkv1H/ihCiYgtFLtCN6cx
RREd63Tt4xyJhB9CN9uDSPX3wvGRDYKZuADIEfXWhJazbHHcwRBoioHZy0X4jG1eClSvNtlKaBu+
wpbPvAU3TOyB0nNdxXYEzUQYK9LYyOhsudj2WmTzfH6VnlCaeDJlh3AEAlCKtYXqFBkklOTGA9qz
iDkEWaOk496vWyYCCYHil+kY8AygFqIYYl9Oz0xUnZzfnNxpcI4ewZNtksSenQCoCNa29whzXdoq
hcVKA2FOm8KDJ8XRqLF0+xk9mAa5kzNfJ14V4nJJiHhxtqBDBuQzq39LNBV++vDm9TR4mJSr6zZf
n7caKEYMNXlO2Byq1EmnbGhTBlDHZeZklcnNvbnN+mXjA886HWPZPUmnKyVWY4W4pAPDo0uINt9F
WNAgVPlgMxNka5WON97nIEYqEX5xgwd8SQ/oStwk3tFPnDFhyL8MhCu9LWfChLatQegD8fMIRs4j
EC9v7S6e+Y3//h08oQLoglTGHnVgc+Bq2MnUrGMBAaRnjnNy5btr9LTYMlYtG4A40UJ4dae2HmDs
6g/JOHhDOKWPUkaXAPMnv+Y8RHZNgEOpzXz7THdmr2aJ6c+lZhO7sWSOVxdOqRPzHDPr7PtCaGtf
jd6uky56Bd36FuzjeonqCC2wMhnz9bxGjdO7RHfSnGIBaE0kWhN8TtUIPgkURImba5Mx9IDL18Wt
cVQtEyySmS7NdorTduPyoJLRFmc6a8oG+Pj6P8LOa0dxrWvXV2TJxvkUZ8DkUNQJKio4G3AAzNX/
z+ytLfXXaq0+aa3VoTD29JxjvOMNApEdTTn2goaWGquuj5JxEe1QT7hnRgtO5Tx5ngmHA6V50fKb
yBnC6x47rtjc1vTvJUizEeX7ljJVaHEQwS9an85pwms8W2I1OvJPNOQ4oq1ZToG2bF3yQTcSc+48
yD1tOmJ3u5LArBKuSk4r+xFjcJ5XeI9bCjwjNJd6ZBB0LHMCU3nRPNeACNbCWMifCdtUwX7RTNmZ
/ZTg1EtU7ql72GxEFjgABQbu12kO4nGPefN5C9J5te1n6ZwmnuMwXYxw4ckWBecL2xDHZx1XNPni
/2ygDDiCIi7anl3xZEKF4tZRyQMSeatmVM6KeR4py2RRwq/qmXZeY7YPWggUCSudkb6+KtieHsjz
KT+mCXPAju7oBETAWUnOnsQMkxAJAlKZ508NLw1EurIa3Q5aiGQHjPTX/DOWljzPKVnVAQfQNida
luOJRuXGe0IBD12AbsDtx1icE0hC51ByEN+dFwcfgo5FP70xSSedMs5XMnR3m+Dn5TA1ubEN30Oa
GYQ7ie8lMbOVYcPozDOSNR6srHFaBrYesbpIzSM//IobesHWisAm0hBQiA0unRjzEROSUwAHY2Jg
T5/M78i+ICTj5E4cIENr1QckhptzXnAvo4Z5Bn8aSkxvT5M7vJ0mZptkhiziKPNIGC/cF5hss+l3
M5UJ8Q1+/8BdkUMIGNQ9negEwhEZFy8Ou+8Y/jbcBw8dHxwNBji/frXixi/g6xhQRAyRKS1F2HEP
/KhHKMQACoT+NLiEKVuNRYJntrjxPr48OH0RN59eSMKIPmP0XTNMYiAHHajwZdLk+RPfiOtId635
y9ddJhCQcEfsMXaUbhNAZwZO0WkOL4azv/JUtw+KiQn9aBSUuzS4ktYszisTQoaBwVjLMH1EPPZo
VUftVPF1H53XtI56kbuFPf+dwXkf3CNLhKzzuYR7zDsn5/RhcBV13A4NU76Hl/KNVb/DD4sBClQQ
ViCBN5yc/miicDYwykL7mU7KHaNr+gF+9QbaxwqPvQolUOHncTpL5lfydw0cHNOl7o8CM6pnaYQi
YfognzOZNxFaV1ytGNYCfof1AkgjkKClz6q97srTG0nC0rFkXifxHSyG3iaDMaJo0WTJB7aPoxol
c8Y/MrMhZqxOshZTGv1oh8NKCAjTWN88uOALMdCn1TDhkF3dprcpMBDNZ7XQfDlUj9KMfHCYAT18
WQtlnrHKZ+ZWPNQr/i/lhERzn1ebo/aGXleNzOXlkMcWnnTT7FPmXedc5rchW0JXsCAWVW4X31DH
ysHFw6QzLmN5rUT27HK2l+ZSWfKCbxCJCqRulizpVCZpOEQN25xIUaaGmKaAZwS2T5rJI6K7OnAB
c3G/2ei2BhG73jCr55etyeYyQhQ0YuNqtwXD+XJt0rmP/GZcrg2QLHYpzuaJAYI3oheR4lbs+dLq
9Jmuk2X3IfeO8ZnOqSAo7i/IJOxJub755YSsbSrMZkcXt8kWDL3mA/QLy2ddUgZr1Ju3ZU9ktLK3
/G5Omu705WR06xUtwEv0abTcNj1usQgHGEk4gsGmoPymTKUgpgO0YzNOyJReKKG1bwCDk1X2nfN/
BXZSwja/+k43DJ0md8Knf+GxlIYgDWDPRgRiAzrzhGonzTtir6W4AzXtppp/E8e677ANY2XNwdoI
4a/ipKvmm50vzgs3XV2/k4U178/s2IuOPx/OKG/sI0wUoIgm0hjpwOpwT5OSJW8xk4VV78KvvoVQ
TFxCfDHYYv2zFkUOtbk15sb8crbW+Q4tsSjq5TPLYgW3xL/uVQh3JkeGzo3FWiq4xzziuHdtMrdB
ERyR/sRGC/l5sjYAaww23gvulVgiQ7BMRAHrsVgosvA4Blct8e8zHR4qbBeE6+gkNJd2nHKUzIpJ
STOOdClqCA4rHbHnQF8ZptmmI49P9PYjN4u4QxD/aGHgstvOiT6UZTQdOAIYSOIKgOixomA7uSIt
jEoG99MbRQhLBwiFPXHASb2KSig4MkfNMD6eMOyEIE37YviA575g2vANpvkiX4BthojQuFLxxpHH
IbpLHtMILs+DdQsXjR/F9BtPQlhzdKwJpx3LjhwPOkEW4TU+rU22Dc41j/Guc52RZkrlb7ydoBYh
NK84uAz3tGwBaDg40ebl/ADeFrA3Uds/cbG4uC23TafKt1d8EGVMxU5tIBTmX63or1hLpnOl0ssA
grj5Mam+Eo/cnIFks2HfXOh22ISJqUTvn3yhPr+iKrryUhJfD/s4DUGy04m+LBl7Ij2DgT2CTinq
dZubWrgI/jkai0U7xbUvvmGumq8e09GvQytZVJQudBv0ctWijqGzEcRmEonG1gTvD9gJ30tuLSas
HXkQEmlvUzKuqYbNgEGxg/1ZTSMMvQJeoj6H3M53NSjcbjTita/RVbSMU54T3Di2NN2Qfhhu0jTl
vMu0coDLWVgFGKR4SniiY8rdJL6wPyGy553X5jyS6LrHqzFixDG5UEy0M2ZG9DPlPuOTLgtka7ga
yf4xX52QUTbUvcg5DidqupptIp9qbCA1X5k7yjk9cp+cx/XOXjZxsa0iejkmGVQ8YUb/X22vLFcm
P+sGo+8CTTytDxukxSFb/ip+b6AWkl9NdTiN7Oeo/+HvxpfDhdk8M2LfbSgLFGIPhh/df7owJpgc
bPlNp48QbTJ5kHzKQqBgnUVN2CgcA+qxHUcMbA6eaaxzYAl+6GnVTkRDRAe9ttanOWk9nAsYAcYw
NaYnlpccMN9E8mRHxpzF5rEIeISw0DzxsL5E4WP48DGpCcvJM84WVFgzTusJbL6wi4mfXGG1cJoL
g0DJN2eI2XltH3gZ6wA38Mw5spuZWCyjScnhYnMIim95AmJPtz1U0npuRzg8cFrp9PnJ4gJrDk4v
2/Yt1NYnqCMwQDbcm5Beg5NrYa0Tek5zA/0EfGKYql7OWWWwG5SkNpd0PNDpxTPTKKPv3h08kgaa
8GOeWUyp41cMq+xJOpXR0CpTNl9+DFQMCgEsgqHyElXDltgfdIgKkDSfnP+8AbMusIBy4+GggzBj
QFHvkk39XXOCXiPd59KxMsbYt5hDWojsiM+apBMJjl1GhXCLpXUHK0UPe7hz2QfaTXV5o6yVuCxV
lNG+PO2ps7QgmzNmYn+i5vIsaK5ViwAIohI1JPr414y5LvVUBjJwmRCyxK5RASGbmMNwgk0KANh2
zqw/aJgrw02IIA+f02W9PEGOUGeiqCQ5zfZ7wFOF/0no+ej/vJP44IxhuvIGvQHh/t5WhGWStGFY
Xu1/zcztjbS5/VhX5/aD98fzE/rl6vKjrdTF/dPeiP83N9b7aGXBxkxnjL436aydPBeoDqfD+jJV
otfyNk1nGFtv4EdV+4E92YjbUHRsbHXlBJeO9kD5s9SP4r5cEM1L6LebQImSEFMaaIRc9KoE582o
YXmcIVlDkCszSPu8HQlyHoymdsM05Ylj9zHlpPnFmgbuWAysAGNu0rM8DnWckA/I+0kJ0E5Vnlkz
y7dXV/O7PYJiygeLmr/eWWMgF0o/Y/1gJdvLLuAdWl1IPtSXhQ+ENZWW/dlc5vEQwGwk7kjCAE+U
eM+3Yj6aFB/ZXFoIGus90qHyVLDvraDcUlj+gsU4qdjmXnypDDZ3vcjdG4+tXrxc0z1RPF08xE28
55TMgcR7Ja5ixK4BCUy4/rwlITEagr8JONiyZdcehSqsKyyIkLeKiCwsjakDOB74FiblNU0la/yB
xJYCOzhFqUM38S0tU/oZrLLCkk2n3l0DnsWVlg9XIofsi03q7/Pg5GUHw7tQlBtwZmBqOb2D9pMz
ElgdxDbzCfma4euDjHtwBlJarCjDSei0zIIzMjiIZxq9wYvgyo4zPlnwcMAOJUhipHuCSKeLlqbG
hpFeQk6D/+yZuBxcKWrlsPE1tjtBEGsgtOXcBKhNwRCYCyMYBerGhMAm1golxlr0Nba7wtKe+9iH
6gKZaCDMnQHcpxp82GxN9+S1PH1GOeLQ/TUUKFfSUlpibyYgT2rtnJ3yFkIygKWtUMqbY9630TyF
jwxBiLPRCMEwVyRcL29irS4FWgFqkY7ZD2cVxb6Q43eT5wpUAga4FQkoQQK56QChyjGYIIcP/wV0
goXeNHnrdk1wp/RFgM0iDm6+xepmKbIQNLZKIN2IKuFXu50s0tUQMscOxcKHnz990ovx39zVhMWO
p/YmZxOi8p1IUYLpy4PFIdpUk0KRJRZiz8mCEu9VBVylvNUQ/tJlw7KgkOSCny4dHIGissdE0BME
Pzk0cAyjPH1w364rUfhfV6OpNr0B6lIh7ozQAD7mgBVojENaw6QIVMxMZBdWsmcyeu88m0eULYDb
gBuuHMWisx2mOli+qA+lqEPcVvBRBar0q2uj7uDr41g2e0LBhgmF/j6F/G94HNf89eGQLE5zi2Kr
5Gi7hBqH9ImjBN+aOPk8zaUva3476xwqCN3NpTGXKH05Azl/LwAqHHDMEGk3d5QM8PJRe4BDwPgO
8107lQExORmOYBTUTT+jGGp22OGCsXzhYLSlHGASBqThcbEEUoR49CtnMtD8ARcyXkFqo9rDrkyP
aD65XC6h243I4CYs1pWWes4jKWcntIgUNAC1jP099mETZcRAPgRSFw5Epo6oyBVADkB/oEQEPnig
rbEl8xsihi+wMEkPoIGj1PcwoGFrfDkkwYV2qFDuS9OMfU386Yham1U9AdLH396Id8ok/xjAPXmM
seUZq46ino4N428diIbRTNRQU9bC8W+hreWg5DXofJP0PXr8QA9vsTGBffqlUrOkAds8q+n5ls4u
FB0CorgdbCamQ8TDn1vUEg8KjybQQIn5M+RVIdNywnjqwHKgO07gnHvFWcfYltxMx9nsnF0XpysB
fjAuCssFGX7AKToLIl/hTiIdQfRohSibVwk7HD0MZ0nhipvf87x+1UUcEXV8El0xZzzy153ESJvC
z6UtXVKxQYsQ4wkz4EpoFAd+1olGwfJ0F4zJwSxqSkPGztpOM59V7l13/E4oc4Y8lwokEkw2FjlA
c86jqfnpOQAUMHPQ//pXIwp2mmmgFMO3+VVC36+APDUOnnsRJb0AT9iVC/8053OZ8uagviqdB0AF
e7aYdAtl2Yl+ite4IBWALQnkXghhcDJigxKNSUlpc+MI5M3wOGT55yVjqBzkVJu0nslXtqGtmOwg
bP2hvjFnNo2tIBsBNk/682ltMFTS5rSTbEonL9m3E5Qa36L9kXieAzO/J9jtCI7nlfO4BbBA/G6s
E1YugBGjKXtp0dSM2HYseDLMaBicv6ZVcBHTNu7igwnKiMRgohnI9mHnbilchylw4hLKNsuSq/4w
2eWvbyZ0ZOUTJOZNml6m+fftoCwR5FOQMRD7bw0PjqJ/0cKoioUHvWnoNo4f/PlvviWp0abZ66RX
u5QtvsaWoJpXe80rgnbXFgTgUt9l9N34KxBIdgD3A3FBDKc44Vvv3WcoV8LHO1xuzkzeMd5JXtsa
U9w3r1wrVNlqVEHzgW/aRE8evE3/Wi1ziMASoxqXt11f6AoBA/dptcs/SHkI8Z2D4gZHromoxrQf
Miigh7dje1o5p/B57q4YrV9iCR1E9q1OrR8CPrBjek3hdhRx9a1A8TAcWMDh40N1gSpAqpPAZhKl
Lc35CywXcBhFhuVi4QCO7D/YGkQ4NqGIO12GifGJqR+tbOu2O/pPJ30HoY+edOD5BMU+xGy+JCWJ
RQvMK+ABLiJfMV1jzkg2VANt7J1Qk2N2wRAwi6RVBmtBGxcBLZhvsc926J24eQBsYhssUuKG+kWP
IhhKPDSRIlAO1pEhMBBBMmMwsZYC6cYlQRJeXLYnwmYoS930HXQY1Jl3nt4Wmce6WV3nIrlWoNEP
XoPTh87e9/JeCD7ZG+nB1KVGlPjlfFpdZOFQthMnCVQrYlny+OU9/mlOahl/U4n9vsD+UBLmr0RJ
e1urdqf49nLuPoKonp1aKAxgw1PGqJ837ipK7Jl4fctA+ax+RhhYOd0XE70IBuvrE0oqkTCn0kNB
e2e5AJHiRRKX0ejdnj3Rf8NDws5rzdRczHRP8HEh/L8g0OZYn0CxVjx5w/oob556MEBwGkenl4Ux
CLDQjh/tOP00uSMXJ/muB9e2MTdwBwZkQECKcBQtEGWlE96IDsgmJXbAJHA7UsI+hhmmc8RZ43qB
Iobojy/BPcDxFhUCxSS1AwUhxTBxk8/xBdcVt55ZKPKVLVfvVe/FtxiGdxPVdKQP/KyMraa6F92R
bCLz4G7pDGMHzm7bVU5OEt8t/6ZM5XuIE5aCYzsXoQcdQ0kPqQrYMXLx67jN8MhE7jsmiyl9+bzQ
QF/YH02ey3TZHnCxnia7mhITHRhvPcacZ74umQC3b7gArvFjTMDSjrmvt84l6MLX24hwWLyLaPIZ
6sIdXW1NhygWecF8fUYKRKs6sjJOe59MHrRKgTk1IH9jhNEdMOXbGBOSvzFkhyZRMVUaegzGHPhI
5xH1Hr44zPcmyF7B+7WdSTOEihn/m6AI7hMVQpOsenY7llJ/yF314tprefmcFD2pY+P24fA7JTqk
xEnfeK8p0SDVI+vnVde23KXHB53nBYmw9fOkHG28Zorw4T2LH0dI7TTJNAo/l3cNQ00jh9aJ8V14
Ulw6XjhVcyYg5JW1jgpJS4IOqMPEXetrLApOD6diSaD11HqHuScawTfjMc7PEJ0g3u5hXvjKHvVo
H9FWfZiB5N6PHcOV5g1E6JOpL3G4iHTiHOK95T4ZyGvn4ktm8+0dGQG1X43GCdmkpPsZbkVx2Tmw
iXp03ExK03WmOrrh3rHI3EAKIGgFE8yFEtgfGkoZkmq3mo8xs9dhuAH3kPbmgdh/8ThjOQl7c3r/
ticUIBtYbRdYaJYPzRK/zdtnvS03yFXn8luy1bCMRLvjMhAXyx6u0gMqWV0gABd/WZ8MPvlq3Y/C
S0qB92wwo+x+mvc2fOXjEYLwPD7tWnM8XPGJga5FFBMx7yCvKcTPgICMVW05p7HhlXG3p7S2x9Vq
8OxNH3bCRJ7D4ycN+CDmTwvu5PVD8tQzHyYFGVFZIl0cDzUVFP4R4qjAoOceM18/yGuTyKiN9YOF
GJ0aew0t9+PhoM/ih/pPzFubJaqo9PjcIsHoIoSTMjcSoSCherRNJAXJV29097s1Zz/hVO1kxFYq
47sKvWSiLrtPHBbpUzRibWZ6lD+JGWm+ZUYZPaEjMGx7h3MLddWuwIjPux074WnTknOQQ98G2R+c
mjdFQpkIgAix24Gvj2TzpZIwO8YidN/0i8L2sQRJcBR7Z0rxrhYAPPhxYrYbgFrLL7c/j2hF28Mz
eh3xlqA11alxbnsou/sK/7mpRrFMvc4nfTEA82+5P2y0A26Y3c7+7sXiY22U+ImN4LP5GFwYBFQ/
tqS84DCWxrTqV+KX4ei0WCpBLhP78+2AiA4F2YTDGxlAvnzEeL8y798+/TzA3xGQA67uAW7vyOVK
sIcKmmO9LUSAmQc3BLOOo/Z9a8e3X3d9YHajL3CZG4IugkHg6wtsFFvFubSOhPceUtU3ZYtXUgWG
iGLkaaM4c1qCh6L7e1XQXZzEhWIMFxBHWH9SJSpfxU8eXOmUq/noneQ+mhZk/HXcEkOyRNbPqd96
3CF2QLKv8L9EkkogZ/TaJRbls8UM0XwDvoDmPUHTEFyOlYDcwdhTvEW/TeYoD7SCzpVN+0hKyG0M
OShkwghgRCyDHZnpuIVihWzjIK8wCqX1yc6sC+JLQWZcOfrs9oKbwkiqC9C/4snnWAd51nyMpnQ4
TBu+unflW8ebCuD19G5Gd5eSCJ9TsI8OXjvrSYrU3Qv1yHtxpKoA73l+qgT/+ckmZcrIy3B9x5wI
p0KGWVMZEmbmmFjTLTJowoygAaGwdZy2sFq/oQAeO9RF97DFTcp/4Q9CJ7QtfFhNm5bFCXNX2MFs
L8Cv5sYEF38SnMetZ7Y6ue+ZZfGk8JchzjJOd1xGtmm+GaD/d7mq/80vQRvh8a4S3GdYoz+KiQwv
7VelYnXenjw9WRu7mu0fz+VQY+eiYmzc4gP7vdPqYbr4XF5+hI4TZxt+i4F347acxbFffT9DsZ5w
iMfREHtE+B8QOkdfKi77kSJ5KQQiNjK423hwQDyOZvZr0ZmCm47tbp34T8yM6DJx5j3jt/LfX/KX
u/mf8nRNJfVIR6Ou6uYfAQhEjSmJdOdLmje36R39DYElK35g1sEJRDDX4BRCrJWecUkFsRIs7F53
Xgd1Cn98fpJhoWQa3txW52a6ezI9uOG9iHGdNXAKIYTjBhPn4Oh7XFlVdH3Upi8n+cqEu/TJVREP
4Grz+mZTUPAPy53iWzpfcABm36BC7We4C6dew56OoEh1rgheUse2XPVb2cmMDKkqk3OlOLerq3wD
l5xV7Dl3DdeDvbjbETdv+srmdHUw88sl8kUxIRYTIAjC5Ff+635qf1s0GBWYJmaGhoLP+v+2OC/9
1ipp+qp21o5NtuxB4RFDPd+yNYKmnvMnddKR8HdL0GxleLEwvVTfZTpP2s4zLkOZ5koDBmpI1qsP
DUaPwvQJLZ+BgWHijMgWI1T+8wnN8ENYjdJ/bE5a8N+rAjP4v3Rqv3+NP0wxHs2zb9U6qXeXHzWf
1YSABXbr3XvYD4hY9z0DYN0vQdtvbofR9mjMRlmBvQJqYbm3QELWtd5olXdu149VfCIYQ1/mFrOE
nwZx1R4R6L2bGLfPthJOZf3HC3WyKbnFuCyZzhmrDHIMHtUDrkdkXRWT0StOlMmNpogUXpgsOfAF
bYWBtP/+88io109T8/be6M5gT7nj0pzK9jm4OT77z5miLewLAbZ4wtsIKF7dZlSfTXvVppv61Y4b
0MQCd9vvDqOzq3uBkQIroXbss1nFGXxPFnh9bkYoohDW6W6GA64emIp3cS76QbNmBb4XBgZyenRh
+gjoD18k8/WXq6shj1IlYbDGzlymYrv7FyUh6PA6Tu2R87gQsJzv7ctEw8rQ2tqn6Q2Sx8PJss/s
9m7AhcX+i3EsyuQT2kJM+E2Wxg4hWOHxRv6/7MhNz9i2dfMphQrvQbaVLMe0XMxuS8pncONAxUEF
ytEPZzQQKGqMSwhbzyu2NjaU0pjMOiS+ozctZeiogkR+XtrQNsbJGzu3eXOIuj69QVYUdufj0X3c
GDyncYvmfEkrKcMBrHVwL3BoV7aDkgackwtK2It1ruE7Us5l6rqDwXs4bs76QW+wKXdeFFkDjhRK
kK6Lr+4HM1oDo/FjT9mYLTjx2POwga5tB+RsdV+z6NnzLSz1qNpOHjBgj54Y1MwjoNS4HrPjcKiO
V8D87AN8Bd/dnOkvNanBQfmduVfbuc0ycibAcX+huMtH6/SLi4U3+FjuvEKb9Vs+rbuvi9cmhWSI
nCL1rhd6OJSX9k4j6wEZCEb5UbJ6PJ3TjDnCpvo+qePn2T5j5hCbzEzzM7EOcRXcKeO3SE7c5qep
PZWNFT3rDJe7rwFCIioPijYM9ALUuHjfnqHPY+1GgMRE+PG+EGQ4cNEqlwZcJodCAT1MjsQo3Bzc
3mFfhcabovt0oRgfQ+6M5C3frT3Q6Y5iSfMeAyc40vsA1Vez1rCpRShjjbXz6xtjdUQS5+e7TgJs
PLSOtda39oZS7fqtzdSN5WjszHQdACHEPVgex55Oa9S8IwT8pieuUb7ujR2wFaY0dyYnHBYEWNwU
70aMd+EbPP7j6eRQNirLx0995EoY+A3+ZX9/6zWGKBfmo2zo7Oado+LQcXdt1ZW2ZeE94Hzl456u
G9yvfO+eouGmAsl8e9vi4/jECKrfqMvXW3bQ8DT1B+TNWA3T7SaOjDfNzHi7B9kAn46Krnl7Lhp0
qjPSC/ipTHjJ19DHBgxXOnl6hll2KCuH3tUW0lZ5gssjHgSnD/5qdWOycs1dJRdXRgdGySWt69xt
y7gH1UzhuoFVqfxEpjAYUfFXLqGq+IUWPe8efrHCEFwZG80/ojxUkT3156mtazr5K7JqK5gW/e8p
80yLPBk9H9VOT1x7Y+OVoR5uO5WTYQJ9UjmTTBHY7zBsdvo7GDgTU/+BjN7RrLG9HdbyjG9zOdxM
cPT8+x9nh/UXj2VdRBzplk3ZJGt/GKHVUqMmg9xB7NhiObKjqucWM9J9IXiygUXSMSEqPaHMn92n
OB1q5y4ExEhXafq+yZU4qwhWBwrhyn1+KoV/xyrfcE1SIvD1TyYDI7sPwOjDcGd/9QBnen1SS+MR
7RFeJZENhd17rBp4rAoFPkO6ozyXNn03q7fAd2po6G6yrubdEgzlNZYO+VtJbADh3Fe3XVHsgNBh
ICzRZnBmp8sUk9g40V1zoJTGquuNqjawAAcOTwCfV1AfjR8OvDJ6LexPeZ7MEfTa42zdLUceX5+x
ARz9G3UO9KVBHdsIkzW8OQ08MDnAjyBFiFCeMjmACc7tmEpfHGEyX4D3PGcNbHlr2hxP75hhmpuR
14QvBGfP87B7bs0DTcMLI/EpKS4rO77/MnpuvKxhJMQQ7Dm5Z/41OyKgS3FFhlSkvwMs5JAX715z
wACRRL4w2VWFp6/hcXr54npQ5/n+4Q54H+L8eFmq+ARg1uZbWwzY0dMVZK1XuyvOQFFKtB/6vtF1
DDDwwJQWdhMeBhdRCyLdo5YzZmqspA7Whuo63TAShNJVsPGvrsVmpJDdyz33ivfHGteJVsA0F46U
bYvxfj1tNZAEWmOsj+Y6HehOPQN/GVuDB2riSx9fYfJEyPwwTAJ5ISZKRrSzfsmOtcUykuE1tC6Z
JEiR/SEvXmtpheiJ7pQniGiDXOKF9qXPqTNbDafnsfQa65Tui+FTYYxXuxQI61xy0NiDBm0ybhPw
0ryICSTbQ3Uy36kubAJC38p9D/jy3uNbbjjKYfRxiev9652Ot6xczcV1tOl/uOQi5yPNK+xy7VNi
/CDEwoOISQnU2Ph1GvYk0oT33WsISKCYm8EImPZD3uYraZtL2IY6yQcbnPSTMgoQZ+G4XyqxVgjL
RnNGF1gcMMQzEAtsMwzoDvSr2Rd2nuEpfh21l8uG/AL4kFOfc29gkPnq0J9IPxYWQy9MIFbpewr0
wg+3Z8bVvU563DES0W2NNM6cgTwLXcLAf9z2qBw1V4OBxGVB3qmWCBBLXwEhwIzm2KyNs7RVr+Oa
IVi5q1zIvogdEaAS4brKfEwmne7tTf5J5iUsxnkOeOqeKJMxDGUQadFMeQXcuDRUjunM3lh4OFik
avjNnVIx/dL5MQqBp2MriStD1J6UmEC5H4/9HXhsqSOOp8eVX07Zed0WAswc54VtR2d+QZb7nBJF
MFC/YscDOnaiqwtOjJfzQNOCO84BHBQvF5gFSjN+uxEJHNmZQ8FyMuQv31KUHXCiOa2AtuooQ33c
xw2EnNIe18MkQSOG3OvG60OE5Pgms/16hOugfaMagnPJYbeuP3XaJdh3zIl4onnAEy1jyCpWhX/+
ayctL8tXTGdoXV3peAvv4HAASvWSBnKAeoJbMY5EkPp+6uiZuCwOzqYBe6sAmMjGM3ilHK/fxAik
M2mDFXoCkxoT/nOlhQq5Idipn+/PSfdYVcPsCdWPIy08fZvH/z4KlL+dBDTO1ki37ZGhGH8cU7kq
5fcmu1a7h/Mkpv56tM+wlAuXisgb3Pv8Okk6B4UKVf8/TsjR3/qw3z/6D7+4u1JqiX69VAAHp/eL
hdNw8sJpovyqfSEw4LAGspiOjsi2GS+vCwf+yVH/uEMDce/3fxj2K3+bS/x+NeLPfxt8WVbbYORf
VzsoFOvsw4CQfV2g0HO1t6djzjFenKqThNnj7V+f/LdGjiJB0xRLBcnQ/7gPbaWclPpRVGQ3Dcx6
oIQgwsKoF5/BoGTWCkWFUwCZ9IHV9/xXO6z8zf3u94//44s3ZV6WZVrSDjOJ+bER1xOvzkxCdfXe
T39Ar+VQflePmgAdmWzkgX7U/pFjo4ix4p/V0u8XIS7yt7uvlqptPizuwQkTPtyGGBFI4wcRa+AZ
+8wHsYTU9w9fSXX0j081/iiD+kS5KJXCM3842ERd4bJjUPSiNgc4hWHwcDPs3uDOlxMjjyhOrNUN
z2DsVU8xBWpBlPsXwyZ0O2RQpjMg95CdWTCVNHbDbkm9gjHND8VmqIRMKOHZI62HswdgqqMZV9bt
MT+DgAP7N14SIHgkkggbt/uUwU+xU6jEFjkED0RQ6zTzHnM9vH4V6/6dfJcXdoiOvM+mVyyCMDjr
b8DLFvOuL9uX42J99WsL7m8hqKAccQ/IwjBuII3xD21mSFcv30t7kAv6v5kKVZupG460R6Y5w/K5
LmZc1M3VtvJC/oIQAJ17h+fUFg5t76T75xoAyYytzbDsvCvq9XRf73G99KWng+0HSxdmnuWg+ObA
yOcaMr7RUdDXX/zkm6tjHU+oXelbbgnqP6DATXbUOmiOhq9uQoGg2lQOr4OGj4LH4Krdkzg/zWE8
4BN3wI+H1B+tR7etBswBno49p3Na9CB6eOlgDe8xRJ2XE4kO4Tou3+EffGFDIfuj8f09DyHdwNpz
yz3MhjdQAgfC4CETtFgGIKCgFv43kxYOuLJsf1p0ewIfXlwJiIrptVfp+rHFlEMwWSltcJ6Dt4q1
XjuGCxyhi6dl9l+EceUE3ImsLsMEznAZUur8Ea/yGpAmOwv2pxXg3DTHh0cKibg48neBqfkb8CHy
MbPRFD/H5g0O6hQcXbB5DA9i5YHKYgTqQTnX+eRImkfF9EqN8IGbSBq7Ap7han40dvAhZZwb0xnd
ouBU//fZ8deNQ9MMUyX03CCa9X/fWU23ruqj6sqdaQZl76UFPRxYyt2V6QNvH8Nl8t+f99cDg3DE
//+Bv0xqf9skjOalVbXalrvHqpxxb9Il7bzzXcwYGrVvqI29V4j/lTJNoHILDZ0IqDrcDua/clD/
1ttZmkwKrolnqG39ATsn5dPqLreeLTOQ3uJUc0DL9o8ClTuOp9b48xtriu2wvDG1XT/8kug0aNJf
ty2/Hkbs7EhZsH112n+cJJr2t6PEMkEFZX1EHrT9RyCy0uWlcb1ZPJINzp4fo0m9tWIok4MowOS5
+cXxwQIynbstRkv1G1Sy0fsjYSQUKJsbzPPPFyMp4WL48tXZlSRCDNN29obmcICz2I9rIFImMJL/
wHRnGGM0CtFvVZBT3gcS3qWTivGCOWsST3iKDvMXMYG+8BXFRMRYwf3IKE9Hbmx+tj+whZhvE5VA
DOlP3/q4N/Kfo9huPEl2e4Y6pUv4wwsE2kXvg15lr61fX1XqXM6l4qqtd5lK2xonKmvw+j3OTlwR
RSDQLSKfLSWYfHexzcZIeWbPHhNz2xLpR/HqdZ+vT3hP8+unhCcA47aoe3stOWV4Ay9Xz75HxvkR
Kcd6Z0AOoRIX3fCYo6FkLtY4bPrQcHDB6lK30v3WGAOQtrxkP6MPaAP9Ln+jdWT4/3i65RejhQQ/
tg6bQ3oSjEXxIC5CvYmSbmb3Ij4DAy4Js/3RmKU0fAxzpP8rzGZy3E7gaR2fZ36octaSsNYD5pNM
lTMMEQYRr8uIGsMZ6KI/F5A/2uufakBdM9qm3GriuHDllxy9IgHqhOZQnRPAUJ6TicRMCZU2m7ho
GTGUQHK+FEGK9HWmoxF2vBuO/DMStC67Bo7x3KT5Q71obWmDn1Ob6SiUVRNnydhGipRtZfI+Q9RM
89MGneNmNDuNxoBd9sqaWQjvmnmO6z6OG/ddg/AAC2lOlSuOXhVxpVOyPEUeAd9rdXtnOM9sucJQ
iygIa9Ng6w/+oDgM3pX57RmoVw9TpLU0V+bwdxresRuBHTkY0pi4M1ucDuf8bKLs1BlMpQ6mzSZz
bNq6Cqk6fWhL84AlfskgZygRlJRnBXbBpMYd9QE3rF8gMmayu7jrbn0lltCl+bHJPC3Cp+QpL4bq
DYAAuMOHpBNa8hBM40qMhS5wfMH3ju0b/Vbj9qi816/Bu0Nf/mSIby2eP/9H2JkuKcquWfuIjJBZ
/goCoijOwx/DIWUQFCdAjv67nuwdX9fOzqjq3W9VVg5KMjzDfa91LRmQxvwDikXAuqPh82hCr4rJ
5Yy+8kCDYe7yYe+eOay7MEfNkxLxgHlGcosdg542VS54NOP3x2E+o/4qWRu2YeyO0eqIAiPxsJ2g
QsFoDDu9z+GxYKRBW4pdj1iBJ6JzdlTFWjtlX+3DvXISqVszByfWncCe2MZ54ILZ4K4e/2vQlNq/
rbZMVTH1drutyu3v4f2P4Tv+lLqh3Rs2m+BVU4R4WrfDzgxlSWYbD69F2QTrPiUUtCNwjZiG3Ttk
ZYoQJM09XRZNZmRLA6DQD+sd0KIHShTk7JUoukMPgxxzKA4vbnUK6vgjTg2YvkODSOYrZdbOKf91
weFTeKFqgbR1Dp1qh/JhXtCuzCg6LG8hYaFAzOLum8eADhuxhEheKVbF25RwXdt0MuK7OMmYK7/q
kYyM8dgKF5++AsEtrL/0NR1bttBEBs3Urabau5tNS+BxlLfpMDqkwd8nREn+bbz/7mGZHUOh1Phz
vE/axefRlvCEB/KEMdpk8GYUmWuzaNqyUWlPWDugImOJNGbLXKO+SPZsjGvqNnsi3EGqBqT9ITTQ
1jeUpDTdrz1t3QKsqjnClflhwPe0405ja0B1i8pf24IgcceSL3Ur1SZrox4osMwPyJUHjBvxHoMC
U4ST6t0Eho601I9XokCpskJglOHcMFlfnGz/WLbXn6PQwgIUmRDktjGBA6TQmtKpFsQHeolwKOzC
q4YqWmh25XVll646zUYNoJfkRK6mT6heJnI1C1aHXy9X6T8PEr4XM8TuN0bn6V8JF/U4MZ1/7R2M
3zbOf556+b9XP9fHbXe/6CqnfsJSpD4SmnRdK0e1slHOzUxyMNVtub7Sm8Dhjm91WPIb0FkdsbO4
VzZ5mGSuZo5yvGC0OYm+FWxpqmcFqK80RBYBPXmWwSA1VpD2pG56eiB+x+Z01ultj5SW1VrVLNGf
DrXxWETuuh9MHCifdTphrml497T/wXVKZVly+QyTD81M5Zg0yCbIgeZBkaz2Xhq8J8kW5lbVMyWr
+oqPnWWW9NgHwlGE/bq+bR9zldekIjDPNp1l9LFi+g6R5ciLZrUDnruCQ1g0Npq9DhSXGjkUCLBb
LUp+bTq9qPfJ0WLoQiZ5g31Q0hANKCRSTtQxUwi01AXyCCXAzrgDbcKc8qF+ivpxQlRFtpTgVVPA
bHptqlwIvYATUAte63zIhIXL6wPIQiFpUl7fbCJkFuUekUv5Rv6PU+2QoGjXvWgmbYSEV1+pOBZ3
7646383fR4gZR7hz3Ef3tbxWPhZbiEIDsKeuNaw5BSN7sazWhDjPcSpmnsaocHE+J2GGYwCG+STm
l3h5J0f1slQW1+WFhJt5ckqRCb3WzCtRqG2ve+KYx2BpBrc3k1AB9a8YMW3AFVoZHnureASE+0gf
qCvGnI/DvunCqnLYquzHEhsdyckeibS46eC2bG/gjlDndKzHiPQ7CnJ7sYE8d4DL4E9Z3mlDnx+N
RYYR3K+HnU7YtptsOXUye/M58g19ha0H/DVBGLM25PrIoqknr64CmlN3elVjmxukPfDgggQW0Weq
hcnYPBVrbvLyar3f4W6B9al52PG8tUZuEzwIrp5R02Tl4kBDemJd7d2wyn4w7uwQVypQRfXgtf7g
XH9kzgupvsCSkhrmIc1qIpuVISOMTBn3saaUdiWKVemb0uBT+NWtfw9LFlhzAp5BKMqraMMpHsOy
nl/Gfx9Sf11Bm52OjvxZZ4Wv/ijGvOQ4q9L7HVc80gBWMFPIzJcpBG2UPJ9zpyLMuTmZ8zdYBPSN
c2mgAPZ/9ZMFQfLbS5it5BlTKeA6j9YhuUvw5j7HJHO4pU1MO0eq5y0/RTFG767l/P3g0S8w6Pws
o/x59D9qOfxG1zRLH9nijttnHc+ZdeDiSkeKvjYyMPaZM+R+uIVUkKlnvkIA/BoiCgJcafzaRBD3
OmGGXpBBc9isoeNOU0fi7wypVociDGT8NtykFwFKVzjUGNAsJIVCLYIRD52qm1iXXk3YisTGRzjZ
volt4zxg0sBeiJ+8ZUEWs+kHhsIu2nZeRKvA6+Ne9RlkiOokdc/l3BXICj7YqUxbHgtkW9ZrAMnQ
E8W+9e63CAAXtgJ87SG6NK9YEOSd/kN5Iyu/DPKsVvi8pBF6KX9HXvyxZEkaTS8v7SRfvNYps2Vl
M1gzbSZPsaXipkCMjGNoVdtt/zXUmEUBoIdsBGDLF8S2nj4BOxIG/mevoMWv2OwdYlSyb6d6g1fA
eUd3CeMzA8BzbL6sHdGlQ2QV9IUrWjJH5mGq2xER8WeRK7x8oUA+Go6GVzGjXl55yNNFet19SdPe
XNUoAc9w36vSfn8ptrxkbDmI7gvPqxbSKNGtx66rIgTErU6+uRihXWq913FVQ9etX92EUbT+CIji
gwz4E02pNytjmnlsfsbVGB4Ri6CgDViRsT1y5acfva2djgSGmes+IXT5E7A/iFkwWG2ki8RaDlME
MwXSUKotp9pqn1jRthmu/Pxk0uPqRlBUYrv+Xql/jjLqiCNqBwlpUNFDL4fQaPF6iWV1G2gOstb7
nIFZZtkOZR4rT6f7QoQwUkQaV765zBRGPlbCosauE89eL/IZ27qcbtSidb4PkSPrVHRfIwyz20iC
rEFZX1tS7WHGovPeptD/rWxYSDF6Zm2PGqPDGsXEKNgJ2A/495O648fe/m3wInZxdFtRWhF6TSr5
C+pNtdt8dY4Gc0HqXchp2dKkKKy4O6oZfjG2XaGN/P2x/y3WSqeXa1CJ0DodyRQL7z/u0ugdS5mh
XslmNVDNI1XsBlup28f97ZOTFwVs3VxgLb4HjbYezYhCPZ2e/yjOfLeMfww9Oom9kmnoqqnJ7R9L
0bZaPNvmS71yEDP2syR8ViOwC/a4fwG2eGylQWJ1N0SsK0uxlfEnHnWpQbJctkTiKAU2YiHxWv/j
1PzSY/ivo/qxSlOiVqssDOW6GDhbJ+nO6wN7eLsgPmvuEpLxGJAiyAKpu4E71F341hnT3OFFxOtX
RJlAs/9+OLLopvztJP24Up2yeUqfGydJDYJxQH6jkC1Z9cDFkRION6C5Zu0V6VmeGVboTv/+7r/f
J4xnuqmZhiz9zLlREr2TxHcJc1+wZiqgAT4i5XFM95aAyD4Re+CMe6soLLo8TwseYzxgKLIw4P0j
KuhbYvd/zsMfRyL2NX/csbGyu0h6wmWpJkuEVCMTsS4U7wNXKLbn7AWmIfxGnDMcDw8mwz9IgYWH
5QuLH/6nfzxBv+2jdPmP4/nRBbuVcluJTXGbLD8WlTK2mjiMcH90v1p7yB4rMfwQPbiIu+bmjF34
71dG/WVr/F/v/2PVUdefOC0Lrkzz6C3XgTN3crdD8/4LZY1KjOXdQps6+8ot+LLhtTscjeIulr52
d896gstleR4Jge2RVHT/ld33Xcz827X6saa4dS7q7aNwbpaAf7pGd9vubWOLDWSAeLY7DlQ/WMe5
tQ3IFL5tmcoI3pxOr6uyW4XElThDlrQbtet+CWovwaXEqYYh4YhAoItuL+16NsrAQOvaZ9prmfc+
ZIvIfncnuy9cyzipe6TQn8GiMbkhfj7J/9hE67/N8X9e+x9l7FYsy89HQrQZJ762g3J82Hb8eze2
+pz1N6wY5UVObe8AasNu4t5WtXKAA4nPvcGuJLfKw1zElfanR3c46gyoDOFGpIDvsxGnELB8vrs1
tkySBBlSIE+c0V4dcGh6k+Xf7yL9l7L0n3eR9KOdpV7uem5o3EUoh7okRHCqS9hniC/m1PH6Y8M5
oOC9dbeK7fSn05dpswULjelXuaq7X8edE64+NuAU5W37uwFcyzMY2q8TngNvco5e3apr2rFrYM7G
IZYGp78fvvaL9fC/Dv/HDHKJpcdLjzj8zsLGMjOSbFR99y6AB+DQEnCXKLLmiGnEyqBfFr3cksOv
xmV1NNy3fBo+g6qFBmK3KiwiNi2U+8gVVBsTIrma4xkRh/w61j+GMvn3R1fRRBAhNS/jxwxTtCP5
srvweLwcMoc7PlEQ85oHQJqyY7HrHjZB3vnqVmQtp9bfT5n8+737v2/+Yz6pC6XOopg3v0MMSKb3
buKNoVpPw2YaXoBHb3j/h7U4R2NW+CcR//33A5B+C33jov3vEfxohVyapm63xNPTGuCjJdSCXfJp
C4gGIXmPHAehsuJqEl2MvADtubW+9hFedN/TufzFgnkoEsi3z6VJEHLapzGGJK+ZLUvHrnoBpKA+
giXfGH3pbzxRalgXvTaxuyOkAfFugFZYf6FuR3KyeWMAakjqXXWHltz1vVnVPT0qi+hUb+Lltt+L
hLijtqqIjNSN5o/2UgDrh6hVVDbcIOABZpT18661qWx9TAdpJDb/3EpbHl3vTA8etMaYFHh38sE4
yNPwYq24mtBrYwHDj7O6iuwz2xbQGX8/zaaYD//vGPy/Z/nHfGmU2e79EE/2APty99YwR21Nh0gw
Zm5izY3B/LkgEZoVTcu6pC7aMxGOjWSCmjlzyEvxWPwX3Wk2ODKfZo01XGGxs9BTUUAbhG/n+h2t
+7HfoT+7TtKtoCAhQyJrFimQW1hmyO946zi0aK/WaWeRLj9YZySot8nqhpsvfXcwJ5k7ywKeNOgI
E9BLfz8L6i+7W/blPGMMYh39/7TdWkakpDv69TxqA0Q6Q0pUzoEO8RU2LdAjRFygDts2hG2w/OmM
mbMvAppdt4cxy3ltc6WbUyAZ3UJfpdKO75+hTdAHzJAEbnmVTQp3whTz98P+dXGhKDIr9DamA1wH
/73YKUvpY7RyHpGCmY46qBMQmO3AvxBzZLsf1hZKG2vBODW5oJf+xxghyeIR/Hnz/Pn+P0ao6FUn
8SPSMAr0CLsPDsSiEiRPgDOtfgLN2S4N8FX3xp8eVW5q8kHe3aKtCkt73CLCuRl0oZmHt2O4GY38
zO+NNrp97BB02GYIrlfzqXrql17d5VEtB+gjEWCxNyxpmtk6SdcwLWyWKx8x/Hpme5A8rSWBh3Y9
HgCWRNcMZsl6t7un1ulEX8LiHkonZ/4kLFnvsiK9dqFkjCxWCrPMPb+7NONQCJebv1+mX0eyP0/T
j7G0kSqjSsQ6pyEcmDZnNQkGoFhYCBwO86jHDPkSiko3dRTE4yIj3tyHQ2qH1OY25oTuyjpn8Ouq
LGvqnk9jlN+O0m881k7/uKW+hSl/u6Tikv+xfv6U7SZHzcV48HJITLe3jxN7raTLwgz83hxpiTcv
nN3ygMjBIdm93+k/SXMKCVhHyWQGqw2RVLgoRz4p0eI4PfbCqPZR984+3XanC4s0n3m3nX2Oe7Pz
ZPL3c/3rmlJrtzE0QRmg0vZjvbtrbi+9aD/yBQM/mg5EFr45l8bJKEICRy+F7ttE8yJfc1CZgNYE
drLAadJLegxxcIiXQHmx778IVsNucfFjEC2EQSFgets5oLViW/eIbPIQEDJIXik6P4lM+Z99OlTX
F9EtbedKHKU+MWxtiQSE5n3vCmKcnoKvruCDwaJ997FrgFOh7f2BAU1M6T+mT0OsnX9eR01SFQXh
ncT//Xg0W5Hy7qQ19aXWWAXRSdXUNU4NNboLozzaleVnj7wlwarDfIrZFnn43aqwK9Is5WlLu1Cj
mh5GwCrrqcBp7gG+FwyVtHeVw3UO22ZFjdLmsRwSTdFDDUwZcpukXdNt9p95x0OpI9ETyy3qkxqa
erTZn7kmUn6pE3WrMf6RlO2HaklQbvRJm+4lS8jEQnHzhY2lCFC4/P3ekIjz/WVZw1pK6nQABRhy
u/1jy2Eqn0q6xfJtUfnUsm15BBMUriHccZJcEBaBOhXZe3jqHYV0W+yvAnUDqCdyETbBVXs5kKMc
lKJD4sOwfaLmEwG/HaqbjxVeeUsns0KdQlQF0qaTHl2MP8SpCZrKZRLb1KNWJLQgi+hLw2aYbipq
SWxelncRjce10I6Rjn+yi0iVP/l/zRR/Vmc+cXsN+bD+0NrBgl+dlSMtOeWIxUL8pR1pvynHqDjd
5MkLfxUVcxKpKiC5hB8iDTDhIBne07BLeBf0wGKbsm2zNsFI7qnI0szbfwAVzvko2Rvis/xBcZKk
32RPquJlT/Ul2bfEV8iwFHFe+ZJvpu2EDWHGR/XanPGaKC7x0jbrZs2b8X0i0Yu/TMBm4l0AkpGu
VxP8hTypOZZrhBXRfrelnxTRegU6kdkJoTvLG8GeBe1HmQC3iEDZmPbtpCKGhQyw9neArPz958Ps
6gDRirWIqC3WT1+lnw8aERsQ2N2452+GgDFgoIDJ6xP5ACcRXBVcs7f39AF5eTngZJK+gVNxeXsP
Il9rVxXUdBcHEaT9SGhr4ddiPfMvMy9jQcx866QTBLyYZmNIJVLP6FWgJvlG7wlxojeAhwWDsyfb
lBNtBXKH2c/AfqbQXRoXS9VB54eynsBXZnQeZPA395kqIE+QbcGYH27QfqNpTOLoZZqQx2E4DSgi
fEDgk+nM2yAnwrpPyo+vrHL/SSRGwy16WVInJhHj6txHhtPxU4iTbfCFWM+9y1T3y2EJe1eCQC+I
Q2L38EQM2IO1CSsLrCs7Zf82w8C8urPOgqc7oU48uvYrADT4PeHJiNC9m1+DWcvC1hgeL0cnWIF6
UE1MWqoSIk66EBsNCNT98IQSZWwEWhqmJpV1uqqQthQmXdCdnJ0OdXp80rjeH1bKpHFxbqDbTYAj
CAYo6IkEKaKx8AEL/AhMVre1gVcO2b6EkhsPWm7tX2njQigEmN6GoHPjmgkCPlTqGQFfvGsZgNbo
pXwlBYsjCEmXEOC7/4Al1gqj2ZMrn89b7kMM0YDnUNhZtSu4h6xYWa2W0JHibTR+kSr3JCHXwPuT
uvKK44WCW0DCikbCs8HlvU4SFqrVqgXM9wmsLA5gyGFOj6Yy8E8z3E1bc+gj0Kmx/A/f3EeCf/Xm
XjUoC8peAtum7abD3XYXYFs5x2BvSDPoke9BbFEyfe/v30FuFUzJZPTk7sPV7by5rBFURJjaxAZe
elewbleApTd+ebClGOribTJjnfiVANPnhh5Dwj4IuuZzlUG55znBbH2iJzpKHL0nEX8D/CLksAGX
tmBMS4DrwChAooFyS8WX+9h9sfHkhnuOEoJiDBbwKrxTMddVHixkATWGfQWW2UFy73ZcETbNuAZS
Lgay1ennCyh9AzKnCCwv+oK4lwLBIz4FSzkgazIc+Kqlkq1+tVU/gfB3QeCqUzUUN8IVwq3Y91Ui
nx5MoQFdEWcjTUKaODweD/c6hAZItiTHhlZV7kWQP5H3ezV8+Bo2K0ZTQZkFZfAaCuSViuFWogrn
KKRmYaWiaQ5BgQHcuQxYSvjGCy9z/tWaoh+WOOOyyyqUwjc0PvH6lj7ZufTgSaeKUXdjqiF63QCM
HQEaeFPCSqBSCv7jC9K7Pqn86zDfg9F2OoHB2SPWEnMA1J4eYdmcUbpo/D4XvwUU7kP1llgB6F3R
CGUnAaXmAYcRMaUSqMmKNEsxZ1HABAldu0yfxEA8MXfU7m0Mhor4b1gs+2YYDSqglQa6XtN5u2CV
SSrVxHkjKAzZGGmXJgHQxDJ5t2nZF491we/9hkN8t1MbEww3fkQGTd4rQuSYwGce5FxfJvzbIbOa
mp1JF0kFCsiVBH8T+XiTFqgp+7elTD7rg6zPN0OH5mWIO/qPMYELNjRoT2Rm1oQyQi70gLu7fAbY
99vNJ7t+3i9HQrzE3EleBfhGm1RowzOpTvJoHDSY74/5vdvuVe6L3LFshpclxOuFxJqH5TLF1kcf
m0RMEdqchvr5xn0knzs+bEKCLpmQyAmef4dTNuvge97Kl0yzQGLXCBskep3IEm8kATNnikBdFSko
vPlpGrl0xybf31pVdsVyr0P306tRA1f28+J9J5R+T3n/4X3el6l4LUTeE9wv02jKP558DulP6/j/
/31f8rbpPA5lHn7ENoTdzdvn5xKVEHWYfcZXnvtyyC4qoU0cz5WjMW6NkynLsaNkoqa500DccleN
y7U2TsWEMERTroyj5dvP6KhSlZcEEmm3QCH5ICd7nnOT4DRGqbQBQF5ZUogaElED/OqTFhonMZ63
vv/ESjRVMf5b5jA/KOHlYA6NIb1HY6jMOwCpAn0B2n1FGv0IrVIyI1XiaycwgBu4YxMBbhZxBO2B
PgDXy0hLswyaeSFAzguz/1oItnFOxQP85Sjr8xKtPvqSAPw46FZcxDwJ8A19JLjc45jNkZNVsM6A
sjCVaEzTTFq0cdXRvVf1pEFOHCFoeTsOSP4DZ8dd6N9Bv5Lj2VdJiof0T/lq55ZM+ar7tO6wK7F8
slolmI1V4Aumi4nagwR1YFwMgIwwRViQh0wE1jgFmGmEBkmFtL39HXsKyW4DyYSM51XwWskPGlWo
cV+wqd8MnJpzp6UaeTxbvQQ+JruHAN4OifCMMV7G6yo8jzlZOE1fRsObCHreQOaJxzXP46ARe6J5
5qBwyr50bAgSgHnnVTxtLU9xWpSSeWI52mSmQCop++L1SiT/QM0efUPQQPslL5y55rrl3AYC1Xlb
XKANyr2aMg6L+reIslqBfvQT8Pw4+2Uef6MXcYjiAB6gzm5kIzOke+kM0GcIo6CHTgE8n8SJECQ8
jYOpx6xcRh3ouliksCyC1e3fBg34V4VDSvzauTJwiPRlZEqDnOyB1BfoQBx24n0Y/vibP1l18BqA
XbsPq2HWQdcEbPDpdYInyFX4zRB6GXiti5+ISCg4QDKDz4OLtS7tS+/GviVzUPzDxART6b16AvYV
k/eik739GAo6bDIgT8K9s7drgyAZUQKGoiWDDgTewzeIPC8xRF4Y7BjSuMBqTwyD4iIoJDCgK4WH
n7AyExdVJdoYjIHTfIGnAc583byY6KkjkrsqeMKAusRb9wFQcQbhrPhXGKyC8QgvgVCLDiMf6zaX
mgDD7bN7oB/AzlS2mi4T1NttVinYjffi5gOdI6PxCjz+zerIILcBEDRcp8YSYonUuYO3y2/dYQTB
XB1ruDuZu8DIcy0JK084XyIq5UFUiEoY3tNhnWVV5PRhaB18Qr6HaMgG7h1+XYUxdQfaZ6UNaMKQ
sAYejxYF+2LmxMG9K+Mk0CetMYZf7tR8khAkV08j+LrtQMTNpuQ/qv6Dufg2vZPSHG/y6XPUQWDV
sY21uZZF8vx3KD3q7WpZLSW2O+yHHlxtUjlJYiIpjKoSUujzTSSHI+SU1mhO2B45E2ibrDRug9sB
4QwjHQgjshp4viY3tzUiptR+Ckq7myx1EMgGWm1ERSG7Nm5T1gSjnV8wp0WsNKBTkhXxBIwLeNZr
jXT7DcQVhu2oAh+tk+lOTsjqRidHnSpEa5Du52isDEznOpPIFap5DRaB/L7pTGz4mnU0fYqjZCB2
Snjj35slNkGsqdA6zAxBZ74siTYXGyd2RYLV/B15LFjPt7M5+89kdFkCPxLfiNrwsiyP6O+X+Zkh
/XaWJ9Cht8rYmOEFJ6EegzMZ6eKz5VGbyZP83OabsSoatXMnwvKI9P3tDyS+Cb8yBFjCM4p1M84y
PpSD61oOZL5iDHU6uXX42uSxI0+bkMJYzlg0lULlJIX5qn5Ri6akCE99JVG5PRnF98cKpewvcyMq
2pNs0UpZEhoufAie7w6ocLYY9C0KyFms3cmU4DMWRiISAtvEqeVONNY28uDqS2Bjk/AxTRHf3sMr
sZPSuWaQZ+QaaiHVJJMthsmRIEVepEMga6N62FoXhCyj+8335kzf6sR7PM8EtR+5OWcam9H78jJ9
Bjf/+h24/j2liphq4k96xqxFCgjkHUZ5mAQYJz1kk2NccS3itqgNpi5QXKwJQNnFdkFwSgEZUoz+
0LLVyYLIAX4DcIYaLfVFlsQrAFxOTryxlhnNXyQYADCKgbMXIDofXxSBDomw+MjM0+TZj1ueya9O
ZNsByPDwwVJb6Weh7MsToQcxZxxXvx6DjmUbZ7KZ6/js7WD1jk2woK3wyhuyRAS8LVbptxmcc9yl
Hw9Gb4CpnemSAydNRkdN9BiyiESmgvCOERYvEBMg09pcICzLIWMS5heNbcSVgt/NPzAE9licjHDi
bisLS+qg3iCNWlQH+X8uKYxiffBm63CbMxiRDvjs38Cuy4N0+2GLRFhVP0FIRd2vZQF9naZfJIls
Wv2TYV8OHXSAFA2Gu0BlYZBi7FdCaabzW0fkPbydCOcUaD6gqDdmf7OvkGQke625AORi14R810Jk
9p0b7AhhWRzU407AzLuXmV9lOOQar0egn01i++g60E8aY5NEXAj45SHdhZTBQRmr/s2Lv2Ci99m1
0hCHv4O89gpSm6BbSK415R58b+PXUCa5RerLrMi5KgLgLLaEySSfwPTpJ9QWPwEOPMx5AoXcHJlE
mLGfAbwAlmz1+u0/SDlIqSoJSrvSvyCMo+HIEQu6myhNiEsqT8q+yQYe4XT/fQADiqEB4fM4Auf4
EvsqNtm3AWQyaDtDjRjea9gMpe8w+PfSOH4HBBBMUJL7jjm62cDyQsc0T8PWUeMmgm7PIuS+r4dI
3/EIB+yuWH+0WXDyixInLn4Qgw5bYAj7/YQBX/wnRnyxI7h/EYfBfoGlAIbAnD1Vm8dKTNhMgtts
nI1vX82AbVQv8lVyxzgptwlCPYK12a4/OZGad7kxa9eHYlAMPsh0iTcmfjtbmVMRdSxvIvHdWPFE
2HC0kNFs7OadfnujjOSQyGFErQ2JcZIr90E3vgH+kWgbor+y0xFhL/aHz0jWPg+RdENXJrGCZC+U
tIJDOI5ZDjyHrYnMDRZ7TW9jUI55QQjceXJfa1vtsNrALhhBMSDkC539HH2/ulE3Bd2HRbT4vGxt
yhejRUe1yxVhNG5no4uv6gQV85eCuYReqb55HUpEXpvygACuPqBlJtV5y8dgwUQ2sq7aicoXmhVe
g3rFhnhRHvhwR8Ig9fRDskXhTHl6IabfAzxa8Sr1wUSEduk1q+aAYwe/JpHtzYoPk+1//pJWdzBF
W9CUyZYfp9G9kuAB8FK8HpPVik9JK0X8dZlctu+v64wvUaHnu7+/7fsnc/EaxDffe/cFb4HnqBlQ
iLjONNZCFQNuw2Yu9/CcnuN5Z6KsNSbEKzdQPTTWCRGkF1YaJcADbhuPadQzuCUUm0UD20nF+4gw
BELckl7bh2rLw6iz/E4hcF+dDBo93QX/SipW1td9c4zml52DZrMjEq/FtKtQdn3RQok8AeDnliKh
lqRavlbysyWpQPch2SPcHmS02RlBAdH06pSHFvS/iO2tIKVC+x6SAgNnrOnCJZWx0Rak0ihUQz4u
RVRqF/eJNKDPMkXofoJIAJSUhAFAZqxiSWdkzYe9DekC52p0hwx08bZPcqyboTJ8fxXz2+izrNCk
ZbwdjhOx9x0oh3zCu1BpGMHDYEV8nSliCFmw5AjxExFhNFN84owAJzXAOPJemxGlNYpwyV5YiCuD
y0QiTjreX4n2awiRbDmKyO4g21xasOfnRKH8hKtmkHj3OSrEXAMZI/BX2qrzeCWN9GG1aZM6Hh+k
qTLFQFGsri/ucLCnmL5eB8PgDkVWz83Jv00IG1iApnI4h7PoPpdinrh/PQX5+CagtPUhJ1X6oAtX
F15bK4XjnI/ey5ohTNx5zYr7Sfxl5l1j2r7y4FPHIOLLOJbcLAVFzJtfLYpxPjFWVWAcivFjfN8+
Uucxxii/pU6w/QRV8NzeJo/x7oYStL2gTuG3VrgXWiuMPIt2wOZle31339vL4BPEa3PA/w6PcWv1
GN8mRcyjh2Rm1DlBWM2+5xttpoybYzynij9V7AMXGnfO5E5pfq6IWsRcvFA543Un5gDH2MwcELc+
U4bmQF8qXGB92fSzzXukDOtZPgHXm/Ck5Av6SDjGKKdl4BcAVc6zOeiGeTKo+U8ZlqE5uPDqFdPF
mzsmAaXHpg8owEHMEIDdbVG3ei9vo2L+6R1U69W/QaTx6345l6i2sTy+s4h+g5D77K8hW0z+fMw7
5yK8Tdt8LBYHxfx7HR2Xlkr+wTyf7s6P+S1y6DXQ5+FzxRzvhVh5Jx1b/PhDtVAZi+8Es3HfM4sg
/t1D1BX/KubpRhmqS4b4QQmF8+6/J6BRfAzig9zjZnfSEBYXin0mAD4rHiWT5y0fSUNAB+g0ax4i
hheX4SjgO8YNN7RIJDJGBLpS4JTZi+ghaaREPuv91khYbsX0QZQHmXZkSuNbISl5Jrn4LHGgv109
hJ3FBk61KNthOMSP2b/4eOGn0qQafvqvkeJWvG/7jQhz9HaSfnt977eoM1MwnREB5lwAypMpQW36
3a/P0RxfXBJSUp68aeRFoMQu4WvZAZZlfHrZ/vJNdMHTHi/TpYAqzejKYmddt7YYJfRZetZnn/WO
JVyKWrlr4GugnEFBea9ohHv60IhXxihj7jIeyIu0aXpQRtWV2YbY4pHGvNY5RQtDtM6jxfeTxIhA
7NaUCaVYfQj8XD1WCoyflb5p48iGSr15HIAFPw561d1t6hXI55rH7clwzhIXiOKE4Z4pQYz694W0
Qq2lh3L42cAaWvDz5eqy4PFlBsu7F87lY5UdCGceqiIsdSq+7TqQJsSe0iyX/ITQ6esAyyVHyYFc
vbdqx40dPy3gO3xQ4pDBDIK3tMOoYbPiW7X7VzKqRtGXXFkA6aDFAOzjCOJVNlCC9KwFkChMJP9v
Wz6uGFu/873bnAhlegXMMhVDFLncTOxuumpI/kqnVzoVz7np79aXMAlhyu4464DU9Jk+o5vZTKSJ
tm2+/9vJVnvcobuAvItI2myAkAd/JEMhPooMk1h1JDPTX6kzg7i5V9Ytl4g48Iid48GnLwW1W/iP
KdEV49aC9YdXwbl5ruNRCTmkZGjFkIoZg5x2bKg6EdPF8r1+kfRwXWZLfjFtouGoEUmuDTG3t6G8
FvK9nKAnIyCnuweKnXUr4GFqvtGMxYlIhXXFWSCWzLKQORiQ5MUbkb05e/mXocYZ6My46WLoCtkZ
w06Q7QnRGuSUrsSMWvmwikas8Gig7Slpsk3e5yOBjBBPBht5RhoTs5wIyYRHvSLfzBXhIcQ4Qmql
sYkyd8xtIgIXlVUzmGto49IxU0G+gJTE7hPEo2xjC2NrKoqcbNNFKZm7lqx0wXyA8URVUjwf0iQZ
alN6M16b7DVWAehC+JVImin65rgNU5JyMBkW5EVOOwEriK06epJl2PKKtRqoQQfdlxpIMzVAt/Uk
rIDaIpmwRljA9yQLQriu2LNlw2yIcWYNvXhkHqliM5w2w8u0HNOpbkmWtHp/1Stxmx8edFxWrdHF
zV/jbGeX1fIKo7HjqMrsnR4NGQqqG5vOpXAaYHOks8E3sPP8EMu9J+4g0n6SUy7jIolijy8Xcq9U
vbzCgLHOSW58uDokeXPyAXGjDIydS5BUicd2i8CsXU52OKTZa2mhpgWmCRPTIhhc8Myr7qdihUaJ
OqgI25zWzECEK+frK5rD+6JzXxTS9F0MW4ykhJJEnlT0Gtz+tLI0V29512STXte11hfrS2Dl9Hxu
XsSlotTPvSQNMGRgEb5gPF1c9zAjmYafnI/YeuMoJr2LaDhMyy9aISIQlvRNRG0ZmF8gzHttIjPm
YorgsmLNULqsjzsoZ1ii4NNm5LUoPDF0EB8PbgN/WIavDG/FLHuSP0TGaFcfyUF7Uh93qjAMarNm
/Jnicu9gfIAnRnIQldGAXCvJZs/ufmglsFV728kXg2Zqvz7AC617a3p7jd90rt4C/NUy5pfIe5c9
Rr/m2jfTedXyNDKHyx7ITRU63JsfHN53y6jqparX6kxyfh1gJbtlhYzj4t5oyZkTKZsr2vj+gSrW
+9RWSjGfJMSL9ZKmHd3Ss7BTjl/EjwBaMIIPVVfsdTf6VtnBmNzXV9qmKN5gnmxjoi07fekyI1Fn
XxiHsiVa7ybB3jsrPwBDpUdGLCPBmEZQX5BZjJ6Nj8/SuPtPStmK24rd7CizJbosdWnQvEaskjQ1
uKu21Jl/c+gbklRBKfeS1lShcq2MpWR+L+eMujtckrJTl45S+EbiPKP+696L6FtIB0II8o97IQC8
XvJnsZtXsnOj382W6L4od3N+Uw5DpgZMSroRdlirPvyLbleJfzN7GQG5RmA+Qe9ZfOlCcXRV4o2C
QoaTBybCAwuw9cE6RDy1tI/fo1gdqzDjr544TMqBQJwJp0NcwFmv5zt1xFDC85XfyB91mtLBpPD8
0vTgUgcvgthA9u42xb2XSOucaF7KEC2rug91RWS002coPS69Sfe3dp8bLXZ2sytdp1v/DdmqCl7K
AH3R7u6DLzH+H09n1qSo0q3hX0SEogjcCoogs7M3hEMpg4iAE/7678neJ07s3t1V3ZYDZK5cwzuA
3cPR4WG2ybRWLZ3RFHhEsNPtGCHQHxLYQCYOzd28qkFLaBqMAaDACvvezO6k8ND1rZ1Ctbnci5mc
jcvT75Bft8l1knz9Rp5dl6TEDVp+vfB5HVdtkJyr9bc2xUAH9yuXFto5OxTQUPeIvA+CfJqz5T0c
pN8zyhAaR3FB3z8ceeWRkfz5etDfWIiBmuwtEtyXavCqU4hSsh4TJyBClQw+Ofw7WHQoNcFlRYSN
1B3y4OGq2eDgqxOUN8TgnlCtDehPQQnLd1+qVnaS6LNeermLnxUfs8ERaIJmgcOORgoUUe4cLrSl
/IzUZwtrzIh426ce+jUgd9rd6Mz6o7zyWvt6N/p/j57Rx23iMCqng5uje7dXfMP4g+lXZpeS9elD
MOAWoZTxzM1zxeAa4CiyRxFmwiA95rldeoPW/0Y/mq16rEn2m5YT0hoVntVv2Xrgc80Fz8YZCqho
twelyrzNAltBI8NPXK5C4d3jcqkFQ/e9egV9kmOS1PMT2dFLc8GZmxqf1MDtLZ9guqERwhyEI4i0
K/4buA/BlGrHKrrD8C5ddZ+vyfI2dKyWv6hxsnND75xcriXgCX45FoYYXLyFhgHZwYj5zdtA1jYZ
GDXBvTT8D/S9gUEk74l7YlQIrpYmkn5DfVymZqcLmVviL8c2v98unxAhgWo7XPDcoW6gLvpDJoNN
dDuCo+12hBUqMsLK9Q9qGrH6iT4XFu7IpNE6HuMs8xs3gridjpkaWa9dukk3LEOTIzWMC+zP0DSD
HlfhA0M9b/dAHz03tCtQICbshnCC33NtqeE1TzLLu5LtwZ63xOsWq/bvGt02PwYb4txXndaWt3ok
o3IIVXJbusMgXdPdn38xOb+Gj8O/DGwYdIEWvC+/i7z9MntcKBGs4ZpLoY+tBrgXIqgsWtqfrbGs
/vQY+Ox90QsqbCUQpEce+dyATgUQcvl1Y3jQfZFRIw/vIgKC1FO/hK85VjWEv41StxHFHaK0AEM4
M+TUVJGrhImM0cEA2rA41sjjuV/8IFd4g1AWThan5sLt+AjthTE/A9KM+/+ujTtpvSHLY1SOc1wC
ADDWhsKQKENQBd6dMWBXUJohJagbLQRH2eyjh0z6Q7IGu4oHo9+OduheA42OgPHLqJ4TSIe/0mza
Kcti9PO/kxFAINodaIE2ZsdKQCUhNbrXOP8ZXC+WTcfzMg9pbX4i7+HyMZYwSECsA4gW3L7B+I2M
MasLZU/6dVwL1WSZjVhggnQ5Jqh1vTEyvV/Vfew1fEmEDvqXZcBKY3ZuD+LkjCkK3HkdY+GWGY5m
v/44vZJd38+P+X2cc+otHjvUTqkCgZMhrkMd+EWSGDdMxoCl+RqNcxR1QWiwi8CVdYhuCoUZuKNQ
bjFv6MbazSiR4CJC1XBS15ADcySkfkIdtNc3H0QElAGAuV/6FuwdWOr9Pd/+Dn0GIDyd3zuz4uXF
B6rRn03PrVYZJCH7Ll/N5GkIZS92CdLA8MaAFndi53yEEismTZXx+sMzJ+8jgDjufHx05K1Cjgrg
hOEhYC0w5si+wYwGinrikVBrU2HmpG4GLt2BMhIq649xn2bIHbnRT4wqbLv/rJBL087S4ang8yN2
C4FXP9TE0TMAeEIoT/xVUcBveI491Q/hidv3dui2xGzeZMknCCWPKrTa5kiWn9sdWuQkUj91jAgN
PgC6OkaCpv4DCcO+3/C51Zxvr1+hnk//EK22NmbmVxnl1fghK8LQXkPGcazy6nHnk2YC3HMU2FAG
IovYinLLlo/d9zy8PAAML5QNeT1dR2XzQzDBr1d88veR8uw1vl3SY+VIeyivHxs7ZZS9we4Dx3sb
zx/ORAayJRwuGSqz6Ooee9uStYDaRG3w+39fQLa6gatl+SZoyyKSZAL77KN1T+DDHlM1JQAgOMNg
QKXgcjTGPIZ9iRfMwOd6fyNWi3zugobDbSDihLrn+nGhpXWCkYe0rk/Kj1vQHLntUIO5QdySLqTa
4x0s+j5rakQ1zUUlmHzC/MjtuB8/CC6RVVPKfERku6JUneP8hclla4g2pwbVgzwbSM9QaBIrjLJW
tOQ0ZBglM98iirfljvJL3dxQF10m6wbYxJKmiIrQ20I/qokQMma/jNaslCeD8GStrVH1PyTRa6XO
MWBZX+faTplJFE73ZemrG5ppeVD8fWMNMvEvolwmZe9WEnCPQN6xhjZdyCcX1Z0c8inzY3vCvXuf
LfM9QWdAQUeAg/ZN6nAzm2TyRXjoRrQyySiSgUnNXGMyxHvi1+4To9aLIvbqGXyX7b6HUgawjz29
5OueNY5gyBwkDQtM/ssBanMRYlhnOnDlf3pJ0pr23+dPtIWvYPEHPiL2vTMPfxxh3KMAQQQiTOsH
7iK97KaeVFuEIzjsGgoBQhadgOO9Gw+Q8gLY6yET0RGG7+tHVNGEQ3MB75nL/e8Z7Ybbd5Qi8ssB
A4X74dVHXchGwwuTWRVRcmg5nqD2BDUk6r+c0Zm+S3xUwbt0jA5Gh97Zx2phgt/sNw1peio0lBLr
eTdRz+H054uWGVJl9RlcD8ZpjzLN+NAag93zNsgHBd37Pf59zT56spnQZeqSMb///7ekDQkJ42Pe
kqYllv4zPkODr3mSEdPor3ghhC6Q8M22Lxxd94rzdZp133j6uDuRg0jAfhgaImfz71FEbL5GA5ZD
pWdmux4GTcITwPj9xHHEF2pJi0dE/2/fK0GL4jJ0QCYKWXh+kXBhE9IWrlYF+oseixRmw4tEX7VB
lsPrC4MG2EyOho6ZuJscl3RGoTGRm66bCyT8L63aPR0ZWPF9iBmIN7FjuxDBo/ZjjCRbFIhoJwKs
xXSSOCSDrurEgYUZSTYYJwx+kInBHDudZZ+p1s45qp7V7NPuB42VSsiXNDs0BaTNO2xvdgNGtjRa
3UccIlUmr1rovCC8/OgbxGbksvqw5RPzhQLXPDkgfdCEzfZnsyHRtYEkSWfriWzTpGFXs+kQAw75
UzmDQj22DJKRQVMNMiS2eU5JnxvaHaEEkySKIPBFG5rd3jNotmXA4xpjwALIDRS9OW6qPwYb3Wpw
VFqDzhWpiU6T6iOknugWD2i3sUf7G1poRUTkVdwPY21jSGxJDE49xGMtDjmSF+JQ1xeBi9MOtgb7
KCd7gTeG6udSHFn79JJuyo+h+AP0xWS73JbbX6Tvm8vNv8UZTgnS5L2+ol3AqVWGaJLcnBYPNM34
/rApOAocfYubwQRuWp1b397kG/MluxT2iH43+UjcUFoIHDMdXoI8SqcaMmu8KIspoaLqm0hTtggV
a2hhknFSZhApEoIFzpcMNKVxuiF5sG19Ik4h8H8IOfw4tOD772mhEAt0BgbcD+sOmfuKfTCRnOEk
48u/4TazpdVo0Uz+RiZABd/LRNQftxc8cRoabogmt+MXI5vVa1/u6xUxVzpyXVF1IBqTRNCNwdQC
vU2Pkj9la29A94GGc/vbF9jMcs8EhEgvRYpF8kQ4wjDlxuH579CFG8yMlKlAVMccksWe8ZmQHf3S
cK1yExYG1z0ugM9T4yxUPD/rM7YT6/uFtiwtY9l+r8HJuvJ5uOzOJA3vCw+m+7bg/GvW/w4bzvYR
HSAC1X09pplFRjCAjPNH0EJ9J0FNDO1qRoVkKQDlP0JET02MZ0B4ZKk84O9iLUv4BohxM8lyHkip
EC6J0Uv51FsQW5m80PMlr+Etczu+R3L5l2IgqT6gt4q7FDhmhoB9GgXm95gHyKG/ExNJC7VFAUlM
Am8LVmm5R3Yj32p/nY8VHR8DLuRrjSziErmt9J9aFAJS5x8lL4fo+nWoSJMR4vJvuxplpMPn0B4+
u+FCj0d0+FTK2WvEJ1D2ypp27ZF1kAe99TAgPr73CcF5Ja34yJRMeMuR4t+XOp4E0v4bvRD9PX0j
LiXL97F5hCk+geciIhnkqpGpkxVrJ4oELmR++f07r/HEibOJ/Y2qLcU1G4ljBtMkPENe6HrJW7KR
9EBA+8CkP+VH/v4TiquSC2kRttv9IrqvTnW6nuvFffaNk5Bwxn0n6yYB+Vr4znPwb5p/XVoky5e5
T71Z3qb0yH4Xbglvl6gorfILZZoqbuhLojQbnvPNF8A2vOAT24dkBcYCso3nav8jLTnyIIUlAqK+
MkgdmLWAW2qWpJxoeK6RIA/uiwft5tGp3jYXihX6pZHqyRRVSPUK/f5SnJwsi94Zx4a/jBKPBknQ
LnunJjXI13542okUwOB6QK3RTrzN94UanidDeapZ/6CNXMgSRifsw5p1c4DQEd/pRcHW0AzBTupC
1nIlpOjI2O/rUUAqhoQd7S+GQric6yJjHi6fF3HEk5kwI8IhcMfOJOjVHz4mmWu+ocqzkhOuVchU
3UfzPvA2yPZgkBk3kfBtCIHy+XnUwkGU+7rHM92BeWJTs2AYFL12V5cuhbQXeeBPXF0xRb+JYTnJ
eDZvAAYoEWK64vXZ4LTDKGkfi+EazPO83Aqk58c0UFhkVrN/maD775d2l6I9ueHAA4YxpyiIkl3t
dd5twSw84OeZodI7aK3HEsdW6xlkER9NgWExmNuEuwdcphS8wHvig3h2eb++5L2C2i1tiU48BpxT
UPhWHmM6O9U90Tm4LmG80duyhwtkjd2KwHBnktSP222Hx0vf53NjxbEQi/9QLa9LxbueGepyXX8G
EyVKQT3qiaqZWJJrxptVd+Bszv5qJ3F7p4+r8ZRpTNkq9LrIrJ+Uu7pYyfePMK9sRzM2iIgrrEt2
oC5qEjonlCn3lANanEYPqi4CA6Ny5IJ2fOSrhJNCODxT8vBanE0sPRjO98pshamQmNRgQiROfRIE
SYyBi79/KMAd+aQ6QrIawSLRlxjSvaDxfjXqkcFxTpmB8NuL8xQR+ukN8zkom0Q9mm+b751kQJRc
jFGlrR40C2a8VnKWfLRuFxrOxZU5dJ8r5cLyq079WNlry77fsBQG0XNdh3QwKcBoLa8gt+KPrK8y
d3R6r78eY/D4s5Wi2qYlClpcmyLmB7IDBX+SSFRg8tkLgGq2gIx87MEYAMG1UZeYLYPCh6KykezH
Sjsm83LXhrJLQV0s5aBlpjNwOrdYPHyqfzLW666jrYF+2/Nw3WVnMnIeql7I15Lt6PSDbMFGZc+v
URRj80jeZ5quAbiAwMXQEY5kZjO2QdLs6X/xPAh6mx7qnG8HdZTdbVPYralMCgCmC2nf40hlwPk3
GXgUXskiW+p7MYrLNulkGMgBRfFz/b1ogbSnR7Ztt71T7lcuUJP5w05ROvzBRCyW2hz78jBfs+cx
YgVjAw+qdJuoN8/nGEfbj00zE4iYBJv4m4O83Hm4fayvLtoOUb0cbUdTvHbWt7gOO/e5Fq3CNY3/
/cDrwW6oXJyAD7qX7YabFzp51RL1O8KzENUSmC2d3EaKJPQecHy3Er+zX0vaF9qWcqB1de9qUUvM
RnxVhLL5o2Upg1BAaHSKVBwqYENIQh1Ing5sjwGkh4i3w1vwvf8d7k7qMaLZJDEZ9qyZaQEIDhhn
l8fhd2GTDLc08V6ALFPGHia9GRU7PTzBUf1KJq+XkaWmkkxEynsPaLMQRNlNys3UMDQjeHUYGY1p
XrXXCempTk58NQcY9+ZGj34JvM/jd0NimZJeImLzL8MEVXBv2TIm5RV743esrMFGnzNhL+ng4lIJ
4Gpj3zg1gbCoC9gS9vXwCEHDghFMnPLAON3/2mnYm2hR5sNhCCTjsaBRE7b4JRYY42YxR+o6ZWrc
bsE1JfPeFFNpBKEfM5IOMiLGn0QRhZ5wNyFLoSm14GD9xtmfChOWp5jh2rLUlvVq5BIZiEor6LxW
Etzn1P/l8r0eQd7lfHVbdxh2wX3GgU4H/MBdMPuX4VYmptPEoqAhayHzC9+krrKb2dgaEqMXpDCE
oC0Kvnr0Eb1TUqLegmNGXnJ2jRbqijhEdcgv+qO8XYL7SDxEj69/tyMaDHEWAZ2dyox2k2AIe+t7
YXf7cEVpwj4P0iVbygs1elySWbdlquhxUkM8ZXb7PTCs9mn0UWjF2iY95LODFLYh+osYu5TthA4S
vzL00lJEgEV63DtzlvJRqOxyju+HgU+arAm7LaYKfa/v/dD+vJu03zq2JpUkEsA0RWgi1sYA7X4U
XaF6VGOenwVFKKehSYgVqeLN2HyHU65qsUM8mSSI5iQi5gwTRqfhdNKFvDIZOTftB+30I45YqhOq
CAIwELAI6OW/Me3nr9graCXcx68/sNvvI2uLw1ILMxfpSGF2Mvk57Ex3uC3P6YHQ2e1oqBANYsQl
vXvApX5eOG6owtlA3OEZ14odkmzpntIAl5dP9jdxjc/B/ubo7nai+pkhoHyi/UqSxvumhZrM3OtS
22qzIuTzss5IIBjXIHtB9xm5hEt+GPFp5iOXFGvQTNl6D5APIjGhUSDBRng7DdFC8iB1ZOHggqwx
gaA4f+TxLdYvL5k8rLclA+JUY2l8wsea9j0WDWdq5HxGB1SxrkvVKfg/mQycfxNIlaFFbZfLFyZ0
kle5zVp8lS0VOtcN//J1+lHhyic9ui6/lxxXncqm+TXtHOzJMKlruHziP0yllYjDRaxf80H3f7S4
X/pRF9TbXnCby8vbPN/QMge/oYJQrCIoZXCUCk9bAxaDm/gEPi4QbyATwwpWRbkaQCwA4ePdApSh
ibHP+cj8OtizE85uE2WigPaiW+8XbjclMfEec3qYE7zDnM+08JrZ0IRsjWe9NO8Az0O5DwvrDl7/
C34OTfQxioeoFrJokAYB0WY+vXKqmlTnPGff/9eq9yXrbmHfDtoX4dzpY55ZCGQy11UclvxkBCVl
CKKapgqpn6HYfQxr81kyZjYZcW7NdIzah1OQvOhkwU2zP9PHGgglkDqVPOiBDGcNJgGMrieWoR4N
HK5wauho7iqcMziAwh3BMiBAYBVTW6ypDOAF0GRbdwAfVzYrkwE9127l+F/sv4sJrsFwXnrm94D8
NFYEJiY4BpgzCI0S1guKI8C/Tw8dXicBd3ElSjRrbP1CWKU+hbN585Wob2EK4ZAPuKS+k97sPWl3
TG5nJLljjdIUnyWLLBeThDdEnuf8arMMrGwngzlKpuLYpsiBWINckSN4tljH2w+zgCpeCQ6KqTgg
Bu0sRJ3Vx1rNvs3wLYTHyigAtmoBqYg5SzASe490D3rFYwZsZtnMkuXIbjYl9mzFhFBPOT6DMoXo
N3yMeBSBUZwKvkvmoGfOFVONhjs2QtFbfJYMfirbx4L8BI715T4M8h27cBmbsSdqO49zn1SV3UHv
aTIp7TSu+MdiidVgpAORugWvaZ9/7KZkIyBlJUIDwuEDALlszwnTE4f7w73hACHbBLc7rWY4b9tX
FDIhEzqPmfRHh86Gv8z66fi8tPtYyzRa4N1CujLpAzh3hkP4xPMvGD1NlP2NTadyt4dj8hIoFJkH
bgSjyc4UhiZXgPG6Xc8kuM4yBjg32KX4aUGclIHKwDedKsZDkLdQ65W8n1N4IEbR+gQIY4s45Sus
Q90r7Sc3Jp88rGs4gMlDOjBJgXoNHEA5ru6kcyAbAMBaO5197GRSrOuJbkoWwuo2AJBpCQRUgwRT
83c5dQpU3Bevz4WawoSdXcHQjLxBoEWNmy6HEanjTJvePQi9y1qwKUjrmLy7NS6NENMmnYU3MVw3
GM5+AiL/5dyBafZ4jlHES88gA8Coy8hTKTGiPoYfMjyi6xTmeiTN1gJjD3gQlHfuNVP4LHPFxuoY
xkpF/ocHuAtuaKfFsAc2eZRH3fEJ/H94vEXa5gHirO89oFu8GTzkMQlpHmfnBybrySxxf5Yk7g2X
RoaD97E/dht2djpXLoj0+/1LubzutC0O6eLH0rh/qcI0vvI/NGy4cvDwwtx/bd8IE5ekhIJd/OAG
C3ZVbesRaDivWSfBlXQdjWGv3V6BJ42WwxDLTB8oymZky7YU41CAqrrq9Ka630c2No9YCsHPwQl9
DL2i3fRMnEQjCdh/azMhnmhBRlKJ1I719LCCsZ4OkWXKS9ItQnsTSnMDPyTx+VxmSvRLpuMCmEpj
9Vx0J0BfgZ6KUlIJOcCB2v75avydS3Ey/W0AJU6r5WCCHDt8VQElfE21MdWmIQjgAwgBHWBBritc
7scKYoU95G8BIcAebh3kWW00xMwA6PypH3TR9SjHI4RRYsWO8PGRYUSWc92VfQVxX3WJqkW9qTcY
eNcbxnO3Ve58vTfE33SFoDovk8QQRybynLoDM+1mJVzhpQWxB3KEBPgJcu+0s78WZu4h4depQxzC
Of8rd+R+CcC0EolMt3iHZ47duQQMpAxK1nbn3ifdXAoV+wVRHlF1R3w+0DG2YEFK/1Rj4besUiiY
3SZ1GuvmDxArIKQaw+nHlQFKdzbkErugYdK6dOypCizB3c9MbOfYVp+ZFt8tdYiwKW+Pn/nSBtcW
KTPQnLOWEyWqQkEGgigoHK/QTupPUkj8Yl92tnj13vwadBtZOJVVfNLWLclGxSGe0DaRPKxBCF6t
PWBdPP3KZACqOCyIqCTWSQQm+hDuj5IgCwnhUWGuSDKuYQViEBQW+tyUhlBPCdSoNrCYuPxDXp1n
CBHsmDYrIFBUixzSvIyE3AFDlqnOosKmx6mh1KQRznl85NTiZgNOl/hZwXmv7cGkf5BnLzTBlV3u
SaySnDQFYRDEPsmfCegcxdbLQJSagxoIiPgO1Hbu5B4ESkwVVFPlIvah5DzM1GWWMNMX4tH1vLEU
u5yjC2Ap43VivE06n5z9b7xUeyzUAtYhjM4JBY2PyoRX4Tps5xBqR9PrEhQS9/k1fxqVyJIs3pWN
9w/BtYRBmns3q4cRO4NnGEYNT1j6IJ3Mng9B1OsRkr9B6+DyACdNXWgrQQUuqPcGE9CxFi4mnhLI
Xt/uE6EkAmW5Fog8FKLdL/IPgtbVQi7+wTWXJ71V5g8W/UDb94N+UB5gR8FAFzzVl1fAJdH+moAW
wfdcQEYRTFBIJ7BIEcH/aFhjfcmhwYwXKKqD6GinZVxAmmkd2QHjGH1DicDYwHEt1/pC7gz4+PvU
zaFIibD7uihB6qKRssyFwAlvDzcL8dcp3rfZOuV56s3AVoPuki8RWc6X9fp1kRYpf6ZhJbh3KAm5
Aqv4Rm9cCV4XJBfilyMkYp4ZhoC35RsSANQCF4YxDH99NoCBDfMm+J5yd8APSKik/E6CsdcPepYQ
49G5ujoiJD1fgsfbD1/4Nt0D8BmOuDbMD6HwVFynkdOupUAJOA2cetbOOqfwK4DVQ1LIAVTZ0q8P
1/gBxZAmIvTXoaVhyMAa+kfnEzFImvf8564XE54w8EgOv/AXKudhXNN2iSH0AQtc9neKoPGp/3H5
mL0Ndv8i1WB3Tcwfk/Z8wmCu5kymTSQa+e0GJ8MkltGQeBq6YGHOzlCieQycMI5A53XUwUFj0+5c
zglqit28nQ/YaQ0SJPM3R9sXCc7dzev5uvvhjEY4aXYDhiixiLFrtyEso8NTcWP69gCgdjlNYvYJ
hDfd1vxhrPMVUVShcNq8NjqONQtpx6hQ2lXZtIBKk71DFUDkXydMSnqbxypjOrdC0fmxkjfPv4eV
TsrFc/X+qxYV7Vxk0owOyPf+632916IKtPlr0TiYYYZfi9GhCLz4Fm4Lc5Fa0M7W+a6PsSxo2OoA
8o9Qc3hvOyFnU14GQFcbjgRpZs4FwnFIsbmtDk06Sdq5Gn0vWVgIzDlFDxo9a33PXIB+ahprJ0bm
n1NaG8/RGPjxSfeAejmk8C54I+10DRmy06cYcqxmjt2uhM7CiFYnetZzBVeBZjL5q1HTrkmQhyfq
H1sDmYgLG4MFUaBkHmllihcqCsVzntzRSQtrm04RgfkaEPi8JxJZ6XTJIRsI2ZR7VJGuXYHTA36m
NfaDeDxghlKRJomQ88THkNYS/DXdZsjtkzi5QrRlyM/2Zp+NGqYeEgJgnTO6YBQ9f5n3mAERJoFl
WIhLAdWy83Ze0ENlki5APyIpNEkt0LuhEigmMJLJilPkQ7D84QFqKEj/vQgFn/mAraSRn91cQaS8
260zEAQekqeeJcj5KXIozH0tcai1cBxhVKxhq09G89zT3Tdy+7g4NdMaPmM1lTmJ7qCzORHdlEwL
FicgZc1rthoRDqRtMFqNGN4ictAPZbD83nOnEmWeOwmK+5W/LnB3+4XZUfblGAdpBNA461U8MgzN
V8iKOfyqzYeNLKP9Q+3mC9mkU6uMH9uMli4KFZUPiBZaNQFsCKFRsPV7xDiF0Cmw0aMVjq/u4NxH
m6HliY89XonXi+W4OA5jOLkiy6g2pdikwxKPknaT/7FFjjn6mEd25QcKLTo6tAo29xWSk/++7jaf
Dfvjs/kc/+0hafd8mc0KJGG5GB2BhzjJBuGGeX+lcWZjP8tk1MvnPZfGnJvO++vOJW9MfTXKDzgS
Oa8tXfIIPGVEGkf6WVCAgSiafCAb4DJBgkxv0xR0rwfl280vQ8Gb/QGTfNmP+OPe6Bl2MAla1LZK
gOQCQ5+Tw6WwcBEVErIVG3GrdcQlRr7mdzzPyH3MCk/QSX5WAQtV/xtwmzksvF4A2YqvGXTaVw/D
+6k2E/nrO4bcYL0pVGFVzXpkJFcDXpN9dZKw4W+fM30ieY9JS9rRTQsbvdh/9P3HxELsTLWkCP6m
w3TYAwVM2QSxH7WBB+a33QzlCfKTJ8qeRDHzNevGDtpY8NE058yQfvGkK10i9MTJu/04WnQ9FOuP
06HzgleZ27fVpfhcHEwhA180a6SZukgofnkF400ij34Na5XyzB5hFknJNflaCkT+muubImTVN/Eo
JvuDdDwVySJGT3gL5hQpQo2PDLOgdqOHx1ZFh4nU6EHCQ6I7oaHIE9aTG/yixm6RqBFCCQAkUGTI
UUPq+KCUHDx1glDEFQ/hO+t4AEFtgBGkOIKEqMaHmod4SOmAsREKdJKbUkvjCWEgvIeID+IWM+gE
3IaBoSHx8ZlfF6SdqGH1OEAUmDo3LiOFHEsFl0E+lHh0Y5D6j6YVIkWdi0AXvAkEDjDwoCSbIJ9F
USMKUokAoeF6AJh9knswux20hybYHcOyqg5alC4xeip8fXtbUmwtk/gNxJWs0qpJlhCG4922Gxzn
SJY6B5UL6N2Nm8VcCbjhKbY7iNw4I5T+AOY5jY0YE0mh7mJqZKOcMpMRhrtPIQjP4ctBFiaIRC8D
dUrVrBdk4fBHUUeRN+UU0wr8IemjqKyUJ5ljOZWIrbQRkAylBUI2mnFzhIhKhnITSYjzgHxZIEtR
OR2tkdanm0wG0JB5vVCQIsRAAbsvhzDXbx7YXjOJZAc2/g/vogG5I69s6eYQm6Pe/IY0U0Z9q9tF
cPM6iIOShQXHhHUAkxxcg1EHT09Dp4ViIYZ6HAm02YtklCTHqWJss7Z5WMaChcYbWQLUsImMNkkt
xGLpdAtvS81D/8uRwp51IxH6oAjGYUD9jK6UDb7H07x6LdQ+SLds0o4c9x0KafNCZ2sMSpDbJqpj
mXo6p6xvoCUDMqHbo4gWIpJk8x8Zhm6TT4tZA7HhGX3sjMwhQ+ZN2dHx8zCjt/hNNf3ruX/I0HuR
LqLbJeSubpjJMBeiRfEkxozDjc6pw2d3qFFOFYPGbk4fCMr2yyGNspppymHROXgQ8a4qdEsamOII
VvGIz0ye6zbCO4a4mdSiDsJaeHgg8U1YetotUufSrFzjEx/XiNFofz+UVxJUVoTiCaJEBwQc4L4I
SYsRMhOaLzGo4mw7achaMLSaiY6DTr9EIoHnozs560pysYaNSOs9slF/FOcumRpSXABnXbTnJtcA
bzxrNMmXqFCwUEaUESC0VgQG+LbQDU3ufyCYtXlIuYEeXmf1otzV8NUhS/auCGuQpMYjX3JJBlkn
1KJ2tsB/ke4Y5Qr7As7h9Gs/7GEkfmKwyF1xtTq6J6ghzj/zIhA3NcN15TUWls/g9czf9APjg9ze
qdFW4V1zK3v0MBHMmUEOIIAC990lSJvXx6gVH10UwwSR0USf5ZZkP8Xqpp1BLLRStEBUOPXVbAD1
ErcKiPq5VQSibwHJgtjQGDR9JTOZpCjPtTOEsXhAK7p1RoWKQs53Ys4KfsxRiWCCwcl9MvH042Xf
RDSEdhBaUqb8e/giJskIfwKIHJe0a6D/i0jn4CSJLgPJA/f5RT+LjQgvuvbFKm8Eiek2Edm4NBe/
c3s2Ghih3YgEGLtzjymc3yKelq7UHcAKvLn5HYsQg2YNC0ubptRTyo65ZSSE9T7HR2Xo/Fw1LzYj
WijpvqRmLriHibGgqW2TKZpg4mYyTSik9QjJ4sJKsw6tJqjHqOA0doX3U2KjqQWtmtoFwupg+6RB
mR3whUT9DPkbmt2/OQSxOSXP+sFtK+FFQ1jwVQg7j+XQAQyZzcRg/TtXYtXnoLfu+I0Vs3uoToVa
D17FPikwAJTBiezrn4TjLwDflUGpdCvorikwKSLVEK2rfJn5vykec0gUVL5E1dbfykwS1tLiQ3pU
xwnKiJ9LDhL7IupSYVC3oLN2GSIIWVNo1RfkTjShhIIgJCong0nqJqsh/mlPBuJbXvP9Gq9b5xu2
7KBaGfcX0lx8+3IQd/CoxpxsDVZkqpJyicWfrHB4F4VwsSG20QWk2DuqLiafXc94UA8dddu4EtwT
RKmqCXcfqRn22T9WnrIQYngSlkNMQnVeQ0TrB0umF3WWeKUeBwj4JY6Wx/IaU04iMQDXGtly9l/q
9hf6TJ8JwQgSvYgPtf9SdFPO+aKIE2mmeib5Qy1rqcXpXzvXyB9EjZ2CGaPgbk6DRS8qLv1guBf5
cj9M0KsXGslv1iYE80kfNU5x9YRwTB/fqdFeXI4uLjm3RnFN+a/P+ng8IoHqIOIGz744aKxocYlr
pGoK0EWiWH78VwnXqM0lTkE3DWkBYcy1LKjzX4gkPu0XomlCtYwHw73Owx44WaFk9yQQifocvbVL
/2YkSGKoC7INXnFk5UtpgV+WSIGrC30IXjbxflvkpPBtHMLJv4cab0zIqN2WXL+cjs0BSs5JX1DH
IwCXCBVVIaxDhdaY1Vq8irSQAlTuaCKoHDwcagxaaDzQ6Bfh9QHpnbv2W6jc/juqor9FSkFw7cZC
n+OH3CGnoVgYsBQDsXxUN9sI+SFt1fM/1CX9UCFFFT+dTKoZPCBliTPuF101xNM2QyTSyuPQR0l+
6FfHHqBC0EshF/tJMSuBPj+mqywxgcttBvkYr1oF0ZWvvtbfiN/Zyj3+kaEmhjo0qXtvK313XfDF
ffV/f3RHQKGLtDClUEhXUjGHdMe55Z/j1cRvi8fhEoUUC5xUghhDoAmHHPVwR911DXjMnGKhXHTH
bHpfdccrQtsAr4/SDnYz2i8/8271qlm26B1TZN2HgqXCq2dB81cERdA7lsEXQDr2T/s8Gm5uztPj
wEG4s1qUQUGvfrgpgh+g9uC+RxfVe/7l0S0aHhPkMabkHEKJs3iN5bmoB0bYOtLsZeBSu5Qa1GkP
BGwYCHrMNAjn2orvHJX2ICSkZeoDhli2jCzo+DMcQqGZnBBxTyi9FZJYmvuc46JGFaxaDXCR4VTz
35SKJbXfKObgpwKUQqRzfDrstGDfFmKgwmvWbtZacFtfwQMJ5IPqDRc/hMfoKDOWo3yeNWvRshyB
MAhHJw0mu86AgooWgVKER4Uvt/mhkIcmRSlCu9FYv9jWIqnuIV1bMZnmzBUCuU99XDIHpZmGmM36
DbuEeIFEWPQ1r+i9NdNRhDwNaHM9KPw0hNmKwig9dT6D0LOs131EGKqDUH5krds50ms31Gix3rPu
tJX/9bORYeXzcWShd4jsj4YEwfffn0gSIBRX4RZ7nRDh6TShVLd+ItDxRWUUthZbUig6yk6FHmXi
tewvBOeuRPX/Wl4SsaKhfYMW8l+Os/jrggBolCJRKZuNyaVGxfGKsCUVwuSJJ5zIhlQk8K4znofM
U+Ks6CFpWXKOKJZiAcebCt0iMYWR2eYDMoffNomuMQqMxIk8FFIdqJlNkgsynxMhhDrkwOuR1STk
twln8MAczJHQmfbRasNOziugOMGa5nkxskdJ7DcdGjRgsEzS7DLSTz8XgJMS194zeBSGDVvgjR6a
eqwdeX0PitWQmbAat3+/zXfzRAjj7YCX9BRPhlpVbQFy3S+DSPsfYWe25CqWbNtfKavni116xLFz
zwOdQH0vhV5kkiIEEgLRSAL09XesyIdTlZZWaVa1czexdyBYrOU+ffrwZXFhouhIXeKEL3cGfLU7
hlQQRExGwd78WOszc2UvsjW9AfR3LVraMQCFIFCuSq5pCUZxgSjNgi8Bt+br5Ic9fE4Mgikgceq1
cYLKNtCoSl/XojZ9+EoRvdbm7I5PRJlIG3OU7dDjaWTA9XEfJtsHfpUFP3Rf5idM4EV2rjaF3szh
kIyKncaP9NwudLZ1Bm9wrOjiYDFQApM1ZacZ8ejJXNizctqjNNxC0CU9xVs3+v06dVJyPsOQ5ljW
J+0XzLPj7TsewkvZMN0zspfgxtgXVaLUmu0ERU49ZWCP27WeQAXvoutXN6J0P+O1RBBVpuoc/nRR
eQ1dJWd+mh6vRxln9Vk7M0WxvrQ7iNG0SCoKvZxeSu6b+bw9d0BNxlS8QARrU7UvTnYRlFa7agdd
d10h4oom85q9XlspUTsjvKWPakE4Ji5PXLz48QrhMsUt1txcwTVGeiWTlYIMFg2zZmGZabPHb70P
2D1cX7DAVWDwWyqLT51kVANEpY4bRGFl3WJERmR7umSnHubxiHMGEQhxyrujMRXEOoJhC01yTMJA
MVhwt0Rlnn8NgN+BJX0n3oXwgktIErqxw/AiCRjte9T5FjLxdXKL5AF+Y9LCsq8RTmUTDtaM47RA
YfigySdjiTyRg34UDxrOZmuaHpl4MclX0MUQ0AjDNqTF08cG5Tuq6MIMRfwisjmOypXuwzbiDbtO
FOZzdsQF+IOXf5xoWkTsik7FGzki4x3CFyV97rNLCBy4MiU7mt9Wqs+hz8MwAGQe5kVQRe3oTYsc
jFsp0CkDExnwt+SFuPMsAVDS2VYcmPZ3duI5MEebbRrw5kqA7uIMSJA4djmsV3JYb6EEEjAgzC9q
7hANqAOSJJJSMbOSoPBBjQqrQ6SPWTf4dwj4C6idNKsPc5KX+pLCBMxI/0niA3lBLDjSCGxo+mCw
8YEdTzqXk+fUDupJgyafHSugP5Z7YNOgisHA2xoPugBlAloAGMPHm8XD+wwX9o0bC4oTrCx+oEFC
88mFSoQ2hXxOoGLQurZkv14B8YPyt/vgkIL5d5gTzfCAsBlND6xo01XCeNzREP2ADlZOsoWoDyBA
H5goKxrvga9nhHL28rD/nOOjqILEG/FWg1LgjHnyhkNl3tmhCE1kbqBIS0T5o5094By2M6Kh6WfH
Hj8XIQ0BCuswFV1NVFAsPq+gwT04otJJjQ8QtLhLVja8jahP8cRMZAMKzChYYjsnJZqLJyNIbRpv
4GFs73qcNA3kZzAiYbx+sn2mUCOzwQPG2BtJ4aX0FcnPENwJCih5mih99VD6Ejx+O6pP3fZKiVib
tYS/8Bz5962ReGNbiGhogryrVFtBnfDy2t8Uyb/J9hYW/Qy/W1d56k0g8REETW8/dgRsj/TuxFZE
Vwk8bMq+P/HyVxAl2pG+UiIoWIYIXicK+T9M6VmjUSKLECQh5lHsjKjvUdHQIn1BSQDNjuv1SOeo
0vQWRPcuEw8Gd8G365v9y1KFGe3OicKQCojHQNAQYGEFTXuMAk/mBE5bQqnnmsAJnwv0cREVETyt
aet8rlsukl+9Ud4IgaDnwmonUnp4moHWrhe8Qh1MAmapPMf0lzKPsQXbnvtC6TSH/LXhkr5RGPMc
H34xf4N8fxKUVWO9JhBDjJrmc7C8iB89P4NJ3puAEZxh76fuKcrRCZ9YGklUPQ+LhoxUQgwgtvwi
ugRNL0Vko2iK0+rhXq7TFCc3MSZFoi/BQn+dmJi8JIzk7hKuipKNKSZbJmsqOL3J9R0ww0wUzu9r
5gNzp4Ek3gBBMCaJQZ5I01ZU+pxjA7w+3A9Cx9tcsECK9dPk4u/7X1J/E9z22ZSaLseThT/hvTgM
C5xgwpPaw/ocMcV4RA9dC4S/N6K9hgiyHDVYNw7TdIXHCX2YDsBVMtP77AbsLIgrLmEzEzpxGMCo
X2gDvLEw+OXRjSZoZGvKqsWkwGGF54kie4ZOxVgJpKUyqLgbcphyQZirCUJzYr8yOgIbZKAA7wzb
9Ie6HvLDTNw4nhEQeqECvhG4kh9rit+Sg5BSOIdMM4q/7IgRaUDrsKdsfmWGtdjPFQSEz5fwGdyJ
hOswPsI5pTyR9zXxLCcGuygZPz34sMqhI2M24E3/lZSocCDEslI50qjSSIihJK8rEhAdoDkaJ5oS
RxrqCHVlDzQlScKLjeJBFYYqKHo2pW3gyshvVEWvkxfCNMsF9YxKtC8hXIsJCzUvSA0Wnu2cyLAU
yg5acslokQbVtMHLmka2cHCgEKF/cWrBuyAtFFEj2Bc2FymU5wYJW72pj9SCaTUZgYJiulBJ5Vgg
eVO/I4O5Tj8zRLIwOzLugGo0p/5UiGrWFCY4ux/cVZCgsD7phiNKlQGRMV17h8BwJqSmXQMT7dGa
8h9Ogp7LpIu830sdoN4Z4S20+40pdkzuIQT94Suk0kUFDFryFwDesORnsLbmJelwtqHyOyVP1NA9
RUScj5p+C+0YErNHgR0R4LB/DdRFyWLQdjlR8WcnTSmGEz+xpVMIqIXYE4mvQvwhE+gNPiPg+cwD
Fwd2Qz8tfNGamjMeFurG+fK2fEOH68ba6Boq8OW7C0n07kNF+k2ZUtsxeePhk3zztzsaq9Kjckbn
Hj5fJB7tjEiesA3RbwRyhfUhVukHYwvSIK2YqHjiOlFxfvFt0BuYL1GhPnIXqWMVQo4bAcAHVfqr
MACObNAQTerlrCQ+Axs4tp9npO1MEu0cmak3Z5A5f/tXXZyXQ1YQGX/pv3ikh36GPnMQCQZf3XHI
EAMOUqf0BeOIgvyK65+oTPQgWIEG+EKg4rDk3603KjxkYk4iDqbU88As7qZy7hF7fCLZJ2+AXoja
uWh37c7CMztQiCYNSv/4C3by5b5iDpqxS2YNgRCGg6MwAQAN3+jUQyoM29IU7WnVIFRJFC76slsJ
SQFVd1EjWF0XNjIEh/VO6F8PBpGnw5bASghm14V8AU3NI0tmaFjAhRE7diZuYLpwsAgkK1aefb4u
GgLn3vwjiO7mvCJrMnknOsKBlnUKwZOK8ybjwuQekwHR34/xxGCa9hOqZzdoSOmwuPI+okYJ64Ur
uwSKMvWQO3WtEq6xfSbCO95m5US+ZIx/KS/XjTLNuWXmWNkJrvxnJ0MSv1Mzgk9FkQcJhg9eX7gi
XqOwPEm8lRqvE0HRBnUrFEo+uhjjDQSHSh3cVhbPhU/cN7EmiAUoTXuDjucEcnkoqG4px77mvYC0
pyE2+Hl3Ea8ObyGxLbHHDQ6z0Gew3WGNJNoFoS3UI3FfzN/onnR5L8JT4cS5LogDA9IK5FML3t+m
x+gYL+fkFbmrBmuQ0gda0WNxxTjyQNJGSx4S/U6MM98ynrzFE+ed04jEQqbmHPoiJGb9zWnrDplB
TRgDTQezRT1Wwvv0fXqMP6d6XSzTsBzclqD/KAa+B3EfC7gxSdcP1K77NAVDp0JjQ9+vEVevkCMt
kN7SkpFoBGiooRmjXEBkooXMaU5itKH2+8IaO1A2e7hcrWsRGf2CXSEXUpKDU0o1j6qqDkSdQBzt
4uVcPuzHBLyi6EiedT0qtAFRT5SmLK3guu5mH/i3n0lhCcTkFPvewKTNpBxT0BRUd9jmU9R5URUS
Mo3Nzs2aIoUST7b9VbiauUxxWafpFIAeYPtk2MBR1TCYNpyFWdTiS74iwUDePOroH7fj7YgbF8wZ
iVjiEaU2lz+eL5NNXswv6hFV8gKcpaVyLkb3SGhyRLHlhR9Q7i6Py2FPiG+B0CGjjPmPOWeZ4WzJ
DvABqTj9TjAnhL5uKpuJBtWuPWvol+2snYqAtMEXJEL5ZMSbRmJlArwWvgBm0uPeIVdi85ZGFOsp
2wuQeDttZ4w0wKgng71+De2vBgtL/iN9dVuhrjeEMYeF/WXih0D5unIY3vbyVihgyZ4Sx7Jq3WyZ
TW/7G79EeCPc+SFGgrxBCkhoSSBKkMOPIjKlCCghC96AZuOKv6+lL2FAY+b8hHs3oTK7pjiPOQaN
GuNV17eW4mBX4HN/pkI6tlck60yb0hkDw9BwXmLyCPRvIOPsJdqUc0LkG1e2JZv3+slGbOBBemx+
M4XfMRePDVOahGC+Ic/AXyC8TDZJd0F+rJzFFl2yD4l0jk5DANIdt5BXg82dRRZ2CyjIxOAvUZGc
JpE4UhKsCR9uYsM2xaZ1FAh80FEFo0oKuPm/1qZzxtnBkBE0nd/sRORdqP0LUXWA/TSx2JvENAOF
K76zjEuX5fNBC783FFvsEXMq8MM9trZIM1fkx6R0hCTbHq41hTzADp/MvpCW2pkE+PgetejDLWmm
wgGbTZiD0reDBnitQCcz82RzgyS4avsltpV3Pz3fcPcmQ6FvYJKkdo1lYlhu7Vk6Vb56KBcotb0F
5TmQIRguhJ4r9N5m0O4gynqo1filU1oD8ZJHxRjdhCBa+9Jm9RYgmO2VWzwZxpf9ZdEgTNUJ4m8s
Oj2FfPsj0eGBwMKgNoeCGGM1cInhHmWuRp8iKBIO46sXOe6GK55V+MzzaszqEuuTTIX1txbj6pdM
R/p5ru9zTE0PQmNSiHmODpsuCcpTvkg/vR9g1aCd9flfRuIApakJPibtez4srQMOQlBhqVtgnJbc
jpvE6ILte0xsffpNSfYPfkbYPTdxH5NAnN5FkE2z6ftHfAlvwPz5g7VqnP/G5eb2A/RnD1Kjr5Nl
EJ8vTUDvn3GPKTUJflQx4Im5GYQnLMBPkBPtVDuhnQsZhnkktP2TKXCrSDmQPPi43C0x0ohfFT8V
GQAfACTBjAFWNLw730rQo0woeVtJtBiQ6AgzLYXFVOQKvzcjm3ZovaRcrcgfxGU9qJPyYagCvtfY
lpwxvUD4pLdiKpf4E0yjzALOB++1PhRyNjmZ8HBQXd4+yAd7/KECSi51ca/STBQrfOTMe48rbJcv
HAzW+IFFpMBhgM7Zr+GjssQpROD8PVEZZYRYSldEEt7nxtqK2IH3AOERzHXK2i236jboEM3FRoMN
d2rQHpcMCpwXkL0woXZR7E4m8PvYwTXw6MSVK1FtFpYRBilQqea4I+PtTjm2E1EfIKU7MVZly4yr
kCwQz73Y++Whvo0Zj019meq/6MEQddgb3wXnLWZ6GjSETQotVx/pI5Ybpo2SDA5jm28yLIGKKski
u+ZaWGxNrMDXHU7dqUqR/Y1/FzvDFAsK7pN4eliwx0b5GHMb9VjhOMD/zHAqkaYLszXIv+kbK/BS
jAUgNx3imiHhLadtPx/Q+jkwSYNfy1/QKtUCdERmtfGbrpjxxLcWFOSfF18NHqQYdBH/IR8smAbO
dDca12nXpjj8GXfRYdgi84sf//j5HbQyXxMqlB/E74l+avLqx1RYIj4+bAuaEwTuKNmIj5RTXcVt
gZHuSucFWRreVwaRTUjTx8mej5BT4yBTf9HPLTyE+sjkEuqpiefxxSfCJ7s0w2rO4uq/97F7xTkk
+hha2iu6E4mkqMwIuwxvvLgL4tOxPTEEbe22/htrHMcvyWU9KvwqxEXnUS32XxzSB7fBIAxEAA0G
B6XQWvsKPH4MW4zUEA3GlEu6HUan4YeZaNeZhjmcnRDTsvDnYNRe1oyVwfc6uq8KzCeigugx5mWF
84/aUoEYkf46pUTXZuUc6e5DGSWoYVbbHXs1ppygxADNUFwu5O08MflTrv993Xu+TX9Jw7vR8Hfu
LeYz3Bgho8cIwHC94sPL+OxiOARtIkPR/qOSdTFzgbSJXZLEEglRJJITiST1xeIH7csdVke3kEYx
NHLKM0+uBnExMvBTQH4Ug19gijNmjBpdTY0ekz/ZayMKWXM2VaxpQsbNhn/YDYTRwGSGES4Q1mzO
u6wyYe5Jap3O0AGQGOSwWONMmTQe92t+nWJ5FYf+tDlZMzEshFaTsUaxiX+fJgIFeRiEo5c6YSGC
qHHHEJ0DG07KbIMDKTPzhlDVMO/xgYnMDHwZ+rwK6jAf44bhRJJ4i1/kQ3bUOUw74hvRK5LTQc1m
gWddXTDYgbtn0jqlUJgRPQzCvoPeHAgdAJMNrV/MxonwfvO1XOAq4Xs+ti8GRvCA+fh4zXDQMD2B
dFNGA8SGTaW/YTu8E4x0tE4xDF4EiWsORKFzk3LkzEO6r7v4b+Z2GspfjGdmuLEtm5psmFrvd8Du
+bi45nH9//6p/J82/sSapRV3VDHqNQfdkzvXUr8tuALA4EiDgRMwnBUP3PFGD/WQI8TC/JYx/NfF
6Th7rYpxj20S3xkonKxvQgBJg1sVvq1+dpsb2uyg9V952B1ckxFQvArWKNbuzjMJi4/geT3gkoHh
OgHIyve9DxOGMxwEQAE/qO5N7X6mUuK9n/QcYzeSGVU2uOmetrPBWAHsGYk24V2MGeBee/h/8/N1
WVVCw0YWbzgfeGDErJLuy5dDVO7ovCcjxCUJj2wC71z/+O/DtDv4H+VH5yG3fgNiqZyYYC5qP+6o
3n+eftIGRRe0u4YyJOpPTUzbQTtoR5kWltXyUYJl7BOyENps8DB33DLnGXvkiOPm2BWzOxmY6dmm
i4ksFhN3xp8p4axjnKGUwn11DgCMGCnQAhgLbk9PkwJ1U+x6AH6L/ocBRjwBGHCfaR77L/xETMlb
StL+0Lkyow2zfpM61K2WBWPMEoCW3sPysLwy1YxC+6fyUriPfQU71848kBzhRBGj3LFUEzjtmFRg
0M1Qc1ne2/SvbCld2L6HFdMfaWVk2Wkcv14bU5KedOjuiFxk5Tut9p+Kl4NrvLxiV089yBwQSJ64
ygcm7Ad1XVJ2wQoluegRbwBj0Z1JgBdqAfRVLBWoeEhC9PQWk9s0E7OCe7DAp6k0gBIij9puT/Ns
4xTPBTS7mBFLn0n3BPWt003QB5pXbEEudavrIaQBGhqkkXmHJdRzsIXYOG0BLFGAyqdLrdiUatBg
x2TZQQEz+3HjHmaM9aDJfJrjMJ1ly5o1QyM/7dXMcmAOXgLwMDAPgVQBJBLPBpfDtfIyKbxCcRk0
7CErABu35d3wExSK2mmHH3rDf+50A90D04p8erVzihRUzdbgHwDx9XRfOpZjvRRHZczkKSYf7zJl
eFhmWF26QMmHkBg1xpyqwNsAuWPrf7mtOezNeht+9oSkyE15fQKgEkREgK8yQgWe8gX8pUFDKYG8
5d5aDyBrd9I2ueQ30+ruSsVGrr37MJ3Ri6/Tirt+ThQKbJ1POV3l1XhMwR7CEVRn8TPE49S4QHfg
rsgQZaDkUV8FnXIQbM7k475sB5z5sl0oPV5pz8JW/Q4ayjQydYAaOiR0vVmuOCTDZq/fZC7Oehgy
0j7GYT+seUsS/7O4pp4JaWNl8Se5d2Ulncjk4V1oQCtnNxbw110RpCm19OihbnY2597bl+iQ2Cas
VBY2cOza5b4C+uvGNMdWmy4mUHUOZ4sohL5ugFFdoP28Rq8qYrFUxwpQ2wTkjBzRZI6SUEE8XANp
pBkd1CxDvD4OfxX+jI0RbfQ5mtvm7qUgvcZ0odNN3azo4oZ2I8vkAU3iAwTpwPk9+oDOHjVkAA+c
xWGSJnhhcXAbDDR07nGfDS0u/APd2LkH0A+SSPKTp/hOq9eiWUH2+6z/+Y//+z//fW7/K/55zP6Y
Rf2P/JXNHtf8yT6t/9WurhqabJqyZsqq9qcR1ZV0fUpmZ6Tr3h5l4KaONKIChj4eS453ekcWaesU
6prRj2jrTB6CclT4MJgg+euo4iYjL1YGq4dLhvawS05AoYGaKAJACJWNJor3pCgdtjAFXyu1IHhQ
xK576zrKbUeeGF/VT/N3h5Vq/vMffx68bamm2ZNtW1M0Szb48385q65vNTbeqpKus9KVdmZHnQ5R
h6oFPfScKAdiTqCvbRJAvKpC4BYRGRc5UOzUnyAhL6QtAwTdIrn5//l+a+I7/2kkuKVaHKRWz1B7
XOC/X5nxvL27l14D/f+xbEYKAt76HIYJoKIQuKHOzUPz/66l/qGmxTujr53Xqbiww0Xw25iakw4p
3RgrlputOEhsVLwG6ij/oaehtP7m0NeMv7zcnqWrhmXpGtf775erHFLpYXQFMtrd0Xscgm6y6jpw
10G+fxN+y8MP8/9giIwOjKHD9UBPhjk8oPrYnvVt6x6dTBKSRg4v4eamJ0wDSe3zY8ytjsXgaTzX
FPfeG8YQwjN4i0HXKpRZaoB0AABwyd0nDNSdXLgI1TOZuVByIIaJcizYNNyrXsvwnHSgfsK8G5ZY
memgDVS1L51T2f3E/Y7ec7Bu7DbSQALYKcPdzzxFYfOOsChcGWoIDbB2bMUtoDfSyeSnldsDnqM5
r9ZR4+Wn8ODM3bJxfp8D1ZHBwq1738oemKVCkngyMtdme6GUvD/0EFgMdi1gDKqnqD6Ie1p+zKvL
hVfZuNf1wZ726ACQQ1QhE0FHdzsKQjH0xBCmuH4Iy+uZhVlizlVXGjW9g1/i77QEvaJhbiQZ0H0Q
w+8zzgdjcWVeG8ACmXMFcMr4zeQv/J81UOpTw/R0RoSOP/RDzHO9H6sB7y0MCoNttwemGZKIdAQk
Ap0oZnbaqNjUhWescYm37Odu84G/EWPsn5uSEzH74tO5Xe7qune4evLXddB8FYv32mT8Z+oCsnjQ
zQ6lpRexa0vvMNkrDMaha6OcZeck9e2vAlUO9hQ0eEg+jMlYJ5NuhpmLTXkEF4N52oor6R6dLtRd
MXrRrPABcuiUM1YDHOAOyaHnJq3XvPrAmlLMf2c2yftFX8WjGzZNrkh9euVPxvgoSfAKZQNOouBT
rZqlfoKKA57jykO2XHJBu3HrmbGpVZf9XGp9kFUqppFc4MnePbCTbgWg0nZs1sae3QDEdXH33wyO
fznvW99aJXE/Prgi694i6OhFX6dPpobw51J2lPzOCATGl+E4Z9Yc0wZ6pqc8xg9MfjdQye71rNJS
R3B0i3AkSvRoMXREpeZq5gOZfglobYB7yZi8KkbkhRQAmdpCoYbXYQ5b2v4HOYDh0qNfUJ/cmKZK
GyBzdRBpgChcuth7G4OztDaO4IfjZe6a66bwU0v8rb/Z1P5yu7XlnqlYek/VflOHf9lu9ZslmYZ0
S9cIZICdOz/5NumypDxIzef2bQ0h/8M2hDdzA57oyDOwj/fL/Rh/d6sc9nW6fnnsur2z4AMhgLAA
W1J3ivhS9J8vVVX+av/930tV/7Sh1Yf307R7SbpGVv9ufIOjOvPYAW7I8R4BqEPfucqBnkWkrZov
mrNWzRa8599ch279xYVo5FKKpdjsq5q4p/9yz4z2asl1duXgpdIf+/ndbfVzRtmA2Ub0lNLsxSgt
ugUPMAu9ppm+pzUUnYdwYanzBBXOcN+9vlLyWgZa3E+LYSn55DUE+Vk+fJZzFUpA5bEQ73VIJpMV
E1Pye6ZAF5ueuVSBG44ZkwTEmXpBHGYo2Tf3XoQ6PWNMc0Uq22uSABo26TBnehX0DZqBcEhQmfl4
qu3qFKVAmyAL0zme+EkXNLeI1mG9Gd8AA35gqbG9RvCHBJKWvvd7oMO9vDuA5iWtDzT37T9mMEuB
zcBJS7YlLlzLr94BXEqGnsyBokFnZrjE8z6vxXRrFVcKUeLDVU4p8w9OOaFt4UPOToowmaaND+XM
hPZFHlDkfcg/TMKd0kWHlMw2cq5myVZaJ3Q57tVv2KLgo8CDVKHAEXMVk884mZAMEGVP4dpSzv+V
N3kJef/m6t5onOuZsBXE6406CHcxHcEsWGQ/oN8gL8rfIFygmiPuMX4biNzoIA1lOmDeUfII3pCD
+Lx8Kz18zuVVhzGEne/GiAS3QKmWR68eULivBtIFnP0Ue5qpIX+917kamKDZZ/hj2sn9B/FU9Mwk
upPhmomeTO8sRuhxlstF9wDHmA5bRe3A9jHmOo197PiIGxTXQHpbYXLUsMhNGBtg3KLc3H1QYaqg
AiJ5ZRjKqKiIT73GDp7lusWfkS2e8vA/r32lp9kirPxzGKT1ZMW2ZNOye78B3L+u/qR3t5vuc18b
1GYUpkYhWwwqD0AuXR4FhvSaAecwj77hhw0fTBAg0cGzWp1FkePJuLJPRAh/LVz9iEnXwfHo64N0
YQAQDiqPSrlMRzhNFQtFVIKn+t2zpmSR6l1EKMWbKsrDR9HHjWHcXaapiQoNRV+lYvdy7J1G2PUm
bLmS7DAImr31M5P4QmgrjWfX/vWDv9emUNPN8StyCjTWl4W18+2XYoud325D9lqZQ2xL15j72aAW
IklZFC91Ru4Ap1y+vtt1QZcADcwXboK1lADAcxsAVhJKFHlgS8y+pQiwoauDuXqeDdkpoDJzZoIL
l5rMpF31dttVusCpmi6e3wVjnGVfOucoSzKtBR3mF5pp+o8Lr6YE/79w5XlFxCXEixb1IrXAl3tX
ms9lNyV7w7FIM4vouObEwPky79HScD0JDgr4YKo3n4ANydN+EmwlRvTkVN7fro7JEJrK4SJKJqLV
E/OYLX57EPDnTxsroE3X+La+b+ucBrYUpDEWG9AMofAMg1MLnh6nRsSnk6b6xbo6Mn+/AfCPjDmq
fWyna85b4iGse93mOsxCvgakW83Mzniejdm/8EVf7yEnevAGqe2x2RWRDLRZKA76JT22tIogUXZu
SjYw5QETfFbUhHK0aLBXBKNsKuhFcgR9SweEDNlHD3jr628xAlc/gxllY/AshHjZrzMu1o8Pw0fh
W98x3OHhlWHp7USJsQxJXh0uj7KYhWFveIt5c83Q2NycS+fWzDqA2XNhF285Juftjk9N1GspwljL
H/GxJXJmcqkDyGxHxR72dpl651lwzSBLULqlZCc23dYrgV1zlxawHVuG1GIkIL8FncO0sZfzTIU5
Fi/hVfTmImFecZn38B2RMHDYPDqhp7CIkChYb6/Ni4UNj4ySS3TbMUJx1AZqXx0jChWezbD0Zkzg
QVtMl3ktPgiudEOFcpINbqrbY/TjkZEECYOl7sxL6ZsosBiSwLiyGXmHy3XB8tA7n0ah5FseK4HZ
L30K/8tn4knLmDMD1xVkzdjX97Ll5s8+HwJpjHQ6h5QhOQVSnM97xhrNLZ8wSaFeS2Pp002/VAeh
1qVONBSMKhQwHMXzavdr7CHnxNbVWjggKUnvMElQS3kDmXNuOiMrraER6JbHPUiZPai7jd+j34dv
ig1WGT0YEln56uL9JSwVHXzuFhdrSavDN9dD9HdDWxIN3kOPay3Z8YfynHYBKqU8VeMsX6i3psCW
N28GqGouOQuKE9raa5MtXhNtqKFnYG5HS213vcJtd8qu9ZQdK0E7C+noaJzRPZ6iVwHh9+onSwlg
tUVET4PDGekLmn93Nl+OBbxUm28PIfhQnbEGEJjoC2EEe8M0Bgph/scOHrHbGJ5cYkJg9dEsRUo0
SrHTLxm4eGg9ftrVDqly5pVAUVsv4RDgIDk4SHs8zTtwyB2pXrahuBqQv1VRxiyKFQZahmRPD8z6
BvEuNgn6suINq0u+qBcjsLcWtV1OaGD30KNxfVSrxqfhohw+EbJZceyHnuYIjxzZnFfUYUbxHRGQ
gOAevDofy05Aex1zhG8BAwxx/DInEW/Uy6V58ISWLvy1phdPnrxagqLsmJfmqB+D5ItDQzrTdwS+
A4aymPJehBUj9wSel8TwJvjiGZNR2TVIDHX45stV+aN5FqcBgwa/OjNQRkqoDJ/LhmnpHB4NWJby
57Uu1xVB04BOvMF7+PqJ52KgC6VF1LaGyS7lmDuthNkYRytg7egWMLQdEXer/rQrBWg9jYD3AZen
xH1edcI3tgamQrP1qxcits9zYBPCRKXbp5A0bPHpdO79p+enztu7i5uuZv6tDsG4IxF39EvA9Sb2
YOnEfRpODF+iY4vehLaFBumxlIJWdlveLYBf9RRO5IFKnEI07naa8yARWt/rwbVmqPQTJxYTy9kh
sEBTvdf8t+KhqHfzmN5GUX+5+58NN3ZmMnFja/q0p0cNNja8/v1syHkTPpaXDDMDdSrma3ZrBHLz
+J7Kx2aDYTCmsQvgyldDezTGp9YrZsW38qb7VhedhAdgTawJ1heu8I4LpCYDjqHakS2Trd9pI+FZ
81GBChCa884KE/thnTM+vPJBOUUaWa1jn6rZ801W6r+xyxEUY17ZEaN2tC9eDmvsfkNsrzmFmc+0
2mGmkhgWyjbn1xcafOm8skBVvHwK8Yz1vbGC3yNuuhX72lm1EFJdun4uXcfwAo8bxgmKhEUX35Sq
lmPT3pmdYojtE52U0bOIXB4DmS4/eS7vXzD/6X9F5nHpl+A244tnK/Y+pfegZoemjCKJm9ty0lMK
PwjiyalHOvQlCxIMTWqWo30XvDk1FGLm9bjy4sUYP5YBrYxHeR5fmiQQDd3S0uzzinW4kt1hvFW+
PrNs+/5KwAJ14Ix4Cow1pkSdnbBzFOeSN1IKEeG9DtgSlYDK+YOBcBshf4DtaPFQ0hEZT3CdECXN
T2MufvfZMZ5shhy/YrYAn5MHQEhFb3HjsqOOGXTvk5E7wKrpb4Yo5lxpexO1PCDKLofiCyuhNeI4
wGDKCeuxBeDI4nnTLblif6PZacc93sl7/km6WzltfbxoA4hFtEtrS4pJ0c2F7ErIgU1F3ytwHuix
J6EeQf243zx7lZ5ehY9fKlkfFrexm48vzMnCHEtBHicDpalI+L+xzraiew4LpYeJI6c9Gp/jMka+
P4KTC8Nw+PQ2kle4A7JE3aEnGdpCgMHAlQMCBHBlpuMXzpoU0usCarB33+2cOaxbZ1m5X0QsgeNe
fMsVXLMK8tTa6E8o8mJHJtQyZmj8Ps7TDOKUgBVo3u7u8tklbh7DJiISGH42fC1YGayqb6aFuEPm
lLjjxt3TdhPyZc54P87dHajd8LQ7rLsF1Se2uC1V5xEtjEQEF5COFZHhZSe7pbPPuD4SqUj5yn9S
7zUssGkM+Jf9izcOxobzzRBt9tluW/WfUNwyL9ztx2Ho6gGT4XGxT9ADga/wLyTOhZ3V++ZUHF+W
c091d8+Aupj3ncyRfVnXAw7l3b6mYWJvO6sgoq/RYcaduxszqdaVHk7A+ATMS8+R7DLjS1zeuGbH
E7/ihpCo4tmNjMByNkhOIuh3s1Dxehex6Go/iYzpMyA27pDZHcJSGrsBdxXAnzbS6DW8uRoN7y9n
rjqXOQe0A7KBlc60Q9pTymGPHrh34F0eYB5ezveGCWm8AE/v24YSZkfD4a6KoCEJwzIRgvhD/jWN
qxj/GvsW+GXAqkQAit1gx0AAFnKw/zjBvoj2iDo07L3Ynuh2IXRxbEf1U+yHnGx0rjRcRuNml3ew
OdCHDyE+EDbQejCXnXCzMeDqqNgtgYhwVJK2gFPQ+PaMqaR6ffudcXyP5oBCMMugG/EZCzfkJdxA
R4Zsg583AihDfZqrhTrPZqOxhPhtmE8JxqiDG+ZI+eikExQ2rO1EMDSesuu6l03tg3mYF144APUe
A5vkUVJyAd169Y49ZxAONY5wJkFg9liC9vWWXzn553zIY/DozgiJ60NaLcSnegc0xPQxi2OUXrEG
boHkn4i455Q53IfLAeln7op56MciYg8PEgDmlMvYul9QT3iWhKXESKW4e3T1ZIPSGQv6WgNobXPo
Wwyt5Ffj54pZgr4O4qV0pvuGjAvzzfoTe3bppez+Rex9moERvb+ywm8l51vY9h+nx0mhgs2Cjynq
uL0FELkTIwrsmUVZz3QlRklQjqQXhv9HN39t91lJtEiveU0GR99pHQdojRNFUR6OjssbNK6KDpMb
vU0DsrGN2Rdr2WbNu+wtUUD07cQDPqVXO+Pvb4wB9BjzYCyHF3GDN92tfSWgJuDqgzGL/k6cm3pX
rwRUc3DnTIgZaOeXby+pA8Sb4izD8Ui30jcSQ7I2aHKDxQfREAgAUwZidEFEDIMu2D0a8dBofIt4
Z056QssfZWWB0cAHAe0DX4hbTWRvGeN+EaJj7gyWmNDDCk/XklYIf84R5Q/svuwsL4OnbwyOy/D7
5oaXucXyKh0QDKCqYMsGA7ZpXNj9DgFopDkCjcce4u1IKvZjccKiReEaTAbzuVhGWO39/YLXCLes
OIQEd4/2UabD7a1R7g5yZysMNbxfhAfsbe5jcmf9f6YZlICv1xDJWlgjKuFyu7URmkr19qgyZmeJ
OieUzTfG+yFlKXVEwbJnRxYcRBqjqAfB7P3WmWmBNE1GualnmISuL6Td9oe2njsdz6nLHYvvbsp1
z6oFFcAn7bGVq2ys0mVUEbR7CpIZsuxjee8n60oSCQvMCrzFfg3O/IKdk7cXOcaFEnt17mA3M/+F
XWCgMh2OtchOClpiK9GxnurBG3PFe9jwImHspxu3c1SGuiAYkaezzzyCtB1V6GUNIndkkvHjXEOP
rqcV0hEHJLwiTACgUuzx6zOOIcJlyrxothTjG+7qY14aDsV/ETwz0Zs6EvocpMnn4HMuG8/U8WZ4
td9QQpYoRAPuJfyxxyatVBDd7eW7m8gYCmAl/n+Szmw5VW0Lw09EFdJzSw/2GqPJDRWzDAIKCNI+
/fnYp+qctfdOstTAZM4x/vE3JJAufGjPeaQN3wr+oOPmHUfCy6GZyjDJ5+iAKmL8zPsahatCLcv9
ZYfhWu+k2O0a9wV7+69tDuhGIYXE6EF0pzN/zHFDS2eUO+pZLY/qaaMk6/c7inHnkkCCUuGclrfy
vRopQV4f/fuQT1spjxb61VjsEbFV+TdcB+3pC9n3+Pwj/1ZGlgYgkNJEaxdmQD3eJ8Xyhf+J/Af/
PxfD1+Moiuv3zI2gHUnkaIAwgtgTd/yB8nIv4ahM+DrblR6VtxxLNuiGfaDjwdivTVyQsq3c7fKB
kZBHzO2E10frZJiriFhb+y3oJTYC4Kc5kL6pbpkS6fALVKczSHSPGSdggUOLnC/N9OsRfzxlRt3K
T6/ZImo/tF1gsXrUqs4HQ22TqrOKHvg1vdyedAsa9XaT3CPCizOSI7XdW92S5apqzKWPNT6wVZAO
4YJQ48FO06ADeMKEt6IJDkwmoMlKQM+j78iBpWGTr8kQVHg+4yPROpVkv8WVnHkTIvXKIWfZkLwY
c6fe07ptR7gHZqLkZyVOF3tpvFImvzvq7zP1c1WRPxu9RSehfandAkAHhEZeGvdI1yNN8njjhwbr
XieA+bEZKof8Zt5AhgYr2PUxzkAAcpd45UVzbvTdszqMKvdn9xzCUjtzBWXOcfCax05CbT3jwwvh
S8qd7jgR8Ptekvf71rYjPumxN5orldfl7d4Et7m56YJWp6+V8fglD7rljQ0m8MtkWHMXejS1w5q3
eWAunkaKSi+Emf7N1NZ85oUETIxOXQl4rwxi5hCCjvNLFoJTYIFQuznF3CvSSdDlkw6BpGDZHvFp
lJsAwzV3RIUEzIi4rvkTAvgRLjit7m+7T28y90CFfuAqrSOgDNQ2Y+WJt6zxld4t04g7mLO7cW80
EJjimro53PbnRuP2ySASEoE5/F9tl/c6eo5faZpYtDNvNWiojl6mW28rIMXMY1U3TMwmmlCvqN2M
G6gCmK/GAWDsU5fctHMy2RVPUmJrt+cL+sl60pFTOCkQuM5SsggWiRUrHe3+UDHw4lAZ7Ae8eniG
r8D4kQ2L32zUbJxpwvivTEiasum6udJc1+wiMNyDbjAEGRMQO2X+tgU4IVTu+y5bEoKG8TqU51j/
9JOVBmsM/MZrn9uKKAlUXBYv92Fehrv74pDdEntvd9GCQXM66wTxiQUwami1bajADJWhSJfHgVqf
6mnCv5TSLz4IX0Zj5xgTwBlmlYADZV5R+WPq1Hu+MNNwSOVkdLWCD9JJ654m/h+Rc3N6HGmcX6KG
8ay4Iq7gswxJtpU6i9NkMO0nfJgJMLD5N5vnf3b7Z+L8nDHk2D4Rfj+DkTd06g/jjzXsZF/v7f0X
DlH/zUSab55krAhwFj3UEsA0kA37VXSZLAHvegXs8FP5fRFg81EcJDIikRky8v5Oco8zj5OqaV2Z
roLieV094Ja4+k2dE/y6Q72v9wKP677+buaLYsEw6vYdq7mBdLPCPLjQHCL9wEAzECe8IVXrCXkK
j31uq9HvTGiI1A2az+FYP5bJL/9V4lKGXTvB3xw0lkgtqTrzLDtsj/zdTHOat83gueQN97DeNcxB
gWtbJ77y1zpyS5Z3HbLuCCr4ZzLhx0udhKXmt6sYnVvD6JRaMEIDbG1cOUtiv1RP/tP/iIpNvuLU
qoVNLUd3CAj/hT0MbK4PR0QgK3PM2M+VivU/qchYthPLgyCGywfkCdNU93NmCLADoRpEBFMYLEw8
y17wnAiHwmnzMv4amBAS28BQB2K/aU17huEMCFWWH0kAUqhpYQb6woub1iI7VuoyKbZV+WkQZqIu
i9pLIMGNQYOD+Ddk2CNhgt50SEINeU4DcOXkzgw5gPZBeThqwPTFhXEThPImJGhQG73sZ4jMk7G9
H2CpVBvSbkDAAGH3XIwkfFhfA45xJK7Mvz0zfdlueDKA3j0Vt2MycqmzX7b4+X3/B/pd7DRSBwAe
ehCA1/UTVyUfgEqx61WOZEu0r3heefy642+5ircDyCB8DcfckxL5af5BwxaR0jfcozGljqKMcEdp
NrOvp3mank+erAMTR83def9R5BD6IvJT1UfOaX4UNIdg4if/A3jpty3dTGYRyifKkIvItahOi/fm
wclGRykHJF8bmVtMB021pc7N+wAbEKIaT3CyqE2Ifqnm5GYifBKnBuNv5nARVfQrCEgEnmgBoD5X
xITfjE81sxOic6n8MC/l4xa+SSy9I120S40xGtTsN+yUmbwkkhs8bpj/87ISpjx0bYMFZ4wgLBYK
HxU2FCZA2Gap/906HDw8eFP4LcnL6Rp/zQYNg/31trUrCwcuVwjBwb5NVveh/LQ+yrUgJUOi9JCT
GwAIEAfPJoQkg0tnCZsHpWzmSFS6E5HX1ojXA5slNhmlk+HMfwBtVHZQgxQhLN6M0OxRX70J4lHC
Z+VJ+UYYV9Qb+feAiNNw56ksuQql34E2qi6UWEYNkrgezaOGE+HBvGBi4IqUpr/6MaOfZ1JP8Je8
yic3wwOMK8VEjIQFzbo/abID/VJI81q9/wPnT01bE0MFOE2IdCIMqNKwGcSwQw+eZLWQF/QWIlXc
sQw7ugbEGE2gD0uAZs2wJ+2g/SWG85J86BKTQknD6vVTRAFsmEgVfhj/qThJPYIWoRgaxdGjLDMI
0iluFHmV9CnrYfqwpAps6HvLBQ4+hKPxYEyONRj2FCzzcU+sxkyuJutiDssQQx38Q7WJgNyq/sl0
aD8+0VUdbKwtYAzCyh2gYi1cnUyz1ulyN1dDPXdVqrSBatdi/3t6GSfUlQmhv9BPVLhIvpgdoToE
/P5UV+nLS/DJkGtLaAJQdJSrdswzSQHJrtaE06eWWhBN462+J5uU6A2M4HbaZHODuKgElwTJHjjU
XquXnPC4bf6n4xemUG+H4xSYGH+Td3gChSB/RS9uGl9uSdYkgalzf+AUOyKa0M5RH15vkHHt6WQ0
ZWcBeaZ6Edn9H691Pn7L1YeMy9RwfhisJAoF3F1khdXtAHe+74cUAu3oNdi516GQOHQItbSSCDHm
AwzF1oTCHUdU+dUC5q97B4YGxecXzEKiRs1+2fKjwgycmr8NwvvRM94UOCBd4C/iulgBtdlg/zsd
1m/jtUIkPeh8ImnGfz3VfxL8lvwrfkiWKrGhL35gf2fVpsSIEAMIzjiXi66in3xHdXq44wmFrO9t
XC+KtlwYoQDZTEevqv0J9VqoncfbrSQnSW1g96T05yGa6j2AZZjQPFFOk6s94LS38MGO3ATN8Mjn
S92CqOg7mdUDYR3kc5DXyfkEEomI8O62E7y4LUGbXOZS9e4M9GBuRCaXj45Ku8DLYGpcEmaEGyx9
4iOQk6XCfG1yDbbkyYYocwd+pKRAgsVXXhsTq88fqbG24w/P6pOCZujDhUEtZFGztQ+37Zz4M/tN
gFo75zW4C+4HHe0jVPFIIQNd9krR5UnScURiGNJKIQ1H0S11AjNNh0TqOLUZMBOgXFZ2M7ger8FP
aPAe8fvE0nn6gHmSm86UOosGYiSBd64AKYGaiYEREMxA1DNbtS0mts5hcmtINTfn9kBJbApE6kuq
fggkIxfpofHmjR9Dwga2VR3qQcnE2smh8q4lu8C2ktrhsaQCfhNkC120WFdw2vaVEdWLX1otStxm
35/uv/1jR22Z1e5LO5rJinpXnN/gvnp1zlSFD5ldzuYnpCkaADKR0fQe91CBUUbfA7wbe08kMqLT
8gFrd1GFJaMEPs/NAHL87v6Z52TJK7447zqHW9BJCMthE1tG4hUkr+CMCmTcOEXhaT/z5czoIpw7
VJUE7rQlKDY/q/3c26CjfY8GzZX5Eo+9tJMbn4uata76Dgqow53PXDfRPZj+sFa+itY1Bmf4kHjm
m4OK9gcSMgkwWDf2B36mkJ1Kc98N3cBeeUZN4qlvCCUcxTZk3a4BcFebDxOV2FfdOGK6ZgZOpiOO
3VhtE8OM0eiugVFX0Vg+WTer6empk5eZgYze8u09TRtmbJds6seKF3g3Hy2oNqXDuKzg7TUO+3P7
0yVY0m2zlDmByJYtbpJFIKHUl6yigwnkTERKveznM8LC8u7XzIVTF9mAIkdvnCxSN8EdkqtBDheM
rwKGOhNEw9nqJMO8WEmHFurm3WknN9e8Afbhh7pMo/eZCiG+74zWZde+N4QBErd9XIwhZ32jnwym
2BDz70yeX3SYlmnuSOl8k7RcW+dSDwYsCODigT1s21/jzQLdxLlnLKyesIfFaoLNTNFcbOD0m7gi
FBsBhTjRQFhft5Zf8j11/6IIeJB1gbv1/dz2vgEVH0korlH5ulLWJWIMwIrNi6lMYT8ZPOjefTzo
td1hnYOXQ0/+p02wYzNeJPBWvOoy5vi+yCgJ+1YkqfoHbKeHaMnd5wScWno6f/3ujbqrlCe+ftei
+B//JJy2XHh8v8x8FBILdpsS/3SXks2vQgiy9hOpPxNuK10zjkQDQ2VInJMtHfuLBNwEw2UNjXDE
ivQxZ7BJ/6Q4YFBJyK2J+WC6fXbBAwlO/4/AW0HxY9IqMPhT/Qbbu/4fxYbyduaP9Tzg5gLhu48P
/IYjJqddmHYhZUyaLRs8/8iwpKR9O5D/xmbbxoc37iW1jfM9Y0fIMvlVB2oWmDPDJrONfxl9yBP7
uGzHCy8GguTWBBIbuivgr1a5fXFIyTZ9dWs+mEIqL+I+9buGOi0HbwjEM18y4pJIPKHvXTNE7wmv
KodkZVXxu8p9ZRtJB6uxn1CWs3bXd5Dj5hcqqcfk4Onrmxhxr+Det82axfKwMFktjsT5YtbwICGP
oGnFOZAY5eGza90KD3eBZXFGJTAbFGNbLZGeuoRkZBdXQko/CTcLGlxVhH3jwM3Ya9suaryRQJAn
purMTqw3reC3skL66Q2n+gZZDSOYoEaqGCF8nMtrc08Bq9ITZ6EKYpadqymEX/+Idwk2YItVXK41
XIaHjUyrIlsLTDVjiLfkbYdInt7zhfJ5ekr8DpotydQikl35+EqCEsN8aMWgiaqNE6MtI6kzYJ1+
0JCo/uRTX/ctAU8+S1pdy3vjV9uq68cyXs2uUY33IGOoWRG5eeFRaC4ToWMY8KWh4kB09XOOwdlp
D3XVvv16XXT4aVTnRJx88rmlD8UZfxNfUeFoW32HWc7MBFvNrJfZ2cSNHd3WjkbiqvC1L5RCAeSN
BAEEUi6KSy5x8N5mW5bJgPNB27ITreWFL6FZ+VN7B5oe8hWqq/7pGdC9GiyLaIrrIYCT88id5lpg
hw/LBrpnZcFNJ+ha0WyAuHsVjjdab/QYX9pr83is2PZwECE167mG+AjnsOPPcaUXYVFF0xmNEaMO
jCtBvtOIhO4YhsuX9pUh/QCR5bkAhGkseTPA+KtID3Y7ZsOZP10fTLDcRnShsQFemZwnHK/yuUs9
7OuvYHcr9bJnY1h4/fkPmuCL4E3GoJJNsy20yLnsCgLcUmRIMc+yANhxRMAkUPFVISRMBNZqsfDi
yWoIwMZysbf2Gg2TCJcoLEBv8m1PEpJJ34mPzE/ezDs4/hg+VEr8KO4wAQYrBPp1kGtjBCQznkPI
5uLfwQTs9ff2pi9ZsBJUnSTgMdKgToHzwmO5oRwxKk+jIYSU+WReeYQC0rTOdDYEy6Onc5Ro9rTg
Bb7yMoAIyS/R0AIxxjIwzAAABHX2FAZP4D4HZi6c/2cVRAv55+tu/cC0LIJcC3pvVtmi/abXuVst
0LnChst61VYF3Vkgw4VK5rF/5+XnrrcXJIMySOdPd551tz9wmpim6bvxjOt6Yv3rLUxgM8UqrzI0
Ia48PM+1yvDVlXAZRBHy3RzfBzIWGMhgjUmhHv+RQ4jlnKlb6Y1NElIJO2QRO/HbEcaDtjOL4I7d
5XSVSCMtgme2NOWwII+iW78IY8v3MlyyJNKKn4e65gVG1OKYibFm2Xtr6eddhCWkubW0WBpoamE+
Pa5Du+PfxfJHlk6qQq7yzkRgjyeL/PNsHQkOSEtAcrYplJCg4E68xmFDu2JmtoadIvJC0lSEP0Nf
lYpK9/0rSD/qwjX1/dB/KkjXjJXc7qbpoJKnCEQJTwlfvgI9DPvQ+Ft1XgI6i6O4sonZSt80xS0A
W9t9Sd1a7NYmLMge3UWYtluZPTFObk+NES5eajn43mYwP56wpp6ghxlWFmkFIHi3M+w+VB9lB6Dq
JSbxr1kmDPpSr9R24OcTy/4unzQ+ccJamRqbLw589/bCoQzHeU5Y7JGQ8WbLVjk+cBvDw28m3Fqm
S7iiRTBU7XeGq1xh7F+qg0QeoroWd+jX2BHVjQ4ywLN6MA/3LecEh8rIDccKlwNCsBrwGFQsgEOv
ACjAWLU44vv9F2hAV0ZVSeosaUHoGianxZgvd7XFEm+HAEmHjGImDiTVbhVUcOzMwIuu8Q/NGoch
7y7hTg4TlkrCG2ubIU5BBXFuyFsgi210QGnbkMX/yPw3J1bn8hSLL5/2dIE3uGJhvJDZl4VTH9XV
nboS3ixSnRG7WhyzEMbI7O6C14xgoG49d0vwPIadzLxxllu8oNbZTyzm4I8qcFk9eA8MOPGMx/iC
we13A4uDHf0fpIpp+2JE/Y0MGjMN8fzaMhKb02AAiuwa2ikgsHkVc7c3oOkRbgP7Wt1yTwclrF5M
FlTnVR5abffMf5uKNHfWRE97X9dsjLoBX+5+G8j/qX5Gdvty/Yi/FvLPC9CyjoEKqwgGei55KAJf
vWi39Gw6lKI3zlftpgBjb/n6euSNR8hLhR6JaAoHE/bEe9n1t5L9Z3IePNE5y+fZbrv6HGctls8M
9RhlZJAhEYjdY6ByekjAt3b3XEvCQZNxjl0t6qOROQq5ef2tHldSxraJNq+EuoDu8Evr9+92w5/6
myKeZ2JcpXhva985VV0xMLBj9T7XTGXSkZziukYQ+JWKF0lFxoVMvKAyny65tlN69jBWWbbj4Unw
Lsm2iXKs6rOuruvHXlTO4xN1QLmqZATV3XrItjUP+1O8aMktznZCu7urW0ZCdbtJR39AVOOq9VHp
vt5l0HFuidckfoGp7RKuY/M9CctOWPK48QpMsjSFWzp8JgPNnddhgwagy+V6I7cpoTW5PMM8lGp/
uwMXlQ1z1s/EffaG1UMnboxV/zrpDAJUYpWU3nrd+vlWPNd5vsyJnIeolgnwIXJEPA5nw7TspSXC
KEHAM1D5meIvjSnqpLI5yycx/tRQSqbMxNk4Xrld5r8Vt69jr3gM+OewQ+u08vLp9bwW/JtZEsc7
/aaIXJNh3z0vbAaJ6phyoKk7Aw/hcVUmt3u7eXMvO44dV5GPMnzp+vuef7BvxbhBCGhkHYmqGcU2
sk22yYwrrOqWyWCCbdDoeXp/4+Iwok0zJgoQGCMozdXur6jP3DYdnbfkdcyB2206fJBDC6Y6PJyp
Bj2A8C9yRdqKRzj/NRipFNiIDPxOoIZM8JQccgBugcK8FT5ZXP1nXHq15PIzzIgYjakMKga7gDfF
4E//5jo+kMIBVSGgwc8RlhAtBCOEU4vFo8EBvDYhNWQOpERYHwDxxaUz2GF5Q5a/P53lq3qVr68b
u+mDZ7bbMWcix2qtod7DJ+yeefz+EOYVawHXuKRVWpb4ab2A+P9qg0kGO7EcNOwdZAsxktSi5PZR
Muu5G1FDWhWnYbd83hriFImn6A9ygEc+Hfap2iq3julgYamchjjdQFEoLiVlVMm+ySPkoirmyCc1
jAHBZw+nh0yQOZTlcUJl1eD9l3on5NZhju3Gy3vBTS/tBjI2wSIeRB1/DvfDSBJwVTkStsVI1sbx
Zs9Pzd4YM50F1csCflXh37/hYxGjuyJz/ggIR2TPnFLB7H+l6PYD3sPs2+L9oGmx03WLSvGFikbd
j87wzcSaPD+Rf+X4+CDpxWayAB3sBYgufi1gMP1TAYPJceL3QXS/rb+7bwpRlfEKuDLpILK3IOrs
tcDenfkECgWnRzBu1fsWDsYpdzZzyHOB/gPwZYlQGQPjTwX3YR40CPQB8+MlkK1tHuEK/0Hczf4B
8N7/KU+n+UG5/1fLtgNGimcxILmtWfJamQvnb+KWEV0/NsgKT6D63U+OlByY3MZSC5pK/I1blws1
4AUvDpcHXDrnJJz4DEHGui2szKFXAmcnHpcIXL92N5mrf/ZbEU8aTFLgBVUXlE3GydRCbH+1dV57
OqQrSHAnzVX/iU8kryDscNTGA/Zm25crHoYe6uT8MQX/flB9PDtcgG5Oyi5eJnjehOZP9seT+UL+
pDP7kI4SHj8cQDQSO3ogBgCfbyKrEYCDUwHcnKWrKFrZbI9TuphzOSQzYJaIlxHxRiUclMUOhhgU
JpmsJwhBJhlzNKSx3TS2RjV4U4oQh//c9F5KkGKMg882MR/U0auVAUeQHWywRqLiyerMHZPFC0p2
c8CLhQQ9qqPfObhCXT334mF8W7JyjvlsGfm2jevNvuOLK5j97X5BJwopx/lkLna/pR58l8cSJIdc
SJURXGRSnF5pApAVmVQYmce+rNW+KXm8/MSmRXUz2FPlZePXQPIWiBtOT8ReIRWqAsylSBJrK0eZ
nJcBMghvjhn+pnaYIhN6oXP4wNdnfh3JJOnu8a2OhF9iD1WrnAJYGeRBiHv029J305AiwnjEqdk/
YB4qjsIJVPZ/eM5qPMrxB3PWHIyNi/8GFoVVsWrxP8ReZgBTDink9IFJoYRwlMqCgesQTIolVk6T
YTQzwOoFjF9quvUoKWDY4KiAHAE+52nRE5mBF6Nu4RcVLZb4xnu9PasetjjtXGkjaiK6v+s5XBDL
HhBLdiTBYgHn3MxD7dF0rKqP7iP+LIm5v93J5PVx4YIUEjKxg/QQ4CxSkkwdR82hJ6T4m4Hyd+rO
MiO4nDSIiFxJG8px66Lc2OgI5KANaG6N4G0RqCkAKwPON042zdWcDQLYqBji7zE6/IBsef/mkry/
k98yDt/fEyxI8PEQz7/uoIW0w3jQZ82RI4sSvWuWFP/UD8BDFbt6s1QyX6EIoXpEDMqf6YxhJBkQ
kG4yYuXNR3+aKefJTTgk7Pfwy+5zLTOftZL7zgF7If23hNs/v0sStcZNWzjGp/j53Eh/WYixApdz
YZJYoq8ePY6ksIjD964goze/VdcWOhvJkuZh/AeEQ3NrfPBPUXGAYhKNJERVRAthpUQF7t88Ebz3
VhVsmcPfEg7GLl6pTHM2c7nH/nJLiRXkL5DPLt6kU8VQrbFKbLx1BsEUz8LmdZNwAjKsirG+xG30
lFBei0dj9Q7Ac0wm/3DX4K8rFiyX162LHd6ImTqQbx5kX8pfiRVwij2oeXx78ldzXvx7+OnMcUOL
s0nsoLukm77mdjd7/dyeZgPJhOk3juTIinQ3wUgCKwbdUj6kD8p/5R8f3aRf8DvUi9Es490OMGfB
uSXwcXcabJYeoM5w0gz6ImfYGMGIsmvJ6bMxLsOmD2F3N075sXjZzUe/ndbV9wIrM/FakDGNhzcG
vDyqEJKhyJeMM4+Y3vC8Cn2ArdYACiB8dChjqXX/W9xJ5nU5wfP/PeawFpjnL9YcHZRD1SG/+zrR
0LU1/D3yQLtoMsiBXetWfVVRLx3oXfL16yZsAIWKKyp3/BC4qCCrV8pe0tFwUIFbXNsi2Vo1CmOX
5qJpV+Av5iUx7epJbzZPBXuGLABzc5HbnlQykyDonhZKCC2JDoxipb31JxPH0VkhxvjgZYPDE/PA
cb1WTubytQFsMy/zix1AdH0DkuRgtevmG9qTPQegm18J6wkdOXgVeAtmE3BpBKpJuyzn8oaCiWnb
5kWjtvAGzhUU2Za+4TYi1Zx0iw+VnmZskBopAwwHRXSNr/u2SL0kEuaUJ/wErAkrA8HmweHP/qTc
5BUTU5z70VgwiCk+OFWZN82fP2VHwZL4qoGJbim5KkhUPG/sdeh2QZooiG/USA3nk+H26wHbbAn8
x2P0oP1QILf77BdaExqpBfRypv53t1JsPT81zIpRY6qg5r4GCRewHE0LCbYxFgh+tpvN57nMwkZF
DEAHOMN3fBIAFpIrzhpaIM46r8JdClwVdLPf36kG25lqhNWJwHnGCcJcOWUQwpwclhdfgKHWrx/Q
olfNIaYAKL4kBHSdnX2NDwatLnV7eWgMp/rH6IC5Et+V8TOpLMhZVG20Sx+g+q8DQkIBJSbJRG7J
OTvsqenaG6wz/Vp+myyuM/wRsLX3kQo839QMZACGZgsbAR5QhWP/8GHOLKeFJWMQOWHbgMHTfS3+
pSTrQffcwb3+RCDqpBGOTzjL9m73QW4COSyjO0EPV8BF8fIjfHPaiXtslAg1a4DoNIah6rb7RXao
WTDEhwtOnOv4hwKQKXEO0E0oF/kYPDkvp6qDxa96qT8wKCUVWPlO/qBEsipI7Buw2BSOGBuSN7XG
AOgIzkRpJ/8VbF3oa2GoQHmm2JprGVppr3XxLiJjUz6wL4Nkuqar7EofiswnVF3YSgMB3dpKAThl
vvRBtnYIJgpbJVr42RXY3mN/wvZP9scdW5OFj4OLtSk+c8KecW/6gYcDImvCTVJcgUWbkYRReOom
WRvaatZUo/U5Z+9Z7VQzPeA52Dffj+3d4WskAHAMsKA86csE2O43OfAYF7c70wuwA/C4zPDIiR4i
OZluR1J7+y2eOpp9+Qx92RVDPimXm98EN+FgHtM+ttnRtPUTbBq8vEiaB2FP18DJ7+X7qh8wULpb
uS/2rOE8YnbmgDUvYTFwHnBKQIpFlZVG147olQeCAAWrltiR/mlf+oERlYsCN8LywJK+cHbK7BEf
n7cjfcWrUQCNT9Zx0F4WUXZow4VLjB3E7O5cnlDFzOA+G8DO+CeFKfQ/awiEwzwA2BVB4iNn9Jt1
4rJ3yIf3kkcqB3SjhkMrULro/wgvxMIXHR6eyfiH68FrPQS9Pp9CKeHA8rpYirKVlQ7SMFvbLjAE
hAONyx65ntZ4UeGLs35CkE1ib6lb4yMRiKT5OVjAfJK7cmYHIIhYjbix69HB2NDblCtGWhaOVDRF
3uaXp72zp0jYv1ZpCLnYXQQMKBhF4CuMV9kDBwMwdadcseXrVM6qq2+KIF4VwHgQgh4bUAeqjZQV
xVv9ygwk6KrUffb3ukCYms1AeLsUEQGlMMUlZj1Bc34tX3xmlC8Mz11ezlP32u8zBDpfAYRNEd0k
OUrdbI2K3AZIuQkAlTD8/sw9UIPlXYBmaGEe4GHhAlI+HdWP1xke7tyc1VazelFvWdWBncDrfzER
kX266nVKnX53iUqwSib91mQL0eh1CGsqu7dyokhmgvr4O/8wrpeHu7uqAmPVOICJ9CoSYxb6rxXF
SPj4zHFCKK1pXlsSRiGTj7OBfWicZFf9UEEcBOfreUmJlh0+h08mr+DDd6RsnLzhIsIz0HoQ0EWE
4RWnT9q62h09grLdMtQj2h/SAuHle4b1f1bYTIknaDZ8fuC2iXzCBRzwF/biRmOKEnLNiOB4/3z8
TNH9nKzVQxXQ4zB8MW+5h1EH74aeaMujzcZOkzoneixItyjQE3Bd7DjIrkbK9iBHsMh7ZybAwe0v
jz2qKoqHK6A8OPc9WqHpZjFvGPExg+F6KMiVsEFcqTSymJpCPRH8/EhOrk0cqEttTHJpganic5fR
eL2jxWFuWxP8BoEuWdbmAW4O7LX5CZzI4k1txZFCagdaYThp9UHzbPwdhO/HpuUMwWzyYdcXpN78
HiRgHEx/sH95iPFYTZE/MHWiUwhQmjpIebc0aEKIvR1LPLveIUvbo/eUrA7lt3Xf6/xG7pe41fgb
sp8geNxWGzOCGbaH4Pdpnri//a5yK0hJZOlmy+f256u9xJ1tnp6r+yZFcb1Nd9mGdQ4nJ94+YYDs
nmFnKyGqUrtwBuvXXOMCYe+S9eKwIC1M9fNQX4v/8NaxJMKa7xHOZdH0CWzsswdt3tDELizeRST/
CbOVKZakn8JejeYgU+0XevguXi5c44IB2hMyBmbh/W7ekXfyPCwAmQ2ulBGbyRGupDsifMflIood
/D8Am9ewHqmXn1a9fK5qNtaP90ZD089ob4MNpc80ORRXBJWzYbzdzmYPPTN0ZOYS3n8GnGNxDqZf
dYwDGW+QmGDg3q3X132prHKc+lbw93pkroODD5zI3vPzBXtPZXjOREBxlSONvcwhgqL0YT/O0rZY
yht5AxdiD38xildxIHx3URwooeqm4bzd3P/4mT3z9fu5WmphEbCvnnQbjtX+HmQBA4uzycRn2r0Z
F2FDOrsOSzCjVvUny6Yercp9nON/7+BxpZirAobuHNTo2n20BDvy3ez4V7kkH/3uv+1b2SWr+IP9
/36+z4tTIV6EqpbZITUY/7lTwo+GHvsOAqqE427cfUXGIXE2XWTwjMGU+o+vWbviDnKadwagdREv
udqqWr6XsceUHJgD7D64b9gurTFAFOkt+BhNCN3Wo622oZsGeTTwe1ZLvhPlK2P7ZS4Tl7dECAgm
0TiRyTZ/ZHdzYH+4yHFKh3DfeShYc0aANHHHYgsmF96w/sP+kaPqc7IXh/no33UBv/W85bGRMD2M
ME/pPZJj/NmOBPEhXHEArsoPeKTZN2CAQpVK/zUrFucdeeT6TfPiiL8mJac3/L2Lm66ipt3lo0fR
IKf0U5hWHeJ/lAn64eXXWwGzTA7Nuw146tKRzld+Qv4lMeqDXOIudgnJgYBdzPHVw8Oipf9vU0Yp
hzvEwz6dzR82yX8ZYhfQHXRijGfsc23TWlq4bD0s7AHLbv6oCkLTJqyg53Ka4RxgQbrEiFZscNn0
dcp+qrGnyxBcFtyN/gdhDgeoheRDwu4nD6+VgThxzFyfDmxYvKr6GgOEJdaDxWzTBGiFsKVYqmA6
EE4TJjhCGraKOxGfJK8EME68bivgRmtggrGwjFcgJjD3/XexeYhfQ4VO3uvQS7IjdAH2Zmj2laix
GjKmhn+pe8O7l53PtCl/6NLTE/Gsp+7KG0/nuRVNoPWxhL7KNWYq1zlMBfCYYkjs7WS9Ix7hyNHA
iYASFq4jmV4MOShYIAXtkz0tlBbiBWn14cogno4Rims46akKxCNK/+kAZ9LH7RIEBh8vSivRSr7z
b6Tan7BhhO2wekUlc0neEq84b0Gb0gUSD8HMVYgtH/XdGUtJIp8e2xfhJXfirAQL64dQUxjiMhYN
X+dPCvrA8Mnu4EUg84LJ6pyAsj3MjEV7Cl9rwgnh22Nr6LP0SADMkcXry/HWbsYfbDWPUyicZ82q
gVQcF7JgTuRGoBmifrZAHHlUmLCtNBKHWfNsuDA0eeqQTtj5KT0J9mM7GLh9PDzamDebzRSsRSwR
dC9jn/FYRm7uZ0d6L+m08EjycdL97e3mHxTbpn3/ATNfxuwX9PJg0tg43p4+AAQkCGo2GGxugwsw
EBODHCXUXYOpCNB0zd0C2L6OoNoR/T5KeaH1sMGzYQURvQqTNpiLsdm577FFYBAQZsj1mKWo9vN/
JJ3XkuLYEkW/iAiQEJJe5b2Eh3oh8MLI479+1umJ2zF3THcVJR2TuXObt90zhZaxGiMziIYW9JbR
bPawhKDxEfIO1mpyIzqBG6eK+ivI3Wyc9opwPPiZjTW0oFtxF1Y/ai72BLUbNaaYYHbc//M2wH48
YYxoXMdsrQzLVfMdwfwSvtOJvICyuz1jLEbfSkE1GL8xY1r1LYzeMd8C7J1ohkHcOcZhXBx8VQ/6
+GJggodjlfYDufYuPvNNf/8E8MXDzcwXfYjU0Z05rsVF6QyWmwxUzbmnG2LXcnPjou2m+XmEaQfF
9cICwXJbNrmBSB+qwObr4GP2OQRI5aDPwd0urqno1zBFWEpQtFT74V3iEveyEHWAmKnxnAW4DFDM
wSlMzYmPEAUmQgGzNz771+SW/YIMblnUmX2bxczGGdEbDcGi9QDuGLVJz7yNS+u9kC3o7XbGpc2l
yZycz3ITztjmmm88MClILlTHDGvD4eyBolEMhimo7zQ2j1Cj1H7Zuptv1fgJrRYqCS8OUp4rIIMk
o17oJbhhUU10VmEWVDUlD+bsvgIgWQ7q83SLUJa5gA/m7JbmurOe6xLaVab5JGPiRONcqShxKxH2
K/zQZ/ftVD6KA+tIZKNbQiiCcaMazEAxB3d5LZbqbk+a/ZsyRKW0pk4O5h8TSRm30Gi2Aas6x9Wq
pf1hcm8imyB0JvcvU2Km0ASXZm5D+TH65G3n8x4fkvec6Fzg6vwVtOKQWMux+qeOS6LYCx/zEjAX
eI5QlMiJDdAoeneTe+yO7zS2+ZzzeJRihC+qEN0WZKpH+Lxa32wULTdU8kWKVNldatyh5ynmi7xU
anbjwLgC4v5ai1vyvrG3NKibSTNXfd75vsYJfWSIUc5sWXqjmULByQ0XE2+WjyP2PcuRwnC6p1Il
vDwPegdQ+5E9Zd4YQsl13v7vr8XiZxiSputX0y+O2vADDKzWiY88oef9GthGoLYloLcDtt4h/xdl
JloK0mHOTNKEFuRhB6MJ5e+8NFGL/t0ZjJBRPKeQcIBuNa/FMEA8HU8sqtId4S1BTrDHf5p1a9oa
ZkGUXaEMOwcjJ5/6tuHMF9XEkoM/7pYXKyqXHPQel2oIakx4xj2mzoJERtUphfnfxqYUY3YFucx6
OhRpbC3aCP5HtY5JhdeHawQklAHgIGemvaNoh9ps3eYZtAeIvP8+WMHsYY19TsWsCC5EqFtT8IQQ
IMC5uC5IgkMJrmCzfk4vNDOQgdgHqv1vj5o9HxfGQsMJQrWI+MRugkElZuroKAzZ6dsqC4vU9+wH
I4h0hPsQm4cfbxmJucSpS32GkQ9W/rmt+r813B6SNpGSkhd0WxA9rgIEkcG8SUgvnm4SSbhzYATI
0lJm+qHhJ8fZR/Z7hzdJaR3rCZ9/wIKMYcYT5CAFdcWaZH5LH8x8MHF/AnItpbDzQVjn7Tz/E3ke
Mqc+n20zUbI+Xxhbi+MIu10a2QmUCswlCFyDi0STRgqc93IlUBfJEXVPRdYh/ClBHBLJhSwY9rV1
jRV2lwaHFcMVg8YLERHW+Ocn4zg1a49Q0XVMGcFdjs+R2877O/GA+U07VXg20my5MBgZPm5pPG3q
AUuYG10Jp7jtedT1H6kIth7I7vyc6uu+95vD8lu8p8wNEXbdVg0UQHPYedfSll2a5Hzb+W3yjH6n
WjMxoYZzp8S1x3DFYx3kDB9KOtHsahWqiSeyczaib7Th5zsgSaDcIo2ZRCOd3uYtMpsPV0bxfwi5
mgMcuvf0c6ymz2nN0kcfUXnksq+F/1HPw3wnem/RFfEdYHKx4jV8MS3lQBvKLBScjmw48DAxreyj
LsKh7cTMzVJEUqFwfBu6A6e36pNO+16Ej8kHi7AnJBUhgGcwRTAwGB2BF/cYdwOvZKBu1n88hAtv
BKj0Y5VQLuD6gdCSC00pYrIIOaaB2UHbCydo43Ku9cLzVIyNL06/o7BDzGOWjN+BRf/ElBW2d/T0
qxmqs4iTxxrgjmYjVuUAlY8McWA6niN6lEsMRZ2f8+Io6zqWrDohgQPHtuSM1X0EfsC2UWHccpEm
d1L6qNU5Q7h/bWa0wjMKT4Dx0GuyZnZPRpgmRkjJmxntKLNXytgWFQEOYNhnYxYhtEzS4QzO+Jji
QwP+grBxQi3kCMzxY8OrN3oBRg0vh++HN2GwHlliy8KStlmeIAJPH/YvkEzJ5nvPHkylX4bW2d+n
CSjSv5twS+i3+n5vDqUJxgaFAT0GyravE9Qjc07FR0cFia+Kda4mcU1hXe3Vnj5HDPewCQihSacH
kM0L82vEDx8mh6tmhwb2T5i3oe5e4EHmEbFEsCOoVhljBuveme5DYsHJQmfWqy/evGYOYAiANvS/
oI/miFuhR2IhgYouuct/Gg4VPbJLSg9w3MWrEREdxQHbpsdWtrUQdzliJmfVYbRSxzTuPinP4H7s
V25rTLC4IRtgVJ1LCl0eHxjvEo9rYgt8zyWiU7icI3inKZVTtX9xl1P8mbRIY+4T8mJpe8o452Sj
5xnK5hCPvf0P0O1PMHTH/X0X6UioXOocmK+/oO+0CYAHHCcXVRJ1nLjS5QmgOHzCN+0gnOEIoSzE
WftCF7YEIwGeUrBq4iNzqsG++IUvT2RV/wN+WXN4CzmqNSL4s503DjYFs8dCYRhFjAL1s427KwOe
W2NUR4TP1KMYXltYLDub9Hg2MFJxftwh0oG+9AxewmSZ24lxmUEzbP5c3OxVivAnQSHCJYajqJzT
erLQyEuP4dGGF0BAwn1MPWuxwSAX0SROlFqCThqACi0IFfxrwSzHbAEjCIMw39Pcq3wkSnzGp/M4
ddGxMq975qyeTun/OdHfRhd3j/k+hc3ZTzYm0CDUGmOA3JdvpaxpdYkh5ftxHVKp0EdTlVb+LYOM
sqIbilvV2ut2xwh00VBSPzBE9Dcep4vzmXEsMTIJbzGA85l2qXE1H6Iq8rzG/c4RJMR3ui4R+7Jk
TIRZFa+3JM9H5EdtVsMI2tway0BT0cz7Vg16AVk3WT1GKcFufARPXSS50b3kXpfBYYmaFSAMlXso
iN8sEt4pwogQPQoLXiwg8EnwI/j63hYbZ6ubjTCdpWVNILOOv5z4wwh2JqbNQEajlKZvBqp1okkF
DJFjCNWo46J8K61ELA0eFWWwXbbsP3gZoRYy03HVLyIwqjmzxzfDBdWUiCcVbwd0ym2osDrvgq0j
xShAaTe7c1YNHdTO4RyHUgSdrAYs64WNJkCtjdUMrQfTTN7FhnAhQc2AAIuNEcDGL+P5AFDcKX8i
Qdgpx32sP8RKFozyvlPMOJ+x915A6osgcABA3qxfLMJwzlb3ryyaUCdogIV0IMyUuVnVNXwa4YZJ
uDVRIyclesfY76dKKBE1iQ0MqYgqEegCL/llq9JigjdBvG1pLlTfdhUzAeKsbd0Bnt2WSrQXMS4Z
YWK7HD00USuCKkD4L5cTkYUJtYYwrnnwfFzATt6+agmQoyYEqCT3VsngzBLbU/MVz1O2S7f8EoT7
oppggGMnrNtZueysSDZxj7Zq+jh8Aji6vqE2wc4DUFM8O5VS5juRsyd+SqpP6E0gMdEz2dNTGaiH
pV35gy1q9S67oebtmJ0fYX/P7nEdV86G3YrKdo0NvyUBUK/np5agRbbG11NETwH0RmP/r+FwRpS8
IiONUyLWMN1KVRAQARqJYB2gRCVA42mJjA/IbD+rw3yAlgaj3IIyzPqhG2qNAR+N1/mxnthjU9di
xyJjTWz2MZ1bAN9Arj836Qgd9g83Mg8osVAnQh2P2fkga/lzP+IBUNwGGqgMRaMECwZzVGoiPflC
ylXqRa047wo+w6ohkqsfXmNsglZI9iCfylkHbDbRM9iS2JG+yL19p/oRKccMrzL7y8XGqkUtaPw1
CbNnfDSxcm2tU4vFTIXpBfcsUvcxTE1cVazSeWQwTTu3isFXeXM466E/dczvtB8RJYQ9F7ZH894C
nTk9HyR6SjfIIACz41fIZQsjsTU/45ITkFeA0ThRbYZeWg2zT04YJbrmTv9pAycNn3bOEuu5bRUU
F1Y0sxu8KeJ8YNzGvyUT2OqoZW86t/B9/IIQBBqKiY3z5mgTwkuzXJJWI25Zpls39+GBZhKX4wM3
+gwFChQq4OeMhAdw+tAk0CTfF8CvLLErjDfcfvAlcudYnXD4/MPbVLNebhzw2Unny1sIxdZLdLkX
I588uAkLc2A8/CulJAhM9OELIFP9cAA/iDi2OpqDM3ZVz3ER5I5m9TE4yga0+4z4oBBU3Nv2j+Xi
1iGIbQyj7LkqF3Ta3MuKNfrTzFM14+TjsOj/bcyp6t4XV4apvkxh+95fogF2qyPnNSY32FnjBGh0
wn6Zm7NPQ50nKKTdj4v4ai7GH3xH+j4QVEmYVi1RYkcUqBCNppqDMP67ocr513oB2SPsO8pD1NWa
MUy7Pa7Y4ccrp+KHAGheMGSkhqLtwVQJypvb99vwgkslhpBexlulGgBJdW/z3/LN1kiB5wb2cA3O
FeCuRO0BOlmeCpBvmKdQhy3682qPGI3Xcp+GrHgIEU0MdPOgBBwwSbkxyRTCoU8ArH7EP9JrszID
FUpVIyZIxgBMUMzg5kN1dUGX6LCnMCU32eBhiAgqUMQlU9e3TZ7NAn4fpdp9Qe2R4UXjFZSCmjF5
ZeKCE7fPMKWNdSkqBVYHu3hxd477PLluW7vaoyBC0AfctMS3LNj4uGGqHWNEvTUBHvnVhpL/YNY3
kgDiwd2g+sBYE6sBSRIUnd+SfyWtW68FG2lNYv1MhkL8iK9lG9ZoqO5Trl0LPQidKIPYeZWifWWt
aGKylXuS1Uz71hotwstYEulAVNiHqq62ATlzp0w/AEJ4gUhAWFrEtHGTjZjVQGYGfq+5tPtpC9QJ
JW1/FBjgKD1iZvl3dY7iNm+JcxMQ+yUmrcBC+xiJl4BkhsVQkHJkjJYcQ/yGb9iCpAF/jcmb8s5D
48gqOyJX3rl8Vk+BakJhBX00rECoPwCzlBf8Fwoe4H6V7SmTXS7GrDwai0GUbZ8j8fG7Y55mCbGP
5KmR+huB6gAGfswZ9ooQoGg5GRZpaUffJzMdu//1jbWcMEWDkUdVJE+oAdpQFSMPwKvCFTUc0pBo
AyTAjIY7dqr7i7f9mKnGgiPsCo0RB6V/N1gDnvcIKWjbWOfukc2M9/liDRaOtBvuzs7Tm2sGWOjH
yxAN80SY+JJtSF4ls2pugte8dW8sVgPcG0UwBwqc8Z65xf/EQH3Ty/IjTGAXLDuZd7y+wmzchxGJ
ywVXKpE2UKVaok0YmE6JTMSNm68RyICMcNoSFA4AnkwpemPGb8IW12wLi1+PU++vZkI9sPop0b3u
BRM3ajiqRsUVIw6h3f8EivCvb3FWdUY+js0WMDz+CM6Am1gkt2mE5pEhYKHLhoahAa9JJhFvGqNI
koPJkXymtLOrG2J86n/FqRsoK4EEKq04I924Scj0Si7Kt0Uj1u9WTQN94j69nN2cd/gJ8evavMOa
MlPdDVn99ULCzm+l0oRx4YTIrrhoiW2oQDwOeF/jIWTjHirREjc7+v2ekHG9vWHSn2DkJWdILcgd
rE08wCSbIaSngvRfKchZ/9V84D2YGwkzWW5JJu4FuYYMfZdvDC5NiD+wJs42rImNvzls2PHsl5+Q
oGoR95KKdv1UEEXypzXsnYqe/xNqh9dusKSrsY9bmSI6uzt3h0MGLoQJo4qZg2bdp5u1qM21TMXB
IkY4VLtrGoMANN6BLkKT4sspbsA8+hRGfypG9jzN8P8ikSftTUEVYnLkdWv9MDJOg5S3JCbz4D8T
0oQsLLnsTEQmfpilz99AkTyW1Usxrrk5KHyoTQUitHMoeLE//zW9rr5zKOXcTJx2cpjtGeMYe0E9
iIBcU2X3JQ/66QKYCpWTOHGvIQZPvgTGDMxvQD3jwBxMzpgtFJFokTcYHOJZYeIvRAXOb0yuDuEg
KFppq/G7SraEG1tQuSgUKFYB1YDLbdgNPhlz9LMQNb0hx4pw8GSaSRG5Fu24TMF83jFJFD0TPz/z
WEw30FNypSPEQX1i49fkXrxqfA6SxnlxZsI3D9ht6uRq7SiT4J32bdE0Rl9rD80jKeYyP/oRHZ7J
7rwyXKDmMtYkzRvXRNC1131QHaE3opxgHsL1gnu+5BcR3jKcqwPG9RLHE3SC6SKEbw5O2DdPj3Ee
qL6U4CDLLWMGb0e111c+bA4iDwvKY9aTZLx0Wl9iBgx1mfPX7GczVRn6yzzMGN3YNGucZXKM2JWh
6cjY9rmB78aymUsZ8SzG/mfjk4iy9ITBKE/zY2bUYx7YLj07W/PpKWtcTFhUvwmHAmwbn6wuivH5
WqGtKRN/hwcKI5/dq6CBRYPt7vl9nKPMpCmW7wScqoHu7sUFAT/kYqoLAB3q28n8GZGNhKElrnmE
qOaTp2jVuOM/MKvhkDHkbLNmUpiwmLBRQn4BwWTCIMA8z8SAZY09h2CVWJAKsFe97TDas3memZJE
1AIeDs7oCApf4NpVisULR1CB0eYTO0Jw+am48Z4lswVuHGcGKdZdgiEbYjD9sWjSzZqiHUqCGKZx
gv4IfNWts5PbD5Jd6EAKyn4uHx4M7P9tBE5kIMbQAe7qsLUJv7lOKmZEG2YS0cOawhxc/ybrXtCl
a0o5luAllZGe7+o581vqf54BMslLKiQFndd36RGYC3ycgUMeMZAyo9TaOA1MSIR8tIGb1C5Mgjsr
ekNmJ5ZHAfM947c+kFJjQ5kj/7mxz4yjcflDYkekFs2wYEuQbeiQSJc9l3Cm4W+e/gkuVKZNlP5G
wg0mu8znQSOReNgdxrNY5C2kFC6J4j3nGytLBD20YSPDB/oSlI6Swkf1KdgVWtp3egG2Jza6Vw8L
ZQsqYkDT8gWpXIOghnsiIpMl1wLmFQDr4nLD142OFKaE+aGJwEB5At4cEgbKXL1lQ+56Pv5rU/X4
SXCKfBpYf71nErfmRCLJiW/sDoJ8oaU/V/L3kK1AEs5zV1ua910b7sUdST1qS17NNMvc6xNxAhHg
qrHqYbC+uY1oV0hFikaROCvVBQ2fR6gXIwmCuumJe8FmBZfJ3t/tUfhmwnOZUWBKK4AnNQCzu/nC
DctSwOA06xEw3xtOHx4En45dO/SRflORogGy+ofP+De+L7Au6B35r6QPDrERHRiYD+X43ou5o3g0
JUw6ge0PxQx8f6Paojij9WdqI97TIAD+Gt/MdUW8Kt28deOo8xRfxKUCh4Fxy3yYDqn3PywL3lU4
As2C+A9RCvEH10VrzOlbgKEgTKhzbHesEVJhFUaTqY4ViGqjbPCnz2s7gPsM5docugcZVktJ17ux
AxDd9XXZ0RajeqG3+e4eyAGsKnv69fZzQhmBoQGC0VO3Uv94ONg/AJxdIlHU94419wqwNqO01XWJ
XVKHu8GWW9W4TLASTq5LuAEcouDd4DxRn7MS8CMC/GZ+a8qxHmPTGTTO3QX3n7YBPlyi0YOqaJfM
BMF4+QnA3BKooq6cLLGXE1mDnRcshzOOGU6DxiF6CpCPmhkMrd0+I4CZMhHDNsGY6FmC+kfPQDFE
kUVB7NyTBlqCNoQWQvFqlIzccT1wQIUJouCxeRLTTWAujQf9whpMIEf1glOPFys7w9NuT/sl2FnU
AZ+gpugCTcKz2NQ4Gi8US4LFNaKgAdhWEjXBF3uPgBpYSgEUcF/M6ecjX2EkxPhus5Yy4id8KRLE
NKhOoIJlgDvEDyctwc0TNWJvLcROb5852EkSwV308BPkpSRLGoA9zF7GUFU4yqr0DHDZZ1g8Ig0Z
o61UoCM5Br658fvrWcVMYT+q1gLrmsXF6zh5AwmX3oYs4peLqnjJvItg6mr5deu7+QPYRM1t9iIe
O0/vBopHdmd6N2srx0Fa5Qx+e7WrrM/TG/YdDLeBxCAOYp/DnaevCbneSRZsrtMr2ew+Nvig9fq7
e6STZx8YcOw4rp7qgvUnLTcUHWDcGaUEFkT4rJl3F1UUxQyGd1Q5T1Dvm/ciJuVKF966Y+QpwS/C
rsFU19dJOdEcCc4rVKyrW1t4X54W4CCdSLN9Uy1mrwfmNYzewMDEb99yninGcrh+mQnwGhAPqOS/
wuykTXnmXKE1xw03DOHI3m3BTwfw89m2bJKNWR+vcUMYBTortwLGg0qPyAe/YyeHDoVHP3PD4dPp
djQdoUbYYXbeIeWkVcnuOzhShKal3bJa1nhY8zhdPqYAoK5jwDNq2+GS45I49Kha1wnV/wge4QoS
zFyNi9UNytSN6xATC+cL7RmXC2Yjm7BZaw7OZdxXz5Sgwgc/EY0740VM9Erv/YbZ8WY8sOL0cPLx
Jql2ja3x9zCl3iaDugGc/nXvAPmfYSeg1pdPvPyuR/4lhtIrqBEUXHOxmwgQXg/GKP1s7tJ1tVOx
kb/7eYbLqrN6Mn68BiJrWoqLne7pqDKce4bpfARLCtPx8Mn1gerWemDlNYV1uazs+4pCnYfHSX1i
lyPjQVgYfSewJXebpIXOMxmOR0ywdOfvHQwnvcMgu+xkWNi0xeAItMkMR+OR3a/NCrbE8VnwPcC4
loqPDHvanNS0XMnpEBI/99IWfubst1Zrkf+m+9ScfGAwRSqYx5wbfMJEymVQhVMGSC7pgGHFEhJM
bVM/iI9/+E2FTT16cQ5/Wjbr4RJm14dzRk+0w+Y7vttnJtDekBrsw8BAg4Y7yE5Pv++I3FuuEbeY
iSkeMT3kJEmTUYuGiZQfE1VELZISkqdmvk86/LHpjdSCeHBgeAIdZwxkZ2N7AM7WudClUj3N3dVw
/rSlMYPjrPJGcbNjmiOcA6EAslcpjJgmMM69EBYvGcHdu3Mg8ZqoXRhZjavaKiwaJdYgzT7bFymH
8/Hff6RQc6DwkwYsKMAgDkyGF0v+PP/YOk++Ru5SpZseGJa1PSH9c96UcUgda9z3m5DXoGR6pkeX
nerf56jifTUTtQ5pDGydsT0wo5yVNTLm49H4jcEGgkiTHB37tWInhE/z0JqHn9Mfq0z4LKxLrrNi
QdZQTITXFiC6JAHbIjycZ6UYl2WBS8DVlnKHDX2msKsX0HZt8gvskcP5uiyB1BAXZcRUkIXM/sbn
Alqx9w2UA//8vZoUZ5s5CDbfDbGiIbmBHm9x8wFwHkzV9A3TkR/cmzcZNQ89CtHvQP9Qn5OPhbmZ
4R2+6OPibvpKyELlFlBB6a7BM7wfX+jq1nJ2JjLXqOD0rWp/xQlx5N3AumamGeET3580nvSne7kP
OG6ub9yYDJ2DHN4vqSDcnmArTpOxxFyWanyfq1YxVQi9Im2CoAvQMONe4NJrrDg6cVjmLriYkw9q
GvxZeWPq+mb8oSLA+rvyGq8jWiRs8eTgNGcx0k0dSEvH6mRENVVHIgWmwfAaKE63Btgpsi3QITc0
6hMGgsqAdB/8GrySOm5gywirdneEu8xp497Zu/BXgih6k/xsbn6TTnF7rIaz92R0A8KOX0hapbCs
IUc/Pd3a/swaEuiptjYxi4A1qa77SzAL8ywIBvQi3OAhJtPgOnE//NBXwiJdg/uP6+PdxWnbFosU
BThnlJhybuw5UxO7SPEm4YoXkOY/7peR8N5px/IAndjsaekfZqxvniyponYTUWUzXhwDX3vcSr6o
8r9sd7GlYAo6DC+pU55R43yZxMP7aXBsD6s0xzON+ZmaQRNB2MpUIASEIcw01JZvyEFX/pWIsyee
C15DB1+mI1gvptYD08NM8Bm2prIQNzTeKv55h/06qQriN/SNfN6EWEUYzDo8Qpliec2dFiwFsVsU
9z10rvqUZgHoHtMJoiqJQtFcxVKMFdlqjpJynHo5awY8yc1nMheVFADPBPcMl0Uk4w+/l3Yn7W/4
J0HGteHN36KBmNOYBZpsDihsr/rIeDbxMCgSDCdSVNt8X4YwEAhEnkm9l30RQEaAFxQ5uDEp7aUJ
ORXGiHGZUpe4YodjkBKN4iewE7JoQ1ljgBSoqcrBvpDXNflzIuJCyFF65mQEot+Yu8KuZ78o/hBb
cZVw8UbJLKJOBtbNu69L3jDhJnjge6U1WGoZjFf7G+O7OEe8RPDDhVk+dV4xwXynIGCexMy7c/6l
jycOYv6HFBAeHDeee/ebrYhWujKA+ifHOC9UmHIXYzNutuQV4W+I6NL4O3BZhxxUtsQuGrrf8YXo
b0HH6NEfVoun92D0QWdWGLvXUrPiLoC9btydmfxXxLNBSOIkwiqjhNDTSy9Co+/8sEcz8OVekPQ4
/JpPUKBL1HB6sz0BkKDSg2vCS8TFFb5vfI/w26yjOuLYw7ZyiOobn/5Tu/8nYDDg0UEM0gjIwOaO
J4N+h8HiI2ZExUnc8wgSdne4bHHsrvMp1pXud6Hv9Wm9Eg+iFz72X2YUjB/gDVysBU5544ExQUMF
lxSLoz3rwLstZb8Kud3pCIyfLzuEKREpRYQcFJeBeB4FX7NbKHsN107+6VTuqxBFSTy6WwpuK4Lw
Kj+xdTG6k2wcHpiiyuljtWAkasG4+7oXYjtgOcTCx36PpconHXfRfNy1BsPwOmasOeuCr/uCjzo0
H6m6w7kFngS01xXGShQpSxRI/oWSRHhHCSpRZRcLVObOYwofn4gtCcQeMiGciMqwdv6HArdPys6/
1Db8I5hFx2QJ2+r+wz4i3ISnQvP9XbOoyEJIxZkPT5nHXEYHdY0NaGOiVvNxncRz6sPclNsBqPtO
hajy6O5TxAjWEAKwPuXG8oKXy0COZ4xtPbNZxo0vc1ubPAXrQgOpenoKh9li9m9BIgla9iz5BD3n
HTZht3zD+FGZ1daAi6BG9kx2RkGxGMY/fBsL45kT7uvAd71ghMXfoOLkyy4rajpmYJQF34k2/was
NbtICLOBmM0lNkzQ9OVRsTgnZ/yfUWBOsAbDd6HxhvF5i7rHIyHMKlBTlGQW4buY1lGRqLRRayD3
yd16zc4d0kcLU9pugcUtgspHJDLJbouGkUTLWBE01lTTDgElJ7p5Sc5bQs9GXaTRxKa4yE4voOYZ
9HSeJ0xXG8e9qHtb5EueC3tAySe7L+BRSBYIZitOvsuOH5g0htrqs9jFoglKP/eHGEeTxwDnmguZ
n99Ef4M7KPIwzl5v+1oANlqa+ISYTRuwmey+yc38dVvOS+TpI7whoh/DkaQ33cTvcQ1En7DX61WO
UJ1HSckJ1YigvCGQAAjdXMjoXU/NFItP7zgIWoWd4+IRDcdlNFixpvJoBEG4b8oU05+A1/OACjUg
XIIjiltjl8sCLpnLUIuOiJNr+KdkYbR5MHo5hASAaRcxkpOqGF8eU0VyRp/FEJrOzVWu7gAyLqRX
rleuuX+dyxshGZD51bwI/tyY7OQvPRT+f9XAVg7wAbEhn/YDTnZ7aDPnAMRAPDb6e0FP6jklkyXI
Rn2cvJ0GVglRlDGHhJ+voXsMgFZEQCRocNjDodEoYNkzMEi7+SP98PN3Xh2383dI0MaOilmN9Bk8
WP/FZH969wSDjrFEv8IOAx6xjct29MGpD9cjXfh//xgCj/wCtdJEQSu9KxkDwkfo6OLBb2BY/Lb0
ReY7ffy1scc4pEfzcg17kMtl7wnJECkBHDQdfIh6mJJEG7933wFGn4E+JEF62r/Nqv5EeibVK5O0
cSvEt4+w6qYFc5w+9ljNDSPyzTn5wKnfMPORYad0GF2Xqz4/7QAtzQNQ+2O2H/OrY7iLCjn6VFh/
eTq6JIbCI3KjSeCwe1L4orbTML0Vv2TJ6Q+93y1UtUjaSbsWNgRgI7gYl9/bHg493CRUxhxNgMGD
DM4MJkpfjDtLArZ3td9eB2BHETE0fm9bW35v5nc4/yH+CRo6zRHk92K84VwZuXDF3gwL4XC+0tvG
4ctsmiBnhA3pVvvTEdZ37lV2sFdQMGa9EgXIlP1mSgRswpjEnhZIjeL/4/HpHzerhv95w2cJowq3
UGMIH/nLav/ul2BwlOlEblZOF/XH/2u1dyWPCfeVT1wC/bydhha+RMJGAza8rTcjV0eUhZm+inDd
+ZF7Sd/GIiKh5uX2TvgDHW4As0hVnqSaCGGXMsYNcXlxe4tLdF2AxmVaBLAFptsd0QWAbWpiZh1B
FoVfxzSaWcLktQNnDnpz2UWrxSiCVlqoM3Gr4laPxW05/0YPBl+Ee8ADUhBkBA10xgoZH3pWLRP4
qUSB79Dq0iI2SyUbZNx/7BoFq4pLim2n+VgAELsvfFmohzgqn+Q6nSFX9r0uve0ZnfOrwldv9rae
0UY38L5xAfuCdU7vQh8jzP2OBfj1dSEH74jgDUDpPOAofpSgDddx8e+FDKOfYCZW/sh5uLTngAyC
5tIxC9yTpKOACysef6NfgpytVHjn0pEhzXexTgeP3537uZPD4xcPT1shSR0giT5HqO9QOyFIhcwF
VQrl4c88atYSrm3KeIV84x+zd2xB0ip+wUBAhW1+5oC+Aa0gse0cJrggcsFSOzhddMsuqNnO/sMu
ZkIewDSRuTE/uD//Ohefl+AO4SA0Oyrz/g6xFZX4EMcdMguoN2X7F1OnOFezsac5Uxd8ZcCFhPRU
QKIXh9vs5sDEXVx1UznJQSt4NoPFjUZ8AprEpBKqAyRSH2UZFD+ofUKTmyf3BIuGxW31OXJWvDFz
Z8QTw7lfIX6UUJnxa6+9w44kvtOb8NYVoz2cPbGpq2KyIsjzvk5FDLbuNEfNB8qcPsHHghcqVMHo
H/p6gkrlwk5jrqGOhbM2OopLCu0/BwIm5HQqjwEcAaleLi4zeCfVpMeFYkX2AnK76Q/+z4KCqQH8
uxi5C14/OO9agXF00sw8OkGlR4GVPRmL4O8K9eR80MfI2wJIkii+/vHXRmjV4F2yjy0hfxcskl9Y
jIU2m7oCTqQrhpAdOiSKJHQQlatOEJ+j+ATK7fyKoh4OPMSLAv2NEpKrsrszDEG4A46NIA+wCQU3
scC4haKAMuXJ8prSVDODxZeWgRjUgAD2EtCIBIKFVZF/d6ewE1zGeMyuLwcQ5+zFk8O+C2xvY7/N
kUurYhwqZwzdaMSk46BaIrGhZeD1A4zGgwVeARmA/+BcJmwZRdWYGxSYdxiR8RLi/0GHLiL8XpY6
pZmnwMmZqfAhVkBkt4x3QRnMFUbpISbxBEVDE6dHzNpER4zM2sG3LPtab+fNMI7ChxhfexOIzDSM
VzmE3N+ipHio4WDA78N41cWRicUtEOwvg0wx4zhBuk6EwdJwPNUE2RuS8TtqmcbDuaI474u2eyY4
gXExbce4T762GtERksH3fzErgDW84m/7/DtIylxzPQzOjPPqGg7g0fD4Ne+DfhtSCqGmVBfk1eGp
BLwHg/VH7otC4lkTZ+g8oRx0M8g8VDuoCe3rhOf5U60hfk7flNAOdIlD1SfIoQQoLLCcI6b5ihCB
GQVeAjCG4d8yMYPwx5fWkBNBT2LZaLPNelZSAOcMt6EI2GggYb9WDJoqgGLKKN3a+IPlLWjmPQRv
XNjExfXhqjoSVXsKbYNvx+Q0lVxShLHaIEMOSqwgcA2z+44b//KH+SlD+XyqJhBG2GHFbHIxRotm
PGDpotHlWzOU5oYa9z0t5M74Rj3IKCXdvOD/XIKW/kdijH4ZY3obj2ZkYMAZhTD5SSYD5FNrjcNW
eH2RtWJGEK/dKICqkoFQHyrgro098J/ebdr3thHlRxUze2LIi5ijCDdcGbg6TZjycY4R7AaXCnMF
iINBzqwJSIAdq/LPcL58PSiyxzb3WAzm7OGXEGXkZONejKOWDib8OXOu++yFXzCa0vNxEfUsgBAM
p2F9T1q7z5ZkuoCfAkQBphccFDwR1dzMLkcJ+RMqLwECAgP+VjjiivGx2a02znWHMnLMJNclueRz
QiYQiyOYnBGUQsPwMcZD5zYlz9l+F1DIcENjqdGN1C51bG3+7MLnDoXtwJ90kQ5DvIHkgvVbBuYJ
QXWwZjsF9zkYCnMo4E9mfvDe7sl5NijD7/6bwn1hTIU0AJa/0FVKMyER30wnXQw3etbtQVcY4inu
ORuCQA93RVpZuCpydSp+uQfCZ26kpQVfUyF6GgNd/75i0M+H3KwoGwfBMCVq0IVVIThMPW4XnJUd
JCoDzttPwL0kFKX6RMF3EXNd2R2gLnsz/8k9AcI+nTIkNwxdcTulk5jhUOrqsT4u0bzJAQTg/CT5
LGw+raCZwwcZiQ/DTHj5g+giJElwqGPy4jhOhDWBWDfkX4La3SzmufyRlWDeXwS/ciZ4t2//E7fm
VksRUHOLsx4fSRn0WWacZQ3XUY6AQQzUoUWbSsrnB1skJxVFjoI8xINAMHlzzplAzfGAExXmcef8
Ep5qKgZI8PcEG6mcK2tun2A0vkYa3epEtCIYylTGCrFAjNcasyDGWn3qnto9fHGCvkx04ARQv3dw
96XTj9a/OVI62vJ+SBEM0baztXFfdF1VuEku6WN+H39DIYRCUpS9/B8tenQGZMPLBUD2GpGUvm1o
F9WUVr8H1gbEt8fqSp+98RWUMH5LWmew/zyBr6v/CDuvJtWxdE3/lY6+HsXImxOn5wIZhIT3cENA
ksghrJDh18+z9txM91TURPXprrMzdyYIaa1vvZaHrZ1yLOLVKgNpSE4wwjVxvzUARGs5ysakX41h
VY73sb7eNhTZcm7hPNHQLxJzUUCMbTqMeZkbdawtb0ONo731kx2/PwY/ktMeUO6WzBiwEJPcHCcg
XZHGxJYZSBTa4kGky51sXBQUBHW9ezIgkUPahUUANdHU07RmTa7GMHJX8MvKK5BJ3wNDunzas03E
+Z2E2EVaxG/SMLt+XoyfZHp2fc1ZK+m5gly3GBuZhZB9JCF+KqDLNyGFCziksJ2iqP2lXQUhOJcT
sMUH/O2Dm30IUx6kaYj96kGwhw3xjQ2xZ9OY2FuJCl1ETo/fBA0Zb53J7vg5vtcFUivqTOU9h97k
NsCt55yNHYWE8EmTO349VgCiA4SpGkFFAMYxNIlNY4CAvXgGePzYVv/wpgNWPMBna4+JgRanYtAw
G7wYOQU+/d2pI2Iu2WW0Xxj3GScsXjjC0ClgI03y7AUT4lzQ7PA3ehV7gHmphh9yKa/QGwFtDQKl
pomac/HkHqtzwoHKkzTkb0Z8Ipy28V6dDr66yVfm/LF6x0S7ha8tym9sBCrcxsjhX9GczRGzM4Or
0FpQL2G9Kw4MV+RhjBQGAbAhCmZFWiRDZa9Y2hM42hEtS9DKTE7Avcz+I3KN8cOATPD7r4PDrIkI
OouBxCc8ifz5YfY9m760EDq3DvhfAGvPGXHp/QPlIOzb/NkbXOc5qycEN8lr9dIRC+Aw+LsSul9q
YynnJaKoiFtPwP6HyDiASJLI5cu/e8ydvf2Ebz29R5loyiviFBEPet7StaEbwOEgOrATUVohrFrC
slXzuL6G2VzxJlZcDRrE2dPuaE2+1LWUfv3TzNS5PraQ6JCIZbmdQUxueFjhGAMHcg7UV1sDkTrz
CmiTjiijCHSaNYFukGuxRAylIXSI9PEluhdIS+P6D0XYZ3FSAeaUbYf7Yy4flWU9QDQbo5OIQDcK
JMdMcNxGoHr0ca1t2JyjLfslJoC2D/8BLUPqojgs91jk3e+Z2/S+Mek/eGxAKxw5ru4BaaQpuy2K
JWgjG7EmnkJwyYE9fobKgPaEfkejcB38uXUnXB586eN2+p2IVvF89J0SJB6BU+eDV5COcJ2Wituw
LXBCZgc/2T7wCij9nXBmnVPL6fELLTOAqpKGF8FeiUiY64iuWMAxLbAj+n1w3YHCfifm6rVtYOlG
1hIicJNx9uI/njXleeUSzrqIvqAxMxDpIV+xqBkoXjDVuSCdPygMzipp0+gkCx9/XPUrEeSO7kr1
lWcPs2zr2eKOnYFATx6jw4nEOgI+JV7P5IvB4sQpVYSt7tikpSUrM1PVg1J4VClu2m+nEMd4DeTT
4s52I4qLYch52Lh9+PUGTTsLdggWDSIh5ViacmHwWJq8DsNTiCPAJWocrTQkBa8mDVJH5wG+ATig
UmUpAIDzVQsajk9mP3d8+RkBAJj6Sst+X+xsIh7nMNYg+zIAidM7BPQhjHGecyxVSBv2LGVbqBwd
HZJQmZeKCZmagtPBbCU1o8cMrxNeNPWUsPuAhmA/ZK5W0DSlswQv4AofSBPzs7F6QsNyhjPB/tAn
kBeOJYHoYNjTM7eWLChHspxgnlDULlLWjjdQqTA4kQcqn64R0EPLfEWoSDrUHx7YDRflwLBLfYI9
re3pXR5mVv9Otqfk8s02ih1YJCKKrHFNm2XiXXFMXeMbYK0W8CUZ4ZREmmxLeNdeQr5ijdWUw1qv
+DnAGE0AQlo0LiPbCJtJwTmaPsxqBZvVGIgVXe3m8d8cAsBiUZvjUjW9mqodwBTEMNjarHELYau6
Rjq4Xpk0WqBmjHmo76WZbM/t0s3L8Mnzic8JIotjOmeDC+UMN9s7XIPDjzT7gMfBUw9NPG34vMhu
GZSAGQmPD+0Qgzsk/b5hDP/RT90GKNIU5mnHQ2USlONG7Zc370b3Dcpdxr11ifmRwzVnZzIC1yb7
BVS+01N+wP2NBLBa+rnhXvlhCQTolxLfWjRRsiFCtLxQXFV/XKLfEqJEcLi4yThn1OuIwsPr05Mv
cAjJXI0gDeDpY+aJaqj6n7G0dT5YV8tjNm+O/A0Q5m8XPN6wke4B77aIVoUxoCYQqert/KKCrfeR
EO56LFbgzzIkAS03BIFxBg9roqDR/DYrO3FtBITzdJtzOtzRX6UhgB0CPs+lzdVbkmxxNqdJdFsQ
kvL72uGU4UT48fDq5FdQLjcjWO9yPRIF0xwik8Q5Bv+h9icAqXx5jwvb5wdH1jHpq8gNgJPqZW2T
Zh0XYG6r5/6zUngQkY6QZ0HGMEZBvffeK8vXjvoNKC/TvU0kxdUNT13pawBlUXxWLe5Rw5VgDyJQ
dvAZt0OTnWLQre/H4gjg7H+H9dBkhOQmyHovfDe4UJG6cVFH7ArED/ntGdy+Wbefvoluts8nkS6N
LUQX0SZZ+BxLJJxiOn4SWvoa1tvnWu+r0aGflqL8vThepwp2zQifvmf8ZOQFcpmTsdlnzWTjl4i/
kobyvLwANIfZ+u5rU47fZO8MuwjWCpf8Pb77wtzVZwxUBtpOIbCh31Aft3PCQ80m/o4TDnI8HyoM
aoETGuNr1BB3cYOJ4hZFmPzLQQk5EVrynQk1mpGs5HEvs67wDZpNGKtnFNNDHTSktt1GLECqKZ5q
XfaIkqKg7YFuMPPv52+LNbkInCnamLjem8F3zeFQILxirdA5Lo44hUytQTdXR/DMvrWkBwNVr7Sg
/Gw//2nEmWTOsjOB0oI6oO9M3WvLBDkF9BPVgnNzpk2sIVUhCX0JXwJmqeELc66G4qvN+iPFmKUZ
0z5YpjFBSDsewbwNS9AainRGCm9Qm6rUqHPoujFKh+rsHanwTSkTBw5mmr2N5f2UPCLc8gecXHVQ
FQh2hFRCgd6BarZoRjrB+YsuOQZz0BZ7r7DHg1yts00TMZOfecHWklHcc0IIos6F/+yiw6/FgW9o
THSov8Oq/TkcX94+DU5yRJhjiixwWBKqgDQfQ/jJBmQhLxaD5WuTtj27DvLbiUpY+71A68HmCiXF
8gKs1/UurP8TPBMcbOSTTHIE+xYJaghOmdpZ7wVxt0gQ4TxY/S+XW7/BYY7amN92hdLr0EAKFcZs
m+nCIRPZIQo/dNjtaIVFzTNADam/2ZfMrsbvIX5F+jCPCZUDHcbu4OIoIPO6f4sQqPK/5Jr7wPUr
faOfxAtTTw9c0fxDIAK7+Czn+0jtjvKo4JhX4ZgqJwVpykSv+Y8++Dj56yC3acRfC18jYWYUPg/x
RTnGB/MLu4nKL8WIifSVbAcLWRtiEyLSSbLk/17e2nYRUjN3w+CwtflnAF1ivD0e2se2CmBDYbb6
HNqOZh8ykz2+iyzGk3zpoAiEl5sqnH+IPB7vl70pA/xGcXfYxs+k7BH2tkPV+EWXgnZ83hfxQr3+
T58z+jwb/hwCdZleNlOR2WN7v3Puwt5gEoxGdn+7NTiqITFZbGl26m2/gfWjupMBwZRgiO5yuScS
wi3giD2g/R4tYkxLAY3H/PPs7RVvvyexecCf2gTZsKfAHfn3y5ot+9OLhVSeJ/7lCQ7S3H8ngjyn
6QqVkBPOwkWUuBEz1IwFQyhznnGKPgS2ILaWCh1W01YIJhyOf5ywnif4tPeJ2ZbTWp/JQRJKSmfX
MEpg8O7fWKhOBBIwuuEaejyCdA+h9mKGASwTn3MeqZtM8iqKL12WD3yRoiydRHGxquin5+K2V08V
lu00YnLgy9dZ+wt6MVkwspEGSEbPL4sP5I3UDGrUG4Kd4m7hbocxBf6O1Q0CDsigFfE4nHnvrkbc
ijmGGsMeyy9pbGSMaqxQxOGRaQHlw4wJpx4gfMl9fcPPInmcmgyXlPs+fwjRxJ+HJfmlJC3M9FO9
gmniRdsbqCeGWTwANhQGgkaUVvBGfWfv756Ta/8i9y7ns7jYkM3+h3/K3vnc8II5L+0f7pUHRLJ9
ejj954T7Hcr818EkSUVnz4zN8M6ZMdpxpPT90IvLXhxzW3ODY5huOfbeCYbAys1ZFz3ziNcYI5fi
lbbJny9YJmJ8EDMDbHiPPxeH0v6AdjMSvLh5guVwTdbtrZyDefY4GCz0EKHk7K3y1Ha8l2ZavPwG
mIrg88fghorV8W0Yrys92+GBo26Bm2qbiV6rDzo81GwKDNPYGAB7OSET/eEXbEXZyXOEiIPyJNA8
ylX90iOI5TESmj83n4gYD92dk3gzy6iaQt0xlFZk8gmtcmcAxn3xPCBDHjjr71GCISFxpO4rJGNR
Jw271UwyMiA/4SGBZEqmJCgUW5NILFziWzRde9OOChQRXFGmW/HqfZqh2XIg4eDHJIJOGU/xwt+8
0ongMMCrIE+WTIbZx78SRltTvusXO7sKX/PvnjJqDM7FLYAFMg89RetLyuDOMo9RBDEErGnm2eDd
oPWw1/Dwsg+6zBBptB5ks5YE/OEHI+0HNsnPO9f6vRP/QDwdu2chDgQU2HA/giE+9hxSioldzj64
L59Y/t52L5GHaTpwaKjB1aGHbKI3wmEIffx4nbaqizXb0tUYZ/cBafM3EHUSMNiZGgKQWNQpJnSk
sHGAhhhkDwSQ17tUx21Vo9fC/68dJdC9JMrlbUYwKBAsmPHBjPLsbF1PbxLcCv9QbgFNaODiuHB5
PWg8g83KdjpKR2o/qO+txw0WCYcxKyW6AfdbMeFhhQH9ikf3SmnVH7/rg3JlePoBTxXVAzyoGewK
CUvIg4lvKMRDAODIV8UDygtGI5yIx5Jb+v2nJ6NEvUl8IOtGAZMZw7zLKjEcGunEOB6Tnq0TQxE4
1J3KrgPbtk5xhltxi2v6JUTRLG4XlfmKuBIqH6+B+g7rd3CT0Zp5XTEsIVrucfWkfNsvS+KYRN+G
6ascPqVhuxMPMzoFVL9ARJ8NZ2+00S5SmhqZmKBzQkLX8RQjkXuwE5GLw8GK+HznxlIoIRfpv+zA
rIi4AWN9xYJNq0+G1QPCx4cAJUO6Zk1IiTlNKenDPUEQX3qSfmVaf1hnKkgABkzAyNfgywOn5dhZ
4+wwMhdQFjaHDYRaBIeU2263xN7othBIr5D4rRl2Hb/70RfJoAE/XCtza15vkn2zIs2N9Ab3V4mt
UxYVI2oHdT7b3+vigSnSI4QMDJyfwck4wUdskiYv9Wi2ZF7ifYECi75uGe4wJHtYeGcxra2SqIDP
eB+fc7paMwbCcbptVnlQhZBorkW+BSeEB6Yo4e/Uh23YAdPY088IeAaEly/RROnKGKXgrEg3MCIj
RdOf7G49oiV/ngNtTccyexw4KYQueoY5nimkgyhR+XYRbvWOcRFYKBsECXfJ+2cR2XtzXAEZa36L
RaziJFyRTHSf5mE1v6H4N+dj2pawHxNMN8W3H3XLz8Te5JE0rVYH5IaUQLD8HWJ2MCLoybTgSA2T
D43FmXJW9d+4aZGS757BB98wHCWr1i3i4T/o7meispe1QluIdlgw2wLY5r4KVre1qFKn4+oM7IBB
bm3039jz2A7nxQLTOA4LJB0YCnQmMTpMQeQRGjP4lAGtbgMxIB0Y5DVf4cRvu+AEZxI/Z9IImy57
g4qd6R6+cFHLP3iWvQIxOy4qWswAhJkfJlqH5VDqgwES5ln0FiI4zmSCBEjv/8HKa1SuXpgfiRzA
wWFPiuUXnieHsklJzOP1kE0BX9gX9hwsRWNsynwACcrl9xIavk+oBNpTqDOPykK+88CAuXrBQ1wY
1ng/aCtCxnHeE9IhAH8BWqKdLH20eB++ByLAp1NqBhjft7fOpRmKc7dMTCzyrodQKAWoe8dsSvYs
HQhIE5cJxwXDT1FL+sS0BQtIUMhEtMmiTltE30Sshppvx2ncwNLiJUCLHdjAuLAs2D7ojPPUddmb
saHCyOSRkHO34OBN30HY3hc0D4scxWwcJnw4K4I0EBnMBASdbERTDODfpYKqRBrm2gjDcoTNNMRO
qGhBGIVEbFicBF5Iy8OwGtTAjqAqPVKW0r01oBlNxQAKy1WECVIOhtrX0LxksMQMfPiNQHHSCGRh
8QHsrRCfdhwm2ffClqWTAEMwqhPnsFH6060RLxOGyWwVy30SLMMGMqM4gn/OdE6XwlzlELkXU8mk
hcARFD3zcq/D68cFfXxy8ubDJgiN5c6JtfNN9x4Ye1E2EAxi+RpJBwCj1MOZkf6Z3ppQBl+nyYr9
imTzBoYL7OltDJRuRtkEBSQtKQkYgUlaxL3SjgyOlAY2FpZ6RhA7HPe7yccrpx25Xe/pZ1ku86Mz
y6ba2mSaFIaJznus0W+z3go2u549+sLp944aoLYe09Q9IHUSitn4EwyV1L2KJG40pVObG/i1zkOQ
IrFPE9UmfJbZGpCWAUiUFPGE3mZ4RSi1FtHZIUK4FWP+j4NoQKiYbREIECK0gI8n/pobsyN9mrnO
B2A3figQX8IpQmrK/cPoIsIf1C3lpEu0JmLAu+55ajlc3FwKOFC8xxioFsXE2tlAfPmvFED1iGqn
xItYV4QEoUEewggLzMZHB6xMvlZw4QmdEX6DJ4nCuxlZgNF31YUWGXdoY1Ckl+QtO8t8mDXemliL
vT0h3pnHm2cFuAPFCyQ7o7A4Bt/96ocvrGH+SdvKAp5W1Mx06Uw6j0S+oGRS79F4TovBa/i+qPsH
OAjIks2DvdQRxfJWQ0AwbPjyqe1zPxJ9JQQ9oNpQ7lT7GjHhoywSzIGUDDg9oPX242pbA2fTBdl+
PoQERvhyhvtj0UClA4Ytw2Fj5bEmJUiHNNToW4dxo9KednlBWHFSH7P/khXjkszYm774u93G2N03
QhJb/kG1QPHHRUwiYk+f56vUNzdgxIcxJpWMIQsHSHZMl+X4Nl0+I+JYjt9tTjSURURSH6iUy0lM
EQGRdNXA1KZ9+hHW5Voi6uWwcoY4GzriVn8/G8B0nEtzA1fVxIbK/Skv5qziKj15xJjzyM4Rn4uw
Fx/vNkEhFJ3IIKBo+SghXH6iLnoNobW8M5TR8DrH0ksWleDA1SlkOYRszrw/o1u8FYFQuwbdMou7
CAIrFp0WGs1SoXu4WaNv1O6BbYGvCkA8If0BuSOVdWyHiycHBioJCdNpUe4LOYmQvIjYMmxEeDGK
BQMXgq5Js7wv63UaimgAoN8mZjGZ3sbYlOi/QvA5q1dAuAzR9Qpr5FaIaxBcheYq24jtq6SwHHEH
+76n7VL/MQO44t0TesVZMe2/gqd/zvhk7Ui2vY6gawmUw5qSPgQWBJBK/UAXdMON47cu5leU/MIs
/A6VqTNYdCh1CCjjaTWmB/+KUOXASvhFbK8EOHiGgrYDgAuSzW30DimJgrLtO/5n2wT41cE9+fxw
B61VhPc6iSFwZaiqJ/ZeA89ZWUOZwHnShLC6XKhRpUOjb/wgSO+r83d8G7EHxBYtLtTWTSXdS0k4
YLk5l0K1feapgd8agPzjMqajC9yGBdcY8d+HMRgS8WCd4z0JYcpH1GSKFQe8lTCJr5DV4BF8cudm
4Cs5Vx6EBmtzhWkP4IXkkAYXI1garJsOtlhVvh01kGTP8H5SsL+gHhf+F+2nplHXA98MqvNr2fTJ
TPRZ1B8I47OxXfJQVt76sP+es81D6iH1bXc8eKhRWyE3GzcPiufdzwaySP7DGIVw0ohrmJfpqbLn
L7IlcTfxa1uuvgiNxBAcImMcMeNKSyiCgvP0isTOLiwXUONUDDQx3u3rL88IS8vssUoWzvC7eDNM
MUoF+Vjcxdi6AhHkCbZQ4HEgpoR0fCtSh9+RGgKdf/g0IRtaTHVk0eKkQQXzQaIBS+iVa+5aZB6I
jQI9zuN6BOiEWYXCPKxYKzVE1bI2LuXSIcQDUcXaYvW54gr7EtUronefU9T9fOUVqTHhLr1uw0l4
cJ80olmXN4PG+YrFvOtz1gRs9J1peTLOSJcfW4iin+YmKMsMkpjdYXxbfnAA0nCObcMGexIOCKju
604langvgSG1W3vEwThW+wVnCxNgBwtWcbxf7JG0eIsQbAXUXnaTJNCG6Q/gE6vemNWJhfuKDXxx
6o4ZJwasBpH4rUc2hA/BYwqII6+j9ED55Y5JFYE5rY0kJEAWom3/XO5QUd57jDcBZdCqmhJ7vXUm
+QAydfg6JrvX/MYlkE/3SR5r6+QMEl9fUMFVLK0ANsQlzDhiHBib4Xb9/NKd8xM9gUTnSTiiROOB
iaIaPLdv7uXvSBNqBukZ1s/BAU6HsLLTG3QpGxu89DToaJS+B8+nwKd5oBQG4tvwqwSw+omzhFci
+W3xJ7ZFBJm16KdeYrA9rO4hzKA6wr9GKuKPaDxbWr3JAVOIDJT7wR5GdMEGTpQqS4TczQAhs96c
DSXW2uieBWSnOtqiITaG+k2cxb8IemFvOJeS1DirGLO4UdjbZnbg9DluCXXod0XcCRZhYyCPURmO
sBKurzpj3RkCfyacKm/6g9gWAz4lBqov4KHyI1jqw/gr/an1QalwNnnxiF0tUa8T6SOkH66GXUdC
nQBYxQhLZcHI8uoO9YBJSpQR0JLiAQdzF5InuIQkXRRrcw/rw2mTpXnD7To8/GTLYiCUhphC4gUi
A/Sy0vA7SdbJpQ1wZeDREOYCpAOcaGnX6oSHK4EN+Oc//uf/+u+f9r+S3/v0fu2S++0ft085vWe3
6v2vfzryP//x+D9/PDj/65+mYWqmpSu6YZg2km3+h6//HOfZLeG7lf9RZbdX97hV+cpBCDaxqeZA
WUFElESFFkzyGhwfhxSCoh+Dil92A1yu+AOS+RNHP/rha2igqWO9WRA9pmzkkXq0f5jSka8jjD0M
a3Hg8x9MfzRNA7HBS84lUtGpnpCn0i83asusig+RcoH5+3zDWgxAMbCIZ9BYXgymKB6W5XWOwXnJ
isSxxb39PsaMPAKQ5EASFTBwDEL5HiKZ9Uw9HeZsCMagGt03f3+1NM34q8tlGJZt646qOYr675er
qKVGbr9NvuJ5JcfsngDbiS7yN08UrlGWmOo+Gd1tTwEmMliuPg21Yw3B/aVbp/1H5m0t9KdoE6mL
XxNRi0HWM68RhegWWaxvz9J9g1st37Tcnk9a8hwqgcf5bdKog5wf9yCK8eC4IAk5DAaalXd0RRuG
IQpu/zNGkXOdf053sAiciDXK9ViHAOi2Lwy0JEXQn2dEDryPFHy3vGKQKg6Q8UsK7O/oqg1VI6jf
gzcBXejtbP9OBoBvFn2kUfVQWX5jJ3eTO5Kq/pORkqkVg33Gx+0bZPweLk45MO11IiCFsgm190J5
+gVyUoK2UJsoHjCjPrsuE4YN5MWzbHj/iOBrfqjaUKaNf8O1pZ72CZ63odrAIKOXFJ141pzGxE0p
9e/Dem3GdHO8QpGrpPTe8KxY4FJPO3JkkM9AlfryqfvJgSN/g7CTuIKSTdwvt3RmEtxDJQDQ76zY
SijgsfJkaLsPP/TfPaLqgpyZtqEzQFJXuuobhXWX+i9oVQBKqlYeq25w2JLuRiIaTzHL4yhZUb89
bZ8uYULkyi9aWCQSNcHcIRs5GK/VH7sdF3zkbJoWB1hAuGzC7qOOiGx6hkCQ11kzA60vOcZ5CvMa
4A2cwxSzx/ViHZhI/CsWJ2R+YIKXz+KGuZUBaiDDbpLmAzFPm4LRK5KYnGKyoERSp2sXgQn8ZvcB
TRvvQTqrDxmrn40ZEYlIxQTNgyjSaMTA0451kZf1yYSqCgQNiv8bHq7ubV6v+IHJGMKCkEw4LBeW
DTx+whiPdFpwF0pB//Ds44jOV+7Jbl7mISsJ/iwQ5eipDnN42S1HdxlxPWfRLXifsxPChKZXcuRR
pilZlnv8sSQRND4vt77imA0+hMMH7Zi1XA1fjnAY/aF6fth2HpX390+1IR7a/2cNdCxZlRXL1jXb
+veH2qkeea5KV44bg2qoOf0PdEEIs26Ak8VWoFRxJhBoOuv+NJeR7GiNrc3rVEctWXqi0rAsfG2u
RNcZxzN2Zu6YFzID67c4l1kgDR57VBXXfYf/cJWu7rcwx7jA7vVCtsWc8gz//g1Z+l+8IUOxWNtl
lbXdtP/9DUmvqlY6O89XyoQTGR7zFbNrTUOWf+/QUIXO1gicJnhM3liiW5TdXgcXQZqrp8yoGSPc
/nxfQShw9CNXDGEl0Qp3zAxDGw0qsBGc1EgiHAN/yTPQ52zeA+JA9OcgIx1uyI2GvsIY6CNwh9GN
JqgBXahCftmRlipGUlq8liI3mq6AfhKoe3X89xdAVf5qWzM0RbMcR2Fnk//jCrzMl1abbyvjI9Vf
qMKMibaU6eHEPcDeRkTOxUCueXWzI3POc8aKCt7CR4yUoxslJI5Dv10eA4oJ8et8H6LKdcC0XkaE
xUVfWHXuhi2QTrIW7fU58UyT2ruyY83I3bpWtH72yVQjyIRTPRg70WgQ4MvXpGzxULw4x02dT/8l
T+/V3EK062vAL4c4rQMVk/mufJDEgkmSj4ctLQ90cYYlb8t8oEl9EXSNUjbSgcaW5kKeXi0vp5KQ
Q3XEI2uz4PnmgvZT7st8oZEO5zM/d4HuYfCe6Ak1eeqAVfdDtBEKJ+kCyl7NmPhTPNUucONWOd4X
bz18gBlBSpAz2nk46670UNFd8cvDTDkGdJ+Yk9An2vvryGRSuXomFbxkXOI/GRxMWuf0ACb6nvQN
oJax/XPz+QbVMyc3hHBktbvPoOD/+eU4Y+/JHFilMw5cmLoqnUCjP81e9a+zzqZP4s+h0x+jZgnc
MGMYq4lsD0VOdyYB4GlHgCYD+qeXglgCHw+zn8PCufAL/z83lq2JG+c/1wpTlmXH0RzN0P7z0XIU
x7kr92exemmu1I0fug8nfSAcxogfCvt2+EQtoM8/8si2kAl5VwRLABhFqBaR9ULxFNkjCqrVV/yk
p49zCpGO75B/0ZbwDgzgDo4Lws8m31uAxk7DdAdOTCcYgXn7DI1MHV7lWLkJ83N3yXdKM1ULBurn
nFLNFxGYl8PtjLH7QdYTgaDX1BIz0QPy5RCjuvjg2+9cExOwNG1oZEBJg3SzI3Pg5T05hiq7HI8W
nSUO9bLDN7uj5KaUq2DwxfyosDbEBSAU5R6ZpzwnHek0ZNKhYn1AAxz8AwnJ8sjAMBo2UgBJ+MI+
v7SnKmGkb6/tgpwWtJVsuimLAKEZVmABijD7EJiX9vLvwqHh66r2JJ20feQTlr16VvNmdNCn2V4n
V5BIdCfQ7kCQF34xmZ64jbp0UPPXjKBc18M3Gh6PRsnX9E0F/NH8hk9xFXoV1RB/8qfS7WGdrHG2
HvAck5K+6cYw9t3KvrBQdBy6hGoA+bNG/FCv/IXE0Qf3sdp40kazSLsuf6owrdgk4f+YErhdr3On
86knR6nCYMUBjtkV0HLyIKZoqp2+42yVPQOCFCtyrDAB8DsqBrmefX6Cc/kaMvvOfy6/nA0JXIGW
gAl+D9rZ64vGOn43s0of5UjnkZGR7PUcqFVfx72zvtrMF7gWeOBqxpxLieiIPG6ukhQ5nAFL4hGp
nkNJOC25pC2o5TUVDR7QH4RjZqIaS+WMM36+/ddYwTiBduzbY+5xuoFFoxIoKbfxNai/IalN7eq5
VMmHh+IDdiV9pOznBAS9go/qKs9pPeJAma9lmp3gmZGckGlIh49D1PiDp7JDChNQCZqMOmnQ0JJ0
iNXdDTy68ojRuTzJvL08fySLyB4+F2z0xOtASdyjFPLhPid7JyVblmBkgsW+AYzNk5DDKuiKSbs+
wKZZAxxfDcsykxKheoTrfjHLHl/EVmVcOLoy055FMuvHY2a/y9v2PrgDMrEeXwmP+zKGZX1bWzyT
xTULyLs0rlvlFj0dlrZZevdgSNMN+zofm2UHGVQEQm4bG27ymBnZoIQ1yeL3O3qhvCKnywQVdxWi
xID3n8skX72ojG+jw2eUKDFULTYBBQJFAmAwYm7EGuUmQJx308JK8x/vxQF9kCAPXQjfd+rJ1ejD
kRPA/+0aX08m+RqMloA+LC3ZtIK50c6WQ1goSs0pDife8uuSlhHU/xsyzmCE7N3ISUa+4cw6haDH
78O78ZTcCfoyQc0H1bEkqJdGRiqLUdDiQkTsu6JUlym/1cJbtntRDlXMrO1j2y4Lw3vIPQe13xnJ
V34ppvme+UJbE7ythzZzdecbHG13zVkbV3No8Ic1bMk0SIktekdirx1yo16fAZRuaoAC2WlA2Ybx
m2N9w+iBawe9dlDxVijEi5kW6z38vAVctdRW2QXa6NsIoRF7XLJNEQN0pG2wVymrtvSMMdf4ZcYp
cWgOGZ6W5dbzBwQBwLnab6EGj+mGeJ5PUK+BOC74VRFlVmQHq2x748dFWcl3H4ExajCAtDZ48jRg
la2wbbVzjcOHObuteFZAN2CrbFpMAZqgWYPXS+TW3sC1YBZ4CFA0SIFpISpsVa/BCwoRS4nFQNs8
poXlXZve7VeZWuDMtm/Chm7uJ7gp2O6aQC0Y9hgaRgNFr4aMT7fJHbseM4CFmsctYYAy/6rEwiF9
5gTBWJaS5qMOaweqvaccfkGWCzLt6oHejRzMe0qweCQLVBSvVZ1PWQmAToSSWO+jDpIxhF7jCnci
hCHBIpbH+eHp8JbpziORiXurjwdcaTyZa/3LbvvZfuiMIMd59lzeSFsgQKlGzex+QGlNF5626984
SZ4UusfqKRzBm6sTrxXQaoSLHBymNRQe7DgEsDyuirCT8U6Ryvs0fHKSd1aOtCZFwwPDpPvqEHk1
TDh/h1/2fUJhfE40SN85/EWfN+eC4WGbsMSOPiNn/K4iQuW5f0ryMQbSkuNe4mAO8ktyyp79D3va
vK2Pz+l9o9NI+vTe5AU8vawaKiaBE7xApLy5ITz02GRtMnGIKeQ52mu7Ftw5j6rk6JxyYNO1zn1A
xDdhlgqYADQoyoLHgu7f35sl0HjMiwhuvh/fsU4V+jT+XQqMF5eXfvbhjW+GJHL6FsoiqtM730mP
CWGLPKI47F1O7Xo+Qpfa6iIGpabtFQ0uVJa11mk4B14DkdKEjOtGcoO1MRUO179PcsfZ+jHftAn3
47tXEEuC92UqTbnnwMwooabnofUUgHu6i8+55hcgUixM6v3cOYsE1qBeEhqgj6utsSBhzL4NWuw7
zkU+COF5qboicK0YShzmyGevZ7yfG/PiudqinWAH/RxirNt/P9kzYv3VAKZZtmMosgF09R+A1eHd
SA+rU/OVriPRQYdOy7dbpf2qGdffoYR/juUVk0gXVc5MZo2h3ZVtVvHf+zrzGxv/ZR1rsq9tvsPq
089/2K5RK7cwfCszi3Fw62gliZ+GyEWWHTfoJL+9OyIAQrZiOkDZWHDGdbuaozEa+o1KtfxY23ZF
xKJ0QLRleTJhHi4/wBnaNLcjJJ69QDaiUp1xxWHTrrua0zlhAdRawFkvmtS98fBn7KM+HlCO/o4e
GCTaTbszbdu0j5WzwvZKvmGYrXDDtESZkvDcsynoSpHv9uy72x3zJT6belD+vsUMHXRs5AmLhVsN
OosL4krqWj7CTrUzqimBQZ48JXNWCnYaQKxbv5g1u/fqRjwezzpjSCygKmTt3IcC3UIs8oRvGDMh
fgkBHDS/dke9Zf8zY9tuweqYLPYGOR5xGjwutn55sjClfccGBnx1vkkDJDpVgrBDSg+3tUFeZpMj
vyKrk+xFVJOk2x9cenQT1CRQqGiEVVZl7/1jElAztNCuszOtD2gNpikopZcR0Sn1zB8TOpijx0kl
KQGgV4oUdPT54Hv5XnH3I43RRoiJkjP+gnYEpbtwOoLqetkPVUit3y3KT1+u+hW5PrrXzTivHfYq
x6cxBw3U2njimOxTJeC+f35DBTb66dqnhHRNwoS5A4mZuqH+GuSpp85uv0jK2NSqC1uujP6F6BRQ
55ip5r7r4JViy4jrS4KTisIvob/iNyy/K2IAs+voqQffaaYSAMDciWa+wy77S5JGu/hM7psMXAGl
nRXwHprNG0z6Fb0opd1LF4SdKOMMwmUct6gjuK6EaCFlZ1X0bjNk9x+Id7iTu7g9IlG7rm/RNfff
/MBl+RDY4QPG9HQbqUOLORX5PYVc8GQ7EbMyQQ/nnAnWEMCahJpvlFheN0dIqp11wFbjfN0SRkUS
Iu2C4K/DK4aLj/s1XV4nAR2Hu//3i4Dq/NUaoOuWacmGpiu2QGn/L9C6/N+EndeS4tiWhp+ICHlz
i7yE8P5GAZmJJDxCDj39fOqZiOmurqi+GNPndGWRIPZe67ePS2eon+q8eofP+w5UsUyd6mVJP4wu
yTl64luol7JO5Yd7+SEGN3EU3a/Xt8Vgd6e0pxmy1wpLSidMKoJBI8vzf0BK4u/WRJPtUFIMyVRV
uccn/vYK7/cyay/nJFuBEShIQUkoizsg/Ml5k71AZYlK1/FaYoTLkZfqBJLx5RH/431SeuDq12X1
769C/OerUJJMvCm1yaswvIw0GrZnw9L22XdBvt/p/onqiUY+B7NL5Q1YtW6LZH1bKVaKPATJMtE7
TnlSiBl6xIOrzWxTt5PH26HhGidNgs/kxKCmc1isUfpliNvYxwSUpN1ljKof0iivXeU9/POnb/wG
rjME2TQFRVAUjR38n79ValzEc5terqtOcSrdbgeT/ta6+vwqz87l6tQQLgCS9IyhjpsAUQa+fJ+D
j+khLezPRJ536U7A0t/0Y/iNzOboPMmRsNxIIhi9fnTn85UQDThCtpQ5FxKHOT6Y/D+s6y5fgvZK
IQYDkEYoKb/vSmEOezjMkAhxHzuo2DINMrJYOAc9PSg5OsJud12dfZx5ZxunADDY5jYFLhxWV1tO
HfwFBA3CYsz//F6Jv8MrDEHRdF01ISykX4GwV3Ezy87MSEjkb4VbISZMynzISuXa0xCSjpvo6qp0
A9FMGBYTie+rN1h0u27L60QzkhgjDWwXI+NGCN/asPl5cduVhIyuzxznGO7UMRJg0bDanlIcrHhs
Xp1bocNobRSdxaEVJjmF7Icz9tz3DFnPg3M6G06F0q75ps6eldOhGmRvvUSm0rcMN+i8zw7dVi1T
LYFOokPknAnyQNrV/E1WBvrRjEwbNp1XtyD3BFfXja/YIOwTXTjZv4VuTBo163B5d1SyC+PL3b/+
XFOrWpAajMMOcVvudux5rVcyvaCgBCK/W5qweg68u+KYldN+SXNiVHmOztMX+zdjRiD2YrvruTci
vDaQVAxC+aQF/f2BSakWqNzPK121PgJmzD9/lIr2G1QXjk6HdTIYixTlF0wz7drPXVW0y0rgS9xv
QCyN3wPksO4AApGsUEQ6UoiPePZaf1L3TAKKgQTUnHzAm2bdVNoYvkhYkmhdyDPQXc1Buo83EMcF
QA/aQvErWWlUOUOU7ooRo2r2zVzBvHLv3IwlZP0goRaxShJVqAEvW+jKQ4EjiQqskTJPuAd5P9Ew
M5Au8gX2LqwK5zSCMcdQ1gyci0/AX/b2X+dAixs2RPZllxCiM9JtsNmbbcNMMTLejoy1KWUP5GCg
QtlgcDT4miHRgo7goPwkFnAlMY8P0yWl9mE9FiCROazREMGcMJZmVL9rZL12C827RSTmju6TCm3s
D77r++R1UFGs4GzGHw/ZsmQXw97XofU+MJsrMT6iilSu3LovRazJVCdaGdn9oAeY/DnOL1iwe1My
cgCebKLxcxsESVmjBwTgGslb6e7gmJd6qYBAZ8BSWZklGNvwhokYrycE9sOHqAImTpGE8A5OWAC1
GZ/oedsdAR/O7P0RkMH1HpjMIMTVRDUJ2t+gZNtb2zdHAAoykgJdhVovBB8K1HRchsSPISpOp6Iz
qzYHky4IJBrWIxb14fymDBVizeD98RHvWAdSD/AD4x/w8jJjAjyw6RMSFb7sh2kN1IlqDJ8EXQm4
AKzXD69dZsSLyuX7UGP44roai36bud2mmpnozG9DiYXfMRTbQOxiA+pdNe+6o6j8bJ8XjKglfY3U
bPAo8QVGUwzsBX8atm80fx7qahZdqEKYd2jF8evrTk4LRBaKhFhBSUofNvJ2qrSejlqNn2g+QT6s
enGfNj+gJ4jWRy2uiLufP125WICsPWYm/q80+HBqBP2KSmFlep1mZQRr+W58k1DygtOBNKa+FJqa
V7vwS9G7A+W1dlV7NGqpb/fDo4tEGF6UZqPMNgRbuLkd2e3f+uG57/blD0BuMeMnvSALUD/NOIwu
3+ZP5zTb57Uf8AEcxFM1Tc2AU+tNKrjkndELyXPj+KDYm9TOq4Wi4erXGrGh5/lFnYtAGcV5Y7B+
X9Da4flEPtrPN96bLyIR4/Qe/FziDP4V9zSAIw1BhY3OqnXOBr1DFhllOVJg9CRFE5t1fHkyLltv
wq6p+kLB67IEU7eC/fn5g6yfrbH+yXfSMwB8F1vfXA8g5P0msYvVQ4bG+Lq2PhQg/37VuFX7k+rh
+ygp8ZuTbqTQGJO7QAvgCYjYruEZIQ0q2/84AsXf3vymqCiypkoSeoV/3vwv2Tx31ae4rlBTEKiD
cesSS1OMq+h/C/ikP5+4vxszDeFvf11/IP9tiKuqun7cB/x1qEIAKkAxA+INrMdcAonydXZELsug
T+PpZ2psd678oukNTyWCwMCMWyTjQDX/8bLk390Doq7LimSahihJv7ysNju3msEMvGpdSKwyqNYJ
9RXLBO3d4TUD1WuJI3j2/bSGpXcMZ9gzUvN/1TLjaZ985RzABDzOcJSC5//Y0LV/D526IJqKpJqa
IsiS+svL67pOzkUhy1fMYM3Fr04szsnPTZ681aGq9Cm2S+ni1ERP7GSSwYAyORPVsRy9BQcZhBC/
MRIaoOMExICiXrgfxpcdpqt8dwfNGHJMVQB8dC/IfqOMFbAP8CZlyPABRjXYa6PPVkSnldn66Tbp
zkgpe/NJR1IeHxf7KLoCG1u4tgHY4frXifwHe8VMMfrz82Ma//6kIJUlQxNNAAsNyOKfD5CUqYVw
7+RspZHRQcnoOSClNvssmCJE2eErpCXb4uykB96nDj287ojketx8jbAFFt47th4/0/3PqZI89hv9
My6xfD9d3NLQdV/CzavV+Z32uvLIpZVfwvYxqyWibUi5eB+SPXR9xdJnji+9wyBuiflN+u90LwxB
bnr2yiouP55+XQvCiBBqXLY0PzV2d8OWW5C4xzlqaYB/iupeSvfOTIQUeDbAucfm2QBOhu/3iBtd
zZwbe/6Lg43aEA4y5J14O5OxgFHHZR8TP3ZbhdyGwlpnwENVUjB3yDMZTEq3O8zmFGQgHs4ckZR/
AnSuK9NE0YkA+X1b6LQikIj89RqrGxMqI3fftJyyW7vM9fl53CVU4jHTeQAyDWrOUYt4PQvTNrjx
HZwI0OxaWNBvRqaI6l+56YHX38Om7lVMlWGD8VTcbzUYl0MRVhLkhLnQ3hEYj/FnLHXkl1gtQscA
lAh46W1E/IKKGKTwY4qTgTOaQda5V+WH5JkBJ3Ua37IWJxdRxUDQcDEiTu6MdGzJ5v7+0BgHys8f
A/yunNoYllPyCS2FNDf2bR7x1EvWFZshKWz1sQYH5mpbPjPbzozg000MTObkJ7+HTFIyNVxgbStG
9ZKrqr8T32KA3BI07roH5V21zx0/sN/1NYewZ5W3hwqYxxjojLQAhvu0j0hBs4j26M2FmHr33DGv
PXHNSJKvRZn5Amzwr2iTh+YiEb9h/EQiekwBe8cNkdUYEKiCOvGEwaK9xgZJzH1ogXDKqUBJnZ75
u4yk62aAUxFsE2fQLEmcMgAEa0cKSblzZAmvmfCymvexgvdsPNKeCVJoW/dm2kVGiNA6HzidMK5O
InFpq+4dna9xUsHRM1QqEzRJdXOqBfsGdJEPb/jBZHtAhM32QeIPtdH9HwJDMsE4HqPsHry8wdeH
IbqhO4dITsYs54pmtRy1TxQg4aNFBjO/ol5W91fcpXWYz7IcDaQ7ADWq+n2lZb04yB7cVNUsS+Ug
orekzWCgwtk2FogZYREV+eCSrT59hjbw/3TWNJZIlQx2FLRYxghsUQlhbFmxDgbgySfkQEPSU+1k
JR7gFxi/F9BeArH2ZEAUzDaWrNmGaGdrBqrX6r5j+nvisngT9cBcOK51S2mGZJ9NhKWJaB0hFAs8
7G4P+dk8LKOCFkz8LUAAog1Uc6cRmJhssjHPARBRNQXioYeOBU6qCEl6I/1gO4Mr6guC61PWkMZL
Yi8mIJGmcVxhfkHbOONezqdhmY3Nj6pX4vdtISnY1RETrvAS7/g5L1cmMN2YY/Dt036JRntNZB4A
4i+jfiwBiKFE0xjq4KiI/gQb6mCRMpXiTwo5sZNJ2fm6GDN/TRPDx8pZca1xkmc2xfRU3jms0g+y
6NHLCz7E1AChIJNNtwYhBGjJmPoxuXNVj3U8Nx0TuFscmDJb0Ss2ZmE9NKIcCVWL+rxc5tKfAvri
theWQoQNVRsXnkB2KrmI5HDtc0IELQXuM6xNpJ9ghzS7I1YgOTu+rBP626H+gUod7atatvsP1kCO
4/MIVb2f0dwMb+YVK6wweNHxT2JvkUxPLtyys3LyKljPl+Y6nb6/jU2OOIoYKDQcdd89f8MViw7P
alEYGJCiQw4OnVjfFdVoXr6j5Jo0X9aAN4Oa9SDa5Eb7Bo47CeB+8ggMZHOEVi0GfRbRbQHsBGUl
v10xTuaDkJh+jFFTtbFzzv3RgypxAv5shcTJytshxuTvSwqnKgIKhrhNAxJFFYuUf+Lc0BqMsKEX
YLbvvkNCmtGoPoO8YyvkIVLctzlEKHQ/XOFj2XbGChFUc21OEljCtylMXrHOoo1Uhjn5sQRWPoO3
LA1CcLddWPCB3Wx9xTQ8wJb2hu5CiOqCqizrA2VaJYiBpaXIDIYlLSiG1/CY4PJtXc5hjm1pClY9
KlaXgABX3n1fmV9JteVwo5szvbrGmdw2cgG0bzPus3ZP1LUfhWWtQTH1bhGMFkc4Sp1av8ymKAF4
a/mcFz8GawaK4NzGP882SJB6EsKBvxAFrc0P0SjDmgFs0enebaI+pziN7zPsy6Avg+UFo+rG+Njv
ymFt0CJzJHAkcVRgO2CbfQ7lW5/UQyhQh/s2LOkE5v3FsXlQTtWNTg+hFzI28vd1LETJFn60t6xy
vLKLRZcxcgyuKPsailNuJhDdZF9SpaUCi1gfgpFYpHcVNOs1fJANYJdrdDdUj5frJEePj8I3cdoB
nmlb271Gj0WG08ew4dwU/7K8fDWjF77WADJBxlLk41pQpgXcxVijhfgn47GFLLeLk7AFJsRZDCnd
UmLI3exdrK/ceUb5kgTlXY37bd+Gb17eLvGhu4lylYJBbScjI2QVv6Gu8F50kedLoO3ZBcwRa1mz
YVckvQreuSa6UyYAWIKT5qNCFvzzOLswybovOlXp5DylHc2ykX5eZNkkwSbCh0ntxQ1SA8iCWOPi
cD0NDsSCpvRlFzas/6A6JARNFP045N1vdlv0nVd8c5heHz/VTj19FpkQ1F2g82lWwN6XTX2DXUmm
CfdKAQHx/MK2IMozSVkXCFIaV5Wjl+4J6Sjd8kZeAWOSoQndcY5e2DaSoI+USuyOm4H57g7c5nDG
GsTaIEI/91kGl9RDkqqozpNiTfE/kNW/Nod/4sXMq4BLpmKicTLlfv/628IjIRtUyneSrm6Ha7V4
kOt9WSZnR1Ctavd8hMQBw+OIHyfhZo+0JOqTpyj1IGe3GamCawbwfwNywb//Y5D+7Rz9t9f1y973
yBThDp2ZrlQCW73UFyl0wa+P4Af7RsA4F0MiH8QhECJGBY7c1NoY3xs5xDLlKzthx7Wyk+cDq9ni
gZiUkwxbtzgmV5+sVAiTABudJbrfZy+3W4wEsmOGQGoRXSiU2cCTWufpOYANJ4oktYv4m57BAUY/
FihMNJUVvYjd1xekAI1IdCX1fcFjN30Ffe3nO1LtP78d0r/JhX9+TP3b9bePqWElzAtlkK4eBYAf
YyBYlb55lguR5yViJqPeEwFSWCILBn7XiRFiEGAm+r5D4/aYn0RJNN4r84dBXx14zec/XqIs/ntV
71+jLsg8Rn8hlv98jdqt6uRGNdIVQ8XSnNxoKSFQue+ugslGzjYRJ0SjOBkZpHOJ3tpkxXcmm8pu
uSTDlRjlwTg7KkOS38M7xVnpAYsOMT/mRnA6/zHOx0Dm3Xe7JZppnnM+VNhdmEg3QnA9IRwSApTE
5M8KC7N1UEt9pgRZVwBPpY2sChUW98Ej7Gxmc1C6MmgjkG0eB9w5uEU0PmmOeOQ5ngbh5jZQlIZN
DYBzIeU6D9G/6dS93NaCVQfmQh8pXhmg0plycecxoa5vC6lm6VS0hiGt2wx4xGTnM0wWqkNW8buP
ppbwy/auRU34qzIFMnihja+EfSAi8aU+sEdyk8jcwxU1KoQ7McNo3iYsd31ln/RdbPIALTnZ5LZM
QwmOeSL9HwS73pHR49lGb20zEBYrExFDcKP2/O7sCITlaiWfi/faqY6HhInRKU69qP7uD2JGrek9
SkNyNJDFd/H7eHFBi1dEHZB2AtRTWH3fJDf9RJnyIrAXNrNTRpnDEHGWw3q9G1Bpi0wNcY3AKYqO
ha2BlmihF2nalwWQORhugz+PnsRPT4WI32qfXsi032sc+B531scpSPfpPWLMFwSvdhPUTSNyLpla
vQ/pOur2Njy9XErOqERDvEZbDbMH0VT2007ZwEwCdnicDJKVMddNCQkFFSVFp9x2DIwOAVsbqqO4
sjpEJFjU+M1aiTLUzPvzN1VW/+tr8MtX9dJchS47K+mKspVpDub8do6Qwz5vj/Ui85WeSxHfLNd1
sufmF7cm0hCcnaV7pkiUt4o+hG2J1HSBE8ijhcFpt53NwtPvWeYCGWxU9SFx2gwJIWhYgksUbvNk
LlTOJjQyzrvHyJAFHRN3AOZ8vEeb3FF9lrsKgjYwt5pVxQ/PsKmUOMC9O4jt7NoXdpcfObE1vghf
BEKIHXXMT6IXF82PbNMndCBth6nRZ6S1Ma6A3l5p/uKnEuddDn/45gUQ78uGA4nuPC9daTTrGh7D
+pRMiQDCiMxiyirFeR5nEw25I1/fOlLniY8xgUpgCjWSEec2KAD1fGYvH+Kr0qCkwkBNhoEaInpk
auv9ptJXP3qIUGnjjkRybVscMJovuxmB6zYLDzY3vpgTPXy4o8+UcEBbPZU8qCPcb9NmQRCSPq3g
7+n6TadNIFrTSwj0jQoTA/aqmvAA4cInvsxGRobVTLREj6WdTkqovvF9/iSDe5X+X7gEzkpLW50M
vpHXiIGVLwHzjcNTD0pZe8VacmkZp1lnqcaXwPhi/lzNN6gP8FHSfKvuFEK9Kn+bR7I7WPQxCmi9
oodNvTOZ3Bh19vmBoYjeODDkb3g3pAsW+E448Ak/nHGEuHe6jZqwm+QY0HNc0EA3I/LlrQwLHjkC
87+KGrfAP7Y5USdUOT75ziF/8IETty8/i6tohVy4l1rpITQbuwbG4wnVeFtqVbIfhMoTLr8RGNIM
T5r/52/Nb780smIYmDE0yUS9/8+74y7q6vv2TLOV/u41NWAt4GOtW0unKxNxh3IKukdG4Nxs77h3
vx7X8NMziIhfsVUQ8IMdIXUvqKh6yUyyVlhVS0er/QuKGeShyEkuGdJQfQgSmJaslqNqp2QQeARj
XEZmssF3klEuDZjCYYOP59ZGPVc/ftCcPkBGGfz5N9Z6Iv7XwUuRYLNNfmvZMH+h9sp7lT9etyZd
Ub4YFIE6ElbaAbNB+Mb59J4Vu3ahjoqd6N8IDJeCJz5CoCX2Koe1bU7jNyceVRF6aORs2U9Ln+LL
RVWA5pHSiFgizVWKKGYpcNrQP8ZYIkQY6oAeMPVzNGYzyoF3AyLF/vyLiX9B8v/6zRRDlURd4DfU
fxkptaqrgMLu6ao3Zj9HmYf62SHwhx7O54TjHnh4SojiyMQySAeU5lBLjaAeo3Q/2mF099hEcPD6
ZJRRx/DaP6cw2dTbkG1wJ/6XvGKIgGYM8b8GCCqI3uhIFiZ4M+WPwBPVi/ooTHuR1zdV1tC1XoZR
HnfFpJt9powK1AP5+HksVOgeD1FQEEEjkDhy+Lg3kuNICCFUghDyqeSLIa52+wuLB2Mld2JqjYCx
/daiDJyJGNG2pWIEQo9N0+KHET4k08JGZI71ZUeCOrAH2Uk0DbbhZUlA1J67XJs/IuiMBxneGJBo
Zw6YzfofM76Q1U82+lEbEzaBSb1PAMm57kikssUGj9V/fFZiD0f/67PSTFwzKh+ULvaym7/Nle35
cXkknydntZfOCdWiJaJwifolQ9hg6r66pGNtgdGoF1AWNWvZjeZ4TFvsc2jrTat0nuvCmR9xR+tD
6jj3fWU7MceUC4v+T26V0Ss2pkUkLAYrZiJ1VvLWfcjKGMQNlwjnnwHLW9NWSX28/fIZ1zziVXza
r+gMUAgnSmJqnBbGWJ/CWtmYrr22T8h3Bbxz/ZNMDpSbjp+BaN8XH2edODTx7S/LK6Z8Hqo5n97y
StvGn9+43xDzPNv//75Jv5xXaXu5mOX7ka6ILyT1xSCjGs82VvL0WPb5Mx9n0ozLiezDQ9vkLMXF
Ea4x+JC3ROmQ8zwlwZVxtUeg+lDVqg/3hJ0pOf6pae0ZO+KouWdpXQwfAVukkyzeIzMkqWS1a1wS
jVLrs6nYQf78iym/O5YgcZAQ9V5XUfjFGFdW2tVIX0K6olBt0nKJEH7KpfEmQr4nwsjPtYrIIJIu
rhT4ZHPPhUERTkNJFkQ6oqag2lVbMjC88gesKiB+g2tQHz7FiG4u00eB8B+fhWL8Wx+qC5qmcJAK
KhTUr+zYuZSa4qyXgGHM0KyLMYobJF4FsyOBcBSAFUKEEad77540hHOHw8WQRP5aKgMHdqbBtUi6
FOARj27rvg5oi+haJb0hcdTbxPRrEtU17BsemHm9fZAc9gUCMaBbVVq11UTXQRtc0gx6N49sy8yg
JAwlJII4eFtuRAlu5anAUH1swO0umzd6SM4uhiHgH0+itomWxcm1cweKkwwcgw2VwAS2zE1zs6vD
q7BUCooeEX51k3i9J3ehc5ZHuBWfom28ImJMRQYCw7uVcwOR/H3S35eIihG4i6H2ic95ZH6DljxT
JN6rDMKF4Zs0rT74ViN8h7VmWMjf/Cn0jPRjGZPq4huI67DN4rCNJciGGcB2W3utSaEypOh7ls/w
caTKorv7HZLo8Z1KZyW43mYKKw7RXuwtoOvJDossmR7LlkJpFWfDg+RtTGYvpO5DtFhaACjNuYDd
AKsy/T6qp+o8TXalIDhXiORE7slm+yzHpRq2M/0WfaZ4drn9QJ4xG1TeBR8J6SMjfV87YJU4z0AT
VULBVALXA130tG5afkiy5k94mhE0tnn3bhK3p8C+QUwlq1Tc3F2jQdDtPuEF3UKJE6KtagxEtQMl
UNE++5PPUOT2JZacT5tkLVOyS0OdCNWP3AKxQkp/M/wFJoAIuI/uvy4quLT7BiW+F63Px0IQD9v3
PaiDdEbPiE30sZuB+dHSg+md7FMSw2Qfgw6G4roaKzs2x0H8YHmcU53m1PNk83xi0qUfpG/fci7f
kLy08mT08ABCgxMbUDpr1J/kKhCv1FDyDOZ6p5odSJP/SHJBOcs9Vmnswry6J7qXwfDzgDHTMYiB
084xuqDPB+mkHgBzkuoO4hd40KTbEz/T9301cCkV0esTHemJaaPFEbci1iYEqmRaSBPCLFTMswQ4
AD6q5+hWjcl6v5NUo9rkAkr+/WqL/KV9aXPvnSduiNMMG84IkDvho0b3xUnKs5cSI5pdbdNw3uQU
r8r6UJxuzUZJndcXBMmba0J1Bh449V1FWOuylZLTQko9UAOfK9mTn+nzucCZ9PoyKke8DZVlqbtC
PuoS54O9gCAoHo/UlvfC2ynLXsX6XCejC7A0uzyZgA3q/glEpk43nmoBZStb4CaB2BPe1tMlMH8+
PHE52pmhVlFBN4S6liHQqG70Og5z7Fr0d3VONcIkxhMo/1wPz3FPSqee3PVsEuVG2Z4OovjGlwwR
mc0v/gyxPXTs6U0MKAiqRB5AWNE6N1dJmfBR5z5D8kLkLwlROpNF5eiyU99dOMiaxvr+NKZ5JVeI
XPcJREbydsVCdt7++ar4v8vg1+lB10TRVGUJyOcv1Opv04OWXqtGvDPpGXBzzp38wcq7xQltEQXU
zan9evb9rtnuvHsf5C82/4LJc/weOCjAiO4h9uW8wkWuMd9kNCU76VqAsixsJPVwIOTlPfgitX3o
dh2IPm41VO+44F4rpquUcJ3rKNkPggpwAkCcjdgRrmBykJXVx+6IxbSQTw8ml6vPMYaHNsOcy3r9
HF7mDfVB/DRiKt2sJuSKY9AwxgaXnOwUF5c7XJECUwYU9h6P8PEkoS58vDyznj0fI3TPrw2ys2t/
4hCLZPrtRMrdOr6BwfjCphj3mWfV9vWFYiFME49uPjK86L5JRT5tkuyOty/ia47KhqA8KFmcApY5
ILzv3JffPlSXiyI/aR5QV7a7OOaY5FooyGzaDGkckcZCeJlXjNYanTSQtdiGzQnNEgJGhn5wuI7N
Fa9s1FAwX28HUTrLaHPQPMpXI1JZznucJ9BG1ZKuPYwPbEgo/4EVieH6AQCLICf00XnEpaJBhnnm
N4aVC6JZEMXrX1dEzF9maoEheMrNK7/4pwYj6MeRfSA6dIcTstLTcfllrAYjY3z/IUxvfDuCcdNj
MZEXCNBJmVqxuAYl5zBZ3dIcqWk65MV9Qn5aQmE6BOiWQCsPS9SF4JlqCDBfUW1HosC+cV776ySP
6wBa4WfAPz3ewwItPtI/zD1hC9R4DeQtVSEuCILJFIbP3yV+AepHdu8TinPh1E7yNwUKEyXMTW7C
WhyC37vl6LkV0Cx0LnzJkVaL+LlUiICnoYPTIW6nTAnAVkko9rZYQv6WaiTbUC3ZSihZW8qUGoDz
tFYwblwoeuJMmxE3I+0zTg/BIVzqjePHfhzPpDL/lHFLpSe5B3guYL7HqFaqkezcyZqaX1yV6CRo
Dav86kg0TENO7JIiWrLtq5Ajl5lGCB/zbEHxBKI8akvJc7DeUTZ6/mhzLXzFwlqa3o+5X62Z6GWL
M7pE94g+xiF0bp7zyMQYDnt0Xd2ct89vDskFWdK4IHD7bfFhyUtE7PgZOJzmJZgGAkTyzEMtTqOX
V0ftMWvoxkQJ4KJKJb3STTz5Zgnr97yeyDTkXQBkYS1XBkkUzRftlcS5jDHPCXiQ6Cn7YAhhepSb
0fURJtxkCgwz1ui5aCwxf2b4x6xyk++f0QeQlj4+rHDwwftkJK3478tnmCnBJQ0oxQxU39iB22Iv
mSTrS3zUcLk43VHgRwJaHHEQM1+wtCiT+0Y88qNvaAC7UJqakbG722gWzfmntdoR1mEz+oSymxL8
6SUebxVsKqrUVUYGd4wh77kxo+tEWyKISH+KoL8mSHWNRfc8eU50omG2T9Tl2nQwL4COiwhnf7pH
MGllYxPY/j02dsKK6FaIM4sAEf++KESGiBIUCcgreMnDy8DNeUErdv6Wu/RbYAqavGOcQhATOx42
LF8YTopbUKyb43VmbDNw3JO+h9ITvlb3SF8pE2n6NuPiat9P6jw7IS4VmM/tglBWASdq///fP7ax
4AqDeI1VOM7ebvwIlAkOZx42qgLoqEcb8O7GuDsVFAGPYluaHNXy11mgtmBxb+d5PjYfTsfjfUMc
Z3IOq68FLlOFaDvgTU5vjpxtkTvKuvMqfDsBUxqkLm68QShNlB3qFxmEUz6iyEDklM/MI2F6lz2v
ttsAY9K3/RypFMMOCVOYdSN+0u7xY8651+tNtjWjvtv6al/dZ0CE2vaGGN1Oye7mkNQsrQEbsm5x
tjy7fDLtnGFjKi+EU704Q0+TL8b0BVNBHp+DjpTLRra5X8Yfd3BqQ5kzqe8zNLbkxHlPjNexMXl9
QxvEYpR7aggm7otHZBALHDP3uN0iXAB2j8/eayHPM1Kx35OQ6hRip+2S9Fm+4x6lNlzRdvNFaTcV
nQ0SHDIXqRsG7puqP+zHfCP2MPi6h6e7WgB6to2dHWAarvSb4gFCBR7p8wG57URq9PO0QPrVYPfx
Sc9sT+RA5HQsHyuv6K2G50E/sRLfxd/c06038iV8CMgBuRTz8zEN6H1BRzzDdcYbxFPyptpl2Nea
4mRVh895NgdiQpehWTwpF5eKnnVjl3G3M5ht6FwZSeFrQ6LAoowHo7NTOoyiJKrY0pR3DlitnL02
mtPGDXFZ24+fH7k6aw4Fz8Dr9V0cxPh5MEkeh10b36MqVh1h2+zQBDM4erfVe5SP8KJzw7MSIWKI
zPgaXRYGENBR/MGBauDCZ+iLZMjhdphPid65cGQFtNM8vtFYVKIF0CItOM5oMxipaLvnmp/upKN2
rMPLlEpKxq2Skwdh7HNPxnuf/ygg/kId9rKZ9sz4PiY7j+8mERNGdN8LNZHB11MLnz75BL2Ft8T3
bOhDrgBUITf7sjwj/oYtCYmwIEuEXXl6jnjmRyRBY2iN9X01FYhQ7FZQOShiyPgRhu/+8NUDILz3
Aq/JOWJ3lsnZvBMbA+wvzeioJ8H/aT/3DbgJPSrCMN9wxU8ZnbUx91vLvd9XWZXkKioeP7qg7Pw+
LUZYBcktay/eY/MEKk6ZffhmUJPEANDQeO4J87M5zGIzoGKeJrHvZka+WzBYqMF5dQbyJ71fXoqJ
fzNoVx8aFMA/bIq50d4rMzZN8sKQ62EePPKCawhhnfjboTxVvTu5H5T3jMzpOzJn/G/2g92fR1Hp
NzCWKAm6AYAlSaIh/YJaPPW6qrSmS3BDwlPXrLMN4DFZ6HV2NAY/l3xd9jAEVaMKg4zKdXbHL//Y
1sJMe7MPp2ioyc1r+YTF3FbKVX4fm+rRKNef7vjn1ypK6m/ksuhDNVNQIUolUfiFIRKu8s1UzsZ1
9XAikBHyOBBJElNHSI2ObHdcIP++92s9vqYZkhd0ONT9Dh+g+RnAgL2+DKnkjNIT77gb8+HE9WhP
LnHAzbWcxCYBmnu6R0YvpxFCGeBjcdl8f/hJ0DXNwSR0bU54BKGTqs+3c9rr8Uiz+HodBN2OP32P
HhGKsxlP/Pf3moYTlJh2ecWz0Nyc7VZntIqvNfQZjctDlWe89vr5OjhPeYAu1NxcR+XX47xITwWO
qQ1FbM+tLvILVCeqDEEPae0cTZDNwRzhlR1YOE7eljw6FrVH0Mx7GKMt5I2hBIO6OaJHcRGQJoU3
Y/AYxohi4Yfo2A6om9FtzNPPkdHYhYRAwKSDzUJ/un/Rv2oPqAblhVGRgOxGmJLebMM6Fgw+uDMp
FzhMiPBdBdrZ5j6FYOuGk1d4HLC49PAMhojKex8KcNAK0pEEQ37827BbmwWFEWDKphexTgSTo+5O
Bl/5HMToDurzVREjxTVCfTOtem+7Gk8EhKpDkzISsrAJGnP2k7JHxKU1gSZG2NrXZUxam7XVv7aN
4CehXuPNgIb7Ri3iMZLa7Rdvx4hv1/D+DWw+4Rf9DPd3ecjL/aw7HPO8KeSc1sMjSq8+a2KAm/w1
POrRJB/OoXeH3KivIXoI/mE5aWuLi5XPi/Rb/v0JoHnHYNlGy+VlhbpQm87rKHhYyCVYtHJ4NwYx
pVdwt6MiMPtXYws0r7E4DNy4tl33HXM/v61qlg+XL4+DyOd/IqQx/F/uo/BByik5vMaQcXnJwcXI
OLzBiTJUfsbuvrafIyym2JeHMaklw/f8yOrxc5RWvHzvGc3TPS8P6pEByQhITSGYGjmnq294lXAk
0JkYLe0bfz0x3FcbIRl/7Zne3TMUAqJvfvOW6ZmZ57wmQy10VqHPNsU68d5cLXN34i6zLDKsx8Zw
43HPXocObphhRXEkICKbneUvmog/Y059KLoVafJjuj0s50nQkkdT+BFZe9DlwWZEIsYnHzoEp4dE
/y4IPVqZkgeoCOJdxqiV3HE+5e+v/Fnu+mERis6hOzmjqbjHwMimM5xqozlXNTU0w1Ij0Fojlhi8
3A2zSGTTgf8TohMLxOt49xb+eOjp1hQnEPLh6Mvc9/8u4e5vkYLasentptdoOnLGY9AXmCJaNAX3
fwg7rx5Xla1r/yJLgMHAbZEx4IBxurGccc44/Pr3qT769K3Vu7Va++jsrRXaGIqqOcccIVEJdx15
BZdiMwKZPEQyQrQNX8/ys9Gg7OMtIBIjzl6Bk7+FlU0yoonEJy2e0XQEqJQxF8EE/pjGW9O/drPs
iaRYyIwNkQzeD9F++jj2ScvYkWNMH1G2lWwLxv8hipWjEM+h3RkR+nYVc+/hZt4+dGQWktthD4xy
mWF97WiukzEPxnhg588fPrehlazblsiIMTr4/F6gXvxBPRjBOHi6uEXUHea8H9OdtAg98WJiZgGY
iryMQZ4jfrLaXuB3Nc3UFX7vquGWLyyxeZLGVEdJIH8GAUFgtGITefVVIu7xdta+jeaUQV7GiNnz
vFiOeMIi5p4/RpAVYS36N5eiB1KqJ7rsD902dCTnOB3VgvVo186gFTkduZtbjhvm+cmNK2/Ed7m4
2t5J3u5EFMqRn59462D5McWSZ8msmDG22g24f94UbU/hqU5yhQVySzLcvktwBq7BW7P79o/TpxsX
+dHJHxN3dVwuDoPPGaDAIdJO6KTJoFrx2ZiCde/pWmLEVwixreX4T0NYnBIeZP4NEwCjBHGFpkCi
3/TUnjSdtxzQtPJVjgdcHhbOKDGlRFjvUR+uFDjeBB1PNXc6ul+cJI5zBLBylRB8XhIUBeu2xoqP
16Ps2plOE0uIZOMEEAGiMmdnEMFSidp8Jy8mpTxXhOOVXY9vGWAEVAtwBVjem8H8GA4+zo2ECXwO
nfDdJeFhGcbOSL4xkg6bUvrMR9lUKwMa6VGCc0gSeMlBc1nRB5f0gZBHb2/cfqO7eA9yHkdGfVhh
TyAaw2x6z97uqPKShNapdk3whYgxAyzBNsVgcIdSSaCGDPqRdGYcxi+OI85QLZPRpsevAD0ndzFH
vEhKi+C0iQKuAEVXskvOn/S8gifTyUx5a0fgtLAfsEGPr6IgFUeEWcwiVkCm+hNy3nDpamELk2Vn
hrdQQLciXE26YT/kWXUUTuMjlZ3DTnRLuGtyUVZ9S0zX7DOro9NBFB+GxIDli72zUJXm4oTz7U6Q
HZYf3NUzPA063Isic5J6ILKiyHGvDzYRYwRJFq9xkLI1OCe/4Any0xahqwgvqGKosy6vsRcfXBYC
Rb1Mcbvj1PXoYfhFdrgwF5hJ53zO2olxmHomWWw1Y7ld9v9dPFk/FHoNTdUVy7AUTf+Pyd95u3ls
r42aLJ36Q8XZ91pKQDlcY1Z6HN6HJHShITkxUhH+M+ihHsbSwxSTRZe4G3EYyxNJThBhkgjYVJLy
RUw3IzhJ4xokx/4A8whBaZg43tHjlVrd8fCPOpCO4H6g5nbYSsAUuRGSAox5j3wT41q0CnnffpvF
/cAkYpilGib0TEh1urwZf8Crm83hsH8+t4diiM0XIQ8c6BDr8Jm+Jq86PGmGjicms9nY55AXB6c7
8Rl2Q726Md3COFVhs9/asPR5wmjZ6x4vo9xg391/P5Wv8vobDvzXhX6T59cPh6t2u3ChO8y+VXKP
XYwBAC8pSx9ZT77qa9E2vARadfRAN9RTnazIf7ldXzPX/16FpeNsrCsm88C/b9f5tq3blW7vi03/
E6mz/egy3o0R3Z4oA7t0cbI5DmgDJqY0F4XbrWdbopt+Uyz+uEQp7hso89GAWd+q+6N9q4zLi8t4
BuqAkyiZtFWUmeNjk2PzsSAyt/ucQZ399zOwfmgqTKkONKRQHBOKb6yL7Xl7rim73aHoVz6EAe/J
YPoNw/XlHrK1jCOJMWORxTB1NIP9tg5RbN/e8u7TBmBRFZEcRODN8DE+dczB1u0GAfuQ6r17kphY
d6ZX8YwU9vOp4kq2LTZzkiPEtszUrsvBIUjba/hQqUizIcIZSu7HU1z+NBaVDUiKxHlQYHB8iof4
93c35C399uTNOjp5lIeWZijaN7Lwrqq/X49zeShoiFxAv+gTHcIzjgLeOzNDa6owayTudKnQk8PL
kAIv7xKjX34JLJzobbhYzHOYr29DqLEROm4He7xpBey5eKWbeZ2UX5z91SVq1/P43dyzR0o9JRSE
X77LT8yCv77Lt+WzN+xybT02h+IRP0ry7M/ROoQStNiFTHH9Sf/efgYngpvUQb1pgByeAeWCSfvT
3Oaf5ik9pLXuroCP7pqcb5Dme7WO7lcZxZUM9ONUxhmB4BXyyQ/UetJQv0qP43Ohs8MxkCHZER1J
PvEkv/nfj0lXfng1/vpu3zY0RdtV1k1jn5BRjjixu4y1StJSIDaCOLdImwgO2SGD1MOvgHIbQ/rM
y/TSP5feuosDmA83jL7zNL1i1kwTQSwfkh/yH/FCiF7uNVmHeFQ5/C6t4rP/nB7b+1EdNsYpUxMM
JvFjQUMIgsYL6dUcyL9k1k5CK6GZBLzQoNvYLcV7puVw13zKNqbZw2ZA7DqUzlwjPMjgvYQLfAok
o/I0PnSgeNDibJFV4SZ1lLQ/+qyanE/hlBhuxrtlmdcyA608BdeHlDSaK8u1UIiYYOLHAV6pYxSA
zid8DXqzqP2BwY4XADRofWQBBAfqyVWQlnVBuLnwrCJcpGqqF6xkhdnlCPsM7nd6okPA55Ytk2NO
cqh3y11xSPmdCVGVoynw4GpNS9DWYfBVXeRqUAuHC/LjQcROPgbjlByccE+CoGDRijcGVUBt0OKo
NTtK0MlRzEOMeo235CwQ2CXJxj7d08bfNy0+IrPCV/poVwHL7Fros+sYsyBiRJfb8R7BPLCfy04s
xib1IWUavbC7T7HgaEKDpaSDzOi8Y6ieDMlgtuMUC6lxqTRfSxkl9LzLpgArG3EgbJIcn2LdgjLG
og0JmkzLgPfbe2Bev1tJvvmp4e5i4HSYnHJh+ASFQu9CGs+E0X+HcMY9YMEzLn7+aDvNNCFKckee
voUaBwY398IMaHf4oWRor90HPUgDNhLYYgKN1Lk0kfZy3OoiyRSfeZSD2ADLYOkIeM5ezojNA1L3
K8ARtQkNmRnuxt+KmK+gN9dOvi/KMeFFku4d6vjD8EkE2Mk3shrL+wt5RNjkmHPvUruNA9WAY6pM
1xh9g6Pews1A+eXMMv77YlqaJs1i6oYEpvRvm86rXO8e9guLWxwy4Pswk1WQ1hG/CgSFAtjHGAce
8huQQUaslm3Fa51QUUyk5bjpLF/06O0BLEwxZ1qhw1pCUpXXGZ2KenCIqFEL+ZXoSm4hUsfC6P17
ZzH+y1qyuHSzoUjxtUTV/j761x/rvq696lsKEAwvOoydGQZcMXCeBBeQI85BorRLZ9eUkXWYmPqS
s74OECtl8l2jvofxKrl6BZw0lywSD3liiGqUICpy277S3M5O/vz16PqBBsqVNzC2sqQbecP8VrQc
9nvN3tTULUQyWTUh50V5zJcAvoDkCJAOPDNj6iOwSGRcwe7hzCKCBVh9lDNOm+8w59+1dLAXiV3Q
FtC4o5Kk0cNOjGahCNfuKt+5dH10wS5pSc6/bz6A5n+OX+qNho4vgaaqVB/fVs/2WinGbl/bFGgk
me+/V0r88vE87kPJnHTsnPkS8CDfJz4ml746ZET0Xq2n9+G7QxgYG7mMO1Gb+3wHod1uPqibTsUL
+9fWrgDSZA/tYOYSlPNDaPp1EhZgB0br4B7b3ik4jbG6oap5+bboIlSQTMqgkYNDQLODNbfNsEJE
yck+x2gfqEWHAs5Ag44fjeOk9fDrYwlz0cizEm50OnhewidHCrlryxrm0SNxosBwAJYGEYNPtl33
1WJe3bUTs22OJog5CKZwau7qN2MFVRZtfxc20k5Mhx+sGLKs/bY6rtuq1jjWlU1BRgtoVm2wC9o0
n9O7g7BT+20X+K/ICOTcrtum0aCQxMns77dI21jbW/W8bViLqDWcMdu1vCu3ACDUQXkuxsO6aO6j
yh3yWxcR9YL2nIkp5yhsfPgQvEhyUeK+BZpC1LZTZNMXPEYgDnZrGic60xMSiF8W4Jej1ffb9OeF
f3v9zef9cjJ2XDitoCsR40mqd0C/EWuhMRZNxI++JCE/PIRdYrZBNdYDp+ySqglyFyyXQBLgjX46
7Ety8dk1ZKbvkHEOOx6pHg5/pVeS+FyycXB4A7S1B0lCAiWvmWzpRxLysXjrwJ2cwXy5c9qVE3S7
yCGxe5U4CjHIbCAFVbJ8QVUnZp5FwKL1y8vY+G8bYNXpOvAw0SBg81r+/QxLo37fHV/HTeGm6QTs
ePz2NqHcP+RLCFlMAHpjZUbBgc9AsxLtwHM6zoKwaXY/vsiAeSe7y+AoHKeTd/ohoFwusSUZAHnk
fM7jLA7DXzJp9B8uG2s3S6Vron63rW8L/cTD259NzPNcVhZDYGo0BbtYSLLOi0xmXPh7ay8KTC8Y
WPlRjHDV4cVGlZExRhMObCuOJTJKC1Tka2fKNROBC+5HgK2QNLboFyDiq6X4tuSob3Vb3mrTNuvy
C/3Rmz9V46VulAaZPyIdV4lJDRh1l59MQCX3wMSKDvtB/7eDui7vw78+9ptqYHcz9cvL4GMfcROq
H5UvZg4TEAkxa5BGHqGa7erunMNg/jiLAFQ30/wsbhCVo/Mk8UNDUfXLw/tBnGjRcEO9rdswh/9z
+l61w+Wu3j8l+8aHIKPWcVF3q5YxuzkRSewwFeJHJabQSoDjUDj5EiNcdX65ClX5YbPkMmyWDwY+
Vv0Lpfjjkbw+5fp1Ob5LioAHyJuW4I4Cd2EvhgBCcvHjC6vjpe2PxxBlTmI4lKMoqH9ixhzqFqCW
nkW9yBrhRN3FAoFy2V/X/Kt3PQRze7pzlkzfAuxVGWVwXrhdiV7W46d0vsRZoXTLenzqxWzOAHEy
SDzHqVpChrEnhXHC6Eg4nHDmNuX4OwLR7HDGidWzuWh4zZc/1NLm/uQvGrb37w3yB9RMPqD/f2e+
rZrqophq7coD0scyxV6Ly3Z6gUzM3rZvp3JnIEOU7Q7ScopjDzPdnejIgSll9WKb9OXUzB7SCBFl
2Gxh4MUgCaHrhBLQPrq3moAFMcemnbPg7bRVOLq1ThsXgRZ0EsrC01MkID/Z0SuITlREfO7kq3J8
T1dgoEeSKZnJEqy56dWBK7XJL5482o/rAlo4Lyq3QdW/nw5Vozruj4+ysEO8dsXw0h+3ZhFi4IH0
axpNp7nzG06p/VCQ6irvAlaVHEyNr5Lpj7V4rD6G/SlP2ACluN2v0FYQOFBDcLX3Ab1hiWL2wM3Z
4NtGHhGBqS6z/X8/dVWWXd/3ij+v4dtRoL0bvA7KAStQlxxCDvFTobUZVE3hGuHwBnTx2/aEbOSn
zyR+RTMaGkpg49tnvibmo9JO3GsZF8FKerGqaK0Zyjt18qRT+vdjj+Poxs51EtAErQBzO8mWg9ml
9DdKi1yIY4TYbQylI6bhhSyBmi5ienxsnt1+RXHsV3N0CR3+EBWzketB5aati9O7venYrUcLarmd
fbaOnDSYHlb5auk3esvThjHZgbkhrKv2JhK7CcxnhnfllK79wKmMSeWoMT+KrNEaHNDN0oQyK3wZ
/ugSHdogD1kRXkDvaenakH6nH/a0Z+tBw4sugy5v35FH5LbDEsfJAcr5g6Yzhmq1KEVsk4mzgPjT
+eS/PGftxwet0T2oSPgtZDzfz6K7WRnvvbzp8BmPotl/O6YYpi3VbX3cSTwm1QbxCY2x8E8OJRpz
CjGaEtgNrpe8fdpYVySkvItdcyOiiRupHCiaUwGntDhDLLHstTQvajHt9Q5OtKwYkd5csUvoPoCd
2Q7mH8fzplMadPfga4O8Y0fPsPmQscwMr95unC/gR3sL/tTbf7KnGp7HWKyWSEey3zA01frx9asr
1LGYxtWtr9//4/XTzo33ul5xR5QxhEcQc8Cizinw1+/Ah/ZlQSV+NB8FdMZP8xAT2Kg1nO2couOF
PuVEvPK+dUpPTqD1DIgu5LVi1+EPtoThoLQfT3IMY+YnyEkQeCxRZvsLE2W7QxEIRoE2p6/N6zDr
Je3eU2zxxvcGZxCD7gKCP0wlmaNKJBh96U0YIY5BOBExVtwH9ghwIz0W91QZINFDxbmHuQrFCa2n
2rr65CtBab37u4FBKBMERxjSiBBcjhfP4IW+NWt0r2jXWwcGWSzzgeLH07xkYW781d4JU+bhG9Ea
98OO1YUoSolHAXMRw+biKdBdd0Kng53Kch+UybqL6N4UW805hMOrT24TReAnxYfTrOD2O3XCmLee
nWy3v5xX6g9yUEtX/3h+3zqR9VN9bx7rXVk0n3xvxEf+JAWUuEOtNVpvp3LH/pq1CO7lNiI96u7S
GrBDkpyF6PbAfTmYAtk486e2+auJrTh6MjjJQHnM6VyJ17EMnimswg7mhe4WWOAVvviLsFGY57XZ
Ol7Ng8PgghYziNrIHUaZN+AwGzFVVL9wb4ZCTWVWo6RZ+2Fe5MzgGFzH2RTmvpjmC4CmOI9jht9M
1rKCEkFoPJ0Mojucg4KZHoQ4JHeTruQEb5F6b4OHQNxdjU4oyX57K+o/CDP/vqvfDsLrU13X9A1v
RdPXHb+56CzSMSMzCZpbwTEqe7ISANmMq3Atunt3V3Q3TpfMcsjhXyJODX4OnBF23YezeIvwIaBJ
E41OhreQu8KyN6YJZzvo+QGsAg47jNGDKEm8gcqN73aR9lB/MJzbeRAQpegT93ePJShTsxnSYnxA
xyYvKb3AVMF8Y9SIzs3zbHmZU1CYTkZplSVQGKnGui9nucRCTWQy5VtOXfl/6jO/xZwsOkY+/Zcz
r0QX0vEu4OlTtyyDN+Z74P5W+6jyeOEQh+xpRcXDh84s/OvMiqD+AN7isLRO9ajRXqcEdPlol2p9
w2Nu2GTI5gRvbCzerZvPsqt35eqRX7Zkwc09ZwUtDxdNuhA4VDZVIKNTOQxRnUnLao3OMccDVrZ5
TjC06DR5/9h0e2N3JxZ5eAAMpD7mJtN7woepwILuLsNOSZ0yRXPYdDwDfNIdZRLlyWB6hLm7/9pH
D2y5RHcwvyUb2ed9Jhb3IfTsEqLDC+ROYeakm4i+21mFffpi1+3YciRYIwQVJ5FFHb4/0ONqIRej
3JtvZBZznHABqcMYOWcijUa0xuftg1tIcLA4+PlqH6ig285zJhVH0VP8Usr81NX+tR98Q5i0cv+Z
KNVWdlsSA7P98ZArGvtwuE7OMvbahPlAPmnjhkCJ/gVHehVHlT/rtSIhX7+M15Z/5dztJoQAfXZO
2RFXtxBVE4vuzX74SyuuqbLY+U8BxqzaNHW9bivqN5HoRX3sJzcdQxQaEhb1eopQh4c6rvs34KYN
fTgpE9Qjpc8VQ1Cy2KKAItbeGhxM0qZaxLo5DIE8xZNbWfcoAiqcKPJ76Wwc+b4/9uk6u1FvTBGf
8t+9lt/iD3Lk+exgvajb5niOaGqCIPDCmNoljnEbGSVBslwmbXY26GutCM4Cvw8tJYtZkI7jsa/W
eMECDyxbsgKwB4sKMJzYRKl7ZRujwY21EFoIuxigDqI3/pFfLp31eq3ZjC5eYsd9wz1hNyqPpgXd
goth9BPEPwcKKUVRBVlxi7Kpk68WW2dh8WP+XRr92PhItsD/ewKyTvizDqhN9vbtZq+L5nAoQRD5
T6uVgiVwAPjyNoMDcU7UxNgK6KFbPbaEbmvsjntRhGtVN0DSxTjmJdoC2hGVn+PA3Xmhe5a0iS/C
BFnooCIrO+J1CSGnBNtgVXoryRIoYxwxQ27Rv7/Wlyr7Xwvr2/FYrZ9b25poUn3cRLJBH6usEMGz
xU5gSVHRKWTpQTjvrv79wZrxA0SoG6pl1XWjgWfU915KtcuT8dhc1sUnL6NHDNgeHIRKuUh6Yg1s
n32EcotRMW8pzLw1Ugkq7tEkYgMONunBQT8RfMISjj3aciLqmF8haYChDx/yI+7wMx7pi8FWI+pe
GMS8IdoFFWeJpBDsHAA3SDjU7+sgKeA8n5cHhBdsR0yDrgyGVo1M69bbW2dlskuM+HWKqJoLBcvL
MKHnetgfipq3xTovnSQNVx9BKDwtGQlIgkgdty1vn6PkRExHOmaFMY7ZpRaUJwVqkYm7cxqRDc8C
jAX1AMy8Mnv3IBymbNeQH9iJsZQROBNiBHRr472Az9ie8QE5mW6H3Mggkzjhh2kDfgCJWVRgbbDz
Nl/rbG53r4MGank5AasHtmPxEu+8d3r0VRCHi8P73JbVR9CNMGhGHt+LRALlbTRIgozFmb+bRXhj
wdmRnE8r2H/D4HrM3uEznDBxm2R2+zKwnKt/i9FAdOqtao57GtNYZl3Mwqk0T02zh9MgLvtYkqAB
cHaD3/BaXe5735fvn4vo225+2qzvSvVEPJ/SHbJxcGA9uaYTR02a+nDoOLOjGbyRZXd+ZUqXIFQB
W4X1GO5Jbe8/HL6i+9vS/u2q5JTjj73CtF6b6+tzWxcKohAsXp3ZCed42s3I5uCddGYVTGmimkFT
AdzwQAh0orHZ1qlLfVCmsmfMyTF8eBqD7ZcrG6/SufIDNvHuhXgIlqpcUgxnEHiLSbsxOhBt9nIe
yxuG7DOrfxufWw3sKJsG4iL8FQqsYmm51Cae10z05YgCGk3l6dhLYK/DHHkSgTSjWwnuTZLaHK2N
ApNfX+ht7BrEx3bvJAQLaJh3+mjfAksNdymGfWGdu+peTdE1DgKXBnkMdc+D0g2or7CfEWckLPl5
XF2kPpfl7Z2LbXrxGAmmkutfDzZXYfQu4Wf02rq48k9UjxyEG1b74yNNaEHgAKlIvXdSp/BxGliV
ID2u+h+PzXKbVVmyZflKbU31RmLM2S1Zd0ukmISmCoz0IRiTXcLXvXO7nm4N79nsAH3I7uDiiHzo
Cm3P296ETY5JoPm79rO1j4mGa23yx41QLnzIbwOzVxmO2n61dzMroIExKC15+eBlB8r4Gesd8t6u
jkZ8H8YosdWayhqKJCeKWXpSxmbn4Jc19tvu+Q0dOeyNz8mwWPjDVo8zqNfryd1sSdMSBZ7nhOTQ
r91ncxX++3P/F1H6nzcOIYLSMNR6Q/2C3/9Y29bzUVP1zWFd0OcgWJYwwNhK5azkidmOC9XQ79kD
tOqsbSamM8pMhumsZVOoLcnIXci5CI7UDq8rdOnQ4kw3xNtprv43VpQlwJWxGG0LfweekQfooDnU
xdigbKhWqJ6xTalENL6sKuqeA4tOfgKlLUNiCpY6gIWSPpg7LaAGEHkuJ7FI2EX/xSNZsMFvnfEu
tkWfHL4OtlowqhOWDssTWwMEJxH7gtGiLaVm7cNOFA0QG7bNjYcfcfMim/1T0F0HiA0gqreUOIXk
1KDkwoeNWzLu4V/qXnPDn5GkjvckGsnWBS86XvpYj+8YjByoF9QBE8nSsVGNmlifSho/wZNNyOp0
NHA0ej3MjZ0ZLUa4C/As51VH887sqXIlQ5/6ApNyzywwrUr2AAKT/JLo89EI0Uwg9V97Mg0xqPHe
mFjdEs0/dgkVcNW4zhmIPT/KqycLODwBHEqSAv2kHMw8wzKGWXwNsmP/KlamW0ZNhu28VPNDMXED
DS/VGwE2WFPK+mWbweUAjSbnN/nqVmsBhIak3qHdY9NzmYyFXejv2wzxCHYtylwNaOuwZPEhUppY
YckKSBKJAW/XbkFyWSy9fffkdeTYXMN+6FwFBkN4mnh0DSuYqys8SekZgBhWNEZbMPITpFRRiybe
6hwABPPfvV/W/Y9but6ogwEZjcZ/0Ej1qt8v9+N6XWAfG6bW9AFPg84zbpG1eUjPCpwclB+itw6s
ZCAJLtD23xE7mPl0CGYw9extCgsVzm8Ax0+QNBFReObXFf73Vbf+8T7uLMu4lKdarYdNF/qEJbPq
p8ubxAv22wz5i/vwn3efLw8zgnpOU7+da9blaZm316TW20coU07dxx4HuG3lbEjxxayPuqJjcfwO
NqzIh09qFlHwh2iP/tpFF4rNkaORcPNonlPFCDFnsLLfCgLtp0bJ+OMSv+2LH4aZu5PJJdo5SXeX
Br5eHgHDJKHh5pkoZydllrREoautw3tosonjrEBaZamPqhuRoPtiPfj30vkqZL/ftQZNG+C9JBR+
n7zXysnkqp64JEKBs7p7Ar0uk32uwr9AobQuOw2nWw0exSF8Ibp5iX2z3lFV2NITxX0MP072xrTe
gh9voZRCVtm1wmuDIBnnWpyD/fKN0VXlGWgOfusNfkLg/7hw41vT+Zh8THNzs2s9jOW27Y9v5jfR
fdCdA2fHmhvHx/j5S5sFyeOHig7CLdMVw1RN5rh/107r+lX/1N5Vrdd02c5TOEJnWAKSOUTlmjJX
V9gtm/7LN2WFh1AH/U93EgxdN6QhRSXrhQvg0X6ajsfIVSNIjY+Uzt122C7xpk0ZuQe2p7exwHUS
LxgRlOh7XjLwBp5z5CzK42kYOjminIDkmBIjV3Zppm8a/BeYq3A8syx3nND9BZnA6+Knr25A3sFB
l+iL+re1u9mYjff++mChUMQecXh6uYiqMsgTsgEeNvt3X+lgDwLINewDnIk+NWxKXww9YfiBnjtu
+UBHVJazS4Y0l823KwcVbNVxA6vOm4vtJpD1F7GHWoqCiIJTzHGrzpav8FLsxh8xm3G3SRhkzDJr
LR9HRClzsEoCJbw5WFVA2k7AIFblWH2l23jjU+QVmHMyhiy9HP2sUJKLj81LmD/ABX+FQn5clCS4
cX8YhjEY+nt9QMpW3k/9VOu1yBiQSEY966IGaYj52RtxgpQQAO8UaH2LLgWE6ZeX+ae6y9QsXbMg
t8Fs+fZOqHfjeXqtVSw50S42ApwRpsfIHU4aGG4QvPG0HDSWRxZuqwnPHvI4+avikJKrgsdp94SC
Zk/0GDkaboZkfWipyXvt6sOJYLZr9++g5cAapxnZYb8dFIbshf7eh2xF3rg6I1qabuXbpVeP1+P+
qZmNHgB8RaeGtZDh1d1PLb72tsxpKTRu4bn99t7MoYv3LXt3acfPqd3wjqpvZRccJg/N24wIWAwv
HQ0KuoPHKLF/XTMxWmh0H28YjWsy5AHCak0AS9rG7IGlyTZVIyJKtos6zgo4eRogqNr0TraieIGd
coCPrY9jzjUPjx26DyoyFHwwMLf5Lvhg3CENnt54jfbxT+CI+Vhij70TIzvFUcdXmDkddP7H2SVt
PB3Ugzozp2iz3A+28DSZJA3h7OuuuctP8wnSMkBi4jaiCoRRAgU3n2iY4Ny/tG2ZqgciSStGxCZM
qWXlWf4WjDc8To/xI9Jx8QS42qDp0s+dSX1l2QSzkNhzahENTCzmsgrKk6M0D/N6w7nGZefw2xKE
nfDfRWjDrdQNrB6/fJK/gTbnzbMy96bdwGjEnYCZf5xx/Ra9S8eYX985uaq4ipgv8tqnDbYxOyAb
5bHSocI+m5TcG0BAy7svyryOlwZRVsMjNKv2GegFQD24mCgztbOvv5wtPlaWTAWpK+7FwvUsqBY2
pLX3EuuOA1YkmFyUZrBr7kBeuIsQSgG7K/d+a215WI3OCW34iwZom1zRuOYqblWAWfMTCEj+oUCB
w2do0BM1SOLgHNuINwejnQ2uWkx3tZW57m6PrSP0pk1ol21+XMkZWS/DY2EZrfOur25iC6SBVPmn
V1sROmOJDaMcqPjZBzIZlnp0AJpfQ5V/9NiUxsfxJDMW67wGjkE86SarmOHYwMBl+wDndpfce5U1
M1WiNYOKwTZ+ZCcXBAjPs/vo6muo24l0cZ+EXj2yCZaXF9plEghuJIcwg7gxrKWP5jPd/cM99wxQ
k3A9VZCBLc9axmF0LYPDpnMpDB/miGoXN/lt1xukNeJJJgyz3dK1+vpTnGvO+c5Q8bnSRhSTMs/w
ErxxKZzrOI/AmUVzgNHZ7II9Qr82fcnX1zEglmveY91RpmjIVP5I7xjdrYAvhMPuBL1dhczohCGD
q4OjyZR2E64y05hXUfY2IJGauyFggYdVx3eJAWGkGZA5pgSDK5OBeYtLZgfI7gk7vDVVIIYCAwJM
OAx/S94HeUINxN9c/RXyPNJKj9+bTK9m8V5hdoI9hzkz8QoDbZ8Alm09nXixRryJG/09ep61s1ny
cl74/Z1ch+9roeLa0rKwyGpZdfe9vWPKJrN4QN2qegs/bmokkzZJIy6EeZGNG44ORdcUL+K0YBru
3ArnpQ8yM+JP0iuv7N694YOLS0kuHeqUQEGkSRmo9K41GsbL3n3ya10YB7xOL2N2Ong3wg4VUm2a
k2KDDgLerJXBO1W1/n5hFQ9Y6u+zt8X24+afIbuf2+T1XWFYx5M+2vCSoYmSNpzTG1Mtb1NI3UA9
eRRYWOgYGwBSjo9wF+x816yb0ozOpHXeQK/Ql1ZCMsK+/zp7eOfXJ96OaMgqvWg+li3WLvs0PxGM
o8mXJxUZibyhmkG60/Xj0qDecB45Q3zg9Dk5/P2XgUytam1b77MoKx+TnomLk9h5dqYBT/Gz4dd3
xQaTupuPALljJI3tl4FguKObK1XCab7sb03ntPdViCbD/S7S6ECxNeeixwhncQJhr+a1nj5GGrry
0WXtEqRRp7snsfmAp/Jrnxq4m0OCp8ylSYHTiGAew3ASX4NrzTVuuHPry0aDhCL32LqDvqBoHEix
wzpSexMIahfxoPEFxLOdJ55U0XkxgbPcfZEhkUwgzod3yMqJtQSt2iVVWM6JQzRn5OdsyH/fkQvt
3jrrjnV3KZHqjoIGHO3d9DXEoet5dTASx6HAQvVXnPCrAR/m9AheXaVFQKLaaD57BmSMGwVVrcDT
T9kEVk5AH+Z3W0YW2X1FlusIuen14E1ar3SNL+3Gt6jFplcltIa6RrCH+4kvpAw1Qc6eCaHJ0iSv
7N4RY+PhtiRvsXuR4s9qCmmE6Z+3RrfcM2z2YfEcHUvpcfCyfRXfq6Zp+U8mm2vPeBZ1nMLOrsZn
+WxdWEuv1On/LGSmZ+I/Ni5HmnUNnqdojZk3YNnRsz/hA0ydlKyGp+CT/G7WlPTkGkfMFfGNNKP3
0T82Xwgt9t0t6Phpuo5vhL/ie2w7iuVaU9aFbYm3zi287L3607crhPRYsG9b6+RZujcwjUWtEdwX
t84WVjQb+KNJFKQ+eqJAXTWuYe3gKShYcCL2JkO4mPbq2Ec+q9OzARPg7wrC8ershteXlB6fRmf8
K96eoQZmLalTc978BluMFWhUyev0ThCoXynh9uSZAO1pefLKsd232SM33g07eFYIoLUSGX2sZcx7
97jP+VDo2425d6Hqya1Jq6L2uKbrm/u2wsYLDsA1hYpx3zjatrBXLOd95Z5G65Y6vHWfq9KWbmn4
fWjZE9909063P1J6tVFt58EXBU/ahmwaR3CCrW9Z/ubucPDUOFLSxsyGywd20zp/AiKUAMrASXe6
h+FgbeJg63oIJ7XQxEYS3jEDoZp3RGt884x3BJvkzBt8I9XUrRXrJe/67S2zdlhIu/apt/84ZDmu
NX6kc9WbFzCcJpYwJ39yc6zsQQYucWZYuxjzDZtUzButHl0s/p6tdxOU9eAeAeL8CpjqwhpmwnzC
Nzjddng2UBA/QEuMkCOz9bbExfYvOSlEL4jd+TY4150yIezo1YQWdewqwAK1Fm4BQ2m9EdSJXW7d
kYZM+IzPvMGwKTEQD9Vxq6Ys1VZ1sjN2ccV+ip4n3l36ygpy16eUrnAYnDSAFAD4+xOmEFggES1A
2XPz9EMTMWbNt19+hUHIKziNTFyeOEYwjBwjwK42zh3/ULHHowT3GuBouLx4Kz2yw2BDYEG0NxyT
BM3hycVH7zKyqJnyQ26ztBOJpZ7jdxnYmn/xb5uuBXAG0n0OHy1yWU6aq+fXjId9DWB/8bYhAzx3
b3dny25FDIq4P9MzDJ7Oc3bLiY3RiXRg5Nc/njxS84y1o8/qo234mOlBI1v/H2ln1pw4lq3RX0SE
5uEVNIsZMb4QgLEkZgmBgF9/13HHjc7EGfZDl8tdnVmVRsPR0R6+vT5664MMwD/8/IZjrB89wLLW
+BJp0AxpClQYpzSPPY0EMJKQg+MP5EjtdKTN5Ak3gRVwljyoeIeELii+h2jmZwcIX7wdTi1G1dmz
AQpJSDTpD7N2CaUPYTYm8mK3WB69cnEfLBlbnFU3Zz+74NhD0vj0jZNzryIFylvhyJr72hEHch1v
bnn2tDM+VI6+eiDqySKATOXFqwrvtOIZ3K8P4c5/AqDFK09g9OlgMaM3MjXXdNSbY378nKEhEv6e
58jIJUV5mvFV2RJ50B8VMUN/qPqyURrJYSbbgoyr4vFi4SrM6ilJUj6LpwPjXvYzG2q/j/1JgZd7
2SmA4r7650/EJBV9ARw/NG/HfAztXE/dOc8BvyZ82F+9R+peX0EBy0WJynKAtyccfHA1hDsFhpF4
L0IvDRqHdeMe4BptzpE0ZBGOY+mIJiMNfP5nfQQSOC7gtj18HX6fvyT0/jB37m3EdPHe8B/nofoF
c3oh6LJdE8A6TwTirZl4b+lNxhUZxNWb90siEigeprOAynB45csDIKMvo6MS3aKaSRaPU6eVmm7k
ZQe8Eq1N/1HNdh+HW1Nvp2wTNAhlujFRUbXP3Qf2pMl5BaaXD9xLoUW55NmTH3FheHvAqPX4DHrm
RJ/GMZd+1pLxaZ/wo24FrxmM85pIvdS2gvHhbmwIwLCrar2rEp915zm+3Jq8D62PJXhI8iq6N+sH
BnkVbgz9AgMjxh6AAN186+Do1FHtDt3E/Lm+1ptXj0Cd7pjcK4rWjTwQ5xBEwBN7LfGYbW1BIiZY
uFCM7msYqNrj9DzU5RauiDZD2019etz70s69653diD/ySkD/nxDSsc0+ffnYSR8tZdvIm+atdX91
Dd2TEMcVlBNkB2ONPeQShninYGSfEpCqTj6Fg7jc3nGbwSSF/b9j9m5EXEOVPZDhdZzDcAiB+9yC
JIV7B+6ShHbDXRFIx8mVIZyvAOgAaxLcSwu6XUFF3B4cmAVGBOGfty+GyhBMEEzP9c6V999Wga5I
CwIPxEv7FMNH1Ud57eaCB2v1L7aXIwY80yh/bhElAfgKCLjMu3d6tnlF3/ZhlVQf+QnCEe8Kx+js
V0W3ypySuI/JJmLaG7aP+AxjcoIR+SO+dfM8uKAAgHcCZNLfugBzrXlGyOaXtUe6+NAnBEsKt2hL
YVAZ61OztSfoiR7mTOsBQAGpfKwEtI6EnwbOLWILW84IohQYQNiDHlqFSoP6cCF2Omleg52JGOPc
6inUtcb72OgzCHtgy6G9TRVuJPVYZcdKsCHkKO+oUNyJf6dK78xwrDosSEJG0kijsXR0VRy5hMnB
4hGoFCt2TXtxabh5O727ss8hQELH1wmrVxTozw98RB5O6hITZzRca3Bx4rHyCbppFJaCRkPge6cR
BPf1E9PAy9FpLO7Ti9K8jE5BBT+KSVuvvjrlCqexxY2gbiq1ZaT/oxrFWOuV4o52ryAyb3S8BZYg
Oq4O5K59OSgSEML6w5U22efx7uYGVoYBiQMhss2jBA6bgD9sDG2MPlr2slVeY+jWwLCJ881hSWXY
eYFdGbHS74GFC0LRSrWW+nCIKAxUKa/+PgFpE9ljUkCcnk3anZ3liZCCaMiDb6S3X4eO9sGPe3VT
NNIBwMkxhon4uoDsCI0qyoqWdhP3yv48YvR6AccF1Jz8WTXaPAYQMg9h7t55RfbkPoJPbLA+DN6j
/Fc0iLHnoWPcq9iAPb1PEslMBEJ9EZA8Zssu4Odqq+wYAb6Q/gSgWAhSil7jgZ12kMuuVXgG4qo9
DLlGm7eINH3RTKAN1jeuTSZbA5JnrNhkgoEndUuDRiT1HrK5o3OmiKNiSthKR7xncUiwGq3HBLo5
15VIAMiOuwPm1D2N1RcWT7MCYd0Vbi7Dh7bzWNyCIzs0SYKXO8cpb/L7QDc8PBQOTTuhtcYDqzax
++qxHs3VqUPUjM3oCEq1NNVwPOK41nyugrv9nJEIXoLFhe7yxXar7hHnqo6Wexn99Umj9Bhvw4+A
yhycb3jv7GUieDmus8q5qeHtSTv3ELG+DBUvbYKZVycH6EW9dWrcSsBGbePjTN1rRDrxGiz7Vu6S
Lje41TT81LDBdUGHXQpQN/GdRPsBjgV5nLfrmu7pE685rBGtPhf/iQG7j48j0QtOiLEB8DHeMdqq
d3iZ0Xq4Ss4ez/OQWIcbtryG1ZgYPA+zrEV9Yrc6M0A5wHZ9GSw3Zus6qKIXpjzYzHgNI76g1+cm
7dv7RBtJskMGzB5PczCCUrQ4c2Q0N5nRvwZ3qcWTUPs10G5KUMGOO5c80O8EOHKsIHZT11kDc1XJ
YoOrvuYxXV7dg2hrOjXY4iFzl8/ZNeFRyHlIjWZGXfPjWoZS6jSGlclzC3f+WAs3r8dgN7qHvJjs
WF462UZeY/9urkFpyt2z4MgT6mHRi56CWuTVK8jj+vpQp6Y7tTE25b/t7E5wuh3iRW1TeITIMCCz
r5i0bTC/aortgzuKk7ryah4eONW2yEokErzJzk9rvwFlncedJI6JDlgiARmCvuJNoyG7ACDPGj10
pLZBOpLw7DH0QWW0i5ExppEsfZbPq1VQURoam/0HtQbWxUYiPYcKIGAh831o8rNtNmTXpOiAknSi
lKFJZ4dx5YJBV+tOSZfmBp5CNd4HPjm2PqjDa1sltx8ZHzWP/2bZ8ABKHcc7qKtgJLgrJe5nVyyT
8sxRYTmROfMim9U33x4Wi5pSMcoVZkTGL1onRCwBJn+vPDrSbFYdaV149KCP88ytgYisSaIKt/QO
jabEvC1i4oe3BN9Vg8U+jdM1g6qoXAcG+igk8QKI3pGoJvC4PJp2m5YFVPjRayt/CCuU5n5KQL5f
Qd+d8aPUzVfFbwqjeYgV1vCyLXqH8c+hJ8bc30NPBZSQrVt4oOiG9Na8Yvb2KOlPVU/QQmD4d/Wy
j0ftHUYNTnJSwkBB1PBpDO9oo3G9DImtlE+cnFW7iVPppJxnIwpbL11A1EhXpiqW1g4OkejiYkoJ
y0CndvZE5pkKQyPU8s37rYVpokkpAHYDWvJe7jI/SFl3cO/TxxnDK3xOeGaWQRrpAw0XLaoOebBz
rLZ5b96DBvXNxclB1cO6rtn+16BaLyvNuS5O4WNqv4D+NpfrW3ws0eicn7j97GKdMWlHGqqbG/2W
W7LcgGw6bHdYXzRvKJ0zd0xOxqslotZOcM12NMGMTQrQ1XRuQTlATefhBdra94qpPC7myprXCp6o
xvwBxSFbHenhmIzDnDrHkIpisCTP8MHqM+oW00dQBeAhPjAZifGmt1y8xjvSuxnXEy6jx+tGdYUG
vEDEkUWA7sd0qVjLbK/45lFttvBxucYwJWhzrQ9jy7spfBirqqRr0YDI/at6QNG+d+mZGFPEeKfC
7Jj0Nez0R05y3JGSyKe9krByFaixiJEikJQYchfubcJ70Vo8LPJEqsybp5C/4k40W3KJD709j+3B
kT4rnIZ7Cr2bDa+YRsB4JHr/sUl0ieACekcrA5PKCzmTv1wg9k6xskjdGy1cRUsK/Ew/jShxp4va
Nzc7ykqQHXES2JizWu0ctECfSZgJIq2VmgaEULLqIriuOch1leKM0YJGbqerAgLUEYbrq7efppOb
3TVjTeQZmoVCJ/vAnxE45fHknFe0lLBlF7Uiuacgajm51KfTolUiEcdPi5C90SfgYKCyRO4D8EwX
Xo34qYDUQVG5qAU9UvkoxsphWNTR3T2HOwqeI+IXCo0KSh2C/9q/X6IaZFB/TaRkJGeGLLibjvR0
WBTVltkZa4qFpW51Cfggo5WvYAlFtElVo4CHUTpo81mh1/kToyUsqJvXtSja4X3yDMwBTsEMiuAT
YOaDhj4z0mGd7HO0MCq6ShIf4SudLeRXAPqGZXPaMr9p70Imh7PlSGqT58kI3O5oyoq+lLklbPOQ
Q2Kuy6ZUWlNiLwkDz509EyKesTEXMlVaAqDBaVo8R8vzIN9kdbCXuXsORBTIx6rilVi50JejOrZ9
3PxccnZY+RRDJCfX0Gb0xHLx87bwsmV7MF3p6lwV9CeOWTlyZVF0/6Ulan0HT2iacMzRVYuetmkZ
bwn3KS+Upd4o6VvTVrm0a5dODWyGnaC+kxr6dw+34iXZkQWQU0OHLrUwW7wF+IYDJL0IimG5kmi0
5zj16X127/FrbifpWsZfTt1Affgyp1gOrEXBTSRtYZ5opdFJGhnRcnDuUjDrXCjswgrhqlLxnlGv
dYsBVg+gZjEfbBncs3tQ4pMU7lEFHjD5qjsw3eCGIs2VBw2sJm5o4+tu3dn1wGVGRzi6MywSYIB5
KMayrdxX+0+IJvAMBndH9lTv0iOFW9LiBX8FkR0bxNAGqnNt5cEjPEdpZPTJZVqsQ4eFAwhBai39
Y3Ae0DwLqt7ZJ8+5jotBvkgja77zyullnY/341tHgAKKiewtMT3csUXQcAiICBzLffr14BiDiUga
WM03i2kd0eAJ84CAL3wAccLfMcp9fMocBTzslainX3TvnKaEpA2ihvvijULxMS4QxRBGeUJV+ojz
TqNrDs1hjeAb95gO5lprNThHOUraa8Ajx9wbWHSPrpIey1O7ZXYeA4VZE0Q2HboaftHGWKL7AL5a
u8A14ucYKPAQ9FCfrkb48rWQngSSwC8MlZvBWF/CZ3w5RvQECuqn8aknhkqvM6xjmPb18BQYPieX
fv1qYmInnCtIb4NjoMfHxR6wLeaqDn7MXtpRu3l486o464nhRMBLfmO2m99FosihNbPRMjSHp2nN
3hqvQbIjXV2Gr7gKTsSwkmfF03vAVnPnH0un7pjBITkK17BQ79IjjvAOQJd37VxGO47QDPYBGemu
V8YstP2CoaE+wZxHzdM7d8DqRzLiNp/wuLvvmlgtkEuzstLg3ufFyzHL/tJbOucH4tylrzEcZGOE
VowLRmr1OExdORCyMmqEIgsLLwH+NMJOk6eGlekJyVI2qQDG1x7T0LipychakOPClwohnvD18pWQ
Pji9tEHDXbar6bGzd0/e1c88Tps8vNGtYhvfANpBMYQvX3cxkgwzFIpwcacQmPqXKY8SWDZ2PveG
vn2k9s02r8zxEpcQyvxu1eFh7al9qut+6eML09HHlwE+4L06vgaN9jlo8HQT7/vUgw/+Mzi5RXgG
Daq1Ne+ArP0JdbpAMnLiR0FoxVpzz+v+MhZQJrjwgjBY+UpcMsJ46eCOFWCAG2JCSIUS4fnFx2ox
fMbLIWas8bF3H+Jz4T6DPeDIXZQ6wMZDKSgB5z/DRmRAeN0zzIRmRfGgnMJKktpWoK5M/0YUkjNe
v4tOrhJbwX5+DY3ZtYf0B8Df+eO4bNKLwUZ3/pzvx1lPJAhD3AgndBZWz9m+/aBy0DMXaftJJuOe
JtZGxsunYCuixgAAk35gaH7uYg2NDWptou547yGlX1WfMJuwdCkHBCyHgRZL4KEqr9yo/f0I4Dxa
gkfnEI1XjEgyn1kierZ6tn+kBi8F1ZxegEtLgt+HJLQDYtExerIvtygfxh/X6BpQRGeWkLHK5r2L
jAkwMXAq1DG+3L9OQc+E90kd4mPRxTOqnfcbPpqH0hXzh4V3a+/75XBPvom+bGDQaOo8A8s7hg1f
4N6KWOnQ1TA6hzbq/8Dq5hkYrMMwD4/tfXhMUCKEJLmE7HkPF87EbOdrdaQI65JzrI84CKqN3qNz
5ANuzNEr9Fab16z1GmndrGO2EZOEsri7RDmHmUr1+NXh1lE3NeVmOWMepGxmtBr6uSdYV1mErS1v
GWF9idS9+UEBC+PH1LNcFmiQr5WujSmSFJ86uJR1zu4NqviBLVAD4UI5Dz3i0394GdvsqY3jzIb6
77IzwZNrZaDgcZE0+UX8+qVM/fVS/EuNA1xSMuHMqwx06Zr6puG4V1cgWqWxTHC+8Ssm6XpZG4od
A6nFZxkq6LX8k4+dJeaNRXBr1RHa0UmF8qAOK9ZB2iKBfZLLsUXTjaJxQWEJAo3pZ10eXEQSLmgA
HXbuAcavsI2C5YS6nQtXri4r8lNW9yjrlLSEAgvNlOViePNaN5Lf4gP5m1oFJJVsSYZla4ppGKZI
mv6IfS9VlT6el9MyIfVlu2ILY7hRXRe8Lg/NriIqMGLKZEkP5ud8TPkWdb998ltgcjYz5dio+GTN
ZwqADZB+Jzy+NMg82Yejw0MlHBEJWHtMV8X2/PyLXF4Rn/B2l0FJGoqFMFeRvrFdlufrrX4eOQLG
m5jl4Ch4jRGUsHWnPlNIl4BnFrBHNUEZK/Zbn6D+N+XXN+0yl4EjwCDAEDdBeiPipKf6ZTeq2qbe
3QQUv6USjUwZHUfWhDvwSxL8TZ/394fJbyqzw63BOJl8sxO7V/V4Qa9fW/tXleg/L+t/z0h+y7PP
dWqD+OFDntsrbEA0orycH10GuPs6tcQFNROFBkHa/HlBfRNovp3b2zPbOF9MOd/fcbMgEWvuPvSu
OZCo9ii/SUH/dcdUWASKJWJqxiz+fmSsNLXNu1HYidY5fZhxY9VY7IY4TiC0+/mM/vVsqqrFVKkC
Hvh7weK0u2e708lOjE4WIqEaHmLJ0345nW+abC7bnx/ydtlupgrS58iHPKNibIwQQPR/Pouv+/3+
mKkadh0SCYhtm2/K2WpfYh73zOwEV8UCmVELsUe23n8ovJkoAlFqln7JenT9H0/2nx8pnoM/drX7
4VnqZbazk3JGTBhfx3LvSKvTXCuTIiKzEGMIDACet/lCX/Prc7/yH+tia80vSRERQtJwdwv64jTr
e0ZwcBu0AaoV41cdw7tExiyLbyNqVAOz3RidPx/8cepZVefg/3Lt/rVJGtBuRfpmypoiTvSPE7HM
Ij8f9KeVVO1XWM6NCHdZt3DQJg0l8p5fPJ3/9QgZzA7AKEQRb+lvl6067V/m6fCwkjLcOYh18Ak/
BM/gt61f/tc29OfniIX/x1mdyGLNoq4tpupOTN9C5RyAUB2Xsdo54d98aprM+dRNdX6e/nw9fzvB
t83WeJjp45JygqSd/j44jwsMlRCNzn/+mH+eIMAwdnYk+pb0PlWw3z1zOz/mVoIZT5+6M6mV7SGl
8Ex3TuM+wX8ixnYr+uVj/7Xz/vGx7zMB+fKaaaXKxx5Ci+Tw2BWIjK2wEyjCwtOAsPzygf/aof78
wLet8HzXDrvGcWcl+SSfwCqm8gk5yz/FKI8ANMrkCTQeg7P3W9yi/usJh6jJMD4gbBkq5d9LSFMe
Del8N82EOczWrbPs20Obe3pmuP4V7xfoLOBbFL46TcOVFZ+9jEEBkhbyjqyzHJZoa57kPpipwzv5
+aL8a3HD5tPxfNcNw3gfFDjLykXbP1IroZDA0CYOj54a/vwR3+cw2LT//AxxDH88QFZRWbfncmkm
WahEYpgAWxRHzNNO2+B9GaROvf/xE98e2WMqa8tT2jATBUbEs0XKTFWimkrMp919tQ8gIP51dYnV
8/7i4O1HrZ6dz6Ry//dZvk76/ZJZpZnULVTlkHl3o+1Uad47qfPz2Rn/XE3//aT3uMiSi6eSHq5M
kjoFfBCEbnjLkBFhjNNgQmNVkUbPxYKKDl7ReXYQEDIiLiggtk/lpKW4lGyZ14B4JCC/PTGTTTsS
yGvdHAsmMmVihvLEGB81RtxU6pj/Bym5EVxdxPNoo9RfwqGvHOXt6gH7tQwuHovlGxvJeh2f971U
GYnqadsqrBmGOCS3T4z06MBDur4k94TJfAMjpDZCzscnXdJ0dtw0olO36toRrqDTamzPd4Pl8OfL
rfzjxvLsiiENFQix9LV9/rF8D1p9uSuPq4HpJGaWIVVCXxDN1S4YJaool8lzNr9TzcAoffOMXr9F
qIpIar5dmj8+/20xH25mdTVUPv/6CVws46V/nVACCuDlj0jVtPmzAxZsPzvjQrmgBxuX/iGEI/0M
fr4QX/NS3w5EoysFTVdlw3hb4VUh2Y99VhiJM4NyAtSjx8QqrqXgO5nOxe0h9MItXA8Wmpgd9rcb
xmlct+uypbutbisC44QXSID/TWusg2EVo0+DE0vLYQSKJ9L5+PmI/7XzCNOB/z/i91fM+Zzbe+lx
NhJYiHNRW+ifJEedqu1XdznbBVlcEU2Bvv4fP/btRWPd0vtRPV+MBN2A/wqLyJ5exxpZdZLFRdvu
XKnkkqpdf3nBffFIf7hB+lt0rF0KrS4VTncWd/iLG9RLuCu9hedQsHCcuDPrLLzF0e30knWPGwbM
JWw2hTcMnKI5ZkwUKSJyaG4VONUgaEUtF8aI67vCDqcVRIO6GQziwS/X618rHFsKEks2Tp0WwN9b
p64Wu/xsH4xEHmX9e7IblesqagyWhLTPKUXAX14P/9xsNBkzDgkyHWOcb9cJ5nhZHU1NT2LQMCzd
NfhqlrDRWmzYFr+uxrzLXyzUMdAjwS36jXul/COTYfQLbAk+1USX79Hr7ng9NTLlpZMuCbKU4DYo
wAWWYRkAkY5v3tKT+keoJFaYBceeAeaAJJSe5tj+7f0sntv3ZSOCPxlYqqRK8lvKI0nqTn3emAGC
jwNZjdcXwL3hA6CM2fKneKJ8Tn654f9ISuFHG5Iu6xC6VfvtE9VsZ+bljfmxU1uaHINXcG/VjPoh
3P/lkfjH5gltz1AMRtUkSYd6+ffSsg4NZW+BAk/uNyxfGWm4Da1PPPSe/vPpHitPPs4akxzjTdSH
LzevXArGTO8eYGu0GhZu08yp/Xzy2vf3CeN+GsuLKs4/Lnej3BP5ZtYrqUz/Su5P83yjgPBnTgR4
PXP/JRbx/uvs5OfWkVaTgGfMLRpbF9dCMYGHLsLiM1I2DZGmR1H9gVhylH8gJt5/WMFhkDKWCeMA
a/j1bsFegyv7z6fwxW78e8WYhglGVDNtnlhNf7uqy9K+Znlq3hPGLsp7K92iIUEx+cQY1r19WtEL
/1ttlPWevJ5GvKmzyYsacYMx5OaOZvlaGVKN2P5yUN+fKNOwDbYQzTBlBc/Nv291bdzk+ysv70np
HACtMevbtqJTYkFJMMAHME6GFokJtkiltGn7+z5qNFHEZ2v8+Ui+85BZ2zYHoRHOEMvYb/tZ9rSU
/SHjSJj9yd18iI0tAk25+Rg9t/TU6R0WqJmZZuMObnVMmbWPB8HZGJvg5N6tBpeFzL9hwGt77KUI
gNdoUDJaQ7TTL26jfw3Gv8Vfsjik9zvKCKCJYxIuoOyNf1+82/Fg1Kdlfk8qtQUvhoH3B6CXkQL/
FKUsS5M36EqfND5+L7h8fx64WjZABI16Io/qW5nvUryOplRYN17Sd++Cb6+By0Pd/GA0uQRlQVz6
9S1sE3C19pn89NJA9xT6WAaEpj1f0nKkDQvdQvXg1ueBztVt5f6+pYDp4xTEfDbzbYiMDEfqA7pg
Y6Ms0aKfTfouviS6NzJ7EN+OHllNGb7EqruKxuMVNXC4SHAz4Y/3obnpA4yAUcsFTFscOnnazbbY
r+1RO1FXZ1h4wriwoO8LjLr4/vVWfU/ZxPWyxOYB8Qprg79vVeP1sKvnpbgnCu1woyO3T3NqQGnE
SNg26/IkIn9ZM234GP9WCvm6FW+rxGI/1TSZiVGmQt8iwMfjpcuP9P5Izu4pPOKPQFv489I2/DSw
8XfCisO7+QqG2Y4ZwCqJirYxOsUb6lLhMqE1ShcUIdOz+ezvVrsp3aLwDjE9TRBudFQkjKJNZ/cb
88vY7pdegVhL7p1jpasjRAmKuPglov3Synw/H0uQ2Khoq+rbpdzt94+lfCg4H+Af8KYxnkX5zsQF
Pa9n07SFu+15cBzS0z1gWsME+4Y0IDl80iUxkNiNteQ5P87UskkEXuMdXg0gDtE0wXOUvzGLzj3p
7PyyvfzjgSHRNGwBpodP8VVt+CMhKS+PW5Fr1SM5qC0ZmaLNRAV6WTqz93WdBiW1Xr2P5XwJZYGW
p+adbt5+v5YHu2E9ejFKieM8RRAQ4uPzsSOngbpzL/fgmCfV7ZcrrP/zWE2ZWXHwbAqZw9+L1SyX
daM0ucLWQhtIUSNACRRXzj5gSw6xMGc8m/ewe29avWPrwaOue8wOIX5Ix1bCdDv2rBeXCS0alA/3
3rqBA2DkC27YqYNYz0e4FYAvxdqrYsz75+ssf+fKkYqafxz82z5+sI1K3zW40NqivKN2dVM8H5kA
a92PrWfHYiefWh/1XKV9trAuTRTnjCJct7jCgkZAc0nLEL1I3XxAKkRjMxeDVQOshXOmFrNmjmz9
s7QY4XBuYIxID7aEJz4tiBIoZ2IzTslMNUPDrfvX2kNryRgXGulXU+vzCa8uEjQcny69/fY8qyYl
Hg4TBEj6pz6+d+nIZC4+P+pYXx3n+7n+ecTquoHgvrvf4dfekj+vH7Tw7oNqQWCJrLjUmqA/aIwS
lJwwUkKUXgm1z6PRPIr9xFogsLoTd4yYI9hrzXr7mOmI3JL99ME5JmUf9aA5VcYqmqUOQkRATvex
vMmZcezbvfNQ7i1XVleB4I4f+Xw5xOj7xexEhyEVk0PaXMZojRiCPqFo6GtSi1feec3IkAzDD9SS
yJkeWvPnm/zV/3jfAgSI0UB1RCjzXgArT6pZm9nhkegjh7NG+vlCI9jPEZxvq95theIxx14Nn/Xp
pYdoODacS7yPqtFjeuibvWOAJBx1CWZuBEA3xmo3iC6PfSnJZyScV6A1ZlSMrNj0XxN9m34s42uI
oH+f6OP9hhE9LixXRFWbGu7QG2Dw659PEGXg91c75yZJhEYW+7b0toozSzs/X4+HlLC9qYjR9Q33
sTFCz4nCs3UW9PNlqIzyDsqxAGO3z7Kdxsj7imurLpsGHmyApc6uDt9tqnwWkMMJTZGY4wK1PQB+
fnlPNLCvjx0yK21wmOEISetZrxxl0eD6lO1rBHAdly7c97w0vnJ3HXWm32hq6G1roDYfOUPzuOkw
kYem/OP6eR5eekzpIT6t2vnkuUWfVQ8PH5ee3M4H+fjUUz2lk3ZvwxcinAaKzT7gujZWB7CrcXLy
z5cWAdfj496m645A6jq2ACuMToWjCVjey2vgE4idc1MRgLyaEwcUccYvAKbmh9S6deUYbcZAc8tE
je9rJiZRwbSWnayvB8ct6FO/YDQWPm8kI4Wvmf7Y9a5Nlv11oO+YzkDZkbcaXXV6X8uLyois20DG
55biqsPkIy67nhpdAuLi++qwurUZWAK8cvBrvPCgbHVesxNvw1dLGUkzRisQERYzqf1qjcoYnB0L
BzTAcphvasdeaRuhD3myVT7iwxqeVrsRXeD/Biemb2WGFpxTZxecrh54PxkpSjZgVtev+8i3KQLi
ocpucnYOg2W8S72U4RiEVTPmsZAbIq3YtXaL50ibWsG1vQuQb9hYrE1f22fCOH2HhY1AOzwNjmHB
BMPSVRb49/WVgBE2rN55yiuCRjtiRuC1LbvVpEJ4yTIkDQCOA6zv55VuiQD/70fZknmMQf0YMOVM
/W2h30/5RS4K5Uar83ZyUpKfyggg8uILhBMTigFYqkxkADy4J/sOA0z79RPJcmFHRwyonhwWXexn
D1Xo6MAk7WZtH+OjMrHN1uY/JkKC+gd3jK8XCmJhHqm6hXgSEDpvbwTOQe6ZdVxSSqjjjJlo4gUG
X+4yklUGKbqrUQXpznmkLMs2lL87uyxKgnBSD15X544GL/0l0/4657drQj+OJM3QiXGoXv79/q0r
c5merFpLECg2JzO6ilyLM40s8U+yfNL84UssBZB/GA/h28W3YDkymuQS4DZln2cEkuypNVi2Pqn/
8BV8PgW5/RN+7m9wXFn6Ksr9dMjiNv8R3hzt8orp24tD7u4Ds7cc7z+r2X5y/pQ3KY7FOS4ATxcX
gKiOyrYapB00cd2je3LI+OLT9DW0u8ZgOVY6YD0YZ6rdqm16KDbj1GdUmRI2zYe+wsxFOr5MgdQO
ngOtAzGWfAK3xzYx9bhsW6HUryK1K6cI5o/dcpZ/onvs70DYN7p04iI8LnuPzeujCPR+lsDjCIth
3Tn0UhwSl229e5ku59a80d1vc1fuXRhqiaHOwnbP+mlX7h/X2lCe7yf3trRSe6/Zrq3CgE07du/U
3/Vv/n78aIOX6nK6eYBuPz6N5GHaSceH8BlZnTs8gjLGTHGM0yMiqjrCYBQfsosjz48xwLK+gViw
asttOUgXSwAttwFppzm8R1Vs0IbZtZl77rx6ywWo1affiO8za1HB7K0SOVDCQ6xs6Cz0iq0Wqb1T
WA8Rjnmmx1mDHLS7CjpILbw5aafuH/t1+zbTo6x7cfVIChSPOZFuGl3wZNFCmui5a8PCR+P4jM7B
FaH9q33pHYVqdnCPq/iCoujsMxIaMgK3FvrKw/oE9DjZDodDf4iosdXEXI6BFCp1AmiLzvdCs+Lu
icIZzTNG4HHQYKihzY4KHIkuYk+kYujhW5DrBMF5slgs1tSlxX+2BUVdNAW3XHgVzfi7wZKCsygw
V+IpSKmLJjun15shoXZAwPMjoIsnpvOaZ37mG3gQMjfO92nGpUOgSLsCfy/CHZIgY4AzgIP+nfcL
sRQ/Fqa2xzPGFxprgLlnejEMyrrC22K9ZnbcE74WNlxIwVWXeHlWzoSKPmc3s6nQnlvgsoiAOTVw
3OEeYLHwfaRr2EqRvwLawjZIUMyY1wylL1C9+NPSUHdMTMNIYWAgnzYov3hzTb4AYIuFqNgn12aS
cK4pvO68tUXSueiZnLJIWmsoYTMugNksJqjCmtDgIWSJi512+G7OKkcIsoWlrxACA2doXUFQypxz
0dqK60yDhguJHk+QrMUWLDaeBRsOtFl+jLCFFncL3e+IbweAMe2r/7gcNb5OLPNAEMTi93AuE3tR
gZxA/JPhIL4uuKRQzCFbhxjpzU/NKZNN/MgpeHBsElErSk7ZbKfN5NpKyNBhwwhT1DMCV+4Ld0IA
lIXRovgEJtmR83JnnK0Pe5YNH7Oq7RAc6rbf3/SngC7b0/kKWLuYLIHqnn8pZMHofe2fnKSopm+3
m832EmBg1u4D0jSaFa0PjkxAuRXc7rMAw/Vpf9tvd1cH6uziAHFleOLALr7k1mrZXK2QdkIZRYnf
aqO+FgT2nEt+pHixFXddHCiXeCOga4LbjF17BPTySbx/8YXXCxymEJ5CqAP/lucF0FTBkAWhHgGc
x0dCfG0YLuMUhTOccGYU3PB5hDFEcEIrKAjVnyNY6GdnPBbGn6vV3Gpir9ESHo7iz+i+1pz2w0Ru
wg4V11Hc1abPOr24/WGjuWDdikudQTIVa2HDJ05FZiysmYs+Z85L5dQC0g7TBv61azu5A/myuQvS
lsS/FV8IMt0Tfe+U0a0d6Z2ZIFrnwQ7BT4SCas4YLP+yAWk79wQ97j+/Fr938nPhqcoFgXyNFvUw
EOYH/MDmCtKovhB3UHwzY99mphBh7zJ4RWl4CqyewdKdNAb78NbeDQ7b18Ac2MiRSZLUxCa6acD2
Ar+pDCXq8Sh2zxscWFETE6nlkBjOfS0+DQuPUc7k0K3b5apOJFTLWswsBRiIbCGUxEosd4rRvmd1
idyi+5AA4TBg8pvXyfzce3pp+GzvhtlwF1u9fR9aRgSicQinGF5DSWckm5TRaayQVlTM5JDJPxlc
lkaMMrXlTrW1+1wo5pCuU6S/AUMHaJcuUcbg95rf5ejlOYH94O7vcHbgZ3d228t2OUQWhHgS5l0/
w3Ta9Fk9IyUQKtrrVJ3v13hLtpfTWxy8+sqwmv8cvynf+9qWRunRtiXUrPQX3+I3vawbmBM8tOT8
eZ/Jvbz7mDGOEeEBXrqXWP0/0s5rOXVoy6JfRJUigldAEhICjMHxhXJCiIyI4ut7TLjV1we7zUMf
jg0GoZ3XXnuFOVv4OV/ng3ITNp/GrGMDa7lOMI/eDHK8VQ99/k0BmR3ny+lJ9bBJM8neYGlW4PvD
HCBSizlWitd3pRs+mHPbrpUeaIGA9KzgE7HOFvdvZS4yo5RtNxOHIKN5rTWvtU8BamurqPOa7DOY
z54HA8gBWFOIYTQ14f1Po2Odc8HLS3KWAP1Rr/f3kJwNYH9V68r3PEkrq+PRolqPgomEqeld29jg
/HvDstd2yY4K7wl4kA8KJHiAzpull8E9eqMuP8+xTI9vXXRlfNzMVunkuKcuwrTULsYe1gUQXVuO
hO+4gbpw9/K093eNF/x3VKffH40gOoDH4e+6OL9Okf/Wxb6yWR9cM524B+ry/IqTlYwJNAvJOtQG
adISehVU6I87Ng0f/oqHfk8cJZ+PsE2JWkqI8T04Tv6u1s+kUWhZv3WRfaXtTzf7bL2Ya7i26BDS
JUSeA7nH2deLlG4CZRXeZzWAQF/1IdDt2g3utI+pDXNikhjVOO1l4FyH2sBRl9QcSfEyTYKSA8/o
A4wcIzoX8tRPGvSoYwECnNgRsJjqZGUeOMdi/2AfuWwlnQdY9gDKv9Hislr0xwS1rw4Lm8PB2For
WgwEOA8MUDwA4ePRZaHcazSiwbjOTjWD/gc14iHWNiDCbUiR4Ci4u2NX5Tr0oAG7/EpsJHGz33Nf
tDl9/j1Czk8nFSOEk8P1iOA2rWuLc76ZLGbZtGKzzh+B9nztvotS5QvOYJRBVfae5YQm9HXPDhuG
Vv/ljUkM9w3z+MC0mRHaDv0hOOeNWy7p3xf7t7pdyd/J5DS1qkvq9izyJWnaiKIDs2Tw9fV198FB
8P4e9pEqTA/xCPslsYj93q0OUiE/BvRbJa6E73wzM4011KaDLmqpJiW5TufnrzscOuEX5wGLLTyB
WwIHfaf/QE0+m6jLLWm6n1J1j3fVG2ZsS7LlZ63KAC9jDsbxeSV77DRfFfuhTdd4LKYuSjPjtG3O
60mCqBGxVu+z14KHuKXV/fec+WXKAM/JhogX28BNf+Wac6zqbjc8Zu6gGNdLH3nLIFE7+LsIifGr
5uH6x2ZSgT4FxvKrVZTm69muOJXwZsTFaNLPBh+T+OT/XcZvzfhexpUnwC0V9tHYUYYT76Mhmnvp
Ruj2rQKupu9svZ965SMFWOEpMaI1XH9/t8D8Rdj8001XczPNy3ZqGSqBEwiHJ7u3jMrdZZKRu3QL
fvyXGfdPWVej7s6HsyJdjV2C/A4+KaKNecJpoX7LaHYOFvwx9OCw40u0LbCir4ZlOzse3aPrOgOM
+Q3veRkvv3JyzyrNWyrO/1EScR9gyxM94F313nZ/2GxL06ozmCVgkLRzjmteHS25Yd2gDP8lYo95
bP+3pKu+O+XLIVPNQ5FkGyBxnR/i0e5DeIffOOSMbsWznLf7n5343wKvIlxPxdHdTydD9l3ZHaAW
5SQPwDn/OE2GT2Hi65j2EEP01buli5i/6EX/tPZKR5vlxdokmEaq4ytRXex3XxxW3x5Go1uBWr+J
wX+KuhKD62l1ai0WtNMJnz+RuVIJCaBCuzgrGGgTqIE+gNT8p8X9/o3t/rcjwvcKVK70ruryQLBS
QVtb2HJpKeA/bA9s4F8JJDH9Ueux9YLed2tX+iXx7J8ZdQ6N/KaeF+l0bh0wPBNZJ42qO7ivhU/Y
IPxVDcLCv8WMJWn7x2w627m/FWbkp11pu6aXMcCwFUujeaWxaLdPLy9YIN4ebgk2Lb2/SrwSAgSu
m6U1BuTBo5So93vtuyHndcwK/ce/W2feKutKTBvl/d5aHDSEzB34uBi7PURYMX6l2o2e/CWqRRsa
8Sy4vgyIaK+WxnZbeEYKysCAs5TUwsH91xfujz7K1N+t+rVR3wq6WhjF0DttZgYFOa8LzJ+T+79v
/+vW9t/be9fTvlgu9kfSCjiRAu62GJSKeuX5/1eE9r5vk87czldLZ04Rm1EG0QrQF8vg7xJ+lVPE
ijkQT+NvPQuXbyXMy/l2PB9aziC7dwnIB1eUDOu/izB/XTr/LeP6XGabe3dYTE1nsLhbDDBVY+QC
+JqMbsGH3ozE+X3U/7dFP49bW9cYzykNsf/6iuTFVogVjUPR3836VRf41iq1+nvPkTzmlIjcGmRv
+JtJnHBfvZF35zb+f8VcSYF0ZrvTWUZzwMKOwQKq2ySep/XR36XcmAb21frP3Oy4npQM6YHzDjgI
0Y4E+7+LuNVfGrdv/TUxZ8P9fEJDMIPfH+BHmhLXXCWa9+9ifm0JVM5mBZpr0zrHvnwrZpZlR89Z
FM4g/5y2YGOFYIoU9r/L+LUp38q4GvrFZHHMTy62qN2jzZGrPh1MyH7A2BEX73+XdKs1V6PveqvU
Ptm0ZucD8zNrlHru2y3KDcnbq32mbFQwb5lkpHpsKP8OzLFi2hv7tKLHErkcj/VTPQ9vnZd+k/r/
lHI1/Lu9t5nY+7UzKHW9lhVPWweiKR9Ay+jiuP2atAzCaW4M00/CFQcCj28tkwT/Nhfyw8Q4Tb2l
1k4ODWIuPFfCW0wilqZt1zfjad98mfmbCIMltuGXv8fO+mWD4HBadi22OkKtrjcId74sTC/bnjdw
aQyvsImdjWLsrrLQoZaJFvQNDIizh6D2+fh3DX47G/1Tg6v9Y76f7naualAe2U9kMuPaI7a1vS4J
ohZU67+L+0Xy/lPa1bLwPGM6K7kbdN63MpBNtVuL4db9rxaDubKmx02J+5c+jJfV2y1k4Vu3v1oH
xhYiJ6N6vj1OLlBPb0zH305A//TP1RIwh+PFwfAoADysYIejEyupHF73d/L7YDK2AvxFNfSgW/Pg
VtOuFoKNkSQr7SlZGpd0ZQUaHCGeLOEdxNi1OtWrN8rULX9IlW+TX5Lt29ojp7U4ngqKNB6PLWJ7
Y0D6/p5uN/vzSpEcbktesZwzu7GIvb5jAcftNcUju60lHDcIaOXIcTsWwtE0u2oZKQumbVdN6eBn
9pZvLVtZ1QV7QxUI+CZBUnurXg6HDzBbjtuLBDjd/nASLqEBtCBz7ZCqbhMwUITgfzuERuZBDsr/
ozlAEBn1Gbg35Ifhw7uDh2Ln1cuv+cYnPh0M5/R9/OW9LHql+DCoNN1Ho3V4rw7GD9bT+HX9fuhx
Vfk1fd8SQ/Vs5DVLIPf1HC1kWTOJMpzUym8GsYOkxhMKNamXgRDCV/1+HNgNF5A85h2uShIE8Pxl
9Qzf07i22tUsUq9wdvBOVnfwK+KVrUDIUJ/jlzRq6110NOobt56VBGy2gVHx0NiB1LkLx16jikxL
awtwIJ+XQHXiDX63wDEDCnhD1E2UEuWffxTA3nr4cQHb39XBMi697gJ37m8JkLZq5qYGRDtxuhuj
BjkLHrF5wyKZoVzb3OVfS5MgxLi4Bfpgn20cPwa0UrYhuzRFfnelyO9nk8pqYmSmNEY9tECIAFjX
Xp+xtLaeXzmokFq3qXXfrbqs9oO1eKHPWVyk2b3iWcVYLe8trNpdrt35nEXvv3Dff9x9cTD9wFQr
i6ncRDrFYdSv9eby9Q/GQYTdEtJoTduQTNCUt/Ex7eRvUlW6QFyltZDv8wnOlQEe/8G8zgnt/RjQ
f9z2nrOaPOw42+/Pnh+uhP9XJuEMB8E9ROCzRijibiy1RwzH55eYjL8waX/sGskdVh8sZzJ6YzSg
gfcYl9eNDMnE9V9gbFHxbe2LbaMOkdj9xfEAg0ONyKQQT/yMbLQEUzQIyVFx5/T3NOUj/Hi6xARw
PMbCgwEA8lTCldBe45gkarmSa/GDXX/gs9EIJuysC7/jQQKwh//CbTx+jj4xs2Nob/LeDqfirtYb
+qzqHvH8NrZwmwfvfaZBT56cUV+H435vhKe9sWt50fC+6gK4UoVvgm8DXhipCp8cavGPPCpY5VDr
Y30SMfdZ8uI5ofT+qj4iuKraOBAsqkyzz1Hvln3qN3cVbtUyipf4DM3rabchYnx6kBw5fQDtXgKw
F8oHCHUBdXoufdgJAK1KR2FFLokoBwu6XpRqc1zGxOMSMUncO+h/rlB/WYgZiFl0WVxEgGK1Jr05
sRzEGh7q+JjxYBdEjgE/+WXisBAdAt2Bo/xvefybq6JCQpfhSusSHs6/It8syt7QmdOg1fNmdHgs
OptXbyuwyh05U2l9hcK/qYPmWxzqQxDVjXoODzrsLJ/AMjrPeW/l1OB3OmzqYD07K//ghuOpD9g6
2VI0BDj4v+v7m372T32vtKMi3W2nZpn6pqRIxQUpLmXUw124ASIwa1cGx171IUtK7Tsj2ESzeBwL
u6d6VwWA6++a/AJFUCHNEgMsCf8myRxXm+Upr5rLyhCSohNhXdn9eFB6PnTcFsSwX2mPcK+X4aq2
MGp224UA4hPYZ4QxQXCL5pGQR/Nr2p8t63CQEBwsMOd3i0AIDFQkzd1QaS9ZmFeyUlhHVbL2gMAt
X+dzHd2xU1ovTHMwHlSfzWTXPoT5YH5fvJHdFUIEQPiHPdh/wOgE8zV7VLVZhoCDkOz3yv3pxenk
g8P95hWIPziqvky2lGnDYVY/HJun97SdJeWu8zHsWgRFs0lsCJvPBuXusIkLNAYwgJA7pn7eMu83
H+NHqEfvAT2vV1vAwgCYt0lIV7orv0NRC7nQIbTBHKw0HKhJi4RtxB2Nm7k/CXQhgd/hcQS6ZwnE
1GciLIjEiouw8rojsm7jV/xZExKydqkJLmJY6Xgvm/fNYzmeRJVOKSre6Vp7cGMO/HKoBBDIsEnz
knZxfVrIPHs4XW8WpsxiemgDeidM651AqcHgXuFg4R1psC8vbw8PW0Tn5YGSo39/V8bRUr0eZhyh
HiSVZabjtVlon59Se+9RGYLYqM+zFT4LY+t9sKzXkPchu8q9Ao2mMCaz8wCy+0DWh4INFvWb7scL
pceP6uCgAGqL/D332qE8K8Yb3Eg5ffM+bZZqZoJJffDeNuotj01AD/jn2TAIiMffOKuP+oB6Ei8l
Z3ELay0m29fXtsLrTHi7pj5bHLs7f7+Cdl6HnwrwBTyb/PpPZNy7gv9SiiI2PWMakQhS9cDWXUIL
DBg1EW1d4t+POBXgSASpmoKIFUOMkFaYEyQFYVBez8wG7AJgjANmS46H4dSbYMXPYpO5TxbCp/k4
KdfMor4aof5gPbRHxr42Z9VCI9FdfREglDaGBDl6tIldwIc3O3DPYRbi02ZY2nKkeMRNVs+hiqIj
X0CmijrcowfAPyNaDKIYPyM3lRdnSIlGAbxEH5JlYgJC5jIDtoIIKGOrY+cTlfffU8lyf53YRDmT
ylypOEiPf7eF8b6ap9Z0Yw7mjxgZn8fwkJHzh0qxrtNjh87pnZ1h6kI/Azvhsr16z9rzr91D1qm8
ZmR9fWRP1WjenQBq9jQlAlxhEidcOV0LQA9G0A5OjfdhzIgRuNlFk1o37ohQZemoXxjy838Glihv
cVZ/3d/dobAQqxMSP9dJQpLymNgFhOLv5OVP/QjNGr8/at6JlGuedu1ZY9Hgw66UP6zV9yduRgSo
1iQxAag6oZ+EydZ/OgceErK5rjOdpAPefXn1sCb3B4oJw3E5l/AqzrGvJ3iqH4jbiPsKrbN4EOaQ
1/k4r5Pm2Hl5wbnQiQk+5IsP/QdeKq4Qn1V/7I/6b4pPVBCjFVRDovgDkb/CdhKldwpuRO3Kaw/r
u1UPQH7B/HNIIb1nxuECc1Va3x9rQFS+bm5jLVi/2K0U9g9kFyl88tJcjbnnlWape5T8IJmoYfhj
AlEVdguFYSvvTgHv7Xa1xnQMZYHUCbnmlQ6mlwe0DgQN6JiqoN0znAVLk2EBVMUnqZKfSR/udVCp
JwTb3iccntV2ok+JFznrwh8KIlX0aVYP7/CbVGobEEpJwyadFJzkSJe/4aCSzGI9AHVe20hlRH4M
Sf44nN/W6qD3ak4TOJZGDpjptAHYO1xPEMI0GBUUU8Xb/L1o3F8O7PBvYzoiLoUM+es1Y4yX68Ok
PDQI8ZK7lPMI8yn1A44GbcTxEvFLjNlTeBcxuwdh8pTItZcQefYWj1j/20ar3+u/+c2exOCN2v3k
J3Uq4MKUBQ6BlRX74L+jOxuvZ/lp6BkcvFW31uMzwpXDDI7VUCq/8LcI2SEaqQe88N9dQ3LUL3vT
99Kv7DQz11oWmxnKUsNF8BMp/oq38xnFn+jndlFvKxiELCImDpHbiRkUvmKt2DAGrNZjjWkHU4//
znrWNouD4Fh7ekoSE5cw7midlnTWUrgw7xJw2mDuGM/n4LUOcKozIjsvaRcEWhW1vmZb8sL5QPFk
vX5nGnV6ox77DqdJ7eGPPTagV0ZtWO/ZoFP3WN1J8pFwV78/ujE0piGl9XqrZGhwa7ll6RNXRqb0
sNqtjfWMVEVo/0aT5/xptq3PwBso1+FhIlt2QmD2tLGCwJRUbIQH5/GgzCLd1ozHlIRquoOkz6YO
kucQ4UtkN4fLl3NQzZB4YcVMv20ikrBTDnM5v6Ea8Vedk/+2uM9rcHcSPa347zel5cQP/E4gSWEB
8QCK02gSyOCdI4YVCF1h19Zv7XU2Gy0x5Ly8M0s1F7jwzKjBBBjdmEXnOfpPP7kAQlVJ1AW5kGgd
90rl3i4IHZoxywfeNPCshJ3I7u7wnnsNCDssgdKQDwjwRoYIOrUABnuFyg6aUa+5fzfq6dPy0fCP
cGHeAVgN1FMXmgenHGyI/nTqE7tmkKADKxCJTQ8QVx0/7I/ZgBzaXtmr54McfPvHcjiOSKWHFjmZ
fR2eti/rEZWYFs0lKgf48rWtUy+TkRCDUZD33c7izanZLcv3apXIPEDfR6DGFqsLVSbCH3BXBMVD
YSWwJ1aHJLxNIoAz4ENE7ZjmsPbWLJqCaWkbH6pv+WN2gBa2UY13aVjsQ6cantYdUGPRuWeHpun5
83cXSsmnv7v9F1sL3c6hS+A/NliO5rUlsmwYmzEK3oAcmuOuNp/1N0Z0gAmTdL0xSVjEk4PllAcr
uBr2vk3cOUlaj8cufQz2fC99BJFjzt+HJ+dUc7G11RfPqBMT4OOGC7BuUaignDIjTF70SpUy6G9w
2A2zbZ46G0AZd/VNZ9ieuH7h1Q/kr67aXpAXAYoelN/JfuBOEpKJoRot5k1Iq538jsAiGMkYtEq5
5bzhJRlNNk2PhJKEnGkow2CwgfOkNnZ9ULHSVT19KxmNtOTv4IubQXILCn0ZBmubpFU8n2h+b2J0
SWsTeEUhKgjnPUg/rJfT0od26rRs5SyGcW3ugfCbTInzHtZRO5enEK7daRsUEhO9BxJIvE1OLav6
Bxu2V+vR20aopGQbsW4BCK/OghzKAJCBSSkdWdAwtrZ0ecsaQChMLjPEz7uitkQHy0VFiDMA++N4
MHyzZg1rtP8YLqDKqqXHxtyAALaxtloc1WfYL1fiqDyiVo5rZfQIGGbKZJewG3r+BKxwt0EPHCpJ
yQTHub99mkJlsajlw0bOnjuGJKxxCPn2MSEt13lw7uDaAjv3GEKL63YqaX265uQYrIraekCoqjn0
V2+leWttka/tO9UaQVAYpgYyt7qdSVqXGjOub+ejhSisZiffxYKSNgyi8tawNNdcwJ4ndbO9sxrw
QW1IR4X722os72YL32PekG/QzkcbPiW1c16fFHVMJSY6+MhIivc506s9LjdYIRYGutEOzsZW7tsP
25cKUM2sqbRxuodlgizo7b0NbR3Ma59QS65LwSkPqnDUjwEBO80bW2JZC79yt1+2AAsdP3FhOgum
rm+v77wXCBrbkNyYmOFhhyxC9F7oHNaTutO0ETljuFbIz/iyIFGAoAxiQVS4OSS0DbJKD5pWdSiF
VieSgFksi917BaxruHARpBXmSX12DNMXbMruC0SqB7vOV1Zfyx01qpdb42NjS7rT3M9frY/MiwzH
F2UQ8BpG2zWimd3b7xruQchYdKZZ6W7LCVJ6C4y6h7myf4RG+EQptQySmX4Z45RTH5I5UqlNsKqd
avmoqNYYG7OoVRFb5M1MmWo3tALPut72QDj1bICjwP1EwlyDUE8mlX31RITZwIhhjw2ELWNCirD7
mgR2U+j4s2ARgJMPP8Wcx6KxCVcw2UJ13NqEi8BszrgGhkZeC/RRfy1B+Rc2zcI/VIirnQaT12lg
NOEY+VqT3hSSP/I6DyygXSe+nsmACIZP+gu0dB+I+XgV7m440X/mYZ7b6Xna2+GIN66UH3O3L1Jz
7ZIZr+hDX+1ah/umw1IFNTNvLt6BWKHiMAllAHAjZUDT/CJHAv7dGYk77Lrvm+YGSPBSAHxVE5kD
xn/ZdyMl0ZUA1j/AnA4zMDlHZf9v6Y8x44fudlX9K+2kkuWV43hXHAfbYBdb4ex59WyEBywvIC6z
H1q8roBUPImM2AlJjS+TNJ7wiuTIrFPqr0iQTDs5oCBcUsSLBC4WvC7lnhOmHWCr4mF7FpH4W2Cp
yTpedxaBG5+suEOlN+Oe+gEXpbNKKqEV6+9hL+uAgLGrGXHlfBd9weAj9qciVo2McJYMSWyfRGRQ
R/PHCUVPuC+JrMlh5JERU+nB1nj+kuqtn31wKa3aVxl6DS8VTB/bD4dWAk+fjKNxdPyYnKvMqdYK
8+f1SLfUrbMOOA9Q78bzx1WCc2dC81dg2utGi0RVGbYLUO6NePq4HlW7w7aapVpPAGmcsX/RQSwE
NSOp9hdJEVOGmjGJwPKB5GTGbzXDCtU5VCyYUCkZQcd6zSfALjiQrwzbMBMHTk9fAUEa69g20EWz
xOO+ug2YAXoqYi47N463qLraYYWqGaWQZN8pGFFVeqf26FOAbROzqzzNQ2yS1AMve2j1jBBB5fRK
zXHEnyHcQrzt9lU9g7RO1UFFHWLVSb2oOWOfr+J1bxyVmuVXZlBSaeumunIbgJGZ0wxNrR1/GiHU
uvjiaErIhQ/6vfpgKTzw2euymXPFFoMgFENKKzWjpV8F8I7yAzMqP5SC4VupCUsLq2f7Umru4vyj
/AqtABK/OUkK7r4N5oScsrJgyuB7+n7lIac4+J1C7kGaqgHc2SVldd4icZUDb1CB0rq55H5KY93F
m3j4pjbnQTrykssaLSm3OSpxlxJQPMtWKYDLtRQsm+RQX+rLnpW+L8Gm5V0YFkCoI8GsqUazeXOh
QOv2L/rmvKXWbVh9ZV+cHqTOfpSCEiWRYk+d8kDlcH3Lpsa6vkQL1IYSn1ntE/sLpXi0eN7axHRT
c5zMW9sAj2SHi0qNZVN9pnZPxCVc05jqYfZBKx2oLrrvGKmElZ8wHbls6O8JGr86DoJE3tghjtyo
imjaNMdctkN8zd83AA9pBEu0FPZDnlWQ2rzmlZcsPtTRy9bSx2M4USuaKoPDBeKvxXuSgpeHDR2F
ClMrKQCGE+Uyqr9tiswDm7ztig9SRtkv7tUklVM+l6OhUB3hBI6mT6pf5V4DhHOFKnFRHjidTdPp
qFqH+mOJLlc91dmTsATBxrpZZWLD6cmBaPasz6BcocPULsqhLRpD5iMzk4kAuSM3OLRQYZJDIGIc
aCBsurd2hLJ+5QNFxqYcrfw0MvTou/4MjpB4ARvOAS4ZMvGzsPxp3ufQNOxeDis450nBj5xG6VHP
C942PlPM40Z/5ee+yGMI04rsz3HofsJLCssO46sZp6kBAFQzh02OJp9e1GI1zGIJkZXJK1W/7EN7
ovldba6eNZkPTG/N1vRpe77cCMfwumk5aFWW6F/eYZnrtyQF5FKIP6ienHjaSe/1apsIeMyGo8nj
x/K3kRscifBZBXYy9x3/8DALyJeKIQOL9ABXZMouydM89O7nUEIB4tg6NWFGQi+G80g7/xJcx2Nz
35yG6j+81T5cOdEerMdjE5ifaejRu/ik2PC1yQNRF2pSHtgpVyFaAeQtp4cyRCqbyAuP8U6OBgAj
h81V096wPVvRifR8Jzq8uP4u0AgNA3U398Wr7jRI3/c1CNvmSZt3BmVVGeKevLltarA8kEGcqDzI
m47ebVFNEpHzJgS43Mzl01UTwgLf7rh+3syofsady1EmvQB4AbxGDjcrR9vWnlvqkYU2FpxORtdI
Z+AjnvXbuZMWkbY934GiaBjk/HB3ShkGvNdYtIYBc+RetQLOjdqp/NO9NJDy54obW3e7SY0E3FXL
JU10Pz+XzdTiYsC9m5OnRStNFk1AURonqkrl/UqiW8FFV8KxpRZ5cCepqlAY3WsgwPLB4icNrenA
ipV1UJuZJ5ICWrrZk8SJJuD2pQwLjM3yZRETpqH1dhF8paZ2vzG6g2bcNtAuyNao7UoblW7IBb39
BxMRQYbI0ne1BqtNC0Zoie4laSVl32pLBGtZLxGoO/J92Rt0sfYLvYmIQf6ymi8SCTnBR7iYHizK
Zf97ldojNYgN60Ffc3A+qfbLJow2zfSJlcJuOHtW+847E+sCPsQ3kZSpfdtg/zGOlqPL7i1ZX+Wx
BPAFbSJoIEhoC1YMcIfB7zPA5SjHMFadtV/pwSBrBMcEU3dcYZJkjAoqZHSZSKHkQRYNm2Zoh5sP
gE+ZAa4/ZtjOEoKBOsElYYI5sRKER6QZAQcdo7ZoIQ+43mmsP1Lkk81NUxDmsugYT8nWPcurOZ6T
GEIjPiMp6KN6grvSZXZo/ucsmLw5fsr5vW1pEmZgr56XQksLQRND60ifawlommuCWrRCE1+LQ4tG
y0ZTEZYtxhsVzmswxhhBzpoHSVU8jgy0AWLfZVaoJ42QrX7M0Glr0U+OBFPHM/AQyHE4Ck6tZShI
WIkHFbNn5YDOEjkD70HrQitVKwUMjeAEB1WWkMfOBN8Fl0e1rX7ZBXNsjlBMxXbo9Vz6Wf2h992e
hAMMqep1VoIew0ADpE5aE/EQ7GHTTbmt6+9jfbxD1HCDGGEdwxzWtcPVSJ2rDWIHGtHmxfNVBeuu
TKURCe3t+x45MIz2ZAyD9SppyRsiPUPi4XmiBavm7L2MUDKREM65c8XtIzmRtjVM+XtZt0NW6HM+
g6BFQ6J5QORtsmpFVrScgMRkvqpFVON5j1ystotnO1wmRVBq27R7HhUBae1xDggAf5hkkJfaZpgl
ApmbP6tDFy2q8snUGqTwq2FoaQw5m7mhx/XKOXcaS9GMV9u5P2dfJD0/mvMw4xUWGfJRSEWO54kb
ZtGUBwfSeTJPKJkfqJDpOr1ykdq6h10QIAqvI+Rw+l191bCk/LWiD/cxzaD/97HX1mCdNL0TNW4y
0lUaOA266m6v6nZvE2iM9YY+XvnbWGOqL6ghmyBNdDu9k9EU1kd0gp0yziKXs6cdGx8HyIxW/pFy
1XnHOEscmmeGcAPH5e4egAR4uUBt3H043TQye2PckFT/CCGsOmca7XMgEXR9pa+GFh9MvBgn0WBJ
P2OwZNaUIaSlYw5B8cH6rE0Tu2f3jhSQRZNHGgJUltPdMGpatRpB1VTzd07Ble4BZkb1nYXBjTqp
0FK71D7x1jw59xV9SL3UKdqtdueRp71UY63K0PuSNKZmBaXoiwBRWsDuCgU0XkfVnsEcmUfLZE55
LgV4gEFMk8OztKAqQ5HR9WPqWmXqmLGWwjRaPGrQNanWifXhcXe7dxkihB3KkWSWNCPNdq0t9/VE
HbJk8zyk0y9DfqlzFmHlSv9TkEbH65W7R0zfZwlHvxRoYepAKsazGnaphNQ0lyk2jdzecQwSh+YA
Le9lXHyinotHLVVNNC1WLkRGngnmVEgbtr++wdSTyqCaWSh0KwSlJsV5RQVS8Yqu2E0PL5ISlz1f
meGLRgXWtFkEdKu2OOf8MHw32PQqbKe5tmbUOwR8g9VgxuqpUlu/C0jD3fA0uqxO1U2XHZi/qoX6
ZRd4rxso446PMx/mXx+GvddxXIosFGuUZ/TgTtn3eN6ws43ZK8dteEs5WGhH1DFKOvsabZicac4g
6Nxo/ilceFKqdAw4oOejEwseET52KfDSteGN40g1fPvbMHG2Ol85AyoV/FnwgFieh5v6X4fWGg/L
cLwqFYMlmTzjYduZ+2ka7HN/SBTIMsrXT9Xlk5V1rMlrdRGut9HEbo3zonGjGr9ZRyreGYIaoDTw
/P+thmXsLHvulouBM78rWaNs+nQgTrtiAosdlyxA9Ha7xiF78NL2etNzQHReP0wWt/riR+gHJprv
lbiyMOWH09aZk3MwAA+7PhkDb1xCjV8cWmVMq0fcRZXSsG1no9IhDW+0/zcjXtWGDotgTLDRrofh
4E69mQWh2iD14Hw3OBLbBKnavYWzCEqbabxY4iravA8tqGKdt8K9EYZl/WZdq+KbILa3IuOacRXB
5synx2Nq7o6DCVaRNqBkQFZPQRGzWDrlEEu6NKkVBiXZWmSIkI2jwJAlTU/GNFkSpH3JaHE5vayw
18g4hD1J5il9VUYR4n9Pzfm6Dk5vUdfdOOVUu2WMT2lHJqiLgUQqCurpHn1xcbb9nK0mLOmLAStP
HPCTpLxniGPWMVLGmoFAohWrN7SnEUjHpuGF5e4YOvnLbndESWB/QFBptXuh9kttCdqFDXAQcYd8
YEuWwEWIipRkyi7F2fIRzRy9R6eFeYiTsKmDEx4MHyMq5kiZJC10JIJ4ETOGT9ZFoJ8Vnq60Off1
jbPSwbOOIbrTNKx8Gpwqm9peDogUk0pmqAQ+hMkhDM2hA8KLFSwHVf6ysGQaQfqpZ72yR1awjhzi
H4Zc7bJTWMERxLMlp1Y+x/1o+0Ap+vNgxSlt8mo0V1g5YZrhgI5lYRYidGR/0Klaar1sPTdmtfPL
tP5nVsll+y1gfG8c3Fm+ZVZVHpxwRXcM+b1l7MoxDiPvGUA5/sBWyaw4Bm0nLGMBvBgOQUxnKmi8
Qbm1UOF1Crbi0/m3Zqe+t4hk0dTtUjmaiGaSDoaCyF4Aai8am+aC9FHQQtHb7LQG0CW9jfrJNPGY
ALj//BPH2gMqr+yPuM0uZ3cZXwpM29iOucAKpkP4aoBKtePjyBSIpLRO42PJpqVNnNMco7dCE5LC
s69rQPlIw+pyoRUs/HljylhkwThefB2aF3uzBPwtQomfcQKuUwVf1SOEAuiKH5lgY2ex3zs5KMcX
g6aYnbVcL/bAC2CcDBgFC7pMTJjM/5qd1c7sPT1rKdqnD0G1B3wn845mB8sEpdUKiuakfiNdwjzL
lqs96J/qahZ9myVba76vODm4xhfToIxkBtbZYwBrKTJGVZcckTFXVlv3w8EoIjMInMu+Dfr6MbF8
s+FywrN8gx+on/+zHC0W5qKxwGOgRbpE2dkFBQ06PcotYAUaey20ZbR4sxEVZrwdDbv7ESxj0d7f
+ho8F+VJQ6jhlEpUfUXpQWYxcZYNnB3+oaVN+uxV8Dccmf9eRdAV0v6/+udqczQ301V14240nNiI
OUWnTcjCzue7bbNyB2RnKyN812xUYq2w4XkVXaS1eoye09HPCr2uTNz22RIpQ5SMTjrtzQJJJ8i1
AW2VKejUNOEwPbbSmPBl+Yi2MCjrTCmDShng9HK0RPBhjyC5TItywXFbJcmYQChxCOl189DJmmZD
gpBRelSttJU4MQywLEtZPi7HQtaML3Gt85uWy+msjJ0VV/JFzpKckwEHIg0EkhmGV+YhAO4fsEc9
lhgEK5AQrIbpp8HzGoDjTbJEih5HXmggIo++h1CcdXQkuKx8Pe9JglM0LFc2SuGRu+g+FjCqR1/f
kfiEgo2kUxDJYGCWWVS2B6wMoQwMMyx3B9wBdv8Ql88WfJ2n9UmxB5hRRsISQGWlzw1I8TbxvzKH
3JobPyMMr1b6lcrinqop2kR+HGAYoYtLz+t7kRFoBzp0DMi5N295BOJvKLOREq/kF8K1VCAwNYNK
D+oLzWoZPaXiLiM3JoCu49bnjXmwrecd9e3xMfs80R9Gg+gZfxqU0FY3Nzx8pmP/CJ47N8cxKy7U
b47rXkmCneXsluvdWXCpb4E4Ps8szSuwLLH34IxBG4BvHmkg/40V2x9SLC6aiTaESu8y80/Bhhyf
XtrRhqJ9QjoGxo7zrqEtRpfNMKVNIRfH+7SKZuTbJEA+yzVmaVZDJGDEhA6MwZfQDqR4gk6pq0+h
ZJYG0rk8j+/OMzsh0IUa6F1tT6Q25ChN9Dxg7fyd3sNDCSQfL4chLBwdxuujEs47GZbd0oe+lCf8
hpa7azFkeTLsSQkrRpJ2fH8DlvSK0XRiY6Qi9aYTl7rLNxU3vitGLC+qpTvNO8551LXd0inhtFMh
YJIXZ20spU8m9Am9wAmZxknL0l4rNY2dGqL6EIxYaWfqpEtPyCKtr6QdDlX6IOuo8/VF6pKo7kZB
7+V8Q6wZImKwztTAJbr+ordpf8eVua7DZyC9TiXLAMm+S7oyNaf/M6rOX9I7DVo0pTtxbXblb5Q/
9OwKjEpdolLsDw2u7nkpDycb8ke1VgM9nJaaJ8PeYaSvySmqtiAN8d9FJI1pvqjy6j51p/pc7lEN
hBXv+JZqKKWV7uArapGuLpGrwGSgkhWWHe9zF31vxf3KfKMY6Y55UprBKiCBqMFfROTMaSHOO5Xw
1UQzHCIoNTZWLJVID32saujrapJ6WT/Vrioyi/7TSQ6Dxt9qOgIX560GRQo65N90tZqpT7MOWjWv
L24E6q8WaGarl1gdukZNY/A14PpU7VSBSPTzhziTZ7g9/tdUrB7GVHwnN8TyjcIADD3PL7WDUue+
bkllqbrKkQ6H+kGfacntRvQiZVyKHfaYZzh8qbk6V3U/L+DwFKiLmaqJ1z1P13KoDpDnWzqARkWe
YIoLyz0dFMR6fvG6GrHWMiWBJUp9Ki7zUVeCVaUbqGic5wShnV3batiMGo6ZG1KSJNUvO9kYl7dk
T+VV9T0GmmfysOtepEK0tQfgxOaVyuWgoiZXcE3r8LPFbL3VRnCumMzPFWQzgPFMFK13nQsMP2ui
vDSM9u7eilMlkbAxpjH2xMbFrEkGodMYE9SQxuy2Z0eFXA6y9zoNaZkXk1mOqibNU39Z/dN/1Dcd
WRYYquWUkOXYwZh5fsbUk7fkIpEzQ3vwxTyr6zGuYBaSwVVGIR2jtOVOsVqoOSUU1RxlkKOG3mUv
lbVH6q3e0bnlfwg7s+XEtaVbP5EiEJIQ3KpDdLaxjY19Q7gDIRCtaMTTn29MrRX/OrUrqjbbLpaN
Qc2cmTlGjswUiasjg7yBxvK6p6n8iYh0f6TXQUXahFidbvvrNMRF022cvxGPeIUEpJH1qHXPp5MZ
EUHYho8Xm+iNFWY11WOT1FOD/qDMiEyuE+aJcDyb9+2TS5Cex2dAzoV5u6tkG2WUsFj4fod2vBWx
wpISGAK4itCPCEIkjyifPdSPaLU9Ule736ZxlogzEdIV17acixKqwJU3Q6jpLy5JdsdECxgvHa3I
OlhE6KMacN6IHTPmZuvqZHdV0vrKiDn2w/xDhKzXXfOvz6cKddBw/8Pnc+r48jo/82nEIgi9hw0O
WNdI/4qL4ohF6fE3vG/9cACxNoYSehfpuwGvCNr4kHNszkGvvyS63vyRFodumfhMcZX5ncBtp3sc
ru82d1a3im4v+96WBxOV+p2uT/k6d5knfOlN9V39KgxOutNPRC3qGupMdG6ch4E61ZdWoehI3fli
WrPB1ovoXtGM8EYtWEc9FY2tbB0/ZJnOkgs964k/oF+Jr6GGTazmkDol2Nbigs3OuH6c1SGiZuRf
kltHWgB8970jUNgLt2YlWCTVFX5J2CNGTuBWaQy/t+syQ0QXhONZv+owltDRin90xEeovdMXjebn
oqS1x2wu3GHegubVeYmZZvLA3exeXxk3RxiQIBXwLRSBCpZ/m9wRPXQDBeAVN2VpK7GITZt8B0VF
JqiqNy2nNGRR6VoKavFFDzLEi8+NqEVEascuKOU0hAyYalmsuFFFj0ugxbVhEUGUs1G1mFiil6gB
NcDA4t5lWEe0ipBvvMfyu8FwMT5X91rL0u/md9c1y6bTXfNjxX31PW8kywctj6Knxcgy+dCZijBh
1bGy6tWlncGxDM/zejcJPSkyr1eNRSs6PUSn6lronZ1+i5idsjXe2+vTZJ2OxmqZXYlucadMn+Pj
dDaze72ZVrPT93i27TlzLpuGRyj7DFinTmgde2ETkmNzd2WMg/bW1hC5tX1qsFOPenfuz5Gfi18R
7aP4/9/1ieVhAI65yY0nmS4ZTxkdRh2S5bs+3viZMhZaLHUeqzM5YXxlWsmI86VcdDko/4FiYobK
wZXiRTFDkqfR4Dt1UtV8uHGHjP0ZG6/YXHB1lQqc1uhbuW6ILGrruqgbxe5kKUN3CLeBII8ly1qj
Mwoy7et395Nmof0lzzfdCoMns0dxL42pT4MLtM4xzWEXRPB0DLejVGudy3N63rdIaLHOJ/AJqhDo
ZuET9DRQeIgxJnQC9VB7/BnCMkLxtxDWb1HZQfMrJrv9/xB/Z+02u9kGnCL/WOuhal8scC9B2zmR
ZzaiLKIgRS36qRLFDcQRt6d/KEZ8KyEKPf+RKf5IqMisRj3IxHrxiWxtnVm0JmzmaQOnp6Rugxwl
mTi2uPJRci7KUy5RelgTZZ5ktID23AExRsoJrpMdMkg7hTqIduBjJkKZz1kCleRQYNK6tmHXJHcU
v7ajs3eD6hiBRTkmySLFDey4S+J49CXNDVLRPRRBLWTSM2ld/ny12+ID/pcv+L+L/Qun38kPncu+
2F2fq+5qLj5WCfo9si1IinQ9FW7VbSBqKeYmSiF6JNrsO0YiilQUwegOyejlpxaJrrkCp+6pqxnl
WtfSlrSemzjoxn0DMykndMXEecws1yySW1wNM1RnGmEe0jjhQ+5HF1lptZrp3GqKKOTJhkX457Nn
QPNfTl9r8T900mxPT5prxemviSvr8DDrgWYUk4qZVpQLKhgxU8h7qvrLeQlpDQsyXChXtDvQtQKF
TWTDhRTM2WFcI2BZ/K4dzYxQRvtdyfU2+pol/Jkb7xJ6YZOpaiFsUWKJfNEzydfqq7abxALiprM7
a7THKG1eZDjlQn3MkkIAmVK+40Q7NBVnpX4puYr1Ya1qtUppsOzmCAMkWGjxaqe/JtShgMOoVyVG
0sN73iA02qar1z37e/OFDim50XJfIjJGv0nBy5pc0Y9eDlLyjr9cfDD8n69+55dEQue6XHqnxkZk
VTaUUhHwToi9eAQq9dsgX3RM/LdC71Z//bxIXa6fyCSxkLQC6S4GvG4sVaz+VprL9kTfnXvpZRGE
vNd3SyG8fi5BaOcpJ4SvIQeQRImLclgSdgOXgVcCuwKoAsVOkn17SKdEk5yH4q/ENG9RoNZSSoXx
HqNUciF8DFFjDtAsgRTeF3H6I1hKobo9nY0dYxb2zDPn4Md+Qm7sW0BYclEZNT6TV0rpZdGQVeov
qUKFXgTP2l3GobCtJKDAFMGVyewJQ5bDFU5DDw+QqGPeGU5BfyfkJMQhaTCnzSmL/HZQfXvJ7Vlp
CJqcYLoco+qW6vsEf7fqH7m02773WcSXR8amwI/6kEQADj6Dv0mESYWD0OjckDbK6iLtgdfcY7dI
QMJi5aPO97pbfPq906fVI3lw+HFTGTu5ImbEQm1rRxeJ+CGZwVNPBqGKFFvIuTeJjtyh4vdqUOGy
ZBTXXfox6B+x4fJlWqMb1OY8w5sdP9cjStTXXZIWSorm8lms7C1Z0w78tZBVBykQQJ/NLX4AWLu8
g7OB2WnxzUNle0joxSzB0jalymYzlc5IwxuVn9WPyVyxSihuuWOF3EKtVHggIKeyX4LDbVgkkRqG
zTFEgMgE+a/dkPUA3cLLzVOHcuS+9SRwroMRkyBYTAoI/Kh1qLXDmkCwJ8K9jQkpyUbLeUkDtyMc
FseqLX4grECFr4SFYgNlnwTXiqm4eUUt8mMKrKFkySUtR3p5iWW+ykb8nFP6q6y6u89a89b+Xoxk
PNq9AiyJLBDJC2uOVWKzzoq+OPJNsn+HC0uaP6oEkFCwRE20G3Q+zn2Con/kOIrplcg/EhtLn6Sk
O4MRk4KjXo6WQqoD5djpqMiGdkwoJLdh82na5MfJLd1S0z3iEKg/Rn6jdNoC6rkYWXel+VsM61u7
ZzEZglNQkwRDRssNX7/pi/Gq+gY4fnHd881b+eBECqtcHBezV9mPeuZE5XfJXoKAw5BoR2rn1HdA
xEqTpe2hPGXxjeSqVzjs05McOctO2k5WhnaEWVzsViWYtLvkCOQe9ZkdExqwt3ACqp3QWS6RXuqx
7Mtt3iDRmZLI6aXbbq3iG+nU11xhhjf93Mz1WSFBsl9nvdXPjDvE7SZuVhwNnjkxDq0FAKiTFIrc
z3O5UiSUKfqQ7iEGnhqVzWoohYiyEm5y6jUjXO/TNvIgsDfx8aENLC6iPVmoLRtUYLrEE6z5ryLZ
JofxtduIACvAE6HOordkRipUOo5b/kjYUYBIohngHq+8ckRXpKKAUryWYmZi5GED2ZORqJGB0wJZ
4eUO8XUu1YxRdRE9l+SZ/IKsp1YU6Jm3OMcmPaYDw5YwKlLHp/8oxwrydVwi51s8lNMsEqJhvtYx
mCDZTVRuItuR9RsDeTiUA/qPKm1gZ3bd1mfzk8CZtzNvGp2BEgqndfLLdbhNym5tyOoX5XwClEKy
G5csivrTLvdcL17ZjPYP3ocX7h9EhOuIBEG2pAq8UFH6+Y7/pjG2QB6zpzjqW7x/ULqiCXgTCFoD
oCsAWv1fXF9yz80vQZPmtPkljkIpEEFSbbQbV5+/ZTEobJL6xFzT9zOBlDYhHJEus8yB/iCvANH6
DyGZmsiRWk0CYMUqZ+xDjTRkUaRrM8pa7hUzlIxZ0NwrYurBbSBRMEphE1uLOpJtqYWItYHiJyaL
jUAxdYkFm8/gIqibB+vlCDHLijkmzWdRVToeHbUinRPXpiAOOSJGVUZKuuk6byaltEMsoyjmhCew
eszs0F2sfUuD+yivouKc9eiUMv3G7y3uhXckij/pMVjjRbLYXgldC3TfXgShF2+63YrH9Qar5Dw5
dEsclh56WyIiGtzsRhvw0pp8OEhqZN555NM9aECjiHTzs+ky9RqRj/WQIfhpDJppiaejzRCL5Yzf
W6dlWD62SbvbLAU2XtIcFARnp5Q2ZX+OsUzLjz+E951fkurrjeXfVkuwlDhGBjUO8yFC23h0Mgyl
Ihzyg1inFRwfHASMUAc92mauW4JanjjU1Dn95ahsfeyvhwXw82l2qNaT7db/H3b75yyfddpbIN47
MU+cE5wRouH7RH56iCEU34iUrRn/Vte6b8yPc9HPygLspmJrqCegm45gLbfEBAPmjgNuZZOFl1Qh
oNBQxUmy6goGFQ3JUcvSzyaZoXn1EwWXNKHDus7Qfq9GHXTtAnJSjcjzGlA3OMCxakPU2tkW20LP
F93mtxa9/LD5/eiMWA5ZQZK/emwy74YJO4MWtxj9VqhLrrCyzaluyKcWeGX9ufZH/QZuT9oE6btF
iRpdpBc47zXLBABATrhAkUgxM2Cpb7AUl4HVTaiiaJ6RU8jDTGRkLs7u56IIid/XdWxKDldEyMro
6rmpzEntJ10w57lNJYPVW2ECGeUZu/D9GFSzSeijVEUCwcrDIsvD7MgqK9zYpI3vozEmMic1J9yZ
oG7A5dShh4yLygxkNujZhKRl1lsTVzYoEW4Ai3ZEpnVUahNhiClSjtbvWwBov2/z2U58fpSbkjsS
lNb2y7sqqVAqfUapMyUwIvFub4SmysEqkUpzpViMnuqO/gpi/rfLA2nI/y7lX9gKL/Nyd99egSAJ
1FRPoa+beJzuZVLLCbTBVIXR7joE6QryFFIoXGBHArFnEwWVRJKmWqM0uR6FhSRgWLCkjFEKKKZm
imX+c+JshBiIVxk3TXQzUXWjANGN5xJnUAgAO0pRCrSYzKncgVaOqggQQHLPRPKK7xJtJufSnsoJ
kR2PDKOYiGBr8aW4Qo67PZXD90IvXMcutZtynKIqRCJtiIGyv+By0wv/T/bhF1ZiTde35tbBPmj/
ygZU/T27X+yE7mQdcVHTMNUC1k9qWK6LqlywdnotDdsN7QioyEMFElfcUpnuPrWrZ72MG6XIWiUr
M64Oag/0v+tLdIibXyLKRY/qe4cvMYsij/HVRBm6BOyPv5727zRQwGT6wTQc128YjdR/6IgKyV3j
bDHRuSJmXScK0LVDMBjYadAeyShTIwn71W8A7MRYNLvHOaL9wxSg/NXsnpgk3Ee/rxyV0m0mquVl
kukDkSkWxbRe+qoolU/Q34vZMWiZy0iNV2qRUpacJusdplqBt2+pEWRZ9gNtKJUGCFzWCdQbVZwG
+mJUZU5nk7r6bUVF/7xkz3XgkXTP/O/lK/Va/KFialUylokIFSoOGa9eq3bqHJtMEgSjdu1ERX6q
g0LvA06q5jNSmD5nV/U9QL7oSpkt4TQFB2wTwgJqFLk4i3SRzsgnKre4+FC56Wyk2k5TKKtUtvKg
ShFSHMv5CMArGStYzeGxH5V+FQ+h3JtENKTUuPsWm0dRzplwfMPO1gPJEFtwE+VfO4CHDTemgP6K
WZQ2SqpC5PTEaio7WPWOU/XzlBARF8u4Xv1WyQE9pGKpU12L3vZLiO3y5seBMnByDziL0RVEs0I8
CHLB4FAeD5rY8lhQoWLhteSx8tfrI421lD0xzDRpOm1/H86yAFhtDK/sQUPYyHLqKl/uNvFVZhxq
hZ5NW4rsI6yzAwHQCg/QC4ehd9+aKEGiysvmWKogoX9KGz3uiVqMWdQSZt3la+2ErG9Nc0Tu3EYs
AHnSa3DQQLuf7U9JtxUGgio0bL6xLwfVG8UhHOLtcYMrVLipsgpwI0hR507DK/bxgR0B+hwXsQca
Fdl4wf7BXIC2Vqpapwdnry3raeDzASrHNYleGlZQz30iWkSYBieuc5SiUcaDeaDtd1aguZHe67Gb
s/favUXMOAGZCDHzYp4aE3GdKo3fj4Gn5rIrApZn33aXqcNva9beS06oa2rOPjc+vgavPjdIEfOR
V2uNtfuiYLbcEYU8eIloP1YW4Ao6161UPsHEAUkLY7D6UW2JErRaEO43cTTydFXRXMc3pRI/6hST
Ej/K+ciE72AQJbQ/DmkPgXbtzutj5U1qR8kDVIrI1Vh/CFjbJFOUVGGqPT8mt/Mss0c39a6eKT8q
caJeUZC78votiFLwic8PjoSOyr9ImKqMEZ9YZxyV2ZIn14GJ29VSV+JEGbwD9KdgzJrUVJ1Z1W+X
S2phiH+etcsIMMxZ6A8VblBnw/6QVfb6EmvZcz1XWpG6GKoIyCPrPWvfdZvrDElc6YTrJJM4VaEk
OTQ7bhPlE9OTKSoBfRJx0eX8jXCHsnaic6WRhP1chlCC6fRKgxlBJTQzALmBNnkf/Y2Q9O4RpGdw
XM33Cy2CJniLvUk36s1OdiBYWoaAa/KPApMCix0aaRPYCCE2+WC9hFoBBThEcp1vhlga3KKgV7GA
KRfA0FFAwIr2ezVcFeLUZ+mwTzxTilNvrt/SdrKuzP1zKP9bUdl/PdYvesPj4ZYXh5Lwx0pnExG1
cg5yGuIHUbgZfWajK440pwpPvlkmV/KKBZtG9VhaFxXpGMWN0gVcks38kpQ8R0o9kd2jbulLJZxK
qGkRkCnktP8Wddiuwor/CTvcVgtFLN073V9bs55Ru5+uM/howRLs37tI2E3vRgdhqTAkDN2ZjIYI
MRlcO90RhDXj4+MVglZUnTqjYuHGigJh/E2wdWGPcG+xPHTGAGQpv76L91Ot8tujgmXha1N6izRT
glS5rjPSI66TgkWp4xWwV4+q75CHk06mEXvUePrJ9VvzvwUkpNVAj0CGmbkhrSD/qC+ufI0CQVKY
MgzsNTLgN5MwdM1G0MLUI49vo8v9bhUJSGXkTYnyOqQDTLUJQJBrPlI2qo65yUxFf15N7d/HP/93
A36Fq+1qbTWbJv4hNqhwKTjySDW8qpibJQxT9jB9Vy7alst3MwWvy58DEd2VAiWxlTP0pkr1wZmR
VD2ONlFpBELCumuUIvgTbAxJZLa/QwNTbeR1vOu69KPkdNXXw34TgFS1vUC5UP72U1Xuyoaqr4Gc
29+AhPPbteex7hij2nTapg3vf0K/887OD2svo6gCLKCVJJJVrk7eRhGFRwgolaaeH1LJQSQAgLnA
8izoUMb9g7dCNl6QskE2/vdsWeO3sP0/x/gL1mkWzfNhm1kX2ATyGzSMWTK5XZIj5UFVI86lpx6b
okm4IzqBCtrSybj94BLDAKpx6OKFroPr54Lbs2SHbAHXcvZIlYaC0uKpDXudnt7In5LFl6lUFsoy
HA7VNY7FwhS+1Xf6MNxh2QR9das6tJ7tmIoFaqNMilt/qNuqspycIgZTO0w4S6EqDRuUIPD+0jXN
/11S0f7PZfoFvTgb+3Qpd9xKYlasXRszgvbXJleiEJzJxnFNM6vM2n3vUMovlCeTCSKsaP8gxoKu
wDKnmyEJKpbtkQo2lcKLupPgRXtaxrLzLkfqv6tyoTaYNFhXi4MG+q7r2OPXCkDlEb2Q0o6/QJaW
bvn/mMz/nOsvCVSn0zitW+elkvUwONKO66HYUSLOmSJI6Bxh2kPPqNjou/Ws5DHbGgmb+BTxkRpM
LkGFeAWkKWB+0djiHLxwUoaG6sV+inVF4GUQmbbxCekGzGlUM4N/Nkatzu+ECP+5j79OZJrl284l
33IfAUMs94LFrkAPJkjVwAJnW0JS1HpGPLRPaWdhem8M6CxdZ/CVyRdmqm3HcfDvK1h1Mi4emfa6
2l2g6gAasp/As1/CPyj3jW5x+4J8lbC5g6NR6lhbTVhfgeJ2rA5NGApTsbCJtu8KTmU0lK0hcAcp
EBfz/DKhFyj44PxZsOFUmASn/i16VnF2nZtRB4eCWFqiE4fSmZqBkwdSMO3wrt4riRj+0ofTkgsT
qDnMlWBQ+lkllm5E4nngvtFpScZYxBmcL2yvdrhP0kpxK99x67rZYqCVs7ZebrguMcAw/gT8NLLu
LujvO4LT4Iguk1NX7FxnKiEsVQFgSJSUiNaRXQBNmrHcsM9xF2iOa22uisMUa5xh/IClfaFo6BdS
c9KKC4VWH07UMAllFQMpnF+Rm1F+ZfFufwp5q/mFJAzKi+oqO1H5VCf3l2nzRca4ot21TW64VnIL
xYp5ENYUxcPeR/2pzgcK1UQ+r007jCNLosUd15eMgjoaKL/oPS8ZMm8UODWGPvILYX2lpBUy1Y2P
tN7aEyvdTEWcHr5UYqcPQ4COxaiMmFkwF8QF2blGFi79uFJsuiO6B9aLgFZ983cp3TLyUJiRr0/d
KIUjbs+ip1psfcwSmqtppYjnrHKeUhJL509gkXmzCeaIFuS45XohqcMW/CW17/pXyKROOChw28Wq
QUbN967CfCISQjxZMTGcEs1hxag4BrHawc38Uvdfq1FC9j0r14XREm8lmHFJVBJMJNCzCW+z+IBe
T3o6mo/cKQIS465wXPEloY/ySgIgQkXyngIzdh+6m5WnI6N+1HRigFS9AtRVei81p0e6Rc/QjCFd
md23vtCgCQI5FIoY+KS39ID4gu7CL6pMkfrP53Hk2BTQn1uQqEpv61FrNm9xe+qSFqDvaNw0YYjE
qFdMnlJPGkS+MTml4/PmUYyTgjPlmwhYwCyNVIlxZT9Kl4nQyLpyUxbcZlYDvJwS4MfPfAJcGNAT
WqXCimdqkWM+WiSqKePPBnKNm5/FvRwoL8UZHlO5RSXcjV+Vo6W1e4/ce8bizSFcwR8DV0kV5US9
h2OqFHvW3VlQrkqV8zut9WYe6h2xeeJlJBvLkAToA2pIgzumQRHnoBBTOX0LrZSScAfpo0jpND43
P9WATP5Ix5NjRWGgUmhencafjT0B/u8cWYvAi7Je32/+OhBvsbvSB3Wby2nTdIiWQ7OfqruYX9Bl
i2TS/tKeohukaghmrKf7y7wWi0hzj5bgoFoF5CFG9cF2lXp+QXs1tVWTLaq/8h6tvWo9m9IbMhn6
BZKTren4JWZX+nG1D5Pl0geDpdCZqNVZrWqvBXCdJ+VDZAnrbHUTzkvbH34MicveHNwaE6AGZP9a
JohB/Ul9WJKG6AFvdw4WFADorzNpvfRx+q0OXm6Ic6qzLzY4TjYOPZRqBOkE+iV3JZJdVCydqwAr
EsGY/9fH7t2rHXuthhdpCK30T55nBdGxAkThzV53hLcOllRFKyLgxBH69xKbuZQ8yP/segtKlLyE
3qYHdTfqFXiWPTrQ/E5SV0MwGJ8izaXqOpWn3A1E7K56sGyiB5LS8AXKsiK6RYJct4+QhtSoqoy2
SgI0qa6WvTXdGDFYh7kU3bXhUCSVE3Q4MCUiOsRf6I9pCIFpAss1nvj0Z8kz1DFBrlXZnH8zodTx
IqtYkdYXxSQhgKh70XhOeplIFgBsGSEOGPDzMZySrGi0wOxdpmTWP5qc6RV4bAOdlVpSoCc26Pao
5zofDgp+Y323zyLTLgS8U8CodJucrcwTQvSxIiiTVsEaSaYsq8S/BoLXJky9DGRk9Ra0qZgIcMm0
qdRZrxWelEXXOctlNN4UVJwHFrW0NE3gzOXhj4n1fus3SSUUPaiV5pe4JD6Aa6b4QWZXscR+E9La
CIDfxMBTW7oIhOMUYCnWEExWzk1xi7qxiLFX+lieAAoVxWCtHla2Q0b+gv3VSUhapxsrM73loqnd
FK+nc7o5YuWorxKTEMnNHpTr1lGLaFwRf/Bh5LnlxXT/Sn4jYkLJlFtfaVJpolUWrCuuj9My+Je5
1RUxFOzCuEWYSyX4Bi7g55zmdM3pLscLKigVki27DWjPOv+nU4MO5RR111usGr2T/Gp9uhKYS9tR
y8X1ifJg/65bdclQ7v/4Jf5YKkH5uPoys6LnpNKg8KTS0D6Qg1ODDrqRPOnd6fA8URLE3LMXE5ex
guWhPaIFoTJWByiu+dx4kuRed18lIHQ+uwRqt6FD1VmKMLUlVyYaK5+b1NFCcmi58NECrM3k8Cid
urBqC/ZBFBwi7XGdVNl1m4ZnkEvAAZJoZ75DBy46Iy8htpkUB3CqNbqegtakNVGYpAyD1KoqTZes
sZM6zVBP5Y2UBna+xfJKwiPyBFUtHosfw6Lc0ZFuqNwhkTipUzErisMVf+sjHSyunpvuU7GEborL
TZiFg9imXqS/s3t4MnoHvgnu6VHxFuLS1VhL0b98F/9Cneit6/5XnXSvlpGNLh0VFfMdF6ZLYGOc
DU2mBpwqgQNfvIEIP0WHJ0TOWa+Yqyko4saRTs9ElvTj1kcIbugvVq94yJH7iCPWWcuf8zI8t44B
P/pgP+iyUTpNs7xjv/Bh7ffxIdn7QflWJ0wVjuoMlBGw6ey3HSxx3dtBZ6h6VUHnPztgtN2/c8B+
w4cCaXrSBvD7/xAgRXFe+0zxFLmAv3uXXyPv/7QbqrxLpEhFulqNWLnyscSidATjnmyNYE85Hx2q
boGpq+W+0d+Q6EeRCGkurpdyS2SCELEhyzp1G6OS0QiBaHmFxfR4k+Jl+VMiLiN/2z+h623vSdar
UlrkS2FQgrACyBUtpNIZB7KwejvJnA+DXSrJ3XGqzSH5v2yUTAQzJcWyCy5p19ah4axD7Qy14TJQ
2hpS+rSnPgS7HuKWbzKZbJFOv0FkeItRSN4ID5WJbVFtK2JZ0q3bSMUOCgz3T/m72tL+LTr6vSbf
/s/N+YXSOLetxob2AReiIzUH3cc0/yJngn6CEjZiAvUj5Bn0hrgL6gC1UFUgtybDpjAFHDIs5rVI
TpFDswshsp4qXDTaSiCN99yKdzQmrC28TGEnbu24K+rX+48nBWbKNinsv9L/64Z/lenZpacrpkhQ
svUsE9ZUdZqPwgnfxHxbRLOPdae//BVranCnvuvdZLikgaptuUJ59dNwUb+VYU7wLsZfemjpJ6Qt
KNiQMha1TVGrS4A7Le/+vB9osP/b/cCkWXrtOA3/12HD5zJbHXZnV5ectU32tkxcKgzhhbT0RbO3
39UpV2WMygT/K29R0CXCSdaSe0A4dcOn1E6IM2U+7mv11urln+4uUIJNLeLQjQ4um7CR04CwTG22
AnV/hiUY6JmoO+XPUZje8lByrsWPtopYV+kttX/ktuT69V1BzhnXmsFW0DZS/CB+1nDmCvYU7+Rk
vY6kMdfRs/daMxYKfVSoQSp1fEPbqTxmRsvWUPpUm1CxiKs7GxLEoYXD/tFD0unwlT2cI+W06wpb
0ml2BDqP2ZdEjNLUKm6UwkmUveIJQT2WzuM+QkA/cunDZTIQyXVey+yLWSA5hB5CanXYJ89JH6e5
lAFCjwjXhO/g0jPGeOiJgowbXlbhxpqGPFMVN5QfRleRXF+oZDKEbad7Z4fSFCCr+Gp/nV9strQw
oHqvSMwkGhP0BXKS+Wrjtw60fpf7es4sJjg135UUV4PFuosifVm/z7vAe5Zp126qaesqFVnGhCR1
imK5NO6cM0VtYrT/7/EPUsvpOqUf1r/WSzzEHr2GD9IScpPjlJ+pmNXBPwJ7e3Vr/adN1Z5/96BG
Hc9fdsHvlWI0m/p3F6gZ1H+8gkM65pBtvMuzejuuSeaWPZcUqgIyCUlViDNLKgKTDUtYbUlWI1HK
EjabwI4osi7TEd/YUXLe9Dkv+tWdGKF2d4mKG5DWoZ5YMvtZ14bmkSjJjuxIZQGUBwtXlVPFBDsE
EVIcqHkyjh6ZgKQCCxTxU5cnddWuKRNQY2xlxORCd9NaiSZTaNpe05piquYQCi/k6E1MQNpc11ar
QPImpgCktWBQgmNJjut6ofWow+1Qoa0CEl0UvU9tePkvdrwWvBOJtFJlktlcA4ctQEUKRkTmVj18
EMUxxmn5YxwfWfVPo2sjKDZwgohbZH1NE6m9qYnhiOPyF/k0+TZVySmCX/Y6E9F4ys6J0DlC+QiM
iOojuIzFDspkSzdmE3Zq+zD2NHCRsNJMkF2n1O6yt8Vv6nXiFvUJ9JeYKj9IdzxCWW1E9e5YPaiL
h+FVcJAkYM0mBY/N9Rr1nZFmSayLkrVKol4GRJWvyosURpfLFc5+6GiDFW/F2izabyJNtN8UblWP
l4L99OelTOHQXwz6L6JHe9uaXfJF4/Ks+1YRVOqhEFArwSh26pu5ccL2CDZAoxbrCnstKPUZUEX+
gYQACxUAvH9cJ1rr4mGJLxTx05cQ0KP4XvpuI9Ez9JVQii4q8uk+o2dVTCsLbQSJtG/ZMubbB+I1
TvQbFYosILxqrYqU3S7p1mWiTr6qAVSQ3Pnep5LdSQ2ktfSXS+X/Lhb0iTcY9tjyXPfX+YnbS3N7
vW3c6vlgR6dD4tuB/7Qkk7OIdmV/XwX5IVqt0vOpu6de77115zOFNF0wPyKLztZoa48YONKCabHi
Dg68HbWteP9+YmbGWwklxayrU+hs05sHyTy4MH5ofFrF1iaduVFFCcsuaDwd6C752YCCfp/BLdtB
59WC81yF1ci/o81x8d6k//qkswobWOhreL1FZ6RCKOgfG98V1finoPxY96veYuI+c3NmqID3U/dr
9ZY92tjwhyOOrAw6MW2Ox5u0+r7eesz2qKYrN3TsbgkChnv9XPxkZZDPj8NWFtPksfNznSy9sHF/
ojFsEXXGdhXbjNPIGHVBCOhUgQt9X0RMrridorwTH2hqjv/dBBkTXjmokBkYxbl7ebI/Dkt8jtcK
LKaObkbX9/IabJg+ekET3WX2hJczzSJcuL3tLm4+XiAl8+j42k4vvRsVNwuvy0CUkoGqH7aVLBgm
uA1ORbBGIHgJsuHmElqn3oWyo8eNF/55cTBV0fmtrLnN/2xGE/nNdueXcLRYOkfLsa3rsztqVsHy
sWQy0m4RWgNGCtG4hskkmGom70bt8XHMKMKqFVR297zQMJfNpbujIezuflOE3lcVek9ekG9h9Zrh
5iF7O8WUkoSrbX899R3wRdWnp5gVtOczBAs5A9tBRru0PESLbTRgdDWDj1qd0F111w9MiW6/HIvo
qL4w1+qpU4Y0lfChzkzODxFUuB8wDIel9bQdDOiGfHWCGaNximD1ygCS5van2ERnRiS9FIeQ8dJl
737bYewboc1FSQQS4kU88Pep/XX86ExbDLZbJBvoa4f01Gyc98swvcHav3hh7o4Xod2OZgN3eINv
yd4Z0HJ41ySYqPEKZ4xlZKBh8/F7O8h+LrOw8dhahX2WkvtpMy1uHzwN1qOVHfq74IXryfSVUSth
xPXwsGcJhdvnBlNU4g3TZF5Q+jQjyQlWwZW5BIx6DPxLAJhcZ3EGWf7gvKXfbFEI4duTT7uG0M8G
7oilsvk6v1lDl4wRfTlhjYONFZTRNXLBXdzUjh1Y2LqEvOJm6Pnp4qWkJ+3H6m55ja5OSAeZU4cX
brjjsC9U6zOwL9leGCMZjAYb5pqVXeSQDiNc7ChK32ejM53YDvH2en+IeDmDzRhk0x2fnSDLo6lG
CdxX3ffcjgaXHY34U2sZM+fnSovL6D6b9bwpeutTWBHY+Sn37I6RSqTGGG91SK/MP+bqhW2mTWii
64LMph+tnZAGIvlw8WEKSGFWI9YhvV3uD0XSxup/ZyWzeydwUsHNCU9VSMjQSpntMPtoMYjZHTHh
KZ1es4cbt+Bwz9gnRsUknj1gBDKI4BSyOAec4AttrYf56BR03pgJ1A6qT+ZT+Q9W73iLKvzfJVi9
zZZBd/ncTB7Wd6uH5VtVBptV0NFcnZ+U7EmwfEaH1b9294yqOEeTBQ1pwj4rFPXewgrTDqoQsgvZ
yKfI6tPujd1V0LxjNvFnNSAl7zzsC2iEklp/ShI5dErDy8fse0/jgMn1wGUa4K76i3V0fD9dQ+uc
5PvYZcZxdGGtMMITieKiz1BhJpSuQsayx5UVL2FFRtu+83qyk4fbuM2YPgZR9mZDFZ8w87mk0CUu
Rqdtwkp3gvOrFT5i9YhbXz1qGBmptP7qNaw7qxNsSL4V4ZGBPS75wll/MWjCCD/y7fJRLBKXiUsf
TfbuHaOCooXTbZ2HzHtn5A/9lwbncrTrpNkbJsMhDuykt3t272IJ9qVn+9j3e+fr62kWs6jOzI4L
m1nSeHTestG+nVjZgEs32LSi41M+OTKs8W52572dXm/30O6bYzyYUlC91gzVVfzMkE8cDSN/1xE2
ZdVHJ5muX5U5vY5nwWnoMxEzpwfG7TWPFnJpt9dMg6Ea28S2w+syyd10Nkv9Q2iFAmuz72vv05kF
/ixcdZFkOAMKPA/h5Rg4bujOGgFseskgt8h+IEb1w316zoN1mHe3OB7t/040dzRdjqnkXjkyjWud
c8+KPHosUteZx4336vH6AMXSGHcWUQtqpTHKFl1maXHVaSR17SAlerxcHnfLmMVwjHKGlCN06Gfh
GaGmRfvS4focupfoHFXh8bG0woRh77d20GAC4TaEIWey6Kp/mWzHuR2c0eIx+QIUTBnrto18lXua
PbT77gtnZPnfm2W0+W73ffYgveWDxodN/SmDylhLLm/vlOn2cXTZDezCZBwQpD7kDxWdiyDw4y21
6NF1KoMzXc7bu9AqCdYOnSC6gEPzhFm+Beua8VNFuFtGTXLCw15jFeUJU98v8ewZ5178aFQCSTfg
AWPVn7d5/BgEDUJpGq0xlw0xcSu4xtd9iDKxNUWC3+9w+1Ps7/n9MF59txBpB+116I+y+XkdVfe3
u0UeZY3gp7ecLCnUvUWskdkD46iCVbjkFpiyx06ybA+vgcukT8igc7L6YZ7YrFeMFlT87mLXejzv
4hZWv9s4jRYTsiP5YP16gWiZMW0qapK7n0W9A+PqzX6yEKAtFiF6h216vIZr6qPc4HB/f21El+OH
O/HpUSGpgD083nyGqfltsgzHbqcgH0mR4/FlAdkGN/TgLAazuZNE743DSwlX87xCuXbqrjjH8HZf
VeGVkZTLDwyl9XUE4Lsvvpey7fcDht4xhc4Z3xCNHHtOFq3dsLQfPCafDc+MeXu5PTDWnuqf8LwI
SYDuXzqHyGJSTVh8kHVjxiXdC3bhMQuz66BkCNm9laxerTdGU2+CsxsvZvE1wfZOq3Z4mWO12Y0M
E0K1GfACfumF19XnyX8mP0mI8bxHjzR1EtJ8VGptGcN4X7RDZn0074oiwoV00h3D7s5TafBfNs/L
9PK+9ANO/8J4mfTywRjD8/dxE1Uf+2w0Qxp6DPxOYD35TPhLW3P7MG6vUwYR3oI2ldq4CfosN8Ll
44xYl6mImItZ585hhj2twkrvi0uw6c2OeOTxIX8/xriXU9HddO4Phx6XNR/O7CpiGsrrdoAhuFvj
9BmFl7Ru0abb/NyNmnvaUBD3tR+LbTRePBWbYPuELDq6vJ5eqV5zmazsX8K6OrKA82OI6+syOk9m
58RibkWa/dwu3MTmyD0Gs/flC/hk/LJ4pVLufUlXaMh/Ik+EPQP3cRZH1vPNHrQemXrWZmLbUxF5
ngnaGEm8p6WqOpMMskW/A5ZntGzmRmSOGYhDa7zlHkR07JdvDEKS59uFzc/VJmh9HkZ5P53ZsfOw
+ry9XcrAspNxPoH0/6b+fD1pH8P1+5GRHiuyBVoGoPIq3MZH7N0xzunHCkkyPoxODIC7v3zm2wSL
174rNmBC7OC3833YY+kCAgtGL/pThmprA/dL+jU0GVZKAzXJtolVwvwU7SaET9unQd4HLz2VXrRM
msElOLJHd+l8875ux4dREaSXWbQb7ZjU/LSsht9HJndqCF27ipbHsGgTkx2J1YuIqI/E7vMtSvbL
kAh2s+xW+2SZ98+E1oPDm3sNrk95Njg/N8IjIeuH1wlOc6bPZb3BbBciJVlP2+eIVVKxYI9RFs5A
nu3YeqIZH5z1JUsZd9p0ATPuKfJfl4Rvr7dXHOoFDrZBY8cXbWmAY/MU+8egy3hvfgk6CBa3bms/
PDfD1iW8vTqfXjnwE1YyF2eZZhCJt5Bluj1Qk0xvjCZDS9EGRNnrsgg3yC2DwB7fisFuDiI5Do9c
2bl9S7uX4erbUodiSlM/LMriz4F7iGlxSGEX2yjuMFxwGbXtdHGOtpf7zqABvbIYNNb9dZke/eg2
dNQ1b7Q+RNnD/2PpzJYbRbIw/EREIAES3JKA9n2zdUPYls0mhNiXp58vqyc6enqqyiUhlGSe859/
AV1/uRPD7ojV23NiME/uifLzkN1Plt8wQWNbnQg+wquSN1elu3x6DuYG8aMn3XPXX3rNa2evyI0/
2+04XDgq0Z9XuqVNHW8pQvTabczt2xQZlh077DvAMDRHWaoE2/Bt7J+wwasv5Qkb92UDF6Yf3bGx
iSr9Nfdma6fJPri/d8+xeJp2wU+gGOvs4jupnJ/JPnT8SGTVTwvJaCrSTtSb6eCc8Zd8z3NoZrOG
J8QxWxHdj0O3Pv4Gy8q0g9925Bm+o/FGeFZ9FV8YEUsdsUapNHvO/ZMeOBhC5UI52G2xSM6whEcd
XdFKR68N/2XWHUvNZkbKkbOB5TPOvPp3hBNl/NqogaDkyljGXKydHTgcptszR1xEUrvpsowq2kKA
KMA6041WJL8uwk/VlUN9HRZb/36QZ167Yejo7NhPMT5soKB8DxSBRCMaXiweq7Rkv5ncimV/amb9
yb8xgedBpAtpGPl/9pw3p5QSSLAzpITBk58LVkTaqxhvw1ZMd+n4THqsfphcmApe8tapPoiep80r
HMOcawUFw+6OzJCcRrLE9w1dPcKgs+JOOMLYcAZysgntjPu1VQqLiKZbMWK7F2OUBzRsGWYMpjN5
sCbL3yph9fuZN9EhxnUEOwI62O10HfwWg9PZRFhCwsuX05VF+jp94owjdXIZTgwL4fHG7mSg5NgB
Y7Qi891j9N7W19rwaqJ1xg6P9KsWb1oWsHzfVVaDQpAyphQbOl787kng1u12xf84TyLKV6IAkbhF
3pLuPfIC0kQz8c6I5Q6XRHZ/U8gnstvRnyeTMNzzjs0fHt0VJgudUtvbmobOwdPZ1ZKtZ8xNxZ7e
Rr4Tc1LueZi7NaA9Hix2STzUoVGZoh/Vfd/NACQIDY/t2ejLH/Om7nid75NmlpYOubDn0Mt+Oezb
gxJ5vr5V8hs3avCd0fiSb+K3MxmvGImn93zDQ6HHs1HmmJWjmtcutcef+ksobkftav2+Voa61A79
joxbN/Sdsj1jklCFn0XkWfns2+Vbo/ddRR0MSMCY+NtshL2vKDMJ8ORI+L0F2XlcLpP0qKreBCqC
G3OCt8sX1l6OdBtK1hAdumP7WfHpy5cw1wVvrSwIZoLG/By73XeRzTEk2I9ecB2KG5iRPnGbcttr
tnHUGUaVdgr8QQcqhi+LR1//0J4UQ076iYikWL5ct9Bm4Up6Dg7XaD9S5/6H8bRdTRxPpIyt1bXC
eB1idLpBNTzaajgh4fv+nquj3AYMmjhDstHxcwDbyDkCPzv7vo44e+ptgqt5JpoRgb7npHXz3yR+
vMd0Q/cnGVvdJw/viBNDjebVENry31c+fymH9uibq9pcaeDLbzufyH6g7dGKH3bmxOE57fxlMjoY
o3UaisKJ8UExVsv7q/MqZUbDzvh4TIyFsi6X1rxDFlnNlEa8aUIIUK2WSj6nI4wX18m9rtbl89Qq
+3sRuq/gO04uoS6yrfPcd6RkB+fxVwMA+ZlCVObcRG/mz9KU3fHQRiLpHBKjq322zGkWDgPmWKIa
fukH6k2ZOBYolOU7vbHltNB3WGvYOqXHhRhgoqKV7+oR7yNIO5SSD/5u+vsy7s9+zclnTDdTtnwC
QlW7uJGpAD8H4C8Q0SGaCNJ4k0NgrdkwCEldTZKZUtkcnRweBUGvN5O5IDA6gyzdcMpA6CTLZeDu
wcm4sVNHzO7MkmU6U8KaXFjq4eko5xHnYe4ceW59ValXms5LYTP30TYvjIpX+RvnYjBGQjPnzz1e
QcGhLQn9Nn4pDg2of69TjFdIO4GX8ZVFACouLeTAZqBrhyDf9tPVK7mMxXvyKPGYMSkOcVBhU1K3
gSXi4Vb58nysrVRYHO2BujPKuc80ujDnJRBSC4EmWecTrHUZ+tQYoKSnhsL8g6LU6Fav+iPRDgCr
A+UGGckmudGhE7AxDqnrR51dmXPTP1V0Mm22ejZ0+GYqfBKm25gujzhlHgqc9CuX1qskqG6gl0wn
djS4/rDr+luLmAuRFX8xGb3sWjvr/Md/ngbr8vQvEdK6qhH+rP6mztlFXlsKhR67t5VgXoOxHN8f
OcbVx268hQGneFVmU6EzzR/zCRf5FbS9YrpTOE3gRopbH/l2i9ptWTO1U6KW2is7sGTLsu9v/+vN
2J6E6t61pouuXZWFR2OY/TXTRdC70bVeaic1c5NvbXGCreJHXqbZ2b5cqFg9vA5s9Dwf+dPxe7ia
rpr/pFed6pxpcn7Wg4/ngxP+mbsp8PSjIl8eKKd3AiqtC9/w+5tTJ6k3EKqVbYaUgkaguIYvLytJ
ovfJa4VcqIlwMbmn9uBxwHRr/6p85++v+gm6aLrtbEyh+Hg/rH4V+t+EdfeRKJRD3e5S45CsdHc4
G15SiHexixvxz105Zbjf9iBf4bm+k6z9oqEMPY7HYd53gq7XIDRdtuDZtnNMkhPjS7bFI/nE2rqh
0XzZpumwz080m1qNsOoc0c6cDQrR57sUWrhT9T27qrqYlO7r6/laQaY7F3bdiHDbLAO32j33Sojj
LcfzKqkdE0a5W9DEavavtU0v4QntK3wDw8loKUZ4aaXHceC9rXsbb7SAkZ2xJuSQkrpdx5GjICR8
bWtX2bHkCGnpB1gdofjWKKNl4VoFs/DhL306JMfCGzdxFF+MbtEh3oXvJXx0jpwx9FQyxqGq4bww
sXbmz4Ck1rKLjgWq2MGB84ufKWnNQ8ChbLIuQ5e8LXD2Gyfa+FPRPIsdDY8JTiqKC8CbnJn6e1kk
og0EgId+kV+DOaceTadsP+xGdyZej7yxp+lW8SHM5dASdTvZKJRodOtgPgPXzEuZpptB6porw3qS
rFJt9aboK7XNlEbjVbgpjwPoQo7XvsaxGQWWXRa/fQEo/R6gwg+D14OK9c+5MfnVmYkyJ23YjPgS
BlLFp1TIGVs1iy7fvuOvDI7nBIaEb1e66MNEsK+O9XOrn/m72VS3/eVrH5SP3FyFgt/ycxHi7td4
1g2w9kH7DIPCt1wM1anZx241splWvp0APWm8VTI2ltkLFCWx4+oW5kuVJCFjUfkeRMmGeHGFUkEq
aV+LTFCAtYlbvZj96DrV9C9CgOA8he8BsmFn6TKkERzcGHbJ86JQTUbhB4t3Ul4j/8Ofwdx9rcm7
D9+2Envp0npDGQHQtfXP7FJuxt3CvwYrnqXBn8XBNegyEYarQrlkwOtN3LrT+FiYWCuD67dfQ3qP
A5gMYOB8i/Fo6hhjO2aqHPZOkyCDrQ6hVTl99j3ol5CU5WV5iSatHStCU1ZALekvKN04dhq6WvC1
+e5pw2jx1H3FMInt9Clqp3VwYB2A9wWr2zZXHB3V1FV9IcA4KM1h31vCOD7rfTdy3xo2Z5Tu/ez1
oso+aardAvFOwBvb5CddPocH0/BfGhGrQDMqsZ7F6KZpkoZpOkqyqaduH9tsQy3jLYzb+j1uXpcG
gHt8Hc0KAKNOVHTl5sienDj9wHNjsKjWDb0m3vHwV2/BaQqz0a6Wr57KdcPuYdj1aD0+9/s08cKb
proJAyaI9+zQscqfecylI2BIZkwBR+Sv0Tj1p1XaXEoCs8Q8pL8Uo1lH6cjieCmibkUX7rJuZgYP
M95O9sRh0nK+qf+WIVCv5GlE5WKSH6aThoGBnS78U87zadmQYuKK6FLzJfrM66OpaD8tUf3p0DOi
R7Ftgl3RORb5PSOMs6wCfkha21PGJHbfCLc9iXHhWJCIRiKYHswjBHsmcLqtGuvnstXnTwAL2O3w
KfpbeprMZfDOZCe5quoHM5y1WS0Cw72It1iqoAHtYvoV26DzpJF62Qj2fnSi+tMbmh5UCNF5EO1H
U19GsNLovsxlytZR2c/fN+eIPTD6dVbvg9T/JpHTudV4M63XAxWBdnjCNLjm9IJg9DOE1lEx3+cf
jITfhZ3hM2vtAhM6zATHy1RwepfnwXe5Q5oqzrTtte7UL8Yhdm8crdc2OGNipc+t6W1p/Ab1IZIV
bEBJUEGPt1ashdG9/CmddtiPozVW2FHodtmqzzbR6JpkbE+CVDwn2G/jo3YZLu1I6BppZtk3cBsj
zTRYB2O3pyzDdq3bDBdtQkc4ftL0Ydi/yiK3gO4DCeFmbWKkhoAdyxdkPAhZZ/g25y73wuaoN/YQ
HUbFvhtmVAjtpj/7MEiYYM6mDCKW/VqdHgs0VEe9WrbnxGOLANR7aY/pmHpFBLnL9LVbmLfqzmz1
1JKm1ywtxrLhzH4fJ3PmvLAGCLsZYvvwqL9fQMTmPJv+1js6M2IOlgF4AORkl9aB4e3YTsN7xJRm
GvNQVYc8rt2utBPNKfdaevMr139e1NHWUnfPFlBmO8l3QXLkl215eFliQmwdp0Fjd6NFYzpv9uJO
vaePNN9Zf69jzoCDNJrH81hRGP6p1kynAlBmz5SNnLqLivKLA+bDXNNMCAbScWmP4PNnzIL30KTJ
3BsOiXjfeAKtLe2eZtqccell3PJsSxQIZjaW9zvl6O/zy2geVyS/vHEc8GCAi/7DKMQIa2Pp6jdl
Obs8gqQadi0PIHZlH0b1UOTWzFJlygbJ/kmZTIuUt6eKPj9jDI05WfZTS0MsMfJFitoucM/nkDls
KJhQox5cbwAMJBmMW5qjSHiM03VGA/kY4vP4PKOhM61dbn6raIZGjLZLNDk8JlrNPl68vbZmgsHO
VbZUEGRv8CW9n6KwbpDRHW3zXLV7K/4YUkQ1lqg/0V7iDBwptgxsLT/frtXJE/kfefAC2/MuxWyv
ef4DRRu+CwSAETX0Z6PCa6d2CmbP25DaaSsMyykg1BVzejpJXAQwqYUViv+8jjj8kPHimUdO1+4/
3lk4H3vgNZy92t9/kTUGRBfJ4pZ6B+g0hBVgSI2LyHQWRkLBveYrYQYiwsH2C8fHSs74a77MDyYP
Gqol7LT/UW5UC8KI/A3jX7KNZNjk646XliRVY0Zdw+7w/JOUfxlJS3b2NWOjxJ4/Whsb6XDtz8eo
u4YZxSQVz23gJMDLDQXXThpHyLRLGbuJqb+nL/rP9jNtoWNKCor0FvM5K3JH2gHSQcMuYvancEMi
bp98w+Kv4VJGbJOSGcvUC1rRE3pt+C0He9KzTvLalbtk4/1HH5KXTUoAfbc0I5dkoeHv+fWPXovc
ixJD8mih4PnAqAzaGabazd9AJpf0JDd30TmH6CJ9pqQwJPtHnrc2MttUSi+wJkQFIl2UpD8aC+2f
6kN6hf8z6AMx4d2limIcEfWkk5yzNT+6q+4123wvJaz1/rnUjUUz0+fhc5bvLorp8GMvYFLEQO0q
KDZG9iinFwMfjt4eNV/5mPrMCc7xlyRKVa9Z05MzPg6OJaxFHqaDX22GbbR+86SseZFwG/DssgzW
4ZcaXeqC1991iMBL24L8cq4rKIJCV50SHwtKhHKmJI6ROCH1jmf64LYOhOR/RmXH51+80n0w+qfp
hIMYRNG79UekH2PDs3q377zxDkCzOdBAqnanoPaa6k7iTHMYKobpWOo8YKNPneYOaei+RK3msIVQ
PIjuT0nm/cixSq+gyNRF3ohyZL+7RbMJPoCPlia3mU2kYdZZL9pG8DIgGgxAaO+zfczCRkFULaeH
HqLX2x6lTl995IuaRnY2ZZ5mke3EOcTWGDWzSj/U56Wasv3Kz0FVwFdlVF8gzNAYEO+Ajh01EUxc
UBpJuh7X4hlQnnTmqaMuXzY8XoHTlKHdMyEOFtPGia88/ps8Y81A+4wJLJ3sjA0BGtt+Pz2+bjXA
cnMKzU9oPdG6z+Fo0AYcfdTyynFylvy49gOKqDpXJYeUBziDwMtiwjfnO9oAIpn1QbLx3qBOb9GG
xzrxqFOsiTNqnFLfU1/5jAv2DbpvkY9+Y5ZQvdAIpPtlnh6e1HilxJBmDfR3mffzAikG3kvwoHDL
yqlWYX/00+PxpX2liV1jpct0arLtcteC3hXtYgRWXthSWjk1yEC3STuOfzsOnIXlQYo3IWmc3ye/
hfNAfxQ77REkozu/OTJ3hPWAkEsPNPscGA5T0GyziL16oznGerSWtXQP6FkIY22RePvQ1oan0N2Y
dgijVITke4seci99kJbvymNuT67a+jvhpALQTESy7DfaesRjmVKvzC2yb9ff+sQOIEeHH8wGzfwa
To+0LFV01HtoFX5AVKAZCmO8zr5G3rMmL2inaL+WdanODeJkN5sK9cJsN0w4fAwHzcQvsDc1edQu
LPXITeIMbPuZoi+A1YLEoX/qVozo899wl6AfylFzMRQZgFzEAMsh4UWYkSzjRAALS1sEBAUhTwAE
ZIYXy0QaVCCUCb2QE3Ge/4Kcc1e5udlyygW1GDBPRHd68zvlHQMw1PHo5fHHi4RkP3eLN3D4jkLn
LM0h8LpdAlgh/r7XmAsuAZE4FBuYsXC4ETDhSghJc2Nt39+UPStIAZMHc99PRNjnNySdG24Sn2iv
HhreftDDkeRbhUg2WDhsJZebPqBaKVu8dSXHu1rBW5uQoQJ7kBWGRopB1m8jUVHJMgcAlyEH/Nw8
Hgl+Ja/jn9Ic02HzIZm6klmO9A0YGV64dFeSGvGSKSBkfim3Ysz1SbdBUT5Bhww1Hc62/JeFLP9Y
Kt10x1yYb/tJvZ3TI8FR5z+I8inH0Z/hxN6y/rkiSOq8qCQJ6zRR0jqqgB2b50L9Y0mMl+01/AT7
cKc3KZOXYnnMgOf49iH2ln5PMhqwnFH8wB7G5kLy26WwiwvG8ZjWbTZFt8iY94vRkyM9smt8qaRO
BObgFGGIdcvv5b05NfvUVT4gG8PCld5gGiRknXa72sn3pTnKZ3AGpL2AlPezWFgXq+xXOi5LJ2E5
aAcP1K8NHgo6DlMWQzFOMh49KfWXa+n/C41LzGfShx7Ilp/kCrz3J+P/+fQmrQHl3W6wcKbhRkiP
qdxx/KeR5buXZmcVz2LOZLDZA43tWF7dybqlbrEDektR2BenF0p8ud6kOn7kSE9oaXUYIGJM+HNp
WyP1Xv+9iXRhkemKeiQiQhel8Xi4B5vivS3u+H9/TfKs9WsF/kT/N5/ktrRZk/o+WSJ1sZCiA3nF
Hd+NfANdfhtSUoD7l5dtpS5UxqIpP1I1WuErEXCs74pTfZGWaFJjkEsfAXkt0scaA36MdTQPEPPt
29KWEW7nP5K0dFCQlGnp1/yfJzS6VCgd9+gu7+x/D5OkzNJ+Yvvmwf8CXjBRqjYLKNYh1B3ORknk
QTUbbWGJGfgSvP55ByTzFjnAPwMJacUwzAE2pAiinI2+uSZXA6HOAJf734z7yA7L200W0loofjBu
lqzCmeyKH6o7pnZhUWpOn9jS9D25pwBHbCsRa1HKKnjNf5tMtPz/kr5ImUV1Cn9gPXKTgWme8nX4
R37cKY2WjesBr/ZPnaGtoLh8J+zfbxZzCvh2Zjs6hh/yUWj2U5QZEwF0IuTnVy/c71WOB4WcJst/
WDvyUeG1+WMuke3rAAY+EfnRYr0zBGQuyWNhsJ6b8/i/PY31LRfF8xGyohf1n4zPYjC1ZPeW/Gep
o0akDDm/WUsdluZJw3UIOlIQo52ZaVU/0vpAqqZlPhv3iky1ZMuybq9yXbXYRHBhJdZMGpfG2j7r
2CXyLT0X7V/P+5mAfxELI/yUHxIb/IO6+S+/Qn73UkrAM/NP8ALyzYT/Lqn15cGYqxu5SWh48LOJ
8K9+lQ84w+ZgPvDxdNaEzmGmOfKOG/BlNFTLDKzdYU0P2/Cm/y5t8YKR72hyVcsNhztciOYs3X6k
jFJuK2hdluUxmjdnY8xTpnn1F4QnVhXLTL8WfDE80fBNpOEhk8WxDZpJhAK5a3y4/o/x3fjfjZGC
GH5JEt+AaEsmK1Q/SBDRIuCofM5cJwDEliIE5CWQ0uX97Hki5DPNDgv+K1W4UiLrY0cnjQk1jByk
UZss3Gn3pZ4Kv4g7mlBq/bcthQFSAGC4ZDZ1R+mzid4X3ueUV8K/CYhnNv6MZs9vudUDLnxKYvp/
ThKIB86ywaJcyhdPEAqXjPeaDgzsCeGqFB+T4vx2aX4YXs7oMPuneP6NCHMJ6DAwIAfy/Klgu8+o
npBAa9Jmgr6GaCaGgtP7+0/+Zak0yIEiPqR7uYZDFvGhUuCq3aWqNee1pIZBthyyxyvoL7xa5k/x
qz/rLd5/ESEgNCHKfQLh9C+jVyFui4xf0n4zfHuQevyNR45y5wp6Kmxif//7j4vTqIpWr3WMe0ld
n1KVbHrt2Ku/frMajQ7Unl08H5e8rPoZvS6j8VxjpFZjzBXU5E+anwH6Kb4+Lurdr9/ddegfPptj
3LdwngJbNdfsTHrwmz3BcBg2rYoJp/R72RuUUxslX74IvWQ7JOGv/1Sqm5KimWCGWFP1l+lVa/da
7DWq45v7griS53aEzaNhHQrW5Ui82R8P3fhYH6igUgrjySLFhPwbRgnDMfVNQeVR7FE8WczwLCf/
SeDPWM40pKJZmjGkM1dhf57u64sRrMe/CcEwgaN2G0MRKrSkfB3+TL+n+rycCJOWhNa7cTvUhOFu
OgLasFZTCFm+Mw6WWv+j69ugnavNIvj1o1Xxvo27RmjbEWNpeIatrWKqCNsnES+sdBqvVh5MIqhR
DWM2ZcKf45i2i+vVYCwipA/8/vekncfDurAOxnS549CEYz8WjbruKtEt4LpY5WLsn6jF0k2x0roj
woEcoZ7vMGqjYu5x3b41rJRuHRq7wfIs7PJxaer20G6C8tKY0C6fjnHr3s4Lz69grfazrlplLeP0
k3YrGUVdXhSGDtdHTd5e2ok4V28OXuObwA/+HiPWg4k0lGIdXopFHHy8s7ARcVgBFgzaD6wR5l2H
4mWczf03DRlrs3unRxjX5wgiUbOoio0eblRtOaQwX2/KaM++kjDpZa+i05gG32//p0RGCKj/1sUE
suWjqdxQ4+JNxaYoKA7pl2XZU91lJr2BhCYNJKagyS42SKTDR7AwdUl9KNaqqK9mb5PyS5W/yxgq
uNpPeB79tEI7tVMxJvTtWFJOwDuYwTAN9RvsLX6jaqQbCfRjTNyRfwDBHxJPvw2XZotZJahFSlRb
i1L2Mrq8Lvk3c7jnod2Z9vgHbLBV7jeu6aTNbvVHJ4b+ruGt8lB927i8YA+mzgv4/xh4TSZes3xw
YIw+wIIpb+3BEL3l6McqpSefZ/+CQNeNBymv5yzLbPKORTvLxTTiZOejQsXI7S60S8o1w2Om+TYX
Uq7i76+J/Yb8KjFaaVff/Oqr6Adikgm/zXkL/VaIyNEZL84uyQ6NheIkpzXGNhtk7nCLwBelp3wL
YSgQk+N0oaEEgdPK4NRfGa/1o38t4t9ny3oT5jz97NERSLdutLjr+DlH7BnMlOWXb6uMbB24cv3h
wwAt5pSNH2NRfzELGQuk1tCMcwiGYQprJrtCbx/SXXqdQnCvOYHhwj8XEL49RKIOKvzO/B1O+n0M
h+I+so/f2YzHSj8/v1+r1lr+PFe5JAh5hWqbNA1UFFRD6wLVP0yl42wWMLaa7OEB7OCNBvbrlAlY
4kyPxnjJIuzcwCpHYL+PvnMfdYrQHoxZtJHtTxyDPAbkB2eEHhHn3uuhuoZso/L7aAVJlk5nPvo+
5/cJZXNuXzkAvLGgmkq28VnG7U6W/PUWq2CTmnZRFA5UUcVhOIMtAGaWz3N/RR1EFQnv7El9WHzS
AS1U0eaicTY6/RQj8xlShfpY2siBip12Y2TCKYZwBvWOvowLeZDMbJ6cP30Xm8KeTeyGKfMTJUjp
hl83/2Tr/hJk3Nw9merOKvcJ2LeOyjkPqpJD5zDhVi2mvZsUh7Zw1u2PclWgEsUOLegbkoP6e2an
JYplWJPo/EXMLM8XUKvP0+JAgv5Wrwy7MF9L7QBefAuCyvqsBLPOXNAy/SOfQYe0O5ZsbrqBq9Db
NfN36BnMrGFpee06O/dOuEo+mHqEDKc8gzJbFVMXgt5LHGfBJcA0K5P6YTBi/7VmBLzKG/eIdlt6
Hy2Zrhz9dtnYiwCfhkKEJFxmc/gW0RI+2WnyZV510aQieLnW6fX0JjMD3cjYAVeAIu8DYREGxbTZ
JrBpvMxB4Q8azwKA7pinpoSi9Bt4cx4sYuy26Q1uWPJVw3XFh47h6L3Q3DZHNDYz4NkBAjBDl/sR
4csco4tir14o69ojq2P2boTK1gcr/Ix/xeKeba0Pc1kteiqx+4CkyEcTUAT7TX1VpnPmoXHpYE7z
4ffQ2VokKYL9jkeDpupRfykf91FjQ/MNHxZMXlUou8aRLE0IANNTbdjqPWO0PvurV3+BE97H82di
pwh5D4q5Br+Tgpqhs5t71ngpvr3b7FavTorDGe+OV38+8gvjM7zQGHP99pzR5EtA+8qholX7iH0U
Riyl6pJj27yULqoWVfeCL0jPtf3xoZU8e0AkzRoZmS7Ywr3RmvukOcxCu3XnlLADtXUxJm4qxJGD
WZ5oDfsAWrbwhQlfzUFKaadsHi8uKDnJbe1PX4W4KzcMqV8MW+DVRjsiMlbKZ9jZlqPsT/XtUDPT
tVEYwFEdPlQ4GY0IWJ/Uly8nPVLw8OZcmuXvph9IFUxm6PIpfO0iSZPIBESIxYyTfF641G5YEkco
8ETrMMI9hCVppni2mHvFrcCtwJc8ooq+LeWTLWBVnJAV0HTNoXiCXLixF5+QUhxour0UjfmFMgMW
hs7Rx9c4YtYLARE2kxNt/HOxmqyJSm1cEGW6FbQj6387rMw7/YKVOM/fNtMf9ayu0/2nSrKbxiPd
GczBmKCRT2QIs9rJ7h4yzgqChLJt6AEbePgJwVAPJpu8KyN3+zjMJfql7CJmMrQyPcRlt4nWg7nJ
mDMbdvExPb35SXOhTL9zBcIKK+vpqTwk0bH9S64wl7XHKwCBaRGzPitndS0QeVqPAQMjTdyVzoPB
+nGY2gXxNQozoNOQO2HNnt9kO+0DYgdm85MfjrBJ8ZOx4368utV72JsTtg3Yl9VXJXHQLVt1flU+
EsMOk90G7g+LYeK2xY9awB2DYwPzLcD0qQeHkoQUMBK0M1hea7b5+gZcqQ+gEzTLLezmzuaGAxsB
O1lOmjGNGYb5tJ/r2i+xruZpipeU9+xd+DPrEm+PckcNuHvrsx3sIhv6a6vvdesYTebmWCz7HSNz
Hdfd4IuxhRs/N3q0HZAFkBGGdPMRX/dWYqu1C09iQuU5l1wWOoByaZxwDofl7Wb8JLcB9KdQYO8n
41k3FiF39Wx+BW+vMUHlwF/AH6llQPpRSuL/spmsUMMhybyMdVG8UWAp9WZsYLzWRasy/hiHsnPl
Qg4vtIdV4jE0LXE54Ej3VwW8wD2yUpoOHOcSptzlOkiWOyQIk28YdTr24655uMcYRDHGpvp3gpuh
sRbQ2L2Wowf8F3m0RSKfwktflQIEMbTuCYXgLmJYb53hGGza9hDY3wGhG5vwBKlE75ZTtMSXbJb+
HpOD/jv7eCHGqmYDLFPyrkD13xB/uE2IaXSvcNA1MoFGWvmHTiHKZtpPk+5CpKlPMaLNhhBna9Qx
t3W6GnGPOBqm63G8yZFntAjqUhE3NhIPjuTrtPqoKOEYegBqMU/SX257ZQ/4+hfQRmnZQBNpQxF8
ZdcXs5bJqulW2popBswebYe5qw4aQnm1ZLCToO7lgPWS2Jt+NVfio0FWIf4+lzzLmB+bxcb80AbB
XCBrZuhlq85JHhWme85jstLxEZwlGq3eTUdTvOsYwWaTWcpkfPmi6ky9Ib2aqu0ePgEYKaMyrOo6
PptT1Vhz5PT/YNviPfKUc3mLg6ViWPb7tR6sx3Q9Sr+UtbEfa7uOIHqofJob18SNc6uSLXw05WQa
dsS+8keL7u+oL6djBwcCBCp8F+xVXnqZnBl1rf0feqG/kagje3rwd/tsvUQVnEw5uIUZIq8fQ7BZ
v+Zn5siutc1mExTBjNwG+2O0vq+UcgMtB2FNoYPLz/wR28cx3q90KsD6q01h4Ir8+l50DKNxp4N5
4czodJSP4qefDXs1hljMhw7f0FoGyHOcvKftlZ3Bn56sfGPY3yxrh0pD3at/FEp8Bo3vDY7RYdK7
3VrhWuevTzRUq+w4kD8GeNC6FsxCypDRCrobs5J0PcFuirZqGEGCHsiJGB+kpzgCUsff0gdzxHBg
jr8rmJ6xp56RxqTiydcS4gVJYV0dxpwJ1vIwhZK7TKBFLGPMaeaveuH/Bo0l0vepvE6hv6MV1nZD
LaB58LF8jqRhRbNcr5hIq5YDhy/wYmV+epJtvjHYxyjiWjEpaIjoqHE4nJazoLIfhkOy1Lo/8v+h
DrRs6/YLksH5CRctqfwU6ENxOCLiDkGWYNSNLOTyQiyGe3UsNGrdYrL2M2y+X1a7wKlp6lovDvn3
dJ1xmM1apEmh3f2MOK2fomwdf5Ncg+0o2+HtgBJ10fBAAFIAcHQejNISf78C2BRdkPmFLjYaFmHp
6jSeULukXCgfLd/RhR/qt8k1+zMYWfluqXuGDb1eAZiq3ddLvLkGpxb6eAGlMp4ucpd3MGAJcjfD
NSy/jofcetlVv2Wrfc3eDI/H9pjBdj1vC0Ty29r4kErZHl6hrdm7enSoiPHh8Gb6MnH0HguhIXDG
d+mw8QrcDy1f7HBOXqIx+aoG2C/pHN562e1MbXa6N4ZIv6NbjV5RMdZIdf3fsoPEIWgXVsgATm3h
oR5GQpx4rduqiJMXctVorehX5a3m5F2QC4ZyNXbYOdg/aIgopcBsBV+S8hl4f+oqYnK5Um11Pm5s
Zoc/1BrTA7q9r57wP2j2Ex9BN4YB0rr1n0UKqwJXsH+hEixZme2jnSXHehZ9URbSYczi6TWh2idB
afI/ms5sKZUliKJfRATz8KrMoziiL4SozPMMX3/Xqjo3PHhUoOmursrK3LlzJ3VAlQLpwf4085yv
bcYTwN23zVse8SGEZm+PH917H6jp9kT4BM8PWJGSmEuZDiudEuGLvLnsQ+J5PnoGeSMfuxv2aOWN
30wAcX1ECKK8fD9US2+l7w0i+oX28mjekL01+0Qx4v7+nEpVCl2IhORQptV87qnUfdA1gQidYk94
3U0ay/J9tH06VYadLXVO7Xt5zs6czdfgGL6nDp3WvbEjAnnMnQf5eTNxfmGjSi0Ubp+3ac4CkXVW
pgycUUEh7dDC1Z2NhiXIyg/3UodynEHqZ9GlUJBkj8Wem7cju2AHt6yagnNz+ytQBjv8WXPSXODD
ZomwVJkPZJvAcBVrO+i16fKeTeNWoVb/MnkovU4OLKr6eVMds1zGCNsUq/O3U2vbydMTYVg+gipm
EUIrZR7y3Q0BzwdvuCHG3ypQxjetnqjOZTlnekU6XazSD6f3r9XzjM9OVCaTTqGXvkGkoyCBG0Eh
Nrve++qdeXbOQGtFLGAzfMyf33frxm50HY5xcPmcI7nEZyZY5mlYWXZ2H0PIveXp3/Rt8zHNdnHV
T7ju53OFQH43Yo9YU/cD0fvx1JpUNxTTY0DgqOBmFx8O2/LtI9lavWBSjn87nvkjbX18QAt2jePU
n03aL9tcmcxyfXt9hErGLyrj7hiUx0srj3zj8Qk/ZZOul+h7uH68Py3x46nXAmFhS1n0FzRi+ChC
QCxWOTMMzOjUygDZjtbnBrdvtxgoPDT8vu2RPIBN83CdVIZopRbLo/m0m36sXim94s8oMs2IXjo5
nHZOMwXQsyi0Jt0raaMSdfY5yJjzCrZ12L2RyR0xP5igg0vf2h5gaYXy8pXZiEGBX09Esf1TgYsx
UDcQIgOKSpkgpYbMSXP9PXmCfBFUYThJ5EroDNm6IFYSOwIpWIR4XZ2jIbz8PO2AJaGPh2AF4kgY
s5HfLxK1E4j9E0uVrkj2EfGgIX+jLJG/9UqqyLfUkdnX6DxWOSNLrv4adRzfSdp2KMyYh8vDf+oz
pmhgD1WP4A8aC1SaK5C1zJXYEo7lB5GIXCbWXNVEOuCY91TM7EQdvC0eo1piCQ30a9eCwvXf/I/T
VuIPk8qXjQY5wbqSb3S+bV5wQ9SP4jk6v0Ge/9rWkqPj25SOhf6+f9vX9rXsh613503b79oXc1Xl
Nqm9GCSo+H9N9TkCO6pS2c0k8y6PUA7L9jn3OLnw5JKnUshVTenJZtNEOILved5wr1x+15Vr54jr
deht+7Y7113aAWYpabypnt/S9SOwTi3bPnazbYhRlNEibZcmGcchTq+Tz/03RDUq5xDMamar0zUj
e7CVyXe2vuN07ezIorCTo8o909q6MqNfy43hz1Y3BF98Dm1Pqmk4iF/oJFP3+eHl09rhK/2xXpQt
iqLNQzIIH3MIit1RtTkEbbcM9LI/h3S5efS/Se9G2Hqz0BVXo7r+O25YdqoUJ6F0ckyAOMYVcaHj
9WHd5LcjdJdVlbLPVrKe/dhw4elWcTQHDJ1A2bvd4YXnF2+7I43IKkQMtcuSEk9q4dHeWneyo22N
A3C7jp11E1iAm6QQNOs4zV3Dr6ADwrBr7+MSReO/2KwGK0jVKIiHtEKo3tePzOF8lx5xlKp9Ev2z
rmx5MPzOoDrElli3hUj6K/OKqBy6dedPYERUKa89amILeDHqSYKs8ORywLa1ROwgXcvun/NQaSkC
ZGXiYZDfV3B2S1kV2TDaj6sOhd7CQLaYjQpU5qJuqW8LB9oRk8ICWEHCPDTExkUeKyNcosvYFkkj
+jORaEJC8IVP4tMo2UZgYY8ukqpYO/tKqd6oyue0Nhnd4OpeHhcf6kizpjGf3LtTfTNCtqwFD/Ov
2LVBiUksqjU+sxBJmCZ5CpSun4VfxgP1IiQ/kTXjcGv0MBGrybxCSE92qX2rb3+y94cE9kc6IB86
VQn6O9FCLapO+7IqWiEebzPaKRj1m6+c8NoaS3zxT+zVB+3L2x6EsusULyuiCKFGaP0O3a+BGaYB
Y5ez+Ew1hpQJETVyhSbbWplXqvBMaQb1y85qPHun+g/v6kpPN5N1jB2Nc/DmJt/KQCNi/8V49ZNg
SBSjkKxLfy3Gm7H6XxMym9NX0qFpy8uzYCykbJup8uXr9kfTHWjpTzmSx4fa5TnVNoVIa8Lm+tX+
4faLA25YcndKCE5TZp95VFCMPDf3XMlE28xeofVlasVeoqOoZQHpuzu1tc3rmNCc2tIO7ezlJsJN
s+Hw7Qdt5EWbN7ycm1i9dtT8T/7CK/9VdIxUGhqN+xb82O4Ucsn2Abbl07Z1XD0M20VimCGtQRY0
Fjm34Bu0UvWYpyf4bpj4XGcflYemYd7ThJQ8eh3kQWekY6dP+8b8iZJ8GPivAPaUnReB+K7lFNqd
RPoEdd/z10Jv0Z3S4iFL7t4sKdXCr9OnYX8/Lc/RkZByAYxKMcSkvn4y539ukP4qX8mdkO39JiWf
A3vNhAdgYpsGdSSiKTtO921mz7JJ1HO9Y7XwkkshrD1XXxth6zWRECnu3Xceca/TO3j7kw1PUfFR
/Hr7uHg3QU2ZSZ9CJAWzs80c4c3yIVXdfK+5VfnxxJaAjez43KYMpz19Eoek60bHfgDTNm4MZmGZ
oCVHqe6yWrYBRd/hSTRS7UkJ7kimDJuXdPP6U9pDkpTysY0KwxK1VETJwp6ZWT+e6hT5U7GKB4ep
InhXzPNYzaFwhdwnK7aZeJk3Doqaq+2NUmufpkmI0g3ndYXzVDdPvZA4mYx1CedttKLStcLLDSiX
VzM+KtjZon6Fii0v94s0I9P9wkQvvfCEauN318eWYnZ6phA3TNu5FyRy2tmvwguKfI1U7xJklwa8
JH4oskD2b6IPwgZ18zv9EWMjhRlt/4ahZTvMERq3gym7ZorItNNUCW10L+C0f6BXYBo0ndRjPd/P
KUXOershSm5J5KG52z/wzxUJZN0e0ujhtmIZQv/QqJOlJABGo3epRzxt4BPfX26ECnn6Hs7R+FXC
k5+bkLclN7gE7R0loWZLVAutZwINA8ZKc1UpBmnBLBbge/55fF2S3Ic2N6DfXN0WoJJb1K7dQhrM
v+Z/1d4uVFT8RP2lPsfjJSsSW9HZKc/udhlU3yJTSdaGxCMoDtDYZDilsAzJyl5GjSb/0sx+oRrY
1AJq8OhBRlEuuobFygHhR7uRXoIhU240WVuNUUhUOpjAR1VJzfCwS6ylX6LWP80JKG35vdAe6FPZ
XrsHai2VZLY1B9LGG8T12WvQv6AAmu3BPVKhPKQv8QmFn3ctLKo2Hi2s9aOKlYnGrGoTAbLFKZiu
eix6Nym8HtRzcaBQVcT3yz1RAjV52P6caZtR4rznLJhl+/K4Yr55i4edfPP2fm4j8UAfzPHVgjqm
xpigg/xRZf5rpVNlRcDyfvqGsmJbDuVWcf7Z0tGefk38lnAR9l/p8uUVy2gfm+/lM+qfoMS3tv5T
troipsE1wm18WvSOVGgtGB9VHvP67rqXNd2ddDkLy/VesSEORWDqnINkXCvKiRYHdJlrlPqEXKFp
H+zwfnaw7K670Fjx2fJ4Jjpg+g1q16pXO217wxRB8TvVNWyq8RnvbrHDsu5Jo4l6ssxaWwHoi99Q
U4n34NRcjO3glqYFCZsOlgAh2k4CjeVl+8SKpcMyDQGUn3ULt8Wt1sQmR/E4N7b1LRjS8E3pwNzr
+XM2AtNhRWQaW1QiKgwg7gftfL9vz6em58ksYZ7oluirKIfLHs4rogKq+6cbNjMJr8HXHOyzMxtd
kRZTSJWsaZlRJTmB3ABBPQ683TXwgxlvIgt6evOo4JgeepS04RYzdao56ALLS2OvEmOih/YALblu
3QT5TcqN6b9D3m/yvHjP9hmjKeCFTXyTTQwfWCgz196okcmEKdTAnNDd2LaBweyWCqyxZ9lnGR9q
grCojiMarRjBWx/DWPrZv1LaRmp7Xz0QgmS4g6iEUpeSeCi18xUNev6mexCb7B2ok2DEB4Cc1cMY
QZKutyhbi40X1IWhCuqHAuzmOYXbkWjtq4sxodaSDBB9dYMdpvcDNn2OLaYFxJi5wpROc0qZnh0w
8qxLbUEGTzHeyMUH4VS+a5ykwLnCyASVfNa+qhVMvdB1As9NB2qOuvNuDlZi/0JcXXJMtcJTmrdX
uKbSb5KrZ/V9pPtoR4+P1VWLLfNlT1+cZO2wfSxwiBPtXh05u4je4EWpPgR3sCKFQcHfPa7ArI4m
3vJhC2sJsRzmWwKBTxQibkw/571+1hYNmxp7GX1uw1/A3UGNnKTOMNvyLEaarxK6eProcV5N2/qi
zMa3A410p43Uz6Q7e86Q5Z0cnqxDOUPWVVk2SQYOn5i4IBts+MFa2CWN6PJksA61XH37kqLNaLKw
r2LOZ7gpUvH8bkNRe7mmsL87SL82AT39QWP8m1PzyD5Ab6fSh8Q8KamUnmdIHEn543tfpjDtnlrb
qtxKuXs5+omeF+xlY8lzJWSWSHfeISPhMewbl+9zFn/m8k3xK00JF1WK1c5vZ1SelIzkFxfHvAJt
BCNyq+dZEWm62Oyfieyeco9nTOqGyM8GkyRpKxRMaYnZF4KQKhwNw6LzM/kPunavK5Q+XN9K2Qci
5uqGUDT7QQCFHSR0IphR2HZTzbzlq4tPOnxjvAzpTq+Hxqmx7SfrayaN8wuzHXSGX0lv4DWUdqg7
7sYL+hAQR+h2TF+BHcGtD99S5KafdlE89qBHM8TpygWviVVH36j3+0+xg8qqTUnSNWbsvJH5WUKJ
Y+NJN0lyOs1kEW6ZasfGFq9PD9jeU5LyUINheGe0RYndVtBgkikn5mnLrCMRTXKsUCspZrd21/me
hjtrxpRwu6NmrbUk+s1pcAxVbJUbpxsoYd5tZAg//brVUQDqMu5E1m5kOaqigka0vBfSrtgsgYg8
oPCX9+r0cvqlVKJz7h4aSGhQEkGuMf2QLG+fbXUoZKJs/P198Tv5Hf7kaqTLbIASPfgCRUFUuY8p
+Gebeh8O0uw7nh5sNrwJw7kEJ27rdZDPHrcXZH3xu5oAI6yqx7cV8sTG5opY7/8MzjHRjcIvFBqW
+a51neM3oCJXoIWALgQwNs4pktGYBGwDxk1J9evnpVTO/Lqv+2fbursT2MNh1Zqn0NS7fgIXzega
5HrctDwYHgDr9vyp+jTNAHg3FpLqK2ClArYO/QXSf6Qw0T6hX4Cd2fywaQ3FKKNmP6y/A2PatUhn
vEE7wjJ4QpuWSu9I+NVRs9jVkfsk9DyuH+nUYKBYaGd+Jx/h5GZoYgABIu3iR+RejRuzw/bwW2lf
fETwzkQdkiWqYGETzHfyX3miN7z82N8HdhTzL/+lZ+0+GXziKdMLJgVRCoXuxBdEcDRlgwzL7rFt
H8YEhBB+mKkHgr7k/uHAtlzsGykgFdzQgcScQNU0woKXH7qJoBbxCRNz0iB2J6yC1KivuBnIs7bV
2ZGy+lKunn4rVKn9gAmLVbnTka0ALCWqBYwewB/qFGk2EIGw04uTlI4iwFd+zSCLbmB1ZvlEqtx0
RCn9rW9HuqMoHAAz4GSS4JnB8fYE4ZbCXr51bl1Js0eWkO249/Q8lU6d1h3hKoUJZHnzLMA3G4ae
gA6Ia7i8q2wHeiKOpxvUCTOdDEBZwIPokpCjjaTrCPywCqsSB8m/LPFQLyE6IqwgRE6zpSDBCvm9
QAmAvrHGFJYPk9ENRHxE3CED3K8It5PUiec8yFdWI2cx3inT1n5X/g1ptODlojetr5sIyIaOES0u
wqav+2S4RLDjhtn0ioz045cN5Azdknx3Z2YnI4TSWwMMwdV2v2a/x97ZxzsEPrRJzxMF23nRuDi0
qKBf545PB7Tg9NHDYORwUiK/eo2WNKT8ltxxm3JG4jxCSzCNt8wwo1jMJBGZfh1KExUBFzE1dOX5
mn+t2SOSLRBlsDUNky7WHNTN3YESV2fNhj4K2Q9ZK5gLEEhhLl8KYjlaBwQO9W0GVgl7h1lPLl8h
zph8GFWka/sBovfETjFy4vYPiKM4L70udbMdJPwPx+/W3A+ic8+kgXcvyRqXnbKMO+0KbCxEJQhV
L3aIsl4ig/8A4YfYPd3EZtu2Elf/nWoGAmKYjVO0tLjuZQhmdY/vLESGT2u/F9Ry0Unwd3/IVBM/
qHUzW6dc0LZ27RQZh1NP1JpFQzmgX3Sn+7UFNQxSqs7YQWv+ze4eWHJuLT4TI59n3kEhYzSBMhk0
dkWKDC2KtNlQbFVhGeimDU2jQYUnmwWpfxZqbmw9Y6F2gW8dWxXrLFhXAJ0as+7n2PU2YRO4ER4y
OCEIst3g/LJlqoC3EPi2RnuR5wQn6C7CiWsHKIRUX3xOCawNHxB+b7pfxK0sXkiam6+TIM576Z2f
7YZd+jsT24g/L5viz3b2DAuSRXl8xPtghUKBZJ8sZ/gw+vpVsuyDEZ2map1z9jd7Fa9p3s0+V/e0
bJWSrYpB+3OJIu58dVm/vRpAQSGpUqL+5+iHdtyGVXgcjuitvvwKRMywoQLsdnjQci7RIHlEyhKI
b95Jp7gjw+6hVXgikq2kUDeoFfnV56edBUAgMcdnCe4vSwt8kZ9yZAxuoftsgnCXNt7qARD3ssuw
NSKkRjJsQTsdkcHNaNqZdk71In1r+YwG2WUeiCI/H4ifp7S+86+G3qU2KkS8xtXnwVzKeN4ddtdP
pdi1O+Hrnw3itZyaf2fXc5PVYGmY3Cd5oQ+mWoLFQ9xXvbISdDQtTLEoxgKXLXvNsG80SFDi0sK+
foX4nnhHc4bxwvxk4CUYE13BLFZ/d/qBWJGSosbFOheogXzR9F5vlo+wwAngAvuql6tbDFHty1ej
m9HzPW5ebl8HamE8lXX12BNzO/aSnUto0JChmoNTrOfqh75lTpfajcqlLGBW9t1XYs8IEKzN0vnz
eV9vzwfqa3hdgYIKizEKoSADFgv1TGCJ77GSQ3fRLwCZZ+t4PEIBMUD2A/bGcHySJvjZbJP9CzV6
bBV0XAiVL+Xse6pszYaVZsLeQ8wJoGG7MDi3/Vu+CUrY8OfYL8IOJmt+pzqsO33KUrSBmA1bH+Qr
EPKAsOEB0PgFg2CYBPrLbnBkizM6O9I52F2Q12MKtZxTzDIGmWl3q7PGsL1o++GwgwrgZmZYUi4f
111YfyynNC64Bhyj7d/IqZx5rMFMWDA4di4632Vw7OLJ8vokG4BIxRw1+G1t+2dOZMVaJ4FEUshP
3FGFXarlbg9NTdz5Wy/UjjrYGc6NxEupAQsrTuMha8m0OfOTrVS43+vO909MME2pfQjnRLX+HHdH
WiA6GXmlD8EG0QD8QITbOJQOpKsDtX+Gw9VyqZPXZyHii9FsclZF7DTsP63sh+6zwcj5TUMzIwiZ
103p2Z7sSDjCCDFijpMYQjCZYFnoi3awD6wr40TKQ+t0JGxav0LR4ijWrdlJyhX1fxfvYyNZmX46
IzIwkFE/toesG5SYsvOVPfjDtjiWIhLQhWog6/EEns6gloRvhHN50Et2ISBm+0YERJlovRlng9H5
kWRERFEiujYjXVKsaFwSGcYdjjt+cZ7TIBQlltHrmT6yxK4vxEksEMsYqbZjJh9/eRBhw0ILJYNg
4tCJt40TMRYbJRdg8MoCe7uONAB53ElWcFj9/VOf9caac+Vu+lRNsUR0KZGecdHHWkc7AqWAI++t
1ZdHWP3hEPKIdX9UrAYn0aLSoIeztVVttpx/ndR2lwe8SXdxK0i3tDb2PXiW/Af5+0iV4hlXlGZe
X1oVy9ocW0YWiibXVxqgMoMxcHhds0W2cJMh+kwQlZB2tdWGj2zzRER3o62vuZd0bfYesJRqHmTU
VWmKRINhuWz0uS1Z9WwsYKUtctqyIXZeGwVS882D3rDt5XeSpbH9NhJcISGgsIP/+4o1fQ3Z06tm
Wqh0oqVE2XYrtirysWkc2vZ5TFZpR3sfZyR/XTiAH+D3IuXp64fr4yV0YDT7bJOVRTscCHGKY3NY
39Hfb8jzpnMsg1LmwSIp2uWSp7GHppGD5Zh47LSAOlP0KkC8qqEMalEcmWsSN2g34MlTYMwlU7dr
NZcxR5ImUya0bQMz4XNsCDMJaULyP3Ubvaj04OfahRAxClro2pUwUyt1Ep1F497M9zxv+y5STtVD
dWbVtjkwI4k2beXYJLnYNt6wjtiZI3gCnZwCAG5ytfAhUOJWYJFelvpS6udgOmtft41Zl/QKPrY2
ZAquVaTjaQIfvUSgppury4mTSXWcvV+PVTAHb78YqKHH/14oKQHaMe0HhKdfGhGT5ZhJ0BKU4AmV
ycSyEJMY8HzzEoogXdm2sQrbAgeOCzTBekT11y3VoDEimm7ePm7PWJfgDwu2C1lfaIWXxiXW8jsj
tZLYx+954/4TM4DBLy0iD+eTTln4RwLdud6ZGSvMjUv/rvOcDelFaEUeiDoIDmTTNgIUXuKmsiUS
myk7fSeKcLYLm0dw188iL0UJ7pafLmPjDttvC3kQ334xjk3fFaNWv+PSEr1exinWWAYHgLvGipH8
QO6CiNHq7hz3Nv3KHEFOxflAvV5zywq3rRhaAn0AN6JhP0dQxvjYsNk76SW4e9DNMP4qHn2lPpQe
uJxKiK/x30WvibK5FL6TWA8YBnfr+HZzS2ObW9g7kHvnrXBTdfi9GcY+emTSvvi9jX8Wfsq92gbH
Lk+OnjDpLWSthdrdkmPH7wxxoyAjnSdloiw+DuDbB3ZupB8AwAn7Hfdj+Kx5R0pKJBtMVXi61RfT
hyRsBkkebtdsu+FL5EXsZd4UVdv23bLZzP7wbwG7EfhApYo3uG9Bb/lbQn9Ye/DWkLbOoZ/d65CG
Qknsl72iAqJIB1pDX/ctvRooQ93Ez5GSGS3kcIyto/4OzyhW/WrVDa90Gg81q2OpCv73Zvcwa49t
32acryVmmWKqF508W2WWh4oAM4xM6O86Ql+YF3iAEICzfZCude64y4qgkDjDUwjNpzl/2wYWcLiN
XkSXTzjecgHc+A/s0qSGfnWaoUUU8NHvnyQRaDoQwnZddiEohzp6NDZVNGzNfd/Z9W3edq9k8GAM
ma7fQ3IuS/pw6xcZqtiVS7LRnHBqzxlEEMybYRDsEWFrjLZ/tqDiluGEAKkCfh7fkvUpEZA+FLqU
wJ8aD2kyh96xdnjRkOiLGewIoiZDOKQXEoHY6Mt5TnaGVExWj8swyOc35Wx7XifceTz2Dz1zYBmO
MaV3TxoyDQU5z5Dlfg9P+HjBGxQXpK8PejUH2qYXmhByPAL+zvFNEHhPUM/cu4FKOtM80dxfuk4o
BzprzYdorxed5jLnTckq9AvHv4aI93t5XhQeD32aHjCPKBznruqC+zj23IwpRALGf3G6BQ+7XPyj
GJoXWzwdvHKmn9tzFp1O/1L8s3J8FZBzt2+nJz4M1XaG8YoJZPgJcY8GLSHKorWh6vtJP57ukq84
7k8z/H1PKMNx03hfNALhyJ4kGwWbh1h84cOfDIdiEzVndYJNRdeowLUZ61Nljfkh+scU+fnmAvRy
PE9ZL+AIwS1L0+4r/yUUb9dQXQwqyQgR8KUyKLhqMbXfkx36m9maPYi0BAiNaoHogG3htrYIClzZ
WDdHuG3AjQ4gk1NhqFv5EHrNc9Mfdy9OYacTGAwOvTfRGNL0hg6zZl9MTexQq+hmQvqDqro3TB5m
z689xi7TKMGV0WD9A79YTxpCTaJrhsiAfRoH5UffxDLpE3t1EjBCVyZZVVxJbaRVY9rVa0lB2RO8
0MHx+/CnxKx1zgLOhbWwr2VH4txk6FpHZx4rK1t8uPSkjAlly+5C84fFbsiQo2hdK70UHWKnveP4
0hc4XES0vJoKbXTp92Dy+QMzQYQfoac9+Qes/eMBSINQBbfnilOxxWFJ1bYVtbwQrdLTzJbTwZfx
CvVWDpSFp2q7soJQGVy5JL1bRctzCGqlq4gUHRrrZ9GIDcttU713XFCrsuDHhvWi6fCuGHgYRPnQ
ZBCuAaoeXjQm3r19DQ67t1JPz1tsLtjbL3x5rwjwgMr+3Ijr/DCogt/0j2izFXBY0zqAcxxEqENg
bk9hw75/fHzRPzHnAL1vLJrk49DQ2GSr3jBK1WnH174xsdLVI5ZQcqWyWL4tVUk0swEJ9q6d6ONg
LKnlmzaT2DZTF9IoZ5SktSRWhjgvokkQ1njG7yf8dKglYhsJIHunF2wu7iTzE7ZD8l0X/DCjFE9G
T9zpj21qRtn5jZ/D0sPEuMSUOvj/p8P3GczP2FrwTuh4DTsLqI7szJ2sHZ3s+QNP00KeCMu1fXsX
JiySuHEViz6LO9tzb0mib/qK408lrB3p1w35ItHFsTpwVbF2K7jHuMk6xzj/dEw9EwQSuCD0lgdq
jLB4tiy302QKQPmb/UeFwXVbc3QjcF9c/c2auLK8awKUriOkk+w8TL/Iq5vQ3m/SGOJan8FKsFWM
1JZugLpXFJPwM61eGR6Hw5jS89SrwykC4HHN460CWCZ6id6s+6+PINdsuhhJTrZVrZT5B+Cg0A7T
/sYpQGTavXD1cTABl3mHFCdHy7w4QjLYTWqS2LLnZDDnYefXgrt1q9Giq6bXJYqvmTtL6/AP9GfQ
pRTvl+3EEfkzNzskMcydxQ6uMSRTCgMknqvQEfA8nTXJLx2CZE3fXE83yzUmm4exfpg+IH2tBzzD
z2tshLu/PD3RAb9A33QmeBccj4DeZtgF1ngrSn8cR0dA4mF1V76h3c2q18ZBd6zoox6AVic1FEnp
mzPKv+rFoIvRWOHf4OF87GopeDTpwKMx5FgTcghekG48E1UYRmiIPWHoTXp92mZh/ujK4nc3VHMq
8EGxI6aWyY9GC+Pwr9WmXdnRxGBmfZrMQTZR00W+rq7qxqSxr5xooEIKD8G89rGpGIdPM6vqa67M
6gAPZWzqcx7Ouacy4b12+UkC7BrZGcjGcF2MblebEajDwnvTQXOv09eLsKExftyPjW/O7Hci58Uv
/XC2FKxpBfQzwcXDI+kSfrOPykwic04NzJuwn51+6VJVQeqSW4FqDJu0G7VfNOwIcbaCSDNy/jHD
YW5MZM3f8jTOiZjbkVhvT2bk3PB2rgJGYCZTADyHsbexiQE5apfsXUYa/h/i0SABsq3kvvy76iVE
8OU9C9Omsk5vyL/4McKGTm0sDffS3J/3NbJZIaN5i4sl/lYim2FGgvtNbfA4Ub+wtxvoHT/XAzda
ymBx+gkBSUKBKLiVObnTXxIhNInSZUp1Ua4EIUvAdiqpX31hB9bFIA6Y6pmeIe4iSKF5Evu2QYrH
ksVAbinMOmNJQWE3RsMa26jDixjk30yZFaGkibBFrM3oEA4Bi9e0h1l2KVgRZTT5lYPklXvljAmQ
/Dt5VzKjjeO8LPhsOiwWw+QPsEJcp16cSS5PN/8Vu1prb2yH6mVL+DEAbhWhx3oZZNNMyeJ2NHSy
UWgEDjDnYaNT4QN37HsNwY2Oqi9JKKbqtJywlljNH0EH5zMilOVk2MIjFGHy08UcV5TL+RxuvviC
N72A3qPPUTTJBu9kiZv8tH58hBaPi30OO7REIjB+CggikCkmDy1G6DHTIL+szxU42Oacdy2DPy/K
e+LYTz5mo00FTg54AuMzfHPt+zAC938ZkGWzgaY2vbcOofgEM+7L7/aQNc72OSJ6uQyG936//6Ba
Tyc+oHsPY57R6B1mo5YS5iQt2d0SQxCP1Yx3RT4cL6LAuJqCYHnGoXKeSNLyHrtF/7uRuF8IP+Kk
JqH77FltQpiXrkpPOsnGbxehzL+AzWAeyQz3T9wINzWt50rNN5XUxOj0sdkDA4Q3/9iStgZkcoM8
EFr+iwWrEDe5BhN/XqTz32y7rV5cgcl+BCx2Y8dILMBRmTa0t24awze+Q/wLvRp9KR0bmYmEk4y7
ALIzkcthR3FATdD6dt/qik3W7idGBUSIai/HpMR6WYMWQfnGgfbNfu0HTus4lY1XXf9ARDRvj6gS
PCyodB7W9UbNaOpFa+CtjffcBeiNnSBWTLY3y+mwcn+8ZV5VsCKw7MLuBgsv8PKcKdSVOSO0JB5b
RJinv2DOetrpWmtb9hzjJWuEOFJwDKRsbtkkvdAws3i3c87LBtp6B5cwvz4ZF79uzSsnEmcYINI2
MGjEnfw6lkFjUe8KHGL3Oo1GNB3OSG+IHyqIL1TjFXuinqrjW+Inb6Mn4jQXW+M3go+YZ3eFrAcR
txHf0WoE0wbwHwdfE6cZ1sT5jAS2/Y+vhHrtDY0f5Af4MTgIko/PP6wQxg3a4q3mWHh5Dq+uhPJj
gmhkaKrSmoM71cCLlN6Xr1mnG32OOARwm038eoT7jy6jm9yeUM+Q1MB020iO0U9tlmgd5tD4GtnH
kXWZx/Wh7pw8ND5saPaMo4pbB2PrHUYTvF85IH55Vjp+SbJE0KV7/xgD4T54XOoEunC+8NXa0KNM
EuQop/S8vL5kc/glaub1LSE/6XZlqd+eN1Igid4cJ6NzhDPkVkCl9n7gu6G5p1c2tAQQVcps5caC
hwXPVovMxbC2eF4+pYKbRtg6PrL/EuK6UfrlAJjFiOkuk2CL7rC2AmDXW4iA3p4Mh/pwQz10Bs0j
77lUvCfmT4xaMwytPronr9+rdyXNwdidHF0LKc03HzFux1duUVNI6B8SKVqpWX3SgtZfvQAoCFCF
3fzDF8aUpBYnpCjZ51H2g2WNLxISlGcA7zy1DCcCpR0IvDGYX0Sz/en3CWTbLSf9hCgljj9Sskg7
BE7M5CGNYtoSy5brZtmJlqPkr9qcRegIRfOlCMxN4F7Mmgi7kErRn8LVoAMINZG1jXp/Xg6+Ufgf
L6npTwsu2YvWEZOusg6yg/OfoB1KapQz5y9hWHg+XCmiuThUisldurtm8GUopQhj88/Hei0NvMWG
ROY+DChwjwO2a7zlX8IkQJSNG7x79njRRYupz0uX3ooLqvszPwrIqcIn4E14Ud9SgSYyxra5RmtJ
ssGNYimr6ojoR0B3lOKypfrUuranJ2p1Cb/E5OStRVgLwiTLzGSjDwNbH0TS4KLuxiT4QNo+eDmf
ZWAt9jn/k1eiKdEsUMIOUTmGB9qBzdjwgH0xD73fJalt8hGtsilJMunEsZvWsCJzAM4EIKMstwhD
mgR0K7SF4RxPJZx8B5iVn+PFUK0OvcLTSTQi9rCuWQxuPlLfwfdYp0YYTfOfD2GJaQWShD4P4TWh
+/VvzygQ0COu4lFAdcVvRXClEZjyxLOOmU7REavcHAS64jCqQqLzDjAkZ5UdCQxQVHphRPTPyAry
8Qxfzyie4QVnppTK11r3yB3yqyVhx0GdldlomlMSv36Of9u/eUOFbCKKIXyz7s/74324OULRwh3h
Uir0L/SuHmt0Jt/1hKc8HS+dC/SWklrnTu/72dYOoKMI1LB93sE6JZFdNwHNCYYSV88qAXvVcwKb
ZIwEO0xNR3apB/WsvAcIiABNiKnc32KSW16IjDBSvqAy88q1w+mZ5gY8uUJNMd0NDb8vG9zfr911
5fZKST5A6vT5BtwqFyddXT5PfhUoVzdcRk6pk0aPXZjo2hQEg2aZQB16W0kicz4k7CKuCIHWoYpO
feFRwKxQE9BNlnPNbXfyFMMS1E6o6T40hFp87tQwHc3jdQ3I61ltAHNNtqeDP5oC4j33i1yTr4/0
zR3nBVOXqxZEEvFJkHVMYqoSQc88g2phBtO1IDl4qu7H5htzpOKA52pJGm/wx21lhbXLEEJmcLy3
lWt/MyA4fAYTIzMLua8lgG/QCL0Pl1rnW9l0snhfBJR1m1wo8+7DZzySrzJGNX6eYQLp6Uxuxwzv
8NfsKRaWsDNLNihFyYSZdyez4XoRkMj//c6iC8g9MhePhMDMY71q93C9mBx+Ot5Bv/h4rEpdi/6W
vloKYrnxz6E1fGyBB7zqZx8qheA5w25708lyOw4oEFjCvFHoxUImwyF9Fq2DTpaRihme2zOl7oRn
/BYNDK7yvmr5v+YluoWTd3/WJYXOKepbIFmiPi8icYHoqNMHm6+zIDyWB0fS6UnC07a/toITDzLJ
B14BMEjes3InH17vrr4tm+EARqMuQDcv9RI/tkA0OOxoxkJsxyuJSSggBsKNjH0RYRBUvntIygsY
QpxDFL+C4cOTJXbgR02mw6ojQDD6s6lcg09FJag1VXhwaOLoYhrR6I3r13q2t+YOaqpMjkKvyJkY
y/p3Igs4tvQBeTaWvX9S9E6JECk1qEzeXaoCXraDG9WnRqoWEEXbLZlXl0+gxIg2ATyuBZtS0F/s
QsqUzzvviPcmYf9S1C/jUeeRS+XIjqkJODlQpwd2VGynx4ceZTKJek6Lk7Dth9Gyg81soV6PwibD
pWHXwPt1qB/lmHhgPM0Jb6WlcKB/Yn9DUMxhqQql0LPcRylEAHTOGVL9xNBbAxW3DzeGaTPxhJn9
W/5BReMsqYbgUju0siS3CJUZ9lekRBoDr44PG/NYXFOqkXrRZSbOwMEzMhecAzYdo2imu8o81acN
1RjekHhLAtbFkazXCNfJyUiE5maweBxawX9nA7M8eFjMVHhJwJKTJmLfMrvAhYiPxTglUl4RBh/C
HkRuG+YGeXhhM2XCF6xzpPaJ9EzxrUfIh/ry+p2qhXtr0t90VgBJV5STJIvkWmaFchR2IpZcUxmb
dNDTrM7iMNdCZobH8in6iHp74bL1av2yoC9PKV+xtqOG8X/8J/oo+tquAWpheoieuXIJ//CWo0dL
XYyhdoytLFpyZTnrnPKGKUQBTaR2m6iklfHKQxgDM4lEpj6VLrAu6qS+eJY9sqjjDLOqg/tKYBAh
Uz16fPb9Q+dUWXQ9z3WDuGBArYDDK7YaHXqT6OjjMPZFMvfeAT3cCLzA1ulICfO305gGuNRzADzZ
I9jAnQq9QAjcEbm5KCXtak9YlXUKfWIxj+iu8a4rOhHgJGGgIs1XP1wHZE6ZEPG72eJbKz0C00fi
iN31WKyEjRbH51YvfYLu+yvZwC8SDDgMvC9PazXMAGXNn6A8fT6eUzCgMqSQRqO7rY49mtDU77QU
494DbyyJG2b42DRsqwzfk98ycTYEBnw1Jy1YSY30N5JhZuoQq4WzF/1Xc3B+gpgpFzrI9TKU2Wqt
CYuInRkq7v2NYlvDNux4mnBo2JFWblagWCuR0d63uQeQfvl+B16g7gPaWYlS9DOB8g1HdweqXwwe
uuThTUd+NPzGzj92Ik61VZOpkfL9pssNF0x3imqumrrfSPYzuc2OG2rMmhQISXb0AAHrBO9ccymH
N+Y/RUCmAnKj/YuK566JdXXfMxMvWyKn7HZHkNX3EirIeqlEqiTk7fLrEq1mFPphPkmWUH6f9IRr
UkKWzJgMqvAxXjCyobMrCKuLzJBLMNZZLNxO+qBpWpVEafX2baykfvWMz8/AsVlUhGw87hQGh0c/
t/TyfQXNMJuvNNfgJIMYNW8zt+rlevf9GJj2VQY8Z2oBlNe4xAGTDCd+65Q3KUkt2z/zl2hfP+Ok
jZsvyASup5zEySdqFXgI+pBLTJvUfyFGQRXqIcJKk+imxL3kuRvVceZaPY51x64dyn84uQ3jbdIE
8Raq7ikj1PBDH2BX0H+2dBWT3sDIk1iEvpv8YvvXrVZRwnS+tApSorxLkEx3hJU28HQ0JoAwSPcB
W4ABs8uyQgL4Wt2CaPhapIxoPVx6v5MyLcEJyw+yMJpNje6e5q1UhfodWfSnp/Q/ZmJ0Daf1w5De
TqYf9UbjQ464+eFN44JUTkWSmeIo/FTOQiHPQT9LkzpW5yOBUNa5FvKtXGTiNxXgR+1c2E+aZwEN
jWwAQQIAtYSqAiv9I/NLcXncsQPXgiFykOCV0ESCUdCUwGJJPBgGaU8Mi+SlEnc0rbnUUQ8FQ/y0
qE4rkUwgzSDwVDrIRnJO3lmVHeBOsE8aClpaACsVtUyDMUMiAp2HNaog3jCZIBe0O0oNeBa1bZ9X
lWGXv5lSJTgIdGxDN10fbSalyaWGp7Xl7ehUet5cBu6CngSuQtgrua/rPyZdR88ARrdSo8tOqYEk
8WE0569e6++kbGbzf2/h1FKVglJHHIKI+up/iLaLzPvpei7RbuNX4B3o68xrwy6hWr2AjBUzT9fB
J3zgHsgfl/TtUfVFBJz1hD0OXy2JRiLvegl6CzJcCFPh+/gJekL+H2mx/97Bu5ALIe6WOeOr9SU9
SvCzwzHyXdyR13DucOSKb4mWq0YQZoJFCE0bsDMmQv//Etg44i7oCwyfNp0SBV/1yRcN5skl0bum
fpUl3qG7tH8+84uEQp0KrAps0Ax9SbVETjtW6kAnPWJqkQsUt0bRM1x1S+4jeKmzGZFGs4DxyxRG
zDGKhbEpsAeahjZeXFZKfxJ+6LADHd6RdlIaBJeYHnq7gLesVIfDeREJv65Y0UW9Rp3DONvReAqE
ZmxFcNPcc5EUwOlkB8RjgTZKK4LlL2z5XxPWmDyMKsRRnhGxzPCTcYZQnKXDXtp+INlbx9kUgOoc
0TxbximeplH7v/okylBoRGG/NLJhv7mQJ5aYXsC1QjsQM6up9zUaeV0XoRnZMAs3YL5SZRsW+Bdf
w9k1ndDE+4yahWi+N21rCN9m7W18k7sIyd6nE0behKCNLNYwfGiSwEfs4R0alYi7CCOe2WrZbnFl
TLua5NW1i3m7xMATTAwcHN0+Nw+KrwEEzfP5ah62gODUDM4cMpR08IZ1BsxZMFdYX64AIyV9PycD
ghJImThrgaGBbSknY7uPHmQkdrJffBHUMYVMk5tYp/bbXDewK7rKDIDrx1TUlumgGRA+sLpJ8aQp
5BzjlOOP5p7XcjZeMS3oE5TaGyLovBtReYrB2+Z/k2cWDBJJxMIqAzLXLWkk55fL9UTiKCxtlr0G
wIW/pmbEZRxTSklKHVuZz2B/mY5aIOC01rKD2fiQA+dLtU1OTa2M5ZlSYoiaKJPXMjgFmeottDnw
Go0kvVfuj171pjJJhqJp534WNR3XRYoZbiAXwz1WSZvr4Iok6Jk+4q1ssf5OlIgzCtIPNxLTEXIX
Hh4AntQ7OR0zVNoUnDcCTclPjl+iDkpHX3HUIaD0mGUsoWAA/ZKl6PV4F9hoRlmid7xafVprwSyo
OzYo4G/tW+vAUN5CZs4iigE/GcyibnpJjnIB5Rm6IoA1ZEEc9vU0KUT+Bi6x5bsYhXSNTCfZOwT0
wuQ5lbDv4r/mjQ2FTgA4h+qtR+O/xENGYITPWbYU+ko30iSPxXmHVX+i03Y6WMhSxZZJ0kR8KG9D
OTD06QW+n8QOVUikIxhL0OGnvCf00YA4r5zXJtD186MNjlPUdSHvxVUjO1+vzsUu8C7ZZVhLDOjE
0l9C0sB3rIROVcQxlsRIhVlQpLPqzGqlrpk6r9+vBTAWvHIAixDOcanldsyY8xx5cjN50gdkQl0G
s4aAUrHxH1Hn2pws03TtX0SVgAp+FXAXN3ETY/KFMp6XoKiIqAi//jkWvne9lXOTGIVhpqene3X3
ahMvTjtW45lIl8lJefsyQlWw/Qx4Jt7jxk/jFHln9Ih0xMW7eucRF9hqcncc3nsk9EBcSWnLilTe
NiV2FVY9wlO7cgiSvAAdEm8TUfdszepwIceUVAXOWK0qBPwq5pTWMMWJ4N3bh9D0Qt3Kb4TSPOFd
qpUKSeJvFEdCKtihiSdITA4BB2HRHk8DVz3GJqrLxND71AXDCW1ZA1nzSoionYDxtTaElamgqE6D
gwH7B2DuAqQoeFNhZZLbgB512Cu6qL33jjUKbpBekGYAVCDtUpgtZkd9PAkRkb1LJolUnZSjzhHx
pii8/0B7S/MoYKsLvo92o3cm+CwV+QZl9EhFC59aR6ik7caRhH2kuhEsDH3onbysnaiJEEajra2P
K2KI2zoqCAUlHDYqmFKk5Tpr4RpZUNjAb8SKK1xDNQ+R2pIkaVYUEd7KV9KB8RrcPiwgQm2vN5Qo
UbqSkgxMQFRH5jnRLMAOd35VXEvn4QIadw4QKXQWAfokHTDK+BYpj2ZB5+k71CbvTqGxxsjeObMD
7eC5GOhBvXM4s3658JfOFSUhydlsrLX/FFtRqpjKY0WSA9aJ50PRGqEaujkRtlYNywE3UC6iEmTe
vh3RGjwl+WcX/50eYxKxUYa1IjkKdyvfWg7li75LdJWj5xe+JQ4VsMizrqVTuyu6GXA78UuklOVA
14Tzp9O9zsSBLkgVdqgN8mhU6KrM02r4J5nT4a6TWCPHMZy/x6nEWu1N7T9ovQi26QRX3EuxMDgq
+FmOm0wWeLHgilBoze2/xhbJtTqnBVko04aw3QRvRhCftgEcJ9sU5/3Giak4oVwpsuQiaNSJqb/D
qTr3FKGVrlZ0RQFPaQT+r9N3XmIqU86fPND78LkiBYqyWt213ccvg7YW9KUWcRcZS+qwk/CXaCAY
RdUPpM0CT0pNaAPL8ZcmfM5OP0gjaysUh3SzE6N6x5tBKPgoooARIoNDb9fWTWvHWWoaJ7qubmkD
Sedkg0n5p+MKfF9JQ8nwSNHtuA2PZ436PzgU7BrmznePHi05002+AQuvq144JWgXS/0x5fB1sYxo
mnDR6+PgTtdcjgSZzbyqQ0jQuKidxL5Gb3UOI17lmJDLrWrKM1mDyjfTKAWi61D739/TdziI61Ic
lTorP9ElO03wHE9GRVSKU2zMhrPLLO3TxvcDblXPhp+uM3D8+OFDt+H4MgxcD2QHNrw7ST3tr6zZ
S1jFObH5W/fDEb1cc2TMWJsHHDRYsfAtr/x/J6952pwTT9CR0LQ00Mkt5aPqROhMr8Rs3umpp1+q
ZfmS1r2r0Oat4tO9zGHpImeprc16slu1ocPJc1cLHFtcfDAv24M/++a3qVR97dr9j/bEyfzLZtKC
ew9SR+vvOWmOZa+9kVcV5ypGyP8KXSkc9qfy6hzf+kxI8dAD9SKUpbDQOxVXQSESrzNGra8CTpe6
zhFSJzxpUXXmhFpUsKVAippcSQR0ZDY3IhMSMyeuHFr9XUoCTwV2JGNQoAtWIjnL79ikWGhk2cip
IJUIIFiq+20RFnMsM/9DlGPKDtRGFXR0rDWBECk1Rkg40qUhBBoJ4nmDRWf+f4eIFQKW8hGTzG15
DtK5ObjBdyBFJePjXaFxX6KalMmO8pMnIJXRYLNph9y5s+6tDSof4Q5zIDF68AU/62Kq/6aLMtgU
2+NnODoBu5wXZm9C6yAov38PkGdQNJJ7q142gd+LXgcvajE9Or/kHi3bp4vW4r//OgTQz33a1jpB
+svJXs3C/zhU6TnQPXqNRTS7NMktvnidY7/6oWZ/TKOKcF5xLb7E+gfjX3vkQAMPy/hUnOPGyUN1
NEbJmqY1O/C9kw8DnQd7IuER0L9TL4TewH/6vtraNDzAxCbkMhuaLLi/tG8gkjjHUmjMU3Nkd5uC
HB8BfVPJxxATUeaZUKy5a0jZijXK8d9z+At6fQu7k2YygK75+NnwJnUsfQ69ImWt9n/RFObBbRFc
x5uqF85xpacUqIKK0Tx6Fk2xZH26iaBfW92PeJzQXqoRPEp/nTvL081/PGFj/qVzXoampVEBLAXw
NL94kfZDcs3yNTToczpATwpPoe3J49yHy7vRT5K8CxjVpjf60KCp6q4572Bmw+ct0BP6/vO5zwdo
IRY0r0TIiK3RFohMf3i7TeSPtLIdTN51spk72XRmDe+vAUb7ZNqIulRD2MtLSDRJe4MJDYIzsUI0
PpYwGPdoAExFcgt+++Gt6pbDYmVTxt+mUBGi1g/a1wceeM/r4R+WxV8B5Xr6Ry+BT0Jc3VubTCgG
Ez235q5zFyM55DIAFwVf6TWIfwGRUCtu8CDBYHCbjKyBB+rT9vYkoE+XcPj26DT2TQCoCwFWMfog
oUdc3z7s7gVUx+3plZ5ejfQ7w7tr+5DzX6jlKzwD1nsI78xe5yecEnWv3fvcO3nz9rRJZeYC4rRF
9Jcgmf3mRNMJZwu9HrpMktO9254zY2GweDcN7/oZZl6oA2lsdKlZp7duQGVncB7QxIH2JE3qY26f
p88Ja9h70a7db6G5nwiz7ONfPhM4FoW4WXd2W1lBpzu7r0x/lk17JRzV5BP4pCNjrdx+quGw6IMX
07gIVhdSYK809n30STUX2TaqIELSCWo8vGRPzTTO5j7/trvobajE7K5HrdSHdR44cXezNo3exDc3
+RoexQX9bH5/zwNUYa/qPlKPPu/f7muUeotzs5s2u0eafcyPS7CduHdchv92z9IvPzteFMAtfv46
0GjF/oY83z9cvdnf0b/Moi4trCada/CEH4gtMFMaDGRyXfCvF2kps2Tg7Ojysyy+w3yKWF39li+4
hnCO0zMO/lOwWAu77IceOHuD0tUmWBaFfVzg6H08fz6i18wiSQTiJ//uQ/llNMYQmou/3hjQY2fm
wvVKjur54+6vy1Fedm9RcNutO41ePFmLNJ7ueV5B+5r1yQMk64xd+F6P4+sG6vrG9AqR3rc/OHox
+ir8uNvdj/yyhmQs9HxakfnGyoZ1sAM7NpT7d//qG4MPBO8x8N0pzQbMzzXgQOlDXEWDzdvCXpZs
GR/ioMYc/fTrjI/PFZGV8OJ/3Okwbp0MzzoFIuSVG1OOJii1CaY02fTZcXDYZ8HaBZaAb3lCI8n/
2BdL2jqrhOv4gvJ+fDAgA5/umR617n4M5sf++ZtJbLwCv1TGqHRgCwA92Z/GWfAofF+6iRZHPg4G
dZ50Wfiwu+HvcRw5fjql0zJWlVAcGdvCT+SZknq/F3FttH27JLI3hcfTbgxHTKidACX4JYjDyDOQ
90oA7FNdmFRTKjzIRqESNBmxO/f5No59AOcpQYo+rJmK6smuUKaxTkkLfUd6gHAqeEI30Vqp1MId
yoXSlJXGqrfWrJSEuYSr1K3L33HZDh88fEM2w5X0JpWlAHx1Q8g/8MXgvSwXcO1tZKKYhIeElcgj
EpJ966uKCDzx7B/8pcBDYdbHINqg8aDBLpaq4StJ5TCD6EcsDNkwKHxnpDwNQfAq3TH6Nv/GAxE+
Cr1v0Vv+REeAugLRJOWDNBTowFoehDrw9mNyqICKohwcXxKilcIRYY4qwZ9mcURez0PyRw7DbCzi
puRTRX3KaIEIEzD9nfBz+2r+adzKkxFlBLD5UhBSjTtTtPjOnKlDgahlQn5X0n30RT4G5c6KGjTq
EDIeID6TzH6cATHwyWBX2uPbcpC9ILtapaUkeHSfHsXsCxoyk1KvAnMV78vGjmf6HghCaSU/pNt/
khlHKarcppy60gbMi/JvFCfVEgjocj61DKoFU0RFrjdBb/knyl2T56LaVhunRIUq7ziWGPDu1BHo
FZWwyLcQzSOo3yb5FnKmZK03bbjsNjA/JXNhpym9KR4dLsQ+qa2dQcgtXhf5xxK81kr5DwLIQKrw
3gUXSF5C6DELsh8kmE0ADA1SsqsMB0kRXQoWzqcSzITOdcgWwE0n+NCeSr51xQ7OErV44HUCAO3h
xcB7wWbGueHQ3tHsh4zOmhxJvvjbgjxOcqIPmpzmNP0gQUN4m4q335eUxa2hvLNkBR8I5RCoJPxD
PrRwczEQa0vf6gQDue9KPpXrl7IP6XobFBOHPrhKoJQjLOdW9mVeO2ccES7tkmVY1pQu3+WXSBK1
nIRBMV5lnAopuP+zKMKkyY0rt1FaonbpWZc3hC89oQIhaQRpCQ1E79Lr79JuWhX+P+QCC0cEvHoO
Pa8QEHl67xJGJbCj6YBEmJeE4h+BsVoxZWjXeAvrpfwgASXZR3PRnArTgWFMNxMkTTPrE+vP3FFL
TIcR4EbBDZo80u3fBfjCKAThaebe+IMqOt+vvRGJ8PedQ9P8Lby1JrsmAq4Z0olZU5QpHVoBQenK
b9Ra0Rb5QCqVki5V+J/GmzIV9/DICwER5qFY97vmXWpWuRLQW39mWKUimJFixuNuidy4LvDXUDXX
DRq+YiE/9jhyGjS8x9jFKvWyKCpT/oLmXljd/6LEcCggAIrY3nHh6UlCRrNScVV8JuxEmF78o/VU
3biYsrRWwtx1lTeZifA+ToRbF15Ug89rkEoG1t1cMjpwLpUqrXFpSvTv/yB71S9IXrHfxYNiLusz
h6s5RPX1RO8IkcRAu0ghn7pgVBk22p5a1PdaNNIAMhiFEpUZ6MI+RXXHVHyXlICjrFVlK8cuIZcH
h1wZbqpgiMCMhf6+WwOrSXA4eENX4jqHlAvS86FYFd+5gZ0+eXf9TNl3fcVp+R4tn3EoWD5/eUV5
eMIN9OEKEg64IYMHLI4Kc9/np4Fy+ETmo/GY/F7vVoqNaoA7/WO7q+rTF7FrzhIFJQx4xWhBMXxs
1KVZsDZkGoQq5OLCEoB9oHLyDEogsW0prKxxvM+f4/Q0JQtwlI1b9biKnjtTFYyoOLgjDygQWI+r
mlnhddeA73lVrx2GSnJUTRkH0dXTR8RLUsHgQW5ha9TsPad6GmU1WhyKGnhGNqXmCCY0foo+nX70
SW+r47S569Aci3PMmR+GNbM8j8SFk7F4S5JxMja+dAe9JhSadnW8XfxkGqzKhDSx8s5VfawkzaLX
pmZWJCw6JZ2+2+maPOnDvwDj1McmDbaGzZ1+f4OllaHf9u9nLag3ioDEI24FiyLgN7VHowv9D4DD
8UPIjVSg4Z0P+fixhkr1jvruvwcau06LckmbjEYd1bYQMU09qLtJfNRJ+F6h/8nAe22N0nvtcyL2
WhjRFuYzocQyN8RBINJQYRN1YiwCfP+yBjrOn0XQwLbFNWLJDC/MPThdG+Dsp63VxenpWZ1hYBdf
pj0/XacXKp1bNCl90lwo7U5h3Zs/TyNaf9JlYp49vLY5JovV6UzJeq2GOGd4la8ex3yQ0pPoX6fq
KgdUbC9qCQ7TCzmumhpN2TX4ftGRrV4LCXU1uuMZ8SZr6V66EUGRHLxEdXk8/kDRlzd8JdBLqfH3
D7qpikwpmbjchA6jArhUsqj9R9SELSXB0YZSRZ/2o7ZPwuZCjP5hXs3fay7KVZVC6vfpmJjG8Bmc
qU1HBmQnSYY14LcoNXpdiSJXRRjtvUhaO317b5CoK/PshcjKdNP1tSGfW8u3xhmF1Xdo5lr8xKv1
35htC3EuLje65D3IWjkgZ7Xk17C/ycVl773WuIPsdu0NLbMu9iakUK8ZBRsFSCmhQSbmDcsNZpCa
JCKrc3zJV566vXhQcRU65ARyFripsCkVzD0DLMKy3g6m9yMTMh3e6bficGvNlpj96j1BhOfMDGlC
NJM0Muf3UlayQzUwGwZytuxQRuUTC/f/D44WT7QDXT6rfuuroCNQ9DEaufH47mqzw21xbHtzuqA4
42j/7N3pi37vR40BvWTF9c4xBqN6TL3lLl2D6lV5QPh5bzuDct+kDNpr2XsqnPvn2y4j7FR8PW9+
ts6u/0waQ7XRnBta55HMBdpzO/XwEVrVZ+H4xXPbxilLps9HnzasNHTZ0xcjozfC6Hc9O7n0fLNp
Cb2Z0eJ5fSE6ms1Dypm76YWyxXHD8TmGTNu74ytfBdog2TurAGhyW90oXGJ9RdUsBZt4tHq567V2
aisbky44AVSKMU5JEJ0dO/3YHtNUuOwa9FDv3qN+yxmQXkMDYxpkPtMfomLgVheX2TjZ66RNa1T8
Mx2uk6dfbf6OWCzbizFqEj/3eazECCCnNGaUt0Mi3piEsdd0/M2H5Z2zdQs0ls7NvQfHNwDao88J
2yi+osbQ3Fh3Jb0ZVOwYQX7pHxYPWqOdGszIhXwMZ0dPLiMoL/025SvVdE46XeHNCDBDYUkjjYIg
6GhCVwq6yDW9yeRCz1Omy8jms98mDd96tPx0wgmj4i0be9O2ftK8x5MdW4G5KfAEehOzN287/sUe
M+Y8Wzu79Do9V167BGDAyuHovKyyjFaEh3B6agXr2SRenaeF63VoR5IPVmU1o4sgQfnsNDrR8U8I
SThPK88gdNIz6LBLiQALIRLszldWeb155Wt+Y7IdaVp1s73o3PRK2tOH0YSp5iKbkmbQGz5otTcx
XQ9PSySFudvcAd982gGUdUXx+N+K3mu2B95ZBFistLG0HB+hO5OmVHkpACS/OfurDRNJj0kwQmt/
Y/GZ2ruaIZ5WrAnyx2idato2W4G9oQiedgM7rsJK91gqeu7ewplho3v7PB2rdLwHBD4v/Umj2VQb
5IO9ijB7Xh/R4kUYiv6s6G4ew7Lm7nH4ivpFQHsRezM/Tx9B1TtDS3mx/OqGIYtEh88t9NaHhRbK
Hpe3nab+paaPNsEGmq8MgSmzNb3A6XwWajtwh8ae6TifRgVEOzGhHraK+eg/8cpfS+78PCzoxXZa
dW5YX+ft04cXar4inx3+8W7abe0myP6Dvf1C3rFHneNXOxlYrneoggkD/WN9k+1s4lYDFMHLxyAl
xoM0Mr+3Fi3KyeAgVTSGUBmLD6OSsnYOJ+kPHpr5WDe8aFH1tG1b3KJ9X4TWnKmb/dIxmp7mCIM/
z7ptGmSiDsrTyIbd3+pGD3RD5R0B/2mH/vSq1zKcd8oefcURUlOvcPp1wTnadAXKvfs4jeYMuOqd
LD+6Tlmuov0R0SEujVg48Np0i6JAaznOQJ2hg2zNFfBgOK7PHm0wn4Dr+aA6EWQ5Las7hhHyeIXt
dNU6frEerOqTbpAsUr5+2usiGZTag+dw2XnAbo482/Ya2gbz5V3PCM6ylc1f9jhblyg7puLxZ90X
9+Z/z3DGYiRbZ4eBTgvoG+osbu9cjYhZKxg5D/56LbGZn3R7dPvo3s7OJE5kBHBOv2L/AUP/2NyA
pTPdyARtVxFfS7yfh3ApRXsjRtn4ZCO3iMuQz1wN0H0ZxXgjt5rZNLFW+5rWLrOygA2FGkR4DbLT
zY0RL+zX99kB/jcnER2/ndYufH6dOrQDw9mvfqvi1btcfyLju+F9OOmseJ2D421+OJwGNguBr1Ec
ek2r7B1vJJjRozHePnHO6WhMb+DF0f0zwhkP7V4JrTY+3WoCRkFNJG6m67Gf2A8XOAVDhCGl7Rme
LfuwMU3Caft281G3LpJSDVp3MLqCgA/n/8nLcKVAxy/7IzXSR4bqVInHpMadvnv9d7f3T7R8g0IZ
FjDvPEcOoYVC6rrlDMtWHoTZLi6/6yzvaFJwXj3uf4/85KHKEUynSa0t8muQ+TyNYcKfuq0eBwxJ
RITbnlCQz21c6U1Fs2Dj8Pzs0BiS/suvI4QO1dSJtlljUkGdYq0sCP/NcvBqpP7tEVKoaqVkGJSY
oSQVb7J14T4Cl1qrW2thW+vCavhZ8zpCaK8cYehYgx6o0W23YWPrWESAs7VJ7sgKvRUt9JVnHuJy
zlDbQbyiee1xdWWhEZ14hZADefMOujsuOBCOK3PjznmQeMWV+JWVfiQLYjabqkljDI7WdH1c2WDM
aCi6SYP62xxjtUXwWQS0xszW4fyMRqiGlwdx6XjF2c/eRgPoc9EiWyOdqHhkOt0eV2hZoMpVtj6t
OHKYWS66fOnNNA3gRbTWkd/mXJVWT1GfO6ZrdPllFS0aZJqr8UuR9xr7ZNtZOpHfnOMO55yhrsex
w3sK36BJ9mNtk1hHH2EDLR4tOMN4XJ5u38BuQ8HbHnPGqzG3dSCXml9udC2wN3HTs/a6dbo2N5la
7XLtnKbO6Tpdq/MUwzBm0eK4am0Y1TnvqV0yL+rJjSUzE84j5i9fs5N5F4dltOCJuU/MzRpw5+wp
Uo5X6VrjMnZEwozdI6CXFDdCHfIvw2Zej6vDgvNNE4gxQj0B/Q94OGYyZn6iRXNv8aV/jysN153T
5ghTIF3zFp7B8a39YYFiRoCzNQNj63BnLqFnRi0gMev4M79Ow/lpFRsT+8FJQeBBWUCML/NYt6NW
i1dPK5afcdG+Y8VFwLQx4mgCvSiYwn/N/SPAVMnWXBmyhDnjdefmhgHbEiJNjKaHGcc606ycr9Pj
issdP5++s+vMONz1CPGKj3C4rTBXYt2ZWcnWnRkDiRbPOKhlhwmKV+16PcJ5vQwrTiUOQE07IIlk
V09oLDWhaxadOTi/wCbrq9BHIQraeiNTGs7vPusXzrkXK3Vg88Sr4yqv5TDQFtFoEEFSUjB0GByN
XbiynqZZMDbW6cE73oNn3m6GKj8q20Oike14dai0W46rzozveLFh9nk86D0l+Dp39Jg8Hz9jFrKy
PMDJN3MOAlkcMkfYCYytISyJva0NzxURenN3Umg91t23xgzblr0j8VnxDwvV4hr8w3Y8rhga/4fz
UoOudzvrx4hYKcSCm3bCEevK2Pn+vaEYUbS4IIpMigScS0hVZGv0FELE53VnBoWklWefSQrnLB/7
iHciyHxKO4PHy9emTCfkzRrpMzzui81HQzomdosy/eOA+8M4ig+L131UNCatpsXV/9yC7obYd2XT
v/l/ZfzqHtiP94VWIf8zCc9VEAaSXEa6oTX/4yBMLgF/MJg63bL90a6GFkdMcv1sq7m1YvNWgxQB
7ni1x7E74CA/VVPumbSx1W2ZGthgNq2bk++UomKCLrZkmBcxCG6Nz9P16FfprOMMGMOfW/6yuf6w
+3Ms7vM6t35wA4hZ8zw8ISulU43H2XUQSZlR59azm9DAAqb1Th8rQNZf270S2vWT9L92NfgDQ9zj
I6RQ/GAt4ik4AxQ3N0xe5y7NpdlBrRum2dYNg2Zj8kwhjTKoJ8H8kxNk/wddAOIXbzv0BqbfxqDZ
Zxex5FwZG+hhfFa9xmnJtmjQq3H398pWDKhtrXgFFblhLtPi60p9b+EfbysbZb5lPBkcX87fgxKZ
S9GhCy5+s/miOXYH189z25sD3/0h3EYR6yjgTOSc6OQ42IOCjYWajPoc3Dx1FQctl3X5tKJJHiBr
R3eII4YmDdsfJ4hwG9w7IWzEyY8EOWVvxkQmGVG7y395Y3LHkGg8Dt6rg9F6/We1P+SWdOzYKypQ
c43KYY1+MNM5xFm5hrVKrPkr+Z09oTw4V7+o8Yh5d6OJe1/YXI7L4M/gnDUtuYH2A5OLBky1c4qf
J+Fod5Znk/bAh8UBM//FXaiVSX84WYygdR9hlZJPYL6W+LwxGfuY0Haz3TXvozui/EpnGJvHw4IJ
qjDsjdGhMbzF2xteD2aBO3TcftUzSPbUy4GFoGMllM7VyxpDnFHHTfDkmHKsmg6gx/Hrim1KLzx2
VdrqPX0st1a8QGucuDcu28GcoJ4OyQB1jLLh0HdmufHZSn8sA3NrwEPJoG6ylYqvsL2JmBQ823DK
zVBe+MMctSnQeacvg8cI0GvGfcR1Trc52+cSzrCs3fRfxAgkv9ztxuSa7qPvvghjF1/clh2YXv8d
7fGD0hII8674PtWMFTGT3w4EFfvM+L7eNyULjV66Ioj0XiyD++sbAbVOy3KPIcrRwE5E/GzAQMiR
Y490kgb1fBQjngPQcD6K1YvAnvGobz7zl9DICDuSYcZBBG8mAgrZfBnc3CH6kNeZZh4C5xc1ZdwG
xzi4pDOT8h4cpDi4Qm2o0xrhw3XM2l2czgNeD30rZX2N7DzQ/qVvJZuLCAvZlzB4tQRrYKE9/QeP
vW3dfDZGk0qp9sermjbaHxjoNi4n3rFLTg5Z5LIH7z61j/maW2GCI3NhY2KUPRfV0/4grkqNEsk2
hY8laXLB5j9uj0I4deAoCC6Nz/T6Cc5xfH1wkqAuTNpqEuZxh8z8nY9wpZY8bjB+ICU8nzwwWwu2
R4sIQNgFMEhBGLHnDsJQruTmkK3F9pTNXFxJu8Az6jtdVgGhmOUA98YIaZ0BPjxbi6T4YhJwVQ1k
AF1Fr/huYXxayQit89izyxgDVvK989VmjSjojPrYGMwsQM0fD1Cm02dn1kxGyWnEpBvuEBcLvcrJ
wJoVMjZPpA6dehxdOPR4V9malRcyciFlBusBi68IEH5C4+h3dlejs+Q8OLNhK/C0ZHADX6H8AjOy
GRzvI/Yol7tEfc5o/mSTGRXGcBsz/0hwfhoh9ticVzwjEv4i/fpym3ODGSfbGdYF4sXJL/LCpTkW
OFgYKCgF8AXGLLKWgc+w088IaYCZybPxCmcCsME9YQc8u6zwo4nTuUewcKSvuPSxb2cTu7WI8u7B
9fO13Tt3/3pINAsQVV5+2beKDycPYtqblAEgCn4nwotLIMAo1u7HiWbNuBKCRnfZxx4Rj+zVuZqx
j45WN8PJbQxDUz4eU5mm/7FVWBusZmbGx33U1vZBNHiRzV4bt2x3PCROR8wx9jmrXp8k65d2ygDw
Li6XpTXHMENCmLkCSsExZ/yR5h9ElIGP+Og5wBw4MsfpDOXOQzHRDaAdI3gRQ4ZrgaK9Sx8XlVMX
XIvvOSzSO0zU7uWDE7N6feRYTs9uo/LMCle/i+ILeST2EDKAHD44u17LAyYlq87q2GoN0+YdLOCl
84VWq0DCDsWXdV0/z9gerUWHen60zj0fhNaq2rDDmDR8dM489vKlQz/7AeLGCqJAG+b8EvvJbSez
K1uhBHRmMMG46LdqmuRJffrErCQd713PiqFfSX4b6RSFgx5niVuVcplLD+87RFcxYXj/0ojJr4v4
c7Jj5nBtAAA8UdawiCZ3kBwG8KQwNlvf7iNsCgQPF9ewxiBh7AJOkHSL4cOk8gIPfUg/EEw0QrIu
bz0dYcWXxAn1UdyJl1ArYa9BCVr2f85r+WIY6NSNbfTOQIfkMmeTAp+/0ZnesCrCUbszjdKPh8wu
Izhv22HA9i339o6ZwnU8b7EzAYOLPSeXXjaWbFdMQ/C1LTMmrPgUBzb/JdCqYofzHoev0+qCZ3gG
6DKW1UYBzdgHbMF3KTi0trzT3r3fvsHv2HSW5uZ9myWfKfyHHMrD1idHD5hEb+dQKPZ4Ka2dvTE3
9ADMvGRNUtEm2Z7X521jTzh2h+Sf9WambK9RuPy85uOAojsyqLZnJlPjDs5rPYq5wwXmi09wjTWu
YD0oNPsOV3qNQiz279/yyg0FxU8afubptikAkb4QopagS12+2rDzGOKO0wO7297xzDyJueFEut78
F5wQ+2J/2B44PGomCs0zmDUHGrdI12TzkP9UTRk4b2jtmGlmdu1esTzbc3vX2rQ2x898fZEPXW1S
GYnVJiI6gYqYc1USq1gZPb0uqF8We3tTP004OWzxXtc5WBIabXtlr4OTJ7wn2TLidbk/sxc1G6xA
tWlTsbZhRqVxtOCaPP3bpGgQvzziM1rrQ/3YDHXPoVcLBc/KVBb7dK371r4qxw3UDSwM8645rTbY
uMCLyEe6ZUeyXRImhcFRChf7WrTXhmc6PfoAbDsgXZBLiRGvpSx6SxNrb7Az9LjVhrl2mEUki3OJ
+/CHydqVe8xyulPyLXKsn2rxwB1h7tYmLxcsxxmZOPA0iIlW2NxoIOamDsfX8k7rZj6a8DZNFJOD
GVDuEYizPkWomSlo7XQ4M9v8utxzqYoLvLiLZrcEyUAJMOp6dvVrBIRZRYrqteOx9RgaC4PjfrUT
r8FpyPyEhGMt7plaVKqtPYMlshZkzOXP62KPmcPgcowhj4FwGHN0pO/hYQc5LyKBpBHauj+zxhWR
TejlWIxwkpFItuWZ2MIG64q9jiW8ftV7gwRVVA1tG+s322DV2A60uibEUiNrWHi6cy2q5y1aQk+B
SLJ+GCHcDbyM5XLwqZ0deAEihMLQi5oUPlu/pV4WicVLV2bHMDfMiWSMQMySFxLGw1u1Ttr1LBMb
mO+3/I67SmJI3cBx4iVsJy0I50+ytqTY653dnnMA5kCEXmfZmnWWDAuPi/EUe4QDOAkoeV+yc7iN
5rRWOwmgZpcB8w654/Uk1MIBmEDbpk34254zcxoU8qANxhpKWqFJQ6xvTA0D1MJzeaBcvtF25w3m
znQGElHWFMnccIf3VsTS5QrVBlzA3nFt4Mt6ijUixsAWf+w7M+BIT4iVHpvQ20J4huRTD84a2TsO
BBSYvXugbthuFCpsGCHPpjGgq9iJiJrEmtWhyhPbk5nQBXkbi4AdxGtseBQPG4+OtwX4Bc/FYIDJ
iGEttW0QKywG3smVGVq+Z3BMbX25alNvj3o+sVuTLU/83p+XFR5jrWV1N7UHP2P0JYOwnLkc/+WL
agtncIih2lC0IEshgY6uny/8rar57x6H3uEcdu+Es22cQjj8FgXNOO+vpRnT6RT/NCPwZVMD26z8
x31xtfbx0e2iM1rYfNAbcLDeRyf31HMpIHeHxrJsNYhFcH7igxbWqtV+kW65tCtQUMUeWL3EP4JX
pwwlDmcJKbqvpuEBOcdu2G2mn1cs5NZxnEQEArMd98A9JQJ6x5DBJqgwJi77K3LI457BJ17uFy55
i1YU2EHW86uNf3t7fWMB4uQ/6NpAXpPZP2NwNiYpA648jE9QrcvrA4fjQeyfve6e91hPgPJh+ct5
aJJxRt/SavqA+RyLn3BjNr9fV5hi7fSz/fxyoAeQl9SN4dLFqLodfAxe9ALWEpT7HVATIBkHxOa+
iO24eyp7jONVo8l4dLeBjPQjies/ZshmAROnRNehGzNIdjj5Y6eQHirjZS0oPbb3eKvNdMouYAaL
dh3mQzZflFWn0xRUNKPFvAHB4c8VswRtieeEVgHSUdiNkyD9yejIHk7yWw9diOPFZa1T2C3Db/ws
N1+wFzrTy2spwBzjmN/eun94MNwiwRp6ul+aQtejCz1uUmt3BNQQskQJdeQePeQeQ7dxXYcRD8M+
AGHryPi6wUl1mZWx176DQnCxNcYbxbmk7S5B+XFMcdqIJDG1MPc3b/fuERsO9/2JN5t+HlnXKL93
Hcoj221Sz7Fd1wwAbz3Bm7xnPiOLkgHmVnzMFUTgzDeqz3aybKWrxnEQ5mOq6fDNcMsBFq7h+G7e
PTe7efbhK+9ME4IH6YWEoofXai7cs+oo/k7hjJ8dE1a7e5+F69DI3RnERNTSf9lpWXSmqClg1Een
ey7JHaiAIPJFdKm8C9PPdDWSZXJdQzBxG2Y8t1lOX3a7y0GChW9VExeqmVb7j2l/AMvnRdcKgypq
gmN4z3LqIpPl5eOR/nPC0QU0w0IsDskoPAyREU4ZnKartTadsusmHS+9/Gek5bgy/eN1nuVj2wm7
SfujYuXLhOqL46DT/godDzgsq2ZPdFctWks4DUnljQI8GSykK9LNqCyHApb8AKxg+6/O9n69dq3z
/lVOn7QMc7ak3LXbHw8ib/niQhDvPiabOa0mrDKGOz42qPqhnEU5OfkOlr6J6XcPZK6zAYL0uj42
F2k5A+w90aTr/F9DTRGaz+5rd66GVfwVl9M0mpjIFpZ8moye8df9Nmyk/8p8fDP/Y+iH6NW9YIAh
jLinhy8uNTEicXmRuZcngfPgPDUhaOk0vSyMPCc3uw8ypO0wGhyNF84XQAV5HDmTfCUltpy22oO0
GpTpvwtNTpGBi/tVVpMjPAg3o/IOnWU7p1bG/Ll0gBiw4PJDr5VeKbaBj590g0P+F2IkXJu7JzXd
TGFiXkduCZH5ZdaISMdmh4TmyrDI6KKsMyOMUhARuCZQ5qcFBIhH/KK2Z7YoLW82VjFdt5t0fLep
oqO5c2IQA7HP3suFNstswmDrRG63bJ38yjh3I/vZjfFFmd/x33H4V+xBNF5EO4pHN71ZntFG6x6+
X7Shb31wyuI4yhZ5JCMDwNnqoiTzQB/kCjeQEv54s/J+6B3WEenXFn034nbXIuvWJPv78tO6tbqG
nXePp6f3aB89lhIdAExJJADU7/FlUTv5/AItaYaf2NIvNsbR+s80Ol74enn2o5uRzXVDcK1mo9sp
214VFh/VA4LfBu0eWLI4VvFO5HWyTq+ERpmxnofNu+MdmLNU1sXsTsHhiVW8QCl3YYEZT8JV3evB
j4DPcdk5XamtWiQIFrvUiA4ja97pVF7ZIs81tnrJmQynwrOP0+IacCq2f4tydjz+Aoxcqap2WyBE
Hzb1EncHpvD8hG+7rxg0hw88DDYiHJ371OpdDg//XM6szrdtE9ObPM+ghJ3vi0q5swnRALJ6AkIb
kHrSfJn2yOiL0/noO0avMUJjO/nIib/cdP2kqOSwPjDPHUQu4ox7VZ/HjpRQ8fptMX0RJw/L37Gs
bvj4Mm+bU7P9mbO9jXRlIo0PRL46eTkbr7yQ8PG4BMZdxxDCdyJRiYaJOzZpZdFxPeGsudO7jkRC
NsiR0d4wN27MQ7PnUlZFlAkq72WHeUar3U3Cx3BVW+PEnKPTc2b1sL3S7Ob/WDqzJUW1JQw/ERGA
Mt0yOCDO5XhDlFoiqKiICDz9+bL3idOnu3e1whpy5crhzz+BzwU6W2NMP2nXM016h9b7ioxz0GWI
QPsc2CYMyluwOJyJxswUza1uYFb8zpRCrcovrRWcvBWJo3OTDSqfe1dJCTbMSmfMmaT06E10/OY7
4Dq+kJZ+fttj0V1UxddFdznmoD1K/3QaUKNsmNFFZ/CX7+ZCGsAAf9TOGKcIR3vkfYxDStGg+nW7
T3jz3uGruy26R9k/e8qD9HRo7m8kNrI9VzIat3AQn8tKdRKv+awMLWIVZHOLgZlPVPghqBinFFKj
QXnjxfnDS9EqVOPdi0P36bXP8aMJrnS4u/89kHerCC707LysuBKXyT24FJ8BsynRUCiy6jlH1X+V
KM1P9fRlAgxIh00zZVctwm6+ms9uSk97v1wlhcMu8ev7TlHmRt3jXqh5BptWlf2Y+LYzU+ALvbit
/et83G75+5Xv7juXVYevmp+W2DjqhPw/lu/Losk4+qjj5dxA1X33/ppD5QOnIwRfiW80M9jl0JGM
48HBWt7jmVOTHDnpaheY1+/3VfK4cUaMyxhpzSy3hmCTqP2h2tCuA1apfht+QdCD9aJGq0kQ4fJO
6vzIJFr6HDavJOhUmyvVnd2t/epl7DarxHDjOgfgRSXh23EbveJP6gSc0LYm2XdUJD71fLxCq3sf
r9uM1fvIscdWNTKbYUYDoyT4UoioZm/yOAaBrIPhhLqKCT5WUlwdmocXYAFLr9bgKB1eCyKfPl99
25NuA+kYhVQ5iAvNTZHHdP80B/d8duVHtum/KItwNp9smSULhs4NqHUWqvqjv2goZv12KdGsp9ll
lSJn+otE5u2PqkNWtL5Pmyw04EWpA+sxNzlrfJy2lJfokw6tNHo03lUf2GqoPMbVE0ureJFsBQui
Rfo9A+zXM5tx0qh+VY0Ue/yslluTWbb36ed1sN60f2fgWbWJrcSrmaJzgfDktksfx/djU7A9zezN
58337ygx55RqcefIm/Xj1do5l70pZxQKSqQjU7RhZk+/zTBhgOr13LwO/IdlVD7rrE50fZiW0Drf
R2qxaHXs1BIVN0iem/RDHDu8wJlgT69U9dz7F8U19aFKm2Kr//nuP7c/TTuV3di1qUKu4uOjGVSv
oTLq3ImJqu7lduk59axibYpFeVlZ2snmpkluKOHq414uGebbQVH8hnKwotqYCNSL6H1YVUvdUFFj
f4VjejHfecAzoRVBYdGeuipImZRuwfxYkFr9M83dpWTTS9fs7F+XXnLpvbKwm6+TFitrHKfzl7Kt
vn1ewZqaRBydZK1Q9da5TCql21PoOE0h3kcD2ZFC3fXsgjbRPUulSC0jWvVxlUg73bFXYyk+tXMf
waRRQly7VFrCaFgD2rHcSxI8+Myl16G1LPW7SHzpcWUY3FMv/0Ud3Y0aTlfsE2CpILMKF4IP1Ot9
wlnTllDxR++n5wwcWr0mfp57fKI8alN+qMTDG2XsrVsBnTsaP7yn9wVRo7lXIOGoDRwqwEVYmGdr
qc55Rw0XLUYWoPqbz9zTDf1B6Tv9CVh5hnn7um/Y4w48m44fXQR8oe3uDkHOgOXjLe2p2j0Tn/HT
FoBrhUlR7dwgKG56EMsQtojC5Qe89wXxmOVSpSpFKFwVLZW8yqj68nxOi0hN6/o1I48HauHxavPt
OhSizhgbyeoHi2iE6YFLnEraJJZVqjpk1KJylxzucLNKvYQT6ZOKOmvowF7Q9YESCNDavuInh++8
ODqQggk4Cjnh11Dd1zNWLP7r7qkbrbZU+CWBQVlH5wgahaUaZwAaBDTRIZucDFKdUsMZsK7RZZ5M
sxWkA/aEMvgvxhrlepCfaksWzIq642auLrQZ7KTAGhXVr2fKCBpPmlNciTAEyblr+twn6ZlZ8OrO
jxTtkAGl2qXadccc/Xk7/Ybrd5gc9HHmuFWUrNnIZvEOqaaiVuQ57I5ZBbaGpUsoXUAoqBPFjwFP
BlD9THigQAxYbdlM3A1MMkP+9WN5Db8qvwv/4GPcsNiO+6x7lBHrlw261sx9x5p2iiC7eaqFDbtG
0pqaLrg9HQ4MGKQeoPX9WxJUL1/r+ChTPsyVQcHnd/6RcVzXGHdhRlAsd6kLtXTvW3j2Ci6lozaj
6s2QWVc7fWEuOtTMUmpKDKAG97nUZtfNdZNsmDOSxSV2JZU5T9eIFJp4jpAgIKwi0sbaqfu7JUeM
GVupj4TKF7jQobHYIt8IH2NiwsnDj3/ZJ+OnWZS7emZF+r49IZL6PjkjXXy/Pdkrng6LhLkC8H2z
AhY2Mzw4AxFXRe2xsxzRJzzWmZcc5IxtR/mRefEKmH8p+xRF6nL+imO+5RGFkHut9MKjstam3/bw
45AuGT2Pzrcf/6n7atc5dX6qndr4yggARZb56r7zA6OyFLci/u2yWdCR5uScGBUnpS79klbv1MUc
Kty9BfZRHilUfVpuu+ty5lSX+nKTGVrRpRLaHWN2Vd0rOu/To9xU41BNjFOX4j2j46bc5rsiC7Rd
9uXYajuYIr8YDRBdkP2jduj02GjUAV9WCqtm+BSiz4AEjhoMWOrQpPIP1sLO8D6C5u++MWbxop11
ZjRuXsAeFkGRzO4K06AUoENBrI+bxRc+tXYbY8IF0kLCWAp/AHFFjPd6SyS93sIjNcYn4VZxC8fF
wuSf4r2x7O5TKp3tcbvD9K+31ZEEcbxX5+ZcnVyGBI0HaOF4zx5g0EGqccU0o3HVdy5X8ce1lvUx
XnU4U+nGXjGAcguuh7dbEfbQHZSYPWaRH2cQb9ETi3b7QElq0+vaHKvUfnMSpYdyfWyI7RbbfHvB
ODxqDOs71/f5VsIee8QcQajwSZ7voCEL4LdTIb+AsbcvPGXxuOj5VHbPu3Nj2Zmi7e/nz80nMUui
Zq7Pm3k9e24NmJK7/Xp6tQg54LHo43hFvnKuTYXjobN8HpHwZN2BSVv+hmJPz9qSC+S5dQZVAiLH
N/f8zZRi+OLIsuTb7p5TiHLg5XtozvDAHm4z15Y3alOP6j5hTdollZVz7jH0bWeJAA2lIjmj3OHe
TzHTuFBhYOCmW/JYdc+bn8f4N5chFEdkllBUPS23LPfjXO7gUvmn8lPYV+TKqeoeCpXzKFYW/2Jw
3tgWTlZNr8DxQw5hfmQd2Dj+nS+XO0Deqyem3VydCzuwdJ8FHo0EPSnjnbdL9GF+vG3/e2IqT+BF
nLvyiE0qU2rmnZ934yH5nSEkWOaK7lV4VAEvYBleAzrrzGBFFSIJW4A7LrSN+zeVmCbiTd1++xTR
Keqe0E4wu/bUntIzmkcZxX/f+XUjmh7t/gWQQtUYXjgWzoenPH1OL7YAd7hdy3XsQKAUy03spAG/
Yx1Qm83dHSMwtH+8uqhgNF5+RGEvk0O7jDu9+A+dyHN4ApoI26ODql1yVSzqGaKKSmPGyQEVlRBf
Es3HxsijturEgXtqXu74RvcRGD4EFwv5yqHYootgvGkcPz2kG65KdYFh0l2kB2dQz5gzB9/54ZLl
Jr5uoO8QLco14/hYpvUO1cfN2c7ysfEzQn1i0ZiFl6jY+kSP3Lh1td0XRVS6xum+aaBoR22hpKA3
595NStc5gTBCv5gTDb5KqPw+cH/yrxZqdfN+9ZVmez2gkcavDer6Aq3ETthBrZ11Ijb4PvCStwbE
WxTdFVKLzlI0VeZCS4BRzKMzqAKoTPZxxhcYf87M8Cl6h5q12RhDvvc44Ch3oAsAYrLjIdbstrqt
lF0W5nub+rTGd34TihwLyg4pa3KLgOo8/mwDSumoJsLGXuUehumY4kMXFAJFeGHi/TbukihJYJ7h
YiGX7s+lVlH1b/Tfuu/srQk3LnQh3peaDQOiK6ENAP1PTRTFVtDDYu8HLKT/DnJPH0ilYRVwXvhO
QcUVGBhYGDoAxcnge2/I+MmTwu5Q9CdS3VTTEOLaS7zUjwPHV6mvfwaAwXrNcFJBiJcMqYlK+8e3
T71ZFWheBHJ/YvZWQhJx8y6u7apDh5m8hsBQvdJjOEHRd2ZY+NNLkEIHItWxFYND53oljChPVoBN
hJEi9h5LwysgK7kui/6X6jFKREcoULhRrj6Mb55++E6wZYMm8K88hOBDgCj4DaylGOf80x60Cs87
w7iCw+g2W8J0Pd1fxYHBna97WiTddnWKg+Ck0SiRaYhIlD5nfVB4a2OoQD8Hs678AeSSilywyl4r
HXB84d8Bmhdm7uDqF+7y6mIIRT2SJmH50yEHxVZ0es8f8k2XGfmkCWAtCBtGsXSBEZ5rqnLQxT3T
s33LyxgAWuwbOi5U1BTXWoHitQNuqp4F6aNJKfBBmNPgkKU8koZg+9K9U2CEzthCRtXLZxDChXVU
DUFr9UA1weAsbHulvwXiH9DuqQ9VCNAdIReHjcyHtNrvgUL5egaFDa0Pcta3+V/G3+RCVsC47WG6
HpBVgSVF96ree7DVlnIy4YxhhTzgJx4QJA/kLEwrI9A9/AdepN8EQvbe9TJfCZ4Eu9LfPBprLnie
EFhLQPmyR33Vj41QSonfOvUzYmbpAgQzSFuK6eMhoR737REIorBgTBoculPpa2T3ZdmhvaIYWw2J
14VaBJsCMoy62VCuxlzI5A+lxRW1KRMhT4TxLlDOCacDRrMoGQkFQuOBZXIBcXAKOHKks9LFnbUQ
JncK+KYFokfH1qkdXnbJ4D7prmvfmo4gJxqri+shgT7nX18dKllev8CEunQ7KMjet1E5pbeyJyRy
FcSSELb2yPb1QXOOLmMEN2wGnENKzEmSQcEcTxQ4dwpEJe6DCB9DbgW/ACUKwN9b8AlQ3xBsgo6i
y8GVr6MvYcNSdrCQIRLUsXgdKI7gJ+doc03TosUe6KNOlNMxoIU90+F/+Fz+K7C9+XeAKvTx3BhV
NiuimqQlAEuhsOBQlp65efa/rG9GeZCyEfYC0zO9vXQqqqmwnd880hwUUNUUTl2neV9srS/rLTT1
2fIxJsbmGn6y1KG16gzu4eHJKaWI7IB7R7dKGl75lu+laCYF6ufSJ5hBsyXYlQbUtgydXhJAHQiN
wBoF1DNGDWaT9xnD6uXD/eb+Y59Hbl99dWbChZiGl6UUxRZUHL97OD2wdj0wHNnvHpXFLkkNmBfI
CvsmhAgkRUPbT/sXnwTP8OkTF4UUQ1oVqIFDZ1badU1qivNfv1AKIbmgbIMcc5C62IokTcgrHWko
G1q9C7pl9Jo0a0Aw5CiL6DW5T2Djj8gg0clTqPzpBg9NvHWUHNyiTCjSSCfX38sMdLE1JRkIUkTa
1cKMOZaBXH6S35LS7PWHQjRMUIuSPu8lf5fMP/lH0pb/Gq5hQw3iuRqST5jbN7/ewu8Q799nc2xM
swg3/nr+ooWQjCkO4pwY4QdLlQ62ERa4tvzAM4nh1yq9D6kumr597EkmLmWfu1vDgiXQSujSv0CM
kP4Lg2PbidH4JJgZxmPj2utM+QyGszSNyuRDF7FBYTMgKdgdt6fkDBOHKDJ+hnkYQZ91i8DX8+x/
vQcgAElAcrrYQtEHg8u2vDwiwJjLswgVfsIMECfrIjwhzuDFSeUJlPNFTJUpwwS+fGC7ziWDRfMK
TGpirRE2qjnGPOeTMg8A6mRrhjxSohofSHMh5eznIBJlQLzGAclGJMjNJBSL9coX6HjxDbEOZVxM
m8UJyQN8QnxQyrXUHywwjDPUPASf2Lj6HH3NE7TpJ2xgv2eGMmiGQuAyxFblGTQulHgTpG0sFznP
8b83KgOeos9hIx2ntMaBCrghhO86xPMA3/OfH9YW2l/0/jdUBp1pd1zjOo+TM+7CLWL0kp+AZPWZ
MmpzLFO8RIycBdNZBt7Ny6CZpdcFID4aO/IYeNPY2RzC0VfD3IgFf0MsUHkNkyHsy4pMk7MEm3g/
Zqd005R5fULd8qSnDxYwNjpeDjnuh/uE7XrKnx3a7fHjJkzPbKXMH1el6WMs8tuYNxCiMVmXD5t5
iZ5HHGmLLuMMCSKRr3TsZPyMRuiwha1Y9g7mFfhKv+GL8DZnhfiyPA1zu+nLmOR17IEMUEREdhaz
dJCcae/B3NjPAVvDGvNB2UUMaT705psMDgdjzkPmIhUyWtrJ4kWMcUOQPCpVRI74EOZ1kUKAS+hB
jkd3/CEIhr0wFa6Y7oR9o8yZDUTu4r+mz74SN+O/mz6BKmfA+nXH/22fIh1qhqyChMnYZcbNViVx
YPFubUgkgpAJsvUNLaHNlcyB/AN6OSKXjVfrkafpsB3yOE44u4vn9AlZEyihtzqv4ZDwSJkPpjw+
cwd+wAXvf3o0LdyLg8iKcGnLIvy3EO+QWY/eoYR2ELPHAJY3vj+6Q2/5GMkYuYdE5sSrRrbigAPd
F8ZqkU9tijSMWa9/sgqfTOPxYuG7JnjOdImeoFHqHm8b/bdl3fGtnvw7PbibCHL8R/TmwRf+zYI4
DFES+eSTRBTnUBZGFpqF/Ld76Vk+y4tE7tuTkO4iYM5g3Z7eIa4U8RN1L6dcWLcvEYPhh3xd9Rk0
2SbyV3+yC/EfkjAisqnRYVPGy8FQfPrcRHSV+vdvHy7SsUOdIyL6GOAFfUS6P2H8d+PuhD6IUAsR
HIgsRw/CLg8HFxsHTZ0k548cYiodHcbAm+EjUxgi7pMM1xnEv/JKHk2wG/R933wEHzyOOxvG9xDD
v+eR90FtNLAinjxgLeXnfJjNuRBHmbBVRFokKkL7PStyogIvhFnwEWCofWItvOZPlqqrso2vEXjE
Q2fIp5SIMCaLWssk4jfhV49IKNv+71SyNCdEfdSeGpVHaNIXagTdH+N7jLTTJfOfmAVI4630bRYI
U5WWcJgmjOZ0q/t4aLhljtK3C4+AkfwitL4zfmj9lFcBFUPdBW0TaFn8Y+2ylRI1C7xEe2VLwwj1
QBrxcx+Xf8rus7n8aTvnx5zoExEK9nGp7nHHp0StOrN21l2IRjl0lvZYpy0QLXVG2uwz+rfkUOPY
xC7h5+n/ay2erB9nIetRuSIBdN3pNnTFIEwXYhQmi9tPMgEwY84/ULOVPpAUQFRGEqjwf65JYkKb
vuWH0kraHhcg6MTzJ66zZQ/IViC46Azxyl9+d/88IhVcI+9myKaZRDaxrNbWsgSRlq6tKReRAubk
mjBsISqylgKRXN7PVwouCBgZIERC7WgtC4g6SW5OiOhy1uFPJPT5i3pMfunMOOzujR9tyjf4Bdrh
TJiIQIcjiq4+VklAPoh/eQUNAfaPx1+5i1Dtkoc0CA4ievzi5JdHlpZfjzPB4OP1Ikm5djpKAa5s
0YAwxqIKi2NxJExAp955fQS3R9SUFECXwCRBDiRV34uKJWHzkFQCSd3nltGg5cjgFEf4LPT9x6Su
SKIfqDtekazJWRHjQLPkN4nrVzCpyQJw+llMvtoQD8PwA2fyL6RcX3sSOgFmLZcLBgBlQjziWxPm
VvdPMMruv84r+ZZg0Tk9s2Qko1SiT/HKWPK8V0B8/HnMvyHRK31O5zgu7j3xWuKyF3mnTqx6rwMJ
J/5NuElibvWUl3NHcVMRkBCi2cfNN4idEl3hhiInuaTfdEnrDyuSSGv8G+NUbeM/nqhNJWBWEGlR
idy1p07HfeE207JiKysPrHvNn+bqO8+P/2KF2rA9xb9oCnhdfxGleJWs07OKRiEi3aEHAfH2DTqE
GW6TTT39zm3HS/HFSbg0EuNC4RAEIuj1kUSKydFWXJIoZiWpk8d9RGaDed0zctmSJyGmjXbunHgu
IQ2b2Vsg7IdEjZzKu8Mchid0mfI7ix7/kZApU5jZWCgJxrJTejPkX9hXpvECVAGjwVeEgeehaPlP
VjL+I1FLrGndHacHVMZ1U+7apUyZkAoxusZFulgTvsk+sMZEjboLfVHv2pkz6Cy7tFKOAKmtkS/I
shVJ0KBzylyi3cyB+WAAxSvpjCdzJwDUkTgWEXKkhYExjOuZFeJP4UqriHve6XL+dlFjKBJ+J6L/
DoXqg2ElG/RXvZMA1Qm9mGyeRx5j77vkPXG5tgSdEomaVzt+cwYcZaSUC4L3poQjjZ/0YKk99pPM
AaFdFBTrgX5zMM6qrUJqGKOafjt4TssOq9LMCUsP0Nlt7l0l2I9pQU5KwnTkgMBGCYaNP9tPAG3j
jo6FTsAuJ2fieftmTkqt1ny+TkYBEfrFGovq6QV3/EddoICf8E7/y4mQAEQc5LJjrI1PGkZJg6/p
IwI8ncUn9UL+kLUjF8apJJfhdPzS/hON9na5H0hAIEQIMAHGr+NzY3E/ELgjm4LAPBqfpAWfcVKS
CyaB9BGnxiZzvE0p5aJmBvfU8cjuaEsOP7NEKaKQMMAfZ7aWWWIVcbExOdaSyWM1kfzhpMo9SBIT
hgHUKOxakqQoevf7sIYw7AbvK0nZHm9AeHksMyCWG98CToHy5qhiHFmC0kCtiCGGpUAFKlv/dAn8
MXfC3907bDhLcsrsDHc+e/dpxKbgM7yLg9CY/gOsAT/5zJkCC4XW4cJDVljoPXlmMdEgLycRSAkX
S7m5OAsGrjZy1Exibi8/MUYsMsZ7W/fIzQEQiB1q5XZftY+BKQeJ05d7KPnrA+Idn5hn58TicdUw
efaN2TEpBlXtXhcPh4rFg1xvyvZzz3B6yMsUUOGyLVzKEHSqfR4phofq81QixuTgmD0+FTljFCKL
9i/HSfTzn4ZTUbWdwO6GqBI2XSdtie6+iUGKin4eESK0idhQJBMUiZ+jxBgP9ma5I8e4Zf34IStN
1hV74QmYEeFyRDWxTfwdrSg/Od624gkQC5/pBGjbaUYl0WegLuhjQgjcIX8AvDA9M13Ot7niNx5B
woEgNLIqntwqPTs/mF7sKfLCwWKR+Z2T98YO4VpmQck6oLy+eUjsnGNQkzQiYEei8gXISrSb3DD4
tKXHYnBd8AuH4RIxJT7IPFky5sbbWVAGnL2kfSo6hf1AZhldijxqwNkC5FfSLI0sN4vCQahfPh+5
+cgOG8c+/t+wLUQSrXvE0eWz6UMODclh9gv7mx3h2KBp0K5NMyTWznIhzLz8y+a8fHQVngcDfL1n
vF/OTDNjgPm1J7coKQPCkDePy4JrmL8gPGw9NzejY534nc1k4TniLCTHGpEod6INUdtqj/tCrMqn
/CeTlFkFHAdyGSw+82rm9D5lnCwus+BYonfu0Du//6VF2XSyIiRYFNhOXIxptIuO1hIp0SSGX+c9
0pbP7RU2MhX2NXlNar/H7CPXYOFxcngmaoafizb6YH5e6GDITBFylKaR+rL/7Akh6lxSFsgVQ2P6
7DvfAhhDwhVhEfcN04iOXumGT7KqjIdRoACYPvTJJ9YC7fK5n4A/cJsb5hC1wIrzdMSB55IyYygX
Z8z3tamGqJoTggUR0n+HFzYXSVDp4rSXpQDRARl2JWlcFu5+6XEEyG3wRsnmkHpFW9a5RxaDRC1Z
kCLg9MZ7dBM1Px1kb9kizI2vQc52QKGq85dkcNIDS8qXkB/exi85CrvnUf7fnhAXlhi8+y0L2s+A
9/EK1Bq78iJuh/UDm7LlciOx1hxIxkcOBRprHtR2sJ35693ukS/Bkie10RDufHsxazskobrK+iVt
Mzo00CCI2rtBVZL+ahiCQBfmUkhCfckZNcT9mxB5Ts+IZfxnnLgj8bhIbCPcZN+errrA4cQ8wi5a
4YP1nyRpFw9IRC9/aes/NumhmfOQ7jw9U424sYYGqXMhnZeA8otIbOZByow+dyGAoR0lrLKzbEi0
Lf/Jh1BfuOWqJClx9YGIECEpfG69WTPAVw+J1p7pxU5FHVmEr/QroT+j5ksDmJzi/ul97VBlAa0C
Zxz8n2xon0PFqaeVzRG5ywFBRxi22MVoA2ZYkJeQvCjniHnIiS/lCLO63Ef8O3LIRVEC7pWzmJyT
DWqVE8DnsXckFlGjbsdsoYQ/QFRwsPk+h4pXcNpF0V1EBXCT8Gg5OLwDq/c+RFmLnfFPHel5yKnj
9HJhtrPkILgVS9QJOuDNZdz5Zw/CcUMCnmCQKp9rGh9NwxWOHNQfYWm9qSNFebtxpw9duKJTciwn
F3nHRmAWaBtkm4PLRcfNUimiGjjdAPGYDrk+g1hPQYEd1lKCnMhWI6CYvScGx92J3Q22QPKELukw
wAC4g/+JH8dDMsdAqekicGKU5AjB7ZDZ440MFYtoV0PzRnESTsOy3ZHg03G2TBlXfvSsE1pVOrQC
O9yYC9ZVOz1efQd6FEpyQDRSCDa6EPPuQGERcLCahb53fmQK/5KPGEfdvUBAaHPITf4hQ9rFs/WM
VHK02o4KhBhWWfHI0RL3FlYKbKF9Uv3Z6fRRujjPqQ6rkPsuJ0mFs0fzLY34+9WnPiavw6IOHZj4
taCyohbrHTMzqi3Y44b0wjNLl0aJMh3u+AdFFsA8Bx0o1zVPp+kgcBGaHu75QfEX04PPdrOmD6vy
DGZDTz+q20fkjDVvpY2vvuoKMyGtzV3aMxPQeYywPnrc8AENG0egluF8LclSCiO6M217ulf6yVQf
0UZ+oPrS+ZKMXglZc3Poat7Vf4bv6PNwI4OsMtSHeHaReUinz/5rehlZob7t9GMcq+j2q4WfY7xs
vXKSTzqhNjEmeGXD97DwKPcxvDYgbDKtgVMTFq4WKtjw9R0atq0yVpcwlJ5tvErTrc8qcUPy76Sg
PSXzHxpYINec3MJqz6U3qMjDvSekpMIbGUXaD/pF1EZ15EwbmMRVn9R0jx7aNB+5zC2/g3ZQ6JT2
XEmbBmNr8jPd73j6CLAIrumZGKjhN8x3Q2aa1L22ZP+7czP2GlIl5qYTZrfwMvlESuj8vc3gOsUA
7WeLqA1sIF6kd10STfjB5rzukTiA/2SY8Sradnllz16k0xu35CZZ2tL1LhDOXiyQg5DVsngjZcd3
Sd6QQ30FkBOQD6H2mCzxtITpBVv4twnr3e2Ph8STcktkjvZ52UJ3ldl3Q6vJGTVTjjYyZuocxhiq
vXO/mXTDtUoylrt8ToVyO7Q5qcvXbzF7jatD0r9NPxOymTT/+ym5UBZ0DZpTCBhk8LHCC0rrnMAe
gg32sCn9z99jlU87gwT6PICohFGYpH8JYvc2UV17YYC7KXrkdQZUSJCau/RooEtybotNS44xDenq
5EsHwXRCbVZIaQWFbqQ/CNDDo1MeyXU00PiEWenpmOJTClb5EZWshD3I/BGU7vpEgqx1ObZp6rrR
7OAK9n9TfPysC+k8WB9yx70SRBwHf1iwppyn9AAv1U8ZuwYp2bVJZ8bXVCeS8IWczSs9aMVW2paq
XLpg4pHOScqwAYOsJeH02Rd4q5jPUTN5S+rSANPj5zuyTaaQXe/xYi0qOb/jYqPTz2DlLLqzO9v+
Z0yuc9X01NbNdsrRuQSOjroa5XcSi52LgMTk/qxn3LhUy9wDsRZCSxgMk1GxbFKPbHNO8wBX/QOS
Tk/k7+JKf4d0UfUqXar9WwU1QZ54Ta0XBTrkTYQFQesnEG9S1l+A0FprDXgbnEwJupPe6XZ7bbpS
wNmjmgG+t1NuuW+3R0lHO623ToPgFMSPrtDVAiwvyVY6UwxELj78Gux16tubmAyxpVHp1wf9nZOM
B8Rv+jG3ELQ7GnyTb/zREqpDMQDxvXR7Y38wHyGUPQN7t6zpLV+BhrXqWQ6Ge/6iLEALLRCpUOBR
0XbzbDAWEKck5cJ4+Y2YxmRz+ryegArFV78CppkX204agRPrl2X/BW3H8tUO3wfK4OSuPoN06e5N
Y6TPuTAxpex3hGstznA9BcFOUOKdDRIYQmIMiLmJoc8Q/tmBTAdqniMLQ7UBLS1wJdYY64TJMD8Z
j1hzlE/XvWu3RwqhrEY4JC3RLizgW1AnAdPHxJMgZ+UpI5xUEPIUb7uvOMio5Vf7MW4vgT4TInFc
L+MxB6iuV/ngibYpFg9nhqHp/LSd2c0c4GkSymItcYZxD4u0D3gP+ASLVK6uziyhrZcaXB49n+AJ
3leaTyq03I5H8AWIzG8BJqc9ZhXe2fw94uo7pY+QSA9X2hVmTFKUtK21iD2lPYgVyU5jSvNvQI6f
K6LC/+6+5jousc3HcfBE6LOhAcJD8ck1k9NHQdEx80tjC+lMSu/CqNrae6yY19ncYwaQYgN8pQ+e
sP7HI/W6fSYDesOok+wvG2uzoudM378Qy22xn96h8cM7A2wWKPIlK32LQGyRMn1G2jLH0JNmBcL6
DlvV73ViHYUcvsJGglWOWgH/PkjJDzNdkHlf9edKrQwFz9z4fWRBzUKMeuoyHHOYezhYYO/TbJAr
feyfN7illD4Y4mCQMK+IpgFnJ2UFuOwtITTZ+riH24GB0gziEdUBFSYQbZqPTQiD2+D11/FhEDE9
ik99krutR95jIIRr5OahB33pO+o/KSIjNXKmZgOkO+fmSxeVPXFKk+KGop7kMJcP2TQCycG9WBgf
6TXUlTW2TlI4cfkptlYRgl7C/pNyBgChG3wNLPwMTM23by9AOIG2ck7sI6b2HeBjPlSsIIN2FZeI
7g/UmAFc4rHgpX6uS7YYpw4MEhrovYBaYcruk5rIsV1cbKz4L/1laXSBNGEw/uakH8Ad3KUBPVYa
eecdeMw+3iYoHcgDwPLITsXe1+Ud7h/w94DL4bRm90gH3Ucp6AQg7G6Hm1J6CCg+vbzoQ/0mKYrf
fN8UW9a4LunARJnYfUCviSUxMoIQzonBEBOljyoCjXuHYmrdFLZYWO5CWLSo3Z2SPQCy1RcSvOhJ
pfEUhCVBLyJeRT9b3Tdk82zvUGy0kek9h4TRCQxPrWOnovYt0F8eRb04GxNtWkFjWAzbDehribIT
YuNqzH9oGaSA+gLN0Izznzsdo75BBbM2Vk0qaqI5F7P7vAMJqzKE8wCn5dcOH2ErOpghA9We4ovN
hPLFu08cMGrcAJ4z5Zzr3ACE4KXqiWoM4u11r3BCDju3hZ6FD3QywTtMWD7Im1JCQ0udkoPrOb9P
1W+ED1tUg1o8aiwAME+0xxIXydC89/wLY0AF/oM+yl0woc6U3OsfAlstIZ4jSk4pzB4dScIcLwA/
J3ttMcGfR7tyBrg52gk7GA1DYI61BycseHLg2ri6RNTxQK4zqluyak6EuyQOOXrfT3gUj0F6eGye
Y4GutcFvAjJIG3KVg7G6eR+srfVtyOkFAkbb74EyfdBLB9DLG2wCvuDQOtFTDqvZXrxJQAHW8x+j
bIXfasxeAfjGfu3Tj8Dr0HvlA0IGYMvqu6HvVYibM8jH/mUO07v/ewdcIrbS1X8NGlr60unGJ8n1
PoBE5YbEbcNrbDbOjIZOStS16E0U3FYPcGaLd2jOld738J6mV49zl0XVjtQCwTRuAn3izCzO2+HG
4+mZPIdW95cWI6N3hF3BgAjI45LRi/57YMluK1p6RbrtJhkdSbqHa+w3hzIb2a8lMY76iMLBdMTj
+deCzenBcitdHiTfhGOmgU3E+eRmIfqAF/A5a+RCYHiEpYCjO8AdhRy6vwbygSesrysoFSnuob0P
HeSuweHlNgBpsPyGeDD0i1I4HOCkuNWBx9HsGEISY3Bf/YA0B+aHKOhzOq75+aikdWcL51F3DxPL
pOTrBM+8fBV7o3dQY+5dt9Lh5bX5xoRmMFxBsbSnfFi9+vc+JJKgCre04Qgeq4Ienc62PsAONndc
sxrQ9uo+gH9x8IqJ8dhzztbd7eZeO3oO8Rux+GBDDkHT+HdsZVqs/HyxzoGtvLuuAUuamx0h/yJ1
RyUb9+QItujrSIMHm9qtI+Iyszc4BUAg9w28Ot4HmgVl9ClJUTBulEuIksmP3T44WS+LQdHp6ARu
EsGxwfpGbx5ZKzFmIZsC4E0th+iNauCAgaO1Jg0yMEZAspFM6VG7bIfEogJQKx7NqgN6/32CV4DD
Bt4oCTDWXFHlT1/wX9W/MAOEghYWX5fABWCrmjJdD3exLd1u7Wk/7R3kHF/yKPfx8h6IPpdWlCAg
Ie2ja1kDMORGiJeSt6ExqiLq8hOiVT+fCdTxPq0poyL6jpM5hySwRrdldWgoEJVICfCn8ZPiJ5BS
0ATsiOgHKTjCJDhgHsNhXIMxbOlcmtCoEE8GFOqbnovUnK6etFJ3tglxSh54QZN7V9qzVzb7+F4Z
ERSE3VVnYP9qB6dHPcqExODku3iPv+tmDK/dsN5gUbf4BA0X/Lv/HQuGDCXSt8GcFnTqJurhn/He
+jTwgivc6AHCIs5EnJzSVhWLi7Vjh50eYOZesXEmnclzcN/eRrWXrynpmkvnijbUPGNOnbd7xQFJ
X+511Q4wmI1BTRuDyrd/M4KhgI6G8Fr0qZh+Q+kK0Xrqfv5H0n0tJ7I0WwB+IiLw5hYPjbeSbggh
gxPe8/T7q9kR58w/WyMB6q6uyly5zH2cW0EvDj2eWBsOlLk6qSgizPNZ5CdKI653ZOW6aM9ejtZo
tyTgNpFVYMRyNRWqjdn0Y5YtJwqITaYS/i+A5mGvLJFsn64lfmBqdd4BmpvgGHFg0xj6fbgpb6jG
LEqNZ5fi0mjKn1YG+ANMDzr82a+qqoHcdxgjH95S70yxOvFOvr/orCnEiYNiX8lJ/FhiP6zJ4A82
W5ZO6VL6h25OM/ZQExYPSVMcHVVwQLUPaxom8L/MzvQ4DId577q6FKavov5lk+YiUNy9GKJEeZqC
J0FZ6XEpPkMmJfHhX+NUvlTtSaYfRMZ3VDHFRCXkyIdFxYO4zndsRlVZ3nTC8/od4yWDeEZCuSjP
Ousa5AdRq/svm0jEX9aKOqLjLZqJehw59E+cGhQxJvpu8bGtieQo3yuy5Q+QUrtf8dVItXwU1sH/
bhEnCKbQ/4IMtCSUvxuXaFvj7LviZN7fcMkjo780EetulpM6dqhSMEd38MLxCqRysdaGgZ3tyRCA
Zeam6nux873jmbWH44JyzABOmOTWLKzkeIZO3v+hxHAmUwZ4rUbG2193kSHu8ErwNCMRDJMJHcVC
ncJ9/FLTjgHBcgasYTvfcWkoZrXQsVEsgKRryY3Q6LGyL7EzKyvd0H+Vnzyk7pz33/fx0u1czv5m
f8+Dfa3QKUTBvZUnzNsmyrlTbngPcys6jZP1W231NouuvURbzRqPVGyIMM2AWwI4173Y27F5cr75
aKzZin/D4yDPT+YMtoXxK8wXc22qEVJektgtur8/8JG/Nz8HejQ2Oh84N+asGcVmMT65fiyHF1of
2H0/g7gYvogi5/4rVPgEisXDzfMIvaia/8p6TxLc8Gc2jPNgh7lsXfmxevJxrBDJaqlMe1xlg0H4
+xXsFtA/IXou9lcKxs2MCeP6H/vvVtUdIQs/Q30Mp2en29n1nhVrnawbZSOgmtqrf/gp9SAgcTEN
w5/efnL/PPZf8/Q48xbu0FUWRslcYEdyw5b3VFU7iTc0iNm+2mhu5u7eMmEElO8UcrW4cN4Ayzqx
lGg6VLAuDgR6h9optLHac6aQKitILnNF48tCT0enu/aq8H50vGV2vma8+axf4+b54/OOhT+3nNo2
XUVzsIEkX2GLUMFpCOldt+tm8lgFZ8KjIbJATQMlc3hI7wV5x1r5Nr/mTWIuwYalIr5TTt5Cr29n
KRZa6zFoSc1QaJxqVljnoK2L35rxOnwMVyZIMwLTKDeUz+mUR+kdYtLrCmONeJT4P1RFjt1xeo34
nhTtuKXkVJMMYNcpEjuE9OG1sJVFNduBYu7aQv6GRBuCRXeaxiees8VddcQ4CzGqa/foUMtRb10P
FXcGF1rBgsfdCaAUnVYV9cSxt23uqsu3nIPxhFWGAtdHPMEcf4g3LtTV+EE2IacJYY3qIpy2+KtQ
/otNze4y2rRnvWORLXDl4IAJh2Ginqhv26taqhNT6Wzrd8zcXOS8rkkJ9kNqEpzy5Td3lc71E4RV
OTiWDM1LJ9z1fUn6XlHASshz3Igve6ASn0s3MXyzemy8aQl0kuY2erCMNtNznD+meMqC7j/+Gp6a
4odd533RvEXnku4VGCtxEXOMUJiM4ED4ece6NzKT/wdELc3wks8lzHSMUoxtl6X6E5K29S7l/Aeu
qA8yq9FqDnJvWBtYy0cnbihillVshd9wRc0+B4+WDNwRz9IGr7ai3DV0qIJU1G3zpcbBalRonMpZ
3pKjB75U0A3kkO5fxezkPtj385MNhQENcfVAefud/lwZeSuXWofvsynHz8Z2li3uvg+jv95zgkzf
dQhtPvZ9POvWffL3qsLNfnen4J96/rVvKlLqD9Bg8Ou2ZWTbbJZY+dvihJlZ9NU9yDFEkHE5CMrO
WpbaNqNWBSlVY3QRocD6YMvy746Q5duC2speCcSVJabotRIEGddKPyQBlZeg2nv/IKPzicftngoD
zGn6lr0k+6EypnFxLpuvdBZYL3pZzSvKXau5bW/HuO7SNth+K7K39ZAuj3li0lX1sYkASRl4VohD
COeAPY6AD8rN4qh//rUdQuTgVIwZNT2T9n5l0BwCMJxD3LoCBLplA84e1qbl+PbdIU/+QRcQfvjf
OyyyAYp7fTmKXmY/scpqW2aXpOT9minvNIxqWDsFXoOPzdWV25bvm1y+gA3oYjB1HmxBxred8LDA
sQa7AbEcc3YmwNepQNn1rQ/1RRQvfbZdjRUlOSKYxjRl6Dsgbc5Ir50OLUuYCzkFkx+QmfqsbSTa
JeYLwj/VBggOIc7Ei9IVTfbD9YARD7TmPDf86Y2zqsxn0Sl74LaI/mPWjouDQZMJPHP/FUZuezZx
mLnu1jN83uy4bEZi5muiqGFxIGOR/xZQunZfB7ekblZZ3dZ3shB0zHCJU01720iqWZ0Y0aEcTMcf
rUwr/Ttzgj0JnI0AgBBsipgOMRcCqzrskzjOnpJ7AHi2n4LW20mP0rcvn+U4/LsMAXzNBxQwtwn6
xCAXX4BwqgekT+cPbPpQQhXcOEtcZGfRsXzWkp4agRtCp+mlws0fBt42egtpNIzS3ynT7ZFDgJHa
5PWlhMBWIRlnuP3jkHKcewx24+N09QksZtj573ag8c0Gf+kwzVJXkmkCIjSiq9J1brRElD9UU2kX
lt+g9wFmw+Z3NnaX3cOA2dEXhloFR+ANSPiHsJb8iP/G3izRZz8o17ruacZP3ctuvFtgDK1QNY5b
eIHmtszoqPVvAiszI9rPsLdjEfv6XS/9S8a+qLAZ5sWa6Po19nPFDiDbmnbuAjQ6xHGdEHmoRfuK
UwmH34Bq42M7f/TcG69z/3S7+CIjsH/v/D7yb/OT14h86GKZpPtAjNt7UDjqxrJF62tBNWvIe/gG
8+RYGbrLMS3rGk6wn8S6z1/WdX+984CNrRtpZXHXbuAqOKAa97mxWnFR2jdmRVQeyWbZqrayq4Pv
zMa22TrPgsqimaH5wR9vnWRt7mUxL5qPaNZLRGaKQhPjA0GY9VcdY64WlFczk5X9rbhvncscXYfx
MZ5Dd9Ncd6uZlir4UT5SgX9sP464q7uWQTyTivZVvb3uFVR4e01xYnT8l5rRL1sDtXN7PVQYTe+S
4w8NBVpzM1hE505ycu4btSinT90X5ZQzM8LfhrqG/X/ROX6uvxOjuxTZVD09PgxvvT+K1u9bS0MN
KUtDz0bxdmK+q4dExlXJqKN3GemdZr/psY5VC38QPnugC4xinWP72Fx2F/tSKipUc2/rb9Fdv6Yr
q2L6l9LtMdq9L7YsE8rx39yQ/0OwN7iRTQNFEbP7nJEitstUFAdSrpCVuenIl21ttabrasLg6dh8
6MrN95Ft7xMowfSJvQwh6QWkkKc+twrnYusr3k1RAqXLqc7o0uPKU0lFq8q+tqw+6lvNO89cd022
UdWA3ohu6y7t/NuhnpGlp1hpWGd/jVs14+hZl7Mi8tLdu2xGN5auht5rLK+g8pyYBExITPraqvhv
sFK0MeZLtuHVubh8P/X2tXDlkNHeYqVlddtOTS+NMGbLy6C/NSQttG9w1gQvj/L2Ubp+XDRyzJto
OmX1Iit0c3xNc11vRlH017uZbaa+uMtXoE1tdg3w03sds0+6WeotdPp78zwTUAOMPl/Y30Au6M0q
q2rs+1iZY2J3rgJ9maOhiBKriI2+VsiDAOlk7V3ckMT3Ymoy33o52JblQ0/8aU+ghkoxaqzLs8ZZ
sbAO0MTWab1w0fVylScFV2PfOU/Ex/Z1DIHxz/y7lJy4t7XNdK2M6rT/f1BckfL9Z9PP1J8f8XFM
0TNdV2OdINE6/6iH/Y7Lnj2lYlnL7zUh78WlqS7qgiMAXOrPVqZsDIbuBO3xjebTR4q9Tf3VOLZz
0cuAIFbNN1cVjljtTHU72LVm/VVHN0hDItlr3wGwOts0rAwzBHM7LoOGNKjX4lPuWfW/tqLYXDwU
QBsA2UvabtYJwsG+bIZSBG+W9s0U4dpZGUUQRgWaHejcemmAU8jGzqCn0EQeylR+cCJDDQhHRu96
B2Osa4R5FKMyRcA3HNfMLtZlSEDt0LPmqC5VaxEd8kC10aSaq/xV7+2Eai3oVv/GGUljx6bdMtr2
t4vSsisKOgq5qsTJDEdW+OupbsgKZ/eJ7fn21DFnaTtA8NMAo9yMavTRE1PXplO4EkMLBUWU0HxU
jSGqfG9ycYxSECxtT+/YCcMYBR2UYVZTBHIsHWxJNeM1uJDWYWkUrb913oKH8eFpHRWqyZF9Qfhv
+vNcO9dekfCaXnJsQjgRI3WTtYHih6f4CgWJ4+BNtUPV+bDpw2FPd/qFWZsIqZ6O0q6ovGnecJNz
JTu4RiGcOd9eMtSlL4zu41U/N4/Dn/JQ9M+jKnRb0iV7D94l3WXLOy287QJMJ++KANIso8JErseL
sj0T+nITdEvO8HafxKbgIFR/TVQ1wDpoAUnY27GzU2uaCzRwQwqjwndycNG3JNRt5JGZN/tl51g7
TdO9jK0k2puPoy0DfAuNgoPp5TJcuueP26b0HF9G4nhLzITqZ1JkCX2V9fept34Hx2wHrA97tKpg
t1QDKKo3eaBY6YBqmWqqdTOu//tOIijJajCuwFsKO1hc0MxmcBntvs8dxzTSAR2oqZw5SFjJavRN
9OxwVXq14p+H9/XbdRwf50mKC7jaepjKsW8O+ZGvBTDRRhRd6DaZYsamhWjXczH3TpAlANGcq7PP
l08jINHsV6VsMcQnDomCjTHbKwzCXc60kp/5X7FsoCGdo+dldC4VonSF+ebg2X41TF0P1WMTBtXW
+DWl4dUlIDV2PVEfg8CfeARtHl1wDYhYyrdmrUOUqDtZehe66nZuCLAJ51v+t8BsfKDr2DvfgjL2
1AJY1HODzcduaDX4CREIkSClyjVKzl2K9hr1AmdrBECHNIoL63HZslXDAxlYlvadv5HEcx/22OFf
RwuyFkFU0wHU1t3NeOEszekdgei1hINj+fOsH0WRs4zST95DOHpzE7nQ6cnz00S6vXxXZqXJ8eyZ
p1F6ktQjzmr7vtXyaYWKJwhlm3X6Gf9kNt+M/1zFgrMfc9Q/yptIxlRn+2v7XIsEVLhQ2a6aASRb
UX0XQhZ8JUybTt2HvQXr41bFkn3Pzsqx96Uo6ODL97Zxdq7n5/a1nB7mKoXKDsrmRFwUE6P9xw7M
uuqk7C1xqw3Vu73rL95y4cn4VTjb0HMkPkErfaumhmrRctC8Xl3pZ+VDJdew3tflc3vh8+QqicGm
tkaXjNifypvdaMUIa2OlZ+8QYVjAshXX9Uyu6BitAIuPcFmnoqG4NvyAG7EUug3FmWqcQNNBaZnn
aqRALnFJ74Q6gvxukm8+RrkoMQ1Asvi3G3RwWc1quFUxRgr9DYFx0LTrWhuYiTYV/QNgFp2iZAIy
yjbvYx6Izid3LDs59HiZ99OlWTUuPtdVrS/L9/bKej3X+/geZppocS1Ut7Xj58SO5+3aJFuhe8fK
K61qofVevqdh5hwS60eoSEySn0N+woAvUsZ3Z41cR3ZF/RQ9ol132zw2MzPz1v3gNFo+o4dEuI5P
J8TAWgyi435KmcNgoPqN+qs6UU3fegk6bJq6U+X2tbUjFhp4RHg+ppSNVx0sUE0TOd/qr2jRPLa3
9Vcr1RKx0XawCGqc8cH+fEprSJI6oE0JwFkVxbXYdSmMJMPRHguhQVToBOuzz9DrZLWklf1eYwDL
wNTPVLgELwbiZ0rJd+oMsgWMqnVvQZAfr1E69m7VRDU90RNpetTQiepleO7cLGLm00Yd6Bzn5p+C
7zo3JTZ0Cu4Aq/Lwc11BdSieXFL8rmZoyK8dZ0MFV7eyq2Hkdi1TdDImRXqDht2nbHreW9VEsNSO
zVT51oAAFlHMy2cmN/bPuEVxBII66Gqv4h4+cFa8/oN1HMSKBnAASVI5Xz6WV8oEC9zscV8cFTxX
6E/IDfnwpJVP0br7aLGfeDs1FtG+ppoOlgyYUIXOrXSuwnAjwbeI9Z394DY68nMI6e6CLhvH32QT
sli5ToK4/FnqeyarTEEFuN+9/WNZi/+EIvKlCWcCnpN1cGidfzmqNh2Szo0wYAuQEv7OkB8MJ0xC
cBaYxsTGoqyzbBQHsR1uqCk4SGpW/jowCTlVOBVbEsvqrPyoB87WobrdNeMhoCwo2CEWDmh4qN9z
uapkd+JWwRDhHisPIajCAON+y1BOLGzO+1q+sailFYCP8orfVSdo0QtfIatUO+rDHkYycBixPlHq
tAzluPFOil2GUqaead2D2mf612YfQl5th4IQMDvqK5YLYkMMMbcsWMXVKrrh+tqClX14FeA02ULO
TvW03rbPQ/b1ZQ4txuBqDF9RaQNApNdsc3KDlMMcFEykLkKNftCXcsNwvUKHh8RxNopOfug0IR7S
yaSeJO3jVTZP6CXrVmAGa9OaF3Kf9EcaOStbSzazPBaytcSXgAdRAizguwueoAEEAWP0TQNerx6V
emH410rWoBWrCVTk9lUYAgsgN7HhupHqAjP4L/m9SIL+2Ufdcso+JKlw+KF6fCT72DL4/Zxe72V/
wUAy35Ns1kk2gxM7nAL5YNcJMDlAwrFJAqwIRscuqO3vYC2AjTnjsXgZdg/DRz3fW7Rjg1Si9Jpf
96Xto/hnVgzhPEwFHc3PqBPVG0wP+OVsYCJSCiniy+l2vBxi5R3HB8Tej9yFD3cxNY8vGk/7+PQ+
3rIrOH5k5tefrQz2XniXeOC73eaP6dG5lQrUv4i5wR9D+CLmxtusz/c5ea682X5vKlMHNNxvk3Cv
nySFSedI8FOwsSebIc7hAR91LH7ajzR1y7J5VLYPd4CYxbp87jlRW/I3l+DyhvxfDVEVpyQ8CyAG
MMt0bZZG4CHRQcHujrmSrvyOSgwPU8uZRT+E2iwK2BcQBlQI+sc807t/YRXnSeB5cJSthY96aJmQ
VuA9NYLP8J/B1ePy5gH2t2wz/vvky3I3NbbfrMyOd/Y7HJEkFqGvq4QtveF1shJ/XRgGbZmpEVoH
0/wErDrogJd2eZeEIQqMIN+PeaxWxTu1aDfXhbipQRMJsw2/k9O/4xdZdIjDvu4lv0qX8jOpJ5EM
FGLJkFRi0G467qaxVHCc/we9HX8vb35rnhAHzuTSPzpQ8u7/qxohrjA8WPo7C1uRChR0ucAwe4LU
VJfZHwq8RxKIR4b6lbZMWWFr0H3G35s3GXqgA4nQFzxuQQGerQQYiZJCvziUJyD8g+FYaKXCpaa/
w/8MHt45YDhkz7rmIJFr6ERDmtKsbUzTXnyG28jKuIn6F6bu/McbLhBfiEUnOFQQtkZGV1eUSaB1
AFgzQ5vWjQfjYgKGy354N1fnfPfxrjxTtrUUctnQVw2VMAlpPrs+YRZwadD3cdh1WWk1Xbxg+MEz
fv8iGOYHijNY3f4CBhOLwSkx4ZZ7whqmbWh6ESOb/S9hfPg7tCi4QefXnud0e8tC4UwU/my6VXZl
nsFj4yRvhBnIqkdzxYkRhMb16FFhgsmo++m0L5AvY98T1FdfX7c3yvj3Z/+G8ZauKbzgf8eGl7HR
BAHCUiWsTylMg9yGy8kQgUpR000cG69hRiljpSzx5hJdLsCmUL6Nzgy/8TU8VgJ32CVe1599mkFz
qT0A5/aKoSzG4Cms86qhBbQVdoQtUsLT8hFTj86MH5MdDiG5FpHbJl9NIRI4iqZsu965BKKvJXqF
1pPI4/u6w+dDJoMX0qibwyLXlMVbVbLOgW+BoY51vMK8LjCQi4LL35kO/X+55+JQofxfSkrrBDli
dMf4TCtWFRUyErFUWXMf2mBhKGV6G+he1ikKahpo0IaWcs4YA5XozajqvlaTMNzwQNhZryXpQV1q
CQvVjg0kdw51U7kxqeHYIBOvB6Sn4LytmEyEbB7umxi7wKl0sExmpWFq5wR+fQEKrTIItU8TmFvB
roFQ0JR/oW6G+MfqSWTSV9flHqOYnt5MObeJZiEz90bIhzgCYFQiunjtAkGHb469ICno0OJs8zbZ
Cgww3HPKNdFBMaTB1JtgMuf9jToByYzhkgUavYzjD5T1bJPoX+twY5Qibr0vCGvE75XZLDnI7IfO
jP8ogwPUT2N/cqPZJ/7f/RRkhKBmo0WSpRZ+5p16eTWlGdkeKoVrw5+P94RGmBUkAHlEBtvbzO/B
ksjPY+yl46UT1klvP819+7lNmwNCbz0uBCYisewm1bD4pBuUjnMwLc8Abo9sFnKj2adJbAGb3jyV
Mmfg6UmX08lG7NSk6WrkypQjs89nn2Eg4xgDrsTQvkDrQZMssrhhrgerxAVIVxLGkDrcxa4cJlWd
mNil4+diQMz/LCpt4Z2vD7mXG9Bx8z5BtnZ9ce9D+jJSuoq4uhvFf6+fuWUZLKHCIY3oBk+uJR7d
p9bDj+QlYU0QPD91bWFbtWM0ZKmszw2fQj+nblYkC6Ev2FrS2uNNPfNHaVJCSjKOkRzmxAphSFfT
CuaRHbqWPjxnYigB7ziF5le1b2t0MhS+dmhcyKSiZJV5ltenqI2Xo8FeHddACZx5GGSaonHih/lt
K8CskG6T6j6qqLhmacfJU+5Z0wEsAcQxdHXxfi+s6aCYNm4nrNQpcLjeqgZoTArUCvCdOQmTDcwK
YRQcYZfsEsJkjju3r97SlaTqweTob9Z+yTLTlXnZO/0B2/q6x9H2+jBzgkw+qx4zlZvCxrf5hsUn
jrkYb+QQz76KEkfXqiXm40/Z30zUhqysOIgYQoTzIVbPDWPB7yDQvi9vSCEtVpwzVvrh2ctjbMcD
35yXultcljcE23OyaR1W4Q69cWccxvt2ce8tsMAgYPbhQfo3/5LE4BhqbZkEBPcGJPQjCMBu8rYN
4zaVHp6Ct0hzxjQks3W9ndPV1AZbusRswZaSbYfNmwxdvZYpmmz587B751LUcWCi8maZzNmbWIP3
jS+M0xYTExdhC6Eq/N/KhrMN8wef/Iu7J9sTsCSx0lmX9MzUJDl3xOBJyI218DBoqqrBoEM/Oj+b
vecrhcbfOAXExhZi4veH6Nj/qyVX3YVmaDwm1yx+qqlRbPVG0+SMdUsOMeQJ/sjSD2kDkAKg7Sb3
Ilod1TG7sP2DuZuNiSIgXtLjPIpB0cGprL26NWaobpS90PRZ+Q8hqLjpX81JCXS0wql6kq5ninlV
Pw3DcPQeJh502uWXtu5iYpoYpQBq8cphdBIEEXhrd8Fo6d8XKo6/61HdPUEjlcKbqM7zprHNRZk3
NVbHnMOTqoIXUeUGy/t6ls4R7hK6aKEYIUbWdBM8JFJFh1S+ZBoG33bOh+IBhWNrOhg3raWQMPjD
wQPxLjoCE0XPHFK/yRu5nbmHZzM8PRg1HvBgp8FHLjjO8RsOcwHVYEFsmqdYO5V5Cyz0EMSe0yZI
iHJwWwefi07SfnGuJ8HOk32++oo1dTGc8XtHVnQ5NmbctzQYxwGPP1ONy0iKvFbHRAkdsXMboU4C
UnNwPh4JZX4gvQzrxEU/S+nY2Va244D6Juoezyo4tX6FMvj/KPuOLwcLRjBozlqI50CONLs5etXO
dryOlUQZvy/zxY063/gQ4SFTy5VwNdv7f0OoRSPXjtc50vdW7Z1mYlOZMai7rK14qN2+D3PMukIz
9yjeipuFaWyTZBiVfbaKRicx3Kloflox1zNCSwzXfdhbfWkzXwzocdELN81VbT/I4VyEUHob1quL
FQy1Fv3QiyEnpIExGDOTM2s1ZCKzgun+Z1kuzE+9U70AHjt0191EdJsuIqtI7b2u7oabfqyT1oTv
hgkXEh0HLoXZUVzVXlP1CJpEHsYO4+by9ogkvCKYYZ6CohLT05QyqnG+OqKKscFMfw6g+slM/7qP
aWFQULlASTuzzhl/nCsre+hH9TIqvN1rR1yR8BmStPXtTW3WZPUdGetUDtHBREmDUzVYayQbWWie
ViL0W9po8bY1GxmZCLS5calkoEJXjKqV+4bS3HJNon3pNFyhdQDg6+d5vL5nxgeEU2q+IGXnyOs0
bo05mUQ5V09FjCY7KQyRWBFOUfF7V07dfX8xPkOOb/VE6dBx85p5EXMBDeEQeequmqfpYRqH+k2t
iGdnO5jlS/ovE/b/tyyGxmObW8PhcOy8ouVw8xOvnFrwuBoCzuDAPm/HEu8GZ4oD4cOT4DMyVAQD
zhFaPuQXFGDxnZM9Eg7ZhW6GPgpdNlm54qm3ZbJ9o6NheqPtY2xsi6fvJeVF6/oj5PLzPrn21704
t00w0ujfJGG87uYdwI+W20u+Evglx9oFaW3ZA3IAS5KVFxVgonUc38d5/8aCr7n6uPbd7i5d3DA3
PbcD4H392dS39etAwFnn0Xh+nD9ynSuHCJNyYUDFaw0Pd3VvXObnn1N0Mju7V/7mqegwjM2X3cTg
xoV0ejIawio61JcW+WK6IlFaNmYbXeyu+bqpiER3VOYrvMnL6G8JGa5ejz2/X0x68L5mhg3QbgYG
RJh5FLoqDQdlk/sJHZYqYPOpSo2NtAhNkXf1Uy/2dZ8oL+5NHfOrAd7ubBBbxC96Ng9mAIduoRob
ZKbrIQDssmGKqJEdvqaPEOL2tejnv88hqxuEUowhU1EWWX/fKbO1ddVIrxQb7NtoRB1KIHMSiJOq
ZfMZn+QlyxVj891w1S4MFnW/cpe9a9WAu/7XzTf2Y/OosYJ3uO7mOhhVKhOBXQOjjdbBZK4QwZDr
qQrEwulhqHVFwkqyEejFxbZxYh3A08Emrsz9M6zDjNV/yBcfVKKX5vJSjH+tkbNic8dGe9Y/d7J6
Uclc5nkqm8p54rU4RnfPtdR81ZKKVkUk3/7ETHFM6uSMtI4DxOpd11dAVRwSPl/zTf8x127H238j
9IS3VZSZ6mVB+2EgKOcsihOyL+B5RCW53iLKzc/UgWESJGyxz131Z9bIv6MyN7emYXxIO2sUY5RC
VPtyfLSONr1VCa0yUb/vS4ufZPV1FLpQxOtDVyFdhnl+/oHY982L52KGg9X6G+7NRhDU2atvNJ8K
XSw68V87wb8lBA4V5GIapQSQoDROwOZ/vVxo2iHI4Ob3bEj7Lm4xPzLNR39vT8JyunnhwsfmPYlK
pEhDO9KOQ9ekLZS3i8rmhm1Xly2Ujv1slj/A/cA0LW4PwhXKu0NZpLohLcFAoYoHhnhRsflMFpNr
oiZzKBey5NYOq2s47ww952aKnVt98fGIDKPbgee2ah7Y924rMft/Iir0D5W/7rE5k3RZTA8TnVXf
NKJ9CwwK9mQ/s/ebXv8B8/5Kl21WBwWyued7AGjXw2Rv1sqOdt1sY1ZeTw/RZXhiz1Q812bfjgY6
yuqL41jVuUyc/cxR5eD5JEEQAASu7vYho5wLZbaJjdZ6mIoel+Js5NiOMsoLHuI60VT12rawq1e7
MeB+Nc7ZfGcfMtm6ZkzKpBi/1zPR5yA1MHc3GXSQTDYVT1v9OM5ti9R6xYy4JyTzypMjWuC+5aaZ
aSxehM5/eHOskfS7RbrqP0bb9vM90Zn98yPYRKto9/202ebDkfj119t0DE+50QJF+n9f4aRD6Y/2
H/nWEXfo9zNHSzpP8uaxgTjnKNbfz64Xm5IoNs25Z3fPTLqSVxUsq2Hf/aOnKICVC379LfrMIP29
w0Ho76an7v3n4ahIKN4jcbU1H/DcPuBYh+LfCD1adpP4s/PdaDXYDfPh9qz6i/7eMO6p8EuXUkCe
bDlNyYCj2nXaDYleR7SnTdmCX4jP665MpbdLw1CkvJueDQ2dLzcFIFaHyigztWt7BNDzguUqqiKB
SDfbeuLlnln5JsomCLVFLdHflP441x6qXEltobcGhd/45WjXbXY9wwxiZ++xzp6xYZffay01XYzT
7/leGmOT86piI9vkIfsPu0P2MEDJNja15fCojk2pFS7RZZ6tSSSRcFPMDVbNVOfBWunjyY7ILVoj
TibflRkNeWfv2Y9dNddBONxiSJvTKkw3jjz+ya2lWTuErx5q1/ivkUT70n0MFV+5aaySiM4/V0Km
2CCNWvGe5FFKn2b+lOjsXcKKh+A1jbfP7Qzv4r1qiRdmkzSj7l8V2bv39Oely3/3PW7T3ESZlqeP
hBOH9WVUfv00mN2NDhyWV1MK79YZpLNX2cLDy4cGiSWkQ5CUocdaEemzBVoSNkcYI/hvM+iYOkpz
Vg6NlebdM/wy3l/U5USYScc9wyLyiknlI6sO5AMJw26JERDv3YxhcIw4f1VLF1c/62EYxzzmgclv
d2ju3Kp7ezeUyRbt+0q+WswQip9xM90Mw7uH17iy4HuVPwLp4YWIu0f/jZc+RmHUecPLmNl8glKF
CFNr4QP1yORrGy1IKJlhGfaFWZXG25TwXnk0dH/GydyUTILORknZyod1ET2MQ/cU7mYbPjmehKuS
NAEi8zvWfQd+TraxdjGwMCOZ8f2/dxdKF2ZTrLoIAbqs5HsJK0A1jnWY7pzbt2m8gRqF0OJMAon/
7MpzTtvdv+FGolaXs4Sig8itjo9lOpNsp6qrtsNkUbw1jj/x91t0/PGqbcO5iBdd6/jj56xECYDq
/wyUPW1uvi9df1Lz7M9hpHQqhG63YAD+mKfso061VJQA44U6+zXn1l7fDK7j7WduGjjFjhcjrXQp
+7kRQRuOtF11Udt1j/0ZzlK2v9AynNvJ9uvrr0pAk35/ezRy0xUS0kV5Z7t9D5wh/S1sj4izqAJo
b4nNUr18x1dKQasR66BBgvyS2N2xVmA2m2jW3aI2RgvumUtoPOSy8o8OHOdze64Orm7GuKzVMJpK
YxTg9tKKnpswLsvScW2xkW62nG2VvaULCPPfhYp412q6XBg7OfsC7gfqa+eA/sd3BF/5BA7KbKTh
oHxUh3N700i6upnqh2qKC7czusNQojLrhMEqIstoE8Xbqbly853RTTkwgVnERMePFO0Tg/LusR0f
a4mKuXk4R5yZu7Cf8rce59yePx7R5w7J0TAT3X+5KhnNGkMVs+ioWONe7T4I45cUps8tMiZj9W48
LjSBGKu76+ExjbeehRlzf9nl1mhovrRdRvihg1WoYeVcx5sa7UqJ4i0YX6Nymb3FinNTdWLa0sX0
GSWiHKYvoBkO8nl5SnqCld95fixpOvVkts+UpX3FaThFhbZ2j+rywzmGPuvCuhl11XDoQg31rrZh
UxHPy7oRt0BlGCDsscyBeOAl9JdDJJjOnxVu5FqNqRJNZsFFSJJOqvKrfqt/zaoOm7nV+LHo24c4
J1wi1QHKl/kL4uTDCiJwa2dLobFQ2jJjyE4MlieP0Yu1QWmFz3LpXQeX3qUXX73l492c0J5XjufO
qpx0fKyzOL2TuJonlZ5cT71DZuKSfm36weQjyn7uFOfbkin46VYCNsimDdSgb2Div29Q/8+C0Ca3
qKUyOpVy4la8PsYL7hK32i43WKCBpVuJ/NdmO12r+bZZqtotGEJu0f1vx4xyV7lt4qUkLbW9J7Ep
rc5f8T2erEkSsvW7sAfTb7DkyNDftIZCBhgCYjr18r9mLLro/LOYFex9rtxEl5V0ZgZc4WuTlML4
FgBvo1azPXSaZFq6R+nFvok1xw0lCoRFJdu6mqmjHB0Z6ITvtKXl0+XBymcdptBdfEYl/9s9X47l
64dteIPdl8EEpNM/aEV0gXsz4dYFOQdTbYBQvJ3j6nMSbz/b+076J9MqTFc/3jnntVt/u1J6chpq
nN/RY/a1A5dvuEkSawWAdC5t2LT7qNPNvXLOGxEnhq9uekKVVphmvm5zxu5w/dbhXPJqSvojZR4j
+UfRuPFOCWABHfs67eTPfRD/vfVOw+Qvvo4a90elshulJCzdEbjdsNLtWDnSOf4TsHk0iGWVmwXs
AjnTRBQfuKvK5zQmA18bVHBJK5RxZlZASpwfl3MdKychAvSe8eJBxoJpjWqUIchX+N/eLWzlq9+4
FDAHyGfy8w4JU6PFqD91XdByZx0shI792+TOCDWo795OTpZp/j2Vr96v5VUS17eU2ZT0Idmxy54c
Q453APSjZOLWa6gHPH0/hqehsJZ1Oc/Ykj8Diy6ui6lK+vuuV1OwIgbIMH1LuAt7Qc9wvermRxdw
6N6/8srj8cY3Da4+7qZ8617yQLfYWxpG1ot90p6yNrkOHNEcpDZlKXrpuquY4UETK21/HtEt20yv
Be4WkyOdWGwvQ7AYfy/M8aUnf7g9oVZZZUvqmiSoZhZ+Pz/vMizZhWFS2L/7l6kK2PfF9D34o9Pk
rZ1PVBePUoEvUjxofi3KPCW2utmt/3r9zoa602t/304NcoNULTl0DrtbsVlp66w4VPyUK+JdEkDM
NLkMCnnp5BYkpJeWjn+lr5zD/la6b0vXsEC2gjTSjR0t7qPt5nosrEesmPRkQw/SwSa4LbkolCB3
dm/iopHe3sdNRKBsLnO/Hiq64Dje2+n9/FH4evInK77yUOWKF/v7OqrpME4LpYXvT1ayaDGbSnJf
DWd2RvCYZmBWqsZxoB5Fr59iksDlLx8enHg3D3fw+/E/PgS96i5ffSQqs/3nzaD70NyqqrCqNDKc
m7aNv33d75Gnq2IFdMgNcvqw7G2Q1NonboE/t4yNbwlT78X8wbwktthWL1Rs68KlcjcGWb6qFxje
Fgdnx9HucpK0ti2v8ttSWjZ7Zvn5l6/fsURwbTETDp0TX+HZZ/LwvTn0trPhX7xHPHBpbjlLz5o8
esJ4Auat+/ccUxZauQQJqRGlxtu6B6m0+KrY32n4C+wH9pmrX8d39EMP4JqrSTXOsceqfTfBgBv+
DTOP4Qpf5DHcX1qXfCOWrx0TtZNXxcjYNC80uYVOdjZ95HiElQ0YjoVOHoiUT4CqQsj2pi7LW1qw
MYUs7Nd/HJ3ZkqLYFoafyAgVFLxlnkWcvTGcUlBUkEl9+vp2RffpPl1Vmamyh7X+9Q+o6h7mDbul
r0PO8BA2eUlkmoVgB7UGacVA90SrYu0OcRtPTnSdAwN2E+NiQhQRYjCAQ5HBdGwE6N3XyjXe3C4I
evI4jpMvo80JVYmqP21sFE2MVXDN+pkjr3J/4Sd8h49p7skkldXGEdYI/ErxB1dMrxFm4k+Akg6x
mpd7P73QzzgD6wRdocvDdSd4WX3oryqopWAbAtgLlTQwv+I+l3AZd0MQKmtg9uGo3Q0JfUtmcQ7a
lTu2nL6jRm8bp6iwXQ7B//GEdBv35nxwC+tII8Kl1+cD0W/wZvrROOlw+B6R5pK6YjqsMp+t/BTe
pIzfhqDk45xLotqQoLOvVwtxNwR90jxgA8N9wXTBbKGTltPOHcLTxjSFogQDJCB4jiveDs4Aofh1
yl8H5YtWm0yzYH8xD+bXMCQ30l1mKcaeMUU2hYTmCMrGmx/cGsItBGVhTPomSBqTQE1dt5fUwf8M
dH/GN7Bkp5pXvB+MaZicfYISk43U4+UgkacSZofXFo5NVPf0YREZdhC8sar0cicn1aRxmv/sUdjN
lF9i5nYtjRzSkQW5EPJmBZOJ2eJHq6HObGDRkcBGkovLBZzu6p3qP70Mj6sHdD7Ggun5e3hvIUu/
wCSZ9tufaL9GxjI4lStEChuc6R4+wt4c+TO3Byi8gWGcAWNGHxo/fNuyaeqdcxtKnLV8Jo0rmX9E
ISF6HepHplfm3/LHpwdgSmCTGOx0fKJigkM8IY2MiNbpaatGVGbaarR4Meo/cyAbM1hv/79qezMx
F5qLrCdBZ78DRvx4XOROQEsudGOGOQsLeUWnYQkuHuWmNhtqTDJoupggU4UK3wMRccQe4cePCGS6
4a+Bes18+LewtyUdzZ+gPcU5HrodIg3YEL35B+qM+GoKLp3BFHYxNOoG4JEuHvxj+pqrvrqWMRvA
Gdx844OrPdw+PH/6iDNnn/cN2oNkftdoVB3szEzVwVhoipnT5oe8dG+uUGfQIQ+2hV0sR1t8BRhu
a1jjhUzOXDiB9njJPjHl4BMWuIPAoozfYW52wc0XWVs/U2wPxcVjOuLlOYM4X4rkcdqupIePPu6S
bi8ewEG4/0H0iADbITiiKJhfYYmgu6kXI/rjPtwdxATaL+RgZbA2mL43yMJEhh6xJlNlseqjGYav
RqPTmIpR4yCzBnP9rsfJhyCx+HlqSBxDPoCnHR8t364XpB4+DGuKEuPJu3nza5LQhfDYYCXwXwO0
EjVuGPDFeL/36T6ZiJ3Jy4Ea7d3RSQ3x/xNhEsIfghEc2/rvIyxJLKTEws3MKgmw6idE1rnV+jVP
Z+mFXeTWG8AznvYH5AsK/HYffX2OGkQYHcuuIvYqE3JMer8H5EcEMObexHDOacgJIDXJvHk3cxLD
aBUdr/fhhEntYTJyn3zUff81/YQkBFljv/B6BvxatjwYEzJiziUdnI1Mpd5GZJVNaLfRBFvUKdYH
zTKMLusw9h9bnIciwoLCr/uy2CguYlLOYIyAuHPd0hnNldN41m4mc241YKa+h6RM79lnmBuwZAXT
mOOCJwYS2kcgz4b0AFqJwEqaVc0BsGoqbq/My+lK9yaqMrAu0MHw6jRR/5D57+C2KOlH1IsUwOeH
JXVjTHQLX8iQFQjUz5CoOWGJwgeINBmGTTYHCZ7EkGId4SIycmFzitiyKZ+Aw6cECagFcOAkMrHZ
3G5IaaBfZbADUk/TsMwsZpqERuGrb1ZT8eBSdCsTcC9cUsL+EfYUUUu9efdHUVksoLG7hNMG+H5H
ckK6NxFntZ2GXD5C9rJ8LnHBGXEq/L/ScMzsa1JMcObyi9obYzso81kC6K+BrfLi8BHioHxpm/eS
Cau+orpBVItlVoxRm83BAUCz6CJI7rOBiBjDmnHs748NQ3q/79xmHMwcty90GghqJrw/pLyYAn3d
PzzpbHk9xMSwOpI/YRcuIkxul3HEEa1nK0HCrZImEqRtOBxMqqH2wxHm3dP7crhHo8U4xFuRwx4M
GDkvXHGLW9ofABCYBasW+1pk6ZWjsnq4+y2oVAv6G9QWbVgwer+v8sXoBPFcL8Kb/11/bMks59yB
TIyvdHqAGOw3KFDIKfEA4tyCuuMWUek+LDmZGIUnyMUlGVF4m2htVLD1cCqCu91pQ+d6KnZfn7dj
Zj5yCpSp2n59Q8E1hnwhe1A8ZBvExHjzXVROScy68I/ld8Wh2dd4QbCk+SrhhsK7r/UWhT1hvnqD
3yFqXaOdUcbuXtPS4ihlVifbfXb9JNgnIsQEuM0aE8gyMa4bCBU8q9IaOx1Pr3JlR3Y4gi2yUBj+
jKAKKgH5T6ywCVuSvA8GwOioR9rfOwKJ4s0RBsZrQ+9+yg45gi/m3wSvodG0BDonuYhNH2vGmQwq
UZucRNrgHfwRlm1wR3UmiIaIqWAXXG3aTUg5oFJU/fsYERNAiLSWHMUszPjuSt7AHoW5fwUMLZP3
tJ0CRzEFrQOkk4yHP05lEA4MkJlpjBuQ2FWHvS0Bm0qAiUB7Ov5o0dORpx8PYz90nKcJQBJsWB1+
itcdWpAQkDJEXcUWpdMDiGFXrOkk6DkeDESYUcnajzeFHTLGpPj0nGXkIK0p2fRV6Hpg2KI4XEne
14I+j+I+Mxcp8IcKgMPSA5deJIsQLybsl+1MOw4gRFScJJCsxYdS06IwAYDmDwMCLZVdbdMVOF7h
fMV4k3rJ6VvtYW+Nt3QOowS0ia6DGiPf8pLaSvTV6gGXyxYo9zebzFTIi3MGmtYTLEl1f/gMY86z
GW/KoO82yxfI/lKAvg/vOrsB0VTsF6Zbuy/IC9M7wKA7v/Px67iY/rBDuDLVBnrSFYYzEBIYEDxM
BfDqtXkf8anfMjcAOIgwA8GdCCQYnP0KYIfRjSEGx31BE9dg/VjpahRU0eSYqxrDrmtwpRCI3sc7
zd/qw6F45LBtdu2RMLX7luao2V1tvi5MMUwOXkC65/FZvgyXE5ywEmVZr+WFCl35JO31EYNNTAYu
Y56IqgnCQmf1VAF+vCKEIUzrvd5Sxizou8RdcwS090nygxiHwSGT9YOMEp4jfZzpw7EmPfSfrCPG
zDMYrwYjTV4Ms73cl1F9IZSk3mLb7eCrPH64NQ17JhT64YU5jOz+IpgWfJ+3qqU0zvhrwOuDdsy1
A7YO5wacCVxur/0oLggcAFHmESOyAy3Y64PcUM/FOqXsJljha5FeQPcBipLiHt4aiOUAjfK+IaPa
I8jwh3oUMyH6dRQ+FdgFeZiNsUesS95kqcsSljo4GfCXgkYyI/QvQyV5h3RwR3sITR90c2DczXFh
fWbV3ZCvev9Aa8zbyYSU6T2Xwr2T/inhE3LkUkq6bYbaAMwCqjLV8UvwxT98oMhfWQOAkXNEdHSa
uAS09Mn7P6QmJSw7YGQSAFmuZ6G3AgxjEo+WElCw1ur4jiEgCEmLBkHjk6UNZt65vPW1B/NNKION
gDjZiz1ayRWdOQNd5a6PL+WMjpodyegDSA9cZ4iY8qX3Rzq/3TDQBBYCH2kAAFStWPcBPD46KAS4
2QRGdSu68XSlYMs5tNrMujYGSEI7MHlGFT7ufxP8/WX88rUbPkgMx2g6WAXgRWv69ftPYyHzg/hY
MYplpWHyd5CXYkwGI5/RB4fS+aolbrKYTo8/bQE5A8eeR/jR3OSS9o29YsqoDiAQ43P01qSfLg8N
SVhdG98B6Wn2NTVfD2IAcL036sYC4mkSbAN+HDjM4JltKMGVsxdUBHcvRuWtqXD94eZJZTE038Sa
8wbIHDiOe7xQ7KI1GVIsfRlKA97/w6BNxoEB4nSxeVESwT0h1bCEVay9aAQ4nuAFY36N3ziYL1hX
j3AOYzgR1tTwOWmN4RbDC4QRjubh/dRTSUcdBfdZMSpZAw7BNRDvnrLUlaF25cE9hA+OHPFN5SSl
D8s0BY7ePbVoilRo2MQ8gIUD5BygqKODnBgyRNNOaw7dBbALgl/v1C5YjF+oSMgUj8NLCUzNevj/
KODxgPA0l3ZP+oo2AY8DNzt2ydO/L4fLdMth/qSbY32eJ9tqSsIEyzPhG0mIC5C0b+TlbTuBxP5X
TBnqsV0FurjCXW54+YDkMW6+gEv+ji+XCR2gHMyA/wBsPf8l/QMnOJAHZET4wfhuACZCwMy8AbfK
8vXSJyBPWPiewYQL8XFpNecCWB3/+df+TVD+rblhMqIX8E5m/fAhY9+AVwC2e/CVt2xQCAScJAy6
ZdoontKl2qgxQ1KIj2BP+LBQd1R6KWuc8gDdDd8Oz0rovmRjcCWbzPOfdx26HbbmYL78DXu3wmMq
4+tM/Lrgy/ZYe7LY3bcKKYsO8/W+xsSCVfKBetKiC2HKyy54o6PkbuFyBBlBOXzVOyR7d/O3QJrD
8xZ3QcvU+wdpBki3IsH2iWZJZ5+8mNYiyY3Z7Dc6yf/YHdPtSsfqAb5gD3MLEHLYzq3FDhcYKpAB
XJmIVwD2xgHz2+RbYFvel3zhWFD/5AtGHOBrdwOFOkcYbEA0ot2KC5S3C8KuHjio+DTaM6grQ3TG
73CUZIQvbFeYMztOLvXyPKcnbv9FikwKE2yc13sCn5ssB2v4FZ+EFcSh9DpLkK5pD17YDfQ2vU3F
IgTWwwYfg2QyrNcFJ+iFJwvCCtHlegFD7n/0Yqvg2qrdTvKpF/aExzl/q/PJCgYiw2aoOZfqojJ0
Ayuh3z6A36fra1DAE7xeJK7Gep2xZUiiouBl8M+A8qp/seYHsMeV6PDbsA8nEFVFXSLP9uhqstX7
/EgAsh8X7mRW24a7l52BWwBa3wCOh4rJx5P3UMftQJ9EvT+W3M/jVdfr6pSeyqUglixBVxkLZRfA
zq8sFhPz8Pr83mN3zMSoXApnYY1rlLfXOzKvBJnl7UOoPADfppt6InYeZxZfMYCsR9wVOv9zl5p9
Jh/owNj5CCBgYpMx9dGVj1kCF0BWJHgXasvNBEgVs/IGe8q7VUP2aKwXYk0+hL3/Ljzpi9vcoqRT
WshgVLg4XnVcWPsESg8gPFmv3CzW2a5/6S7MWWIKA6h2Ma995OdrHg7ueZffUUmT63EgeLjJLSC8
230depsCY6vtPenRGeDCAdjIpA+a1X65955b6cRlwhOAvMkuH0Oy0ZgkPcju/hroRUXwBu3lSQ5H
MOH5MQkyhEwx+mB5ss5O6++1F8Z0qIGF+JIhD7QrjsvB6Xvgaq2PP/Mbf47wr6bj83ParkcO2nZm
YJ2GK0D8Cxh4tfNmx3nyushLHg735S9pZuz51wWeXW8oiiCo6UwhwPCB/nH2/G80uf9jTL3Hy1fM
AxgTuEXMP5vDEAXCReFIgJtxaHYoMA5jQhhhDjIvpAAVS4Z9Pwbie+ktlDvEhhR0RwCTBXJQL59/
L+oildBh3Acm1ctkzlHHH+mggcNOv2PVEp05Kr+HkUpIjs5pMmSeHSo9nRcscPZWIMdDTi2agvr/
aUZUzCKfZ+7rUkKwYtYKj0Ld0lhu1O0oyf0s2Dv9uF4rRxSxm+6ADN/82XyCzeERfdGbPXH/YsCM
90kXtfOJzxpGgkwP0V0oqOUtL5GDvbxgGueps/cMT/2Qc6NMfqj8+yvmUVwNsBMZ2NDM8MUf/RGO
/oqkmT8jXkN0S/CePLyd2wZLr6AMetF7/T4+OHc2+VWDtTIbhc9jRTQrQ3yGL9vhsn/5Tuvo4RJw
bT1iiLeuYl/d4QLKaPxixQfv5g9c/rMcRN1l7FZBP+bzVhWSpgwKPAlg1eptlDVGRjC3g6+VzTA4
FPSRSvQEI9LCjeuligZNnLmPcOA9Tq3HwIWiNEdZcnzsmH3JhnoaTotIXdzWD/sayIsnMlUFjIPt
vgepgt4vjlwrX1cBF+Ikeh5/DlNGGATk3sGT32MghhOPELONdaZbhVlEXLqRsqZwr6wKsbeb7+oD
ieyc3uYer23quyGQx/ujdafMe+xG5jeCQflbq4yp1uq8HACBf111/WGMadfm2O3ZLyyEv4C/9eW5
e88KT4bw3ibP2c0vz9npHWUjpq1e+vcks2POKuLUGoVUyu7deztlrGB18J63R15Q3GO25ozsBvk4
FTTsxK8LkOJ+vB6WdeiT6OiLNTR9D6jaedkj7HuuXmXgHgHzqTOeWBhqDyvl/oW16KcOkqVttayM
q/v/qGzjiZWOdDbJBMrZbYGsH4JzLfAmIDIagXkTcS2xU8dB6gDnWtwSFL2t/oLI0FyUtUwCnZNO
9MJrIzz2PYbSOUNIGP8m+WAOIPq876ROUjv422vIUeDjwBKEGAv9tee//QamAXUl7au9P4wfGoqw
TTofwcPl9v3Zsl+Kyhv+5OwJRIr9LxFOCm7VguZB6Sr5fffLRND68QcfuzvUHgqhN8TiNUcMxWdz
p7n9KF6rc+j7zOSY7b8Ll4IYfb3Fz+hx6B+lS3/eYzRplhe+if6IAYDoPkmYWiheeeZc2ut9wKOZ
MntahdO594BYByWE/8m3PNQppTuvFuD3kC15iHSaLXTXmuY+i4jr9Birj14uyk6+Fc4DKQa82EtQ
Z+1f+seFKIVPXTIyJ0f25Eu/o1Wynm2kAnk8Lu10vJWt+rDf7tl9+bHGpAvewweapoKJz6nZ5Adu
2lwxPvQ6V7MbaJliDnGQpDyB/WarH5v3m9KLE6EWQkbk3/wTLmb8xmToEY639yX3TgfX93IDcD8A
DmFQCW88F1bYNpyYmMt4AEVrGPFZG9z6MJoonkDzv0ukPEJjNBTdFcZ4DjrSDdeQu0d14Yygj9Av
wSel7d2NoJuTSI1fIuKLvtYsoZD8ZZhADU4yAguuFThCX7M81GekQjYtsAJKXc9wQ3Eo47LVDa9M
ycd57CKDpsAWZAI7lTz8jn0QA3gvcDHMbsrEIhXlUO0MfLiReFDs4/Y4tujR4OVnTrZDUMkBIJlj
DLBSzPxh/ONvhS9KSNdgtB5DTrsM3+bQYN5v/v3CA4H1/ujw2RGlbMIBhEmVsH/9t8kz1ciP0CEt
w7Tu/e030rIOVUu1Hu7777uhlxlPR+F+izOzzPx5eHjGfFQKA7jOgkooGR+fbTcVhIU8ekJ3BlHI
TIr5zOkdKU1hI1mCRtLBWK1sSj3rF/bsCh8mxs/1VI33i76FdbUDkcIY2b0o0wchg4krm6S3GUFP
/Hl1AhPDbGYw2qbEAbqYo4dVLB3Gm2fyZZh0ZoaBvHXauD8PS3fPTBkFPg2YaQCHeBaD6ff0bb7i
mfofaG6D4M5C/kU9O4t7utCq9F3x41/GwOxc9TSwGdfD6r/PHg7q2ClYwneJ87cPpx/FaEeASTV7
W8L4vAdyK7wP3sHxhEaRFPnMBADw0k07Z7fywPbuw8tgNn90CQcb5C9BAxY4duqIT5/T4memTh4N
bAqEXsTatzpXhpVNBKzVJU3Ipb0rtlzS3Do6p7WW7QTAdQUm5a6FFApzEboHj1OBGALbKVLdep5b
/12JpSPOXgzx4PoLXmcCI9U+RWR4WHe3s0qQMyCKUNGJD8EcrXV7+kDn0NIfbmY+px2cLlQFxoQd
frc/s4Ww7YdPhtE0q07/oDO52h1C21kuXDiC/ZKJCfeTx1FnQwecVtbETgEFcQS1++bV//kZZDI1
BDRxx+dRiLvD4m7342Iln8sLZiOL48M8IfI70AP7v3XhoLSw2lMKSgp16noRPT890XGE+MW5M4Z9
zgZmRbDY3VZM+qUpH7NzkvGSg+QJ9Hg1ca8OJjbj6jhd7a0T/SYuIVgvtLCQy1l5kWEEYZbsdEl7
HsNynRxvsaDgYXyKJyeCctw4Fad2G5AUeLpcYcxKnWq3x9a9OqaLTniRmO8txuYL7p7Dewo/Fhoo
X8nMUeRCqYjwye7wPoYUTKwN2jHYDIw6gFNxXYbxBZuQ/lV1387ewQYPrw1ubHhoKaiR4ILiubVo
10dy3rDFwTjGhsYqbF5hQ4+4OCdc90+igNJpf/ZjJTJX4Qvw+nA/LvQwBjtjiKeUkHCTQR3tiXls
hGEbdGUaCazfU/2iaqVRaGxNvW9Qz7PoCkYYa1LxGJiOrU4AvCh58FQxvhxdrf501kNrqB1axusk
P5jbgYl7n/3Buh3drAtua0KBgA/3nNImkZIlCjIIdWYg/G2IyHLkoOQz4N5hwfEdOat+JgRET2Wo
sy4gFUvEWAFn+sLYDV8XvbNA9HhB4OfibIqymOhQi59z+nmt/cGypxA4vTXk90fezRnPWSB8nLg6
CAcGXnpvNli9AtTdLkiBV+kFm22LDTLyrsqAz0HV3vwfc0AEQ8Aj+Rd87DA5IzvVUOAboF6zxH6t
gc0nOouOmgfHQ/3qQQTGC/1B5SAGX13ASBuyc8NnfYrJJzFVrcdGaFmqMM7CsdYL9+7LFqVLnDr1
qqPsHMwAGS1pplpysLco6u4zGp9kzOxJcMuZvbHMZSZwyuyqS95jQaVqtPYjKKcvNwZX9yd2TQzY
N1LYrNkMJygH7y8AcmVdQ92vMJdDdGti7R7ikYfwibfAPyG0m4PF1aSUwqEHXwNEURU8w9NAYPp2
adT+A2GicICVsJajsHQ4DmliHjsseuaTNW00HrhwHEmdZ0E2MwoYU7ZOmFrhK8jjDdEEYYYCB01c
UDoKSf0zP/GRwQVog9r58uThXPL+c/MizGBxOOFZAhBxhhOhodNlhUNojAiK+RRABLgnBM014yDB
RN2h6joVUxmf2gfORbnQ0xEcrynIlUDGfIkKW/is3J2VcCG8bRDVT1tn3diSc2kWgBvWd06TcuMm
hcs+w3jOJizd7LO4TlWgmDWVV4/1vD4xtZ5SpGDXIjyYwGLcTqX6BtQncZREtuGUUpNfp732xhrj
3lnFU/4G9YH2awpXGiHOBSQ44EmZGcZnE074OwaMgK2PTeU+zdd2dChZfC9P8WlV9L3zteDX6kqy
wwopyB0+ypAxxea1HQZyEE/oJ/okv/1sNYaxHI5jiWKCjWTfoSvZDNzDZjNij48oModBN/3AbBXs
z4FTm/BV/I4NOg46axK94SlMxLZDi0qKxmloXd2Hi7NUwgSboEJ/v0mZu4h6jsOGPvn4Ab9Zcr7u
bhEKevNr9YNozw2tnh6s4ZdLaIqnwDdV4w4C8OJaE2pHzUD9fv+WlkSJivmRlMNHngRvT3VSOOGx
yl0e/pb3k7Afvv79N7kGaiNeBztGCEV2bXf+PiFG4A5z9zg6C/2jZNJuVMKESb+eAeVJ0lkVHKNO
zrT5CCaQhsSExwUNTrcYHHg7LdVDZbTRMHhTIhQEmbyXjaA70EZfhIifkjoGMhcjTf4S5kdLHizz
NHsA/AB39QGSbz/AIYZaBC/s9jBGQqdt3fBexXMLAAWjbvxyGCWWm7uU9AsxjhC3NnMxvI3eTgH1
z63X+y2IN+X/ojiDbKDRvSJXfK8b4xHcz7+/YlUu0pU8rdxvjC4zIcRvC/bz2KiBEpUAz+/VOPjN
ZBdoi6FVOesl9KnsEdYtRdrYuuMUePfUuEJ4gcfU9Bp/p49l31W8if0950ckqxDpFZ/ePLNHLNwU
rjpFAFv+jtxP3a4zs/UmZmeoGjAqJR7nvM10MpqAbKyehyHoEmYfaIqgsgDipQwFhdt0GX0RbUKL
c4GBzZhT0Es5lHphh7WNRKFS2sXxuHcnegOB/ErxAUzzWgiLqNQRXJ1y+oVNGVJW9vETc0pIF71g
j9AYYy2qLcRtN1OCqoHPQtC1i0ZaD+6zO0oX+PUYsL6MD70Pxshy6zzf8xw4mtvoh1eGA/bSYBCK
vV9mjWvjMbRqSAd4nsruaBTyn/ur98Ii5Da9Xt1rF36hqiLmIWFk+iLa7z3/zEGV+e+nxTli5Iv+
qjqgY9In4Z36jS0LV0Pwz1+esD0tOedwtrrkSFBrv5h+L8xnKiZO3Lz3+Dc0e0xLgeZ3jHKK+Lqk
gc3jPk7YnVu87fuFcWMPNOHn1D+H/z/MrecgfMNpgFUzMp8/U3qaQ5ZiXNJu43B7Neq/DlSKuhks
+Q8Um03xwjqHnLcNM6wWNtxPb2FLQHCAEvI23n9jLH1JHyXIF8V3Z3/HQSuHT8m9KsHk7e+r6UBy
XxhuQoDB75TB9y3Kv8G9c+5DazCEvJ1qeTVvpSWNdofsKnWe1brsraTaT1+bDF0PXvTYDBKBSBgS
CZXo92tsmvpIdYGQFyI25WMpASLczfDQzIo1oFE5u0chQMgt/q2pcBgUMRunIYODJcTh1epNUQa6
QRQTeiqCMEtbPSuAmDyoz1qM3jLMfO8erYff7HLJfELPwGQdcSy8SRbVofsJY3Uqx2eMo98qjSmV
l581LGnQPMSvPMpMx3tLgH2rdguMp01KqNXXPyhH2AeuWsTqV5HnIBTsKoVuJcy+MGhE30/C9ale
PJKBo4AOhvSRzNmGK77XZPNIrjjMqrqCNRZiJSrc1Kh+5B3CmO0R4gNXAZYkWS1pKEPnKRC6IZ4B
uYMnRxMsCRtcshlgkA+4K3fV3++0l623sD1Aho3hjGCT/+BUrvPlZKvOr8qhsd7eoDU91XqaYILz
8dvbylhdEZlUU/czDCJBz1aXErVLitU7dyvMdoEApJlQ44M+MZEbbVSsueAWclFPxBSSGUK2wn2H
gOnxEo4qDzXK1h3D5XkGz6KvtTvhcrfoPJy7R/Fz04ISfvGNvi0+QUpe2hmAArzxtXslGKRh38in
dXdUlixt78jEq4C4zj4Zh3wVPImBJKxMsY1Bsil3UFw16USCTPPH3Ov19+MuZswDJQ9pE+OrVh8n
42SwhafkMv3ANEXQp0kV1uTkuWElvc9iJB+W7GsqmKSdMsD48swr44XLKdpFIHBTJcoHYwJ4lzST
AzHXUbAbya1bio+DNJ1MYQQSqaMjYIOcwZWBkLyPEuUj6ExIqYmE1asD45r8DFKAGgIhxBjoFe0X
/kAQfJl4zongJWZx92COcWxU7QbSDA8StITCFhNjBhXIaMBAoHKWc2EmgY1+qm/+3qRDwNMJKPqw
5s0XOdSvNJQwN6hQxHiQSICTe3BpfgvE3Qh7MwuDDQuFwPTxx+r5Jlx9cNsaD5Mc8l9VCcIrNyz0
VNrQfH4sV6Lh6EGkkWAygS/MMW1fZyuiFLcfBjI69LZ5CV5Jubp/bJ4m3kKrNGK8ymC3zwcFleZL
ON1YoRyGKdRpK9h3+isg0lbrW72Q7lhPD0B+X+O7GY00/q5EXK2VOjevWCrbilEVzxl3KUarE+Fo
y7O4jsUnKbLpGCb/YVobFUuAuMn5awtj4QIpvQLcc0eF87bS8Hbhdu/WoCuaTIvVQNTyZm96CkEI
Yo1Nnyb0HjhkKb6YWLLoQw3i63p0rry+g3EOtL1uhmwZ9VLUcwURRxjw4YkUYfCzlCP4Ges3gB51
JNQjts+dvCoGvCwB4CwIAQg6SXUNeAcx/lWzcTKEFLRHx11hBcJJC0khvM6fy+ExD2eNA/6HCE/W
QQLwSN2cOWDN5wwnIVYXZ3RSbJgkQgPz9vFnNkie7N8Bdtp3m/IGsqhgCQkqVk0jOY6F96MEJRLD
bVhbT/esmrTuC5ItDSHde/tSgiCBRVRBf8pBFYCorS9PDf9VHHbvCaUMhfBjxmbJzCPnC99ImM2Q
7GuPwJDcm9c5PNhsTlIZrrcMVGcoKvl3txPwA2NQBGXC8BPKpZBfVz4SDqyXmxB5oCvYzB8XzSed
8yj4XggkAgjDL389OjJLNEbIIPQ9hhsvChx0TVBo0Eo7iGvMMc3rlRitJ1QtykAsUXKQkQHWFqCt
zP/hrwKQE3x/UWN4HQBZOFcHJUyhBSeWsSffQvh7Vhg7ko1iSTq2YcYaB2gIOED6vhxnAQjonEBf
TgJoXWwKGBAxmZTiyXi0IiYaX2avBuCLj06OBkg2BBg1Zs2uyvhHj/eJ+gHsmEil1+aznGiPmwHM
d8W1xkIFRMVEWggsqY+Ln7z/5qHEe6wSe9MrpggZqjXOTr9GJP2gzodXhLcIGatQggmwNcUirwPs
DmzBNfrCCIetwAEh23T+Wg8UR8RrdDqsZjhxMpmR4qqFUIsZB/jr/2OLO4b7S7IMPOQNyJAahzsq
21qEUcomRxSAcJZgjUvbiBc6zFiSTTk3hBEMKAcHHo59OIvgcA8njFfJp0o7rwOk0Wu3HnLvmuez
B3CUtRM3HR0mjTbHo4y3JkcpfjcTHiZZfmAqDUgHNR5MGPETAeCBHHNu8jFiOuATn+4PQSU5flOg
QuwzJRjgBKq9aJUe+jbTeZXc+SI8ROgUcdKh7IYshaSWz8H8IJKGALBCWmfjDQht9R0IIvsDaS32
rXrKZYhdikjEGfMR5wIZoJ5TbSwCQSGRfTNdkWbDvlM/dr9B/OExja0+zospqXxiaH6dKZXTcQpb
ykAyEGiMMf70m0GockOOuJikcsHI8NZDqmMPGhsWww+zwaGB19W9sp4EKh641DjiFIjtLZzuj5+/
pnu20ddUKlNul5hDQe1G3UvmEbkXXyKVhPoANjVvIPzFt12+Sxmksq9ApMIJim7ywjCgHvrlupo2
aPevcyy0KWkquNgTIv2u88e0w/eoWyvb3gLi9I2vvxTLx5zj6UjRlyj4+0qLSVxcmiMuSOJUwZ19
z3j/qfe2zws5vfS28xeSDOpfFtTLnwTpchLj44jjDkT9dzg+ftGMmd1xsKyhbc4wZo+lxYtoKo1L
rjl2R+zsqj951lIZ7kOJZCASRl2izwJUmqvhrvEBlXghNac6noykvCSyM8JB5MLSJqHAfS9aKkba
qU/H2kyXZN+uJ0YOi/cFH1O4vECDZhCVz/JLOW+j0oJH5nMHklcumKD4wUCxR64CY7ZvDH3ZKWbi
hii5EWuUGAUW8zA2opf43/EOf1xZEBFldesrTOmccFqklknlYzAAfZVGBKJqG9ZhvcywDhM8Y2x1
dKY6s+eM3CfOvwFwyOxKo0keEtqCpz4fkrKek5HhnIemAQscfQo8MvAM8TI/YTYf+xNOb0yOuOFf
Yqbmjf0e2qrZd15NhfZFqGD4i7Nvzum4Gzp7ZlWo8QN8fLZDk5wsLrg6JIsPpng66/u1zZcgsync
HhxDKAnWnfDOAVLfL0eE2EqwOVlQfTZ/Sh4unmYEB5HegiyGrwRdwrBmDsUHZS2zSw4T+hUmdcLv
leDDQNZJeMGqprawnfA+G4ibpED1zD2Q2S/Z0wPgZ0HKMOsEADrzhu4xDfo7WPazIUc/jApyQDvs
el/JcNWtOiTCJxyE+Mhw2TlmEakO81sMnddt170IARtcc+xHYUsLF4J8raAY7uvYITCcJHcJvHfN
yIv7hlsUnQGyasH/xVGrxGCAUhQ4EojMvNrgilNVe/r0mRz4GTFQsCDmPQCBzBXzC/BKRC/07hzF
S2FvXsRdUjIaiLGq5ZxuLFGICR9pumcaXT4m9zXDzAUAFNawpi7w/4iHM9Bd8pyY/6lucey2KeX+
+eVxzHX00h0q8IqJ1/XCSyb5AOd0nImu9iThfjIG+ihUIgvf7mO5G6w/MH89iYz6e4J0c6rC7WcM
sDQIJIzQTGG1jf4HF/QS7/+XeQcO496FO9GQxFAi0qm5n3O46SJzpXBxvIFhVEFRxtCLwkROBkAD
6GEvyGNtoaDAHgYbgxGnC4IMaOlj0MISu1TQHbFI0c8MOcthJHB8ckHTaULbRQOPjvlJbzwE5LrO
HgR64ZzFMfwGDWYtQBqCROUuMcgMQATA/YhuontR+aCLOYgy0G3NrZ1O+YNbRC1HFJXcN3jmL6WQ
EkCNHzuuBqbuS3LltiNwwwGm6AwYHNpNgXncKZ8qXhSPFR114VYOTBahvKYkETazafxxhSK9OErz
1JWoCa5Oi68AvnbUNgPsmd5xhtO6mFWhOieKgXOIcJUv9r/I7BNl+6HoEpRyVF8nCNaYOPFcAKaw
nHhOX2IO0HFNYA1nwdxIGFSGn42w4m9B2dQtIYwYGDEt5XVl/jhk/iLiObi0r2g9cB+NxZ/Lj/CB
42LeAghNUwPEEghC2ExAvPSYCMCGRtHAjYxRpqPirJPPRfECaZfbjlkyDjTR3oF0ad7iV3RNOqx6
6gD2WMK6SQCqwMMZO1EAgPPi3oRX5QHqP+kWafDDrzuf4gCmfTyuei5vEoDM4sjthi2aYHMt8S4x
pkfwMqDYG2v/GsGTTzD/ngv6A55XVMqy+eMuSjnYOIFhQb+APBmBIvZHrud+8VzPZm/UQ1/mX+r2
vsOv0h75cA84FvG71oXBPsIo+78+jmnHxPquc9QUP+pfhonzdPHxO2rNMbkXSkP9Wk93aOf+1zY9
H14wwjTkIWL9our6hD1/MOXtEhWE8Rjkve/qhbTgkWSwdbDrszFcWPA+sKq5msNtbiQplvyfY+FD
5MKerEShwSrA0QETOguEhW2AKzlbhBAj40c+TBXm8waDQRSjuBlMsHbGSBamsLjpqGYMhhRhL7oT
owuLM/ivdCKLAPfGaT+8GSIWCSue5d1LQW9rrIZTYGNY6nOIY4MjsP+8+wjO14dg4BbsnYQkyGgc
+ziv5v9ouq+uVLI0DMC/iLUEJN0WOUcBvWGJKEFyhl8/z/b0jOPp7qNA1a4dvvCGxuEnCNWe6txU
ZqDDLF5C/rdDOUL9Fagvms6/ebSc7kwb/CT8Gc7nQsS7q49FJK+4qLgyFIYgLbsuZjoh+5UJFVdN
je5Ssho4SiS084+RMkWFRpXoSfyuCa5/aNqRxcIzUokrrqlXUGNXrHHuI53cakBauI+FIAqxE+rj
pZZA70Pf6u+McNfP6FyHKNpr4PziTxD3Fy+qVOYxNksZgg6hNAd7RvhhabUTsGqltYmRmxT373ob
cCt0/Q5QUb9dpGQ9mguyVmgi8wdSKU3ogi8br7qiIX+7umm5FYLovJHiqbGgT7IqZWxT4Z9hqiNw
6XkpNQIKqCoosIceVDAzTpZdZfVUuOlOja718jmPzxh6bHLQ0P4IchVEGbTZCMoW1ig9Z5CZs7Lo
rZR5W9r53skvhUAaeORY2UZbsoG6hW4ylp9KeMT2PHEdwDpend/GpSTIrqiM1HN5t2Jd5oXV1CYo
RFU0tDhbTBpLcytd2FY+9UQpuTzZKBnNCpUXgAIIEg2iZfOa/9ZNquEI+qzQ1510ci3ZThW6lb4j
ZRLrfU34JfDXAvciJm+6lD1JP9En0hRjPGSj+3W1awkCrImzze7hYQXcPEEV21RQDwT1tuPvtdyy
9ItWhbH9q6B/pGA6D13qOrUNWxAQrF7m0Ry2p0CgxS0dHCo6MUfil5wAxjbm4REOCK1bMnt32wIT
niOCH+qdgQnKRY6COFCu7wSzx3nh2FzUsKuadcVlbe+nw5xiS82B1UwPFu2Lk1cjn+ZKrJjy5aSw
vQBwaZBnHN9AJ7pJ0pZgrltmz6FppvZhg5XBMZSTPjiBvOxEnMXOB+ND+yGUhvudK/WPe7DP4nQw
1ywzheo436UMZtSqpitRIFfzthidi7HyFfYq0Z70fxsv/XnjWQP2StYm/RezdlmNDU9VqPoDinAq
H6utPlWKZT7vJ9zm74zCyi2ffr/YtQAIyELtqik4j1hleSvmNNSoOgyW+97m3o1NBlt1WqF9rpS4
FTPL0mNdv9wrj7dttrZL9dP35irRO2DQkv1r22zS38s7VHwNTh9QQeaKu5OJ5kE9vXjAB+KjqqNX
Unr11xO1rDWACNM/EMfSr9RqW5hDsestPQpbYjQ4O5hz2WayseuBF9+/mLTR87kOgID7bDK/yPs3
klMiYi04bUXizOgWSqtLdZlb+TdTemp2LvMbT138qmSPuJUNWNUlEWWtOdjvpcociY6dluYe6nH3
jCbpCBlFMVJdODeJbtg0guwE7ihRcUW7idLzsgDFvqEt30uOb2QNIFFb/kjRB1DKTwa8/F6E/Kge
F9PV5u1xbUBwnw/tV3y21yAWchocT26xsLjWjstNaU0/7noPti13sFZoQmSBXPXydMk7ek/z8ct6
lCOdRzFo39pAoaZ27TP+9fNLFOBA121QgwoOaneERWVkW57Q9BFthsoyov/gAiLfi9RGxWbBf+NG
319lQfjwINh8q017Wy+9+Hv1TarElwqdWmaSlQv63wkV/0EDKzithdwg817Zfui6Yc3r92oY5YOq
Oket5hy5N1PblpM8X3e1hSQz2JJSeyoQK0524F1aVJUJdSmpVFESFXPHHKRRZ9eNdfkNlbezIBiL
X993zHnLLa+/wGIk3gRLcSPlv/y8j+/tVDuHECtX1QZ4EwjIYzhUfZy6u1RBTDNNtXZVEELkfOq8
+gCzePdSTY9lmzqnF1KgABB13LMKNnDn4EgUr7TWrfPwqlQvGHi7MwqCU67uh/thohpn3ADcon5P
geIbnlXztj9pLwmaUZ/QV0sWciPmwqVvXinDXPd1vBvsOpsqflCJiqrtG1wggKKL1/4STGrLeGX+
fYZzXGjN2DrTw3R3Mb1pl/qxhqyWfQVCTeWrkhXankoq43yy39iNlJd1+kK643pYFdXyVYnSGZd3
xQ/V6eg+wgLIPxnQOVWq54oISayrnE1+9cxYNfTK1ZzyL1AhZ7TgbHSVXmXKe5+7oqzY2usXq1aX
rzxNBIidZTeX1+Ai+FhLYbydoSI5zTcPbzDL1ZGBAM7la88NGAIEImxeo+UQ4ApR4n3Vpv5TPRTo
Hn0/hP1zv7fnq0gTN4Nl5Ox+ss45lREwNPtSIwSigDWCzD2VLlSsuHKNEr8wcov+CcKFAkspN1gp
hgp48rqPyJsHyexvBG5lHFSqKKtFw6AUYdTDgRHqNbA0o/soCwUHr+13vJFwV1HwTWkAqEC+ofHq
1COUorQYQthcftv+Vy9blEYQ14X3L7aGfTK9dNU8Rb3RB3XOjqXXEgN667VcZFfAG1e7/ew4uOQW
2YCwevuFrPrNp8pftGlwMPeVtIOHv4N7PtdCKxXOo7LvHcBYWFE72cA/TtUcfYlcN1mDcGjEa64e
SV8elC3kpI2owFGqqB2jFkvDsPDSeanOG0roUetZBv4sx/LalZ2dYXzaagvfrRPc4Gm8HSagbFa9
AIY58fYBQpoOyoPB3MiMRm8q3ubVMr/vLXqXNghKKfd9q0L0eLi/pdfRubzp3D82OISUNvqrLkx4
9fcaZaCWJ9EFL+2RV9I8jffD1SdA6a/q3Zce5Gs82o3x0mxoMSXp/OkrthylkyR4dpXlOSWOlfkD
a0waV9eq+yVYhw8zqM+iGmF1rpF4605ywxwFtevP77yaCmpzF7oAAcIAGCkLb7IKcRrHG9tZPHjG
CYNI2ZVXw9cAFWnfoylfkTKCZHHay+SNVaCy7luJ0t03SZU/L0DyxHvYUMlKoeHxFUaeX/59U3i/
5kdAQGaq0FKBN4Cqkxg09/zut5BJlZ8KCXdHzw21LHtTaakklyVw+vixvF7RX9vcKwe0WlP82iH5
s87Wsrficl1M7HsTEy/b/NVWX1ZeaevA4DeTMQdocS4AdLTXH+tAL4vx9CZgfyhdGBL95uNAOnd5
5HFZzK3bq+z381xd3QKdMll5WZef0qlJ9bapOXz2ShLkGJ2rZAIAjrL1+LX8slfiWJQztpjXWD+7
Av/d/ywO7yvmpmu1idfh5DB87tsbSIxY5wlTvv7Y7t/TCspBTncD7cIgj06hXTnWSS4+94fBZd9a
Jrvxc/lXdISe8ipaL2y4fKuckNWlCAFVoj2oNCzBYWiSo3CD0KZqxvCAe5BFIW0Qm5W2yOMZToA0
Yas5zqxKqJz2sjQ5KnS92l0KwEUVC0IayU4MsBb+ktJCXAGKpEHhhsVOSKUY6OcP7GvnX7O7bnow
9SDDvu5iwSt2YmyHs/FF02BfXndBP6JYx1wmfrIvL6IWEJxUktbJn+hM+NXKstDdFNQLX6K3IgjZ
SkNI94TWxsmBOl7QAxFohhyPxlo0e0Dw1mqzuVBzyCemUIFRyL91U95RRcGBvM23Vvn6D8GV8Aua
aT9H6UCr1ZrRFXMcp6LhT2NSHA+75/xPXeOn3x3ySqOZ4Yf1TPRTo0jodtflrhq8giHM+184EF48
OzH7+tEPtD8yBRsZtNqPN6LSYRCNlJz3XOj+jMqjxh8yJr8ZtczsctqKeW+kaErM82nn/fVtq/dY
vukjdaXGVgBWu3YnC2VfIWhIU7KZFI2ppMWtLMqVt0DYzxI+eHhSENyEB8KVzEhQSVu05UJPexaM
P29RN1aS54WO+k/9kR9WAJflTJFw4BJ9ZLQJ6PGkCkkhv3Al9KbkiqlInckeEM3wugQ0w+6DBLte
jn/3HsJKvLaNo6Awd6XDbF5inyr8UCkRdczCUaLEkG/nfGjW7/68GVuDPlznZ7+BPX4s/MyG7ebw
Er3N9oWBQpuXQIoby89+MiJ1O3Th5D4khHfdIEmqtwm/lIkGwcxeHYdjbijQpLxurEfvJ1RIoro5
YaH60bYxTES1fj8dlVNmobEJk0+V1sBRN/BCLBkVAA/TWA9ZckUfl/yQSx+o75MsCC88Hzj+WIpH
PPeo3Z5HUzXCJkynXmIvnGiXku4Fq8MiZa3CXCGTCMpflhXedxxe9SLhHrfDMYJwE/WciK7tUvRe
YE6y6XvUJnhDMXQ6fZXGzsN/hiq1jnMCwC1keF+UbXpyxGc0Fs9JaXDzr9G3V0IFKiM22zgg9vhM
GVVcS0YvTRU2SEqi5JWp2WjnAE16lUb935MJkkZUW1oiBEfZA8hUYNLvn/Ot96/3nvjELCSnm//2
IuFD41osniOfHwYkF3U652Jc8y1RSnUZzzWI8g6TDtNlNUsrlr+8jgQC4RmnAlJKATJluL6flP9f
aR67PvUXOJsSZUS/+Swz/XMsI3MaQ0aAan0STBQCiPjSXpSBDkn8Mtb8bZ6A6sXD0alJxVX1j6+E
blR7IIg4FI5FFBg3RHJHRuvTo8GUTHDIeeXAznbRltGZDqhR0msAEi8dVD0x03xuONHShB1DOHT3
oAhuqgVqmOgYcmylDxtMUiic1k5vCwltsgC0hCPAywzNwW9Bdc6bHOuElpsmyYRqUHi+oSp/JT5X
X04vKVniTqTuuEciBIYJan1VoOOOdIe+fMKlN/hWX2cUyo4BDkOJ7XoNxOfc1+Fn98M6klImHClN
GWgYfV6jV+W+gi/x1yXvXjQjuLTrJie6GeXkoJ0UlHlyVSUm1b78YxjrK7uqQwX3L8rDg4Q1J0O3
qF8VZRfvZHBbp9a2s2nhU7PWNXtNV0XwGuXSAYfwknVCvFCBkS5ZYV6f1ye1iSLBokNAYDvIRNLu
J1Ud2srkhUlb6Oa9aLxsWpR2a2S6fqOpUhEd7TQ90JRC0qnUOdcntG9fqsqq0L+QxX4B+Ey0joVT
uJS+dKUtFvC7drJ7784bQHiBY0JA0oaKuaNM8w5Jam8NNf3FcFk914JsqAgbovEV0u5ouwPEn+dl
gUDM4nKl8n1jfc7P1+UVE+51PUvDZ17IpktL/hObRirH5OPRcr7f+5Ofl8+FhmIDCfHcOeYo7icb
N1THH2a2sehcDRn0SVOx8HyW7lbHX0o7l5D6nfJumf/dFo6z0kdau4SEx7nySk4QifRajtGsUGHe
RwwoFuvGSp1Sn/NUpVz3fGnN9/XEuqa/+bpoPji5CwfizZz4srY9dhM7TYXMWLrxW2WCeU42dDfP
Ovs0TeF6jHksIHpOvxXBoMeu5tg1GQororcB3nC3jSmdN7Pctm9FKoxF1vUSNOf2qSF6WIjlZ4ta
LqSBW+0rxqH0qmjEEU/b1Cetl/pSnnhnp/SobM0nqCl9R+iNkSP4bfU9Uddsk+EvAyywCdYpfbvl
76UsD42nmjpVZZLp2Y7mzEhAX570vL1EOtaIU9NNYpodinxpa8l2gjDOqrlkXCLr3g/mVNWoBslp
1O/Xdtt9PVNhwmL9UpTQ3MYWH+8VCO3SCkKnwqGhLKj/df0RPPM2hCwXnkqXnoVp1raxaOmPUEEr
BWrISerAbpJxZuAUKLBK/A+yszf9kup5mCq/gmerykIjPhtb0KpMJa6ol6zth5dd9PmL+5Ns8bwu
T0qrFhJiNdE5mqXoRcpPb2TK3uiJa73lOJyCzXj/M2kIGlohy3sqIc/D+aJRn2YuyZibjs3szjeE
51chOSVR/b2Ed1YjheAtn38yb5lisvno0HW0SUpbfLDCHhMBG7EtDUfKhlZLumwC0UUaBe7/jsaT
dNGw//D64ZY25c5VQfdZHIFRaSsolZS/bm497INEomUNSzIxLSReiYPXOy2DDLb0NFRxy5+/Wm5z
BiHQzHkjyXfdzp9+z9pg939waokVRMVE2rjkNrtpunuOjZQdi49iCqFK8g/UE3TajIjelicAvT+X
Et65wcbrE+VOgwTWma3Ge/AmjtpNVbL31zglx+3YcWpqHOndm+4cC4wFl2AdMjXGOJcVxkrq/TFA
B0uWTStB/wsrlykQif091LyDU6JzXGQwW3THycoUR40xYsL7zXuQMw4RBzzUUjAtXdiBaAYyYbQr
Kv1q75AICibuewHra75zKih3539RaEFePhMlTPpL6ZpPomFYT5rNGge4JA5q3bVMM+C0Ms3XwWSw
BIch7B4yLPrT06NyyPbzpfCrsgLQO3O2fiVu+aSi7QR9trhSR0yXw8aWK56eIK5Vx835Ba22tDhI
jcpSm3SylM0WFrHpI9NaXKrXZ30/7yxXzSyEBeP6bG+f6OyCVN1plmVUZYc6tHLP0fXwnqHgyiFG
8Q4hJtY+HYcXo56F5i0DUGbnTX6pMfM4XkgdCpPPZz8NCRCTgp/RJJf668naqUFWo5oiofVCRC+4
+g3p6QGIrNpamu9BkYlJd5VtXzHLDMPeAIJyJfeo1AVEmNLfoxJdTLfELSXGEZuiZmbDLFLVQ5t4
zfeWyiD6B/CWOLuK4I+fZRFyed5RlUlH2bZNITpoHDTmg02Df1b70cnBpN3yWQorPMo7Dj0QvBsC
0Zw/9g72iOS/Ig/dg7KWtwZ8/rX9KF1AsHqbtxN/3HU1zgMWQGZT2WN6kHfFDnHUJmvrdSOTrSTi
VVXMi5LCfHrYjMg730/d5nJeeqDMkFc6l5Y5iO4iWOo5W0mfSptswb+sUJAXhXuuHM+VL+vK9rWh
MnlIlFlIbS+1jFaj3p09b/L2kqnvj8wAay/7FsTL5LfCkz6bKmWyTrPabtNPaH+ta7G0hjKJL9hv
1Veo8d/G6lIDilmcVEHzq2P3hBhKG5v5LSofPo3W5bZORGNNR8Nkh//BpkJdGWXFQWy0LIEzGs2k
n+ruBpvOWXanXVJaluPF0NG5N1Pf83h0GZ0bulotKpXkys9vZ2IN1Zda+mc/kG32J6N1WcMNGoYH
JO+blEopoN6ILlAriPa0Tp306Ab0kmYgUFq8PSAS7oUk+Tt4otYJLz4zjn3tBymG93jtGiN3IAkD
u6zPuqv3/Uwjs3n53r29gHHtPggpIb8J664sckMYLDjXUNRRCF0QjuBqazkgxUn0FbB9gRGjbdPO
CW/i40P9+rUqv1RitGO4d6WLEIIm9JXV1Y3Wn+ypsyEbRneprCGCfkTK4g8JwKXY9rF2eclOknJa
urQHHINdrZGdEqGBd/FxWpQU2mQivxrtwWMB3b30SUyuuhrYZRrH8gOcaxnUAKv9Sy3dPGo/qGJO
ogbHqgZdde3YS/2sDL1zgsJEwnqTe609ZMtqxNVJK5u/auNOdFyWkBmk5aBDCMvNUo11m9rJRGAM
m0cXyxbYPLkQ67QeM9KbIUdInSqd7qSsbdsgKVHOlXLou8Ead/F+D9Znp968rgzNjiK0oF7VyJL2
L62n8s56+bwirJrOwfeY4OSz9EqTn1FeX7c34xgNKvgL3rzHNrQwRVitIiCrEl3ez301SHZdyud4
EN+eFxd95/ssy8qmHnrQvJryV90nHY0iVZ7CWjXiilI95TpWgTYuPIJyKsOUlFyHKERaNwhRubL/
TsnCGunqgvh2srkcLPr6/Y1f3lKLrzmm8OP79HFTj9L44jy9KHX2Mp+NACPXCxXHiR7PLU+uZ6ek
23lBzaMTJ7Yl/SvRkBoM4K9a2yIZxv5Wh+VavXQV90XPOsCV3/aieHh/9G+S/0f32iDYVRBxK+3C
WvQV6MpcuDDnJr3Ei6LnooabUXvUg3LpXmW5lvhhDg3YdR8ueo9q/GffRWmrvljEhYCS0BPP89Ew
fjc41nkhcHjXxdgXv5NcnoxiM06fBMMmWRVC3cqxHkvJtlCzhZG+bMUbm67dvpWtnXWC7oNj+z49
VM7v8dFkhm9s6WuSnt6keKhJmV6s/DJKKRmv8ienaKB7FDOj1ftL7RIwaAz/RDLl5Dsl4jMnYEk3
AuQGBz06Kc+MX2mMB/+hTS0TOg3xNiiZSau8Q14TU6+HsQ19E3hbpIKIDORTnVx73bkMCeXQlIE0
VfuXPASwYorHTaxFduylnx5scBHgbMChbj+LTuCZLqovrROjDLrKUbYXJyM1S2rEZGTx4/h414uN
7R1P4TaLa86Umgjp99MQ/H0PwpQYmvlQYc/qnhE2xBXIDDEhsIUgLpIAkG7feE69fhzqgf4VP0W3
fnp6wnICQ1nMDsNMm/ABw8mPbC3x/fiEfTed+IngViRLtzfYqkwvPlqR5QBh/LngEJ+nyBY2g9eP
rMexHcS+7qP79FXlQuh2+CBn4JWJ79uHKQVUx7Gr9vqTAn1+W45Wg2cbat+9gCkQj9CbYoVKQ0q9
TYSuV7Q5M2GkdBKLUrPfqZe9KhFRCSVvfaulvja9XddsKq07x3e9wHqmd/Q0347jyzDxMHfW/YTm
iSdUC8vyI2NcM+2kgzVJq/EucF/U5vyPAcRKzzaFrNqxHW/gczchYYZ8qiueX2ZsEb58nkL3URdr
SPnHzK4CPj9sn5r0vCmy1RuLt9vHtQNe2F13tcUoRZJ/274fWlp0f2e+9mRSnhnUpFPvUOLteGX6
HP12YSq2b9smr+HWtfryCf5XO5QsOWRim/qAPTvt0JzS55ybzLqTlvowaTiAG3Fb49lzw2DUTBL9
7TSrA7Sa3WmVKD1INKmAzkEynujev0ibDDNfwQWRpZSt9SYJP7+tuq8ech0ifkAP6i1Vz0xJS4z2
mFhK4KX9bAI9Sle0aflVQEtp1f62ifUQLHk0gxfHcPGRaP22HwwCNxVo2SDCRxOiy5WKR8KIukF9
95bumIbQCMypuqmGqPpbEtT4sqhrv/bAEzgGQZkSEcbniOfI++H7QrvXE2gf1AJIqsoDY0hk+9lt
mGEcMxc7bbBrDrig15J1eq3uTGEaVbKyrBPFgZwD8ltpFSNTjVbtbT/HLzfVjndg1pZCtkyPTMH3
Pkjf/5KWsV3u+6nWefSLhpfQKJ93obipCtJk0ZFJDDqLEHDX8IVkxEKU5U/Q2z0Rgl3YBhK1V1TQ
0JR87ckBAUX5U1dvo9ifAu+88FuId8KyvpkWj15ukChD4amDMFtf4GquJVYckMM9a+1QfGk/dfA2
yPPx0cZBeSxlW6taBhJJmUUJFMSzmO1lfRTtIE06xt+NxeDySZVAeQ1sfZPvhaKa0pzsYlLZ1vf1
ly8YeFlWcAXZFzP+3oFe1UHQHzxXDt/3ETuABVKSNaca/32tpRsswGagbi3bGAXTm0r+ovHbegyD
0ORrYf6WlTmR7Fr109V7ZRoCqYXcgr8fSXPV3maiBSxUxinq5xqnUUZcBdrm5D4VMZkwi1LqWf3T
Iwp6rOEegHrALFKDbAvg59lHeMJOSb4j+OwHu1qOsoj0s3QdeHyV9SxZzwFWieiaGZg/Gk3UEIBZ
gE0HboKFExkN7N9maOf20CJrL1/7SqIKM6E+dmvZw3LhI5rrcq4x78X659lkmNTIjntVojofJGs0
DstYZxQeGFDIj6U0Ca1RVk7H0hPRaRRr3G/RYRrrXMCe5menSM66PYoMUlrOzFvYqI+17JyaQORf
2+rGgQ3YBJypNCjDf6kCilQvctNUbd4BbwR7OvfvmMMXGqAM/QjN7ECoWNLnV+pem97L28Uq+52H
GilEtegETJBKYpte476+rVy1MKTC9WdLRssAafcJiVndjH6nz1mOjl+dHPKhHizj5SwYwYPDDANj
E8sfu8cWKUYnruMwVjmMJr3jG+7D/m3ef9SsKvWxYwefpRVrwaZMv+9V/JvnV24Qmx0qytFDoNeS
rOsucPg8Dsg54+X5k88rox3aJhKhHdMjKh8YK+BSHNRyrZWqznx0fnfwPKM9kC4B5dMPUJDFeeD3
tx4IMdPdW+XcnffZ9t4KnEueyQgyYT/bdX8bye5r50Ia+pWoxa5Fb3T6Cgx8az0JozmLETHf6BCN
rlM2UD/zFntZoqhwb/MI8HzyApQRXW/uY9eC4/lKfi17N/6dDspOanxsHNuIFqOQwv1Y9UEtJLBN
WNe3QDCqNMnyUPZBYnppeZkIDqnnJcKPe1atqH7mKzMSO40gkjrr2etPvHHrHTuvAOXvziQSnaNH
5zWVz729jCd9cAJlxTic0aowCGr/qfblGKmpVpw6ZypKQZDzPgAmsCAf0ZWymRL4Z26cGOKgqcEQ
AYw5HhFqquTMOoYo/oU7eNM7/Xj9xtUHgrUtL6Zp19vJlO+129ekcRlfqvd7/kUBJjSbCfh048Qh
QHwLlJYbWdUhE/8ViClbTfxI9RVD9MuCHlOsS690vBChNdY8QLZYXK+zZz0IvQh0Pjbfr+P78CWU
oOsTrZ/erZrq3jMRIM6qfx0eqpkfLcL1MKk1He9m2zdCeMV0/dokkJBP9GOfFja53ljlJV5PrLiC
1GOpZvraJIF20hN97T+3LIAL911Vw/WVizJQ64HmaDMbaOrlJdvhe/UVmm4OvkP5qLBGaiZHk3Fg
KISm74UcnOQxn97UDghc2+IyU1os6hLll3kJlIeJaIzKg8ROejiv7wDeXyq/2fra3vTSTgpHl80z
OeZL43guMoZkNLrzPvBG+/w99a0vKoH1AKgkCxfjzTjBaPpzUHHk6LhV3LGW89mPGAAqUYrR/WP7
dvlZS7apR8U0CH6QAOOzM9pMLyGq/QjuI1jhyjCq458BQx0KXryhO1ssTVZujWw307+PkyzEjjxK
X/Mvt4Lg8Kz6quBpvh+/Ue33UCPv+Kj2Dsj52gJsm9wjv82JXEQ1FnTJ5I7nbe24yNdraT9yDqb7
t+BjE59S6vmEcNoqHAlDo0PMqZRZ589fq/zxzZsdz4UEPBeVfgVdHAYyvJiLRVpG84RG4F1fdgHd
d+0nVCs+yV7ZI4I8nUBkuufK7ebOfzd6/NqUHnokijpsP+dUwJUO0UI6O5f749zYfK7eN5+30b21
+boNXj4YOQ9yehj0oz7Tw+uYsKlonuLq6+emdv6LLO2S6eGe0s8M1SuoRF66p/EFU/pnqThuT1gV
z+sIdfoxNmNJTx41SC3t1ygugYXNvrbobkG3xc0vzrxqB8/ib7x62haVKe6x2nHDUgM98TC8jx/I
r/P2BJTcJAiybbsiKk2HAGtJxWNw/TpML/11ZT49BRZCbIzCcyMS+pGqemLZjyvl3N6qHJg/F3bm
RAgkJvwhD0FQFApgjm9zLs5fI+pb5yuL9sKSSCrAKi5pLMhyzu9CVBCbeTPd3+SUXS9MbCEXgrjp
dgQVsmtmRuvB0Tz4IRJF+TLZ3TQey4i4Q3Z8aWT71OoGR/Lw++B3lLl0TiTRBAjz/JETCjiORp40
mjyABgcO50veFHqF/rQL0Q6Q1qWjXBL8DkG4ainBrl1+qy8aMwEXek0QdKsnhgKyO9ndUwCKBU1U
yYo5sPv8pcGVcxTd6snZeTzpHmw4/dR497Z7E9Xn6t4/oRqS00/b5fIrUUsivPDY3r7nFvQWyvdr
/uVZXOveyIAShVO8OcDJsom6Ald2hqeRZIbaqfLx52q2eF/NLp8Ptd7wFRq6pQ/tBU3Im/8Obe9z
9SN0NtkLyMx3nEQPLf/0N/tgOYAjp1ryQ+JH6OXKvTQXfYTK7K61es3LJOwDaP1mg3/fDrgSbwch
aTqoIYSADc3t76OWvaSQ8DH0oa0NZ8d0LUvyJy3GDb+jzLtUSUItGIi4h7ScBk+IFc1IUYLemA9O
BZIBf2+eiZAxGZbuc4aRS99Hh3S4wL1IDTt4IP1mpqFb3XIO6/eRC4WRCYIFegqzucZl+K/ceM/9
+bc3KZPq5Y0QGIQg2xSFdCDA2hEEuKzvWpayfC4owh+rO0Nz93f3Bg3S29BT9XQHrOirhiANopuu
KaEp+grYseDDQ7ixm/51ipMu3etPmYjz+itgkNLS3/91VlLj9eA0VF0bTrqTbq6d9b38jH/dx/PP
yQekaDstkl5ADAKXqHtnFCRmOvrbPIjFzyPq1uWZQARLxgDPUrh/NbmCJ3I0DPAECAygjA/fIdY+
RB+HaMrlL6lYHvv7CkVzaY5voWJUDQ3rKmzAn+x3QF5o8WciCoAevRxWyY5A1Ed4aXhRojhN571f
KOWdogC6Ggym4WN8yuDvP797370enI4fx/7+DOVAbIuo10kXOjmAJDRXdTDqe6DSodi08mdghLqI
QXv6MQ3XEKADASLx0goQAk3+oMUFe2z2joFPtRjGm6jub5uHqD2llB1dafH0eoOAvJ4DhYbb6vXK
nXK5F/5Vk0yD22kUBuOFf4A2bVEJ1OChKcHk0j30yIlpaNgmBOk3BuwaOVDQmncBD26QTTD8ZnX/
Qk4nA9HgbwxPkSsOX44Aay7Yov5Gw1v0c4tmxo2kATBrIk/Qv1kfDofmhIsbLI1Jezr9eCl+mIs+
IMzhcRj6gD0A9bpH324mDGJYD2EhhpURgCvta9RDSG0Pwq0r9/pgo1I3SOob/lNX5m/2h64aCyIF
DHMiSJYV4g13H6aI3rJLChPHTnxz1eHripgRriLcWqYUnviyEv7UdoZQoz7rRS/6kgGI8W9ehZv4
G9GnWzTbQ++I68jaW16N1lkTJ1gzBQBJuIHw9YdvY7Xwoi0Y2uCB8/f6o7z4aYWsOosOthbUlZ0i
jK6ngPAZnoEj2qQMXwEs0v5Yhplb7WXZuoELrAOIZ0ylwAVyvmwEtpLWtZ1H8aIVjI4wS/8exD/U
jB5FVB+u8sOh1OHv66pTFR4D3DWsQXAbCv8MS8xPwp2F/r1/eno6QAETYip+IB0XsGK8lhuZV1y4
gf57B5Xhv68VwxfYNU02BklwGyHPZqKuSBOYda8KZuzuDbFPqthVDHW40oeQBA6xkTGS90Ls67+x
c3dXV4VayymxnIxAgmZDT92QhOUaJkq4SMGLpn2Y9FOr/2NcvwTsmQbPcGjzCHNMAOlOx+PuIwp1
73npZ9ZlfwT1EOxUnwWHuDH7mPnfcNxM5MdhYMPUlBjSBk0ZMu9sJ4g34oiQoZtoEfY65U5jtI3e
v6fT9uDCjXQbjcpWYC+cCnI9n6ko4ko/pmHmhosLz8ODy0XaqTYAIb5bANX47yuDhJOAnoIq6+Lj
d91nuFO3b6QyiCttM3oaHsXHhwnjKzSn/yA0VrvnZENpVkLNWmpr17CTBoTSLaqkoqb9ZBouI2FU
wxwFqVMboRuHoZev/X9uhGPTlQKrm4YkjZ2jhtxzNxQgYGBSrIbDLwVslZ+Na0psBW04sLRZdxgG
/Ngw2AWvMmwfYat9RtPwEIIncPCpHjRGX51rVOqUjV62nTZuFjjrj5xfAgQwO9be4lxojmNR2477
ER5geIewiMMO8bfB3qOvnjd4lBpaFqNRR3VCCz/M/mvVlq1RMKkSOC0NzHpEd2R3OyjJt2eFxqvZ
sotm/5B2YF+F4dhhcoh0jTbRa9m4TxXnXfohb+7bpcMUCaO9y393vr7L1QGqhE9yNc1s2WOVcYZ+
b/gKu2zYEWB7GtsG3AToXBo67N/aG2aicdgtwm9totlsDWkfvgKRP0y08B2euaKZP8PRF6ZiWKth
o/r/nJ86iqodMVGRuhFoOVGnaOSagnt4OA3guL6/sYB8wYd9eGDhkYUYZ+rGnBXOra/AZ11HnY2b
QtzvL42YDW7AD+Bd0D079BbvLxym6CMt8yCk101+8lJNnqrCff9/eK52CJvik5KTvTVspXdObAFK
NzbJfzFSCovZqrNMl27DnJZa7lI+fCZRQXQybJRDS9pwhMX2b7+DnXSWdGczvjr1cB4mDca/JfzR
nA48CceK7dDN93rsKSB1ztHX3wFTDed8WM/XwvhQHH+wx4bbG5uE20aIIFxcOAT/YoUwFOE9gKtg
Enq9xruvngnxt4ZUU8KRMQ4xZbisWbcbghDRt292bzqB9fq1VDd5HHnDv63IVdW7/h5S6ePmQe6t
veYj3wSP/OkvgCFN8fdWX1oAR6qh4bAP8+Ef9jA8m38hwMT+Zm2bIX8hgIVm7wj7Qzh3wlwUMoRN
4/8bRwnVxVc4PUH8rJPxLGwbYwerJ264wok1CHNizdBmqe+0rD1BROa1sK1vwCx2+SrnjbAB8QYU
5IQvJ3wIYcKHTHXTSVfLmWu/wwyd0uVQOedauupKzX5qAYH5Q9UErNL/RQD7/EvlEUHu+CsX8t9x
4yq0RIM7dfvjY9yEraXW9qj8hInuOU3QBNxyvd6td8NuBU/r5bNkNDMK8UhYEPb4f99uKxw14JXR
DE7WB9THYVGGPSas33/fIdHWdPT3BLlJ+sHuFIrvn61GeA5f6+jri14K/l0sr8r63xxaWDcrSPY7
P2qr545wsOozp0DT2Jam4RGEsfF0zA5fg/Y4BG0Qqv9N0bAZ+qnNIgw6oURvMbUQwnSgGx+m7W9R
z9ovWLomsHMCL34aVmXY4cP7/J35wxcO1JNmOJ/DJwbTQsZB3jPcm5RhGIKspYLpktbzvyhXqGPm
C2rydesnzIFZrGpT6QRMrUjp39YZdsWco/3jYzqFP2C87vo8tDkvSK8IE/LfFhUk7UwJb66+8hcH
lcIOIoE3l4/5hUfdnQ1t9WFXCvsSNJo7GI+PhfG4mREah6D0L2oADtbJjdol89CDdOdhtbbb4fdN
7xAsUxFBsqF2Kz4O5FKFx9Ai/bth454svdZoCtT2jbtu81Ur5ViYsWOk8/e3jOwRAGz+DI/DTfw3
57aCifp46ES3KMNnxSJBFJF/j9hDrt/rygSU3O4+7V4J9NRAToUY8hXynsC6Die9Egb8UHjwbtCp
oILj8rXVowwbs0OIfSnbhjMHqvPfCcQKr/y34Y7Hw3+7RKYQDsawy4VdMjyPEOQfgeaC0Wd4s397
S3j+w2G4ibEzaBbWkFUUTt0QaZ0LwwBT/9s1w2kcNrUPkN8wrAMj6jM/2my+wnkX3j9owbjkpc3e
uAer83CahM1PuUDpOmaOmn6CLqN3cxnhh38TZAxDLQerfzgTdWq8xRYjInxrfWChrsC+pDLegeqm
NXYGbABtsLhqtbd+CBhdRfilnWUZlu5UhERH0rNFxSwDniFch/RHQCMEqoREJZxsYb6rJsnMPfiw
51n94agHrvVHiORD8h9s3AHBek+F4TX5EZvkvCeUdaCGIPgRuCUSezR80gRQVqaoo7a16Mypla6C
j/QEKgRwkUYkmSjoPyGX6jei3ViF+O3Wzb5t6lkbinA1HNUwX0BC/w9KHSl/i/rfYYUY+d/xPSnO
6kP5WbgRlx/wwYql+W1z3l6Wfvb5EHn+mAZhnAWY4SwO0yv4soVbFDl+90TYY99N24h9IjzL8DPH
+XcINW1LC4MaBiYcUeG2gmwQnt4rcMa/L4+8u3qbdJuzmcBEqFO6t63as1UrFBQah9n2dwnNMB9D
chNmrTKbpEfFFV7NSWHDNs3DdoF3qdsy3kNWbIap9nmc/Qgj9OwsyFOFWRI4Fjd7w+N/RJ3ZdurI
EkS/iLWYQa+SmIUQIDO9sAAzz4j56++OKp++Lcxx2xikUlVWZmRkJIUT0P+fNbX2RFoYqbA9VRkH
ZLnQHPSZzCiQueSB2ftyJtg9eLQi4Dh5Dnol/X5/NqPjGcenSkHFhioOeMcwj3Mw7zVBSaT9BW4y
/9p11r4+eV9dYcXUCldfO6/MDqtqAy1ZTehMlQp9/pX/VCDQkxP59blTc+s4y1bDfM/77GxU1H2q
Ynovnm5kdlWt2RfV1+aOyO3CAzx6Ec4TiFlITVZAxS9+/0L3cY4UBVO9UGVmS4db+s46nn2JEelQ
XI4JrBy9ZRA8/IA/DWrUpMkxNY6M1oJcb3t/5UcqBtLVaxRQquPIoStBUypothf/U0tVPzWeYQAd
KLvBCP6Cm6w4tbJ46xSYpfw1XR/XVXoaUkWCjhQRhu6Jhld4C84I1CLK/OsgoEwofaTMurykmLCb
GcmEVBCzZmND/I6SAgcm05YvUPd2ip+hyoJAVNSDG7v3SmGKC5r/c1exBGQvRUDV8raunhTOkEjD
KYfCgVVT+Lmj+yrPjTw+uHULVZcfwyOKlNzVRv12Y7B0ZBVULSQ/gLVErUSFpXGm6mEppzAvp3AP
8iLG6VweNcEPa0n+gDz/yYDVjXgULWt9ElMy65NJT/JVZb8nj/Fawf5pz9ZKUeysecR0uXAFbFkd
ygzlKSB5yyvs7t7a1czfvDwcWvbX+dXFhB8a+lsGrsM6Nj4FefB9e+22zVn1s0jSZ9nT8rUiPPsP
M20+t+ZgSYlh/d5cB5hWYwFGO9Q1ISUpAseKO3y27Dg97bxsQyMzpVpjwazF1svi4hxQ+mhBTVmk
r9/pkK6OHXc0GE1UKAeH0Lo/S4ZUpp8SGnnDGuptUKPORqtfrgMbSVWpwyn5ax0q6qE9sRwOFoYB
hohC5YKZsIpBxq3SjqB71uutFfY6LqNGeSY/BTh2UQ0hhJXfI7hVV7N2a9Jhm9YXkM0eZtpT3c6O
xpIDODNSGNqoM9rndMc6+FPShtBtXS6S6iITOvq8+eQbKDpPUZ4qLv9ikSfOecDNznNlUU+7dZNN
rwJXzGf7XOIMLk0EhPVLsMia+DnuFytAAIT4vB9OMdaZxHpHJNCizvxToaODMD/dWlIiVIWehvIr
UcHB/9SwOEztC9obRWqION/OXP6HE5JhYfrszIgluA4CQBTXlilmEDJOLn7rl9h0I/4PAggH5fSj
6yy9umx88iMJOapRqYFmYJShhy7l2BThsapFO68WWhmoH1BrL3lvOgAgXjPsC8p334hpA+EfGnk0
KPDTZwkdHwY0QYgT9JlishkbAOZk8BiUxMRD+/QSXaJHSOteUttH9Dso3zDHrQEE3NNf6gDLGb3x
P88hhUxIw3afnc+ElqEcH4RUKG2Ikl5+kB0gDwXC/IY0ixTLmYPEbpSm7QGidPQfRkMPvhxwP+fd
ZHIDDAGfgUDIlcFKVK2BJ+zyiMdQsjG7gRCjDx6BNTZwQhvyqEuKLAGAtFY0t9EoEjTJV0JNrrxm
yvDbkzmxslxPbkVGUU+K7TDfXMNby9IdlyyXwcP8VEfRfLYpDmS2ecRDv1WlFgphDm3QHd3CFbWU
kf1gfGFq7sxG/66SOuVVqpIbYX/kR3WYvHIg0JHU0RiUK78DraXSAr4qS/vB1arA7gM304RBQFLn
+i9+g9w9hLiwzVwUJ/SqbCIDa+kPfuV9EMTJ6MqrkOOjZUL1jpnI2v3wLYsV3siudgznAP9UQeyJ
LRiOF1u5TB4GTJ6BVgFnzNis8QisO67VIYe4UGWsCBP1WexTaA19BgJdcRdZ1USf1mDiB2VQxpAv
RLwTRdEwGgNTGPBHCwavjvm6pcsqatJ9IsT2juIAoePg433dGBKP7Q1USXuLdFlnKmO0YoTSCv/C
XaHIgUQuy45Xm7BOtp/WhLioO363rTyWtxhuQ7nJLiaffqO/BSqRmgIzH5eKT22ePfoW8t0OPM2C
VnKH9BkgP/+uFjVSAGHNNYUuikm1ncsTPnoElghCYR/2HvAKuwN/luGZYJH3FiSDeTYldtqFNCYC
7xhIold9sHw7CpQakKWQbjHbHW0JXWjuYbRgb+MCq+bnFtXJUgOx5Q/+2RLGjCgGPXtGH/TlyJ2B
xOIn3ZjSKE5YiwJowbqxV4XVIFyM2xd2lsAAGbCn2aVIKGBwtWcDrLZ0cZx1FESRfB4clgP+6FIN
FlT5rTia/42W2niPgTZfMpyUrlNl1sjrmfJ5tL9MVXj7RvOlLQw8RA4o3J7SjUTpkHWFSJw9g5J8
c9BjtlaknjWgNwQbhjYSJEBHj6rqM0o0nXIQg1iiHgdxdsq7TBtv+Jp7KP10YS41c/l6zqneXtXn
rnp0Kg9Kpr0N4v54LBDZaBML9I8MM/0ZUQS6uXd61m0a+0+95NQh4O+Rq8upGnt/RIhUj2yxah+P
c43HlGLMpPrENHzpH+AeezdMJcYyLjeLR1bDni5vO6i8e0qXMAtyjZFEYoXRV4xDVbY59k/6c7PL
/bshmtVywM/drZz+OLa3hKQwt4lJyNR3sHmyJzvjMx+r105f3spoZFBeABjDhuJOa7/XCqTJLbAs
csCwvKnP9n4p/tTB6pEcbJN+A/APN6QclPFALhR+auJ9G0/Wcb6imG2uGU6pjBtP8JJGEyaNcYrb
5nPlEcbstESXqFaaJfl1I93zhHJkLQmtQYkHqZSRJkzE1/jIbPvw8vH0ZCdyStkqS4roHGlO9gDU
Sb4wtOV1K8J5k014N1DsqTtVqhupPWqegb0gkz3Q4Poiwb9HYsOhtYd6ybxBtxAYBbZBwVfYjdYD
n4fbbywGA8t/dllradMYJjpzA1+D64y8x2t1B1lZlbs5hGc6qQ56fr1H9wmD+tg99BPEJ3Z9/Mz5
uaZiXWuHirDOlFp8U8J6cIeLY+3QufRvsKF0zes6uzpkUfRXw1TnHthAxGa3VAJlvRdMB38KRnhy
I2ooZAO7qk/KQf7P+MZP0g21zpjd0WD/EwnLFq/rtL2B4XnETstQqsDpSc3XntrWYxu/ANLkDQIs
9HNIVlnQSTi2mB+8R7LV696WKsoXOmU2vhASpWNASo8woquEi71Vul3kkShnB1KxvqFQz1W3vqp3
62wbms0FEk0tqt4p/Q2BeS3moM1Ku3QyewZKQGcxU4o3BbqcqtYWyvzIhJBidmffyoXY5a52JG4Q
y5uGPfq3BEbIaJr9n6lPdYbZ4rRhKckpf82eh74XlqGR/hJFsJmRsOYnANTsXP/MHa44KQeSDfpL
QW4GxMbz++fXSqtCJtxirDpV/FjBz8saaOIFI6X43EbpQ+oyO19IVYLVsfXIY2HSsbDDf69hP1Se
L+X2xuNhgKuujUHwiC6OTB6zHeyvq1ORK6AabqXq79QaaK+Vv7luaffR4RBuCvxdHr14TqKE/CqG
QzEBPePZxNjtbJggF1XZDH5VE3tUS+Vd1ywus04Jqpqy2tOqJuHJnY1RBec7uroSXHBT6Bt5/Cmz
rtLqPklFWA66Ji2lac5D/Su5jQFLm8FWoCBfBBdiDWPP6dyCbWhJEixsKBY63pCqNXGhVpv9V/ut
vRl46vjXnLScPt06vVzmSduwNjlJEmvH0U3QJc2zDNGboEgleEzYh9ttjmEiULTZbG6MNoBKlbVw
dLS21YvXRY3hQ+GdnPqnjzgv0yUNVxLEKcPbCnHiDDRwmDt+BRx/98nXaMKfhf3OtadnGEztWmcP
2E0XfcTdHORGmH81NoDQz5pBJQhCajWZQDSirigsj8pcVWuzyLWOuA8o6kUnZO32P7tZMd72oIiW
L24aqcn6fVVu7CIKvtuFejHODY9BauPdVnSAuAzp1w6hZ4E+kkNbeHwCCKfevrmjoNHsg7SVEkIE
qo9DC4Izb+vG6ABaOsQ7miphvPA28tSrv6oOwaioJoxsvTOaINuo7AByRPX95PUjIcLPT/YNTubt
Ue4ATaef4bsBQQgq1nNDTff11KTYvJev3ME/1bQB7fTWtYmCSBVaT/Ub8y99v5B6+jauTb1km0Go
w0KbL05Lm5XcKzmUcl00oKzs7rTS4gYoUtvSCwgwd1X/6TebZCpfZsgtvkkvNYgwyh07/g1ejgMA
RZ0IOvkbKnyKNF1K2HaoTAqz9TdWIHwOe8uDi3xGjWhOizoaTt0wMGgJPSVAMLRfyXWz+X9NQ+yF
kPYEnibniKnXUiJUphkWc03tp9CXxa+1lvvQz7SSNh2TUDBX0CFfs8QC+HrlWbbsXx3Yd0F28Mo0
ntH6Fn1USBdl8/ENfBKO7AaeXuV4HF4zZItoFcmAPu9QDMswSLxiivxmOUMCWsnz9Pvn8kvL7KKX
vQ3IE6BT+9HjRldV4gfeGCIPOcKpS9wHqYf350HUd0VNkUgF4qMo83/PFAOnT5Kz5jmHXjpRKU3F
vnoul70iPQeAT+Hc1R6n2n1dQ826xM5Nwy1SBA79Yyrnb+VqHqVUEyXnIrX/ZAdfKzroUpQnqXJo
y3t6YwRPOGY/VJeX4O7unFq2cepv0EkagASj1LCJplQpp/rF7plSsf0g3810kBIOEZWJfn6Uc/oX
rLwAt7gyvjburyBAkG+DsGZFz3sitKXkgyynLMoLlyv/wojeUZJA4wRhETY9IHXkFp7uETXraSWT
cWFSS6ebOrably97Z3hB1d0qR9EcLfEW63MNzi7TDhFISurWLvLdt3H+9xWCK+867+61N+0/xogm
3Qj5KAukJ0wTpyIJ8YAZN5V70bVMIY32ArEfIBaBhZOcQaw8FpVDGQdtj0w5QoMt0414orY8ka5P
Izn5rYSzcYhqqf68VMVNi6PDIPFrJquiFSRijjBOdgpWuvwBQ3fik+SyaLOyG1oROQTpdu35mabp
HDQEOhj4jJA25Q1BvcRfB87M+D1WTI8wbhgEUPqL/ITicUO9Edh+AoA+BTnuVLGN0vrBHWlWrN45
75Km/Qr9J29UR9FtwIna5aJPZdm26YQ5Yk6E+5gA5Q69n1bYQ1ZprQgouVEHWDI0amGpEMtEaZUd
/CklM7Wy7I0VRmWTKhAU843ywStD0N3DGy2wgsAPBrzPBZVP6NWgodGZcA4+3tPNdOgGgrrB5vcz
pvD9NChXz/CakQKuv/u3cSEoUjlEif8k+YEN+OwUNpUnTQ9KyEVRYHj9eq+MV76578W0doqvtSG9
H5+uuiIzDQjVyrXSYg02WqjDh1g95yrWWLEoEXwj2J1AGyoHWxr/sN14qTnzDsMiP9LixNK+taxG
4WxUbAmXRaao4JcayBrAlmOiK9Frs+5v7WPsYnoW0U//D0wy6u77yTBpFUZb5AwwAVQrPvtYA2o0
SoQhzLPmZgjXEzwdnLFV2qATTDvIBioTRKDATNQidqi/nNFLDuCVUaIFB554kYkHPFIsK4VyplCD
C1u3qfa919dUmm8G2cW39UD+wM8csbrbOUmK/XK/zMfcDNb6df6maVznzeZJGAwQo7D6FtMilVYK
cnhe8DsxfsgUABmZ4J2KrnJTFMUUhuoqBsKGvC4eZQHTsTJPWJ2yYUrqmQpeWjtByoR68EFxnLq7
WBQtkbRuaF2DnY2cTm6RoVWpxWa1LKxroexTCUGMZ3CkTg7eYeNRwYrRkoED0WNGV6mAueAcCzGB
FnG8vN+wGY4rOzDLtZvFCGNpf5LBZZn63XWxeAUwGvKoULYR7u/ffjDDuRHGbpGe5Fqf7pmWAZ19
99slJhkm42IzGz4G+cmR9PmXVEZnOknqb4qBd1mXeQaFDCLkIYop7Ow+UK+BxdTMT4ohQp/11/zT
gzeV5h5GmKYXiajXKtvNLdZX9zTm3h1Xp99iwNk4iPARDkcvqqicxWGK6qZ7n1PSc5tvJ9vmA8ix
Dfm1V0a7tNwvtT7twoI1facnAQpEKBGySJ0O4q3Rs1okmphGFOOHnFmW1UO+tIcIQvPRfiNyk5uD
TbbwYajZISqiD+a1jd45BrX1HBC40zETOYeRQ61aafFF/wLt1hpIQ534hXK7yYVsxIKynK6D2jYA
9ugDdMQSrTmkurZNaKngIRFEZ+KnnLb7byMTL4o0+9iF20ahdusXcL+elSmS2YUa0uCVzewQXma7
7jl4zstjQs3eGc3eNbc1UMeWi1dCzqJA58U3fL36nQ8rUZxUCGlu0znU6QKAj0x5TfNZod9cVK4W
4x3k6+rbyyHp+hwWR+/Zc1DAK5nC1TktP/GjkzXM9XPz0wGzr18GJe9Ax+qL1+//hGFzXAatBmKR
9NDVp5liSHuY4QYyU3wZ6qAx2guMivZoOz+HMO4Yqvd9KFUMMJErkKmqdBUTUl6A3H2pGpNFZbJu
m3HCpiKSsbLQ1ilE6GqQn33rxc5mcWw47dJoGqElOSjOUt0iDV3Sjjsewq1a2KBi2lhijPm59LJp
Yfjt0HTO+Xke3co6SC3Z3hJEw4B6kCOilwUFCHDic26e6Jt+EjjxAAIIjtGLuwvs5xOj6zHJEFao
u/z361+XmbkNMY5vF83A28mlyPWz/Cyd+WOCgj/G58hF7cjMIiDGxi9HUCkc2NIVVGloXXcNro19
i9iGDBzhZmP7oxyKEhFER5iwzmspRXRSJJRmWtI1KX6QFtJb5K96gjjI3xABtEqt24Cu7tc20Xhd
HBZKt7X/cIgjquxAQgyiGs4LrOrH7DWANYSTJn0v8iqD1gAlbS5O4vHO6DC+DBzlMmg1Tk3PQCNE
6Ne50tcGFcDvXh29N2Cy7XLBv3bT7T2qxqdIuzZ9SyijO9MvjXom+Lo69094M+A6Kvat/ZEK00yw
Ga9PfnZwj0r1QithCFvOPJmkhqkh/lqL4P94VPz/SvQ4jW+/t9/L73btIqab3Kv0Z6Noo/Ss8djm
UALRc+GImOjfI4vqEMqT28r99/5LycILZM48isitQQPM+qVNBTZ/8vZvMT+7xbfYoe2WeaQRUy77
8ORAzdiD7HOe8jD0kckWg6Vid+/VDGVF5nEEpEV6oCgnlgcUNFzW6yy7chbOAmOqVMUBQr7IZbc4
i0B4yPucoi+VCVSdhNoxjj5BmXPT47tROzLyTTh1p8r1VGFXx8v974EzjB4G9evbQx2vGm8Cvhqe
JA92yd/rLLVILRLqt6g5gBbnqNT4OjtzlBZOUjnBpcdGGCIBxpPehesV1S24oDvU2aXbnkaQ7U7B
K4sTvV6qXam0I5sg1i01S7+H8W28W6TmBe4cpebItRwhTMhX3Bl3x4TPBiGgeTEenmjP4q+KY0yn
m5BbiqsGUlhRRPevFECht9SyBHAooSUQZF2/4iNaeAAAZcDvDBVa/oOBFKV98SHVaHdLfA2lBpDc
g5NPvbB7mfThxAHC3IMJtLy01+IFLVgsosPIBdHJOfA9hRJd2NmVuRAWYUkPcyEoS/LIGBE0IupE
/rTjFWJSqgB0k8oFNBFQWEL8RrwZIU//hzLwHtz26IASmSDJyXzC64RYiZs6mVQnmLt1hZUuYixr
umLQmkXJ41FEsZoO1oAafCk1uNiSYbWgc+Ij6yKCGJJj/Ih0BWEUOWTEk5RUFWZPpI3dIoRaKpsz
V+iKWk80yZJRwoOTAVkSkvdExuP3/BD/WWGtca1rPdKPkZKSESpFsE2AXBJExq6j3RWdkQMCVQp6
FPqUCX3oSv1Br4r2CBROpDoq85iiuycmudwa2g9+Bsx5HqjD8Hwkrv+qyR+w9CVGMI+yU9YT7V+p
Pcy6+EYHMlazfU+Zuwuio1TBFCo840kkzOjSxv8MEpA3KkdyW5zvCkuTuZ9aZFdoiKZXeQQvWHGp
BdR3xGLyK0RmIIFSN4IcN0hiMiP+5sVQPM9yTKgN2Xp80Lb3mG1+U/iuG/810HItjahPp+cIonwE
qin6RZm41VmkV1Rgsrj5a96D9YVH/aSvUt4rjUroBAhdeeDJEVfuT5R/Zlf0/aRGRUfC+pR6i7Og
UxJoIo5bbnSeHSGc5kZ421xmfsUTf6u3IesJYnMdqD7nPEt4a52OOStekV69WJwrvjvPCmRelRPV
wtXXDX20Mw3v/PNM1oe4mWiAa9frzvTIuQUJA9fEWytQ0LsFYdVBsi6rMIRLU+kQbvMm2ofAPCHR
OEJ3IYE7fuEmQmNhy6vRF8D5pMtyoEtyGJb0ig7u1CE1bipnjRizfZhhVEfOAncOw5NnzIlHWNEw
WbhHpwrPtEA8A0CpHu/KHgf0A8az9XSyGMLCiEiAS+WRpCp4q+t0ncieppkU7Xw9jTghg3pogm2a
QP+CJgovMw++5xPwTNMrnviWDphf2mDSc3BUGMndHXEbefAhREoMyzosdU6miUW5ne0W2w5yr1v6
Hx2r0rdZz1nv9J14NLmgVKyk8rpVeHhsW3I51DiDLzZupd5YWkB1bPwEQYKMxEtggvOF8A0oA+aw
5dQ3lDHVNs0JrP6JYGibz9dryQ90cnA9DIcEu6d3UGPGHRmawUmoyiGmv3yf3l/gID/nGZwziKb+
C9bHMiQ5RUKMvFdN1gMaTyWIYL5sgVRhHmADzjUIPpIy/JLahpU2eMyYnTQyI8e+iUDizG24JUjn
mPl2iEu0mWR245Ez2O90xDfMEh4ALlDXpkT17ET07yTu+nenUyQp6DfGjVCCYRsqEpc+EGnkxtUQ
em6GMSnuyJs6d4ssC9RSet08M18F135Hxz9k9DoAPcClSfUhodI7oyM+BjwyDkNBaVKD2kjVdTC+
CMarbuvifyNiU46VTRwg1IVYF+KfO/en4M2a1DGTBlMtwguEmKa4qAjdOTd0J6vqXKiEkEUtlPlJ
e4Z3cfdzgAgGzUAWw5yzIBED0KGYT5lXtqJqNhx0kpGCVhygbyJpLk7QhPBflatg5LDlyhriNeBM
CX/W5inYoshwCWxHNAMrvDfbsSWLKQdgqXHihGoUNA7aehWbfzlNW/LDrAGC/LfB2qooFBuh9qRg
VOnI9N8dEUFe3TMKGGI76WZAxQWgneMllsWEquSYgdrsWOzM7omAH+XeBHgo3TQXncAmZwTy6ABi
Ugrd1J+LInYz5CCB1QK8WB7Qq1XFoUpNxIgAhOh9IkAIMTKy7gylEAeQb4M1FEZveJJKQYiNILqt
1lOZwwkoJA0SuHW0JkxatMHb8Dt9js1kwZrw5Hd9If0LtAe1Ah5XJl+wrgNpR7dNB9DbH5BPUYiY
ePJM5GzYeEQou96UhU2scuRtxVvQRSuvUILI9oLIVja1EvqpvVQBQcI7bJUHRYQMo4TD8zTLFJVt
E2nhkxSnKE0kCQFrG88BOrPp/zVK4ow1Uagy00Uy0xocnbqY8WDKDIlo5yKtJRQmaFjowgqrQ56K
0OC/TD7njSd0bYnyofuhxAJsKxf0WJwxLhnHi8vV/TW5mr+8RqRUqRKmZG00j+Sm6faLEECmXTIg
zAJStJq6KnQTyVVlorqtjCHQFvNS3BFDK+H5hqxFClFX1ixXzUyA6mIvao7XakZZp2HH/mhLXsjn
iiqgho6KRiwgJQD7STEQaHJ1roEWMfHDcLLz8TbgCGx5GuoStaGyxKMBs0WFWlRfjNoTJikcroay
U5wFhEigTRpbclI4Cd3MSJyaRO0tOR7eaXQB4hKDU/RAh6oYyIscWxq+7jhmyu9cyKmvaG3iXtoY
m9+963c1PzRPDLNVJOgOGYPWAEa6toaj6kZEquV+x3Pk5MnhKb+uQC/jduZUxoEd64yglZn0Ht7p
YrHcgHmKWa05yXXENi9vMm7Ekn9xNaE1NAl3SbpMyTQi3LblRNOJvbaQd0l2l4Q4MoL6ErkUmilJ
8gfubz5PppOQn8SvdIYNucLkDvl8nE/mhEOzdZ0p58pyok6HQ7UAGeirYMY2WWUXz9GNj6AlIr/I
u6XDsvncO30s9Kmiv+nQb+17m6UYTf1b2gS+QlhJ/ajjgpYqKgs0SkpqxMyVA9xBHerQqsV87pIF
QfzF5v1Z/L9KsNuSMdlvB4mYb5WbP1daTe/Hu9A7whQ86Jy5H5TpjHgF5NKUimWgInWp/xBFokS2
QIQnrW6NO91BW0oUQtMx1BRBP16JS0lxmjodgddw3kgmU2PSiZlxvDFLzwQ0iNTzbiYvCTW2SwzT
v3nNvgctmhLjlZgZkN13tQd/UZ1TnqYLjjvV2LDTYejUR5YjlWIaKu55eRTlFjhHs7DM/WeeYOSo
uAErhz0BV1B3DOeVuSGHBa1tqjeRlWQ19yCxCof4D4eHgAP0CBQmspKukommhag/SwwzCtSM7kvw
GrQ6FYeI7ERxceDgcYiegzPBSStK4TOZXwh7a5KI66GMN+uVym5NY3rMsthM9RVLlQfz3Q4te0FN
t4k5wAltOj0Lhio/L46TLJVAeM1FgUE2aQv9F65Seyk6aZGD+YUHJDVUMrVwe65YceUOhDlNm5MD
00TlIuLnqwxZhr8M9dWBz0bXTdHrajv6FypdNDC7YjFsibdqah4Z7rn4EsaMamZo2g+QuuAG36vQ
32KJcKLYwwnrSmTclYEn6ZMsACmLwWZAb9dRMsm/9GsypeclWdzaO06hxBBAHoEMTy6hfvxZsL64
HQw27Ja3S3ldmMNhgW7C57dyQ7rRUS5NI8yAbrQBwMU3ONI1MURuO7oQFQBSI2tG1FHsUUTz+wiB
LlKZCLBhs61AiiRNeRgKAQEMhMS7UZzy6Wd36HF6uPJfYAK9NRA0DS0Tx0MWOKKz5RS49xbzF0Vu
V7pD6/n9s+eU59tecV/nM/Gy0auNc4dJ8dt5Y6Plbipqw73McUbEPRE4h0JAqAXEEUjmBK+KaJxv
HMDv6Ds6DwqLz+oIqKGQ4zxLgTodmrsYV5Pw3UFfWr78PrwkjWKmnXvUHoON92KKoACgOIvEyIbC
Zh2KfhwarItQWepcUc64j3ceQtfsoDjefbmN1ACg5bz2u9b82nSwDIvYeeIDCgrg7lDAKf+SLYGC
yTXbx1y3WXRBvQQ7BRVQGuDaMrU+YuF35OVVn3DiTxyfoqVWCxuBEbuyOcBdwQv108MTnezodoQZ
6I5kmhS28yZSCVaKf90VDxGSBaw8LWrLpKDIBcbgtsmWOCGwUBrAeLDsYsC9sAHW/qV2q+2rDgR7
HXgLozn/aWqeaekD+ol91b+Z4dmDWsTlct74IZaNqgHAAG28CdZA1QEqcpP5l8WzRFaV69Pdjs35
2rNODcuNNBrttbCJOIzM4TnGKDZ5in+eI8sDCpSIew6X1FD4NGqTsWJBA8IUG1ykrBPDi9GiTJQr
h7XgsyFZnGSx0KLX6w0vE+dUA8a4oVhffZMxZPeNcTEFgLIPS8WA2Gsen72YRAWpTladORhg+H+y
WUgoFP2eLMrVZ8e8uxH7L62E2Eyt0ZH50Y3WIZtIIZKvYtcCnc1UoJSQnnNa8/wPeL8r4nEeRjBq
qCD3ORwgy6ZRFYVmhCEGj+QR4H1jWqCnoer+L50ogjyEOrU3hNaLCjmFil1cmRb+A3cgwUhn5kCY
3uqXtiTEh1Rbt5nEuCtlb9BCOR0fgj2BDWCnjkeM4qZqDSYTSNZTV6/Jg3XECRf3sQaZqBb+EClV
gpqx5/ZVb/c+31CRuOlrAHTjZdTBdeAAlRh2XaWOQlX8obS3x3kXj0gMZ2sf09CYtY9alxNoTAZc
K6pDKaZWnLZG1c/Z8hJ5rDr0B5rUXAyTSPNOroB2CGZhW5ZVDoj1PhhReV/dX5wyBXhqh8HW+vFo
gaIye+a83c7uG/fYtW6lrLPWUgQGF4meL8YUU4aJaWsD9dH8GWA92w+dRPlE3ufqTuSGJxXW1GpD
25IP/WBO3ghq/V+5gjllPADeZ4+bx+zH8cTp4207EzZ0pqbctWgJHEjLKjlF+vjx1xvXol6KkIUy
REYccXfuxNMFlASzY0mc9mYQNBAaCtmaa/cItxTJPp5lfe6Ahx0SVdrFt/xe84qsXFNUkCPMBhD6
b2M6yP/M3/0SYvA3OG6xjkxcHLzRn4TeiH4KaO62la1MwXAat98nEpzCEBLEa77KbVDyhpQqVA+j
MGMDPXnxwm1BZFtMQixfh7CP2a0oA5dBZb/MQ9m+d3/jfWiRS6rQEPpRjacdYp6WF/v6tvWg1xMq
9tNacmLLvsfZgWj5ZdKqetJuhzoMCjA6wL3y/JNFmlJ8KiEG6mXHdGAy4PizSOaoonrUn7Jxi0Ru
RBBEJBU7+cEZa3IxvUxVNzTWliwHTnqDCvtlT2sIXtlTIigyL0iHJO6E+E1BhvmcX+ZXn74/pM42
lTRFx58/mi1BwQAiOlMJlU3ravHOMmgKS9912ZywEgZBDWBXa3SPlav1+MCcz9TRDJEx7vWYEb3e
nz2UgVBALWKFwkn5LvYYZckME+wowMBw8kF6D8zaaS4PUOZSEjDiS/MMrRqOFofWP0rRiu5JD8WF
oVaa+vqicAoBVk0wiNmDlyFNJl55OWdmcDvNe4sOp/BAjrx4evYohAXE/gphKbzTc/NOOPtswSML
Ve+6pbG3NhW6g+KqzvNMBuYglN+c/4wIQ+BLPdDq2Df3vBCPn63m3D0ZSnlKO6lsAUGc/CZ6mXb1
CpEw7MYD6YEB095rr1anZrcHzOUwM8d4mPfO1S+Q/9gPqIDyma4yQXOa+0Jh5M6rasOEDNBRqnjx
EzAQ3TXdIuP28flxg+vvhdy8yNwZJe1jXGbuXkQFpYPrWcb15MbqoOLJFNQxcIl379866DieZB9Z
u5T7Vp3h54e0YhttX7nWGp30zx2FVqAH1ocKX0inkTGHLSc8QqOlXxQHWqX0iNzS5XhPThISG3JE
DK/sgw1KEhdpvzymOCYowXSNkA5oDbh2xcLzmA1RuYk503/C8FLAQVUopotZyLzzeg1mYhxFSkeq
opaUJGGODssaUh5ABVKgR93+qt8/+7+jpCKDrpoVqMtAWuItSshF0nMdZqdgBcVUhLTsGCQrmPme
eh+1KUhBrKBLDNbiXGRF7aLj7Mw2Yd+Lpaslq5vRm0/UqKnaR+QHc5PxTZjMC7TRm/JGhSI10NEt
oSipnd7V47KF7Aib0W6lQ+ejDktisdjqaOV8BI+0CeN0p4n1lqUKaRN5HD2WV6IlUBuSoTErNpaT
Me/E4j7LUZO6vhaDwsN1LU+RBDpq5ONf6GSc3CVkYliRykgJ2OHy4LKYrYWbZryL1j//Tp4Hfl8v
qEAODH/CtTr8Vn9mJzcgId6jhD/uxccKN0k3R+tdQRgiDBo70ZJxBRivmMm5lWW2A4oNAYEz8vAA
LFSusQkuuMtBJcjwAUI5QgCAGtCyw9XgZPk9vIYoWgyDC7zW8OdC3yleNGYEKMQo8p2WQr7B5LcR
W6eM2IF+uuCd5XDo4KZwjiwG/cOHLpcyRlqyckZYzFUY7sCMnBs+965qPBVeJ4dDYloJCzSu1fJu
TdXkOswwYvF05bCDuOkEr/gImA3aAJ/pykhZRn3T18LVyCaUjTMUUFW1iQpc+Gcy5JNA7o1kMnTY
qh1bjy9CqSY9dDMWsxa7DUGXizxlj4WKDKyuT/6EylCiqCdMx+Y2dWOWuJJLXaUGB9/RazCD5Tdr
wqmu+19WQBGoXHi4UCelamslfBgAWTU+s1JVzHOWbY9sfv5hFmq07GW3P/dj5a4ezfbANyBH/9y4
0Hy7H1DMzrmLTnMd8uuGyaYU7alvGQT0zUQDX0bXaTnIVaKRp1IDDBBf/E0LU1Wi8wh/SJ94LI9s
z59OF7pKhfoG6tILUoT6GcvTlQCWcoTK+Cr5Omoz74hGpsqMyjS04O7LPQCLmx8rnYw6svGYsHgn
tD4Ty/aFBaD1kgbQ/KC12rst5g1LnvmDERkB0myMLhsl1ExvGTHUMLpJvUsFKfk1t4GWxwAhJVKz
5GLPNKskFBC/ohdjEsxDGVW0dNErqwTheIxcfa8WLIJFjcIiL6KRXXM8pp4XO0gWlhuodaC4btPZ
Eo6tu+oAqiqPa+3UwSmdqAWpwB8Va1n7aDdqqhK5kBMWRXdTh1QRlKCW3omMABLbaAPqcvehw/au
vIjeRzuPsC8KJ+XKJe68pGrPVsYdzm4I5e9YhGKfmvQGDBwW77vG+gzH+LFy7nWP/z+HRY2GLulf
xjwHihqBbn01tIL63aPOBP8Gqoc5VBcSK0yleEU9TFgCqBFS50FmB1JtpkoaUcpjlHcZ+aqDQd6p
8M1j5bm7BJqqmcUuWfLrk5YQujC1o1H5XmeuIIdYFwM4aSs4RcMFXAvhmNGkXfZGlJxkqnRq1pT5
BesquW1tWB1mkw7+FrAFVAa7y5Qh6NGmYmwLE0lDzUzDEe1OPZEEZA11XPwJDp7xX3ANmXGsJ7NC
e4hmUfxbC4ZPEvCf6hDpezcIQsQkmnD5w7CCfy7UMkWEmKJ3LYq7HehBOQyAYQjhefO49BG6fP1c
+k+OS7XU2mUg0jgtuHHdD63HspVH7xFee9fePX5QlnqP9h/uxWV8QaZMQngFpOl3kfQZd3GxRqtm
MkNfcpCC2aWvSKtSI5UgwTz5BqgeY/WUlTShGdND4Jzsob6kHyNrdvRKPZBkYl2sOfZox7DhfX3h
82gNU4aFz5VBpzjXOndVPrtGImHtZ8g+5b0XHnviP0LKX3r68AsqV+BoIneB5/FjmwpAFAM7pvSe
onzlAOgRB4h+MOmKYk8VZyDcI+4GmLy2cR6gpJ05uz0cJaA2fkUNiZxcRZmUK2YbRpEP4T1O+ule
KqppND40l0erU7ZmBAcDFkNYEy6xN7ketmdml/ZX6etJx4hJxj0XGQO/RqUl3Gz63bIvUcoxN1E9
qQ15aRiztpysnO+kCFS+pIf65QE3jQLod/zkUESShu0jA6dUp6p0bQIBKda/SlbC0Oaq3ufCLkb5
aQOe+EIBXCMjm6bMmGYpowy5RAkD/Z8mqDRDR8xbU94kqgqTXsRoHAw5h/uKynJXKxZKq42Sg1VW
Ykazlen3WmzzgojoGFERZfS1Aj3ojhjqM+i2jYZHkqtYXSFQqjiNONZ0T/XoU9TSiwE0RxY0x9lR
4JMinGDb+du4e/gFGEYpCC2ZVho3aQlbmFXcYU0TAa7Kx8jn6LAw8UqozlVezkQA0rjk3pulqB0y
WrKxq27zgoSAEgTZRh43KgoCHIlAk1sBv85F/huHcZZkkY9erQc0+nPHKZFjQh26y4yQikeA/db5
CW1QauAMRqWz0XxqMHWWQTRmFxA2EONdLIc0tDpxNZpicvz05r3hxZWvpfcw460/Hr58SW4wkYKa
Ngzpb6Ie8PKHBABaeby7bEUUVbiAi/vTFOgeLfHabCyooYPIeW/SWZG/5C1jAWpKbdkqLOmFsPwo
l3zTsk1VWfJTDbaAw5NfdkZ94ERao7a4WSpSkTBiic5fJm/LHtnGkrZGxKfcS82sEfgnL9ToaXG0
WsqDr1rcAXNd8iUBrggSJM9B9CoOA8wOZidvNlfuVCiIphnb9hyvk290QyT2KNlHfATtUApPDfiB
L2TJzGZkgoiy4SAMf9a04mTgCS2uHp/JqMglqkFegHjK5svQEV9xb6AoRT1EUN4kEkSFWmjtg2jh
UQ6H9LZ+eyimUaeX8cKAmwaScqkgPorTqnA5VvmwvTStC40sWBVT7wS/N/GUNyog0r+VmMYVNVbe
u9ZQUQ5XpWVE8RLZkpq87LjXiCTLEu0xnfJGwYKNny4fUtXOWcy6LSe0s96mlDeRlDsVYJjpShZ/
jR+l+a93YfkwtceceLRMw5sVz2tDHF2ma0RZoq2KHk5I8n/DN03hth59T728/4pKsIFxRuSR8M9i
gUKM9T3l1eL/sjAKePXgTfqYnn6nVxL/1KLhOMx444+f9hGegtLKimrTcZQyiw6EVHqV5t3z24Ne
f+joF7kWRz0HQRhCIADStuThU9pHdplfZn82o/yPjkKwBvQHEGLtb3EhP2177Ba5tH9tEoNSiVrf
lxj3dLsQFIJNwdsrauUrSyoCpXujUSMHSpakUMdLYUfc11XAtW2dL3BPtVvekXG4R/mf3eI1ycSn
XzkwqjR4q3xGK1z4zlynITRMTszBf7QlgkO36z9E4eTTAQkiqubCvgK+gOGy+xoZoobEIaGF/cpR
ovMbG66EkYlU67qNel95RUBTSLPjycNloMKDmfTBI6cNPcITDmVmxpUWWVZfR2o5Xr38T8qpU7tG
y5dBeZAmczaYFvm/E1sliDUEdeCv3NS95mqZxC893QdsynuEu96Ta6DzMKW8SJPYMOFNk7EcP9M5
6vfyLygXp1Fr48imYh6vEJz2yZvLbX/0xM6lxwzcWxQ17LFubetPwJ5p8xlL5+NJERj02vysOMvP
+OYwfjhwVf0kUcEuGSZQRC6Ieuj8YDN+zT6zzZjUE4xziLs88zrYtVBrefAN/QU2FxcgsXxp6S1Q
0KDLLX1Z6fT2+yozxDB4gZquremWYpbGFp3/TS0PUczx7tHz8DPNNR9vnyIoKFyPATmeQ3wRn2+H
myQ1bbpbcf7r1rPxlWZHEtL4IKHVq37KiK7xaVXLJIKqiOjfOEEjk28LlFYAI4Jg3mIr16tREOw1
peUImCKi1TdyX+YVFKd4FzCN4ETpmymHlad87YnDs65/BoUqRHeBk89ADMlLQ3w5pPfvAZkqmlpR
+gEpe3DsKZ8mOPNJrXTWqB2LPmS3TNXLKNqTtA2k5/plzGuk3v8ZIDc2gk5LsoSRw9+yTrhOkBAL
T4RMZmw4QSbRYGPI/GQ/TCEr0CYV97ttpYtMakZh9RqeujeWD7VQmRgddefXqe8Wmfg4uNKibsWP
02whgy+yUsz4s1dARwYvDuoc7acv/6PpzLoU1ZYg/ItYS8XxlVFAxLFsfXFpaak4gRPqr79f6D3X
0327qy1LYe/cmRmREfQ3vkX2lwWg/SVlADjin8B4oFWe0fb+b0+VXA82qC4al2mBM9sUrWcu1717
77LEy52KWwKv3VjqMjObj1uK+72bug+6S6whXS4x2PQi38tL+UHmJeZUE5qZ2Cyi3uqhDCtlUkaI
Li4mgmb3FiYmJf/nPdyOn8nZ3Q0euIPgLojsAqlVUETPbiXasY73EfEFksn4PK1MUpxTkDWOt7/n
wWHd6gFvLp6j1i9WHyE64j3BS0YXaeFJxguc149eHZl6ewcMgkZ7+0T4tfM+ahGd2/LKe4guy3TY
xMWsRRuNtux+gA43/o6HpBTfImqMF2z6Y7/izdGnKPztbzk08GwfnpkG2zAWUQS4vURv/74GWnKO
vaIzn7bGxhiGx6Wb4ot075XgAH4BMp1X6j4JXksnZQjMZ++SJvcNY680aA9M9GI/N65NdFLUohrg
0zfrVU3xbagKwpLcb1pYhC+/OmbwwS2NM8oOChvvPiAidbCVIip+E3/dAl3+qB7fo0bS6MjGuQq8
Wg+NHroyeDm7TYwpqLec1/LS40hIsOFL7iiZgkP2zeTpv4JGQLB4j2FGjgrrhgn0Y1hq5+2HV2uf
+xRb0W5atre/92CPy869vx2+Ovfh3t7+Myc3d758Lk/D2x/tiCFBePD2W1DYy5NTVIJONfeO64/4
y0Qnosr5/5/mVA3qQAndVLKgmvXonsNGtOQ00UMJk1KvbwlPvfkvqgzMYZWde3aR1/B3A9wIXVYS
cHYebRlAibDJQcqD+Fl3ryFKSlncdLnT2Ed4zWSDgMhx+PJSdNqyIXMY96AetfxiNO/xjGLwjrbt
OVYf3pFGkcPBUsJ+9x4cZD71jk8Ykkw5d7A/mZnhe4L7eGc7aY4qeFod/Zp7AitNWU0tD9NCHNz1
0GGLRQgDLNXxcyRUHxH+DiCKf/97E2eU7qsZRld9dgYRyLQsmezY4UJaWsz/mn/yit5xttEk4v9G
1Z8nmFH1RzVRDZvvny9g8OJE+J4Khykz2ofpAfXdLxRPYGXpaHjky1uYM9tYQd2C79YMSb3OAFjO
AYQfBUJNl17t5qbTB/S7n3Ra/Smx+54IA7c0EJNckiwx20KVJCebJtvhvGd0m70D/PNvx0Hpsw7K
el/1WQUaXt3P4TeK0jV3ZbX4+X9XdMI6v2pwIzd/RnQNEaHqiIXLjN4vHohw4iX4yKekuTXHSYxJ
j2C7ugQacGIk+eOR8OzoQEqxc3ujuDgSu/v6I0jzWwobHqXvXwh17I+iUDgZCBU1IaSxEizGDzxF
bbSkIJ6BCiuj/4n6gjI1p/63WnH+WY5kRqW9wnAOD3EW+GXdumZvd8CvESZ7t9o3vOPy2G1x/K9L
axKz8RusaUNy+CEu/x8VvDBQqYdmeJbKDvaR0p3vQwQ/jXR8Ow5lD/2u2vC6MBkJAMDZKWoe3Utw
ZFaaYw8zMrU+leur66nkWXhM+u/eb3nKE56BeFmb6NTTyacT8CnSPSerjrG5r+xNrNsvoPVtIbwo
Zj6AcEIIR1pqlYJvz93+3Ur9pnv/e/ye4BH9NUAz3zi1bZNn+MQ0/DmopuBY5ARxBk++NWwNXoRl
hgT7++gyLC2avc2M4EtmcFxv+sd43kM7bHrCwLpBNHuAlZqcXsUUUkAenwLZFFeZ95Vemtr6KEHR
OWaTiOf1aYmpy0Arj3eiYRBpyuhekoN+iiotRrhBPyngwzfmqEOvTvgTkYR0qMMUhoGKaTXr0Dfl
ViwNkk2DQX+louIYUGfQt1aEBjT75LZcz3eHHqNs27eQYPWdJNBCgtWHVSajIVbZbOiXrrsOUSG7
Ddq/kDZIrfWsj8s91HDeKF4+IUOuUkHLw3R6x4yx7t0eNjgvsO2AnwTfh7fDjcw+QuM58C3boFe/
ejnCEX/76FwO3hWH0/w02sKYZigLuQ8APpMqvECZGcMZuvhHLPHUI7iSAx1ueAhV3XPzH3MaZTyf
AxLVMusb+5i6bTZ+tw//9LBTNmjFyVF+sjENzrKEEfhKCckg899hxXduDwenEirjfI4bTIiyylAZ
eHR478UP4ydMY8AM8gzMDLOADXrr4F45ZwSi/omBcFf5T6vxEuwH9b83FfeDDa2JEgyCMEuXr4rp
/Qc7I936x6aQD4nmPRQPJJGif/5mJoo1NyZ8tYSpylkjKrzRh5kVYSsoT+efLrW2CvUaGaraPJQr
1jIB0Zg955gszUP12TD+mr1/3wye0Ppc/keXEGGxjkIzkQRkO0o7NfbdikEvkXCpYHf8O404KGx3
aGnf1pIaonuCzZef+oIUDOmxZbHYlku9DR16n9J+R7NHlZT0727EODQBuSBqS8DjY6s+HLG19CcV
XpKn+56NOiN1Uhr4n+6Y8j2N9mPccqG/fmcafugt/UDTh7VILJTSG5bDUYYS+x537WrcDHHU7J//
Wr3G6j18D2/T+1/awTPv5V8XZRhoSvca/16EfeUgVY6RDcXVpnuNb+EWc/HMqyWNaBeUgsmUZq17
DhiPd6Z+Z40o0y2qUQt/MXV6L5OaLygO1OriFt6kw/5EPK2nRgKiChYisN3Fxl4AC0xvrjo9TEPw
+1ddrWr9IjD1AX6ytmGrH6xvV6tJ21ugPe0j3e/E4doGAc0LuhkYiXXFer1Em3E22cSb+AuYiw8r
EggSY51Kor+1sE4X41oPAWEfTqbHjOqk3Cad4djj6Ftea056rFmoil1hQjP6hV+6U3uE+SvOaco6
aJ4Q07f0PtT4v/SEwKp2+wZ7YTh8/YNN6CZue1ondIo0pLH9gBX0Z2n90GD/rg4tTXq2aA/gIHQA
0ehc4ibMHWa17hCmWEC5hcDADsFXUjygyt8a5SOay2qwq/9ncEXUxkJkiAf2gdHvhjYPCN838yI2
8Pjg2KxArULNCtTte7+YvQkMetBpsTEEoJvy31TEV8snQ/lMo1Hag9uVVud3z2mhP6eXMac4u478
ieBw5fYIH9F6oJPJz9dNoyMIoCiezjcH1IYgjpfYlqr9PyDVEqAKAIbQKZrxdrqdajhAkkjSiCxg
PcqsRl3PAg2Pamh+DD6qYcV6unCSmGdA+aOjtgPP61R8YJ/ozsnyhCgDf6zNXkpGuIAsZ/T9vqOL
uuDMDeAOHOwX2swirvxzwDbca7uB0GPNLiKqICZHUFtHl+EVzd06JezLTW0MBNCYJlcohRtnvAFW
2gwY14QmU6GNRAlOj1R97wJ1aYgzzKJAJHJbiPrOULBxiVJ6Z1DvaAuqHwhR0MvgpG1xwW26F2j/
WKqATyBMwhANGRM5v64eAzO8bTUuyx5NSxtjYe+J4hOUDGtkxC+vcHKn7DNyiBnpmw7NI0Qpz14z
YAOVRz+TYwrFiRuhl+WLYi0xng498incNXQ1rClFAgej4Zbtsv3g99Qea1PqOm7Cyd152t3Mnkdn
esh8d3iH/J6yB+0mdiNbAOYHekOTm/1m0+XA8g9MLF4IEjXpl2f+xrvS39079S+BGOJ/iV9EfF+K
xk2iAVJpNCUzl54gn+p3E1eDWrfptLioIn8I2P5KS2r34uEMsUaBdSYf7TIwVJIzAPNwyEzoPe+6
jOkMNb5dA657w8VEh+0BZR6OH8eWMorUmdZZpnoVTBUhNNAytGv8SeP23oOZo0nGZWnxgRCR4ZlX
Kj8pETM255B2/qLrZP1qzatlLhHcqXLLPeLM4z2fGtUhuqLMAzw+CAOXxek+CUVN4j7oMNSTJhkh
rRueQE5AiDpZBVdMZSb4l7TWNDpw5ro/mS+4o98CF5MEphlW7U7TmqyBip1Jk49V8E1Kp2iqgrZL
/YuRBNTArN64lzt1pG6mfybv5c1jrGFYpOP4wGNsxv7QO5uIp0cIhqEAT1PzuqJ9fy/73r8sNbCs
Efpn+7EkgGKDDQoC3SnFUHs/UyiFx77vl9vqCJYnInOqCBYpkEQLciFTu597RktyeBqKZafUiy7I
pDJGHBED8yJWngvVRljR1dYYfNWtnTAGvA9edJ4KcLJLT8Gq1kEnyeFcFT9HsYOT9QeF1CcKsYJB
1TjKRjdEp9+UyY/PwSpjNv1N0Vltu+dIzSbo930DXYsWfLCd+1geITggZB/D1o3zCva0ouZjnuJK
IJ+HkwGOnhxQBegmeIgtRY9S1Cur7UuCfmxLv2m55IPUPgSAMhIHxfjuv/h0O0iPvOtloix0xoLl
I0JD4nHtExbDws9D9UIF5ei76aXzJ1UTrDv3W1ugeelpIxsWjuvw8LpLFBUhk1EDBKQ9oU7xb8hX
AFXzWN97/EJ4S+g8BAYMVnWhwCqXisa6MGVnSe/ea/1KBzcNWslbP8Gp+hlLVRNYmEbCSaLwQ6zm
QCLGt0Q5RqRP/IadpSZStI9o3RMo1ldRCmjxc3QJ2SD2p44OPP1UVf5q/f7/PXClpKalzJ83I/xj
9BmTSAiOpOyRUBIuHLbDo4ReFhMPZH8U1rxnk9YIjAe1qjBuR/yFNIppyBLVdxXfCvongKfq51IQ
Cy6gpMBoiJfYIS4tibkKxxNuqeybB4UDHWpuNNVX+40UhOjAOd+NxznPeXPAchAxboEfIMmargOq
ObzePz4f74AQWyU51cT/QfN8ajfC1NIVw7aPsA0DQe8IKJejjnDK9eOikDvwZ+0R7EO5VFsnUSmi
zbPl7RqCJAx7SbXDV+v2v7d62p2jDRqpiLcHo+7pqm8druP1q+Y0Wwo8EhePY5FzTw8mvch7VaHI
Fe6Gp/h+ID4EF5b/lsowRZtoIRwpwjHyXzgsCDbjUq3kZqipyK8ZmXjpFC88V8/XBdY5rcV4oyTV
XoQyxjeT/jA1oTxC7oXf3ipFgjQJxGVGaI5vVL31WujwZ+SCw4e7qp/ONuV3LtqvBA6U2/Bp+eiq
nUWDKVM03Bf0adHJwTdCjlxC8XQ46qATfnGnthC8jxsejRA6utJ4YGyBAezd4Mg4rdwU9XWNfavn
gCwssxP693SEA/aDuVvMsPnnDf3S+d+ZcXsKIFVDAxkw6gWAB/+kIP39mUINvmlTidbyV8FTKELF
nSnVE49pCyKlDhnaA9SnBqoFAE/8TmrKQ3gS2wa9+kA6+60uHhyEXE1+bZN5D7nkROyYPL5WUaJ6
I74FW4Ii/WN0clwbNLh50qaPENMnMH8aOfc1+1Ttug8PodYGaDqG1SpLJ38Smsz2a31KjBIE53t8
GUre9AxT4QJR8vtI6PpFGzadn/4rZodfrKAFvXywAdGXv5/ThMNCUizaqdZpjSurhy6dGBX3wb4t
XZFnAHQgPEB0qdankyZNC6RNWKkIhAjaQP2I64xRNSfGqn76TLdqCSvdFmdMXA2tROViur1icdBJ
gjuA0gElnW667DvJ1NAKeT+Yq5GE735Q/OwHDGqbCI2c8GiX/ZVmt3XHN7hboweF1m9BPjDQ0tCS
zQKN0lw6Gb8av8ePHsh5gc/u+zP4bv67Vaz8D+M8JJYGjzYHJ82mETvxy4ATcrj1bpOt95jAl+O0
lJTRff09Vd7RgbIoIr1H3oh+2xUFGvHGdIDSijSX+9l5gywFUCLceqn6gt+1P7epyd2qN91j/9jX
1/SAqM4JxfHrvXKwgmM/Y1zqkrziEzkjyOHl6jPYtLGrFFzsI9pkycmDMru1Khv7lnD+gLE1QCf6
4Il0NCevbZAixWIdfvFQlnVYMQAvpPqpjmFuXPjS9WLrq+/RhvFlVkTRrXWuAzUbFaWkJK8IQ0sT
JArMBSI63JiRUDWpwUPIgY8u1Xge302mg/sDLwHZqdWyIfZoBaVT2i7s+m8zS2J/yC55APHA7wrz
8UzzHiimjhQClkC0QriR5NhZHGKKU4pUQNIa4KNFjm/qQEnAhv7302skL9p9sHebnCPQF8V7xGzg
25ZGWlkMgM9BQcHQkIreGXcjUJC6j2mDtShZP/o6oxn271I0+bsbhZk1/KGfHa4EonyuAsWBIGsV
8kRcEQmwKPA7BAQnWoqywvMLjqMrFjSorVRpkKJJxnfQAuMooVmnCXLYXEh9q4bS6HLhbqwfR/wX
Do7eUgoiS4owiaaaPGGmCkxNC8J7bk2IGSQG4hGp56BD/Q8hJ9b4W21YTkhiHWEJjgfakuSua4V/
09H909FCrU1PjpOaqRfMaQAtSWvvHjmiNdlyeXWuqbDBPEFJZsG/7DgyNQ/Pad8FrmOv0hd4eTf3
wFshXaIYWCwu2BSWPw25q+2T6gZX7HBMT+KfHIh8nL09Abpnxo+MeLoAguFALNtz60WZw8y/FfiG
X3iGfw52VF9ZVCPvLXkGua/ZLij0X97LuSy2g6fbpQ/B2liLA7Gz/V86Fd3xeEiu3kV2kU3Fg4Hd
JuVbFaMa8Z+6Ezb1undpV6aIofswGhfdBXY44y52Y5J5+cJB8kuZdzbxYdn6MPclaNsaAFppVpKB
szCQuaxWYUWUZJbqAAbvBLHSKe5li3EYDoftiyWBXvF7Eebq1R2u+GeuiP8nqSfbJ0vnD+8+9AQR
G9a8AZgwi3FmuWIK87yd/yXpI7qGvBCOJPh9ew/CknOOP2NuzHppbtmfPOzJBOzSpd7adfjTy+PV
xbz211/lWbUPKOjJihXMassvMiliXPHpcJNjfjJVwVoGZ6+qeWiKdBaeQVYZaADw4qAc9HM4tbxK
66O6xfQOH7ve2DuPx8Yprd6DrF3u3lOqjRc1P8GTHIzHmS7Ulz0HguXvZ0q9hX3STsd9nUQYpS7R
DiAgiNvwJfBjZA63n3YVkRJk8BhqJOAVMwIDo1YP0fpK44cBFkdcE3XiTMYtMVd6t5+Q8+4o/Ohs
0nBAc8NH1SH1KRRIBL+QsnonQvVuMBHVGBYcVIDGLqr8RUeUus0nT5NB33NSbX8T4R6lNUplRAZV
/UO7YsabhcygEaENJALOU/6kX3roK62HvycaoE5PSie8RtA80H9p8bi1S4vzoPRTps0yuHbNB64i
784FOb8X+ohnTLTwncbVVPNFeXdzcpDz2lXiygnpBXEiSQ4pjDft+4KhU8VqejK4doiJqOxFxzdi
qANYtIwmXfmVd+shej0Sanwyr0RClHd5K/qziqwbojbqFjGyNkg4PXmjOsg/WnVoY/KMQ+8K44b0
C1lNIGb9atHUAWZn8Ek8WOWmCvuysP5KND46aOtILEdnvbzbTO5GhhQlDxloK4FTamn8klo+OpWj
s4Xky8+q/oliIM9rvT9ehseFDdX9QvtzmiDUDEfMPxTo9UZ0SiDERdW6QKyRXjuoU+sXMsg/VHYY
ieKjo3S03Ul2bFdqX0vt1i08jJigrb27t5aPJWZeam+NRdby69QDlXDzdFB3OV+94hw1y/7FCLNn
dHlGxtU9XAO0X871pnWm4Y7GYR4/b+Ht4OVUX/PkAOxyC4s0wL/+jH/nyd82g3954ZRq1vNgmxun
dZPg7pmTY5Vn7ol8zrnEdA69pnccGlNmX2cbGFNPq0KHhcSQRnUJldaLYe1T+3WxD5wyL3vesJEW
Qo3zDmeGsP+2zL2oN2Xk6ph8K9EVigDwqe6OTvOl9zp/2RfT3jJmjugrqGlSM4INYZUB+uuw0qF5
4ZUB2OinuFlcTHbD0/jP6OXL1sgcZf8q/XIvj5rdcq+AEz/KJwe/2d2AP/dqq9qKr9Uv9h3/XiQC
+G9jIUdSnrZ6B/+y3oHmktfuvObGOuInRPFHun+yzUyCbKVZk5Tm1xwe/1rDw4juN8pHf2WUn4pF
3sWclBTttaj+7QctAsRo396QDpYAA5ioRQ0W6KxXWQAwX0ZzuFQAokgtZHaNDJ0JoeEzet0T89x+
VIPdy0/r4ebs3ekOMYFzQOPHru/ta8U9UEwijIQRRWE1V5uKl+28/cNtUC0idEXBdgOdYXLIrnaK
VYn27dw6Ne0H6gZlp5V7FerRUlTfIfWIoqLzSAEAjIF57x1fYSkfF68w3XSaRXA4xbV9sj31y6f4
ULFrtaCad+pIg9Ln2naqp4nJQX5sb+fBte7N897l5iKRZ14cJrz3Cygo/zKIi3939KT+VcON0SmR
YZyjWlBLra17CJn8do3w7OVeI8io/86DBwLAZ+zaru16DMLDBt53STKcVnjzW6ND5wwj4dZp9rds
KXThKZqq/RsaM0cCxJ2Q0oqy5DrO4xwJZVmVn3mOXuHsmgHYXkDZzSilEOwjIAQdFLI9EXZSd+/l
k9Sv9N8ICdF2ILXcRZgNuCkuyLvhHHsDhoAJI4xH/ZTIL27euV0KZVpT0oh+Oqr90ihAcaqd+o0h
wwBsf7Rvhs/eNsjp86bxhXvuQAt/WK2hmVRiI6p298ttfJ68p/mkNjWnRhuiwejdSzuU+O49vsLv
2JLdFB45Tu9IfVKXMLedPIfl9mNSO6KIaZUHZyjFq+O/7GXVaM0drOfLqtIN4BAoo61tlej+sJf7
Lzp8Z6eKW+t9g9g3OluPXolyENIcYPzOOeOpAkv66iHMTUG6D9/g/dfQ3CFF5mB63nk17PJNm+bM
uenlvWPPmIKObhYPJ02dBuSWfLVZbSHXNO3D4DGoxITD0WuR9fLFI7lMNv39Iz6UbbiLWcJp9pH+
RXysMQfoZbc/fzc/1fg9fa+LYWt4GzW7z9Rqtp8LA90CfC9sI6wlxaIV1D0zwPYSL4xDP3NQkoPD
EWbxZoEI7D6CYvUfJvbpdoTz6QUyCUJ0tyubscZP23WapX7aIn7G+1P3XR7e0/724WYmMnT9tNE5
ka8zLG9Ee9CX8NXeJbTmsUIlGKI1MLfpBwnGF5Av68Gv65H0cvj6SHacykjoFKOSYSYfRTH66Zjq
idItH8XP/JXIAZn/N/zrf04DsmQl55IY+Rq05G0x7vWasn7eYjQn6Pxg50u8ySMEXBEeSJGX3VIb
YIULbRp/SPvpX+z3+OgdPQkH7L3Mx7UFH2+2HE6HkURI9MQtrJcSbVk1jpEXphkMyU95aGodvdLN
Kib7u1WfNNZ1msMb+0X9uLcMIIsJUZK28w/SdQ1WO3DGqr4mdJkdKtR5Zkt9OHNujbBZ8So1p9J0
aGIARhKuwQte7g0jFZBD2jnQbhgsopJnwOCvgeIRFAkoMeM3YXaVnu2sio6ofYNUDgN2b13QfH3a
FcM+gCuvSNeDFl39u0MCRjTFf6e0biw3G+vZ8m+mXa63Uyrn1aWwq2W3gJfOJAzzr5N70qTtW7Zb
Nbs5Y78WiEJULDiMsCzri+sCXOxIM40O99MqU41AiaCnZlhHAu+kjL40dmavEBrWNTkhp3K17smO
FrVpGcMUTWnoimendupwULFqqTZfoTk9L7fhJT60y1XrQKI+I5UBjX+jM7F44YmHckQNAYtzsvtX
ouAYn7dWY2GQLYP/Va3msjR5FlaViPZcNdfpKH99DtjCelIVYfEHdzwjb3PmLYdr+qAlMNmfrEv/
XdU1O+ujW8Thh0E8cK9MGaVus2Tf5zYn3W+LVwaH+ZiX5vB3hvTbQf3OQHzLeT+VGl/1pzW5zooc
fcbdy8pLVp673Ilt/xqZB/vGKyO5sEGM2n5SOAClMqfM3Stbc6bu6M7R1mWUiYyWFSihEloWxdM+
o1Zr2ib3fNDk9nE9L/bt6lxpg6LBCqLVLXFITErXNrGsFdf6u3HRu3ay7iU0AIPge0wOyXt0mKJi
CePxx2xfkjfBqHMMdkG1t/fzsVGmVtqjyFLEWQK37x82m93j+DiuoDhs+MfAGDe5Wo7Zf1DzrYzB
bkwTzL09vF3/sWzNsu4+yCBQk2XSz/t3SSB00VNqv3rzf8c5iOC1s+ug41yyy4zejqjBtk1WBFbE
x41tsIfASJG4hpg1Yl2eOkbS5G5LLJFc96dKTUlDenZ92pfVhmIXS9nxg2Hgsn0t20XJemPa4Gfh
IXzGOwTbzeDiRTePaZXOk+B4pHUwRAoYwiXE5Z+9n7lXpoTC6m8pmY/uqVMtUDi3aIJxClOaz3aT
/eQMrc/xEAYdFIvqzw1wgE9askYwrHs05zsQQyCBMAgHuWZcCsr90vRyiKvX5DG5sxshblgFOlRI
snfKQZmGx4j1O4/VTkW1/z5JZ4f17k8y7STeZ+Q48jVaxBB6mz8nskh6DvQeSAMfmBqaYtZUNxZ7
8xCTWh3Ru5yRiJFdpaNKn3/PavaTxvMFCsizs+sj/M4mP9mNI1sGdmHWO87eUsQ/jxuYBPLqzQUz
kGzY/u1l4ZOym1tHVHC29gUCByqAZdiL3o6l5x/3zilr38cl6ONm1Mjd1HQbdb9U65POnEaXrb+p
e4jf8EkrPulM513Yh/iUExbZ4a32iRQ/HZ3I+DiUI7N79zKm06Htg1Kg3MWwPA5sftXJonTCAW2s
Wci9w+S9sWrd9+C1guvQhuO3NFlOEUXzvLDZd1nySOYhHcSgAvU347AIjCEYbZDHxzY0RNolaOYY
bv3iwUnZDOaUvE/u/8shv96wq+Lb6NwtwmqMCDNGKQeMZI1JOXpM5qvqFEJZvVehpc6SXG5yWIm+
sX5MoFM9WT/PFZH6BgcCpcjFbQd/uMT5hBQxvfWholo3v9ppaLqpu0kOceqfI0Q2ndqIHIjZqEMA
KBLg/tU7j7FxodX0To5RGreCbXgKD/3N0AjuESdaCAnNTscpYp1FtI2f3naEOfzItM7tFGpt0W1E
pyHbH1EhJn6wpq10WyQCRVRt37pZ/w2PNyemGh6Je6X7TqCpdAwP8nn3AsU/OYxN6JoVKPbiEajg
q/icnSFnolv1xpf1xd9Gh3YrgMEaHTmMfbjTwbFr/Fb5uH+nHmnhsNahM1zrsBPA5JirhX1482rO
e8oncDP/FJfJPrBMprV8Ds2OesTAQsBB4i9wOAGlPfjJ5J3cO4ruLncwPI9R/55kEFxotqLDvuuY
IV4RgRGm7QtkUqO7Y3gvB/vERgJeiXvkCUXn1s/6j27ee7PnFrhPHKJmr9V9Rxs/7zwW861TpYn9
u+Oo679DOMa9GuJGLKhpPt6t93u6+Y+o3tvEZfjFxxbhce7NOw1eAH10tk75xsGGy8it9+xc0eCr
+sgiOq/2NkZ1sl+ZoTfdv3jkq//2tFuxrgFJVk7dIvgyaJwwAplswnlQR/KwFt2SfZStYAD8lDtw
PTsPxxxVZtW+7C7ToOkW7ebAhLpd98UoBTRnOS/2iJG84ncbCjVT9mb/8FP2W+MTajjLxqBGTOZ4
MAbPCUTR/o6bsV3Jb4wCu/b7ZASiwVh0waQLA9NxdWosai6HxaA+hZLLjDUiKRBmaVi8R0+4E21O
XtoTUNAeTH1XkJxFJbX8r/jLOW1/OM02RLK7NV+YvWZ33uWUv0fG6BSnT5uaFpFSbnmLj5nTrDG9
U6cat0a1EWq0ATMXEWOgYDDQ1r3SgIImPvRzr+qZdqVTaUuPDnvk6MlESjFAkNajXgyr3VK76dVY
CK2QjQWmaCZ5hApJuO0f4mN06szjZneXNFLrMYVB0ivFxxmf7DU+9ssTEwst/oCbXAzKE57aUCYD
UdSbkDo5WsaMrYIzoCSGgEV7E18mDFUxo0/L5QQxqblCzwN5eJr3PcjCkC+YFIeTAP0V8wLyNbLD
cbHkZ0O6/6n3d4ASpZ8mU0OMppz7uuUs1pnwS96SvO10isf5mPzhsuSw/tfoN/rNxIDKWR3umO6q
sT7nXs1/Q/d4otl9iEgu2zuCJoOtCeufOYYjRksGcl9kkxjeteXWXkUGufFL58AtMx5X7TeZrYAa
7J0YdwPV9OpuzsHILWz2jz/Y7kFKryVpsA1eHy6KZm73IDrg9vTVGB2gyUh0ThG+oiCkiYoB9bge
GMyuAofVnZr7hthShf7R5HfG++za2W3C56BkYh6VHAMcZXZmroA2Fw2tTdORychDErzXPwhd5FjH
5a2w6+4BA7MD8enVvtKxK7cJRzDdmv3cxSM+LkKjXRsaw/yH+RXca97Rq3daHmG6ZqN6fMXkApRv
71zX5EoAbWaXAQO31SWPyteXIRsQr+JWal/vDiE8nR6mlUX6LxuCLG6s+4zfzDYf6gTgNkmXpV69
cwtLw9PfK2mOSr0bdgm+2VW+1Oi3sJ3AsmKovInq7L08NPFoQ5DNqjDPCZug3YITfV0wEUOq+Oof
kEmlSEF+nMAD2JsUQAqZfYR1kgYXg3cdVkAUEcQi3jq3lwNh/trOGYmiMZA6tzu8UYoFsqlaAzmd
URMVI44nWqUEXj/tFs6GBhppBFd0ej3ZR3Aqpu7vuEyhwvdpenCc8SY1GFam4RSUuexTyDOkOxe7
Fp/Qbh5dENLkbs2y4Qku/KNXLOb9xtC8tM1/1IxCHveAR9jNY8FDcgyOTgnG2zCt/N+NUDs4LFp2
wdHE6UxGljqPsrsjISddLTGSEpTfTo0tSF10s3IqryG2ZUL4IvbHLUlNErQ8vk0yoOZJbQIQ1pgA
eyZ8QyOiQTG7z/YDrGiHxccsGDKqv5k0pq/+pgtkBL+Zn/WeALWyz/k5lenrH1ewzHjAObgzatH0
jBCbUefMSJp76m679eQdluFLk2KTO+/oUsFomSkB6xY9vvUd3nAEuCTNwPTrybzzCLOI9dapeC9v
FzM+0S3iDX5Kc+8Rnf1alMFl2gU5Ru278YkFgVQCfjZYozFeEMn9D5pQQB1jV4dXp9R5MPyxBXF3
a37+eyNlMPxr1Xlt2vXpk83atO6wMZD1gHsltI+Y8aC8IwTU/Fdn262uiBvX9X4z2bZmpGRXWl5A
G78wQ2e7PzIxGuZRPjvPXrNsVTPtJ6LglNjMaN6tFzuy1jUY64M+gF8F/PUWo44+XdLHxamjlAK1
jX4I7paAtMFFkd/8vfzSazCUgOY1f0uRTdMvuY0PBPX9knTcI1M3f9Pevc+V+Tu/pFr4Du7j5/IZ
NdkBrBnySSqlyRF7p51fQvMXJYYG53y5u13c/716+7EY59wNThxW4XHd5Ki8Tm/Rpg8q2sNbh5KA
petug0QiIwPNvI6WaF9EESMDffUCoM8zCwBYx2T514lwthRHr9zGQWv003KA6lZ9nqUxBImvoaQg
igLzBygirtR4wK19udRszAicBaRFVHgpYYzAEj/PnUmXVsPhdIfgUUL2HEEbFYRwtpz4h+Edhh2k
VYrSp8QFYaKg28H69wQ0MqfM/75jx/2+frokM/g4ImjqE8F8BkCVoEN/xXD6D5/mjAoQY8iaNZAk
1hExkH5/OAagQk9VE/J/PPOjM8J3iposhPKjD8RkPRIqSLHxKohKCGsV5VNviqOL3/Uz6QPwkJmq
BIRQGeBN8N+HDytd1ZY9ENeHfwiSmBeaxbwKYJm+68n7iW6OxIeP/CiuGmk62iKwS5MlVp//IOJg
DgEIzI8FbWJQm9GP0Yd+DRYKjUgXpaVPDXK85InBD1LGOTeWC6smD0LiwZp3wffPYkiaomSggQoP
iSscdOrJ1O1MNYe+ZvRcjRlAt4+1BDY6QHL8A8Rch9cVgPa9xEu6aUALMsP9DIvzk7+INWPiIT/9
c8n170JoRSb7Pr7XajBY/w7Wn5u6XPd63/mxEcoMPU2Uo+uIDBLA7EcT+R5r3vuJVaFATOb2u7Cs
0bmr4kzHpe7ggyhZ+85iyF0cTmE9IkgM3idAcQ28Ou0OwyH5UL9kdVu+Pp642jjyhS8LNXy/J4I1
Ejym39nZkx78YsZfNWdeIaYBLf7HzJx/Bjm0GMU4MSMBdN9HDc6VPMMleyMRLolBiMn45SeJYMRq
ZF2LST/6qgIsdTNny3gmc3R5oMGdFRuIgmAwE2xzQgZBYoYkAJQ60HLjVXsYgofOraHkf1effba3
2qE6asCk7VXdNbz/L3UWO8tia+ONyS5VQ+8fq0KP2cf1hAkhyJwYOI0l+CBB4T5CoiugeJ6pWyaa
HWQPYdlli1sNIcxvcMP5Rz14cVbRV7V0xPsVDY7/lt/VyIfjr+x1LS+eqeChOMCIEq8fserwcI+0
I7nF6Gswto/YkfbC+v+3VdBzD/fu3KHNwPrTCmA4FvKCKLsDSZL4v0+w+LtDu44v0QJCeUEvoqdq
qYkdwWcQpA8pye7BJH05cy1tAdEA3VyB4vOgRxnC3+df3nZn8tGy9EVNFWcXcQC9L9+F3C/XTC2e
xWKByMtwyCXj4/x8dSBJYpirzNp4E/rSFDa7LbcaPOk4BJeI1JVfwCo01WHZiib1GSakGBK1ScRT
GZefUdbLx/B8XSolaPykJ9BqylJRZ/RSSHHWJApnVBpQavah1BwvENA/bNSoTDNNtDmp3wnElRKP
VIy3doOxTFlQkZF0RWGCR0rJ+CWXitb2Jbgtr9wrMdEwJNINhja5hLhIEKNnBUECVZRPZNRtZYci
iDIYEMJ4AmxR0iTaNSJT8DJ6Ze6xljVqS0toU4QtVH6IZLMRy4lQqkXEX58eekujAIFMkV1o1rHi
Mb2NpUj6GSJY6qeJsKexEr3qcrlkAG209lFzYL9iYGgRqdjtCg3TwulOOhO2sVRBNNjKly+uMZPw
xsQMyyH0A76rM3EXYaeLDMcaMRhuO2TkLjc1HI4xwpuzHHDJdEJoFYuXQ4+67NY9mbh2bXf6dJ8u
Qx6LksOaof0G1+Npt2JKateq4M4ePMJHOGfgtuq8B1WS+6un36sOenB15zApD3b+pX2J3iR+QX1V
X5WpXlgdKINFIsXBnXNbA3Ju1olPyirxxaN/2sG1EJt3m9BQzFFp3TIL9p7sZrCUEeE+sAxgUHlU
nyyMCk0BRIM1V80aofIoT6R/WG4j4QCjSngUEp90y8/9MyvoiV0ZlAFjgmUeCwepgrUkDxTQSByZ
ai3hA/YdCRV0v4sgucG7EvdK0gUC9E2weBGfclBplD7J23ZtrFFH858zIM6IMo/+2fQ0/VIBRK6D
kMvtlD3UV5sf7j98SPrjkIlizvd+k+G9duVoXdt//LEfaY1IiylAFWVAzlyHytIrqHp6ROtssver
UznNse2m1an+pt+1726RVCdJ9i7/I+q8thTHmiX8RFoLEEbcyuJBeLhhQWGFF0bA058vpJ7zD13V
NdUYmb3TREZGTg6jwwgSSF9TTorYL34s94iRDqN48q7xqyO5ITUui8hq7x9H6qlBtpr/K6c8at7I
A+csz4jiBb/6i/qTIR7144j/q9AAnlLJb+xr4SobsEFSzQtPIMBNN70lkeAgWNBTwav7RZoxJ8cN
iQOfgwVA8pKftAD+8zpWr5zwbuTbtXIP2bZJtb9XDGigKGV0SCA4pI4+h4PucXDEiBG/O46qZCnk
QhYWB2VDlDs/GMb6EHkahHsnrSKBPU5yP6622SUydZofJa/JfxuuETWQ2nN1HHGRaue0C0CS/noz
qUxLLAUb0CeI2KQj7FmuC/qngSFTqv55c96AXotp80ESOXUIhHJqHRGhPosKr0Q4/IuXeiZvs4Hl
oxDu7NQRwUHKxeYD9yDvmgnPxeUsdRF0aAu+9w0xsRU90oKTuh/Y1Vd0zq/4AWJPBI74P9ol9GFZ
oMbqoVsinRTBUfA3zeFYputcoaqYK2e0Q+WtLj5mSoRtiXOT1fAXnCCSd7ZXFsdIjuzc6RLBEbTc
PAn4ET3Z9e58xY8KterDIZaadBFxRl4jSGCFLtsV4hhviHohRPsh4u+KHTCyYtHKTUY+hKrhHDqf
/qQRWmpxV936gr7nx/ZdPNhnpsENDu6tffCZKYEUkytBJvDFm3PsZhW43OTQvbS/T/siHHnnS388
2lRRHs4eKsw9agn1RMPdqk74tQFqg5ujLz2O8B4O/oGX6QV6YkIrdORUhrtnWouMKK1nwYWalpVU
fDS5gy28fbsWTdTijJ9AnYyavgrBjo4+0C4q2d7VWy9QIhLN/UQvQ+JoMM9lCtDMABB6/hBOPzef
EZ+j0RoFcNk702P1xT+SYBh+vneYGEAxFfTVS3yp31n1SwU75tDwS8OyV/aOky85/9pKy5l7ypk3
nrhYfno0WqW91spfnm4bKWK0xPTOVaqeeHbFWIqReAyezuAxiOwREiUEAXkPVl0BgaaBo4hzG07f
fo2KpU2iQVRTIWRrT9tjsjd+t6X+kDZOynJ11alNYCwfJ76+HoRx6QxowmV6quyxSrxM9sA3SthL
cWCZ4jhUTi6v3gp5WbHXJT1KSdNRbxazWMGfD31JGqtTSw8m+dB5RS8Bf4uaDzfCZ3jYBfGLKpjW
yzP/xNokhm9kxwKIWoExdFxKmUxzdA7Lj39DUvLWSoEuYBgUGrpITNIsBtHgw1lrkJDZhS3z9u+e
as85pgapgiypfHXDay7VWCVrrZ6LE25HndEgpJzo6roSfRKED/a2s5WU395edgaDm8MV1XXfrqVo
HsKl4axJ+NbhdkC03+p4jcRWEyuacIouw9p2TNrKL6QArqByTuZDxlqTqCl6ynOF4asVf63mwwvj
c1AVI5NUagktShdNPQ9arWb324CKwizomOWWC2L/xIr8DQz/RDzAYCqApj5zGyYszomFDgD9qLX8
TN/PK/xVFEQBTXysIyrpWY1eMTm3lOuhR+I0Yzdk1UjoTsuV79TZLJ5gaWE7F7OzoCr6Oy9pmfPO
buzsUL/KO1DRvK97s+/1S/+93M2KPtSmtUXLQX3nmCxK5psxtkrfF7bR0G/0O/YPjx1vkj0k/Vio
5WQl6MobLTXDhXqOHTvOiZIF/8jMV73s6uuFrHU+ecFP2JqBYuScz7flsuCOnkGD19mWL4VZqjRs
DX36J3g6F/KKZ0AEy2Okb8tl3su5s2oj547+hU3VQDzXWWM5Gp0aOhw9PYunCHH5p5g305Egks0K
QaptRA1HT6I1LeUNpGwGdthep1AmEpuNgLQ5KKnN8lbv8dedEdEdXV7PdmUfs5+32tOYyptTqN14
9X85wFq9ztMxoi8k4qcW6AMlJUUc2SMaSmIBXUkNUBmbKD6H21oYVt31mBXKS8QFno7FptA4Sa19
+KEyRXdvXBugYaZIURTca10c3C3gA/YGMJMoiAplo8LQPX0UKxitTwhG03AwIBbNO5xd4kq3jB9f
7qzDibA5kK9sgyF8XP6w5lH3A+hg5wwGaHl2GHQ51vtrmBEDbZCVSJPz+dz01S8ED8z7tQq0laWk
VmTYspw140eiJ6DOM1Al/BFNwkDscn6Z0oPSh+dASgaifotHkjHXpZ9zYyTbm7aqYlgMS2Di57Ex
0HcsybREufHAbDU6z+Na8dE3mMFYPm+P49yluQM6J7a49m6AZVGhVdp5ZeYeG351179emudtVGBg
Lrh4sb/4dKEEXE/u2ETCQvwBgtHuG6IR5BQKhCrfFToWo78qLs6pZ7Q05KBUT5vH27JCYtTIoyX2
jn1o9FgCq6+k/2OHy4rY9RUfYznjTw8yDndwX9c+DZHsD9dI0uL+3Oaa2aLrkD3BlIVauI4wbDgM
A5EQ/l6HFTcMt2v+f8DtEFnm5qCiGDnNcOvk9FFKvCMwiQY5xgBPG/5wKTSPN7i3Tk17YTRqjEas
9J+31FZfRjYo1RGrOTi75CiY0c6s4A+kVztFATusoQwzWEsJ27TXVDYxK2sMb6n+qK2V5J6wqmzh
7SXQgl+/SHlDBQQ7f12lAxj3zyChByAJZSMuFnOFGDrEK0KDvuRtykHyyp2E+vt6AVtOtg/Hhfr3
uuryVizVhkAWNO1rsL1PDj38HJOW4qjGCXP8R5ec+YNx6Vy8BqfTEey2Rd/PIRUfDADf0oNH1RPJ
DnajfKM2CF5Rnrk5XsNAerGh1uwyAY9fOUkWNruRwV1CL9bjplY6QJoc07/NaPhG02jegeUne9xm
x/DfM4vyCm0GLQq7lLKbIpg1zfo+QKEHK8370SgNe4U/1xXEwH6pR5BRLwNg1AE/H80ih4fs0KP5
alapMvMdsTPERqLRiUbgHfQng+hqw8Wu3UaavySLs6eSHTv3bkxgJVOLGjZChFyH0aDBxhVL6wzx
sNi8NN5tiWWPmECI3YOTMC/YNwyb7C30O9YK/AZf1lb2ECNRtv8mPYARGhWDWQNeP3IGPOuGTZZp
bJHZbrmG28ZARlrd3eG2ha5Rp7Ekahlgikw75CLmkOreguuu12nsQ/DHUjTqimNkNSWVKRIXhRzZ
/7Mrx6ET0eFwUDSW59Kve+/ZyQHVq90CW03tDVSR/oJOC4AFecsXEso9lKew2I2G9BMuRFMjnFGH
eKBDYIUu/JbypbxHbTvAzG7XrRYLZsDBMTyBySbt5rrGS1uTWatDOLZlcwpxHAtAmE5D1lqH/waD
EtpeCkOJyTRbAbDi4BFWEyDM58x4mWcKpf3hkAZT8k4hdNOXVE1hDXlclibgL6NV1jK6NFI0WLo5
exQ7qV/jQ/R7tiGvmkKs24asSSIQhoiIZoc6seIR4BISh/lKXYNAv9iCGiRJ7u92PH15GOhDRwHX
08VIpyELEAoYDgHjMEU8JN0Po8pf8U50LwK6Eq4Knc7gmmddf1eBYUBVhLjpgQDAlJ2ZhpbceiYO
05WrYxOmKJwlBWeKBH96jXKPbFKEPiELTPVkfcSKoyFNUV9wKhgMujNHBpogimo7G1BxTS40ajc3
N5daUuxWa3EasUsfSROQjlc2WRGrnO9ZXqFvEbLLML1qRdLWzgl1JabRMLkG10xKw/aAeOeNBnSu
AMt8AKZn6rWfEPwpGEEzkH2g6/4vQG80lh+vGvBsonLuzzJteZnRxdLrR266PNJIM1vEexvoZwB4
hwUPGyy7Bt0x2gaphq309LjhR4RPZXzk8nH6WJetbrEuDGUOwMsx2YvudRsMg9Sxa+gflQOlJisN
+KXZKxCWu8+f4cMhnQPrGooiOic8YLly8+c4cYk7EfmPx+s8zkbWTUtZi4G1zDtUfFaFgn19PqzV
lH6cvoRxXXa+Pi4j3IAXnN1Ig04Oxlig7mipDTNAqffABcWWw1dNuaTFvrSlOH78lLilCAOr62y6
Zo/rJVtF59iVtEUfpdTWXx3Mgj909YCsX+jov7sQ52jZ196lJso90WNGbKj4M+ZBwAUx3KbFEZOP
5FDqvLhl3tW/+s/gGUSNQvMJ/tOEMdglsoMPrccB/mjRss/FWgKARyME9EVKobYc7PboR96JR+QV
a/lNsVasnV1K36wWDpm3UCYsos/V5XP4LWJ4Ttw+uueuTC7RNMunSnC84DBNQmIOFCI2cXY3bsu8
8dW+oGNwID6AuzrZuS8McUA0D4EnqTFyK2BuC/xs6YAtWMaWo8lvtxY5r0S3C19kUZSBWYFwLZWa
QERBIsT0K852gp7QLZ4ovk0FFP5TeDqwwyVIqbEOd+QCkCmijV/DThCsoItWD9iOKZwiLAP3+mYC
rfI4NY+oO46+EnFFeKgXKGsbwmzQGwTuS78Lvdt03anzToNwo5ZRg3qivD1hQWXD3H90piHqgkK3
Wl/z9NJDGhlKsjM3TpaK99Tu83F1hmpGR4SP1QqvnJTdYHJnQZljg5nQGq9DBGyNnv63f4XTLvF6
GR21CEr3d08jlCYjDGGbMCm80oVJzaqmKzDM8UCpCyYagEDu3yzaYwVSmNIvAxI8E4KbRksPq5M5
YA28irjzn3bkPdtRGPP1bBdq2UqLg2f72C3gtbqF5kORV655GZ1GZeKJiTFLJuhbBrvBwc81c80I
3iwMMvQIX81T26gfYDWLqw+mwjOqbLAXRBDN/PuhN6LWIp0P4mWobck8quqgqFg59yLUqJMVqgqC
248pIK/efrUg0TfYF6CtKyEoXu+hqovsRdZRrkmDSkzf5Ba6mopKgS6c7c4NpwKHmIiDScE6z4Hr
MwNxqU+/TKnJfA6Db9QaT2P8kuZVrUOsPFUgoXEGtRTpBh0dlU5UjVBbvtgtWrSrtAoguXXsvFxQ
dlxZc7ukCyS+8E8ql1EGgsuUQCgnkPfIDFUEE86oxSA0OaIHAuL1+uYaNQheaBh8WfDo4VJsEAws
bD/Vrtbb8hAMRqEUlRS1jfMNtUaKOJIn6YHsB39n50hhrtireIfgEIgWJPWOXYMZkGmncWUluQMm
ViDb8qClT0JnRZg4WtunXrZR1JOhIp7gcQmuqFVNzbtq2z80lRrpLv77kvCRlAgB8ejP4z0R/Aiv
oyudH2ZTWrF0q/GMPC3Aaq3ONS4tQQlIhQJ87fl/3ccMahDsFLXQeQju2wI8vwgPqaxigcnZQfqX
C/ySP6PCXsWBxmysMgI7gunEp78EpC2phPdUXbOqGUJXwtfo7uTQ09Hf0MYQD5AWRQaeEFpknfzS
JaicHEC4vOlUT857xk0mLuLOo29z5lIQdaA4jdi11A5WVkMLUsYgHdMAe4CWNFwSoYlmVGWwq6aU
sRAzjHPFq7mZalrObmRWkxP41Z3Omyr8Ed/DEBinqxTXqNoubHhublp6/eOOo9RitfiBVk5KcLKS
FWG/AqC52TxfWDYgLwWnA9y0PMoXOlxtRpUUdDmyDaHEGijMNwaHjsReZYa02bJZ3ENqtVprei/G
vrCJ911Gya5U49XEDpZFuqmVBnMy6cb9jtWdV94WaJZOxd5gUquGK3OAGzgvf34e7SU9dp1Lqxw+
sH+KkjI4oOxBSiXF+ADX40IIffzTaOe/6BZ71RakVXpIWjIFOsGFNPQU9Q+iQ00ERN2Xm51zJALw
QfFFxoYQM8UNlAexjGD17ZVkKoUEUONnUA9yPsVpilB0EWgIx05LjwJDskpDk7SH5UHlTyvmv1hm
CkTdp3EvrTBSwYPJiIwJRcV0i0qXXFi7QH7tTkoSPLhHQPIidOieE2hTBCT6Nn3MUhrycN8R8icU
BrYgR12HxPkCkdLUGBqGslUlei8FRcQlCqm0CmWGqrgPSXFky5vgVLcyb3enoJGETawpQiY9XefI
PkaKtIw4ll7AilRFfLXi4GvDca0pE8a4vfT3AIVVKk9Aq1IWyVYPc2n4tKyGr3WlDaXV9b/f0Anp
oNKcVfct6uOMheLBxeaak9uYDojXMucSxhIazR4t/WA6lJKTLrieSfpHxg+ApHRXSIo+HhEWX8cr
oIaTGZOEqB1HVyM9M/bZMIvSCw0BVOnIHAWNahA6OTVQIKI+suEXWn/a3BqcI9iTJvoqghF0lGAd
pEKik7n1jPQdtF2UHMCcVVgqIZpssUDtIu6UlC1ZBkmIfISE1A7Nez9PWiJoSNrmlRr7XYIgK+aG
6d3aU60uspIHrzZ9XTsCYYq9VEyokEDxUM1Dv6b7pYuP8xb0wmkagYYoF2F9neqvba6xaKtAAP9c
z+GgwF6a/IA8MC5Wf1+uNn+0SxA0qyVMatXVOLKKwjAHGeVAInnwwXuUZqRGVuiP4Hk1UjW3IBaE
vYoPuRlEygN5OB2XFl7icB2FX5PQO1/KJcKOYObzyheY0IloUf2hihf1O61dxnDygHTOT4MtSfPk
wPOQYTB5x2YIUKV6y4vpsdl7Kr3OKi76nqtlhQOsvZ+hCa8UlmHMDTkdWYgoB9kq00rTuzGxYbzm
rdN1T9FAKxmpxvR6a6+yYlSez0pgqnOtVmCN2pTaUplxU66iPESJb5tchkxYBqsk7QblnNpYP5+q
vDaW1sKcnEeDpQjiThrag9ZPcE+jCNX36DRyYLpoahb3GrZPWqhLq36inPFHxkE8sxX2Xx4ge2iy
ahBMfs4kSKc38KxhN32H7lx0NK1E8jNWF2GPjl0GXDxIxVBpMPTf1pAbVMAqkDIzaRKykLjSI93B
EotTzF7lSH5IzlDWZKpp9mX0M81yaZVrRAyREXLX6GcQkIvZgydo63ueT9CWVUCEPkX6+Too2Uud
vIKWlAQn/ScOUTXDf1cPu8vG1Eq/073AHJgwu+Di3+nurgHhtKgMFu/gYrdGWlkCwARzpKmoTqrK
5VE4lxVYuyC30D7Smy3HqI+WjdYJZm4uPVVGfmlKMBQT+TyVaymkCgfhLmYvUCkznfaIaefcoRcM
EdDCYOoUu/K1upIgKOjnuqXpHZ+n0VQaUCUsW+clWE4p888HpNMZ0p2mSEfnB1mV3a7oWVS8B7yR
LAIW6qyLp6Plb9lr7LJ617M4uEy+RhOuYOYPAoKLdhEtS2pyXbKI9oMClLIiEHzcRrjeCl5U0vsF
Bc+m5GBNm4IX9p7QQiBzhgdC2AAQZjPX2Nt0afjb8OAP4DFy/YE3E/Cn7VYBrPwT2WJaGVGAljoq
7pJu1snZp8N0VVyVtZF9UWpEbbOeWilPU7poIO5r/er+fTW5iIR/zCesdZezLF2DaDKMTWAFbzbY
dQ8kovTAy/LI4qQ2g3+8BRRGsFzKrqmSNIQ3YQgsx/BB8jBaEXA3gDSIGStmxZ3T1aT/0TX8fbAP
MCo8iZZLb70P1rpEmARqYivVKbUZyVVZEnkbfTa5fVkP/p95lZNYjCxRBPrgKxA8RYXM1iDTRcQh
+CN4h8vAshMdixCbhcjENU1mhqkHNimMoBPDp2EiJp+kiOE/2pbW3qep77gOuTqWA5aFgFsfpJhC
78WyTQ9P9ggrJtRrDuMUFZNJcLFnswnTY/QEvUpP1pQ7xXPZsSAyy+fp3zR0WraReiBYYMbk7KOD
AzOC1yMZ0GTXIwEYMV4eGsSGHt0rDAO0jqAKSPSvL4FYvY6AR0rP4nmQF3DQHDwLGPbm208cLq8u
ofYfB8Tu06YzUhJmoV7xfn3ye/RNPpDV+Ih0zKoOWfLJSssYmYBgngkVjLYKtLXUKWCQvimJg2uS
ZkfpqekEmTINsWGlPSTxZ+Yl0CdE80jvy56TBDBI0z8fwt8CR+looC6sFUuD6SBCD+8/n5f5vVtK
GWB/uBZ1dLUaawuzrI7ASHqU+xlKIqf2mlAVo6DQNtaPmlYapEROX/G5whp5FcW5xjDzqvLE7C5V
SkDuUhgJjtakAzlTuqEXNhgkgQCuQc2sU9FQpT/FXsBgOipMCMpSMdUkevmmI0+YJY83yL7AK1oK
2faEesgyAqvSdCKWHF0PRPfIqWCXdZlkzSV+ooumkJKh5KAoWbpnNuXIUkvpaVSrwQxwOqJo1uK7
t5tfR5HFXRXJRjQe/fP/s4hKXKomdKKe0YfCIlpXW3Hyk5xWdEblNqx/rVWt1HTNy3H9UudSTl2O
Mmt1kmigywKO1HkpJ5zpK+vMKk0R/aRLJjlq9aDhr5dIAzIKjwF2/B8yJNT0k5QZ8CahUCSVpFXp
NGFIAw3hW5objkQ8QKGgwj0FcGWv6mvRcEn6p7DtqlMiJk20S4wBhD5tbtO4SBGWr4xGX8Ak3OnU
kYHqHv0vERiWkdhG9ktfipNUbFqQsyhewgU6jIHAHZrDO+1tumllTg25TNL3OxJg7EI2nLaF0nxY
RTygKDEw+N3UdORsR2s0m7x4xp+y2Chw+j0xMpGio3dSVLlD492semq5KbKNlMJoW6argky34N16
JRQ1tV0UjGYPoFan0L+5ny6dP1xI5WKnHvnYVkSLBMhPEYX0GhU7fxsvHvn6uZmbK4O/0qMl7E3Y
RwYO/gD8lHNpmSqMYctOGBFPT6XWJbKcmIFojynMJDt3sJleIy1DmH9poPKpLeqHzTu9DLoU/1kE
UWTLlIwTpKdeiKNKvlKVIbFl9SW16ntdI+30AAP0386Ni1Fx4pQx+fIjOGHqolp0f1Kj+juRtmTP
nUz+EMWqA76gIso1pAu5Tk/Xhs4/Hh9IrFIUfaC6Jy039ES51Pk8AOivOVzJ82X4OqHpndQK6c82
LXZMKzHONv0NiOvDk/tgXTXb6YF9pemI273nFtLaCsHy4VaDPQ1sH3pRPkG5Vq5dvAQU+sP5oWVF
lJk92H31Aq3U5fr/BldfEQr8pXKBmlT1aF/JQBrmStrY2cHSVIOw3AefkECOhKmlOVZMOqndQ032
qEig6Y7SfdJ+fRjReKXzssrOI6y7O2gOZ1LrX5bJNU3gheioVioG0xOwtkCJJ0OB3kQ0JR/0S5CS
gKUnyq+qwcv+8PBJ1+SWjlwbYUzX0YE4jRW/d9FNTCdUy5el+AQ7QmZNA7CqYL/SgoJdpv7zhNMQ
RzMVyas0S80i3cQaQUVLP1XBLa29t7cafGlNop+6vIxn7/UBd7bOoZa73a/3M4XUGgX96Fz78fA2
jNVWjnwM32lYfSG8SwGenB/lI0rVRAjoD9NEuz3B9gRRpPiH4j8+bGGfy/YOvPHgIIJ/Sf/cqOQs
bP6puC1sedV77332LqpFi1x7d6wn9EWCGOMwuQ79K12F6ivkf/Tb9A9gC8SkJ8kfmMTJRhTH7Bbp
xSvTxghXcLjAjckvxOiroEawZxhkwb5QikB2AXpC9gALJzYk0xSOpocAyedjVimPv7Tys3vK9gIt
k+l7+pwexrvlb1r6i/fucfl5OUcUYe/OO/3hDiHPcrLvb9PJkXdV7V/6ZxHVjLxdQCTna1fz9vvv
/Xfevv+OdiF8lewd2ilqXs5zx7+2SZz+0g80oS82Dyir9H4x1YUO9Fmex3V1X1mdUq9K0LqgYTRp
GnWkOJr7RlY+UfUjpiarx84p+wW36C9SPk0+pQTRexaoXlsaF2xVUuJQdZIKYb5venQH8xARkI5c
8krDFTR1GS0iWWxIAhenWn+s5HJJQhUafG0NsFcICzROhcZwISLwO1WLKYYSBoS6AfIEEAPE2zo5
pABweik4AWyMoUMpbVc+MFc6c7ZVB9ghoEPC/89ayGbQe402r7h6qs/J/SnrEqogyBm5747AE63X
f9zzKTGXIDO9s+7qilhMAXDO0YS9BPnUDFTCmc2bzWsN5Gi+2jvdm09eK1RNWSOonouLo0+Z1fEE
Ndk2OqYH/R/WUopWKc5WRqPE40MQlY02l9qqgMZpMxzrs4U9EbXqAbKO3RuiAIoKpOTYNBBImz6j
5QPOkgPt0WaTWxCcqehFSayAKIIUciXEBTlh+j+HOkgrIMUivNLnZCG+kOAyuRgObIlaaEOoj85V
z1DtQf3jWQqXHZuFoldashCuxQGl2bHKNPStgLBcAF/ogcWzKcnjQgr0yRRK5fZ0c+hMp20YQWoQ
CiXZq5QgTFQsGE53scIFUiEY6OauiyD4QSynzBvoOQKyVVr6j06khO/c8edzDCsQA9mzDO2xCQKp
dhO9kFYC5GSzvEOhE6gCoVQfix/0/w4qFVhu769K40cwaxHR/wI4z62g3geXOEM8Ju9IewbEPnh7
TEenBzcfLGppVI1CuxrWNEwhAz8FAGfAQZ7DJDoDpUNDn3WkuyBYfbgSSZiQBZNedKYJuFMccL4o
9te1LFdKzDX+URCqiV6xwjkQijEpMA37uu5Z0Kqbryg0cqFgU535AxAXPzvluLH25IxVPSwFT6/Y
/eDkyXjSwPnp3Xi8/NijYj6ZKcaU+i44OsyxiUq26lKgqT9GKT6hGUasI/FEfoyTyHXfGirRRa/d
EQAvzUVB7bQgSF8i1ZiQTi+jcw6hulIOjRil/HmJWkuyoU8/lQR/kadoHiPjEpkEJpdmuqo+0Qwl
R8JpPdkKZk2LQ9GpmqS0zpWZKCpFd5Tl8CL00uoCW9dGVQH9X1sc6Sap1ZzQE2LGHAiLtc/WJX+j
CSV7S/ISUGMSL21hQTOvMJK0a2kCHTtv2dHg3ChjeFkCrW8npiD4d4NY8HMibOOw9HKMv2uHUTeU
XU4S69vipL5kI7i4ljWOpudGbvRCOg39WNrPNyXC+EE0OIa70NzZhd63V5o/d/Z+tRhCre8UWmjI
eGX0dv5KJIEHWOwBOr2FcWHnlFY0qT6gSWBDGOpg2SbGd1zYWkHcKrFrzy4CfdvXlpk1vePD/vxZ
c/S61qgakAHdV79HI3dz5AQh4gyZdzVCScXLdZIwxl/hJXG21ekVgcLtfXzs4DmZYCPHvams8jrR
44+BOTUEPsxfb8dYMSuwmJ6GiyJCnCQruOMW7dwbA3Z2QsXCxRFUGLF7dC7U1IFM97UCbcJ4Fjp+
0UygH6Ntja4oEFenDHEa7NcomzAUp4xi2a6T7yYsNdzod+/kEvc0jHrxDOnOnVNZncuOZaLw+Vw9
wmRDtEMY9gAlh0354SqdZigBUQAiXIX3YdkJ1myVb1HlOzJjPsew5fegwOwZ6AjczelzWOH8b3+V
IdJRif3N2Y8H8kNuHmU7OnnwMWg0ESLAGnRMVPZM+5I4P5StDPv2l/uiR/J42DGSzmWElyt/ydic
7pa7sUlLzH3MNCsTCvu9Hu1HCWxo0juf/vsSDMVzf4fY0Ts8YGZfPmluyNamH7uKovA9KNLqgfoA
ZKgnLRruhy55vUZtJO8VykI0BRftHcNUYT8wJXxloCsDjDz8oHwRMwgL0nX707VGlO9KX9+KubXf
ZWH57HIRNM9qR58Ud2BtvPzPyoKozq1J6Im2j5scaU7nOWGHbu6N/OR5dHKj+7I6KLYZuYeyn7dj
LAWCuUf78HBiAvFJMTy1KojfVbsoIizspH+CxzvNjfZ/wv1vs5OPoIExFZN/3wK/Z1H1kRkPSRK3
BDtWGA2Z5tOhkbpz6VlwyE/o7VHGhHZg4uXHR13PerW1D85fjyCKKLHSfCGxxFQ+5A/Qatk8wlcH
ZbUXERbdwyWbLUtclF+/GCADvxkaEF7M8qOjY0bOI4Jl5BQ2izH/kEdqHCSFpQAjelQYIcT2+AJs
lBBj7RXReIGnZraf3O0p+gKoTiDf+PCOhQaxLM+93DS3NI/exxfRbudMSMpsBNPh029/uw7jcHJq
wN9xPBQasAKzGJ0BItAYQejj2d5zowlxGRnwcr5bLiox3HF7XJqmU9xSi+fJS3Ymr3gt6dibFD1Z
F8r7Fed08nkWkji3vfeyXIui05iNH3GUP2ePfQbrK3k0caMYZsDj3VQGKHq17+14aMEpuk1jsH/y
Vsjk6XvQP15ceMezVzl4CVQ4Extno6K2w+NCo2Fe+9t53Jmz9kPuoFl4+O9hLub2oGU5MAfIJ4aE
1c/6vvdFdhQ5dWSBMJukx1gynPX4NX/3UCmfPmHTMIJgD3/dKcMwq5W9G9RFa1WcSPMG8wCJdpKP
XJPeJPox6IEn4yeXOLmcNfJsRUwDuzYe/hA9vY4fjcsU0bfb9Pyl6+BTtR/b/MA4eOVR/PeZoQ5U
uaA75lcir4AgE9sarhDqjYnzRqpidfkrdY8rSuemA6Flhk04EIF0bxf7PM+zB65tUrzgMjSmV5bd
S2F6Ye/siPRJhjC4hOJwY75h1OLGIOBNFM4Md7rjRjiLO04G8PHmVYjA12fYGkf1XqGX+Qb7ZuoY
E1gMO1798k7h6hzp+Nu5BQSzoDQ777fDpMIbOrNvRtUuQjIXVC1uxJbU49el9Q8W/fAyPcb+bu+j
gmrNuS6LLcL0c9bc07K/c5RM0Wv9wGEiqD7b1fVv9qkECrDLt6DyaRwo7dYsPOgCiyYl0f3mMnqt
zitjuB+9anF47i769O8UCZi2lUFhe+y82AAv+xK7BxKYvUNOUmEwx15LpYx73t775ttGYnSMsMO3
/aTxDU2FyEYsYjHDuVOQqSr7IsEp0JSw/BKpkD1Mox5CvgNGLxelloAIVEz3QaSZsFXqLavT5Doy
aRh8IquFUG/IdS1pH9vWwk9g7xNI8kwuHDXLg2OSOgEHJs7t6t6ibtTFRzyLo32uZS786tmvPNq5
StMwW2SIHAXtEwTJy8IIgaB5ZRLNSEf90tO7oBwze5X9asl7ox7xcc+3ZgVJ20KQr9atU2ORbzOv
d9eHzzg0etEIL7FYcm657W+IIv0GiRJinvv8wwUpk01aNdOqPz9NWbAbjoR2oyd+KEAlMtwhyGfa
3ITc2b7RGkNIwDqWlJgDrw19KVr3OvtNAtEoP3vP9vX89N6Ju4/OZf2j1+YP/11hhFMRHPIQYsy4
6oWK96GPkzwAARGcsmN2/haDcqva4X6UZ/fNDbykPCbjP5ZsZC/eB+9Lj12eqaK1a9nnCn0/oxdX
3gyr5T8DGcFi43CATInPr1ijFxqYWB9wuelvdlyRQsfOa3V82nmmZ5Uck+zkovO4MKpyvy5uK6bD
Bqm8pCAcP9znAZ1RCPrIX5di77CKKM7CySJpy9mfuUV4S3KLmDQ26ZBKhg7OU+RXzLudvyOt4v2I
1V661MhrxHxIBRwD8ARfTXhPp+L6tsaM4z4YMso+BLbDyKPOCCZXrCHNkrRLK7SloikqHvnpY3vA
c0zxGgWyUYZNYfXQXNpC/D6MS1NguyFe/kkqlm/dBvcNk1FyWoFF2KwEBBOcSHJ1KjTAWHblaX83
i211elsDndwfNoOrk9HxY0cErkUX51Mh7dwshgvqurdWtVgvWq3ntV651o6hsXB/N/dLc9fNz8Es
B7+6qA/QgEh9A6dHSqeC+OMOR0N8FlAK968Thlf2q7NSz1wX24uQUSMjc3JBiviokWklBggNoovN
HzpN36tXUYZNPz1XxfV+chqjURwtL+zJIUogBAZXhlmRlVD7OTpGCstYpDXoNDJr2cPGFOjZKHQq
sySsouAClIrI/BvpX5CSfIuYC3wuP9Enr/Z/936x6izGDC+yxtWVDmpTuXoIGia9/Sqf9/aD3Cy4
rGiizX/dHbMAE1QhHWIzxjMUkLVqnNGsPxAnOWfe56sxcJ9pBKEFq7uNDnY8hS2zPqzyazAQItFd
7N+3ADinIUKe0wQ2ATM8Xv3ihlABRZcul/IQGv3bpHJO1XdG5ZYZsq5iCDrkL8vn8tjLhzdQyiKx
Hsy9yRNEN3I5wGMQQXL8ICb+qwPojXgHQiaT7wQR81+QA4ox/ApBZsm+ofb0d0cOh6WJT+TQ8Kfb
X9/sY9c4x2LUZCW+6H8j8abqAugKpX/4Ruvtt9feMKaEvERFiy0mCO2q18acvMLHJtlUUAC8DeGr
TRLMn4v1s9w3UU7zMK+wdQziYDf3cQygYyhkkU9ndgJwsDdIFI9JCx292yKwaB5ginTdXB+3bJ8c
FMyHv0Daesy/kNGM7xQUObm7+0CSCLAivOy9mGaxyXmDSm+MVw6KwzdU7WLPQCAerXamuiUssvoe
xRz44V8Pb3eErGa4FrZ/bH011BNN1OPOeSKidNRusVjSlvxtDoyz4P4okL9bV/TJwRYeZK4Imkd7
h0PC1+I3Hqy9OWKk8TM4jL8Vtwq09vC520SKFxSz/eq+X6y4aPYyT908O5ch3woAELoWtXMRdQX8
0CcOHh+vbHQwePHsZ6HHU6MiU3x7rH0gSsvP06FRHtFpX/gEu29wioOkhPQnF9ctHxrJb7QDGMI5
VR3LchmK+KLx7uKiURxdUKH29me/8PPuACuUN9HxqyXL+9M3ERc0W4xxIX3ksOhoSi7BgYz7BwwA
kdZyX5XmGZV0w4tPVFKsGyFXzRxeV1HLOge5Y61gOcWlxJzoxuY652XYz/OC5nX/nO9t89i3q0Vv
R1s3GORsMSmRN1Ba3t4oZNFlh+rqDwi34r5hU8ZIW9V3Z8/IuZ9X7f1095tcs+CiGcszd87dX5Co
Xp0XOTC86DRjO09iP6FRisinYS0NpqlbdsTwn1P9QegySkoolVWcO12cPGPAtomvaPC63O8Yscdd
q1By79RYGdJ6dxhmzyQVevboHPPzEHKSeycZx/chySk+lQmlBijU8vBqVSBFLD/HVrXUL/y6u4gm
wlf/sRgkz1ZkNNQkdpn9kkES1b5Q3maXoMTouGOQNK8Iiv66xa/DwMgyf8Iy0k84xtVjsudN6Guh
mGfW3rMXgGFCC4KZOPgt8NMfNb0CYX4ZmiiEwXF5iTjWmarJaXgrt6uInEGLJh2ELbEuto4DEyeO
b/OP9es01yOt+lZaT2AKk5i94OcKSEZGt9pv17pXvfgaYhCrxZZWwVHnX4biX60bU3QCEZ3D+pJN
wo6L6w/m9p6de8WvTs+3Hjg4i+i1fJO9f/3HSSB5CX/Ioit55Vz9vG9XvhN06QmnzAI6cLiiFQB5
9VEjfbB+NTNmRHr9Ul2duNyLa/PH9KxTI0d9ktT/7JernS9JPbgAocxh+Xs2kOu3LoFsUbHPuqq8
AigVFa4cMAeC/t/t++EtGCxxbfJaVu314pED3Y+1x3VDarIvuMnFsxB3AL6FtRvV80BxD8+6NpkF
8Di7CWU+XvjsH69N7uYuOTgPFGChmSbNnxUozGBL48QLC7y9jxj2AwYHNbCiu0fVKqktmJuAVlwE
L3W3cC+H3g0DRGWW8PivNChfaC58zsphoQ2GwAVD5pkY7tupot/3tgv31vdFdIgwPGr/TunvOH41
b1ecyfPlIDHejq+E1whDElgx9ijfNZiZgYYcRQIIHL1Fvnb8Be+jw7h7BFvRTqS6HQWFY+eK3Njm
SxBScR7fdm7JPWQkPfrh3wbLD0gfAN/ioKyTS8DMKVGOuJeolhMWpoee902XdP7w9n4VBMjukjys
/JXnpT9095wHdSSUI66t56NJ5p+DiQ3ERd6rMcZAKa9OdWqwkQHoUQcMFql4X9I+zHlV+Ykiv3Mu
Od8/POzJrTKChjoMhFEQV4qYpE4Wm5ek8pW4ReDgYy1dEFz+xg8me1wvWcGdWADuPjSC8t8pDkmE
DtCkSbrfy4o5zkNzWJrdJ/TS/gkivOlgMm7D9xoWxaoyIfUv4yffxnJRCOOCWzg1nr8JBuFSHWE2
7xcvHxUJdggBkHIAAalWqRCUm4+K8g3sf2VtREHRrH3yPjR/ko8jesGkhF9QUuY8o2ApSQG8F7ng
Pvj8XTktqBt0aF9YrNTN2EHWynzUjKgV0wVSQvGbDcO8zv/j6Mx2G1WDIPxESGxmuTU73ncnN8hx
YsBgm9WAn34+Rjoa6cxkJjH8S3dVdRXmnjbcIhpbyiakQ700fSWMc8sFFS7O4PTIeuKImguTVa3x
U+TOwkWwFVcQDJzM5OLytyRG/ZhdNaw0W7wgcSKrwEghCvM5wRbp0+GVJ0xoMQLtZYkVfaa0n+2o
S2KNACIka2hDUuAn413HBihIR6XN+8Le+51jpp4ZmA4y1dAVjmjaClqQ9/79BSaVPgI6jxpuqrsH
4sOZSNMJ7tf9TCYFk9ma1T1yFdjD/2BES8Q5NhyaTZElvUqqlZVauFhN9fi9WS/u/W/2voI3oSDM
Em7qLf6SvewnHGrPoIms8u6BmTQnXbQKuscRY7Ie8lSgL+eh0LGyu8/JbfhSsAec8XSev8VXQqsG
oE+T9nYwXLE7uv/Gew+OACT0rciBhKx13yOB4UrY8JsNBSeZ6Qa3IO7mi+goX0gchB7E4gjwVJvX
mLwv9I99vz4D0AoOlJYck72hz2rFI7G4zyz8rouf+iuiNkMRh+/NPt6/yHymB7+IZ8ohDPc4dzjm
r8N66Cz+7HkTf8fqkJiHDv1M19oSXI2yKGpbSaevLGBpAvPIb7vDl+dL07lTADonQPwOoPSRErMy
yP+kGCClGKJlaSpHFhrtSlI7Et1qH/5/Z6wPXvQQ9jQRd6typfs0oU/ZvTBN08J6ZigB/VD2M/QO
q5lyrGc5cnCOOE1IRZSQGwV0RCn+2L8rR/vviNmfCnGqbKk6X9dyfsdN9YsWMHPUZiVii/x2eI+5
4T55ld3xjgruFdBzUxPdC3vLx/4sJ4Odo2ETAhmfAyWQluX5SeTwSUE0fRr+ODmgheWjxH5AG4K8
o2LdTVaczOo2P4NScNMgDefIuG8pdOgshcT5BOLH4YnQi9GdVjgQ5iyZ4HUVnAnRnRC44kb5VaiM
v7mMow2lEzmNtGm9NYIZJLCwYO5ETehAmaHEIzad5sjNB4RD16A50n+fG8CW12RZiufR8kpHe8Rx
W84e6owYiVw6GfVRxfT667kHl8NFlmZbK4iV97OZIXuT+VudS9SdWrJoaNiJstHbbqrpdkLzlDY/
78FNXqu6swWkBJyVgOykf/Tzpvf4yWlc1Z80Xyn9NN/c/4BNFDKAfpUV0MiTTvswWMw4AeuhtUgc
mbs4cSY0ic+n2wCq0h8KdotsiOwKqrB1913dXcr5Ed/2AH9pOJ9vV1AX0hL7UFqKmKWLo6lqPdaT
C4+l4qbcP/FOAOraqvc1KLL89uv77I3/NwoIsAB1Wis0Jyf6hQYAiOVr2hW6JtI8sAM9bVkDojGX
+w1HBRF5venGxBZ3/A2AGMyTqkmITY9Z2AllTI4dbiNY4DwSBCsjTip+yQ0ry1UH+h1Hx4p1mShO
B3dNo82cWzHrd5GwlD/gUT5IZdEE49FPUYoFvIlB9YUgHQo0w8WQex59U9mLCLjCbkun/gmoiRAb
tF6FARXeS9ze/usgPBbia6t+dS35fU4KEloGAsv6CyCONRjzAw28cdoMOkk6n+c+f4eiBqJ54l4V
CdQZkxF142dievwJRQLmnThrRqCixZS+kz6JU6WWFiyYKnV6aJ/aBs8UVndzpTFgia4X1nSX4Laz
HLGBd+m8ubhcDnwok7SYUSElwwyclmum6ndF7EmtJ+bhK1q2jx3LC/CmHabaN7hiSaVn+DHGoISo
4OD2canzTOXvM+xG7AUIUgAMGixtcMos4JlVOJzK87b4rcB9WZ0mw3vRSqj8Mlqy0lJtlpFNzrkz
uBxdfM399VUMbjSstHhRD2jkoAyQ3H/WFb7UUtgOK/nJzHo8HSNW8GJV5vzYlIn8Sm0nVy43lQEo
9z7csd6f0kMoU7m+CAyqIKCBg2Bk/RnAdEROC9Pp5vummCYtT8G5/wICjZWWuuR2RVphfI9AS2p1
yxFuVYEVp9Lyg1v+e27OXzAfC4qj+x6c48TOqDoXPdaODqghsgbzh25K/dDXtpwsuOQVJhJpYsG6
xwgpbtCJm8Swe9c7/w9xxewYV4IwfaFScsBQObq/owuIsnTlb2sPm/r3Oa8HK0Nm/SPM7lxTpMOe
ReC3CMK54F+EF1C+hnoNrpXegKez0wRg/cALfKFWofJf1gtdwcfbljuEWQAvXNylQ4AaVVoUQ1eM
WRTPdRM88+9HiUB4+hBOifonD99UB1XrNf0u14l3cah68SnWlb9KAJoBYH1hp0NdTZkhajYuxsNn
QUGqMJnBriQxAyHeWQkzcP9lf5yMUgx0mZSOuSVTBLnmrzgWaywkuDzIhiodByGyC1zCRPM7LiJE
wovh9Pku/uRF9l+eMlIDbUjZn/WoI+7BKEqj8ySRmpBee1iMKZXPVckUEgpHkJAXLAkRwvBaQOh+
Eya0Z1N98fQn+OW7fW2VXER/H8IxEa0tVDzvkHTU5KMJ28mSYvmmHoUGcZwWGqzbLckdJob/nsoW
ZMOHD8RNkKUZvDsKL9lTHAQl25bPuKivbX6hBe2+MmDWkJghDonfihCXuUZHAbl81mi+rWfEm5nW
jS1x1U0jYSoHxtuK95yf2b5mgGyp7j5LLkj5S9I3IksAmo1hsg9ue+9xOJeCojPmhR5ySSd+CcDB
XMBPJdBbwDTZd/lK7V9azS9TjnjkcYB/Cp/wEHxPTav+OLwLGaJhPIhQniLlSgkMHcAoACkxhD+x
Xk4C4yWMkXrkaaEApbukVwTNUoh+Ivc4plsBlXz9dwtWWxveim+PQ/3Eq16ojn/uyNTZh/kULKI8
xjMwdo7ZFHacdykGkENAeUDfKEc+1is+E4olk03Vz1gYlbYVm7mCt1DicIwnjVNqsBoJwCA9yg/0
NRCOhLRNc0my4VBhvzGGG6ob8cF8RH7uyS/632plgY5YJ6HWtTCC6mzWLcQBle5w4/wil0xwOuK3
wTFj/yH6GVZinBkkljSE9KCnYMOjnEt071V4lDl0DuR3RTzJCJ6PXfKgN01sDjEcT299P1Opfe+G
zycdj1k0Nt1M4SfhdgHiT/YpwlGS+FYJqVEyhi3juMQ4HayANCySX7g52Yb9Mfx0S6WvXNXwnR6Q
beJNsRS9aPGx3/Nok4C2pSd92t2OUolNj+hzwqT+gFoBsIVgHAzkxu+IlF+rri/SHgAAsWWm1N2o
HkEFeEJNpnx+oMvom0O/2wjGCni1ftsMY2Y+G5ODqr0JiBEEAgepAzG05BpKYxfGLTd8upbx4pA3
ROgBilBYfijXPud42d7qeJEKzqM7GMCNsg3m8Qk+8o2KhQZKYwMJSGCyZUm0Xn8aQvGtWz1JVYgP
GVJ4zrTCMuo5B8P7bGrR9I0wGJwGkvA5ExFapPOUqpLXOO21H77cGKyC2EHrcYxJC8HB4LlsmatI
OEw3d4LW0GObK6q5hKMgc8eUszd9uehxG8EzygtpxzjWKCyWfstZMbG1+4pIO1r57MewqJMnBHhp
YyAQRjJQImwXWhUri+xS9Yq//K9gDHvkCx0JH29ASSReK+6V5zUepgYWB5xpWWfrkj363920yHk0
PzGqZErnGKr4QiXbHcpvVItvR+UkWDf09yOK9W6WwjGnddlSdWJQL68hxs0tgRUMUj5ER4N6+Zow
1wsuBNoKjrAaWhD1HNJJm7U3c9fqtmpYBCFGG/Z80TgiGYfxuRUDFdBvS/0XwWTXbsxBrxIoseJS
PY9lE1d+E94JU35fBBWeXFw0+g81dXkPXuaug6bPxAVFxD2AgX6f5Qea0ZGBVes50sK+Cu6ko+EO
/2LoALXuw4k/PlMej6+K8io6sUnTx23Idm1FTXiQBhqrcXfw+3eZSINjzm4lGum5JBsxjIHF7rsh
LGwg4EzamDUsgIdU4aVtP4R3cndfHp+gNpYCcMOiya2i8Zo6TFBhQuv5dU0OQhk8KhRYnsqvnQSe
P1KYchokfL/JrmGdtaFQOWbpZ6+jjJYPMCSPiPYoevfx8EzdiyrdegDT1MxIwzg89UvH6PKTdctU
bJN68S1JDopy5U4XvU0dUpdThPRfmWRB4ndo1Emj/G7L8M1R+p3U0w6EsbWrM2wuFDBtF9dnHcY/
uP2gmSPWtLmM6EyYXiiDtMwubyJD2JNrTBqIir8eb6k2mCUkZux6fhxLSHPVpT8zK6pMDflf6t3x
IMyjDJnnl6ECLQKsWAkj4XwBThQzAbRoL7er7o+AG7JM6NYv+lFySjeHbnBVDC1mDwoxP0WDWRyU
rxp/RuXtsAn8SQfGGSYDB/CYVfYc3dmJGbwWRNqbhLrIt+gIMixsH6LV7AnoHGcjs1sObHV3JCai
QNOtSt69374YWa+PXac0INOmc+TCN9EHE4lT4rpx5TZ/YUQL7oM97iDZAjThtcPq9DXL4Q8ID5gm
rLEofErea25+m38g8Pbz+lnT0aaSY/4WZA/JftnNeRlw4LgJ7qsY4zyMvaQrGGsDRo/E+OuNdkDm
anXM2KFeSW+Q6cyeMFQQ+6lkUQlKgHAG2LiVioBjgYI2/Vs/DoF562p/4imoIwmfrYOsDcFiqQiS
xdu0tJgfH0DLg54DeZwWx/xSg6m6NFCWchBaW0EP54CM43pS2HHlmWto1hgRNvA+p+Hgx5f2Jl2r
Oaf4/YoxLtbCbCWYzAliVMb2SV46Z270E+OexD+cJ5vkj9ZqTTvME9dyT15wRUA4IhWCHRgTi8Yt
xCFJoCobhsNWoS8ENIp/3gJzWElIgOiv4EkWNcnzsskvIil2kJFr81Bf+T3BqznzEVBgZJHznKwn
axXEzxHnZO/hk8YB/VL8lxoo62qhU0lKnq7Py6A76wCO6wffKiFsYKrvJys+KN7FKjtZvUUIPqaf
2/uWHxWaP29cjjhZjii9lfgf0JiIn6Ln0nKbY4UMEMfWY/mb2X2NssUHPC05jjfxOIzKcCqj/CtJ
I9jAeTokq7F6xD0KMYw0oMCI1Gxx1hj2jTXvj+rZ/DYqiBPMkYWtuc3Geqyey7/kCkUnflSJgcaN
tDDROoZwa+A1wkbjxkE2o+zj9SQc7I9MXKpbkvigAUFsQJCI7uxmaHeQmr05ibeEvWpE/V2r5UhM
8AHfXnrNiq/3I4xmEqL5lUoeSAjRDdxfeVh64DYqb7ufdl58VxtEDCuNffXFLxwmSefcDdxyULQ9
W7uTnMcPgVM8WEfRiW2SmDT6K+ozBQAX6lh4g2VRcv/3fRkLrTmxuiGBndq0JVX3TDQTWT8wfvfa
XyE8r860e6grJNWRqoD7CuPJuXCWIjDCN+TPkRw6WowaFwkyQn9gedFEcO/WziMLX539uND6yYDu
Liv3oZCekQJdCo7xzdHGZa1Lc4i/SMXoBZJjp1/lsRHXGHUivOUxxlsJmEjsiFU4cR3p13oJ84BN
/a9I3BWYhDgK9b/lEBwDsR3aJlyfmZD7VvNrsXqFTC/cWp2WjVii7CYvPtHCzMnJpGebuIoL51DI
yGLrI+pGdsZtbIEdukM6IFOgQm7UX35rpG4Ga7L7nMvPmE4DavD0lGihUcfgX6HT+VkNL1zyNJYV
I+17QbL1AY9TiTfRxLOGGOhPtTCfMYQoW60gYQRElP6+rY6QbehRcCJ1+LRcfGj49ce8Du/pUkFP
lN9tVl5PLhTEGeM6kiXyhonczP/gjbpy1zHtbt+3z+MjOEg0rwfOLIzfqBsu7V5rEQdYHKFAo4O0
fFOzeu0q+uGIcCYHmj+glu2AqrTd35krL2cIIOrWfTU4EuIhGvHciTPOF6/7SlxGhzp8AZ57z6uB
vns0DJHMBW2xOQXU5hGSS70ZY5Nk0+K0KdY5/YLb/wLXZ0twcfgytCFURXCm13EAt58/v2QCW38y
bcYlqwABW2AvovfRqIjl3BaEX+lX0AJllUle8QHd2AMfDIWlIkFCCLkyIocCUvQKLPdw13449JJL
GGKEVelWlr4hXOgiSt3eN4Drpmf008cNGgpAvrkOXkpDa1VwQPMWVG7acPIxzW7nmxcX/DU+DaLz
RssherQqdC7FnuIXxIiPssy2fBLKGj6Z6aH2W/UAM5Ase+Tof/o2ucXUw+wLBMehtMmsiRNR1DHt
v63/KPuICEMsSwYIln3PMTo6vpWgpJ/ntDkz5mEjcMPPqCstAq7FC12daI7DKZOxM6gmDrhaBh9r
34cZsUqPC9hPdomYYuM8h1t/Csx+6iAUeyIUP05SBCXIkV2tMTZvPQHlnN/4dRe2d7sCSr9bn+37
bgnMtE38J4kwlwweOF18TDps5Qci6DQhkCsKkzXjN/kaFp29sUI32F142HxLFKB+y6h50FS+9p3d
qLoNJyZharRGonaHvlA97bvhnMJCpgfCGqGpdlZLAJVHcnQYaNQX4uL1nURkd83YpYRf9yTPQUsb
nlj+JZhbIgThDoYEEF0zIpQW9wXOsCLgTAAaoE05ZqaNKgrFsjE40LYTAgXtPmi1JaKEF+NTVrTm
2ZSbiY+UmbKKMloQl/cYZRMgvaM+bCSMJP/WRIhlh9EyHI0GF9sIUDmMtnHkqOa8G6cZHn6Dogr7
UdtY3H+fv2S8ITxeMeQIl49gh0wgoqdhUjfE4RAMOM4eqTcAGtCzbuJOeA8tYxLEY1W/cuxmqZ9l
J7OZTU4iIvJ4dA6PGV216JnxUZZdQzuDNsGiEHI/WYEwd1bkinAF8u8Ao1HxYz6xog4n38pW+ZZk
/0NP6/FVKLDe2DKNDwDZRELkGSmkz51mxd9iMMFzguvYjdx0XjKtheK4+25HJI56Jj9GDNzvhtiO
dipULOJ6fPVtA9kddJlNVBJsGGiF/9Gm5V4sv5RjD1nNDoo/u/hXK1aV5j5+1bPMOW4svxSQwCCn
vaR7M9DwcHA6z9h9LxM/OyPxOVEap3aLdseWa6KWKQcY70P7n+75X05qSL91w3omSJuJxGvyWhMt
dc0BOPNbjySUKwmj2Amc2lQH/7jyJmmLUhP6ypcoIUNzI10Shi5PBicN863GsoydJ5jCRRNdZDHx
1CSquydc3EkROExAdQwh0Jcq8tu7Y7IOxF8xqK/EiMGAXnQHmir6eixG8wVetSXEro7c0JpE1nvF
AcjOGdmKj2DJ1+pjTZUwXT8aR74+Brc4MvtAT8i9xlDFvt/WV3IApL8PSUzEebpvkKyOfFu7xpZf
RHmPyEl+Byozp/XEmjyDErOmHXzIixRhoGhe7Qd/tXjXyW5R74AiBbRzRPqR9PJ5rx+9Fb/RacVB
m11frC+2kk+rYPCAmL7E+mHUMmrjKVCwG9FInDp4C/zLRrTrw79ePT3+V+HLJuTviTNBOjQz+e2k
sttn8JSaxTYutJf1boiNDAUyHuPg+dh3+cyEqLhTt5w5Og+VaHOQ09E8DTQ3IFtJMBGnUWuLh+hY
pwq6gvWI+8NJ80RlJwaVkJcZQC8ib6aO+wCYps595UcfSYjPz7DIQtpoMM1EhcF6HAcHfwYuWBd9
DAvl+z1+g4cvh6nPW0UBlG40LpgkVPNjqlvJxOrBNsrZJHXU3n/SzM2IEmVcxBzly7DTKiIM0FWS
60cIEEnxI8wOmoWRDvG119ZDJDrGVNjNvFlFa2XWLjAWo8Z2yrNAJXzKmL1wafBhhiYOWhQ+kq7H
QKjT5x7Y19g+g4HkvcRKl1xXUxrmUL2ggbT0K65rXgYrJLkQjPOOr4qJ53hhkdf+5SB3FR9/cqbW
mfX/K/yMSJdmlALi+l8i7ZvCfhLyyOM2LtRGxYOJTmLu+TQzLm6kH2BaDO5uxdHELd9Rxo3bRwvl
Q8cEz7wK0lDbJfbYr+7vDPY2175eICfIkrMG+GUwGU7j2pOA+BTX9YUyDK5A3XQFg3dAslx06O0U
NOJjvcPy2o5F5GPGbEfQU8JuWxaRes3C96739Z/sL7WYFDhXSyWUkV7YT+g1coyt9+15ol+NF0az
0E2LQ6Gh5vDKnX6MmBFCawv9cfwczL/EbxxJ3HcUYjRcA2o8fS4caTpytHvX5KhseChS606LZyAL
04cxVwpHePpDdCujrV7uGoPT+HoftmWLbGQqG09Le7pxDKcF2uqkhvdZFhF5b/1g66RHoIYcFyQ7
cJWYbk523UyRYHBObfabt6jR9h2KJvDQKAnbbw34qLYfEM2TI4ia3oaUNFwLIx810o2T2Zg8Am5K
VQ1OykuQGsaSBsWbGMB1tcuEWh4ODLKSK3vkFXzmXDyiwmjD+IAHh/+AHCmjaelgN+BAzFH/AHQr
/EzO9YLTxE9cI3iCBfCi22n109Bp2MY+JXeN5QradGleQJ8UyCMAWsVzHWXaMR3sLvWZ/GPy6GFr
QLCfYZavJysJnwEG+lHwdbiGaEvEiJd0WZ8YIZ4j99uIx4j2Brkh2ISVyS7MLUsMyr8Xp+1XSn4F
wKmdLPkx/sTja2EuY1ZMzsm25G5a5MTvPbzJsg/pDdH9YPbAJh4PAqYG5mTQaoDIBJvayqw8Djwq
rz4ic+AcWvNcm1VVOtlM4yIkPAJMBJ0Igh5lRlynB8BfIYqUSX4WUUJjlpJ66vHTOK/2R+UUhumr
pxFTN90l+SUrDx6qF0JR2befVY5wA5pAPz9RhA7l8SWSQjGiIffDzxu9SZIdmjRCCfxyPiDoZOwx
5hDHI+vj8abEeDFia3WBNew8a7b95IF472CiKtTwQqV6rOaVfKzxLtORJwtMtjIpO/mvNaWtj8TN
/X0ClaxZp6Wn3Gd3bU3rXocQSZ9lM7nKUkjn1SwmB/VUEBxTW9Wh+p5cMnncK1x1MhTjJlE9A7cH
3ZJRRwUgBMzDo/si8fvtc7hCdWDGuBJ3XQpYIQTNssM1F63e8rmY7Aafmx3n6NkEnfVRO5cu9x/+
L/Et3h1x7tx3G8a3XscXLSa+WBucp3/vW4Z5OZLc9/dAzRjQnz3n5QxOnMMivpAj/wXawSlwy+eI
ykjM9qs5mguGpteISSh/UZh3GzWEV0hHo5Fkj86HI8XHicvqTkDpkLBe/sddoOyBclhGTu4hYKFH
4+788ATFpQn1BeWGls7mmFqkF+Fqroxldf0AmTOAgCkPVfGZCI8fdVFC/C/V7+wndmmu6L14DaqH
RA5TO2fwoxnPIqjOjxk84euCIJmSkJUzmfNPQbVz1LFKqaS3Btrex57ShJ9qzaQklv0o6tkWVrYv
yb9BPhtO/GidWeme2Bjwe9lBsj2MWnlExKjnHwEXGHX85nEAs2p+i5WErFb/YamznQKeUr+HHgqe
e+pRAbUB+kXTfe5ItsGT4P51tyX+fc16kTcLd01AJfmpj0MKolEHlJzNXl0bbweIVZzY0fEOhGAX
4GimYzJEkGy6p23gt/b0TIKFDcOCN9aR5jnU+HntIx6bMJRVIIB9f5htw2PnfoJqKOw6g9Mlc4r7
8kU8RW5V0o1JmlJiZVRReGegCPFz07JF+5+Uh/d4+mYy1/GYTYN38X3vwjfzH5xqxv1UxQxW52fx
u/9KGdUSQZqwqXijOG5dltarcFIA0mFL960IQZ4cxyZO8fmjwoTRqmeZyeC1yaXC25Iv3ceeZOik
wUVdAwS/g6UNYtiTAxoAHdIpnXgik1/MQ8puNYQylU75CmSw1QlQCoNA9gQ7W6J8yboRed+/UTPN
D0CxSUxlEDyef2V5bPMd5BMsEOQKnw/SnDYKgST4Ado3xMK+evdliq9UmfqSaemgDoT0faMEGeJl
hhFbfihorJOZ+A5r4tWZsKwROTs1Egfp0mRkzSOgmCsjWnzt5CN6igdNb48L37kTG0uD25sQyBn0
8XT4RRqdXCjE6wjou7Lvvrku8IvhQObgAX9Z9dBem0lvDTIewzlqwcrLUVtZz8UnCWMJwY0nQ8JR
FpVACDgDxdaHHF7MREHXtuL3HcR8Dl0tZ4t8sqZhl9ay4db+k/HacaAKzdCi9HMPKGLwniBuFFa7
+EyUwN3PQ+p8bjZkGRsdqwCBSTKCBxq006zCL/Vk6rT7QGTDiOkrHKbLW7RlCAMMVfpVYInzOZTg
3RI3r5eNV8KiYDgTKQzQc7tpnnMFP1UMuqOZzgAnnFnKdJHkqO1avCc2mKFObpW2SpnFM93Br/S7
XUBmJYQgXyUqcZWhRQaECoonjHPMAzhh4ouovRGGwAZWQcd/LcTMQZWnMXsKfjmdTiKHYr9YJrMP
w097k0g1bttJ6upLaSNzvqEZZiShcR7s9rkYAG9uUO76wq33OmARYMZDhEzSy/bFEi+EGoy+nnco
pCwWXD2Pz9CEUPnoO6kY3877kGzKlXIxRPptS6KTeoRK2MNYh9G5Xsn7RwDwrDDW8XGkHPm1q0MB
VhsNLB+5AWwhnjrpkoEmioT7Ds6O6W8wO+rctScsIRoffyZE+6m1Vbd0tdObGd/Vy04waBgLNtVN
QqhQRnhnwJ2kdT9cQNDeK+UpX0TUm1eF6k+0Bcg5l9tkz9E67ajTmVn/mVwSlM7jN5aW+8+M8y9d
gDcT9i770c70UCksPt8NqdI2z0XcK0/ncY3O7R7WAAmqUxOBdRQbR+dtfRzDf0CvT8Y91dLY36e5
FBjXAb8PyG1mzxDC48aGHIJCNsdcu1tNjgVii+/0vdMLN0don9s65xO59iZM9NvWTt2uyWzsXIxt
K9o8f4Omdcaj/jAYVG2TwmvIFSnsz7fKELZThJo8VVED7Hje9+VzWyOLQOz1R9wCdP3UWER/APHN
L8gsLOgNgeaeWgLRM/wWAxCMG7LZGcP64yFrAMy9J3w9nfsSiP6vx7G8Y3SWsMjeo/HnYjqPOPEd
YQwl4bmES1tJWOkc3jfBe4bVQRyN0Fkg+WUa+SL4Oiz6MTu/3NhWvwUfm7qHrYLQCWSLt+Q5KjZS
W8YJslm+mpy6bXdEzbfUDjF2EEWQHhE9EiXEMC3E2qO0qoB6+RLhOJ2vKfd9gGUQglE9pVKbcUDB
9aFwuag3SmG+FfdkfGGskM1HnhGeWMXYoAjXcvkwZ/kvqrgPs1oa05FOTpnGgmS6y39t4wVq24Wy
TS6jFRKXX05uHfwlPzKtV73tBoIgMtEWf9p6HJt+I8BkqDveZtuGn9v0+S5Ni47VevF+v6q/B8BZ
5vDFKHSQACtdYBBnHdlKMTX9z+K1i0bhl62d35eP4tUraoF6FZHQzECY4D9O4O3aPSiBLrj1uH6y
2nplezT90AL9OsHqxdiKy8+ZMSURDgchGiMQMPrtJdnLC/0Xha3xw1mtZwFbhkd0+CyjVYRMKPNb
OJawWv6XAjEE0c7SSaB/1SgEGNvxSg0H5cpNdzXbv7cYlhh8ndwb3Sq+33GgjxA4fBGvEdpnY/61
nVsdyon3+YJtFDlu+LP9pw2jjYyrbxUKlJjb1vpcUU6o38q+4+IK4HbN6f9gcATeK/nUVQ5H8/jz
AlmR7exLC87MHOWOupGM4OV0P9nZ5FCB4jxA8HUrlR6GG6XAMXaU4FIjOD3NRVxMH0zaTJWj3k+1
nwzx2vcwZ6vE4nwIgL5Zzo0laotBdoYJB/NsIs0E7l5JXZqE7X7O3FzqMpeOT2UbaTYCAsiOF1xw
ZfjcsJQnuOJkVAzseWEhjQjqsw3HqbvhhAPbvDu8CmToeDhhGyLydrAsu3HkA9ZJzPe0W9DEOA9R
3IEs3ifb9rXmwfTsaQ5OvFLX1bywhd/4lA9udRWBM6ikd5TFk/0IMoNScr4nNiw7IxQMGQ03Uw9Q
co70AtMnbYjMr9yADIgvK/9S4ZiN3OOKy6fMzap09jUjRmguPhZIbjHsdDR0KQ1KTElaI0fdIwIH
p5A4SxGSqA6jC3HtDsXyzolC5MVs2BV5wGkIupbtcuxiKSsqoEWbCSZA1OHpjJxsN6NfMB3jx1y/
TmBg3Bko+1oLniOpfWFYa9IGYOVpemUe3mn5qYEeizdOL/9xxuaM9AbuI7eYqRV9yBWmQdCrP5WK
Qe6xnhxx08d2EBeIRICEHhZSR7m3gThHXHcP4ILSJ9JmKG+Ra6IJjkO5cA2c4UbXWEoA5rYymq4p
I/90RZBH8o05nQ+218wnf5bUVPxV4xINniBY1LAlAqYkBOzSXQqAJz4U3BhET3CDb8oj6I7BpBP5
o1Bz9fVd28m59hg3rPaP/vJeI3ftoFAhCQAC4f+POfNhwYuzDq8TFmw+j1GGoy4+oXVinoMXCXuG
w/L2PSerbknz/byiEwHdMS46XAdA8WvZf5Zco1UxrWj0LxT40e+wbk7FjsYYGAap8QPzzLuNoHiU
WsADwuvU1htjLgY/NtCw5q1031jeCTiS7mKmADjAqw3lXLdqjoUTU9bzD7GcjOKAIwPTcJ28jNHW
Z3Z3YLq7i11yWA+lDtEWFxZNvor9Li3MkSEFtUcUzAzjoWMvgoA1Vhbmuwe5jDYRmehg70bIIypW
6LBeB1qIbXeOVtQOr7MeajyEDYoU2IfqC91czcze9JE5Da2NeVIPH5zlikB1uj/u9BKpoHmJvnqJ
UwDtEnpfvJPZv/DFheEhoUyPvCmUNLS4RcdwcXQPYNJSeCQqmsjNvyLRVyZHhhZ4DYzSvZtFzMHH
hU7XzUn4ClgA7SJxtSTsd2htUxrYrNlF2+ZqNqFUQgCsasIfpN0Lfe20Pr45KrbvVbaFQgyAFAeI
Ah8Upr6IC3RQIQqnLfkBEGtO+fffiyW5xrhe8VmTdfKHDi9Ily/EDtz9djarVjjsWe+xbYMcY2E8
wGDHuaVynNlnIcHYVdeyIQosBRIzGGb33ieJ5QfCskwLNJRO3B20kM/UoBzF9QLnckyO5G1iTstb
NUcKgFUXQm5Vsjje+zoAHDIJBwCaihd0l/jAjedZdW1q576PNZcfvszC8YBE/VAS4ItlQEdxPMWt
0hmOOJDs6iO3HjudtAjoH86udsphCTr1Q1e6a37NsQqMOmuyTJYifno4PKAZ/Inee+ZBGbkDYgMI
R7kTJCuGSUSDkSeWU3QUGfhklmTG2mEigEXOmCPMzBJhlCJ4Le1gOkNuz3HISKK46BW/KcKIpSvQ
hGdHNvJLce87pbKQREGv8I/0L8JdI6oUcc1scXLUyVeIdg4agr9+KT2wfuM5TkcYpP/mJqJ4xE2I
iLhr1k0/WInocwNryTezrPyu2LvG3NjlhLltX4MnM4lCq/wsSVZfPzbjKY1vKFsysT5u6eOzYjOi
Bfs2Y6dW/nDmZoGdX1KbL5QfMEcIyylRKpQTUClu7xVja4tzPw8omg9n+qlxBsStg7FBsNjahwRJ
FeDBQgkrpzeYkhL+JLDSmzSSIx/mVALmvT8nEQ0sJRVP5r1j+3LGf6b1t+mzbizAet4dvXOINhbF
25OYFXIfznhI4VWokbdQw/4wDOKJ5wjoxno7zfeHyaGl6Od/1LoieTTJguQGJw1eJKpqsxf4xIol
DkjXHM2btKguua+H/a1Y6p39WrecpEz30d4YPh+lIwa9nr/s+8cSwmhV75VbY1H4y/N3MaOJsmQ8
v36qMF2Z+38knVmTomgQRX+REQgC8iq74r5U6QuhZRUgmyyy/fo59ETP9PT0Ul2lwJd5896T/Urt
9OKZp7q8nyNuk0zqzDmoy0SPXTqRkjAodCZspJUj/qgTmhU8NK01YRHf2NXScnGlReS4QoMKv/XU
S3TlkyTYEhjxfIuv6dNZ3VJhfW3+1ZS6JnDJf1eNGwzfaqnXqMxzqyls5X1u/T8ZFChHMl7Ktykf
BskVMobZItdrsCwLks2kprVTNxzasMTTtpjSRfaG0o5ZAFm2CbyVwqPQLvxgWuG9YQ4B3xYlBuVT
iZ5Fb2uzLasFP60jCpWuUl0qN6W5TrnhYmOcSwJyNInglziIUGgJuM7TB1p5vE+druFtZY45Qc+d
D4QgOPesUch5W355S45B6max7l9VyX3L9jv9jm5T8vQqlU35JT3EX47El6ouQtwyItt96ZeVMUCY
ZN/1hEQISRQrwWkQb3s8xuIZBgAB+MGVV4jS3XPyIJOf54cqdBrELJLIoTNpd6q2/3Cd6T53lkZR
pJTngd55bkSoY7IR4jAYByVs/Rrs6anCFV4QLzcZtyB5U//4+0u2Tr5DKuF8g0QCF/ZIvTYbI5sN
vDEopiLLvPHsmsWNWcSh9FIe4KVHX3IkczGglQ3W+5s5bs+Y83PtOIuipYobg4fLjDdHl254EcF0
zp6zbforKySmCWks5JozTrT47Ggd5kxV9WS0qr95eiLmzDIjxwFmZtym5TLvXI59fk68hJH9GWyE
sU5zcAYDj8NgI+1kSK9oxQNh8nHEo4kmG2dYsEM6BtAOBUprq1gB5qyrj1MqBeobopGst4ObwxAc
5wuO3WLHp8Lo9JqS5j62t2agD4SQi7BJLJkQ2rqpTgW3OViWlgFhZvjLgHKO2rQULEZKWEskDhHR
6GoIQXbzOk+0LQUrDhviuSTBgk0Fb/k3dJnU5F80X+92JPloO4Q02aKiQV6TMAFNQFdanyWxKOUX
VDCcTRjQyaq1mJE5uYcKz6jpwmX7253KB3QL1az4XDfMwVbJiiZI8UKrSQxpTwHLiPWHXFtrpTmy
s2ajJu8rw3ex5/ypOoOxXhszfJx5NE+74Jcl9ORf3HYXlQb75125XOAw2TaXwpKWwo4nFtxydTfZ
e6r9XrAZK7dio7GZRxOR8BBjMnYPcXm3Xt7Zr7kFmmU6W70fDHvqh8+MVppbmNU1nO1562jimbJr
jNOvuTV7+sJ5Z2uFnamkD3m68oSHnPsLsmnY921vEMBv10SAGGlygTOV7I6aWIz0IzKo4bE/Jz89
CK76MpU9lSlavp9EOCpNhQH6mKXZ5kwjCzrBEI+pfHpR9VEYhjrqu8cVa7YXDf71/B7d6idD2XiM
T2uP2R4DC0/lZXysSmZ0A+uip2vuoZwNGMS1iBTipSed86NZkwPn8uByXuL8kH9GypHKXgD5WyZx
Dg/1RjSJfS9/NMvZulyO/SFdEi30cdQequXsoKzJ2a5oTXb9H31982xBZIm/8YGxeoqKLK/SX2aT
q3gtcMrjJciNbqltOJEZDY13Ks1tdWAlNMM+knCHnD/ar4fRxEjtYPt7fAhsIbps37lTfTfjY53+
74+a+MqJdGld3joj99N10GUHlZVh37EnS1yg+aGdHacK8CiUW6KOokVMkkxFPPfaDpSZnRxjzIUS
olhsh4Ihyl9Fd2pIB7KqoWq46Yg7KmuZNd2ci7b06BE8HYJ6EggDUfP60BUDl/fyla159wNTmo93
IA9CHGY++mW28LFrhYuWkGx/nfh2efQvsDPi7CdXgT7BzNkBBAs/LuHB7smDkIR0z64mrGssazEr
JuKwMSkB2SrTiDuJKg1PXVY7fC9XNtQ4ar0kuyXYhEKbR84ETAw1OYhOhfQrYqUz1CeZR3K7SSZI
LLNHcqUCZhI4PrPwHXufvbbi0+uMhIP1hbfKSuI7ZtwMHnXzHXGDKJdoNDxQ7oJ9GGEQIGUVq1Ws
2VJUISCZ88mGIYcSrWlrctyUEBv06qDgq6lNRPoxDQAsA4A33VdK0aAHJW8oI4JMc0LMxpX1IqEz
eQhYUaj5B4kJD/aidLZPp65APsbIZEav2D4p9RjiSVQspBm5hQdYBD9NwlOKHONMxCuqWACoMndQ
ni8oe+PjDzM9KSFhU11kTIsC+As1wo70tj9cDR/ACdjq3vgB0FvQ0ApUBxnHdBlY4WDh+OitmTz/
Ij4iTGtblf7innsIhz3tfsH1DEpC5YFQOUkwJjwE/1j2X6LU2w16KNX1RD5gTRwj19kfaB4qVbyb
iniqgQITSKlLCIlO98F293I/wToHnMvtxyPomeVXQbx+8NtnWzIBtOC1wIxH7ly4s9q2wj39zUSA
Au6lPiIc2xUHipLt/Mr7AGoPDuOtfH7R+mbaGLaOslWUPRGbJoLlz9aYOrHZUmNm6y42PA0JAgSB
eJgy+7IRHcOlvzn7W+HBbthsmeCWxtYBssXONjyS8Uuw/e4FCC27NDZyOm50KOiML/8my/mDu+q9
LygJizmlnLQsDP7niHf5NEaEWGAYHpgujg4VNmR+VrWFKEqNi82wxc+tLZHKJsxut+0j+BZI1pHv
a/j74z++zJcZ8FG0HUcZEyJG3RtxlZzjL34pP/IXy6fPKtx359et8ilOk9/oMhx9M+JccFH0XTZs
bKFB/kYHvzakg2yjpbWLaoH34r1KRv4QRTIw9T0RsQ7dcvjyHW0j445XDJYEWmx5Q0wE+7kjkvQP
ykB0qNgTbeGtICTT/KCfUX9xha4Gg0xbCSOUEoKY0DpYkd7l3CPuS2KFFKGdrGgSanxa6pqy0WU6
qS1md47Mwm4P4Va5F/hcBOwQn3UCct3fP0Aj1E8sGzQK9TPER0RXtUmOjLC1LW8tHd9F/Rm+MbdF
9/oK5U/dkmCMb7Jb093+4+whp5A6Cg34VX/xYbKllIn/ysqZBjaC24g1wetOfoitHgjuVM4FR3lr
v57xKrXFXcqnxhQU6weNRfPALUIjwTydlEyy+9i5rrFtkTVKS7q/yctSdi+jRy4XDIz+spfumRoq
1wZmY3RmdwOWGMZVWBthtWQUFVg0sCWAGr+gqFiYapkAYL/WPEQY3CgXGb0Il0xOnm90wRCIQBwL
pmviuZu3GxJD0eVrggWD82LUeqGXYbHBVTcyhHA7ULAE92Q3PfFhmh3sP0PEaXcDF0bUi1034bHe
at88IUUA7COkdeyPMH2KkHNGj0/x1/8FoJPTS2kh106Ilx/+CdjL4pGt29D6PLIfcjsZ428C8bzb
jC04T8UzQXEdf51y8V3Fi/YCyxC9F1e6ih+QV5lpEW1kzUrQ3PIbk5qt+cLrY6UF8xcL0ANmpdlC
++LFJouGYf02buRj4mZ+YMuyu679a9Gq0G+/tA+SQbtClONZ4WFFhTdpk4p+sTZxcmg3/l7dTp90
9kRHKTAkN76QguXQwspwI4pKboqXanT8YBoY/ys5b6vc8VGWAgt6ObmEwR5O1AdUk6BQeBPF/kpD
AIkKxtLHIopE4UyYdGgZM7ZuE285N9NRQjLf4UoNbT9xpoMlXOAf9LNTCGT1IzifwewVXGayNRHA
3mT2PPkSBPfVH2fJkWJVUL+j9AjHhVuNTInWYDP20mCN7BaeoE7CkUTWEwU3FpycMLYAQ+BeiwBu
LG2y5sNKBE7BNaWW9CKv4wQrYWonGASYzpJGRWAM15zt5Xv7ni5K+nk0rWEJMWg+2/RvT1R2cmHS
4RDqSw9oJJ8DcifJMjjo/cwiXGgbok1KVHwtMwkFmyibuM8I/kMMQNpgiQTnJTUhq2TnptheA0Dl
De67RT2nKQOyFcUm3EwPu7yquhGqyuxHwL34OgzFsirOlXb5vDY5ZUm6fhNWF+069lQfuJ9NxK2T
H5PiW22PCqcvEavJmnIieVl1e0nbU5l89zJ+4H1PlsABf4W/jqOPB8SqpXB5I/YwIbUqmjiulEJZ
zVraFT0/vBoCrkwljQkQJ3mNboGhSWOBV228+TFYJ4fxnia7UX3Gyv1GZuQ9AMz5XjOjKuf2bEpS
/YDFIvueHqfH+VlS8Aoavehmc7cX7Ugw+9oqSYYWfGZZ680/Zv2GAQUfEDNatcjiMwzjzz8QXGNp
ld5vINgueyZCrTGMnJNFcqVvikkIUoU3pvZvopXzwJ2Zb6DRrHFhKj9zgcVJkVXhWxnxIuh+OGV/
qkLXSifUbGpn8Q74AxTi5IBa9HqMXyvD6zkfPqTpmbokImg4kXLI2wxCu0hxqFRsQkRzV2KHERUP
bfgC2CbBTVFBIYf9DqvXkdo8dcbRMOBA1UyAPWJDkvVBNVtV928hpyE9OT5tjAO4Mkmz8gnhysOm
SKvls/SC/VKsedHhmcExUTh3WKdJiBc5OVi8MRfjW4FIAr43dZP+oLLfZx9CTKpMZA+avu/X5xQA
1sxw0kRLLB5/8almVBg7PfavCwXeu2fIgXI7iOYApiA26loHDM1Dwu/M6M5Eh68Q/yOTtalguP7b
4u7gZaTE/YxkNKuG9KJdBBGWgAlMN9nErCnu3bKFf7cJRKAubuLDoiJGAJqVWk+gj5uPpkBgmYwA
aOqIhzP5I5hIIhIP19SWj/HMVjFLa4cGuZT5+YnfSuHaJg5tLmRkwNeCxsCAv5J3k0cdBx9QJPDl
83v3w0vJzFH7QSjBK4Z2DNyWZDZLaqkqW5V8+nixcsnCAgW/PR8BuxoRI3S4R8fcw5YPJbuCTY3d
GXiTILrU9/5b+vO/ZzO4ywtmzwhG9BDyEjes0O6R4FE43/IWFkXi4whfc5bnoaP6V64K6swJw4c7
LtQsZTVKckklSwV/POwVDOVTUJJ76lwFUEBxbeBZU1qMUrZ8kNghkYyRGDgL1Kd4+KXKVOme2NNc
WRSavCyxT7RRL0CK8ojjUmk3CkFuaiigZwuaEToRFo2eIrrW/n2OS6xCDIz6ZUmRo51eDUckj6dc
X6U80upmp3Sn1tfw867r+Dr4XF4SUpEnN3BwVi/g5hha4NQMax7IIBkkjBZavlVYx9Gw67Fb4fkP
s38Qb5YPN/tprTf9bvgevtP8kpQuDWh140Sb5Ra9ZncUsWFpdFR6fBN/J7lDHYH5TNbBmUxj/bOJ
eLGZjWUVFCpEF4pcrVlJ/ijD2BHurchqziVm849R+JRWdL74gj+5U2PFUJ8q4qmw5x4TLnRT+Zon
7biajRE6JeTvdGo5nfg1xc2icEOeOVyICc81c1IwBoJWtNScFGrlaS5cNVceqQThtWMgGQOtGPP+
JPRfxRG6oAR5CGFmxl3OL+NXIwTa4rht1vEfAeWXsMvTY0D7/RfWRjBd1hN7phiEIgit4lhEAvye
gCzFc9fYDC8qBjgsW+XJpOA1nnwpzTYhBJTfX7CWuXXSa+I7KmwBXw/IC2kWk85Z+VX1P91rM3/b
r5qIEraGS8GzZCQukSTe8rz4YC6jG9pL1GEknodNwQgKL4jvAJTocbaCGJDhmRP4ouSjHHi2a6SC
F1S6bdhYLbTUjwO/hedRPXPxeIiX/o+Ap+apaN9TfRbyQDcwX7EornKw9YBcBS8lWpWjsKih1mFp
vD825js8fPIXhmLvHbn1VxeNmWXx98Mdu6mIwoBQgzeT65RDIVGDY3/nGihji0ob8AihXy6+ULPa
qcezUIFx99lH9ZWCaXjbk3XEdD6a7mTULv8uUzf8TEsdOaBigcyZShqPk/Km4Kj1V2pg/X/BUYot
DdmP15OlEl/1sWNWoF0r1atUciPrAjnhveO26CsoIwaO33Q+Tt591Ybtk6ElfAxx+P7wJCQw7pNX
0d+92WF9WmhFakSYYIJfMHs8ORVGTJQW1HwIrZHFpxPAUUVl5L0A8IpTL6aGpsAd0Cai5RZvL43+
1PAnZoHHgn+gewfE6pyqv6Uvdx6sXzhNC51Z1PS9FJmJ0ixBSadce3nYDy/4ZIaOfAJe613yoAbA
JmenbJD3LdzX3GUzZafIOwYzzRcDCczgzclnLj3sKipdaaEhS9YoAXcKRTQKtOqPofmrmBzUkC+Z
fnAGnBpw0HF5Q26ZdaeXZE4eA3I7CRWu6/nUEXrGTPdZZn4urx0t81sdOQKVdBU1NgmWkgcAgHxb
8XLmcLz9pUDfCs7CyFwMvJHAGiNjHunva3FjZIfFrua29FcpQKvKFqdGyK0VGsPEI65RTaw04VJc
DtiPxEfx+2m2yidbhD+gRrtaDwCezMcy4wloSVAzwvGjOnYX6FTLS87DopJOOFMbilEOvzGUQ0p5
S0k8ZyVbT0aa5KxZhIeOlKKv97L+S8UgvuwBZijXhNZY77dTFqPbZEmLN99Tuoncf1jBtdGD6M3B
Qcm7ZjikpA3iBpvEQtgmqiFNbYE4XMxNYvoMDwatXfRsbZPcgRy4nLpABJ4VD9/IY6ah9NaHXJqc
2Yq2CO+9tsQCX6dkkhfmfQqep9CvUeylqd4a7wu1pX0u9XDze6BcRmmVblzF3cyKtWczw7ux50Z0
uBYWwQfnsysceUYbYLf8rzfHzlo4TjkkUvrUE889wtSV8bowxmEDB17ELTOpGzxw7PkzSzorq2Jb
n/lUDMiaC1r2RaDPWEVPFHUhmTNrihiQmDwzsVMhcDO44slnsspAOZSUW2i5lftx5xasq/WU38Hc
uHrGZGQZvYzKw7ZbVycUwd7LrZkz/0qWCt1VBQtiO4kNCYMXu0DGb4IF8MElgoLhi+aK1yF1h2Xs
zo+S/bF8R7oxU8I2642LweC5laRv8P/rkj6YrUdifkMRbr43RB69cpPutOW4XyzcAApzuNfYKqcI
X0xLtADBbt293MjzrcAdwL9MEfrZaDh+S1ak6Bp1EQVL/Oky2j/OndlR+KZayHfJ1A5O/jG7z4/l
ZKf6JgWHKtkBC7+kDYehQhgFasyM+4iCJP1cmUZ+3ucZK0DgxHDkoEQXsAKyhdywAntrWb+srF7s
FvYVpdDkKjGQT5fm6/J2YNJpPSiNBdRzZEWoXwsGdP5Pc5Fxz7VYzZ3P6XOKrsG123SbajuShZLb
y6ztakc6ioBXiI9HJFyBFntHdPLUP4ElZrmn4pT3l1N/h8o/Y40cO+6a09CTOxuTWiUs6ApjrNVE
27RZY+WFQtxvtVv5R4yqvGv0oFiVNrgm63t5SK8zrz70p5znI3OsRbzFK+jiIH+WB4x3Pzk1Iyds
5E3O2r1MSPeSamUbprRJuFN4lbJDW28/HWcrLBG4DETnqcfjS1XdkhcCH9Fybl0cDvLIe5syqN1x
nPX9qAjPIenODRF8VWr3vetLdvuh0NgSNubBKDrpAA7LS+KNwHJhpC5ggz4x4uWk270mVic+cern
GL36LYct6qX6+W4nppRvgwSQTnnNwvubJCSHv/faklwQ9FmAxfTtdcWIkCQfrCEXErAO7uhXdWer
HmOv7MRjSCQ0M3Hy30Z2qVln4leN9QHiiyTeJVYOJQc4IIHzdpRtgJPLYbZKAc9+CosnCZVYEZ1K
QBOPaNfMvgTfSBX7RWMqgdizX7yV5SKaLOVKGt2o0sSrtd0shRdpqSnm8SXDkWhupg1Hl7IWxZUv
4hMkMImjSrShhwwSh8ZJwKba+XC7WBogevAySA+wCucD7OAwna8nkaHcyE9Ts7JUYp5TyBPQ47TD
s7oj0oxYlcyw2D4L0H3p5JjgCeEgL+4pDflwhDyjFt/Mo3w8Y4yPKRFJ6vZLtcDs0+rq+4vDmPOp
entKt58zLuqR9IV4FXTOS2Q/m3xPBA8IiQ+86q3ifUQ1iYafiro0le1+DzABQwgPdAVBSHKm0r2u
cZiuChYCU1gi8YLEpZNvTCDg7JyoYpNOntp7oGJt/ZawO7NRiPuo8ehuqqMoK5pVbboTorUyJ4fF
HN9KWkRLOtcxqqG/2OtVOH5hEfJV2681ZT6vjsam4Rpd3CbEIJlSdE2YW8dbifRn7Rt0ypBRFim9
EF82Y2OxdWrU4kg2EnVZMq4pTJ9aut0UGO0UC3z3tDKFiTm8txN0TlRzCnXpp/tGRfH/YN5T3Go/
Idj+8DSCfO/IZzRJskWoNyeuMTdlQ1xP3egPXJ3LJz3uhv23W4oMEjsYOVSMmRHZhJIt/yT9awIm
KwT4JTmpHXtUWdKL2ZfE6piM4Lp7Ej8C/oKCogg2BJwoBvpoT7TlAKsCixAC5BJcPkSRicpo3npB
cNbgu2GWg/hlpCQJAEshKrIO18m/JvBHSrJyEzdn+xlpAIAm+Vf/0kVH9Dgy7zNt9fkaLN8dyUfd
TtnwB+Wr5CrmxGudiVuslA0oOLtfQX9gUkJUbTXbSE/hIO3GxSE9yigQDA8obAJ4Rlwq+37JwqYR
L6auolV5wtV1qe5vJoEUcQz4UffQSbR6IfzyWiNxMr9IiAXDnKL06U3Is3z19AEAR7oS2XHXdmYi
j5swCMecXy2uI1v4ByeBuNMFdqHpXArjK2i5J2uxZYWDdXpU+nbLzxDm0E9sk2Ix+bDYBosT/8ks
N/r/J1r01FifIuU/gn2zitY4s5xxg2xNb2wy7jdj54Qz9sF+FvOzfh3lzWyn2uIqfai7atu7+VZ0
9Ik9X/mb2p5446kd2eo/Qj1Cuo8BjwUdj9mVkpYOOOM05X1Z07NizmSmRmv9L62CZ44/hG7R/5Il
QQWWViibJE6F2MTZwwh9+oUWwU1W3aZQqYX1mOomNO2ke651IP0d7JHDCKk7CJf3KXnWp+REth5I
hSoaePQYgAHlym/cvj9cYsM2vmB5nDjdT80G1MkXcrS6mr1sopMMeN1wzzW2iHBwTH8TMijsNmss
maHwerqrlsz6dMnB33NA0cSvp8FBZVnLm/6Iq2t6ZCvTP1/ljA0nYEK1xRuHHGSLzMY8Rdosv/Q2
exvvo/vy6K8ZlBL5abH6g/IbXP5sRz8fmHWxHuY2WgioKx5EiJgkvcQUxxN3JziWBrINLDAIBnBo
HdVNPCzh55eXfE8Dc0T8TBwwB0bC16MZKyBWZ+WB1Te8gajigZtrRi/oPP/f3J/gqUKGBupJpaQl
tDI6kbOfqe/6mj5JXKJkE5Yc14YsWbifFeqVBSuj+KKNlg2hocWNAfJ1RvNCUwNo3MUv2vzOiJSy
vQGb3Tl/9nzSX9pB/Ba9bh1b3Z/EbISuFp1qj4d/YHvTs7flZ41V6coTiME6StRP9tPhLOD8BtWs
TUdDMkggaFZ0kGCr8bRc1euwa7+CY7rif+lMsHCMdzB3K5/OcuKptIu/2q62hRX5xHW2fy/fe/+g
mOISzIb79ubjXd9j8uRinVoB0ubLnHO4k+0JreSFTmVCtFelxazeBW5EITc/8pp60SPg6XIBNvIT
4WYHqFH9tB6ntnTKWc6J+7C7ovqt+IpmiPOhR5dOY7edGH/Sjie9xtSyNHGY13Cg9+/8NA2M0pJ2
fBktdUhvxLRHOqK7WTosJDvTlxVwvzi2VoIps1lwrv+NBfL8izvSwEVtsyZz91lNvMIRD+qJizL3
ddrwwKBTC0fQ8OiAZaCiIThBGKP2GPeKUl60o0LC6jXpiAFa6yyGQin0G1qCS38Iz7kbbGeHDm4k
JQemSrAGqI3ewD7qnUbPON8Fqi1MwG05PY8APSIGx/+GoLoZJa4+juZx1TjNrSZOzF4c9iw4kkrH
vKDJQE1L/j5W5O4QzBYb08MMxj8FukqhK8c39II3Ip+OuR1n7VgzwjvQlScW1ZIbdDP7Vp79ljgF
Ib5tPBkRszKeXhzKY7LFIKeKg66j42CkA2HQHfakgUkAJ7zdYJ/o/HujoaIGSIjUV9Q2CAPhKsOz
0qNfTJho3XOGLf++jW+IuqDdY3Het8holZWYw0+4ixnOzF3NLCQcqgHhLCBq0cKbbytDBm1JVB2r
0AK2gQT6YOqKMxAIIir1NSwXWNkSuFXYUehRStPnpcMXQH6m3X4m3KOAvTlvDUbbJOS4J2Zege2i
mjPoyE0pxW3dM3bBH4T/Q/uW+vMgcJIofyk3EkhwXEjEIYz8891jCKkub3blyISp+OPUkej0mi4J
jobCT2iLpxRpUogwsZW+bq/YmSM9u3ykybBENbPmV7SAhnKS/K1ynO4J+Fec2NPdFAE3QU+JnOkb
vYwdOKwP+HCp14hq8/AK5ZNlTbNswo6Eg4SB8Iqxetq6MgHnni8XwJJQLLs4JwjFEczaonlmCCw3
gPqk+Y8oOEXMlxSBaFnEU1alG34dFKrBGDO0jLGzLiduiEzalCd85CKMHL9FYcDw/pZxM2bRgUHs
64rT6bXLx+xEyLolqx0XlUG1hQeBIjdZgWUpd/Dd+buwxL7GsPUYKx0jTDytQec+J98Iy4xFg/vk
qI72YM4YylTWC5PMQ04ly8JwUKHvWSJSYKkq7sVduIxj/37chsbj/XOZ/ZFUYTJSjshhgYuV0PIF
X44I7HHutskSCbfuLZh4KrytsfVe8cFSVkeAdoZuiMOxcjOmXqi+bPY8Afr9/3SJMjvFHZBY2P7H
nN2F+g7zAisZ2tboCE7WS4iK/OLI4WVnClo4s5wFRTPZBPZtMKLpIXL6a7K32erDUhqgqT/p8+Mm
dv4VbPOVeCBN5FSO5ihLCZRqsSdyZ3FfHCQ6ssKWMV+Ptijjo464rhkBI9YOQkwFy/4XXXiJWz3C
XL73YfLtOaa2PKZe55y11D/lN8ncHfBYC27ugW2NNRmOxeTZwdI4yCe0U0I2+ZcKj0n+6rY50EZh
qblEMrHXLebn5DBcql1DEpWPxnX6Wqle9CVRk7YLGckKBJLHmts/3jXtu9xh1kes5Ah5opiMc0M7
dPNNuxHWtFHDIzijBxG8tni301toIcitq3160w7SZg7TY+4hfHxQ/1DBqHywsRFXOtBMv475Lz6x
gI5xzRAAwDcmYoOxzcsS/q0oUrFYIfs8MNzTWWa+hWeecZmAgXTHbiUwXheePotvLvTFN4PuxU1b
rPHc8PAZ/x13h/5bHQtYnXOYbQLEwo7iXtkHd5FHKzkCkvv08lfw2eLWfyKYQp59M1tW4XIcxuVt
eA4xb1O7qAs3QOqHIOGQnXICKjDieWe2UW8+IzorXjXbdJ2vS0xbGJSN/C7uU0bI4XYMH+M8CJb9
b7zEujBz54T4xtXtoMntzy8v7sjX+BlZgWnH/hEnfdv4GnNTFFnX5TKpgOtE4gMLp5mwmUnjouKC
sNgbfIv3yXa6ytlRMWWpN+sf7WyLWUByyu3r6O+mDvBV571VdnO2+iWn6pwQTlAPKBg9UEyMAIya
dT47JuzFRmZUN2VIBC/ODluGkA6zZznERtCYeKfCiCzAL6yMI+TfQ8K521k9kPsAidP/HKv5usO2
NHVSBfaO0dA3AXT9RhUzBENyy3V9aE+5m7qNznxxI+Ekf9/JIRxIsx3Z3btnGRS4okXqss9gBRz1
WW7eC4Fi1S0vkCt+sJdvUrdeYHkkf20AtthZ3Z78ybmDX+cht+lEBMA4kIYyARJ9WM6FL8ao2FSt
V+CgOMhIbBA8Uc1ylb74gqz5zse6AsJwPyNSreiza/3FaVl/ybSv2nXerKtwKVa3rl7h4oXsw9YP
PGljX9JjSAZcJREmgZlyYbrXcU4DftUeyU/AikrIJFMY6HpnsW4QLBSGXIIqEu2xulZe2bWaNnrY
deYUx/+aRpRZGMiODyofSjoK+3hGtlMDAQRrxgenpY64yenN99pN2VY30DVEbNn4OeBCT64w656M
WhH7CSvRmTPo4rH53hW39rc/Y7gasjdGYpMbCQzN4la6zU6ySvdSW7MN2dWd+sQu6ATbD43XNdgy
nGJCnS5u+YH1SxEgCY7/yWHqkXFBVQ8L410Yrw8bzEwCS0zCR5GkH4cV4T7OIF7hqBizm6E9MAAW
iPM6mDIgCbjTa7VaFpnV1jqSUEFjRTnM+mBejy+RJo9mJWb10oRS1ht2nCg1sve4I42oAhL6u1nN
4M1gmWNWj3kcZZixnzOjZZijHigdorfOuho8BDAa63X0M39ktkr0YCTuqc/sXBwLngY8gAtOYP9S
lDiWgSRTyqXmnBsyy3OTTjJQB5OB6+YTZPhvjeEY/QWPzHfmuFDGJSpeF9mZsBJyU8D7ThLiFLyc
ipI4X5bYOWypcYhgC7nDilxWP8zWbPJ9FBCooQ3zFrzNITdAsFOqSc4MzxTJmtZ7tzjtEXDDDUIf
6SAEktKWBq9W7IR1TEAB2XYuu3FnfhL7w/e5iVfoc8YaWjQGqkqkjOahV2nK3S7nB+icxYpoEnvC
8FB9bqBDvOybRQMomdTdSOVbTEhrbHd37Tw7EmyVDvxn/bJiJmC0azyzYpYp6Jiq6SaZAqAckeTD
0iHDvoKmRcSTRwPqN0JkbEyYrUvs31zUw6rPDLyU4yati0rotWTVwohSn5B5vWMVIqCG+kMAB6ft
QN3xhMQGBIWijI8N15AqzuT3coU1T+WC5lUfQ5hZc0BKLJ6i3KM5WAiX9i55XDN8jUW0LgAp4BzB
Ckyt0ZAL4o/FWMupU1Cn+TyXVCbNm3Cp1b0OBVPxsaPmGoakDQYdiYm/hkqFUDjxt1THVIzNAdjd
61mPxi+LUgIwNM4FICXABphc4aKXnk9eT8irtPfUaJvwPFzpxoCcc+6ysBn7/rFy+kPD9uCIqEiw
Z10E5092CgmAgfm9sPmkxKYPauIRcHjyZCLNQ/v29RkDXeFX7kYndZ9sEuu1VTfqhgA7GxIY6NiJ
8bFbPkawrFeKMbVR2XtrulFNmeQFBn2gJ0wPEa2OPNGtMv4TKCy5Q/51Cbzdc55RLPLk7mjdN6WV
hdSBM4mCnnWH/KDihrrFiAIDyxUoowjDXtI7nlb2LzXXyRar8lk8vZ1+K2yDaCGeJCD/UOlMgNjf
/QYz5jLdF+fpI9u+DIqnk+SxuT4xcbFxAWDVmHzjb8Bij5eftykClvFDiQhhGUvzSbn0G20lnptj
tJz8Ks/koXjBsthPT+VVckRzfq7+6t3rOrtoPNeyHQ/rFQ91SEai/vnl+lU5TIdFDt6ER0VVW1xV
xUH7mXq81F6gjqIIv1Cz/jRAC88Mrht+8/Nzj+6Z8BXIJ4xOGrVuyj7Vdfg6vEO7IzFPDYs9mMXA
CBGsy0XFI2XA0AYXI40MYsVMf4/4IeEyW6K2uFiGcZTjWCnXs+KCXRDK4Oc+qRwWPbBJC/SQ8N5w
2MO3DA4RGjr7wTjyKrY7OKwlRRlhGSeiDAJjlDjID0wCGXp3vOCyBaiTIChx0juZ0ukcQoSOP5VV
CAxGobbQjGYn8Zz/1dRJt9P2FJunAZZ5YdP76t1it9v9HKh5FtHigdqyGM8HjHz8LwWFJTkndIsF
6iEzLu5K/ZcwHFFQ5tDIRlVn4OWhOgcYSiHE7Vtt6hNfOF8fX45cObwYjARb1vyJS5qIHEp+a+Dx
LenJQgPTFbgTxtrNvxA0EW5MoUw/8VafMPvKFdwlNvGi7PN1jQBtL0I2iD3sWwWWrZi0dUodOxmT
dkQaRd5jSnsCVRzsx+whusouuDVHshb5mTFvsGI4IHsY2bEo4ly70ZLg6v/xbfWbx6s92Ya78d/g
gEvnMrWQrpeZS5NAc+TCNQp19QfTvyuyx1rg34z73WRRDgvrx6X1YFwNLo3xt2vUnJ3FCg8DSxHf
yPEsbvFmavFB+cAaflg0Lzdngz065IlM25ZaH1Po+I39PcbnMNMjB3I5hSyuKVCmgs3tTF/Nu1jw
bfsY3xceUXxjLM7kKl2TmIFjVujbx4PfgIoOuW98K5GrDO4C/ZcYqfn7GxoH2/Smunf9yhbebuH9
1osdjHOdySWFFPmLBekovqc54+eYC+gcyLTvIfkHfxeY/xF1XluqK70WfiLGIIdbR7ABYwMm3DAw
OYcmP/35pr3X+bd39+qmwaFKpZKmpKmtBWbgIhUdiDqsunUgMPoxCWoY3X6/H4ZLKHicGDzKRPb4
2hprQDWjTwtcas4p6iHCWDeIxEI0/EkPXec5/nnlACOGwOfVmM+Mie5A9/QwFgvuj4MUE7s6Obh1
qxLpnnImpkM6ApJfsmiRY7gdU8GOopzZe/HR3mqwoyVaiX5rF/NnrDRwOXuF6K9Go58HDu+dDVZD
UIA/k5FLWAdaH6wQOPX3/b01uJnRgIXS61GTwsmPAcn5DrAQB8VLNpPXGY99/+3Ra8OcUlMoH8Qb
BwlpUnyCkvz0cAOCTRwNpi8JBqqMorOLpSeDgovvW+q99Dwwv/BkMBiZRKsYW7y8dPVpnrUKH82T
6a7YWkGSHJKwYK0kdcPcO2LX1ER9mq/mCcISckGonUnlgiqYcKt+yWDJP//nb7yff+sUfB0l/+RV
K9ZzeO5f0+MUYmXbPKV1CPX9ZBNy6CLtFNLlySMLnvTOhg04vAf3oEr2uS382KWiAq6lUhNsjI8J
Jz/YZ2u7oNLQ5F+TmnaqKH6kZZRNQhc+ZR/W2cJ3AVvWe8p2MT1K1tuFC70JfO1tyW/c2b9Hq3aC
O61OdamvJNoeOuYOIRyVbDuaK5KMQcMaHATzzZ57/yNnx+Z7AQJZiMfYx3ta15QlAVKhvjmU9StH
UosLjhSygiG3aVX4aRz7B8MP10NvuPaX/tjH0RynXqbW3sVYf40w9GN/PM6bndhf+/rFD/lvjcC7
Z3MJ7S+vjD8OJxtPpwhUa9rhLJ1ph5hDQONmI6HIA+SShmhWgCxsDFZnbzRqFyef5LKiQQWAASpt
omnaeDsPxlu/xNCSh8Wx5ShQ2l0gy57U7mbdYy/Cwjn3cA2bhTa+QxetSRXbp82edOtSjXLs3bqQ
ZHvSL29bw/CjeQyJ6EzLAU4S6AopVC7CWM0+U3IoA3KIGvJFZLRV9a4oQcge6xbqdLv8m+sgS5yi
AuroiGxtIvncOigacHSQnQiTsIamYS2P7ttYzkyNJ+CtTYkn/1YY/WVcgdMwXtKDyqJSmsXBcpW6
+hirxYIFnKk5/a5IjSagQ4OxdObim9Gik59B/IZRcbV3Sd2lC52UOP10Y8l/jKg36o36YPgOWV72
3cUuMrrtXm+1ihT60RcFzqgGcoA5Hz+solXP7Y1c1A0FXnAj3GC1Najrx/kBwJq+o80XpkUNcsNp
OLBKIs3PkAXS1MxmEk7qJOr8EhFqvnANXHJ6wrB8W1Df0WYCW0J2MYJJfQSmapftDqS0u4lmIXn9
F5TugMoCuvEalL63Yb2K/+yXwziZcbwM1xsrBGq2ljVrxgsSZWIwfFfnDaghoRa5NHG6wGL1t7ex
cd5GeGDU4fRGVRHM57gYA4W9/joacyx6jpM5OFGZcOElRaM0gDooQxtGUv2aCxgq/BzKSJptIVha
uhyvy3BXaElUl4vyXS1uFrl9aDa0MBsPMi6FprePHnZvFMGeQK7PDBX1IZ6G9qK4Y4Oa0qGNhqIU
vnIosYOJ445CZNsZrlDeEfc8QFICkB89BKss0DLi9boVNexoJbWXnZ8Lrxa9RXs0aY8Wbs+NeIrs
SS+E7LQpFJqFJhuHjZGK3jtasoNIT3GSqqntgF9dfUe4vLd7peYQzlXMJCqbrBv/JiTY+NCJUnlK
rYsp5ab1RyMRFIbeePBz7O8ktNJhFzRGiExPOz2U36mo/NiqJTL6FJ3I+WQJkId2QlFd7182EB7g
M4O2W8arhdJoQ47DOy/RjxIWouhSnmZQtNm+CIcYM1ffg8BpBWxH6RDVuJUGJRuQzTgoM6AzzX8m
A2RImNO8OZ1OefluodT8RGMZuWyEHAWjg0pcNyw+ONXIqegv4ErJVMCvdrQpf0LDTQd0qTGjiE8n
CdelPIIHn+aYJ07DL4oSfLh7es9QH8SFyS3m0xgs02SQ8B9ts+3a+Gt36DNNyqlN/Kn1NyeB3T5E
1wEU1FQ/flBhJIMxNGTMeHUPvvTxpinzCh5RqOdf1q775l16LgKWxof30YkCWv0CKk8HFP8DWXhw
ffBaZnbB3GpWHKnAT/vV1mdwCjlHptWEI35h3D51v+vO9IlpauY94n2Mlxak1BeE9ryFygYPHTWd
BjvjbGFvJwGdNM0clIlELXlwfTF0GCX/2RCIMWPJrXJBLUkSjVGQfIi3q+fDzMQ1M2PGnv8T7SCY
kFyey7FRLdehP5Y4cA5yhYxAE/GEtZ1Rz+kyzAUX2GJnttCg0zgeHwydr4Y4TcfpjEPlb8RjX9PL
CXZov59+AijSJXUXKciqaUN0sELfnF8mq6Sj7k6dKUnTbGQsycGAJXiSLk3tDpb1YNAKgoTT8dAz
eFuurbpb9ITSnkBxJUCSRTTactlsWOGS7XPJZuGPO0WZu0jV3RpXDD+2jmbIJ8Y8Lc+0sblQJN3u
9lZu9DJaF0xfrTjssf/u+t8tUoKkMeeJCg7CooHMrhszfFzracDnwZTdrZPxTVWjxoG7Vh5AxHVa
nTEgBuMLtxCeZ95GZ0buypXiith+pB0wucEs0vVesKaY9lVSDJDn4Nf+IZp/WP4EaDyJpWJkH2IC
sFThHOiLqijYTSjLDkgMhWrvISW/JMuCBJBbc8vuGS7DGFMkGRwtLsgatDbG2Af/srBGJC7pFGmC
LojFE5Hz+Y9dFtMUK4RdEqIgflmuGcOa4cs20Zat9Ttwo540Jo4nZ56OH9xJavPIdokGjPLqE6a+
3wkNrH0itan5IwoS9ADtiFTKKtH459KvKfn0yItWGSUgvKgbgwIqne0n851O/oNl+S9yGMfP9A65
PYQ4fZz/zhkE6YzBQZ0eH6dAWoJsNbj+sN9i+kyEoU6YDkTmcJ1bm0hLOxUGiTl9PryTNcQT8Urm
fM4P63BmMveSqY4EzQrxOzQ8cTwfdvsk8Xs1A8XYSf/K2f2v4fX7b2PNumMhdKZBcmbDmPKnMOyH
CBGMySwr2p7z0D9n/LSRYJGZIE+Sc6mILEohN/DVJtSWlgfif5re3ewXjX5/uP5iFfEkmjZkHamV
zccaTlhBqBaWynrd31l65pPR+VhjqQPNI29loqNo5U66XazJi/Y2NkqczNaGLTxnR4+RfIjo0azj
umlb1xavv52wdWZQaBv5HMCf++5kqz0TKOosyEOiLZOLPN1sBIe7R2g1w7pDLqqVGLlaK4MBN4qK
QP9/2hWHdTRgvepK0cGMWrxlAOSOXggGOF2pYuDBgpKVBNKWPESOjSpAeSFbvJmRRlp4SHapOGQm
x8nNREtpODS7TzuVDt0H8aIljBXofXoLw3UMEca+V8SzpvQONiZxKeeCWbjjey5406ZPKn4/oAia
btMSro8lVSHVr3JZd4+jLgHVnGmFVV1prOw1jY9s2OzA/iJkwhS/HCblDmQMOOj6vOw/HCaTdwUV
I4ZTBhGQs0GSCz/JEWliyC2XwKr6rF9C9d2tWAtXV4KzL7XQNFnAV0NGehDh2THkmN7sIDJZUfIS
j+BjuL1274x7DZqKZy8tscMizvAc+auSpIAhJsOeR8qjAxBarpX+XDSZ9AArYMwdxSEqOrzZHxJp
UFncDNEllrSaHGp8tGrJJ+VV7TPQcrDIC8SfoFpJ7XDYAS39RVdK9a9khuYyQCkS1l/AMOmHY0t7
Jj23jkoCwWuANJZB0raqn7TvHvHLMotfio38NIxZ4Qu3JrUEJhReHOS+/RcKRH7kVJ3shJ90f0ny
x5NrDM6Mhg6EKhVI1B225MxayWYEhJg1sWavNm4H0gxZK2YOf4aphWBBeoKCbL1EvR2zx6a6AT6g
XRM+BxSNJOWImgUw94ijX19mhbinfaQN1r535aSOVK72ZuR53e973rw7Z/uJcSZrvIbS5ojlBl3b
PE42MIhK+hmGUYsNhbzqRY1udEFBYJbFW/dJSblMfI2SZEaSirKnF6VAJhaH8CmtG+lXJFL6X2e1
PuMv5GD6NXPeJG4z92NNRY+Rmo5TVJ92LJmHsj8l9OlsohW5w3Mr23d4UY/GGsXukS2o06cW5UBG
h3Z/XuR/VNk00GXQ2aHuVoYP85QU7SmKYsojSmHqFYmbxAcFcrCdBI2AjLPz2Ug755uO4Z6QvaFP
pQpAH+QpGcbl1+izJ7yRE6nIbFymWE56HIaCO+UMg9RU8pdYHnKafF9mhzZLmK/ZLcywZLAa9WG6
KrNP8jGGZmwJHtAgFnFw31oYPBbfYyBLpoQYgDemhQ/7J9uvNpYpNpFAEcD8TQgO48Pv4YHF2DRa
w+0IEsxjVLSMpHSjEOv0rgksoAFhGPLaPVizGNJYW9700641YcJ3T15j/GuAN95BHDdIZMWRuOPC
45PPiMtrLLWwi54WmgwOSYfGVNs0745kypwiHH+Ocd1lL9HSpiozxWrksvyQdZj7diag/Cx8Y6rI
apYpoy99Tp/GaXGq6zT9lXLj9/o4uM1zY9YAoPgBoqFrm0Zr4Af0LhhD5+bI8NFBOZ97igWhCt7E
AHL8WLPGFvuUr7okCMlCxHhBaMjr4LblwBQFmGopbFJjRG6bjNyqiRrk7VHqyWdWWcKEs5a0eT2x
qvWFTw1XGJroaeu+csByTBISxT4u1SOFLkuwiLLXv75fsbBG9S7W0MEIuTXJwHpnnc1+uCZ3MJVu
lqPf4WeUJaMpcySVGf4Iy5+BrdDC73UXCzc6yV7toYWknFroosygm1k7nGD9LL2jh8aMHFOnxiG3
sCAocoB+xgKvshNz14jIzliMXDw1xFuWl3awE2SIOqB9BYj8kjisyZd3IqOJrhoG9V9ddhoBBXpc
QZcZMoDBkeN9sItYbFAkfyI5DeSzxLVlfejxUsPmn2WO5Kd7ttSOFFbFWIJIYMppPumQmBqiWEcs
BvmCGhxpIZn7GiLZQ2AQmLS4Jti8/vgFPQYkANzPrbk3BbLxZIwRC127fXYLxJwR74D1oqccD3qL
1YB3TqVMcimsliSkgMtMwCIBlHDR8ej6E/arLFihSUI20eap0hj7b6MfNnVHejCtEynb1Jxny6Q7
IPCc8I0eBVsCxAFvsXOCRKaXvBmNUrYdct10v0VblrA/NXl3ALQi4vNztJJ3BnpLsxxlKES6L7Mk
tYfqkpLxAD+7F/0w91s4NwM+E9Qc9jThCZlZoLUQTAtSDEISscFQztkASTJSn6r0z7aV/YvIAlGS
umcM3+mfUdbJBYtdNqOL7SZdyqbyctBjiHIoYDN+e3ERi9OPl+R5GrEUnVT8YIrzLjWqXzm5tmf0
7XqJqTPW3aZz5ZPJGeeyXZhtQWacdjo+k6RmIIp7mjCzbBB6VXs950IEWYzApDuA5QI/66l0Nf7k
g6yCI67RrF+KbzH+4U0IeLK+1x16V7PZh3xfosg2J6cR+10rG6uZ68p6CDm7hlPQ/C9JZyDdQ1C1
qGrtaX82rjBSvN7amPrLGB0uA3dvscRiHC66By4BeZdxiM946wpgSLA42JVa0c7N/Yfcl0H0wbs0
w1JErGM0hw8azIrlqtjoGMOuNJWO1CTRbV0H9xZCrXtJx6ukp3igfmJ2Gh6BBYMuSZ9lvcbz14Oh
szggs2APYzOXnmKVdaSOcBRkgS7XOUxMPCSGjREZ0Azhv2HVGSXuuG9sHj8rmWIlYU8yYtrMGboR
Yg9mhtqREbT6mO0sWFIG2gfZwMecsjh5ovaI9cAYzKwUX0MV8z97mtQCV+1IVqSzP/4gh7OdTYnG
diCzjDAK+9t0HFuy6UhjgRJk71a78s2xOqXmWuB6G1ZwNEg+Fntm0MLeLTOUXI+B5La0qm/4PBtU
IiOLpcxHwCupVjOJt2wt7jSVYC05xxmkprT8e0SAG2HQx4CufUWRJHeZAlV4bwpUwtJAacWIlIZs
vIwRpkxTyImWUpMRxdQJ+cEmydBVyff0AR6APUrY0RbiD3QX5+0rYH0q6dkcIqygMDizCp/lITil
BgRYifAHO66UekdrSpcmkM3ltLFn9iAXSI06JJ55Z5Wx7OtmxYKF2KJ6OTWlSwEOc/CWnU0jy8wE
lK2nZaedEc8nNQ900zIbZCbQLxft4MR+uBTmIrshM5410IqfLYhYvOxRG+VKdgU6MdcVWqvwlNAJ
VDrO55FNTYfWD04fLyoch3CkC0q6DhCVEOXB4z1E23gvl0mSRGMjj0EKf98aC4ZjghpGoN0jRpwl
1etwKdWTbdSK0nSmAKEQpPEhGciMCTl8/MjIEHzYI1mkOwGYM0CZv8CcCwNSpFI29JWs5Up/3963
qUnosKLYPpCkVpL5SwoUmDQTUdhzi0v2351mVus/e+vfxOB0NElhCopxA1EKXsnpEu0qo021u2dr
BLPbwHpUhb8Bqtc3j4vUYcpt1ET7t6ie4PIh+eRGQIdiorP7qTVnDNwzgviqTgz70aacu0bN2/M9
L972UO7N6Ur0II+Ls34huTkDcQoqPXVlrAn6FBjzjP9BnqRjsD99rL85uCMmywxGow85m8DUZROD
nGcbHLwBNDgU5wvr/v4M50p7SSId3QqRC6r2Z9XxFieHAo7roQ6bYvyklcl19a041arVudKSpkCm
mFsYv71aQPvJSgATSa6ADJNZJmDr72pXS+4XnHNZo0QuR/UCFcQ4JbhfW2WBUmA4i2HNLiyr02vn
AwfaFB4hKoLOi9eV9ui/1q1L9tyARF0A42dI2go86uhEmPLicpc0NhFxUAiZbx5qZGtAaPUiDeUX
kM3TyHm5il2n9S4dfaeUFvRpqnazr9ZlXakPXyAAISm4tNnYd0rLLwXqJYO6ilfBgDWdiPzXuLZJ
9vhR2+YB1vZuPj36xDZAmjJnhHq/QrdGFTeQv5xfU439bZjquoMYU/F8tyC0PPi37q4kJovCiYY7
uVER6/phn4tdZcO0Nn51TYII6SUkWbxv5iw3epRiCp3q5r5AGvVrXr90cxBE8DD7dv1OqbbXKX7p
sGWei1QqUtdt066aDHPzdvWfm7BKT+7wdOueT3BGV2m64zFwbyiSaSlDn5WtQwuZ8jtnQGxcoN5l
34bpN7q2jpXluZ7sIngub+alC88zjbKhMVurdzc9ej6V5a9o1X/BlXwZMge+fbJdXjRBKa9LN/jP
ybsa4Kts5mU6Jb9HDQhsGh161uRpS0CFMpnRd3oM0DPLqLNLe1CbtenU493bZSKPx8EuOnAceyT5
dAtt+C3woUgNIrZ+9+o/EjVIIq+pHTzakSrJjxqMl+ru9t4h/lskxj/Oje4+RDNF6mfJX36x2cy8
K0U8tznTXBmTN97gylQi3pXDg2NAvnf5aFFlU8MIJjMfpUe2GJgINZ/KhSe1noX4pYQpJm/6MSGv
sBS8sIpwqelh0yL1vL5vwolRuFnkyjIH92uHSxSj5WWEGG87FONtO39+vTvr1iRhrZwDxXoTxiJA
6g0txdhiHQqC3b1zW1GU4H2alEInVArS8nRzgJhbDCQnUsJIOIKjE9R46z4eEM8YiAeL5LaXxFao
7WMvoSrrCMx1Bn0XCD5zvzF0aXPFUBR1p7MNV3vPd03oU57EbSB0LrYhJcqRbxmeAGyol30bJXrQ
UERECXcj/arbfyxiODMh1tLCUT6Mgi4K7B9wZRRVvGBtj39VQgTj3L0JQzw9PE0S6uh1vxvJgNMB
TwhaXEBUkVDYxifFnYTyBhFoBawVut41yXYivA36Qt342yCDeFrxb97v5VZJuAKrhRa+XBhsXhtR
vewr9mlOWVhhkQsIRVNtMD9cfKgDJfR0CCtuTUggKhT9EOFBDMvu4w5LsY3QL64XdTKPKf15e/t2
OYRV52DsRlU6e1bYPzSmkMLQxua1M0m1etbJfC9GcCBIhY+U8kRRvVEbwF1C/iElq6NDzr4usqoi
+oHQUDw6kgYUUm30aTOsLMDj0vqb2TdIRKgLMfdgjd18+Go92B9Jt3hM8v6u4CIT7OpRhZXSKcLF
1H8m5SnF3lQxfBa3sPw1L/6HsJtydFC0tdYtviUQEp0ogLs75JdeogLd6difIaSCTFMlHoXme/0d
skRJakdsSJykAOJrsM6h8FoQgkDd2QxFzkdvlW00FxUAJHPAA7m1KQy4ebcvBlPtaTCIuHPNFxmy
7uHu3P/sCotpTq0GgQFiWCoHYi9j2zpA7UZCXMO9LjakFvt1yum9FwzGxC5olOZuUC7YgWEJJN3/
lMyTOt7uqJtxMS7w3DwKOhr01jDvo2fdhJ2q0n923x6pm/nJcVAVGd0BxVStOo0+HH8EhdcP0vt7
4Bhvb1ux8+vS+I+iHrpsjWvBZ7H+xeWa8bd16Ll4SbYTJufaudJNYfi7twp+0a3dLHjy1JDFK9Hj
g7q5Rxlz5T3n3BSkD25pHh4bv/g4Xi3o9KjRZhIfwR7ODjEVnpLn2X78mQeVotjHFlsJImLQK6oA
5wX7lHXPUaLLnML+Bhbap/7lhU/0sOpU4SXMcKOPhM7Cb57P3ubVKe3sz/jqlJfs4LQgHHlcXadC
sphpsxDs4lr/Q/uBMqzmVbeyeNo3No5cgHrmW7dK5xR6p3Qa/XP7ipYnu65bpuAPnIf/ycqrjW9z
Sosp3lJW3KtdpAPorbOn2OEAiLEAy3guvk+SxP4m5WW19RmVRp9R1SpCIJ0UJ3+s+Tv+TNneQSS+
rmKFUQB8skkfuUNsMLq38sPCmPtn1eRajf6pmf/Y1xWcAvsBtPnwbtZUUXR/2de3sUm+68anB8VW
MSwROnbJebwu2PNO1KLRFLNxb/11WBkz6/ewK11KvBvN+vw+Kq4P4MJNirlJle6fns4XRCpEOaKQ
b8w3jQMnMHhGDPttCtH/lry0r30ERGGgCYiQWbn6QTIWVK+0aXGoVfk+XBJd6dhRI5XRgIbmTfrd
pN67VcyN++dQM3JMzj6lJLuL+UuoigE8oLvFD9sZAwQWqJj5R7pKVfvmf4I/v0Z/rGDbKU7Zb2h4
CJdNycTaofIWd+tBHqWJtrgHLGroT+0/P0cZ6FXwjf2rqE6oQevRYVFlet3XirL46ujC2qwpS7Vc
oz3h6QtcowdBge5ItbW+c/VsJtFuB0EvqbfkGlhw4l2MsLouDiGMa4xvIdQxQ5QGTdnzDfP7Nr7x
cXQMPoP6FBsQa3XC7nL+I/3TqsEpaFQHtBo5LsqTb/fYe8CgRdxnnC87xS50NXeK3DFup7v24BCB
DsJZc4MIt2qhiC/rFxkNJweOZfQA/GTXHd2SoEjEPKnZtDuE34BY6BbKOIw0wgv9KlsEtZjkurYw
L0iOwrsefcgE6xwqBhnjpeYeDmty98+2dnCQvFLqQcibwC9jVqjy2Vu4jrh9Clsm4BPTTRPk6EEa
k1DGc4u7xDIjh0DIpLBJ1lTqSFGlSKyBSj7VSVjHjuIQOBj4ECG1ycY3dSMEOWf+RwDjsLVXwhD4
nMIjwm+5Cx3yUtkZm/KTFFxQ/AS8Sj4heJciKaA/itqTxILzdCJq50KFZkzejjIj8cpXq1cTL1eR
IZIByTduzRwyJVPUATdLSXwF2kJAPkciipLG/iWOyQNV8okQqwac11PFaLT14qbLwfQJLxLN5Afg
EDDhKQX7uJUhqeIWlaZg6uTI8Sc5jzhjft0E+37D2Sr0T0EbbeT6IwgCT6txVkgwAdMQCnl3tNWn
JrOxRLYYNIxsTohlCc6WDU+i9BHhicIvM+RS2CXVsACLSmYBzjcT4oX8lDmxfhwSEeWmx0Am2xaE
rRTgsCGmcxFk6BgRRGIWHeEa4LEHG1BKoBC6mHdRXcEyxWUVnIGXCsogGSgBjBD4AiXHWUtDaRnA
p3QeoeUSGmWGEC6+i9ydNA9QZjR4BcgdmS27RWJatChBCVGPOrgQ1JfBRH11dBg1gZMIHe9tb9Jm
ftvtCaHb/lq5Wv2D1cczPZqV1tFc8xIk/4y+MCmekspOxlIHOARJIOESp/+JnSJvOEsF02wSzAAT
SvEBMGiw2rydFIAn0H5peolSTSBAcg5Gh60cd5fIHxGSWPmM4dlc415/nDR6RPQKGIrdnwtSQuUu
Y00wWLCwwjURl9j/uloe7Um/z+9r8hVkkCMmAkiY/ClBHt2PQkrcCsCapkrIvyBpASpCPHT/+7Y6
XAodZvvCjDDybmYeCq3InO0M6hyHWewG6LFPTl8X8p4qRE7cgFYhwBPX4fYYY6AbnoV7zhYnGGYw
SNKpjlakrY0YfHcU9XpRBLLbEOw2jk9+XBEqBExJ3EofJW3iz0NmxsuZzUAxbBVr6S/D7O4k96R9
Kl9ASRh8GJByvASzZJDy5r9LRq0VqYXoHxQCAgWuSMB1ZjOxYHYpWCZIiBWHr9RiAFmCzCEPmq2s
ugvOwV+B95ihJUkMdHT889MTbF0JgC/Qk5XH49GfhCAwjyQtkyhQ1uHRFKbSUtRw8lZwbKXtKOFZ
cYdMMSoBXTDQo63vAkCVUCceDWFBSmHWBQjjCwkHnNdAj8fBlJwK1jJDALKX4portBNg6KO560Rk
XHJTvK58XwH0VWJMZEzGn1YZDXVqVvleFFSmi/ysR0u5AHSZQF3RA4oYvsJT0pVahNKYcg+EYihM
LK3DR6VBgBhQEAUj0bsStESWZTKOl5JgYqbEjp+p3OGYOflQYR9heP8TsxTRX7O20ZMCSjAJs2iq
nszh5CThNwVoSpcrpsBT7UgaVIhdT4bHzSNIqWQaQgj2FwCu2nmQIJLuAgR4Mh0KXzV7IRQnqFFV
C+h2Serj89mjUghi3QDwkWlagRKXQpKl6VIVm60E3bhEG1hJI8MY6QYk/nrgIxmiLEQ+gOggzkGg
hGwwyUSrSSFpRVRemJfoet4i1SHdguJotDNFIzUsNE6gowaT5BbeqAEgVdwIHj0enesK3aMppk8b
XX5TJARVnkiUFKYEQiRBVptx0UwjzegAHoRI3xLh76BNpLG5TTYjbFmiR1pHej/pIICqWoNZdI6P
cavTTslJ42FapOzkehrdXJaBo58I6ikc/R9CqOHWof1DgePs2SVVuqRw5iCdRrL+WSwaCt23vh+I
qY2nX6kBPizM30lFjTzR9JMM7sMCeODkWp7pGJPgolU1KIAiSjiUM5kFMnQSrR/ceiNis/6RNpPO
TTxOR0tqPlP1ikuRuWwR8ihpVb0JmirxSGckKMppEl3lw7/YMB3w+0HU2ukOwVX5s+5dgofqJsQN
NMzOMdZGyp6tfGG0HNr1xHbAbINwz0x2JFA2OyTuycaQ6n7lQNFlQdKokJryeVoKFmnBWRXiSuQh
abDo7EK0Qrqlg05QXAdI/x+MLjFiMjM1lnsyk/9JcoyGTFUnui4NO2kQtWj4HeFAfe4V68lCkZlm
E4JMHQZjoPVN8mOie5Ia+tO41nyYkC0B5kGJXFrF1NBGWrK6IRQgTrDjI3aocoxYNu7H17klFfwm
bM9eNTqsIfXeURsIZLSsA4hClIXMxqAY1c79KYGCcBX2nPEPRvXVj8JZ9MmckqLH4o4pMS0MCosP
BZXYWFC5xSLjNsoYO2scIDjBMWfrnScWyoI2zXEOgcVjnWN3XifP6a+N41dbzKYNpzT6tXN02amM
QSlx0eId+WLPuEqV2YTqXH/WgpoApLC4Jvd/dWyXv6rFpBojB5HKn4HHBJt7hb8Tlf9aeNIQVnHn
T0igxo2kAGcfDOkbaiVxIEG+cl9rE85gPWsduEJSXtMrFMhtE5f6+CAnsf5+Bpf4PKCNQviCI3j5
mpwieKhO01xc75WsRkCgX7BNN7mA0JWip/Ma/eiacYsuQ6jMRqfhqXNbHfu3sDGqe2UQlaAS7SgT
pD/c8OXd4c5H011GJNHBiZUzam0ojtxbl3i3U4EenkRt79O6hbkO9N9cEHzNINxt0o/TWZAF3dmF
O5ixr5QhwJPQrfk/MiWIS7jvzqYDm6jz8nbD2YDs+7yxoIKSzudlu9rdzWtODk78d4feegVXaNhr
UaAA49EkCwh+s8po55badfI26hRVvOdU9A9/4dOh5pTsg4apGnW6+Hi7Dv0amrOCkfd/Xq6z98rN
V6fmnhyqz9tVmkphQ8OpiIh2igFpHuXeZ57r0inIfbm73nt8jF7e3m50Gm7VqZk/v7E+9X7zLe2M
X+t8n3by9rNdWN78V/e7yEU19zE69K7RMXx1j9M7TXA/neLobG6s7WrjNDAqlB9V7R55Re4JiLUJ
LkEMmC55JbtIgX7B/nF8rez42Hnr1NPPVJmmx9epuTX3s97PvxSX4l67lbDEcSdlXb7wpsVwWVf7
sjdyq+/y3MzFuTkcqf7VbyCAPgUADN3OpUpp8IVnYXAd1WyYlSlPImBE6O5gjggq9haUFlD7tHAn
7bYy13aegkwnsMMTIVW3ahGDTPgP8+zV1Itk/R6NtlK1MpBxtcpRdpDVSB2ooIIscFnpKs2xyvxU
qZV6UREGWeXd7hHSfJlAGJuWihEgbHPlTy1wnciem1xaM6Pm2l1oOkwPbNfcG0PSRaWPtZcSQydP
tGDOaA78tSYFMw8zK0Vrtxac2OYVK3RjTjBE93P4KSkvK1BkBssdBXJt/TDiUiA/JgBKe/KxJ1Ad
8HH+oV0emXtQj2DCpm/kHSPdHwUWlFC8jCox5YNZIndEdW97sCRGNXtEhq6Tw8rq9XivCVjFR5/W
aOSOdqa7eDq6ZPsBaeeoanR/3N6kjq+xYueR4RdFvTq3TWrswYHPkeqYnQN7ZQd/nJ1nawzb7Y8p
y7rdbc/n1CRzvJEFJg4/Jy3ooBMXzBlXu2Iv6jTa5g6rFiSbNmNvMwM91QoeQO9eTZV75Lpb6+XD
GvzyX9REf5rURXvEe2iGCZlkH0PUg5uC/3/+DhXBWDq7kE5gtBaatXh389ck6cehmQ1FyyDMqwvV
b+Rz8Apqf+Zhe2R22Qa7LCunO5jM+t1e/FExp2I7OXkyT8mz6CEMED0ZJTcd7j9G68868cgirEBK
FhA2UY5X6WZTwEzQccx+qPlgiMMNY0M6XyqbhCsxLi7y4+P8PL+0Gm5pTQHvWCvpxeAXPJiWauGh
9bBFL1rynrCHvtvPVgm6oxIChWZwnhx3+2HTxhl2JDGuXu0n1EJnOoSdm/nW1S/ydfVRZ53ZoDgp
T5576wuLY7QZ7oaPUXUCIEXPEMZy9Ul+HIzj3+pvhWYrJaWk/m6WEnkDh6mqHJWxSYxN/zxhX6DS
TIV3FfTwdkExHyRy8Itcg5J/Do5O6QE4S+yx89cpUTaoijQ+5j7TYr03/wKSNeGEoPUTPHmQjqAf
6e0Mol8h7r1pkp3bLDBpabFN8Gte4NObtShWTFNqEN9udzicP8yLdVJnWlqQAVihpP4GL7qXF+CP
herYqTsvF3oDCrlOznFKU1z32/ySRVvrgYMhsBerkp5ha+8cQGNna0PBZQKwmkV6QfpD2kh51w4c
Qe7N2TYbNNFp0PLZrDo6OR2VHIjEXdWKbe3H8E77b13o4V6cM3+DkcA1eRFi3r1Hd2/usGSWuFN6
8lifDl/ut3WEd7UwL6bKtQyPrgTgyxdqgK/J5GvBjf/f57Y+tclm4b9DlLq3dsGTKtFxa0EugHJh
bSrtdbneY7rBp0FBSc5R9r/SX1UfUudQtJ/glAKYFIopFpMVsCh9QHnQSt9TQoHi/YoFKxJ8BpVT
dLjsyTZe9ofDLrqhgjtMGS4svtzHx4b8qgf5gVFK70uKT/d2RJO8aXsOjS7SusODcH+AoBWb9oAs
flQu+kmLP1PCIkdUWavWo7JEuIQ9WS8JP+K891GB7bZ0zJ+FghwtdDmIxdCbt1bNg7Z4tzxGmDBQ
80JLxRfqEpbira/R3vqN1RbqmJ9NHM/9qAsnY/8c8NUiCOf9cYqK90d7JXZSmIxfULa3pOYr5rdV
NHZwL5mV+GHWHQrsmX7awSEt7JVITpaPIhfqamr/hG2DUkLJEiRXzLzW7bzodOc0e/ImLGypbOkE
KMhRKqh352q02V52bnVAxgSaXqXXKPWFKHKki07AXlm9ojzJrODuhDZ3I/G3pTV2KC3zz9IXxa2w
XVAWfGhlJXe9a7OHliqRC1M2fmGmkWFTYG/7eP+UE9s2dMMXyHJ2fEwbjeqw9VV2nq3qeENpNsNU
NGZ0OOw9undjDv/xl6ue2g/juP6Evxp7cf0S/ii+NRpDmsTFBGXAsh836/UaXaG0m13NakisG7oc
ujdJL9D10T0RXKSzj/Xo0fObMkmFNQ8Uqt/AYpWUs1pVrRUl2TRswJYHpsQ3lN8iD6BMvcyhS6kB
pV+SV0LofJfPT+UcpcTy2+QXyFcldRTMT3ki+JA0WAw/ZBICk+HolEPV4qtk64Pb+gGke1J+RlE/
uag0uCI/Ydfd0X+d7n1p9WoV0CmrtMxSaPJunshs0SV6yLurVJyVHOEWKtrjO+dQhOUW65wCHTPc
WImX2RWym76ROA+SQALGsUdLKCKdHzqgN3dVOsnY9Pg8dOHtvcwLDlxscttu8SlWnYVqXQRT7qwc
+i2kLAQUR85jipYm+L16tzLicOygHARGU52BAFyNx2U+I5ef7EOQE91uBilcHY321bl5SpxVAlYi
0OV/LqPc2qJZ9+QAK6c9wy9yfYFSUhVyqgQ1DHrUk2BIyJkep/m3OGIbUADNsN4ACKMz67Jy196d
q3PyBLTq90wILkMyo0F/AfM95cyUfHxNqopuppPgpqsQK/P19J2zJYlKrJSwpn8TXgHPSOg570IS
xINx7jA5OypMUo2E0CKBFMps+xk0tzfOJHnpZnS+DSuQbVwmEprnzCZMnBS1Sz6LKyvvOpcmariZ
PvqZ+TEtgOJrLAIDTCJt/min1gjscOVEWFOycCIQr6sPpVFTRa8uZtmdSlik0sh19NMotdF0OTyZ
1gF2rIor5gXpf32Jh73I+txgfBZsViPaGGMR4wsWBRIdYbPEfL9YjZiWTSZ/FakCCvVo2Nh56Bd+
1lm6Q5n5e8P22HC60j3tydMiiJDaovqI7uFuj9KP5B3MwrcFN4TuddN6wdyOntJtjyaT9tXwsIOx
B7me7Fmpa6xaPi2FQjaOySBg9Zno/Z2MbSWC0UCH1C/hhg0HnwFB0/d/pRiKbYi2QNjijBI+4YzM
Hu8QfJXmL2UJ6RvgSCUmnS3oruiNpjk9ecrg1ZFBbVnGbbY0lb/GXwDjeA8hlJtCQ5xauWYk9JLN
qGp6CaEOYVIJ0QFBW1mCfCLpPKCSKPdIBNL+S2WQYsZP+VfL/F78WTLWHkgNNPkYkqNFsQVlii/L
cDTSTvpBbRcx5j4oU1mV0ujnZr1NqwCO2//vGJkdKTuRbZWrQ8RLH2ltdRiLCAIsjp28BMA420Pa
xKWG+HJ9xqfrd7t1ORHzYf/b7JMY53nyQarGhIogavsmAncjl/8mSgGGBo6DT+of9vzhEOOLCj8t
wov5SYhKNW9DrOoAi9uiHtvRRNK/ZdYDTe5kvBJi4NDWfsBBuzevfl1+MK+k5Z9CRGkuQX9gGCcu
HZLoUAtEqvCxtOn12m7bnRgTu9vtSrznBXtYbxJ9t0r23r8bVOrhdaWSz2OMRqMeIy4uDT6OxT7C
j5H81Y05sU0eh3ikCfVYB/rWdJf+GvkmZNcM2l5rR7Y5jTcYzQmLm8YFmbGuHZAuFA4WDxdZ5CGZ
mzmXNLits9fcp7UFXNDe/H9MnVd36loShH8Ra5EFr4ogQGQwfmGBMUHkHH79fLX38cxcHXxtY4SQ
tjpUV1drpbTbdB7YBUOnP2tD0o6F2pYmdjWyo7ECJ7LDobE/ZYTaPcARD2XbEj/hUN5ke/p1OdQ9
jmiOMTWKsVBnkbAKya9UDXQnXCPeuCHVcHthVgHxMldgDc2SOWIm+UNQYK6QSmfeqoZMSXEUUlgD
pxMvsrFOnRQVYMHzDuom0/rGxmIk9XNGGRuL8+pz9NTi3WNdZ0xrSJuNarRuFYpUSIsZVUwQM1Yw
wyuU+2gz1wM5MDcTz2a3xJ5hxYoM6yPnUcSIoFHwCpKAiVkmcjaniCulmIrMuhhC3RtY03cOYeqY
P1OYbUNR7cAaSJ1RPZvVOeZrSrimjPXiDTGUsyYnE4KUR31Hn0LW+klqZTcFrUrD7iaUVTirnP5M
TIjuhtmbrttk4kR8uA+puepDv4AI7g2z/qOL7ETJ259MMP4eAA7REQToeftXGThjZNn0YfWuP0R6
PxF70JLQC36xkrprhFM83FO/rFl8p8FhkQvvV/cnx5hc9xpOQ6clo6FNl4Ai+QDlsTc0UZzULUhn
iuqeIZkiUfMDk6vr+4PqwpUPtxspf7SZZj7UNA/lH9qLUneZJJkiCccUuain2irKL05o0+frSnbX
Y5lwh/nTDOUJzv+Owt43K8aT5FnSyqm2fnn8do9t9HABD479CwIbJEtym2ZlT3Gis5ki5wPDpYU9
MZiM+1zZEq8OtyFDiQfMCeH3Re4I3Ta6GFfc0J1r29FiefppTx/gAzpFVjVEwNg79fKkebpSeXaG
ZfTeg1eUNwcmzEJmIFMHs6nRpDOL5R7B3gYYk8nT12I1tzwrRHeC7oW5oiAVv/atqelOGBBnKD54
EmsJb9azbHgR/ty06cBRDdGHbKhvehPIO8m1YeV62inW0xT/zx4i8q9G/gmtxMsM0T3+RM+vyzRY
38NC1a/cQTT2YJYPNN1WrQrGsagbSneOzqGWZNY/dtC957jlZPRVuZeu5BX3cQry/SsIgVIv3cPy
wEq+NlE1EM7GKIa6NsAW4S/k28DGvxj46My06WP0AVBBt4G/zEKC/vcyC5kJNruGRbTlDAjBwrIJ
iHySHlpUWlyZ6EO4obipFB/rytsqjAxXIFONdKplGfgATTqvdYXlp2jGLmOiZ0RXCjKUy7ziMSng
CevD5z/yOfXCc/0TELSACjaFY2UXGe40tXwZagWyRpxlNdPh7YGLVZSRtz71BQcptvil8vjLhzcf
XKoluC0gKZxVMB08qcfxLdM26uu5pJTcN/N6/+GFQALcWdzyZFE/QK98IY/7GT8NnFb9ZpqPjldx
4sndJVqnu56+ys/IsvwJXAlPkmGVZVB2zDQg4/mfHQfa0HPiBKvoZwNsdw2VQG/qhUiG1zFfpU8F
jGgiQp1KXX1YguhnoQXBgrN5iFIiouFQehV0JHEzRSDbUA8kQ8bQ3WA6zEABfEfviBnd9AXkFuoR
EF7whCcBRTl6UBcpUsm2DAalSNqZAn+NnlB19YWsz4PkScodKm2KPqJ862n6ClRVUbmOEpJDPzud
rCrrUAtW8U9/+v8taMpo+NPUW9Dpwcug1vEKMQEa9pj07TGAE6BJAyWqttVmpkkPImAHKDLF8nut
NLk20gi9iKrYqKE4qU5HP+nN9QKl7moSVhkRLRw0mCXM31JP2ZtvbInTNgXuaaStU8FTR42aTQbK
X9p1mxBVaa+UhIhUWEjL2Ob0cygAsMGAfmMSNj6iNmWkt2b5MYThjHbfipHtEaPfX0iQrlcxnNnx
g9EcaKYXMFPVBUr00QUWMilvQAXp8FDuSqUvrSNcel25U4Z/MHcpSBF2RO+csWXQ4QvBuplvFShF
xR8Y79UvRM436N6jl9i+3JAoojzGbE2Um9aIb/voWW5ODQjhDgKKxLjMbP16U/VGpvoEIZ4TxdSc
yw/i2A7tVJDKviFb3pe2WkpYrL4gf67wWA/sIlEitxk1SIps1NQof0rtQF+ewQYYMV9EGDSEyrZu
otYA+xBGfOELcb0RUTrpne5Y0kS7YS+jzo9VYBIZikdjF24pI+sy5DC5Zw8JLOIt5XamDulyMCJL
6XYn02zROUK7mGy0TLpFVZCLA3uiLIBDKxLb/VaD3w4+nOFSYFXEMQRGxEKiYGnP7FFXT1QAFf/1
QT9NlMW0frUpA3Yok+coKarnVXceWUp8skbnQHah9z8bXEOBB6EZYZKCMXUmKe/4yzYcqMx5PIZu
C9QqRxVUSXSfST5LCX8FkkDWm9tPS/O0jspWQNX5o/q2jo+aOPw6bu87N2Cp/zC6W+yiJ5gPpnt0
BxZhKgCwiZhKksMo0ElqOd9atAJVNJcGbdmBnhWswvhVdNtwePSiUp5GhqkOgExDDz/t/20Zvt/E
af/BfEUqqBXmCNTWxfp7cp/sxo9xDrvEFK1GscwAp2B1DTKtNSS48EYlZNp8NKwcnKgeyrXsZk3E
y7fnwaI/+p09R1kxwYRl6DND/LJVd50xnUGxCnSRznQ0wXsElhH9QkiHJLgeA+1DCIi9O7Omu96+
UufwTKaoNSQ8W4Q9VjUfnXFGxnvrEkB8JXtUOG0rydSSeyTFsGAJj0iCKJyaq13sA81DQC2WvNe+
vmntiiTCT4CbklcEdCKyQU2N4SHT79IqYFJH7udSbb8vzAeIbvXzbLd4dC7t6+8ji8rVbn6fTBE/
v3qfGsA8AuyIdaO/5yDf1oKBTT9wAWRdMn3k0Ij+0eRmrk4mYEoNmEbt5WhI6fb7cOjSfrJCqzpA
THkTOzhpMxqCQm81oRbKBOCN+4bVODtiesguzp3dxlstSvSKuCUVKVD3TJ7Nasx8BiDwd59x333B
4duvV/SicvmIcsNHdAjO4KfC6O8MohPqWmU+2q63HzxGjNAd7WZ5yLuAep8OFZKEsXHcYEyG/8oy
fYwJsnXHGytVIzpQjiqyIbMza1tob0D5KJ5k/FN0ig6EXcG2rzF4F3AQhX8XL42zjUPrRMFVv9Nv
9WKFfxLlo/Au2GIIoG3ij1fwV958BEJF92x8rVOorX+Wme6LhFtJRo6z8AqOg3z49q+IZtr4C7yG
1KmuYFxRkE1plJU40TtUSE6dNL7Doeg8apf+vZcvw4OmSh9yrzDx1mHEKfaFviLWMwA0UQtsPCIC
hpzCMAYhaXOSOCfbs3sjd44g7CKys+3kPky4haxHJe0dfWVPw9OZYJoFsqff5wDFPkDmPB2/eoVW
yWEcqn+7NM/MBW2yu8vyEVQZzdJF/Lg7pZKIadqs0C3vZ25hHniMekKLWSFtksedf0trjneDEsp0
QxRvcZZIysfldikqwN6MbsF6tp49geGVS+W6FxKEe2j/fyJhOCsI9RAiJoCCRkGhd9PatE7zW6O0
Z8llnyjRVADJELAkRC37hV5loIqB41WaSjqUlpSJCD9xtXUEnmyXui8URoV8Nylr6lTr6qx7KRUB
W0fJER0rw1TKqq1KQKqg1OY9DMq70S4RleJqlN8QUlYpEzjRkQvuRIW4EO+pBpTifFiNmDGLvrIW
kBKUC9mk3S4tOjB8rUFm6YSHiLLS98b8fzdEFj2CpjlZ/5pIhDhkukdubxqoAr8eot7bEmdYegHr
QLWDtzukDRuEg5lohLgVQAElx3c/000VPELm5gfVQgQYFSLdN4T6Nm1TclfulyEDPOJHXABfsjXb
5ZDkhhHLxIasYFwccAKOp9NR7qhNtZqnP21XuwyjIXjPmpzwNqpGOnf3JmNeZk++at0/AiA/JrBW
SS7Axj6opKi3E09LbxPNDozHhRMDTwW1M/j00+RMEvRzXG7S8VqYu7q3dmhGShvS+k4b/wmolxm2
YaUMvEyw3f6Zct7MyP4FlQ75yxC1V2Zf8e7FCbNNSVQq5Eub3yliqHyHPIutB5+jnEqOqBYrMmPK
MvqYz54TbhFdpGkI54Ya8V6KQPvk0Swv77MUped0wXhWRueVSPGoWVAKAhPP+5UrbnL9iGDL8Okg
N8fbZdqkabH2pJOKHq2I6Wm1c+3cKNRLbNeavqqfUV8l2kXfTFiG73vyMwS0WSY4FPq3kCEf2zE9
M5/+helqrXtcrbYq9Fi9wrSejTVqiPohNYQ7hbpMW8E3EtJEHY8wH6E1H10Ivwv9K6NZCGqRcGfm
3TX6tJ3sMn+eS2LuWUag0/8w4GG7zKyHKQ2h4ZEK2DWa0jbc2MOkOtacgWJqqebc3SX/LYiuGTzy
7sIOO9YW6AyTJWixZjHCYIkKrdXytaLMiLZyuJlJoQHN+r6EiU9fRHc0f2mDAcf2NpGR4ggCMnDd
rTIbA7fcWHNZRmtqbYJK/RIcYUANfCqCgzzpGjq7JZoSXePFOVn8riooAmsybVrIEbweSEWwF+4K
gg4TOMi2lZ8Ltp0T2Sguoo/6GJS/kSsP6X5rKk1RbQZz9iMlElVrVCESP1ufRBztT//0846qNSqo
FSjaKSP8GDHbKbE5bPdasVC7VQKaVrAN5WqYB/o0xUBZjJnqaXwRaK8ytcBHJfGiJU9wPAAXgJrD
kjfES2UNuUKoiPg6YJdD+SulL46/rPpLODzBtr3uHqL3XKXfw3BFpilvxsQyTAzIQc+pV+sOWzmA
Vpc2t0uFg3xkLk45WMPGppknKfmZ8EK1uDxkYlTzTpU45fdKpkr/OsTVt4fadpTpv74Y8/evMKbS
mNWHFbKhCAkM2QhBg6MDtoW7vpEbBo1cEQQBD0fF+ioqBfdJ0Wc6h8ecKDxBkEL4AfIFxFIOjOu0
qFbmO7V58ZkUXDQRVDthtRDpn/nKxRf2yeWE9fMnqEqC6zMoQKo1+ZG6ATkwHrCRpXtynb0h6YqQ
T1sVlC3dPvZyq4cAej4VbiV91ANvrAymavDDhVSYpvu7x7Lv7mEEwlAc8YsuWawo4wzGiKWulNJV
Rbm9mUOmb9+wbfUS7LtoNRkRK9YVb0PpEU680iY1peZCGKmKT22caaubVRW3WKWCXckX4IYyYdn+
RPHL5EQqj9fBm60Kxnygc6KzoqQr5z+oRHE1QDzMCdJJ0qbS2nxDMDuHwqrUTGCW0iFuEL7bKl9L
qXtx471M10hPlCv8c0tsmN8N+Q5kf9RzeiD1UCnZi0WIe9TrXyKognAL/OJ58qYiJrmaCOhK/V5z
No4i0ik8Dlpa5Um1J00J1RuaswD/TxwMFZeLOajDddXhgEJzjF1UWX5/6z0qPwTdHOAgRRylR0Ux
qv/ADIOb05t/F+txnHehVQ2zfjKbqOa+mZyJKIGJuLPAYt8hYFMwmbA4ADn5/uUBS6uZgsq8/uS3
h6/gw6Ha2BuLaADkVHSpQfBeHGUy7J+SXACqSDEhnEyhCRY79wfTIK9nPsgbbKn3QIGW6a+chKM6
TxR3mxuCXzH6hwSAJyJVvOQoLcjEiTLatrzzC1pJhmEpGCntAFR6i4vWQShkETAs5Bt8Ey7BX3RS
ivT5VF7UJl7SjmySxMMmHEYLHHxqQywnSQL4khqz5v+eaj+6sDomfKcOZUpfg/RyWR/8g35jbq8r
rXTnWGYamk54jZgkggOlcffgM+/GqcELUvzs0ABV85ZTE1DLFWz87JzZVeC5JppRxJ11H60tAVMa
5wH1xLuRnZpiRJlgijk6GzX8C95N94xaSpjUyl0iqSIJw9oyvm5XZayqMUv35EDzl+Eqq7HlDm1f
X4+BUCYRG9ctPVK+m9Ik4yxKdcFFEg7ZXqkFOfTNlHsWDJJCnOCoPf39F0QwRrRTIGlDY4ikqZ+8
bCp/KP/WoTv9OFpzjklP4FCrY4b/zZVfChNQ9i0e9gNXx8AFMk5oEJ0DTSOyPTCWwUEU4tBaBb1A
wMioS9NUn562Ehxu4qBJSs45XP9y/HiYaYA89sImK7sWhzOm64eza6h4fY0f5ydIh5uwT0NOTXUx
8qMlf9TFU3T5dXfjdxddwLTVLeGfk6nvmeEIdHmJVixF+Lyr+HjFu7wOarcHlHlwmgHmuCcfyAT0
riR2lwEjgs63kCkXlWz9QJOsx/PrTnGalBka/ughYN14ztKJcmtsjrE+zhi8e84m0EMVK9kdASH8
IvWnE+71WEg4FuflFifVgMopE1UTGB9Uys4+nDxKzSWYMsqnbzH6e9QGrb2RvdLuLOBD27exemg1
k6MbTUvbEGAhKl2aAXCquHnYp55eiintrcMeXH6UE71dOFAREuRCBcmIPuo64CGRz0g9UOg/idwj
RyuWJ4tD3uERIlRFh8+xVhqwZrR86LvpMo/P7+vPtJX8fEIEzNhbxXxnzmp4JAR8R7svjb+8hTnC
JHHtr4Hcg8TYYI+PhJtuE4fFojaHYw2QEx6+sCf1UGkTAipRerraI17B8wJNhQIpbBYyYq/EPySc
821K7ZDq7Hn7GDwMg93V/S6E0rQumGpfQzCViBB6kWSwpTtmN/kNvbUeAKgBWGttFx1YpgJZq/6B
0DAl997ydU/95gVF7npwVcrZECLqkaE1csXk71WbtcOq5FXX8TTprkKFkSKxVAFxVzx2hKAS3eJf
Xhn/30bhNsi7lYap7ES3SFW9ffskSpabr6Wx3l7v1EWnj5PPAcKMi3Q/c1kaq3CZSTVdD0NFxCV/
AW+MvEb8BuZuUb8iSlN0plvLQAOpMcCquSgu28CWVoSW5asp3prioJhevFIxnWI85W53xqszWCsY
lmuIklDiJbhLa5THfGqHdJwbvt8bthqc22BGmR2PJZ6vqgMTvBC/tvU9FQeU8ppSSLyFp5WjEqCi
qyp4YmkQJrnAI4Aj2aYOgQQSzMRgJJT79cH1oPqPxV7wbyE0XGFiDgtev9PVATrbWvTjIZ99qA8N
AcAS2uD6c45Tt9wQqQCZCwCWA/cCb8E7sVf4lW4feq7kcy+RHhfv2H5SwKTSxsZyWAe6umQ1/1Zv
yS8HWv2P8IkQajZGoYA74IUKjeKzTY8GYSBJ2UytZa1mxUhTgFnGF9AUXN/WROug3K4c4JkIK7Ro
oKys9pGiHIp8oEknFetVf7KewEwhewoKkQrBbGuzuD1mSg0hwNWy2EIDqXdEalfBZqtEUKCxPpXA
B7eexCxsTrNmakyRVidm3ZSryYbiC1Y9076O9E5vEGi7zTPAc4P5Dcni+as+nzOQjmfuCbqNhKhE
Z8Su+stDh9/QtWYLN1QaqBnr98D6iJwTLgoKJq3mQ0Mx0x0+Z4glO6ATj2Y488G0Ox5CyqW+bKTS
BpQd/1vKnM/VGKeGIPVF4Y3UcnZqSlf0GTBO0Jx1wcD7Hk2tqPfzrQ5CBzrHcE6xlEQL7TltevBi
1GVLkL3hDQjUIEEITQaIVYDYblOjkdvlNGoXIvrOB4NftIC/i7Gcu1LCv2unPmCczgi7u2hQVlid
Gq8eciFg6uLh2e4viwkopH3UKairzneNVBQ4er1fEMp6FTOP7Bd2nsPUmeFIFFFqe9QqHKMK/0of
5DNEl8DIEZjhBY2bGhR8E9xiBKMe3CNezMDGUNPYxWBRkGdS0BbjN9iRGS/BMhQnSYosCpWuDN9K
zXgUEdBlOVWpOEJI2pkEFqcXpXQgwSnivInRoXdR9KwDRbAMdZ8aAbi+JyImLDYqyaiay0tt0KiD
0UfnU/ctX2PETBmjgYvH0S/fNSXlSyKyLq3aG79PAok1ZJrsuwZOih3mOxOE0TfWXy53rUNLnu1e
61L+4gbQqARtIzygTPKGQM99jzcEGCSYxpTwt2RAek+Hu9r8DvuqxrAU36nKmmw4Jp0vC0mXAT6g
MEczspqV0aYbqU15BCNRvstKJ6uyoYBO3eLMy3GTlLel6sjSsWGVvm2xPubkPhymutIUSTFZKVRd
QH4P6YD4exqhXsrVwDTwKLLK7etlDOQmaV/GIiqZ0086BHB2Yyz+qn4XcroMNOpRN55Vo4kquMrU
GSbspY0SRv9el5WXh7h0GY1NnXpmST2zGdziUXmDICQZBlOPyEeSZNPZdCbJJ2BypXhXJB7xxeUH
OqxisRkmtm8CVgqUmCAYq0BF5sGfzWI5Ir3FzQMZEDUCNzLkXbDTKv5bbwONrzlLmnpPHioD4wlS
4zLlFJPJBCoVDGTLddKz7Dnvxod4uPdjiIJx1lcNPqHu3h9+AsQDuxxZAuFGZJ/ZkL+dUWgPJskM
LcWtH0SdDiTBnMcoHQ5wSUIMUewCZzuBH0jpG/9WcU33EMwzMUMMu+Vcn8RD6NP94QymBuwd/9mu
NM4hvm9WDHk97yPC1jHEu1DE5AQfwEYdVuETemEc45rk2U0BGVRDcbpxaEvDc1OYpshLDxPsY7lv
E6IwrrWWit3+MggxfhU4PXFKjOrjFXqYAQOK8+QE5e84Kl2pEux28bOmX1oO0BBG4r+LjlD5UvzA
WeI/fWolZfLV2zoLwIkewbmJY6+YFiB5fcUZoq4LpRZtFOLSaKYdsDTw4sS6qunr3QCHwI2CZjPq
BBOdnDzHQ7mF6EfXfepWoa6IJnWvU83le206WPFRbZkCOG0mUsiecak6hGNdfMGPx/u/SSePWkfQ
606UkNzJtZ7YD6d1KoKByAS6eAcyZ3MdLVFKqSYg288OGiOpQF2EJ3Ge1CRElMERjyP0LlHGU/L6
R3XTShYX729T9KWPc+FUn2iiED2rWLsRQaTESjGrQhz7U2sDe4iQjuctvfFGfFGsKei7tTB+GyKL
JasAp5FCVyhgFgrI89q7WwZFmN4dAAvONiBYYWDvcqoqzD+2xicLZK3ZbGpspsveLgT2Z9YCIa57
JWy61lDTRhswAPi5hF2tMK009Scgt8/6Y+ZpQqcyRXfefOdda4pfSQxsTyvNtLQpstx2DId7hYrU
S6SGddkeB1RI4hBItwWSnreajqq46uEoNjfDAlSLtUGRHKXCHGvRZMtk3TRTRWZQwn4mAOF8rOtq
9ICGYeTtVeiUy/0LkwiUMN8E1uGJkM5eGRZ8zkuh5BVoX2HIOPauHLJMLp7qZup8UPVsHSu8PHnZ
Rhr0RTrWxSWu9h4Y7sLo3FEQai8vK8xyt+zkOEPm8TIt1SK0uKg68IaKw7OQtphWzddTr/Tf6t3/
yiyEkdz6VSDKu9S3ncfkSC8nFb5Wn+5cp17BUnBhrAlgISov9gljKcu4mY5uaYW0j9YNh6cCy5D7
dYKlklEeg1AVJ4Jx9p566YSiiASQXQhD0Sb2TZH1/qOlD3UKzLnid2iseHmV9v8CdYXlZK2Qrd/t
IoiM2D0vsE21kRV97u4/cqrITFiNXS9LE1OJjy8qNkf193kJqPWfbgddmNkQWtSCpceSwtPjIflk
eoL/Kd+n7uQRhpNpYMTXcGXlKkp0regmn830MXEP2KykPw36UKakfUqf37QtVrs6OTFX4/GN2Utj
itfmQCNZokcgGnsfNrusEs6LXbz9YihG3rn+3mAbirQ6yT5piegUU4nl1t33d90i6BPtgqwTQ7rT
k9RaLxhzQo/+kk8nMibXwW502hi8SB/B5A0ZohWVGCiYkT3IqIu6UMBoZ2q38B4LfJXZzia6HXXT
Ey8Aq1inr9tEsbyyamXP5m4ED9ffcqNaM48DIRhpSFlfwCwojeNCtBDoxK3J7Sm2hXIHlGVG064G
BG1n+9FmxDN3t3zwC+f6Q3ppuZWfw4GUa8h85S8SVgLSIUYmSiZgURSPFDBtdOQuRKVKYxDKEIpK
W+LgF/LJ7wBMkejriNwyDfTqmdCdj5iB4kQAX37XYhaS8gJLWJBKh6Ib7X4uZFYkZKUBbYkG8BqB
4JpVA/lFB8EeNY7w6Tqd5S6qdZfYOLRc+lsfJmTXWDPdJG/WXH+JLbdJ+BlTtlAwtxDe0e2T+bLO
+qjKLEaEmd1+rZ8ynISlWEMWGsmXE+sgSViv/JUsdBc1JN7A3n8mb2Y9aInka7chvNDWNHk8MdqO
n+/u6he/WokuRgqTVrR+9vtF30om2j26JX811UmvIGOpVOvreWuuNh6Cb5xsp3kjO125DtXuhkad
1goQSd186/xGW5Ivd/L2+g2hiXOihHIurshgF85NSwgBoy6LMD1NyFJVQxyUMkGk5Ei0SRVD7JFc
ExmSEUX7hnYjARDpjQvYn3PxbKahpgUF0eQcECupTbqrYY9r3Bt3Xl7keFibKFP1O+OfA0VY+5fq
NRHtt+r90nXKr4GkxSY9o5dAowEsK20WtjccDncAfiW2aSpKOJRN9blqX2QJe6SQbfYiiE3sDxVE
995HjKMNkDQ7Vx6haqtmvyKHHI07LLyBUs42ivaOgJcRPxjpDOWe8lOCNgnCxa7SRouNcs8VQwKZ
1VrX7C2l1ErpRIqDWjNSEi/Kjn3Q1vtvxJfWLVKbdnyP9EKEh9r0lvINf87b+xL+wbfKboglTL2L
xcmqMmjDrXXBmp+6u7gy3sUPjAkwBMjo51fxQb4hNCINzCvwVlkXWgrUdH6pndEYyg4FjgiVOCJH
9EQvy1PNFpNisn2hXLm2vpYNrCw5DBDnmJwhSptv/q82SuHVGscFtIDxYPLW14uEepPofOnjgD3q
P7GMKl0RrVDd7dlutZeRb1beopNkT16uWaRDTvQxtHqbh4WdFIf+tSUxaZ9VxjJ7T1QbaNG8cY6N
vzczAMro4+iymIRc+TBriIYmFq0UvaTmZJDKqjtXxjrY48NKrV/TumDkyMinN4bTrOxXiavqSLbU
Np/LeCFxwdi7eTun3B8DxSIhwKHkpTiHf3kwF8kMCh4UakmcE3PWFJ9okBgYKNiJzLSCoLQuJF91
NsVh2lhZOl1guMIwLLwDZkxLoOh7StkpbYFMbvjbb8e8RB9Xdw4iAGLM0yuou06+zR6/7hmxMfdG
jej3UqO4lOFZu+WYvVHImgydsXQWBNIS1vqTH+EOGEEOxUziZqlbgFfia5XpwpLtIzrxD5GVbxKN
428jMbEYqe0QNVDmOwIwPtcWWkxlarCcMLkk5SBKY7OewGNM5trFEncpj3gYWL2ZTK/SaoYifJ1x
DvrInPsWBQMtVYVDEgIr4wN5I4y1Qp0hLRb3+rtJZSyZZUNCMFWeiS8kWkCvM4nfcJZM4j2VaO4c
S4+/eOdQxGsYKFKl4Bl9IYAje8XD35SCylM7JBgIdJrvqWqrK0OpjZKWigsbjKn3MREHBH9yTjLn
kJgBYFEBPwcCc6qjiE8JzIlwAvcPGxwqM6UL1bsFAhMl7AJeYBBVxZbFxoXjV9aTgTWu1uqVtyYb
p3emRozaKwQ5OgDUBSDFik+wBmm1GZE9UIVBySQQ10VRjVJ6AbE2YbJ525pjIcIJEvw3sYxiGvuE
PgPHxtTXId98aE5R2qbQ9RGQohMAm7Okc8NnoX3lQ0vWhd3sO3lCoxm7Wumc0/xOjKcfnmRsJXP8
eidtxcbeP3UP7G0Hg4BL5CONWivCnr/Cmc95NDQ3S+R4ANV+OTzybCHYT0yYTKtfrnX0z7RWqO1P
vQ/ElE1kJ71XpD6IFZ3MOoA8KK5iNEWaybmjpyphnpOr706x1kW5poOB3gRkrzZ35QYKvxSEVRJB
xrpC70a185xDbDJsg/PYMBM6CtEg8hKMqdFUoZoWJNeTWtsKlJ+bI7pS/O849RXL+QrsrFqGjJJs
hcyCMNsSL/3b9HtJLOovMgis0d2O9L22ipeDHF0avDqvjrgKFfjPKror3ZOT2ibCesVFnwsRzWE5
rPMkLJJxKTLGyI7FAYulwCxO5wbe7a3+YMRjJZZ+V15kUlnKUm3nH9F504ZOaYRuK9iq9qkNYwMW
uMF60THQ1Z0sb6CoTKGY3ltGiNigHjFLo6c4wyZw/wK3OdHdv8o33xDC/TlLDJD5p0hUpU+b8skB
5MJ9oq+KPSxxV7b5zNtceVz6B4ptWcTYBUeCG/4CiMqUy60UOTINOtTRQXhCjWE+N/YEfBlEXW0R
kpH+VZpDyV7YqBrY5AvOfOXcRffWAQFmvdfcwqgCYPW0TiHUWIIfmWDiDXpoqHPzL5KuCgNSql6P
Kp7pNJNryjU2zAT7t18XNHtu4mV9FAPHH1VZrAnyVsqqU7tJCEKWd5BqBS9Kh3U+FH9JveBFgCI3
Iuyd5xEJkgtWFE3tra2/f/IMTkanSxc+x1mQ89WSUbOCNv2x3o7LL36RIF+gXkx0kdFESCyZ6q7O
PfqoyGUrLRclS0bc4eSH96QyWDXyvTIt8sxqGF290tb94FjZN4hmiXkLuqLyns8AyFWTTA0abx0l
vjTbdSgQmyxG3QScFKqnjC1egycLKUagI1abcgpGzMnlP0HaamKF04E4qH6S1JpOLZ08HL70PskH
rt6j7dDbyvhsHKrcKQ9zvjQggX9hC0YN50enXPiCRRgYUydo5cR9ptYQXM21prtd278EjKRMadmT
qMjW6fURmczQQntT/qh2KnjVFfpNeC4FSAJb5PZ5TyeUEJg9IYqXuB10qJQPNPheh6fYscyJ1lnR
5SUYYSHyl1rGur7K7wT2aCdHl2F3t7mg/kdj6pcnewYj8QZkhlsKiyp8ncfyy6DXIzy7EGw56Ce+
/gvROHexMvKtG9yusAT8KwGfEm/lkHrY64cgnd6MoRIM9qB+hpZkd6nhjNyzHIOJpci5BFZzXu2Y
RH08fhJ6o/MjyFsDNQV7y6RpMEext279ixqilMxItlUeESh/mW0oaD15/VqSmHSdARu7oFKr/JSv
fPJ8DFDqAXsMV7A73sGqT2PFGyJA0kv6NoZmhiRBBo21lBzB6+IcHO200DjzoixQ1oXWcQvS4dPk
cPsUWxmeQyuntGXF1KNnGGZMzxQiqLILpDJhG2I5TMUG6vRAsaegAjmPwAB/yL9dkvbUr3Vwzxy2
mr8KsRNVu1IzudO5Vv7ZDARTWhY1PvjuF2JB5fL08pT4evy5Igp1ek7k0oWWTsYPTy3UAtXRRk1i
XS/hAd0sCahpzGwShwB1ss9MF1KQZQArCtC7AYpYinC2qXcq46wVRVxo6iQ8IKo5G6SfKEhh0h63
q3bSFYo88pjyl5f4Eg9PoNZDlXxRjGdHBwOeAfHHKvcW2JU2C97K3QvHVHh1obAKsh/tYmXU9nk9
p+Tk5PGOwbVfs42QcsZnpI4ARY7tlAcl7xCFm0A4j04MFYGcafqX/z9yoEeepG4bUI5FqyZWLiRg
nRwYmvzpd02ZfNf9lLm86om1Ejjl2oNKrz1cRVmHns4K3eXI0Oi8V4jThAmLlCletyMilTYiTJQH
wHiIYAFuhOIPZ0RMS4JlEy+XE91LikxVLVI7thY0qVxsKsngUzMktbS4tUwJtGYAVDciOcJVwiZ0
Z7jqdjHY878CJ+oKG+rea5lFqdNdPmuLmkJrYAosqIyLEgQ1obU2xAKqcOI/GKBwXarqlI+NgZWd
M7exGcQmH4CO4qn+rYFysn44YObdNshQEMfDzNhIXfOVZRm1IzEGjwTz2gQsOXX0X+E4EDLpM08N
aLmAi5B6y0MkrdnRqEJ+cKwZHMqilVM4l6nHkBCCKHahYN+mUSJ+3CiTS7ZY9ao/K2kNqEW5RQUx
x8YwA4FdR5OrW1LIDXqnMhG9lk/GIOMqfo+giPxaF2RBU5sYsSBJiDxq/3ZDCR6NwHsr9wVdcvD6
QQz9e7WXPOF7ebi7YaEJrNEHMz17t9S/j86tanLtrfs7UnCCtcmzlRvnR6fGsTf9PgyYA9C7z67L
QnjyDyh5lpjCXYnL4MNU+Vp5sNIZoBlpb5ROqoRpUCiSckx5+KfcyrauT/fcO5DdJRcUG5A2e3o5
xG9ADFbutZf5pQu+nR2VEqeXa9zGz2FxcmlXeyzQrb/SQJUPKvu5Ma3VRfenM6Aijj+V/1D89ggp
jdb239NWunCGW4jdbobIqtr+NFLUj7I7NeS0GQPbLDVf41yWAyuEtMpUux+sw/BMZ+B6UPp5IIjv
zA/jg//6YQBog/67ZMe8LtTfu9M40ziOTl+lsDLZJ09YNZ1bE78hxyZticqy0uV9nMZm9glXSUkK
d9pUDz8bgRWGG8P1IFBfwj3rnkdPXtqvjjnX224BiHm07h95UYa2+8aeHt1p5zzkKhxbTrKN4BIy
e4zhr78d2tqYGPeo9ZCzExkxovP15TKc92fjdeBcZbxO1fvJES6K59mjor/3wJLmlHL4ex2TqJgK
Lc5gY8qvN7DqacYLnkMl6dr2xNAOY09VhJVG78d/oMehQFiQ0IsbTPETfaQimjG9acBgEsDJvzpt
5qeMrI8NqUTjUEJgt5YJCxQFIauPbycsDZCg4LAUAxkVY0X2tOqh5QkqC8df8RkBxEzjfnedM49j
cmtq2/J/wrN1R4T/fe/IduicBmWGHFQwp6ReHT2nWSiXeoHOLCGHleVzdmMwEquYSSnFWPNStKPn
3r/SyE0/g6anKDCsfqWdlKu87mwTWja3yR1xzm1Pjzt6n2hkft1H6E4GJf5f+jrOLsxZkMzQhXkR
mfaqtxvocdh7u8GOX0y70246mHYZy8PMm0u9GF9HhS9mAoxyX2tEN/cjfVXrBRKb9Yv5iAWh2XZA
Q/6tsUNb9r9JVmyVkntf3pe7+nbGkKQvhhG9GYvFEgN05Rz+XJfXp8+XZT4dMyHka8Xj8bUdPb42
oy3Id6nvsL2+jug8MSXlPLovL6As7nGkF+m54slz+vdcnIJvo16ASSV+hqty7HzQLn18Of181+lv
RoU2AFs732WOSVym52HdrNY4hPL3fs/8hVKe0Ut5RqTlIyaMVNHrd0+3qLjzGblRAG1nXIrjHXGx
lwCLqqlRILNUeMxghPym/iRcM/9edPwSJ4AzMDMHqdIFsH32O7e4TVbz1TxToKnJfQLumX8FAoaV
m8V+Mnpo0wZKvj3p02W4y3HuUHaCpkmF0eFQ2lt8Yi/3dIuV8IQs4XHmFPonNICAEjf5+acS7PAT
G28P/foUVJFNLPpMvSgw4IJejovPpKorPPxW1nGL3/lfmnyvs/KMdXnlNcAPcMF63McXx12fgisB
RsVb05zFbAPg2JP3wVsCunxfs24FCdH+5bs0vPSy4+z8QLbfdAabUe6n1ERsdbRHezXTLDZX8FS6
9xtNxNiw1ZjLs8YzbkdnKHjXPl0NrUNn0zdUd8Je/IPc0elJfLwwjDBGKSZDXBNRru2Nxi6ql5tg
ekTu2htEkKjRLSbZHZh6gx0AKRgNqIzKLGLTlFCpOdQIFfpJnFBjahKLrt3FI2RXi4MnZYalU4cn
styEy1X76W7ab8oHQmzlLYEZCfAIZMHKwIbhHxI00OFHYCEQMhs4P5/GelBMMo3TcL/czLJJDgVO
OpIY2gWF4ulyBi8L1sTni3kZwtcM4hSooinmIi7MX3erTTpBWq92pu746+jE4B/KCE7nkKz61Tqv
24SYsFtynr2bFIaH29mF6RC7+D0uJ5lJCQFDuJkBfTyj0uIMvvZValS+b1/T388kM4GBuI6njWsD
u848jH6BmUZUnGjHnuJOCu1rUmFY3XI9OA+hl8XrAR14VPMmFdEYW89RjrlX76jSowd8tXOZHZTt
cimnrcsAtZButV3s7Uffo2kPmh+hhFTMDaBC/RoyNALUeB/wZKEZOWIkIiUG8GAglJrgdEyCotCJ
4EcxgaCZbhpxcpVgKQZSRoa4tnJvQd4kemodscW4gs5XCyRdkREJuUh97FP7VTau16j4rqDpTM1N
iTiYgijUFjdJBw8fIixVcMkQKrW2xTeljU8azqwbUcauUX56c4u735grMo3QQGZqRTmuxM4X5LU9
WpWI8KBXlDbL3T3alRj47onR84UvrMoDZWAceISO/dG9LApEN2uPO4u1cU3uVFGWDjRx7sfeZuXm
uIrz4m95+SLsQdiFvvGz905Smmc1wuvDiC33Uy8uC+P7DCeSK3gZRNWKYQmJKTLWqzTJxXPUIDAj
AX79fdX5w+3HI017dDJ79/xbOVBzAt6/L68zxO2Yy0VbLxWv7qH5bpVHLOH702ciTOcZn75YMtll
dlT8PQ/Xk9WyPHzV98P3KL9kpNtp4IQMREJbjDTn5NNcsEZ4ii4ZqLRwp7buIeedceMFf4VDZ23L
0hR+coBDIz5g+lNo5plGvwS34C/ZQ3kJ25H3z7OkK4viooBFRFbt3Xonh8nl5h6Hma9z0lOtg4+7
YYUdOsQ4uu6QtUYXWM+mEsC4AqFJegxI8OdC0oT3CNwRkMNrBEwpOKOrSIpp+PgA0Jvpq/BCtS73
ybcQk31PqIl+fDSpBsgkictownZ6lfYUYcRu1INF1Ky2r+XGe3ZZ4KtM0PkAl85BM/QeWXcK0hge
0NKo3Yk4U7+KeAsNgpjDIiHOCRU+xrMUkUN5dGi69U5tZJ67n7ptfWcoVaD6W08l10G7XUCIutK6
Jg4BRfFC/eI0uM9e9dL48rPuXxqQsMfE4u0Wb04MVV+R3cJtRT7g5r76e0aKwDTlXgGFOro5CD9r
915088P97/k/TJ1Zk6pskIR/kRHiht7Kjqi4t31jtL3gvivCr58n4TszE5w+vdmK8C5VWZlZhD5Z
97Bk48j4i2+R73Gu/aEjImMh+Ux+d5g3tAnB7azRrY+Pv8jzmyjphqu/c78e3TZdc71BejVmIbzP
zF7y9Wh3t9gxUI6evJdMDlytdxOEyuNkxBXoNZNunUtroQA69o+z+njlVulJRdmE/uR90/FY8Mfc
IygT4weE/un289LLvYZ99uo9iBQE5M1B0k+8rdNhU8TrhhLn6AG7YsscJfx0HiGvjVXsvscESLDh
PAbY0AAR6pC2E3qk81rIBwflE9n8F1QlJZ3oWETeBGW0kpl4G8f+BkkxxpkQMCSeUZbf9MTGeocl
QeOJ1lDY/wS5IrJbuYKAmJBjogPSo1v8lQTG+igN2d5W9t0cPXBMypA0Nwo6h9yRSmoUmS/prcg+
PxtvNClBCYRJ3zHhOOU3UUGku33/p1B+2tvpk78WwaJ4ewTY32/4WmlkoqV/Oauh+Fmtb2mPq+4z
er6opNTD1JWTj0ypZJuT2UIYdFyoOyhpBqEHIRI2oUOJNKQouBWGVRlhOYPaWWWJ0mf2/bcaXiOs
yyJ5C+6D50fU6Xf6JwrkH/IqNLw6MvUHr6VTgQrEa4gIJ1qQfiqxcY5P6va/o3D6vgEaOE0cqfaR
rl0SHD9yz0C6obuwDYq6inhk/+cZVrreYEwVoVS2Hl16fdrGQOoPE7LNtWDNtDCpkokRzjj96vBF
tVJf6/bo/4t/42gEoqA9eA7pzRuTG4bIF7CJi3NBWYhSycniRkDzrYuPfJ3zqUAG7BfPgM/Oe9yY
5mM5NdTHUhriCIIZNWIp6vAeRHv+ycuMdxTpxU2IPLXiRMQPeml2SEr1whzosIAezHuQK5JIPoLL
dCb/ex74uRZaxo2bEsWAif1dmt2W0ZW0XYa4OJ/bjbhtS6+lp9SH+4sLMubjMa5PR5yhNewx1tYw
TYIaV0fvQ9rXUiOJf27hXlRxaOpX9NuViwleeniJcyd1A8TBOsw1G3Rp9eclu0lP0MIqGubxZYF3
uHNZSHV5RL5W4XSURFLzA0aT15IGv97jNzkc5y+nC0sXt8N9lNWcPriSKsdyHvrY8iwdx6DCzoTm
AQOcKKxbr0Iux5qpIxjHixgLJd7jQLyRonBYoksLnJ2C2oQQ2DUpIOhYYTzbdOSzKM2vRHVb63fx
vcCi/d8BrcI7+VncivacVoa9sPhcW5gXvB26Y8nVTicpqd1CNUqu8DGQXFCqiptTWjHqrzC25vu7
rZGvmSETB9EjN+PcikDeVftQ6inSiMovJM7MfQoeByhuokyWcnrZEag2JwNrFCx+1iPS7ZkojaQm
blMMCc5+/iOJUI390akOgGRs8oMCFhbx7dSXIZKApgzm079DCDW9BQnt9BMBQC3vEmG3yn7v058E
4rzAe0WA9LYBkKKoXNB5FB3SYZQ+AJvf9qAJ9GTa6NYRKLVoSue+mLUquHECevHSOkk9xPUSKlUA
kxfAubZcVZSKpi+CncgPyiAdQvpkBR1Hpb651Hi0j8RGEZq4sdzQJ6rtGDFJ1+qOUmrjHRcqi2PN
RCz5RBhS897fNTouP1GQX4oLYXLGps4EvZHOnuykOO4hiBKkJHTLqsgTzvKht6P/iwcjhk653hnE
kAb8JAhPNmjcySPy9y4zyRY3jv6nMEkmoUNI6a2/czBccYWAMzxktVWKhWSxx1T8HnP7x9xsSXJk
B/YID/hTfmjMaBcSx5H1nrmHuZmWUC2kRTXbF6UbYBMuHCZ4+sWfiCrhVzl84Y3LYgLsnQdk0ay0
xDtPpHaSBEnIpySUYgn8O570j5XUjPfMLRV1v8JF0rjgBvelVVd5QRfySbkB66VJGy4PdAAEzzIP
+FivS9KE9lAWsV7Dzoa1SRI1+6ZVHV5Z2ExmC0tCoYIod1+NfhI94MRPgaJpUfyRzZjCOXlDvIsK
mrAiIr21Yv+S5d9W3UVQNDdB1Rd9cDBUVQ5RMcmMQPL5nsi9r58VzsU8TuXk1FcZJxmW708lqAow
p+6+/vZmAxZozEinQ3+1/yAn4j5VCVM8ysqO19KftENpjaoU/dSgBhRYJwAFDdGdjMGwBrO2i2MP
IV/J9tBEEo6t+6CtVzXscnKJJSxse/LH+hV+gViLZABKSFUh5B8xhuwgc5lLMTPzgZZMXWv9v1jC
WhgssRst+dIaLMel3O43gODa35lrVIOoCDkN8roJFq4D6iDirmbImgcTndTBIqWmEYO2WfFsgep5
LXpQB4jsj91XgvJe2+sTc5aUeEZH+VW528tQ0YDUr+YflBCgCag0oIoFej6KQxycV8n7+NYqn8yk
IFZkRssOhP4dHI4uvVMPkah/or9Hk53VZN2WQ6COOstniuQt+5AXTnnop/q9ttk24YNWTFVlqrZK
IpOQKVsOZnwQKFaIHIGr8b8TkY2LzFywdS+6keg5b8Xen3jyFtAerFdO3XN05bhHz6hRuPkbTluK
UlF5O1wV7e9XGwscamKKb+jEQP4YpO4xbqC9LtklNTeFuJ+xt39rrlwZ/dRiucKNYEyWU2UwXSIN
J0G3Zd0/75rQyD5TSKoB274uv3ZsRQs6ZNaq/WtF6Gqyo8U65T0uf3ojmXsM9LZSl106qFgnfz8y
/BPtffaDyuT81fzI5veBOAobQFmK1W7HqS73nsx1FRGP2fXiheERm8SCdJmEJGbabkk7xr8o8JfR
wIGak1hIDWZnm0ILegO5Av/G0QJa/92OIkgziEuo37NRMtzkfy3xAyU1tTBRRQ9svUUAqFBbBb2H
w2+WshQ9EYBnaAd0sF5GkFw9cQrY3/rwFYvytRiTKsSLT0DRV7AxC8qaMw0IIPmrxZvfqVGmithg
BXA6SCrLwq/SvrJuoVos2aMcFWAsXrFMzRzqHENWHWRAjrR3aocllEqQsa45OcvCoyQYcboSUooM
/oXcfzaJoEPGg+v0qxDsbKciquvdkRZg+HjE3bHR3f2dDZuWQRYOxPpryp/o6/9lLmJQm/0tAYVS
EWCeUbPPj1Q8WyxiHkafPy6wXlGUL4L1iABosWRgIxMtNgkRFf9O/T8VZKsoSGU7lDD26yws/w6d
ltwwa0+r9U10xqWfgZWBjummJhaLws8PTw4BC9fU5WGg4aQ8RTYI5cc+0BJSHgoJS3em6kQDUYuD
frPBHNDb0kI1ZFLUsfE8QEcSIelKFmEQ6W+ZLwpzZPn5djoh6UzQds+ULbXDbl3Vkr/uKJaIf2L5
9cpnKf87BzW39dFh7ipKehF4PW3IEu9xjQZLdOW1aCYQ18f7h7274F22ffnVtHtbp5iVnoLjbwMd
edo9t+Kk5j7ppWQ4K+xB4JTIKp5eJJ6agHMkiETpWozhT8elTTWlihNOaeo/0unpf8pK9h3Kyudx
dKWeIVbgfaaeMrhvYICKBSqR63Ljllasr8IztRXcehe/xkKnNbYyO9MNGoyx6T5r3evRutNvOuuZ
NQQ/5rhGAjlYTY5R7r1CnJKwXOwdyQKWR2LGzaA+3qxTAM59/4BF3L1b7+dkQsaYnCRIMPrCf1dr
wjlqEgwUq1wVHwhodoNqdOfuURqDs4PtnmiSPt2y4S9RvBhVhvCj/Q3M5bIbzobsplhznId/Wt9x
BMV8LqbT+eC4s+kb42M+y0Ipv3nuNh4aj/k+zqKX1+g9+g2/al8YbTrAHrotTmyS9o+jBzHBKO23
rLqdDur2bZl6qXekEQz2q5Pd3jrPdFCimq3iysVJRu8eLuFM334y2gyTUTLaDa99o3fn49q/z6iq
zQ6T4+gyvA2zfqe3x+jxQKv7MzJMshNa3FDhgrJTC7G2BNdOgWEjeRce3LxXGbTjVfBY0/SmHW/D
1LsPrgP6m4QPtx5s+pXo2mP7nDbGRvwMaziXyoyKrr7zdJ7Nb9PbdOsDxQIL3oLn/Py1/6p/4zA1
qkzM4XHeHDZGm0BGTxfClbDjV4rj8q3PtIOnnEU1lXrEcBe1+/SGnzRG+3lnUg2BctwqSFAEhPSd
f5sTmercnR3lDpPJH2EdhdVfeHPv/tOnaXVAVXtaG+exEXemdCweiGfTclQL3gRVr9E3owpFxnZf
gmMDaVHze/91CK4NgNg2mtllCrR7ji6Wn/ZqxKIksWgiwwzQnxdrE3vSamy2oTloZ5nTaJ4GPM0P
UECuKa0zwETMyVGRWgIV7A1LCdAv674xQwBtfrurA1hvZ3KdmzefRniXYJs7WNpgqUl8ifB9/hyn
n1gjO/fUf9yt9ym4mlF+8pMGWSZDnnYwt78DRoFTtTh39j9Y2H+eK7iadm8Q/JGV1RBdPIPjzkv2
2JrfZ+098YtaQR8InQKMUFPTPuZWk0DFery6xtNKBjX8Nr863+weX+cBVRblhi37RMEwXtl1Qhg3
B9kPq7PdMO0nn28CQ1L9q8PcvkDImLUC8+JUxtVXv4IBP0bJhoNLKhDV4twWeHVO/H0SVsatuBV3
xp1xZbwK9r9qUoQZ2YCfDUhrx4xxsqG4wq9bqFTGPDtYG4gWq0Tv2H/19tjddQYPPqvBlX7Cz2Dn
qwOWPq8CAWXgFOPX4mGIuv+rZedBWydFVrWgFTQ4EuRIdU/bb+lOJxWOAQd202v5GHyEb+/gpzS4
UYubyyCL9vEeGaoei+iUv2p6LNxhE1NDg5/wPfhOuH91zyBwfBeaDGN+cSdg0h+0h3Laa446/cbQ
/O/jknU7IEetIc9H/ovdnEghgl5e2PPpRfS32jqfRKRn3BPV9uoaVDwRW6Gv0jgJJ34OKfy2JCsK
pcsEQOG4wnQp1+RZKlJo4ma+/CaQd5AsiPUgP7EqjmJb6GwpLWVUjNZScfVOEzyeWfZUchAxsDXa
BTUPrJ8Jf6Buewpy9xBoDsqAA3yc5y/D+Hpw7TX5uPqlFfKx16GYn2G0QeJgy1szj/SaqkA8C/MO
eZvJzW7lJT50QDq4ZNQmZLGs18vCl7v6rPH3LDQvCGwvVxm9stKTNWO2wBjKiLdFaJbsKWX+CxJQ
kiZTBF0JaiGq5qo+3PYq0P5EdBd4ojBTFRhRPvLC4vVGfgctNyBL8lbjlHbM8ryB6SaexxX6fqFQ
n03lJaIMWeSyGx2ttFHjlsESox7VQuCpOwFnqJW1avc3YOmTlZLkDV/fxl9qm6GoyRWv+aevaANo
fceErwo7hdjK9ktQrBJh5rsC8MyF40FGo/g9ORXM7V0xRp+BSbxGwH9Juoez0yFtflmrO2sHoX3d
tE+bfnO/eJsf7W+6OlHNw7mpElbCDv0yQxHA6w59cgglqu4ZDIdwZVDpV/pvLCKFZ97dJMC0LyAp
ITEhYiNWYZiz4HJK2upeZA8bX6zqo3spmEki2UGsc9X+Sw2iUmbEk8FcGV3myVRT4RUmwcrXoVzn
dsQnX6+Q0OCuGmRxFlf5yAf66YrebLJj3EYNhm205Wj28bMJ1RLvTWM804pzD0e03KuBO4VJ8QCC
x0hZgJxHTU/T+zll1pCdye29Dlntyhy6uuZcrcdabu6YPDolTsig26tzRYEUjzMSFuYkG+ett3Gp
+SHakckEI9mleIlkfutDeqbf5Gt6HdecPeWyFdpu+BM6jpQ/9iG9Okgo3l1FD8qq1JlEWVbRruYF
wPTwkmBPiS7MvTpeodXYGJBw7hZlEqbrceDa30lkIwEK1aAd3fyH32IvT0iIARLxkhfIoESs/I3C
nvj7m6xDDfEUWmJKCZDe6cvrUpGiDt1wLSrKFmukq41ezT9gNCXT12JZgcR+BRG/WwmbHxlJ5j3S
oLre0DAabsrFPSt4HuBy0IQdR+5IlXONsxUHu3Av7T17dWZRf9cHv+q3BvmD6qa+LH+kkCIBIOwV
B8wfSANb2oD1WoPGoBMZ9W5jcNrZ9pkfGHFl+uDqjY2T1Ri3xtfFfbGbVYiIDQvfp9lhli5Osw10
xrazHVbiE5acnIDCAQUErQSThutagOF7Ex4x/NuxGXvnlZ2/sKhqeLw7gLbMu6zmTTpLg/rkH29u
civMd14HDSyoxazF5krCil5566ySnsmd/mp9tF5QK5PcvZ28/QM7bkCp5rw6fU6rmF9+7TCp3S9e
cNAyoNC8E9fgqMl9dWXY2AK//zrQSKvBIXceFWfbdNrfL6eWdptsoNCb0u5r/UynSeq3Y8N72mjJ
fW6Hedy76BMOg3otbH886Q+YDw+DxsYmeN6voHLYBtR7VS9aGM8ahHw58pRWdCdI6G13Tr1/p/UE
e/539rEbr4byLy2HRFHxAdmWqaD2oytBgMoLSryzWB0QoDGxFg4pSFexHM/RQ6vaLBW2CtOolGAS
3ggxS5OVFp9zGorBnac/kZJU+aApKC1d3hJKBnQrxWe5YpHikUySGkupkQCXQGwQjlSyKYTRqFKT
IUwW8VFwIInaTEARCOPCw4FOyelUwIK+0GpKi5IiQ3+AWk4EMYEUChZUCog0V40PpKQu+6cInnw7
iTVDowQyiCSeFj47OLkDJaKyUxRUf/Fxgb74BjaVdjUG9wd1yMea1JVZg04xnITW8DftZSoU2ZBC
Q6SmEkBN4bHQOanikA1VtpBDrxpKtKa7RYsnMcaNQE0oFaOA97foLfEmBBNOouPFlKcfEFO7AxCy
5Q6VBR0S6qHWLoE3L0tFD4qKG5AR+RCWn/c0oVBlokP2QtzJurHFUJLWJFPTYZehrxL4RImGNVhO
dL87bEHCK3XKgllUrsUIi7em1I4IYbIdQQ0YTslQ+qoCx2Qm/S22ZAbx4pD+oliUcRwBt6hRkoDQ
nXSIJxYfV7pksDTKaxvGF4V1UDx8k3k/W4Ax2vl6bfvo8bi+SfLOH7wJ9t7kpho2YsqJo6alFwda
htPeedIS84lHrbQVpyJNNfnqTt7zxrdGXrZG0VEz9Wq/Zzpx6uMYQjqgpboPn4l89mA3e4gzhvd+
2QD7DmhyDgvdCkJgKVmKYsuIFJdbq7sia/w7MZK2eKgYeIaf1DCD6J1oSnsF2FKJL0njMZXAQE8h
OkPxVPyvn6haLzLJhuLAy75FyqkyyvllvV6mBHI2UiSh6XMNxQh80UFBz7Kzp1T3JZlR5d6kai96
iUr71C6OohrR1Q7AB1qK+B65C4HLNfn6U9T7Ut8hJYFJelV+fjoYOszVQVwEltQS5aD7qWo76JJQ
InQDxbPpFPni8+NziN8OTEeFi8g+BD7pbQmaKoo5KCxiaksRCMsirnyqlqYta+XTNxiU7HsBkNhx
UPnSpaU+VgNW2sAOVMKjzOSMvWX4NXOE+uhVkNuup0EQJF1kOYA+Mfu/hEHemGSigMREtvzVyBfN
cYMDKGrdto2Al1WGfALvcHkQMbL7iFOgW51JEDDobI2gFWCtKb+n8RhJ5L9CXPk+SlmkUEDOIU+8
RkViSEoXlnBftSdTZq+aHudZWNxvEU4KW9StU7z7tjlhYD7+wc+GExp4PL5Lvdtjyo5B9TiqFId0
F7l3Loou8sbFWEuijFAiLux0HEWAbH+jzN0RUMUy0kRsKpHRVW8YIEMfapzT5moEFUnfIZTp0rFw
F820WBl5QX2vRQXWRSkBUelp9Dei7NTDyAOgE6YqT00+JXm8HjrFqXTKk+kKSzz3v1jy19L7rVhc
3x35A91hCjnYVfPIgX8hv/97XzoxmXuS/jpYcAlSrHSPYDKDmBgGvRRLKIalGBAyjdGLeedPkWWF
MF1DoUzNnuaikBJ9KA4z7OrXa9qEMFt3Kx+SE0k3DGuQ7KbkWYlRKhfMwjIEopd46LjQioolboum
AZPjFcEM1OhVERJVtiK8vuxAdOuUrAhUhUGJ/L1mySzsFuCUpLlQGWqSwuYyZX7SKzhfmoq6lSuP
n7a9vnyX2CzxwnbXYLMGiwb3UYTgjc1/LNXFFQ01YMeM9w+m5XqIplxNhcZMrTPSsECbGmwi+1no
5xD5auavPx9Qa7nH6+FQjJ+pqEE6dPcxgWcd58LG2sVfYUFUXtAbe+kMgDSXHvA0zQxBbhftSXPE
6s8WgKg+1v3YM/sqxfL/4sfxQl0V9QA4M+D3+iDy+1CJjhy2u0QXA7FEMHVEGswI74wgZCzVwux+
1vMuGsNjFDHXSwhfgSkQ7oLUVsUTSFx9+oWFQrtVJ8QqaYasgzxCxwqCg3UYydSCGgbKDuopVPfa
vQv6kV2PjsDOV5HRkGl0QtkRppEUn6pWqDntbqD2tFt6RlILp3Yii/YlXaSX5+Ctty88lzmpwNhb
fP9Cj+ae5LSroRo9/i0MBhROMLMwOsP3UrdO7Krpe/1abyY5VlkT4Rk62sTkKmlsyd50lLG2GmOV
kpkV16mUq+AkjiBG70/tu/7EOSGNF4VSmhIJZEj0UO+UXeTlXatkhuIGRU/yM12w0ra+069T/NGt
gRjzy1pK1JN0XZeR3aKkoqGonQHeGiIF4XCtEXTl41xLXql4+LfRMPDktCHDPcD/PWpEuYxr1z9C
RhA1oVPs0N/ly0nSxP0fgTqTPHESB+vyd+CpqZ5vu6+jk4e3P76pc9bmyAirRb9uMHvZsSjd0AXw
P3o+MdmG9pqYsI4Qb6tMT9hHEfwHTiunWR7VMIeXpncCrX3+Jl+HiE2KLysBHjSfN/m7ns8z4MCh
wBBBMrf2Xx9QygUMxuI207BhJCGzGsarEq2aWcmukb2UvJ5UGFARcElJAfBfwSJ0N/4X/6n0noHP
UfGOMUAPcepXXVaVchj7b9i++axCuRxbVJrGPs7en8TF5cuNU11vJ5uwupBB02V2oxnip+rneqQq
luiGC0tOTYEbb6bG5UHY7P7GHYg12i61nJflYWyuSTCNHj8pO34WK4PWYSBt9gVFKdeZlvorRv5J
KPwYQI2eksDZKqPRKEve4nlRRqxzGxVHKheAs0XqeA3ugRAnM0ziyqgzqnCoJZfhyMNmYIZFJ0Kp
wUkMQScA/cZtl5j71j3H+2ViATJQdJGqrbyEko2jY28U17MUvZcXXBddhrWsDPGjG2uVXBNfWSxu
LJ8dhEWtUEGRuKoSQ4jLKtMRzJ+JIEuDRJiQwM97YPtSe1xEIk651WlV1L7PzqvVjcmi1xIrTaQg
bN1C7cx0++SWzwxHF16FZJWCJEUbyCJbY+DtQAhiB5eQj2Vc666iN8VmisxM14AhW3Pu46T3pn7s
Ixb6kE0tSJeb0S95X6iR5JqfFhpGQUaIB1qAXOoG1vJuEVHAV2UoeQSyaEwqWuHzqzS0KuPAMpFi
H2WDlF22UinlHCphPnyRkcgpSEw6RPiK9hXzCyAtQVIF5ATX2JoU3UcV0KNJkTqZch/BqOqH6w9C
x/moh1chvoNyQTz16cdB+gVrAOH68Q41RBbLpXi8aVcH2AjBPSkd3IUL6v1lIXrWIXkhLALYAbzT
/EkQWuBtfCvzDQq+AIIGm3pZSiob1wovUeJR0Z1Slb9cThVlabHWiCn939qFWZtgKBXHS9IYSDkr
1T9CGpmLqy7Iam2nm6VIXhdQ4bSKoYrOxJ3V2NIZCjfkXLk3egfwv+HTCN8EGhTNAosIVKWI8PVZ
7taiEBXq3eJ+SgWmRQp2CM+nMapXKEP3olly0ZN39181bO/dFkrL9EFuzY0THYzueGSagrYMZqVK
8EKH95TTBbqpwqS2Kqpus+awPsnslkq+JiR+B07TYnX9mu18WDMnxvFMsxOVIOXSxRJKCSEx/aeK
0I9cjWmGkt1BuVxz6pGUPzrhYit4UQCTkL/xd4MKBRoBikujqGEjVMbfChkpZSbDNBAhWbdLQwwy
4rggrDHq4LGS4FMaYLTZb0pMr542FJarkXJkheIlAUzpEnGRolitbDCQ2Zyov/6o0cIc2pXoIWA8
v6LvYNjlkcvLPllG6h0733ULz7g7rUKM4Ect6oBZcLWrd0c/1x5foL4Gm0CdwdYiABxDboDxORwp
7tguyIm4c1dsedHsS2RcArN7F69WDZnyKOcb6e9Iie5U3lB0U+7wFO0R9H48qM2hOXy7nSfblka9
rLGgzTCaNBdWn5oTVzZiOXrOrz2i7dHEmvxHCFiqqbHWI3FBxS65AxTCmRu9C/aowi7tPupZqGW0
aMaqJk0z/KOk/cy4SOygKlvrLdIlrHCOKRWMmXWgFwrdUArv9wP/N0bSRs7bEnEy9Y/d0egG5qGH
a+BXfE1nLj52KwtDEhRIcH3M4EWS4qK2nY0neWT5eP2Nhr0mkZZnRcyKJwrYnCBeq5RgHvkjMB4c
kyFCrOS1p/mxC/5Qi+sDTVpBG1WcaAtAnLVax8Y+LcZVy9XF+6dWF1cJzxxEJuI78X61EiHbWYvE
VYkoca3Nnxa1P10SVQwAJLV+ASBR49eYMTnEEZSbTOEnIz8dRUR06WOkqw5BGHRlVLqucnSlQNpE
ysRfrAslCtp8NgAkN78A10SohKUZVwZHSrabCUXaz+TzgIS4YgkIzinTbsP7tXuY3KnUnib70XPW
XDxn6YyWVn2zl/avodl7Ao7Qzp2POkhHAyz5OS5R5SaqPBn7QtGYy71CE/ERCTWQIZCuhUoxP61x
IeaG+FWMvYJS9mZNkn9huSYJr9Bi++vBwFjQcDiOxcJT9FpG/xTYCPqa5CQ0QCZJ1q5BRc+nJPdW
v1OwrgRq6mWh2ymMh+iYhqzU9MrOQVpu1ZvvYN823XuLtqZGA8T8AJIrXqMANoI8jR5ddu0FORbV
rEL24btDskd3kshYscMjhYwaf9evFsqWXdz6q0em256DvBQ7vTJs3Qit4xp4+7EG3RSEgKRIZBap
KRVACO3YIUwkIbuwnn3iCg1IAu5OgiiHCsXJPZaBj8I0t5A2a0A/tt0OxDmcQufUQE1IESZso5f8
twg9GOeIU1ahzmEdZEhu9nhJyE9CHhIsaQ5JMysF66PGEIYUJzZpg5Cbgpt8JDBSUz5b7hAsvAy4
nPskNs4Qf7YtfC4L/hzXKMNovLBHUOap2Gfbw0JatNkcRylOx+BkPlMHaRFl/V2wogEPspMjd4au
gbXfxlft68reSTmQQjd6GkZInX4JLcPaVu2sQrJBDxboqZAeSDWpDL/Q/NHKorNYwZmmtADUSiAn
bz7q1c+jXaUEhpoOCO36+yRFwV6w6iV/7Vkbr5H1fvE80iw0p78E2sgPxTihdFmnuONmLfYRBFwt
lqM9LiXmhv6YFPnRFwX3rzPxfbrocS/B39oZ3T26rT+kpwTCcXtEnPSpSuCKouaGcuR2Lt9w46Pa
7CLvZby3Pq9/nCj19v3f6rPdNyVpVwb0Bvoqs4nSWPTj/HedH4KURQGi3GQicq8M+0B/odK2abLB
T0ofntKqeVsyBb3ERmC3cSYy+9PSq2ifGhz/3yy8djGr/4LHqN+MkBLAaMTzYIIrKzyekHrybaBo
EifIwjEf+4E6Vkh4J4i+qIKgyk7k6Vx7+0vdmdXKfPmMSERUliIKlTcE32lb/1LtEwMFHJPwTMCl
QKl40xrMQnnOk2qJMAQ9MqPoWFPIrt0jlBNlwaxdDjqeYe3jS/c8LV++SHeWOCsb8Iz0iqduAnyn
0LdWBO3qX278KXTnrBQPH6fHaTMrTHojkvrvWG7HvBJWlXgZ8lqcmj5oEI3VhDjiVDPDa1DHGfge
HKfbWMHLNaBKF2C/EKG7CKjJzU/j26D1sRoi7CBTwU4a4JDTh9Jnb8bFO1iyY9ZD5/9xOZeF9wVo
GS2pASY4kZczUHmD68k7UvtBtSbkAWAdENqJi4mR50b+SbWmgg1Y07/UuCJLcpzBCX7Yst072ydH
+hDUXx+vX+5h6XHBtSG6StAmdDAGrPg7WhdSZ3ps/fY53KXhKxk/q90TgW3mNQkXUwaCjtkXKRH+
1IAmM4YRCeuKEpF9vzib5fbee8h2b7MnWdRmlcKoFtk9owsj8k7co4ALPskUC6b1cyEriCr/U5Ni
e1MircKJVCenrxXrE9nkYXSrdcGu7uvVd2IzfXlJPVR/pGEriurezn8JImTwRzZOjyx0Sg7d19gg
aRbM9CEdKPFhFkxFttratQptfa26VRapF8Rl+bFcnXwoiO2GRXnFr45agFAogUKEnCRB6OQww+pP
uylRKM+gFVaS9n8RN6vFw1VsVvP0VPWhEqc6nT746QeH2+6nIYpBOEPw6zXbtTQCbvydIpNMAw3i
/Q+1NQZ5L7ovo4ulfeudlXA7b/AhSrPaD6jvDT3ZjKA6yIeyvtIvihdESaAN9BDduYxwi4xCYd3o
G8PTB3SezFt9VfwNT/4qKAP0OgsxGwzy4B10XNMVR27vlzL+rd+Ys11/bWnwQhO8aMPGSfuF+qp7
oB3OdA3ZSGDn9fPkVtZN/wn1CwlqAXGqq4HacTUpj2gz0GEWZAwurP36oMda0wX9S/z06wKFHtWm
tO1S3F8CdstQLQLE0hBPA60mZ6s3/U8LsGOJE///Yj/4ea2gLYgzwm7H0dOFkJyg5WzXYmyLEU9x
E5bDiLbTZWSnMxLcCnkDdxBFZbJ3fIrHHioWVBxiYORXQT77Izs+3SXlRtpmq9YmrhOaOICl6BLF
KlfqpYxwEytEEXFDw0IDQ+mjBpaOVr80jizNf5Q6SySrx5XsdCUmEF/QYOIhsIszvs14qsKSU6Fd
ixzbBI/F15VKggo4CuGFcTexln2yI2szPtlU7i3RXWlG4ELEK1om03w5VPvkovTl7EMeTRVJf5N6
qIj7F1cEkZNrLuiVGBIrNH65sXxzcc1ehyMPZFCJKpJYYYgrqUxSzZ46HR/9be+MWjA6UQHnkRs6
HqjngYwl5cSvLEwwgPg8CpRksCpk/MQjdDwl1CVYRG9pdXq35TXMgxZf6a2oYYaoKIqKQPq5yHRP
k7XSCNCC4IF2VMGREdr6Oi33EPga83wqEwq1Ui4HIfi2QPQiVSYkrqO8H6Rt+3rv1sEp4f01+cRQ
FEDeoQWJLKpOyDcxL2mHVFUISXjBaxe7Lnx8gavVu4PksU5gVmRYCLl8F7KxEmXKS3lEHGS6azWY
JC6CfWpEAlRkSgH4PsUXjumhyrI+b1iH7aa7T7o63yth8iU2bJqURI05dM4pAL5juvfx7YdwMrpT
QaNmMrjEJ46GtaKdo3P4uU2rcBhbV+vy8q4DohHplPmON5fO2+GFaX60+TEja88lO3c3d3t43Vp8
lQCKwhlth7eGBXV0vINlxx+1/lqkzcTo81oOY8de/a3+jE5w+jFr9umnOr+98Hetzk/xbfogyAVm
f/Hnp42XPSPaZJ7i5OzBzuOnhDL1o5X2YSbU5G5Qj5K8C3tvR903t7YtN4P9wdk9vXfNNm/29hl1
2kFh8eLRbqp2CG/7KKl59cRL37NWbt1+OjTOQfaXeJd8YNai3XWaV0KKIK2muyK7O3oNI0zOg7TZ
y6qeQW4V1OOM+AkscnzHPvyePcJqbfbYnL6r4HYXe3Nwbm8/Td1VzXkl1uWGqqhNdyCIG3t6Lc+O
RNzAg+/us2pvqNSwE2Ov/3kjp9w7rbpvQuSA077zqhu3cfEacKmubuvtrKjJN9zT3bk9rbNp51B4
qOGQ9be5U91b0znTXtVZmb1z3k3PTpshfnDw2GmcUY93O+ARG9qld4+j4+f+d7eofj9r3Xy+je8g
8hWPZwgOdvVhX+uLk3G2KlV0iTjVrPHfAXuv0H8VWlet49zhUYLbfSe9S2w+Q2M3Pm/77X2wqvpt
UMQfxklhQmIMm1d7fx9z2pWbc145zzAbbddVKjz4RuD6sE6LBm8FmyaDupNYbeY3yo/UueReC/9c
aG8Ugb1WQm2/+cBKA7KZqJT9pGH2O1sizo5zdt9e233+dFrupgeDyc9nHdqCrkZ7HAuzg5tCMJns
Ro11g+Zkj+7TsFrA5oBVmHuq+yjcT+siUJLV5JtiwKnWPefwQ7oMVkw0XgQCVfv4fjrJwWk07fvZ
gil+75+hIG1Wbr3ZsfKk5nTMzlJoZ+WbwPw+R+x+pRcwbNKtdc+tI7HTAH8Gt9O7uDmyJ9hCm6DV
tLO381w0WUZSqwo92El3+vxiRd/ZKWI52m8BYWFVMugQcSLPw5P60T39VuFjIFyE/mN2D57xsDtL
mjavBtX29Lazj7gLEcdylfE1WtTjd9M6QcIn/Yf7iISMeGZw6d/XlZX/JvmH/YMi5vcxe/Rf/XOV
k+ma/IyzqnfznWNQYiLQRNeOIT8K+Ib9OLs1KG4r+44TZJUOWqcvte5e9dJFpZeMK35zeSKpR+lN
DrW37vA20UWgPaC+QABZ6+2w8abfQnBdN8bb4R+koqHpQpke42JgfmNTE97i3MawhvSjaACcf7Q/
93jTvNmjttb5jtnFdsDapRKxkMWR4WSRSIHh+ac+b2E/irB9asxWuDWial5cD/gtpX+YuDAqsWVZ
337pPh0S63r3CIWRT+PpSepWl9BTp9mZwoeJJr02bE+qE4gpo3x02tA3ej8zB7XJ9SOzGywtRWkH
u9m/1OU53utt0Px8j/CSeq+N3gU2/ecW6XsCB/+GJpptgBLLgdTi1uoef9qQy/Jf+pp9XsJnXJ89
ZpfZ+/f1eVzeUemvV+M7me/yNErovJxNcxrcUg7sb0ZZm3CXh7QBUGvWaZQ1u7Xe69I/nNNp7WT4
ndvVvX3y09dsdD+D8UOQf3xcWGw+EPxDJMMpY0e/+k3DP+62s22tYT1oLs6WGG8/bon77ICA2scm
VBJcaxLgtwvwdifI2B4oFnivtQnxEtHhukOdRN2dzxA/d/VVSDvqU/9MnoaFzKPbPuI+AOp42XUb
/bdMT2T5kHVXfyzYdQq5CANxEMWymVoulXX6w7ft2tEmw23QhhKS0V9GYZHq6fdFOggq1FgU5e4q
0y8fESn5jcgGHQjdKhB5/oGnHJvu8WrhWQGj22T7b1vP1K7miC6cd91qN1zT4PmtK/Ag3wLF3B3D
sE1DxidneHqETuT9OG1CXlXx8dDnXdxcPLyIq5oknU9MvdH6bSm7PalHdYLz4h3XeD8T4yeDCAXl
CW07LX/a7rnpVUznyjS8OquznWK3i9D+zHnBSOseRp1gQ93oGZFWpZQpxeg8/x4mhl8B8KSO5h0x
5aLKPKtCHPxpQgUiNKt3O7fuA+Ng2rw49bAZVqOHd6YPZiJHAVjQSCDDs3vps6Q0g8RtD2T0B3cC
m00BgQho/YxEpB6g8YRVCP1wBp/v8FtbHEbX4eWXQfbon0lO+rPXnBwZuSD5B8Wmin2ZnX4P4WNv
r9b1a9f43cJT+jzDhSH0ha+y6+a5dSciwGuBThCwOntAtBTiLq7I6Bi4UXQQy2s7zSiNscUB2Yta
99Wh1oz83o6JKCyAMVJxAf3Q3B1shekS+selYXKL0om4D2NFWszz5weIz02LtBWzYsYNmT49dMCE
VRdfYfKDtDPYQuasU3tMyBupmQeiS1e9dNTuX/kOVx4C8ivclBuMcQz2MC8Cp/bvvY13oPT89C/4
5MClDi84FAv0bQZbMIVOgIWQn/kJPHKWQj4n7q5/GWeQH6maLh/w5jpeZYQBBay6LYYCF2dWtXGt
vfQM/wL5tB5WXdo/+b4YuB5GkRS4saJnh1kfyS4SGMS0lsJMh2LSWFH+GUyGWjn0vwoawpZr2ocg
8970Bs3pQUwwLJteomhCL2YV7Ny1oNtdQEsIiZCeRIvA9fSnVN0FTgzViY4uSDI4TSltDB7/Q9R5
LSertmH4iJyxl11EpCkq9h1HTIINFRvq0f/Xjd+af5lkJfmMBV6e9yl3cUoDnLfooZ6ZvcGHsYtu
K6wgBPjk/Iv7w3XTSfoXJ1kTqD3GRAFXwrwWFjyI1bHxQGqETQkHZL5hLIahPb3mgwXnFC4K9hsD
WTfWuKo0J9p3b0yBgYwj5rKi6JZnPUtSNNjenpmvfLWAoiMIWuDKxBWjG1OY75n8HrspUFYuvQxk
bszp5Yk4Ylt3F5RRvkaSxNp7wlrT2YBc9mqTmNA68htd9ZfABcRtsBmwqBGf4JB/wP+Cv2jQZlL7
osict8rdpcjZhyQH6/uEgGbTWizUQToE/IYr6oYDQGGw772p7EQpeKCu+WJJ0H+4LK/dvVudyWT1
EDAodPduGupdw1PwxXgoAmIff/DMOvEPpBYsYnTVaY6wjitc/Ab9R6vC9NyqocyhQfExzwHqQMpZ
J4hwAifvEuW7fwzFe3ioybF1OMTOG9c2Dnqox4KsT6GYsT9KdBbtXKSufmSbZiIbSV8XtbpOMmr5
T3oYKi7ljiULUBWi8z02ZnCgYSi1eAjeHzcuD6tGM5YiBUJ0yql58FyVQfiglGzS8aAPGLIXeLXB
vVsZpLMkfE2O9LRPBjkC4AeczasbYt/NO89qKMQ8yELQnlsTfBGApOh0LuOLxeQUkhQUm/mhE/cR
wyL4T8+d7RhNt8HVIuYLcgJeiAqwymp/OQykrOZy74tnQV/UeqGWVwteA2r9Hkjj3xTm9bWHHioU
gSL0yoN5JNM50/SBox+VQoTy6Bk8/b3zcJ8Q00ZouhBrZyCyBzJfSsLalN17t7hFz/5zmQ5aiwMd
pfnuZ7UhKBO9S0S+MZH52fusGwtEO8k/Z1ccWiA5/QCuJqWrxkZrXpsjD5f2D9NXWNrcx8VOA1HQ
cfkPIZ2VD/UtRU4I7NbFzEZboCIb2EWT6vi2rngXQNBRc5ESVyAQDp5fa+BWmLkwUAB/HgeX+blP
3l+xjv6ePI3xQW0OvalMIVuelPynOkC9Qvj4qwIz62TICLbsZq8QfBwkM8MHRXWHpDW7GeVdOwUA
Oj5TKcAPY4bkHp3avMamB6IvrPIi14U5DKrq22jMd95lZ1Af7kZLdmb28qx/hRNGPytu8/SUhOlo
u6lFJBGnosHTXBhSo04EDI1RJ6nSz3XQJKU+txGhhNR3IIvlMmQkSQE2PDA0GTNzwGeel3Aft7yz
OHjrd2/l1h7Ga5NNz6PyV52rdTZqm8L8PEz6bNBXh6KR7Lef/ja8/fzWXfXKk+fsjcmIt+utFilc
wZoMd//eb4OWZRoRt1ZD6mArnRRxKQ2uYTZ6jS8zop1bmyXLbQj9GurlcDdErWWF/Ty5Ntx6DhqT
RSRxq0bjbmS/O/fBU1Fi+w17Z1B70sE5/6GuxPugYrmwXQ7j6NEwPmHmHX3U17ofM0MFc0C7jjlk
74psYiOgEmENXFkGVnW5mmScNdo1NYvOWljUpuq2GCd/fmo/BTvu097PO3JP9An9z+Lh3jdMAoK0
z8yMGVSNaP62oQFND9NVbzfd9fc/Z6Yff6hJhVl/56WTj19dX0MecZb2z91rSNqIZ7vNrHoJLNja
BhrjZaAkqEzDfXAA+otYa//kp2t2g994WGN2UYTbM6OteQmxhwH5fAz3BM1lwhhnxfCMshFlumTy
mcUAoifP4GjBZdvTE4rdKoG++4lWF+M5Y6VU0AWZxMOnvQ/efdY8NVdWRUb2PSn+wgnydkhKcb2w
yiCGpr8pjH/IcbT8U+DW2SQGqBrFnOfdknu9PjiPR2nTfCMU8eg2CSMkjeOtH4cUginEQpAGiyIx
G1KmzLk/YTwr+NAju0eGZf4H3WgQ2YwwogJtmQHKdISMLmZ/i9LeiIMTWTKVK43YwdYlNoCHcLdl
q1QgkT9NzoEeu0RRZd48RsfMYUfQO8ar3xXNFzo1CKr4pU0T+IzX+Emi0iL5u1rHCX9BTomci9IQ
xP6scrfZLwXVXnlY8Ffr3ey+aI6uVjZkQAVdkjjpbk0ERd0awb3eTod1arCLsd+kbjxK+/Xf92/T
SVmbB4pQytojWFq0vaJsWeXeE358hu81F5ZH5+A2rNDh53wNCjPEbEPQ++Ge3IplUF+UgPCv/D0T
iBApMgfQLbK4rP8TYoWcMY6ndx5eB6u/N8xYgAR+7BFeB4dTp8ZwfYMMrtNA4dotLUggrDIgvrAS
rpaNkAEaE9ofesO0b02InG8Ob0c0uWeAptqu1xjtXnAhiRKHl1GB/MjSYLVQcyWTeNka3W2IIvVF
Gb86ZIHQy4PxTyaB4llGTEYEt9BmaRyjataGR3lpWmnBRrGtWTHeCFs0KFzMBovtbpZq3VvcfjBU
X9SZDaSd6qH7Iovh7/ft665TQLUMf4eWfXy6Jcheous91S57Hv3drveBRNYw6dNc5rvZXjlM4p3t
OJSkzK6vBnr8twcLZjHNKyLJh8kEZXNs1zkqOli8/WVz+CTxAtAewv8bF8FllDanMVzm2zS1V0ME
BQ+jq5P97eyPgzH8pjnc+48uqaB7mCJRiJbqA6Lfzj6vNfyD2zHl6F+pmy/jg51MuDILwB4B6kWr
BSzWWfMHmT/tL1xGTXb2CLWlCRexcDk3Lvx9wISbkNpjYrm4Ac5pgtRYxBNYqKOTXc6ETYp7/MYB
Q9cvLx6L3e9rdkiNLeSI1ugwuXG9HgwDHgOsAbDQqwWtWiselWuGyRreUaDvZkeOxao33zqfoLap
Dqu9ClyGihno98By3H14BGaAzf152kA8+uo/hvegIn3/pE8zOqBtPHgvXxEkcDubiD+sMctMceh3
tajjQw4lnHgUVWboy83goowUv6jVsUKABwGa20uHBYSeJg/SIZ5ySvPsMTqFXFRrtlYoXvZ1TEex
MWfr6DU2qwnqmQTqxoap7m0NuKVfg/WNVuQQWgj09fOk1U+YbTztXY+felurNGP13fkgRu3A/jRB
TBQHR0huK+cYwI3Y0sbNUJNMhocumnz0vgpRxdvRkOfqU396+ppdwgTF6kv4IEBzkQ5faAisCNS0
57pnAJcMTD4W4pL0aMtpuwrKhA0Aa42yydSbjwpaoBawmAG5CcpFP5DZ++QnV0exteWVogwpY/W1
kRk+jasoGBfmrfDhciYoIql/+K6OJPoeeWp8uyyRPvWQYMZ8ihKKihsXRYnT19AppCfVIUrw/lGV
BueUYpBmniexy8WcdnfD8+QYoH/ossyWHzj8NPwRBgT/MEhGlfnt79GpOHRCmaf8iLNeo3bgC/k3
xcHW57uL+lVl1Kv598Tj+1W/9TOkU3aepZ3G4GDSI/uFbDdJPRh8WwpmepfqRbKxEkdbMPqlGlzt
kpR2kAn26yi7c15j++mf++jAuoDz3LSPywataFPUCcD5bWztl8lvnfEJoLAFMac1in8f8NNfHkQb
FgIccvdGj+vh7Sc3suMbslFH+wg/ly5bDVr+2UtmAHZnqX3mLgCiHIloNUf1Pm0IRkz2e/TuFhgK
Pa0MYeMCR/61QREaaa83nPl4RB5MPVtF+RDOPRgFri/w/5qB0FYBoDZ6cYlzBSS/hT4dIffQ51dl
FnARdgnqBlgJljBTG5dmBXI0OE+RMIPQz2+9bZC4j/6NfEuJdkUTIBM9yeaAjbbkc3Q0xdLoaglI
I4jE8WBUVDKscS6FwXcB4xUmGQGojICJRckMMInbm9bYAswqxxrhUh1QIY5V7CXMXzRFXWIHAaMh
50lfxoIVvafCtOh3Ow+QB46cr8UXj80fBpGVP1C0MxwQSjzaCBoM/H+P78ZptzJLJqVI3AsRtvgM
4eLTjxC7WFislOucDIynZJokigOkof7x58XGw1yCOuk4qLsN5jkamGl0Jq0YfTJSpRx6WqT0VjIF
6KZ/foDbo9T/ERJWY6UjZCr2UJ4Bynd+02m7TZM1Xak6DPKTIzlXwX+abe/Bl2TGUBI4qYjjTHx5
CoCXzPWYLDIVFGiJo8rB5hxIPoP4z3F55UNCMdF1d8HVGBPYRTCqlHBmy2/4N+J959yRgqrAKXK+
vJNVfEeignrqJuStXlQTmxTRGc9Gz/RMrAusXi76T5oCJaOH1QoyVxbTLatnBU5gOJYJhKiHsST/
s3pMuPQTJz+K4GM4Y2P0NC6RMFRiOFUHL8G0XdQ8wJKxxxuUDDm67en9tvrMnPil6B4QObSeSMvb
jRm+PiXRRSCCQHuyHID9LJSluWzkz8bzaqoW9YKeHIBYNdbyxGxsGSx7vCD+UWSbsRM4jpgNACvh
BnxYL4EVJDYsHCeq2BU7YEjY27YtcEofm+WC4IOGojeESLk+UNVluIeMO5u0mvpnCb+j3lyZJ+sy
bPYPBXV5P736MXV13F8BqczM0qayuZsXOuLMBVhFMR4G+6sZr0sbWpTo9W9ec8mZ76b3+XOT/N03
zwMQMbNR6VTqnSdc2UGjZN0iksQTvcHm7NLdDi+/rarBgOTiJkHV/vTwzn2BdVCfBJQNQhfd0AV0
4rrtPxoT6mUIaoYisS2A4A9D/+mt4/ELgD0IaQMHFUSSdsYXIKTp9H9siNSIPc4loc/X8gfBnRMo
WLECQoAfU18gn1hy1nXTr3M+kXANmnLrV6STPLoeYDuWSFqWz181wxWCSxCyG0whOWbIR1lyBMJW
RGPIZaJZfReCWTIgM7Ikij0at0QUaf4CO4ttpql6EfopEhb33asBPhOidjekycx1rgHyjXcBTmr0
8lcuRQ+DU8BqNIv5K+HmXkDMoXNjN8AGzqPxSCw4nvzQuc4+KMnNcSBEfQW0nF6yxs6akle21NwS
ljph15M/TQ7hphWtrpzuQHDRlPZg738ODAVBIPT02mVwoEluHjp5dbxeYSuB6YMRToAUkg3wXi48
LK8guAS3JRZiVF8QLOGosuc8zALgDRwj8GSyP/Zq8JmdJ/vwMytB4bwPwEx4wlIcESo6DE/hfvMZ
P0bkxe4ngvUZbHl8Mr54KAuGs1sav3vibJbXT/9EuK941Qmpu00is3xMTuF5Wf4V15+d3STz6FPk
v4DvJ9M7jgO36WWMaLj7nqbri1P+S6ZAFNs3iGcXa0XBmvXZSwwGAAhoW/vBrb9EFwBx6paHPcGA
9LebkMxCheUdgzrgq05myQQVyKFZlvRDftNB2rmg2Ll8dYJT8JvjEvSOLxXkC+jmkuURtL1QDXLT
MdWRZUvn82SOo52nh3z39JPuK8BhDpNkM6vgHUq3wNH6AH3JyfvCDJKODNvkBAkqItC2B4bi3QZI
SXCRdhq9K55SkFjRCCItz/xhuac8vmQkc5uecniALo78GSEZYK6rV8Uf39iiSe5clpxeKo+YB8kS
7QS9U3q7yCJx+A8ehwUQJimaGSV2pM21ZsUeY3xDIExhcaOkQwAGMKBXQZPXjKosRmw386flJRGg
xwFniOuD0OpAvvxF0RTmuKjtOgvfJyUjmxAPQXBGYwmgVSxodvwl12R+eSh2f+l2Wq065t+j/h+7
coTdZE6W51GjSNAI2LHaHMZsDrhsRDrVvIP8Au5TKHCPHMrUAaqkviR1oZmBGtdee63wgziLFx8E
JTB1IWa1VwnyyonjTemRquAzVEDFOSwL5RGkvnX8dVOwiT25Tmmrv/MvIj6IBKFVo/2a16mDpptO
koRRFMdk5KxophMotuO7o7Aozk0JggrbTzseCVGr21yIHfkusyV86cX0R8yXA9ok2qF0dRlQkTUA
uSTDV3QjBZlno8K8zGJmZkA9v05G6ZBOFc3Xae1kYGjDNJ16790jTAxf4ZmppEoqsqEYm0lS3w2q
6wpNYrGSl7XnSEPBEwMqq+zl+xqaxFZpzJA15gCgp8ndddOb1HogHuoU8oUjgMmN4DKK5XrbQo1i
UbbsBVyNnHnWCwxjkt1/ZEtt2HnWw9LPr1yttLuT8gOPB16IBY0PsVKjxGYlV2xd60fzMdHf6cpi
bTNtALmWQ18UMLWvHGyWCjQ8gbRZW55w5+jMc4XhUsclY0TAWrhyFI8F5qb0J6sjECPBjoAY/ARq
C7ZzGPDPzpagl9GBoptY/SWEUqPSd6qRHaGJdA1JQ4Gpp2DQj2GBOXcnuupEHQc0qeXYnbbaGc2U
IgYsL/8UvpjQ0gr/JYg2yAnVG4w5uXdSigs0/6YPup/t0H2Fj1HxlyYKMu1NIubkfmvzE4uMd/4l
qqK+zk2agmw46L/nscj6+HwjfFD0vdogeyOWDjsMBYVfKMsYPbYAAy+XUcQZ4R8ReugO5MI84ucU
l8X/tqXvMQ6IlLriOWgEgkhZNmf3OGi6iniKIvnp0oVJECL2atVSGN+BCB08BLHw4SkZEaerp4dW
LM478mD9X3QLeAlxZzxSDBhLSUCstXo70Hk+hSceFWklk3ciUhP3njTNgd71ZgOCqA0NURauIiFK
+Fp0b0FupSDFuMZZ9KHDxnDo5OQ2AVwcFu2Q/3+N6fuAUaH4fBMg0Qf5jqmNxDEEBP5nAst0BKiq
pj1fwqIQwW+U0AtAasU9kTmZiJA5SXKDkz1kfFieXRi6Uq0U8lcIXhFO8kcUpvg4ErFvbzeZ2RTQ
aBVlVZ9wFrlpRIVGBy/l0uMFHxjd7F1+YLTwpn14/6U6nUEhc09dRmDL8s4soZiHXsk8SdpY29W9
XczphvhiyEvzV4x2saR02MQH2/CRwmt+wZH6quqJwtlA2WN9X7/Htcl1uB+2mL8kkYgQub1YjlC8
Amitma/BxVRdoBv60RQLDbN0YbzzFdOF6ZXTiWqO+F3CfjN8YxwE70UkMLqeKOZKZEp4RDFQxZdh
Ih7IzOxiQmtgFjWfT/V4UFPINWMLohI4XnyQUXRkLgh/f+8euTWjO152mmmT2t6CVzfDbxZgj60T
1kT/lrOOvlhHPNCyGKH8gr5vDj5er2VHC+I8MY8d1GsXK+va9Jp22bv3MzMeFK3CUMJLDzNxHubB
gQdOmIloNF5tkQTFxt6s9GtoRrP1qQtmWkRvzQafaCLdc9ZZHXnSm/UO0OWA3iFqHs6Q5EmR8gdd
xV/ZdcmSI3Scy69KgV8kUa1aGfUhxqwsfY3nMC8fdz2+vv11f/02V1pcL0b7TZ5Wi38NRVhOxFgS
uqEbhkxSbRZNyPLpg6wXJfdtguXGtJAfQZkLhg3WfMJTcHf9l9nhXxgmwZ0CAS9z9ymfQBDUu2Dr
svjavE1EW9yP+0SP6WODQSBvTOjHHCaXaAeLdBYvKZijROKLufKJQrA+b9A2UK3toBpiaa6sTTPP
ffgt1CDUWpjTQXLKcxi+ymE0RuNTh1gH5QKMnUk+EnKtnnRyG3Bqb37qSFh364Fd69yHRy4LyVUz
DAfPLxJf2XiO5JpYt8tg+7nk3/4F+S5h+j8dAsEEAdoJ+G0FADwKcy4ClCNCwGTd6S/8WcZu3N2v
fa7s2eAXJVltY6rxKEdhdyek0WLv1fFUEN1KiY3Ieei9BHlNijuEaKK6/dtkZINK8/DLqfz+i1RR
8t7nZ7a1dstzl7QwQkOCzz3ScvpEA8KteHyiMIrTLhm9kLaqJ9geKRikmrWzv7jnwjxRfUI/ApLL
98buGUV5+sUWPBoYiPAKBMGCURTDj4jpE6uoiazrbiyNVlBtPsL0eEKINClq8wHipKwktOJFGZVK
6x0QhQLgSqtPpF8t0G8ce3a/to5yqNRapa5F8QP0EJHnCsLq5ZUzT3YAuj0ZZUuUp8Gn4pZuh/bm
vy2O17w10Snhpf+OcAUAYiqmZwcFlMUMHuceL8gqGrBStONK5/wf0ShjNG7Cg0B2mTE/K+MQrjoN
59LbuwgjnHoHpKYfP9obRFD4UJ0yXt938jVA120LpuNg1iP6b648LLfDU68oBIcJQnBZnr1njQVo
uDhcIWZ/+iU2A/1X3Sz8DIILRmMI/bTz7B7C7TAJkWEYngGH7OmmACeBZvf2QFUtMEJliwKIB2b+
7D1mkiUs2iUCo/FD0GyYCoF8Ecn9yzrgikbXlieAtIJ7tmIaRBiILVVLbJTVv31Q8QhG+KjV/q2b
yP7CRJlBIck3Jd1LZ0tvHM+DdjgMJfb9J+SFnmhr8CSCxqBQaVbtusdA3HiS8gVxeAvq9rOfOcng
Od2PtgDAxsBV+7fB1svCNLhOdiSfixUXyMlIwp1ZnSVW1TsEouwD59QbQg2f8TqYhk7Vq3pvRAVY
yeBO336DEjyxUlgrhU65bFTLLM0LM+ZxwwUv0yq7rNM7TGS2uwoGOs71g7tQ2wcw26K/9pdw/+kT
XtuxXWYWj9QzqipEmW29t5/GWWe/lVTgymGyyxAP5ygUhpFVbo/pALIvdrHekLJGqY1OBptH3WA1
dkTpf5gLKDuwcNb9uNuk0mGLnkBLkphW3Xv2FKel/0YgnfAfRrd9HxePCrEKNCoPUzXuLgDQJZSX
9a5dQ4LvsVjdzLqfXYyu7CLkQlJ1HnvjRumCxEXVrLRMJlp8lIAtEsui8mL1c4ku0R6Nr0nTIQXl
o+mUWYS/d0iGd5wtNJHRwI3Qq1o9Ibgq4Upp8FJ/BWPlX5T7FLc0M2nZkiITWr5NAyXMSrzg7eYF
FvKsHv5SDrIupPUBaRl1C+meiIEUg2KqkkaSDTIqG39rIlUUkiE/o6a0/VGFxZCuI6rKvNmlHjMp
LsTYPzqqyRJjO8Z0iyIIKsN+LF9GaS4hOknUknTTbRSRyJJ68twUveoM0y/MgJP8q5lUEc2L7hz5
c2u+nNO3C5xxRM3xAxdnOJzOeyfKK5VaX+WnpbJf7sfzqUajluHx+GVetShAfhsATPHHyA+qZhmh
gKTNSNWIqgJybSI6B5bUuTvz0eSWVMa2/yQSskBqeDa8OiyWfqWTM7cWHbQwukA5SfcP44x74+TR
DNiFvsoZZ+RToKEvJi7JSF+5+ExihO/ByYNeZbdAgSGVzKyy1leyrxegG6E8IEvWsdF748gs59Rv
y7FeJ3U8Xz5USryFbzvjl7bY4JecZbOp9R5WOSB3lgDioIhIf6NN5rp4mHDQvsoOih3Kp4kXmKNI
X0z3lTT7YGVXlkqG5Huj+C/hZpHqn8wMWVDowqaONhS0Kthc+myx7gRVEfKIznXorvs3501Y1obA
Mfpm7Mra9dnXceP+bp7uIu8SFG37zw2HPw3I3ja7NIFeaRuwS8A5Yu0jJeL22Xi0uU8miUnYAm1D
1vnPuwAKzldlIP2n3lqwlNAWrOEPrVEgXbrhz1VAg/M61A8yP1AyjjuWp4xL2xeN952xtU/9PVUj
jWlSZaIOsaPWCrcp/XvUUGL6eQ3zxWI28mM9GsykqTAA97qyNnx8j6h0aZNxk8PDW6X8kFjN1wZZ
O8/OvJJ3VaOyhz6tAfuutSwsAXs+UfQD5zovDct4Y1TNlX1bKGgQPOpjxY5sgRhjPDlGquuh/JFP
Ai/tVhcoI05EP4ZbnTexaZ6jx/m96r+SUpD057d2eYI8Gk0rNYng1li6Ai/Myha1nQH2j693CHSj
aluSnVShIyCCP/RKvtKEpMbbdrDks0SBSsuRTMhh9d5txJD+k8wIcwU71X+IaUmdj6ZlwOVErV7u
0HVq5EWrglQQe7ogmdIoeu2GSpLU3ufP8r6/ikGp9ZAhkJV1fRQaZt39ub/pvpBA0cruIKLk+623
PahVDc7PhaH2pf14GN0KjlThzigGe++ybdeWabVzgYZ6bO9wxix1m++/fdK/tzpXMojF54PWpXmn
MI2t5659qlvpx0ImEhA066DWbHNdH1rdJkGO9g7m4kjB+oXex325jR4nCt+Fqsmc1oepz55zLBqr
Wpv6/pdEN0zQO9ooUGe/RF73GGC+eQmvZPvEvDyqEtuSUvfO3L4DJFomyuJaf+NZbLeYvlKMfxsu
mNMpYCoWE9EUEpaEtYsjJj4jtPH/G2y/km4jNbUKuRXSyAGlgEAiee3vyMnPH5JZecgj1aKkV7+N
Ajw2HGWp3xwdSzT+kXDCB9qDvM3BjGtXAnWKa/I1+OZzyuOY9KvypBHB1jtYlawTxCPyfMZp7EHL
M06GsFXyfaVHM91vzXc3dcMe4J9o7LsX1Id1+0qSibkvgYGaJYpVGT3DN5z6fbNdLi1fp2WDxkqB
1Uprh3zhB+xby0INMcXabiZQjLYfjkieCZ+hqkhV/47YxlfakVNlVc1vZFQk3E2O8GueWB2/8Ki3
y9VWO63Qz0gJMBQBo5exkakV8Xu1LffLXP2HtOAU9+Z9DbCPfd5tndz76+03i86hNqhuHx69o8Pg
4T2LJLOsZvZnFQa009WqJZzrDP58KaMMWRW8jYtXqwOCHtFKWi3KyEq9/x4FMJh7roJQPcoL7UUZ
E7bobOp7jUJWwyJQx9am6uq3+veY3hjjv/xAa/Xot9B20J0QBRUw/wmmhB3zEGVkPLJ/Ug4qIoqC
EoBr4a95GMji9KCIhNz0atXy1Kp8s6VqA9YETsWdJCHV1ibZ4KLXtbvN/bmaKFVItBLMNp8kRmw1
EqmRnOi/0hvh4YSWNMh1+L4x39yhfR9hZFJSnMLazarR1eg8p0VsHKTuLa1iyWkpWStuss1jk86L
4W3xiqXuTvJEorT7fUZgJz9RKZJyhHT+GxALK1DbLgwX7s57R491570cYI6agqhI00QIUwEEoPT5
YbDxQawhdlcO6dYs6dYXAGIc+tbey/vYTowBhOq6r8AQ3XdOb55RqTV6LUzUVS226T5D+KeRJhoe
1Dc675r7SiGFS6yrYC3lCI3V1WbQ5qsEUppoWpRq2tA4rDU4dDOJr9etUqdB82GUoLaejFdBa9jg
Fo/lPLPv33z8ff7TP9d9T7Aw7hQjrv33x1bHCqFPIWmp7xWM6cbVqja9N5lM6iUUSPvePTYOJMrs
rDX/Cazn460fKCC0T1uPlPX19PmpueuVfw41f0OKPRopSSHuEN2f10WzbtVvJO7odan/2bnQ+9on
Tje9+FdmF0dzu4H41LoyVZWqRQ0BGJnDix37Zi2rZ69Dx+ISDIBe8niccHntJlfAwpiAbn/eD/tR
JPus29n+2t7B0sPGozJ5QNVqtl+z6gfgODi5W9GkAdjXfwencLVGH7sIJ93rgSvc0pPj+FrLCuu5
XUD1xUhunSPslzZoCOMKssYovZM26cE0tYCFH6HakWPBAUthF8UkBsEKwwWAepU/1NPYeStwhbrJ
JWpdWBFiL6+r41eFTaL06b5Hn95tZZG5vBeFV+9MBwGp+k8CZvzRNtOjX1y0AOAsa0h0U02lCEl5
6eCGcHQD/9RuBVh/Mzy9VdPEJQTearUACbnGYV1qWgcy64px/wlO6PwH+6hxM++A3yW8m3SOeDq0
MwHoD8f2ObUKZbP6oBPUoL18e7ZLFSOuk+8+tmB3Xx4gNY7g+RSm1Ve7vCiXzUa1+4JzcaKE7Ke7
ER8coRMbGbOR7SnuvYqTQ1rmyrwRap9WfXp36pVxdpwpYf2WIySjvzRxZ9e/w33bWWXeeTtSvolt
j/moOZ+XcQHDZ9h0YpyDlW1CgPBGNZA24Lc/UHbiHnrMvbiXZazG/ulm1TMjLfQq1w28yMuWhcRl
Q4Y+46C2T+s91AEj24K5xbukQrezYQ6HfxnZom6t1Ahpsw47Tjx+O/dRkfUMHD8O4wB5bDubSbaq
hba93M8e9qpz54zcItw8Mcda9fX12G0sjnAx1KQU43tHXlw6dGANZmcn49tB88M8e1doV67YFSaH
TrPs1zEQ3yPzRXZ5mD7u7q1sAXYVfBU1dSZgDHRrkrs+vuDJtEB3nuIlCKgGhocRu6d7o6qpdk9R
kTVyQOYXcxN06mRlcuN2Cr+BS5Y01AmRRh35iJsBh4pCnQtEcNvRGFZ3niGwz7Mzcu06o3TOYzZX
vXrDLiSd199t8qiIv3f2j9N7AxYvbS6llJiwjoMKkzFwgOaIiJ6GTaNGcsBcoWRUaFs/ESCked7F
aJJxQRv4JEh24II96RXTxifHyvs+Kj5mtMwzc7WQQOQzukeH30ZsXCO+lHmrNl80tRX7XHtQpA1N
4eFNgID1AXFqXFkdzN2n0D08GaPQ+91371v6q8jAvfvPSmdXwUM3Q0Laye7+E070Htzfc3ztr/z7
/emdm2+jFH1uFb82e26LwfZRIhbF9Uo3aZjPVvA0K9gOr6rQaS4vqwy6Ed2fy28q8+zWNjh+TNb1
CF3aXXsQvwfSdBWx/WiSRW3BADAaIXvO9W/Qcvu6JzxRmlkXXbXFpeyDOAstEtUw4rnIXrHC7QdX
8rdh23SFDuPTod9sSzfuRdtchtbVXrVXFPyRnZfGjS8Ph8ylve6CUbb/a9ZvuwW/RmO/AVysBkGB
DKKXzsojAYfOORIIaRtupFfTGAa5UnLhEdCjhCkzvAaFFfoG7UrSg1owfqXdWx2AIKnrycpIzl/t
RxxuzQOKN1zeusAHgxSCjGYRKii54M/Aq5lCbsPHK0Rn/tnBXvSvCryaC8P5dh3Vebxi6PGwUjPD
J0HdR1l46FbDAipxlGeXMKf95pjKM3kWbvDF2s8YVBVCpdUteF0T22MSytnT/EO9hhShCTcNu97x
u0kSFdc6tHResyVTvsy8NqOXXVytDw8z3SPlbh8JIVyEoA4hFppPri204mYNcmcYnxntQptaPR9p
qvF7xWC40EbKl1y406D8OrErdUU/GemSUrMfweFoPMZCvdyaxvgQoKB4apdmFwdG9vsWTVFak2LE
zRbyhmhDP07jk7eXYavLkvBWfUYrXRmm500UFQR0ROjN3ASbI+vnN/MpHcOfAp3Egl9yAGievRJr
9eFKVVBYL3owD+NSjiE1O5BNYD11L4BJA67Qj8dOxiWlubYaPag8MR0vWcXBDqIyp6+q2ZFkH/FC
2LafuRWFHB6qTqNfd+5k0k9CwsurHYbJGBhwu5hRgeDjjbtyu4vn8KBubiojsMCUptJRpAjkK+Ug
ywI1zoQhAokUWP7dJJEhjxf/Nt6cAKdAu4vh6k0wPFWtwjVIXE5Qi2pbol5fDWOh2uRbQlJrn2gQ
onsmAQ+k2q7EXglUkU64jJfuuE8++DdBkvBoyj8LtqzmIXff6ftSfNy6b8aAVvGPQ0ujiL+GOR0I
kFQGYvAPypQPz6dzD0iUIHlPC6BSOxtWjOnTgjuFUJeXP3GPnpQePmujA0KpxhkD/ERLiEE+5E/e
OUu1kXa5bmbqGyod/l4QmjHW3BJNSfXR6bDX4Q2enZuPLu8bVYZOgRjbWiMcW35Zp3f71DkxJiAr
Iw762+BiF6Eo9XFJwFQLmBN5OZywO74iw5Q+dS72qprN919tesPNXIwo49LEFRLPhLma6lWpNvAP
r6nopDwOqkD6lDopTQw+bltz94sXW7vJtO4G+Yv1hB+ac4GSTda0bc8qWLVkEDLVS/26rh2YJGTm
jX6rhrXUUTZ5xHsulcqDA98kqHS5yHMFx6LlNwg0N6qKV5t01TwNT666HCotue5WC/qeuWo5w3qV
qeBP9kCjhQzUdCafe6pS0zNKAhCg27XLjQqswkXAONW7j6BbWfzIG1qsaeW9iTDSP2KE3EfcVLZ1
B38DgWufGv6APgP71erS0/xksWdwsSwDxP491hGnTaAX0tq2Kf7aE3kiySxGo7YrhXDMAAqJwbDW
Kw1LQ+QKSUklV1kMiwG0XK6wXx4NkV2fxsXHpXVxpsuYWc1QitF5P+7bS0KR2s/loXx+OSvh9536
uMVwEk8L2lEdDvvuwU6k22D2JJ9Fq07Vw8XYj56YrJ3Hu58bZjoaoL0d3bbetX8eHEfH0XZ0XD//
ipvW8jbf+TjMekevRsYw+oya49VYV+ddHlLMtzS1U2kHsSsvU44cETUA9XZVulXw2JEJn7peMoKq
4NKEk7fFtMHEo68K2e5KexCFCoo6GfmVyGNRuarBWWbCx1va9qXdqREUiS83iPisjO87k/CePMah
CrMNGWRXD5D1+UcF3DrodQChsNnfhn+znq7E8/GzGuOIQmemCjVaOSUGUxycAy17rRJNpHTuJbcl
jvGzc0MPO39Vq6PVxJv1bme+bi0MB8uAA74D5ndaMtJFbX37SX9WiGL9tf5qGBeSCB0Z1epqEXxA
LcBvg1Xf7QYFaFKNTgGkA1M/e2tRTiYkSxSAHQp+uTlwyweBDFQIWPmHkCHUodILlPEcXYUC3dfJ
xduOStN4UhmVByk+I4PWpVsgoNOzGMW4Zej0vUYZFkGMpR/GiYO1wUDnftVHHZo6hHpshuoB45NK
98MkZSD96vKi0W+NROoSPeMYHoEWZj0gk34Fh5KSmYzOUIOPY+QcgtUQLgoxdNWT4NTD3ftH/4TQ
EZoY/QvflQETX+blrqKhspOts3eqw1ZYH8ZpuxDu9KUQvhFlhFjJH7qrXoZmZ+/oxw0zfRtNHrcR
xH3F+e0AGFduUKVHrg6L3Mq9cu+Mm3RG7S8VvRabYeJdc/rCXXwDQFxfaLVGFvpJjQyKSsHwnBEb
dexCLxQ5iU4qFdMut2+p5X6ymlF+ZUaVm2g2mmHdKpullbWClq6hZDXXEG6xy8EH9JTo6rP+9SW5
exVoWrk9iXY/EPJw5HaupC1LiFFLzZIbS5B2A35iNLm+PYOTo51NCSiA66tRhE5JM5BjlPuL4QSG
wBdU0OErwPPu57mIo3gWz+qT07w5qS7ryzK2gC9ou+F1rls8jdeVTWPTMuJRa1P+q8yRabxNa3Oo
VpV5ZS4fi6OzWz/+jk5po6fZO6/N220ENVRaG7kDYgOZLIlE7WxIBFhc1iAdSFVKN4oSP4eT6VUJ
JCJhQIRP+8o+VSyhVQ6IpeHAcXBw//Z0jgreDcZCnfMLlXxYC85/e1S4BNl7A9ZT0ixFKFQZQ+k1
lUmMc/sRaX3qUwhHSVqWWWq47FlnmepgkSjDxHdX6bUSaRm6oU9AhSYfaNVrrcFr+szaqy44lTz/
Vha+F7eZPwBaTzImJ8Qqk7XczVq+6TUwMOzxcI0lYPwAx3L0KVXJI9S9UOdi3lIuJZVLWttfFap3
vvZe8O7FVFfb7OksaZfRW+nTqKyCMuqLYBpUz/239wF3bHxaxomA97H9E8MqGE1/F6DiV8Dg0d4A
y1nsu2c74Lo1PGBvBkTR6uhAy5K2U8YEDsbKgZhtw/NBAIapcdldAEyabbRvCrJQIHdN6KtTCGoG
iC9CsFze0UP6H1Nntp2q1m3hJ6I1a/RWQSmssIze2KJGsMQKUZ/+/zqs3c7ZxKydrGTFCMw5Rq/G
nIhJ8z4+Rvj/46kCfzD1ZeqGXK0qHlGQnhsjRADWudnvp/dehy7odliysNIR/YkbEWrRDBhZQ8PG
JX4aHA07DFZII4ofLFS5nIG0T651rXEx/ZIaO5ZR3sPeZrYLUGeWR0YfgtZqRxcVkKtKpGfjPwI/
vjCw8P7VPj+5zmoK6bCvtUBiG6M9evDaEIrUN+zVVhOjlcWqH1ckgwxetOygzOBDXOX0r6Qi4XwL
WTqQWkxT1vHv0py+t0Bgxm80v5WbcxQ/6HqseZd5urxBgsDZHXt8AWpBOgVUpLbaazp4ZsKijyHx
DMuXYzpn7pUjthXU5P+8HQjayQupdd5AOKx+zHEjtbPhrPO2Qb0u02Z54f9IYczqs0q2edTHEANV
rgTCM662ZnqTpNga6afScwhYFVCiCXSbIWjLbQkVdS514ctRKGVp2FX20aN7393Z5LWnqj7o7Luv
lr4pdMvLJ2vtuD7mjzL1kXVn2taHEZkUoZrKoEquxg+/0XexizpPvPLddx9MMiPMtY2G1GTkhcwT
biQiOuafH86E5GhvnmU00OujKw9lh9rFjbBNCRbiTvMvUytIUNIC4IMiUwbIk+IybP3W2ydHYih8
62yoIbo88WcYtj7y1WKSwY3oKr2EDqpNXokJ1/+iIiUBEpXPh96NDhmHlIwtRtvwBXt5ZvdqFYdq
hB8eWgEWoaj7Jt5QrhpGM7JAPXzTvT2biR+hou+zIPRJdFCkJLSdBC/oN7gLVfQwxCwbYRm7SYnt
XTOLmUtMqfBgIsCzf/DzwyCPxfDuGpK5NXelfZMYTarzaHSfGcF+Ek7oEBlwSQ5QEdXSJv05zAzY
wPTn87MaX2afn8vs9Ksx2E9iYB9OvQ4D5mv8pQomvWeeJvuTTnPaho0ahN2T//QUkr7nkf1J4HiD
LGlNxFMxV3cRu3LcGB8F/32m5RdEjvC9++ifSAWU30JTLFma+mF2fOgs8+T6u0X7wXzLGDG/jrsr
Uby0AhKKSi5aYgKBMnC5veiY+UdKcDsfD8OpXFFyibwzb1Qty5DOM+r+E9LL0ECkYEaVcO/TLWq0
FX7AgDUlOGLQ50JqYyt+s5Tg4UJNW7Gh9gAwcksFARGZmyvSiB16uwkB6tRZZ5YD5r2gj6xP6hMg
hPxyzjb7O1kzush1qatkW0DxU+vDawMccC/OH0oD6Xb0sWhidQIqr3UvkVHnwox5IMqdCzEhA3LT
ju1ubWAGRq8+0PxTE2QD7jArlY3OL0wHk9X4V+nFiq3fhIJZTd+C7ISsKK03+33dBqjYgOoXxLmq
lSFcmTRYkmMoWXWgh8kuwhzMV8+SkwZDlKCPl28wN4gBttz4DHenmE6gu1SpKIb6SRw1rKD9muuF
4XWCohNxCL4gNx09OlTRkznzAGfE9j2ZFyFsCGsJ8jQsV7zsDLBmoZMwe6+YUtEgJv7QuJUthtoz
kKR4evkRpCz19ZxVvjuLNqfOVAa4pjBBh00PVtm/sUCwYXSMWcgZUjEGqMORIwBpJksmzTqjn2Ly
iKVchyC0NMqMg+sln8Uiog24QQY/pHogRuJVKhP1WnpxdYpREaHb0PA+yS/M1pfGSYuqUnqaow2L
nFsCv9BfqWnI5Q8PmkQ1CPSLXBI0YUTGEP1ct6fTbH4Akt/frH/nNOtEq4dHoXlH9Kt04Ge8rdXW
DYblcmPPV+Po9/D7aRd+tEQXPW57DcndkxGs4wido9u77DU6/BvTK70VP1Wd+wW+MEUGe11elofl
ftAYhoPViBVqephGHMYknwvZwOqqwkalDepbQNPsBSOrBw9rW6mlrHRO1SX/yaU0YxQl2LdjuExc
8Q95w9zR+FyF8xSQyAE8tE+QSQTtsAoiuvTigaa66rOILi2IBQaEvve9G1Mff05YJfikFnNUgtMP
v7g0YthrAaIMhPYAKKivaW8iGJ3m6+/1Fw8qiKv0eBA4wBWIwPQPaA+pcFBz0EoNrgF5OTy9ay/y
Sv5l+Z5+p2WICoLkBjV/+u3dvY/7iw60G6HsvQ3j4WUUTw6j5+w+Ww0W11n0qx433RjTswaJqphX
AhMSmfGGzVOICHeXS84U7XWGM94s+Mfl7ed6b14BKhUIt2rjaSd6v9w3aRk20teswhFpH/cdPfwh
UwuE8A6nsUlsR7UdwQqxOIEM/XwWZgsYn1oqtqAwNMr5/KeZ4qp+xCBqISsTZP9RvXtpVzFCSGIh
93PoYbEX9Uj2Io9KtNUHGmujukMthCb7nVkHxZSTUNl5dVmYCbk1KbDLA5XZCSVzNjIcop1xHe7z
xxwDWe1PxFyFs0M3gsRxtCHWyCHQiHEC/6ijiVnhY1XpleCJBY/uMXsjga+xMTiW6czA8aAhW3LI
Ed4L9USRzmrBGuERIEHHw0KgKgC8eN9RfUaJGfFr6/aWYAHJosSlFAWUWSOwjiflgIT6TFZldpxu
k1tXvNEX5fFoNBnEwRc3Dpvmx1YtkQGW3JCmvZoIKwJUzOL35Q+kzNAypxl2DNTumDgWHMGXYa2F
RGHlknWgD4/TM8dqoVWJI2H6BjWLj5sOwv5PklwOB0Uv50iHZqqFTp1UYSUOKduSoTTMjqh01Knp
iNwntYf6IuK6wPFjeh+DcLUat+ttfpvH88YEkbwbO6vfh2fQFR0JKxukQeKRFQekT2YPLXVjfJ4Z
PA6owigflU2rrgINjXLtaWdFkQh3jixSUzLxjK4nVdaAATx7Vdk6AfosZno+BpOU+E6PVSeujCvM
zCTolIemC4eAQE8w3y8zd4s8GLrL8faKYJWhK81E3v6CfmfohfwGlN4dXi5HGuhM4c370K5l9krh
uFcYwSqZvQlXeb5hhz4xAtQaxxEpQphkz7/H30/ryswNk/1HxLk69otb8kokDR1/8xBjKQIlPGRi
UFUuAtHG6pjf5DirGa2Q0wwTDBxMa8gupj3sbT0IACX2OWQaZrSQykGG8eegAKzxHCb92+hOiK0S
aUu7wu6JAopNbRf2BT6E/X3/zCFPLyEobTM7SPZEkkFxT6QD3/pmnzTJ72LcsQ5tn/rhmU01E2Pn
ohzVw0+WEE11hhZmGrGWlRcsSGnAmqS95mYVKN9ykWiRYaeX+YqwIeHtKtp4T0OjSaH5mOQqq9ed
h1Tyn7bZkdtEdgIBbKfRl1h81c2JC2w7pGLv3keXkVbE48QuUFXG3b177grel0xVIsQ74lLVCNqc
1ZGoVeS5p8PaadaYvw7txqP1Nb0QIvLT+ZI1ghnKKuBDJh9ek6t1oJO7JS3z2qpx2QELs+r/fbY3
7jK46vVhXWN3DJXkE/7t/0Bzj8QPIImHBvTP0/rwTK7IyqLEe1AS3AD/pZUYDVkWIkAzdAPJtyMJ
jQ5W039HNmxQrbYUFio1RIDmSI/m0GW9Ev4j+fr1PmShYWVQJkb6x5RVKhRE+A6OSsohpn7B7DzQ
9N1trUvaFxAB8Krm8F960bJE6OyRwRe7il8mvmp54SVYruarefXdIrpzsPJPjvDgk/PYHkCFDw5K
RgwMyDdWmMbQ3hFb80Cn0PwU+vG5XeIuBqDNgfv6JqW4AgLfvXbg60e3MjCWtTHDc8fvoDBOh+B6
o8O8PpFUuLKgv++ADC4OY+jgXnV+pZgn2Lq79xOctSrpL6RlnEdXAjsSoB950gupdcSc/jhb5Z9T
ycLDxlvK9L9dgqWehJqz3ijfcQOSm77ivURoq46Mk8q9Vsl9IcFDm482Ibao/rFXG5p90l6sIWom
sb4NIFggs6jZ3HfhB9hP7YtDg629lD+kSP0MdBSDMmBknSPqNwKg8BI/IOuLCj9Hgh2vs8LPdfaJ
LPSY9U041EV8n+0ntU1lU9pEv7Wxlq6Lv+rmh9mqb82+nhIjZgbsk1xFUt5wuT72aG+Ex6kglRHt
yq+jOG8lVNdItXpb+9F+9JgRYUIFu6Ntue1IornTziBTow1FAkXJtvn+O9hOL6TlzyJXVOyHTeBO
LM3zX+lctrQ3kzqcYX8ZEIKWLZdgNtpYqJ03mQE0TAGxAMGRdebRB2ylGSPpfCkMQdH5X/fm3bxU
CEOv7J8GpKwP0EsOwFgY1/oi9CsiLyxFGhpOawsZVCBEUEn+4aXrcMe0i50vNeWhL5nQe6ejvtkP
NdOiMXuNXqN0EjmRgzAR/WutnbpHYhUdwzsPtWC8iML4ec4wjs0qP7XNd/fdVTaH3xtCbgLJkEZW
7AygmG/Ue578cr/c18Il9q++MEjT6hXhqhhT/AYp+RKBgkmKv2M5y4hEtHxEPuAkEkjKcl70C/EH
Ddo6KgQAWuZ8T7K2yztSPvqhXwaCLGeH+pNzX+N99Dj2TxPF5AtLPAFkcuZqQdQV1KijzEIVWvzD
dLJdQl43ZyKmkt3x19ywC/1rI1V46bkqvF7XeYgnndie0WHC3UI+nnIJ3oKOiJw789iPwhFxztEw
7hPLzJLECkRSftUnUIiUn4sy0Xjk5+kMuFUbVoZPH52oWnGpQjV+Wj0qcVkIz4g0n1dZ9+uT8ui0
Ps0vq9ZpjrYtV7gRacXKiYqRfgUpozBoap+kvUmxRWo44JPJHfsU7YVVYk7207tkKm6TPUYsB5LY
zDoTVp6k9zK4DTF3Sp11WpZ3tVO9GRa4ve+08ndsRQQAhMNvaVl1P4fgWRhUOyXppYEIg8fwgiGp
/WSDR+yKZKrkJoV2oXvEMGgVi0twzCN4ZBH3LTlFjUalfSqCWEKz28PRZqR2q9kctduD9rInh7ag
35/Utnq+v71afs9XMIcLbOkSw0GeB//1iNeHSNVo5l6Pb+TzrgQYw+Gr1Wm2phqlghsDcftCU0Dv
MzpvSsrYvTabtt3p2Az+vPpm6+/Z/PaHMh0NIUduFuJ+FyEyKREvN+EUtnvElrQn7sjlGaLvaHa6
1DHNF3AZOktCbXvn/ZY4PGijW+tNuuHJ+C1D0qQGIdfVcr8eki4FsLjEfgD9i21CGTdonVHa8q8i
p8WJiw93uEneNTt9zQtKEKzhRD032SSfWEAw7y1QO0UgnYTlZW8rcrbJ14EbBe6ENQ+nq0l1VO0X
2BivzrF1ZT0F0eiWe2G3MCgMSoPauBxUBqdZNbiwMe8bL7t8fi6iftyNu2eky9XgMKuP9VVFWDYd
j/b3ZDWmkp1/O2JBjJkYJO013xFJw91G1kmrl3615rCWdrfP9VfrNi5WnHovs3k4NJq3xE0xBpgd
tv/DjksUnR8NTd/sVwZQdofZygFcowZKF2e6IFxFUBPAU+VR/dIsj2pgR/os11U0X9FNolO7t4p9
tIgF91awS7FtkllT6Kterk2/48tP8nFKhMljziX7qKq3F8MOqYthprM3hBDhp7maXjNGhNFLCKuQ
2v0RQo1wotQvDu/olYaXtFUDgiQ9HZzx0LqizUmbqBm/ZKJQmR93x11Ejwdyx169su9EstSWr019
ecL3T/XHfM/srQIPjgyXXCQCBSIScZVXHjQYKkv+KBKYwbvC1o55KoVuDxtYavmzSroYz2tbAZOs
NpOukGKw4oxp0dARAWc3uzhW8k91rEElhq/+PteQaOyNMQT4xI+mKOKjhYfCQFpSHzUsNfb03jLX
yrkmvQk2XSLnJDnS+D8qGZZEiJEljqTWqidR0Y0yOkMLYFR0PCGaXovYQZoWGO3vtXn2GzQpT8ZL
qdfRwFlAbaYUj+N66/3zJrNGT1iPm/2BKUEixin56O26uZNi0yTE6mxy+8BtNLo1fKNkJJnNJ23k
IibuMF4/5kUiKxDdhQOhusT5ErKLZeTe8mhB21glOJD2pfNT50Bv0k7nYZsg3g76J0AOo53JYhJW
eTjBmLGHD1RVl5aD73U8xlLn9R9Mdyz16bb4/aXn+JBwq6QjhCHze1dNibn5kgJNHzna943BtUuW
T/30F5RuQMCIeE5wRiEv/SGIB5fgRVJ+za/5WAyfmCIJ3kayuwIaVsjwkbPDhD3nQSBt5Ma7yC26
oiwJxfVrowgEh9TtS6u6qMMJGW4KDM1B70j6OA/yxz1BOlGnztQhxe7Ktygbi2hp4YO4hLNX5Cox
Eei3fldQcbeRRfywB8OVFpaxM8Pt7V6tAvQsGWe8XHwJB7Fjp17qk4iN47oGdl13Pu4ruNiv4JD+
rgBCUKz28YsbmNMPf+gik/VnfQjeIC+VLgIVGnQop9vijF7YL3U1drqGOAKw5k0g8YlgYz0u3re3
8r+9b+8SEFwNovNxEl4S5ZeJPw6dFQYA4cqa0FMBOD65kZvFUi0+nZiQ8hjoqjgsD2uj8tBEYwi1
qJcKxT1UDmCWem6VYRFscxUasxLUerjQSz3DL/UK/erkMyLhdV5cVMhT02EO03lhTtg5Zs/DMuL9
afmcrtbP5f6nMDFnXpnTqCNyDATrRufmloC7yLOmx7q1dVQcTJRwEwLMvvfpXAJ3fD/BjslunLA8
sUvAeZGj3kmU2ZXdeURMXiD4RCXS7YJnXrPa5sKQWxGzQhOEJ4jk5LLpVOltCdh2j36BQYgCiM5e
GtLxaB5PmYzBs93gr89ioCDbVJZLw14FBZibvFs//orr8jqdiqFSrFrI2KUV8XVKcqPjwhqECHpI
tQsBf/40Q6wRu8sm4WSjh8vGm3xTpePBkFTT5v139fOYJJNXv9gbjyu+MMGDzclefrgUSXU+D967
8DRJ/DrNHxFXVD1sc/MyeQiT6kL6RFjikQGMucc8W0BJI3olccWjJN0VIDr6hNU47n69GFAUkHR4
7Uu5Ih3Lt1f3URAn42T8nb6nlfkd9/p+YAxPvYdf60scV3SL23DHMCzWaFZn0CtYtwoVYDYngDmI
IBBnin1dbV+YWe+K+o1I6We3QijnTzo7k3aYUI/fr82Gz9SUm1fsqvRcdTRjUt2mDqZbejHFpzEg
+ZYFj7wEThfhftzxmr9a8J/ZDSCAk2EaAy0TFUfG6WdnzEsWMDVvqkMLhMDYC4EAeWbXlEuMLdvo
xV2M8LjOJsorYP2dxJMbclbp/K8APUy6KMDdeikaZLWet7Yyxgu+o7Fo4SBhXoDulJsj9FfAVGwf
Ti1pBg0CDh8e63m3zBdEvHYJWepaBwqsQ8q3BRtuEPPQIAFCOwfnkv0kB3VZBqKeDtP94GQD6BVP
16R7YKFF19ocYwocCz8WE/+ZawlX7IUMyau5bhlGebeltIbZYi3KlmrGba1QbyazC9CKUC7aZWov
5kZeLz2CV9ZrqQHzA3GwGFTCvzgPRTAxRB/smikojJpVYQIoHXVV8w0CljQH60VC/vk3tX3tIBdm
HBCLxiKlq9eLONhHvYiTEuHlxtM9OA7Og2+lefAApEuczY8OWcv/e5UQhiMZ2JLSx8584N6W6KUK
YCfYSsfLyuQNJBRpWPLdKgRSLShn778tFN1Fxg+rgZHa4kyr8WbWl0Csr0Xla60gC9nfTE4DP4ZN
G0Wb/UBPLCWjEtSUQ1ggDUmriXI1eCKcBm+MCI7ch9zmzfabwfn3VjIocb5KbKclNid85vYhoHwY
6xTlJwiVnJUMGcbEHpAMyV1o7X9km0R5mB13/iXlmECKegXu3Ji7TxTpmc8crSneeFuTzwD0IP20
s8Y78RHKGtHmSYw68hCNSciuLCoSfjE2O12bem0Ibd+UOgzXYzqxhMtP/hWlEmpZ1AQCqTyqE15N
bD9E4YmdfKB8TbJHpSMs9gRPWSTx78ScM3zMMTICcOgeeBCmXwG9wOqgQ3lcEL1y7rydgBJxzZHv
PXqIui6D6HTQO4AGNNdoRH9mvqqFfIabxuwxgcPBLcUP1lw9lnL2VilqtIQLQWywLuQrg8bLIZLJ
BoMnDkvilwHy3De9BOK56uryL3S0g9XJ/ftuipvw96yCivxA8rn3/WP/3n2C7dfZIjXKTuEPEmZR
GXOUH1zeepGkxdky/lkVgF5qlYkN69BT8QeVzVWPp4UbUGdwPyZ5GjS6MjIn1cl3XJ+aULhLwgaJ
HFfVc6TNfQGjrjzAVQD+x6zI82mMdaHpfD4tFXuCX4V71NF7kOAv8PM4ug7TPqGx3Vtw8RPYPwMU
TxRkzb069De0szTECznzjh24WTg3pmaNxbJcHLxDQpD46oadJ24YLZdQqT1fia5/su8U+/wPc5Fd
GZdXbakZaGIEd5DysgJresB6VgHzNHCYRhsnpH6woO6KWxjqn5emQepAHSW3wt9WSHsy0XEZoEdG
XxyLWBbxLefesUfXzXH1MzLIeeH+bPS0NofVzZG+6u0du8dujSFQs9L429dT3aNGJyUavEMqPoGM
NwwbgOLtY3CDfwsHBL7jK2kMVzYjc1hKc8lCaWlg+IHdAC7MGowG4YZcWsxtQe2o0FHlcbKytLkY
GTh2N9yEYHv84YzyUwH/pPbm9CBZelJ40Dijbv9JofFlP9AapCtXy4ZUymvuDtELuquUxoMOnTU/
GO+yZmKPgBMJJw8+JjGD64f7nLVDy/gOB342aZwqnNJbO59GYkoKRsooBbIuP93b+gwXZvb3ugtU
zjH9i8RRtQkNpzYlZ3f0HpYnGgQS9c5zlXnFYaWvQ5NpVnDA7FUSekVuDrXROrGcaIJTgaX03p7V
mYWCkoOb6eEfMq8Oz6pndPNyIBODOAXKqoSFQovD27qjoLkz6htZw+TNukrDwHQI95Eo3B0pTBXX
2zphHht5MK7xcsmdIWtnF3UqjKdlAy10aj1pwo9NknmbkoLP0taPz2nZ+rPZdvtwmLARHNgTfJ/R
V83tjHFXdYitl3shHGnH9jgmkfNkT1mjp9pEjd6d+4GNMV8eZUVKuFQSZztOGcsdMM3jQ6w8HpGU
XFg+/KyP3NVEVUzHcrRPvbFXd65eNu321YlRk6uuYrxO26szD0ULdPHdGu/2mg5C8Mg2uLfr03v7
P1qYMUEsp8XWrdqJwtZn/uAOayOnscX4nglnirhW85Vb5zyij1BKlE7Bk7miM9TyvCk5s/Fgx7tQ
1VSd95PpeRZOwclSXL6OnJg2OX8MhuIFlDECY8e+Q0MO5T1sIDjTHHK1QtnxcHRtVN2oc8tagdiJ
KfjvLJpKsBXFdstINn1dRm6rAJP0b5UpEuv92qg2qoyKw0Z39lRu1R294unASnZn3U65K0QgaRv5
f1vJDc1gjVYL/SwyVCQDjwZzDNo0ZdfxM70qi907FgevGg3h+jrWgI9jK+0UtrXf60L3JNpA3vhP
9k8JvfReOpc8mg6SA63f8C3JJ8n4ul2VmpH34fy77doSmw839f6X90TGY+jpaIPXiFLdy7q2rvhF
ZnXyt1RM1bPALk0vTQM1es82N1qUjbfXfnTMVvWITTFVzBsLwBpOcE2eMh+uOheylevEc6ps0SFN
LyJPEAH/aFoJc2RZVTztUx8eEf0ZHRqw94UxWOW2CDb9nsxogmLNFCcKJYC4wnkjFbM8tXWQ/+/F
+bKaMu/nVyo3GQckz6ihnlCgGkMN5SJrivlN2u/Rm/yxqFXCWIu8NWC0HLYEJf8gnWGC8QV5h7R6
Eu1qjDGyHfhhJOGxGzlPiDUNirraov3RQZeOyMoz4Q46EDFgjd6ZHkNT3L7IfhYnhkHLehFjQopN
50brtrsWHAxmd2TkDzYXbSNkYYNcX+dVzAsEirOZZzTdEx5NByIS9p58bzHefJeS2C+4aEruaX1Z
r7a3PyNpj66fDQowAHO2rscGvAy9dqhQGSG6Xw+PEsKgu/3K5P25cEmbIh571IJyQRxto9r7rg+M
32s9Qo8gbjB2qpoTPikpZfHPUxXrEK0qOerdzfKYe+fmrNBSvClXwLf9mOX4agIeCxqbomaVFV9t
Ea8Y364pUrmdWWU1gtY1kX3EdI/QIeJ/QhExqrgAkr6ynDEJslnD5+OgMFu4EoYbolSkRz3Ma1gI
+ItN1R4Oi8DBR1Q4yALF8NM1S2ZVJ0ZK2kPJmnIVD9dLn22f60klWU5xT6IWWgDofpmymGTp39di
+nMkXXJreWbFYzrxX8QXfvF5M2aEmk92EShc+NinI8ERz1bSH0uVxHB45FepWISF81/YrHVvaZPS
EFEjYHYfuTjCUvHdcO4oWKgh4RJJ1OcfkVfimJUJxkgKDwMtvZT9qnkynT8XhIm8BJsu0VpSFMl8
883eC5s9dhu9lVOi17n0hxusJ2h+OPfcAd0uYW59rx/Ci9mV++DE0pFGmYeTn86LSUhWjdKlzu0V
Sy/FvC/502U2EKtJJCfaSyK2IZ0BeAPJ27PnQcTNhV+ZwLNMlYEWDJEW0PtzXWdAJN51hj6iZGdT
wptMTr/kvQ84qOq/gzE5sAY3XhmIGsB1yiVp9kJPnhE4XXQHYOEQZ5D2b/YGdTzEMzBFTJij2piq
9goqazFxz0EV+QbcoqLOKr+5pK/GhYvei8VZu4TwsKwRtRN/T9rUcVDwadHoYNRMRjbaT5+a5Nje
MaR7F2DOUpFzJnOo/LMKmPmodZyKioBRrFQBhQNmgiKDsYV5KplV886komG69C/OGr8+q3GgGJhI
OfCeJMFr3JgX0O+b83Ra5fGkHV431sbamKPe4e29fW0P2Oq7EEcwQ+Tu8iuJB8Rt4JuwY8gssmqT
dQIeB04nJFuJi49YVPBvZF5Q2bAXtybUwn6pg3DYpWSRCpnj7GRSQVnH2F+zZe9mlQbVnuQD5d57
VJlgQB8VxuVlsrnsLjvWwreH6UPlKUE1mZSJhWjI6BRkL8Q8e2ev9Fcl59ycx0ulINwgdk9tEx2z
cCIGOUK0nfuZHBB26xioZxKr1RiZo8qwilnoMP+OapPC4rJWOR+1i+qsaJqUb864sVGNWa8A7w1H
FRwzJzP4s8JuXAH+rNGDPDiY1z4lPM1jEGbJLzmv6W38msbjwjwKwrHSKiOZPpxs+LhkTey9CJxy
IW+DkkD7X9hWKapmkt2Kq0UFtQ5G5fRqgYlzRSO0BeAAfO0k6qjYCMS5rG+EQchzqPuHwOXggcN6
tThO1Z3ooGGRDfJ1bpZc2Bq506t9k1dAk0xEYSpyC58sthnTvzF6Ye8/h6XZa1KaPUbP4XP4YnDR
g9kkOu5j8pyRtJ7oCBi19O/GgREdsqycAbQhBVUq8LQyQSUSBbWgiH2kaGDRYwkSi62EwBqv73tY
nZiT81zVrw5MGNTAID9O4vOSTNVn16ijTRjRFDNNhPgG1797YRqUsMIy1x9k5Z6nlHuP0r/0787c
0d5tacyTQIVxiQDB1ov1Hc6P1GODV7/WSzzVGwcs8+DSVmOogp+Z6R6U9ojWt0QYTjPEjVZq1j4M
nLlOPrP7JB5FC70y78lzqBwO6UfTXhxcx+U546J4RSTHis3mHb0MKuxw8CGK7wAyK8BGmPMLScue
dKdR2SarD7El/QgD90J0hwULGQyWPFI/KajpVqjYP6+WMS0NKM4QYX42qAqQNcmgBi2Fn6xKVAD6
qxOZT6vN/bcOsCmQUWV0xY8HYCPBkbzMkqMk0tX63P7Um2ciBwFHOhUHVMiR6BzIFLeGkomlShYf
TFQy++sMVAWM5BSAzgd8G7lzrN4iCworJgvZMUJLlIvVWb1dBlupO967cwWGBy/k6hcuzePdLBSa
FyYRMo8Dg/5TkKoJ0A8SxT2WCScBqFbrz7gOWk1W4AMgFV62XdvsJ8zVxBNJ0ArP90k0IpMSM/OL
usEY8C8GMn34DGQE63r2wCvtb4/JiZSS0DynVqWX37dnMNUysvuoxyRhYyIh242blnFXgK9aikvr
E+rU97Q+fwav4Dn6TCqrJiPyCHYpWbch3EgJVQ0UHJtGofsm+RFVFNOXCKM9M5H5FODW7JQwCkKh
AJO+e1dals/4YpdtzJWc2dxl2P9d4NU8QXlfsNwRo0o+Cge2u5RjNdAhOYkkSatxNagGDB+1CwOz
x6Rv/Ks4LymoGDWKeVUXwpHIy/yQSTVmDOmR6oqpwm5KjTWS9Gf8goE6LMG7eIaX5Z0UUeEnSvOi
T6EFEm6j2NvcGCQIUjNQXuxdCr8TKKQDJwJeNbWzakrVrgirhoggWaUfTeNiK5rCbvDCq6m6WpUO
ZmZ1BrUOU/UKmR7u4pobcQT/pzbUv35hQNLdKgWlQGAU2x4yiOEV/DrpixMosqrg9X+TwnVF+KLa
IL0h0VMejcr1/zbbM2wChyTbSLPPS6buoDdJGHGBda2MeU1qSLI3BqResGgVs4e+6EHyc9X/T9zC
kKRsEw2dMm22OB3FIOQopTxtBcaWaEqz1IwVzGW6WeT9yuPYFQVT8I44Br4DIRkCAAt9kZYhkRvC
KAliRG2gez+dFGf77fv3/ds4ZRD4G/hcfpKSQ9pb7zyuMa+KplUQdIGxaZrT2uCcCRnjf2ROVeEQ
Zd1tOub25FYtAICLiCMNpAfdZT8gF8n9GIuGLMgKrTL1iiAipvJQGqoU+19bsbyyt75mhN9Bi0V+
5L87Qlpzi8vr786sxOwGhkDRAh31mGneU8QIKyd/CgLSZ9XaClpMSYD4Dvdz3Xcv5iaDhTyZvy3S
mrdDJ16LFwLrCZ6b6uT+V9xQNtyZ9wceCB/0LTMTs+4VyGXoXiaC5RDbkR2F5x9MtKfXP/NWIaZF
jSReqMr7TFb/T94lcxZOEWLcZE49ILdXTyHcUZe2mne17yQ6C9wxxYdyAGi54kfVpgqoTbXY8P/6
nCAocBqu96x/FTipUwFVDVwtjlrrKApxHmBLu+0OmOMEmaJQlpV9m6dMBZWb0EBbe7PLkOIxbO9x
HtOE8aLFOAE/nYaTegbDLHMf4x6RkBScdUZ6Sq7LvDMZScGBhCQfgLRKVgToEyK+6H5nybnF2+mf
WlLSRj2kn5KnWVGO0Uw1vCJEUyvpfqzz8EPDgrypZU7paxSjSEPDbnNFW3mY4xWlZqM87mAs6JEB
zRces45On9XXyr6hgHEJodX5yBUST4xO5Gg5anQqLHIxyI0wmNqcmcssQtcW4/i4chFKUfwC3uuF
ZyuWb3E/j3kVwESc64VP4IsF9uJ9hvFw3WXoSOLDNsH2GK7hisu4dmQAUMApybm3gY6psHzWuLZE
BrlsQFDe1bpsLhuZLoUw5sepa46pjDrU6Tg8G07Rzd+XOVsiaeGVmO+rxN0Sc5fFOOi96BYRLuOK
U/EV912CR7xm18CO8bVbwhYXJpcGF8FWd23gb33f7y1hJFd/WIl+iugZY8SM5kaJoxe3TPOKwpF+
44quqIE3UX5ViYQBTsHo0lbOy0hfIQenHmUWTCF45QlOz3F9uVoKfL90mXk8EOIuF58CKBB/0UMf
+6XWgRJSAFfOAUrLLld3hnDggqICYLgTcxGRv9H74UZROIH6SlrVDNAe6vMS2gJMj6U6l21JndqZ
iaRnAsdkzdE/B2RMkVfkB+WM13l0HCWz+PeGD0aoy4H3t11CDRgA1OyioY4DB6PpuNolkWPmx+LD
eBbNJGJCEVc/RTB3Rrx7gR9nfQ+ci26jOsyECEjAZFZG3W4rWyAkK2S27ELziB/jghGvqaQkmEHb
mEiQcOIznGC+zrCO1AL6Lq2tXJtZwcM05J5CMGUMAYH8u07rJFThHXRAQh8FuUPQLXAtoORgIdgJ
aBZsCaxJZOqUpcDR4gCpEewtLqRA64L4MC6J2Uy6GDl/JXyAsWSh2QYMLyI7d6CZXFqmgGXLrhYj
BdS+LGOgTUZBgdqCmDbBAI31mogrfGPrAqIsnhy9aNZFM1NGkL16fmnspajXfoVMTeEerH7stvk6
qBVFDJX2a111qW1g5i7tUqYk5etO2Bc5hRq2TIB9DnOkVqOjQ1iAdMaKJNUhXUfIn7B00tnJVHPm
BtINSVh7K/L2mB2zG0nrZQBnzzaHYsxWFGuJgmu/KLJBkj96JyMdho6s9HwfKjDSXcSmaM4Uilgk
BDR9RsOKIgaeD6702Qes01wOi2xh7pGNze6pU6x99MY1zf+ytcLjPlsXT+Rf9tyyH6Jzp9Dqov1b
RjYo3QTKJ6JVrwgHbi/ZOXZ7FtYLx2p8mh1mNWyohxlOSEV58gcKYN6O1PU/ZOmCIjD6HVEV6TZY
CTOJNAJGJmcjl/7yGfdrk45Ndqx2/6wCYAK4lhZwfMHYXDNciwOtkqDX/Nr5FRoF+jiTyXAxCTXQ
7yC/5x5uUnPXRaVKKVVu+nfLB9LfbnNWpR6oohFs9m1XST6uU+WIvBV2ptAeBtyBUBFmXGCV0eqT
IRiCa3Oke8tVGraDYAyer5eLWOlUG6abZLQd5nmeo2GdKBl8rn+i+vmikm4TDr43af5AM3xa/k++
t4psIettfaCCOJPpTe+D30SdsHZmdESMelMubt0mxiZF2KZCEbWSpcAgqVLEiWi95KoFvleCFew7
a5tqRMVHg6HBnb5OyLlWFtNPj6ldvXovOd8PhvUt2SvgdCoE1ZJwkpR4KfcAOiqe5Kc1M9oz3Yxp
aYIHe/O1Ql7bciDFT5hF2pfUyPb1zWqcbp/em9VLUluM8rdWMjtNbjPdPKulbjNt33J+KDL08Vvv
ANyQZtSqeIdjh9T3yCsv5IKcr0j2L7bMzqH/adO0sZmCDheAl/WhIEcsmQbOPWHP0vtLwSAtdH7/
/XL18v8UfYS8/HKNQ8u4rDwqUqDDxhSazV9RYojRxgBP0CnUiPooZ8fFmGEYaNq6iUs8F8Dei7Xy
nyeHbxvvJ3WktS/7Oksto0POL4i12YknlJHA3G9KScUBaWGIaH9WZKisgLgMq8TEEG5EXclwdYde
yMnN1mzKLE43PZ1CDTRdWNPq1ZIrDplKp6dLROu66aJR4brOFQZKWF1zWvHtgKgGqt6fmVvomw27
qmQSCiaIN4u4jP5NW8uSmdTuFllGce25p8XbVXBwAcPNHqpaHuJvm7wQh5lKPQuaTIFKumdMADdR
5fB4sNWfzoGnrHvi0BNnDQLOSk+o/LU1rXrq4CnPeM/LLuoR8Z7Sn9kFXsvQgl3bUgx2V60qgjmG
fFJswr1Lzd/69ISBqxMHQ+EXkXAE9intMC1LS/jbrbahPpD/MvMG6tQi+W55mHxTBnse4hYs16rP
NofkY75DP0Ddztnct4Ot7+yQf7Ci7PTs+lHz99Q/9c3Ol8qNryE4ns41OFG2rhjJt29/eMKR++4l
zefM3D1/37MQx3i4iBzJaRPUYuwB3gKjpxJxZDFnldR1dW/dtqUnmdRF2/AOjgnK8RiyrNLtPlse
1wOXFqp979MMdhBsLPCf5raAc56twIrb9TYGVbjaQveEvr8OKpBMjgsJ+x+uMAKm2E8w27MyTinQ
ODnwbOz7YRsqCRAnoW0FNzvPrj+SaHqQ0DF3YI2kEeSqiqRDyQanfJylHq9/c3bdpN6FgXjnOUkR
ELEffHBV4L+Hd7VO/AAI0F2BnYW/a2uMExLf4depL4SVPzBh8z98wg+XITH3zwxhA9ZWEDaigJht
ek4Q9hYru1/n+0hXvIDF3sdl/zoY/NyENzLVTMaxwxaCQo2K0dRqLD9ZHXdY0oJQ65nFLlJK92aj
CqaURc1h18j62s+JDyP/EabJbThXS1eSVkbYdogP7eaqFq2St3y3DbA4GDuPKCvWSGXWP5B9E8c8
C3ApYTlkLMFb8Q7qZ90O03lbZ/TlP1/WRtF+ytqVgqzC6irkG5SoyD30sTPvfXDqlgeG8yWaAGLS
mm0XO0bqWOR4sejoDtHyv+Pyw8xSbxqURNoA9Gn2wrPp3Qnd2zwGFyoMwumwQpMQ4k/3WXrBvuUl
rWegIUh4mSptsKe3HQ6r3nFIaXTF7xsfW8hB08ogbRYgBVEDIX4p2nSfDUSyfiNuf8AmBtZ5QODc
tLi8x62f8GY79+mXDLru8ePbixfpqORp0604r9QmSZG4zmRdJXvLIdgOKHED8OprZt7hx6g3S3ba
7/2PqPNaTh3bougXUUUOr8oSiCCRXyhjMDlnvv6OuXW6bsu4bR+itMMKMyR1/MeecDxExGG0MIJe
LBEtuphPekLumpUH+bwypyLIpJOBfHLQvqLM9vKhIw120RTS5hWG/hAtma97XPBh+9dOKXgkFhSS
O0Ch++L3u3Eazbiwdh7D68r3txIYcj/xopbjWlAB4Sxan6gx8uLYcdYM6GIbzPJ3ofqXSmWUbCRy
Q1mAijWXjYRGXXHVBhSfCRRVxc6Xemkq1rS407vf9/TRwZfTufYoNr7twoX9vNq8pCdRyvbTV1CL
941WpXP3QVEO6L9XC+7fisvUJCgh4KW66ASB03RY0QnZ5h9xtnfdY7wYYkG/HwTvr73PLcpvGnfW
vOQ0vk3Z3k0FCYE3oQbMBzQIKkIYdmrtbRIRczGaQ4fxg9pFwoU+jSrH1o2wkfo02OrP6L4sPJw9
5iTFix8fx9dfpevTqquEHs04aFy0L9AtVGyytnqK3UF/Xe0FioZOmuYcYZB62zhtRoo+Kor5mwGB
gMNq2GwGUY98DryEE/QWY1pBSnPmHVH7mBM3CwvZNSXWU3vnTztx05mOjQSih0Uf9Ip+2Bc6bof4
ZaP5tLH8nctKuPmu+l2shbGt60OVNTavsE20DojrkfEzAvvHDmr8IUQOin+BDGt1OEvsVdOXi5ut
EwPkt9m3WFn45WDFY3axIAgYFHPVUOJFwbHokCbeo+IUavhv4T/qgxOFoxvjjMvjvdjp0G31MJWF
xAJt5RMNOyNvFSI/zRKCIM82hRjSZ6DxNkJyff7XT/gp9It2Ap2Uk+x7h3aCJiacqXNYSR6EC3NQ
UzgYsAuW5R4LX8d5z7cVajTY3YNwWs761bDB0k9/6TuHc0U/AQJOaTBDfL3G8kNH89oc5d6MgXyk
CPdhNfrrnV8qO38kfUDEj0cZ1hwH/B924OdtvXZWv4LlONzKEXVBZ0nr0Wr1++jI0ge+2NhUdvg5
tKDmhH1jDkBOayc0aNIb9aXPhXWv+1anC9+AA0I6PBSmzT3gQaF+0a8Jp3G57Fchth07pTmz2dtE
1uw5WOcicRy4CaJKqtjD+mMRKAAAElF3iQ4Yca8A+Oys3ftjDsYDe1UK8icH1Pp+2egGdqCvgKyJ
7yk3YXMIo5tYhYy5YmOsIqEeyYqZqRHMesJff6Knd+0Oif6HvaFD8L54t0ushQvGvhJmlIlnzmvO
D+7LCkD61JymIBpga5weQ99pBs0e4XcUHGbOfeeWe/A0RENg545cnHjTtOGkdDIo4hSWRX/wF6kw
gg5C9JcK5E/5Un2MlBp0akcBtwvPYz2RxSx6r3yrgDz1yZ5BMmeJzlMiYYmt63OyVjws1osxoxpP
Hv0el5PA0RrCsG6OWYhhWzVjDU2vf2pr1o35MSRk0/lg8SjaHnONXLcznZPRYIEc443cCdlcbygV
VAjW8WmcVuZv0AgE7qMw7IP0uNjJjUYY97pHISrTjIm7x05XDF/Tx84yQiLyVT4CGOH/uI+2zsyI
m81c64PQREcJ4t3M93wLV1GkOTRBNmhJhWElqPLSYHCseBniGC7H57cVaqXjUcxHuz9nS/ZEvSLS
w86NEE+eCXNMFIYd5mBnymScx9NniD+k5qUWScdjwnqcDBI2nRCmJCpZ3JWZzh/mPEbEM+6DXzQk
MTzFuVuHx/IPOEhzArmh99nxxo7nzTXbeUCnU+GPJ1Y75FxZ9J6AjahdDNJBiXQZ5WsjqXG1e1Eq
EzeiNwXwC8YDcDuAdQuqHYyiIT9uPJgrxABR9HOF7vYTIRBj+7bNNpJnKJHj2+nVjvTfSr+22zag
bBpTwR92b+QmPdC9AeyggJg6ZdxF+K6kMlN5Wela98J+hcSFF/zj/4wf85idl9o8R8RbgoBjB5jO
2QNiytT9YTSKa8RrRc2Fo6fVp+INip1DmD5oD1LAaGpkGec2CvMYLKgC3zwPKFiQ1ZIfwaBGJgSw
OeUGFQlXziwpiWdytO+mMjH8a/M5mFSfgAD9gDMVJSaqkTe3ECL0xpzPdT/NPXVwzUbBFxdUjbVP
MRkONAePmNxBbKHEoYoVPVGpRjnrZeEO5BKAGrnEJxCWAOA2Vl/URYAMrqnFVyaNFg8a3GlMrKx0
h1LhMUxoj6Q1dqdtuiIKjtFpxZc5137PiUtzIDxGAB+iwgjMKOrZ8/foEM/CspXMwyWmTXQ60Okm
Mt00S/wmIV7B02UMOn/F5Cq0ZqCk05NnmPsYyHkHmL635Xc0CwtNSNewgNcEThFKteBrUDWDtoGd
/OgS3dNLT8yQF07luyBvw8oCcpHrrACTKw5WrQIED8vsBTUHpUZvxA/DgtWRWbBLtBoKbc8n2zt8
QyMull+6F/oxJQzs3TXuveKU6Xwab7Rgi16P/y9S/UyHXdTpJyzq/F1fkB4xagd304dMSataUBxB
d6ClGOMIySJIFGQlLBFzX10p/cT76fcxpzI/dLw1Lxyy5PCUe4+7aadhWlkwKnm/4cbFCkqvg6gd
92Xme3qS7Hl4j9RfplzILHbPUNtqVTxsIi1n9vNdqJC9+qsjoVie6kbNBzyKf2iX1W46L1BLurKA
KELAqIUcB6Dd4jGzX4fWCZS7ijY6hMBUuqbZQMKvo0jlkqrbD8qyH+cHxVN0dQv2GUmnjyPZ04aP
YrIUcUFxSG95Q49gQ1egjLiaPGakkSqlMYmgyeny7VdNjfw8YKDSLFXLFBvEeIXSjqnai/Oh/paq
dGdfjVxRTtgeRLyi2wznpISdGcw07q5Ke3Z3fOOnDH/aYuycUAvUm1FJX1h7iYA1+OS/jV/SIErI
1egD6bu7SnbtVZLVmlVvluN9biwuER1wbrNo01yj+hAWfzYoBtzD4jA/VPNJiDIZMKvoSlPGKbHn
voxwhipnxT/VDFQ6FRlRNxFqzqbjkEEd1Sp60fYw/n2sMSoyUh0N8i3RkxV+qyNLndi0DP60UBBN
s0Qiu4VPFUm1HnO32xFGeuvgR128mYX7CPUZ+5bKs44lhosZUUT9QcRJldTByXl1CvE++PSFMpAN
VZ6cnYvJY+kZOepLo7xhVHCP1Mm6BdqAJdpDDfwIJOGk1uCdwaHihlBPom9kVAUwmDRIP7A+Tm3J
qcE+5N92Fv+7glpZ+5tR9vmlGY+kpSmyVtEcLhuQDM2Sf8d6KksCLXDq7wgkKxakiBM8DwO+ykpH
Vt4RL1NEitWPxD4z6GyjVW5XOWpdmR80Ji+RM2gCCHc8c0+jrZ/r1yiSqkyqv2+X3MMGvk7FURVh
iUEhtUlWecBRz3TF0ChD36w9oDiiq6Jc1RBVnf1A5VcVV0mXjLyUaijpoGgR0DrbZr5VBZnXPkwO
kxO32rBKGaNEix8KCliLbKhLMoomFUAFMAOQc04MdqQ4ymDBMh/TIx1VQYaqxGNdVXpXHKKHZieF
PhCKs7VOHd2FwvgyvHFQXvy5/TTGufFn+ET+on9DPkOcPOTlkJtDhQ5s3yamMEGInYGcDECHdF6N
INmGS/xFZVXWCJhuLFBzqfNo3TvEguvQSmWtBl/E6MdWi3WfRZ7HQxQGh0QDFiEKga0QnCFxDwob
wJobwqOjkZGgBx9skLHZL8RcO7UL1ILB0xzLdmOcidPIiJ5uEXvCyQfGh1IMmkeS/jMLi1qOxVAQ
piqAXIEoa8hM3XwFYu+dfQUhEEl4CqMW855qvKfPj3QQdEj3SBC4o8EOSD6DB1wYrAFhJJov1JC2
/puuNmOk0v2P1JM1eaX7qtz5Ru1BSBI1JjOiQ8mqTstxZjOs8a3QV81MLUZqMqnDo5kv+oBoBDpU
vCRQYBvPRroEzaruEK4QfSCps1eA6usi6PawCpNPc8scvCChh+R78zQnTv4A+5tNK2kZps3mp/J7
aX/Dd3gPCx0EIrvYfSYlpmI1WjUbHi20VqF5eNsf1i+C3IIzGx6CUusEjt6pefM+bhW08zYAxXb+
Ed2LnFuGJ8n/8oQTy7dBm4KsBK0r/J7wFqqSc+otYuobA0W6Kg1+EplNI0YBMLsnw840m4yUE3fS
sBGj7WN0hhBZfKsK9f/jI+UhwCZfb9YTw0H+OrNYtX1hyjNcuVZ2dcpEKlauUmMK45FCqAdm0szS
WJ4kDjM0VYKl9Yo9jxGt3VPH7uDQVRs2flGMgZU0rOD6/Xf6W/1sfjbAsgtkIxY4+Vzzi+EzmykK
KfeGtW99ettWcXr83czPmG3Ma2kxyuNcm/+5JZVWpW69ks/0hlLNqf2YFjknU1munxmU021nN33C
WqJaz5Cb0p3bHu38s3V6o0tYoWBz7e4na3hYBC7IB9fjImCpnwZWMO2zmVd3rqyUo+TLpKaETg4F
PZqfd0+0ep0Msaa00qpborxOBE5IWoMbxPmZXU2Eq1cXRSQ13U9jVth6qU1npAGdYp1k7V9fg6EX
jl5ErZlfIp3JgznMuzPkbcCTVgitPmBNoUn1tfqrbZQdum7qyQj1L+qvOrPwG3hRLeNCbNVxny0m
34n42zBoAOI/Kf/1Li4AS4Ei9HYktJlRf/Qm6n6ODVxwD0G5tflqyRLQUTeGHP0dFoSYBWpZuLFS
ATXtabBK3FEEY0kqaeBSgwPx82VNWw02aCdVwCn0ABKBFozReCEQAgWBfRbX6jJgGQI0LcS1vEJk
LSGfkLJBOlR8HA4INlIMh9HPQaly/ZP5Dd9BtF7dxtSIj8HnOhsEBcBlg3oVScDAxPPsNCuayW9f
LeUqxBbMgyhDmTjgHzvgwy49AT+NOhzSknThgWFzW/nSvBJD7Oad+S5d/htkJRTPvhFxXeuLfqkP
oWP78/KOw5e3CTf8m+7IQooWbuudCLeeySWfEMeXm5fk3AX0NlBviq7FEJmjCKGVu4TDgw3g2xUp
bGtXsm+oCQ0Lf5vFZfJILyk0fqdiK2ZQ1AB0CFrDy8njuynl8Tu0gxeMhRdeKTvk2Z7ouiD40UJn
J0EGJJEK1HW+Wd7njTaFdG7rjqrPGXxgvQaVDZENHAGg3tHFv+2cN/ZEI4yl41csDSxEvVHu8d7p
xT6hbvy08u6ODJuO6wfrQyrlKoJIpFsuXboBzjJbncbSF/6hNgXSF6Luvi41YPnl72/Bl1qcCHl4
hnpIZuKDKBiEaAuZtvOm958MU8ZiB3MmNKs2RKqXlMx1lHh2LbmFlr6jbJPpt4XPFqAm6VJJh2+m
yjFxpKaOblcOsEEm1KIypHIMhR61cEXzEWDpTtlwvElKKBzaZUbW1b/u7Afbw87aBFvChKjM09vf
1qM3gwPq7O+cshLc+dP0nMpeM4fwDZX7OfD486jaOgaV+B3N0jKf1QwnrwKxAM5ys8Gum0c18m7V
nUpbAxDHwFh8CZ0Lwe4p3hQ+7jolPkCDrDASzAqjOegk+r7qbdNtuusJdv8gIXz5ZRYPTeBHWw1a
9moEpgqAeB++Tk8NDYGatwJ8/A4LrW/rM/wMbwQ2tXH570tDQt/4QsCIhgCh+7G/AVGySfYsQ0JF
G2I7+w/aJ1xLXc1rsGTOWHqrOdEeuHyCq2iREJBQLBPT1TCBh+gXu4h1utCU2NMB/V7dJDiMKQ+i
w8IRFog4Hr5EC4T9K+FAvGOVCI8TXWE8CB0h0OFrVG0mF4+sh1AymW6CSuFXiws5vTHQvf+pX2yD
K/H9FsE16UZj22Z0GeC+eUp6FCsfI5CkQR1dCxrWSXZ8+rfuNdHt0ac1W0YiHZehsn0q2+AUHk/r
9rQehKVk2R+ISFCROhg9M5UL6FuhvDY5DFjovMMUwDTkB5Da8Wb6nsvVqj5poD6Gyts/X4ANzgAi
ADVgjGJsb2R6qkbqjwptduArkNFDHh7CvaN7VOzOsODId/Nd4ce6o4wwojWCHAaxU8hHPbJMRyIA
Xzfnv0H4Xodvt+ELMSZYLK1s0oU8KRKJjzIdNlnwsUK6vkxTGfWAZB2AoOTh6oCXohfdoIyTkkdT
sMJR8q8inUCPkWCbNCDfgNRAhHQak/3yMWqEdUlvACMhYFMSIgGDx5xcMhGWb004p5COchZNBNIy
0zsPetAeyVyWdMeRBVDzZOddUgHcTp1TBxt1mik6yBU8HiQUkgo6CieVggi09gK+BhAQ1p8w7y9q
2KYtJgplhp7JPrG+Vz3y38/OfsdKot/+K7yEL8PCEWes4oZYnVJDZJfAtNWxpD117OI9p2o23Jkw
0USgskmZ48uvYeJvYstPliGlaiooPntbsoPg9LRCmdkvl8hMlWlf8ooIUCFNam9oCWr1+90QlKPz
jn59tx96UKLulrRT9uL4IIGK2aploUAlihT/dT+897sFP8cIFatEoHWjbHVR/pKQM8/fRapK1HWY
AXjN4m8C061htw4YW426bgIjjhd4YUn9RADshEveZlx0qDnYC7s1odAnaqja2sIJKLlOr5aLRXVm
vYsGIJM+t5q88RGcb6H+g5LgH91KVETdpuGvzp08mYDNrlZf7E7e+u9DbfavtLc+Zbsy3MMUOTho
GmIBVB3LYmX2+3ZL6nVfAFt8bQsqlDup8oz4gzZQ1X4AyyCoCHO9XA+jvK5YUpfw0bqYQS19uit6
dfekENNIwyBIC0ExCCib00y/sLcjeheXJxUENEvxt4f8YPeRJ0l3m4r+aPhI+zRvX8m1DaqPP8mO
fDo9LqhFk8RRJLMD24lDK1Q/SL1ZvutRU4/mkwx6Bft6O7R3VFfWLmgiecWWYlCqxvEiERH4JVY0
jgWErKbortEmBnkLo5ReJKEVVbIvw0SiqgjA+z4OP6jiL2u25Vuu5f9aVmK7CW09yxp1s0v/ZBvZ
MAQw2QIx7VTDuGH/ADFGCo2h0Y3gHdq/I9lSX+AHQbwT8BA7nOhuMehCfJjy+DOh39W+u5z0Vsu1
WzV/0m25vj3xeUGrZbf5xWt5vIU2OJSyVNCscE4SCTShdLUslpqjZbWscNnfxUcqewe7zWD1aeNw
R8vqMCyZEVTmOYdddXX4Jw/tMxLRC+0s7mIlSKaHPgT+URfuHYJsZeady8fyeY4VFUPfJXwASqtz
giR7S8ppmkFdpmM/pOxPT41JSWMg9n4vsPv6Nx5HubEPL1DbopBXdACL9lQmyUYAQmHLWO7KfBMW
Ba+vuzMmsxlnPiBDaWohZ4J0lsCuCvUfBgeR8YEPQzDPnSyv2qPOSzBhCPZKJgQCU56lqo4SAqVM
Fb4rqRCS4kb5NTuoISqpIvYly6CdpIRB4DEdX+9cBCGTCYdUkSkRq/bDFiu8/s2n1cJt7wHMj27A
G9GEFBMP7CKRu8CJyjFh2LafiMVeTKSmD5oHa6BIam1PVeGugc1m2Qy+i1MTQhAfs8HyrCrOBdZZ
mkmBCE8MDoR3f/dmg3W4QQgTcLFaFKrnSGeKO5gDESlruG6VTS94drW/ZysuMdJ1ts9rp4A2xBl5
5COgrY89Hr+ZAJLyVaBRYW5omjzcAw8Y/glnV+OFhgWvBgSt6iPpxj/E0kKDq0/zhJSNOXqxeh/r
BEBRHRedrYIHwf7BOT9ZJSCfTcQpbcyEDMIXClid6dhjfvL0F6gv5XYB+IeqCls73du51rDX7PFw
FXebAEL0Npn6L3c8jTuUl0W5kiAuWQ8/FYypM8NaOY2s8HYUhRrus3kODvaW7ZbqekJ9us8cSJb9
OkqcB5L6BuHeG0lDDdIW7dIw2cMXu/F5KfiQu/aJ5giuEAzMWXOaXhrYdJcKrDOqnGrVUQ2a5Qox
RBYiOnRvJGJYbKYMbvrRHRp2lO15EM1uOlc8WI079fHobbHG6QcK+kyMAnX2ztxTeZ7J5NHNInif
4zTD6kcT9wu9j7dAB4C6OjR+i0aZ3oFWUGaM3o5+VUOhoZOldVHZNU8zfTpTFln13XlF1FTVOlQv
0Q4po8/7XFc680uarELslDyKNYLjCpR7d5pktr7KvtLoycrCWqP/He7LP3s5WgPXjvgpp56KUITK
iCLXob7ejZMTzmsxN/rb2sBoMJCDrr3dQHy6ExLYmiPipYujXGlrQdEWrEOVd9a6ms3lkxNzVpl/
A8/C28bsVeJkX5zRBlXVX/+XhclPfCLSLnuz73eXFkspyxxrU0IDPFREwRdtfT8hMFgmBAgJhbek
m6CBAo2TkAASfrELwpC7LT2cXbifktUK6+LS99kAGjYhhsjFifRRWP24IwmVuNQISS67I9GYjp7N
AstDW77dcnkXrZHfxQDoaLn8yvb6dNtRpGL1Vf4FuFvUQUACIyCYbrfZBLBF4F4tjBEmvKny78qB
XsXfebyeipXX4s504SKiSa8U/bm2jVmRNdJG0Hbb2A1NCGG+rOskBvlOCh53/Pdh0xolv5uNzIHQ
Rrk4SzMv1Lvpe+E8pO8LWoMPb74Im4olq33Ev+FpJ+Jhk4mSeD8cNE6rVnePWZ7YEr8juYFy8peQ
pPUmRqMyF49z4T9w6/GP5oIk3YfTGrmWq53UYqKypb6jM5+p7/fnFNeUaG6shOLdXEkrP3ZQ+sN7
cMkesuye2GgI/Tp15yDFIEaLxs292ecELTcDTWkNoSu1YOY7m+9vqx6+hh/j8MqOgkDj1QE1oFob
oETz03AIJn0xHIJiGkKBebBBIGTB96DXaFHBpPELEqdCRW4BYsBZzACoOGazcNSWAedrQ0+wF3cm
zWHIDLtTb27ukUl/YBQvHUeAyBaYYCHeIQjcXJT+WTOH2uuYolo//2aD0oNVFFADQCD8p6MVUE31
eQTElYAD9d4yafjZeH1Izz2H7qiY9WsoDppy0ssWz16yNuogismgvDarY7IciYlRRNnl6oHIFL3C
5N1GHhkRxehr2h0qf6HowORWEeEKZFOWBR+g8mOtZ/qjCGGqBqggzaKuYq4OtLbAfqQp1dytmwKJ
o6sC5l/UI21J9JEJhin3CxybHbJrVneEv9LDUNfC1KfZf1XPO3EyhPQAUYxoRPwcl4E8aifXnp7V
yrT0qaygMmGNi0GxiCcRwQklNUFIyIdSqtekOADIeadZ8Vl1CB1HngXtx0KnbmquF3rZUsASINtU
9zDmg4qB5JVX68DsQKp734WwgdzSeSIp7wbHBZL2iZs4eDr/4oxgVe9SZiM2UFdB1WOBtolBo1Mi
v1RtswhQgW2SkrHqApdEKOudkULfosiULZ2oy5trqWsqHX8l+BLNlo+DAoc8lYGCt+2rmql9CMsz
BkqRWkEJ2RwagSCzL0MJi6wSSV+rT6A0nroh2f62c0I64Liz1URBHEAc9oH0kJ4cDfeOkrGO89/u
ab1aW7ZZingq7n3tyRlPSDVDvy4pedHbt3P4ijW4SRFw9bTWbYQBscdCvyM3fYzh+KbSsF3R9ij3
r+hwbKj1lYmE5UOsxLdBCZui2ix9eSozXvnHivtisfkgSmr79UWFecQ+oD2AdCu6E+tQIlQ4/fAQ
vNa+8C8FNihy5UKbsNJrTMvWer7jo/m3k7fzSZdLlEwa7XNwHsn+4761nwBs7TNe38j0XB1lJrDq
qs0bg4+SebsC0vEOvJN0Gi4dQolWBdxBXEGZaR0+MFl8RScEiTr7lnjsq7Z0ZWc9CYwRNOLkxvcL
fBXaiGUQlEpwZHqwCZ7QP3dY96FhyBVBr9eMIpUrth7Wt2YSI2rRcI9zNbYqyEwTAiDZ3OUjyHhg
zX12AyQgEIJ4j2YTxC0mmbcaywBgAsQ2WPbV8FgitMw6fXULbKLaLtsTWV+hI77rzzofUPfG6IM7
PDnyHphfSLmVWMrh1Eda5+aKmslOJKjBe/QebRCuzuP29MQxM5mFjHeELek76X+UM+fSKchCY5Yl
HDsUA69YriBWmeqUKojf8NOGhw+qeZZoUQBBNkcJV0KL0EmzpQFUP3/PYP20nkCagHvdpFQgeloz
dAhED+tajYH/5AXUkhqy3PL1dEpgmiveKqCKRvQqHK90yMUJAXdEMPQhkZBMkYRIQcL3NOOVFCAe
DHQYdNDbE31OPStiVRAqBOpdVT4K3RqLFoscIB6x+GlEJCJDwrXguxY0I5LLuqf1TxJ/6C0SnmeN
cEHpRd/RiqPVZw32GYHcrySPnHJsUhxyAi1oQmre5tlPondlD4OGYmmpUmlAT6UyATtTc1EE0cHP
ha7i6QXkIZRsZw9vYSB1ghQKSKDtT6s/eQeFZIl+KOXS0iqhwwJ7WN6dqhWaNU+z7ElY6rn6pmBE
Asm1IHXPQJVSugqPalYcCP5UlFE83lddhrR+UQrZIsAtKAPDSjRkCAPqlDCiXlQv/WIj1Masw3S1
sj2F3RZj5x4G7PU2WcCibg+BXXOHJogP9mxktvZ2c0ijk7vRrSCVr8bqjTWbiph5Tmv84kWIX9mm
ZRJN/1ePlwqYsMpKKaYx+7BWT9SUiJnZJ0vE7mNSUTAQKjuMG8Te7nSq7l8HvKmq1H8wN4i5QJmo
S84B1D9TXZQbXr6ZRwUlh76VruAW+bU1UlhndGJFQGP8Pa0LTgbb/rpfhDp+3UiM4TL8ehLXzZaI
TLJJC/aORUIc4BcyGDcyStG98YYUH9xToVZCGWIGy/wrqwLrAt3YwL/odL5DIQKpA1HD1/YirRKp
ySCBA/qcbvSMEL1OZU0daS3PdI/MccAI4A5kEK0YFhN9du1k8wIZhjY0qlpAjHRTA0rt8wdIb2UC
hUA5r/qqa6cxxY2JyCB+/M6CN8G7vFFKrPOsswVGX/jB/RAv4fDh1WgsqZPz9RuDb+/T2TdViK2y
AF0YqMZkEQSOyQeIxFVSk5zghh18+e7V7My5RbsARojE3lfQJ6g7GcIv0m1EwZgSEYNqp1BuIb3A
JUVF3isQgDdmk2y6lPYPZIPPJnXhCWopDtKIuKWjhcAqfOXf7kGmkbS8OF2ecjSiRAhtaSQlK21F
mNZF0h48IGfAR6InhdZ/LOXDEsEqEanO7jMQjxShw24OuShFrJxlYLcJhaBiyDdVDZWTKv49SWUE
ck/Wn4bSQ/3gqwTnt8GnRCQvsm6/+oEPBrFZrbOKWyf3QKpRRzlkkyOrkmijAmOpVBE7k9DqdqF8
n+kw4ry7TbFH6B0Q+6jMJTaD6wL+gyVauxG5HSA2OWnqShudJ9IBIGZ9Gb6wjrYVcnzon64wYMpC
moycJBDdGc46gN+dU5vTX2AIl5q3OLNg2MvRGL0mep2SjGIYmrzvueJMrOeNn9skxw0TkQCleeKP
/nq0HhX7JxC1OPwpHNBBiZKS5QHNiFycwbau7m+X5IIUQW8WnPExxoaIIaxDDRSVaIFHk0/T2me2
G4f4bNVZXB2xUbUuqVSiNRA9dFri2rWyrVpzCX0hAQa0xWr1OyHMxTYMqFuXjEiQ7JEyQxJKb6fs
Mm/MZxRZVf+kq7usOxLPwrXMzZkPz4Rpw07u4n3F5CHa48RswW9vnSOsr62j2XgP6iXUJtHVwna6
xIIHHBO9LNWvj6TAJvyk8V+G7oIkqI7L8M1mRhp4Mn4ykCGk6wEV+NlVKK6bZA3FXKO69C8gB+8J
d1gKCwTjL0lLg2Ru53E7NZp9jZq7HTxG20FtIv4VeCSJ7FK3Y/28+Lm0iqMXa3vG6ZV2k8ZHwTOF
PmQeowMVLkhv0DjVntgYFQipQYCUMq0E+f6+IIlK9CETfADfRGNhOxBcSAxYMgQYsZegbueTbxfV
XeDV2iMRjCD9UGvjhP6USKNUxkDbipirKplozzqyPsZ2Z62nB4zA+difEZjagM4H91bCQuuEgOPs
Q4rWOxzou/ohWVdE/PgPsFgRVm8owPiKYPQ0YvtL6oiEBiagOCfq9ZzAmRVAm4E4Q/tFLRy8hL7q
X1WiN3zCIrQvKMWgYve8uQ0fUh8PQA7BSQYMK/qsmRD0dFBYo14nbxs0bVFUuIBz6nw7xVhCFCDG
kkp3i3ypdPolYiqlRV0+4c8yPVv4BWdESbTfZjIBki0WfEIgCvkp6686vVJDJcxAubE2UYS19gsT
1ELDTw2ofV3pGlrtJGtibEkSpJKKvS4IhwCCutXtNY9Tg8kAN+JKF8FHDpVZpVJZdz/oQkA2bKEg
Nb6auqjwEGql6oAfaOasVsO3wgptPp05fwY+UWc//a9K9TIBhD6AwYqADalTT4VpqRhLQ0MHsuZ8
bxiI3NEGc8ywUSCkQxVZqlvixBJD8CVysJYBVfcUD+qOusGUgwOGmhI4k49RNFat7E3VTxGm2GJC
na1AEevtK/Ojmw2W7B9glZXSpGhq6l5oF18oqWqv1gqjG/AvS+uMrAchfBIj3xL0Akn/M8SRTsDe
62dbukTmtcG/+5WWXm9e8qYUlIUYLsKPk+42yugImG3ppb736MM3hbegZkJVVLuMgjXt5tRTs0PQ
E1HglLPqDa4CCSxkIvkCrTwRLADk067/aVILMlMGJ61PqTqkDsIovujEM7wEj9Hg0HWpEe7+iZ47
0ERB+UV9RbiQW7pHItJqCui7oIUXz/SJMSuQ8BGY2UBHkUNI2vX06EtJfYsqRjFQZ/I6OA+OqLXX
0S2TcpmUr6BLwpnXK98pmS/S9IeGhUpTCgvwA8iOSiR/0FNYpyPZgCnXFiaVzuzKjuy2QKWP7pU2
9Ym5KTmZfxaazOrs0BID8heYSxtkfZuCnbRCULs8Utgr/OMrZy4QWn9IGBawkY0O9F8q5P2KpxTQ
FfLKEFxryX2lF5CV6+a1/aA02C4NK8NP/9G994TYB7Mv8fN0Y441n1tr0hbeKT6bLDIg+g3WtBaW
a5ZOxJvq+uRKnDO6zWtdxn8KLU2IVK28O08aOXmngGWoYJySzFpHD04F+Bi20rrF16xgF86tesHm
L9U5x+g8/Q4gzx5+v9PX4rE4TUo/p0kF2PDPZVHgdlrsJqXhbvLGi+CBC8W2/XVvIWpTnFpKmPJu
u3G+OU2jPTgeSaxILVQE8MyrFadWroDoNSRXMA5YZ0m5soNWMzuAJDCUTF15/wIJX2HfZqu6Uiso
+kxySWYY5K2wiVoVTNajpU1NIK0SNcYG1H4ESCATskj9UR1NASuB8r6EBXr5GWYcbSGi5UUuQqoL
PaHq+OuuzOXP5F2yLFQtcL0rLXXKyhao7XOWTW6mv9RMwqh3Ak9JLyVgOnWyF7uPbjoEisbGDIzu
B6Tutp2LZVpc7zyhiak0rM1DUIKGj7pNvz5+u9WSvacZSLF610JQDPTg16aYkn2hzVD5WAViQ6iT
i0ffBXsAO4VJFwWMOtIXsQPfSHodMUvRJLoOdul5sJ6+RrlJo0s5mR3VSocg7mCDX+ZlErvJG/mI
xewnP139lafnsbPmyUEa1tLd8D0+DFWkOw0FlTs7VfcwUmQA9+Mvyz3h2eARSTEFa59ikk/kGlR8
Gm5vIUT9GsORu0OvR43dzQoD611SxQu94F+fBun+RDzl2doSc/5UCG4amIlU0E2ZxZRbWmXMum21
+Zo9emJU2ca62CSAcY54ZBsass94eEDfS1dLWwGIRQpLjDWhwNXnEkBJu2IdYHY9zrPrahdjt4xZ
ygBtf0jl6gPtlma/g5BK38zWv5QWgs9K6+gkWR+DFVRSXcQGTSqN1Uj6L/C5jJ+cjL0FBAI7WvbR
SXKkmqWjET1CPAhzUUHqAm6VtYBJurzbWiYfEMS3EMnfbSHTyl4tqkTroMjqo1RUfEGl9pLokug+
+rEupcu/Wufu6LzqXOiMFGlwVhj0Z2dMGt1sCpFKA0uJ+Xg4Hl5o+xEhNIdNzRpVDlSDeAT1RKw+
WEiIHQSsXXCVsPiiBaGOxaVF6Y/FVXR5I4v6I8NhyBgIn4gPz2j3y3NCLJVCUuQYgLUKh2J+1Z7A
k6nCeGU6Q9Y4eCdPa2IKXSEWgD3V4tqt2V3AQBAz6Dv4tBh4vRZrbZsFpo1ztzu51u1Xl/yLFuDv
uuod2+ugwDmcjb7LG2YSCIwcbunt0d4cYfv6r+ZshaUatEVCFGar4BYmYuSVBwMWqx+hc1B/Swrs
FqxKolDpTLNO7P31YIcBE5ZVn6SIhuOhiehXv9SthGVqhQQK3Wpym5eTnFfD8Edyhyem+INYJ08d
HiMrvJDMtAqKyQfE6OVgnX+J4tofUM4okPW/CGs+4JNL1+WFFQeyKb1VB7lNTloxeHQ+oWhU0JUN
7yBD6ZgVxH4itZFxLlRuElrHBD8K9Pn7Nd55V/9JRJsPyjcCXpn+aCMtguPPNlq2Ypa4dfPZw9GF
jfc9eOAlA4irW2y9+sjG9MuAuD6oQIqU9TXKRbdo3bp75R4F+9aDmciwv4bH1tu7YHB5D292pVVq
oS7QrDWhBoNpf/niRP2nogT09WzlCG1uzhr8D64BJfv0AjlduPs3VBI/7uW6s75wmimNcmqoArQx
4JUa1MOVblAmXZe1LrLAi5fCOTas4anbeyHxgTnkc1LoFibXl/U8W7eaV+s3JtveKq3x0mersrV2
zNJB7WWVIXYg0hFvRus+FaCpKoEmHxSaW00PdXvK1AUVGtJShYjJvfgSn1CFNYrKdIBp+J6SLJBd
E1EJV66wTxBjRVRqYNT+tdoFV2Amjsc8y3zer/Oc/TkmALGs63h5Uis0oKfjzpxe9LMLOQHzXqld
5RGTU+9dvXvi4hsy50q7H23FhfpZkZykY3Rq9POBM0+UZ8JqJd463rB/6RkZNFSXYjH2zyNmcpvb
xyGkQfLHlE0O3COTuV7RX1LTQAWJgrrU+njKlvUy5lel2pKnMUUMC/RHZ74nqVULg6pDV+0MCZuo
VqQn1QvQSmWC03BVgqxDz/8YgOMDm59mijdKubdUktX6ovsX7pYS58Id190Ajp45JP5dvkZdKkH4
vBNYCKVD1Qiw1OCw/N6txzJRMqGGZ/beNkorbjbddn2MnSsfpxPmnrWggXSouib8U6W5BeJRgonh
3dkPjvPdnr9gqhxlx4ya/LNZZl7Tf0+HgeNJ2XjWO9HVXD5kcHrzyjmr8vCLLzt3bz2H23j4HIaw
QRoAEjfxHgGooHKguF8N85RtzEGfQ4UlSks0SyQuvG5/bemvE4yZpkeZj0e1g8IRX3yiDnRgXV1M
QVBwMP0gCjNHetqfoXQfr6b6rTo4WGKpBVJEQIRDRe+Dxpn+p9h9SEBESsVuLRl7EiJDdWrRAgmG
WzYHZT9ZsjeDraGNLoPHK5WizCpM4H8tQRZ8rNYI5noNGSWAHWRTQcyL9ijPq4BJpVLV+QmK2Ikv
Ha2yrLGKjoiYTcyspVIl3BOgEWSLM7jOnjQPzxryO4VYBIok+puUxJ3/a5G8D8SoE3tMfO09HO6M
8qTn1CMWCzY4RZMs2QRmiNqJYLBdStpwZmNmRtDJ1meySGrIRgvBwDpYjZj4UhIVlCdbGnK/8h49
tB9Dlc3f2LPI2ig7L9p2FWlW+tLlLQNkUqiBsAlFAwlUFBHYE9NGOHnVkrUPpZwDGARszXlEoNjY
rKGMtwu/t7/v+P1LW7TSkYgiFLXWur+nqXxEigw2GqGHYBrbbjW6URQkl5k/4NuHFTYUPnPWB9VV
Up42pvmtPoJEicTNNREs8bZK6zTJtcJJHEgf5AEm6O0IZyKoMzU9hHCY9OcJI65/DR04lZKnNS6H
BlwlgNCH0pnYS/Q1AUDWVLR0w11bYhcSYF3THVBAfvUcQUalvvqh/AeP4jA/zL9bS7YhXB3ZWcnQ
6uAd1v5rS4B8L/fPZWe9HxScJ3KfZS7gbYbf/PkGhgu2S+fOXk+TpEr/XMVrRG8IVJY1CwX6eq/w
K8CV6gIqNGGUpXITONnt9Bpnxza6DygkeSrpy51Dxn5XAgOFiz9rukLj3bu5gRUH+nlY/z2zUDkr
ZiXhrlU/Wf5z+HbPzNGLXaE85Gs5daPgaGGNCleiEt2HL6eB/BRQqlYt2iaH7qWfd45JniBQwrkl
cqaHhRrvFm1GxgcCwU+QuS03sv+cwLYRvejhr2q3wX+kCuxFalT0xXLNl2mrUg+lmUcMo1xXGa7c
G4hjCG8UlOkGK1MTLYsgB1s+oLS1GoSfZyvvKBMbDJiTiuD+eovegh6KBqSS/RztHf2mKf/0VElJ
x/jFjnl3aYDEQux4astopAkxhkIue11WI2ggxA4ilVZLhp/SYDhYWLRo8YHWzD4qDNrJqtMreju3
n7ej7ogONVJn/m5j334uPzP/NVTVpQRxR2tcVoUAikX9oakonaQPC6e1fxjVgHXgUUI/TMOd0dQl
EWfJ4eNHAxF6f/CqFT8SXM6knSXv8Pmja09BVhTJnkkcfRQieMSaibpHKAI/l3aEJ3w9uIHAowsN
/gPNBf/zcr7j0m/VV2NHvh1SNxer9g2I6n88ndlW6loThZ+IMVA6uQVCG7rQCNwwQJRGQRAE5On/
70v2+Q9ujwqEZGWtWlWzZs2S8WqkQr3n+AoRD2mbOzQDDaigiVYX5t5M+iNqPvjsFkMl0BaKIOHq
SC19YsK8LQPWHfWdBHcj2PdqCCU+7KjDFckZpqpBQhItMWrf1Lo0DLr/qGApoHGWrmYn2Ql+Fsl8
gk5uOrJqIB3iHaKR3xSRKq/No3zuqXaqYylEauEoOU5cSgxVU1dUIOExTjHZiwgLynj3sW98Ni7w
ie348UMhfgE6qQ/zKWJQQt1W65BsgegdQZ9iu5ZSJKs907cHhWVG5FoECoQJIEoZdPiQQe+VP+Ow
voAZMaMzlQKkxHR5i+LVFI2tRymFxDlVQbnSPZrTardxIxPH2PYys89iaT8xkyCHW8qZbkh8UiQI
4u2UXBqZNXJn7q38JUh1TFUA3kOG6tWgN4XTgFF7oeFkvkUTRTRgCZexVgeb/BBSVHCQe7KhqV9k
8/xu/e7K51cQULKnbfoL9n6h5m+C314O6cbdSDAeEKjx3fNGHDvZKhyL63hOBu79gk7LO5qcJxqF
QawHyn8n9zwkF9+moOKdqiBEYogCEUQn2mpZPQ58Xklh+TO9/SsCxgDvl7dMF9Xq8wc2Ej+dmGOV
H/02ZV6C0NVUwc52FOolF825re7glZbL0fcPmATj3nhhz00Nb/UcmDDbRlRcFYf8f13KYrbxsFc/
u1IhpJlsIXyO7CN5HGFK+/RkHT3vS1nkfSmTKZS26VLxqITDoTgumrhGDuV7+f1K9mD7qGzPZVDm
M9aF2PvRe1qlQrz0IvDxvXepHmLBVOoYt+PL2xOaExNYLpSHjAto4Fe3nZfaBdU7uLlk+k/Nv/bL
OD26dk/93aSw3A1SnUtr3cy8HqjhOdFTfNv6QQ5nV1VH+4FM1fuxd2m8YGH6u2mxSpFTExii2LET
MCf/VgBr+Bp+L77ZfLNNPnrw9PY7vtJZYl776uWI6zOhkrBHvuvib6EJ3dp/5D87hx4bOJ+zr6FA
8lWagBWHNqL/JhH3i0rEZ3/bP41yVAllwl+qX9foUczx4RFApaznUKEWFjYDGv6TJ8wFluKAWl5i
EenZjQEEFgfoskKRgNHdiknFzo92GpyV7h89BizKgtNc+UFJN03/uO/WDd9oXck16EKJ23JbrFs/
LEuqkPR8M5Vbe96kMBKp5h94T9nga4UOJPnBfbBZvSCIpEzhrWay+gJfTF506u04pE8wye003WIf
lUt46hSq+kdF3PQfGg791uYwqTh2jTprapBSeMCZiHYys3V4nlpmk23M61S2hDnqXB4QdzRXZ7Jl
t8kPveqKMISQRYMfCs3Kckh0ZZYQaE2VSiZFBglT8ia/6ILxeH37RowsMi6yMMoeOdCFoSjg1xO9
UUFMLHZsuBct4cMuh9Hbm9RGvijyg784nY4WzWknhMlY49g+6CDe7S6fKrOlgY5Zb6g7MFnNskv9
EqCXHk7kwlCd+eCXsQOaC4vk7EXxT9i+JDziQyVdnyIjNMs/lfdMCkA5XP/8bvUmpzyT8WewU4z8
bvCUXPEDKSejLU8sRWJemu0P5tW+OHf+QqqbXOUZIoDEW9YZJo/iNXpcLJH+aO7bLIXqS4UEX5W3
Wa0RyCB6kKqFelYlT8yQFzgkvLAOecdcZ/N6QxJyW8pO7Hl6me0HqKVXPhRixam3fBlPv/LBf+yY
bJfPICojtqTFwkJKcRUQFchH58oTQeI+Ota319cfGhx8lenFcivlp9d6AQsK4wcXYpmhzKV0X/Lz
mr5N3LBlHLQNuWBiPrPakHIN+gIQZmqu8LPu5ZqpYQlP+dLfm+GS6WIKd6zWeYEd+cIbYUnCgjCm
lRgxh/zlQ93ndfA1+OqmYK581p727b/PGqXm6VtQuHYy+W4ancpDiXLmr0oVUeLPU5WuwXzxc65V
SFd26Nux82bLa9BMZATok7MpFWARh1/IwN++6l8vWyL2873yRTOGGFtQet+ggYKbGBywiuUWbHPo
PMBA7Y/zAWx4IjN9JJ0qa5Fxc6SvtihhQQtr3BIDhFD6B/nUXmEWLz8q1NHjHaF6iC/+VOnmwnQb
8lnTqtRdF4U+Hp/9TfVKYaMFgAgse+dpYGE1ar5M3eAnmcz6HLCyX2x9P1jaLzGaqXZ1HqDnCSeW
yqGYXqWmsg+Dks3wpb8Z5unjZy9Ko8yv0LzljVbQ+ZmZduvdZWzxnYygohaFCuFRkI8SkJ8ACU9j
W3l+3Xf1UtFYxQMxuhO81f8wZBF6z1XSkZD+N56eJQRWZXt8vdPk8Qf+6Uj7MMfov4TFDpKCEqmS
D7SYgU+DRWHdZiDcmxRLRMCdFD4SXt02yC3RAYB6exsxehSo3vt7OCwworbk3BBxxC5mx5mQAvOX
8SelTT0ck1aK4OxOeu9vDYzwqNxm32x7WE4Ng/SCGIRw8T8YcwRbcnUaPEG8uyxldkB+DKX3SCeQ
kaOtsGRcqdR0sI/y1HcBLblfsyd8HBuZqhuFxU/cIRPwv+M/HEKIiWPkNVWNARd7+q39ZMJNjx/T
H09/g9y8i8bFd7p+LRDOsWdDCIbS1gFNB6Cixgpe7qUyb687tBldrDtKFAssW8Ur+Az1dkWgf6Zh
AvSnNnhafIek+OJuG2wQ5QNgjxBLJbJIYgueSUJzuspDADTPbzbFmJTMA61zxivFc83IGnJQr6AF
xZBhQ+FZYJPjzPA+IMsK/nQfYpm/pqw9ND1aKTRvhKdo9BNjIqcox56fUDqMTTHU7K2pS+mPeyn5
xcdP96/91066eHtznCkJ4nYNXZkJnHesynrasE1SbcuNlca7DxDs4NZ4izTK/38wn3wImakhITDo
iXHzPK8fUr3uTrwVjbT4//yMjJJMq4QzknAo/Y2ty/tPBAbUsvqqEdXb3tIdrI3eIrLpQyliIG6x
nZQcpqstzueOgYYf2R9+iME/6OSYwekPPnA78Xs9TQdYOYzkjCyyzLSUGjwMPHnxQ1PS2YA7IeEv
7uYWcz198xnamMNKWzQ2sh0dkxwL43AFNQA3zS3Pfhp8cxieWHoOL/N/CIA1TFoPHbv7PmF1GwMk
xd21x+bO9gVqj+m2p10qRg1lOokestNr7JWRXveoZ2QXAMt8e7f6811Wjdcv5pksbIlzUHm614G3
MUspy8v4OD1MyTxdcGAkjq7r5mvs6ZuOq6OSxsW3R3kDqJop3zhY6ZedjDhUo/3YVLK3yo5ULBc5
fqJJIbSAC4tLuw56ApJiCOxiBJDjYZ2VVklcGXEwaOFY9ANNe29jtJ1qtNwGmPNfvvY0ORIzzyYT
g8p96QmwjuqB8JvFII5H0EtFnbTy9kssd3+tHtUapN2aIboiJficeMez5YapybRYlyJQQypfCGS4
7fXIH2s9Ii2qSyKYcI4vlMBch8pahrBmqeArNDrqT3pHrFF4pWbx0bQfHiirbTK+GwfUvPd8d+tN
+HfEbZa52gGSN7oJUwAJIturvcYHOFWAM92nBSm4ZbGQRFwX01kgBoW/sCAPs4n4ewdZcJWbjFQJ
AvNI17/dSIwW+8+7cBcpN0/xS3TLjq8fn+HhFe8huwuK+9KJcp1NJb2u3IEXYKH3wI1RzHQqnMqN
M3scUhHvbN+/s/mtlMaoDp5YMqDwx+rw0sV33/eZhwPduKULFGm2LhYn2tluUWscV8swohRUUlL5
1qNhapkrnFJpScUKf+Jq8SN5KCMhywAZptEIfAEcgcL0KPPKLQHzpzKrOwPtl9rC/0DpaN4BR21G
7RvAaly1Mp4tI3jx77Lc3kmE1UI+JnlEPSuSapY1RZHVqSj4kg7NlProycQHGk8Qw1x9fPSxF8wj
ejagnd0eY2GFYM0V6b3FSM9X+O/jx+MYEea3xOUYtyDUUgkT+yLjCRhqHwuUiNHE22x1O7aNC5oy
C7yQ8iH8awolXkmbOF0TuQrbffjP1yGxS8L1J6aNmZB0Ybg0JqYiqbGB6OscvwVMcvGd1jhnlpLt
hqwTa4ahAplFJpZzzHGdANf8xBCiEOr1QI4GNJa9Y8ENLQifetIA8J38LxXidoJy20Rc90rZ7TGs
QCRIWyDfq3ywEnimBnKMd0tOm9f+oyoLp3oeYNMcCJ4TUDmUJwtSVrwkccnOfDhd9ajrpCEOTpqN
dvZUI0n7dl9LaEgZhJXjs6M2sgz3qgL+mTAXEP3uWJQik6a/0v1JqAnyR3JI0Q1Wujiehqew+tDF
AeEHPnuBaH2trDuOJrI/xDgT0Przx7WaAHciUWkE+jVKSeeEGU2InGqOIUPIG664pCJ1mpqXGvaH
AQpA2O4VhX95Db8VSlK7tVX6CGQxKLLmj0mG4ZmTEAL87yFV0Nw0GbSujCtKJ+Jsml5tPJLcIYnW
ZiCYeHaSPgd5RJOUz7lUHrSB8f83lMOdMU4MqdRXdMCPYWJQHQ0Fp+xJrYfiiXDUCZg3V3QD+HZi
tbhDN5A4P3jTkPiWrp2CSeunOs62L9ya/jxYtca/5b7J/T5vT3O6mmvzJBZzSY6nPUP5j6LjxAwL
jVquLjFAcXJXhS1uOJ9QNx3WWD9VpxqNp3iTucTjm74qGzlzJv7SKUbtEp4j0AddpiAq0l7YoWFG
eV5OHlMDXM6cwYPyMfijTNPz8tOFHYxrdUPUB4I9SkNU6KXvYFdFAMG3C7RqutS1kgY4yvCk2ExT
Zct/SGXxHYUNckO9bRuBTIJOi5HMuqElsiQmHNyJoNd9Il977NBzFTEbP4jfiILZoykNIMNGjo8Y
Pebt4dSWaLCOrRRSw69Z6mNE7718pfceRUOTg2xIfLm15xCXlm6NhbvWrelFpkExDgJzo7hPxDsl
k8ebC7yDZMPxGQRu3I2M3d/OFWVu8iYEQezYAzikgKL/eviMPji06Khyj+bUPht3MAb1NX6JTc1X
bIEsNaTzEA32cqYNYxcI062xGOSiQofSGPjcCox9IjhUjPvLpjpI0VyXBtt7kquMz780KF4/l45I
aVMdJj2lpxKSygi8QYuu8eSnLUUZl9hx87W+Yg+DeB3/yad0vrIBDq60wDOK2+JDsvZgRg4jcprD
bZMNSa5/XAeEt6jSUHyrqJOGOqiWd7xyW2SUAYJU7aaWlaH3viESw2csvVMQDdnY2Edq72FIkf9Q
mvqwMcPnc+tjB6QgGQ1gq7ETF9ULXQdeME5ag5bQh04nNPFgc8AOdyakMJRWyhxSmJc2TJE0+GLH
cTIfvOuCitReaCshsxpo2O/7d0uI0CYCXmFCxR0vCMHgvODBnkcSsXFL7c0JArMOEKj23OmJ16Qz
Xv1kVf6+iVoZLVWzpRRIfbfwmlt+zwrLwuu+ecdpCXzFL+3yMvV984DwsgyF9m+NYP71751yflR+
+EdfZLwcav6+m7/sH/RdLUBmwF2lSxtVGp3fqFjdTVCMnVzpNf719jfLvysB+ze6DGile+ndOs9b
gsFc+EM+MLzF0pyP8NBb4pxFt84PL7gAvO0ypa8pYeMxUyFy5HUXlN87t056sZve7pXD6tz5gSbR
OfZ+6CZ4ir6j30X2I/uR//hdpBf58cv4MbwMLeRZ13+IA38aqbfsx2a1Wd0WOTr5rI48CgzS6uXj
5SPDHbxXUpPi5HfxN+b5+ceDFhvjHzigY6QXIaNly7dxYYLj+0V5QS+HDg9yh+gcDr+Gv+MdDVFY
U0iRmoI59B6VXe+LZ3x8Rl89H5+Alr+Lz+i84CDpU/kwLLC3bKPi2/xWSb0dONRn5OG+oXbtF0+T
bB+/DS7SWEQElG7p3BfmMhRhZbS3TLN3SvxLainWwlecqyDsvVoP0YMcRN2HGivVfDeLRJD5sAtZ
9AuVIMp6MAmbHezEMej9Vl+DziisRRgDKrSnAcaBnHpNqhFkIzpQx2XPdrS+lo7119eOiZZOM2Bm
T/m417d1uFUyAwlwTA1Gwr7mb2/5igYsshYKgRqNK/XhgE94xzSOpp950k095IWvbxouTgSRIYDH
LRUtl+YVV3mOfoqLJUlPYMCEJVlE0ymuehiGgF1zjF/Qoyj8GgRUYd/LmMOw9uj3cJH/JQNxNv84
40UTRqusRrJ/pABNniye5DXJbDWvmeQ3dS1GSFiPOvwjSF/glHso33ks++yiQ25pMYKvRhps5Hth
evFyKLPNctBETdc0oz68/CsvdvpXJTfJh5IwAwr8KY/MNdYXtBCNzyg59gXZVLDCEf7+YgQkQPq/
ic76poQuSkgyy5SPyjiLBa1UF1wTf8GBbi4CJVHeYkyRl6ibRCLUUCL+UBK2ixdG6Vb1+/QcdtY9
MMJOMA06TAeK80dBmSM4YL8V0znU5/dC7kiAJgtD7P7CIE+nnaAU9hhdAkvoJfkSGjnTqbuJSVYO
zUA7MKCcI3KFjF2zU+4gCd756JOy7SxovEXHGEv++RsnbyzApxkWhCW0CiC58cChK3MSHCpdaUKb
aC1GR+5HmbztsTRal5udwa5cZ7TL5SBgAEqMJePOgZJbOGoCsAZU1ZcQ4F0E3C2GKVas5w2y9DDI
0wXjNmI+jEYAtJBVGXfuDZ8MnS5gUk0RIKiNUEAvjz76TAQavgXc1mBQ5ixRyCcUW/iZyUPt3ikM
PnTIIXtIbEZ1yPu9oCFOvNDclX8r0+nUK4MsbeMzPnDEWip3RnMI1767D9OP0eOJhfAQoum7+l8j
EyAGzBcf+1ca1D8G9BniPNRRYO55w1hSa7YY5kixFjMCn7m9x1K5U95wRc1pwHPpCpldrqATML8y
5eki5J6XSPV2yNYjRcBNuAdTPhro+mPQmXprpuTgvK0iymeGLWxKMwwZG4NcvQ7WG6+c1mo9xCOI
+OJZ51Ov2KJeD3CqF8FbpLiOn3pEh8hagUrUljJIMGtaNTIRBN+v+D9oTbxhvopoR7xjMtSvwiz9
g4AAWSA+ubvapZDNchQHl/ta9F7o4M4kiHax/J6v0Fi+LCoWRW7EnyMOQnYgLv7jj4nnQ4hvrBqS
06ix9SO0UPIRoYQhVgIijic2jA+AJ8dG3dXp1X8Gs9GDALx5VGgktQRx4iLkZw2H+A94gpyzx+L0
axgqjORvtfd6wJhhv3qatl4vMWvFMs5fLyL7+132Uj3dxlIpFb9mpFiiSIut58DAByF3imNiV2tv
ZGApseJNwPbigEmojSNzjT0udwqRIr2KxqmmJ8Nn6GXsqkMUM3nSd8TvMmES5ckI9FL4IQxcilGO
EmTxUef3d/5KvO2dmdd74CDuN/0+YXN/bMcKZfthxFoEoNFlbjJrAt7IgA5xdh1XzD8olGfAI8Gx
NiSa9bB0zu5IvHCDu/hgDIb/ts0vtKgYktkDBRsqbj3nBJsTF8S5VwxAL9E/q6XCNeNtk7HGM9eL
O1F/53fkh/lN9G3PT2KVzL8TxSc+PuvdXm86RRgahivbAqZ12pmyt1yCzwYWEeACj+21tge/KQXc
Q1RD3tjx2H+Y+TJLwIweUE1C/D1YL/h5idibhq7JWoc5wZJL2F2SajEJtkP4rkBgQeOvKskEFoHY
8KjpdrJgkdNo7KWKUTCJyYux+RRnuHyxKRtoCqOm9EQsG58wZV1fsM/TYi3XzJH6EWgS92v0wlpY
YwkzffjqUaxZez1X2f57Ye8MNwZvv0qsgMab6iyHMauBW4y1+MdBGyzCDijNAhPqonYvW7j8wxBB
rmkZkwcoNRrAT2agFt569mG+3dk6kOjik6kpGS1o/y02iXWYMmaWOVCMkmeaYJXiTfoOFcNN9tVd
jh2ug00fuJl8I6m6gzvMtqg5fAoEjXgN+9JL6dToTPlwXj1qTmMErnMPcGsA6LjczjRXpkmZXJZT
w7ILBuhWCePd0QuJ93xGrqNDw3bQaXItHBwyNrZ4NFXQ0a0YK43lw7tasJVNuU4GjKreKkRR4sjE
Oflk0SXSq/r+zlEnoFDZcwC+y1T9hXWaL99mttb6I9d9RODoUCEaESl+5XOeK4sjVwz1qDhKdzE5
EQaEG9NDn+89ZBo1O2HvSm0oui6uV9KbMaRtSsRjaEkNm5L1wzoicCB6apHDoXtC1TAhrtYcEEkE
4uesS9YWcZhFzoY7Pgr19AjyJ1D0bw3UnyosIO7lDGtkpmtPPxbkv3FUzbRINwL/BaolEgcEEQwA
9mj1meps3CAx5uQS+lN7KRuYuDwG9RJVgXRzbLEZmBI4hLVl8QNVFZF8KVDWQRjL81bPzeuM3nOF
0lrinYYrRekvt+G526NVDeJHJyJeY99HM487qeF8e4t9ZIhqhNA/dYQrG+4Pb7G72mQ8IY+mUD+k
4VsFI5c8iOJqDOPggV6osg48SAVTFUyo6n39bQ9JDdQYo7bZKlPWWhdKQYLluU8wFPzRWU1MP0b1
4yfIZTAb0s6GCt68ORQzcD/AVGkA9GPDx25obg7eV1OdKmhiQIWfnU/gK5JXgDhFYEIhQ4GVNPSC
dDMBsIQ9TOFbOZjk9gRF3K1MF4mSJ/CU96J1Q+sc1MruL1IghZJiGGvcOgVFMU0aQgEp/oLPpIHP
QaAAjAQlvbfAsSYuwYRsLq/5j6FFM1+tLAxK5AFWZ6hdAkvc+naLD+GDiGN2pLLEHCekbDh4awxB
FkkDwUufB8MqL5GSH+aqT0R28Dp6gvZyu58ZH/URnWnm9yQsXMNjw9ERuvPaES6gvKTU/m+PljmX
ghs/7yt9HX+C84oL84T+yhDLf+CottUdOMRqRfzR6cvIAJuSjAbmu1SQR+DKAW85UzDhnyojIPzH
J3Gw/upU7yeHFNuLP2DidOY5khwMqyTBtMIKvI/mRnYTS4aD+9YEBmQ4W+NiBUyUlsE2nhTibK04
CQ6BLBOIJuMk83f1EeOpEt927xQdVz7cfPHVWGZ9Kr7IG5JiVEXIxCMVv8QQGLA/SsdMI86DFlie
hIRNMMBH/ZBdrNwIr8fVrgu8jZ1GnGWxjuJdyEfzxZ+tJgTb5YzQowBf7dOstRUDvPTmafeZHs4K
sTkcgj7LXhSYzIs4L/OE4eLsmU1xa2Shco4B+bT2QX9mbj5v27UVYuWXPjXNYIQi9Lb9QD4dlQ/g
R6pyGFb77cT9q0iOl0mYfsB97ns/QLm5F5zZh5Kujpbt43y8lLdLKUEvQWs1XtUZLsiPFT6mf66r
rifSOCbSZqAtlvTDqPxBYUNqInindugceNe+uT4XVHtCD7XY4tGiS4NGDqHVn8jZpJdSH5I3J/Jx
q3/0m+zTH8QvNAzoD/owmilyY7B3gX2kB0dq9tj0eQnNTmx2hEIPTREHF5pvcYuaxNf0S3quEN+w
KXTostls8hv74iJg//Od7soPwhGisDhv5PZEGJIQBacEoh00NENcjOk0NDLOs4t1AjY3djRuE3mP
TW01L6/GiIGhNdhn6LhtJlK9lkKFsR+DtboMkOggAaBJQRKR31ntvKfVxuYnqPZkYmMxVEO4G+dY
29+j+Jzf/ZduTlRYefxjvT6h0kRhWG0b3VkntGshea83Zi2tOlzot5MeTMxgcpg2r8Mpxu3G5a6S
/WVfQsePOhN+z7KtggRmy90lOtNY3OWSxqrxX0y5bsowPbalIpuulpo0eQoOLs47WRNAQIFjgXsW
LlfGUKzcvfpxth4imRSMj201bldF/M+NpFSeG3qscd8+FFoBjfaqr5r2xEslIuDTIWbRZpP2YPHe
sMQdiEnjvGpJdp2L8MxRNCR6GC5pkLhkY+kWTe1gguLunUvedDY1ZkwR6DijqiDhySppUt2xJ+u4
OFkZHPSpm+wuM5p83UMV/c3cFkuMFUaS9klcesLo5ATx64kgCiRJSbAlw08zwzavzJArtb5ZyTM6
0Hkubc5oQt9GXqEJm81rs2UGeaEUDvRzsHTMybtTfE1JdJvzQqpxyAAsu35wF6aYd9ctbcIpLLlI
7pqQrb/g9Ne6vEBlx1iChs+hVTUXzkFrSzL5T14nafNlV6II7/CtDIkZcdozecWkNLBNsNqJR1ZY
n1Q1R9HiFwYmkQzNsLgZV77MpGC0/jB2My6GdI3imlQ6uZ6T+WwCIZl2PO0PtPkuT8ZMEIw4Zwpk
aIiGBWhNWCQ4MiyjMQUDbJKItWkalrNlm4pPMot9ZtJgwMoaTyotXsAbx5rJCn0mXRrsJa0PphJz
TtPvTmJScGYme9cwJ2P77V90QlmRGlo+UF/JTT7HVXllbq8fiNCNXazmNmVMW7qSCHswNPGwkM2h
QABzbo3FsfyM2LLOtU9jdWPSSWfX9uTiXB6fR6oOW2P/cU30hL5V7mUt/p7T60sy9Iwll7HkZhY4
uckJT5Cz+A7YGNwVGWbogofhBZao5fSzbHMdmQU1K2f/Zd+uKeHEscrFRn+OnlQfpSFakcdlklCJ
MZRYzf9UhwasPjoqDrhiXoXQHZ3izHPSKM6hvNA1SWYVV8o2qtnKMRL3ngPmGaFzkPTXkGhFA9tk
P4z3DPeNJKnJ2LKngMRxn5icXN2OPqX/lpnEECXu9LkRAWNGxI1ASdDq+kkdcaYmykPOUiNxY/ET
4YEUEumY6gn6/03Zoisq3oaNGsVnBGTqhMocIRKubgayKg0iHEmWAcslggLj4sd0EOfVTF9c6+hA
xtjte4RtZOGRvbXkCP/gJRijP6s9xZNeGoADumBUtk26FJvVpdWpt5w50so5aDhozvuE3sma021l
kbko3BHHCKUuWYKmZYbDUu9cYxPFdSAzvWolGfyuyZMoYq4nqyrN7dXsxiTTZzT2ORxfuqt/PKUj
xsxnGixoboMdPTLc8E8iFBxqbhtKEN+r3j3v4SfpWbvuanlZUZZLfLKb2G/BpKIekPVVBeyNLuMf
f9fRlWxihtd9hatDFSYu3WKuDgZs12CBdfZAzBteIlnysSYl3hZvdK3JMbX/YIEnK3gWO0QzWNPc
msSd9/QZbwv29W3wnZxHpjp1f5hIOl0sT7OlONAsUA/moGDkXQi61iwfMI11gPG0bhGDeC5F2zKA
GGlMEBJDlB48XEAgMBognXfQ/td3AkY04IkNBf+F2KIh6NYX9xkEqobI72z4Du2kFLEJ1N7eo+GM
3ONPHfDs1dQAcVN0p5DTewYBRrjHD2KecFOYcmt+EQGq9UR1hkBJwwjLOwQX26PFSj2hAvE+xW6W
YEtdksy43gwzUtfd58C0GRSbV3AMkEFynm/CNvAsmU+JJZjwCmfUUh8d7Ay0jGQExOcoRVORz/cc
eNbOr99+rn68lL5H83HxUiIj27ku89Nb+2VKywvSfpNC34xm1FMF1KuIs2mkyWS7Heie9TLOQlB2
C4XsWGKopZ4h+FT5jTIV+Kqt55iW6NRUBQlO3RZ6HDqXLkJUJp9R/sihXWn3qxxaLCxMhNbYAdqy
VuI2nVoEGwoOJbMkS+DGPKfz7hLsivAbexILgjtrJthHVdyLrIN4vO+giPHv8GF8s4u9y0A+8T3e
IhIzcGkkolP3RoEE3L0xh4H+VM1MrDyzGPUbzv2hd+6YY7tQVlu+DI/k1yDXkz59gcd6DRHH5PRY
fjEd5QHrq1A9TgtcXoZHarIngyWf/zCkFxzM1kPD0uafBnmyn0aS3jLdBdudQpSm3HptWmwD4w8/
kPvKARtcS1l4G7DyAS86+86uZ7u+dbQbprpSZfO1bLzbWVV5rNhnnDByggqqNfgWYVHZM8IZ7nSM
UyZwZSYYgBVhmRBDAYPAlk9oov4fzW3hAc7Y+ce6h9A2gsmZmaZyngaE3Yu1Ge+1qnzfiPE4xq3s
7p7s9tyOIQ7ZUrsC6eYb/8n7yeIAMYYexuJiWQGjAeDm4zaJ5J56r5bW8kTPrBgsA9A3Em1iQ6m4
rgZpTYi151phKXgAEElOVQKllPhscEdb9bP+CK+NF6oaVXq4P5Mh3DJIRYboTkrQ3fRahVBU/oBd
zhXEUo9sUmx+g2TTXrFXyQ7Skx3DWB23VlZwwknF1SfgqTFJ3QANYVrEncT3cejGhev1t9h+57j6
FYMgImFCeM2tW6iPf2++VuPDxxZU35ChZYfH28OwMpco2jAe+g2o2Z54nDhQWkrAxh+kwADfczfY
zoRsBaC0F3tAJxozAP6CvGgA2SRN/vvd3wSGBY3ZdJZLPxH1Sj6fGoT46fd3UDIY7SLc32DYvinB
gOmG0lSY0T0UpIuP+OaDeGC4YWpyGzBaQ+uxaXcjM4HfaRs95ExBE3D2ustYEJq9cohHphftFj9j
dtBljPt47hyGtODp7mjqcSrftmWIyOnxEztWflVM9w75aJPqHo7d3GZxOtTyEXEuDedXOCnUCXIH
W8YvdGwnglBtAxCieQgV/03Xkjpie4y4XaiqwQ4xSEqPjTfcEx+QyHIs+Du8GF1dvUM0RaBjko2u
6lDhs3Nf+Eq4OdoYO1pKSr9ytVESoVGuS67Zn50aTnk3NeFLt33DgEuI/SE7jnLvM1rMGYaQRti2
6lP/EItchQtQfyDtem9s6blps0JUCGL1xlzLtrDkIbzbdn9iJWzwmxDTbKnH5yJ5O1ehufjTtpZH
Ox0pXTg1n8EfKJt303jA+cWc4qoI6Z2RAmDfhjInqBI6NhQuIBh3L72aoiIvHNYaPMtcCL6RxIv2
I2qdBpnXv9Gpfx1cBqlXH9nR8wj+4w+IOjX/pAnwMq7l72P5l1ReunzcVr7Ppcxz6Sn+OudLz6CO
XyXsWgHgCp3beekXyDH+upEN/fiMEDqg9DxTTUofKSdKmOhoOLOcMoAZuxqeaTL2SmO6+jBLY6hN
R3sz/NKW225p4nc+10acBMocro0wD/2XCcAVnSZBuvrDk1Tm9Srl1QAeeDBeliwarz1RzMfNMM4c
HjA327qC2uhYuykCDLtTuWp0K1m6SdCgldDZFNu+8G/PsLq8HqV8/6+MbTDYMdIRTbbI2XUm+0lf
JIrCUs+VKwVafo6tFdTUzgIkXzggO49iWvdY1Oa7o6XbRlS2/o6hFBcmFJJ/fC+OyLtA5WfaoQ7K
GD0TDNFRgX/O812ZpaTwKWgNo0fYzm5ghAXoRDfi8Z2/StcnFERC9B7+8bcLqq/t/gEbisc7p2SC
gPHDuKIZThFvaTYHA+eVPDe2coLdVp/mzpJHgX7ikHxb77ZnLovuEoakd8U3aFaJgLrYSy3wTB8J
YyUGzB4Urz/8aLYVxspZLZknqYGirIkMlox6H1sGOg/1Cvn4Zbxml+S3YrlzdDrt0rNuy66NnS1x
eU4AbEsGaJtYdtPAz/+3h8UuOgwplwvnhgMRx2cFzlzXhEwPRzPQ8I7q2ST1V57Yd5sWJAwx4amQ
jGfFDYUBZeLgqUSTNl5eoHG00Q+ABOT0co5lf2fxZ6DGaYKdKdvYy1J8FbM7otkB042NlNqi5PJt
J3kyDUGNlsOFgQUriE/vEU87LjMSQTAuZxi7M3aKOPXheyw0w4eajBUyYEd3B2RsTeDOfWLJOz6J
nKmmKI+9B0tcU/Mm8SMgi+r1R+RH3SqWNHgGfeFOXejHTusK7SCwX2cz/EEGXhRdtPnYQPgg5JSk
F81RvNOuOhsSQ0kR0xVrKSYtAVWE+rmpCyij+a9M1xHCXhD/Pu1BqB8CVPmhmjOJfuWUHhoqpOt1
GGmBvDDnnGVCVPmahg9aZittQA4uxVW7VKUjdww5mAegyuz8eVYIJEv5vGdcHEBKVoexLNEtK0NH
YoxPQHDYAujkObFmd/okuEoO6yJDmrCSw1kygoFDTXjT6nMGWiFDLInDPtjkcbg8sG/SvSLgQYqe
S9V4tVoQIUjHNQ9l4ivL6GNXa7bEExh+1/jHH+ZtYzkNOtH5hywKtIZWORwz/5JMap3lmBFFqKBx
EYcBcFx3uB7wl1aL2WN03eXzPbsxoSFbVtwNMfJDlK6xHEH/uMDV9yWC20g62dRoKuk+A+NTGqha
3mf2tgwxgJfBefE5+FvYPHb/IT4tXbKhXJVgARLAmw2i2oPPp7op2He65OpZ3M4pKlMYnkmcyGI/
4ro5cYM/rSW9tF7JWJJ0ghnGzH0Qxr+GhmBeo4ucnYtQwl3Q1bF0G/RfjABVXnAbyI3w16ckuN8Q
9LjMfDd+ahTJJ78TVG9Zk5accwhnKCoGlhLpj3kaBnmRJUN4PIAR3jwzTVJ5WxPqLblItxVWoq9d
WtGB32GL9KVeE29n6XuOZhMJU8TXdxwANI8MFDMGlB901U3bjWU4JGjtEXqGyyckILu41jX2nvgD
cLoaQ8JJI0qsqA7SjBn1UU/gHDu0uIw4EeLSt4iCVAIlp47TxcO7PrHQKgrrUbyjdqsIB5Uz2FpX
tgcYGhsybKblZljnJUOtKLgzjh/jpUcJudOoNdtUmS8sMFcYxpFpjKktcpx45XBvpT2P4amXOWlu
meDBjZB/XY1dcxETRnW8SiYyR/JSGbgii8f7CNLFdMdO4ZgTSyZdg2enWjtP+4mUkcle9AZzTuUQ
AA/X7ObHB8e3D3GkYYTD6k02EzwUHgKNYbjZlgBYyYjHdRLJ7DMbq0nlNjC2roxZt4dWfjIPsPOQ
YmNMobev0QKx/tLbjr7f7i0m1mftGy2q+ulOXey2fzmXf65V+goWSk+Utg5suIp7nT/BXIYZDFDg
bMdbPpPvFu4GCeSEh6SCOXUGjSeYpU7UXsQLOS9cHm5Ol7lJ4A2Awe2L28/QpYabFzGznJrOr/rK
q4i7nFHf5/0vipcwd+IJzdXA+Haz3MfUbmYDbG19nQcpcY2+HiXpo9aAyek9JQ3HVzzWiU3meOLU
RhnxIWUfMaVqrE0pQvG1ZSqeq8P+zd5kfpk4xCtyaAFMSTayEy21WBKK3BpJOveKwXtjSLqbJQGk
ynazNBJxRmsR3tcGNPHIDKG70LyHcZDBAScA+snbMQDOgaEN70lu5h4Xel9+s7GfXdfmq0/+YNI7
5ijwajiZfKFlTCnl7qeUGp+rBQqeH9Y3H+vFdHlde1FrGinOKFt5HNzFMUiapK9KRhoBVGM6Z2Ce
+Mn1pvdRxDuNa7uwkCRwuZeOqlgRXHu0yni/JiEG8vl+JOVxJEHwBEjwRJ7HmfeoLBOKBDxwNLbP
8Jh1CWDTD4zVkhWs+0kPJY6cyIYT7nlTpUDowQiuGsLtKr+jIhF2lvjklyI7PJMN1jtDSAEwDSa0
Lc8fwQZdg2KV9AxID+Kt6qXZxNwif+Ic6t1w88UM7xhxZyPzlCky/iqzBTrfFGrJAdWlQCcSONkN
3lnpcmSvFUZNYGQLXCzbTFEmVtmFNAKj9kTxxCuhmzbZ3f4Zc8mmg5mbsdC1Xjn8AmtWNFJJXYPn
kaVPDRGbf0w+SBPoPXAzKHJmzWI1/z5jy9P2LfE2l8Pl8KmugV529W9iS9HYEATYZVa77+1yWJMA
YM1ExxOMv8eDz3LZNk+0yuKFRmHst+5uPOTWyZzIUz5OAXnDKfjGf94n7hmK8U5L/1lxMQ8PtJ3N
dGCnweu1W4mFihYZpApUD5fvrzn+P/scxT9D8IjiuIVNkuXsafP5sa0vBL33dI9PwSi8U/3eMHR3
lfPF+ugByPAMC6lbrLIor6317PczmOMIUXQcw/XC6gaeNA+xYwi1Gxf8103MjtGfTEYgiZa1KM/4
S9RgWdYvpGzcIaRbwI2wiPbMcoiwBm/3Ui4icEXcBQl+2iNT6ccwyfrByMTDYC2FidhbZRMpznAY
r4cnSp5o8YwyS/jZOMGxLMLXUrnthB5BloPNq47oWxGBrJfq/XVzaT3BX95Vj90LWd9LuZguPeVr
xVR5+9egDfm1m802c4hKz37guJ86GerraT9EYLtaQ7uhuJbGyKs9HYr3ddrIr1vPixOh7RzJkHXr
Hqa37SLrN1y3zuvh82JfLH/1ADlxxsOnp15qsqUkmMUc/TT2Ue7Mt/mjnJtkKrtrbdOb/5W+egde
1oUc/9OG9d7ZP4IcTY3PdPNdo6+IJ74oDMm3pGjlgfPJV5xTcyssJFl4KoKmSXHYJjw3N4TX7VNw
71Ir1kq18giD0wkZYXCqxRouLZuPWyVmHFdAMkrvMs5Vsz4lnJzq+YBc2ApCga4DCSlZ9a7VpaZo
iOWmtgfLgql2YhsNWSd7L+VplWY/U0iLP60XnCaDBWYMxsYmOmxFFOG8an9SHa0PvlcXW+ba4BBy
GYlCNrx2Twk7VjZIQS2Vwkq0jS+yblIhhPoECMhLdU218KZU5ISbcB1fGufrNHumx3Ahetq1nzPB
4YfuZXNkO9tzukXQ86f391XO2nghjVJIjqaif78lvpCK3dW/yRt+lZCS2DY2i3OYArDu5mrr1WmV
AZ96ga1ebGaXyIht7uUtlXDIvikdEBMgGM2497zCSxBUFE4l2YjkElk2oVW+Qy/JTGnLQj8YVkSN
rrd1U+TKxR9V3nmlXjk40gj13H0uXWvPpZf6U/tS3ktdV1JazeVL57TatOZQqRrFZqpZbKL0U2ze
QjWGv6JjB7JxZ9v7vZZ2RQTEEACeBrRfRVvpzPc92vO5II9LGT1XP1f+WVWNLBv2T3tzLv2GmX2F
3w6P4AIvk3r/5xJaY1fwmqYi1zZuLTQP1D2Nn6sQJpvP3zyDluw5/h/STc+V4+KJhq/ZiQpRaTTr
X3AZa3sEnTiKDEZrAhIGdLENr8I2QtAL4TvCyYAzaCf4/RRa5wE6B5T4wWeVYlyU+I5QuJEAmP21
Du3NLKHtGEcZrdyOTWILqgpSzUvngPDtpnVC1ekLXWTIf5A2moPn0n08Rz/63Ch+pBmrQ+R47XtZ
yITRC7TuDNz3o4Kw11hpRIb9V2dP8XtEaTCVCf7hVlljsNl2UL76GX8O01V5q5sojZtTvge8epp/
Q72b0ma68zbyk010YaTS1TOk2KlSa3wgillc51S5NCWoFPG2fuK78mjzE4La/yPqvJZU5bYo/ERU
KYLhlgzmbPeN1dq2WRGzT3++Af+us9l2UpGw1lwzjDGmJFk3YF2kdKvRoYzLHy2YO0/otzphNUAv
KwVTqF3QN4CFgb/VkUMswsu1pyZq/BYK8qTGAsIi7VAEeTqNUZWmUNApULglA4SbwbT8ra+pvrGT
VQ3PuwkciPfjVlMnlu5C1N+gNZ26+bHckXf+2wfKoA2JLPD+SAQJi0OPAwS+MvA5Z71NLrxC7W0X
yBGnIJlczoe/6rk8Lv5jvVeW4U4+N5dMZFfCL+WqjQdeC2KfoxgC5TES9MpMuB+59sPOufGBmftA
X+zg8zX8L+ql2N5Fvxvtb50vCo2ITs19dk8m2KnEKl0fm/bIaq8nCAd+Nb3y0hhuJ0gicoh1tUM2
GZ/f7kWV+2NQ5lQOfu3C8NC42UBLgXriZ6sjorzeHxfw1M7CHR+qxg/PKG03etLP2n0fQSVZ0Tmw
3SqPcvvg08mJWY4qcZAh3MUukD9epkAtlhlKfOEjvA6RKUE4sB7cODHp9J78OkJqkGTUC+LenTvI
xfgm+KUDh3GIjOTRmTcfnUO0adL2O2c90LoZWXwzMEKUeNF8FhPiGpc8iDxcUBLj1H4EZCqxr50v
xa+sfQZdtdn73Ez6aYGr4sIj7utnIeRvbjJawrxc3B89ROXRxXnz0EV7c88Zje/+5+6YtrOr0LRp
vge1VNaST6KR7EktBrNGM46poHaiigtEkSOzfri1FKkA1jHjuYJqn8Es39L4ur3pl5DxQclFH6YG
G8prZLxTnJSsrb/zc1MHUnBHzPwwz1iMHTZDr9MzhZgxML+gX/OO3TK+dWk+uO3c5aefkcqlDcIg
i4yJNXoCocbdt8245h948805PIJzu7pbbvuPc7S1nPIxTqPSl0N/HGD/h7LboCfQzt3uaCs3Dy6z
e0BkcCKY5vdKO2xBAB0/YI8TXPesX3l6xCIGaQrSvcN9svNOuOp52qXikd/UOirw8f7s2qSEmqeb
k0GKgpaBn0T6IUAstvA59SqJZZSphe19u/lsi+ypiEPM3WOSdgko8cn0IKngH+GH8txYr9nmMIvF
Ak+XRbfMoqvPzSNMxb8LpQ3lreMEa00eEX/x2jy8VH0fdBJZIRWGee5IVpICBT+i83HjtJTJLjcP
XbxDflORysDfJSoho7B29qs52V1lbfMtT2kW/qkCwNs0WygwMQbyGAqdP8WfimQGNG+iggh4HhYY
5C3pamI1YQNdWb1RAkWanpUCz45xpZlz8ssY1M93PapH86ZaqVitO0MfbzZCrJ8tzXez8x/tEwLW
xQhnn8wL9lY8fXPrTT6HKa9Fg5WBVepF43MJUV1iVgxsukhZBYFK8+ocqK2A1D/1nYaAw5OIDBqK
Gp7AEJnOSIKy3ZicP8U+hGC3gutIa4Q27Y93pdCvikGtZbBgOuQmNBJUgr5uSOTUB/dpg44F90X1
5tDsYYUaP94cnRaB6MPSK7pJFKtrDi7HsP/U4VRJtFL8qXqEYfXAQObHovMreAb6Ks5zfVhaQkGA
76C2VanzBduJFYz/Y0H8keSpR2oIseNKyd48R3auA1luP/q2++jnFxuhRROF0myQDapY1U10jzeR
vh5/N9Hn5x6veWcFB2edoh9aaj3zP8BiMLmVZ2/X1E3NsANYCdojFDZA1xtYJ0cu1qDIezpmndmd
tVpt6u1kJ9/kMWmEL5oU2nQR0/bGMWmE2x7zN7y2Dp1d59K6EEZst5D93oGuvlZm3SsGkccBeWYg
qoXa3atbZTm5QNU4jl4Ih7x5x2Fih+9g91ML6V6JYAkUI/FEIK9NJGHZaN/QPbnidSJdQtupcB1/
aFo2xwk9RWZcYhA07zbZhHmr4Z6aokaQcMDchPs4+9vHaolWCVM6MZZ5m/p1iex5nCklkUbqEbZb
NNyUQFGanaqrP/heZDYUBNFgfjn9KpwNkxPbNN+xZkRtpf4fSHYGLE8M2Q0DnaUpvNTR3T9958sR
kvpZX6tX0bZii/WW8P09Oi/s+NqkrwPfouPiikxqzQM1jEcsx0SxhfplHJD6RYJCAga2U+6qZ6GC
D9Vm8aQbI2OEICQdmtQISQ+4KyLoFOzIrx+We0glXzBgpq27R1fRFzf3TiwosmiD5DiEGF5MJZF8
6LJGbqfS4eopVC4I+3sCRLV/vnv17sd9I/tSC7cjNRDVA4l4bm6FgVtxtzhlWe5ra8hm1AmKJaTk
HJl9EJwg7qpDi/Yi9tIT37ns3vmbPEseTN/UqSUpg4fZmotGY0o4wieMIXV2med+4QVMK2I3dlhj
+3ADjoG09PEbmof2vbnj0fjSplZX+GThvVnB62sjW8YVYvkEtDfvrLucoDzpMan44TjhpIEwceXw
l1STE/uKQ2MsAr0ghynOlRiHjM8PHvoHfxeZWtBbPxW8ZCC6ci1zH1sHj18nWAih+x1nbQjRss7R
//yR6gM8rimIr/D3dxrjkiGqg/qimTcE1TVX8RJrrf6fGpApYhEMSDjXQfUZNlBHAINW8sM8FZFF
Sz0rvvItsRxzGEKeXr76UlfVXSvu3M3f/DAt/4z2AwIu4nmDe6/s779kUtRVpeJPkdrBb1abLVSd
2eRxyYrPp9fhUcMbf4wWON4zeL0o2Bzi9Xm27c7B15CoucRmSkrow5RL79HnN/2AItVwnvv8123o
g0sfJkPUagvimKjM+C2QmCFdjQ8RCn6BRHkgdImnChcVRWS/QyjiYO25SgwfWtEGRDTcH4FC+dYn
WfVWVZqQRQNO/k3hWOWAQrwvod7xzUCQqlPY2ruBpKwEz1t4fzqV1LWsnfPZe3ejplsC5M8CDg6K
pIEoRt0vI7Foh+W5QLvoCJIzZsU3nCqRa3ce1hbU7UmIqcK6+P4AeYawck9I1wEGEsXk9+8XcCh9
VgHMcIwwBn6p2OI+XprA8yYN8gPKkZPVJyFPc0zcx6F8OlnqoVx/OV9aBofDv+EwojrsDblC+YUc
fw1/+5ApwN8wupgxX6HlhHXIggcn/ECKh3LHkBVLnrwtuCDYSayFFGRwg/b0Ajy2nrQ8pS7qPTbu
0fT2GDu6UrqVZ8gUgE+4H7U+PksVClKMeqjBP4lCrjzc4jIPCV0A2NyFXPyjukdnkSfagL/zAYEV
E6HmSTluwi3gZily6a+Hd/qoQuBw2lSqqfz1tRgyiX6SMX1ImDH8/+sXcnSJD9dx60r/g0WZTY6C
bAej31+iC7dxrN0Eaf/jc1V3X8kFscCMT9lBdzCb8my3WNkiWlLBUvOSEBBxO5rYfZ0XajrCRzJ9
KZOA4FW56PWDMYn9VenhlBHVRfXEeT/aJRrSPH/LPez09zElvL2RO/41yP1/vXcONfENbevag8fI
CH43obQQ875rzT8KBIwMeYJSisQQcK+4XzIIgMWV9Ke6vw7+uG7QkRgAAj/wV36XBLwRr7vw5Glz
wqZYtAm9xAwnvxOQVHckdMCKTuCTaKHQJj2bye9QNA3okJh6O6yEdl+6X9h1SgO2X+4oMW+OkG8l
PZqyTP7DV1AJQ+aTzOieHpqF6b96Wpdfftn9wZWCSYkB023oJNzQodQENBgkZa55JdqPaB+JPBpd
7qEybJyMnhC7lDfma5GmJzfITf4a4627br3JSaG/TLykEPTc1bwm3B1CR8mxZaDXmcsRt2mYXz/B
xGhNy56RN+XD4BVNuFoTBVp9joyvvwBZMOk8wzTTTMtxEdwBytS1eE72QNicEBY2hD1oej3DH2D8
bbpXShKHSEEdnqkk8NcVhYiYNKsqJ1vSWmts/xErNh8kKZcGNwtfJHy2jm4lWDHTePNgNFJ9gnrd
AgTLioJmXkqJ81qDwhNKj52Wcsd6hqclGii/n8KWyNKEMdQd91C6B/F/ZYwVjHaAs7An10lMdRTk
Q7zqwB6nz0o37YI6IpIgTqGIwVs/Hp/L4RN1qMhEtThPYaMIKCqo9r5mQBARrNQX+jpWCnrAMZLr
VsHp818mssD45hEMxQ04LFu/tE8u4/oc3Vrq2mNlFIV82undJL57LJKKYNag3YDMUazCixDj/82K
I7dyH6PM2n4lexYNGM4EYN65RXInfvjXLdqB20BiNysudt4HRdmuzpDyIMV1ecsgZEBKE/eKd0wk
wardqfjj4Z/cvV4rH3ayhzBtBdofIo7Osvx0UnIGxJfdU6KeW3Ui+9wNV7K71VPTJKaLlsnM5wQ+
yVSOYxpBteYSoSHg4xTVfJVyCyyShNR76MwBs8QtpFLWA7eMfy9xBYY5Y0v5qaJlEUOywzHLL/iT
kWa80ltNS9KQKZRfNa6daiAABPmqWgjOhkO8ULQP0Kyrz+gXTm5R8r1oiXApUlyo049E/yT+h2dX
vZO3t7rAlmk6HEkrtAoiHfNDoVoZ7jMko4sDaCUgEL1St1HwqsHBQJXonchwQD3a/NgGpW7CbOQZ
6k2qVtf7NZoI5L+AG4CgmOSieNBlcsUy3sMi9nTR71LxVIXV3PKxLnYl0Qk6Mw3yQgpDhA73RfVV
1CP0DznrxXcTMC3TlL2op0cbsk1O2oEh891mJ/kUKQqmqtoJMsyqC5weG+xTkuUDtTfKNQbFM+El
mHvdxaqHYrEidf4sMlIZQFwNU0tcvhqoMJh3IjfddjmgAgrza1JgaahekVCHdPANvGdW1PO7kmxA
nIAPF25TDyCYFKeUfMgr4zATHp5oZoLkMIu1jRYqTVJu/lVqBq0PdWJtUMMQ/uEwgmkUr4DBD1Tt
XEkyEz0dyzlFtr9uIWozhVXM1xoMeYRwbsifhNM3QSSR5DvvS8cv/O9xYNN8nDASBoSbeNAd/rbC
bcWCVT0rvjVvEcWEjdcAxx6/SDdQVhPiwh9wNfihqxs/opCFpVGGQ/QPhB1QACsDovyA8a5IyUq1
K79OLJRPDvW0XKqzI0osxSYhHlwMPlunRa7mNXocsTenT3NP3o6e9c7yjf8dpo/kBEvTv95Gn3Zp
eLwFhijK63DzQRqOKonh3K5giY7u5z0e3DoWfkCDOUhNmHsNWmO1Wqh0G5MM0fwhKcSnUgVx+GyS
HKD8l4NRJVgsSMhAvdsC1eAiQwZbYA5BFxRjlMElg6iECvvg4q+wNtRDkXcQ2l61Y2V2NDe7sxzf
c3YHyxZ4Kl7HkJb+Qxy2VEEVUE0l9oFKfUBzcaz0Rg4KLAdXd8Zrk013b2EexYZXeaaHCNKAy8yd
RziLJVn1y7V8Bs1ZabStQh9pAK1V0BfQYOj1Msqbtzyhg3nlXx2egeFb1JJAswpUQfpoDTb067E4
fMhZcdIcQHcgyAATiSUHRN/LceK5NwLQMVtwwdT5mM+yYmYMpU2HRUyAZy0h1LobvtmD/c/aSIHf
VStvIiC0CLCavSJH5QzkyQly3kOCIbeBhNfxdCrtGeRCBCkgH5WCq9XBGq4Jl8LLFgYk2Ft3Z8A0
elbdWx3pZe5q7mOrkCwWwBwhRT0aS6GKX63qyTMnquGfuLxrf9/opNXByd66b7iFV+9qEm6cs/ay
+ovjiJhePZfUU01MIu4CIOlkVb2VTsFrwT3Jpc50U5QSBJ3NDUcbDolabnCZ+0oPWSeQQngZo3qK
BWEWxnnOcb19MRkMBF5px4piASwO0MjAk1H51v5iCfNBvWpLa//YfuBwwR1pr5NPE+JWIrTACwFs
IWJgrgnlxQ/8ItvcHckFGA24C6wJzFaN0h0FAiTpy3gKUuYthBVeCy39WocBQ7ZHZwYRw6yAUAAd
5zAQVXE/EQKOkdFOw5s3vOMgM+ZUDSdsANeh4HeqaOFrenF79WHWZl18hCCGcQ3RN+jZfjiFr7OP
K6FJGQ7fUj/evQ0kYDmOVtfuH7kHdB2RquyNpujsE+uzXN4S3KxroPxCrV0d3ub9G0pvG1LSznNN
nWZSX8wz/xVZr+FzegeW9KSkMiw79ZdvgME+O+Gm26VVu/9q4kREjoGC6HpozsgqBdWZGaA98nem
70leJPvjK8U/35yZs2zyZG95V5Qr2bJ7fP6lloCSkFQ5UujJqbMbzOk7+qGno5qx5uEw2fzxM6ZA
QhJSG0ExeZ28BzXRmH5TIk2tuin4kPRvUodsvptHw6U62JxT72i/F9vu76TuA6WqgK8qIMMkbcjm
z138AdzpH0VZCn34TR7ysUunIZ8UBgk6kbjBwHKPFA/vmJPyFmXbQHipNKzsrjF4TPPvPqYWFTa+
bjyAbMpzD4Dpbl2RsgasdAIHYfcxOCgW8cyACQ8KiHmOE1jNMTwFLJXu5t6q0eGVzFEkkJzV9Gsr
VAPuJ8Qpvh9oTze9IMEzpR6nxJLibjXBPfnJUMXCMcpZXD/kZ5ATUXmOiiBpTjE9RSzvUbFUkx8r
UIavM/6b9FWbQkyFq6LyyBgSeYt4EEUzFFXwpTpi3lRoXdnvj1swWuj8gmwKydvoN/nBsiBy1EqG
ea4Gx2ha5aKOtRjxOZgk1iZUZFALk0ZNi6DohPxvBCG2D5GUmtyQmIUj/PKnq3DJx3EkremU7DRC
Orhr+HFj4tw/tFnQCeOjcNx+oyF76ig+lxxMI8RJpZER587nI9aSDJW6QLkGt+yT3NEFYQ2nPQLR
D0EMgy9FnIuMBsI60NG0WAK+GfRynnWIJxmGEgTiMuADV+nvmU4uqM5xmHh+HBUNfZM/zCfBsErW
c9xrpcW+oGKueJWUYip0w5k7rH+D1jjpw+9d4zJ3Or1W0loNWj/j3XQNipqGBF1IdQuwi3UXPGH3
+wRBEaL1N21btbjJsQwB6shZyR06WSb+C/Yj88yPaFq3vxfBCFdJXA9hfzBgWu3k6eiFi3/cDz0j
jJHEW8BvifUNAIK9fIOujPq8F9MvrWUFIHlBhyBmEGP+UHWuAWz0lYVDVYARlGs7o0eFJCnZAFyO
2tjy6i1JB6K26u/bjGtCAHewRv2LgELLD0szT9aIenHobRz6ZW/54TU15JS43Z0vBji7W9p2tIvV
H82kXygBN/6lpq8msopxdbdKF/VLM++cQHq21lLPgwIIIgADMx69kYIUzdSnf5SYNRfYM4j0d9Wn
nbZ9gQDPeog7gMvLV/nQWvR1id9gQgEQcUUI5kby2ItbAItC3ixOC1fu3hFrr/ut5UqEXxD24Bu5
ntyHp2RHbji7cNDyHZG3ojcTIi3SIec16eglxBlYGwHnWYIggR0Brp2Ce7hHuhPVqkSQNhXD1OpA
i6BcWbzX5QuOlW6/wceK2aTtynK84dFo2q0jwPtLXz1YkAwF9brGljymW1rNGB206rHjusMC4wvB
PxqsIJQK3U9WDuj5B5bKE8ZR8RCMvJDzzbvqTj6BCHsfaI/STkljeyaFdykCSSde7Rbp7Qu4T5Lw
J9y/xkwehLQ415Al7cD0C87zPw+tKO3J3c05PHLM6GXJot3FYmJlB9LlF8qP8J+OlAgUzCZGIEbU
BKhPIUwh2qDupPh8r0ASLkrmTTbxJhbaR3+YgRPfxDORY8Dw8ov0iugAxNMA7C0WZGBJqKeGLwDj
OBdC5hehgloeFLB9Ae5KLo3lnfMPHh6N/CQxU6oB1PvQeElC0yIZvwHvMQSYgTBBpBCjgyIooxjq
6ch2sdV/wvGRfLN4XRol2vQ8LZoR25DMBgM0ZzU2GTiauNqNXvN2t3ywDg2iKeOT/w25SQxU6Oh5
+w7FsHIdca+SzRDIEhXXl3ObEn3QPQdMEwBWSr89Wt3AyUUamGlHtnJJFnup1ItglkdATNrHC5dG
e2NBozMAoYxBZibvxYBtmMs2GKUeiL1PSUSr3GFdYuOZyni3YKjy3Q1eeMwDfjuGwA9j/HVEHpHF
+0SEAaMgPgVl4IsoYhClglMMiD7tAC2JoMv/31IH3RpJH8JIaZJ1Up6O9C/z2AwLygIRMULXAn8X
1P0Cen5w7VjMx74ge9okM61q4xyUwM1dltul7wpiAR59QmbS/CCT94vxwHDO+n0Bv8Hm9nEKsSfN
b2rKwpijDgKu5PfuTB68SUT0O/hwCkPcSDXxfodZfudUcWCX7FRNtTXcMAeB8ocFOxPwPNNKpBDJ
O0lpA+KgGtUW4apC1tw0LxaYD9OFn8BLxKHUQzNIYfW/OaS+ssyU/GrLjWi467bErRUuzPEBw+dX
zTVj/IhpOQQIbHkqwimMkENoIQvqFRnKJc5FJWw9g4y/05UAJS1lN1QoAlHCcnqk5oLbQQmmESr2
INIc6DUqZNGMOsOKI/fo9pbs/caKzu1XPmW1YgUm5BGMDp9HR7YagMqXovF5zN8wUyN50mJeVt3v
HLyqAZ3n5ICby3tCXpFXaZANALTjCYVpRGqIMDcnhyqeQD0Z3F3P6FC6yUszBVJ02z5SSKSGRG/s
Fm+hCq8gWYlFnCyXJZi1ishpSQ6r92A6PGj2VI3XoZVPbSFxja4SC6JM0PKHMEh9F9dRyVeiQtE6
QUtERAG3EUojcg852YAOVOuV9MTVu0qxUhHiwLAS1I93ccBYNgBanmCIwATk3iEuJ3wFetocHkGj
JMFVANXT8iD1txqT7+SiUB6SzYloCZZCm7Q7Vq8OLUOG7QHKWBr72tRVW9slOk7pJxO9CeH5do1s
+opeozLwg+aVXqN23i7SCLZTdcKj0TRYy024oTtrvaOWtlpctYxe/OaGHmfwqtTY5hCeqC2dwve0
eGh+5dwiwJhoMJBVEkmJTDRTjJbe2jQvcruYVyCo0ImLLLYR06oS/+pn6UBVWbZRgOdn+sXyMEPl
yJihZJMxopCqqqEIsE9yVTKS6vGhyZKjSWUvZTE/+crOp2lBK64Hh0UrWl8eQ6Fvparh/7e8XigT
ck2qvhwQPo5Tnk2keX9osYBQP8k5t2ImFaIvRQbsW8dRP3AQeA3YZEyk8h7ir4gOxqq/YD7rF/kZ
+ZIgcy+3JkezUlKWldLHyUoIw0rPhKgM5Gvnmu3CAbKpQFC7UT5TtRXxFuCAyRAKGl6sUaL3sDB0
6Z2Hi6Bsyr+kswAvGq9KQ7PIEnhLOBw3AAeCw7wOWFA27gKEN3kUrc16YxlndMHzZc6K5+XByHnC
ZWKM2QUFRp0o5u3ycP7z6jVa1fF2WvstCVp2nZ6nldQ5AmiynCp6L2SDqevfHAqUmMf+X/M3v+Pt
Xwpxst9vt30KoVs2vVm7zdqt/GfJ/TRFtpsnAenIb2QSlNLBvfW+Pch6IisL8C0fWZ1V2zNSrpCu
vtuSicOeW6HVFxNSDZy0hlLvsxkRNvy4glxNGQ3Uq6yz7LWeKWw6XRHgmnCrbt4ulrkuLHMFGsPH
032WCdEMlBB+rYNhMmMyhQRqq1bYI+xYTpeE6S93imm90gVUgoVbUjg3AiRqGwCwmNyIBwjVLtyQ
9ofxAFfPz35hGmX9qC7ApuG/UiSFg34h9am1WeD8Y7vgV5KC4G1asyUho9IAu0iAHReWBnoFNofX
KglDrjEnhEHuKj5Bu+tirCW/i71dWTn9iiTimU9Ce0RIaRyC/4yWEE0McBkz7QgrLGOPbe4601gJ
btl7yhxiCih1IvYlSGgcC9KDW3Bj9CrU4rAktB7Ih+bsOKSXY2HI92IO7bxVfpEAjyEpTqpggKOa
LwWQ0bp44l3YuLkgDoIiyq0FEHaIo5Cw50hr09M82Dda7w5KHhMxOavfamVh/Fae7noISJTG95s2
jXFBfdgxD1qFvgFGt22MpYxf1a+MyvSPLLbUe/UEPv8MsyCDxiEmvolwxSNXz3hgiNY/259D/MoJ
9lUyZnWyU4VfTJ5+olzaPy/5PDD92wOCvaRGzJwoLs6HHqf47leWn8DMnMsE1vPyhKnTmNUUB/g+
mrfNdhUXu33yq4vnNtjbMYndrrU4JDswi2R0pkA06eDT4SR71bIPWDtuwGyfu6VOnW4q4CenFGzV
8juvEqv4SaG4igCk3CR5V3b3NQNPSiOb2tDuWv0drvT5z6TxefEw8452Yqjf/2trrGlWUFee0A2L
tisSiFp3yks5OVqU5Ajhn8tKaTV9wrJRuFF0UFe/nMZQvpqEdoq2v0LflHusPBSNr1EtBuFb06ns
uEVYkDpxoNGqxGfMNJ1E4D8rZnxrVteGPC4j1Pl3vxCBKh6KJp4xPXETm0dSSCXvNVxnzm3YWBjg
nlOvEbxAh8T7b+vcotViMXblbKjots0Te/ycPDEwOMayizKqMqT6WaNbXsqBIsgmIGIHJgjBHk03
qhhYJwIjia7kukcE38SPDF4cd6xpEVgycEdy8+UnYjWhGRcFH6nHyP5oCMjBRT2IBoIKyBRIUB3H
XG5/HhgnKzQo1Kk4VOQHYGQgLKquNap/S7dCzaQfRDV6/s5N4q9FDp5wl9VCB/qt2HWBpyVTwElF
xAzd6iu8RbgbNdJSGIPVCB9eaWxc4k2uncN5yFm9UtIaMY1H1zBWU5QRWX+xmtht0e76g17FJ0hb
2x8awOpItYlSvR5YiaQO3gyhgjxtUsyFjBoRcCtmvDq33obQmfarzuIakt5FfWNR5mf910frJPGZ
u8RvD2/fMfOeODT7beuKmuxdc0urwbFTcquJeFfFkC2xS4XXC7V027j3vPigNU9MNBLHmFGFVdrO
SYXKAkcgeRyRfA8jKe5sB+KLZUWridk6kkZGhYPW2qs0dp4m9vJ0sXfuKyjnusavprrN7Nt1SkPb
tth+7XnLjOctUfzTBd1GqcX0Ds1tiwUDSMA2fiWvZBtb3So9Hew+SLAcwndubSaHLHze3Q25EOc0
PpIU3sO1wEnNogfI4rdTHTbGazBrAO+yt196lJ2X4e86PPnCluHCAFm/RC/Wnp2bQjmjr8LOfzvT
B4sko5FNmCiFCrjIap5TFGMlsKSgEjo/02REwrzeK+MGBJwATWT87ZbmgBbtrGEMkaOfKUuvQa6B
rEFdw5oZXaN7/BHHXrcljefhndbmqNki/FBNasRm//IHNhmGdZTf8CssUw1W3TBR+MRuLlwqHLGj
WPLy9WRJVBNVl63XrISwikRz05ZM8yeY81bkKNRVXSITGZ8sc3zv6+st3kYNkySG7qyaSOodchvU
UUndj/RVFuwwkrnbkRDBEDIG1JCY1Ag71E9pfKeuxHnoLBQuyAxcO8Ib4GxdnNNIeTzJAFPI2HbL
jfCy64h6uK97jRmzRvpTpnuL5da+aBWiE9XgwgphTph1dCluLWREzlzlfef9VxBhyX7I45Vnucew
F3681SEt5pgd/YabfZzWCW3v+Uv0Xa29RAPCwebt0r3VSlAIdGGzxbSVTi/XXYdOlPYMoejqBlA+
YS4WlRtOjfAUPFz//A5fU2OwG9aNqELgYkv0xWbsLLaJnUGux4AgR3JHBUnZM3oo/5Zbr1jroRJF
xXaLD792cCO/CjuTH0YaA0V2SVOPZoGsP0rDoT4qm3bn4skL/PBVNmlRaG5qusu0yMOU6yoAC+gn
YnRgkZEw+G9Q+k+oG3j/hZ8tmp+sq1ItcvxAWuUji2eJSWgAPIWEgYqbYiIjMiK1dz0gkqOP0U2Y
vRNp1hlD+QVaCV8MoCJe0MWUnkmKwSs2MzTDelv+hAy5DLu2BrV0KR5ohxpDGib5OOCZ3GShVYPR
KkNlKyPeTepEYHlWJi6uerTKTRTWRNtCHUAVk+RKTfkVy5NkBDdZAJgJQt1QJFU1orv6lW5tePE/
tBgryKrSB9v+vIID0kESqXj6a2QF0KbiSHRti/zklcCAYINje+EAKj+hDaRo8hwL0C/BJA64L+WZ
CyvmZSxfUqpMOlLlIpU1FBiC8Sa7rXVOPDQJIiGJlBSPQ3yI6QfZcG6mZ4M8Ja/4+oVY7DcWRwlR
iXOpj+cKkCt4RcexHFx9RPFBOL1DRd8XV7pTOgTaV3sf2M3X8Wmo9gE6ONb+vmA5+okDQ51V1ZrC
z6T4R31ap3YlcaVuoDpR7VF7Qzf8mxUUd0BZy8dULRrkPNdYPOWN62sP3bxr0Nu2VNCtuddlDq0G
YlvkWoRqTYDYyPBS7KGOkWZOJbROATTB8pTTUlkZMBJJU45iS8JYR426kSfRCrUkrd065s0zsRwk
GDvxPrzSg6lMzsCq+VlTa47Iu0oXiTK+pfy45VDIAKU+NQ9PYO3MN4cpXFQLTIFeIEa5shD1uM5b
5zF4BvNLeYsis6Pve7I82iS3pO/K+JAjJBmlTIs+S1lAnIiclU/5gISH0BPwOTghoiaeyGnrS47k
4s2hE3IJKn2tPpRGaW2gdJRgSSlwHCGVuUZcHom/96gd0JQTuDCAslrnRuW5GhscXrFRfcBzI0qJ
tKoTrvz3SRwMR0n+heWM/Ak1RAhmfrlGRkX5lAZoiy0As224m5Y7VYocNLHigPOE2pYLp6ZLGdXd
LVVXIYYExoBsZ83mS0H3xE6suFXAVa3MeXsCUerg605JtEHyrspVmTRdKs5YiTidstBQmw5FYhWI
hb5Xjo77I8AgoaKgyGR+ju6+bZLNbJIQ2rfTBXcnekzVnk35v+KuqRL8cqEMEXVqrzrKnDmRAFMJ
9VsrnFKGAclALhigfT4sBHKgYpAPEMFWilup4a3klYJQ/aQptVBbjZEgbsWt53pyE+lYJ1xWrwWD
A9i2yn4tAmA1qCjN0smRi1VJjvEd+NmdZ5VgFMPwyOjihyKfqLZNAi0Cgc0BV3wVAplOQnMno4Tp
Wkf3TVIMJbTQ3Pqv79v3GWpzt7aOD+QNJpffxtG7g+4elDb+vJt2stoMmERnX4/2R/dgQ3e6nr6y
N9oVoYnGb/fYuswTftqdwqeRGG/n0rMQAZo7NYwZEJz2sQpKPGvOW4eSU3+6uxSdgidpAOBNp14D
V7zSqsPDpNKTbGfl1SG6A5Ldo7TbIAqu+9s17NtnfI/FuXwD29fg4FwYDzqxH3HlBKIW/FjkoLQv
2Nzeu7V5hGZkRWa+CWINMjmwpvuciLcP2OCOUv4Uue3UFvZWBfOUflH01aBzjPIJ8x7VIOE+jnTs
g76ftzaEgsz2iHSrCzWJPe6nRV9Wy3DqPeHfNco1gf8L8aUTUGh6CYS1T0BJqDmseh6D2c6TnIUg
A0pMCIgU/ROVCMXVJbFaTCrARGyaTNoYo8l5BpwzvJN7zqCbCGB1g9xQUBxKUB60lQKjv7nmvzTC
8l8pOMaCyD4hrzyD+lA8lY/78FOUdH4esFpsci/72PiGPpHseRxbVdznF9gZWVo91iMRKEDYJjdY
jhS6qVRr3jQ4Jun7aMbY/dLyCS9uN7nzUYB6cbwrSbFvgTDuQTm8zCDhbblIsqmaRoKLzYOGKzd+
t6h0Kh1hGNeh7VfQPCFJXvOrXhkGnnj++lkwIm0NFz4eXZ1xx804bSoksGILUwbWOWtmzQ0Az7b+
YuOaEBV2qKficPilL31Azf3wQZvpHIgXRotMux46LCFvlO9Ralk3u5jTH/pW6xn9rr+cV6oR7km1
CYKAGREoCqPDQ/6/jNMa06NOkGTHXUmL6KJkNKS080036eWrG7GA67o7gjBrwMsWEo8DvRjnXIwy
QF7YJIzzA/QosVe0PVtmIG62WNQF0r3eFBlC9AfxOW/j+RV8ealpNjd+lXHoHzcANUx+N5t3lDag
g2qWHPxdTn/KgEmLsJpCUNcGGZmMtbAjQo/cp4ex3D4R3OdkGz49eyR/+c7Fb6fee5B6t+BM5qLQ
XzT7Zv/q17+Vgj2RCiYcd6tIFDQ2zhnd06gUGmSLikfmVfGl6u7kF86mMhmpV+qwK3b3GZ6W2rEe
87H8x9vaqyHnEFnf8/EtqKvfrlxLKXn9UvPKsdbAVWUpBMEn90t2gcyDf+hcR7f+MXj+fsal6AQ5
BBjlFYJ5rfdsnq8wM0r1oGx5z+bO9oze++xViORpOLwJUliJhnNK6EkYGFbwvvq5xTv49qRC3s3s
VxvULD4dRDrKN2l0JkcqM1uaRe669JDKi4GDHYcTWbZbS/16j4rjmWyo0cmaNsJanTqL9BO5BMsz
0e0FR4/tXFvefOtXTXdP+fUQPIzeDoLVfVwamoSliGJhcBmsVycbzI/uE1axFWVhqe7sS55VRjti
232CUt845fElrgdp5wZVEUoxzGNITvvRwRic2nPkClbAgepkScLK74cV/els+jaO+mdWYn5TNWg+
nlENiBs4OQLJj+ESsBgDYJIsa/UAu3cZGp0HDPPf2z2o/t5Z89aAktdQ3qxfzBgzMo1uTNVbBPON
hIx/O3vWVzrFWxhbvfW4Mqh0ND9I/r7wEISkAbbywaC07oEclRaOymCASygXjgQMGXvyRxdXpdTB
4IgkD/MdU5xOS71Sdzd5zt6zzc+5ZdiU5q7BFnvNRKbAfxxfxsfv5zgbXvqltk3K027RihOF5M1s
M8uG53461NfdcrfMvqo/2e/my5g9f+5sxwH6lYfelXacr1gw00tijq/fjcV79WQ0jeNjvzLdf38W
59VxtV/dFrfFemV9nRanaW6j0ihr7oWsKzlGR6VmKCzYecsTf3iLbbRBhR3BhjWgdliBCd3p7NWj
V/vSrVjOpXsZPvf0w+o27t4aCHXbaurxaFcjba+wHgm9/sZ+/LMnMsEZbmnmX6FJVqA4ivdnIjzx
obUexADo5JfeaXAZzZegz24H50oCj3Zg+FU0xDS7OjaZ4m2YUearrJ0ssjun5gmyl6i929yTp/iY
lJtoXgHcla6LhSSLFqYSuN/qrIHuxOPHQFDCRvek82zd4120g81+jXedTQcfAtzQdpRNbhMJKBw6
h869deqgwuAfv6zgiTOnVcaMMwZUla/MGmzytv3CEg5qA6unpXLPIcqkSw4mo2y75oC1Wd42/iSb
nPGZTtKJPmg/2gy2vR2PebecfJJXxiB5Bre/259oaPLeyZjKxkefKY2N8gaxhA0ULZnKQBqVF/3A
er62YT6TluqVelqiD4sqI12SrBnj/HbMFyXVO9QGWIXNS6iEHOktwid5AJJ3R+rzr5qoa5S+XtCC
vne2zUvybqfd+xi+w3DTnffqvWqv0aniq1u9/AZED1ZpkR2V3lqPGv1Gf97d0bJyB711w2a0N51j
qwL0UfGJfARt8g52VWeNJ26GmdmuHZxdfVb7+5Sjd4XlZXz2gHPBnVK/UHoTojWmSafKCRdiqkQf
y2B7F2z75el1fCcKTIfSiLVpGzV8r13NHx12efGZnlePaSO/Q1aPSEGFYhV4y5GkxVNkwQVzV3nY
IvklDOsFnvmRewwzFqqr0nhniLr4EJlzuriNcoi38l6H2KEPrsfgFiLRYjlPw62i19HcB3VyclRY
8fSs4fwciQIIeyExo1LzjrdOks5Lv5+USve9x4pVkmcNMm3Yu72zBXbuPctuVvetazN7utsF0vl1
t7pPjLJTIvavRUbFn5NEoBxiuyeUb6LMDC4wPa3Imnv8NqnjNtwp9M5dknvlU3RreGfqft/IqcxK
s0t8AoUErS+87R0O/EMBMVmjM5E8UIELj93zLihf0LqAuQiesztfVC/+KTkkp8Q+u6aJaLJX/skA
QeD9QxAxo1PCMl63wxOB/PQ05vytW8emEnd1P8/IbFo3hxOcU9YY3ZvW2zuXnLsVD2+EQG6p4sxH
OwKenfsxmfjlpt05W72L7cpj763PQeOn0q9s3KzmnVCJahjuqXsJ7Wk5yjZ0AoZRUGlWppXpKwtr
V1DRQiJJwpYk26knEJMSecAxJtbkNboO7oPj0dHIpqnb8DQsT7ffn+lljFQT68l4V3cIyZlRtA8L
GlOSXdo77cQy5Fr4kDIvVWNxEANfm0AQadbaeSx+wKNZZXbYA7tDRjgEp5E5tfF5dg2Mdr2rqTDv
nuNLblYrwDRwaHFra/1b7iYXPpjsJUHmTy0sAdAtBSZ2C5kXA9NlaLhZiGxsoL2LRQ0p9H9EnWl3
omy3hH+RaynK4FdRVETFWfOFFU0iDogjDr/+vQr6OaeJdjptHOAe9q5dVVvy+doO6fyHQ7GXBGZF
yEHo5myKnEz5LRIiuKkM/lLruqitHjW2ISWkABl11qpj7wLxRCv0FtDFT9ncwihulmvuPUp7j9Tp
PMGrYmadiCCKJXmCeeYTErvXzs4tw7zY/506cMm9m1djqVxs4sYGBvMB3kbmPzy8l9Ci31vOUIm3
KO5k/fX2mY5IMC99fQBqPzREipC06sOgD0Yf6+l8XbrKzuMxtkIpwAoRStP0a8MH2TjwNq8C6bPu
hor92100qT258W67W+atFt1qu0JiiHp6vMCaAJOcJdt5xVdKoVRF2MTzny0BJ2y5J7JoHULtfHGn
1La4vw8eEwZ49svuyu83k6lUfWJssz+J7UE6plpqSrGWJamV5m6k957QDHaK3jVfR2QypoBbq5/B
8WrBoYaFU+BHagSslFnPLK20EAdq8GHcYRd9ksiYbWMj8XbSlcERp+677MkmCHMAdttCTf6MoLPV
gVkbGrRaIYUandknkft3d8H+3dgF5aGOat9B9a8cpvgEKm+8eMfbmbFypp9xtZ+Re93fiBtVxahg
HkAyxtY9j+f7+Yf/23XT4ENOJU15gvFDBU6RLA8qf9pqlTo8gypCdeqYec4sxq2cH+RxgS83XjI1
j+jCi/i8VZCN4+D6ff3WmRG3vNyscEOn7v13VuTceuEWz5XhZW5Cm88HessiUtEwKbXjjq6aJLfP
7ruLh0ZPLhHVWXmajWTR9OknpC3irPP67oBLhkuJKJdC+QBMhgdmt8hy0YoFAfnDa/EiIkc9oKO6
PmDwiV6Am3y4YXFJlJKThwrfPOvfe1Raq1SK6by08yte9RFbpF0hKEm34ivJFQylj1QgeUbXmmYK
VynG5Nl1ZXTzlKcWu6Z2zieHML4HsgAMY/Lwot7CrY/ZLM6o3tMVESTrInRUuiFK3CDBofRHpKzu
DWa6TiFL041nLtLAYk8ukr08oSNxixYKy+SeIR+Mqx/16hQQSmwuTudIiPf8ef6c6eHLP63O2S9u
j2Glr+PTv/oGOGjP6hEsDk+j0+g40oguMnjmY/uxwWQikKwxCUr9Cr4WytDtdkCo3C/1wc5wZ90c
GFmV/IRdgrQry4xbcANJm+/H2fw4Po5v08dU5h7ZwPGqIDEyKkq9zy/IC65J2IddgRz343R6HJ/G
aYifBldf0SwWba0LHhOpp33N6F375d65vxuesDvY92WwZqLEj7CIwvKE44Gdk41euIJZv+nCxepR
w+7ZeKlJan7nEPhzRTwJ+OO9OwiyS91zu5wnvVKkH/0CKpDVdeJ6RDMZ40oj7tXTTpKA79yBCmrg
B3j9hNb0M7CCZxh18C3YBXf/xWgoT7Ytaw88k+YQTUSEJ9tj+GvDlyQy8QSmWRhP4gkR3q9KwVrg
hXVmVBI1T/cfl3IV5RbiGSEiFf8WaLPRdiP3Js0gzcwUMIvYfrv5/NY6R989GO7Rz/pVBkHv5KMK
xS3O6V39B8gY+Fhg+5xnIr4b99vwMAXzGR9Yu0q+4x07jlcLPhoWo8swHe5YQIfl3t7XKS/3Yv9w
QrfNqSJpJEkEC1gQL+AQ4zGLp9dByb8O3sGJi32ZfuaXKRticm+Zf7uVntsSxMbvyqGtUJU8EZRg
xiV/MpuCtBwMuK67oY7yYv9VXhiL+wzrMIQjhW+D/F4q7EDK1ItxeiCsvMw+i9ciWimDuq7PawHL
knUZpMQvbFUUUZ8X9RbR8Li6B6a/rsF0d7/ndXUsinwxuQtEqt5/kwleaJDwff+7/pU35U32Fw8U
LN8CLZMalrVAxjJCP8iWMecwOh8Q2xMqb7ARP2tnX3JMAZy8hWU2GYaxxnvWTnGdk5VHuRP7sc9g
7T242d0qhHdGLuO5T6xYfDm0C7NDZ1AP7ZAb52dYCndDhipn/9oGsGlcfdgDjOh9b8vbsucmFmia
LcWMSZpnRrnUK1tsS4AvtVFpN9eG+CKuEQRY+Jxol3I2drs0kn9G1rofFtYuqP2kj9Gu3j5+WqR6
Z/wo/UqZktT+x16m7KnVUXLs2JsKzhsP1z66t1ObqvSOlbHSyMrN09P7cJWw8dz6TncHz8GhUpKT
MfNChnpQqDxEmtB5I8S8bF0V16oLVfMvbXnbn3JyQJUGGI/2GWfZBCJ/rWXkt2xq5N+d+amo/TK5
JeXqSPIWM3OV8gnwU9xUZgXX7Rm+h+aBQjvZbbE1USKhshFmRAdQy/iLZku7NkWAjQTzBCzWJHMx
5aGYgr7it4TogtyGChHpTQsuCl+7Bit57xftBbu/ce2wIH5AnN+N6tut4O3FKKIk8JfEVPsp9SMu
rLE2fNWpedJ7aepMGGwQg88YB8DriobLHTArwgrTS+bRyJ6c0pXzbt1gtN6ah0+D3KLO6aaaeIZ1
8XRriDkqw3K71qcc2j/ApLSiVgbK9fir7ANrpCasR+p70Lg5nvnBo7/KsKl1Oy6vYGUONX2xWkVS
UrfWO3LAT/M+LSSK564DbeA4VS3+8n0zvTJpzn2cxc3jdDs+TmkvMXZ8iS4iOuwUVX3V9c9B1Jc3
7zHAmxeiIF2H/lUbj7yrgiAQtS1fFAaTqnTdM4mGTiBgSp538H0ZOmHJrSk0Y8VVdUCH0QVRYPtN
N0SyCoqtoDaNF49V8aN78xycgtqoMnzC6BzBKx06/YhDVc6UBBYeWeY92VpbJlwmEa0kwBBvCjpF
1rjNE7qjiRNukpBUmibtqA7/mjC86GWVDaO5ejRQBjW9tZyZ5XugQiQiAFYeQRrAHli9Jcsy0Ti7
5gY/XOoEuHmjSlYkgm6Ee0FMYCS7fvkJ/rzr60MWALRoxpmnGnHcvXpv1DrwsLjc9yb8MS/jZB7o
wmE/cgLn2z0FD/9wheZ7pMoc9U/BdqBGNPpQqoiru8wfM7O+a9iMV8SqifuAYEVzCbLNZfotVUa9
gWgbGoWIdUg/ueIOBWnRRqreDeIIHKe55CgqSOfyGJWV85KEAitMJYAtVBwTqn0i15D/xWusIKkA
/cE5KVuTDiNh+UC2EI9WJe5TPibeXJvL3+VPI+S0g4hrtEUyUc/cKvXyDOp1cZkYmFyo41SUhERc
DEgVApjryA/sZinYo1dyIBjX+gazpz5RQfvUvYG6gldRKvyDxlTfPOd0kZmfMvcTJCd4I+epjvf8
FGZdm4Foexk8lTuNv67dDAaNQZ8KTaIXvAMdRasfTKMtRrkB80XHnup5UU3XaLvTVlr0PDjUuUxH
FMUrZ5hCPApf1dILioessiVAinzxbarNBLHSifBQ4iQdT/jE2fDTRZjgnqiZC0NTgVAHaK4McBlG
qqQK0RKznupIR3UFmyugFIutjSBSxZ/FYwO4AFGjr+PY+1AzQY8P7srvqSxS63LxcGRi4WypoPwi
YSOR1FLa2s6slbPK1tEq+X2tPxyXX5lYC/ESSV9YVU46gcCe4m1zbtQSfdlda2yG1qDKTex4E7q8
2KIFYH/1pDUqDvwH8iudeSdaCEL+fPsazFH/tTlQHoHTkXlanHTtdWLfrk44qRSkYpY2tzx6ol66
U1FQK1JevF1wO7Ws6Si4H2J/PCGzvGEMHcOSfBb07QGu2T4UyyQni9aH6vYkwhm8KRYJ6PAjawSN
cmiMpHW7MzvhdRzd8rFpXprW17VptKOvgmZisNZdeRuyM1PV4c5ai5n/XJO6ClGIf/w3P8VkTUX8
EYlJhDwD1XTdO27szhOsuTjefQF8ACEkDZp1xcwT/2/5Jb/+nHSzXTy3Daor1S5/1yFvxu1tU2Jc
hUt4Y2N7tA3JR90y+Fau+KVyc8JATP6vN+xdMRzOzYZRHWBYqgD70ePCja2BVAtahnZ/pY6JoXIn
Ia7GhrVdmBwbYzsoDz7Dz3A7d74+m913dWmxGWx7217ks+RECMlfQWkZ/8Q/pY3xd8r+tax7vxt8
1Yd1OmwPnVE6r8K/mdhDWIz3h7uDdMMFjr6cr+vyutRTfzap3fxsTkEC/YuZd4Qycw3oNw71bIRx
Vd9hyzGp7iQLi9wAe7lXeNi75bE5TXs6ql2xsaRzhKDcN8NoQIuXfsS/7Gl16szOS+urBDcCn2N2
cqzoYbWbjZSW3GaoI1m8Vof8dulcOrxQzC5Ka4ucA3cO0oubsc7BlN92ztMtOR8YbeRnuIBXmu+B
Fj+HlVlMJHVQF8Xt2WJdgpZzDEq9m/+gHxPkKhEvtT5qXRZNXxPjzAi7tLR3XlnSznhIayPTwqhd
rDQplqY6f4tMZPBENV+rj9jAqKDyQrLIlrQDgEOq25b1u9iOpKVRIRk9G2WGBBX/a+ddb26Uevd1
RhnikEMU2qN0iFFpUng1QjwJQfxRy7Ac5cw70RCfLaNtMRdem+hr3905Obm2wvh4DcsMppIHJbyZ
rA9riWD27Tqxv26SwsgUUFy5Sve6bxQXzOyWEXP0ksVhYU9f4XOUsl6kvMQdqZe626hSGHP2MDLv
l0cmjr27+YHJRm8/zrWTjwntjOz5UX87OMFT1BkSW/HalXjSZt49YcslvtkxaRmbnyVW5XO3PjQh
bNEyjDmstb3GecUigdHR3Q12g3zwWu29ka9HWpXUhwxzb/YszXKFViUc/Cqz3MOvD39AGSxu3so+
t5P9LJ6VprWxzgNDiVLzwOjX+hZvGaIYx5nWkHc2IMH92orU6UuWETpO3QNvQX2O9L9VbOdFtRSx
08mXrFuuVpJ6rtQhhPgiRuydm1cv+k4pp1q8QnVoMWnE+hL57NylazgdLStB0kmAKOwFUXheQEOe
AprMQLPakJu/pVGVTrbgUKp7pqhyUpV9elmvNNBoEdaaEcApnMdgFso2PIZOxDJwuOF6vw8z2pQ5
/ilMx+ewGlwQKf43NgFrgG+gtbEeQkzkCh06215GH0fKaFN6jM5Ki/SrQsqXrQ+/1mo3287MsWqC
7GPAiWBgGAGISFXkAMaP7YpfRKUprNPztK4DOCZPFCnOayfNC/hk94cZdVYRh++9OqMaEcminvOR
RD3AhQAtBF9MT5E2xVvUzoNoSNRHFZaJqgcvGshQTYAIKY6oNEf6vsrP9ijGXqGBqNn/SVuIHKXK
0WWRvlIqhIIauYcEq0Oxm2j86Xf5rzRUsKT24CJcH+EximGudQ8RjoQR+tbASpIBemSYEkSp82d9
eBiUhnec2je6ZnL1UGSr5aCC/tmC1XhE23fgUFlMBxGp84NHHJ8eKoQOcSZOnesW9x6jqwAXwgoZ
9qooXt1ZHXTVZQIiLBWjBQSpwllzbY24eyL0A/SLPMgdzQt7Kc0jcfRiDRKfHSNgoNhXB842ZSt7
sOtH0+q4Mq4M3iHRfodon0Mwm0yUdUAL4XoCjQPQdLh47T25rRpOsJxhRyI9tsahno6oe1AOGQDB
GzwVthZos45PDu4JtxLcb/uC7A+1oHTzHECt4BYklRCbeLCRJ06xwsSey3trj2Xrk1JBHYM/oV6b
3+kYeQwaUylQnt9Sk0stXqjGKwGdG6aH8XlK6DfXLR0n46J5rOrCh0728+oa3xWuRzU49Mr9Z/+E
uBgqI+dUV0MEuZza0o/npS8dFFnewLvWBNLM8rGsTT6jU89hOZZKUWm2bi9AJYk3sVVjvBb581mN
BP1iIb/2rB/jp/Rt/Fg/25k9vlN5uy/AthYUx7m+O7hzGXFidXRpqmxY7+uW/VHvfenu/rfgHAZm
3+6nYIIY5/uXrsmZ3XZhFmaA+U9P9B3A/54q9pqhStGS5Y0Q9L25/t1BV65/xWeI559RujSmbVy2
V/s1hVj2GEpi9uCSgdswtTkMJq/6RGhU0dipeWE3v0TulpLUs8E9UjhjzDH4hLX+k8ixzj5P+0+y
is/G+SqP3qOMFWpY+6p93Tf3Tfp3eTdqJvWwhllvnA1a0jFTgji8szodxungGF4GGcTqcsOO1Kpn
VqXQZaET3odLnMuxKnz0SvAf0HrqkNFtbVwJ9RaSHpuRjhd8T/Z0BJi+1U/fDYe1Xbn2FQrKw60H
paCMVVRYn+qt29NP+B4/R5/JKyxjTY/TZhc7f9x067iwKDx7ICeN+zdwTXt6WFSnnwnhpYLjM/ll
fh9fYfVamH+yO8IzDiur+Df+/eybBr0lFqXpqUTzh0YMklWBVr2HHUpD1He7Tkh+x/Fk38ggk6B2
yb+iT8N4A7DG7c/q0hGUquNVbZRZxnTTbqzjCFW5/xlWCI6lA1CEogxfQoMP4V8u2yCn5pB2tDf/
k8jyCblo33J64h4Ba/3GPuasI5m0lntAXWyWuyHUmh0OMmvu5ERT6upMYGmNOFZ+l5LEWmNGwecn
3rYeZ7cC1Qc4fPBjV6laS6P1sgOchK138/5s7J8un6dG2bfS267vj0bpgSIqJck+kb85UMCL3PaG
BgY3wP6lD+S1x0spWt0X94WzSmdyKKLNMFVHLNVRCkiAJF2BBFfKSCQSVjv04qmkMVCQpizekncm
GLU6e9jAenYeT9YGjBhutQGyXG5AK8Q2Ii+VyYHJbgg8rp4ipgu+ygiBO2XaAIAAAisa4HtSk5Sw
WJBidYY1zTduLQT3uV2yQntUyCu8aol6FWFISK/kVB2nk8FLXUK7ZVIOhHJIqhQAKQRKfaWnFVwv
8v2B/ZugkXB0+PWjNsbWGIzy1uPuA1zU0WhM1mDuoUkUJxwXo+Yh3pj4/+d8sMKk+NaTLFrJ36Wz
W2g08T2/qpRQuml+HLnWFnWywncRtKRNU1qvg7EH/evhp/xe/vhqtxTsANN70lNrGL5HVSaD8oTt
92eJacR4H6YDmm7Tt0osbhypWFpv/Uc/8cmt2sjSuv/fEzrL82vRLSW70MXTpaujeRVOoQgxaT24
6CocKmaWGABdF85kyCrkLvBGLaHoT04VylGLjNNkfF4WElwXMevdK0I7p28OC4znzo5tE0lpd9+S
3Y9PP7seK49fNRC/7KcW2SaRLBmDnBgKWwO5de3xBpEATdIRG8sMNWuTv4rj7zpJp+4dOtZcUKnt
WSgDihuQz9d9ai7XSj4VJIDLNcGYtBwBzoGZKVZW6Gn1TVj3tDPrxFohDMSYxU00vTLQ2mf4bpNr
vlk6eAzpj+BFvcsXYYiCyXsg5Y9URfhaMHpenGDtjDuaHAtXkxLJ4ZEsE3wyhHdAkyYymYk9sUbO
iBZHg3Sg1CmnTtHBwPjFxoKJd6OqUtT1o661YkOAk4/hH+EFRg68eGUjTJSljae0h8oqo1FpqNVI
UihwzFCt1DXobYQNNhGm4mlWKt4M4S0fQfJTfTBWBlbFpOcQt/j1zj1XaAo91DqmvF3CQ7W6V+h6
GVUa6Uhdm9WROZcKs4/r77zyCD8YX9EnyDilTO1iSV6ir1Hsc+ANKUquUJ2OPYjCAGkyrlosoI0L
by4iVIExdPJzCW2BfQC5JfOVLAJWEaqPewzBwqQZmTQ/RbxVBUGgr2LSQMUNi5xQnlgA66MmsDVB
Qf4MHsargK05rD2GrD6WnZDUxnokFOTWeor6+wvmYwt/GEEnVY9hRoZ6a6/XO+wGxyER0D/NBK4n
eCyCluNdNcY3AykjSn2sjWRuFMKVxtyI+Jkf4QyxWi3amFmEH0I5madtJOFeYCsVAFTxnWgJ/zj5
CR+ZPp1c5Cm/vmshwGnxxBx8IuGvNNCTESJWF2qUASKzUDZSgGgU2XMTw9Rfg6dxbkDSZGr9hThz
rXfI5yGylrIJC8Xhmt7cgKRh1qRJsYECarlE0S55kwOMoIl886Nv2dTr0DRX4F6E6wrKBU8yD3EP
xWeHN03RAKed2Lv3xtjCyL2pPpAgHaQUEcCvE77gjpWQgDqULZyVru5uptRFJUhREA8zOhSDFuuA
Y65Lr0PwHFE48Pjq3kNVPjswkvgbfxKx3sxB4vIIBeHMF96IA5mP2AmWGj+k/ogUXEwCsSFUXpcU
Peb3EwhbexTphOb5T3Xq9VOqN7OtRU8uvTYDpFP8koQRGo6i1SRujS2d3I84LX/pvcSutDO/aITC
TlNneODLtm5cN9RJ+rduxf2nc/hS/0hYQwyvD6acaXunwchDUOHos/BqeflIbgv5v/Ew0kDQQ1OM
oNb/PiGfi1/KRwcPGClqVJcR9T7U53rM9De4fW4oKVYIQzkfmxr5nFhGsvxFGYIaikiFnOEBR1qp
UCzoARJV0IVgXFQiqdHS4Ek8kXdzl7kmKsOT+/o0qP5Vv+Gp3I/4xSGagFJ7GhC5E3fsfe737CtY
2lItfb56MIQtkYkgWT7QmaohWf0Lhs/x29k87m5UgrEbH38oMCISLDUpvSZI3Gf7lkVOU6L/w75j
EPA+Gjdiy/kTocMdesy91Dqr0vtTaRnBrNzEQFt1dRUwj9QKZ8RKVDJxqO8ZEKeAReGKXvyj3OMw
pabNVtyYAeTio0ALzFbYrl1bzoTXqZCdUhqkVQAqFB4A+wO5EHxcnDP5s1hQMMMdWpI4VlmIi731
UDJgds0dLXQk+CXMSPzUT0cP6pdR87PQSOUKtw99E70sVA/myoHqjzIR6Z94RoehR8qnaa/LpKaV
WY+aSq6LySiisMTkKh4W1pbaZZCvYs0pMuqO2nW1Ca3fQE9KORQ6W3imTwsUzsX4kbVimqkkwfvn
/YMSWIQhmn2IHiJyiIg+os3kXQ7U6Mk8QpFRaxfZLC5w1YP4yJhBBUhjSKkEGU+qEG17sZuhrxbE
T7tX7xTGK9HcFBELrIl/PmhhH9RJO1s8NPAsk+ZPgUeRR8buB71fnjWTuuSHhvJhlLSqi/vOqwFq
D6CLnZPuCboezTQWly+7c02EhHfPzQJR0CIl8w2Zneg+DqgrBezs4BVN6kZVvkF4CeKQL+0shdJF
6lDEoYhGN+FaWuzouumlneX5QgD/JFyjtRhc+G2zcE2Rf/rkD/cXOmsB56kcw5D0JYalMNOSQXw8
M0OcEeRYTjxJ+tP4Ybx9oxDRnxl2+RPsbBh/RgdH0CaRpHKF/MF0HJSmQL+670c0eJPudm4SMlYb
NOIe4aTIEsRz5rJbXn+uLOrYjuGKVFf1pkOEvXd/6Gv+wxNFgxpqyLw7mj6I3KveGGrT7UJd55d4
3Y3mE3lUoqzQp8OQJ+8pZ9NCbFSnP4EaH9DvAq+HiZoG/P04LT4RUUxT9xZqB2MgkEcwj3aJp5+X
rJQDSeYsBIfqHGAx8l9fiFIFlSZyKV8SegWe247iQot/S3JbGPHsQNEQF4QqI9HB+UgIcp1II/mY
CWmRFFSYi1CtD0svWkut2D1J80qLeEJhaUgAkAC4HSmb0yDKf/S1/gqM0aIadesMReZbzIYkdjJW
s8zDDMoTDW2p7clbXyocdjZNRUyT4madGcuOhRKKm5T9xaF5cMtFtCrglzYpmMc2GwsbvwzKJKyo
6RnyRWFGYJpwNDkDvduFwryA2OTAI2U4Fduhyj/A56xvPFjbcgriqu/w1uBeFQjpfW88iAhbvjLU
7TAAoe2iqkJS4DIffDIhZkWZl5HiREfxJuQF/smvgs581CZ9PU1RQetaYGWgyueNKp0iLLNTaLVQ
bvS0tuHZjKMdp7DHBpf/MsAg0F7m4evv9iwm2vC+wfJjCn/iMkjUpVYXXEp4DD485Rwlfu+Ol6Eu
93+56LpCBG3zYvJdhlBNtRlN70kbGhgPSD2BI3BrLghzVnbqEw8MuCCvzv3TzOlxMB35DeIROQGy
gLQSNXbVDj6lk23a+MGvafTojTRLVUsqcEup1U1GsbzYdF2EZF6bujKnZYFhyDFJI9v4Z6OCplts
g5j8R1lmModz23dGUBNG4JFKjISSIhBf6nXgS/OcB/IL/bSQRAtM1YXRxXqRnTzRKstPQ9NBy5BA
UTm5KOkpjCkqGlacOYjQpBuml44/dD3XkgsHmeRHw+/soUbBMURBoTDtE97ZtwZWoMR35+6X0yYY
HH7RtfT/IhEeWOhG1jJS58FcclVl9Dp6XaV6OCGQ6kuRXiyWj9z0kBnOIkcbHJaPeXms3kalXtqZ
0zFlwhIxwjqXFa9YmIu48YilLx8Mww4sRCSKN/L9QvsHg829D+1ewoa5Y8Ap7RRiCzkGTjVRsEws
9U85TuWUah5wJhTW/M8Jj64gUE3LQmAqRv4LvgUpokkVvbKsG+4Jg0YSnng34DrTjInSDB1hdYUE
S+saabnSmddVwBzxi2CJrZrMZqrYTwAsoeqAABWdL5h7qEVA9wWsXG+huyC8BW+nYbFa/sB0ZwU5
9rZBvId/pbZ69dlrVO2L8LiqfImzIwYBNHN6WWGvvNmMsX5qy4+dbgaFXC7zc9tehZpYuQtzZg3j
AmlKqeSFoh9FXYdyw2WwhaZxZcnJYCUCa+JgALdiEJt/4La1VokWiK1knJEbUvQPtp3n/Dw13CzI
gvhnHx5DATzMyc09uGdc/FcTF9KyexgU4xCAntG4G6RzXT69Ba0F2sL1Wy9AgqGaxmtCaxVhe11/
kWU82yzVpLKK//OIM1+CuXLIRlhWFbPDGMxj7X+1fpyltCbTnIJ7xdtOtxbKMb3E6ozj+gZDage3
yc1mF2wqIzz3bIwJF7gET7L2xJ8FZJTjPNSdsqYMMazHBWphtkLkw5zZ1reaIqEL5ryqfwV1DgVZ
IREwdluycecxg9aAre7vb4BVf4hHIXQo3vyGVq3EqqV+lZp80nIqc2vbqqDdAEIi2mUUvb1HTt9+
Nu22aGZiC8suuNS+wyVHb0Yopaj649ZHF+TKIqrdoaCbo1tT/Feg5GVtcwhOc2sffOjqs+SlTsdG
xex9khbeKzVokPTh/L6f29Bz3+h1/6zh6d2Al5miV+xf6AvXuT6DuLbEjj+tDq7HZvxnBZnVFGP5
RjcCMQFFl5BGFXnuRjywGj9V44Id99oGC4rYlmBUAxR289Lsi6wrir2ou1bzM+L1n7vgM9pBHct8
Pac6WNVnImVI+wor2q8Bkmd+1NEz0EB+ow1Wzx9mPuKgg/thK0MgXOhd6Q3Qrv3s3Bsa5I4oHXiM
d8rdTUirArp14J8fgzERS30/g0r/8PTg/8LLoz02nIaxfWzU55UtCpEnfrdh6eQaduOVejYQKYy+
4LTZb1s3q7kHQ742DnYzqzTp0Xk7t2+2B6y6/StxfhKiqvSKzQibZg0pA43efHuSAGnT8hClBiSc
Q6M2OkZ+UvG3f6fN9o+1hf/nx6dPeDyzIRyDI/EAm4ioEoJaVLy2RqCwBYmjgM3MRkxLj0rziBn+
pXmiJzb7/6pGpdy30/6pMqnvWkbZ3VeadQzDXkvedL3zennpk/Lba/luV+7t6uYCr2KefDoib1AT
pxTMRj+MvmRFD07YnMuyUErQQ2Oun821FRUboJa8PZsSrXV+cACcz+dPd46xXe/vT2o49nEolQbp
2pXvwVyvg4tnUBbqOmxy87RJo+Waa26XVtzEneDKh42bz4f/Di5QrwZl7xBKtPtE1qDRHg8kcSjk
DTYW2vIFVe82TbhV1lrJoJ7Ua0fkhY5OOg3kZvyMqSvNMN4V3GNtSeIz7ioiU0xG6sSQYvq/h/kq
mTWqCF5+5WuQp0jQXqH2nAEOInzHlScdER1qeBf66tzSHpFzW8+auNE0msquQUEf8ilKq1YXLZBM
ILCYw5lK+Vi+NoEG8J+sSmRrDOSwnudmJRazqElcAp4B+uXXuqU+vOPxyzdHD+81evmaLbYrrvlG
n6ewVBD7/vpXbd+azgST/5yELnnajp6H1bYS5PabdYaSHvkodT3CWhr1qQCcV/he0qFLrAfjFSmC
KL759Nv7z2xygKx9CBzUQBByhhWzQWpLt7DX+Emc0UvaJtw156plpVxp2n2TKOfBU31qHu25WEHq
31Z4g3frWkFKiD7BpGJyAuUfhiEWqLoyR7Q0SB/AsfDXCDe/G9biIKh5SFVxBWbJQBjAVcW0Hbd1
oLfueDhmxebxAsTAvpCwrmlwwcpTbIdFr7x2xlVpc27HIasQr8QwUDs03GO/B+Trf3/vRofkHV0Y
9YE7aasaZpGUy/4dV4AQdxSs3BHJynqKPYGxVCgVZAPCsJIRlRQI5S4eWS5gnvYHiW0hwpLk0oC2
H4M21hrxhk60XgR5H3bMMqFY1jTBb1RJO4YVwDMYwM/Zp3sYxyGVOIdEI9m60SplLfJrTuvybDn7
XvpqGFgpzxNUVT+n1Sd4YEh4CGySfq67D8kuMsHFEU1Td4DTb80st243nv3DGDx+yPtIEQHXm+Uf
o5slDfL47Nwqw80gR7yjkm4knOb+tUPqbyaNTYksCykArLbv/aljDziPtZWJ3fzevZPhVzyRBPjF
8r713PfuNxc3CiNDQTdDvnw/+/XIPUHfwq52553L9Pxt/OK+2aDdCa69SPcbC4zyaf6jtZv5JjyX
1hFmvwbBb2JdGrsOsYcJE3F+jtrPU/P8Y9wazgHN3Mmz3u2IM9UGq4uNpoNEq3WFPjJ6vtxb//X5
2Y22X9XF9e7GuAIwja577/1u25FbI/PvAWkkaVALq3QSwb/KdO9allt87vjYryMVmJ1BjM5UQl4L
s/OoekmnIpurRgliP5rFrFmfViYfnKKMR/OC4gZLGEjsL/Dsunca2p2I84y25dAGruH+TEcs5ISw
MaGZD/GfSvEcwYSGU9SMnOBMfefQsGkl/fZvxAgX2y2toYDQ+bp1jzwGj+0+yDE6ZV4BMAr9BLMU
8g15DT5Ug5d/XBjUk9nFEyjStY3hOY3YaVaRIZE6lb3Kdxl5nRftGuVppfWe7KoNQLdqpfuePIzw
eGuckk76c1ilP2dQehwp2VL3Db7hi3YZmfvoGsF/x216Gpvkz9Pz2GCVHn/mh/A02IXHHYq2eJyg
AT5MJZ6y2W1EmCdmSal441bBDQfnb2tjLK0Nyo03SApcavaXh0sAxNcbrkxlBCncyRE6Vpz35rE0
j83nhqVnpJtF3XNeHe3zIn95Y2xqm6ovJaLplwAFc+UB3trqm6Ebra6Z3kWjYwcp1aPLToMEuraj
7emtex/EvQynpt6zW2f3J0xqqQmIjgsqhAzlfyGnOVBnPQyPhJqP5j2FGngk/8a2az/ScRgmw2yW
TtJJfo+0DuILQgcaT6NF5YLFje1JXxEI7CwaO+OELHVBqdlcoSy9rW9r/ucRNR/r6uo9Vq3a+qrC
4RL/C+EtFcxCxWLQG/3dowBM3HclG8i9kWhwq0hfriAp51q6GG0IWqsUbYnAA2zIxiPMWCiz4I5L
/zC6k1tMNFccCKvWill6X8hFFpLQwAlkGML8xkGh/GwY+Ze1uq6r6KfW9qBqNySdhuiKqEQHvWy+
xFIRoUmHmu6wjojnUo2A6lUYlq0+cdIoHirnAlr3CutazEgQn8jtQ1o1EYrEtZX2soK46gNdwpmU
+qy4dAJ+e4ShBIRiS5965e512+BTwq275qycWFh6npViQSWbGRB/Ui1SKh2sZqRTFtRfWYooPFAT
uTNjFFT2BlPm3IHRw6NaUsNoFyZFm4i2jT0TqgyBq3Kg0m/LdmTHeWYfxe+zaY7MUTQhDIfKOokm
22k02SORlYpIukJcWvDwatf78k60+4dAUuzSN14s/c+ojCWANUHSfHawXII2ck2aH9iAGBUybS5d
uQ8UqshygKoGoRIOA+0TAuYa4rUqo5XdFmMDeZSggm7rbwneaLyMcPbVOkyfTelwywDvJtIunEk4
zrPbOv7FfLuyShZiflanol5t19t1ttqtMa2AwflZJevL2hnTwXRCy9xQo09HqVv02UWc00vXqHJg
X9jdQqpT78qQ+7k4tWOnxah3GAZYFrZ5FgrVJfXkbKtJ8RWbhaP/hgeD5me7xHsI/d27u+/FvXRV
+d4jVN3SzBpfFiRcOlLPwpfh3j8y55JJeXGevRel1XN9/N1zXNZQHBa3hXp5F2/3hB/qbDs5zU6z
UnieHenZPIpH73Wd33ms7ZXDtUZQTp97zFaAi2FOmtP3eLeAU8lXLW3Z1eZ2wdmAyVqDeVINxUK8
LOKZsRua4b7/wUskZ8aqi6c+065Z3zdQIil9sMPtZDc8DPejSblT66XEwbO8VbR3lPqc/bz3pg8W
ar3jV3m9/7r+ltfppbXXe+zgpCsOw7Vv9AwMKY7+vX1tH32UfdBB1OO2kEYbHostSkO6fst3yT3/
qhNnzi2AIHKdQRJZ7+BQntpY8HJ9cK/tOmP75HIXHn9Pv+VP8/xbD58yNolJaT9t2GOkklo8mFIQ
1USxklxUlA5NKKfJHtoE7+T/ENjCSUOPtEaih5kGMGrW2+GLL5uSOtU4KlOtyuKInYEsDZKRuYgN
15TyHOXKzgeei5onIoSKe3h2zgfC5CgdPw5N8+ZmVUQoQ3DZobknmk5PGLqQbpPcVmM3wjHn6J5N
771Mut0ab9iJGzEcpy2+McNr7wnVY+dF3WeldzX7Fzswss7j/ADsi0qN975tUNhh9yQDpelwQERc
itSVnPVTR+GWkbtqIGeD50ZzzxD3rkESpmHJZ2Ms+Zb3/Q52t2Z8amKn1b3k7ZHF0Dm362E8SyER
xTO6TXMx1MMJPRyCxJrHYwPRwOo+O1EdNt2jGxfbL1FobjKEnFCbTTxiZOSTWbrOrF3IQWudG/MF
8ISmqxgtYzzAiKdSsNIr6ihNjzNN0KN/4YH0ujwjdMTWgI0IawQ+OxBMufFhSJtQoxjWCA6KA6qK
jPjNLnyRJ9PiLLaYiWibiKVM0UuODnzVEdptJ3UY4Q6/WgriPo442J8c6OosqZ/KAGhsGikddN0E
08F2ikA4RQpLVpC7ayijL/WT7gW+4CO4dM/oIXVgZUKMUMiJH0tjUuYozRJodSm3F4u+KI53FvyW
NZUniaASFRQRtwd8Ws7JtSb/6fiVnxneC5rJZ+OC/93TTalMAZhu/TtuoJSNIDsh5GAFYE/+LS9w
tfDkeWZiaUQkwYBo37gyN1TYpv9qOVQzJQXUriulMjqPfu2HUZSyo+6b1tTqRl5U9iIggM0FASli
UoLCCeGkV8VpTXpMqXVfLNsZc5qg4aT3ViKsrDZuMObyRZL7KKHs2ThM9qMbW80E7QGLYOc+qy1O
X7VFNrv3r7T5hSBNYPG4N2IgWzZnQth7A3zhgl0qz3Gjn/wFJlE1vPRqg1JQD2qDx961pwkD5ILl
VGl1npUXenrpJGVPBUeqgQWZ5OQ7WMM6sFOBsiFF+d7Lcjq7/MDK3aizBXnwjWm8jhfxojS/bLZU
YP/2f8YUxyH0Z9s+7o5hSd5CcnOXIb083ZXfUpfkRzp/fKeKpTyIqU6muA5BXWiAAQ6FIpOktp6z
5yz9oiL+pZo07nGj0ljq1S2q1O0vOcX/aDqz7VS1JQw/EWMoKMgtnX3fe+OIyZJGpBFB4OnPV8nZ
xyQnO43L6GTOqr8rqhM+AgLxJqP+RNNZjeDXTXS2yoKyhDyMLh8fvpgo1xIuY3asYs50n1/TsUCv
yHU5gI053SPqXnFfXsc+P/pcP9clYihtSjy3UEDPiYhP0NPgscuwrhHQIOlrEmMgA9WF+iTf8heT
k49/CXsEfbtSlclNYyWJM1lu4ur/exenv2hrVQiu31K5kxJNKOZ6bRKRwChxDjjFZ5TU0QLjvXy3
IL1JvlbMqFx4ev9THzznYkwQ0DPkJejBDoVD5esRHB5457h6wuFTsTpbLbPp+PUl0UTca9YZqV76
puZlsR+iBV8NbuQSkfpNrs2ymqo4rpBCwNhMxmz0WADamWTqgBSPxf1Fz+be+F9o8RqOfWm1B6SB
xAfGc3PTt9q6xxMsT7KKuFhd9ucZGNmlJYJUm2tzfSYSZglA6i98dMg8/xOfAX8TZYNAmUlBjHi8
Efh0624aaHwRJUtEg0qtrnvlCsf+NCS7a94hTmMyICThNYmm0bRKnCcAJ9cGLMT467WJRuwyeLyV
SZ9nX4LffFv2RykogrW4WzTUhuTWL/1ffzWB1uwlvD1g7+WSmzzwvDxkAw5rj0aq/0X5wnHdsfzt
A6VhTOMoF2N0AVngSH4P4UQn1OsdZ0G+iaC5WIssZU1rBRIhVPnAIuCGj5hcf3GsM+JEoGPhVxkY
XFojgLU/Xnr6ctqtcLbQUNC56OKFQMUJ4opz53GEIiaPFOJWZq//DiDHVOYv3nbV9YoCAGcVD2aU
bv4IJw+7KCff7/ZnMtm8u2pXBhJBbecf/eNgP9hHsz8brDCA3bFQHOIsvK6rX99ognc0mdWFe51j
96JRQy9JMPysmCjT51SZocnFZyj1nsR1SKHeGeffaJ6D2EpZ5zhDDvGhc/J31LopGSBUuNSuEeEF
vI9kN6f1khguOcNIXuAEFHN4famH+qj/L5G6MSGpQeSd8i6YfG8quOMX3wCvEcXX7/6xfi2buVjD
zKko/uS9uYh57DPsyyU9ldtzInH5xlTv0ZhrTNKB3kUS788R9TsSLdEl6uTBJfx3KYvj/fNdnB64
r8iLCmdE0AFUGfQNZeRSr6g8bMAGbZT3nIZOaNHLLGCwPBKoIYW2aDx/R4NLAF2muHTPEY38jN5l
pH/Gj4fV0nSALZdO+e96Lv81GLiHzA4ochLmXDo1f14yVftirMvQKjuApbim0ZUDQZJRQoOSL1+h
PYAjd/TtMonn2iY7+gh/UJCeYpAzqMABCFm7fmJkjuF62GQot0bdOWkZT/JCE3Kc2ksXzJVMI0Q1
8KgQnjgrJf4piMkxpGz69yClm2OlkZhfRBYAIkAdiEY75LvbDYMxcytjaVOHEw+BGao7jL6oCRKd
9HOnY3yHBIG3dpzTkrcECDTvoaCGTD8Ag9jH2I8/mClAEYnuo2mCRSOE6FCMc2SB9LyV3QUTyt33
JTDdrAcmPzExOS3KGyLzY61IEd+QuT1F0PwGOGDAwO2FARWFP+FCj6nPGjg+DZKovPJGOB+idUrt
FlQnsXJkjscaUqS0nuTwTvmXECOR/UDsmqT7yUJU7hrZHN0vwRqk+JFwRIknGliLp4NvaWA1xGfJ
8ZoCOBLOYJ0BPTNcv3/xKtAX9LcdzcojmttISHGRjUlnCjIL39cb046KsUSyO8VeIq2uOHQCR4Qz
0J60uoqrjiE6sEGUTGku2ZK71tCwYceZ49jYp5NvYeehFhcKUABoOG4qWsSkQu8HYxE7h3e1csI7
Whfso1zKzcRfBE877yyTn+eo9xV8x1vDS7agiEjCL91pSjEpHJzI06btDZpzXcvH338APABPBcc7
ALgo0SpGXA7AwIEvEXjKTfr/4Dcl5M8PLX8Vf6H7OQf3/lonmHH2GEpctdQM8lH6b4EXxPAk8mMx
eMrAK/GACJAg1Kp8FOJW1J4CNPAP7IEYkJEAefh0GzKS17hJTaMSpuU1e5HK/ibg/ONUI10h5r81
nkahwjNQRRG+ykxf4SCz36D4z9Bg/0ABjtlK/M84U5BHt7+m/hz2dCa4oPw4I+V+vYNS3UhqEdl1
3JLRpwS4eE9esMWwIK7RjtgRWfFv8FaUA6kVvTdxIzMTBkiZ2rH5onH/qE6uTDRsmXcuqoKYM+9V
2QCf/lQ46mqcTvhiinfxY5ub6sYG0aB9wX/YRZz0scI1wdIzQoKDwCY0SVzNQuN18Az5w3+yP7eL
z6pd1OtmqW6bpbJX9r3tGw/cFjSuf2ElCtDuDyFLKkhug3eUOYfmZYmPISdPAZVKwYwbsjO/+t/t
qfv9OLxPIjWPYyZHiaGxXvbmMFp/+mB1GHN+fNDUzVpGCWOI6C7FfgcrNeYdQR6MW5+SVS0P4lgX
ubvwUDKbUFQrEkdQcJQcmKqA0/MNX8Zgo9/PJU9BbmJxhVPCVywWQ6HR5Pbr5vuVbpsBeLL10R3/
/v7WYNBO7TbFcC0Se7wcTHjBm51Pu2djV4GaHI2fmjr5Ft6eUwMXZTDrzTvDz6SDjLphC3EaFQ+r
3tpB6PgYrXZ9LIUAmrMGJOdePEZwet3YBkE2MEv2lzBnlFn86p+bv5kQlHeQoRQixWlQdohBQtzR
4ooT9RdtAl+RPxwLhS2Tx7qeakvRJTdZ9iRkoXoTmebuUjn6mpDVtc8kku5Jsi1Idbj31jqG/wea
MVh/NAyJMdIDu4RDI9UDZWVjvZGnkqo2e4+Dq8XjN5flxxmE49c34yVzZC3JDBMMNoYTejxyA0Nm
CD1A2UMyKCQdjQ0Cpk0I3gaS5v92ODLMfkE9MH70EH/GbGqzX3G5wVwc0eyIYkOcFCI6F8dIPulP
0/WHc1s8Fn8OEska+LsRhnHvxdbnq+99vp7oTpAHialTojjq2RNxSzsTuZFctSXXNAH7S2DHpVyM
b3xT4slLbjWFUwQE4DzRc04fi2t3UpXIc7H+maRX6+6bvC2sXDPYFUaulEMEEu+n9/CtPnKMaXen
omXIxveMptd3e3gQHoce47KbRTkxt/KurhkqxBS6QNqy6iMeLCIF0UgpwziZdTUHDre37s3R9Fdo
sdb46U+FPn2nSxVJ5Kn9TMlnWGrvYTl5HgrmBZnW69skiHZRTJ9kvOMF+X2LdDvZc/gJ1vW50Rr6
FKr7fCoDC8T4mo1RUo3MqTFlPiv5cswa+B3yyrrBEoD5g6NE5iXgaTnJKAGRy2TkDvYRaQmiKieH
nB+iIO0R/8JHh9d3MGOAbjzt/Z5Z7BCC2JKODTwKIM2e/i2/t/s7eHYbGQhBh4fEQyY/yPuHmWcS
U4wLWa5qobflJmIwQmGQhSBCZUeQY0o8EFhvOTu/u7/mCTGHSxpLAPT4G5XUscJtB7Dr2BxJkBRE
rXNrjua5uKW39tyecWJxWr5tw3eg2a6BLc6JghtxJbMOWm5ctzWTVKXOpdLF/5ac4hN7A24edhOu
XB0lEtcO2zMp8VwrqBsK60GuS4z6JcdF81dUlsPmX0r1xoGO/Di3Hv+Qmb2kgTlevZYsRVA2WNNZ
Z6WuCCNfpcDx2rSBNLg0+2b/3hbrdlxx8KakOorTUW6S1Zajg6GsJElShwUL5JSIrnYZbnXSjBi9
6/mMkYOZ8MfLXc/tAPwTLiDRDQOni1rKbQsn9Dk02KIyOERks/1ZoQ3jjCVedDHEVOPkXA4c5DzM
2MViAhs5JJ1X525MvPrT5Bx9kzSEhPmYAj75NZJarwf2/NVw+AVWjYN2iYsTT7jwdTyW4DtcUw8U
tjbw0Drx1za9o3+pCi7D6kbxGNMEITKePTCpj7pDfSu8tog/JIGJqhM5OSgPuHgL/W+QvSQ6Y2m0
DZDxP0xNEHJYUZCgv2Smxgt32aG9SzSh3P5QIpESSF7Yn4SAZltCnErNfl4t9yq62mYskVRNZ0by
KBWg1ndqCCBDt5TcfhFY4BoNXRs/rp8kND8hdFfe5fO96uzPzOuubQhj6dgH3PufckcyIRkVoAwl
NpAQQac+VAf/BystsIE2fMHLy0BUfxbjTr3OpPklIHcUoemdaDdIyJFJ7Y7Jd6OBUEg+rYmXVH5Z
+DWDtuQ5hm2E7i+gFMQF6w+bVcNp3qy0OdEmc078kPlNQvdTMfzSGsKzQPS4cnf+uA/ZIepIsaFL
e/9XFgVL5JGSM/sBLENv3lroO+X05bJFH/333t12t4N9s2k28M37BFtZek8xkhb38s6JzOZpfivf
jSvTY0Wvh4STAVUZ7qoBXB7Nq0hL5GCX4zQgfEBbNlQU5A8lBDegkprJXpATQVSRUCCJJSXuQVH/
yfuL9JlwJLs87nkqQfh2pqthqgeE7lmDs7l5YNqVMGMx/eqrgbjtRzoTCFb0JNREK3GwgyBBcclP
8LMLg84YYCmSN+4v2kZwZDFTWWCKDTsaeNkxO3Ih7wY78RJr5DZri3gaT0tIS2id64grHCn9AFeK
PM2Uu9jqPv/YbiGlH5cuyTAPwDEd6RQNEdHkOVoofdtdNzSVwZf6/b7HhzBwmlN8aE4fArejrw4o
NytW0FGNlkE2WYnflvCakPerp44FmiOSf9PfiNFfXRG899t5E9/Puui7grWgHSGMkDqTfgMtyeTq
O8SjzrBsfOmn11d9GJzqQ7qriaXLd2L0lls0CgXvbgC5VVpuskyBnnjQQi3+kYvSzUjUdjrzmchI
FPSLQGh/N2DSwZPuWDa73hjHDS8MlsBfn+SfxwVzVN+rZv7mivvMJMdBchYeixeHfOfrPU5W2S7m
/bEh0YEzZzZgXrmMaAqn7axz+HwV3Dr365opXlvOS1aNLBxqwTvJKH3kJhAFgc2gHmqZ/qn4Mk7G
iRNEciAYIoTuPaGPbTCK0qVB03rGuf9Ton+Ar71nJu27HT6dJCBRzH5hBiNyDIEZM5xNa5CuCHPL
D/5Gv+t38ReKFv06vInWuUsLLAeqqJ1F4yhaWDELvJg0JzPgZFeNCUxhIrMj463wFzIBCVUVYvv7
+n4HUAL7gUoSzQHBGJ/Rh9M+GT/zIZUoQHZLEiRgdkHs0bTtejhB6cAXmPDyIRBQ+/P6jrMd8wCo
BSovpQFX3fLGXflLwukzIiWF9EtRaHzr8yawqeSIK0v6LvXrJCvmovHMF6ivkZj4ZNmeuiXqBOrW
AZbD6/qFljVkrF/N61GNBUkxCAMRL7/0S0VrlYtyoahWtiLRnc5I/PvPkQHW0gdnwSH+m4UkgXXS
Y4WIkYl4/fUKcrcS9cJzhJWzcM1thz5UcqNkMNtgIkPRnqLh/U0rRhJKQ0ilzYJi3MayS0uXoPJ/
uswJIHgMHLm7kzT5fNLKihmXB1JlJpd5Nv4wJRN1CSZKE8019bj5622fJRAYDXPMfJQ40epJeZCs
Lt1ZudBmHxpAgYv6eGJz/DgURhOiB7jkwCaICHZ6TCp6nsC4PH3WLtpFgqibDLY4dTjZslF5bjfy
Y6X3gLrS3ZbSE8zk/OsTA2vHTDZix7me8U3/K/6VFAO11aGSvrVkyVIdLj+X50Q51h0HKQmt6T91
r/IT4F5ggKTtf5eXVyKd3jmCLqMIMC0f6WvjvUiKPZiTkpIlJZW2zpBEe88d7qZN4sb4VQfjOBlW
G+xUkxoJ4aR+usGiP486c+0x0Rsv2mQHfpU74G9ZId9Dr8cX+VJ4tTr1lEvNNdZZsyxwZ9ok3GKr
crT7tWS2iUnDiZiFrfGEVKZKrO6OF1y10kXYWtm4wD6E0rqyiO1DXszLBuv0sh8bw4sLJ3pe4h0X
PlF+fmjHgcMl9+Qgrhkl4b77bqPt4tfaH/EynQf/4nO8U6hxGG3WEJ8mN6KxY2T4gK2bDoUaBXuD
ksZ9cImD8CDFwwaSEcLdHxFgYJKNAFPZHpEw0SVUyMueZOlHC+JtQfjeE9k9y1M7SQ7GmgTmF1fE
PISjB64CVuO18xDGBQuQ7vSHkYm7cIdYgaccMPzhKcmihxdi3tlmiNrlfN5wQi/bdXedvTwIyORO
ZL5trCWHmZAht0ut3p+9V48pcAKj7riyWI2fQ0KYIM/D4OlWDB9i0joBimAktWUQTXZsK7oTu+lv
JY4BgpN5Z0iNcEHxMwWKsGT5dMN2Akp3PcgSjiixaeDXGoVqMKm7dn+jkpBQfs47GbtF3UD1yNkS
3yorOqo8mcfXLfB4zehoLoKVPCYFwx/8yxOJB1MZjjG1CpwQYosrW4oF79BZRVcHJuF1e7PjQdIh
jSF5FVR9Wiw+pGNPX9sPxuZhkYMEPAOvy/gXid1LqcyzpQokO0oX/LdCjBi7PH3jPCdefdVZFJMW
I4b4sD/T8IsKvX6NclBntOXqkoQDAy1id/ZO7LK5PYDFoT1852UuEccua8DyXYXe/20ZP6/I7VBE
QtDxtupdfMPJn25LmnE0QlfL28OwIqwmXpt4fZImylEIFBCD+p5DyAFU9VQzUDKDbXGqaOHpNMhy
Z+Uhm+RhRSOhQGpGiDKM5uPEXzq6J7jlD0GKpEjv2mFokk2NfJJl9eRTwteYiEgRCCIEhfKk9HF7
plUhYP4OErdGLYmoNZ0ST03RHDg9fAqIJ8qf4if/iUZ5ab0uyWUA1xVY6RYOMUFQQBgt4S+1hZBJ
Pb76C1hIRx3lW50sPFjeZYX2U7HbHrglcffKGP2A6sUIyiI7VKYDpudw5cBS13CH5S2/cVYiiutk
dnrX0Ebfu98BUdilnX5Jlks7+907ofGAMJx2li4ygm4DRwsc5RQDP5Hy8t69Vq/VAKPPJhwZQKiE
Kz0JJkgH9vXyppxUVFvPPYOdLfAKcixStwmW6sLYvX9fq2s21BAeFAyBaSbqkdExtfVK3Wqdninc
+184EEHGE7RCHGWodL66oMX8mUC+xkpbQZS20ADlul4S7ih/NJn/PFnVw23KRRtMTMpCnPjaNIrd
6vJqhwoRb/X4uWxoQKBlzu0PZSznI2BOQsQUJ4gkUYETEEQlUYfiHwQe2ra4CnesYTnqiDL7f1gi
VhYS0SQUAMT1S3Lb6m//QKIAgAFVCPg1TLyyU3b9s8HqOvIAI7KwZFC0RhaGCd8iiSmSZmkur2t/
E24iCqbnJlu9dykJOjylbBrio8oX0SpYSYhVxBj5k2BiKjlpEpwhUWIDV8bRFwhERCKSDR9CW+8S
V+JxhdyPJiI9k3jdaF8c85tcOMfiV/czWLAsEps0i4BYkgdDkqDSvTfyOX2Ue5JLzeGyfXrpEoUM
QHnk3nE89V4MwWFeLrEDuOVL+61aUs69mWnwWaRYExbBSbAbKFfg0zcwKQVksISWpSmmMR49gDK0
WYGGVrI3FWrH9CAI39v57xlNiE74G4DdA1gq7BfmavItAHr7o3wt2DnQEEhIiLFqjzBTwhn7N8Yr
i0YNwH7JQgXKeLtXBnsFB3Ur2fKiBYMc/61eHqM+9Si3nVo7Ka+54sJpbGKi7R4z+m6AolJD3GKZ
JLd5MVRfQvwAwa3z/hE/DVBqPu2Ahox03e4TxI4Ajf/sYuXAmDYtqGVGYFsqxgnmz6vUj38FcHcm
NJbQV4x8YqEpy2CFBwdQPB9ycJGTT+s4zTz5boc9FSdtvcs3/dnrR/y0/uhvSiYF6uGK+ppAT+N0
HQK58UjaXQaW8WYNvzipw2k4ZWIzVZjAMgLQVMRpcBcA/SMpyiS6JmPwMKc5+RDYIhYSwpbtwPBm
D7d/fM6/9SWKNhzh1C0WzJZx6+1Nb4C7axSuO5GjlJ4Bdec0Z32WMEP6oEVrmfbsVQw9UoGl4dk9
Mst2j8hJarJ3rhgo9XFeD0Ntq54NqISZiVq4Zr44wMHJfEwI3Aeo+eluuIveuXhduu2mpk/G2PcZ
Vemoy5y36tB9L1RcTmrXCxhslpnnbteNwiVnedbYSu32+djQzHdfcGY4ZCijhvluRSv/sOJpfXzU
7ElbOUTJwvMpNx8TjU4DVrWVXGKd75jbiAFTpa35wxTkO3QLhBlXjJPGssDCDSer7lMkd3cfIGfW
kByWs23rUGemlzGdobCz0oney+d7YSYY2UcqSpR8qpCcpI36Z3VDEFGQLpkzHtb7a3z8sFhcyp34
p2qm5inPkPRsMFB2d7odJd4n5DJoTaJYTI1wP3aoAnLXZwyG1Z5eg7F50nFpMCIGbbIKl0HlK7/B
5xq7dTxkYb5RX+7ywbRzCM4mdSDJiQpdPTOe3jQeylLzunSuYIkfVgkrkouMs6lxA5Qe38Hs+o+o
SeOn4SJ9eWQzv0jkf9ovLPiLpvCyMWOHu303MUcRMUDdRYUUkXVNKuauHT8PtTIpu3PltQ7JAMWE
x0DegZe0gt5qN2D/NSh276DccvJkKviyzs8H2/HArg2YeULfretSA8ZJOBUDkpuu0D1UrveS8s4c
R8QIbbTCy8kD1aw3YMokvy7DcFPWW+29MfLvfroyuzvGMHKA+4FbJ1P4SlN3+tDbvqPFDgtDVJ5z
/r/fOavbY71OuVZNsi4pDgNtzDprcPKMS/Zy/HfXaYsEXxkB6V3H7cALWochXwy9QMUx+qRf/mfE
fzyGLxZ834YLfeMt2hueAu+RLrRbzJzs6nNQldGVUs0nJv8Dd8IGS4WPEOozMgn7RF/H3aGv26f+
pBMC2va2eWUlmydF+TFHRNa71D2iDlKUtS3bXel0lgY2Ea5E0IYN0IjpVkDNq+dcT+wc+BEh/Zkg
OYAhRLKHPgZ/zU4rjO+Hznfzfd10LlRNmT56584gGw7wkxtYFaznmaol2XA2V1IUN+diDyN2qDPS
/Jupgix/gCKuE/MYgjugjK7a/sPBZZ1NaywwnW1IrCNxJffea8TATLTA35jGwKQ8bApNPib0joEe
7cic95agYUhyKZlgn0o7liEBPFmqxyLITwZKSVJKTlemaPGPT7LW6t+vmAjm5agj0YScaFNlSKmW
IQlDUwQngFi9cNv1d2+r/PN7cOa/62n7Uifax0m+QrqU4SCmw5n2iI9D29eDyD1E9Zf/9NRmqyRC
dANGqk5deKpqNaqjUOOQEcNwT/BFpoL60E2cuG9sRi+H3o3Qixd/pobWChIwsD/PpW+4FZwYLwmg
PGPre06KZ45RdvDkgReypvoT1kkHLhUEX91rzGTFAcGOGVVe2XOQSRn0XW6XLLxOYrN4Kvl21n1b
jewEUHwGhxCtK8f7ut3VEeWfzan1BqczJgkEe7zuVfMMbSUPgiKcAD2OT4XxPdGCaSMPO0XaVNh4
VzJlp0IXGQzt6zKGCO3lVnP0Q8+3X/ow3dcoXSnTKeetkLKqP6aRYfOMV6Zi040NepZGyDLDAtef
RTnv/cPMFrIJ06/M39SqD0vV2T5sjTjJpZJPMg1ZTjLvP+x8b4zSfEbDl7X/wsEqoA2AaccUABM8
4S+lYS4XBX6Mz0Lr7bknrpcI1W7kKeU08Z3om3q0C5RIIKlXoB+onBuEyQ+fVqFzpZTOOUJGuE0a
gpuUUd0b4qvhyFH6qNGchJmexehBYf92ZaiIqI9M3VNqp47dkErR6zD6gwE8Rn8R4lGJ3QEz2UES
sokKpm16HdND3w08Ctxk6/2RoU2vkdc/ZN2R/ti/OssXO7odaGeFqNXE/dTHZ2k4CprhYvYKiRs0
59FdUewy3UYMbqNkZy+UPAIZAUZ4OqAnmToCdCLqI7VWNPpUWHxbRnaga2QemohflIVkVjKJsx7F
H0SeAwxMFpJGpmcBuKrTaz6s30tzldOsxNEqbB10otG/Hi8N3kecYhjcsRCXQwM73tt9/XIIcAy3
1hD7UbinA3+uKbf2zQ/Q96p/u7IUP171WXWxJpz7Jzjk5RUZbD4J+px95HLF8bIZrLqcDrhYYKhQ
iUlaWXZ+NA6vGrGRX5Kqd0MwsSHwYZdPGxk2DYpMu9ffKsvnAi8zzUdKvg2jPFbqz2D1GnNwcA6p
XJCgdyAeuIpe3pPyrutEsAng/vc+rxtOFDIlVarWru++fbfSoIEcI3LQhEW1javDRALkj0oF1mXW
7W21et3qdpO7hm7XDzof+EVHq3fVY/puJunDphlLEYviyv9VrvofL6ntDzlHzTC7tDVnr3ft4qfy
6tqOiDHKPKb4vsgIpJD6l8VD3ZhX2IFYJ9d1Ua/6DEzwycwlCCdzqnZoo4jrMg7ruXvFroZKBaDd
RRYfkKEXjJhRXHyGNVe94rzIBmGuC4OOc69DJH21DCiqY/YF5fxObq94VfI4caLRnL4e04C+qJj6
8Tx4L7XrpkwnLUq7ZMM0tPf5aj9f01Rb1mT4OgYXRsyWRO4c9LdJxFi1qhAsuskPlZfdw/k6T2/9
xEaJvC1R3NskSpe2Mu2syQ04NaT6EWbRUuhDcYMpsqTIh/BgCZ5ep5zpT6fgcsBW+vaI6iMkND4j
xOAJ/UlN+11hP+9/f9Y9TpFx32Mh2eYFEPcMflGyhxYO+0REcQ6KsiTTESWcpNMIXpsixmHgJiE4
D7qE66RxiehWcJpXiAiQYMyMH4J/WBq6VcHFq+wXAFddst1wWlFWX5eDoXbqPEZpMiwP18c4INKH
CiZbPOMJsKrUWuXwqU76UHWG82Y8JTqLdPrJVs17w1Wrzq7tvComFREmRByNO88p19agM0H+gCrp
8EkPCiPO9FP1zWyRBlT5QkqNojidzWCvMfdv+mSmCiaQcIUCsILZbwMaYbtTz1B6Kz+aBEHy1KRO
ooxSIlHeVpt+IUFuoxXK6bLrmu1JwRD274mSEVbWsIzILV/bZ7lCWmxpZ4MIMKIdFnnsaMt8Gp86
bJFeikCEbU5C4GMYWpBzgiBS+gNe28fCPBWt/QD1+S31OjUnnTT+5ulDG3p6fCWQ6iYAU2FBou7f
dG1TbHRopJzaAE3/Sx5Ejyr5AtlKuVngQxV8peYBiON5a45qu+RlSntrwsTRXMwo8jPUUDwO5VsQ
MPaM/lQ9AGxNWk/G6vLkQzcTR20hSGlPdOw8M+nIYKbAqnC18XWRDNf8BemdyHPUZP8ozBv6wvkA
TcypxKasw8Y65jCZmz/dnzCwMQl2TeGKWQvajONH59qroQH6XavZa1OYc1i+3riVuPN7A+C2Ydgj
KMyq64QAwClXIxZgY1JEA17hBfYJotq+/UuAr/xf1/nMUQ4gOgidHJSD9spOVn3FKdgQvuKfAcII
6qtDOsGHmrkc+trtyWn+/tEPdNa9xAFY/uw7D0vHncoRQdjQKYSi3mVjoFbGC4EgL3m1l+GmuNDq
7c0NzAIUfbDTkbv0nd685H4ufQCDmBTN9Ejmph38Y4/tobqRkQBMgb2xKXgExv+AsPnAJYarnPWF
yTq2NJSp9C4U4Q0WN4QqZGKGrn6JYtbxKNHs/IFdY/Eyh737uxgDElYDWEM9GQITqCASC+h3EqCY
4e7EIf9ctWNBaKekZ1+NE224Zg7ngztNeUt//NwAN04GChmkVTGGwBmI2pEDGnyFTaKZ1yRtQQ+b
bs3vJ8M2cPzCawfDTjMa4Bgjep3DQ9saTucS7Ii6Mfqumk2Lchbsqp774BLHja5vHvmKR/osDiVt
HjtSb/1EYvMZ6ocXsOuAJCg00U57GyibCK7+krO/46DVj539W2MmtwajHqDXzdbmKuYY4NoRoM5f
amMUCTbn6WPDKu70ufRQfqCSQkB6NFavHpZHhItzVJosSX1EfVnMUHFHm8+2OD7YxEecQWoO8YPC
St90NhVt2LkZsfcHhqVAiVfYHFBDd7GDule0L4AD3wNg/MTtXYdhMYwZmtNjaNG05JBLZ0Sz6vmw
Q7egug2X/BZHwoaRYUw2bFCTIjvZvicGNT8d8d2YD7YBOZBD2jExhtcelPTr/lQtfKrPYNjpzTrl
pEDMBuT5HQTzkK45HEsDUDChzBokXq9vVx3EG9QiwPPdaZC5FHKNbeaHN7pgOu7wy0D/hTnptaiS
ra4sG/Q39+or2zxXTFZHQVfZzS5flQGmM/8zaZ9Qmfh3dH+Ib5WYn+6w0ewAjg8bKPp6en8zOiKP
VUKIkdB+0te+HBS28LAkm+EOwVpr1+srnxvD14IhpFc8bDFBcq877Y1xoQ3kaHBjzFIHWJF7xLxt
TKJG6EQ9c/TRf+poiqptAuWNGk4htvUDlqeMYlKQNWZEcBKxyH8z9TtrNiXG8DCvRRm1S22buor3
mfCR0PrHHXmd7nBFtts+Cq0n9yrz3rorQJZdfywBW8+jupDPJFp2sBmgWnJKxrz+9LGamLtBjlnP
dMLMifx7p5nRiF0HXkNyvgXQSBDGhkFbnxEV4CsYKZ/xthxYdTBK5uUxWE+fuIGMc+eSgpMftTM+
o+CfuBTCmXJA8L8j8SRbEBAuk8ELAvZMSoQiWnc4Kc91uNLod28BWv/M+txQ0lcpzbEsy3Lrkyow
9R92eYOxrGg+G2KsRBGnIMGjBStPjeWUBD4/mKUebCQqgnHzQBeGA8E1i+9kB5xDH4GxmwejD6k9
xAQ85jmcejGDu+JcAnnq/eBXx9reY54u8TRMCYqgcxz/n0zjbXCGt+5bHbK0Pr9kjtbOM1T2X+aH
f0reAPNP1+/60L23bAMLtaSkgjj2XoWHj4iuTrl/rtYDMlc0y7jUvLyHeHMcpTIEVUe0AZ3eo72z
I0Akc6z0vWJ3tQLf6rJloVPhdwaoyC000zETwdn0Dnyzmb0O/EKKFrqxqq+GlvOUsYucHxy+pwFP
OhEEoROSB0zTOawRoJgc9lax4z4Rnb4O+D40xUUuHmzMO/9whZLOKaphq87Ln8F1WGyjS7xvInaa
JqM5u0TaJj75dw4x6jpyj+DPnsMrKc7DlHSllLlC1MFM9GOszVhfpFcHd2HBqEMYaO99wd4J8VUt
sv2AzFUUX7jUukjcXMpXlVIYjf8mW+NN79dOn454AD6KzdC0QfJDXmy8r9q+Gmb/9BYM3jKoe2X+
JaEzJ3WGJA5PAc8fO/VXeym3rzV2eAQ374H9OnTgK/eqjKa76yeIzGyheh/WCcIfCXUkWXGyWPAc
ub1TsDDmV9ImsskVvQX29LNMkZQh4Ej2NiUjGpnpNXzt8WiIVyrZNLPuF3tLqLvmUGc8dzAVloG9
Np/6329qjdwaKHZnR/Okog5Hws2m7vACGgea/Xicer2ORTH9eR1jfdUy75KeYMlPJ5VzPULNAKH0
h/SFGDRJFiUHT9T1VgmXdlYvPjsN/SyMZ+FmgavekWt1uF9G34VOD/gORP0FyZJR1du9f+UmOtFg
B9/6F3EdnCVoLctFtqKI7RyagXxpgHVQHTK7o7mXBw7US0lV5WU/1I+vnY8wf0S98lx0OT9bq7kw
ZYHSl5C911Ka5K7z/nm87CyU4QmICUb5F4Ud+gspwUiUykFBUKpS4ouM1X23XsyM5tph8MK6JiYw
OWfyPZ+VT6bjPWMNIJF+wILN6TBCwgwR2JTjN5p8ehXohsA2ts3a+KFupZyIRUQMpNpnW97hgtkz
w8OwcTMum77I91QAyx4DogCxnXykWp9xh1mYyC8e1o9JNmM0AWMYotxPhvX+c0SF4T2XvaOMc+QM
HSUEiTP72m3Y9z4jn1EsyO+sIJvFj++gXoPW9vpDZRztMdcOQ3otfJz8MF7ph0UfF7gkQIoXkw1W
5aTktd03vREu5g8ev9eQ1xy5RzzsHSM4KM5mt1Bd1Gg4QpNbr1pUpA1eGCupYs5QVVLg4wkuDfq3
ln2ACJNqmWM3MFL70NUXuDa0PehCd/+++ESlMAdRFbv4P/ksmpgUDcifYQdhZb5pBWXutQzFfj7O
1aWMl1Xs6tk4yWyTpDNxR3LX2TDE5oyEkJvklctMpL/I9PBIEjkM0pUkywHPySF1aUcdxZO0IASU
v7PH/p6uqy0CazEycVEz0dL/zWXPbIlr4BX49ZDCEqM2oJuZECHkyHzT39vkfWGn4HFjyDLPj8wN
ciuCosRvLiHqoSchmK9hQ9Z7iPFWXgEgCW7ilhYuSqa9frVVRE6BzB0letojNYxBx+BCQF4YGCQu
TjJxxxL0K14FOTOuzmZj4tZ4/2bOiCJxgcMzcf/LOJqwHQSSBUti/1WMlPt6OHlh+/2aLCaBNZLx
NuZZgUeTh4RNm4e4JlIT/U7g0mss33P8ZzABy2R4J9bfWY8aXn0AfzzAz2XoEUBhN0SF/vwcRC0n
miGJO9eHkv8ouYIfSVNe3kg+XCck34lHwgtRwGBCwL65jAbE+2KOGCI0wByxK/b/o+m8thNXlyD8
RKwlouBWGQlEFuGGBWYIIouspz9fwT6D7bExYCT9obu6qvprhedgCS53xNxqGu/MKxOm7GPOLYqa
HkGgK2HveQBblNP6u41C2enfbRwpCRfV0f4ne1TXaSKnyuTKpHK0F6trZoNGua+ve4F0/FrUD4H8
YMWDhMfJMcafIStwr9Ddom3HsPeIzVL39GoewhtFOvR8Z7uMvrbcLKda+VG/cyTY3caZMx9V8Bfq
wAAvNmtJ4e6C7GyiS7qgGEVAXsEB8GhXi905aVjDJ/YuU3fCnIaDatjlLXxxyhMNWFji3CdJ72Xp
4zGWUSnXMYlmE3GRzlZ7OVRLmzkWfpApbJKqjSAC2dgdrcmkjP8VzK2X9Yg2DiVqe6WXlFv2vYW/
tSyur3jbdciooqM1m30Z0GpR05nJvlbyEdMrwemBCA9XQ9qRB9cJ+Qe3ncsotA4D/CthNqL7cdOB
TC3ReUobw6hkQ/ny8BC/DECiHCqI9QQiMKY517jhsVeCYETkhOncelS9/I+uGFMK3PeN7ZiDa5L/
wW5ADFHpvdY1JAzbyamDRQ2gL69Qh701D1nNwdcMwIPp9dmCdPLKIbwzyIoXp0hGXnJrpovOZEvy
AZGmjbCt8kdUcts5LwwC/dfOYWf8DKo5IntjcoE6TRPuOvJL0t/V/ePcGBpjeIzDd9E9gHteXTBQ
4DvKQBX7jIZlVnEBmmq+8cDvzN31TGBfgsMdax5pXFz1isNn81KE1bJ7dQpLRP51ijhn6ikIXCOc
jKCAVsNGn0ZdKdZd8OMhjZbxATnD5nOQrm1w8emkHUjYAN4mCnlqlQ7cmeKmtYUc6pH+v2BmJM5x
PHfrMetOARAC1HiKjrKxKr9otFDEyhDZTWs7AQEvi12DTfVDc5F3TexMzzo+VtTTHmSdvGnMfA6s
+YNtwfn8+8T8gu0XO+SrLdZ/g7pxh5BXFAv6r/QKZrMAN4YErvdZM6g/M3yH7ojbgeFNa3/rAKpS
Str1MIzKppXFG9KkfQweMyrT1JLPOMP52wmgxhAfJSD2G/oncP2TByOsZkM3MzkfF3wvD0OMqMKG
dRrKyfLnt1qhJYFcXcVxx+7Ovq/q8IzQLQ3eJysbXN8WnCLA2+toazjmM74PGIefPStOcQyhfWPz
MCrMNieT8+Y06kEOwyo+PSbUkq8qM0IKBoXtUsQt7hySZVyvN1QTokPDs47/MPI0IzAK0J4bYAGu
FTSbeUggCLlo48qqqRTO3fRf46uGh9x4R/d0HeTdx8WHRHI7urW9eq7QgdwrhaBPLAKFS6d4a2aV
9Ysw2KUpHan8G54DqwbcX2CFN1lMH9iqYoDiOcc+BA5YzcYpAgSGucGXfZBn5HMAW89HWNn2TtR4
uMz25eZj2P1qHyjr7/0DLOL3+HO2i0PIGPkNu71t1+ycAzC1R4CxCKUSGzEQE7H1nuYvq5bZV6ow
UHWyCe9kSzRLH07BOrekegvqIf1IMTqkdNvBTLCZeaUePtJsBssawc8ANPmCLJiSsX0uEFmDW1qn
zDmRZRsB2GN1198BjizgqXxeI7QuHB3KAGZa/SSKTgOW7iEo4bv3sI+LfVLAAGoPz5EY5exeCBs5
D6wGsDmoOKP+2nRQh84JamgvldQoWKHBi45bWKaIX/aAmRfmgn0x3Dt6f2Y0VHBgBFpegE52y80T
+DCdPz72q2rll97jE1A9fxXDw4YKQ7ghnJ3QuQa2I8Z6UD3fo9snytjyjxbknHNnsO1hmVCdlqs2
ve84gTdaG+yxM6xdyLP6FzN415u10fzTr2BsUrXhjHGmofaaRWdfCs2ba6zTJ7m/t4mxabtT4v9E
YJKcHSOsjYp4QpTjYxGULgCH/IKwuGHmAReEkfsCumNUftovf9Ovtw9gNZfVrl/BjfrDRhRKPghF
DnCdEn4v3yI5Q3fh73t79H4n5z24D/glKwZKEWYz9brnkgWKHXtvvymOlW1EoDR4glbHCa5R1rHp
YtGI2OUQoNxhR89n+eT5HjAa6q9R1sQBO34b8bHkX3LvefSqLcM1X14Bd9AZENOTudPZEGyNjOQY
v+iT07B3QEoU3SF1A1Vugzsoo2rYVvkWZXWvygqJY4yPDWVkompA9z7AEWJ5AR+EcE06ABb5XrGO
4WNB/zlSFKaRVe2yGpb27Te6jmZatVE3BUVaRbL82YjGMXbvlWBsMwTd+ZUF4D4sDjmfn6x1cYye
OFUJ452Ft9J775cX2hV2bw2/4JdJI8qIP/KE7I42yyDBcANfhPlbB51G8RKfh6MSk2Ww+aPuch2w
B/FR/XfN3OK/dFalgtefd97JjYTCcPKGe51jf3HpvToNxEv7ZnmNprx5a5a8E1u9vbAb6/pkV2if
h4ZTaj06DQzc9nZ2tmu45MDCLCKhHc+5qPaGCJZ5eJdtQL5CxFijbyEq+2L3EO/tCyyAM8JGfC8+
9g21O1zjrVtj+BGVxcaQGjnUNKEsPvrtf6eZsazlzmuJv5h37RAMPVbX7hfIml86j6PXuNovbPZ7
hz18h3U6qqPsJVbqU+wAhGEhHBEbELd4kBCP0GIH2NMgXcNnBmk0PXmo4DYhCIJnzvjyTOYB9R5Y
rHRu2wz3zTsS/NROx9kYmkKRhQoOQhkCQ4B7BAL+jGu3ocxuYLqWBmneLPwr+6eoRMGAzlFs9Pm6
7j3bAI81E0QQelj+oqfTjsOIKC/Qoatm1+sehQdjjEN9RAIw2nn3Xtovkpc0AWg83DgoeKwwpqXk
zYQo8EIXEoOnuweW6cONLMEdW1MoL7Bv9fBDhtuE2Xn7TfqcbqZPkYMOUEZB4cP536WfhYeDDzfS
+IPSE32mRRQcn+51QucKTHvRa//N/wr0N6UIFW3+YYHBCpChjnmgdmE/P/u33r1L7Ze3tUXtc2hz
wqialxvOXwVFYT+f2xDHTpiJvWmYFn8wLC1EPOD4DPJjc/N06zLg8J9pkB8oo0wu2Wp3aO2rSenu
lm2GZUqbLKymX53yY8ZwBRMC0onD46pUYE90r2xktc5u7mU9Rrdd7N0j3pMPBWfvPrtVmq9dVPN9
tFmcqOrYebx72H/PyDw18TVvX0eYDLLSbHEvob8hpoBEeW/KuOfwleoSnygAc7ZJtxkQ0DTuO/sx
t96Ly8ZrrCkesThSPd3ZeAXcWvunDcQ0j3hzlomzCfr8csjKv6u6rzzuvpDBebfWxTpvXdN0NqvN
6kHQXXEH22typrLQSvdN0NdL/9WhfgJ0DUdobfxVe294ZEKwG+cox3Isj6FUnO9Bo4yzXsZkKvsG
O08dhot31fZqby7B+eIc6RbDBsGB3MExyfstY1wnaPeL7VNIimXj8keTQnZlvj/CeEGzH9SCLQ4d
ogXthj+d2DN5u6B4SGpZAp6LW3M+uTWFAemWsR4YQ9qD4HnJD6R9yi3lx5WR9imDlQ/XhaZe+vxE
oAlU3FBefKEC08FwSP0elCWbTt2WaOPj5xCiai4SKtds6V7K0HRs0KOUTShBlo/UgQILbsIyCKJS
91hiUeLIekl/QvkZboShYR345M34yteP8qRySioOkIrqfnnDye707NDwWBq13P4laDKYk30iPDag
R+p0Xd2jn9MAL1KO+nf0YIjhJX4nZmji3cSWqOxPL1TneunFACfDhzOeAq8iqSu1thHZcNnGAmUE
o5KbGlMIAZCmu+4Wu0ibm+DUtCtjreHQv71gow8NvVB6+WUWq1a+99gN3hu3zp1W9gcq08Hv5fh3
gO1PemEE+qx72DICjFxwcL77WxA4FnpYp9TbAVf0iCPuncH5FetxZD/YOy4NrJ5XVaw0wMXLqzqz
9uls6yNCfeTaBE1GPDpiVAzBiYoITsZkfBQvvsZOc7oze8DU7zeoEVCAv/mT29NJNnVeHcbJqDiS
gVeGiJAF3bsNylRk9Qy5cGI7iXUE2DLlGtKU4RUvm3d8dt5YUhJotVLqMGeHNyAXcZp6rFbymGdT
Jt+X+H4Tq+kIxXQEcYSueAi8Y7rX+uVVbYRsfsv5BB4BK3jZ27dPyU3956jYY9Tav15cnP7a5IEo
y9E0RyXaYa8IOW/BvWztltytliG6IvRDAcFJ7TUJ7nqVrGhK0MOwP0pMa5J7eNeerYSViSCo5Mqz
6dct44Ae7wsr0JvoikJA/cyQwn81e096ZFVCmEoehBinDc/dRax+o2Hz02sXaTpRaasJy35t+Bcn
Ilywk4JH2xWo91ufvopB1aHHGA2mIvUK3IzVmFCVkEjdwzESmCUA7d5pUqbaQQ9IXAlflMho0h04
je6WXt2rR3Djda98pdxk09aQ1tSb8d2jCE5VBQJ090BTxUJ300nbjanae89j3cvjv989IiwGo9f4
NS7ghQYwSE8NJMeUKphWEDK5ZqeeZptAJ7wNnVEZc5pXp46pCqsFC88TY0OtJEUX2NqreLkbjsIF
gDNBE19/PXO2wYLngYNt7P20QLEK5Y1X9+StZrT0zE8LS/iFVKZFwPGiveuWvLhsTxeyMp6OMTA2
7W6X/53ulO1Nt4s1lQfRB22q/qq+L/iEJdDy9MchzrrT3F0wc0fC3RaY3I3uNt3RMS/i0AbhAFOU
9nxJ4sOCdwgv/jY8tU+jeWyb9PUsoKewKvGnn9G2vsLVfAC6zs7rbCLGBI5C2Bo8J88JincfffzX
xSH3djElAAdaCaKznPJ37ixLCRwOlJ2o6iooR+G7MGrU74cyrlTaLcre6c49BvmcCJseDfdKqwJN
mB2reb/TmQXOKM0avXP/g+hLDezVhs5wb3EpKdn35gdP59W9WYFlcJrerKwLM83uLCXd+zWFa3jP
Znnu31cXZNiUmU9TsCMasaxOD1Ry2G/QtXG64yDrzqOfb/3DqrLYBbJlrifP5o3jyLFQyIbztdro
SaUKFXtxiwu0T7s3BftUSLQrNq2WmhIKfmKgH+jcJfcOTUV9JpcS3uPHgnXr8Dj79QiDwGwP97Rv
Q/KmrnNQTpe32c89QX5pRWu4+z7nQAjwVfYPt3anM5SiHx0+6F+IVg4LFd1kooJornnlEbR56ww7
QzmngOw43DVcqh+DfCXUrGm5BMIquWBY6o/eoYuN+7RASFG24MBe+uYPEVq7t1UZgWONt4jxus8u
9iVwzxrN7SO8Ki7w5lhi9+tz90xthpUcSS/gBo3ni+myOsBw5rXOAQlYfFlBqv16FTBF+kSINGRl
IVxLLOuRXd7USBia9e6EIgWqVlLeRLX73+f+d7x7t2OYY6wCHMaw5s+jVsRmGDoXetuGi1X+h9NG
go63BZvLhByRP8ECmsFOKlrnBZIyxBokuaSC1clhVQSVidIpyXCBpxBvHmxatSOSMq/NA4EDScQS
fgDxP94TyEq+TVrenedUfUg3mGwo3fSZFaxe9HvvIaIsT0pGSMKSoe8ohm8zqHBqdoCjTx8aEOQY
g16QmXVbc5JqPXaij41zyaReGIM0zLYUiVql9b3kQKkh9oRdJP4aiy85j73p5zR+uXQloSBgu0wP
VWjQ1rYBn1Vp7wlJ7QfvN5gMJQYnNMiusaYyglwU4s7H348RuDaB+q3Swb5tHQNwAMv59ONWsciE
zWvVl2Q05ET3hoM8bnYf7VclzsO6HJaoJiCicozlAcunkvegsNUCDjDMYJpmmUQ4SFv8CoEiIf6A
JIqY7fCvgqh69PzHLt/eDDEAIKZBQuula7RQL29uNue0EAVgpsj2VzEg20DI3S4as8aodofPPkhx
gQr2Oxez65r3cfbDNEFQl2ekWVZDbONTbrH8ju+Q6eGujI2nRxaCOcRSrqybFTZ6zWf7lM0aLDrI
/Psm7VaWmFnxui08QusEXdjnwT+gy+/Ouz1d+K7liwv/FVNxeTyoiPxC3jcjzTKBMXC1AF4BUgCa
YaQOcgQygHMkXB+nwDvPE6OFwZ+regpuvFa1zyMQR7lYO5yoRNxsc0QUrOwGAQv8or/3ukzYMcnE
I3Go3pqjyvDx12jfw08X7QOEAyTj2XpDh5MXXFDYty6SsEtczak3OnWvXAk3EwonT1ircil9zyhW
Xw7hHDAH5k2FOO/q4ah19tCyAbC/xkXTLVV8mgLfxjuQCLS6EfUnXKrnMfUWwlHM5Zz1uqDOY3yk
6kt2sVy2Hp+sHRdldUGoO2q5gnYb006+UiVuWjmJr1vp3Ca4hSCjXBs0Dg5QpJ/WMLeBurwicwZn
1mlGI/ipacAtb24oeLL6D27eq+5zpOjhaKI9zEGTi6iLK6CDPpSDByS6xe3ernmvzp4syc9mBIq/
6E+x4RFyKUWNowOd8ngJSuzRj+4HxCWFRlB10n93TkpcHT3YSPYBBfwcRQ8S1r7pF8Jtv3rzthl1
4DLO55sL8eAlLiLOIZ/c25T30jDt7TDuLKREB6dR+Uxlwq0Y9r3g01kauGv7tnG2yynWsXlfO3jw
gtg55X9pWP73JhGCJVAPYAPU32MSWgS102psXEDurCzDMI9ECibJxBATBQUqytNmg5gbtqO3v7u7
7nX1asLXwSwPBikVxEY3R3zOwRFm0xmYwdvEjWmbuqc//q8Z7hUBgpUWvfmCX8LHutKY8TLgd9eG
g/AMMAG30KhM52Ui16huenPAGprc4ROLLK11jETa+u9l9gRc0qMA6bGmH7BzqB3U3gqO4QSIdJ/Q
W7ad9p5M9LeqWvfZgUbW+b8jxnxN3uy8HFBzeuMvaxBbUK7OQTY2nSvT5CHs4+7n++ijkhDuNsU9
YkhvPib4KnwTPJgiaXhEcQoB58EVB2xuf9h4DyMoPikoGwr++gRCU9F97uwtYOOq4MuFzq1vMMO/
kvzcAMu4mMMT61jDL9JSo+bh+ksaiJXeNiDVfb4dWCC34W7nfjACvBuda5OaFwj8Gnc/8Kj53631
8qa2C+Wg4kExgIQhxQO/ILlhn29OsYYFxfP8eGDHhFoqhdFR0p5OUQBwQ0pquXYc4sjiGh79KLCN
RL04Vs9MRNcbOuw13UJIsGg41BhZcI3hboreOl3MITIyVK+2iUB2wlK775J989+QJbyB5bafBgR2
fFSJ6FSxVKyqzFE35jAaArvOvBsf2nw7UtJK1ZIbyevXztHke4jmqwYtuLdt8msM7Js4uNDHS1DS
r96qAjFgja+CWIFi51kVcNwzMZ7EH/vnk620lptbi1OfFxzeqAejJbRXW7/g6ZZxKzfh+PQbw/Tr
oazCLu+RDDKkQdjWkqkmHszkp4pTP025QCo4puEdy5+PffZrXK3ATyT6b6af8OQf2iBrl21YwuqP
oQeBGhZhrX1BJrtBOT7deHMMhCq4wpNlOnd/36ECL4fy17PLvRWIubjoRDuB66/DsNFFjoHxv5L0
wzdJJyQkEVferzOpT/jBx8HeW5eWF4QmkJcG+rofUOV2t9h/30kPySfdH2qgA7zYAB7L07cDOhfk
W5KEye2d0JIa/mSGjYQLL4B+u7P202lf1ZB32RkOcdWyiOA6hGkEKd/iI3xVtKgVGiaqVR9NiyhK
ssk4hu8lyWRSsGbNnax4mwoNeTZPNS0nas+G/EyBk59n3kx2XLMlleXOTY8iKlTOpwKn2jOq551u
ykxhLNMOSA0G2WUwiXl7kyToRZMMPujZmiwVzc70JvA5A6yxfvHlzmofLcwvaC80aeutzs7qD9p/
W/2hjoM7dEBlr2E9W/zu93cpu3JQCBYnAe0sozY/tZdyqFJp9vtnEh7CO97TEFdF7//fhqqpqt7N
A7FjwYyiV24dppX17hLlkAWyv+wdmX9YfeAnkpkBAd6r4iHWw17PxQWYPLQUF1DMwmmB+7Cq9FXF
19Xehlys9+iDroO38fd1cf1RAtbQAlbrVW+1or7MsPDXh/Z6fbHX615v1Ut60d6KwgHDmhQ/Sl52
Tttw+IE2mlhO03si2eWRlNi0ZrRU+zXSM7kMutT0WhzSXqy/4/s6fc4L3BgSoF+ufsCn1mrqnPS5
oNyvp9CUjVPc4Z6NxQhYLovOrER2tCwxsng9knVSiyVVan5DNM6TRIbX39UFYbwtazYdtBkyCNHg
9ehZ1/+MTrjQfBypiD+sHt82rA75C738kv8DF+ohiYi7dwtl/UW8Gr9oZLhabTy4DSt4OOTvVU53
1er1wBkmclVRrb0Uqt6Ooyk5Gzvpf13/bmQsQGrNvugMEAf/kdl09j059sgsS58bLgdekAQZjpwk
qxCvsMOswxRUA/E3tGeTYEUd99QY4tfYrGINSYY4Qy6tqdX9+DtuGERQQ9RTWYPsd1uSMXI2mScd
Uii/73Ne9fvl78wiSHDVmxZ0nCxPPmvK0nS7QgUGp+VlKBKR16nMT0Z1Ok+loR4EA42VaJW8wise
aI8QaYSMLaRMmC1N9L9Vr04y/Gw1Juc4G6oPn6YI/fdAZUqsWskjkTqXRJgsGssbGx78ue6kuXdq
+NX3ANIS0eph6z5O/x5H97imBAkNIMVtjeWyiNcwLohNo09LdzC7XYySoIJwpz2nDQJ+6pjNpTM2
64b3nrm3pqn9hg0TIAv+MQC5pDAp5O467FMKtvBUX/Bbae2aHJPG4O0dE44IH8Sf39v7D0/E7xKi
pcTw0bULIqUSlMMi2voRlRXBP8UmuA+sbXwa54vMq5aZkhAcUcFrxvD6jKUz5ysfQLaliqTF6cHr
6NWKK1iLX9Rx7sIj49UM1rHu8ylK6m5p4KMlayvdkOxasjCGJ+Rqm/phtgIo1SJDs59tC5Pjunse
i/8EGQ8UiTMCVTa1YWW7Whaw8lmvtbT9v2MaTi30xK3EdbfMIejlVrTCBVnbsgODQ5NGFk92A+kG
ZUMU/nrprZ/Dga7yJ8+RnlHpCyI2Oe5Xr9x8T38/FbuFlmJy4XY/mPAR1tswTd0rw6YNRbDWPv1V
4ksBq98wRWqN967dGABxljv5qmTYVTj5U66r2cXzoZTajWCfHBc0jTuO4dChpw75iyHnlPaXWuqh
28F+ITi3gPUuTckxtFprfU6bVQqnP5ySig33yMESM0JgXtQUrJzVbmElGBgCFCsqa8XvLMllWusD
LjQeyFEPwQd0XxqFbpzJhOk1xFLua0AGLwc7CW6iFcJUOOMr6OPX7m5xBXv/AQP68zY4E8QokXv0
9bsJaWVKegkV/TfUJVbaes+YfcNWtCoszQ+e/kQSkoBCwYhxUzRviOlz/CNv7bJhLQ+dbKtksLGx
Hv+OM1gJkijix1oYHwynGFXonzZC/J00PhEABRXyWvKGZLzOsEmqhW96OIIYHcNrbp1Wz3uQUinO
6BGHK8QVj15Q66TsaXf9Lbea7Q22YhkwHkmj+MTl/t8vo9pT2cFp8++vNT6ttwmuAQ6WTTCrcrte
cRtgBh2c3ZrdPxQ0J/v4j7ozbJN92CjaNyzci0FhTLvhMYpx79U/uhcKd0hCmypp51h4FODTVmy8
AIbp6rE4IxhzYGMWDx6CjOMCWff8Qyc490WwMkdjte1C8uTjlpwxJ0swAZDs5g2hxUc1hlupusC+
PbkIXFqFgVnwcIBAbwPdc8PaEW/u3vbJ+i4fLfoQA3H/emnre6GD8I5cDGEA8+jWC6am/+ehkDQZ
OWgxZqfHkPjXBBQjbLwbYBLRm/IPbIfWkX9/FYfOm35jVEKdMKfiBDriUh9Farz3i/E9MO0qYgjw
+YJ9KrO7jenkdXngUroPYFwy6L0PzhS4KcASwSbV3Zr9A31vcezhin/cx7rRuX3cOupY65qcWlW4
ZbjZ1ebj4rW9KYWQdBu846JTntyQHOWxAeKDaj3dOiBdt/UxwUQEsOcILWif49aK0os+EK375Abl
aFYgAxrU2zkkJyN8kGtuwL23RSeB1AFtYrAhISQ2o8VPyYaTfdV9pVmKna7h69P4tIlmUI7V25UQ
rK3+sTAlwIwlP3fgQtzPFl7CeJ8faaHLnv3d844+o6IINgoyyjmvYCihtsvPbj0816Nj33BrmP8j
vUmHSN7OcTqsrOehjF0E1gLeMjd/QQnxhOoD/22ay19UsQm0N2XND21lKXy62sLUClYunOBYxHzH
WFHHCeO03zPYN63vk5kvtAQXhTgdpsOXm2MgpkrIG1YkvEiGFqv3EBLHe+sf8RkhSJOhIJ4+KDfB
LsruvGGnuKCifjPdnCoJguMVJfzn2aumLjRrColsYfnTNS4ud5ZM9uPrUsSvFnmzEX38a5AP5v9+
JSs4mWxZ3AhrgO7UqHmOpdy61q61X3a9DbnHRhLr39byKMF7m12mzMagNRH8s0lh3f8+n/uJXeV0
eP+WdljwAOmEkFNn5qC12Im0qKVWL2kOdom6eGtq4TsU4nxXAFoXvN4YaLYdWjdXnTurVpJUnWSi
1QX4c/idSNjkbjDTwwG0kqgdNEIygGH6wIEtAyB/oeK9a0b6+ccYlce2vLZ/n9crtIC4gdi8c9nb
HwoIjKJ970UP9vG+Z8b01hhcJ+Pa4DiptTALwCbLHBUWpdVnWunSKWRlvPBprEyz5XFUTy18umcv
3Hkwb3eAxKFnMmI/5OV09bGgpKPnOwLpC4nvlr3Z7NIVRq0QUzGXLP+zQ8FlbyRERxk8SSlkM+ug
I85w1KnQGexiGexaXy/e8orA5k01hnIX2xCbBLnkuGRa+cN59ovucXpyixTh9NkIz84NcIU+DiW6
DdS9GsRXCnZGUJTIW/coA80atp5z7+ck5/tBtk/q/UKTpjqr+xRZ63m9bZp3gqK02v/gy8sbe9Ad
ds9bLAFF39gsqUMSz0Tl1ZkXZgxgYJW5FQyOV/lJHWuC3QCK7u7crESNxMRGGw7+HZo4hmuHUnhW
d4n7Yr969k1YB16FGol3x7MFKRkZGh2BGErH9ms33ddAp+fH9n326GQ+kAmPxyKqOMKXAPLkxa82
TfYFDu0MAMkCsvVNTDypHVHnolfJZE/XEuC0fkZxpL/DjdzbljBVA5QGH8eoHi0XYqkD/ml3hDJY
lAJ3c5w1B5JIAGHEIAjGyZMOTQ5O6NSqDvo/WxfaFyCMD7BLtWciApGXdHc+fS+vFVK2W3szq1aa
L0wxUq9WJ6KG2oFP7hFDIGSVNGmp/Mvq/MBe56FyvI6O7Qeey9Mc756k0tm14KbiSHdK+DtYV3i3
B3z5f+hrsgRFzRXBIoV8CnVIkJ5069p+7OtqR0YPiEy5/uNBgjAaI2Qh8otYv2ho6386MHrO7DKf
q3PnhMneg+6YFI2xyLCxiGEJm9u4VF1HhBAo/iAh7wANXj7kQAwW8LbaR7gr0HZiSafrfx6KJRN9
fMMtLM1GYBKD+Abyb4YIPsA32Ohv/9be4qff3owK1JFJfEMOC7I1Lo40F3mHJRj3JV2C48Fr1Cb5
PqjhyoUJ6D64Hjz6QRurzY73bNA4sry1j9Osfdq7tT4AZXGaXsUxqIEV4G7WRYj+cEp5f1ftFCqg
4O0Tpq09BBEFm2ZkSEnCIkTPAaohQBPgCXZdsJpo3n9X6ENk88tatQlvBRlMySrRL8uwy5gkJAdC
8Xa5GhUQ1WMVE9yy3gdiI2WXgnNdgUVHvFr533mFRwZU4jL9kyhRPvsF1vXcPQ+fuI9OESYDQWJI
TssR2rURxl6Xr4juDpXoMwDtRizfQC8PyfeL0Qh3YjI2r9E1EOPgShqhG/loH0iQBP/qFjsZ8tYa
XrOKd7VIkwrY+2WjtVopSEd1Dl5IEzbwsxCKP/X9H4JGvhasIfCD/6g4yoJBuVTNJ6ntbiBS/Cqw
avqSy77tEtcyepc2aSHTgh+9meTtjHADW9oNbF10uJn38SGWgwIBGxS+aoZ1sF7R/GVtg/+FA/Qo
ayHwgyAEYQCHH4yECqItgvFhgIPBuNg7QE6DTwDkpHtHo6MXgNQDN9C0wuNXgxFdXu1R1Q4HJzvo
AazNrXi0GB1c3jQ/DYRq7QZrUlLeCcV0a01pWDQOfnJWVQdU40CWFPVASNiQWHCJ88j8wWoUtiG/
/8IAs7JnUIrVLr8LOg04f4waV/+raPYDL0w2em33ynD5R7DvK2qgFqqy7MNX6XNJ7kvV8luhvNlD
5f/DIwCP4Krl8OAMO3uSAH4WSrYEzFi2AZ0ioIobwAVeFmyjAk06dCrqLM9WRPfqyeQCRqX4lLg7
VBbzDTLmoeCTDUH3MHX+1Zwh2Inik1mbY8taSn1mbWj8OswZDevfzjHW4cjr+PtLnQ9lHGUyIGAZ
joI36XAPJ0M4GnAdb0LgyoQgn8peh+yd4895wcYE4UCRKOh7QhaP5E04c7bwKUBFwCsWItCiOmkm
wYISnCiJDjZI0pHQQxlXRpJ2tNqTopcRVAH9zPYUoQUVDoe8poy8UDfoWIUN6gZd1eUYfpftzpMM
+/U1Y1UEoscrvtApgvfBm+oQX3ReNATSr2vENApB3h5tROKnU+jk5ACKyxSZvb5xGcZH/sOFM51P
Xq5ifN3IK4lhMDnSG0aeFeN/QFQkwsua0X5DgwGQFyVY6BPogjauyAaBI3zljUxQpidAUw8kbW+h
RP0iZLw7sEeTxANyCklnFJkWPJMlkcKQQrcOEBIKh6I3QLSP/SyE0v/Ogs4af/EA1ql4lXGDk6zN
RdJNV5VInROc4Tag06xgiof/QK1EeasyVyXAPwxLubhyWjxRaKzOVs+xfkLdt2bOAo8CeP0eoctI
NGcdmo3OdvgmmKUaSyMIXaT6N8XVReKwwAP5i/pBVxXdAJ5hTPQeZSCNcU0FpsE+HCIGEplheHI0
0JWGQczladdE2TAh8tPZL5Rn6jzQzgoMilJ3lX1c5Hf1d+IdFzkYI2RWkJp8v1EjiRSOcwmnkYWu
Ok6CEx12/WKrL4deTkidolOdoxcELvrNKA5VSAs1j4d9eJHNAgXThLVCEazxsXfJPQvKHb67T3AA
KOxahwfSJoLpOq2l9EkBe96W2Ilf75INNwFKu3UhABwdsGAPrq5QWimkNsuCZ8xY2gPJn38SaHAb
oCh48V/d2nUpbKc6Pfhms8KVpDumdGQStqEk06rXgdxia3FnHeQjHsXTxTRG+uwC8vpqPw9v9J/f
7/ZP1rhOqAK5Jl4ssPaglHCxxmNqmhYEyMUCwqBYdbKKx7nZpSUY4CZcKgEcDB4GDtmEy1hATOgz
sb8ZAF8S/v0GmQJ+4l8Gw4yHrVAQADDd6L0qDZ14WmwYoKlwA12NSU4upxrL6RYxFidcozRhAgln
iVgPZm08zsGKHla0oPQUjzhAHad+/xuHjDGWCC0oZ/eHyvzGsV5Df/s3aoG8mlzSb3Kjv6/3IbVf
FHwsNhDIiOpKqlKSsKlgJbmk0h4QO321xM+6wUujDtR9d4jRk0mSRD9VIJuirK+piuhTV0QVkm0P
TTMcKmrN05NO66/dZBj//PWnLXVmBxo5WHRvj+MB80xPZwMsQfVU3WWwQtzFwvk7KgFUOrXKq7Tw
I9ViWmlKKP/SeqeFK3eYbKqhJIav56lHxW811NnWL7iHaEHnnIIvq2cN1Fpr94wnirv0QvGhhV05
rx6DxjXWtdL3P7RDWJeGLpILVGUi+Wk1KDLl9acpwmgFIy1fUoz5rmNfsF3vXxvA09Nk1Lv53fRq
V1fv0uMdlL/bHmk5el8qBkhmeCWth8ultjQdNkoz70mbpdTT2mezyS6FtHMytGIeY/YkSkxqwsTv
dY5ms1NznuGEA/mjVZ0YyaNHoPoP4gnWjnSXiYs6iAx0xCoSJa93NMqYJyVKvfQlB8CkFE0mfRvD
Sf8NKpDA9cZjZuhsfmzsbQZaS1hJXE5CsjKbwKVRjxCEf6uHVWXb6JkOZQI9gXl0d0D3WPA1wvSp
FVoLjA5BBREt9GAKnE1SZu4W54zDXwtxQEHFIbLn0dLl/zdtD7oOhcf3DWl6UZ9Rol9jmvRePQpD
D8xTWVTAZ3+OrJU4n6qaSb5EZRPghuUGUBiZrJab1N+O6n1KjS6l1ClFSdYaaqKd3eDUhtSqDsLU
S2EPY8CqT1QjRGqqD5rJVcnHx6HboxqsjFtdtbk7qnX1dKHasVh7MVXReAG5xfuuRdwZ1zz4t/Fi
2qKa7LISaSIxsawBVI1Wq/sPQWO35aZxlsw7zCktYaMFhFZiwu8sa7Wedou6tZ/Gpj+NFXkOBr2o
x/KF5RLnWMj+b9/D1dWHeiJTIO3ha2ghPe1pmk2wV1zmdo+JGMj/VeeVLKPHZds2E1WkGI4MK517
BETf0ASfOJ6t6hdRAFOADyIwgjMhooL6couqQZvrSwClCUxNUa9CvyNtwCWfhVWrZUKljpWUdfVl
s+wyQjTgVLkmlOBz/f04+FFPf0bj4r8wQEswz+IDB3waMQr6ZnleXaMazW9r/cJQl1V7ijx0VS+o
u9fxt4WkU1QV/LwUlXt1RQHMgNUp0X5CRkBuwHnsraiMHSkh8GsB4m4VimqZ9sHf1R29L8xCnq8K
iFZLTrjKHNsW8V/A2A8Gg/CAdFWHRsGcEa/xrmCQhZa/RwIEf/ZbZ+CpUSR61sYeBWtnFYnCK1zt
d8STpMfE6SWc55erkIsD51D5x38TwilF9fi2UN9lYnKK9rGerLMugmMOlRH1EqVAFRGJQoi7uRId
gnPKYhRnWapubqTrN5uB1gw7ht1W6M0EY3VafruGbohmvhdfyzAjgRfgYmrJE7hD6PZ2dK9SflUf
eZpqwLNf8ZG1iodCjNSq9V24tJx/AyaNIDrK8ZXLP0Gtq5PbI7rsaSdg0fleGw2Qh61K5eS7nFA2
YTVlL7J7E56nTXHyjbp0EFo5eW3uQucO9MdJDORZpq2Sxj/AcerPRbW2g3m01l+GLjqmEAzxuz0r
TNLS3yaXoLA+W+qhije/ycmG7nmdaBJNZiz5PFPTQKHb7Fu17QPNig4KHKe2Jxb9WhxyI9SROvFF
UixvZnC4XEIuHSmBxvqKShb07tIGhOnBuFL6tvE0+m/BdwZoWNI5kwQz4vBZKm2nEKiwf3FqbrL1
mQBMov++3AK+66V+L0lWv7HNeWSnBldlEhBTqHam4T93te03KHr9KmjSNJDPsiy8LNiD1ITIIXU5
+KKzv+o1nDVVYGUxevu/wIXwXd+CiXpVTi89UQ9+wMhkWmqaax3RqeT0DM/2m1LJkG1Xq47WHAGt
H5odal4cSC8Z2JpzVvQLrb8ZD2NIeQGYb+et3JW0TaOSVO9bcCcU+B9N57WlqLaF4SdyDAkSbgmC
omJONwwjgqJIEPTpz7eq9xl1Tu/qaksR15prhj+wtFjuLFZ+Jk77v6jzLycLgcPGzITFmFisWC6E
9cGMZs6iDfkU+F8wY5uyzgSzQ7zdlEv+bzEZnkBxgrzYcmwVzpbAJxaBKrC5YSg2znYcHtlL4Z7j
VCwj4w9lKsKdQNGL1P3vqSgghVMaW0S89XQg3v6/Ucp/HfgOvxFsRfBYH0UfuWvvj8zOSQXYOUvu
GQATFtn/8R2qxwRhG0/Y/VzEXw0p6ndRmktgKigsSurs/Xb7FkepTpr0r4QRH5E4fonpXDZD7daf
L2/OfH6ZJrZ3mkpiewJjELXA1xbRYA6Og5coBeqDi/lXaW234r6xNUGqLHkiMZSICfnCgywj8Et+
6vQQ7xYyDThMeyPVGqFk46QkeZg7Jy6fhospEL+W4TwZWzQdxls+PLaIeAXDEx8T1f14PhD4CfEz
PnTih3ilwcnzLmw0YtBefOa8adEYV3wx7hc3T8w3/mVOsS8SCxK+S2eDD2OBQKm0wWfh3wc8/ns6
AdE4Lo+8AjU5VSo/FK/tISgxxzLHEhcgvkRWJdY90Zl4Ju6ddan8+Zz29tMB5SNgCdxqwo0NooFf
5DOgbLMhNwPZpu4TcG0q/MtlehGXvxQ4cYEx4Kb/wcNj98+NTdxGDM9swN9HUj1IkiJCbQVDA30U
NFKkvjgX/oYG7DK2GVvz4YnjAAGKv7OGAHCeodkEF4Kdz3bGEf4/nkrutCGb89/ZKlINceQTWSJ7
RpTtTkiYRONIHDbif/gIs8J+vCJ/qW3Cz7/XBnTE+14CJUf14Ejh+7KmJ51s5fIR2+syX4qbtV0H
ELbHf79V21uAhxSIwAvEkxHrxSrab/cdcbfn04GYEfK0CWAQbL65XWBZqPHf1rjDxu26bKJj5oeg
5sX9IHcUyYhoJCBzMxDdqXwkkhyRdGvsDzGiFGn6v7Mm8thSf3tB7ATRCBBfFFxnmjWbF+cOyQdl
HozIsfj5v98Xu4BrxQSISlhkRWLjfamvqv6/DLbH2xFnGPP8vy3DhfHRrH/bjC3GVJyPOeRGiK6H
GJprYheLL3oeAmOFlcFYs6kaeJP7cLsfs6FFYmxQSpOQiQj/r1kkbpl4K6YVCpCZeAqYRfxVxKMY
MgZAIRZxKEKl+Adehu8EBu145BuqAXGzRH9IhAPxHQ9nP7Fkw70xZF7DQwXMjIXaD2lN/E1xRW2k
ODIWBUxiIUgbt+FrnGMpNVdfI22af0fGtEULEcVH5xZ2EbDbGdOyHyOpAGV6rA06E20kTszY/ft0
FV8ga8Ss6v80B/iOtg63QnzRdmOeixY+LngwMJC4Z3o8YiQLR1pcz3Oa+B9z8EaXFRVBA8xRZNix
YTCXPbSw0SHZfg5IB8aTFMhpDZCY5ZEOnqOihtHSfMNaWt4SKNHOHRTmXrE0F122kpO0Rl0eKDUY
V43Plh8Kb3GvRS1iDEfrrc8SUPCUt6MH3gzSQP2AcSZF1al1BwyP6X0oIURvk4OoQLes8O/QFUPA
G1ucOhbQEcBzxAiwfN0SHQMTauaity0n9RUfVGgooBL8eNasypUxfY+hoMA7bNFD7fmUhnZnUhzf
YwlR9s4omr+C0r0PP8eU0xDjVRrlHZgLT6cz5zE+84rbog3oE1E1KVPmVQ7gyfCxknbKrj6aA9Vj
JTDLreG78OTeJ4x9bL0OTLfjNU4Fy/s7MOBigrQE2vjp/zhHVscGRiXTA0ve1Sh5qKE8Ra8akZM7
nj0OyhQ/ceoY7vfavQIqeB8YNKPrAuNhfWcimM1ffL35aibNJN3KF7wHq5swXGCe+ESEmW42jHrV
ehH6X/2M9Q0598izHh8LCcNI+1XYsIkQEU5oWVR23aJLb8Xo7+J/7lSneMKjEJ6+oAd0yDDAOdWN
k0EswLPx3lpPGmWQFthNcPyx0UG39COEsCXokWiCUL+B7o/6+qrsR30F53sDkDQyIyz6PaD2PjZp
dkTfA4u+30TG5gDltHaGSq2yyXCXRHFDGKRKTNiEqkCHTlC15EBH742UH381MH+IzINyHhQ36LGY
q8jrhA76287x216ireipqEXgSSGUu1j815TaQjuny1a28nSexnh/pfcRpBmpJ7RxwQfQsYhfxDT0
xcE4eNTsEW65G3UivQAxtWG+fS61Q5+XYQq+70iQSh4Ddc0SHjHZBEeDjU+JHlPt3dSrVNtILNM3
tJP5F0AwGBDm4N1pbuIUgA4r+tJkm3Q9M+/OpG1ohrhwgVIwHCQMZOZzg19iaddfv8PvpwNl97Sj
L6Jv67odsfS7QkMNLYp7x32xb2gN34Zp7rNwkAxPfKEUs4W/w0XlhmUe6/1zah6rz9BUfE0Kio3Z
tfGEBfBOCvHaVgABXXmqoVn0tl/wwv0bUubjaCvf3KI7gH3QnCTIDKPXFuM/OlCmo8AToaWc2gV2
IZgPhmXf/IkBIHLpyfDWv+8ZWqLGT35S5A5qKzVjNmwP0Ht7wslHEdsxQLUjvoDTqRLcg8x9DYtd
FSLX0G/Pj1Nn84VWph7e8yfHV2K/hq/y0uNDNP22E5rb7wH8jHZ9T7oIkAdp5MUBSM+SDZI9fMQg
ngCE9MAAR4nJgUDQfHv9xL9NWRYKQn1uB+d4uCpfkj5ISJ2QaN2AJcBq6isALmqFXS2ZNE1j7Pp6
WxU8i/v59ivUSQwfHMxrroFcxR4kguzNXPxUcowBXISeSccHeY4fiUAGaieH4DDubavp+4K7CTZz
CTEqD59ISvRcZrbyCm2RF4ucQXLHBWXU1l6Ke/qjFgZgBXC+Pz0czXnRDz4g9kv+UoT5TudUPKjI
IA8ZNWVktusiExIpmgcWILwH9Jmvr1m97gwQ6ZyZywy4CssThVcAIRLy3qivQGhDv+oQ7d8zdGka
6NDYygv0L3esh/kT2277Oz79GpDqz2JK+1tqUIqwZe36T6SHG0f1ot+A5jrimYyPp+8D7fY3qiDY
GuY7TfJ6IBqgq1TIiuMVndHfV07qAVIyqsgdt/liTeQ8C8Qqg0cx4K+K6jaN8+BGv2cpvCfdL1E0
fPTV3G5IMp7CG0lBQu3e1xjf08r+WmYxy6cq3j1sHwQSC6e9I599RF4ISJpGijhXRsnhqTi8s2Ip
EbY2fOzl7LZDNugKxazktyxeLI8ZjKY45eFbTZWIyCDx46CzD9+w3YznBX38P/1BDp5yjdXsieNQ
oRMNNRoNIyEUyZ1AtxbTReX0WwjeL7+d2dWme83Dcp6eMtzTFnzofF4dX2JRRLt8gzpJsbsx70as
2iWKs4vNbU2gNYn8IHTxBoajQhIGiF63azo9ewxGOA9UXJ6gmX08XJcTC+X/X9N/wlaZNy060xZI
vU7uqIZbjuEtGtMMUCw9ESr2v/Siwxaunfe+K0wBeFnCt9pYhFaOqhplVZpTyHNwnINEgBCCZBel
JcigqX7Mc0E6jbW+VPotAxqmnKh+9yj1Gr8YMhmfIAEyUvo/LHzg9nlSwBat7TfqeuffODm1u0/H
qlbG5su7AuEF6/cAo4+gqdIkRAdD9nBJSQq0RTiC4o+v49+3I2XidJJ3wnNTXXYbgARISBO82g2K
MysVFa/SMz8ecjY/GViS/UIJEaDqIPYfU9TG4U++WgeRdD3rd+CQTM0tOjgmhfaIzaQDLN7HnDAA
ApE0svin5Oe+fy4PKGSBkwRFzPbEMaZA1A43OqbdN1cimzRsFmmiBWbpIqffZM6L1Qj84AHjRkSZ
im4MSUw6wueLbAYEnFaOashg3C8ahuB1wF1wciR/olsHtn1v2zv1tvxqfU0mHB0zBfXv6KqMcJFc
SMFnUSFNvY4mSR9YL7bsySRflnDdVvLTAatI6GeFkD1xc+VZzYYGELdvkE9OJLuLhfYqov0SZtOG
M2IdbR5eDy727iVhMxftWeQ9Uygv0enObLin0T463A/VNOVKwXVw6iOnBd4hF1TAEhoNMxA+PRyC
qBeRAtCE/koGesJ0bscSsceUhDa+U6NmYxZhggwwtisgMGzzqLVobmwxpECMGsg2KQ4HMe01UDE0
nOor3kIKkjFks4afZZbop+PiRpZ/yYbPUAl6gclnLXsteE3Eaac1A7TW6s6z3E1fCKUwYaKHGBM7
vzY9eO6xfGD3xSzW1FJY9Tf4rrcTewVsZAZjLbYeO+1AhlQYbGssKh8nfZPd3bv9AQRG4tRDGRdZ
ZGFR1Zg2qQO4QgOQQ9bnGoCI3sGTfZ1Yc3QIF6C8onN6TEbPdX54HpDuKQ4wrhZvBGn+UDLNSsFW
q0ALu3EROENq5VN4yoYtifZdDwfZVPURR2fm2YH5bKFlUiM9vfgN8kXCe4idjqW/3RJLhLw/KGnL
YBc6yMYDugJYWtxCLsDYVRvOa/VcokVG5wKDzrengX1GNQzPJYn9QKhzYHlqKRjXfkbnv7GyGrjS
swczud/SXpE8WUUNf5DUXg+SJoky2TKnRQeDSjtmLwI1wyD6tcQxOtoW8976u8A4CblZIUldTPS1
fmme1ndZzNpxPntcskUMazizVo0TD+LRexQF0rqafCZw0ub3aTZV+69ltIXQJhOBmURjLLnFixo3
6eKgbp/z11LGWAb5bfA9YIUjy7zCEtRoLOR8G21vwXfwHjwn5fJzeC0bdvTE6FfoBjzmBgqTdAYD
JEIw6kC6We6jGjEqJgXStz+3XLYJKCG4lRDWCO5LJFQO1eExj3ffwXPela3H/DHHUQLh7Agx5PjM
U9KOHypQQdc5/3/OO+OUK0xAGQKYIMsgCoh/VLdYiW7TyVu2VODcE6yx4b3B1J0/JoqXH/IJ2gbX
ChPkx6S7TZaPtQLLC/Uz8E5fB0+fk3rKZAvxmQJrUDZJ46QUk6iG057ZwrUDW8KcB5oeYp3wnk8V
L9koIwO7IumaLbmX2RTK8DznHhqnCLTpQTvViCJ9+f2GN4E1BMcwL3oqabFig8yHtYfiAO2M62z6
eJO90BNNZplX+Mi+I85Qygg/1MsoMAH6zPkEignSh/aOXktJAwmR/8DsY3BM5oLXwYoqhPPgGZqT
3L+tu6ecq8U2sS9vO3tNch7r37DeYi31PiGpDtishnPOvHEHEI7cM1DG31xUEg0sgR5pbDKWmUM2
Ymm3YD2pkE144nynYO2AMwhpghUjhAgSbaRM7pcGDCYJM2NSydbQcTtTWas9lPDFY/XJCWNUPw15
gvgSrwgKMZqc6ADTiYotgPBsls9GZVedtUb8qBJ1UrJKvOeR5+RhiCTJfzFPYZSR0nrCnDtWrb9q
jweQ8TE4/vsnrLn5HgxdY+UllFDOOrYrr9Fx2+C24KG8BL+tIidFzsDJHFv8zudozmPiwyWa8p9o
h1T8ByUJNLC4TORZnJZKrrU/iL1QUffGH9JtQyg48Qx836Ph7UL/YXTcoBBLKrw+RQMpoMkpCohm
Va9QNigvyqb10YzkkE1l9xNggQUToEJzp2NTWMIG/22Eo3iyjwjeR4DkUcfiQRTMmG8Bx8TVfpPi
qs5LCqRfMtMw/oLMcnmjYnuzllyldOQbaQOiaY/dybi8ZBdzwhMIstp7hXPgMJr+NvyAY54HRo60
SRewEOpLiafgFxB7PFYC/h1W+nv8XFD5/is1RJIjRBRfM8EBADbyGtbjhkccoU3MJL8KEZza85zl
LCdLOvaCatGs9E1Jz6Agef5OJMpn2vATMt61dujiuSOsuN9zBdg/ximcrqMfYnOyZfzs7EkJYKMn
LRQo6V323xNSfRINhYMMgKUitKM5vF77T1ijHGU6PbIneqMfys+ba4Cnp1IgqlAxopfIyp8owHTa
EcIdJuKolC+YLiBw13NFFUOijbQyWQbNj3TTS0GOeAWyjDenUGztz7KH5oMUMrmFz3IFY2+AjQF9
z+4WGhBUq2Qh6v6NwwIo+tqSYqESkSHGakw+qOLR7QX1LokSswDViUIzo/HEe3NewKw4frBVQ2QV
RwLV+bDS2YooK0SkS7hC2iXpBaa2wHe7mAl4fKOoDnL4QtipNxUCTwKXyEiKbONht7t3ERSkCtua
yZKkolfSCoCyLTOrYwt2qfItNbbaS2enbqRLgdfEuoJ3/sXmgWMR/gOf305ZKjSoH2R8DpkD2ULB
wADeKV29dffwmbab6sjWyhcolsxwWw7NORqabF5OPuTj2HxsfTJmkGtzDOWHBAikZqGApU5BS4OQ
fusTVb40eQP1zK8oETfIffJ2UTljHM3eJ7VzYNBUwVvqy5HfZSdjVWSpSEtwE885MiF/jAv8szb0
Z+i1ELTUpW5LcxoTR3n5feIaYtENeR4BjqNKRtQnnpNLPa6/+XPDNT4WpOj32Xv/GlYL2v62Pu7B
C/6NZT8Z9ebtMdq9Vaf+uAQOle3GjUWvgRnl6j2LpjkF3Cw6szOJIvxJOCFeiS3oGAOuE3lYokRL
LsK/0XcnuHTIieBHJsNPutPzYafn3UC/GSO2IHJv5IE5QT1BfOrY/XoNDq17qofvpZn/lt9JLeLA
+6Ikfa6CtPFfbXPfv/baOrqap2gGUy4+5h3mhIrz2URoiTuENKmyOvjyHKtjFaJ3w0aPibtb80SF
3oOnA/18XnMTShL1o7bLLq8LAVCbqk424uTFEf0e3PctZl/aoDcpd2/g49rmscfAA1GkFaw69JQ6
oxs5iHzsTGU/H34HxbyFn/wBMnrzs6V2QmphqC1eW1j2QWf+oyUd4P83v68eG2MUj41p4t0vxbEz
N+fG9LbQOGd8kkfjQFr2Wz7PCIWeqdGgdGDM3tl2oAwZBZZD1m2pLDEA9FOZGIJLMMdl/7frTuJ1
l9U4ZaMmk/uE9t6kWbc84B7wtJ+lOvxsn5yhHx+iAFKYRJhHZEHH0a5w+kmZiQ6yYT8gVxWkoaIQ
fpY+BUtXd6hKEBdF8TUCxoYhH6yoEOaEADyK3v3vL4REar8tBiUKWOmgxbAG9bQc/s1IQ2VduhYn
Vbdxf0NJ8MTuHOu460o0w2xz2Vu8/HwEu4xwwZrTrRT72aMKXR7jR7qdKDyOEzzueHdEzgXm0yZn
rU7yirJYcu8bR3ThCR+0D2k+In3BClpUF/Os4Wn0CYuFdIwMxaP8pccCag7hF6RHvcx/79OQBUzj
dPj03xcEkO89W19po2wLuWmSXHQERg0hpdjFcfZIj/S7L84KipyahXEAkrJ4hBKX1dWtQWRhpNLP
gFR3c95o9VCnApt5N053eAMSlFrpBUKCorst2ceOa3yAdKKvTWwAn+DgHjF7qo6045Elherqw8By
Sx3Jx4MgwyC7yDtO3tTpXhD/7SPOi1Z1RzQ2R8VItHhRrEajKXbZerjR3UJOr8x9X0i3UQa3oqHq
xj4WCeiJr9E4JhEYwkIClPO66qboVFQjxrcUa50TXAs0hfCiyqd4/k4iugQoL/dpvCU+RFcK33rN
NpKHLBR1+AW0ymSfhUnLiwbznBO0hB2xwOonaFbJnvO7OnIb2cCJbgsh52L313agvfEZ4Jlar7E2
LkshHxxJXvrxGCp86G3qp/QVGrR8NAY1K0EXNYAZzNlJIyjCPr35YajzZaJ16NDXQXyhsbo4l++4
i1MM5yIsZcaK9fyKp+YtajNEVQlQiCwiz4FGQWfZzPSFcqqveKxiqVCuszUkXi8dF+MHOgPpQA8R
V/DweJl+/c6IunfPkwKo1E+3QTr6beWxhtuL6TPSINh6MWgWieOaeRF44327bQhT9YEj+bG8H5S+
6OCx76bQv1IU1zo7BPjoaDVXqDrlobON5zRyg9dMUOneDpbHdC4LxXlOsWcc0FmEaZ/Qhdo1B+Ld
SKKtaFrRrNoiHiI/CIZCNcmgeZIFMv7O93lzyOb69jm9/6ztnRTjwIIVH9I+m73H7UIasYYVgQvJ
z6/9AyBgTDlIHevDxLZFCuMDuxuiPf1Z3IfqAFnmBVK3ZCMU3G+w5omFZJf4g4A51OiMfg9wY4KS
j3qYd51HX4xQdGZHd7/C3T2x8RS7yqtsDkSAnkmzpr9FS7Rz4r1xC7SrKdKXEgbaydzCGsTMGX9u
hFuHNOIDOuNn1lkjemoseSZnpmBDCrYaeRQqxgw/cTD1OIUXmPpS1ABWNP7AKKXLkIaJXSMGps6Y
sx1ANw0C8XO0nO5Fv2bOBPOZxzBQZsL4dgPwnFLIZBasqJgtFs5tJFTZ+HdpoYIhetg0RWZ54n3n
yaY70Vb0SeYt4jGwJXheAYJ5/jGnO6gs60sd/3FtDL539PJ/U2nQTn/TclgOf4vu7A3PIpqAoL28
cQAnp4NfobPfRMWDo9ShHHYnr408N0c3nIpewW0lMqHH8AHb6guFlXkNaLk3cySBkMBTkTbyC68O
gQlOJoI0EPuIiKIb2LhfDs98mgS9jeKXFylIZs1Y5Lcokg0xsF5WgweC5u3oCe1OxR7yCWmYXRa2
AP8VBLSlUArTUdczxlzV7MEQmhuOyuBtFKOKhT1IJyiHMpiDkHvivv2ar8bHhx1sTOQ+vb9o3vjE
Q7QhpEEJbFuBKQ8vXJC2PSgm9KQEIuMnCNmb0jfxVegiQxT3lanORyGgWxiG9BmlsSVfvnBnb/sC
Dor0omCrGy7VmTcDQDhGpxl4Ye2jvsMmZbo3QBb/j6gC46oP7gbQS8zoGDERGB84O3Jjb7g7odUH
Gkdoc/wYjIvJtJjslGA7yWpsjTd2BUsMBvrFJy2wLhWfU+297cx7hMzIHCqWYRr+ME9/Mo4S8nFK
IEEXlYJfAKkIMJIQ1c93SHLvf/4gHhIn72NlLoMAiV39+Ay7q2yGPENQhW1AFRN+L+yrn2FxDt0Q
YEYHWwzskP5eaZCr+dt9+Oh/L9JG4DdSLqJcKVCwy/HTqaBCxTANBdsDpaadvPqwAMScHsYBhNW8
/3TMTW+U9pmlzPBsHkF9mkEVIzRIfUF1pCvtYi0DVkR4yr9py+L5isoV7wHrbppNv4Di7xnWFyFO
DQGyn0Ez6/nlHloWlDPOAuiRqIIyHoRt5rDYrATqYjWtpjcoIOGxXeKZ0/rjpYgWxpWUZ8F9s3p+
jwLkmu6qM43yMSRraNPsfu3aXe/lMQPs+Wcg+VKQH8sZRPH3nH8k0fvXN1Ucdf3YPZ2GP4lZnSNp
6xtXK1iTbnMhN33P7jM62dR2IdWfdGR6QcG6qDYctvFeHdAoHjyCaGSQcuxIuCmW0QamfrwPGUll
K+zG0ROD5e4kK1GEAwNFzxgDcYJnK4aoFKZwZSmxST9izFhsMf4MFZ+bgjIOFq5wN+m+QSVh9ELl
sOzu7uNqk/Hh03enPKYHt4uHeK84mVv5dA6SmTn5BA9HRZRDmz77jPVtpPNDZVOPjZ0EkzTv6xuu
D2vfamGsv5PuuF6xdBc9bKjXjK8ArKhD5CAFbZ/jgGyAU8UgiCtOMVWv+dLss0wH2fAB/jygZle4
jmr6xOv+7kbT1/getBAvch5xn1VMJmKfxvhUGfX8Zn/bwZNH4xh4QEItyNjBfQLwH2QTusHEeRVt
BoteK0dAVXtOSygpBFRSGt6KQU/zgQKgPEHUFbAL7BPZeoIbsY1pkwNJZnlV6PTk5YDGWINsemdU
QXXZVqf7urekYSudES5M0EPG7fPwM0VmBB2jvD4A91c0tks8Z4WeImx65lnUffc1DnFgp1BWjA5t
Q9cHZk06fOyfyDeSGtN6J7kg+/DkSYX/I+0KnJfRsKfGQLCKj0FoiCcwUKlnP26Gads42aQjromc
Y6hvGfagOo9Tmi1MdzAocuSFsXgyNkJUgvGzlZxfS2NbTdQP8o4WNmT0wKpJMygE9JgtWi2FBKfm
/ugH0CWILDjaOU0zhQasm2+DXoy9izGJFx1kpfBdcrNpe0j5xN0MyNG29bJFsdKCaq4d1aOuWo8Z
Q/vZfUu/jWY7en8qTAvUvM70FA0OEgu1Xv2Cu9yNio64QoMrtqi3oeA4ymfQo+DCF9Ov0RktbRyO
JRq5UE8vJVOASzEzaTYRXZHIAHMAvZYXeJ07jDIi0cdMzugDFzgHZvQjI2v3dTT6sAyYAGeR5dOk
QbUfC6+e90IpNnd7YBEjh4uRaTaTQa/UYxSJsr29qAEXmp3afbbIZ88VClYPSgfo1YyJ2eEpWaGt
4Cm4MmmXXxQ8nGYqUAPapapVQ2WnvAUBCk6w12dBdvEdQsokEz0YeipmbUuyUx9kGgIdt+y4+Uf4
qDaHdKeckrWxul/zEmVkp6vbkLEob7pe4QCaBFKHhlzqRnUfAWGyTRArkKlhJOs7GbnXhBEzg8G/
QR4Ym81rjxkI4buc3cmvszn+XpRlePKQ3tCRUWmtNI5DTv6rxUAm4sh9bRjpVTyYFu2+0+2zFM3R
Q0Vrzn3lbqL4X8lVYGPoHLi/V/8eOSb8DMmWc7dk6PxyUJyEtaoiXDLIoE9SyG/wBpMK91/TBHXj
yHS4+be72wFLheYylEI+hZ/wb4b83yKR2kOZne3rtohAsiKgS7MMcicBFLBn4aBZMupOMC2ks0xf
nSB/c9SfXU0Zq5UcpowyQUATkpid9Ok14gWdIred4wVAZbQpgGPvovkttuXjjx4BJs2WumHd4grV
cbD7NqpNpduyYSmH++l91g/mpRnU52ibc/M+9oeyBZ41wMGzm69foufeu4q+fzV7+A1Sc0xGX9Yu
CpMlbfV+b/amLNzJ22RA24SGtjkz8GcS3l/IS89fg8JPkEGKfDlUT7cDy9hu+m5ha/1ygG8NrdB8
OMG1p98bwsNG+NtrrzchJ6d4miPNbmudaw2xub4mU3Urb3/XkuBwgoc+F4MOVn51acf3xStsPSEJ
hHYfAssYnA3YrMOd7v1c3atcc4z0OtJLJ++DwVEr+p+dOR1mbaftUFtZPBe6UJYdmgF27aMafE8+
/SzMoEsWTkvgUA3udM4x88RR0+qOGe+ZOBw7t/egc1SCdPvcoRoioAs4zzUHPil88KgkEwy5aeVe
VCIcQiJscxIe6gSYahy2p69kfafVsUv9eky836xiWa/EMABdjkE8/WK6SJ8BMW0kKil89yl0U+JV
DvqZ+X7RT6iPDjXS69cXfFy0OL/9N+kXeBhyeEKSaTXODkeAqe51maZitGLQpGNc26/xlPzY6BW+
RbEgqM8xnwWYZJ4RoFbBdB/TVRwFrPcoX/N3rhcRwvzQsp1wZbFixjkw8nfltF3nzI5cfcivs1x6
X+qcPha0if0DCjQsvBUDiq+F6qGCV5TmVpNuf/XJJ9rN5cXbdVetbJKz0/Q1lbD8q4ayYt+VdbXu
eTSYr7wqq6rHgB/Nfqgh1bq7fa5ryma6OsNowcBFutlC2JPzERzhvhsqs8bRsUv99hVo8+gAeGVf
Gpq2FESDaIArwVgbVUM1rIaPqzRHk2X4m+gr7MhtZcwGGEas6nT988pdTA8wyIN4pOzlsMZP1Oru
GIHEPEGOOgtOBp3DJ3itikA7y7tngKgsOJ30mKyiXYqblpgvjpvpY/PkS5nIy3Ze7r7T3uRxVMbx
qAvLRh1gKbEqMQvt7LunbxiP8iAZvRmieFyJj4ZSIE3wqp8o8yIYFIG8y923Iw8QlZn9hkbIiK7b
Z3Hzjgq2kT77DD82PBuWe+RP2UmDnhePigAr9UHptDyktYUCN+4HqJGaqKsCk7JxGx3nXjWhtT69
b0yqjhxrQtAmbKp8DCRrImQKrBWaiGT4FtNWZ1HY/M2fwQ/3g8YHHoGBYwFSHB5pQvcaK25wj4fu
9btu0OLCV5mV8YfjCHphfI0OiIUGtN6yY3bU5m9Ez+OFMVEGt1GNBDo+f9Qc6K8cmi++nBa6Fvc1
/+0tRBviKDTSuzN5iDXy6Iuy+lrHHBa+7vAx6oXyrLcQOvR+4Bg26nemg20RvGVBkuEgBic/gx5g
OueZYBD0BkCMIYQBQuRnMx4VRO7MqVEpNKHc/LNHAHN8G89wXgOcrPdriiPTCc6zMxr4F42M96+H
xolLP41Oy9PGHCLj5EVzhcbA9AsHgb8xHmN0dTaB5/79LTu+6c/SKEY6XBDyf1LADsdaiWPBpGs+
1ja1Lzg3iADSnkLVGwJEF5cTDB07Db1HS5Oo2BAUARhpmzvOGoUcDJUwYbhtNX9Pjt8fHTO9sRoQ
qpwuTLYMki8LhY9Lh8kR6AUGZ6QsBCyI64iBUdQxzWKVMKalA9bFPwh/HPuFfxctqTs4H4dDJmWC
K2bQWSglQ73qf7tIUARYaN8HzIeZ1arloAayZTioVkMSlJ135Rq01Qzh69Gz5VFK0YGrBSLf6AIx
aKFTWg3f9CdEiL89hkU+7WIUrl66bSAjrbY1qqG2Lb8Lwlan65seytu3MWNWGf1ieoJuO8TfhH7D
evY4lIiCWybO9i7nkw7JHZfHlpYF9it3ZH/0k/bAexuwoMOfhUEDHsw6w2IXEVX8xzzMWJWRKXnI
hLT6VhkSPG+gHMGH0aK30QbupJtGSCtp1olAyej5gBiq2k99EsIn5Rdoqrddx15aj3iX2H7Qb8aZ
gxTukDLlso1TXh9jmuOljzsQJDgm3rlBhIzQ8pdus95B7SvxsoqXN7/18LRBC6ozzs4faRAnTgYS
7rsorhJuxAgpMsAC49X1ZVItvMFhBabMYgBmivRwUCL4/fLqaqD/3FvXRkwYv/f2PX0YCN5t7uVM
611wQSnwkf7ZPQ9XL0b7IZIqKAzpRMsvDYaei/d8jeI556mESJlf/VyOGCT5yJrxt0Z1Q8b0l4k9
vh0/MvXTs+MmjOtEiEKf/IWHwBVlFLsCPZG5X3P4Pt3tZ7qt4I80XvmYa1D9AcmhrfYV5wgH/hkl
3eScnPWOi8ouKcnj6eDulRIzCG9CoJqUxqOT3YM2Q147jp90pFytY//2nDWYikaYESYYNLL4SY8Z
kiPzgZ9XdGw1Wwijlot2PGwWcvAOVVAJejxojHGxKpl8MstF2wT01YhEGZw2OAeWrfCeBFAQn5uw
IOFacXb+1o+vk+14rwAEioM0/ow7SyZpDPJepJmwgwwxFKBeRFAInE398DFBY3BpAIl8WuRzQPiq
s6Ta2ct7mXaDXw00+MjTHr6prhuXMQTAMop80mosrBhefinmbrbMBBQOOHOLiim7q8vMMh0NWIfh
UDhm4CnWdP0AypUAdmHPZUJEzJhRCaK5t86x9OJqGGBg1wigSsWrpnJ5hP4QwlZatKB/SGp/R5Y4
opSxCtIBBEu/Fj/8fTcZfjf3Ea8ik+TTSHv497lMe7b21L8Od0XSpdgZdgk1TrdOj8EgJ0iFl4HN
JVEkYNjLb6P0lspOD+AhTaB88okJEIMnGqlD+r6d4aczTPDx+fudfDQ2PO3KNKd6L5mkgvPqoJ1q
eqYqMF+S7gNtrAHSQ2ZF5/KH0oQOT9zlwoF2Ufd9OemMARbGBQlY/LxmTw+Ed2FtAcBV9OTF/MVX
f76WDrDoy3r9l+Q9bg5lNk8GQpLtLkGHoHWqAbu/tQLs1YuGEmYDtLkgU3AjDVxQ0JBxgZL+CuQP
8A50fqULvJE3wZgU18UOI1nded4cA2Tlow+Qr9QC3AcQC2REzBiklZxIt5EQA5yG2/KHFis5F+Ka
mVfpx4hCusQ+6f28tOm+KRlyguEzKITelFlRfiqF0hFOufpELadJ5ODQYpADvUIOqopbdarp3+Y2
Y+nfIhNDLO4oYnEH1c0uP69VBwX1KdJCyAZcUsjzOh+VYzzdxLRLAI6sK2VZEXzey+533wXUpdUH
PO4kBhfmBA2FFWrKtnT4jDnSGF+RnH0EQPPpVbPyygj9A/wOsbwuEBUmZcyBWgk4dHR38anDNhVI
KUDgjEnT7UzTn5ds+XgY2rGHWFA/5AUdDBKYvANCJaHA6QD74YXCTMAko8D/O7jtTZojVktqtAZP
F7ZTZByA0vVG91l66qJZ+t6Dl//hcLp+ToszFSpXxGUqYecsb0yGSU62SULBa1VCBoi00T9b01dw
a5EZGJrhC4hXjCgdUnSMY/qZC1fymB8/G6mfjtNVuiqP8cIc0aRc3Sc03Kfp6k5bFy7NPA0/YXlV
r9yS7krbMQzOGekfc7oi3AoxLsfcK5m9LsyBm4ve79Kiyo/xnmFSb052qeduNIrCMowCQmI+UYbx
CAxL59AdmLN2bQ757xjRo5k5bhjLIsME3H+XbsSkFOFBol8jBk3lBedO+JyK08EN4G7XF5mxGOPA
i4yp/dNFdBwXc2q62Lu7DLgb4foZocpGI20PhOd9MkKVG7jo9pOxgbLbFLFDpA9vh8//SDqzZUWR
KIp+ERGMIq8yIzigqPhiqFdREUVFBb++V1Z3Vddwy+GCkHnOPntAdr7uObchtCGp9lHUMI4upmIY
BheGJJIDNJGb90qZ/mHnErN6cCOJm8vjkhRKil7+CbiGUVPRbjv/C+vA2twDnrr4UUHsuE8ZQPKK
DM2g3gAygR6e9jCNr3twQgUog8jRE15Y6DmEJO3kwY33S78XNgH/Dz8wWEQ0cxt8hiR0upDlq4IV
eWCV9k4acG1A8KtcE7gRWklyEZqI/haS7yU/g9qvHiOzsuVDGf0Tw6puC6pGrxBe5kVwmXRJuYbQ
AEuAsWHcn9fLD7iiMtSW8uEJPn3H67OYCmde0juvkmNipA+J+QxfMkDi8Wa7YYMO2oArtJHjM0D/
iwh6RlA+USdMccjckF84zblwVOBfN7HG+lJMNywxDL6o/wnIcduZtdOI5qUfN5yrQpQs0RihjmO/
ZDez57hbC6EHZxmV5NkBtuSpmJPDs/qDZaz8o8rAF7++HCapoM24svUG7fzNbZu3M4lei1268KFK
o2ViS7u8nEqbvtjTbgz7oId2raO+nwAxUQsw1ydS6w3Fu2VIUBINoQ4KLt7v0Di7z3Mq8QgDzn7b
LeUvvp/b8j6sYZhTt33hGEoG6AgWlVBm7tQ+dX9XQo7vHoytpCWbhHW/OKuCL5G8KmlHxsmsly8Z
JTFObW9YlT8AyY5gY0NtYQCCX8LMVNT42Xk/cPIe5QNglmmNG2P/LpILzHesNulZEV/J5fIH2xzn
F2ZewN/IQCq8tbyOrVYO1d6QESbr+K2JrNJDg6Bp1GYM3D+CPydQUWlY77FnQJt3X3yHLwhx6Xv8
JUpKoWV5LR/0R6/IwH6LcQXML7AJ+YBhxe5FRQJZNje8ywzYm3HeUUwOFxj2HOoVzdDjCGeeITDF
AKyGcks9tnhvoXtww3F815m81bes7gBi0PY/OW/Na0rov0D5xgx3WP/ZF9nTX9vbHB4F6+DqjZIJ
4gR0p0cqJ9CDz4vrHCbasjc30w8RsGCaHJScKmNVkB0D3qDr3GZv/P1yyAa43g8lhFvanmHkHjEZ
hxC+d6KnoX1ZQi0y/lSYFfyTMatSaWWtUM4w3RQ03HWRwN3TbpECu8Mg6Wx6ZqmC+PBxIYxBrTGf
tlgXC7vOQRwBWkzNJpd0D/Nqs0ZbwRl/LYXLyztCCAHtd+Mp4PDkPX4ngAZSVkNCe471A4KKqra1
+PRn7cEOF9bfvWGQ+YurjLlGlyGKksGQJ/JYnj2+g/Zlw3hnZTawyTggjmqYK33+ZBKiaL9SKjKI
62Ta9m8+Khfo9JRUbPdQotCGNFh5rJX8vRRN3sVp8ueqXMAJ0cbnLcg+/9zP9FGTV14X4vwWSBPi
amJaiYTozKk51nIIXpwz2mP4/b2EIFcyi7gN4jrEKRX3bWvGKyVUJrXXizcBhDUEtmQ+pkwc/li9
c9Zv4+GDSoyZJ6G4kxmpqrz8NaPrZqu7JMRNh9f4Syb2SRCaZ5RtieFKozoWwhgRN8lV9RHTM6Ro
AzgmHap/Y/Jdvpc0q1zKpKk/xvh2h2IupkdYoQi9FRjGCWnYc/ZbspL6Vw/blsxMi4OUwgZMHslv
qcQXcrUvXou08j1FzbIwuSTQe03KRBWjV79M6uAcXmAmldHjAG3KZxjM6LVg6RwY40v4C0zGbbA4
3Lffm/Tis88tGkL/IFPt6r+Zy59TI75NKvbVcqosMZWI70NYuJh5SiOusYLYTTYMBk7azoirLVUS
zrjKuCBRxBBWHya6EnFgz/h7pBYYlgemV9bqSW9HSXcl7tcn/eiuRrAuxIKwh0/Ah1cAXy1YpVk7
qKf7qbw8wvrPzbycGZOCKy4vdjAf6OxhuWxoCtJNqib6FDftyRsQ4xuxlp5iMfD9LgtPH/X8J/hk
AbOXJJHwHolsX8xhfZEe992dMi4TKXi4KgBFYeOqDdeIMFH21wiyIIKrftRM0KVxqMM7QTib4OzX
wWauLHsTiovzoZffV9qaPxrrJ9MksKoarOq0xOTZf+5M+HDyZAPxSs9hqErpPZGZcZLRPmwZ5OqL
R6QEuO6hG77Njb18ZErtIwo80uNcxBgsePENPfzn5DPehFqqTPU5NNwu73J5ct0CER/l/Xcv53Lo
t2kddJ+QKxdWbT3jU0nIXJ1x2ovpeW0tleUJcezTPhl2yx6C127hgck+J9Sq35t/B7ti4+QsfoPN
CGBETp1qsZlSX3yPl7g3eg2t3PgrF0ziwTshZ67YvRfVkWr6sTBm5fYNsj9m/ATl7QHvQ85qZvww
qSNzWIizPbwlWIGN3mhBXxlFEJqiV8Z0Uz5c/1TcdyEO8cEhm/Bl1wiqxIRqXmSCmzimW5TBfGaU
6t/VHWcjVnEGbtZMeOt/fS044Zx7ZrDRD4WXtJl9sEM8PlYbalEYBaA9DIq2SJRgcDC/m5Fv8C8i
uYN0+f3HLeQwUX4aTI65d0/2ho2Tkoq2ay+EzHr0OLJkMmhj7xGsEn36PkKZYB7hG3DGu4W5h6Q2
quGN1zvup9D0N/vz5LZ9bss5dp6JtIbtft1S+AE0r7SjuW5TuXGKQz//7CjO2uWdeaoCn/rkfYYt
Pgp8cOKvLKP1WIu/qJP6ObuUZRPBu+xTlFILNbZeOrXmFj3nur8TNnqaaCiIZKyynR/KICjE+M3e
GaOq8vpHjJEWKZavy8TkjMgre2hEgdtfrMGr2ekVnp5J33RqoG+cuiv3ipBoXe9vbMZYghhiFgYu
pqcNVxibC90Kc2rQKoZSUS9CA8wpPUoKwX1V0PcfabW2vHdGpXkOCnhvt3EzPs0w9R68OGegMAyb
CYWATHAaKwFlqoP4FzULZSrCkiEo3CmSB6iCGTUWs5vwZMrJSXdMkkkb5+ECQpHqWTO7lCPhT/1w
N5mIEaQBIptFsCWYaKLNv05a74b+WfBV0ImEXK/3IRMPB8m/+NYxRXQxxYZ28Qyv0DYEp6X1tBVV
Kd5YMP591cUNfi7Gzm/+fKP2w57ZqUX1OuoiJdwkeGcdBYWpDsmx97/o8BTeCYcleDIMlYIqFUJ9
FVrEaY8JhmsRYXGBzYpME1dnymUqigucmQdy9L4tMkZIPJ1c5hae+UNhsCbE/U24QSW28YkyxP+w
ZEm7Oc+x5Vm7M+tJmRz6YWWbbiNge1T5/O+Aetggm77lGbC9BS0C0/rhI7ljKPZb/nDmJZp7iEqa
7MJHcp7exhfvzZV2dXaLaeGcBiU+xJZTzQCw/NonOjeoxt3w7EmhvquTCylRwuoOuSSGBQrWWfKy
Q03zhhrJ7FZ4rsqDjHEi9i7uHzoptPMN4Q9U33QM4ihwdsBBBKMW4QEA8QP6BwdD71LhIcpgRrgG
eFwh3uEzbIa3IScuWAl6jMxnArEzwPAXlwDhpnHyGBnyaGHKP6cR5qlgRP7J+dJqWfiobaAtluzS
EhufMeTTeMZ4XSV316KNArBxYMTynn3kxha2DWio+G5Q5Loo5xm54tvGAdBL8V5gVfZ8rXg4U4jO
58HRC4s+YZsgOA98+HRBBRTuJ04Ct6SfYgoAYY1deoEwm53Iuaf1GAoI3Rj3+W9+nX12JRYcKf2t
mTa7t48qQRYiqHbXwdj7Lup3BPGeqpalTJv/xmpKpVjubjG58ksFovWSU0BU5XNCk88G24OtZMZm
fN/JayAQEsLKIwyG3rpiVIV0EgkFnIErcdxCk5C/svvhncHPKP0fsDWIHgvdBuHyfVoO1QXKX3lL
IBO1H/rzgHvenP3yctkinjSXqGwO5zU0a2NHQQ6RW4yZ10bccNOAU6CSx9t88vKbiQlzA5QCEp6J
wvBPBk/A9gAQ4AXVWKgwG5otLrsh7LEp66waEev4o8crBg+ArD0kOg7ms+dLHAc/+SoLFLjdnOF0
x2Y+ZM9PX0t+TyRS0jrq7lOo5HpqzKTxfVoldOT9ibVuonoJeFCs2ZdZcvjqZ3g+/IZwdeFzTm6B
Mu2Pr0RRN9l90ixanDmP+h54oA8Lp7FVKHxcNz2G5oKN07v4ZY0aGPTRZitBmXJ1OI7u0M7OfOwf
LBzUqGVVEBojhRHYZdbPf3zAUzkBBlTdegZtioIR71wg954Quz2H5ug6/o5oNbzXjXVMxcZfXZDR
Ht7m76214yzT8f5IobrEO1od0+u259F5W8/u2Wl8WXFf57LqC++/nXxgWFrGnzI+PxdUF0g1msIH
Trw1Lv0qmZxIzRWqlsKjwXv3hVSkIIbX5tmmSgvbO35i9gUoITdRxj/nMIblgPktxRJD3tM/TQmU
Bjpq1XRAnzAZBAyl3Wavxkbgg9EVNDUBSbn1JePCoRdDvyWq3V5UMVhoPf0cPkpQXBeUDfgMGBfz
h5pMP/GmfItc/dSKyEwxZN8UDPKqEKrL8hpSBP9LadBm8qgc174V9vaI5JJqe9/yDCxDFoBWm4gg
2vltoi9usx+T64r1mowLqNQw1JQxzZqLzDn6hfBRU5Ml84ocHXfPSE40BjRuuyTF1KthZ5JlBiP3
l+s+FqiCFEHpExRRC/FdBwX5hde5uYIXu7hMABlfW1jBGnTGFsZsL+FTDus5maZ8bCw/COf9x5Hv
hPLnwz5vQDLDqcR9TM8MR5AcSzAPoYSGyP3JiYXLnDBWR/Lfx0xAiekJpqi55sCJyG91l8HlRJ58
AmP5HBvxe4QNx/jjm0T19v33DgJybMTfgzEEmA3eCRcKco/hZgoVo56AuEsrRESYJaDoeB5LRkWI
oUGiROpnO+3lKEKu436IZwZUVmPf9TP5lJ6JQETA3ri3n2uAW6IyHzPdJkOecOMW73mcV4vK678C
g/u5ccnFpEW02tQyc/2NvMjuWl87j0H3kufiNa8X35zrf+Pg3QDZrY9Vs/2DR4OAt/tOn3VkdHGL
j4NJ9xH3InyfQ2WkTAtB8rXrboBlBwWjSqGguRc1aG6RoYaWGijNRFdnVyC0Czq9za7MUSeeYH/p
NMHFthPydNETOresxW4/pf1s0YuOZHDADPIBkxbTJAtTsERu6NU/Xs28bEMMqq3BoAV0Lvz8yXQY
S3SG88mLPEwEO8cTE4ZBf48OkvnDRgz7fqTJwuKY3xvb0Af8lHfa/DI1o+eimt+d3wGixgf+IsE1
MJP+zS5fUP9g1uAPuLof0VtjgcHYSSAz4CtIv0EoiMwF8uWOg0ktb3uL5x/rubotWUq4WyGFn4dl
8OXTzAuAAI4VzJcBy4gI5i0DYxIiQdCNuaUMyuPJGpyXt/15WS5RhmB/dgQA77MyfpyCM5xVrPM7
LGKZV5Vv+4Ph5Jpp2ohIBj6+btUPtENvx2z0vfwioIKptUOAVRLA+Zpp2fMAttHm3VSbFeLrHBWa
C+vvA6gjIbtqPAxrlghOkchun3yXU/SVp12zwQzGvpkC1XhAl4ZmEYPB3KlWRTawXX1sIgHQh9JP
pp/XoAvfk37AILYY6wmv6jwCfSoNOwKT9GkFu1HHRJb0F+DxAsKt5BrPQOlnpGNCAhRE95g58gUe
ZVR13gU8ifWmW5mv3RdbNu7Fwrf8/pgRZ4FbC9Mueo4mrpjZ0j/o6WWrj6Upnp+m+xyeoTUAt73p
HjtHRKmm3dvdoPGHHOLD6Cgl72tFBoVzrIysJ3ise6HbHRFuy8Wq4UujXVefnWIkBvK19Umha1IP
xIK+BypXD9+jAsRiLS+rPrQMpwre61f6ix8sQaf88gds+R4l9V8bS6tuhMEAfTG3IglB5egaaugH
MJ0+aqs6TCpEff8CvVkvKTdFfQzXe6rsrfHGx8ITOub/xNsv0pbn+EYaneGVLix9MsOJkg4bj42n
skHpXxDloPkC33Lz7pB1IRkpXcTcHFWPqb6B0YF9x3e8CDuasP071bOv39v2HgMYo2r24MUa+04M
Fik3Z4rB7/pWkCw9Aliuc3aEXOPjXkAb5JBJWZhgbYRRiP+k+f2MAZoYVfwxHCTUCdIVTHFG24Ew
XuZWuECpzB9T8lFEV+wzVgFZYkrGwyWaTDAzePzcyo3NXSI93O4U8D2e18WUEQWeAJP34TRmh6/W
DAdoIcG/YEmLP8iDkktoUAe3HTOElydl1nRjBjCEJEbsFO4ELR+5Vr643mzrVF9J074Hq7MWARtS
GXSomaHVgKUabqU6WlT3PD2+U1m6N/eO3J4QNSrgKnoBP1FKliE8IB1KIKmz9gvwCRsQpo6rLya4
uFFBIVMmJ8qnv83wTUGcI3xZ6f2BAe5fOi+JeStNVgMBraacyJSMbAYYDAUMwNqB9mZkmqvGPYY9
2w5RKSaQf59t5xWhPqOE2lZ/erzZicRN0EfkEStj0Qu4w1HTo1HPqvEv6w87AlY/61/2+ntMXrPa
f440cJ6wHf0S4GACG/DTcr8OWH3UjKToGZ2GrNxBm1iTi1+h5tb4yjOqp7XPBD16zHteuX+Playb
l7nkE6w6QogfQwDT7Fcsr1QJtbrQW0kLye7+WC7Y5Z7b/ghckDUGvwdLyKG+s2p+24bnboaEn4oZ
YSZm6XZJShkfViajncOdK6HtGzHQ5QKCkoMiSYYSzuU3A2lp+x6XdQF5MPuFt7+WygmOw+q60iha
ID5Bm5tAr5t8M2o9SsxXJieYQXkn5ATnAL+utB4q0+uwm7TpbyotfqmRwFLr9tSnRyJsCWolUwrc
UXLUoO99/N7wO2tGz0g72aQhu+22oAlAOABoyvykE8RXlUkDQ25mrYk+ZsuC8HBbfI6F4eJUfH15
Z04zl3oKLQRKCQtmx81RD75M43FHooXg+bAhtg0kyq0guMHYFSNn8TjYC2TbcDFs4KzEzNP6hI8x
hwEJo5SmOh+cst6ynkKkqNdM/K8i6fm86s6gKYKLMIIUAABy+9myxl3QpDzmA0MzIxmaYREvjeqN
8TndOB0vFAGgPkQ+gE2wB9Zmj2mXDWPjooQ1aoyXVysJ045HSMT0R3L5tqnPL5BZ2sVmVrsqW9zf
J20h3gAX8bKM+XFp/sfIVLYcV6cOIADWIAwEz7EBdvD0vg5lxlNEgY/NyU8aOEQsIviDfWoRO8ya
zFgPFwoc9Fl0p+9Jkb9CY/Iafnf6sth//7RtNanm/eCWVagmoBuxBgyti6Oj6kSXu2YCSI3P4gKX
YaiBpK42yx6X+gWuKqlYNQv94AUwjgxomEGVOc/v9bgtA32l/MTvj1jauGfYLfvm+DEddQWZNu6D
ujAJwRMAdh7LDCVG+7/xQufi1cZl6SwpQSDqNC7BRDgktDadAwvGz27tt6NEX8/w35QpAPTb5g7n
0Nq4vjDLX/YGfkyAcm8sjPOreLl8e0v/7bV2w4PzuArjpc/jIGvwkl/vHMb868feL8Wzr4O9eA1+
7nuDCczoQRsJUqs+frocpyNeU7xpjgfSgCMJ+/wVGwiImMJCO857A+oA/qTw4jUZzfkoN+zRcxBl
hLmOCEX5uVFjb7O+N+MKHcwITKF99M4ErwTH02A648sB5s4lYMashLx3GWQQ80YzPcjUQbb9jP5F
soyi7SgiEOBpR9llEG2zEaECOW/DX/gZ8VDxkK3rEqi+4d35bcT7k8ui2WQdj6BPeKO8sLejnJ2F
U738uP/+ntkZ5t887p/XhAgiyLc8UTiA8wIiXFqcbF9Y5Od5tt3Si/w7jiPfNQka0+MMW3Xhtj+V
wtlxGvwRWxu8B7h4Q7I7HoV79RGopiAKRkRbXu3oePP5QtTxDMTsAoj5/9QIw08RhMy43KkhI7rE
yMx4FtzE4P+gAU4YT8NJ/MSrZiCL9oiwHMYsnLXI/neiKi+b1RxSFkGAIZtAxto8Gh05STOiBchQ
4NDwSbK3mpufAoKys0cI8cyNOOg897m8bSBDjpoz0pGyHeWavaW6sTndHXzLeDOw/JHqERPQunl/
wL99nVHO9dAf+KPPv5PH55TNIjZcm4+SI4lqWw94Zz493lgcSg8TezZgwprI276HOFbpwUN1L6W4
DdVAOrLanX4DmHR15/7OYQVnBPMb2T89fE1xEb3fzt4LVjabOcgUdGQ97KE+wUFzBZuXpZPFUEPk
SHeDEvsJU9g5YzrAHZ9vcFBQ0M27Be1KIypSHX+6a3SC6sxTkWb0Rj9Yo9rkboxP8APfMLPcs2oT
uv4U/pPB9+KZX/f8FTvws3SgM/cI5oZTv+unP8AFCMDoYsH6YH5hf4MABU8Y1slr67xp6FVBGiyh
KDHnRbZ7Sj6Q0JBg2NfR59i498Klroab+3B6Y9Bu/nJeM+yfU+lShuwgBIBg3H2wuAjXijHNt7R6
b4XBnDJH+xTVmmMNDT5D2jiGbHf7JjMqQWrGzJwcjr5QPuG+gUb/4pWkPgk4RMiRqvZ/B8bJT7G7
cvEz/FJanDlQrNqpQNihGbbiOCKL12BPbRX3LQWkdPV0NOLC56D9eCd8bIcGDkvb9+iS0+gI/YRQ
HSJGP6c9yFVChCPc7kE/cb9CZQTiRlXHoB6OeggGXQdklBXoOFXHfIX4UN36wUMavUgbEsZ8HZ6P
R3ULiwuu03VOpt3H3iyA8mAimDuDsjaj5GuXwGSMhe7Tm1di19mRaXbyTMisgUTnYQ3i35QG5Ya3
O06taAUBJ2fYJM1QzkFxB+rHWDN7sqQRZIkvIDMENvATEoeoBWuEOYZWiffew4OCLvW/LVR3/IWb
o5zpjK2xkWAQ+n+zB6kICkJDC8DrLSTcR+CtaFgjXJz3w/lRczZRbFbDl+L1+MlY+O6oWO2ChMFQ
MeOLJHj3fGytQiRpQ+IW0i4zwpOtlbCV8CoyWDCAQDbzQ2IixPuS7moryGsfE/pXYBYuDoAM+CHp
vGFy0hA+HDEvAeKpEEHZ9d/NMZg51tj1gqOAijNuheaEQT+yp5Di+bKnDm8xZaFSBR/0aDmxCdjA
BgNvTTlFHrCcJebXgWQC2DnnFr5L7+5xodSzhgnJHUMr2BOtsFQz2ekh1BN198fQEjkTIoIpUgZf
htnT4dLDiJwGEgdbCkJKMQ6RS+IUgOHdke2VDpcr6OztgZtceLp40gbJj/8WXw80iTexQaU6bE+Q
ACy4W5iDguTyYlza+FWWJJxREKNfeeG34vKd/zYOFw2qvhvSFsVlaM8V/UUYtMQKw34l+gG3/gNd
yIt4RQrA7T8ohj7lp5L7RjVA5PhnJY3R4iRy+MFIAIoodPsWqwFcAf+1oLejQCetgY5A4cByYByg
aQi9DCEA609yIiKutb8z6q1nT7CYTUoaCbsVjDFExV8frsweL+MG0zOmGwWQi/2lcsHvDs3SYLN8
45mmC/+0ZnTOdckWZVmE6OrW8yjLeK96qi5vU1Yy3cKYwJGwDiltrfOpARvbZOhZx5/rHqikuQ5Z
HKXS16BTy86pZiJp61QDZOOMyBikbiBBEbNP0AmgI815x5Ykyjm1HyDwesU6qL7DEvclpE5awjBu
U/Uz/OJoD6uapXxAxCXX5MPWK/vbBCfCZYvhEwDe2lVPxFlh/55fqRyvgHf32xi69I3rjsmDHL7h
UM/fauyX8enrqHzrg+WEwpnf9xuPDJvJfj/B8Hrfcz4DSaT9nn3DnUwgFINYSbb4UdlpyW+TQxNI
bgqKxLhAeHsXg0OBrXg4H4R9hvVwtfwUprjQ0TpKkB4OBHQz+cBXiYeWmXgiUlieercP2KX9eyRU
TZd/GNJduESsF1PGbKk1kkN5TGGmTY0EBpq9mVSJOtFop+o1hSy4ylyDBHFAq43+wGGDj9i5ycYc
APERRCJDO2ffppiJRHljy/8qKVELHGc2lcjT7tjs/224cN/5wfYrNv/aZv/NxL+RHyBqLFE0UCCU
HuXWUUztbIZFzjegBDnyEOqV6c0XEgqmic91j4uGNZePmQ6xquxTTwhiwFKktXsa2R//kpYIn07k
U379enhZnBCGGKD8KATQDPaBYdDFMdVB0Zj0Q/zHsRAfpPtDM+Dc8/lwNrFDcQ98CId04u8nqJ+Z
8NDxDHiKnaaWfdA5szzs32nvnUiM+GK6Ud8cFUXb20nJdGStMC3nw4IKdR0TCao2GYOn+Uahhnm9
QtUan9lJzjZ1fkUE40jnLifBfCfpg+fDu1B1abhNVtb+JhY3BiUSCIFmfgZ1R7pckRSilXfap6tW
fkEyp07scliQhhx2xvgHaFsKwV11Y/HxjSa56hMeXmD8A1mQPZE1HeIC0Z+PmbVJmzZSsEpmVuSr
16S5OB1vvRnqXbqBMIwxX8QtaKBDN6GmBldqHXwzT4GBidBbAAJIG+hUGo6ZtqccPjMDuOXwmnxY
E3t+A0ZFGOpEq4d93KbIK92MN78RXSUgh4H28xJXJ0eWJ5YaCTSj8I0Iqj/QMOUJv1q+KFMgIEBU
QblHEqrqS4aneurJaW6u9vIe4WXwjaXjz7IfOS20NYcUDDNasIReQYdmBpnUDbHA4MKA6+LzfTUU
GN4Vx0fDKVYGrPxjlX9nhYPuhYNufWzGmCggoMOE1AquhffpeQ38/btf4GqIP/LL+RWofGqmHyAA
ynSiIgVKYDBxx1uukaKkpWxlzceRKKnxE2a4AbAP6TErkvqfrRkbAEs8wu/P0nJ7IVsMhCie0i6L
TNYGZyzU2HU098q1y2fyb2ykZht6IgWupDlUHj4KK1Ra0Km++BHB28KCrJpKaOODDyT9l21gX8/3
RJ2F4Whtf/5628e6nMIT5ZLCmHjW/iGxnzFEgm7LOtDHcJ2tnjLllbB3Qle4o9BpfUEsRdvCFoVp
HNYDQ6Z2aMRhhzL4k9LXG3moMSzxziT9l2wpSRpCu/zIcKMF89LArBmo5ePDWDT3NdOhuQqrpTu8
CXuzFtZ5DOanv3Pls7B0X92kUpmY3/gMigyGPGtTqs4eBE7Fqdnib95NC9+HWk6ZYL1mX5T197Va
765V9usdDIk3zU7dHl7s5YdKaGXxKz1ra/fuDBbxMp+2f88JwJ+GjPYaYExdpgLA1DH1ZvT4z6hW
64v8cABHJPON4fdN10Q2pPuy18Lm7MJNcK1Cmc8Gbh6vCT5repVh/7CtTUCmTbxW6BuMRMqRtk5n
U0bgTkCrWbMsnkVT6YrmkyWP7J9ZwKwomLG80hmJ/0S0J50k/8lOFIuuka+LLonkOtEA8ed4FNE2
jvoi6SkXoXX8kf6RX0c0w3SJdMBuTgKym/OXERFRMF3d0b9WmQfFbiz64/jjxo3LP4knkQ6V63uz
ib9lzGJm9FkGyEGu9mp8z2+RtWjWCgI0FLhf78I9zfqlRld1asJsfSbazS0sZgR2uzYX982goRK5
ue93dEvNhQ3YsxlsJQyWwSpZOhmSsDmBDjJiAGYxsFvsUJr60PPm99UTeykG879BmcvzBqZH/MgY
mcqGfaXcXONycOh9qSacmhEH4ZStrW5NqH7w0fGvZVQMMXKsFQ6stxgCiS0l/Vl/j/JJn78zYFrp
7Fl3hyHeObuMwdqIv+yZwlsKbyOmVHDn4wpi3sv7HcHC7sgbgLcQJ8EfWiv+a9XaL2dDcAc2MoJu
zC0x1FOCCn1QSW5w8HDq8HFvrUOj4GIdw73B3mwzL/xN0EZFJgKQKW0JwimG5YiqFaJv/SfDm8LP
vmdX0R274dIWjZGQkEBw7CpqwuAKxBNi3ouo5yS43ljPdvqydxkqatbWUXMPSvqMFwXlwLqF2sM/
PX3g5uR1QuTBfPkEceU61/bdiLpZzRSsUVG9Jfy8nbcg3q+RwYQapetG6Al6R7hPGMnfVh0Tzrf/
TV9p/dfoLCoDksYfvYECOzjR2X4BA/tsBK4FtP8K2LF6FC8sGYX9hFfJZAzXvO+AvRGAv7Gcx83W
NZLjXAuq2jPgfrI3DxYduj2UF1iJCJwNeI/R1+vstohb5PCH/dlcY1C4UhgsQouB5IL9kkZLPijJ
P0KXB5DTi/Cwe+dXmqgDPDBUpPBH7s6XChvjezEhaWFwUIsKecSHudnGbulsoM5SIcHiZIj4xKSN
mdlJxA0wlb9TLFGFQ818TC3Yxkj1BM3q65n+I6xiCz7+eWIAoJ3hRRo+c84UlxUewlANUo/qWDiO
4N5XMyu3ERB+4FNCrKY5aj1svxS4MBhI/wKFNV2PKLkwFHi8BR4HHI9DPVUpWIOJKf5Mzc8HMruH
Ri6n2gS3we111ctugprLHILZlNWiLPKKm19eI9kUjoF0XVc+kC2UdSRLm6N30vCy5GwPbrwH5o3w
ZfG36Rz6SjS8nMppFVxyYOl6zll4J5vFZsEyWeuC9d7+QW6/rHjGr+BSQZBOioF9+sPEZP52FdJF
hnAGRpcxfjAU3aNTbq64G9m3O9AHX1V9jttqbKzgihR+JU2cAlrsPMCYodpjvVA4ytm/ftzv7rt7
akPBM8Suj+GWB+jxpXorbSUR7hMmfi0J8KfME0hipgnoB4As14AxxLlbXDMDyS7gijEBCVFTecTW
RUsEjZTelOvHeYyUObtrSpZtvFMCsnMOjIoYTr38ewpyj/yq/Y2acg3j4Uvkege+bH6Wv8/wf/cB
KMPLXgK1BkrJbVVd7JdJLPvABLt6D3LTWV+BljYMmiCLzOzMsQPHSQI0sBdfrl0Eqz1kDsLwy5hh
QYLym6RARlUZBPyqSP45hg/l/uiN3fJZ5Md3gsyCpqm4oa4SJgVsZpu7/YA0o2fca8h7fvSZBzWr
+9AQHfnjAoeoXPOKLVUh41DoiZ9FSy/3gEzMhdZiSnZ3qIW4q3AHCfvouquYLvG1UsdXRNFy/gzM
FB4ui9jJUXZMDBmIPUOViGPGeCg/dPxHq+iCzWtjX/bkwmwgwVoM9ngIwg3MwTzBq+Jqc16DOTnQ
9r9gN8vbiRgmEgIGghl1dVjpo2cfvxdbuMRgWgrz7xdCTfpTHBitGDXepzjyedcZLGmAEwyMlKW2
u82goEUfqI+fQMh6xufpw/9B+eoDEyvBSo76Pvyp9JziJRSZ+z5MWZGkfN9aY7CHcovsDPa1ewkt
rMj5LIVX+5VEBeFoge9adlsBIQTt+LxsJxi0MQHCtZOgv6egvS43aR/ju0SCrHN3q6USGvP78oJf
FMOaJTxjFDWoEJ6JPERlYOXlWJpcDsXsuyxnOti/vpRr50erTeNNlwylACh7fY2CWyJIH7/xPbDi
PqG3UzohRo78WIioV+cvONrBjOIAkJWigXYrID+T642+SXLom2inwA1c3cOunbyL71DycNmwpfgR
XBIztMJNaoaXBBk4E9bwlD3Qg2shw+bo6cmj4T1QQmW8yV6R9vci1VVowU+JwXZ1IXAGtzBSMfss
SE/7Q90trBgG5tyaE7ken+ZyxJLsnHHx0UksunnN7DNT5u3stWYxZXgqPjXEV3SmF4GcnIAI6Ezp
pzgRBK6jCkVMPZLETs+qzV9kUlR2oFNgIvzEF2x3ZUGYvVBN1WPTexEYU8+hPs/xhkrPowavdafa
fo/tCn4kbIexMbvFm8S5u/0UM6/stcPxC7veHeO2XlotW4wO8xfcoJE57+FA+UZaT17CE5cS4au3
Vf6MvycV3dyYl7vH8rLGAgQFx+F6kHeoLejdwaBm6s7KqfveKM2Sx/g0vAQP7wrZ8R2ckt/MpCeZ
nWJrrv11qP6W3Ps48yi4AfbXaqpQGxSDBpDtZvMrdj/QJlhWJOYcWX9trD6WuP0vcwKCsGPrpZD4
Vnwd1gUE2n8TxvcCdlyCm14HRwnPq8EFRhc1OsX/90Cpr0CaJIXrrdPGCt3K+06VQcOIX/Umem+v
EzQQ+x42hOCgxFsf1eST/2DOIzt3JbLhNyj7ofPHv8k9wHjQwWptf41XuK7VtjrtY7ZojEXmOsDq
optK3jUjLce5jNlPIeP0HWjInYTeY8DHimw5S9tByu8QUFXwRMdKJX4I6qXALtKW/FqQEVd8AZ4c
JvUtznQBnztSk/mTFKbDV3iOKYyCQCvJ8iJ73tuQsHLKNTiERvD8uyMmEIFo8BFH1qpKkcWRl7PG
7ZUyENMieo3Bw6Jw7C/MQJlzmU4uKImwEU/7EeQYUOEvELinH/vRfzyd15ai3BaFn8gxFAN6S0Yk
GDDdOMpEMiCIgE//f9se53R1VVdXMCDsvdZcM9yCGr/kxIEhP6dPgZ6bOZ+g2CHHx7QEi0EcsYhC
Yt2ii140KwkrntG6DROHpsDiTHVz52B0/oQvBoqqFmdiwOSPVqJDLfQIKTw7YWXksnLByUW7AOIY
Hf3xhmDIsnbAKIi1Mfw6T7V4KBV6HRTkLPKZCLUA/gS1rNcRdQ1Fl9V6Ey5q6LS81Ml0hPehczsl
3DxpHwqY6SlxKk8iVigNHvaHtGE8HlG13jV49yb4yAAnjDEn3rLDGJXpA2NjQG1sJXL1IabFGnCZ
tHxOlAMl5KrcVbtMfVM30PlDy9nJi8O5S7QX+gYYVO6dOeDBqnZ8rz13z3RLBQMAKlfzgwwO/iUy
CLhSqVpjFTZSiQLosg6AEwF9/j4C9I4uz3mzhFXYJ3lDePqJ5GVsoVVQDm3LsIVVHvTEeLIr4EsW
5j5UPXOgk4LsgoGFLwQp0TwJnyHUcXLU8AabPtihvsrBpkLCMpx63sBY9TdrQmHGzQuyeEXshyAT
HJQTJkkW1YlZNMpwJETrh5GZABasen/MhzHKanQ4GX60kk5f1GDzrs3RZ94zncxfmPTQRHzW8SIJ
XvbLKDGpf66yoNVuIJfY/Z+5iWiX7aLd8Cpt3+uaXqxrCFuYyXzgp3/MXJYD/2DUwWs78iX7SxOa
OjW0htRKdmmklOcW9sxCmjGzYVxOVEFQz4o1Y9tZH5lp13h4qVXxldSr+N9NhBlg6xUF6R9mwLFK
y7UqFuVqADOKSp552vXzB4zKzWVnJP3b8bb460zxObBzyG4eQ6kX3kSTeQReGAWf9Qjz/2yFocCq
M8+9mM/z9WuWYS6wSv+gewEvcyYkM9k9WJiyLB9OM49md7qHVXu+bzuN0rVHs66fzPJrQkktbIma
afzXN3O9mdcG2nu35KPQXWV2ZI+WsovdEZ2dQC/77qMQUzYDIAgOWsegIX9uh2wXswHxTa0vw09s
pnA7XDo43BIAfSl10FdcZbfj1gYEwEbdMHkekcRMBvxA2eDaTynE7z9nY3/sf6coMrCsuc96qH4H
2ubrRbO3cjAKi54OBKiH5T9V2wLb+JBZE6ZMH7UAyhUsEqejZq5AfhdAiKRA/mBExJ86SCxO16yP
NGc0bkAnzVHscnuaDUhBybw5pmLpZs+DgU+6wLGC4cdMHr8xuvmM7KiBDirDmSyslYSvbYJVUhG8
6NRwGIYgyogosWB1eSL824WP5U4UHPKcCWZMFGjHhAIM7Nu/m2N74r2dcUCLDtQs2O9RuJA9sE4Z
/cjDknWGE+rQzezaQCurF3plvLTWyGzWJrtjwipBWNeF6U/gtX83cHUzi2lj9nQg4tiqOXmwpLD7
0xZOHDkR0AASO7M7bqk91gOQ6OE8sz9q7A3N16zW5Ck8pDF+VY1+W0gGbX8gsjPwf1qVNtwLpYM7
ycjoqzU4cLSTpwyfjJKgDoxAoPFM3O/8a+KPiGshM10A3InHuA3ZyMvEZP9SuV9rot65TGkcR8Qs
ENUKXMdWNVQTADlAXxScVHe/9ZaPwmt/gitrVz3eNrho0A2Sx2i+vNe0dN/HCHVWz0Y8MrsFY5Ok
PmxK6UUNKk9j/CMNCyOdDAUg9sbBe5Z4rSnpaM+nRNsiEKGptkhah08s8/M/x8lsQUCdJyGSK68S
IN/p4HbwHT0yoiDRELxq/tHqxSf42olDFJBD3JUwEMVNOccC8TC/ryG8zArhw2g2DnR/lr4P3KHH
Gkd1N15jzbQn8wjSkhRMvMMsP8KQHMZ4You4pN4G8hqg4Zc9l3OQqpuOg7FVrDAvG0AYY0JdYvVN
104qDIx6SqQcuQMWPOc07Okfb2wVJgFQ5phpa8/A8FZngKMxAUJ980G2SEQ9G7a8GTq5H+E+X+v4
h358IXt5BBKN/lQicAmrXpk6x6hVsDOX2JWf+WnBwZ7MhsF4UW9yKGPSxnoum5dSAdlxWbA35toE
QheSEZyvUCEF712MfICtH6NwHMjZ1eeH+ctjmIi8mpoRiUGKCFSZwIKC1yNMzef4JPvRRlRkVKXa
BMl3KVzeHrRQ8Pcpb2oHb7pBA5dZy2n/b+b4MJMaXBYHQPgyqJiBQV5O4Y3THHQVzCngzaPmofNj
FgclFRUJPVKA+THoMV+IJoQNYEypoYq+QaGqnRu5Ycj9qSvID/048cgqPk63mGVjL4UY8fM/Lx86
RoAkOgF+Dcl8g5wKmyzebXlOs6GRO11UFBR5b4vMOAnKIAZuNSMRJ1vggn6JT7yqY9i/MD9XHVJS
oR089ExkRKkt28lYk7704XqMkT5qeHhcfItHfH1LGvx/JugdaMuNRm6UXGiIAsgK6grvEXV4M9Bz
vzANAa5HtJja79bAjv0Dg7Y3Sw76s1XrQu16yeaAGrVg6ixa0g44H7XKWH+306a2MtyftdemxWQG
Nygoldgmiaw+9HnJtX/unXJmqtfyD/FHep5sQa4E9/6Cy+mkmX1wSj9oxGsBhj9DGYo1kThINoC1
WWpZSWu6SbIeEfLPv0MVxlZMVSGhJSo2+Qa86HI4y8eaMxNY2CkqBQO7PWzSWuQBxCcuEqpS0OVm
09Y6TbJYMQ6zjgv5aU0WEyU+bI51u37+8i+YzRKdRu2CMgHaO5odgAg82UjQQTsoa8/Mqnrm4W62
z6BIZ9h9JKn9zKbtQY8H+rsH9UN5iJOJubro3/n7pHPjcCCxg3TenWjYfnKYRl38WzlMev+hfhuG
7sJ1EbfEF/mKTHhGaheUC08LoCAwCkRMRHgifsOxjFRbBr0D7BR1XpAGIRnhCjtoabwkA9gsPVXA
F7ne7dtNYxY8BrA08M1SPKQXtdysi8yBl6l2IgMH8l06jxgqs5LQNHG0GB4LCs4TIot4BCNKx00a
5vN4/t3dtsmmC7s+U7Sa5rYRzpoxhN8xogA8UnDRUOT12KKrxk5jDG7xm1Qz9dh9SQN6rW6RMpgJ
M6KzFCu1/wRSO3L28Azkc3SFHnFFzk9Y1vckvFlQ0/d8gUwhTqUkiFWEF93r6FpfIbW/J4KLgHdm
natVrt6RtWDHCV2euXQikuI5Mgy86OLuXaLn4QhjWQmnuKc0Ef4yCkhWzJXA4OWj3ljoTrea5VSF
6EAnR8/GfcVnCPdsYiwhrQLlBKQMFIzTtyvYuQqONtxryWRU1N/ipj6VwqWvoll6EHVVqyPcHG1s
wsxU5OvZKADrqQQO/dTJ19ISI/GHwVDjgcZP4/D3xom2h6M77i7Ae7Q33y0qXGW47DjJQc02vXMG
grVLNv0dLP2wHwgp5MtBtoLxNBQHANFQ8qTjeDOZpvvR8f3zwwS/KDMm5kSSqLh2jrwUiw/8PeB3
Iu6qlTs7KaMn5GObCeghYXE4esZ0WY4M8FAfb6Ywlht59w0/VgPIBqxOgCdpyDn4BiTYk7h76OnP
g1aNpoe31/9YvafR7xlVjpeplrDWQ3/7LgYHTdq8K7+aGOVPI8HIktkTeCXj7Nv+7jPTCx/7x3zg
5PP3JQdYsCSjnT2DyoZgv86CzBbGh8V6vH0FVTB23vOP225inLq78PSDCPXhOT2X3iMgOPM0PHWW
dMo/4zwOLfY82/bK/ECgi3Dknx7UmxNL0hfRc8fHggij9L498Hq7XlDjn9f4r3WMEOoKZl7RPeN6
UU1LjB2gr3T8+6LAEuJLCqwiHwtBG0fk1QcfOUYuq7k3Ct6bLPwI15inS9+JafZ3JQoIEnvRrCdz
pM3zaNpHzo+P+jReHsCORzs8eh1Ey4PdcFHvatGiFRRHzbHCMeVjt3o+mwCWDKaI7M0+8Nkt6PiZ
hwPWiC0e1H/1nnVO5d+HHMr37At/vrGHfJ4sUnRPCaQmZoAu2gUKjqEeUSlGplkHrd9bdHeHgHqq
d6SDB6qs5uP1GK+eAjr+7/LL4Iyd2HnaKwbPWDFiYeCNZ6UxthOa5/usa49Xo5VgnOZWHQxW/S9C
j/IEgSO/xlwvSz6nmGn9lo/lLgphtYbxtb9/YkECt304b083cIIFqSbU2Q7NdXIpjikuOhP9fRzt
okt2IT+W7nTXHDteFjZ8IzHfTgTAOLChbLBSmfjWch1YN0fyIdNe87+SCIK1tL2tB0s6joLmNBgu
mOEWx/qjs/kcBrhT4furQkBiXHMD9Tx3LvFGphwtgW8lgxkjLT1AzX3PJIkHlyJjYrwCqAnVZBvj
oFkhT4LUNKuDfEOt+RRxpnQGBCIMzvXutaXnlLbsX7xOpByEHI8bw9VzMuuZJsSyO1Uz+hOALRIT
WWRWz+CwgSmh4zHlpR7UGCgyr1jL4U4ddD7eWn/A+gXLGaAdbQvmLEjW2HSoAOg8IzKbnCYxCDtk
kyXED/eUfDrIxCAOMxz4ff/8cLgrLH76QL9g1KoQ72KpQ3m3P4pUcZZpFTyTBHkRTY9ERzFWmKmv
iCAn2hsFXmHT26sIwRV6FiTaDbH2H95HJF4f3JZpkY9bdlHqaEtrWeM6QhqYtfAEVFci+ABMHjzv
319KUzaWmlTOM7FR8UpeDn0cJPbRX/k3nr7W6VngC057qff1ogi6UPiFMBZwRYbxPcWmKEEghVjx
I4moG+pDlAv7OCC6B1IAPBeGl8cvVXQyfzuIOPoLOH1caajWOGi85FR6qRDmvFmrz5mIQ/ulvvGj
4qfhd4E6oLkF0A2kHc0gZL+elex5lWEJvC7F8nXpHGvvfYbmxXzmgwWQiBel1nuu3YpZMk4F2x5D
HNyuuE9wzF13z07xPT+2g7kYuPxNlj8pAhewSYP3sCHwSZiFk4fW7ms60OmNo/9aoC5+TTsIe4C/
So9LEnVnsSL6VbqWnkHsyjShdkQ3lG4r7+PH2zZMt/mOinaw7kCS7SsUivzliAn17gvjhmLJbK6P
VyGUC7DOv2xTOo8QVgpE7Mofw9NQeuwjgg/Gtp4w6D9SzH8uTYb5oNh5oMPQiB0POkW1X7Aqw2V2
eiDWvd1oUTrPTXwpj4DZwKh4NePIOQRMBYHExf4S7+uD9qZs1FqYKTSlYTqVLEp5GPliXzpiZrPr
CNPQ9MK2lV8e4h9+YXSEBzfYfBliXkrAqJU0S53pNxToPc7dkGD9cjOZyQH1xShVI0oc5j5jtbMa
LYaCC6MUl5dPBNBxGNxwZMY85DLwqBhKB16+mMCABZP0y9HkdTtSmkmLbEMJVU7xDsI/ENcLl9IS
PI/XaXi8GRJIVsulj0d8pGaysNN6B7cdcSyM79gjeBVZY/l7v7ThgEVFmJ296aIxvkdYj2h7fKXX
gcAqcn0x5eLzGeRHcRpQsIUsSJwUnHOP5dPlvMsubBps5geRf84ixR4EXTH/CArlcxqfEHjvuEZB
Oh9LnEoIQBzsBuTYY5DK2I7zFluP9CSFXEb5CrkxJs6UOSt4m8Kb/3aaOKUrogEYZZf72p0cxxea
XzRofetrpl6GzjRaFOyhkEDIexo5Q4DxQ2/+/gZy7hbGaNGZiZ4g7AW9HQdRWrQLCAc2AS2ESMxR
SGNgFr5MhktONIcbk2Bpg2WOnrg9Qh4jzrkLOyj7IhIfNodUTcFO9bovUMr+fhJKKwavLbltzI1J
MAsgGKr7Bs9gTzjqRdM41x8O9IC5tEyeRjdFkzVlSaeboK2FDPu1XonVGVo0z8OZ8C94M+iAAkP3
x+tEv8LM5ddaVPMfUZjmga4EA49sj2m2M/LvbASBvB6uv3+99YveFN8rUNhWjMlTkEYd9IiAR3Yz
Et0OQXEsNpf0SEzUPkGmA+jTCmmPjHYMS0i30EHK5LBpNWoITO4Kp93VApZH5aNegD6gmD57DnAu
6xa7z5sJSUypiBkm8C3bOFvykHATCkwMV7r6M9VjGIGtNiRdBbDkSEmBfQ3esxTHmwz7N5yFPKlV
c6LCmYHg3VVPiMn74Lw4AshWIfpC6pUyq+fTsY6a2Y0Wn4DwyslBCUitwbOOPcSaHFmVBk/jpvWt
4mswd65Y6q/DicLiVLvtNjow6lUkxqRnmB0TKBC8tiNhvMXamEHqOXHdUaLCY30yJUVGj/9H/wgl
GNLUU8AQmLk9Yasxp2bYoLy30ZXhOi4T9C5sHAQxAjjzyOfV6rYosBcr5p95HyGSR5TrCqdolZCW
WbL+Lkf7/DRhJJhS4QvcXZ1gRgBAuWa4GP1RIXaW2Zqmjwr8syUHmM/WD0aS6WovTcs1OnKxPzGr
5MhNb3bixavMQ+EOGQMFN3JlmDH0lDQIVI/s1QAxMJ/prq+H/Xubb7nTvt8uhgHt3ey+oR1A/IGy
z842GB14qZv4GGCtnsfUveFJxVoVjD2MOi3i7PVhEJsP1GjSgnkX08oag2qM9engys2A0Q0WHcvH
RfQCruR07IlFDKIcSBiCici5g8fcB8OqSfDrIdR6Ki+LWbHFL4kDYMl+myOxf2sc1A9j+uN90z2m
+0jjVafy/7WSL8zboOkxt6FM5UgA0KFR2j2toc0WAGEv3lcbxFC/ZbUW9jKdHQBPdMIxGTlicymX
Kfm1z6W0wYA5JI4XUZaMHVQ8L+bvxcdrbXldLQcOCrlg4OBnD9OYq2wikvLcclNuJJlZLRSN7Ng7
P53eLjvS4bGf1EcJ/dLmGx6O6NZ2Hy+2EKZFu+bvtYL5b+QL3qbvkOnfHEVHvXkt39xntWQXYXd7
X+hMBsdHo/SIp9t3xddonjK8OQi3RiuZbOmoItSr1PqN+tj3SYPYY4Ak6e/wFkqLPjsnAxOGQoxK
QHj+Dl5n963tu9ZwWfnQHumW0a7vYV3LzFAvnanE5rlFjfZcPkku+WN8fd9NRCpJjVefydN603JX
G8klbEhlu/RZ7NgHUL9hEkPh08Hd9WGiEKchHi67akqabFjQtE/07rXRsPjFr6v1OvDtwTcqDDiA
Amu6ReVw4W5FEZaLxbix2RIStCVKMzHakI4E2BpnBtBk8qcb7njIwLfQ8U/QhrOb0XWZpdXhx8Fg
gxHAR81sNkA9Mt9W4VBcj+0xkV9lyBzzwh6zL5bdUDgbNDYT511hf+zYaBBG18HX61KPw4f6IesU
2Tw/NsbBZbwmewCK2qpclF4KBQxsdhWBmrfuyyTTBlsbeNkY78CK4SFI9mEme7QkAcoXFo19Mi+W
VVgs+xajKuBRQre552C0TngcfW3011u14ccfqR/bnzjwhQgEEp4a1by7rv+66842DuTtC1fA1+K1
mDgVh0KwQdl12YLjJcRKsaZjkSiW+G8PWYFgdsFRYp3vWF/24BpPVIYAOdppfIOW1dsYr+GsB5WL
EaZzn+NES/gZ42AHFIXhHmxnTzQ0Av5iajnFT01DmrxnlAiRpK+l2+HsvczxpXu6/SPWFeE41QnP
fmH98wQ753HxGBnYM7dwhYgCXHhThTmWTT5BNLkPTrt/IvfpbKn9oJOxdIPK4WqMK/JQATg8zD83
NaZXRf0djqZ9Ur4yN7GSKe4aOHuhj4mXUhDRlzEv7jMGx1GVABsuHqoSzDV/FU73AiBdLfoONiw8
HjaG+wV+2YMiDHt4kh5yPedAYbmiIfaA2Tr6WGgomi+xDELAMa5B+fQRhE5cK7BzVvqbNz/PsDDK
nHtr5rlWhtBQ4im1DhUPdyBvZHI3CSafcoeYF1IuUKJTGWFiw5S0IaVIpTnvHWHuYf7HYLbrprvO
toROe84Wky20SZw6uqo/oZfZu3vsn7oqoxj3A1vGFfj4nq9PFMMXPZL/UvyOctwf3aNL1/TYi66H
8f5Hk5XtU9niCNfqW9EUuYasuMB+qutu+bZoqybKFlc5ne/tXT4Tv8ivui5GZHqli9+usDE6zL9G
vHJrnR/Z/27D1R42N8+tcBc0norm3pW9tuXmAZaK2QgpP+NWbotvfQ1XE7cu3rqqpmkkAXAfhu8b
Lm++YRj2/z7aq6eLUfuF3smB1JhJRrxMXiFkxdpNlyCx5hdvsLB2JVwC5ulb7a2e+8IX2aC8zvBv
uHZwnPgrEc8xSBTIGQSowTUNihU0xOKMYyxMG0ZgzykpAcpkLNRoSRifcLv5bEgh2VOK9r14U1jY
2zEmh49cha+HT1XXnuE73TkzxUheGYuKv6Pdh7jcM/JKgIYQ6LIn4BAzH1upc1s0OkPO6XD6DB4e
LA+nWsWLzhyVHAJqGrkwtZ7aYVMvY+tDBvrwWknY+dsTKJ4PE4V+BwUchRmVADY1FAA6VUu6lnwY
kb15zirw+kmDyBJ3ug0JxBiEUDAiIGNPHIsTfHBud6yIDIlvHsNgOCb9acYc7eENOPWNPadcva5Z
knHCmVE4OeWC6psvgTK/VEwrGsoSYBxonNIFjyYGhGO2QNxmSPzTR8h6v3Y+WHQP+h0ZGQbvxEOB
mMrM1A+o2/uwWlosw8ADhhPn1FugRCdSOGzPYlYrDHmBn41xyyqGuRW0THgCoHF7atVaBHsMIAdx
pcG0WN3xB8UC65LhXSMjSlQHc5R9HqZqO+yEmfuM7cj9euWpj8mgB/pCTyFvumHnCPmNsQnMulK0
47dWOMM+ukG0gD8JsI7MABypZxcJEUF62jWKUkMh9Xwbr56NyKi06pcKCnpj9Naqb2y2yKyslXT6
8OTrwUm2vafKVhy+2Z07av7EFEEFDacUGaEjuwIoyIyeqs1z184mwFa/THpgIWmb/7Wz/Kv0Wbz3
1CNUS1SdEYUMXzv1tnTH3xW7B31HdZkce8WeouTSdTAwPCKX2NC2orGEyoD1J3SbXC8o3ImUlYMP
czAyiByImiRoevSZbMJgpJRNYw+LUCtHJIrzrXMTD3ZoI+j00cD9peeVfwTp1Ekbg7iHYFwVeWf4
9zWa2PIEqMKeYxGMzXUsU2DyqpFpBqDCu3h7zP79K8yIepiidBx5NlZFm0tmCfxGkfuRutixh+Qb
8iZro4VIOsQVlO/hNAuhGujTnFjEEmxByLBy49xRRqZAgFjBFVo2leFhqiYbZJ0ETB50dMo33Psi
o7VEEApxGOoDz4cwnBbQD6h8FWETl6tvU8iHOPLIh3EHgHDJ7Shh2CrnSpk75/XaofHifgZ49FWc
XJXOiuXLeLX1yOXGsc3EOpJ0k6femq3Zx1esf+7bL4rN2IT3ZgmuXEVKSWQkUJpawo/S3KA6626A
IEwQ7pYjn5tdKzMy443+mZgrv/ap524MPEEIdiRVYBJAlNM1/qpobZ+x1hcQlSKdGvj/3guU5NfQ
5SDPsQPs0VwQHU92QBmvTeHG+05AVAuFn8UANGQ00j0WLsXeYVHMe+FjClryRY7PsoHLJcXbkuCE
+RiM+3YZ0tqC2wX8Uh6+jkXI/7hZfJW8eIZHsPBOnawG+3ZRTpsedR9eb9kfkDZ/D/tsXWzHYaEd
Fi8jnmKIM6enCb/Q2jFGZj9/z6R5tWYKnQjP6nXPZxEBZ4K3RhHY9+9Otunw0lwFWFzi4Ilj3OK9
qvefIGbkzrKzHjpEOx4BLe6s96XJJC5C5quzej+WdMIYo/2jAcnWHRO4ejFeN+eWiO3mTHfXw7kR
sPM3nh6pq4dWmdX+7VON4ExbmX0SLftWe+EWKrdPPZQaZYgxoEbfoQjaackV4cMkoqMXZ3/DRjxa
42rNPiI7d+4RB0xdoiTFaNnA2ZUxPcJv7VgCaQJiaCJwGBtBTfgrMpjA+Kb/+1HxK99ZD8CT7/Jx
gNsoYlE4R5kg5iFLTanFqL6AGO8Ai9Rm8NTgs6uyQc/KW6wSUsJWRg6iMNi1IlhkWH/YzUrcWuQI
CFX8/IifI6edLe+m4UrF/6g7+Z54VNQ7vOE1zEa+/eJkixmk1lnSfYoL/DETs51S54VsDNz7CSmt
cI0Ve7koNdg68KFsdSyGRTSF+KKspFQH4gfEt8ViISwJxUVV6l9DHBwiqbhHiAjWwSz/IktwgIVF
pohmFo9bZHXecXsfXIiRECwV4GgK5I9/159TWF7PKds3B/9uMSPXqr3sDHkT/xe/KVwTG21P6y8K
KEqjocF4c0UeBO99/FQp+mf4pNjZAmTh6WF9p7pd/fe2JtAjsuC6YCoaWUQ5YmTcrEZr8Rr2eC48
NoZhPOcnU5s0uHt31kXxlDizxT+NlizER6gVi1YnjHofWXvxgMTDGvFe44clbgpfQpxL9297L+7i
x38+DjDEQ7qtkABs1G4dUqwTdkrwPO/2arEIgtkObQ+pNQqFrBaGKSZCpPfcrBuxNW9vqA5Vlr7p
NFd0xD4IdnAj5+07Hc5HmGfIcxmba1OwcISHhHCHEDYdEFZsjDAw3xiawi8jWkF55C1A94hv/iUz
G+US8K1dl5hejyicP9bVEJjyt5S22gNRJ/Z+EG0A/P5/w//um6Q05XLChwUq6WK1sv0jewxXU6Tw
hBY4SekYpXas9XoLrI8AW0k8zkFBDhW1qCiB0Vcj4oZGaVHnCp7m8Q4JhiuYN7oC8yWgup5VCWW5
oCf1HcjDnwzZM/bWG+HvKY4oc7Elv0c4BBUEVcS/ywgFAre/B6jbi2uJ6BtczOBsQnX99zZYD34/
Eqt+Kf5SGqjigZvm5bQJgpsyC0ptt6Hw2D+3wqtZtIBfk7k8DLOhsEJoFoNVZy3ZaIZtyca2XZcx
aEUHiZr3jlsoYRt8BmyCUSu2vFoGLb3EmZvOlkaL51diftDjUhfvPD+tdoX5aG3SfhmdDem7fLcS
rlS0bmTwiJth2cB3EC7PHXVqZpKxRxv8cagl3szcZNi0ol8FGLIvIxsGqRAEw+Hioy1eF+gCjK9g
/fLe8ITxUMXDVLR24l/xwxFi5AaWGiU6b4fZhTC/oX5CxLw5nSqD6oeXHaKDuhFnLHpg60o+F2Jf
zk7+t5yGWKAgNJu4cO3EjwkXlo34Jah6/GKpDVDUivuBiHwzBPEfZwNFrF99XuQXDQ/qJ2XPEJ5F
5t9SA5BgCrNU/1iGh3Uemx2mhU8sK4tyKnBzAwyDJKAmYJ6f/RXnqkHWVKzuf0yCoFujvoS4X16r
RWdz3+Md0FICE6SOHkdmyAqsjI/2ib0spYJAVE9kfKtPXi62qYxm8VC8wDWBd4LQ8DrEQA3DrQoU
UclPjGl9Jrk47wMNQtHtgvqnZgW5rKdTlB3gmqchPG/6MSjgIgYO31vc1DsaPjOJAUU/xWlB7dtr
eUatgnrEIuRVHXj/Bgj/aikyVhUaW8F8woRFFDwJU32hjUaoQt1FwJrw0hXvotAC0gxac40Vfgg1
2hZfSo40yOq5BvChphIKAupGfUg89RvJE+sMBlMbPsBcgldFElvH7O0IQyOZurSQFJiisMPe3bEA
/nBV5h2uO1JtPTPu5IFj7oSj8hdFTq4uc5WzINGWHaogAsdM5gqYl4i26RXgTzYiuku8k2CovhfR
6Xup8LG9UCen3Fqqi4+CPJgYD0YmAnikwqL9pgp/OyL/OlsC+uEHmCwjIyJjG0qKehZA5kEfUQTH
IfR5wdh9bQ76zZxo18iA+jBNOFbE0PLs8NSgIqUVs8YqGfcAow+OAuUsGK3VsappOrtfYzulfE5t
xoTAy7AxEHGxdHEm0uGJBk5l1jhknt8zM4pgnwAC8otQkxSx1kLWuXa9IeMcQtY7zqHV+j6ZArvn
99i86dpzvZ9Ccegv7+vRnBnY4osAJUQ/0T+DesNxeGG/iYNMdxHHFl6Oh6f93oeTRo22twZ/e6uH
PyL6KUjRDLtQpTF53A9x/qyNFn8+jEApa87vieo93xbGqR+zR+rfx2Rs8Mp3L4wCWhg06TRaYsOo
bJiVw+1kYfNHpxh6/EAYxIzAibLpkPBLLlI0HC+N4XGPfQGO8UsYxPFxNFFwPcBM6snPTMy0NIRY
jXic8U29QV2DOx+ISG4UlHA+eSoemV5wN8Le3xfnVzCdUkP32WuJEHK6E5uy900iHLJ99N493LrH
6g5PxC5PgYaBsXRhTCj3CwWLNnSfUJDg/762Xf9O9w7bqqeOucSIG6uN257ctONnzTORkIMuPhlm
1CCy6v04WLw4rVlEjBcihg5ZigWEyice2kQA9JfJFXnl7OuLpoS2gVOGK+TlxC7UKUKFubx5+QIE
ZQIxX3CumddaEV0QF5a4rIQ2J+UMJNGJjMOxh5UJTOloYGPH02BIEwLfxiQXiXEV6xZrRhenGrTd
DCHhtw59VG6HodljbDRSD8x/mcrBXlxW/nDAhQKY+/GacNm/SOAiZ7hOHEps3CQ6CPpdplCAtK1Q
q2bYrs1hRhQI3qAELEvoCeioMTjjRfiNjhggJbNy259L7MZUnnMIAIfT4298ApfoUiQ+ldHpQPHI
lJva+MprAUhS4cKNvRiMB86iobJJ//hEOvFqJ7ThY3XQ0yL4bMwahoiiNXl/u6JeREQg2eMlpIQH
eT9A9NOeSWBdbzo6Jefe+nmOaOdWX7c+xzIecOWSZUHCKUCLTjxlTnhs+uyU2CnJKpeTdb2EzraI
HbLbQOGWjBuOdEcVcwRcay9NCCksn7aryn/P4UqSujnYQCR7gwiNlZg9EPiS2DkHdyfj7X2HGqA+
a9gSVaGsdkjagQf/WGSBbNYGcYbBxATzXjw3XKOlLKhMdOZc35AJ0E9RArK+7g8btMvPnbzOzpVd
BtG2XrYMu4kQYmziI4JeNmy5PcZpBBCLwcX7cnNZ1/KBUjNvZFQNeGzSmbUrMKSvqo+3sYV3o/sw
aS/f5gs3XNZMzNTjKWehKtbq+5F9CTIV2WOM/Ef7QxhdmUBnR0b/+VuLIZ9ghYvW9Aw58ID7IzzA
M/aM7PJs/WhfgcQDnB4iGJHgSak2RJP7OxfhcjUhSwbbB3Gcd43ej/qRBkHS+wZKN+ZEEIVgKn/A
m4qZvGScgEMmD0ulG2RPU8ZoHWsFvaPFG/YdFuLHea1oqqNajsgLpTV3LM3ZAhy6W4BDzRAf9r9/
xWcu/78r/Ktt2ahdsEVN2zqO5swF1KidtbnG7oTibf773BH/X/MN8XfOm4YLmsbd8vdsWeCTKm9z
7tk6c7fiD8UpP8YNOVy/EGEsx3Weik+PZIzZZVEtmWuQUWYZtoBFeQg8TvF4AEB/n2jbu/L7msNj
07ZrTRN/eYjYup/5yOdrB1SUu+Pnf//yD//594df5gfF5+LXuXmDm+bmAVe5Gz7wWwJ+BXwVx+N3
HMT98nviPxw1/jU4guKb/L74VBM3IhBacODt9mFzE0C04mCueUJbR6MeJ+eApywe1Fxz1jxUR6uU
sc6RW1cKJYh2dpw/Ts3JqtxUjhwcvPGC2dn0EUL+MyQNfoeOwtGlpnGoEqYSOTHfba7V8wRoBkd0
ZgDQ/XRuFGYPbFRMr2VNDlJ3uJvYcmNigTwJJgFcDXGTDxU2Mqq5rghP5QLgAu1yPcLYy92YkOkB
lxzwT6oyd1DCXCFDkrACnR5JMDrYNQYOMaYgMDlgEQiM+Zi+jHyaT7EF0Xu0L/m0g0xbNsvZVxVK
mA7amRpNQa29aaSEngEfhL/MkOCPYwNhWBmFy9No3I95h6VglsJlUmIBau3KJsjJ6GqsB1yjtVZq
ED7IHRhrb7xHqL073oG51AfHHhOAlJFcy85XmCH+Y75zhhBJPUUYOmJZrsg/PLRsKDN0IowWKUu4
wImn6GgINs2+cmZ/4Ml90DdDsde72phS6saa1Zn23Np+Be0MyiuordpqTxtzRr3RPxg1kgCrNHpF
OnMXlcYdBl7fHCy/ZgDdlzF5U1OTvxmoYTen3jhGHTO2mJdarf3kGGT+O0x+xV08rTdjrz12N4Sw
zB9zjBBn6kQdKQUPj1M/5SARn4S9HlaadDB/JUdIcsrgPuMBrcbU81j58FTd2u/O+uv+ugxiB+un
NzxxhFFA32tB5UMyD6xAZnLFCzRUX5vXUXD8O+bjj5KjuErblOERdRjZ1DkktdMDYiEBuPZgh/0b
5mNiKMVYfyNEKwLqf4Yje4Dd1QAn5XGslavij1b2BOfNHhjkqqpdlrQBe0ltdezIfwBdDoOOgCi9
LoI8EqdPkxgGp7wEHBmFvSXsPBjWEIX4cXabhykxXsYRC5MUil/kCJyNwtkyGAND3rWOWc26wsT7
sUCPwknTWz+8ehYFOY+jWHcQuVSadBr5LYHU99kXPgaewR4TB5LncNsc+we/WI/8dJ3/vWbyfOQP
Ww77yBb8mvuUpHq8MBOa0cGyv//OBdcR+6oQU5lpsqdJEnGHh914JQXp8bGRdt1dH6rnzamMBkEM
TSq+k2MCC0mND/uLiCLg5sgqkzCr7x00bPa0DNbgna8XIEzL2xpZDsZ0zZQ9vfhazEnus8NyvIxm
Qrv1wWkZZddwnmCLK826Dt69Vl/vOuVxErzI70UnWzuQDhrlxqqRwtnpwgn4CMo+fyWE1qfXFeF1
3yeGC3mySJd+G/Hsaf1H1Jk2J8p1a/gXUYXMfJVJUJyn+IVSkwCO4Ay//lwr/Zx6q9PpdGIUYbP3
2uuerlBhURSH6qQzO/dr2sOsS+hS2LH0j1z3A65oYTakeMIwqoA2411oiBGLvgH6P48u0fblPcOG
0YxJb4AcJK5nx7WJIAUZRnhKqwUVw4yVeFKAsp/I3CCdZPJi5YPjMaIA6RX91/A9whoW7hbyN4jX
vTcsYiaeK1p0iAes1TR8hB6vTg0mSjr4aTkjCtSjxklK9E2dyIzghtA9uBD/VKLjgsCJtfcHI31l
paYgVKJQ7EwPsI8miNpm2QxrNgvZmr2h2kzsiF6rTw4G7QT8s0bqiHs3IbX4N2deWFZQT8lr9x/T
Jj6O68HtF+s+irUbJRmmEakl8RPW7EDen6cn9JppF006wFV1fPyqhqcpTSZ8Z1GihO1PJ+gEWA14
GltMmswbgnaPXWf3Wdwm1Df6ok0vQwSc1al/JUUjTBSavfHVv/ftebNr5o+UrRzQB0WUgijN8jwb
HSsABhQMmWrabbtEARl+ljc64QghiMmd29GHG+ol8Oja2OhzSOhUcRIVbKzY3LDHjSGnpOTosdcs
WZ2NoTuoV3S2/324BgnF5BF5kMDh14HEjorkxOtSl4H+pVZYoxq7TAFpKD0NXCqvsN38/ImcB0e+
BIQYcoBNk4pG+VCZSnylGbgJG9WAMYDVK/5A28+ymvJOjqg7JKs1UZkh8Pv+5rRQrOqI9yFtgTHS
leZ16cf9PEfUfvrSmq2QXtHOJ6MEbT4uSFkX7w0yMA2yPxCFB48tJic2reM8ZNt2xnGNnmsefpj1
4L1BqmDXRdIM4YqccwRUEAo2ysdrsHd2CAruZkiaTth7h1gVa2tOKzbY6PmPqnBAXdWvuYstn9zE
930KFcoovA9yvCI4kwCrpnwcH1MxsXA8fd/uS3IscDh1uxeMXCiDXFg5EbZZnTEH9vaybQ2F+0Li
MMYS4fXWr4vQxcjzQ1H6BpN++EwS4DBF94VoyglzxCLEovxx9e2yX+GKinIm75Jg8b55d+Y7DYsl
+OBdXtKxcGMM0ZMj0YIqZXwjyFNx+azEDQeXn8ct0pyBzhT19E0tOJ/GKjfUBVt7NGql5Re5b+LN
nuHvESjsHnCVoLX/CNVHaBbRi9Tva9CBb5iHxJc9WbXvvsr5BTNs+lqZbs5OXw3yzqjhR6iYl0+i
F4r0dhrw2Wo9CY6+BJf5oeAUnMP2zMa38ZFAOb9gBNj6g++yWWAz7MZHh6wnyDO4cyKgwm8CjjDL
mU1Q0pE+mnP2bm8SblzsP04r7Ibu9TJ77HR9ydO1ZPrdjoMDAAiASll3AucxJWqLyGaXq3dVkd30
lSwt/0KYVbCjR3JwieBJNJpZTnwkMZMOhjapNaiIyZORwWHXc6ONr9pEr+c8V2P1s2zV4iVuwK2t
5+11ZJxm9WPgEJsqx2Otj9qkUMc82bVeWi2eial1HavaXK33t3p+gZhXoYHluPP0UaeS3Yxv9PYI
mlq5TdfFnqnNUpVyg0hdBD41QL2TYT45fWLdUC2tw0qrlg5UMiaNllVQpUGgk6jhzlpn0ZyjJ+Gt
y4PhPcmth4K05qgasMUGlTnRoB6OpyjLWiMg6xkvUSO65NHlBk8tQkKlzBQmirOkO58UlHvsu1Ee
KV+HH2wdsFKo5JY4uF3EexrKbg4Z465nF+sDGjz6Ghl9BZSPAc/2PoVywCT9EKN2/Gno8fAqrhPB
Pue/huMd0VzUtA5/kfG0A6g6kHQ6EsDmzmC/jbkSQwLlDt6Z2B57B4RN9E4Kkw2SWzOF+2euiX0i
uwjiJfl39qgaF18Ml8cccGNgrjQCaIQHnqHO5c3idIKNKlPiG23pOTnN7P59AoCZ6iN7byT5UO9l
CUytCagwco56gXPR+wfSioDueKGsbmFFDKjU3PmS4UUG3QDOyhRPuAUQ0wwlJtPY7gglC2R1kyek
/D5/uBBjpoHFGVDmAhppTMFTI7v3gpiYwk3sI/9DpQfd2Nxh44GPZKDsb+FhA9cvPOAIYoCQXSGd
18T22juAVx87qx4SE5/8mzHS1TTf2Agghnem6T3vhFENdxWlIeFav/AX6immRcbHf1lBTcvq3cOD
TjlgzOs/TZ+p9Am5ZHx5RUUeHfDNwubQCSxUurqvUTu5nspCtr12RgUwP6UZeu2QUaWgHoDaAOOA
7DDmQCY41HmwjlfkOFgfr8ZnuQ5y6HYQRCmOMsLmwg6mz0K2vR8DzfTbHY4IH6ifRBigSl7qxHq9
sKuCDBLy+aT6Ny0k1AhHWY6U5p9AZ4KAKECI1CtiDxa+RoJZEgBGVx7/GjyYKghaULSADUisjwj1
BLbEcCUIRUrx94uMg39AJ04GRtd4pQeqOk6yGKuIi8YB2tYpFJxBE8jhDNtLojcugFYtPilPHJvI
DGUiQjLazAw8dwsfYaK71351TKd+hWVDUUoznr4NPVys2kDRSq9e8j71NQInscfgh3xwj5AJVXzz
pfbLjVLMMbpseCjyJz6M5Ly18UXwUYQqoxxX6GyCMxsVIGYYuDdoiJbLaQcUsRyqSSaeSgZOJMbE
ngEjk3LNzEm2BGUwHWmkpWfKdB+Zlat7n5n1g5jOADusCcgqboGaPmmB/qV6bJDKo6RnZbfGeYVp
JgGQAQ4YNNRZD06bl0CW7+QpAKYnaX8WNxv0W5h5+ZRQ8TVvU0SlbLIFALWY3MGyGKJgEPC2RmRL
yUFjfbXkZiR0S66s8K2c6A3FitmYfBOJ4ftQ9D4DNYHEET8DiAe3wSXmia9LIWzRpITI+4cz5pyF
DQT9P6wMmTUnBr7T+rq9L98B+KPAuFZ0Qd6tJeRX0i0Ev8Wli1YMWq24GhRAcsN147FDE94wjJ/j
9iS8u4YvOFE8AhMZZ/L+FTAXt7DJDUgO+VR0GZRbPIJYwpmgaICfBoilCSZM6kBoGrQKOjHMl2sg
hA6dfqe41+FS08UJGAx43RdcmcbF+gVOKyAfSA5IKZAObLbCC7FwwoFmiv0sMNMPQFDcDeM4DAtv
FI7SzQYqGh4uQIRyc5A8x4mTZ4P3kMgWwThLt92I7nCVfAZEBi0NCgJ9jaUcHq5tuO8Jt4RWS188
QuQrIb2lG5R4QUhzRHCUPAQUAEDpzn57vZ7PpaDs4+VkSNLqX9M2GQjjxZ3RDZJmDNMQm8+oDaHY
hX6420DQs7xwtOE4Gy675mXRhz6YlXykbSNXc82ghmhHrC3nglkspCMDhsB/bA54zbinacZXNpdF
zKeeQQqjipcRQs5jsIEGuHnMMQjtCWVnlIa7HWiz4aWtv8GNHL5oO8gSQZrVYKR04SbUwuJScQbo
Qr4DcR0yAGFwMArlSd9BeonvS9XjONxRG+p4I5aKiKYqJF/w+m4QxveMkhf/o2FEFK8VWVgJ0AOO
8E3ibXEy/o1dKrbuI5TTzuMYZoLnClcQxQkLm3yXcc7tOmqQ7+dDYQhATeXPhV4HTggTof3Im3ZH
l5jf/oSNlzNDR/hxceNc4pZvEHNk8jxtuHYmGkfxoRvoRJw/EA6em0OB7Nh4HNRxK1owGcrl8DCX
GUcoTNWgGnzClIv5j7r09riD/xiQqSKDaiNHzXWS91fMhQgkxCA5yjbE1oWII3iqEKHkeYU6dBnw
DPVfcUtTcp2uN3KT/zEy1zJAxZEmQoWWlktyYLBYJM+I79OUZnRx4wnJgtKEPhL6YaNDO1FeHvbn
vz//eJoQ0biHL3IB5BAZBNIYwg0BOqh8FXI3yf0UjkQcB83yj0JKnHEkg6waNPi9YG3PKnp9bktp
agJ6gWyBQ3HD8PfhZylaEUAwgcDkDr7xfWnWonrhX2ncShX/ZJqSc8FEAEsEZQjhddKfyrjLiev+
m6f+sUt02qUfGCjX5OTjEzv8x/FA2wlMiKEPPBFhqYDicCSAcGyg0eNi3CNWZHKrYlrPM2owWPgT
UMeRPfHvJzB3JyaaWakU/nFZaM3w+vJYbFMC/Oo4Mnplf6Cey/uUZ8tgtlq4oGCfGwgSj1k2f+kP
Ecop0a7/qC1yGoXyQzHBWQJQ5Y+cC3nH8hM2SH8/F7VORreFLYIvkSdHfocRspfxyVmSM8WQ0Ond
ydmVdwX7mFfBnRkyCUsBI/r5d2blPMp7/nd+3xyr/AbfZZDcg39nQs7FgzWFMw7NSOW5hV7P8sT/
WLE5C59YgkWFC/OayZm+y3ch6cjPeMxYztS/M95y/DhfQRygFIV7wzvh8RSsvU3D08p0JZcRsJs/
GHCSACKxHwrt2n9/ALI4wA7p18I+EAoDRAYcAEteXk6b3JtyszCkYAGSO8tL0AgC+eLpPv/xgv4Y
QXwt95Z8jynU7JIyQmgQL/c3+uBRyfiQmuQvFRVQkYfmQ7nwIAm8SsZneT1Clv4mBijLcl/KMipn
n+s9kXNrGSB5aBXIHJd3YPvGEFIqXzHcAwBQIOnbD0J6WsniNk4UAC2gPzA+FNQdoquHsRqXSJ5S
jkFeTwhS/17kxk8ghQf2iEvP9xh8nD1OOOZovDFZmLkEf9/hVP87Y3LO/tFAxMQMFAyOSv33VmUB
+feG//FVZPhb/BXmtxk6v8U3C/ItvPzccnQedZ9zveZnMD5yZv036D0ek8MisskodRiSDzkCBh28
F/64PZ0J0qD+Q3bBvxgQ8LXc8B9uUk43N4YMXlmmEXTw21R7PApXGfxVMhmkATcZvwEzlPNyYNjz
bAxsqBOcT5kK5F/OIH9kKhGvDJlWZFDzCr641F//brwPtjtY1XMe5NjkLJx5n5TOvAtIH3iF4r++
o+yVb784WJkrCkpdHsIbkoOveTijmoMWe3wcSL2SXqv0QF/8hCI3lZ/JW+RfJNXyNnD2YvGUznrr
y0IpnpRyx3N/wMeTr+Tzv8fJ/6B7DeRU/fcYTotc1n/k2H8rmDKSO1NO2ctXRrQiBnLjKCMZCP/+
sob+Gysy3bK28yPivuUz40WmDPmTD52JjCG5GcRvT0Z542FEw8T174XkK8bWf4+XIlOe1ZJK539/
/r3Q//7vpNaEy8IsLRcT0wGOUr5mEO9lzv7/R744CzKryeATzqAMOEI4uRQyNHHp/G/OkH9ptfMd
+JU9uNgMBXlOjHt4Lpn3ZND9+5fDpu6T2Urmwn+vJD+V1ebf/2So/b09fvff2/y3AvzdanwvSyWw
Xp6dEoPKgPqAQG55Nkzf+QmknT/NGKqNkUw2Mngfg+LkBQcHZ41YycbtOcjc9MKO2906xvTC3cwK
62JP56aAEwahY6glWw/kWkXQA0FG98CyNWJXbdpAIQGj2E0baz3Rf4VAbPWqYYu2H8gbPBtmNx/m
KbBdYvLw9gi0Nz7QBmzXIoDMT4cOki8vUn+/vx2acvtAh6iw175VquAZO+4PzvP0cOtpMbsbAYCG
+YbHcCv9Y3yrvGsJ05lWKgizh0x8V0AYTDD8CG9Qi+gPh4WZWATowGBzr0HiehvLT6Lhj0NKOa2B
+JCswVkE9MMqp7tMloo/DAyKKH1cHoI71q07y9dd37qECD8PvlZGmsD9VG3Qi1y/GV96GKlaaAUy
Da/iDKjgNsWojWZ6xep5jJ4kOz9H9QIOAcLaf95kuQcj70lWT5HA3D0tOw/gK2tUuwMUHMVe28pd
x8YQVcaE/PDI3uFXewF5N33Cf1TcGNlMIBm7Dkk8/8V53Xaj58dH0KFu9SzWBwg+7l0adGjuHWaB
ShRWJ9wdOzj35gxi0oTADtfEmyXslD9d9EH4Kxg2LjlBiW1hdODOX1QDInHHx2m7vq3bUQHh6xej
jXb2UKIWHt/X4UVTxZg4WGvRIvW/qm22v8/P4/u30yPstZWwCZgxBIY6rC8asnDvtjy/uhaeeDYd
KwmZoxv8jjtbR7qvD5JXkDzssQS8TJ+wEKwdfWh1B6hufnVMTqhvxu68mearZvL40scOs6kecWbV
/YOuB8T78Ll+76/7G23SvQs9fs8wRJtSAwm60CL3EpNqrGhwo2LNsZtZOKs2Pe8REfSaHSKFeqd8
Nbvr6DqrfigEKV9wDgbjNtUD0TKzJ4zKWa5BqOebgFpEGwqK9YFoql7AbNtxDTEufH7YH1QU0L0C
O6d8ZR1hSzR0LHRCDr6KgRZ1ZjqB3hY7TWhc1Sd+5Z5F40tCNgYugZTkVCGpH8gFojd004LrZ3L7
LF9XDI36LwTKEHMgddKHAEuCEFtND9bogpVoNX2Y8eE9hv27ysuejYc6+CemEgQfKH6r+q8qfrYR
Ld9nVEHYeYdmv6h9CMWXrwrtoLNESti00EbzydFDL687iMnCWxbWSB+kZ45++PZVfDXDFghSykO3
L+2od1INtK3xY407kyu6NNmpXWIwqgGqPfRu4UGb0rrv0OPRCarxHyOLuv+9UH+w2TS00LSTqz3O
7bH1jp3TJ35IVmiYKTiORAY+IHoP64yDER8P+xMTMcQvAyksXqfqK0aDfTSGZCHcoAkexjaRjWb6
NMfaq/fMe2eaF+Y10Tr9p9KT+CXsNvLvCqNevfdwYJVe/OqU6nrswlygpu70D4inqh1xyA5EDgO7
onrWQblth5/D5HjYZWFzmr4OQASnQPt2s8EncfIDMcDsrwtikQAVIg1CTP+qRtp7A73SssX+SJ9h
W14jw8Y4KaaRSrBGERnRA2+SQ4KV+WD5GdCTx/n+vKVFUwzQVHxhehOf1P4D5xsUpI+vh+kpoTmG
bmLnyZnzgesnHBb8OKf1SsEfDe4TLg6UFHUEeKCSsPaVjxSyGTS64SBOOBbN4Mzwg87YSi+D+9Ke
GRsEMT/ltUdgiQmCDN/lFbRvSJsBdJcOjb+Ppz66+Enc+1p0G9wTd25+ARt1DF//s7uCnaCR+Wv4
/PoR0bQxwiwY8fHFexn+mZ2E0nP0OC9DJDrKwNyTrwQC+AVEgVYEWtA9plkPg9y7PTLvgm3E9eXd
r2KdXj4MYAGvA+hHl+2tRgo9LN4H9YQdCI8HpiZcBfhMNEGpvh4TDeZZ23jmtwss3opA2V52hu95
Y0LV3T2/b2wwlhLjuXCXskhUcU0fsZ00WXiqPB5k03WBuwi5EkgmUWglIGB7jzqpgUBN6E+3Re6I
fJrm+AlS2il9Q/io++/Je2Kkn5HKxvoRkko1/3x1KvgKJxGWqxM3D05klWNUpeeRvaZl+ESCZn7b
SvLKo5vTM7Lh4TZv7vszEUzExx+mRb4jU4BePl4i2l8CHAIQJCOQ0egrwFhG+fDRfewQMJa7PWLU
W08sWIxJg+LQxAGgih08ElGP0b9TYA1mWuRgHmpfyaTyHpPHppzVQTVmAnDwqFiX/RMNSJU+OP5Z
Z/jCDd1dT7kF54bsN5AYv4aSgokipsVNiPTsjWcHBPwSY7x7DyQ4uH49WonLyygAqi4OqzkxtPaS
8NEp/7dg2GGEA3jzfUBAzhUeHqbl9wtSfu2pgxNkK/AeQn9II0UgAELEDOuiyfby0n/Gzj3uICd9
UTWEVCFw92o3JhGLAA3iVklBJ1pWrFcb5G4Q+fPwrfnXR9B5+zrQRttTIvfsk57RaRHA4TtIdE2Q
e0ryxmKUuxdBGjzA38vHB0DkEPhol1Yfs+vX12FB6iH1R+EKa9BNtW8AidMK+ieNWosIg66VR6xi
2b4hVdH+VaH7UGnXHh4SryWArXn2TTO05Gx2s9E7tMLb0Fnz7ulgwgxkh9rMKKg+dJ/2hGVpVFV5
BJ+wwv1wj9VR2JCRJETFBlnk0gixuQ2x4fKJdngs9V9+pQU5V0OcY314IICZfD1yF53J239h8YYV
KCvlALKjClO0q2JJBWha+twl3CIGpqpeubaX95HJQiZVQrc49U3CBT89Pl9HGt1KGpf40R9JIvFM
ZAujnDTO+6AemInuERPkVdEJuhFyRO8zQKvMbhTyafyGe/eKoHyQ47DQCHjK8IEcWo/h47bRLj2Y
vtpj3LEGl/uoriKMbpTO4KR7B5LsTXpSBArUW4MeF6AM0Bm+AY6PbTPY4fpNdY9Qko0Dr+sARHng
Sbj7II7U+1XVI4bm9a2BPZFNh6Z6rVFiIDrGuX9XjOzVHWGtuWua6AFLmuTWfNaaI9tKj8WsevbP
dM2495X5uZ1nJsYRfQOD4eusfCwzGgGMCrcND2VwufsKJ70Tf9jW530FAOI+MeFvO73mOXg9kwuJ
CkVw1ZObu6uO4Ff2+pUtSNur7nFr/FootC0zzDpRDSErdo69FmNcNbXeC/O4cd6LjzrOs+HDXTyz
WdGszEfSQALHAOgZ0dM3EnBSPt6/1R0n/5jwiiwLFCey7Z72mNJa0Nfa24d8zQdIG5/pvmOGwQOR
I41c4OPCAyCUTiN97qfjGQhq5gVZJmc4tjFnru655l5xFsfH4GBO79rExQMbHla+1az1W5sfr/3b
gwwVNAHs7d79pwsjaHF9MNomn4asjrDGnTE4W/3aHeZI/toRIKpy2NyPPa2TuPn2hrqJLBwzfALb
HQa6s6ibTU5OXPZa4EHyBFMzshVAaZslJzwMcG699st2dM9xbu8d2MFdh8VnprqzVzH9UN662kBS
Xz79TzE9vvBKIX4+C25OXIO6Uj0TJuEipB5l90FFdy9LsI1UUMtkyVmbP+5r3h4/bTWqNd2OX9oS
fJ8kGQd5AsiB3SuKqUUuJJbhh412/m3cYUUiV5Xml5+HEZw5GrHhmxpgs2q9z9sG0S6g1iNxjamd
T9/NCISZYzt9Zqwi9aSwd/V9d0X/fJx98m12nJXa5NqJXo/k+FqopGhUDprVIYef43Vy6Z+cRf5a
5H/uoGaOCVZSOPGpTl2WVN5KNWmN/fM6LnQowfy2aS8u9/XzmLzu5Enu7/dddV+X1fLsDjmcK9IF
Mlpa5NLurH4tPuXC6sxzNW06k8KcnmlQI8Fr43fnC1vWG03yTsKd6N4TXpEz1zGmnffKqrF3vNOf
0j2N0+qODvD1q9RSBvc2PV1Hr3bMmX1oy9wdvpphwQOqeXX5OpSL8r77tGOOJz//UkXBYlhYDtga
B86UY77xMIfEwX81HAuoq5jLDP4+XzAKGsE+0RLoVEafsGLA1/4BbZ0Slmb4akJGv9jYsKvCM97y
b/SHjyHrWHXznZOvVVh00LsxmJ0AJpruBTEIiDb8+XNAoojwP7jotqej9cPAC5Ss7amgii5zT1hA
5e8QghlWdMB072HtdJ4bZdU9EIkDjbJjuD7ZvYqG2JnhF6lGmJUxX3yaYU2rCgP7k998NhdJm8Eb
nXha1tVuuSxpI5E9gUt123sD0ZyjTs7xyNPwWaeTy3z498HceBnwAo9b7+JEtxsP31W3Hh952yv0
b+U659l5E3yo1PuHAZ+5ZTSzXxuUuIrL5vkBYZQDYYtzuLF10c/+Fb4PdAGjjHGeeNLxQI1Mq/AW
vlnAylXz3JrVROvMncOs5Gav5Ig5hPvp96D96AY2s8UThtGLSsMC8nUx81EQSXQ8E0TxLhFxlFZX
/GAvnR/byhjfkYndZ1ZCfkGKf2ZJsuvaf/FbB8KO7h1ITTkVAtfnkiG0bXu396oDg/oTwNdp9eDt
jg8lGzWuzV4pBwdyfTqD2acZa+XqypRoxWebxSOE2IARbM5GRRz7VkLZoQY/f99Zbgo2s23qHBK4
NcAN+riGqHKUtCGSLcQg7hBAmwM779EFDUUqI3ojrjSdUxdWNRGN6cVTWPNEtgQN/Y8ch+Sib1QJ
RHIa9ViS3cSTjbbHa0ga0R60EBNUkkBvU7vykARQenKaCiwPo9ukgEKUIllhG4yuxljey1BK81vX
WVD2P3k2uqAzuhJnsKgt/C1sYnW82GDcLnmg/lUiRmahFKR06mpdLJXagTIESztvbwNumxJSJ4ob
An9whntIMXPzbptypGG2MMIPVPm+/oKJ5TgQWF17jRHe6RuvV0j9ihQSuLyNG7sL1UyIZBwPvqHm
smK7C2S9MVA8TN78mPAizNuR7V27rI2tJsGz1+0HM75O9/b1+ba/SEC9/RzG2GPGRLGCpO3MBfR/
t4s1TaBB/23A/EAqfxTkooNzGarzGme7nvmTwfkvZ0Z6nTbsZgiFptyd3RbV8jWhAeGsWYjpCAwf
FLZQZtxve+3uy1+055jFKbNnz1g5u+P+sym/9IVCH3ZzWmRTHja/jhocfkTPWwzey/svMEfIGInc
OXv3a8DboXu9xQfOo1HSc3ePOW2W2X2o2N06FYB/WeM1bo/ev2RO0YP5MJOJoSvsJRV8iw1nLvKL
n4vRPfyY/oQkNHJNrOjcp/3C8KCKY01FRIPMT5mdBhe4e+PPokr1GSblrZzMcsuVPnwZi2IsLZo+
spdDwsak5im4aTleCBrfl/1hggifyY0Tv6QjREOgSd29EbW4fsyd4NnnFqZuTTIu2PQ+un7TQj+A
jtLFQjGFg+zu9qfoW57wleT8XiV9V981i7yHwzZvhU1lRlZWFyc6tpdfLwoZ8ul8nsP+cy/W5e47
9w9j2gXUF7E2yRqv+CJFy355L+INqZNr35wZ6NF4E520fHbxG7MwrODKXU2UddffeqTevHbNnI3P
FJugVoLzWos0ku6VnKAlQ/gBfDGDNgLiGT171OrNoGAt6HIL4Bicw2eaa6t2k48cTsWOrsa2IcNd
iXHT1eGVdZXkMlEOsME/U+4kVpzPonl5+s9DHIcY2qj5Zu0S3d70sRqzyTj6p6TcO93Hkk3DJXnR
M5mrEzZrHZx2xcPsEYudY8xJOw+P0xf7ApwqEh6grzSFyk9M4qvBbbDWJgpr599phxlLok6qPz1t
aeKdSDgw1s3NrzI6zJ0VG/T3BVJ7Myi/WB0Jvbn+3sFGFmc09RMzUednWYbsfYaufY+DBu0uByMu
08OSHTbKjAUWshL1SJk8VvadbgdzujkrYdKUXYzKZbKmgN05HzHMZybvdQBl2RPFxoiwOZo4lncY
PUEJphUcgloMhwxgkwV+Qer3vePjHtX4NXEfeJBd/OwXw0SW5uIHCrLSd2gjoMXpGkOQMrCyNtRh
mlEzhIt3d0nrApmCGQvMJeKFe192FURXIpM5AYVnEY2gP7UtfrzQKLIUg+cQhVC4uTIRk6JDnxcy
K9AJKd09bdx21wIgsuqBIXX4HVofCOXPaWeHV+K63edbIMXEmFZRk7x7Rh/bGFpMu3x2St242d3Q
cD4E3Z4CY/mf1AixX0alQTor0BkxVKN3Au8ARMgzu6B1FguCtYJmHRwgjA8xW+wOFrPJscsbv/kb
PAMDNepfA1QXqBpKGBWKv2jCZrS/hwOkBPha1j2LnRMtipmatAMcUDhHAgnUv9LWB2BP3omVnuIj
wPF9+CGsAigwbrwZepAR6oKAMh7mvRaJYBXHign9Qv+MsD00+pC603+6zxobUGvqBAUdXOFp3OL7
5DDK4ipsY70Pnbdf+K++jnEhfes1nlP9toc216t7RmKHyk501EcQumNk8B4QEjhIZFCD4pyHS2kX
1p8olPsdguanx/Tn5wp3G1OYHrtqBMwdcD9W1SkMQdwi2ljAoX8GYDqvp4fQpj6QNSg1EbnSn+0/
8BJoUzoKjwjdGHrEBqlpEdOTvsmoAHaZ0qxmQfk2RJOBBGWB4mCXj847LamAnGC2DKwUu8Xwkj7h
Bx2nbIKgpR6nqMdjQie8KxY6eHH5xYj6w8vxX6YDFu1XpGsgMlAwrKSwAzD4Yf/LkNP7Oep1slX2
UyMwArOnr+zQ8p4b8S3AQ6OPMQgssmIELAQPgVPRJ8cSPI58EcTjgBE0E0KgShx7zDCfWDE35lQZ
Yl2fQq0uf150xsCQXn0tZjOLHxvYQ1BuSbEPqALJSHGHnd7fyINkVAebJyIYiFbUIc+kXGIibw+u
xCtGdZ8+I0d2860hvXhyqQkVRgunkEqWYz6Ndx2o7ZmVjaSKiMqAq0N+4TiWwwc9wXOD+ULxyjRP
y8ieVv12Cjw+PK1BR78tiFV2Lw+ssRbDn4OFh00Ht+CrP9Zmn/6jlw3UbxyWKE27zXfVF7MjvOl6
JD/w1Q0jAHXmpuh++ijvEij9aChe6CrqNSIPHJqCD94rhB3twNVw1YYqevRfhEVmcSeLjOVHWejQ
0FgExNzqLkvmvXto+lZj+a+GNgqs2V9nUUBU27Dzewd0r6shczI1L6RV9qdKHjSv7UEf4INMEXt4
JCy++nWEtb1j9svq21XCHLSh3lf1xETzbbHhUDD+oGy6kzvIEKScoo/GHXdLjyOJ4a7wimz6l3eP
iZd+vkNaQo/ZD4hg1cz5n8O8yXXnDgM5gGnLjrXEYSZk10tO0EESASySXQlL7SG6GiLb6LB56tKe
vFJBs5nf2+sGmtx5iV1RI9ufZlgawDzcDOpEAYlGC90gzTWNoL72ibcgP5jl2cIoBF+FC6hAl7aX
DtfhGmR9l8kFigkeIPCkT732OxuqE4pMutenn48pAZA1bdaPpxwD/QhB1IdzTlcZmjIiSV7LJmH8
0nVXNpygvpil0ZodYG27+KDQxrgZ02agPzRpCWsfZE1QvJ66eKakQvhY6ITH4RNzDzN8gNni+/OV
kyUF6BsUP2gcEHJe2XH7CItTzNeCF0J7rOXwRcC4lrVjMnlEgqMTbR/sEc7AokfuRUGOJB70WRBr
AttI1bsPaU/1MR4guJPaiNC9MUl+PaEEv2EZFmNav3E1tNAptQgZbtHnBxuEr+uW2Y/ENiu9o4lX
5whMA/NH/zpuq7mRGmk5VReYJpIy78J+ZJkXnLMcGLGJESzO2C9SqtgzYo5JwfdewdLvYAwSvSRt
a4pdWaCvi9jYsI0BbqBoor18Rlmdo3sz9e6yiDLIWa/e6cfGNw9n7N7axVbwRQaZGd8o0qaX73qD
be+y+DrMIWkSfTtjn/G8ezagAac+PYfnAThgLjexZNl3zyOXsBl3jAdUz6b8mXxSd9ww1SKCCA6D
1Nqi3P/qsysNT9/i9IQ5gH+PgVeTJ+uGMaEXh7sN4MbwDkdmSvlmbLPfaozn3zU94CH5TrX4Gp96
uAgTC8e2gXyRCC8jWd4B0SixsHAPqA/P/QZduUrOEWjGaX6K77+UKtST2FRUPkXUffkaQCVEuLi/
YdaM4+DqENe/OIzGegwpaE0g0KQJsoTc9zEK39TaWT0wBELUHPqYz+S4/awhTDvd43R0J+un7NMh
ZO+hrPCIKyf3SFk9oaRj1z56wj3DzICmWIK7Iu3rG4A+iFcOG9mrDcnl/Wje+4mfE0T2AyLvPydx
fFTBRODvfoMLvFkMcy+DQgH5Y0YtlxESLGjBGxjG6uLgdqJOrQNguA8V3saYsvfpmGw0gwtWWmxm
Rr89ja3F6k1QJm608TN5Jk4KHY4rwc0ixCZA8T8vFE4+qS2r5wS7cifg1fVvztuHbp5wdcA6D0d/
4qmQRzA4gqn6AQ0EHa49Bfx900CGXJSL5/YAwG+LogT+fpOLcTZYlL7HlYqLAtzErg7qOEHwbKHZ
wFAT0gl+B1SWFK3KW1y8n5QGZ+Ro9fQ5ef7ETNnHH0C17BB0diwfNE5IZYfYYtDvEH9fQqN1GvXs
dN9hfQ2viGI/keuSp8vkgmRAbPRu8ATUSOfi6d175nE35Kvs94azcp9yHTSJvTQ6HW1LqpedkfVO
Lo1MMzZJJaxQEAy37Y557AGdk6hGprP7qJyh437vLMQ7XoUv9JrS/Pqj/uo2SwJNJvHwKq2utUMz
V3CStsjnKAenQGD3X20BAYHQPVxqhjbkyZ+TFhQqhU48GoHVnr3uzxw5JXMRIZxLAs+f7IsZbGtQ
95Ky9IdK+sGmnbvWFhM/goJ0V5j1nHpasextW9q0NuuQXzuwbu5UOE4AYnrEzolBxBJidxVV1kR4
FZ9fMIrce2y1UI31IS7cCsmPKBeIGDjRbYHe9CT8w3Mzv8DtBMj7+6INTzqQ5+D8F3pU09iMUU2k
rxd7hB6fsTh/wMB+K2Ppb9G2DCXaopgbkytrzXXpYkHp0Q0liaiJzksUSMWtx2bP+gSngdI7L68B
D8WgbXAa8L2z2T1AsXlEhrrND73M7V9M745x7GtyAFpUy1GGQQSUGKi/+FvqELhoZWuBQW45tvbO
E5er+wKUmPJJwcXoGV1GWFtBWz8nLurpqUQ3UrZBxfkyfuslbv7KgJm085V596Szv7zgVDyPPnbl
vvOl79BA9NAJPhKiec9z8O1ijXfE8r0pGzY7GTE+N++EvzyIzZ7AMZCsCVzwYow8qUNYJI2IJ5GJ
YsuOOSO6StzK0aio9JRkUNxT7QelBIHPef8B0nWK1e17yUhnv/dGafF9ZYz0uADMPjQDJ1pExwrS
mkWd35l/Vgjb2hXYROuf+Q671Xf982IB29maf5sjP3B8tYUwjIPjVj0m52VDY4R+IcsH0pTBsY6s
BVOYO7v2UIhWa3lAk+DGlSVXtnAJsLpEBuN9m42tMeQc8gR7bOX+j6iz2lIdbbfwFTEGEIKcxhPc
5YSBOyRBw9XvZ1Kr/90p6FpVFJJ88soUtFEwpydtGFWjR8MgToB2c8Nn7SP9eD4+FxubvRGru3l1
duGT/MeurUg6qLu2v/3X6tArLoyDy3Uwg90MKm3Fo+c2QeR134aQRRd+D1+DZIBZY7bwMiVfGJBj
LyGmtQ7DechtUME4vtze+TBpgk9QcmqwY2+0OWuSycB8EI2U++CMNsXZP/XRnnCA4pgHpOeDM9Ag
WOGNHVbi314SFlhnMeCC6xSakck/EnIflCsQ10/c/T46kbHP3ojyUOUqOub2A5ZpUJo0ikXi+1PJ
ru7c9x59dolzJKs5LUe2ASIxQip6yxf3xOPwQ6MLexuVH7BGndqiBvcH5rVpVZHsIT4Z3qnDQaEY
5BYJwc81yhhXwAoGBZIY1ktk2JjLqV3CSgqhYjw3ADJjq0J0+PGveLJiJ/dyrwSTL++0gf52O7m7
6DN+gVQGXQtyEdkjcuG5Y1S96k7KxnO4zBB5q1aMnNZHGxbG0DCR4P5VSuEThHHz2M7rmYinn0jH
4ESKJwqy1UylxLpz4hFLQkBw+B0/lo9xvKwMP91q/xDWFoVedWA0X/SOhOranT0gNyYZCbXUdamI
32AKfZUgp0zv8TI1ylYJcBjl36JDNRmo1z4fVNPguD1CHyUnOC8zlDIZy6yG6xdnoWifWKVROaan
DImIlnTb8F/E3eALC86QC2G619EuLEGoXF6XZQwl8bzEgPPR+rTe/Tw9LusV1+nhqrObc2+mm+U7
mOdGdGIfxLZMFKD6p0Hu2zwhzHFD0YCsJ3kGV9g94+eUa/WkdiWl2CoUQkXoFtdxHKfWk5SKOvHb
2WXerYrru3cGh7B38oZdllSO+8Tw8rGtzAq0LLG92jnn+qdnfoFe2WwCXOcDKKFmblR6hrjxosp2
dlb7VqltzhhDB0rVlL8oGOIXgmYk8aVVmWVtuhtoDB276aO1O/rHRye94VAGe5rsidNGaF2oeLuj
U366/glEJ/XJpwdW5fIKDkc/ntObWGTFfrXYKpjRE2UA2GSxtWL7MEGqAYsBUIaE2nxd6z7R1Hpb
ny4/IMB61ctT/pxN5lhwOS3VIrVHxFWtU6PMxPD2o4T+gNV5Tg6YfPLvipO6MWv+yIztB4oRvikP
Sa7Edj+SS6idgNP4+Hu4ZygL4oLTyxYnN/vYFSPEJa6V1vePrR9bw2hbeUMzQ95p82qSoxymKvn3
YmxIb06PggNCbnfv4Zo7uVtX17zF4nTXRPBW2jgOebufx6IJ9Rbv3trL7eXIBrBO7IoNhMLjych6
mOTHq5NvtEAobDn/qO1y3XaD0+BYN0ZK8cmVPlDmVKRPF9SX6xfcSAgAHht0TJu1BiAdRDrvyPVT
m4s36lERSY1ra6MD59eYJlLWObSrEq1/dYm7d5PD5F3F4ZruQv3V3aHDsebNAJM4TGvRpVPLsOUE
GLc9oqDDfk54hBgjOvLkdgfrjTvnuecifvykPkvpEPmowXdbXmWTQooKMixQfYzOdVxySt67X3AZ
6XDWj4sHwSHyVBiqPob5MOuA+KW2DlAGfWDazE41fDB2ccwNCqgVnMJV7OKCRN0HtXgPxQj2OSyb
8pNqv9g3m0dsX6lF1K9BNmELcXbNUjgPd7PPOK7jATzKNT9d3Jzc3CLrMMcdXDsaWfPWLAOUfLkH
/GdJ/F0+YGs32Bm2SeGBgLU3H4BQ4bv8FDeOCkhL7BKQhXOJyMok003GeglQc3in2ExS5Fenu3d3
7mj9YDPZqYhaOdqPeq13Nv0UTDhQzaMPdCxJhk8k3xgFJwLyDuHdHT29cWEZiu0ZT/f4bXxwKfGM
AAL0uc8uFBXGt580eeanYyZVWieyAqKPZ+X2vQJteEM+2kB7CRwH0l8tCKfR+23FYjZiOV1/v8NX
JSq/g2SzL4IfC9BeNMd3/4U7ILnJ0TPBw6OBEcVSfke/Gyl89oolEffJPUKuKLr5D2t3yPfJ7IPd
w95C1ZvAgIcBphvmecMthKew0X6FiU03inIQ8CgbBj7t3XYefUhWrz5r+flpgWqwb6wTEBcfnaI0
XSndG0tI4EFumbQqXsk9dGvUsuMgH74dFCqCNHgENx+zBFRFuEZInphuHKDfiLvs06vQVIhuCDTc
JsVpdXrFJ5ZaFXH+nj0B/yColJcZ+w4n+g3jHsyYzGxM9PxcriUFfUQbkhnbTYkAgo44xBSYrE5t
+Q0rS1ACH6u82E/Q/d/ToaAnXU+JWmHX8g9wOJQGS64UYLHGal45ed2U4MXhtU+bz/K1pO0Iypa6
mbbYipVfsxhXURV7AiCyioYtyXLK9FTnoWr3zQ5GIVQOzA5yJkQUeNHX46iyAEJ07L0WbCOUcGFT
f/1qMnnHvHbKX1JKJq364JHXRedhhqBwUrRVb0yEeqIdRTOEpXRDTvhZFDZZqC7ZwTr3Hq1X60YG
87YE9WFoWxlKNUHSOU2rk3Jj30tS4DRFJjL8d1RwGsx89CpgdCXOe8pGnFpXhptbtmq+XHuvLenV
ZB7AawQedl5q35wLMoCYYTlFD1Al+pI1fw+C0c/Xya/rbyp/Zztfj5tSIoyRAzw2M8rSdSQAmxXn
2gS915ZmoQqBKRC2JED4kGIzQm9Bzqs4uQBHP+BttJmdI83Pb0eKQnNez3ABDLEoUgxsvqlbMCO6
12auwS5eJ8Zw7k9wR2+nSlmG6p1/o+wwb+9bVPh8o3lrsGVs7+gC3RvIvfRK9Sz4ddhyweS1AoKC
4E+GOdGlVaKfVvL3jRjSTy34TPOtSvjwJKAlFaTec3we7ruXPgo1sKbYT9HkIFDsXtaFUZ5SXVXC
RzlkMetZnWjhsE7WCALSUUMo6WMXSZ9edhESA8kV0t8DY5QMdjvnVrJNALR4rFOF3Mx5kiG2KOCX
CTMWpwmyZTbtbFTKsnppfA9zXcBYz8GnZtMRurG3EiQ9Q3YVmo9PlgkjrMQSY6E9fh5WOvHwvrwO
GT8p/iZryoFn8qM9Jx/vzAfjGwNrY2G82hXTOQnR7uzKYfaK6Gzm0AgAZlisU+1YzRGG9cj77DJ5
QtLJo+qLJ0iuH4ONKw0K+TAdEQax890b7wlKBHSrzYgIotQxkQxtEfhgWfS5IRSyOW5zm1NhW3z4
uQ0hyI4ln1+bLQNRfBoumKz83J5YcjFveKwBaNXaJsWxWvCmckxlC7MfCkkDkkAj6cJ8vlOVfdml
TULY8xA9vDA4nV3WgOzkfGvebh8qq8sRdQN0R4f62t6vLoEZFGmwPmzkqkvsosTqiwsuIzQG8Pii
iQQ5EBI2P6Zstjm+reLiOn2s1dKikszbLsgFsIxxS/Nl+nSsnseW6R4M+zDAoiA/+UQYI4Z6oeKC
htcN7u0ivlC9P0QGDd2scRmaB68wOHfuI17u3MFRizb6gP4ln5omNR1wJC+MKDeZoyXwdR81Px3M
PyilIhJ79N7g5Kgu8XaqVG7tapifUp44Y731tIo40oLbj7gzsKUCO5CRxJJgAlyhge5dDNCOtDrm
1SCZ+5XRYUfVMU/78g2Y1YTVEzCfHh8ETfb1wtcFKnEMPj6/YOV6h9zlqJWHxX9/gNYK4NbHLI8M
om9yIkq79gl8yyHvslDn3zZ1g/xbqyaxrwowVWRKPGPvJbsgw9kKWC4VSxAHZ3vXYCk95lwgiwAT
kV1iTY0hQRs2CyrLFpoqIGWHnxeFSvRc+uTXFHtoA+bGrNGXIal+6+mUnTKg6U4VCmWHwBYrzboc
tYphpWW2TjQZaj2iAYR5S/779nPVvnnJO9xTFD/cbJRN0oNHkaXqFe42ElY8STcGBfFyiVmfKIiu
zozACkO73OH6U27BeQVNTRuuw6U5Z20m2mjji7L9dBn01/EeBB6VZMY4rAVqdjRKSY3u+DOiIAPl
hXqXMjQSs9IAegEtFUQrDe35Oao5lNaKblqw8cQ4+LeSw485m3g+zgH1QRFHccO+V8P5I/qAb0vD
7zEws2a+2C9fgTF0YgziK941C26H3iXtHoqNzzUq3Nw7Zz74RNKcyhz2kuvwuEFxEeguFRW5xQ73
6ELJ1+/ss9ra567kbSX9L5M+FnkbJCUMBQnFYXIJOWeROdjDG+zejLKCjRV1WGMbIZApoHpdsA+d
Gybzee/jVnyDFz6FJDshA7Q0uZBFP2j2+IWIb/3MI/T0MO7ikfDKwoMNWMc9j4nyoqe3Cy8IYb34
OW8/KvWLbRBPLkDxZoHe0N67rT7QajAQd5F2arwN62Yi0YTZsnt5W7unfUIUEb4HqQzAIfr7FfsV
seqQoUNhI5T7qSwzlu3UvZN33J1Vp2J3yj+26ddGqXtTszsrCknu+BXxpwF/bMwqw8vEdOeeghkd
JcTOuPBpsCGK7VTouR2aNXpvkDQwT0oZEvAKNtQtLpvL5ov1D9Hjt867929Dmlz1pPmloVeo3zeX
WSG4o5B/cNVaNoJTVFleEZDIhtRVqOkiHSEvT3rmk09Y81gMpYUvlh5eIz9eHQAXmHPirP4doryJ
6CZ5+TsSLYeRhAWKNPHoMjmVRok/h3XJZqsGL54RuQHFzwAvYvouE7rR34bItFSJrQGNLrrhYgP+
WH8w0ySIoXv9JvFhX8FXMwMUdvhJAZFpYA+/Q6daN6Jm5AktZi35FY73ttkDIMCh6zEPOC1+id/X
uC6HJo+Y6go9LH9MecymUMGFAeCNFBt7gCTY+J3+tmYjWwTPsepUWjm0AIskJxSJaCHSo1gu1T/+
E9XWE1NSr+s+51LuszYva7UqOTBXXGpnHF+yO2DjDnGnA5yEZ3/xKnqtv1diL6bZmuMeA+CYLog0
vyu9Wqsa6rOy0oa9C7/XSyFz2txc7M08/FhIzE+vVuNsrci7OMAdh5teK2oNo4IrpVEiLsrsIgED
COOeIIuGlCie2VISykA16Eed/bV+TD7MZMxbUdVyC0ywv7PyJi5i2Lb2PepLSC8iJI2cGMh1CL+x
zWLC1AUJRCz+C7Ts24Bwi9ic1o5NW59DCtB/utIXGBVnF31pByCAI5G9C5EenRMea9r7ehnc+T7Q
cen8RMzINpNQQo8IMKE3nDDPb+ElvGNFg4kKx3NVmVVm71W2Ui/2FH4j5Paah8YrejC3bjWLiNhn
giks2MYuKmfJiqIJcOBo7uXXZIHe3COAfcBlb5jNXePQKLYL/ntVQInvZefDxCFAQJv47mSrj03b
jeGCzqJb62ZeXtLISWPfelWcPe3u7hxtwmPr3KLcV/P/DgQQeXxKmkJpivRfR46+fNn5tmgqY3tG
oaBMleFBK1r2Z/JGY7n+ze359BNwq++Ia8hksbv/cWJJUxjstKCdEkMscYxu6kqanQvGinZraAU0
/QrHhRVTq2Z5lY5eboqs3AvgPahfuFocNAGgA7ydGqKSpVWe5TRe5L2KL9/D62jeZ1c9jwB/eNU2
CtA1q9a9hK/tBdnNY2vXObfeyGCRuLAk65Z5H2i8mkV3p9B9em8vBZdgsiifQsP/RHBGfutdhWpH
xS606LUHuyYVI+TG6JMFB/88Ljs6NVm78vuINTde1lyjZ/TynaxTaNECcnRjueY1dFkAQtkv0gzY
fl0JZe57eU8jpfK71fzHQmNHsqCngT6nsa35dN74vBWUKA1k+O4006MXmwf8BEY9p+8bXRqMopnM
F948Tifz/fs0jDcvcb6oX2vY6J7d9o6h1DzQbe5p4KlcFn39/VbqgKb7/0e+T1DFv2UqgJzRkqpC
KSziR2ij3ohjWQ2p/6qzKTmr1YVpTgU6PDVfddaA5qkJnAXAi6jWEgICMFxns2LN1H1iL2V2MECC
ZbPxxw3MH2JruuC/ubVILe5ZJbCbwy4i7xEAc8XfvElUCEl52FmJ97lVoqJH+NPQJL+H+FNQf+J5
OE88VAKXf2uAIsLtY0QN20acmyfUXJD2qi4AZA6KqjweFEDE6EKUtBBdWQEzj1dMqG+W68d8uG/F
IzpLOFxVGYlIjTa0BkP385E2hbEGy/eDzCL10/DpaeYwmW0ZNeiQ+OKfBKO+036eTJIJ1wRNRtQu
uRBcEMpAbKFsnymlItkqPMYX/9DUPqpd9BVQSwHRyXIGEqDOHVB8dk9U0lwJM1EzCthLh/J5EMVf
zGmwAXQn/tupdC1gprMoc/l+y7iWdASbOCrNX7Lo4PNYmfLVaEzHgK0amTceW2PWar5YwnVoM9Ml
LSxvGzzv3b/tT7AakdxpILLxFnCRqyIOpJtEgsrw8hDMcV8Ts0+jkm88/YDqKe3Xa+NL0deHSnEO
CyukadrnsOTvFiXy4hhu2xMr+F0rT67eAG5S7n6QCqr1tZPrEdLiSH66P1KtQKxDZPMq+vsoiDwx
XqiSyko6QJDiXEMSC2ipg2RA+RcklxRIJByh3wJCBtZ2p+l2d1H7JCEm/Obn+gtiKFRKZEWFPiCP
NDlIKMnQET/grwvoricBE4NwgWapJbjGaL2mJwGQF5Cps/dNLE1rwU/OnV/OJiinzIglqGRa5zbX
LOJKdqUoQtEH+BeNDMrE8IY7VAX5GVfYpR/6rR+i7xirRJ6IohegK1ChMxCEheVpZtA3xXBRvby3
X/MUG5Ho/X3NS8oaMmwi39xwSabFxxcwdfJ0VkH67UVXbSvkyYC9gLRCKBQocbtMpt5OKRepTtbM
mgecJ2idJtE3hDRSP9WNxgmnR6PxxBjvjO0FaSW4hTXwG/rA17WO+VbHDgHEUY0Pfh18WYMlz0Uj
zZgkSgcLk+PAOQ6Og2QkXagLbdFaP9dPjmG5+13B3zxRTzmIrgQy4u+L0QCnGmda3UoRT3cNNXTy
v+OBQPhppKH2gj2YuBU2d2wT1Efdw7jE9rpTbOZbxSb214NvvzqMJ7BeIq4+nYPJ33EYGW3oDcWf
BBiduXLXaO8bz+ge6d7o70ZYeACjbMwriB6kE/x2J/O0caJlvHPKzXLzwRMdJbJCzxCL9/IMAkSK
MS4Uq/kwT8MWtKP+7O922ObLTp5SkdFXYagWgFuqBSB2i00Z4j7wBotXp21uDwQtlTYwHwjhQDwI
ulIFIRN2P9MyAe11ZQxAaDK4FULJ6ENCUwqddPx80v4N/C7YEYD3xFv993iH6QUZTgRwM3hs0mHq
U9TyX5uEJirJHsDczNriL9TY1V+DAibStx5QGy9Hz9C7diBVAmIrOGkHehKSUHS/iMjlo6TAWdH5
KUCe0gOB69HPZXwAWd/DYSRuo38cgvbgqwZAqqP6Mn+IpjQFn9aFSkJrR+9TvlYxHle1VRyCBmaR
0fF253u0hx6IJELegiS9KnJ/xXMP7J2JebEkpIrRibUwlIiL1GAAJ6GbRO2WmHjZntXXVZfJCi5E
s5x14GmXmtSXm1LE0QDSMEoAzXPewaheJ6nHAgMUELcNH6fiAUQ+AdnJKUj4mfMQMviLA8NPq5TW
A4l30Svxc7+zcgied+vZoutN1eMKp7VsnaiREWfXoYzSywhqHuwCisl4bYXQUT8hEoyNmKJfEy/V
Qcxvrt6j/yfa9x7KeEiQSSjqnvrENRndkgRPY0Ik3BnC33Me6rIRi/F7Cl7hPKLABeucIcgtRvqQ
6jdv7iqToJ8n1NmRnJLWEmoBloy+CkgeQCkN3z25TUk95qosbCVhjpg8DFAe7emVEjTccwPlQVLU
kasS0KmA4gLbhUyErm1tHFhMkkXhAeDyFsmapBJ0n+Gby9/zRPpjAC0mW3bz1TYcOaHpw+kj1lBr
SzFMujpF/K7uPb2E3k3WpJXMwYkhR0SYsHtxRcQ/rljMUE/0dZZq3lJBB6HC110QBTqHDnVggkNi
gRfduAc3fafwDJUNl4KQV4AiiiB15y9V+EsHEBIm91TXvH6TWLGTdGh92xLj1lFwKQQYEqyN2Shq
A9njyCpmiz9RtFhQMCAYfJKsZLTKFeUq/JDsNZ1BQrgLyYHpz/tKHQRbjAkUiiGh3C8pI7LnIIFB
NB5iKkEfBp5EGR/S8yuBhJIz5WRE4LTy2FvwsJLF0t2HBuNxnjmQq+BMG7+rtSMq0160J31UUJf7
qVuha0nE9kHuAQkUSba0lUNS9bFpUMi/iW2pC3XBakMq/qWENZcs0H3Q9Cgj7J0Gf5GGkkZF/7o9
vW83N8QrwjFxgZeP05dMoARMQNGZjlsDwGpUaZ4a8Zbuwr87XFcMPuAupAzdprNNmbvGd2bzFe1Q
Wd+FhLMB7pvcSJXQN3D0v2w9D5LV1wdigf583qv5RQ+yL5epyCX7S/bymCnKR9zPTQ9ob1zIE2+/
jFCS9risdpRHXrhEmfNlUBCLOihRkqgpMlJEpBT7z2BL4j9/cdKqM2aAMbUV0CrhPFo3jIqGR3d4
jnBX68d2f7vdKo2tOWbnF4xofCjx3W73Fh5WsYWH1Zj9l4CbEqzVM1pGDyusDthQnhdoBPe5CB1n
DqgmE4XP0dDeYsrU3Vtb9joOzCqj1nQsy7XVikR/M290Vo1GawEl2FoMhwTd0wqPaE3lQqBXg/lv
+zv81FS+WKLMYy0LzLN2e7Cz/NVmE/YG4YBfDhTDL5f6aacxnurSoa37u0F1R5T+aA3p//PJU6Ck
54jM+feGeIxBwE6NkxxcAf3f2aSD5FH3sHE/4/V5EZgGkuJDXk62iKj2AcbWmr3EqQ1LO8HhVWyR
ypWiUqolBN5kxr8yiwoRmxpxNDiludPbe2gyMf7rJ7lxrkcXC5lIAGoQDD7O5MMd7UGG+XLZRhxS
M4HumKXqyI40ZTBgj0Mu5Q64FcY4ZQT6QnSD/koJQ8ge9gLjvGhvdflPUnsATJ087Ik54CbgAeyI
hiPQuj4BNGH+X0Fd6BpKkUjKTYg4zvSBlhjQJWI/3KwRfa1xpmEZsmn32L4D1R6vP9EwGZHKhnTB
QLaiBa+Mw6jkAO+LNHy7KodRcmVFP3ZyaDdi8M46/0C4bQ94d/lt5NkJdMPOErA5q23smYFuRsDy
MDy4ZbD8tKUQMJRormIq2VFJSBEtKM76zf+Q91OG/S0XqgbtaEUrp1EZovSrGn1txv7Lp5lOcRSJ
VKaOaguPX5kRgMP/DhN2kOmm7IXBtV4KeypjVXpVB3D8L/msuTsyIfKiGvUmyNDwfIiLsbRGXovy
4umXbipMVvKzc1VZRHlP5nxsdl3da1NjzLBH6cwMoX7W45xyUkgY3zooIG4UqAI+VPAKTKhVqJzd
mjwTfuPefIp0GEQXzP6C9/CO5PATsKgR8LzeuQ/yjX4p4kMnQHBaXt9D0q+PVQH9iDJRE8E0NG9l
pffpF0kRIBvAH/VlQfn2bxHkA96i9quL++qAJUTQBe+4Zzf2DIctrPfsgYlEs5GdzuB4t2iIoP6I
ZF80aQ8Gfq+DZWDYY9yC6mND1uYsxSzGE9VIpQJAm8PztAA/F02jPU8ClSeM1/lF3LmuoS8yHIUi
MQiqDIZsGpa2crAsb6vRCbAxwGRkyd4UVJktvxKqwiJZVEkqC9U3r8IzxKFumqpSiQT5bbfbSbRU
5bGgKTUIWVOoDFJTouJIB8pis2jxEyZ6u82jlnzLQ/gsm+nil/M7jX5kt1rT6bgxdrXKQ+pnE1ml
LuXo1eGXyaqKqSVXizAXrUTJUzO+ygCh6My8d//KFNrVqmqVMFSBEOgZqKf+th6jW2qr+v1caXON
t5g0z1QVWiVOZ0Xxm4LCz1eQ1bpL4fEdMDM5ogXxwzEwRjt78Q5ZTLlG1nBv9fv9bbffrTndfj/q
L6IWn4CF/GV3pqovUP3ExrCjfZS6CPQOLaV8/BxXWKEyVebf7cnF00XU+mb8DF7I50lyYMrQWWSR
U1G40FJhR3X4efD1Qc6xAwLP/VULyeD42dwDl8LNRF0nDmjVxIFkuDRjzZa255LTyX8HqAmdJzm6
0W/6038rWIYGntRFtWZpOOjSFgBLK/7WBVemi9wnymlS2/87lOB2iXG0hXEm9haLo7ZBHVPtpDTQ
e/ueyjCq7kwjziX9ux4cuF/2DAQfUDZ+hyw2B5LAEu1pCQqXfFCddK7DPCLNWjJ1SCSVG5xbQimY
idQSqBOUEH4Ak3MUlN0hWXNJ4pzMnnCaBZr8EONotJx+W0ZMuR3kDdJLshAFDMNtybi1vCaLKWcg
krcUizMX6K+Sj/55L9f7d/V+8wy8NIfkGKWHh5TQj7wMKQjKsojLT90wcEYI3AUn+DtuDHWWFBhc
ID2IshAVHkqeUbUybWeqkSlW1gBYLgtcAUS3Of+wRZmmmXvd5I4+bGhM3lQin7dYGQkkSOfI9tKh
8r6ds4fLlyzPvhysGbBsXXhIcsOtD5ADzEi25i2lC72pEdju374FRvanC6oEUrUT1Ut2SBZn1u/v
te0h8MWWXrS0wyfekT31aZmw7BThyrtRIc3O2Xbld3hA5TKPtQfJpDQvIemphUZGOt3TYFN2upZT
4vqvCKMX/HPDU6pVahbaiYsOpHWjO6P/qwzzRnZPblgq/UgXs0TNR1qGV8pE2p20pUpkNdcueH8b
u6x/q1HSOjDzewbZn0YxiesvJ9WUuwSIKWtv+NsfCoMkArDrvpApVzoCOQyYjH4HBp7lFXoIazAM
cNkZqzp1bWSohaNQTfmZ/fIaKk3F5JxdlKSjWba1kCv5ogHMrlr2qxxaayHo4BqsQ4mhDJuhy80I
AwYDhlhnU+psNn9ByBIt3syeIYl8WmjineEn/pWaNBVnszaj9reUsoJeuhRaPfVfFBEh/USKkedQ
FRmXFtKbO1XpMtsr7q0Mup8maNtYKtjRgCMN/x3sgtaou16vVdVSPCMzVOknKx3gJb0Blrty712x
T+fI4giD1R2T0LYCNt7xr0OjIPev7vDn+wm7TkMGrQEOjSzqClouWC0Wi9aC2u+YENclZuWr0/FX
HdNtTFuLPourhqVuEgymHId6Bpdbit9FVol8lNHN1a9V2fsXTmv0Yph+wMJd5p60c2jm0L+tqx0E
G5JHoiIE9VX0WNX08BtFi65bJRxO3Qo9akCA7Asr3hRfjalCb00e+L48t4a63MW20J4VcfeHfIR+
P9BmQV1mzWr4mwPMNaIhrYNyR1aTTa22MR+TyBlkAYJBCumYX03CS8K7GAWg1H74MTMt5eVyMKhe
raKjTtYDy6wLHwbDMeaS3sYBLdYEkqqhe0Aa4zueMcfmHWKirh0bPKuHIr6/gfhfh/SDtHspShvF
KM9KWfT/TCgf8HAFCaprnv2W1f+tutLqlcYsf8iMUQIPkDrXUuhFrEVzlqFup0yAEn+CD0SP44CU
kI+czhsHIZTA0BmBeQMUHI4MAwTDxpcIIjlsMP67L1PuhXoKqJ/YGmbd6D1KB9SXGglYtbh9wZYg
7dfG2fAUsayDuo77lWUMmH753pjLa5ugC+0VIEVAtetxv8iuzh9dukjwXbrPpkoEqkaAk2NkF6MK
tSOkjlQaoK41gKkEh/PZerY03yUfCXeg/lfdpkAVO6+O/oH2GitI0iq694jorl5wagGTfCD38D1K
pah70z3GfU/zVEUgzdNfAvPolJ32jXpGzW3DrTjUq4P2KyyE3wGAH3I5fBgMy2ic64XAxAmFMvI8
AnKBwxssW67u5x4A4hag1fuS8JCM3B1KacZ7fM68eyZtMeIOW3nW4rcPE4xsu7G9Vf+zPxyyKQ+j
6OYwn4YnpxVN6b/2sSTsagAH7NrIhBG8XLyor90i0n+s/hj3HsFGaInXvXaFXRs5vBBB+yZmuU3V
B3mGa1SugwBTFxWErtYA7TuMYbqqKjHKBfdZP9ukNg7Ouio/wv9SGRLUIEVIrN8Yz5o1+ksUTdhn
yoHSSP4FdM5cZ4CCQ3y5EPXbN6st/OHI4X9Z/D5it0EhC9u4ug7sLZtvqH5vrI/nvQp2qdgIwhoF
Uzw+QUhhthc6OoqtfOvTfndVZn14Rf/lAYeFaCQ59XkTc8tdwT5fe+a9/aUNuouqyTj9GQHHQ4xM
hrv+dQhBsNY5liydlEP79DviJuphvKc9xdOMdVA7tsqM2s20RJGr97ux3z85W7Shu1uyuInGyozR
I7X9NluCvqcIyk8VhTN5tIOhT9w5clxaMZiqayceHDtzrCO0tVT9ZJtB46/01SM5k2fmt2xKcD74
1QNxhDkxIsrBiu/2PAO10MXMIMxR7L7UBnCQV/fGB5xQsTdsQsTrVUdh55yCnZZ4xfiaAMqnBLwA
esEGUVnl8aHJM/jpAwDC0CRBRi/Cz4JXVTZ5Beut8C7lNE/WNcK+uiKOko9JZbfbb1GYwJL6bdVH
o+2JpDZBwPDI2vasm2ElVJQBux6mtaKEG8z/PG0kWkK/D31ZSLZf3SblJ2ro8Mesjzh1MHaEvv26
t0GRfXC+Mrb3xhOlNfCFfoku/m6ab8QCsV97aSvvDFmri84ibRHgHyE/mnbeoWLyV2vR/1MqLWTe
UWyBASKuz5xzL4PRqd9oNQfzBEYAdThsIyEx/9J13f+n+n1pM75Z6ZHeZR2HvUk7p53a5bEGvfCe
CqU0x5gmv5mG9baCOPbLrSr52lE1EYnwmElSEdAN7G1Iw4poUL+58TPiQ22yvp5EDS9FXH8u3phk
u3/R3DnS+VE0uFjEFl9VC9goO9ViH+iLc6FjyNrBtQFx2o79/T83a72Lt3UPzBCdSs1K0MHBWhv8
G/6zwngFvNqt/8Y8BWK0Kqi/jEBrWXuMCvEJUeRpotnMAyMFd8pDEpcwAbauPsKTj6vzwPqilsTJ
4xudBEWO4LV+j9B0YvuzCFfWI5OnlbaM3gFlemLHv6BW76Xo6/1Q5I+wB7aUcMDD+M1HxZdVF/9z
X107hRCXpXp4aMDyEuWe4lstOx9qeeO/XuL6lvivgkcxj1WTKd5dY8TEYk99iQtKuM/STaNQzUNl
zMx3uQ9mkbwEjUEFyDIJl5k6SM+cUA6EAU7RGFb0HrY2rVJjlbTMBrZPQLbX4DUX6WTevS2eC0iq
r2khvI3UFXvAqxmSJQ2+znmANOjX+mB6NaV9ROk5flvxim+/MQbw+XFlGk/eC/ZUXA6p1uUsIwdS
0TlVkBmjZ0rTqVGNXrQbKFDsQIYeB2m4PMMh+9YRs8DrJXZYaAE2M2qBm7PCa8Du8LpDg6k4rq5u
0zw+nZf2pR93iw3GbKOkCddOGgBhUAY+tBF74kQA+fPPg0r/2983RVnWFM6tyPLe5fo5Fz3Rlct5
RruUeC/ZvIXc70r+6w6omH3wGs2N8FQKak8E8qzXzavRwXyRwh62z+0TLvXFzT3872S+xZAkZbOs
OiZg1J1njkHzx1gsIVVAfl2zXqsC5aTefPNCfhNcGZ0VgkN4LvfgcgJrjoSeDzXJ5vyV2IBmV3Sl
+cAxD6DIeezd1piogRglMBsjmprVHPj9RWjGuempf2ufg2MPZnY7P/6gu0st7uhWU/vy4/bmPy6C
Au1XNwkzGCngh8kHttDASv33k9pEPALegI3zNbq03+McqHqos5d6MfFS/OEzF8noYsEGaQ1bOINK
TjmBlq2V3tEZtvcYBorIct6W+zfW65RwFhQ85pjepfOdFYZXNxcBhjGBNMSA43frtNUC6Nww3Hv7
1cyAPiJ5gpaJNFg/K/yPcBwKao1v/22zoDMJ3+g3Vy0u+4fNv7CIF3cqppkUzgFTQzOsbQFpS3wL
XkaCnqcFt4ezmAJ+4+LDCmICw/OkZEUTO7O+7cdTUg3lIXf51m6brmh1IrqQrujStuHdM8rcNLqD
X0KicxTPsnFSf/HYHujv7/TNvk8ZH+5QhhMn9M2qWxrzqvvNvJdfot3FM9A0ZVZVh/fFA+gZxB9G
DZSt/nVK7xH5tyJ9KOpqgEFYbLjKNdhXzh4M3AV9DOl+v/rnlQKvWYw7xGGUK1hXspwt0awIyeA2
Wyj9zG/YxgskW4JeT58n+ALA2rNpQhdF7G5TWyaz65PnMgnj0k62SGVTNWM87tcV+ph3cdqPk2T2
3DyHUAuhSOD4ATq2Ys1xBkOzuIcb2IfnH1bx7l7vuLYIOrpFxKHqS7K3cXGHodeM2nxCc4YKAt4L
1vJE0dasm/UCoSRwxrwot7zVU6l+g8UrJsg1db+0iu/We5bdXBjtfOLrFCX03GQPZXNwW+QrznuL
0h8d+TcbXVPlGDRlSGqROeqVri6MZ/qxiIbS269MkjIyoebkQKrTZMlCGdO8EnHcRzTyqzPYxaPy
6NUflDcgDkrDRyfpZRBPMVBhQ+VvFs/eF7N3SJD13JgXaNXayfY3It47SXoUWwbId4svo+o3uQLz
i7R08eWiHYy09iFvfw+uVzwQK51a5K6NUhfCv5OWWYnq8ew6BPm5K/goatZQGzwh84GgE2W8gNoN
a9Q9b0FAo2YI+gueDLhQ6O4AQwqwGn70g5x9Y45XGHLBa3YGiA+U4m6d1tLj3dc//gnLTwSywdks
d5Nzaleu7g4lJiqXa1QEe+juvg37UHIzBBLYwBKJ7h6/iAFbIApxIBgh2Y4qVzYw3I9fWJiLHaCY
DcvMseoeIVZ255uC4n4LPTGKRhAnmgfn0T1NkqlBbhY8B/c5wtqIO1rzyWtkZMKdw/0tsaceBDDP
eD1EdTP7jKwrzJjVflHpvicA7viNmpBPhHBH7zYLWXTrl8csCeD069huo8idktIAU/ggq12ZYq+7
3MF0HfNuknGpdxlXBkl9iyZg80BPdWcXmqCuX7M3cwBdcUiueRRItunXqnwco+whn2uSEERzrv6q
tHfOH2dOvR0myt7h/lNxEhRsv53cc3Eqbu+HRgENvAN6pyiD5JH0QRgKx8JHw6QKf+4/9714xKcQ
pJ70uVVZIDk2u/WPs+MMeWnsceEZwSxiwUA0nvedLVk1+Kou7yQtM4jN6eYE1oxTO04h1a1BWhTa
6HmVm1lmzccfFw5Kr7Io0ftPeExteh9XkFAYXxASPk2+IxNRM8RWkQaD6ogiXdxE5SHe5B/Wrg+Z
MVuWEXcA174u9YChzHb10/cHgPBkE3CeMQ3HlA3H56a5fhVAfMxnt1GhbfbTlVHx/4+qu1pOdNui
APxEVOFyi7uHkNxQRHB3ePrzrfS+OdUJTZBflk4Zc4z4J56AI0fPevcNBpJZoiUoPrqPjvVavXp3
PkjIhfBU4YVtB0Ks05eg+L0QfVQii/IzUlXIrKL+mi0mZUFNGPkZ7JS9c33ecQOKsBq7oBCmYP08
RZezmyMdVmKV+r0ODpWc4sL+8ms+u7NjVCiFpeDUipUeo9zsqWirnoyXiDZomZc7VxoLezQ4/1AO
MC/1B3bpRWWJ7zfdyKyqL+VJ1+pr3Uoc3tMEME9qDWV44oi3bBGQIOf8dmyKPGNFsuFXEJH8WsgA
t8LsMt13s1/HSCE5QWdOVEO5B0HWfJLrhgvnELpWadkEf9gaqCDMW9eeYhl1Lx9YeFYMoc9zxqFL
z0ljDrSB4n1HmZYca1CAZVasNoXTqhiVVkCtgyqdDU3xCBV7qsB3j6iIEimcF7dylYsC8j6bFkvE
AnUaU7CdfJ7cMnXNuQAlW+2Wy2OkWGjVAIB67UPYIwHb2DxPk4oJVM6e69nP3Thp2bdXJvIubgEH
RnviHPZNu7AtL/ITVx9OpXzd8mTPmmCtVlRbXcB/NREqFUbvubSHpj5+Z2JFHMX3bTGNWBhh27a4
jtWIr2Zfndu8smAd0UYeZECdZfwuCqMrl135dK3m5LduPc5xDXej2dH7OzNa+FyqYOd2Na9UwWJk
3L8S+aUCj49jtny7iB09GJYaH7fMPY8wbI6LKb+94ETJu7HlTLNieWL0DzPN6Od+JmwuGncNF+IJ
SdWtcOKyoBTqjGN6W4kje1W8/CwF+n8k6vHi/Fx2TxnRLXC9VAmG8MBm4299Hu7UPfIXaxsACjR1
J7UgLfYaAHCtNQfecEafbgeekifgvSzKjehnKmZDWs/WX8998QnlMdw3Mh9b4vRwEouy634ZM8Pb
x7Of+Yif6L0H8VaPj1zeIXVpnJ+BDnQM/+RuP2CasCbGUUNvEOl73S5qn16n8tgw4H2A4x6woz1F
l5I7mS/bMYYYgSo7+fUtmy2dJsX7b+Tr0okr6sIZ+Zs0qqeqgHDMICSQ3Owkp1LiUFJi0r+ZDosG
oEiAT5WUT80kT575i+rsUbR1YGBsaktENZbE8UmuoyqQhMZiUbBPZ3HufOOzuvcFkdSDzVVEoUyn
bSYWBTUqgsxaLl9hWRbdA0UUAC0OS7zuhoXsiPfFkMiixLKSgHQjcVgSSwl/JrPh9QS/Yp+fzNbc
b1uxg8r/23UM/kXxwN0cnX5yIHqYJI6IOiZdOIQyjQA5++hvdnR/1dGSBEMn1XzVjunyLtnEaHPe
/Gr/0/SK8JAwGlo98KhDEbnmQQ4U40eWrjT109LjYrwX7jgVRdcs5fO6denxFkfUdGufesevxduO
xUZY7VKglZC+NF6/yU52TD77tkcek98OThxaAJxDM0ZPHPfU14qsmVVgRTXDKC0u3hiaNxUUKpyM
5RW4chETiY3jINcgLsApj5YMNtWQF7U4qcLk17A0OZL4SvaoAEzPYJqyJu+9+ZfxxqaPXyC2lXly
l6Zpbt70AjUEAKNePA2C8izmavvSHqFjFAfUE41HvLjtxuqR3gTi3Fafa5+RXV6nm5sb7yekLwgY
uQbheyYa/gfmGKE4jGaLIjtksa4nA0vETXibqzrlfAQ+JqICC2bcKK7+vX8ebOP3RrYx/17CiCql
kqoXKBdsxSX9dXiz+0HGSe3tpY3sn/t3Orm9gBc9cBUegeKFLZv8VZz4OhdftXOfi14/ybMY/NV0
Nc5ooihuvVbpj+D1wP6x9xRsI9llOXn/OW2+7MRzChEi5O3lMD1myKQq0c6kGWqUG6ctFs0L7Owu
P7H019kACXtx9n0Ci8etm7SSvXSP43370PoCiB/ge2NMtonCnG2bG5xQUAee6OdZ0wUyJOsGjmTe
4VOkwDqP0c2LGb6mLrMsGlW8DUPw+aIxXbTn5FZFluPiN1e08IVt/sMnIw0MVcYgQEO0tkQZ0trj
6no7vWdQLiSLtczX6SdaSIsRwjVM8p8maRRXynQuN7q5h82ArIqKb4V1sjTYvNr+z3TluzpyiNaF
ZW+O3h7/VPSQ31p+EU3iQ2vvPkxqaMtTrib/tUSpB6QGtKruOVsgqHMyPyOd7Oh6LKSxz4mV3Yu2
CkusiTzX8RvLFJ2G/maH8Zq1nF8rz05QyCjyZRMKqzqRY+0wL90PleTlZ7dsnOPVE0qw7PCeQQyf
T/3g2c1+JnspYE/uWDJU7WYz7M78MmpzMNYXnqqx/90P1A4jWHm7fmGknDRWaAkgobsM6NuR3ZR+
uyEOPgwj36kxup75oY1s3saAFTyZLO8QiSI+w5ek6jv2kbxNd7lpFgB5+XZI9ufbUmrbSeXq1xyA
acPHdsda9FbM7or7QwnDn7krEuDxueqloo3rpBCH+WhwHOOxSz4y1KXxTSvr/XMhRHpJ43RvHOVr
O7NqnNYlCdkbfsJUZX+qoPLCznIrp4nASC3kSC9UYnA+99J+VY5hs5TLTbJMixnFOpP8Q0W78Y/8
lNIiRyyK32I+WCjFtIwwWuQoePjnQBiYocmNVjUy6V/2zYklTgoI0YF8lJwb2qv3a3UjIRMhMpM/
fmDKyP2eu8/BoyLAmChtMuUlkypj08tPvlJzxeseTq0JNuxS/H1TejZM6uyxHsWVcyhdvzbkAkqZ
bsKeik4w0Z4b721e/06d5BMcetfkzh8ZVR8nPdaYv7NI16PD2Dp2rh8bkY9NffPKL9pkcBrh0xll
jt/p3ny0bh+68dZ6RGIdcvZt9xsISJ+zST3VSM6yZOPmuKjX7HVl2xnbrJV0SL9rEBtYFV4/835a
wPAWlswLCoBjZTJLoCOoqruf5oabIR92rpb0OzdiFVJqmfRM03MWE6I1OSdYzSA1qKKN7fvmU2Xt
OFck4FOSysfkJtXfoBBztf5/HzlFWCHsmI3obyZWOL5FQaM+4ChODWUuI4zzsU1hO/KQYVcUw16q
ts+8wS7uIpR9MgA+DnJlgdPu9pGd4djkJ81pxM7biAOygaR4J66XTlEjw/qsjLd9nmHQmirBfn/0
Y320Yf0r9pSX3SWscKIA+7fHV4I2Ic0XMFgG7M/FJQ0YzmzmVxRbT+EaySs3jh9Vqogq9W7wVofS
/ntJdY7RAtHGBGF1kBNHUkNxKRVexDa8Gd3J8s32OlbZ8RuOhyTwrCAW9kLw2jdBikbsczLIpPKT
TNVWgsMG4OtQisVKZ/pEkWCwH/HLGpGvsBTtUhhvCuF43whsZkHPi8HJnN0X1ba4bLzWhtSpsjBz
4oRNinvF+cKoNnH7iA1dgQO6jMDjYX6UjpIgj4IXUVXI8M0T5WWwTcueiG2szhVBjAvwN0nHosKH
tADZFADMKn3a9SbLup99vLODxUfevv9MXAePbXOZHqZ2n691f5Uoxi7VB0e3vFhW0tOHZGuieIJX
BRwXc5A0LLPk8EJG7LdwcORZlqUA5F6Woon67iMD6ZUJGt4U9qLvEuF9+m7CCstiur5AX71VmiEe
6e8l1pQ42ff8ts9enDcmdTRntXlDqUQu3d9arqs+dYi8eYqqLHzmVDAQwAU4yN3s7DQMvxf0aLiW
vI5pBlUtBoz+YoGbaLbaNDNIZG5Bwf6OuaA7YU4jaugLf6In2x5/Mdexw2Lrt8SppzQfeDlVWk8j
nWSPrLfiPilYdL32zTtKdBfjW/cZiW4lSpv6OdaKnMO7kXMpNc5dxk/gHMyP1A7wx0IoPwdzLhKX
g7U+SoWpUk6dq+vjj1AZC3A+7y26cr1M/SP1OlZ6vPjMFraJIRLjQ9sn1nse7ryy3SOeD3lNWhKF
S6T+yr2FcPnLHFoDdvUEcA6p0t4CuDp0hHJscGLp+3N5cWJert+PZzznQnz/vuGb6NJ7h0djtynf
yJUk0G6twTZu8kY4Q9it9yIviRzMnbBJtLtalFLygHYQ96m+SJRpW6J5kt6WvOXJ5FS+begslMOT
ItbBs3th5KYbHvHerhKzJXP6z4zwqBjhhEpNM0n0KzI4FZN43+SiLSLsM1cD3DGpPxL/fWVB0urv
u7jj/PCA/DBU1hSQnFCcRuD4WY7jz36Wj4eRRwImxFd4QXQtP59Bzgc5rsDdDvJpW5xr+78fCirz
tL26cBP/SlDYwAQljih7s3rfxUeXw5D5I/SwTFaXIy5b8NqA/SXBeeGbskcCGyfWEkEIcaZFvEmk
ww+qSEYTj85jHEQMp4OHx7eYxfmJljE46OH56f9+orx2i+ip6nGSbWeu4ZPORzDFoxezn5PPrHIZ
/7dSSDImrWwrpQ4nakeJ9mwGJ3UKFt5P21BGXGf2+rmzv2AiQnH/qoWbFm/Ls4rxqxAy28nqBvds
wCqjlSmFJJcLgkyW7MKG1QiJ55DQDkAmlDYycLffQwUDErBVACyFijGZni00JsxRfRzQcp/j8ehe
kLtK5T1I5AZkzl/utjwGAMjkGxhiRkE7FIIz4ALcVSUAasQt//KmAUz2L68aqjGEc8ED/0q0zWKp
1xcEoFj1H3IQPBvY5guAMmBvfKgPOltRrtf97tPvDNCmgNEQ1C6ExwDPCXzSL6UZ4UDiD+rptxCo
MAjCvw72cKSA74fp6XYDAvzrmKf1fgeww24MOpWTfH4VM9+WtUjJBBlvhlHIsUhwIqWUZ4fmTWT8
Ilsd8n+kTjLye/M2k1t3/et69VItSTjxTtnBFz4aOUKk79nWEUlPPVKNIBCWFBsYcDGgFCVU2gCd
pTIfXX/7pp/JIOCvw5Ci7cgp2uP9AiFKSkwDPjVUfIWarz2dCeGGXHUl6ZysbGp4kc1t+eLA+O6Q
Tyd9fBtm4WIMZQbvLFDFB1HMiNqeU3mBFDjum6FWcVPLoc31X7Qerhk0sJzs3cL5QJBYLMB/t7+c
9P6v6ixkpV8QaCGnHsqhdt1NN14IKfoAC59UnqXnKBQxhXS9KskQFQMo41RTejw1YWWCI91Myp0/
hcLrgkTp+vlFCmwDfbLt7zwehqchaxhzdbZO6srvrbltL/si3PCa86q9JPyCNcK/JTDSR74nlYO3
wvnT9eOUnp36zMMfXi0g1kL1Zsjqv4oI2WH+0wXk6NXkNFQMXXzvXy7/hud5JaC+6u6G4Z/Ig0D/
vr3p7tuJ8rbfCpj3x60ygfehv1aPAu+c/i6TJKNoWPusKB3+qbu6Fa6SmZFxdBQwNzc1S8vq9i8w
MQtXvvvZ/OTixZ3U52SWnclC/KSpUl+nUdTM0VF0FG79rqjwoBnCObIGuqxoPzyPimj771Lbx1vp
OnPs1nShAZUQIJSpP/Rdyvk2H+Fed90o3ezQOlm/oXVCA4Ym3eHRqWfrgT0//Hs0saapRZtXw7/n
NFDd36f7vsRBCJfEixv1jtnZGnv+zlVtUH1OJFRPP8f+vX3qnroHr5B5NpuV0Cme23VtTIIDP6yB
2X2as+mEttl1/5QurOG1tLSwJnxStJzvK+JAoRvAs+uRK6jVs7TtH9gAom1u0fLZPAzN190wN04s
irnxeSqM5idGVQ0fC2UglxX+naeR7/Av9x2lJzGv7F8l4SGDLUTVrpyhui1cLIiuWkJCdpTNYLIN
ieo0EOBWMnrvX+47jFQo5UvJI6c1qWX34QlDwGUIHvlxoa6Fw/nv57iuMQquZ33AJPnL9cQLJzj0
V9kWHysDjpSjf0CzrPqJACoXS3soGi0k6ywLF/BYUCCIyEF9x2dOZ0zTA+7vFDjwXYWXpP9hfv/9
Cn6UD4lmCis/EkFU496b9/8dZFfLQbtbpAC9xEKfu8pWDYPUR6qsLu5UtHoF/JrEm42PYiTKBqyc
zrzladieEThlK3HAyLSyh7lSP5DoxTT1DQgzE+QvxQ8/zOFvGJl6Li849neg6KU5f5UarU6W+dMY
d6IFz2/F4hiop8EKKoLLZe/FsgVA4wjUwlsnCo3PstwWmwDlaS/1PbF+7KDqasxztXzCyPt8Y58v
e+KQthnPxUZZaetojdHiz3CKcLK/tz/LL5Wj9csJ/XKTt9NolfnT7BqKdvdZOtcOcnU4IIn6xAsb
QQLwwEufVXXAcWi3UK4wBdBLP0tiukxJjs4rSOGNO3SfnFg7NhaUJXohnsCnrsXG7KNE4pc5RMAI
6Y8NQ6gVu2j+GukyicjYHUfavjEuizswhBgYwlMFMnXXS3MDgnCpL6fuw9NL04nVDbO9FpSYqD2G
nL0XzqMGcBO7ikSe6O89Vlnf3zL5svtkrV2jre1UkHk/cnZ7AcvL6Z3bfSOQdpQj1d59O5W0mK+n
u6aLhS8/bgaH5gqG/vs+M3rUbSgJK1NyZo/qj1T/QS6sGIVdOQp4LkpODIPuu7FvZ/ARF7Nr/h3U
N8Wf2WK+AnZYCPtkhjtain3LjrpQp3uNHUhlXCIEsrfrqiaAHNVMdON2FU0XbN+wq7TxKTtXsOny
mQ6wSamh8TnCmmU7TYzNErcEHq02NYNKfFHLfkoxMN7/TsCpb4Y3yZX/XUe4lk+V75pNsWx4h22s
JS711Hfie94O8PbkqRzeYCuCmLBYIcy4yUVBGB2mp4R8Zq5QRokMhMu4y98rxAfmlJBg2yJzBSul
C5pzXSLni6EWuc7cKyO4khlIf4Sd/1ScTwOCf95mRlwrNJ/+rhB18sJmeymSdA+NJEDG45i3nI4F
PWmFYgRqDjIQbAwHRiYcRpAgVN7Fjpz6WuJ1X4rb0dlpocfT28pdbJuMl7qB0nzqwx2fG10F4pxb
c3waXQWX7h4umaqUtwOOnWHJ7nAZmXy48LU2mLTCecJNBIahbEsQMWDTt15CuvEE5tEwRz0zWsfr
AaG0UTwhSk+njaI8O2Ug2Mkt93mGIyPSxBJ9KEFzZnBPVZMVV5npSOaJztZOxdd3aCe5JaMdkOo8
O42P25LR7XimjhifAL8rZEOrXA9JqEyH8aPurymLHv5eTgNW6WKnV04rvGu0pcrCkdDx9GSgqoUE
MFrDmGlKI39TcwO+qjWuJackk0GfubIecS+WIySurna0qfmyMTHmWc6Lt+94uPnSgkvCAuQnJHsa
XAFUQZrOJBvpsU5GElG2zR1JclT2EqxwYnTNxrFMdRH/m6N/rRgaOZUmk26JYfJlZONR0ifGtxwj
alfLdJ5oDVRUdyzdifGk9RjvR7taAEYuukkK7nNLsiLwdEOpQHCR1lP3bGZqdIS1u4rwL6gMYeHj
MPYs6yYj1bjIFA0Hn5y09LrqfaSYBb0Sqg/cxIpjxbUk18dHK18NohOPjMEa3uRgufvtyPA0ZxwD
gKPFmaFoOJcVvEKYJvIEK2PfHK8wmnwnjA2xlWfhPEvgrFKpaHoZB4NN82r30gQDJTB1FnUYtaHR
cYKUb+O1IWtJLbhAC2fD5ayn2d58GhksahMF7ZnOfrafhdHlrUnLdW9OesqoCig4IPEBPmGfNVWE
xMJbj/GdPoIhNDCBvv++ByNl9dq7W/vJfErlo5ZNspHNSgpdxbB28QqXo0WNQGgYBuHIkzDtDZJF
LQBqXZ/44KOs0Gik5Yyr0HAuA3BLdH4D18BXdCDMulYK7HtWW5C90hnSv3XXhS1rlGRqNFQFBehg
ymCYtBxB6z3rRrNzhUYKpvsldJM+OFjrzPfQ04bWfhbC+eHctc2pKq4vkrkpR1fGkANrlLnbd5e3
cZjvoCNMHCWo37J8fLf6cXZHB5HpcLmP53688hhb344zRzc3LuXl1DNLlkVcDWtYxsKpggKZ+XYM
smAJPJjPgG7anxAFhNsTQwQstUcFoYZ7/dlbrqrxT9nk1CAzgImMN61yj3EsLABGi/sMZU0Qcj0x
SGHwTdmpV/KgOfCOIoOLfGIzNeCCBWoUvg2f+Dj711IqqeQNLRNm/NTWHUCYp7HPCLu+5HuDZkdU
7xB2DEnwgW0jZiGzq4cWDm39tII5QNjCuPqZ6nKqhTTU337gDXGPlWFk52nexfv8dbVEGNkGTtgt
cgNzgWlgXgSIZrxHSkpPh7vNfsJHVgiFcu3uik9Dz4cBnBuID1iVeGqZcFsa9g80OkjBwI/1+Kp2
GTv1Naxejm73+dumHmMDgwQ38dviAwr2kwEVBk2IPwD8dZBzUDJtWZXGOuY23s9WNXcdz1gozbc5
ygQsFVXr/+07CSn1ljsDbUrkX8qivq4pWjFjwjQ0H+8U6cUstI72SPBNZzupkU3RnZHBPH0LYhxL
fwOaQCeIqoITgquqcg/AFw/1BpXjqWxDnpTO2QHZTQ3uaOau0SOQAmmRGRxntGPDrP32GhKT5Xvo
MRcUrADrlnRNLdmiC6EbQ47VBzWYHUQiv3hsAEAATABvBmZXmcNEmPqi0N0LnCwWVb5wxaeq6V7M
aCsWe/NncLRvwGwfy68gxH4EvAMrATzZzsC6b/ljH+VdA8VDP/cdG2uNe1gfJ6nxobmdTlqmPXc8
MYC+qgQSlRtgp2yc1l01MwTerfq4UKLGQGYgMtARL7ZhZdTtJSsJm8Md5TzVHR9bwD3mYwO3NXnT
zqdvZCvey76JEbw66xH6lLCDrJr/DoBUEuTr5r5yKipuxQ0EerJigWdYmejgwpua+JDTOVVQjxiJ
vA7Cr/1ICcCkJeDnMtSXFcJnwt9hpNh8EHukBuhpPuHZEcRcrLia2ecCKVH4Zhiyd7WKF1tC9pOQ
5mDVfHTircTP7WP5TvxUgMqMC9jGADrmc3VfH/KvhbO4kGxqi3y9BA1NV+Ds02daNKEFBJYrpRu7
+hxsXBomV5PpmZdTXQVREDnaWMGcgbcfMclvieYeFl8Z3K67bBzrCQwQ+ICkisaHD0kKlBgIob9W
mvFiegrYVqK/0aQXo617eyLYjLrl0uTeljqPop9H81NsvDH/fEWhCevnty+kRCVHUfSsOOBr1/3n
nNmvwloAZBH7XgJ3B1tGeFQDytZIC5ihoWj4TOjsXGLa3pTRhV/AUpM9lOOwaFQFzMLKHVigwriW
5bG5QUWLxdg9LugcaTq1rNTeWrYBdmwP4ZX5KER3DIp7/TIO3RKWyUg1Y2O7jOMVgW0dE74OUxXi
UJ2srg4szEba32thbNIy7ukR74XOZLLU/zrQNFuPIkKh6ZZhI2j174gBnXX5r8vDGaxeAzP7au8M
67PF3HoartdtGPw4slsn5pGDzBZNy3kS0wxr4NnzkG55SIQR/jJFcgECtG1khtJsqeKZkOGmki1l
2zmQdMnGPjDOtRpN17N4fEDVG6Dm3Vwzh3BqPUvUTFnmoPn5aEoyJKe5V+Nwayyk2kgSfSXeH5KR
0NC2TXBKlUm986OU/B0fjtVMYzPYt7ZpUBLCWcpjI/P8vId+FY9dIQNWIU6oz+uIXK6tTfEwSMqK
/eJqGeN9yUfhfptySZz+/M7skrv9fADMN3MISXKlcyIfM8aV/9MUIUCBDy3WW6Xz0/Vw+ppl6vMC
xKltBuYJaBk9PN61fVPKXFpXbXMEMmCWamU+Xz3cdr3nz/PnEa+mMLBP08VAPbKunKqBcV82JD8Z
OmuukADZodRQirTdCMSsEMBjkMTKAN5TAGyfVw3iCEZ+mAHl1x25sW3Fw6KYQM4ZeDNl1l54/X41
JtnFfSv/tYJVsfEhzhFh2/atgWAMb8fKcHLPT6qPwnEcGS2HhyA4oFL8PNz/kO94FfIfiRnUQjFk
5RJ19Gudq7l3rZ0ED/rKDcUKVu1IQeW634DZVZusUCzbTe6JHCa+XOJlWb4JT3yJdqWBdOSIqVet
66vB9W0pRYxpT8S0FyLHeOv1awEO2Aq9r2yK/XC7OvzzBObYuW5KOsfcxxu/ixRXMdjhxyA74gW0
U0iku6lqCB7TPtrWk2/r0h2OW0mrZB5Z4VQ5kyQwlir3H0NrhpwBulZe6u+yZ4EYTj7Wrf4jv+ps
Ose3BdXpsiSfJAkoTVXud5odPQaTR0EqLS7Q/XGpkUkS2UJJILQrmi3ogZTh9aUXVl96LdG4V0jg
CDJhLSM9d59t1rjglkQ7BYDKZ3yrQFFgH5RbqqFzescexv70SGytS9a1fzfDFJPH6/b/SmyQ+ha7
DSV6sTG1PNwggNPUGjjWhcmHADMijGUdxsexk2+Hj6TIw7qxDwIHtChVD/bIGBUrQ+RHmBneV0pT
6QpXLx2BESbjvvRCIbAsRNN54PE9VchnSfgcmALf05XlnIEbs2/CJk+kdbtBufVZElhJpC16+2q6
XbS2ZXvHaXx0xQjeSBv/eDmgIcs7uIHg5cdJ2lvgA32DAsBjXxzxGkoPscTl+zeoMnsMFqB5phS4
VhedgOa+mpBFKuF3PvvHYVmMobBRE/0SREkDnBBSKqQUNjfjoyOB7NJRuqGrJPGPs+s5TZSzsyu4
+rnNjCG3UWFohbqUfrSkCvGSLOTyi48QAg50Eq/mpPIlKn5uRUeOqSUksOUYDxT6JDtKEVWGP+HD
IT4ZVg13kqz7hvsACOmjuWgL8e1EbPfqrR/FoximSxMOlQ+NlSN5243I1V/SPT4TjLoowjAYaMIW
xDkBL/JC7CmnCrf4HD1LxquabYQvzcw4PkvOAk/FORtK6ySq+5GQtL+O9jT5RufRkSd7K0eZZYwY
RzR8oE90ANax4pqqlbLqEobyJyk0QWDCmPmvaJgaYH+zzHfqW6xMjIT3FLY6lWljoRqOGus1hPrD
yxIGonciiwq7/jZF1ewcqZA54C382SQHQaSfIIr+h1HexMtZGCKebpfkaPVY3VcziZKD0B+z4/Kx
uFU23PwuJ7+Q0yL4wzJVlbFbM+BNuh81eG0JHdQ6lECx3pdNgdUqRsDSfhr407RpEG0dauqy3IWF
jZjEsnd7j4xWgzSSlwa7ICNPJF4qHX1uz7HGVRkTw1andt0plGgS5ftV7XC07gSa4/VbrhRYUG6D
lvg0bPAAdL2Zw7WHxi/XMQMRRhaPbbmzULSLAjp//gW4QeAxnL/hqpznrQA5dKtGMnEYt1BdUkMv
LsooPmL9J7MUg2akrdJiSTR22ZbTKc/Mv5D75D2EcLnCCKthI1RAn2TifaWGDqCx+8n9DXUNZYyb
O3MheLUcTDnMEaEbAiOl7bpHzhaUdFvYdR81X59T8jnIqhwkYTLlYxs+0uA/dNX8jz4nMyNXFQBh
LxVUDNcR+JXv5vKJ8LD6CDXU1GOtnNGRbV7M3u4MRA7wWk2PHkMwzmy2cbeJ3goG2hxvnsY05RxH
nF/x1qu46t4Btuq3JnYKwNfvFwAFnoRAdpMP1f9W+88YsXNh1d5KoUmgj0iUO4RSdsXU17be0S4c
v5dwmpBippgw0m0p5eRsUTAF2iBosSu6uofIxqHdGJdTx6FPvopiigm+Iw6/0JtC0NLziWxNxl3e
3TWF5JCc/3e6cGkqJDHT1WIcIVVBcCp8QK6Dj9bmA8HAzyP02FkB7udMOMtKWnt8M3wEtRoXdIwP
pQ3iXFJ9jFo33cl0J7+PclR4Y1M79g4Djvq7prUw7n8twJdre0tryUY5xZip1PttXsE4tvzN4zN+
Tw/YE9zsSkYgrT35WMp93joL0LFfipqWkVqaSGAfLY4If1hEDJp4UQnuoRbuA0JbesLiO8TbBIHW
esn8T7MV6aiRDEGIoFtGpvHZ07KT9fgq3mQ0QDLWbYJJU1FpCGWl7onxYqgR/Q3BUYGDLN6GX7YB
S+2kTliG98ZmYBj1oRpAZyM4DEmRDsXjN+fqYniNYRkMrKiBL3U/CpN/KMLSu8+u9QlIaj41XP2a
Y+vSz+gNa0fxyk6cFXh9zEfASHWUSTjh1mejes2QyODdjW/WVsn9oI8TKP9Ycph3LcebYchM45V9
VCsIS+79SSUIP8e60f4aovKPVxUrllI8u/Br+DDQdmXIHeIEVwyn89Lz7f7G1pATKJ4Gr0uBD/LL
YLEb+V0zbaLddO3x/jJms0wZGFGuBDklRkeQoIw04KOXve26YUW4BJpT3fqMN2KN/dt2XbTGzD+3
0HDAN5NiuhYJAmiX90U5S7gui5kKOf1oX1P7+3sEI+3NCh/b8lumnjPGi7neYoqRGZ3o+IV8Nr8I
oluBjBv/6WhZW4xe9SwrN1qbvzl+totkp3g39bFhI82hsUDJ6WvSjHdXXK2ZWpq4JaysEmKsrm6S
P/+A7+O0u9bWd0JgC0Z9JdOK1qhkFCfDuAIHyJThjRvRx8NRiN8hrwObejeFtvM36Mg3In3jdXIr
Vfrl/a8m6jDudhG6SswPmK1lL9NgjdUBaGxEP9i9RvtDgfDS1Ydl+FHpM4e26xJU6OXdGW/Vfn/R
uTJR5fs/A0XUJld/ti6n0qWzGShTo9BWY5/hl327YQjEOQtzFdhBPBX8uyicKFwm0DFAWYXMoZRm
UFzACtaAIxb6zbI8sSpKdZch1F0DsheSo/5cfT/RqFR1m5MeW6lGHEF4JSlKMkrgPciKQUjvt2JS
1CFFnoKQCqLm+AfBCUEpLJEv+xrpXiiOwp7qIWHaTPdMH2dRUSyeyY/VI+CeuCahGx77KiWVhNwe
jfKv2zscJZ9tTueWN3MBVuzDc7KJIIdunIVJLdNfasiPMCKpNdkhk90bOmWWtivw7/SVhVRbvQd1
rlg/Wbt9pT++caA3L18w3+g3Vx3tcxLDjL8teUmpdwV21upDdV1i5Fau4Dk1q/preO3t60krUz2m
EO/8mWtMmDCZwuGoxLS2PwZ37PnIL74XpvEtf/pZqBaLls+Sobqsyliz/dqq7jm5VUxiqWUpt317
DBcfweTaL4bLBgGZe3PLyUlYqtus6+eDN7cU6LxXls+iA3tzd61ecvLtIv9/9mfSfj6yW9nkdj+w
acnRtX3p3jrHz+hbmgObLaqDZMBdlnSmWITragwvZfu4U98PrPYoBquISV7KsHG/DjUB2D77cPWx
nHdWH397H5jcvJEdMaVRRhfT05NcRpm2rYUPNA7KwOlvtS2A3atknzvcCqxRp7TPunf4OeRHygxp
zBdCQlna1asssKRt7VFk8o1s3mr75lW5czKJ2SLl1YOFCeuAYiHG3X30nDomjIAiw8VHjgAJmoI/
O2aiLi8a6oTtsz67bwNHKJRYXRD0PUfzQP3z76Z23WeJjdQ/1L5i5c4TYU84AiuQcTgMwFErl636
HIzV+2jZJ9o9VBWUd0VggsVJHdjOO7b/W9Ppzm24CAWR62q4HWWUEgYBJngf6e5wTnu9gc0gNxiG
2bp9afPDUrZaOcDNqQ+3SrTEgFA60HVbwdAF88hv24GGGyakkp7xrqjsLIAzln3WqjT2K5gb4kIp
UbBL6YCd1FkeeGCDjRCs51hZWLZ7a65kxZvPktqkgisJ3bzo5sYxJnTY2EPTUwdrwqWE15nODCzM
crnxl09LAomm8umeJaf6CraKm+p/bbphS9V8X/a19m4Yjqoe848+7gSpEZ4ceRqqR3XB0aD6mlT4
nXWGNcWqP3KZW3MzpO1m9IkyeMvgm3LiULSXWUagD1KOr/KaqoE0CpB65Txl4bpJECs2fHJm91Wu
ylpfVg2cBnNlFgyapkPoh1G4prDtbxnDEuvtyPe/v9P1eRXehXisrXzijUdRN4XDho5G8GgZWjg/
nE4AM6hZgQ55cf+2bU6I2hjkAlK2kZKCmcdcs8dnxgYAQpqpFXAOAUywWzfB8C+MB7U25lMwyxLl
0HqYOvh7Ydzv2+Ru/xASIEOhu344GEUrniOGnv9DSpiTgZcsNI3Xs+4kOsPdo/8BOa4HztU81nIb
r2BQpjY+HC7hZQRkeQ/ZJ2/MrOE1/x3wVbbFg2WkQVbv6LPuyIQS0myenKdQo+eR1oxWHXte4emA
UM6jVe4QCdpn3h51XYqwLwyx3Z89xZV0B+GEqLq+b8HlywoFmPWFVjL+cYQuDZHAVCCvlCIEYwkX
lqwHlAdakb+LBJQT9G6rVYhNWvvRZIP8y0nKAsUA1YHW4TgLuZNMM1c7g3t/XO4FVeCKNhTcRATM
jlLc3pWm7u1lvUvLfmdVTnfFdzCuJiHFC3GCR9XvvwAQ4Hx5TnjmXrKSN6/bP6xo0DLWkxkovp5s
iqBxCPXnAiV4Wmg+YALUihy3xIOzn7wGfvAsdBiKhepGIXbWKm6KFOI9AyMl/ijkt+bd//yF9O15
q2aopqoyC1VCwEZCKnVe75H+ppzjeDxq5975N7dHb4nEofRqYkl+lI6tWF4N2L611nadk4lcZiZy
kAFSOOZp84LlsEVwBHcgZLPsLaQS1NbKEWgh5Cqx7vYdrcSlzNWsphr2rsx74ksNOgNr/XuMC0wt
ystKrq+ShcxLnyuWYHoFsy6ETPaVs3CQsG05CZr2nMke4jLpL7qvZogbhSUyZh4Ga3rNtc98P8pg
v1+NllRKmUC1eiJs01EZnRPmpTCMV8ODYJSigErYYDl6DUV1crGl4yg7Mv53bieYDut246I3EQSJ
qRppcMMQdUH05znD4vRJa5w3fDf1dNQAA0jnOcP2Z6WiotO+fQ1Pndal1gIBkPn8iPYzP8jBYz/y
Hf15cRQCqzvTPQS18w+KOKUn6cTVEPFgLzWM95P9fWPci/dCZXtydN+UdJ0Q2LrwsE/CrpOgYLd9
rsrcMvUZleUiQDH9BrWj8OrxTb8Nubn8pQ9hvNL+7etYwZ85+QhbLDBGlf9FDmI32NZbgTYOfrzM
LmScJSYMMR5m+0ba5/I+f6NHaudriR3+BHNnUkwRBiIWjfcShZi/gwkUXu8maQzl2pt3ymXEJSiA
rT+/4lPwgS6XP59C2ZqpQG/jvYn0sJTXuOfFdSXVnhR///3nVOFZf7lC65xpnf+UMZrpJnLWNy17
1uMMUr5B/aBYlDgSja/Ye64MERES+dBV3KCicIK6ZDEA9K2Mto9k7TdXygnmfAWt+7eYNOW+vNsX
CSaVwtkO1T1RoEXhWx4xv6Y3GxivJp2telq2TO3yfofWkJh4wUye+2sLXtiWTkTtMJZVngLvGuDR
iL1bUr/w7R1z5CD5xc2cpGyNPX8SahpHRSJC9De/rKeaO957ttLBvh4TEA9FjMDUCNCsGdpgXYgB
wNzz2ea++d6sf8xv+S7yWnN8UY7hnd3/JpVDiNmjgVLqio61vP45C2k+8/+j6cyaVEWCKPyLjBBx
wVd2BFwQ1xdCWwVcUVzAXz9femOmZ+707VaEoqjKPHnynLyPJeBllvHQQelTkVlK0fz6me+lwMmt
EQKfg9oev8y/glMke/X0Nw9axxdxX1GKBA1x+hPmwVAdPmhKW3BjT7CBRQ61AYadh1cgkjDxCFQJ
4XlicRwMowbwMjAz32Yd55EgvXuZJSpPNeafD1fb0QEwvoRpx0R9lOiVnCuftGeMxJg1iZAMLRAV
Jgk0ALjTE72cJYQByYB9Q3GT8dvPQ5oLqGEFvkJEH7bQkHnH5NLovlcgORiUmunsyfDTv9ewVhpO
t0+9mCuDCo+T7Gw0wHKhYM1iwbAIyWl+eX4ZaU6cxjfuwSwuJ8SdG3AB9jaWUewosDM9IcSFoc0F
Sxz4goNFc6o6n78LPeRGW+S7YZ5Z9Xj8WLAnTVXUoSvJcI7o3lHQ4JkDRSZS9VmIfBZW1r8SUp5V
TKuuQ5pMdjNRAc5Kh7adz6xA9LfmTxrFebdKxN3co9lDc3jtURRmPXN6R7u1B2pvz6iy8fBPgB5a
sxZR8ofaaxPlPNBJhIJofZjTA2aglzGCG4J1Ab2DbBAQPdhGaudXBIYoqbNclAaYeuPqsc6f9smY
x59JiHbyjTIdJ2Jno3zycr6smrcQZLt9NJ9+VZs17pS03mksTzdI4eutpGV9CjSsCFJzwAyQ5SCT
NWLX9uqjKTWV66LXNLT4hTzGqg/2a+azP3n4lehOpLLoW63xu2/ySL3MRWNfYX9TYVZHscZRos6w
taKNx8cOuzMs3O6OA6jrllev8BcsYELhOHbB+ho40oM0PM2GORm6sv4gFOMJWFC3uSzqKqsbyqhw
XFY0p+G61PQwYgRnxPmOleZmZyxM8QVdxCrqxgryZhh2GYUfabs8lAcBOzpmuqTCfp+ZJ846ZK7X
LTkrKrBXglxmOfkXzwtevPK0/IR20Zdu77BRpIfCaJH2rRwSdSSu/50sWgSluaJnfF4RvnMlRBK2
Mqmizxhb9gVhBDa+ydG57N/uZU9Gm5/M64m60712SK0ZMKB9QyU3prUUkDSfXPH1uVhf99/cQ7HQ
kXTxOipDbjjVmzJ8TgusECiysXviCU2AJqVaEWYsiVKiMcafZaW3dvjdHj44C7ZGhX8x/pgDNK2B
9dCAtlcWzGs+A+dfLEIxBF73oAWEL6wXOIMC1ti+twA5dKQOI9sU6taTTJBFpwzlZEmO+ekV+xo5
aZHDHp3NK6KpdwdPCuwZ5Oi59aFsYVfMqEU6QJk67LiXSYegQjoZeos2CBG2DXLNtDvIz8DguT5q
az5Py3v6mWGmhxpCwwQ00Cj/WgQWSunQK37FyPdsddChhrMAH2J0fIiJTbbkAeXF+AI2EMlJDWCR
BpdGPOKfYNQ5tzfYqFYZL7qCulYfhxR4V6w+74HyGLzT2esYUrpBwmJFsea6ajzxcbfTPky6YSWt
hXQvc0j8TZgdV8Lh9ry9IZF+7t4xEOQFlJn3IRhEsq303QsdqXTJrxpkW0KVeJAAoUxDrsehqPwg
xk4pqMG69R5oc17VlVScvnjwSA5GYvol2Xl79GFkK9oQ5xg8794eubGkLg9yfvhW7voFFq8/d+TL
1xXpaOXVmxeW7QhXBsUup16BMoyX+uTWqY9bvCtg+FqhTNv/2hklJ/Z56Lxz3o+EAeWgISdYAZOD
scmHAEIr5OsVIAvygyTcv0PlkrZ3CcBSX9oSSMUDuG1el0SGOJO8MI9AwoeSowk3vSKm0wYkDOjS
y+8QphhK5fT0MK4rRvDdtLubnHmNXjl8+Df5a/PMmZKptwRFf+MfDE9BUBC2S5uqUcTbqUWCD/yy
+Y4t+bkksZKBC/leku7k8O9vghE847Ut76SiFd8jomKGMifJ3XCd1BkYU3x+x01JZVmGaaEUPIM9
78tRnx5jCbgh6SGDwNjJ624MCmGmQw6OCbqXc76/BgiGm7qA5OPQixzQG5vMfwPsZfSW/wZG8As5
EsmxZPyScVYm2aNgY+Acgh9/5uwKgkvIa3NXkA5UlipzS1BM/kcUxdVIQv1raqB8SKwsdjmk9pQZ
Ntj1PKmynVzEQ/+/4tylxGZziN+lUcTgY39IgyC+aCfRdod869U5pr7AII2Uk+EHRgVlpKR0KoG3
/EROlpDUEMyBVF+GHAdcnbOtTCALgR8kMyZlJV5JJ+W80DBl5ZeSNkvhItv9yyQrs3uQK0UGS2AS
gRb+DYYMJhm2K5NI3iIVQRkYPqIGkAedoO+kdTGbd5gGFn+lBaFCs6Bn0oVwT4YZdA2VEir3bFcQ
xdLtjlSIqZQ0gMAX/Slmvpi8R0ANMn9qHhojlehd6No8qfQud6w2VSz+UiKSaKVcKaJwvXv4ztB6
GF7OA3k1nCycj18DmiY+2FGRA6vze8O6oRT4HUJpx1q2EZZX541vgGYUqaMmm3Ms/cpzOGrapDEl
+aQpCRYfvEaKgd8lsQw8fFhKLxoAMuiPJzKSJBRyaY90uCd0ZrJiQihh/aHMZtFsBWOxM4JDBmky
udJy1SRqqA0h0AkDGWoxJTGMskxaGCgxUDZCXqtbITR7Adffkta69H8yhP0/5MhoFfN3QuqFhj3o
9/WR3HgpDna7pE/fxX1C/SwWCKecyw0ErGEKHMftAQ0nfoMOBNH4I+1kC6djMEDTsWeuabCJyfeZ
mzxLtLBSfGVB3H2b5nP6kwYDJXQpDw/f46vNVrbDgMa+TUiRHLDs5v44uszqn/cDNoxnyBvETvA0
OefJGENKv7Fl5wQkgzlyBby22zEhh+Y9SpTO7Jzq2M2Btx3+4NmzidzKk7o9MD+7wneS18adnFPV
7+2J8naOq/PujKbgmIjpcQcHbCzPu8+m3tAGy3LRN2q+l58c6UjKdv1lb8lkysykZzKIKKpwU6lO
Qar8fcNT0OJBYClk8WLdiZdfFgQaPU0NiQfXhz4ON43+FN73YenpS82wGFOjf46b4agN84ZEkFj4
CbTMIk7wJkE5Xrp3ygWtQt97cWZLVGwcFckCYfgxeFTHUqwA2UrZQZt9q00aam6h7Kya0NenItpM
qyDw/4JkPiSXYbR8gP1iQTxE+rDIawcKx0uzXhSFCVQgwtqv8Fd4225PE34q50WgjHZNx6Fcm5nl
DLEs7KcgHMAA+jhILkoaTABnwOfAteBX5skt2q9BHx40xi+gVVC5eE/b+9uk4Fy7Fv+e8klJ1YDE
8QIMwI6ozWUHFQQ8GdBTh3QDHMygBEwQBys6t3FxwU2CnbIYq3RECRrbFEyYRi/EXQFKWQ5J/RO2
Bm6DIBF0VP+4DMCXLDF4p1CZRbkdbFcWs+acrUTwUKCXAC1oYDoMxLmrQKCy1MoPZV1ibUeHV+BT
Wb+0Aby+H+2AE2ERTBxW4nniPL3jDhS2/3sbXIN/1XboD/IApq4snPTbgPQKsYC+L7SKYLp5KmMU
y6d95mLhorGXsHTLMklazUEE+Xht7hsaxFj84CPMgXnF9kWW5I6tDSgvyx4mTy8LMDsOASHr/BeP
F44yf2jsAd1Db/mZNxCKZOOUhb1k2ayttQCg/SVNcRfj07AoejK3TxHtWyySwKwnWfQpcrI9felN
luW33KD5I5edwcvi5Pjbv4dA+lxFA+hqNdldvjaH5Hc54PHXTtARpKEauiFS4cCYt00OSgWwzaeP
aDXlXzI7GtJec7rVOHX6xHt/tFuf6bhrmdkjpPacQudb8rx1fdbPpBmqtxEg0x0Hoc+BJh9M3Mi4
qdAlFnREoDiayemMqmlQgpB1oHvlQTSkmLDjv39CFaX0D24Ew52uzLOB+hVi8Y6Ghm4PM6DusBFo
SHrovTgLT9uGTVmK2DOgSrmSpe8aiP7ww4aDyKZAQx53QNs/R8z/fC3FNpCeN0TRMaw0o4tnKp5b
FaiaFjunYEzp6utEWK57F8SNEAQBcgXnZnoYGNNQoswk00Z2HC5X03pzp2RLl619y+PNHhsJnp+t
3vFjDDj2QaDCvmoQOkG/2S+IQCk5iHGe4MoU3qTjEeECiTBduf+q/dqwYmmtAeitbHIfk/p+0TLb
d3AtmkcGa2l+o/7/gsZARzkOSl8EdC9TZXQ0EB9AksKhex48I2uY9xeSPsL/es0eqnlBZq69yr5T
LP6Sm3//WkRX7N40xX0gTnS6EbOkUTRcfqkl8F1oXtfcvnr4sveAfCdgtlWfQmMNzuPUn1l56xvH
x6RS9wVbPIa5dOqgddWaXNoYeiKWTmJfIyOJputp3mnv1CzKgY3ym8+eVJY200r75AbyaFXl98Dg
T259ehPEwMJBNyVDT+LNMwQnjmn2tRJc2QpKwjdf0bwzOk6omjQqAMnszVKHjYC2/Lxz8933lD5Q
+OLUW9alDZkAnkxLu7qvLlVKKGhwVdX4dR5ol8J7S4tXPe2rmJH/9c6EGS1YJtNn7Wfcr+puV49J
ml9t7Rkd0QtBA0GGmm0EtElJRiXj1m7yyHV27e6S8wdGrz8Cy2fHxOheRXuL8KaBxu5t1GIooN6X
31Gi1K6GazcbaK6EXbmBeqtZu3cG7K1U6OlliKBinNYFBXoGj2TEB2Sl++6594LR17b0DD6bYxqx
EnKGJoHZA+psf4jWA9GOqs1Ek0Hp17qZ8xnXNzBDi7oVv+4B5XTgqp8W9K11EWE9rYtSc+m0uI20
GsUBYB6Z2QliFP3nAI0HHsGUn/ZKmAw3v26t0jP6H7UWlM/giX5T5y+7q0ajHta9iuyopv4A7ASR
tAO7UCXNh2mlVH6jE/WgRD0mtyfEgAt8Gm17fwXn77SZNNeX5jMq5yRj8MaOTDfGkQ4RGgDQzYQo
Rl0n2fROQU+dJ/0PxMvFBTpGly2X+0dr1akYV8eAVsdi3Gs9jd53nJRbGm2Sr9eiCMwKT79RMvr2
N+9sAzf3qc2umncDakIAqbhP+ABaZOkE/B6pG93nBa1MSFX3TKWm0qDO29fD/RlltHdDIU5feqcV
cIj+92a+v2yf1bTS4DfFtBoynnV1s2SJo9X3NKDdJUN+v38G/Vl8Bt/W/HGPu8hjlVLI4uZ0e4V0
5WH0dRu1yTUEnxhVVILYCZ1ePWy2bbE1vegfNIDgpjhNKMiLDuKoSP0oit0LEgT0kVyrJ9qQHgZT
HZWwNr279LBd//qk5g+7CTH6O6Q0U63Os4bZ7VtQW4wqMev1B6ogYNC0yVpwiqiL918DAojsL1Xc
avqlYKGWPithP0r3t08IgAW7Y4v6TbLKzjGBi9hTH01UI+E78P0NRgZ6PwXY2wsFHjpQoKrtvj04
agjhOESOCBj4/QjfyBiRaKC397a9/Bb+B1iVkABGEnvOZ9NDSDQNu7QzPCwtaN0RZjXuPC8GUqo8
A62uVdLEr/gv1JjbmDE8rJwAu/lYA/n0i4GyLRRYeVicE400s8MVd5ZrCNKSEvQjCNwF9VX9yxHU
Y3KqJycykyosL/MzldGG+QKjTYFHEOQkXr8m3kUN30/3Upv3Eio9Wy+6vNrufhmsyz6hOZB15jzH
7faKdB8wIQNJfpEPNFD/gpduqOkW3iK7uPbpkbJertMvBm0J+ZldohqQOW0YHAUI9NcqwLzP6RBV
m0ZzeKdLiN1K79d2M6vEI/Sxu2bgv8TDLyyU3F5jgBzOXTM52I0KC/lP67vuI7+iop9S+6niNVAB
USfvRnh9TMjGsnOgaaBIbRgxrcmHVbiafUAhvg0601iIUOh7wX1/wSd7s6qdF02+vdisl8TIje+Q
ug3BYJeV6UqjAzgbaSsMKGYuBTeW6AsaVZLVkafxrHVxhVVv5vdhKqfgBs0ig/BQgnvilWXmzFxk
J5MRO+S5AGOkkI72x3OZ33fPymezq4vhVduaZ8aE9PieTvr3MGN5yCifH+FwD+6t1OyzISbnKe4c
HZabnPLzrWOjJsMyXbWIMTSk05xUbEpuo6/J1kqiT/RP09sgP9I2x4qoska9WdLZlFDuOHlHBI3O
kPzvMC+IcTqnAEjhzp7EQpaSmSpssSpcCfbBTntPRywJybXNymkcd4hHnFBiI3y9yOVRY2FWedeA
nEzSVwrr4p3DDgiM4dz8BNsB8emgwYBI6WZN7zZBFFTko9OKsnD+GYgKPp0cVN23tXh7HeWP3Xw+
36FognnDwDhMJrs59RqkIkgmdUoqJ2O/557i/qYHgaN7oobiOZ6j42LJrst/i3HPPvmVd6a+16Gn
0H8txNjqhhO3Mso4IfmaICT8MxXDrFOfzgbBYnzWrelBHBJk06IHLUB1pWfO4QJR7CZoRZhlspuA
jUmQfEeiZefvlmvgEyvEL8cMqXSTLjTRYuH9Lx0rPUmr1pKwiq7LkhUErLjS4yWtYpbp7SMPYumy
r3tk3boclsocx5HvbBcDo4Pp85c10CIUJL9yNTNYXfVVkIqtXew4w0K3LM+LR95+EcyGKe6iGx3l
v5sD7X8sVkN9AxsZkWCJ11B96rlQK07cJ1YjwMyKtP9tz68sazVieB99coQDCMUJ6ZMfAWqN+VhH
9w38ZadTxoEA1sW5Rb6VhlIz00n/eeVODCCuxmS5JhUiKuVKiDm9rv63F0866R4AK6DBSVpFf85M
h6nc5nBUEbZCCaSNcnLTnf040kdU2Gzv708Y5nC2Yt1ZrQIrlkQ1AAaEl0+WJb5RKqNMh8qiXGT7
iRg2tedbLEaiKKXWi8SAJCi7k7774HAhX4Ux26wwjdtMJ7jpzRDwNDGkONBVw5eUX9dy4tIuTYMJ
Vg0HPHUHg4m0XX7oSt693B2le9zgf05Rv4MedlJEb3LPe7+TOfO6uRwKWT7eRp+Qs+TmkrmQm+Ak
so6csROtJR0ZxX/7v0iM4UZxNJZv83/DNl4gkzPCWlLOht0TpI5f0V+i70mKdM8b/c6Td/EYcACm
P40oYrJK+vEb7Juxxz31ynDKc3IzomDFEELhk69UXyyuVKsc/i4TI7I2aBO9nT9LHeheZnp9w4mx
VB5cWEzkBKARk2VRpNd9zUoMv70uoES8ecZRnIEacUMvKBWD0TV0K3pwonAdLkecMiJC0VjTMUA2
mQiUUw3yZ2aC5Lli9RQhCsQZjrbrrR39/f1F8W/ijBwE1jjB1aCyZqKVdDgUFkRm60ZxikLnujJl
hNHmgWrhgBXo8Vuh3E1RLKo8sQRXTZw1ARD0rjGyUY8kc+3RkQHDY0oJ7KgPZyf7wGMHu1Zf+kyG
CSkeLWL60j1MD5N/djkXnDcmu4MsFYXBcuGbS993p4epO6ethi+fpWqWwYYNl2E43+18Foa1DJnM
ITneeu1VOvRhBh0zTpupmcsdyS0o8E7gBJHn8VzqFk/xZuVF3ArPGgwswxFvHG/NMI54Ad/HDJcd
I8bLsTymvj2idYqjMsSkHFRr19u1rBN0kPmF6ftLinsyL+WSwtiLohE3iUucm5OJ688BiPhVCLeV
uSRTNWTx9HTbXod2LGd8MsaLLnhXEHDSthfIuoqxmC3PIr68ejy6eEPcg6nXAFNLI7n0i/PpI7xm
ufGJtO7BwjeYqMIdv4lptJkEqCtRmhXXs54zpkvEANiBYzKJt3S14r24BEVloiG2ZB49OJrmxHTN
Ce4uPNvMsjjGfm4Wrm07ciJvvZTLW3N1DJyMB2p9OrYiVmZyapUxpmKFlypfqR58jcDCYTj2HKer
O9G/J2EfBKvgt394jiyrTsRHePs/6P36H08C62sQBLxYRLLGzooBsaLfLdOHimE58pGVTmHBu4eI
9mE0PH5alQFU2EN9E7Pqpx8dzW0TbYdlZcsywbI42stTal/oynvbS7ofZa6o8XzJIh/DIpX7LbsC
42nDj5bJIs/oxw68KDOjPS6l4zE/4+e6M+QEI3nm2RYta2VZjCoKt1aNvhjtYvVNX3gUYW8swArL
vTzNgvWy/Yiyh3iUhbsefX/4/ComLOwlE8g/8DzIScme506NgRs29PXSnOz8UQGJr6Ej+BLKshN7
3p5rl4WKmYijE7dBFir2pjH0ESgeT7kaWWScIS14ldVQndO600TQhjWFvnSHelqfs6Dq4MwbwcQ/
mI0dWw5rLrc2vhv7B+mbnMoar2jPc0pT7jWfxnNBzqCzSezTAY+NYRmB43HroigOkS2YM93v7KuD
7W8elsYkNd2J73OBD3M+n+Bwia+yPOn+xOU7+cVyNzl89Km5tjmA7AkHt6kb7CC/1X9gDAzXxEtr
SUzAOwUm45wcx/HstR0RyBp/0Zbn58RU+HeDIodHx5HHPde9OABsZFmTzRuiB9v34stzNh6P99xC
7rGOUdXQcmKujaNRZeT6rOF0dnAVgxnZNVcPwwh45XuBAzsEEP4zcsOJ2O4YIZx6keqxIn3BhzL3
vW3Ea2UrjHns9MWPo+AuFtYGrwkb3MQ8URhnwhA+yG7+McKzxwPMHYQJI9yFsdc2m14eBC1bNaaD
D5PG/dB4KGsBL2gY49ywVm2bmCuAwgySLka5PYONiIL1cwAJuaeTWisRVUcjhaDqw0YZwfxY04KY
Gq/Zm4LoFLAWoFcl9EGbva0zPa7TmlXUUd0OPB+s9TrCiqC6faJmTM+fqVAEvmJLLNOxAyH6hQX9
Ddp5xiPUcT/hWaFvy2izy+yLFTa0Xy+nk7z7tFHiIcniSUh9BEdNRa+x2nuONeoPqf2NwXtXSpCy
1bk9+xtAiX5FJ1TEih20st0D6lQEa7aeJwPZvn49Nrl7HQuqT3lykK2qAKrouPmjGN+R/SRQUVkf
eMkObmkgZcDrrgrah9RtbZLBJaJ3Z5cM1kiLQX9ciwBby9i2DLBlVnXI1AHwKhWi9AoH9aYAIts0
t+Uu8K1qH1eiCkaP3/w+fIPtJnQ4Sz0FPLY5lzIbGzTqt/dIRMdOUXN+Hf9gYJS+MjRjs9VrUw6v
48ayv+R94sdMaYJ6gmi3waJjyyjRXmvOtYM2gEH95NORvPCoDhKogPvS60497iEkUcRkn+Dcbyi3
wikGoIWWp3IQIVCjNkeFTEi77wCaMNkcqCjuRnRcQUIVdu6PGk1YkEf8vEfjsltu2BEYxrEU9IqY
t4Ui0oZYVQs8G9jkV8r8o3QELi704dT9MW3fDBgYI41z7QOlpMEZcjVgNbZk8b9anw0uCPhucgqi
dsYn1PNyg3ap+MqRvngJMmhN6zV/QCqkUorGHfcZGLuzTEv4EJfhGwjgr0ABhjaJWm8eIKzS0Ycb
3XH8DNYaJqwSMsHFBpmjYUmhxNs+iIhedwA0fUdSFVnAMUAzxEKIr9SRxb1GYnJ0ZtAwJkoMAbUF
DDCbh2wMWxckhQr3iTEvWN/x15QPvlM6AL6lOp1HxF78e4pCiYf4xB9FWpoVabnLI6lfy95zjvNo
/ZpD29Y7S2iuQOYSXjIQBDncW/BWIwSAB+FfXmADSyqTR3w6g8QvCbuosvL9WV8CqhPHoZKAvqKI
v2L2Fwod2ib7rKACn2P+pKlJRoWrhrBpnWNhkL89AnOCDg6Cfg6pCDIA0L5xWS2ZPvQ0ObShwVSW
muzHYh1uuGR/hHzPQHNecyD37xLgDOBehqOzFMfBvmQWKKY6nBMDBK7MSFJAn0PJZnLVKKkT8Sii
g0X5EgNRZBf1NLpIRxplDgayZkJ3gZ8xeQgA/SE2k2BTTqiY0PCsD1xjlw5OUV68gIKPKLRIPeO+
aQ8YAT6dSU4tPzh2rN6fvBjeGmo9zMIBTE6I3XHrUM77f9AVzEbbouutnD8orKAhxKF4ThGsjVqU
SwDOWtT6oMXgeyRarsLU/RpLtNu4iOaBNz1AnIdp1BzgI8YgxvnwibwjNQ3OgynKGMjfKzJwzciH
vIFaBjdbTlEQXCqB1A6ZsogYxb8hg6vd4+MbiFdcEPfhP4fbzK2TmQaLmmY9Zckdso6x6NYtIZ2X
85p5K2kP3Wd3urnj/t9lCGTlgE1QX0k4ivrXknenCDOK3AkREJorcWPK9x/LP3u3mk3nZUyuBhxQ
UvAPeRdyIaP5ZDp9GrT4GIcluy2NQaPLRh7wkngT3VnCW4Q8TEmpa+Q0m/S0+ukCyVvThIPmXOxa
/wXobOiHArtb8gcyMlEU9SdE7NMJZFxJ5iGC8yW2gnOwhvmS2IetnW3f3dEvrc/Jbpd2KBnmz7bv
Z7S6Dn1CaDMMic07/EYzJHEUJ+8tIq3kB9PpFGCaxY48eC0wBokQ/3DsfyHJllhpvZzvCPeIjUeh
O50eXPIGsT+XeFDiLskl5eRg5fFQEJgs+fH6iz0yNRg5sMi5Stoj4IIkASNWnbW9JZMakQUsl2si
XglT7XAUSuDPP+t1KHKhEklxCNAaM1yTN46WJDXhiIyarKKmubU2ACkkBSDpIJ6XJGK5hSGGE+8R
JhV1Piespn24ORDEACVoTJJeU50GTP/qIPau58C0k0MRZgPkI5yupUJDEPYJqhru758PgZV50k1/
SkzBeLkHsYmVyGz+S1IYl7WYVe+fPs3GQB5cCiGx7W1tyZc8z5aUWaAVxKw5I2H5ahPF5qpCEKfD
HBfQLdfODaod2I3gSDcZxckc/0QRF5oTYD4dsjo8zM8GJqEmM246GfVs2x+4xHyUWdl2dX9nkjxw
azkthmFNXCbBbLyW27OU3I7ibDCyj/Z2tFxyFuFWAhJuA78mvndKGWmRA7jotKZyl+Em8cxjTCpN
4DjTmVyrcBFtnRVRxPvWIwTfGBsUFVGe5ZFwD8xlppNQOSBtsdBUJuE4HAl92XR2Cfr0hdkx29wr
caqujR2kDlECRsbTmHQ5pBSPOSiYr4lynCmZwfQ14M1rGHj6Ej8nJGabjkJXrAS9chvk+nKES5nC
LMMclhCYNZjVnh+xzPEWqTOgiHfZcAXbmKmHt7xP5X2QTgjvrKhxYaSEj5uZtxBTeojDxLhQ/S7Q
yZldpJhRDjjV1p2z+HK/zLG1CWBKD9OYBcNsQjAs9NkEOGUGi0Y/7M56cGWOGau/l1kSvtb68G1F
SHgQVlMS8wq9DN6W8CTxAzD2I1A5CpIif07JmvB5HAQnbMtXpM4qOaBiNMKAOHa1WdU2hlJWELyA
PY3gZd/N4A75m9YaA08hoIsrxOiLRwC9WMjRS1O+KqM4i3l3x6EiRPvm4jMmZu/hxTHm36hhIRii
K8Pn4D14WFe3hSZJEvfRTtA8DUkRsb0VpryXQcxM2eaMvqVGvaH8BqCHP9yULutsCtETXJaKIVk0
6FgyJm2HjU8qJzr3UD8v+2qruMoCyRFPkuyc5knYpeQhTJunHt1CcOXRbU8LQD7Yqi6KImswEeQj
WgQIayhwMlRYA0PYES6U5DVbCWGI/JhtzJ+5tMOxKqGM22OCA8TZb3387ce3j4sK6PA0gP1ON30n
VCbnQy9UnbRtdTO9YhIwL8c0eMCzbb/Mm+pfEbrKBy+IeIn9/QybMPO8rxffyWXop9SpMxDZ0/Jr
hj23LcQqM4WRTveJ23FVLO/7cNSKsTZgpxMKxggiZ4iaBtGp9HkiLQznkJBolDjsPSS1W0o/9h1T
7wtd6gpsDHHZgaGXda2O8M+gJjLVm14VJ23kbdtW3rWPtSK8Gigdtxdwvtnq2kjoQhJtr8gUrsmW
E+0Uo1aJZYr1uK9IRKD2aOy0PXxiEDOpgtbJq84F35avs9Fpz3ups1aU8bttvCjz4oD0REPi5Hbb
duP+0Z9dV8WBlsJFZjw/cBPZVIshWoJkaNPOmb6NT4oeP11wXXXw6sJZHBXcJ9nF5D/uF6I5rIqs
O6UuwBt/CugF81dmk8fKBbLBI/HDEUFMmGHCaRl9dS+CqrOGAPz7leSLWDOLSjdHiaO34URxLIjI
2AFqAmcMxgtJ88ekfMUTVwgdL4XzkQZ6mOwscKwB0IlMiEK/PM9KJylUBHnk4XvTACXdyB94xajP
0KLMF+Lhi6Pdj/rseM3oUbjUaWDPfjUSPzBvzp5cFAADTrn1XSi0Bs8q3oABCAhlPqDv42TlA6hc
wmTm6xVerI9zpW047mh2Ofty9y8UNYLKe/fdhBYkPpvuFloJ4opo+WG0u3aR+eUNIt2Swl3mvO8r
qoWkXO/WFee48Lh63koi/FbP7yDhAMdt8xy3Xls84C7TrlGntAr0XyKinBldNab4xDPSdyoElVgm
67fKz/nhpytbgpRqsAWBfZJO2hRDpFylNb0LKRqlJlSJT/fgnMwu7Rq7NJ4T2MRdPaHifcT3L6EF
qt8YdJZ31s6XUzddcokzFkp6q9OEsij9wSvqVpxUMux9FPToQErf+IaJ4MS21Rpsy7mabbY3imKo
J8Mr3H6YaMw6ikJwZzLeU6joLkFx8C73caO2t9S3hBGgkSOgpovteD3dphxz22nR8PWVNGVL3LtV
0TpEVJQEoItZohSbsl2j5zbvHf/Z3lMtkhfVpMClx8MLZ4A4fcv/jhy8BWmg/yQae+d4fJ1MXo02
QXLb90u6y/qwfZINFftt2fS28ClRoM6B21IHwk1Ni175XW+JcosX8jZIATRv+wZEp0tSGtv8k1tZ
vjk2QrU/E/6PiFIb9OF2dhWE1hdcEJLLSlWM52OCbODfowfa3/SojT9S5/UhAqLw1oJccxsVVBtb
MQZHcFYqqn7HgFi+LHacyFUZ44NUtOmrgVXXPk/hLMAv+n4fVE/NTxqern2sd8ZoNxIjcxoI9lb+
se/A8aw0N0HX5Wompf3owtFQERp362ZlzOti3qfu7qEJ+WD+i5zy7SJdq+1GAvncvTUW6m11TR1K
68ceukZmozTVDnqGYnHef4Wfns5cyQgq198P/AsUzJoHStNwNL/wjT6TV8fMOoaquXTFzR/w6SoI
8dDGyXOkc8RnBzkrBj0GIsQM/3p/bJoqIZdiqKdJTp5LxX78POKh4uQtW3ERdMGHpolb+XtcV17v
+/fpYGRowlPoLSG8kMii2DVX6BN7mKRa0BYziCCHV9jDafzJLgB3rd60OAytlrCnm0MgqTxkQmX1
AkNaDVXloJi+IvLaepSRGl9JoK+AOu49cwE7z7TDke4UobLGq6Zj5anbT1fPN50G5foZ39jSrNPg
uX3QeTcqpnwGQgcwJfBowyWmsi5Yw2WJzaJWrtPvoAWiP+m9h08sRL8Gy3Z9SGnh+klFtw802LRL
G35Be5+rPh1MsbrsTxuqKLbSIZbMH9Memmwvsz3OneMhmXaE2Wt0+7hdmLViX97oIS37SKrqNyJm
IBOTngIezR6lDlo8zP5GbYcntjrVbWfuDX869J+QzlJoPgDoKp1zapJi9VA6pVNkx+rZKKzWqt61
VtR+37sSmbChEitK9Nx1CWjo1X/jCWQ8Vh82pxO9EQmGuS08cXiehUQK6+fJnRMYrvtxe+eJpgVH
DXdY6WO6URZNvaRlMwsS8ICIIWnfcX0jVdU78LNWKo823YO0x7boF7u6PWXGYtxpj+64L3fDPkpo
FMqnyTgH0UC00Sy+53m1O7H7Yz73GaoaWV7ChRRLxKQA9/ze4k79uHKbnUml7Vr0RN6mzc1VHZ8z
n0+FjUYjRYpu+zCl6wHGJrt7B0V9voGCADUstRvJrH0f4pLDenotflzN35/wG1pNjfYDTHXoVziP
L+6DbkhICmPtskD9ShmfnvaJPRe6X9/I+u6TFR1KFM5pb+dyWbS7eppNPq8Azxq6LOBj3QufP7+Q
2c+zW+FrV+IGuuF7yJ2jxb38tJwWPjeXwbOE3cjcxLvUQef/DkcClOoOl1iT4j5hhPqCfwQ5jJr/
9zXI+OBTHgIfSeTzAPIDtKAQ2j4UjRHLpVljLnOxNTW2n2+nj3Kr0CrJQhAif0XgC9VT2q9pMp4/
SCOgpWluVazKx7ycXzSany9d+Oup/zmxe2lsK1oWdtSgPnnFacYLOELL+uK6nkLcRJiLp5c97dEI
2cpoiz+7CVyu+JhvcAuCLZBAJKjPA5bFY+aA2WUrhL1OAUyNR734qoFSesoFzAoGjua2yMPUAPKn
wvZzPDIB2NkIqbrsXpASINCpPe5J34NgkZF50sfNomFwEdeLnfb8S7r8JmRQPVrhz1jbg+HBrRdi
xaXY500EML+EGY/J6yWCO69B46+ChP8mzXk5b6rMjTfN8xc3K0aQV+FtdP+I2nRAmjaU38eEG9BT
D6PWZ5Y//l5sxSy8DdZApKqTLg1DekYk8KWeA4d1oYyaET6DH++xYRHufAgUdczqTsCQB1R+dm+V
4Ag2My7ZZ1ZS+J37J5MgrGKevQsdeWJb7IKz0O1Nb0n0wRaKkJiGgVHf5rZALuU2dqgp9v/o/yCy
ou0N4JLuTmCmFWGrujyLGl3OCg2zBIEVSt9UwP+uUyVBq8yk5fG0aYHswXbirsBgOSfmA9vPI61+
BM2PgJ3iSMLRpc9Jf7EB0jIFTjiDav1ePIDYmnrS0E+zno2WDGQpsM9Mhz96fNv09TGRy5WKYgbP
v0J/OwlOdjLYrqFQNcn96UNUdTha0EY/+uKxv5fG48CtIs95bjVPMR6glsLMP057VNly0ogBtNZk
dx2KpQ5BZrW5x7fMugAha16amf0ZjpZ5z6qurjxFFIWhHF/d6j+ezm07Vazbwk9EawiCeKucUfAY
jTc2YwwoIgjI6en/b65qe9dKWSmXiYow5xh99MM4Gj+upH21is18jvzzUcU7VIgH/JDby1umbIIX
tcTRb5hEaNvOGJXWNjZ27dSaTF05ppF4DoHBfcvuF7+hoT0+m6Aju0eGGyYfhrPX4b8o5EOv2i2V
8ImZSx/0k1CBOPt0S94i1+ZTv8OHpWao1gjLsPSgs8jcDhx8sNRhC1hoPIWrvVHMScgyH1t+bMBW
Qmag3couvlXs0IBqiq8Q25H5mavW1isWDBx4mtPzckBIffYl3cUKmRqHqHTeLfy8sF1+SJVPsVoJ
qhafgnm3eT8A6ObGVo4vvWS3K81CA32n5Gvp00e5V4/3YvfbSngBTA6co1MUdWwy1bDXGqfdlPKh
pzXpwzSOINexfNbo3ciaDsYAg2DiMAMgvgrbui6zscUQjkLpa8uqyqv+MHmdeqxIWKZwRPTBIp+L
hYEV5hM2C0Rb5y82HyrLxO7TQL3b6hiibbG4d55ByKHxFtrW+zuoXn6PLfzUe1/gzoO6U8Q9rAee
qLFVQy8aXJWiA8FbP4sbT5GDgUroY3a63/10VVCf5/GYKkwci3xsnYt1gtqlmGejhZTi8pV9ooSC
Qt02+imHwN8KIzkcLR9mf+s0rxdaRbTbTZgNDq8JvDZ4E3SM3scut0UpJOloD6gd2mU2AJBDvda/
itVHdRDDZdCZqs8/35we74UY8BdTho8nX/qc5paLvbmjNPnpY3u04/EY49Cu1o3PVg0iXeNbYFy4
nxPx/a9xbnAsciouTSB/DkrNnjPm1AKJn049cbwJXSmB1UcquDRWk2Y9mpjyC13CGI4OObJuk52S
XzYoZH9GIGoy1XzWLkaJveLII6ph5hLlXYDtBRYtkJgVhakdoDJbYcHmIYWjWp138NU/dCGMcOQO
wUaSnQabj3nyOVKPg3S3T5fil3abNfz5Cz8b0HqhSZdutKrvF8YG5VJi/IIjz8O9J3bLBXtIx/bo
W5PJpxNJXoSjATFTOLLccSZUia/9jHYsielwSlm1Fb47b6fbz9PMSvtBSXOlQHl9q7I5IaoH9i12
QIU9vZMVc2pWjDAwQTig3DreSX4IyQEcqKxArtxcAAXwxLPzFhcO0OpxYssn1uPpdVj04edWMufE
Rhl9NKLT6bz4K+NlAyk3OlcQQhFHHWpaE6oQHBN+x6iKYOkTwFlG6pRxfGHSOfcoSRlhHkZv/6Fc
s2kgEmxZzlH0NMQgjGCwtQkheuP78rmivJnEP7put9yfBJz2Y9WHVnxWnE6KKEhqvZ7nus21jMeu
cDUay6eSJG8dJzGayZf2p6i5xcPlyQtFgl+8v8vxPEGTW5LHDAYt0cH3U3NYVJ/FOywr+GSUj5dG
/xUpehDor1VYXfimLne5tKWOAIkTZQgF61s+9RTQjM/SPcVBNgn6gbI4Dx7Z6fXx0V9Sy/CrNucC
/yROh4FVESGK5DNnUZ8ncJf4Uc5OdMRs1cpnU4//5CxxpLZzau23bnBcfu8qnoIPn4ITgUCxQ4on
HVVIlQxwKXReTrdIDeBFmrxzqOvHunJJaVH4ZF/O63ka+sMUhdezfc80aKRlSkVNjZGwBp4jGuGc
ghgaKGqSMY3oVOdj+Bi+Birz4W+e5a79kLCYbeXi98k6KuNa3BY3XsS5L8xShcyeerH4P2vMopM9
Xnb//mKWFxKn4y/r/O4r7LKM3aTuULX7d9kSPA3FWNGiOO4sAwHBkyo8T31jT1QZo0KMBAB+MTbF
3xo/O647Rlrs5jDQfmtkcL35nMCKpXmYt/38eWOxPP90OKa9gk8/H8GJh6X5pTC/fv5m4Siqr6Po
E2qBvnv9lX9NOdMX6YWFI34R0Zhs4ejn9HRwRDxlTbzwQd9Iv+pVW3Duaixm+OCbuKHTdWG+0l2x
jA/7VYNu4Te/ZV+D9xHGDFDyWuHp/9zSNKhwJyFsoNI6DL9cZH+SxPD97Cmr0Ua6oLjDYWUpBegG
LsXVwJAfDm4148PJ4bEYM50JLTyP34yRIHCIL+xvFOuzf24nmxFq+Gl0PnVXhmR0rIU6KwAAFbvQ
l9g5ZJpZdbhRimWSbYerf+DMuLNCRPFPjN6EYaRdAcEkIvCGQKXjC8s6lL9H6VdB9L/hMXB9WY0/
bEhvusTRDyI26Qe3WqbU8KY2DSgVF3TNVg3VQHROyJ6mjmZ4cINTdm6sWHvT+HCRmGUsUnty2dNl
l5YEnfk72X5CDHtiXH7m/QkBsghaay+M1+UvETUyqef6SY1AABhX4nlkgNLKo2Uvgh9Z5+40YJTZ
07f5mLJs28NWu7K6vlbnwaF5VhME6xyCWYkbO57auaXEcxySY4cYMx0fJqx1JHAM5BsmCO0wwvUl
vqjKPKGsYJz2LfT1KJoNZFNo1HV/OmKEI/3GwOgPQoNVmqAFzpMaEaoCaE4DubKfKV1vchwOM52F
D4cH4AFMHpngA2SRCSutupR4alMhnOtLOr1681q1wRhZ0Zeywz/jzfR55OQT795tUxRvY/JP//Ii
Sli4K7ft7Q+GSItiWR3SnF9i0m6qvfeckm89T96O/GFX+KzKclsbdvFZGXcouTjzjrjA2a+yn2Yg
oXX+aL8MdvL7A9OmZbbUpGDKidGdP7OOl50X9vsT5Rlsdh0ux3wYKCoguXXf7TOIHzd0+pJi8aYp
SwwD7Znu6TUpHOAYUg+EzVaNrXTiPbp6Hg1GIjT9Mc5IT2dSWwkl8Z2DO+RHtq/HZKM+F1juNQZQ
5uu1xl9PwT+s3aSkN8fqMhu56TiomF5mrigO4q9YW/eZj4KapfuphGDT7+T4ZM7WzClEcClQ8VHS
vZRlbV6xMHCq/Uo6hTwuVSj8M1/HzEPIEebnPxyNhS2Igk8QwLeLfJEdAFY+EnSm0v808SgkPxXX
gShR6t3zG+Dmc6HnwIfPrVf0r0Uzp/ZiN4YmQvMBcj2d8yAWQ+L5Pi+L5nYASMeCh5E9YPw/wF09
z7j/IXLEW/Hb+HEeRGVMR06ZwDf9RTo2O66yabnkfL3HdpPNp8znyQtnW3mLexTZFX03+eKIy2Bb
oMtXnJSCjr44McHJ0w2/QPx35BaVSSucSyH4LfASMyagVZbaTb0z/sZfDTq2LoCPgzKYc/0P/J6a
htfLLsvv4Id4MBbRVLa8Wy5VJIaUloTQ8f4f7J4YGf7bDunfMOZjCePQDIs3QlG2WshPmGwfddA4
/rKscaMyH42TPPcjJOS1dW/VWf2kHpWW9yIYy24KTeBo/LESYE/9JHuXkj75FRpLyUKwwG4MqscB
gZvAEKlc9i8LqSOKeJRqPIrtm1cG0wVbORADXjrKgBdOeGTbvZwRu+Md000+Zg4l+yYHWZ1TvMMq
AgNWYT6gomQsiS4UI4BMqI9hRpCv26auELyjAGGDp8bHEy12yDEBUeUN8o5TsAmIUSRvJdaE6Ehh
Rl3oVzza6qkj0aWI4yXYDqzY9/NWJx+NNySHdAAjlES6zS9A46Zpf1CRODvp8tPRUmgF/+Cl8Mp4
Kyx7wNlo19juay65a/ui3I9YdyfyappcEIyhzxgjdkPhBzSLFJVlHJs87OneyCohVoBHwE1MLKMU
QWfyyBlJPvAmx49CBrk1Qb2wMLpFnS5KyDUkAVfulGwJNtlMAC0yCxXWuDUGVsVchT/5djWPl42z
DmQfhse9+7IyYQZnaVfVZlrlgst5uYm/7xwXDRgFFdlb0J7wMnmYYH7cgx2VnZn711wFYXqYDJvN
9wGdAEOVzsUTlY9qOTpQujJ5lWDSq7NziHM3znOjVbKo/mTkZLDuWLnVRaGIQlj+gx/zVW2K70+o
QsnJLpTxYLSPLc7GGvhWsiLwellE9O+4x4DaO4bH5wEN6A0lBz0rT0ZaCZNyilC0VY/59LsPmhvA
zi2O0q2xGYfJItn1X5DUiKyMT3ghBIxX5glWP6BA4g0y+andCv4voiwPizl6KCpczJCm4X15Z9LB
BBPPnLkRDVZnwW9xpubLuUflnJwr++xi+ufU6FzWyVbYvCLGP0JFoEW1cSlCmkXfRY/DhEcKx6ys
qE2C+61ipCT9qMZsQno3oBLzCy750/gC+4wrwvgqtvUWgSkgGgjQeT0lU+PjVy7aU5f+lVQDzMIc
Ll1XzPOE2ZWQXE9txkxQpe4+HmKMpDTojnWQOz+VRf0nVEUeHjrrfGms3kwlwWeOtPVSBMOGGBGw
yv2TjOECNDcCQCYm8/iADZj60yAm8qE7UHvl+wqLR+bOTrnofS1KN0302j6ifI9helgG8vf5d4rl
8vcHtF2eCdu+4jByjGgcDWG6FIkGrwikpjibnDPQJ7AvW9zX5+/zqnQ/9jNo7XSnrsem0PgzOMN5
p2ED4lzpv14g42imlxRamM0NXrsfmLMvIT3y9wYJCVwrwk/JiReaT4UkWuXqKEeNH690e0LLPmN3
sAHSg/taeDC/b+UWFZs94YMcrTum/WMslbEggxgAh3Pf3qjEz+QFP638ySo+a090yWwMuLEqZGrU
vxSCgkUJkr0FcpEOn814z32iX8ZxPaLGYd9gu2HrAWDoxESX5JbJbvSL/ss/34Yrxx59E2q+IHPw
12UMT/wnpCZY8HGoY278xG2EDWDXXzoMFLE1wG9oCJRvpkT+iDFZ6Iycu1+vhtfsA5JeQid9k1SH
uxJyOo9IiHzOlBjfB+PSXu6hskxuiBTrK71NgLdEeP7CrcCdhBXWbtX+9VN9v2hTr07FC/u+37zR
4U39VJgqTmHmffH8Upf4zFnZqvuTI2NBZQV4hqoP0F65dSmSRWH6hyci8SIlp13pvDnpmA936OJm
A4G3zWH8XX2X5ex9NUAJclPngmEKC6pVsBECrs11wY3Dvw5NRYr7NII8SCr4Ss5PjFrhzPyAErHO
wAuAYwPgbWK5A2mIC8BmtASlUcNqIrfeh47hh5Dcs+diRYy3b7//hAWufDBoRb7X2aEjxlIkDosV
VyGDoXxNVAwObFcgC64zjX4VdQxkM+oVMWzHuPTlUWpCORFO5lAAbIY8vCqSDFgkMY2ALi4ygnBc
nmfQVICXYCyBaqZO/bayE84qrcX/v7H4plCllOKkPNvU7vpuwBwbY6QHo2h1md7GkbrWqGEQw1Mn
sygSJ9Mv3lwqDDMoESmKWZ8UUM1fdV1i301B6DXLwmWGPdrI4v7G0g8xhmBMCemeQCpFygDnDY5g
3GZe50x8ZSddAADi1CrGnt54qDvvjUV9+/HGB+zVX/hcIOhEHN2s8rEXExciE+c2f2ueFHsdiw1j
0dbO4DRrTtE7b5adeN5G78kmn3opkU16gHS4RH0qe6nxc+fFtFwb/eNUNPt8gtG2drSmzBUmE+II
PWrhVHLe8TUHe6wH/P3qWw5Yq91HlDrwPQ07qYJyZA112Bg7qWJu97qoZAVziYZnvCg/y+rU/aiw
dSSnsNKd/IORfjAw7bQeXznPM51PwfI8sLLJYNYgxna31rGQI+DdLcLmIh91s/MZw6fYLN25CmcP
pp2zkpNVoyOqnBz3CUBt1/BU3CdtjEch/789Hf+R2NO32npk5REzWSzIpVDdYNs2w+V5WVuxpaL4
4ZgtVcS++O5bog016LSxTfdwKSSCqO19GClYuNzf+zgmbM7HjOTdujIXK6/zDF8jZsaHKQCMGlqs
DX6b797ncRQ7Dhcjxum3dJ2xsU8jKcKb2gIHnVXQ3iodsI64PpgLgt50ZwNMtgLABgquxTab01Hk
rlr4bMLewy4nfomfPG0Y1lov9rE6qDRTxotcc9oeUoKFryWZPDSa7/3bsAYikCphOMp6gVkLHjSf
xG+1AyjlufUe8cJIw55QGtxbZRPo21ZLhxFsAhmgm2sTH8r9wD2t9fgE/IDcuqwdjNxVXOBh9KGw
gfONCQxrEgs1rADuwYivsGnIDdaLft1yqTzs12SJyPgpmb1GVpMakM8x+ZkQF8bvkTGwXCTG6UE7
ZACOD+P9s/8bl3v9GRrS13l0bIxTke1SBnv9Wn6unue10UStcuyVI5tBHNMxDOsMrbY8aWd6N6+m
lowi7bzQnpHBxoEjFm6S3RIn8vMz/KhMMdFUQHNTrcfb1FllcN2ZOGwVhe5xJz7oOC7wAOYuGLg9
8DhCzBzP6ZCTq1qZd8WNH0TbrWmyMpwRMEY5FU/QdCzd6qh9b5rX7iOmo2xFNc1RQUMdjpTVeXQy
NOHS3exSA0uQ82m8HB01/PT+Pl+YGeNmo9ola888lmesl2G6buj676R/jP/0v8wvo7tPveCLVJBs
+XFwQPcTwA16WSzRMqdElVe6Q0j8gNW4sZcvWNdl7xkMzh3SHQLtmWInwRjPQmIhlmNvMbKYEVoM
Eh24YEvMJ9zY0r+n8NFYp0i+gbuF2jS47+N9a9dWupBOYAvmecVwdwqkaeBSdcWR0mCaPhWDXh1N
hgHPh4tIOMeP4wPdbJ0f2/OiPWHDybF7Yvf3rZGHVNt0twrSLZDArxEyx8+2eMO7GoQu70ipRY85
tUe4m8b+K1IP7zc0lxmfl1L/Gvfj+HVQyOEoQ5nF+I4vZF2vQb8ZxkjNURXpdi9bGbkNn7JuSTV5
P06rOjk+9TAQUX/RtOwguBczuw3TgB6tCt8b4pqwTc/CdCP84WHu75iYLtJN9iVd6XoKlB7oDFbQ
ou/hy8OaYUU1Ua60I583VAl632Lbg8buq+XdN7wsFcDUY0sklTtBKYPCa2B0KnanB5S+zuUXQhuv
MAHLrMlmuqkYhQw2heD9YkBCQ6ONJAFRxFfLxGM4JovngrTS7kjekHAYan6Lb85bGnjR/mF8SN1C
bCQeQSyeVM/hyEnYMxOhbf7J9tomw+USE7Xv/AYbMNmCVPKJYQrjvr5lUN1fIdqokGn/E32xi2KF
FsZBvlFoJ/9S3jLIKhguUg1YtBwimPIDOz/s/2WPs2IMR6AjuuBmzMLXDCrYjW0N6Q/IHbuveRNa
OgiWFjMwjgSwufB+FeRPlH6365Xl0Kaj4tjEDj8MZxeHSlgHuFo/vI7NHcSdJEdqTl6YZgtb0btF
PgdFotDh4avNdyMi274v+4sl9FQrB30fKl9oaNCBd9V8180OaL8Pi4X1vYBP6jhTCwcci+1HlKKC
Jhakfuqr3Kou8zMf4VmKckil2hAiYiHOxjX4H5kOA/DZDwsh7xrP1rn4VxTJ4ggk9g6WGpEyGqbc
giQrWJIcOrDzCUbEuIvR1ZA2gvg05w/rJVxN4fOdLQV7E1nVWgh4oZ4hhesswVYFYrRBYoVUjv9v
uLez8BuesZGiU2UqelT/WmARFpi/z3Fymu7x6Qk6sM/X4XWoiOVhOvZvsCrDompBOWeiOwCmFPaP
YhLKRsbmRVQF+RkjZsL/to+MrUAIqgCx3g57CUUtSz3EHYggLPvjfI5NZ8B3LAISXD74kBBi8/kD
RBJGJPfzPRFvRH/RiOFjQQ2HjyGgHt7RJK7A5B+JSctLFdNeHlBv6whb8bW8hBYUsg43q/F+vD+n
5nj/uAKGlt89XqEwhTzsNEFyz7EN/4M/n7DFVBz/XWYu2qKJmkhbSGfA12FHhkWnk0U2azOXH8Ed
E9rQf1+NtviUVGQovXozOTJH5c9oB24FnEsnDWx4Ft+MGsAqxpM+t0jD7opXnz2ZHAT82KZzHBK4
5fv4sSzPnpE7EkRPlAec3LST/27HBj40ljxec0tbkuYWTJIBcU/m8pgBL40k4BZ3TlqaMTARhl9k
JZAWmdncfmIb6Rn5QPwVrcx/X6wCamZrA+EfYHaSZoFXybpYjBgXj2CS0EAbJrd8PWDFMqt5R0/9
r3kuJu9vSKZ8ifghXBugXfE7GDWLZxa3AFrsXyyR3EKbqZlfA6nhaU0qVDlPMTSJ7Y4FrbJheWC+
AfNVA0Vic8OP686cWVil8SMqYHofwBKBISlA6c9CM4ApxJfydA3FkRJ0XIBl/JcvxGnYHA3gA//3
9QSsMUfl0siA5+mOtw1riGZBYvn/r1eFZBJHwRJqBW0hQBz4EKsyt7AtAXr++wLx4htm4/SN56cP
Lia+541KGCmVUiTYLFh7AZ5j3AOFAlz5n3EeOzbfCLzxOr3+9y9bBl/sU/x+nuifn+em3DFpCkk8
oNTDePTyodET6rl77rwaBwxtQE5GjBWriRDNsDn+k85A/hfraEIbI1bT9kt4ufXo/ITAQKOHmvBd
6opH/Pcns0Z3w/uMOy/B8ain7BRT9IZOjMgQhPYV7hpqpJJdSxD7HBcF1OeX7qZvlIBCC04I5rIc
b2UGUAac8UXa5gaD10V5fES0H1VIXKoqohnwKjmPzZEB2kDTTR0q9B0CiZKgmCMv7qgqYN2Hsi3b
QDK2j27G9+v5Bb3x9abjlM0a4Qku7z9kBCdyFN/cCst5sAv1oB4gIFElrZA9nRhBqEuW/mszc9gp
2L2QNa/fy9TXAsiMLMmqK5EfRkMd4QIILV30fkIFozuKT8AyPSAby91nPefnhapbML7Fnxpn4Doi
5Y39Cxog1HHclBlrKxxfAakwjQS/ZaYk9HvP39r74C9P9M5RviL9dg43IZcW9GKhKQar4jalt0wt
DIf9ivHHQNgdU/L5CVdUBKdcTf8+LyEKlSgmOFvcH2Hq9yP+wY3qn8JXBQ+ZrPGLfs1LWTDnsH8G
wnlG3jN6RUVURtOgjGAG+IKvjIeiOgTMGQhAYn3lgqQcKmScJMnVYOtXgcu0RR29Rd/8XmNqyWIN
eqXc8CXuEoxXZnzzgC73OD6ujyMfbmYpeyoWHQ4/ti6ASU9rlIjv2xNt92l8S67KTfqRbyqeyfIt
3+O9uR8dSIHik4Oi96HUmQ4Ynmen/KQdaC5OBVTJfN0uc0iUGl7UzyjHMF+11fw41ra15hI7weIP
rY3R0oDwMl++6jnNBuWIMorgm8JQbmH0oB0oLVg08F3TiWg5tHg11AQQmveXD8+E0oejmqxZZRi9
Cc8mfAvvZgUJIVk3H6x4zGQ4gBwTJdlVzksDtJn+wxBIWMwsPu+++RlAwB5TL4fbhx5McYD3Rx9n
os6Tb15kDz968OlqqD7Rc+Is5BDItYHWCMZiEFn8BeCFG+VS9kUoqRpAH2Ifp9Yei/bsfV6840N6
3w6jqwFmi1vxBdLv+6S5hrHq4+jM7bCuOMfzbTzsIZ2n02OsfU+1r/P4m68xI0k9OZbN8aGsTuWK
boZTD7HK5wLf8PG4lNJefe7l7NANW5bwBJfHu1nXQp2LuzFyqgSvGVZESbpMgdBGcOZoSCY0YZAu
s/mnE4MF4xwyfCjHGExB/dkwGEl1GxOi/H1jOcdmD1tYuF3MAoDZuV//y4cokSIlWUKqY1BwJkFp
A5Oc4UH+xuTOwnssFU9CDbss8FwTgqMakEdYZSCc9/29qFqCcjGB94VobYL6Cd+G6Efo23fREUcf
d93Ogl+BNeE9j/WHULvTkMywohTa56V47O475J8Lthihg8nCPzEKWjUeuelmG+FgckecIP7rXPFt
QFJ/WKwcIUvwGDPRnwlkeFT45J2R5DZWbCVxH9VBSYNmsmTBy8m265ZKGaawziu6wvmrdJrKoVVs
m5Mx+PiAQ8eo3y77+MDsjJoCAk5Ze3d1WSYOGSmTDXttS4MvhWfYAtgw/klHOfUw16MbgY+DIXDO
ZQlfOKkZmjjs5Hy0tE8DlMXMA01mK+6hV9PZOBAF2AWhNGmVR5YqJ1WMthAjUAYi/LbK6eCVVU4P
ewYNNnabkBV5GWw/eJo2jtYHvDZ4PhB5aIr6+7LPnb4IuD912RPFZKozZfz5Eib+2SScdIFMaUtU
K0A6pYyNlzfVjCFHU004PCMqpHb8Y3yosGuKSuJu0i8/vjmHxMgO+RSpm4+Njo278pnF/WXCrk6e
VAXhyElehTjT7iOvOP/wqlpp+6a54hRUYZHgdQyvBC1M+g4lHGPl04uShSBCtOeDRQ1QQSDqIfIZ
RVh9fgYp4mRnp5bV7/EQPdiBVb+VTzzPmTNY9gZUABCQAOD67f2zwD3s/P7ikxhTmfBXTFwZI2HG
PL0yeeIsvlLc4VmuSUuZpnFyVKFJM43i1ef/hBDa7/2CWoThEFZ51A8FjG8opFmyrJko/RuMAZrx
fpjvM6Z7MAbio2XJUv2iP0B9zbl8noyqET9BzvV4QbLsvcodZUcOhSa5wFfRoLTisEhpg8cZg5um
38Jq4s0bqT8G7o034z+mhtVfsmPERc/MgoSjZMpcS1qN/5hhMdtChYC9Zad+nVE3FaGs4FTGGxr3
s640CYRqeXbtqB7RO++gD8JIuAjjvz9efnaZYPF87ZGXj65pmF2glZaKUPWh2IDVLlYjcnwoZTrB
u5Lc2lQwBs9u9EYocpZEPtBZEYa5/jdGWNMwAAMBG2l3LDnthxQkmNV+CMGmenWA1LChS7Q9tnNF
Gb2yvbio5JE7lsmihOo5frqp6qhTd9JgbukSXPFGPx//1C+DYaFw0qReg3X08ZHKwPLVK7tpWBUR
SbgY7pdx+ESylb9XkKCAC2o5hNos6EfNeMEqKCtOC2lnEjDd02LYnpIPPak879XhkG7qqQdNSCyW
WL0i82ovxnn7ul84nqmBTYbiwwF+V1ceodY+jmkKyW7uI91TTzMqZmxPuBYSPWpYMmPYbRvN4oN6
CPs066VZUBsR9HT9obtvNFr6Rv1KGcLiSbtAnE01RlXKVQaFCc1J7/OpNeL0SjzQDAy7pSONArIC
JGgmzww9nNGuYHAgUPGU/wZmXP83aTWlYVxW7vtQbc+WHkrUi0J2C4tHQsf0Lf1Kv/2GkOoI7gdQ
tzf5VTZ6OFl9Ai21J1Hy+/x+b6akQuSbz+bxSwHaHJGEO8ZO3n6u8q8aFtt2D+q5FGUDvsoktnTe
GVsJZqSSBU2gt5Lv5JvwMZCMOxEnqRVT+lBmsj4iMvzufmgdI2gKcY8AgfqzvdF8gjtBg4OrSQP2
2WjNHBRJAzihlD3mG7CY1zc9YUoXJTL7ICvgTYezawmJ0qTdYpVCvAVxoV5wibE6st1hSEEVn0GW
xUacixNyLBQejCTOf7RDlAXFzjjxBtNNWS7FzBvwBek9M23Wp4+BnbyOSXkePI+ZCcnS7R1UFqP5
fctUas6Hhzeu4aOY9ptIhD3S96nmlcmpnflYzOFxD29FyHacZEGZiop7QNjRRKi8Qj40MmInBGUQ
TMWSGeh/tR1/caAtll1CqZLjfV8zfP53+G7ndX7KICAELelVAmOGa2Cqm9aB14vytLfZ583JYXrC
ztqT9wqvgr7Vnem/L6JCw/Gv/H3fM/UYFzNlBYZX/UnTWYvdBEQFZmXjN6GbkTiXKLcYOkGGRL0Q
/9Bw4m79+MXsQ/IF5ZORubJijxA8isFSMF1kxZ/+wPaHJ4IYAYqAgYX0h3w2QXHyimELZ4FzH7Yg
VyULOEoUhvD0atqx/0cokP94RsoM7uXFwNiAZNAny6aCVC0+ClYhqPcQu0Z2+lngkBrfl5QpxAJj
2SB4+PrLYXWGIc0z8QIUnBHfc1gGHFH2kz7QhFcjUoh3Zbc4OkAERHYHQ4/sysGSz1uhYuPJYScI
K+IzYUUWDNIUFhOnF0wSxYHICj0Me/3sggyOa5VXzPgYfoCElpQwMPwoIAMwHBVMMeoxyH4EB0xc
PBT5HhIBGXi9zivhFfHj76/0gvSLTrHe8N7gleo9xDv12P7RgZI/MXHvlZ0SqZVHH8nKJOgzF/Eb
ebbEorkbrjmd7JQEBTP/UhiN4ynJ4ZMsZGVPw1Nm8kzeSJ6+ITjRm0SZqa6m19bVncYunQq17tuN
Q9JSaG2gvpi5HhQL7KlfIALgTrGteYL0rvtQzaweJE+9FovWTdznvqf5wWIIB4znEo3CUl7r4cP/
LPIDyFQAjO7kNKooDBwNOsJ5OeLsbwH6dAe6pjmsxuH7R/WNUPWm/gN/JxjlbhUw+HVzG+LEkrhx
4n/v9suqghQJl/UDWGPr1jvoVvGlcIwNeWhb4pyd7Eu30HHOm6Xm5QcBJY62JDUGmJObiY+9ZAgd
gwhE1X14UlQQxfdaHJ+EBbFzrVlplzOUvsRtAZeBWe1iffYF/go9HMsT+KLH125yjTGLU5zRMb+k
Fx0v69eOU0TlKmeLRBcIhGoxTSNrG5cO+kqb9Y/lhJ/B+tKiDBq59c/nWLKyO/UwL2Fy9mQEWmeQ
bzwzKQrdiV//xYsk/LCz7+RIMTVfo5r+YhZmkYg2a7no3WyBhQh6depRoN+in5PXtWiw1LzCVXv+
ksvg0McjkM7weu/c8YowJeZMwbg2RyKuKzsOa2YHTMnRmDws1nEByGGoCtjllD9IxmmxPMOMd+Of
GPvvbfZbhAmOxLfmUN309RBpR6VDtH6vIn0RL9QQpmCDYuSQHEbwJL6lTUla1A84s7xEJAGfle0V
GBDLDyDsgMgbtnRKxg7nm/cKcVSKkTUp45r9Ukz5D50LltFunZratwjyntJUz+4MdskJuybQBU66
O/E+VmnnQX4Y9nDYErLz5m/4L6zH3Wsuj52x6jU4V4iR6/y1PE9NYwk/NgsmZmwbAdSME7a49Tr7
65YGuABeJSbP7er45rwgfRT+kYwEPMn2apQsmSm6U69gvMu5Nl7qpwfwCXcszgAwsZ3sWNM9oTBv
bEoda0KIgAhoFP/PL19Rtly1Lc+5AhR1ACe/4svLo758ODjM+uN1vYDQCfAMGRB7XsAdkm2wVil3
99uUyCQ6idQBmFv/s7sCm7H1do4VNC4K0w0z6dEm3j9/4Dn5/fHNlhrVXyMm0hD3lufdc8NM1SKx
y3sdSquy37gBxEulNslrsfHhKq3xahzp5sR6BWOz+JKWMNV2xIPYiVuH+Y7RT7qm/a99TYeDABxs
4CjAHYw5SA1s3OJQ0Aur4QsSkfENejdndpyADwOmh+dfAJ7WLg7yitDsg3zVwslGqL4/dmWLp0z3
jwOvC2JXUELj4flm9z0EVn2lhrwBMKVnwBzKHHvdhvA2AHyWeJwZqCIYs1BJ0lza0pxZL6zhB+Mh
E2wbmWJ+Uhj2C5ipuu0+N0aRJA/+4F1tUI8yuAoaSFmXWrCcWkibN7p4emZG+6RTOPDMVwokrhH5
Lsxc0F3SB1cbPHrW+OHHrYWUl4lYaqYoEJlrNXOylZ+6l3Ooz8zCIsoeSpEK+AJbKXBpik5EjVBU
SgH4wkl8jsJhkdLMyRHGyIwKP4DUX9Mj9kc9GLLAJQn7hQ+PPAEe3ctku2UDxKq1EVAlxFQK9uEI
U7lm7fXrU+JLtoQqZBtTJfp3m+yALSsQ6g1zOJaYCS3xrwpxNaKnplVlSPVyoS/vABMdVtgfdYGz
gKu656+OaZjCqDDekzppwWoUBUlm3y/FUX0BoEHodtTFsKBKAKe8KF/JLt5wMk8iSu3FaERt9HAq
/7wnZmRNy22Tgseg47zKbjXus2k+H6+Y4U6YmgSIj14HLVQnnNzSqa/NKQTJ8PkDBfw+l/6qrRH0
nm7nGHCgfPsde/AoKBghuXQHpMF8GEU0+SF4hMEFfA9QGwg53RZOCZRaIeoAAyO5EW68jPk+GtD/
UG40UhUvWz8pusnoGtVJ6yQhUI4w3ghE3N2IYV0cnpfdkeycPyiB7Ph3dKKL17HFVHpeLKHot64x
r/zSlghm+JUWyb5wQPDN6eqpsLGWDgsRFH/thyftbA2bCepegmGwHvEY0loAshkRZYbXBFPrvJhY
TQBmuspv5++3eV/WB+gq2V5Z1dHgUhE/Iv2bSU73wwjnaY4WzS/Rr14Kcr/XwtLVPQIgl2/C74Qv
KiboJtSUtbr8XCdcYqNQX+D3AQ0Cmz9yKLj6GFGs2uvEKgPWDK6eeHl3jEXL/n+rboB9N+z2OMu5
giYHAU7KkNfoT+wyqlep+9xRSFwe69quSJSBGmDpxKnjeG7/6NieUeyCu4r8FWBd3DzE3IwhqAdN
KZhs8GVzO5YBieQ2qg78O5DuQPoRiC28eNPgvTAs8xlddhAT8UuvTVmaefoqJa3ttaIj+8c3Tr5R
L3N0kfsK1vHrl8mCzUyEootqjQvojxkK84yJXa8YefL5/UpHGwETnTOWXH/J7oHNpgfn4cFl0P+P
pvtaTmxJogD6RUTgzSveO2EkXgiQ1Hjv+fpZpRsTM92tK2TgUKcqc+c29XPrUJS3ZnpW2kwiVRRB
UH2Ytj4H8LAfzpOP7t1UkxV/PTeJ/C5ab5aBDyPyeClTvX/cf2JNMwBipn+3mWF+EMcbmODc8hYx
7gmx2OpQO+LMzaz6cwJC2jCKseShJ2LLmF9TWYIv/66LG156jcJ++7XunmYrzGGHqinTzOI5VZNt
VKZPqX3C8xaucnC8gDz6qekRH1fnVTmOcgC07WuC/q31jK7MT0aJLyxXi3kWWMVwbwmgiFc0wsrP
5L/Q8EiO9l9yKIq+I2Q6kGwhb2ZDNgumLMhDxU3d65N4wdKmFLAqz7+xiXIcCuFbVeR4yX6stAzl
KfcDKoKTMBxkWVCtwsirNp0/ho6DkCH3qRdDKVTI63s5cCQRdRDCg7taHOh9LxtldZIVrmEvjVZw
orsnsL/uLtu5+PlsnvqG6/lT/9RKetOyxRPTmKS1dygYT1RSfWTRoZxah8reinMglLbF7pLyll1Z
mKwZVNgC8EuOTM8byIQEc1TbmOL3SGd9rVo2hNV3CF3R07XErLczFxPJEbmKeZom1M6sFfcO3NKB
BGetmWNpdLjh6xHKx3Vfyw4QEkbis0fMJIseRdvgERo3Sv9jV6/lCQO5pfTvis7LwlAd2YOIj2//
NCO2/pvtPgswnR+qb/qdVHf3L95LfGc+MZaP4TZ419KjVcP8dt2JtFcTe2wD/3w52HfwHZnybJpA
52pukpgcx5n2/WAKgTJ0ITnJNJaftz7IItqipJ+ilNHQiy0omqggyhfcUrrw40+2bkeFPEAH4emJ
XEXDCJRCRxO9w0wiQ08ZTG28/wGl4AkSLgrbQBpYvdGRqk96upFjoJYH0ZhXHvpMX4VFbnfK8gzJ
49YTP4X4LsxnO/M7XGF/M0f8I7uTkePNuz4pSSBLTpDSDAsGe2sjyb/mcaFxX4W7DJASpo63gqsf
sDLMDM+PiKa/6BMdhitugiZ9yOgRWIBr4NKHWwOAmHtLupUbE4jsHgmo2C7cDXLMbgABjSXnHk3r
OdwNh9OPL8CS14e6YwFAhI3XZfFRl0Hxd+P4W1NKKqD7Yy9k5X8bUZxG+PXuIPFu0YD3IJorhd2S
foKnyuov5jUmmLyEQKEjNxQzV1Yv+hY9I9go9y3NSHi9ufA/jYgkOD81aIQ1Pn68HmOeLR9b21a2
f5jHavwPWulhooZreBTdhhvgzTiGv1OD0zzbPjSWrVx3fSgnW8nWq58bTCdy7ubJPr1Wg6I2t1Ba
5DreD29riICMdHb/0sNwbMZbwKQL2zODlOJilkEEwpcA6XxNm5JFvuODEzeOj/j3cvbsKduyg2dd
2EkrptCvvbrntQAJCaKYCli077mBllVJGZOwUUoNTf9eO7HmY8TK3x35Y5ksv5L/Vu21Cc3HSxvZ
uX5evGhZXYnxYbiYPbuJHw9GzPwD3JPt7ZvXrnTQvsoj23zPd9VM61qPXwvLf9nmdYwqcUKp4P8h
j/BXEfE+fzENHT1GFqttc/vjXgU3pkoWAyzBnbz8ssQsoFusBfTzRhE7RFCqJFfhimB0UDDC7ZjL
9jPdQ8NdnOxPe8mRlKMWR0yQ42HynsfGwXLnIzq8/kBdLAzTGIFK1otVaWH7jDXy324A+n2vh4iZ
rFn8PsCg9/n6Kq+keXGcF3Q7AnBIBPR4nENzLuTjQQtwjl5sI0ySB3FTqnbqazd+f52/zbX+JY+F
WCfV1emcJQFo1maZbq56q3sa08lxkBKBtv1Rgir3LK3Y574VaSYn8daivf599KYLKfKPOoeBHPLU
qY8Pl/tMVXHXOqn+fr6dh5zuLDLzpn5vJDunz/THromqNDx97qsrEuq8MGatZOPViXf2qfwKNt9M
W0ia9H3xJgc+Y6sJdJYIV5EsuFvCVURJgcoyoQa4ZEs4KxaLsHSUaHufQyu/OiJs5tPhbZwySHPU
0cr7fBKibiTFicGqUjMoWzFk7pW4MxDg8ybNDUyFVS7IWLI9Y7meFLBmWgLivrZ0m8Iz0jy5z+Vl
ZTHG1MIRirbj/StsHbOrvZ9nmxK+NTaHJp1La6vJipf9O1+OqSOPSPoGGqinKMVRES59EcmbVJH2
7xoJzHEEmWOkiPKGY6lv0aXA4ZZ5ACn6ITaYhGdyg3pydPxZh/99ocH8eAnnL6wRT5+K++EM7TpC
jdxtyCMeSeX0KO628QITWPm0iT8g1mXCIWtlB+bHpXjsnnqKKdmhGPJYIHhM31oOu5Xz3nI7DjwQ
ePUUHg68wIxgxYQ8/5f3RouT+LT5WODwatur9mkxC4GQMtPtSbZzY+WEpJ0YjcSDXGKOSGSIjYNJ
k2H5p3+Tw6CvVBTNbP27vv4DGfPWv3dNxalLG9IEq39eXAyUvZhpPcZZ5ctJAWMBBqfck/DcbZB3
3ZuKCCSc4w8Fm0PWLi/3dAaxs+Xf2rvqpbfrOSnF3+o8pJmsit5/PwRJIjlyZACLmWoZE6gJHGDO
OGvCUKgS+d4zhrLNnct3Pjv1JfhmKx9iq3PLb0v/ch8PQqJmpHz2SWVdLdiOAmmOhWj7Xtm2cCFN
SquS2z4NDQtxyESWYESb8JlubIMYCHoAYejd/tmctRVwq2/XZVsOzI+Y7G+stcq1ijndZF9XEB3U
9HEp1d5JT0d/rwPpgW23F5nJqbStkRtx58BEmf1nQ2me0tL+KHyd8r040dEe9QTkDIEwPcZ5sNd5
1J4m/HWBCPKqP8vR0b0RZPvVafFbnHRlfih8w5vco9PqHbUl0OJCEwKmLS1+MVLzTKm2Y8ujfpxP
q+nCoh6veZ7VRG9RT9ZumpBX89zODDOTkCp+KlLn1r8zla/Qohy+ve8IJDE5QJgg6OOF5JaM6NC7
F249yEXRnv77PY/XdyW27xmqaYGtCZ2Gw7qCocir0ce1S+sJ6c0vmvNl2QY5nFZjlRf7ci4zesuQ
QfHMrzDJXx4FIDQvxVT/3dSYAWJWVTpI5BaIb4NyKzAAOzmWGTKbRsfqe5yqL0qa9HKk8sTbzZRS
lVPzUbyXKAggsd1rKVd/zp4t6qg8AXHyc1tF5pMXv21EZplz4fVFEEAzwDLFpkYIvmCAJ26MycEk
McabIVt4iN/L8i0q5Kwfmd6ZFtcnXgGRU+kcLTKz4+iXqqLN3fX2dyL+0u1Zelnvt3BcHhP5FYdG
lquqTs7KFywsMimDeFL7aT4Z+StBww17C3mOx4GJWnqEXcG4bqS00a64u636YzeH0BjG5meq9Hqa
/GJy/4jMbay33qOSOBaTv6eeDM7jB3ogSoXt1YlNWIJTbQs23KZHRQOUE8iRMRDVAj/Juc72/BKo
QSpdJITpP5McMlHTBi+seQGrSq2sw50bhxGeXf35DZ0orWBoa6SfWylS5TbO/W9j9rKvZcaIU9Z1
rIlHr1lkkVbVpUSLp76rYb9Pjv4DNTSOi2tQkJpjKCE4NOHP2St8/oas9k8VmfsWt5wTcAMH+sK0
wNa+liPVxThRy9RC4O2xWD+2XvWMBn9Z2lYe9WPz/ZXqeOKK1VeIT4eW5NqXQvZ3U7r05WrBzXAz
E7AuJkaFY2nLY3H9DwO2dwV0CfErGC9WVD2ULhQhJUDWr0nYncbMm6zXXH9zqHB8CWQHKDV2jO+y
wU3JBrWJFlLmjMpn1SUip256xl+bbTkIel2LzQ5FGYmNeG9TjpT3hYi0FGbj0PEphUpPlbKFZKR7
T7vEqfQzrZhu3AroiMb/1+YF0vZ1GqkdsKbbufy9dh2Q/ldjjZgZz7H8bDB9nC9ai8ZtyLKHJOLe
UMIXbujmaVmM+fXH16Xs6VV081eOZeU4Ac5JVnUZA6hC5I1zZhZj0J/LR4bJLmZ799rgyzbMFjc1
+qjzGPRB30aQP8mMrz+xQeBBs5btnQ1YO4460XZVV8X7nNL/RwMNJ5yIP873hQBKTQCWAsmxnXjG
Jv3TjO40IshftRft1UzASP7FYjrZjjRU1MLrvmJlUTbzM0bQvnbj49c6lQi9G+saYJ8D0ueqv5lJ
hhNUliqjgNcyAJ20nY3tOUtUO0MpoLUKkUQzrrCN9HckKec8lXyeRUjtKCD31MoUTpVp+VoVNN++
Fc2w8eYIFDCGF5NMaUf3pRBCSedGWX7Wd81Dc/pxHl+K21mK5pBqr3AZvKtA0MpsUZitSbyakcrj
o73pXmcx+F0h/Xke7Uc5VheF9b/Horht3L6eTiUGDDFsdO4XTPsOm1KNZVwQST1X5RAdevo9/CpH
eCYkpsUjaGqvFsuKnctfNsUIfiN+E+btqaQ8IQNQcNmDmA9W38cq9wKqiClKcZWJzSFhPLzehpFt
4NY4cEYpag4ue1wkbFcaq8B+VJPgL7kpw8mNhIuzeimeV8UNFzi3qZmp++RcgJ/aIaIr7v9xegl2
cxfUXe05GWcICICfRiL1xDtAQRBXn97+KG+KqF58zJ2H/Nb+vGKwUQ6w2FfDnri/9AAyblz/F9B5
ZLdYMO3UtwJgl7kagTZOxzXSOhlGmdJ9gQdUWdtt04RQSWxGbKe87Yomh3ewiT0Fatj6Sdb96vjo
NtO06tk2s32TI2O092JHpk/zOx+SLYsEBEq9C7pzqK24itqKpcTl/vwQp8J19Q92tV2IhnzvmSbc
g7OZHnmRLmf/Jcp84kAMZ6fOQftHqpwNQ0/8AeNNyEXWePbWtOlHbhXfZ7uA69gfLu3rtslohwcP
Gll08fnXA5en2v8ckl0Ry/dNKq2B1oH3z93kLDBJnQXGmtpU9yTNBGDDy7gFkfUuUUcyey16HOCQ
hBHQ1I/pSNe43f4OM1JJaqOvqhEImNdoFOrbfVY0pptTxWXyrjazg7lutmW/78k+Igr/m07bKWvn
khgccik4QP9wtR0mWeleCzgVC/weJFt7D7wVVSA5UnBGdny9IzMhsItTN324Fqe3Pv8V+6GUymWq
v04UrtswrvVrXfgdb3CmLkD+SY79haO5ltx+T5dVVI0VlBC3iLPR8tR5mBHcUmHC7HUd4i2/E5B2
T3uRa4C3DpKifnr82bQT5gqKZ7F+ev7jq6Ff3AEHsH0CnwgjaG/bzpg1WLPHxfycwIqMk3Ap9c8t
wEfkUvXOS4BdJxDqpZpsxxJhlbWudcgxjD/ECN8qqVMrS/l9szXt+AVi4hs5VzKnWk4NhGVY2NI/
dfbhxdXi41WHfDvNK6L86BmW2fm/nrkq0wrmd3SuwzCRqLybDCam1OvHHzW4BtOEXNGqgMyByENS
d+89LaZipWN1Y5CUyl/OIg4N44qPYqSH3ZKPf8R/tlJqwPlEBc+CIQzB6WlbOqdrmdtHbBABMrud
D4dK6Kf5FKBvcUCWXN96rasJqi2exljXKun790UOpDKshhufiH23ZLgQCKculZYTFMQvVBLzCQMB
cetcA51w8ovPjmWahKhZ4qrM97W0+T3Sj8w3rFCqOUrKXDmZbV5aBAxnPqhYI3oiHYPmg/gwV0MI
YFeRjVZ595rMcAyC8QCZZFDqTYJRktnPu3SOzPDKXviqt3cnydjmnBtmJQnwUkMEeITsRXxJqFNI
Bx5p24/JXzAqAO2YKL1AuoxBT6WIbOdnMQd2GliERHj8897FDU8NvKnfqOQatoKxfPYyidLyEDkK
e8D/olxo3yYUfW/ZK+lXQIzkNrBbcvdBrWxiNsGHYdBI8fNqnSOFK/FM/15Va5jyBbqDt5NLHZcv
8upzSSfFpAGrBsma9VSkuNK0DHG2jh+M2AQfo43dGJep5sSj56XSQNTjxV1VODjlBMJUxVYA5pPi
6VrZIuMzbbTffv0hojsYCDCU+c7OUle2zIxWE8GGyxblBXHtsDnZb90sAc/47MR7sQ92Nh98QU/V
0+zRfk02j9KSs+Iw/iBgKcfReBQLSVK5CwvC1n7u1t2Pya9rWfUziRw4H9ZeiY/j1T34a8nMrYyY
0DvYaVeV5aWwGJ7Nj2+ddW7AKRXBbLdtJ5+Dd2YSi+PAFTjA6rGMPyms9eC3h16eMDW6L+yGiXny
WXgt6zqdXHlDJnihBimtlrXLtr2r3x/lZ5Q3RWelZVhM+Hjd6apJ1yxeXNVt7IN/ILnQrrpNNZEq
0xigeOy5OYr0ZZJr3No375/IDbb9mAz7AlXd6xLgl9Jln84fGPiIpt/0UVHX7qVt9ttJEUZdt+rj
3lTQHruHpVwX5mrVLUQLowZDZu5PessvHUHlPVZ876eVKCcBr5w15yY5iI6Un/LTA59u+hwGQJx2
EpNTIx+vQ93Sx3+26Dve+urmHHSi8zRP3ua29Ix96rStGhkss5ZukYPbzhllK7NJOkMBhsufRbK3
CSkvS+jX/tXA+PS8Y8mR7ZzTli1+/xqfN03MYsZJ7uVjtnZOfbOZiveSkxzX/1352islTLkMbseG
cQghnXckv/8EeDpn43yQ21qP24SNbxzUUxUmOUkKriymPjLdt+f9d1KOIB5u+9g4+ivylplhgIlX
SsxUc/0Da1Pu6vH3us7h/veKapRf/j514ZFy5lrZkl7kF6M/fAQSyEHAjc5sA4/PycxJHFjDQXLd
0D4i4G+69+cIiAPrN+NKl1Xxjpm5CAfN0G3mpkiNbZWvr0VvPq0TLcpLjbb9SJoWNJPx9MteepoG
Q0sUDaaZj9YLAGx/I90yE1U/Yxeri3LH4vUDhZXPZfTQtIs8GCQv65ydUosmP+Hpo3V61q4q5svo
Wu7t8tXs8CjjUw5MZPxooWzGUpVlBwZ7GhKqDZdacKK1j7txcaoc+5yD1qOj20iP8eibplN65Vgp
L2q7+jLcjqyNN9ai1Ub+bLquu9bbXns42vQbizJnomykfbvSOv0cCRnSh+JBm3FsuPguzSXZswla
eccaI9iWfvQUYtATPeesOsRCsQCpM7dN21t0tONDgobkyMvATDF8U/98PnU1rl4X7sxojWRPvf8A
1H20bXvU1cSZa6rw/13MvpP9ZVMTEK/zqLGfo124oRUsZRUaLvXXEhzSwR82fmjbViFFt8mp4isO
9bFqUYMIXs/ERovRMybWNpE/le8bfkqlTC0xgL5mPrWUS+By5/IFo1hMFo1nEUYGV6+kh/smru/5
M7ktmaDPzMN0J/cfcg+IH7k+NjcKJGVrRiGNSvlfkYQagGJnxqZIAryPsw9j4CxIPW1Ivhxl89vx
7fvVVRpcboUcuWFrMcy1412KnxjB+Y0qvbwbriqASOSd3bB7+n3AFKrz82UceTXfuFav+jYSsdAL
T7QwNAsqwNu2sUX5pO5NtKJ/ro3GgYzt8N6un7ITbATFzRgxGAbGU3hVTYXwD54ASQwjnUzrEC+v
kibNd9EX09rZyHa8LGdWZfcobG9VXfVFrJFF7ouyEYK90Iywif8diGDy/jbviON/hciA1boYq59L
cdEjvcPnjjttkUdGPdlZSNDEdrFPhNeKYyq0tOoiZSscFiSxfKpgx6cK7XykD9/tsUG4lxK9pDmQ
EiBVWZ+DzezJHbDrQf+XGETss3D/Ue1bg5aZ9nXAqtOJuona9O792LU6gTsuY20OXErSNp2cSdte
qWx+zLIuVt2uXWI1HiwFyVzCm6KKtXU1O5IC9/VunnPVU9SI9c8YGvpsXnIVltdlmW3ySOay5774
RKvV6QRBSHy2jnKZLl/pkLKJOj0TMtQPyUEaOTGLtYzWKWh+VYLwvE8ddlgiPHyrEAsJbPqa0Ft0
DdQWCil6Ppa3iI3wBawjPQGDLGUsvkOf596ASWD3DG2tgpCJDlccHo3p8mcmq236BCpDH7jANHY6
j624M/IGWWM+z/7jgh/QVlCl6yrIMJsC0k5DxLgnHQbi4Tcg81K0/H2z5eSEAWBwrPQCl11mD5IP
FMTBJ5YHMkcyKe2Z77i9VpGWrl94ldbd7vu1S+9fi4Zjd3uLfgzWYfu8HZi+Rd8dPyV6bHtuga3Z
9sDfD37z50HEQTHJNBBpKL59F114uuwavZvOSFF1W0aVZH3voyHQM21cGI/WdIye8fpH9S8Nrenj
qVp8U112t12zj7ZPxN5P84cSv6N0fnmLl9KSEiIl070wJiI+f25xlEbGerkcTYjmrrR+ZoqYpmkY
iLSvaGRsoum30tssW5Lgapt+XFIZHnawuc+np6XIiTi26lQ89sHM+eynM1BTPj6UVu1dw5Smn2nS
nnZ3s5vCuStd1IGVDZ0n/lwOqrGr7juv9rH5/LpL+rm0xZ8NDvXwrhtuN2+VGwLaYrKqZ6qINtVj
NzV/m8LvC6tddbJrL6oUDN+3fwdFbn3RvpRynX/HIgR8qXeIfdqi0dGBtcnaemwT2oamPunkKt8J
/zZDXJ2p2MRnzTtpVhquxLbwbmrl9NMQwsh4Vb9N3oNc6H6ll32+KlPE/sBq0oxcSjaDnEE3V7jO
AtDQ0HQdKgGrLBrPvcwhEh8x6WXrCkxPN1RMtWPVxeRejZm1wTpDFNSpGu8vPp4dyjByfBSoNiwS
r+5sX0o14x7PdeKu2qt9GJ6ZgeTfjddo0Vh23jX+JbnWevwqb1l+o7rohFL50vT2dUl8LHfa4tgn
pEQPVW8lraDaqk9Y0zjIb/FDeFvh3e3hxwIu2+t2qn/FrDeow9o5tofJ+bGdbOz7z8rKKX7LP5ZF
Ji7bLdUBmXJp7ZxmSjpzvm3WJYTLUWR231e3t24sW7431tPiLVI98oyZRPrvdWfuPH48avfMZPso
I+nnyvCbVAOnKAovQesJ5lAt9EP+zwX2+snfbUbOH9HliLWRV6aAqMSHsYE6irfGvrM4lWP5XbLx
fna9R8dKcnb/yNxDaTCI5jhGxlYl//rqLU+GRTE7sg+G0KVpnZY/2UuRbDvP7oUMr9+yvxRg1x+D
rK8cDkZ1yxoJ9nj3mP/Kjhy0SqYdSxLcWlyQmmAMjKE2hPt2D7LviOY0XSJv2vWFdf5967WGsHC+
f1rfZNFIQA3nFZrnSh+onDoPIAvPGvlIuo5cFwpbeN+zOFF+B8MuWyKZsil9vMWebDr3G8M+GBDj
hUTOH40KwgK1uLKFtzc6FLkeTMomas+91xK7CezK1LFuu/r7FWFLOtya+A6O9/Da6ICbnB6admXP
xXZBvLXseiaHdhBvF85dz9hGa7/YtS8jt4gyfWFQHemk6wBsjZVvVqU4Jfu51wdtNoY9t369+Ww7
uF5qq93Yj7VRJY143CpQ5cSXDdj+6IL0kW/Ik5XnqqZ3tI3zYLp8lxVhjzFwzmQrIGy7I+xxtmhn
rgXMwnXzWtgVd7DuFWbroZpuZaHfewPRZB1GX0WYBHlSmopNSHxSEH3HPu1C9pvsTtsfUj0ykbJ6
x/27ZcpxJKLe9Q+AJYOCU/81A2Upov9tf+A8KzE1KsY/V6/oSCIp9sbnlDFqF3Z1pcDlt40Zuinc
82NyoERh3V8gkkTq530pJoDAC+owuTps5+9s+TCcAnbXJdvP49B8jlU9Hnup0Zx5h+BYn12Xcvd/
NLbHbB4jQOtNB9iIJWvYpO6T+PBhiGTxX4/FY6q2/F5m6/FXJTJVj7rri69bkSXsgWUzpWUhmmsy
tNltK9PRcj+A21deu1Gu3HFP8O3kuWr1B0LDbay//LKAA0WCg/S6dUeNKLjjzl/Z+qqxqC78USAs
H6EFjM8i2eoyWjadOX/5fsfrf/eVw9kpm2AczsuUXfyhDzDFcDUo+fsJjvZTd0o8YHTFzZ2roaGL
/dOsJcw6yaItxQwfZkQaRayr68wLf57haHOcvUMxoXQ4D8J7+7wU774H3alpXOoXNgEX0LZcfsmY
xf7tp4U9vG2lndrL4J3iGbrTj7Ewd1+6L69cpaiyFEThz6Gv4yyZ9f790nCiIkjxuGwDGvmLDuIK
uWU+RzvKhYINlhrwRo7m56rEUtNKOEWezf0tuC0sqsRR2ogze7drzXU4q5PONWoJ0PtOtux/NQtk
V2XkWfqdBCa1Z7T9FiBgctOm8HCHU7r1lTD2m1hFze8MXt8r70iQBlEQ7tUK4ah3i6oJEJf+X36w
lnQrKzdwwlSxKg236v4HTPOsiaNN28lcSl6tO9bSgf2Eeosp0898ajdB1MbnbNTowAhLmmEAjFJf
MpFRoWLsXvKDEJ3ezDczLwlAPNCekYLm7IKYzofr3lSAMqvRyNpqwutXdUIBwK0Sfl2jojLxj9g2
FZm776ptXIHVHWnz/5c+1FoA1Nr1/RH5NP30KjehsqKkyWBA7z58AbgNi6IeG/glf6Wdx1V3F5yU
bKjGVn0cg8xn0AejmNTX3ceI1y3S1eB2KS9dWvcBhlMsUKSMGBfPocoIZSVipgIc72fgHK0VQt+q
/DowsqrfjpXDrgQA4JrNdN5rYcFdzjjN9h8AjK/dcNrNdnO8EFn5VS44x7jA09Fq65U7rv+eZdgt
AxOx8xC3c7OXHaByJMuKqdF5EGsKj+Y+luptmuZw5Zy0ZWRn+7OEpGJykkCxWVQwaqS7VkxSGRsy
UILgaHlayw/rUnxNqxuv/V6xWw2q7lIqEUSJj/vJIj5iESf3Ux9BnBHGYEIBud6gtg+ycoCU7FA4
Ow8zgEd5sTVoheYkc834b/bZcteA+7y/12srt5U4gtiEQxsK6HCWgfWdG+GEUZguYq3TVmxYZduM
dHTKRdP80rkY792NstiBVa5cl54sKYXkVTb1EM729ISztQ12jffk3pwiipzdlC/gicHauiMag7rf
M1h+p9PKgksrmwwXt7oQi4lCvg1HXBUNjxgUW6ZxhIlqsgNtnLlrRbcdwO4dLwArI9ZyC7idvCdO
OWkUmC6nemR8aafBjTZPQV/jzZA3DY84t73LEJnbLdPHciQ9eVDuMA3tnJPVwwTewafAW4E9ZDWq
49Wpi55Mvmf+e74fs82g0XeUT3Q97Dehz6bB8e5pGDQF9hPSJXUk79d7fp6t5G4WKpqIpVuQdgyy
UmQsGl5XlAtdI0ySrtu6aRCa7obcw1ZhQ5jWwyjwXXosmGtEPsmC3Gv2BN/E6QrtVmIjL/vcUHl7
TwT6JtgfJHH5lzS8qCzrz2d+JGPCOK1+xMQbIha24z0JMkz3fcmeuGTDSNv3qdmuAyv3WENxpbOE
sYCQ4Fq/kaCXCKD2FoU8K1suh6qtoT0Z9cXG58YxSCnebdDMstiN/eOr2p2WY5JFqi8YVKGZKYAj
h1pui5k9eMXNYyYH+EIXqW4qisPyuuZN25bvUdaljMQxUc6NxSQ2SCmI+VSPTxRkwiF+kZ9qB2LD
I2sLTPf5/is31tn+nCabYayKlfu1bTA1br+DyMmZUDKM3KJ85pPdWzH9cS9dfuJu3+QgO1iWVZC3
NiL8Q9QjgwJml86Bj2QJqDQdeZKrF7brBvMPdj/ZDe+DxWhOBFTlh/GZHj2LuAGfKV60ifL1R0FX
e3/ruyz55mI2vxk4IqS3Fb8WT3K2Z46lSfJDW9b75Dnma6Pi/JyWo6bA/Xcj1Tf8AZ50CJzbi5Zh
KGhnHv+F1D7eHL9E8ZhW31rh32e0mfvopHtmZjV5F80D49xlmR62P60/KmrJjjX8dbBWFWJJ0i1+
uzBL6qgrQqUqigP+CBZiWFole3azOOr18GFHd5Y79sK+iun0KsVHYed2StXNLozKHMp6jUQTOHdo
h2rgGYZtjj4fhGLBN3v9dsU9iITbV8n24afxuGdCUI0CKHl1OOK6uFCrbPA7O0Qn8RHLCKXluRmx
sxbjrUR2iDGOMuI0Nmbtypls36tKpUXF+zxZApAqBj/JoMLIjsxmbBGN2JXZKLcclVz037mrVQtb
V7KpbDZ9dAeU7gPwgPJY5iG2DwY0Qo+BZ3EjSGPg2SoHeC1wATD/pL4fGazBAChXg85zptENcMRM
ApQjzPyTM4DAvZSgaixk9YmsEor6VIkW/rCn/y65rUZAuFKuuC0l8kNnLjS7/f7y8aKYbp+Hr2qk
EbFXd7eT/fdTD0ACWb8OFj0S507Il8+VjW762FhjTwRhKks1wZNtilNXVGCBopaU9WSTRRaPpmoT
veP4jdxYP4+n2OvlKAaiC5Dq6+UHf5IO3Sed7nFEonOtrmfxAavD7qm8aS4FLvSzxiiNNJNjW0tV
Xs06AvsNBbVF8y9QDeJd3hDjPRPaZ+FYtS6RagfTMkVDCTb48pTYTjpq7KzphBWbznTBArhrXURI
5AbIZKqT+zzN1lLn7YcHRsiX2eNQmKTKYkTqR+012DkzfvRDVFVBKG0pVUqL3nTLdrblBbkatyDQ
4rRsiz434HznsfyjLPbpMtigmwBnvuH0OxPCdoJMAeGDBE62REPaQ3XaP34HRkr7WMyiHHO90Awg
0+nsu1ku/8nWIt07LECexVf1UDo0IkEKsG1ekHkX+0L8xb6NnXbv+n0ZJXvJbnf9wQG14LCOmdiW
0y74K1CRy9mPbPfy6Xp4dA8MTKNK1TzfMUOBtiWc6vFVLqztXxEsx7nA3i8vCG+5u/xYHMpCSIf6
CaFXhWf9NGSuzI05zZIlTyzX1/zbUkRhACwZhpazg8PvvaFFq0HutRdCEp/jq8Hb+DK8impNfxEq
yCBReXQgfvsvRTgNwbZ2rWmHd9X4zB+DkC9/2ReutRdALviO0C7dSuFx+Ry+5hQcmw3Fm5lrNT1z
THnktOhk68tC8tgICbBJMyadbMPN53PvUDOvrxLe9iFXaNtN029cAp3oWYvc6prcUD+HnYMZoLBD
/xGwSK1IsNGoOHHR7mavWfLWVGD/cUttP24/w5x7JbvoURK/GnD5Xf9VypQ5LJyxL2wvpGm5H2JS
CpyeLpLrgx21hdmOQAsWh9qsa6luKmjwAgH3j5MT6jm4DP1GGHyAZXSXoayrLUrnDkxndJjZRshq
UXAXKD4q5AfM9NrUnjdHHS1ooL4W3/NEddFnPmydCwP83dUZODu2NqqDddEs8XeDz+aipr/mkn9k
ZXGYWtXAn81I615HQl72Le72o5ao3EtofTy0D0aM7IAcFoPbQaCp9nTD4/kVus3FZA0X2+fL2Xg5
dyrdOYeHAR+AWWcZzK5CNb383jRYYw/+AJcgYQPjrkxYkV6w4u5r4TcUd0d9PX2S906f9aw9vNW7
vj19/XWucfxHSEC6N6Dm4yF8KceI5/bBBk90C2l2KdK4r/NDFrYUlo1b9TgZArixt4qXdubjNnr0
X3V56Lf8/OpC805qcZyU3vvPhmYJpzsLYrUrKiMJSRsVk4N4VSdNzYXZq7bIFtd0kT2+VAUd3s+m
qkZSHq3aq3lsiBtbf0kSR61awTp54m8HqK16ylX+UzfPgKIE1j31Tvhykc5jV38274OnqUZXGFft
UlG3FZ9zX1ciYtn8KnfODul1O6lSiAGDistqtIwEUqQkzeS7ngou+PVhnBrqynMBYcAo6l19DB1K
95/kbA0j+uIzgg9+x9FBkOQShukJ5/G0RA9e4UMat4Mh3OhZS4hsZHxX1t7BsgLAqKCFVjJQsZml
h4fxFC8dYFe8uvCP8bKyd0SmU0j2ifwjeEkkK6+RmqRDVGCsHLTQBSOAHyM+6BsW8Sjes3wLmM6o
0io7cGvT8LrxbIaO0E2bKFrw0dJo+YnNDqMD6LtpnOyxgdnJN6rKKw+82fFVTZUjHYDAIN2b29Cb
SeVQWDktKGmFYw8CWu092nXfvy+nkjSY/u+jPL0VBJUnyRRN7gzQh5p8tu0u0zL/7TRuJELQNgqs
qrHewRCu+yg7szAXR0Yar9/wgLvnPT/1fZiuLWoZTM/K+l0gXWl1T7VjJVbafJzKxzYqyr11qu3K
0zHx4eA8Sv4c/22GTOQ+rlsu6LqrmbfYwNJ7U2b7+jJtxanQNuXyyXM9aRtXIRefapd1KZtoZ4j4
FLgfm9a0y4Hpyc25sJgEVr10aAoLrbI5WSE8vEEbTTJYCU7Hp7hqjGXqqkzzEeknkCFat4CUvlqr
KtVTEBgvu6Ztx5pZnpvyNNp+we831WB8RJi/KHXxxDHYi8cqi/tBfBBrCOwQdu2c0AJavI4qpmi0
Ubk5sn+QJF5mJynYtfOYz9Q4Psi1OFd3bxhgzUfnrOyd3D7Wv2henMfT1en8glZTP/ZWirv8BTOO
Rql7csf1F5/rS/7jSdx27Jnwt+91UAtnzs6G7cO5KvGwvsjUXM1o+fIVf+AZbhJtlQfO5UoQz2DR
us4Jl4dHhEyqj0vhfSzlsoPdUP4jbYLmhW1esiM/fv0R6f8FE8XG6ww74kNL5bHurFWyq17u1WSQ
P3axX49aTIrABXcx1ljUmUgzjXuOgz32ury9hh43xtChY4EtF02f9kF2weDQrHl9qvPCXnbEBk/u
rhi5Au8b01fdxIkr3vWMjTu4MFwbb+qPZd3mqV2MHsuK0HXnVtl/CMo+1FPsYDrZVFvbHKwE2U5r
Y23p9RhiR883Ha+FWEPi5qF+UtDpgZMnMP2f6WDRBF2qJprnjUlyouFLNx7hDjsRS58uhL5Z6KM+
5O+xe5pMlcDHiCTVWH4HIGZy/LFIljwUHJlZXfL6O2qKYnCnVgN8CRNYGEg7XDT0O96uUVPJXBma
BxYU6IPvy0Ic9SVd8gL4+j0mt0pyqCuAqS9Pum9mqgm8X4x6cuqMmLlqSm/9dRQ3lP3vh6SqQPMA
Do48wifMh9kRRByF5A+gZ8FwTSldIXLSWx6fh/YfNh6dnRLaxtKe0DgI4hw/SthV496917Ijhmcm
j6sgkNii1laB8kKKgG8rLNufPQQiAG/4mehiTQ1zdrb8XAS/ZYXK5PwD3U+NfMP1B+87vPgih7yn
OkaV819RodQIlcUfZpVBt2SBnAjZcbxYF+X0pQyN94TDU3EDxUVOacntwFq4r+m/85/ZGLQ/eqhs
1JjCR4prMd9uFii3N+PNrTBIj6VSYpH2J2SAz7V5s1e03w4hltC3c2t6HumqcJEA9/oPbJjk/4i6
s61UtqVbwE9EaxRS3UJS14hY3NhApyCigoCAT3++gL3+sxJY6oRk5MhRRPTo0cNmkS4htG8HtmFB
Ah7R4rvxs6PPPlrBxj6Zw5vHkhiPFLxUD/RxIr6/rGX+6t6qKax7qD2wUXEagnD8teWir1xsqYmN
Q1FMXbvdFAwBRBRDcEVFOgDbPGCE7eVUFnwnyt48XpAsNyVNOxFQS5WEekigDxLAkGxw/trnstpi
7c8xnGei4yLmckVYxQdKQX2QvPUzQWP8zrV3z/1DwOkCeaILEszaGk6BTUz1i00Iuy3DL/v5ciO3
a8IxeIMf5OVy0QOXEAKBE6ifvUr6I3vMgxuymoTKNRMkUxdRnYBN3/tKl308S6iMKj/5utjkOFiQ
feHe6BIovrioFBGUmC7gFe9UyvHndprJTeN9l7LG+DUYpz4BTEQ6aJwyiOiYdyR0zrdqGJnIZCHt
MqdO5sHyjEua6bGb4blEwnAYIktTrUgApGLzGUb7uh4xD+JVDACsv1LTl4bOD6mhXdO7S6NDEcHb
bo8kONU4nNrAsh7oGbnPiyZ4VGQ+QStPT483j9/ioZ/jXR8UroiTQZaeirwc+zvL0sWEO1zGDixa
daj3xAUzjZA4V7vkaaNFX0F3vVrakHucWjyE/iV49PGBTNb2nQaEcss+8L1zwX5TuDlfE7IV7v/j
TLTOuYj8aHyufOQTqdQkM4i39ZNERHylTg+/WdCdjlgDpVEA/6MPsqeMtnq+Ww9RUKG0ubqExnPu
UT/r4cUvPElcbmyEpnQ6Rs2nP/3aosKMB/nq+N2Ut71eP+Fubae7mRBS1posUZFDvmstTiJSO7Df
2IlNxs2OgDsZeKi1Nb13/PqIDF6t3hXhGyg2BiO2zZ5UNg85N8kUXrJqRsaNP/8NDF4YOy0sjqQJ
uekXWbPZdAvSfsz0oAu5LkFe/WeGnu/XMODyJwuIrgRMXuUIEcD3WVGVCDm73/+UHRB+f/6p5wau
J1dq0Vpa5VEEmIR6zt8KG/yGwWIcuZ5FNRZPt3+nTlCFlsqvsgYk/pJl+iq8LAH4+0WjNPpQDuNj
9jxaCFSloFVS6qYF0mHT3fRU8j8Y2cPmecCngXxZLXe11PtdJtQm0KHF/Le5iW88THvZP1KcU/Ij
enmj36UD06xLDYt7coctfFLoxqbUyg/yxIkEz3cI+7+V3kS2BtJ6YYxEmSvNV5QQDuPToX3zeYud
Ukz30auCaUpIROLaUJI2LVFBmMtS9QmMD0JH8ebNzDd91xOBQAOBRABmhu9F60tnGoWRTiuMSqNs
4x1ZRAgDgfxMwKwsjaMpG72OgfYRKb2E1scUAUAJh+m6K013aAhaNWjhB/WVSPrg1KGJX+zvHn83
VZHwwuBYJgknt7yyp2TDWx9YgyqMwM13EjaTvF1Cg73vXn4M5gQWK/IieeqnM/cznhWEMY1w3LLn
rlf191MFnFcI3qsqOZ8fnV2D0ktmYzzXznR964e7bU6EuJPJjm24ywe7HsZdYWat5cf8KVasmkcT
3mHLVhJJRkxUJlvUb2a2elPKpveD/D9dDQ+zIMYZmhvarGKUtm1Ss2KGKHoHhY4+kvWgwT//J1I9
FOSZZGfrVoH0Ttsw+nqNi/r8d7oV2Nq0ZBJYXnHjI4Z9l8Ic68nlZ3SnZ/za/O1fLtITV68q/Twt
N6qmsdtPpfri3Cg8lvZV9L3nodzY9SALFpJWOj/dB5/DGitd5AJMFR5zo90LZ8kJ6vn5qZnrK5LV
Kw1K5cpZeMCa3E23yr2//oa7DrQflMfLOg4ysLmhqlbx/JR/yjyh3TSf65/Fbla6115mC5zKDs25
Gx5B3LSCxisvdDTe66m/+cJFFvYs56CMP+Z+qpy34p0ipYxSckZKhMKZxF4SsPNuRtNgln/gY9k7
yjSVJYkS4h//Et1AjAcR/3uh80/6plpuq4veEdxp59ur/jfhuG/krlP1/r4xHIJb1L4yCJRm+hrU
FyN2557U17H+k6JF8breiZipbsUyy3xJZ0P5ZYTlYfnVrSjNR+I3oRiG2kMqJTKS/ZeTg6kgSH25
ALhsIWcqTi1bZJXLxd7x70JymvIwsbIT6Mhxjt62aWwel+8NoyhbQovwO7CYNjrY5kzwPRAe6Fko
E/1JxMX8m+4nVNtnMnU/Xc/3jmUFzTFixFwMDf4pzx+lZ2qPxCmTTrcZpmeMp/TOXHkFdnw2FyXI
zc5nZj4iWLPooIZBmJAIsjN2aoDHUOrm158JJzx6EuXkcs1KkdFSXeXE4vCwaKIpvlZcVllppbbv
LJec6Rmw2jA9dn0T4VhzpcK4AfOY2StkH3RxgRSB/+oToEmJiSaisUVkmomUO+C1sk3ZSE3Jodr6
+Nd2EJ/YDJePuTorD+MM+M69bObq0P1F3cyyTAE68lHwMHQfg2oUhla6UGfgCsyirFOM6DN4zEzN
Yui9N8HK0jPAYhY2vM4mFz9Xz7IjxKxgYpEjLfb9Gxjz/vnOnyAUS/8Yb4hnrm4v/aviKNCziQsk
reKP2sLtnQXoXnj9HNPivGbSvDcjgiTxBpzHdGNX+NrrR+mETaU6OR+h7AR9w1sexO4vf2BLgJED
IMcfOjxQNqmlPu40OpM8nS5XJxi8Hbs/vhIeH29ADbGlKdh2aDO247RC2zfibEcb927iH5REhcf9
TLCyfdLJs5keI4LIqc3YYo9dROWlUGdsSmhzSYsOMTuFSFhXwVRbT2z6QY57/hK70DlIK2EWmV6/
OBp1X7vf12jtlhq63neBSdx0ds7ZMPzL024X/p1hoHxsOvuNYj11gXhgIxncaRieVFnfsW8wDYXj
xYV/el4LACFcPMkXW9K+Bygwu+BWi4XccYIZtt8NWOUiSpOH6c2+ToUQ4yWQbTXG2cmFTM1POtSx
l0sgcn9Ps5/hNGE16yGVd/oqin6oyERlVHXGMIS1NNPbd7WUHSrVWfxPjhUBDtxBmrlL6PenSTS2
A5DB3mAMxSK9rDGkAD6pAZs8v4M4flkCFVKRkxYsiMwXvm9bONB+OmS2BHVgeXjY826PRRsIUKy8
SldPyDi7DD3pQ2UJJf25QULI2kYP+0rZTd6UmrszUewgdK124Hoj42/FHD2mRiWVb0/HDGz7Zvyt
TJdQt6QhSWhHsD30nG6EugZiIOadkgcPyMNyXJjwXp1GVMSrR8TlTZJz/fpD4Fvos0jo59AYyV5e
/XBTFMNB5c++sWLdFA9zkT34Xl1SU2GCqwYnzlMiyBCvfl6YEyLR9NTwlhl5hChqN288BQ+BnEAt
z+ZMzVk9FAGPW0iEkdl/+cEnPVIvBqv3kjn5v1enYooZjNcfFmhReBWXR/7hI9NzBXYPD0a/61D0
08UJRW9nfktbb6yblry4HjEarzdvNnMSVpPjdKvmmMbTUH7T7pu3rZRa1gxm1DLJi5JsZ3BTe35c
cvnlPff4k+pRnXzRCL6G73RF2TeKMOUXLeLPXFuSfqOlUHzxQqylftPezuzl8vu2M27GVihLt+KD
YeiXidj6mx9wjppSBpcy+mr0S7Oboeu5NON7tpq4z+F76fiLGKp2ctQnedsnY9VN+Cmrn0bhfefO
rCfrCXuWe0YtxDviIuIS3DomfPbNCNELhkr6zcv1gX5tpNOY9qoNZJ7SNpu37Fvx4VRuREdsZ05X
fnHDZEPpSBb29USLsUqpVJJetjMjoPziq0OAWkNdWHTi5Rt94ubNCwPfV2x2LX6PH64PpqeHHl2k
B6mX7JsUhMOUWbyepN/KL+k34zEj8+LyKP4hYyfue0765GfUdQX2g/6KLH1f6B7o3KyesKBHQqhE
Ma/X0cRHrnt6RBkoG4hAAjo3rH2pX1RBuqg6IyZd5kI20/BDSaUPE/GieuGD0lW86i5n0ELl7vWI
gUYz7Xm2shD4ewHuAgC+fBGpmO91+zNEgkLI9jIu5I8WXVV0r6HjXvCOVhyki5vkZ1PDpAiv6dA2
gXmBMZkZA5eb5At8vZ8j3CnoBqXAnGFXX751PbnhhIc/4xGehasUuXFP8AIvD4Sk/3ukyjH7r2sA
P8dEJYPr1eliukixpGSs/IpLIX6uzy6Zctc3eDU8+FR/MV69vee7vloiyFRt+C5e+Vq7qQGGMk6y
Bo3aPD0msmYxoVDBTfLngZ7ykQ8sLbm1l8eZuC4M1NUtExl5Hu6z1+cviy5GmsWIEBNHkfzzgEd/
zo62Py9Agc27YMktFoYz0BymFXVZ2bx6+G7efbiyu2n0/flywCEwmTIPEnLeDjTOCMfd4Dzuu1pN
Ry2afiOXnECihhDtjU8Vi9CE6na6pe37MXv3zL1gQZ7ce9XALMLes8wmGboRA74iVhPevAIxMv7H
RyYPARny0EXCp6/5IY2e4fJuXc08bpu54bKXG27vc4+Z4R+ZIlp1q2pmiGaV6paYGVVcEb/kwI/V
QzMURXZMrFydJd9Y9IC+gsvCnNvfVivz1QzZv38f3/Xso81qu6L5COInviS+lamWJLhJF5F0+fpz
oGYhq2N5fMnnGvlTrZTpnj7a2dKdSpdSlj5OneXz7fM35dHS7S5RAg+BLhEb/X2WI1Z7hgA9cgRz
ZyHST0laz3gA1dymepSYjv3w10+da6eZRGOVvVpbSFH93Cj1jBcGBcCiuesb2oXv4cJaNEq9SmX9
SLY/jdKOooq6Ab0PetyT7z+ZX5I1B+v7BSWAt1KdUVP/KSm6XJyumz8jFsBnjktVS7N6mBHtXRfm
Xnr5eNSu2u+6le2eTPXx7/Tm4b16opX5295joNQLXWmC71KOCyNwrAJ0Rbi58q1FUbEVRogirdoh
2epr9rfu5b4TxJHn5P23pWxl9jX/0SPwoeQZEHoFm6zkN7Vv6fcCZ4gylTzAjjYrBn+ln+7uusW3
8nhRI48px+vvHlOb/lXubonYWiEPdJoLc5xX/fV3EyYPrP/kVktq/VZKaZtkJ+s3sijikTmWaLc0
WWUA8vzm5H3R3mXrxVK99FXd5uTYJ6vMXeqziXFQLCNN17CBZFC+362s4KOP1lnMv9hM0X3Hyiff
8FBCXxMdLlaOwyK08FD7PYBhlbAtvOK5NQTXF7XnvbpuC7VRbzC4dr9N6Zhcu3y6tjB03tK376qY
nepKEnf/Gkd0ruRjXc0/5UbI7ATojkk+3WDYSCZijXT+8kEMSkHW0HSb5YhD5oxtcZUXlRKbpX2y
+6gdyb4tD6lqkCPLlacz3wOk3C1XAK8RJ9soRnKoTSaD78oD8qg/IjtfDuyYqupBnzA05Cg1Qb/2
DXq/T9+DUSd37OwwZNfl2ef3cP3TPKLQTV+LiVo8hHlEqJMfAhlLsj2FJ1kE7bwgMxEUyWJY+R2p
xRVC/V0ZceCOVWtl7lHn25flLvpfvfBUAD6Pi7erc1/Ie2ENevrC0sP+2r0RVSPrF1FrIhlCgZSp
pUdXduX682fn5tzOfMvhrRwrrx7T6d+A+mzlozJ9fX0dvX4nv1T0B5/EBWbp3+628hT9kLv9eTmf
m+uyNPDR6+iN1UUQvD3LVdvnpL+svDWNw+Ch7lLJRz3NG6Nyn22kSRrfhNxFohx4tVR9v//hKtby
yeu22aF9f77iPKcBoktVYxb1dfUVnFXJ0zHKE7yOD9Ix7ueGmaqcUtHQQi3XWqfoVm6bGehKLTPM
9tUJxSb69olCrVBDgW+UanGsGjkupu/CcGiGJmauMuWO30advbxvlOleIdGo5FW+FbcFSaSaqk8P
1bhPnaYM34rCMisqoqUIHeSG530tNWF15ltbEXPCITS+TlSszg+Z92F837Mnvnbt0Hxb9dbUvAuK
LdJQqRZbKCr5x9198XE3f+4XSGYMiaJLAo2i5LTNU0mZqrS3x/8O9+u7Y/M4PzapObfKyaq36in8
0Cv1Xw+Uldh2tUN1NFIX5/Z1+qAMzvxJ9QFsDiVvCt2c5BBmv7XA7zfVkWi9Of9ID71Dq6JZ1vHf
tc7XS/op/fRT3ySqMzeEweu5Sieq7Rwq0+9zchrEP6m6WtnXY7gdaWQ+3+UrDw8xng61M9XqX5tL
XictW4tpobdsXQ4Bxda5vWRsKDNekuLczjZKT89P79PfB2k/jJiGIgTOMrqbrSq3t7ejr+qb5+vo
2fPVgOzkKz0TLaZaph5Zd5m6HOKhoU9TSp7k8NR9ChrWrqaOtJNFPRQlPLCKqBqmP2uF0WfJL4s+
mlFXtsCmm3lZt3Iv39PvKZoAAtF7XwJEI0fz5qtlm2dUKsCGA7mI+fBgDXhCLAd8LbFEPa2tMphf
9813tdIFNEuRgWnHsjddfxDytJB6CBiXUkExx8lRC9pDkQqcPQLPiJRHmdFJ61JMaDAZTELo9qPG
gL/fNeD0+COigORuZYED3BUielfhaPD0FNXdPsZPpKj9vqwOMtafXRUxcp5G3ODUD7LVAQUgHAMf
iw/6ZBTenPg0JhnC9nfFD08qiQ38I3LI/EsIkiC0KmfnO5yBxvwdKhYlzii/IwhIVUBi+EWSiQJz
FAo8v5LP2lwlzkJVI2AxmaSuCa2onkSROBqsC2p+C2jNZXh+1gYQB2ks0fa6mkzRSC/xbxqxcz1P
8ycrTLQOIuDgxDskjTXe452hVj6fx59PQuiuTudczx4X6LT9GBIW5ofOZ6UXa3McPnrSEf+cYBKn
RSjzMp/7Fs15mg8GulLpkHYKgKOHDacnVaUeNGMejXQR8XlLfrwReRHu4y0+73fkCnXZ+HQ8z8sf
FIzChLq0nOePpBlX4CRzJCzXGBcR2C+SjqbFc5513+Z/WtJLV119LLNS5cnRxpFtF/0WB3QdeTYY
+wvknsPTbrSNtM/s7C+XELkr3tMx4hHXTl6Fgav7TtyGTKU1uKm6lICKlOlEx0zXnp5hHRggGMVx
tuikuCuDuH8tl/uNEwAFHQ7XlX4t1ZiV2+lEseVqukvxY7jvL5vPlXamdmjJ4U36s0f52k4dPWI4
xNUtq7+3huXlxuKjJXqAvjpZS68xcvaDz1pZTYUc+u426uK5kSu6RVEgcNejEX3oOdm15+Jm/wsm
VJQD5MdVX/7dJP9eNrWXIdKT4zlBAleHeD1/R1rIjT/87WVd6Xa7j2p7aWIFs7gCY6xsWziKyXp8
TjLVKh2TBv+1RU6hijtXhS1WtskuWU0vxPo6mbg39dFG6QFFdWLXxdoCnz2+CCmP5hSVM5LS6/ru
7uv2c+T/RikFEFeFNkC3Om08BIswjtxD6H79dHMPIQD3i7BRasQop75xmQ12S2OBKW8FnW4SozeO
+D3u/ldLDZiqnyhrIT5ZrrjmdPXW/l5QEfi9z8GLByAJZd4cjcN0jFmxM4gjgcpKKJsHLbYGOERL
LtYvM+BBUbW3N3UX1zUS98kd7q1j1Y7XdTv0BTfVFRnrj/rSLi/Lt2p/qpZbrxdpQvuPHeizosFm
jOCPtaVsqFF5b8RPsWrTTzNhlsPFmDDSZDv7ifRaIu7LYbTyu++omHLxZiGYykMPt7bof0QMEr88
KJsQ+oSwcgUQaNFhowX3lVKzJ+2YSmedm+7Wt8VBFPll3nN1CEA5TvWwd+ztWqD2wuxGeRIyz41j
dfqg0I35ZKwPJtduXrXizXv7X9hmYaWcmEKSxHHmBLWJ79R4Y+XbLy7hqABAPi2w1j63vfvh/f39
IcGkHh6T58FvjRi6I1u3bdZ+qaafGP7F3v8GWXtTO42KihXc33e/KkOqK8a1uEHlnjLhffz614jX
KMgR/38BQjleTMWf2ov8DIqFwIDqiwhJ5UVpnk1lNmsvLTWPH1/V822Zn948ylFqZ3onmo1MrQ4e
UkbMNimJXdyLYtfVz8DV+sJvOybx+jwumfT28b8647NaGC2BYZUTVextp3Cj/kmhr27VYNNb1UhU
1Giz1HgBpA33NdouZsqOoKEKQVG4YywWc7fvxBEFvFjydx+NkhXput7FiLhZJd3f2l/1MSX085yI
vSf/u8qXG62hcZ0cNPbTbJXEUttXVQLhcn1SUkdNMyBFwLxuDM4sZy2e6YQS1zBXTb2lcfZi1t8Z
wmGZNsuJ2gX1m34xKbIj47XczVPFfGXkbqQoP7REft6rwyFSbRcHsfXvXykZjy34sbXGwpmDs8ca
ma0G1zWmVJRLDWs6jPQzdt53/bseOYwb/Lz1xeaL7wpL9Oac7H9770JAznCs//GfS90fLkf7WHl3
QTHPlDOcqSBvgSpVyMZ6hoCkhe7+sV25699JxK5l71eXLoiuiE/Fksa9e/yr9qOMYftN6l5nkSyY
j9fe+UjASdhem36uitTQjxU8neSrEtOTXO13tK0XmtfnvrquxTu9r0rqLClU2PAsv44WuqY43qn8
qWvPKl0zPQ+d6yqwSI6VtdUgVgF+lXcsn+i86e1yEkhBWN+f92GHP6PDv9e5zkZPcBnzvowjW/lR
02DZPjePzVXth66SfbbQU6wnuRG8WVYksqzp9t+SMs08pIjfLitrqAVlpioo87Konw3hGDByaKox
dL678dwR+qp8dyH3tA+t9s4Yx2/jpnmD+/Y8j4WN4EKCbR4uSnOPSdV2+mU72wS8uzEx2n6qX+1C
R0C0chf9jWdWJTppuF03lfi4jAbHInlTFMJQsJDe3d31Z5lqvx/fMMren5m17VVlFpvmsnlD1rPf
f+zua91H/81mdxbdmdvv8SjyW3ssN2LYx7SeZWqzfd+nb9tOqS75Vw32qwGpRjSD/GiV2dmNpmnf
srKq3dnwXLWQlWEUG9v9V4V2qF8tLo/9u7v2snL79l4/Ni9N1cq70evbq1yExqohKRzkM3qwLw0G
FpSr+cjguRhjzDJrca/UYFdlGSP+HCWDY5/6tZLG6n+Z2w0bwU83Nq5YSJS3YPgj0of/ScTKjEFt
5W1J9KiYja1iwsng7L21LZ4VV6oG8HWfSSVvx85X7+hXrmD4Aunx1P7woJ7EZaN56Dx0OtNOqcpK
P1c7D6Pm23syii1qe/t7l20W4Cinyg0P31ZmJPHg5J7JiBH9IMDxdJ4f56lHz+HidnFb9rrmWe3M
rd7qbnkXz+Xd4gh0VqL4+UPZncJX8zP/JJVQFu8qELGiCuI3DRLnh86us2780mWW6W175K8RhjJM
O9r0djtaJM0RX5bDNuJYXYCD2Lx6T7qasR6G+m8nrMxF7R9TFZ22MaaTw+phTrYvaclD5d0v/seS
vVMcYykB4MJS+/dvPf/3W/kXZlKDMM7d/n6tiNwdCfHqbryTCj0X0BMcpWplT5VHVrXfPvyorBqb
aNzMKB0dR4T6UnSnGemSYzDF5anNLFz9yF9jLkJF0heDJtywZx6t2KvlMSfvO6pNH/oRqj3ZpZ9H
R+h8xAQO00w93mtz9hPxU4aQAGxk5oQB6tNkv+pEVZvhhpM91cBoZEAuccTCG4vuPAyZncrXgY3u
uz/dY9g9YpdhbcQJJHFLVXaaelizQAGHII1GXkenSz7b+EcHzq2l/2reX6x7VjP7/JPzxdpX654+
8NXxuH4rTlKyYlj/dXBXk/BVJDQJAP/RTP4L0tWPbLC48DOYlZk9LqjnG92gdm7rubFpxSvx61kG
90ACwdtzo/wC5IUNB6/tT6f8qV8W/4/PSMIKayhu028isfWh0AgnO45j7anQPmJDFXgHR5ooAexm
6gJV0Z/Rc0fVKujCmHscoJibbB0Xe3nsaurGV2x7RwgA/MQMLDf9U8zVuK/x1ZHtezEe+b3C5a4x
uvE/U5zzUpmHHxK+93w+l4WuHNeuyoWa84XSNf/j0q04gBjj7Proxtgv426kZFezSXVyFOMNDyU2
fXbB5X1RFVvHXnwH9Qunf7JHyLzbccPL5Btw/dbM151Rivvg9c/wiQLcIfMZxMCrjRz3OgYQxpgL
ij37+t0xkGTA6eGbN6TpC9U9OvlYU/R9+ao+M/c2Jz0zHLroe4ldTvCXoMBcpsa1f8OIjUHXgcmN
knUVLBQLUu9cfUimndGq+rZIRqOr8R5WK6eO5z2Z8EiLlfiR53lxZuN6W/zS8bBRw2LqrSVzkQLy
SraR3kOKZxmTI9J3ROz1bYxypQYa6n3RNTOUYmadQfExm2iSyMr2YzqkeGTLCL8GXzLmXQ4bIOWI
+4lacBmmZf+2YYjHdIqDyQwIZz3HWI0JHZcd9w1+od+iQ/SqUSq1zUglo2WdyNUPM9oYbPkNvQZ1
Fi+x4Usj9JLYw1nCfbr2PZY4gG5AbUh/Fv0cC1GsI8IWMVhjuIY1lR/sIEnx3Ovk60ITb7xph+eQ
NyRPmKjxd3M5kJ7rClGuPFxNHfhZbWXz/rAj64Tk6y6V3NqY/7NSqCNcQNVit2MdBly+rgFG6eqm
e/USwvYN1+J8adzT1UEz0GEs1ug4hJgUGIpRbcjHwDrXBhMSz34KN5ofP5mHv3rie8NtGlRoWXLh
XRIhJx0e+/rjc2UW27gN//6eWW+/DqpRmH8H1vh94zi0ZYXp/2ETILR1dcZPlQLEX3FNLmj54n4q
BEqs4vni8kejPqvj8b+UWUXVgo5FbA3Rhu+qkwjVXCZa5DZzta1v1xUOAJYYk9e2Ug4O2cZEvoIr
jHkbM3KdBJE9fkITI4yJQd6kSeqpP1z63FXLzmlNWnPwCpAH45+0cKySccio715/2lVZ1AMwCKXP
RiyjsUrLMOOK0uE1KAI1COzgijBdQJH/Vn9SWyYCn/UCT0GJHp4udgrQIgbBFeqx+sxLU6Qk5zhZ
P6QWQrAIQQBYrkdaFuyf1eE6sS3jnOH/fo/VpIg/I+nR8TOkkFmLOWgJ7H+P6cf6HammGyDbbysW
hpiTATiRZjYALividbGJX6JR3NiwieQiXtY+Sc3WzrCZ8rEMG4PFFotgGn6CJNEK60bs0xGfvyxn
t+G8xvocO6DqVbHs+WK8HSeZ+qzFnFkVk8f08b549tzQMCjGsvl4ileAJFChuPmDyfzcK6qgQT3F
OePp7TFWAvBhMDasuPn6BTAK3hh47CsZDAIPs6OwBJkOU6jsZWNmIV6QsSc2YP06HWPDmM9jbGyd
MxAoflVjPKlP5nNvs910vnlWhuv61hCsbW4vu+64sUsajbHR5NeXBvVYFquYdqXh/l5Xn4K1O6rv
3rQpVzFCVWoHVl2QrubgsxLrgVZGFz7ZX2Lmze2Av/XApK92qn95Gjz5mD0KHue+ZC9w4tqmFTAl
DuC40Wh07xnmQ5XeYycJePCKCc4hppPBdd8Kw4xePEy1XAFUDDIJMznueDRAR4WJ+vDUe8poxbI+
mUS/x4iPfllUXph4k63ivTEvrqDgZF0HLy4qZb6oGxF3K24hEPU6UwexRlKNYrrFtuJC477MY5jF
bmagBRgPzNTHFrdOodbxnsvdRVY1d/+iHU8drFEyV9Ehps9AZ88n62TQGz3XRuHHdQA5YYZNFSZ4
QKaGg/hFFojxOe08QPPZnqfKcLhNhjdJsfbv37+xi4nBc20noyAg0/jlMqJevO292gB2PJ5qj7yb
r0qDjWpwWjYbupvdSosdmBYH6fWG6gohwd5QtMBfQ0LiepRrv/5FEeT2t/dY1hqZuVXPoUaZ1eY4
/ujIcbV4WcQsU7G+hUm3s61a0CwJ556EuJ/BsUfio74fnD+glRQ6/gUuFs88PmBA3ioQooBJVyCq
KDVVWoyDDHttN7qimmFTQK5iKrjND1PJJzF344jN7L/DWDenp95l2JFxtFCvNCVMabyeAP/yUTrR
OcJ8iZkfyBwBl3rM8zAAwoS57pRX58qHYjTGHT/WMLBiKJSN/WJEpiLMxwh7evCz2RFblFny8BBr
ecwHI7QYgJfBNdamaGVMYtuYcXbdk5XsuNy4uMextwQ6swBzhv2L930fG0Ss62FKkaLwSjzhMRbE
DF+DwWCz+KJcr7jG6F0ltBjyGcv6fybYdfEzsGQN2mdjXmeDoYFRZecYn1oE5PQ0PRDpuFe8OCO7
KUOMI9M8UlMUg2pczPMmmi6VEYmkdTe/ifRRX7QX7Rgef017bhsfWesflQ6R+UX5XtjuclGxJpX7
5f6zWGB/s5f4HqnvsbVejxhkkk9JVJSScu16xECMIZkyRGPrzY8LOSmk5X5hWB6nHPRMJa/9dWSM
fdQy9xvLLjTiW4LbVqLgdyNqNGpu55lEJSUXX389MogWq2pheDM8uR3jcv/XW7CBXMdpzrlz/HXi
yHSiWkmumZXIdewt9andkxDLx3VN0TtRsO+jHd3/Y2E4NLZSvCi+9IodVX+KnXOvQABqcCbNlvsS
0pGtiGdMsVOR8E8s2T/DnBCLquy7p1B/XSIaKHUXR/puOzr3yp3P2rl/lkd7AutAgMlKlFVw/OiU
pZdvHql0kaQ6Yh9/NGN3DQ8o/LHYgTPKycRuXKwjMd/UTpMlgj5kLzQBRb0ivEPtoMkk1hLSpD+P
H83dj7cr6HGU0voz3L9KH0PLrP+1JFW37V7Nn8dy/dT6aP62bMZd+V6/rZ/hoZ/rxvPE4GrlunkM
2CJWbbb23qEpbRb4uEqjl6cL/neZ2XSyCHoiiOe7sRBYAC7PsAv+EumwCQP6silf411li80nAN1W
TGaqQLvvpAG/5FvSWLh58lnRJMpMRnP0iLBeM84YdkRY1tfD1NeswuxD8nksUGrnXEyzP3fyuhtl
LE/OFnJbjuXjgr5n1FtSnsOFR9dR82zuWeKl88VXw8Bqrh6lle76O6KD0e++V3/gcHvRtJspFnGL
BFqsa3uFaKiiXTowWhzVN+SA7Sff41+nD/mwAhBtvJ+wfAoMmEWTEhNe90+L+ocLlgDfSs/inHFu
pJFrd8dHg1xNU4Z3EL0XdhLNSuspgjMrK7y26A9cvxgdyc+QPrIt9AsQkOPLhQey177nN5zqvy5W
718XtRwzGqE6q8NXj2fyAF+vMI0SlxU1h79U9v3Yz44IqP1nu6VBFOdpnDc7jfujexSFfr3I8CiY
SxWsj2wdWlroz6HalEaQ3/zqBqJUeLbjbV91UHJbw+OsRJPo6tejmRvjWPXWL8KArz8tMMCpWxJW
C3X7M4qh7jrPAo2Ia1b811XHdceTmowujEqZ0a591HmekeH17suddk+Q2o0iIoitzXA/yXClx2rl
BAedDIEmX9p2hBXDPMgrIB6UqxLpttu3zbKfitb+EdpYN1Pfq+rNrv4zKU3J0Tx+MjgwZtntF7nA
I3rcKYnCC2Ia1FJ+WbTKsXFSQqPPkrx8hVGgT9J5lwNwpAO2n5TeCsHPPdInmuVYedLlX1PS9Nwk
xBfqAm/+5A+rRwMHKktPWZXUR+dXhzvTkj0pOeimUFHHMqfycHC/sa/x6NMXprtaD9qknJAvwK3A
yF9YiBcNqt/lF/Iu2M/adJiWRCWW7XLzr36u/mEZDyhv1m6YiAGKxHA7NkS0DcLfZNn6IDDIKOse
2gfoLlZOc9XDAuHupsGR+NxYcvA9A/c8++1+qZFDOU5gQ0TALY/anvj21S9GqabbuMJFLagthVJa
ydRO6FECHC0mZGcVmJt3vbvZUlDBnVxKA8Cyq5iNpaObnlkK2+vWalKO1PoQmvvuL1tTVQkQvlWd
EiJVuTZ8d07XXkhLxrwqwqXRCqXiphFObjYZsdNM9zj5nzUr39xYow7Vb/ENqfB5TjXX2vc+N1TE
DM3RySglU542enXT4BJTmeqkWidL05c2bhoLtoYYIWWNdQsvw6JSaJdGp2TLuHEl2JMZmwqeANuk
WMt0ftRA/bLwkw1ixdI9/tJkEpZV5YTAOmQvVCXmfCztMdv2Rq3eXRT6vc3PMewTHjN5jGzyPPy9
XSf7zrYnH7pR7Ks7VV3e2oJ7LL+7wlC171apJfJb299+jxSr6R0au15YJ5+9fRPtUe2sS1Rz9N5B
sg+9qNs/knibIWOtn50eAWWpwXIYToPSiCOOvp7fNhXmE3TYCGoewcex5H8hBXzdZprFF0NqkGpl
Ox+CGPA3GxhY9N19MnxIMuWbxfti83vEzOwRLtUJfx3lykh8dE6uI8fwn4c98m4v3vWeFQ4zJJOv
0MxtPD+JQvZhLOrwnJqkP8TCSY/YAn/JzK50FXoJI4rSpOVQenej/PBO6EHdhUpbHRztCUc5z+pD
cQEMxCIUptK5Nn1mj6ZrscuuNeFQWSSr6qvdtAGNK1ZeSyQLC/bXKAl0aqfrOXcnjAZSJEomhclx
UE+H4aVUiHElj7v+a40qGiDqchOxVc+o+V7TQfXlq4ht5DLKflGXO6hS4VOkZewcemHr0bawBpaI
2kXGSizHP61nij/5wRcWWEqwzDxUIA58RDou9RJl7mUL1uXHMt9yTQAP1ltAPUWVs4vGpdYDthBK
wAYsdnMKP049pNiuGWvV7IuIZmdxV+yzsR4X7b2yg82F+5NpHur0wOoGHPX5U3NXF57t/lSVnB/c
MKEmZcTDTSX9+IMgeF96VKkIz2d5Ufke7ARGW1+D7/bX7a63vj3eZe7Vdp9vFcM7NKhr3W5HqXvS
X/f5TvkecXBbIQeXmh+enqdqVPUjA33bfsfVIMOnXPSHpHd7dhOCMGWD/Tzmfqt0aQeb+rn/zN+H
Ao62IeXVoT7AQQ9bKnZl+IqZaSOx2fh/mEOosq398DS5CYGempslbyo2PB6McivP9AytNEmu+840
Ua2BdFfOfn3y+48m2N29/9C3rwZKoqB8bNkBzkrQmdxMA4gJrG5BS8TNFyyAfqCK2u7DYZVmfsFM
rvZRWDbLi710xWV3/YxNlbiqTSN9vlN84yZGwebVVvYqv//nNWPft9/HRrgfxoZ4QTSAuQGSkAPi
eMnqQs6EsnyPS+yG1TCESfZUwQNjDiQZZ+aKvkcjrFmWYd+aiV0sY7yFJ3WkRB30isv7nF3qV4iC
xgWFXboD9MYRIY3rEaALfbSEqJhpxp74nxsmE+l/O7RdLdrIeOlSDuYq0gAKX5DEAPA4zhZ2Ad2x
gGp/Jst32JNUC7ZJvCuKiTk3a+VKxIF26U/aSdUVnVaWJiv0chNcwvwKvEq2+wZMO68gDPMnGr56
jTUpQK3wD2OWxHvz9XnMW93JZlw07e854+Wd4Xl911Nc3Yk2fPxxHr9oDHsuENp4BwkBr2G2U0xN
7MnYm5c8sBMjOnq91A5XlH5mnzyUuKrvjU+EURfD4WrsM4GJJT2NHmySrEbkJKeMximUZ0tVC9KX
Bb5NYCp6+H+ub2D3VxwjHNIwuKJ5ccezlq24Hmlx/RvJCXLH9dEV178y0sr0oQKtDqQ83EymfvPG
AIizm8zGTXRQtD2+JeImAX1fsR81/nQmo3ZSdhfiTsRTlMClRegrPV2SzI0OiY6Jv8UVZaf/v3Xs
HQacS91Moj8QwdBb4qsIKGtAhNNuXMa1p/jMExZMtChGNe5Vrn3ItfdqgFbzIpLr169X9pV7DjyR
YncpdS1pjbyUBHfCfNuqisC5bELjQWFzrXWPlIuWk4MESXSabUfwYY3KdUqkKG6oadGWgXDClLqy
ATHpZuWXhYyIfCR2hPXB/RAjO4cZx7IqYusMne8PZcrIeVedqOZbJSmdJFuXEv/02fdnxhjlhMKb
90vziErYU21xGtkxGipdQnLdZ2RC/XjHBDN0eO6kO8d7ip2Lwbs46/GehH5zcZuTipBr/dgRlAlt
n//l2B5ZIY4FBytiixIQECu+/Mzc5vp8o60/t9Z2fbejhnAwWl3iXkqDtr+UFM3bFQLwWpFQBbYA
4hA0BQW+elHykd482+7UHBP4hMTmK6n6M07rPHAgBqhbv6y/N34U/iEJBB8JwqtaVu4PJjphIBT+
yvwh3k2lJ8Dv2pScbBMrNnkNKgCt/cqTkV2LyBZ9N5GEkkh3tjb5fzydV3eq3BaGf5Fj2BC9pYuI
Yk9uHJoYEAtIEfDXn2fq/s4mmuzEgrDWYpa3cPHtkWwD8DRjVN5UPXNmR4ndiF4JqmRc4XfoXJkb
ct1NUL4/I6yPkwfPgUxJlQOVZAbYb6wfpfhybGlDPSQmqLgOs+LPfwUzDObJeGAaSvCkre+0Qgr9
i+QBsRlKYWxkHUZmgWzm2hKaBFN8ZHmZw8UK6cxAQrfAkbBbUkuTQjjse3ZMUnfqm+wQsTWdrzvA
PW48g6USwyW5fnAlJgREco3atMAQEUrhTNxcqkV8j0BBoeun/wiaU5lUb51YhDhsyDuoOeHba8sc
xu+C2o+8GAqDdHFGYI5lNcbNAJAKEodOsep5o8kLlbJfHI4JdWS6QwdwekRCRBUcgOY7n34KJiEF
mwu3r+QrAV0Ajxx7zJuXjweWQC1CvQWc2u3Z6V8dwRy5/1U/5c9j154hZM6jFRvyoAGQ1lOD7IBh
SSsI53voHC33/KtQoX6SOSGHjhiGFh9S7E53UKpHQb+wEyLGSHsBHgQapQ29vZVRVBoiFkvQOLk7
A6OyqGjqGdXNcAw6y3st4uPQi7fpZG9VKAniyYZrwHPSRT7wiaQuHSGMX78Ih/TLuG298CqB2buq
KWxQohurQTXOvY4Nu56/dVw0PThVpRPbZyuatpzOuFp10c894/VnImee42cz1LuUuOEo34xzF7lx
/U7NHmDIof8Tgr/p4V8FyVLPhvqThA+NmsIsn5r+AAHzBV0x1BovQjGDSBDWPekHK25oXmHM8xxE
F9Dw4SzSR4a2+MX/LhV+GVoH5WeENO3B7wOLBOxnUSnCZwI9Zez4SEyOT0xYc70AiA8WTkXreHi2
GzTW6eJtb0xqNA31bWNBipvWvXFvcpmU1OYQPfEHs07QJaiBZ7HlwNrhvBX0bKK867FBz5YiXu2q
IyOtOIe8Q8cs2lqdmj3shLmmIqXQNypcSWIjg6oUw18x2xVrpY6mO7+Mz+DV5xBl1L0egk8rZoPa
TnkiklR2Rc0OSklqFn30bjT4v8XZQhkiI5pnHSmNBMGELjO59bAxvFQS48xVhHsFuEGIeRIqAiXO
G/Yzxe7Qfil4gWC0A8FVbJjygV7DCJpFUERAhSTsnZaceJ37A+ltgz/fAfQBOI+xKdRLca7TWoxf
yn58k/ISxVSqsgKvJdeC88ekRLABfw60zCgiOgouZA5ygjdStSF57PgcoD8FkN19HZHo4gsZrXhZ
dSepikPKZHQN6sE0pxZ5C0rFD6kkKn6rP65VN1Yx+lSeVonyLOhaZbsvZ6/BVE2cpmvVT4t9bvDK
YT2n38ZpgNVBhpAaLxkL4xRnnnPxHSnjBgnWalzfpl1li6RGhURWZa4QxVe40NLkDfUrx4Jer6sg
1EDpGeRfbA2GYm6M2w5H53VEDAw5ry4fKraq0kDomd/w1R+avC+v1+rg5yQmgveW/J6aLT+00fXg
N2AKUfwGBwBxjj7I3mAnUexHdAz5RmTrEOrvOZjF80qqSO3a/aoPEwsusn1GuTQctxWjOV1ou19N
NAeTb7QgwSPxXCzJsT7CXRlr3krrHEuyLnS24K2Ba2dFfr/MHTwGSwf2rS8vD/Uc+dKL2dT6AH2D
U5vvOJ2TYHeYdNqd9kKhvzIb0TheoEVsiomUWGx1YXtd9I4yflEje2vc83cO+0VFsAwq2IDcum1g
+owNdNGSL+rK/Jd9wKWIZycRNpHma2DfyDoBIpWQQCkt2bwAimgG7Cmuuw/rXkACwwYMEUI9VNHB
siJ8CJHBwQmh0FXswygwPI2Q1sDbrnlIt1xBwEUkMh5QcFCtRStk6Ca8FHO3spLhvIvZdzpWOKm1
kyGmgbXKdVLsrea9S21iq9rhxUfAKuEvsJN7q0+dD2QOiVf2lYNt6lnRxWpuzutsPBDoRinxZnGo
izv6VoY42SgScXKtpsrQgthmclbutM+7484CWh4Suonw21guehC1uCADrLKxRPfSZTVFj5AZB0+N
dQRBvqSvMYQSrip4lIUouCEn/QRzO+uJMmcecKo4xQnKuqWQziizyxEGu4oA38gkBWTHqu8BITU4
16s+BIUIUm73xEoddQ9oWeAHemJg8fwtMIL6GZ44iNiqtvg8OWRC0WrDSIfHpFhu0FAZGCqSatYe
PexMVISHJ9gcaNSxNuP5eOI9spLVIWzjOaGpbS+uYMIl9L1UbQBejsIDiyn6BOxVtcCtwr/GWmc1
PJTfIUqzPTMEEnmKfm6qzhviyM199c0HEmV5EiCabXQ8G50Hs3N9+EwjpJfJsepfLJQvNzFV5g88
iw8hu8xoITHn+YzmnytK40DNf9hLnL4z1eZj4jLGLqUcR44nEJ1FMjBGsDmBOS3q39GErM+uFp3c
uMOX0+sVrohnFU1UOSwK2XatIfuOrgqjYUQ48Pv87WBy2PXZESYRInq93OAJeCJ+3iknP6Mqcdij
+VOi0IXAihxX3u6lNd/DA6+JRIuCgB31v3tfezGKhYVRBv0+3r/eMJx1OKxEHIm5B5ZJu5uSzH2p
4n51myPt0rssisF41Fp34fsMJ/FtfacIH66KcDN8eIMzYRtnPYr8Hul4scHfrtud7vurczjbt/xO
OI/JpBQ97E964soVdG9bkOnPx1fVrO/t5TAKzvl8VATDBjTM5TDIN91k2bmusf8oo6AXL6L2tuzM
ruV49Jo8Mj8sG2QX5mnHv9JfURcVh+UM9zf0WwQ4T7fb8i/Z/Mxvy3B2HS565a6jbBJldX/uCkr2
N08J/dvjb8/HxwW6tVaGP2XC5du/w5lySeFKqrnnA4rbg7Zze4giOC309iYrxuXN7YZBxAello1b
FoTBs1ukTslRoDA7nPSerrq3L/GU3bkXwbQ1+L1hY8kCgHbBY5J3nHjkYPW8/0OKDEfXJjHD1B41
k0fH2bdnF2pefa97EaNtuPw0oDAVwgVPGcJkdDBVY6cuhVUjI1KIP0p9lcT76lRMmi0rPjLsQP2A
XaJMTW0aER1CEHwWCxNRwGx+pRuAvA11wgIrL/bxKNNIZD7sDhnM1UP8BjFD9iV6ullu4Pf6QvDk
ZSH6ROWId93bQ8pjBF4bCONaH7kBNKBYYHL/0g94yxLLwqe4NFE55FOWC6RB0LaLf0eDxYu9eIqk
Fgkg9XUyROHC/5TUt90+CLd9UB7OQYNQFp4jlM5fv5VU0Qd/YAefy/onApE+5spPJLO4ke4w4L8o
IkBr62FjGrw85fg6WwoCbH666p64SGLsyUU34pLC+qc1vxIAsq/GMDSyzBrRBo61R6YjT5XRAbnM
lKffGgVXXMmrOVfRhmUyhJz4lSAJFT2XvTbluDrBunq4ub0OBYHTnRL+V2e4aGfzHHSTgzo0R+fy
OpyrBbWQ38o/Z/6zL7L0nATUSLIdYlHefkrBdwn2J1DGSFgFyrye5X52vC9jT/XA5SNAiOvQmGbt
CfwOxEFq57IdiX/OLLMqHoL72WPVGOkfYjP7lQifevmMkbMiaOwj5vw0H/Qtp/vZy2wtwkBFgRaD
yqD6VrbhRPEUuzJy70yZkAom1JEJyk/zZPVcoO1gnT2GPcF+yqMqLFZW0WDW4JhltRAnJ9qodQyI
MWt8QogeF8vLhJX7OsIKj1VhTvM1/Y3vOp25cxsIgN88PVashoINkF3WmHZ2akFDDO9uXKzqLNb5
KX9MCvwEKxtrv5wGOx4aXvNkINWIlw+4imaoxHT0S/6bQlM6Ew/t7TsDL2SV2UNDp+b2Ju9PGLZD
jkinte4M/vCLHY2O4ZAUrFq0GIfqiZGpKObl5jxfHe3y+Ctb/gMlojbSrBDxLXpkSIHGl0XuNzUS
MfmqNxonWI8ky2ddaYO36zqr6/23w/lBfYkp81Q2RYEf3Ril8TszC4fq7pReI+2jUXxgkeE9qihg
j8OGQBh1Qv+MOhXz8iyGbwzv20vHPX3QiHpUZ8WkfEG8JMsd6VRveE/KFlQbu6fzNwvmzytIdAzE
18ScDEbobt/Z1y1gx78TRK2wrTPbbQuamFd5xeK2Mrtj5I98ooRLuk77diueDsrgUrulairPzf78
0+ng5UQVRJklpZH2x53m53E7Vg/IqfVKfVoFHd3epNud9NoacTkhCCJ34B0mhPQX98KIGjR2yWhb
p8vepARvS3hBHfrG6JKb9PHFeOVDP6OPPsmn+fQ+4x7fDX6s1sk3ImRUibfq9vHdrLNlMSNOJMLL
ZuoEcz6In7NLkHF9neW8Tm6rRwoGgP4UFGEZwS6xXjVNZ0Qv6Yxglndvn7on+Qtjk29BNkNjO8iW
N3dAX8wdHREj/y6/W1tgNtM24IH29AOjmanMNAqV1y+atFSzE96F95lUaPGWU6wyEEBDVlfevseb
yx8JIh8uJtPsqwAR2lNgODPZCFrwwCO+IOO8YACk99f7s4uubY64LcHfnQjihzCBr+zrVXDyuauX
ZdBZlUGN8fR+QyyAlUSsnWOXeVotqsULEvmqQPS7MUJOcaox2cAivFYEAE8ChoKtof6DYnUPz+45
YUxaMuQ1QhoI/sLxhzpMaQ8Lu/uX4BCoqNerJKMjn/2mv92D3ADNIHv6mrCudWmUMVQTBBtFwq1b
I6wg7hnFimY3AlsLwSIKLjjNARC8vF4eMI8Yt3xRZqfs5lIyDB1qh7TMpaFM6DUWlG+NopDgcAXZ
LLQK2NWChr3qf8HkVxA4gnfNWf/k55ouUdcVgp0gfQVBLcV/LtlvKJIgQVPr2PjHjnaUPqAwlUEC
wTQGcgQ+DlEBwbxNgR1JxYRkE3ouXS7QNiCcn/r8TaoiN6YKJNQmdPO4P+tP1Bq4d1V9j7I0xLYa
racr9hW4UmO6bLIe8wMXJtQGr8kYKUZmB4k09+PO8QaRGq46lDDmA8Le36/jnrc/8njSw1HicC9J
LgsoLwInBrIbTgkXtJStlBYM6u3wsIBFkksywTJ+dadGYY0A4F5semEPOo0A5EFZUmVAUvrUOyYE
kWKe41eVWZ0+b1+8k7e2yFQwXqaYZ/AlrxZRXjE/j7kxPZKAFaVZEyaOtnjYpM7oKF2kZl3QXaKS
AeebB+drlp58fQtIrZkUykRFNxqMybufJNqSzfpKO1nmdj7tTcQKLvpBXpAZSE6YzWR+f6ZjxTLW
HejVWj0+vnuAp76Z/ye5H21lLslsEkAc5BZKEAGM4veNOJnEHhSQy0zvAcBit/RyfaGRBbaOs06H
m1L5t3CW+98bqJTU54wPAI6RQIFdcGayneY/KueayDjoLht4YsTHWoTSj5GaqVmykKZmf/kwmtnD
eGBk1bNLWpO17tWu0LlqzEya9/Y0W0HbqgzhVNZmYwg8E6xzQVN9IRR6c0FxE6AbkEyAb0JjFCAj
ktiQbQBCzlaLxULozPOe/TAoDl08dYplR62joAM+G/NQGMM/CJJYmTlYxptqFx26P/GhvbseBj/Z
Jj3sf7JDcXgeXpvIKcexE2V6NY4mKKQ7Qwe19NPAuZNYBfnsBkUPeiT7WnkNdTUYavIfYbyR2wjr
DfYaxY43iw0Mr2wg0YU5d7eRe3j/QrCDAu7lcsXohRKicyUupjU6GLNhW0tr7UnUyBfgclJ1suxa
HyKL4bYh53WPsRu7Snml2BWdJ+l94O2fVqRizqTCAWkxE2qMGZ2CrhI/M4sQBqbrGcl9feLuL3gD
dQVNK5sgbwUwKGh9gRjLuQYYytcvQiGV9se/RoNGTKPadX3X87+EyAj7jKqqJrhPz54LIBTZTL7m
X76bLHNm4/srY/hQ3dgOt/nytX6tryYFk2k+W+qsWMHZaI1DGGv+19dV24KfRzpq/Zr2h1o+60aI
bmmjUx8nv9D6q7RJQ/MFwCU4SPku+yzwyLd4h+ClhWvGw/7tK5Q5OJJCpCzH4EpA4Q+1r+2Wt/mZ
SwkfRP0pMt6ELNv88sublxGSv7+6T33PQ0CZUhQfOX2cGKgqZvqVk0sg3jM6Q/m6AAggO8DmaKT3
b/rhBudzpL9YlodGMTTu2ZkiagOMrGsMidypv/bcG88Hi0QigCYjU01ss6aEWXvUL+DeUUFHyRz3
RMQLM+NOd/X9w5NIBkXTUi/eP3T26JlQpFVx8Sn1+u+FmFmjlZDEYSQLxZRFlvuR3bJvvy37ZXat
tkV9zkygxavQ4lU79iP/4cnG0+QXybj0HmPVVd39rscAR08LJmTsyEFc43JlMI43MGJkTAQO546R
4Hu+520LzZtfdI6q9uWSDJnV8mkLY/ZiDbY3K9Uh8jooyMQa8JwSFRYqsrBof/do48T6Y6IahcIP
xO6Adeg/TKgk856ywfiAKQnLcSsficKL9SN8airzAN8jHLJCM7KeR9EIoGu2iAy+Qs1ezE3fh+QM
I7VxMpsRz1x6UI6ZMLO6k+JUnJgNMeYBWn+bLC8G/FQ9dYUy2miOg0hJfyEIfhWSovbHR13627m9
sBfCe1q09PlhfX8/uu9UEFX/fUDaauwygTWHjZqGljPqRq6MvZbbGXB3iJ3eBvtWK110zM6GoWGk
fs4hl8OuuGhy+7QbKK/ssNhIxoqbHpLx6++yagWXVRsoE2tNGJn3iOUBzLbRgjlWL7O/MjfpSNwI
Y/F4dfv9RX3DsUo701kKkbrid9IE4e93wvLguonAQgXYAqsoXBlP/ELGrVR83/clzRqKHD+0IH7a
P9Gh9c0DRqk+XF438eZW6vHmulGCwUwJ1CDu3yYXhKqgg9BuilZhYyK3hVNL8lftTWVZX/XnVede
5eM189vf8+dSGc+fIXJGw+9sN/jer0MUiRIkYpc99HqQytYqF/gl/kpo3IKQ9LJLx0Tf6UWSbasB
O9Bqu9FGbZynFMMJZ6iG8cDMajkiADNSRS6Wa+jDHikIbp254DQWGQK9GCrn8REDCsrl6Zw+MNlx
XyQVmaPdTOtGIjVAOIK43dDeo34x6Y0bjJL0frAP0DL3X5gDnoPI6KQUlXEqizeCAwMSZdbMFsYv
qNk7KI9ttB4sugsCzd/X8jUzessQNZz9NMQ1+3JQUDRErPE3XRUrvMvmQG4DadQREpsz8CCoXTfg
3vC8XXw+VNdFL2GXAccEsmmBQpGwGYe2CchCdLFRi2i700FwBf2Wu8mEwqKOjPdk77fm6TSbnncj
hNCI5h6IBXy1MyzDmsh4/Y2Y2cRjbf+OTvfTDr9eoN0yrl8FniakDvbdfZEhaZ3lZpOYvdlgGntN
kF31G5W30Eg5e+3YjSAh8ELwNnbPHbpUxQ5/NBW6OCEvigYglegsNRpapdfSHmZWwQLH4+mevqXt
ai49PAYRwlW4kBui7xualyztAhP9UNXaoIdahJy0RQBygwOycwPRBg1Um4UAFaz3A+VtJD8aY2R/
odINFYv8zQjnI0gBXCTsmI5XfIgPze66kTmxaXZJZsj/MmIE9+JdPNEHwXmWFvD8JKQMKTX2YJtS
bzZpkwCSR9iHVmPm7J2ne/aebvS3d152OB4sB0uZHvulLKc0CB/efXNnmsgvB/CTvJv3ZC6Oa/fF
tZHkDs8nRvibhyqSKaUtOGcBaBKPCwIjoYxzX0H+YzIt5BRjfYWULuZKG6HJ7aJ5BSKUWhBHj2Xi
UA31BLagHK29/UQNVQpbci8ugPKi2ao8YIpHgizmuPPLogdmV6iCgpWQ+jjMqtnqJMdAjgCcDRRX
wOFd7MI52ehfCLONI8ssYW0jLeMIs/hMc6MwcyNnIXqa0UJI+vI/lW6nxP+fHOBl/2wrCxs/u22N
aON9LjH0FfvIcXoU6fQvJPiu/t2na3n3G+NF+NdBqIDhOEEd/71xIZu2gmIz2ElDln5qj1CLoN4Z
WgV79dmnAaGebPIx6O/LR/GuGpdBuRQ2luzk1j5Bdwtg4wAjgNQmTbPjWfumFWPXFlAA1FaIgnhF
X6RYMi+l6oShLoAKsdjlaA/+4t/4d/hHBeI6F7CMQLQFuH12Kl/BNFTxKKHN8/ftPo+/8DQD+lsd
GiRfsUvr66Nd9JuDnBaWcAbPOfXkrQBi7uJVb5fjR1Z4bVRG+0PuUOOU5eLcRS1V2YWLfCOzROZI
9w9+p516bbftCgsfKSwV+8jw0EIl4lDvQh8xLAqpnrp8WqIgNtT3plx1y61Cq9UuHcj549x5OAr0
NNl4EEjQJyCDArU6eYLcsKpG5uyxLZ0WHfkcS8xkMkJWDBsA8KqNi5m3B9oVsRoRrBnan+0ze4VC
2mySBXbdq2wlsMKnQFWwQEQkBBjVBixLyl9u/P0+T9/w/gsNXyoSVNkiOoUAFEGyAfhnvRNUXDih
1JeDfBf4m2DMBZR984XiyjIMQEG4nTXYD+E+kSyQ3zHXPhGDDCVJBQinGb0yhj+BuwTvCS13oqD7
QX0HR21UHFp236pRdeiYkTOwOiZ6Fp5CjF/ofa/Qm7GIM/TetM7PoMMdSheOiZCa9uMEiMJjCmOD
CZ4EFyg250DINYJhGpHOC69b2OGSi8MrFwCqoMoETySAu8GGOgsYGZzFLAHlfZpYwiWSax41D3NP
IokjOSIk6qo3fmCEKJtcdkT8pMe6jafhW/ZO1PC4HoCekN9g8mGLyBuNGR73ucn/9+vCyqzElL92
EdIZ2NcxEpF3HB3llALxtKPfs6icf0j4And/rgToLz8JhkZonXnwoSPV2gKRfeD7mlRKJaN750uo
vsiRL6H+9UnJchDY7feK+Dk3/fe5KcBb1+/agYjh0AKFqUR7nkhPWPpyE2TOxZxJqYseHKjWb2GY
fIhE1APQnLI7W6GQ1cCRhT7GYADKS9FC/GSFUyZ8HVr6Y5p7CNT48gbCjVUn0krH4AV4+IfTIvBg
oWiJhjNE5N2GEKGwNgg7HGmpc1XqgAkXTlQ1pQ8vclHvClsO1+ZBPn2BViNkWNrxFE6I2hiPwgAU
3lUM+IQOBc8VWo9EAMK9otLL2YbmbcuAloINsGuEoUQtQIjMTyNjsNPjKLwr1whRQxq+OdtcY1+c
tQHnjqqjhQxSEHmfOYwtwD+JRHVMn2ss+hWSjgIYB3+VAiXJbMlq5fIvA1zR+1bfeh5atqQA9aFv
rf2YkFw25C6kxiTKgUJPFTXJj7CD5GGykx/xh3iOrTgjG79Cjp78XpaWBpVC2KzyBBmJxBVaZ0zP
k3BHBENkyx3AzB8FEVETQU/EJIwQeSx5eYH3XRbCPYe6CflW0SYbyfuATQUTyVml1iUCbhJCvK9r
QgZ9aePkzdB8s7oFoCgYUsCgY7x2oOH8Rx+WipecU0Ybm5wjuQnTjS56xBB6BAqdEat1lIJMI2cc
rFg2kwmeM9nPALsTnUVHpDr004kkU/yKT4sFmLXgOpNKi2w93Mmqd2UmnTUnUHGM3U95qOcIRwsN
1XdpVMhyEBMdoXm1a5z4BByN6yYDhrWEgSdw6Qg4NSsh1/wraMfLQiDkIbshC58sfV2KcsLIlPVQ
8Ow55b2KCtNn44PO5MMKKxxyGHWys6kUIEZkNkFVckQRUWYg0AD+BIIfsQgzXyesoev8RFetRS2L
glY21Hhevq4AOyIFRG0NO3Y0+sXLhRV9Gi95o2Vy+sw7YCngVCTQouAo3FyZ1h+6+6eECD3+TOGm
dmVZfRBT9A1BU0nEUest1LYGrC3Ql8ZCuUdaEmGzJana5peaxYeqS+Vam4iADKNDtGjwxeHmRNoa
c4O3oFRjtEmKG0tCk3Beonq9iP10kxIe7gnp+jN1StdLnXYk71BSvdx9NuxclzS55q9FHVwn2RXk
IB2yGcK1D/RisCJeRRj0vRbNfLBqeNQTmjId1Vi+umhXxTqiAfHxyrZfKQtlEa6VRTE5T8/T9NjD
khZSxHB8WSOftRTq4ev4Oj5OnSMWKsEluM9u3LBzYyDdKOGnwkJbCNJcvUCwb/znfLix8sVg09/g
+s1WrErMw1QM3QT1L8w14a5hncGGj6wm6HZMlt8QIjTvSKxHPnQ8zkcyTdYsU+9NOJofHqIsvp9J
IpfXM2kx6Tc3BAsglCZ43A6IB0X5ayGL60fVRkLoz0Dj44g19wnsES+ISed7xZRF9848E/lA2a3b
m+wgM+xDNGdKIYh21u1tn/M+0DyfDJ+Kwjo2n1OqE2vXXbvm17yvbUWLQS7uIg0lC5gEizyQISLi
YncgjKOv0KCs9a4W3W3RSuIF1of119dWtJVINCmHSLxam6UHIIrsfOR2Sm+fO210wCblak8onBjy
PArvjRa0DFEGKx1RfZWASYWf8dGchYiKHLBgSCU6ST2QNqxNjE2pL4i81mN7BaJZQengRfQ1H+OQ
MahjnI6o2EjdhvTZLoBHk9/Pc+o1+5nUbgSteMHjLIjJO5RMM4HwRf5+FvlnDBnch3cZd1zF7rho
4o87NphHG9M1Qbd8d/gpBZrYXamgDEOyq8m+jV3ry+5NBdTYX7ZnHbtjn8f3v/6sPxtNyfenF+/s
dUvt7PWXrbVUfGX4XyepM+/5Pb89RxiaKfuitEt6ogME8IdG5sxBIKdHmeqMJ/QChGIeTn9EhPE8
xleYXip1Oav7cweQmRuysyX6dZVFxqRvewF3tW4/3ae7tUffo6lssi+0FqafjEWdRhtija1vHhqw
klrq5HerPVaCyvCoU0pU0WIF9B6h0cF7COwiutR3h05nCksnRsLd5NFmf1XN8e0ppnKU5NjUix5s
QhNSCSvQ853blFb13hr2ECGy8WUlw0xqizLEpO5z+6Ji+K6YJda60A+ufjgg/CUfUqQD5SbDqmXL
qc3HkXP75UbjV7vN2+i3FX4H/hfONGaP76RE5otIr9Se9hNxtXJJJ5KVzOqsswBVurfsWcLTcC6g
qvoREAN5YLa51ej41Sbi+rtiU5ttin+N0SeSlTfoEc8qeuZ2ptXsGSDJJq/FLdR7bxEy0Rv7zJeU
arYsrUAlzUpDu9eh1yT1LY4hZTmckt5XF9Rsyak4w4Q5zkLiP19k+7IFOmcHnvEnhbQ70lnUDnhF
EfiT1xe1OKmaP/2uAfL9QKHAyX/l5w57L5+iQWox8wu2zG/RCcPVRU9+H7+x0zWqlXyWyDkk89s8
86mg5qu20fqTuqUczM/xCSFp6BmFeSnNy8fuWy9eXBQc5bRU3N/GlzEVNMVW7AesxJHfWDdSgobJ
J2eLyZezd5w6ZqaPiyWfrItYaj4P9QNniiVGklYR+MuZnRUZMW7AvGaPlge4grdqJGRJU2rQ8mjR
M3Tl9CaIzyHwpuezxGrjsEx7wbqaIZVH0HPG3ZXfIh//3vlmjMoa9L/905ZM3L8/JvX353PJQcRi
Rm+5LZdTSI4uj5Cm4N+SqyIBoD6ZoCG9VvQ1i+XdXbMg8tdPGIdS9m4qfYCpMGtEDEZIQLKhoPvp
DYi1wEe1FtSLnZv1LjcJTZHpkXRxEEiXEWEMSmib37/ROLhSnAnkenzTNvyFkv1IO0riQ+meS45c
QEQiaSWdRcP4cyjjcGluS8WWzyrtTJJUVk3iP/eGIvlb4UrK/LJJM1OdxePnz+0PrCAmIEEJ3cbq
BpLqPkyepI+A7YveugSRT0skQhtdBMU+O/xWE/m82EbCWC4Gv/Q4uP+9HC9bcmW9uRE0tJCS7C4k
dW4hcBgHkdk4uK7ZFbKTqLubg8XQHyI9mTu3o2THrZXIgkuafeVRdwFng9IHo7ku7PfHY8IC/GFr
oQ0/8Efcj4DB77kohQDik5S7VL9YogZ5D2QsIE/IzB44MnxFKlNmhtz2ZJ8yOz4z+8n8psjJRkNt
1+xkmWr/NKCzGYE9W5ZMHH57erRJM+3aaMpUmYae3AZs7Z5RzYfV7uW3x3encLNQwwkDBN/7f+1x
8a54fV5K7ruUOlNdCR7R4jnyW9Oo8FIVRNA237U7fy9qLLjItQA9WrzIQEDhFxJe1n6O4VI0jSIJ
Kd4j4KM4QZdZtm/0+CV7FyVw4eRLLAv7jChXOs4E0UQnEtt+tB4gkvIT0f3F7E1EfEW0KDqEMwSS
jDK4r7OIrkaA19qu/OGaM1f9xeK4QtOFgiUsX1X0NohntSOcYL5h9cA9zUY6CFk+Qb5kRAmDgkqN
akTL/KE7BWJSlg7jyTLdpvQoG70aive5F/s99wm9ZyyriZwAaYGmXEzueN3dKRby01+HkuHnoHf8
ivSH62ZvASRvm277OFjDUTxhMXnsHPMTKG8a39WpIkVISTIScBjZrJjl2KVLC1i6x5gWyrcupQFS
BtElVuGbkBFQX5DcXapakt4/TKjGLk4y0bjl4MJotixRyqd6YOD/Ibqpo9VHz/6taP+OVwAoMV3a
NnVoNr5TFuoGlIbc0lUiDRsZu/iJxmSabvbT6uqdmWy9mbq8berdbTNatl2oxQGavO6d4+rD/YEH
NLSlikGN3caq9E2VBwwEW7ADj1DoXVJPE9Ks5MUiB3I2hb96m9bwJMJAVNZhehJ5Eh/LNqhAtZ1P
CHoQNA/GCG6MzKGhiaiHZC4S0EoO99nI06RKwU3IYJC9MJZL34wuIZ1BToGcBzAf+QsUNSgHSBkg
tSTLe0tbL0l9SJ+EHQNKByVoEmAeIZvUbUSWQKAVIjtXcfAUqL0S+kVefyr+Dznb08qps4nU8xNW
/fh8iOgiHAb/r5vJBHixSTInlSB8Jd/pnvS/qYEwPhmuHwkpyXFFK21E8WhG1rkY6T+SivwU/6pc
BMIEgBWXMYUscccVbcePtqj6YmCm353Ru2LV44kjPd6OKE38PDXEiEWyTHWHjHVpJz5NrNpopOQM
5hy+LZSWt2xP4cq6IFFhJ3hA8Jt1Z6WlfpcWQWJqPkiL5HXlbLT0JKD0dzu0Xawm6SakXugPp3hZ
XBawpuBOgLuego24Oem8tpoBtsZYpyFxh6YEDlTGfoOPMzzNyFTpdgLgQgaZM0phjPWDksDfCG4T
pUy4/6px9pF7SL/wua+3A3Rb0SRTd71dVLrXeUM0R0XlIyCtdozwRT2CgW7tp/mfqGxJ7fPqKbOr
Jz+PlvF4/003A1MOip2YDWxum0HQWlJ4xe+BGlmDhDuGq4grc/mTwobULMQAo7EpaeivZU/L3bZf
z4cQxr5aVgG+bjzykkk0zWHvRKfSyeVninfxVB3L7TrFSfwLewwuMyH8M7mQpO9LiWj1ysXjDl38
Yvxh66Wve9nubLZqvCuRIIiWfTi/Vz3CeUM8qfubCtPvx2wPxs+69t1rsUnAL4GE/emjEldr97ML
5iC7bjqQGwkMzPOX4haKVRMTnbX2jlM5mH1JxFMgmcs1CNiU9rAA2hpy6xqP+SdUE6kEWi8qFiHJ
isyaqI3Aj2RmuZbrKrHAOw+Xi20y6ftDur1yAZWeL7m5rnDE5IacARftSleWlTucCjdentFiwbrT
ixpDZjtI0fyziei4GFfN6YTQEulfHAylFGro+abwPlVhkbwcuKJILhVMaZBI7+NTZJVKCmvmDLdl
Mup25Dwph25hh5TgagoRqU9n5RRqx6daI3gaQbqBI5cidQlYSxoAva6Wn/Xb4ra4sN1XKSZZq1AK
paKBDsml0XLUSDHuwKVe6jzCXaM4jNIBdIL78oGsI2CfB1s8C4NkCkh69kISCaEjlwsPOhRSNTxz
D15AA71AgkpWh4U3x5w4l+gx0101OI/bc0CPQg8Lzp5qX53Oeq/7favxaD99DazCf+TkK3SVmOgN
vGannHa8W8dpt/whCy9aHqg4ggeeQteKgbZLXaaDkRauEhmMvBFuYNuSId57D3QB3iQoraNzR8Pc
BcpBpJdRRG7eVjBiBxONb380CDg7JAzfj7++zf8YVriEPC2s8aa9ZbrDPX7Xcq7cBg+saHmJtp3+
SPOTKUTzoreUtgwGJMzTgU3RT4SBK31CVCsZ9t/h4K/pBuoRMZqUJj+JN1VFU/oT0h8REX1ZYZs/
uo1Y6Ho1hVK5MtYsxrJJczN3Iw9DnfZ3wwWvNxYJVZmg71R+LUMV+y8D/xiqSMSkPJ4+plf8QK5w
2tC6OCgp10rZ5HNzvd117S6XxpjGrNw/zPPmYdJ25OUx3yEbAtzCJgLnn9Iq0e9MJNADRybLFdTV
RRsh7fyavmaxXUxfCtOqRe+EDputDL76YKoEaQW2alcCbCpps0mrrSAGVIOCtVs0l2VjV8m0IJy8
Q1IJNQk//copsZxBGNrB4obGTu83ITRocQZblhr5g/Urhs4hoGqvNcECWro+7+4B9GKCCuoX9Iew
kiVY/k+Z3PlrHDq+4CYSAo4uj0LNYvcu4/JIgTsZ065925vZjqKc/P7xN1oCf0e947aRRbaNgoe0
xOQ0yRbR+Twvbj4LXDwX+doElSVpLEnIIK1hERpATQMYNu1a0aWQwXrDve4bCxgtHGg9OOS/XCde
Cb08PNv6bkaTfTQ7+/Q36EOXf0M8qcWXehCMYE/ooyV9NF/FJwZLK5rn7/L60EZjxGZyDzBeBHYc
z997FLNzYnd6XlyoNCCkkbHvcn2h+0ZFPu5KB5wvzGrORxyEmi7H8Dqy90HcbEcPewjz8/7bTcxq
MqDasts3Y54mwxSYDm1yvQcMhB3pj2+Ii6dTBXZdMm8vXi0HsnVyQZqaKIZKl1c/TntatA/tfopP
j2Prtzev+lZIuYclFLMdFNznCQ5oxbZ2UzTB6EXXbvYXv/RRQDBPJaY2s0k2wU56Gn6XJ8KfbU5d
VqWoDGepjx62jm/ZwOizUqcYNd/W5TQJFArPKTBdCKRG9xvjSzgzeHkrRoEqT6y9Tp0KN1bgs0BR
zDo3oT1BJQy/r0f1fzSd2VLjyrZFv0gRktW/Wq0ttxgw+MWBgZIsWX1rff0dyT43dlWdOkCBLaUy
15prNoDTfE/Yl7ZXEXqIkLqKpJliPz3TWpBGIMF/M9042yyuWwVNLhI40rChPZ/1pvcqXlK8NnYV
YvL4J9W8RPOuGJDhhc0wmXqkcoYxaoBmuJfcYqox5reXCuU+sW2qIwRQnGIihxvW/ov2T7g7CD8w
CCw7MUO/tC/C+gFTg42YPs4rMZkUxh2VL53/mzr9OZtFagRlVC8RiHgtoABPdCl+9bFDG9Scqv0M
wZXBwt8vsyKyGWcQ7Rc9GJIuJFI2Ci8IuFQKQjNVfYr/is/mh0XNL2QpMIIhAcsY3oxfPf+J6fE1
kL73f9ALcnONjUCo2uWDxQhycdAp6STCzUGEl9/nzX8MSFIlCJzGnQfuFJMNujAcesT/CujWfCFV
5dcGtrP+PiI+KxBbYVsm/hOGsWD17V/RTIlKt+X3DDCxs27cbTr7nHNi+PKf1S55YEcrPyQyKKfA
OVOmjwLrFEgnG9vjSPDVX9tLG80YWmcQrfMn2y6/65D0Kv57EhmmEngPeMDh+Uc5/ea9xiLmhzkp
NuYzhfZF5B5imSnc6sWP5wBg4746ye/VERt4G7Y0OgiScOgxPJlm3txAI2LTzv6JzbtQkHc61Yf4
+0Th+q1thWMUEbLr/x9viZOOXvGyJdRoBQlccJ55IYG2DM4b2KyDc57BVxlpKoGYMX9rJJPzh8nE
onb1LRpkfsc0ncuDEsxHsWVzK4rouiHk7+9GCLRdeBuq4N0Y+VAgiN9iWFTJLrJRamNBSH7Dm2it
JPhIVn6sBhjxbHBhMPCmwDQbX66l352QzSIkNmt2OtSLuaBEt4KtbGU7aIsITCT390AZYSzPUGXo
ZUG2AI4sHzVuMAEzNsc+c+JX9erNx7F2M5BPYwO7UALiA8ncT8RMgTLxkXEBzzZnYOlOk7c4DFXQ
4Fn5cG3GPsHyun+8oym/HyCzde+P2VnAVkF0FKm4GF34GeXPBFQHWo0mJrBqgvxgDrffA66FGISO
S9QSaxUYBsQu/unZQah1Ku+OjFwxCWzB5gxPhTuc7P1MLixJd/SV+9dAuMtmK0QZGk0aCWkvNQsP
NoVbvNvtSxwHKYPnq1DGz0yoCX9kLjP3nJKP1QODGST4hZPSyXg63RVj+hS9NfItJnnTAgZSZnpP
gpSrpU0OPTmQ6kpKab+xchR1HfRxarAn6HVyGvrdM15DyZ3At6fggRmJ20T9p/FjLMZldbM9G256
OMHFY+1FsItkhj+Iy5PhwBeguyQ0FNJvzexkOJNHdnUWqacrXsFxUmYuotQhyuOV9ckleg7btPYI
0cxJ2zihFl+UftM6I1OBngG51vIJL+NzgK5bhYd+2HL+xAzqkt9JW/Fv0w4SPCCNRQD6Hl7fNV7T
HUT8M2pUXQ/uY1jVwSAvcb0cMVtUGIX3zI2tZVKvO2M72H66Zz6oDr4SPa2NtsDuUj3XfORcMh5d
AHhnEedJhZsmM3HiwEMlOpZZIEj4b2gDbAVaTn5MfEZbBPiF8PNZvTPOmBD0x8zVPLwdoTPy76Cf
o3fCzqnGW52vS8ztU8EOBQcPqP8FGewHICGdbj5ba0xNeYoshrTEgLdfmtMzqReULmPV4NdgbktA
2SDe0DnHmApJ7HfX0UH/W7Fx7xGkS/mWJ8jkoSQFIWF8O2DX0Z5HNAPBJDlzBA6Tx4yGwWkuD3xL
YNcfjXQUQmnU2sPjHwtOY31f8UgqxDfOf9t2ZEIm4dkl2vD/NcpehqmYsCHVXzKiqEwPN7XXP1LJ
XyM9/BmX/ueoK2xMhflzxpPmGivsD5jBDaG1GqIE5w2BjTGNY2wr9haQ+YARLLvNS52s75cWcdq2
/n0s8Jc51AELri4d5Rwfxf0Ly23XBPNZKcMWNjFWuof0xIvmCjawhPA/IEx1K9dvCH61pcLUeI9G
n8GkznExjqG88G8J7l8yDgZ+TdQXm9Wxr+ixVVzCRFSg4Gpi7ceBi48IOwxVBZtI5+UrAcE/Pyan
84SCDPCFfZAqZPxlDfBgOMj8EUzRujF26fcG64k26MSPi9nlnvAt1k84OzgA2zNoHkNT3gybqIVZ
sNhD6bL4sspnfm3e8gvNnpiit2jumbKUyBk91VrWz2X2TowgvqaiUYMW/q94t/Yms6hi32FkAxCD
oVoWlRf0YxzxZLz+9m/CFveG8oSX0vMNeQLJ+YGDIyxswSez9Q3ZiMx2BbDDZs5R2ruoUixeVby2
b6wtbgGvvH0TunyMD7BXim4l6rQH960SkhaN3ooXtaR3xH4kAv/YIgCxWQRrSCUWFnbtG65ryPGp
hCYYzpKLGUPJgqEz/QurxwEK2ufL4zAyPcfETGiKhCchfswrRC+bYreA/ARreWPDSi525hoGMiOj
fvP0k5f7ITtofrHLDu3KWkTZnZV8XXZgM6952EsnbJVErCCkdAAwXiYzChdvgRPXVecNIrU1thXP
CxqTX3zYpptIk7q+goGSwCYzpcRuslrHOLMdFsAn1RKrD/nn+/dAKlv4iMbDA3MV0+M3tCD2gBxX
GTgXhORaOF9gotGx09zGJGwXEQGH5YblZ1+dDC2EhmGwGrZJmB1f2VxuVX6s9u1Et4uDUtTsE8aG
mAjjnYDh1dK+rY58FXqeCzWcCR2dRf7UuSkPbA7FlVcilUlmgb3BhYUldFHoZbkhwU2lbqbB3tbT
NuVHwq/QQ/RGrNliOXAPPfVc+S/mAn9Dvh6nIyz9BfmC+AG+LZMXG4tBzUOiOC0biUeXu43DTg96
kOPhqFEDy1gFiX+lRohoZbBx/ukFiwgOeP69EvFjOgqqaDotkD/Qz+mfDf3ubfRu17XNQfXQV9lv
L4Ud9DbK8HMb3FJX+x3frjzDAcVqiwTc0eUlQiTeE4AJZpD+JeaBrk78BDgpiJHYjylg14qfC6Pg
M5sgKD5eP2o4nIo9thcqCxPDCJwqG7YPKB85eAs2TC7kNvzXuAFH6huiJhdsO3BVeBrrNQcpZsE3
3sUhW9v4eGQgqol/41sMh19DW/JzEseiwMZuw9MmZw9kE2Cwh+sCd+5c87pgpa+4dvzcjl25veBb
yfvhC4iunqgoYa2wzzHuCuyzBkNP8xTaqSNvp4XYw64JYjmvsJka2EKBWwkrQZ+JCwDTB82zmTHh
qCBsmqUzYq6Aj2tec8KBA9klzIo9fhm5MOkQGxGUGz7fcBytK4Xxgu5jDMIS4ZjCkwYD5Io3wI+/
PFwOknNx4sHllcIFCwSGSZF3Kp2LWsNZmjFHg/827sQ15lrTR9Cbedw7Ygpo2TAPwcwURVgWPd9s
Zu1iD/hIuQ5FG1yKU8FOxPqTnF8eHP4mo+C/8Ekfc6gMRpQaisvLec31QHSKqowdqg+4qhEEKOIR
QgXnD2H5sUu/kw88JxBMXDjL1xL3y2Rhad59jW8Jqs7yyGpEBcs9MflRKTuYzVPC3stHFhN/xZUQ
L0pOL+7AGjmebgSYEzbrLGQps/hR+XKgaF44i8gZdJzAUt/DQcUARNwxWNq8INRz/gsKVtPXfv/7
ct7z04Cuz6O1SlzMsRHE1THL7+6h2GY/xkoaOzc2UG4a4nJXnrbdSUD+OmscakyLbyzMfkgx2DlA
xoNSCJNvnIOMuDyWeLZGyA2LA8t5ceoglOaN81Us+/2dAYwJ/nuBNx5g7xAusFTkGQBFwztALBOx
xFWe7/pi/ML6iu7MOhbOqt2yIJo2wCwDYJE9Hc0y+AWPDpao8BFfhYQv1pd4fQDpfqa+9SuuTX3h
intmpOBegZ0MrCcfg3Dmd9vM094onjA6hIm4vEGaJM6HKHWfd/7c9ViE4Z1VYcHLSkWK+jkXy7++
Vlh4KOHEQMRZvJXPrXjFwpwM2e3f1WLeFonn4RXbjNcsYizxnXxzK3k4wZoEFxv5NfJHnh7xD9Dw
8h54/pjtIMHle70NBxhtvkGcaI0ppnj/4kEE8YcAiCCHpZdRZmNdzjDvxnMjrDNhWXlc1JgbM514
4xx33AgOUZ65/uXBK9SB/+BY8UCIH/jf42v7hYHZNbvzNwcsJmIkkHywe/WY+v5yZ4YfJoTTqSBX
T+SeNJ9cwI4HtXIU2W1lTtoesJt7DoPxAKlky0+jZ0cPjTdqg9zF5YnGR890SqwYhIcJ3+DJrJsb
OEeECKhB89l1VOYhAuK/lwdVlhECpQboALu0wqohKcJmvEPR2OF2ESqER/B8zDByYrRkhxQErHuz
3sv5iGkQ+x4PZTAcuIOSi/PI3/8a7yoMFUgAsHxdGe8pmAYbEA7AA0uBf2a9jIQ2vHZDg0lR7GcP
Vzd/ZI3tbLG/lifLMndaDj+Vzz9NIzDpRDTD+hwGSueCn4ly+X6U+nYl204cgkogx6Z6K5LdqL/O
NSD+CCcP8AKK53TdZxbyh3SRHTViJxYsfQ6OGpl141+13NUfSaCo66njk3eoLTOct2ENTUP/kkFS
QUMNr47fKgbhJcIaD+FjTmV+fgdzfcBpnHFXrYXjixkJZ5vIHNjjhfvMFgU4rH6xCliDCJlj8fjP
WGBwr1lIGl5gudeo7JZjuwTvxlx8D0TYqQ7bIPTCUIoMVptGiEDzFkMixv7lumvlTSOk5jSBmwYf
jfxbx5lhpcOylSa3mb0EDhHHpIrXwAL4yZMQ+w3cDGIdcSaMRF9CnqUU6F+PAKyPdxon2D6urrmv
3hmuNZy2HacuohUVq6m6Dq/Pn5SL2uHinDXBolk3djQpL2VJXU3+23NpaW920rLPOrK5kkwn3eXN
8Q7TSJqEieTkqAC+dmghJ0RzE3tQGO1tvcLWLv8kU5De0ik867wINQVgUI7sQ7JWwC0ijCMMyMh+
eon3PWM5tkmcy3zkpPzVoKNtIxO3Kex0HKz8BdQMPoC30r7HcnTd3aawu9mkHnyO6aG7DbfuRjln
4hH0K7Er0ZPiY0vgDbiWd/28doBViwMggYNkTX0u1X9j54ETyAv33oU4uWncAcyKmAiCEg5urnp3
lS43mNVomNfSuNVioM/lMBG18KNN/JB4adCdVluTCQcuijAIOHBsAf6pH/I/o4wgVLMGCchb4Fza
kFe3WGMiocVbcOGvYlVazmOzOFYf4/H6Zb4qP9OnfNEQfH+0ELXXXr3iBVDW68suaK/LUvLnq/fZ
U7uLrtW57nfjHbRlbxM5q742s/NYBNO7/W/+QmLloK0a7x5mfQkuAK4yOdXDu96m31GCleZqdz//
aV5qCnjDGRZ+jlVVt7zuNH2fRov64/mj9a5oZiZam7u36Pf0ZNmF/9ti1HVSmRsLPxYcjSlDziaE
ujcs1Ph0dmF0PR1bx4IjEjawUPDp7tZyvwzAWizcmapjyUKptk9feoYGRGzMzcDBTVf/puVO7a+6
/yKT5AmWvewWjBfjEC8P6jfhqkJEiuVp1IWpo3sJiDdzDqaTI6MpnjOTuE7ymdHZ2dSXLCjDL5Sw
ZLQYDoHFjpq9z0bU67/581je13iKjTTAAK5X2gHDM9jrZ6fZIIdhpib8UokDFFoJoZkoXwhFw/tT
BBEAk4q/UAbhfhrcGdqTuEITiMsmptL8FsaigunaQjbFp9NjIIeROaTTE8XhfwnpeFzTsqySbzVZ
Yk/8Xv2wawMAsDV8b4tVi8X6aqAFtjcXDEfxtHH/LD05rPsdZ0GLAJ+Giwtt8DJwA6DoQDCX0LHF
+W7cmbC2wfcwU+TlwAGXOefuj6A5mRykf35Itl8eMWO/qEhfcDWEliBsjjHrxR1og6HrdGsY8Hho
kWpERYzItbVQjVz/FUhgkXdlaAeOhbwrvzIuRc9LhHDycjWpoftQFV6jMnsAU9OfBXRBMgHesVe2
fvugSX1OLdL+KOJEEUtXk0FS5K361LucKXxA1DI3ErFl+gxRn+paqJxptxBTFbdJX93/inWLM5wC
WJgqcao3eIATBs3YkYwdK+HV5igh0QMB5L+xcQj31WwtMJ+Yk1/y6Gypkc94O2hYkxK4EjXowVZg
WUwkZVCR4yLFQXHLIp5SWsnIQMlx0EYnjh3IM9vH/vXO4xFeV/lxpS84SdBFM7axqIJQweGfJWae
A9MRQDseWxYD8BOncTgBYLmgVGa0iFd1vOKvVbZPTtbK9HrMthGLoN8PMvbyBfUpPos+V5v1oYYJ
+ryA0kxWKWFF6SzqYDjM7t12/abx9hxAiubE+fL6rhkcFVijV34vKpD8Jf2G4gRnlHWB5/+FVvMT
byjOrVpUqGj/DzN9OtQeJhVEG61YmngfW9Erq3eLI0a95b3wNttLHYAb6omvgd6VPraM6V7l4tEc
z0cFeybZHZRvqndqGJoAtdgOFqFv1D42fvGiKSGM1DpQiNZH9gwBnGEWQQ8neifRNvRHkMgDjxRj
ySMn3RdnLPYqYVnxfvpj/WcAhxouxx2EepDD8ZMEksM9xItLfi9tx7RXkgpagOEchnIMPU4T2rPU
eeJYF4Ps+Pkr/eh1y2rnzVvxUvq2+esXd7CMgCys9jCPp0RjogmrCj9oeDZVucTYC0+45xZws6o4
spcM80S6CGXIF/tAM6wxDMuTo9VvkFbZH0X8julY0YfVEKlwMx4RvnRXjO+y3yr7ROQh3a44W2E7
f8Iu5/raMEwR4URFE2Dw5deTE1/Usl4+Tn+rNgKMQONAR4jr1EjfMOLjcHzACn27P3bQVNpxLz9f
Bz3KJF4RdnWidOfRckcuk+waCd6irgKKJcjwFHk45vDc45QzgWJ5qSQQCFCaC9i9GTWQc1oemv4t
4fURPoThCY8SUidspoKqxijRzRMRl0TjOoYT8//2BCIKBIJjp2XDlznS2duDP5+xO8mAoqZlt097
+uB+Csv8oJtb/PlyK8J/pmevwLlcpfnUvd5C0qIQfKEs+GC9Y2fXP/h4oW2u+amtD2BAZHpohWfi
gQUlxDXeU/jQTInfaZDYV8C/HrV31VwOIvEEQ++lLns4C7Tld8cmgII95pBUa9vEo00Ke/z0AWeN
iLVxf61gLiprE3uS9oYQPT3jYNYgDno6DVbnOHtFd5aQ/A9yu4HVnzf2qztG1ciFueSjU2BZupaL
Fy2GH6MfEtY5+VSMICPQz4cUjWQX8D5HAOLalSAKcTkLTP0YHr4/iF+wXY3FeVO4xUAz2/u8eaDk
b/c2yJEUJWDNeBBHpafZrvTTYN36BAwDMavC7KP9yQ8jldK/wcKAHZuBYjc/MB3cdceMNoMjonsc
+s6R7k77wygix9WYUg5V4sNivL0rSKXaXD8e8REoWe7WA7Xmw7naW3gfMDOQuEgXa4we2TpVgkcH
DbmuX4Xe/+lpQGOUlsSwEPeShtCbVbawPKAc7ynkiE+OVKYW0DnkwxyAvTowqR+5NxPXRsmjrL8l
uOVPDBvDjK23YhiRv1XZqw6yFq/HT/ac8kP+1J+YHzrPzk1VHFue1WVmiNIy0ajY9ejw4PFQzhBI
8itD7XRjWgsG1g93gqLSe3a2xIzY+MgP8/NtkPdQrRsshOxVN3tX+o4huMunVHbS5qXS1kV7kBhK
9O4C8shqIldep5nAwJVNrAAicwwZLrs84ENyP1XNwcQMOfEWuscsarFwzUWgbKkxJ46EzYgvLod9
utcQMJ0a65zIGBC597vbzr5dRnK519BA2stCZ/VvruETUtm/WPeUBi6OcdKFu5Rb4nCm4m3ragez
dBvsgYvVXfEb+FBW0IEPwCuDH4PrzbBKjUMGkC45+lsPloy0tGOc/WpYN77qykASiUIPoQvhfohL
oo5j0aprg+aQX7iEVFzthQe4rDY8vtrIG4nYi0Z9l2vLvHepAjOdA3qA6heakCzX2PL2ue4ZCGcU
3PlhGPTpisFh85p+AAEQ74XbNertnWKFRY4ZYxGqUD2cPpmWssWmTh3DMDF7BqXO1ClMQbMHV+Il
oOs4dwyTyi9G4Bg68VSPmPmkR21cyp88ncxRGGEoUfymVnjrbZMmaODj4bi4tILxH8laPxQh2jGF
nwCdZrFTsG8BzvVT3ckrzzY3T0ai3XICTeh9nUkAOjLdfaxjjrDeTTEIFobQFLmnxV+3UmI7fP/B
62N4roe3NAviyiXE+2n6NRpYeHa3mLHCh0Ei79ODUDj+wwIfxJoenv2+NXkAl9ju1491068H6qhR
Xc7zyZB2uRpwmjfIrA1/AOUYcM926xSyZP0aI7ZhuvmGiqz91hdQmULZChJWHb5H6/IbNw578lRx
Eix1OFrBDI/5o2JSqDsq7e/opODACEZHUA6SoKQTE4hP3qMBPZwT9u63uIFggzb5RbFX0KMorFin
vHpyus0BnvDPQLNBScsJyFDDcBbQ25+hAudAVZZPfLpLLVBjPFhbimL8T7POGc+dEvXalpOVzDA2
oXUBgUp13BRzgMoZK8d+lQHZz8buQfl3VtFvhP3CDpuegKWF8CDIOJiHB6CqhuGZMHH9sSzRbvn3
HMOxmKe3PldNFZTs73EyeJSnIRexxEO8k9Gdyrum3g/31h0f4ZDBaqAqkIGStJBhyGh5AzYYts8p
iCnYgCGz5bdoy/qd8tjeweAyz7Yw/PUXAzhwoOArc8NwnMHsgJ1vu0/biPFsdSPXPZDQEjPh4LRZ
dE9Pgqu6OA9U0Xm/V8yj0Ynp8rOFFglYhdJqgiNLWVi6j8AOdTnSi7cceSk/QY5miX3xZTSO1XBs
yPICYEBHZfmFiUsn4qOwGEJDDWPFqdnw7v4CSLGLHtXmPuyacWsMhzleXdFRgzGN/gIu1hXkhRfg
xWAogYId8hSO9bog3iXBMttLJw/zKSlzLdjmFFGWq3VhS7GNJsiZGc8g9FkEdu5aCYWqS7esMTd4
8C6p3zFP9Yw20hlZLb7kFM7NUv/RQHBe9E/YqC2hyczV2Z+j4jve66+D2Kq3077TYa+Wt86XVJHN
cH5kPtJ/nJiSZYOcrXbpq58ORK8m9hbyZ/1PZctaw+0tlzD+Wrh0j+RrQD/MUOru4N9XQzQFB3iQ
26hvppvwV4UXYmGA7c/o5MuokNYdPakSWLrfY9Occ7Gp+Ln9KzsN79ftdYzGKdJp261QyjkyWLAr
s8LKzecACz6GdLOYV496W0AGt5wOYRfyvu7lLh2KJmzGqCyioQHj9u9p2AEGEyUyRhKq6KvHx/W7
RyLGPTtfq3dzsbRmJ23dx+Rf49UA9JTpu/uF8eYViEHnlnIPLbB4vwFnrd+GpyPBZtW92oDRvJKr
1QQ5YfLn2ieI0m+YwREIZUYUNJO8elS7AirITiEIYnJT3RuLYKKOIlrLdu5UCDFW59C/sWvm14y2
m/qAWQvPNcQsKN1QKycP0LdksRDP3dDKOYnh8Wzhhc7IHn/6vPRN1EJIvWj1WRsEAFBPs73C7iic
GTliLTY7vi3zXJ5j8thgV6eNm9LC1K4NVaeDIO1qyOMpbchI28lZdKUpUvB+nb9MRkJmoF7ZDIlz
4+WH5jXQwS/LS4qbIsIgPLurkGmrpAdMLm1mu0Q8jn5NNAL4IUQjKMX42JIhx8KHvXf39TrgT3rz
2BkqD1aJTRw7iDCmYAlBJX5urXozHFCnoxOSffvhWfDFCRGB/pV718YbTIx7vYLWF/o5LnSSuzAI
qxtIEsDlmwm1iicZvp9cReTuYAlvMTgieC+92+igkUkhwjkK594SkEyxnQc4D9AiviaIFmDkzb5M
Ez17BZLaJwQQ7inHLYiefdINL3961yv70qrRPexSO9TUAPMQL4hxNByfhoo2G0ftO/0/zvUc1neO
AFidPqGCFfSjDrx0ZXdsg9pmwB+J06ficRqe/oT3TB6xUht0AU9cz724gPPm4JNhKlRsjB081oFM
awBAVK0HlGU/yisDMBpxQA2wBhob8Qq4/yvBRxhAR7jfDj54M/X2ZeYk7dpTavkJ4wqj3MQwMZMQ
+2k82HVjK3f7ZNrryb5OF25K+l+WzxszNQM9M91EhaCLqXXrg8m2Ba+DjALPANco8Zqh8VUJX6px
Vt5jV4z7z097RPceMhKRHxFdQfIRT6SU0tDlIYOqZMPcmICPkhEOw4M7kZgyUzt6HUodXPlX9DkM
0y4Maa/jkd2VjUksehBFSwrNGLoUn0XNRo+IDT6ZCfxjJG1Y+Xo9Ii2NBg1UUnpngVWcB0dK5QL1
N2BP7r7BQWDeLfPYrcuDYsK7HRsAyfW9OlYKJ16+mmRBUrrSbfZWYNDC2GsJdPlKbVbBhCEVIYyP
IBM9zGqMI3+xtpx+5C+8jvJRgI/fHak7TNogp1pBn52YwpQ7s3od7GUOmgxflz3t9cE+fAWrZRD0
cseMbpfUn/BYIZKyJnLNl8tzU7OGsGDBRauBNvpRqY5x4QtGzD+fkKAxS4RZ5fFdpJMCC3UOjS1H
/nMJ1TrtX3XV8pR2CI7XndWgQtOyrfyiAey1Tvf7PD03xRd8rIJ7TcUxPvzuCz8pG/hoLa20l/nU
enrs8oNLA6of7wfXacBA8m2KBQor5QmbmHECm3/qdPEapOsJceqAmSc+n14702NvO+e+z8kmoD+A
RyacDp8dhGUb7UkI0O3on/cGc/Wlhr147E/DBwOAkROFYn72cmJw2Dpjz4YbjcbV9DI2mzIsiLKB
3FIhb4qq0tc5wyY/YXjfBzq51/LKbFYV8gU0EsyRwOqRUGIdUTkMvigCcZ5XUZuRUET/xzsRFYND
W2eDi5Ucsz4E3CexUXrAWQitVVEdE6MzRsO4zANfPZx748MlthhM7kvgyNHlVsP4mQEFSMecuAj2
p1Xt5uKoaquCMAeIiFI6X53lti7TjVWrwE0waNWHAgxhQZTs6ohSTrZjzX3GGKxp1ktDpWVC4Grl
mEqGvWJM8NfpjPWkXb17UjuGQKoZCs39fLB7WuW+fm7atHftBxMiSfvSkvu6kbS1YeK4XGAOlrXe
aL2nnbEcmNp0pkn0VLXJq6dfFzEjRR2KsozdpGI/3gpVvuVGyWmqgGP05FcS1kvx9PxWcd/cSBpp
i8ydxhH9LH2EMlzpoTvsvhEwy29FQktVgjZFs4r4EQl7N30hv72r/3QZbl2GbFUhslS9H9XrAwX8
GiYcLssEcyTYKwN+Pbw/rpdw6ef4U17pSOZyxeSYc/0KfnJ94jAv8rF4EXyuMSA98NdpA4Wyef6W
PFnsjmxyxG1DMvhhCJ8/3OebwV6FKbVbMp+lwb9JpkDccZQRU3lYd9+z2GHoaYkdZIb31+QUDqpJ
TOlgJ9IVWe50MxhZKGi5wK/y/RQ0I16KU+UcMnVjULYx2frK0bgek9nRdRbRpis8hj4VF6unKWCx
uxnysWPzPnvGd06NCLPxXWgzOaMgrawl7IHezOMAg/gO74teXofVChMAEVPij6nXw5TM6e6Nz0Fd
zes7q9K5H0kqLJZKlL9NLyQqLkIq6nIgPP0NjiKl8xTxihNUbOo20bYEzkyPf/Nzn0qH3geEsR5O
MV8YmHXsbWE+n5ov9R0f1BaxZu60r+0PFf7DeW44dpfpDmGqm+w0tNU8sfT3JSOm4gUPTaNy8ULE
3bPmHUfJ+NIYbnmoXmbvMZDAhIY6oWKAPbfOutD6NnyaV78Fw/h6ZCsugBHFP4/rjgkUCrjE+cYe
8ZtNulv2m+8rNnVcwnVthiznFv68fdaFI2KPk0EdteqLqvWEO0VcrPzpP3LXgAbkPnbf+WuHDUgj
FN/6FSBgOxE5pflS7XdevIGhnwd2clbxZKlx/gxmTGQMinh2kHA1KtDCFOwtINC43xn5LTnUbp8k
T+YGYtn8748JJ/AlLU37mwfETfBbpAAs6RyWM0Yi02s6/SNca6+A0AJXtMkJeJd0e1JuPqf2lKU/
RBHhtUyDxFOHO1HvEi6kXqE1ueQPdbAInOLMImS+v7O0EyQmxdhKN5hj6fz+/GUkznC655nHJ2Nw
0h8OsQemHqS+Ak0/sBLBOg+kyvY7+OPYyy4HouGBFEwvJ6NAVo4J0IoW3qVXGbfQDFLgcgoW+kqm
n6GdyGlNzQBgIzuVlDNsWdG4N8z11dEIUvH44xFM4+qKrfqKoBnCqTx6BfwTrmT0BKV9fMIsjfWV
/TmDBNj+gh6Ql77sw1ILry+Z/9imXorxxxXugXdHtiZtkh6Qd1WX6wU8EHIu4YoQlXI/KKoQ3jX5
fvFc9WjiOQWtfYeflbmqn3up1pcZgiSJsTtd4GqENNRhbMZIWN/HL/p+mM7Zjh2UoTMyM6IEMADx
dCoDr1A3i3emBnFE69R90EgCOa9te9/nAUcyPSHtIge8FKVERnMs1oF8GWFRUEx4CUgqasrEs464
yL1TG7Lc72JwvcD/iZkI8DE9BMgkHCwxliAmaPE7/ZCUUjANW6gBowdR1vRi1q8UH4W5tZj2U25A
UcuWpC/UVEn6Xr3xyu+/anuq7Q2FvtoED4R0ldQDGQuGGvmq8I8SKB09U7bYV7UNhWjxKZ2rff57
dYtw/MTeDcpmtRE5nXcIK0TUkCH++vwCHQa7URtXxqpgQfXncBniL+U0fBR8+38KHYe0btT3we82
0wfTqZbJVetxAbBUYdpIEUK3I9JKGZVT+MUYhK90eCS0oMS0iIeC0EK2tocvOL/wYnR3HnwMhnhq
fnmO1Buv35vVB/6unml/AuqkB4hILwwCQCf73+nGe+Thl6EJqB1qELfhVS80sMwlPNLSgmrL9+FJ
UTw+z5Ug/oggpiwibmTx0v6a5tL2tfX4QgG3MD2eVAusnxgvXqxlHuoaq26oZ7WIKues4QUO2Id7
DwAbhDTIB2GZxuvBYGBNWrPN6O69gBUHLDqyEOiNU34dUCMxilgC9PVs/jSxFIuYmKMGEIFFcESu
gL3vWJkzN69uXB5ewql8YZBgnwHeEOj0b/x0HTuYq9AtfmJrn9hwj3zwSFRHuSsDdpGqJq9K2BOd
d316eYe4CloOwiwkRHRXZsjirL+kE7IfO1i8i7GbQ1nV3prfxxZgyQrTF/V9cW6+tTUPU2+6YF7D
ijXLxTL3vIB+x4yKN0dOipoBji9lyUPiZK1hTgG5C9/9HcT+FumawwlKva4CKXjWF+7l6CpHSDLt
JXsSZsHjczLPDGkkc83+pCw49gk6oV+lS2Jywnn83DFn4JSucM6nsdVCyDnF43Vxd2g849hvizXi
TealimegfWe1APzBsXllZAVUaRIXO/2whVpfIr3mHYIbF6+8XD9pBCFCvw2vVJk8llxAFSNODjeP
IsbIxZ/SyQRIosommZIT8sZtmrGIMBnVgozSbcnDF8Z4OBVrP/L4OdTfIKd4z43/8LElS3h1RaIL
h3n6yeQtnBntVpEsymQaIFNl4OL124K2G4VQjA4AinwnL78XUvg93ZI9zwZh4phEM5mjiYbpAr02
ZOnRTLFApdgvzgg/6P+zzKO8ATuwc2fxdRWmXQCyQLkirIKzl56etEDArjU5BRrKK2ZA81LYEAII
Ew7KRDD/ahcB4bQURlwbMEYePoIioD9Ybr39q31sj8OGGZJCTpCDoS0UZ3Ei+hp+PA4VKvqmTFlB
Med5Bl9fimULTspZszL+mSAgbHoWvDyqYoDlKlCHIEvOGexIgwQ/TAf4WccE3+NXdhRgs2SrEH5M
0jj9jfYqpEjMv5YkUGNvkG1osahtESakcQAqqnLPkcURq+SbSEDX2fu0RxrWwiKECme9S5H6XX3Q
8RSk1hF8R5gVNMg7c2t5qY87Fly7y1t/tHgnVI4sZpxiAmjoNTFu+MjdyLz5oxmw7rin1d3t8ezB
aw2iweyY/HieEeI9kekc7193yVugJ2R7TKYTGsHrhT/sattpEIIdMqbMzgVpeTo3Vlby6qP4wPYa
GQuzRuLiT0JsgCkdzSQ8ZYI+0wA+zR2qOaehgICdK4qeg/AkP9NoIe6TgvIT7/ACUtBz+S3Lh/Sx
lJ77eIWxs/LvAcXyWFNAFW7vSzICQM3+Jw3vA6R60PTMVcBMtqyszCZH0V98sZGiT1HPXJb0+/7f
4oFaOAy+pCHjcFlXKEMQmEA9oWAm8e/5C3QrqvJfWAMj4fU4LzAbtFdJEpRfU7tiD8T4l0BZfE91
VKUq7qxf0v/RdGbbiWpbGH4ixlABgVt6xL43NwxjAwgoigj49OdbqX1G7Z1KJcYozVpz/vNvNP/2
3kPxajbcw+AFRn/+fLv4LDK1B1Aa4vIc+zApQhAxqBQEwsPuEAaMYHheyszj60d2TdZjaEzVpYL2
FikY66a0xxLgoTnGrlHs+8N+GiMFqlntMlyAoHYfDdBb2ncMpod0DnAiv1MZsxX3dqxAE0/JVoUN
qlp0/IhrMxfnlPvdr2v/qx1KQ9T6TLKlny8KAjgZA7uEhZTedyQDM1Oc6hLzJ0QGAZw6vHnJNonp
qmxId/BZB/t3QwQucNmH3YrShuk44WBAGoRLY13OzAyfJLJAMXMoIAH3veS3LwfJtcc1FjKTYNfQ
CJH/uGxpbD8efGn9ZoO9cb/COH4d2CkiEc40iIm47h3zLvxIo9vh8fO9WSXKOeCs2tWxPVKZQ5iN
JMATwW5IHPolFeWV1/4Cy8PtZuFitbQQPLa/CvNdzP/G+ZwgV/9vvkt+CgUr7pSnMihTRxjtyO4H
pznJJTcLfI8OOXZQDjSb/BDhagQjAs3WkjEVdrmlzIAa+hMXIPwF1f9As//jWMxe/nOjgZ9t2L1j
9oChdWKxEdXCT/1FKxKPyt9+F6RMIBbGkqsUsYrNtA5emonLhEo1xPUTLz7pDIqI8Qshn5BOhdMp
m/1ftpkYzJW387FyLEn0ScMqyHhHI3DbTPGeWhqVz8r1Gn/fQJJEhsKeFVUMpd7tUrG0wFYgJ93i
h7TOhQ2YB0h+4E2aE+YpQyZMudtAXW+ZqfQbK7rE06w3kxEGloL3/Job+37lRZmXC8loL8XQAvfK
Yszin7sc0y+sFYjsGbF9VAvS6kMEzs1Uyh1yWLySaydVp1BbKV+7gfdNl+3+hWnQORtR9+C4jP3Y
+AMl/mPBnxCkLI+XCLDSbdMpcDntQENAGulCFDmsOuUML08M0lL4CZOePOrR1IqIWaAQM2qDAUzQ
+y5eyqi97xQglnIlFrA7VkcGNmjC4C+B79KfDBiXzdlc9M8SBTURb0vlswQery0NwgttHQQpmeYQ
GuYRA0kuMKE1gJ6gLQEku5NyAo5bMzokP56D3YP9Mtdnvch7frBgu5MrRwW6JvyCk3RumJ15+bEa
6xXNvIT50zW/LaQeGWK4ZSNl1uwOn59yjTSGAUM3k7tJpgkZC32LG4u53FBj9AyVlYu2PpeskDBC
Ce/FY6DAUv+UvzHBtOtYNiPDS7h8ioJXvqiwaUoOQPdfpJAovhCzK+4zc6MI2AmJ4fY7wLVHwUbQ
xKME8A9Fx1FBD6FQ630pPDB7QG1ZH9iqtkxIJjUi88Jul8ayOuS/n1D9/ZAsaKUDHzCVrQ/nUtZY
9iUiuETpDOEamQYk6HUD9ISoB8ECTPluy8lGFX9I5iCP94ALh19Znkn6Dp4TDJWLECgS1/FFq0G8
go1F39O7PvGRZKv+hAAA0iQfmi9Hn6th/LIIc/4BNmuQfxL1OQd4RzD4Vwc0f1SkCb/hM49H6pLK
BKQ2OmSYw5HBUy2UK9kk7OE0Uzha0O5iXAp5B8NSKMo3l9eVHh8dPg/0JKkLzIH+w/xgky2/na8B
+8ZJ787w7nEV3PKxFr5/udVRcFaYXmgUFwMBD6FvfkA8oyQhbItpuQCGWaC6xqJqMpb5VfJeDiCV
iqqy8I2TAMmzPIzBU/bc5xxWrrEjd2Txw/IP4Fz/1BfuOZElm5j9neE8NxWOe5BX8sXy9TafkxOT
hvY9BWVmi9E/ZHsiI/OwLoBeh5dK4uD1A/i95U6X+iSEYFBLOckyEEEibPfP6d8pqjCA5p1lR+IR
aaTEYVnCZKy3tA7cj0S3O1ROTe4Y6lHbpemFuwyoEhoQbhOwKnfAVgojU3ocCt2ZNOWt40fqtFgg
//ZkB5wHZf0PpmDSojLE7SIgFdVDGlkznGPyZILzJtvHWB/Hi3KlbGkuGe9zlrHp2xLrEd787gx7
pLMheuZ4JdoUIzdYE5cawyk/boI3LEZQYAQesq3g9AMAD/PmJPe8COo6NMiTltsAS9PohG0+18f/
0aznzewOCHFR9tYfJ0LPerconVdQm9+Ux6sbIgXxEFqHvu7myA1p1Vbp5JR5wmEIFpQn9nw4jChj
6mVFHlczJVUJfuWdZgNCottMur+VFdIPsgqfde9yO9TEEVqsgaJiA0LdYdUzJlhueKl/3nOEbdUU
LJGqHu0LGuuu7w+36pi9h63xtesdCLHOd1ReJZ3ax6FZ5A0hoQRqiWAUUSGZvUvFD8MYCtJptY1G
0o7hOwFmy/eaLyzQOE1pnB8MFeidOVwYyx/eZ+Irh1tK6WlykPaFT0HbOxoh4zPplxamO1JQQM06
vtfqGP5Y/RZZeiymmgXzDPpJ+gkSklWQCej2bVqj6kvC2KqD4Ww4y9bvaRNg5GMJWxBhIleslX28
rglI19eoTcdfaL5oqbf1uZrnIyV88dM3BKpoxhXLgnEK/ROQHnMRJAomMkHdl+FDeZ9Lj2thJx/w
FwLuAfG/3HEGbq3hrmZ19zBk8CjL/ee6PRbrbP05QkfX98CaJJMDe6brz5arkkKL0Sb1ABk8vMlx
PB+IyJTRy4My/JmWhG6Gr8lwiibg+asdUsxMZGvMiBD3zXnrFaubr8yGMHr4SZCBgihPTu6U+edX
dTUYZKhdiAcorFYHOzPJATa+ZpxidFQErAvgT3i33bfwoeSXG6/JZCHx0QDN0a1WdSnTmF4B5Ktm
+aJYtSugn8NzBEiDfhEKk7TgSbp9dTAczFGZ3576I8mDHeCoBD8EFWsAVhRMa5ipcb7BfAJ5eveF
+rEdGZZIuflYwkaAPhYZfWqdxCfiC+Q3AELKePlVbsxVht+dsLPPhggVka98zYvEIsidqQMh0or4
BJsTmugpA9KlbAVFpk+FVFnA2PXlL7+4POOa6KFgR40VnW+/g/VDC4b4LeurKCUNSby/QWw/JTBS
z3i6n9Fw1cnzhBujVq1nLgiGsHNgTBBcPKJWVVAsx6OuZSxMUpF9i2zS1UX2OoVoZH37lopH1C8/
ruAAlAQfNyOpBvROdBW42YXPn/4uQwin0Z2hIGPXwBwJdQerJo7Fn0AkcgjnF2Q2EChTUUFgYVRa
t1OHmBkhY7KK5uVqeFEuvUs/ZGvi5sTOqI0s5indoV0wJKlO7wSCFaXB65ieMQHgnKgLEHfmsl6J
vhQ+XG6/r7epzl5QZExLNjRJpfYXhQOnkeYQCOA1jg3Q4v5UIYLgM76vCanEgeazjmFGfnCxy+c5
yhT2mdZOzlSKBMkiL8KVD6AVF5mGmTx+ousGZvayIHsrRLeHmmJK8837IkVTyBZZxGW6YPTlm/RC
E1A8IZlWk3Uxes1EcOLsSypCAYqn7egQWbF7w131+E1z57m4RV8GO4bZT/NVTMxho+5uZfBhAq9b
lbg/g9dMUoP66916Yh0Rs3nI9RgBN7DjdRveQ+nl6gghwRu7G7RkP3AO48QWcUEynqjj9CWOiYws
zeWqgTBjAOlNGAWTIyQt++wGF6L93jOZyRIwUSSYuqrgjg6vJXBSxLzGfCHAwpxLdQuH8jibf3tL
SM2PurapqSSy6R+9xnw+xi/wdLZbWf1RMaoFIs7Cb9Hu0der6hF59Pei1D/iUmoZ9su/QKFA2Als
QHmlQ2+NDoH814Wh62oYVN68FSlo+gipA8bgVFUWwv4Lg/3R9jNGdGYrx3IWBQmGHCbm6IBknfOr
hpH3K9oehpvQ6cHYBX/3uVlysF3wB+4/n1PA5qgtOYIeSh4YveBzWHZjtU6ry24y+KPwwQH+mOs7
ykYh7ZvQq3hmYX2x8XOQWlk03qhQIwwKsDrw0VYks4LYYRYCcpHWOULDx0YY1C+ROPq0g2yBQzY6
qCO4LCnefY3Id6ZQTQor79zV/BrrqmJK9e4YfB+7L564mBJPiRQiWSUW/ikA3Kj1dNwtEC3ggrBM
3NcMex2L3WAsYnBee8iJgLkUkOPhJF5qJwmvI8lUeYksQkRvINO3ei8TeSlS1a85S/DeQpy1QHc+
UjnvjUMIPCZseIT6PVj5yFJw4ONA4XNWOOkSUbVX+GzhIMW4RGBujtJxlMxz3ALWuIL46GxYGTm+
vBymje4dIwGSElnAWBUW2HVw3Pr2bQ3zYkqWItizse4c0G2+TJUZfniGX5h9diVwWQZiDIRPXzu6
efhIIGNusViQfxms4DzwsHrH2IeqKCT7HbLleYEPQT8YxOaLIT5uRshNcmn08FsX2EnFZoj6z2sc
TDf38kmHt7A1xoOfdEtFfhhu8BNxpHVHuMN3Bsw6Kll4BZKBWlY6vc7aHkJxjXSlmlbee4yaleLj
fR5seDVYQurHxwKrTO5/IfJL5gSrLBrDUt37ASEyK+0c40qzDWoHh0487kCLfCoj68vBJk2c6Xzl
fOeYdyHMERAqvvAE2h0K6JpC73wkYypkOOobYYmtIalgyCg/A0DpdYuqqXFb0TB6hJ2iW6aAwtbE
pkcjOpDX80bvqRLB9XWlZW/EOgRtA+rwGNiKgrwPERxDT3w7OSsIor8haDRAWorg/s7FdCc1gqSk
UZ+ZGMcCa3tiL4dbY9dtKn6OiFQILsFjg9UIWBikMApFXdCOkzcqXByKLZBDrnqwltIFJhuX9mMV
TTHxtT4BjSVyS1JDMcsQREW7oGylYc/2pWZGsCBLk9o0Y2TI2HT3Kcz+h+3KRPaPjpkxyityywAW
uoUmkwFxJ7uwEIxdXvnxgHAhLvYX23D3jMyknMiJBgR46liqJAoITfuVVlLY0X7OlXrbMJVltjrp
Hjamjx7+aQ7UVlnMsRQ7GavzwTJu4AtbD9AMkQbEwLTwaOchWIAhFsBHupUcFLxDTOWKnXFAG8GQ
6b6HyCede7r7+B1MlYkKZ85FrMUshpNE5WLDjL5yLrPwvkp/1PHDQ0S4wqSB489MfTPApEubM1iv
WbySVblKMMObqb8Yq5mDhHI4PWti4+nO37cB6IDs5Zk/Zad+NF7fQJSolP1FrBcsmur90kpG4kW9
+Bx/mSyqH7Ss98TToa21vdvh24MBVzfTe43Xa367WW1PIokHOnILP6JNfZh2eIGQi9cEDBdJIUuo
R+HbYpEON1mxHs9ZxqxDt8tRuZBZTpftrN1nMGwhu4JLMmb+4FTfzr7GhMZriKPcZ3+7b0qmYvFP
w8UtXPuvanDDqW8J+vSEeQae//Hv2ux+Y0d4JE41pDMpV6kSJMDZvaDC/RYjToSDNPbYlSViCgYg
F6EGKhLQ496spEsuW4qlWQ9PTPbtbxqPDcjWfRrbJ+TrjisIecMzOMChM//Crxxn+ufMLmz+dSz8
//JPD4dpPp3epo0tHMX7lviWcFtPluLjv8+b//zGSRv7+548em3pw3GlF48oAvGTh7H4ykHzxoex
CESAcjNFY74lsHPc7FFleiIogW5rJjLykPL+pSIJy1cqYDuaDfbCHI7IXqb4wtH8ybMIi2lq4SIY
EA9Ikfxnnf7m2/ft7Riv6aWcr4WvCX+E2z1OHquOHrPbD3lpWOSBI2RBVa4Vye0rR/UNg1cB+x+9
kAzhX1eBNb5ldxiTcHyiD2mLKqyT0fOGWEXHcxHM7YNEq2/LGjhBnm7TM0KBLrGTZbY2Glvre8/K
Tzh++E3JAEsDv98Dvpj0h/v+9+fZx5ehx2KE/eWLqUkKV15PIb4FcOeIdkM2S+jB+/q69smG9JV0
OZxFK3XR94YzfZYG0kTEIURAvP+lEBTj4UyasBwljPPgNvjoGoJ0LOzAgJRlUwnWsBdZpDIPa17V
VPCESA8Gal/BMsynqAcWvJtsXBETbimr3XdRnepTc/ri2/vY65xBhHPjWnjqqj8U5Fg+moBA9LCw
5v/+nIZg9xDChe2YeaJlYO1ES+7c4kNfX1X6CA89DBlOClNpzPkwqFK3hkq6AKGEtuH05m//9ftn
Q+SY5U6jPhD+Q6nQDjgwBYi8w1uZRXxImEO5Gxwg7OIgjlpDP6DjaFh5XjXCMVmbKxA7u8gjHdXL
xIVFid6yV5cOEZTyogwfwsN59/k1lur0zYC1ohoiRBrjK1zGiGv67uTflC2J/unF5aJ4OJnZ+Ivz
TNjZkUkSQe/AaxXjQDCOUOIzic/F95U7H1BLO0ht6JaAsrSpOqVcKhQeGWHRNlXOwjAjCp6ao6/l
5Z3uXbS7GnUC6/ebQIi3KxOG9ACjD2vDaiKeitE0VFlM1OiUgfagyRec09L/96dXCj7/4OyWpFsP
zjFjBQoKkQMmQrChovHxw+qJN5/hKETrxV7sdfMTPd09xMAKwz72QAXOCbmDIuuKMyieQVn3zhzB
KWZgQUsQI7bsEIc+o+40QDeM/ImbnpfMnZQFGFx6Ioy3wT5JHnG/zSrCD2uGOx9HvSrkF0ynIiyn
79x8FlGa5BfJJcJ5lFRXYR0LOugfIWessJQdLQYhlGs/d66rzb+MhoE/CD+T1fWKfag1SgiAElmu
xazheUTK8eo64CNiczp0POKCFw6mRAv0zOuKZ0KHPQiHbmHXM3Aoc/ibqv57grSOpNXEeRNp0TPv
oycZsckoH4kQqpu5gN0DuG8DOPFmcR+bPVVfFUp0Ocd2vcBb2EzCF5EY38u3t8lzR71v3pPEXGU2
L5pQGJlchWIGQGS+rCh82Lyif79SxL9AOrChqHwh6TkaklEDZp6T2jJO+7o79IH1vJe1wWnAmf4L
vRrwLD3xnmRnhR/LVLzD0eZt+ZsVKQrXm7kaFae742C/YyVhFPK+R5/lZqP7ZHg0Qd+RkDSbG57g
Ppr+5cbiHGOOju+fjvfAs/P++QX4q4QjjJ2fbj3zQQU4At/2z/IfKjIBHRgEmEyH3deC1/gi7sZf
lVZqt5t4/7KefP4izms0EueELAVHpGxwGkIRPJC6+EiL/NvbqAelcnWlYR4JPCa1+TaW0omD3tTM
SDjo+X9nmQfxcq1/IR3+NbVfGFAPdiQ7iSfhfQu/3fQvrKDkdF4/UIAmcHQ4CSnWjrm14r8bJ1dc
AWDSHLKO57tbZxGdgLe1Fbs8lmKUr/u2b/mLmyNCRs64Wosr7c7h/EsbA2gKe+A9Fmc3dVeW3XDN
lrj5rRLnuh/wcgt7BBmck8T/PJ/iy5c3Gja6zAN+4Bwz4n15vbDR+C6T7r9Ln2NqjogI1t3j9GUe
6Y0DlaCzFSg/mFhpcluIhAXmEiQtiD9ouW34HXhbv0wiQI5fUn7Uq8Qp3LYmm+7Q5IFclA5bbMmT
H8RNiZcW+/S/vVrkUyZTR/wF4iXSztVRti7NtBAiPwYR3up0CUyH2RoZRBbMWf5CMcO9Oza83eFv
m8+C4516QCOmUPwxFmPxjw/P+giGJ6y6IM6JLfoA7jVmC3Zb3BnER0b/5K1XNtC3K2ORKP6GpCVU
gWKvxi+R31e7pKEGA6bD4kGoDFzgdJNZeI0r+VbBxMO8X19OO4oYmPhZwK/Fkbpxd7t5Yx+PsHAc
5WR45ZFIIgovnhnswBvLhBPtkqlweRyyiR6gzo3n/BNs2x7rdHK1LXAszZoju7YjX/05YanZIycB
UYKD46enAJFFY5ZffMB2L58plK9NX0RmtfDXqFqxck3dIRYJN7tdDDA4E8UN3Du8akmR3zEGJ9Pq
IQbaDw/tbLag7jVF34s5HtgfHbHxnJTPkY61hZCJT9aVZeM/9cTgi5Aq3hjcqbApwBzd5vGrdIvv
g50ca/7tt8RwBjcY1QcKzGjOEfD4+MKGtPbgOZjniOwKLG2w6emHpFiQBMkj8QX4klHYEkhYbJhV
Y8SaEWKQPtyLshZWrsgq2DkZ8h4NqIn4YxocLcm7LcvpUbYMb0hlzgU5nWKNYB3Fut5OObCHB5op
R0SFNLMNKwg8NOHDexWxlflo5FSz2GDBcqbfDau4za5gvhbaBeUN91F93sRWoNgySn+f32dB+ukf
28l3M7AzBgiy04nnZXU+CV7ojwr5MPFuLDXkVIBqwCZiJDGnHH4cboRHiK+0HhQwLONFuCA8s31v
Xc9Yv/iXiG6VHWM0dCNzfLCONbTO1XXkCF9Q/qFaLT0ALJnlbXlfPs9MuKiPCZMk8YTsHTJsYCHy
Bpjhr8fHIXzPv3+SzRWyi+BFO86YU86ODUdJ5h5ERkpmzjSdU7fyReGNzYyWu7EawxOkbhXRcuKP
QF/f5vwkKtZxfhVZlBC42aK58vkmlnG2cHDNsNXlNLFFsXG/uSaB7g7CyPFtXi7V6USlIPZytFp2
NpGnb/+EOI5vi4KlcgcBVcDQBHTos8hucJtEShga1Ce0IeePceh/kPxNYXpoNLHMV1+zj5CQ0ATh
HiUi4PJVTqLejSYfxi7+tHB9NO9NdAiEUwYWIjjtiZ8aQy5hEsmvrTbZD94Nq+znLVpw2EjAweJ/
XAPQFiKPi+EGsA5+caCkWS8m8Fhh8tE+yhiTgrORKzOBZwHMxIvABIp2hqY6QDP+NKkUiwkZgbTv
wpsM3BZAXxCho3n8U1LhePIy2fX2xhLXWwKC+568YPFpOxgNfeoWytygAjbEyYBEeZ4Gk5toJgpx
VMu42+tB+/U79SRlil+g+eqPKtYF8vnokQEdK7/c5jioIifCsRCGJrAEuWgYSo46knGew1P7CD89
X8TcMxSInzebPvSLDuC5fWVDs8co/FYj3173e0EzXMqF3UmTN/gJhRwVE2OJet/oPj/BiKIO+jJ1
xq2zUjblnj0Sm57YRhGMWylboNjjcNB5rRoZfyVnWASEXYCVjWzojBaRrdgiCxt9OzNBiBJPcnUL
NbaV7ztEFe1MxBcxi5/V1tARNumyudCCt9sPtg2QI/9eKT+hLOQdECue/gsY0QFE8psFNgjey87g
ocGnJRczJNUV7O9lC3dm2cRFjl8THQ0fjMTpefoCDZ9sXrHewt9eXteEV2wll/Eg8MSN39wBktbW
VhsPvD00VoCv2gyHzl4bvyDr4M6LtXNt7fuzIsT8fnreDjxUr5BmkcHxGwveaG4t+Bnhqbzdnimy
0Xnwq8weBc2To9EAJmKuwMN5ID7lmWuHvATend+BDfJw3invgLcIuZjngargnAm5P+h/x+INFquQ
SyPCoNQTtbr19FHGW9GUGC376WtnnIwlk1ANG6UrxRAaOVKXGo4P2kdzkWzUucjjgDxlLZRphWl0
zAn0pSB2KWUwcMImPyKriZyo26QzOx8N7xy2Iu9DpFTxGI98Dvt2kQ6NX+2uPLOjT+twIaquaHnV
7IXGY85GQCwgwVgaIWh/nvmzM1fKPLJEzkeywRrjr3Qiw/1a7ST7eo5nIq0wptZGpRgsJHsVz0qP
J0bbxA48iZwYhhivhCoIC7NNKSy2+QWlJ15Z5qaiSEr5VGQj/H0W3rhElZ3IfIWuaL8momikPnJu
/0WL/KsERb3XM+M9lzi39Yyr2iP30LxNoqVkZ7Pr3dl0K5mcRyp1cigGLhYwLLJ/Vau74fqPnCr8
Ht6XpLQGFbxI7/1wIJs9DNSTXk0KNlEM4bM3HwD/D+B5O+I2xsGfJ6SyzFbJPWwtEa9euanlCdF9
5P/7iCacFVaMxGigvT55hpH/N7lhqZm31snzdhVtInFPYrHuBSKlXf6hu3Mj/jdoEy854k98Wzrk
uXCt0AqPHkM/uZLZOYXah8Rt0HjpG2NNeHrWu7OycvHc64CaOS27TT4h/HHEKjQScwxRvzhy7fXo
SNcqR6SGsmDUoHKINprCeh8HbruVekGvHt2eF6XC0wicYw6m1qyRRCS53Rv+GHiI7lBaG2sEx1kU
Cso6zBVlnr8RpvsKLuHpuIN6AfHYbNniW+62FyzOUNypAy+GMKZasRwMP+d0pSxlTsQD0y07w1wp
DhBCPRmEVdaHNihjJyZ3jnEkOiYXvzRXdnTDe3zwnAu1CnK1hU/VY67D0BTybSQbh4ExK5CgBc+9
yAHqe7UBATQQc0o4kJN0XDonAIgR52p89/tesUeFCQU2/R1iFD7u+isYZYNzS8+NYStC7JiYRgxy
gGsDiZJpOlg9Yoc5LKv/DBcPcsqUEoKSw4yxDCHKqyM0T7Gg52RP/NB4Z8zF4CZYkBlJASP+6RsC
E9qgDd6HyNq/bHfMPeBRAbcKeBjQH/872AyfMJtI04//wR8om2STN+jGm6HAX8aUBXf79cG/96PM
PrtvB+EgoaeZRfiCK59Dv2/hLpuAoD4mOGP7+vn+a1jLmWT+MqPBwS+3lxeoS6LoS0BJ/qVPMfTb
YAK1El79GHGE0VwYMzMHYoBBEjWbKBFmRO3CzSOSB6hIgCKPC/Ci15pY2oqkaHJgJsKvWpAbn/hm
DJyiXUB/+6Z8a/0N+4CzMdz4sJhUEzeoeLPY5DP54S/xqfjdAOj8WxyFIPj3FTJVOWJ8k8mxeJQ4
Rq14AXwBOgWfw5Tg66AoWNK3wmf939eAdf6Oqtly2MWP//t3wuzp7zkZtnhQKiLBTKXEfm7u3Vik
w3rxQsdj3kwJHHvY79CDQRoF0JEjpiwWlGV9ztDYgXWvcyQQof/GmNhDiHUlqmdOW4/xNiE5zKIx
LC4u6QZ2dGxK06G9ND3DGs9Nb3ky+XyZkb+Mb8qkD/rkiTf3SyVsBeuleMHCI+BLK6PMgNtIpzHM
TCCICXwYcBQwtylFZoRSb18ZXj7NAuizDbXKUUD6o3xZkwRP6X0EJKDA23PnazBUR3AWDMm5jPCv
O9dMXZbc5eRSwpLI77aMrGvOesphPvP1h3ub8kNvT+JXzjLN2+gAuw9HZz47zfYvZk4003pBcT+Y
PlT//lOtUswEMbMw3BdVxv2nh2UQTOzWxMBETvz74tNAgYd+DFSF1QbeVZBvGLBapd/zJQDPSa1T
Lvl3SCkPAa2zlfGnxUGOpd3JJ9mKlSJvrWxW4eQBGEuZiK3cSHk6mBAggl7Jl/RkMP8y35P8ByqH
OeVgOYfd6JYHr+VAPwHGZkQNKQP7nQq//1sxenwo7asJUQGXCu31fPjboyODrE5LupIpIXCLNLWb
2NFq2QJfSABB2Dr91UaUWIBK1+ti4fur6WhFroO/WlFtDblRPT0EJfDgoVFKIZJnQgj/0GkcbbZI
wXzwkOXCMl8bjq/b+difSYyVkTRdctUuQfURnZPiBly3Sw13A7ZFowKiAzCwebqiPXIHPnAXF92x
C95srEjfGHYzrmeYtm1mhX1EKv12PyLSxuQE1/XoDZz/yN361MfKzmxO0TPoo/S7IlnvI36lk9Cs
yxzIkmwOzbmHGSq9w/t3iDMjmOu3CGTNzX/LxDWON6CHsQE61mCUYN9v1ol5top7G5bgEA0ogxsH
ljh3Fy0Fo/EvNEwHK3PkMb2cYiqbvY0FBrTavKdiB1NNIGrjs2siGWdCSlYEEYnPUcrf37WC4B3F
ENflY2kYeLPxtGvCXJHif8N/GXrczmj0udMTAgSIHLgvE1hqn88Vmt9QXnFPw+dKBy5rEu03bliR
xbQeNsauQi1mR2OEpuE75K5UqJ8oz1x4vTtsT2JwWdTrrxAf7wirJtIoIEMASB2MacumOO0voQLq
pNGXHuM59gkCGgqQEU24bmaYqc+/miUzY0NyvuGA5mTRfV+g6cgCwAN6h1gSnGDMiXi8vuoFRd+O
sNW6fjEmQVfmJlfYUslVgebEoUnWj9MwdbQO/u8y7y2i8V1i94W+M/+2M2wWtn0VeyQbWEPTcK+w
AIFiqMCQsHEyYMLJDOigu83bUsmHE6Ge5pdMsvN9EPA1NLF6+EymemVzd7d3u5dMoVnhN3QosEUl
zbpbFedC2aKuVK+iPpIcvIZYpsreBAoKjk89cFNi8xg+5wK6sT4Qim43f0hmk0YqBJBIwrDSlTZc
ZqyOhnVvZx1OFHhZ39nOF6kWvDr/sc8wqT1QaOk7tt8X3HrmuOwT0D+QQXeWvlI9+ebr0ai8PmEQ
4PtMSwfKXMAvs1Blyk7fSnE/vrRw4gfWm/0C1hWgfWvKjyUbtIrdMEguTJ4VDkuD30ZnitcQ0QNV
ZFu4/Q7grtDNB7VsZqv4FMLFoFY44ogJqJDRrWBz4NYBC8kToQDlviTMvzrda1m3Okd/BiXK4H6F
Zhtukfw+ypgRdeqSIytnp0EfT6OYSmJeRdTxBq4sSAd5QSwClKdk67LjEPEsujWcMZfy/Mm1i6Pq
TmODOqrx+vPGWsbkaRjbgRXu+StKjjdkRwO7+Ji7tAoK9gWoK9gpPGbMCRvQBVjtBhSQfKeW0461
cvDnE7reHLI5TjfqFwCPHaAH/mDggunrw630HXEM240erfvGmFWdop3bF+x76CGtZq0u/5Ys/EbZ
QHQ8YvFvJ2pgwuquMwtJ/JoDB5aKXj9evZVVVeylm4f3jMS4jkLxy3LrIY9UH+OMAxW8i19OS409
zWfe28VDL0U5gCnxI8B7lPW4REqEmWmncYa+usNazdkF5fm0wd1qJ8PfF5QRsDkgfXAotzdmEPzC
L+PChlEuPj84jXym8L63X4JXaq97BcmRu4YS/97NSjx4mUyhfZ5wyzJnIZvbzvC3G5jahBuf27+Z
qxMYvcy9ZvoKz+J1uZMN+1Vab6wJGPkeYJ0CKsCHghv/AuS9wEfQSGBc8gEg7QLlhhxVUPWSYb4n
54sGx48dCjDiUbB2LNB3lbAJYNkrPIVdtUIg/pVYqUwyLRTYaPkJMi0KcI1rgrJLDdH8yLA1cLjC
TRRlnBTyRNSEsAo+bMXyEX3WAy/q6ke+wXHmhUTZuui3TkH6WPcEt8UIr3OShAJPsmIdLzb7CTRD
biKmoLSiiH/R+9CnQ+ETLBq4Y5Qdwat1S7qRPiI+OQ+/0c0dvH9aGTeg5OGp1O4KXoqKrCPBeoVF
y6bQ4tdD9f+VIOVnPObmvo2fiKv9KfTXiLm+ld/ce6v3x7CfmKK93oS4tUe1GxfVT+/5kz+SIO2x
EXFYbrfD8zmGX4z/RC3NW+XcV7gLJHRzMsIJfLRkqTdR+oeXsdHjxV1a6O8fNMsaHgh5i2y7oHEf
crGk7DBTQ94+nlthDvRgc2iR6mtcVMMPw/XWG+JmLScwaYfK4hEBSz+wKHuuy2ijor264ais6cix
+ymePuiu0QQLZxQZ+Jz8p5eBRGVRK+4rXmKL9QTsgB8J8bNyHiAriltc4cUrnlAaYZ0CMEBUN0ZA
5FDO+JCDV9/87IpN8jm5EHzSWc0CuyekHY9mrJmG3Q52zDrfKVF4i3N8JW20j/0n/X8FGRnMHYuR
HCMbYTrcQEaJEIUNmdvs6NMGU2McOUY9GSpeQ4gqWDVRFKFCE0p4tuL1HraEAgUTMCHLW0bgp5Rc
l7sOmZJbnT0PnBYj1rsVLSF5VL8dF9AQpklEbueG0OgE50c0rAGFTRPZ5SAcUNhA8gXPKoOm9OnO
Xz9sPjfnC8QH8wHfDETU9x+VAf5wBgBmdyne0TgBKIHKZrt8yn5JwhdGdA3Ugc4vMFjpt0yd3RRA
OTefMBdl600W4vaxHDLrwIDworcWxGkZJRl+t9rvQJ3ms/ufeyazdhlLFZphCDCFR4tGV4bfK4Xn
ShbmLfVGJ4kEYBIzVvk3I/RkOILLg2+cYOkTiYLokS3bFsnAEJj2Ei713zFSUTJVhDgOko+Fr6yb
hiIxtz4qHj3Soj9+buFk44ZfH/HDJ5lz6CV7sl5hXzOzDklwnScuYa4QqitqdBfFzzuAfF1+RvXX
vJXm60w6BaQyarnCH369Egx80tcxuEffl1Iab2KURCyvoKOdh3ENADg1Ur4uWRJC1APpT90cOCAJ
gdwN9jZB73Z+fj14ikzLDSr5VSI7SWwT03CA2p11Bx1Ke4j9aAwQLCRVMBDRQefnONRZAo5a6UMS
L+ASN8vKsJDgdlDdC25qZfvMfc3wsnSS4q/8QN5s793Jj+ADFi3dcTugVu5ZybliI1+WUGlgAP70
XXlvE3GG8kG3ii2ugqDJwxG6LLxj9iiLbhuyWxdnf3sNr1d/sWJK5y8WQydUza1qksa53YdhuP+Z
8Nnk6Uz4+DBDje9MwP0Wq0Vs+364Eo8pTHBI/tvzGSZVdliYYTgAN7wH7MsUYZTlLLOySWZbJ0Qh
dvbbWGfIN25LzuWuAbhrmeLsImI0DdXKdoNp/bB5deIPIJ6EGB1mqJVPGrjoXMy4fgL4YDUF76ry
9WWqm9I8XmFhoBC0yxotyFdmsqneJs8nwaUXWIrUD4fLF56wwvfKVp5eKfnqxx8Q6e3jNfD4H0nn
taWotoXhJ2IMcriVqJhDGW4YZZVFUEQFBHz6/a3eY/fp05XUQtZac/7zD6Dr0Pqf+5plXMIOHxtL
Z9zu67OzLC7mw+/2wuF6LIUZA9iK4XIP4sZyHOJ8cZ+h87zPcF3fy1Hhi96kizrQye6MW1ksJqvZ
BEBxAyy4ybgPSAIWs/gh5ttoSLDvB7rr9vmGx3lcmIvzr91jlvN991m+SBf46txDDGak0e2SIc09
O14dXc9c0Gxnz1V8UkMROixASeNoY8IWcRohLRn9fSHxiikYkBAz8JX4pQzclLBnuNxAKekvERvH
acArA1XM8TjHy+EWWoWPecLIhBtRwqvl22i2rDGnWR1xnhWzNsIYnKA/ayyijvW5tNWWyrGeqOsq
srYmJx1rdC5NP8t6om0twlhrarL9E5tSegWBMU/wMkZEs8D1aZGRR6rC/wTW3QASTXTL1WfZVNsk
OzZ8kGjAuR8F1fzi/ZN+GRuyCGfklEOKVE/Gpvr7wKUhdDSdG8RRGUQ836eIdJ9UKqBdIVlyyoFM
YVjaSKm+8B7+esLAG58+UxEEWUaGCL+5WIFw+VbI1HhsjDN5UuUE73AmQXsQCf2Y/MI2vaP7GslL
efnUMA8dvRh3LzjB17jdp6jRkSBBx2kwHwvFaFZewvWd2dRCyhq/lb09hdKvwJVJkVnXR+j8I9g5
l2vD19XxIxbO+Qb58etHnGwHguHW5vKG/0dEtyRp45y6kWNoCV7EXAdITA1ySMq4xEevBaHmK2yu
fcXTdyLynIbBL5YVxty4u29JypjiA2L3Xh7b2I/aXwQraMQYiTR09tV5Qsqq/lfN78moXDcQckBY
4mY8Q4D0VyxLE5NqmXDI7GhPVNQSUHNK18g8NCtYsZOSShP7IqYVOUagAyDLL8TRt6lwDiQu9xMp
zkgkpKOTFvbmxVad6KQnTeWJsbj+s76642H3hlWskiSW86JrWrHFs1ryzmKM94cXBHuFtE3g2z79
O+4Vw4SSTIrUWQH8Cv4RmjNOAb+FuTKMtI0UcQ9J0RcGSvwIuQ4h4xqomJ+FmJRgPUHKPSOKSIp+
iym3lzwXN6SIqO4mCf8TScMZmZf4FfNU4hGKMY9OWzb+LJqgCXBhJPv3CTFY/D9dBfMKTP49wruh
a4T2iRsX88Kw+usmAwnLC2tjz1CHnexZwWO3/H4Y1myMBQHkpafzCib6xA7v49cUP3rCShlak+mC
W/rIOneXagX9kCF0ZMTOGWPyGR6MjKTvIlhvIl8wwDNgX10ndQjHkzT7AVqzFuEw48HS5uOCTCZY
uIRdCUG1SKB/3RHj4WsBcHkPSozGscCKsAPA7gFqFjEvWFJ8YiaSEreaGEuWM84fdsqd9PCLzXNW
ETeXjNNJsahm2QKyV/zZJ14fmxICFkLa7WWyvM64Y5son2VswnMTnlU+a8n9ptHHqoiRnTFXWSSv
WB0DEAtKt72UfJYF3DAsf6eA5UxbSTDC100d/5vLTtqjoONRz/+QZM/w1tkJ1DocjUN/NB+tg9Hc
Hbn7EZ85hRfdWy+bEdNo4eoEjoBsmG8mLpIfFAyKfyqcCaD3v0mwxYCBr/KEQpuj/gPE2+Do7wAO
l7cREC6KVLgWvbs/4j/EAp6QMRLcRiMdvtEJ7nE+5ule4K2MMZoJIMasKUj8DJ1TfVvrOCOEdSf4
YN5njoB/xsn/I67JI9oJShyvZnx1lzpQ8yMWH4iX+4KUgezwFziUQTAUOTCYIGSLmIprRJy4a61v
5x9kA+8oFMw+QZ+7MukVVZkETxFa9uwC85lBB5ZNjGBIW5vzbXNwW24vIOiVcRZANCoNVL64C+/R
IsDkhl9BgZaG4pZoIn3Mg7n6+BVra4SOjPpA4cU3iMovGX8iMOXVFcr3gpvOFwq94DQGCT9XK3kn
QnUe23TdzjE3QutTTfRv6eDg7+DafxRopPQyPIjeY909LVQfuv7sNOAro7tnJHsjPj6L7wBV9iWS
2GkY/WEOm9nkaXKuVTC4sOSh7x+kRft1pfrI0OWcnYNzqE2E6IQ857D0TcIKRGL8x8t+kap6JJct
eSpYD0hnSLrjqUQGhTkx/yCw0wjjTgEbnYE5nmP91GZ3IfDBGasuWnhPJNKn67v+R9W5TVY0ufiH
AFdW3zpfgE9kYDmLQKL3oKOQU64cMEZFbMF2+VhC3lYJWiuYygAA8rT4kGQAaEwZeLcZTwxC0Y2j
Z92M2mTO5t/Bls222oBpVhI8UWJ75ffzC711jwJtIRG3VCNVMdlZfhrxkpOZ7JKiW7GWD1hXz7sB
v0GUkf0BUYWvHB5THEOZ5xrM3Bc1e2OQnGCBLkTiL54ihKmLS9r62uFqBDOdITS4h29wfOMoh6V/
S7lnryw8Yl8MbEV+OLNsMffGN2/aL+mYmdwSu8t/L54wmRV0dve5g+4mfB9xdLJ+nd/qTEfkjB2G
rZRYuwfzBcwpzNkQUbe1+2KmUIZgVoMwgfEs/jOgAnyGGPUOGRkmL3fgOO/TLl4vZKGYrfUP15aF
j0j0HsICS9cnmBZ7J2vnV53n2Bxg/iFQN0/B4Q0eGfc8o7CvrGAvRyuFu2E655od9PkHC7aw+8q/
5T/9NsGbAicHTGMIWVTIYxwX1q7VYIZZyvgT2rbBlqEZGN9Q3HNHg8aks8d1/ViSvl1IM+M16/pd
Ao8D2WuOEyQWj/fXGP8tJdvp8HNIxOGErnHQm6aLlHwCNW6FhWdoAjwMTEWh+K2gLUJL2PyVC8bT
TIKxu8ZvMwKpWm025ArFmTV3GPvscOUGnqgCEPeIfEG/DPS4ZDroMFdC+Y0TUHBdPo/XH6AzNSIF
gebbz4PnYiOPzPMA6U6N3judObQambEePTcTcw8yw3dhfLJ//yMb4ZO+uU1EfXtnyN+E75lg5wmi
osqTVhsVmh//H/BVD3NqRtannOL4HqYbzFlESUpRSGV5C58x+DGHfLn/4F60hmDBf8NaUBgecAsa
CjzP3mVTU7hNhRWeK/C2Jq8fNSTUcyYj5RljpA0PgtO1whof4ulY3MGixkiA62F4+MIK5vs2bjLu
dFOomKhiPIBpuiJWwOg+xt6FghGHCyLfse2+jVBa5HPZPZXIcNTJL+Kom6sjiRFnNCwTsYKv83z+
CTpE7NEbczpSIbcmpIAhtl/CCuFFHhV9Vz5P17hllXOMm0AxVJicOdZqDDSxxVi+FEyXBmwVIQ89
NjDKgg8wxAJcHo+qT1xwPIsJ5SemF9XsFQfu9edWjUXUw3VJ99fx/ARaZItbcBYhjZiLCMLOY1Oe
Hov7Ain17gGdhpsWJ+7y2YRJzamPfA8JzBfGLypE6K0T455IPEio7uQd6ngkmg9PBJAJ2Q9Vw5aa
Y6bFpHu8eF0rbb99zvIVRcgef4kFkUX4AczIAsBM5qzReu17vDhktBgjGEzJ5JrjymbETDaw+uAV
X7MN+SX3DaBScXp7ckwtf35MbwpLF7i/I3lPxumVFM9x/tUUgcRxuDVq706wJ7eT46rsr3TUsO/w
8x2jsG+/XvT07Ft6qPzyOY8EylhcwwsOkQYTHJC6bc6h9YOANoRV4oM1edbPpzrex8hMrE22RXZN
Y6HRyrPDgUPMgTTH3HnoejqhaltRxyK/+gSKRtl5KsZobf4QzLL7vakxxa3KPciGx0/M7F1PdyPF
hqfSRAu2TO1LkbJg18UShKdoAsGSkWl8cfODBkMR+6+WrOk3AAT2YvcEMULjlYUrFTSbAhhYiheG
pten+bO2FsvjCXvnGb3JuKbn4pM8UYmcQ5tJEaK20QHDVR4aoVqARnLaS4EUPF74UeI7x4jlcbqh
VobZW6wsUsOcS90sP3lcvCm9FefPMKePq36IQfueWu4pL5xhbPrfcvpgjNXCI7Pst2drSDQ7rFTR
/bhWWReMMDm/0NhRFuCN+Url6MWJ92kmuIRwRL1RbYnaXptWjzmWyUSZ06KluIik6+v8NTbxMZkm
oRDispw4pGtkI7C6KnJEEmf7YcJbY7hWmnHSVaEiNbOm9p3UNz+EznxITHnA+6CKqka5PKuUsGpS
X+4YX19yQOnWVBa4qTwksO6PQmdbplhQ4HpOkZ0VrM9Lt74fDX5e87oKmiR2ca9l8kcN8bxSotg4
Ur1HKR6krCe6eXxmUkK5CSXxaLFqZWy8tlK+HrTtHfDmc3pl3mHoMEtyaXtu0kwZvTA4TlYveC+Q
u9r5DT0q6J92Pw3SXjcOGNBeW2uUUvmpHiAOrlKs2ll/PzbWmfuO9C/iDChJ2sn1OpbQihdTI5nZ
SP+I0XxsK6oESWUKg2PWa/UmQrqOjJYrEubI4XSahdsGkA1D4+VnVc4ccqJf0HGakuOQoDk6g3es
MTu8vK5U/w5qdpO7PMSjivBdKIyoyoi4ydS1vOvH+nejLvvf19vl+gBj3Y/C/CuLAQ8xcKszIs8Z
6jP3Msc16ibkop8QrLc0vR7/IwNhl0swE44e94rZJibjEYLAu+JiYlRLUa1tuvu39C+aXRpQEMP1
g4LreCMFFQ+KoPRaT0HoYG+gobA8tEx2EfPjkD0s1DAYI7HvC70KgXQy8yjmC0TG4yhDxDyVFi5R
yaK9tIKOq++ftEW9iiQ1M9AGHu1xwnM/AM6wYHidHEipskb1inW+DvupK6EsXaMrCO9wKLpfPbnk
CbXxcEju03c3/Xxm9xLJVHatNv+6eDtDdHPl7fpn6mqHD6Dgd02Y+ZquiTlpeyQSXqKUymN0Loj/
MyaRRLeg71iqoLjbFP6eNX1i62kRMGwvW4ygGXAIOxO4pIwNnoCXezZdvNFZqkBv1RnTJmEswCEo
PKpszIbvrFFhJYW5NUoeprcC5KxgTwHgj/KDw8bKVgZ6DSHlHvGGZDroowshpep415kL8+BkUvlG
xeDeI//HVGK1n/BvYuYVegjLt9hbWoyEQ0N25X+GTGg+MfeurZFm+aUdvCxfh9cmjZlL6K+4kPAl
H/fVNCFHHpHne2z0YcLV4MWgAbgJ9omRxBKRPbgqIIwkTG8ICfjRG29QsLD379iIsLHjJ4JOVPdk
oi8yV/jeopawfdz3IMEir+7ZvehQBnhhT+Y/nBnF/PbavORl/gUYId/+0i+AgGJi9YACqQHumdkh
xcPj/7NcCczJ4CMwngBj07M4I6YP/wxFRNK0EkEYxwITSy/iUWm5/fIkeizRadNSIzzGw4fWiVRL
D+qP+5wV3nY7XmzplHJYLWxIrE1sEujScfu8rm6bekbaOKR1wULKmd8QHpwxjv+c05Mg/eZ+HwHx
+aBLc8w+jtI6Q5dLF4eInHG/V82qiyAF06nzkejX+6iG4s4XqSWALIYRjQloO1p9bdN/QxcJ8Vgo
oRqLxPomuvQxbgXp6LLGB2i0XO4JCByTdzb6+RGtsD5assppLh0kdBqWFwL8Iv6G/wTxGlMxWsYU
go9oIc1fczscb3v1QXfLqGzHw4gWWh4/f+DULa11vkOr66zfkbVu9m96Y2vOp44FVfzuOlOP+c6a
gyakM5EyLt5T0ZvC1SJwDmLDJF2JQgkhAJwx+FcbUApsANfpKV1lEI3wjxBkLYFn8F0MKxaUWLcF
fuF8o0gbU86kVYOq0dpOntCfeQbo3T2aTSqx54X6hX/QXyx6DBnqHZaehOCx5+IF2ky7r+7ruiYJ
b82g4RoNcyuywBOBZWZKNIZAPSs2qP53Dh5QwsVOvGEAf5E9FTRzUnfopQWfq51RGz0xqh6+sHhT
gehuX0wW9GErV2fSIUyI6iKqanyzZq9FkgI8xkw4q3yDZTdzh2dk9pGFtBmRGmlDTvTET0Kbpea2
xEJz63BwcFbnKxmDSNy+MKHtDjKD2zKSSLFDvkSB+4wIEi6UjdqPUy14PKAkHzLNnjoWxmm5WjQY
1qGJp1OV8i0GJeljZ+Y/7edQaN+Z9t13F41zOjk+d5Kdz14W6lMH88+3NO31b0vF7hwLiXvKFRbW
xNQhkmu/EvcJc7ODStEbPMv93Aii/JFOnCI+U2FnATzgc076ZNcTN4kYCcOehmSJWj5WDarvR4KS
FOVwOk8LGqiJA1vGbBGAP6UZDhmjx7reyjY0IDz0nAkS7yg5fPzHulze55prTJ5jSFzpMUVfIHvs
lqNu6vzd1tDDOKRR7FBziB+6zSsmOcvBYwbmdVDNXoIumi7lgPMDf61Q6IcG795Osbv5tVH6ot05
UKgHV9aJuiBratUg1INjK3RhCPRgK5WeULZxtKB3uEWoKZBFYTIy+ieD4pmsCa9UCIM+PpZoayFh
KiIojF5GjNfoBgN1rE/LYzNXp4TZIoDqSDbV/AdE1W85VtuxUyNzep9fHxzpxxVMhG6WTd6omLj9
EIPTOUzyLZR4Jnbkg9Sh05FUE2n6yMSSI4tslFjYESNkEWZxJNFMEFxbTCiLAPfoF1Ut/sKUBV1E
Ng1jTWghPft/HjfWlDkDoyAG5G/0I1L4RA3JkKbiRHB7wtKZBKN7BH0gTa4f2YxnycqCH8Dg5s0L
WAIAwwJHAfzyMHbCX0n6ITrzpdK/wQyfp97vDGBjX3hn2d0KmiYAp3BGw3ALKBrp1wtnMzqwf3Zp
DsRm6B1mTJs/WB6ZBkSiHnSEC8ifsJtr0dm/nVF3LqFOQNwe15FJsd4rnnzKaEqwmkWYQ1kKk4Qa
XfJ5HMra4R5zi1qo998jkCIQI+pEikhpI2MOpLkMvx/q9PnXHBBDY5BviUbQ7dCrTxjHRdDUslEU
f51Kv0HJX7uLU7zd2ifOWtC8jvQR18DpMkOrXLajSqGYCeqHb19ntyIeFP+RRpyYZovRnp/hYvvw
JAD7IZR43NSFLshjoM5uADfJChxC1IPNKftsTVzn8GCYwRqkrFVH1bBg9F77JsN1yFMto1iP0vlx
KL/u0EzgIvnwlwHQQYIyj97xdsw0T5s6mEkjKv7SuGV/tWL9dsYkOnS4UfFu8ebRDwBY4qUL+41q
jgG5C/LFe5LD4X6LkhLeaIeo1oC84Q7srpXP5wd1humOgwAfYTe1qQicsz9+ju0MKWp+ooaoaxKI
Y7MrXOYysj4BxfgbU1IVwcecB+clGA2PFqZaaDC2IAJMnemsS/inn82THpSNpfi+Kot3EvLLyEGp
TZ6P2KF5Lk81ZKbeGqvYR5IdhdHdtl6pRBcDp6YjAmEJHEiyiY5xd+enOVl8GEJOquTLoSBBL3j9
sq4L0aI+o5qs0dHvZ1n53ikYA4NfNNY8hull9EigZ7hW7Znf2Ow6Q9x8cO7G9cDryj0uNIegx81F
CYjlGJ3iE5+wRgcx3ED6+idUmB0D2MW2jzjfkvFjcVsOxO4SHvdhTEL+CAbKHjN9rCCb98T+q3sQ
kgk2wEzghQ0fyB8DdYpjjZU5L9+zJnHxfrrp41bfUHK0ZCThrfyZFgBI0pZMoppxDrAmmpy3sNHl
3sznJYgxBrKqzxXs32F/3d0Cm9DKfqLp49rAUZyaiFBSnSV0sTBz41REOOCEr60K5d0+FGVgdhF1
qSxhFuvS/3OV6b/eTqSCxt0hGYoHUYqgzicZyTgIZyCaQB79+Cn6egpaZDizO2xrBkQO7H0cAwVF
ENLdYEUZPmO36InWjhFmS6/o9KHehcbjp3S+sZw03qf6s9Sjut5Ce6tJTzEeZwmKa4ZPxG2ipqEN
0IqC8BYVVWizRHteyWObXyn8WNyNL6WvEQqmq4z6TEKeObh0wjbpps6yVXpPvXVU5DiWLIeWBomY
aTd/nh5YqYkOQo0T6a/Zr7t08tK+Wzx4mLZSzX+3aMnI9NZD5jBoeC3aDx7Xf7Upjmq+IvuU1zUb
a4kXJ1pBV3QOWISQ0qf5iC863Lx4e8AGjpDKi86DgC1z40gjbLTo4ZljljjD6l6Nu0MR60oAM7VG
p+J4BB8kJKVVhFIJ+z7GnR8IKMyfDddWiKNypQs0zDcqFXYjSkXqs3ugyb5T+Qbim+kjlpfQNzvU
PhAvHE++iC4XG3cc70BzM3hPHs0VTVDFUChxaVryIiZwQ5VIYFvxE5I6bvH8JaUNqhvbFhdXYsLv
4U+J7W9aBQ5SPLS+wLAYZNDXcGZWhJlGpuHe1Yi5GK8YSJjMWRLqXgJi9xyCyV/Bg/ECuTEt2TKj
ijOvEMl+A1U+hs4oqlr6PY9CwiY2rhFOijxdm3nJ07MVUuOivPBgnP8zmQlV1IjJCGij8h5YpL2I
/5kXOmDgCDsxYZIrIhduixpCD8fYnBaTc492a/akjsN0UD4YyXHIJsXndxDlDBiY4KeI8V45cfav
zTBzAlHjlTvsc63TFdgN6hudBtFHu6Y6PKnRbkQoj9tbTOHGuqA1zOEmg7DcmfPe70FaTJQSy42o
AAlsmLE2GzFS+GKOCQEvc7v5B56W7tlVQD/+Ub0bTbuIcOWhXAxdOceYbpRVnMDjZbB+9yyoWMsK
tVzUfrcrDXPT3BvoS7uAQbk8e/5RstmMoY0A11hgCfIos5+EBGE8K27u28Yj1LOIHblGj09gaVP+
Ln46yhuGLVBxVCwHPZg1VCfIsDGGgHHzEvwa2Z7qUvQsfMe85AVNKjYukg7RD2ToBuIB/xduofZT
3feKiW1Ami/UrJvIqvWV1gHu/C1GaTIUlecX9s2Z9H3NGgi1sIY0hi3Py/vjeBa/nKwfJVSCmRg9
iD1yI+J4YOUk2ureYQxa/9hAcE5zSKyDLC+M685u128Dh2J+VvJ7vGTTmN3VxAP7ts+AUpk8qWym
SiglE6Cu7TAj4PnfTeLsQVapSSfDDdz0RDYWcxMAaEJ/vzWEsAgxAItzl6o7Kf135nPhMnxmgf/B
eafZqTrSyPYIXL+blbMluQigc4BnlLlv9n8Qe9wCJtWKW++z7X8b5qo4ZwxEMnFWq1QvaOvXlEL6
dWJWy6c6eZoxCFP1gXbtXZlPw5LHvZrpMEssw77bazsPuE2MruhhPwzxSL3O1xl4TPIKxD32ovzw
SpkcVUuUD1RG9upd+5n6Vb1NMlEnpcYwSSpnufaY9I0kgjQ+/eY5nCq0EtA3NIl4mAqpuxk9rLEN
qcI8J+8PftwrWwIQDJIqHszDDQ0XBxcqLYp+DxTQSj0D6BIZH28n1Z0dUsa8hgA0sr5G+AfVayOS
5vLiNQi3KAjV73PxU18nUlVi/P3dglw+gHdfgQy6qVGUDNCQ+4A8rlTeOfaf4DBBVr16nYbPnHl+
xn0e43Tt3kGVV2ikmTJvUkSaWUivyCAf17Se+cVxQIO5rWPj13YPsOakLQzSsNvDio71VUMYIx1E
YPvS6JdEi7XweeK1/bSTPoDdcpJPwzr9Kr+ufz0AEgUoyPyhBJj1CKvU4XZaAJXjFHcCtCQY+V0j
GBLD/TfT3PT7mrvQPaFmsEIxKs5Ziwh+WNlk7JWhoXhP7tJrpL3GHxva5lSzxkYTcjVfIMZd/HIW
tj03jRg8F0RSxqIQdhOZcCjYLSQDgfHgMSEMhzrseUK5sFavA8pzUkREHCLpcp/gKUcUHjggEhSP
WbNTRRix48ZSAP/C5eP8a2cSfPUeqq9d7e75wmwZZ2wJtK0v7/j5Or3ARfT72mIrr0iehlf2DvB5
s24ESdKet3DlOxfBhNpyJyOCiYB+AKS6pYllYo2gg6N4XONBVwWdFJlvsgbZZaZke4BWIbe4GTMZ
PRu5jyJB0S6WhuJjjJvkhLkIt1CNppBi51v/BSmtOaEZGSOW5TBn1NYsasvP9sB1GtGeF3E6cIq9
pg0BVCg38dp5BWQtJcDwYOSkGsLAeRP8xR//WfsqjH0gIx6+H93hYt5GRcyG43zbmH60RAq4KWNW
jVmm17Cc8F6i0fh+vkXI8hutJTMLDDAp2Dmk8e9nCPeOKTZwxqckkDRqA/QXBcf3e5xIIRidLo2f
HJKDp7bR1fL5xozy6rN+Ol8SZl3NvH8TYeI/FT9jXjx4VzzlmZk/vfrmObAjmNHdPVi1CnMloryN
4CDrgpar9kS3ElFJ/GvwuTKoxpQMr+xf9pYb8xv9u0R6nHw926NKkQG6jucoJQqVJ2UNeqGaXCc3
Rx540Q3hBSFTwrXYrEVNHTOBbSDCMnQgvBr7ZiDyPszZ8mt6KJKFzaUNVNVyiMoIl27vr9fbdtV9
ey4u+YbMoLNzhJeLeQnNDl4cRCfCNMUyZtNc5DMqB75oaaNEdlPsTOmgLcYHwCKjD5oDjD0o6+Dd
Hh6HGw/HHlCL9FP2NcGno9iWMQZzDeLjiBwnEUNjzBt1icse1PB7ew80P9DbWe4wx3jzUGazZ7DR
ZwSEonWgBKZH9OEzd4ZgUcMRMgdXZ2ph0ij6jK1TEjrQp30IJPMH/HsxrQc7QfVhk7KB410M/fpB
TBN5Aap/f04Ijc9htNO2UT8OHha6bxhrT+ydiUcH8M0vzne27o4c9T/J7vmXxwsLx1Ywp+pyX5Qn
VViw9qRaMw7rsPsRaSZURrp4c3DmIG6RIGqC6Fl15G8CyirzUXNm5ga+2DJIZMSg8dPM6q8iYLVj
fUJP5t+UN1daIh+3rvfH40MVbQn8eYgYBFeskmz8giXA4AyjQgbIwDegkoD5aKESDz9s4MN6hV3k
3lnfzwDjWOkjDQDF49U9d7cN55wMQ+iC7TSPz0ulqWD/UPE40qIEtJgtBxQV0j5vPk5owkvQmiNP
Tt3+jDKSIcjehtK+0+LX+bVPT+Yx5RVWeB8wemE4Su8MG+ZKpyKq6AfliCA1Feg0qQFh/kNyjMsV
Jo0xQld2h4Zd5LeJqbtFWd0GGkS+bbEffrvl7TViE2GscYWm+5kxLaOt9NWb+1Q8A1tWxoYo5G9u
hmUev0Za/PU2/eaP/P2Rdjf8gDE2wOkIf0/OW0oqcR6KEg2Ig5NdQq6CtocGlFsYRJBRKBM8wnn+
xfeyY8omMwNXvji8SN4QNjKu4iBGPfSSr39zKVIbsItgVqBBkgUlCBKCIt9os7QmYuzLu59WLjdD
gxiDq/rwympNRBrXiZ0co17qciHmwcNcyNnGbN3MPHhr0gt1lMyxVblD71pRStciuXCxEwJzmPBi
0+qQjjKifXYcEQZEu23TdGCJRlEPwvanvEVuUHnqLqI8lLwSMIr5xhEj0M1r+d7i5K9eRzpaOPxE
mX4egRAKdgsiQvFwY+BJ3yN+SQsBjaCTQJYFPWD1C3+wGueFX32b5gCrozwhXm7UHfAK28u/mIR8
YIMqrsMSgJ4ZjnEYBd4CJkfFjLvvNiFLjFgqyqNRumtFcDqilh6/0APvd0K3Q2fQY1vN1Jy35QW3
oYtLvK+yH1OXWR1WZHI2Wy1KjIcZqW9amUmOnE+voH056ydOkYxT3jOzWeSAWxfOszqdWLoQ3HH0
4KyDsr2jYytgw95jqecYmNwVn4bY4d7D0vka18O2SE8yHaWYsmvB08CFF8ud+aufci4YPQlce1lY
+tOpOs4E72/INEiPIGhDwMFoq+JMgGim+Dpjos41FR/iCifGRwlsDDOhHUNYewdvKYJTfUsnIH+k
bTLcfmAGA7BVIYTxBsdjHMwjPHFh0SJHAV+csI2Wz1CaytrYaryiD3lIODsdItY8gPqjKvC+fBur
VWaSnNmcIPjO8vaTp3NygBNT2lU0PIRasbaosyiaTCI7BoJ2fA0/WWIpZdj73hvephMqKdYAfo6l
DHuwGahIYSFvYeNuucaZMGMmlRjZWYSjUdO8BYyEjlyDOmN4TyCtB3kg/1Aum5oTOjehi1gm4EnU
hYRwgD5Bt31g7ATqKRPaS2w2MlNx0yP5HnBM/HgoLD8WnarPLCtj1lG5jSJ8XC2OXxZO4fIucS4y
//vMhUMCJYJFLNcEj1NHdh90XEhYUXTx7mcB5yL+eWxFCZIQyqxKjOXudP+KHTigI+6zGzPSwGJJ
TyNR7IDc7KoLu/EgsBlaP517kwOSsSAxmpIrjoEuQFxVklFHkyhFNwzoWC4o7SUizURSEJ3jA4IQ
d0o9knlXqbtsn69iQoqoFXyG4q020QKhPgmxpBGSVBjMfEhuLH5P+LRVE/ZJ4A521RwVlyjIYGC1
kJ1BIRuXy8db0TwQDMAiAaECcHOh8zSZP5C0+Q8HGmwP4GyoQry5+TtABmKCNPi65CuqJ/52Qgkr
LibAGdnSUU0uKJMacotpUETJ4F5BNA2fZohOiwaLgf+7Hr8BEHvPxMHOFKjjzGpDnlX0k7Q6N8Kr
x5bEXRNCcTOw+eqJxPaKNxhN1EKUv7gu8czWxXgQqoo60u0XOYY5LZJBX/kBPmKQ0e0T9mZaepz3
Pu4NnPXtvomwJAQKWQfoczIilNvXqKzpWnV6Qp9s8+oWwYq4zi3aLdGte5Xj1rg2ccYzhIOBA61K
lOg3zGEqkqjjD6csg40j7B8TRiTusKD7nWuxJBlxAwJR9dB+GoQS4Tnp6vgGIzIeIGsHiIQAtyWE
WyCTsF+J/GTGwaRkrdkoafx6/R7zGY24DJ5+BpdCoC5n9YjjEDWBBqqUMr8X3kOEDrH7cS63kH4b
DsUNIzVliXSj3ZcwfQAwEHIgF+Tc4cOz0sHngRMONH8nRP5I0AsgL8uuXMNgElkcRNyAx6ZsZU+v
2bQnoA/7+4p+gZuHi8oxz2pU3HRnsIf+w8tUgClqXnoXoB/qsqffM6ehtUJPAvPj3z8SeNXAjvaI
PDqZGEWU1vx2aIQxrihJ5UCV72VwgvAIKr1Zc4NM4JG63mAPC4EeaiWIN+oV6j1WErxA+klMOjj5
cs5zLPdLFVedNoP8wPQL0cf28Zv9ZD+QqNA/gXdhtY6jgsami41giiSaXrK5uu0OfaJIgOLPw4Ou
oFJ/GOrP3ZnwcgemWfjVcLPdrl/wCzF1udP7IRXiH2SQYPj14lb7fp+UXfmjoFTA4I6mg5RdTmkU
AYhZsFrpIj6UaQlatt+RjQIM22bKRk4rPCV449CGcaQxTlBgxbg9JQD7z9i5aHw3Mkwg/WW96Lit
ClWOmhOmZRU3M3spsmKC/dhh/k2AFKZPH/iN9xvlPikWd1YdHXyY3yKQnxaR34imnZEP9/gb1yYu
LM5dCae/AThlEuJDEkCYI8GA2Jd5dLpsCdYtELGQ2Kdbnk0LAO2OUiGlsQdxHwNI8Zms9pRWqEMI
DFGxqgfpMAKQENYe5ROflMVZwDHkXjkISo9qnVuwUia8LK1xPxjfcmNgmgIUCDE1cT/cRaxpnOUH
KA9iO6EqK3h5/CCu93bBHYCt6U9ZIKKJC/Sxlgf51oRto/9CMCh0gtpKpDwDbKuy+tMnQ4frJUOQ
j1aG0rXc3ZW50rOns/YR8dEHYE2DpQdkbsi5f1wdKMNIOEB2WKPsdxCPWKkQr/h69w2JgivCF82/
DzbgAgYQ+D1/k0oj/tTi1+fUQ9/B8rr9NMtrwoi1rYOS7cRWxjdpa0OFmykSOW7W+Q7DUDs7CuE0
90W1ame3xYOJKasfdYJF04AZxArV/Y6arl4NVNMIcp8njeocO4xDv1F37YqijtSUTXfqN8oWi/7j
eynYVlCrkL/hcrBulsqWOFuT/ZLZEAjacEcROa8AR5Yo+5KvN34HyrQfixBTUi6X7wW84OVnm9E+
QwCj9PsFGWy2T8KLHuRfDbGFQRd5Q0oaSFQxDLh6Z4YKpI6VJToStiRc6nC8x7Adgyr+AOtzqMGZ
AUQ4skE1BLeDmb8CgJTbljEfp81jKZ6kiXqU5PCgbK+oVzy9DD5mijeF72oZRYCV4csHzJm7zJ2A
Y2AnPkvuqZBvZpIP8mT/ocD8460E9qSKZ/4jLZgpQpx8rh6kcA3f7y13CI4CXGbHT37rA2t/bi+S
SPrq1wrmUEwdA20h3zzj5/rNWJNDAukN91hri46SF3XTqZHC+1Lemd9PMCqABMQNn9GJ+Z2gcvGq
wDr/uMC4em+BHx9LFo9siuy+/hen8bDCwXbRb5x9e7n90FXa+kg6IwCl+sGxsV3L38TO4oDfbOWZ
tedU4k2nvmA75vy26EjP9erx8rVp82ubAorMK+gK6CPzmAaAuimfpETmstruG+JPoctCtGN6yKbK
NQNWEkPdY7PXzlbApNHOZpg53n6eze8HTnlzP7FauKb8eZcAXR5Lgl8R1IoqQNztcsQG4oDp/72W
JUFDsAwIn8/qiTBY00/13/Wr/uPQk1+YUY6Mn/fh5e2uoxhN52hGbzNCJfkbx5Qu3gF1Ufz1hSWU
4YIV5HtYmtaWGa111JHHnrXxExAi33yKsMFCQff6pbkGNaiGafqIbqsSNBzkrwn0VReZ++T8meH0
8rhgoYLY8ZJh/nHR2F1gxmSj2yH/EuoiEZMNNWxU/rXDCEgdbjlIAXWMbruckiruCjh2fnEfPQEp
oDLffYv3bRB6gRk2UaknbZKQpBSGiw3eccB8zBGR5hCPCyF1mvnI7CrZZxjQIzq4I3LgKqbrnr3G
oBZZOD9DNmOL4QKxSds7Xp4B36nztF8VwBjJA6lomsiCs7E8ZHTzh4X7sTpbS+eI0LCmWyI/+vLZ
8HvUONdwnfltGKT9R9N9LaXWLVEAfiKqkMyt5CAiIoYbCsVNzkh6+vO1nr/cuglrzbzm7DB69LKU
e1m9Lj4niEZ6Yxj74egmU1ARHQKQyH3q32ok0V5n2ofYbfzYPPb9n87p8e519QKzh+r/9e61+Dpr
pQZJ2OTNQ6IH9/kRoVPch1Sab7Jt+vPy6UjeEYopk3VmI0r9z4s//mXFHjw4XUXJT79+PhKv9iY0
7HJxoHzqIdEHkQRCp1qOTt3l10n7eYa/Mi/n3nEcm7fzlitEOtDBrJVvMXmAtkXWeRIREArhGSwG
CCjbufXunuZ4i6afyzBkFBgTXvOd9WtOvqixoMJk99a5dS69ZGP+mhtnxglbCG2yggYpXEjft9d5
rjZ/VugKX3claVc+v0CKPxK/8q9U5cTnsZsT0j1/n4/X7/N3uQ+rdHWeRMQdbjMAOkxXp8aHASXM
AYJParKtzJCZOuqhQV6nj4zeLQ8woOFlykbA7BgvMt/bZDnPRXV4stn7LPdNfOnBIH2lXg5Puw9O
MKNMJVbP6gnxgGjyzKKcSlcnl8psWZsVKxOU5DG8gOfWOXlIvj0a+29xRWGBVCf+QmZjdAfJ0vx8
DzB0khoxTzas3vXBlxKIH+SYW9kiqzaIwre2hPALVnR48MwfZ+WdOEUZM4tDUdHbM+aMSrLIqVUa
4jZCbETUxMYGTPJl61HylfWWEa5e+M7Z3GTwLgiikObre0IhLITffzj46bBBZL4N8PP0K/nC1mBw
YJAAw7YpLlEQpXsGLOhXLSt82/eMj9xzPV3To0wRzTVDYciW6Wxj12SuoLXngDeqt37iVafiiDPM
Eq1xR/bsrzZOEiqolzacnifz0m0pq3z5Om1smrlRzMeLMqupl3zdENKXlt3NByuHBGjZTxKQLghv
lb2jv3/XeE1OPnx660AesdM+sJRM9tqYHCU+FXBp5Eaf587yi8YyvT9/7JpTQC2g7vscQ2NI2NKV
pF72W2dHiaZykWQqjJFwDcsvKi/cFa33hwiwHc/fMqPMS0bmivfDU5zZp+783XM0fZu+0RcMkVn6
6eVGwCGpwWU8HMzfds1dUxb7dyabTKFl5i+NwqAwWL+fe2b4rq993t61b31YEdt+vzCg0ey7BvjU
lfukv+9Wt++FUYgD6bYz5Kf307s8U901r+/xnX5F0Wb91DfvVtJ2fBlDXQA3fVsqxjKwE+NUxW2N
yzOZxGQVBs4hmegay69FK/Py45E/dk/d64P8co/7bra9H5/1Y/p1HF+eJfoujAr6Mv2KG/5GYYsU
yXNBf5coMvKZzN+MxPo987Id799Nlgv0dnJFkGKAnMF3MmNSXOCTcN9SzPvzL3fYitrnnhfOQ6LP
SGKZXvJh/759z4xoH6nB+aMwOnYPve17nrbRiY5zZ9kqo8lGZqDQOaX0+Tj2ysZ11PTCYP+MKfmJ
JPaYGm0O9/vn5OjSvmujABqfO5veTvJJwzcqjK7f674RZGQ05MOBHl076TZ0uVEd/U5StpUbJT1C
K66SAVmge3rODE7j1OiuTZAY3pg/7lOj3ODwhJ5h2+UdpOGM86Li4u1+nBy4bC8H17mWHBmpzOBM
DujuG4Sq/BdBdd1P/st01oLqzoNbn2dz2ed9uj4IVR5QKvOPpGLC7OFp+Yh862X+j6WVhy/L1ogU
CVLw466zeLjjD/x5X7bO7xTW8fk9iTI781zA/ph+yjwzAa7/HT+H/XRHZjh9E/S9bf2c0T6nuqvp
Z34m18R9prptXbESM7VVUtjAzwiJMelUr2X8tWWYGN9w/Tcm3StI98hc3jMjV4KjLlj/f1B5B2tu
IGrj3U81Ysjng115OuBLCy7vEhOxxJSl12DVPVaE2tSkzBMFS0e+j9BVqAh022F9roio/X37Jaqn
fGwe3gWYVnBz+839/mQjKQTKMoZI98dnsi5Ia0Bl9QOy+1BAAXysBzNfqiunhNxD2Q53WLG0f810
M+9eCkwHqOo4cvlkwr7EVcLq1D++HlvI+l6GML6IESsw8WUufLhl3FdyXM2+j6/umDwxtrqZsYex
2TmMV7sF+Fx9nIs4WpaDpmdZjVjkoCi+QUVgMCtHIqK/943AUwea+o6nlPGlevoM7F/QgBfkKwrU
c3wiIBY55LABzV+WK9h2yPxAgGsmHAY3cUKf/T5Yc/dyH3dPKkH1aDzvu4R7Y/jd7RADcMMK/egv
X7cS/CChI7nYj1gURNHCKKzvwwD+y2HEdH7hZ3s6v9i8SRC2azieH5yRh29jxBS8/b3CCX37XEBX
C7jIdravRBDl5W9lxgJBCrR+CCACAVMeyWCYvp98J273Lg7bmKg1klqe66BSkPClgTK6PtVv2YXE
bqC/JNAeYMNZZ4GOZ08Rz3tX3z0gUfg8PKyeYpRiWKUxa6VDTtg+bprXl8VFYudsSwsoNKSal8P3
nXjzmBMwHDnKZsiqYRZibsyCcEnJo83Norn2Og+xAlr/dHwOqvSfF8ah/KtB2PnWrZU+8x/M+8Sm
XiT8n9bMRNg1AemlCC8ZJ8Hm9JFdqAmZb+bG6dfleR+GUngtTDTAYyB2TP2pTGRuynw/OmK9SBfu
P1co20UJ8hU/pV7OH+de4vX0+PORGznNHlLfLGKODH8vY/b2P2mlf/3OthOvQokdJqDfTjgn1/Rt
/kaC6OW+5185/9vZrp35m28u/cLoMnYCOC/swWMUOUlH/MgOReoQyXPmY8GOIVyhz39w98F/K4DD
hGfm9zmAnP5ys2ifgQipUct3GJPp+6ZzGEkGCjn+j7Re/CLeXuw2nqovUYLFt80o+1b8Yis6/4uc
eok3qhtNMuQTxrKPM/z38flsY57vH7P798311LylHDXbI6PvvnMsfh0QjF22b9O78TQbOMrlrUVY
yp9ETX0eHaEciStkdWJ+iyWb/Sb7lIdbofouvtlc+XeSmftG+VAzPbcMtt8GqqzMtjep5If9IkN8
FpFSiQy3WlZuk3Zi1yR5rSRdW9Y2mM/WD5td22NKJjkX28fEE6qcTaZ1d+4WJeE6AxG37nbN22RA
PIL53MzciI2unBJbOHveUwhScu8cvhni92QE4hLoOtjgPssauJXtoD7JV6lxVoYwVrYg4uIdTo/M
cfCzLl+Pg9RxnLxDf3Fd1dc5Xu6q45MYdBNqdyifez9wnQWGnwCnstMnhsJnIKfyNMh0/rFw9zHc
0C4u4/OdXNW11LGaDmQmk9SwsYR6FQvY32xrzrE0Wy0B5q5eXPDW58fZS9cMuWCVrhEoWXDTrCKE
T2HT/fnxIbuqrg8PpJVZeQ3I2bv0HWz7w8N+2EjncFXkqydpfVZVqFbQ1f3tuXBXZzwIW1KOU8dj
TJ3Ivto9wh4oLXJEMly/gQeDvF0E1aU1/dx+gsUhok1FBMcXqNDnpeWxMops80NEDYX28fOAmXhY
vss9yHJsZGDWrsvuetJmH3qYPMy+g+jsrCf2TuYyTxtnKw4C4cIfkktOEzXhY8z2D9l2+qdmwn5G
t8ZlWM5Pq3I8Jt+zheqNjHFgN/rmLoOUZcQLd+3+p4XwkguSmCU8SdWLYgSNTcUxepMbEc8JYaQf
txf25JNpjRhzlwv5K7F/z08A0qSiB00AnknX0rOKsdAUHFXSFYfNGcfEA4AdB3G+ad+5Xz5DL1/z
93ualnR3cCg96WTsJ0/LtyUqGD71lfB6EQ81f6fTJKANMrH768vkyof5mkw9HDLN4bl3O9QKa2gN
9p3DeLatXZ2hq/ZBvA9R/wTDWRUsmRdwzR8jDcGtlc9WLDkAiBwO/zkU1rp76PBKMvHTP4hwzMs2
BD5PWiPLiR4jbcYnlqv4kiUra5NAjkkc5fKfhRyI34qdh1uKrcb1ZMafQouIyKoBrachPnFBjomp
KK6iIrXG3UwMFfmKcEibMr6zq3AqrrN7i5k/AAcOXNKppv2A3eEsBWIgd87QMYa8SrxnerdelUKi
C+FZLgXL93Yv8HHIRosuFb3FsfrDD9FbvrsfAlETPIzqstd4donaQ6o0pmyG3EM5RFMRwNK/yaiZ
q2zXVaNgS9LR/LK9qqj3oGn8wLx9pBeW3v45AC21o5Tx67LcdTnWNgHV1EF6CIIrsGYqtpNZGldW
IjY14uJ+nPrtB1eBW3jFA12uGrdYOaR9uSMYxcRjrCFI+bQrnCn8eB5dWuIn5w+d/zKs2SYMJde0
QY9WXcvTL9reBlY3LwA5OBAyvUkn8+8cJ8N6vOscx7E+jHa+OgHzNsEwjuJHitTtsMBSMoyDSeGV
UW7syDwXEm1ZBd/G2fzYuPWCMzxmUZZVrBi/MzKlirBjI0656XbZRmSJsNw9MqmF++hY6vEa37WX
faCWXvHrZ+SOxJt6/e/f/P13sWnWbm/xl0D553JR/s4EUTxUGXNaFDM7K1U9h5xuRmgDwG8FUB5I
JdzVbk0F5l7XDCSvvBkH9Vwf7ONxpVVpsDV9/dtEoj4N2tIWNgVPPa1tu0QxNETr/nqcHLGLslac
7bFyq4XwfuzHcu/Ikj1mWTExV1G2HaXEc8OjIfLF2ZnS7DAb0mB3PdZ/qxON0bkz/JeqpEYzUIV4
WLbjXz2bKVY/KERKod30oyKUu918df5uwVn0TLPL8a5nku3jmYFVA5LCyuuj9+vvKHI/9Dxm8RSw
yDJFNhgiETyP92NryTMYa3psSjyg27Ei1+P1eP4eCs07rfrd8Jvc/TimwaT8Nie6gEWelje89/jv
iig85V6+38l/rkTd9/QZTldo8rFvrZw7ekJ59mRtOT1FXwG7lZdjq8YdarOSJrd7M2H0ccTREwc7
dt7qEO6yMvynibWfwc/g2B4nygLUG9lGoooaqb1E5BApFZa1gVgPvjqmz3/n+9Y4sh5ky4k+I77l
bmcEcixWM6WPosMmqF5IllVev0PmfsyWJ9PCsNTa3T8eWOZCHC12bMkXfC6f6arIos+1QZ13ryM5
HXBa5Jo80r5e1PPVc60wIIcuXhYvB7x2zBclm48z+kDaXzDpZJrInhqYInCllu4esbagVZJDARhr
3s7LNcEBKruEnNElbZZf4wcdC/EishPTGdDFs4RRQcAmLp/bhgQMZYhpEh/Tu2g8ToDqsVyQjMF5
qSTkrkLy57gr0HHLXPVjCUPHCeZcWRorGcvuH6+lvYB86krsBmgIaFcOqtIjJejerlT6TvPJtt9H
u/JLUETPxAw5plKR4VzM8r5OUa062wvju45jXabSbH3zgEdSwqTdE+kcx+t4W5du52FUrNBsQqfC
BwQPg/Jn8nJzV3AG3ZXe5c/rEQZkKXoU5VJ/RMvTPD4upGr9+bi+rN9vDRs3xwvvyblz7ohXrILA
PlGju+L5afyH3v49N9g179osJx0K9Wjbzbyc+jcEixfZZYmhcY6lBtuu/J9MLvP3NW8Nr8Lg0k4+
5AapgeBeJv14kgTk8MXk/jk0j2/XWmLMJl7KPYkrKvpNNTniBvPSpp772L0mgrOOZ9VfMciNa2nz
NH+mi9BTugdp5XB/9dmX4G/uweWkXuXX68RqAChrn9rTLr1r98J+9A0L3ilMYMzLkxfPQRNshtVz
/5q/fi1b09KxNZeGGUhS5mLfHl4mzUx3//kjXEqyIvZZqd5TZeiPUlq16eadmJP67B0W83apbM73
y3+5r+NDEb/F/ax9kAfrONr1heJdRhBD0lim+QHbV1F/Z7tFNdvJNs9v2wqTAQBjCxiH4giZyU2/
eeCWJpI5tcAooJHMuhOls5R2J9tDSWvYls8JVFvzx+RzVFcRXlFedk7NrKyTm8dredU+19dYttb1
l1Q7Kxf6gWXgIyVKjezzvhzlr3Zx8SiwouJC2lBnmecj1zVfBUcdv8Qn4OTsO/2x508YnXBE1G9P
yWfIE+tyCxzxmu7N8XO0E7V8c/iV/Xd9y3N2yhuaEmzDR/Z15OziPQVEBeaWCMaGZRsDLudu9Gj1
DcKmK5PPcrAYgyjb5QRQ3d8Gs/cUP0Rz2XH33b98LfWWgZPAUHhH8Svn2omH/ehudBttnf2D02B2
lNOa+6yZmJaS1DZW34gQQfVYntUwn6Kw2zTPZhkO1N9PXHoGF86L4l7oggFcClX4M17/1CXSVLad
OLf2riMq2vNZeD9XIwjUnU2Dl3w2NPBUYDgiZ47Z2h18k7gCuaSRWECw/Kr0WWCkLNcaE01p+O7P
BY8OcKBwbNWIRhENhax9WcWyLXZzOzqhJtyKtMDgDcfC1noo8fazwNs01xA3j7dXKLefTSn9uQFH
Yz3/gKDDp7p8PudK2U+Wk8y1aZMl4f+8XPY1oeLT++0zO3v69fxNb7Nv1hAbvPDP8rYdXmB0+D1o
+GAXD+nPz5OEZtmWmgMPCvDIYEAch0l62n2nX9W4+55YF+Bw8pcv2RDgwxgG5ufq4Rs2gTNVWFAu
WJj5APZbmZTEEVfP2XL+VMVS9gsfYli4Zu7P3yCGoEBs12cmAdYme2gyQOAX8AWQIk8up9BnmEnE
tKYC4gfot06Wi6+5n7Ki4s4FpHSp+Jn9nP/GhuU/V09u+ch/FiU5wPMSfgqOm19z6qlLSxnyZdz6
VPXVRzJMAhLCC4gB2AYZbDJL/HyEBeJj9xSGA+YEahO1AzFc+CKYb5//nB1njgxNYHNYP2ayHvn+
vnGuHDr77qS1fUQjzY5stTITLO4/i69U0Z+P/aPSZvlS5psN9Tt+2LjDT5B6OT6fnreP/UXr/HH9
Zql/pb+/rD5unFdCFGunNqbWmkDCdpqrly37QYJqOJQT6cNcYWX3D/qAkyqbb7BKsEIAmMwnv6Ay
ANcfi1r7CcA/H3ZBIyMM7/3U4hhMfBVx5BYGDAEZOIznIi5tSj9nFv77r9y0sWCrtK2dykWSAP+D
bJvWkQzmxp74MCnTvXHDgbTYEz7oRJliCOYEla2wVFzmqHmSTXLofto5wr5NG6TK2S7EcjI9j8si
j6khjOjELs4GZpMh61gxhPZdL1tNMmvAzpFR1jDmjP7lIsiNE59rbl8qcAsQpfbj3MjZHV1nd3Tw
UISO6XKIg/Rs1KMhpdZUeRnG+UamvvxqkWGUpr9IcTDmiDmNyagUkCrhmxBFqiL2aT+JVo+IlFQn
wp3LUyMyJqIazpjxHbM3lmJbI9Pam1Fw1XpGvCRx0bLcTD9S+43vafmuBveHj4LMmayQPulK5HbK
UWYk4PM0noY0SBbNiMsG6Qq1bvseHgQOlkMv3Z61SEGh1Cn5h+NxyoWRGaWsvm1XMzU57PNdw1EY
cACNr53pG/kxe6zTiUOW/N41Fb+ok8kJoJOWhHOUs5wAzdDKHMngMKGGdTMjCg791uQRvS0qHgo2
kUO6RlkyqiBjQENijg6/qsumQu6n1BE6YR9Wv9oloFriVuVaP6XLdKh5JM5o6KsBClcVpvxjhR7s
MroQVcaL0BOAJW4I7XUDlc/tWKeqmlEod23cHsoKMN7MJC4Zinw3oCGZZ1le6Cva7luwy03P8Gpq
6lLeSVZE/ZSCix4oGac1sKtSUMSmCE2l+pDLKVBQWjo7nbZmcjZA1lPG++gaqJLZ9rUjqljAeOPS
zlR+MMEW5D+paE1uMJuggrb7Pa12rXPlNC6KnqX4ZkrJwXL6a0KoUjveajlBUfQTSvZJCFWdYrBo
LXcceYT3sQB6Jk6CkW9WPZrQaQkG8Qdb9Hh52GR2N66dq33sJlEwUOJ41jvRUqydTY3RIyXN4r90
mUnBCvbgbBJUBA+dTNGibwuHqtmZL3qWWXrS0iLhtunDk456CK5QjKf77LV1d5JF+zm1rtxOtRVi
r4ycF02WjVsj8UbtGWLKtKrPsb0YwFyTHWo/6UACFYQpo+ZFhciLsyslkdKnPLu8X2mTrGx5V/s0
+E3HLCc5WVfNXSc3ONNtfiqTU5sCbte9Luu3lUDSCtzlbNmwvJLLOrm0zAS5qk9PzVWviJHCWk1U
dNHEI8SetOwFc8sQsgr9JZqioH+0OmwHWZin8f5YSb1sPnIDaixzy7BpnRyXL4dCa5V68BQUdt0C
eHB/X2yY0eKkZutp6yE1qyBnYrKy6VCdj1C7uDWTgeaBsTeGrK23fp40KHXRL84qObDm8P+VlpKW
C7qtaPqp5mExAbqtjblctSBC/YDJsmKYilVzsWVbpNpS55d9W10BuASRPnDWz63kMbUhGL/zaM9f
kHm6WL/22FQZcstNVreG9AxjdlpxM2swPTXm+FZd78Dmoq9sHexmlxtwk0e0kq+u++CyNuDtse7J
y7ZzvCC/W+KJpg7AxGL00xNKHTaJ1MO2ny4zFogu7tlfrE2LLzANAP/Eo45loejU4DpQ54IDpTot
xe8+YHPllZQcde3PNcOIY1UQAdEY2Zh0P9s281sYLRabkik/BCRt0ULNbZIUdUdMFAvKmAFMzW3f
T94qdkRjEGvxnz9HapnHou5hzfy7+63feMHzLcQircWWgg02AOucLhVTP41NHlbwPH3LJB9Pk44n
dyh8eyyMhsUr8eYe+0G6rXJ+Z/3fCr1shr1lwyZ77CvolnicskpBU046TBnJRGfipp4p2TLxEVuZ
R6aVbDuadfe26Rg4YX8nB/kNZ7KK9vC7vXTsO8e+XcB2nBop3qBbaXbHMbp3QNpZ6dS3rHTn1EjR
s+R4c1jfcNgXagXMpftGauCErDBmVE6NY+M6mtQpNfXAlamkca1M8KeubYzZ6gxP6vKdh9bYNBGh
trGbVmb1PSLoXWfmCdp1Lu2LT4+NYfPU2OB/9imZ44ISO2SPYdMID5viVGPg49soY1aPH6sgvhFH
pmhX1I+N2PMbkkH8fTOrD5u3dnzvcIraWcAaUcqu4wP93jf+6kL7ar0r6RCjNmz66iJjRZxpUfKl
rRHZ6rER3T3pQRBv/vWnIFpTlaBpftlCTkwvKT2Mlv41KZqYd28UX1AUwEk95/8oK+u1IRpNWsNa
0rAFJXaMRRQYr/5KYF+JkdyOjw0d8y6K/O1rrjkdRwl5dNcxbjElac6EWxm7bPxsG1PbfnsvA0Lc
EuUWXZk3NTFlqZJJ9XmhWTCtOa/WKon3yUp0W11HQ2SQPAQNAxIXW0Z/LYse/g1w3DP57S8q87gU
z7cKbmWgLby1sh9U/n7/PjFTFkB0PtZR/F2qFn/AIOrSM40ZWmnxmllGYy8Wg9eDGLJsdT0WS1XB
XaJTBU0o4K/NNU/tGMBYHrEp0jgbkxZSXvfpBoJ1L2KtRU9j9egKCfdihbEbWMj6UovC4qrfW+I/
p+7fyj0Zu3Q57tprwsWInnwZFQZZ8K2d15TfMjQmPo2Z/quP08a6C15zy7BTsPYKzWU3RhDDhWBq
byV5aIDr/A6nJyVauevE+ri0LejfxsTzEvd7rJ2gGF3UQE/s/K6++Cr6bYEHEVhY93YWiT3c7mo2
JdXonEhMbdtoUleZIB3Tvb8Krf122IZJk0ZlPY6VG3X/rYi/pzP6Gyv2r79WJWkwpq/QzPmJ6Yxz
5XcNttTGCunSmKth0zPx+yTYMqM7tNqmPq3HnrOohVULXXssKw43AxDzE6vKTrKl3sy7sShjVn38
L4aw8M8UOVR84Cm1fQ1rH3GLeYoRiZUY7Q/SeAZ+N0UBSYso/u56Jy3922+SlSjO7ONSNAcagSQn
njkadz1xv+optWa4dfLStjFZHDEMzgeO/tgmEMNJFHIwcLHHxITF/ySpeBBa8RPbV7T81EaprnEA
Qn5MWXzx18ZAkMTX15jnKOFiGmJxmKxL+cp65QNNWXaX5il2y79XYe0iuxnzhUcmln6M5Hoc63nT
SToUVz2Yq06cL92Ls27djZ99P75Y9Ra9q0vAUeNDprQcifzWZlPuIA1jQGNn01rsLQB7u94GlRhp
at+Pk+zd4lXaEblYfCfdCbPbrnNwF+Rxc92ddxfKX/V4lJVxsafG/VQfsJ1u3LTqJd72/ZUmWJ5E
mw8CC8g3KeUAtCLGpTxLN+FhiX+WSpqVpsuwHCCq6bRmlkw6NDJntZPMgictJQeJr32fQrPunpDj
yQawZRqkNRHunWfp9rSUf1t3i1UQRCVWcfE+7bAIFf5x1OYPjeTICkmVPcZY9CyAn2Wd0iRgyl7G
vUAdZk4GR0ZxJ3UfNIZNdYod8P9QZaJw+CIIlwPF8/Msu3e/cTrJwbkD0yawSoCfx/xaWQ1IWbns
/WIE2/ovdnY7+j5YFaCiODvG2927Dp1Hi4vo9lK2Sgi/I7yuXJ9B20mK6PPLk9mI9DYf57l7j+NV
osN0H8/jebA+POX+ucIiGuPzHSQXOmgzcOAn+QrvGgZwSk0chDwDcyjqYLBopdu7XirfOuBuOGE1
n7VEmB2pnncNa/2DYHDpq/1nlBH+y9Y/YmPFdxcunWBFswmsLM7CaNmNvAqFZqylmzTp04cM2gaC
ORgOxdhA7EQsAp1PpNBE/3CsEloIVLwqlcMIdVEvGIYQJvdT/7RWX/82PE/d/P14qnlQNPH0E+eu
mSJT8SQQuiAF7fqET4j6RwTJe2FT5WEyuCw0UvORXmuGAwg3OsmQd62HjCIxxZ7Q9A7u3Z5D2dP7
kJAA19/cbnA3mKNmJVxQQbT0N6/Mx4ueET7kqvTIxP7B62B3AvE5NM4D9eggQiHrlYgqX87VAp1R
BbWcYiqwwZ72Mzi1f0Z3iceNxt3kmsK5Hn44vhARE9qTL9StPs/L4f7h0RtDANNvWs4D+oq8Q3iE
DmUMIhpFZx4yv9MwR3Ykkpr4QXytGj4dY+1I4Az6Z6AEDhFlaRTXm+CNmhnJTxEvlM2Bv7tCCKEq
z2IPGV0FrfOPMoFUSKW2yfNIxOFCHodkxyJwrxiwG/RWGJejQO20/D0tGqbCKDNRsQHJ2mHFHCet
CJaBMFs0aLz08uBBpsPVrB/iq2K8sGR8b8l43KJpiQh3SyWiyV5UNadocWYqH7/ClAPOlrzouSt2
HcP7u99d7UdFD8rWJrPsrnrm4/fzYqyl2Px+LNPrYNndxpNG0usZZ+elJCzQlWUu0ysr/vl3pwx2
zUvjM6qDWJ/0Vp0fNybeYhMj/L1t+x+rXlREnXC26ch1ELvrti/Ihg+Ox+zeRl6JXVg7Em+7jlqX
YyNF+oclb4Cna+nPiIrpVZQb9zr9fvfqYsTBJBWX1JyPaHTs3KywKrRBLD0Rg+mpJv/Uv23fACJ6
t4Pn/u01R0WJN0tzq6SzO8U8SFzNDehuK/ItylkrL+oCyu4u+0f+2Z/fo2P6rvXFN87jQf5t1juM
fgZFeuKyj7Cl+LXsb0YrXOLFx81g3YbOrxTrhYrduZLtPh1eC51h5/IhQWkF3/uiKiNYLVX7KU1r
PKa1Qz1fPn4lJDQJHx8ERKJ6aKUbd1Klr153rUQ7US1LeWKLXjbOYpQfZp1Zj7cbrqsnlQQ02bW0
bBRqjK1VoSjVtNFNV9/exDpxAVoepU9YPUlJDjXkpLiKbFOSNx8lQVk6Yg+1DUBhFaG+LA3s6NI0
zx6gDh9XjWztWOliU+Cun3WKj4h8ngtPm0F0Eh/duYIzX2af01t8nXPMEiPDLFbPVNJwbgW4vnk1
XZ2RFQhSMpCc6o3Uy6oJGdA8gQCCEzIolqqMVfW71rS6YGVVeaWf1QdlkGzZqyRHEazfbJzq1HiJ
xSPv9Q3/aW9RO1TzDwJHW8OGZNl82FVAunK61pW+pIpo9FDG4453NMy3D/t6DTtCQx7sSmOLKB6H
daW6eVg9LGr5yv0Eeu7nITKmzGpcgmB1BmL9r8qITqYJ0VQGDMi8LI+eQkp0mi0RJ6S8WbPYmT3w
IU1quW5aiqCgVQXlMo4FCTiqpzKKGpOQkJbkp3prJqvDx1lD3tRm/mnTvr4t2tmnwmPhsZJ/Qib6
lH8KGspbTZIT6VcyjbXfdAdZRC3dHKofHYlI83bcna1VmB9aqVauJSXxw+Xh3JjXE7VzO9ucdhaN
100D6Yevt022m960demgPX5aPE6fZo/bh1k5U19zncnHUHvZVHP1fdP9rWkr1V6D4NQyuCovHXSX
nWlr1z12RNh1k+19b9f96R87L0FmOW/tm3vZe+5vD3es4WUkZe1ke5Rq4xLoTlvb3r6z7m07d4NV
d5RoXtvb3rI3eT+3F+D9b5tulHht7zurrnf90bK36k4YhwdDAbM9HKS+WHR/f/vTHlfZpr/ongaL
7my86m/6N+DG7qa/7M2kPV50EbW9Lbqu2t5v+rNu4W3XKBZKvtsjrOry/S3Usu7sR6v+HrfGTOTR
V/HpVooRn4+2g/PbpJ/4GD6/LgdXUVvLQXs5iJ/rW+JjOWDnHUiP+Y+P8N9ysD+X33/ezi7KPR/e
5oPX3LOcNdXpIPmYeJF46v7uKeVVNlmbDtKR0f65Ox2kHvMPXziMOVkRzT+eOOgkxZ7IDiKzOzRi
/uGu1l0j3c0+DOu55xlM9O0Ju/JT/oE3sImEJfPc/Qkmj+zD9fHYTD/sK0brKfuQfMZOk37oXh/T
D+fuXSfT+A6ssh9zLJMOS3jr0oMMqxe5S7f+phq5cr7UTTbQq3uJ6rcuM0ApD0KcHEM9+bnrBD7Z
wyYfDpoEl/utxKf5CmP9KK6ducNv5daDz/J9XFVox/t4PX/NV1zjsWMjfc1pSpDpxjdFZpzS8jVu
jS8xD3ddCvjh6igjX9nXXdfPyXGDsLqyfA0PZ76S7hUr33c9KYp8VIy3bhAqzCnl2mIpPjgB6JTT
ve4WzlmhUNWMZNoR6Oo/hHX85d1XU3xerMSdf1fE9VGkv4HBrkVrYRC1J65STYCuZx7r/y6RLN2O
FbcvaiKCa4axHkVneEZ629e9y496EjuBW20B7HzQ2muI9cmLznd9M3ZdC7Nzf1HLQZC8x8aRAMUO
WLayK9jOVB/dQKn8W3fCu9S7hrlu+zqrgRW8wh74JFqzTN7Hi8lLNCqaJpVZJBviZo9PojAXnyUU
0hCLox4/gcSOvwrSxrh6hWA6qg4Ugwr5T0AaFrXja8EOOmzEJQqq4DZ8BQDs7F/xP2Nd6+Emksa7
Ht/sX21hn7IcvURxhv3dSvzEJRitCHwE+nt1XlxcxCntAHhZOZhk5A7Q+KUeh1vhXZ2atkc5rWkS
WZ3i8/LFZ3GFkPuYImMQr6OxqxoY9t/t/78Y9jrR+ysuipx6f1FL1BWI9/+KdFN8MWysXtTxEiXJ
0FErvBuKVxMEpP7bYJ/LJuL2uDG+Hb6bLff+V+TpMxEdCDz9JTCf02pUFy3kH1CpNrv7+InfPVoV
N0erTvWNdnrfxQAGUC8dZ8ltOrh4ie81DIbc92eFRwlOgt//Bcn5GTaitY7ddx7u+CAuiY+Dczxe
GWcoDi9wWyjDxx8Si70HID0+jQrcLQQyhvYziub10ab48q+cYXloxqKsv0+DuzyykwXLd6D8V9/R
VQh/fwPXzxUeN08qFyR6f60zJK+c8HHF7xe/7YxacKCrj7zA3X2r77za1HiOh12w/yqW8OaNhBDV
bIzgbwNKw+7lFbYWH7h2zprR2hku9agyXkf5s+ZN9271SK0+ccXfz+QjmhNXSJ3wW5grfhsYJcXP
vDprzppxD9Z32NUmIEC00pDDD0U0gnrgrg3GL4W7mZg17z6hWKpz+YWMy6X1235eXh+CqIP4R2EL
Cd0W/r9DhS6kwiskO5OmFJbytM2aqCijPGKLb3xLkFCppsxJcJpSVdTcMNx9apUa3YY25PfXt9iD
HtUmZvU3PmPxEbXdcNRH0dHCGZlL3bq98PqvqxM1oqJXi6BF18UATprADhjsXfL3N17FDAXd/aEm
cYz/73yy+/bZ593rncbqanwYF8Zv3Ej10YJd7b9PI0zBmEWu1ngZH//XfPfDP/9+IObAPbPK4iNK
IbmKpSmJqxXpEHET5qaygBrmhnm43XtDjdbfvxqFTCKM/60SBEOPK7AQUazke1AYPhLuEKWJNAEq
gTwW4ZctX4EaZNSQ9GXRmkgZromaM5dTJwLq058QH4tLXII0BVbD6ChKgT/fsxfg0rUUtAAOh5IY
FmAROBCvp8UqNpUdfq5TVT7e67WZlJO20I4iRVKcGz+L1pz5K9OYbut3GZk8kPd1U9PmddIA6M8e
W4uiTBXtZa6WQiR+a972tcKkIVG2+M/CooXX77atr7f1eaF5EQH405rt2vv8Q25RO+VqqyfEQZtb
c5dunR+O5+ru1gT4z586i137ipYUdKB21qUqvIVQAdGDHJ8/xcp6z7vWHy6783NnIhY5e1/NfiL4
FMBx8XTKhpy5l87CWyw5+WI1TxJO4MOqJ2/NxVK659LiVD4ly0JIizvQG97m9j4JzFzKJ4BRGQdq
E9Am+cVhpJJlkSPrYynb2uWesyYgDdEaWHco1Js0CBAoUB8CfE5lcIQ7sJNE8I75fMjDe65iLUMr
IhBlocicQNBn+ZVP8i1C3P3+A8sAmkjiXL6U0sKP9hA9lWUa9XVVR927wog3r4p2n+zbQhnuYGiW
NSErrhS/uVnGNbcEGIO4ekRXKeoMuFAOpgAvRcV4HXbVrKzm58fTpbuclDGlzfO1LOyDFLHD6uUZ
OgHWXH8A6Hnu93e8sgHrALLYptESBEBDlwRXBFYffkHAkmDSneQdZSETw7CFgOxG+MQcD67Y1Hl1
n67455Z0Mm7UHOAP2BGeQr5GYAugiUeGstQvcAKEX31gKoHU2LUX+RKaLQMD3wN5k9mU9s9rMR6X
e5hkcBo0Y6BuwgBseaKi4szYILaafe8dK8Vyqp/Dj3bpzf8Vnybd4lP6AedWURDw1xKFMNjp+1my
jfxvKknRWNJLgnkCeMgRKNBJ3BTUJpENVZycnAB32Vphe39FIgPsBngxL+XS5S3gCwKy5+yuup/X
Scy7ry3CDtYtyUmx1QjhEYvK8fc5yTeg4G4Q75nqHAoUZotBOl3afOGr3MAZn+83rBw/pZnwjK8r
1BoMLmzy+8/5/orDfh+kzBiUV5vqcIxc+2deSSRLi3l8Jsh7l77fXuvq+x9J59mlKLaF4V/EWhhI
X8kgijl9camlYkCSgPjr5zk96/Z0952prq6CE/Z+9xtg48l/r6u2J7OmN2vPohMgDm5qhNXoe8aL
4M1pMnmum20SDCfZRp+T6zOtRrL3wYG9c/Avj3SLubo5oIEpgt/aCNslSQIi0/ecTQAqwDNp8dXZ
IMDgxf3RIbVBNyKLjkQzjLYCakNy0xp3nfltmDOqufkMg/0GdFCywd1CEWlgeK0NZBdmUB4Hs9ZV
Zjw1eVGfMzwsAmmVHB+TOgKYJUfC/KLRg62Mfh7h0wRfIXmCX0qmYdjGikPfY5LJXmKLiH77ZX2B
U+G+8PBwPP0t+M1giocCievL4QRW8tKY/uAcd1Z1rcnlwdULofg027zGb0+kLGM1g3iSL876wFwR
DgMKGgTcKWD0/A0zYm3M+qRMDxNjeovbU7ooieKCYYyFIhcLNc9pMG1gna74QjH9aGBXbbqv0zH1
RjpLDfonIuF36akPvMlXOfkTUKuJn1NG0pfWWnwYWa8rY4muRO85BubsPcIuzB/xPqRPw1MmIAyP
ahimWApCmELnp7B2SUbGNdwcaiauxd/+yBjiIGZLJLtzxo+fGxWR56b0+KUBUOJRnu54FXBDcOCf
6LbDz3hIM38/q6cUU9GgjolqslPa8ef2t/9gWrhXUaZRNQ/5uiwp8Vs8hi6HkbYuJ5WgXAE6m3eM
fSDS4YqHCwp10UkdpX/3PwMkHyYrJLMSXRt22MYKhiYK2oR9grHe5jdBQnsmWZDm8HGSJtmKe/q5
uq36U3n62gz/CsmU2RQ8O6jNsHXFOWs+9zVfzEO45iExgn2aiAAeIcsVmtMG4jTsl02KWpS9XZ5+
uluSXAjJrWex0+k75mBIWIs/uBEtLBOVR/CEEpISk+DcwWzRstcYFlsJEtt/TqkKBqkahpKo7/Fk
smQXm9Dy2KG4O96mVd+8Tb/XVwEozJKxii0i2t1zReE9PbjaLIXIm09Ul9oIZu5Om2rCsSqLX4n/
z9ACtw5eyTO3IXJjYrjRLm3cLbWrfpa30uo7H257xw/kG4aDqBhY8PTNzEvnPYo+aMWxcnnvPxd+
m93smksId/DMUkANIcsL/o6ZsN6WA0AGzJzIR+lDythVf/yuhqbKcJL/D78BTHyJU32CIAduNB4z
BMqDBjjaOAtku28b1zrKoiLS3Wr5Xf+uX7p/yCVr0nvI8usHb+AhjmjvQCJzbb1m2d99Vwc1eIxO
hKM2bS7kiyzzeRfx72PiEeQRBwj4ovI3mKmRNvmIYtKTY15jwcxoAozCw79+r/flfanGmASfP8f3
ROAXj3UWvThwMe6GydK598SRRS6Ey1fMS0sYLd2RpdgdkHjGxjChNCfY/+iIk8wfQzbELlx7ktVh
LFSE+ZeNaMmsvDM/kRXHCAg1NXt7q/HBhOOt078auwuyBvj9MBHPVrvIy+Emn+tbKL84ZcH9NX6O
BiK/7pbfSRvkK2kp/T1W98V3JXukii51D8bljDcB/NSPsul33axZEyzo4BuC+bRRHeib5xnG0XTg
HRYUTBbx76fb4jDJgbwec9JmQgjPRG7OOOrh7F6ar9msnm4uwuRbUugfK/wTH5d687qwY0vd0Se9
3XOjiQN+85nkV8ZLbrLvNr/Ve12xYCeE4TG14giZ9KbS6AvFQKh2sWJBXLc6TGo1rIdBy6ZapTwh
otAIINHNHomd+8/q9rGwnCENtKlttSJDFSt1GMlmzdUK/2usT4zgBo2YNhLzVEgGDfwju3+A+mXL
GUwPEuycNA+TB5kBfBj+snD4zB707kWNSm/xdsqxPMq9tyfw86U6y4gOWhywKz4/r0kk7JjMw0oa
tZvmgh0vhzGsFnhwqJuYja1lLAGWT1uavsf4UN4Wd9JFVZ+JhwcpPD/qYJk63mdTKhqk95R2C3SX
QCpnxWMgNOLd87a/F3HK4ULXt9iex8/8uX3NylU10kBSdh1mng+8zh2DU1y1Mh0+s6PicGs9sB1E
ei74z5wrmES6t7c4vgfTA9w71CY8lVPHVYWmQacuEv7+hKaZBUFVLD5CUosdy4ofqtst+24VQdHy
pFnnsgbmpdn5//8dl+GoQ46yIRLitypwF4GisAI/dVS0E388AjZ6ivQLHhU8fgxidUw4aARx2Fm0
Ww5P6fjFSGIzGMtxRikCy8h74qFp9yb4nPenxvwWtmNtLjkPUKbalf/UuzOkzMMljnZ6iBvlWGRf
DXf5KHe4RNcDyVHCfK5uNUx+IloW9giBhuTL6n4ljpl6Wbj14ovn26hvS1fpeucOhausi/VTcThg
CCZSAIn/mzSKfXDyMWsro35VJ2zXISf5Rt5g/j2Slxk8K1DDaPcwQwh6EyP8MhuE5iqcEjnVjlV0
iDlLpEeQ/ywt/LAwQAQN6OawiBFz4m3HO/nGT3xvhlN0q+axZZDMQxpVceO92LWjdMeeRIWBt5RJ
4sUQacTbKeIPzpe8LV5r2JCkt3k5eGQ6344tDWWV50OJl7kKbskEUwXP4L68gSxTuHNPjj+W5Cma
uG++v0Bd3AAjCSb3qljHB2LgpcybHXLMxhVDScQQa+h78zPOL4GypkQK2Xify+GUnnm+j3nRmA/u
qyX6k8/8PUeDbd/j7lRe1FN/xM382vNAy3Efaz7se3l+DZ810O9uvk9jqgIXWauHMyvPG4fzoVef
Umn0Gvc37SbD9EmdK4SGXtXRM+ZUmBsDs49zAS7FN/9LVO8YY2yWny5HGBzCJcgFTIZMQnOakMcV
VcEPsxHod/5jxjHy3jerjl7WzL1wl9gaGXyuhoVyuroTgf5YM2oeY/8FbS/HuMvF9CVuTgeMxFoo
tOaBf1JCjSRTc6KPk9D8nXrEjeBgJPA4UnHCbF+tALeIFgcOzOMfE54aURj/WkAHiTttyTgM8NwH
I7l/kZlYbWv1p5D1CStuNxwj7EWMUuWpGoCX8SHpBcAR4Ksaw6ZGug/F4xvg33IZrtA5uPRKNE1Z
mEtWnbvvWD8W89YjQWP/AekhR9ZrV8bpsaVTgjAL5zB4LEmUujNan0OaSP4au3DeKHvQjsXNAOdM
DYEXK6gBt3lB/Yf93l8z8IVUlkBVh3u9hO6uQgHE8h9O7R2efqrS9jv8zAS3nrRzkTFnuLAKJm+3
Hr8XA3hwFGuwI4W753AHJpxjAEb5ZhEzRs42rUjl64YpAUmQOoLpV+X2YOnREPzWXVQt2bd3Qpmj
IWszfBy5qJtnqN8c/iSrkeKCBzZ0ooH38F9QzLntH/PE/8w/k8LlwsPjpNr1vGSik/O9FH+o5yER
ksYHw1Q7l7/5cJ7kGJczT/aSym0PY1yUlVmF3xpfFdOQXm5pY3ZGigNExhShQ460lLG7EK3UXTRj
KUNFJlYNpybfVkRWg4fLZIotBPYpyIu+6wohsFMvBvg3sJF6F504BOu5hSzC8YY91kIftUHfVZjb
6RH47odV0bEQ8PpHB4bDry3aUOIR0zFLxm7dQUhRxRf4ucoxrR3mlX0UPMI7FMn8Rb8MfKIyAcdY
SfycqF6+QP6BO5idB/U1h4b0C9IZjlfwW6yBV8Cfuf6gA3B2mNL+udTwwDfv01/H31Cf+4t0O5g9
Jg+mVwMrHzNPRoOK5/U433PnF1jH1MxGhoFIdSyQipQLdeAWMwWPL744TtbxD/Kmtk2PSuXgkpk0
ZnfF7tEwx0zuIbhgH8GbyC3lzHdM/7JWtjcIFaiE0d32zQHqTIzjO9FE6fsbk2VoKj32bOYxjs+u
D5KwkymJQOZtiRnOQv5jwnniKBxOSUB4aCZjqUegpF6NWSHh63DQzlVpD19WiiVQ5fCt+dmyuapx
saTMJB1E60SCQUn4zm1ekLGmBZoXXXhaHsfe7e8D6yDiaAi4XFG0jsmgKK06SJf97S+8RZ/wJw4i
QM2Bj1qidUqbxlGiO4XMhctMuytPpeIJSOEi7BIxL+ljlrW57w/T0kfu7fLsj8OoDAdfq4DHg7cI
PFuQhdz9DnGrplN1PwAW5O2gH9q0fypE7RW3laFzR3A3vx2C8IpFFzygDgW8MCRLD5ztLf5sxZAh
A3TDmJcGzS4v8oh7r6M5kBl+pmdS/vb1Kbdy2tR2U1F60QTRA6rWgLQKFhi96o5KRPR/HB7YVYXK
YmCOKr/DI7BYcA1SEfI/3c/+Bmtq1GM5Lr2VNLsHxfY9KhlpTA5TVoeH1gWje9pBFnHN7Ymke92b
kRQwTy/Mv8c0TmR0tjCaQthOVhYrGevP4PxfFScKzWmWBqJqO/U1uF4oJq0OJReeNxqOg7h9uC9M
Pk/Z5sBqZjxPMf1HW4vJN4JMvLix9qMU1ehdB35DCgaq3bdFfYQjYolojjsrs6sTpWqNYzik0n/f
cH9eC99B11g2WKUVdh9HF3aiOxxjcsh5uuzC3AY1w6zsZATZifSFt+bcCq8G8x9x5SvT9GRLeGsh
oMidbFPiZgj2lbnSwceM+Q0S5Npw1KIu5FMvq5TwM1TDOmD/FYtPsuDAsia0+zOkvaPaL933Nu2E
oWvRmcrN7sVG9NKi5iPwjFz0aJYR8Y3Jc3AB0dijC4ZnpUFFs767WSYsEXdgBL1FFz4CfdZd8WhG
NUOsz2PMSyHmEVuKgGIS70fedQxHrSGdO9s8Vjzf54JmPd+rPijnlIIjEftKP6vbt0nXqgtddrLP
GeEsqLEYujuUhUvaLOe53IHLZpeMuRwD4pnB8ZeO6bFpokHE5OnPwwHrNaJj32GH/MROiJhl8+e9
rgxcmTuALmNITWdEyiWuUdJFDgaIgEBFwHGQjsEh6Nxjj8kwEJoONsqwT8O8St0i9KR/56R/jSpk
j8t71PzfBEIgyi16vUmxvAHEBWWoUue3pweetiN8HsFPAJbdoU+V3lvT0h7OiDtvf7TWa3CKWx5I
mIgf3BzvvNVtAeIiRe0/TGbw77jYf8eyCR3L/EwGrOi1vEx3h20HrQmW07rBOMSsgSZ75ltULalr
XJrxPaZEJ8SYYpat6eON3Ez00Y0kFZoESixR2CwUrMwpdqghRXbnIRYXpYnmU/9T/5hF0iSz1qmJ
N9WqXDy26kVnU9P9owBFCHhJB6N0j4xSn77w74nkAMAsHLovP6Puim67SnHuf9kUy5CFkVnXF4+F
5wT0NAy6DWXVa6X8USC5b+eNqdh92T9zspbrxxxgL6APNxHaTiuQ2Wl26nHAe89jCbeOUCgEY6ck
LOLn9u0d4AgB17hAL6Fg702hpXjy5EBLhucO+aHD7W1aiJ4+mBE2MXtODHg9nafxWfwJeHD8JZeB
9wdYjJzQGL3/4KZRPMHpnRYWfFafyFZHd5vZ70hgSXDzPiPqxp7fxBVDn9SDCx2p216ozH4zmCsI
c6dANjXYDUUVcyTGJJARPfiQyIh80mlhBw0DA7GTifdoQO/Uc8CMBCREnPMFI32LC+M1bwMMXDiW
FTt181nfB7OFazAEALxZ4Cq6f7/bffc2xR/W1qe3PQkRueFSUDabwlP8HiQmdDIOGmkVzJmbdvod
ccU/99zh3PCHnTFh2C+uM2LLmPCQt7ZA5wm+Xi7AtPXjnSnO/KDZ6HNkijaEjjxf+Jvor9blEsGP
zwinYJ1x3JvLuNobeIPtWTECqqbOpLXHf2bX7nRobn0Px2h8UPGi1vechpPKv9kLylc3R9+BHc+l
POWb7q8fv9bNNT+SXcdRUPVtnkURAZgQ/NdSBuCIFnKjYgSMcQPO6hAwyfakQv2j5cDzrjTlhK7d
VK4a6+cKIeZu8+N3FFjPE1sKkr7gMkCZTZwS0/lrRymR2P3zIKwCrRBxd83PSQahRGbtH7BUM5Mr
672qfMOHYzbSlrVmNru/UbO7XTGK9TH6dLO4mUnecKueyzVYXXnV46/D6NZVT0QhXYc1DjtewXal
ROBimqFxF2W7McE0IvEVoTLGZZVyq0Oyq50Gtmb2PXG74AiHbRmsAOiSaLe/DhBdZ9V80hWwEJDG
nYsvc3ud12RWs+K07INYqXMCJriCBoz74keYYSMB/EuCzwC4Da0IJwxXyQQv+s9Zi3lWvFzhDf7B
WK4MamdwrgAawsOFHEYuIe4B3ak26CZpe8Cc8AyZaBF6rAWsxhq/5UDylSUAsPsKO7/Y5N4H3xma
zz55RMOJOj9M0tjAaqJw/oBvvdZP2PKvCXZJVr6hQ8qd1j0OLJLY7TvwuZ2EFTh2bnFxQc9pkSSu
B/sWNsAix6OCiw2fAVCCneFseh4nsoybP29x+Z4PoyfxRDDfjzK7bknrXNhD8AOE+skki3qheq5I
Dl7UPvFiKDV3BhDbwVKyqMbqO7NUpioj2n3UOscnzFZ7ATUr/nA57XWLaiX3yPgA4/hZOdHGtVVK
Qq4PAGuMPyETEczuHEC/w4LKnnUp6RZIW5C5jxlGx2Bbn7j3DYcEfCBq/wezKNOG7pskJXzLdlcC
2bvwG3OBmvcd4XAYe3Af8+NLOJ3At+4LqkcNjwjYaf1YePY9STUE3jEfpw9jHKaxnfW4fkPq8mqr
CSRbjdkNFYJCYh/igadZsCAwJVzACDmpdmHLZwMiFfQxIBxC6IPDRFp+d73pYHdzS6uZtUveDLc3
J+K14kZHSuvfF8wc7ovhSaPAY77470A6jDq/HinBdyphTyJMSe6uuvnuswXXvd8bvy6v1TPuj7gG
28ABcoMSvsiA8wUJDoiQ+6+IdUoCBfSatycKA0wskkVvlM3UC1NWeIpwoJRZc2WbN2tg04HDq3EO
K3BzC8buXODcffOLU1h+ynlcq4c7YtEzZeEWpvThdAiVbRn9bN6wCShPF4+qkPRWUhyPyBGoia71
9blWnYqN9FkdNrczN8mKKhFkr14T0Zxz9OF3hvH3gxGnGLkbYuwB76zFSzIdZyv4Tlwo2Q3+Nz6W
nNi8lg2Bq3OYG0xR4YOCtbUwcu7jbvrl8FSPAzuIidGk6YZ2CYIAdcUR0o67L2b2mAmSNstSbc2d
caQscQfCyFBcGTFt2stBHk02FNFXX1aOYjcbriHN+c5krsY5NCT4nMLSkrAornOm7pqf7942pvVa
qJ2MERpKlYH6RMibtFNLpX9hiozP3XCFBhgPvjhj0J2YH+4JxtwM5BOKeL7YeD9whSE3bVaIQMiH
RmcgcB6IbxmaUvKaYQhJj/kAHGjifJfCITXf688alS6suOUT1rLbd0lk89QipKX4/RsASQDTyrIe
3eyHU7gD5+dgokHqLIgYIzUYJPCxGHRsh+63sdmuI2Ii3cxNwrZxmReZgJLxh57pb+BgNOvoqOWZ
xER5x14SjiAGbJP3ov03m9UxtmCZcB2DjizhGI29vtnne/2aBZ42TytXLUZ9bQ8U3tFBsrgkDpC7
oXrB1dPN94t8B4fJ0o3mXGHeLuYjkD8RnkaNk0ZgfH8DhJjWjahaHJd29DowSi8vHd2vXY5JsuFA
N4sTR1Fyea/CRqCI4iBqXFEl08WXdNsOEy6mY2Bhv/87qpFEexik7mDV92XZ9B9hGdL+WXeX+pny
qk+piy3ETNm9rc8MxJeuLNkzwgH5BoTf0M5Qy3t9l+5V4MzwSqtlz+lz6oGX8yyN1mwu3d0VUBju
9abuqiMBJRIVxwgLQNHaYc6zOezgawwUj55dfkINSWBp4U+nP7xmRGgdOB2d6/PCynsszp8T1Cmi
Cwvd+THBpLR54jRopxdl/h71xViFRpuJ3AfJiTi01C04wwG3lC0IzIBeGOihwMxDJP6OGcMNfLwc
8FJd6dMk1tiAXK+8ZZ1jDeoSfGPqQC5AQmvu0a30U4IyqeEN84LfhE8pA3m1P7AGDJUJwTgyV3oc
5aHDLQMUe/+55USOiqBcf53QsDWqVSwYnEfY+lrAQ7x+bKyj/PZ0cPoTrkr+lH2z5bnK4fYe07KN
3ijGIGDPjBFiS6x+mLjCEzAzX56TRmpzLKUb0EyUuLKrW7xNYK7E5GYAt6xH12GEDBeHZJwVTtxS
b68kcotHOxG+T8znDhNtxy9DzRy0vPe385lRGFIdMGWD0RyWs0RB1UtipFUvpKd92372NPoU/HQc
dfyv05dtn1kfoYjMkPNxu6E3ZDiHG39Ao04mFkFWJbn2y8clCcs9COy/TPckVHZK8PujSeYoix97
8ScIMthwx9GOcFNq0QwDIyx7D9FnlOPTMskIeBL8xtzvsPnBHGjSuTI+vOCpl/OOM+nBtQf61to9
q888/hcaljan1C4LcBHoQ8H5sYDBaPZC1Ozu/a8LgIPDbjGwJhFWZygPVA//0oWCKRSkix+Vy43c
OUa4hsGYQA4OS2yJuBYEc63x5R1VVRezsJ6I5d3XkeqWD765qL/KoDkOrkXwmiNQgqhvf+Tgl41e
sLF1l7yFmTQ9zOtRy21PK5WzK04t5zGeMmemcI3J8ploHuPIZWky4GBwKd2scGD9rmKJFCNjebOf
HGxsKyrYwiWm1ynD3/H+V9uwkAUt/xBrwPVmiRsB5E+4CwdTwd9rpm84Cdjc5aoP6B3NqeY7aqqL
dDqshc0Vkqwb9pQOCXbo0v9Jkobex5Unvfgd9Vwl4rDP5oCvAHokktPz/IIKjgwMCvS7aJmqCTI0
wgfoM+YJGpj+Wl2n8MXYsNkYM+OIu6U5QWzxiIZZKut8kh+R2DnnxGWiWQWF23iKxZHXd8HO6BkB
GFMv7odog3FAS5aHmbIFDe4fU8ystU1mnZnmNOuvBW0TktmCfZ0/l98RKQW3vehBGbtcBG1vAZHT
2qmu6ip0CD0yNBjpbnANhK3BCPjMvrGrmNmo97tqBwcZwKJ1WcLUEtOVJPBJarKP5LxMUGcUd08f
GzRLjSD6DPBZkHz8Iid0PTyOm1+v8fDAWPhAF8j7DX/nD8Fq9EGszdYW2lWxp1XIN9bjO7qhAKK/
K46HGbFXaDkQ4qloLcVH/II3xjjYk8BO0Ra1MwzxFsVf7XZ8R8Uxj77nz7m4DhbMM9YostDxoGK8
+1vMCkjD7B+fPjZlftPjafTMaHoxcqcPoQKBxI+Sj83/sJKYU7S6nMj1gpHbQpaHcT41rJ6njeFg
A44scPGBqCRUFeP3qIO60NE54ge6+px+/oen6yJTndYp7efdUoObOLGLsXHi2obKKWwVeDmFhT32
st0dBnAWeDX63wcSeulowke1Mzmrwa/vU64RGyhnpcwcKELoaLc0YxC1vIe54tMHgBCiM3GGfmkd
caLGvHrM1MIDqRvBCziZOzlKmJ8E8vkD9QecN6atkreQpWwoWQ0CX9VLmKaTA30t1vSXiJDjNCQx
UahekGY956pXuvjqtc4IGR/JBFZpD6bER1oYLFoF4RndBDOOuA3/QOc9Qqfc9EjaSLHGxTZqGgyM
yUHYk21uSuYcuifeFNjtQLvvmMZlwABf68EeZ697PRtBYInl15PsBFWo02lUJdOw7+4dY7/Kqdb6
7DVeDBAHRHi6BmmAO4sJxuygLKS6wx8CExi6O0RtFHQYXd3/5YFmim1gN3s6KDa2HsKrh3LVN0ac
dbA4Y4Y0n76TrQxkqaPugrnTzTlX0RR7WjDgzMIQi5YcJyjVEkCjsritqYGBiB7ODLRzefO7o1Gj
4n76GfE7JAREtHMk1JmXNDLoaIvpD+Gi9RmXIKnQ/kRXLrvcscW22D4ZNNXj+96YpI3zGf1OvLkZ
U9vhAtIXs1oY9OwzJlf/lANiYgZIfuMtePRvvHPDpPJwOpcBH32+CTel2zJ2AU7Z+oXdA1dBIeFI
k1cM4/9Pm6iRIU631MNyOh3DlI45E6px6w0o5xXCy9b85yO+FEeRn6KclVjd4zJSOncRK03uKT01
B3TCUEDAuilpJMsDqnX/xXIa2N8ACTuWMOTO3eDD67a8Hv5zB3kIRpewnOHhi0sczxssNRDKnz+g
E7L/NpjTzxPmgPzo29q2xY6kQuzgI9ZUUaPx4ciTESYvZVSCCObwzIg4FyE24rfB0vkG5FMwoGYG
w6t/L/hvd+jPEoS7rxWKmF3YPhGN7yBctOGdpOyECXC1QHQawiahXmIywcOsqIkZg/aIXLBfUeYQ
JEir1RyL6K1bOz3GzQXAN4YpdhQwIn2ycu3bvYvE+TbCYcbiwdqdDxK+gEbq0dOkESKcxu7NhvE3
lINuJwfaHgWo/V48Z5zL+pQgDjOZMwtjoixkHhY7hHEToBsKKsXhxRYBfxXcOt5+W1vKuGee8Lto
ANiEFr6J4c4WYw3z/YOwDExJ0MDGYFJGIOX+gIbEHV4/weP8ouvBAC9uQmrq+D7VwtbF5y9h4ozG
ZPfduL+F5M66o8aGZbz4+FPDCklk0N/3ZzDepIh5cP2vKH6zDpJoiPeISI6XNlB3Mdi5jbBj+Frc
Pl+evEL2oqmdnvvzgZcgB/cx3HLkmI+hhTEA+YTIk/1yxz2G7lTiZ2hMODhXdjllzKmi8cyxiQMf
s+bgHAwdgS7tKUh1IxpFcL+3Q7kwjH6AyxyQ7OZnyIJQLQz0oVm5U5a/mNBzfTIOEMPdJP6MYLhu
DrFEPBWy2OVtydTxDJhEDSvhJgwGzYKgqMJxf05vCjz2j5lRT0HHMHD09sNQxjeA9Ayar2Pr3Cfv
gHvNTaIKHMvwe0TEEhswLhizUQno3rA0H3RDAPjE1ndXIxYNsrWtHNmK6T6F4pYIdxuGq9OGmbMl
Yg8jr+G8F2gRzk/2O5DiFFXjN5DHImfF+7E6cSx1bjG17OuiMkCe3mN4OrM7x/OdMdH0fmJXFowo
5JCIi/N7K8+ZPQznKSUq9YtNmN0EATKHPuHAiLqdFt8CVXi5cxoh5QUn5MvRAsrimk3P5EFHyCk6
1IOXLJ/HF04h0Hg6k4Ekb6oltNVPprzU4ZqlNyN/wawpqAmxl9xHVFMeps7nX9ATSVTZtWRwQ+AT
iVRXhgOLdE2qtYE7Kz4yeGmOMHyIhpCTQ64Q4SLx/av3uduJBc/h8AHXgNdRhakOJGh/z/qqgfk5
cDJy7eBPIH1VPfxXmZ9jfEuyXQcGWOtW9wuKjoArq4+KDDf6uBcnEdObnItm+XUPs8G2AnFpuFO4
8ZStHGbXO176fJVr0DysiNb3dYmRQbLkqNqxQh87Ch1o766EqteWbFgvDkRWeabFGBZbxLKhoQFp
4uwp6fhtFd2sYqqlOzgTlUlqVg+cQnH1Hk4GTkbYCUoqqpY3kxwquw+9LMMG7p87rAlSS630KsG/
DrprDa5K5hWuVoyU/GGIFwHojH8Q1FzueALmfdXpLbg0MSVEv4KS4umw1tQHqjPoJwtUnkeWNr05
sJug7jBSecwboDZAoVbwhtKoeMfNdXjus4wfpzR5mHM+U89PRJpUdvkiWoKszXdLeFTf+Z0Y8yh5
SK9qTPoMKafavOi5pGhmD5sWosUiNOGV5+OU9iE1cVmzZfv29099CSjh9eMd0ezoirfPYzGB9hV/
D3/wJWmVM6Cvz+qOnX/h0POHX4rmAXu0f75NJe/rMV4dbgTosZdHH68v2IAwZdqD18PRjfFE7SlR
hWhGR4s7YKL2Ut3XJAKgWSn+c/Yd6bvbGIp2X9ALvP4uYeI4lY6/WVX6vfCHrZtgFkIDzWLGZzRP
R5hNMKV5d9FgVcXQcxrdgRH2mj1CCrSJsq6mBYUv6eL+sDU/p8+/POvcP7jGnFRT2jEaKGXyCRv0
s1XiGGEyOmAIRj4M33AgMfN/mRc8LfHOZ0v2NvAJjMn7hB5xyZhNWyGHjNpzcr2PKVtE9FY2U0bJ
NsXxqXUeQRWWUU7zjXkDKNKGkK32gmUfhrzHx1/fuYmAjnIBhvYdPVdQbBO6XQ/dHK/MfkbaSl8k
9CNYooa83gA+WM2LRNAIEirtWxtiu93BhujBoKPqDBkS0pS+fWksxoH5xiitz4YBDgwHwqKvBR5y
9IjaBI0X4NRIBxPxLwFEXMzHmxAZmEf9vh16d2IN8ZwYXgdbdspryZaCmjXuBQ8PGhWLhwJkllLw
vaK+6D04U8eHcd0hxhAAs12FnXXi26EOsYv1Y0mUGA4zP87A2+a27lHMdJ46gYMNeG8sFTiYhAmx
VDnnQL10aJ99H4jdYXDbzZKIGQUjM3KoU/yGlVhw4HVcifBmWTY6naxIbTS2leBvkGBHBAETtNrq
e6Xd0fWVHEKkTluQvm0D0+gX4IIgWj6o8Kazh6X0RDjf7VhwCYkusXVIhfWA0xClMB1k/INbLHrD
EXIf7YNVBimqHsXoy3APtoI0FVn7oimc1wJ5D7/qfbcH022GQ6owF5U2+HKmxuhnbggdMqxy/nNQ
7t1n70W1x7p0nIaf1q33iEH61t9BICEZd8MyY44wAqMJHwymrcNiAiF+/bVr3EzwGjWQWB0Qlss4
TDMqZiEX/2fWOAqmn5dmw+Ts4apEdJ96EKsSHzTruce++Is4Nsj94eIe6Eu2wUplFUmejBOgBT4T
SPY7BIRjSEi5qpC4Dl8+JFrlu8D8wVRG7zK8lXwJj203JmuEXAy+jWTbLBqsqx8xjy2dJWcK9R4C
451YLB2d2L8+kLoCCRTWNreR5hezbiLBk5xg8WR+hH87pnng1q33DZQNnC1RbZiDMxXKDX+QnyWd
Fbd2yi3/wDGmO6NCxHIBN5W/fPokVQewmGqzgV88w4qbywMLE/pv2Fy47RonXE/ffzw91jXBWlC/
KtiCHvnQWkky9xRSXcTfJa8HeGkeBdespvrmaqFyyP+MrbalfpwTQeaClfv5soFEWTlPCJq11/Sj
pLS5W9VVxTXkkFQavsO3NcJzaNo5z2O6bq+vSGyfxwpCia+uuBJAqr7/GAoZh832eSJYDbduw73P
eEfYYFOQNuq4NFy6Iu0kw5hmpLBiDnm7EOrs3CKaC1yrb0sAn/XwTNcCPirtYP+P+eXlfOaJTKOz
KXMvVWHk3OD3vNcpLpiiVWldaXY4v4/MeqEYTAZciMW4qulm+I9gHQEG2HDCGUkbpnMw4a2iJJpN
C93DcSBvbf5yaX/XA4YBC1A69rpfxt7XgdvW67D1FD7Uw5hPMTw/l7Ceh4ScEs6H0yg+iaQhmerH
+lIBLB48tkibSaveXm13ma/Yiuz2X4xB5NQbGFiKEHphiybS3GdMPIZ4p9iv4EaxR4EExtLZ9wzT
bQclUFH7yUmZJ/b+gXPKAH1N2Do47KGoVeYocuag47RLnOHLAuCM+d7BEdznv9taGj0zG4lLdg86
xD0MlrhiqWzeIwqTBDbhY3P/RDxu68XI6MHE/cakNsDZkDHFSJrfVvqy271OOqP3ZJJGJZn15lvm
C9SQ13dMKCkYErjXQomBXEmix4d4/bE/H9KlgL1gV8wSO1i+7NbTRgQoPn3JzLg4KPdo6P3PleE4
PU1/U4byslrAO4NhBwOac0Gb/nZPVCRkjjGo30qFXZQml3zpVo7AqdoL5xX748nuHA9BS+5MCOk+
uGZRPXGjgKnc9vUlY1P+uK5oejgJRzh5Sic0YS3ilZzXYnJfqVN5h9x+qi2RyhgB7G6w+lt8w0UC
SF7SnY5cYYoDYN9brDuwq6NixCCNNqbHLBqnHbIFOBvqp5ft5Quim//bmADSktQ4EqHyJ+y287FC
3UsBrVjpqQoBmsKOh49VOVMPNiO8NAxhbhweODww88djByaioHY+Ga5v8WMF5zoWa4q8UDu/l9++
mR25GHrb3jlbH7z76Bslf9pZ7iw1sbJjxhiEUp/WgFVTvqyGBcyYkLh4XF0YtwodB+gxGj2RLZ0w
Cft4aJsOM8xPrka74OOHeyRrBGuynrhW4TBg7rI9+JVrAGNlcNV0agDs/CZ9EDP8uP4oK7Owt6Gz
eqFZR0VEdJuYnz2xVMPeZfxxfzF4XL8kOofsWri4e2C1WX2VibeAO/gfSWe2pCgSheEnIgJUEG5Z
RUTccLsx3AVEQVTAp+8vq2Mqanp6alFIMs/5z7+QRaBbvUsyS8aiCZH8F8oGqnb2jRmfbkgu3Adq
oyK8keEdwoizSl8QDYaqVUWZK0lw3tAOcbmBubMIRstUCXH1wGx4oQqfhlEpxkkSgKINjqcRN3ek
dnZb/+cki9xndmIVvOJYXmi51aCY2I2pvyI61EiDnyIPgXK4MIVV4v8+Bvl/BoiyitosC6uWLYW0
sZ6nwHpX6Gp8ia0Dx/tMBNg3UGORGF1oMYru6E7rjRYBrxysJqJsqaw7F2PNeTAlwBPJKDGHo/co
20v40dxwFPozicIeTe8HBrAgLEq4ISiO0PpZOtU3EJUsQqcIIfUqA5irQ/t2JOGSZpaj7kSJre0p
5HvLN0iMELa4wkXXeCBT3R2QRQCKpJsWhwraIvx+WH1kJTXsRbjhcnDB6tOFYeoL+Ct5b4U1+xQd
OMWOwOoD8EYQJYj+zBUpd/vhDx1jbVeMF+Bi+fXkGvYe1s79AK4RreRgS2NdPTUsBjrk7DEJZTxN
7w4Nz2t0YJ3HWRx9sUR+zNu4EzNqpTjgZP5SSDm3efeQcaoS1nPmRUTUKCjMQQYYrCqAoMzkmKSR
9EHVyfaQhfjQk3LBo/9jtoLC7ND1alcb4cMxVgKy2ggAp6BBQfqC5Vibd0WEtakgxxCAyItlmsnQ
loVIGX8SA3u4o6RH3IXG4c1EAD7BY88Mv6HB08xeFwktwKd9gwsGmgNUf+mGcHBvDMt5snmWaSXH
yL9uFj0Rxwnyhu+F0+qNrKY/TpfJYrfmyxIOtxZG8LF7kSFqjK8MVZje8iox6KLHpb2mfb5ZLH9+
FQQcdQiacIUncaO7ZlzPJBYo6+28of5DJYXwkNs6zfmp8b7xM+K5asIP+23r9YKukwZfL+WcN06C
F3AXkr7EbYBGvOdEFUY0jJMH7JocJzbaC4mbS5Hcsfm5DFOuG+PynvXcJ9a0pAEtS/gMl3IEWSig
AV28IPSjUrI7EG24WtjgJJMPHRMyU0ZsNHGYrXowtC5vJ2EKjN2wU4uABzh9N8VTmQlPr4ZHYq+d
Hn/EgNlULT60Y1YaINC85eLBoVjiT3XFHwyo73Mx5oX9rs1m8uRILqyWMwt3qSvg8vK5zyiMRVGN
65gU0eJCGlw8lxWd71Ikb9OIr3FqA36R2RknjRi3CNdHQTAwuJMbLNIx6Gc5UThW43wgiuiQzY+q
8p0iUfJYqCyaF5vJHO9miJIcRal9pObzuO6/WCudzoHG4xVjeLdkyvScsL89T5/Rg97ZaVK/FAXG
b0zkJztW9+PSCMEb/8DkoRoOVTzLcYugzbo6k9xn2E5BghR+bWxve5Lu/F6HctPiKcT5h7wZ2BTK
ggLnPRwxeH283ExyCQmc3AO43tyIxqpspRvWV5tvLKlp1tUxbc1mCokX+THUhi+yqi40iWaaqZY8
gT7HdB3OI7zqsF3LaIVvY5Y4pVZ/au2Sk35jhAKMoOeB3iakJTJTcST7bkmjK0RkdXPDIyNW/CYl
mIEyM/X5YiKdbHlQ0zbBvfU4GLNxuVTAJ/pkcxK+yYPTvTyxuDpDK/P7Abbmm8+4HAJk4NpPhI+8
LR1ge/pWkbiJehjfLighOEfuVLcPGxXfT7Al/IsVG/vFTeUwHp0hqMbQFP8zIewTVt+GW/65obyP
vans7bbXfbYEi7pBddvjIMr+uOZgXQO97eJn0GOeblPX/daPl83fCe7tbfQ68l20bvFrfUfkiYYM
QzVeiPE3G4FJiXqBna5vt9TTOPH16bTCGnE/fSGM2EJcFg7mGpXozQY5ojnZkrpIo/qhWYEoufrN
m0jfkn4JcDdJV3TTPExnNSgYIja4EqejRrFpBIGX+N3gahTqh9J5Bgi/qgmv4FzQn5+l+W9Uc849
D/Kwh9fYJxRllho9GNlfpzwDuDtKR2ndLFqYGWyYSOgpd5j+wUXt8tuykNFxZ0G1OzdCmAC13R7b
CawSYYNB2CkTLIpd9mUq/UI2gRXwNLnbavBhU2WnBZsB9x8La0wwOu4k3/cOmgN2W94zYKHOn5ff
CCMGF4NCrPt2DKWbA5QPsM03xoc3YXPkUOR5UIW8Gpu4miwlZOf2Y/TEH0M4ZxDTyi0XYnIebsBl
mft6X3NPWStz3HPGN5eB5vwxEUFNzyAF+xamv9eZYKLe/K2CMQcEvEFnokMLfMZ805nDyUk9w64H
sO6qQIYWvajjbCt8TTB2Yy1rU9Ye6Hk3oItkTuLfCXK6hwah9z/WH74HPS8Q0U7qXHhokqXN785X
XSQTH+Q2RKlHX9cADWXm82c6QlGF51xvrkDQq+0PfkLZlGDHSFvuLkh39tdlGXQnt7AKngNS6eZZ
VHj3uI9gGMAWdq3u/db3CRsCHYi/C++jn9sOXuFtmLg1+ETpUL3zuRx8VldX8iEb0D73owioh3ao
nH6mwhBwZz+dNLyTz0HrBqCMhxyk/9Tug0qR+lphMmFdOYlT560KYTkfOUAyG41oBgcG0CmWm5f3
0Rgx7knBfC4A2ezHbK7FKMGlHImIPqDoAc4WVQFnHf3dmBU4lHE3Lyb3zZXSh7s3Lhh/3vNRB8Mt
HnKR925LdJfIuQh05YUpkIMc/tDCdkUkQTpwZ1OgGddGnUUbIfa5B2BlYPMq5NgGzOEZJ7G20YlK
pVz7cQ7wQwIqIFmItJAj+fxaPIcX7ZbHY1hEV0aXwN4Bzb/5nYiVjFoag1I6jUQMHamc2i1VBowf
DuXNTRxg0TV40OE/WcccwLJZYe904NHGKKRzBodHbqObL1Qk2yzQASTAnKGVaBadC5UKp8xtzVtF
hsK8QUOW1xH/B3cRTbXvOgME2WEuTF7pQ7DAeA0cU/Bw5DhrHOM5SClwzjKH0tX6aBbsjY8qxEiq
QjViEQAEh+CGgRYdYeFoaCa8/LzDLKKyekRlSSwG0na460jNYEm23m8GnahteI7oueDCfka3bRV9
gwyeCggASA8kBhgu9Av8zhhC/4wJISZe9aS/leLHSgQlgRcizUCLT0mojdD4HJg10UjyQ7SaZCjx
kxgySCb1IpUkX6+OO5gRCs3pAZOvH74c0DvJq6TDgjZSm/yOZEiT+GAzB5TccDM4LafVmUvLrP1u
SyvqbCo9BbcahtualeqmzlSYmnbG7+LfOvQDmL4s4J42atrjLy+8F1VR4hqoSRIXxV9Di53azN5/
YNZcTIiLW4pbplMSS5i6XbDr4GJQm6aGmz79bs+vOm5L3inVs1iuJsQB8qEINdW+DtcdsRUnPNsm
HQ6iEwhvKID5Az8M0nctgp54lR+gRDYdhs6QBnQcQ8X+2h1cQ2wO0sONB0Z26wlhCIwNV1J03dP1
MWwn0/p96JEujgaMweS0Xj+WuyOM3m0HyjxEfuT0WzQI9Qo4E7LX6LnsTRG/cC1XxgJZwt9QkhIO
dHPaxBACFUz4CB5ytEBbPed5tAswivGqucL1vA+yxXPNS2g6DqFKnNIF40iWNbjzH04tLjODxb5Z
rHqblBaaASfvEEklh/gRWAbyrsE2Tln9sd4/KzWszyjD4flIeVRc+tO6I1QWX+T6QS9ATJVi/iiv
YOXnUXdJbV1t0hSgJz/94iLmkaag1Q5U1f0pb58f1CfWNoYey4dGClZDBW9JjGXP+pgtDVphxfOj
2vSVFGvQuZkY1KLA5umwhOaBbC4u490CEVcRCl7Qu1GJUjX+1vxbCnqzX/iZFEMheX2cizjd6jP5
8N6C6ydcFqZ3VI4TdUt/cKcHo4m4dCQ3g9EEpCUoyNKEORjDmsEu6G6eKxhpin9T7BcRLwEzeXZl
2DMc5ZcbJw5qbliNXJKnuVtTEHKRGD7SIPCBjKBpRUH9uNA90Ek8T8b5emyAKjOzmuSTFpoo09EZ
I5uSBBWkxtB3p7fxO5Qm3dQB5tsh1LWYCCobro22+kSfBbrnicKM83ZATjjGxIahJDW//rBAjybs
YB04oQeQg+H9SKTirBvgZ+HvNr/DdYolD+AlmhDyU35/eTz0sgVA4A6btc6iMy+PcvQ40KuzDwAH
87RAm8Dwip5OxINVZ1Y9lfhjU2NDsQRAFQfGMJ3QyhpHWK+3E57MgKrykogUjhEFVAVIdo/bdm9P
64wLk7Eqz2X8CjSA43qiLTqn+0Hpm+9VfyxDxn6Nn756gSUsr+nl3jQDQKcvhiRypI9qbFSwMho8
JvoF2EYMEEF2Z5wRyB054zB5ZlnQvHO2MUxD+YiHOabodJkAJIzfemft/NjQsgDyw4EBj+AUIx4M
V9SuMn3zlC37cRvd9iqn4JIaH+OqMQ2TtG356qM6leHp0TopGAyIC465In24QtDxZrY7dTaYmmio
xYJ3PSp6bvdORLRNU569bFqDL90PgBlYxvF9QbZ7xzoaeHmkCHVsj8wdgDGG8ksViHbNfbi8/owy
gFZpJvrb7vZzNPYVU1ikTqDyykjniKdNPzzjnkpv/6eh3QmhMsbPqOUE0Q+drc4Jt+BC7pIi6j4d
6fCgUc/CF+zRC+9Qi+im2b04GCBl7J/s9zjFbMvjixW8fjLwymH2Mj+nI4FU3x1ztuAHNxebaSPE
UOwlkti9k7MsmS/u5AszUS5l/l49tsmxQbs9qgqfxzrFIW8qASoxud92DkUM7nNdVwtYaCnEj/X7
nPLIs/Kg9nGLDuWq4YA5JYffhPl3wjgAD6E+cCWbtYVPB5zXShREGvIp83G1OgeN8aLME2esIAfd
CfdCoZaIwGXmZeLUJmfM5YzAku6KftGmoC75w/BLM64Pb7TnwW/WmT/XV+ER8172ufQL41KM33vO
xZDHQNvwWHDipn+qOfAJYHbQSPzwePD3ImST0Nee0IfDi/symgBex9+Z6He0k8S/IC5CqAfyx64A
KsT/JaNdPBwgptjkgz9K2M6wn4BQ3Lck0HQ0Ga8D+IkcyrGWDiC91rorZW5LEkQx4FobVg4zlXE6
Gi7OUgjwS8XpL1+ZXfV8tBWdwmu0QZX49x5ByaHWJ+3ZfXCCUnaCa6YTeNs6p3hjfkn4KwZXIufg
n/CcoaKERNBn2mu9sHUisRLISzhZoeol91if7jw4PEBWYjegdQWVh4VbBnoMxg7+2cO3rRUdVQPK
g6ZF6Kbp7BvSDHiLr/ewxzC+Fa5NX9W6k8+I+hfZqBiLg4sjMXmBmzIxaTEzM4H3pK91X3cY5Mv7
MrUQ7AjuCiXPRggEyTx6CkcmNXVqWHhPW5BvKf3vUPGp0kz6uRzhHw6oWLB8LKb4ZW7XfH4G4sIz
AyC5kpsEbfZnVXg2kKD3scQHD6xuvfF50QSlhT2DsAnuFq7xIAnuLmSsmQjl9Y+PY/fILaeuBu/4
RfI45ag88vbBMWZoGW6ROqP26kzYQB48t8mgXaIaY66n06i5cvic1jNVuAriiRA3K4ymz68Je5o0
yMY/n2Cjc7opqXYtle9WgmqaTT9L8m4Ib60x85BJPiQxThgO5IQgC5qfJ5G4oa6NdblkV2wv6ama
pRvDJehhw12AD/HtXtQiquOECpm3yUrmOjBJ4zNbKWqCKYiqOn8jD68vuQDAaQ0qcunEWMGgUaGc
rs8V4/evTyXOkUBLvyMRgQg4+LHSmL23G7gkH866vJOnqUDr2DdHen9jrYz+gpA4ypnv6S3HSEPX
vyFQ6zX/xPr+tSG88HZkALqhuK9mRAImKsItAQWJTDHKSqicTNGDcoooTRH/q7MEqefHtUt2eszu
sq7LwK6PWo+vZod9QlcV8GLRcSDiUsVBjQbMrM5vnbhIBkwBlTOJl5SMmLbRA4ByQsijddxrtDX0
lfhbV8LvlvYfruz6QxgXMkEWPXFQYJY1Xqj8RJOyXbQaHJinDkaG8OO7NEotnH1TnBy4xMUcjwbz
ft7bzzVoNLbIjNA3TeStFnfnzAh622YNCgKBhgepnelYc4lnUodajMnWNpkx+n2jKYTHLTM7YJSG
3PK0E00I0hcHe7ovPF5mqGytH7/G+gZI/29XT582RZ88Ry7GoXRbwpuKu4cqZmeHe7bDU++BDMy+
UjjTiNS0imLUhAUv3mR0KgmtHOce3YEObfVtP0QN0uVEQhr+dJtX8O155dNlT+rwijcY8XF8884b
ROo8mnQg1Ilw3lvrVts4Ud9wocVIk7FCaTPP4/A0wLsafBShfn/WjJpLu8idnGkeBhQgZJpDnOpV
MlEsnzKmLaCyl6RrAaLdWJlvT2FKse1FH7BhzksOfxg2OOaVIc5mu9JGedifAuiCCoPpcgXSS8Vw
gVESfBQusJ+c7ytcCaEo/L1WDnY2fj7/Zr3570LFhxf5VJjmEZiQz25+S8qxPktjdqP+CJM+cqbp
q2f3EPnKipTg7p4QXbq061bfqOOG2xOkGNi/AniC2E3ps1vIYON+poI9if3vqJx+LOzJMyL8L+ow
cE/IxhWUX2VLqbRVwx/EGuQMBrfYrI+/F+quLgFrNGFbMkZlEx2BqNxeB5UFx0mdWvkZvgZ0AQbV
/QPbDNYAosWhbyMdiVnkouP1/QJqGnIndpf7WGZodcko6+z7rD+s3lZVYJgpvI56486B6jQNu5sb
Im2ZFo0atU8f8DtjHb+F2hz2ggITLXjEQX7o/elboYZD0dSOsGJm6rC3zhd9AN23o4Tt4XbuL+qp
Wpjs7i+WKAq/aDelBY6llXwu5oSg7RXxTHzXz0v36mSA3qY8JOOVacy8pcLbfgagm+ArXs99h/ct
0pEXGXIW5RyVPl5dFFzccsTmJVYlW5bHXJtTQX+O3Fcg1mPCs8CNxaGdr/9eKkSg9wGjBdaScfe6
2Wi3zIc8IIBs2ka4pScjdWzE8onHQF7m+3wPfvKakMRLugSWTqB99MWMcRiM5BSnXv4SGwiDSySu
gIi055wKaNUZrQJXAKkAeHIEhb1YUB8Nwbrk10HQkk0CJoz5btu5KCO2MwoKciOYbSDyY5UQnbSv
ZqKygLTAxgqy9xUun59xby9j+PaHyKYbvpFqCErNomV3p+sD2fnBESYr7O8V6sveknlUby+yVShf
8MKV9+S3kGlC2FgCAPggByED07Wvs/REif8DiOWUGBFbAFQWk+BOzJjhAhZdg2pGsR1o5zrkbHME
oAdTnTRIYFWPnRdKp+QRMP0J3s0SYnrLlBlv3amBYeEM2ghiJduYiQULSQaH+BFM/CDBLkjETciT
9xA/eGAg/IfwXf8OaB3hV/bd9UkoILGF4HMvpAOzDaiTfZ85JTpx3EkP0GOQ7D7g91VBsoJ1YeUB
bzDg+MeSHMr6aEHXN8AS2NJ9eNkIIoU5M1Z3FpETyAjT6CbwTUhUb6c8zg7ZMpLMCT+VkQNMeyR5
feQ0CZwo4TssbOPPT3t8ZB1xnvqIavm+BWUiRCrqdusbGOgFcv6UOGcVSgwUs4li6SYzbMQJV+dA
oQShnMHOBBXjjMnEw2YE6JIegtUU1v7sIwwJWNYQdnb24eGTkgs/hxkmrxhnJe8e9Gfi9QPCoHDv
HFXiOETn2I/fOGsENS5Zo15khNqIkeHmPVRDUkxcvLd7/hdWqHNF9t/a2oOWVzQYP4ayPHQMAc8l
48aukKE9VJNjh2RuY995OXQeMnB2N4RDxhYqmTXAHCdYJHZTCNx4wtiCyxBKS81HljF8XZCf8NrS
5W28oaQeJKLQYl09RmxcmArZeIBZQluAicACgTy8d2QbUAJwchsgYPAYQCzgwk94IdCVmdPo8CNh
Usw5p7guMDztDBEQ4momUJQC1hKERhjbQ0nOuPxfDIOw/kbh7M7Q2nmtoyAQeZtj2Avc1nxw1JBi
75mcihv5BFM0v9aYJHKbNso6fAfoSy2hyKS6IzTccUz/ZrvmBACZ26bbxw2fF7RIXJD2tGMJS0tU
Huya/qtwaB05XHcn/DJ/GeR5TPLIZhnWQwlk+Y0ZoLbFuEeFDni95JfvWnMgAjIWUXiODhgP2M08
ADn2DRxe0chYmteNGuhqDOXs3gy69+Nu0auud2Q35ePdlKmdpRx+ATkupuaRcc0leg6p9ofaNN+X
cKGZMwQv+FIIWln1njBx/CEvYFPrWUxkyUFkisZQGP0Ons8N8wLh7mAwJcPC2MUm1j5QwNtez5yA
9sGy0oeKed4NeIzBYKBwCqPzAzcr6NvLxXuFj4SDkZHTmBGYLok+wtWfC3tHbYNmEM/gmVyHsjp+
qYOcNQWgfnX73AjyVBDM9K1zVKNFqDDPhzI+4OGlVQ3ZGCwFIqVYENwPOtXr9nVI7euUnJb4Fs18
M+GLMpRBuXXomyFgs7lzCdilEVTDxCIvRWZwnl5qBf6kyo2qP87qPfRoYykcRx2fw6Ptml38Kw07
qwmA8sqfJxWDznBJ81Jb1ZIYcVbXBHjMLIeLxY/Xwo4uWTOax9vh6kn7zIp+x3TxwN+A0aFN7Ovf
ZEA69jyu9eU54GRlS0PvhpvNGykAkaMjzNG8B2XNi0FcMeJ3KdEuhMPPshVxAhSbjDve6B/myTLb
cwgwfvm6THDvI2OeMFBm2jXEmhGnGq7nYDdWH66Rua/RQyIRKGXYljvIRnr49hC1ZfYFbxqqZG/a
wawPRqq6hvNiHEUgIOwZOgfEpPDtIDRnnNXw1bAqvfw4oSZV5sO/g1xzZ9v7iYwtmggSoR7YxJFM
d6GjyhtbI4ttzNdRilDYwiq+ENoF0sN3MEdOZh2ieTkdHx4NNn/9I4r15sioFAlZa2z6MU3kmdGa
8XOAOyNAcDAscGku82v1WPUdyKvvAeWQWBrIvzx4cTTvAaPj25FgOrjHexqK1+Yb3dZEoEPfzKYM
mhV+ooHfvz4CGhDFAFwzVE8CtOO/Gmcqj98ufs3gOQtaqqej+le7GJKkjciaJ2FvhPnd+ml2EYjW
gM2FktPBCYc9Kl/fLmyp1ML4bQVX39iLQpe+hDgT+VRTBUHh/XATx7js4b+JOxISJlFEd9hSV7rN
jrJzb4WTxDIFcch+nUiI9H4DOjJGb0udFkL3ui79EVzCaosNhji9ptkwt47jnendojvmB1C4dv5n
We+3TzM2Lpz+EIa+DP6VQdRawXvSp5uGqk2KDm6RR2lcYzHJUJClyD74Is1EGsNpxgkCVgJ2Xn+E
8KVKSEGG0x7xAw0FaeX1M+s9V1ZdEp2UVX6GxL7zNXuSD5lj8dhPMbq2tJmAibA7/ZjLdLIUxPED
RZ60AZxoV8YGo3gSnxLCMMSJDI8Xs5b+TPwZ+69hIkIUFLFFo/S7iS4U554iILqNL0ycZlWGLrvN
dEcdayHlC2Dj4iPOuO99wHnAogg394V55O/MnBiRMszJgAT5J4QcIxmRVlGFZcho5JjDYgJYfz8J
L9mR1kRfAjBIs8R7OhkWAB7+dYVw7cpHz6OBucduxPdbsBk8KkOoJQzRGfURY9UD9fIxvpFJK5l/
A/1UMp9YXFNPH/X8BiWQjl2DLNg6sN7QxNDbg7fgWcqmikmTlfjPEfLgK+6TP08zZ2xWIXcbgWMh
6v/r0EDbmMTY75glhjjYL1KvsWvRGVs5unwgeY+y61CdgZHnlGd8wEu8ZoIYDOn85UI3WjVYMtaO
uHBMrdzC5UiNszPCLmIc+CLmUln8hTqgDGoiE3KsNZJhPxBGo2x6wrfhaqIgMg4kBlJVMZyAVhg+
ScmCTK6sKs5prNhqiIw3snokSkA4dT5+/mioxL8NOAkyCQ0vNJ3fgHO2y5LTMTBlXIYTEM0ZBnrq
jFSvAAqnSxPKF77BrGLmGGxtFP33oDPXCTnqm3SZIrQMBwevtLXNoXa24DujdH9mUXP4vFme9LRY
RwzeweNAEMw4D6HguFDLOALv7mxUus6ZG4NhtLOgx6JMfAeyz3thrnizQpU3y3FWuZBtsF1BxAQk
PBaHEwWxKFGGTK7O0lhB61/ZuGPbfm0B1EszCixt1GJt0Z1xtGC2O6J6bLhsHA8h0AWxOXm426CM
jDMgTMBPQkQG+fRHIht8GC+6c32GQteIm/XXjH6c8lxKtBBfaiLY7i8mODrI1dUturbyGn4YhFP0
Gkj0xjUr9+H2EkGLe4w+7L9spm7XLjuisnfIVkV01KjU1/qMR5E6WkNLrYc1uNcSuNjKuFaj2+i6
vC2Q6sC84/TrUixQ/hOENmP8oCHEHm+hR75dSpN7CuPvtYbEfHPx4TR6voBfgH/oV6Bm/1zakYLx
zbsZd/2br9qacz20ngFSjanf8HMRyXfqBFv4r5OtHmvoqy6wojajF7959dQg767lS/QQn9zBh2Lp
ZSM88JM9tZCZzTBi+6t0OE1FG6x5vRY/zy5sj1gtrf6yY49r5vqIoEwMlp0pFApk//oYY3YL33RH
7PctZsf83NHbxWUpuvI7qH5etuK+3MZ9jL52x2t4fh+j3vTlcok45P8XkkvcxuhZUSXxPixtecfv
hH2U5hykBD9VJnkAb/cR2X7mXl8Pp7+IqRWPP0Lpa253S0RT13HqSfa8GO6CKbkM9lQYF9zDtWAb
P7BqoVC0H7x+oKDCTGPIsJtqldK8aw6iLlSAQWE5zAj5FUgIPFpV+8NGAdOdN/waSvb64WcmAmH4
szCK1jJsQHqlQRPVHH3KXCFO0izh/+ys36TrF8fS0bYwSUa9WUr0BZSHdywHnYH45warXZpIuO6l
Z8nGXIenFldoJp44SdIhePmYH+z+1n+rQ5uVOBuwKUBm74tOXzr1eQse8PVvDhpdsIvaTJpwJmpd
LMo7K34mGQjCKQhXAJNeTzgIgjUJZyg6PdR8LHu3Wkn+Y5i5n1URlqt7jPlEn6mbefc+AVl2DLsc
ijvsoPu24NzDKzTB2zBsqtD1Vc6Unw+5ag1RCrVsw5wXUg2D4iQUQ7MQ9k1FdpRod4UcWd/wXFrN
XAQC8RhzRm1pLmwEnMyYLdFbox/hCe2QBGmYwYMbQAk4gJeK8OwQ/UbrK4uoN4RQYqk+pT5LRxHb
OP8toZvmmxLizSFQ4Ll9j8G8aUEJvEENgn2NOb05tmKjnWeh0b5ZuBtZUyZc8KYBAFmKTG8RvH0C
DBShCNeDh9ebLdMp14Jf0V6qAQsdsLeZQE+xsB9w+qMT4eFsdzw+1QAbC9aHOupYEDNsEaCM5fbw
56Kg7bkytzVsHayQ7l6ojsQW+D3R5sdi33/jNwBuunOTMNt2D8AqAFeVUJxSF2DC+8dgwmSYsxlA
MomBOmHh2d0ZcNY1fgw0c9UHFKBso9M9X4cSRpfUH+bxvu+c2kkXeOE3rNhGCXZEYEQa+7J3+exx
NPd//pfROF4pW4amYCx8QLj4YJ0CxWaYxUjJW8x3d5ts2GfO8BGjlf4Btgn4s46zD2atuqkAJx/4
SuSBq26AUAQObafEJYG4IHZp4E0eKJF7ANIDxlNN5XgBeQ4QGwo7EDsEICyGag70TBoYe4MBC8S/
vtmvjwxF4dIWnHPYTKKIZSbApp/EyfBPBAgNRBp/zVU6ZdrBQIBDk6bXfVs8CYdso+Ll5HCyQYyq
PCAUThpaAvRdDrbHCFJberYeB5TN/vuwDgtux5DYJEtEUR3KUHjJV55KxXsHY3mIfDPsRCk6436E
ZBG6l8gkJfbbLgcZ90Rwx3czngm4KB8f9N2ugs6x48oED7zOzLJZBHgrMh76BGim8ERh7Sk+TH9P
8ucNL61vrY4xUJ7VneAgN6Jfw/0AmnVJyfid3N0drl5MTjbcmiHFMiLAgqOIKnf1ZCESGM+xE2rW
bV5ah46HrpUSCfYXsuydV7FQofax6pnbMDqg8iCuz4FuOviZR+oCVrnslQOd7pEKheeBDlbxeFLi
fCRQPt28VEw4o3nuGx5mFMEEbzTEhDn9jd147wYNXeOQwzm/hk1w/A4Lh68cIqxzAbPHPaRhi8pm
tmbWiFy4XhQIwitxKEiD7fZFrcaro8ZiJYW86TszIUjR5A19J8Wkm7tQqZ9jeOTX1qpnhGxTmNPk
QIydFESusvuGDDYJOUe03YzUNWJ/YaRwO4mHW2frQ9wPWary8kFIXA7E3GnMFHnxC9kA2euv+/co
GVd0nPjQRs/52+Nqu/dlzc5aWCcURDQCtxMDJBWpAjZwNKXoV+4e2AWr72VeGNi2Ht4/Aa4NLoiu
Lf4WT5Ya488dxLSP/eKxgui2rixv9iD2K7X9bCoMrhm25EM0IwuWmQ0/EybfGtYeCB41/EDiCMIf
VZqDyJyzIcDmG80OpiaPaXHGGXbQX6wVN5/R2E4yFg2udGAYYBf9A0HTIjtWgBfnxqMOywF0zl90
T3Tu5EPd58pBeJDoSNOJ8xIsr+f0HuXo8RGCm+SaWNB+KHe6QXelBvkQyHQCL5Bv7zhiViPC7t8n
kV784/zHn6zLL8sR7jJaYHfOrYUIad2Sh801F1tjfwU7ac+P2Kqr/qDjvPzcoQZ+ItWQee3UjZS/
Feu5sYtRH2zzBq6ZcVIAqcISpU9lDj3FFJ2HSRwQD5sIAwrGIVEwznMIVZTpuerLzPLIfpqW4yfv
OENz/XHW95GoAEH7R4wiiEgzgtxcHgRiU49xoaDAbgbdQXosQCxFDiNQjykQMGkMgggJ8uH2GVSh
1KQQpNcG2HlSklfhPUJfTYk4/ODantAa7Dy843jrHrI4Nx+IQvQeNRjVpZEGmYRIggHrPN8qC97T
Vhx+FMNndIHsV5jBUxp/J7hBEJeOzRrQD7N+BxYI0VA7WO+zvqPPK3vSHTDyi8tp6vY2eI46Oael
aE3uPooMtg7lAJSywb2eK4HNAtG6tL34GZCgTml/hw2quEY0qOcvrzYDpEoIMIARStYzc5Txy78G
NPxDnSxjdsYY13WOlW/QHRv7PoW7GeHgi3mQEYHOeHAesyk+cJJi/Vac/Z8zrff8NW/HXZeBgAzF
Nrz5zLUjvArFY/D3KHasSOIyo8i2DiCYdIOAebTgHmApUF3KjpQE+NHHyRYj/cE9Kj2eYNERbZ7w
27YQ/TB3xs9/9QTHKg40dzEiNSc7Y5k9w58mKD2aVImKfJM4nBXwaMaHZIAvJhDX15nliD5oFRr3
AMFktmqcc/qnI+YAuEXiV5FuxmD4Sa8GWxBTQJYo+cY/yVJXdMKhCEd+EPHI2XSLpHqC+hUcRyX6
bzeBosV0QIXcvfwuGCoIHwV5iTYR8IOyaMFO1UNoog854xafcXO6c/BF2hlaI8Q1PljK7RldyV8V
QCkM33C3Ico04H7Hz5gRLsfaCx81roXEWBHQbpLhbswTMIbVVgIgHACcIeTjvIm1qXp5TlKQp6UM
sIyFxWtJetAHrA0zlnQuGM5vR3YfY8kzhomfOOqAsx456hxNPb6B32EnSmICxt5P4ufEHJARLl0a
h7W8AQJg7MpgNP3ZXSpMuHSg4g+Lv/9gRP20maBmIfmfQOl874nB5sKY3aLkbIyxe3dkDuiSgoY3
dT1DEADghwzJz0u2WABNGdhN/yc/olpWzGNZlPhkYe/yiTk8IjRfzqxCJ4IXVnZU940D6XFUsi31
meEZq4f7mksHFBPgK9WZTIJihEHda9KPcnAaenlYNA9kIpZQRsF2gB3/cD5g4ltuLLDPanfuXapZ
e06hzvjc0taDTUt/slImCKRPGhN/ML7TO7HfjJROIHPMjkruN0AkfDkuIERZDdmIlpC1RhUFjwIq
bTPXyYLhqzn54BIBsFR7fVLv2/03So9dSKPY3biNn671c7v9nqppNb1qPL3SSjp0a/cbyfEnhHLb
MuXgOMUtZtXG1ZRJWs3uUk3VQ38FLWBaROBitC3iVCm8Dsy+t3dzKEitFl+2u68Ai3FZWNzdARIo
hc2BAhqggfhuzIl1P8OpHInPPBkz/YsYQnlnHTWT5EigXq9B7WIAA4Z2j55D1m9N2VggylZ4/rKp
oORP1QHHeTp9efgceu2qDdrDNXqEH0oOCer7Z9wdqIfPHxe4jDkDWM3Uoww3wFelzSN+nCWYsRwc
ACboqQE0F/LsN/kg2YZV17VgQSaw18DIZwZUoQtPWUKsOHv6/DO+n54M4m4qvGxb/SMot+fyzA0U
jxiCAEoEuMjwucAcsPvgCR7mpy6E8Fl56u6vqGQ25emKUfCpYZPaa9zPCyqrbMGuWUy45X32TaoS
nHzWIug1CYrJY/JdUK+IQSWI64lP/z9KXNYedmf57VnUv8woZd2WqMrAOAAKQWUZW4PWQSqjF0gj
KtE5ixDMVBKpGl2NfvgVXXETaaADmX1iRDbt/n6iFPpMP56yArTK4zLO2a3EvePvyIWfkw8fVXEa
8TxWR6g/1aA9FD3TmPRkUxaZLNE7lA/38BVDTOOirK4RPIyo3Cezl1/vU2Zh+++JS5SuWbftlikt
Q1dpzbXGImv5ZAx7fEyktbpCRx20nOvaEONpr2TrfgP9wE7Ke/KATXqg4JJFRIWdYj9vf/wbVBtX
HMDYWQLpFT7ELI5W1U1pWbE9YXhTYVpduJX5jLsr7LhxBs/9K/qLyd2jnHY+U7C0QtTH9CMQk1lv
6oqWpj2/Ip6NKhOeO5DSechAtnnlcE2YEGsYlDj9NTwe6KBj4whZLZ2UKxWrNml+neXLXXjVBH8N
ctfthRyFr4MdxGcg94wdfKCO4es8HQYOjEgRYLPXwoVNLJx0niCdUN1w52IfgMF/UqHnX+HTc5eU
FaZtMOgOvVMO7sHo5B9J57WlqLaF4SdiDHK4VcCcszcMLRUERUkSnn5/q/c4fXpXV9tlYLHWnP/8
w82aYUU35BBletSH7YmkUWdVrfMr7rHH/IKJHmnuI5RZjDDUR/DgLKGQWoWVC1PFxlxBFyAlDEWM
38K7IiibIVJBjK0gdREm5AyMts9PqbbmKT5oZ+f8miszACXBqoYeAFtGKDHb80fnzmqO0sY8t+xf
q+6vO8JzWwnIM/Tuyagb2+wNwsPOZI7WTfHAHX2nziK5OAv5H+0LrhosZKrJtcqhdSpdbKFY1gca
qnu2+qziPzgA8sV+pNvs8gZCY5myHDLvybwNR9d/7rBk/dLYvh7xUboqkOipjugCG6Je8L7x3vf3
Dj58+IFXI2ZPABPoqKkkIGSidfv2bbWfQJKBTgWrHWqyX/k1VosMSh0XcT160fLdq6novPggXZDV
nzhrokcDGYzyGfdu+E8be2ZAp1qUR0LQpgHGYUBQXj5lPRSAd/ADenAZVWmJZw1Y4Od1b6xB+x38
xFxiwM4Utj3YfTaDYXAd+CKsy62z5SttiUKfMBIyLWuRYvba6RyYYDDlvU3wuxl+wdQQmjMQQW8B
+wFGftR75PeM1U2vOy5htfg6lhSLgsoD0bLxE2SPTT0xljHY3Ehuh9/nrohH3OuO7qXhoIDphyQS
O29gtMjTc7JzhUSstQkgdPnFpAuK4AuLnwyJAauMG6KARgfLgZsA0uAbIJBazyanrAdTq6aHpusG
UIOLDleQXgUKUeTyNbiVybqA/m2RcNAHuFnJ2BkIkaMy1dC9QrRhaAnkQxWNFw31CA0Dh1ELP48h
0o854PsiS1OYizwBH5UMuxIoy6i8N5UOxswPvu8o7o+LnGMIQvXQZw7Iq9eYqmh9s/WyePRRBh1y
u7f3y4Vf0TfyYuiPlJvD7wxy/Kxd8WTJhVfMTI+nsKD5YXMNqpo9Wph+qDb36ix7MG9kdo6tH3Cu
/FAf3ObQA3NYqo8cuAWyH/5ZT4JWsc/LIMGwHTrHJyXRjW09wF0duakFRjAcgWlkFLel+2XeDZP1
39yU21pWfKl1oYg5kW8lMxQlLTtm7EacBHnsZ8xJXriI9BtFRHFkiEtNV/63sH6wQEMaTRY3AW59
mzFzLkifPxQ3zGLW6lle883a6imWBxsVcktJG8IY9ahPZGAqQkHhgrRr/eVxab6QQ285rgE846fH
ZDT9d4ngHHHkzLhw6ZRP216xJKhb+GVFHqXWupuGk27UbOIlLR0z0mfvGlJ272EplouaNWRemHz9
Y6yfvrfflA2UQsh8sEWyKdcoW8nn/ctvKgMkThhON8NGfSq4gyBHsJUVpsUYHyh97ZBu0qE6YmLp
TOA0G8QhNv0o8OUQu7zPmOk8/47vIl6ioopk14KqiDSE1GIN/Z9IqoDn+JOEUEs2WUWoT120OE8Y
2k8+PuZAGyX2KX75iRwgOu3MWb/rd5iV1HEv2hDTJXu4WofUQdBXXGXMvojFI+p5s1cwqo+YqkV/
aNdmMtStfFEuoj9Yjsh8QEHhYba79/gJtZUJBqk1Ie1mORRYEqYKZ3smYRIZzJEkj8pNET8A2jCp
gtASPPJtevtt63l7hs8dHbERE4aP+VCbo8+j2MFIFYGdtFH+uAUh/es7ZJt7/dJsS9yB6ezu+a0h
3nqeztWFNuUqQbiu1gwIwWQQsNkXey+RH6SspX23ZrJ//HGdd68JSaINYgewB3jZsGyYl2t9NOA5
yApiuY3umwDb5QBe6CDzI0T0HE7eb0jUig+xkht8USOm5aR56IDR5cDctEck4tJDn7zZ3fznTiF2
T+HGeVRUVl0hPHp0U2g1qJkdWJn0VNtw0MFwZfIe3bCmQO+GuJADjqIMNts/0lepQ83pc3c2x2TP
xCXgsORnZGP6Sx8i543Hc7NrC3UWeL97Eq6YxzuY+WBYk/UBjdgtPxdG8zZ0mz+FnRFyzAWbM55E
faAc9Bn7HTDTOnHPY7Y2SvEYfYFvfAU6DzDtc4+RY3QDW9tXL1elQU0XHwQHQMqQOjUQNhhjps3w
S9L6JVP/NRY4bEpI6B440QEzskFv+QaUYOYb2Oe+3fcexnYwyzBXY1n4WK49IbB8Lg0PYetlsP7H
blsRbton5Cq0RapGy0wdHWX7wHIv8jIxgWJjtBbs4WyKGMK8XcSfpO0RfIjhr7x8E30BAsb9DIud
nt3wKWpqSeSyWa3PC+EAUPvPObvb94b97KGcBncD/8I+wyIYD9bnVKUDYiM+OCcz5cIDDtPcNeQ7
Ots0xBEKr7ORxNwXhQilLy94n2MW1MchjksJ9vAbsWM9KGVpnEHjSKYtcHqU6TKqfgwx5o9tHVIQ
VL5RAiGJquvMAQCDldaCid4ItgQrbPqSW/gbIm3ZyIacLwU8KWBV7tM/5M9Y9/G9n0/qCJsYuClY
Es40wsGEz+75MDbpEZIRlOIZl13xQUOUv44oHcFQvhYX/S1M97qF6SFRKmNX1RYmcxnbVxbyWPoj
fndpbZoTy6DYFytqF+vQ+ftwQc8SVa40wTyFORxpCGOSRS6Q7snMQCHw7PmNqw3ZEbZMz1lTS6rP
ViCMOFghltxrR/tskqBKDKLjmuytfSKYN1yc4vHcFx7nbDnlAOVtcJ4mdh/7P94sab+Ikt6U/fM3
kYL29AkNlJkIxdq/x7Kxd6d6FWBy+mB5UCi0+9dIJeNM3RoUBdz0LYyfaarRTzmCqUnWfE5gvCBo
4BxbjzS0u7uawuuEKwZbKjjYa94N5RkdLS0gIwLZxaQGSWIjJCiN3UMyijySek48Iuw7Bwihb8er
dvWu2uHvdteAzUAv/O8ocgTlGyQOUt0tp0f3DZ/JcjIHRT8r4FEJxU+JBQt4wU1ek2di3PIjFojU
OnBvpA11B0VM/8inD0KrztRxdDJgJd64zYEZa29fd240UI7MfeFM92ySP7bF1ZyzruD32xdWHM0d
S1F4NWC7PE+GX2D0DcdDdX6u6C4A1NHrkk/p835oXU2U6cAv4TjEqLNzX1cMjMKZvFHGDK1XNbA/
jANHODBz+HBQY/ile/kCy/s5NMID2PIMB7HTD+WeeaX6Yyb3maD8y/RBd0NSEh46ZjE/IRVBd00S
pydNwrnyYt5Xg61QGPe6m7G1lkTrKpv3hbvztUWqx/DrwZlGN8P9N+Le5uOFtya2GtZNWQ3McX5L
1imBBMP6woG5SG8MagKd6OUx6ttSJDwBNF1fI0cUwkAxpvc+QIPWCMLh8uDXMi/gZYg6Et0ZvSE7
HcFJZ/Pu+Jzf/AAueoSRG1T8sXzHbpRmCksrQbN9CssX/sI6VDsOfU7h4qzuXgscGEVAxlVH5f46
sZDjEzsZcDA+HXRzQsiEkxhl0QJFgpgAGoLY1OdzeyWujbi0Q70r/GyQ9vvIxOitQ5IGnn64sl6z
89ftYk+rtwmTL+IU3SdRim54yIaO4itLCif5HK7ZrTEQo23ghbi8M2RJa9yAX8sEGBXxNxO+RQLC
eqC2M0//buBQ9XG7i/vqDXeRoaEPMJq/wcHHp/U5QtGmu+BghldxFMG9wxnIcpndLEC3Rxx3c9sl
yfaP1OqhMyDqiTFDejHIsQuGHU1h/RxQIUZXgDLaR/1GC5TTMnNxsReDgcWOhqmx2/49c2rKgWWJ
gAudUWYPLYAywO1DGxBWE61bCn5cLFbPcJRvuNYF2WkOcr23311kNvLbb4UcYZoMBF49IF+mSrCa
ziI2/4ayawak0sHLpRDmMGI3Lc6fHe8LlsRMlQaAj+w2xsxY5fv6j+xdlA/GvMqPDt1JYvtOSzIe
4gjMJnHrRFgaHuOVlfUI6XsdCFzmlY2BB5Yfpr4wmhc2ZnPUG/aQASdyGSgsF7QLT1AQKBaNC8e9
o4HgLXO5kGCqPX56iTrsT6Letb0fTrTjgPk5jX+PfEK34BM527227JOq9QWxHCsWjrzWHswV6PLS
wrXaRjh6nHLTV/a26pI6NwpUV9iX94Qzv5670hgIRQffxq7fWEUPOvKcd1NvTYR9xuM9Ujcq2Ubj
7w7qlnHqbolPQjO90631UZTDFTXmOPtvOCd4crWHqs8Njh3WHFQtWNo6AKEeYJNGB+/xdvml4fWC
JXs+jhiAz9K57nJifCfO7k2dxSB8GzAvgaiGCITNfsRnZ6K9xYbnJ8DgdM8SQZBJ/pHVLy3iLQqX
oNQVVM7iCKJuTvOHMtD/qr/vI1Ncc9NQ5lxYS6EnwclHD1qTVrhV1l98K446nsIrdjM0ky08jFWI
/mT+q3YELD9irOfXWTFGHgC0DRAGhDCKiLz1eI7Kl7re8ue47e0N+YW9DFwQggugD6gBc0I2PHbI
bcQn2PjZkR+Wo4ODKgPGzjMXHhmPuq9v4tb7ceUHZui+WU0bVr+wPmo9fpdJ1ORaw2TgimWkJfaV
Vf5AvMyf+UcKhloIUn0+IR6MCIbMJz+H78D8xH0lQx7KLILab0p0AOuMaxRAuES07C25c1+GCG5f
qvjLc/jGIwuJEmHtMKsw6fWxZKpa8QBS3v8ZL+v5kCugEULAy9e9UyfcaW0+4WwmYbG5xSZQA/rp
hvmF6/UbYzdKKjs7s/fGJXhfQJI98xTphW83yoAr/cVghhINV0lCDngD/DjaN5CoV99Jxim3kTKr
iyFadrUYlp5NpUTdgdoIwWR4q0vhBZtTclPh4AbT+eW87GiRh/IUz/+29H5zNOHtluXemmtGBxFQ
JXM8yCYe/226foCUZNweci89mH8xXviF3zFz1Pf8Xdp5CfH1Jlkhu5J7A6CXS7GtmXJR4b3lObd2
+d5wG5Px3YQrA9IHYgK9r3J5uPUH3YV/r3KUULxsyUaXKUZk7lFu9nmkzL7Umj2FhUNX8sZ0ltkO
W1tyYHfj+uQYVINOoISr4eTg8TaQ1emTgpg9R/eWYUT88t6W/Eq7xTxC8uXvLGZzyWY/hYjNNXuT
lk6IaKPt0UvxpHE0M8TZv+LifL8anbtu7NSCRl6LpaXcrik53+/RC4LBNYz8uPA+iLfzUfAelBh0
JeOQOhauHgj8ZxHHuyDwKNzzcPDCwKoYfujYrGaTNxspPem6/2RYQ95rC61W1v2OZgovE6jikvs9
hvgX+/Ja03qvn0dSmMImff1RKAYi2rpAWIWgYpg8qHPbxosctpZF3BxlDPO7WUtsB8oRc5IbfGhu
N33PGaVTJtKvVzAiU8+pxkzjf/q0LNyW8J4vd6CbM3KmaQ2h7ZXBICaC5tezGYOuCwQJ5ZAfoWdz
/v1zwug4x4cJ4fug5ecpo6rdfYnb06egoqE6k45xNPi9/Xr/adwonCQgn8UQKJBn5rahcCvoAyxp
/EYTheFtNZjV3zmusl03L9KBk600v57lBwZLSAdkSLqs+HTDp22FbsW9JWyuacSxrXw8AWgveKls
K+52RrkYUKvCAj4EX+YyIveYqelSjUfPZGSr4xLI4yL8Ttt5jdRhT+1fnbHOtt12DjmQN5j1qTp+
I5JCaN0IAKjpreXL+Y1zpq9eJM6iADdkXj/jnqwBX+7gS1IjLt537RoONWaf8PCwkpraA/TZ+KSS
g928/dcpumGCR6saHVV8q9++AsESOd76+ew3ulDj8pFS+gr4HX080PceYJlXgDKJv0RbrdIs0c5V
U2qJYBwqs7Bx7UGgDCjtSpzvnAVAWgNGhyac1Q1PCWwQO+mxg4kpH+mXUrIbvdQJYH1JvhD8VKRc
R53UVWEp+NU98N32LX7H4FHrG5BV3p46puPAFRIZHptX4aEDlkIPwSZAHL+r6FQw7k+rgQDy+BHx
oSy8J6126HFN6FNkjnB2H7tPLyqeoHZBJdEl09lh0ahiVsqP6Po2Qgzuzz2ycn4S3TRdqsxGi4Ga
5Kk0oLSrGIP9a6VDrPhpV7EyhuOJ62HGv0YHIA21TUsawoX1wd1W03XBPf4Dy3xNeTYuPnI7qDXd
CJ9SM70VxbpzZkCWKTFo6ST6bmEbFq1Hf136n4viynYfeCx8/Dh0aSXpKuEl+u89jTJNg6K6DHmE
Y67GVLhPfwusivHiutnQNVTktcN3uUFVCPvpd9xAX2c2vgb8gNZFl2DtvrASAMq87Khv2N7Ty9JZ
4TLD/qO7zTWYFn8pzDHyoQARjhxgnOvUWxxtAVz0TRZyMr9Dz6SK8bsV44EPQySqmH6lzsPnRE/9
bv2J/41eofdRWDOCY1xrecb6Y3lPEL+WAR+nvHTXn251er+QEYrdk0PIJBGL51kEkm9ytS/81uCI
F3j6JsHAwIxGVINcO1CUylNn9UOfceGYkwAssFwgy3NFOY5WOOjSjbaFj2Kb20K+oDz/3aRFSUzw
h+EOJpXpQO6jvEZokINrM28e0jVpDpxJ/iS2UwE5a/mQ1WavGOL+W4GuOQMD+eT+m2gooTVQ/c9Z
5KG+VzZYeg2RZmRspeV3DL+c7oOuQGQMtGs6yQjmHWWiTN6luQsyn74b+uZfKvl0y1buvR8yo0/a
AZ77zyCxCR0S9nIuDRmWu1iXFtjk3UBc6l5z0rZ15dNVyGvj23sybWOIV/c0qXeTs8F3h72Z5RH3
Zn49ppstLBOG+eEwtGlfBjCGXqiM6JxUX78SMjb54BHb1Dh/1Y6LYiX6+HS1HT8B56DPkP5V/wzT
BgkXf8GANZtQItYrsnj77ZAEHiH8wxagPXwZGI+/tRczdSZjk2YJMhEhcZVwDhgyZEXrKegaCf28
PnR+XnuQAWCF1gxotcdTkwcJbqv0afjkdXUlfx6tKRh0AdOKR4Jw/7N5qalxb/qcmRDTFNgn8oOi
EPR1gS3LScIWAmP2GoyYFMhkqSLqGwX7cplwhFFhJ8BtTEHhRzEUkgKXmD/0pLEPKUJlVgSewJAT
iysx3LvzGxN3u/ZsiAToARmbfLzX001P+H3DhxNC86MmDPTSo/VF8t4rhjhpUC32sOPEf1j1cD6S
yaGALYU9FcNofJWI2uPnZyLUkZEjzBY8mNBK4FDOS7nXmIvyaRuM5JlN/fB8swHhffBUA4IUoDVG
UA3rdgAE3WBehcYqA2QTELR2pW3MznS8mKlFva/kwmH/xj7vW+XibI4ADC+orX3eTlP7RwDflDor
hucKoFKvX3Tg0IAhPS5esJwZQuMtQ+M8+27yBXPwdv5cCa9CtYMH96GIGSfwXmnHxJiz02mV4yUK
Kr8jVcnFBUf2csl1erwIjVVEvuEmPBdzEFTMACJs2FiWDObIfXH5wF9/5LFcmL8EFns/ozCzAf5o
8VsaoGyDtRkwa4djKkQWJJGBvkf40XrMNQSNs2r4zLEVyM5YgQgnPpenBFkCoX9zDiVuNbNZ+SUG
2Mj4IKnSfYIcPX8urmPJOSJ9KBV+EayPd+bT+xtPD6j4n08ndl7gFThMom2nS/atgwMJ1H0yVVC9
GJ63wCNg90CWnqkXS7BD4YXuLKQx2b5eywLLlB8OIAyop/9d4l0PNAt9VbASq1MFugo3lGKoZbM4
8zHBOpmDRVgTvgonUAQ9IMiBYwvbVZBsk4DedkrlS1ASCqbDZ5zeOqSCUAOe2lic6qWf/dwP7GIT
vCtbYxQjQHnw9shVLVf7S8km+eA0hXfOyOh8CxhH28bHBLQWx5w+9UUwgJISBTv8EkfRzWx3TLWF
Ux348leaWcY6/M4dayh7TKB/nC8pDY6bgel59JHppQJJIdd1/dtz7vbKozrJlvh/QUCaNj6nLPYs
HQpglOYcq0i4+7jhUc257GTVodL7xNgGfaZJyoDXHR+h2RQAm2YfGjO36O8geblgX6YOHimuNATW
JOsn7WEYOQVIYelBkFq8EaZek8T7EFa2jxqwUGuY3J//vBNIKsJKoSGRSwgv3udiXU7xwFLXBSTW
uXQsN5nqYxz3uXN/ssUnA5ijA2UNoziNBqUiACRzr1MhPcqtfgGSXpOgcqkv0Y0XgECZIeIwXClT
ajb58kUjdiAWm9LXggV8ypdUfqnpQds7FMxdsW6K4N3AjHOr2FOxTMQMymOJKIw8rL7gsECf/K7Z
EBQoSKSVnJ+NxwJM3WxQSq5ZuWVzrxu8lViRxeZpewz6hxhNqKfmiioM74jJ56xU81Bsb6SsxtkY
OhgoHVuhNrBIgEDmRdrBgP0ExmTOAv32jyDgbeBx6CUdE2xuZHShTwtX5+pDHFZza5tRbs2w6Kvv
8nfa1h6DNNll/1GGzdWMvWAr4UeAn+kJwdCETbDAv4RR2RJ7Z24GfKvH5QG+V7KDoSLoJeOKnZrN
gPJadn9XsDXIi1A3omNMfY4Dsg/yylwgYvi8D8aFw/SlZTQ4KirXGPL+tXhNMZ28hzYjWGDgbPVd
goN3nOadD0kjQrgu1IKqSMppaXq3v9s5u2QMXlz1/src14K+rGXY/Kfz6aABcwakNPry2BywaTIx
e/mIEYCeqbeeQy4R++NzWDaQtj4rBWYXEjrI0FgCzJjW9/zFc7gdDQZmbzCCBC40vgt/5HnT6X2N
6Kc/ePbvmH3yyeyEnE8o5rp/XPziJBj6yZDbry8k7M/VlvC0BalW2vQ9hFcFZXRo8T/du454gjse
XUiOBi+kSg2sUmWSQl2Hir6AKnFyLOwO0k22EgxNrZcRlLl9GX3n1qGqm0sN9CnwJv0gH+KdSmkj
peRQsUUyBVOgL/Q4KZg0lltjyj0bM3dMWvJjLEnfdRpiIctcN8TQ17uvtI5nxugzgYIO4Tycf6cJ
KVsixvCNE5KRRIu2RCKLTXN9w0YwYPpbvZmroEfHfHCUBn62jpcqPk/UeJyW7FaqpzicwzOYOBHz
W847IHV1whmQqnDFosSAwsQaqkdEeymYB55D6DnXSBjcSX7AZoqDv3RrntumddF9vfLJwZb9ILOR
Pq1jgo0RHCQM6HNkSCk3Rc1CpBrE9aeX/IBRG//bhK6BA2rFkvDflIXve0j0TzvCLyX7c3ZYEXIE
CXcv/IbpN26/l6CE0EeqkE+JjmEIpJBX7H2eA77mcU8Hx051y/NQAgNQoTrlC+3lZSG5imxugLCW
B6FE1oR6AdiKbyDtB5MNY89CQHKLGbzzifZsdDzk6yCmYTeECCEwHASyfNnI4qfz99TrFlynupfA
/IYGi5UCZxbjF7Q1sVfBGEKkAsMbeRIuMpnbtSylfkYzjDnc1+MLp8VSq9/piDEtIfMrfsOidEGM
vwet8uFpQiQj8SXoY2JZw6ZjYo6ETkg+ynT0vkOVgcQ4gYqG3+yC2CECNvRq+IIx7b2uDSmq6KaA
wuS+9R412PBcBezNO+YQh7eAAkJClfv+ecDfWDgTn5P8RhjhGDhiEGXH01viCxXdEk6XRp+UDmBH
yqmKGxSngdr7QSQ+qGKoVDQivrobomP+CEsRpgiwXVlUSC2TM0zaaEjFwlbbUi1DYiLgB1YbNcWd
jc1Ufb7cimaLjvnnmpd6Ls8y5B/EQ+z4Cd3hH7mOci3eGAdyHXfGoUHCIlP9MaJgxJ+4mLgWO3Zx
ajTtUMwoR7Hvg8kPY5O65dDpI3iKqHn/WblS8lGu1Dv5XiDxzGuf54b+MKDAFCzWgRhupItsXK+r
dX2Gs1AurAluKXNjau7TE5NuDYeG95jUMmji+aLFVarYybvfRuwe5SJbCUKr4Fn8NljCzOIjPIQS
VVqw55D63ZzJdwN3nNU8wwCWqoQDeVnM2wsuKF4GMaGaqwQFVvSu73U2f8FSfK8d7HmJtyR3lIkZ
g6Fxusy3IomvmxbIA8M5mWMIr2q2TkR922Qeb208mos9kgSSFVP/tal3GsElxYyuyk+3uqcvg63V
MQcIpukBzguLhoMymLbL6vgbd2sNwae5FeMAMhZI0isRXp5f1/CuntDv2jdQPTrgEGUsZrAcR1cC
6neofQ4lxo65iCo9ARHbN34LbnCH4WMHfYl9HCPdACtXfWli+ZFe9aWxhmonNhLbF3Q6nZHtgZVN
iBWmawdnXUPNgfXJAIVqRhM37ot/Jc2dOf9yrc2kM6gqp8s/PJ2OGNkTKvaes6839tWcVMvwpB/5
S2DCEPBnlQovnYT9g3MWpgJmN0zjUBCSa/vX/jmIDO2NMTBW5iKZwq9YYPK6ek2kvXLmjmemyi4S
FO7nWMLPImAOcAtECDDuouzfJxlN8jjZlPefoG5C3lw/F3Bl/jHF6OH4FVGbU32DmKLYgvyCswVb
f01ScN8geVwkfXuMBRM2Zh3e679+j+rmnmxyEQNt3N+nH7DsmEsDYJBf1WUy1bxwY5yCdXuwD0xn
jMsn8JWdPdGnILMm7RQiyZvxaC7d/nNrt785k5MtREOY5bMXHCtCLMDKOaW5ZQ7K6bdO1zqDCvBq
ETbQPcoxk4Dv4XuQJYi0mKZYhKDJB/P6WtmT7zzCx7Q4RPf28FqV/6jp8lKZt8fnUp5m22r63D5H
1ow0xlG21afBJDul63zeXCKnD0t3pB+huAMOwz1pwGjgOEOGGpUzZ6vOpel70ixaYC6HupTuIxBk
yQyiGYAOdTVo4T88JdozykogotL5LgMxboNxaPxzkcVLTdCLmPRCGtOFcvsDOZxNgi7k48ubboU7
Vf544z8NgGG5+pELSoQtCiFHOCdoMNx4mie80d7z9qSHOKmwbPbh7bMtoWiCVUQGXrkpzTlzgycw
FWg96QQWGfBDMcYA5Qb2xD6M0gqO54PDRa0EEATvEWSUh/PFqyXfG9iIb1u8uD/IoUxqSt0vRBwC
6y6F2vKIWsiufRLR0d5qZw4qHsbRqFPPMmAFaRcG/QyuAAPR2EKOsPrSj2FCD1MJjjBpHz34O+1s
ozlhSqL0BvHjAzePVgQtIKMLzkTdbxpcnBn4wy4Tpyun8beF19ljKBZbuFONOvmSy1u9ioc64+YY
m/Q1t4W+1dTFJ/G/UOhwGKi84sRJ+4NTddGZrEFevX0jnxs4MyiJXMidsTEmnfSGqSdsgoyb+8Y9
xnSJd8LDxZ7DBMpKXQu2Jic4dDbcU5CH8gheFmUMPhicUPgQ9ApO9hu1zwt/TO7uEF46apqXZ2kD
cYZPXumwqfYmDggctNxdHcle2lK1+VEI1pRbXMyDnJzSTzNX5i95QDUBHi+KmMgPqpUu+wYheyTa
mVN7m8SewtRd1zDy8Kxz7cLCjAfiI48E28qEKD51RNaIJ2YgtpiA/h4KCUcUiz8PNYZ2pj+mlw8w
q0hfw0ATPK3ah1qHP0YRjpmUF7S08Mv91x8Na9ELVgJoZbVsAwwrlAOEXdKj4880WYQK1Kq+pA52
ETj7ROwncBKwEwWNSQcIzgWtSCYNvPWqYh1Nba5PLpD2ltHVtsKC9lhgf/WGgAVEco3RHrXrtwDp
8knnMIQlSMLX8KdPTDH64xPPq3uIL7VbWtuv4kXBRJZGP+ZUPNr6Nm78hBuCrUMFKmDvDccV1WMB
C00aZdb0y1z5uTWr2Se8ScmxBaf7NGMcUORTetWaadEMRKAUsExHuAgLKaRcI/bL9qlJmmAiBCzQ
IamBX9cYe43wXsRLXE+baRrxEZMHGfSrWNgt1B+/nGjQcLDTXGb16lOQORQPOLEifcQD8dbueENd
znjOx0YBWMRJh5g1JXrvEy+tz1hSdl8+pSqmk3RNgT9/D3bNyNKVn1cWeYAcZ0JhyMA1YgYE63DB
jYR1H6PESB6ZnwVmaTbIETnQHMDTAGvpp8jbWQiyI73q2EGGXhGChsq4tM4ykb4IhAM2Mrgwr2te
SFBbdh21C67eySQg4yaBLQYjH4GNDDec95OI2+UzTEIGU6P6m7ofXRMUihZr6R/Da0h+CHV/G6RX
Y32fEOWXE+c2/WCiprrhX5bgNjesbmJmDt8f2GMJXPP0TJjk1R8bWHT5BnNndtfZOcb5qrXGDhnr
DCYvzVjaP++UYT8azoGq/TNMpIn+jEGKBVbyP+iVjOlfb9Ic2YKv8OCV7GMK2B51F83pSGaG5X+w
QJy+3e9uXx1SzxpwrrIv8dFriyfSA3A/tOFzkuPGyg2dv+wZR9h7IqEKUPk3EuSloUb0YjvuNrQv
FSQRmEw7lYpzzJz0NZRcfY6rUHYFDkXqSULqH5nhI0j1QkYNLPFBWnlXJvR602j7jvsw6wEzODzf
/XzKjQeGnENbXmEqh4euc4WSCvuU8hVbuh8ELFS5GQ1aVguWNfGq1GLcraqH4em6RKoGMBhvO2Iw
DbRM5eRdkCkOvCuvsYAHctOcLes2AjAnvTD5AsMp1y81K38y3kfiCqiJQpAG/A9VHwgjG1j2Ch4l
wwViGhFfNMTbDgsp74E5pJrTF1xcY/BLFlgIdziU7+JuykJnEvuoeSD/onLb+7OF5JIsxKKye5Y+
BLgFHq3rmdNOPxFHW7IwJno9amf8mO9mW6Aconffkb40BCVUDsClmJCqZBU8TxSaC2YWw5gFT0nP
m3CkiWag6b7KyTwZyxFkqmpOhd7Wo6Km8VtB83knE9ZyGOL2BLexxyuT8gNVNV4sZAmg69wKFuw/
L/1kabTTbGc6exAOsEV4zC253xX/V9qKXNuJvERk8CuWbe5x8NTOOIUdkNvEAnR9yqtpkI85L6Fh
1KGnc+I+MnEIf/DNTr3EF+D7kIFR08xNAiM5AInqLP1/Q6NikvnmkZAiTJ5vjEChzVDcphOYY0Iy
Ux9LdtMWs2oOaMfeKNjYsR3A+dqri/xR+02/8wJrZA2wAO3H1BjOe26PyjGcCcFKQYQNesv5lfsU
HUnrU3eo8PZbQRbiMZ8R7TKlApOjfyQP7ku18qSL/cSQDTUfRssHG6NTCukrZRoRBPR5VNYG4b4K
zpAehQXOpZQMnKfShW/nWBITXR+KxlZDuvyHR2wzNGVfv7Wpz5HK1RAnkvUSI6aSisbDGE8K0Wkw
bfTpMVPb50R7EXZS9+oTrSU7AHHvNAwhuxneFLHLvEryWo5LdiAJVyJKefWGKAY/WxBoUg5s2gcM
FtC/w7XzbACUFC9kwAas6gjGJY5UoaXu81F/BUmPbRiYUUUs9xvViM3whKIVxozTYpMWhqu091iI
M3aOq38UxSuXW91Qd1AwK1gA4Xwqcupwc2YCTLvls0zsYPTNeyM+IeoNC3Y0biTZiBouQmqCeQPE
cwbfWJ+6xrefjDKXa0PhpgJIWCN4COofU7Y06y8bGaVRPwtmMBuUzxyWT445ipC1jPD0VI/ynwxa
C1WRO7iX44eNl3a/MSeQpQiufY2hWsja9Pd2f9856LTKBMzsGaY/TMFnK69jz2XnAxC8OBDOqB4k
huYw/rnGKNAmhd2rNuYVYUohwS8aNJ9NRm1guPXC2TdeNSov2lipYW4QIwDJDxTQ8d++Yy5NxLN3
u2MoheUkdiCAH9a+/fU7ac4rSI75WNllhLUy30j3Zbt+ffaZxe3CTgbC47+sQfwHqsWf2A++BNGm
R7EhnY0J2nHovIu83RMnK9/Z0TCXgoWpD3WsMzVMwJalvaJDx9XSOHCMsT0WNhEwWG8z4GRsg5gm
4UMSIaxMkEqhGKtenrLVReaSjjESfXUwQMIpRvJ+/kPE/i1WMq5c3b/YGFg80gwyerT8vIbMeDWN
VHtXN3xm0hCwk3Iaq67y8oHc7cvvD/5281lA+cjJ0cSYQN0Gtatp6CRc84s9HjRnptp4h0QeTIig
XAPAm5/lviSG97uXyTlSt0h5TNh4byRfHpCvKL8ekPdUKrduWLyyacA9RL606P4cAoBDYEHqIUrp
YPgUJT403d6P0wb3A+YUMQaksD28oIMdmxh+DY2GFWN4srREFFSoq4YIj2CmIU5jVD4qkPljopVO
Umgt0hTx5TOdxMzRimnpAFmRw6ow6gCenTrElPWDxsPVhmGi2g5JBf0xIZ/QC754rAVc3yuRxFXD
kNFo5QPR0R4xrm37ol28aiMdZcstgC2LFKP/YwcrFwwpa3VY8B2mYUwFGTgM7bW6/shcwv5nqK9x
4rC9ksLFCkD4WLCYI44QZT3hc4D7MQlFrCNcbPgvshiem+KDHmEY3KlhU+QJ2IldoJMYvIqU3Hjd
L5E0rgDwLD/9k5+jpqILo4NxFdRNylhq/DgG7iJ5sR5XHKpRT0n8EMVgNnpu8Kx3YNUqnqH1kt5G
WCV1f9H0NcNBR2C6LWHRbM84Oz2XDJ8Zutq0LmKP7escMxOGLZV4ty785hfud/iH8FaR+3ny4Uls
Duc+onFKOlj0n20NCNlXTEg7a+s5iJ9zPZ5hxKxVXoPY1QrY+5fwiggQ41W31UX4HUI0RluQTqxF
VAx/n5MUzH75SoWxRJXiYGPAhB4urEK5T+WV/wbqa/zGi2upGThsZ/ArP89Lrtrefyyd15ai2haG
n4gxBCTdkoNijjeOsrQQMREE9OnPt3qf0fv06a6uUiSsNec//3BRkOhkcFao0O/BxVyWdNbDTTOc
UMH1waXFat0zPMTdwIEGFdhQCgEAK431T3iKa7JnqdEVRKxJ6yw8LM3p/xNecTHk/E0usJ4azgq7
0GH6UkM1n9TSqbDWEl6DelxfKW2Y0RXtOBsfWkTmhbqQ1ajUpiqAKG8Dn/gxF7sDHZ6WT1j332xh
l7p3P6QUyjDfr+lbIVmq3DyHafudN3Xy7U4N4gCJbMYuCxGtQ8VWw4u1VIeTT0XAQ/q97C738et4
H6LxCFVG+8+wEpN0L6KGRgI75OfIu3p5QARsSfknaFrf3PUbNifL9G+fUZZFT8UX0Hj7d2gjKvU7
w+wsbD6jQkn4nmsVtFJC2XRFGV6Qey72tgzviY6X5sx7N8UrP6xVft1FsoxbALWQwCI+QTnY3osA
jSVBQE3tqGCq1NTUeZSxeBqUHllCKsWS5vZ0B3CXeyBoBqNv9/vF4O4yeYqwbjB89SDqyhyvfcWr
jDjrEYayiXMFS0K34SYpvsQTeFh3XUhgNgUkobcMunrLbxXvIrnAudSCaDi1nJvP5etlAAALgoIo
a8Dc6MUEmHIWwwbtGV07n+HxkDxURvBVMOg8RAcEX51BepkhXslzwc+YfipWKTBFsSh865uBq/GR
2CgY8/Y4A3nYkb60ECXVixfEPQ1TacbLvZg6M6kHcr5dRYdqMpn6upS4JXYtitdqE+PJJMHFUBFB
Oof+RHVLMYtPB5IxaAlsLEcEZAKDZtoPaeMX5RpbVQ5FBjbPkZfiAuUk/CBOpQVgtAUxt3dfSKMv
1NgQvVzad5g76AHZ9juX7VmvI5OAOTbfNRJQSH00FVjIVEXQdtEVUHzap48fEMf6wPpCXK6jAfKc
lIttQi2YoGLsOmxCnWLDmsbuinXbNbZG2i97iaLRZNo6ezschRQu7Q1aDkRzJeJGaRdfoimMpA/L
LUCDgoxixLfoSx5Xgc+zn6zzDLTKoXmBKVWxKyKFRKtpYtzWYKxM3QxwDtiDUBUaxhBKns0zHB2Q
KDMYgMRUgoW6kJEpUXnOQCaKGI97OfgP0ALheHy8AyqTj4A1+G4+4ODiZQR3svIQcte7uKB8Pj5F
Tc03ILUmh4JRHTrtxkEbQ4RoCyuDjkZ2hCM6CW9roMjLnKr8U7qYRFO9Cd4gekq8XT/2Vberr6PD
FidT9GWnGjgdeC5nhtp11R3l3doY3dcG2YmsagdbHw/Hw/ntH3wq/6hrnRWSY/yFgPXe4V/BuVLH
NsxwnVH77kkXmYB1ajONHHHZuzbu4Uf565fg9Yi4OZXYrsBUdDKiIujHcFGfwU8kIYKcChbtf5oI
eX4ffRDmHgRKeFkrSwuDCXhEx35hMQOBEQe5FkgVnlucc6NVkHkdsn5xsfjAWIs/85qBEVZbFKUr
AfSsP3Ad5CONIQSNC5Lj1Zfns+TonEwDQXYHa/OPMkYD0sahQBdkDB4MAhBuBxeveKzXkP8ZrjLZ
sIpCKWtfFOXeoRVBC43gLjjf9LOjR7Dm4BDcOx0PDisVBkU8oTxZnW9VgdT5KmbjANaXmOnsZVud
mE9TranwinTh6MWxofSmEYLhg68wjALKmX+Sm/f+Q8s8vZ2krch7Z1qSPEJtX/0Z9H8CqqPyfh0Z
MgkLz85DN/7Ec/7r9q3fUIkSsiuswp8rKJU1I2CQd9SfMzwTaHmjZ9SNwKjBtzsmz2C3D++5BIHq
0Frjs0V1pIzRK1hx/wdr+3pnCIeUNMx7kIVZR/WPCp85ATczhkP/4GQQaO5Y+mfuO2slpn/kt8sC
R6ZX4Uio+kmSoQKHN8gZ7yFFI1RgyOa9LBAXz9DdjCEz1AiE4jDJYFoZAFdHXBQGrB+7mtCBgrnm
FPT4kta+vgSVwYqcaV8+RicC3FryUZZdxOzgNpMlni3Mje3bmJiyVItRaEBOJGUmMJhZXL2cpRmP
QOAcdPkAEUBiU1BbgGFGiY+jtDboUACRKeL/WlrTH4jBKWTj54bDakl3lNEm7MWAgDsZ05MfAzoF
p46eE1LAgjcv2f9Ph6RYIilJm5hbOu/xbGim1+l/3EG0evyBGprFBkGntH3PByvEVqwwgJ9Mu/ef
XbESTT4a7kxIDbs1TpYKykd5UhzV0xCN8S/UJ+TM0hJBUOYXE2gtL+60nuRsxtN0Lw7hPvIJdeVe
CPwgpkMJIiAqg+fwIuMP7t2iX/AQcKORPYDd490+oe47ovyD6fclR7vHIek20Y7D9U2Ic+eXX3gS
4MYPh9qi3nM5L4g6ZTpw7wETcwpPvHnTVaJ4YI8VMT2vvZmlF+i9XPCzuVHmVnhY8T115es8jtxA
BNKBpzGnMANeCZH2gAKKKbjmXMmqZd5LIcDpQnLJhzQJveSHoNfyXwv6JeJgPmsVnYONY4m+JnX7
J+fSrA2srEH0wcEEC5ai+8qp3gJAHM15wVp+/PIcYUsM3we7Th5kik2qbZ5ZhjOU8ul3xXmkz+hJ
XkGHlgdDZsNE1eFvf6ULZzbgv9nnk5J76evCaoRxxyvoG0ZZ1JwwCCcAgxWEUCYobNPUPC+XRlPj
/oAQBt1UImEcqpR9V9F0OHXjIOZhm+N9GpbS86WCFCYYx/Qo0KXeSixXIUAsZTOohhwolZ9hS2pN
MIhhmTUIXy5/kHzq5frbJ4LahBl7xPN2G7j8DplssAaTk6CRIrJbSmzwAMhsr1CGeR8e6iWcuydG
f6qNA5Fgxed4Zvl4dg9jyt7Dx3v0CexjQHUTDo58esJKxszTiLqhX6I5lvy+CSp5RC/y2CJZjGgN
xDlGhs4UnOzVFv0CTSr0tkSlmJg1PBb8jRLDtPkyBQAxqAeE8Gdt3acWnhiQR5jsQXI6igxVHJrE
IwMZa8hB76Tj8MwYGv9Gqn9MeMAjO5bI/Wd13WrHj/CbepMt8s/ksWDwXbDigG14bNlPNtIPGJcA
SLv3hOeT1Mn7YHuQQsrLu+J/rSWcLYBDURFRLlL/D2H2+CUWHf8adIqpl3t/u5h0XeDhIZLEM78I
bnjD6MBCjvwlpEvkcAKWA1AyU9Mbgrlsoigw0Lz9vtgP//m3wO88GqRWQqLkWHCEo3X/d7CUnhxs
UQQkm1mID6nOBMXpfqYKYVuDoCbMqQefeNBF/PS7SOj6c+gtOc5qt4n1ddmaGo6HulPxIXTWndcx
XpWdZTsMq5fYKqiomya5aJGJ1WP7/EdggrSgj/tnxOhfeO68Ma8RQw6GdAE/B0mVPwNHCCyVIPMJ
Wy21ILXjixPAv+T+i9NKnnGGL4xDIUyZXP53CPDBvi7lJN/AfiUMT/hX8x9bjPr9EkKm4SsAmZSt
skgEdcE1uGzy0fr3frxPv+H086IQ33hdyK0GpSsCRcnhdPAHK/fLTlTgfDiudvcJSLGn+GeLhHEG
9NyF0r9uAISZa8n5Rt/K63G24BiByNOEULR3JhxUF4D28gqvVNuWXxSufET824WfCzStlLHWosUR
uouelNwL4BpeRerYVy/x9RVyrmFi8oYAulxdTjrfJlBtBhEvX8kieLjwfqFGUTbAGAUPh2SKdQP5
MQDVXLkBMLPuKP/OEJi51E4hj3BQ/30nZ5HpLPA9Z1T0HlWgYmTNNolymPKDiobuj5G2ILQJRiqX
jbeDA6x0hN6IjzHMIihfWEpMuMiPCUUCYuWO0QpPJryPIy/Gz0HaxXsNgoeoXcSHuekT5RPk+gb8
5AwlBAz7EpP3IOwDJ3C0+LBkXqkrmMW8TEXOO6vMHlJzNVGPnbbIZ7Qi8pHPRWkk/Ee1elMQG0wx
9XiFAw75yG8cOoSZasHVpS0CFydXltdgjyQXgQ6LF28WUaGnr8+66Mc0U1QkC9Ut1QQeDE4+EKh8
ehiyxlhXsxHLBOaJ8JLV+5LKE/5Njl03RokKtJw530OplnMjEg5LJYrjIkZAE4zyiFP6rDgp3O90
rcK9ivzrBf2AEWJzuS1iaDtUcgKDTUXqCvFDQ/zOiY6gJnqs6620vv29d0XQWaxP2M6krJ4IkUpY
pDB5XiwcyNKpINlwRTAEaRLUyBU+AFMLjRYTOArGx6Q/QX28wqNyM3+YPsaDzUfmGXPhk1GWa4y7
0ws2odbktfz84IYBtIcmNULVFOKPhUC8hGLplnnI5WTxu5HEw2m1Eh4rztQFTEtaWj7pzxjXoCVi
qmAbIe+NB6Wyejr7oebm+QIsEfbN+foLK5TqFmulm3AvrTAvLGMJHhuN5x5/N3wy1aSdoIS3Ek2e
Y5RyoQTsG+cd0EPWewWEFU6HDgo0rjGNgAqfDFYcJsbkOHpeGFi7dJqGX94CXDoDVEZvmBg31Lv4
fA68+yfKkFTuqW4lQe82TXy52kl1iK55II+g4eeegWmS/12iOoJTRB4qPRncNkZLzsdMtCz9UEGd
CmX/nLeTlxW+21F7auQURugjJx2GaIO5fEn1TyDuy0KsMiQT1ZSuvY4ExcOGFvThzwT92zK6TgGs
d5DtdoQmDtY6np8QQ0i6R0b5h7m1W+NyjlXTYWoKCoufJeKcXTgHsXUYv9fXE4sRlgaIFH2OsD/B
eq7nGMgYvznmGvH7C7PKgvpcB9/jfQVzHgPO/sjQ54uFGTaCgUH0jQ/AwbAaTbq6kV1QFSzTFi+f
lQ1tLcxl/B6xAI7uL1/GQPodXCcWzDBcHdxyzzowPEMw00bKuR5DV+BnZEid5KvoHtMIX5ZEW1FA
74OA7Ve7AS/s12f2KuQ1hEM9928cA1xc5bGYCbmhZwCaS/Pvhjkf5d4YciNmvdzWsCeEUSA8y464
HxLC8afjjViuauGCRW+URUPmYu77bGzo2nAywPcP0xsU2RcK8Gnx9Iq5sv6I+xvXVsauIZAflVTM
C6xY8EC9xc4WMvaFEMNCcERKkUXtO/kmTI+5v0BOqEePfD+uiaSCC5o2Cz3N3PDJBIPLUuCvCHyC
zMBnRdD8Rp1+XaRzGONIOKOArXC8FA3TshLoABx+EcgoymQS27HeKOe3HTqoijApjia4uVUkinnY
QNHgp7EQbTDObhT3brrVEgIyGLfJZmcXqR58sXSiT3a7lB18EHLrFiEA/g1qNoJLgYvgRgwJTBM0
tOGEiAcH61J0Kxs9ymb0ulgHeAQyhjxhguwXwyT9hg1a/X/HTAPLFeMUtBuWeCTqYQZLv4cSycov
+IksdSRli8vNoJI1/J6z1n3GX2FjQFRAguMBrfXApb+E8QwOJxI4qWqwhWUWDJR75IVgRDC34OWe
1ojXAGOCej6HL8YsoFtrcD0YBBIrxLZj4M04kjbXwr/1vkTgzOLO2lw5vhAaYqGt/92xxUVgSYsJ
kcKI+WQB2ydlMXBa4wx7R2IUj5xD3LWaX0VsFFffxAJHNPgk0UDVOAyiwZpZB2tG3viH9VWnafMw
Z+Qzsdbvctg2G+oniskLClVHPh5gTJr20OMUmj8X5ghgZwXaaQea/pjN0zpyx30I9XziZAIVjrtl
xic1I/gX4RICNasjXw4FoT6PS0c8JzdfpJTAvfd52pkE53jcMlnmAaYIm0QEPwR3zqPT25C2e/6H
SUWU2XPxF8xZ7QhwjUP72liZB+8Vw7+4mbwmFKoerbIngGnmNVh6X0hbwL7AnkrEX+E0bEMZwww1
d+hQ7HvEymZvfkx7tbra6e6MpY1DacmoVbcxWP89T+/OdEpbxmehJYW4xxpm8XKGs4GI4YBLRVTp
DtievZlu0l3lbTAuLHB2wlMg3UuYLMOCsdsRZ5VVF8SV7U3hybeQfwy8scQjcjzm9vw4TnAmi/Cg
9pXgg9UQ5FeES/dEtU843Djoz2zJzdyL14Ur1auCu4sROdM2zD7xhnPL8C1CIpwrPv2k2TBeOsS4
ZPtNNBS80ee+3h8k7/1z+/o8Y9hSDnFw/+sbr3t41bLCoZgw6wZlG8QOj/bnzrUUaw7PNo8EN3fO
MsCNWvZ2Oe6PyjWVD8mwj7Hou+hj4Baw/uJ80cYy6S5kZfIKjmoCdYfgz/Jgrv2roMdfIzZBjT1K
NhY6yhSMUDuSZr4bepYLHj+MIKhtlqI5YfqcsBIBOKovJgZhHrTH8nzYgRJZXkaRewZu7o/56o1C
+kzRTV3HQ/GYvIgPWDyD6Ll/Qhp22cXVbISnDVbvvcd48V/1DNEZnm2/uIdXkk026Dfe40NPbA82
YPBn/IpdMpaXtE7a6LkfrmrEdBwvy+XTNjWfjYmtpcaLzjGg6zAPcfqtviJtLx7ipfhmrJIFOFUd
GMVGwvQIJJBpYoLCifWbZZIqiEKSnAGGzifhgI9+kLHOFCuGA/uExR27ZjVL+wSQ5vZ19Sn81+bJ
WuZAVt7TcYZ5KKBZdDQ41sybCCfoEU8E4cMOAjNfIh+yjqhw3TrKHD7t62gYAgykD2hKj0HOl7tM
9bHT5DBQEmCAjDiBJ5dHMb5OpJSOq6W7o4oe0lfFkMZctx2hXEzUpEKCJrj9AG6M8cMqvCUksvpq
gD1/XOPe+Y01kqSGp2xszPkUrKW0RwvhTm73RJHnUILh2AZeQUh8iR17Bj8+fFAal7N7yER1Cqcy
4veUiLNdPrssaOV9iUWa0UKB3z+uzDin03VN8M4IWE/G97iYlRiH5yGaEJJpbhNiAKjlMPGGmV2P
qwX6nkQ6voMOqnQbqT6PSSDY2Ow7HqQqHPO0pDzrEV5hydDlE+CVIgfwO96+SNSD1e9d1wBv1Lfk
HOlT3B4cps6Y55pEmt0D1rexWHxyooG4oqwzWPkEKOcTk3x6aQ5IHl38ir8TUxD95iQdkAsIlVqP
9KlBYDnbGm4hmQ25Gsvdim8rVpCcE/FSbWgS9SdCgTiWUPI4AHcIvQGiDquW6ZokDL5IiLKgScKe
PYxgWFehWOxqP1spvEMeqOkj/GI7U0RFpMb2YyOOqTFmdDaCo4+JIaRoZKq38ZPxErvkHcFWgMiG
Dp8pqeXTiynmiHGJhCcCBd39+JiI9lVziaxjbbh7yDzZOIUPUEJrRh+UofxihafCYB1mHvcYa+Dg
5ognk/KhVP2h5dGGMEvgOR5QQoHXGdhWiOSj3v49Q8xyDlOKcxcmyBwQzPvay3kefxEAil9LLLuD
AYX6vz9gBP0cPynb2COWub30ISUzbgbTxeiJfbte5awIUE25lE0C2s20674Hz2BOB1xQuAWKgvQX
zz4oRo45HSB5kFsBHQCWYP90Zuj3Yo0eYucnvf90OCaAX1nYES41HkjULI46f922JhqN+VULLrIw
yC54oCCg0aGDo8FKf4bW2+fBgcGQz1gHgCUeC+ZkrLY8l3eqRiqQUpwu+UgBISAKNpINvIOQdYIW
vqED5naU3LIUyz2uhUlLhAMn5TmnEOXfMPCCK7D8Es+xOAyhfbiUAgLSoXOFrqaDUQLEjXC5Cl6T
9wydGiMt6s87iWqCzCkvmym1gJFwPyFZu/xS/aDGpF+RIbfLHhq2WkmqZwQ2wNDNsCC5urDAOjiC
4pfIQ+XGofzMsVi/syEDuIrbnwcjhELO055jimiw0/bedf55Ir3tSETx9G5p4uH0cfuiWeUjq/ir
v69ANoi/w1bn6QKBV4HsNU58d5Vjtvy2pEJqDBbH9f6fc3VoTocR97x+lODPX1YQovSlpgbSGrzW
HMEhJb0SJxyyc3bXdSccaFhxn6d+/9g/dyZU8lix++C561xphb80URkbmD3fj4e/aFD9MtNnzYfm
5w8Dxv8yfWJyh0qOwxeWBfGb0UwWMLFrND+DBphFr3UBS1G+LcoRDnfjweTtq0STokDAP3QilqID
Tc09texo2njZVN8+fpgFtYMI+L1F6oe09Ab64uct5yFRcEcCBW4dnFtejK6RdmKzjH+1b/w8mECt
JLwyBQWC8kCQdA6+LkTJdjXLtvVEPX/P5vGweS5wDJy84ocg5vh9+sKdmCitmc79tXgurjE3siMF
r/TrxbkLhcPFLs3GPctXkteYjKNESYpF/jtIHuMuQRdmd7jArmUm3JNB0h2lU7sz6dAfMzD4blNu
rpoAh2+BkoLQRjoN04Io+z74rhX7FoP3dknyWMKICkGAbCbgHn+4rbAPD/OdwbWzpQDfIxsSl0/y
1eI+4dDH/I06SPzSW+yZxB9WwP5242DRxFzuh8Lu3xf5uvjKDwHmeNusqKH4C+MVNz7YP//+aegz
F2yJh+Te6vknsYFW/Jvupy05C2HN3GZ8H7AAwpR6zDTnvYDiTzM/qeY/TGoji9sZkmDKJdGUoDy9
6a6x45197g6MZaIcop7vk2qfcQ5gDKi8sOZiDD+8O0ZcwVekxCvQVPP//ju5rZ6WnzN429QkSTCS
75ML5m9X7/zhQfiI1zBg3IZcfpPbj1sWIiDXR/cJI20xlIo55unzxEMTMRLfCvvONjBxW0CyTIDJ
ir+SmgQDHjquXaVf8C4MWCgdIPYasRRL9d/nsn6mzx+YEwr6UAs/sCKktb2HDPFYWswvxphv/Gd+
hXkg04KTxGaEF6+HuRuICAtI34TV7isGu7SNAoD4oYYiJWrUzRWnQ4KbYplinqijdNorol1ONWvC
FxdQ+3PzkJ3KyxvGr2ijV+8+BP2COVS4OpX+nsoFFB0jOfpxzCxiBIpMLb8BPTBcU45QTnr28RLK
P4yExUf2mCQsyf3mWYBigHyfeAkxxD+Y3mAMXifzgrMrajZZxwxKoYhok9dEmj+OSKKZSk4G0Kh9
k8+PtlB1zS53Dy/yq6UF7uk1kmq+MHzzQdFd7bL5DbfKJ348NOZIZt3f96idSTOmdexPRwu9NiWk
EvfblzAzdhjaQsgyX9M70U1Y89GSZuQzBvoPcaAd43Jw8vknfHKFk1s0xD1SHWFUN+R2xg8Z80sz
Qvn9FaY7xu9TCSCnMfUh9W3SMPWeK5iKoWi0G5VBOgakOJhivdxiJgXpBZ+Tv6KIoKm2W0hnkAgq
vCc8/t74fKu+H7TQLVzMfZtgdkc+jwqFd7R50RtqF0Kzij8L8yLez8UMNA+VH9DHPfq7jOatCxXD
07PT21rn42aDYRAt1YVIzOYVZ/ZZlC1nrquPvtRejrdAEaG7BY/xLXu7Xc8yF1kjLdaiPtYbZigy
3e2ZBWenkfazkZaGCtnBUeavLGRM1eK80dm3c86ou3cUBE1ck6QifkkPEDedm/SzeMz6QF2rq5wb
hXWiJQcJdBmX7TV+zTbL3syKjZ9ykU0srHwYj0Sy/wTfWH7I1wyZJYHfb1QTPhbC5ftc3R5m6Nbx
Olkgfn7OgaMYNlie2M1X+TcYAmwzjIaYRVjt8UZBylSE/Uo5awktDxrnL3yMi4/2jYCPKIuB3vlt
UjDXOAi2DrIJEyUCRQpBc3xEYVLm3DH/wRzBHmTnywIszNenokT6hpzyJ186TOFd8a2U3pKMv5j/
39AGObpIUhG/8ENAzc2oAgE2XRoFDvQjdPYX7D7PTOZh1sIu+m7uH5zayXwhV5OvksnNLs6VEpEp
XAofl0tkA9RUNSog5TptYLTjLDBviTiH2Y6zOy+C6Nu8JvCZeI2owj2BQyJOC+Exvfqqgg7H0xNK
ab5CkUEYRQCAmcKwfTbuDaIgrSgGEEvlpKYKLD/hHke18K/CHUbyvKW/CuDnDqaDHRbJ6I7nQonY
xNe/NkbetpcDQuzHB5+UHfDxELevVOOqc3YoBV1tTPdCIa5EItt0WbrZaBBJPwiNdFeeM/SEF4ez
CyHHQLNhgdne6BvAYCldkZhSRNqMdRDDJqefYfFDNc4A1YfynEWAS8KivhcHASwaWisF0+7FZ1L+
8gq+tP4YQf0r75UFQiGVIGZq+iVc6n4mp4MI30jnFwXyfTuIkEJRLH2m3ZRBjCGES5oH69zT2GxI
Ru34B8THMgU+I5Ut4ERAcxpAEcaS9JUo0csjMDQcTMwFttCcCY3oDKQr/CcOmWOpfXM0WMB09vq4
jZsYYZi0GvKeyNB4JXVWblEWQ1pv+DD5CFcpF76NPhkFuMg5kKSvG15Mdy2HroTM89xRUEPlI32R
s/2IlxlOtHEx6nG90yewz7/xcKL8XtMBg8wY68cFFnqzAo3cSA20II8+/jVlQY5u81cqxc/p0zXD
YaI5AxfVJLtUHWHkGBPgEbGZv5zFX2HP1ljyYNBcesPgEtWYC93XrWshcJV/G3eLnJkFkVpmx/yC
CQL7LzVNSx03YBnuEHBPEINICxbIct1go4fDLoZO8KYtUiUZGq4L7gTnERG9KV6hTq449MIsYFAc
IJCPBarDTDZ4jMzZZYmWhvGJEsPfIF1gEHynp4cTp1Zg2tNf4FrnV8Xf7mWvLhQ9mCh40jT3jZ0V
mY41kgkAfnr5WgmGJDRoC1I2o86RJ/pefILSwzMhGAYhuu1/KQ1FigHsFiE4iDytx4QguvjFvyGJ
4+9DchzWLkQoyoQy+mEtXe1qF3sVqOm0/84lOdir+O/E2DHGutFjkDw/OKSoefek9FDaOAAGQf13
i6oRXmb+LdpSpsA6YEfAYhomlsNHW1BjwT2GaEvfAMB7WfbCnWz23Rqyq03arTZhWEAYH0oazJjY
yAY2hjXOgpxMsvU0TI/fSZfwOzGK+aRLOuLzDL5qgDy7Kpa0ie4VOGzbh3HvH2bNaK/6elz+wMSw
By4foLPXt9Hp9Ff4/Akx4khgaGJNJwgg7OxTgoTe1jGY5gaZQRsRPtOj/AdquHCMgx7qDRw9hl+C
Myy4yr7A10zd6gEh9Zxu/KaIocNgxjbnxrTc1Js6OXgPh4bE+Uvy3FoPhEeXNIaIBMY9glkZ40f4
8YlRXF9S5Vec7sCYXSHI8SBp6KIaFqHOL0cgt3s4NjxQjQeBBI0Ajwy3nN/5T7K1JUTKefT2D5R2
7y3kbZ6gmr6+5B4FnKi8LIIOxXpCt88+CkD6DLIZsz1WuMFEDnjaKq/b8mCzFpFrwd84jHXnY6fZ
eHhf7otosMVnmgP9/KosZ3BtpiVy2x8p0OJb2rkce9xDkiCBmUoQEhGCB7qi2x+WdOAQnymLJBJO
KFk1SOVXSCoQ8z0OmEsJtZ0eSR7wk0BLtPSyeSXmCFh1B03Yw9YUNi+HGionkUKs7KrkMELLl8jz
mhxbC9iDBcV78SnF7SoAV5FI+E2PIu2b9Zz9dHnOgsOiiDD1/GmpUeOOflS4Q0T9HzpJY8as1Ul/
TD/flb99xHewgTnnVwjv+hfRKx4bZxFufT0iSHlsEFgy+bMYHjtN0oSw0gAf2KMKUr/uQb85TKV5
MdYMG0kCBTQ5MWxHRBdGNVeHuY39sH92fWzMSu4COf74Gp0hBSn/q12awNmT8S2LCpeeWwUfBU+H
oVmjABDCjsf6tVa2Cm2g+auTf+0O/Q+HX4/eo1eqkzzp0P0Wbu4uYDgC/Q6WzQbRH67fOm9sikcc
EGVSTlG+kEpJfcR5EiYo9NAsOxIWSFGnC3JSKyyyCpuFQ/UlSpI+os5/nD4/z1RxbsvOe1hBiS85
qjIBHCOlK1LoRA/FvTChIwfHq38ozSlnQPFtRsLMeRDHOMvxZJzM/lhxsDd/BJK7GIR/Ip4qYcno
QRGZCrJCipX5qiC38u740QbGhA3fngjhFk6kONPlBB7QBXNbvJbU6Olhpdqavd8zpK7Ol1gEfGR0
SgdPncJUTE1PjWie7lQ8SyScFLF3e3l1J64/Tig2vNv5FnBNXQvHTpulBu5cYGG4sWHJBcVFUTQ3
U0G7Q1Hxb20HVHczh5VDjcJ7QnRzI3r+9E3MCVnHGIbj3kLsfP2DMQ9xhQKz51TKPkQ4+xZh48SE
brIEmuJxZ4uF/puNfs0FbaYzWOSjqbXfl/beompm14g258h2/Tc/ex3hh7wnJCDSECyA2Iyo52eC
Q1q5wMvjgbM/Mt+YZKgs8zgjOi+3J+OxYa/9Kx7YTDdJNV2Wtj8OrcgSwaR3e7tn6ujD2A1xULJn
f7QpiWgISq+w//5W0JYZfezefvxf+52790mx+LNcwI6RPoZxjD8Tn773UT84nzlELKYTFPg/sHRJ
bxJXTpyBE3N4l+DIeQVowMIcb1t37/r29EGCreFMO4LMycMAnTtEmMH0bBRHw6sSA1Bf4KnZ2HKU
SMM/mBKNMSFbGm52uzxQTmBr37Rib+FWvyX6qI0pwAhOPISUile6COoPLUUVEWXnV0I6evpIALlY
EwnkEi+fGN4wujsEcbgQFzzmWdEv7xjwUARiMnR3gGI5QqwRufEwbU4DnLVWr+NhieyMo9V31RGN
HE4nj43Fa6Erg/r87xfeKTXt3StAivwtxjXacdIy0Itw/iDvHU1mGrCVnaFwtKhCcEG6IEOotZWp
uVQrh2WzwHGLGzxFl/ZiCTKXw4iPRNh7alRJNs6Cy7ECNXtgBAuNDK2mcGOp0f3I/oWV7RrktPUU
enP+5SZ7nFstHUbiVxWSPYMzzOPldUBsDz7wYGqKhXmgOUNC/jjNItgZ6xYj5UXzQI+aDTHO9nn6
sIPfs47dB980bxI+g1GJz9S14RVWFwfM2ugdTvn4cLpTt2crY/4foG0COovlczjNzliEJWZUJUj0
pvnKYiSDEyb2H7yR8m8EckR5iCSwSQ6nYsyyihnJysCiw0h5AUiQ2BZiueFw+hF3Y3MrDGwMjgec
kzGJAOJ5HXU+nHL1qLpFOisOxdSJYDBs0DCbU3izC8yHwIpZYFil4GfzZ3OqcyJ9sXSRnkBvIyJb
DjTstKiipWKmeGD+JwB+icULGJ5PS8U3NU+8I//lY4kxDQRQ5/dhe5W9KtwmwGRPPE9Q690soGfh
EnBKw8dG2d1AI8RH4CNa2EiS5M0HMV0uKvJHoBDgPP4FTQ9n6HCqhwLan3N2TFxs7SppknzVJnDt
ADcAunhJcU42wOUFWdNDODbM4mihaBQ3Uip5vKvuMkWJhqRLn42U0QIUN7JKh6hWuMZ0m0jNGEgw
qAhfR67UhRlDwotUG4YG4y8qJcjrZ+PC/AU5peBx5CtpzkDUy848akd4tMd/qWRc2jGgpjXPz0xD
EAwzYFrw8zD+qk3G2kO7ShGLD1obVdxlK3PKYT0c3kiYFenkNgjREN9GU4lRCHHMCeeixBPjIyAS
OSmuv6V0/jxHsNQHctJJc501WPm5tzsjn9zhYBdjxoVSP6r4EACIR5NFE7CxHX/Ny+x2m11BMC+n
j8pAaSCdv3XSP2HH97Gmo2xco3q/DY7tZ4Q+6VFfmNKvOvQROabM2hCJjK5NO+mP+4ShEo41jHyY
13j5GBnNUDrnhNQKRuXZ5AFctImYon1D8HyYk9meOD9ctecIr2XvCRmCjh+0K0DqY1rrErbFmOGe
CHfmipBvCv3nEdGAH3bQ+GFWmrNs3+Z+Njs8Rw8/nxE3O2S4GUAd+cQXOqWz8N2CylCCyLPms8QJ
yhSi7g9Ut9KGRZXPoJswt2GOQr9movy2vwkcQSaiqKwzXGrvwtcLY7paS+FuMuknr+6bfJlZGPFX
8Bl4TwieQ97RJ6TahRTJ3ZBBt7TRFAnbzJBxCZhD1SRgCrwt6uxS2KXoV7JsYcITbHpY5/s2gSqK
aKoZis/IB+dnGCArHsjAdcIVO0w1NewTWKMorBi9ZyTBZTFTKk77mfkL+inQONjDoRkprUctVlk7
1ugH9aGYrHiACtw7RvotmbMdIlnbt5tqc+EtmQMhhlckOyOUbhhhTXV9MZcmvlS8LyOdG/NGbrBe
j0EweO/Bc0Q0O6DLk7ZWLBCgGiAdCL44EH4QE8rMhsZkmP4d0CzH/6/9Y/ZtXl1sGF6wKYQkS98x
zOVTwlXUxszOAVzgEQuJF2MpZGM6QCXwlhryM3xaBZkgdQ61JmERsg8uok+z67QjV0JYWJAn9iZ9
s/VUmQEoYCLPOo8eAAYMkFWrx5TbzzFzqDcBNydGsTt6czr1KwAcJlAXn9q6g57+OzgpJ0Tc2Jo8
PmEmDOo3l0fwBuY06FRu4NO1Ws2KCrekR/Hb03H1S2ggNZM5OVQ39ZkHta8WvJO50/oRqzoX/dwm
HE8/4jNJiDYAjLDz5itz5qrm8vYMWQQYtGqsfZxzYCzrkODvyMPM1eiueIymnEzZ9Fn6IeacuYiX
CesWy0ezIWkW+R1TVMib7MAnFosPKM6LO9VKea2rORsyS0IPeIDujVZMbFHU8FzM7IwlVNpvrs9Q
kcJDpNN5XrmltPf0cEW2zF3BTcetwa2pPlnyWXOG7VhcY4qsM1dRUBJC8XAqP9xEiMeKFSZ4iM75
Gw8Hijuuq4JcMHm8U94aqhy32YEaPxQ/DVY9JukYd5E5z2z/DPtXzLdwG0Oz5hbiVcoV5bSTE9ud
xTd1xZJ0x91DIQgeaI85Yg9/i+DrM2LDklEh0j/gNq+GM4MfNLI0OeEItGMBO1VkZo5k3HeLLCI9
82OOcDO6oSU5I5jhQVUhPhA7WsxYmeqV+I0fgvuLq6XpYXqbYRg4Qz74BlzUx9rx+yKanoEv/w8z
F/vY88OIXwCdzIaLmRgvMnvC8klAk92YFeGNFAWMdAXNOS+SJt8x2eQNgO5ZU2Btaze82qBK55eY
f1FDPgofUviuIYmM4RozjyWBhYLPL17/I+k8thtHkij6RTgHlgC2JAwJetFI1AZHlFjwhLdfPxc9
m57umlIVTSIzI+K9+3a8ENqTF5PQ1DMb6Qy4md8FtDfGjw9elyzPWEufb5/veh5g78MLeE0eMnqo
+rx/PVHUcnYiqhUAMoxu/8KCpW4QsNYzzhRPI08RapUSaQkglJYRZmD3AOmeUJ9MUHBcGIP5bWbU
3JQJK4SI3CQnljsyd8gIkq3Q/kNoxp6/kdb4PZFvY95M7Fj32F7BA3I3jJxBc2XxK6bLwzu8sC+g
Vwg93h8TWvZMJuTlwHQr9LR6y1YmUUm71X9T8fQTRUBuvart4i/8NHP0PcYPo5bqSMOdgNgnOMQX
bVGW74uspfnowbBaPWmwTk/WF4vXeHCSpLTf0amF7D7DZ/QCrEEsPBsbwZzsfXz+iMxZk0cEa89S
BmHJakvOHBQdY0M07hRgZzYsvuhQ/ybHj4ZgckIHTry57g3akfHy1DnI1oMzChK+0OzFV6asGWXN
EnP0tBwxrbwN31/MYxBmt8N1eo4JRn+cNJ/8xboXImi+cPGB1NCS9s660ddMxHmZdKmTs6l7PFEc
EHScAUIuq13lQPsGmYnq44V6fuqhUSM44C9ErMIXeRNJNeZL5i2YZ9iAyPqCDTp1dAAjHpXjrBLX
PgUJMwzrmGGQhfA4CNcV5qJv/uZFcui1QzODpuwBQ8dLew74WRILiQB6JNY7LgWggiw1CeQGgNVs
n2bnBcUISAXTYb6f8p7w4/fJwsJShM7/FcaPENEwPwz2lWN3PPvBhWl7epkgR/Jx4VgqnPaFgDHS
T0zZYc2xPcw/2mh83r7s+FwdDC/8RYFOxj0m0ScaKjSlwFbmsdaepcHuUrINUCDz7/8pOjAXzzOY
PfIUTr/CaRjDHNO76vAxz/f05BBoh+HJ9STIs4u86B7xz7To9qYiHcnRULr6kPefbVVtUCKVd+mL
SN3bwDiq2uTT8Y2XXc25pG7exFRMqi00LqT/qagtpJ0AE4iFkmTrfSpKq+TohVHNUkQTKx/UvUSZ
xXeIg+ZXPnegJ4nVI9susgXJ4V8w4ZRE9ZCNAG2FAVhaExa35r97Lnmn9v6WTiNT5d6SMLneIfSX
OocwA8wjdRaCEgctAO0Leh7cAlzk99wlbowxYioG5aLmu76/NrBnhBmS2cRHzib2NH6da6tgODyQ
KFLoaZLW67DVBIiI+iv7B483/+Txl1aFzIyS0RuUypOpfafKjx94b46nnA2dNCYZKkqK6YaFWvYM
c5i05MGlHT0J3rwO4zYbHnItY9loOwkwEvwslKRa4dPEzs1sLdSN3Yo4vDJQZlJPZ3rwsnduB3F4
CI3L9JbXeVXbvtdNl5qkoFZOriNKlMY8TxmKvQTScM3vjWWKYiWja6uCXDbgzvjgdDoDIJHMlK8Q
p1sDN19Nxq2glag+qC+lr3Ak1FOaJAbaLWEgCms9PaVZmdBWib10Gg5+DS9Ej6y+/NcTDF2xe0wi
HekgW/s9CyRFYjwiiZE6t+8nAKnyPq8jLMTd8DFMPR/8wEM95t4CtFpT6m4FIFjVoaMOP/m+hpzQ
L0a7kN+OksZfBWZTiY69rNZgNjpLKS4R9XSgoCT8i2iqAf4SoxAK0eeIl3sUMfzw4qq6XI1+eNEx
Ur2FmwZBtx/sIBzX5iCRi7QuI8FTaDJ3yjrDazf/DPSBUkByOeuc6EmoTX0XdVqP0yEClG3Eh3dy
bclSKqUvUdY9DY+bAnkxL3dxGDDbplUx9KsM9WAcNpsoELxggqnSTzfB5AJrRM2fwPS24oa7gE3q
+8W61Vj7Bo2xt7QTdKzVDMSNIPMEJrEdOrEU04EQbGS8f60kehVRCnLjtcIP+oQaYi++HhmIx9Cd
inYn+7gMYR1qGMCTGqWAfBt7ZEBgquVCWMda5lUVw12dgJXquCAuMi9oOQ7+l1w99KTcZdyBEvEp
x/S+I2gitILL5Kwn2apo91pLsiLWRJJz/B+ol34MAfmjLkSnaCIrnm6TmvxEunSINa6YcRt+B+L7
KrUtQqmL2g2WuDVxzytuyLkmyTBaBq9XP6PaQFrDm4ngkzMbzwCSc+ZpKpiQ8azWaHOGO99gIBEs
VIqr9GQ0LSgleN+69E+ohU2gFzyBvEeMocK9HrIvf4He2P9RFJ7CYCNQASoaLg2cHOxXIUdGNH6Q
vRO0HwJiCp7cbiIssSu5xYlbRF9tw7cEnzMhknUyN5XSrQdVvFTEeS1CBEcLus9kZHZvYtt4hHUs
39VEZ0ejvSJxRTHEQzIHiLYboQ6WimDwTFpS2W8TWs+DSB3uaq0XGQTeNBoEgGaFdIvekEnccMnh
ye5WqVudQsHIHLzofXNu/zpuDVX0q6MsxIobMwYqVhmH5L+k+DWh3agqVTFg90rn4sMBi+WSigEm
UhDjRmEiHgA4xV22wLsVFt40EIXjm/nSVH2UElPyoUkRWYvyupSYqCJr1YL0KYrGr1HGUIxD5TPp
OXDynTHhAI2EdRUXrlk7QrjY6fEh7L6l1Hu3O6OpvLi6s+HOJYYwhPbQXCXqqD45+EC3CSIoqJ5l
xpyBjpCJkDtD3E2U21g7wTSJ8FjKX2WNq8IYYGEcTNxfV9QcJtmPgcXljyOx5Qq86gMH0n6OifNf
8jkJcwAkDmZB38V4KkoXcKppJeqcBB5isa+bwztc84DW2E18YMuHptkQdCEoNuNBJKNwH8YVidOi
wTgRaE/fzoGK/BdJRvzTpJ8IrJkeVOeWqPo6N23sprxy2PFzirQMJGUJW6alwFS4RskFtQm8M51b
JfeYd3SZd8ZIKi99DA2M+WMSdhc1outeT+MmE0nckdgmzY4sAnUSgP6KOgdZWuvbrCi8rqJv3n13
PP/zButNKhNxWj9TqUGkAi3JKX/s/YOoeCQ04gw1sJLCPGLJV+KJR4w9MCHoNOZBm9VNkSelPE4Q
YgLijQna8woJCIctNlavHkafu39hyVC7Cgf5AHbRCKK48j6VROIVOEtCu95N1VOPv3yGoOzQFW7Y
ETwFXUuj2S9yKHpUGrWwHmMmqbDFaVXySTTtafovctbKdS4VJHeJaNaAQ0k3LdhFxJiZ+jevJuY6
cKMM60WYhchWQiJ5zorOWiU/bnaD4rs5CLTIkMt1JYhqBtOYcf2O57fQHYOnqtJmmAtCT6RUcTHt
CviLBf2oMkb+wgpnH62qwJt8cmdR9jbGqsVAISsesr+sELeLuUVGUt2CXVsJlc0i/hKLwyAS14LV
pOS8yOjjphijNYlODZmr0qUmtmEQMXhC0sICI+dU+4sn76cxcM/H4rkwDmpJW09IzmqHOc+PrDDN
bDXOPs3wn7JA0zrwKlA2C3t+r9Llv9kC+29+SKmKFjWF5SucU5iQTkysI1IZMSooVEfM2/ENzr9Z
6LJV2+zVxpuMA002uZgp5bYuapiYP5XUzeBpsEtlEr4pYQ/VsSwrR38TL8cnp5MxzOJVO9aZhJX7
3Z2yZMD6RInDkRhE4GMm6jM4KIweYBWXurgWNaaxoAoEtDqcxbxyadYlRbjLcOcbEDLD9KuVKWMi
7i/SPlQOekSvfjwUfbyWSAYybinosAkMjTTg4eAqkQ3GTqJvyLIv+4pIuPrGHSHstyNGdA0AbWww
9Hlfy2RvpvpZSUK6+UrloOP3U6bloehGPLN8Z2Z2NBY81Wn2Ky/kvWmeEx/8L3+MTsqWUkZ7mbto
YL5P7WL4NNhdE0lnBsHaAlkPn73/aLkLKvxAZAgn1RRKS85xqnfppvSHrVRd8PYWC5zbCxhS/tQv
J0M6TbpJiwFCdUc3qicwWUItIN1mdARB5LUK0WdBAdaquxINkSzBoxwXqAZklIEmWI8hJrsLJ0bK
/vVmVieZ36XwkZYKvy8ifgwS3Bju9BqDD/YsH6N5ps+p60e/ueo9A8i3l4Ihjopr5iduYDBmrc81
irRGMrZNxx0uSSHtFJAu6FXV7gDjrAN1F3ACj5Htf2YOV0PcxularvcxqnFuCL2MKdbfKNTTU8Oh
nAPgyvG+mbIl5n9TwWoc4O8EW+2vnIGrwHTC/tyA1DA0nJzRtilZjcQUim++hU2ShFaf/UXxehzI
Z65MyEGRW5LypRmbN4tZo3OEixY1Nh1AZHF+TwsA6J0wtVZZNfCJ3IYua2Tw+KqXtPpUWf2mdBEY
GRAQ0KmXwAAwxR7ii79oOdO6oSuFzySP7xyUjbgylLs8vbqQ+1roDeVfI3bblLS5oCn4gP/is9kC
e2ASL5VfOqP1PiKcGFWJvovSn0YW7L71QvOzNiq6zeepnxNOZy4orH31zHHacShgoeQGGyc0dWf2
PxqkDuxCrEIv5litJB57VfuMImgNmSbSo07dqpM5zomSHBhdj801zeqHToei19hoZW/KiS5X4jX/
65i502OJLk8aHcxQuJfmeRCnr56IQ/lNeia3SlzdtVlsp8lwB9kb/bcbMO4NchKFDYpWJePyGSAm
B1lB04Mr02BwUcBFOiSezMbZRp2nqdnGWDxjkwQjyDipyDsPjn5UWmP6Xg3Dl4leSJH3iwk3C9Gd
001RldUENqM0H29t7tjQbYt/un+qTASxgsWU0jTjPYeEskhMqqY3bH0E5Zyt/vQhhDjdZpuTsK+l
v+rN+BD+RxF8ReamQB9Cqaj3PwoAmnFTpnQuqxarED0O+5WLNIvRPGpzLna5VaqBPHE8okPiqv1w
14qKlKeX2IrOqEMLnLfpjJKqGd2EbXBe/MQ1SvZ74c13dRgRvqL+dy2vmnPFqhsTLoa9uglRZUem
yTWa9izX9ZqlGKYISsAgLQyXcUOChGBk+MPHyhVIpUnVVerOCL0xLq4T6oOX/MYsWjpZgByOv0yH
tzHXI/pM3KCLlKD+jlMF+nuGvrfUn5pb1sdgccqKxVrJmJ8s7AZbM32AfGrtd/Dsebqa3p2YUIiL
6qCRtSRU0elNfEH3UQKpq3rwWybPQKrZE2MIlI8j/YgoZL7d3aX+V+40S8eeVPIsFQMhMQl5eGFu
5Qu6jWSziVwOJF/ciZrmLmRlHfA9+629GL6qBWpwjgtRrUmhnzblG2xzPrkjfMJFhggm+eomqnFa
F3ODufwnRyjwgUAlbzJR8081YiwT8m2N2OGGI4DSxTg3BYDfCsY6aRF6JHCDSX8zUIByfeoE5Aw4
H+cbLXXsON+BFwwQ6n06bHo53kYlXtrZjT0Klo753Ux5U1n+tlOVfB06RqYXFdgL+W1hZpJZzD4D
OkRSuC2goC1oodTyd0J7792fpxiGXFB7714lJZwBjLHM3upNX6SIQVtbm9LXaO5iPjotC44N9+mC
7sMU/Pg8uUL3q0KEfuuAptl16yE6teq6VslH0hRIDVVyDtDctotfk1UfFUhkxeb6Nib2RfUk+14j
aV6OSae8Ttro+Nkxaloy7akPUg2VxFQDQ2IKOe7E8osbk8gWDOhQm7TvSJpI2NPXvfI7L8ZYJ+0T
fMUQ4qWDeQtuapQ2oo6UEQJsi4JfCZh5QQqb4mEbqzytGbAqLk2CIvAF+oxa6ZQ1cQI6yYpijT4y
ffoRcUsdbt4R8Mf7pCAkaiT50RWJp6XMNue4uLeG7RYoK/EXi4kRKg2sd5mE0C6SnQEWLaKoZKcf
F7DgQ/lC5qdiPqkUinCriAuHVrxKymWJ8WU0ccOl56Go1oMEUYbiSiX6V1QPJf4kafGjI5nh9q8p
gdMl6T0VkSIBepnem3oozmLoNLGGBz/edFHl0BAsN1r8Q7kZV0xdtWsEVVYBkb1Dos1qmoazgjGe
yFu5jlbBtNik72yN9NwIjhXF41vsH76KQ0NRUiedG04lMztA+x3DjUW/eYflVtQIbJjab33CSdzF
IhFnJiR3zd+rkmDTly6ecSJ+VlQvJTODxpKZS3YPszlo3cvId4LGyydrhCcn5Il/C1smXFm3L7p/
A+xCHTDSHBcJOorpC7P8gmsq3ivmwLmTM9XKPrI91aJbqjC3mUgV5L8HSyAJD2ZrHaDYYM3YlsX7
9rdMX9AOMHaDAMOXwb5W733AYJbxx6QFkjZ4nyM9s7mHS8eNETODZ+WDySEvq6CM3/IjzK3gs7f0
19ZqxCxdsymFuXVR4cP0RfRP4NAW7CxGX21Ls3fw8r2yp3sLvRgrPaJE/MtrpjlvpIz+B8I65tTB
N0xK2n4oLqZPGKAeoJAVMAF78k74upiSLRkbBlcaeDq9Vmx8y/c34uJVynwFQ+rwNGnzMZq0nhSk
Dai8U44bLufVhZZOLtRvglAArvi+OJUrZpv8Rciyv5tn/xi0pdZbaG6X4rUmQY0jkCOES66Fj2Q0
nhn6GGGHHs/XXdIdRjAPLHhzn8OM/iXaeiLP4r3NuR+iUGZH2Wrf+eCg30WnQyts/jp0iL9W+Mly
Dn28lh09AyRBMUmEM+pYOiSp443WL/NLvMbnJ7RFlEHyKY0cdTM9/TWDQ+Wje5LiQgaGi0iDXRrn
HPBxvhQLrzKt/RWjFOUQvXj37GsBljjkqjP8BFXaL6ZcjCYQkSz2UP5UuJEbxoG09mfBNuSn16xh
wKB0wXr7zUgWoGy9Gr+KLf2o1dx8XnZPnMonAaQE443Ay9aDaTG553N/zb/nvzE5Tk5zSygAQgry
XmnHLsmm3/rrF1p3vJ7hkfQH16epuPTXLBgmjAiNYsbU9EoyBrYmE3OHAABeH7QAvXR9wRWQV7ME
uqeQYV2tLfnBdoaOwZa/SIwiwuYf+hiMQnBMYNRXS6JQkWuQKa36eOB3JbJumsnXRtlLCr4rjZEn
1/fBZueqbt2e0TMzHk9GSe9TbxD5/WPiibsc6ANOgVMem2A19+aqYcXx9Rhc/xOElYXyVKntxdkn
PENaI8rDkUP9xmKWNtIZ3SXNbEeX3aJxBlfmRoTEkVHGR/ytsT3jI4xsFEBAm9+ckKtyrgywVWWf
woZ6mJpEFMDVLSuHnA/anncRjRwA3JVINNivsMnu5q8C0hvNbLjtdxjaqJMMWExbXplVOX/hd/gi
t5tZORoS2Qk6OiUR/Md1/BJUK7Z5PtlY8OuiB7XCc88kI1bRI8Ia+UzxjOLZMJjun5HMcAW5F+DV
rBYGmdUyducysGRgkGAWROWyR6FH0csldU+MJ4L+DaE3+XPhvF8LOvAPeZvuM8JtttB19ce4Ce3R
OOdb8bPsHAmyCx6tahXQoH2gFK7m/g8YGmSTDXA0dJdrpEIeUu+V8t0rK2l1q/Yp5+IjOVK86Nf4
JW3w8q2iY5E7wbHbI1Fx0Gd7iUNRV7ojK/Ri7rh2Cycy3tzG+cOWKAwehVj73gDwjYyl9phO5lE/
URoegVE6Xr/ulKX4xCl1MHeh7ERkSPzXipIGt+TbDk8REt8DId80F3mNHAWr0DWS5ZEuxzUUENax
pE+lIz61TcPnuTtjfAlVmzECrZMAvTjpxcolsGSr/0VXai4sWITxQfhXrX5SW4tPxkrYpF7/NG4C
TzOSqgwbF7/Wrkqs5esa7R9vP/ingnang5dctU2N6oHxIzvrLbbLDRrKtw3b+pXzAwwtwaluIGUu
niZ3lZt4NdQ1AwoBwSL4O76/lgEbTDj8snv6bou9CcjG87/NnX+QD0S5bd47mlEhZc5fIVvpo8e5
ueUKMbddzuza7MQdMts9N9SVDNIZl5OC8JBlI34HH+W/Zsf+/OzhFxcEdmL1mX7eP+KFZKVCX47H
8KfeRY/gC0yOG5/rU71jr2NPtuLbTaN7y3tniMtFDsTM/1dId9fPKN38E1I8yZO/8hNwUqb8x+lE
hOZSd8ev8TTYxQfQSLQS0aPbMwPh5D+YD2wBH0pA0bQtuDN/QqrGeqcvo6P6KbNkqNKTpSdusZGp
mCgJOj+VCFE/NUs40dN1s388+Jhw78lZ/ocjf48j7kTXVdkWfIRYVl9cs7bNBfcvU1vzgxZA9cTS
cmDLXT0HwHe0UNALr0mjtsb7+HbJV0TYDucuQNzttWs8mfhM0tV07NdaQ8znwmWw5p/jXcHmj3YG
mS8559gy9X/NN0+b+8fFaB6/0R2UeWaba/3NEBekxRyPrG6jC/x2PlmSWoy1yN9uFZAAl0GNOjKu
HKYg0rhuJSs8qChIcT39RRRRSHVWqc0SfOOpZQh4z52f4LeT+Q6jZicQvr3KLrgXeeRc+to5KgYr
twCuFh9suz3dSvZXdhuX5xJLzuwAJdliT8v3IO8NxgYbyKDXDq7ViQ3tmK3bu/ozZBCuigutly05
O6iON8xBsnV+e8bXeGP+tsYqeqLeyXDXcNrdmHsExwWSbLS5f+9/1b34ECxjxUJY9Y9phU92lXML
0W/phB593KrOPABBA7TSf8D3scPgcSGzlsc//Gi/QrJYV5iDCXGKD4nFzTnJkZ/c6XuYmGfpSL0A
qPupZRzSdatvUI1jrzH5iBTYHQfEBwExv9A8bDqqp0W7ohxtmeKqa5jMPiKIfWvfC5fZIQKaGdzm
JNxAaMgvI+6vqKNVgM7/nSf0h5IIRtre3za39NVv+ifvUX7KfNLQYR147ORisKu6wLYKROavlA0i
t+IDr++Q70TnhtidAREOp6dOyKalrtp/xr/s0Dj6xrjlDjOl33zDUXRPOLGOups83nvjKD+mDxJz
bj9Mpx7DB9Dl1aysZJNAn0glyhfn9sBE17xilwfrLK61u+migvhv9wZZmq1kiyeJYPUdDloaLY//
vv8Bhfm/ct2YS+06rp70Uzto8JjEv7l/4Laol150VPo5uboldj5d3fkb6OeNGEfGte6iJf3moTSv
ZKU78mZWaE0WuiD9MP6RF8nEa1NgaVg1+5j6XLDaz6/piPsFsXblcMBawnmxNl2SW4lQsrUH6ruf
27hekKW88T/kb/1IL5GDAEvmFacgPX1YLXc2TvS3eJyzK8/Bk2NL3wUXUhT7ZUMzDLwLh+hw2pKO
vpt4itM9YjiKzsUfDz7uhuAUfCEjXqaHm/zIUEk3bg3PmS/5YOLzQGAob5g9Nt/BUbI1GjXwJq1M
oEZfNq78nF3b71fJ5UDdsrD3Kglfkjs55QcmGH0leuUy/R2s3uuXKsgJSzOX/k/y0zKuoFxjg2d7
Iz9mXqY4re14le7i7x4BZrlCAiB+p9fS5s/9uo3bG580Akr0/wJ2l6HAhk+WLw5mOsQYIhQcZumT
2iH9ZC2we/DFatxh97hlD2i7Ztft3ONYB0727HjDi9U/ncJ7A93Q4eANLOUvIh7LkW3gqdj3/vEV
s6Oz34LMMdfakanmDRuE+74qVsRvEnC6l/xxE4oLIigsGULsRnyftoZx5ejOLX/H3L+chWnEkAHA
r6x2x7lz8Zn4u8ojOJK5vY92vHflHp0MtsZNafnHgI7bUoQgvR4/p32EHfkvd7jsxDAy8FkMVD9I
s6icXhnlN3vEe82FmjNoVeLv8PQLTQQlxuuknqNpL0HD6e35Evi2pZWnebcIcvgyuxMrUTnkmHYz
ePemfoxrPrsVUlE2tt+BPeYPG7cHyXYrf0i/EW+OjZ1rz7/pGN9M1GsWzmGMM3AOkOiscptbJJsV
1xw5xfIxp+cRMafY0TVwgz8GK5oXbqebSLLSaC3WPY6IcFdCX70nGEdye+AGG/8T+UF0HodfKiFy
pjiiFqe2nQscQmgEDaYYqHLRIZN1Gx96rsv39rez3zYfeGgzXeNQufE1J8SHbCPrhi33QMMLVVfz
WXOcfg/P+LOxY17DL57QQvJopzFBuRifHDzVi9TzQ475UHZQuHAczdSUZcIGwH3+WjOhIwSRk36I
D+ohVrwg3jJzIvhVkq+AFXDulwEKp/uAN4tx79TQAN/nitumrrZwgWfAUjPpZAPfAkg5ejkawxVe
Inv2FKcfGL1UKsN6SddcwEaIcpYPHGK8usoPHETSClLnzJPD7i/DY1sk93qGUD5m2ZX3/wqYkjr2
t5J+xSRq7PyTgvKUZZzbPamIVGm/vBV8Tyt/3dg3SS15RL7Uxfc/2m4r+tkICDWks5Ejz7F5OUiZ
3BslrtO28h3nFlX/aVi1j94pk9ll9CqijfzLH11zZUC0ejrzMUoe6Os3s2vZlVj7bMqEv5yTY25z
y10hcrYGrBrx4Ud5hWtu5uUGIyouUcqD961ETkoi6b69EkDZfEORses73yUX/WAnc34ASbr7AbHQ
kStpK26bgz0d8huNz26EMq1x4VYPCQEt1livtZvKNGRFg7dfEXlDECE/D1dDOKTOuwWT6hWPed7q
aOYj/Zy1c0Cs663RrQNYYAxXWEpUf51tOAp8CY8uK4swO+WA/MAEWIrN01taEZNKsrLnAGM0VeOf
hi4deAG+45PpO/EVeFpYkWRk6yoD5PcGkpp/Rj3qSs60fXa7iIpiD7FuMjbZB68HMpR6J1Wb/kXq
wIX7gTDlACkBI4RcgF4ZDQUiSaiyOdmd8Ru5UAEsgEd6prGvsxc88N10Df8YwHFUgAyiNxD+BDYC
r7/8nuf0AG1QUgsroxmEEZsW6kFcVbK1eIUnGmYzv18Hdsb1m0Kd8ToaG/cJjwzVBwYdmnHXBiz5
rFmML7Rs65fwSQQEq1nXaCyQmPuJqPjt9hBCiNyjaUMYCf23Jap5Yqt4bo/IBgfZfmvHZJ1oHJTI
YjzmqKi9deyLmLeX3TX/pr/6REzkQr16Bd/6gZ/KmEnPLZddcg0/a2EOQE0/ZiymS4jKtfrR79Ue
4D/baMFVip7tgYyhn/aIbmZwm3tDj3kpbKTHcOL+SzVElXUGH0MnsXDr0E3XzRk9W2XDlKap9kDZ
z1SMTgbvwifxYkXVJMqrQPzgooiSYH4McGX+ojmfDp/JLflA8R9vkZ0uQr419UGTKHCJSZIYZP9h
8C7YJbjkoqr6vYUUAcOSYYS+K4251LmVnJFWsis+dGhF0lXn8p/aI6IIWGv5CSS1QTbpV3oceYo4
upDBbsOPKPlYRKeOCpgOIO9oWj1pPUFhJm9wfDBKfUCmfIQALVhb9LBUe5LnBIwFSlgoud+gcoF+
mQ4AP7LgmRMIIMm4JXHhR2jFJO9F7euE0wqYzGn4R7eXhImfYdvDmpmzU8Xf+MO/ZFckaQUho8vy
Q/kEze0VG3NNGThduspiaCgcwR0+meVhMiRuS8eNg+Ppntw5TtyAAlc4Yay9LWy6Gw53KajDS4A9
XNxU2euupAwlb4vgYmgGZzVxdWbjN+7f9ceAJfKF0Eqf24CJnf8YZLNZ8YUt0vM1ajpm16sg26Lm
AC4CHLFq7Yht+QP64Spx6wFEF9dkk8vM4pseAKthZmNrsDPxUx/QAnzx92DpbqlbM5Cs0Rn4fah7
o24FzXZxENamuSyLLRJGASOgF6yBveP+1b+SrcENEZmpD7nytyQItD45LWRLBovwlJBTzvhUuEfI
fF2OO6BsBELwEdnGBt7VRFsXaaWOpHUJaxntjh+seeNIhAM3/Sf+ghRqJxfse1Avj6MdP9pvcC+U
3MGc7aLs0Fb35X/0Bo2xIn048YucbHYDGMt7NLryJj36Dxabo20pD39fdFmlLfv8e13vGPrCDhJb
V3yKX2hmVJ4i7qaXuRJkE1Bv46s7juEaiXcZvKTD8N74V1wO5FeuMaDIdMtWpD/q9owgS14lqMzT
grS0k9ythbvR2STrzXVnMvdnjSvjBKTmSOaxTLXcGOl4XCiwkWtpC4wsNu3wErnC3/tw6v7lMlYE
HMU/wJ+QuhM8T5l1bWUrenAGNYczN4K1UB6gqKNO+TZd2V+yLbRHzRNyd0DJA52P3WjFPXcsjx1J
WbuSRQMCCUL3ZBW/pcOYHu67jaSPZ3STX25kDBfrfs4IKI/0whhPeguI3GwxwLSYojJCnEEVM2id
zBKAO2TsOO0zy7BAIgLD9bZktvaDnOE07IfEuhHGPBQ7zKLiKqSnNeJ/4KZ6RTthz/nJdL6cyKHh
FzjFeaCvLKOBpGq9jU8Dge1MmkRehd6eB+CZbxk6VtwgbCZM98BJHv1nRBVH06h478pnZ91lrvBg
juzsBy6AQ9keWJxjO4rqxe+84aTb9z1dKy/F47Nd41heS+MOXMVLcsPFspitJ9zGQjDw+N3eb7L0
pg+MMwyXIYmxeQygmyN3Qkw63/+IEv562yRfUJIgzUNkK1FIIoFpfsx7NexxVrzkPQYMuG68awJU
2m32rE9t5NJ5OtFYpfXP4QSumS4ZtQh/7leFkIg22wauM+pN2qvdncpT0Olo8+kF+BZWJAf/UIjq
dDNO1FUeWU4UnMVgtZsAOfFn8dEJtvQzIKsDk3GX9nP9vI5oeXGaU7bPtLuT8sNmV4JSeWg/w0/m
JBdYUWxczUa5N25LviWqCjgSNgjca/MNxxw+4bKzwewM6LNtAA1YL/gggt6BVWWLT1AxtLVmGY+C
7xdVyYJKjBxVDkpojs57wybNHCLcUIwrfxWuOtCenZ0y9L1y6ymxAEbJjVby4S26nCkmS82e2U0r
gvfCOauOoeE+3VH4xTf/NZBjkX6URwWKIpP6wYMddOio0/DXJRf6QNme/b59EUO7EDYxT/yWui9R
72F90tJ1wqB3+q9BrO9LBjzBKkke9AjMHG4328JSMlaMfnVSX75DCIy4TXoHTpc5e0nxh89xIphW
CDmEcjJ+mYBHEKxwqt8FHEHBcRxOhDXUxwZtOCzq3kA3gCQ0cRV083K4VhLTmhFNOv0MfkFBmIam
ZZ0PdkpyLL3z1mb2RaReYmfu+ABHCqsbrnWQ2jJyaRort2YdX4wK4rAMxQe8IAicgOEPEx5Q16j8
hmarQoVPAM/jsdimTNlPqBdFnnYUyGj+ZptGwsCWGS1Y3CMU03Jfdkd+LtaOs3UG1fGeCzr2CPf9
T6N0QGX3877AOuTqxiYajR6gwxkRSBeaThvPXEb9vzMLDwQW40j+GX2DalbVZZsglgeeyBaNLI49
DaNAvyR5Ht244nDmUL2f2wM7JRs75REC/QJLBAD2PccCNi+CNM3wWJDB80euKzF0PwHgxo9J3FH6
8P+H6oqbl6TdJHMtPMMjaB54NSuae4xVlV3VcXGww1/h+OQ38yP0gv7Rb6V23ICPEjj0D/9Hv+Y/
0o7sxY+I1tfCzT8oKw4RrakN2MAjYhUG2ZQpWPsRG5+A/t5NJEUYJBnnoefierRKen+HsmSAPPpb
xpsQ2mb3Q/G9bXGS99vG4fQFooGQq3OnLxrTdJH4RZpZ4Kg5e7oauStqenI4V+I+kfehumuZDBZ8
xsVRZ5n16fq9sGEZq/0MdZX4AhE+hJ4w7ioQUJgxMOFMntKd8BBSirHPwXDOzj7c7Qk65Xdb3xbZ
ZyfPMybOC957Yem8OAlAG+UbsMCGu0ljlYwpGNFBfDpS7NxUb3SNA+Ea5NzC+Gfecm+/60L2Su65
3Bj/NWSMnAST+IcVughQo+Nmyq5gY3XfRSYvYOOQ0U0sQWync1Kj+Sz3DCZN5VYs9nhEyLMADoVF
U9A2ARIqgM8t5mTdRamanrTsjHek3+cRRmVaB/sFx75yM5/S8JL+82uUENCITkDagpqgcBBy+GO9
MhB/dif5EYIuiNi6PzVtP2CRo+OcnJP2KFWMk/IPvB2A9Ph3bKGpdoQBG/2Po/NaUlSLwvATUYWC
gLdkUARz643VhkYwoEj06efbUzVnQp9uRcLea/3rD5FwTG/Yvtns54/D5hl/1QDVqb7thdoGYTge
nojoiGx4ZhhkZbvicRRCTvkHCWPhZSFwFJzTD3RN9W5lV8OWFHJXsY0VEgIiKKzqjqVgXB4RCtHM
I4hHlqbmszuNVMJs8QBj62GeoDBju5Zq1rbesd4hLMYZpHYpevpE3eVHtAMakCXZTv8dpVhXmB1e
bWxS+XW6XWreExsB7IPn5MzyLC2QDp5wzEXGytPW29+BQ9n6yJNT0a6QUJ5KZkPCp4rYW0RVR3SK
YkdEvnG78BPPowibFi7j4o3GM9ZyF803ki767PHihAcxLgPO4Dj4YDSAlytaKsq6q/JLBYS8lw7y
jRYZlYVBqI0waO22Y5fRI4zUb50YNGdGwQ7RTwf84MuhTTtUPLV8/f5yPmCrYgTItvGZQ7UlqJl6
Cyzqv9nqJzuT6XwkABA3bVRtzCYurNetgppdlNe3GZcDRo/OxJ+wDywB9zVK3CguIdws1Ru2boGE
iRALaAshAgkT9aSxKxBWFnWM3g4rVJJ46etnQ0T9WaQFhx1dCIUMPSA17XpwxHICQcPFCGShVL9h
W4XyXBgvTIufcTRyqM9JjkIJz8LDZApIEgRoXeO/9fAMhuhawECZoW3CFe4maFztWwT1+7DSZ3gK
cEfoC8ThO1yexyj6sXeYlKLyFD+lzwaLbk4HOR14qLajPm5P2vQz2GhLadxZHUBo0dg5/i7Vkl2A
iTe6c+eokCi6Jp4kFmktpk4oiPcmxO7lP/aveMQQ3H66xnBSvh1a6jqiBRsS5j0+Mke228uX9WPC
97Pk97i2tRGPsT5ZtR1dDPvcFzti0AeAoSNPJk08uWWMo24J5iPcJUjMrPc6rmHWvabdZ3tMndey
71bHhpoFP7BbwtsVc1FLc2D8PZBfxDsReWMya+ESjVlP8VFTTY9BWOBpu9cW9xnIHyDFkw+osUpI
G8HIDWmvaL8T9i29n+It8AE5cZStXs9E+E0bkM4yoKpkf2wjfhfCZJFvomXn7xZuF5ndzG9xo41L
PRS53xDVRtua0AwuBGkxJJ0cP4UQOR0fnAwmIMfBpCYD0iW/EdaxshUnr2NgH3DqlWNP3tM6zhzF
fi45dfg0gz5rsQxCwL3rof5bj7cHIAE6TkSMqFXB664f7y22fPXqV1QlNgRX3h41nHLUiHINOcvo
5chIyUKWHSJ2uFSGc8TdlhUhzl3xixOu3RICnwhRYPvjSXf0LVp4IhwkVKHrJ5HcAY1bzzlgT7rw
ybiOBKcInZ+CZf34KKY7ZbVUjsSsvPe5HbUIFnv+Q1PgxF+4UFhwcyv1UbFXYGVM4M0T+DDCuqaN
jiX9K4xYdgFd81AR4a0NRdUMkH4a5r6/jIEUR36q2aAkVE8v3auWxWE61qPU3LfU1BqpLPvrm1fD
ShMYicqSvROBt1tH8YrvisHhh5ZGY1/UUDVl1LEdvPYR3OhCe27UvlrnFX4bA+IRh+/tgT+zWl3I
yIXu/YQA5JSc8Xr/+lYLYu57mXHyWJlrAQUa5BGMi7B/OsP6/CB4AkUg+Kazn7KfY196ony8jbHo
9KDdw/qqFmUfp+/5i2EW40vAeGWiSje4axjKZ8H1uWxHDiQKOigQOJIkIL3NYOsiRx47XAEtgfFp
cDGFLz4tu2Dq4KIDYA871rkvWfxLM26O9NoebrvmlaSIeh3nK+jq+dgHqWC0pxHPa9bkmJCiYt1/
gYYZkUUANg290TDOPgiLXjPdGy53gkoAGqnPyFD31vpOnkoJDmIuznNhOcd1D9yrnwA2MZ38paKx
hmM2C3ZbCFD85BOXv8uum8nbFnO6akOK5Zio779hDQkcQpLIi+kdbqDDGUjHId3H6/3OE+tiGqn2
RYqwhC68MoGuye4i+sroQyxKotCjgcCTEd28AhwVOsz2WCVPB1vKVoOOCeWGYphNPreRyrPOZRMd
gypiz5joAljQK2c+HcT4QrJhEeAFFgvSEit5OJqlc6aV6B/TECQslPEA/0DcIgTNE2QsoCuI8/Lk
IZmXGokRJnnYlH/c6y/2XLMHst0MhbWa3Ggdib0tvSIU7b+xTK6uSMjpzz0QUOGULBpIJkTRDeqB
EytD/Cn38K92uTEyFm0Cz6+CpPbljolhBrmyO5S7JxQqQAi8UZsuK7aRLlCGzjvK3gx1qM5Ks/Ax
W85Xh025LJA6RoTwtAqO2QgvF0qX6E2owAZz5ISq+mVEKezgtA9kBdEKtT32A9jXPgBvDH1+TZEu
CmqutmkfbmaA9ygvNL3UqaoH+9i+ZDojEm5uKLHmSwkeWaJqThOOe//WLDFrRH/xw+hl8NqquRzc
HtUqT5+B8upBho5QoTrApWebUb/TVFEXwIEZy9OBFl6H6zJb6fI8H660+2jz+aSnLodnONGKeMxS
fM1yZpr+uPBR/9OFDKXFAbIlwm6WYJ6n7PTNXIoKg2oZ/FwDJrSaIzLE6oGxtwUvEfIWNtUbDJUW
Qg8zhUd++JD6bWk/o855jxb5UdV9SXU7oAu3UC6ZgbEy0InXfQOsrvcY2AW3uJ4+oGQjB0+qv6+T
/qjLYg0Xz5UUM58UUwqBlg7eK3/bRP7BGGY1moFQPh0p+IRlqEFLvmOgIYb2UN2AdENSJBmWQjKn
bMLbErtbnm49AJtgcRgBpcygqLx4CNm7aWKU/Ts6vSuvmAprTK9mXIkjXEmRjwCQuZcIUN2rzor7
L3oT+UqSu3/9eTHNWjc9ZNMw8yAdnLndPWWJvx/6+o9hy7jOB9qi8p6RcoKByBK9xSpop4ZQdoPm
eBN2FNcTbgFqqNj8iEnWImcLjKpWsZ8SKcNncktIiRJRdChjLeo85tgqw4kbrT7+ACywvyNUlXwu
IgtOWN/BLguRRB5sTqRHY81A0X6uy4USihNTBBhX04qrHssU3d5ExCjBc4/vS+5lI8G45Kg+3Rua
OAA/LbnpDs1MRdBI2O6ldba+rQ4u34KjOC7tpnLE8A8mDXOS34M7dtPwtoL6BetxDlWQWbyr5laP
z+gQQhRqca9kOXYqf/AUdrGZhVEdE0/A2JQVDDN1VAnkdsusxELUfNR4hUu90M64OyhzaRbTjb5P
FHUjuCksSiMqUxHaoeOBuwYBwtFTmqkhinzKiUlGwAKStROGKAF1MvZ02Z7zJVklNgo4omMFw5kX
Njh0kR+vV4R7Cj74NN0FzoHEFs8rJmoXSH+SJSyPJtSqtwVXV7JUB0+BfXkGxE43+Lp9loAxFpoy
DmSwwru/WBgJXaUBpRHobqta5Esw7i8iCQXbnzhecUHurgL53DKScvGdsY61Hvyqe3ybZFjm+c2R
PWIBKkMxgmW7qxwzAfMA+uoWLrgwbxSiNhHFOj2Bxz6NbYa1rEu855f0FBB8PBVWnc7OK82Gv8Pw
FWGlw0xLP6pOnpAkydqOkgl9ApVx40Jfxq4Pq8D7hItD1YmM8HqirmOl5AzVlnzk2YYabj6TOy7g
DvNimxLvBrXVGWBXdbW19c3Xanzmv7M0pOLIj83qHhv4rw3sz4aOnse4hINKpiaxbOJ25Pak8oQx
+MvtiD/9sZ/hucslwTSIl55UR6HQCLMAazasR2I6yQXESz5GjjU4XUIb4YdCCeOOmbTgJDAC4Xke
+jl+bk0XlV4PUtYV9EdTAr277x0ve7DwlHr5eV0rw/luCA85I1wNG9o2QmXXPIAPG5gFTJkOT+6K
TqaMyMCeRg9lhxTpJHXd/FoN18OnrVEzB+/LN6CfZBoIrBL00C1Q8/+ATFhYB0e4AKV7kr0YamA6
wYKD0TL+FZ8ZOYsg3d1WWL+mNKujbW6L+7E8Yl+CU1LQA5M2bn/zBitpgqXBi4EM5TVZxSJRgrqa
pR53Vg/O8joVmOud7pIwAJ5LWx8F7SxPrifUoSo3D9ekAJnlnqkc5TTEaEdyDI2C1iarZ8AL0ZSI
pSvML+J7s95MDS65dCLpdhw3H5uRBrMI4pOp7cXQ/+7WX+StS9CT0UmHhhBeUfTDM0O8QgAVfvHW
6L4HvbjDQeb9OeeGVTzt+MOtTUwrA85qOTQQZpnKzyfkXquW6ebLqlMFI6LdSIXAQvD3e7eMP+E3
nuRH7E+gLjFit/JLv0yX4N0SGUSYA4xOhMCxfl7IMONOEu/QwzcHK+UaiEi8VA5GgfqNq6V0yqtQ
Pw0+wVV2ZecTHmZweYYhvg29HDCAQtEAYeJQJAO07yf21gAovMSwh1ddllOu22ngIsRTqSY38nNJ
H11eSS1rwISTT+uwDdPe0POTwcQTHiOgc6EA8ywtBbKImpZlEnPBL2Egun/f9uhcHGI1MP9xKB/W
sEZYY64uqUH8HKAwf37dwQm737UO8QDzbe4KDb8XVuxhjIeH7qBh5TbTx8LCSo/4CeYpv8Zu/EOT
jqc8Nq0oKt8iAZAsxXcXMUNlDCaYjpgkuNyTHcZ57ynoRrkcvwIwvBy2FMAw7PnaGn08CShxJvee
0LRMXmcRaBsYXjqpkD1sYLsZv8T2MTA8g6zBaA/VDv7+YZMiiGKErpxAgMifZWG/z0iqTPcjxBo/
hyvBr6CzDM+vTJ/WZGrSUyqgPzj1h/kRKAinvcNmCH910t1WD+d1HLdMlCCgM8N0jSYCS2FQX7us
V38GLvXpjPxE7KrUM3AFjoRNBEgyagEtXTCQ1xOrHLzl6IIIE2P3xd4E2I76hhVm8m79g1vwQE8z
Z7hkYXvPmonKzkduz6IrbIgOVaIxWQScPt/j4S/zL0KwvXzFWinWN9ryEV5MTES5v45PLfhs3sg8
aquKGdaLLb+f3bYpmukUtg175aJKGsZeUDRKwEWVmR299+R6dR8S44+lcSBWQQqU2h8el1J0E85i
JXw5Rk3lzCA8WPDJQMgw6FrBmLVkuGo+tTgmeztKAgCDzWfOzvc68wwUww1BWg48ioyBQ5803JBb
9NvkTXydjC15bD3X0lxZjG6+eGNUds4tLjfFmqE8BufSTNGwKRQJnaj13S68//Z2HygQNYb41A4D
oHZoYsoGAMwqcWCswW2hsx1+BqLycAi6hIErLfXTwauCFiDDwjQ71BxtQTXZmNqcFcNm1huRklxg
FMCjBr2xAWLGtV88RIeQHHqZzAearkIKAQCv1amqptikMZ/oLPLf6wtFf0nnOjsE7/9JTKBVhXVi
UO53YXq1qdN6SMy0QRbnKEZLbTeOfIJzZz5srJxtIz781HbpHCjweaD/hj+/sjtgQCPHUsRIG/KF
A13gs2qc5ALDJsIvYEHwM1vabzoTBWNARt3XjLkoEBrhBpqf37jdNCBoOusRYR00p3E57R2MQ9iV
jrin8aEzhtJkGfwxnJy/0Dt6MnOnSXMG7MFqC94xEAhQD1Muf7Uvl3n8WA9EkFkWwrPH0xHYiRhX
O/eo3h0s0+jO2cUZ159OrV1yqRhAOQi/vHC5liK05BaTObKurAluDAvSkyc50X7CEjdSsdhgK34F
9A9J60x+auu+Bh5OndHPOyxjw9NyC7U324j1ZXQtLZ+MsnWssbgO5RbcGKUENlN+tpaT8W82PRDr
MK18tvqYOfbU+GlmWI9sGdccJowWVYsgnAzy1F/ut5U1C09Mtj1CAJgLwLKcvqMxtSJV9QoKPxPS
/3vNTnWMDe4/bLngei1UNpgQKej6pvQhcV9d82J25jD44iaPhuX3uSgXY0SV0yK5EVQC9kP83OyX
OXG34aJySduA4mry/oEl+nL3MXPyD+clY86fTzE5Xz13BSrkCRLGCXPnwaz5eyIeSh1EPmZcJSgT
cMUg+I0By3JP6oKvY+oV8eDfz7qv4P+WXkCUGQvXqH6UOSOvle55t9xuQlqcWbUhYaWensRLrjBO
koCLYbQa7Pt7ZDvQyCHEQHWyHFwevDpsQypr/qm6uH55Gv4xphF/GXSzTVHPj9dG/AnqGLK7M57X
AZDdIVZj7A7OjDkjqkNSIG5RQyce0FXnCUKepQRtEYOpib4r/HvAVeV56M0aoJmCCxQW698Oo/WK
JEkBhUkQr/t4wfgSYQw2uFhkzIur/bE5ls6wcPLW5x/4DmMzx1eaVHlr0XEALYWcBs17e/DxCoeO
yICeLIZY2aYUqrlwFiPPCZRypigmFu1ogOrt20c/sPkb2UNPRaFFxQsFxzOsfF04yBaaExTB0bJz
ed5aTO5cZZltJo9NdZIy21jnkM8nHSpwLz3WWL2Fj185LBi/dD+Nm/22yC4tfKLYpPHzWlF+HOZu
s/rM3xGWMpSbh9XTf/61STnx4N4l1dbEdrYDH0YaZYws8IhmcsS3RINby4oWMeK34LNLU+iO82yj
4edeKL62l1wJCQQ5KYKpRGzJ+gng1FvIG7aK+eDpg3G5ZwAPPdOk7wmPz9U3qD2oMJUPHv3CzRs1
c2MucFGx/+/aAQIBTJp8Tp8PasQ9nwBwnGmltqiikg6MKA2qv9vqHYSCQPcypfkjUJcNdHfBh8c9
95KZXyyevy6ZgiBFL6I8ZQeWi/sVISH5Ej9viMBJ1uMTgIc6lGhAmMNqjGMxtm+qSUzZA/waU0D/
jZUmvlEOelIi5QREuuoZdJWMeJePpbRjNe8nkOb18zuHTm8PGufjI8UmAsB5+8N5y1AwvgfQzGDB
sYZBFEDaGA4Jd/pAFdhi6q1FtfWXxbyIsoMBBDEUUlDGludmsBMwXkzy6Ordth9UTldPOENTp/hS
Y97PObyItQ6Z67PMbHKfprT1stOcDe8D5fDmVnPJLrataQ2hS1zuUUvSQvj+UyPUjrshs5nW/Gwh
z173KJuufJTtmCW8t2w00y54gw9hKOSkOuPEpu9bSTvkWI3XzOFnlBfUQ+HTslgirZzqiGiv9Wdy
9SrYf8iZ/D6UYtkhx4cEgDx5TpX4Ne3/MLH9uwe4SsDAICTGJU5nOsZFbzI+y4u3o3lufJDMI5R8
uLxIYe4od+LPBn5R+3f4o2dhcofmioLlMUMYimXd08CbyiaYDK4xCCBVSXJnSgqH0W2OxnVDo0/N
7A2eARx5mr8hs55QXl8LQgyBdDniFwlysO43h5dLXXEjXpYnmkamt8fuk8+NWzYJCxeIWYMIXdht
q2HBCZpnlXhMMPSKtbWEVefkOod2MXliEIFAXDWvhQu1A9smNuSBcyvCOgu0+aOYfFWnH5lS6tT8
XnkVfoLmawd/vK+m7Z1tZEEXThU+gkPBjUC07Yh7F23Qc4FzNWanSCiZedFONsRU5CdMtPMN6eXg
lBDVAXpZcFDXyouymb3ZAXBLmKX32Ttq2Slggino+r38pRKd5ImV8Azt8gFCbpXn0eRpg//HUKcY
TTCUOMbUBEw6BHwubOplkLQjOb4r+XeAb9KmJAwpd3n9kdl+Q/2okAYtDBvX+DFFXgfwCwkTb22L
oRrDtwdJybcZ80WchLMIohNsFTiifBLEWDyH4ufoNLAHNhdjGlaT5clrfGBhBp/Y4GJ76WP7mMGG
pFk/Mkp4h0CoM/a3PEGEAsa9ki/wFe5LMGA+LBf0UccLQ7ro5CELB1wctAV8Tuxg4RoJOujQk5Ff
fW0OgXczF3fsw3spwAAN9KCaPFSbDd9BintV4iGrT2RAoG0tOQEkFZKLcqZvCF5bsePfKKQEdGAD
2Kun6y8RJXCeYf4u34wlKRYGQHLEXLxh9GaJ7lG4hPKumeAtjEyMxgeKNdOpRF3Ba7rDHrkiD0fT
gZw/6iDGFczKBoxgWEv6PSxFrMoOkU3p0v9xI6ZkapD7UUzeuqmQY2hpMyRSYwYDoAz0/9AKJl83
20gwmTBC6s14CPXVxNxJd9P5i4vgww5DMTjFZ6sN9ZKqlAhKX8E9r8CzWFVgydiSNV1IQKaYz2PV
/g7o2Oaw3Ms/UaxcMlwBoejn1rsOWh4DEjV+2D0RhtPN4h0Yk15FTAisQSLOwUF4PdhSsRFnECtp
e/4epU9kzuyQ1J4GZt2QHGVsPoBgI7daXnl3kHcaApkBx/T907sWjJ1kSBdnXVG92V9PE46njU8N
SWAOmFgPxlliOhUfYimEPS94RbkznLZT3YMXvWAWzL05DO94dUAVMScyIwg5etXOitMzzQPMnai/
As6ahkWeB5JwsDCM0dH1jJd3arix+wg/0TtiyMxwBK9/ydffdhcP2SxTsFmo7GZ9xJgK19bLnSkJ
SkhY3zCzSSrQcD01DVQuCiuc5vTmZD6c9aEBG9Qg8I9p2rlkmfb/lADWSHb8TF7oxJ1mR2VL+bb2
MOnF3Danm7OBUbi1X7cV3G0Dexg8V2NxV31tJrdktdv3IaUK8oJ6z/ANJuoS1jFP9j5bX/8OS53h
DYgj+Ze9lf+RdsqUbAue4kKyZByOgR7O1EwaTbIFVOhVaXKlne9d0G4YgzA+ppAWD0ukAzGtxmAO
5KzZWVAEQ7OFbsczsZZsJAAuu8dsvDFMXRC9H3OmyevhpfMTJoG/1ZxB8poIRcGZqiwGYWAu5itq
PM1tp2nSr3Kq1GeczrUVZgHkD6xizvlcYaL6dyVgnXmpy5AV6spR9z8L1OAUHDCNMOnTHETszo9B
ie4bGPzbHeOiavraNTaxcAhA0j/4sRtp2YfMoqABfv0bTSygvc3I9hUPVikcJXRPt2Wzbrefxj3j
y7Os7Bf6357124OJn7GBboalichpwvP4EeWBtILMS8PNDsIqJlvUcLzS3PDilvlKv+a5x56behRe
c/xuHXp13pAVTBdpZ5z60YTVbP723JXcMoeFThhCk3o1CaOgDlaJ6WHojrE1EEBSs6JR4g0pxIW1
M8K0YgpfsSDvFjet8QJoYXs96musIE4yy1BlkI7CzhA8AsX7fn0PD7ud7sEo7Tbr3dC+nSGQO6+x
BfftOSvhasLROLPtU3thMO3cv2Zxrn7xFhr742tAG/v7/biYB+ZfBmQf0dYT3fFdXF3qTCovRuq+
thkTg5zHRqDM+pigK3Ru2o/mcnyzuFkN/26/hYE9s0mi0qIV+ZdFXM0Ral/3B+fqdQl5HihQ7y7D
zQIRQfhtzOeu3ZMXHT/I8eST0+7IDsao0LjVP6hwv7ik2ANX+nlBbZ3qJEpf2S5EYRhj9rpQCf0e
/uknnvHrJ6D16ezvFD3lD2LalPXU11DH7MQOBEdnyGVAFgotfAoxRwWWdJm6VIJloofAoRV+bGae
k+T1Khl7vvHM+N8hnZ5mcpWcx+otBW3LosGWThsy8Mfy8SubPTRjBDyR8I9ugwHdTe55uHtl64S6
vDlCgsCf/rGujtyT1w/JYzayF35/bY0kqY4apvqd2Ei9BZuThykElgGHpKdXR7mOITtBBh6GF1hX
XI+gCgDTMIdybAVg4GL1f1S4G+nSWMOTvhXTg8caI2N08QZLl/eosdqgJzChjMEsxTrIuVokntNN
MkQPnrgM3PaM+2nDeEF2qzUyG9HQVkdQC/Vl4olCaBAnhPWa8FCG5Izo3+F4y72M7/Ka72Kv4bvS
SDvL6J98YtmktRAVzcvfGp6em2Vw4/HnYP9jWlrsCUfGsLmbeDjGzOrWzOHFon4nAgo3T1SUBxkd
xOEIBZWlqUINBioSY6f2GtlrefJevsJ+dUtYt8Zg20MSeb50SUQLYnDlUC0QoCE6BmUC1k6DyHwF
zs7YRoYhmvEdsROEmrTmVdsPqcMgUUFVL3w6C62d1+oW4hYBgIdRgqNKmgbge8Wa3ocuQG/+Bv63
O48PFvnMdVNGOToXpCS4QiGhaCEdMc0YTSicmPLXFDRE5gmiBLPhCwqGFuknCobHI9QGP+8Bktlm
HOpfHN0zhm6qjASEe84YbW95GmS5COsajTSyK0szfVn58MBEeNKpB2cgDSeF3NIedadH/XDlj2qO
biyWJVPGUYH3ZMYEpW8Hm2pS15VuvY3r8jq4HT947eSQuiRFtt8fvzw8z1mJjQgu3J8xD1HxilIN
xmt2d8uvBt2ybEjXhs30Ob0kRJhaxX7bZsq8u+t/NyT9wp6UsuyukZfT3UaT2+gd3JTNGM89o4W+
3A624FzPA0L28j85Xv++5iN6oM/toj5FBsgTHPi5GoIyvLJrLMMJeTdjsF4x0CmGTvP6xA2RDsqt
tePu2/kjX34gRR5jAN9Ik0OPmTC2S8P76fCFwirJdlnoHNPtsRhruoks6Km636qfGoLeSNmUn4pm
P8gkG7te51GXkfZ+kQiDjRciXXKSykCWjB9p8Rqgl16VD8Da0ddXmxHlprYYjbtAeqaYQLT66tAu
H2/CRrG0Ol5nt68KG+uAogskSXka7i2tD+YIMkjak4TE1FS7faEug4w9Ef7Ww7iOpJTHZaTHhA+8
/D7jlpbXBjbXw2FPjttbAfjHW+oho4HQiufAxm549f5oq0Gvo4QYfJE/vMqbK17cyHq3KbXfTIwz
ZBiddbt9PzNE+JmXN7I/OPe3gam+u79xU85u6WFa1OvbN7rjrN5ibHIfPWf1kyCzdjwZdQXK9PGH
GL9swO3L9L1DkTZqQJZbWEc6Y0PNBW18MSLCblobekiQu+kAYsiQftqUAVupn5BWbwZTFvPBlH9W
jdWcEZXcdwrzr5mO1xSuD5AUHuZTdtkBqkTFvI95FtvQi61BvftwO6goVtrmDSjxxYrPLBPw7iv9
4OSNCqz9fV6xMcMa1wTPXRQLNgojrBclfQ7GbQ/r3dnSz/XMl8spQyAmiITkVI78B8IghWz8VLX6
cHrHaAI2y6YOU/vh9kt1cnewfEBbich2OfIkT/ltzwghoEzMcN/ASshHjtF5EJQ3ChQhksbQyTKI
PZezeqUAG4Ifnt+BPodJ/vzVQQBOO+pYgJfmhEjakXY1Hkly+IEULtx8bNHVXb2GF8WjEjh5Vx3E
2Rw9LAmuDiaeldtXLqToAh9bF9Kj09mtg1N00AWfRep3wf3MejOj7QYb6/8MT/nJZg16ZsUERtgy
AYClM7Cr+LNH8bSnXWQoQtECMQW2MRT7OdsauQXw7yhk6Cih1DEUhb5SQqCE4Qqeylj6vhwQykKL
dhGmpbiBg3HDdG7ZM7p6xkzkscbwm1URSi4JABT2Kw1wZM+ywx55bRJMc6h0b2wABDyT8oB/DfqC
e8SySp9Jl2ykPtb9El4spM0QdISbEbY1zHKYW3UTUAJIgtKiEJx4E84t3PaOHYM2McfpBravoJ+Q
BngUBuZksI5s/Pt5I16f+AmKGbZ95FDwcvGQw9QSH/MttN4UE1w+2P59wRid7SjskBi4sBIFp5qB
DOwH6nCktnjYDSwCIUjF2/HJP7RERMqmDO9E7jLHTw3YQTEYeXALKdYf2DHS5EBQblz6YP7O+UHj
yXc+1gsJ4N1ORb3wOtKoEjYIYs7ScCftGkpViTxggqdIt+9m6e66aP6IAWPE5D/wjm9sWoJahBSw
z1Euw9os5sr2EYqDwD6MARxe2JTVYOKkFnA44/GqhSRQDo4EZOjjVdVtitsGvzMRCUFJ1a2qEWgS
pOrDjq9+0iUfj+MeK7+GLFbtExy2Ia8gxL039BDc/Fw16MZHXZjGh7T4VLi4uSNjhsHDIXSPiO2F
iXVNbgKq3vYGiFX4uO8/JetW6k6rQWun+P8vkhscOWNoxvh/A6JW2K+4RWXsAY0p76SxjHy1iF99
GjDJk1EAQ+i9+kQMNKp/HR7VNugJ4OEDTRBDOIqfQT0l9mCJ1vVLrQB2i/nC/IM1pkO+wKWkf6FO
giveutAu4KwzxHkBDw3dXGNlwWWTfSjIqJA61Hi5S8UP323CoEwjFZn57hPHVdSiEEtQ4EZf+BOt
+DqHzULeQHEXRNMcUE/w2wIwgw5qO5keEF/h5UMPu/AS8svlJ8kuINmAd+BIeSv4Ccp2iN/g2L2S
Tqh5Kc+9ImQgHKnK9H7dR6/YuPq8ikYKLse+ruk7YMxfbnsNdQoOV2gMO/+LjfBShvGMhQmPPcbR
4tagFLa4zYp+rkFAAbi8OTfF7Sj1BENVmZSxjBgaZQeJLtfgRaa6nnDYBkEQyJspeGD5MmDhoK4B
L8g/0wZJi6e9XKigLxmrQ1z37I5xA3bqkj3eZleMmcJX/PGa1mXyz/djedjDAyRLaHIbO5RIfYfB
cjAmd47hvveSENaAlrh8+f7xUDxolzHeDIYptUmOJ0TnlDgtvGxe4VXjGxNyAI1GOPKUI2ftMtpA
fHC4dTjYExTIukRG+IyAHDUpdVNHo8QkhMRKrDhOB7dCRX//bsaPuyPPbxsGhA8xeWAnydiBDPup
4sUJG4vsBtyXrX4vcboYtkcFAL2KtR2LFu6+xEywsFrIYSvF6a5Tfgd1e4GWy65xUS/9nrn5M4Ux
umn3zN1h6cBUMQAg2X86RybkECrZBfYHn1TJiJcnDsZTrrjJWvfBTDwGMBq+znBI9+dqiMMOeMe5
BBOgjvmRw4wYYGOOmOWnmA2m2YTp8fwLzZe7h8jX0q52AP5vHEMdHzleuoQ8WBxHZxXAMHP7l0P/
m3G7z9/xwy0hWZs6VhEoMiUYN0SSH2avdc3WEX+jMgLu7LctndAR9x9/nIyTMhpOOo/4BJSEvNu0
tWp/8yUmHsgmD9oQrBuZLyRFDztL8mrEk8B9yR50wljtaT5REKWTr43xPKlHdGjgiqccgjCZIaNp
O0M2pL1N7bd31BDPPqdzjbnIkDc8gQMNJtSE3oBeFRH9LIugpMxI4JjrTJeubr5lJjwCwxsshmT8
wT0CPjng5SbqU+zSZNQhrM3Y0Zv4L/CMkQ/Gs8gz+kVeQ8hl6o5JOsK1NJQRNNfCQwjR1U23YOFD
szJYGIeL/G3n2FJl8AKt506DpVo6dCkcQcMVQsK7pKiX53tgmkYmRpuptnt1YVMwzH2TBnjls7OT
LroAe9vECHGLc9gHWbaYMhcWk1eceMgCso0QoTEUKFacFirEFVsZ8mTJWQTjSz1YGiLdUEtwakUm
+LDpCv0iufs0ZWf157pA6p0lh+UJ3Vd0nz0SbFPgTfoKHkcjb3uapmg2/JUbHTyWYOa/FQHXqDsc
CnPgOxf36pIC8L/PQ+ZxYm9EiwCqAehV4XWGspH37cIB/nCEwILrIWl4YR47qd3yrz+D08TjCBWF
9/VIxyaaOsSfYvybMoMiWvqXbkY7DU84WGm4fTA+b+gc70iaFbTYCMQtvuHNW+C4i+OzC5ugCLbe
6/eRGDHvBiM0OvhkAa7BgkKKxGO1JevQVnflVvqITPXbWjzviqfG3ZzhFjEzkCFdIQVZqMGT/YWu
Wrg4amax0swLcSbsxMfbHiUQ/gxaAjErW8OOdNM1GM02jw+EJwkdZeeAuUciwfewhAzBccHbRRG8
2gZf6rXBFCmXiRtb9JhK0Ql16IowbcztwFmBaAIsYTh6qJ0WCi5MDLUdqYqBiuAuX4IqoPOhfZLM
rz/AG46ndZddXuwnDJ6syvwiNjAPOB7AmD8aHihXCMnLoTvi82oJWXhg2lBycqs6Po+oWQyHhpnH
jhk2dz21DpO843cx2tcn0MpyrW2OyhRt3mrsdvK0FM4l4F9oN/xi3yAQQV1BbbcH8qIG0bcMyitM
7Tr/AWaJm2l+wtKrJd3hblXnB7OKD3qx8Iaz5AH3ZSo4M0fM+ldvikV1HrnldLyEKqfOoZDpeHMk
o6k+YU9E93/Lz7wZrDNmKMT0YSX0xGvAhF2NNp0ntKcQYW84MjzCPvxLWFt9wYyVsharEM4Xjjvg
4SPsfqY6uJKMfGjakV3A8HQ32ONE+Vas3V9ofk2PSHjmyKX9gU+oOh3kXeEzz0ajTQytgZrrtrAW
Geug58psZosNXjJMuhA8ghFhEjrDg4pSCle+ZvdV4HNipWIPgPiZU7EEV8E8wy0gw+arwsyJVVdd
4GtDXOBxxPoEDfZropkTJk4p92T09wey7/bkfQfDaLR6AIuss8ZlLR6h2LkQtYSzogkksmOKVbC3
7GE2MOkcyvRSU5l54Ry+9aWcpx8P7euQC85UiSNCssl0GWFaLmS+uEg/lrelCgd1ZJdcO9geSyBQ
bZFBVwm+TPaCO648KCZ4omtbYMQPQXO7X+ptvlY/E+yllaBL8MiKqsprceph+BHef1py2pZDZhC7
B/Dfn7Ikdia3yC1eSEHvK7uUq8k8mH9gwuvp9j+azmtJVW6Lwk9kFSII3ioZVMTsDaWtLYoooJKe
/nyr9/mrky3RxQozjDEm2gzmJxj8lJaHL7jpo3zzQRsLt8wGX0SIbPKwe3t1P2Q6gf3jjoDj3il/
NaGqx/4ONy8zB6WJVDEiY+hSjYChgHrUbIUYI3WolikBqu9YRlLz4alIIn4nKODiO+sgw0wZACOk
hNLgmxfv1mzvlG6zMvCHT5NaTAIdk4hsPcfRT9PORJi7N4AzbQwBK/TMK+g5VMLeAMAF+LB/pQrj
eNgzR4mJL4rA+GjMObikNCkyY6hP+pSPWJVBgfoVsnXW0K7YkyY+NkFyfq74ryGswQpK4ohTIu9O
1XZUICe3WXHk9ff4PNcbEfv5+SDWisTNk3JR5AbIyKHJYT0zCnSApzRyykJQipyqm+d3Z8IBYHsM
yAnc+m2iJmbdmbjOJN4Qhw7Q9Wk5SUQ6BdcZ5DrJamBIzKWISQ4mCgjNbEmVodeG6CvIHNX6/gKh
yqleh2TTDqYpYE5Y8709GOznpcTPsb76+LOgVEq2rLeqoRzyH31RWiNCFYYKUAqm2lYlkDdpEWhU
xxLR/9Jt0M5aXUeUIcF5MgpuhLIXWGAjCmjYHVoAxId31c/bBHUHqwymqkOb4Em/ZFvc9tvJhhaa
Ngn10juLs8kPD0sw4MPciELhcW/qDU+o3vBOiW4D8WkqjXeTXmu1v9gwiQnY9K1a0xcVr39En9An
isp+Tg5AtTT1htRERro/nSOHtq7hO19GoRZqZ2aFxyVdloCNxbBkTKIessbTt8AJootGzoEVNP7V
N9nh5rVTYNmUZpm819iScMgwL0DCAmsarmH/oHUSb74gRqMBVV/OxLTeG9gUXs9X5/ECr5UcvGrk
QcnTQo7kl6whcdcCEd/hhlBNvorthOy4DxAOjdpimqP6QsoEAmB7AFp+A0hEvh70MvjBJmgnzRx6
t/kMu1XqkCEWmTJT24GnNVJfwd9YEJ7R6UKu4k2bnW7K/O6IDI3Ax5K/s4cmCbe5cSLQbkBOHbOe
ToYLghImol4mtMXJUEhDjXt+O/GT8VIAJU60nXUzMyovgu+iDN9j2Yt6QAMuZDYBMWEipixdVCmG
68yAMDWQmTmClEfiSak67lZUbSIH+TWpBP+msDrp/P1w0zdeEaxvTKly/n0JHDFGNQWRSKAD1t7n
AplBtuG+b4/0dboOHaM4FsckvIfNTgaeMW8cls4bFtcV440FxKB8PBimvsH1LWg65KtIAqM8CsuP
XEblNgESxoTb6cDuFGt1kh7eNl9gyjUHG8qIpyiTMAd0dFuklYDUMNkvwZ0mxKqBoLGak9ZrCAs2
52oO7XDdjS8PkH+jDZF9sil2LgRzx90iDa42QMqJDqZMA28GlcrUsb5K84Ick5NNyX7k2xprZg1E
3LheAEyIfH8D14OsExMqvAA0kk7AbsEPJNZtcccgBRQHi+oh5ATIE+CNgw/HSR743+no9LCQWSPP
Vdu4f6pTTymiYZOZWH+WCA2AQX4vgMuCLS33GVyV/qo63xhLe6bgWccTyseU36nCZlX/RQH75AkK
zPg+D4EuWIO8k4lDrUQQ8YkPJIJi+ZmY5lUyU5ywPV11uKEEWHvUh5g0SFI5+Yr8+hNlH5bCgCFm
bWq63Q08GetKbujg1FFtO9SHdHFbIJQkYM8EldBhZySgCD+GTXkb777ctujDpKWCHN5A4RE/ApFU
m/VEQ1TqAPwWG63BWmksunEI5X6emfIELAol4q9OwgpIsTvnYb+cekKu0ekM/+2IIFzudoFi1msM
QR9BLvLETxusmlFHNLUHiR5mzR1CzUNIVi9K1UKANj9CQUTujaBi2EN18XksVnkEL8m9R8S3WYlx
OLbXoDGvq3RV/b6t/mxAjg/r4UIkJSJ71JJfJ1oXTzAYCZMRz7oxYwHtwMeeUCKiEdz3N8Cpk1At
mP6xUPAqcMBxrVPW3Tmo42SMC1Ytm3M7I3UH4Q3n50B0iZAXYDnKOsEfIWiAV45TCwGuRpqFOAAd
XoUraOAFJTdbRbApPc5fBSLtQAqqIF68Wcg+rnKUkZzdFzPQVmZvvKvHO5nr4hrevEvnEe0TSe0F
4Yl4o4r6S8YNAa+rjUrJ6DiYDij+nXrswbT2tWrEwwWU8kNFNaMIyqMkGq8PPiG6nZ9RZza/+pyo
iSVZCf4QzE/JQJ0qlAK63k+O8UoMy60QZBkcG/uF5RZR+hWtRySjWNBNpoCgRJ5ncvdzFtljgr4J
cJgI6DG1WOaQJClHliUGL6jfglEeiDz973tHwAHBCeRAfkjavloLClOLt8OCfHz+phQgZCuz5vql
mHg+JHhRh62d0Rli+wNcIbYxyyoaeeOnR3uP0eZCPVcSFvNo/gyI2xsEm6zEJ1BtyD852E/qduTT
7w5+W6XiltzcOmz3N8V4kxjLbQCh4GUG6RT8VAs6SnZQIgBNEt6xsUD7kdq7DPejiJrs4SXef06E
XbG9oedAxIAkeA2Ad1BtOUQ6RA9/yOKZODvj4Q7JqPYSJ542WozAprN+jm9IIJf4vyiC6riUj9Aq
Q0iJU7pcbfcx+XRUXWVmfRwtrgEtA4eEx39g6iWXA6P6vryCyI+x5ib3JeVWRec7dKc73WkMX4VA
Dz4MbhGByOxQ9uANML0JUQ1CcidAVtkiPXwvwCveudW29pvZEedCPaULdcs+RB8JF1GrsgbwgDpP
AQW8JkUseOEk+lGjIPBGFQV+pyMYyFTdMdGqIBSg5BYrdg+UsMABcFle1swiLK9QtSj4hbx3Shgu
x/wBgbGG75LHFvnuYsGgeU9fC2h46rgoJ8x6iGql0uTEWg0bmiHXXwHRXBPv4hN0Ac7XmgZixOH0
QKuGjkOQPz1m2AKKJ21uPlQMMAb4okZ0R6mgWVuYf5CZHORWq2lmTPBHlNnL+ToJQMWP9bHEa+nU
2N+wv8kA6lg5aL+eRXTVICA6RovWSC6I/yQXFMFPAwQyCDB7A7P3i8T/62Yi7aqAX30aCYWlKqSu
ZHl83VO3oqFGkgCTjA6QQ+yv29j5gfKG8/cJ9XMBmwHrumO5JReDrZxFpDew2DBtNUSFuGjY7d6/
kj0KtPCMO/L0VPj2D1MDHo73d84jRcAdholBWn6cSHB+xv2HpxWT6xnZbsL64wx4OW51H1cOdHNj
YERi6l0p8gBPBxBCDd0bw//3scdaYEqqEHb7iaEAB+iuQUHGgbiAMNQvOe4+1hFLddgIsG2LiCrK
PvRhXTdQ86QZO0sXPEqUMYnogd7pIU58nRDtRNRNwTNDH28mLDByqX8xUSw84n0NOGb0Gg7ABhtk
vVJL7lZwgeLN/et0GMbQgro11tm3nAGIuQ8MfsMBZw1l1SPoF1Nl42aSuU32xJjeUKMTWCwGua4U
2wDj/UfIw4F1SS6o7hZbvD7M0uo+LuBFHuRFLIoBjq4Gcuqfv7qz1NS6HZ9udkSSCCO/3Si/4FTB
WRTCGyAUChGJdJI9tInXMA+nk+gJ1wBZabr/3SJC7X4J0ySC/V8BqEtQl+Dvy6unLAwnwmhR6aK4
Q6Ij9RglFOQGPpqL0vBDfNHwehnRgL3jzW0mzJIFMMN4pZoAzjZvpgnIucO+oSKK+ku5b5yQFYVV
BPSvQvj3ZRC4w71A6AgQDK4pWRGxvI0IERLnwr+g60CRyi0C23y/DywoxJRRncZMXbYXDBcisSTv
Cb9KF00f8zg94s8ogT/sPtFObPQ+cS7iS9g2hP1IxHBMsyQfFhLAJQKsVkSHsUTbWWYiNJSHNx86
kTQR1cl4IiQgJyuiyTwmvLpbxFNiRoR2Cb5ooqHg4OvQ6VAjBFmxGs5wndYKc1MyXst+3Z/oEYxe
6xM8w/eMui70wLmCOyNekoFD8hcHB3/Q6LbE6mzycwdMaUwxpHO8ep0s71bvVPB5LqT64hC8BAww
iAsmsw4jkKX/6v0Qu5pe3bdxDYUd+YCGk82hKIV3BhYBO1psmy1o2u70vgy2zQmX10bA/UA6qjlB
M8ZQLG1ygzCLma1ZGpI5T0QiAOmq0Y3gAfWbpBTZDOMHTTerb75W8U+1uWt+hiS79pNQx8KDfU26
AsjZz233XebaRAZa29nfJUU8wU+QbTvIxts1b2FGmYB7PqkOaWG8w2b2Cm/hYzay4/kAJOsYvlJG
1a8xSEnpPECOlKzbiuAX5AEdjAu80VzEV0kR3g7wla+QMC+gyjXdIgE5DMtTeYqtr+BqM4/Yjw1V
HkdYLOa+f3c0SOaI0YlQn+xeiOPu4N4MD53/AhIIhA7/T4qoTI+aVkGxBR2AuU2aFWkU1EZYEjCu
yeOyyGE74gEC/oNaxzxffw3yF8VazAy4DE/k+iYr5nyWuPpSiDg5YTce42Ner4m9wfSYv9dv+7r4
GQNFtlgCdr0RGi+WTELq9EknMllMzAOZVQGhAlI0ROrInJAIGuSOhBCgzZL1xqchA9cTe5PdyWgi
hqCBJhVmPQslmbLSowSxU0xu4yl+wEGagokAkoiK2rRa4ZsTlMetFpmGY73GqOwoiQ0cD8JDasJA
WVxF0/bMEjeE90RB88yu7dSD1DenLjYKMj3Bx4AuSLmZEejEhlFebvYvV7Nvbhd1NuEMCNfR52/5
J6FK0S3KI8JEqtcs5jCPNAwAD/tUc2Jw50EKbISbf6AICSIaf4LU9/2nAKUsuUkrCr5MPyeeNG4X
AlbOT72riQchJj7GtOkiSpEsk+3w3Eus/BSfCepYyk7VjIH98Wi5fAyDoacg9HPlihq0TYv0Evnl
QgcH1N8OEV+Dpzl9axNM6b6PA5cjFzz0uynisuYeAtiS+GaEnAH4iw8eBU+EwqwTcqSPecRtM2OJ
lB81PoeTYoEx/j0o62apbXlCQLg5K2XQKgxtck/ExQkn4F3jyVEexWMSLvfUuATwSiJ7kezEAoVC
SVQBprtbX7uaoxRRneGJypsrtiCk5fNoV4ZMAyZ0TclgyoNKOYgpFWvdRsaoh5YgdELyoeQZ/VMf
VljnngTIn9eAE5B8Fr1BEcEEeoH4Tz/+/d4MuCaC0GDQRI+pZ0TJeCX+ataJBJuTOnCNoDjClcBL
sMQ/FMv92yuBhvF3NGeocKiUv//FtivkRTjhEWeezCFB8pbCTmITqX5eidOLjf8ul3BicVpxQO/v
XWq48Td1eFe44MIp+/ui2RE5hNtwOhFbYFhY3OZJs/5t743np2bFp54TWmbQslkEI1JH7EbinfK8
4jcMrs1X3EHlcl3Uko/UY7MaF7DqDBC3X57L83P/bzNYSApk82FuJMBUNlbu1U+d/36zCVSSx0lI
6jnlGRIs6RcCWC7tNgT+qmwaLpISW7gPWH6oQgm2DdwDIEpimKZkEkDBje3IGw1QJFAtMlN/v0Fq
c+mrE3s3rvbhIuKHJKPYoQk+gEtIrTrtkRtzxCvMNFRyH2fx3ocDbw63y77/nZS/8IRvMJnjX2Uy
JdRGZfY85OYpyOm9Ikyx9lhjRdAORKY+sPfQZudC4mIfl9OLt2LeBM7172UxuzocFnv8wmz7O9Uj
bIJiVlbQawZ/1y9mbL09DXEv2JFNkEXF7N8XNXpnzxDdgPBKPaEgjbj8IyxXvASbKNsPthUzYjYd
NM8meIBZ5V6eIdEbVOPZ9RmysMbeI6RA8oybPvCuuDyHBDpvv3gl/upeMSOGdD+PCCQFI8J7iOAz
qHu8KsYHATknnx+K351xkCfzEWoGOis4sgegoWVCnihl8zMQM4EFRHglfrdmFsHo5OmJjyq2SzzT
Z4gM9+bf3t8jRcDYIkKmYhup6n+7qpyqdMVGcVIegTi/uIo48783xXGqRXJG7CHeogPY4jixK5Ba
h9YqVyVESZ5+THvH9p2nX7rtht4A4IuXomt0Ipz6b4s4z/A3tnmOMLxLtz4Of+9njjDFOUpXHHA/
iyuJPaFbuY8Qteq//oWlcnycBU1X7CXei+36qHulq//+O1q8N5DpG/8OEF20dHkqYm9O9+9QsZVD
6M0l28GI0VnFf/dzA4hGbP13vHhvgO0OlvEM8OpxlvhUOgQGcR+iQ4odBwxh2oExIP4X77RH0evF
oNF/W+5XjAMxdCifR/xcPAZR8B6XrQvo0dD2gTmGr+jJD1i1sCY7HGrAu6gzg9eHdYgl/4r6AZLl
q4IdPiuUzKL37D2riUZGVz8Pc4w+KlPzZkEKkc+/6geMfSYz8HEc0g/KUOwnH8GKAbJ7R9+ZvCnD
gr9MReI0TFU3HyAdezLP9gNmgdSZg45hEsR8Q6/gC4UdRT3mX6Jw4oWYzMSkhsXLF/lmfqBEzfCH
yT5/I6r0mqkDgs8kEsvxUTv7RvgcbJaxiuuoIXuYTG4+F+QfLgGcnLNmghVHyDufPCHfot7ChAVu
1ESsE2mNzKk5yYjb6K8AzYtLii+xFxeyCCCSm1vKrAehZon8pGYx7+kbfaMxwYrTEXf7e5vTspKv
/h2P0EUdcZl/51HMeJM5J+Z5nTtBtYzvGgkJNC34QkbOhqzNssR7QAF2oDZEuVDuXHPECcQ19GNt
DwKN+0V1xNWRwP/3/r/PIdYSaSpuPue2M+5YnPLfHmJP8RqY2SbldeqUe6ZvstOrxuVkNLq+EW+P
iHc1iI/SNqKdcSr+LVSfUDRmi4KOYqKkYH4XQqsTkn8XnMR7yiSHxsSmgaEf5+JhvlhqeE5i53+/
ZZ5jjEKHySMQjOYBoci/1gERDCgzxn8NaRt8mr8mz5z+ipYXnUPcuShFJW5U9IN/bU1vIan+10XE
Wiieivy3Q+WK9VF8AA0amuhIYoty/PufDD4vbr7ohty5ZuU0xL998MFZ4MT/oGwIJvbJRpCHoOFF
p+uzyj73IkNBOZSNOLv4ee5R1MIl+rceNyxuDaPyc776aHOQXWcokyMSw9iXWJD/rXs3hq9YkMRW
DoixhBhhlSsd6V6BymMQ28g3cPrHvjwTwqeX5Sze/45BeIanKG7gwXtiG4sb+TZX5hJ/h53F8ko9
139DDkXlPUHPvwYQ51U28pFaMGQWhMEmdpOZk6lg7+YiiSHeFEdjPfCZxaCVubEPrRpDfY+ZrcTn
Fa0s/f+U4sZFC4jWGlliVItWquhZ4ue/1hHDRTwvHqOBceRr22qp0qm5deyLZknkHcTRnYjjPt/T
3Ec6wJmBhk3UrB4/5IBo0TfY3LNKkAlK3XVcPw0GNuVQlWM9668A2m/YG/NkhQj7DPM0InjfrAin
PH4QGAAAPn6RCzjzF5SrftTIZKDa2w+YRTad2G/In5EyYT7qVh8Qhgiq1AgfwJzdPHNCJcpxTjET
UgjcIVAbNCogKdaghJQ1PkAzMPN9uRe3S5xd3DebyaigP0qnP9aRvpGm9/0nLMOSCNAZQ/hzlo/3
H+UyxApEoQuqwbGBaFBHT3b7LkiXLWXE+99R6seiBkV/NcJU48LQLDHnz5y44U4gM+/baT1FHMe9
+bRSt2JeD7+zkkaEMfpdsPcn5CDY/cPjg45FYzcrujuY6XMVtkdFtJ3E8numyx1LjmZ6X2t+HTEf
JDtlXR962++it/0sR1tcvfkLOkS9ThfFutsO9+he5PP7Ry+Xcma8t6PwsU4WGXCJLS+KcYcTO0ZK
N+d+9wpV56IhnvA5jloeWDRY9qA7F9D5Uj/v42D1InU2ijqwNEhIHrLFZ0m4cXY7qkuo2wu0OFnd
UCZbjmay2591s27x2vU28vLpI+tBN5lyi9v68Jm3a1oCyYOoW8lrFq/HD61B1CQz9SMNDgqcLsJz
xnbme/DXm+hfoO4Q/SHupQORwr7BMOOBrfKVOldX1Kw79c/3UJvfIZTPbyfqKICJC5VpduxCZTaM
IE/7NeJn2hL7m/Jo5FcZInNtLmzhF/SednoPMy9f4lkXM90GWbZ7+9W+f9bRXydWsHruqASHyhYM
wNtGWjShvlYibfXa9vf3AIZz9ODhElX2xTi+mo0/QH0mjbrguUfqbPFavNdkNVHxOlzxDmfDpRze
5wTXA2zLFRIY8+Fe2tNS8vm7b/7QSMipReWJ4iXb2+KLzz3aqs5frIr+hDwAQYbSkUJtQSk/T0Ei
5Lu7ghJW0F/oTamYs9QD5L5ZgG4+UkyLeAPHzta2X+GbI7vmxiEkUlJPr+ltoWH0KDa1sKLM+y7e
0N2yWRIKUwyDFimXmTRFt3HWZ9xub+tinc+rZbF4LisosLeLfkZYmf1+pB/UHxb67rt6RJSwGS1u
qzvKkbCCYkRk0MMQbKOB/XQgDvUjfSXXRKNwzsElr3GiCQng8hLUIL5N9B1srozLJWIc2aK91OiQ
iBJTEIfGuL6E3vD0hxf92CzVbW97373ouMi+h8pazBtHBvD7kLFoVkvoqLuOpxdxEOn0PssrPOhS
nOATtgfOVk+rZX/VHvTUAKSps6swJ5ozg5SJgTFNXFZMK5dqyWXoocxYuNisSi34J3gBhDp2vCEf
mVvYxizIsHmisoJdhH2HxQd5ATAWESjSqdVEwuVfqgE2mQ45OBJTK2cdHvUj5ydLzcV0lBfFHMH7
f0OGKZYpj23qUxgr1ZmpmSW37cbpy6wGAnyqXzBRaobHjUrvY+wJ8grkV2kP6aiTz+BmNuxPMFh2
uS32VNa903tBmvncO/VOtAm3g1tKfh/8BAsB3yjo/5H0OICT0n7c0OtjJbBliQgzReHoXz5nrMwj
qwMzNaeNGcbMtGcuqh+5vAixo8NJVb+/YDoTG1l6Ytlcgk/KJf4mTk5GWypMrzBaMtHynIo3uT6v
7yivg77KxJloN1YZDmUrbcDlyClzg9wAOzMtE89g1qCVuQ2uhkVM0Wwu+NyjJhqfUvLcN1unt78h
dkGkrqLkaX3pEMX3R30EeTUpKUnUP6hKMEhsBdV5yWofLmH5ugpkuGotwvXlpf82aKv3AML9EAhM
EJOmeGtXgJlmc0ZyjOf6cbPid8g44ualoZUpXvoRvJd05BcHsgwxbNTG4AM1EE0fTv8RaB9HB06Y
LFhVMET4ENj8auyW1eQmT0V2Qt0/qJApbf909yZv/JGPea0CpQhzbhPrUhYf5zE0KepilTzUDbE5
ADNlZ6VUtANlW9f4qAPd0QeyEadDyv2ZuK0F7koFzyC6gwkeoDrQTlJ5P9LXOZrCF8BpBSm7ntv9
gP79auMvcDDOgxVMYb7xB9sS7eOG6lXn5xoK340g6mxwBnOVJuT/UBMI3pmBL4NKB3P5SieQmTjx
XxnC14B7sggyjTIrK6zqBu73ixLiSdXIdc2hizy3pAZHp5Qyl9HDUsLOZ+gJOONg0pyJ7/dlUIgC
+o1KJs/clPcsmkE/mxAey1HAa4zEFbW68gCjOhmvCPxB5oXdwZTP6dNX8F0zotLXUpKnz8dacJsA
vkwTanA+gGlgkJOa9G/2x2RenRSRcBwAK5Kyoiomn/FYDiaZ5AL04nkOf0dvE9ACAKyMSpqpl7PR
lzwFbKXxguFoqpBZ0wWJwA3RWTAuRs957EmPAhC3EfH6oLAhzz7rEsmW7pysi9+U3OeBxid967S/
+lQTiTH0J0S1XT2STuS89InQTHP6yES3aILK5uDn5nxrN6YstEsiGvQqWoZ2FxDGAYY4ua6uqLhk
8Ty+miVj6wLA1c7hcAXMD4NJspFLQwZjgEtAVJpZbhJT0FWx0NChbiQMy9LRlRlEodfzFLferXGG
zV5+hFq2GjL0VTXQ69OA0XlP/Krzv/epABuNSJSMr+oi1hHildBh2PcaGv6LeHrXB9tPBZeB3dwp
30wVZvT/9ALDKunGFco+H9xOkmpdQdyts/Jw2K4b7fz9/Dw/C03/QRJQkiG/gi6AG96u277zrLwU
qXxqU8Runfv1B9Qm3PGh8coBSKH++xYweiAIgwAS1T0DyI0oVkrhSFRd8mlND7Oaz7yH6rioTgkz
ADRfr3Qe0iwHUZNMuG9dM5gOmWlJ75alSXqXf7OHM3pY2gB+J/zvMUEkNehvNSbPtUxA9yApXiFQ
FK8pCwPkrSpoZw1cBISqDtobRimx/lfrZhRtnxcULAQlN4LxbBAvwOAdbTnkcUYbRJDF1M4q+m4q
6vKdkUskEgY+6wm4L55VX2P4ctPn2Hn7j90dknnEvA1PbNmhOk7pc0gA1MSFAGlWfB4wOSwUISBH
lPaeKzwB5m6mhWJz28YAuBE3Xt+nJSEyVHN8zdWnL8oHXAgrW1DYe10E84dQPLhdVgp8qczrF0J2
1WGIZI7QVoK1CvcGugsiGbrX33I9lhCWdwyTr2pAUYK0ccV1jXqXoQu1maS//DUUPp/ut4hZw71Q
rXYGS02ompYoWgM6I9+coiwzQRCARYru1CLHYigzjeYsx+Tbhr+CWjdADO/LcxeU2B4EpggsCwVb
XotPhTKKAbc6R/V5gbXAcvo+tKktaYJRKGb5EVjTI2sVU1BM0SA1EAuw7ijeC2wWMd0oO/CQYnk6
fJOme6ChuGO5o8Wvm3QmdZPRT8P9ba412jGi1DBFJvALfpDDVEEndfOcGQeZO0oK+NSC5xRIdzrF
LIHFiPbbsq2J+CqebFcg7iH2A91t8bhsutp9BwJyQT3g6LrQa6KOiVv48aGkajRADjJfOWMK/ZcZ
JLhyqSKqQppnRjqIRHUsOgPIPgpEo0RB6JowSZj/UnWL6nKQDBC0h36z0e1uyfTpCK7FQHFYU6lo
+POCckQG4QdlXWkMmwz2FP0XQgSZnRcSAjOpPlXy3dS6ZTG0OgbozWSUJTRu2W1b5uGCKRxHhd6h
qJY0pHtuyEojJqRJftWz32TgidE49DsqoPzQmBLUh1990vrl4XFRITqmkCExvW4aejGVl0RkC6kI
tYlR2UFK4buHRdDHEP4egIjIJEEo5CFU/xC4n6TuoB1TZOZyXeCHMAPIQ4GHLz5gmRAGxjrNfXDB
FKNqfqiR6DT+90dBQ661hkEfRI6DnuoFtSmg/9H1DSzcuCUouVXMCD9MWOgM4l2x39u62je0MTZc
60D5hylK6mgccZH8MwFlAh0Qkr8Kr0bItuIGqZjZALYEYyubfjyS4Ve7PMnLJEPeCs1+dmMJYvwe
JTyZhzG6o5xo1UK7AB3qK0vQzwvd48SqobHf5q9LlmM3AY4iz3cckvdFhAEMgURYaEKmDwuomyGf
DXZJ1xy1HtoSBgUGFii7n7qPUyLtGYhxjzoSMsxKIBgkfkgOovBGFj8nLXci2BKA2YRnD+yQiAJp
iJj57ru4HdBiwMnrb1E8qIB038cu4if4Ok0fuBs3lq0RGttpTnPCzHsfGAPbjPFGqm5AJkFZ35ep
La94fKD5W4LqZHIRAqScLfh1HAS7Kkx09XEflH0c3Jel6jZA9WNklBsHUNq3Jwk2lqRmVv+5qGPU
b0Yirg1/lgQNZV/7BqjsDnFympnFr2cyhRKzhZ/cRy8RMc3D0xp1AW4rqQ0OfBUTfR2zdt/M+5Kw
YEdSNCMzd1+2VNsRuqUJb8zKPf7/InUexAIEppdFGTylKPnLPGPKrV1JyBf3pg/REYG+woseoveD
OQOkrjdDzcUc6ZMYXPemReme2DJqcWQZyMySm28DbSa5UONPo1O3VfavnWZfdwrVqKUfag9/91Tm
xMW5mjcA7WBGkwlK6PTUyn8pSN2D6rOoL/vIKJ8zhlsGTPjYrq57FAnbnbbWMKfxN3o+Pt/gO9tS
rFvITW0l47W8O5SPPiPMDS5krCIoRncjIdVSqcf+DqDVjdA4MmPtrD7NITlVpFvXKItUkh2TbGbu
Re+MQIsylSi5B8gOrN2AwkwXufGknmZgjDVDD45tio4FU9CM5Co5VJ+8NWtH1t+9FM0rktJQ2hUC
jX4GKKj/nGpAiTK8rJYaoTlrsOLHpGYl+5nvkt29t2hUuIsNgwZ1N8JclGIgk0I533X2F84kkGt9
FwUq04VHRntOyGr5XlSEfMR/9E1X/EfwB5tr8Z5VSyRMCHB3bjmv5sXhzVdLenZ0qpYSIY7HD+a+
6AASd3jzKzAh3arw7rv3YiQsDfhs+uWxL7zMqajASuQHs9sn/k0ksQbeURHuIWRPvB7W0ApnSQ2U
DUL9QbNSA/mI3G8kMHTv6EkkjFFxHG4+5yGBxBdQa4JKAJr0zTdKCXQ2xEDxionIUWAjwj9LfVKv
GONkR8LP+Rvdd+U+54OKKB1qtyRZ5aNEfJKA0x7H9nMWV0MPe/WeEUnbS0Sm4EP6yoYQzDdqls0y
3hCje0cFUTucs79j2PYXu7M+fBIaYP6NhDMuYr3fmbhxcSqc2ZKwSU3WAE+Q+DOhungzAGme+Cyd
Ataib1o+Nf4Sax8QN2z6Pacm8Exg8BuJdn3u9Y3IpWIt4uDe9/WM2PgGw4UErBAfN4n3XmmNMpw/
9jJQnCmrTxXiGlerlJsZICvEpwPMKyJRAKRW9Uxck0cbMuj54WbdAdmZ8tzxmFgGwKziUSoicZ7s
mUX1jQjOidtplsTGZ9VZPOK/bC3qnKBZQxTw2N7OyrCd0QLRd1GKoPCK5hoEBc/yvtc9Mo1IZytC
cYdWEXSx5/65F61QrvBpUdXeQ/eIVHqEdBRX42hiYCSEZSGV8GBrfhY5Lmlz34tYdkFPeobkmbB8
rBepoGImUkUiv5QQKU+BY9EJVhjH7ZGp7bNK9opgDDzP0lGYFSHMkdEup0xvcQQ8hxXLjPk+yr84
R13Qg1nQ24nGQl1uXi4/88Hpu258fV/YqnMDfoT20QIVX8LUQ5vle96Ew+l1Iy/kxfWoLdXlaKkv
VKJw2EX9n0fQE7uRUGD3Sey1PJmvzk21x3fELT73ZDCTfbv5HqG4Lt/eYP464jZui2lFFQ/A3Jbi
PYKSUkYC4/Fx0MAjV5ES4UrmHSEmHQYg8JHT21Y8AX58OyPnSunU4ULyrlGxQaY+uIePFWch0J76
rwXGK3SJh0FUD9kC3biDfEJdUgmhAwoEVgDS02ICcIYuGD4fxTqWBCQkJ0NTnqHuBn63C++BPk3c
e1B7XQjFq2fJVEAcLeEjo7x4d4cemkiMRdmmjrRP1Uju7BnocCKm90CyEbrYwrZd9sLEo4KjI/i1
utmnbK1ARyLjCNV7Hkeq+/KV6TO4zZ5uYwgKaROAfrxGJNWJOZPGQPSTepnTPhLZBB5NSGx23xsu
qYbqovLtqD6tPRtQzm3g90y4UqZmvwPZysBK60aGAJtqw2+03sHXEtwByjuTuR3tUiDuMPWo4tBH
RBV3ptwqYeUXNgWeXYn0LSLDTr7MqOh0C7QIvPFU8kZOE/bDwfxOBqaiy7/t55LJ2huQyPjandU6
sgOODL2LCgwDOZHg5ZE/WyN4AHqqWDfbCgUH/NXPCf1hEBqIiZwEq1F3P6ePl7qp2/3Kc8UtgYQP
vFd4j7Lwtu9vnpHGeoOqX1aN3wFigmRJkBKHmskcOR/4fOFvt+A3RCpxBN8hmfe36DytuVwP6zqD
5qrNqCNjD7wBeDgokB6Sj6R5Xp4GNGxg9xbaFIiTyItBwf6StRWB1xtjQXdhdIZqhOCMNZpeMTns
hJZ/E3wmKbskFIuOOYpGTJG1DRDruSzWtMq0ML7Wh1jtgNQHy51ZzSWRzBLp3jQiWz2/B0nwcpKA
oonObZbyJS26+dtb9AUXKUyANkNZIBLMQNxBEQdzjcFP1XDEYyYIEFiIMRoF1eZSm3gWMoiBautU
6QaxAbahdEeEyRE3mhLdEcghJ/e1RQNXsmRYdL7qoB3jU6wRnWlyTnYJGkJ8dJZFotaC2QyI+7Pt
IWkzFXqeQKKmjznZgHWyi71sRnkEyFVJqC+0eW95X0HE6qwROtV50FvWvyo+wxhVJNhXw8XTftqK
81gkKC8s88vwhKCK//UI+xeg6p0WHdQhfi4CvcEzGHp9FktRZkReDxhVOjWsEfM5y1GHihZZhlW3
H62UWeFgBxnMEiTVnq5qjFzJwZ5AITRxxXjKwRC0G0irjzCjsMHAunl0cWSVU1wDHGnrYVVOL7qt
S79xUq82qSAQFj4DHejR1UPJl5wkfHhThRzymKr4ZvpsFPSorn53KS3p6ubVeBDtUcPeudjCwh+4
fbCdtQkm0vl6iJWTyiIRiTDg/D0VXQlBlFkvytaUrAu7bYIcImXaCTKxyxPC0nX6dD5+HJRbCuL6
SLfRc1Gnh4Rfe0/0vxti7j61jlIyRf0t8XxLc4imkEKs/IGdw7TuGHfMnXZuNl62GpFcVq0XVCOc
EmfAxKEtrmG6KjfpSrF63nfV3+SRjGM3ywI9aBxY7JRLQ/vP6zvyhA8CyRp1g8VLwEydIciJkd8/
9TFc7/ObR9mRBVMEmRmW0fl3PTgJeeIrYEqNdBLVpMJ0TW3qJamBBxPNCzCriJyBnzRx8MMaSZ3Y
5skRF+axX+EPqsbQpAu5pfFw3+btfySdV3OjWBqGfxFV5HBrZRAoS3bfUI7knPn1+zBbU7PbXdNt
y3DOF9/gabhjUJADQNY4sc1SlvNVUek/tLZ4g0Fjz6D94qd5Ei7DEVW5vek04GAZKbjIr28ipmYQ
o0DYs+Q9k1o5Vggps6PycHjY98cFIlKQLWZE05e9e8UFKjeoh24JmYf02hy1i+ViO6y48VOzy6dw
afm3IlCA0N2xeoKbBztPWhr27AHI9oQdB7J2ANkefF8kkTz9EGCDg0ANyhx28BAQ/Bc86mLP/Ch5
2Wij7Abg9Ec4jytlo2+FnbiFS7KoACobEUP00tb33U34y4jhi6ngDucXV2BdhOOoN1YrhIv4bekk
h+7gv88gqs76ut6oa/GsH+Wf3NGu0lX8CL/8Y/pV7/9zTWSev3gaSrSvV+43sgTDbkGTRI6FrnuO
oQdRYC+DJCS4ssYi3LLMBtigoViT2ex0wbuNx4Vvx9SJ2YxEKCFb0MxHj8wdX5lrnsXDbAc/o/0N
fBls2rLVtsAYsrgiXmMcDbcYVgnv4T64yUVhIbsIRSX7zi1vvRPeDK/GvtI/CF7k8hOcjSsYSU+3
ZRsxpk2+xSd5W4Izb47h3tO3sdPxywmvqOw4fGtuJL8VR8PuDqFTnM3tcBCxUEOq8SDs4r3O+0VB
lUOTnKetv1W8/JW+FC/8goDlaC4kJA+2LAk8fkjn+Sx6gtM51iG0C8C5TnYyt9XBPwXn8knjhbuc
gUo2lIljcpe/LTf0zFv3jj4q50a9Ne/iDWbgdVFlu0tXgM3Lr4B+U+D+0FTFL82jv2b2Taapv8ov
/WwekADZRzt8sn61K6+K0Vri1rxL+uf8Sz0Hj/S1/Mf6VX9hivlK4JlwzF7hzfxgBMm1g5PZufD5
iI7WSd0xQUfunAiBgwx6Jevlw5FRj/4tfJZsMqmYTsGld1pHBber42GpnpJ76uVeca/uuDs5iAUO
Z+NfgjrhdGzOqiO/+kd1M/eU/c5EwDg154GnHTri0dwPd5V6QHaml3klmz2M86JsZXrNV/gQPgiX
6aN8DPverU6YKV7nz9JjEXLFHS4A+30OPqTP6o5C2bP2Yi84s5k0Luppvkw/+d5YAfS9+j9ETN6V
eSufkLjOlD7c2fQqbRA02Zue6Fk/1l06W3cBP5zGQCZ0eEOG9gYrHmzxzb/m8uK0a6HWjWBK9RX/
pr9UZvmvRUxCYRFQAr97YMmXPobX8Mofwal0kxMMYVRTEBtcNyfxuNBk9C36Z9vuLB+XS5nzAeJ9
c4/3tYfC8Lr1+l1uT4fhgELuXtU287O5Z+fxmV4xFrtaOGhHP4KdXrGQvyQHLFdfLSsLCOfr3kX6
eN8+pn3+sD7CS3CKbotsC/YdF4ABt/pBiXn57yM9SqhZSAL0ruokp6XyLH/rB8KHqBdMzrTPUFTX
98znXNERnYKfJLTznegMPKrmZXykD9MzvT//6l/DR3TqXjyo38GhFvnovpb/1c6NU72Us3LGEd4Z
Mp5nZ6uudcKf6pQ9tZNyUm6iZ9zHk3Rmzc5fid3UDZk8M6627tZP/Bv++miCl4/w4V+DW3QStBVf
mH+EH+VD+lCvGl8+do2DvFBAqbM3Fjx74xC7FVX2UoPKXmNrZ40/FN34PHv0zakIRG+5pUvRrvFR
DP6V7eZpfZeH8A7vH5Iig1bpIGzjo3aicfBirEXMS36MjxJOP6GrCW/d3r9C4jh09BkUZjsIBkgm
MGuFnegvJSlC9eahf4UnDGG9RQglY3WfHSS7wgZ+0eudbfRNIEps831EBQ4pYB3a4tqwm+P8V7Jd
PRs2R46YVG0Vwjt2FhudpKVssm1uc6he4WVyuhdoD9TeTa9y5pN0Ej046A9gEc8BjNd2wYSoO3WH
bD3vDxmK0c1tOPqB9BbbbPTMLy7hXnky7Mb6oSCtyG8sHcjYrOeXEIwn4REvARvrY0wAMjsnN8OU
dlsn2FWIwTDKJzpAJTn1tgGHze7WzTG6D+t2Y6wyimJw9+Tj8EbnRBNnHlKRdEJC8WIRadGaB4Rs
izNtIaJC1GS3+h9lAIOgl+DRa9BhMl4kQxwQbtnXGyS7KV2bNY+N5HXIsH+03OI4rNXtcG/OLULl
V+UpH+urfJw30qrDMhMNIBDgIhr4FA5Eyh6LGWkX7QagNtWFOTZYiyUHBa5/D3bmcTijELobLz4v
Rj5lxDbjImF7EdzbjWULNlwk29jpADIQEdxm50F+C69Yj5wAQ3jlMzr3T/W9O+Yezq3X8TO/VpBP
a28giTDWupdACg66/9Z6JBfKBnnhqe4Zv53NPW8fQAWve7W0RzE5PSIF1V59hX433btzdW7u87OA
IEY5xuE4K5/qXndGt7ZbTz3qTnvBoP0kufmmvVZbPDs36R5msT0/q3P2ke6x9Plp7vIRdbzPho6p
u0cfrcdX2fJ57OZH+hwROoRz58gIozf3hojV7+Rj6OTXgaOo7vEctFFJPFp2cRf4rtXZd5ozTkgr
wY4wQOn4WS27+kk3WCjtqUm8+DociWXH7uQ7kpvys/LVNpCwHOFgHDp40qJDr7SauRzTVrP9bwaQ
R+N39PiHn74651fBRlPVTs7VXWRDwMPNr9pfdfffZWaTxMpp3S9TPtonlMegn+wYrw4o6XCe3AGu
FHAYRvSpA/F1g+87vTHv4mDR8c4YCalMYodH98howRamSHqChxnSGpPLrhP0a17MQd6i1ELh2Ho+
DzzmQctO6UYn1ckviJnvEcnWbBYT3lJd6s5wUI+lNx1TnlvI73r6GpHORtzLr+QkOi1PB1dQp0EA
55Re1K/enR+5PbstyJPfCv2u7CK98E6kipZACSHljyDRPysATbH0w0tvzMiDylm41nvFi79SJ3Uy
yhh6YbxpgBM4s53cUYO6d5QyodcwPz13B6SIy/AuSK7vSxsVSRGJOzbjyqIJmyFib2MCYHbEytiE
an9oMn1donqXmTlkRJlaxMO4bhPOwzoXwo02MWxFU8Uk8wsLpiEAgSNeQ6DDbz2CzGGSrTV02hWC
j6rkdh8AnUJnydy11asNxm04/8ZduuU7Gm15GFsBLiwalSBCBY1aRsvYG9H+JEx8jQS5N4teg/1w
DzqhBa/Qt8p2gIqpKsf/JstvysJfkY2XH2LlBhQm9NFY8j97Mfowla/SQpGd54oZspUCPOhB7CBo
m/iHNkFdKzylDRo1yoT6UfZqBNcY/X0YqNuqZd7Nhj/sS2caYFvH70Z8T0WUrPINfONgrKnr/40W
6kfSJuMs8q2jYFrr/XDQ/3Mh6rqNKB4HcT0vio5A/J6GiZXqOZ8YmeMqiZ/5qmMcr94SXoIR463I
40NS0kNFqECBZ7oWsCYMwJBeQcO8j119AcwhKaEgyLilRg7xRvJdw+LJ7E3xH0pSUHcJWvMWV7DE
N9/YXjIdX4zhv0mzaPE8UZfTCN0ygDus3nEn2QDKK28KspvPxnxrWPrdQ+YpuFoqG/R3YD/9tyOu
zK0x0o0gurJBG8isHYUPnWwLxJTogeNdqm1r2MEFtp8sgGREtuk3x51gbrvYw0uWoY5cvn1PGDgA
l332yPRqm8yHXvIvjF2ZWezCP14byJcH22qLhwiuy80eHIyPAiyteb5my80cfR2gDoVQzq0ELXLW
PR3pwGhV+ojd8eLfop8A0uZH8dE+eJgouCK6bfbsm3H9cE3/s/1sEZ+pgWxsM1RwMIdECmBd/7XP
jISOYg5Q/BmbX3BGwLqAra3KH/NTeXEJfXa/KEUyGWrtbB3xS+YtIpaU+QQjK7BL3LjmDxo0f4tX
KHbfDXCYMxRAPXmiqZmwXWexzVI6QM4HWuyuvUqsatD6Yg02srdxWMuzHFXWbNBBmeO/2ZuXYOcv
1KyYMS/KiyzVUUiDDz/+IH0pRz8DC21Qb+VeMtzY+gcCP6B+/sb+HFlRF2V568DxEoEa1fWPoG1n
EdDEaVA2Jl4ewrrFMRDSvbTqgx8Bk/vI40UJ6Eqx/g2bW/4ppDf2a/60rdha29iaLUmWORtYtqf1
29x4P2emX9v0jL4hymr74GBq1wFNGgG3KdF8oFNvrtgZabJtIvmPClvPPnktoYbiWFCpkfxKnFgG
ceOGUE567Rz2rkF8RuUCjMBqQPMstIVyK+G6KjHmNVZAkUqWhOIOvX6FBo1THzy7f6W+44K0Tjcs
oI1dCHvV3NavFvKXbqf+Gv3aIFmXUB9zF/U9/2BEe33wdPRUw30PK+SR0gm2zgCrR3uHcYzMrFN/
SV7yUDFJnXb/DXJ6nNe6T4Aw7GuZyjTv8XpcAxiAjVAhYyE8Y/yXBbyDcY8CHw0tlJk+8RSH4zc1
B+zyltYnjaFtlq8azDsgCtaIajxM+Vd4iBCv7+VFRN0mWdc2o1GF0WxGgqI7x7JThSHOjJP2fRGd
dIPzcIJbP+2yW3eb6MjSz2qHQ2C5Fa7qfXiH3xqDkME5LoRCVuxUKIXVfk5gWH6z4athioAxKtB4
Z8k/QVHBZsEeeGN7oFjMEw9DuB6ag35SMifqX7Pi+rcK8QCejclJWqVoPV1QHBfRxFszjkQkh/UA
UtQNkmQ8G8yIeM3vBpRANlflSeAbqpDqeSSW8cbCmJ2lZq2NfE0DqUqgSjko1FcRk3zrAIQAmIfF
I7FuMzJ8Bx+lFFQMdDcheM8jYEV0zlAvAb3A0woxmgaHFezBRgyySyJpcrhGwJpB83K5uSZdyhf4
/8pbr9BM+TFqk0AHxbsVgreoTAhy47pLJ0RtH8mie3uXKqpdFrxhtKkhQbae1kAN6OD/Yd1bJfvY
J8vOV39RIt8M/nfjQ2/Eb57FL61YwqbmmpoMtPkS/JlGJ89ZtgV8C9yE+G8sYfuk7OPlz4DwpsT9
P2VYUV8MLn9yKFcj+Bbp7a/78j+Bdxs3bNTCg3QOF4nRJexah3KFH+c/9duwJ2b1DNR2FRtpdssX
GesJRo31FuGzAFjJHTrXEhvYlhpgqZnJAtBC/HIXARJxJzb4D+UTPQh+jj8qyyfsD4/00d5Ywib/
ZCzUHWtX7rSP1mVmgp5hx1gBa4bvhpiZbzhsEjGb6ymuNX8T3f3iYzhlvFVvrDfp7/ib/yILxrtP
dpD4s+4AT7vfz7v2zze+EMaZbuJ8HFCKhWqEbkc+fpRo9A5vIpqI+qo0jw36H/0m0lx+/NnYpN0H
1l8jmhakYBHZ7lWSnweUDmzwkBjUO9JdItZo6xaQP3rj/0mgL6Ir+W+gIzD91jN9keyYWhRcIG43
qDmL6M6xlr6gq4NNW2Lr97zZByi1vfv4iCA6De36EtzGAc2LtnsT/U0ME/47B6yukH+tE+JigCzL
2bMwMGUTorzYds9fLJfXlTMpewUAyYmUOQOHLP4KsMKfEjeaiPppFh8UXMo/wNRkG8A8BPOBSmaN
BC1wJdTdOITzQ4UzgXFedm7o2rVz+V39MSuXy59W/RW+SSFJvujWLeYb1GFUqfof47NLpbzNE48e
2lG4RndNoCMPzT1XssweKXetmpGnD5A2F8GKj39yL6J9jzhCaouadKA4UhvfM8iePjAlNYYgodDF
NpJdK7NjjoVjaelGjUvXMHeTdhEay0uBrvoG4QltdCGi2cJBIJNL3kADCmpCkvgSxtea4ruZP8II
/b7xmXElWrxgtYD0Nw8hIGPgt4Z4TCmnBHRYJCbRPc+/Zo+hZiuF0xfW6SqOKHvg8eu9CDzYfC21
nqFBKm//te2Dj58B95CxCENvImOUpIaOUj17JOKE5CnSDYNpqTYzlfK0scRo62sHinvpUCSgRE3q
onQXWeTtadUpnz52LrWprTuksn1Iuc1FzRZd62kBzJnyv6xEhzR4ZPF3Gr8L5bMY9I0ESnTE9kJ5
qOA4TEJYLK6V3pPwptUBBEyIj33wwFrBraGspa9SOA35LdavQZxvhd5uhXRbpnTBDcivwdFYtmci
WTkvNxODjHFggYaUXNFes3rY+jkd1viuvKfJETuGudnFwzlnmIVvjYkW2vidEsVahBJ597MW7oqc
hYT2JVPjaOFHH1q4mVXo5KDImFTbIAogdATNX6aKGw2IbUNgTkgbgQZoDpEQmmZ4mRZAeHBSHOEk
fcX+NlPE/UwJVlrbpqBtBHIbYvwmejI3rG4vCgkuJ4N++C2jeEQLpyDdawvEDqxDUTxnUE8xAiAR
ZI16rLdVB3Qcv2MRykyhWyguG+shwzwHrQXNYqlR3ubEssuOT8RMIvmYERLplc94yG0r/u+/Z8MB
hfjl+PV6DSpc/u+L94ubA4Nq6Xcx1Qx2U0I1pKKYLOxMhbZIG+ySLB9yQUZIkaXtZ06trlXlpGEK
iMmLDNcuJ74G+aM2tDdfw52R3t/UqM/Av2UcDR8KqbJJi+vQ4d0DV50HgqpGC1K3lf4ppLKxwgZC
xyy6JYyj5UgcaTMDn9LtPOarKUEoN0z3EU1WA+J6DIHGzeggWNdCNzCt5Ley7Eq1Zc+UcGU/OAGj
xfnSgBrC6kPig/QC8AQe4nLjB9keOjYHMjuZht2lCjMCFSQffMPK5HD0AUID5V+IoqRfph9zoh/a
CSEmogIfjIdbTJuOC1fZAjjPaGZpGxzDAWWPFvugxpFJQwVp2ozfq+RV0rosbZyYQceoIGeDk+xk
BL4RKx76t7Y6Si2aESSqnOItg0eb55uUWk7paEyIxe3MEhBPix6elvI0+QHo4+QFkclnbeRnOX/p
rdvMgEu+qjy0E22nWchXSMG2VSZPJbj9l2y71p0goba+tpl8djzirp4uQcQ0VZ7slEPVdN3KXGgY
uYEkfU+dUbVfXfllJtJhwGXlTW+701C0yEFjUDoG34oa0GnRT0jAZkzIuWmCsquOuFSO+2x9aqmA
iuS3V/5MJO4NSgYJ/imLyGbfgnrN/Yumt+tOvqTNXgImW8DJ0IK14kN6cVBArIKYphEWEKfPqs1H
K9hmybav+OYV1ggJFepr1oW3bJEmjRAL+dfQyoycgQVEVZPqU/Uv6QmEqMiBmOMvIRqWoiU4pCjg
CNWbJr0h7x9mypor7gvzJZ3GVU2CLk0J1Bb6cEgB6qj9JqjELAN9toixdRAWs1MQk3NJR7uo6Nt5
He1jrkNcy4jkMp8TiOepzKEVHdM6iV3FIf+q6BX9gH6eWk3L9M0Ytw9BJvdUgBrK1o2lZB13DNnH
8eiHJdKUIlqiY3bWC2EXIDFtwmAfZzQoO/p/TY2x//F3jZzsfTW2E1SfYrVYK+Y/yVgkHcKVv1xl
ij09Rc+3Ng59Hq7M4lOjnhg08ZAU+T5LPalHPyk7jeEu0lljEXNCKt84x6Es/Kt1A+ynU8rmTRu+
Mwo6M3KbBH0sBJpMwIkRWMluQhM1WE9dtAkp6GrE3Y0eppCYUre0zhzhG+yD7a6lVTXghqbVm44T
YPHX/ULeV8ZeYHPNTVGE8wDATUeqm48RjO6M+5MKnJiDuV2CVckPacggD0tyKvZ+QI/7zF8rSIlE
/plX92gjCyvFVts2mUH7tW0J4UY7PudKRMaMkoFRVOVTQiMT08unFEWszv+exGItISiuYeUZq+J2
RogbdhLgCioUGekEYkP+ry6StThZvMs/awSOUPGHuNqIS4LIHZCgZEZSpuso/rQSsPmdp2rHluH6
+McZCUqD7s0tGc6Zi8KtsR5nmAj4NUrJBMLVnetuU4BWFp9lSsxVPM16+og7TPx4C9Q2begCbFX1
kdxbLq/GtKmFEm8Cerr1nbKnul4OoTKj2eKXwEbTQ9h8+QKXgu87PvOMqTq4BDEXD22O0hdRalY+
LeOf+BkMXyIjDJKBrFxlHuuIlR01TP1T0cI1YrUrIfgywAgmJHJxV6h+hqG+BYPxVnSlM6cWqXzc
i/VpsqaLxJSTQVkWO1NnmyDdrOil0myYuI+EnpHane6aPDpBcVsQmPHVBLRvgosMyIwqE4NfQJhC
Jq0PYEepdqu/2JJ2FsdZH2A3RUw4ChGxmO67zRnnF83B+hYN60ufso2RiYhyA0gW0XhXzhMiRwNI
/Z5NEoB1S0NFWeImaatgySOaOwdeojHECRQIw9AYZTjy+nsoSWuhdqGD8Mz10cN02ZopzKunAsJV
BV5SDMjmK1iq70i/IhjSCTRP8dk0J02yFR/LlPSJuGLA3kJHBFGgpl0lxXUmESQDWkVqsePDBGR9
vijDGh6WaD3G4jslCPfzVw482uATD8qzADTctkuJGZtUrkgPI6ks+u/JSEyI30nNKSJbSWhb2lWR
SdXyUYPMEUDtiQEFUzcL9thcYpDLZj5S/lAs4kDbxLMtVHbgJ1uFwqDqcI7m/nUcl2EvR39jiACC
clWrcp8xfi3hxvPhm/RHjs0zWUNtmWgoqudrSBckiC6kXwwmGWAxzeQDmiLTUeSRYZFBUulp7TpU
rMYG6X/NfItomms3Lb/7Urpkur9PEDhPUkfm/WpcooGKrAMj0DfZJmebU1FugSMeRDxFJDTLKLjG
ifYp8QRJeQsn6BLtdcm9aWpLIaqjotsxG0u+UbxWmK3q04emQ23R/0kAxPjjGssk6nqxAl0xvwuY
gwWRbi/1NyDO8lB112j+1A1zVQjXFAG5lKxmksSY+vJTNbmtW55oQUshYufRtZKIGqabTrZm9pvO
vJjBv4RjWEf2UiCZTKaSot6LhR0MPxHafe+hpTHj9r9H6SYXP91mLv5pCMIaISme966rrCGs4ZDI
4Pcw8eOsUQ5zgrISI+N0N5oJWJFPQRLeRRrHJv1qyE9WtM+Ka4rWcqhNB3/Y65K2kWeb0XMBXWBJ
aFn21WXhSsvw/SjXpRGfZhzQ2ggsnLjFbmjKkTMQQicDqF1VzdmkjyEpl9RPmVrvUvWW9+DOQEei
SD5u2rnfmSYACgTBBsOVKHETrKZUBCmFWP9r+MFHSjkfIr45kRmXOyXQfKFdgDvRIJkMOmls5mzT
ahosPoPO8zwr6hbthx4BVdWmLxPxktUK8PWNfspaMEiEoCyEZ1AEFJABtVqztBeYPAkPHPC4igFY
da2++uFncQhyfzWFnwMElVaBO9deuyo9mC1+E2lJ7YYyfEg9H7+WGnGU7aVImzABkINnwKDZr0DD
B+WmRcTMCk48otLfLbXtkp8NJNebimzEpN2H5DJb4ypKAdDRtOXk27oBTWkA3iDhh2RQqgr/GCEk
Gcr7vg1XpQQITuwoo+frJCo/dWsdqtnTqDqEHsnPPLK1GJll3J019d3En+4ZcCcXN2cmEj4TK+Up
SrD7iBptUG/n6MtssCwM4NtyR0QR2orBcKvFS0J5kmYEf+kBPgKZHkKu39rkpal4SZM4hgyRH7gL
OXSzFhopCyvtb0RiNabB8tu9NYCZMgHhQV+ScuyLdOmtTs+ku874JSSn0SttsBxNN1UWb1mxMqwl
JerMHCsngEhVSDfRd+PYHkxsY1BOxW4runI0TXhE6adheQFxSAbKwZHr9HqzBAnlMSHsE7G2YYVa
QbzQcUX+8jVQS/dQOjXCvWENXIdQPQbGevU+TFG0b7az5m8n5HqXZ8SLlJr4YKCA1xGHii7b9cSX
VYNc0ph4eoxeJTHG8A+mwDaVe+nT1leoM2qjJxqwHYfvoMYAAOq7b9kKnhNisM9N5AmNbzNO13TH
sqKtFHJcVzRLBVBFxYkee7RYXWjJYZmY0TAvHzsunKDdNWCNBvZfUrUajOrYKJ/UwL0AvesasGGr
X1kibE3Spq/BliaST7ZiXZWOfdf4TuPUcrZY+cRmvYZ8tAkIcUuGnX1WHApK8TgDjG4RIZ4hXZZj
3QofyyswgHWWN916omgsdeyKJZvabq0yu2JasFyDgfyZ0dyMIiKqRT2+CeX7Ujgt9XlkuJ2GwCl7
fc3l83a9vtyXzixIsss5gSWUPGv5KcwAZ4s/Kh+tSdcmV5kQmVTUgUK1HwYgniXKM/G7FV7kUd3y
+LLc3GTtXwC5Qa5tJi40qaDGqJZNRuB8VUWM1zOLN4XqsWIiyZnk1UnltFIy1F1y8U2HARkBwhXl
ZUQxcRF71G6pQt9MFEMT1Ii030a+slmh8FciBJKnj6mGZJY/6xx0Gr1VNv1GfDHdjpvdWFFaWNda
BJ/CX+jx2Qsle2khO4NJY/Ob16irUsbLtk6xPRi/PPQmQ5A8p84nHEyZPQfMB4ef0vog3ShMVRs4
JYNBHOy3UuHvC5HEL92qHihz/x0n6BGC5KIEmWggEmrg2TrP6a/KQ+RlDyIDv2JcJ4BBdJaHc8fS
qXkQ8FXYdGHGBJDuZ5QXonm27nHzEK7LxU4NXFx0zI5GWy50J4vHG7Phrd9aDsXiOtNn2xQyJAOZ
+i36WtTd8mV5HGnya0npSc7Q9jVxnIhvelCtBSxstHQ/Ghs5E7bMY7Pc8XMvYoOXujhrso5M1gJW
Vb4VH0YVYwBErn3mlUtbPOj3Fg3wrOC6ggf8b/XJ+CLFvD5ocfmGHwYDUOgOMgN4qihJsUVmPNJU
v2s6XBX/VaaUHSg1+KG0Vn585hul5A79LR3yfRgDXCxTRvg45UpuYYEOG+YegTmWXCH76pGY4tFf
WhbypXKwkpP70tkrDPys4LKMMziLHKLJaYsZN4VP2D8MrmETxxBScYAh+jNtyK2LxoPl0o1fYXeZ
hGplMZKLtDMm5C0hJhThEKB5w5FM+sTVhZ1VeAFS5ktdw38YDAj44bfqI16BbnZYUiTV7K1w0JHr
ndGqu7aVthqL60nrgDX7/3oBWfOKZeHwqWIom0uoFmskP432OAWHi9112xFG+X9Fhzk8sHORpg2x
fYBPXAQfsvSIZDbZRKKa6SKerNaqYfJM4Snxuo2/1hBx62XDKqvvk4zyJe96uVMzjcESuBJ4T358
8QGvpyr3vxRYPLypCXu6+aLxuJZhB1c+MD8Ck348PgazQ1a1qDl7EAtzwbqv8NrS+gnEa0Da9XXb
5AtLIOJr5VJXC0uLOYk2kpBBtPApJQVZeUt4NayQhAqqaXHNWVWSymrdhRQtSUj5sqTJpn04qayt
l0j+M/FJVcTFhYcJjEd4svOO1AnJAEDJ6a7JUoQ7531shm4/WfmmNpuPrCb50dPS8yq4lS4NpgTd
mOulWO2+E8I1Y8Jy6YbFTS/Bc5+vFvNpAVQL7tCqxyimY0zUgojJUYkr3Wqg9UfRpWCklD0jruyY
hTtpot+Zf2eEj6shZ1XIy+Ym902604IfnSKBw5x16e4aNwP5ZjdxgquoWufdsJWCuyh5mXUptHIz
sKv1DZMeA9TYKF2N5CApewXysII6QpvCqK6ie0QdURcAn1hLi7DgiqzbhlXrmBO7BtTCBVO2RVrj
Tr2qiXEu551Bw9WZCDIWtHMsZqMJIUv63+ynKSPcGdEZaAHICeDKtfQQMKs2k/+H0eiTn4wGg/sF
wLpcK4A8Ssm8jAJLPZZaeQvhShI2KgLk4uSTfdm4Yk2+TS2gxkx7VEM+BhFDXREzQQiCifyvJ0UO
xWYZ4lHayfwtKXcISx0NewucyXpY+fRWBuxgxK9E2HXCuCF809aYhZdX3b6Q5DVe28zgixZxTo5W
2iPuyLHQ/5a6uRJeQU6HYO4byW2E1GnHzvbN/mZVkV2WLJGKcIflJocs1TGflojLXAADkSdyZ0rC
jHLEdZmCpEzesOcBcyJlqEr4jwJ6ds+cg5N6HCTUm8Edhl6NLkykQFxRLxjqrtLCU2iiswFOY3IV
eiTLp+ZklczYiOVTJ7+6GHwB3lFzRXnCMTLVP1ZuKS+wij7DnJFnjOBxiv7GZ0zKFMiEqvXyyYJC
2W7V9gfARtMUh7beieOlxAdBXSRmU3Mt+fztSrFb+jKZJ5yxiRlVb6malutMyl4id8CgSR3/DFaA
KjLhiriLKiaaETONsXiIurJRQ0ZeCQ8l8CgWhoS1EkbgTfcvE77Zjazl3MmZMLbqtalYVjLx6AVX
kMAvif2r5sC9BcpNCDmx3LFGLRGzhjBdSDwL9peRVmyTWRjwSjtarb4la0zctFrB29DsQMMLxTWO
9G8cLEssEkwLV1qDCFJH6946mh3iI0MPGY3vuwTGei5eYVDahglrCpmDBBpog014Gm+qCYQZalu+
OK3iXF+nveElHYFggtRKQuaFPmM6RGPx7YBz3Pb9tm7uPPvaINFult61mS5zc1MXtX7utQRsqAiA
+whboAFd+16kaGvCEBCO7DRMTOake6HZPSKBFvpCwLXLZ1d6RQGXkrfgx7JrEAcq7BLm65AhnkZt
GH4ypuFtqtyvZT4nJ7D+B3TGebVBiilqSH5FXmj+0tAPS5CYl6U1dyOLOwI+8iOWwbQAkH0A4XQy
via02MW0P6doMgh+gwjEjE2hxW4EMsQfa4uCjaIfYfvOilTfMLqIKIE0WuzunGecKPWupcK3Vsp7
wxIXXFWYxT851PC6H976pR7WhUfOxtlvkHSYPrKqcKLYE4tqI/JyQ65BlTwt5qXFgMQNUXoGQqaH
WC2g2ix/ctzL3l4y54CyOU9+Iy17BwbsAFcapV0lws8Y3lsm2OKwyiCYFPS3FKS+dfGR2mkLoIw5
UdYZWX4QhYrmy4ARDyBERo2JLnqp6Cg5Y0XFkYlgi+4bJp9htcIqRy1uqOTQqoZXiriYgEc5JSNM
3TerUdvluk2YHoBTxaCiRBb6CkPpXgJUyCOOVWT8jQq5e47QFB0tporGxP49AYKo3KSgWPuDulXh
VJSZ4ZKlVgoLfSN3a7pNIbuwxmlNAfBIvQnG1SiY67nGBAi5oHmsT1LyLsdASmiy6yC60IG1tFZT
xpY2pJITKavy6A5uQc+uRhoelhaWQcowiFvQXXMDUig9NzqeEIgBNf2RQWlmqqtAxKUG1iT7l91y
/iQ2ZWYaoOMjnbX/cXReS5EjWRh+IkXIZMrclvdFAUUBNwqgQd6kvPT082kidjdmd2e6myop85zf
IjlUxqpP3FtpkpFQDISEyL8IzBIkUTPv4KBgh7QhtzefJSIPPm0gYx1Qq4qxTyu62orlGNw4VGua
5+ZpaSKauc7HXedhZAbLNrj0+PO5itfHlBq5J4+qeUqlsQ0D9PoBihPUOxa18XqODO+S1CxS4iir
iuQ+Bu8G+US01vyn1BMHbuB17jhLB6Ynau3d/FXMDyMRGVVAe4DKr/OcZYbeZbJxArzOUBV7PswP
giBCJ6pFJG4zOsqTd/Bc+KgxLfatm/+PB6Xmdh7/mf1j7zL+RPucdrqKc2uc3o1xRjTWbUCimUW2
GcxJJDj+nI5cCpLP+vfBwx7kdUsbypyd3o6Le2VWc4QY3nYPSw8WB35/m6oYQWOLTy7ArvG/Jm55
e1soukTAbkwf0f7YbmqBVrGc1+2X4Pd/MgzdVUWzd66RxYt5l78kYcoTf3X/HVcPIjXCcj2PLc74
HYMYdMMbGqGkGYHN6RnlYNOm2ZVGwR4gwUoSKNW0GMPBGxLTow5BfAbcJWyCnMbLJD3wnbckwzXS
Wlj9m6G6f46KUCGQfTMDJBC9abuniz6WW6WjANIInsHJE8BBM7lNPVndtfzubQKD+xdtrtENVoKS
vgKXSPjX0J2RJbhF0OjNbLH6a7q/3pG/TOSDiQ0u+HQlqzV6Ud07xU29Eck/wK8Efq9qk0MHiFGV
aKXy7n3QCNkR4IokAk3QkgOpGNa5YuVvO2s3CESOJf7Jpt1kcXeekUugioAvuuBAOXkaqcoQyV58
8kS4zSgT4Defn6zAg7uV1Hu1r4kHPZKYyxhZp5ZKSFLyp7g6VEPfYUJj/TOPPJSHhENMjZszJIut
SJFUUvrT+sMCvnH17Gps4P3f/L/FzFChdrdayjcdjHCDPUddsUpIlJTv86s9L6fl9Ny6uIpa4iS9
/hzU4bnpa5IfmAvC0NxWiXGpZBOjGwk+Ua0upRM9566zb0j6DSGKUC/6Q7VCYrCx/peu/NUNs8as
UfH/9Zl9B45eqjrfuYA9ynCPk7dr2Syzr8hNlon84EI/d+26y97ZW7dpb+8VY03aeLspg+Ccd+lF
7/31JrpA1WxkiLkjIOfJ1dYwlHZE1HP9nTBZSZ/8HfVwa9jJ0lnrtkTLgIRINDSupOsp+ugMxtqS
3mGFPYShQSDGAeW5uq2+yRnaIgKKNEzNfHJt85YgYAUNFxbaVoXM09vGIEJlikZN2t8O8qVAuGef
/unBXuYdvcdMe7UjNj4OoqB5ePSY0tIoAOGKX5qtBGIFoBTfqg6Go11slvBZS9KgPpKuPCbxk3Ar
LsBqYVImNyCh3ArOn3hXTnzae9vZs6A1cXvV9BHOFf9WuO4kEhxEqj0jOEtpiSSuJweCLKBC/PEi
LgyDVDCNiLcm2vqoCCZuPSevjwwjeEuNaueE/j8nlrc++JJMlkk/7WcuYVAI5FqupyohO9/sjlrU
HFpQd72R+5RjwcWE1b7aqbPR69sIzGMWMSFgnMzNbcja7yF8z6KVW92qLtiU1TKtsNzK7AlVL18U
IH2906wU/mo4m7rYRJO3EhrtQO5zwGsd9Rpd329Ofx/7+prqOHPNYm3z/7BYTykPedJuPGoynPEA
SunTDJshrv2OqUnR7h7f0yhhn/iIC9I1Y5KXGhQppbeqaLviruh6SDWWBVfGOwDsJPEPlcGv5tSn
7tzVw9Lz9W3p4SinZnwU6AroHWobNAQtUWThn0c222/t6/N6FaNSDoivtEfCV8qABJrmKWvdXSSj
1yKxObDtZfamBT6RaMZa+TY8WXzMsNmlwBXSYQ4b57y4Er8Y+5LWzcVYPls3sCGZwRqzh6HigyJL
JUFd05vw1W1Z7Wxe3xDIBVJZgLRB+QjwzBTpcZgwRrC8A83oJvkw9gFeoUd25pSkc0vyfnOs9H14
GNiQAoIaG4+sdXlxJ0pxjini/9h/apFI9PHG4gQV9QSYRgpCjOhqCK11EeuvcqJkhdvOYwAbgXyQ
HGjduArocp2be1K4d+/WUCzhhAERiMZBBtYa4DLgZ5ix4T52l4K/doAgsFvJ1RBqrwgE1vV48pti
VzF/FtWLgO5mAEdeoa0coCtFVwYrG/c/jZcIG6H+XeCVsPkxh79W3uu8OlUor+KYLnBGoKi+yI4D
CQYzL+kDlFjhC5uHY5AP2VMBr1Oghn/BvBvazhsODl+Nc/BB7RX8bH7PTW/doqa3p2HjocLsgXrn
f0eVJJwPBT+i0RhKwE7OtZcfjTTiDWjWzd2ukz1zdSG848A2YHZiL3mxDGubiw8ELoLPrCZ3pxh/
y1YAY8yfQ04+KRLaajCeqg6G01X0RcW36m7pcNk9us9E7qesos6R1iZ7I1LjY6KnTUryUKBVwjnA
aBFBeUmukgaxsF08iu6L+28eZlGjd9E9QU1CUiutiPRCGsgjA/egCTrMbPeoF9qpxYNQaQXynRtv
levR+anj1kKiZLoGyULvs9rFwJuut3N/rhb86bKmrxuCB4BKsaOWkGxlCLkHuscR2OS7iRC31qUZ
oWweuclA0zn7Grmh+om8P7aTmXRjjLXT5hq1r2n6yJzPBgKZ8TMIsb+hxwVkjXT+QW/VBeZ7kvBB
99lmX+g075G2jQrBQf+ZsLIwOS1yKS4CaLvbKXpPhHsJgRS41DLmulmkkVroylF2RKlYuf3OcRzk
qrjvZbWU69lmNerbCZarUqQRz8smhF5btXv+kVnWNfJt5e3RMp+SkeiC6k1oGV2kCNfreRxsm9VQ
AKVaqBelbC6ljrYxB3+zeugJJiu5Cgfjy9STV1nzDkV0BnsfGt1MQUvtd89W6uhQPV5IMNTwNnZA
+iW4onfQdNLLCn48uYy9hzW3RLu3GELdxF6QzoiTm+11IPzOoFze6FdtUW3zaVghBI+S7jwAYTfC
2CJuGfLoKQ5CkmdaiWb5uS8jziRMCp61nvLaXvaYNAfMa9WXzbub6/YXlApqZd4az8IZkQ3PAqFR
vzMYYIvMXHVm+dGWwx60oRwF46h660cSRUAS3PGgbCClqaE4LB6PfjOSlknYVrL2aHyy+gvxhGbB
fmq/eN5N881jLK+F6Om6rLZTidkk/Iud5DCWzyN4mMf8q6EziliHCVIC2PSo8yxkTeAngqnutRwM
boToPWQjcR2KEavk4rLXmjy8eqAdddLvBLjFwMuSJfSakj3rFs96BirTWWjw9aOqKahBUrh3A3tX
8tgu3e4dsJhhu2WzCOvhViU2r2/dIWhu3mqVo8mJx+ehy09NAwroQHRFHoC0Vu+d73mfrY0nN32M
Nqpjf1wZzU2FNvXKrFbcitmk6CGKt5CMOyMvnt3M33D+hBMRB3nJGBNe6xKj3IDeoDfxFOfur8V+
7UKKc+f5qKilASmcow3tm4PV85QWoK5DNRB7W6E0kM1BAZRGrFKVhJaArxz8gxkhPWBsa9LhveAQ
n+Ae7AHsztM2gzGyVGT82TifFECFRo1fjbFt4JSY0rOtks8hGdYhaiwxiU+FnRNfOnt7RcHbkH9m
+JuUE999Q8cyks+fMvsPDYOzGtlogRApCyQkVSCldEZvF40PlaYvCF49uv+GWzHqB9dG2RXR3lNO
2r5xwoedAPaWFH+HACw9KnkhLnoyHvMAmjEGzpyAZeMI8zGI56319WuvCKtLod9J2Qrt9k0+AhfN
lqZvNYgGm2Mj4cCyy5VrgzqVOq5IM9EPHPq/udvuSge3VVa+uGRV6fsOZDDqrxP5CCyDnVXuNeid
dtz2xAUHXYsuPfv0mU9c490VNdZT4suD5pj6ASodak3IGGDVsyvrezAY7EKU9J77OlGzSBS62IVG
9EziXBb9lUDu3LBZ9QXNcdTrOt4I56kmMdJ06Kcrx34Ra/bVMAgynEh5dX+F9xaNGiAotR41+5MP
ZiSXFT6RjsZ0J0AZm+t3RHx3MzI2vIJrszjCaTalXBX8Vi2VoxNBVKj0XZNIP7H0CEEJh007mh+9
Qa4m5ypP9EoWI3oNJD0Ae1Hyp4UazhELZqbd2yhmmPIdiIoe3ZLwqbKJot2819smBwE5sQOeiOHW
RAnD7bSuMRTYHAscD4inua8ByATprok2fnFsKjc9AdSlya1OhzsM/WZif+HakuQJkFOrw1njDJ0n
nFVsIyzk26jQeE2o4vPmRW9tOubGDcK9vpzWQRb8xcW4rBWvV0243jTeXGZM4Qf7MKyOgZe+9lIg
LS1QtLbngpEsZDgalNiYcbSJ1IjMwAF/DQ8Os1EUnxOZrcU0hxzryPi67VjYmBnCtdXn184hACMc
4ewRraJi2tfBgeuV/wzLQ0s0UXlIYSArJOpsQQOBKijIIEB4VzsEYPPhDYOU8oF1AQ7M4jnpXsCR
enDjjHs/NTBC4S0hy0qR/chvLLgxI34fnS62LAwPKFAUgt+qXJF+N0M+M7g7K+Ir+YxZb2AaMrg5
2mRdjdYzAtWOYRI1M3IlcHe8dm5WbPXAp1NFMpv0xwY/hmF+KePodzHD71l0nzzxi3h4IEruPbwH
7mdK5bwzTc86k2NIvKlnsY/TkZee3QFtM5FXxSOAhM5Y1bXX0b6ojphwZNF5ehmomfGIv8/Of6FY
JNk/YonfVTHxyFjrEUH6NLb/B09zvejgdwvpjUy1dKQ03XM32kc9B0ovUbulenKsM+QdXoCRxx/9
fwxX4NYcZIDM9mQdpkm9WphL7IthEWwYvxUWfqKt4OcplXpyzGZNY+OEAi5uj+iuTxUQdOf+Izp0
RKNSROVKoadTEoxR2+Qte45HuZ0H2jXf1BHlsi4WFfU9/4bw9FvdWg/ueNTjYNv6374H1fKkz0Q5
aTDxXx6obRRwkIMctNpLp101OBVkPW5/K2mwr4a3pMjWoQvb0qHlHelzRM0SjniZi3zfVZRHNSVl
jSQ0WlTwKO9JL52dFVu7Oki+AuRno77UQvJVITx0Pu8iVOdaqk1Nrqabpavc6E84c4KCpkDkOqoD
g6qrFdThbhruVvVVQAeHyZ/n+9hE1YZNYqVmEe8hAZuAc21Mg5apg1Wj36OdNmKvjAtzj2AigBZw
yFlMMjbdykFszIlQ0CJoEDiRPqlCbkDJExa8nqnW5no2oMhjLPJ9BtDQX5uOETVZ+hz5bY/u0GPi
ai48IGkn0SUgOJu4PqP6N9WmrWKBC/BQTiK5Wt5CDg+RNSs+NMMwNmkWPeVet60E4aEJGAtDhRHN
acDPAkWjlB++ZO0Jr8j0kD6dGomHYsOvOqm753oksh9q/r4RmVFGClNK2EYNr4l0ICpRDX4bEEHi
7nRvLcdY2aBcwFcQ8mOv8h8T9yawoemzIPMZIc2M+2Pn3yd7Hw6XmCNaWO8JYl9dxleHj7jTtT2P
bBxfKtwxWuMuJk1b5YgssNQxrAwIanVmzIwcI4FdAB/qUO/zcjxMqFrNMTiV3PomYnQN2rQrxoNO
SLCGkCanQFRwuXDwh2xjKNXmPPc8EuSP30ROp7i5mpCChbe4vaXeDaQx81Oqh5GKHGLtoWhkkgNY
d3dtHefgcKw2Ur/bnkRgdG9TFLnwHMp2QNM/uU98Bk+uhI1e0kW6NW6dTetGeE/ZVjnBHEKvjJJ9
BtlkFB8Qbq1xv0R4V0w85fy4usNUj9PE5sPoPBqMsctpl4SKp5UfvbjdVYQvFqrigZDbAaNa6mfP
DTKhMpE7zYWMJL8WW0DjAKJtBKpZbL8I0tEQtyaaJLK/ip9hRt+pH3XXcByzzEeg4Kl5C1AXzQYF
bA2tdTPk3/yVpvGpIRW/XCX8IfUo38xPe8vDO2KEqX8TlL89S7DPMJS6zS5gNS9yF0D8AqfRuI+a
WCvzNea7lirczxB4wCFrkA5d+Zt5TEojqi3Z8WefA8nd+c6LKXDkS6muFfuM+b8TSff0a4tgTUM7
Uz5888VAuCw93i1UkG32Jmb0ZTxk1a9fk1mabEIM5oZ843TRJx8NU/BoK4xhA7tIDT1vkISuKogs
lK18mJp97NqGiIaHXfwLjHFXdepsmcnens1xPK4BerJy0FbhpB+K+s1EEzKPtENx8dOMelAeLHCk
iajlUnmXEA15zT+ZeS98tYuiqNYmegip3hOQpQTooO7Va+E68YIxlj8/hhI8amYunuYHyuX4qx12
YLc9CncWoZe7wHtyI0ResD7zWlQau5FIeb4fB0a3qr6tESzHLo+Gc7FI0+qYqsDhKpjgsvinWziM
uQ4tXPnNeOa7Ytp12ONx2U3ZSdVQDT02H3rpqzez28bBPoGn7MlPGL9T8nwoLePX1vINE9UKsZM/
sLthXM6YcwTZOIb5mIjJdXMHzH5RwXU5LQwbufXyaAZr71NFz1AQRdctY/SW8XL6EM4rzzrvAaWU
PwiUQJ5wcJNhZt5qk3hYFod4WC7G8Lka71WTIUGEyTXeZrBvqLIX1xRbR5wFMIBSX3Xq7XBv8cpC
QDAjL1ut3uB703yM7KP2o/W4k+SZmw9N1DmajVoQKUAugrMdmtUpMRf7xc3y4mXt4XS7tXmx4qJm
v9Ewq4Hnl5xknbxHNTI4iXOwCuZWPu7GhoO7+p0fuKib7e8r/vzaCFL6M0NIM8AmEyBC39gNA4oZ
AMpgEusYuLgzyAvWOgxlh4ZHfYzEzgC0EySq68Md/7IO3K337LrFtAnctem2n4gls/9vXZTSBQYM
WN+8BvpZt7a+9/g5q5pGDLDSAMF4VNL7LZ+q/tXKEWLyDVuOdnJRUEKg5SDRqr/N04TkJFFMqIoO
2BTaENWqazECARYw6HRjzGC3NVr0l9uCvDikDUivWsLwINk2+YDTK/tW0cVGQx5t8+g6nzBiao+l
3iy4xxGDY8IrCGmb3H8pMb1OPhc14Lkl0d4d+GK1Xmfb3RqIC9UUP/wcgrv/sdxL4TmEoXPVpc/B
bGfMsZDEqIbxRVrJ1ma3EONjrIpD0mcrntZxtPf5OK3KCNlbPOuzCVvKgev8U8ahEuCzGsLP+VaO
zZ+4oPasXBv8aXXrpyCcoCZMgE0pijj+61f+M2qffXTlFgHnARreEvbF5HdfD/V5yJkwePKQo9a/
Ghe2G/0mOKKDIFo3ETosSmMRIA/FW5n/2mRgMEFTdc0dDoGXxd8FtxcUamds2bHj5NeBNuG/J8WX
z2XVUFhnI6CGqWJitG9oOOj4yHmAFTdcAdMxqI6naKnZh9F569BCcQUukATWpPWgmFZEWmXGh6b4
JPNLKeKdlk9PblmsMcfiJgy9fM/3547utu7ErrZauJ6ZJqQSxiJQwWmWMTUV09MU3d352kLoNrNi
2KL5xwJugFz88UJMEvCIR9S/o+uhLZHEBD9tv8P+0HV/rgm4pmHPIsEN3jYw450/2d/GdLa6GPkP
RmHvzWYxjeGgFaVLzXqU3mG+NFuTMYNqXi8RJ3f2wDvBstbZisAvWo0Ly9sXgITzo+ZwEVQFbbqP
0G6OI3qkArFwkjBbDzAd1JQwFuEn4gdD/ZrWBx2pN3YcPuN6xI1N2BGu526jxMNviD0thkuwZh9Y
pYxyFLNIMiP6bcbd5ZioW9jAveJR9w89+ZaowvjSNPZLuAAFkdp5DOYTj2f3OYyK13EOT0YzPp8s
5puhu5sR8khx1JVmedDJmuThdmlEqhGrhwPa5q8kRlzueoeaPXR+2VMMwuwWw9s8GA28Sz5y0VJs
B5+i4xKGu4LtnL5n6dQMmjdafvbbJ+SpHF22cyqr6ElQ5E2OizT870o9nAkrYkEOL7tSyndblszc
Jnb+ryePhBFFR5FFlzxaYRveImTACYFeENQtU8CeUKl14ZGQweGjzurX41OqiDl3JbkRwM02+0Vk
HCXZdTkxFv7Ag5jjO3I+jeJTAPA1cjeXdfGtYa0/8tH6M24147+A3TiyhLOYjVcp27VmrO3g4Hfi
qLmAcCmVu825BThthuGgzYY0k1Vei/ekjbOdeMl4Kj37yHiw8kkyAADIgpmjetf5eUALVUSGA/Hr
BFXNTx0rYZG88RSH49ucLZMC+PfW2SC6o20xgTNutNC9VRvCODenoBuvZfpsePER19yL0zEdGGqT
69FfMX0VmNJ0dIj99KwcOsuoGQmwVfXrQFvhr08evCJ/JRwVChjALLnQjW1Dknp8Usb2nfDzZNrl
+Imalda8DhKL8rZi2E+OafcRtud6uDrFq4AjY8QcgTX9YY3QlAN5tF1gK7g+piw+HrMsn2RWHawc
8mM5cA0ARZQPW3563UdJKE1A5DEp2cmyjla8Ef11+CVPY7I2yNTCZGUhhCbq9QM9bUSQYbRJMVIG
J5iDHgqH1FUmbrFNxB6+Ic2wmTxyUran4msIQS/3GSVSDNSElUOIuuC+yDvWJS4FA4QFwQtGs7m9
igcK4jwgr1jRPUM2jUBw28Ds1WRvB/gK63DHg72eZ8RQiH3BwKMJh3qLm3hx9CVxEW1N4sCKdgOi
SNpsidI17U4IV7E/3O1sYxMg2nGN8v1n+p9jo0FBHhDwu7osXF3xo0lqMJtoYbnTxZYn9D4FXCog
fvERK3motXAvdNqNwM+UG0PcMEEk1jaBu9fTBH0Eua3NyqYMSMLNMLkpzOjz8WP79U7EJNQQpWCV
ZB/HF5/ZiF8aVQSSxoLZDr3DlVkEdYiOzd6US1oQhpgtTh1T1iiv+OdVz97449GvFgAAK+s9p8zY
AwcTz7OQ/h0uE7kd0keT8fu34vHlYC5+Pf3bsKkYlc7CgRgME2+BTJc1QyO5wKZQq8tZq+hGEyv/
Uoy7VhnQrTmFZrsE+bCOuXTmrDi/5mOsnAlqv1nWHQWHHlVROI35A9gU3irmLI8SALzXIfygYBKV
wB7uwM2AaYiN0XsyCH5zCP/lzoq6J/wCjxZe1V2MHEML4z6y0iz6f3TA7PC3kFY72M8N6cT92iZH
lzjtl3Q/HjBm+GeKuorXtMQbnEIRgKn01IbzJPJ5kP/T5yuMGAcr5jhHThjQb6ICAyg2W/ecvmlr
rnt7hATEV3pQEdlCrs+1StiMfrV1SjTdF+DFRdke8yqnaFW+RKo+zGu8aaSXK7L31YSHo0QnSuEv
2pP2HF2agVqQy4iY1yL8eJj1N8Eq6dtjzCkccL4SgcUfJzjNiogZCvLlKc3w39aPRBBgFU/0VWON
8zcqwKIXNhsfmSbPOyL9Pnvx5SZ2+22lI/GL/RUwFAQ1fH+H/goWpySGByFYp+p3zpI8/Bk+BvV+
Y0TpUB9KECnBpqlM49ACSlsuyd7j7FFvNwrsrrrMhAA7oUUIKnpWvtkZsC9lsesbk0Ii3nnhn3RO
qjobsPXSeI7S0wcwcmFKc/jWPzl8szm628IloM8hqK+v7on17TT9RnB+BS14kEhWtbtFKRI06xDT
GpVdEU6MVVLvlT2eyZ5ouMFLVy4xx1K89nAt+1g2l1jSHx2DVrxZ9KmEfnkp6T7DXUIU/SyWHCrU
FYcGIUnnkHQBqG9y0ppV8qTJax2x19pIsaRAHw4WO61QJoy8NFb8QDkQ8fDhMi9tQWWNXFc1Wbb2
YB1li8oh8bZCPOs/hoeHbaBro4/XOQMVLwRXfMDD23NK6eA2NfckaiPSV0EA2xSE557zOdocVMgt
dQQGDlsSLuVw9osfgvrM4+toPNzlDjBaEZqWvtTT0SPDM+4PJmowjbWgpB1XOyTaQZL0z0mHHZJx
FgUjGXb+iwneZtU9W+GXR+TaCB1AfE9dfXDmOOH7SE5WC4vGxQ581aKljG1/WaCndHmpo9klO02E
mr2MoIqO/Rv4rAuYhwtOETf/qwHA+DyrMl5+JigqVYyhhRtQz1roHeyf5xngA5wOaE9HZkPhRmQ+
RlY1SyeAA+lrkEcgRr9u8BQaNrMDtyi7phe3sFUoLv17KKjiif9p/bAwyYLIaW4IuFVMO32O8GGH
zVbJOXsLWksPqA0RaHNIH0YbN9kQK5vpnXmMKbxidcOdNk/n/FWefTre1nJQQ/Cue/GXAOMfgJfD
+lzb2GGKh20cPOuNw34DaIhzqiaPg2IkAPMJlsHUP9NXYxM4xyo5DaOgVW/cECDhFQyKrrhw7UR/
skd8/ItTYqIE1L7G7qGxtyRvNzi80h8YjVJ+BWpTvnT2Nhz/QnrNg5Nr4+S6ZClphfwcL5TjFTf9
LqnQIoTpjqwLWY5caQ/KmfozsRrI5BjqSHAyzO9c3LHLi2TrwN+wcPOcJvM/B/qbb0BwStwHOcQv
Ig6Gox0TWk0uEMwKSuEAnxvj+pLhJR//Ab2z7/PLIyW3JEsRkyQSE8iRTXavvj3nlddt9HgKWcXy
6TG7ya0gPpFL8m1o08wBE3fnIANLmMR73rCWgk+SM0zkwh/YIFgXjo1Vo+O1d6aHupAmpjlCemEz
DUXRI0TnTjmOhoR5G9UMNbuKYG9jHfMXgG70DWEb1kbSCAE5zJBlbAZAJ+J+/VWs7jAdTbKVBVbO
VXQdH5X6BRqW/TOPftHi8f7O9JewfoqzS9d8lt0+eAkhsV70B0uo+Ug/4WPJl7/z31jHyE2Bnv3j
rpIMbeUyA5+bA2QWPes9IQS4u6al4X3xERlvE3+4GeOxOjKIevWUeEyvpji1kpxMl6EryBDiIp8T
HYCZs+uzddysM+Mc88VENs1LjgJdYyepcWuUNUn8drVJO8yA+oxI5u6t4hupt97Ca3tGJwLpLEJv
/ojuqLPLRPxd5hM4ZtrLOpjWMwpXkiRQch6P8RmHJ/aD0h1XjcCP+lWyhEz9G8Y2lwjRCV2cP5eg
tNzldr7oZqOJc89ml1hgr7Vol5LQ7RPmqRyOhY0dwBkNBN8xF3UuK9CQwLcwSlhXBTZIgEs+9QQY
kesg+eWC8IcWoolIiybzd2rFsxAiQCtdVLXZ7pJXYier/tKH+VmAQuGQ8ljd0eyOyfgx9ViEOXvU
oHY5j3nl/Gg2zsWIQgdiqYOf3u22DBsJtCxK8SEqNn22LTi4EJEsUxAKjsxHwa8WTf66b3t88AvX
2lf0PqUa69HPgDMK7ZE77zv2t8IFUIDkVQjFEPrHheTneMuLRwRwodw3cz7bWzZQe5EBvk7Ch2Y9
mDGAJzeoSiiyHX5aKCPnpWEDDTlscvtuO93GTMgeJChshaoi95D3ceE3iBrc4iFyMv2Ktc+HNY9X
AXxqiTPJSJ48Jn2DpKvJD5FB2QRRwVnjz0a5lsIwzScz+lrk2WStSRovM/vDhFBRqvuti25FOCUu
VRstK2r/kdjG1sShk4evLSxcoo5tty/M38gzH44Ei8e751PSUKEv66snw9+3vIpDzfUVd+xTU5g8
Ox5Vq97nPFUYpvOLTauZglXXmwQdMa+2p8akZTjYlvUGOBNiNR5IWFzpSD/ztfMXEvLJUzWsoGbA
nWEGCT1ZXrTiFwjPwWzI0saRsvfBkuaKRdLiXGbzxf9dGGt+eNIUExJxA/pRWSICLI5Jw+lJBFZG
boy8J5F4imresToiYn+qjrac3vOWF54S6a6dsAUdbbvH0s9iP9wEmPSUkfsn/WsWGLDF08uMMAXq
3bMIMBUbEiCbv9I5BtafBjWiKXGqcP9iwCp32596M/CnI55rQzIAAZEGIsKjRRhXkn96mPEcnNna
29Tp7Puf5BnMcBnPitdsuOwxjZbiYbMCirsXnYfpao8biEGpXnz9HJAhnR4TSGDDv0WYvjFXgduk
yOkbg7qPMPgs4uKm7kGaHeyK04jwwtnY7ZbjI7LTbQb3Xs9XRJRuQ4begLEOkhLhwrLIrnF3d517
uwmoOyCMsjhF7MPAYDVy1XhakKvGjgklo7cfAQ+W/xHI+Na/tf1H2R276GMssPbIZanBveH3cypK
3TRM0LAI2G2iU+q5W1t2VxARAl89eSyS09ht9dHZpt4jBijLKzIWO8LTkJPgIy14515zicHwnYHS
gHbIM0xbJp4+dbJR5C7ojQzRl0+O92RHioHLOrdpQpL1QClcgafJXws/rACs+93A86x4s+Oy3IvC
PXf9c2lt4d6OqUDbbH4krxp5QD5lmBnZgqRu9p1/6Hts79GSD5KIe67IKD5Fo7xoVM/1dB+1KbmZ
nL6uJoAKC8AwcWipUlMu1Wa59qLn68zLuapOujp1HtMS8WxmgNeHUS58L+YkEAXBCM+e+1QsFx+T
t5XJc8jrMZHynV5Dey2d5/EzBSuU1j1HGNk0t8okDRjGh/h0cfFe6GMiXiFHGUyaN+v8B8HzCrH0
ov9mR/ZRckwLRB7+r7WPHlO8Hqh7RxuMovzPvzuvKMT4l8s19IveChssPBKA+b38rM6yX7REcLOt
fHQf9aN+mM/2J7UpiEj07/huUa66QMat/TCmX+DlHvg+iI5jF726vJu4+bPl3DqFjwNb00J94v/u
Fc9mM64cogzM5KfGBVIjcgqRL8Ioh7kkpgsxU1i8KKRO2DQXjvMa9cWiRywTX00o9gYivAFq6hpI
foILTedC8JiWX5kthdUvBEbtnBUwbg9YqGJsIN6lUQAR4tzHjKoa+Rf9j5s5z4aJG5GF/F7xtww0
ke9a7XWykekjeMtCRSAuwWTajnMfFVpUbYduZ9h7NHFET63wHZjygMGJJ3ZqthqFOtzs/gp2jb87
5ol3KXjm/7368QFxkGX8Rjmte+9Cv3Xxib8nifets2SkYXcpCdJAZJQepuadpbh2e6xPEYRedW4o
vxHvXvIbBeA8U/foSTZPeJL69F+KMjRvqluEvkbTbqXAYgVncAk0c5OH6XpEnB/JcuvNYSrEL0Ym
NJh69EBaliWfDHaF3kiueUnReoMGiRGpH/Onyq4vBfdvq+oVcUsI0OrY3uU+vWfPkHSFVhLPcZx/
g6HNT/2vnm789jrTg8jkVHKcatZApjcIHDq6WegDjjpqsarV/Myky+iBJyJAYk/Y8ArbHYwqJAbf
OBmyYP0eOxLYNFW2tP26/IBrA29GCHG9rD5a8ALIPaJ/w0VNEK+O0C5w/IUq5d6KSQpWGj67/0g6
q+XW1SQKP5GqxHBroTGmOHDjCm0xs55+Pp25OZWZnUoc6Yfu1QvOM9ojeb9u+1aTmS4gCQRtaUyV
pmZkubjSa3rDdbvfDZZmD/nPlBWBJMHUG8AZV/2efj2HQB9VObhFy9jK4ihJYg0pAgbjPa0raawr
O0zkshcTuKKK1woSY15yiZVXCgNOFqE5TJNLJR7ihdKSsoPBJsOEwoL9ggcqME3yabJ1hfIRV/jm
4nJZeyMxwa9PDL3uqC4di8zq+gDdzWqv5gIhGqclaUgd43nPQjz49J9SI8pi5Qmhnpa++JUpQahm
DukCw9FO/LDwfgp7cmewlMianzx9FFHlI9e6t4jpF45OwDNqFjsBUZQN8kn+hXQfabiXafPsZ/50
G+wVR78vcFPBVCoFhUnScltD+E0yg6N4a8h/EfEsWhUs0iHMt5qpHDV+Cz+ZeRXzs2wCU1LpSD8h
NrtlbtkTXrY9ntAdNNGJBVMTv73SmAZC1pLkMLdboTrpVrlaFHkp5IiK8sDoYkeOc09JyElX3rtu
9qdPNenPnZadpYbRUlQFwzPzzRk+Y3VAEBmEIC5qfppBhefmdfWfIQ9AZJCKy9mEDlWlUYwt4RgR
noxS1bSeb6o1n1Pyh3tU9fKwYgWeVnziUbmykIuUD179FbH5ZSjAQgS9F+MmJA+UfOwgbyBNfGok
zZGKhjEWsiEtUvAKw2KluE0haJRBVA1xtRYNfKZ+Z2wjq1O3GESWzasxQvmQ7Ji6BP5aV+quKr6r
8E2VNj8S39oxPhul0I9AAOfG6aaV0ocvZjGckFJc5hqMosiuBjoHRT4pSX9Qa4sxK25lbXNU8/Q6
N9YhZz9kFn1Z76pIINF4vJQ4hRXraCv/jspsF6/eEYoXDbMtmVC0OKMsZb7UM4Epo+xXUnJU+j24
kPq6NK2HdaUkv0IqYrLd+VgsbSqBTwI7uex1r1KHcxOfFkF2Q/kVHwHZYpC1wRV0nj6fj4zcWk0M
9OUiqRAY6pMpLadI5EZjvDkbH+LU7ca53k2kh8dyc1Kk9lZGQQyTPim5r0p0ENBBprd+ulgoecKx
tdWBGVjqZtrox7PhZXT2+Rp17PUQRjP8o/iBiCczJi2la1RYxJ10kQwcxAlt746lFaijipEbYe6+
3LqYNKuMCLn4+cZcuxeorAq8svleCM1MJjd5P7piYmHKgiMCSVTKawQ1bMIIE7a2Iw7VYT032L14
W6F2/B7I3TJ+QQBL/dTD5zI4Nyxi9XBMLO7y/AGBdyKAYwLvkLHrWJC+wYPGImCL6ah2BQmTkh2k
PMsxYTVC2QcDQCfNkQwzB58KOHrFuc085EwMckUCACA/Q1/6gPtmIRKFhA4TC0+/bzhPkH7B3JIv
873LdhyoHRQ4A6aGgxO8up1YjzR+8MWAffGEQF9IUS0ECgGDnAuJj9YKNt8Ca4+zheSN4cQlkFVB
e+nZWhE0mCDq9gp6Fox85wMSToiJErcekVSKl3DIsu8Xp1Xh6R/1+Cwg3NN2NFMQQ8WXuLrM00mN
zjKZTNwRFW89UKfdKO+hn6eZzwES986oOorkSpCr/mFFxiSeHECsKYdANdxW4mzGzs9W5isDZknb
lMDNwtlSvQiVvuEqsKbGwEK8RnhR6gw3quziA+QEL7FvDZo4PJIFDg30DAxkCXfO7PEHjWO90HCR
LAppRtqT9xHDntxyPgDAFScs15h/5V57X3tsX2J+JwQLSX4EJtBhartm+NOX9w6BlUmApOA/sTtC
4UZF6MZM+tA04YfN8kLd6hQH6Tf+wg+M7jAnhjH77UsXoUFhfTYc0ip8gJ1quaUBErWN2PpgvYS6
DvtQDkZ1lxsnkKlhjfLeMCveFisKDDvXMnaQh1OKWtPhd1h3w8Hv21tQ1dqyFKThPZWPrbJLQdab
ByqzJDwx5gIRe2ZbfNRHcLOlB625qTjnAXgsrDJMcSnVb/QS4H5MBWQmk9MSlD8lVy840Ql/Cf1m
3vXxHo44Ip45qSlD1D+dymtidI31NTHwi28ZR/6mxdwlGDOy6UvE33sVBMj0qP7lzgdHquZNeJAk
H+MYsAXavXAlUKN4sUfBQ6LJ8q4GDwoh0ztKUAN7hWFrtHuZjK8ZQAaUeE8yYYrdYQX1nRM7iP9q
HBhzO5oeIVQtMbYC5ZskcbK4OWtxxu+loOmC1nRmknpMByYmnrkJBXzkohwu/vta7A5D5nXmtsDL
g1GiOzIQFjgqUD06zCwzSLo0AYx9uFEL9D54Cvml+IKVbNdCJ9sMdSCjrHkQKM10VKIGPsIMyaWg
JR0KL3nEbVCnQoaZLccqLlso1z2FgbRxjQmqbwMcOZbFW6U+mBWfYB7koBj9ru8PIsxE3XyPOOXS
rRD66fBdzPtcgdHiI9lhMmy9LSBel3ivk6WK5G/ySG31O4VJA54mFFAwYxjK2QWxJ4AQ88mYiNYG
aOJqdONyy1+6Jp0+d8I7gbfKPSdGVkbH6kRAnTinVQ7EWp4/UKlWwxM/69q5HQmVt0VyEPDFINPA
sFmaKqKTmwJGawUd8nqMAjIssFAc2wqvF2GYRGuBhSmR3wY/+gc6XHrpnqsDGhgpQA2tVw/khCAQ
mfdGarCrtnFFggPIUh+BPkDFzuhJlwqDoU34d1U/mLxFX/O7hM1kfw27IB04uQ6m8kg7AFBMgvxa
d7ujtRWvdF+WYk8ygxtkbfKF7kshMkB36vYoN0dpebHkCw68ZoQg3NFYMaIjMxDnaFCdJHUwrGl4
iZoLT3HldsiHmHlv4mJJQDxF2u0m7LYA+DKnHd7QrIUKOiV3PLOeC4270hl4pBzS5DAbLjN127qO
KOiBfUBZNi/UvhVtGC4OqJcXu//ioJC+YRClfxlBkskd03sod3+YJs/Kppl50etvZ4yAaWPH4BKa
pOETJs7O7T1sjNp3fPlqRHAKfiBoYu3oe527AOb1gUaEgHBdDJi0x7MyO3npEeuNF7Ms77kIYETB
mgD/QDYX477Q2hyHbLs58WNwWlbUhX4QKJojnfiVcArwAIEGEi0OksPkQ/4DMVf1M3eLArVfAP7a
MtaJjwBYmCwsW8z9Q+Lfyq0ue9XKrXP5QodqTX9NI4qyBystwEhw4xig1pZkdz6yzCsNgyHH/M1Z
DV/yyoXZVK1fflKHjQONh7dKyYj7YdzNdYFhPXt3G6M4Y6mh65cw0GJ2wPzMixAs/4g8YvQxm/DT
crnIArpMcpbZIUHL1AysVHZhL8C5E8RNhvwgQOR+TDBvp9CcjqGBXUSHf9qxyijLhRkmIJJGGbsY
/gmgCpjPIAx8wJg9fM9F1Vni6yT/dvqXNjHlZwPiJmC28rYcoTu035r1xOwnDBJIlLXU7zv9niN/
ncj16F8h1jcMdt6yn/6VWRQDljXAUunWr3rcxNByXih5+WNxO+E5c88aWEOc2TUQJenVQC7ZZNMb
FQGpg/qvuh3P4gt8z1/DpVQd3uLXbg8Ag2gdnjhVLactJOhCxtfSQ1ULJa64za+8FphEya/4UL+s
ffopXPXt/JHd5hPvA4RTClEG2nB5aK/xX8Rfn05ylXSf6RH5FvOfqG8glUzPtdfM1lHeoYaxotoJ
4S5M/HZc6JyQU+hbrUsmQsFj7O3PBL4SdNwVrlBxuUKeaW3YLf2jJ1b9Sd5rbgvvMiD5RuO2kC6R
9mvcuLLvzH2QY3zmn/1FfmR3/TL9QPBCBfi8RMRYck0YZOqSkxiYV4Q5KsXTOxxQRJDDhnYNL+EX
CAZ+tKsD9RjSI+BObtq1aWs4Sf/n289Vj2XWbDrYFJFnxsnBsCp2nkioriR8Mwjnf/8Sct4yRaNz
QfJM8DUyMyeGSC75jbDD0gErkgKJWX/AihzHioLit3MTvGxzjycGE0v94pn1EzXHhjZ8FgPGB1AE
GaioXySUYPGRhiD5lY3/0ot6yWsbtVUp+SbWolSsPwbeBa0XUqE2MO834CDqBbe35Z3pSPzI9xnh
gtZO+geII/3rrvKahfdq/PC0rRZIAagykN4ZlnOHNnwawxGs9bCi5C3uCoUrt7u+qe7g4FgNjY+V
kswd5GBZiO5B48bkpYMPDhuQ27v6j/MYaLXnpOMYeigZU1WbYGETFqVbiwEH4LiuA760fmrG2dx9
yq439il+06ZjvMfRUZd32FOkREhTjC0uEFv/0Gs7uXPTY71hklfVYLC+mbaSzAQG9j3gPTxBWDKH
PsJMwUnOLCngV+blIGA92AtLkU/4L7lbPXcHdA1OY5cfjnUSfyyekOZ//y1P3M/VHe17DteeIo8m
kCEW8OD6DQWruXV4ecAha9UJrQnHF92D3ANHk08CpaLEyYra8zwdsO9/aVzCFv49nfm1BHKAzUpC
dfPI1iLTHRgjv6yxDvSry3p96QRbbZuIeSG+t5sU+iRVL9ynryfGwLii63seNIsGNk5vQcR2xQee
2v1XczcA+YlMjNzstzuQHM8yeC+6QOchAzQRAYJ2KsUxcD8zJYvpZ7gC6bNAeTws62E+rIZJuHcN
NmtR5+WvUwI7UsgTcJhUaqCEprtqwsJN+0oYd03x4rZToIbH6Z03XpJj/Zi/jPf8K5Jh+DjCT2Zt
l//+DtYHBIX+Ef3m/6Vc8OHixWW/80Hyq/gQflJGPLlt/uO3YrvhrKmxcEf5M74Q7EKen09agLYa
An57WkkQX/zVnBqwnP3S164DI+vT1LrlsuUHi0vPVILl8bp0WyTwz+4zApzAszFQiVxbdrg6YI+T
pF4aB1a5VUOUDL65Zj/53FY0Swg4nzJIvaNQFKQB27jOdkXkY/wlYBxHzKHBrGCrZMcyhMK7R57f
HgWCzjtcZ32rPw/aMU/d8MJdCJ0vragJd3WE/7unjJ6OPBX/ENgX5SFRt1G5nYdjlbyoxVXkMGxu
7Xhv0rs83rFp4ablN9UwuVZzXLgTPd5Ge9E84MBRpmfUGAgDND4CJBfzMJDVqx9V5LDPCcbnMcQ8
ZProh5dyeLGGs6Yf+4lMDXv+xLu8VI5Gt+3IYS7wfoEudxHznUE6pXHtssNcn8b42EknOpcByNXY
NWUg4BiKxUa9bzvflB6i4HGmQIxcMJ4P+3tDX5oK15LiFfuUccx8C3l2cc0HnhK7kB0zz1f9NR+d
SqTNX2yLExuItsVgBS2lzqcst1H+nUHRo0A0EOqG+7raDEhuKrY9M1/yrTUCEZXtHHlVzNCV+dAE
U6eN8P+UQnuudvH4r6oOBcVXk/1YzWT3WgBMBJXBi4jFWcbtMzsaCYudoh21IC40pZdN90E7idQz
07ZNbfCLJ/3vSOoNQy0yEfEMxhpF0Q9CfC77cy6R2obv0PxdDEcm40bpVVHQ0qfOPhAuCpuIaBB8
fYwO5MGDV2J8xaS8Y7pNeoeOlwbcdEj6fpjhhsQQU7Dl5COZPkzBFrZQ/y3Ir+1ttA4NJgU7pfTE
2k0xycoeMbzfFoHbJv3p8W1J/F5Ck+JEZP0Q9UXEC+PR2k+iQMp3w6ltGWZjSPoilK/pdOjifdx7
C3Pf+SyKNt+IoST8wFqw5+fdBOHRbc77xodFqDCsIFGVK5Ez4nNIH5rwN1DZNMaBAoDCX6QyIQp+
hhYHH46QstGJ/zUGBiDHVBf55wKh3tpOQmMAz0jTt9lPl5fJCCz12k4o9H7CnslQ//cQoPoIsHMy
GaPGCjNM1tomEndD/BtCCoefBMiP4fc03RvxPU+huWGjsG2jjxrOVDeeLGTwNEah4hvRV6Qcwu67
rn6fjA0L5SEpj7k7zCS4Zxg4YxnMrczHf0wXoBoMpLk7JOzkdnF35bh9DrCq7CkMsIGEkqQbdlqd
RXmHf0uG5eAdDRNyzxZv6g9ceQdWMorCbShutZalA87icrNU/S6u9xECV2DLhsyjGmpa3pxCEbUn
bAnTBX2x5n1mIUQNZKhMkQJ1HIMKz8Q1G71Kfkka10JTMLo0hBF6SDk9jeNRw+O7JySEwIJDLZxq
802ddypLzUxPmnCvY/i9n2x4xbzIQlCo/LC7gcyzvcXSe9PCR4KLPe0SpkjrpEbFtFPlrdZP+Kgk
2DI/kfdTfqzTE218m7Dj2d+rYhBMJXJb9bd7vlnzS5cEq9GrcorpXSANK67+9NCioqgEbGLsY1G1
g4gREJSDDLnNEnxq2X3lASB/aElWwRrhxTIwbMr2YuYbFjS3MzUuWJe2f0YYzSCo3XS3iIVAHd0/
RAAzWiINpGtn0sx/FxhyFHQHWMBuuEvKyeGtQINgAoa765PhnWMzWQtf9B/hctbR5j/KvaRs5puQ
nTsa+3llpIitY0qnvjzWxo7XNdHAwcVazlk3MvtCXIy2zfxqcGYWtvoRI+1EoOc8PHWGfRO+XUyX
gwwB04yAKsDBIGXC19CakKlBZ9AHUfHyNE97s6HZduAj1ANjlSYMdPkVGk2tbvXkXuO1huukIXjM
ZoYfhssM2xM9tPt+P44kem0TsE2irMrtwpWjOfmAR+YGJ5ty2DcDg3Ao00wa7PAVG5yZbhuf8FW+
vTfvFXGI6V4kBDx6Sa17iPx6+rWEgE1VRLcs/tPHP0m5WfFZn5g730zx2uPrIbek8pwXRmB4QywT
qj7m2Z+VspMNDnQb2XcCFXU86fMhusSlI5gvtDm9RqX7ncYXDYiG1MzEEzSscCCYYKi2a9HikHQp
s1zu6Kz4nKvPufjDpy1TFz/PQVV9xjCbOWT57qblN+d1QJNSo0Dl7Gzh4FXeMzlFCcNI4FraUTzo
AN5wRi1IAo2g/VBXcIw9fY0gwP7WLBwq2OKik6KKY+JehA8wIkvAja/ai+NLTa/ZNjx+8y1sznHn
wZYsVwWav0YtAtCrPpcEwda4Rza6rXanUdwlmqtgnhQSyvCaSr7B6mNSSch4yhXb3ozUhYVTrurc
Eh9WRryU1DNq+dit5nvCgTFvG/iz8oHnsipy6T+cDkcBJGrLy6LC1VD+xfKHFu2N1s+HrzgNEOFd
OODkBuW3+wRrbmZIcu1NY6UX6Ny9PF8LUyqtisca2chTC8JsFtAMKrjgSb+ewQjWXQJ46rAn6mQr
TEctxhOpfEdkUtYvsfSG1Rt6303SzXjDIgwRXsP8kEV3o/JEYV83e5lZtoWMYVGoEuzSuKtKkDEr
NGfscg8w0Rl3M98O0c0qhyE8P0MvS19F1JbRvhpoHbazcYjLg1jYUrOnBOr187QcpCoQ1pTZy0vd
Pp7Zm5VcLQoVJfkKo0smHjSYY5RhX43xF8EFrbJDyjjPgMTnaokrynb5MhDCDe0IlMNiV7qAqzz8
qUfvtRcmH7LAerWhIMbTcX3jgPak1623u+nxE+e4gjDqzhY3qsvp0qCI1dy4C/ACGGlDNeCFRPbz
+Guo/hnZNonxIRbfLeZ3xvLOHBuOBwwMmaw5xZuNXZkdEOZJhT88cS92CXOCmGlpVJU8c5xaX2Mc
ihec4YEi+lPEE2yaT6sHV2WwTsKyeh46VsLbREJ1HIQY0tkjtCb8JDbdN86OzBLIR/2bmc90ILDL
0cr9fvby1QlmAzvRIkQeCv/wD2kWpluvgvA+WDet/oviy0Ju1LQtKHcyRHteQx1gUmfrkOedHK0M
Jyx2I6afbhcYqJzWdA5EFs5OpgQJrgOTqyjvzXLFMpZpLgFg0EBCHBZ37LXwUnwb1q0L3zM8aMxA
h9ua/9TLL4KpiJs0ityeaUyBZQ1lgRL/6jQcxWsS/os5dLInPpQZ2Ad2xgI6uNlf0k1R29MM7RPs
go4ENhRSoAPueElF5QWjzG73GgBgi7gqoBPkR1glLiGOwjAQ//KOWsEmCFfG3URYmRbQPekNf1JU
25K7/BUj18qGJQBCyYk0AMoDeT2Lw8zUgpMUpEImyQdRBEw2GEsYNgNWHg0ApCwAGFyhGQ4eIDUm
yqxAU3Tq2VMbFwfWp62hrcyTM6CQpGyZsIDWqIUP90CEvdc4MuMY6AeMI4TzjM9IeuWc8QXT0eUr
fJ1ZfVXSn46HpaMWSCKkD+cGLTUZMamfd/CKfyiSOG7IRIVkiAEsh7KRBWF20LorIiyCW+Vqh/xF
J6iY+aeKIberL5SFRJTgrosuCG9+p8qPhFkBWwoiWRuHJvcNfU+wTZdu8YkQoPFB0lMdQ/gn1Z9s
K/4R30bYayDaP7g+C7JPYwFgzr230qwhTMPJ5lwklXl9tFj8L5O/eqgTuxvZwNm8YAIZeSFkrsHu
S1ikZwFCJX6mNyirMhQxR2U2xOwMAaRhP7+AaHi1mHADc8TYb/Fj0AmqtsJTxPsIfth7+6ae6qBz
ugN7wDX2oGsfDXzU5q3/hkljITFizvSCRXS5b9+MAgzb0xHplk4yuLLhGb/6p7ZFhycVdrneRIwh
HZMzeQP5idDKUgmGIZhNL4PIy59Ky8L8hpWDJ9tq4bn+/bVsp/0GQlH+McuEJNlwqRLpuGge95Wm
choGEMt0yWkeSYDiAZlGy3yGFOw/fiucW6sjTAqFHvmfuIRt8DpCtQVxYrfgaae5fb9DsjSzqo0z
34QZhgaNUvMJ+Y1WRwDboJl/idisnzQpJuwYOB6qi8UCFij4s4J0DLDbHwS/YnbKPI4cWDZ65CIQ
wSECqjRA6NM8rA4E6TpWXVtwwBvDwYGOSXy14ljLObw99+ltOdMJmDrukU6MG8+9ORIffpSYWp67
44DK20Eg2OLHnOH5Ad1mfVIN+ZSw9CrSJW0JQF738h8iHmH7hqmtBiHu0XjabpZbO9vpP+3eYW6h
2NYPFCtAtu6enzKIPwCGgCyRq/8DGgpY2ukHG+Vz3LeueBp3VgaL2g6/YW4p4NfTRn1Dx7KApwEG
OVroDZ+zyUlAlDGkzOGV5dycYJDACeAUiNyGZ33Q9+U5v9McwVsHcTPxO1zfQHjGgVH9iXgM8KRf
Yyxy4Hq+9iOO1psk4NUsmc9RGgXaI5k2cJEb3jHSdcVG2/cKqxjWIH8xRwmklv57EjbjN7/70D0W
CgAvf2m79VMbidN9pu/LkefGeopHpqb4NbH56H9gHUh/2YTZltt1JB9Bde3+LR1astsM2YQUOcKK
DJffrICcIiwjzwVqFlNACDLvheAtL3XmyKo3Sj7VDClZBqxQlGCW3VHd6RgZuQunrANmlTItKFZo
VmM3RvbMUCZygLyAv0CiwKOkyIF9rY4Qn+zwK179Xan0yDXRbrg6JAlo5XrWMrFXG2A9O8Oex4bC
DEEpfC9vFLYGyz32aLgsBrCNp7BgNc8gJgq3AthA9P1QvFwF+ziSwCH2gT5XSMg2+gUTh5ZWc8MO
YstGr2BEL9DLI0jLyHkTt36TLybBKV8gXGBIYMYIvJfOBq2tH6T5jhtdCYQ7t6SRwCL2OIH62W0s
f0gPw3vxDjygv1LJx//wP7/IFBkcdzgs4ArCKVyCha8jZr7gM9A0J0SzMGFa3+/w2et+dxHhy7SO
xAuificNF0CAnuRWXLCQS0GkMWN2sVTl9CQJOERE8w6X1nrUL+29f4l2PClkHc0Fw13ICMNpOC6r
XnUzXNPfmm4PCRevFfLAdiHblFPoDwvKKNwKIxpPP8lOM6KF3xZnKeI+0Kwz84Ecz6jnneI2R3Wp
BinDaBdiWimSmOJyhnHySKmbQkkj8g65EcqdxNMSLCbxvA4pcZh1wwRKXM5PqwNFIGwc+xRku048
IjdgwMNqC3TU9H9sM1jC/x1liGU5q+J2PZLwKGexAAU29/EPqS2ynWlDuFYkOuHgmEwdma8iV+MV
E1X3UcfARW6sYFnvi5MzEUk2OB0fGXMh0mDJxoROQ72KJ9lv/NYkvkLZtNHRUf7rtmsi5krSBMym
vS//cZ5jiocYFniV41BZ5wZ8GK4WTQK7hEZLVgg3zkzH/lWuweDku7WGE/U23oNaZ4ufuHbTFchH
pXPit2djwyCBUBcjkthq/cUcmT09Q7vEO4CTiMjpwQhK+QMYV8R2OQ3m8m/9xT2jK3phWjUsODk+
qyNvGTeZRd4/iQpa8PBgVOu1wDGQmGKYNHMFTTd67Z6cUguzUiu3J+u7EW/P9Ix2QT8zxwOpHakI
CG0EfuIV0OkwWORvgSmCSPWiHOiX2bjdb/W78v40d5wc86vjLQPj4bUCtfki3RlchuNr/zyxzWdm
BZRpXHYnaL4/BVO4bzzyyWSd9rw3CBxkfKcvLXOqiMV30LUTLBTUa+gamWAxadNw6OHBUS6abgTg
xdgluvH9i0ZK5hbTXmLe11+PXx3OaMhh9uskUl8/UkProga17K0U5fAAR2Dkmj0+z5geJGfN9KoS
U2lHh2gJXR0mLdidilzaSSF54yaBheZ9qN+k4RGllwaHEgjKHMgfMMDDHn9DR1P9WqIZ9vAc0nDa
ucANCQe3ho1M6YKGAgG3hsTkXIH71q75kVdXo32r58s6oLPIPMO+AHTOs8gFSc9RdpGLK2P1odjW
hktsW4k3H8aCGoYaeJeBjNgpHOPL81C/i2wF2Ehvyc2k7TLXZxy/llwmWO3YT97bd0npyBhPZLNg
z7HRkb/8yPCNNjULDFD8Urxcq7cktXnc2Xnwxi+e38BBw6aiqRZWXiHWegI+OP+SR/R4HsDxWUb4
5pbqXqQQ06GzWs3N0D4749JXG9AaiPYi7F6NJCH4qh+VFvTmOVf2snq6pqMNm4eBcEMqA/y8Err7
c8VOHZGEOxQw4fGJQ74ULBbKjltJ+synlK5o/PIkoxdiMKzoKX19Gho63L0OIshBtgQmJqF9IGPD
TxwlJD10tdJBt86xvJv711rDl+amITYeqk+puDfWUQZpMWMavwAm7crcX8dQzCyi+NwVrxxDsvI+
YKEAFYP8NSCw514Xtv8p1RXQ0Y0xHazW5l6AHyz9kqjb1BfzgUaV0TokcrM+gj8R2VE6M7YEWGeg
Bo02jYlSC93r50QTnrefybO3kSFlp8b8LLHB/ouTX10/E4vdVaDEJTwEYuth38HOoPldeUVZTcF3
HukS8g8e83+EdV/oTrJ6XvRdPxD3bU+k8AgYMdpVAskt6MLjCBJupp8WN04hvA3PE6y/mpyDCD9G
99n7TBgpjOivev8JTW40XwdipEA/fGF+ac3vgTmtgcPXn4HLgOnT5MQDXQA+Wftc+NPQ7I2zL5UB
rB8zfWQI4PEpJ0Fdt5+PVKTyRV+0qUcm/i8DTrr6J8K0BVjIwh4QxzbL8nJIwdU1K47pHODnr5nY
RLyV2LbBKmYCPVLOltl3Nx3EJ2SrQMdlv3hHDjWgYQWCNMyPXsaME1SfMb6M0GEG1gyr6wS4oo7b
kuCucCszNqm4Xyo4qzfMABZsCXR8RJMXcQQQDvjgOsMFvoigsowfT0Tu6wJfyWOconNK+N1Rij2Z
7p3VK8reqoOrb5C7N13/CE2/93J5IfDE56+HC5InPkQ3uIarrkOTrimlqlR8djpEjcFZurepOBbm
UQhPTYK93a2ct1KzEoUS7MzkI5MlPXlA01v91SG6UEUeiuxF6t5ia19hWkIiVn9YLHoI6TLFr63+
XqxNS/ieRis/iMFIjuyd/d2ji5N3WXsstIMZ7awygMggmcS177Fjsdq9OEO1DEQOlyh89FnE5XMw
p62enRLhHslXuAcKEYjCXQRCGj+W9fNzbK8RxRNC6/4kzY6OAmGUQM23Zn+pGi9BdovLLbADOcWP
Sf2v2SLEVfK1yVOBeREBTxuc8Ck/YaYuAVOhZ0/CIpmbK8kRA0M790nsFuYAsRQSWahn8O8wdtGQ
1xfbpgIX/Ezhn5WBBjuF81xlAUMF8p6mL5O4N8HTeDEIKoBqkvFTvSdDYr9CvcSlf9VV1r/dNUyp
HRS3UXMfyCnAb2MPV7P9RRjN3qVl1DD5LrF693scsqDA4QuINlU7wiEhImmwtkN8rSyfwPaM5FRC
8ShtkeHv4tytEpf8ELEMkr9OP+fd/vlXwNHDNIyBNZN8eAQM/t+1s4joR7hnBA9AfpV/esYPIaqH
HKTdHQlyzrVjER/C/kFoBlGEGHc2uLKtzneQk6c4w1vJeer7mEFmubNQatAiAT8vjmR4xQyX1les
zzA56vmuhLjdwuvbFdIvlCLESH3vcA2nEHmo9SHGEFHMGUeKCyffW4Et6UKbDXVlBSygnVbMqPqV
8GqIjoRGChorZiZIHlNneZPVG9afMIEmEj6AYJ9rJcbPQiw+2NRkzK0YDW/EEw6PEqM0nBppRBCM
Ii/fzIjLmdnRtdI8rnUxvUiIlQAj5gxmAJQbTFNsaAu4B1K3sd8hRqWUfygKQa9PmeYy+fEo06YX
8USJVRMeD1Szspyc9klGkN0S0wm5iJA2pM7X/AEtEakeUAVcM5YL4UHiafoPeW40fsdW63ZABczu
KSSp5xrISO+0kQ2SNqqAzlvg7WD9zbfg/w9wT7IEIRarfCRGDYPrwGCv0QfsmMqmsDNa6kE0cxsa
JEh1kwgZEuk7mSykZeKzYJdUr+V6fxv/n2IsDjMSTsEKpdXKw+ETOIaxijV4uug8OOqpdnl90O+4
YHAShViLnoI7XfsW5gOUvAQq7QeHpVY6+kDD5kQcdJI3hux/9tFa+SANlgc3q90ZZb2K9h+AZiP+
GRKh1Su9ckIeankx4AXUKyRiSPg457JLZ3lYC8JqnlWHxE2EONgXkEVD6bFanWVONmIWZ1Or4MgC
sX2q4TVtWix0YE0T7gBkuDLXSkhu1Nc8D87yCyFAKwWYxEgY5VB2Hwn+mTy3gX7BAbGtFddInUbB
OdXlLSrEpSfO2rXoXI7ob5ig2iMJXZAVKPs2BGr48zdGjPK3+T2+AIqgAgJSaWOqU1te2WX0d/gT
bYa/555Za0Pf8B/aQBtC4zPeugsGY9pXht7xn3ZFjLNqk4D2Aa+Zt/z0UEmg4vnZBeiUSvcDYKCa
cObcCB9U4/xffnlD9iEzj0SnBYRo4UZn/+dM4pRbPgfnXfaN1CS6wVGDq0auyYDJPpGpqVf/gLTh
BACVS6ldWBWY03JNxa7yNmKKo3MJvZgQCeE2qsCryA88pn4Gz3JgyAV/dKUQUt9ADWGlz0f42iX4
GmQ9h6KaM4w1xf6svkW8Zj7IvMLuYK0A680WQQIy9OcD7hsbvuIkXtmfG7Z6h7iCVo+zYqKUPKng
fwztPiScq1kaJVMmt4bgDuGWP4NkyKdN8AYZSrg093xKyn6yyJBQPJAfcQZncDbYyCwLC8s3mGrg
k9x4G7V3qzces893OXTf8BhY14gpsE37KI/DC/sSPksbevxXA3VvbCCqFrIcCPLKb0WVpbQBPXkv
+xYUfhA/3bMiNw89vjeBHvSPiQfGAqAQ4md1bHz6TDTRxH8CwKhsu97BRQ3SsE1rLtzTb50pBsAG
80mUfPRclYvFHK0+UDHicmAyyAmYfNFR/aq33EefS4YkpjX4O6FIg+o4bKDU8DIgwuoV/m0rtKJy
PGR0tisvyGBnrPQW0AtGYRrQH+XTQb7CBxio6rk0MYgs8DfzxhnrMpec5wFnGmfQXOQsnI051B2c
MBgmF5DDXSKGVMVjekpiOAuIMRhHgvRNf2dBn6ROrd0WOt9kM9iqj/Fam3Giwm9UWnseA2Dn57g2
U5wbnDtsxycZjPwLaN9KpwTB4r/atfIwcH+iu4GITW0gOPwWHAlSHA76kwxLHz4aSUK/XAhItJTP
+odVMENAmwGSHEN3oMQyKOhhWWN6VtgQ/iuJP2c7lh4dWYcImxHx7NM60IJwY9GdMgoyY9zoefJU
aSs9ffo3YeENSwwfTFeBi6ejY3eNgZigFY9HSpGMzpQE8HMFTNrxAKFM7Uio9lQ0o6D9vAjANg1G
HG2WdpJAvrfha5/4eoJrLpXURmakPOCf8x9718A4jCcPQsuAYSe+SFfr2/zLYSkT/UiM3Q/jWcpH
4/g8IErYk/RxXSDkISHHDNmGT8gMnUmA+FVf2P4J1RPhV6yZPVdIe6XLHb7x1PofSee15CqWRNEv
IkIg7CsgQN67eiGkuiqccALhvn4WPTEzPd23VSWEDudk7tyGWy4+icEEUfsP95ici3t6juCySpYM
2hpgY4PCxAKLHQJctHAXshl44xOQALZQxXCUjIMJyjwz5huEJBnxZJqTR/j7pZOGcU8ogY5AxRoB
FVQ5Zx59bjBbPboRyKEhTwI7xb8eDUdgCheSSTC1YsvpxzuFiwEvoDgIKTnwXujG+ftAdRSPpxLd
uwTfHQinggKNiGdkE4dPPMNwV4qfFBQwgfEhhFTM5sGkYwog94vqR8dNjnnqlG5s3C/hoIJLUBQ3
RzzIaaAVQEB8H1h2xbhoCgqWkQ5mgi/w/OWWMQMbPEHDXiQrLpkHl/8eRgL0vcXWBUbAOA2B/j8q
Y8aTFdvJE6OMtPEYqlF2CNBLLRxlRGoGGpT/uLS6QMEAh8Xulgyjts2VQ2BeX6U7dkyxpd/Z1eMn
gyjx0F3Tffsq9/Cly/N3jfXGlQfoQ53D/nHml3PHeReIC1PmBmOFD7TwXsbQboUDzxRSydHaw2xO
2S7Z9JfYwejU/h6qfYbpl2Xc4Ake0kN/+ZzUi/GcrAFwz60rn8sf9S4c+LD5K3/VR+SZfkxcBUjA
iHPwHfHefE3cdb58viD8GLgHylN6ofVlR0ABRuXXnmVs9KmqxlCusQmGb0zlp10BWP5Rz8gPZdUd
uxOjO36g+xfe+4d0YRYAU7s7YbMNieav2JX770a5AeoKIakrlrShX+aL+r942QcKNOvX5ClvhqNy
7G4QbfLN5C+8f06TR8TQHh86B1RiCWT13k/nAKYsbypEqAZgyw/xNxvHm+CmHhzqW8sEHvLhXe9J
Bab0+o+N+gCkG3b59b1Iji2i2ZPmNpv0/j1pCx5vUjRTWt4b0RTz9tisJwwnwnV8Fu7ZjNmmvIq9
YV3sm7Pq+JvmjCNFDTMHggdFNHtSaWr3USrGmKA6+pqpgstDvcdUayWu2gds0g2wrWvjgrJ+n417
c4axlhzL7XAGiG/25bE+fPb5MX12d/+R/oGIMugEU3yvNFw42SKB976Q9WfYVOCJxpHR4lRFDggT
4MFOn9LhuxwUfNNA+vFqcUBYkyfMJwYELUuNVgTRsckcA8ei35KtiA0inkvpjDrc+AdGrMMbB9bp
zHLbvALQ3i8MdGvyNFj9EMmZev7BXwpUTEgJujURP7Ii1Adn3C9YIvBtcmn35VWZC7t0Od3ihUpv
AHgAIfQf6k26kJE3D/LAFsXEDEIwxFMox/8NZQrsAij3r+K9f+bb7Ee+RkfjDjqjbqqnRFt9xq35
BeoPeoKhI6Ac2KHG4NsRqJAzK+UQ0Cgix3kgqLrI9oQ8ZDxHbY5YqgNmDGFsbkM2mTsnsT+S4S0Q
TnSHHU84P8iPw4q/fygbQaMuwwm7WIRWbAwC8D6INKckr4xNaeffkx8KtBRNG49Heq6vg6d4hFv8
cDPrm7hVfrtwxhkuvURP9Npz+Wqe0VlZKz/CWdjwwCULZLLCU3t+D9oSWvpBvYxc1sf3Is3Aoukh
HOjojFjkNTs904fm9DmiB0GrwH6a76nEeBK5m9R38JX6Q3rli+Z+KWyBbJdr6lUKYOU1ffXlrHmB
+KjP5mdBRVpuZbZmtpw1OD0wPv9UftzmxdL40g5iVFCY7xvrD7YLuw7k9OYfz3tG0foDw+ohMO+d
WsF/89MBhzDgr1nYWONw7Q9JVIsEJyczBm4FX4zZBQQAIvBnd8WhmVwWGB82hDioHxGVWcpStVIa
w2fCyQ8EqjqYGIV/vrTCIj5kFi9hXDs+meVN5yJ4sGz99L1HzLP/9Xc27uEJyqMS/ARUKtuoXNAO
gnzpyByZ9yMBY9flQ+ObgkJq1HsaBc5KruhDg3XQYUu/qoEaikRlfNEsAtIEmkYktGgkgYgg7DGB
71lBVqYDVoxnQ3gsniyDzhvmkOsh06FTiZRNMiwgrGE2mXf7CcYBcNFqcp98RxcQNjl+uaZvoBSp
/wQ+OOcu7PjSYjJYYeZnkCnFPYE1Zhl/hNtysPY3qLHCOXw23FQm5xo+IagtTXouMERKBLhMLU0d
KqTAPJUuDyJ644SWBckVbkQWj1tXUxeMIiJBHIey/FuseCgHB6wSI6x14YRjE2dGAM9jF8/kgLwM
C1AP+B5oEg+bi8YyG5fquL3jI0nUHtxWQCuSUNiDUTAxvXlDUKF2BZaGWcc83IFIl31nHYCITV8M
V494IkQcGCqRXcY/gpjyE/z0t3b4ZRrmaIV34mBV+OYKk06X+gfjKomsC539GM0N9NERrObZlF+c
Q2mbv9Sm2GZysqheBtybTOSAFTEyZpVEoJknJWIG1GN6jtUylD0BYkWZoT7FsaO4fWLkXfVpklN6
RQvVOGvfA5RaeEkih1xpRiIIGDa/dO/otO0isNgMPxRDzLZ+Q4pCFcjQBBw6af9tmjxg1VMgdw5/
JJON/P5djZY/bNG3+tEfISkSZMfWxWYvnnEA5zIVNIM8asxFUU6cFLbyr/XokEIA50UzCDu8jYGW
EXu5EY4zox3gI7redbPO9iUOQaBTCdN3Zzy9QW7UEeUXLq9mnw5OAycTZ8cvbESCi7go+1NAUZ9X
X5wrLBk+NVarUK3JWgbAhRBXyuSxbgg1/v90g8LTnNYonKwx4qhrGH9B6m/Qw4eoEedYwlUtdkoL
Ee7z16GARu8aRBtfxeHByQZEa4t2cB6Gbr/3iCB8YoXcmHETBBeJzsWqORzALb6zMluS3CPCnkhO
JYE0CY6exJYgi1hUWLHBdWAUXAgzzMS7ZiXzgeFNcVtCaR597mJDKtE5qOwZRFmrOsnVGlvQaLJR
vy47I1W/4SkMpNLfkDoQnpePmsZgNn7B2Kv/XAcqaxZjq65zbCzgUEMXlmEDteuwsafCRkB5cIjl
JdxIo9qgOdYwx+uW0qmoLaG7aIrbkYBrG04/QbNhf9k7ZE86yj5U8sXEWNBNsEuMTpVHfNLiYsaA
f9Ct7mk8qLbfscczP11AgKevIQImm5OMoE25zJ0yL6YW3pDH5gmCogcjSmkG80m+zrYR3w0j+vVw
yDzYEavgLjz4xRJQvmi+H8ZDmL1TJAortosaA+XUNRDN9iuhWjcq2RBrWT9L0MQGl/hoQF74+sYe
wwsfGwFDAsDLXt+YekNmJkuHqxAYUE9OyWil3n7YWjgjdOpmT8BTLaR2vzQdc1+ENRjtmrBNhT+c
9kBtk+SZTI/obgAFWEW5xkR4Lvj2966jtUCAc2VcgjtUh4YPfht1KZoMxp0fpE1j2+Ov8CeIOg9w
wk+IELG0DbbO/S3FlPFjT4iyUuckQL3XjRSRWG/qKrt2i4vHxZd2AwT3oIREGlyyycKwEmu3m8nm
SrRmZ1ALF44tf+UUtxcfaxGbPSPsB+UoIpCdPpZRvSP8ISBoASGZfar6D5tTxcNqDw/xXL9oeeAl
Y3GeqvNUgjxha6M/MwMil4FdKc9Asn0yB4C/Dl/IIajTo10geLSZsUTR54qDrdPAxOoaOTw4h/DD
hm9gNPNxJjcmfTmM+42ab6FQJT6O4USsAPPWXlpfC381klmBgZ4T1GAgDfIMN/rkvfoQ2cybeW/O
YODbbkv/FHDORzizM+vHaJYp397ozYnh+pMr7o0Iu9QlxAvYUHafrQbMmlOXdhWn4HCDkQrTPOAE
f5a2x2z4YQ6SRXMtmnNYomxnHFyri5A6WoTyPZ8IpjbBktOjuaL3IRQcdjSa/IJOfCPahPcF4s9b
3GCpW6OMLg5Ahyw+zhd1G6uu4SCizuWFIdlVx9M4i09Qhf4hyB6jQjT0+vkiJCcMzjwLJzmO43U6
8Zzy5F2dSj6whkX42AKGrpEcOP0wxeG/WLJMhfsHKg+Q9qj7nMw6g0RDA4MlWK+bb8Hs1jSkgZnZ
jTOQmOKEWrdhSJIvCx88nypn8vP9/JOL5ec9cX0K6L6giWs2PQhv9qEhiXcS01KhDj39gRvpslK/
9hTuWzJh6Ax0VOA6mSH1THDmMAZ9GXAgdaInEf9VodeTvqHz5ipa6R/BP5i+kqFrQLn6XpCSLmLx
WpYB+4yqwb4pg00WLn1iHnpE+PRKU+w9IHNKGB/FsDUUZZjlQugZSfnELsXHa+RbC+60OnUJBwVW
LB1I1HuMyvLZTBiuKIZXVLoVfcMThqt/PXBrQx/vD+zGAP3w3EWKonAaPcbLkL/zSEtc2UDDx6rC
0qjXro2GrjSGMuUnq0+t3CJ/C9bLozoEVAN4Zce9XXbUWqK4FdCtpOGyzPfCQBL3t0KYWTLLhFPo
lH57Tau53wM4K3jDvRMXtXcHcNZpxw9Q8GjH0tX7AcOgXOZv8Y/2l/WQ2tPJdO8bxfVL/mk6ic/a
W9tGcpfaApr1piw3+Ma0JEVLSNYiaT/Z6doFeypRVWGv1SSeR14b6u4Qd/vxg9Q5/awK8ykWEds5
aQkgOWXLLCtHx0sH/7111BmL3D/1FQ9ZNbUlH/a9J/T+qkVYrcKeDLX7VAJgxGNSb+Y+rJLvsqvk
FfQCuQuOOTXa0DynVKalABssvAbdaKq2rz+TNRKRIXXRT0SolCQoPbhTO+N9UIzASeAwJnKOC7Lo
klbuTIXBHm2Jm1GWCnG6R/PfTxjNiswYceZHS1eKBahzHr7iz2T2nXyB5cNZMLaTrTEyT+WAZRLg
v0xqTcoGmBWMuQaQj3TiICXD7UyPjJmhZ178+deQDpyHkHIEhAOaMCe+YVN9ph4fMUsJcID3qgh4
LjuNhgZRW5GqqESQkkUwRBUx8ICJDnnQ5/ctlYAcNfVY0rD0aNVI78K1ati8vwhUuSkC7tqZUlCe
Urfi9SWx0Ydo3PzLN5nMi/dZqDEQhSqm0SV8p4oXk5ySJOfSIJtpD9kRXjM2Tm+x236MewJJk+B1
LvObtWuyzBhmFm7T0aDX743B90pYHllciMCgA48NMjg3Q4x0U+RzYCVqJOy98X6gNuPFJcdk9i8I
TiVVSy5MdsRvzQV4VBH4Tp7PpeqRGFx7/tn4BeC2wmUyBYziV9h8PKggBNj9ij27UL/U65uOaCv0
v3bVak4jLPUotREJy7rkBDCSGf+NKzkbfqPOX/Xv1tVROuhtss6Lc9Tz8KT9Co+7dvKqo7sa6rtP
vlfhSDR8sd25HAVxGBWVxVMp+NaYzU3UjdAYiwDf41ACHyZJWn9r5FYQ264dp91GrfEIIPoDnmQ8
5bSD9xPr9eyDO0vKTjSZ3lSsWUjfM3/CVIJMS/Gb7+t68ApKkeZ7G3+Bpv6N8/PR/c4oRlFWsdZg
uIZsIbl+094tzC/y5wGGBOxjQgzQ/eVokzVuHKmuWvH3LigGD9BG4/3JdXJF6kq+lfEzh3LrvvFg
U5J6pylYLKCmws1d4nkQomER4a39FU0lmMfZx9EgwgX6m7t5KCajzxGNG8/5xWA/0hnUEzxrqXiD
4Aho9ekobZu473j7pXdJgBVDRp++/y/R3WI63TQwdtWRV8tk4l5npA0IBqMU5qwEagckPuRIU4b2
HFaS1TCQ0E8x5FXNL84F34LEyRbqNWMC3dTo5cdwrckGPpmCEwjkSWjXj/pfe5DOwJtUh8juAStB
HbqrjzoCA79/w4YVD0YdX/odIZgU/dydu0aTQLv8TzlD88tIk2FesSy13whXauT0/e5LH95l6VpH
cjiJYsKzYtqQaXQIS6IJ1HKVw0Lq8oXGVpM3utvjuw/zgBnDGxb8xw1Ikxxw1lKE2puEC1lX5nq4
zNQJzox43ecvAVgsRMYjOESHA7WTlJxp+AViIcrYDrwcbS4hA7aOYN8ne4rJHgdWQPotTrCh26KM
hlHGx8FOGEYd1U0DyGGBrZcK6gsbA1IN7fGvAZO+YGNnY7TqDlHWxyDB1VLOH4yvwhkTPeK1uAnM
2xLsC8fXyLBBqGIju9nTiXUd/GEL7gK2HjTnxOJNVkE5b33Xf+KaZsCnmsnLCBSDUQKOIMWo10o5
usqF/nHpIMlQmipYytjl+9HAgEwdaXB4mYqrLFcWoAW1lHSTlRu+Egg2uM8z0RQx+Q4cbBSHV/Mq
rCrcRMdqNb0Et5CZC+01Vkz0LPzo6/Mli4CbOTaLMBY+yZwYbtodYeKlvyB04Dg5wktwabpj3jSx
yB9AFmEw6cb/XnEDjDWhqCH9xCZTHZvY+iemxGNYJluEEsLVs41Xq7NSeMeRaQ+yKV1TxP3WdJgB
VYiPqNpTnzg4viLb0h4h6AmoGS8OGHzzhuMvhi8aGE6Qro3AkzGRahxEqwzegeEq9n1OO8GKjp/g
WJANqvx96gYyE+MIxr0aIsAMB1MFjaAyXcdMOdDSGp1/VACkaliWfRrPyw9WSmo6xzvSlPNbRV+b
teGNNtaseui/o3F4glMKJaiBN980vGnFsvVRO45jJpHZrJZBk6+H3ol80tmi5jSR/iitpgrggYIX
bwFfoRKFbUhRVBAfrkeErOUyo3rR9QvUmuElrFRHmvjnKaVkV4fzKXxMWYRqoKkrI4mfRpj+hS3N
AIL8rt4YQjr7+B25Y8pmmqXgGEzxSMsJ0xy6CQOgT4WJcaftYr08fb/VOUHX8J6iA33DSEP3pqKj
1kE5xt+n6cKGciIpjFkP6TPC63BqnNokRbrhZSTQDrq2ldJgBi5jcOlBDANqehyEcUqOrEbBi7QM
nJpexpdllF+c2nkFLUdkMCsQWdEIE+oS6AhFuXtn7Wvcs/1aXdWGJwY/AD7fOF0IOOj0GEYXCRak
xj2DGz5GPglcWOO9FRR073NdY9ahlYx6sHOCFEbima3CrQ38FweVLgjeBO71mOGgM6YyEHilabz4
3N8Z2e3s+T2cAzmFniN4Ou1T2MprYrLTEYwcL75yP6EEeK4eE3jnPuCoECIJxESnuRpAoO/238Bo
cIgGbxoai8yAxdAQX5xPFWRToa1Mt1IGpBefCl6m4yzXMkT9JgLzl2qnGoySuLy3Xl57gYK8VFU2
bh2qyTpEUCbgjqvgxyPUlfuNZLBXmNuVrmIKVtpaoxF0ksPHgF5cC68JqfNGKhANrYNk5ms560ia
v46lK5TeMRs9LYRVjN1JXl3l8F7kKy4U985Mh6zNyABgNcjTpQg+nvs62op9zL41KDLRJ5IbGhJs
GAE+NlBUgayzK9wcAAHW3A2FcTy5cG8zAvw057uB1SIGRMuhVuygRisgme2wN7R/AQP9ChxndNPh
nFl9HtqfdOt/eZqg1DEXAYAloAs0FVMiZpKJCxYco074fd/zjfQCMuqeASmA5UZZyWfhCYJQ/5PY
PBkqMK55JmdGWtSY5CJBhuQMVb7X/AGcVG2Ko3bVrt2q+O3/+jWTYx5fFa5Pe+LN6Fv53eIKXA9W
D+VK5aS74IYMoz8Vh7Ix9V+QsXbr3/Bsyw7lrvuJ6hMQq3iZXjrVGRih1z2jaUbtF/3Wo5U0/WUD
wR8iBxb6pr99s1KvPAx5/FCTcyX8iJiChNnHFhHo1PhOxViHKqzn4Y3evjv0wOFvANupBsxiDCeM
fb20xCAAYLvBUCvhaCGn2YyhM1ZuM/5dF2C6nJIAjjcOPZSWtY/sSyNZgky4A2esXneUADEGuKPi
cJK6erOnhIPkFpxYT5QuqYr6waC0UmDa+AhzvzuxvBaMa3KoTz5iwrcAYFKMh0yE+8DkEkt7ARRT
1u89XFwpOVOLhvLJOBftT1l1rGpDPErKb073ha8JvWM6Ts8GNmnIqjroplHncDF++8/2y8xYzHGD
Dckd5UmLQuzno8m1gOTaQslplWMC6FkgEPsYG725Y9o6EN/egZAkEfGYwt/YJVBzof4mTbmtWMxy
909tKJXItVVAU5lhSDTwmtUAwqYg+mnbuB/xgzUBUzsx+pz6JDrqRvUM++hkNMLqE7MWxU+/9zW+
jzZOFDfHzVWu+oXKTcHcHLt0zOYBgXN8mxhKSTHxCfBNSrQnATvoNAjPPg822e0LsdYOqnr28+Gv
4OQWIyRUgr9Xw5yjTPFa3O0o2ZhzifqYT+TPtNDnHMLeU0DCa9Rs7UzYRNjJjEjoRVImf+Nbpzrj
mw4eWc2kVsR03eBrJLLCUz9zHTan1vyoiHW7cQoyYVCVzruSUpFGLipvtQIyOVlibhlPqDnWRn0Y
pqeIhR/W1xYpXy0s0+yQKYui28bddoCnpGgOQtjQgT4GnPZ5I/a3Scd5i2dxui3UBYcrteNI7UGz
+RpAeK/MVaDg1JyNMoR7mzg/Nll11sQLaQuSlZVPDCoHYzdQC4dWm1HQbiJc3CPX4AFJOrdW9yXz
53b024Z7URRgEgQ+goZ5wXpE9BHEp3OsgaUMiQ/zqTkMCzixkvBflLuM7ThkIZQ7qG98/Hi9TOGz
btLhRt4hZDdtnEnNpu/PDH83OKY6x4liMeFh5A9jaXIn3QQ5ATMafiOYCfvulogGqB7ZxGunlrJo
Hu8Nv+WLACqHkLTD7kxdTd0W8H9fIdQf5kq2hIRC25mGwBvYiZkhozffA7PECDEISEsf0fSAsz2c
9TfhDNqFON86CxSBeMKY1bJf1j/T2XtGviXu2NWOz8JRM0kPakVlBvisaHsJ/38cDqdTr8XAUHZr
4q0VslpMih9lzLYvF2P+2fQoIBpHMpQQhsDsAj+Ubqk32Byask0nAP++uZKluYaf7TDKlq/aL0NV
aBFSspvn/gXpQ98Q67PVB3bTYqWQwq3vcZ3Rv1tB36sJtj+ev2PbdiF1QimZ1kvEEY2y/VRHcfr4
qGuyDGFIf9t1Cn9J2WgRObCztl/g/FmNXhHtBJz/t/bvRfeqigdxyUbLhI60eTolqNEZVg3Am3iF
ZtqP3HqFY6CNIvRiywcAKT4GK5lharOGGs14H2kuXKJJhk0yNSWtoh8t66th2ECM8bVeqKexsqNL
MHXknbNPV/ySooTxqpiuJa6qmaUvqO+sgKpBI7MKXpPcgSoUQ+aAt3KM+oUO9QN+SRIASWe2Hy97
GdMCB4oOLnJV72o+24737i5cDYl/Kr56LTIo9SfuLgpUJOiSofOZntXyLOQexP+42UBwaQxHgfhc
HbFsFtL1e1jBzMPcUdEW/blAo6o9B9krhHvdvUQKccZekGCK6spxxzf2ffkY5UUe/nE0UvgIobkS
Tpx2Q7ORyseEK2Dot+3PDcoVKJ3FHBQmjTwGc3ExN7K1IFgMyBA5pcOCsAdEl9DRGoxul8RQS+Vq
Uhw4kYds/eXnMMst8P34yYo5frs2bj4f5VyHq+K9VV8yY3Tc7IRyRi1KRTmh5MLlVS8feX8Pu10+
dbTnSKzvRrNShBQZ4AijvOqMyXZTEKY19vxLXFgI/k0rnnyY67L5DedSOP9sDWipoxlV5PFuYjHX
YZVrWyyVAn/1rjB2OcWlN4lfeodH9NXPn2V5YN7HZbc/4wiQAAy87HCiO33fbqmRQbdqKFkhziji
b9t5UfWIGCW8Z3FpA77GTtbuKEP6cim9+hem0j2poqN4D2dC7j0cmMhq7R6dPTzDByWZrZ7Idgwt
+qv922+JAX/bNLvFSVmxYVjoXdcK1lCmeINzOucAUPfKDTtLAqXx3kKzSDLf9wKhCmlWmy/TDd5P
019KA2lRCGtMtDA0nPePiqY+3Utnntj43xjwbmb3GM7OdJVv1hhrlYdqT8QPuWr9DOfOr51y0C96
+khGo4jNagcp2ufGlQXwwkfeigUzyIt/OfdimGW8nB87w71rCR6CFgXF6ONCVOhmAZNtnKiYTyCp
U015k8PaRQPKmltQqQfFosgtsDGru6W53Vo480G9tOVFshSX4bbdwQFU5/la8TAOs99uYgpbwpzv
PU8H5WnkclPZaPlI3akjcmykehR07xAsZ0yCGJncErhneJB9nPyCqAZ6IvRnvM0eGD1vU4979p4z
zIZCvozZh9HRADn90poh6cH+LzfD+zdwFK+iwGJRQ/auT/AfEW1Y2ZEK2w4YEWBtybwDwjP3Dbon
t0txWIjiqTzoD5y5cHYUDoRRSwsopv1NWfSnai5SChBhTMtEJg5j2qU67574gxQn9g3/wq0rScIl
ewod2/GzHSlN2RH27ED36cPWsWjrB+dHXBVzzAsnNHNw383IU+VFueYMxtYMe0CIO/KmX+Ibn88I
jPwzfpOLuFNqe4oJq4VjGyV/vYtmzPXJhH7gvLVn9F4dMHUDjN+BdVIrvVffS3cMf6GMrJmU8/SN
dy55iBSfJmwVvmVwjWVQma0FJeeo2CO8aAaODp9IdzGrv5X7zpZn4rIytV9k2QtM3MRTiGPgYmrz
dDqTvTEaZYoeZVab2MZSIySC1bvuPPx5TMOLd5oX7b/7gUEkG+aDW8ZSc1Nv8HhosQawOa1Ysbh/
zekEAg9GQez0P9QcmPue0kV5JtzjBjkhvCHvi2bGFUrSXJ5hSms4w5Xu906NvPkc/cvIS3jRn1Qu
TDM7vlUv/syFc7GAuAg+sh0O/rxdD3PMBa1gnrv9LJ7LCzphBQd+S9oJMxbLTf5Lf/CymaM/dfyd
fmrXIvxn1swo4rMU3qpkrLqMiV5/b4mi2FcP1q9ye0PyyxdwIyMvYlTJJ9B33fPtcCyzkmikXGMU
nxpXrmnJ7g5Rf6vcVAuDjnnowGCmbsTY2GyOOMosGf4e5DPn6X9ko3RGe6Ms+SV5O1OWwRm7lgfH
0fgjSFopGh3I+sOSWSu+GDD6sIu9dC6xzE43Q/qwQe490tkAOCD+bqotXdyCPD2sn01OP7Na5VuE
R5B8mFijh6JTTFaDq7hfgxw9B4FB1K4pFyDPpG4PP3AEtflbqNohOgNKf+TL0yO8/gSJxnf3K3wd
Jpc+xlDO9wIOMYMHr81aKJZwywDZPsQjjOzBFBpMv8gcmOP964MTTjnD4wSWqYd5CjarqC26GcY6
HZ6uTJtW1aa6sN+Kt3QRwBjiAXy+bTyVbFbzWAmZ7R2uO84M+ULYIIEhP9wE6t3tiKt4+BfdZU/Y
yC+Igmw+RKqa+Q+p0Xxh2R9XJsy0tbJ5b3U0CcCAM4LfRnPicIssyaw98RD8AAv/sCewIcLdH5mw
3BuW8SybN2ws4qH20HrM+JnNb+8MFLcVtHm7HDneEJwNp/N2w5WkOy51rAylubHHBYMThgQRJ3LH
TeQ4KRjzojJaQtz2yL1dRQtIRb/Gwd+NE8irwrG8pQ7CAluBcrZHN+qgCPphTqQ/II5XF9QvEBjC
HZml8/cSCTrL5BTNvxBgRlop1qwBCU0mklfWH49qsklmzejgSodMaifTfKqzeeexIIg/VUZ66HTt
pExq8IL16A1YyMFL7M3I1e/MDYyRmlw/05/uySSnNQGfjU2Qm9I/Hm9EWLDimA3P4VA+gn/SiqZT
nBWHEFNgnEoW0Zny9jMT/0Dhbf80uMXluxLQW3N2buXEkfG6aOGKzxTsOixxw+iHrj+S7foK6dpF
82a6tBN24CJM3DFAMX9P5TnC12DxWVakNHVXpjFgEygl0nPyU01N3AgO5arfcpqbI8cXSi+ca7bT
bPkhauYUsMHhPg7svYBjdMYY5J6vQLAOsMjTVemwkL+ubgoLopfmNZ0euQJ29LNDyeBUPBjvR3Bm
hcOy2qJi0NzxhcLGeHyd7FICcG+D3eNzwRXfgaZBeb32T6Fm5/E4hmdD/S0u2rrwULfc0tVkhy3w
b3XPLoBCbu9kQDt86+qvtI1Oyh4VDNVI8G+6gNkz3VSUz1BfkHo5Hw98bCZAZGSLdr9fKF+O0rFd
GLMwOVFg+ysOuJVCQw39h7WPDSNqdcNMVvWfVLscEA4S5poskCXgDKe69I9RaG1pbrIigjyLHODJ
nE5jJZNq+bEgScJItXE0eDLXd8ONduCtxyLet8kh3DR/IvEms4YQem5o25n5GpU06md2NYrccrR8
7eytOlKN89f0gGiSCkXkKfHByU2s2nwPntJkHqyZi2Ou1OlsyNnl01vqic8pPJCEKJjfPlBKQe8v
/iaoU3UcSO0an4c9+Q20u96wr+jpUFgBWQJlaT8MofeAfcNBOHOgIAaap4uR+s7TwdLNlqFTz40t
rjpbrjJaJnsYZ6PSCp09hR7DYK94UrodgKMgPMCKsIFIfgxgI1tZ5evQEh39LC9Qvp7DX8wzF4D5
ow82ZmkfL/MgIMYYLmCCENhTN/MQyHBfufPoa2jssqkXcryiIbi+j9Sdj4MEFZ/GXbBQzVxKyoeT
6HJ8bVS7W0i78UTdsqb24oaOOHIhfsV4WjCHgyn//VWndvLiDPLeRzZaFGG1x5pBU4R0wO2sZlGh
l15LeK5v4OnQCdlMWgN78i/KR9RtshOpd3cfr1tky+wRrZrlcIWrinkJUzpTu0xu7BK733DDATjH
gdTB8pQH5CAemj+Zh5tHZaR4Osykhj06IORH4/baPCHy7DUa841wqfGmnhyhp0Fq0MlMMrFCqS8M
C2lU5tqG57Q9Ty45tqNA1ub0WZ7RA8hsm5vpx5qxF66+N/EADvy+BEgb4BNAAiHydGO8wg34GqRX
mM/s4Dv0ONhyBrCBG09H/KfPug4RkgMhKkYIwql1IcAZs3YynwgwZCdKLA05y7nnok7of9CxjmYr
aAad4Tz8QMF7LwgceGIYBQhCHvV7ufKfJZd+/CyYpxd7SNeFPkPPqc/in9rNZoTJe+oNctEVwoIx
rlbVPP9BBpgxzuM/MYvsa2o2PGOLoom2yhXs4BjZkyXhjXxBqAj2+DbPImf8Kwer1Zt///Z/j/vE
PpOrhnvZhT13lJcxcGwdX7J9c6E6gfXAjsx6PHrz8sevdGhjrL/WjOw/qFJQn2ge7H//lt49M6+8
NDN3O4ppLubyDw80a9mb5/G9eFf+lMrHLlxM8PghLLIsmDjm/t+/1jxidONCFOI1eKHbGa+B0cT/
xlfQivJGksl1nlVP9gj54w7ymFrwr6yz9N+/xGWFlxQWrgomdH7+LOVDj/+vQLqAVGwxEuXP/rsE
CziKXwwRxqY34OfG/4xsLl4M85KXgqA4RWNHWAU8ZEiuHAwzfzk5fX2TgVfpM762dahqGFunjq55
wvsIfWparyoSYFk8g0VDP2tXEINtyJvcwqnFk+Fwm8Z/xRll4QLG/8Zr5QZ5fER3vNoMFtn4J+P1
MypcwDXkn/7/WXKbg5GrJZ1rhovtPN0lE4dg9b8ktRgJRSnIsF1fSFK8YCFWbPzvghnd5NSNCkN7
dMvKPX/5+UGTiM8sRhZEjO+QNME/i4p79wdmBX042An5EgG/soD7iyEPcrqPA1kOg4/Hm2kZ8nDf
bpfT04TcMlPfhEy/KX6RQmIwNR2sfXpP/wGJEWaM6VQnzFBIhlDeKpu4nnCNG+BALiDecnSsJBDZ
yLT1Ldh6iLUHrLLRPkCvPGXRPbIN80XlHI/zNKs4aw/GJPKwgbsTQ62cDWfQ9/7kU6ASGv7AfoD7
oC0YADcbgmQjh5i1O4PB6l+yw+b73J0w/qY5xYbDY8/IV6jEwi8lFdUpsrPIhVn58z02Z4MNAc8M
K8f/7U7FuR/oPnFV/Bvp1qy86ICB+ybFoWajvGSgmC3zY+wfiCvYVlsdO+dZ/1l/Dj1pZZdRf+1A
pkoBfAMHVwShPSt/0O3YX5TLeG8848UXg50onisIUpR7QNGpLFRUqtfP3jgnZ22TecZeIKN1oWQz
KHcwk9p8Gz9QSg2g4zu+zK30xFEQNcv0XwyqbaZPxMqQNjBvEfQZFlcqSsZjvM9wZCEMw0PF0aB9
6heBf/8fSWe2pCi2heEnMkJBBW+ZBRFwQr0hUtNEBmUSUJ++P6qj+tSpyspUwL3XXsM/ADeWOcrT
3XtxiNDmfYHtX8cyHNSPJltjBxQPNPcY7Qc0ydwPYxub0Bgjz9L5sfgzR6A4g6yuyespiHAUErEY
wFhL3k3aZbc4PKHr4yQUR/egh0udAIpPvocBKyO7j9lPwcBjLNnME6jxGSj2q8F3bUynCIIfp3gp
h3UCRQGLsSf2dmSSX6YUjOXv5Ar5dx9/t2KMQTYy6TaaNy9Ig9hH4i9VYklsT5LVvcQCBuui5bNY
NaNA7N1ivErfYPsMbpJvfgBEW7jfkV9PT3cINRF39+bdG9S4IPq3klvNlnfJj5AaFJwHu/JWUSoC
SX67BTq8ktslNq5UgwPu8zh601jaJS+nEPeTz/OJi3iFQ9UvdlAMvvw5tpMPWokvfyyZg0m2oFVg
YNGKSdZjgSXvZGLYJOvyQZqCzhzxC85cjVUNd6ECyOSoxZWEZAoNjxkcMTSgEPOAbo1T8ALhYVWe
4K7C4QG3Uk++QGY1AKRIc5Q/4DHB2IIbf+b0VzWOsB4E7qDuxhweFgMImoEtC4SlhEuF3PJEnWKd
jU8JNQqBaDQw8SiDpmS3bPtMh9PQ4q5ymxU6OTNXwO89aTSFpEgv0f0C/VFjyDQzIpROIgjqikH6
Y4JaFAZNKj3yu4w6hBYlJuyJzwQj6SES0B1nUyPbJjDNAMbyx2gBnVvAY+C4QUaAqGcyA1FpJNGI
92Dk16REpHa8wN+Eu4WJzUAXTRhJmY8J2OoLyk5sZYX1HfrfiAQhzGNA3Wc+VdIGp8niykeSiHdK
D0Z5fbWywPkAMQtmf2oE0p6GCzUTvAc4xyJ8AnUe63qRq7Cvn3B++WdR+wKr+sByGz4pHhBteqk1
2lQfgZ+JNcCAOeR0jmuY808jrUwEf8D08glOkbMQFZ/vhthMocDTAyx45ZPnaQ3TTi7jblCdQYDO
Qwlqu0C/qxkGIWjSBCiYztugbn8fAJ9qp32jnJaYPZ8FNJBEiwujQQzsCeHaLCTyTRBFza0SnPQR
0LpIJZv+eZIxCONgQvMF2r8iXjDpkiIt2wun+kIHy3vTS8HypvvqjZcGqKS1YXnDqgm81ZxZk9Ju
H56Eah/i/JYAVY+ppWQwfTTKtyWhmA4GhoAGTFMVDpL3cWDfR43abp+uuKSlf/1fdGxLZTrTkN0d
gPbwJ9BoE2A18jCBEL+UKLbnp0FkiTHQiVk79Fn04IkopOEgTZk8Z/srAUrpw6lxfSH68oeXEGRY
agl+F53xPkUBBZqmh4UTIHIWN18v9qUjmXA2xLkKDAgkinDBH3VAqIxhnNGGoCWty6vRmrJ/tghQ
R/rsaa7zIHvgMNSa4FgmKmSQFWhmzGLIdyFN3EpaZujDcPUUjpzbezaOyQZCFx0ALmM//a2/9sid
LWuo6Qm+gmu8qZgJQHp9Vzrl0nw5MFovQzsUl4ueUwM5QsH8Gv1ffhzdf1nss5kXFYc8NSFElKWA
iNUMxBt+cs8xGho5violgnboZMe4LmIFz7yMEw/FS5pSdJXo+uUqEkL/pnJsQWVB4oMFEdTAGMaB
ipoAMilox/LnQR2EAiZXxxN8Igzw4GP5j1keObrMKBuwKFmO6EfJhUHHQzpEPY7NBin3HMr3FPz1
6/QBzTM1bzCzmf41PZNAiMs6y14WWTAIXo1QmEFqEXzaoArxvIDvKXq0sK0Por4QPLoTVqc0TGlP
MO2R0zX4O4nirwKonnOghOAKHp9BZgZeFW11MHDtn3TNNjQ+Mo7PBr1+FOJoRypTelGefKuXY7fa
Q1CH9BQjmYjt/RYfBFqPS3oE87kAHYKkrbYzmi+UdrkBN5dh0zd34a7LsSVLtKSG/kG62IkV5s1a
Et8E2mszopr+wAkpx7wVey0ESHdFH4hTD0Du8K8JYyyVK2dKh1wYoAYaRvToGD519RbexRTxXeSw
Zm6Lwhi1aGcJJHAzeJUgqaYevuuRxKDIkdb0icff46RkjxrU3TECL8aH6n1itPjzzdzvRG94dN8N
TzJGarb1hR4Ih8djBHtP665ID213wvgO0MsEVPupAmBboq7UuaP8yEbr8oA1PhqjzMhtFq1Jr+Vx
w4NeYk4znoYpWhD3yWWaHpL+9KaUzqGvoE/tcLtRxwMcJMYlNeX1wV4TYnu6Oov76cvAL3sHjNNj
bCC2Lzn4flZCgR8iA0L2+rtmmI+oFxLKmVl9zBHfv6Def0MYYf3KqOiEswntHxsvsTJeVUBKZXkF
tiT3UhTfxL3U+ZJwaSR//j6xrZ5jrYGVhfU6D/HOUayOsaH42ijcc+LNM7NJbmzybIHgjjFBCpTc
6NYEr21lSw6dDpfxajgKhf3HbQOUcVffHTW/M1tljsAFrT+IqHLUrVE7d2nuDvIs5TDUmq0WjkBE
cXmVsDg3+2ZfBCLbvrsUt8e53xfn/kZUyYJ8+/Q4eWn2voDmBaVXbh/B8Kviu6TwcyOHCXrYLgNb
n/9YK1vazkEVMFHr3THRyOvxVdZiJnhu7UmXGfTxZi9i9FLsJw6Mt+1z2+8/++Y8/Brv+YXoi51u
AV5uRpuHiXDMfu5Pl5PNbAPubI3BCm5MpdeinkHofHpiKIbtPuNVm33ufUNeN+RP20k4uYiXCf+W
6F8IQU4VDHfwCNp9e8vOkzCmCQiom6bAeXKh8UlH+xLfyssrlE+vC+E9lDYff76im7qSV90ETFCX
Zce3IZujK6OkdAeHg5nZdrFDZNcQAiHIl4tr8zM+tOtmLR0hiB8ERiLP3eCP1P60P/ffnmxq1x6S
Df5byPX+jo79jyEcul2//qw7b7bq1+2m9MVVu+l27Qb27Mvv17Xfrrtdeqr9alNthm8fvfTSb/jO
ZvNiDnQ/QfcYH4QDf/j3e3qCbQ7s92ecW8/fFBY7Tsyn9CT/pb89V8jAa1fu8GxufqTjcwdd9/7b
gb9lqjCXVekoHbnaU/Qn/8FdqZhS/A7Xyjug77D5/0VGx5KXiOyH9YS1UG2wYuHySi5XhMKPPAbt
CN7l/isZvBdz/Z/xDxgpf0JzXDg8T81GXOWndv08vXcvr98/t2I4Az8l6Ix/giyoXPqn78tASL6K
NqwdlcORNdGFldvuZyFjNhZaE3Ret80co7JfrD5mON+MBv0zbARmDORUU3fmHSVmU0yaZlfpuri+
lpLx8njEyA8wYsEB6PjSKMnfZqr/zs3+kPv8A7ef/ua+CBjrF0jb0y82HQWen5+iOYgS5buTrNe2
8198BLXPXA8HWe/F/JCQDqv/tS+Dxps7W4sczq/9z7oJKLku7KxhH7EOn/yv3BasyhprAVpu/b5m
bppz8jkiLR+nsoc9UZ0Ba1Xnz606L8LXdjjq97077LIP+2ZxWVxguJbe4jJstdobfifILS4lf/j8
e7OK7SJd2MEwi3jL4Tf6buximvRshxtfYcfPNInXYk7eu9JlQKjxTWyzWzb8hHQZrnb4VPiLGD7O
M/bW8D8CYHYeXMf45C4VFwuEkL4Uag1DGHmcxXA3uxR8vTozwThDfxte8V9wGehBt/7GW/He7U36
923DA+IfBNg3F97q31/Y2xmiFNIFoAHiqCRLXB1Jz6W51VR5/JzELqenP1KJT2zmjLdFCSbh/1p3
iDFoL5JzQTVU0Nwi4kAgHm7hcZYuw21KYbkViSrtfohvYshsbrhYiftrbykQWiU5tzz/8R78ukNK
epnwDzw4nvoobM49bzI86pynysWTrjI1GWjNAFXPN//01d/rNUP34cqGnyPTQz1xm25z1ivfx3/V
jTFRypeAdPAnmIWTMGNpENrdAuUMeScs/ZOd26srTnR+spdP3WXwCCRMDb8GHP0w5XlfXhckOpgO
YWizfDqC97JXC3eKBrDaHyk8V9VuZgvH6VX2nodZAM07GAXt6rOaG/V8+jN/jg995fTrIR71a6BE
TKgypwnQ9ypP3x3f8YOJ60nY34/T2/06YBH+fVI8c4LtjrOXGX2BoDGfzySsCMyP4BsuZ86LkwG9
ngWvNWadcm7sCdvDT/E8KTV59nwOHiNqzA04U9xh8Rf89PCLpQgR7JKcmxuvXBErnltABQkLUrrA
BR/OwUGXpDhnwSRcqCF9sm17fAelw5xx8wprfsmniIf22L/D7vK98CE0NwA+71D2Iz8JOHKGq07O
iAWxmGL+f9AHGqkid1Hshy56pldojzBVigPWRAGaHTQosy6AaGQkuN8KY4JIYsg6RwFGe9LuvhKx
qLvvsp/HINg+d5Of2bY+xodydd9hhhcFyYZ56nBCNIcoKAGA/qEXfb0vp+5zxbTrC3NN+fw91vWu
IPRja7UBXVdyhDx32bpbvZc0/8338aPjN6Zaar8s17mV26Nl6i5Wd+ySEJ3+XrOfcvladrvOZ51z
VKIz8/+WhYQOKnV2yb/0at67vvzB83K27PPraGqBfrmPgnG1mmKfI9JQJO/JHRBNA7GnxYKEJkBI
X5sD/inqiwqXB3+CktHCYMY+o3iz7plXCA7MoMc5m60Flu7bLkVL6JYMXue7aILYvIJQ2RXW11ZC
0HkBpd/Njz1EJLxKy5MEPOAkojZ3X8bJljlqmwyGZWOk8Yoh72jBkWCh3VB2l5bQnqP5+t7TbI9W
cWo/pg7xrJRwqVFrGtv4FDNMgUe/WFW5T8VUAJ2hKJpvxxnS9KtEoRx60IQGBheChphpzHVHsyX3
x8r9EnVQlQB8pD2wP8Cik7mZ/ZTPRKTSA5FEkvctlhG0yd5/5x5JW2GS1CFeJyDWu8Uel97Sp9W4
bEBJyBqIUcAXwRf0AIzwXC/tx9ckH0yQT75vIZIuwgqDyBUqnpNSywbNnQ+dwxzV8X8RkDfku6t8
oHzu5pmTJDYE5Hp0AqE1n0PpJlbDhMVROO/WvHdSbr5YdU/Uxcxrer0WIGwphSnMtAm1qqB2lY5M
q4Tdm7yS8gG1BUgOCQVe64PzVr6LMueeewLglhEMfA0Pt1nmfZ22Hmg9n4/5mkzNFAfs7DcJEpsR
IeCCN5kjL3FKL5GPtFrOOc3GXaAP/MP1TRwaOvwDFbhb1iYPmDsgskIOS4wKsFEC2c9Ay1P2P4Og
MSYcZYSP7xM9g/sjiJ/vZf75neCCl/RgsyAiC7hEIc8t1zcSeiBwp+KOak9tirSc7jQDnlOytpTr
4mOE2jOReL51u5zhU4gM6St6epXAYCb9jb65N2UqnnYUkwBY37xA+cJzsHm50ehOoGtonn8ubXmK
qi+wsxoQVuJHgnSW7vS66fncc6it5JWQWiefhfWqVzBIBx7FIkMF7wRGlybT6DnS3HR8i13KyjfD
9Rsi0E9PYLoI7BVcHhF6/dhfqawoyikUJIQzgYkgGer25QpbkwXtTD6Lh0oRgjhmPXLANLDpKDnE
QV7MRmtjomSyfoXaVo4cLKySPWM98JJ843jut1Q8MGpA5uC4StpBq/uGn/2AUXkvU6N12R+fu8V2
Gbbynsm84NND+pyY1mGNZVJ10vhgSPnGVz3iHKTE5FAb3yp3jnQRHceBNA2yAAQ5hkiaO1+sxu8T
G4jjsmK71nvaSnx+ZqUClixp2g34m2u5xgbxaxauCfvp9NhdUTUQUV5R3sq112z6YgbZRoHSCT0Z
/A+YNIoOcMCEsuFBaczf6Yiw4FnZhAwgGvKAgYFjZDBZveYDuYB6A0isH3FEIQ3C2mTu6Ywghp0T
JAVbc8D5bZ8OL2h/mPaO1dSQNpW6yw2RUgvlT/JHKnGwI/TVTNxV15/HkUkB3FA6Rw+GWGukF2lP
NdvP5TEzyxu0PdTmaWZDKgCPP0ES3Jp8zHkokzgkJ7hYg8CM0kj2t/VqATY3Pi60g7/ayyzf6jw6
fRMbC9eO/SUYeQCFILsmv3TjhpnYB0EGZhGx4sEU4abZrSArwc6JCEbrqOOJF24y1smBmtk6nhxb
AnNMcB8mFvRfmjvTPw1QE6ZycxNEEFDDbmq9gWBw4MnAnfItWC4K4Q/6gwamu7PSnoFWRhSEmdkc
SjFSfyg2WazWHQcNdaramv0NCvjXejs084WXwu2gj+Ciud/xcJhtusj4qGgV5wPEpsUrYrqMIXGB
1+wt0JTn+vPbT7ctq5yrz8fXCREi8+bDwknRaBiUW9A3qt5uaiQAP890i3qjuT1s4otAMXq3So++
CrorC4QG8LWE11aYRCAoRuWynWmvcim1Dpb08+RPIKpAaBvRDEEAx5KhRGTmd8DkcZ40nTbB9Mcn
+Q45WIAptufEoTdDExnklzOASWHxqWjCdC8QKw+Le8rM1/cwZ6tiI6MCdAQC6+anJEAl8SBaNDi2
9W9iVzbXx/HFp8cAf8pFAWNh6QHkYm2mR5JzczLHpEaXb7COj+jdhBB02mD+Q2Z6eVkgiTh+4MLw
Gk5HjcD5Q6GCyN1b5UW7LQEfuLVwK2ubhf15HOb2+NbSSv9B8kCpf+PNy0CGmNkJqK8HgNl/tqRT
AjiGa0g9cu5UK06LRB/FqzIyRPqWud7KOiQcNjDlizYmZBrYJQRw3psbfYX7cniqHFyQitm5RDAo
EQkoCCi2R1BzLBzZbkBcY/ww9Ci0FwIm5CVj+n9HkVqGT8Ypt1kwks9nNr8E2gfHTnUBTinz6s8N
tCSascXbZbn0xLQUcrFGSn+hxcz8DdHHCY0CFis4IvHCgU+/pVi+Bf2D2HUFdI9O5yJcMJXw0aqd
07MpLVSpbvQRAd562XtpLEGpbP9hcFFeeluzECIvHMKAZ50akITuAFZlJlq4ZGnTXqdg4aESP7l9
mP/nJ/hdqOdQiZi8MpgfKx7bhCdF65cDki8RWwj3mV64iFG3A9SMA3B4y8JuwG2gA0QEYbF6+SIY
tP1OsGIZGCTGszarN7xddm7OrHWQHwd9yCMaEo+hqlsYHvYYDA9rnKCFAdJG5jwkI/BSCPQcJKJz
YY0xRRUcDEa4pda8S+h4aIlNOp0YoF4A28PPqC/XU6qnVCr3G5PNT2GhKnVGnApJ2QvjIc529aXs
hsLN5ZXYA7SEWBhvNTvHwZBGmyXz/PBh1K58qYwVuOWATYNpNbf/7wFhuMgHRdlPTZiZNKeqAOlf
niQpAc+IoauG3murFWfAnDw5dF0sFgshK2a7MCsIC9WoTA9F0HTby/ol9YhGIkLa+HoDhJqoPI1L
rFxwqa3MS2pQJ+q8UBJcYJm+LbJC8G8edCGjKThQB2x1Ey+lSuejKsByh6i/ODws8ryndyl4J+4z
hYStfy2UChHJ9chE+n1zu6vg8ek78smJhVUzWe9dSgqPpnE93swA7ADvCIm3GCMPSSFfGbhWS5SK
hiArXp6IQIAw5OsPtmRJzZOcDS4dQdNYJcY8Xw6fTof1ylBFejTrZxeysAs3TqQg+nLtL2J+iVeS
m3rN7XuhB9wZHIjxm3PukR0qluvcj88YZ6qIooL+h0Yg1mGSrcXUi+IbTWH6Y51RIk5xHy49KjZ8
Gp9yVW6HW9C42pYJLnOP861TI0DNKFQM7vRIUYLWeQ3CKRwlAFdE63sBzQ0oZloBD4EO9cE9HjnD
qXLJPR4GoZ6skturqdkXTmJf6PbDmQs98ZI3YSQgTkle3WzLqYWdZ4QeJMUYLXq08wAmAXsDPDTM
/CfGMAWB1YNGwKbUGSYATxrptUVPsTLZht9L7IJM1slNV2IgnpvO4ZUooSN65iBYmeWw/vaFKmud
2j1NWGtYyCq3RIUk89bv1p+8PrThtndQCDwxDJb8D+bWzEyWImNGwCIF2AAlXjfWJ0zhOJ5Kqg1o
xytxDZIxNDfy72idBdNdZwH/1RjpwKGW4MqrPLbYBZv2Rm5JAY/wZC99AciNbhukUUj00DwF4Lar
fl5H6FfdKdoHWGqp9fVxqA0CoAWyZkcFs3sZ5J3eGN93zlcWOJ88YsEbyV0EIpMPI1GzfXqBdX9v
Vkj4muYKTQVo+Th9mCKkFKRxZ26FvewNdSf8CdDKRR6ho7Ou+M8vijaK7DMpme8gQIEu9d9cLpAw
UqmaKrsEDAhMZKr5sZ0D6OES/Mz128IACSdaRFhCxR0WJ0fC83LX5pHFGGjst5I+2YwQWAEexUv6
neM/0bkiHWRKMwJta8gKiL+Sdnhi5pd2YnRO6Qid5d+1BeibXjEBRIZAKF9WbUVGspxTpyc3CqqQ
ub68lFQdBBau0tPfzoYzvwY1N8Cey854OmS1iFGVTrz6ggPWGzCDez/myvflZyX7zEQlnlnIV/K/
cMEUC7znZrSW9JH744MznZLprKrfqlSEkfY3Ba+AfPZoicOHEDwTxcFZs/1alOrwxLO/QncOovL7
xHntjJVOEk7PjSXvD1/qYuX4eSh/h+bijH5x1Im1mYZklbRDweVtArhnTolYO+Mv/LlOHyXIgaQC
xotgbpLjQyxW3sxpmel+NFi44wdMNeX7u2gD0Y/D7DKlQeMvNNZLYjjR+rPhJVtrthyvJQV8zhq4
1vHPHhn4/LT/fhbqabo/tMQmBSgZoqvbR6Qx2VrFP2O1UNwkLC4ToEDgcgacT9lZjLuZNisAu2Gu
2vPtM2SVgMT+f7BchiUyvtQPYLFdCQii0S00RJhgp410hP+o+MzHnvAzcwYVfhVIK5O4UHRLJVlO
1H1vCWtwXWDSvNQq3cbjqtIzdOwp7LpUOcaGm7qFwx9lGvegR94mRt1j5RH2equSe8M8XfUqLZfn
qtIDDJDwM7QkLf6Lw3Fr1IWx0Jw5kv3LQ2vx+JgPhs8+4Lnys8jvM+PznmYVOk91JiozP99n2+4M
A72BPbQvIgOaOoZ/Mx9Yy0eRloQEL95yOTiQ2wizgPxa7AT3z4lUqIg7fEQ/QW7eD9KeiKMzv7+v
Sz0zfQ5kWKnM/061A7R4crl7LGQOZZdjluqn5SRX29uERIJcpKPcM6cpHhUkycorpFOI4TVceRPV
47tmYlQWIiod01TnKCI2En/UDbmD/3URF0kHIQwUCezDFO2vVD18nst3sWLN4QIDrhklU9rzmJ+z
CHSQPf38bOd0vLBd+4TUI/L6T1zyITPbZfTUjZZHhDPFyHqErSVS62i9PXLuhYGOMwsXCEsxYnmn
BXHrb2QkZC3Oq9MnU+QYlzEtDw5szSpJkxjNtigOarLxWcW7loFAab/WH6WyjqjoSGDg4RsMhpYj
dDeACQ0WbyOH/QFj7U56u+7VfEfTxRyreDSaV2LOqdiM7dfm4W+fZq2NVpD4TVKbRXoA8Ai+7OkC
6kFNWB2QgriZ+ugT0esa672idX3AUqpTrbIeHv4moKZxjbSBjUeXjxIRTDcnEwoRSMN0fzfBKInq
fCt7klsst+uH9gnzn4bpsv1Y1hsiolos7VO2JBSSthgM5rUTByZ44kmwuW8Eg/EHoqQSaOob7VXZ
n2wyM7YTTJ5XyQ5AuY4ewfJk3/WHdiq00m2XvYbGhhoHGxmoq3wETyd4K3N+PWFItEs3hf/6oQ/k
Av4fPD046VmkP0ASaJCs/qw2AXvY/d0AWhDUpCD2S2WLwLZ2HQU6YjG6flfWI01a/gEv9HCI3cCd
WlI5ctE5WSrAjxUtA6sz3wDNiy17Eyv5nvWB3/TjcldsCldrStC91coJg53dV1I4W/S58VxPt3PF
/NqdfsUC2HibvUWwYoBqN8vsVC2nkEJyfezkenRcQVRzw3JQvBtfKLcBv4kc6oA0TMCvJKfkSUDh
Km9uVQarySo0zCh23Rq8h0oSgjiLx+o13d7hg2OIDiKC/KAHO14Zkzc+EYM5I569AciyG4seO0Xw
X/vKijbCGvuOx2WBlADokntq5rwdkZ8c4DBdE9JbQ95IYGG8lv/ATJnjsXoU8SH0Eg86moYXBZDQ
l/uEg2my+nTgNoBzbfrzgFoneuaXtfqnvvWs1eeWPpdBg+JNQgAc7rHdxSfyXxeRQ60+86ayGnul
+aLQVGwOF6UUFGcMHcTdj8ySefBOYthMiwR8AoUZYmDwZFno58fW/oS/z8zEqhQOOWHezW/0H3or
0id+z5vdg8ZKgFxMtdlUc1B72vNkbSjW6sLsOTxh4+ssE6xRYiAvQcorvNwFedDWed7o8ajDqQHJ
NsX8Qc3dQ6R/rLtLCxFIbWXlAG8WWre/2/uPAiaWQyl4eASXhbhtsfVQBHAoW3h+Q0WgNlsseh9P
l8/8e05tG6SMPg0zQS9N0HksgQqIdqcfgsMQY1PXqcJuLwEVNupzbdc3kNDEsiDWgvv5fQMX/LFs
dn3ZW/3lsDjNwR2k+kI79NwENvWjHX8WCu3QcnIkBqcxwQkIdnuZSqzJAHExUt6TuOOwbi7a6Jcz
9MZ6UQ8I7aRTxUELFLGrhfbcj3F6UtNyoIRUGlwIGzD1hUMCsw8wZC66opuv/wZLtH44rrQKnA9U
UHQOEF1QEG3tw4U28n85rl8y25znCYxYv/Oydzu6DMgkdtO/zBORQJ3Xfblj9pyJIQ1WUTyaTCPA
3RU120bhMOzE30J7fc2u09aYhBwIuHi7Cg43ygspkIP9h0kMW4OXggKIB6oiHmzBAYtU16uXehL3
NJ6QMAUyfl/oxPTz3WlRuyY0yA4+B0G2LbTcBtCG1cNBpGLyMl+2QCO5eNHtUA8wJ/BZtTE9mG1l
AIVmYqbUhySGE2aNoIQ9z3vxUNsVlZ/SCipmoaPhQB35gkOwwVlcLT826cxWuINbpq3rNnpjj7S3
ew9mPv5KtydDWxLH7WIpWINIlz7zCosmzTW/jUDhL9/raouWUOSAHYpAr8ec2X61MFJ7zO5QWLeU
tkgzTpfjS8uJgHQF5ri0FG/JNjvSx4qcTzilQ2iXezD4n7B0wYKkiDb8iy6kaMA9QfQyFdIY1g0f
5XTFafClGanCm1y99/gNkKI8SKvwbR32z2cAuibQVJTxLl+zx5aNPTXhOSvJLibbE4dIwHIOvjrA
bxzcQQLZHDkMB5boHNXr7x8Lx6Ydqs6JdyBviZarfCMd5g5IKnthf8HLFRpgODDsIU99fh0baG9q
mf9ac9jC7Gy0AWy8xphtZhOnDZRjRTWIe7PdIh+Y0ZhRJnvZaIEWYxP0V/40HtC7h5a7hTGcdK8D
2QZcalD0cwtMbE9v8SzZWOjZuO6iegzJRpS1ZjW97scD4BxvZZVFKlvlhoeCeKCeePeJJZOYgBhu
/cpPNxM3pf4i99Ri6KOcK+IQQ9GgOS1us4f21LHYmeyjawRA8qHT8kHiF7QfOu1/L73XEKDlKACe
LkOR+BUPmGf+VcuOxQjKeSsPosR36yurI+iE3eZ94O/PdWRMDp+dfAQCXgeEN5HB1g88DMkqD5E1
VEMTQmD9g/w6oh9GB6B70FQx+mN3QPMkHfkpcLnGKufKzGwgCfyUTBHQIW3ApSpw28Hxl5gSO7gC
jo+EeiNHGx4nJO2tt2DzfsRDAx7ehAhnvKALwLUBuHjE+HBAm1cqWPO3DZaTMvs58OcMPHBfbypd
Lt17HD90tgvKADwz3I9fLMdbjGog0NS1UhaMiBEgmBNgj0yU1e5PzDXS10K5InHGauuUt/0AaakL
O2gpgOW/a0hNJQeBTb9cS3OlPTUr5EqMxX4CWeEwUHieax4ABo9zyGUA1x863ozWVEPQN1o2Gth8
3MJYNzajE5ekDuHx5kR/AyGTo0xrj2MHaZ0riH2oUmCiULYQ5larcYKW+Gbo+eGJ47VdXL8omgIJ
eVHhja+jB+0VltRkg37kbr7s2AHMzFfA19TSumvfoG9VuI7wD5E2o0rGvSay32/9sXoepDPkuxPv
N95OUHseOAEI5mhDEoAbyPIZ8nEARPyitz41qviKqkjxZmHMm9MMFlCtUuZi6QNEb7GfnoRYy0Nh
l65jAHV7KE5p65e4xFBRWC8b1KXLbG1z3y7Ct/N4m+LmnqpoiRsVPrH6Q0UDUpl6C4x3zAWFPx1r
eig0wjuoS+wXF4cDiqOyRRNy8J+BknZHHAMHT9KZfwjsOHUAMQrUIM51zuENaRrWuY/yB8VD1Om4
oY42+QV97Zb+DIOZTezGGLJLetstgQBHO5YHYEiKbRoo4ykCWqYMG3GyYVeH2QQ1x8EETUY/S0+Y
YTB3OSW3bqLzNnP/Dml4sUZCWU9ufOEt4WazB1R8FZY8CkmVIfc6OCbxOt+NsJ3DDP/LCqU/SvQi
Pr9TT9i2A0JaoQ5/QZiFUs9eMEiNMoQIByl7GSZkrTfH5yH2F7E3X83M0WEhqeNfHh4n0YXbmjA2
+vxyoTA7p7+PFT+WrRCSYbBg9H49NsvpMZ3CglgDaE9nzuJlwNuMawv/cPW7rhYK3rD0lzmyEBmK
vMi4QwAHeBuds1ZlraK08SOcGiPevQMoo1S3izXe8bvTF1FH5X2ZLkFj/UY+fYY4kAn3ADbJrQFO
nrgWKWiMl4P+3yoyGOH5st/MGZBCKTkg0U9zxh2zAWq8gIel3k60wRH1q7bLz+S3pN8XsYzLA+UD
pFr6WgBp0w8mK5JEU0Q0G2P+Nr+QybE8NfETxEoA6Z540Hu+UyCGtU6HpQ4fN4EexQS/CJ22ITDy
a8RO7tTHMlqNMcnYA01N8EL47U0aYixT4wrIdLJmq9NlYFCJG1Ch5H/vYMqzsuRVZEE9Kg9IjfDU
u6lByLhvCq3eE+Mgt7xcbv/Ez9aPJQRpIKgQ4+mdCEuapScW9wpvgiKmabRDCw5dIhpAKeUu87ZS
Z018TmDV+XG0orF8hVN71+iXTeDqrjF0nfvg5OftkvEpcio9Lt+w2iIn4pkh0RMuNuCWZ5tMXL8m
P3U5wHxntIrEgdF3nXvPny9c0wK8JX22qdavvj0GIQl1DGRYFwYGtNctxx5EMAKWw0sSbum2ZibT
5T1eMymgnJn7wSBGv2/pWEW76ESHtYR72DMSg6LMLq5MUGN0q5azQe3kywoAV8sBtZyfpjuuSHR5
YbBr3P2q1mfudIfvDt3mxF2s38uJN2cGsOr11zLXHjdJHQ2bf2Jdeqpu5rkoMyqPof0sGofuJJhP
/+7T3j2MdfBk3E1PWJFmA4H++EB+SWnBbyYS83ee+BYq7QSdWLrITFKFE9xhlmlzGu1TWOmg0qdz
Rusk1wxnDVmLg8giXHKuxdqdnqSkijX5mQIbv8yWSWeynFB1HE/V6VStf2QgSMzBK8IBq01j+EBP
E7MPeuhvh8k0HbwaOZ49/bdmQEE9MVGe6WgFD64khfliHIHuPJZJDOvX1bWm33xiCSx+RgEdeTuB
l/76aJBfPuAyBvEn6dx9kErgmBIWqA1RU8EWjowXxzVir7SxN/kPs2HBx0DJheGaKJDl8Je+Qk5d
KHBGrpCBMT1djeFYDGr1OvKM0514/povGHlEh1XkIUCNdieHifIxOIcBFXACYV7bpKtsh8Y4JhlQ
TcfbOUPsyq8PPnE74HxF5SDbSSTax2TPqBvTTjXH2Uyp8RbAic8cso/50IOWGCvzSE04cGQKXUOp
eNffdJe7epVFVpxeBFFPVkSj7B8VsDPpkJDf1C7aB4VBwxiUf70GDIJmD6HQgPNlxy8dch4n9zyy
U3JLoPDGi79BhHGnKE20g8oVZmsYsEFJ/MF+cLqqAau3avsxJLPaTckm5C2eAcv5dWSSQsY7cU2n
CcH4xGUSAXA5YzTs4rWz55MWfI43ohOZhXAlY6mz4VOYHr8PXUZdPxoZMzQnxQ2k5mq0hNEe11qf
w6IHCKR/weuLekS6DDkP5dX/iDqrJceVZgs/kSJksW4NAjO03XCjaDeILIvx6c9XPf+OExNDbZBB
qspcuYDPmhfWJd4gnwzAT6wgoMwjRkS1i1OF6ZX5O21o94n3GJpr+2p8o1eqRZUcYoX/A/mMhTH+
QQD/IsqPZgejYHQQeu1nP82Jyegi/JjBqyZCYwk9yVEftjjLtxyCgnXwSsZ0Fzipexznq/O606gJ
Sug6IrmPyXT1d6bSbliYWLK4kZkinbFwer6CeBZ8ApxI6gGd2zXfSny9pP0y6OnY/Vf25DQvHSU7
HlL05+hjYTJkb3G7ZBSIFQCTbQIL9VeubxyuoHwUxq79gbjDfJ7RF5cSZiT9ymAkn2JdseCllJB2
kKXj2nYlTpyhK/CgXm8w4Cn+Bo6qcIPBp5wt4G69A+K33vhtM8vF5BBFDgl7sMdBKZKzJZ2sYo7s
YcYW0jq8E8pGQnX7gaddKBdkEty5IBBT7LnKsbmrZzXZBdRkQjyNHAPVEcVcTzGqsdlzrerpGgLH
F4+RrvhkRoevzI0wh8dA6sFYRtwmU3Jxp5xTazX9mieqOfT81NG8elH7fSlf6on1KVWEseNsj/SA
7xnx6Wf9Rji87cqty6nND7U35ZD6KFwWvQcO03rVD6+4WUnudUB3WpjCdqJdSrv2PXj5Ye8+vb6y
TOQzJ4DTHtzKRa864w/zciaCj9yPe3K8l0xBsH2NEn907A9O1S7z7Q8sGtCH4do2HkkH+NDPuGie
1PVX6rNL4ucD1+QC++bJss4iGzkqa5ZbY6MGJLsqLsyv9DO6OcydeqHQCl6oKlHCNbxE8sU39if0
OejZbLjZsINgna2YEDInEoWRz5xlOSHJIlONL3F6NRj+MdKe3ZsNYwqc/db2on1DdrFm4YngT6wI
AwyEIwlLK+cpRw811h22engH0JEk5J0OTqgI0Crsy9IfYcrh4F+PJZ/mDxDgubwOFMFFsGEnjp5E
CIGP7FSCjymLiWZR0JKG7D9+J2z0dtG0DNVXNvroro+eRm9LrYMBOnbKpE16Fjlv2afwhsRhOvmd
ZegRiU6Z63hltXADmEBtpGSnyDCYxO6P3XVBkJlLI4Ac1JWImtCJ3Bjndu3oaxUdydw25rK+BfN8
hDEiVOGxJGBzfPOmE1QiHSOUnhH7BMUEO7YVAYy3HLNEZOeTIM+UP2Qsv1c3Nkjjkuzz2mf0lAOm
kVh+mzlNwOdLPM+ywoeJjm3Y49HHt8LQgjEbSxtbgDbsH6/2Xl+VmN5VKw37A+oTwJSFzKhiHSwI
Wwf+RXpsf2bUgXSSCGj1RYiCRuhNUMFip7gS5LlVk/4i+jOvT8DBK8Ou8o1lmi4lMLzqNmIKzMj5
ZBJJReYSOkbpg+uhsffTHoUf5Vf1SuHWg1d+M4ixSwfl5jQuqbDZtyYcFGfbiZ0z3HGpy4QIiNWX
fZLpKR4uGJigWyKyA/cptncMvfkWED7ySfLZzGlehtZh9ivOA1B3zhExzHjeMh+mVYefAfDIMMAS
8kHBAE5S40DWkiMV2wqdnbLQS6Q4a3UR3LlXrlMBXroafG5W7etjcfYwd768qxRQt/zFmBwEWuSu
ZgtpnVuetB6VJR01vT1S8W7mlsFB11mo5k+2TaBsEkYsgh9IqcA64ilt55TxZ7SSfN24Iife81cF
OtOe3UcpZAsY/aEugu2PgFGykFsFBJmuHoYLM/kJiMiMAUM8tHW0ZrQnoU83NZGGA2ZIAWVifAlG
H7D+QjEoneYb+oW8bQmQwimFZFwGNhp9qe5PNAsjXj6MTWlNmN9JHuN/aCDQ8FoxdDWj9+6V2Y2S
bEpGxJpfPN94JU3hQY4ZsM8zXKX3kHoxIQtucHDjbKPcxj2GY8KsULpaIbWViCKLsVlzYA5bmH4B
VHiMd0nHW8bvxIu7twKZCWmyONJgTAPGAm8/Jifj057NVYrdq0mt+wXGtY82miN21xfjnFeOgjn7
A+qQLKzV2YpO4afkEeo3GyGvCIc75vhEMAqVVbEOCwduR5UeZmyjcDVMocFem9Dx1OlMPAA6X87O
SviIWCfQFsKI2AgPKnUt9pGddpAH1+j8lr2noH0w642cAIVo+1lyUGfYGeRE2i6hP5mcXSU3MevG
UTjiMLK2t5Wr1N/aiSGS/UKmApY8nY6/G7WVo9vwjlO6AkxXIQDgGgxuMOKgh0MINaeHx/0QOxgt
WpjSmWs/4+ypW7i+HtHRGENFyujL2T3v37XwFyZcn5JwUV7ZonX2RygTFrAiFvURFkqRJ0in0MEg
evEFs+SmxWfQ4cR3xCf0CT+DjULfcypht7I1DgIKi957YJFwodAAMBssDhGDjtqlVqi1Naw0XBMh
rGmhj+gsSG/wmhT9tX2w3vW7koIqiH4i0hZbuEdxwkYFZxoCXIJI/N7hAPCcqkMDlTi2t62xD8Gk
1KzH60BbZzUDcjY+GDZ6iNn4NzQ5k7Rhs9vD8rQh5qOPUVYz22mpSGyHUPUUY0qTGYkLB4MvTMcC
1sYuSHSaMY5AMAGxHBAMyNFgppO88KlCxOlNeOnQCIPxFFXrR7uyot3Uusgkp2bdwcmusc/D5MTN
6l2O55uCbNxXOCDix2PSzavan9p1DO5Odki8VB57roxZ7lmkKjDigMgAI3NXy4tgbaBv2k8Qyrst
0mWjRNzpqMY53AQGPnkiTo68noSJzlx9yoB6Ozl0wu5rhjNPMZ/qncTKdyXgR5cWZIRDnw38/I3A
GqGe7OASDVC6REi6NWLHNofHbuBPh2oXg5gXNMcTJmfHzvKUm9w4A3luOLmhMOcK2aJPym+R6dX1
tqE7GVet7pDOMq5rGjZs6BgQnBIiPzft5gFUM4ig5ujU6q6KQpTLmN0KTSGf7CuzqGQXja5+1KX5
r/puvmCK4MrYNQa7KFnKmf9MmN2ZB8nBS5/7QLxnoqvcFSi6H2DRMx/+nM4AZq6diJ/Dyp7SYlia
W3zuUbcjxfBneNT4zFt5btMvQEX2auDPWNeRz/MZHiA8YF6HeBfp8WOe+KB6FEBwJIN3e5ijqTsh
wfIwvKoXX1SrA0O7dINswILjFflGvO7jNRS3yX3Cg+ccZPqTFYRjFz5hK6yzHwSokANN9XxWbnWG
5cJ60lftb2LPZfjXc5CEYBWx63kWY7kVHujhfngjMbzacrpehwskOuSKCBmgAUMRpBemk0ZNWwvm
MtFb2HfRhHgw5mjwhfnxzlzZ5y9bmKRSMoHpUZXLq+j4PELqKI7BicXJjff1B1SZ5g407NEAARQI
8IPdnGWfc4f5xZvgNu9nWB87McXEGvkKMF+7Gk/JCyqvdOlkV+yj7tBt1L38hr8vKUc9eb/YMHTM
2AAo8nOcfEPlZ0dI1U0FNoqHJK56fDAODBnY3Mhct/019hK/2k7bp/NUVvla+ax8ZM3KGvRtM+Ad
heDJhyRp5OcEaizLceOLDHbYZeaeRMJvCN8UIy0uiYAmJWyeF+lDjhlNhofsRfNkT11jpxu61O3W
Fm0/vnktMl3Vo/OQ4vdk+i7QSELSLMcT5qzZY6MjEoHAeSnZnCGBY7COw9bVJNWHqLt5eMs/hTep
Ui7yW/lrZcse68NuiZt33n1UGEI1gnHqkMhr4ww7r3eQx80cRbkgTyJk14EjGcNQarx2l3oX49z2
ofxon9XL0M0fL121VA8waS6WqzrhuULp/dYdHsDgCwB9imJaDMOd7uYG3mziRIt+hScWxboptFUP
FpRv9MI/sCZgZlhHYkOmV05PWdkcuq2JM/qyeIcO+vp8H2NBte0uz2O27u7Y2xkimDw+E2PBp0li
7I04d+H7+EH6huqkjAMWEHAc5LZzczPzKEmd5oucZtz39NdgO3ut0JljXIaGxI8MF7qtgjopXrW1
Ux1LeB0zDP2aLSy66vj075yhGfW0kF5o2NbywogXH12Kcf0+JYfQWtXSPHKoRGcCAw6S1RdXIg7D
aLKTpcWV/jrhmao/3opNx04rIEzjuU2Mtd1/lZ0Xdx4p1jhIyLNNOrphJPiNOoyTS/KWELJGn8p8
AqksCVeb4kiELDgpc8U7aCXCTSzNrAt79jv+KEgHu03KVTmcsgX9LOGkW8hLG9WNT9J5dla+rPfn
a3eHxPtPLYNrqX3nKoTa1rR00GBGytMBanXW7RtWGKIhwYI7WLIkC4brByXGl76h2lmDkQohabRk
oTrCqfBsy6ECGEHSGgj3i+6gVNeBIfk83Q8bToOXcUeuC80ZMu4OZBLCJhfrXV5b69yVhzmM7u1d
WEbaTuOQ4rvh1bMZsBNYkQelYVktKQknKDoNCygp9auJDnnykwuy2UN00ec0uFA/vahy72/WmQEm
2KuAD2hoASc0MTKxAMt8AWBFwoUAuj62j9AcccIGIJjuENqfS75FT8PtjbNVnDZL+YONpziy5Ex3
aP4reh0L/9SYO1KWEmZff0BndqiAEH8g2LhpPtXoV7c5f+Fi4gNtHkHfK9DsOeb3nr6PGHyS/e5c
ny5D/A1gIGhszwvU1zNmGuqaDAWPWaeXvrDdv+IiZKx+B7ajyk2her5KR6JTRmP9dBPGKraXvdOw
dL9fpos5jIIT+VL7sx+KGQRCQlnFzGd1R1lSPWYwjZe07SjRPxj12vBc2tcZPete2+vvSZEhc1q1
HoUdZTl6mkVGQGTizmCSJUuVACrpRaLoBm0jZ5bjqXOP7JonRn3XCknHZXx9nh6nDv9NmAbysmeC
zJljzbPDVDpUTJPG1LZKv7r+hRGxQyjwn1cwpzkTW7Y7PEea82xY1p1rSqsGq6oJ81Cf9sfku9tI
uOYedDc6m25tY5vJZFfxJD9MHdmLg3doKgHT0nWPI/YPkZ4zPH+RUN610n2kN3Zn49xvmA5TKlqO
RaMPB+oeyjj+k/SzCMz186Rfde00sSHmzHLmORY4tC/xDlEHvl+hQ9qonVRg4l723dZLrQE18PTg
opYkOn02ny2MUeqTaBcwyOiX1nBRlRcM5OUJOY69r0HOLX9SXtL8/Zl61S+VXNOT1BKdEywO1dtX
w/zgwTgTLxjmfF81rRkEX3x1IPf62C1iRMDE7Z20TvAg1loXo+4zoLHmMGTElUFdxN+y8+C5bwHX
A0bH7xIfwUuNQcq5fWKKdoPzBxJNuEC6poVszrH/vDF3l1fxNxhO9DlgBnzT1MXDXALM5i/FdSS8
gtnvIiV+FWLmF1ymYa9And/oaw0f2RLt5xXMlBIh+SgUJ3Ngm0j6YroQG20yXak/YJQQT1s4nA6c
QNie/5S4Lp0sJzgkv1iR8QFG8FefK96BVN4ezxXeYcoXgU/lVnjNnGwMNZmkg9CKTjQi/mgZv1WD
F21ItyKyuTqbXF/Qpz/Sd9taLMp6CROigF2DMgZ+Unerl3o1twKCqVwGYNOe1py3+ya/B+GqlI9q
Ro1jo5wp93YFqvW4VtOharZ0xxiTDpgSMDsZ5EOAr6sMeFl96+xzj4dfFPtnLnJ5OX0RrkXuiIZR
pjwLhDXL54QN2gMrwHGr/nFH8ON90hFRagd7XN2MN3VCmEbe9XmUjzFXKUF3tyZnwcHnlIIqo7/D
D56g2+Xwlww8XoJNCnuF8x+vsPw7fsPsSGOMguZqTzAeR1OvU7d9aihZSmBhV8qPw8zlEsq/sjd4
tQSMVNJKi7H/dyPlNKLIeFzINQU7YvAXW+T+fhjhObSuUfeZUSIUL5blBzrN5TE3zvXjA0Qw5L+g
9cMmQclvbIj4aO2PeHZpDdQx7b0fX3vtNhs+ZRPu3uP6CA9Sd476bRjgHoAn2uNcTacu8ttpC/ck
56d2f5u6Yy7dTAXNCgKZx3SrjM+g/VIiWB4oZ8fvqR7m54j3XT7B76f7mJ212UXpEXg5OHBlGeY3
gdfHR43kJVJtzBXjaXZv+NicZXW4aqDYEuIBwEAM60C75RYTsgdnisnYJZbKV+utXPog7YmxMSfU
pIsabEpxQ8s3IHwkOxNe2kIFFTNZHJYkskjgQxJ5SBC7hA+WKYytmJ/ghgW5gCeFAYDTDjNSNV9F
gJTvPbHyRGeMy6gU3wrOmAyXxy+GtSExiHAioOcSUE+6F6IAvJiZ9j/YiIW/FmY9j34pETFmr2SA
ztnaHKH73LAppuiCQQGoRUTliiOHsE+QATKqULd86RbgZ7Zk7JKMq4kXwq5jLtCygw7zFMC/5ihg
IEAeQDeGaAI4rH9JVSLlg/GNMjgCPGRO1S8nY6nijDRbFpkYItTxFpRK1YjEWwQTtdu8oh6KmQ07
ZFqYjB+AxsZl1d0mONXjkndFDAefENMY8FtpgY5hUtDZrhhIUULIjmFsCZqrgGnzddM6AbTX2YYm
mM9gTFzmsFRZekA8hJPoLoxeuUPF4FDdJ9JmDNdl5OGjg0E1hf8o/ajKNVBfB7whoveH/Q5sYfUv
rQIr9zg9TsVwk63taB6fmLFABUg29nmwHA0jaYp57RPwIQJjRGs21/Mlw3yyOcgYycnSbAUPZQLl
RNVzoFegaU3hPLo5MRrKanhFmBSh7UUDT00t6gNAb3R5EduxW7A1XuQfpoBUMNyRJqoUNfjjgqMF
/lUfO0gzIhA99oTAdWIwdCUW6hruCOIxGGA7geQDXD43QIXh+KJnRA/oXv6RoA1MORCnw1txALhI
B+Qm53yHZcMGrBMOZ0t4ywqDnhhYFJpa70e5j9q1dHNt/hMwRWUOkbkht17NZHEE0Kb5YmZNQDSQ
BuQeXkBTkSFP07r/YWXAjBLHOToGaQ687dWg4HxQoPHPe0swMxyIdzgBMBECZto+0F63jtFFu9ig
A3MCvrDFnSiNhYwB8YF6FiLXClBhiTvsREFpIskFc/VnrnZ4/j6ZlZP9+FxPwrNawcnMONjs+emT
RYCeOjKSD+0phuosBGSX2JCaGQ/uahUWrcbw+7kB3CVxHrSxhLJooToXqqD2BwZI76tYXTGWgfCK
sgcy/QoSqdfgQjhioR6YH718Vv4Nad9jgE8aRMDUhdluQZ8BJcx8/tnMfIsAJoUGD2ahd+Q+N3JH
n+Oq2Gs40L5YMOa2Gymfzxv/4J9HRiLWdyzcNcIrc8yGuc1Me4dFwGi9SmygBchtSDBNGac5AlL6
XRj86ma9wjKBGaUkrWuyfeuvPvWzfb4v2SlIkCr2xm/RrMbwTYVU1T9XKbS5kJLKp8SaJ7Bj8ImH
hwjNOHwj8ypSUfrjE7iY2AEZMJl48WKodgi17YgsY0boR2hWa4qUWfhmSFQPRKrg04Rw+GykiGgB
4gV7q+ncDI6Iyc7a3wDbUHtRabPIMXyimMEeAjOoCbkM1TkuvmDiQItfCaeUns/BQP/9EOys+m11
ple0OxWzK0zJCl9em5cxW5KbRLsPTqkcS0b/LJrkTrzarM1/lAzQo+aVxozVgz6JI2O4xTTUZ2km
s7qaucMaehbO4bjWr+sv2m52hRS05zWHEEMdNJBqigJJ1CPgf+/x9MpmnR7LF343q6eYjCbnJzpC
CHGoo084X7vNjWGXcQklB3hf+6bLWGq+tTV8fJp9TLY2CfOaJfg//n/8A9ENdoydZ/jQE8btj5DH
ulr3/hMcJ4KL/8xZrqGLcggN2sraMY3Yt15PcwlPYiFzeoKdxsqGVoxLdYEYIVp+5QsuoONf7A1z
S+aVXNjZB7m2UAA4pVkMIANx2i+w4SD7hNgXoesFa81BUnOf0B3uhRISISq93KNcobBE849F1By9
WkpkBb0pSjVyVJEtFweh3UvXMxptfotf3r//qV6JImhT7tI12kceJv78d9N/d1cFUFC7KokBf48S
j/zfo2mFec7/PYSf/btF9cRR0rWKjpkxE/dguMr/EJD/77Gqp3oITMUDnn9/iqf//3+zsLYuBxU/
A2HiXqr357nSuuKZxSv576FgpuuOOaWbISoUf85IKmKkbR5jXGOVx1eCVJYfiQO0LpkHf7/FnxqJ
FeLvgl9oT1/Vpbgfr2wp7itf8doiIpBf4kH/7tq6Mk5erYsa3C2chwOeJ278/+f8787pWhyR9/B3
XDIIONq/I6m0xIXTHbtj4WQr8+94BbeKn2er/iz+1lbZCqybF0PEh7oUL82Cv/L3bPAVWLkZY61B
L7SVuF1bgbr87220LknyrroUdxZvRDyZfG1dotr4v+qJpxb3ES/735/ivt3l3/1Vj/Eq96m5TXwo
BfcSzy1uFY8T9/v3BsSj2rN4DnF88fa4e8aD/h38vzuKJ/x7kXyq5GtfxYP7c3cQTy8e+O+di5/+
e2LxVv59MoIXcC1DdoR/nwgHP4rD8AknfBTqklEjH764URK4i3h+kvL+jiDepLhBoYD5+0fMe4L6
xMMxADmajrKaXsRD/l4w76I/ZzxEQ/nK3TCOIyji7xH/vch/b0L8KZ425rgVVLK/pyThlx+Lp/x3
iNgT/xpe+GY5oDiYuJXIAr5v8cGKdzrjFOLs/u9iEaeb+PX3/BgfcNrHa7b3l2JVrJDf8Xs6o2gC
gYvdkN+G2Nc9y7d8RJy4hiGjR+waHTqAq2wnftZtGFR/dxuLkDMDOWDyqi1ZwZr+NjxONU5+sYNH
CgvPE4SPwDbEUpjsm06VobZfjgP5GA8eErrjceZS9rrFrzpSePvQJEBjnw5cNaq6gqA3tnIu0+g7
lYBob4/+NiJ9Ca8tnBxW0sZDmuiJPw2/uIcugn0XQSLe9///C+ouDqcxISzizcWuuRK/cFvlUOJ/
D279d9u/nzDzcnGaB75ibm7XRxmJ1fQJt5WitsT4WKFyOUDb0CkbuDmp97L1m0fHIvNZ8utyWcGq
RUICuCy/8I7lAyU8HAT7SpBc9iZHZ830IQhZzrCvX0rItAuGOQnUa0i+F+bF6poO8en1jLWgotHy
lHN2BlTak72cWa8oRGGUGltyWCYYihnIVnbK99mu/sKe1lJXdB8l3BO8rBGGX6qd9zzBqn8JDtpX
2AlqmWDeElD+AbZQlZT38/6lPEgSehQa44Vxp4tEKNMyqySX0QKTpvCfzRjo492xiFktGNdhLcqL
NpeQStE2NTdJn0NtDh7vHcnt7Pc000/Yi1SMOcFs9OTYE4CEROSTkwzvVmy5GK7QbvwOH80tYRuD
fZYQbi+cNQfOFqxJsRM5BX+9L0Awcw8VK5YA52LMMhZj46YQlPDELo6dvIMajhRHLfmAXLtZ9vWS
bj3CJd5cmDCDZmvqAsbCDK8w/oE2qMJK+9E5I59EQ60oITAbbYGuqDVo004YbKdfdFuACmYmEJ/G
5I2vSiD7RrOceot+eZGuAT19SPSEgMRudZ+dW4Ciu0GeSPCNH8+mPTOPyLyINEJwaRg6LeIrZZu+
8dGiT4NdzhBfzJnJtl3gaoFDBao6C/5QdoUgSD5Fuy3OMuMMWKjH8WK91b69Hq7FLnjlKUQNWV57
xBYBFH6Y6Wts4nbQ4vxsa19H7FmpQmLMykaH6aTXw+zFOgaYHVwSDiaB3D6dFJGPwbbcYU7haWvt
FJ7v1tF4IW1EdwsmpoojnpwcNMdelbvxm0a1fsegu4db/tEfw9Ps3L/BEXwy6waBEaeM+kuNBCgw
UglHpiJcX/NE/sUXOWr2U/oWmtsGIQTpLfRQBS2FV6k4wGLKQ4SxyMJYKy/8DesBM9U+2feklEI/
pr7h1JABIPMljChACjg5jAa7Hc6ncoJifSXE00x7zz3GZPj47uQeFg9kTeZhMwQkxFtAowBAh55Y
NiV+Uwu6FeJvcEx5B+APf9IfkGLMt+lcQkE/Y7WEHgljMsDB8hzvhnuF65K9l87pD5g9jd0Fi2YB
/BvvkEapfWmGKtqH3OHRNBvYaglXOcOnb+LBaLdmC54fwrrIGOvuzKv5NjgA86M7eH5GTQxOtbTP
yYV6V/RoTDiYNmDl1DMb52WlO5EFA2kPAT387MKvQTv6fgevR/0FORq/xFArd+QCe26oN54hb/R7
hIWIvgTtppIFNwm5lgOSJJkiQlFTk1NXXmK4Rs1RnV3//WO0iFaY7n3njdA3gVDgIvFF2Thxwjhu
Ds+ZNxKcagHwQis4j9NbmWwGY62rnmDDmPBYYTH4ih7uaRZNdCaIbGnOCX5h8MOoh2gji7n2e8w1
78W9R6irGAnB6mEggQk5rv8onwn+VD5hiEV8BZDEQo9F0ej8rD1Mmo8PLcyxMv62SD6A6WB1u4BO
jhUTlgNfPN+mcRxO1vDWDVv2s+xNfZyYlFK5aqJs5et/MHyjbjZAr3aoCASXiHRvBA3Gdky+5I5E
LywT0iuMMNKzbZknO9odaGb80gKHKuldUg8tvWv4wxsiu8uXZUejwe2EBTMjxkxyA9bM5j3RPgBI
2Dm+QJPs+LUmFfpEfxT6suWi9wBmNQ7dbM1u0ON0y8h8O2W4cd25Emb78dCNCxZSpCekumQzR22d
h3pQ7SXnNWoEGZ5jwfWVCz84MW7V3NrY9s9tbK6sl3C26dvdiGkDNHP2Pemsnh/VJcQwAt0+Sdrv
nIna4GIrbBTXULuwcBvJBg+/nrZOuyTFkgzd+RAlK8zTABZ6a9tCNegh4HiMz3j/uF0E8lvf+2nE
HoaLVY+8l+soY0RUrgvtiv+JDKaECnlibkui6AUjD4NxPPsoCnlrK2MxTgf9OJU//EGgaQhsgaze
fhnJDO4c6IHESzcze4GlGqcBprJs/Mky016FYbK8zIxtPov9UkNtmZXyUiOj0wA80RhWKilU8+Cd
C2MULLeX1txqzNOOsJXZqbgcsUWbtftHtiMFqAz/CBep9IsPRtpoELXAFfH6RTew1G0caYTSHvxH
RtMmASsuhQ2DOecmGsiA3BDWIgC1VQ7aKBYDtfZJT8uCM6xGSGtsj93kSfY+R0Rlz5tsI9z/9c04
7PsQbmI/riSzOIWZ4SUQursVEFY5vRGRmkOxqi6zJlq3heF1pFWombGy46dvFNkFvYmkHRKU4hrX
kKzLB36SDGcOFoYIrXPWYPXxMYI7JECl3QOjyibeYn6OoYsU1QxSUjKHcdcekvLUJ8lajxW3/ZFU
88wIOmqFBAzITu1DGD5srVxlnBYG+3ME7aKyyrOBT6CfxHBJSM2AYxBDOSMiMr01gGi5ryUmpEkR
qmOBZyMmN0KQ6idHeeRMT4o9INtav0b5sZ45drCZkP+VbpnxOVeEWDGmzYuQqUK4HWh3wb+yDj27
O4yeRB1idYtZ3W/7gYwT3BJG81NpFkHwJWIU2h8jvvFlSEuNwqCr3OqJxT8D7tFipkFG1bMmM5yQ
j6FEZWF3ftVGtMCK12EmAB+gSTZZfua7qESCQ1D4zzE4EKluNje5QGgQrmth4zjrj63yagYWOZrI
LeqNVbacDIGXPBn5Pxi0PGwGNeMJelcDu1phAzPlDk7TJQrACqipVChWKJIq/RYRaAEZKYcnYLU3
DUZyxToU8QIMP26BBHRe0YzXb1XlRYeW1XQQGFXts0ce02TGKeCtGmNJ4GgK4qbeq64iBIRG/vGp
IpqIEbb2CNoRIyRfBn6Oz3JtP9P1hEA8aYd986T7tzC9qMtfPdzIlETjs95nY/gyk5ZjTf5YPkIM
mQ3vUZK86l1w0wuZE9A12mJTaMnxocMtM8qHl8Fos/C6qvdNax5tiXeeByu9rl9DiJTyuFBz2RuI
UmU8U0HznNUvk0TVEtKMF7/PDqVzVDKtwMfBUtzu4ejpthx6Z/bYBnL2lqkUcEO94Wsi3gfJa9i0
LJzmSevVlwyMHBQuw31At1ixorssJ/JmUnN2ALgYqrweGvNuadZGBoIb+nRTdsKPvbmNKYE7TctI
Bfitzd0S4yJ9lm5SDfIUhKJRO7ao6qnanjrkN9lc2rNs1fRg2GbL4oTVRyD7rWHj6GgfZMIXbAI5
egVaE/g++hClpxzobjHkJhWlucjFlWaW19nBMSrk1S7DQ6xkkk+TBJOtTFFcZY2XZB+PSvLHOGTY
iS+5aV8n6fmiWeCDhBhMy7gGI5Mhj9FvSjco5rKGhNNAjaLIF1Viwh8GflEiK7iVVePZuXJvE/KI
WnwhRzfL0cXpgLiP9JD2kBz6hnqLbz3K7XXaqm6qPJYRaNb4G0aXTlooT8nVhpRcP9xEqnA56tY9
CpcVXFaM6mF31mgNIQvZ/KA71EQy6u1Hbry0aFcnYMNCqldK+PUYIjd+jGuDJGgLplDZ7h7BRcfk
nNLPeOh+acaAvd1uegBhdl18lHRzm6r5uSpeH8CHVkgfmxFwPoO5Z64SrSMhUkbxExakYSFseGak
mz+SNzuWvvuE68xqtlKVvmfh4I9Peljpgd/0DH5yjjVg14qzkeV5eAD72DM8iLiMJmxZGtDvtF6Z
2rpJ8WN7qouBYsQacmJVCWegDG4QuTwgjlbUoTWjw9C8ty1OlcWwpnAgVeCYh2+6SVwqRljxsAuM
9vfBcETeDdgxiTO2YyAdZMuix1zDVleSJTtcvxfSZOJW9iQDlFiFM6hPzlOHL1iuU/a7HMZHHl7w
3US5JNX1oR3gnlsQeqDCjbB++xwN0icQqWqQNxXZXqspDlrF0aacTc4H7cmiDFkxHBjel9HqwbRZ
xy9rtq6a04wmr9cd04z8Rtql08k2sdPuN3KNYQrO6OYhQ71EZA7o2GxEqKr2q1hmMhYSemtJt56F
XAFN7gYEuExkQ/ydAjxzptmSA5gKdjExZ2H9Iz+VpRTH9JC89Xmnp18pLNEEO1hOi6425wPztpbS
1mjVtVjlBivZPlJGoJlBdjUKg93D/HjK7U0yxjMyCik3Ph8qMv4qICVDkV3t8XwP15oO8z2H3DFd
dSRshJHTi7HQqAWfRqytqpYvYEjh8Ha/qdkeQ+jtCZeTip9C2X7gngXMId4CYFLOSvbkEmt6wo0b
tIT5yCfyYcX6B0M9/Qk1/zPtOpdJlBYX26HLll0pOYMZrp79t47KOU0DSMBYgvaNA9NZLhRGq/Ae
MdgS1YV2VQwdobEEM/TU5sSgyG9GSmu6bmR498MyT3+iXJ+ntNdB9YMYLnqc1ACGeh9hhZEBdnQ/
UxWtrVhyE1ve18AcCcQQtQ29kpOHzcC12d9bPn0ZaCGkYJ2K4U0LEUTS0GrjrifotYjVTajpm7gG
xDO/1FJxZJr3hoFt3l8NCJ7Zt2qFW7WB9MG6L9flyqqutvDO1R74Yjhtqq54D7aCZPg5vohl3SiT
9YDDLEMpjYCIvNhKcCvb9lwC/z8RAg6/o0VCHqGlXb5PH/nd5gqLWBQz43Es7W3e3ZNZRF7kvbaw
dgLl7h4faRUfpqqFqjODfPAI63utfNSt5s1ky4uLja5VNe6uKYVsjJVNQWVenXLT2MNb01CGyqAe
/XMvwwubZ9XPTAlVp53pG7Nl4DWSfqbSDEAzyD5k3YmtqmbMbzrG7NRjr9tAaJJSV5Ndy0LCUUrH
6cnAwkICtCYFQCeJvM7QjjQt8821ClMgrWlH1HVBxBuGFIGy5szrMUKNDckNEZqFe3yN+mZrjB9d
5eWrpMR2cc67djLk8U6TOEFyw6CWjb2EqEutQ3pisTIfcFLpue3BiQksLuiKrcdXXQATViaKeUsu
VzEAeQVSRf3MVaK2hyxgLMzFF3NdPBBoP9bpKPKi8Kmtb3J0KoiNy2WKaUbNBqQ4TnW1/axm+cqQ
1Lk6eo+ivD5NhpBJspftrQo/qUDByAnJHG1YdfqtlpqbScBSXB0bBlLP9rGeRhAn2w+0F21Weoay
i2SiInczK1po9L+PijBKy7hRLTp6KG9sNdw8mmJlpSN+Im8G4qj6bPFeFAZwBgZ/8cw3ETMgCHio
KxPA7enG+UVJBsLcbjK7fMIIcMZrMG1SaVq+v07fdv/H0XksN64sQfSLEAFvtiRA740ocYOgJAre
e3z9HMzmxX0zI0OY7q6qzJNUF1KWr0Q4C6JOK4VBjkkcJezIZHTCONtl5tSjmuQEtW2OA1fYouD8
s2qyFOlmlSrblCzvQgst2p6l2UUv1AZIrIx0qWij09TxtpIR0THv5IwlyEREGZKjoguXpxYa4egc
06b/69dIoKSTGKoPOSPbRIO1WzG+7YOVSTHfZkAxpXQTafGi65gsRereNCkVufCW8tm4QDAtFhpi
XDTblRBkNtuhhNKA9mcI9KOhZKAJmgtz1rgDGJZ0S0OZD6K1FihMmvrPyrGeotf3GjgSRPJuyB6M
AV1kf+UoUL/2dqn0uxB2ZRFLx1Y08Na1Bp76KgN4iTrOMzfdAIWrE65W3H2VEkwyktKyYd8yCRuj
Sub43e19dmik9rHKJL0ngSdZFBIio2b46KWC44jFKDMwrZUn+KC9K/b41KVyKMStRO3aundTPcdS
i4+FAZW/UZk+hgNbcMXR29ircQJmVfzocfD4AD3YsyyG0/CbxU6kGjeRdeKH14hnxXtHGLmrVSsh
E5mssqDHBUZMTu0szdNTL5rZUk0xlfQyMCcf02X1mq6/OI7nob6qUQElBAmkWf+4EamLnGjqWNjF
GqqfjjK9wfqIfN4SP6OBDz/cWekBG6gnf3J3oqVI9T9JMp2RHcLF3iP2KAyiscONkf6ETbxo8p2L
EM4wAUabdz1E0l+nnM/7s5e/rMFY1RyLYlFFxppGim1V7LZ9vfBlfx1KvyYtwN5fT0+NN1asClEG
1baFYEl7Ygg2oXqvUobFKYVqoKyblLAH2YAc8OzVivwjmv+47owHR3XQuwSZ9d+acS6beqkwRBQQ
kYzSU1+EqWPyaLeY9Kg+5hGSuEC9NykyiaLaD4wjmfsZ/SokocEXHfrkIIQDRyyPrvyb5z/xoKOL
oY2CA8iFpUaPTwiTUwA8s0MUkgxgxLNjnZ0K1MjSXuKfJu59zOjptP08hRqL8CvJLNsl+5tBrdBB
GLIGUMO2Duq28peFv6TeC3xxKzMHlRunCZb9JABm3Qy8VUlkrEthzZsmD0jem51nEdlHLq5LX5IC
RsrR1l0WNYrtwZqb+Z86KLuSJgcxfKn3NE3H4gDIFL6ofiwo4zp3O4TR02dYBFV5meCYEI2/ESkc
CUcxMpp+SmimmUC3MDiZDMZjZMooAT2pcrI/AzFzi2err4qtXg+rov0JlGxreRe1wiEhP8u4JAES
I0hy1pgKJ3AcWeimY5WUIfe+G3B0GhHxT6kgWXwm9xQa77TvURzk/pbzEUnxNy966EgXhIqHkZcH
4adOkQT/ka7XLabFOMYvsNSTqYrjrthuhcjfJsH/4hXlMHgq1zbRa3bInfJ5wN4edJLTtzLGj5r2
SXnHOOgO/SnFUh02TpnFa8O3aCNyklWXtAi4YBB+MYCrIqNZjg0pf92xF/p1s8vcYV6zmBnqOK9N
uuYG+4v6SjJvJ4XWzvLrhefpi7oQl3rS4tOBRdBRuY4iBb/SyQsNt2ScfgQlI6j4wzKtR+hFx7DB
aOjCqPAakC46y3uJ7t9VHI3WZUpIQyjg1RvrWZczMskj609Tkr+SMm4mFcuaVTTjSe5RxQaeaycE
zdxxs0QDEr0JAx4Q5kdYKW0VXFsSfzDUGZKEuL1EaYltV5XWUgZ/1kQ8aNECTMvmHGB6ydksVA0V
wEDDI3vV1rqlCap3lwZBmhf8CXHujLRPhibelkRx9QFBK5j3SZT0OGgv6JiEPdo2/4/JpgGIkVQI
RxwYlyuc1riUKlu3gp0pcXugW90pUQ8JPVrFRDk+gsyDO+HqHz7GtK7L1k0zdUCzba1BY1MCpxs0
1LVYQRR4U/TiipyFgpM0LB1pN8C5rg0YscbTTxh95ouCH4gITS23aomr2g/3JS1WaeCV9KJ7AW6O
VUaSOTXtNA3MlkuDvxpmPWq3fOoRsDm4fxKSc9muu6UyvkG3qnW9iC38KQrGqumhkIP39AHTulpM
4REycu+OaoHHzJ7Oz1VEwl15D6i0pyOJgWiOSyErlsOO24ix3SWFY0lITXWEPSx+2SS2QEXJA9Jm
wjwqUnvq3GSZDtev3aAY6wTVqdUSq/7VqsZFhtmIJ6tHat3qgOJLbzud4Um+qNR4bSbIMMDa6egQ
qHQ6zrYF+gUZCfnQ2VXz7En5CISeM3W1FHW4FHGDERg+JcsSvSPsk/B0hpNGToYwXrzntLRXIyoF
UiWg7tRPjRZpW5JynhFbMLynuqE/y1r2yHKEg1ZwYllb8PJFFrIODq2LRiEFAJk4FVb3ybyOYwoo
mi9ZtBjKMQaw5dJfst867LFjYix8ejVBGl65Uy46voi3JWzOlXkScF6l+t7s4uWNT1ISFl9A6BNw
GXHdZ8RiBfFM/Osu0jeDDsuB88O7wu9md5cwnMX1KoVstTOUjw6MG/aR6OLSVeB9A7aKIJ7Dkj6L
8djRIMI4O0UuoLCcaAnSlr/HHQnRBL39lVIE29RYr4RP1YnQFX1wGGyoEIDYiocoWY3qnG97CU/8
JT/WGq7WTw9y3PYuPm0Wmy5Ig/J2MpTRQRa8ZcrcqVThExG9uCDRSvmKT+4w6xA6Js0uFo6e9yk0
8yzFZ/xH0opuYbsrwCfwjxRBWKiqdkxZXiJpX5qrRFyl5c1kjtqI64JJlIxWKaOT0zHWGrC9c6b3
pL3QAxAYj6N7rPJTxD/5zodrinOj9pYyF9TL/vr4+SH9xJgwNiUt2jut72jFcWKk9/5ghF0kNg99
qa9STHDlgo1kOIsbQf4I9K3PaJB4WeyDLqyO1OGQyymo5VO2TE7GyZCrp4+4IV11XkznPmTF85K4
L24HDHr5lZUn9U1J3OvLguQGDr4hLfYl4QZg0otlN1XTAraEY/wfRlLsAHEQL1H/Ei9AZknlX0Xt
IDZHVEIqAyukRyNOD47VNPzxAYF8ISCBoE9/A0RccJcpOrQFPQuLVq2MfRXQMHnqFWbls6zehv7e
SHsi1fIqB33lztNmkymb0kKumX9xc3L1rx81TgBbxNcSvXneaGs5yJsSPWslrirl1tafWX4ouVFV
fuCF8Kag363P6U/ot65hgyhgW4Hd4qQ/DK4qx6/x4o3Fyjtw8G1OMM2AZLbIbBfDBZvebwLrRJ9y
bNN9wgjD1hFDcm1n/roihgg/64FbECAstfmR4myLPm0WvienoIvhhIecnQdqKOpFCunMkVBPoF8e
cL50jlJSotjh2iSxHoVxQy9wyshNNcczbepBNYfQS3rY/xE3EP66f8NbgLQDTJ7/Va251C5Z5fBX
w+e3HOGY2+j5bAAoLFeMeu9BscOkjRBz3NFlXHBKevu/5Y4QpRjNdzCTLzxn/NqIz9PlqivnFRh0
bWYwtuc4hsDmXVvnIUQd8SmQafHmjxhwnplHxFMMKtNVg/ZSsWD8SuMqhyHr0VilW1JCzEOfPmdi
CCRbZ5h57qYghXFNrxXST44BpOabfYav1kDShyOd7HQkDSzp3RFvZ7bCM4GaEQE9q6JcrARlT9gu
IxrAXnC4KBrYnxmpuCp27wN9XUZTtbYeQFARWgbvnKQQAjg47zOr5ChXkKJodrPizCADSgBuNNS9
/31J5its5/118gB6T8luv71J0lw//CN2Myy1pFacRSayeKtRxQ82wzXv3OxZaAHuMJRnUhmgY99y
I/aBjOKUn0aZz8YIg2jS5Lz5ZbVyWd3j4urJC7JR8NFxP/t2AdcZyOOKieO4LdUp5ZcxWgYJ9BXQ
kJquVLzAiLNkbIu7sj6FR94z4CGIBMeHOt0PTlD0aBAIYoc2EQmjeHuglJrg+eoX6QCgma+MSPGj
fbtMCbDQ8WxpCFrYerAS37FN/YRXxIR7kOw8VA7xAby2PpbdTdseoPjD+GPsjeqbeS7n5GIFPWxW
OrH2+XrAnFoGNwgkvGER5i5WVBzrD4hIq9D76iaxgrxmhPZDBhtrMaZIRNgPEAjA8C5IoaH1SYvw
e1IONTOBBhMWOWExHirVZjjnP5CfM02tdpK8J/AFZLy2DM94NF6a/NnVV6UhtnaWD0tRngfjzn1A
r51eYBoijXXmf0v8tmgnVYptsLADlxxXJmrkPeUMg5eOcfUR/UPvHgoq6EfzY/5Ut/YM/qC81PGm
HefMtyjRlx5ZGKcsvptQ/9qLXju4etCsFKfCB9lpC5tGsfV2eQf1NvfeyS65sSxTFa6Us3kicPuz
feGwKl8Imo2NuzXEPWDAvJjnEHVk2ygwyNlTP3wW4YbGGXPpaTprC4EduKWTxBI1d+nsYdqRN/0H
VUT+UW7ocsYpChLS3aHZ0rlKjXmabuAn0RVp6dM6WEnoiPvgGcm5D/Ag0Fv1tuWL25VQm+2QAZFQ
Bl4SvtmwaL6QJsz8TVbNwVnCefA/TP9EoRfxFF4hOw0g60BJAVtDU468AR3ARe43HAZQ4KCkKL+L
n8HdTHyjbgmnqvPwZ2zC8AgTqRBmKH+Y8YEswOFAHax+wqmELOA16/Sw6YsFuqWXIjz67mX+cFcy
ZkSQEPurdEFRErEGg1e4BXvCpoi+m6VH8AbA91hA4OF5xQ1hiPI0ebn/LEY77MC/0ofXOPpk57b1
LaYq9pDD+GJNyVAhU+iOSLqh4gDCyD98044qOybwpZ2bx+FTX5fpmq19UjyL3H9/FbMRjDPrXR+6
0ubHPbUNeA/pbKDBEHYmohmRK6QZB41xD1MHKOIXBn5Dtu8hLDD5BzsDTugxBcXje0R0DbNEWgzN
Wq6/iuooT2aAra4cynDe4STMENEzcdFxgdsJTjZFWbfKqsZDgv+vm6NARq8SgvFupsXYv1KjVu0x
oVdHQ5uq9x6f6KUXxcnbNncCftkz6mPE/JvIvMqmY8eBAa6AmR3MPdbBE4bDdXhrf7yDCLAPahAt
y5oDzDxaadk6At9BeB0HVSTJ2rLYIBzAUsq990BRYLaahfG84xZg8iMdzq4Tep8ESdt4rNmBkAl8
Bhh5lQfBgdAR2DKYWufkGrHeML+Pu0lhHudT5AhHfGKDSH9Zxlvzi55L8UYc3kB2FYAeI4UGyKOI
FxbMYthgZyibA+sqhxSrWIrtnlWT9ZDED5zb0w8AM0QWJpO/LU1vj2nGDERk8GSC6pow22n8wF+x
u4O0o9ivZg2EOTKQhblPxAi9pI4GSgFca66Sx6u1h+4/GW9D4giSBkws5ilhvFQiBWGwyK8B/WrP
+oYURQjZPRhrr+R198PZv6B7RYpOvYqJIxwdE/gq9FY0h/W0bOmLjtliYEvo9k48yxi7EnmnRgt0
BNoTEGgA9Cum2wqSqYOwKdOyxFEGXIO4MkCrd7NntLSk3xITv2rOS2k9QVXdYxY/ZY4Vyt4EQ8KY
nUMgETqgxSoGJXON4zmCmhsVP8sYcpaTtUzP4QrGmojOCM8jybxb2u8otN75pZNnCjXlNdp19Uaq
d97tofeLbNf5lDd0YUh7WiOHDD8Yd2Un/4LlLbFWBWhLXMwG8gdAdBwasHDRg2EeFWsLtbCHY6LN
y5W2BFrAOciiCYkrdunBCf5SV/KOqDLcHFQRewRCuBQTmk9H7QN0bLPr1tSZ0ULdRV8se5hNdd8e
MMlWe+Od/WZ4aoiALA5NueeblqA0WNGbnUrcCZZFxF701mkC2Xze+q/76eG+ztJL8SuAk72NiIXJ
G0GBBY13V33SdtXQPHI1Mrs/jIgvOdMUS/lm6bbMFMykp8R3i/9cD+jXJrGOLXUKsllmtvGH9Ffj
fmzWRU1s93Igw3FCBzME7tBO6TPw6sWJEzB9Ii8YnOiNEgvqKKcHHtmYoNcHni/hXk2KvckYAxCD
X55R5o6FUf5E59n+jTgFnz9sG1zlp//RY9MpYRhxAnNP7i+Io/Dh1XbxyTVfij8VZ1/aM/A2aNFO
btWoIHBpOXzy3q3RQ3SX6oxxv3hWBwo2yVYnSB82oeqrfCkvENLGuzhVu3Q1NWFs7Zv6QP2SlkjU
dKTln+K6Suf/cWQlFmQHxQeTnln44WEU6V3HejLSZRvsjFX7B66KHSmvkARALpo4Rb63MD8HzcE6
/WkITvtSNad/STrK2+BTeXs/LSIQu35ZfxhKMbr4+qK4MQ7z2cpunTwnt5A6SLlZ4kK7Jd8QrtM7
G/v/CmJWrTiTV1urXNTL8CnDCXh6nwUTnVPAQsurfYGdnu+58OUqeeNOu0eXaY8clqyDyN3cU79F
yIbAFmI1EOLKW+JNJBsHzZBuLWlP0qfjiSc3hV8dFJfxrQYv2XeiYct+/0FZgGFqBfxu7bO+oL/c
VKcYgePG+Etoo/L4U29crLfyoX304B1s78voORe4mjO+LHlZkpWGneYDa+twxews/NUmAKOOpuhX
RYfzpnE2nb4EEUNLpfDK43WLFfEFbKnFp7WAdN1cGfOp2x5BGCM+KJxkRrxRSgBAMUjS5MZ3Czrh
Q+G0d6Ak757iMFXWkYFD2iHPjMKD9vRn/Ctw5whsYcjJp2d6uTRfFr1JgtFJMAribY0sY+URRjfe
mLE1Z88xYW4A14jWxQdyqYwobLTSnBBV+Nr9TP/oWRsZrPwU/pyNyuPqgKvhV7kX98Tpj1ifptAm
+U7bgUJLJTuxKwGxiA8B3G39kbpLdBF5vTbfxFDX6+YS/yRob6w/UVrLYrBS/MFupN8ovRveHn+4
+6NF63icPJfI4hDzDd1VrDBwGgScRHOhOZnqAYWoNx3mCTHrinumMXueF+oVvAFVTYSznk/IlgiT
kCyp5M2GpcTTaSVjl5pcdZzDGRghFBUZXXdn5kEM8gFaTUTC7m2GW4Gb4hNuDmXdkfF+hUs6THsu
MwVdLjvFOb1i8dEozjtnivbSDuMWTIrTHEyEzxVq6Jn2SWWcf5VHdmo8I6CSkNpd5bcAQnGrDpuB
r5Id4Zv0WqQOHv7UnUCJ+O0XNsF9qK1vdF70D4qPcd1Jq/jX/1K4e1fZtFFy1h89a+Ii/iWovJ3H
vxC19D+aDhQU4tPd08p2amK/VXHNbCU3V9Is/s1//c/6WP7qL+5oeYyPCL5fMIEMBCU08DCxkx7p
/iLtRb13UBrign91Gn47JKzRxdrmK5QIf9TqMQwrc+nzanA9Vry5X0iQaJHQ8fn7pVdDWPkE8p6d
I6imLaoa5AQOk1pEzZ8kvQUz8aw+dbbMuXX84PfTo1VzocNHjPF/SbDkIFufa7QAwArjxYamDh6f
Sgfj57cGLx8ez1xf6gQtWDhQKLAf6dy4jb/+2qsWkwRv1p+S0W6pBumwoPTXVy62f87wrGmC4wmn
XDz5GsNdvMPcKf83JFDwh9lZSJ56gRVEtLnwCU1/bUU66CjweMG9Tp48VcDm7to2Fr78z/bUBzhE
O+iF0gX6HY5fGFj4kL/7M0Ng4CTjGYXIJVhirvQf+KbxA6GGpjszFa93a46QeUoFzbf4FDy0Euxn
zNVt3LTBGwd5v6KyJ1FqP2mByeqgYzU9tvEW+vMn0dXQUElqENDyrC0SjBq6Z0yBGBQuVVQU7ZWU
rZ1BfgbjUPI7OYUNy3RfmWd6J9KX3l/gTmpfCjawxdRYXSfEjUG9shUQErHDiqY/kTP4N4FAewwP
DLJiW1WWvTb3CXxZIQRTSWtZ05XbFAdoS+NboIHxrI7kDRXtEt3JuB8e7sFndTHg8XyIMmssOuDg
XKMxXNSVTZ1Ov7gCzANlW6XT9uWzdYimhdRkciAjN9X2uvuXfifTRUSGC4OSst7F3Qf56kL7FfPK
UBOiO4IbpzbhO4C/Ch0WCeg4k4L6kl4BVIucWHiOvCf7pgJbDfntdMFQ5ob6Pq4n626YkQ76k7w5
lnJwVaMDI2cL12F0wMzL7ekhQ6FeZJHBxcxjSY/Wak7SsEPvGjgYK7QOPh4TQFwWXFB6ICI5ZXdd
PdACoGUgL1gM8H02HEKu8FPhQAhzMubQgOIAZE5CowYMz7vqbwJXoZadAO5LexreNLk5pffZ2vgG
9qWum4i7cKS3UgoEenQnOTop2do0d8lwQw/M8CzUl8M9pVdOuDPJCP3acG+jek901PyTWmoKVCSU
VFnQQ9Q4gfubUQKChrZ+WmWFRUJNT6A0YdCgq9Ap/bJEMYydkloIiV7S5VGbIy0evr9E+6bdI0/j
Aw7dqse6i7F6VXi4f1eTAEZqT4gO3PyFsert6qfiGWzAy6CDQKFGlzPFb8xBknYxrCsEzz0xy19T
CdXaSWwXF1rE57JfcMjde2tVBDQA/RkJ5l3G+rlA4syVHB89p/xvwZxl5+hpntbMNDBo8lkJz8RN
BWGB9jqivgsAGSIBsKcef0DKovVC1qyQUDzXWLudis4T5e10uiKCmTPFp/bh/UhTEbNr2NnuItlG
wiW5x1uwv2BlXRoHB11c5DlwcITlE4BGHW9ysetyNKssKiMjuAh4SuUyzAAse+urK6mY0XNKGkQT
CxlvmOziaKBjQkXyBRsS8sOp1qOl/KU8pqMOVwaiqnAAvbNA71z5zDdBebSTnHwu30buJqzDz1b6
njaoyEacHyZcCeotmr6IC7Vv+mTT/b1CxkNZrvHEO8Ri8w8FCMlQgt88nfyd+E7JsnlK6op76wOa
xK5ZYbNMFzFmRaKIbDpB8LjG2e0G5oiCk3s0mbydeBE45FhOf/QdOMU8ttGRYPcsMK9OW6lERUaE
AQdQxuN2tJn+PYc5spiLi7HyOjgEmNRZBXcgACZDLRDF8mt83NYNtSO/nOTk31Ty0tn5iWcPcYGY
H4zuDmLGrJy9/Nk9n+ekMFHQ2PW+nie2bONtOIQXostmULT7ubIJ1k5PYQfteV6slfkB1DRfUl+8
+Z05MkgdnEKb5gTXmrSXLzIlbQJMpxSHuWiLNrSxmQyapDhGtrxK94inpm7Gq/qFIWMeGWOMInKj
rVBR3SJqkclKxWNGccw7hiaOnLC7pcA7O6sUc/e+OYQinCuG0f9DHv13Vz2pyqs7ZCy8FEZ7IpEy
FJE50Yl+ojCO45vCII30bfLVUOt6a24ZF1jfD9oB+fOEtsR824A9r3lTiUKe+pE5fRiK/rXBes0W
Et84CTblnQNJtI1FG+0kf1zdqTH4T5Jl3Qhwy5L8WRn7wVUSvpAf5NknI/06ucWgV7HsEEY1m7J2
ebQQhnXHglGG90jhcTOju8vBVfeZowL/hJQ7118hbHISF5g9xJdoJaEQv6VfvfGWrU8T/syMg00P
Ksj51pmR7uOrdGNClW26t5tDuZwLGC05/5ACz1VFises6oK/BKcYJTsxNI0N2iC0FtmdZti0FzAw
VTBnCQcNRxRfUeMPXxef2NZ/eqobbdF/lJd2qX2Qw0J3TtxbwRrHJNutjsHjoh1Y8MX0QjdNVa7T
5gEJHs1hSb4nw1nzrMMg7dQH1gCM8xdL33TtVxGeGPhmzLEchcwP2ui/4YUgAyxStA78A7ohhyIf
FiXnGthajf/rMhrFpkOTKeZIafW/tBnVQ4us+sUH6ZNPlq9sSuyI/S96eCXvpIruiCMr5x8ycFeJ
v2HN9Ka+lvbo+hvqTSznnPeR2+e4ScIPNLyzMDpiKkmrBzsH49xoK774np63Ie+TxWdKGZ21Dzgl
LGP1d0r+HY1FYj/FTwvvQFQ/6ffwPNFG4XzBuuWl37FyJz+XN46+5LDBj6Yz9WT05kKcQPdMRLGJ
zwi4GMD/CPzLD09n1KHCmpc4Lh/TqlhyrlPW8EVBA8zwYaJ7bpQTEEP+2yVhnAMLH2Zmom27j6z0
pykDILOHcOuzN97Fr1zByWTT3f4J3gGw7PGCWyBxxBPteY5kKPWJPp7jVfFCpwHhX98b4PLCWgiO
cvZChGmeTNQq23KrNX8G6rFH5K0YbogcMRCMQaSV1wCh5eQo9UcpXGX5GecFWAl19iNAMI5o/tBX
oIdmLvJvqmuOaGG+kdsvRLYsaLh7f/MVRhcvwOmLS2pktsUhpbpioUkoYuYCZf/5/+9gORzjSG2J
o7MrHxr6kTh6B+DTN8N8IH1tBGY1M/JSvKnNhzLBhXfnjBji8w3Ek8me43ZrQmLZVAkUDp7ZmTe/
vAb6o+UsyQhFRQ2KBe7ZFw7Btbz6/Bl4CH+usHoUL5p+xkMppt1D9/8kYxM8OZXL9ZMwYzFa5hzV
fUATHRMhCYEAyN9M2UrflvCVwBPqThHMVPjDgX6FlRk4tb8r8UDL5ErbVrfQOWpg6Dpbnw3JT6zn
HtDA2bSu8NfaGqER7/fwZtyBVoDnqVhw7K72zDR19j6w4o+seXrjUvQ31vBWwdIojjTu2hCJFIKt
OQM2tB4wkRjwkRYlTxA53iBUyByoZaYTzEp1fuS8Bz3e/YXVtbwyKebMRQex/cYlqalTiedh5UCE
XtR8SXPgm9CuNX1w91o6gV1E08nHHdclA7ky5VLiYE24kp1D2jY1Zj9BsH8oM39Y8wXaNG26blkw
wsmpR/kAAtYnHCjg+eIeEVycYrBx6DTjM1MDDM9rpmO4aVN2km/kDUSng/L6RFmEOYLCfWsOWC5n
aXeg/OSUwFAX3xfNzohDVetOXVr3g0fMbL4SeARUwRGxxayN4IP5OsZUbKSdeuBX4U/kG9rnHepf
Dsz9N+HoHEH8L1FYxVf2l3CBHY4bYKJ7nQZvzEce/KYuYUBkYQoEo6xZd8kuxlfA61BmTLSgXm2Z
VIocxTk1nevhByZyQkQWMCAOzjJUMUw//aknQZlwobkbH/i1+nIp0O/jKJ1F2/abBZLvytPLcNCf
x1dsNy0oYAbGjG0m7+Io39vxwhGvbNjgaFhP+DY+zpeAQzGECoiXdfLSAYGBDFoxlaGqw4PIKZMq
67c7uN4idCEE2OMxvaHpScwHz3PSr1DESmK84O6WHHPIdSk3aXZuRmSec3Wj3SJUzHhr7/U3JRvT
AfYHXLGGvNL24SvRHPNYfRFn+q2gBGG3m5ffXCvXowtI4w1hvUdJ1zs6Lvvmm1SmlN042+CBK3ka
JrLzuQYUQ+Ctv0KGXPOh0ZSg8j4OTzxRRMEgizYeTQCOGIfeNqUJnmwMD25JMDV9pJvw3fC66HM2
mIFQF8aF6prVSj55hkPROXXg8dTSMELxpN8LDn8r88wgmvbjbdAxQ6IZXzbMX5k903jypkOGARuR
8zqyREQHc5iEd107ulE3YdIk7jwSIPYt9lOoRSd2QxQWWnjU8RNQ20XB26q36f8aBl4Fw4qMSU+M
enA+nVFz27x1C23DPGrD9iSjC2SKZi1a+LDAndJPP7mVNBGZBEJkSr85FxUB40VzUptY80ldJDIZ
M4mJzHTR0WnvS9oZlR48JZ7VkpF3/leSNgGRCvhM1p2j6C7nkLNW5lTc0nPB+qcF1l8uGHNetgq5
lU8i6lRObOUhugksntFw1h5qYtqGcOtTJjnR1otYjCOEjejWCk0/ZGV96S04+WJ9ivDCx8hmPcu/
1JhTrEJw1LefoqKgxehHt1rkseA4T5/Jo0tSj9EibANbsByJD5vzcmQ5kVJ8GCSUdlEJthl8xGq+
T/t6UzXBblKSVS4TUddcqt2yxfIzFuze4rGjdpv6Y96u/dBJSETpOlmqM9jjo8hCBLSqc5FzYoGt
6OzkEakw9atLXz01/qSKYrBVRhgjiCXgwISe0mCnDpJg3iNubbve1jQLaMvJ8p6qh9OUUW38oSdI
Z8IUbRFug8Lfpyb8Xl7KXGcCLK7+K7S4nZKdyEsQX+CxSoNKICTSZVhJ6vT0ue51iFtAlfK6khnN
C8U2b0i6oHmk+N+JO9gBJceQsgs6Mlj2ZINIKxAdpRVWlVEufNH9Ky3a5e1ulBlvqMXC0qYG7V5m
f/NowY2hOTc1gagp6mNqYVxdKfQEizXjNHh/bYV3hAuQGXh7h/wkvjJV2UnUVj49NB3AQXXrxnsz
3q20OIQjY39/bcr75oAk2IkQduqefswBU3k5/KdGRvTaPIpQ2SvhvdWUjVXj1izkdWJJfynJ2JZO
51nUVi0KaVMLN20knJq8PokQrE0z2QxcXr9VzpKsXuLWvGSRsLA4yPcMoopPS2BWjysR/QffKxcx
OGti7giUhqlx16hsjcpkC8oxVk/rJ7KjqieXUT8OHgoT+Tp5PWVUb6XZv+KyhG8GJmEhit2fFeF5
RdLcaOsgRbnNQ1tmZxdZflPSOEB+Bb5R/0rlEunLX4HcoM83uvv0YVJZH4P3rqw/VaKA4rDHs1zW
4SqBJ5bjWQgxCNSZv5Kru4X/VFEiwGybSsUXWIzgKje+G78SCzAPNMFsJMBkhGmvzxPTCWVcCEOx
6WnoN24/K3uTqFAi2NRqrbtMaZEqAoZ3i3YfCgHltn6YpP9tmBBCIDDPQ2dBP7PXmLRDtONVxwVg
dSkHdfKNsSN2bXBtcsAjenYcSR9I1GzZ9cWxDEiHwaWJ+agU6L7G/PDcbZYhmoieRkGfxk7gejSK
lKl9njA9Dnv2l6VkrbupfjMlgGoin4Hxkw+DNqdro7XWLGFjqhvOX1k+l7oJcELJrPdg7o15UncH
3q1UfCBEcrN3whAgVXoMzhJT6dRWxedkMFUrbcGuAaID8Uo/WEcrpWm8mcSL0/WqBvIxUUCg3cfW
kCjaXpB6p0aqmQJqL1zMJ91wtPCIom32coY/m0735r1CCwsF0nT3MyyZQHdkgpcyaLfFwpWO/EQy
UVBSH/uIj9HdOmrUVn96SrscQsURURnXZbQecmL23BQHA5ka4cKrUZcEdF2rs6T0RFOAHCn3AhTS
puPpDZhLIZOQNCJp9gbLsTF2G0APlfjRdSsgDE1wGoSPOLkxANGYJvBqBBCGDNRBaDiYynnobGud
1QeCqNaQGhsv4yGBtYCLFIht3jOISoUFL7uWNrxniL8IQ8BOsKmYD1n8Aig9+/7X7xg4kbqZ00nr
gj8lymlvoylOwGA0vZ368lJh7iCGH7lUrzQiAVyfNYXQMLZSvdtYhWvLtIaSggk7S0ykHRoGWnpK
kqLrfVS8MboEdohbU1vKXUJ6HLKiDx17vqEgcEU5F9YHT81XVkDWPfcuD8KdMfZ4qWifJAPVP9sr
JVhCaFWEmqa/8HhaboA2z8UVCPalBftIF30wEGGixpNhGKtIyPHDMdLiMGWGExI26T5NE/nTOgDJ
MthC4/BgBq/4S3uMR2oKgzGGAs4cJd9fJhwGYC3dFr2gKa4MEs3bDYZIUqynUY6T4sjUDwUZK+Zm
6JeDduUcA3+C9AO4lE28HqVvo/+NcKY1uIO9TQvhIDjpzOFYigmbC6919qFnN1K06KSV9TunMVh4
NEfBuugToI+yAaIkki1J2GbDsoz3df0W1D24yQbJA2y3mB58euaoJBroCFdRTyDGSUQvqUBK8emW
TTWKcDDctcFJoPsyuoNJkGrA12FZ5v9NxX5NH7CgKeOH1iyn6MnoTvZMG3o0HwEqfpUKtY/uQ0wX
bcU/TVaDImxK81eUl1K97pn2lu0nWSALlXNz2pJswFTRYqFOMxZsmRiWkYZYu2qjhQu3OkbUTkM5
BxYiO1p7FejvjbeaboQWEhR9HWR0buZl8hyPupMwoykaVKckkiAONlodG5c5VzhqxKjI3TsfQvce
fbPxx3f2rlXXSSyQTLG+iNAmTYu4+jetC1n9FCPHp6BloRR0WOmgcEXeCtrXjbKneOo9ZK68TnJ/
1hho4JdEHyYvjYhWv6C+VP1kDt5leuHk1jyXZfz9j6TzSG4cCaLoiRABb7b0BEErGkkbBClR8N7j
9PPQsxjTatGiUJX58xsDlxRzkJ3SVDcNZUHJcMpEDeXF1Ex0BHq8yTk4pkMobfV/xWWpD1QaaKyQ
XKIYg3G09FzjAz5KWBBBztE1vdkAsoLX5Ec1N1Agt8c8mbQMfnEGSxr/QpiJngFovSn8PwOXKflo
6Smu9CxgBf8hQG0ihKC9E0CVYlbbL2VF5beGpW6wK9CLRiM5sN1hZNQ6+pdOMK4FM4YG2xVQhx4+
4Yx1CwtWOsVX+ax8BR8ZRJB562TnfiFshKtCLlW+iBn0cSdNJF9GX+WPdeLU/mFf4DZihEHw0cPn
BafytiEBZkawCASd7CK+uxus6+4Npsc8gBm+dpEO5tY/Ko/hj/oWy6YpV/oR/FnYKswFSC/znDGY
fKnp7YQZMjBuVGj6MFzwi4AFdJbqdQN1DxrCaQAEskFgHugS9U9WcTQP38JK+Ei3xi9YForSWXQH
tn90L/OW7LRT9FFiSa1v5FfxSNliNvnNnZ+FhfpQZvyp3ncb9UEaK4jFLCdogA/k0aw+gJI4rRHm
zFMoT9iBXkNnoYMiG7NrNnu1C9LXVt43PMeZsgNoI40M27TJJj45pFcNePWaXIwZQ8zzcGGsvpR+
snt0QdX2k//2JGw+CRjC87HcMS5knxQXdJXTuG5GUhWj4OatPMYX/q8y+MJtMOE1L3J3Nm3NTCV1
EvaCY2UPdvOsj4CNg818wY6W1TN4umftJ/sj8OTXww+xeEsbRjJbRhyz9NTd0fIJ3JnTF5yqvAHw
cFLypjdDrOIG2HGyfbXxqppDhFi222gzjQs7KKpwqTYvQHN6dGuXnXnqtbFhB5xfoJ9X73TR7Pme
PoyH9moAatmJhg8fpd6vOVFdSHDD6TIsPiqIvbwZbe12cyBCpnecCzBg2FlINunm0H7YSMEv6QAg
kl79o7Ebt9ktJHobZ5ov+gBQiaJjdIcv9SwA4RQYpeBYCc78ARoEV+2Lgg1ogV69u7FR9B/QB/aM
QeEVf+BUzbZHDDf+6M/gMjrlqfrm9o5QJ3kuflawsww8z1OTgsqAQNQAGXE4TqIqFYWtQfpwvFOs
mb9H2DoX/3oHZewuDWbK0dpU93iLZgTgA7yVOSYTSUTtPAOxZyvxACb0Qh/Urhq+9PzU2f5aWqRH
ttAXTT17NRGlR4s87/FMYG1voFGf+49yCZw4ffjZaGNuk7/aB5cahhs8PFYgZ+m3skhPUlmjJHVt
L6REGbOI5J6HmL8iqqsEHWjWkOrO9aMh6wkEhGheY50gpERj49EewXMOQxX4x1z5g7gIAf/lsl13
jLiDoF6X7UmjJU93ItqdML8Oo4ZZMHhTtJhO/WmTHAT4mYO6zulvUT1NWxLb2CQIdiGhV+ih2D0Q
m1gizIOa7XtfY2JjHuKb0ILSwlx0KnEbZWtFv7fEXYiLMgUnjLduIh8LffwlY0ggNjqhCTwY5b4X
SRlGB8KYO9R1uHEBYSpHydGFU0vetApwD00/pq/x1edEaA4Vu7XKbeMzUyZqEYNPFXvvf1+g5TBy
SoR7oh9okvEwkmbMtIo13gxvoDjhM1280Pzlp/rIqqrWgDqAWbAG4SqRU9Jhha3P8/ojN20flwIo
As0OcIwAicI4oABMkk2ToSqcA0iAXwFwx3DB4XLlTH33GJun5C54N63HTtQe/V1drbP4hAkLabZY
ukq4x8CZ9ijHmvysiOBvp9EkEKg9a8MCKwq2CeoGWOpgpQNeatuG1Lq9pTrpKYfGhEnMTttMTi1P
uAv+bxWvJzNTiJG0JP50Q3E2m78WOVr9VmCWWmKXMwbLTJCXcA6TlvMnRLPs/5SjtBobF3effANv
5zehePVwrh3RE4F0V9TXQ1lsC+AgdwxJgcNhDTqGKKwQMs0QiXvoICORjAWQ/zXUl7bZG2SWiEuK
gRA+PkpSOsYMmS1qOkY6xLktLXQe5ZqamigyhKRDjRRp8L9NnIYULBB7TPjCqwgpx4DPrsoM4aTg
5GLKYhgELfc4PYUkRXTeShVA6iwMS6AdDIPJcfIbahLBVE6TqYC0dpKgAVe6rWIiCUYEWUYourEp
KDuSMVS4VyyqsUNhQdxBDk4pmK9SJs+GX5H/tABae0m6A5qSDp8Uj0A4USegzWQmp5PY4IOFZG9j
mssyI8wlRErTrFCEHsjFjIxPHI0qye6JqlJs2XX8jCzCz1zgpD/Gte0jiIeCMHCxlqGwx3Gk+qy6
G+4hVfMSvb1fLYV6qeurSl+Z45HnC8J90x41E6OR88gFHIK96O/5uwEr0n6jZhfA3zRYM4vrtU3n
vzXlia8BqzhwP40QcgVqFxfjP0TuKWQ47KSnd8/zl/VnJR7H6CY2l0jcmLJtSrZofIbCc3o/9cuE
FVo2nyGgXlgcjfaT1+Y1mLb1+aaSjuQSmeqKD9zWS37eNiAka829qsyrmg0momNE+BrqockSGbS/
G2xDs4MAIwzTYaY0xvuS5kC3vYGDTyrom2xqrpxIIvNKmKZfLn1tQ3k1U7SnzH80Y/ptntIVzhku
zOayRqKVjF9icjAhwYOvmazDo6a/mzKYlWCjyL4xC4B0ZbazEJ57I37nZHX8jcJTcp+pv/bU64g9
Q9WWwzqU8Kvk6lcp0xXQD8/fR9MCIKYu4p+cg6Oael5bAuHwFGZDA3En7jPqmDO0PocG/3jDstUh
2v0j1csIKeFxRo+qLBdtMO0KYBbg4QMwmTHQAqgiCDinpYey2Hok1UXDDlR+ehjok5ihrbDVVkP8
4uwALz6idfpjLtj4bRWaTU2VlBfWFkUVC6fHJXJTybbGBentIf5sc3KjN5qwgs/Hswb5ElMcfj1K
lvxOX6JafLeEH/buuYEfYQHEhOaZC+MPb2WjC3eMVFoXxc9eEY6FavM/CSPy5pMVwKUS6MyF4e11
x6ZMyKE+MgZkJ+Qqw2jp6qOmPv1iw8plkjyaZ/AtYYlit2uOquFM/+YKag5UbS4yD+LRHPgNE5Mz
D+DyGtbVLdlcOLdtTpE8voj/Vun/r86j+R93tFN/x+oM2ouprzCQAGHnqmITBNhXWtMa4lmDYM8t
InO7UHQ0R2yAM9huo82T9+omR/OmbUij6Ho76MmBPrIK2ddk7wP0Mf7scM5Bf5G9e0zedCeHbUb4
DkwQlQ7wOTmkg/xWzBCvVXAJpU2rAdZtosbWa4gnx8T8HYqjqTiF5ogNK3hl8VKi00kXK3xbfBHu
Slcdi++xwJ2yZ0ti0bXK1bOIfF4GMCBgWU+jFxwU6dootspZ9ZlOtItrO0Wxs4u1WHUI7EQNbbPL
8os1jhbr149sQzzq2dnAfqS1c+mcmM9I4hxP3zxBzBdaYOBxbTKR4AXi3KSCBgRdjpstY4XmnNiI
IJz2Pmtlkega1eyBFXkmY74NWFK93aHYQbWcLYPsxgvqJvMT7ey65b0kYTKcyJGTkEg35yrBGZrL
zS8T8AlQ4puk9iCblXcaEupGB6iG6R/E835SMI98FYlMhI8GmYroU0LqhB4nVZZaKkMRgpU6ojRq
kBn42WeuPaUXrjZZz6asPntmsRpHS9+/NQh/LjQEGbTVLfgxPDmkq+ye01O5PLw3zyyF6SEqs/Kw
e7O0fB5oXUvlqUVHr7xR8VaDnfOM05Onnxq9eKo/p0/QBG9S8fRtn32S+9gHL2F8q3Q1Rq8A8imE
RFzwMimseSfv8+5TLt8oXeXx6hOPkpc2DozSY+wdNsYpU9XYsEinlAoYGs2RS03/2FS3xHXcEI6C
ownXJPhjjWfSJ2edH7zYk5uonLE7F+MtYZebzjxjsCaspI1ipHHq7Ogy3MrNd8VAMJA3Ixs6Zwp3
NC/QWhs5v6TeDX5Z9N13B8ZmHZB05gcQiD65iUMc2aJTQx5bo6wRV2WwAHeAuswK9xGgvI9/FlkV
Pui4iEVafGsUynlIxgNQoAQtFn1MDNneahQYI2zLVfDUsxLbBbbjqQygSklirMU0cD8xWI06aD0H
dcSJ5buA4TgtuNwjncLfJ9Y6a5wSKrcLTcBN4cH454RdzzTcFWeoHuEvO6Av6BlcEGmHb90qVCFF
DeyxmEaQaOkHzU4LDaLZ8LO1BqyfSkgLw6aU4dUGhXRuS8w/h0dh7AbeghrhJcDbG2W8d3p/aVBH
iHCDp4c3vC0JD4aSR5iGsTQg2UynhagEO7n8qUuUCS2s4QqjNxW/SW4GTo2ICiSLRMe3KDJ0rgzn
yqjzdfccz9zDnChTrVEFRJnx4tN/kSkXGXnP/oXPyGGtxPOQbzVeWew9obnJDES0kj19ZS21SA55
vqr59P1OhXQSghoPIWnPOrNtLOt8PkrfEbiCSUxAlVN5/VJ0yafA3dqd9MrqO0N17A+PjDmH4rj1
RQy32LTE4Umj2zVsywmOhhcAtc1Vegq/+XYxRop/CHSYS/VOGfol/VKSrhv0nMm6T1ZifBAmfzJb
j05q/DMUThgSnE5akCFuhvhUm3BItrFFrtWphn2h70WM68ULv6iH6xlQFUSc2lExuEC8xwIzwW6Q
15DZ4iT4+uWHwf90Y1R5BxgoqI3Z+XlOgHk6CAD9CDqFMv0b10ARVR7icEAhVp63yrWNKjCz43vY
4mwM7TlVFh5s0prZ8a2XDq1Kgt+D9xMmFrkxK56FH/XCNRauTF6L/ajvS7Sl/JLuAgSThXfSQ0fW
IQvbVn+J3aVq7adYwITWaj25m6G/kxeRux84McpTXKLVsTtolf4F38waPTofyd1b9cVs7ERDseLw
++CDBVNCuMPqOzJeKYrYktnpZExUxU9ChcoIbq4EIgvsohErJgSMTMOTUp1IHuetie4lVI6e/JAt
zjjHR+fjHgdpUSH0DG5avDC+NXXRMFMvl5xTQ7WpcJf3Tqlqs5uxzejMK2SNkohhbpn+YUeKQWZ2
hrYVB3j8ALkAKGjLrMckFrrw0kpPVvEDDOxGKzBP6VxJfyJExnSTgmgJIRwuVPtMFhSIMU4KYyx1
xuwhj+jHxws43grHOVJHvnT1kXl/OGnCauW7p6YEhhNBQbhmYuZ4KpHPIeRXaIBDQFniNB2uByMI
pfFguU2kDTin/CG3vjLCy3jW6RdhwkNPG2+p8vI4DvTwh78sMT6omKtaUOtgBBQPLZIQ0m+q3CE0
l0vahD/T3ws8gYjFg3BlQXjttwwxKre16oDDM8udgmakUSnWlHcZmsLh0kTT2sTwFdc7JLWIImEY
BBz+i4whcA74l2GHmAMJwsMOf3xuEFF7CB0fqHhIw4Wn4LPqwjuHlxt2f6V7hZonVtNQXmIu7f3x
hA2X2T8JCMXyA2u9boDBNyx0vz8Z0qX3HREThyqczB6D6BAXj0x5ZMV3ER6oVBvh3bYnC6d7ZRGO
0xvmMnjelmk8C52+gRsWWkRTAtj+eMmhGWyJbEvsXqtprM30knyAcs0Tdz6H1ZLVLkAs6GyJ5r09
NW20SYJwLYSTogyrsZSvhrMXQhjjERgc1qJCVMzIpcNFba3njogvj86lVLi9VAgBcELzjgkSoQql
tJJJ1fE/rfS78Cip/c+mPBXQbQWvXrl5vAm4bTxzp+jFNopDfDj0bVUcesFY16OA1s/EBBuZZrhN
63VGeW0s4P002Pbwfg1bkl4tkYzucjSucLcAYevUJn8I9faDbcLK/qJo1XYxBifrJnbC+JEXpxKR
XRJdhOE7rPCgkpiBB/hyBDBmcV6RkcvqOV1J5bAhtOJVxxmosiWiGPnCg+HhkYtFrBJ3TX0aolVh
4b/6w0ISYalUdq18i97F9CEB2WyKFsF6AtPp09g5iXaa/K8Shyedbu70ovmrnDzA/lGYbyU7BQrR
BJgKOuwphbBHUs1tN+qEDMx5//Ww9g1I9682tovoWwEwsdTd6BKjB69Xwt1/waXkQVxchPeNvqkx
f8WkMxdrNoMfNqcWhRE6SWpGrHhUOyKmuPF/BI95ovU2mQeIhLjhwnDC/Tsk45jUH/erTCBjcStl
YIMJGrsRvVfI6Dlx2N8svkG+CjYTrTkk1CMZ90UTcOOJy0Q95douT7gacGasd+a+O3KA2eqJmG9P
oOZZ8NNnP5poe6671QD3TOHaJusY+jTiJ61vbhquqR8+QzU1QL0RgGV7/iKTJ8KNtRgi+lH3HYrQ
4P5CYLam+1CDj869q/4hAD0x92aoO7xFOju8H4AMfWwxZQRNrr/iHRaWrffrDmpSlBxwmy7QFvZW
sDAR+9VesdXifY/FE5WmgpOPJVtrLZSYJLdwmhDNBVexQJnTUwojYqxW67w4xKp4xpCzGgApUlxJ
cWWvpyRH8HwzwByJyUHacL+QH1zCgZRUAFcgg0bBjxYFb9RMuqhPE0sAGFVxSYqfcReDL3XYWdK1
TW0QX2vY+CDUhfWbMexK2bp88Via5ado7NgrjJhmPHnXioLr921ouLjud91xHL8Vfx/05tqTt1H4
w+eNUeKI9ZfShrw5SIFlPleh7/gxQwUrnYeoazumC2KzUbJDgEY+OxrlTlQUXBvHha7kRxmAUoUc
12CMYjAoetXCVwdPL8MBMTTS2bQLJOOnwPu1emygrlWHZW7M3KS5KzSz5fAyi+/IhQnu/iVEnw5M
QnQd/jeIUw2LWUwImfstymdBUcP4QOvfnfQpiSfXxKymkI6Z8tXFJ8Y4oXxJ6w+ypQci9dR1kx7y
+tPyd7rxNZhfenanDFfLk0UHYL5aPCH97RCdyDop5G6W01JIEJd0bkvMsnTqRaVloP3b+ug5p0X+
1CoAu/xksK9HTDs1TMNqjbFSjmChuSr53eP6ltyBICVtNhuUB/0sbFIxOVpA+f1h4FNOXFaJfkG+
S+aHJ+FDPDmtiy2t6JnBbJkvffM65N+0thizCcqqL3d9BP5kD91V6N59cvbce9v9eqDe8hDOk9zR
Bpq8fG5C50q0yUb1y0wx6SDe8BDX6GuxEpL2erdplAc7Qpc84Y3qyqN0dwiXO30d0hjWtmaCTUx4
pRQfJzvZnnEhhG85AfmjuQs9SIkjqQswWHMYcgyx3fSR+Fe8OXzY7sVyIFIazp6MxSA+YZOmbui/
8HyfZGfNjMkzg1YBwV26Gkjr6LcE5iFPAhMnMdR3guQUycfeOKbeT6UX3HMVBitw5BG103jOkSYw
dWi+SYhCAdd9AmPh0dzW2zRYYmelAJ3CfOv6Wf+Ln05QQCNeeQQpY0PoROkCzxpwp7RdCyrJYsuU
FkN15MYRe77nu+beJA+lOUy0iT4YkU9jLaGJQsHEl3ToN0N3FPUPs9+noqN4jmjhzDRlvoOfsxWt
IPMzH8C9i5SDWsW954RqY+gJKd3molMD8tY7Zsl8VViLEakRY1wmLRFiMZ1RcZv/s77FrcgqxOEE
kjyf+c0ggmXJgAwiPmPWQLR5As49nH/qX0ZI3SxgF2oQA4o36SEcYOx558l24AYaDp4MIbAFMWfo
he38JGyVPxFkc/MZxKKeii1RJZRWv71dP5kbCe8iXPrtypN3yEv6nXaWMDqa1feGPDa4SDTCFoMb
aIMoODCJnNMqRaQKIOHI+Ju5SNpSh4oYYck2pYqPVhjso7mgB5Oeik2XKVJdVbvx0mNmhEhzWIjS
x6D8BMkXeMA8jLjrOwToA+5FbreE+Gs05SwOeRTE2qFk0aCskQbm1LyXrK6W3sDcic/TYQ9WGjDk
J+UC9mM4xUc5XfZdZ0vNwy8PRZROfDuoM0bZRUymJ+ywgDpFEACWccjK1yPVZMIQzHcy/QPC80RL
h5HvYxvUiq+AY6fU9tBVA5zJKuHXgGow6i4e0+cUsx9o7v69LWms8CTcY7A3ssF7CrFU/dsa96LW
4Wd9Bn6p/CX5PYbULCvzFgnvMCU8h+2V3FfVadVzGtt9bAtCtlQ7aDCBfzJyzK0tRgIVgLlvxwze
veCc0ZGrwXuy9vc/wcFqoV73winZMoXF3s9HvtI5wrclV7ZLlqH1bpEbuxhKUUkJJTqm7lypSJOR
ESck5Pg2JJqu/MbNfNGZgoMZiEEDx2whZ2qo8NKpqJ0UEC24W770Irey6r9aCbGeaIBMLiITK6Zy
H1GHBHAUW3BScatp3xbGRB0Ve/IMInGpDV+WaSIsSq5+WBxUWC3QDia+H4JzrcYfC3JPZcNfNwUk
jbA1SQrWk2HBGCcfHEuFvoy1dvCXdZCsUGGVFagO+6nKa4olSmx1n2IVAAw8m5g0tYAJZnCPQhAF
fdz56BVCjmwrkl56jq1f0n71JZEEARSrCHgdv8fhN0C0WYGwI0jjozIDgMJewPnD7tY1WBdH+Dd5
ucTzysCHgyQatjtaMbz18K+gQiWXXpxLtI3hNtH/8WLpCOAMoAt8Q50y+xWWzz1OYICVA1l/21Kj
bl6IuOonK7KQ8eseE5scJCITsaeH/Qdjrpz7pCeSIsTOx1FbHbNmK1KU4e97J0xD8vkqYDDOCG/2
0PnjUMMfimoDGMOQFxkUTi6+9q1qAlOjGLsnpKAhBIB0D3UuS78jarLG2nLtFkOa2WHKYCI/93q+
hg0mxqXtq9U5AniIkmeHZ0U+7ptU/DIVeP0dCCeCD7/4MzraAupD2bgl6beC22PBdhxV6LmaM04q
HdVuHKHVhIPi+8iomS/GCv7LBtAYP8+Tv5B3bGJWMdUDRrVPQFSjCaWCcNY1OxfPwTpCO4lufsrJ
pQRLBRgfef/npfIX3JQUf2vLSHb6CGuYZTBRWNSUekiK0H/hDU8EikxYJoek1BHdiDT87AFqaihe
LQlCsYm2mK11nEJT0+8SqwPgN1yhCty2xwsLP8JIQiptuP1ASHw5v4gZJ7Bwamgw/mcGJzMoRuvt
ztnj/HQbakf0BIj3cuusW07bncC6e9At+I7RkWTTo4/BqI03bo+CF3xTXYbZQpChem5QhqBPonLs
1RXnOQMxGF8dF1xakiCn7J1J9kfDx8TdeDClN0/xK3/Ba2DcygNhYUNahn1PWBLWXBNpHus8lGWz
4IrQxCfAd6vwJiFGIV4L13RSBNsknt0Xdj06hfhJbwn1X4KyDmGfeQXW0OKqVo4i0d4yBQWsLUzv
iWuVUSLO6Ck0GBSsW0yc50q6EfwVMgHYBk3mQGeHshKjLgBu4xun85GXTOOJB6ApYifDuIepJhR4
jIrqVUOSt76U4r3b7ntK6WwBs78Ej3ANR5oygzxhcc1wRii4XVXMdRcQ7mh8YOOP4qUfGFjnKx/M
Fv5pZHKz2hztZOeUqYq52cUaRmZrV6XZlSnSVf1dYYXpYjTQMIrGW4BUilIjRU0kL1jvcGUBKywu
iNpgVGgNkzqYjyLsPgomiPflj+AeO+TTdXSZ2J9e57QofHBfxsPV4WtFxDL9AetT9mBs8IpdG2BR
ytoRegT3cr+uJCIIQMCGZt6XOL2ZgKZDd2gTY6cZl0Txtn7HkNkQ7247QLUvL1aw1Mqt1WBMMk+I
Mjqzxar4UJKF6+10cdNO1ikzxBtStaixnMe3hixemZel3NB/ILOO/a5eNNiWtGjruXBLmRS8wSnB
jjG7wEgwmSC47mI9IOsUKm42zAqWGO/DtqLc6fGuMy9ptY+kTY2r38AuNSMJxkTQJaxRGozVxsxP
jbr2+CFTmnYLXXpEtr3onhPW8JHvMr4zcVb/wgbBUDMb10yMdbpEtF+zYrp3US0tYnddKLtKWRXK
yqxXwUAk2TZuTzluLwpFSkPUCL1pLY9ri70cJh+A0cS1vzXUB276JMk61tdluM1xsfa4FUb09/JC
m7xpth6mpsKC4ytPcBcBmfAQZMikXatRtdbd4Kwi/h87YT0UpEoNc1e/9cqeM81QvLtXYX4L9ME4
oIDlmy4NQN4qenUhzkSQq8qrxpBzGIxFrStrigX2LXFKBC72A9u2yb3hm4dAFRaWETpahWgRQptP
MgOeHOjVculSEz3AVmZW+FFkkK9UtiYUxTKxQVuv91Yj7iDCTW6dUPygvUn9Q1ffCYAJ3SMYKoLp
yDhk45dBrWikBtRbzv/kMMTQYs8B5lfiAzf4LCPBYt/k9yrZeOUml7K5RFtbYSTPsKeszzAoAuAf
yiXMr+cBfmJSe6Aqo5sUNP0RqkuSMxr/agTXvnkWpCGqe0O+ERGdYVUAAyRJ7tlw1jFL1g3riOPt
tnQVW9chpWdguBpKXsF8D7F/hh6TmxcdjydL28hMRXoxxrO4Pfm4nOlYPfPiUXNM5deAq6B0qg0E
VFjmiHY9jRZBWECW0hduYHRmgv49YiQWLOr2h2IgFGEIZWRAakhH2cRUUDj1acJmxZcqyxwpxwn/
FPU2hF9uGRppULA4+9ElB9vY3Dy00tpg4BvxKoqGw7y/DBDmmDLhR81PKB4aCRgL9+A1eRCa7nPb
Qy3iHmf4AsqCEVdeY4vffks+FnSVMDcUots51zzezBRzJsRIO5nNydR7/cuChln7X6RRua3T9EBs
/8iH5zEFGxj32ZvCbShuaoWT1DDrpLVbfXsVQ9GBt/RXdXs5pTpkV+yOuXxJXHnrD8igGmtnNnso
WyO8EZiOsfdd0VpPBFENbGMqoCIx3kZ8wgkyN6RwJrqYlIHkJsHCoiu3Qm4ESHYNHuiEc1AidgbV
ftUvvP48naDwnVVMiLr9AJ22oCtVgLp5RQHxZEilQtotxKXYh73/r6NkpBlkkNfZh/wMDTOCNBfA
MgoxmpL6W5S1X2KgfGgFUR9yv2itnKQhhii4DXn9o6eKDvqBk9rukA42zCpNrIvTXDrJ/bj1ZQVT
QmLGUhVnPmTPZKT3gIbRWG8h2c91F5Y/NhYtbgG6ypALhQ9G2uYUXXgbmUqpEWLx/hlA67XEfFGN
Kfss5kjwB8w6JYmnwDF9Cm6bS2MzTzvitjTyenlaP/8TvGvKGe6hNBFwizIDQoCaz1YmOYcZj5p9
udQwAy2h4uKFnGariqcUNfwA+ZW2uAdwxgIvgYpOiOQU7adSwqcSemr0OgqcXWVfDvvI4jiqHN17
piGDr9SCnEw7wVwHkui02jsCkN/UBhh/qLJDphH9Hx3ieGFcEVSfbosAZuzZMLBBkqJV16l7qXex
4lqWBWToai4o7EcetcB0UiLiF/hH83cFzAxLZq7WRM9Us0hpTE+VyE44YganijBt2MEnApn6G+iv
Wj6L1cZjaCHsm3FHJJsqv+makgjc/qJUztQ8WK6T+TeDM0IDdS2wYw0L2KM0fkIADZq8hXsbXOVo
RfGf67vWxJyBoQ0FFUf5zBxPhfbTjAfd2rTJJqLPLwkKboNlDJOORKD+u1J/LfEcpV8D4IQ4YOdl
ukBy15TposK0pibwpmT/y9w94/cnlv4GuWYJE3sUVws5+q7zexkR7/MRi1shWQTVVlzpnu1qH20B
P2EWsxlaa7FBbV3AQuJZ8x+A4sF8tsBKEPMhmOBN1fezajiJWBjWxpePp1B/B+bCGzGuT8SXJeMJ
ky0+W1Wu9QkLeUFip4TAQKbVdrW0FrmK+BCib9taxpdJlSR1pIuY1iJ0hYPL0VDLkHstH2JAyD2P
pQIHZT78COFVKR7Iw6k1R3EdVpghkky7qwhVCG81c0jTvxTJKifxtY83VEuVgoRZgxSGZ5bpMVQc
5oOCZpTitlbpqS3Ubluhu0c+1Pe2mm2FBq81unkc5ingWuqwXkEAgG6/HJAL9+z7BmKm5NVw5hMC
AZ/hq2ROGfHTwse6IfSXBZX66NLysJO1Rx1ONhEtsnUfe/k7xK8KK5e72X0aigwB0bQ9bqKoywFL
kIJm7jlIXgAogWQepxYxAJTzZU7Ybk/337fWrsG0IK8iW+gpo62DJqGoPQm0jaW4NsJ9MASgwBEN
zaa5espijIhzZ3Tdk7VafRE7WWB7h/FET9yzBIxb7jjLW3WCRfBtn0eCrRtrOf4CheWCW+DglvUw
ccjBuxoT/24ZMx1X7rl78FgT/lIIl64Eq2jVCxffuufJBRQg9TeVvu1cWl1KEfkEEDxKzAKWrDyL
8ig5WT32zHsjYK3YlDBB+WDC7EMSrRmfssuz1iD8Z2ujWw5o3hmdIH6stx07ir+ToTshcN3UlCkt
iI9ZtXOBYb9O+kMVPgG0SVMlBKRjoHZs6lMQXw0Mg7LyoWGsQmx9StQH7Bgsy8J9b8BIYTgZNcsB
S07vJQPX4OWU7zAM5durkm1EsGL0jLOPpt6byDeJu4uRZS86w87jtYwVGDetuIzwkzpi0OoKSAp2
krKWi5BL+6kNN3CSxN+V4pJf06ofl9OfbVkjLeWgWDB1SUoENAktWBbyfgD7BNiTGTk90+Zn8F45
wVOkUMbHWv+QxG3MzVpDLqi8bjnC0wnim+s+Gwk+50EOn2ZwEbobI75hVw0fEVudgetiee4mfrSO
ySvX7oqhbKMy47bH/N3UdlZexfEjZxzhx+RWQhg0d3H5U8lkTcvufpTURSmZuyqP7aCWt3jDbzRa
I8P7kJSPfzpMdl5/7zbu1yNpzIsGHjhQnmLkKgW7oQIP2XpYmg9szZX+20XdfWSVWpy6GXE/QsB3
1CqOTp+nTeZ/lMdxgV63Dm3VHNlLtGueTd1DAm8UWqomwg2kBwGa4UDJKwutupU7jVJCvIq9tVlg
bpOrzGTSe5JkthaU311WMaeiDaCItXD3LRQU8XK0zQPpuzUQw8TwEt0aAlCs77IIfj9F2z9ulbsO
gqU6PqzkXqASCdGBS+VLE8kwY6qAFzLeZUnsXRKjXxGFd03kAHPoaxGYUI+xRdHHgxs4UrorS28p
aVjNmZL70U9hKG7ZgcprH5IavUs33reNzKjJ2tSuvE9qC6kJ6qOEBeuOf4IoQXTjJMYVATHeVinw
qyWF1HUzpxKURYG1sTGg253c10BPlREk0j8yppKvI9uFbNzN7HtEclbDs08FRu26gc23v0ym4zLo
Dn1dOFbcO5lmRSuLE1Z1sTaW1WZTRQcgHaNE+8xD0LHmKNbeA14T8aciohgiohBfjWneNjBjh0sm
9n8JjlpacGQihY9qKz9rDHmKTLowX1+VDcUCLK5RugXwUCUcT3qXdm1YuG40d/2f2tszGzfRZeg4
/pkgBiUEN4hcsJT/TQiYiin5RtPlo1aZh8Hz0Kr7X4EFJqEMhrYwE34Sx/i51cneyFIU6DKViGxc
RivHqz8aYcsRiSn7MvjUYIfGdz38wvwDrf1nt9kcM4YBwQZarSgbDxNCWVXc+uE/ks5ruXUci6Jf
xCrm8GrlaDlItvXC8rVlEswEM79+Fnqqpqqnb18HSQRwcM7ea8tntwi28xTb4Ga0Hx80J9UVnEz6
bkHX/4wT8wYd1ZRBVk7J3WUO3G/NGY9R6JysgbqCHiT9u+jZbu/kURDJY9kqP8ta5GI7JY+odlaa
Fm/GOSPqrTnXQHiLiRAre2fTjzflNYcVjAF54sxpuMrNesmpfmxxjpcI/Zd8IHX/LApzQe0dki4c
TMSVEkS5l91bPiFZNbNbTy6fqNcIzaxOO87SXUjNfzeNfpPp/b/cAzkpADnkDsDYcuJZbqLue2AG
6IyY9NrAfjVjzN/c+vWRsV3K15FhHLp8U/M5p2zOjqk8jyV3bLLWXVwJpbVmm+5uXffqpK8Tovzg
bgHvhDSPdwDUNcxfHmnf25cOIImBJkxfrUNTf6sGH8hbuwzif6EMOdEdkJH73oFtU2Mr85xTX9A/
8n8dsBBjQ0+YWWaqQV7hx7q8S+uMe2SZgQvLcgCF0acRnPP+FFlYsINj1jIHV4SpU8hRONdf9Oae
/DI/6OiKKrojdURhwHIKSvefFVkHKCiEWTdg4PHHzseSf0S1DmRTPxWS02su5Afa170RQGev8LLh
u+BdPpH08lZzNqZTeVCPSQlMKZluOrGYCX7DGvlI0w1Y1/WcwQmEeh9imhoDpLSYE2ybXU1XAghB
TH7ZU+exqj2jgtJErdtbxLj4zo+lRr39WRjB0fdwLaVRfJZA8oxkfDMHYz9V0T0u0dA1xiKX/dYY
fQSV1qpsTVT0cj1ltwoXay7TelG34bkyi0/ifjFSDydXPLpTPuoIRwe6fPW0iidV8HkHd2i3LsSW
FDNn6FMnbzzNXdUzL2ZEARa+VOhobF3uMs1cSDT7I35mtyhhIZmGcQ3pbWZQf+cSz0bakdsolE2o
BUscLQRMBRWB0uJus0aVGmWcq4lLX/VvIAwHKCEKr/E3S72N7/RHJyYicjprpMqSMLig3d1djRFM
qoWffe1L7l0DkkfvtdHMtVfOW7x9zHazdVM2LzajVK8K9qChB27Js410UmDeOIXi13OfM+dZJPuB
rmJrBIcEy31CYlA8zksjgv0KuqKKexV4+xzi45t5VGzVtY61ZV6by1wSrtm8VGO3Kcb5RQ9RvWoY
22gWkIoCyJwespY5V8NZmUTC9r370eOOHwL3NMpq29dYtMAKDnRvJRlZfpytR5zXoPgG+W3H+LZJ
qK5jaPyBvjfN5lBqBeYwVlZenTzLR6KQTACFdDTew8qW/0lkIp95T8WmUcEZZGDXDlgs0q84ewf4
MWHCzqSCSVJnYHDgpmkTJe8dBiPdlqZYl689mTmWgUKCzpqBoqLyHmGWUpnom2zI9ka8KRrzn84s
h069zSAM45sXfuv58OZpTGHI3bqkYtj37X8TW5pjbXjI0fmmxntHo3BwAXzgmwhAgJljtLIGks/L
w2wTEJfMxcHofB5J2kagwipnRMrug05r0X4i+4U2HIgcdy48cBIOkU2RClNByM6+zKhdtQzhwaME
2q5Iviz325+ZaGqO/NUQXc34ibR8uJUtjzZsnjIC0JJVVFKGIJ5SA8SiXVrngcn+OxzgwERYZmak
C9WwLydsiXnDCwM4SERF5rcAENi743DHGPjdC4DD+Mj653b5mrGXOTlkt4yOnaHjG6zD7NiMPRLq
e97IdaROPGOcSdOMn6Tx0bdIjQbM/81Mw71ldEL0GCIYAg7slWVgWcMwXOSkDBV0icr0PTCybWR3
byrPNUXpUvnRX1i8xobBHN8+OI55CPRhn5Ivp4zteZr+VayYpDa3rflPju4vMFk3/LUrNNdETU90
3Luu5wska9vYRVl/KAyLDptpH434aPS0tnPMnIh6O8lcZjTJfxlgQIbPbi++ZslgeGRsW3fzWxs1
x7pzj5N4acL+0PBUp3p45ox6M7z5GsUBKeKQjRObTGuulVzjLJO4JI2hCZxH1Q23u4l8GOPF9Bmy
sg6F8uxQGg/0gzVcWEqlXblcvBhwlBbEDpEiXYDPhXCmheJBN22fwrMGatcg7tT3CaT4lhEOtss0
vYjg2pVXjbQNPyffWUfNSNCothLD/FaIcTPDPnFG+wa/ZDUUrHd0qcWGSMreDHlfPpqw3aT5iNCS
QYv9ZbKZ522xtTmPXHRmvGUjzaPU5yb6PlnrSXx21byvHbpoayeDGRnPmxHmc4BPqws/U+LBkGJD
z9mE/T8xds8TXmkRvnUE485otCEpoJ5ivoejBfQemngDRSdlHgfZe5G+DhsI9cpjNL5G8ntyL26/
jYwlYCES3HE3VvHZofXT0nciT0fitqGpSC2xaOm7lOgRVsFPDb6SZhNkG32FfC7KdvIX8QN9v6Hf
esUuJUoSKXBHD5FILW6fTxh9iXSAHcI4ajizLSPqs8YfAqJHDNkzj3jARzpYJeiN+JinM7JazEUe
YrcspdAudHgZqmhNuNY/z/XqvXMubvFtWVgjNt24G41X9j8spnXyJwdGk7uUTzJWKke0W/a4zfCY
ByhdK++AO28CApPGr0lOvvAlRa3C/V73joEFoNm0Fx3kTwP7a8ToiJRrMnL4tw4TSDigEOush0T9
2QF8bRljJd7D6D6Kfk98eZw8zyO+WGvjIk5i2SIQIt2Vp1gw4szlWjb1QhjRpi26begnlGPBT+5o
zP9q9iu5A7JD94Ubox5M6yzqPomY29e9/uZUzaOEYZDlerUZa/PXKP1PDYRbNBpbYxp2Mmb5Hz2B
ulxFUKW4wcKdtJGy0vRbGuk7M6xxBB7lER7k108y+NGgyFRSAlllMKt03ln/ojvO58BYElIUrPH5
ufMOXX1B0p+4zwNULXA03msCtptcYdJQ29ecOLz2MtiMW8d35aIN1lwzZI7rjIdp4btMJzDyAjvY
WmINy8Odzi0qQrRTmJOjLZRTvHmVvc3rNdwxJlZM2rEETtXzEN/N8DkKtj6WqxRRfBt+uJf2EkC+
IiG0W3BwRhQPcGkekTgzFq5C0nI2qoEwrhwuHtmpNJZ6tNRNRCPlDSGsm+LZX5Xmr4TJ3mcPw9g0
0asHxznkaMgPXf85uOBiIDDW59xajsah0LYg1Aex0WiJFod6bf7QbuD+V1vHoL413DwdAhYtBuct
QiRazVwgv2e5kFO5MRFTA9p2uPCiGyF7CjzZZ90uuaxDVzBvvAn1j35xwLIz8kQtiBfI9XaEh4gK
fj/Xj3URLhzjPbKbtfDmrSeJRMNuA6tAY0eGiPhH/Kr8KLGd4NqmM20syckctSMFJlI6O1rGrzYY
PYGybwFu8J1mffXhvJS/xLu+Tlc2A+Q+9+mnZ+h1I5fkgnYxe84/veIAwKQmPQiyAEzuGIHLQvwO
2bo4NJuEId3G2HQ797P7aucTf+xcuaFJ78mPllFBrvJTS3OQkIPoSihn8Q/tZ7AfnaX4LIhGcRGF
A2Jdt+kWD6hrLIcvCJgxKOWncdppxsoDV/cxNM9DA6jDHDYNVuWI8VsCHau3+e/OCXkMwq3FeIvi
7WAznU03s4OdGH2MmF7Q+ZUn9luYLpAbkEGAM/SMfcO5BAOvTn+orSaGYajj4u5pfJfPwatxTy/h
D/6miiIZiYbFlefBiLYZvhoeKQg1ROOVB/GV0T1+QnLJI4HCby2iVdes0kRp6nnqccVA4026o/YH
MlP6IIlwBlm/nAZsk8OTB3eNC8Ow7JlrdmuAuy4TVgIW6FWCdwCBuKNZjJDHDsFvbirjfaC3a/Cm
/7rvxClw8GMMefIgQXE76j7Qa/LL4RgCji1I7h2r1ZRw2T3H9nOVfMKYYuaP/811txUGEqfyD17q
MfvB44H2vrPstUVXskiQKQ//ihzo8qLq4EkDL83bVRwjElWPHKGdQJhMQIXUVF258Jrf1LlWU7lj
b6J6egtSFgJayIrKv+OPZmufNeAyfARKCZRQUyzD1Fn74OBQeAt8W4AwVh61S17jUhgsYgaxtZvk
e6UB3QYOkBxlneM/CYLVIvOYasUu89E22uqNzavNhJJB6Xz9naVBWuUianFYM29FtEEzlXXcyXXm
vnRyWIrqncetL956nyF+O+N4eS2gDchxp0/EFz1rDh+TA/8OgAKNERAoQbe3gGNP32V91CAdZQsS
kYpvGmq52Bv5CUGmK8yFK68eG0BcMygG30u0rC2DS2bAh+ZMbQmXMfxlklhbjatfOr1T8nF5dUnF
ILG9XqUEAkBfxAZn87HrzJj1HzQPZn2JteptnFTwMYaKotkNs4uwHuSke9OzWyN+NdxIVJdZrx/A
oc5kpmj/4mpABMURjarbKPR3xTlx7eRmcFsrcxe3MEsXYcfkxFC+gWhgnZ/PmXnJ5VnV2EIpAQHp
9CxLlzYr436P4bZHEKPpAracHkVxP3ka2D2XcpgYUl5wEY3e08myjhNxJEkMoIiq3mPm1CK9a+Z7
gvHKieJnlXEsEdvRY1ueKgxMPmaWvC8XPUE6qU/6HOwZ902jbnQR0QXeuO/y4QS3bW+l7Xq5Hmt/
p8+rCCmwa1I0sp9LGSwZYIfme2zANMnvGnztqEreRqt6I4GnMqFu1kGzKjLtrTOJtCyyc9e+xjja
g+TqdwI7O8Mm8rh69nwcIQ3eSKOt1hIaECPsdPg1u27LqwcqQ7if/4rgp/ZoDdW0u50EEZ9xWZdh
SRvV+Z0C59F3gufI0Zd6iADBs2N2Lh2iGk5RS0yk51ColQiIpvzh26eIE6IufpFQNocIpot7p0KG
lzv1/yQiL/gHiSa3yJdpMOdPGfad4YGs3O0PSJuedLQ2yL+etcI/xAkPdNm62xIxVZIyIPkbKTHB
YefbIZsXAitdmNOEwmhrsMwdMlKoUJ7eC7LQlD7NN0CZQ4QNnkxGWfTJvjDKb4x2wK1IPVMjDBHQ
beD/mXu3V6HM9KW5CcsGNmDdHT36MKzxu7TEqUoJvcDjEKdy1Y8/82SgGHAIK6G20IKlL51FDwij
grzGWwc/FzqK8zZX0TNAZK/c29GtF/PKQuDUJXe7xSkwYnB71PUuKP1DCjMgJJ4japHfYyhpQS4o
GZweRyvJXSEfKug8GHkmZU/c0rzth5nhQkjD3UbF1i/C8VME9FY4UNshXOmoTwzTQ5rDhJ42S5P9
dMnBYlqdtR/Irz2bCduTxVDSi+t1g/h7dmj89wvBeLjjJu0pqVUr13SGdMpug1FmQZJbyUHDdp0f
ZkbJ1tm2yJWAY3W3KlpvzP0NB7uTQSSraa9M+0sP6FcjCgPVs0xF8dPLw0TkHTasAlLeQCvDmX9y
ndxd3dnVAwO4iITcaEuff4Oodsq/CvnaIj5JKbh1JsLkmq81lMJ0zDX317PqNY/n3sOmERU9Znua
NtNqBqpPXmoF7po/RMVm0l80TGKh38fS3IQB0YL+XUAJ9N233CSsDGoCILQFdENkwtOuZfanIaIT
5bhiDXEeFEfSZft2RFhJtOTeQx7ou6g6MaYqeHOQLnxDcqh8+/A7T61LFgYta/GiCCKKJ1d7iAjY
EifyKBryyJvrrHMFRLCaYS8lQM6kCmzpQIAq4YpiXVRWb57QLq5yMFf9mpEFE5ybl3ClwgUNgg4C
8p7XhsQ1ZyDYRAK4UEeQL/Ryidh15Rn9LkY8igrQ665dyF2n23lFRdg4rU993nCvWgr4ckqxp3QI
IVQtkBv8/VFZo6dtqIyshrvoGgaQzzqebk2JQYv9SGz2TEmF0LbgcIrBBEJ6bOIPpoUZMgP4GJuY
ti2XLySxl3lGntc6C4cVz/jeQTyluG8FYgZb5xJnEw7PfNP3C0jAL4mWr9gU8CUy0DBQXMxkESZd
e9YtXKfaLqrWff7ZBUyC9DufuNI1pOKS6rdzZaGzRg1dEDLVIQseCn+bcqHj2zWonUP9MyOo/ET+
SLYEYuXpkAQnvA0WQCiYuUnzl+Zcok+BUtWhSsDeJ+sDLvkOKya9yvCRQyjmH5Sjglsgzb6YVlyE
mDRI/0Zuxw16QZ/X4OHvW7i6T/M8ZlB7z5EltwkGsczamvgzx/6aMAKr0nILTCbvGDvRAeZ+D358
np56Sq/Iu/Jp8KsPtr7lb7jiOmG/QL/CTciO5dpxAEYDNTRdentro6XEc6dNHt5rO91pMa4v8c8o
HsbcnDXbW8SoRUyPJZo264nitBwkka/3TLs41aVmsTTOX6CnS63aWKDDXORYM1qzov8d3buWENAr
aAllm6Cft3kLbYv8CZ0D3HSnk6IQzkCKI7O6ttSTrQsNn8HYOMSH0zqInQXe58HJLlrvg2KqMw4E
soXSCgewS+xonL/O5PLKyHuzsissn0OHHBA4TxMwp2ojEm7BiKasyjTaqL+p1tG94vCtTXt5sgj0
QdzYM6jyzXeWXesS4843rgD64lp0PKy29iUqv2syXEsUFOwGZW8zku9XO4j3A2PNy4iQDY6pG733
7CsRk9kBMdSpatMDCshFEI+Lef5w2bwVDTLWhsVJWac9kHEe4iNVCrT+lZ0MyPKXUvA2j6pAmYmU
B2mZW9Fo3/NzB3oQKrweUve+ZWs40anE0VB/0tILYvUm5LuKagpFj/pShfAAvGbE5jGzCRMavJd5
KA5ByGW/8Y50S5k52E/3AjodQFM7vMGJSNKXdWVc8bFMctfWt7j8E2WC8narmffClkuTta5Wanhh
4driz1J7FB8YhnVF4MVBN1yz6AseHy6xCZqmCnqP/4i+bnkrauEuZqa/MV6eKsde9EPDlVTjqxbu
GsdZFECiSRwKOOIm7lPookN3HSXhqiqbhxi42Dh/ZsKQtByHe4tSyHbK35x2dYgO0GWC63BTCzpI
HtGwnUr93BjNuQubvdCmQ43lomm/JxQWev+NJcTlQs6/IMgaaTvzsHTCO1r0LiOL/i/1yNQ0hyGh
eziLtfPZ4rs3qNZM5BxN+Yiw7vqqaCNWR1dXL9Z+CpLoha5o7WkbDAV03nXGVfEFuN/GKxWif95L
+xaN2SXNaA1En1gbOLZxUDjzb0soFJS8qSPMzzoNQw2dMn420BbHHhjd7Dh40d5O6lfsD+ggJBDg
7CPXps2YZPSb+qWWKIn+uK0sXNlJfohTpCImyYFRdItbCo8d0s87yV2ClPX6IWgQAi06GFBRvBbr
SRpp5xIvu0xdQhdCruC5+EhmoErZv9KVy9E+u3WCl2XYNhm2UnrEfaq/MJO/ed2LrCYYKBaawVXL
ptcjFhZsHU59r6QSrzWcP8rKEZPSRIdUo04l5kxDmpdmn3Nyz2xktvIl4QYftazRmzH9ahbAFhLc
uZH4sUCi/ZDBV5wEnH7x0upRSwtvQw3GwXZoHbhQAVgAaiFZpDs9xK5hQECZmL6Z0akp7l1lLSuG
DkjRiBrxsWjX7VeFCN2d5c7Dp+OlywAaTe59p2w4o2GyL+jvtRu+mZVDX7BZAVwAdMCABZzJiCN1
mDYTmusqtUA/O2vrXnBSJVMDzGsVoCPm0A9TcvPq8uAySA2Teus12rET4zEGT10kz2WCiJ0OQFgS
AtRSqks6Q/JOlLFuqcIQrsEj5mzVvjriwFAth+JWEGZG1aNGZUBxP6NpWyD6ixAFiTR/tyKwc+PX
1KWntP2SyKxqxRxJzZPbeKuBkYYxPkpmbaoma4hQ1xgnOHaw8Wn8CoQzXL8pDUJk7/ygmX4Zz7I6
nbSLpd/tGANujfmp+0s4qz0759nel+I2FcRkDEuz3/QevRHrjkp0Q/ch9S+FFxys4eYTwOA4wykm
l3Uq8Lj4f6a3ywe6IUBDGuZgVg/nJkw+s2q4R0H4hv7LUxewoArIcQ3cy8Qn7HJj84EwhrF14P2V
/Bh2sVsOOaGO5hdLXSom61AwUfZj52bZGYMSse4AhrYuOP8mIbaYsEL2MWYewDnpKDmOuzVYh73m
LovZvpSpyayuYYbLWDZKy3OMUbsdljq9iboilcjEhfQ+JqcS+36mcdMJHybbQCV2kUuxLtp3pcwn
xjtj2G2qWcDI1Gr6QmOJgzLD8JmfdJuxf/XCDLjH9impP8skek9YNWWMlQKWvD9RBNtM+VZVjZ1r
5K6QR2D6LA5+ROTVn7pfGoo7+xjnWOA80I9jQsxbXix5zxvtJ0E9KvEh+VrBVegeVw8PMRbBLTox
L8FXCFos5FqjkdfliMdsMDRwL2neHVFZ98b3GNtrtxx3QlW2D8TkNbb6wW42UroN/nAXif3e6S+C
A1K9/p7ZpJG8dxGj/f2Q44Gefw0+pyDgY2eO33rh81iTOZa9dJwbKUKviBa5EVwGJp9udNO86jiC
Q2O7XUj3ReJSMSQFUij3mFLD7mQm3gI2h1pZNhlDFJIrT6vWOceyZPzbFqhZS21Tom5nH+G6obix
+AZT8x4gR/VdrkXjpsUqT1FIZ7hNW7DC1aHLSqQqN7VU4A3CN5zdZ/mM9gDBiVgNVr42Zo0p2056
4QvD4bXZn0Licqx6M5SYA92n2KDKpK4L5EvJmDLTR4q0m4cKPAJYy4oicQPTPE0ZQRPlNKtZrY0a
g+m9Woc5mws9LiTbLij18DPIvLeQ5DL+oyhWBv2HsoqOUV0Rw2BvMsQHOfNwxf4jnYqu60h9Y+gM
IwuPSSUE7aE9mCJ/HrmbTi53+wGhy8pCEZWWezevF0lAUhmNI9unJEBBUqbPMbILJpXI83j3slXN
6MMqkZRq7xq9GE/UpzoRB0fw9iPl4SoUVtd8uEJfsYfnQNzMfEB0vIkZtRJiMfu7SUMoMUbiaKLN
6C+t0XJUYqbU3AmlO2o/R+wSvp1Aqdy6xDO/gHcHYrCZaTm7SQLgIsYiwZCEnZ83zWgE9Ix1bZzU
S5at2hdlEl5VmAklOUXbwDrjrdurHXFw423A9dPQ3j23PvLURPrdT8dlFxF/xSIooRCUeEkkU5RQ
/kkG2G5zFcWb2/wU/Io20uxoIqhT7dKxX7+GKBqoDmmavMhMW1s0SPX0oLDfnXoF3OPdDAU1tzIj
qA4h2RK5F4NhEYQshFuT4XBeXdlOeWQaEwU1wkVyy5vlqGLO5bwaG31V8YP9mv8/yhdNuyLAWZRN
eVJPdmwHy86427Cu5tJGEhWcSokrFsMzdYIm+qNlY4mQ5bjkxgkKoRWIoHg0TWJ2cI0J+nOt1r3y
yPz3Ptn8GdrpxPSYaN0sSM/zMNx0apt+poacXPS7PN89a9y39lq/nwCDDv+sITz4ZXWKzJOgJZPR
/fLGfCs6BzBFePRxYOwCaJOFlnzOu1ngmCvtreX8yhhI0MHE8pYXsLAmyz+Y5UDo3PPc0rOTHlE0
/G7+jL0kwTlXMxB12Q4NfdMNKHhuGs2VOm55REDVJF1/6VJxThiIsNYjm2pU7QUOYRMjWvWU01I9
XFWDPZMvHJJHO46rJOPJxrnnMQjlpJoJAhzFv8EVOx96GflMM5nppaQhnXFVyht7r01yo9OLsMh1
qR0fSzKwjQJCsimONUgnH3pOyzhIw6BPmJIxhTtBj6MxwXfeBa6vibEOEMS11tdbYumC/FFpjPlo
e4e/ef4dBebOwnmTcSPGQu3H03Zo6erRtvQMcNbl3oDgMTJXrMduVQimD8bDye7asNaybisoX6px
vkwDis38wuT4oGMswWza9Fsdn/lkHE1/p5WMGaedOrU77u1MNj0UWrluwOtERMxNDqpkMxF1rN9b
GvtNRjk/6seQrxMkONl4B4yZJzw+Y0kX4VHa5WennMIeiQ4ABIOm+UhCPE8VjTP1fZ2yOwhcgb0K
LwrrvTmMlxJGpd2SEZKZPy5Ljt+7JytALYAiyT9Ec23G8eJM7nOeiwMeIq0lzp09rRbY32tlk4ij
k+IR1EBrOTYAC8Z7KzrxCtnR6+Yeo6vixiGQt4bZXv2sHgs8E5yQ9n6Rfcc8HtHsr9Wnqzl0YyyA
kNaJvt1CUnx5lMdB+uXic/SHZx8ryMi1sFcQXVe+8RcDvq4kl0JtHur9SPRfCctd4ufUqAbq6MPg
LUQl2Nx1htMWeyLrb9JIH+MhVOv2vxOQZalx9+NEqSP7CQCMwLF3oc4qQmdvBXTgsllcvCmkSiQ1
YnyeG45DaiRmch9joGK6edJQjSLjKLghqA2+9940/cT3UL/QpPOkOfeWXNz4WxOSch7Wr7Wdi50e
ETSxaQG6zjg60YUTsiDWKIawEwyzQkOhL4x5OqRcYZJXXhiuJoAzGBnAiRl2E1cQ++hJZOBMqOnh
7VT8Q/CiC4ShMPzWkf0GmVAfTmm6SekOhOAFqDDW5DPqo/IuJs+oPECigPpTTCDfuRB6z18jKpA0
e83ZaqT7dcr93+m7lilEQ3eKBhRvIjqQc99/NuTMwkWm1mx2JG/2HxC436mQmuINlRQsNoO69DO0
OImXJTJ8NGU3aq0oO/Maxumg0jGandM/0dInH6r/5z5sxoHGJWl3TURjmtHPEalhw1yVjo215MLB
/wxAHM5WsH28mhW5nOTeEAmx4jYRsl3+w/5sfVAtJvym1lYfEFp8EYOK3tMt13hTyT8KBwWv15ur
hSB03gjsAPli+oNf2Yg3CfEAdION0McEjwMEPtWO9tQcOwokgcg6jsEWexXfgk2Q8obCwreLTc4V
QyNDK3Lbd79vjuM80t2lqsPJY8XhR8zk1TET1JVXV44EezKfbx60+Azry4CXRDLLPPAulO3Skz9V
/lb3+IXDHjjWiD8fqRCi7ZzNiGtVDraKDlzF1XU+2kQw1yCZCKvhOXaqF04P57vAST4z6SNEcUB5
bSPQbRlBWh0WtRsdDSbMy9bxsYtwkeJQwOzQS+JI6Vq7DK3GBRD84mfKrV1c1s7TqYc8KmnN/N8y
pbndNbCnHTaZczb89Wb80mbNOqNRnbQj/Xzq7qn+iOhb+W6/HNaO8WLrEMTsJ2iSDi41Abm/7DZi
hL86MmjZxhrtTAG1Ldn4lQ1AaYRZgM7F6o4TWFTLkGtXvueG6qqTmbWjraFhpZYYe1RUAVgLfyPM
GRH/lu5EgQ1DvU0mws6Qm6gRfEWga9l6Sdzw4mw1JzY1Q0dOG7cZNjA6B1U9bkM0mkNXvOk1UwFI
aS3+tQ8+C6+KgK8wxSIaWSmhAhZggr0g29JkRjp6VZ3iBPBW0L86KNf9Sd9m3ZVuKL9d5mvnpJ23
6hGYS2fdQtCJRnEyCnmg0xIP2SqF1gfOUKJynhGql4bYthVsPfqtyJXp3JCuUO1iDy0P5kYeudkt
jmORvlVedR4N+MlW0/9nBFN+s1jMOO8PGk2DkN4Uv/XB7WLkpYwYJKadQj4KjsrM/MTlUAFD0cJs
NVZAeaytZ1IBxQ8iIkpuxQ13CkKDdkWa4IBCh1QdM0qxCYatAuvtbctYw9XTCZJJ6BtNh9xCx4RK
u9fBSJUMkSIy9TymajM7dT+PK94rwR8ZSf/tJwMy0x2yb/oQdMYJtRsgdpeMamiyA88vp1WZ7VXj
3eXTR1wVcN2iQ68mdkZHE8E/tbZPwgTqZWj8+pWPx7IfXgHEWzuqkp/nfjn73cIcXnyQDeRoeAYC
Dd06tcF7K2eKolOmvvbhDqc5Ggn6MNa0cLPUuCfGjidUo4un08rOXfzz9tlBQVLW+0Sl5dImrzmW
fCpdBabQOmut41Sl990moC4eqtdW4uvK00ej4vb46Jgg+Mz8aXqZyV3OPKRDjhhnn7dMPUrutdD1
eRoH46BIcBb6I8zRMyEoODIHFj7NmeaqdRvGBzNVly4BQ/De+ruyvg3uVvjfJWtMh1hZ8lKiiw+B
I15hy6+OiDLS7K6zIOKUwWR/DWN94xbdcmTb0eRVgTO09CSJ9Av5Hh4mCT1f92wR9rhB4Un0Na02
pPtllexMutG+PioDLxpQLMgpdLNqMf/1ITK+fKkPDYGB096k+FJdcbWEvWKlV/VaZ3bNJRfHg2+h
wTShii84FfWY7TWLt3OMfCHA1vnAG0PDXLnKaWJcc/q4uA47vMhWjh3knrnzvsu+pRRb+uFikhjX
GPgCJsacoplfHhOZrAoW09JAV1PKF5MeI3f6GpWW25trOugu/V/LeR/gaXMWc2FylzNFdr9qtH2b
4JYzNw3MmXBkLppeY0Lh2jpal5jYoftFcI/77ntq552/bXo61uhbHPp42jAcq+Hqo6FAn9gBQ/Bg
9NdCfnaCe241nC0GGQIgjUUNmJdgcYf5ZDlMbDz68w39BkLQvSvF01wBuRLBMRxfZhOcOyuyRyjP
JEJyB4JtTXfYBGbmIwsgeNVqVgY3G5cVWY74CXca8+W6utjYfL3gn8MHGLuKT5sdYo1IHjW6xTUZ
2PZajdwsH3vNNSSWyOe9i0rGLO1eJZCQx23rJICAODGu8Laa6TxzmJgy+Qp40YX/CJl8+gwSY9Jl
op7RnNYduaaxy20Nn7Y3XcVCvrDDVVwAuizn4ALPDLXVmsSeIAOa/wnIeYaacXSNSSan7Q7MTZ5m
ZHXteInTNxPGAe3vCSaieWUzb+WGWdmKxSDSel+LTxifGsCgWNP3TLiceITaTO+RGBaOYHVezhZ3
76Fa2z5TPe3k0+xm4pVkdGXo1OrFgeIypBGjpmoBW1eBsosPwZhrxAXTqg7pL8U8RsUBesFTVFwb
96Wk9+SRgiJ11LfzS+ifo/KC7TrirhQc28CDjzos6/Y14vbnEYuD8EYLV0KbyfRj6RqDtS/DAG1j
dVAz0aapLlIFBeA4pznTMKGcX3ztEqbddUhI84QwXGSY3MpN3+5IQwZoUNzUhpiiV+3wuoWw+1LW
kJpwWbg862KTMVzialw11aIFqZPjC+W8i8RDZR6Z41W9bc101RkNKr8vbPXKNDceETFm7+EGqGgO
Jvukw2gdsdWS+NOvyeaU+TVGvgcPhdoCrTwXZT+KAVpBi8I+EmVw0Ei/0S8jUHS81wVbLzsjnn0m
fcwQ78B5vERb0cGYO9IgQSkhG+S7agy5gbRaotikMVN+EjBm0zoBWONpTrdBehqpPEtSY5y4vuid
vq3HYDV4GVGZzM+Yuttjt7QhP4dorrTgA1yLqWyjOYS7Er8iZyizA3NhCBTlyEmVBbzvH2PEc85D
rNR9xd2IqUZi4FaMhsoZptYWeA/1zxQYKL8Yxo4jdlkYitY14QlL4Tqq3a5/dNU9xv6sPTtk5Kq9
1PofS+ex2ziTRtEnKoA5bK0cLdmS04aw3TJzKsbi08/hj1nMAINxd8sSVfWFe8+tmXnBeWDAablI
4W49WjRGejNUtqjzxZAw5KzEU2MnS8G2ug02sF5j1GwdvXyKrDdXqJ2RkshLn3zb8hS8uS/Wr7oF
3YcUr6N94OKJUai6fBaFYS9MyuD5HNbD6TlwE4Jx8nOJrseyb00JSW0XMcytmbxo4cP+b9eJ4GpA
lPjdxHstZRuX8CVGHUCvV+uXHhHzxCTJ4K2ovXSjQsLV8tb4LhWd/WNgOsJ3pjJIuim+W/hlk4Ff
AG9FdTJ5ggYiqPB/YEzFxP7fNYMWjskO9VCMFzKd1nOB63bZTRfateah0QGjGVwUo5gJnmsk0DUh
Ptk+jMtvGyGj5I+aaU7rJlapVhuQA1ah/rBCGPc2m+hK77+ZJW8qhCYOta3g2JkUkILQWsuAkbmP
Qp/TZC6n4FM0hnnwnBEPTlguDdphSjzENSFCQkEUsGRP/DoS5SDLah1yjejWpW63JXGnI3yWlEb6
tRVvKQQSgPHzIGaXeBfXebeGtUtRGW0kRhpnV7avmKpH4tR6oD0bt7rkyHZnBMU2ia5B9WxrpH0f
OY0VkU73rL4kxkmPTyBoY/OoxS9S/ibuQQemHlFweD6ub74DXfs0ojiHAYn6ANeIyF+xcavwLHNY
WxujIQPqblLBeu6vFh4amDJBeJ7EeXBftP4jwRCuP+vOEwP+JyNEjvvCIIWj7qOqXpLqOCk8HvsO
YZX7qHMecmYThX312vEw5LOFZCsz4t4mzpZfTzsX9B9dFG4UEaF6SUPARlYvkGPzbjc3xE9IGz7y
+obZPuaVxPWnk7zk9Se+RI8GedRO6NyQKzNYiL0Vfr6pvLjl2eda0pxy6dd/gfXmB96T3fwrylUO
zidhWVBwqNsAOduEIUkHAgB3bkh29zDtbIgqLYo7hsmrnsUisQCLiUVbr3DNlZdUbPoE9vEKOLDC
fm8AteJhRYxIK0TXzsM7kI+d9iRsTF+cETLZRhqIwNcQ/jGzNm5ebTuVDw+EfcirP4k6g7wJFDG4
MLMpAQVrK+OXhWoaHiJ01pF/8BGGQiLFhQD32V90XvSk6O1gVDGyCO3HvOxRW9TblCHcqQVun3hR
W8eUt0zT3jsdfBVwI77x+d7DaF+jpXY1SjzmAHVL5y9YVdTPLR/khAQ38ChjKHN6RKkW7zJ5eeVH
jsQke83lNSo3U7of+GgfJT+nQys4DeUzJkboe7WznTXc2bqdnsP6BM+VxAAP+cgPv2Xb/tS8RyWF
TINAGpUoThAWixRCKIl3LC/Fe4fCWltzNJbAkRAy18txQkwEXPsr6n5c8d7PwC/A0dE3RAMMhPih
xB8zxljs3SFcleIbogR2SxhBzLKo1djdHsOrfqOdM3/kwT6BHmkuYbFgqtj4L2760MdrU15lWL0V
2JsVgp3J/kw5IBl9RiSCosWkCUEfXdDIEUy2tlx+x/pciPxNfydGk0i3pZNyntEVZZ3aWV0FXOs5
9qlYFpaNiKRZNrN0ldw61RP7Op0rflkaMkJTgvxY9xCgL0TRm+7ap9qzFu2pzfklDe8YNNwr8S4i
LI+HikAn4sYYhII7cLIXAs+hf7kpUZz+i1cSCRP+Gd6bwRdBJtiPgCC4eCpIv277R8/fHx7YFHg9
oCCu3FUfXjNs9VW1jvP+qbI/Ko0+1/gXu1t7IBq6Ztk3d+mEkxH4lGGh3+JC5Eo26HPre2bcG7HR
JiQA5q/bfZvWppgDbbpLB+MY8sWXig+SME390wzeB/gaLYMtbzpriI2KeBdUNzN7jfsNvxiqQQTA
tg71tD6MerPyT027septkxwn+6N0xNowm6febhY5HvjZwoz3X047afobupVe8+fpPdLbBCGyceKe
LZSxD0ZukFojDS6Bz2G04yM3F6NDOrYVAsmczi3I3UXu95TFecjxD+agx9Y2VheDkLna6HhrCbCg
Q6E1SsOvIuXLAKZDc4abjJEp5Aa4Xvqc4TL2sAEEGcSFcbZikPBxvEu7dJMAmGnHGy9i3aCb6fqH
A1POyORL5RLIxwA4q9I/s/DQEuagIuuRwSiTCG6WSCkGWDJ+LYzi1/H1pY4kykVoarusxQeiclsz
QhIcGEeaweeioqgaHoG+r6GuFSEKRcY+JQ8hw1akAxSeu8QkKK2ZVtrgreaGtIRLPr80fFTHVrcO
Aa0TjY9T2jMV0UcENLJvGgG8035RuQT5laIO6G6bodyicmaa41GC6dF/TMNqPbrDV8rKiL0U4YI6
O7wnfBrbRBTbzMi/GlJEOu+X4FU4OwaucNo6zaWfIIlxIDfHo8mcGIeZgD/KZiuZYma5vvUI/TKY
a/fwRL4F9v5oVmF+FmLa6Yqib+lisUpRFwS4tGZgjBHe0dQifItwQ3DlZOZG071VYdnYO1BCmR0T
mjrkash6A5EORSQ5X6HHOJENiRFAWhu1bhfE+puHzbRgZanxRBR+RHmdPWPzfw3l+K4X7lHW3B+V
/1EIJD9ZFhD1NGxGxW2bOoyUE7yE+LHY+lwahSPH/s7zweNNiVyeVoi6+jisB9dpydNhrI09bzNM
Lg6HHNRzV91H4T1Z+Ju+7GjLyCcBDSU0AgHx7DLOmzOigjsj2FCxsPybAoRuhqQt16JF52wdc9Wn
03/jrRboYVenB9AJpw5tRMyWKK2yZjb8rXU910AMupvQ8ZDLh1dTqBuzqEfZs5MxanSwSf45d66p
acIIHOVXa9RbqSmd/efEWJPV1zJPae3oBfGRlNwQke/TU2lgUW0zZsGPs8MZ5mppFuuaxU/gfwXk
k+Sw+aTPtzk+OVxfSmuoR5nulUN/FXkPNjbAnM6VXdTIWDLFKDqgnohCAuYnmMqDQr2axHhbGdli
7a/w2olsMeE9SIBzAFl4pLH2kpD0PsSMMHCvmZSMrR6d65Z/36Dd8PCQqjA7wPD8s/Np7yak3+lD
bLHchu4bgJ/qbaxRtvzqMiBGtX8ZxwkPhPAj9sGsPRWmlWQOCrcsc6lFbN7ZsgyBTnibm168bVJP
6CJd5yvpgx8j/cblzdMy2f9ShnBtrm61PS2s6WhTydfogtPnfrgFqITKT9NjWRYLDlKLRDQGJCBQ
xil97oiD8GA1pIryCKmVgMhumziLxaNFqFXZa0YiTYmbLw1asC899HaLmZtevowIhqdH557IV8Vr
A51wX7v7HDNKOyJUcb+G7Cqynq99TEVes7qzlzlaypY5WRLxlRbx2URv6ab9yfdmkSm/XIHmqYfe
Z6tdQ+iRLJYpJrWQfzHGs+PFS1aKWyMBi8fZREgQqdMMKSwdUL5+B4CakmPgxYfB8ZdC7eDAOX70
PP8YIoAaMqmKMaW19M+oQSiJ5g1NTsAMcE3K22JjsAUCBesx9vVYXQ99tY37mzceQm9XFOCU9V2i
g2k3LoiLrk2iPQe443jQLHt4H+as14T5KtIlu/zvqtbgQof/kKWwFqropunomcObMLEHNjAfDtMI
y8Mzq5Pe0IKtSh9aU/6JDgQ07oDa62+dC5gP8p7bE9viLLC0oH4BtIo+p+cXYOK01eNrqVub2Qc3
LMuCzBY7uVghA+c6deFxQghC/pcyH7FaNr6r2G9XhTRebDZueB5Gihllrd2wOkwSiLND5gAW6CF/
U/Z4UBI/0mT7fLzOvcw3ZksLAnjo1s+q/tKrjkws1+mMemCuCyurIQqljq6O+uz4kBXryJglDFvU
/zYTgUtnNjCSeTG1f4rc36BaT3+zuoWwm13gXOZmGQ3XSoc5NBXEo3HCcutzlppRij/xbpKEqw0Y
MXk8unfXjPYxEAli4Ku6WFXFrTWtIyrGDeoRVI3gTHnrCS/kG6Ijq6fK5gs3z8PpZUgxR3gd0Kea
IfOhIojPWIX6JxrVtQ+Ksmurn8w4Z+j5Ak+tJ74FtW2v2t45MF9UNQ1/Zbq7KKWuCROodP5qHu76
GQ86lsN5nhzLI456ZkdK7yBPwC5MNlV3FmwWyxeRXZNWEDkJkJi7UXf0des1O9/T+X3S5fw2OEzL
s3pPCCIgYHaH8bgT1pa8Lxyavbf1nTez1c8g4qRglI3ma84MZy9An2lEJZ0+Zo5sX0IxnSOHS8C3
HuJI0Rs7ROn2MnTEHRgM5HtyVQi+CtkJmljDki8zPKfoU9l91qBww0J/M7OHzxhHq8gogLdk+NMu
qQisY049fgUI+wI57o2+O+tYD+H9r3xm5qwSIBzQvi89cGqJxqAz5IFOYoasdbznyL0lMYO8PLEX
XO1BszWrvxAlo5929bJ32jc/144NogCL6aE/AuEzkgqJ6gnRnBau5p6+VBD86mETyn4xDxdUpFZd
559lZjDrGjAs0QmayEFR4aPo1GqURUMuXvUYZlnnifaF/ye2WzL/+h+vgnBhl9rRkje+zStTYObr
A6gsSRSf4Jb0Ec3WACwdRF3UVsRCdFvNi98dppSpTnlu8LFXvtg4+EieHBvrGrOflNmeA8sktURJ
Ot7QLIaMHSVRi2tR5BvdRZhsrC2eVBIDPpKUcF2zZzQEoZXZckPQCVxKdCDFwoC5iT9nqRNNnPKn
wn+JZMCQM+NkrGYzSU0h/1Ytg/fMS/ZeEX0OE9A3jhd3qi6JYQKDZHGQPkssw2b18HMfL17HLViM
kjhhximUKcyVA01niYCYQ5f/iFy5xRzMU2Xso2J2f7TbsMv2gxWTqGiLim8FY4GRgqN1c9yt6FIs
O02PjqXt5USKugeBK85mPVDBEjrTpbfS5Vs0B6p6nkdYiu2+Edja74eOCItKoaewmYBUf6rDLxhA
7QqVfw6zfF3W9NZjS/AyaYoOL9LLh5cx7XdF797zWl7yjgohtsHtFcsJaVTMpllUeOMPAxvTniSB
KuGh0GyG01a0zrOOh7eMb7Yb78g2WQrzQTb4JUE71aUZcDNMNJCkSUqoajb4/d5LQZmLO2f6Nmro
9eri3Svcu2n5N99yMHYLQn3VUSHAdfQWIhYExsAh3aNd26D2fWG8cuDARQjkOkZARPcxfz4SJ1nH
qHfGMIIaVzijjEm++jYxjt3H7FojH6SUxjMykzkHPOBlzDNsIfoeELF9Z8aZSIiYax9vn3P/b6Kb
XFHVbNvsOxX5jsmsYrApHgJgkd+dXNbCqG9QMM2Izh9/WYPm1t166bgQHDK+wsBh8S47zV9m4thA
RqejNZyoyOOAVuVtQKwXI9cqkbCPswAcHUMl7yGtsiR1o0SpPkJmaLTNGxgvbaPNA16Qz4b33kcl
35PThLShwz2ssbBTSXdRtIz/fRhsrQcbKAFwkzT4ofS1PjqxB0dOjXhPkn0AEpp6ecOvoYRircxz
zaLa/gpsnJ7MZL1oMcpL5WML4LleZMkHzYurPgeDmwblAbWGSNv3DBB5YDxr/Xgs/HJfVOWLl1Ub
nRV2zmtqMRgR5ssq6RJiPEyQdyKPtZjuzgrG5s9FL4ANii91vmvQY8pwuKhDlo8731ff9bqibNXn
aQQHoUGawjyjp9JDYaHverIP5lVWvk6ncGXDCA6ZZ8yGhSLTXizsQ9HI5DoFn0PjPPDZsDDeFQMf
VuVCSKIVrsEB9PAyvxs8OpXi3edPywqosrlq9eP8dwQuB2aovVCnF1C5OnvZMUKBxZ5xpnjpn9da
G1Pui25TKe3e0ZEKH3U4zkydhbmztD25n01bHIwTakzW+P+ctlv38qt/JBYbAfj6EW4G2IaKyjPo
2J2Ep5KamX99ZeSLmqVWagefkw2mzOetG236FmNdWScU1feaMqqmLZhRZSRoRXbFtpLnchacM4rP
QOC1KCYaUAsCQ75j9itUOUwVkIfyZXALfApfjf3IfZZ3e5t3JXenF+QUkRGss8lch4a1jr3wOZ+Z
AEhQRqNdgokxWITLiVvkYhDRUbyXcfHi817NKH/H3nU93K7xptjSarxeo2NYBgF1yNOdGT/Caoa6
Q47uF1O4cQsb6Sv9pZ4dYpyofc/QCALNMZyhK9qPBRohtitMTYxTqIWCMn1FP5mBELTN9jA//x2V
iaGvsKy6FGZsRViOoprbUP7jJ+0PaqIpYSEAJrdBuYj7Idk3kE991l+jYjnPLqbYC75wFkUsBg6J
cVxBTEIKLBAz4/xCSgPOqy9OPueTOhbBskkOqgPtDai5Hk7EVEEhc8a9KtdOd8qBVGPz6lXiPY0V
TuYIwq9dk0LHloWNT7eo8HpQp7ZU9iNyNqwAlVoH/ma0cP5xZv1K/ZQK+xzWeM44KH3bPTsFm0fo
S7Anc1ZxkHPxbU8pProAE+1Uq5cqZ2cXbEJgWAVdXmxLpNWStkhnaZV6wz+dNV/osBbzNEJdq9eA
dd+QV5xigHhwNFlVz7N7ng8Bl7l1OpCYPL2OLcQr203txegyfQ6RKSbTV/XtT9ktBR9dFPqlQrco
WsAYUH3i+BQmnKmV2JrDXccrmPjDsrOZ3fJeJ8A0Ug5Kpb8lUt8Mlbz44SlE0JruG06+NrgQGFER
pdxUpKbyeBUtXuiKamVcdyzJ+uELBgypVdN20JNtw9Mzf1pF0Fw65l/OVLGjZtsA3NgKqViU198n
PuuJ2O6RMi0bv+amBL2CmnZV/9K5Eqqr9iAKy1kagnFIlUELgrs8wlVzpq3OjFQY2rEn+GhCTmG2
Aj4IKqEs3cmEW6TaMPA1AKmaY8Ieudg0RgglkbTDmKc2r97anMMwkeZNpkCTW1ldmKL9WjYgwc6f
Z6JBumTii+dr9gCeHP2ROBr4OZALwKxYcqy4ecEEtQzQmSNoz2kroKdQF9okrYswfEuG4rVWyaUJ
CCEAH7Tv5Cath0OXBq90JQeT8UitxDGpiBthhdy27ZpOHTc9Z3W5qskXl4Y8+2VyFyBgjXEuQzQT
7TTZ1H1LpHue/rFz40XNcRNIg+B2lKep5dOFjWQwHSx5iM23VOa/qox3OoONxoN1U54KhnCRnBiQ
9niHhp0uTdR5st/rasLqR7GSCzxjNvdWO2W7yp/RUeOKBtiMf7yEP9n45iGV6EgGwsGUu879dj15
J41XT56TFvpLidc17QkB93pYG+ArQ8KYOB+pBfq78Nn6SflS18uYlIa56c9c99Cm+d4pg4vdqI3j
fKktA4mNg79RcXtxfehRfIAtjiz7L+RstKz4JLx61pQtxsBnTmUz42RUQl9RE/fbE8bgoqjXE4It
Bu3aA52o4eqmEbOecTwL551zFEjLtHZs/pi7CVyMug7YrHkgWfrtsqr1j4rOrTQb1s8lhbzX0FLW
Jg+jAXa765Nb3TJW60uWQgTEophJIvfoKbA5RjS8OTWUVysBkJsz1jeYwWBh56ECyZogWJXWq0oq
xcY0ug5gI+H9tsT1pIFYZ9kciiXPHQiVTAcMy9Ef9sXFsB8qYMmc8xrybPgULVwVkuY0rz6kgTx2
fU4sCGecSrm7841BzZvS9zkwALrJvmWO/9wQWl+r4dfRLTiNcb+b7Py5dSnTscGM7UeScFr5E4N8
Cke7181F+wZrZhF68IZp/cEkn6MI/pTaTZ62IBMRzyPyH7JC5+qfK09o1utUSoJoWRWxnJOugGow
RVxjxFnGXAClFLiLmodfVm8IgG6lg6qx3Jikwzx1jX6LaNHTf75LAIOa2CiF9l+KBV/4CU5613sC
ODCf61hsgtnJo88zeo1z0YlqdJu4JqF/BZi6ReAdhIAMkww0rHZzmgx+NDG7Z0PwNyQAeBq0BV0/
XVEDgthrjT9LTw+YaXrAbv6rmKoIzPm4yRz+oErsPzA/+ipKudWbqV6W3ChPvVWzNHCdUyusn7PW
ZwwEKjyCnlZcFAyDvKxbSh8u4Ck91NraLOVfalKHzFzGoRvuSQZ4ZcazOggBqqhaJ31/GrB5dFn/
OR8SjBOw7+FWxkVrs/71rnZV7fUUMFAMo8N5rtG5CDiRjqt2vIFLiU0gz621R9Bf0+YQg9/dwXlT
028J47Rz/bfaftaLuS4O/b+o09ifyHaR8h+r9cgVdbcYXzbJIE852vSUMEJhBnuCsEkLbKl3XU9s
swriroj3hdqLRBwahiB5DY58lAe/Q6ibSrbFMAmovO08eXPwFkxd89sP1aK3kqU1C8Hj8bOLMWbG
NdnjKZ/RewZDyCwqksGHgzX9jn7yHug1UwN4yXrHph+9aqHWqCJXk25uM8UMSlGTjCX8DWSqXNzE
Nq26+S5ImTxwQ5O4N3u1JjAnAasCDVbYoNzdNN27bmX5DfbTCxMte9pPNcnQabLRLecco4WJ+mbf
VfKswXbCIxjnjMBahaIOtsZo4tAPttIryPKzkRKDY/bR95DnUfjJprMJGLr4/LTycNjsp+wtBFCt
PBaLdRrijuAaMcg/aPuXJMyfJ4sklrHtnmJOZiCEi96HG4shRKOId17SIeTIlUO7sumv0pawsLqD
RYQQy9ffA995haN7JohInovCOKgielblzQEvCcabgm41K7tU0L7CHrXwNf5lTOS1ekvBRvHur+YU
KDCrwCnARkhxFinXpY8cUVHP1NrA2KIBwjPj7mEklzIB7D+vX2TzFLfoLZwq2vZlAWIqjbbNAAqO
1ZFmBw5n7GIs7cvY8Tt5doBSqOE3UCYTbr4lTCGYRFAbFeXPRFiqReg7zcsdhApQGKVhE5oIuqvc
D2axNkWnzo7Rz+l8jCad6D2qW0ZMROfJhW/GCcMW65CM/inDJz1F1XdGmpgoyYTxfM7NsZcgp9GQ
pMXz6PAlN0Z1jRuMUxmaFFx/aHbSfcG4ZFdEu1Fz/iLbQuTQMs1v+Ym0Tfpl3MGrRoHRxXwXk5qd
QfJm199CvM8lnJfeK4jy0rL2Bg4kvs0hU7BaHzjhfqYkJmd6JjNBW6nal/w3Sb33klyngw8YU7oA
OkF4drTIaM+apTYnfKbkrRQGG8OeB7h009+6psdAWY23LvWYiWWC1w2OzTQJQqw+RoCKA6mBg/Yr
/e7A6gTOB+YHw+t3jVN5yyxx9TX2vmTViRaqnXEJHLXLNWuT0B53yauw3jE9FM137XVrDDL52gwT
ZCPeMa3UhTUNB4yYoUjIsVRyiECSIvbX/lFy3Wtq6CYyn/MZ/CkenpdvQrRq9UjJEFcgnZgnFYRl
JDJdN4HxxR6eNz5bOeWuxktYJGsftiAfdoYTQTvhNNZbFEzDadbo5gBBjHsd/xVgFpAsHufR4BTc
5lCmyoY5AsBi9jUVr+sMCZ7T2GsfAoSpqSenNE4uU3hSfh1MV0oRx9zDMKR7u9p9egkz1jY2qAes
JH3+jhxwG5S7iEklRVK0L+3//zcv0itJ8KASXeb+bI/A7Vrv/cFllQja/mkkjcIcmpU7y3OQ2uBa
MmeBHbVm8z3K7oVIVCYN3KjOANEdLEDHCAkj1oRmyHEAwJ9B8CGCTphU0ZJqBWsDxmSFth69F4aw
hKaR8pKjA8zDw4Af/91F9NlVZFdzz9vTPYtPEZCCkcV+MqALw3uOX09HEc8cbMC1ORZLBzqfZda/
sVq7BloGhBWGuezKfs0Scxu14uw47Z9RCoy2qBQj0FQctNmmVETQP9ss+Wd1N59jY5Fl9OKwLWWs
M9SnMeLHmwA5HdN6c042Gba56RaoHggBgzyhWRCIXHcPG+Cj7xuiZd3fGNdwGfwKJ7uN9bkTpPPO
COm2/1YZuALw5T5QxNF9KzGsPPUG1ZxZhEz40nk6g6kU5i/MDuweaXsZ6+agYRw3dPHcdR9ufVnN
WxnO2i4k2/Bg+j13b7HzivgYac1qYBlr3kvEkFX6FiJLnEFZOgOEoouRxcRINvFRxvwBTADBpezj
m2+rU6OQQtHb0WYP5+krjxlslKrzl37jb2SCtR63GHumPvps/G0JYvhJSuOvQvNuT+YnB6epzzS8
r/oCZJqAE3s/MShwWvg+fZ6yj/VI/u15RtRESKDoICN2xaxH95YezADWA9exOsiKgVVW9I8hl6iO
koWGUZlhGyYrumuPXdk2r+ilY2UDflIRz2a4dpzymSTU3dBBOIiLvmEUyWuNimXGpx30zC6dgFeN
X/HTYDSz0Ay0ax0EPdcl7k/H0F8o90nmFIZiH6Ko0eYMlFK/RC5knrEW5Py6xLXVz3pjH/JanW2k
0QMY0dS8s0O5xPI2xMWVgeEZsPVt8vVw2YJMZHrI/erYq0Ing6ryqRrtkdAkP/qIqaVgOfLxTxEx
3x6BR4yCB5vtV1B5Le2MhmsyHI++XQz7Jl8niuPsrDuUOrl5suwNcCy0mB7fHPxcEcpLvhMOc+ZA
P2vToRtQ4PAFivWdzLEUoL2at3iCYrQ1zbXuOySL5ZgG9Y2AYtMEyUuVyD+RG8/s83bkJGEXW1Vy
+Ggysn35nB1a+zLPNhaix6DfMPXbzLF1cbUuI4iBMTEQOov33l8Afl0lHpaeEKWkyYR/eC7pbFUg
f7KUbE/hnLKAsXq0x3XRLmJcqQF72eZXYL0xQDxg6pJYxzQ+OZPmoi7JRtWt4ZyBG1GwEVaQh+B3
NCjbYhbDtT/InSGe3cHSscNznUudmSaQYitEPOmxX1MMjvp43ZJFVMykfRd6Qq2WwGhgipF3q+tH
T2+/yNBAGYHqaSow9hhwu5k34QZngnjM5HgfkCQkx6ZMiSl4rwOXAQms4/xaW3dWq5Bw6S9cMBnz
rzfXvnMTGMUkDTlfFn0vI1KpfzBXE0ZzNF3/WJLYXSGwZhY5nMmvXHwPGpxcFKy0MCTMXFtG0jno
m1D71w85S9hNEm/rZpOlj8xdR6b/Qewew6nVWGKbZ8o7pK+BZ50F2PEeavV8ZefcJy1kaT045XCj
KBVYsBU4DDz+CfDdxbVj9VooJo5yPffH0LX95JDFfP7pWw4q26RzNDtCkc2cSjd4shoSdK5u6EG6
o9Fli5mrReNrP2N9F9Hf3o7VbU4tgDHXaY8c//UUaMs2ZuiBhLc6IJLg64+ZjFjmZO1MZc98NHrS
cz7sJjN+LPyvlIwcmmbOhjCj/8JFbzxJ4H885uFKY8CAzs9Ai/EIoWegYMtZqBp+nKxWugB31rs4
RYu4W1sBWLZ+qreIMVauVpgwOXVmkPVzz8KOicl9qPwvr4m2EUCpDgaogI3Tcijz0hO4DMBwXVij
DslLxF1SmvGFXDjzpwnpZs4/U6q7InyMjRHIfYGZH5uqOaz++y6OKKkD2NQJhWFlk2JunQw/2c5v
qOxZJ5v3FMWmwxiPQDXHecz7aHz/ZsrMv7nPPRJiIQCvGp0waxbdWukubBQ5vAw8+AKTUMNBwimL
Bf40BDDJkJvBnfP97XyHRqo9toQ522nkQA5Mrn3Coqhtpt+m7MgRJFtP9vpm/viET6Jov9GrOd2t
NdDFVeyvMKqzk0w5iUtKurJC69zHjL+zJS2cP1xjbcMz0vLgDxQIJqdLYVy9cYNFGtNOmpwN6yHd
5qwjCY38S4g1lwMgIdUvOElCWFjKyRimJSVUN+0RYX/xbA391WYa58y8GvmOILclvjBjLJLV7DhD
YhgM7GMCeRPr7KHIWHQtq9KjkVilc+qigR0po1QoF0GHxZKrClU9hTJuKSYedwkc17bNY+XTxOcZ
JfOG54d//7dKgGhTwwj9WqC6LBgmR3wS88TSTVd9wQyUCo5fJaffweXWsw6i14JvdOWrrRUWAgv1
GsItzOhGmAB6zSJ2HgXXZ+wWa9mEkMm5EVrectGsYaIt8fMlwGrKeukPd4OFMNUQo+SlWXBa1euh
TtaZBboDGnw9Z2US2EN5IDDHp+ZJ49qYp3vaYM8LEzQp9P8Mkur4gBCK4fIfEzhfmWeRq08B2yYT
/SsfbxUx/iApsTFRLu61PLnOC0oXRgLi/0l9qRZNKzczo3/NZH6mTrwqEV0ViyHTEF/jkJ0UxbpH
DFhDrCcifQpiCUW3CPBt1f/N63G9CDIlO78+UBeQEPkCsJr2ZJlnR5eBQaF2iv0AMF7D+2usfNlP
1D/2+JFq/jnRkyOeb26D4lJlTDN0xz1rlXtpmzevZTHadNSw0jbWfWt/N4X/NeAZcR21lRzzysue
Iu2L33TSuvcQv3cOfg6W57zUxpSZtSxGSvc3qG+xgBHaGAPbhBrknWY1DKiHs6PXTHC799zPl8TU
gufGpZwlv9A7/NarVwxJkGEbOr6QztsTcT5t47Fe11NcIrqrsB8r2GJ8Rp8QZXAfR2yvG4B7FftO
QKzt0Oyi5hhXwLHKaTWA1rQXTXiJqoCy6BqlEokz5j/u2ChQ23ls0sNMiVYEAOcQI0pw+WP2GyYp
fFv+OmuCCph/mCr/EJN9aDT3Sl0uDSR8TWCd2s4+OKNY5r+F5T9DFwb4/ueJvekx70fQ79IYgnh3
8QLQmGsNeucJV5A9du+dQfjtVM/8/MBnDWWbIIhaVoiUkyNZ6NNIClNORT3VO8OemEnaJFJ6cMwk
Bp03esyLqpKLF+G+CqODrlfvKA9k9ebPMb8Sk69Ln+6Lo6jgthYVEcB/ErW2SRGqIsxMMb89V4Pn
IRY7lMWpIByLufEiUOuErtolykUwJsj2mYagjK9AhQKFc81j/4UGHflVt+tKME5USUTYcJpGpfXu
gZXbjhkSP9ENHziwKLGcfahTvOjfU0F6LVk38+4fnahOsKbt8WnKh8NhjSYL7hn1g6w2uYMlgSs0
kicWIEEBUxa2NT/AWTdTdRrtISomHPpLw7WJqoPemRlKRtBI/sHtV7+6QOHr8hpYDvRq1tHQdkkl
w7jC6uQKmpC+9IgEONSQVrdbsAg+qjlUFugw763G3gHFpUqhGZpJd29chu+Vry3FLCBIoEDOutMU
cHTK5pUvYs88oIu+JDLx0n4TnENpyz62169am+2lAUSZ8rfgJQ82e/t9PyfYbYFKrUwzPgi7PEtJ
CqKPmSO5p3SPUgKf4B7sB/8agj4pGRrMXSLdIA8pPvuUYG3+Op+MvaA99WoXN9tRe666L4xUsDTB
xdDp+ly3s3kl7z58rncp1YvD/3Tj14xMVqG+W3y6RBTdvEAspjjczk6+fYdB/X8knddy60iWRb8I
EfAJvIrei5JImReEpCvCeyTc1/fK6oiZmp6K6tIVCWQes/fa8pXj0UQeGtIVBdOf1d2RZpgcM4yS
FlEdLO3glDpH3SHFYjVHL8WoqhCPkUfU86RyMhFm6p6skZwgkCDlVX1Dc8PjxlCJOKwY5DTxBmPO
VH9rarfUvfGtUw2MJlGR3c2PHnDkhhi1FtBq3tOJGMBbpAAbz+3sk0CwT/iO+k0d/iQRZjyizbjr
lTEWtQOP/MNCxBq9hIy1uEt8hzVQ/0XwltBeeyjO/LCUR8zG+JBRHvsYd7Q/y+5XY3IvxDeYAtSx
HpHGrDiRA1qdqWLWiY4gJIhbG21qteCKVp2yy2SZW9DmVvOfW2q+6UdWezxnCyHVTWFyIjhrD1tS
wvXVzJwHAnZM5W9K11jMQi7bnluRX7j8tojA88lOD7a2XAcdkImVZn10OCHKSmfDHlEPmjYtQMcJ
Ha7tOjfYcwy/yQyvBeuiens6DEjx58BItRLvpmWuJuRbNm+xW7vvjSpOOsuHPsSzlQzePnJ5QAKX
4qxWfGdQbkMUvbpubyA+Ih5VgC9sfnN9MJceHWeseauqbqBvCmuPClUjN1MH7hOP84tVVS94GSPh
PrrEWNpcMHEbJjivu3/iqy65buZvt/nQE3rTSI8v9cRopWbk6jbfJuewMTBc1aYSr65rXULZ/ISl
dR3C9g/a8attCxblRXVLDRr4f0xJkdxzJdl7IovOAgqKHo9bCi+GXyeTNaobPPz523FD0DNQfRDD
DVspNpnkV2hfq/fC2lbZUlrPXviiDs6+hoNL2jBVaBySx4x0tBz8ZZlg/smXrjUvk2LgaJ1BvJq3
QHIzJRKzaXT2EOcQGB4hK5zxB3oDvBc7OebexWmOrvjWvRGVG46pBRwXIlQneg4+unhvmpmye1NF
wNQ199q81bXuUEb0aOzDj61OVJ6GzjeBHiK3KT+G3hrjyUoJL9O2U5k/Gf/SFJcTmYZmDglV+rA4
C+x8VlaTHjZDI/JYyhmjtkcpyLkGsZigK/UK4ina2Im/AsCZHxPDJxWt2Azowjn42JgaFovkinUM
uaBM6I3qJW4SHAvatk+aDbGoC03SvhOVW1QEgAev6vcc7HkdcmcFvnbqqgS6UXDsDZ/PNELj2GHk
xvfpwcxeOYl/rcJmY8rkRGz7r1b9RDHBLK6Kf5x3eRK+tO5xjC7mRBI0MmQdOwxIxo8s57V1fDjg
TBhgEZEnF0vay+Eeye8UnvyU3C02rbm3aaDfE/4G6BRUJaBqMe2ZYJF6QW0304eMmtzFVnqBm7Ca
0+LVga0Eor68tn59FS3KAT5zUQ9rz8nWMkbUZthEQARgMJwq/ZZ9RE/PhGhEQC+CdyfuVmXSAtPz
r1GUnUB9zeVdvQmMwc9+xiLBfrGZX8jAPzB2+EqjcVvP8npmLRfwb9clq7eWVvo7QaVbJivfRNI+
IOBRCv2YyILGWrm4QqeW8U+N2wHyUdksM+299YKtbszLCi9SnigfJ3RSHTVSZ+1D3v8UFVipddCZ
yYl175Gvr9Xf7nPOONxbHTSuYo42ibRIdDaOuGcXrMpJk66mjmLfvxZt9c5nhddAW9I20PqSLMoS
Xhsu7WdV4TLsw50z+VDVOCP1GnvIF4cy2qNV4GWXqEWw6sL4dhaJZgOnSnWdSiM/sh4DTshxG4mr
7puv///lxxz6Nn/UNtF2DJ44SZsZVyQllvetfmuLgOfmv/d8FAANwwlG1PCcSqDblsaR8t8vKPgR
fnG3Y0q3AeN9q+99QJcmlqiKeMkE1EwDHtrBU8ch0IXGk9YmTDBT+LAMqYZkL6CSmJy78Vk9AepP
qfFxMOfzWwJpnACPSXdVH3PoYBxb697GDtJ9DhjfVoE5c7ke0JeqHz5nPbYNXCs2e+nwnaY1twOy
cTDGhC9Tnp5YFuBqpkcLmxXdXthmlzR42Fb/bBTdwp2B6Pe8cs2ZBeYy4uTgjuOfY6dXkEcO0cQY
iAp/SOTmAfHA/sNwToMTnvRguCBnN/tt4dqYKMMNW0WygnzkXoJbWOAujPU5W2DcI2wHbbKKp7SG
flsNEF2TXg280/hiyqUjoHVZJcofZeSeKuuEamj0rr2858iurPFg4cuNaMMGy98N7F+14gtgK/rV
7FChCzGIFNeZKE/0RSN5JpUhtP8+qaQ7V0W2Drl5iSNvjG9+z6oneYLdwQ/o3sqQN7afzPBxun1I
U9uiqmbPf1JswKhM91bEPiarN7qGZQUkXrLWFhGvOIp4SGUettj8xqRKET621kOVU9z1mQYoflDa
iv1QXxO9vLWDeCYTGRygImUTNj+KapWzdZ4sCpl7alNUaRYBK94fps09gBcUHc0iHPd+Qv/D0Kg0
zKOglGVOP0TmvUPuUHviOWXcqN6kyAs4zNh/oxDMstemYE9QzUwgqrXF+VBH3yWl9RtogWbkCMNV
1KNaoowtjKuMdLyOL5P1MJnP2MQ8YvukRulS/ss6lQV6yfrmJbT2cj1AYW86RuuE4gi+6s53DnaR
sfsE0jewYjTFxu30fdh0OzeV58E/Na29mfQWIkH/bdj5Vnb/xhYRnjYeas5Fo0bCXz3Ajm559IgG
JYgPdtCEg8rmexvJRGtJsYwRZSfpohCUQOa3RGeL147/Av1JGDBbSFbsalAE4xLGQ0FOYk0ihoGr
WjvXOtPr/jHPFd15TODC+KziQIXLJJOhdSXnl1B6Gyvr32PBuwuVu7nqLE2L6J1xA5/NMO7H4qwX
wNG7gz5/j70Lcg0DLgWBKe7JjPnNMXd+f+eIaHRyk7pPqXhC4iqogqZwH6uDIoEsSl+uYePifWr4
Q3IHrmBv7zJcguoFzIhpibv2x5fI9jk4yvDbQMDIL6n+z5iSSTPf1OwAKxfkKYQPMWiAhwbPOkPd
Xdlk0SJ0GB42Y+ehaU4hGSzhhBYgh7RdETDuIDhXQfErXZGe8hTZ9Auoi6Xwq10ZMTIr3ZVrvxKG
uCsuCJO2sXAQ4VAj87nG+fcO2w2darCV2h3Dlj/HLzp7WIthT6Ij95nLXTqzqEORm+PFy54T1Kw9
I24LjRZo20J8STLpy/ivPamn2GcJAFWvTma6hzLkwfpGJrfkRW29W+BpxD7fpTkqlfiGpWHrntWP
Kfq7WySnwefk14G5xcHZ4VNJ8d1yPjXWLYC9MFNfkwwAM6gR/7w4B4TC4zFf24kxQzKWJVpY86TF
1PGpPr6lgmDOlB/gxfFfF9YwtpSVQA1qUf5diemuyr2cnmc9ItpqgaVAT/EmM3zmk0labV1u2tH7
1UowPAPsLe5Z2yWIazq5c/riI/lA+uu/Ty0hNr32UWb+x2QaPZf4YvK014rrp5bjugzh/pIFxJAu
rp27ISbU3XS3cOO0ojo7HcwpszwQYUe5+yUp5hjqqDqSbnKhrwGuc/BMqxzDb8jdlrEKH+kUvcZg
q4OxgVvRK9muZYQ/yX9VmH5UgBXCsF/F4YVhZB5fDTTJetfeMhvPUFLx9WS5tmbxzteGvCWZfyhj
af8DGlpBDxbp1W5OPqJa/tkuKrJMFJ+5Xv/mZREtoC/sBLKPFuZYRQ8yooZhvDVKOHax+GsqMgQr
FVcaA0ShJVIFc4j8tP71yFvuhpHAWlp4yGwDdMHMpLicxGuXNNCnwo+o0BZPJtXsGMmrM9Du+imh
rkjUD8R5mQKgUhYlBnMPgZAmaJnmbc3a2MfucwhwtV5R+x1CciEYIWbcz/GbAupbifMeNO1v7uqM
AbUf5t8eQ1aqnQQ6owQxhxBXvW3ITnvR7d2mPFdVsx3icJdaB2pO1RtZursuCAD3/03fgTjA4azl
MS3fveDO8jY1H2piEWHEUfG9iM5uKA4AnMTW2unPnY+gxCrfCYRVKY6IWMtDXadMO7OASjY6tUR3
9GKvE8y38Mi2iF5Z3xbzsXBv6qw08mpVcpc4GSIJmEaqmTNBXTxCSKhAgerxFQeUckzPW9eZIHKB
uAX0697UR576NOETycrzP1tn4j3T7oov9c9xNaOc9LytO79z/BY0vEn0hU0HgRS2+7vBvz7iHpRl
ta8Z+ip11hAwHLH6ZevxbnYhfgFHkrKaPPWvOcuQeCgaVH8mPGsCs6WxaC6lMhvPoOs8Vy4z/J8e
eoraYohSQLmWZ1JqOcLQ5vj+wQ13jY4AOr8Gbs9t+JcXD894s92TLV8bsM8mwRqaBYUZB/Ts3Cx4
rVPgsVakyLGei+nFYldRNje7JGtPji9SzsfRQyLiGt82K6GUlMHY68+glsNzkOQvhLsR8dgxIxrV
ttnGqUe2IMbJgP1g8ddqyX5GqTc46IVM6ClzzufLKCTGUZ9bmoJcPOkB0TN7BlXMOvwQVQcYGJN5
NcSszDOOfvFly/4pGzG+96eqBKthsCnMUENAYSJDiJs6Aee9Gh0gAZ51ZRKdIG7DIzG33c6cZoB4
Dt/Y+D4EBIOUaMBZm62iMV3azU3nhWu1R8/zWxEDZ5i3aAkWjNHNFCm/FH/VKlbll4Yygdw6mzNN
juA8Jp9tkxo5d6s23vYIilLETFZhXTF9E+xg2cRGTyTJ9Qzl2I4VLjsIHhn9i50iYTaGgg5HMLcu
s8GfoeNwH67qwG+K8DCZ5YswaGRtw7t4094YjW9kyqtJyENIsWMi6lalS3eiJunm+j6bP70kLSYJ
8FFnp7gL2GebK5atuAop0Ws0iPVdAWwKhA/qjiJZbhoDi0JWGuTnDKvRd/akMb/JpvjxbFoqwzwI
fBhtYCymHgIVm2Ayr6k2QNVmL7QEeyNINqHmoxXAq6izH6NZp05oyruk57f3VFLdVIO/S65VR9yX
rpFUwunVnJuVVtMhaILjDRF/GWxm/TRBHmPA0DcLygzJ9m/2cB80G4CTbvnjUJI3QB5DK957IZzt
YtsQqYBKn5wnaJKlP1xElx/M8RrX9167xhFnWLu3ecbUR16VEfUkmrqiJhXDWhA8pUftu5+q3lqT
Vy9mdV/q67wiUHC+TdzummYsHf/GRgknmL4IG4iW9PeC4IzZPaj99RhTmPHbu7BC2Deo2iTky5ZV
sIIMFRbaYcJ7PtnYX2cGnkU2HGI725tJi3/YDNiv8HmUyPrLWLtnFOAN/gAPtWEzkmuWgR5iqb91
W3i6Zsg2q3dr3OsjcprZZhxSpb2xqnImdB3plsQ8DOC7WYoyXVBxDiF1EXMHoqdUQpl9zmhh/GJW
G3bmR+lZG9KlN4K15DeIhz3NKANnt8cOpb3kLnyj0EUZC1ptV/oo6V1+Cw6Yl7FLoNYqAHlGdKDd
QqiPyueQFu3JLxQzumCm0TPfAzQ48OtbrvYvje9p1b21ESMFMBwEBjeyZJmSMvnDnK+nJ7ZrPM8Q
iTlDh7V00GyGZIQ5+IoG+hGXyqBExxoEcp+gn4+2Nk+e1/B1gCEbgG0PFOyWxGMZbDkKFKmLOBvd
4GbxYaCbxC6apHysfAQWAisVD/5Ww7LXiOwjgNj/ZGjsSCJUV8c4S7GeOUfpP9iJrAyzWmteZi5K
+ze3gekw4PmZ8hfcsrJjI3lt/HabvzW4y3MeDJCYLqF8vpwJk+RGsLhN6o5ErDJ/wy5fNtmv2qjF
9g3bZO0S4sG3CU3DHfaE7oH72sekGGnGrNpsxiN76zEcOXzX8TozHJhn3Vs00ySP7+ZHGuzcAFmh
xqHENotrBovbIpTYNzk5CBxgDtCtEBtcsMsBxSUQXb2vXgMN7dppJ9VfMTstsWyU67Fj0GgsZc/c
S7+aAg6m5lwdjw+2NgG42C2WXWvN5x0iS7JKDw80bobPcYa3EadY/cPv/75NBKzUW5nBlOVk03Wp
gKwkzc90I8Qv2gvhVWuy7ZkP5u91M2RgV50NYmOxFmdZ1LARUXIDagUEd7USjaK93ajbOiN42esO
FAyTramQ2Xp4ZONLyLNGPw0qFQjNdGy0F34z1Qp3BIB33cZ7MUNAxHqxBsgY+y2syxALxwJpyX6E
roNW4xKolVG/1tBo1FjTRgYhbrEzWzJQ/OUotGU8Pnr3s8byITWqXIy5AdjegSIMq3plnNTyMtCG
Q4SESO8ftodI/avsMILrJ45L9UyrxiGjde0DAPj2zWNOnV1tejzVboSnoPpqcXSq0UifIONli6HC
+TSaywQUgm4anw5Z4Vb5lrj+c1B+exIPVNwAzYdbhOFwFgQZG2Jfqaum0xduIgh8PkIuxiYBD4Zc
jeG3neQhonAnqQOZOcyREaZm7cQbTJerTD7qwq+3NjxriS2hHbbCsEuyl6iMpwDdTuXN0SKxInZr
OuZKywtwRQB6CMGvRpdeI8Jx2lRYwdiQRfN3I0fqRO8ao7mKUhTkFvP+TMO4JpP5XMhHOVNJlYj1
ov4yGLBjACPZfNWoF+LyTTcOmbOxex/PL8G2p3n8i0X0awb+MkyYHGvsSEEhnABmvkbxZx14chng
dZZl9zYecvbxxspnwEAvmbvboco+zNwhnY6yNVqbMZuBecQ/qM0vtRns/YDKGHoXEJKst17iot27
4xsS2SCPTsTNR+APEdagTpyf/nAqbCw+Po1wOeSMSfKm0QBAUIV1+YdekhJZrHuZ/kYo/tI3NxgP
rpEdCcc8zcJ51s6eFtxLzD4FUlNm6sv8lFVYKPYIy3WaVLCsYflCIaGAcYnYG1QhkngZ/jfFXCCI
k2bSJ/YRsASpP1KAyEiUW8JZxE6EPKjR1qmCnd56m1nY2xAnIYIzjPm8B4DZEE+z91/nmER1N3l4
ObV8z8MvuTixhEX+mw7EaFCjE71cGmADoodDXJJdlM+xHe/GjI1f4ByzMD16s3lsmvgZkxyPVDrg
cOvJo4wAAAUJRwTlJLAr4Amc9CHvHh7+hNA3NpumvrXJ6nKxyXNIWOSJRmj69IKbJM2yL8y20/CJ
jNLdpNX4UosQN0jP01Z9q/JAQ2k2aZx+H1kZonPjBGpA6QFPBP8FFniKInuHMjwaffZMDC4R95bN
tugpSxDdhCaq2VC2+s7Li8+UrkZjJjKLYismRqwhZNK8QKESYx6ACR+HPDh8rbQUWJHedEYxQRN8
peHO5ZG0ym1UQsBuMpC5LbMbmdxCn4Ydrmrfz8t5Gs+dw7RHSWKHihIzZrBgVDkuiHjh1POnEb9l
KTLk+RsYxDT+GVH1IAURSxyXOP4IypicZzXMfjJF4TSK6jcZ213fTCyxFyG3fwMfqbc3nZZ/NWoY
rlNoyYwykSxjTpnGcj/CEfMdUpSFbc8YtKMkOwzPRLVleLCDbOGEfHlTixrUlVcONfQ8bS9Oddm/
Fwp7wcym9E8+grgSDH1J5SV1zpssvkbNJnJP8FmgTs8kifI609OziSGtccGu4aNPwnUEgNTQ8EI+
TOoAd4x3Da9OHxPslKX7yKjOKuCFfJmKuakUHgOUaEsF+SIa55czZY7tt4C3l2AWjq1bToU6O/qq
8x9aNa6dajqlvXlpkeoNN59dARNsof3pIt8tC3qIcESEiGSXDSl3WK+BOB2HU5t/NkXDEDFHQtSy
qU4mYLCvgl0bERRvZgVOtiW6Hkuvtsg9eUqbFppNFi1zkRLpsEeylmC0QUKa+81LQm0l4rVlX3qT
CzJYFJ3Y1UyW49BcPlmzONYmRx4s0wgoNOPO1MJY2RGGhuICA+eMK6i0zz5xWk2m/xr6N+qChAld
A3LHHtHpoJ69aNLG6dVv6xxznW45N6JnvjXJEwUHTrBt42ZM2Z2a5kV2B0Rasr4yx0v9f3EuV4rb
ZaTvZWJtBGyVRZq0+8YD58hJxsYueWekt3Y0Z2XP3iWy8LOo2lPvsEP0oLez+mdEjpQ8O9QSASGV
WtheNZ8KtMINg07X/9fH2NuFt5YeuPWeNxxZnWCIWQ/+rhpOfDHScp9U9dwjbje1E+0gijuEfIGD
WxGfmRKdZzkcZHYGBFkpr1R3b9IdiYmRdTDdjCLhGgouWhObxC25691GjzF+4UUBXWwo27Z/xaWs
7tDG4ppiaLSpS3c7MlIMw3Y/uHTTqjOjUkb11fuHqMgW/kuNYVVNdWfe1oqfbbNV0GoIZJl3jqii
mwjuchisB61eoHAjMrGNj2HUXnHooSoA063V3WIAoTaNJdnksKLwtBYSGz5PPZVV6GqnnlG6viXQ
i2/AX8w6IQvs4i1e02yoN8ChTmP6m77mLkIAFu9L9gc5XF/vGcHSxBWb8KImYLUUXDdnaV6ZgrqV
NZfw/XcMHntnOpa46Mhk4/QFOsWohovRCWc6O0xa8/SCYBrXVvKUmliDfZosEJIxcoBFOjKEATEG
LuXTSHWcatErD3IdVZyXpXGjDFODw1TVrQkFfzNmRywcu4YqomEkJepiSXFGR1HL5tQJ5grsHiL2
ERr9md3FO1IXMp8hL3WhKIxFpeXgZNDkaP01iA9GFh5w8iCx8bZOwEZbs1ceJKmi2FUFhuqdY+0q
y3sEFq426EGaaHaa26FLnYggq9GKFpyvWYeDbRLbrMzu6J9PuY4rxIj7f1U3M/7ITWOROA5RwcVr
0nMTNldkra7lqhM2b3EYOPJkdQ89JMucf01cUCrTY36OFgD5Ra8xoqrBbiT23Qkq7GuwtWtWAyw1
1k3Mq61RCzUVVk7L666KVl0m/Vo9czwyK49SUJVr/vjbyfE49CwlHj2PBehPOlNc9ZNeakt4MxWV
0sYXzYM4rPcZaF6AusIGyhJ3M0vl6jPuycw6IT95gq025vk7H8eShQY+mLBKXzFXxOUqoSxMKLJT
dD4iLZceQtlRBleNeO6vTDAmYMQu2SFlS5cPJqNlkYSHZ8yOQWpVWbWqmXSpMkUD3pXzjkrjQUQo
XupFPlpbNbBJVF5YfVdYXpcXOKgAOMqLh+K2Yn6canzeREeWzLFYUBR0SyNDOf9WEGeuFY4KMIUL
gKaSTrxmPGPziCxtv2NNWl+qAcmYKYtN2Gd7x7KY9lzDgLS6BC0+77XrA2sL+51tPqsmqMSaRMGL
Pq9hJHhTJTXSTnWQqD8GV2x6DCJkMAFkoBwnDLudltGq89dEyUHWgjhBAiXm76Kj54r0V361ncqY
Mi24MN4uR7CQpczKWFl7LBn8S6XnK05ZBE6a0LeSfIaIOqGu6eOHZdJlByWQRnuKsA1qzYJ/lIfN
J+J5qAoWNLjRmmztzdq3BTHHEe3G0TmUaCULjlUp710GQa2Kn3XXW+bTz4yfIOENKWgcyulPGc3R
0kYjXQhRLQJNcAVeQ9l2ELq63lozkSV6j17yaXF/AogPSZRELIz1IktN5saEZNAmqE/Ik+1W894M
VjnsRweofkTD3nLRX/qyWcSt4h7qS9XL9Hq/9OFF+C7kCfTgSq8zIPcFCE4XAEiAAVZpE8ciPjiR
PX5v9VZPdQgIHjqk+Wyb3AHyXtCymrFxqZOfAjuxo/MB9R+ykssu3/OlzMG7yTVXAeTzp1dquQEX
WvmVsnEw3gU+IdUrq8eVIUioNRg/i3zdliSF0keWMQYRWPec/gueLWpw8uD3E2e3QqTVDAEM23pn
jP8XsmOp7D+1nonMBusFccmxjvYca0v7l6FrDvmEuKfVR+PbXBAJTEZDbHoLPmjx7QAcDVHonrfm
SOwHwaV9AlMauiXdnIlOpCZFfaz3pcROPQcLI/yEMrsyQey4wRcXfSzKo6/py7AwQcF3P5apMoph
lzh8AKGuzBJIdpG4VWnFzmKggrIXjqVs84+AVeXMnynnXVbfy4gMZSZimYcYcSxy4bYvNjQPdPvO
zsZhrF+GWt8HLN9939pYNXph1dUbVEBTCjQ6e6SDcx5xZgxoDgzsV5ow/4OvFwbQVt/8NoS9RrL+
zI9dZXwLwjJWhepQ5XTMMKDYc3T0G413HKqqPW0ZnS2GqLhWffTRIsONYjt8ViiOXH8OjeHfCDKn
N7YWy01PsMYbI3J9zymXZTyCK6099XvafJCV0yxdjiYx/jVIeXQuzyY3CGisuLoAtjTnga/YgW05
j6SsTsz1OZzVQ0IJoR5UcI/4gFkEIjIAqmbGDxpLl2fTYzUVJwfGMEDNgQs9jWLb1qAkKXxt/Us9
9AFMOCtla8z4sNhU2inQ3snB2ED8IVHcWxqy3HvkD4TlwEvBaEmnH2b8zVgAFc9/x2AXNsiHsNRb
ENmGcll2OHkyhg8SYAt2eqhuKWYM3+iXLDDz2+DDsCooegjXbMm/ioEeO9xWx4LzEqMMGzFMHTg0
INiqYFMDN58qYDoQDerNH/hgVOvCNdG7/EeWT30br4Ns2qZgTNUDrzOQKhAK4oCpsPClMWh6bzkj
WtG4+xjx4dyB1Vt334DleI0qBhtBFF/C9sYgAucKEcEFP8qjzR6b9HfQorVFWFsJSAs1BxcsqtRy
hZpr3dnG2eAc7Wtkl8z9eqt9dRuJ6IM0RzO4Oek1c2ME2rJje9iyxuqYc6KiyVe4mVFWtBuIW8+T
xcpt3pGKcgFpIpFcoXd9ny2B+nFTMORUYak2F7uR9muyNdSWuhuGkzrQMsvaZepl2RhWfZzsbmOa
V/6n4GCp2pPCo0eXgpyN0qq2PHRhiZpvEZLyCHtpy+IG6R2XqGxJaIiys51Ge4/BgNeKXeE8O6nc
TeOAhgHWovmI0MWa8lgb7PIZ+fgERfVEwFSj/qLS7E0wV60gxd11n2qHEEFy29JwzZ9mLA0+IJ3f
zfkXIcR2SOX1wOKZnasU1k+kHsTKKiU9COcMMVxr3x+LMPrBXnroSc4Ylz10jKo1/6lUhKL317VV
LTuND7vv4YBy4/Kk9/2NYA+WSCXIH52xQxMUr6l36SfELKTNS1bnD1WpccJGiJ9R6Ptptp67calq
bY+kLqOqVrgJF4Hz6nBvY0VIxFUNMZOyXnRRjr31hsYjbpAy0Rp7RH2jFeKYtj9U8RDhzx2r4R6w
8KMmaNt913HYirvqA4bmLsIvK6m2MxIMEdVLIocbICQxmlQyT9HD5iwVvUWPhhbbo0u6QmGZFMzv
WZ0woslXLaRKVW+oX0d6OR0lcIkYYzS6ZAv0vMPqNCxhRHLqKIQjtz4uF+5r36IDAiXEFpjAOnVy
/PevwttXjSSo5PqqrQA7MLyIHO9g9f51vA80Acu2ZlXk9nKrgCXKedBRADsp7eMEGHyVseyKYWgg
WlSuGQn8RgZsDFh8j1vB887GH6gPWCaSBQE6xMwgc4M0lY5Lpt/6VCU+5NmCHoE5b4sclvOGT6iW
OcjX9qAxt+NZW2KgU0cWjLkt9n0EAYCgjd7f9SOd9gfGfoyq2gz2PXqVhdoC8dXo71bAZs7q+xMC
dYUhiYIPm5TIzKH4m7+Fc/Cr38gqlonp7kwdbT5rcVvvjnx1pRLN2PqK0h+1MbhOMhPRZfN997gf
HQdWzbhWXwUvVWSbtBTzWQQTSJ/aORY96CLqSGmdtPwacxy32YvNvWe3XChM7JuIRlQCl+C8ak4L
P7yyuA1wX/aH0bo41iVGCky3+eQ209I1mG+SAn5BWbBwJrnOx4LYaFxFinf3AlimKx9pVWyH6U33
qdcpT9SFroaq6tBsfKJPveqD+RpTtnraM3Ljr4VQ/2FiJtf+97f4a8v/01HxO5CfI2p6OfTnsr4N
OWdf4+lH12iBSiMR5WAdHOcUTpzX/uCuh4i0HHXIyIPkt3BK7I0YJuf+GSALxys6ZwHTpM+5Y5XY
NE+wVqUGc6qmRE0eH+PB+8ma11LmAGCqUwtLHIwFgxd5sEXDRcvG3MS/pE+IpeKXqP5XGdeaC6xD
/DDjUEYbCeNIfdK6vVcFWsnICsFh7CE8iQBVTrO+qoVzDNsUrDeWiZhonokiDnmuXyt84T2D2h+0
FeMmQz6DznnqvHUrMLmIjmhUdydxeTvjxJ6FDm64YR5iAfgU+MMrjchq+E/dFKF8apnkDacOqzoj
X/iTvc5gyV8MIb6GUwRix2ImgYljQhWAUn2U7sYfVR1EVYgspMcoNTJBldxMeWYciy81o/fKiQ0o
FDnz4obpXr9N8z4sf8KWhT3TMnbkDUlYqbqceccGxJojRi8sSiLAz4Rgv+ReNXULkJVysKOVCjB1
Z7xq2JdinWIVYZl/rsSwKXxYuHZ2zUbnNYf2ONjlmz0sgGqpmjFQly/73pKIv8iriPzY1W6+0n1t
y2akWJvT3kbsKdr4i9Gp7wTcP9du2AR5Cdvm3LkQtQW/mp81726ffcRD92508pikxUsMlgqekviv
EGjCYjfO9V4m/q4WEX/CGjWLOd8TVN5siVBCFwP2pQQ3nLsrVMWvtfXZICJZEiOhsqoEjpFSWltQ
1F1C/l0V3pWwxG3gfkfVe2mA/oIK1huttULRlaAM7MaXsc+2OaxlOZQH0kKPMDow3TPew0LhfnXA
cOw/F91s8Rmym7DafBkY+kqC9etasRWV/6O7t54dHC8lugiTXMYv9ZxqRGgQXcTvXopv1SrMBQFe
xEK0S9B4qwLXdxJ4G4ICfe3T1f4i3XnO/3RIFTqz5ML6hrGVo7zI/w0qOBgVCZmzzbcxkW4pXsvB
PZuDB5XH5TtNT8A6EYN9gzNbi/GIEyP8Z+bT0pFki51zhi3oGlaxymjCyvHXsytJWFDatNic6zM7
q67LqRFpz+xqp9XyU8dJ5Zy4iYY5aAgW7RjjMl0YEppyf7qkJBQmHTAMZzj1I08qBBGxUvt3l0xs
SR1bxcVBFS8tEZkchBYlWLaA6rk083KD0RE1dtOyF/0vGrtewBbf2c2gIij07hLUGi48aeyy3Hq4
NS7kxIVpAqoRkJunIDHGDJCDQcO007tyR7YVSusUnHRonkryR1tCczJ+Q1TXbmfcG9hyllsuMpEt
GqzrJZKxsOPldws+2zAjlJ2fF/Fctho0ypy/iby6NEZmzez6+4DLl1ABDj+uiJx7oTBuecLo3TXU
PNqVAG0xFwEKQ2TDstYUPmkOv2P3KDnTWeOfUSdtazu7qN83mcLtUPzUYXmttOFU1WIz1fFPWY4v
dl5sJcMWQcFWDm959Q3XPabs6Nbl8DnlP3PM2CHpf4fkWfjOM+z1p4G9wWS2hIAnl2ZSmJkpA0tQ
XbIGma0zfOY1LV7Ld9OB2wOfht+vFSeXbRQnMbu9wjvPenVKQG9lBV90F4klUxaybKiGE6TdqPS0
xPcQkN/NmrRuRxs+AhbxloarSydchrQLNEk8YYPYl6H/z8yMQ5hYsKpQ4GX/Y+m8lhtHli36RYiA
N68kCBrQihLF1gtCFt57fP1dNedOz/S0kSFBsKoyc++15XeQB2fuGobh6y5vvSqnd6gzbIjsfZzI
voW3p2suWRIwiJlxNuDiCaPxmHLuaBkeBPQYW3ybZXzMCJWGt/U2mNupLjnjiA5J/FKm+5aygWF8
rtZ3c96KjtXEd28tW5jGil0ZL/eOQTIchfd5HrgzsDTjBYDTpsVMD8zhmIz8daj7JS6qeGGWXmnb
hM6TxKrBAeZdfHpDe8yszJ0opqvMxI1VQEuutn1QHtTCepft5mYH5D8WbH640nXnENoI5mvCvcY3
g12aXk/FRijTGbKb8VVV0qNQmy/qjowzlF+7OaLU62u0XCMagqVLVh0YC2vPIWfdWeArLAoqBw+f
g1Chk39LGvMisEycWpNsAX/nwITUWP+TP8MSSTClRAnbLc9ZardzYXi93PuIM14S6GirelKYSvzq
qZD8qwNmmj8lsn4VIQ5udUbKEQ1gbU8wOLbMW409X7x7ZHZ++omyTTb1b1Vv2gnld0oUjMIdhUzk
GpK203Qz6gMG/Ly4ra6SJdK8hpqjrEapuVncbiFHmprE6aJy/CA1z3KNvqzzQiJb7bw7NUvvj9XG
5nVJ4bdyqVZ0M7vQxKZBzpfwouR+HvFqM/phhrazcBNgtId2g5bN6J/L3J3VWiPUOf4XhH9zIiJN
OOl38auukuCTmyxYkq4zhwpRzSpvJbLvTBt+pCy4to3G8uw8qayQ6vVNeRW7TssIlqM7kqGgZswb
IGqvaDs6Uv+ABIy+IUqYdcgLVAwJWXZANeqJBmFuw3+l483ihC67IjVC9MBFU7XnGXNyLicVPwko
iRBzVeKB6FlJHAqJaHMm+ZTGf2LtbYAAjbzFdSRy2ehR3EdCpSUr4yavyrMhLB5KYh4W+8Xu0W9C
jsthEBhwJ6KyE/PE9F7KKQBJ0IcvYU4M1jaP/yo0AV1JKiksFz2/i6aTEF1xWTdp125S2fCV9tR3
qSuj+ivMfVRBCZvVjCur3zokp6VCaWO3HUtsgq0qbA3XLrV9p1G0DxifeuJDQin+ztVsx7x2Zpkd
I/wV2m7kBKVV0wOh06kPaTQWwsNIKBzt1FA1j7zD/pjcUyfTf1tuoVr/9Vm1VwPx6ljnwDRB0UFw
lzsW8ewwjXCa9eRjaW+iqEPc6ZCfUM+bpgUcxfOcuVsDqyUDtvIyi3FEY7h401F7/llUWgM+HI22
Ud9k7Fcl450mCK4wM9capwMpdYZDwHsvCpG14WosS9puXV+Q2QMgT2PE3pYgQUjZtek7UJFYM3kN
/CdaFX2CFR+eQsZrq5skGYnxBFOAYbgV3LG1cstnZafMqrdo5Pg1roWXOmRqSB/8GXXgqkCgcshP
8TUrpWd0F5uW+6BLvLMeitzsMAUinZ3vGbEpga55QurX8LqKvoemxmxbbPr2n8ClK8aNEc5JLEO1
gfx2FX44tnayyJ2SSG8X6h65AdItu/ZWHj8tCqEavWaswnOP38o+ZFzuqCvNSQ0m2iUNftKDC/Xb
kRYgjo079HpL4T1cS7IR9eQ0SZr/XzeJNpslDbKrlc21sjviICq/0GL66qNBbM4hgqI7Wj+7iXy2
Sh//mUaOavhP9EWSkJRFzGyiuhU3Ixi99SjRVhpSsmhutfqvWs6oFcWBJ2MfYTuo6ft3trpDjxeU
kEKk5qWVu7eSpnvWOV4olG/kiXH+j5lKz078jYSf4Oub6DzNRNtrxIQMvXKKBRmJ1CFFXnZq9DBj
ZGgoBycVKTTcgE96IMGe+NGD40sX/aae4gynK+Om6Yw8mR7OfnD+SNw2c/mzkNX7wu1SnlHX+nWn
+iXEtIxzRVI0h5DauqU/FnBTimeZFDQsJ2nnxWhZC9zLWiwSleR1ML5VS7SPBnvNetAgRNWpMGgx
k/MA9zUBAdD6O0DWIFT32etiVtulGIgrEJab5mBy1pSMfYIzXtB7jYpzs5EdZDP8HFjdaZrVCYdU
jI8KwxQDGH4PJ6Kbo2MvUz1OK3ibCQ3pImv2IwNxbpv3YSk/ggHQcdlUrqozKaI6K35rYnQam8Hr
bxag2me/7Ao6b+ONrMr12I7nCbC1TeFTQ1TW2C91iBgaKmRk/fESvjSwbdXU3qRcAZX3Ae1Hpts0
UQqp5hSCvEp9JHl0kcbmW6HNqefMTc3ymbXxm0lsSal2b/qAP9scj0PV/AThcoh7EdaxJOdivusH
07Zeu6m6qzGv2VgvTMgpjVvGHpaXaPY5Kz+yUShnNk4yOKvOZAUhAG9flh3xWhQfsqBIFTdGohen
kU+LQgY3oFqpxftX48xymAh39rmloMLvBiYyxtJJimEytytGdpXkeA3xuqL0sKZoL5fLSyDDK0im
c+7Ixyp2Pp2YquWWyq+Bfqims53vozeTVsKaQNL1vLpHq7P7I+3AdK8fP/RQ+GGs/Nv6sHMfbrpy
Pc972a72F+/1tV15Hyf/6f/4P9maUM39uPq5/+12Pz+PcvO43Xbz6nAPXTTna69eXU6np397+D/5
yqflsEpXvuvfbkxCt77/8Hc3RvQra3V6PsV3fXJcXz2ffGy5+vi47F9fXl+9PbS2dbS63w+Hw9p9
5Kub72MaW5Ezuvm5nXx5DbmOH09fPOxk/9BW4qOA3Lo0f56M0Vdw+FY++Riuv2Nmuvq77w7Nar3b
rZ+Pfp1q00ub7PoU+Zw2PNxTx2f6z9O85qtYK7fdPJ88YWP1nNeda27dZ+c+T26+8vhzl392Ph94
8nkW5erpnnjG/Pw88Ql8xsn977G5fDmXv3ef4nPFr/kYtzjyiXxtrlG2F4+ez+QBY/NYPbgKfDx/
5IsP5RGc+PVJPDq+Kv+K3yEtXfNA+BCiv8Xfu09x9U7it/yPj3NdvjyI0w3P6P+/Nh8gLjNfh1dR
PEA+58SXffC4xSPmcZ16nrN4VQYe7X9f8eN/z5hvVvJDPEj+hgp5expc8THi+Tw//JP4nh/8VHLV
uRo8Qn7++O+LsXWveUaT998T40mXK147fiOuDS8fD9NZ8YWfXElxpXlcGpfB9R1ettJd88/N/eHH
7vHz8H3358YNJC6y7z/7tbvjCZ3EgxaX5r8LJ67cSbwE4kGIx8o3dyeXLioP7IM5F68DDTJxccVD
5T+H1xs8yp4SbH0iYWf1IS4Cv0ZisuIPxIfxGPkD/hM/n/77qJIrXuz5IH4BDRl02NRu4u5L0X/6
UjogQn2hbW0qJzMzoVNMa1fA+0WQajVGxzrQzoZq7HoYOBanOLKQbnXGwbL1apGZQ6dbLpDGZt0/
QD40SSbZryCiLe+V9aJK701Bukb1My6bqjjRQF5NR7DXALD88G5aGmDlt66+Km23CgAvW6afhtJq
3Ne6ecyQEJjEfNkaKwEnGAlFuMTmK9vtTu5Mb2Huaf3Edb3rDLOjm1+kqLg6nCcXOct2SYaYb353
8qhBVkqvKDBwXXecPLXH0kix25sSPIqBx/9jAOnPW1pW/fBmjPU+dcrfiIF/hF5zpj3WpORPBpjZ
BMZZHNeRY8SEzzd8bN/BsGLnqqf8HiTmfsznbZZwAJ8Ihkmm6jQqvt3qvj4NXDIZe4S/KJ0rTHIL
mKEZPdkgvRrGfnhy0osfwoSBJX4jdvfZ1raUFDpOL5VEiYLYsIpSJ/N73bnZEbZDDSVM2ATCO0nQ
U67rdN9gePXzWy3Je9FuNmII2va/ELB2H70CkhL9fWFLbASBy0aYYzhPChQxo8ZagzjnzXI+isQ4
K+PEuCU/TFRNkO/zEq60qHAbda8XtmcWyzcxNKozu0UHkSVmb8ugLotNTOGc139GjfUtfidqBLHj
11FK0jdDD3ATjIA7+VWuq6+kJtV2lBAQtf/aYqLYVnZ0qXAbAGiMTjmSsrwKvDLezct2ALhUeLH5
WuEls2qG+xxpEtIjaAiKAbctJhkx7f9yTP5VmTeDeouuer9gvmNgkPD6hzMfYrFBx0n4VooRJwcN
BlcoZEHso7ie7E+wmTiBhF45PkzDrUzZ9pjSw8yhP8GnyrSmx5IeZNX6JWKDXP0YGNiLw4Rka9gY
LQCmrdfO2avUFdvCVHdx/RciEEuJGPrL4h7aISdMoHJ5NtEiRV+5Jp/BFt3vlG67DftM2bbzW5ww
uihf6MJXy7tlFy98K6enRVzNvvrfgTvHhx7W30lrXlGEL9ldyER7QnbanqzmpZAJkdT2uq1fM+yB
cr5sODrN3JwYv1Aw1QbU1v5WLx+6vG3RrTjCcoqqT7OPGexLc3kDR+XKHR4/nl7BOXVcDqmaewW2
sdpG1Gcv/3IcaPq8rVFohnK5F+2FCgEELNpNp5AYziGGlCUqkPYXfcdXGR8aNGjot91ct9YtJBfx
ZlBTplfhYzJBhg+qdUmm6dCM0Uz1Na9y1Tjk6g7cDegP3ooBqmXtRh0pCk7J4Dktyk7oY5a5IgZI
NFBI53sN6uGU9tJ2jvNNU0GsKhfyb+nA9/BGmLGJiVkXq18LIUdmtlCdKtVmpvQ1ACkONhpuADQk
8cHXRUYFmGDMdk7CmawsD6kOniuz8hsvxElki0y0Z4qQ5pAJxGG+L+TTjzsizB2SsCiEGLUMxk+8
cDD9nfoDSwzgmgQmwkeLkxZ0mqNRz8o78sapY5qiuOs0N/N+L1XljghnQMzhpzpVzO0itLF4OYbq
VLT0ifpLmH63NckrO5LSItOfFZMs2oIo72s4cuQz/hUdumtOvQNv8lJjwN5fB6nbhkV4JQkjipeX
LtFYPlh/SxnVArlXGGKl1PBa6qqOwK9KdTY2G4OdjJvI9OqZHj0pRFgnbFAwzLu9lP/3vBEa+EeC
A8Sx0SUKEmWlDdLJITByTSsP4Jtzy+j2QLJ6ynFMDOWHk93blu4tNNsQB5rgFMz7YVZ8QYRt92am
XT+byNrVWvHCiEoMORntdPdOHXY9619qvEdEbQ3ceD2tjLi6TXxf5NZ5s2epm7JtHH3gInFH+qUG
Q72lDr2lIEx1WPZt9jGO87NJ6ldVNTexSrVpjKTldgC1N47JAFoOXZvoRG3E/FFTAZKgUMS4fVpo
8dTNXYFyL0tcW3tZ+sZrR1QkVHCtPkHDNg+dDDTP2qhpS+rtW8VyggwkaR7l7KxabMolnRhznk+L
xsZlV7eq1Hm9oKXsqgRFPyd8SsNw0O4lqVOps9PY/2ypPESsIYsj/eCaeZtBB8XQoKeW2kntaWPA
DHE2wwh12/QdEylyTZQGA2+H8n7cIvm7Fykk60SDe27Gl5G5pVQGPh2sXcmm3vS44DG/JuoecLUn
GiBl2l/RFJJDvYC1HN7EZpWQWxWVIH3N1hPjIrZG2ro9aQmBGJ9NDsZ53mJg11WzdRU0ICgDuL1D
GqwWvEFRZQR7EbpulYdsgbTPIq02M84lTBRMbB2QmwZhAQHdkk5orZXZZzJDipfu94oiTBwHCx5b
CYwdQzTwDZDHqWacjBJDC2mH4OA2IBn9YjA3UmuuWzyNiLSExMKMgQgeTDKGSNxcs9OxRjL7Cx0v
Bzwtm40fzShhh7PKYZ18hoIolkqD2I42tUZYxUTBaSGPdOfU+clragGtIl5PZG+VezUPPM20zylL
jAF9Rwk/apAEbXWklIQPTM2aVUc7QLhio01SoeOS7DOP8doQK6BYDSr5e86w9OY0gcscujCienx5
Mq81Rio3VqNTkP/F8ocCgdKUd8nM8Eiz1051QsyH5H47m2A9J3nLpHmDmnlrcyHlguZ9hSQNRphy
WtLWNWQVwCBth/5BYrEL7YRNi2LZAQmMfBmZAG6GlQk2nu0rDhjQkQ0lzeGpRm0y1GATEB+EBbuW
zfgdQR5bl9DmS83iybQkR9sC5f3ek5Ot8MbW+B5dqiCcYYbGNDK5TGp30Hg8qshKQjmz6PhlgSTh
8WNrhzpM1x/5+Je2OC4A0PVCHoBIvxPbR6mjKGTfSJbB5fZz4N2Ll1yz62OhD67A3YWknxQW52sT
AaBwKuHdQPovddpaxTZrpKg/OEJmjwEsP9NapkIfczWchJBH7OxR8YafNmE8KpqXdfNWqJigHFeW
ejLhLbgrH/9ZEbiRMr3ed1xWlDsPwsrQjGm/JDFJk/yvRsqQAVZZAi8f3gLlNpHJHejY3LGCt4KD
RGk9jqicZKQCihuIYp2rGMsogOZfVBIY8AhO1uRtqWVrk4A2stW0NnINbh4R5lWg74SUtlLrclfm
Nw3wLubZov0gkiSu4BXtrRbEc1Yz3nKGlS6Rhcw3itp+kwa+OHJyMNB7AK1T4fGoDTSBBapXs4uI
944urQoRjvNSOELS4hoLCUUD/AcbIaUNSp20wuB7NUESdgqTMku7yLrG/oVmYKTSnbW9VjqbmBVa
4uCO3YjwFsYC3BaD4uscTcvsJWRR1N5S5lymqm079CLskGpsewMMO3nCBAH9svps1NQXby0huakY
3+Ic1iBc0BaJb6aKnEHCXMRu8t+7m4DLJKQWsehZLOp9kNWtoX+2yM6k8KMBxa/RVVDO3Tyu9ea7
hCY8MMM0qisYQbn8wMbMHJGVgRA/Nk/BtEyS93pgoNOTkBQoL0R0gsKTGexs6APN6i++HUUh5zaN
t2FmHNWLk2J/ovjS6UqlCc1jSToGkMAChIwzU1bimg+auvhq/L+FvCUkhH4f4wBTR7FI3izvfjPY
sHDQZkmY/L8lCO/zTL7CzzcM5IjhXQ6hKXcOcRz/qAK2sX4mHGFfJvKmVBc8DPTYlb/Fim5FAZYz
fh3TBzr4dYtFPYyMy6S98SLaVD75FtTCWkJY1Zk9LfvfKRwZgxyb7GSQFmGXBvewMDvqG1mKoAzN
iD2WreEQfpJqnizPL3PPjtinuT/WytUYr11+VMLPVk0gVxbnuRqfiKggCpgHLVFeE5u0oQh7ExGy
AL8kdaMLm3Diqoe4QWITnMz5U1n0DXv8JlApaKv7qMZeUUi7jvlAT2JT2BzrhNkdNB9MtCPK975z
dqmKF700YdioK0utMNbhDzboLaKiBnYV4gxV87eMQ/oCXGgmiykll8VmBxVnIWq0QoM3OW/LBBB7
3r2kkk1Ng5LPAL0acBxNYJugCMiccZUlsa9wIVHzckKhc0+AK9ZzfAKQ8OiQh5t8/kk4sc76BSPw
ZoEvK8VrlWpmFW0HZuOEjgT9h2P81FNGa3LEx4ktkO1qMNgEZMdzpK9SQ93OBc+nd04G28HJ6QVu
05m04nUqd49g2keQIPL/ElWWr4J4yPjKJ6kL5DCl9pjh4UIA7GHEXtiGXvvZLQXvgbu6cB4g+kkL
MGyjM2MC3jBM6fO9MjCGi3zeID5v1ZNTlGhMJKbVAHuHZ9h/JfEDSDKzHpsZcXeU4mMqiexqzbdi
RicG/SpxgCpTohQPJNVBcfV550ZdhhIWfQ63I4S5hDCDkMP7MN4H7WwmFCf6cNSyaY8g5tal4aEd
6iuyWkKv2qokeUGmHOww6F4slD8DYh5Trxi3NadIQ6FnYkWfuUXZxWWG2NpOISW8WQ66HG+5P/By
hm7bqjvJvIISZwWNRkgx0r8JTQJeEmZoUYNd55LX+VpnDx9jh5NQ44WYXwSaEMELOat2hBFfwOqg
XTaIUw38KWO9k2A7ByO6w/imGN/DdEY7rufPIlF2aWO8Y3hANVmdrH6/mAT1oXVhPd0uMCaiQt41
HEVb2JYqqsMA4XpYsZMz9TDr69hWbw2p5gXo2ZIjnDX+9aRfZVG516vkniIOlNBu5h/Q02j3qwdO
3c/cJr3B2BCWTXlIf2LIz2PhPHPebsWhzglzk8pXtg4EfI6Ghozuo7OZSJcaGEvB5x/z5DLO6OxB
vTO2GtfTpLwHJ6fsD7aNx4pKlZlnYhEFkZB9/WVnp7LIT6Qoez37vZqKiK8BfaayUvKLXBW8fdWX
cN5pi8pO9FCm71q5FPikMghencZ8nTs/DctNlI8rHVV9UiNmY6SZj8qmt7V9CbLG7Hxjhqvc9Jfe
wjIyvZVgm5dyvMzWhLACN/6U/BvAIZQItpR+a1bzvxg+8KKf7E6/x3ydoVU9bRnXNmckEB/r0SzO
amRs1OlQ84bIWkqy4RJOu3j8JNeUKQCSjX78IIJ9syS0YMyMBlTRPW3jpsONssgQbarXefoiDrJu
WGtZSXtaV1K+jrmSpYklZ9J0d5CyL87V+0WjsY92khaLxWMJqkcSml5OpE2Z4yMi1lqawH9KFG+3
cv4Ohm8N4IaOMoOMHLRp/92uhUQZjNsIN0U8nQpqnIhlx2rR+nBET+H+dBb4lyKlJunowhVR5jXl
eKwKlJekfCHvamq2yS7HN8NIMjbx4ClcL1TCA02t0TiY5gEkq6UK8CIiUcPrDOR8aOBsIKVShEfZ
Gt12uWaE6jSV6urosg2kItiYwfpDxRj2BPoyGiaMKonvg0JuVNMyIoEFZkyYnneFTORx+LFwceo2
YXFm/V+ctdwQyTGXulePZFnNxVbfISDh/clEo0Q2ILEdYtXvbexLZkpwLG7ZZtm2vXzq0XvJ4/fE
4hMCOE7QPtyc8hano6coyH3wYDZxegv5wqwLTnUOxu+e08QAjjf6bEEIET+e6NE+nKUVY+nNXDlr
PSrIqoDdZsBFgPdYDkx8wx+T91WnfFUF6/GI9p4bVJNYfFNGYq2xrph9JpZxZ6QETWOklSlk4JdZ
+JtsOo3i3IZ2qM5u+LqvS+2cWzl9U+wevOvyFcQAgEtpPSVXU0PwFZZrJ4Nf9yYnJyaKq5CyB6p/
K87WLWHXYI4VNBcKdA6bZsnIYCWTn4sCFwK8V5/hD6j1jdmMHsFjO/ZNa6UjvO7Shz6He92kUKQ8
Sp4zPrQ4o1E3EKkCgC2fYpc9+JIk9TY0jItmvqjZO/p47kLLbVTCm2FWRlG4KRklCjAvtznil2tl
0eyLt6X0BABNtbAqVN4Ks5vKPw6x1d0Cpzb7AjYMpPVKBlKkNW+sPXNQMzHtSGDUSDgznxWOVtOu
8fVpbtowF2+Tv9JU3bwV8/jpitXpLaKqDI2MrCJKsfw+g0lOuAz5rglDdwJRogk/MpuwvJmwQzU5
WmPKg4j62omZg3ENCYRcRUqxjQSEFjcmQiYxiCUSc/jltp1p5TrNQZUjomIsSJLpO+KKRNuZDEPn
29C8djQcjbbfDRk5ZwuJswRlw3pYVyyprVQA7qTPYIIEhSdV135tt5t5olLOVIJIKGfDmpqaMR03
EtklFdUd0dVmPVHj0HCAmpZQT/f5jwVV0Qm17ZIBTVxgFNmHMOJ9YX3olI42Qhtu50ttyzC8nK3d
dTvJsghAnh+a/pDbT9NeuK7BQW2VOz4Wt0Pug0qmtj/I3QTf17G9wM/mbxjYtTnpJ/uqpKc9rMdX
qNDMyweULvTy1a120IKzzcGCXG3q9nBLobuNWAwGko1TLuiQ/vYh5RJohljp922ri9aOK2IKGDV4
MtBp1bS3xuhX1k6KMPqmPg8xRWVQSb857pous+7OMm0Dp133hn6taJ+CkruNnPAZWmJfsKzqDEjf
oc+W2h1fV18jJV3LkfOyEESkIKIuZhtqIOoGR931UUh3+jbnr05sXzW0C4zxQ/BY8YPCLFAf+hJz
7KFI0o29eIDdkuMnTKBKRdxjeOAJLe2PI9KTkY2xQiG+BPltqi8F2vNglgCCTRdbGjyhvBlpZWPz
gEIgUZDgfuL0KzMZ1xE0BTnKg6DO9yZCy4HDEFKfdHAgB4wPRZKPOKySmdUzuqdpezAShXav0KHo
e9T5OR7YNP8MUzjmg+oOqe3pmrEHZ5t6RVsftIF8tmpNFtkKpxHhj9cgftekxdUchI1oiFGsMpTg
9Rb0/x74qNdFuGBgGE3WEcF8PVtisdjW8sj/jYOS557eHTUYfCKZPmiTo05vh1VHO6ZkdY+2+lbC
/GYQv4Ly+T3RiZ6x5PRMoamR1yMzzdmY/W4CdNPbpERwoCG225uHbmcZju8oI8Aozj1kDtObxW9a
gEWoW3ljlMkBYs4+I/V7iJWDpp1teD4ZSiJ9mTYKJ+7COQ3Dq97dc/0y4nymaxCc2vTQcNzjEKh4
VnRl3qLgIm2PRL4O4KqdvyqTmPF4y7SvoU+Y2bOaMOd+pfmPXTECiM/I88XiaaPxyUhTsf4jwkKS
po+N3FHN4Wun9ovZRpdIvZCbprhpKNOqNU+LyICJAf5uTdQ5dQq/CHGO7sp9tyHsY2UaJ1RD/KKr
BgKnqmNjhohae9YfOPosyLWJE789L5u82w0mfg38ii1438noN0HxmpJBVeoA+gFdo3FFsWe7ddD8
OfsFK8/MpGEu4j2E2IjmI99a5pJGrzpaXPu1Q8ALXIGuVrOPcjxu0fBhcNoBxqel2/IeSjOxnkRy
0bvN5sCLu8gFgoLPFL8lqNA55sayX4xE+xZBhFbF0VG0WQ2ac3H2bE1ecQqu7IgUlwYUWyd0rCi6
IeXGmceoKn9ZaLQUC64IakewxKvpc4wDkFrKBjgryZ8WqBhj56RXabYvhTSL+wGlCAFmo76uTYvx
ACa1chXh2qKDh45hLTvMkWLXmJ9A76uXJf1z6K4No69l1WtJc00ZiQRh2QCIyiBC7w94caCT6Guq
JLbvSxPi+s/RJSF9S5P+LncGLtjZT1vCyJFhdOazQAZXKhESE6xA8tTdmRS+Nz06psQ+lMOrA1lx
kPNtrjx72rI0YeOQZnVWbPMkPWVZdhrR70uhfExUEDWGp/UGZ1lth+Rrxic5lzjQOCVIjGCm8ZIw
82zsaaeyho619E0U8CmUrJfpHA0OGnrTkxZ0fU38qZJYUrDhtBz8axqLNXAI7CAyi1VXITXKyF/C
4ZEj6LPbyW2a/F7bwUaZe3BijMcVPIlIt0m82iTc5KFUneJnkBt4Jt862aYl+iWnxMO0v7bRgLE6
giBZVeE1UdHKjdKViW46H0eFLTl7lu25xiayWN1mkDWZCc34Kg+fDg1eQJ1CMT6uixJS4JBd6XV5
NTWUVlNYp9ltWGgDKhwGkUISG4XakvM/jc4wOLT0cEhQQuj4YlC+th2HV+2R1u0eyi8vKKkPGUfV
uNReC7PfBWQ1004jmNG0f3uIVKHTYhmKXg064Qldks5Mj8vTLODl0SC8gP37V+gp4nDgYMwNzXGj
zvm2ttFsj3Sr5Yil6pgU6TEc4WSMAYJXiRMxxvqhInH7qER/WvxXpi8E/AHfLpky1hi/2CNmmBN1
s0mjYst7f9PVCMGUjgeAIHMbRDvyVCV7D+mADoSSIZfBamEZyRYnvYtj/6DYNUSnL5VjqzweOpLo
bcqHgGHusDydAi7MT7t0W2vEs4YhMgVvN/o9ZLwW3xtBAKRXYlNL3kGl6MU1UKRDVkjXTv8r6+RI
LvMmjLGrhbI/9Og6Ias587Qh6etO2esNWrBXNOkmyfU1Le+RjTUkSQmuzl5yaTxGWOeykjAkjgFx
VeL6o1dGvyxzzFVE7pSxU2yvQTepO8zY9lPkyVa1y0wUV9yQGutuBaU9nr50e5MXx2JJ70tN5tos
f6S6gllOB1WFSJ95b7aJGl7omWGFRdvHyfOdJMmnuLwWUG4VA13C6Js9jYpAwiaP9grEc6TI64X3
OwOJDFuFqGBGvAUMeebhG9iKa+BttUmO6rGQwLdy5Etn7tIB4Uf7MuDAkEqkwyMKRkuHLaJ/wMXw
4+QE52Oj6tGLSqpDnxEDl3aHoYt2C6kZTteykiISwEw9yfOxG6ybtvwWwcWoB6/nrWA/YsJrwBRs
JwbIaQERNlzI1gGZO2lQPCofkq9rBNpH11Hwm9UDDREBOjmRb0OGr/qkBMoxi4NHIaVQQhQsdxek
w3l8DOBQSOV7FwTr0AAAhQjVKvZ1+6T9F1Q9fFXO88zi2enrjhtTIddp+epABanBrxwcZGzXYzfx
IkITNRQy26SVqnh6hDgu5M7W+tDvevUZcycXcsgyUPL+b9ml1HptZikdsMitSeMj7o4z4Wrg5Agh
EsG2NS4nAx2oCsbErukog7CJCsHzwMnI6bAcb5n8arGW95wJWcvh4a6k8ZtYVGak9rUoLCoDXg2N
OUtKQtPiD+wdbfEtrQvGt/8ZBd4bLblzWHJlpzxGKOvHJtjSA8bTqq7a+F9rn6vsaiMzNE45khQZ
qIs0jGtWUvAlCHLGPXy7jaPTLrM+UY1wY3nRqJK2Exx6EsIthCMmcw51PHfTmwHtryNAuySfsBjs
/cgWrMNa6I8KHoQ+9iFhHDqWqhg8BfYS9KEIPpsDdhMy1NPvQu5cA0iK00+btCGCxrLcjAbkyDSC
SMMUjn+K/laHB9WKPZM4GiBuGwvgf1E1jznL91oP7gnCch0S9lW8Dsm8QdooJKONBcNdx71P9sC2
jtNjFO7kZjpOdXfRk9YLtU9lygk0POvxa6K/5GAXa0CP6kSTCu4KrcNAJLyPZ6a2/I6/OYpaOdGv
s3yLC6JcZlzcmrOqUJusJc30TZWat/zsssdkADJhu42mL3EySLJHx60dvTFTzMtnY+17Wvt0pRX9
xbF/J4UQpn9wNVdDNNA3R9WOh8S5xuaz65+caGHM5xB93obpaGsKzUNGKYQf2Wp4KIMFBAo7m0yc
FLlY0Vc2Yb4Ofq0M8hnZe3K2VydWQSf2ov6ssIGZp5Ak1oHbs2bbyBG1pNU1aK+LOnhB3W3MGQjA
xqBUUpEwJ9exhwahQVM7Gsilco3ajXk8VFUkEQxvJmNjYpDlxvYFb026KX3lBSBmtazxLCQXeuDN
ZQv0u18H1BQ5b3onsul1/NoNjUTEnQZLZNG+VNW9QmAQYlkmot6WT0YTI0kfQc+JQpObLeUJMGht
PljKWdDzkuZZxPfGS6TSHykM1Jr/7Cxg4qpvHMdmW8UvWb0qIZU6h8oydEmlXJX1dcr+xXTnbMZO
zdto7mMECnZC7pUWrYL5fWKQDeW+x1oyfNYorC1AnpBg9O6pOjt5GpnKyUyCOIgS/2XwLDVNdseJ
JWI5TP/H0Xkst44lQfSLEAF/gS0d6EnRidIGwUdJ8N7j6/ugNzMx0T0yFEzdrMyTPYR07NAlT5OC
86xEALqXtROtEqBl6CuxITd/iugxNL8Ws2Yqk8U5uSOWlWFkbEBJ7d+J4vQ0caBAoFDxTuMNUUGq
p2tak2uIDNssvXV4B9rfvPls/J+6/KLsbxYjAaU8fZKG0t3wEYgNulTbkFnvOQsM+zERC2Il4Lou
EhSDvDvJtNmB/Tc2hskZo9KfU0+vKNZRs68Gfr+Ggg4eMPgHsvI4ROsKDiXxbthCJHfY9RfQgaiV
Sr/8dhvEx0B6s2ixW3/nIQlrRJU79Mosj+chLjdS4rse2WCEDhbo9kYo6NLqux1SqHvUXQgguCot
m6Y42ymBY1IkvMt6wVgYETKgAkMWv1Sbj8zOPddXZ/1k8hlsO1T1MGW9zU0UYGFXTSxMN0xkiqZP
OTEuU/QZPfoOIn9RkprXiLxaMIHwcBOXJJYcMavXbE/CEVc3+J9sl+JWgN0M89nauAH3l3qw0qMf
ewtaFNcGoPBSYlahiiDjFUeyAEBcWWzkDgy8OnoLzl96/AExw5+SwkhOqv7sPPSTaeGPFtRxxOvE
sxwCB2TEIrbjVb5phmDVqz/0zDOzgWK8tdxzZjc4EHKRK4KFP/x6Cu8RGkEa+PEdWRkb5kS3Z7zk
perN1DBYJpFgP4ph19p59m/rkfBXw5UIqK/G+4aZGbh7TQw1toKj2aOWGIvR1I9qRqlJKfY5XWGR
NCVpsUao7sbQ9+nJZbc28k4HDlARvHbxB6nk75p+K6t7kmezzPicbHtSWzlUulrJkwEcGQVGZIqo
IvkNtuhH4r/l+FvBC1AvdbCudsa1QrbLa7fC8x3d+GFa7TkvdA9LIvhlYU+n+YaTMUc/IEEEz5iC
gV+aiDMweDSWmdM9qwYab9s/T8KAgnlDHhdxvas7xB8kXi5lrkzX5kk7ESnZP2ImSTlzKOjkJR5P
rBCTuYRu4N8IX9M47mX9wyvuanw2vZ863ySc9XtjN/VqWvqbWN0isdp9krMupGCgMPH5Yecl6Kam
N6O9Z3iC+DoyFnnbpGUj2OrYtBRGs0p5mNWHp+0H761gbUEC3HcDu0NLXeZUmzc6quq2oACt1FuK
j/8l5BsqmcrG6lAkrtO2yu8gDHyXAvU5/8u17FpPx8XYX2as11MNXn+sHg3tT5CDkTyCBiywU4Ti
WsGw1MwT32ZG4FEGoysdzpPMM+RHQT+6xbRVtker/3CJAoucTClG0wTuZqx/1Um5Uv8NDAFlBYYr
DZy2YrBFYDFJrmTowmh8HlARb7K5lB4MqVRamcS2m5rTLUVlmTKudBxeY3IQRf+cYKGyeFhFwxS1
FeVKx72mQnSigI7MlIpSmS/Jq1FDsSkCdrt465DH1fgiQXuUJ0KYAzm066eMwLcKcmYIzlyYBQlC
ClKUmtlk2Ab5prbiDwlc13QYrLO3xFOTbyW31VofnnGOxdE8Vlw3kYlr5K53saP4/fQioBf+oeTF
rvWsEyPqzpO0YxET10Q7UoyaDi9YEBQokepjNacbPK3Nr6QNFnKLq5mNNvVxmMB+xhwTiVasFAvQ
GpzyHMJpAlqMRsMtd/25dC16EPq7rZGxW5RBOieriS8AdCxTg5bCzoHvW1EshrkUGSjUIbqyQ6V6
NpWURemQmelk82Cw+UlXMLPIC+Jb5ga1r81UrpOCnQ1DgM+5t5T9aN+yiRKZi7+Xojh8hwEYdKQv
jfRPONd6a4K6rFT/lmli2WLQMMAhs12y2E25fHpd3y7Z+HOpJvQPFLRWhwZPaKVrNnJirwyOGX7k
PRUV9Bpwpv/johfL5enMyDMwFxbmh82OwAZApKdv1+rPFVd5NKGI1bttXikFnCXDvFHpVE9D6tH5
vumfSrdqIMOQFzOIybPCfxtQC8vkz7P/oilxjSyiQVgrqee0WRPLUf8x9mxVVUrzQAmG6dOsvicd
MBnBeyvvTi6uNsg3kxfH9LfJMQPKRbSAzP3h466MpX/xFFhUrtzZc9ssyc4Nu4ZG22nwcRGw4cs7
pkS5q/zZ5f0m0baqoh2ZUSWDZTfP8ET7LoeVoge8IG/y1GvWq6wXAU9yJtMbJxOHkHhfihimvXrj
5vNve1j3FLp5ShLaQfTsuSuNIFoN6WPUz75ZLCzsIj1MUdUEKsSE1F5lg5z7UYzPWrT8cN5SR9WP
mkeR8bQcHNFXC7NJ///8Czoq4rhF9Vn4/Kju2m74+rBjQPZqMoZZXmmcmkuvXwgEOOi3dEEkWObn
AQKEp7prK7ZXrpssLHK8hnLjCZ7hUBg/qYdi4z+upS5fCaw4g/8K230X4d3iPTLVf+YgVy0SRlv0
UoVVi+ClaHCJB+3OmmKReDxmOuzVgjGotD6rBtpEnzhSggxpHgrpwGzs4uAcqrMSZas69Ve5eHk6
ylfLiAskn0Spxku55OOztc/ckGDCyGtZWyfIkL7s2MRl+bVcYJx5dslj8CX9b2MCOcdPY0PA40w3
xU0JPs3FQOI3Xw/psJKJ3UpJ8uqql/f/yrCfVSjbAVW+FYQnwEY36kVTXJ7aF4IF7fADPgM+o2l3
HLHAqdz8c6ytAx6XDV0MPHi7tcoP2SMjIUzGZrvBI6B3S2qJri1OTNUgSqxw+k28pxRsROtufOkz
xjqAgShHoW14sioTckFjbFKHTTJ6jp2w5Hop0BJaPkWcdAt51G56kOxkA6W63UfxuC08CyuuU4TG
j4Vxp+sA5GhuY89j1NOZUUunFLlVKtjE+qCcFW0m/HGTli9e1r08o1weC4eERYr3WpGe2grIA+m2
O6t9pRicqHvEPJwMugT92Fi26qPCk1GGx7zGjCnDS2MZkhvpRfHBHFabjlYfQ6Z6R2d8V366FmYi
Nlm5Rs7PFi4+Nx1SVl3tYZvNLf1/aQKWDlIdIhOEbnY2kXcI+2dfW9zBX6P7m6hfYb9TB9p1lG8G
Bhq86RKW42WWP3gJcSczgEr/8OhTNlPhVHkm3GNhR2qM6y99JQx+afzX8EzLraNmn20LLo1trbh3
nMKtZ+3E1aCaMmz+yPd3brZy8QeJmlBc43729rsK2cXnf8nwnaYQMzAH4r6TqqPH7tI2NpCiZx4T
E1VRXvVNRfbXOJTgCExy09WuR52YxIYBCCp81shRJPbsDVEEL91iejRZxk7zYRP2C5Vqh4aGynfV
lKw3mGga5tdgatKLgmLv9hxewUKReJfORVhaHN1O2EJy7Loe3c88SLqgdAwFP5JlKduR5YGOATPI
QRnm1whfGBQp0pp7tf1102yRY9Boe57ehAFx66draSDW+vSsY9e2C42BLkq0JcMTrRMzn22+xvfs
kofbEd3RDnH5LjDosd9mz5QcSn1NFoOPFjctXI1+ASx6nqB3yRJHNxdYx5geBULF/1s52GaFvQ2N
lpLWvUpbtv+XWvq6r+OjZFdnqa9PiS3mEW7FippBo/wHPnhFE3gkxlODE00p4FaU5U73oyXUld0Q
DeuJs1oRDRZJ4nQ1zrB5xcHZk7xTW7Oex7QJlFHSmLvb6poDw6E5dmzqbUABZpcw4nU7mWLDMP8N
iu5LZOqNJoOOpCy2sh31cazn7yGOOu/mTw3js6pTOC74S/w8kirP7QSvEgeaYDO0yE7hsPYiHI/d
R8pzXDp2jbyAzODYHYQflGKPQKWP8TkgnlBABes0E1PnB+t0p+Ek1DiScsc6gHkirP4M9qeKCFgb
5azguShQWjIdv5HiqPmZYin8+xcZZjnbKT+nlnrqgGngtmBz5sL3T0LhUiWWRDyjDvD0Vh9tKq7V
BMRTUD0VPKlqPFwyfQAJojiGxHvWcG9IWgBxk0Mhf7jIlljyBeuYxsOLw4JhcjdHBgnsAfDagZ83
Ew0Q261qwdWKy+6zzWzGGvwrLT0f6XCiXJczUYscHhLa15LtlEGGi+iq9ia8lU14i4NyF4fyalBQ
6xi/omIEVigdVW+8RRSSjDJmtfHIjccNl/otcAHWs+U7bCGjcdyYcBppus16az1AkdOxOqU2dQcY
SEzeSpkD30Wqj7Bqxy9TO45x5KixugjDlTnekzJaRGjXknTILFpGraOOdxH9VHP/WpIEFhPEODgs
3SKeGhyMqD6tjaUtbVP3lxuWWowZLrESshtWr7zO9nr7aqJnWT8N9cpj2S0Nlo/4T+WnaopjkLwh
0S27goe7f9fDhw2fy66i+XQosYZxgV9KY0IUGd4XaTqIE4zxQWMeg6bcTA4qE7Ui9LGiCHsjYTBk
RbYdM3BAyZ1z+LTCnYdRjwMJvSSkjgyZUVMZM0Ei0/2ZG4+coy/89nmVlMtM2setMuNnbtVfXb4L
gxq1LnphL0Cw+82yP8LzhFx5o+W7ChWgig+VDhg8kX9rRfmHkSHlYW13YGCjc2R6iwK3hlFMOB9r
W02TPleLPLbdSstZcgZLv+Bv4ykAzLJda1ODaPPOB5YxQqWw0vaica2X+PeKeWzo/wws1bFpHvM+
Ome1e5WmPb9FbthIAsoiAt70NUQTqk6pO5Wzg8J02fnZipblo+Yh5rZrN///TNaxtEDL7PAi8hrU
3Y4yGPY7wcHV3b9AEo4ejAhwQ3SPKtzEfrxOdfKOxm/SRHPBa2ps2cIjhAmbXgPKUxsawpOBjgm8
6MlTl7JlMdbHFPc9KusAwCEx7pCwXHQrJT4P7r8IZrJgQ+bx8MAiMOaPkhcIAzegZbRay38F4cqo
Tj4UewMlIEHV6PaGQKzDZRrr/cpkfUICCH3PRVdPiZkpziCZ8GHox6tI/cnpcKdswP/oCVvjHTCv
HtEwI6Snqb9HrCcIwqu5tWXHf5C5zmW2HhZ/Tpn1ZGKMBw69geGuQtRTvF8eIEnFoAHFNGkYUNkR
kI1PBdJgrm4iUQbO6DMhQrPWJqs50x2X67Ibw69SVl8cS5RZYVI/gkt7pZfqhfD4pOey/uHcYeU+
Uys+oAaB1Ug3fjAck0f2D5BurF/6FQT8RSCd5bK7Vpl2SHouvLziNZxn+yQcTjoAUFAA9DneNOmT
/l4p+Wq9H3y1DRT0ep0nrNZDx5K+NOvExTuAHaeLRrV2pQwNDBGaycL09sw9fkGUHD+ZqEN8/FvF
vufJxW4K/gIchd2tFB6b3l6H3EmqzU0e72NOBESs6Dog1T+SoEEWBG1E/TNhRLBPEaTRxmbmBwJm
vQkBpPqflrxCfx2436r1EUF6JzDAuostEwkxsNMdrJmw/xyA45TnHpeJTLPYxARUCMpZLu5awWpK
2GwKoSJpMoIZji7fpbYOfTPW4LzxQ6k6pZ98oGAErfHbHXluE4XF7wjietZUR8M/06BbEH83USUU
oH3WKtSfg71tkmovtwp3wDgPBvzjcIewQJk2UYQSNyXLZzKaFrKzwLkfszinc9ZPrwADrhZ3nEdk
D4KIozMHuNE+j9cyfwGtuRu9V08i7nSnTgMwwtZ0bVfvAps/sE64VvxCAVimhHYXhXYt7HjeWO3Z
qygqqBC7XhrlmVRBNbqsan/Qq9L+wZDd47XXsIp3zbQcX1btNkHdsgrp0+aVXbo88VvyI8OqR2jW
K5p/3Pu0HDHi0YlZYngws4dGeXiaugE1dSWUpnsPrX97I/U5zLmpRGUc2bGG8JPb4QSTeqydWrQq
idVZWnNza4wJbPoywJE+NRK2AIgZLnzaFdKbl5jfbB1U0knoHYeufg+Ao8cCxgYaHJ4fOFPAf6xF
NJTccvoybun2xF2jZ7sO66/7ss03JuHksyouhfrM6kfLAJFEzaqoYuDnnIldUJZ+tBCIzrXpc7dy
Y9XnvMMlMxJa+BNGDpfTngcAssXJS/A6ESWSCMmAhqg0GEVYvnPiPeAuwF8h4+dL22BWdAbOyMVw
N8PPluLqTKUGAK9AfIIh7PS8hAP+QuBCfeoR0lfPu9Gr7jmtF+M2T276gKcVpb8bzp3+2VBLwgdb
j4EjQRCm1oR2VLp+MmlXdhTk+nzfpFilk+v/GcKjllcxOhjWmYFFjN1cg/qi6ffM2ncBKE0fCwsD
RtDe0Iqk6K+yerBjzdwEwtuFPz53sk7Nsdcs9eyrl5aJ8mlggZY/C9TqnNAIQprWXoKmdRKowLGW
XIRvrDVWdHazdeU1bApv+NLivYEZy6rita527Jijb/4ZrnnHBj60noJBEzAjRuBtwocZ/Ja8pytW
o3rzSDFqNXu9vNNOKLNUy4tr7KkzE7q4VS45N87Pzer8dtrZpVxSdDJ7f7IIPPOll2drwet1cfll
/TiL5vHsAk1jcYF9PfP5r9lqw6acf3TbfNJ8Oe/nq9OZfOnCSWfOOL98zXE8PPrlnnKhpb5wgo1+
ts5wSvm/9AALZ3Dw5nhsN/3cnH3Co5tNP81+eb0Os9mm52vwRc/F4vPzq5799rOzo89ex9f2OB9m
x8tsE8w258v7fMYnP5vNt3Pn7MyO6Wx522x+9/PtjB8jn4GYeG3/tsNs/XGd/22nb2rxXewDocol
b+MZX3T6xr+8WZcYkNeBEznScvoN+bU3Dv/x3i/nxvzozo6vcLa9KwD7PsNPFiE9lNRwCdi5J1PU
PXL/i8tXGIfa+giTgyfkpcSzKsBwKPrpvJTxpLPXo2rdp5RCNBKOQxVPsMEhbplxsDRClX+Nsj2y
f7EpceM8y/SnM20KndiVFQqiG8vIcCwyVlfoOhaAVGrBdYsZAMoEQThgtABW7XkoXcP0GOBvUmig
0yBm2Qq/qf8kYcxjG7gooBDWcXF6rITEnlC/iaLblQpKgUqDpewPHIc5t8JmW3JoHZX4Tm5+l+GO
ZLk7YNiLZXXb9fAFPG9eUnthA7OPS4sIGIUZekkGjNrLTu/fQb0NTXkh81JojDczJJAxAhS8Gtpj
D2xPzlmmNBuPgq7Wx5JbO2rGG5PmKiuWLzG6o9JPoSEbO0Vpf0p2t5BXDa8gd2RIQTLFjdy1GChA
JYzKqawv9eAiqycLzmp7l6xRoTxs+Rb/tf13EX5X4TfleX6gz5vyaTWz/RB+F/YrSr9kPIx5da7J
QgPf5+xzLTLakz6UZG0EH4NytZSrL27wW1TpLfsPK70L+R5YD1P99L0vDkJ8sqH1VRTfPfpCc6Dt
Lfa+hPLKmi8KrEuW6saHi/e58n4j1j36Dwtk6iiVgF0xo+5vWpw918n9397/bbqzWW8kNu6ayhKn
8iAwcf5275L/0darEUN9MhrTAMmAB9TJckDQVuGmy5gi/yeA2o4F/idVzikDgxivMcj8lKBhQvkB
UsmgLeluw2It7tW1Hw/IS1yCG7tYiu/hPm6bVbnE3f1xgyanflA1rAEljVlq3BThxOktb/CyfqlQ
2Qynoea1nzOnNleeeg3+12yF/WmhLJeDv5izgCHsADp1uduZ5RxXo3SFqupCjsRwsm3LKwj2qvix
cdWpKUfgt5W9sxu+JY3M/MZICWo5YbT0oi+9//H93zbEUwzkYOuHP1QbgcKOw0tGkL+82D5PvV+1
/cujNz+L1H9QW2ezSg6/3P9jOgj1c+OU75NXu8H9FjBP8BPZMEYu7T57Ja+AxfeJPYvryNuG4/6G
/fOm/kXj+jQ21h31DY7FXdmIHwR/Rnj0+t2H+EHWrBmONri0MWHjdqIZljmf/dqnyZvXLQ/p0fiD
52Du3Bc3gJtQ+jYjy4J4fmgPHD+wL3f1nJT9+Mv/Io3UTg2JDNOz6tw6Ki6D5BpT8bGhVzNdmvRK
rvzfQfmn4vkKfuLvwdom3RkJG1IWcZIf2fwW8LExnoyz1DppySkaDwyBmAeFe2F1OLHXrK82e2Xj
wru2xQsTJZt6H3aYsVCLLXmX1uH9MpYPJrUOy113ioujqy76hIr5r0TaDgxSwFCwL2KN8J+h/pEn
n7L5rsu3ar674tbwyzLpea/IBzOIa4mJexl9Su2uaV68hdkDGI6kXeStwrMCR9FvoL7qcNHbDJrI
SnPqDnv1H0vfkkVGBSjjkdp303yORNuNJxJ0X90648biJqjQRRCs4MstsR2w2JHqLfpQSOwnm9yE
bTuX/FdTvOW/pjjm1AKGn152ZFGtlE8mWu9UU8qyjpsDcE+T9cBpmATgS1o+Y7Ep7yR+V1k1T53+
TpnWghuDx7pH+eWf/I2hAgV7hp+iXCibii0jcfdZ/sww5VFMWs9VDmYkPmX6eubB0Xspb4G/nhe6
S1vPDtfuaK85g4/GMmHrVU8ix8/SSlYFXpgjkFhrnXAe23BBRCDMKiAke4VZFVhJvWbkyn7GByco
4y+jmTNzlFclH+tqFlQUjsKiAK61gCfyw4kt+hHZDtRxvjHo9ilqjOtiW4ntOGwbsW31T0OVVywB
ipQ4XkkMhadsZDxrnrkSLMCCw4iKc2Gn4frzpb0sHcCqM8z+K3X12An8scl99Hlc89g3oZE2WCVy
hrYM/4IJ1qLsOAfmjXSUtr4Ovr9NZpgGbnZvoiUcvOYYWYz+ADU4nTAUVCWS5yvWu1WOzS4OUBVv
MtJrTq2DRMAjj9jENN2C5Maprj1wFcmygPzIfgovrBxLG3gIMUZGf3RqbBRtXq/lAey5F7Lk2wrC
E6p9byc2JL5KSLRtyia3558DgmQ5DXGMofjHpCzLJ5Cl2j2Y9hRYr7sI6NTsRpC6w8LW7lLzW/S3
Udg05QyYb70ZL8C3QP8Q0TofWMm1MHOJ4ycdi+j8VsvFre6K37wMnXckvYgWrytxAgZScVaPpTMR
YINIzuAeNOziZneW9G8mvhSGn86IKwrEMbJ5Gtq6kUI/+xQhjxV724e3lkr6koy90Y3olDS4RoDL
ODzk8pnlpBZwNCx2mQHSLiN+3CvZlRTXP0yWfQFMgnCR3mDlB1lMmCtBCNSKLfyUhSgBl6F3s8rG
/LSo2YaEMmYrsvwqqyilm/kmiQLqiRDeFZtFYm4phFo4qrt7wwCi9oVQvKqBJ6utvi1pQy6i6qx5
7hVmrR/AREgilo2sEnKfOwNL5ZCtJfttsNcnDJGTHZFSqmsj4LfKWWTP1hoxD3CGDLNNn9waUhSg
eJ/FvdXro5pHKz2nqCb0phJ5TPNgwyGcgDwmuOq/cuUo+F0tpAThOiUAC4+sWu06qdtuYt9a97io
x5LVIVF7/Sezr+whMBQG9b6nNJJanrnLw8OlWs7QdUcLO1ZwSz5kVkimd0GoIdcwIx1Qf8cLMazE
rRApvJLVMDCZ3VnNg3owgVMUaNRkZhgKeT0ipt1V1KdpD8vxRJcTmgcw/z8Eo3ug/yURRH3GpcTE
oHLDYs3haaYQhcXo0btwE94ZD1Idh2BAbaWF7FShibWCZzQVulgW8Fg9Cooe7arZD5QohsNP3LGF
i5RqD3A0082H30Cd6+gRapLjMPWattIqyzAU04fm52s7CwmKN2eXFx6ak7IZM7pckynA537XFj4n
vGVe+Ce1GkhTdHzLJT7ZIU0/U6bikKdSmXG191ts55AQah4w4pqCDVDZE8hs4RL7kozhSmLQVZNL
3vdLdCc8IjGyBV/GZC3MwxljcLLO0Uv92ltpODDSihR7o+FkN3e5OSNGsCDbgt7hNu5S4rbNaNLo
//X1OwCAOIT7jP2LCaNfUMfULicjhxi+hZlQaWPPLQ8my9PA6xJOIyFhgaz9ocAU+eOfbi5CTrmq
V2G8+jYnsaNMFgPEdKAE7sGDAalQvnoK81cwOQYwl8jWKjZyzHXcj+nNGgByqRj0R0f9KWx6Qx5T
ebzhrUSEy7r7LRV13jeTsZ69tb3FOIdf2wkJEwgspyDe027dZmdTaSbBYzF4dNf1GBcqfVbQdSXI
SVXKXuIOzuJ9rn8nNVGN4RmJf7k14JRc+x4Yp0GlNJjaOvUJznOhsCEAFuEM7NHqTIbs6y17vlfR
hXe7qo9hfq7ilwVQJaaErU64/auZorSbiro4D+9nHV0CnigGR3r2MU1C4A9RKZIooEU6quJyLnho
RDoeWZLS0WPMOISnndOP06kQQfxXRLs6eGBwSgklqQPcDURGv9mm2DvV6im171bbagR7FRYhqJcY
3y26YM4ulgoZz3tjbP0SVG1wI+uzaetbp/MqMXFeismBS647xmN07UFh489dViybEJNM7TOUIQVA
AglG6ONIQnzs6r0kadv4B1u/VpO8tU5GOoGoqLEfubDRdkDbKU+88weblnGkfg2yR21/ddqOqrNe
pFvsMxtDcD8OzKAoRAR5dpowzzb0N2EPc1kNYGyTFKvwRxtwisj/Ju2qxLjaUu011KcAv7xpNbwF
4fLWCxnDSyXfmZfC/eB/1OZfN35gYl1OvTOMtLE9wXY3sp9zi0rc/yDHgbHSf6tT9IxibTtRLDmx
OMAqweF+KlGSZkmHA8DQsYmcLE6SlcQTo1PXwkIXFuxqU/VHyriGu2QhDOzpCD1GhvcCb2FJb1qa
Q/Ihizu0925qH8nNi5ue28zfJwJnadHMhU0dTmITPaxmKY6NgdFG8YKHEBiTbcdnrVvByCsphzVS
3jyNRAI0R2nsXafJbafqXng8Z5giymZel/I9Ddg31JzYzWKp2i6j1PTCbpYW/umKS9klpjlFCxTP
wCePgridPOYuxCs3XKWGsSiMq2JzD7IzGd18ZWFgGIgzmyFlSEm6qbtn1le7EkPfmK8NzcU+w87H
RGkSoM38bDs94nNaQSkBK1lyEBiy9aPUYvvf2OpWDy5atXfT/cjixbpQkIkzay+RWp0J/t5qssFA
2DZY0U6Dt2+Trd7juwBXkr3ANC8FUkCNxyzAHT2ZFXjtAHShvxzTLlb7zmYxoAZLszH2BpGaqWpF
s1relbGTJ+oOEtPHoEk0h8wtJlu1fEpyfW+i8t5TOsAQMwszgkoTXzBlBlXvTZ0vA1oxIot+6/BK
QH/q5YVQom8V7PJJzwDO3dsrB83Qjp3GAkL9agLjUJFGxJu5SA/ldFWDiuw+yBkQeccmZTtmW95D
K/uQ2U65/rFC7aDU0u1sTobTRuhtBrib7FVAFNOOv1hRRPww1F1WMt0AfcdoU69hIKG35WsSvOjb
vKmS6Q0BwA5zetMUGwthRJOpXakRie1FmZqnFgdAxXxsUF5iYGEnx06PLiZVaSbDFNK5lgUHaqqG
bN5iYfKTBslR9lIKaNCF67BYTaTqUcMeJ1OI3ryxtCwq/x66y0pON9F0aeM7VhN1ZfhPD9oHjhyN
GWmSmdugnRXBKkmfmXlnSPBJTZjElDaNLBHnO6msVlpL2dXsqwcTs+cAQAooWQjzZT+w1qeaihwR
43DNq5rcXtn+o4NWCvR1xc4j4Mbz6o2FczWLcKBmLecq8uOo9UGMiyU5m0RwpkerZucEXw8xkF6D
Uvl4vNvGtmIcQQBvYVWU1R712pTlHe2/fKZNcOf5TEvNMzL4E3iOFKgXWZ9GxGFV68/pIY73rh/h
m41bVgnTfdvD3w1l+2OKPci48wIed0ZT7dwmPI9C+ZsmbjeygGKgZm8DilEo92WhgACaNNK8w80R
qhKpiodCpI4yCy+9ZAy9eoH4NMcCC6+bxb+PGpMfLdAYGq6QOtqRcOX0xdoyPQMZWdgQ28SO3uSu
eyC1UdbAo/pXwZeiiKtKqNrjgpvqlzFpz7zkolnfiv5tcPm2wLmGCShW4d0Mb1Nbrdvp5Jz7Oeeg
uDpNPigFX0/KLkThnhEGO/BjCtfO+OKd5LkfPRN6ozL6m6Dd8H+TIyMZaY25U9CHmtcQ8qWZYZEk
ro52fAupCWcjv7BaeryNU0+Rzv+umADPooW6pm9xsgAWYE4UWHwjuJJimcbTVT1NPXEf0Av0QDzn
7AJD7iYV+ygljS35i9Q1DlFMny8cSYvpNsKkafnysqw16E2vWMHUePW8ndcesdsEA+tsutcza2sP
HLGaixRduwbcIZJetlO6ass0MyrfvD1DHkVS4f3DY58wtmkDi0jv7bkPz/wcBQbyGGPmBCUPFkn8
QOcvaZ5mnQA+bxqsouoDaRqi4VWBsTF6K1mXWLbDtKL4yuK9LC3bGOe7Eq2qkLAS7PCqm3gjFlcU
/WIfFU6HUPvHz7lt/D8GQLPtGc9BKbG27AZSmkHN4wG9XbK3kBJA3nFDlN+RWf4abfjbuaMj0Jba
GrmRyhBxUw1ybMFTo1R9WupkNf5xnlu2Qt2RHanbwpdPfqsgPDENs/SMhfQN/X8qMYvkicKBsw7L
L3ELEyZnVYMfObV6jrWOeScWK6V29xqfwlCkjyAqt3jZaBSeJe1wFOAZUlLEHSEvQ+DMLfbJ5GL3
maVBxKUAr7QNPgXM8ac4uoXGLow4zkvx0tSoZkzTf3QXLmu94Y2PaS3j9SROGV2D0l32/3m4TUgB
MqQqZr+bPJYZHDYfQgGkEo5RaGm8S3ZTK2nKYcFCFhi64xS5iCpkXy2Ya0jTeMSwKWO2XVDNWkgc
dAjRSt9s28QIWebIS6uilEdY4Zy+xZEMsjab+jKpoodAld4LMnOJ+Ru3RF+I7Hsdw9XUE1i/SlPd
GpwCA1PdhACDcjZPPJ/8BMMp+ZEwAVxa6HvRGkvMn7iH8oXsmjtNgaox3DPOrRI3NCehLzwty2RC
zIBp4zilM7SWOH8jn0mY43td7+P+W33j19fzjyR4gf8qTn3yFvi8eDMXycVtOnJHC4mzJUX3LVCP
osUjlj17tlody2Ov+OTojrFg76dvIR9S7mYhf4jqHQx/eb9saZMwjRRfB/Focx62y75cF+qL9aNX
v0y8NFVESnZkye4twzZ2yLmkjedgTM4NyApdNFcxGAsepSHZ1mKoiTBjBDCf/xt32Qp3SfdXIQg2
2sZvnk34Z/vcIMB+n/yF42qNussdiVrG6ogKyYBVXIg4r9JlvcfRqfrup+aH9OEeOGIIUB+KkV0K
GmS0kdInnEAVLRa+zVywTicIBplrNUOQNL91/waKIx/PtAoQgkXIVAjHccPRWGVLLC/Gec6BzFOG
d4AOwZp+XnYlHwnTCz0LEWttGdsTjo3/SDqP5caRLYh+ESIKHtiK3pMyFKUNouXgXcHj69+peauJ
nuhQU4SpazJPpu0/5U1pEF+rOhApuVq5pwXOQ8YD/U2wVKk88sQZnhtaRg2WbeoG2c2QHfODV9BJ
Bzrjs8D/qHRO/H2B9tehGJA5B3OPL0qbNyJNlzbKq+JHsSTy5lsE4inirSyuWKABt3AYg1sKDEbU
iHfCeFFB/FcsOOIcN0PgLpz5uXZfwnn+iNzxEPIU5Mm2hCBjU9IMJ1e4iCZb6j3NI2d7gpLEAzx2
DE4d930etkxxVIjIArAvu433FPRh4mI4IVrqHQTvIdei+yBwwno2mLos34qBRtW0DAqpcl0DmGkk
SkNQyijgNKxuKdA8OysPbk20Qh2hgI2fo+Iugjda5TT4dMtrHvpHT/xYTEHS+dDaRDWkzSvjiIWJ
aDMHNhdB1fcHiC+s6XFUKiOzLsJ9zZRtVC3zjIMKOXnQ0iolDZp8tIaASSlTcsDyTNmk+yCMNozf
6MAruGZ6/VuYPaE5AXQXUKsI2KPhMDg55MUtKalkoF9zeBk4HEtet267cKlMEBJukoaiPh9Zy8iv
ynI2ImRvHcuPBFqOoLyvakqp6TDM72ByViFVIDuzOCRJjE1TqlJ/kRiocER7X8PV412wBLyRcJ2I
cWgLMDc1Gkbz0dCZajXWnYG1ZHQu3DU32qLTYAv515mk2unqKdZJD0mo5Lzk3Yw4ZtZJ4QCaMQbs
p1PmYWV1zkzvMFfG8xDPFZYclD9kZWlaepO6f9HU3iea3wsVIlrylxok353wnsP2UYTTJZistdZl
C7TXy7m0DwNwPq8bdnrj8lXtuowljgMAPGMPjsFoMBkidKeZWa8e4KGOTZoOFMqfkYuGCa1Ga3v7
oZtvEfHGTbxPsnwTlmx7YfZdMzaPvWZ+siIkLQTdmfpuDE6Ssme6HJ9zeooSTVnpEPvqu3i6wl02
ISXAQhFZS4Kxzhkw1ae2+cvbYYnrbUNKxS41X1L8pQRBWfRSQn1fySacEIDnD0aztnppU05LZgdN
X8CAYvcZpxs7dzceFVVpsBctnvQm5Jozs76PGRnWxKaHAFvjMV1XAdEDWX6wPVitJjZRq0EtZaCF
jpij6B+SjGnSYsfxGMqHrp8K7cXi6S68YaXJ4ahhW54Y8CliWY2c1DDqQ6r/OrSotUvlWpxHloYh
bwkL80dLbEpn1Gd7Arpb3+f2a+pfK8Ir819+7WiGR72Y05sV/TFMxlZukU5Bjm3VXQVS5WE8g9oi
VY8FhekCDk1A8WLU1fjSBnNlMXALNL6GmPMSAmw/u1SRAjc1CfDECxp5eLX0F9iI6CeMkJqQgijD
M0Ok402ymOv7B9G4BrAV6VzUftVIC6q6d58TuRB3D3+axruLUMrMRH0DdiEqroL5o9vfKc9TYm1E
8elybQz7zeYt1cTcwyoDCUNDtYh4EZnBu9ReCjZrTNZVG4Qz5jzeI9/6qaHfDiVUzTDJNiYZHwhD
GtfeJngua/0f4iK38SjZspcoYBsFrT3fozWUix02bhrKFhRv+z1oJ1kNG50NCrvtsyZeZugzsmKO
WWDkNqytH++kOSHDfdMCsQOxd8kDCqEUXQX7SJvhEtvNgSLJTv6GUiMmU/LK84iErfcQ+TfcgR6z
zMjXdyloKa/PbgH7hEJdFV5EPcvKnkx7h4Bs86xZ5HaDlJxc7GWYwhLiw5gXC2oZNVJumk8qyGOL
cSOerUMEQ1Vgqu6Tkd3WcJruws2J28rUN8rfCNbqqPFzwOv0MIG3cifIOhjamkjbd7jJHKzGAs1K
yLUBqMUUdCeTz6gDy0r5yhpgZadgEdSohesys0hLwy0NT09ebftH8c8OwlraOrV14D6GAZgcG8ZB
erhk3CUCgWUiNNYi7zKe6D5RMky4A9k+DcCMJG/mdC4OVT1d0n56MepoyzJh7RfjreDlkDVI4rc5
Y/XIu0TerQ/FkhV/S7mNNx8/m7uXCLefnPqegz0HM4BptlrWmn/2Z4n7IeZ48A5IfQgYI6AlAARV
jQdN19jXtSvP/IgH7ZcseGLJmtcctWjnAD1Bo+7y2kmHN3M4zL5cFAFufdA/geYC2ADayMM4+i4v
FeJCeW/DR9R4YRNTBu9J3Ds9WPaWAJpEaciwrtEasMHRU42+FPO1yv72jZIODctc+ecO43rAToxN
vZFH/2Wy31Q/bhp3xxueOgReg2ciUX5kDNu9/O6ZPA0UC1NDt8cijR7MIUosEsWF3Q5tAUrkpZLc
IwQYmKMj2+jOFJMVljePlErlcotZNcuRaVLIlcewGmbvBaOxahewqUtigOGU48Tx7QzmXcr74A/e
U9ruiPrqdGJnX6U9bhNVeZ57ZJhVfXLbG/z1todMs4i9lRNuO3TfDhIqWnAnuVvIsFMuJ2EKCkGZ
UZkxwSZPC/Qs940xrYNol0Gxqv7a6RfdMZHIGSWH7VcbGzVWXP8l4lepcsELriojQoGYrPrB4UTl
ixjPzKNn0Sx7z1iLzFqP4Ssy6qXfdvvaFYuYIaGTSGaGw9lCYk/X3f2zhjdrP4QeAcvBK5bkp5Aj
waE1n8Yd9ggN5Zoa+uQZBzQ2rJxToWr8HS0RmQHMkdlnKR9PzntPqdti89nmbT0BJuJPBp0GKYXr
0J/XdQWsQqs3JkWvoQENLVf9mOwLV2Mk1CoW67UACeff+2pmApVtmDRXFJAcRfiA2+g2sYQWkPKI
/tTL9jrKdVb+gDtepPQPHM/PsCIhHNhHyRCiKjEB5leNMXlMAcpUbm3Ce+qCky6Qp0CfQnQQVBjl
HdIv+tcRKw5n5xYkyC5nMpZY08bCIJeb36UP7DbeFM5pyj9aE9IqPZ9ophXX8almvtd+zdrDbOKr
sCH1M/TAZ9fI8DEjYYhDuRw2AzSOpN9b4cnNBFJcuRFYRFLykNIUVbM4mTUY2iZgelaxEZHiyyLg
kTXQrbbLf9yVWCTKDu2M94BCm4MviUe6VFGfJjLHUHczDSye7Vy7ZpIUXS4x1Qv5uQpRsu6AMaMg
O0WTcpfT2IJVMvRLM0CItRB4MpCivCyYXANNPChbNmPzpUkpVIKiicP1qCN80YiWN2B2JHt/vFZI
MOiRkBIik0SeFTX/0Splb94qM1nX8bDGcIOMDTFthv2a3DmB3Ec/R7POeOxj+lU7CLNDUM/aMB5W
Zh6e9LR5HrBhzxaolSFiJIvl8klLxHPcxNx88zam8/GKdjkAoqzx5xYbv4FObTEAtH9HllRs4bBZ
LZEULkLWxi6KIvYTGmcBw0e0nSV9hJP+4eJce2g7dbznIQoYiy/TshUzud2ZBb9Ppr/WuMdTVDxD
HZ8MNkANMO1qQiPlfSkJOjmoJk2eO/hny31HIa0m6dh4wDutuVkETiuH86Bvembtj7T4yVBlI+Na
DciafgIiEZTQ7GFlRGtY7KrYSJnMZBumE0N1VWQFm+NjQvul5eJELOkyS4P9UP1MUXgM0QgNTgLs
/883bwliE9b/aNefbeoZjaBvzsm2fmbpvFAQpkIOC7VcLjVzUadYAkFZEawW+JBV5ZpZ4uzgUm2f
i478pZETn3Ned3hHsRhT01s90dczX3Lf3dUg1wVbrWqbQF/am9mZtglmFwkXwgJPVMIdS+BfBUqm
wLq0e2ZaK0D2wAvAT0HKMxQ4GS6wtWIXnmERVseSLl4SSUKMRj3cIVkxSmuCW8QxgVXcBQbKUMAk
iyCI37oRwY3h7JkAZQYys3IpYoYmsAIbnOaNc7ETh5xW3O7iJR7mnc+uSTJxBlc+u/Glm14c8zdC
hWOD8ZBBu9b3vpZ9ElKx6EtUIUxMy58RBXJJHlCQaFTFlKQavTjRLGIyFz2laHTPFCIjJ/6S4n4K
VgzaRixMKCwK50P200rXfqG4LC0xMT3h0NVe5JxsSoxoPijv9J2GqdRaNjc7bhYkoEl378gb2WAH
jyNGuRu8QKwzYWMk2LnIx41amJ9due4IURY9Ix96/OzeWYjauSmb6rmiJ1BopGAiFZF8s44WN0Jj
SKGJlovGo0XGeq6YOamBXm7kUAfI0qW9qopby/neUWBiRHcDBuhq9sM17c4cAlPZLlHGK4KIkjf1
LhUMDxReM085AsQ3RzgfAHgVvsNBMRVSPlPGbpNQc45VvJvhgPzBcWB7pieWK0F1bMqYtVG/ifAm
wjHTblXHAL9aKS83EUdPOkVl2+9Tyg68+mXAEovpJQkEXHx7I3n3h3G11fQNxpslnTmSmIpqpH4i
CNsPqicmiRTcI+AtwEnY9nQ8rWHCkTvFiw4NqFde8AgyPrAQ7wVztLZGBFrrmfnlIKhGIZ1khpJM
vWuOtfTGYgM0heefnzB/hsaRShHRlDhlHUc3UzYqXTaTX3MN9dci7AqJezEfSxjPHu15E/6JnCdc
Pvfdn0BiUBraPqbYHGnU9YpXoGfsNYwNaXKAXTwj3yxRmipjX+J/6uGBrPO1RlNak7aI3IfKS7mT
Y6TFek7bkR8VqiMwXAbxqiAqVswGsHrA96G7X1o+MzbxFyTD8wfQ3IXNgEdz0Y4jBGxcDCdoEQMn
Yok6EgN7jFgZmXArEJOlXEuPT9OUn+X0rq6mmZ1p8ReKhtDo3XY0zR2zDzafNQsWxybngdccmwuR
3bFiDVASvOa7JcEE2oYHupqjgTwHQiKvPgd/Ld6DBJo8x/zsr9RRwirAyD8Z2xX8NvxyS9UhtkG1
0A0s336NmqJsVm7xY4YfglcH33ADydO62f4a4mnoYLkK0aNH/QYJUeozI0BcFfuffvHbcN8autqv
+duG1pI3AQ9uCJCCu4KVET+ecTwW7FZ8u7CXw2eD3pndu8dlUi83m8KiM381bgVccLAR9U0/m+Ax
F8x2dxlRjDxadEisBEde9wUPmyX0ReN4K8HCciKSDClAlzPt9gGijH+uv1LFCrCupxEkcEibWJOR
4bcbMxqvun2D+8nTy/Rhjo4jyx6WCOvB+m6RhbJ/y9Hi+f5ZM7UNt0rIV2sxl2wwEKq6x2ujFbT5
d7Bgi5FVsRZUl6ZJX6ra4Ob8MKlMdJBupSJBIRJuEvPae9NJzcFFzGxpmu4MOHDJocnQjWVdRAe0
sLrJmB0UechwDczOscd8MPICYO4TOC8mEVo2xsMaTqdmN4cYVq7hUZ+5Zb5Lp3WR8zizFH8SRnnJ
DfFWGz0CHJdDpNyMw/QRZgSgqlF+rRMbDxQyoo6a0GXVrQDqQdMjePDNMF8OQXHWcuSf1rTum2Xj
P3Qv3Ti4z1PkOYOFS7ZiIAPvFr1ziWBIaTGBzPJ419bNj8ld85iKxrSc6U1QjiN92iCizqAZGDc5
0H078Gt9PAsyx15JMadTk8092W5EUcQ6zx0FHJ5jnE9ZppgmSAAoXNhuqtkkLzTpIfXRWaFW+8kJ
9qPQd11D/HRRIVyTO9LBad8NZo4ECadZvndL5JEEp7Yq26ZnXdXd+ghft8sCr83/D/uIgX3waBTs
LrQguSTDQ4JBm/TPsTe2Xu+ttcp/bTDTae849iHt8N7x+Mnj1tbeOo+9lSjeyTR3KNgr+21Ed5mT
+EWzfGkAzHUbHZhgF3RMMH4VoIqXJwPxuc3XzkCe18D0xKrbo13Fb5ARpWn8M3TUsjmlEkRGtsop
1gk21e5XBLa/ccmFocaQACEayiU3OcEwu9g9y+akwA8XfJRt91TXf9O4bFy+AubL1hDuGYi+BoNc
KzQPAe7gjGyKE00N2A0ePfLfjrH7njDf5nYdRb2sY2vzH+BAa09RiKXKxK76O3A5RD3tZlacnpAP
q39GFz+mwcLG9ZTA522OHanAhsHOtejOGoC9monylB8MSS91rLRqXQObqYdLT+mBP+/RcTA4KLE9
gggK3D2sKbeOBARne0ffKP6LkFPTBRqBomf2mHzMPS2j9h47fIG0hsrKyP6vqXUygr/d5DmCvDAA
4g5Pk/auCBU1qkNFzeldBJoIlpxlxL3duQiFiJKBPQLspGE52eaweWhAWHc31Z/JBt3/Mqklddpa
KR8J3W/YRTDQZliH8A69YJFYdy3UGKOFi5M9JvhLeUg0E5wczirtfSLF3YlOlYcvmhCqglo8qhjf
4ccinwJNJtOSkcqZt/Z/ihDA3rNAAZui113HEXmKWGMjHCPDUbc/XdT1o/GGpgPULj+yZ2cF7tdl
yyJj+21gQT2PpvrlmFvr+8bq2AdOTNTV2wawWYcOQDvYwbcTOjcxahvBADl9GEpezd/NcokmSd9I
7Z/J/jr1CHqL2Pp2GMCKRyDeLYsaFaJe5dkr3JIZqookZ8DExsbiAS6aaB2J4EMT7kYKixw9cnnp
pPmoMKJZ2FlbK28OZtOoBj2+JC2J41129nkoQJhCu/yMUToMqEnS6NE11FXVWab+ygJ/OYO3szgF
JiQ3nfGnpdvaeY4Hvit8HQp7JnSOkBkefod0uIYcFQ09sVT6tm7H35r+MhzMLcvalokOhehosvxi
UsBql1JgofvvUTqvCtroGJVDPwTr4r3SUHMVV0RemCMR5OQOmARbvoYZR6ttptkC5unM0BpWHnvY
Rm9XU9Z8tbl/GZl1p7n1jDirXsUOgc02H3lQiCvpgWRrT11cnHPLvJQsJBqhLys+e4KZLE16Ijeu
ehccDaUAdkAueT39iICqPrrgJr4cwN1tCzQl0bYx9rYeGY2D4aQ2jfUQf3qywQmxyl0NNj9fjEZK
DUshTK+rKkacVfQGOYZIxoV8BrrM+IvvNWrOTfWqvpWsIxhCYzcUCmcPhwPEGOYnJ+d8tHclKwiC
wHauEFcMK/9Gs6Obt7aO7+8Losi9slzHPUl9UfClmfUKucWA/sTXbZgRjNWC+qZKFJ80KacONinq
JLXq+O8i5sN57AmjDKuDCO3NRk+njyRAJVxc3VbfanO+MgvztaHN1AJWAuAKWkQdDqkBCElvufsG
9Z2d298cIGsv2cQzifKca6zXH6J9uL4g78U+D1F4MgIslUW5zwXttQgZDkerFruE3o6oy4Y3rWHL
kp4L9rIGNRH7X/rBnDr3rYCLWoQOXHrVmO+bdOc+Ko0DFiKLyJ4LXM9+/oA0CPlrllinzZn66lGa
eG35STMHdg2CMW/NjRyAA0J2GDVGVC40iE9bIkM0qZp81iKNvW3CvY3MweUISe8d/S29CXlh5Akk
AIeyPqLI15dmP6nbGKGIVNSHECLWtWLZPNAtQ2zHjlusZ21Azo2IzQaLA8M6MBeOoO6d3iq8QrVO
WFDHppoZts23wxGYhsEiT98CE0+m6q3RCQsLuCU7IzkFz20Ol5OCzGA4WBcJjE7ISc3AkgwW1pj+
m6ilHN9bYcmLoIhrjkdvQ1glSoyQ204baN/oh1OsXkg3UZBGIEoqSDoRyh2Nm9XUT2GDaTr4lSEg
oQKT4sm1wABiNrBdnM5jBmYk7P96qbZCb4UKtipm2vdkpRY/aphCuBmj428VgJZCNAgouAlXyO1D
Vt10w6RkdGFrQfS5tdCgEo88iJEJQaYtdvQZ6z6bTy1sCJqp3QjxreTKzJkORmXcMqrnu1zbdDiW
fbECtIkUujYBAx5nybHvtb2dlh+mX16ReS6U4tIK29cwvdqK1giqI443DTi2MkJAb5/N8W40DSzE
l8F/cyUz+pv+3Cx9/VWp/ysPWwNuNRZ1yxYZvSDRqMA+23IKud6hcTuEAOi0MHUXCkKT6+usx3bf
IlT3ghNFmJHLL1HolBAWEY9Ius0SL0lurOCK/SsxfLuV+ZpJ+iKK1MzvF+mg0dBBMvepckE7WreG
FLyJtDUURI3clpJV7dxtZ3lu4QtaBemYWz1L0eTLA3o7sjI+DNrOJLg38hKrxGBbX2KiD4BoFJlx
UBljNjpUzTn0aUs3l+9ynGkm6LVE4OElRRDbcTvq/G+SnWKudnQNHYjQefYXMq1oY5xPwz9neldw
N7fe1bxY5sZbuj6na6htIy6o/p9ZJDnllQ+9As2+H+1LxMVO0q2SMToVxRms/d5N1aubV7zsY/Vx
rgXBCgTWnsVU7LuB55YxD88RMUTuqrVdoHyY+HyC2xITKiVNfsZychqAHFv0QIb3avcpPJqOGcp4
CSvJ2gggLjI7K7hls7FlJ2AGW4Oy1AWMMIjuoyySdfiiu8a6wfzhpvdUwcod9u1mdkkEkTvGlnUn
ZTCrF5fdt5Tmj8+kBuill7zWTbi1WArP1nyz/BB6ULnpQcIU+Yfl6IdgQPkMpw4oIzUB8yFtabJD
iaKOCQn6o/yv6MtLkudfTYbGmds1zZrnIne3hiLckSfZGzu8kGvQUiy4nfJWpcBD3fZENN8SP4wZ
k7w5sR18WA2yAhOgU6dbb1Vrgsh4IJiDvYNDTiy7OF+8i9hY+zHarkbzHh2r52r2Xt0a+co1givk
JL8K/Ks7ZJQ1Rfnrdoj9/U5e9IqsFGQZsbCfFamMjBl6aCZV2lpGH+0wIiaOCPB4m4z3mu6Gj+Mm
r66G3rN9dM5XhQiLETVIjAg9uA3Z+we6Ea7hp+lDzWASDbFG/QjVwZtgegjh7vA0w+fLdYe1qskK
uKTxYTcX/sTGHQlskTYH/xOCJNKQ+hATTCDwAxkOcn2y7mT/W5l0vV78GiUv3vwImP7r4OKHcQdE
7oklKxKjhuwwHQH0jCyFn10UDCTRrYXo2Av95oeEHWRHOmGyaZedGdwtOqn/NjkxSyMC4iKcYhqR
k5hJE41rXyM5KOUOPTDgH4gq9nujI9WmAIP4T97HexZvLVi3Fm9FH/k/DGHe++rqHXmzNPIuFGUU
ZPNAkSwiRBSyucsMxws7u/KlZ9cWqJZ+H9CEz+wKq3ELjEyrPmX4F0ADbdv0NeM3tQXTApFvfQey
RWofQ+0tdD8HkiFwNi112ExsB9j8my+Og2TuW/1kPpMk3yuOHmLaeuMdJAtYirMp/nsibNwYmCTk
2ByHzrlZsGNQhxMph+s88kiuhNGRoF1KdQyfD67YUw8VnXSHt7iV7yFzx6dcMFFEwJQEzDPi4pjW
txI1l+txzlHdyF9ULbbHF0CK5czdPunlK2kNN3scUUWIipTGjpk9oZ5u/LAJ82V6aRJEYnvcCZgy
B/crztnWyIk1bUo9AT50ir9mNmxtLtDKQpQn2dqnybXpfXELldma6b3tUAePvxmSvdw7BsanB22L
3UqeHPua1CaQiuaHke3pVT3ypAtvMUDMeBG8gqrs2acxDPO1qhmtetuAgsWEGsthV+NYKzvgtPiU
p3xf+3deKmb/JsaHPhAU5cCha1a+wfZX/w05DhsAPKwZTSSqpTez/kIWSnsXtQwXy3Uyyo2LrtZj
tpUzbg28aqOP5k4PYlDQeGspCm3vXRD3IA3SOsLld6jbDCWo+nzWHczg8zAlNlLeJsKB7M76GfjM
xvdkmQc4wMyznqJ/PbF7CXfjeG/aR1N8GoW3iet/IUKpuckQJDg/RciwzkmHG9TPhZn1lzwqT3Mb
Aba6dGn4KmNk8poR/s1tcqhUIKURh69Gj+vBBwJnRNY/0nlO6extYOzzYpt4cK4aKUnaQDEN2hkx
A/a2loTCyKE2TAC5IchjhNDrJPnC7LAWsfar5uFZvG4sj7zvwzR5/9nFKgR6huZjV+hXjc0Cfs4c
Itqi+LV0x3dHIgJ+n6aPMtpjf1PEL+fTDJj2lXZ5rBhcoaE869xMBo6yQRhPIaU/sZeLTL+l3Z4e
UaJfpiQlMROgev5FXYSK5oXkgy1ZAxEtqmcV54Dvq3JvrCIOUucNGxqPsUo3QfvRtvNSb3M2E4Ds
GBoJ8qRs96PSrkrznjZw3RmlTy81ypjCZ4M/cs1lsXUqRcL/yOtPKJCVZDibE9yrWTvTnXF6/GOO
086bNC55qX3BUWXay/jGaC9lJw/Mx9mkyFVoEWY3T/veeI5FhnkZu1TjPsKcpZmhUEEFU+j5JSVO
ziEhvvQFe1yWPZO3NgL7OUnLh0L69f4ns9AixniV6Qfq+udQv+cotgQRLTo+s9RtLnxlBZbiUIPS
0iGNyx3+QLUdeRja9I0/X6BcCg+7iMGdMWKhTJU4AwRqmFfLV5fzjr3J9F7inwkA82adSiNZzsZb
0Iul6+SvagCg8kLHmfHdItghcJgZlMz879x8adm2GSgSPbYuCWpXmwInkxIohr2o64eR4KO4qX0v
eIOn1mV346/VZ8/598YBcB6S9gEvJuIEDj9qAXyWWO/5oFublhdYrMKXLw3dYk0Jp1anT02dDaZG
4m6U+/ofnPCFl33VBfrp4sRGlDijRJGfdrEu2Wzbeyr3NRuqgAdJLxJ8Zgz3AiIBDY9BsaoSmCKF
PTvofx63Ss+MIzzaQ4j1Vq5jzz/rMyH3AqOStgwZV3pzthrYbrS/Pm9FBZ0HlmLwtPqiRk4GgAUx
dkhV12gbJuonmwYTE+SGiTadEWES2pvZoxN145cACVETdLeBJIxkgKVH4cB0EKtL9zInhUoWVadp
Z/Mrxr8q2zHFRoAxq2NvHyrziJOcBiZLEi1PlVdgTuqL3rneE4LIvYERCBGRjSm4e2iWD4CxzTjw
JrnUlCJkGPLfKif/ru3NVV+D8ILxZybtsoram2XSZiRNdIUqQz1Q01ExyODtzf6xh+jG5JPRDoBS
rMGul23wypQu+J+WESjO2si9RSVesGbYkygUopeQWF+sfuvMHFo5OqHY+LMtvvq2m15JvmW0oYHU
MhEWozt8CnukBnqzjqYColhv0wwx7/cYAi6ax0A91FzVRJ8F9ohGzbkRLEXil7UY6Roxyk7oQGkE
w3F/CaJrBewB7Sq8HGszHaVx6e2tVb0NHesyf4MJIAxZQKqWytpNGjdCTF1GEBWFh2gYKXlkKJpb
mzMcKK2ZyJc8rjjMyB4mfBK7MjVv9zxZ4zJmeZIK7doFrPni+BpXpwEvtDnUxygfj3EJ8qMqQG2x
L614MTs3bmiupn2KmQeHVs8JT3IvZj9/5ituDVoSDrxcf26N8dpHCj6UpNDj6JSQiBVUCTpYdXhB
MAewu3b5VU/mD3fUHnm41YeBEbExLIy2JibdP0WO/25b9ynZpEzd8jhYDtFId21FPznHrPcxpshC
oBovpUWSJJN/Cy5uac2PfoKSQEkjHx0jhHtOSnHlcfex4h7jq45fqR5RF2ff6vsPWc+4+lsTxqge
zE2HKxNbQ8GbpoqaU2c73yM7BgPX65Sshcy+h4RACS/F2b0OBVgcs3x2iWboIXTnIyEIrM+ykfDq
VWjz/b11VX2zcf5yQGVxfPaJlZjs7wZBddY/jyJ89CYxCCyQoS55+5TTpAIKbyy3yb6Cae7mwdLM
5F8OZyWZwQS++tSCGk+i9TuiQWIOipovQQWE3o15i2J2RsVWWNRiOJ+burwgBt+ELGpYti7z0nwR
xnszQYfRCTgt/4xqi/quQ7yjoJo9awMPq7Wx6ygzzPhFtbtjam2R8LvNH/HyT0BfYmMfo9XX+yPA
3kDyr0E79L48ibn9K8wpThko+z15GmD1xzC7jcI8O5XxEjgz44T4taiwIbawNtv8xyHoHHofxpuI
HGsIDj1xNjk7CnejK2NQhntlJCUmQF7LdO2Wd8k29ftdkjEfRIHRDs4ZL9pynNmBdUAH6WTjEMgn
hiuq6ulUandWvFGxY3NnlJsh5LNov3W0y1kyevlrERhg/ctT699cKTH2QH2mrtIAOU7sP8xiVbjO
S1BB9Qvm6UMmyEtccx/ZyiBMXgZS77dBMgmoJcttufTscGMbLkGfEypI90fvgbX6L7W42OC2YY0q
4VpBwIS7dOSPxtBMUaXYuLi9tVKCFZtPMIpzFB34t0jGtdYdwxFGPz6/7iTcg5Zo3z2qmt7l+BDv
ef1mlgTG4IY06A2Ywxv6jijZkuK5ATHppQGaJ/TOaMmatrv0LIrcSWJM/Zj6izFC+AQjMSNoPADb
IpNcbiL0wM1PRlQCTTlhEChokfK9iJQahlANG4wAlO5rG+F5ys4dSzbl7jREDxSQKzh+utQzkZJU
eBUyfJIESFN4yl13neEKyHztXxQWm6S238IAvXzHDYUeMWIs1br90kH40NXpR5NHO5+NrjWSOQQl
vaAFRfzSRubCbbe+nqwTX9LjQa9rHmSE4oSXrD3I0KNHjvCeoxIh41gX+noasw3GFdvlKeWZjD8G
DcCuWx/nMr/mdgW/uhBXGRkPK/lJjZD4B669AGhcadAEq8+s+3Pzg6NhqMWBnFlgeAJ/40uem/po
oeoOY+SV84D0MAPwhrKwpRCj6o7G7wG3qaz9g3QytnnQZJuFx6W0uhc/Qj80NNQrmFb0T1+DK0pO
EJGui4rveBYbMZIvNhlLhCAIENpdRofVz3TnGMsQFV5ofmedoNyG1uGBbacYoBjFrAg9NHpqRe6q
Jad2D5JsN9O+cYszhoY+m+xiEv0MkCUdrqEa3ylzkZ+w7lYdywCzVgg8PKi40Z3gy2J4CCwFf0q6
WCAoeuqlfTBh9BW4gIP3qCseuO0C2nf8aB1iaxbHwyrQdjYWfTJhEbhecmEddO1Up9+NQD5WHzOO
jcTTl1w2v8bJyYy4GWDWM5XQRl7DyVEIfWs5yCsZhvbmV4Z5Ox5Y+RHH5YMTPHceNwwZKTGs0h4/
btJHS0SJDH9ddC3kHnAO22P9HNTUk6ZpnaspR0gO533rFCTnmha7TSR/sFFIohGOPEGDWiVBTO01
nseOvxz8jiz9LfV2ZjxPhow2PidAeIEjJudoqv9lPpmIoXVNMEZSLxyVhkHMHHEdlnZENACuqSRK
Xa5sET23TGBC0/8r3XzZ2+tJrIPmUTggdRiQ6oyec1Rm+mgjXsJlZjcrPjEgAPfoKCxfdbKCU4Et
llmLw7CAMQK9QXTQkXixmu+5RKVzNwl58T2KYPc4R9ktKf6O3QsLpf7uKgdfv1cW3TjRduSXnUYv
/nEaxh9dqm07kLT1xuvR3LbdNkRKMxHakPJZ56k89XW8LG3AW2wxfHrIrPix8TKMWXusOKbHwv6H
30tiSeJ0QQCg7nwgHsyNDXR2AqW5sZ0gbzFY5pECS1i8q3yFUmLBGKDVRdhr6AT6R4/wlf/MCH58
nLgxJVEKOhwWAhYRXnsviWYtZ+bkznc1LzQJXVquqNUrDFjQpoyXMtjnKtsZ34LE/IHtOl9qOfyi
+R9ZDrbEvGhte4szHvSRB9+Op6i1L/9BZzHgeBd126JpHbKHCVDKpRm0lLLdW5Yjr1U6J/vSIkgA
eAuiIoo+cv+v7dC4knUtv4uYOO5XlgZIEM+SJD4HEg+JRNP/ODqvnsiRMIr+Iku2y/GVzhEaaGB4
sRgWnFPZLodfv6dGmofVrsQy3XbVF+49t0+2IWxRJgGgs75TSuKBEILAxtovCSAINBcryvAe8vyV
s06QfTBwG8w5yWfNVx7cPHluou6QdvRw6byLs/bT9YxnJp/IYPzjENe7Jk62ykRajAAE0TBxaas6
yjEJkTTkUv91A5HG70wBtNvGjJKVpX7BZuvaAImw4//dVXhcVYUhEPzAX+lV5F3QLm0xJhPMBP+N
KEY5b8AC/DPyLoLG2iePM8X0YE8jxFRiCvOf+m6FNzUiNV6hC6ZOQIHS1i+Nt0EyaXXEQk/E0tlv
A7m7zi8Z9qP9qO27LsO9pZlRdHOY1Ke8Z6FFFnCZr0s8y8qXpLJ/GvNL5xDKy66JLM7+ZMT4Q0FC
7Ovmt8iKdSpj5prOLoymzZBZhEOD0GaynaP+bfx95e97/rKEDD/HYmS/d2DC58f/ZcGjkXZ30yp3
btqtlHduBhJ6y/c+PYUsCjxxyTgv+7p+J7N5jEjM4KS1jReLplLrCSIz2y328m+0i+83iU+2xmug
hh54+eKdKUhF/cKy3xFn1n27/nfU49K19qZMUC9CNSYqMZhjsm4INojCA9xiBCb+NwNRwlfBjmEh
qSnJJAR102q+Sp6uhocdrIJ1FfwyXC199Vicq1YrW/VvtRDeu9wEuQsVEPKc98nBKd6mpD1fNWdX
Dscl+E4XdbL1+pt1WQdeQ5jAh9E0B6x0DAN7HSyXAM2TmPJjNS2YeMdDNfF+OuWvFXafHvswvRxY
tOkSuhc4dzSRicCBD9IdRA7SaweVc20fZu85k29pBy+cjBkcafqZLPNujchvi5JpDdKYapCSsu63
0fQRBJc5YWbG2DwJxV4ErNM87LEwQpwRI1nFdBcff+HfBgTrQYml1UmyI2Lrbcf5KtCKGQvMtD5/
CWZ4D1PGxsZm2YaiqT7rRq7gdYxPspSf9Cr7PrJfgwBiVFADH82ggHxFaviMHPcQt87RiJ03HKFw
UX67cKfQJpp6KPtXc5QyEBGNCcbDi16EdwI4lpjqNGPxXdr+T8A92MjiNJAgGEXi7mJHy/9DmccE
O9y0tUnxmWTfMoxvABBZDphkcE8KZ126V2H6zfT2DQX/bztY57o39yOq0SqEqRBV5baW05bsThUw
NnURD6j4R034j9IYO8IwbPP02xPYBsa6RHW2rgg/y9FYth1Uz2rTMfDQ260+uczghB3ejhJrQ+ik
OxBJ1NvovjLwRV5I4s0XRBADcUadPVtDSbEJLAgiCI92sa4RKGfYcgRyLqHBkRGgtAbNF6dqc+b0
v5kFEQ/m2bH/TsuHGTcbN2CHg0bbQNub12BZSGQpbbWZIft5IA/m4ABi39endQoTyUdyhpM3JGNs
5Nf0gZAk1U+GsyK9+m17lDMIu/odbnMw0rC720pAj2p8cZWls7Mk4MoBoRSTtQldJ1ioVSv+6xQf
G0OibLxbyti1sPCGJV7RTGGWWkXlp8J/kkSc680qPPJ8Zmyli2S4mfBSzQxyPUvTmSV4fg+kgO/A
9mMat0VjMDYHSEwU1jQbq6I7IAwCG4K1Woep9izxqc3N/FXDMofiyzMgkTIjM8vzhE4ErQOYniwU
m8LEC9/mLARK8sH0QCI5FdjazELR6GAHRrbAzHgpUOukvy6yPw/+n0sWxmQPD4625rf4GPAn2Yib
mrey9o4ugTotuiiP8pSJ6MobWOoT11BoowkTRsbgBN6r6rpAQgGFq6BvFCQku6ivHTb/oDxXJZyi
wvxU892qgnVDLucxD1gSIaMriaBIv6a6/1Pwv41Vho42f6wjDDXF8Gx606UQJHUMR9+o3+J6OLpt
s61JHUV9eCjIU1hA/9gJVs6WGh4WYQGTD+ezAPJootMVP307MAQtDwktZO/n8AoXvisN7RaHWp+c
PMosLvS3QIxORX3Zlu+1+uvQ8B0T7ks6xJxMlObYcq1jnV5Oi9pF9k55m1DuUlhIFgGXEFdsxCZ/
lLpmrHYNeghf3PWlG8OacHm5YariaaNw+ivzctsk5wB5NUC/5hQZ79L7jiD/VqcQ8S+qe9hp9Jo7
5xgwL7RBk3nokGcGDmXzm5ZPIZOAitUQkCFyHDt/jUkBTQ5W4eoNjfTKBt02sysCx9bZ24lFLF6C
Ir/16j65F7d7j1rjbbK9bc0g0wgYyhbbkUFHydlkmNH4YLLS1YyE9Iv9txFdTGZnSTmcRNCeDHzm
dCYpmT5h/54xPzEM/2z00UGO2O8jxTunIIg8hJRWOZvLCWag3rOnbYd4mXYRBfcixaYcmpcInxtc
KX/csK9wpmk3oRsg25XZFX4BmFAlk3PmiP28cqOr1+N0xLYyJi6xijn792E1+hU6aKo/69xLDOda
wByCdVPxu1t5B7JlN5WL6njoOrpa9P2EEni0D8R8Ie1wHoxPF4AlkqqXzHuxaGO5L9LPToAmRR2n
rCPBnXkJeOCk7AXbhlVtAz9lP3rviW83vZfR9DFGEcrClx3xRDkVCjrmSR4ODQetUY0NGRxOyfgJ
rfSQQpSxCRv5aof+05tfBDeq2dxS4gTtaDy5Y7FPawDcBPwyw3OYth/z8JfMc1ab1r4is8Kt8Yc7
0TGLlofaZ1AgQ2dfQKabMlqbNngKKdGwaFCRWJW355moA/xPIU6n1oBZhboO3KCP5EMw/iGJZ8oQ
I4BVQ4vkE4VZYenhGupQ+vHa7dtE0b8deHAqHyQuGQw6ipwxGgKdlIE3LtmSbbkql3vEy1Il3jF0
L8YIeODmN9c+/igSi35FbFViP1g3QcXJPPjouJKJXr0RVvOU8FhAud46na/o0Ly1fnbKGf0aceg2
KUlo/BQIcUkCGVz1fPgVvSZEGDRfFswVEmvJx2ut5Ogg/lLIyFA+jJCNal8+006ZwXFqrUNIcGnK
5eChR3eIezBovraNXqlYzskJ3X/K+0CgeFjOBStJ193pZQcgviG7IlMS5Y/F8lxaEIv29ghfN9tO
+YdgJOSzb4+JPJnVQU2PhUZJobVuv7uWGoiZSvGsJRJ28qyoHBjm1qHapF17KTu2l+RJdMVfFKS0
m3rTqLUh+VM/ElrusPvTXh59DEA0lZC9XOdPz1m1yOpAos/GRB8+ftnkz3sQuxLyfcy9a/+UPp6V
hFuIFyKLDrzNMTJoYgNhKV/ySadv4+yqqA2De0y9JOliXdzptkTMseXsZgRDigFjG4e7RYz+tkR1
b8I8qJfx1/IoqiELUePWJhZiVuA1r3TOMM5S+0XDfAiCrJuVrRdGbf8cZibP8aYMzJ3M22tmCKQI
ct105iWHQdTLc6xiwnUKzOvTAfzLgxk/56a9NwZkEbaioUUC4zKZ8Gfr1wzUY+rzDhnJHex05N3r
8dGgCUeDgqXHB2pqkpoRPJuIHUVAGs33xL0TdsExaPGCiasJjyIROm4bBj67g6osniaj34ZWfFO0
AFYy6oPJZR/TPDZOc/a94mRzgqWRce58b+t18lqyWBTzp8vpaqE9iweAzDWGRLsXw8ryRx6kmbZn
4TDvBtxw7UsoJZZHbzn4iPlH2CiT1e8DRDsEtAa3Mc2+ytyYHxJWirUI0P0lMI4c+nY7z958L0Ae
j70/bza0EIw/feOLaNk3Yxh2s2TnziEhAADbZ4v5INH2ltlcpHReE65JK76Wqc+aFl2GTF9tcA9h
520EadweHptiAu38k1RIW3G3m9FPIfojIryzYiZioHDV5u6UYtlp86cxmf/qF6QaaQGhL1XhF8Ed
JQvX+cCq+JJxF7VIdIOQeMPKOB3M+u8obm0/r8eRLnfapWW/m7w3id46V/Csa7I4EbZ08uCZ4dln
bpbQigqtGCzKW0cOoMX6g041rD+C/K1EFC+cxxQKrYk+AB/zVjoCA5pEusv7NpTT84xzcEeqDvr7
lMdHiJe09leNinC04+P0fzqPodbM1YDUdqifRjfY9dm8Ib0rZY/fO+eRwYrC8TrWcufVMAeA1jUj
8AuysSskfdob2lEKeS5TMvXS0vWXIbSVp3ngx8wt8/2/IeyALnsS1Ye0/3Ij3ZZA3Kfht+eSmqy7
uXxMWYMjwNywEXMTe+fl4jCNTxPihtBmnEgcJlvXA3YxxtIbaQ4A4kCnCZsJIeajkgFgSxAil5ap
S42KRozFc8eX1DwDSFg1oXZr4X6EZ5/0/IJs73mr4za8NMCO0vQ3QhEGR3Tls4cit6vjZmcTmjgI
ujeNU6wqjNslbONuoZudcCIiBMEJZRBQVToBVlU6qrO//LTsi2ej3ca4Kl0b3euPUb7in3sI0rcf
L4vXyPw3aIJ5kl0OA7bmvPxPLZtGGb636bcB0CN50aWqh0MEILxviG0Jg3gOzuCym5rxJqDaguJf
m1fxxZKUpjIGft1rDGTDBTmEyjwLFl794cUaWKjYJdd9y1gUQ0277Mij2ycd0CTF9VGdmQPO7xjE
cPjip7Yh0SXhus4noEyvWvqT+TfPM/d1V1+VQ8o5m90udJBVMgppKZEkFU74a7rvrjGt++pmeMXe
9LED2XsTjfmMdXuK/bXPXTAJKAXjn8RLr23FJsD2611L1JPEKae/4yyZYTNdGZ+yaQ5TssTnaYN6
cKXQISYvA1mPzFQduHE9K1obKTVax7FBEIFNAwVZliTolpZtGKid33jPQxfsuhQxYvLHYViU8Vk4
EMlLXnuEpXq+tPRyjSSRoJU3j21Z+S/45qxXQhIFVcQCvFBvJneCA3zPjBFCIXwpIn5txqh66Dfg
zs/ZItkoUPLi0Ly1yMhtXM9TRuNl/FUNHikE5wE+BWc4tYXcpC6pyqyfZfHcko9Jy/AYePznQRu1
w42gNGpwIaTsKtoSlbVcHqK/PvERM/DM4YOV2extmr55laO3XxK5DVISttFXzVZMFgfkWtiTJQof
gnUpD+utidIo6ml6/XMUvJQWTNWXmrYex+KMQ5OTFXCbRXk7UXnk5s+YnyOea6y1zHd1mKh7J/Pn
TrjZrH7T+G40b7UguBvSG9ehzfdT1fUGwdS2BIETW8uB4kK/mBsmVOwkvXMwnnoOgwu1UBDb/5Xp
eVQMUBgeWYl89NlXVgljARIO0BE/dCsTQF7fcGaPy94jorry0TRh6Ce9ad3nH2kMcSB51T7GMXsW
0GSLV6QN6LWyL4nKqw0QpOOknVmRKQJ8XcTzMG862lUkBTgHGJLSjVeU+wGUjNQOdKCXXd8z87tr
bhMWb1RUKzF6h1wy1+Sf7dZ612LeiHpGRSOotWwDAzDAbhbM726yL6qvunsPp2CbayA4B2byGGUf
guFBkf62ImGHwFoDWYHBFHrp4JN1t8IqXtmKc9epk2qbHyueD2PRcViZ8mz2E7sY9xQJIgl8lp4+
6TCO+ROPOiMQA//MvXDlDwkKMwLkqP4zI9gaBW1nzMqzaN7cpd8mPbVvtq/a61gF9NUfVWiiYfpm
LIGIedCQ0cYHf2Z5L5p5m87s/K621bMHVE91I4+NUBff9/bupxPXR73bqpvgUJVARWKNZn40jD3j
cAjEOCuxyeN8sRAfOAz+MxAh0kAt2tqbmnJplvuMoshlSoBE6Jv2ay00cFwx2SqkjhH696EbMfDv
LPtDCuceg/x+irBgWh5XhMOggy0/KTEUFZNNmDIuijMvKMQMSckHIa6Cn4KgpgnVrl38p9YjyBeV
ECjyamHOY8urO9FOlbq3cJuWfhG1dgdszW37jWnE19bmfW66AcQO8raOlA9zngBO9I8+TfkS2uRC
Fc943TIYbFbB+Pw1AXnZlUcYn3sIWI9DJP5Ly/YjM8pdE/E5TYf2NiDZNE2oqwrkbfTsBDOBDyF5
CjabasfGLh0UQUz0r7xFQh51CAbsKnJlCa9ebhXS91y5qyV71aQTYRAVxnQtLdxPsycbIcBr6eL7
IWunIHU1GMMP/e8rxkdF+BsUxcksfVaCJNMgug8NEqggzIfIwoeDVvn7YLxN2qSUqvthENu5/DbG
t8jYG6BXwpzPDzsaRYUxXmet6LWiR1N6v2lOl2AV76pxdmWYnwaBxb/Va07YbClTlKHY+GG+N9yt
/ESc1Ia7ASSjqGGtVWeV3VCwWqxsKTvQmCAEQY/hlbBf2nndue84hrK6OizutNVlTm6DoDaqb9XG
+3765Go22eFULWtZZT/JAhx/Wx8lZiIfgmfASWWdY5yL5nwIQTUYENoVOuHW3hcEptobGuSHLnxj
yeGjqzQWflbvXzqsE0sQIlfHhYKju0wtskRKeMgZQtR+N0osmObFSS5O+lIX6mLTF47jpUmuThA9
8/wZSkd4bKrmp4BtnPQkEjn81e84XSI2OWH3MlE4WtF7C95rSpObmImaZ6rvFIwHAvepL36YYlHI
WK9LPl/B/gwuuB4fpx7ZYVRuIvqpIdT670WX7yboZmQgEi+E4wx3U2vu3kbz5pEFLMkn7QDdsSQF
32zh7nBrufESb4VqHd9S9og58wHbt3wvXPvYV+zHl/PIE4lRc++boC8BqRbdh6Lcq2HQKW6qGUCm
cNP9mIpdmUTbiB2wSxZTT/5TMnnoa9B54DoXGKlaAAvutfYQ2aFDaSYyHOpTgo5BMKkSaHyobBuC
tyh9liLh9qeimKF5pG8ZP6FIOJbB4nW7Tut+F+amKaJ5Dhh2XvGIdd2/DHCg3AXRAYWTbT3pTYJy
fzH1mrP/lDespw37pI/6RF2553I3XJPjt8AH90K5n1LOERT3PqPXjCEGXuM0exFoMfsny0DN5SJn
MW3ASE9J/itw/fFAMaHhe7M+IettO3zHJS5E3SV2vFdej9Fw9A9tEm7JgN/7FBqQDOFNOaho68Zh
0MOIpsR74STPRVceGsfYVeH4pPs2fhDkcnh5wwEpJpkEnxUtryYBDmfmkBhkNoEiVl38hCjfcPSs
8ZaRPgMjSd9ukOdkHjyhSdUC6Q00rV0IdTvCBTeE0S0biZph7z4uW/4E4mfG8ptmJVUtbYMghrja
D/CHQ9JUIDppnOeT3fytm5xDyj4Z5D562Gqr9BWBFp/ssDSMLgitarvHHqOyi46o/8hC71y4A/CB
6GBwZLC377humOAGrU1Eh9qnBITHRBz8MuVLlu9S3nMu+RhVvrDgIL6243eliTezYHBWr7p53IT9
voIaEeEVLr56kZ24XbQOnlsjF0d2nU4b4B9Gct4dJUbTNoi2ieIBKAnw2S48OoMXnfOaiNBaVS/s
jYpu/CMHRMlWeOKuZIWqreqwVdnaFhFiJlLUcrpXVpxx/zkV5OdM4SmJmeun6hjm6nFBF5F3d5CM
qGoYJELUaZwU1hhSzgkDRnDr6/40WPXB7jDqjT0JccFx7i3WdRMj9W/PvEzLVaoPnsRrV9eXnD4d
Vek8PS7510Qoix8tr8JBz+YlN/XuW1rJ7b7LhqC1AF07k8gYMcqDpAC2W0moO6IntvWszZFOUPQN
rPE/gY4wgilt8VTAslX8WgHGw+E/2LNzRjDQu/jKlxafYrZigdP2T31752Yu/gVGXhfzQ4vtsxls
5c2C+9LVJhppLnwPT9Vbmj2ylo8W7bI2vtj+4//798hmP8iW9qmx7IPRuVhWcsWdtF4QP5gzlqEd
liiqaX4R6gVhHJzrsEkoksCzZoiQi0shY0JM/9Z9eo9dRj9pdYnz9Heoacj0BDD2GLWQX0S4yEBv
6NUBs+BrHFAVtR5d+MXDgp73n6k8eyGXa/wzuuUeJMIeMk9PcBINNttWE0mNz9gx4ZxgTKN/3Zem
7ABmE5Q8EwmcXVNaCEQ/FVrMEG2QrouXgcHf/DPPZGFkX775GLYIgL0vJh/aCY/oZeuMPyOrSp/N
YM1b4PBG2PDzPIJ1PNLBazs4V7g5LS+5sMRpA2QnPwas+c5mh5kyetLtGMiDFkS5QxQ2MoU8QU1s
AfAJmfku5wH9dMC800AOkzYgM/1rVL6y6EnxsrctpRnp7jQeko9omth46lzxCtMfS3PctmRDNJxi
HxESzya2IMWAdeCea5JtQ0gv+igrmk5pxY5n/KAn7JG9FeIijHQHQ7rvYbTE7dZxeWFs92y71asv
TG5QNMHW0UoODa2HLFjGklVwNfWOjblkze821kwFGtJwmbeGWFvSQmesEY7Wo35y+ydJZIY15+sg
G1Zscbd6WSpUtPfj9lCkTIS6ebcMUMWGfTYzU6po7RDPojKuOD9DgCQu3o5pk/f31Aj3kg9QEtsp
gcTyNfrlT0ad24iDch/BEj8UZYzzvUEDBX0bpy3hVx6/YTp/LbEWe3Wcx5Yvdql0V7LqPhqKxqUf
zlFRYBYmU5c9jxd+COWvc+RjrVNuyuR3yqh8bCi4Hpj0+BV4D5ywdUQZEvWv2qNhqlevfKzp/Ouu
XQeg2/MY2oGzDzKG54XaDwyNbKjOHkNZKku4JD7M+zvooLQhjhR/N4zMcIUTnnoKzB19I0+ygE1B
pMCDOzLnCtgMS7YP7jEGt5PSSDQLG/Sa2AM0+0hhHb5MjRS3BoSYVsaqY0K19wt8zK1KAs4Qz6SF
cQrdnqb/7LdIWgIef4Wcr3CTd0REuiJRdDzzAGW7jzENyFdvUqxazCPiXcbZn72U++hPO8hLgZQ9
JXfVtCZmzcPWVs42qq33YRarcLkrOuMl7E594p2WfNgR5PjlFLzv+Mo0lp8HlZHNxmCyzu5tKvZy
aS6FxfJsl9AxTnIGyxAD1UOklYJlwMuWAf12U3IUkXUDADI3wjRvTn/DFNY8DCylUAmrDuGm3SLF
evOjx4wBEGWnfp+7K5ornJuMG16E3+1Mr7kOowbKEN2oxJ5eH58OLCPP/zdE69xdU/2tJSWZIFB9
1lHDkQncOzw7PscQdrnqNZjO0fKVu6xfnCdJGkfBMrPHy6AsTiltSgzUYXRTsFbzgUy5TLgP4O1R
0TIyAE+EiGQofuzkzxQUj/ywKbk3PRUAZiwY0yyLX1gEogNnvc/VZQxopIzs3egR16tu61X5S5YZ
vDBfLV2SZaGMe/Lg+DhIBCWpVCBH2eHIAFXcfZpI2vjPr95KmxUxXuiAObQ2tFCGDO4+sDgIq2bN
SmU7TIxih4NypgeWOVmHiYqoQxNTwcDPk/VZWB8uzj2tM6IqwXqaUK90Yb92wZ+PVJXTzEOryNOY
vnugaGbZn0xgiw4h7gXw13FhxacDpFPOg20Qj2tCUHgLFIoKQ2FY7Df1GGzqkA+5p88do7PebKWo
TQJQQCNJKXgUOeJNAzsD6U93M7TAPfRgZcWfiMCK0XlrCqBUZvfISV5RsmLBXJlVdM5qd5fG/TF2
5p29KsuWab8XHnxBCEA9vEIh30Z+fTCX8nni0mxYmmcYEvR34DHilM2wKXhzavlcsrErSl2bAhcp
MsJQRsxXt2w3LhwwhXcy7IH9L/Sq/NehGM9im1OY5N9/6HldX5zC6bAMj2mH8yjeDDzqsbg7BEPJ
KGH9W/y7N8bmEPtYilwSlrgeoU9Y0GaXmS0SMyvPR87PIG0mxHhZmiekIphaX3kauvFJKLAK1WDT
L1jXzOZFxqrrxuoZ5gvFrIWdRRJPd3chDTSuuAfJfwnCHQsMJgVjnf2nolfoRyiuZ6YUQPo8aI/g
+BGQ0XQySdN7DX/Kdv3wOdrw6E6WorWdi00z1zvkpfj1vJttXqGwz8P7DP1vsmOOAK7QaBeUHzkI
CcHHlhInleIld2FbQgcqGvj1qB21yc85kHYRkMLTdFxcP6gNZ/avpsvwnvQ8XxFuS1iaEJu0x5Tb
F7eiaV+b7ClVPqOYNx9kYsset2LaP3FkzMOvF/4dDQjZyI7bNHt3+hdCJ/R9ygkEWWvTaAKgW/7U
S3vIBOtyqpSMuZ80PmhTkDXh524zFhQm+iy19WhkY/xhkEOvRvuS84BMFWBxE1Ev50rlVI9lTeKn
e55xMqfJDn5RbadXkJvH+Nsa0BGxEGvZtwBHa21uGK71lkT52ehPWZM8DZKdLekoh2xmgeWb22D6
YEmkIgF/SzyYieQ2hozblrg7zlJ4xw68jPccDN9Sov0jm7yibq8RtpiQloifKvKtcA4Kg6GSzW7h
iGzS/uBBqAgd+5F1RK2TnJqJk5jpO/RqLRxK/uuCgDMQ2VHNy0jklcEMhuaG3a8/A8LHneWV8OKC
p5K2JuPrbOSfwq1OHU2u16lTuhCLh92Cd2uXVuDKwelFqOCWchUO7o64KebZ9dZI4l0TXHqxQHyl
+UYYLPsGWskzWvQNe1C6obYk9zi+FlzK9lxQniMccFcJSq6KcO+5n24FeDbE5y6EgAKuy+Q9+zxs
CzTIBkEZWwMoDhOKJTrSmL8g5u1ISwxIvEcoPUDx6z3NVkVSyhxrqPdl9CZ4BxOGqdL2br6TryZm
S3VOXCLbdr0qsD9p8tdaxiF5fdAWwiRhpMjgmUzXrd75h8Z73mNxBEAb8IB32nDAkl+/0GPcvWON
zSVPGOdvH13t4G/c4OOYGZ9gnqSsA0LFCY1FrXMByJkNTdr875yzMQA0BV1td2RxTMOESg21qssR
KZeevu9sFQOxiss+Wc74HzcDXBBwznAbcE4YLnVEw1XZ42SdDp2leCa0RYkFVmseTMW4xUf5+GtB
L2ZNrKJ0D+95E6uPtHpu3Fsb8clZNyf51HzhCq1Ad9d7GX94oeRu/W0q0d2EHFXJ2mzu7MpIsWck
RoKAO7yMjFVD/9vEkswYz+/+aowZYiWI7ZSld9d87nGFhRB0WOEUTbdydNBQyB2Z2dsAmHnH8GCu
wbZUx1LiP/LRM4c7QEc+SR0L3NcR9XRhfDtNsx0Um53raItNQ7VGuhPLflbAzS8AnG1C2CKxSPhU
QbVgfk3QW/ITwn2bftTOCztxQbaSg+rNsH2opMmDfxTVwnqNWeuS7X0sn7ycAQtgbDfMby4JJJvF
fvaSz5KCRoT+xZbV1vWfEz3WJE0T9hcpYk0MQ+hjyhu8fvgH1ReMhLh7E/xcD6P0El1G9TlaTC95
AExAEkayq0fgFoFAIYCGbviIJuPBd396VOssVC56TdgyuY2QM2CT/tbG0Kn5WHg4DXaiUIuYGOIQ
onRuhmw94NYdWi57tjaldfOWXeq7B33K0DJQOI486hiByJLQsxE9Fbeac4lInh7Rlcmzozs2FKeF
vI5sAMIkwTgSbquk2I8ZIiyCMaPxvzx7xN2D+YH6JCGkREGJ41iwf8bZQPtGpzAiF2gQl0zmzg3t
01KVV8j+mGFfRDWvDJ7K0WS1TLMkfegNzVvK9nbKy9uEZiFndhUg1538H0lyYTSxnSWYG6lnXT9l
wb1BkORYR2zmaXLJq37XcVuN1Lzckf/qXXzGDyiF/fZUIZtpSWptpvPcM4kTn4xpcu6zCB+BcCD3
UcY243JnUGiJs+SJnbyfqHkb5dMwfXpcGwWqdgN7n43YUZCkV0zkfb14MRLq4nVhpSP7a0E4o12b
JFgROSCvlPwpY+oB7pRs/saENTT1315cw7EhFx5msfri9bMqlgLMzaZ9eYBOMLcG0fbvc/kBPrQT
5LLvZmZERd8+pmKBNEgFuM+BpnXWc+S/1BzauvOlNIvKj77C4RAku9D6HM3gvIxkTyVbb8FYa34U
ubdKFMGpxAtGFygBsfMfOTKEYXz0zF5aJhJD0O1CNoIWgi3LhQo7d2TtTLvW27rskgB1KutidVeP
xcickPpDHReS+DRj1im2evgirR4NowfchmlsKbfWicOXw1OzEUsiTkIaRmazGiFVgf2lrKqYiftV
/GgG9lno3LAsuXIj+Fu33bvqn15pirD1N2RIenbK6pZBnLs3+GDKCHSAwWsLlG1CD6CFAkaQcpI8
9u6ZlZAFl849d1jU2EYM4PE5vPkzM20OdZgwdz3LU1hg5dOET1KibprRRblTz3Lqe9L6blC0vX8K
qBHWVHgYNbQoMbN4wsidjckkco2REMY9wg23HZ5FS8MyGQdKwcxnrMKgAD+2KudzibO0ce33tGdy
4n7mNvUKsWZtGv+VRbSPjb9RD2ATZVJncYrUcPzbsxcHu4aatPxB2CRo1OfJ2gGRXCl6SDc/Jf5B
cUQQkbIw/oHHw/2EY4a0yBD0nqxOqTGBIufbLH5TdnqjsM4KdNuIzzGHMpx3X0AcQGzjR4n+yPQv
/upVORRrjwIL7/aDovsM7cdhxEfH/KEd8Y2/14wjOpZNBa49k44+InuyZjyftmv+0i5G66bEOIFz
KNjxP0yLj1jVe5N4RJSAuG058BAGo4XepAx/RwwCkftpW4wx4ZgnkfmYFW8dskb6z3WGLT1HZpmW
CYvq7sGUr6xZnQIYEriSwvqg9GxRUsrWuhlg2ZGwrIo+f4ML+mzNRBQDqsaHQls4IPuxnjMPlyef
k6Xg7yxYnrnqS16bpOOh5GgL+A6QyHrFa+KxKRT3iBAjK+8RqCxsxMLzHHVbh3RuavrQ3LNgWDtO
vU7g8Ml+swT8dJ5CSRMRLsA3UDeoYFiPuIHIUaDZ0SJJd1UwJmrUT/cxBAoCFGkeebmBvLNKBQno
6HJ2lbZZ0hHAVUMXniRgDeNhi3Cf08faOKIninG5aNyHUjiAQUjiV+6BqYdhhxVIs15fwonG7FXU
Ed8HQJlJbAY7POivtoFRgCJ/63HXqukp4XCPpkOiArg2txBxHNwE4sWG+mtx/L10HuEUZsayLhem
3md7tFb4ZhiXEAXIBrsoXvWFXTCeSe0Do5UHk/EZ4HXUcAzdqi9P67ri6Ji6KfZwmtQMEFKaP5Ig
iBqJIMfyZNFz9v7BR6gasmie5zuOuI7rsze0yODgEUXdgm+PjZbjUlN9YdtPCO60zh9lQjcfTZJ0
WiAvLtb56lPC9JZsrQdj44N/WdAsSZ6EDvzblKrnceaEISbLiDnXAXV12Np6DzRsRRALzTkpLnop
6XlnbDmsHqXzY+FjxLbjMM9jjB3XpwUHMttc44fXcETdwuJmZS/yrDEpBXkG3YROsFf2sULhaeoC
eC7wqfDghC2e2JoqG6wUGSKTWscwRNTcPBiAzlODoYX5LgOM2G0EBAn9v1bXaj0hizp1LeP6QBy3
KJcHzc+cOY6LAQEQ9mGRHocF56I7nILyVbTuCS8gMvhh06b0wjPDYfSPYkDyAWYzc/KjmpL3Sk1U
x9G6phhKWkLO5pcae1WYwlqm7Yc584NB6mEs3yw05rHJ7ou8K+3CyEp8sjB6h4BKg/hwTuPx0wbW
NYXdPzKbrPDZTYwLW1gMUOQapNuoWjUoLLx3xEBaGIsaw2SATQcLxqtmgabanem/wVfi6cEYByS7
+5+j81puHMuW6BchAt68AgRBgkYiKUqiXhCSioL3Hl/fCx0xN/pOdU9XiQTO2SZzJatHBaIvrlZW
Ld8qUFVQMJnON8pyVZAz0Midv2CVmFhstbxnVUSocfE+gBsWce1ydm2nWvcAMRBEe6ilFOn2RCIw
uTEi1RRmRFQXBeF5ikTj0l+bFEgBKADWxmzKI1DPnxVywQQysTFQcyWU5FK7HCPtlmMNG1CXQrsD
f3bvxv7PrOLXSv8Q2OFpUCc0woSWTNlyYFUqpjGIkbwmCVvmMrV8/n9e7xv7JbrszyQsfIVqVOm+
B/GUW7iFcQSBy2ScA/UezGMiVKBlTmnIsPW+uvs+jel97muv5zCP58+ofzYRBm3zXe3Xcj05dUgq
Yxj2EUYjtRJQvNwT/PiEk+xNrPnJapBivVwzh4yP/PycVQTkgrGeGdOAnItNtIg0XESgz8yuw+i9
HuuD2sheFKfvWa8w4kHCwbEHmx0e7zbhfVhGvq/MoN3gE0TFBcV1q5QIE/j1VCxvypBupd56bQ3j
5ZyYvFZS/l6OUFvSrcCRgOAqJaS1aUj0KENHLbYcp5aEZhG7Y1t/RXFGDtilSHZqu0cxoQO21S/R
SwYdaq19UBStQdmt0jkS/lgI7HYhxtupr7iZ3yVOr26O91H3RXzw3MznMu/RI7LcXQAztGwf83QP
xFUvLK+T30vG+wW+vjWDelBXggQdYa9u5NcChf0sfGVKs+kl+Vwk0KK5hlf4NriFf6NU+7X+VcSv
psjglpqF7ZehYhMFz4uyyDhkSMF77TtYfweQUKCbnAD0RW5l7wZLtrUiE7R3Q/pXgVIotYDw62HV
yNGOAk1peZeAB/PJHPUiItla2rQS5ifE65Fg/VWZsCNHwzXexn70i8g89XD1Bonl/fw/bQdsnANa
3xE73YM8JFnqPjfTD2nB9U3cRsUXG5vlKRRHtsQG6HHeibHeyIpynvC6yVW8kxC5VMlRKBjnhO4s
025S7kpKuSW3asJpEZHCISAviCsGgprkJdMlVymO9FPO8An6JQ9+yua5oZGDnYrgK0EXN/HwCX38
0LXqZCzxPlM77ESmbYisfAovGi5SAS1R3YdwYHiFDOKDA2b9sgSTTXkJasnpAB0YA5Pp8D2MoCfq
9SZtUEDgdxvZhwj4a4VFp87DpQmjqObrR49Otzw5g9Dxtt3RbVitB5/tYSXpW599RjlNdj2TE0EW
qKvM/og5hRlnJWMa6M/GkO0EAFpxc0lgpshq6nU6tMOYHSyzR0rxDzk8j511XprGE+tHlza2HOUP
MTzrazG8XGQK1MpQ3IVhCbQsOu+CkeCqjQD1Mj7rcnhR8XDoEFyn/iDk1IYhG4j8QaxDapwrIzzK
IG0A9OT10RBvM/2gKuBAQB1FxEevCZ4FVLwfFSRRVCgg+4rEy8vPVMebPJBS+KUv9VUzXuTko1jQ
V1GHStRrSb3jlqVRlU4mZU0Uxz4hswwmMH/OMCyAJRQ5qw/OaAlhZC8c+5hGGWXmAEIGYOq8yg3M
aqOr2Zb0OLuoMH9zW3IHmCikEEbCssHzCmCpKn7DiTnsdYbczgcQTH9iIPs9lCtrVA9hbbrtIG1j
HF1sNzxJes8iJORWdgUJPxNhqdTLqRXJfBjAShI+NycmNv7tbBbnkNhfeWLDYd57I3skLMpE7Hxz
1L61ancgxs8GOLcdccjGQKxW0mQjvsTiUwd4o0IGAHdNVQIsBSUVBcoyXHrotlmZfIvgA1oT7VCG
zYpxP7X52sWbi+oVrBRYa21G7dQHGqLF9rAYRPj13e+i1A8Tt3qxEKDTbAUMzAuPpRIYe9AGsYWF
YOJo5HiN31OGizmj+7pL1pUvaH+qbVCaVC8if9CWYSOiBt4AyGQ4LQnGY1WKXJddaTKeTBkHKcWW
yueIgmFrRpVnVtXVzM9djlZBe8nCf3qKCS7S3w7j0J4nZR0MEguKLwzb5r6mCB3xb3PFQZjaKoh6
CjXds3eHBqh5ukSmffQeMqqQJ/xD8mMmUQHgEzcxkZT1CEXS6/+pE4UWsstlzekFCdQDVqApYaQt
ru4KCU4+MVY//brPwvteGjhIMuZACutgBkAw7GgnGdAbg8GDxQmZ7VNOZ2GuqLAfYrK85hxcgf7d
MFTZlnLx1jL+RFEpLfpVz7+H9i9hDtnKT8KCsx7Sd4K+tt2WwnyOzfeIzYHWXlc7iDJhzkVD0Q3B
OQmBTcmqwxndvurlyHQeETSnT1TRa49ugbOIwAUnzVkuF/ngJ/m3DtHahJyjoGoIi0dWd+QrQL8Z
GJ+fEkghzM0q6aCHyiFo0iMGBnoiBDps0rQa6MrOFNq9Dq883rfW1mpm1EK8tIzjRhnC44iudNEk
8glVf6kHL1uYvEsw7aH1oId1SoL1st+eSylC2N4l1CL/5OlHS84W9gPa1xetDOGQ0gdT3aThRVQq
PljOQJblbbVb8i1zcwi2sj8QSlVp127wWgp8NOcMpVKbeTtusVFW/QhoI2AfL0Yftg7OBIpjJLIG
dM9iE8NiHCY0agov6X7hTVRGIkLw6oyI1RdUp6oMVwt8zYL7AWPvQlmm0J7py4AerPak8lJPvzJG
XAV3jBF/t1yqEpQhEiQNLNNh4KrLnlUNVTvuuhTcaXPqySYxyz/kejIabDRsRb+zxH4Xz/2+Ycg8
Fh4YaRkc/Wo+DA5wfgJJ8eYAdtKI2SLK/Iz5GBLNhTMC1EKR0f8wrGLhtWqBa/mSxDgxOSVQCkIn
QWmt/2TLZ5neIpTJxnAyh78CBFqqwDLXEEhJTxAfCW94LAIHEf2EMkXAmyFK32n4qWEJLQa/Dv8m
uOJmu/yIKmwONuRmN25XbJSFzdyf5uqmyT818KnG8hIFeQWjeERk4XWdgFvBqVJeI/oZfCkWrVey
pA7+nFcJwEQnPfOcb5RZZJKeWZUV8XcxECfBl97qn5H+wzniMNLUUAa2TAP/RWoDBm7lIVjThzUP
DzE/pcwQARk0ax/cXkMG38zJNjJ4gHVL0wTM+QdXDVE98uAb0hGpKKXnbiAjItfVDxNbV85vaKzQ
6AxrUEFrQgQvElBObgluAOpX1nUq1YnEnIkvIeRbitZpMi9lnGHXphzU9TemWWhyetnXWGpITsLV
rij6Q20BWFpYCkqPEV0iaY+AgCweDTZD/HIJf7EVTwpCfllVPLFnYSmi2LybyeIG/Rv/s4KTPZ3J
wf2EYwGwDbtFDpohsxVDg1saxvS88bNGH9FjWQ/Ncaspz8n4I+eSyocXrmu+2STmSKRVOl2ltI6T
BJg/YWUsjTcVboM9+qZ4mafrUS6pxEHJbVSJ1e4uSfnBtOC9T5ZtZH6ToW2rHXb6GcNWvUZcuIuu
bTIsXvoMBWvWj1OvvswlqmP21oTOT4T1gvtD4MFEHmVM4Bei6NaS5HVi/8Wa/1VkxzgVzxhaaghW
t4jQepf5bahqVwqGI+lijflq0FGoA394eeAGmXciTmFUAytNoXZMNXbHRvdqeV1l9yj8LK8iOEej
TpMqPL6m4gn6CPbjnS2IO/U6OUzqblW9D8pvNzEvgLATsPWVqL8yvtpC4Y4CNALvP5kR8ujDHn+k
PQhYMKdfuG5A9bPfSq2YubKmZ/zaUQUx6AlSAnh0kem6aO0lYPrM9hm7jPsQ8fPKMR6NcaeV7BNu
IxQPI8KRzLrPgvdqhNF5jfcIqceTWvEURk5tzmhmfqm7CavsaNxqylpLS9y2XHgZ3kc4fIMS3Nty
IKGLuQ5/1fqvpv4zeUV5C1Hm6P0OCoQFOD4Uzzl5eioctxbdcZpNiBYZ/6E/TlnUqCwCW5H8RYkv
SgTqUtZeEyEKUo4DxwKlZGIsaCvhsrbAsecWrULm4l11SKTc56zw4p6QSS3IDmbCpFJH6DXiQL3G
teWXIhrePEbWI462QAIEAwVRxoRQeR3aq25iAwItxsC8k0impxaN2zFHYVKdRKG7TKdUJ3qJU04m
ZIN7wsCFpo/0T1jMQUFPjeKN0MpyodrIffoQQuuTm4tuq1pbLjYGh1QzqIKE4nLpC1kHba15bYE0
IOGUkFdDbUMK/IosyNgFWJ18X9lzoaW6kYgnRStOjAHAeVMBq67YnQLhnR3pFmLXYUoND22kGbtt
dDPoAYcl2GlR9BcW8kmm8Yw0rx57EhDQOoQA8QIZ8ToRRtqaohgKe5j6gVK/dkikEcQwN5wDp7M2
Fnz6tE+c1EqwEP6WLYvSxNyGxsoPAhzH9EchrL61wKVjz/sOUTKxvlHg01qj4iGk8wYJ9TXT30Zc
ucDLoQ1A/UGso+fOzOHQhBdspgwFreov6tZ1MMmyyZsmiW4cGHcFN1ytVJeSTZxikRIW5265HKc5
+V7+14ovaM/I1MCD0Qrh96wtj9Yk6mcd9irfCRGI6+lqRMNpkrjRzK2JdKf5H4EXeJwXH2pmfClv
Y5m9C0L7okNR2cxF6pupcRL08k+Ixh8iSU8tU+au2RvkHMpFvOk6EOONvskr5dgJMjrBcCcYKVvB
dNMBNqwAxKZ6jg9oKY1dzwGgwYIUjO4qU8CxKNc1GdJ8HZL3MT3HpAW7bCJz/jdEnwK4hSnrkX1V
fqFzqXGsqCl/BWuoSImP17Urrqt/W2eT3YGC4qlZOU5jEO6yFHISa+mcnUTTHhkNCC2418ApZtAU
nJq9n1MVrWtLZbivtAAZoQjiLls7hbwuq4YjhDGpEL/CCkyBXGRS8qznVE2E9NwX/qLIH0oDRA+7
CHk1WMffU97bJS2Zx2PwFuPKw7zMaIio19V016CYK1pvzIyTZRW+xkDAal66lHeN0aMMLVRDBWkJ
OyN5L4N407I8itt1U7fRFEYc/R7CAZlt8VusQi1FjZmryK1DxJyN0zAdNrrfIeLXAyV+TSYgn3TD
7NEHTray+JI0yzVDVJts9msrPilTc8jVXV3zLK+ba5Y9S8CjSgjoXOGuaTYpy8R5ET/mbtkN6bsh
il5iso1T7KkOzmr6MjDv1gb9NI/1SR0/1qSGjIVfNC0/QZh8xJxVCSGkKlCVzE/UgARphKBqf+ag
o/3t5F1hHqx8wO1LHolqXMhsWjdwB6FgEKem3zTh9lCTRb1Q1VTiOuiLDnNlIEhrflSlOETlyMit
28XddJDze6ebhxUrKASceou8H0M6bQsZCZPEKe98Ex9BWAMVnD2I2+SyUbD2+EjsAZ5c/JvJEid3
Uhx6PDlKCxZ4fNBSnYpocAetuDFl2vZ4M5slv03F8kwuCfC0oOc7ErFEj6b+onZUIYWmXaWwon62
JJfI4K/EED6D+VMUdGBlLQ5tM/Vj+N0WTpEipmcot5KhHYrqN+PyMlEMnbL0mSCtykcGHNMuZVaq
cuNz0uC3eGFrPQfP+CjTOy0Y6SbpIQndvySdye7jza2oPXHfpKFxUMruKA/y97DEzNhqZiUNwReC
AZTJytmIGbyqZKjnzGjYViPXkszwLTb6V5oWGJ7S8J7K+UUveUWYJ9IAF4dEm3fdOU8Gz8IzW5LB
JRG1HIAo7RlLGqHutM1JHNlfpgBh1sTQeS8ppEZptDoUH2wdFQHJX7LLi2jXTaeiodxPGfuNnlKk
m15jshxnJFkPG6VNN1MhbQeTbQDtAztvp470szroP5AW3mC2qAmwbNEalDMcG3ckVztiAIoPAQ3R
1ESOkF80vX5muO5LYS+M6aPTK9S4mBskww9rPsiJ5AdD/ogW2MLJvDNilV2b9VhxOUK6/MuA3CUA
aeWKprckDsxTUnNr0fUOQnnQaVoWwKR6Fzwq4ANcY2hQ0908wvDuGQSysdM7LGt8/sLAQHD8yWVr
kytgZFJsrAOhKUlxMvRnmbpC+8dy9Y2E1E1U8TIkZ9SY0KIkYdiXfMpLQITqCpvFRNQWvpXX/wQo
VtMQX7IJMFCzU1GIdRNzrwyQQj7dS1xJKLsw5/gVPslIN31GmURI3urUoP9xBZWix8RJe4uR9YMs
OwQ6AstKBaqGlHnFbKhIRtmNJ8hG8+KW1FDYdS7CL7LeUIjTcVa0ruKLlJpuMy0nC4mAVj1VJj4w
/S0VkJoRnValUAHyL8iUS2Mu3xk6rzifZ89Mqht/42viufgaELEQ27OJ43slTHuYbu6kLx9ynG0q
GWVW0pyZyieFZ6SXFSSUdCTS4QZgAaejwlG6Hl/iuYwyb2irp8yjxfrnRR+tzdAljCQowmWzP67P
WdbScOKlr2RejbAff3McUcZAFvESMv1mTRRGb5nSP6sk9/IQ23abuRlN5aqAK5l09yNjLnpks6xu
Smce+llgqMmmrGoEVh7LS78pl+KNcYk/CRUcb9PAwBIfgiy99qbqEkohxsxlM+XqadVNbWh0NJZv
NBtDBWYqtCgSrj3VnxHoz7EBaaFWe0uJLmwID8ySBcKtcvUiDugb9/2wh3cXC2yOUTM914gKZYf6
D/e6qE4fRRi/mWuHMMF1FlfbM4vr2VJATJiUHU5H1pjPT/8bgPmBMip6aijKPsZ80KqeOIa47nIA
ABhz3xQEgwO2XJjJjha7JgZqi+tRKdBqt5HT1Ty5RGJkabKTUG2vMRkDMuo4iA5kINxxmjgroFMS
YK03yeobtGNa4zWxfXwMbJwT1k+5iZyuK1/nQMC93OwJAkOn0KNYJDylOWBjuIXlfBSXc6qq/FkG
1tmRUTkiIXlOh1Rzgo/ScFzwoCoCgwi52bVZjchHB4etBK9yQtJ4lvUfeF22qcm0OXkTXILM2NCe
x3hCJEQ8d3rXW0/hfRKR/MRq9jDG1J1UXFfiixHyCrM7DhJt36IMH3oZqVN56MB0SqN5KAvrLuNb
SbSvsRR9PIjZysliJC8sKGZ487RQphZi/yuKR9h+oaNEeH5l4TBo2aHp9VPCFleP0LFY+jaQe9YE
8PLz7jMmigsW0MCYf56eA5yN6AU1bCYNm33TY1DyIsaoUvHUUgWyfrFvlO5VT+S9SeIpSjBb1rGe
qAB9Cmbfp7TnKlx/dKOeXL26pJ7gdKupruXEoiwK2doTt6JLOyv9M1psyHmNik/h6FjjqBArE5pj
tWc5NdxpZCOoYjipHiicXqxeJ6CIByUFF8oSqo2FFy4McJDsQZm8J9XfYIDYuUoSa6AKiTxpKEPP
TmVp3XmWfiyYMgY2AIy0Ev98DdOFQURCpyeJqBydFqGKgnHYHuAhCn33M9DV9GRHxgy/UtgzAvjb
DGCOwXk36I7e4INX+EVcD/usZuwNSzGdp38MA6nB49YeOp0NhVadZ3bTw7pPBlcxN5VTmwUI38WT
RosEXWNwIrG+dlFkugOqDtau8KLoC9RXeFz5MLoGI+wIHQXPiVhr19GCPAPqRYgcs8dGvkwIFnAa
RDo3+31ScE1hOxHjjiUxwxahv8qsuwbxx2AuNmM77XmDFuuNbIKF0qo6W0b9obB425QJKgHFhBDB
G41AO2u+U0NYkVIWrgM12BVcSYQd1l8ZEbeqktMQ5Ad87Jj+mcOjtFoScctRcwwzBl7WFfajzpak
pjZcX+O4y2/jorKEEf0Wn0o3tcw4+DzpHgNswSqs93YsPXUiGk9Gx9GxnSz42VLFcJK4OdT4eRTR
FwpiszMUcWLN2k17k+A/RsU9HSqnz02nq5wIcEEAhZr14UaikAfcD1RuRV0L7LLsHmoG3vNFfxE0
4bNI1e2QJLu2h9c0fCGC2QSa+ZsigFIF0VszmbLKuEht4ZnxKWkocaIBnieeAC6LRL035OpWVGE5
6VCKzpkLHdatxnuyKP/rtNpSICcLd+1ANBOL+8nscfxIb4AbnlIlXUxVOxOFsRGS9K9fkOk037LB
8CHTWI1OeyVHYl7pG+SGztB8mUlBdgizqgaBW/ls1YkPs4RY50ELstd3uV0mWsWEFFPwvUriJuQO
EEk7umI4Xuth2qGHrJPsJqMQlTrJzVa+tTTuFVbJOPw5gUAhUDxLo2pnHKfyIO0rjfA2xkKDsMWP
PjqBkAMlSCZiBumO6Elrvgw9xp7LEMnqkXqVy+Rrf3rvlc1b1BS3CEGKzveZEng5SsQ2NTUHxb3J
ALTyw5u0KEHCpFz0JnZ7yAG+0+kalsHe1Lj5GAPu8rxEhXUu5+f6J0uTh94kr2jVAKbRlbM7EF8w
GsNeIwae7LmIrZtFulwsq1to2BtiHTb6iHJBBxqBz/rp9BY/sycgRGQYbmsl5/3iuZp0QU+7m5GX
ACtlNrgBvrDlmKwOJmKpJeSTsEiGmh/sgbyY779EtF/mlMmMEutGvEvte7tgJ+ALM2v4p1btDfN0
y+G5sx2d7Zi2TuA8Viknu+SJbsYeUVkEs+hnjMCjiTpH27ZJZRP+GbGG4HBN+vtapWMRd3LqlE4d
XZk8nEkG8IGsJRG9XP6aKn8av0JR8cssPFE+Ua8w49QJDAjRXp46vs0u79Fx4cdDzmPEKDa5lrhr
O+m8DIAHEXoFOrhkZA5gcZvmFPOe93JD7/PVjV7GkTOvcxZ9/aMD0UXjjqss2Ogsv3JyHMXxInz3
Bgc5y5m+9Zku7RuKLu6DTDgmVo88HQnQvaMc4tMsgMKTPhDVpCSF77UGRaXldGRLJoteOb/11ZXi
QOGiW9waIxIJ3zFi9q4T+TiMgwY+r0mST4otmBvdvstPE5J3FlbV4hXh5BJX1neqi9tO76/hJU95
Ulh4yZyh8kNTT0P3FBmmpz8djP0mRmTEv1glHko68IxO9R1cFIOV2Mm4oqvwW1CeYe4XxdesPIxP
WW1ZIuC/nOB5G51mI4nypZ5yB9AlcGbD+EUYOdUvJnWIPOyVkO5tfU3H5isRJ3e9C1tJP5MmvAvT
6d5VPiD/X3b47wJkUXHdWbR9+9530r2WZbSXxj5Bkq+P7VHQILbesnz4lVkrp3G8UyQKMs65kabL
6v9F8xXcXqfus3YF//dHVdKIYkfbTx2cm785UGA5DpkCMBBCPfFBr4SupC92Kf8gfCNOZ3GhEOUl
olv3lhKMBPNazGupn4ivMVO+yFweI+bWkbV1ERXv+kLXz+VP8d0ly6aIgtrVrO61J0+nx65eWKbO
2Iv4RHjmaoLgJOZ1mjpGHGO4b6Nr2l8kgYGk1hDJJggIdNVDU+OyTJZDT0derFQ8KsahOyl0aGWj
QkZO/VkAUOFKZXNj2kRHrdEmIR5okIhwOJcZKT5ISGpzecl4egYfH5o1v6wmk/U4iPh7MgMyIGw1
Ae+Tzg8j8ktS5a2PUtfdVwMKJWT6qq3Zr5niSu0l6W/zuk6oEPaELwxLnIYen/Z/H66XaTP+1ln2
gpLsLQ3WjXKO2IWbHFKC1TwNbT5JIko0Bi4YusVWODLb3kqk7XIwzNjY5mGyDYvoESPBGDc5zaSu
kQMXPMVkXTDPaQj25srTwwoGB8lr9JV52B+F9MwBsa2sahcEm6kEUZrDo0+y9CMX1yIaAyZ8pyj7
qEXoHT3Oqn5B9NnhpcdugUJeu5vieVTKDf9alsWJP2bFvWfOCWp++jd0+R5sD8kHMsmQoiLyouTI
i/CfGf8y7E/rUaY3D9oywO+UZvTIXFtD4mJUZk+Nft+U9kELrfiphqcsxiiZLe6QCjetfNH4MPoE
catw4liWRZ3QbsJz0a8P/GtrraD3DR1wxCB1v+ZI8kTmWYn2tp6NnfpYB2xCVvIbI6yL3SW8RNbr
wnkl023BUpIzusoW21BPyxT/JdUzGnNXrNotTZ1TVwqItxW5xM5ETj8g8W3yie8XVdV8sNJWXzOl
SM0FWmdM3hLdMYCikABeBq9lTOV9bT5JDmwdvnD8UwQrDliDq/tg5O6q3pBpJcLXzsKGY0RQxAGe
Kik6cyIEBfM5K9rWCn09+wryS73QZkGkE5EAS/uhDzCy8INbOKGT3G2eIYjjkQMHgm+s7Xt64iUh
uwA+jVh5SYIIVt9HKi0upxi2tCw8dAQDQlmsQ0i3ePtAmwfPAk94RBW7zrVa/nwwGvwlkg9WyEBo
uJd7pXzSvYwIdYx/6z21urKHV3UNEzIIAhufGR+IUarMKxHccX/Xxr6puHT4nKmGrFeNW7gr/JRh
TXWaYP9Pi5P2I9JErCkVc8v0YiTcsrhooLJW3wL343rBqTGsoWxGip9deHYEbA5GvHzhK8dRGrhC
9EcsGySoxh/1P2X5JdlE7LHBwU4Ow3g3ZZcg/lo/xIQalf6JfprBP8CENntl6MtkZLmj8pmoeHmM
ZVHZKuK/UcWXTxlYixoLnAo76QH2pg/C7IXYHTznZAm5sXxSC67J6aTz+pUtZrSmvAVicx6KgoQ5
5iF3OmpIzCZeT/J7e0RRSKcKQD1tPPMwfy/B2zxcgiLzJUVhZMtJnQMHQpAsn/T+Mit0mWxYCmZG
S7uirQVIJ+xzGaaD2FonQPQVwOui+CI0dyPlaYg9IfNlHns4EVrxyzejtcDO6Frai4GWnt+AM7MK
ftriJqF2X0v2UD7NKBxC6ylbqpeMqDLGrza8leHeWO75ci6G3knw3fIoDNbsLjE3b/CKptItLB0/
t68nkhtkfhih0Zdf5npEkNDzvSG7mkweU/MLuRaBU0Ew0YrkLifKS890rUePXYJX7y9BdZK5B5Zs
8bu5fkkteTeZvAdS7rO42Atl84UB/yJJxltJbK+N5uYUato5okmIrrViXknaRZ4i78R239c9Pexl
SF8HE9DjLhMfcKOMa36iwmG5fFL/HT/YPB3jPeL0+Bgf1zm9F3vVT4RHwE49w00+PMuZLur6tx2m
99fcE9zwq/TIq/8hUdcj/uYETLl4id1kMx3Yu4g2/2YAjnbnV4xUnh6r8js3paPv6YBthf8+2Ffb
fvhu/IpewRls+9jYrsuvHomBtt3OfvUsH6s+ihO73mu+YTqE6X6SJaH4/THiKj4q/vw5btEN8edC
tnpGpLoRt+A57Mr9/VVfMhsNuQ2W0V8c0+7eTdt8mRyCkTzL9YBx8Gd9/q5/6zj4giO4OPRwZduP
x9HlEyBlZhNtn8/GBUNry/vfx/3OAbyL7HPqPF/J5bWP9ZGGwQGo5PATvwgbUOXOzQ8+Dc/yEEh0
74Ynbh7jEeU7frT9eATrWJz7I6eO5hekItrZefL50z4W9/xdH3nL7cWjUbUhLfBBxUf2hMwpL7+s
ffgVPryPZQd8D4Ie83Xbu4Z+soHa8C/jQWR7BZ8P87LmvL0t9ulr2Jy+avvlOtne0bQNb3H9G7t9
23e/z05i+3c+cs97PdrgYJzzOdndxc05f2U5bDf2/VvcIBt2SNph3fyNun4TvGDetxdXcu93aGoe
aNInqJrD/YYU2iblY1M5HP0+AsRN5e0qT/0hs8gLPvIt3Ox8OzFBdhMXKsG28qp7uA230R0HxIex
CbcJY8eN8Rg/4m3klrd0CzaBf2/mBgeEYI654yj+JkvX6V/o2+3kwOg3sW8+fiN+U/9OGjBN3T+c
NzbhMw7idU/++Jvty1/mmFcNmI1dOKNt7TFP7vqf9hCd0KO1u37HEtYJP2AGOrAavMBN7n9/hXM5
HA64P2wwPna9q9lk2tHJPDMRGQ9EYmwRHVbevLuEN2KTtv0HMk6HhCHn/dS90MjZ3YZJoK0eeGL8
+Sfyea2Z9vNSOuKP/MNyySn8eZ/tUtTo/kyUlu0j4Nkmu/pfdBgsZ9zPR8EX/CBme2JHB/nIdIC9
9/Z7uCK83PZv0U7d1q/1a/rQt3llKw6Batvqi2pa4KvmgUOicJ35EqtzYLdv2XV9UOlej7LdORUv
1+DJu8Ud9+KGYfkudPw707XN+PL9TeLoq7gBsf/KMHTbXAOq3sWejSslLhYlLl2gJXTB/Nf4AR4V
8NYCCjzh/O9I8zWV3czYZS0+QpM6SN8lxT5g1JILhbfeJwsrhHVypERUTCVgxxeqY5buFkF/zDyI
gGW1LfI6JMVGszLS+AA+l6cplU85Wt21PzayH/gop9lkMiglhBuvurvakduOD/qgwhAwrYsojJ4W
seK5ZXfmsfvMszbhZneJeHRC5/xNfq4LUd7HbWrfbunL+ncDt7cxZNub3c15eMeH495um8S7/d1a
eAqvzcVE7UKyug2d4ERy0Aaqx3wYD9kpcKCV2v8Of7ddYvNQHnam+2+0I0SzCNONb27+5Isn30Om
Kx7EAxyk8RChBXWkE081w5HX4VqRs0fuZWl/HDkmPfe2u5jODl4KcFiimRiq2PWWkR7vdGfb9m23
MTZ/d98vORQQISEgfNPeBfyV/DMYmI1rHLuIwXg5kl2/Z8oHew6l5vrcdPt59W06y/vynlgOmwj+
s7xP75NbnKOd5Lr9P8llYMeTgPdFeg8fFu/id/cNTMP85H9mbpTvGureRo6oxblD1/+oFptnGwUQ
2CT1Y7oXrh8SOd8S081zvD6CAqE23/G/dWqTVYeoOizBGb1NaPxq3KiFcYhnkER2+UZyIALtt+ha
2f73962ftwCxWCOzYAhwoYXcM1gGnMUbfBFJ4744FB+xl3rqBjWLHWyu/BP33Bl2g719xt4TMcva
A7rrPcRhuiMjyca+xVHLAW+Ob0Z2qvextaUqOnKN2OL28Y3x+VdxZc5vw+dnlI9Yc7aL23yTILjp
j9/07O56qiLksSnj3pKz5nM/Efrk6Z8L90N/hMvmSP76m5n7j4+eZeQHZ/3xwzgx3raN62D/rlfV
+ImudIOjZgPb9zxdow9EKN7ziibL5qJ3xpPEX5ONRw74lsso3UY2R+TdFzfuY3L6jeY9BvfxmHj5
1/+T3DPTzb3gMwF37vxB15MSRCanWnO07B/R/SlemfDulw0i1m21/6SEdg0OL6LZvGT//t7zPKun
Zlv+R9J5LSeuRFH0i1SlHF5BQkQDtnHgReWAlXPW19/Vc2uqZjwJg9TqPmefHbxmg7vSqXIr91qs
Uc1x4g2+eGyy7Vey/eIq3V4Sjy1MfI/E8z5792mfi416xRLiTM53R3Ia+ELzW7fzzHMroHbyC9bS
vfNwx3yDC75GMr2i0XwxvB/zaHgkpD2FpwjLpIt9RFgAgu5BCpMoJJCErrlpXD7vBx8YLt+0Xjjp
IW0c///Z5E8s/+tGwuTqCxbyqrzgxsjmKMLp2h1/CDtpi8jczd2XK5MVHt/IFyjeauC6rX+ZgHkf
b7iOuJCr/Nqr3OVM++5CW+bggCPgRojsdmxybvA8rgo/40AYv8UxM25jthL5O7rHZ3b+Q7FPvOEu
Nl4qaGb9mJM6W9JYnkS5ErxA8n7qvPCCSGXX77hTRDusmrU4SsVroYUgfeqAqnglcfsgCG/e4vdg
vf/SyU05Lp6+wdGV3V9cbn3b+Z2fb+QtXTv0+3/vUBx82RrT/zXEm0vm9xCx0O2sCYS8Oexu0S1Y
S6/toXx33K04ybnkFDvicK1OUGP87BE8WZd+Bct2F/mGa69pUw9oh9fOUbwjvHRo4sS+CWq45n1u
xZ9Km+ArXf1iTbHCaX7zzVnmPX5Ij15dSNrhfssvHaWh+krfs84OxYFRytHGkpcgiJPxbDx1B+cp
X1OJnUMPvfcVQaJrbXOPuI8nUJTn5iJcLDe/oTseTsSdrOABnBtXOVfusKGpXOH05tE9u8Zq3mss
fESz3riFqqTwF8URpte/e8fp74sK4PARvS4beDQ8CB9vlnvY/lFDRB7KPzc+hy5sCW4DV9P945n3
3sST9IH2eiUdeU4cqoV+BQ/iEB1xoHPHfePyPhTeUeO2e4F6r5yj+D7Wrt3Ccl2n57+RO7Hn/Xj7
p9t2yz12Ucx8fVF+NexA0Xb/1axfrj3fg2DKnbUxNt0rNj6b+a3ZKRuDtYiEl+tODOgag6pd73Wu
fuWddRveAcDXKvzqXJDU3bSxXjiC1hJ3zObJZlB37Fy0ztfgGr3icOQZZ/H0LxtsED5M3/TTt25T
e+N1viovKQzRXX0AQJV9HKrv/er3ygLhaT8Nn+0e7Rl4+qp9l8c/EILaI+aQ9Us9ZbgHvKp4SCR+
sCr9ZE9jC2trTdO4RXvgxS/Y5m6sS8Byio7KC7GEp/59/M4e9bfRucGTc4nPEY8oq+/iuNE+35hY
Pprws45UV1vWMbWb/QyF3gCQBh9aj4eZ8kveMj3Vsa9SN8PD/jYrl7ykQ9ivGr/xq8f1z3FtFgSD
H3SGv/h4+d1G9sdr6Zne/LycjZf2oCkpr8KeGNYoXMddO8cHvdK/7ZowkBEamz8+x9DTqYWmhLd4
A2WliFGRC6Qb0kv4ukeQqe4qTPYEgQ3lKFwRCrFuA/O1xGfzMiecR9VL31xa3LOsYaV64z584maj
e31F/diS2/HaZfh5wX5TSdJ6zsucJ+rFthhOcQt4ml2KXe7m6R6Jcw97YX5gqLDGuc1F7rT+uRRb
Tadtw3qz86QVbCF+EHS4JgqM5yw9BZ/xKfbRQvH9RX+XPqKX8hbeSP2p3vVLyM6d+5r73XII7fSV
v8LceD3RMOK254oW7Jm+ChByTUiFC23v+A3jmHfBL8SedgrojM/sM0BASZngQSx5Ntf617TLt/ia
1M8zj+rEZ14+oYR55inwnJ1xIfx7FW93HOXri6+vLsPKdJtt6Fs3Dst14PaIt1f1s3IUqB4YBaNG
vDnilUGKCpnakgdxHB6SMB413otUxRkFSwTMThGjzW2ArCqHdQwE/jXV1wqkg+zaQ1y/V+PJGkqm
ccW7qGgN03bboSahUX+PzOSKfZLfVubGwXMoaKajlBwCYl+sxBuhuTAh/taq5iDBjowQ+aMpXVkk
aJQArbUnmR1cFdnv6dtKGCM66yID9Unav8bC1Zyund/ZffMiUL6s28vqzUz2OGwjFjjV4ymt39T4
mhY4cTB6otQ/lYHijjTu4y0jkbTDIIXobSMGGyeKK6DmhENANkaVgOZBejIzuD8RHgfCd38t4xy1
nptlW1aeKaNmwAj3LRjZ7nP0tBi5aXxuWJWq0W2svKbq7jYlwJSR3TVAtzbeQ+MhI0f4Gd2X8hNL
nFWg1OCNQPuwwKYnPTouvPCsPgLi7UYX3pJM5rRcLzvm2ehV0brf9dLYCnyaz98zmgcmq6QUGB88
Pb83b5NTvRp8fqc2j6m9r8urPiocZABjNbRxHfSshy2ratW7FOmHAY3bUjtur6lnLX7YKgzy7wp3
P1UMV2TKSEUA2lN3y1Xc5MLkajK/C5jZd1Bhl2SXjg9dvQ4W06jsGht3IElD/oO1tRGz3nn86dOe
eexdtZEV1CcnPhnxtEqr2zJpO5O0FjWSLqWKncyd2WkkWFhwuYYs92slQQZ1t2yA2G0r28Q24JUl
Ja7UmW8lznkVEv4YwlwG2bRFxTQn2Zb3r9Woqjr5OONLOqF40z9Lbn7MUDbrCbgQUClXkiGUmHPl
Vod/L64wnCLOJQmh0ziXbj1mmMMDw/GfBToNXgY4PCef3WmsmE75Y/1j4rc6bpMWFsOC6gHQpL6V
NGdlQ+JSQNW6LM+tkRJwxfGgXAJ1gjib7hs82nEF12+FQhgS8GZX9OemBaQi+A6tp8/t4rJxqyPj
Dho5DykUnWHXR35fMKQmQMfRZeA33Zdo/izxGCrxtmjhc2EDZfSVV5LGMC2SC/lrPTkjEX35AVf9
LbzztxZHRjIfdrtKuUkkbaPGSlAWy1iEaZJFqReGsqtVAOn9o1CRsTgPNBSrHgeZMr4X+RX7HUis
0Adq6b0jvUI8nb190YfyaYyQbIKKd1nm1dr0o2Dyv1hksFC+qvdhsl77WN5iMbFq1bem7Ygwo9/M
ZtzbG2x4asDj6ZwnMxqxq5sMCKkE5Gh+VvnbYMmXLNmpGAxE8U5gyrhVANrvW4QvbX6LR6xJozvz
QlBFSYip5RxjeeXV5gxJmYVLlfNm45GICfdXzBAEBDkEQSyax1TA7Y2XFzHg0iH1GjYcsAyN7IkF
4WShxzT2H9xbT+xzmgyBu/C1ZpH+EZFGXSL5go7H5ly31XTXwjWGkprUC43rrG5Fdz7XPKAzllJ9
bq0j3N3FMAryQUvMA8OvbsFCjzLIgNUAGUnE6woYWOyjZoQhqPkc5vc5zFzerZjxQrtx4pLcuWqt
06DFjUiKw9yJEww+R2ABRZM832HuMFnyOZc+41jbJxrzqtECzsk5jGH5Yta1G1sseDr5rWiuzIPl
+q0JXyRioUE1zRYi+t7qr3l+XTCFofTQKOREwje/dtC8EuCH8IuHVsx8iTxgvHdoZ0x+i/0QM5tp
w6OsEOq9lxqMsM0ZiWqXrNtJ8lT9Ufbvyq0aFIZqU+OF/Ys1YSAFQ6RB+8GeUpk3E21woCGfoHcA
N4E8s5Kt7jKZaBiV0OPzwfMa+RymK0EYcIy9zUpNCdusC2XlDPo5wMZCNe2/aGTqVmcri2FIrHKM
ZVQUTTTdArxJocKo8+JbF6XBB1+31jLO89L4Ks6Csl1Yr5TrAIxxBFkZfVQ6RGsDu4SJcbXF/pWU
kpdnAcjxPZbvVh3hIxOgYmCrcpL12LevIPYGeCNEJQxyTor2uaSLxxakmIxGGMzV5AdipZAyJU9k
OOMdy7duNwkjICCDwDwzkVLiip4+2c+W5g7pbxa+y1g1ODC6dAWTIXU6dsKSxGGm2P7pzcw2dGWu
hJunmwMB8GAUsua1SLe1lm1n4qlID7ZlIdm9cjzMEZ4t8k8Ql6eY41CDATrhPq0iYRzTeSumHXmD
kTlGjoUFCQYaQJrCkSXI7p1UwnPTs2SGdPKUNPMEC7brSTQJYSTZfqekV055zu56PcTRR5Ygp4zf
xFJfiEOKFiougr+jZasmd51ZlMnUvNPvoXVjiPX/5PKGwG2dkeizaCw6lH3xfmGqsmjE57B1iynX
pKbQ4ZEE4eVmxvamma9iJluDgcxlinY1WotqJOhuRUjOwFcVPcb+TdKfQpd7wT0K4Xf0p4F/t4vH
3Zh4WcGWCxH9t4uK9YQx5RD9YSVQgz8rpDMAXyr4Znxm7d18qqr2WGvxSZazrQNLf61NJzwQ2xJH
AI7cYKIjwHQwuXUt9hT9qY6rfxQ6sbGO2IdD4BOkkSGgTkpv4ujRug7HaAbJkG576RNDFCoTwX+B
yiJXmTfjHiEVpJLEzwqrivg2HtlAsHeilBmv4Mv4knZUKGs0Zqx4TnGPCKuDZ9DfWWvrivDjuUCV
vXR/bfc2EZ+CznD1jzqyJOdGuaVUXWlIdQTTEp6Cqmc+I1gEiZgHEx+ec/cxI7Th9MUG8AkMtwza
WZvCFWnHw79HvtiLbUx8HlWhNDJ/GkZSKUOroAHlzBivc8oLqBLGyFM8c0uH6im3mDN21wISFUzu
CQjd+hE1XpycYspQWV43Izg4nAEZN1FYRAGYT4Ah+kJJ3Cm+qDyU3p86chBMoZfmv7KqJwwqS7l7
xAbh2UZ7RruedS/TNUQuHGbYIZvlW64bn6Qb+IVyYxrIMuuJsVHUW8mIn/LFVh5i3UrNd4DXHCQQ
i0VtU/gpRP8EbF0R5kzqcwcdpUZh5jwlgOUNIgf4qQ2tP9XKmMKToBqLZDin3V8xL2hjzc3AQpii
79CiOA9eCny3Co3mheiIWGmfyoVNrt6XE9R95pw1BarM2p/U3Fes+ANKQp9Urqb+qLPjDdRyOTyo
HDLbQr3a6exOLUg4UkDJOGPufjRnVBcxti/JcDNqgknUaNex72Rs3pLeMYXg6I1N9RpjZmI+2plJ
HOdHM1DmGM4xm8KPeWTyweRr0V2T/2nOSNJsRobGcOz6bIf8WrKki9ksN+rnFis4lU1lwP1FTS7m
pApRJzZcMB5PYhGV41Ukf6ZkVP1jojguFoSkDf3Pk6R8yKRLrUZrE+ZFjcx2Np8SCxIGquJxGb2K
DbrH4hHrBrYPzqiDBScuHKEQsVVXOszwexUahI5dWcx9Dz8RlWnV+5Df6RF0ixqP/Zvcyna+Vt3W
6UVgFPqA8DSowALxtC+RKkQy5eOMdSUMeN2wUPAi4n62zAJiAX4riewLJsmSLD+MK2tzcmeIEnYG
ABAKSuy4VdshpfyHZlqBhXUZhMxr3zAEdKLhxRwlyIepLwpUSnpiEV4EHS3M2CXFi2DRN0j4rL1E
bA0OnVEXFL5ohQR5IcZHaTJpUmE6zJHPeLbuCVRKQeJnMnGh5COdChKQvF0SkbGzl81LP1LkUu1m
UuHq9i6In9JE/Emhsinp4CEHknBXcypUhBhg2u1DgwASopMkXYYSHjqWpJ/yWb3g/yID+Yc8CVXt
iy6txaqx1FKvivxlKd4Lq4IZexYXj+27GrAUZYOFMCB4gz377aLATWPM0c2fceONPN8FURqD9CqP
tF6oGMe7tmAiox6i5YFpEIKuExuZXd0ErRmVhhsieNcaCTIy+y1FEG6gHv+osX7yaYQIIbl0Nyen
TRmYsRy1HACn5oxrKU85euG9JuajS0zyLXOfSgnbYjLxFm1HWvGnFKgnTYWmnBpQjgviNtA71TPI
YZu2OIcp2jlxwEei3sIIaTtI1aVhWiMohJHNKgzSH+EyQtl2Ib8HUrWKGOK2tPAaYsJ6KCCna69K
xGjoyGg/BWMOTGUVcfCmOFQRrFLTg8BgiXqZROuHigZ8JkN+kq5junfgvHf40hQRflGk3VbIbKNh
M86mq+f9c7+AhPXFC9o7OMjQzuG3JwQ0VyjlODgOhrw8q5iKy0wZpKLaxs2vbPWu2MxNWT90mM9k
4T1Z5Js+3DvMStGYb+zCpJtiIqzNm6Zu6en5mt5bzujpHP1DMdCMOcaGx8vJWGuncvYxrrQQvg8j
0SxN7y85E5dxWU61mu/bhoNmubYOaKoQYRGaGGBtkhXGChnsxu6OSQN20V9rdmdYC6Q1mI2CIclt
NhjsgjLL2Q3xGFEKbtluE+5PqD/URjz0DUzWGAs0jrMeV++b4F0tSvMC6cyyCOrortOsbdQIVVmM
9UqeZUejZwhgaAcT/ojZiylUXfiJklI6RIxt28u/lmPwR5YRzi96eW6FFIu5XduBOESyT3vlRDs9
JiEjUwnABbRXr0l2j1McRSGUQdtYKGWdisgCiDh8ybqiDhqQTWkbnehrjU24zeWvvopeHfVio/Ss
60eYzTvRnS89FV9LREOqqre4646GDv028BMnhpBoYUN7VaAGDCQGmiLiQcXu5JulMwNTLAysx42J
TNfEqOhP9CSCCNiXhPXk/mwjenstnY+MnGMqGxczH5yr2EgNSgY4NaWyKgNRNHEkjBcCF2awOR2W
KPIl7l02Ljz0gJdEERh26oWnZVt1iA/QUrVphIbMis5thlaMAALRHAkerhaEa7NILlbg1XiuNMay
EgfrEOc7peiezAiq3mCenSj/67LOEzddyDaUgh2OTZI4GcfO1hZhaSUCw9IXJaed5VtUB4kh3BuZ
EJsBcHtWb50l+BbneA9vPqxv9aTATEos3xh/RfxcVO5Ii/ALcljIfcckST9LWr5rVXmri5od2UQc
vufx/6yhDmc+GIW4TXjaUrhWM+HK7lpmvlsyrFv5VVCWpB6nc5ErBCeapnqBwjNoOFJAqMDDne0b
6S2DXwX/rWmkmNIfceaLCyCujSBoFzmJ1WO5sSuc2xj11mFxjSwCnKAamwrhXkQ3YzgLnkBpTLXN
EF6UXlo/Hm0r3XFOXHD6CPpjD6sYrzZsst5tRX5lv2d/hKG/bAskwratnVIOG4WhcoPhCZdYpZQG
io44A9rGFwW1Ti8k4ibq/LYMJ1HggvlM6sNSMGyDaBUALiwikQKcftyrNsNs6d7QqhfhXjT4MZUq
J0tO4zwOOA9Rl2u46oXoPRPUiVHzpQz9zqLKcFD4LDEye7zlab6QW7q/C7gNkRyS5vAxubxlR6Sx
iX0TtWfOSre+uQ+CkodCbl+GFEE1+0n4Jh5KcShSfjf4LSw2J2VXvAt6laL0xC0/F/aMSoQF00DF
g2zJg4XHOq/ryPq5N+GElYYr0ScqCIdQAq51eAqm9LyY6m7mZvcibTvIoWEYCT0xFV/NimNfinnA
am7eAk7WFITOUQ7egvQrZiIwvlTx8mYQV6KOHAD4h1Bzgppfo/CUqvw/PBnV/NgA04b3SRdHa7JJ
hjdKmlEjQ1Uu4cAfoaUL8mcK1atRoOS3JonahALEJ9H5oAvXlyeBYirTLX41yS6cssHtkLmKEkU0
3rwADMIp/AvDm0DGZPZvgT4KzZlO6ktZn5Nk7yDbB2zgBtqIKmQHc+2NAIayPQir6HCj4CjhS7E4
xgeAjDSzYarcDSseTwZEzni8jH35Ak9B3C6oZzP7BL/LmIOLYkdmu8pZfqLX7YrsMIUkK70LQEIu
rswzGFKo8CEyOtekSj0wR8HQNFL9eWyVLSWbOXFcDghu0T2QUAS5fRgvRu01DTf8NFD5xT1qCdai
9A+dhe04SacE9/thmteSVT9Z87QlFAnHATgV2LopxiML7moeMfrX3/MJsDSMzkBZz6JdXPK9aDOF
IJVE55V4p4bxqfYgyPITCO9AecG2iRvsQ0CAKtugU+Bwow8iNHE55emfIdOk91BluuaAcN0Vl4QS
9ZSWFF4FAVectGFSP6nknWJ1ATQirE1qord1qbzl3bFSJ7cRjJEo35MISZknudq84mHVhrsjj56J
fLxQzyGNuYmD7iL2IS1EhAjNy3JV6bOY6JoEKGWTqalcHUxjWQ80lDSIq7GlWDfdf2+9u1dBwo1O
DwK8o0WKGR4VHCliE04NdKTLUW2BuyROWBgtcOVPQEudRuZKFJ2Vwde5y+Q1oIo8zeFfB7+vSfCK
T7BtQs0hZALL9BhpehsinvlHFkkqg/xbvUQz+DCfIMA3XhzrSYEPrbxu7W/qULFDiv5A4AcZ+o25
YcoUkCGh5b7c3Y1vHcE0F9RT+t4nYJPN9jHCLxSghOjFY63fj81wnCzV/Sds1tUT5UNDj+vwT1JU
RIZdMraBFd4QB6nDRRJfZ0r4riE1rsClHRCSuNA3iy5jPTVgXRIfRAfPIi0oQSYywjuwbXu5sml2
HCQ93fyCBLkBchRVg7Ocyp2ZEDqRAOdlnkRtPDXvKCiEakluCfTYC7xVqItspi6y+jEC+g1HW78m
9MwGPDJzx+Sji71OfjHSc2qhSrChcOkAJdaT2t6C+k9NkY1jbFHsY0pX8R9FViDz9IZBOX8ysItb
gYXh5Z7DfupgPoR/CH7/ncdG+zcW8lvelx8xmkIzHb9bnMMWmgSxzdqigZPbH7zdBCwaUcMKXbCD
UpoOY5wY75ZXKYSeVIIfcQ0MeP3FmF1UxfZyuXbhuNwEX9qx+03e/zlhyHCBBZrKu2qW8cy0b8x5
wIP9xgDZhEtMYdCF7zUm/AoBRY0xHARkX4LpjQHbZ5d0zyTCbhdSnhj7j80panoOCjzoTbi1HPUi
/Knc6/J9mege1jGLM1PgkkwMqRYIN/BTFZvmXF6LGihpe1dFdCawN4dzP6+IA0lFR/oa4fhX6/Jv
CaV5mIud2it4XFA2LRhdTw+g3qkjwpA5E+IJ9pTOvolGhfD4jWi0YjXbitMxZI/A3gRzyz6ExBxu
VRlRTc2AR+EtVXsN5CAZOB4AIUFUsU3DVFJD4E+RyvPCOAXRAWjpQl2BWmhbm+gw+DphNiC1WNDz
qHIeiwPcxASkr7AnrC9sUGOVneYk3oo3MPGYC3hNHDhixwXxZbhWYfFiYSBsVwespUGYELcFCcUj
hsU5tPCUCtY5wlXH4PSRxEzirINJUNo4ZDh8cgpX2ocdfdXGUYbHwmRH1lE4JO1liBm6I0nGKWRf
2Mab0hevI1kfPRP1JEC8P8abkDr9hGTMYwDTUh4rkinqCkFjD5izyXCI25i7DnrMcp+59xb1usmJ
OGgxxtG+wXRpqGOGyo4riDDi6Av+37BFyWTxWKmELYpKf9BA4y1jJTCotEyxHKxIIOZ66IxLZVTX
rzIHteGU8qqrWAlFksNxgvPn4Lppg/u02By0mhu2YoRKf2JjjUTQ6UCKx2KW28QpPMghy3e6/FQQ
2UAMg7RwtR7+b4U3IEwzkjF7gFyTjM+4tnkz1b8TXfxdqLolnu6tNV/inFRMwLkx8IPB3hmmzHRu
a2BDLFNsFwx2mR42rXlCeIXyr+/3ibkRpcsEB5EPJ8naEeYzBjwTggoqroy2W0NvYlQa3IoShSH+
IHqP8yDfJKoQCf5FpfoSY25AkDl0RTb/BRmXSQR9SSzTADfQIt8ySOdNXnAKcInUPqDfAceasHKx
SVioWpB4TO5RK0p5fdNttFYoklHadu+hBH+r2Abo3pGuoLGIzzPSpUm1X6es+lQ4LWZiDOAH99ip
WgZpv3RayVlgnoPKbCCgMVVlIg8f4Eai/stkJpFGfnKC0uu7dMs+PqXzWg5hAranCeiuCWeCp8Wz
k4DS5Uc0JCvxBmIDMtJ007NjlXP+3vp4k8/FRzgFVxXyUQ5LO1BOcl1uF4mp7HSI9OmnmHim04cd
aPg8oMTPiMpW9KO4gEZ1nZE7tmLfBQxWM/ofx2awLzpTSPGYR4KsolhhDO28jMgk5wHAFiOOemh+
M+NzlqCa1mSIbvlsc/dhL0+icaoJJRFCIVlDAAZ5XlFfGkjPRfYTlT0rFBEcJ+eoUuFo7BYUKjE0
yR+hQaZC4tFQyXlkVJaXcNioEjXjD5HEgp3y0JwMMLepR1dq/joqQw+TXEneFIc9aLAZX6IWJsC9
oSwM1LtOu6ISID1BNWS3DPvkReLwWtQfhsekTzse/ccnMSHPdG412EYgMxA6y+W0T4P4Ky9p1Jtq
cnkKxAie+R4SjXkt6qo4wETos+ZpAikX7beuXlTmDX03HtCluQG9msPRgepRKGtFUyukiaLQYOCi
LNj6kZJTEA9AfAkJaWNOMER550MwxXfzgIMRD1wo4s6UnMXrF5WFU93AKASpdkLx2lQvwwxQx5aC
sY04ps3Q7+3femZzhDfFZjsRzEaRLAuD78bv1BMeX9DQWWNj9GZAcTXxA221ZCtCjHqFQN3h5BAW
A1KXWJigVOzXuoMxJ2TjaF8aOMgtjxotrh29MxEa51NT2fQddwZuSrCQ3vKVA6MJ2EAgKAkk8ipn
VMgdqp0QD0Jf7IugOmshCb9PHVRqLMk7vPA4ZBHu1uyVg/Q5mXehLyz37UiY0fBPX7MAVdvVhrBI
X8hGOfojTgK1PRfBQUwohWRZ4PlzMTEm+3evhAqHUXkIOTACZrf7/cKyFBezgY4f7eXhTEyKiBaC
rjNh9QYaxZBFZ8i2sGHnziGE9oLDyaoxAdDThwNJIkJ1TGeBIX1/Nuv7rLy0zUeDN2dkkY6DGVfB
SjNqxKUU/7LGPHFA+8KREHS1K+kQWcK7E/2lRKFxWZT4DNgmBQTXv3AqF9W+bM/yRdL8Jn0ZMGEE
I6ifSnYoUbylpcwo86njXo54pUkAxDcWDap55k1MzuLkR9feM/3My7bxj6RQm1y7/tGSBqF255g5
YNvbKyd3QFwexfLDRXCya6+/M1UosquUfQT9yZqO5KO1k8iRfC4wfZKy7BQBxWSNeqikmASb+nca
8rWRfSsmS308yiJkeyHeqltVFLoOM1ppoNIC6xHqJSfqiO3JfRpAxipPy1y+S9i5CJ5AFhDVuiRP
MpodrEXyTT1Cvi2GnwybjbxB3Yb03mw3VRKdK0x29PhhtNRExIM0cXWwuuxLkk/yhpWeVrhQY/Il
2/khSEZch5edbkz7YrrlDrM7Qu11WMcQLIpTUlueI0UblodmfRRW7IoK38BpLi6fFfZjydhJy19r
vvaTDrh5C6aTrlVu3yhXnTCclPOiZMyPCbrMHGTCDylmqmyBN4hBek5ISy7D8BDxV/lMVIAYJ0SE
M0QI7e2DQaIDnbdSlHvx/PfU1ho2eMO8MOsDCtLtw9QAoZo6aYHNyvnJtPpQxhR5gfGp4R00h1Co
SRdZFUQVvhZBh+ds0P7mSHu1xjkExswxOsOwKSjeN2BHcFgSE5Ksxdpm+lxK+5INZ4GkGRseQKS6
4BUTSOtaQThBhYcYymx7Jq8T2VGOwDXkP9Ay7ACGTW0wmpNzxMg0trINiMGAJ1tAmBESCnlqgjUG
rmw73QSDo+pOXjIcWqH8wuPKTJoysMQifJWPYo4jqnQta54hDM3ldtSaQ+qJUj2triMK5Hh+t8bx
2MSBZysj5mPxVdkrce5POQmubX5WIqjT9H8MDvyk069CKS7mC1N4jesaZYshPc2UpVql+DBuCKox
QYeTILxywoJAOInJTi1SpDl9GMiIYWDAaw2ZxizaW4RFS3FNIdnRDrbZzN3SCbN9wavS9irAYsfQ
cYhkj4fKobM2RT8gSugMUIH2IKOyFIWBbU8nqQZjlsgzJ/xjifQvisecvDDN3Jl4toXhQZCBSMUS
c2TmrCOj7VJVXBl7BIsTsbIg2QWkuBRu4UCLiz6tCW2MRUcPPSZf5pSzCfwxVs4lmuaJKMGRymQ0
ThZnUDM+FO6kmMppzOpUBI3Ym+NvEMDOt9i9CF13w+iRTcjcrIfAyyl67ckXkmKZ1LNG/cxHVAIk
lk8AQDW2/Fh2hdJJTtAmOB9JjcsrBrkIrAW6KDbaXnNLw2C+4Vwq3GJ6PlcQPgVgfBGhYikHhGki
TafMi43JT4r6K5s/TSbnwAJUncS8p49e0z5qxXzHzUjF1LcXsv/R9g2YNGJ6ZY5o5YTaMd9HTH7F
VDqlwtRHpj/lm7g5Vrq81tS8cb2LivdmQsYtwB4OFEfLCGaBusJbXRg/E4Gyo0zsFnPbFJPXoVjn
ZBQrCmcLKR/wyks9fVp2KtWQvNhbbXiG1QYJJmJsAmFFBu/uNdjdVbK3nGg7FJofBoqfigMORBPi
GpldCIW7xtoFvUrlmNOCVQveS81w6eLxBfTfq5GjE94J6T//t2vW3aEx3p1A3ckwXXDNxCAESzn1
Z+Ci4pIAiUWFQdSZxmakV58pUoS1Cww98cDbi75R4HI0jNqvNY6irUbMI1S1DjsMQeNCFGNhYRxb
t6bDPC1Ju0tVzrdWYaOJ7ry4aFQEVS6fm6NVPtUDgR6bHDsbcSpp4Umj0BIIXzCqSL2bTQFcurbb
4l1Py72tkfN9KOfpRNMnuHV6cWoWm9gduzsMnkEy5D/xM/EOwDECCudKLl6IDES62HQdtWj0xFwb
98KWXAr2wVpSV6bpqaPtmtKjAM9ul+KUxvZpUfOdXzjOLxCJR5MxUf6b41YPsAzFHeUk+AOcUFTf
gNNWQugpNaLzmMFfcnZzMZfB0iwfmfykH52DjwfwtBZ9atXipuDBmGGuNLK1gT/+L1M4tvlC+ROD
xkV6JSypgQ422ddhgFnkc8T2DN1bgU9RdgCIGHi7RMXHMFVMfPWNrFp0lNNOV3js6n2KXZ2QdFtx
h3UdpQRObFZNyvJIrrDTP9KUpip0vGK6z4xpLAudQP0U/i5S/1iID8xZyhZynhhYdSln2ITy56j/
BFpxrbAg13BMdup4KzCqnGC4TsvcOUIhDAMwdgw6L7N7S/IAfDFxXrL+myhoL0YMHOHLYGOQMJUw
hxcityp47THgFtev4DAfc/OQMfoDJwnGTYm/YHB0cEgs6+AiT8XJ3Latj8cLP/P3soZJe+PYQtUP
YAkB1i5/546nFxlR25RkCfGL3yav6IlEHhRdCL9vYhybb5g015TXEufbJAFpV5xLjBi9ohLWRQ5r
cZqqDau6G5WLGR6MSv2breTQdfp7/1tybvNBiWayKTi604RwCrxfHv5qSoAZvRK+8utYRqWHCJ5Y
GxKEmdtaRFjNTgawbBWvnZx6GmjoQkpQaxuvouFWuJI1Yc8SvLpWfuh0gEWIV31pPhjdNnSGBd4g
BH9DgsEdGjQ3QwevCZO16maZ3PA3uGaJ9ICMkEBrcxIKuinGH4bxWgkJFkl/XPzV3bKSdIQ6fY1b
Ybgx640wj3eWgrSxaZPCVOhMCqTQhse1eKZEK0AfMrbWqaTDzTmbNGctric8X+huFu6ORbYyIavG
zqsJzMs+Ky49g9YlsjGm4oRE00Vxw5uSYOGMlQM/9IePIQYyEIEEo6TdCx5JXu/D4FM37j00CgH7
2PoXWTByDErOv82w0w2GjVNNsNkoEzj5+bDYXPtMWnFhGDGdoDM072yo7P/T7IuXZh8F50HHmnkC
GmPc00Sl5xDwKEl/wbIBTAOi/SIo3QMOSsjpTl8g/5IyOy4I8BwxVScl1Tgt8Op4t3waCHkr8dIN
McV8Ox2+QmWQSF2cmDmYaX+Ry8Rbkjd89P71UuS99XcuSlDv5xnFB7s5Y/sV1aP9gw3oRoOyZoGM
w6t0ZSf3oxLiqrTVqg2k7pUh09fB+PqPpfNabhvJwvAToQqp0cCtSDCJpERKVLpBSbaInDOefr/2
7MXWTnmCZRLoPuePzl793inRQvzzKwgM9ZmQHAte4sHJujkEJV4mrSrKXRUrMEsXL6bpOJu2znHS
tqHzQoVqv+3kRx50tJDB+Etwfo0GKJHuB5450jGYHWnjOljA53WmwD2T+33SEizVOb6oJt8FnvVV
kTcb8BzZhAs5QDqOjfHAbTdedxwbl7ww8qGhiZX4e/DRqgekcXW3mRoIZqbB/SeBX8mRuELd3bCt
LQzNiZBf3sJYh5BwMbEG4BptiA2UpXZeovmJM2rvql1JVH8RO2Omhx8JZ4CsiKjaqK//hZvourXW
3OFlCdgEBPLiiIyStN3rUfpxLnEmZmrYAsilmkIQKiT0dcz3CXCgxLSV+8uNYFoRBRfDYx8Dkorq
PYE9o+R3vRyapdnQF7ly3Gnt8TOZs3tM3O5naRsVJf+Qj4wugPg015DMR9A68cpj+cDY+P9Lirwq
SooPEz1e9gATmDLzQkjYxCIU7xa+A1R7/Gh/g+S5Cc+LQBxK6ywiRA68XTFfa/M3hIePnasxjlRP
beoO+Mf7ziNsYo/qMydQwUFwz4dfSLqxd+wehN3xFQ5n+pJ3tmZvh0q+gRGxkgq4TOxzFqYLAyHC
N1MXxlDjuSg+2l/HfkEaE8M8gncuRB82TzpMUkVPHCKSVaWZKNwfxoo/5kTGcv0VCmx1HCG6Lrbu
mD1xWzo8q8QjGe6XRrAG5Nlm8EpgT/1PFKHvBl9KGkruAmvdmOcWhbd4QsfpiuZcTLRpE2a/Sydw
LtPzS7TSKVw9KMg/7V60q5tn0REg5+7c5TTwCKI9t+tVSbyU2ELstHAGBACuir7DbQxCz5PVocLI
SV0K2C4HduRO/0V8E98mcDNu2Lz9UgtcAcEFyA3Bt7IJlklMKGATfdMK3fgSF9j0iWk7KYpHt4wH
fa7AxfCdtJ1vpzAK1DXl6OQGAkrCb90i8H8TXlNGRVZu6DuEJEqPWjiwMOHBzr7Uw4GA3l6AV/Nt
gBnqM7NPCF8NPDml9WpQLpOj4GoQ4RC+S9AWLWkkymVfXZbvu7H0FVEgmZ1UTE4JE590ybELq9NI
fUHiRtQIinVcZ6huQ0zlkTmuB0+yE3Fgw/ko8Xyem7sXaeB1jkyaF+tnNxTrHOU/nYPWTImdST4P
nhuvu3vBpaV9jY0HLtptuhzpsMNn3h5cb3qhJu07LRAxNo7Gi5WaPpLNa12Ue5NhqPHAHgcT2eJJ
reEOI65Fh1BiVJux7DELHRQ7F6cXh7+ryh7qxNwFdvvSWvNeSey9ImWns59dU22jqcXVF+801/6I
2UJgbx6p9PxU4yYPrpInl4a3rguKyoqMfBo72M+jfnV7C8C9etcByScZDCvDfk3CTdbLm4l6hLOh
X16GjDe6ypfDJOAx4b6Znp6UNLhNSfaMfEcf9yjciFNRIDnGHYisAmnvPAAd8PUQqZt2m7S2N72d
PLfp1OGbJzRqDE6lo9zMlvlXi/Jr2IBTj4yPEUuJurBzJPEZPqOZbYOEpmhfNPelooFi1iyXPb+6
MboCwvP2zODfCxajOtEP3pjuqhwjMZtTQhzBck1p3Ssj0kNRVIXxiA6CD9WdaI6tX1qT8A5esQWR
ZGPP9c6SEY18tW+3J4qEJlqqEG5SVCYtmmESLX3kIKuEVbPGQAALNM7Bm1eDu8bY9+PM/Rjoi7eW
/Diw+CXV/FQCbq9gxKPEXXNvWOTMFhlmSQpHdUwdC4immiSIHt3YhJeV5ohsGWAHcW9RatcebDRn
JJIsLlGHIZPtGMbRMoyjeSqUUsIjnrq782Ez6Q8bt4SrKolUnWiQt7K3ypgPaBOaYjk6NkVKfLAJ
FFY5KiE5U4GbSFJswl1UYiZ8xPHtphHg5a/Xfg2ZVAcErANBbsxCLYcGs0I9s9wnJumahwTNQdIk
L7qbvGLvLeQma2LUrAoRR9cASVwlLuHUy8nIIqwvy77rPEQU5PspqQMdVJqZ+9jhA7rLPZMAsLZ6
VmE2bODMcn13SvH0OtcRXVqetO+LVR3cCKN5KNptNiwkRBISdgwtxW9ZW08FOtHgkbrhS+DckgFm
JHyzuZn1NJIPMC1PI0Ks+zR/NRK9DhfLe479PzZKxN8LDVhtfzY1+oIAFJyMwkmS7MkmILgp1MuP
0HtK5ifRFemmMw4BpSOWfK376a8TUoJA+1zOMDZh+OrqYGd7b8Ld9DPa5gBDB4NSgEQ0HA0CQrcN
vQYW6bQp42A4YUm2MvCBJZ5WjnAfNcz9RNUUUIdK5j3nCfsfqrniPjoENM5KX3fOBwOmGEKL51xp
6j24H6IodylFOkN3TIVxZMxfwKE0F4wfOg76iAGVYb+BJuGJ8XjXVNpxnFM/HYYPrZshEytqG3sn
3S1lBJap1LjVS+AxBE8NOk9MIRmzRmeiyyXoFmMBvzqwmza/rZCMwMe6D88hh6mLoLH3joZ9kzoH
HIyWZA8XJggxPRanRndR3bcHct4UwU30GZgINWQsgLY58m+XVyYLSgz8kv4xm+9lhLFoVMr7ezIs
P2NC/k5Pag8AZcKJ4wbNT9UFVMd4v+2Y/x2Djuzmo8IPCO7b9Rztvdd+G0b72RvOH6siTdIocoBc
9FEmcflduqzDo+MgglrcbYNp06TmnUdnYkNsXos+UsJihbszKK+i/gJirByMzDwkHa1U8nA+G1QT
5I9K/kdeYVeMb0Msbtx2c/CCJBVhNJ+WcUoreezJpAAf94L+zQYnLbzXMoqf8mb5TyZR6btBWoe6
EQeEhmuNHxRg6NWQ1hVXU9pti8jcssOZCzZRBySR+EJX+M0zSaQ9r3qQ0s5QSj9t2xVoAQGXHU6f
wD5Vc+Wb/b3fsYIv8L1GO7955UKde+ard7ax84PNepzBKVu0LDsVB7CSL2DnHFQApPPk2PFjhwnY
mS5cGURbY4HCiBV5B6+0zxtF1SBcpiGZN04ndLBhQLajXaC5e1KLfwoQSCWxc25g6wmyChqAyKzD
DsHEQZb6vgEBnV1vbeS7WLIV9fKpY9NeoD1y0G5cXM5Y0CnD1AEpk3SHcOb7Nw4qiKXkJBvYlqjL
fF5uTi+fR31cOVP+t0Of0HW3Nj9V3klSLTy0+5manUiHBJErkqf9SqOCkjczTE+wrkoTX6H6aurh
tDSmvp48aj0IglmKzxlqPrB+MQo2802DOKmeUnwLSY5CFheVRLeHMcsSfzFBzxDuekrXC+U/YYL1
bAD2HyypGtgeBWIHKUxqecQfshEvyviEfW+JN/wVFcsYPFE32TSxiaXehu2eCDU62tw/ibzw9TNg
582FIxex1kj1XfveMfmM6XAk/Jj1y0tLtAzmOi7GZzd4a0hoI3ltZBMO6tciri66Uz/qrvXojRzL
YWF/0fi3lylS+6DzGzPIVk4efTpFvDf1mOLBgelO3duYxECQUICYI0qBVPB1GxM4hoT+Q3ZaEDOg
fwBtY7v9mQ460SkF9E0iqIIRrDni4UnqfFN8GAHR4eke7hsm0u2KZ6uWRCHN+s1CtlEsJAsAwoT8
R2VAExAFa22ArnicgDOsgz6mPerU9NtMuVVooIMIlR2WYd/JKYpaTtr4lfE8avIy6TcWGtL98Gdx
/DCYmsmsDhcKk9hEm1+tRXgv2AJYpXAizMYQwvIj90fq0kNDR5NzZEvOza2l9iYnw1dOt+uCcH34
HpLsClftW9i6YF0eiAP0k3Y+LgiPB1gdEF8YLywMnOf5/DRywQsLyQL8NVAHkGLAUa6websoQcB8
aH8KWIldAgNguTYismXip8F6yZlqqdDVGWit8hBgjtFohEWNZJfxse+IP8BxZEfmTyu6++TkB5lS
ISncZGDCWNHijKi/XZQK1Tnp0I0p0RyZ2CTcwbVlkntbd0fqp07inuGCNlwWjYnaYO9WQT5mGFGD
fyfg18ILSl/suhXhMckSzNYfbZC8Ogl0JNK5oPjiz/icsyR2Fdc7IuLAvVSkGs0LIU8Zm3ecKtJm
lVF0AD5EXA9WBoEjashe7MkiJZ34byVJnncL0pV0YogTXI4IRw4ppGddeV9L+1viI9bFaUSyJzjr
HM3ZKmrbyJq9A4sy4GQZyvKor1Jn+my7b/I110nvrXUzeVk60vNJoW7QcfUYU6qEoFfC5c+6TpZq
SZyQR7wVmVdp+JIqbSqoQ1vPSj1VaejSAQMmvtx7iBGmpIIuQZ4WHoBSdFSt5vJSOm8GD3BrwHWM
EpiG+KjMpEstnl440HNCrdU4JpBngZMoX+KIUlgJdJrsOmYfcbxxZ1ITi8q3dOcMZjDjTiU7F/W2
QE/bFLz44jfFU6RuajQJqyoO1ohlFcgTWuGuzwqfZiaIbvcm3OGIe/EB3+hTyn92nAjwFdxvAXYV
pCBJg3ZwppXitEBnJa29HuuLWG5h9A/m4bJ8WNBD5cVXSME5v4FS1gvxpsewOl8KeDKQ9/PFA9iq
JooJBU7I/TnM1CNB9Y2noHgLUT6ph6LKae4hS6fM92iO0UDV2MV14qCV9hNwlKiAprcIuIIbBPMp
BTAW4pDRYIXCqMjzszcSEkWa8jAzE/YEDWTUXZZYKCs2wmrcecQdDuN5RtCwk3UBVjihQjnlAVyG
7Nasrh55fihOXfMY18ckIsSJQEu4th9lzRzeAv03Kr4S9kELtqTQVv3okh0aVofRovxJpciv9IrU
KLpVDDwLOKsS515jOWjWTAoz3RbZQTbkhiRMp8uMO2mlJX8tZgZ9av7UHcc3Pt5JlK8FDdEzijO5
TmhdS2YE1cFLGNHzMAMyJAMi/P6swy615mdMUpR6D5e57dD9fxkkyQ3ZyowSNlv7zSUsmof+qZ3r
v73XrRP5khBFmurjY1eEeyVfpuvAN/ipNVhiDb0cn3tmEBI2XjTnRp8OaqTPOrOMnZyZunBmMAp0
E5fx3HA9kH1RcCMAByAv3BTPfJ6R8522YlNHhGcMBJ6l0weGZGBpw9ddbePVCIaiQwYsOk6v5P0S
bY+yh4eMTmhkxsB83nzWK2AEb/yMAnAH6jC1OFnRIeeXVb0rBi7xQfwQs0+DMg32mCcFyjQ2fw6v
/QRugETDAXMZJDYfXso6bJ9DybQV+QriERSRgt7kGXA3qbbkMuThT8WLgSiWMohhJmt7W8YY1Csy
9JEzuc4+dzs/7Q7qXqvs6mAgeqa3BO/LTmfwp223M7Jra/4DMdV2ZHQcdYjs0Vs2XwqkNCx0HYyB
9ieGdnf89cIrBlW3fXFHj0P4xCBTo3nVmG9b3hdeAnYg9oRivIzL8M6ptvDAIemkeOnu5JxxX7Mk
q4OGHE4N4F0HNCM3b/rAT8n4KcWn0SAc1SPvYUi0x5qwB5t8mMl9UiC0UpPzU6R0fwYotgbrPgdI
HOarxJdMdX0XvXXCuigsdRI/VDW9Lo2+coxbQZ0nP5YFoi/7U7B8xxzwNRF+pUucDsWrJpuMuvbV
OThkYOASnaAaxiriWyb3ryiaxyizP/RRX4/DrdBuvCVailkuPKgvjdMut08Mpwi6A357OwofIY2k
ZLTubNOnVpPkCJmdc11F3nfQtbkD+MwHx7/RL81W/aT/fpKKZJzkFQomG/Y2jeI85pAEheZteMpd
z4bin44UraXlTv0CvpOYJKxlZNsLdgSAMKRRvPimHKna3hmGk250P01yHFrfMI9E8a70gxHJTZME
vHK8133kJ8NDeNbSYRMvqyx390352dnhZzrcKAarEXlr2qbK4O7lXylIzk/2yfSubrzyHJKuO82P
s9H61fK8GPeq9eO4+7RQfKIYWvF3XkGruUI+c+oMSQXiQLRbahFLFllra28rVFjKd+m7GaqkjdUc
6uQ9R04uPFqye7GLyImRYwX/1J7mw4iXLi2fHfelW7A36K0/RYjcOvu6kK8bpruOGKgyOzlme6DI
4iuAvjS5q/QZK5KYNw6qKd1EWqkeFG0/mXjAznVJCae3r4KXuDFf0PWnHMt0h42woANTAqaV5eB5
xyYg+S0Qjyaa7klhw+k+LqudI4ip1IgI5Kl2l2HTyv6gzfz+7JcA0ppO/jF+CHpCe+PuyB+9JnW5
QMjLPRfTVTpNSosRPJCcwCSKTQKq0+OE0JFQzT1k4HZIwxtkWM2+WAtfstzzt+cgPRboVgR0c2O9
SqaFHkmZtpjwQjv1m9cDyVvTV4cwpOgx5pJs7kXgw3+jYNVKrI20fBOGws9I0geEqOVQRAkCZrv3
2jvhVamNF5kUJHsBAaflsHVife325h8txjpu3AOknrQ/PqTeb0kjyb337l1MBCp9oaSZzB21QNup
IeuH+kn4OOvkNruMRpLQvav/ktq6AmAD8FpAPqN8ky0moH4rurcZExEKIS6mfG011XpqVyaDD+pj
ZUOh+YkevIPkJjLH4CCabjv0qb9AhaRFv3ZScoSShsdx36h8hecMty7AqhK4WXjta/0tQR1fKzgj
lL6Vh3vdXIhL6Tbank2POpo1sSHPIRytnVuPIyhyVv6ICiFU/FlV7rDS5oM7MXW0xadiy+K45pH8
TPtg1+GgyUV3caJacYbHCY9zNFpYHUmbUn44lBdBqv2ot71wylfbbF+amUmSuDVSIpRc38F1XnSk
kyMHjygIrhYAliVAPciE990lEpo9ZrbHaoxSGVsqLq2g/QnziMyHu4HAl486o3wKv3CGX3yPh1xF
CqgFFCo/R39R2P+wkSail6LfAK8pSK0lSwTs3dpzcnMLhJoLtH7JIxpzlq/5tXbelD6+mYLbSivD
5xnOx9R94hLeio7drusOQWv163kOj0Vor4cEpMYmsoxvm7EIBLEyyY2GNqMyfT1r1aUW1B2WhHMA
ekV/Jsr78GkxhHIITOaL1uQovghWJBhqTMs/rac/Vx0fkUQ8hCu9N6x9lm3SofwMbes9L6BUXUJZ
uLjC1pcmkYMO0dM92bAM1ujnm+Bm9A5DAoPUsuyHtLg0fb4z++yq29aeKmAIqzt1Vtd46t8BrddW
LDcUuCIotVcNYeEFRLxddX6LUt02fpxlzeQUlsa2trxdF+EnWBhokTO57PbINv+VNZOlRdBTQe/E
rYRU67IFidi2b/eaeehYntz01qDCKJgABp21An0U318HthgqGofQHf2t/DN53k4LznOBlYMnjkeV
r99D4mQD/qdTsrG2OVL6tq3RVXy1afrh4eUtME568kNzTFRcXPelXX9ONNJqguHMLqwI/d3wCLj4
5EzidaZD/G+M80jJsUlkeEBqc8Mgfpg8wlJyHP/D58VC4sZVx96ReLcG/tOLNw33vH4PNPFYlZvU
oiTYuAlyjV3S4qcx3hcFtQ3lW5sTmNZWq2zwsYPWef5Rt/07uoHBfIushcEfNrZ6BeE25fIyTu3e
zQ3wK/iVMj91YYuEgsRDxEpc566tI21bECZ2mzH5GMb0aaHbV9ONo83602B+TfnaXfT/RJiZy1qO
L8VvEX4PGifIiW+gOPOXLZn2kKnjVi31NtwhUhH9PuLoAfTF8B4HZLdl5P+CHemzi4NPAt33Z14Q
9rWtDnrUKdaUfuSR90WjbFaXT3NOVfa2C4mAFBQEaxFX5mPFzpva2s3ynrB8dx4LNejygzmh5jTd
ryKArMrPasFeSDkeN316T5t+M8304+o4ZLZRh7vIy05Cwd7VdjQl8tqLdCZqXvatlKe+RVVzBTK2
BLwN+3LqBpTfvlPDwc1q7BL30VK5rQiwBiSmVpWsIzS+5FchVst3vYdzzxV7A12ZWR7RBMdVT/jF
DwZ0CL54RaCXCdgQDV91L25jvFZQAaOPjlrMRIEJPVP286thZBuLGvdIo2cbMkFngK4NTAnIX0DY
smU9dXeH34HxVHZvBdLSGi1R02XXfuhYePwKhQoPTFo+DWH1PIX6i0NcPJSGBkO/uM9457t5XKft
hOW72Nk6DEhiuy+xm/gxb3sbfwWMNXZp+kFOUrlZ7PrFQe3ANU6SfM2fAQMxV0FYECzlok7WP3ht
+q4+WaB3JcYtoW8NQUgNHghcYMuyLkOq/bjewkBZWmuNYcmCLKTspIY6rdyt5gYnjV+g4Nk1wYII
tDhAmjYEDYzbETCr8u3hBFWIu5eI5fsYwdK4d1cltSwfoGGQaTUQXs4Wm2S/LfKsOWGkZ8SifU2y
iXYnnIQhuBLoLJ9lwfMtLs0Q86jMfuveyj9OeQKsYUp5tubaPyZkfZkELbeO/MCuIT3P14YaV8XF
pYLai2mYfG6FiXKWtAvr39+zSeaBfx7oIFJ/+IHUTT1+VFAtp1Gz0/Nvfs+qL4mKJGbC6P+22Ted
B8V40yiUC8hP5aLWA8hVfdxGoXvurOkSL9C8erK2mcHVXj2JQ2btxxwi4kezxTPzVgLU989ebGhX
TV9Wui43bQMZrodoCZKNTZxHqG0dyRlbpNmmyu8j13vafs7TeAXKeSsLWHva5RD4JahtB9456lfG
8LkcSUxlda4ZxMJDHJYX4Dcnecwb48Dw0bfhNXLEjzBxd9QYgyoeqyYX4HmilhhIk6MUFZR4CUmi
+byTX1aZ0UunqkWveGAVdqABCICnDHQap9ieUgYPOrZYRn6suuIP5+2nfN6ovDhPPqr8nzmtGLZK
dLfwHrxG6v8lbCF6olOPriATZ2t6dekkQog0Spqpb87yI3vPJ9+n5AMy48qvy+IjJsDAS96G3Pqj
tDVO/InqCUKny/+4s3mZTj1kms3bpnxZsyy5vqJw3RPdrOiXmjOPA23e8iBz9NXFzxDVe1NwcLfv
8UI4G/+xOH6yNBQeekmlgvzll1rAHv6PfymphqviEJA0n9vmBtyKmso4xzVHqYqcqaarg+CJOXRk
pZqzx1wMePjTvS5zy3ftczOR+lhqxzIVm6V+USVD+sIXAzg3Ft9gACZ0TTVC80xPg6SpAdu1BTU1
Ec2eYI5vbbiJe9HfGSKbdlyZlKNz8+7VSTboxUbndkVpjIknW66aVqOeR77AS28RHNhXMF5NeTYR
qMZWdAhm57vXkqPGK1cWJAyRxgqmpRXF2unppkNF6BhIp4b6YBGlk4pma6ABiOISQQ7qRKRFlbU1
CwrJkxmz8H2U+b8LG1RNLaGq/myMeXLYD134sVyRCRpVLlCbNvoq3awPUxTuxciEU1TDtwO4JTlE
Y+ZErdLXKddUG38ypYYESao1nfN3RONnkxBNf7B9h+FmK0erpFg1BUGOXQ0YzbbaAFTRjFBO2GvR
uzJNzzFtwzfvN4CNMUaChaYLazyqY8rIqFLn4KhxKf2qQ7/q0W+4VY8XYYJtMI65HPaeEwEHhmQK
A6mVC9Krorm5hYHhJ4lajMLyIcX4YGOCgKKBKyq7wc+rZaOEbAA2HqA6vyGMhpK4T/J3MuvbKJ/N
MSUBAARpD5KGdxIRVR/aJ+5G9fGWDjwwDXWi4Y2cwfCjYu1l9jqsdhZ5LMDjevmljHIgbyxQkEfK
O+w+BMGFwLB/Qt+2u3Csi0LuVL/dFD7JuD54luV38YE/QplnW7vCVsXiS5AMGU/aGvy4RWvM+rqy
sdYHJay+DBbcZfrgjwRYSPrHhYz39txvYu5mPv7Q+IR49bGQEM813FyBWdJJPkyVtw/vAwBZmeNq
xEHm0f3uBOgzDPyqJukT0+fcB49prvtpSJwQQLuFaoNBmi2Ll+k/OEjcnIH4g7pTw+l4a8HkunE+
OGFPZS36uleuTPX8UvOWh1/KgbhY0Wsa20+heZ4a1iTgL3Jfgspa6yV9ZeWpDdFgy5AgEzvbA39h
nwmjb28Yzg4/NnGXMflSRNfF+KQBzCZcDlGMuDAEZIzVn1xevNzZ9QDXswF38A9aotq7F9GWN7Pg
JahyYCb+MLTIQl8yKkt7r+X3iXycYvbdQei+MPt2c4WPORCNh643wUNvDZuBVRb3mvCF0J/JvYvC
/jVpQ3R3GdF8vy2xll75FZlKa6UsAaAc2uSQSRSd1D9WYtVSh9+i5V9Ofk37k7lPZ+3EvuBx+Ln9
cAQqoykhRyw1bJhN2iHinrzFk1wz/LSIZVn68/DRCPuNBQo1LSgxSUThEt1Sl34jxQkVRYK9z5S0
lGKEi+4ZcK3sKNnDc+EtkrCar3bB9Jlt4aWY+d89Aq+0IXhs+JujQznUSNwEumrp0aQHrJqVJL1R
dKFX/qA1C4+rhl/ZLBH/Dh8Dwu5sjN91B+Sq7wknGeVPHjSbMEB0wWNpYWhx1ALtkBdFT1XDKjhy
VumU5izZcE0yuYYjOYyFdwqMx6rH9egdPTSTLd9vrpMNQP4JaJG71jhWa1O7h3yfcWv9kBnw4NmL
39Xpy2Ir4XRN6Z48OUGByb55pIoK2Ds8qt4kbYty9qGnuWBYftuMFHr+g8vMtMUDuu219KtsQSO1
LrgsS3bzAstPa+fMKVIgMfPcau1WJoIDrmfm6Li6J7MC/X8L99fkgEnyxkbARl5IMV1nHsoWT31B
gZONKVSrDvpMqdHBNojjcCwM7vEJ5RcNRmi0ZRatvfadmQpxFG8wifVG98tJTeQdQvgGjSKgNK/I
FoljOtZqlkPwjfB2lWXFnjtQauaTSwWkjccEkR9oLmrmvLnlRB1MJjcKP0MekSuaIQUwN4HaUTsi
1tAZe/QYMwf287Axgo8lePTsQwqhOkrBuXYezV86iTNC7AObKW6FZatlp3YxjczRs0Kpi6iB/bG3
BciatGNklGcT4FjduU7Oc42WuipIrDEUiDMh1DZKv/UiZi2SHG8KJiIuYu0a0aPNNl9q+EzhIqci
3LmQvpb8NFv3r5pAGfsWUMuoOS5xsp8nE934TUcQ67A1WcHWxoYAOlPa5g+DrAfXNFXgT5bhm/io
uzhaq4/T48dMwFc76LDWMnGLozkZeyRfKOxBEbTCbyFQZ4PdWaUCCedNxaWqmMCJ046xvepeLJV6
omJA5bpxww1/qcxCVoLvRwmj1u09az/4PtOFqO+SFdAwhvdp/pNlF+GYj/8muqA5MUIqgjCh0Itx
nGyhfRAdxmpkEPoEhFI/bsT/yvDXcA4agqEgAwSsQFJvPAKcDrp47iZ5CgOPBIoDvzxMVys24DqD
XZyrRYxBc050eGB4IHnLJ9piSm/jOLex2ypySf3cfUTlbMs3hmt7CdccuBimMbvgEkL/g1FlyAkN
puFSw5g1W28F6q+wQJ7S1ljqGqyPU3bqYXJCQtLNg1fo72YXgIc3fkkglWFQGtMIkDxvtcDy8FQp
00CGLn2hBzDjBmgn/jGHEG+0QrHbbMbMfKiqJxU1mJJTyB/EWcvyPTdUfE+OOHOPl8ETrCralaH5
kQ9y7v3ylz/iLCeKRAyKltmaIIScNjvoC3xtth21x8xw6DOfDgF8iILXFMwWM/ZYc7lvi4+Ovhqu
bnXVK9kDRfErNam4GJGIvR4aVC4EdA06blmCnwBMGIV7lEaMXeTWgTnPSsyS/iJBj/uLsyC7I0+c
1JDJIXUrE2tC+NY1SSB5Wl+sZtjhELR4jadyOdqVccK3tlNfhRrzrcy6iVBeCXhAjFAf0R6R/1Xc
dN3AK8J71/zO6J2Ueaz55fcUKWlcdNxPv8QLqju3ii4zS6Ca6+cZ8R+4Z3hDzs4nwfSG8nsiyLRG
16p+6HEYvxGOq1CZcdCOjBuqrm+wyKe2NpFmYGn4UgY31BIKRZQqg27hDBinnQrl0O4Y1u2yPJTI
/hPlJgZDnsptWNycAqEqJ1XyW9v2p0pSKPs7bgEICbzwyRtEKHpzhjAe4pxgdXAGfslRlyo8Qukv
ubUNXPWy3oaeRSlCVR6dc+6zjBOxKUPSntxVP5GUmbytEbISwnhD1GIW97mxjiHpmd+1EBtdgxZK
QYfbw5QhekAQZhPhv8y0tzftc8EK1HJWMT4oj8E0pudUPCm5PadeKfZYM8rhje9ACXktDY1g9TSp
IaowjaPBiWWhFFvguhgkxpJdmZGYCY9QXe7OiJz+f3qeHHOqQ1SPUy3HuCkeBg2fIdhvz7a/kC8r
BOiOve+cizpOC3ACAvCKl8ZN8P+Jg8HnESlpndA/G7O+j6a5Lcvgta+g0RfLtw3sh2oUiy5tRoWF
B/9E3BQ/GRdVmQP6CFIWAJeacVvIaDXXLbnRzqa3Tk0BIVP+wi0VtnxK0qtsgXXDt0Z7DfhoDAS/
MTDwTEhu/IbHB7EFhga7RAMa+A6vEma/B3Zokje4elAvBMz8cHF8Nf3WlrvY0C5V/jxBwmYM3dPs
nAzh/YQeD/kpQ2L3gGJ2lRE33FG2KcW6yztIMnqBU51bebwUHfPdup3HlYBlhstz5CXrkHZFQgW9
yu3cb9uwopnwykNKfxFPODb0kCzh0NmKSnxrmE1qrz5T2KqVqNSiVRhB8alHMlEt4zhK+KSaFmdt
nO075Spr+LlKr1nfUQKv1c9LTsyvRiwPt2QNQNvFwU/Tq7gXt/Wz3gPc5ZlE0sQNO8T9flZAQvQZ
dSzeTUyXDvX2yx9DwZl6oigJ2AszCf9WRneeUopcyu8MpjxeuMaJoambG+Oheq6qzx7yp0MsIjhG
STvTiGcE1qG9/iTtD9frVkH8hmTdjevXqa/XE5kdgSAJpgamVON/ewmniybL/YQojQgEFGGCkjqb
JzZCi3eKTKAfr5ypd8iCAz6PTe/Kpyis3yur2c/mhLmGGJV0Iy1zNYAba6ONN3474vPz8mcTCBY1
AGI7llI+tJgdPWjXoERMXhlIH3xB72tx86HN5tWWxkuaIu42bYJAbbjyQZsQK9drxwTi5nVtIejw
Qf0ZG8PvsuC1ER5RTt6qIlqD+/utI9iFcsCw3nopRo9MEEE4gPLuaNtgPYbJQn7THnITVTkzhplX
e0+JZr6RO+CQpfdr0Hz3PiTX0RkeSsgVYWDuCZDywYP4ZRxwzWzi+i00T5KApSXUD033aIbcNE8V
F34OcTTycduoyu4RzG0X0leLyqVzr+Ypay4ohvgH5hYpDArEoOrea/q8vX1jbr1pOeiIHHVD4Zqc
L7QstuMpYbMn9WMjpvGQtOOONtBjzjmQkZ/dsRvonXMcOJ3zJf7xNN6EfmrQUdPykpY/qUYyQGJR
iBWOH50+neYh9rkQCqxizIc7lla2AQuf44izJg+PcxcCtLePdX12FmID8j9mvfgmzk+tcT/UQSC/
eqABIQzyG7mBJ4rXeVB3Li0CHO7yfzSd127rSBZFv4gAc3iVKFI52JYcXgj72mbOmV/fqww0MJjQ
43stMVSdOmfvtckvDxj+OjlonuoRCWTs/Dlku7RH5C2f7b9aH2sa+J2RTu286QyWRtHuHqvEB0Ei
nAt9mHlL/wZaSTw9QYHj0VnRFNOIic0s26vi+SoZJzWSDlpvnQIYG0O7VaKMrK66fA7VQ6Abfjke
mpY/X7GX0lCBI9hbBHti8xAy3K7BjzjjbU+c2R+j/tC32o12q2hDltFFgmPPSYdahwkvzHy8ckxd
w/tdzQlzxeE2qljXer9pgaxLyt7UhjOlJdZe88t2jv2TM5JrbjAailrMz0ApQ2x5l4EXV8hdEyQs
NXLfLpO9LDzLc8aAyL7kuC345UrtYHtQ/SnjMEd7Ovr39CbLKnABHMDRPq4wtU9H4efvEnk/99Wv
MxD+3LZvpYS9WMiqKAT1NgL1CxlQ1JqDP42mN3ftUbMHsip2MWdegVUQKbLM8D/afFp3s3oIVaab
+uzCcHxvQXhYCFVK+8fe9kwBBzzITbHH7Wjw+AqNX5VqXq8+rAmFdfMUZtqzY+U7YRkqeVoaieKW
LszkvOQtGjG6jyC5DkJSJwropQ9usfJjaDR8Ixyh0o+CkLH7DVAeFGgWbPXV7DhRF478rFvpoTP3
FZg16yz1D7PHjL/pSne61ceQ6ScwzbWxKS4hPZuD3O573wRWtkqODnJHRNQPbRtzx/tbArXaeinS
N2szkgM/bFMy00krGlxAfz0tHgCqTDdcRqoc+jukSu1Kdzmwlqmn4e5pXTI+iiuR1rhKoRnrw3Or
PM/v1ibe2fGTke0Zk81EBtCVc4EQMQ/CpeDAzNgjN9Yr6BU8gatgJ9zPaE5a5OU7R70puAx3qNIO
9q/8WwM57P1e2SWBv7ykvn2RfN5jba+7LfBLeRWejOYgZkDS1g73EdID1yGplZY4AEXgw9Gj+I3O
MG3Q2SOFXJ6a9inecdxiBFZt587FbVryCBBtRSZPiQViE52H6AYuNyTgk2AejmTQOdz5Wlj7xsaz
varrQw03XXmp6GGh6ehXYFFaRLdMMwK/0q7IaGSyJQ2X20Bf8dJizkN8LW/tbr+o72gKiCyl5aLT
N1hXzqa5x5d09JQfBrCmF4UXojilCRMSVjNT8sMB58w7HDRounxW0J7o8T4a5aw/SAHCmgLrtqB5
eCE+WEtfQEwQaIpTJL+NBBSv0nN4pmNFTFXh6R+FtkYTnW5RTvDZyurI9+ZuYw5Ppf3CdbV3kEq0
lAEhleeK+bu2GrYafduFBv5Nwl+kewJIyhqP5xTrgEVoH2qsCL4zmdYUeS7ipOKMxAlJDIereqdl
r2Rn5sBxyKbjubKqV/1Fr93UWOtu9AXXiAQ4HjrnCT1KMh2D7r2ofRAgIvxIeFWoP712pB7z6RqZ
MWIZGkHwK6nNt+Zwc1ApDBzLXN45pdpETGm3Fd0URuYUY6Fbv2mH7L33wdKNEsLx1Yi+3U1v3auO
13OLpAJTJQdUL+IUTzuLx/yj2SXvVPMUQRlzkQOGM/W9g+h96f+hEgDc+KF/p364l9+Zv+Aqw6xA
oRqrHleP4Q+/fqQfC+DFze1t25wcCRkOYgrPDNbl19SvlHcNtiRD+5FaakP7VFa3BavWF5vHIGJs
xmfVq3iTeULJi+K3BKNf2g9zx8vfFVvEARJHwuEFgchgYxxjPvIioSDF7YB3nxvJRIbzckSaY/8v
yV0FcKCnPOX7cDs1rji/e8sLnxYtUEvL6dNRxD9Ef3YIdgmAfMoSIhvZQfcc47StkAzka9h4L+J9
QaWiix/hYvK0o5kt3nGk8gDWoB0+udAS1Ye24zNoZAoItYi3QA7hu/px6RnKBp5Go12CwgvijbGp
7OfilyFMkW4NZQ+uC7WMSdYWm6VLX2gxV9qeNzb4Li4O41OuXu4Fe5WrM7/Dtx/fNQPB9noebwoT
zEMSAGb0eG/i/p3nW0xy1YN2KL4HmivK3sYvRque8gc8pemSrO6Ht6TFXHTISVyOEXfiW3quj3qw
1+fBB9GUivXGNK5hep5KNHzgj7043CbDuYg964uWFcOCgxZTT8ChfZujx1A959oTFCiLmURAvFbW
nmtEkNMVdWExu8aHYp0bDAclTdlrOF8pKVtPns4LY2LyZOnC8s142jIU2y5nah0VCvPuDYhSxoXZ
xrZ8Oo96yWn5iQa7c0L5EOqbRr7l8zWbLoF0U8SBGS6Y9hSOr6P2JFnP8vDMv1ek9cDU6e+jfeE8
iOAgPpbWPRheq/KRKC/0K3FLEv/I8AtCCSKz/s6HwCI8uv0Cr4XdHsfBPZU4PMLQ7gcyPh6EukHM
YaFaLPa9Nb4bthLe85lXfjPq11R9TvOnhamT5mr4682bzRM2byBmkN8cQNhPKAH3E9UsodJLsh9+
tT2bWntkH7E2+Sl/GqhtQj/w69R1+kdc0v59q6e3yHpHfVFxObi/z2inGH4Wum+bm1B9VVmRZY8r
lklH9qJhYz/zbhrtgRMjg2jxNicqhsiVdiijvV16tKgt5Q5+KGaMMn/FvqXuiJ3Ae6sm4qcpxYId
LyYQhm/Na2VYla5wXR3i0+LXLIa6a3nG287PWQAVf8UJh8IEnE0QXJpP5v7avvWaL15s/qYUxEYE
AtGXISCw4XI+Aet6+alVryl3Hc944KrF2tL3XeXHiT8dWqYdJ8XxmAyqKLYlYlfc+JYT/0GO8Q61
GzzTMP1SU9llMZ3Jb62piKB4hxdD+8j6n1ISq2xoPzrl02+nfZuw6i/jNzSidPFhamEvZE9RfwrH
G7b8Tt7nFqqfD6ObWS99X1Zcp9pHr5wNyzdKvGYL46DjWI89+XVhJE4yRY+RdlVtKlbAcmW+2NKO
pV8rtmbhhSfokrP7zwCMeue3j9f8rW92wy+x98ReRGB98JgEWxtFMRlcK2OLivLBkR9S3ktOmHJ1
ou6gxVgQagB5b6vsR2tLkaH4AxQGEHSLW6Vr3O1fQHaKi/IyQsnBWAtSyQu3lB3x1jiwdpl0P7dD
d6gGZvHejNNJAQm+j4vP4CVKb8UrJkA+EBg+CTLUWXnKXiWUXwEtTjRC2xq4N+KCB0962L/HvqF/
DMW2dH4jE3n7qiv3C9Fb2N/q1Yt2q8EjRT+c/Id2DXE/jFfqN1pf+3tG2Y8Ccxu98t14NVPFdU40
bvHBwuxSvFDaMWfgws5bLiVsHfkNuwl7LgAkZDsnY4MlFSMiSMx7W8B/Wsv9ps/W+gsq71Woruik
Z7bHgLYXdxG/40njmdQgkiiYp5F4rS+sIEy7HGZMJBQRAgHLmSH3ptsb8j4lCls64vlgDoSkkiYB
FV0pWbSiOdccJzwYYpdk84MjhSwlM/yp3E6HOvk3ERuvrO1hiwwNGpGjbFiP0+RBKoFxRa4dGKBs
tkB4E29k2M5rSCFyY/3IftnIEscLP3KYc/YqeaeYOQU7W3chKcdu8oZouni3LiPW3peOg99qIcIM
WTJ7GW3TcUt1WDANm4wLs25+q321pa3MOzPvE1qaDB2+iu9mZ12aiRfVI3KnM87ETq/Vc7cr+o2M
xwvBIiA+MUeI00Om46VjQuAawZr0CabukOwL+4amf0ao37vsirZy6KE5rQZGVOU2n/fUpsBZKU37
a7dlX8ohZacuz8REfx0Dh1d8BfZjgDv5NWnYUWjhoBImCwmklouMjqNswiV+tcksp+7bDT70a0wY
CP+eGBzof2Vu9dX18MJXLCFW77F5G9MxBgyyqVhWdLc8GRXHVO6IWTwRhCcTxVK57PuZSeScG3n9
CAV0zcb/TQnMSY/KPF5VtPo/5ffWo8ibSUxUXPub9a/tL8w8gj1RW9KWN8ootzrfbj3sYp+PQP+k
hlrm87Az4uCPWnvyvegQlb7a3lRavvKZYrD5fI/OxdeyqvHlbq3mBXKI2/GaYyhFwMIctl7R9Mvp
pb4T3NrQMqK/sQ5UyN+8jj5qeMLl5pdtsjc3DO8sEN3MgghdW7NtO5c89NkzRmOT4zeJTlGLGBG/
9pUK6CDLJ4n3iBNeY29BGyjdvrZddQ2Yp35HW8PRu3rmqpUrIiLEPUIwueWEgNBopNXNi+8Ox/A8
18/Gt+gPc2RDLqgele8yvuigiH+zd2a7wP95jM5meV8OvR/vQ9pLq+KVy+jnn63l2r/FOylB39MT
Xyw/sgIsew4/rJhf/SfTLpsjKRmbIHZ9S/dYxRNfnXzq23BrXdhfDvq7bHO8MbRLhL+UQKUWBsy2
JO0I/AM9pUOkbbUP9T3cV8DA9zBQZLrtW/RInAAY1AHkUje5vemCF56uCosoNc1AwNp7Ob/19oP/
Qsx8ShpPeVfQ8uOV6y5K+mYonxYn4x57A+5QDenlviJh/A1hqQOFzML8ui9ezUv8rezh+Sa6T1XF
LhKYG+mHUlnfLjITrS1SCnlT5H7FQ8JkthRbNGcA1rwawdW5L+69ghuNQD8oJdTYiC5ZbsHyWt7I
gwKTkQC7z2E8ah9BeGcGhrMiKkEEPebiXmyliJ84cLYpvmZ6ccjrA+okFje1PxE8OAOuOWgzN/hU
pbfgu40fY/xA0+Eu5Z4Lradfmfq5hO9Rhbnz7CifjXUb1E82wDk5oCtI2gP/cNReu/A94CD/lEII
IrgOy+6OnTE68L5ilc1pYhCSjdeKmiaIrs30NHDHCMtAt/1iK6/CLW6iZOPExHhpC20k6j6hYmsY
FjbRZ/bgbFZFa605Vt2nXp2kbNPQVw48gkmyFrfvxg4uWG3w11cvo7XLGyIxV9oDNMV0HCSCUlYB
si9jP1DBl/fB67gA+EiACzUIuVLovJXWvwWSpaB06rxROXTLP4AqQsppomssq4+pOzMx6/EYkxdk
oWSWrnSECgboojtt79Cki8EufwiROGZJqJc0aCMcWRKE+PjU0k+V5BcxIgGtmE8E37426b6c8ahU
PJQfqNHW9Fo4k2IfadZiCpbiqHFAOed04kGTMoSceYH4b0wW8Lv0nMSFVS4+l7hli0eKnwnTjmAe
DHayH6nwxQSV6SEGITGMkGgCiP+462DoQgTqwvgeO86aGS/cP8xB4EpR15E3a4skWAGtBXY60wHQ
UUwK8hVTWQsGvs55bUi3TR8/MbETJjQ0xHw32nT8LqgmmmyheGF2MZAGnO3ZfoseHYUwIcx+b7DV
8tsnn0GjsK/SjTDwk5BahRwmT9d64A444oSrk+EVaBXkwC8VXh3g9Lb6sSTv1HKEQcsPBsl8pQbH
c/yQ+rMSv+d01wv2BQfpGJ9Wlq//LPt1CF64zE7+U2dP7GXIxBE/YpIU/bGEzjGiZhpsCwBWxmY2
f2vPAUD4Gx1Qf/TGreq5zziHyx7pj7jPutFyFTTZqnrjFjTmLUmJ72NmWqqV36ZkMdEIK/Bt1KQa
yMOUrWuHuBpKn6T6LbLzrO+GEl21rZxQq/l9Z1DZWisNwwwXVGM6NmEmkYm3Q4oFWSj50HMk4zFp
Rnen/50YLBuDg7KJzD5Mk0pweBpZKgXwJlwqIn2dXcSBHNWZyssjt849S3QsKRwim9gHkmYKfBx+
xSG/ZGUIdoIFkUFVpdyBJLBi/dnvlfxE7jLdsrAFMTvBx7R/hR2ZvcVBDgOC0h7h4d2lkDgkahMe
DpyLI/aUHxqljAsZOGL/0iWa4nTxQlof0mYYP0xDvaZsAHOmbsTkV84YDnLY5VyoE2dYONrf1y8b
574Qu6M457//y94V3FyLoEEtd7mLOqlFibHPO9eGJT4qyAKDdYYKSavxbCGuoRwTQvH4xnNTU+iq
F8FdNvubzdFO/sRqalH/WtYt4unjGRXCQcz+QY9ND89XmD1mhlYLMsd4owYntCko17gDEiahOTEe
DfGEi5UzfuPtmcwd3/tvNMcMi2shVAQ4HQYuNY9XX7dbHA/4yLgbrjASk3hYSyPafUR10VrFjjf8
wnoRwlZSztZVPZ6FbK8l8JQ/hS3fF8maYiIlJO3Iw8mymtBB5+UhFCJpdNSAj3Ad0iGSG7YcZ1+P
+i5COdE5v0PxFOGxL5tnZ5r+jdHyFCKIqtSBakxhJGPuczP0FNQZEpVqV+q3gsQWcxL+IioYuziF
RudGSewxUk5o2k6IwRg8nAerf67AwggdqIK4qF7kfykN3iJUoeqjo4nM/ln4YnWVSQlyRqTNXAiG
cOLbiQRTi7qv+hF5vzY4ehR6q0qOj0IhKMbhJbRuQeewMNNLqZ9md2vK3yxSuiri4UJEb3ZPcLFs
IjiPY7fI1XXPB54YcWLoXVK42FUCz4q09belST7HhIlNaPdkFDBanjkKYT7gdJsTDJvdza6+tnHz
imP3tY20Q4gAaZTyg55bb2F05AbWAehCAJs0vaWDJIHQFQlbU7POyDUwO3Q/gH8KnidmhEJG0DSa
L5BIMXVw8FOCpkzVEoIw8l/eNE0MeBmY2bbsa4biORa+c4lagHTQzt4JAR0YpHGGkcGyrkIxMj4s
VEsibljIH2wY5Ab8DfjwHxVBbQTRuDhxtlHRXxec0uWM1EYNQEnfxnA5q0uFb6/JUayl+yYdP02w
czODHE4VjHTMQt7pfxvQhAk8RZub0WYkk+Ji9WwGeYNTr6U1MwQ3J0L8Wf7YaO+SJL4VIm/MFuPY
MbCweac8COga0Lk4ZXhRkVJkbLNF+CEzRp1x00TIpgfT9sRyI/Auck+FI9+SsriohSdUQsiLhFw+
od5FIslua/IyC4KAQicO8k3eWeQH1W5xV4P31BTyObKUxX4sEg1KsuEypzmzCsXEwYi7UUFMhYTg
pXBZAibUAWhv3viQo1pqgNQUJlayldt7zG4zku26aab8WbiP/gCrcrXG9Y5+oydKhqE4PKsuP2WG
vBUiidCad4JnJNVHm59YuDDcHAqhRaFRyycv5eKPO9XFxTYaccMjHon1cR8/F+Un/lCMToyqxRMv
fASqxEQ7nhg0wALBUyO87F0TfNdS+NXwv3MOd6aO0zd90Xi4OuZOvMigdFLz15Krd5WmYTluJkIw
hJ5sUJSdwWVoTBJRbJrBbekWdfgzIldpEIiJJyvHtJKxBtRO6xPWU8W9r7XPVfGmJ/8a6aBjGa+G
Xxs5ioTaFR0qucAy5g82/YgKRzw3iBsv8UDRDU5aqWu6IJovyCN1/CsIAdLDEBN3flDw1HEMqAgs
NKvBBalijNf2vLycM25JZTEUYlZkDJ7MPFxQPtj+bIIO/lRr9s0QoCZ0ZjAEDP0yoGoTP6NNjo/8
dMqRdUGbRf6C70rcP56fChO/pmoeSsmC8Odw6g7RdHKc5FPoiumvz/cYIQibpLNDrNMRpSEgCkP9
M9JZ0HnF7JIHwWloOmwdMzjqACfUOmb6DVpzuskO0rxgNyJUxZDPHxMrE1oLscjxKUrzLiBCKqNB
1n3qPUofijVJUz409Ybp3Q2Nggky6Wi3YCoEj8DoPLuxPCFBEmTOEeGRIA4ZGrNp1nacssisQ1y4
kqAyI+S49oZvgGpXMTzXvbVLnUFdYc0HZ1TiiwIcW6ODnXm9jCnlHyI/WpLyTkzkgkckv/b6l6LN
G8O41iPrl/Y60q+qYuEcemTMURza4VI2e20mbafhMzLtl3gZ/GXAhZmTD9Z2yEzyHPcRKV+puR6s
kDo5YJwwnvQhh47mrPR+PkFUQ8KFZG0O3TH1gEeAQ8fAwzwM1QK1jxwTASigQkxHQ3J2pCD41JiS
NrJEkFcMvVDOr84s37CPMGwmskZBwYqfoEzIPcnvEUPJWCzkEfEhr/E8HnIuwOSUXpY9DB7gvP/V
c8XCZqmtmdnpMOQZMue98VGDj6d+bfEKClcLwUdBAyNwlI8iqN3OTBvbZePlrDIxtvxpADO8wMwn
69lYjsbEFxv2SdetG+rSmmcOdJtrFvRDab+FeYgCTt9Eb12Cb50jOyR4I6iPTX/IEPRTUttye2Se
zICBNzclAMLs8ucO1j0iteZJjHl1YI5WRkN5+ZnYmAbUXNYYYlKqrqJa0eJ0a7I9q9XTJNFAKQA1
FqRxYkYzdqlNmDtSszBjIMGEeELkVHXpt0Sbe2mge+D8hbayrYzxaIF7ySz5OgG4W2iKVUCZBdWl
MCbqmcANw3/DlDzzuoTMblA3E+3CkeFHae+Dhh1v6XfkPTAzV0ZYClK7QTzHqgqSNJGdjVIDNp1F
PjKSwzlmt0nUa2U1Zw4dzESDZa8GL7rCNoRlxc8Z/mZl+bPklbAlrsxyZOts243R3uXlp0J5aerT
Rw7RmQZrfxXsKGMunzvabclyRPyISx4ApIqNAHCEsECaVgd7xGrv1LoFc4WGeaC4boZafKhD8V1G
9mEmq7FQOR6lO4h6NyViiJlOLzXUNbuFHwvMXSCZQS2FFronrlvCNcOKoyQK7UPAbhYxNOj1Eqrb
Lu0vHOzEmStjahBy7kLVsxbnn6TOTuHLwC2rlJtcz0eoOCJ1E5/Cmj2Bi0rrHN3qtHCkE8Mu6VCo
7xVn96WKPWF+U0gg7FOJyIDaT1KqcboM8XKGz7oJXwIlOYWmtm8Uuos5gRFQTWNz/Cdgxb38OY3d
UU4WWtRLBNcUDmE3wadQGGAYtcOIGlde+NaMOOf15llEJVrNdzJ/5kkR8vO495Yaj3mCggWP6zhK
r0K2KZYyVvL4Ow7N65+SkG1Kt+RjzarQCNrHKD/FI1Owtsl+7Nk62fnwlLfmQe/6fAUyIpaPVSsd
DK2/jDroiSxUtppDJ9aWt/IQEtlBceRMWyU2TyJRTFKo0jsUTeH0lVftU6+mh6qzr1EhOjTzpidw
RZ1Y9LQ2OOfgHlM1Zb7TwWmrQSg8mjj+V8K3npyYVKn6oebsVWzDbQrcPAWK3xbKZ9XCXVrU7II6
ixQnuzrL7cHCvDXKC7Y6+17Zm7CN0LlQTFCjteRREIsRXqJMxrwpB5coGo9UZjuD5aMLBZcyO5vz
t9PhSVKzXUHPNWqrc9+nyJTGuzbNl2CRkP2xA03Sa97tRr0/CySEMKgoY/6Wxu6gAFdkQBfH5hkj
3REN/14bJvT2+mo9ciEMjOjoLKa1uJxCt5mz/kpYCe3CrZHsaBAQ1ErdpN8tTUp2qSyZYZQAXEyR
3M86/ntEE/h4apJGBJ5WGpQthzxgmroMWEqtMP10t1g1aD99LKPxaXbUcFl4SfuBMC3Jp4AbDTy0
lAuZ5sm1us214k1OOp4uDuJVRyYRTZzZOQx9cI5wdwlYTwU8I6ewJo1rAfFjxom3AIgddAAxugSV
oMHo5vz2ovuv3ps+oCEMeNiciNtMvodj2iwPqfpp6+Cg5M7ajimLyuAgQ6KW2nQvDs0ZI44uMVwz
kLYhXqkl1v9INon8nJExZLAwiJK8JcFjqMODJTwfHOYGqjByW/cc83o3nyavrMEPadMP/xqmca20
8mmemOVwglCF6YI8Co0LGyo4Gx39YJJtkVQYhUz50eXydkrp6lULyUTkxDqMiEoG1az1ZSy810+1
ll0sVYFPWp9twmKmDsuoBt5qzJ/lJN4QfI35opJf6vk9TJB8ZQxI4NZ0eF9VufKa8FGrpEbzQFg5
EUMjmZ4mz2eOzGq+VxPnFs38yPVkpw3AlquBrWO5GIHxT+4Y8qiHaWsjpgqi9t1ozO8sqTYdL4ZU
OphsjSfRvjLRG6F97ATRUs/+diHIEY75oLYaCBqtkEdC+C55ysUf/elD7R9NLcsquGM4OmsuGGfN
alkOCqP+pkV3YH706rle+k1C2dLRSlQlOIYR7G7lSSoW6MDTUxETIyhRj5dhezPD+bXROKlWdkWP
UPVma/DGunu1ZlLx1LZhksQUQ9/GaKtlzULzCqyC2B7HTx2Cdg2R5tloW9PBlFjA/ejh5zA66Bmr
SMJnLqpQC0lmynvcYU0RmmzsTVGZf4gYE0Jspavc0l4XbI6yHO9CBC6p84ZWlgVMUVVBQBZuxPpe
Jga+qg9Es5N8SwnyjMiH5Gd2opgU+6xB7SoUViIzQvx12WDcIgBpKZprMoTBmKcp3J+fEoucgKcj
vFtzqnFC57ntJVissFkt9RrQlCI5+q+tIMvPE8HYmyYXvo3EzxhWMQ0k6G86pa99RiQcup/I0kCR
t38s36GkTc8ZQSxY6rL4dpdfmwhuUL+xMg1pxq6rp8dErbKUcKbHnxmU6azgokkBG+hdcC27/iO1
x6000c2Lb43WEMVUReeUDafSQpfBd8Yb1kArMu0nTQ+OQ90/mdCIy5yzwqIcnLY65hjXjWp5ySXr
R7F6dyzjXRID5CRnRXBxE4qbCuxQQq8pVymmi/apy/SzU7xKQ3UbgBthLaeJWZKvY9r2Mc8S+tkp
gq6cVk01M8IhktshtLfFtQQcMsSoXF0FNziv4l1s14ckCzZRI8KuMYwT2oY8taP7gas40JTjGM7P
bcKBbZj2cvRZErZkLacWQ+5KLQQ3ot0P5aMT3bKhdMcOlUz/ZTDmzcziX244q9LSNyacHqf32pbR
c189yYHyh/ebzGZXWiQySPGl4xBXIMFQA/0ehd165joqxW/fIjjPcUcLoXKLQN9aqYxJMQofdFl9
lRB1C7RUqRZug9KkSzaJzniD8CYCMuHndjfRLqNujUSvERnsrLNVodDSaUJbGBhbZlCEaQnJq6L/
0D7vsfn28j5XquNS0GYKlHWm/kbwhontbmRx1oFbm15aew0V5OQU9rYc6W9m0+fUO15Tl8iwJ5gU
2auSxTuAjehScLVlNmVKEsNz7LQOWRxvmgSgMsw+oR07WrEZHWpwHXZf+aEN2R622CqCvCU+2Ugz
DaL8RlLFBWyu49Id8ZD4ht184wjwWRaJWjBN81xV/bxCf3hTy+xtFG0a7PpFS0VP37el9AyX9MVR
pMid4KkOZA9F5HvZ5N1r6TWg8RKVxC/PyilWArdsvw3SYoTb2O5p/yeHudCeg1j0FwnH0HoCRppD
pTrvkAc4AtGo7cgvbUN/jK9ZZPxaI+QjhdEr/YHcghXfPudNBNotPcUWkmX0rhGziJhcFaXqdvLc
fyJl9gC5Pju2DmZ13AYjFRJxGOJeLEN5Id7oKi0SJLd9Q/uZytfhBmc9wp8mvfTMJhHgNmiXgv0Y
Uvksd471sQqMFJRd07RvkZhbYoMOdVSerDtGEKys+bXLyFgasqeFDh8jJPlboMabHi5fFV7FUY4T
lLBC4KXYpyP2DIs3k3aAOOEVbOYqR9cAG56jDsdsiV6JG/Qy41dpXha4QZmhnyYjOZlz8rUEAJxp
85kG77ts+iJAV/BPTfPZDKtX8L4P8ZcXdOmFYLgYHVaQxsvikAKqEk5XFHrMDVoiUNCP8iMZikoL
7ir2upRNTlwAdSOxYUiOfJwna48AIpL6f4aTfUa1eUiT7mtkeY4Zci/howS8ig/YFWlYM8wapyJp
FY/AGBxyWnhiw05TYGPYp9EZc0JRcpghGhZ/3Zuq4NUAHIiE+8LD/cyUOVDNU1baiNtcxSp2GSm0
iwNydioMf+jKi9rzM9m+JuC5jm8p6BWWFzusX+JK2mexvK7pmUeUpAOBq1O/F+9chaymjQIv3IuQ
GLp6ITDdlhBtI9twFGyG4CKAugEu6ohysWPrp1VL20d7jfHE5o8YaTSLAQejyHmZdOZg/GjM2Sjh
oJdmuzILH4DCnuNI+RFlRjh0CDyuAZGYiROAizK3mBRQkgr/NCI+0NMGTjChP2bNAL9C06hWiAyg
TTGeWqoSCU8aHlfaIIclb87MkOhnaqjoMVC2wmg90pZqcYLDnClOcvJg1ilnBx00e4eWjaeWXj7J
ixchH44Rmxs0XnlbhEWclgihEWj7MaThgaC/r7d3sT6Jz+WU0TtmTNSfbcUJGGFIDXlBxxkD+3MR
M57HgH6sXOw9GBYzNL2axlAXf3Yh8yEeUm1CZM+yNQXqVlelD3maH6yNooZKpvmIc4jngWlF/Y5K
fS2M5MzfOibQXGBU/QxLFLkSjHtCJITRzx6Uo90a2z7+KRXQS3kVYlmLD0X5bk75RZeck1xETzbh
SdHssTLyvA/4Gnp/gfij1t9qrm9xODWZ19khv1TfatAPo7Z2ewt2+5jcxu4XT7vIzZ6SL50dhTEt
0BzYc0SS+sXYfUwYLWs2SsF6mT+mQCekrTgzRMBQQgQJXiqMWOwTZCTQxPu7lgXjLxXSNOqeE5OI
9fJVF/u2EamCbOwzYq6Z1hDYFaT7wSi23dWffRF5/Zg+luCdnqIYt4ouoMUIp2QVYcN1nQWGLaVF
TGEOamUPyFYssf0EZ40JJe3bppRfxKPEg6FyvgFt4Bo5wdz1cOyMH5oeA7xn8fbjqU1UeOzcxKgg
S9g+RDNQZFCkswqglwaQWM+EV7EhDrlNGBXl0jGaz+1yKVrkBybRYdQuK9A9czqeC+uTnF/sFuo0
HROKIzFAEVE1Q+pPaHJFS8vEPcC3hduxHXQdQT8rgYiH5Rv28IIB4o3DnSFiWv0OzJaFoYPryqMm
ZPFcTXZb/l8Ao2KQKp6ekYnbxGyYTzuShW19DKa+ifWzGCFFJrSZ6IwV6zb1BIu9GUXORNj/u+4h
DjnWTf5acL4bXT0JkmvU3zoG+SXeDo2OATZATPYxiVj4YzLSkmMW8V67Nb2I+oMPZgKTIrmAuwol
S6wIeBbiQYSCigFxaEcerRZhCZsgS5TtBze1g6sknIYawi6WfrhfDKxrJrsD0YL6tape1fFFp5NA
68+aRAAY5TDTszzI3kuMgh1hCCLgi6LGVH4Wp6Qm+DbTZs9PQhuIDGRdDguWstBz1GhHkVtRtVuG
pETfvQhtpnjOxGS9wc4Y0jwysGx042+KUr/b8yBjORTfU2lvXCuxezXY7GU4hLRoIZkaceyLg3Ld
fYpblCSfDepr0ZZOlu4c5s6Jia0xN97G0HxIH7zLKinEohNjNY8Y5aKYNfB3Qcz637yiR9qOW8Ak
bt8xLerL3wDDklgwO1Dh7iO2XuRfPtNI01PtPkSoyFxqPsZuUbsIe1GShxeutZiaJG2JKeOvKz9K
/yZiXPKovKFejWtUm86vHJZ+a98z8nq0H85b3JREqs7LATKJlf6O9c2s3WqiIqQLaCdnFmK8SRK0
A65Pkz11dJeZ1U+VyUxPc8UmHoaxtBaNfTFt/XuluWy0wbiH/I7K0imXTqLxrunmWcCpzdQ+idGo
HguZipiSCR7goVMqIk+Ftxr9qbzgtRpv/B0T/HiknwxuUSFYCV0Akdl1M23GANobHiFWHTGc5xLW
kkEgifH32rb1Tw2PTyCv2Gfgm7Bd8RVMPHGzW6cPKlom/ODIAg4Xy13sEwKtKkn3pByBabMPMocQ
cgfUBAKsH0GZE6DT1mQ3HoGOZ882GvYI0CDaMgZyVA9i7CEeCIkTr4i8xkHJ+S70HEe9CAOOw8dv
EcancbUnNZekTgcKu/KUMHESsxRaCNRJCieWYc3NYiZAxw9BCe8U9LiDPTaHsU3EQVhEFtAU8HSU
fsN4VYbfv2pumY4gn5qQuhNbUANuD75XKNhB/F3/sXRm3YlqWxT+RYxB37zSiNibxDS+MJJUAggI
igLy6++3cu71nlQlZZBm79XONSf9eO4VcBNalCY+ySX5LKNgqPbZsPBuqwwv56s1CgvcjAl2lSHu
+79VpdM49FJSTsb2Ob43HJj77Ztfdm/WfrrU1Cy0HjUgCPMbzB40g2JRquME+MCm/uXZiJGnTX+C
r7J4VUhRB6p4BsSKkypl4FzfFxlGvRa+H/bV4tGDL6atalOhPvVHurHeD3ytdbX6FEJ6oTfmrBv7
H6zGI6NzrEspgfUnSm35EN7s/ZVYHKkPMSVwPCpH6msQLhEhUfoxUbKB84ruwmUtAIIGFosOEQ0Z
dmRGfEKkyEEOYssCpock9wtAccrMT6aU6HljjiECAC7C2FasQ8oBQy0D6E0kV4ml5h6xSWhedbWW
2OdYQuB8k4L6Y6iYVTgYayx5DxWl+arJ7LgSKsKxQ+7v7iHiGBRCembBFsDziAtaehuUSh4LeQY/
WvYBwOcGCtBQZcIfPIIGOI53WeXeMj+ta79FaJVoNJ5AfPZ3da3Rbc/YqpYAa4Avi0cgQKPSzcec
85j40QWEMLk8CiYnuwhUiwa7nTbwscxMULA3SXx7TLCiyPjztidOlXj0Am7E7n7PQPraZ73eiC94
OAz7L1QKdgSbNWkVJR8KfZgaAjMuin1sDfK1NPf8xR0h8WWsBp/Spweu/nYjZ4eHAkrIOhrPn0RY
bGGTYEEaviWlNn6CL59gbRiZ3OcfhQxXNOoQFuZjBbzU2XspGcJ2zS1XVU76vIDMjYjvQkdVQyRT
o2jGaUnRaaMz6KYxQwn9xRnKUNhv5xV1AdrRYJ5O0C446hiNwAIgj4oK4nq5zj5j8qrVnkRzYKIK
4wE5haydhXPdAirJQaTIb8BnKeUikik4VFieMnLPDhI4FnRknJDElbxR2rKZm/B+EftkC3hAX8r6
c7hSjxnOiyyjOo180bmHDfy0MNEZvmq0OG7gnrl/ZL/eyJ7jAdokvPX72ROj2VKT7bMUgSa6eGkI
YoqHIDg2IXSATQ2eDoUWtUTztftgY8hOovwDL6rY8zMrjgj8wrTrrdiIAcUIZ8cb4oPQkU/ZhnCb
AXo+/MQDbc9UfAFawAta0M3lfrN16ANIt/PBEEum70DEsSMv5dHEAwKH0whecTxN8wiJRUDYIYul
dyinfTparF9eXCashQvroe4sC5Tz8szChXQDqhHI57goLkB31+2lJJ75rDLBhLF6nfMaJ9FZOx3s
WAVGIgN14J5usQnbFXR3cr0FyLfBLRIG0gOGTLlMFy91k0pjG0p11i2Z/XrDlbG3WphFc2B3LFQy
gcU4n9D7ePzA/0QHAGzLzUVzNCoILWDcUKbPO6gdedpyig7yOGONpeACCWg8bo/FNBVgsYz3Yw/J
fISGRIJZdbwuH+A2TvbPfbyjL7XCeEqkJoEe6l5aD4Ckf5bfdxi3zeDKEcjHo2KkCZGOrPjt0JWR
hAJppQ7aSwkk+mz8dpTTnEuUx46vvwEtwJq8nbAMDcO5xCrgkjD3NoLCeGXEt1BdFudtnpgnZoWz
NDFjmC1oUlGE5Kzy6edmIGQGg5mUT2/Hh7XvSFPcctkrdz9l55MGyBme6vucCDDv/vw/tvn/FpVA
MaxoLYrlZscY0BgyKIm4g/sL+YTH2kEStfqVeBYrBzIRH8tHwicv8jXYVzEyEsUAMGQEj0gReVe4
rrHtJjMcjPTp3QHJcvwfVp0USyHtvWtHYqfTfS+JLw8Xw4BnhL+c8XYgVxTpHC+UW4T57faQjXvw
GLj02xjwY89ibZxWeCNgldOy/mBQV5cn8fdEmLUkDub5ekK6db29lc6bJD2S5xGJEFOKpyBoIYq/
ETqQwRDfS6VNZcrK0LIVpDfcA1ADuP2muMiYpl0re8e7zRpUTwYBL0GbIRO4Q8fkCCGPBfdzDr5S
Buy1uk4gAvpjKTOGR8D8PbLjC+lDtwtDp5Vsv16h3qA8UNKYgw3UNvfpcKB//rh+Q2XFurtCJqtX
KZna7HbBqTzeW33r8KHd9pYnavN6njbUJzOSywYwL7uJC4JLoywINOnjsxIVSgo8fv0ybq2/IRKs
C0DKK6NuOfqWXnVbet6LfnUQoL/G6q8ERleo9sZMh7u5iVsQ/8oIGSn8rhLRXTQh35CKBYLtqaix
MwGPJkBgk2pInfPR7yVLlIVqYQHPjFGAMtOuzzJS35wk1nSGH4Hg1sRhZaa8NNZ1w9NnTWa3o/PN
c4ZzHZJV5qnP6EVA8XZlePOlzeH7i+60KNkfADGwXIRWRGCkDCxFCfPpIWdH+rJEVpRJxhwoAZgj
w6IFfP/Vs9B+RoYswYDYVPWxDphMpUcVAl2HI2ECHpEiBkYRAuqrs8btOTqY0pi3ET2dKXqLscKV
atW0FZckDw43aRh1zMC7ZHITunkSeoiPuy/IbfldDkigDxF7UAsgEj4R0z3HnC87w6JQ89DQibbR
ZrjMBBdws0VsmGCnSO0ZkY3gYf+kOEp9fiLlYHuKaDo34ZYxvcVgG6JENpoV8GFjSh8vlrPAAGpd
YtlP3fDkzB5wMGEu4GgRhCAMd8DCfOl/WMYIr8CerEB4VO7qIySwI7fAulne4Y5OmVz0xQGQuJEo
WgXJcGZ7W/YPZl1YUPgg0Fbcb8lmrfRDLLhFwRWfrdjFmogCQzGgNELgTNXo+vidLvqOkx73nvt2
uTLwU/o8twkwPRgg8UHGgsEIXB/8K1yjmA7tEpcDtdAhFL1c+JbuD5YCfDqcykWDfoQNDQY4v27t
+wnlHvRc10BEMEc4o7/CuzECfcCBZqTTxH/39IdSDYV0hbCNqReVEB4ZZT27wyi7lyQfo3qpqzkr
ohLQJK4SDmZIQX0dDlnMBW/TIVWVt4rIwwQ9K1AfirggyrgTJU1RceIn/fPGLCFc0wR6ksASxuKS
0vu6Ke0Dl1dSgzf0A8S13MOU33DQlJXl22hz6k6SJNenP6wzWUj1W0HSqhm0YyumHENyJva73dLq
diT51/0HMJnbq8RgaQavwhndApLfmPAOjJzA/qRXIGhyWtit+VujonGrZ9TfHCpzaBcFjldtCjKZ
VvImBr/VvQN4WaJVyRI4e0w3hxkLcu0b9GtSS2DxXXUMAGRouE3AhJJsERdZyo6lD/EGnvJKSH/H
rZnxWC6A9rIcWBjka7ggIBTij88Cceh0qE+ETWi8xUL6eaFmi5qi9ZFDbAYgs7LrmNCC/OWmfhW0
QJ3uL4a6mdQcLcrhgL0zqWOLtpy6JqsSgNWY7XvQVwNwPrDBt0HgKmseMZoD8EHBgn3E4Xktk2nX
dyGj+Vs7I+SLDe2hE8OAOWh4ilkscK4XZge/ApNEPoBHp1gzATIwMmJfOtf5q0m9hVuEZybetS2Z
ZxDj3LPfBpgVJEOWrBKypGbBWtCdg1JCBXNfEw42eKhmmDfmM9GZnSayH2C9KAnCwediJCXyhScZ
QOH3ha60uEEK0Tg1TuOeU7LU1zzX/8c0kuVpJBesNiwyQyfUNwxrbXRryoFyX7n2PP0Qk5o0hiBd
9xSCcL4GZC3VDqkhmqYPqo4a+dmALhYkSblBA+pyuHn4UNgl25uAsVjI2GH2PB9/hj/jL9UAk90d
dYbxufsTSjSeBSZ2+qONB7CTI4CAwgpEMXC+lEcHCvS0oBtLD1JSv4bnx/pRuHEWfNnUmLRFno9k
miw8sPOC1OZ0DZsK4VAHxnl/8ag2kSVxaTKTQExA9c6yYGQnPG+d2/KMzNSNmUPnh6TYNvapQomA
ur1pG9Dp6YkNP+AdDCAVOyISrCk4XYkRWCoFWfNl3xVeQIQtPQbeQQ2QBU1IgwfBd0gSAUxfspHW
XMP/CNaQEIgNQPFETINkoqfoakEefRClOQwmCk8Oku70AIj5KkkQWDfqeOC4UgQiqXVZ0ZMeC5hx
oDDYXZiUIgRTMGuPbnu15uz/x+CGhEfsJQHv3e5jyEwFMSKDH9x5Cfgb+jAgdxCY5VruNPa4B0J/
I7ZPHhVzF/irq/1ktrscPpYHNab0aHJiGo3K2mRi1D0oTGbdTz+yfLlNNArgRUc9xMY0kNr9P6x6
1PPJYCD5ICaFSrS5dtBtx/fqe9I3iXjhwiNaxHxSkuCWQB3NymfjGCTO0AJgUc5wNXHPyLfkZmKt
xa2Xh5YR5oaCRJkLBDhvf6As5skjx3c5P+VMsQAjYvPjUtBylQwEEr/AZ+0PQBDQ56U4E97ttwfT
0WczQalPykS4TsIAMiyeFp9Ow5CpKubBGI/tz4k7Lnpl2bmrFir5eq27hN/ZkcDek6b+BZ0+5oSu
2bt+o+6JbvsphTbvYc00L1uUXRujdmPdGlpdHxO0NQCTGHuJaobM84pp2Bszbofa2Tl2gXDsOlPJ
tR03SK/E8vg8JEW4AHCZ2eUaqAVcseb8dr2HbaF93aDKgiwMAYuuCVqb9izrGtR4F2c0OZgwcUDb
iIq2VXxo6tMJyQod5A4OcdSdl7Z4m1jK1xu08Nasz6AKZYKwIOO2cnN97tzIcRYKjmnQ2FLdHv1j
ou6Ltr9SdTCmHwUW5bLMwQM3smBlfKgcoddiup1e0oBAeF08AKyv2zs1/SugYYymp2vLh/CBGn3o
eAdwDy6UdCNsTFd4ze77VvRTBrCwxLIpQ4PFXQNz+l8Ap4DZy3K8YLuCq1ejP+uA1DjN7gcRE3Xs
n3rwotGmIkYENjTWrEXkgGKbKfCkTJWw8XZz9hZjHZ5uwnVzzDGLBnzCf8KNzHuxsFpqWfeOw4Hy
G8BLlVmxJR2+gGjST8e8Tpyc3L06Zo+zfxPeRfHcKAZbMBXWXLp+eHiM+Bp0mOAkMDbpeTUBJMx6
86eVEiuIfmRYq5apXUZPgL34KeX8EgRcjkExkOoYsv6HfagK8y15lMFAygQNH+1MkgPq+fhJucEu
g7ZDjWyjCWNEdyzO1pOCeoFwKtytHxWdeRFhz3rYcsGypyUc4Hp8N7/tLOzE/0z98v54vp8fCK/e
591ZgazjhCbvnlqs3vUMOTCKAJ0LCOnjCEqsBMkM0jNuKUJKFaUCTVciepgxwqGoT3VVPN+uY5jd
6nlO5aHSzLkz3DaVC7WE1b6wDmh/UiiPSea0xiXvXWsaAEj1DsYrGa7uYsrZCir4YfI8QJ0Xj4u/
BF0FJgobRPWgdhAopCY8Ecn3Rb12oLM8u9S/WhMYrwrTDtEqYtQKNtWlB+UyImQ+M/2DroiL1gm1
zisCco4M2NvdS9ZAO3/ZDZd+9mBSQZok3nhUW/fdxYp75S9aHzAhMzPKAywV5qWh6290E6zNb3mj
ZlVFmoHo2X2vqlSKUNVIMQid1r2IpDYk/HENotsDUAVSHBAPxTGLEiqAXbN7+dOVqh/QhzhwQ5Fx
O/lcdY/gx33shSC9JwvmASxbbtEmRr8sOVG9cADHnskJqqPgK8uKgX685BUPCESkGFFhPK0EnJqj
O2V+3E8oINfonxX0G+8UjHA4I8IQQ+duT84AP0oatOhv2jLtgMo6QwfbCgrf7CKcYXsQ2k7uRhXo
wZ7083YBzlrupQF4B/Kuk7PZlhfplEyEeh3OX8CV4MEB8kFBn9m35UlG6nh2ipSGUPa0MrD76s+9
usaKln543O9x0VrXr1or5wZe+wK3hQ2EC7zHvCL2PHW/7ChiI56+B8d+B4NtTiR+3SqeuTGd+/Np
pjGWd69hS2gr83nEjF1QtmSMTM7zYgHPJ+JqKDGyrLA4NxSMPDzPuVvfsJzIFGAKm8JZmuwzCkpl
+VJe35rHj3FG8HjaXzvjRbsQO+oM8vbHhyTUV+3DTan5AeWEy7P0GB5wZ4r+oT+muWZ8FBSkOhUC
aD53ILdV4ls1bLhzAx1/sUkFgzzQFic9QY8GdXVDDHYzARTessAem9X0i1QcwNAi7swGIhooxET4
xiCbOGWUuU+Q8ABcSj+m6lcaNtXRGNc6vdjqoQfOuL3WzK0yqIb7nDrzKZfOGSknkWqVnZcWldMa
xd3m2ieErPHEjsMgjIM+s01nZpyqiCNOvQWqAFAJT7g2AU9d6QuCOR6N2XXqF3fMQoOKXoZ9JgNw
Lp5/MeBwYgbOJX9IdQ+INUfWjSESWNMIYCqrpwiq6J1AB2Z3GEscNpEBD6mHXCiGoYTPtyqruMkJ
M6+nhcRvEAlKnNnCvkAbODCYxAYCH98IP0gt8v704VGuKrDw6RUpBT2dIYoRpv3SyyuwG5cFUcO5
I8u85C9kzVjSfjYh9tBTfC9OgF4gvBmHDwY5MyYUbFhsa2VLyH/x+t0d2ZgTZDa9Zf3oCIZS+EIa
KBSrU55QKdadDegseLWOeCuAT01cwOiisR1yoOGdBPhpgi57fFXQHOoYyrJ9FrQKCQ0TOaWO8ggq
q9ApKC9tCouHq/I89m3WRmI4aRGeQXOfgYMrrY3NBh0zfZxb1sBDo4Rsz5h1HLtAociY549AMq32
R7CISrUgdXTJvlrsEQ3GiJSiN06RanchZgxV0PlZ/ZpAPkH57k9AvyEjj6A6x/XuCQ8FI1zQOkSz
VO2mvaRqKbQuiwe6Ih4mQ6AAzYWWZLUlgRNfx9IqYZ2bgCCfQUJaF07BTWlLm2vmm0C5sPqpjScF
gXxxpeBKPoM3QDHlz1k/lOQMMN/tU6FCNq8goepQZZa+699E0MVStDijOHxx6oVNSVhkpi+XGrli
sjkMYAdELKfcMkjfScXAFmchmlHV01q/6TMVMB2cIMzUk/lYzqyhK6gRPj1QFqATcE3rONcYz77T
bWPGgnGvFINrw69XUSDqiBukq47xQF5KJMUbwAcyAwh8tL9TT10LnrzklO3qXdGedSSKjFvxYvZQ
xX9pb5mrJ/VExA9QW+A/OZ5CR9L3D/XVpzPcemlB6sVWsgZlLnDksoTGB/LTu44gpmEvHhQ99C0i
wS/1pEbdyprMsGUy2EUD/MyyaqjAQWH4WaTW2yQjIQ2RWEq3glgF5kSRoh9o49mZs6x1+OGmDZ4N
QCWkZcRpmc1to4hyRjVTpVpYUbmRlLI9/ZVGb/RBFPhY0Zq+WFSKSJhGUCvs+VC/VZvpdKb7NsIS
Dy8vZRwFfEbbpa8FRLEFOgUONWVZMbTeTSwYoanaejODwpflneYNYANCjSovQ6uRfNyqmNNu4wtd
hSto9vGyv1/iDikXOy9f0xP6ZDqn9igo6dK0BLXcaOmqFkYZtsaEXnc3VUl2vSQ1n9lB9kOc501t
Mk2o1Kef7W11I/k38f39yZ1d6DMSLo0PA7QEShgADohMe1JPg6ENW7kcrrYKhBYE6tiHFVula7OX
DHFLlR41xaLW1mFXP8WzL0KLyPo+nxjwRtaW2N+dinnPKPrEBkkNZBrNH5NGbqPQVADM3Btpkht0
9h5bQ2kSQV0UGNvSgvgCVHqWQUM4EpofC/XXvsM7wAJ3CCEzxoT3GTvH2znTu4CQa5tJssaKASFD
RMJQCKE/5QJRPBVLxEYHUjqExb9bqiadiUviHxiva61ZRRSZ2jQissPF+Bnqj4aqDximtZgPyjRN
hewupU/MoXrplsYZ0BM5Orf98nlxHwhvsRPzvQrq30OatSC2xluPI8XgkWIH93FgirwkyNpfIxTG
iaeY18Ncgxo5E/jK6ZrMJIqjTi9MfyIT2cBbzcq45aFAn4dZB1CpptptOcSzUGM022lE1RG76jJe
DLcSvoM7JWNGvWh0EFKT7crDEcCd2A1y0JJIe9BpwI8e/BQQcEP3SvxTxNKUTCnmu/XGlQs+v55M
iCUIM7n1nDbLhyLyCb4oI8OvKzlcSzMjR2XKhborup6eoUBKvScJH08CJ7gfjRLyeJaS4Okr59oT
KZoziRid8sfQxoBWYoPEIOPqo8m4VjPAyHuQ+u7AagF0lqpKpBNzYBgobSugf+8dj7v8VSoe8HB+
e6BundGB/rvH1F5SiCJNSJ6Y8aJIOsyocoli1kDltqfNhWZomGtvyJ8+LNQIHzPSyWGAg/DuqxBH
SVtRrLfh5Sw3D1lfGr9Y1SJ9yTyKQNSooUqD9O1242E0lDzSaLAY/qfq3ex7ZJMsLZHLMyzrq344
MxcQf4pVShFcoo4hz9eC/W3gFFXIU3PzvOwEmdSdtG1anJYFo9I1XcLUAy6/aPIe6g6T4Qck7nnk
5J1XWAjV7h7oJujbaa2SCymnjyrdVwReZXswnGfzZoTOBTCpg7CcQLGux66d5SeOUx5Vd61O2H0C
lgeDHhJUiGCUWPUa3kGXIJe6OXlZLwXNworJ83Q7EiRMbr3YPNW7+nMhRdKtb+f61FxvMxMKyCZ/
Hfq9kuoLGRZPUem66zSKHTpDKg8bjPrE3CVh8ageCsX+NijjlZ4XgBJfEbdl6OGVjDww2dKLnuG4
pHwrEzjPDRzp7UBI9zPin1okhLxxlj7mN/WVynzRU9eyqNkwKQ1WBNHWM8yVjBSnBEwp/rkb/ukp
63OdEy3yO8zeWODaIELv7bl2CS9pP78DtE2PEzgSAXW0TU6rpWRAtkzUC2MxdR7Kwi/3lNxkY9to
e9GZqz7vpJ66Aa83fg97RHB/NoiMmZTKSNRMSJloi2Lq7RM1QHMtFkDOFStBjOV19uxaH/SBAgCR
08iIiwCIDAX2U2haLVRE9XTuTf3ztaFlVr9r4ARkU1BbBrIcal6x4rQk45DRGAks5c9+JPtAWG1Y
T9bZv4TOCOdRjzYN3EDtwRYx1r3Nfac2JAl3CWqnwltLEkP859cA/boWKuo7/cy2nsMyEE4e4qoH
ckZwLqYCfIreW3ON6oqzhjPufdCpeNKKKmii9e19dbvfZxcTfDMfk54fq8sp31qPD9EcemhDwtjl
nTaUjL569mU7qdbaoec8QONJtnOZCAUtPgyxuIgh7LhiE+UuouXVC7zEdG15RCIPPF4IOG4wDKPA
8XU+wTXE7aXG90PWHchUAUGj4b6XKWyOx/z821EryPVqDpO0z+9lVPRkD1iTtmvtYqt7TzD+QN8w
GotSN6OhVw9dC2JgLJfGFTIiRmaE1cIBYqqcnkus60PTI+7muYHxFJdSMWrTQxhWgF+wi7tEbyAP
IM4IBfwq6E3S8xC4Sbt9DHCWoVqvzSEper1/ur/3z+uL8l4/tS/NZ7Zxtr3nDwsQ16s86RbdgiJ1
gnZRlMbF3F2k8TXJ5naA3IR/CZKYv4XezJmXc0j8Vy2AK99YydNfdOtqe36u9/fD+bk8Vs8NsNMv
Xm/9VimDMzwcz8qbevDelDdSywMl3MPpHWR0v2s/3Ff+Mr2MLwyn7IaNAinXZuCVUvTcwLY463fQ
iDLKFBABx9M8AxA08aqeL2ttedqO836Zb7lVezq4ayjgmv1pm+6yBUNTS0bs1lS34BvfOkuoWBbg
yGaQi0ZaDKXKIp2nM8jEIWuqlue5mmhxkXSzLC7jH1pra0qHu4z5IkAJQYNuw8aJkExKEHuclQlh
wcpnM4QcK4uv89sSwmR+yYWSKqJMGsD1tDyFWfRtxaRJa34rhPD48/wKpUKgBNk6nzVB4b9jvgJv
fg8gaQrNxSMyZnpkwUlY/fsKk1kVIvs4K2MnmjhhGk1ZMsXnJdxQio8r3rmJtwGy/0UBlPGZ21f6
MX6Nb/nz+AanYHO4HKa34nh61t5wmnvkRnkc23LBuCbSAjMG3+fesp6bqJF4s5Inm82HCHrBeTGH
KWp1WzEK1WzcReM/IpWzIrpK+mRM7psxkbebUT2vOcRjbSzLBVEUawV2Du457aPtsL6v6329sObm
j7xvSqbE/VH5abtlJGR53o6uTyu83kPpwXJd1/BO+PVcXcvDoiYPSxpE7zBzzglXYtpFCzCyPMXT
1k2ABsTT8rIueNCsAqaZfdSwl3bCg1iC00hKHkrBoxHCjoRXyJhaoMVwXEXsJJ6hEcOxttAWp021
oe5y3niLYUVavOqS86Zg1MmvNsbCWEAhvFC/J1hI6xWamSti/ITpp8LXYkQD30vPn2I2IxWTecdB
hxnRAEMASZYYrLKBnM2H9hMSLkROOVSd8DXmg3me1W/B2+CB4zs5WsvJjQtErld3uOZmTdIkXtwk
xgJJk5XFuchPLonKGBlCT4m3QJgZDY9o+jQi3PLHaa7ECALOEDYM9FAPjYByV/CYwYPw9zLijunb
5PZLnzL/HN4hIfK54rB+sTh0zcGNRVv5j9m0gJb378TkpIfvImGSCHqc34FjUShkTBOI55HrKhOM
pBDVLUqu9++ulKtyNXK74BGdQck2xYxEH/VnFDXD8Smj2Q8fuRVpTxBiak+Pnbq7Ls3km/Js5vun
Lzf0gm8lKOMnBnU25u7HTvBdwdM4H+fuTgnquF4nX52/fUTv4eydrMtHAZWXgp1i2/t1UAaUGhIy
KfYZfEW+yT6DcDHMQ28DD1JAAJycl1Cz+SRHa77zyxVDPmwoafj69PsCZEaXw4f32fOP9xCZeN6K
uAB/2ux56r/+mb/JT7A43AKbP4cQbH4ImVV43kBN7DNHxIuh9EBbkPwl5L6z1v9w/WgRbOBD5caX
O4Syg5Nvz4eERjYHQX87zHYQXgQGD5Gu7gaFXg5DAUXuM74QDtjXMfJi0HjyeiXbDnknL2Y8IoX/
5EgsAP5T/5YAnUg+h975hhZTSAoRaBwb+N/6kUDH5cvvUs7iz4yp5dBJUBYIDsx9+qg6B0U4vJVb
ju27M0p+Qb6A4pkXPUifEtdqDLrwm67H05vtc1kfn3Az+CBIgvsyC6lEJllY8R16KD4NN74ePg81
R/q9+6X/jw9C2YKPhnOXg8IXEWQh9CSBunwsH74XDpyR/C4f/PcOulecrhyH0ZawjcuQEh9H/5V/
ltveJFqg/V4/Ux+eUXYJ5Xjulfx9szpzxtaCaTVfNsynPEXy9b/PB83HZ1AE4C3Xz9NmDM7+9xtC
hLzkrPS5zvn8dxb6Hys7n8aUR2BEcgC5p8S6hS8fxZ7jJsNJwuMaIxiNwoFXuk239/AeuluXNYVT
2DMiz6fJY5W1BLgzNjkjqi3Jd/1ur2h7JW9v6HxwJVrQJSkfi1oqn3XlEwkyIkigkZqfHRBLW06s
XuoFrHdtvp19LYGfBfs9XN7z5fooZJZflPO8GerY/yD5g99+1vnpq/s6veTB9iV5SuK3Vb3qI2oL
s3Sr7I2FmAf41njJYjZnn/rq81OLuLOtv1o9TXP4y31mVfFRzbEKkaSBipUOWSh/74I7lh4Obf6E
fiQ6zU5b+VrxFZQNP7kE7baanWbnZzlCNeOnW4bhQ1TkQvEQtGkjCqh8RR2M/6Y5nyDvCi+xfAoo
eX5PfovJ8VmOr8VXYirASbFZPHYx89gBIx8U6KKSXc8gXghTbwRaJpYX0UREIWo2vuFN4SiFXl7h
tyAawEhA1PX3nfdnJm4cAocdc3vnE2z6l+A8Q7o4GJ6YVPPPnIUc7nIoYCDX/P+ugKviN7Bb7CM+
LZ/ls17182cox0PviUiQkykOYu/MnY29UXfDhw31fdR9PP7BfrfDAqahj1n6IdR66tE2uPlvNJz2
WO+NrKCU1QawKTxtBqyMvGAGWEG/wiobQnEZrs+IBq/cP9ThZh6fN5+34HA4Lw63oIo+xYiJBZcn
zf7g4eb+4P+rAnIIXlnIrvpsEhbA9r+FsJCt/W/wnxef8FuxLi8r5sL9ZnUPMfiYSPsZ35jsnib/
hTYWHa3kiEqO/2NFO+h5eX3w/7fdbsf17PjRhzr7vPrYDHues6PFTgz/ncLwZy4WVzEqZ/+t8r8B
p88ZPmWd1wHZ0qEmJuTWvMWxnyQ/OzP8xg59kxOxmRAexhLInpfvgKhxjTA+xDe+w8WBswvSue3n
r/o2WnWh2HXZg99iZ3uf44itxzOzM2tMnBxUWStr3EQgPmEMvDUkJpRT/qyzWBfKPS+3aAwuIcpY
ASCxxSXsQmeNMwwa7hKoRV6cYO/bydtmjLhuELXPzs856uM+RtNy+d+jEkNork5LK5i4y58mXsNa
oN/852LdZwKRAvfd4LPoXHCC00JiS7L/ZwjamZpayXneouGdqXtSG+5eH72tKj/m6uR3QEyzMNSZ
F4uLKv5N0aeEElrEg/BivojNQyiJXxQjUOK5/rs7wJG3lA5N/7ub2SsrsnMfV00EB1vzCHMvneEf
dgY7fLZdh/vlXgl/n5VwH6QRWGoebRoRzSX/9PXr0tm+v77u+d8rzXjfXnfR+H5eMUMPdS+8SL/G
zI1pcfD3fPeIWEtTqPJHyg+Pir+G0IJ/PBqzrYlpY1TcJwTzgXH5KFhss00fUp/8vUeS5hjftL75
d8DEXTQEQELDGy9mFvhqbMdv0P4L+U5dpGs5hBp4vsLhx6SYf3mzwu/8L4ADiy/NLxaaD0kxpkuy
IsYM/fOsXtwPRL5Lfsp7C1/CflmjyGfCUv9jhru3t9WH+EtxNp8fhAA8LNySGNL2CWMepsuPv+Wn
Jt+XkBUCaudJFrp8FJaFO9yz9HPUFOSnLP6Y3ufup2AlwpOE7A4BUw2wx9dgi9VZLF69hLndXCIs
4JzWPQP3gRLd5nXge5vrsg6+rYjVINugw79QE2NZ85U1W7NSutBbyzKXvXOe6883/kaj50Xho8cv
ibLE05xms69kzVT6DlJf3PZ9meL00Yvju2Zu+faRQt8BbfUI5rWQ+0+CA336nNsoV/Fnm9cS3oH+
YDtDVhWVR7oC3Hk7zlApoS4c0q8IkVLgPzSceHnzNrQP3UJZIpkaqiDCglNM9TRyI2UFAj1s5tMO
LEDgRpCfbKzQDeplt/DmzZyfBfDRr9NN9Rc+yIqE2Z/HLfHjFx1kXvK4rbnmX7d89587JbC0ltvt
8cEpKPNbeGXpoHAV5qt81fJdvrLXQ9CGdHdCcHYzd8/ai/ow3aNNvpJj43y/sBY8RlkTRKYHZ929
7yic4JSexN08+XaY+c36NCsWFzKbccnU8xIP0PtPN9//YFzQ/9wsNmffim2ixHFhYoqKYHwyX5jS
hxOaZ7+RhZPh6P0xZIqYERU/f5E9AGQlOq/aFapIXAMTLZEYeHdTHZB69O/zyxeGN5agqgjzxWOO
rsSHt+Nf/Ncm6hZtyLAS+wYyhdCOZXdcEzaf4n85M5ojf/dNQ0SFsa3FRRZGKL66YA8p/IYaZE/l
xo3JIYOR2yH/aTMUEqKKnT3xJzdo89+fzOyyTNTg/rc3KaB8sjf/dm3HDX0E7Qo78e2ub+/Ejv/2
v/PF4vCxORyy4PcfhNL4LfoIvvVs+MocLtHQmytzw/fm2jMcHEG5yf9VO2qifCqUYSDpyH7p9yJ9
PkdaLdBWY8LX0H0tl/AivBirKRmexgT1zcT9HP/ZAdUWXyISQPv4fW/ZcZXG/L4Wmyc/k3hF4iCJ
aED7/f1M4h25J936Emjcl3v8ZYSPzXb7gvt6+tnhbABc4CeKRDk6+7fNLfIdgHIEj441k0gSemLC
+UeSL+nZNR8Scf4X29cfUCxE8s7qyQgA3OzkrVbQ7NSQwhZ/IzmM2ieNmV4fScYZw6Oz0xPjI2Gx
k8RBchV91kcq6YEaDqvxVaIKySA5XOOXO2GU/ws/691pU76g87SlMUJUW7z0EdF+62+ic/tPA5L9
WQPu+Pb2faSr4CZiA9THpfnI9Y9T99W5sfssBqVY5b+QrsePbZaY5pNOBVatAvc5f1WOHcb+Fed2
f7e3MBjdaX46zC6CU/Y9Vh5mg9lH+oLC6uJDq4lkOe9G0OfESOWdMc2Qf8ph17eDy8H5oj8B59er
/n16Nfbjb/mivo+//Wuxs0geqGmg1ko/WvdzmIKY4yqiRxdeZhfEr6ogs4LyXTH9hg89dEoIIdL9
rbVhVYGyF4SSSl2hOrdQc9BGoereZud5a1nJCNqt9joUrxC9r+KKGrI7zZgVdKf9/VQRJWXT7gGk
8HSql1W9ubn266O5vtj2CEECxfDWc5YWzaccHu/R3pSetVHLC7Q9xdqhcu6pcNQNiIuYAHLvbJce
OZsrlXEq0QYohxsTHUNqrJkRWnW9NHJ/SrD80rF5QK3e3T4ZLhHcUan0oQK/S1qWSdZPr05LObIS
bu7rDYJwGpNTtWlHeiY9pWQPp0MpVQAvcllGOi7LEV9nMvxRPzXTr1NDxuwc8xO0padXjfkwm57m
DaC3W9+PrqfzhOBh7VDjGaGwmtZ29u6csk35P5LOazl1LIiiX6Qq5fBKdsA2Tti8qACDcs76+ll9
p2rqjueOjUE6Oqd79w7Vd9RLhlSIYP4Qwf+xIQnA9mwqOpvMxDNzy+u6JIvWDA8gG60QZBMfuSJG
Ptvp1aXomcxiRp0ynhllJAQEz9iYRFSbMYuS2Djj7J22fLPr36nnuATaFUICY4sSGSNcYRk/CTMC
QxrhPDzY4O6gywpDhyRkxDq917a+NlRSfFBe7DCG77R7k04rYmOhNNt1+es75SFlgAfxMogOMBct
U180OlVWmIqeDXSYGws5O/6G9IKVsB47W6fXvlIku1ic4oyIQHdAMRq50HOtd+5byOw25z0wDEI1
Nx1jhOVIeXsU4fgXpT99sdGsZpXaPh5T3CQPxyv5mcagX06qVd+6K8ZXU53tcMiCBIfhn1pgyU+b
UMQPYUAYuAEOwKOVQvWdCEmLwm7RNPvCfM60D8P8hiKJaxEspVeFXy2DlX9zZQZ8acT6L7PlZOOL
5vPgJ7gpImcta0YbKEVibRnz+2FfIMl0tItNEuQYLmUanxr/j8tjyWDqCBEwmCi0kfkRZiXu8+PO
KSmzoUygzStjDNNQFxxsa1y5/qnFmUNYHRrKwplYjTSGi23UG5mBNMa8msd4m4z1rk+0NZ99riG3
NugFTRIrlo58SnKaIf+wzDMGrUxY0ILwdOLItxGNhrD3CFrHZGnfeQTOM/jOwe+ThqDqYMYlEa18
Job2SvU7Wt8VUYtChyghaAbFt2FbEC7YY/F/gfrmouRjKCg8HwPqmg/nK+sQpuxJz3xhXBzKu6uI
/wKp0wkgphLhpP3x3S1jn5wZkNCVqqp565AA6A7C63qfT+nWdd5Vu9yJ8pxL32CyiHfzkkdkozs6
EVrfusuKC07mnL5C5Untmyj1Q/U+DtYOXrAWfMBdIqP5FMLqtjIwX0K6jYYSPut3fkolWwbvajE9
2228YZqHF+8MqQUHwYXu/Olu9ZIoNxnz4vqDCMqDZoesqmb6n56FeymTVc2g3YreZxd1XWlBBEOU
iUBkwJ2yWJGz2GKRXR5wnCSWi5obAZffjzsDPpFNMJwO1VyrzD+ni180cpZ487OCGwLDKfVkFf0h
fdObYaNtbMImPM4Qhm4Wa7/lSilM76gLE13CFr8xYBrWfnuB16vAItEMf9/l8Rc8ZW8+iOsYTIRN
NCiraGL8zcYMW/WNcHY82u+YX5C5dNMRg8QKPOVny/qRgSMqUjFGsMyvBis5GaiN1pc4OUO22sgs
LOzfUOEsGcfhtLhCmOhpB8WqHxrmIW5orlKo1sIEMib3KSV7ehgWPrJa6CFvdsSwO7+qA3b2McX8
uHcgM+Xs1IyaGhQDZQkZC52JRg1tARPCFZS1ZCA1quM1DphQy/dRuJsIX2sCkockCAd2xAJbufyY
H8mTmd/Db+8Uf4fnBOjt7F7js34Nv+M7R2z1U971K7F8P/W9Qpjx0d7xQWjP5nXkl15RtvxFv/M3
ocrH4YdlSjt9pxOOrLV+TbhxxWK+p2fShDBesK/tnWWbnyEp6lf9p0bG85Pyq6frdCWD7Kb+lsf0
GNzaS3kc3nit9JuNzP5wP0fQqkV8LC+gNyHfA+fV/FO+sa1Xf4XCxeOvwkKD3LjQLvFP864ch6/i
hDltd3KOFY9kuapu4r+yqE4jU6/4rzpFSCVQWW8TRnVwYJbesTmNH/rdPHe36JZxhxftxbr0f/rX
/NkdmhO/pvpqGCUk1G8G3nJ0LSBxI6za5TBhkLW2hx3cyhwnkHKjElevQ97c1fWWn6xJvrW32fig
l5sU29QOvv4jLkwkddXlTk+IvOex2IxQecNH5D38lNaj+MKefqPMK396lA2Nf1hT+rpIr+NTX6KL
XNlkMK4ibOMBkHuGyqvGeSbsDrmLDkt9mX4n/a658lSRHlP1ENpYRSv3ahCxPTNvxQ1t4SC/uMoS
nogtweliiVaZXTe46tThIPUvU7FSwceLnw7REQfmF39gZ9Zz6ZUtSjpoNZxUVf80j6uyhXi+drCd
U5cDTYnNXHNJ2FhCw69DwXjQiheLkRn5CmeOw4B4C54IHvDiiXdohmJ4l7yZPxScwlEWKsHqy4C2
txhv1ZvFifZsAOgmf8Vf8FuOq/mbYyn4JU1S+05YjeTMT58Bi5K/tu7ePfuDI0B+8KU8dZ/ae3mx
P7PT9Bqe1R/z6l5ZzixEJixDt/SvlLfEtVzBhGAuqb/DW/cz/AR/+am7hDd8uNb+tYog/K7Cs32l
ZORNGvdZ8GWMRkkcl0TL4A/gl2sc/RXtmlLqu/rrQW6UAz/mX43v5iM/pT/GR7miK7mgXx1fud7T
R38bb96n8e1em8/yNr5qH/EpO85X4xp8z6Rd4Rr+Vb+78jlAFb67z+7VP/ZfwwdO2WB6LPJTe0oB
RTKezOnqX7Xv8mb8Tof2FvAOOJ/4VdeezpMPe6dvwhjrUJ7bu/E9XNprdbc+ITjeIODHt/YwfZQI
0X/5L+WPl1ectferEAYGvJ0twpuK9+O9f/WOBSQdsuD0boXm79T+8FPKb32DOAKlxT7Ot/ym8pZz
7MEv+cm9JFze4E995Sp9UpI3h/nTOvp/UIcPOGbDXfju3sm/yuGdvubHmTE79MrF9Gt/hmc2JowX
rgZ3lUucH0ntQX84XdmoiN+8+H/cr2t4nq76r3aZ3obP/ERdhwAHHO+cMM04wrU+DZ/uj3GPftsz
q+aYHHEUy286qRbQrLla/knbEyPcHuYv++j8zr8GONyNUE5uyHgFwfgJvrl07Y/2O32O5+5Tv7IB
syoa9r0/fkt3cf6SS3Lk5wLmQHwF6efXihcp+Td/7rW/D6/pKb7Ft+7DvBKXSB+ifIkC9TVmY+WO
HLqP6ZOy882+pJw3qG0W+gXNFrEwR/3IKzW7GSLbEb+36QOZXXri7sen8sb7So4zEJcSrLnR46v3
J7/3xkdMLim26svmbeZj1+dWlv8nyas8BPU7v++ikM/EMrrxI798/wjiipnvR3BE/TR/8JDPxmL8
NT5dlMk8cN8+ZxxPVXXBVnZ8S47RpTH3xZEF013iZB2zjPiSU4blcYF80lyGg/ExvhUX45frUt7K
2yR/n3IhZNLEd6iQLvnp8Fbd7W/1Sz8bV+0jHJbpD4qS5O6fnV+WIi9IIEay9C/NW8YcKlsYv+2w
KH8moAwOIH0R8zi9s5KBcuj2GJCON3ao8Nap8CgW2cX4SKMFVox/DU/r3flkRbOuoZQjn1g4nynX
dpJH5df55OcSd4HvgXzg5Oh8Zkev5CInx/HVPBl/3AftN5M7DGgdLCye8z/WHFUgsTvH7k32JONu
s9H4Pxp7QXQtbznSnl9s6aA+/6BSzZyVfTI+cIZPsZnmwAMCiR9aau0zHwT2jXXlP2B84BfJo8vX
3Fq+Vq4uNQP/9TNgDnKZ3qs7N2a6Bxhb8JE5c+F9swciCfiZzpAulQLhwJo+3LsO5+bu2k91vxDS
FaXZgnLM4wtchuaF/k2qonuPo5V4lEI4Aim7Kj/hVT3zmupZOxYYOLQUpovw1+GMt9bDmZfRfuNb
cuQLxUTRu1C/y3ALn3Hl3xHKRAyY7o0U6/L++ZMbBRPduSLn5T3xm+I/ks3+vWecyCLOH/jaKKre
zHTVhqvpjNk9l4s/u7vhLYJzcM75vLA5Qbm5CgHZmYRdrYPzeEUBG91DtmEfX6F1IyRTTF6wDsaD
YIslg3myoO19oWrgZF4V387VuXpXLl9cr7Srf4rOfB0SUgHVi1/J+/3gts/xc3XPm/XMZumf+mvY
rB0mJz/ah/PZ/7JQ65X6ooVXy+eF9rp58v2nCfsiF5+t8BFT0+Guq+8WgFHyVJH56RMDrDwFAF7a
BgCjtohsAKxNDyG/wTpiX46MaDQeJu99GPAqeuu5+dSo3qre5Zfgll/qCwVceckv+u/wGx/ZLMcj
W6L9UTsrvLjuzObZmcwr55vLaFx2Krpzyn/uA9DJhCMGRriwCnGmII9mSdGFpSp1IJsZP9OMR05m
CjmT1JZ5qbNA9kO5Yp3yAPGnR8BItzS6hcM/4KII+7mqPIf8b3SJONXhnHwoHGhi8oQBVvx7VP40
Nu5LxYAwhDIsd7S4Gx/Zsbo0F/2ifblHxV62h+y3e5s+aNDrR4WUx0N/GE+VtjBunbLCy75jxjv+
6sD4UtUsqELBirNlC8cY1IPerFOxVxQjrDeJhiB/ouc6ZzHECRtNuemvDYpeTX+2070mNs7sDQXO
qmxeYAStOe2Caq3QTYgTXZs3b7nC53oK0cm0HSY2codvjXorK7hoof4ZICGGyAoGW6JM0qeVV3kH
EW0MDmU7JUWbrrPCxn5+XhXU6znAVGKRBE6yMsE/+rNam8DlRbSa9JtJL1aKhqQ+QB+EqI9vDkxe
eSdXVyufQw8VA71oNDabyn7wVDaELJ0P+vxSY1KiEriSvUUN2WvOtqZKQUrT5h9+0C16SDkqGapm
+ttim9TDlSi3pEp9ecBrdUWoNpufMS1MhsmkObxZNTMNS7uCWyhk66Gjxh5jVB5M3I6AVfDJR/cA
wxM5qOq1O1hxSXfuQaSxmY0+pmrehCpYcuzQ1uJ6RSzgg4fAcnbe2mlfoESY5nStj29Qeqcawjm3
GlKmyY228J7YavG8qrN73NdbEVaNkbGvjPahYvKWjKLVGoM98qcF0ANmVNoq6j4VCjqRkIl0Da6v
RRPkTbshD9Yt8axohdGEiGdIwCRN+QBOwM50FavzToGEbzKsxsCDPLThq0bfiLmmXBBE3DOogoX1
bm49T/0zRvrgGVsNiEOY+Ug8a2U5RcEOB7J1i8mzMCzhaZNGQUP8ZZZwrvDVjOp24SvPKG+90d5o
rJSstcylCKQMUxwSCSLYV+aIUb/2Z2r9uuJlRh1JFipysCwcnaJm/0/lV+FnZdYPvLOCQ3cswZPz
Q2rhwFlva84mUmAwjV9Ld6kgynBU+mIoVZBhQ/HfqUmZp2PB+1k8RvKjWXxUVY33RbzDPa1XH9MQ
jrbmbnzyqxQj2BjEpZtK+Kp/DNFJqQglxhTMgvE9MVSDBj+O+HZzPOj2K7WEMO4R1E2lxixI3wwU
8qAFOSW+bhFyCrxgYcnfxSXA0XuqgLnB2rdHjKoEV5jCCwRc1TgJ8gU9mdi9Zj6ZyNFCJCBA2Y/h
q+hQm0e/xieJSRP6VkvfJ1zUURNne1CnssYywtuyKnE4GtYO8kUV/ViHAiPXy0eELUpt7kbvzQKk
gSWGiiTFNmbCC2tKOSN6lmy6lWQu8fzHO+wBndccTw9qd8tavhkF+otZElvMfH4ObjwhYX21/X0z
v4hdoAWiA5rUzd2mz9RVc0zsBMu8dDdiBa44Yj+LxBusI1CpvGq6W3oh9XPQKIsnHR+KGzrD1psw
PPOf4HjngMGhy8kZtuXZNFDIN38O0b8FHqUzjRHxUCDVNI1gKkKHB0MwMGwOyDizy/G90aE/E+WZ
tu/kXIsaNrCa7dSYj6KvcIE8Aywx1fi9n3/L8MNVGK81/Yt/9Iwe38wZe7LgyecFgJu2wWQ9cysr
FmfdfVa4DTiO+eSVGFMB6hGSGIzLlpznXmHixkM+hKh8s48IHn9aZGvf8Jaoo86DuWorxlpa8stF
WPcGmsMxufRZtSvq3TTB9bS9R0E3XOMlNDDa75ijIZgPoapayloUB1MyP0cRwG7iAu6uC5u03mSn
N2eFH5uNAkG4+V7oxFOHj3UH1apMj6JSCFvQroMHrKKU81c9RZ9+ry5DLDjc6WyPqxyfiQ5EhyQ5
Hr4+Olfs+jqy4Fx7VMa/wnox3Bdb/ykSggbiR6xAU+5vhB/JxJkb19NLN5WrEuqdyu02bdSexmKQ
gxOdSDYBx1Jj1w6TOOXQNhURNOpfmCw7UqfwkNoKgpYj+k8bZiI+azAHVxYFc7x6x+lBZTdKEEhX
HY83bNeR6vYRxnrkgWa3wQ+Io168x9OfNp1E+VTHDV6c7Mrsfs7W5+gorPZpsCGiuP6zlfZYtwNA
zvm6EGNU8n9kC3X98UVHUlwmj1q2NYOrF+XLCjNdp1QXRuAuYRwX0RZ3MjDLbH4r8UVzgr3fuEs+
NT01WQMRI6J2j80GWsDGhw2OFy1GFD7TKwtXD9OsdiagtjlauOUu2nB+rRJc0Inv9jIewpOW4vVx
FuK0NpLFpKCfzc+ij7Gxm4xMh7S8R6XejvOf3jmAl8A5w7vI1GRxWKhVI6t57swBRUP1jqs/9jD1
VUBRR2d2WkExQNPFo4icA4UGxi11m28DHOMLYz06lURnZDpkNJp/QOSYlYYOX4dDPzWyFoDaWd+B
vF6+j3Ghqc1xazNcmzja2XISxje24zwpNTg269sodmWZ4DNE7VP6ovguUFemLZPrFDjumjYA3R02
VAwnIuQ+LBINqUdLVHnnvofNNQwo6tIHTct2uCYUyl4r3+qalfeH/+ljr5aQcypaH3QUSe9hWb6q
MIBUTfURSxaMBhBMMV8pwEXzAujSzBA48uHZghRsmlDU+mDhs46/Tb53IG019lbXEU2jLKa6wbKR
hYdVIBz6tH0sLChIzm6wnxDwKMpuchEK3yqOULSU4cbN39UODhNBMs2wyG0H8dGDyP1zbVp1xZc+
a996ar2L9lSnVdALfPA+S2rmyH2ImBn5s3j3rT3vJaV4J7EA0TW9IGkGHhoVbI/Um2NwZzg/MZHM
Ca2rSUPG2Ty8EirQu4cw/0voLWVMgDVOmx0C/yPy3EVYsfLTDecpW7RebY3wPCTjGlONxmQObT54
ATA7cqrxwOqNxq/iiGC3wgmAuRhjlwwRKIcFYtClXuGBYXIAEpwK9I0pBztckDzGyJ2Rhnnl8OBh
iKZj/kyvE2vas1/+xdp4s5Uj62yu9/HMUcPNycmxzCcOQoO5ZTedIv2xD/pNkZRbg1CWfsCYzvzj
ekHpB28GoTTh/5jHSi1fvR4NFa4cgUcKerPqUX2QFCByf5sDdMxOvmP+yXBLBMIyUBHRuOx2DXYl
ZOh0HSwOlAPajLqjSfetljHOg6Km3hPffTQm2HAMrfj0BSs51r4t2EU9nk+ilOPlxdMTCzDv1IJf
422v4s9qP6XJs94+m5ipOk8eNIYU8fMUcVt3qb6ysQjRTG3Vl69qRAWYEKFC1WVglIDloW2135YJ
eJtNnLGeZT92YfwagnaOvYIaDCEsi8imMAzYuQIRtVfxp5tTAUz1znAf1PaEU3pOJnaB1fJ4IDlX
d0JEGgtlNXRkE52Lhkww9xyqDtrEl8b/qJvosxZPD7QpDCOZGCQ5tLbZF8dcy/pNGbpyGHD/U3bH
eNw22Z4WYGbOatWngDy3HM0Rh02WlCvHwq6BMZebViINYedzaICmmfHxKcO7Avf4jTQCdcJgJ8DR
Md53mYtsoX0TVZxTvQ20ttR3WX1jn6U2zEvyXX7ZEBOGSW1Ff9W5l86EyutxYMA401KkrxiOEGLT
VAT/HIqZJJUS85e9ioQ6QjedzyIhP7kBqxwVXoxJSMUGZmgUg0hFq0h5a7wZecmxC9fxi6rZH41C
TIlWrIIwPlix8dnO08YxB8wzm63Ij0UpPg72ps+HtVgIiKJNBh99+GlGRE99wajnKRNtS67ZtDc5
I57bYJ9sFGNV8xG9jsW7SN7wHgM4DSPGreFBRrOM6+gu+OYZPFa3HpixOn37HIE54hUjg1KZz6lD
j49TWr4YSbYVJVwxYX9jcUKhcm00kITxMBYabnLeNu6+WprBCNIgVnQFMwqHRwmFkFTpqNBkGp+l
z70WbaLgqeseOyZ9aqOteJ4ag9FkZj2W2FdHIAe6a6y2xHWr+H4GVbeu5/IadmdNM8WGYjlPyIoI
zjVfCO7JZFcpqUWgMWMMIgWIRAkEibvGNzLr/RcR9fghpDwN6xlgbvRuEu/J8pKDE3/E5sOJX/GC
4ir5TvWSs4vl7/haLBL7ZjHa6MCKMJHjSnN/2eWAlvmakL+JgYW6dgFj4K3lm1j9HAnICjgDNhXC
AiwRXIyBM+zMcOJmq50zzA4xaC+pvL4ownFp98ufDlNVLx9XvANR8JnVKVaJrOFQ6Jqd76cb7c6U
TC8OKWdqb5QPCGdl8irfUfXlh6e95gW4QzdhmQY7O93KtXaxoycp3ONUKbGwMakWGHFL0z4wphb5
OGYQKUNdSZkM3L/qT54/jmUbo1YOH79cNz5djQmXCRitP9Xo76fYFU2nhTxOjc4a9R6AiQljfeY7
k0eOYTD8L/Ekacn2pNmjwMjw+VMAqWRkOWFWlFr8La0IZUyIjTSHO56gfcBxP58t1fwrixdZ9wGN
euhAJW4JBsZcigGHM/3OxucwJfvUeNCxlVGNkZNnmxR4Y88/CYWuaN5w7cce8KwzS/U3vOgAXqmF
dH5N+CxHMI+AdPhiJSNHDhVphPKLvrX2pTr8IlWcS9Fr94A6jM2qT3CpAeDBdQE7c8d8cTRiT93H
eIAt+JL5r6TD4djjuli2IvmIiIWUsqGJwDPaL5c8NtptKWC4Qjx0OXkuER+unvfheAKHQFKtabes
qHYDSSc0YiGohNirWPS12G4Opv1oNPFCIA/J9sUdRWSPta6IfFPzzFXirLkr1FNkgLvI5UTZqaU8
oRgAj2zh3j3hljQeSF3CrNlTg+9GcZBmwx7siE971uqLHiH9GRhKxdNao4wUfxPevk8Gk5JhkwWY
pLIDTgPU7L7dtQ6GLQVrq4d3C7gqZmyujncGZqX6lzLYLXuM9xVIkVpOO4lHGu1FCbTgU5u6CfHi
7LzI030bZ/WJVaqg+19nZbHpeMulmNDR4Vu05qAPW0ODkTCLapwtj2q8NwgLLY0UR0d04qRW6lW3
4nHSG+MlAEApPGsjamn9CxzGh7hkccX16MCwfsW/BGtyT2bmvFAnJGwXHRHo6byxHkTYz6wXoAqZ
sD3ihmL9wr+ZcKPg14q0u24vaUNxvw7YjUG+1fzwzy4jWNZgUZ190oFvsZ00DHowm7/F2yWhGUJa
XM3j2rXmF58HEoyLVSaFgFxtsYnwp5vX7b1KWRVGsfdABwrgBTpqrAmIuBLb4/IwUxexRLK30AAx
Ce/sSz1+HsOcy4rtniqDmWnjr2DzUFg3NZQlWkkc76McGmoB0INLFSrxXQvqxq4vryWtJ5Q7xoUz
smmfojUmM2pghjrhyoQjMYoMCiUdEOyWKm9sMIOC2HgrTI/RdrdhkmwrM/wQD435cVKN1znWNrkP
PxXLmjabIBnIa95F1kn5OqNz7gwEJmzELj5t1ICc1jGMJCLNXJ1nevrSSWeWPrcxviL21yB4FGqG
AvRJIYBUvcedCvNLumEP+zfOGtmv/RrQhXr0r+F7M6vcyi8sh3bn1KgOE+ciWYKq8tRmLHcFQ7Z8
O8DCDorXKYTLCHIwkDFmsaHGyV14Z0ror/rae81Lc4Nf/iowyYv/gpjSQWknfpd0GMwG8HaX59LB
9ZTkE/Hnwblaga5mDfkPmU6LCGuEKNFepddKSL+AXqNhhoEV1z+y2YzOH4OBrI0/HWKHFO0hRKbv
qTvTwrbWWobFU5/XWxfmBOPfufKWIVo9PUag03QbTFA8FNPMCkrHXqsmqsUie2hA5qR3cr14JWtf
G7tt+9ol/loK2CDncG9PSdmv+DBh5jxA0JGD4F+oNEWOBrfGsYPHoCf3/U3HwKdyHliyCa1DhOGW
/I0wVDr3T+oeXdchA/nriDZ3DADNiHM18IYLnIulo+0aH2br7H/2Ri1XScw7bTxo4kd2nxwGS2qx
x6Qr8RWoO+zwsK7GCwrBcE1lIyc7lZYo+kvf+PYKB65GvhqbaMNOKAdsiG1AGcI+0w5lAs2Ea+mH
fzgkbypH3UGiaXvxbWBv69SvlAOYDxJTIRmt/oBlgBR2tDpsW1PL+ZnViIWqQ2V84RNb6e4T7J85
OXQTPNPIXaakl4mDHUZ2jgsLJNz9sxmZbngVpoErJvFwaAyXcouwBVocVS22YjzV1ymdC5/jDRaN
pHTahD3EOLw1PcitBf4ujg792qxCgFyQ1qkighHfIawsJmLvpSAsvtqyI9fIIc+EJ9RZdQQD5dlB
ajOuZRvjrvoPtZQ2Wgg7WDu2r7aKWq/2z7VtbqQ/5039b6XRY2FIJoFL960NuGOFpCyfZxBlYTfx
eMEBdLrwGY9gLSNekVVm+spT703E4KS7JLkFyUtL1DKbA6BoNzobxYwflTB+rqkZ22daUlg1VnvX
O7aodpVHPnUJYz4sZwA94TyxvQC78tQt9X7bTAwVrBrk0nXh08tieFZ6rgQk07nDuYxSzCIkiCe9
F29NDlildg6ezPaGYO2lG3qlf+AEgPa/yPrqCRJRC/KtkWjk9NkrrpFgjXi3ufUBYt1KyGP4jqEn
b8zyMdgVoEwpzyWye/JRxPpFam4LzwPmeDMXtORxrqZHHnAwAmBESdKoVOIDiN/i5C3CQ+3J1NqV
B72GNIY8nKKurjFYYjPyGZtmEpi1lC4Rb9PE7HCUwnfiSVpcTpBHfnWDeQ27N9Z/Ea0wPaDJ0nDL
e1kwFJhfoJoZoJTCdsuD5lP8feR+Sw8qviVte8CyktNACHLSzNDUQsHzocKw4YBguCxTFnwBepHG
ePhB6WQDrTSVaD1nIx8Y8ARWlRSkwR2bFHFbEUPoiFdnmcWKugnClYwNXOg2ebPKq0fHfUgsMv6M
nlOELktQd66GFtVfSXqszjwv9O2WitkHczHG0QyHleJk9UR7lSgjKcOyM0Fl8m4b0C4BQPQAP8AK
ogeeSDO9p+TRi3mP+AbUxjt+5bQMHjxX3PfsG5WnvPcIglo31DssnESkX3thBkUMy0WuIUb5L4A/
EGaeJh8v6kHMcScl27EOM9xKNeOEOQbhNuTuum8kmC8DHOskhcj1+2e8PHyYoprXsOlybhUYbetL
1z8WHEse0FxX6YAhzOByeAzVnk8S9/MOu7LBbfFvUKrHnh1dN+C1mTuewkzANoyozIeS0r64VpL4
E/TPc1Q+OGZzKEZnSwv2zxBPC5nhbHEwU1SLHmYjR9oImGQyehGEUc2IQ4B2KRWuOeHuwYhQrEyk
zaG4sKdqg+dDgmg6sZ57LnANssLermDE5cJldY2Q1buaO0p/1jmhFRv8YcRqV+wJqyhcemTEQoWz
I6Jhq0D8fPkIYrHGMq4zfS0bnWn+6sbjOKPHy069NBrZYwO8K45dPH87oDuF8HVmvxNNuptquP6q
a3/eu9xDKcRqPEd75YDj4ciooDDyXU9eY1ujHyShAD5qENQSc8J9YyX2MarjrL278B7F34Ttq9LZ
8vXugFnNkzgMRWtbAiwGXMyGR3GKqFhABBltxJdMrEaiElzV/pIqqCQVDhte8EhKNLH9mtcUi0UY
7bH3D9gMPIBo0wdTwoxhUr8jnNR7I3/ow/XAh3cS9ZUg7hX9EsYYAVtiFrQ738ZFn3Sp8eTP7kb+
vwnYl2v61kyIy+EBT8N+09GfxxysTkJnUqeAFbhDG7sYKPXf7si2M+Ijk9D9dzkfdkpuipLtNYcW
VFl49Fh5puKOpwA0HhQ2em9h5iiR9FOWZVsB7vpxWv6L1wDrM/ViyycTW7uyx5MTm6PQGrcaoyz2
JjIMDlJZzOCwRQGF32Ireoz0jWxDMs1MGIzo5WfZgvGW9Cgsf4tPK+WNGd3kyceZeJ3ArGoDD681
nP7fbb6RY1WBw4tFDukuB2Co0bU2lXei1sQZ9Ytj2Wm8lPo1xLoYvzag+A4jT2Fo/hsy2fQfurNp
/FvUcKAYRO7Bzy/S/PJviVv1ow5u1prBo1jkNdid+qm6Y1O71DT8pgdTrmSAsPEhUSQeceebmhhG
G+BW/IH3YnxiV6e0WYJv5j3ucOcBCLinvGP2KL5pGkPEnrAsHYO2nCDERHDoGf6ftq+tdh0DWmMk
q48tpTubPV3vAP0ZWB/HJ2ieIXhbZupfOROCCYPEiUz1gnyyohheINPHXbvhyE2Y/RkeqmbrPe2A
M7zXcrYE6jfFubh99KCNtDbuqRa7joE/sZ+tK7ZCeoBVpz4KA94diPsZ6Z/R7hITng8dMgBsxBQq
C3ohfMGZ2m7s6GYlMvm2rZVFlkRXfek2zUpur1RCeis6eTB2OujGajZJ/ZCQ0IAR31bO7pwIFs62
+KiMGLfQMkwF8kiKiyF1DpXOM0ERSjMd4jWi+p9F+zmT66qZ7krDP83qvpoKf+ocHTA2o9Xe43EL
KB6xJRLERYPtHGv5Dn4BYw+Jj+E5Fvq8T6OgU84aYDSIpd0HLPYwQnfw5Y+JL+epqSAo+N2wMOCo
0xKSqSMtXOBjJ5FGX//G0wBTlftb6NVvpX0zdNm5hffCxaQgHU26iNDZBoGzLnx3VbG0e41rwggw
MYvlxOWb8WhHQVHP7938M4j0b8pXQUYyq0w0oVTzYbWpWEO8ptj12OMr7U0mBx31DWeAXd7Euaqi
OGDdzf29qO9YCXJEA7OnBlt5ywH5mlPZNkW/4nmOBk8e63GgTCpfShQ4mUUcICeY7KD+aD1J05Yy
tardB8NVCFC0HwyetATRpPZgeA+NEW/xzutVdhj4rqPBYWL4i4zLbqHWiQAnwvZJqgqVvOCWKnCm
G6MwVDR917JziIFgYCuMV6BSQPaebOpLJHbD8KmY0Jspetj2kHnIu5JTI9SZFzBi4yPaVPIJcyNx
oQpxkaLLY2X0IXFq5sNgZKvByQ8QkRQUAtn47sBkEP53q+Ii9Ch3u6ZhytN07zIoZbYuR20QYhn2
oDIBbDuOJxzsS6i4fC6YxzDE/fHBsRtUKulDRjONgmCDa9hWPzWthR/jN5sfNZIik1xmQTxbIaWN
2VpnK1HXA7uSXrZvrvVrMk7MGLpqO7l0PmdlhdSFOLJ/Hc9wmvr5QZpMGZMTEGSYNFQMeyT+RYIT
FR87D/whRbkg/y82o72pmJLBSLJ8jHBbcbe59TP5SOca88E3SLeb91wag/VkQvbEfjUDDq8Ynbkl
Cx3vmGLfK1hRzEwxLFjvAJv5flBcsK9x2wcIMnlGxMgtJRBukO0SO7mGoOGAHrcLUHfO7hLLrl0S
YPOC9bLOYJVlbxCv4bTNKxHbTDPB8hOX6Bn9xQGkG4294xhbUy0//J8+eI0GC/PF9q2jdJXdgELY
q29D/JWCSfZwZUMqvNyxlm6mbj366hLuDNcnKHCZ0uutpOtq/fTMoSgTjvZbhcCmlIBagXdy6Il6
MK+CmuPVyMJ1Awhm+NnBgdqTfnRF8ySnc8nQsO1BAQcGbAWnj3GTsBq2Fjmh7QrNIaEDCMU8GBOi
lWjBGCUlicLFwtkA7zyqRVvdUplG1qlz45WJt554i43gp2piXUKY6jr6FhkJR/5f42G+wybVmb9a
3R+9XmV+1WPqh4ef0ExT5800qierdZGxgNg7mtjK0fLkzTKt0n3huOtExbZCiQ4pp3IQfPXst7Yz
XDxK4GmyIKIXewFDqBAQMxWTtxRDZRfA26gW4lvLaRlQC6Q9JlAe1A8TlZ91ABatnXHpQkkBnQnM
25SiBIyKDQRdBWIeSb8D4Kbk+rkl7FUUwpNHTDjBDjAwuDEyVeig+/ZhyagYCldtth/QXlSNNCn9
qLa/Xc4uTV82Z6gSGTqJsKL2iDydpXoK6Q8rdH4ag4E6nglyCzG422vWK6S5aC0+f5JpoDQELOpQ
QS7jlC1dJrkBPYkHzeY/ns5rqZFsWcNPVBHlzS3yDhAg0eimgqal8t7X058vmR3nZs+eaVpIqmUy
f5fMp8ZSCUPHVCXqSd7SmDMHQr2VkLgy0HY2HrJHa9XdyQIRxZZJ+B5sRSb5/7AsAHFtkJwD72vs
V1Y9giYB62Kb4WlKj5RJ9w5HJzVVgPqJPybQGqHIHRAN6llmiOCDE01b3d2C/NJ5u44agjB96giq
6xHNfMQ7IPyWYOPw2tFbGeqD16nFk1j9Isfp2WD5Ae9wyg3+UlVxVSo31AkDaqdp5O2w18Kk2Xi0
3tAAGaZFRmHxsU0OAIsui0lhA8M6kABtpIpQMnSNNIsV8x4xE8mpKzbEgZyL/Ohod6VRf5UgDhdu
xRUl5I0HYVlyUEmKpiMrBzDXrq4qSGNo3nuvWBooH0aX5pKWwfBfygFrvWA61ZWQZSAmMqOp+KW6
AKXBqsjQWcBEwrWf4B6bmzM4e651BiqOvUHbelXNGIAX9R6NaECJFU0bbvaxv0wNlmekzirjwbMG
aIFRnSVzPX+jljlXuPwjjbAO+5EEJLA/OlS+SvgIEA3WhNM3OeH48x0diGwEMskBLCEievLt6tpa
x8OubaPjaH559c8cYl+vzm0JUpQ9BJkmNXHLZO+lmZabGkVrTmVIU+fQAINti+cMSFNgLe0uUGVV
FetyRHLBRV/Bow+yldSGppYikwvJdg5DBgEEll+RE58x+0UEFzwNyBwabmZMPQHqQqzw6iBlKbJp
CcGOgp+IgLkApy1gjjwgn3MLyLYhnhWcQzxrLnMipi1WsQ0gd03wctljizHeRQySusYptMnOHd12
LeIFg4Y8qiwMW4up3c3NP4MDoP9mp8lGJiZ4lbTX9t+oQqSjZzTTLVyYIdGdtLK2AVrIkeZxQdHD
igytJS+7G5lBQmM9VhAz/DPpgfAV/42RCHoKnzyM24jt4tEmo88zbQL2IVzA6iQ4GmlcjKyBlyvC
XUJ8A8FiaJc0h1XtrGSQlIH+zRakHeIgxZ8G1y3jXxjQInW6JInayEI3CpyCTQcf096W/vCqdtq+
RUY1ovCYWv0oJLuJ8EpgRDZHxKyOvhJWy7HNP3zrMnuEqRsdIZtqvGHyBjPcph78C3f5dCu1iIrm
0sGkywWu1ioe52zLVi2ZCS37UKiTWu2eRkbnzMBEI0lFbbMNxA3tBp8xrrkozJm48q0pDuVcxJVA
VqIKuS9nhEsX6YNgy5rQIKDaNvxh044q0/SY2rMPiZArlRjFDfeS3S11d+sSBoIoW3r14c+EfF2P
qaJHyq9OxvpKvyVoc3yTsOSmI2kWIWcZbm0l2YjAREolUcUJmiannLMzkEVNP4yIiWaKJfMhX7sN
jTECOMBXFEdTPRW988CvipYdwMiKToq0gdFBcz6mMNubwPcIoFNpvFDvsRHcmel7ySUVyQOUi+6X
z4N16X22OcbnjD8VkrvAm2GUxl8w/7ephy/0nxR92qbJnW0uMaYyNQpuTh652KLjctiLgTVQMDva
/zzgiwD0jEpOBCFzdNX4cPKiiBZzXFgDAXpVxZSeYBVxAujaA+xWWlDb42RjpwzIafjgv4Oq0F/b
aMExKTbTb7Ijc7FmeByA7xT4S8ChmCh3yiFKAll2ZDuv5MXU/lSl2Y1B3vFE8iEtJd7xRVidivIK
KigTcpDH5Fa4Fw4CHHDA7WXbS2l8ZefwAZm5IhNPmrZHPEt4/g6ZFpKSHB9zSeKPj3GwHC9p732h
q2A6SbbKNHUTMjBBL6elCRBgOMNSeFAahpSQepm9SFI3aD2wB50Z8jk8aEyHIQh757V7V/lsfYbW
LW/2uG3GU9e/2MYBhWaPlGA8Z97Byk+pi5Bzm2Jly3GjbTX1xAGtTLeqOqFXZXStaW+D+tTYsIBr
izNVhIV7lbFYHUNrkqNrQFL8qY0vozwMR3LOKKjKZBVOGx8s1uUelsvGRf00+Sn51vz/KTm4Tnao
M3Wnegas77Npadx7xh9Zx6mHfURPXhs8+xofuDPMtcrUkRhPTMotH5m4ovvsyVOHlZqehlF5q6Z+
aYB5+QiE9e4BbCANIyWwSDs07FJ8cYi929fgX8zJP6gsHgSh5LyVqKbn4NgZ05sh8X47auAenrHu
ioOXx0QG9IgRtJeuReAb6B+Oz2hjxcY/EzB/lRtEm5AR6m23TkUG5j4r02tQaCvEEC9+a7+NdAhx
FL4XT7FpE1jRWlvpPRgu5BvWi1w/o5m8NNRNVmztFLAmAwO/SHTVGBuHUt0U6IrRCrfjUDBB2Nh4
CdGG85Jo6w03X1skh9JjTlcl00RydDvutLMhCrtDmBMbyazDuEnQ+uXkudLQGZTetvnSIrmpyQ7v
GAuvpsSldc0116fV6Ec7CyVfbSEYGO9F/FLW3cpgsMF/5A73ShS9ZHF2smk/BxTOcshBOYJUeKih
izaCCyUSK5y2mclFN1TfwkYiNxGBOF7+CftL5g/bbMg3kpowetSamMTLwNghb5erPS3wGplEanCW
B/q5c9xlFNPzepsZNT9yPtqcfN+6r03NYMxdazOpBH8ECc8yEAaTd0JQn3/twTKzttoZyQmo3rev
MqCi7qyDaC2BPZUSfH36J1LBmO8ZJFAmbgh0agcbed5w/mx5xnwthrz+ljtbKoxZmU5CA3BYhOXT
MEZvCJRElTbrxceIyEfidSkfhJkXsArUL+MX4npmL0FOIRcQ7EqIRS86aQ0B88FDZWRxp2yFnuSv
amn8tLcdi5DuacG7QFIK58mSSIZVAhYwMhzldyoTIBOb0EJb0zSkhjTiGeGmVlFIqVMBpSmuiXwq
RdbhWF8JWGQUGtRKVIMY7ej10GXZ2gr/u9jvQ7KBp4PoMqRu5IIRlXZbzHtxdsTYvdFFR6x5ahy+
ZekPKS5klG5T/DbwQrL1bE/NYAXZB5gJUhHyfdmukcj7Jnn7bFGGc8CsiI4NR/pMKgRR1CIxyhFS
WwABwkLBB/fFdJ0oOb167TR/Od9m60+rJ+tUWk7QX4/5P472MzBPdaLB8WlxB31LGydHoXT9nM7d
PK1q+4xX2DIuEzIWsCHbQ0swImc9WwjzSd5/MtaeeYXWE0HxBOhItVhTJjJuK7D/9kYP9vPdAgCz
YkF+U4rgGOvOXq44pBadru6FSo/ZD/XU7O2h3I7pGSktYsBQvRHi7xX6U+RkSxoL0UPvpYmb531O
Vg8YK2ypCkWXRw+ZXIDZ3QENZklZwqSk0TmmMqOKKtp2UyiYjLkvUfF0KoOd0GTjrNnIGZV1j4Ys
iJpsALh+hv25F4aKUhdTxkQOGeOoZivowpvHFMLsox4+NUYv/NcXSgsp0g2bMtEA1PSne096CCJN
GiATDHekVTTLRcKhyyeOku7Vdk69Y5Ok4K1a8zfbQ2osoQdFh4G0s0sADrxfZpt3ILeAghCjKqmE
WF4JKISC5YD1TAORk3iQn8VJI2822uTgm6IR6ZCX+EgbIGurylszjnVNDoXc6EgRVf3TJwY8ULeu
/QeVc47HHx1C1D9zTgKH5Igf+8nhy2LkYNZzbFyDutr/MpjWuFeGaJt31nqiLM6YMdgRhjictZyh
i0ufIkQgUXDPpQD2bM6Mf5WhEhITkwcMOFJlxmFpMf0q/DtrW6X01yPKOoPriKWc7tkYE3cPhwop
BogZZKVw8qX2Myoxle0keyU3PnICZlrOPNOlfoqKDcmrLmmKlD8GKITDs6fRyegKU9U98Oyg33jN
vNW2/IPVLlJbGWIJ+lQlG3aDrENpW3oUpgMyUlJsnuBFrIq6Z5c76YbNp6K8kDFiAQOeh5rmkr5Z
Saa3JNWY6uW1P765qlVrhfJ32TCXgs8DX8WvlrR8kTU65QTcQwvJe+AUMDGXiA9I6hzJ5CCXnxrC
9im0DANiM99CUYUls/hCbk/4gsFCD/yeRf8CC9gRnic+eRi07PltNnD7E8ctc4BKjx/tcmNhZl8i
Y5aJJz7oi2Axa99EZSU2F25Q40Tfg5TvIGMUaSQ5qaXJdaf3yuC5Qsorr5y/IY5/a6MxPdxRvqjn
AveBVpFeCA2WTSaPvJaUa/xHxPvAQRPkPKWn8BIFoF3gxQfRQiT0Ng1tvqwyTvEUnNkDcUO7q1jU
xmWwZ7ElE2+YODJcVg7VXBQQLaa8Zw0qjaICB5SPuXd5evw1F3FQjv1fwAYOInYd/4s4VxgFeVb8
m8MovYLmz+m2WosUsb5L68sarOyeCP0WrQ1j8bzTEPY4Cs+F5y8i0/ikt3WG6oXQWXoMrk2Jp//t
hib3V3Ak4euAaL9Sm2TAQ1WWxz4EpgNt0bMPvkvbuwgEHhgrJfnpqlVlrFLjj8lcJek3ffwn0uHX
CEZo0H5taJqxj+dLB6tagnpiIwrHk1yEBnI1uDj0QwC9clHaQG2x9cUfy16CNDEJdcxc7rCheNXm
aJFPeDz1i2AzfJCWkPH4igxeLGAFWyzfIrduNgYJ+TmqNX6EORlot7iaBRdJaaBl+/r0QYkNKare
xHjQ0w3IW6e8GTDKc14ZTbcyCdiymlVNJTWNxu/R5fH3CxMV7QiYke1Rnj3Lc+WQ1Lm8pK0X4Kie
Epng9eYzvJ5JYEn+EUKHE2uWXISsgNH+EeiR2aZzbKzFfkdfynVcaLThkGE6ocHjRRhWmXqEJdvN
R0xO4ykCdC7AuBBtKYyRt7zgxJel8EGlmgr8v/40MtKkOcTJucVfyoJmmBDNLVc+UzQEmLHn15ku
kqdYdt4LPLZnl4dWxyv6nxyz5ezot6PxAtSRmfhuOfxEglBhV7C95MbW0JzgGMT/yhZnBxkDssvL
EfE3/xRtnvgbixL3AH8bNHMRI/uW8srTm6OZUSU2B1Vzbvi1XKT0OSe/KLIScBCCndnIBQhXJXFj
u5hXF+0gx6WotlmA7ux99cOJQqfq81caR7/lIexbfV/q+67dN+2evMWZ9PN2b+SHzzomI9B8oT32
y/wNqcfAZV4nfPckQpLGgj1PJDO92+/QuTHMkM2Fh18HvkBi2RTaC5NKE6TipnfNpvcJJDevHzU9
MOXIgA5mRtBpkJI1PZvKD+SnC7KEh5eompVI+xF1wd90PzKr178wprAfMiH0JbAnOhsz7BUaDXBa
bdLXHMlYSpBnmR9aRcbDuLP/okFFURoZR6gX2GEs6HetIlORClsSblKkQfI4awuJEGOqUdGkqEsc
lfBJF9MpYpwJQykby4UlZxwVY+gA9/vFzHgXUB5mTgA5Uz4ivJaxmD4zErYe0L++K7nWzIZA0jhi
rNGW7BQHEYdVHRxKOOCILy6tUrYYtVK+ytu/A9Cgbd8Fn2jTfQnxI0A6+AuTtusIdz6Z6NEum7aq
v6gDxKEM936CD73yep2z+9RQYno7EroQ7RgrNbaP9MISNCWagJZEqKJBNug1K6WG6YNQNDyGBNWI
M8xNk5G3PRBQym1oMGGFsBI3eG0oOER4Nlw6c17bTYyp8yrpTVaMy5P3l5QHQRgo/AVPZewXOt+4
DTYLz3/OnLte/qloZ2r/qPAJ7XWYY/1dptahc6vlaC+ZPDwK2a8xqfg4TGhdoBWoSLjoJcpIFGSU
xgtQyr5UmMqx4dQU4D+GuKUMxDsrNOM4ez+UzgWnue+flGvkbytckkm4gRQQ6LFrT+hRnqpyNXBn
9d++Mz9TziWh8+NbO68xtmgikHQ8DRBsBlzvcAFBSkkCZlqMRvnJmeqlwzpGuY52SbAfhB5DTbU4
VHxtdynF5Bcxb5rT0q7fOu1LJJs9VrR11eyqahnfbPSl9ngsU9iVwn0dC+CmiLyGHgjX3Kgdw+yj
u+I1hJA5+q0FuShYV2ZmHDCZvcWh/Yc55ecxrvaVcACftIATLqaACIIypfn28C0UbkPVyYXeLvIE
6w2BW0L2+kbDeDnE2dQx+VPNnDpv3Dv9pg2usXlUgm8sj1se2+DFyAMedfpm4j/qdsNwauB17PnP
DJdAcNM66tQ1pQFMcKpoLzTK0tC1WJopxxgBxZnDKbSwPE55Fp1BIMt0G166In3Rq+IFwHVsHxyq
jdrtrJhZIc/Wn+FZr5/dFPXfB2FgzFTbimpdmph5UE8To+IZlI20CxAjGtcOQs9Q3YN4WMmH6BhN
qoqBpuqEFa0DwFfQSK0scHfyfgC/BaCKiBmRzS6vQxsBktpw0XSY8CPOyZZjU5qblmggqC662RHT
OoKcnR5s4/gD3plbsz15T/p4Ya45kpCPhmosN16ZYQdlsrAgQOfs2MREjMzJMo9fakA1idSCu8cj
RPphPKxTMwLn/48hm5lDUykIUpJ2W2OcS8Js3ajPNckxPimtLejyk2lTex+QBTIZ7gzDVEdrx75V
QNrBlr0DXYeShRO8U5C8LmM09mBZ/cbmOFGp554C4kbdHfUYhxT/ajQLF8NntS+Lk+FiG+SQIQxS
X9U6aUk3C1shq0MM5C13/RyNiyR9hpV9GiHPmt3IVMSeMjwFEVFHtNQMzXTT4W/WDavhZk9fVXfs
7Xnd4mv3x68OVD9snxWtxzd0YiiEwmTmaEtckjJ+2+xpjqCyRdew1GlMwOKneJM3B/w5QO9ndLFt
wwy4r7iA3g1fO/8PLYVPzy2QoDWV78L5mpCIbIkny1yZo7kkbDCACZ/JYv1SQJua5N1u9UVO8EvZ
0AYh2WewDhLDbNkn3sq3k2cASmfI/7hwLLpb70Va47veknHCnv+lKwQgl9EblaugjyUzkMBAa3vD
9Vyqx8lFMkkmHu8nouECHk71Pd9c7n3/smtUrVpwt3qiM18yPOj1oUT7rrUcwdBbOfri0TVelL4i
4EDMkdmzlOOaQc4P5KHQ88mwzcF1Va7DFvFRhcaQSTkpcDFNvojsTAC4XO2XmtltZY0P9bgrmpvv
sk0CrtI0x7WLPrgjWhgYSAuuggO4sAZNbR5ColWS/N2My4MFyiRtDr8isb7ixLwJlNAK6WFOlDzK
YnZRqpEQM1Cg+TflX4Rbe2qR3grd6150fVp7DqO1FqqPxXJ6nruvFttSmdV7hDa1cTQCe1vIXHE0
9GK/AyNBjGYNWOIQNVikljanzBQynFivOkFx57GDwClIV+wB1ByuNZkxZjGlGQsbqQZw6GdQWq6i
krbK1DR4xuTbzeEdm0cFCAgwMTODr0twRsU7QRoQKT0pOfWhEa4lC1EV5AGko9DQ687DZ4gpQYqV
EhHbmHxys/LVNWI1Gm9W6K9KpoXx4roBXPkaaEuEob8eXZQ7qoftQT/ZwPaC9mPb01zYUmKS8BXF
1U5WSKLfbPwkNl4ghHUii1AuLgVf3im7v+LFdUP16ED7CGvP5WSTCKlThShIXyPcWfI7UEtxflYF
aeLW8K4o1WrMiLn3bIl7yA1QGZBG4ULR80O4inMdoeWTYnMNEiGgkBmQWoSBpx+m+lS156aydnre
Sw6FazHVD0fybzhpxmwonr3jRavawj+mMQeN0ljzxWxE1kBltaCptzlOjhm9u4xdR1IU0XTKwNEI
l7yCVERFSONpHQwiT97GFew+oyEF/dFJdLYRorYx9vv0JOxvwxaoQr5j7MCkKCKTp/4zdXR/JOAk
xG0QQKYwfTnNq21Hgw2iCWOBvKaiNCrPpcGMySPVl+Vt5/aQeJT0JGViXWh+2ORPjd9L4qbtvxVK
zpWC6gNQWI0eeXCbxzus4NhdlZKYTvVCPERW+UxQY25euFIMlEdjB+Gz9RR1aZqr1vljmqS/8q4T
YtbN50pKSWuiHdligILDfVViellyg/lENuoRdBv09axItbi5qLQaZz1IF31ByzM397QCZIEUbshK
GTHvEF8TbJSztCvwOTa+Nh3RCD9r2CQBDbGU8rWK8ze/Zea3ikDOK96nPF/0RI4m62D65E8Q1oec
Cr+gKBSNr1YkKcRE99wRMnD+MvI+8i6iLBGwKoC0NDkbxwBQja6SSlQwAwP9ELWhhpD0d3aZGlES
JUvqLSM68zPUJU8yRLSAhEQFRyaFkAIECFO2MutRy6cXjqcnD4BKJCoFd6qCZ4s6UtMLcAOYWHLB
2NiyZMYguNpY8diSZoJqzfxgWCaT7M92gc7M+gjAd+bmWyM0lzLNHfW1AyLli1qRH+iytQKk6MQ6
1x/D1Yc3t2oWmZ4farg3HxZEPqO8Bq00PJdJoM+IfCayj0iBNO7yOLnH6EvkR13xrykorFA/+bCa
lfIq/9lv3UWuGmvxXlDuZvSSzUiv5fL1ABRzofShs5SiQ+SdosEUKYCSnXP3Ljrb1G8PGZYpF11N
YH311jXkc/ugHfxVYaHQcqA8rArAfL6UZnJWeGcjTAAEemxFeJ4QEDEwakslCJ0FrFGYefw63DLG
QHAGR6PPSuYWd4lsCT4z509soEhu7qIVmyxs3zA9L2BtNhrCTDuNUPHVSEw5XXSQdD+qsRkzSIsU
zRuXG/K6iaDl0bnP3d7mXSMlXHErKvmN4t+ZP138CdMlLDmmps85U7ctKSIati/cHGU+oQ852+Uz
vhJh1OBHOfbS4Fkkzl59zjiKBJCx1fY42EQhgd7CxCWXznAWDusloxC1nH3KzsZcH4DBGwiYTP86
kjJf7HJYy+5gBd62z9cBVIz1wDIoNo/6LAZVBsM3+bzS+o244JWvlMM1M89ZeIZAzxk0FK3cY4uG
3H/V8S3XB6uni6FyrwU0hnJFjwetkP7S+GZNbz5qlGN/M2OD6h1VO0bptsaTQIIFs3sQGHjGhpts
IOOHctw1Dtn85fuI2E5D/iMqe2HlJ2AZ1JTYL0l+M3dRQa+aX3rSdwoA0yNDdRmvFevPPWculT4j
E6p5JRNy25LZhofGn9ZKtub7rCJqbZUZQT3YrT1C+sqLP7h8YnRvTCusFCQ29Tvffo0Q20eNMZM5
3uUPEYUXYDGZTAJstY0XDbtmtI+VBm0LgJ5xQIfVuNQDLLTFtIwV46rFEFTJwjZf30ygObUYX6wS
KpqPHMTbziV6gbwLAP9G5ZplTJ0mIa7hW2mepI2nhZdlAbIFebfRBhKU6IO5K51+kcYfYfoHbQPm
D/SXoWil6jMdDM6bEAFNmjV4NgWYYt/6JmfPxYnVJ3bKXE8rDx0XaDWbERHWl4t4f9hrZrZBVu8k
D51FE6ASP/vFMcuhEyUgGT4CMMMcdhibA9qNHPV1+SEgGHfUQuz4WqxiTWDu7R24QTp8OgcssCXG
8/RvSE90KZJXfXjjfbpoOkw+BKQyWBw/hzY7rz/tmkmxBvkgbUGi8drrcMFYyRqgz9yH1dIEophQ
pemw/AVrVwc/U/RXhfRkBiIbCPEZ88ypgHADrLJKcCEY1oqQg22oMkCHCYeQpLHCp31TKaVtmuaS
3MmCBTa69zw4DGWHCVIVdVZJ02/cwwB7Ckqu9uTDeDgsU6J8E3xrRfvPQv3LIYHFSWKMqY3+/2Gg
36u9U5YKeKtGQgAFSzYxSDrR6yhIAcV09mStH53alV2vI7nojBNoIgQKj0jrPs0WCSxXlpevVSbm
gfMm5SMBMtCoVPDLGFw8jiSPcGgS8SziwSgMX/DaitKw5MKoISuZZcuij3sqPwA7KkD0a+zjsduL
xB53a3tCtDpV7lNfs56Kp5rlP6BEBy8lTYH3JIeifgoaHN9evR8wEQvcn5FuayjM4YBJabQVRTxn
qEuLXzQkt+C7yuq3HN2DUlsL3wzRKq199x1SO6s3GCBxVDEXrIaZQk3FOnIZXut82IQVuhicdMru
Ei63ZZjGPCyEK5nUc6dTmMQr5OyKmr92TAwcrbt8NTFjsBm3M0/7iZhIDqFavQoQjOxOPM9CyPM8
G0YTo8blscp/5GkAhklH0FHEM5wRNCCwUKc0BOpSrZ4thj0DTeUa0yDQho4LowNlg3IcDqaS7XxG
ZZdIkBsdtx+8K28xhevWor96F61FZRAS42SfApKrS0ciKWism/SNPTeCQfO188zGhEFTyh1NiFij
AqgXdCpwFXdLIp9fcTnJ/GnCDsCjLXSyM9r7DpfzxZ+/2fKgskTU7SUvwIe5ngvvHLuYzVOiyEiw
QRKJyAVMQCApKXNhEvERNrTAdsZm7Tpy4ZIB7pFwRsZmul2yTcUfjohB5UttQsZ2Dv94d5pzwfu8
NWOCioqHtE0cEywhGo9FktH5EmdQq8sRJylwjnDvEHwhhZgov1ltPWsKBXnf4e4lvKbcRFxM1PlF
XS6L7JHk0w7hEx3GwlUIfaAIqCUj4NrBqLvztx6fzTF88s144YBue/rS8velgs/iWjK5GioLmJuA
5eiviZarcRHOEeKUHYOcXiC4RNNRLfJ3FkXLYwQ2IC+S5XUzoQWlDw1FK/oz0VNMiHhKksMtRsKw
XfjDrIgvcaFtadZjOnDXYGguu6toGdtNHtaIZZID1/4SDMBmeCzem0rBhYVasRi+bSqlQZs2LsnD
QHCziR0PyItTNFdeXQ4oO981YL6sk9o8AjfR1gdnaYVd3AZ8hkBdlTAboC/VDL9O+obhf/kWlU98
LSETbYF+E6yXaxuXFHp3iGNOxEDEFBczBOPhP8/t/LcsMjI1UFRyUWdDfKqQxCMgwJFLvRAR56ai
U+eaSNngAULATH5RkmUrjmoves5LLg4qpta4AOihXRNR4IyAb2jiX60zyWNLQacjhqnOzbHGG16p
A/6uQ6YmL7aE95MYUm5CCMUQJMYml95Mmo1rgEapN+Z3QzPZ2bPJMTdJR5bo2/THmUGseSsCWdcq
Q32bI6tJHo+qDStxfpp30d3mg3JkO9HW+qC9ovgFaEYWkum7mMZRZ9QdhzRRQ6sg6NYYGURYLHAI
23B0ss1g1s/yQ7JtZPkFeBOz5P4/y1BAUaQwwUNtqM2h0Rhv3AbMwfIwikL5MJXDG7idAF8npoOY
pGunRCyOpJPiDi1I7m4Q/RvVRnPr40C2AD5jZIuIiCWpgjJkwZ8VqfepN+VxGmm8Gd3TMfXbydZe
wjAgKh/L2Vjsuijc6V0KRlIhRHlkg7WUXhWNDfqhZytEJat9R35LtNkmSFZEQs3TPwOrHVo/pyYJ
9qvpQW9PTYE1MZSp992yJMp0gmkZTj3zLjQrZQQ8g391ohAnpoHl0xtqFzK7CO2si09FpyKg1ALQ
gkmVJvm3v6YYAmWmX6tIHAF5yyiadEB3ErS2NfNxkEQGHrd1kKw98A7046p9akNRRjO4vCp/Mmqd
EdSyUxloaEvR3i21Tj/EwbklSyGADhZJncL2NdqlwrnrYJxGRtlDuTrXkHoT4SCDOlB7VfXG/Byt
d1gMi7rZ0Vair8+S1zL3BIF/iZEyY8GCza25WWF76OE1CQdB8qhU0YfEdAg32bbEnM88DZgMkYdx
9S0TO96qLsSiGxElE6FtRjn3kZdc4gZwbbh2tfyVKSBI4fE8EHaavboFw05e880MHTFYHU1VfxhL
b+3i/B1Jtra/kGPMhsF5q28KbSAlx4DBwNs+xWSlZmfTFMcWqntj0yKDLWx/a1nT1sh0xM/bQvmL
L2My/gkw44bEfwW3nrEQeWSsfXa2RSZVjsigzjBeMJiiL6y9SeQgkAelQpJ9xxyDakIySXqjRvIp
1um3c91jtFuFipuLAj8+V4c8OdZ6ipRV9M8J5lFu1SkBHEnuxgCH5q3tZNtBA8EaTKSl+fqTWCsQ
jYxMwzLOs4le0hpIaYJphtEH8eZcretTWZ6uOSISNx5WYiAQGhZPSY12BNqTBkp02tCR+PsA56Ua
GCkf8+AFlgf5p+OXBzByKJeRFZ2iDfAZyU19Jacd5Di+aq3/zsLvfMa4xNiZDRLQ3ZTG254oAJEH
FIVzllaVTy5bugKjCvneMJsdqoQUt3hVk9sC8IjT6cLsbiW8F713GLPuSTFQ3yTLwSJnito9USEl
ASjBt4mgu+HuMsQuwXISxlFLKDNKOpCxmTAWGUshz30Z5dIcyjAHCoP9h1BA+I77xsMT9xiTeWW1
dH70u9Thg7LzMeFmX367QkeeE+Y9vcNjs4Yd/V1KHb7uiFSCIHNWtoFB/+RTv07JSDrVRTPebWIz
CRpqOanb+K5Q1OrKfJBAG0lr5S0nDpMDySztzmnBXJwLQEmg7xCSpiq8LSSWv9Lf5dyGSrbg/iQZ
AHvL7JM10Z8kFo/zrHEvESEZUhSPsJ8J4uWQU4D2H+1IRsChgxZT0lxs/wbTaiIIk9NkTB9CZCjm
CdhH6R6ADvyAm6pvDhQ3ci6xIjg2aDzlsvtvZPEpaF+E0RKERF5i0sFhhNAHGBXNUIwOHG5dNrEj
lmnwaFARsCDB0SSGB6ZaOPAWnQqeF6qm0b6JbySrOBFOqF4iIl7QBvBXkt7YSp8Vc0u11s0ITjpH
cdevexQhtvUTKivqDXnYcoAlDBtKz8p6dK4yv2fGpCZJGvLmoNB6bdOLboSX40sHFQqYSZrfPBhV
zfiCNetRcp5C6HqMUz38I1xRt0+4hKdu7yXnqrsJ4YC0Tm5kN1+nCr03FQRVBjZuxO/UBg3VTI7k
hnKhxezcP4C/Dw71Yg7U5sJr4GdJ2udh/nJA7lFh1ZSz+HUUMECqhago1oLtOlibRygXQywzDb/w
7nB5jtZrxEynHA9hU0VrTdcW81qh9+cK/QXsxUSYtT+mipRVewjA0nHMDjQh2FFCIl5EwG99pCwH
JMkK0UNkZ2wmjM2q4u7F2C5cb03dTTqmSVfrkWHtQOfW/LWlXug7m4EcAc6g1FtqYPKsuhhGvYqA
57At51Sfor+ZPAOrN3ZBAF0BoQyii/CZi8B1RIRhepfSIKjJfwDO2rG3AlwUMWFEZTvMorhnaAud
nvHOWYM34YwBVy2Mp2Rm/PmgvlIDXTzbXzq+foK46RJ1a1BmpNhcJNpswACLQF6tvwDeyJHCm0i4
cpiDmASQM9FPW6xV0NuoAUeNvZNtGQBAKJfoc/v+LGVn1H1jGf5f3wgdEUcqtk1urPxKYw+QUv6h
B8k5YGYX3M3f0WXyB+j7ZLcll8w2CNZi+F0JrdVoW9r93s0IgYIZ1ldCLUkugWxWLdLx8MFqhu2L
wzlVxckp6UFdE/+fIxi9c1IBJNIEUoVzeaCyoXidKoKfgN4yegWvooVN4CO/BZGXdnH2xWrAiMAs
u8vIMSdFNWwPB/m94rsq22ntRkebOpySDsWTGHvxX0Nfq9NNquEa3q471wMsFEihODDS8tMhORFF
jcl5nQGoNgPyFJqGeZHJaUC5THE3EDIlwIZ+KdhXOEOQ1shCGIAtGRLaneYMb47H8CaOP3I+ciVe
a7W3Vut237dowxplm+b0xgh0rBl1IwI4XemPOU1qBP42wplnSvQSd95SpxzwjB/H+Ina7A35z6hi
oT+ZVLv0z0LAEjFBd19HjOTk+lPJOgpMMgVJVwjNtXhj0MTu2thd1x0cDcWh7zFSixQAhWZT7m5l
JM3buAtOJEO4BhXZVfkhFBQS8YUXbFSSRJScozrWjnOxc1qU9Ul+nFNrL7lGAujRRwo1R6Vfqnht
2ZQhzVhTXkfLXEukSxq8+WG+08qvGwMIFP/324OumPO7yWWXFGux14jwRmJxf081NsvzXL8SJMDa
q8byncBVCbwSRz+R3wiBDAXRBkYWBL+ijcMfK6JJJXvMUJDU7WoaEXiP6gZ5J9NoTOstwmFscoVI
NUbrbHkXPSVVmqlwrBPcJzH60jlFAzWX2xiPszDUcAtoJveTfUO296uRlIFQYw0dTr8zgskqnDUl
p/3vGcj/76vphQoBPCcjrBiIAFAROcJsPfuqiekRB4B6m7Rgi6RtjIsVypnf0809BSpFPSpGmopf
BRyV6kwiKI41ZNR0citQN7FIioDb4yBCPxY59sIFd5MvPIPV9pJVAJnujVszfaHCkrBGT4V1INAU
oUzEnhllCA++JdpLxM6AILyqFGKyWEEIOJCkoxJTrVQV6F7qchWjqRtcaE7U3RmfLOSddvJgw6++
OZjl/UR1YhBQJunD9xFSymCo63uQ/OhuuNaLK2WdTb1Ke8e3kY0bufk4eoFMXP0mgUSkxNAwCDkP
VCWriWYJcEreHui9EpNX1D8Cm5qHm4JTY8zQFLrFEmED9ZewSjW5W6U1HH+LOnYvVyB69ImhhiL1
9if1IlttaA9FSRguwyhpH+t8T9gZv5GhGSE0Lt8zsLmwaAZNIhekyUXd0b75cUfesLQklT5sE+8P
poNQ79di0MPAYsPz4oxEGiNhbPzDu8tNASaHj9BvnZMP55rHGwMRVG5F2OyZbzuOx87HEsB3H3jj
WnhnPk1NsRICCBqie+IC6nxkTPBsyIjJfQMP5ZBvHy4fZfxMyW2hNQUjtLibkm8f/l1HsxDkRwO5
ufy8FCiU4Q6UqVTktlRP3VXYJrvPEQehlpdOM3Vfw+p7+j+Wzmu5cewIw0+EKuRwy0yKUaMw0g1K
0ojIOePp/TXXFy7buzMSCZzQ/afm/eDPFAOzbDcWRh5VhORI/gAuJBCk5E59HCLmzUiYmUfnEEZP
KpYGnF7UmIFxBGWuLAbt+FZ9trVyR2ThoxWwAviYRKFF+a29+NgQNpkpWJERSBCPLrWD1yoLZJyx
F+3JrvoIILITJseUWDeIpB/RpHCfYLLg0QQE7S6jHuGcuuZGivx8Q7fUGw8cNC5WjYX1nYQfxBTa
lO77GXGE9aqCoIhqPD2ADRvOKijitQuUIBezcAJIAkVVLVJZ5Cxn/GXkMKQMzDPo1jkjES7mohFk
9WX1yVfTtRwveJU3VX5CtbXx0AapX2oYkYzwA0Pep5/BRJ9oQP+gcp55MuBQ1CAeWDHfOHAZ0UzU
j8zZEy2swPgWLCUnp9SUMPYCBVazLck6HcEOsXTH2UGD8VcKdSuCO8O+618e9Z9oDQek7Q+VjgZb
bxhb6UN44GppriJYE/n5tfGqkS1YpWiq6vCYGGcngAlAEdTDA+qvqdOuIkIDWd92Ul8CQkDgFJ+M
+az1citGJ79/LvVrFiIxI4xkwmzRZusuji4J/Z8EPGB8dTGCMCK0/mtY0wGakxWKn7mipLPIMrD1
GzhYrj6b5YTiI9yU1cGH5GuqBsHJIXeazyFoiDcn4y/7RNLnUpzAkcr7DMjycNGWihLCak4m65I7
WImtbZ4xZJYrrGSrEX2KFrzGxudWOy94DqO1+MwoBLgwQ5PBq96rQ6K3UGyP+ETEwPiP5OKPiAfA
gyacoY+SqNA33JS5g6+NAUlR8au2zzjLjLHdVRrLcg3QHhzoW1TUPe5KuEPsHVwCLOiZE/2fmO4l
lJToIWkjye5ca2bFq6mPmd/vayxQOBIoBSjhOchIPWUkSWBdKu2Gym3I/Sc3+KQKlV4SpTpahap+
9WAaavXDt68ahHTRYA9a4Jab6T819SsqIxLYVCD8g1tBRoenjqKqJxohz/3H1SJ3lRi+B8y3QCbM
dxS/nQJ5zA93qHfnmRIzTrfi1OgkvNl/KqS8tIG4n3P7k7tkVNfMoGAcAJp+SGLu5ZapQqpprGI8
pXa79NpXPrA0QaNqfqNsyKBeRHTSxPouSwkhc/Caf9GZicof2EAOJ7Uhfw13E8VezLgIN3yRkF+2
XFr/9jUxGNiw44OUcxD5bGVd/cfDZ0O7FIt58KV5v4KmzuxnmA9ZE1NtfYWFurPo+iATMpyOg2cs
vyOt3EBQryWpQ0hZqQFdEmkSacmRN9Pi89HgF2GtAKZVp1mrs4+Qj/cZcWQNr0gpMsu88C/T6K2Y
tX1CmZgUuEwGAkqDr57Uxip7Y0fS2mUIlvjj4ENTt/ZRMbMn+JK0UaVNmEd14PhhfYJpyEVAhnBI
VS7rOUZ2NmhbUHAJLJQbPMA4hjfIPdWlvjebV2DvinGvnBfC7OUugrcSMwL3s58oT75GTBWpXnH2
VaAFsQkKEGi5cUYSVWBgwo5ewcTuuJZLhc0qACAmcshQfrlHp5I+47c7OGh0LTXZlLWxaDlkzfIW
aIyqku546qgLuEu4aQT0dB+b3GRmk8xRrs4I7aX2lH6qwqLQluQtGN3KZEZowlrJ2ohuYF1Pr+L7
5x41KNIGQk4pUxrr14X3BQYRV7RL9RrCaVBfzTGyEXsvxEvA+c/egVsyeg5B1sJ8onAU7UDM9WeN
DC7kwuPylp+PlCQdP0NV248aIRRACa7YmRg1WyT5h0GGtpAbFco8hG1ceGJSMpntjOZNQkD5RYRT
btRg/QiOU09KYpLxjiJSVuFUnUoe8mNKDWE94g3M1tCKDA7hPq24LlBQBzdvZiAauppeAyAjFuak
5u5V8OwWT0YW5zufZDSQCio4KCfqKh14U92xHlGQSfjDQthgUdtOEuoc8w/5d4Ji1zZMJ8oaYRj1
gLzGEh0K9xcwexnEZyzBPvd9b3Lkf3BuuxRhkLA+XgAkFzeeqw96rI23ob2jOWXXkV1OzE5GJcGz
0/D4in8q6u1lCVMDJL4WuV7TwOZHb1KHi6wJ04nkyAkimtKD8BBlS6vNzaBzVRKNeBLmKyG1pkwe
+0VyKSiROCDYyTUGFzf4GT5ymxQyzmyhA3CprCSLRcAYn15EVihfm4XJykrJCdBaY2sh9e2R4UnP
ya4dWYfeRmBjNEzUeQMSy7Q/wX+s4nw/lN+BCcvj30fKXn5v6609ILcaAw9RuEO4V5yBSTXXiMhQ
Dp2ByYRZsMq2qnWlo15+9K6Hlhw/f4lpmjgkLgc9/JJDWoE3Yx8A07HSZpZYgFhSZgUzlYWiRNZ1
r8C8gJGazUlMD4O9pa6uPLLAFxbUMVJCAuzVDWM+smGv+m8wroBoxoJyj0k/vHuiT4+q5PnfvPQ5
wsmq7NRibZTBVezCytAvBrRlwt+tpWR3QN137g+PluE961E8FtQ8Nq17pXX3hGupG/bRYfAjrIrX
Kb62NTHyTLIiUhuo31waCVlTK5QUI0cTrZoG4lqRFex6i7AI1giKZW0bNrO9wQ25Scd6+pKtWaTP
WJ+lm+H4gcBALHsSJYGOcJfKJ6ow3T7JXO7sH/jWYkIpXTA+DneRP8IBbgEvNFR9wGFFsLI6Y9f3
J4PEGrGnBeBcbHOBiyU+TEvrR1KKR00ZM1BMQTcJRxqMw0rOO05xJX41nafGftE1LCkkiaIqoEwT
xjvDvwHJ74GWBc9Iy18dSo4R3VKLySDNXoo6o24WYWmFLnmcur1c5iNomxj3E36C7vqnGoVt4TB5
gbZZW4t0SsYqtsxdWuX6ivqWee9NtfODc1Pr5OhAezF0hS4jQIXRi1WoIoNLODcb40v4JrWDEm3V
xCBdgkQTmALBnyn5RQ8X3tgDHGVS1zPTC4t/DpTwM1xJofC7VaVvTOZolNyylA8zBUOvc1A/0Hrm
wuyl5pZadygBXwBexH/hn0dM4DSLHG8UcOjLSxAXMR6AVkiPzqXbBeNSNCuSCWYgfOb0ClcO/q1R
5dVvQ6Z1lt7jAhHyDIxEYHMtu8c20jlwoIo6UsBAsVIWE/cvAKOt+mu+jFRz/JfcJPWESiv5BZ52
gXU5VjPu3BR8VbVODqFL8rl0FDKMcOEu5EWa3MtaD5zTnkoNwnPfx7+y7qRvqm90YrTbYbqFY5Kb
I0P4JE11FBAthAFxWj8SgIGgA2acm+oq8DdRuKinQzlOp0kpn6LyYPJyhJU33XvLiBc1Ip4oVPZD
ZREr1JIH0GxtauBJJ4ocYSPYAsQZVSZD0EAV3HidMw4k1mkhsjuChwGE14fXsSijbfRujCbOQ2AQ
5RUEVl5ZDJNsIW3l2meUkmDATVse5dp5aZGmoFR6XOIA+y5QK5AIIJyX9kevsZchDYTFCixKylr3
rmEuqQg+kdCBIKBsYxnV6GpsQdFTRj6EAmplmr5FW7kXKoVIXAFweQG9Dt9FV/kTjspnDGQVFNmT
QfErrD33inSnikF6J2mlGTaEFhl895rzI1sSa2aVyQ0Eqneo1ktCRywkURJ5YPOtHxwGDYcEfwl0
CnqW0TaLpQJ5B086h5CucBfE47ZFg8QrlC0RugYw7TFOieopiDGYOTihc8EXQgLEWJrUBaCUdPIs
JlAFRJZyMxGdwD8lQKnjsytoK0tybOHcl3XYrl/9VQ0tqBqEjbjXEsgZvAFB6sSOMcebfNWaGgvt
jqhiLJfAEKrZCYGy8jlTAQkqGUVEXqPx4pyt+j/EUWE7dhh8vFK8lMkUTE1AAA7UCjDNh4y5egsx
0qMU414TRpH/EJu8FFiQjVZH81oAAi6TGQWcQxY8laSO0URhV9UkjyJZEmU5laOqEo6DbJr2mzcC
xgKS4PHwJKttBKajvDKBqKs+2vAMauRlAncArQkX5LD7gUpPUpvFw0GyCTTurB6YCUxPaqahpacq
Hltfm5goU5LSxyEOw2PF0w4hl8BRAgs0NXMC+GJCnVC64b8E+Yk4mkKHBLWyPsk3R0flxuXaQAs3
eco721Pl+8Ugr2Q1rPPq2WnfaJdsTlU8Q41ZMjDqbZq9v/6HwYAOg41lG9HaqBgeoeQ3Gl03esBe
yAD2Dusq6KqtdPQJqqfRWYvryGWLyxKUFjz3oyOtk+cOO+E6eJ9kTy/tdELATfBCsZOS9iGLsm5S
C3rGJU3/iiTYnPJjjWDMDuSETBAV6K9iMtHBMBR4SV6egIhMv6gYTRk3AWB8uemqm7RZA46tpofP
hYenf8kn5mitonbNXwLg0NsX0DMkTPgRxA/iOxcwSpcCSzwzFolM3Va391yhlOYlt6D21x7+sSA4
81T7l1JZaCmNPwsHV6kYc5CGxWpzTCaAaL7QqO5hg9kEvEiBiyD1AuQx6NUBRUb8RaRYMsXpJPcC
y0iqFodGO0zCE7nGrnagJJTbm3G72AtpoK1aO0vH3JocNdSu6sDdxewRFIZtxBtmndaXhO6CTyj8
umxt1IMgMZIRKelkAY544STs1MI98ZspxUbQY4n5b34HVBTiz6gs7fHmZJOos/pq1OkTpbxKlkTC
4+ZgqkbSpymBdR3C4oPwGMdlAgpavprOhUREk26uPbqdtuMfSFJRGx1qfVxKgcK2NMJzX0XbLiSS
Hvw2JLbXcKsnTiFdHbmMjIOpHgf9rPBaneZf3j4pMBgGaVNIPZkznlcvXbtP1H/KAMccoWX7Gqar
j9ExLL+d/OKFTxPzhfPkUnlHVhCJrJ9lyEh3/WySfJn9K+274126+gjm6XOIthnhAKyvzCJLtM72
U2UdNEYL0fEVHWUvSzJBTg0us0VpTPCzjS1lOdCxZEVwQY9AC0GKLMNl8HBvpyHC63CLKYBpLhOS
GsdzOBHMShbQg0ilXpaju8OABfqsALMxtUMoX3X7OG1HpJ4EL84nuXnGrlmI6Grw3grmGpfZPnDe
ZPnzIKVwESO2S4eMyRp2mfNX/Fd8F8lOoAAI0UsDCtTozyf7deAH8itBnTlfFK4njGucVPziHBkh
DHl+0Bitkh5gUX0S5LsWRwpBG4LkeRCNYH+S7aZkYNA9GpH6BqfcoeHgVzjxl4OTm3tUIFAutxa9
CfIE6Wo5UUWPIzyYbHMyBZj0k11p4ejGbMw1KH80Ak291xwBh8BS2XyKE7StnPlySDcpKK9yzZC8
JxwqineU28rwiD6dfmU2ouxDDWQrAHYTyAOOGfkULCfLvGq/RK8ngmuz+xJnncTp8tZmlCM1uFWT
qhykW2RsIMlcwJyFwkNo7WcA/TPHb0A3Croy+k66QNH5yUNhdQgoNlMNUn2QQ4WBBm5E9IvCEIqN
Qw5AwajBD5QPNMaPYHHpl3Ro8wBzR69yjTqIfRC/NARpYjkbH4mM9C4hZRzMhdLHf9Qo38u3Cnyw
GiguIE2QfE2KyQIqF8MWKwEZWIPbRhR+PnYX7l0j+pVVRB2jm9+dR1CkusoViP1Z5B061aX7V9St
IxqNZ+OlJWvd2qZgY8NTaXD4ahc3vJlE8A8YZdfsT2JAqvmgFAiocEGA3yAH7qMPcoMG0lHYD1B8
AY1RUnZLZUKDEDHucsuvKEklgUETXZ+GCrWctz7Di0RZgl+H79Bw1SPuqz2a13GrMrlJSfZZ8Gki
ReS7QB6O7R8vufBRh/hXdcEQgJZMUqdTv6BMgUOK9EuD+w6SSdKOoBiARjsuBL/Wn6VsY6WRVITY
8zRg8+bcwViNNJY/KDRQkzHMsjcPms/lpvxKUy51sB2TqltC6sdrUeQK788eCZXwZHPHIgGIqC7Z
uhWQkrxsDFOTqa1L1d+E1kaevIY+XY5drsYgAePjDwJJCFMAscy56FACMxmHkl82SgnbpNcvvecu
Rd3TeveU1G02AzD1SfqvMANuANqP/e08DIve9zaVSyoY78KnQhBtHPwWX71ECCm0Ts6xj0KHSF25
LiZWvE0uQQK94sUvZkHuLWohvydIkh4NKAedKG3R4HWLgdLFZ86euSITVE1fHsMnKuTI3JcTF6ic
VeJ2lbBI8ifQS7eWvgieec+lCnuBYn/+eAhllRtvhfCNk8VD4yKTLIcBElPyDzD3cH9yfrD4DVRU
ia7t/SJmgoi64FLyIfq4QruW5SiIKVH3iC7aU03pNJJbI2Sx6U87XiOp7mp/z7rp1qmHsNeQhOur
WA5b5MyJ+dAORpT9JnkILjYAkorrGw1mIrJCKLdHoIUJki9MHUZC7AcH0HHZcALFGPhL+tujUmGm
g4BOM0wt/F+IBk3mJUlSbu6Em5plQVxYxSJ22WX1H7ZANryeRr6xPA6x9PW1vn9oROEo2Mgw+Jw5
8YgYn0sZ746zYg64Q3Ya+qpGuzJhYm/T2NClaoDDNFKy9+Hq8nrlEpUwIFOs2xv6y3mo1yYFFmWl
ozPT620GQWqxi0hxRxpo0JwbODH53YGJccYxMf8jQlBILr2IkNHJn2AtxmfXB7ZTaR7ZkOix39qE
ftjUyJ9Gf0VJGc27iSBNFDbmv4DJJMlee53U75JTubhT1mnk1MAWsSGc8j3TSuSwDH4+0A7KOmft
0y1w5lrZF+OpuI1QJrkT4ac8jeruFu1Cp6HirqJYozHQvdPcZ+uP2et3toP3VKf2S14SNNDR+IJ7
Xys59Yjsnz7M8qp332j60T0hPwJyl23IGpI1q0naPklCZDVMf/j1iv0G6C8SKB4YkxzYPEsbBakO
kIrCjutRVrm4vtItt514J8Ynrf4ZUUs89nAsigThLliTmDCkrawo2C0EkB2JOQ8TBveOYu3htmSe
kU37pc31n56jSTWtRcVeEBnT/9twMXdJbde4Pl3MkfNfZIsUaCGODTchn+9fZRHZFDF8kWoKuS0q
SpAJtwYw1E/hExEffFAajdZheC9wsYk0n6szAMSRxlGyFYz4BOSpGZJwS1oOONCgPUu8HTgcboOc
MGEaOE67WzUSmYA4h9GPTOaGQuWSpdpGT7CnZoSfUN5Tx13gow2rddAzP/rSRWfgSJknKwyarbeb
sANmLHcdlptum/k/NjpPA8/zYdJopG+MrtE4wP1w2TDFN8HMBMVPsi+D4qOn1EKdlnGbSvijJDA4
xN2SlZbM17j/7mIAF/2MFIMhTzAuI86M+ey9RnhBUL8KrSqx4sOS3+GN1q6U+AVyCLA+AtZVXFTW
iqGvrDFK/0DhNpWRVdKr/3faE9e3CICuqICkQuN8Hjbc7wD316Z1FzWRGZGQ0vNMKvp3PIxMMqnP
zMqG1kEK0jOA79eBYq+EU6VFMGjghH+DaBdOrSZZ5rEG2IXTQ3C1VKq/ZBSMnP8BPMzM0erAO5K9
oQ8/TX1x4++UT0tsxR5NkE9BWucwe/peR9z90oYMGFkOnH/E/ACvLcZrysg0eRMrlPxd1MPKzWKk
kCB9sRPUzHgrManKpgBJpF7KYd96Lnnkgyqx0pWXPYmss2FTUGMiUjvNU7Ofh06MWJqsTYZCaSWK
XD4madKCGhGORLxJhsSbywtRB4I8YYhb81OndhIlebAtLSZaolaviOGu1qV2kvUqMlUl7q4D+5ML
U2QiXMakSmOLoj/4B0boTdsKO83cflI2pMqZ9lLJnt2EXHlQVaAx7BMNCJcHrV8VjDFahN+a/xKH
ygrdeWzu8v4cjm/YjDjlwRoji1+pnaZ/8DGzis2cYmnYxSFXMf7sTdbt1HDth3jP3xgKaHR3Thn2
upn9MaxogfsmIk7Txu27Voc/ZMgE2bJzUIIRMsd1H06M/K1W+osySmnMeNA9GwU9RmTqOzrBPIt5
PwR1xT9dTytEPkPWnE3Av6R68etdRmVAOkn0njIyC+MvfVgBzcGl5gj9llx9jqcx+46njyJgyqP3
xJOUAClm0BARKLUlY+1F5imfhhONrcn1xP/noT5poKHi4e5PGc1b3qPvogIVSj54teCkUbVyW7Nc
wM0DwA7+F+coVTr6cH6PQHOEYlAwc8jKeo6tUxugQyGjCUkQRyaAZILoFrU++yuFx7KVjpaZQc02
2v2liWib6D5tG0SLdsYOumR5YJRR6XdnKDI5eyMb1TKuO3vfEEVJ+c1BSXcCY4LSQ6RnXJyi/eS3
8SkYf72BJ2NwEYA7DTREH+dr0+y7Y3BzSBUQDelAOocjWhxJJOD4F4+xATrDpaRjYjMptuwFFxM3
MwDYjI3GtD5949OJt5r3jBRcQ4acf/oknOcl9nutXZEyU8V/ciz3DmB/mD1VjKeM+g4eNz/11Y1p
WiJZavz3ss4XjvkqnCPI98Bs3JzwFb43QBb6Y5nkBu4teV4gNk1yMHSqNUpBpJ8ZE40owkWE3M4Z
VC6Zn9vCf2cjIMYsIesj/a+ankcucBU5f7Ie0CPwBakL6qpb2M5friTtx8bX7e7bEIhvS3ZQ2mxN
7BvZWg+o/9FUH4qgxUuPIxIZ6tgrSOWuYRiIU0Manv87zmgzB6UiEWubIH4LD+VP31Dc4eA+Wrzz
yGckCUaNbst3McDaqM2kaKH5l6QyE1sQpSZgMauFjyhPQGrwjcPalvuUviDsP5Pe3wyIZKgm5BwN
nOAJPAR5fB4ilARnY4OEQUuSGNUk9pIISzbnS1xaTAkjqBtak5qC6Q6s4BxwWrS3wl7mjrs0cZ5r
+DUIEGaELy+Huoh4hgjLN8Z5+F+itX7I/5YSEYsj3jiqhTBxWfPHDlYoSq/EodBgiR5Mby8aOoy2
Y9j0Npz/+IMUC5w4gglz3KdIsL3wqOUvwpVyX2JotQm6ZJEWAhOoZXNS4a6ih91o68PZgZ1I78Om
s6jfqUBFOUW30Ni3fjyQUKaqX1KTJxBnyj+695TewueuwoiLmiS6N/mZ+BAqId4tvI3a/9hAxTbT
04B3zZzkvaOBtorBSmftnxXSQH5G+LPwKpBE+OS9oaEhn08DFXX4kGx7jgVyVYYAgifENQDeFN7r
kvuU+QJ0vHLXUipBb2oRWGesr1IkGZ55gHPvh09hUCN4f5X4aYh4QTBthMkP8ndI0PPTzEVvHepQ
1WHsESo8GivffsZcK+oIQE+gXxAIH4xFBOtCqY1NthV1Hq9Xqqa2/G6YfR4RyK68j+ZbgCHsGjMT
WbKweLIy2UjoKt5lU9xpGNCs0VKosbIK9b8aLLhkfofzsBKVE8PpmOFQOMeSlr5u3+mq6GOkzZIP
OU13m5y83CrIB0Nj8kGlMrpQs+x8E6qmjVTI4fxE5yX+YM0Yt4K1FXa2qeYfvAibdjBo9kJyoMCN
SfbRJaJvfKXR4JMB/nHMiP5WSgksgx1VScvsbJfnRh/OQZBHZ6VnVMV+9C9t8IMArbDuUl1b4V+t
enrgyNYrrmS0FIAdBOY01zzQsHYPi5LkePmufX9T1fI4K9O1DNxF4Wd75gHuBRUryUSuLNSfGgLA
b3vslq27yxBO9Mq2uk816i8WW1JMl2C2nmL30JhPiQFIjqjEsU4uyuT+uabiGl3iFm1m1RyTRkf3
ufVUyYelnJy3rhbCkZJOObgLzwn2tJr6OxOhV3keAWHQkg5vZUwbzdEhb7hvp+8i1rdW21w5PGwS
HAbCMLgXdSM4lhjUkcRubC6rwnv36fItQj/xAPvklZmWunQ0Z+tQBv5til8Iv8YqTiUqHPYLZllJ
dHHL90YzNoQ97ELsoxEdBjL9Qus3+AJzFakt9kCEkx6vnpIfa1Rd3EqqBo9UdpfMZSTSR6TWmHoI
4iqhhS1eCBQm+gs8agsZSMpp3Y3PTAfdFAoW31niw7qiXjF0lninYms3jAng3sLqEb8CLtu3wWzo
4lViD9QXUS5ljXuwSugv9mtCo861u69akgI6B/SG+8Hfx21xmAOXISB4D621pUVXYgfXiGLwFNYM
C5n3TfLHkfY+BqKE4Uir8aKP3yUZEyAWZ4OvT25rDtVZdPqyxU54mtJ7WHYLp8HkU7x5KFtzPd70
3d+JYIW2RSxwLSdO8nlf0dny4QQVk4Ii4WXiJ/OYyUGtjf+dHBhzDYYJTLYwAkmXQnXrvSUAQbb5
mdTQ+/58dqsrcs+lBWQRdOOmA4kVyj/haNJ0tAr9DZF5XNkLx2GOTiG5YQgeWLwjBQihwwyC9GgG
cnRuxdOc3s2SBFciWV0QtLm8okGmNvVUHpy3U/XXTDsAP/kkX6N8trR5I/naDOEuxugdKo1js0mY
CD9QUZmQEmP+zO8AxYw5huln0XfIva675Awg6ZlPxaMTSyfziUTtHQUZeKgC0QqbjMoYHY4UyjA9
1BusAiuj6w0sytBbCEMPHEZ/AYkM+c6EN4thOuYrYYIx3nrx/Jf1D409+l7y8XCmipq70FezfqCV
YHzwfC4kvuqsmkyWQuTo4KIkfZZ0lIrVKjyXSnqHtKSkp5HC9RvH/wIqfhfYv9Cd7Wz6mKW/FBrL
lBPBqsptR8fJt0rcFuH/5+TQA0eIj9wdlZfFXDGegsUQ3nD60BA61e1X5QzLIvJF38JmE9A7Bai0
2AKSLISQIWlohigOHHCvpsg/ci1l3iGjXvncHJg8LuKEXk1GPZEzt7U5KB3mVj8qIA9f7bivhrtO
4qmXqcR4MQrUpMNk+Fj5r5oaufTopwmjR7bpMv5u3BJcLRjeMKpn23e3aexsgHgkP3fsT0oUE8B6
6Jic0x9FbDNs9EPlGsg09S3ul6klZyY+ZrYuO5hkqXEyNnA53oD0l3svJBqaob/lTQAHhVsgPQ4t
qokV+LrPcSmSPRkCmcXPerPnifMcuYPlGJ4xMRXdyLiG6F2vaQ+av+rIDBjgHw+g0yUJh2hrBpiA
rq6U/M2cnEsFWiODmmQmrm5xSZIpIGaOrMoX5pgt1ZEpkg9dufwIliJuK5SeEYX33PUobjeQQ4S5
L7IXpkcizgOA5SnInNT0a3IIBMqZ5EaKGEP8ZNyOHgVrrfhrm9a2Nj/L/K0uq8uoD0ctGzaz8QlY
ItdGTuDnIEcFwYad6aytKH16YD3knKK9ifnrvopRZTNkzUImFIphQbYUOy8leqlz/auvoeS4IX9B
0kY6mhDAFD4zWWWo3QAm5uQbnAPNQWf9QnS42msMP2kDcY2uslfjP2UAXO3JBB4V+tYzPdoE1BfF
m0OyvtoZR8olCW6dxxuK8sz1lzJdxMq5KhEaWFyK2qvLZxo4RqJZeSk1fdPk/dqKgYoYLBfwxWx6
t3oenlV0HANRVQPALyJSIGs2Bx+virF1+tFbTh68Xh5jUeFX4JiUES6laNH8uIF2xP60QHW8abRv
Tb+7g6QvBts586lpX60EGczkyLBlJichkzqM4Fyx9+KZ1rUkc88eKegtd5PROKoACyisY93cVaH6
VhFvOIRfHSjxbHKxhji9oRyKkLqiXPO+hgmgx0StZiibR749Qxdd/Y7xWI2ypTO1C9G+Tf2pdBl+
p33IAFB3MlZlF61nspOTRiNglEqWDFen0inkPq02vzS4EglKl9EwBrVhjLTBUuxt5h57qmgb6Z8G
xqqP+lFkqzoKFA2kr23JJqjE7hIcU/vg1xYg3UWSu0F+ZDDAkqRXfchvU4byeD6JAJJ/Irm6Q/it
xtZaxspEMOEDMLAhVGezDKTyIG8cm+kqz9CN3Gzll5J0OLbVFVGPT2Is4sZ6uJegHiQzB4TEwcvR
JoIVttCzHO85gnQ6EeyR/GU9PMuRFaIfmuB9OJ8a0h1kdqS02JGOlYPlyR13tpy/ISMfrIuvfjNa
fT9xDGORBqOynqcY+VFJTqlRcNQmF93oj8+9eYk98jAcKAs1/+4TgxQ6qn3KyP8+NTa7uUxf2oHL
wpTw7keIOKdXX+wTdlWmHX3qjSQJsIBiLoNcKYmFNJLgDwEPi4yoSCQiSslICM4nlHE+HDEaLJdP
7/IH3A7Q7dZ7GcqWeoe6BaCpqz/lEgpr5ajaYGFgCUGwRgBgJpwC8GquvQrqjmGy/WrIrt40v8qP
S/voYKTF3R2799Q2VlP2UznvzIqmm7z1Ofx4QEUNpFeSKmHpiP+gV2lUpkneLdJ/TT1xsevYTSuQ
Kd0rXlR6dYn0GvmbMi5Ygx1L5U5kkKLMNIjpznkdcgiCEKT5T9IfBpd8HrT+me2sTPft1+5cRhBo
C4VIsF6PtmbF/AjlTL5+i+yup9Erx6NzftyknGJgGxW9Ruu0244cWGaI0OkwuiO5ccvJH/IlThN6
QCetm6AvOQ+Hapd1+5iVzmoT1rw6UaTghMXMEFK/is1nYHHJNHmWxTqyMU7GW+Q3kcIt2DJtx9l4
JCTrLVQpg3TuRJwQfECEG3kxDnUPzBtgCjlUaoC6W+Nlo8NT3KvLzcK/MCZ2JOa4jLRyt/kEgUH3
HCY4KLsPSZ5XmHg7obqUMVW8YKmZZCwu6ANrnVCWFQtrzjGwWoE8AKQ1tr2dmLDSJ/lOKm66a+rk
yQyuYXoJSnTqzhffkvasRahameaOfDEbGJAv7Y5Xf36iymoz4gxA5ig1H6kDMGD6nQvDnJR/vC70
jDJuQ9a+TKkkjztgEvJN5gQDc1I9ONG15lqzKzYb0cpLT914VBIN0CUaJmZfiO6GlshKsl2imgu5
iBgmUIw5YNJlInupD9/92t45orQK7zJczrK1K4eq7FgWuw3TjEhcllXBNaXRy3oIZHgaQkE5Oq8u
Y+l+RTZ8KdeYQeUFzsKKZaaYZFXywak2A/3KzSXHkiBteOs9xDzoL+1YR49xsvxml/j9W5/sJP+e
7CLLhNFcQyKvqbKYB/GJPROvTNna2yHCoDqVO4rBAlhoMPq1CtZSdbvm40Gug3LwClUsfNSgQYVd
Ofhk/DEJdITIUGfrYj6jljiZaLkMqg8viVZuo+97DP6sDPmtltfcPOS+gfNPhj3lAblBMw2iXesM
er8Hcvoib/bmZwWJpS1SI0SVg2cx7nE48kMybMR1+zr25l4Z553hpLsKktVgcXdR1IPqXM3qOVSb
dwIo0L+eFIYNVmBFpJMgpMq9W4U7oDTJqMjnlTHcbU/fGMTzYEM/tuO/kvaePydrQ0Ohj9oKEZjM
6QC9srjxxUqQ4QHACTsCSbCU+FCG4q2bAXUsg4pTtbq6nGpu+t7bMeGfLHcT+66MNZUAEWA4MNI1
RCQbTiCjCSUsPF3EJmbJYPSB6qf4L7sr6ixqOWwwfejSSmIOKK4muzop8w81sd88lkptpl85zsC2
71dF/KQxzkcHlUzhYVMgPZtqbRKNK0WwPHPVIeH2IKcIq1iUYIJzMB9Ulocup2p1m+I3CfvRex1S
h1BJBnMmDEm1N+VED079wIaR9SrWIKohbyLNWPsnsFnykDl/doaP+faexP3xcWyBymvzeHV1byGT
Gy36tCaUKrPcIWNTiX0ACSnos1qj3Jsk3VZju5UxqG0Lfp0MeyZ73BmB+l+6cJnRUj1XfsvM6eHH
oMOiBIrA9+r6hJn4sak50Lhsre6VckKMU2TZwnBmy5COsIzxsZcn6UYk/t+GmmSlMFGmRDhW3qLm
s678fRjie+7aZdP91DYJwn2/CYp3C/+BZLoB1MBa2wgbVHKrJHFQ5l7bZnNQLqnirr04Jkkkh9F0
Lni75GLlr8j076lxCKebVj1OB59nHvPMJw2xW48A0cEkn68LhDU+Kk2RHSS9TWC9B6TXUhyfMjBz
WUPiaZGYOWNntyRevoTFTsgLAW5n8vqamjMuPjTUoDWaVuR2oksECOfOjUOaf/+36LWdIeTR4Emi
ERADf0HIGNygCLwAE0lTJNjcwCtKSv88PhweIipkfoMhaYjjJ/RH5G1duKE0WBoEG8W0uhziLUE6
4rPmYoUyojT6GjnfAdCR85LKEYLY5O23wqSgSnmRyXE2UKrDWTHoYiY44bNwKpR9d0+LhcclaXdV
2yigzBHd8C8YMkQrvAgzAMU9AVDCRdSD8YtfjxOKG4ggRcbDmQ4GNXBjJreMf2GWRbLmc5g6N8on
nkqfvKstmqWX3mzOfFqEtALYa3AXdeLjfMA0qFxFRC3SI2adBducYS0LcpQ+/LeAgxC08SGOQlbX
bCb12hdP6KVIppq5X6B4iOnLU4QiiNGaD7EscEZLL9xiLeK2MRwmwapEq72JIcdoYbjjN9EQAAaK
TGRi1iZ5+nAd0kZq9Clxyw1fHphOK6L0IH4hbD4COenI75ji4blvOBJq1IDniTTjmdZnVneSIeE6
BOtSkAHN1eahVcHs6XiZCiEJf1IisJXxTZ34r7zWnwT20IBBpxw1YaM/l+dRvfjILwQFL5H211B5
dqJ804I4c3gcql8pwcX41NnFuVm3GXMme2SNvuAFMtHuVcZX1JoEHtTAGWoNJQp4I7dBAxzplDPq
FEhwxNglToAgws58apJL2F9S0P/EHZhEUK4BVg9CMrTKTr4PXWZdT2+Q/9sQ14RPVytw6ZjLIC1o
NSb/iiQwjt5GPkVO2OwMNpLlEO+kdVOxM30Te2vWbwZoaJ9AANRxE/19lHbUO++9bpwrvKCS1PNg
c4iFlenbj9GAEapYVjM6sUX1Yqse4b8fNmLn1LH39Cq4oWSgm1/1BHnaK7JFEdwq61asFeNINE6+
jIx3CAXY1ZUTajAZ0zVj+xdhAVSJ2iwsOWrZh9w7YLxVeRxS2tyB8oKkNvbP2GxiMutkQNlE+IBP
/SQln1n5JNFVRDqh4o2vUcF4EM1amg6R53SUiqauR0R+8vzEdJm1RIVSQ3RNvHLQXHOtBS7pMjcF
rc8U+M9Z1dyyBwNzyw1j32l3jzZFRijMKGxi0qWh6Qv0WtrNK47ePGwS5Gi+AM4T41K9cFtWaLL/
x9J5LbWObWv4iVSlHG6xLWeDAQOLG5WboJyznn5/g3OuTp3d3WuBLc05xh+zUxNrJ27XhnBvO0Oi
9QSxCsLzxRvmjK+ufpoK55IRP0SkIaOTBw5pqhQZl8ZW7+ZD70C/FqLcQHirbgYFluUvm9Ul/LGe
Jt+FEuuAHQfLWGewDV7/G9NeJgbcaN3P72Iuk8dQCOmZutjFtq5OlKxdTHTGIlP0d8vb0/L3tu4H
dAlrjOAoMrXJgwov+KcPhDGSLQCoGKyx8CVV2gt/l/KXtIoN9B3uIJl2UnZcD8lQgAKxndXNOB30
lqRfdt5h3w8hkY5I+C2Mm+GXViMhUnO/neqXvu73SLQsXgcLSYaa00hpofWP/Dg+LHyUQdsXD38J
kGBkffVgWycvrK/M/jS8wpbEXNNDT2gyBtjMaC8OvepJEh41oizAUPyZJAkZwHHm2cZbku5n5KMp
pk456BaNyPb5JFVrSpfsFXIbR6BidO0efaM8eo3VPZoU4DFJMh1EQHWsd2Vi7yC6e0DFyPFBvphy
QcMPMhszZASSTVQRJc9zBrJcKPQ7ccdO3KYJgp4KIJZLh0vIEZrNeOpJ3oTXS5ObyrG5dN5jrZLh
ZUyrPoVizctf1qvrXNpr7i40c4NFDI3610NdGnmBsAsvTknsmodyha1C+bFDtDTGPyy4SIBq0qbn
Un1vioW5Bx2G/oCMgirUjRETHkrzxR+sycvdKmTzIeMCBp8mqhmAu6NZf+3p9bV4mnTCjgeFbkMu
vGE4UTpzYXLEE7TWJmWdxs1WgojzurqE8C1i2vRA9Uky3nloT6lyfbC+XIN2lshlM6t2RjY8GUmy
oqrTJ8hiNQGb6PZnsCB9Aop/waK3zpmoSjL7q4OTXKyZFN0A3RhlMR39ad+knfKw3TAT6Rnt4kJI
/vZ6+UDlg4U2h3AMld8H5FGsrCJ1BCDHpeXwrILtcx3+WjMZctgJRCMgw41QNRy5gmchdnGumuFs
Rysh3CfzHdH/8lTlLYrAZ6SnI7k2VvmSdi/V8Dyaz5kXr/kyF4YeoPUp/8aytNUZjtQZctS0MWh7
f2utI30yP4noAJczmFaH+zx5MxYMYdjNK9OXYbLtgxWb3hS9LwVucZWFy2OL1fxUCQiCuahJTn5C
j+T8U0yNRUUQXXWbQTryznqPJ25UGPFE96cCnrl7iLV7R2UB9y3BMch9g/EEJLcyOpp0YdY6jDgm
PulhMHwWm5nBnN2nq7HegmYIVuEEw0dKZCLqQGIitppzSbOVjXIE4tg0b9bwGaogcc1Pcx2ShtK3
8pQ5VGqSvKyjMKzZ8DuSNxYS4RuiZ2ROB4lj7J+pAaX1QofpDEukc6WyF6HARMgJ1X+IJMsbkmC5
EdPZXRcGao2hRBeTQpwwjunXrLK+G1KXlXjkdynXPWVHvdqhwJ5FYgaiKq4Zo8Ozw3M8SgdC8880
9Q3TcaHxpKGYitL10qGkdvp1wWPMCyb/TUcv8Xh12TpIkl3FLDg4bFTsNTqVxFgWCLhU6x/dyFZd
FEDtk20XBIDHV9K3OI68taJ/w3jylkS8TS2ZSo8uNHhpJyvJWzX1Kzwh/5Tk0Co+WRjYQCoSXDo8
3NiLChWfJI9g0Hyn7sXD1GTyYuoFcob8LoLvGg7FIkTHIrmsK+L1gOuSggDGzY5bnlPey46hqq96
3A3TiMyq3yamugGwD5N570APlYBuVE8Qx9+H5RoFb+Q+FxFOq3nbTrhyCqQ9t0IIhuReBOMuG3h0
wIF4GYzW8rvlNeHo6EvTD4kXRkAp4z/J2/V4lMwHDySnzbNdo4RHlRd6wstYj+0+hbsqlDsKcrLi
dyLfgsewSlQScbhjoG2QRSV8+WS9UP9cbkL1CPWXWM8YIr8WYAeWVFqsBlqR259oIkqDtTgKRopi
eW16OfIZjgMeKRiMg8vF47iPS31bqHZrWmRR8wEefatm5RqeQkdTGePARw7X39lXXSjHBBVKb3ry
xZER4vqVUtH3gK5w6Q45qakxWbcOGb8u4Et3l4PG0JY1WLukcFQjEvbm0JeuH0kfeu4dovzsMvCY
yH/ykJk5rB0+iXPvbBHxE6brlt4fsFA2NwfgLl+SfYR+piFmQbB1UXAP9WMFlTIWqJN+hECt+F4k
VD0HGsxJrpfdbNIRjqjo3ll5E6QdRJYXaCTKLCQf82dEKzSVyjadprVJYH6vCiM3lbw41VYWrhzI
PzkI6jOxhLhMFfFmELurfuYll7gFLf5Vs7PHz9O07or3l+FEvoRAss/AbksArhq/bsupVMVk7s6r
JphwJx3QI8v2XZukNeHUyicsh9m1CokrdRDnQgswMyjNtXO2rLg5ebUq0fhhBl55HTrG6V/wBGIl
Y87AU1Z/YsM9dSAMER+F/MGoJiIL+zNZDd605qSTY0RFqOIYMwPBocn0ddTAlANngvHpY+InNJXO
+WftlOvUhnDl90ZnpOjHfJhPBXNBwO0iLm2ZFeeoeQ/a/LmL0qOAGLznZU/Gs8PyK8vyXB5dk777
0bnGkQbm3xOcA13K5SLddpL9W2XzBbjW5CfOjOLDwyBaOJ+D/TqV6QrjORcC8A1PPKUlWFYPE4qt
OIKpbx/INGk1ygzvCpciqWcZAYY60jZ2oiZ+1ojHaqs3IFdT7rOoWNn1GyeLLDwh/4pNxUsJPwKy
Nm1kx1LVczfwd/LY8Q8KjAQkfVUY1ziAhEdEMwDcxQuds1hnPeoTPgzkng7av6ZDPdn+SYoE4dGR
ydrUQcbP8jbEdGr0RGzYFoEwI3nLxDp7hXUaJlh/MAwv9jkShYGYne9pvhnsFkbIFEH+A46LxsOo
B1rD49tnzWdKcGk8d3vB5KlTkMZQjmt1iJ+86GfBY8OrZtSiJ4vye0Ul7J+2jers+qxQYMC9yvFP
Sf2pA+7qJNyxeuP34lroBVUdX/rqvHgTaBdYDUE5NDmAL5SclTqIq4fUElEsz3aEpXyZX6cbSN3W
tL67kdoX8x65H5qmPAy86Cm3a+54BJ5aGNBRx+ZEl1b5mSUG3LGrQx9PlciRreVaMgRqLYVWYK9x
RCaeQd9QhPENMDOjWyTHVq9+VvRfjAOKonPNGK47Pz0+dsl0miS7/Vy6/0X8B7xqBo2RVpBvI+tT
0Ar322j7vV72NLWRNdzX/qi1VPfYu6iMniRJiw9B9vCyUHcqPJYSDCT65dcUooXtxurZwBQFYQTq
dSqQXItYe/KwHeup61Anw3KZ+dEiomCpOvRU5medEg5CI9s+tKXJtNyTW8MoJKOiAY0+osRsqKai
6mTEGphjRTJmwFX7h7ZgoqRnkMxPbZ6PAZOiiqFJFge4rrG+KgziAiA0WFybovsHtm1whPJ/3Eah
fZaystH8qpJqL0B3W1qvZkw+LtR17Xpk9p6rfpNRm6x2nznkYMM0rLpvi7FXefv7ZFxLdsZodhuA
C5AQUtdExeNiqHLSn97+5B3vF0wnoG/cUKZGWKH8c5sOAqaCEMBmCGbk7pj2oIolbFMIAI2ta7Ru
nG6Kc18kCm6kOz0uCexfTrGJxqDdLDovIaFfgOIFGV1DNq6y7Ee3zb965pKD3h7d57lHGeM9ZTjE
VY9biMoxmU8Q8S6Bg1uAyGrmY9IzeKdsgUFzuA+2aA5xHgyTsFuLmFzWMSDxWq/3DubBQd1zUbQk
v6VPNh0AJfdzD2Vl5X78WVqXEPAMMhtIkZs34kUtG9eXyytxzgmDJbAeuPW9IumI7znhb+PBQ78g
T1tFsFLVf7q4rga3JcgPRQazUKFqh5TKyDRl7wta0NefwiPrw2bBJ9deaDRe+q787SBybf7FJklO
enAPedOCpz6+R933OP9WaDwinZW/ivbuDGxhf/McrwfkZxJmIXSugLUNMm8HtYFruRdpqG8Yh+ru
taxkx+nMxzT5Sg1qouZHF/S4d5PLjLUdiiFmpjK5yKx/f68HOqqaQcQizDKmNwrZAyVe/OkMDQgH
0ljzR5Q2YlSbaT1rFCY7LkgXzbhnMoKgKUtvBuiLtiQwXVjsEFyLaLKBJWlVfUt2ELwo2YJW+wwf
w3c2EuKRAuo2Tv8S2lxt/EBLs5y07G7RRoDYYVYlibzzPuMmQIaIfqe6SGtW3/yXOrQMjA9Iv+Hl
ozyBlY3OCI2T5CIPrWM/OaZz7xLIn6Y8jLQJldRHSusxoYDqm6f/itRyRCITVH4SOTsdLCE3mg1w
iXwsnneSHVfl2UgZA+2Skaal63fGJcbiq+cd5y0RuuNhcMOTvPhK89Oyk9bZozPZO8/qX2IUGrHW
XSjZXXUJeeozZ07ooSPSyPnjwSo050mbMdPcnAzZCH4LPjgHRZBNaU2ZYNoHl3G8HyaXkMI5LXly
FHo/mmMQX8PIw5bx5NrHfM4utmOtdC6jiVVUNBF99ZWoCfWd7Xap2sdgMYgwQnRqb8bk2vJLERnK
LiyoBpY/faSswwlZvZZo68zRkRN/LfuiAsyeLReL9ZUAeIscPmeE+kRZX7bGhgQoX8QNnBu2Oh8r
W98NWnTSs+oo0RyLSnRFRPKh0u7k75J/LhOc3OBcqsxKKs5pmfST6L9Fyc8zxRxjirqeD0MEHY2l
bzPne+kPlkaHqhyML8tC5ZiLxbYy4RvR1/TKqkfZ1Wje32srrxc5TBIeUqO2mqJTnx718IUduPGQ
HQtgTEhS7C+xi5kdwVr72afDG4+FQ895kIyfaN8w/OWbwTEIVVAegTxAVGW6pyJcAvMn1hoV86Wg
BjkaGTyiOEZz+0YoNH76TYXRFJsgpv2AVk2TFIr3SUNABpOnYfjgT1DoazXwTROxMC3z2cn1ldMO
FzPO0R3gLGc1J6yyhk5UjU8mwiaoVx+WnSCKBNtB16bqIOB8z4E3bIlNsVssZG61hWxzgEiYE2DT
GO4nfAPyv//1o9SHggcRnTBiaovNKGITafa66R67ybhCrcg5AO4QkHM4tqTINFdnetJeLBoWVFLr
J4Q+PF3MjMXwBpFczdVG6QrmvGeLkxJgXOZ/SKR1aP8H5jNADRAnENMuV6oBF+Q9QQacQ2YqgHLK
Uq4N4m2pqXgwUIB0AXx1fHXxiZS1Dji4bEet91uPs3UtyWAmUVYS8pzrGL26g0gTqAtoQDpn8h88
5nm8MmmlIucS2kMWJNi/FRiR0GZOe2zS1z9eKGX+5SNkZgwnfA5kcT6RvcC1QRM0xooELlBnh5Tc
ShGrCWXOk0EPUsIoqQhOxx2Nu8ilwbM3r4hXt0rN8urCcyDUt6nG4SE3bimuUiGJYj5T9pDVEN77
llyJ8M7ct5CSxDKR5Fg4UKRlNVMTv5vSr5aUjh9Ihl4njw3JBMY1VJJEcRIJUHkfHaxphC9FNAwF
cbUpD4nk4irTWd4Zri3J8adYwOEUTwxYB5RrtvpJmbX4fWcDmZJ90wIipPm3CXA5BgyAPc054x1x
IzMbR7Mo7Byu3xLuxl08KI3mRQRzHk9I1ifEm6VPBVXonuxsf7sUP6Os9xGigjdp3S6oOG2w1lvr
oHzjQvxDqHpqRrGiJ7Pknp6IAJVqZhFA8LcuRrZPtLcK6kpi47nZhEoWZYzQgMPQHErp/ig+hVMU
9HbBPid6gpiHLuaI/tMma/wn4DiwbO/yLcBj2Na/GWejYKOobufiIscCi6dFJqHWHNrptYx2HDGc
sfDKKfFdlOgO1o0jR1TYYGPTBCnRgNYy7Bj5XTbMqLx5yVvRmBvH5FGGPKBnS0WGxrU4hJAA3aFy
7l5dPBVkC7SJ+dDbKVH8KGsYZtgTmJBl3YeeUg12ucdMH0jnFxezhFt7/E0SRcqaoKYUDy5bMT8g
IIe9qHnrmOiDkE4TbENpTgeER6xq4awlSJkHRRKhLYCRZfkwchODj4ZfDOWi9U/AbkNxUOAVqARJ
aVD9gagsB1LCzWESCAuR6cI2DthCFaN7iUtSWOKLHmyREaA+ehV2wCEESwiGJfVovkRzQ5yGynec
+ty/7XwFncBSKBlZC/qp3Aj8CeOImx8DhRDtgRhFnkq8/YIOCwws0/94LoJLAoEACrodSWgS0l3O
ch4S0ZXJ/6RLXBWH8aRmTzIqOktwmkgbxio8UgVU7ei8fBSEE5SDjyGt3zjopDckafdjeaR/hb1T
5cGSlVBSNBrT2wyjTWTXTwIRw0OIXhYkcLLxqlk/If6AmGzBKSF8gO2aoD8HXWsY/yoljxgzdWcZ
e2Y5Zk8Wi4SqbWMQR5muAo53sM8a4d8jIRPzUdHfSHt5DGFgsU0xnPN4yY0iom/OdxtapO3uKB7R
BSg0vZjFLye47IhVMvic2QoCShFEEsvh9GelPeRx/8jtjfCg4q7LCULm3CKWxgk/4Ud4jpEYSfUW
D30HixqBWPUDOxkeJ/n9U+0Qw5x2DjKVJV435kxvbUv1IC6h8s2NSiRBqJF6F5y6lu2UeMuQfjcG
BSAN+Tr4oXhK+upAthgWXdL3zE84t4Z7QL4PkhQZC8QHw8/F/5ctKI2saWW3xCx6mN2iX4VgRbS3
CYCIB8MSRXevvAeSUYsQIXe+vAEhOoTMiOV0KbonUc2VYbXxnI60BNcviAf5FZl+k9/Y/HYMg5Ia
w+jaJNaJmj6uw0Xvt+DmDp/Egj6JT2fmZ6pyDCc8oBqvlYFfMJh/GElkxBgc1OR8dtYWCzws3V+O
S3uGnuYjzfBKVtqXMr+h6V65qFUo1OKotcOd1T/x3PMesAdZt5CzAPWmQEhLP5F6y73b/fJoediW
ECWBu/MXecC7kiKdYU/TzdcC2QXLMKEtEqfBf8JxKO4I5kLI2l2Qc1KQiAiFrb84NTrlMaP3xML1
iTGDC5JdWKdEqD/FsBqNKCefFvYH8pseTHiULr2J4Cs6o7ncVMYAOXE3m0DyuXnyAxPfD0Hr+g0A
ALHU0FhHQj+QZ9QUBlFuYMYcPUTaWfQ08K70vyK5qDpWAaEd2GyRLSMUyrQUHIYYINKk+XAZnGDX
eE4XNliduFwejb/CIhZ1NyGBCVs/rQeyn5IWQK4RkatQMvWNS1/EmPxkBeoyTWFYlD4xggvSa8ND
y5dsEuO/2Oq+tAzmcFi3G1FaqEo2cRz5GqaXRvdWfIUar6NQJ/AxluYRdHZFZ24QuknfWjP81Mmx
Ch5H5T1EYT38A6GTaUZoCdlwZQJgnZTfkB0RUXMZ3uVAGNFFoRbiYZdzvFuq+58qD+TGxgpnfQJa
cR8yY5RsEbykrUZle7sReqhtznBVf4Oh3GwNqxMkDco7NhSRxk+Y+cwUjRY8+gBQDUUnKw3PEw6l
Mva15UMuSsLc+KEixM+IOgU0SWiRWcg77LInhf9D7USmHTqiBaEvOGMNN4SoaHdqdrGqK3hbALE5
5quGrD+Mt7ZCuc0bWsyVC97dzLQ+iG7mjNaaUrRL4n7E9nvRwTWzA/MhLGgqchyry/Saw17wLcKn
y7VDJEYwvk4a38lRiffef81Eeqxk2XLAWa/ybeiDwrhqEGoI87KEfibJ33HGT/7Q3ioGekO+IqwO
GsHcRJ8LUANxpCHDJuRBMPJ4fCmK74rIfTFLEFVTNiEH5CA3CaqAoALoyK6IZ9HztaTwLQn1gwKz
zVJzZxGQPHdCRElpnvggNGIYRMsN8CgvrWT/CnSLm5M3v7eZL3vijQzERrAqfbfRMs1HhDKoyZcg
sk6v7oWmn1UaeLqnsUfVnN/JTNwaxvCHsGRL9mogVIIzisgKLgg3jn0lfJezOCKztM1vZW+vUg7L
usTUoiU0APwsIemln8JQguPFQ0LM4C2LXo3mVzXQDvEV8CEhwpBXSv5xP1EcavcYEW5yuHJMb8ZQ
+SdKDLGLTIeyocZLxLFp/W/AkIA4ZXKIc2hghsnGzfltgs1s8O92ZKegRAMIWoII5wSdV5WFsKD/
U98zwZYhgz5cZqR3n5MSoW7h/rSnlxItjV4dknTLHcODDuT1d9ZOg+P3ExDrviJWzJ6A9OPLaMTn
LDQ2mejOezAr3v4RHBj6HBEG+jvJ/6k+VebmoYlxXVV7Tnnbc1Ab8/3ZNNaifSWnYxnYYCpMG8i+
nwHnuVesaadau4w3aVqQnY0VbgeboYKt2L5VjFlNb62S0X1wMvQFmDHl913s/0qds915nfG+47tD
0NvyxM/BBWJwbQ5ovHvy+iXimXAjE9URTNw4aCvIPzFypO6z3e1kUanLa5Cm+26McTecGkT5NHt4
afGvQR+YGMwHXO9B0eE5GB/KRoNGxSmMcsop7TcdxXfs4EViJuueFUvxzeWrzVXYSsjL9jcDeNTw
UeIXaJsCGXy8VnmzQP6d7lMlozfpP7tE/WQw6OZzOg1rK4LfLvfDMEjOqH0FQc/Nc1l3Gz2un5ZS
H7B4M5jwwTBfevQbVR7P7nwOyA1Ogcxd+sXC5dOjXbp6qsqBwxlc27g2uJld9THrkZAoiMA4n5dD
2U4ME88KbiI30FcEbTXRx1Cj3YmntYrngxghD1Yxzk5zADKyXJjbN1psXk3P3EXTNeiYOYxYeVWM
J8YQEou9f+FUfITdsa76RzcwDlW6bXV6T/EyhTFdA0QWpAXuN/LP2MJNvrUiM1ad+sPNHNKm4qGT
FFprHuLnCO3DaOyyMDtmY+7zSTQtGCuiAaujr45QKMHwZdIIzYTOqUtT/QdGkJrqPSffTF0Wf8Db
AsTo9xYZZDYJW1xvgzAqEEFcAlCNWwdRfm8VuCBYayk/SOHgzPaY0schj0scWuuFlOIWnqL0tP0Y
Go/0XS4dOhC+XA7/rbgR47b40IY97SYHm0I9EWWyOjqIC8PwwynIiWcFqpfe75rh0mRaTlRnQCSz
41cwrSq/fTk45xjEtCHEJWb3lcgdg/gOjkpPeehb8xQzgc5wuos2AMtTP1XZ4z+J8+BA8OvA3CXh
d9qi8Kp78zSZLxlTr4egS8U4UmfNowqD4EZtDtWTPQKW6QUrc+mRfWbTu4dIgRUgt6t9X6tnNai+
vdk5MNMeux4vzZpaO3LislV4mhMKr45eMj7ELqpAPbi55O4W+DK1xYNRHPzOVU+6rr/zwrgR236y
vOTdcAnd8ByWiPHnwb70GV4Zi/FIWxn8iTrJRir5OGo4veUDhIi6HhLly7R0zKna29IMrxNHStb/
ytYlflmu9i41fs1e9fn6Q+83AMDRTOXZzsYnq8NWzGu0tO4G+IYgo/BpNBdj3dSKHwN1MNT95OQR
OPodtBjHzdA9N/aHtuyoKw6aXwLuH0TP6/bps4AXbaA+lmBS1vSL3JkmI/OxLoZd32V7h1XDg5Jl
wFExIy0W+T9Abjnztq3sykHlD1k+hv5Nt/iMoa3gauxJB5HgScNZkvwKOTpxV8mk0Lq0thiXdhlW
ZakRQS01L5+NfV44OzP7c9R+IWmbiYcZjyKX4SRUfw76+GZIhxaPjq6Uh6jqOAGxZRE507w4SGK1
Ty//q2Tu3ju+ZCU42hIyBaKr2uNt4CAxC1h2Dr2RXOA/HGokehtEgYhelZWRZVyftmMW+wn/K5fn
BF5quyiSTkWu/GcF9TPSRmEPNik5YVpS7sUoXUYHnUdnAoXW61Nm3t0KOalx7w1/0b4G86zwlIyA
ftE/G+yPIBlrDjbj4p0s0nTn8s54znmakugaTckxJHybSUZImNrITrX3jRQdeDlkSW1WyKJ6T+dN
wyuDTldGAjgvxPcxr9L/69xrsD+Dcz6dg1WZhpvCnHkdKJhp+Htmy6JEkfZthIpYh2S21CGRkCUf
ypFgCwgOFREckdQk9GrPS22s4Y0Cj7l8ak9ZNV08wJwRJ5LjUau+j3nNvaolYtNJGMGAGpYWDxkh
bfg7CX9Zcz2H2ngIB23vuT9T8kZnWInGxSrMk0ybI+VwcfjO0Fc4XxGIXIJrK0h1rKwzumqUPXQH
8PL0cbX2eKtFm641wWPBfTLzLIsDS1bkPHOYLrhYhiv+BQBRlyBFzXw1uKwSNhmGLeipACJ8GEda
m0MpzUaeFRGTDK2LST6/aN1zhpqbkHGb1BZLBL5T7IfXejg10zHnlo2sX1ocVFK7c7ok2MWMeaI3
lWOeFhllQurS1dtRMXAD8glAWlsMvtqx9vwoO2LN81DJsvUbO2v6EmVxVpLFt69rFF29RzLQnRse
JyqfIEer1bJksvIqzi8/XIV5OeZiYAIHW0RMChEoXTrku62y8JrPT6GCKMtQnhTGxybSHwvcFmL0
WwATsMyKu3cEGRJj/KKeBW+wuvAxqfuTgaSj56ons4r6rwkkP+KPatvsRfUw/FQpqdG/2BMnDz1t
GIOm0PYApfWr/4Ld1wOLFDIV7mfjKet9xjhg6kn5NSdtLzCxyY9eQjxgHmIkZg3Fn7mUW3K0+LaA
PL1YhDIJ0pNxZydossVpNJUoNsBnOhZ9wjX4RoUUEtILfNOlEONRtLltn8DdSkI0Hp8tCHIOkoTX
iIOjJ6lbxFdUfTOIyvqdAVR2/Ji2Or2KiJ1j0dSLPStGxmEWWdkeS1i0TKfJ/ieMud33h2asbjKH
/+G/70XBmNkY6sZGd8tq1UMFOwzvjMjgcgD5ZDuItKRQurPgqwBqOklnDroH7BHUNYqxi5e4Zjnh
R7TzOyitPE4I3EhFzB0IMepyEDBmsedPMAwNsiCVnoBq0GQjIYrDjef3wrSxJPZrwXGAc7r8lWlS
8mNReaw1On5Qk6BHSkvuYTRK9ffgAKGCzyKOkJCk1ri5eJVBYvD3KIZJ/SQIE3e4JSU8AqUQuTXF
zK3hVXXfqv8GQCowd74XubhHdEUZmLHIVwUiA2x0yZthVeMOFwOQZOqw/UXaNaIsHjNSFBLfBHSF
AYzRTuC3dorYX5j46oPHjmWQrTapPzbrsaWAyC3Xl8k9oWBo82MCfyqCAnR4gfESJYmfs4fNSiyI
4h8eZTwT/c6GKbQsIg/+CofUPBSdhBsSUx5B2Hm/RUoTGwXX4dlQ0EUN/wD71dGCNuTni5NNWL3I
M5N1ZCJ9y8WE6mnmg/S0W0biklyi5S8/GFpWIP1o/NvgJXJQZDgScRJe5MsOKGIFESJmRlaJ/xPd
gcNy1rS+Cs0VJ7QvaZy5+pWltzF/EbEsnG6z84HspqCIAdHerrcUCMibAZACgGBU45Fg3pXJSSjo
s/WMuj5dro793DNwQKXxSqV4RqgDVbBqm9Aks0X/NXET1a1snq0aF6hX+TUPgIBwQmqOW/xDpFd0
4EjdSUcjFurstSUhaULh8MMgxK1LogagnnW931Xaf1KqObP01QtQ5vKgSdQeAk+2N4EYwBvEniLS
M6VJdqCF367yMZeQVnAlirdLUh8Bjt2pD8RbbezE/LMwxexnaJpilFIuwkgHUTHhA5Ao4l9KOvEB
ncXaWMuN1BnPJa5GphE5/bTsLCMBUaz+aID5NzecAHpIOCvAkVbjJjKas6ngdkrZXi3xg8pkDlPG
EehCAIrll5UU0j+EjMIhm0OvAJP1CHjn2W/SnUeGoij0nXTcsduD0ou/idUKZGgZv2PrK6cYbwa5
pGrBbd9NwjBEGuNAJyzmOtG/F+NZJFIqqAFaQGCTAqUcrnUydOakQYHe8rKA59bUTPBZpojwmMpd
Spdtd43RIAvfx4LPV1xbojASlpw1kz+IlRrEqSSZV9t3IGEq9cR5X3xNZreuSZRKN6J5JfrL6p4Z
SkPjbmafown3zwIoDYrZrYJ7apBp2Hs9p1MvXnf2a44JT7cGPoSvNHHwxTHy5TWJTAfyTtZjlfh1
tJkT4ksW3xli9JGY1Jvp0hvFXsQcC8k3ucNPqFA5BOIZiUeTw5ktapXLKKP84HMSoBxG8i+wiMWF
9iTOEdYg03Fp9/qSBKNUrDKwPlannc2bXWG3IuiuTmtUUMQTpkReHnp050t9npHpLIWO6x+cLAh2
KsYKcUyKfqMwqCyhiJdTg2QaPjGcYB8NeNiiExKJLcdArkYVGxngGHMEjs0cwlRe64arsnmSavIS
MaEoHS+BY5ya16hT9nB3I1e1O1o7eSft6qZzmyy5QZPAvpwP48Um0yknFxJFX7c4OARgRfhiNfCN
v95PLBb29DPVP2gi4pZgG7goZiP5U42GAkvMEAXzzjjcs/pfSyE2IiAkLjaDhU6MmguhRo4osHDr
SCrfQbiqABEhz5ZKw6c4gRkGE0r17HRYFwmkMaEBUf7skGaRi+xZedKmd7eteMgc2LuDzB54uNbQ
IFO0bu1XoTK7tw6i0SW/xvQ8ssaZoTrSgCwxw5EgJuIUN1vbJAOIXIpXSYBZyVqQb5hPKZqUbYXo
iYETtd6DzD0x/tYTM+5cl6eJ4quWI4H3yUFaOQc3JrUWZmR0VOKs0P0STeCl7fMSMhRxHMHiI1oV
/NMGNdJ7i5qcQ8hDPMe0cALUKvwGJauekED9trf6I4dThG+2in7GErNtd/B4Z1MQHKaRcs6OPBYJ
riNh4ezsbrh3k5dSPjiOceGVuoy1r3VP0L6CMGqj9jDpD6RoDQTT0CLdkAa1WM/Myij9Jn4MYkuT
/ly35T8tekYSEgXDLZ0fMzKzwrk7IUEu063VB0cj4MVa53rBXMEZ4PFk7xVPPTBdpHTB8DSLgwyX
vboyRh5MT/wF15hO4aDp/GBs34amYReiPKU6qJgcIIlMZ74kfXeYivEo3LB+W4Jsh0+Iu4WXX2SO
GKBzInFE0hRSl6TEnynEi4SBLsZw0HM6ukZ0qtX8M1sDaeM0XyeG7ykhVXyEP7DFR12wsVW/Rz4U
WRqhrjh3SASwAwpR04xZrL3MmbpH8QX5T9ocml1kdDXhxvxCeocPTMWw9WnM5tYD7pbCvshqT63h
olzDZgBOgKAWl9yqLms/d0lmAdS0tVMeAzwa+wo/jpfSPqDCW6AF8nBk2J/LMq9E78nRV8JNQ4do
Zvk6TYCaIWT5aEM/disEaTQw0YShoN63nKs1NFuOBZNBZFSpiHePffQhipg4yY9R+DYFr6VR7VKJ
kAx+LC4oyXMg07LoyHiXXTbigMP+VE7ZadEe4T8Hd+UBiToajaYhp2m4ErNkPaG5HN/S6j9bG9cG
miMdw4u8K2ZYbxbE8osVbVMvoCwSioy3MScyJGeBmaCQPQAUvfKVnEui9wsbp9JaJ0E49jlfgaBH
bsTaeg5P07znZtT6y0JGSebrLvCGS/0oHRiYygFRSxlDe3/AouNl/TblJsRGsAmT8Um46pzcGKlq
KKbe560tEwhntG3d20xqmlQ1ZSSLlPom5MtbKNqTNhxiZrQGVWKLnwAKF4KjfLNYRbws2NBDUsws
gTiKuB40wjKAl7Tx2MuKYqWrOkK9wbo+mToqe5Zl58p4xHjKQUNVjQPinAAjtl89CfQjHz34fEPb
CUVonOB6m4LwQEAvnKLlUUymXOKY9M8hZo7EYrwzjIPi7LzZ/1NpwOj1hA/Tk5fRPeFMK+JxVmn6
liT1uo2N/bw4vk7kYcAzJd9ahszPbX50ZdOXwYPMQH0ab+jTJTmLgFdFIf4MezGnHqko9fg60NXA
xesAalrqCUHbPW+CoxhV26X41TKKoQmJDcLnMEWOlXVHflMUX3pJRqe6FrjEYBYPq7uHuM0h8Qi3
Xyg7mntVTGhakpPIM8K4jw5NiOSbofUf/WiiCyEuEKVtZr+Ofbta9PKi1dghOMwcQ9vkH1P935Rr
m4xYoaFznplVJc1qKQZfC2/iNlicH1aSzqW/z/UA2neiam9tyHervUgeEpSFyxaNwklGJILU1mrc
H3jrV3lCHSp51KQPAtjoMWIZfhONjSejQUI+y5n9oVKsQwKUIWk+Vvq7jDeV3OWy/24G96nhuiLm
r2sVwFOKrYoXJ/RO8p15XBYDcVSSD2E1/beYW0xKWPq9QuWccxkSZs7sEDmv2oWLJEnRrHCGwnoG
LXU7N+jxCYs06jbRl//JA5v1lLzb8wdRpzDsuxZwh5FKhnbW14ZKWDkNObJ00iFgTB3qSxA0Zqp9
LozxVOvlZxNyH5//4jvD+rkgLbZNsVKLwFcv42uXQKFzsjXalumDlEUud5Cfx256a4FFU5u2A3zR
LhKSCMmIfEteNvriLIe2YnYv+PzkxsB/HmnaBhaaHHkUzdHJGg8cuOSVBb43mL66JP9Nzf9IOq+m
5rFti/4iVSmHV2zLCWNswHzwoiIq56xf32PRVffcPvd2Alvae4U5x5xQABpwVtjYxgQh4UMvjmZg
rVLjucIQZVvzLqPjHuH0CwvKCG/c7tzeMQg2yIZj/WILip7mTEMPqlBJ5zrzJnVnU9kilDbhGf22
aCE9JijRLnGJYtZfDAWZBa9cyde6zcJTUd2KiL0EnROSNwPSk0QgcwHT6hj6o8OEnydMYr7dKbyq
en9kQolmR+oKevAPrnZmPvKCyJAOP8zIe8disMN+26vmQV7IKEx8A/BWR5WUoKZiP5ozY+stDSLf
j47+umA67u6IpUzTjszYr2l4tBXfK23OlhECzKqIfKV99vTeZ9uD2xUz95C8+CPTzz8UEKUDYg+h
FIASNZTw3kxKKOfZXkTUHQxFjrbIxt/N4wRzZauN2TECVNuk82vZnWbiyEyOKKTTGU+62uW7Pz4a
852SsbjwsgMWKB1L1rzfyFWsKr+S1yN+WAdikcxX+wEcDet3wMyCikhBS0XTo0PDI/EYuG6QeR9F
FGL/JGRKEyUFVK76ldPdZdojMw7QK05UMfBBsVfD+BxXDTdwl8VncjUYvznplnSc953rPaOeqLrv
jMy7ioaUfiYu+ExsAY4FHokk7V76dh1RmqqEn22AcM733hwC6Wt2tTxVHD0oebkim35t8VGMsffe
LCxkemNjGt9RuuMGIcH0kNQ3cZCMAIJVNdrTVbU2pmBmDnWLTbc6i1lSupyBpS2r7K7WvsRmbdBc
ovgQN8iSoj4iXfJbQzAHUS5ODIwZvS84N9lWMgKY2XcNu9hVNgoOpmLZTOrMNpqID0QoLriNozK7
ZyqpP4b9khpPY3YyQL2JwI6AxK5bt6pHracjZBhABkTZeuGpzrqISbAGWUl+m3fxpzNWpdajP1d/
CxELijieqeCCPmMu0aoyuRDqTzTxUiJiTNIrL5dZuKe2mnyRdGttzWaZr5yLfI6mT31x97b30jAD
5zqLgOaTZZZqyn24rtIvxiIVtWe/WbhQO4Qj5X62sp1VeR8FWaDqQfxLSvBZ91/SQqtAnwu4DcYL
aXqWfpxhqbc6xU+O4qKi1IeTVzAOYmdbZ+NGm6ZzrKcHK2PWPn/rY3BuvFNfmLvG7E94rpN2BdcU
trC1HZvgGytImGhPIe+j57j4Lp3n7N5A86nZ9bGzPIIkP4nxjW3lqI+M/gPkKPjibcBJGcoKSWXp
4ugy0MAx4f0DyEWs/nq6MtRlEC8j6bA0ZjHFOh2Go6zElF3Hbn5kms/QaNB65MbMukbOYjIsSYUo
eL9mXArNRxZ/m0a/jwAZLNamU86e8tMGjK8t+khKVyoiIfkm5qb7yvkQFFi56FYbG9kqI8mwPrdV
/SZatXFAST903OzIZ703EXwg4RpG64h2aRcxjIypSMcXeZmjyDjBgFBNlvpUXhGFZc/wA22FSHYN
hhGqtgJ0N7zi9GFe9BI1Qoua8FVqXeU7gfcx0CuKEqAu5k1nstYngJxyiHv0VgVPku7QdQStiHzx
RZtZvfXOrWeX5bKPZu6YImOzpvSFPf8pBriE8KFKR9AOVx2uNIOORilOnZdiJI/X1B/cKEsBfouK
w2KerlraVqnUtVnX2zq76vQ3KB+1vNjBq+sU5QhjG35UJ3JHCij4EyKmZJZk5yFhMHBIty6VQ1ic
qroh45jtRvfZN6yIozsFxGaITSHkHzjEuxZ61qyTxF5Pt9Aon2T2PfKnO107qMwUK0LTmmHfsQaE
j5o9YxF/pVj2OEFMDgQ5lKRboP8VQyV1N8PUCSVRoelMKkkSkWYXe5tV3OdIfBiikO2RoGUcC2+n
RDPiD0YY1T+nDKBAsEIQHu5wTXqC9cYXT/9nws4h/swmsLMt9o1nrfsExJmQlsZNgcxO0wq8JvYh
oQriMOUZaBbcrcyyKyg2zpCeiiXko3yvIzp+5ABN/TVWAyU3rykjRxddNUIPLbJXagkyjnIzYgbK
PrSMD25Au6PTursSoiXu41ASzDwuX1YcdbywzL6yaN9OPFlL9dY1sLWXTWEZd6OVPYoxsFYsny4H
pQIqFaw1CbOqf9JcNO34oOK1mkZSH4EEGNZ+bL/lhuWu4b6AnMnRJSof6vk5hfI4s6qgImFsPHqI
diOOLk4THTLmpNwZFQb1EpA+uZqOHfqesbfjr965r+OP5sMOLnnw6fY6yK36Th16oIqR76EV9ptM
FKlcpEZ1GkICYWpSA7+jqIDzjACs/XEoTZMo2ciPVmUvHp9JayAaDHv0CeSmsD3pWddxzDA/F69Z
yQ8HkUzGINNiPVg4JzR8DyR7UvMgQxGEAnFNIllkEGrw5s7jB/MCvRYdJB8+15rF8SrKM/b3agco
3TlgQqoV4oKBFhF1Fn2kyQP3LrFyIfihF9XW/eHTRIhJ+VPv7tG050iSeLliapS62Wr8NDO6jYmL
jx8j6j+8rPBHRfGTZthQauYoe4f5pSqetOoxco6UHyQEyi6f+W5YQq7i7o9Y2nXkkC1jhfla2aUI
B5lrysxdhqWzOJVA++bH0OODZHTeg30ieyFEcMa/Q9xTNAY7135yWcD1jFnVU/ucoIxwNca+JlkK
0cVmWJ8TbTfxi6TIK3ifKAtKXUEz+M3wjsQYsy+2giv5E5sqa5hLQKLUTmyeF9d96aMvKdbpgzC7
oTKEaCtuCdCFiA6HdDzP43cRaIzEXs1hFZDcSCNkBgZnNMp/WFBsjgomz4gKUaDPMW6xW9ZUCNVz
UqSQpKqa0APClGs697jQBPYBcpdETW5N2OJY7PjgOme4U0CyN+WPwLdH1/UrqBwIBSOYymgLUSMZ
Nregw6qMR3wz5dBBubKZW6SztxMRh+RnMal0emetgd5iagqOkFka1RoryJlSJA0/3RhgMu4y87TI
Fpzo8NbCjNBexZ4GcBwo5RKxxPBFnI6+UabIiMEZFAXVVmb3RlTclW51VLuLUCH4B/1NZ+gEFW4z
UWTL5iHC/2g9Q8DYS3nHpysBrJ19YVnAIHBGPNWgKGOFzItrghvgLRb7LYe3TpSF1v4Uk+2HmKcx
rPUA3zyO0La5FwJDtp2RKaGlQw9+Q0kNXVRJ3X2KignFfajveGYR6DNnYtUzzP0DmaO0g7V3mpFp
yOANVB+1ljw7VsIFCIpntFnAhxt2goS5tAzx5Zu1LjHCo4GqXbt6gCA7S30QSJI2H/+uR9IxPHyd
WfUrcr2RzFVP/PxkGUFY19hXt7xAM8xnUlp4RUqqxIBPTOiFFcg+2x5QhPyPF164TMgGqz6y4Flh
edjWEeflqXGedUOTRkS4OJb6qWWsUSX6mIk2WXe1/SwmhrSz/IEoQN4Cn5GdnFUBRRphIOgDUC4a
gFpwSfnSulmOet/kYLp5Ru1GxTHYrzvMjLKbcPFuK8vHSAMb5giYLQZyyPkRYfAT2Fq27QzeU67G
8iVVkH8bcJGK3yyPXmFJqI6zjtt5Q4vLgoOiQf+tKvQuffu3VmHBOYFKyaMDPxOh1RHbMo/hrJnX
wpbQ9YTN0F+enmcXd52X+K2VEnEwI1zBZ5BrfPzWE4lvPMpX/hEC1WjctUlTmJNpQskuVYjoEMFx
xRZHW3Gi0w75wClAOoZgeC+zzgJBUz4WY4TDDlFVlIFMI7QoGP0MPSWXV40IGJBhhrA7pDjsRC2Z
Kv7UF2dZ/kaOdlSc5WEBEJ+X7apcnpJo2lgzqF/fmQJ+UuVhtqe1eDUXNbjOmESLrnxbJtY0OFDZ
rgrGRfg4TjHycSvv8sec5yue+p/UUOFBBR9a2f020MJrrt/BrSgHWMnAv+D0QGNsz/uwouYCQCbO
JTeuHk1AjPXi7S04QPaQvsxt5ZvBQKiWerV165/MlUwc4QJnRVyByrhT+os73OosueTN2R7+BIiO
0f9LIG71NpzZDoi6c5eZw6arCCSp2qMXu0cdrYLZ3NfMw1H5ERYSrJoO3vgUbyObLErzbTBH7slf
NXyoFcYq84YjidXmvkl+Q/NFn7/CqL4YRY9TgxB29tSjZ2x0eK0conyDWc5aqI62OJvYPo90TnnF
qrkl9qNH99DBsjd7MmADhj14MQPUKiRYEvd24CFz2J4X1k6ZMr9YWHC01g5eQIvgrqeBFhpukXjr
qp/WNpVBrN0sI33trPnIdbxOW6Y/wank69KZgeTv4zQ/tiXLYIjwwx2bCWdZWxUT0QDDCxAb7ppk
2+BLTl9n/b5cHtD43eXJezo9Ae3kpkIbfa+3u6n9puFiokFLrpsRYdf8p37rdbZ4jUixHkqLtOZc
X3YaB1TVmnRlsBOIrGUMh42b7Z93LNi0s8qf82cxj6If8VYqaLDOt6EKrJc+3MkbLq25y2ZUM96m
bvTdhQ2ATdIZtVmgbJr8RWAAmr3lToMjM21S3X5qkUuHAFQrLl0X96m341xW3XPrEZTJMAUZrQtk
8XeJz2j4FSQ+VJ0M/AzGhqu0JSgIiOmA0AnwUbOf4VBpDB3CBHIoB1cUI3lRo/eQ9SNcjqNBuFCn
x3dgPRzzUGd+J5UQJlWdL2kHna5IdtqyJ2g8VRDMU2BoOyd4SMMjJ0XAISVvZR1yy628DtjWyuXj
wilR0EYlXNpi5L65KGUCj09iH1NjauUVnRqRJGy1B19lom1Wi6+WuybZ6/T9KNxUupI6gJ66tpAV
LmPyUtjWieL5jqd+rcxoi6tsA/eF6ZayG6enpkQrrfeYA7KnyQBtOKkxOJJwb+XhfYfpoG2wLhYo
G5qvxh2YatebBoZKxYxSvGQCOZBs4JnPtd41EMEsv6reHAZkKg5c5D5XBdmCqnKrcRta7ka3USX5
MRF47rCZOYLITq/VjTmcUD1Qabxkqnd0R/Mwau86dVfNSG7oTR9CUq/c1+QYSM1r4k0ymJBTYKwd
q4Bv9uhOQKOV9KLgKlsyleg/7y78IKMGGV1T6kfhvCVLi5MNcQSBV+O+QaeIchPlxrnK9jZDtyX8
5xyqFvzBgCncZTNJOhVbmNAbGOQJ7UYBmsZ0C1UIwD7mCyc3fI77a2RSrHT3pvlcA1f67PJ7fvOh
vNc6jhFll2fYiVE1EDsfvHrxtWfgR5URRNDQ0peMYCg9hy7HkHnF9C8If10gOrgUUPKpfm3zy287
nT0zkg3WHLMLL8vaPvTcMEvxqrHuDX+CjCBTW1v3wbObc+WPOwOqb8/zZumkzbMUDzc1s1BvuWQY
dsuCsSKlasEyyFbqzWyH4rAJUuu4TN6G5XAEBlN40CnlKiUK21BVjd9zsybL6GOMQZOJpWs3VBjt
UADQ+MM599Sj3j6CvSXlTVKQENPSI5qBcjQ6hYha6sDIhMz2auAzQiS2rs1VHLIOoqm0NomiiuBk
6zENZ2zjAn4NM1SyrCxgBE8jCY891JpyBAMGfUxZhaqJgGpmPlbuVBN/6950Tw3Fu3NfxTyIlC3x
XdGCAwluA/wt0aiMCePwoffz8kP6nLHKAYS81ekxa191RBEzQpXqCUmnzwY0R/oqsKiSkZM6aqtK
QwNOh53ifEl4NOKdBffDpI2XzcUUvSXGs94zcEArIrFwPfCMjFFDgFQxxmQtptQUNXAKKaryjnqJ
PoPrkYsaduCI4X8bP9IA0l9ikZhJfMhImN6hRapKfQcERczdxfzaGPdYLyK2PDjUNGub2qv8ZWKm
EnTPXXWPGbMzfNR1lIfMHiFZPdXDa1+oq5xkGQpypX+FTpxTDUjjLdMNDPUIO4v6UdWL+zh+48g9
R4V9xTvH2wvPl0xbn9AMsGYmWzJnP44LW55mrWXZTiU7y0ETJVW0ESP6b41tJkNpn5lkZ3x5Djge
7+yVs08GxkG136Hv2C1bj+I3r+vbQnizGSZPdvVl1VcIYXSTTLvnB81knTJJ0KVvO4gm1UfO1y7+
6Z2cgeqhpY8Yt3UwoC7ilIz5l8TrybLvFcqNP9Kc+91Wyc7EeJlxAcESOuGsivP7h8l6s9t1HK1T
EgynJyNhXIsaDsUKj9Mc/Wp8MY/W1Tyzo0Mi2xqPZr8ybAob9u1POX1ujSQRScMpYmLAkyKkR/mv
g8KltDH65U5G5uaA9FwFNUKbQ6szyDeIzdY8GYPLtNYCbH4LgddhwbP4OQ6acXbqhRECJj7qRGcT
/L2fPxpLiRyMTWbe/myEPBQel4i+VL7NEdzgXp0qFzQXszR3E2s7Ea1mqrlF+NQSClFW/Og4Arqn
Bae/VR8FNwZtaULkMisODTiEJVqyMOKdG4x6O6iY3ZvwbFOL2AM+Mxwn8vXaOTWaGWxZcYOHJLad
mUTzsBjeBqSOi107oTJEg/3ad9GxzVnnCwBWy/rHUDvm3r5lB0Rgo4UzVeAypiziEBnl1fITeg4o
wF3TbBt7qy6X2rj0ls4xA7rMee/rbk8LpPJvwhfULeyG7EswvzVAAjzVxSfL1rVfO/i/FfNEl+6Y
6Y7fWrH4ecyfPuvxE3HlcpggtnKUR/muw/I1pziRt/xPAcsnQKskzbSI+2VPJXwk1xECC/y96N2q
2fVX/bOsUJLMBdiMEbAuGOKdxAY31sMzuCwf1cl+JB1QXNpae8lNdW2AmOuIS2k8znrcbw/M17IL
hjyPWOja4QC465dbzZLboh6Cw5xSnDHikt6fQaD4VVC4wQpvECQMNBzZm4VXmEwx97HI9gAuKP5y
i4Clkcmww59hs4HALJEjDe0GBgD0S2ROLV9i6CR3iraNHysjjMZ3sm7NKKIwmXVPLk5Y+lecMcqD
DmIHyXdLjCCaPsRcU/85KTR97O/C6TyZ6w5BkWGI/QpSZYUj0EjfczadKqNeCxNrsZ254JHZi2IC
n2ZXWrdWfcfukGWEpuD3ovrlZ2KFzdlYCcFfV4EI/Jj9Q9KCOyT3Ib5W7b4pvkadGmbDxKNZ9p0X
Qhc90eHm9tXNctoQYLhbFyQBapwm3BFZX01vs3odglvTvAA1nMsdG5nZe5iG1wwFMUtANtvA9HoK
sWC4V3hCJdiXRKW6Wmt8BqArkCagnm9YuDb4PhwdE4VPGrB419XUOP1Jq6gGAhZJxxR5rUfgKEcV
m6clurG362T6edddwucm2OTtZjQex9JirK+vR8oP1uZW/wEqTSqxjAU+/XtRPVTKo93s6ceWGbES
4ImSVaWrwPVskGF1DxaTThUyEmVH+o0Iw03Ci5H887qrHjbrGM4IgY4hWnRwE7uJ8E3FnfA/4f0Y
YbBu5UqTqBZ5wmX7I2+20zzYo9+ycciOwIkcRo/eOkDBRcXB8qXuxmd6hlWTSKw4xgOCeb1HsEzW
0B1k/Ww77W2eDf5tgnrRrrQC6j+Gm0j8yrFdBzWHiXadtPTRyZef2rugcLv8WdHbdC+K2JB066iN
aWGbgxndL/h2B6YdZXpK9feKwE1eXSaRenRSvQG1xslJ4B/FO066yNuOAPwNSDurma3hHBvn9N9C
nAhejU03E/8BrGBLwJGVwCs74Ntg6s76B1kKzCkN4oycb42xlXGyzDfFW19e4o6AsfqYYNNj8spJ
yMxjonlbeAdlKs7ySihIEUewHWh+C1JcFnfNlpyYYn5OjHZX1WAqGzawrMWZrRioDNmD4U/l3cyp
+1Lfe0+fQackrcDcNgvzKZ3wqUhzmHCTcGQ/xNYEfyg465lkAfWbLmc6VGhnLpmV7Vabzo28uy5i
Tub5Gvi9IdsFhHQbnE+WBWcSF3G6LdjOqWbADkqZ9+0IR05lVw7/CJqYbL6pMUT9H4cBo3ec3eqG
9K/3yL7Z6T6kBEzRYzSuuiEDWUGJQlzIP7e3uH2SvQ2+Ug/za2L+pt1Py9Vk5DspAKtQ+egt+1ww
jsxnJIHlP97EQOG5N5AzqqQXblPWPva+LtN9cWqTc9eddWb8ucy363MHlhisnGL0x5rB8YgPsGJ+
IDseBsP1cGcPw05qojT9NeizGm7NpKIZTwDC63bj6w1MS3oOSj+HjKYcgD/OqJ6bs5u/TM5EAs2t
gtFTec+AEr5FjPqLtmplpsGnOrenqnF8iHR2jADvKSc5eJ8VH+lsg7d/FRnSTBT1313Ktd45GEzH
DzfiIm6ZEwE4p5cdS31PeEsHwSPc/oFoh3cNueNoYedT3gjLRcgngMKDAkQPWizatmuN8EPDWD4O
zTpIa3jxUFNo9iNmKO6cfBLzcI6pxCZIg6BMSegELCT+EsElViWlqGx9EgDzdnX0sByHTyQYZPfW
Y5BAmULQgXQTatWzAmAg+Anmz9S+uNG9w31FNwx6q3Hrs9KoJNhq2wOEdWfCS9GpwCNUNr3dUXBg
GUtERanOFqlIun6HJrPFmxy+sTMos0s6kAaBJqF6r/JzYX3N7f0Amc/Ir2l7NMr7hcobOQVkKx7K
z/y3LMGBPVlfpe3e2UyEadHupk2Eb16HGPKG9iW1NrkCr3Fj93cWkSwenI4dQ8FEZR0d/uyX9jgP
zxmLNQGlae2HmAAqxfCVyGTA8OCiRox58lzurGy0kI7jseDFvv8+heikQvZazdnhF+497MgXmg10
jywSSCsGv2vH19w2N2bOy5es9MHahNxzWbopPNSJtUilIpTTJy1+rThVWB0vveez6UBPzPe30Qeb
HkAUSEp6iwfS6w4lWexN/BBZTApaHlsOK0xqpI5d+btr+9QMHd/oPf/NqXeRs4+5K981Ef/kBDSD
NgASfxd3R/6LkShElJ11H6Dk6A+yHwyqZ02709EhIk2XxD/bPtThduquZkCN0Hkbh0taqp0i3QZU
JczxhTUtHyDtF4tFyhpRA8S2ueNQ1gUilPz+sdxTyHLpuG6cK9yd8TJ2pCK1GxWkAIMTChU7f8dQ
sY4DDHU4niumKQznFfTEOS63DlWzM+zK77AnS4hxfQg2p8ZJhb0BTvAQ0vMrwa5tp81oE6LAJLMa
CBzNcE3LxgdgurUZGQdN89kxjzXjDr+NSTLY9O54jMx2N3ZsVuudpbxGDUa98UBbtwsdwP3hDCZd
PQQRQc0wvCtr41qfM+OSRqRYjARGNonevCF8xFm2DHW5zi9pt5+6724ZeEh8xRhW9XKvgDfp4h7O
dO9bmYfLpjjkCglNRnGEqyNuFQCaUJN2kj8kdPxKp17qXtAObY1KO5tgaZj27Dlu2w5iTb+16UlY
93btRwmQ865uw3NArxB9yIhcCn9G43h5C7rROp33gKjvl/BotMNqTPU7x0W0/mAX1cUYp51Wn5KS
exy1TkDR3mFs/xNeMXPgmf3zEgz+nHJK58ZDGhyRYNNeg//dlsVdRGQLu7ka+Ke2UeRBGPh8Pk3q
omaCudv/c+t7k8TO+tHo/sWfZXNO1Ztb1OuyeOfBkRsxluUmq93a/mfEJSaKfMNMx0ALg4oGoXeK
r4XfjljxIyYJPaVvIklrrD0kJ6+TDmIKrU+3CgPtPFg5vVpF2fqeVKk/L48YBZGMkhfvqW/G3K+E
TabiGvVCncE3tYskRb7wPLrLk84AHa0V9MQLKNJ2xpVDSBbLFRYzsvRjUUISY1l+pN37HMrSpOVs
ABOPa/wDwOR+USK/ZgirXKr2iygcWn+Su2uARx5+jhzv90PIT6dXT6qKX+DcVRE1d0juVLe2NPI3
ELSJUjukPxQkmJQ1WvsyW+ohiS5iE9Kml0EDx4JCg6pK9G+I0AAqUFlSTlkjvceD4eYwQMSMIK55
avdhOKPpWopPl8MWQziQ3h6NpvE86Hd5+G8Egf6JXcvTUXLdwnZ3DRR7VfNiBBZeLvOoaw8s5Glx
iBqm8hxZS6G6SlTrWMAWS0oK75vaJjy+IoMauVWdtTOgJ3U44M6GxqcQHAI39RnPJij4AhuNfz//
iz2SIGfvzIKY4beOwkh2U+AYUFpXrLCYF4pnjcVeEpCwCX2C0VzVIHIdyTRhTiQIs7prL6wuixxe
EYATLJdtexBvK8ofTKyBvhWAnmTuAZawQW5BARAgLG3oEP4qzQsrSjFv5XWCz5tIB96iUuX4gTUY
Mj1Wq+afRS8Ac52G9pjrh5g+uWca01gaOZWofi3tXvGMM9I8cgQSwpskLNTgg27KSxSAr66/o3av
OM21mDET5XN0hf9otqh40ZcTozxaqKTKjc2uCqReDyqPQL2hHXx9JkzCHk4Gjx6ODjKuwxgAN8jH
lsosRJDo8U7XQ783zARuWb6q9Hr9qQ9X/rpVXpGPYiGjv1jFUSsfRWXO5FC8UPkxZZkZflhWs4k6
viAH7YHdf3UNQgYHGk/pQtApMEsxM2YxQmlc2I8tPqWI8klhX6qE1xg+P61UJ+erQT9EPAFAsJ1b
u75CXYlV5DxQH6q0dgGHvaoThkMCKpQAkyDwqR6vCVHZUamBrFMgQYFoIuC1cfWdZWIbiTI/rn0w
DMtjDFVcc1hkhdaKe2I1uQN8qYdGtbg5wLKD2ivajeu9Ufq+qJUkMve3YrJ2c0BKto7xLEZdxveW
k/kQ0+lWNQbKu0z7pcLiMPTjLgFfhyKv/RlAOFrazZOJnnFcFq7P2Txk5RWh58QfIjwrOcUYYL61
5jEZbS66LKhqErNpFXOAOCLVgCmFgk9sf1RCB+ZUIgziTsdwC4EsZublWeFOy9tzWqMTJwgpR4oV
W+ggw2pl1recDe9E06Coy1qrETAlnEX8bNTjDpYh/oZ2IvIH1YSKIqPsPllO7ox+Q+/MqHPTUmwz
funcQ2Kot5A3R+jYcwUKh6ZCVBZB+QECZ5w2OVOEyjtAYaCbAPOOpHhs1oAf1iUwFf4aVqLisUBD
3OblpjbJWTJfQIV7ofcNxom/gkNSsERY5BUE6rg5QqloW3ywskvn/2aL25TtekL8li7Tqu1DkMbg
qEGnyPxzrM2N6iIIA8/qUdOqzClk/Z8MH1140vLwxYIjWkAc7QwmAh6RFOBfGO6IjmOJf5MMEDyy
V4sfIpd9g1puCmDZlQaIfNNZ3GvVtJmbZE2NVIRXvXZJOq/WJdv0LD4VgCkGluxYrHvmXUzycc8v
YCdVvmBJABQbDAkmCaa90XD9Lqa340dkNSXMPVTgMQLqUYCWXLmuS/trTmx4EUdGr5mxIIVhoQkz
Tg5dDz02+0TGHOpC/NjzxH4JBciAu08D2c4Qe6fy6QmlTHjVyGe5kBoWYHWPUQ9EEUL+irn3VwiR
SqtJqBnzOwGSYoURwB0PQIEHBn3B1J5b4yzaFnxBMwGk6Af6uN+YwVsZv3pkzwzNO6GFJHzh7VDf
gR+ZIAgQYyl1TjoTOxN69gyTVEad273KFMuu0UOE7Z0BnF0aB5vBFlENPbWPwdlhP4k/ag4v1rTt
eJM5YAvsepSpRvhbhec4Ri2R/GlIE97agVY3HFrE+njThvCLIleaTE4m0zkJfAeLdsJkmjY7KG50
S2enRcIA07zFNJ3gXWKiGwPix77bGTmLHVYa6cF1/nbjgdtiM659/JohrR1QgdH11m0C55JvIGZU
IqqRPOiOvWH6PFHCFlKjLUdd2T0zwFDYaPVmuFMZ9yjMpoyc72mQJBdi9ULu8+m+UqKnhBXIgp8E
s2vk3eTCEvU954XePhjgGJRKA5HE0+Ry/QQjozciDxitWej1I6dHXUAWFINlxEhCKOJ3SNFkm1QB
HGOCvLdY+4c6SixAtCqinDKfHlDlp6UnwiLPpZjsuVuhGGbz4SOy6x2SgHkI7xxkNNXwzPc+0JeN
/GO4uLSFqIqHLByYMpBfX10G0Dw9Y34YT2R9F9ol44ydlQ9Nv5AikKlPkYJKDLVrv9WDUx0dI33v
DL/Dgp16ukud/imyjU2ftgctgdR2/RsqT0xh+CQqPsa8nIl9Q+qDQSwfCwCTBzr6Jel9CayScQdb
BrZQJYCQnJ2GzW8P1ZQ3Djc+MW1ADHqTlBeRNuoatuDlnIVX0CuwkNhL2DVEScUD54M+L7lhxs/D
4pJx5cuZa5IRwQsHlhDLTXfzRFHafXibZfE4SNYRI62xHhmMvvFjVdgMEwfZzKzeRI5HhPdBVRYh
JTWMqDUaQs3755k0OArpFhZDO0qNAJnLPFmwtLPXvmHkMz8XFvQD8BjxANmBmTzm/L9IYYbUncaR
3T3WbsxtXYqX8YB4EsQ8hvRYChCOn6qb14Kzru1LAwTeWe48sSESDpfR8NoNKj1WS1n+za9fLGhE
kSKRr6zYh7iet9rRMvd5fyq9l2x5V8gaDN7myCZXyF43/avnjX5MdZs5P5nzXk2PTOVgLvbMp9P0
2zpO6zyAwnRSgKOmbDO43VrwahYpJp6JozZivIpD6WY1/4T8mrJIVscd0YOoErkIOLDU4aQjn26a
Eg4XjGHbekQNMLAjqcICf8AIp6olV/1VItX5MxGplNGk7Uz76qkRmpUXyzmxH6N8wU5PxKf541Er
kQ68Htv2tSNXJSaOZ27bbQgCvQB1ZVHVEKL+LG91XwTb2uOQMbH5gb4OPhXN16Hx4UrS72fVXjmQ
H000uCLrGlFOE3NAEXKqWnvbB1f5e9HlIVCbi2Lj8cJ7PKMdewh+vbL54aXgh+oFpBtRSaoXFgcZ
KNsebfGKgeql9N6gQixsZgniYmDeYNyPeai1WaaGRF4U8NMWBrWUIXK8ajemHQKLlQkPNvGAaQJJ
B3Q9drsazQy+AwV+faHxdqX7PHJcNtab1X3gkePZqpCxRQTCCPwVLa9f6iav5bv0EN5MjhShpMkD
3cmqU065DLJxD+K1j7xPOwjvmxbbEF8EvwVIMdEV5OzN3D47IEhh7oACjS2nTaUhJzIwf0HIEi2I
oEHh7eHvsSkn0HDhN2VQu8UbVeclmHSR69A+T8fZQ3zEdJNZvY7mkYjymsJQYTKK9qKijBVpb1Ns
0xgaE8zwFl083CFkM8gDRufq1uuZwZFrx2vvkX+f92Gbn/wgQkQEbzXHnxaEJ1CGfDM2dZJ4RjCs
C9CTP3QATF1GVeqc76gVFEa22COyxlmz11Ul3ci3q82IDm1kKK9MxdOiN08xW9M2q31YJdSvz56C
ubVnnd/fJEdIskJc5h90jiwePVwcOaE2IoinLurROOudswq85tr07xQYsudj+VflvxKPYqlbefA1
/g7exPyD00XufV3f5dWEE5WWladZJqMW+ctLwZI/u+heym5BbY7SL3Of6tekySjkuKGml0Z/Mu1L
bOf4+HwkQ9vernCQ06zk7OgzQJ2o1jIC6g4s7xkh0v3IlFggcDLZlrE63gBkGxRKTCeJDW6CV2QQ
OVtUpmqTfuiZ7coAwUDOM1vwnxT9NKLyAXXZGVAx2BmME6IIzUGCo5y0REcP9EoPQNmCAwpaspwT
KE4Kp1rrTXWWbjr5mWjT6NvOcqNK7kZ5D6IGtebIExcSdBA0JROgaF/CC5YHBc9WiS1WsNQo3Ps6
32IxFRwCVRHfP/8/1rMusyaFWoUzXTWwVjtrETXELfMTVjNcmng6PO5fWTfJpLVXaaR4GEvYeAEf
A63/Jqyv1G9bsD/gJkBxLUDdL7yCtnkfdhfCEaS5Jsx4VTDJ5esX50GaQc9g3PfdffTP2q2M14Ck
PpYP4xa+hd/DR/7t/S4fqLu1m3Obn+fn4bK84GL8XH7if+NT8Bq8uq/Ly/ikf7nP1af+xpzitBpu
H/15euHztz/p+NVPeoc4uiMd7zN4NV4qlo9M/5hjk1zyTiuAjt7lNP8UbsXb8OZe0U89E3LzNf4u
T8VP9d6BqVkHr+HX9EKN+MLOKbmTH1FBP3+hFuPfxCcZrO1Pfd2cwJtuxx3TspOzz/hPv+t3Fv97
PpqfBCWFd8279UEEg+9+Lsy1I/kf97E11ornsCH8V6cMIuorHysyiYOycTb0dZt4S/rItnvqT5kP
6u1nOqJZOTkn5V2Kb5BhdFRfwT2CylW6yTfJ+j+ezmM5bmSJol+ECHizZXvL7iabboOgaOC9x9e/
k5yIt9FII7ENUKjKvHkNAqMFNk5be/cQbbwbhdcx3YGLHMe1uTe2xanc0oo/DGuC6B6JnTsXR/3J
vmDTuS42zmY6Eld4RqN2sLbOut8lt+SMSPIcrZstypcN7JYF8fOH7BTsnVtxrLc0Qh8IMRfvzfJy
uxw7PsGr/UAYClZ5HEWLZhmfMag9p2dsezbFztorG+Q3yFMfvI2zxxRz0x3Dg7qcdvVCfygu9QZC
3Lo69itrD+lhOS2xHdipRzhLt+hS7eIH3JJJ1oN4mp+npb5MlsVap9ndtgulWVsMYWYK7wTzBgQ+
QK46c6k0bWkpIQ7zJDfqqxr+G0WfMy6dSoV25D9UsvOEB5eHgCxRC1sAw8xWuv/s2yfDBJdRlIeK
lnzyuZfuAqENnJ6Zo6gqV0AjM+m5TjRt+wngkzntgKhtjvJV67ESKRrwfHaVnw62hB8B/bEYZ055
PA/94N2JvgCp+D1nIS4XnUruKAeHt6umH6BfTreUXT5E/Scq0xmyodIxyHVWYkBBSaRk2AaTTYzN
J956v5UBu4k988FlWlWY+WWsnHBZBOk38ZpVDizZZrAXRo3KPfoHEvGQYjNkCJ3Lts+5Rk/MuBct
1YPICQq/fSydYQdXHv4BMB6Qr+8hnIZBPc4nFI7AMgeVnQKf9lXfquyjTNrUb2lueU0b7wmUfbDn
847BO5Y/sGN0NvQIJQVRRVVEebJK9TfPHuj7bRn9x4gixm7va1cqlQcbepWFh3SqXxrzWhBjUSPb
ISOn4bwKyapszA9BXDjrcQVbStB7dvOocwu80kEBYDr2KvBlnSFfoLIZ0Yu1GwNZFYO5rlcYqKOL
6TDwsP92OAOlAsctm1rj4sRrYdGFOKE3g2eW1t5OFy7YXAFFf/6xfgyDsKp0X093kVUCdVqYf3A3
qxRYHLV7t1DjF5OHmugurlEABBc09mutu09mlpP2eXN7iBgkhQHWPagGxKP6auIx3hb5Y6TqSNDS
VYACuXC+GqZxVXLWjM8W0Ez1mFaGd78h1TSEaZ/9MlUWwUIzjs/s4whplwptCmnND0GIlcdX0oFF
D3sGzBgp/tmdpLBHC/i/NEe2+eu4LqDDU054nr2eAOox6Or7O2A/rmImVS1QaU55WWJiLJ+yOTVq
JS7hTzFIEpoQOkoD8MQCkNCFWEQFRmiJAiV2NrBXh8Qe4q09mcuyOLC876P/plEpCTQg7Y9v7Tx6
KzDqnJDfrnkqgu2sYRyvkM3p/VI/qjCnA5ysS2RckZnv4EhRaSrqPw4xxbWwIfhEVs/D4CycVgGZ
w+CqO/fpeOswf5TmOLvmBAu2WD7EwV6EJ6gjdB0n1gRYOY+PfAtOyIpErzKBQRJOW5KrAMD2jmjC
nBcuLF89kDqg/UAYEDJrN3/i5lJGCgUdTDrKqZCfxIg8N7FGZJSr/prAEXmgnHDpkrjgvhkXRlGc
mVtpxYsoYkU3rJHXPG0chDSNe5kZXSGRaO2TqZXrji5EDl9FMxAHEzkNzIkTLslNSnaVhECaHidI
PsBGNOvkgYiZWFsQQYn787gsXQDbB4hZaEJRdSegO8poEEHYrL3a2rvNQqEjNpqbaMhc+gQEeyvH
xDfkmpj//G5Tgyybd4eDEomM9THmBkqFeFuo57bFRizf1Dj24K4lfs24Yg2oR2gnHG1javCY0iuP
kspeVIKejLgocgGLhCljt83RY1vSGmPk6JpguMGv11P3duRtI5tK8Zi1VxainJJNfK+VcLu5My68
ab95mVFFZUG1cNkfTJOy0832qJ1Yrj6aKbxBD7C1gagJwpMkF1ID2C8qsJaJkevQ7lmtWb0NlHXD
Sg9euvRNUDczBXgpCcKDdDJDlyP3oeRCyV4ic1/4F8z4uKWQomTp2Sxzanj26FgyDKinZRKDexJm
Vitd2c7TuXRClLKkF2EYrpvKHQ0yPk3KboJOoWeXkFZRgfpGhxL2+o6Q1GMw4s5drLgaKW7vbYnY
s7smWXKtAyYGjsZQk8TUzmSD3ZXUZTnUvQnXiu2cjm+53z1U3kwFnibX0c0/YAoAhiKOVNWvvK4f
6auxxkQbVJlQOoi/BRrC2z3A9UmMEUKlfIE/U84dfrcQGRloQZfNnZqct5R1gCr7U+t/x1RZ+zxf
kGjgp+0bChFdvzp4fqiAQz3+sHNTM6p1ecI8LHjsH2ck6+FVi0uY+NpijhGGks1tZwiGINW0WrLv
Tfa6dFyK9GWkmGzIzxnsSw4HaXBzomS5gGFz9fIX2YJFUFjo46qNqcfwIErAg+hGZwRXNmrFjl7S
GspDj9y6Z1yGQU0zVgtjzD+4lIzcmldUQelwl+eA33WTA+dvLyPTlHDAtr30GsMoTeqU8h8Tt00Z
2rcQVnI5pR8urZ3Y/XYqEA1kRLaXDBwJcldg4brFwFXrIMq5O82oidaCHgTSZfEv/SnHAXtFexTj
QDmQk4xNsc6wgK1J515i/DyNP7SYKE838qxnFsNaCDrhrG2yoEwgs/F4VmiK0orBAETHUDzFCzh7
qYP9XbPRk3TVC6BPG8bgVAUUmD/5KCagibTsg0PkFWP+kmdJbPIKiOF4zyjLOvnpG3xyYOckuYkL
aPpcRDCLY6D/XI4vmxG1yStUQ3GOnXTr5sBm7NxDVso5N8NhhQzIa1YouThDsYNej+67gIoQpPF2
IAm0WrExqGucsTE5ONXap1iUJTB+h5ayKl6x+VneHV8kA9v8TPnmQZgZdSMqS0U5CrtTV/UjD6J8
21wYkjyQLWpBLf0e56sHDaZEdZbZbCtcgCo7+slnwBYfE3aYWuBd93lgbjVhRucXD0NnPegBTN7o
ZTKUtQ2YxcEW4eYX2T9yinO0y0WTyINSQf/WPiZSkETNygDrp0EMVWVlXP7qpzTb20yWR8RXBvdb
NFgjXVzPDqtdafcJLlPRk/C7NKnpyNBXC8BqwkO8J/Wws6ZHc26WwSbkp8f0q0+WanONPHfVNBRJ
aInEcN1d9tBxFIKoMXPN9h6dQF4TcdzCJHP8rdxMTjwH6zDRjTlEoxCX3ESHOUbAYmBhXsChwLGQ
KV1LPmK8yfz6l2RBM8J8ymJ4iW19ZVvLem6PKW4I0nNTUqnqsxWTrjfdMxsxcWTQB6c7BuvrpnVP
Gb3dRKun2rvQQNI+sZcavQ9rD5QwmmTTD9VuJatFTbpVXZYbujbvUBLnElMjBpLVjFRXGKsMRDoY
uFwX58UbiUzkYZOLNfOD8t+EhewgcY08+JMvvHKd06mL1cjLOAv8t48YmKkdl61V0FJwfYpPZ/QA
xOGuTDy1GA8hX1wWlItIeYB9fesrcLeaER1qmoJhQNkPJqrRFAB3yzqCPogGq4f6hlSSXOOKqYgf
fAJaAUWbOkaYfr72OI6acVrIc8sscitP0gxtKoNFG8CuzHEbDIz4OVX6J8f2j+JflwefAAH3Sodd
hm8CkBy3S7OPxfRnprOK2aw06NN++pjBzeWBDjzo/QU0uJcQUB+PFgacy1kFFqQ0ku1n4VosXaxL
hrtUKjESFcApWQUKgTd3TmuHDCv0FgpTNb/eFYxVGFFXnPeSO2re2XMuI4YBmvNSMkcmw2kdMsOY
U9xNmbXnxsjokV0PdEGrr+AkCdBoN99KzNBkhKPoRx8ZRReQmVbVj1kg9D3lWlsEzYArv6VmtlRA
tjCnQBlJBiPAP8cFks5P7OfkUFcMQtF3PQGnGaGCJqM413p2/A3JbGvCUeY0WdddcXDq9hHZmrNJ
d5NOLqT+iGTe08/QvKIA5lY6PsKG9fhU9H3sq9IcQjuGYbfCdxOPrdpvTx1Gt2nI9xgo4WipnLg7
NB2y4xvZeC8ZqZ9N961PjyTyFfmTN+IkxDbHNyHaaJvNW33eieXfXywuwBAGzxW9JSy4AT0AijdT
8j+66IF3LCgLoRUwk4iqF1tcZgBWx241OXS5BjipFHnpTS35otjiAyVWsN4nBdPfIb/VeDGW7vwY
DG+D9+qnzQk2VBrQXQaPZroh/YTQcST5wAkZqmAPHPETqUncc+zBGJGoKyRQQoKg88rh0FtggBVI
lM0MACM5cViTCkwDEvMXEGPkdAMeYrIS0ligPzEi3sM8tQwohC7AqM8mRY0l/EfFgC/hpq8GtDmh
OKgZ1sKRgwzHr/6l6K7yXF2Pxq/HdKX3W/lw0tfa0GyMCgW/5255civtk195Yx2yvYsfMPeIk5zs
ZPJQHIYr8JQxvxJNN1++MxwcLVAC8kKxmmL9g/iF/m1GIqu9jzDxCTuJiceWMMKgBZ+porfiQI+J
/fe37WDc4xwjzJDGUMGgDLiLiwOnwmdtgOaXzSnHlJYroaqf9K9MKTPvVTGiTYcIRYN95L0IMC1t
S8JBX83LPrIIRuKYRAHgeeMmCqYrGoIdGoUmfO+wKrNrdDEEj6F8S+Zv+dEZmouJUwhAUA3vrQ6G
4wTrHDTVCSZCuqxDpd3r+ODlxlM2KZvW+82IHEhgnxtU/FhvOnF+cMeVofVrn4HSUGs7X4+YwULh
xZScwSNIqMLuma0H7MzGo1Z3D+ldN7ZcWFgjgOgtgt0GFpA99HApg5UeKEcja15oaML4RXxg/bhE
x2BQsaslVKanur6rFK9eNJ8LT/2OpgRWO6wy+KhEoB8qxXti2SCEfZdzNOjJ0YrPznBlDyyVY0y5
ltUwMz/yFrjnrCG2wkp9ERMBrjVv3VScWI8ldT20GcvymfORa49tOi29Of+rbeR5GOcbvbE1weCG
32H8qhosQbFFyeOD8SiLu67f1JJs6FZfuN5rCnm8SH5lgTRlsGphT5YjxMH8s9PuWECsm5l7vbdd
/1R/ISRLzKvB/jmNDPywA9XCz5gZtdlPMNZxpcw/S9tbBp7y4BEtiX/+JUHHCk6UWN6mbfqNTXBC
xeYzQwdLGDBoIoL0lXWut7vG7A+Omp8Rjchrqx1mTx6xvT3Hm4k3BCKC+LNgXlGav24foTYGPIA6
iG+W5euo8yp4e926YGgV2uGh9b6Hv5NhKf6PWWFuNI2bLFAylAgovKm4bTNsT2IPos0eT4cy2Mv5
E3vBrrGIJ2uag1P+itWdmlRY9wtkG8BQcUiouMyDy2oCXPSYSbU+JBGXeJto4cI4Km6MtdLHv6qd
WSMcUSRHAgct3BpIG49wtfbW7fSYMeUwk6ObwMRSEXijBlTwUUDBqepwcSmFUoTdNvrRjuXv2h5a
JKj/4bm33nsP+kuvI+AJkSYUKwoq1/fZ0M4dBHJ1UJmT0gI241rL2PjceWNiIu3MO6M4DxwjEwBd
FxlXPWJr1ht6DZrLeIZf1608g/a6CTFZRAwAJ0jRN06H2BmLAtyn7Ar5Vzcs8pGwBWpNq8JBL9HR
EWsPsQvQCdhcpOz38aIm/0vmnxS2rtSBBUk+dAL63YJVgUlwqt7TNNlHxs0eYM+rcEp/ssYl2r1a
haZ18aonK6ZMSdUl0Upu/zw5+tqj/UnC9C3tOox/XioaEoXTRD5SAru80FH5v7Y1+vVQzzaDh/wA
rz3Nfm/1CtfhEbkaOqNlYoaHiJ1UDbFXmc1H0/8RA6gsaVYJdA0vA3bBDy0xluPcPky2ssOhvEfY
N4TfI/9pmYE3ZOnmEORhZabURDDIGHeHGnFiIfk0b4H+7XBZa4vDrMd7auxoofFtrClpjWmB0QWB
5AYHnQPjWDpZG64gGEWGiC5ANzaQ84cZC+ML1XFXmv6Mm0A8/4vCO0xPiHvFeuqqXYAEOkPnNJc0
esa8DV/7iqR4O9lO+ePUMfmfbHBR75RgY9hjfzX3yyyj1PaDt6kMYa3H5yG/+5xqENyWY/4yd5jR
1Wy8SQE4IHqd+iaM59RrSJgs14y/bah+nTkua187GC7J0X2ymof23uRwR5qYGfAvrh6Fyfy7AThg
meS6tZhxctJj+zy0MhPk26Fy7p+b4Gv2rVWUQpJpsRtliWXmGxtrVmkP9Df9Zzwqi6RcW8F4jkdc
Qsz8OvbfMwnrjPBKJk1EsohpulgZ0GalJWwyHYe/Cc2nFW1V6JiTccvx0S67B9v7MaZ/Ahng/iCf
ogr1BYacX2Z5DalbADNqbD/VBgaXd4ZnODcavgUfmCeJDccEA9SmnRtruKMh2DO8lYZ1ZNCszjN2
BT2Ub2XTRahOGW+w/daQyKw9VXdkODv8B41uenwPnTcHACSLvmHC5GLENejY3DKio771k2A5+8Ud
iA8LFnicKzIOFSDeLlEPNLd91RykoA05QzwjWJuXtOZ4hcwk7Zt8+kxqFL1DCaHdMBEiByRHr77n
u5W9cVa4icykDHbu3mhW2M/bd2rynQONS8PiNamoEu12obn5WjAQLzIf895eia+k4KgR8ytX7I5w
J4ePKJxFjxLZof7NmT4GA/5fG2kdaYyXUZKfctqoqu2ZWDMLr/wd5gsjgRzWJWL8ShhEA9jQzJi2
+eOyNZzPoFn7IKstgE4RL6f8aNUMIiH0UXb9WZSAaHLLVlQV4E1kuXKli0/ZXmcYWnT4DiCWY+y5
pYD6i4BmSO7nxHyiAKwLuL06FrzqLq9eAMhM7qMVJsskfxxvTYzRHTQ8lUK8YcAw1e5Rx9k/Tp8T
8o6hxpKAF4bpd+3mxJOAiBrNEQQIGzEt59dsy6404c3a8jYV5MGByWhJYRA+zhj5DLooPmgPorNH
A0tyQAYg5DETxyQxmw7VhAU3de1IigATy1oFSqABLOTgh8+ROcVHgm8yja7AtW7oRIxftXShsSrN
lYWhZY9mxEliLu+HVM3fTrcDma2cbRYDaLfYIDXtRgG0NpRmqcP50wIIMFyaxsMZJuy3FjE/QLOC
mTRau0PTW+lnv3zzsASE+GwzJrXBQyzsEEO0agWiDLJJF9KZSR2o0yWmCF/4iBFj/byH0gcgAl7C
iwKfGuBEGuRU9WQBWaSueLcvEJsTD3vzWibJ0V4o1d5KtcetWAxXzOpAnWnfGIigie12MZQR+rLA
pk8CQK4xV9Zx1VfsF2pAslIOSswL2Xb0FMGSrDz9pnfoiKnigZmRGN+kr2eIsmrUEc86FSgMyYfP
2H9wtq6ToztdZR3uGQkPI64nQKUQIOpV4VSveGIyPQpXolROvGxjzcO60oHmGWWkLmEsXAEgh4qx
qBOdJP1CHAy6ANSPB1SKd6nO8Q1SIHiUBegku0lmP0Ina+sfwx+OTWptoKSvpRa2IKmlnEcQlzi/
Fo1JW+82310Wr9Pa3cw4GfSDu5H7UbKlmbkGvIYMlIrDZ9oRVdoqPvZu9VJ5Z9e/+AyGJmgGmLsx
ltkVWM+U/ryxA/hU7ktuFRBRAWrnfJUFXzoSGUghLlUPjamYlHeBhs7ohIdf5ODq2297a8IkDivf
FniStwxWLsPssv3E5ZAGBcHUOtwMhDaVirbs8bvyEsyt+98BxgOVeBs1V9Pzl5ER7tFsqwqhWboP
C/QxVeCpgaVqun4IItJDcFbR9INeU55ggjQHIJjwGsh9TCuGOuE25zaN7hVg3rPFUheGAk9+gyKT
6ijrNtLrmyBO9r3r8PP764DxWlhlBsbQxVkWmDDZKugmCti9TCDqU1whqnRGArIwbKCCmWsV7dtJ
n97x064il3Pv1/aoFOD46mR7WcZyQGXtU8I0kDXoQHyyabRTHcIMKoRHxosigMz6dtHMM18Jj705
2crqkLEZsyktoIrNimWa/IDkiEog8mF1ax+yyCFnNsY9096h5vz1ePFeQKa/UhGUatCxOyji9RAb
u2guXktzm2CSqNELkM2RQYe8NwBZNP60gVS97fjpvwmaZ9Of/j3GdfSUmsbad6eLpVLHqawBhh4M
fMr5A80uTMkNX6HrDfTcHIKajtmLtshROT1FvvkRYMinMzJOCbBD32lxT/uTR6aGjqZLQ/yc6L9g
VPXwK6AzVGIIUWroImFmRAVaDLeHRml69zA9Hpjn+/lAYKC3jKBBZmTuTE91ewUrAD7ekLNCxRVA
x2r9p2wIVyOSaKUfPysQ1HII12IVKcNZgVbagprWKNkqcH7iPuNGspM6z8A/6mLjm1kMxWMAgul2
4MuQpXJOb4ciguwLhkq8ZSOu/xE+P5SfSDzhbYDBJrgZGxHkWlMB6SI/4dVv0ZW2J5lxlgCFUF1A
0cUuElzarZQVZ4SsNS6nHRIfAE8tI73W2I129xDMmPpD1tc/0ildzX7wVBrhsSnRzRa/Lt/fj9Vj
1c4LZcouY8bkAHakXl50l+Hv3jC8d6niJt19hFh/6lGUsrVvZGsfOTosytsu/sHrlpDrDxt9et3n
a6lfgNAXHcpUGztXrd7qsKAHIDt3qDaj81MC0rDO2xiL69LeQnGOnFUQdPjhfmANxT7EcRqAM9n6
gqnJOvI/u8h8iOL4Iii/l/2W3b3SaKVL0uKtdxcOFBFjUbXFlRVKI9bLFYaeqE0b69jCHXD2FVx7
rJlgX89L2HrblmYibDPGi89N/EWJN+fuugFx0bD1sSCeAPCOJSJXKcobKQCE7WPhPNQRbFJUxalD
GkSFhtwSX4zCna4VG5LDbukC/XEI2yw+P2H9cC46fSVcU47RqcwuVvwFlOe4LwETQBiwygqCzzfv
kg/NQQ/unILigOrgAX3N4Sl1bE36b4WxwqB84F7PnQm9fIdaBTR/xmiffEVngNyU4VbJDM3lXSsS
okILRRi1vJ90r7ZrXlz2QiA3GiZeYaSNxvZ+cnEF3bXar6BcPAmSKiC3huwD4+yi3e2baVvBxWH2
VM4hewxWZvgj2O42yMrd6PobG4EKahEnPwl2Tktf0dGmlI3zeOidH21geliQDMi3F65CSG039Hyx
X50HbYgZM8wPgk361byi25WaS/5NK8aPJDLwaejXoWK5/x9GNtOdy0C9MwXBiVj6C2WtVLhSR7Aj
crPi+W7zINXtYYqc94CVwNhWGsee80aq+R4Apgo6qpc3GSikxfwAooXLz5/qYtin9Y8LadvTn03c
Oxug7Si5cwqZegOwlCyp8cR507BeQsJlBvhj7tUL1VPM2aP7nMzMz6S456hgDOql5tbBsUx9Vphh
9Qi+peCt/41UG1RwVrZhzokOk5kOReUwIv9iBDITF5zw4Rog98TPt2mlbH21Ay6BHtz/Y1guZV/L
VOKvZ38JSioUamQp1eVn6V80vUWG6W5kBNSxyMltkGLeYFrjQZH5OfblRaoF6aswwKD9+/PR9PUj
0WtfAfWLpuOwAAdriBv+ivwgtpqxi9bU/rQjgPCyk8HXHyIqXnCfnoPnz4LaOBkU/0q/R3YAAIA7
RXU33CsYD3EuUHUS6+L6N9nVOqtBf1EvhQwqS4gahW20/FHtAev148ygDILPyCSVXc+DYqdFuKdJ
IyNjPXzt2g7JGXeDLyxDhTjBQK++tgb4EsUbVXdk2juDom9KdK4QQnQeXIYSuMkBy0LbBBwutGvC
KUEHQCEZPxnCYwWnedcIAmHcj/JmHqDoK5s4JxSWTim4KxyqUsfrfCXG0y1KmuHeu/ESQozQGPAR
ltvB5sJHaehuMgq8lJBbnk97KG9+fh6BaSe4/VxAuWh2+Ztjy5PTfXgkfUEFwGfvAzYrbzFiXxSo
xT7lyw6Nt9XgryZTtJYoquBXde6ZcRjSLxkOF2otlKB5/JHlqBSUzCbUQ8SCGKty06AlMjS+Z0zy
EhY5eXwkYkhvdbIQjUUDF4bbwNGUM5vw+wHVHYEP2VXDgIQTsKCGbSvJUN5UMU6LSsgxdXN53rTh
pcEklvixAfKVp9zLGfgcT5fVCJJB/BPtXQJ5o5ID4yglFeBblvzE7Z76gYU0M4wbT56ffgY+3SPn
C18vhWfK7oiTLIfWFFN8FcxgiQFHT11meOBIXLx24AB0SGgrRjo/xtwWsqm52jkd5IAAYVyDRyQ7
TMKwfupYKNHnlKMIaD6ayMWPHxAXgEaGyWZ4tjlQpih5uCmASS7dBZ+R72ZDkABK+CzBBktuPp6A
HEqEgatXWceC2ECjCZmlGMNPU9zkIReP775F9MXcWVKl0GfLlqZQelquddExrSYwUJy85WnS/aW4
IOYIRQ012bPpgsGzKnjahjhYFky+vedA/eAICk5NMD54XButgzWjMzzyNnjDVnDy2YxaGXSUS9I6
TKRIVFEUDVMQY1ecv1jKpfOgxDnst48yMwcnXSoMDmdujB8cEorg3P1xEvMhvsgEHTHXDJwdkEqB
jV3w4iHUUvoXslIZfBG+iNhWCifUJErbrwIaeGJ6aBganQRdACPTx3Bx0wwb5hmcg0aMwRfXG5UJ
TmIBiDzzKy4if1XKAM999KYv3Ler3zS8iSyIYbVMqKocY5PXAArvFExr4US5kHl050VaDI3IZ0s1
d6PB8077Lf7r+J+6TrKwM3XlBclx1He4CMG1CnB+nHsImpQq8KJjJLBdGK87OMvuPJBmf2XfltvJ
AFKj1xIuUIjy33HecL6j7+SUDTAfLWfnZhEMODgLHOXjs1yXydDPZaLiNnPFUphfxYy1HXzScbQV
Ym8XUwB1tC+tB+LGDHe0YHRycOlszRULvftoPe3I9sJN5AnLrXzblJOQoriDbZsvHGmfEXrDvuVf
qR7dLt9I45EHTaeDTyL1wvReihnbJoPRiJeqxbSmbtlGsHxiZA+OEf1oWJtOMaMpqhvSV0tot79h
c5Yaswl2efOK/KrL4HmaVyn1ecmgFEYzzhQfOWQDZ+8bR9a7qBiGnjOQdHfEV6gLHNl1sl8jQskM
K9z79cx04Yzcat6cAzSdKEGqZm009y4wT12LumDDAqrJ7VFwxLJnlkz+iXWEfDuT41R1LrKjhLBi
YXaZPJ1MSUvFgKiPVg8XJJjrFk4JITscztRG7myUSTgMQhDhkiDMiWoOWj5cyXE00uKDbydjBk9p
UypLm3g7wF24aHtPjW/yuPe/jRVtygyYmrgQGODQpGD6+5SBs9mfVcJhdWuU/2tBV2WPJgQKmswN
RpmfrwZOlYCZP+R8DrOIAEqkvDUaxwrAUI4fqD/wQnrGa5QrUnXxLjSVKkStnsOaP7HhErgHIfEF
Phh1woiXpbDxuC0M+SjheCf4kFLnBEFLtgd2upwJMoj1q+4orRnNcgZlQggcgr2M5m6HO0+hM2HY
/xFqBV60sYlhUGqOydbEdqA68bnEXZkv6IbNvoPxwwXuzY1AgVxc2c1maz/BE+Ce9fAIUpMqA+RE
ThvqZrffhcxo82RecxXNHSkd25mhvoCEHUOwMKqfpTlopnRZGjwcQBBgHnBT5rPCNE/4BLS4rX3t
lIh9z1wKeoNkFbc0ySdN4VY1bL0hd5YieLbYxvUPqY/bTFvQnNpjRh0ILtsuZt9IFzwRmB6Q58sR
awD0YRfpEGZZkFkbAI/DXagxqg9MfdEMv7ambwRCgpYwolR0fHOVQsmXFS+8TGb7A34VcwjpU/1o
kXhPG4gsOvpMYcWYCFAynha0MxxWCWNfGiS2cQ2VuEB4/NaBNn5kDJyKyoBnuUdEXs4bktmG9HcA
geyAO5qtT4I7ZugZLoDUJvJ857Bocv0F3qAKdtlcfToR2TnYV+OKfltQnQp/DVK6OU2tzj31FGVV
lmKCu4LhI2wwHe/g2ViIpE8Ro3bEHrCKXU6RIL/PUD7a+Itrz+YphRwgYpcwFNQRh9xkQ0EvJBAZ
4EE8wEgBKIOs4nykDHVj2Wt496Rz6bY++4xpDQMZQGWZ3Zskq8voV26BDEIN84lRaG6hMJa4CTY5
cuGlMFl41AciJgMxLi5GuFbI2pUtOwUvB5vFAXdmU1C4QhrVBOCFoFhyuPrpK7dD3tfhue7gmkIc
ETZY017L+p6WcIzgrMZIWeUnO+U9K8SF9KPAhhcCGS9VY1IgxGfhoygEW6DBxYPOheOSqOqytiFU
AFqEe/wim4AvMyCrR1/JKeJY1dJhAjhq3s3MueJOsWYAS/9FAjBgvNQHendEZLqMXPWMyZ4W7JJk
pwSiuSOWBTszNsXMXJtc38EuFo1XHkRYi+3bBuU02MB/IwEtH5Dj/gTKVsNoU5JoYp7eSNo/ZkUp
vKouyfZ00ia0bK6W7qHNlD0dxIhz2DWeJjxkOvefprxydNIA29RwBo4Nxbiu1PEVa4cMJEyLtpPC
Fv89sGOFrHxWHN9eWngsxKnEpWM2vXtDPapk4Qm0TQYmyUsHAQZbOpYDc7kxJ//Fhmr6j7SnBVjz
HyErEfaC+SPge8ajRlU9TJi64AQAGUPRqowdDaYOY0bEa0G5ZolBWhaiiuVYG9Yc5ARZxuVwkoKU
P/UQJpR+h+AZBjREHDPH+T5DbLegtswx5s0Z51II4UyBvak89W4b7jomRDrDAVINs9+Eog+RZ0a7
DZAq9CcOiBuc6Vxwe7ospKK6mm21mOlaLkICJk97R/mZ3eTvgWqA51MqqQkjeRYJs17GAA+WcmuB
aAe8apE/oPmK8K+BCaSg6+8RMQiznnVrccIM+TkfyYLJbjY7dkp5zvv8mYEkP6TLL4VSb9B/+eSb
vFb4280x/hTo0+IX+tUOWxdm8SveOmhOBWVToSwtLrFwOGWvY+4CNV0urbz3MINJQkGaGXgNpwKL
KeYqOyxM0IemYheGUofjugRvEgIczP4HSh2eRJO2TIB7qhH3UsWU0/gi2Ygn8ifb8ySYnbMNwlji
nEokB2rLYI+PBgjPkUTVSD/EOWpGK6GFxxKsA0XR7b5SHnyqHCFUwaGiu6MT4LijfRagH0SAJgsA
ROAlJ34us2Sj1P5ODnzf3dLraMN49C/tRGce1J+O3uwKGq3ce05ia6XgFjR3DgF0zkMJjEtfSn0l
NUvW91gbqozpzS0jn5B/0NbRJcqhGWCG28lSHfiXuDm729pL/s0MnUECKNnn0SHmbWKaCnGXA3bt
kwXaJwwePExQCrWnaaLpQbuow4f3rYwOulm3Ho+DeZ+Gfh8gw+wVkm7I2lnOPMYlYwjoU23T7Rqj
Pst4rAObZ4Sr36XJVwc2SOHAsVEkLnXw8FbEFYl06hFe+DjgJjfnjL+DbZ3Ya3eNLu3U2dkvdik/
snLkaArU4RTbtF+Va3A+pvlijPt/qhpuvcTZGIBNrEr8wyhtcrpjZqiZNI62DzwQqtJm1QriZP2T
PYBYkyU4hJ5hkjefLBDYgBslbD21mPF+izGbPgu70AMUExTEgBOdYvJkKkw23OYggJ08P1SQm9J5
n4d0G4RfVQkjoJqlb5C2GBkOdk4oGrm1bNQ2a1qKc7U0TUhsTILTfRJ8dCNu3YjLI/AkuO6P1tB+
DkECpDmSF3bnjKJV5QygtIcfqnTje0afnbcUlGyxcniOHNBe6xJvAhoFDAWtnnXMYiSNDsB7TH+1
oj338AFZo1Be3thoOOgdtrAYHk7F4ugojgZPW8ulcEVoG5lLo18VVCDm5CJIY5TQBe26De1rUKFW
SEzJVV5bVv9sEs5l5d0Fw5EdNbFASI3Vgl5C041TkkwvNtz51qQuYJeXxpJ7IQUH6KCZRq9U3zW0
RN7F8+JlpPXfsRUsO9fGGCF+aF0CymBJYN7h+wRU0+9z4KU3ISlnvXlEKXvgoUPoMVnduR2YifAq
g+IcpNYWKNY2/H1uI3xpWQ0Tx2x3TnIATqZCDDfA7Rh+fSXaDbidETVYdLht21ORYN8BuV/juvZ3
0RIMaCTyFCvgOn3rsJbCtBouMKFFo7sK8+ni+e8up4c9vQsi1HsdIKuBSSZZfF0IpA6zEnv3hgyd
Zyr82H3Spq12IB1H6zeFb+yCTsGCTf03VvEqY0Lm0PQNA+br/PW0x7U7K+Jj7vA09SeTRCaPZUTE
WoHsOrv+QRQI6pDlgGmopB2A4pnmPqEacly4MwFDx3ojw4aMJZN1fBfVh6r2mQRX4csxmsGdtn7E
/F+rPwx2BtpW4nEx6nA1RL0YqCXxQzdQW4pYpvj0s1/I6hwM/FEKE4NSIWNEFjKCGutD0HH4JQVt
DATBuHuXyZmvVDG8wk9NJZ7L/C0I1qiGdRKg62v/6ykKChnqZpXQMQ7GrmDWER4Ea/zb/DjTxv+x
dB7LjWs5GH4iVjGHrZUlS7Jky2nDcjsw58ynnw+6s5qavt0O1OEB8CdoC7oYQQkYrgW5BKOSaY/5
Ex1eN6cYbCuaJRaexT7rNAOW5bA5EwBEcF8it0k7wdEejcFD4TzJ5Slck16ybYcPzfSbzUA/IWiT
rcRbuxgefLi3VMTu9QtDRl1BgLO93obFIC23Ui302MSW4U2mWTERRjWgh42O4+14vwOMy0j4jMOc
AISmQF4j5gVzbrlA+KRK5zPiEYAfhR1cDcy3SiqYK+CPGe/8aW3YCftKn8ywPVnQGsAbcfyVTNkh
SlENu6TWNcfQQevFSB3DWwKNUZGRaFCCwFEqHHXFcDGt70GcytWNyaYn+cDFYxCX4Z4XgJ65gVcH
PhJgrUmvQgbI1E3RQpduWS56pY28LUnqkshNXIqs/mExGTh5sfac/GIReoIMWW02LTixh8vcyEUy
/9WJZolCXyAqxs7RvzpYdNBYyMDT0mHQOuXgNxTKaQj4f7j8syujkhoDYOs9UlDWJscXrBvXHqCj
4Josi/6f/C/vvMy0Aj+ZuA+kWUionQ01kJcVwqwOb50EOZArQ0nKRusqpEiXJFvhqrh77ThdtqVB
dAfPITBf6ZVePc1ftc6eR8b1qU7IOeEEZ3M/6ezqBYGYfoWSlNl4ZIXBSMKva3ULXfsqog8ROYcN
LiUo5RRHt/akl1jawFT4LKIK2AWDLX5/pk9pJHlpw9ZbcxY4uEr4TY8fxldpdws2JjUe2V3qT29i
yM/IV2QJJZs48mXAvXnHH7wlI12ATESGA/FVU134mYkTg2YnYJph1ATScbmk5GRabrKazGQtIL5D
x0jjIaxgL90UyJNhTWeZy/hAmEAWgfYkk29TtEuXKMTBfS2QtQNDLCEhFqJxCGmCgBsGNjvIv9di
9oJzr5TFm8ZS+B4Kaqa1GlOPimo89CpcejMsdTyB/DoNIJn1WVZ7X8XZD5y9MPzg1QTA7UggtZX8
prg6zDHhUDjv+DE1DYCqUHe0P31FGpe6a3qHYC0dNRSZr6xEJxP9KncgWmcbXEOa0IlezU67TTOH
G13kZM6r4IBGquIiAArm/EaMPCoqDZl0g9eJjxPmpwMlG6sjcmymziCXPcr+euL3jpA+NhBxPdZO
+l3BnkH/rPmm8BrEiBwovc6NHZNe/yGgg/QUbXSyiDYWKt7VP1kBu8gnEBMelRwttXHXgsgOzbkj
6J8BESZJWFZSMyB+ufld7EkgJz0YQ0FclU/9GUnJ87vpYrTRo6CfAgDT38ZtITOtiLLZTCxKOzp3
dFQUWzT8JS5C6RV4DTNlfhRJjt985nAoErjEjJnRO3M1BczuiI60Wepd9IH4mxn1zrDTqqTjBnBc
ehht6M8GKUEevYLKtlewU51nGzR/KX9SDzpc2HcdVmt5/RnMdT5A2mgZJ2MtR67IAlGEdBO+WAYE
G5ljRJsnv42UEj3ptgkztYKUQQ+8nTH+2BQurL/A57Rvmc2ik/IniXtpoAVhk5+pRYYqsHtP/LTq
7NnVeWYpFE2Bn2yNAoQgItg8eZzq5n1ymM57clhKdzwM6gU4fyLYnOfdZuN7wRtlDsOqsE4Rh9ji
ugdMTJVNT7tbWuC68OeAl2IR7XB6/MmkyNso5gnHvDDWYTiJRvb0cbr5HXkWpxkhK+BJl57bnPxy
AFQPrkIAMeMmoo+xmahApCvQjsTjn/B0tIz+cHGCkzzZAYE4H0/M2c6Vm8j7Y4BHQB10RjLnyAEn
g8jXLha6NAtcPaTkB5T8e26V2i+JLhGcQ86URzPqn9p+wNJAADorECs9RPFSG89CbvKENey6nA8B
Aukg2fW8sY0fG2dxySGUO4T1OQJgtQ4NH/k80h+RHSIMeM82Zi413h0oKvBAc2CHZPDp4NbMrR0D
AW9aOvwidAboxd/fk+yPz5Y5d9DIwnei3Z1roGBaU3vSg3RRptGFutVwv6Jj4zJVkwK9tH4uufRH
DqyTeA/SP1Km5YTVU3TK8evLxANtICAZr1XEf0lpB/PgE3vTgsMkw5kh/b7K7jBwSn7EhM5J3gZ+
ASFzg1Rn/67zQmte4bHwXeNBtGgzvhrNHhEjuE8J3WXlKtBuJx2bTUFvHgAwiYjHIYIZJOX37kxm
3Kk9Jhs+496/cXU2xIdhwmhV1KsGOZ9m/Jb3BkZC5kTwBRo0n/OU0whyCG/iBDWifDcjFVsJT+DH
jMThbx6yQgtqIvoViEE8RvINuy+3QnUD306rjN+Hsbfm6emGj20ICwidfx3/E+iJqVtwApJEwr4+
juRFExnLZyLyEIF2jV8ZXMv+tTD/4om/qfdrJvEysFYh40fGOw2h0HvYXa3ianHmEvPLlxz8Sxse
222azWuptflxnD7FK00q9WdMh8HysBJN4BwRSUE9xkJudMWXIIi8ETJ8I9u2QeXI2VNuAi1HA2vE
cIB49drhLfC9EUh2drZzPV85UpgbwYdne9fz+xGRIsdLVZ0ls47VowRKLgMISZr4bA/0+eKvgooa
SCwyb9hwqNGWlrhohVZiFKYfIZ6tB77+j5omQtVkm053EjBGqoeL6FKAtULRnlCyiK6J3lv4R9Ck
wfAfhLqGxbaqP4dosZJWOj0M9St7IkAnAxB4SRUCJIj/5TAlIC1immU4V5HMIf9g9QOJ1SswlZos
X76Db9+U+VOPGAypPUIRFeBDNTJMsdY3bnTkfqX8hhHYuCY5dXvpdxAcRBQduLiCiVHXMYGPDzF3
UkwxEyaxhdCQ6cDizzibOTYx+B/HzjagChYVlod5//KCM5XGxg038X/hMQx40FSHFGygImmiI9CL
Nsn19SWvO9MB0aF52pWLSjvi52ii5NEo6oM/EUc+HBOst0q2c/RdKgaHZjvR4ri/co9kIMVsxF36
+IGEpvRw9lTogzgXIen69ELs62RJj7IU9aOBs0ppsp3gj1kJWk/OaAbk4NGwgjfWXHmcGgq8AG9t
5m6lkuA7uPOL/KZ0zeJIYG02myD4yGI2Iin+hlwdocL4TfQxeKbdHehy7HHeO/wlQS89kJnwP/i1
ogDj4Zryes8slFbquun0T9WAaeEmmEYynwBZpEHTVe2kdJJYUOrQKwyPPdHVOoGDRXCgyq4E66Yv
4voX/U07/DntU5kkm4JgJwqNECVyHlx+Wla+lX4gF81IVkD0GRGO0fotCuEIyBFRImBHvG/7asO7
Rc9Jw6wiZ+wN/LLRjrVIO2HM7UlfM9YQDC2mZFgQYDTBQ/nRBDYT6fJUb9kkgMzthZUDOCnwr3WI
RhsIx3vBw9WdkckCuArQqPPaN2dB/IDBJmQCYuyEgJNZSHTZMQtBeCjocGHazLFZtqH11nmXCpWC
2x1ol+QBk+QGwkzDlrAHMOG24C0WcNnBDlzn+Q+xxyy435iUN4DOZkTvSbvALi0EhUx+DDyk/vIG
Z7B2c0gB5lvyR1EXPNGpVGQjZbyIfrwJSAxpXm2+JXAQ4zpO205Wqkomq68OKyfSiIa5TJjOwZG9
cN6aoB+UxJIAEvmIakvdqERi8Az50AYDaRQL6uSperyppNmktBW3D0y5TDZZz1NN/qSpT7kKjdr8
EE0KkGxhob13jV+ha/jw0j8MtSF/n3UDPEn7F+pbhiiD83yDFBCZzB2S8T/wQPPNb+7Y3VOMa3kW
0GrSdVPAPbnkmpvF9kT6VAsRbO0/JdFrFf5lYCBgmsCJJtAzbZpVEL8W/bnEO47169jWR4Ue1NM/
hTpJxicBzqfJZLf4a6yxDwPcj1UnISelu8tgWYAOG/AL7+zWv6I1SeajqwZbs40PFfgMnzknS2Gw
J39j7fKOkocyJk9+o6yVwH7Ep8dSeFY63Pq5/M78P8enW4Q0g1Gz8s3c/A7gsYr3WIhDNPwTDA7B
VIuvtKldlm9++LO1FT5CYw9qjPKSyEuLuEb4J3npNXyUPWCA6JeXmYh4AcfrMdzei4L258SniS4t
afhAb1Iu76Oeuef/8ZAXgYNiGCuReFPJkj2oCMQqFIFikh2AHOcP24HsWogiJf2Tr9ngSuhHdGUE
zGlCT0px4TQldGgbw7rIA+0tfZF11pYgvQtrC4myPNLqTKDW0tGNsbrAiUq6INmXLOMiTqzEa8e/
cTm/VZgtfLyhqfEYj/dEC4BHzepWSUqgJWW7Jx5E5veKnUrkzHq0W6ODQ2A1sQpWyog020rJAhTv
Ju8qN4AltI2Znqm266beGOpnAbzjvEr8iFq86hMpvQAMdE9ozHXKL7d7rbyElvLF3FdDCChQlAYR
tyS6PiBwzvERmcZGaVYl9YqPA4+rnpIWyn1KvVWbq/AO3lBvUSUL45tq0VJTNIjE5zRWn0UhBLoe
3GTS/y9PBlrDPsOLVkij4rkV5z5EpGKGqIhQx2sIHto9AKdHm6OAkdCQCyorVVn+yOsCDhNzkL4J
23TZVST8od+xPjsooax/lbEto1FM/TMBlIizicjH//sl85dov8XmT//W67BFVFghZQz6bRvk30ZU
Gkm1FtpB3vbeCYR7CDw2OU/kUAIIg+aX1C655ogEsbkHkHKMIVY65jmCmjdSioRqF24nPmnKoWSb
SFMVb33pSxqIjVTRooAnKharfF3r2aHs9/L50bexyAxMx4TrESxrVke27VzQmgrMwtteu8M61jCX
A7WIEcQcsF0leCg5Vhlq6E4Dw9TJv3JwurXrnjwSYd/GPDj4II89XEzXf8m9IDNhjYDeaTua1Qem
xPDHithzbAKOP1b+mgcqXR+FpaueXeclDdUdC6CIq2So418wCTBVSR5Wncwb6fCEnCMNtKTTRvaY
ReVZPnNSt8RQUfPMhIXla7r1hacsM7RSsrlnCK8K4cNOzVVHzZlQhCe/tLcc36A1r4REYqqo11za
uum9FOTFEn4iQJSMlyogPlc/OgzNeUL9ZkHA3cVJCgiBfTTGfuclHx6LLwp+YTQhopoQpSM8oKJi
wmmWgEUZqEvFmGGx9YReJ3F5WQJAJvInQcM9f0aXCLDFkU+Dz4GHiHA66i4Rlxv1WEq1CAClPqZw
AvAONlcurbnUX1AuHKbkjN3lBNyjWvDWkw7vmhpZTRMZk/oSgE6Npye6j968kJgnTLPbPxYUVRtQ
LDOR9uvtl0CjQYNY4Uu4bAnkFRV6OT/yUCWzgGULg1G9GSQ4SONNkwx9SevYCCZLKgA3xVgTbZvx
OLyy/SVlmwvhG+OWS4ZcHr8a+lHeHng8EUMEHGKtNA8gmo3/wv2npMMTEg5QAi3ob9IkMGcJ6jIQ
iYXhYC0NBY1gZxvr+UdR0HdXkP7Wl3zwQgkKgqGRVlEUb7ziOmRAQbPIlCMDMf/N9qP3kDlIqJmu
AH1RjgrcLVyqKGU5KduQncANAvWuBTfihyZRh+hug94pD6pNDcdVQ1Da3NA2gIQQbRiLkKXGKyG9
MPmFLJCLgWysCha8D8+iBrRU58qN2NMWCd7DTxann1RVxHrF5J9lBNO4e517jJUHH9en+qoy2Jlw
jNp5NWPxE0uIYKSSe+W21RNEihBf0d0crR08a7zDehVgNf4NByQWzFZuI4SpXK93IXCc7cc6W0fI
WQe1vRgm8V/eQHYHmGO96SAPqpqQ/4vNsXNJkej9qzw0AQpyoavSmU7IX/rA7k3LlkcPrpPGKSQb
IcuGJSY0jN8o9gFvUGchcFWWBoVQbjP6MzH1kFggHbzB1aMWlJf8D8RUbooBwZAYvfGTLRVAcqvo
MTAHWCc3yCeDwJRXFQEE96zgJ5HzQr9BQBrgKDMnIdhMtZVDLDjNr9w6Rs4dzXxQ0/Sb41a3i8fC
zg7yrnDPSm8uM0CaNB8Vc4c3kCOCHTtCSVTFbCGlhOe3DnUXOy/XoCgCPEkaCzdBBLPCJQvIgsqM
35uunxACT81WosQgiEKpOCPp+/8JPP6xxQ6DGCAR0pJOmBAmrh4EhAACIl5yzf48Kt3SO87gkXIp
3717gc32xvggl9gMEEa3E0Ts5TEswBb0Q8HKAEMUAQJIcQBfX2fJmscgzQ457TsvKNCxAOoQr6fe
sV+lUPaNmh9FHxw8VCyw9TQiDBR3l7XmJQAy7fP3NHgsWRdgl9dq3FafVcP6cHj8SFOXYNFLQ0tR
kF80CnLecBhVanBXqmuBqwQOUcd6OxCyX9gvahM8RfTc7fhPLimN266M/9XDUbcIcGE3erORGKRA
Rzslnh6xsXD9wWDqaFUh1St2cKpBvDRGwNYbjYNSnW0kXk356gbVWt3qFQrIdl9oqNm3nCTqwITl
lB4lQmTBvGUHRAo13apV2AJez8mxEOcTt0kwmCfXjZgNqTxsDVyqHPi4ar4tXQa2Kntxwv5UE687
6sHJZkeTXYNU/VoYzfMUE9uk8aeJhKYjWF8T8dA7W9NCMaCHF2k1Kdh1Wz8nWEsq8tJM/SGHnWSp
2XSTCmnS5o02BzwL13W1o28YOejkVOkXaPqFrXsPDrC1U5a/gV4d+AGWyOxYCXZ1QdjuR6JY8Xve
y515K3PkvwzZoqhgJmc5D+UR7nJGDJeTrR79YzrgibqTeRoYZaUhFYV5HXC1sEo8zvNz4ozL5EON
0Mb5ZETscmjikg4xbgbmcxrl8TtsoXTqYiEzqhxRQc+UtmMzXroV0pZv4nvlTgp1iwsF5srkeYl+
LoNjKLhAtBSsR7vwSrg1wYR06RNuGCpa4f4OXX6YKUXR/K51efSg/qiJeVCNp4ql93Vur1TP3Ykq
XWMLgUBOmirWOZzJ916YZRnxp/S/cgsj/2Gyp9ORqBL0RqC4X7hDo5Q2gm1NIo9qLAJAsX7wKKgB
aEUQvcHJBcG9e5XrPWn7TefpKyPC8gQ1kWXKgzoRS1WggiqBk7rt4N8YPYTeIPuHTd9f/Rj9PzeR
AMYWoINZJUjqLQ0ow59R0diEJz44AYh8gDm1Z90TjVy5EeGaGhMXVywb+9gWv7j6HL5AZRH6Zo/5
jdiRuyYAEJUlPZJMMhfpplQ7wCQYLlWE33dKxrg4CilpzUVnt4XqKc9yPSkT0GfZe8+V6fYPkRWv
REeDKiiUER94zQEpYbgnvIHwdWhcvZbHA3eqNfonKjbROAJ/ijXC8j9TOmjiyDlzvdsjINLdH7kI
m8Z7FDBGkCputxHcPdAJgaentrFYkN7PjGmX9ZkrjFNZsKarDYiH4InqKA9o70SwYsQerha2dOd4
b1HQvPIjJkQoBH/b0SQl3OqfGMDhxAbsG3l4kTdqxoudog1k8ohA413ud4mmsbSfwF9FifkSA7qM
LZs9dFhlbeHYaAERukyfqpnu4TTF+mXyWCqhQQj6il9JTniN9T9N09d9lryUjr5K3kCcgcEN7xn4
0idegZFE7j6LbOsHj2MVZd0qBe4GwzHQNUmgNAVZ3g5kJDRhNoJEwqh2adWwwObdsqONQy5Y8kL9
lYZxYOa7a3M2sRNySJWrByoVAud66XSU6FOTEb0BQahZJMqhG9xyVxF3SX3NbDwe7ylejJyhPh9l
MQGb6ik6Re6sOlnrUMRvUI4HTUlOcaGhbOp9+j/nqRv6XGy6aH05EihLJ8imPHqU1AoRxlH2ZFiB
n82xb8gkIbc9dcwMSoKMjIUohmnJKYqBH+1VZRtyxcmwXIc2S7opGjBn/g1WirUbv2wZFmIyqEmc
mG64Lzqr3HL67vRO4CGZnG81hk8xcjowVPKFNHo518LFoG6GqdoCHaCwmvNrAU6GnE0HCxaMtSI6
XODHxtFoyAuCY9yLgGF5mD0bfL4mkaCiaSSpn3aPvH2arUrBYiV9DRoQmbjKP270ijBDAIzBtTZ0
bsCsQuwltvckhUt5KggIUXE28rJqcma5dRgEFcE/mxMd5qNRGltpraXhkklaCEdEaPIYBd/qTHBm
wKBk7iGdZLtB+0Wnlln+gpXuDDOMXfSxc3QIBvw+2t6yf4Xxk/jAGd2KnHAH3SmRQ9JXRVwfzcBe
E27YbKr2InQzYSU7rJhiNKD9lZ+foUeiNsH75JMN6fYdAoLufk0udM6QDFKCbhO9uoD8IYoK0vWc
EkM0+91xVH7VmOgVLre6015R36zF8+2OyTqgy5VyBAnG5su3JLFJ6gA8HrFu9R4hE9ULNKcgVUI2
04qJ8mAVdIQA/9mm/Y6kT/BufgSwBGKhPEjmoSdOYnpXuxGhz6cQ28Jsqv5LyJYQep0IRFok/iMJ
ER70Jw0Jq8lPXsVHydMGEmUjZ7BiIgoFkSg2OlMvigXuGcFau45m3z6PNmtJrCPMceNA/LJbCY6Q
spIAoKAKF0gPdY0CagM/K80T4zMWPdXQwOB9kfe77AF0smfmaLXAWCjKffVoM/F35IeKc0Ex/3Ao
zNa+g/QV9RSwvhCSMv7hU0ImymJixPs2G5ZAmH3sSj07745iZ/tPPu+y9w6eljep44l6cAssgcit
c2a9ibCPG4vJSvoouJCRVnoYahkPWTZ7gFxhtDQafyf8mIZjNeqrXYfHiA+j09DMAZbDVLJcfgZy
n7lHoFT4dZEYSGicqpcf8mZ0jrnE9sptQWEN+e0UNKj4Pkor/bbs6YKJXdBnU/1hCyr5JOhnqNKc
BzjMOiAym0fuW1jnN83U7wR2kcNepeGumpO1qjtEZg4bhWtWbCsjC3ZChnbWaGyjIF0lWbdVeNUN
0Nn6GJg5wRmrNtSQT/H29bC1mDp3SpdIp/fPqvVPt0nPVWNrYBXM0ni3+N2Mo/gk6RV5A1xUT4ox
butxgBxkuuKNNEW9Ys8bohAMjW3gMv+35dntccETyVXG1ttkh0uBt+Wz73CJWnZ5i/N5TU74Qe56
lmgLn9AYF0kVmFR9z/UhnVTLbx0kwRUNlYLFfakgaRCwD4uIyBxDzE9I/qoRoZ1KDZCygkpYSGCf
+BjAEKGxY5yLJp0KJJNPSZTPJfKNlYmKHtRHQlnFFVlOBuGkhJza2ofGJOqUBJagn7ZLMF/7VTo0
HDjSKYm7sY5n1jApzxRDjBrS+jgmtj5IBMU7QdFGWJljut1S8wi2Npby7wQz8Xxw8xkypVj4+bVB
Etvb9XKKn+r2AmnijO5Lh3NbRYuLiva1BsDQE/255zk3DrFdyZbgbEyjEyQV+kp2pvT6SfdP6ElE
iixvo0hME8jBjCCcYmvlySrxLmwVfOBgufaS7r9BW2dTuAwKb91RtvzixDYttUMTRwAv2oXJaQmG
RIduTawG56qMWYzIbI4mf1/Ap47mcxBB1TLZC8crnTMxURnCkRuPI+YiFUO6XF6ZR6+T6dxS0wDq
5K6FZPPgXacwfgpcF93QymG7keKQh92Y/sHWGDwEoqJ+GtnF+pcbNWLoa45ClqZG2oI2ilG4sqEU
vDHyMOwA3+i3jq8kBFNX1WRAHIXfD2sUfojDkj89+af07b4nlK5WrB+uIzwzqFsCYyZ8muYreDC+
PR+Zb3W3BSu8VpK3mvOTCrjuJCzsohgIIe3uKiIcBOU1EUOoE6QECzxhRsHiW01/LGEdUHbd6RW6
NBtPdQ9aM0UaU36zwpMQG/hUXfxReGWAdaQeGvWvBnFTpPnnBJY3AC7LwN9ivnKgOXVQViJryI44
xN5zUB6DbCRW7CgaXilxQS3aaAEfE9pEl1HAgxIvWDkfIq9hF7R+KwoyhOHaUVojQ0H5gH71bEmc
qjm+lYayjT3WsXrVxuYTMqinTRKv+ekSc9oxa9ihaCWDM7UnJwOQ1YbgsNYDkYpEKjg4ZEBKu+yA
eUGz+EEJAMu0DeiVm1wmsuQqjyVLCxAfGdi7lN3VBIsyi5bWtjY/HVjknHJcp97eg5PRQCLIMmKp
MkY7zX+smLGkQWvwaej6bgjM4+S2S4dxY4qst0KfoAEdOIrE2IlUw0UnwF5eZvkKeUBjX9jFDI8e
LoK0IOn7d9iIJqE18Dw6a2F33EG/zhnxyc63ZbqkVtGgD8naTbeM7j5oSSeaP+56WPIlzUAYf7W6
T9hHA1iGz4AZ3lZxmPCMaDakqEv8XAr6ZZr2qR7e7e5bNFJA3ACgqAPFCT9gD05BrzmKAn8bDeiD
e46a9s2Oxtdo2heL1m22iaCdXPuyZ9ZonuJJpyMyTqF6Df0PYDqPmi10TM0RxeLJBy73gg8hIwWj
NEk7sPvoWLnN0XJ/1Uw8kPiijPFGPtU26nBK8FC85kwvVTTjzkGxt85byjAAno4goLce7eY7Y4+L
EQAJsdigjEFw+AYtyoKJt9fapYrp4o+BInLp+U33VSAhoJMzcSAigJicvwTxWwIFzU29NCtrxyQq
DyqY/sbpBcRWIDMBWUtcRgYQBMH8bEjfMBbMGdvFeHWayvgUPLdW/2UxLUJEaCK3OKNIaWGVn5/6
sf4TWZ9WXBmYa1CYYj7EwVn4K7PMHx3oOWnmhK2aGWJqAlyGnnC9fOtXZKkQZWjzaqo7T/8wlXXZ
vZfs9u3XjmWsTQQPwq+Z2KJpiARsMALs12a1KxkaiU+fQ4Z7QC/B0QQCj1CxSM+fE0g7pmherDMb
KYvWPvUqZk4omYpbIwuuXTchk4Jf1NkZMf12FhYzhAWcJhCOuxOE/DPuWSHrtVfoPGk15DtIwYvR
tGJuKkjFQfYhtjjBLYFM52CAnC65/o3lDPqEudOuJkYoFKhkdmABJgVID9TL5AKGRxcbbTveIvqi
GAEEaooHAxugg6h1apB+1GJt03CU0wfI5FRfRV5lQarTqcsozsQE54HcB02DA0oanHVQbTyicYuT
/Q/31VGz1YXvktcC6gL2Dt/oxi9OkSzFDMqmeUhgiTuAUKUHB6xgevZTqBBOAqA6I4SK+GMBVzva
CBTqE8R3mZ/oRLFzPMQqu1T7f60iZJskaPKNaFtsBweyuoiJ3YhrZR+xGNUnl97r+oNWZo8AJ2sL
x2dU3PJ6WAicJMINuvjZfLMEVYKkcygF4mtTw2TD794E9WMNUDqZw2K2wpNbvdy/HAN4ZjMdVsuY
lFpytYEseGhSzXxbNv79SYpS60+PWvXZ08r44g7khZQJQcZxX04PbaKe6yShqLKdwSI6hCnJ8f/K
dEJnQaFibKiGauvDlmfdn2gBpE9Hm4T9B+BilWU/CKWlunH4fAntBqxILfdKLNke9/e9iYl9Vn/r
y4DRuMUvRZvgQLAEyALiqd30rL+slBcD+VKkIy3Hv8s6RW46m78kxmMBNYAuFsraUu5ezBBTX5Zd
YEIEYhjBqGoSjCS8WDjejv5aJZEudpNHv9QxXB89iFk5x4KscSb5UF1MP56lbv/zS2JbLMrvaFiq
ZH0CNqHcuYctxOQPOBDh8T1yFxyb31pikE30ZHTidPBV6CGOpT+KGSumQ4L82Ev37vDeSDBeXxx6
CDhNZwmscS+HC5/zkTJNZB3RmmIlQ4hlKzS96q/WgGICKyR2vGjzfxGycpb5cSyEW5D9lo2iPkqz
IyC8AI6oLHQ0+MIpxHa5RRZ8IdL05Bbas21+jU6ztGkrk5nNiHa3zCb/MihDB6mbLWOzO5iko03Y
Fazwp6po1wJianXpoZASXW2pc+3xvkIDj58IUf3eahe14RwAvm/eWK/g2fYEclJ8+ohGhShYDoFe
9aRq/Ml7XONpgeC3iB4onWbrBp9CYDnC88xY4nENiYvO75D7JhQL/7lns4H0DdU4b6O4OhERslee
4kbbx9ymrAtAindsOBK+m7GvQTs75RfRfS/D6DNqnfX4XFQp6zNa+8fJaQJF9tGyMaxQzY3XHw2s
FsoTzPjegc2R0VgkpDqGGrlr5AOl0RLpWuiRmMUkYifuptfbF4UNPJwbIdwGlioMtX2YWKtaMudG
808PBjEorHI34I5quqfhAjMFCyI/KYpeh1eCgFywtZ7+Kpok7evQ/OPvCAbGc1Tu4vMO2cVFXuM5
+5eT6Hc3ZAYsUeI676dkizSfBX7OJu4kVshdmcFHp2YbYQLr0f4WGjvG4ZSW1kknubS0fVCQZVqF
YtBY92rFRsSW4KV0a01olnBTTH1/cGNKaorPhBfCqd97O/gVEj6t0K/R/0oic4kuemQ9b5A/V3N5
bb9hIxVW1nR9yWqV/An3wDkJSbPCBUk3D0hJGJIbbNTpDGa19vXySuugN+Qr9Yt+ZIN6i4OTywAM
5/8BPsl8qiIC7TyWXHLIZcqEiirqP5GDSjRBp6wc9EN4LQ7NGL1M1HcNTn7yk6f2O+u9XVu83JO1
s1k28REbYiXcm7BsKinNCRHJzw0PfoyD1Yw1Bl3DXXxunsMb0UJQY92xZ+RWg/fIXodcw+4YbspR
Wwo4xYdHNvEcZ0BXxl4ats6wlzLrYVmiZtZriR1jvZ1q0ylQ88EsOBiwfj4DaqySKDG0N8GB9OBo
WfH7RI5c3yLxNYtNO9tXUTdYZBXN7AejfcDnGFMl8POxSYSUTMYAmAkFVbNGxxM64jXwlnYBqfSR
8IqYbEWGmJEjaRjTSiwEA95iOgUn35U2nlX9M0FKycy8cbT0lBIY7RYIFRLa/Y+4clf5VLLVzYMq
oXbSN8CaSGfBAKcxTXo0pKMoFTBngXdgTrEInSk8flGV7QcEkJNaQ3qUm5K17X/lqrYNQUiqAL0O
+4H4Kh5QQaO+QjAQ/o8Eh1etYtMIU0r1z6nZ0EPxhUFq202U/Btp263ilCPj19J0W835ISdBxST6
H0Q/Hm7qPB4bDKAWWWp+rqIh3+mMJJkvQJHAnbNugGDaBzWeLw7cGMZMFBLMLRGWorzH/20tpF3p
HeXmRuV2JApwtNV3XwEUNkgHMsyctztkdWiILc6n5Wpe3PdQwXw2O6/ypUAGsgBvFZnEPjw3QTlI
XMxp+FaModmGEvpJVW7dJZQg0jy4W1IuKGTI/eSR+mCfAhu3Oq4dsi54++7uxQFcK9ylwFh2yeJk
5dlsww83xTBQHpMRdffOY+qJtZVqhTuryx5d3z01Qf5ErPZSuiFVA2yOiGr2ep9cTkJ3eswTZB/P
vxOL1Rqqv23OB7WrbnOVf5DD15LqOdD1inXQ8MOfbmreq2pfd9kzoWAZTlKtA5IvI3tBAoc+lFyF
rqg6egyOtR1h8TPyH4l31BCi6/defhvMyqNUBJsPTWwXiVY8ezmG3VbrlmnKxRHvrUG778MIuQpc
VznqwFM8xARJewwz1YbRVvqjPmmQdSfLVNaveFsdy5cThBin4q38BA7ToZ6RjccoHIKFc+meE/wL
NM07x8gRlaOIMqa9BEqGoYG898kXespmEoMOAyfAqm5u5beXlWnTmD1VEzZ8UehI5AEEyeAHywAY
R8tGgtuWGYUDxiGY/AeKz4pekuRIDIMufpm8+yb5GnYD+HCavos8R67kPuDi5XsSd7rwnC830NZJ
fLcbSaPXoAaLjI+AhC1gbC9h1eLad4jqDPDd1GztCK6Epq2b8IhazyeukyIluxd9BjTJ6KOFAWz1
fbbVQ6xNLRmjWkPb5mwtlTQ2W43f+7p8Cwi0Awg7uDbiAXlHeP3WLvO8CG1TCqTGkVSQUNik6pQ6
ApG3oGM7g0vSX+jstfxSzcF1Qg5UiOQO4Y4b9NtCdOSATDU7wbSLz5frffU0ldcodJ+diZQJTI5y
b8i1WArxVLn6t/wLQQ46M9wqFA1o4ZDnW0TKa4pdn92nsbT4NMLp8GC66lZ+HpvlRWH0odTPorZ2
8HRxQU6smes9PLj3QKoy0n4KWp1QcV+IIxmt9J6mKQT9MNK00p82ZrrT7OART2/TK8sE06AY+Drj
GNnO2tUMk4zq4aGyYWAUvkRkwGBPq9qhZ/hFBPJWas4xnn9Sl+WFmfmlqt2yTgCRbSA3OJKMbjTw
j6n+PURbrVXZbxWtvJFtpmW+6JXDqLEXqFkp+S5lOx9Egs9WpICMjmCTaM5zgrbNCcx13SX7OfNL
RpeARxUeGjwi8fCr9s0WoBrZaxlWF8lg6/IPXdC+2dzZDKpapaxBjlTNvVYZIZMYlJzyV/b7yJIR
kqSI8atvsi4jHLzntJwPdm+tk2Laxnm1NqDxJuW+kVZC11TA2ywul7Jg3IGDt/iQdEvZcc5iWhfR
zxJquDBZZqUbJKuoZoIB3Fn2gfi1s63hkJ8fsme1cPU1OqXbxMydh9VTgMbH77Eb+0IxMbkY10zD
kkHGd1GiK3deWdG1b8v2dbQA/om+rILpVBW00ijOcGtV33pDTLtdjr8C1lAeYy5XOyVZGSSL6ijp
o7F+bCsSQod31R2XIxSqHn2JD9u0bpDwJbl83Yzul4ej9elCzVp2eSGUxv/DlTSqk7cgSHwROdQW
i+imtnKfdJW9zlZ6gEm8B4E4pKlUVXCmVbz2pWTSGOsO065NPLOCv6BWwm1MIiKbBapXZerJ10JJ
AbM10JuyO2DXcgKlGji5vUwFzOmtz0DDWgfQXJg37te1wnQzqW1LAjXGyDDXX0Y//01De6dmR2Oy
X/2whBeajS1pdDvMa0F7wDS8+B9J57UTSZaE4SdKKb25hfIOCqiC5ibFdEN6707m0+8XrDRSz+yq
iyLzmIg/fjNMG5+vUmVPsZ5dGvur1Mircp8l92dOif+1TA7ygoj0xcRTDexYbpGENTIP4dHKaT6c
Y8O5Yuvll8w8xPaTE3pUxlbYegJEiqi87k28ux7GOt2mOShDPzMKaubdBMs4d/8s1jZ13+L2293k
PbcFaFRtP4FrTqrclvW89zz/OFrWRgXTqVbDv7i7jwZJ3fMVIcwcGpw2kQyGNLrQ2p+BRPKdVAND
6T3Xu+6v/5q8xS/Rv4DREUfwO8m8zbHjdBAdbu/YfyXNrjWD6+D96yiw5aQ2MQmEoyVPpCzvnc0A
DkojQWBhQ6iKdxxo5lJ4fqZzCl17M8NfdfQNKryVaqdN0D6HmEk4w0n39Lv03TjK1j7chWA/Fcm+
vhg4/Okb1/zpalzFHsbmJHjUOL1NS0ruvb3phwtp5X36hD2XxUxc9MMiGqrpfZQZ4DWBKVX13g7u
lmG/qlB3iwcpRSBkBgaa1gmklAu6cn7M+il0X4QxENXWc0FIk+ZafzJeFpw9rlJcCk6e+WHWzQUS
9i/dh7Oq/hFSmkrZJ9gUiteQZ4EhprwG72KPhEfxSgf6a2cWH1KQXazDnoxi3gWgMLNBcFRivJba
znHJBZQ1NbX19jUcnklTYV44xIAKi3bRndOSZgcRXOMJgPNDDIkxgNTHcinb5Y2KFGvtk554h0Hn
MaDdgXvYmOHTFHARVo+VUxLCgixANbg5OuZWHNxouoUKV04D4ZAU2K26dNN3BkEM9hsSccZM2JPj
GNiax6krT4Vi9cEdlCt2usp4m+mNFM9tttZNdUpLMi+Y8IV0CW7/ikPLGsGk/CRZ6VTgWH77gF0d
uHfZ4Vb2qfL0Cb7opk7C/3jOdVkcpvANW/9N7CO9RSOgkLl1PWkgHOPFVawPlMbmdxN88RWxLsWu
xuoGvKCyKPU7vLH5vmTaFipl+A2FA6VNjtULlAEjSZ8ypIWhGq4LPgPCD1r66q8+vtbe8r1Ud3m+
iZUdszzdGj79ByBJ3Z7bUgx6eOI0UjS9YgzczTUmL5QJbBNOFjcPsJqJ/2CpqSPLEBvZIMCWtC3O
xHIoYkZSYMjICnDSxmgo7/dcLohl00+PAW9LHPTOT6dDym1DssmCliKgZoSxe8kUt47CXyvcqDj9
6Ls3+BHg6JMbPTYh+jTX/XABLuTuNylPJFqNollGYEW/rsi0UX2fMKT+z87aw9z2K8sdtghAKim5
+OEiUpDgyDDgoI0wA7StN+WQlJbwAGgbJ4gVM2TYwJ92Mujl6E/B37gtMOtYW8rBKdC/8J+LVjHq
ffZKG3o0Y7yGroXCB0JFz3lhdZeRubNuDhcdYYh4bliwnoqBMMn9giPPW99DAKI3wGUA+2eUMLB6
rm57r9Wz+GbYVBQ5Nm9Bm3wBy9O3Jv/C4F/xUd/br7Z5bkyEz/NmxkeLJxsdR3gaBDaiO7YJfFri
F7Gx+oWHiN9UWQT/5jeJQOTHQyDU6QkVLC+Jopa7maOybWzZHhWHmZazm9TVyz7S8r3nPpMsAMit
9j+Ea/gofPvTfE+RL1U+1S/u/j0Vn6ZDqMPVxvhFb1FvyCIsys+AcOuYq1AMO5VzExs+vDopL1OX
6RVpo5SamxZTyxzChQFNF7USnClLtD+g2HLqUqwihN8Mzl252aFm8i7TigoQegQHTkidW/xj2IAh
dN8iRl7U8icBgoIn0Nn2MZl2dvqcUTi7Libh2XOZGashDB5QSlGGXsW7xuqSZxVlr6EFUgvJx0/o
tecXJ27XflexPnGUYIBdcweJsLttsLvqoPZ7z0TogbxiY1C2R596LKwzBEEQ0av/sKjGjoy35K+H
yedtQ6LGygxSi58PjyEU/o7JtBmsDYyKhhhl1zKtZ8xE2H12ggIdrHZB2KhN/SrTsuNS4dWKe7CF
ros16nrrsTjPhB8+eFP2V6dUtpFVY1KtnB6J5UTto04tJBLxRelgDwNKY/FgsqMxhthN2adNMFIY
d7cRfClm4Yg9JWAwoB7rNt1i3igOEXbxIn7hkA00Ck0VNl8uOaF4TYgpIPaIJzbYSIC6WZUMXPwt
Ejo/RK8HF7YysA0fP5LCOiM6OIR05VEK8YwM77x5B7G+eUZzMyf7GtJU4q3zpDwUrgnp39KNZuNN
Nz6aycCPLqrfysE+dfG3CaahO82DpdX7zsPHXqivTb+G3f9f1/fvAVfAnCdPiUJ04GScpSbxWBEE
7OyOJycxeMNVdSybQaFJ7u5T3OxUwMGAIzmdbpG2G01Dd+C8l0PxbKIvJLW0PoU9RhJEr5LBdLIw
biIg/MFUUB3ZnTxVHmXdHGDHrxiZtfUO+3aVu0eVgi/qJYz9xrzyQsoHiwEY4w4HN+qGSaZICoVc
pafmoaifBTFWw8Eg6wIh38TqqhCvCayeRPZzVITfEzRAt7eh+AlLSut5bAQPzLcgcgh4gEvZbm3i
PBmdYA/iIdjNNkMCT6Xss9cORrf4m4uPYhbaRAnu++lPiFVrdBM8qQBLFS8+3yGGiAj1HMiqqKFA
pdaDO+O0MOAgC9ap1dUq8jvY3R1REWP4aga19WgZy9GKmyMK6Zs9PFVztWevW+pu+J9+ffPUxIXu
I0M4OP8l+aWgHh3a7m9N9JyZrsyiWWfTWWzkcuxxJ+pRbTQYewYxskSsx609hjQUVtamDHhXbhvs
fgXWgOmGYwP1MBjKo5Xd+Ok6Zlgbb8yEcDROL281LOqv1bVPhkbuY8MdEdjLIVYYsNse8GqSbYVX
xxAkaj60JNk7APkMQ+Ef3kLMtWrScsMIKpSzvMGWepqT6qhyNrLTHqBR9+ho6TkebeO96p3LMKoX
0RM6zj98Y49LPb92efnLqYUatFDH11qxWmZnT17Rf7mGU0WiM4oyF+1xaPvnoKROGcg9HGEHY2bB
BJFpCliAMuYvato1w8VrpKPAdT9moLZaAYpj/WEP1D41oN+yiup5F0nx7kQ4a3aP7IUdP9vTZwPH
jO5Y0KDh+2jVAQcc8n1sb0ScShOwCWFMijqwwpBzMZ+L9uIhbYPQBFwTfLcJCs6suBaz9XeI6H2o
e5aQWCrYIAmhAcI97dL/oEhfRDhpW8GLsGswzX/04UJ1SACWHGLdWg+XvR2oo8OI1sr620JK3S84
JuNDprBhtJQPRnWRk7yt3kUf5QO5oJVT8KBnuGWhGR2WTWcFT1Pzw0dsEPrHDBS4tKEgz2FBue0f
Fvo6zyR/1XvyDcrWkJLJAs+eCuajWrdFy4bBjt5/dhg5941Fs+CsJp3YIv1vXZP6pC5tnbK2KcZs
ms/kJRQPbWEBVUlx6vGgqLxsU7bnX8cNBEmaQ6Wjx6dpsk49/REOTuhLsOYZLhRE1xlneoq9xwZ1
HK5KqXizaMYpg6gRp3B1oFPkkYF7plAUom1NYfvgORH2hsG+wb+wLxRJYPOjU4Tvs+ltShXvoeeM
rXUiUi2cDDAIBpbVF1FSi/EgYrsKsgEEkLas9yQOZzTmprsd82Q9RhwWmyp9STkM1OTjXm/+MpUa
Q7z/tCc/1U3UlSWAqwu0PT6LXEqltFVdiN1vjvjCfxvpNzCRVXj0Y+sk5g4DcsA8iUm5FjyNV8e1
3gM6w21bFUFw7cYUyAuag/Grs6FND1ALM4DGX9zGgs7X2w8DXSnAhIvzaEJ5JVw00wiPguQzGUmZ
Z5vev9Lxt93kUzUznXa0K+4Oa5dQ2rAaDsJn+nV8ZU0U0CQgwluAzpz0WnYN4EA3ZIjZeNHnLrL4
JCHDAW6wrCAuNGxPpMqg7JGt4oEXsmtGSDjdrxPVJcSNI3XKDb5+wUnUeUUfXsTT3AiXewQaKXO7
AjsxNO6zC8+Na9WbCAkEyxXTDGzpNoxXBEB3YNTPdXVxy+iQGMhyCrA0ejNHNx4byLSyxUIcZ/oY
+V4KGQVdnsHIszGR0/OREyOkrOUAZDWLEGZy4N0E+TmA6eCgJPGN+mGkBPOUSWxJ9YqIC4Kt6IVh
uCdYTssDc0DYpJzOe+dYRh9iM1BCCWeIFcLtTAXlyCKcXbxyVRHymxrmSwmxK2pwSSbkpB//te82
U+PC+C4Dd1c5zdEqAccNMLmW80fHwoDBceXVu5rzOGIS1tLTDRBAyXnEODPaz2h7NMq0qQhPES6z
QUFwPZdfW9x8hk+ZfxTuQAE4RBsqZ08GdhA7ai1BXYO3TYCweoDRhXVcTsmLxfxSm1+1vIBOCzpQ
XTO8dkiv6aK1gunUzSDyLzETz5kQ+lyiUY1VFH9B6bcGEG9UN15jPg4Obk3DjN4ue3ZJNR8tQujW
epw8pO15mM+6jxS5PyOLHZ3fRoMF/otezkTQd/Zj174nEwQ99zNDvdVo/eYjB0AaWUcxxXVP5iND
wK02/UREYfE6NO2p19E+Bns7MZ98kDeFyMFpOUX4ANu1dy5WABls9cI46Kwnq44etdlaZVWAKBEv
oyl+VMVnFnm7GWOPLt22IPnjgMsmgiROYa9Jdk1p3Us872mfA8b4+L+tfK8+GNm07ijMHpzBXqu5
enIsCMEmxc1EGJD3VIegLZ/Mkw1VbHr/Lqw+zPnoU3R7Pqu+W4GFEz3AiQS4WQ+oX6Bu2dGqBlOF
NB4s+dE1wUs1IjelNu2tlaNVz7PtbeRV9D0VD0ZNQ332PovyCeLuYmQbi33RaNuWDGGvuODew3yt
SWqCb6jlq58GZkFDYd0iQfEgOU2gzsaI+Z2LCItRBAB5V3ym8aow34yW0h8rg+yNz2iTl2I3Em/F
Ds6WW7UET3lKGi1oY/td+jZuaCyshJwG8qBS+qtqzFnYyGib7RyEa6OO9g6KXpvMZx2eiKZv6dsY
zbw3nPoSb5/g6HBwOmQBhxRyInFgioOway8LzvbLJo3J5VtAF799Ch4Rv7OSvTkh/u+vK+MfA90I
AFsmnAamUk75xO/b699l8tWQVeWALlD4aFCayWf1majK3xrDfUIVionaYiBrxnxx6+bXSf1A69t7
oL9Td0SLmA1odRlbk4ZRM+SKPpfuWk3N0wwbYgGR8XlhKYN8LpN8lBGwvdfVsjWgL2bRvUORXQMt
wZQRoeisnyuYhThZiQ7HhI9owpxD7Dctb5P7kXhQtKCBGto/wxpPBe7miFBHfMMEssEDWE5kIW1G
EyHONPlCEFP0ua0KDjBCAU31UwodOGqe00mEoNxyZtrvautbDxuyERH4xuzMuJkv3Ai6+UdLaD6j
cXjT0h44dQZmNthH2HX23CGMLqT51oNmNfh38aeuQK5FtaCB3NAJDQUR2O63GE2EzD8qpnYRI2RR
Usc1dqV0VPDP3LcEOZxKiUpO6wPebF9qeTHrG7GiI0x268GDAhqqWxVlj11sPFsYcIt6wh+5ENzl
bxW89NaN3HUh+/qEPjho7IeYESOa3KUnKjXcjDhcDUvwn16n/wjCOETFmn+ELefTIzf1BBfyIpsx
Uq9SnaRfzcSTxstJvNSUTqox7uehggOLLwC8Hkgg4FvbFq4hg2jOpEep+EpsqbDS6F2EnPQxYl7g
wZ2K4DL/EWGVxY1cRF8qv85gBwWe77DyEmhZ7P6k5xjlMOd9myQsNxZeoNy5rpeuUo0yDY6ryfSW
41z8iAL6AtC5NSyFVn/WSo99QAgV1+biQCHGhxBrTvnZ2G5+uQ5voHSPRJKd9CEbVyMtbzLGK29Y
6EkpE9WEeYbhrLGZuDjQuHoyeBwbHvLyOXEWthaOn4u9baprRP0T4s+SQXuL/WOqsSioXIvKR3bV
7ny86VuYo0XVbKpJu/I34HF7CaZayX/4MHl4T5nqZZhXOXuyBfDU8My2OMaVz+iqh97NTMw9d+0t
BW9uIUXIdoxEPPOpmEXPpJa2A/rLYk1FheoG81tRWQw/8Qz9Ozq0XPyANanp7jXoDsuCDDULts4A
UZd6cvZIzV1mnMihPT8k1XDx6u7iO8ElSDC+g1VnQNIZeD2tjD+tJ/LG6CVb9xzFVFgNTT0TlNH4
z0udFZSrDSIHE4fbbs62euiuE1fnmEKGOg/5a2TGp8RMX2AkoMMrxlM+EBqI1SsvMCMiApmWT/tJ
bGmpR495+eLLb5/dg+gAA6JwgId2SdhtZpiACQHaCBdcZCHw/BmkoJUIxns7UMuQaRreTLzDOLmV
nDzrqbmWXn8v7BRIzXorJsyA8hLcHwy/7l6qP7aNXeCQ7sp4+FuSthca7E+PkoKMNedhngac1JD+
muVh8oM/VG9zgWvKmNxTxz/a7VJghO4f4647pomxMSx3T8CICcgLMNA/lCrBHBHjPXSck1atAgY7
HsbUQZcflvHHAkvt9A8Dcxzd2EeUlN6nNmcQLQqSf54Ykbc5F1CMNAMKk0MIKrlZ+3CC0QFzjXnE
kEooAAUH9uWw0TaxMJywp4FMW09oWS45JUSA6tpXED9xGW9JG9FQdoTlLccruo0PwxKiQ91RMroA
N7gCjDbaMJSDTshc34NLx/ga619M7IGICRSTWTWjrrjhFCCp7BZhrl4Ai5K4mOpb2QQMBqSvlhs4
44BkxUfQbKro4AMt+RPWNIv9aKDLgrzymM0dNo5fWo8OzP0M1GfsXX12t4E1URqssjzCZ+fq1jFc
QettnGoC6GBCtMiqvTy+Vp63BcruC/sxJ8ja58Jth/7GdQY4qYL9ECUHrs3evEdudjSw6oMEuCTZ
5vdNMwMlpghXK5IVtat2XHoYfcFhpOeGHaXSewqE1gFFppjJjRjYYgVB6SNVQQdAH9jn30fNx1Th
bjZefWg4MDZWlYWus5Cw7V/Hf9kuM16uKRGynARDm9wKJliZ6pnFHqy6f3bmbu068AyrQz9tYy17
pZFMWTl44MKBWI8cYxnennDW7bOTb3A0wwUSWMbb1tjKedFnEOcnwog0d7eM3iiBY5L+JQszgm/S
4YKVUvvSg/v5i95y1mmFecAJ5HWBZZqnAARhHlyIIbZhpXYzT4Mtqqz5rYNHOg3Wdc4N+8Gm3NVL
Jgr0vRND3Xlb0zjE4RmRKTUAS3Nxdwk+LXhZzvEWPm2TvOP374LKylY3DgU1fMGouyUCd81mrtiS
FQ0FrBisBb2jdYzntfOJBXefxfZDFEptT7R82v4OymHcu7gBGH5/H4dTQSDPqu0Zn6YZN2RZFttC
xEDm0g9Y7lgwQrHacWEC29RWOts3jbm1KRkm57bMafDQsqIx0C+qBGiTWF2IG3fXwmzYM7ipmVLa
1CgKamKG08Dk/ukq7ejS3ugkaOXqHeXMY6zhK1aF+FRfiumL19e2W6C7qIbFCoPAyrcIVgs0JYq0
r2BEbfPJgFGYn9VFTv+5wifmrHcv7NekeZ9B4gpTJD5IH+qCcMyb7W77LdwEVD4/FtiFiW/1M0/V
0yPeKh6s6hyrW+1yA/vfeD8TaBBhf7bE7xgNj/qhbbGscJfVVP+RLHXB1t3kHqcEjioOXKr0l2op
n2HyA+QRdsd1x9CJb833nCgZAm41pbA7CSiFQcKQwfDUy7dsqf/SjW/QSYDPm7DMeY8wM6tDwlPj
C+bJGTaijc2cPZUPjn2jZ8ZUgDvgRaLf8T+B29Bj8UqR89Dqd2u6jozQh2Uz1fhhAaXGd5aRzKNC
nYmaaDHgYqO+AWvnDx9TGh5UQMXG6gqq/o3alTJppATSPTqzAhtP+pQg/mncq9yg7F4ferE0QabR
rSeMuzxrWfV9+hb7O1XHaz6InPcDhiuPZkcilWah5ZwPBVyNkmzBeWlPvBIYsLrPslqcG3QYSLTz
A/ZfHQufkT4A2Nye9BgK7PDDw3TSaGPYHz18RI/Oi/vL0HATitzfpdgEnzh6DLwm0LkAEM/GXqKk
/KYDz/XTxBkf9MjZPjg62iaCp/9H1Jtuyxixe1wgs9oRQew5g1WQ/PhtAZPnKB3oC4vwmqK/GKjJ
GAvn04l43X1DtZHyRMe6x6nN28iziAzOPbrpbjovisBFxLLo0nP4RtRxWU+IvdjyIj04dJGNq/Oj
SwuTAxzO/9XTEUzvUd42IBt1bWB/eLFCYr2XTaclHccv0SiDc+kVduo8/ZjSqpq/dcSVnb0Zcm0z
thTUBm5z0U3m5FGtbbKBiJiFiRPC3BqiMb9Sxehu5GqauYpS4t2d9NCa2wB3X/spYl7Ksy2Cbkvr
3QPlt9NuxEyJLeBq37Kea2BmrkBaWH6pCUMxltQ0wZNcK1hNgc8taJ/78csaKd4ER4WlxR4Kqy8O
el9D4oU+Ts/XZBlE0rbRmfITKYmo1zD+cPQtG8+pX1K6VN4xAxRsgQKgmyb9p+B4NvyrQa+TUjPS
BWMrnDBsP/fqRzEq1T8CtOFwFDLZ6B4uaZIKU8fXwYVfG5/Nwtmb7gVslBJmt3Td1nX+kJlzgNBK
pXt2ynNaOFxuvJBcmH0cDrNd70zoaRivrMr222bX+JIdNUD+mtSqmX5mTAwaaerL/q2FSJMvyW6B
ygkIwaSpifCXQfVNJRXU6D0QTQbOJyuDJRFh2ZTYj/yi8tMKuh99YRBgbFtaBYcphkAwrcJ9AoCI
l9AlFxgIGylsB2Y0HED0n5Kz1yBAr7sjUsVjBjCjPMT7cNZs0fLyhix9WEPHlv0AvQqmQWEdfGFQ
Rz/JmK4CBo3ya8ZOuHYpf+TLtLi9QbOCtiX3d6Xsi3D1ioo4WtfdGzp6puweUhrJFqC57VxrTXxg
RXoUpNJ1yuPhd5yAp8zMOQ1wnoyJqHMHg38e1k3HaNVIL5F9S5OrQrsy7Qf1xj8h7El8PdYpdM1y
OHUaQmIuoAJkFun5qsjnNQwsMUSoKRkgkkllZ4TOpu6eFeiSTTdKe48SYmYPqxBL+hieF0Ht/QTh
s8IMZ9yluTqGPgPU5Wo79Zdm/Yscbx1D4S+E1Kt/o3I0MdsxRsS044QzK2NJt7ukIzSkKPKMVTrM
9yE6ugknDKlOrRa+OMXyLgiKZBo29FSDbvxX1vihLSalkjWeVRm/OBQAXkbEVI0ioBwYJLknFwsH
x+0vRRJ8IR+cISmYKUzoXEOi5dDvoFRS0LW1ud8FUQ7BBC+9dNG2GbqrGotNOyVIri3uXducQ4G5
Sq34tBAF5M2r1pqfKTSkBlNmqzZ3qZAnFNZasKzK6xi+mYt7L5iImN2thcxPjyJRsDbBHSFzvam4
1wwBgIIFHcQrbyOoiQdCPKQEOybIpD6snnG11p/Z59AnrxpHbxbtYzrGuelfZ7K5CxzNMlfcAddw
4CBb+hs4t/h0bkgfxNitpzxTnUcEhYPX969gUVYbGBiZqHT6WrFFLyRlhKBu2HCvscz1SkQ1/DoP
8nYa+GRWbK1yEwPwZNxndklsX/xpfowN76cqwMSAEAb/Xw9AKWfa1F11OOE0fG4Fm6kmMIakBXRe
pffFqZqq8TLo34u6JlwUZvLeJuPBwKM5Q4C9wBMxl28Lg7h0288YpXC5/p6Hsk5t85ekRY1H05qB
tOCmiQk4fTqKr58mf2mG5MQ2XXtQAmkmJG0q/SFUUoSOhKMAwOAmTxqp8EnplXBTDHcxXargrCVU
HYLL4l8qyFWgslI7lYjzkWlVWOodrPnC4sc7g6uF672IiKOSvPryYn/UnJ6WoAhYNLbQD5drp0E3
1/4Fzeti4VROh90+yk0BpvYwMh+Cd1WP7t1J7k0S0JwgKhi8PQdWy9SE8jxpyPTlzi4qdzeQ+GwF
KLAQ0S948jPBKLj5FcQAjmVzogL1cWN+6MzwT60JmYMdlq/R7BO3noQ0cPOyy/mgskJlMxyRHD3q
rfcxYFMFGmEwe2PubXFtEH0FEfPg6yVMO5oe7Nujuvjbk5dBfo5ukZqbTTvFmDrh/rGcnFxrbd3D
XCGg+1gTmZIE13a2JZnkT9uel25XZzdpV6QrYSTmwkXlnsd6TK19TsdlQIiq6XsVNPgPpHtPmrjq
07XKj9oig4m7L7LHVYiR35wO26D6Qo29zZli2X736OCuQA3vG/NmmSuM/bmRfbBHznoMXzkQjQw2
SrWvvWcJkWbOXA/ZTot2ltBYMJ6F3MPIik3snrUpEw6UtPEB1K7I2EIs1mFOGZxXw3AvzCtJc3LT
5FIl0Hi6EKE5yauRiirMdz37OIYdgOgQ6v+FK0C6Uxb9jD9xp5OyGT57s/V4NPSNY2wax/1oopcK
B6xcQIZ6q5cMFjmd2vDDQSrvAhT4AFIp19XMgD8LmO0Ba6vu06nx4aYdzMh90bkQI+Y0JnyKIj3U
PKnfFjC5KBzThuhlofFw+NdgPmktxncM/+KntIZzVpOUBU7lxP1JZ94eD18KteNIUBAjFBJiu63m
VMcS0n4REEWzBcBRsLSjBBPk5AirJMrvZg9rCSqfhnDDNIefHqyj5Fv7Xv9gtmqT+90zxYag4DVZ
x5yCeMAcOJdeM+QsTCGw29orOtSqa5i2IzxgsGQSDoA9L9KQinu6Jx068q0DY49HDRk8WBWdics+
J+ecygvj1zm7UDybiqkX82Cr+ELLIJSBhwkxIC6AHVrszOPWdzjsLeHpXwtydn3f2jNOgMSJvcIV
RK8MwjPNrVbkK/4IcakHiNcZnKg8B6BcjmNkPldw0kCzpyrYtgUn3XCVqbxnzi+ZsXFrB8+/kBF1
scFNbGtBiACUFfdDCjCi2OpEvaaw0kKDaCvnuxpiLgNo2HpX/kkqtfaKECLrQ8ddL5j/dNYJl6sA
pqVNRlsXQOlrt9iVcPHa76G4s5h98lg23xWITQFRTmc2GZEQIT+38MZ3u2hYbf3Fcea1Ntb7KVmZ
7Z9g8bBmYlfniQ3nfF72Uo+QQmPPuxAHW5ppuZFiDIqYEugVRVv2DeueDrHwQmYS7gvWuA+c1nHn
SCyTSyHNH7IgWoOwa6bR7T/eo7D8uhx/IIQPuT2v69SnGv9Ki3FDUwmOMcEvk6o7h6OeyyistFil
YG4kpLdQPvDbReWczx6e/LzYs+xB+fa0OZwHCZYXIQ+BjIgcD0boJfF6pCOoZkOqYJvJzjjzsGho
LO45y3kjTmb7ysEb1Rd4ziSBijxopFYoCjz22q0QVWQLZUJY/OYh0HIA4FWfev1V0E9RuuHswk9L
q4MUhdz63jw/2uh05a+G3C2gMdA9y2TYh3zZmBmrOaSvPex7+QsCpri4ajzo0OIbbBSlYeGekWpv
ZMOD+DBdMKnf/GsLBJRLscOp+RCn7D4ShvKcxLYHOSDk0LGQg+D0GXp8BygsABiL/lX69FVYYfhB
vhExJQVqorHAaUp9b/otIgz10+P0ay1YGNFTkD4SPFTtjTH9iKw2L0tiCtJV2ccrXhLe1FibMPtO
rnHDUM7cSp27RNjisFny6Woij67McGNAklZQVaUXktulSw4q1tAgUWMUFwIe4UYz677TXAuUFhi3
yUNxoPOa6sOSZ0eaTYMiSZrN3/8EtmxRJzVwu7u9JcxaKi0IVrdJQwcNnBQH/zVoEOeKSLHe2vKi
LGRd/TSf5DrTpmZFFevYGL50IoWCxzS40Sv+zZeRUbarly9DVu9gdn56pn+M/OAeTxBNl8WH4lrD
CB2PsvUxXkJsaazLmniPPll5Ltosq+KCUTYVh3vOfew8AubCpjneMGW7dTmgJ9MLQIVCxCdumC+P
NDDHcmb+VzwGCIdrzh+6VqKYJxP15gR+YeEqFazN0lhRWl+w6hFLslQVe6u2UZ1V7dqN02tIQb4O
TEDwGTxrzLHjj4uWgl69zgHkybn9o//VBu9NakAdabM19rckS9+MxcJVFGB07vFMy/hAGr6vQWZo
mklF1usvVZ38FM1TzQzQCvjfFuQGqdVuTkVccfI6xsVqvFsRZvgVhw814d7VzDPKn82p+4YHu0az
9lY1eBAlG5OTKLWnl6gtTyIrypp7AuoRdbcoMACi0pMHBQByyCYRvMr7z/RgCTD7bXg60oVG3rAX
FxmKswGiQE6AVVzioNlco4vWWkTiMkGp2hUH+gN1O0mhefQMgRtCO2u+hEPFYqOhgyCqTf4BlX5Q
bJOaQBKuXd/dq3GgKouefSB+AaMW4ogtL3uWg8wj0MLNodRXJNVtRYgwBO8OghIIbbCFzkOFhUD5
rdNzVO8RbHeWeIBxKEc9hM6BzGj94NATjVBZ7Jn5MO2LY3FwwuOFt6FQwKvrJPZX2E+MQbRb0v9L
wOVMHAsg1T7d4jsHhqQLwWT+gTMJt2hNWR26Osbmw5lZhM9EZ7C1R09M8vmECv0EhT0MeglR8vl1
eIctuQvzXSvvBmcLNRVJ6w8zW2/hukAJcS06DIdIH4Z6VXkRxCrzylOH4+0Ze4NzpaF4Fg+rEOAR
M6BsiPFKms4yIcGIyWAETLJCsjW7i7UXNGEyTWip5oqznt26m2hMFy5EH1tk+lTaFKzakQ6cQ1rg
sCPzSI2vcm3LMIv/t4pMLtOrxBHVQCsWQIJhmhfQfb05d+YlyKMjTj0r2gPUAI/SNCv1lpCImTAj
MO+C5+ehgTzzh/oDA9aEkkKnOws19cCh9z2oVeoaq8U5eyA2LaeVY67JA6EMmmHplRbsQeypEyKH
NRDwFvVcDSC6sKM5rDj+Nb7Wb5Bx9eXZLyOoFWqAwb6HBZYqHriBLGCiJgrqzm6eYMWQ79JrK+Df
AP3wSJTm9MmNaXByJhR5TfJiF7y86T334HQuvL8WBRW0cWSBXfLF1ZV4ELCgYJDpFr1O9OAT1Kta
3ynrLS6/7TDHdmW9BU9qDe6kg5tMGHg89XG4GuoEZshecEHlHIQq/pSX4WuNBiuxiIY2b3Xy3iOr
6Bmpc5bV5usycPKzdlX+C/H7c7RHqdv2PI+Bk+pbn9KNHrO6nBFbu/Ir4ohPfIBRaQiZKc+pzwZq
Pn37zHlPxZTon7hnsCsI1VyCctdj2o82DkIis6mzRxQwH4NIEFBzFEexPy2VaDjSjTKH6e1XAy3a
wAxPeqjcOJiKwD5BvGje6FwjHCN7H4I45Y4Q2UIOm4amJQjemowLvvoBS28bd9fY6hcK9Vi5rbp7
NsL56oHLXSoYubY0SGuZYZFQBJdvghWCiMwJN84Sn6KYO+ijZiyJRxaOSIliaHrEx5RBHQA1W8rR
rHdGLH+dRO83XXT0O8QlIb9LHZhgvd7JMTL4x+U+6XdDp+3zpTQfGgaIRnfjnh3LaS+0yoBSf4wp
a7lzterJCJ8Yvj1WL5qJwir+msuLRyURtt4zltjn0nob3HDdQlSvntEScry2B0V6WcXklmMeW3tf
NNMetI3QdQCtzT1QTE8HPmYFeRHYAnXPAGF1s6qHXU46k5VtGijx8+SuTQwxGgoLhmsapWZO1ZyP
LvGN2jWdPdaTR0U9Wkw86ESDhN1J52Kfjdw5FfgNQIckyO/M1ARy1KOHDtSMtiVsHF7SyLem8nFA
v4lmgI8CcjtC7C0aojDty7jUz1xG+4gy10KvY9Tz02TUiYDPsOI9G+vh9Nw4xXM0J4d6mMGS238D
9+msrq1yrk00HB1IBwQp4QqIgVkKdaoneqAyt2PRtquswXel1d9GWlt0TkEa/WQWYQKVsyVVATOH
b+zfn2btzU/VwQcczSykIJm1wKkkh8QhVnhGazC0/2PpvJZbR7Yz/ESoQg63IsFMSiSVb1DSloSc
Q6Px9P56jqtcPvbMmT0SCXSv9cfHXE8JcnR2eZS8BSK9R1I7NS4uW6zzjUUXJVkX2NIQazyVtBFF
dfJYBIKuqfY+tRNFGu1GDuz/mkjJMPTXc/HjO9OPlTVfwq0Ojl59VGm7G935IPjU7CV9Hfr6tQh0
DGqmqktSnyKOdy93kWdr59jXfrSGPCJIYBcrtSJHC44SDPEZk1dNv4saNiKAriUSLJeqVMPath0X
if2tC55FKGB0eWqpUN/pnzTdR5Lij8mnlZvkoS10JhNfgYduQc/OP0UYEZtwVGqE2OvDszUteIZ6
Z1uyEzOhW9FZ3YTVR20VipVz2Pl0ZFc2iiDt1E3XuZ62WceaTjKUxSxdVpRcPSGDVA+vGt/7cbjU
7kGjEhggFOX9DVcgaIeJeNJCl6QtY5gN2Ll9Xz+41bxpPe3fUhv5OrHSUJt1jtmatZzYyU3ZHRY0
XtDKBYEWOIG4fEHYzIQHlCdmtspHPk21N8bFo9SR5XfJndUTNrThMipjymQZX7O8JmwzXhtBWMTO
I1me72ZPVFNgc9kRtYIXG9o5MLe9m6OxoXtB8w58LdKcYGaxLloDnZAC4qPOv5bUmAmz+hYdRR0V
y5JfftqRgUnWz+iJYld1PnT7v/+oUCXl1J6hamaGe5IiPRijvBHTfF6E89XoqAE7D2qBOBDP8J7J
NwFsOPrpQmFove3nO4iZkxHjwQGrf2GXx9r9zJ+oJX85QbVd3l8zxEKT47xknDWV45FuoGTzZx3n
ezegzJ/zrbSRHs8fJIwJ+ePn1lpP8Kq27rORuScW+98gwZ4+O/8JvGazCmNYC9bOyUjxmlSsHFaz
tuXLTH58GrPLIYqsqmljSvu+1NZ7RAEHVS2PJY1Fq5lMoJ+o/SevfUqVpPMd0VlZmZAJlHce8ZDG
XEcP7QOmL67yhx6W9NihdA/cfN360Q3FBiMdPe5KMgRcBpIKH2BWewNNGLMHq5ydlGs9J7DaBi+U
PkEY9kVae8NqPgeWxtJ2Ma+rxmEXrbA9kmVqhguhZhb5rJObc/Q2zUfMitRjHDE0OMXsmV5nUGus
1aAwBSkTxFNrnrNHtAlGQpIG2W/pCBRhU5/NoI6M3IRkqoUTLg7fFgl7AFBThyq17MIYNVzJrmRU
RHN1u77gtzD8r7iaQpUI5s4I/wFHsNPxdrgjUdrzjwXMU7jRVirK5QtvnRqaVQ8wzK4CIhiWUM9/
TgaZ3xOWcwPxevnHoNiXfPf2WtNeexw+BL6jzUEC5CjXYOhzLkT85UGjiA3JAdMJ3Tc2hU+rWW4F
S2AtX+PMJsIc0CnlVvP0/AkVBoThKeXMsmcMLbwBRLFguEaPk7brgGeDEFkaVy6tSDaGi1EFxJo7
rdEy/Daw6Dz/WDlXvvMXdVc8h+RfdL3YeGACNK8XC7DPSECp9+nzZ87Lql3mA4T9yvJZjbEJZiz2
KVNDq13ngfQl9bcG58nuJ5SZA/57DkBjq+Oc4riGwCkUV2yjZMrN6BhhNCgJ39STL4PMOgm0T42w
KqBHlcqVzSWWVReZJUd+psvUEUdlTuWut8pXl18kpwfTdm5Vq/96KB1FjHYkX751pyPNOb6bSBRJ
8dvlOSVydFJoSIuNmAE8oHFsn/EAxXSxOrqFGHIKW+TcGlqVhCQzcpsQCcxfUxQGRM1oibFVvuXO
H26+QKufq+8WFX7d4X1bW0XyhIHxRrUxFgN6J/nCsgbdg2D7RmRmDd8B/3oeKiQ5sPUGVpn8LSYV
pLOb22LLbUdaCCOjorQGNi/CMdfT9M9HE8/4mce4WbYZu61GNaw0aKrjk1TAjeIW3Vlpde+BkaBN
CDAIjdu6d/YqLS5LOUxOanLuvG6DpPjb9gx6fYECsJs59D1ADaaIEwumO6MCOy0uJNkxYuxytGho
9uuanCjYg/9gS7YoXuudbZPymm5z/CGCfpsEKqCfQdQy+HC2nAU7kx0dHKOlMkStvPqm0L/MOSP8
ycSeeCP1EWECmAJfYAErLBYM/T5bEQHuxbDLh+UtqV5KeeBXj2yS16njLWvnpPK5E5OtKDT14WUy
XzuKVYZOPHTvgxUwssUrOxdXx7saFW7mhsQrt8BK2fNLAU0tTMVIjw9JVFLVm5y8lnA2x8y2i9u8
pcXNjLpQuERP5AIGwQ2p/OChzz1tE9fEBCbWXUYveuRjZa4V16U3vEgw9rXrr2TigpV/Aki2Qf3Z
jz3BBS4AonDEd6W5J2dc2HK9Bo8/tSUVIMwCzgEognKMMQi2r6o2ywL4pg3qDw/2Wb/82Av2ZqSi
236yw1rFQfNoE2JdBzSXkCMXRNFF/ec8APiySPhB9ZdH1bPHD2bR5RuUwzXIQD+0LuB6z+adkQWs
lAzL5bdt8sI0fLfoSvp+PcbFaRr8Q0Pah8Uor9X/8soMUyVYXGbtYPbp3zJaBD2421zYobXwaptD
2B1nJPBEMD8Ki9ieMn01OJFcGJggye6O6Y6cXo7cGU6WYLvzvifI1dFZkM6h28mbNV+yk0tUv+BQ
QcR4UJOIJOVFlVlmNsGOGRi4XbI4V+LTq+qPKH1JJAsmBlwCTJLoRxGt3HEk0OY3u/BBAJzPSINo
Jvw0nvKLwXdGWQFOMRCRx4Y4aIW5tVzA+ahtYWe+PU42BbPnGnAlXYAVaFkzmWsDlxePaPLO4UHw
KYOHCSfKgili59wST02R4nu5KBlll2LKxfeLuTBqC1qpGtW0Mxc9x/LfEqE3JBSkaAgqjn47H2yV
xJ4kzw5gZRVILX6Yo1pBbKYpxEIGzw4Y1ZO0wBLlHY1hF3IoifoBPTShyWSm1EcfQ9M0k4aPyaJG
WRs4y9pGzV3PcUgnr+fAXWO9qp3+u8KBqnM4A4SyFdmlCJWadbQEKZXFvncInfxemi9WWq1Gy9R7
L0W6PKP/MTkzFuZXK5uvMf+3MQnmSQOS+NK12Bn6B7b32eyxCOIlZ9YuGRRsvkoNkAx3qn6QjdgX
6gfWtmlB0BgPIjelr2CP/85+LKjKtG5ZONtJc8GxPQC26//Ar3YNEiAqPneT5IaY+MASeJd73P6M
kQRqIMAQQ82/HqpBMzPyCDEgk+oy1fk2aEESk4ghwUZwr999dkL4EXQ2w4S+xYo2ZNP8j8gdluus
XWqVmaYJVCN9Iy+15j4tvfxYNPsJTzhESDvAdqF1qbggUySn7JNzs/EplPUc7bnxqzsoSaZX98iJ
9uVyU1Fp2EAYVckhcrDFVMV0iTkL9Qk+gdqZjAU1NZ8D1DxDQRuGhfMiTl6KObn3Nu6sZG2Z7KiZ
EwHrkZ5F7h4LmEHu9Rbqb80oUfE5zkifyvyFDMtlOstst+j1WvVbAIulRb37bwXmgCjf+JBXE9w1
oAueVpiiHOyd1wzpF6C0hjqAGhogcA2mZIG+4hWl99H7VslDNoKLCrM0foydq/buxTgWM5ZWdOb9
cFFhrZLtszSdt6GJQlFKdCfExWAjFc7BjJftwK3fAtNCiKgtzTDhWM15ozSqk+m8q2tvAomVotz7
uLRYdVljfe8ryoj/BnK2LeNtrP19M+KAneffJYqvVgw05RbWKoaWnvioccBsTdf4piCFit3QMUEI
7dxZxXXy3bjEXPIpqf0jGN9mwscKcyQz5t+X2k4GLCkLnmnPOChH0yJxL85PnvbkNHkYV/HalfRT
caNO+ZcDyk/4+INXPJeSYCdmzCxveJ7KU+Dnbwl3PVYihOT6Oo3AwIg+qafuxGKAKJ7mTqgYQCgN
jKWNDKxA8WWEIewv9r/F2CpBmck8TA4iZjcGAgkkDmTJSLl2rInHKT6auviGclf0OcF6dfrG/2NY
BOwzvoExWMFv3t3hcpD0MVZ1Zei0+SHI3au6jgWvo83pbI86+Q+vlOKCT8G7ekwTyv845phL4CG4
ZefxEghImzlSMnXHYbzHFe2wKSr7iuxF6EZojqfqZEvv6E/B6zCrnBei3NVNFhfefwIYnuAw5k7Q
yciskTa4BJ7qe/KL/uM0unbtkfPkzDc33nZj/OzX3Q5P8qpHqkTjV8U/Evz6E/WeBDiZZ1S0g71l
OGjM7/GlpjkzaZM1c1C5alBEJsJiCv9NHCUojIicHfZejYYsZprsm4/ZJlahYykcSOACQXxgJHux
S8xFqDYTfULJfzL6+uY3bB7GCErLgZOvnFHfzt7Jh/9s0pqXRWtpxCONKqLOCsGOK2yA9XhTz+T+
od56GMbpHHncZWnLbP+V6cMqld8Q4l1iYEkOtuopM6cIIE27z3pLkJuteoPHtRIKmItDxwwxhYzm
RpztVeZBrKGFgkN354jGinSAbXxbomwtWUQd9vo6JSITnwpX2JjXRAYLZFMD1eriThP0uZdemBMg
FnDMQBYgw/7PkdMTWB7tHaC33PpTidzC7g5gvK4UF0NQqyPvlNB0DJBmYpxBjUP1g+uzc9Ks8dmt
yw+VOFKqJC/2Uh0ifYAh48eE9PfqhiRmFMeA8ViWaI3Lb9mYPllK7ViyOkWCUQO2o3GMzzL2DrKa
nnTtC+aPONJMbFkz+ZnRvo5IDMHcI5jM3nB2FUY13d1XVN8CEvj61m7jBs37/CTjfGfp2Wm0EL9M
82OE/MDnmlhK2N4oNS+RCaU69duSkHFQ6+hHr2bo3HJ5sor2uZ1fE+tWRhEuctLOsMURRXHye+cI
HR8X5MF19xZ8PelK0gLKreg3FT7nqJvZ1m9ldtfM40jNJgQeWmWkE1Huc1T86Ym5iX3Kl2Y3FH1P
uoA/vXgglgN5d3Zscftx4OYz2/YYEXwFmcJsbrn2WxrcTFJUCvzWtY5jhMdr7nIKURseYY/0OCmu
NSqnJJH/7MnFjTpOKtdYfRi2Ff90Bln5sbshsXIjqaiY0TLX1vAeL8EmbSoMtuW6YtlT30eOJafq
obYGRoCEGMc8RQUTVhkwYMUPgO/+sWeZy+YbU7gpKE01FfbswGXquhKTzaecXWK0vhKyUiwqvxP4
IqMxVUUJE9XA3udw4udjTTfCeMHZy5XCkehlxBsDlSyo1RIfPq0xqYDU/KfJbEOtzU6ZF+yVWiOP
CVJJd7Xwz9GiPaaAmchvlX+QAKlmEpdSv/QmK68rIzoL7V0z1//apn/uSd8wxlPiBI8Zi1g1VHfN
ct6NwIg3GveEdKeCdCwI1nkqmbmXYR979Wcs5fuUz9egslmjCxYMbfhug3ybt2gzB4o2fClpSkox
as09xqAxa6pNNJWgXx7rfdwSCuF0bL86s6frkcqjhpGGf7WnQdzKxXgz/kZmdbKy6mjTueWj07hc
ilpzYm1/RjuvKYtTjt+RRSMmxbI3PpnJf6PEe7LShtoGsOmg/9ZwdGVddori4BPheLpfTKaVOdNP
snEoefTPbSbDKMLa6Cd4c/rOvA8Eqmzt+RgM8JeRywGcBVhL5q6KTrhu2TjTjkRs/KyiFk8av3sj
XjSbCuCpLS59a5CCpYNmcNjTygWc5QGLmv4psUBgITgz+olwI6/7mbpfHwyMC1Rfss8o9v5lowc+
5FzQ010gWUW357rvbKbv3BpCU/Jgdkt2qAcCTTive5sKe/5l80zcPEVrqfXr9dqnljYMYGmxy3UD
Ic4qGgJihCn8IlFoZL00jdfKb04jyniuspCgy9ALmmcPLtWeyWxBuz0Z5aGQ6cblT/D19tL7Ebfs
zDhhyueBXlwVKjDAl+C+pepvIgyvO9TFgvAgTY61NxnraqGcaJB+sq4JRHTILpHv6pOZkZ0bzrwn
HuSp7fWjVgVX9dvRNb+drK+c05zSScwU7ECqvzVPRBgZwSZrKLX0Rh6HM65+R/MijldMzovxDUS0
0DSb1c0m19qnQebGeUT/YDKvajgOdDu9FjZYC1EA0QS5IR1muso5pksXTuz2MbyTGsCpVe0CxlN2
YBL1toJMARZ9Cceiryw8kHXmfc8i3kdJzWwQnTpiJ6mnNddTXH4C1awl/0U77X60fKCYWCPYZPDW
+LMvuqiejTq4JnZJq15AdIo1boc5XvdxCeeKuslEIN5XhBzHdfxPNhnBoYiW9cI/ktz5tTDSFoNy
TabDB1FsZH7l5sZxa9hWC3ltU//IZFGO/uledlh5W1ZrhyT4YJK7VpPXrinLm5TcqRnrF6ERN7dJ
CyhbroCX1roVAb1LxB8ljvdBPA/vHr7l3FoVCaevPw33evQeiais15E/kAvDmddbv6JZ9l6C2Lzt
/Ck0lKxHFHQxMVgs0kX3bGx9PqvIKza1XV4Xl1QWmWaIgYAtogXdh8p76Sp3I7okHEo9J8g44u9g
8BoLZKNGgSpN+qcxaQSlMbAPliS4Pd0BbJYYNXZd3f45U0+gYa6t++hT2AoMs4mAaMd11WR7J3Ou
k87Y6bTMkg3TcUPcbvlBECuO/yQspvJE6+RPuuCCM1oTZLj+SJcnP2PNXFA6BpBh9gqW6W3yi888
msM413YtWHYyKNeLTuw6lqHqo5HdhvqrnSPSBmerwnGPQw7vp4ksX1n80ILfze9578WhtfxKJZJd
SRacMHqzoRW/jU/8j8+H5XtIsPgCPAj9tK/f3anHP4LIeT2PzTOmq7XNddvaEtGhu0tcVXYlvwTW
pppWNJDmrHY3lg0rYJHr5BA0jK7Jx0mtD5Rt+JN7WHTtONGAMJe/AwLnh0Zni7c67K+SNjevpayu
ycLOAY/ACaTqo1mN2tFbp3XNCfpqIUJb7hExbKh73Qzgko4bvxqgf5N9VYMfo3Cc7vW7nZGQEpAX
mPsb3b41FjRhI53fNsueu9LaqDzkVNgbUzTM0P5bHuWHrMEBRGfgvTYw4gI4M3EgB79w3V2nrtRZ
FsrnwEAy3izDLRjK0BCE/um0LsFonBDmIsqeWjLU2GfH3tlNiYOimqk/qp9d1uCHQO/JeX5x3fFq
YtCQj5ZPT6tRgEOi1h5E+RjZOdIzzIUqLVeieMhxs3GA0YhCwzXhlAjsEtIYUsJ6OLEyZsjEIPUs
oicQS6FxJrB8DQypRwP8zwqPpsdlPc8cUdw+FxMM5+LHN5PJ5hJgIOHC9XxJV2qQPnQ+3Eyz1Jeo
ITy8lOugL49dsTZraoMq+PAJPTtBOIZ27jnQa1qZl5kxfW0jMWgQ6c/xHi8WTqAEARYJU0KaO4+6
mQbiLTMlElpoJnAeAQ/QYkTL0MK1/af6W2gua9Yem11+OPfwpPOrwwDjWR2tKycniLdkK9vOtvkN
QNwS5KGpQ6iYtxwdJNXpn0MVLUET5GQoDNUgA62EUVA6bXUd+Rq2Ig7JEyP5vvdPBG2hFQCScxeC
5lBDTfbjMD4ZjrNu87XlPHYRuA1j1YJMhzdGwu7wNfr1VyLdY8XuVgf0ACUH3XhTJzUp+aFtgL3X
JP1OD/SpkoR6mvMEnzY3YXAW2p8HbFExzy5jc0Mnt9KdrzT+bBireit4UHcUe89kGg+LYazZ1Rvw
Up0L2cLQN0Y79FhhLf6i9qBinwvlk3MEqhxcC+J1Tmu01zej37vlXZpE5X5oxnESpDetIoSi3XpY
1hlMEgI177ubXhImaB+EnPKiWEO4oeN+s17dAuGN80zyGjGL3HipE+C6/EN6UiTPVveXGephQIZc
i1W1NVHZkui7nig/bap9iXeAJKd1388hmDuxrw9svcrl0puQoMaVFh5aQjHBxbemhEzQ1vzXeqvf
RzwGSXYZiRDqkTlURdj1LxnPCfXAK1x2dvcmv/WA+LT2PjZvUUexOQP6WHE2Jzf1xpOiIdKjya96
G+kupIxt8q8ln1HekgS5swHqkKj4unVacAIFTWii+5NYwoHtG95mJ9QSB3tIRmgTQRw8LYFBaORB
qyjQMN5gYlwujWSKQ3VHZ/7exQc0VCdR7Ufxwy6ptgEC9PAqpdCK25okp+ybtS7sqgu4lEoKY/+3
UXUjJuMT+FQSG73dHgWCSj//tUaaqDq6LMctrp+4qsMKFQ/oRiBJbe4/G/cQZYAhAIWZpgYKvXhB
LBv3Z7XSqVtBrRPWUDzbwVcb/3MxNwTAxzkdKWjBVXwkBFYjzjnO/kZlJgxn1SdTIipOeQBGoeN/
vuqui2WOX8GFEmTsQo+PjKQkKZU+hqJAZyzOSpvJWTm9Sn5eFQrfNEddY1DjJAfO8k1zfS50MOMT
UZbNR0tBwGfuHEle8gni5FgWPNdih9yycEENEQDuLXhOD2FiS47u/GOX7y4NwkwdGZQiMCknQhmY
m1brD5PPKNwyHwTayS3WufgqmdkKYhIhOAlOqKKP5SgQ1bjLwf4tmw2PVjat1K8Jj+HvHUyPnKvF
ix1ByVisf+O2wu4UxW/PeFE7PJojm3v/OngUjBUH+tZaNg1kfDw3y3Ii4qsnO5CjbPqE6Vm5toUK
6lZCOdi7FvMwo5V4rCpQOD545z7TDM2I45v9CkAF7hYcn1cvMw4fKrpnFNzGzVWB+JoJw9KHoLjE
p7uVvzLmR4PbQRJMcqqGL6ylDw2WOPvBdP/ZuntoeU4fI177B4+U5SVOMQajTNd/XIUk8J0J608R
hyir0e63OzgwSZh82txL5zMg/7gEo0bqQb3Fc2ZgTkepC6ig6KxK5eZYoRxWVXNcMKxqxS4BZnOx
EVsI+MEppuXQa89E+TtUwmVwngRTbs0RVdaY8r+G95lx3XzIlZ4oe+HS6jEYd21HP7ttPC5q4/Be
BMFwbRe8zF581QekcBL1nasjkbUR9XDrO2W5N63hiFwusZOzzOddkZWEuDvvavbUuhTQk+obMdwK
vmyH3zHiifSaP3553Vg2SjZsJ0cNz694sfkxKpI1JYNUglZN3Qq1T6KW+Co02hj8L6Wbia0W3pc5
EZE9yFuHmCgD8vamjRLDq3eaPgso9ouJttmctuoQ4QzKSKwls0afr475NfOrW8D/htAeFgsyfDg2
WrrznOKNYzVXmSxYRPinuI+grxjoH4pvyRNf4imbMKYdvYyLwCZcVYCYMb5DjJNUMu8m8TsRXJC/
JFp07hAkNEX7Elj1f46JhHDYNHTle0e6UOSdquIKTc/dY6dyWxTTo6pxyF+lwHs0fSQbjYV5iGNC
SlyyZwA/wbj6c9OM22iOVgrrscwvBW0DMig9XaOcMyorCaGMEIRn//btl3IH9RY6lhYDg/+DBuk/
4yGqOCVgLOHu4KW1dC1IbOvlFaAT4S+vndJdq5KeFKyk94GAeNhhIXK1nPY3l3EjH63PKbB2AzdK
Vb9BnjyYJHnPIdEEdql6JkyW5VTsc88heJbsHftfZF7kU/bmNw/8z0D3SMlxSeudZ6FdtXAHlRxd
F2LEJ26aRjEcqPpQVA1XvKSsQA25Qom1F2DTPZL+fs6UPl40FIm2y0YfzyaOq8E71MTHRB7PBcrZ
fP4Aa+WrDOwNKABPV20RKgVik7SvSQnrRCsXPCa/Ll0sQPb22uFpNpZPdN7gr4a9nHr/NSJj1YxD
IS+VKa6uV4WVz8yn1WTaPsjiNqVv0npFEoC/x+kCMl+6p8LZ0Yvqek+dP4Y9HKBuh0N8ZrjBP8uR
+L9P2w5eiK7bohJEBUqO4CwE0usMFtoK+T4TD6O9+DIiRYDuKHnnwoTDeCubn7ZE7XFVnJx6FfaJ
mrC7p/zY3tL22BAeOVgrjkKRUwyvf3sFno6wQLJVnpVDVF2fvZ+ERCaOTUV60lE940EdHG2mmZzQ
vW7+jqdnezBtOotgSRGJoo/WSZ3BE5127cZTtnH5zWqVkxSvNngV2vi/f9/WgYa3ORfr5GlqH+3J
XOkIG5OW5OJk11Mw07YCIVd0RZDc1qQpur+1FxBLZltPs+97azFRe4qXuRz22jdWw6FLif5djg1l
XJK9ZfaYzHWxbdz2qzSMV9Oev4m3ehj1ft01r353VTCnutJFfSbNk5xBUnLSmzJYWDBvZvZWl8de
efO1TH8yq+GR08hpX2fg4v/AWNxIzAfJHDDokMmLMbcWHYDlv9n5ymBDEtU7kEjyLcG5ZU1kWdv/
VHnz4cVUf+YwrTp9aJiClVLC5kRCq00q3VGShde5Av/xZjDmWxx1z8JkXZJ3nPHT4MM+qGrs9yj9
Adb3PVQ1nR+P6xanakq+YrtMjxCpe2+IN727z3Cx5fljXTybXF9ByRoDGE0WipFqzxUnfrZ8DNNn
4QHO/xrJzmnfSvOeC3jjjryu6hlrlUc/TMUToVgYhiqFCQ2iPg7ErUTrFux8/gVIqyR1RFwwioH1
4p+R+EMMnK/pkLDCU3RnvfkZ0uyE8bNcXwf5ngfikuHuumDfH/DXc0hnZ4d0V/XJSxTwW7+7jSTj
8recE5FBp/roBqQPc7ZWFyEhJOjhJVu4sm66iZdx2uX8pBZBkwB0AT4HWhPOOdHTBSi0WoBH3v/U
IbiBUJT5NSrqozPxj9dvClBS91AD4V+45iHovJ0KaDEOvN5LTW1rTanbVjEi/LVilns1zQ0TSjn0
VqLHi5wOxDSgPCVZXNr7Mv+HacPEVdBFz1PQ7+2REA+sf7zEnC0McRiINt4gVZ0yzb97g63Lb7Qj
+f9u/zn6wclmV0aZ0zbEmr260LVoOgsrjMunYcH8tNxbTdtzeR2ARRTksNHGZTcgotJ97CWz+eaL
mBoSTI7ymkL6SMErx62dk6CFx8dHyBS3rzLOXgO9PKZVvsN0j3anB+rKVx6NjjMtvsaIFhf5xoLh
NgJH7HpSlExUSzXFxQmBVNTjMDQq3ZXvfdLWE3RhFH+RxQNl0/u28jESNUqq9rGqSbdDvcf+wOZD
hRCNrZGOxw9SFT+K4Q74uP1V6O4CbF9sh7b9AjGn5PXJF4W/nXswaBK0LjXXHEmoNF6N/TEO9s7B
3jdqEQIiG174eAXxSOxCys3Zk4/rW6dIO/CnFeIrY5kbMZJB91Wk8483x9c5IsdNnN3w5ewACF5j
XqMSLrwL8HNCwGQg5DQSASva54RsEtXwOQsylobmHvekrygYemFLa4pzaV9smLAlqJGExEA924pE
F15vdB/h1L0iELAblur6baH8z9p1/cQTN3JfE5yNaEYtmy01HcgD3HFaZUtFTOi3XnI0U6rgpy9d
eXfak1i+CTmOh23ELljg0OcwJIkCTxcZjGi5EjVhc/IjYO60N4crdTSo1RH0NpDZZfbzofM2nhtf
aU9DAW9tB/T8bLMIXdnyTONNoTh+ilAZYoWiK/xEeT1tSp0oP7Hs3YBa8vg4FDtRlB+x/kYcZUab
FD91TYwdYbcNae9iUQa2Rwk+XyODZXRh981vxGtsoZrfOo9SoNTeeuVh7sqtGVT72KWjgXYL76b6
L8gpIx1RDs7eWckuOdpI+VfQQpsGxY5YJzGlcxHtI1zGSSCfK74+IyPCT9fnjVWQMbytyXwog/m/
J3cqZ2JKq7tFcyRZgMG2SCpgekI9yKV00/icJyEk1r7OORUDe9p5iXOQ7br/lzX0zHPHEk9ndmGB
eCMPzs60pksO2ZBJ0WX+OIU0g+n5l0E6ng6mxpw8G9HGJQLEbbunenwfmLcJlTFbrOluE6sh6T0z
SgQA83qKaEfo4o1lPSNxbQuwVR5Jg/SF1Hgqo/bi6cPWhPlI5TEbbz2iZums/XK5LrV+8v76acTU
w6ZIXP8QQoKt4s6BCmperFfFhPPU8a5D4gBZk8k9vicTa5lhMnmQJdrgW8ewJyIiaWuT7EqoQg7x
4L9D3LJuDvGdTNtkGG+67EKysIvT4WzyV7CuJZ/4z60mPZm03c1w4oKdBiaVhQWXEVcUM8zc44eY
0rVcU7wSRHdyZGP0a6m7teZ+1URUIuKhAyQk7GDihmaEQQJt9pcuM1cmoouxukn6PhUQgT58m8ak
FK6K8ZKhzu1nZixA5OljIWuAyAHlvhgtnJnbhqFKzeyeHmxwG0pggJS8iQrrzHDFmrZTqoSU19Vf
M+9OQRpGASoKPwt2CN7tYa1CZBuuM5CpdGKbQ+MjtT+FhRDOs8n87TifEBvzBzrQBlMYJU5YsGcz
yRAHgnh9GQmtpyoUwAZ/OBOPBebXLWghmJZb5zenbCDjHRAwnik+WaQCtFkgmQtaa+eT44izn4gV
DChr4VUrna0gN1lqFUzml68xWkVA/YfySfc/AVbJ5Qkju7gOtc6IRKbQ8quAGQgNeBQD/T4xlabc
eD1i54mIKXDEYSCyM5BrFddlZpgrCRzOg1cQM4QxIjiWuE3YmXQkvUjlVh5MkA4ooZ4q7g7o7Nc4
/+Rz5lTX4GKasOQ0S0bkePUQxqK8jZ53ku2EZICUNnxHVbLr8GgRjayuP9ULrn7Sjimccq4w8KkC
8qgypErB21XSJhovOQecxr29VRhazI+FZqsC8onZamsEuTxOAlMvB3+MRqCcKe00iJOfaGNPHmDg
e1SCamuIABMcVGv/wZbsSjWqY73ixOtEyJGXW69Eu4M/zSgRbMzSvr5RG2QP6kLcwFobnkjyp/rP
yYMdqZTKzbdqvrrmKOBUdXDujmYKDXMcJfL4CK19bD1GvTw56s5h7WDCnlC8UmVCvNzZGDDpF4CW
DPHDcBbW2eYlxF/LJ2GRE285+cY0cOQafwNwkZE0kNLkHGmfFC0P5rWiGwEchp+HKzZFWoOVKWKp
cFauoa3Vn8AHYraAyQ/ogFg2DOev1fceuShqmwOogtthep9v4CAd3Q/tPG2TBFqFVwWy76Hsg4e8
gK5AbuahnCl/TVZaJv0AUehAZyfis+hEbrGPN7fvSG8c7U06EhcInPH/n2lj1KsS0ihllbZUU8bD
Kem/m/qpN8vXAC71Yej/2cbJn7E62loM8R2AS73CiZD68FgFXFw4MrQuOvV4HVHn/xnVkZhSgnkc
ohmeXOMB6s4zJdKYLWp1UKmN/AmIkjJ55XhOuuTdDJiZx50WCHZ0H/dYfBgjb2868skcaFcEHa9p
QgILh9MpYu2ChaYwt92fhv4MVO2xD8C8LrFn7tQFgIgjZyF1QXNZzDTyv8S1B7Ib02EdeAsh4Z/u
IZ+/0uCtCXADwup199TrtmVk7qfqkhU8BEF9ldCxbB9jQmY3Ke8NKnd2RPLPUCusCctgZ0CVaWBq
ZB9vYO0I8JcSbz3rDo64/imncgU7VURVXLeLoGc5gGpePhFtF0gPauAAjaIfOCWSFbmSIwLRkhXY
pEk4Q2I1R4MZGqAj4EglKGM1VPDRwUuQvimWzUS22cBMwfvxNqREKw/sBQgX438DoccA7WrpdIZD
b+wi6/B/JJ3XcuPWEkW/CFXI4ZUEwRw1oiS+oEQF5Jzx9V5Hrrouzx3bGhI4oXv3Dpg3LIpj5d8r
+2CF1UVAt5DB5AC5LOsanFFD1eG3/xKCcazScyjVgxH/KC+YdhBLaKaKqqM7qSAbc3cDoxCDQz7c
kD7BOMWhzitfydF3hOJTZmCRUh6s+i3ssFO9xUrXBbtbwZlwKz4Mc6aVtAj2vMAFcONq3gIDbhFl
7jRX2+DV70oLKl1kGTbHyqI/q6/4F4z90uv/sfaCbNd9qr8soAYLpRN3yLRWLulR+YaK6wU3yIyb
dOsfeTFrTOjXreevw+X8Vh1RRFyxd90bm+aYrRHz/9SYB7KLQGW349Y4NA/prXow9sdsYdFs+yPC
jSVzz3/2h3GbzuaL+tK9Q4uPHDYEpL81oRWTfiHuIJ+IooRW42oAez9gIHqEewlaOBeBSFsupWwf
K+tm2PvRoZhN/GN8LnTK5/ysDi/CzNEMgKdpQriIJKpTiy5LNimD7RMdD9fkhwWgNRX/guGFn+en
H+gGSNJKQpdo6DT7qZRfrb7ptJUx05UFlITsHcfy7t28JOvKZYaDT+hCu+pndEUuHGEXW3WXCYHb
vMMw+bZW5jb0IEusmOu6UF4WcMNWBN8e7Uv5NgtQ/lqhZdbCj2DAd9IrQqxmPDI9jNIFTGd6/i8u
UfYtIKzM/VK/px/Nqbzor725UrBZn/ZFBv16ExJQlcMRd0HGDBXyhItAFFXWsDYIAb8H/kEZPNy4
IRTlkCPcYvGslqGbu8jZF1jbLzB1WwSEEtKM0nUt+MXY4P3tdrhy8exgrQHee6wUI+JGWxc3Ftiu
vVSn6Z7+iy/OF2F3AVaI6qL7hMapbc0TszjGIdlZ3fdrqp/ywReFtm5JaF3ofGFtxK/yM9+VV+On
fKjPzGVnP8OreWLXwaMTwCe+a9haCeIglDBsatgTrlNsjWLrFBsLG1DSpwLm71RTS+2ku8FWWzcH
RgEVDj5eEOzL4ApbdSa9JcNRFibVNja9JvPyYh1p6C5oqVzcj5r00ASnvtz38tmXjpV+kBuIwVtF
XZck66YHm/qZapP0sXCdK9um3Uzi5BMwOF4xv5SqprOesiUyTU85Amqjo5EocNolTvoMPAElK8hP
M5lei+gbTgutsv4uH4rAba9YgP90b+bJ2VA/zWf5Id+sg/UtkP2z/oxmL5yxDIHgTaNVMzwDVg3r
7QAZB0q7RhqkkfLiF/2+e7We0YN+iAHlO2JICnrSq7CGeZCmdFEvSPjdaU9hNWwmF7Zz48FeXDUu
wY2odLZIRHt8gDmfsTT9rMY9Ic9bgjRWr5P39kmR7r7jFAmEskJjLe8tACp4t2ssIqOFvYDKoi2x
ZD2xMOW7+Vu/Qgu8mdKn/15t8xvEXsg2yD1W2rW6luh6G7zGDrBM7sMxuFcfPY26h6gR+dvFojKK
F+EmWVu/UBNdDdTnrVuXW4OAmFWxaXZ4hv3O2IBTqmq+/ihO4dF3VvrDXyWgWytKrK7/ZfS9tFch
ySphfDFD6BQKJTkqO9hqIk9PaLByTmFCVD1QmJTxjsEUtkNukIyo/ZixoVBY5JwfwE1NEG6R6U7c
UOmAGeBCKD8GVKvOHXowDocCchK3UNV/pRFVDWbpVRWISt8yqB4mus+XYdo6xs2f13rIqM14yeeX
Jj7347+UvPIGNzM/pQQbTlOzqRkNll7fXmiysWWlUUWgLIDqZi/M24vLwMnPYoDXSEmV7zXrQ3RA
Dbj08Js0+s4fnUNCwDf1mBY327y9WcgrAY8FkpN/ggZSxYYjJqb/JnllW9UtpCSR88LlnsYPQzXC
9dRD7Hz60VutvqnqZ4vEGpYM8MAiBEvCDN+TUe0Jyz7HJLGKwS8Q+6hHGEH/yILZSloaZabs7KJ2
bYYl9u8YH9hrBuaIdVVoWxThUpe4sHgA2/lTm0o+ihJZuDxTXnZUsr1GLAVxOw2TZPqxpnrj36Pu
BDXZ045F3VVI2jkqxMVdOp8d9MT2ANnZuVh8f+NCFi0+PJjDMmhEHbOogac6NmSHW1gZXytEwCU4
iOaqxD9l36JJsGqmZRc//hLDBFErZsl3x4gKgbUE3K0Rkue/tFxEmFU0WyeKjtllRK4raI1hCb4T
fivShrkLcOaqb1TSm35TBBTg2AqQOf6Vyx4PKS1YTqSU8pSYhkod8ywACo7LEe1ckOB8ygvDt2Tq
ILqka5tORrQmsCgp2qoJ03s4u6nustlsYpvI6GFMgKYh3ut2R6wIez9FxYUXIWaYFLYyNK+okli9
UPYxB3DgTYHpjCGFTnQzW8GDPTKWDsWJKxGOgRSUMQRUarWSL2TEqTbulOZOzDRcMphqZg+WIeId
ki2RE1aLx/DRCd51uNWBeiznk4lqIxkJGJZeFVnZigAyQG7SgU3XMmNPhdvuFyeVFHt92alb4I65
n3m2oLVvFiLk3nQ2TvunmKxQvxMMwlcZGqgFyQ8A3tC4uKAsgOnU8nNumW/ioxafq6N4VIH+1j7p
5iAGaMxC25L5DD41JgY70q/PmIaOkAazJq3iFZjaweEq6RmFm0uzJwGAbpnFAYuYhoLoQU6Plvb3
1tKlGD6DM9ydYohH7Az2BwBUjGjfxMsuv4kR0DjdxibYgLz21i+36KAi0O35T/WvmFfYZaSDyIu2
/lf20bo4FaAVRvypKu/oPPG+RpJLJrdknDsesalfG+w3hfaJuJAJWYvjYI5Ic0f9TND7RrWal4Bh
BhTy6SsAt83id0dMA2EdrzLtOkBlD14CmLzA9PV94Pop044o7FNprO3060/OE+QrHWduZKxQM0DT
giBG1woynT4bcjSGcKtP5yj7Vv4pNcS1rUZYb3KUAKjlyV5jX9OYl7R7ScG5ISwLgzeDYAqKVm2J
m4xqdYxwF8XN5D1h9rBIgD37gqXej4yb9vFA36kC/ZL4x/EUs5vpRnsK4QmaQTZu8YdIabXEfhTV
tMbS1NcFvCujYJhYQ1PCDDoqdnVXv5Bqtp8Q/FqztIfB6QodYNbFK/H/NWHu+hhrb2IHOL1xtqHr
18Uvji5pnFM8gWWjRbqjDQPTe5L6sAgBIiqKVEaGM6lf8X7KIybKOADmH43/hqDID86Fjp1L9RwU
lLxlu1Qk6QKrDxM0GSrcfJgMMDK4s9EKJ5GuglWAoAXcKUw4MEN8FLJbj05i3LO9BDyKsJ95CU4s
kDFMKN71LpqYE8qQV8Yr3HE+LsdADbifG4+cxZWSC5Fsp/jQO6cWj+pO+40Y9voyGe76MwGBUKRo
jYV033ktrZaGCbSO0YZW4jEYW16tG0vgfk4dgvcYEQcnSC8rES5kI+QpCgJXeBkCWcB2iihQPTy1
OQ0FI7I5odkqX5pE5iNLrNMTlADGj9jn5vuRa5UYK8ClOeG1AfyzNWdWpM/fVRP7k+BGy8fE06yZ
9qfjAS4Gh4dMPyAOJgO3PJEm95egqH5KNlwhM9za/NhhgiWGH0wza+6MHWFV812N2VNlAJSqXPBx
neAqt2ThbodOQlkK/K2Un6rJAJ/XFTGBjTZhBMivv5ad7BF+uIavIobz4pwNwc171NzcTCYNGMD8
ZH8yzVCBzJXoGpHoFX6KF8iQygaoMiBmEmU74RushufWam4z75uCqYFxnTezm0c34SlEOLn9lcxc
PMeY/CoiQTvNEtmjpBxLuyaGcNcO+LOSHfdLymfS4H/c2HujK1ZNT7s7PTL89x2VkBZ1ZQ+dayfN
2tRIDgj+XHK16VnzLUT7mode0DDVNjReMLgcN7wAyv3hFFCopZBJhjrfC+2QMeebwWY6oawN5oIp
85bAsXg18X6OfoVBo/GFPx7mqvSSAERWiOuVSulHFVV2CmYPwbrC0+FqacZyIAA9U0aGjR9D+63M
OS59sJQdoCaQWeovLLIWDdNrjZJEIhCmVqtNNktHHNbjCtM4jul2B57yRw/qxp1CRB7XCJ9dscGZ
N+b4Ptfm2VTJ0mK3kTwSLALKx8IaNzV6L4HiDTaj19Jr8oyAiE+dsyZlkoz19MirjkysiluyUIgE
R5AB+e4snYbyFcsy7ld8PLSdAeFPJaPTL4xlHut/9nUlxbXgo5bJm/izO75CDHAp92/qTFCKtlSR
Z8Iik6uEfBXynTt7U5Z0ieA6g0orU4SQu19a1KAYs+nUjqEDHzJ5MVZ2Frhzp7sWPK/ERgYB5zuN
B09rEvK6s5WTh/+iS1th/IsRB8bgpX23eKLFeB+6kHAhTOYgJ0EHBMoXViTCSCtNkFnIOgqNT0fx
VFjH1cBCJVRLn8AY4Lsakbrgh/IJo8UMMdqCDpzphGiF8HinV/7kYzx1CE8+/foHDKMLzFfJJI2j
yHEdC9Zl8JDVkPkBQY7oObKxxse33KkKlTquMUNA7X9q5Z/UelT2fTCeZJYgEWld03ktcWmSzPAE
6csh+dThvXRMT8nawBLYw8nGZwzTyjIHceiZ/rPKvmZKHj17UYURVv0zjRhu8RUjTtIcEAWV3Tpg
OElkAUpTqqapvKQ64FTII8WR91Ws+ioBCJ6O0ohvW0nKV5z8KBMjWVxL/YnCjsdGKOICxmiC1zvM
uwZ9CmLdrsRpAoxIAaoXrS4IXTjrq0C/2vKjn34JnvfkNicYg64J7zmxxkEiobJqJNhrZYrK/9bi
MmtKX7Uivca0tiVmRIgqdjMtInk5Q/nNtsH0UYVpFXBM3nW78kBpuZIdA+wCR/6hUhGhMzcvrhnB
d4Z1VHP72nOHGJl6iShdlPxoh5Sy5qsqoniFYgdVVaIWWxO6LuuOvYqDg0/taTiejA0D9meuZDWb
KqSJha1jA0CM1nlADmvWP9ZQI7fDYdXPv+oVsSMo9+E5a+YGKv5JTP6q6NYZiWsRY6sXDKbMdBXZ
A3uNDMwAjwQB7STrMarJMhK0HkwI2rjFH5HCfNzqlUYHA+dewSTvIfyZGOE4jgryh9sREumu3CVU
3XA/CQfgwlpW66y8pchmeQAzaHgFAUaQNii3FBLLJbLRocsEzi2atZ2MnittO047fzOT/xT7jxwl
9oiusBeOYnCmEmTWstK91AxWFf09RnvAsyd3jaNn7JnoBuYZj4yMC51eA8cUyOc7pMbsPYu3yNSW
W92MQTxBAVXNhPmnYA5FhRBAy4CAgFV4juMR5BwRZlKE1xHKPpWvr5Cqqu6abrg0mURODGHoxjHj
VTcMN7JPEwwhgjcUz8Oh5TALfRkylMMgpOewowqEpSHGV+Seo1uP8MjgN8SJ5OxSct3EV5cbAknp
vD+T5NNGeomJ3aAZDM25idgqvQUTod/wteTwBkNj1lqPj5AEHJXjiGocx6r4Sao3tQtGRZbmQggz
qJfpJMVBpJONN48l7z7YMWhbWv095pRGXW8X5lrROBzxqzXDjaODKdpeiTe/KSfvDR1dXT8bEBW4
eg0ZI/Ovxf3c95++XK4b55P5KhXTEORo458ElGZwDyPrMRnfkRSCe0H1mUjzAhQac4KnqID0pTwN
iwi4rOsct2xL3AP5fYbDVgxe/tvjSd/A3poYX3Sc/CgBpVHQT7uNlqcbq5o2uTpC6k/XCYwKqwx/
cL/pratlP6LulrSwoHvX0KqjuCbYgLw6uUJ8zrdUkFT4sDxhlE3lpyHjfWgwagQ7r/oGh+tiKS6q
go2TE/Q8TuleAmTgITqCGkuYPPMZu8c49h7jEwX07RRvCNkqMsIKagtxcLEkFX24TFnnZvEz4rqD
/FsrOExBBmyaj6DlBHSa85gB/sS7qSFfKrkH0VUQS8U2kQNm5/w6YATGyWSxTnhXnS4jCD1q4BcU
HInB+Np/JRR8jVHTiqy6BGmT0VhY+NP0pfVOLclAy3P43pgX0OuaCJFUxEDxpB4wWOPs4/eatdBx
McMSZ0DemS9c/AMMtLNVo+CQ65OpGeva9rQ6PKm+tGUOVMPUFpx7kdc+3G0GY1P164NsthEOI7Wy
9SEBWozqY9VT5o4UJVp5SLSMuFdK8lTLkz7eRFwjRoiypq85ceHW3SFJJfWyjia37BtPI1RYjbkr
DXUrqD7kTJKARmw1ZkPvGDWcVLhRsvSTkzteRzcAHmG1Be+bVx3wA8W+6HTcdEnW1v3fgW6wzcJH
KmNOysQQcvyYhV7P4cb1ZTNQkvG365FH4Q+GYS5zvdHq0Q6pQCzYCjQINPhnlGpwGAm9WvW2cg45
woDCS+ZlFsgg96WPmhJPf3oDv7SpZVeYe2INxkxGDw8TrULSJauSIUXNkMwYGViAdeXmE5QyzpYj
J2OeYa6T31rzTX+LOe1UivkAlFdOiAsd/G2BJJU1/0wZ4jSqscRkmx7r7yvrA2YMJu1aGWMMQhWb
kJVg5LuQqWiq3TUfXzJCQETMCnGLfbjLMVMJkcCiBZFVamFkNyzmuWImDqZby/Y+ygx8wqToHILn
+zjiQRZXX7vCutL5ZaS3IeXDiXycOVNm4+zEEr5R8VefBm+Hoo1vUQ4+PIzyh0wTPfo5BC8o8EWy
NzN5hz9ZyTb7u2SCgIkByIYbUPkifeVcYOKmCUUBPsFdd8txpCQk7W9biC0SApZQwMbs/lDd1RA4
BUtP1CuCYVrLO9EctGlIfWGn+6F+R5gAF/VbbTBzrekQ8RI5+BZBcgqa6saklcx2wSCt0grqhLki
1BkLgoLWuTnCqR1VMu40fFXg0WAWYmOzDB8Gh+t1UzLrl3oTSKsGWAqN/oUQgn2XAUGVucp20ct/
ifE1SAyV07ql3o5nV5q2lCgfel0dg4A0d7y2tRiwIsAqlcJAvYo6i0csLgzNlxBev4WWvfWrq2n/
ZnTCHWEhTKqHCRWVekmsR0ZZxcZDrEWCUFWuR8ITWv1fBVnBLIoLd2wDLM3qVZx2gz59Kyi44/xR
JYS+5LjVJqyvMxPWGI0rZP8Dhb1drwvrCPxYIkDkEuCk7/UeqIv2TEIOhDsbNZc/tgLgsDt1LfxI
+bGz1ZGcTGaKxQASP9ls0FFjMrsxCSwnQLtIr5n5GjAa0sDmqNOwbTr4GCFE0G3EIVnKkSeS+TQs
h/pyvBjRUXwv/Ci2Salv9WHYBFkBG/SUBtx7cKszeFxkVqxGymYzIKKTkUgAlZeJMcnCYvKogYom
94zuhIK0sULiV4C3a3oHPLBg1Q+1tUTDBfZCdqBNG0FFl0C2ynWJVHN6Gg4tQIIy22eUfI0TvxsM
5wTnOBRWd5gbjGxwO4svMkUpDlRKepfjDamGEaqcVjBF2LNldpa4JkqHMHbcYOjK8ayFTBEzKyeb
fNMrD8HkJDILwwZmfyPzRAnNHfRC+F7KI8BWCWrqVjz7WAgMUcNUzmekAgcr7RJKncGqQV+yQ+3T
ESoSjGdw70Yv91Erf6VZD3f0ruOqzFnJIeCqXUTiB67rf6GfxCSSksqUzxkwZS0g3Oa7prUZCvRL
Jz9bqgh2V/+OLw4T3G+Weebvy2ZbyJve2unmpS9rLIR+krJ38VcBWTbxAvbSialaG2xSHDGEjxSN
ntRc+J/T++7Q5fsaFInzUpBfA2TvOMQm6MBY/REtgol5DI0USPmiv4tDOAZWxb6ooaf1K05gdAGE
T8gRl5vGARNTtqLCHKFHmeVXgnebhHAOfUX3YkLsmzg/AottjZa6/KyKK0tddCIzbHysjbboVUri
iHuCQ63pIBInoCX0DPQqw1XicFlmyrqse5SCDWfwKeMIpj4Q3jhTgcqAoUKGIbhPUgxB6PwXFiXP
bz8/IY4BzjheMGhwpsjYBmdk8ad80dxkSoIjSW+RfEPDUNpXh0HgWEFnE2EteOuEIMUhY6F1K5Fr
qjsLs7+nKRgdg+4eO+KDUsc8Y5LA4JfAqVGj31GmMedxmaI50qGTExUhMZYVC5VFkwhOC4IlUEOV
MQHMSXF2ilKWMYkMoMEHk5AVRc32I4VLEPr/0jMeHEN9l8ydUCVAyBG3m2Ez/YJ/Wszr3sKuFVvC
cryjA/AonQVGyEd1RtjY2GJAemADSiy/m2rCtYOJlM6sN1XHSRFiQkx0IgMdLuY8ZnxhR+6MCxDY
rt+vCEqi3PNnKo7w5mRXPKzYmovYqDGggvwB01tTi2tb74M15YxORhdoYsdkb3iPG+RaGundJOhE
PD2fI8FZdxnUa/aqirxcKOHaKlvHPgyeHOP66E+ahg8FEbo4D5bzWpjFxGZLBh7tALvDiXxXNEgN
8iZHeDOSvQcSXbaSN/T5UsP0LAWRaItfRIXicTK6ORYmRwGAT01lbYNe5ssoafcylnUzEBTAHQeH
QFXMXdfhcT7hq1jreCAzrgSGk9vmLG5HcUym1Ijp+JpTtsRgrhbFDe9TNedVOz7L4VdowGD2WIB9
wkYqzBQh8HJVJO6zqq9GcDOab/QMs/1QcbRxqBj9zl7Xc78FnbTfOCc24fSkym0lmgoDZgzUVWGY
oR9n+ymNqPJyEmCMlBPNAzRotU9h+sRl61qBKsIevILTMsYTYvxlH/HeAs0+1KB6TVnvEprYnKOr
5Qv5jeah9xyACnT1GFHJhTcu8FcWfcNmBvMU31E8BlHAdbBpqWcFzJKUcMzgqYhtTfUmGPCp0az6
qToHis4BAj0BPKyuvZzFbHE8huAM5IJwrlARTz626LT0PZh6/aPq7CDY/YgjwRxF39AFXqyAGfHK
o+KnmCVcuiTs85gY9wXVvwE92RDRdWBq4EtIhcS2UzHO5AFW9THsUdXDOxjJOdn3IECJ80aCEvSV
2WtHey318Nwk8ac5lKH8zaZ7nSvG0j4W2uMJcbabqOQPjM4+QdtbqfUppRi1uflEJChtE49IHhpk
Wk/K0TBHycdCUeSOefS0B9cQDy1AMUUT74p6vQqHWxyWRz14hn60xwKMp28cDILR/9AVWl9fuagW
7FgxVmswoiGAjjmqz0cz/E/B+wmif10ke/T6Qm/UAwdRtQw86KbaTDjV+SJ19SPwEZY58VqyBkyR
goUUvYkMXZx303DgIJZwbkVpyPXKMFOw4os0/rvI6NPFlxPS1lGaXzKR49AxhcJ8UqP1H7czgukJ
BrDSDgTDZItpRiicvYi7WXRkzid8U1RILxF4ospFwEEr/CPoLpFkHWfyWUwECuJBofQdIF9nVH1B
lpOdCyo5li/Czkom8szCxUFe2/Qz/NCec6h9lMan6PPEnRUb2prJ6czU34bNlJU/FpYTbWegpx43
cr2zhYVOdAwnZoKZ7TmpeZqElpjDQEOzFNPTIM+dMuu1jAc4E8JrFOd+WiEGuYO6AcZN22prVLii
2Ngatyy0Jjik6sdcYR4E+W6kYM9amNMVNvmCXqXEG8BIxEQ5gTzOAnzTMwv4UET7zVfNEanZr1X3
EB9f9HI+hfOYoQ+lxRoiUk4LDTXszXIo4qLBm0Z5LXaugbTe3rcU8LgDvsC3QHoIpzgvDqo2rIr0
1NI3D9idypkwFkUKmI54+TTt65TmtHZ4ppDuNSL2wmgonl9j9ZErcNnBZdLCRp3aI3mkPoOgE16i
UEixPkQb/lft6jfsLtYZcJDZacuyBDaXJ644yeWkjJy7OP4dwLOwdBbKxF/5FeNozoFPbda2mkwE
bu1qVbWRpehVTe2jMaT7aRo5hMFU1Ps0za4J+ckELRcWI7jOMwpM3KKg7QB4NgoSzmEuaOpyYl6P
tzaGRYca0pyA4uLKuQqNLEdlq2Ncod6Z7pqSulNt+msqcAugvB84E00xVteY5HYkGzfs+2kBVqtm
N58XiImIKGNr/0Pvir9LxKr0fzx/YsPvQ+hw+RM5zKyFoozz0USHb+Rfc/yvzbdqOp6jdloJ9qWd
vdYIbYT9j9wb9wI2TeIZjFZjXFsH+tyCa4rYjBHEmk0rFBP4UYWc26LbjK30MCHwbhjkGiwzcUU1
pqiyMzdOftmnpYrXY0+xfqerEPUFV1UFvGHoRJYifjYsJteENKJNpApUC/8UUZmJZyBZonoiSwEX
PskBJVvo7XPs1RXht6IaMmAGDBL3rNWtgxoGGpxxA86E/FBxuig16acN2p0fDqDl0XOOsG5m2GrJ
Z7FvurzymLjFKsYxJumjTOTFhxNXuyAJi0ufxdJDnRaO+wKDmycHAW8CMHv2VWadg4hlw+UJ6HV2
SFwE/gSpNMH1FIOZWQfSab81eLlUlX0ETKR78cgvFqREIdQv1hbmfp2KWJqMKk6h2uxWFhLpwJfp
65j5E0XuTKKIa9gNnGOoq1r+9RDOsClvTOQBI6skNJItc/6ZT1kOtMNkCvX9pYMj48THkkeYO/jX
j8UWtavQYyH95BNa/UbXyIBlqwk2QnvIEekdMSHZa7BiHfzJhSEBNuBrUBsck/13XUi1G5mrm+eI
BDdOW9xCP7OkI7KH/576i8tl0CumMD/4HKeguAoGS0mMegr4qeFmYv5CK94h952LgeoWXmj1hYHI
KcGZziaHVgOfT2mnhkEFwfd3dqBcevgNsgMB07IjTwMylWIuFI5iZ6krIuyRe7B9JOm4C9qPkJ7M
KYelOL376kfw1UGtxF0RVVTeaR1tzJhNge3gSyCREqN4qQ9wGAoGZfIr9EGRluN8QLrJMYEsj3sI
BS4haeFv08aA4BydCFTF3RZJB6c4ihJBqhNGx3eQPoofUeNq2qZHUYLRi25tZBgjLO8ybhDCsFUn
Jv7tJ3cWPviSVBwdI7kFNklmxEkaQuggqgcuBVcMBTrKNZsvxPjEl0mvS6DYUqiFUrGVocqL+iXr
mw37kOEPB14auM4qCb7NHrhHLq8ks+uo9OoAz2GFoFNKTwgSQz7ikPYoCgWAD7/go67Ert59CLq5
uAWgWoXlxsQXqaDrE5/aBjoM8RZo8LMJOYVZL9y1t7DMXaPHYAvjVpQFLEKB0DjYYini6uWvmEiw
KDZ4e8Tdtflblj9opxAycHWdTNBUMWMf5g8xj1c4/brZcfUWUtdAQ4AlqqzBmnAlDfJV68MVhvtN
F1tAqzcwn4du3PnzmStHRAdqI0FUKCUakwZy8tH0hhu1Q9KExYEujVuVakcOKzjQxZqBNhC4Vc57
HCWvbZZhnjDAL7H8t0LWHo3v/FpWW7rFe8QxTyUg2iKDg3J+rxGTouzH1H4T+BJADE91sCWvTkCb
+31d0GFBpslu476i0hKsAAeYW2mtu8SXNcD+HNRqi1rSdwlaWD0cnjO+MyljcKDMbqlo+Es5z0Ah
uKmv3DGQX4SSSzx3SIxx+NuHhJYSjRorjasU1C4gGKGCAh81OYZ4KRyr8ZLTRHEfupw4L3/zJSf+
6xiCmMY2xq+echrgCEqKOPW6zl/bmoMBroUqBv1FvRIoZlEw9OVOE78W0rza5t1jSIntgB4DXDnf
4Us3pG5o4Q7UPJGzXnlQcyCvxM+2Iia4BGsFoIqqf2R32ECO9YjdgXkUOkSAYBlcYK6eHHMQH7l+
nQQRSA3VyAJluQ9le/j/2Mga3D/iDr0O2n7MFwzcs/PXmYVkwaATVR3XnKMRsDBuxIDDococQt2d
4YAw2rRz3R3a1jWk2RuJ5LEYTMk48Jb8s8EHlui/8OqDzoGfMemcKSrciTp2LtFM2nQPj6G1N4ib
Q7Bmh2ALEbEct8GuLnw3hDMq3ryAhn2ssrUKOykuSzGotVUclzA67VV1GYWnGl2qxdUf0Usxfx8I
ya1bnCG4maBk7HLVwz8XanG30zsb6Ue8t+oXnYhslSFkqodrUXwF/KMO3bOYCQkDDolOHEYj7CMH
y8XJBV9a9MazazAxkjsQKVvdMm4Tt3qgOXsQySa09hhqDFW7bMmjFDicmDHRM9F6xUAXgxTtkBhp
ibRClUsj/bcguN1FESnAI2EcaXfdLlTXucG51bTXQe1XjUK/rbU7YWkvZn+ggMMAmb0qt8xoRv3/
a32EOCPpv9wtKlJoAzudAN2eCBxDqJiBbUaDtZhtn3wUjoBG2+uK8y6a5c54cqybDW+FCoSaBCnN
nVzfSvCavBHxpY9kJPol2m9IIZA1rziczeMb0xl5Bm7nx+YWS4bcPG/yw9XAc28siwA4MJPvgMjS
PlzUTDPy4V0l08WozmFmoojCnoAWPjEAQeZ0A5BT8XUUMAkNinA2jg+zKlz7maXBMmf8PFuEMAKC
FsXroJl0GaXysJDMzSPauIHSiEWueXqncJPgW8OJNkBSjoZspwf6ii5gai+iu28z4C97E0GCsUsL
VB0ORdV4oRydmEnZLHoaxEEbXJ2AhcaDoSMXn3aMxBiX+obzkc0AuS7PyQ4sRoSdy5a+H0+sZeib
e3qE1Wg/xqTbKxpqUZwI8CHGDA1++K8B1T4JoZJp2EFUT4NCAe5hqKmu+JImvMdKYhvRtE/M5zjw
JICaYu4XDW4K5A8vij7dh4297QAHiTvKyeXL7ewfpNe8UzYDkvCccZ/TELjkGg3MaH+dwYTBPRdN
BfEZrKAWvwmrGPehAc2lebW4x/1pxy4cGV0G8GF5EYWsHKgusa0s4hS4ldEs4yEB3KrIDxiPwymu
JNPVgCdUpgRF/EL8Gobj4989wWk402AHSFJDFoRsYpsxnZJ42kJP9TKLNGSOK06ikulL48iXdMZQ
UYcdb0ANadclisHUi4IUGigtN4wC7DSY2VnsJexMgYAYP0vAPjX4C6TEfrqVQv5qU2Jxz1uS6ppa
f5hTKHoG3pao5jq4sTbRiYFvLLve8kpGNz1atNHpzg0jvkiWViO5ny2DJ0tR//XKh0AQujL2TKYi
naOgEnqIG4NlznmJmPbqZ5rLKnply3XJm1S+g1Y0JtTfqvxutKtNTSPF5HhZNfUINyc6Rep1SFKi
qUeGJYoOsUwrzn/etbjT+BsG+Uzk9hrGYUGPvAN1G48kDHI3Srb5hAIIJKkuDVacAu1MeI4YGNcW
JSU1ySMmogST2RdNRQw72uJumCE3FNhE+321Vpwa7xf++JZwHTv37Gx6tZnGsk4z8DaHAAhu30wn
v/vT0s4xziOoNVMZFzQvsr6kAnGMcwngvf6F7vDpBWRpM4T/G4vybsQZyxLqBuQhM9KI6SIZykYJ
Dj4lvCjD6uThIPzCfn14G/UZSSIU587ZhnSRxWmAVY7f/4xJiAFO1+Cx72OAm1rlvnU+8C/YNGVC
6x6Cb1Sz+lYIaE6RT0GKz4CZs/4evrZxypMBkh0D+NotJj+0UvKATZLq4juL7VGyE7I/XpyQ+nJv
Tj5GRhEyVO0uziXm314ogf6LQpy2oXzjV/X4k3TYSDo4IxvtaYRoYcg2Op3+KnXfxohhkgJ3RUTW
wIuK9TcN9oief8vhysDSlprAxD5IJ2G+/AXKbMtim4B/RURWFPg0p/5jZnaSkNxu4YUoIZUWwk+y
Go9NuY0cc18wPRfwSooYU1juYKe+6hmysBQlVCMl6TwiatNXaFL8D0VR11K1G7TeG4ZV3Z/Gyt/r
IAV1T8Up/K7hHscvouqulXDxt5WTTeu8wrHwQib9sSVAQGp8T4GQ9VfmJs1eqThGwOkzukq1ac91
OJ8Z3JoUOFQhMtzjjJCBihnZTlI0DEQY0Vj5sYSTPs0W50wG4Laj2GDqKmZBTEl6PFBizPYMbSWM
6AQgAYXjJENPwC5sphmRMqSqarATnrjsG3Y+XOWQq1eSER2bO1hb/D6XbxEUL4racHO3axBEulGd
bxNpn2JUw6HtJNDUlM+OXgiKO6yJgm4u+5sHDXDRK8KRGGKzilVnXOkmWWrRKqIHyJTpJUsC0qTv
MAP6kUwXpNfRNRZvNNyLt6EA6raQ6/0OamB2EBUuw89e6shEuLfg02KpNQ4N9CUWZy7NnVz8BDeY
7sKxhYzwMz3nGODA0K8Vdk8fHWjqVzXYazvgr4Z0G9Wq+TriWghIl6avw4wdEKnc7eT5XBA2G0ze
/8fReS03ikRh+ImoIgtuyaDkbGtuVHIQGQSIpKffr7e2dmdn7JElaLrP+c8f9FDF6RUXJWq5mQnN
M4RFn6BOB0+39mrwtkT5MjOBENEFAoo+F4/PmhRathpV+V9k2W0sP292Z6KbG22Ks75LZIXSuOAo
tYN2XkRLZQDi0oNTxlO8ilpbXIyuwbWgtyLx2incM+X2KSphWet9MfCQqABDCLrC9lyjBcyyyr+j
hV1e0js6YRyc/j+3jfeSp1DE5fTfbImWosfCDXsBOuAa9cU9gP8PnFZohxmG7GMyAgHuL2yFoy/R
XomihO/EQv+83aTHIf0uZTA8RN/GW9+Kt1J86xscY6i6hslAdcbberwLLbwYEoF/m3clxDIGpEeM
h0SprhkkmKQ3aC3fOup8joet4IiIA7TsjC12ZSM2xmJxmiAdYzg+QrYTYdChMZ5ZGfMVILfWh9F/
GKCEooEe5d/RhkJVnCmOGLy1b5wONi/KQs/aP1P7wfuqlr/7RXeAvcTjII5hMXYYHo+IBhYWOufo
+S6xYsetAARYPQ2zQ7HJL5oRKYJYw2GHd40wOtPl6XBuGYiByirQz7PzRTz9KcCUIK9T2a1MX3Jt
DWoZlHDDdKquv9rO2AkkOC3PeGMuERP/cbZ2K72Sg/miURzP7TNBUe1i4jbbxVX+MvXtDi6r96Dp
HQ0plGr2Y1gQYK0cpN2EhQ4bxlrmCRY3aA11dvOzY9Nzj7IWT6hTxSBiMGgJbi2dNRnbUH7SkbHT
5OL/B+rCFX9McFpTbHMoTGVAbXTMHtNpkP+3M7PqBucWFudi1e5GxgQaUnHBGNLg0yqbUZAOszQN
McsRSFPJcckbROEk8IdlRAVQb3UDeovORBW4WVE3T+ZjEy1t8Oi+ZIyFGUEgLqhxpau55Dk0GRtL
BEmbkf1UYJfwTRDTiIGMjTxbW5ijkWyf5F9mQCYGEkNfSH38Bt3Ea7srY3IantAtTQ4bEG6039Ib
ozvSxxj7YP8lvaKbe7O+bKRnkR48F+6wZfeu9jC03vXv6b3eLsf7afPa2Qdqftlyi1Nv+PWlOO8f
iLMD5FU2FgDukcxzoo4yKMVwjnDAMbdjmeCsBX6sJUw9NJzmSUZqt8Mjgrn5qLC74zBENOkYSMBY
OehsnMedoLqt/CGj2oD8/0HS0NAescRaLtWBovx+VNYfrg0EhOoWVZCzI7iO9T8GctQNto3BOGgo
IlLyTRLdh37APF/O4s03Cu63bj8+K9F9+4C7F6nlk0IFxb2AwK9HFjMg/bW77brm+6HScTxpPKQg
crBzXzVq7XbZNylaggOLlu4jw3jQdtXH8z3b8Ybm8VhRzH6A9okMN+dl2mohiWvsmS4EDDxRCIqq
99CLwQwC/qSeXY1Cml3T7YoQHdQNn4oqoLFdCTVwzjcS4ROp9PIlUBCZy8GsYUSCw5EP4c7s3zar
346E1G8376tB1eDfvnP0hcUGbghqQiWAmdNgokqwG26ZhWd4gNi0+TDwzFPXxG2k/6PdStFWYmCD
Q+uHJUcD8MfkkIe7r85bQ8aY5dCdyWnAE+EQaBA/mPoUb900exv9aOmgt4R+eOShtu/3x4++Ji3b
SA9NMufxMo76e/Yq0X8J3x2XcnVNXfhLBbHS/vIrK9br8EkwZIsfmacTG5QQ1fOBecPQ+HjhMPhm
QIaeuSNrjsmXVx0Bjk7FGQ4K/sFT9Q93Zaxq1Atvx+xjUyG4FIwCXdHIsIOBRbkw/O4DC/jKUbS4
nfbcZPH/1Ge/0IJo0VcQ2g/wnHZvxUieS7SdTrdT8Mh2x5ChURpu/o2oVzNoSZaXZr4VnD8J+msD
DvQ2uj9jnMqDJywloeZESoLLg1aGVffbHDpQgCGQNp7yiOqRu3LJa/TkIWTUnmEtjOLNNn18qswa
aKsyXl45wIw01BDHpvl8Ma2V6SWZCBVo3Wc70e3/tCjxy5gSCnYGLRswpYJO38OYZtzxojNJLIfz
srXOexp+MmCHCLeW2mYX3a4oo5Q7S9r4MVOvh0w/QpYdd9XL8IuKlggDNDq4myCyc2Ue1oNCPAMl
pdt8Z+zi8a2OVp4PL/2ij6XqCodIexu3j7f6QALgr6Z7RVLhmw8sjKtiS+TmPpeSQvKLMmLIN4bT
UykkLuoaolkZ64DK2fzqMGOHo3ZXTxUHbu2WbFaOAvk+YfJz5w0wHeWaPuhPErN4z67VFUMo+7qE
RTJCf3HyVwMrVQbIfmNCrMQCAQOBmGnvY9hhl0c4NlOsQ/OxEmQV2AcXTqeEQya5UeH8Rh3NqSAD
9rV4QQfygyN01yoOxY5ry9H8+ESu1QbNnlEgKRGg24+/BYYx9zqeXzQPnv3NU1K+kQ2B+kC4Npgt
jEp8Zsf6ZJE3YZHtcWOQ0rUjwP2C+OsgWAiSkW/l1BJgfP8xfWd00Kag/jQvoiGkkRfARYrEAH8G
GUSFX3J8RjVWsIDEFP1vPh/WhrAGE7N8sO2SF2AE0TIg7MFbpP7FspPllmJV1vrMLXCs8FFnItR8
SuFSrZYUw2r5xuwlxFbuJn8K5GgY7b0ouFEP3krBdFrIVhDNoT6ux5Q8g2WOuwpXMaxu5SqScqwB
UjSAG1TmgySsaESlLbBkUYoQS4AXH5p3qidhGnq7vyyQ4qruKS9ebqUegr2JKnbddM9YMcRaPcNu
XyCv0FopwCcG4LiG7XQ6DUfSd33xYqJETzkuQeV00Ro2e9mEf5RNmJ2GTY3LZBnKymdRJWIypi5Z
ILpJUSjfa8zOyy/xbfwJYlcfuNBmSlFzCAgrdVk2DiazNluOFyr8OyoxeGYtXdPUqZGowqq8+Sc+
DbdJn76HtXrDW+G8N8Nb5jf2O1JfXPoLzsAjSBDXkZ9zvmF0+5E9dVSGwIwci3IECtSxWOM32opq
wrzbKbcEI6fBDR6Rb7PP3hzIuPiNVMznqMJvz5bisaa1ftf0Lw+cX1AuOZvEfscPHQD3TkJkoGzz
MN9Tv8NFXITlrftILJvvsr6HuP8oDkOsUIPPhPD240WzDli/jhuoMX51pnF/rWk/Svys/lYhLUrf
N8Nlub+b6bvunWGUm7uZUFPcqemd6Ck5dffECsbrD+MP4wPv1/sEPySWwhI9frmDoYEFnaHA3GHF
Ej4ULFAt68dh2TAi/ezhCIKzbXOipsA3nWlbFqHhg+4cTLr8MiZwLsdDkEiAVyY1hMxkEQ9heWJ8
2FwHM+rPPn6pFSv3TVjMPLyczrjgCrm4p9yjGfOMME9I7hWH7iOpKeAB6FRcmLz7/WUudjjYL4Rm
wtMyAtUgJSVMnzQcC/D7AmWFyXXIom7HlMVGXkxwUW/C8InOcJf08AFFaIutyJMG0HiFoGXFLdF8
NIl9wFXFLKowtzzo8zuFlQl8dD0flT6Aw8wHQSmm1v+67ghOv8GueWXrQR32PJ9YsCRklEQNorSg
SvbYtLDL/yhPMNPIrkxjdHumQ/JaHjNZMedtoxJcT3qudMGCHzs+xjDqG56tYrm3EfKhT1ik4LTE
WKCrkoO1eGnHRH0EN4LCgEIQ4kGMWt1zjgEYjOO7a6s/ZaFHK+Zt2G3q3HnJQheGIZ9xgISPFQjB
5+Wutp+nKnrcPhDeoH5o7kDd5KVN43NG4ojcx+CYVK+03XxKKAoVekg4yuE9XQJL5E6txhZd/maS
CFW6FlnvMfVgy7OpP2wsbagHmNgOiI4tCVWVmOYzzqNHpa/DrtZak5vGls8hIWP4f6YMfjwr5d0T
PB3au6VvsOHBc4OGo4CvYUSEh//KtAVYBbhLP30IFNua8egy302DA2TC85Syq/yA3o1tZVJQV5pw
Q+GY6HgPbMxxi28DOvJgxsyou3+VcxMK0UTLzxAqBsvEiybHO+4waxnBs4QkIJ+ZzredWS/wEbSt
rVUssyLWe0ySn+QCfhRY7IBqdQOGYEHTzl4EFWDNGhd+f85Ot4LmpLMSF/rrTF4gUAz0AyhG2PHM
mGUwJm8FzkdlA9A7WgBDl5ogCFNIIIRH+Xl3o4y79bl3Zu8UBBdwRglrZ6vY2YBkwm2zXLBOrdVf
0LePiZHOIP/peGo8mGRANX+fN/dPeR2esVI835t/5xWAuZDQujNwuCc2L2DUeixtqosgCFR4QQji
EAhGsS4Yt0sxA/RYKLBo1gQnh5c3auVFp33oe54apb3vW/ucIPM2rZfqVryWkCBSeUMWIkdLPWGd
LrQSCz6rzEBfuroJ5xq+s8rYVb2HldZ6j3SF8qbiTLvZCWq8vsm3ZGl7NZvKAwlRXtJqyXrAza4e
SlyWJVXJsQMGhlw1zPWHYbT7VFV+pKaLUn0INhgyEUEaCVv2c9cyRofLmRN+ibWIkfaRhnen4Krr
aDE4XMv2olK4Ekgn55uA/Nn/SSdiCjrbQhCw4f0r4Hf/NNNbivrQmXQYtQKXpI6AST6anLjQcmDL
GjvonAqcJD28V19NbifaDfUywh25nQ6akGzyxIl5slR0qBcDAebiXlqb1/Z2fyuM23Zl0+fTtNhi
aNAlIIjjNTBumKb8nrNwRgbQMvSBjGNam22G0BIfR0ww27oIBDKJrd4G6GkrfZofC3CMGmqQ/khR
fEXa/4RXXfs+YFDt6Gzc/1cjSfWqkRhKTJcvfZYG6XuAatcKVdccayQNNqJ/2tMB6beAv0LO3Hi8
D9v1pBZQjHx2PPxIGCEG4vPjiTGTW+CN1OQ4ziARuwUEUOmMZlBiMirmXcz06arbVf6AkDU0IKae
HmSOBzifM9Od8Czf4lZEzSUPiai8UHuhHIxguEtSkkd32bOw7YDeCpb1D403WffpM2nwTbXvSn8l
Kf6nOi07+3ZkR6DyX7pE17bFnSclUur9XP1osAUC87a7N1/MciiPh8VdXldTHOA3bAyh4ZDr4FRq
RNenIjUqt5sD9UN9jhZuFzkO8QzBcDNdMomQPiLjjWX21JrGf6BIaRlWNz5eOAyRjlO3e9TMMp+A
7h1TeSX43s2Fy1V2d80eOiEuk7fuK3+8bLCFVcYAghT8l7bC7geG9tAwdcXSRcWDgnBkkAd3kjLn
Zu9HloWxYRcE5yPANrYRGj4JjriO0fdGertjOyhRGuliT8C7rycmbf7JumcF/Zxa/7YtS2d5VWiK
hGYkuOOiD4ZLy+n1m1DHBDoq16iXPUZnj7eM/h5h6xvAu4afkk/0FrOVqn4f5xfd7W2crMw0ACgw
6BsiiZnm5ogitJ++2A3xtGL7kpeQOpuumKLgcewRtg9xLe8FcHb/hqQ0VK9m+4QzIohzjXt2gyIy
Q4sRqMxiOZQui0Ehppev+QGnpDwqE8jJorigKvbZEsitsMiVx83QdKYn80KLn+PGd2RyXx96NO0v
G996UiI+XbpGMVUQV4d1aWvxY/qDNJoWYfYN5XBsd4/7pzE/WS0K69/b0fiEWLRtAi3afLKJRYpH
WG+kXsqt7o+TdyfZ3KZEdia23XcyyGN4j8kYzcktPofYJZyfhsja65yTFCdeGi0QNjJPCurvKoZ5
QMTUbqNht+lbe8Jd6vQ5GyLz7BNDDeab+YvGiMmxCPsECkfCgk1C5syJprkoKbm0fHpajwiX3532
Rr45/s0BjHOypxLZdvsCzQSkMrf4NXSKeFKhPULiwVj2OMmwRciY7bjzHe6WY9qvxGVCCuQCYwHE
DEI4chbvfAlQqCVv7xdhtEfWFKWvkh7m9Kvf/PDJMYiTu8tYH4oMv+PxK0Xx6szK3qLxPGOMERaa
U/0Kd4sFCiDQD/Pf7+xzPUmQu68ALn3UPKJ5p+2JNMptf34nmOoMlRUrS8fchKMS6J3HI4j3F2Zm
ZNowyO6cmrMSqY+2I0Q103eLKj4ZOzk/vD91QKIUPMmG69P4533KRMippIT/S/cA5BUuHhTbT1xC
oE8+9AMZ4NYofMzRm9Y1JIx2+UqU4wSmxcO8478P0Vw5xp+JaDY6p08VUpO/6qtgWINRR8ICsK0w
VdHrYnwc0ozolwpFArFagJZxZcf4mahVSH4bAmZs4JC1ozrL/HNoIoLGdkwYLyEHP5ULA8sTaYJq
I3jzJXgXmmpK8ShHJRObycCdBcH7lfHExFYaOCl38ZPDOnmrUmPCG4KCurzPNuT8MNN8HV8qChWX
a92t4Wr5Zy6kvT9/TSHGfbixAFFJjCygcDlnlhfoXgKmxQ5F2dvGagC40jnN9zkCuqqJKnOQEiYl
ZHJ6Buy08AkTjpGUzhaYOP48vAcvO4s+Bp4SkhIbAyyoaA3Hg0vweCLLMbdp2UGvhHWvs/4ZqiR2
AOf0Z7luQu2Z6SaiVkCSWpihZL99nOEKFE4R8/uk2lWtuGl0uXIyZkEHufvEfVybWA6RLPWR/SNF
JpPIvfSDQwJ2T1hthvzIc058jp8n2MEXBKIChrfibFvAQcEsgURmskZiLi6gVKLZR/ahHME3fBvM
XgEZHLEZXfWEmDMoDFLqSRFOQRQY/J6lBxbT0qy6PFRoIUgCa3bZL+uB/vu2Y/6RnQAa6dj4UPcd
C3MkUGnjNXifIrB1Zu3EKgapB93SryPtBz2NRu/gdczGnQcm9ylFAFX995h+tf2HogJZ8vCRefoO
RbOwQy4XBnRaoDB5sqlVHArVFWIF7WxEmUlQKI0jMeoJ54hlHxppD/Z6G7zmxFtMAdKvFD7sOY8M
XSS7Ep6Mx/uvAa+yDlij6W3LW0A4KjMBCoGD23Yr7E7uO7aq8b7jQJlJfyQa9sLrSoYPgQxevZzU
D2gT27b7tR7/eilh1ff3GIlTjsEk7P6LxhUBLYpV7u2NpcSaR4hy4hlZ6mC+3Pt9tcus7xabN6g7
1Ss0EpaAFIjnl6cLxfhJk1jclKQgOc/W7QBBPD2IHSzz1et6++A72VHXRMf2rXPNhJsGC2a8yBeW
hXphdRW/KeRAQNZ/JWvHhxfS/KYL1aaLsT+wkQJVBgvHmcfrnjS7AuZrfd3QhK2bGxrhvfl8655n
tGN3v3niRtz6PZ85zfaqmmRvqcFNkPEk3qv9L85r0xf4bYMgRceGw+nHL2OIF/tbH7/LDoqgDUQM
UhttHni0vGl5YKlb6dBBEqVr2lnMp3yNyQzo6j+MPbMrJQtddLGhua3VgJmH3cB3jMZAZZkSPfHW
ZCcFMC5USIpwYUyV+g5qzA/EDOnSnxl7xfBgdmOAec75mL0Mby3uMAlMZXad/Q2n0JbIy4ie5RtU
l5LqeN9Wn+bbgL31S7MlqgMcm/hEmjZM7k2iNzivHjEUrJ9p+1KDsjh1RIPIgGcP5AmlA+KL3jCo
o2qLULh182trhQ3Ud78oYmQKkA5grfhZmVhdDB0bgVm6R8u3QLg+tXDKGfhNFyRUmR6kf3IZomgn
74d1Hc8KEiC3brCWgTyM4eTG1Z5tVGhMfXnSur3BNlbuDJ4JtNkjvoWRid0S+opXbIspr3RfLoPs
SmoNyrFRYr4UUC9DpQG+Q7PiLwkZDklXeMAF3b4Mp5VRCY2xC8vEY0u8sG8+rjSdFDT9VkuEu0TE
Fnk/e+fofgEGxVRRS6QPdfBBi3IFx3THDOQT3BjsMupuJ8FYQ2Jvg3C5Re1zmcvwDF0zIoeKPfv8
0/6kv1LIiKJ8PIFk8zGXxBabMSxdXG34JcNEytwO1HiDDwGXT4bAneBM3hgxzAiMO5eh4Xcq3v15
jPqC8D+fxVFwjG6IhksWol1RlLrKP7j+FPUtGnNXPQEH8aVV9cAlpGdZHBbKi6jxYeV42WcelzH2
jh9qGq6cEtj9/ujBdMXmJtZ8FRlg4z2o4add/tuNCbDWTXbT0y3R6fM4vJAvM9TIX3brF1hrfuJl
pupTZtZFctW/Gi5+wsjsltz2HTydmekSl6Pc5aHVg+UeasZHoKtvZ/wU2c4oC/ekmEDqaouYgF9O
FHp2G3XMPbyfpsBcadBCmEDydaS5YlT0ffu5JewlbcTGwv7B35Z+b39dRMHE182QtAF2hL2C2b5T
flcF7rtQDz2F9UrFkuRKzCFu0c/w1wGNWIEVXnyuEEmTWPnwKBtw5oUt9aFViRlRbRR/KoTzwi0S
qMdWkv4af9o73wbRGwdN2MCf1ZUbfiLyTdc9DAbi+U3fYvJhBlJcJYLVwgiRY9z+MIP0V33rLx3C
UJSl0TuOJbF26o4sOo4PH8hmiwXcxt2EjAu4qqx7Lpkmxz1zvuSMwdW/PCR98IMHdopY1AM/QX6T
3wAE83j6xwCcHubzQV/5VEGSILwmPF+1JykG7rjt7VhB8g2JOeJa4QgG9M0qtabQ54ZA63tc8q8U
2joNDjyHaA2N03R5JNlnHae/OnY57pT8v1mYaZKKPtIZzKAZ9lnucaT8nX8LzALCkrcQQoDAENCX
mtcie2aaj5ZQCVV1176BGKBDy/+Y4GQMr11gNQH/AHZ4Ii/gFfqIZAR22JU7vG5IWO0ZWcX1bhFt
RQgdhVnPaYoe4XId4imkU4nV00QEBGUpT2/HAoctd45Q7bY/LFvBU41uf8wB1G2OMJ9WWMZtwBWQ
G7Irui3KWSVRrgB/uH4+Vl+5slPPAfhhZwMSsU3wmKnL9nFtqwBN2kzVP78yJJ7KCOIRYhm8P3mA
MRRXbr4+R8qWq5P/4WRvbNNEPpUYixNcS1Bg8mCvJRXTY89ZojycoPILe+E8uUfSGSIy5FHslnYT
vnBRfykxYOdYHMUjb6qi6j3/sHEwnhrbIy5buk1CK0KRrztDr78JPWrUJAt1BeAJZtUOrjY8xxQH
FK6LN+64JucfO4/Joi/jJfsfwJXa6+0Ck1vz7Q+iFg0Ccd2e+m6I59Ojd0YIX2vAnpDHAM6P63SB
usQwMiNZl42DKccjAQdm4IkxCJFFjL/RzQGbo1Ra4HZgMsejwoaDZTYDSYA7djroNol69izk57CF
N76GeXbqU0rVh+xkC6FwSNFsvJLVzfCHqfp4xumNxUyxzvaQfnff1p5qBCtARJ22YxxXzlOfokPG
dvmaX79Kqgj/vtcDM5K3c0Q4gQq9we+p63hNA7c4B8OiN+VrOS3wMf7R+I09K9IBxJ3e+TFjGVMC
poyEZUKkPQBXq8H9AQ86LEdMIAVvsb7tH7YsWpn8kn/wSC3qlcJm8TokCAneDExrXnBj+eF43LPZ
9TDFABID3iY/YOaJoReki0JAQyY57UMF//7hVKfsV/Q/vyaI/FvFerjyU2wWAcVCBNcrMT6Wfwwl
Mahi5LHtuM8oAv535M1/OdlnPup14Y5w6lxJtjEGroI1BkyyWhhTyQPLjFtwL7cNJlwd7avbBwtB
cjX1smLGIy7crOeI4aY3ZxhwwY1yhViZJSCF8lu5qz6ljzSGxGjDyQDccMa3kZHQfTuzqpGkIH5L
3XTwrKBH9x6qbEM4ef+yDHAPQLwByzjZhPnJuFKRGFcBfGI77S0Rx19EUBeVK/16sqEVEAT9xPah
tRA9zj0VwkKH45T4WBCqj/q0lPHjggvxRkKFHTM20FDh3I75qYeonxgIvtE+/LwzS+lq9zA1Ief+
8LOe6p31gy3sYPg2aUpwgk8a+DU5JKgJqB7ycLj7KMlFqYCKGo2CR1kRL8l6fp/SoFOe5LdmT5xY
xmnByFOsYx+s9LAkd+Y4h8nR4JabqgfvZUXFerS1EAIDG2f7vpAX70Npx3z7/9kK0x0HdzpNoml7
2+uld9tmBMg+vLX6zF/MZ5WITaYWlP4MaAcXlr60iGbuDi/31H3x+kMwFrvwpdzrTybOVIzAWJ5K
WMJ/WQVqr//ofXxTwxH9Ny7Z+BO+YeD1j3rkDkLwdoD5UNCOHtmiGjkSpzT2Y1RqmCnLT8hpqykA
z+JCMRdloOE+XggRuGXYUzmbg33hdXp2JU9J7OcNQIfko1KGBM2A7Wt9g6nbxjDt4NlbFHT05QnD
45n8ebJmZ7f2YFByWo/CH9I/37/Y/Re8YBA5MBZ0qZAnilKodWJ4R/pImYs5EjZkxky4IwYJrv41
pKJutt3bCo3fbVA2cOGZUTM2FfUT++UGSs9V+6DCwWbct1AJxpn/+OswOLj5yHdMIh4lYVdKFkjP
uxv98/j5gPJuzH+yxbwAoNbSW09iBKys7/K3QVrJSCTdXin/zjfIt3+FdqLeteE3Sz78gKzWMaO9
YRHCeXeU1y3zbYUR61Nzqankcfbew+FOcO1m6V8YcvltoPhcLPsZietu3tVvgweO7kj+2SNFz52D
Lh6Dm5+DqTgth2O9w2q+cuUvI1SP5Y5pYoyQFNKg8v34TP3Y+Zz4rPglHXnys+fcw9XUu/viNQ/v
vfPJAck/L08naCXe2QH+cTWHspZfr2hjHJNvw8eHPxyjcSvBzZAY5RUveoBqIqyDh9/FuDaHiz/E
UlI/wcyI1x0tpBNKeyj8x3PwRC3n1VHqPH2aPPgRbpDuGlCehNC5faoWqDyAH+7PSXGtiK0u2FXO
0935/y1lyfKHAYG1nXnEBT/zY84dG4XyFzwl13Qu70N8+/h5+jw0bnL2IYnzLyLXLV03S6h3mWcc
86/2F/oFIO1yUejdZutH362x9m59y994JW9mZ3y8LAhzcweWbBNqP7OPLuO6+VKC0afE4g5QM9LM
naFx7551EoHt+N3F5uJEcqXLrXs/LWyFi6+4Y2yHVHrhCa3qGiCx9YhM2eIihBaKcNriiFWqa7pw
0Z23xfn5+VRcCltGkPiGhfAiovWTKUsDlrVfI2xJ4Ei4yXPjsj85snPh6KEyYv55WD3LOeyclyYn
99Bj7pX6jLx/1gN2KD7ZMM7inlhNeyuidfYb4rZgGToo8vgvxzTbGcN9Q2HOT/wXxmvxHSsWjZg0
B00cAnZ8Tset6ds7RfMMPLkQPDgzYK9P92a+KjNaUhKMAu6GTAuSABO6q0MeDcbZ+BvY2a7ckuLS
DxQQCKldRmYPOFNMLC/G8falvdrRzYOp5rav/TvlAOlhhDdBMM/eyn8MdnAh9PFE3hqx6at7KUKv
i98E5dqf+b6+mO89URHEXkz4QWwXb9pNO1qHgIlpkMWkI2ylAPoIhL3winjl7HwzEuBogjtIhoFL
SOTrDIeyPVzTYPOH9JmBVHtVX1Ki1ygPTPuAo67Dq+DjMjvGyfq87ztAMkjTFIB85H8ME+zfcuOp
ITEKP+srNqTptaCO3ZG+zjbdUL5D2FKdrwyFLLXG/vxD0sjs/vbq63W61oyWX9Vhiw/ii4IQnAbe
aa4r3AbSSdiqkOsHRu3Tc3cS4kUHg/5y+tr8VUNA86APMZNmNSC4j6JVVLHccz+fPmlEO6Cwl9Ly
S1mgEYAKTRe2f7h73j9hl4Od4ST9RR1rJCNyAV+Y/jG4IZA1gAxjEdMFAwvE0rk5sHHc23VFYq4L
8yqtjLreQ/1bXfNdRnVEy0B5BeI++PZ+wo124LV8BunkA6ALZvJKdys9W1aY3Xc36XPqg3F6zZtT
caCGx9mkZGvYA4Y8Gfv7la2Rsypn4fYuEOUdqgEw8vKmbjzrg7yNvVA33MR7EYb+HBFYJr9nw0EW
M4OAgBjSdBCam5vqFaKpL9iIm0+iHepDum3Dma1rWLf5kbF2MIV5IOKtqVAZQ0GA4tTAiTr1Qa95
T6CgoCQ2YShc+ohpgM/v+Pe2xd0GJ8QnSGW372ZrxgzuERzxu+1ta/4qB+Wgvsm/7V46mE9WLD/9
2I+XXOyRdE+74ag2jvFOyNJTW1Y/dHnGPw10uz0KBOA3/bqVHlJA6pwyRcWGB42P4sl+BgNqodDg
khEbtjcG5yPPr4kDS8g0i1OUfqBGhlF7GKIw0XohJZBQEHA+M5h/Sox7ADcg3NGCi7gPEj0pny5c
LO0MJpgUh4wv2uozkgeRgEa1hyAJxQ+xPA9UbSRW2E51GUB0YMFpAMKQqB2U7H6Bfpfdg1GxQ+70
CO6AWZUOMhGinKZUI8uv0RJ88Ts7hrEHhSk7lE3AqWgT1DqGqvUOc6PVfUauK/gKzpwKn8FlKKaN
0Ed9nd2BDbj0c/vZsv9p/cGSvodfDv+iDSFm63aoY6+v4qP7OhGcal8sEjbjGVyDYSXGXl/I/oH1
UJ8agT+bPvw7cmF2KSUvPQl1k5OZzg+f2MDXFnNldH4e54TFo/jRfGyS6WXd6WaybkF0eW6wVZqI
6PNoyqD8MpRmfgFolD6PT7yn9Q2KtExks7e5H283SO8AEBilDy9UlGB8DCdFUTZ7guOCKlPwXrdT
QZOB05n1qhJqA5VmaBgNKjSgtoYHcM6qm+31KT/P5KIqgW2XEdJsG7mRkIuib05GnH2Eokc4PI1l
5d2QGSuTFjSbLyNL3yWbDArGDPY5je2lEkyGmcpRJS+1NUfcG1dScNHQzgZJaWeGsJw4cBrQ0lF3
U9It5f9kfZ3pY4bEi0wAyn3ydItAawdMgPG26TB8gCJ/n3freHqYe4UbXYw7QQwz69EpmXxjBICW
Gpo2RQwkTUtuXBXsvhtAD/WwhK+vwly8QR03mBrjmXKuiCylYuxjYVaX84da+kAG5HW3LG50NfhQ
JE7Rsx1gqZbDvrWJ+Bhw+xjyGqQR7fE9qgsERpTcdi/7w1y+t7cfYWNTddprppDCBXUGt5JszXAM
hoCH4l0rYmEgivVirCradiwAAsnKPcdCyiuBGBUPkDsKNkosqUqEmkFbYgIODFsIe3eGzbjdFAnA
Q3HtKEGFWW5XsJ7VC2IyIa+11turlnO2GhBBN1tBfyWQEfNNHGilg7WQKsxmUGGEu74ToLfePif1
40EaOgqcDGuFBctNXdoObI1nUHI++YDwyii+sUsL5hsrGwaLVH6MNB9z+8OlxCNH4s7xl//3EcV8
ORJCzEb/TPV4gctgcxPNG8MfYDh9wlAGg7EHaxM1BRQIYR9o38lWRc1zf0KBdxHMjZbIS+jVVQbt
iAETIwAJ5jckIHL37JKsuQVAl3Ifz8r74Ks1NixABvgT5hXBRoWfYsWFUYvL1YJ2JBxnNoYdNecu
TCftV+IjFXbuaeiPSk2wWb4nCAbA3Pn8JsxbFgQsEt719mY89jS8K/lI+dAflXR+xi5zXuC3yaGN
gxxlO+6NDYQkdlrWZvndMoMoMx2Wi4le7AU5vgL7G383RBdohFPj2nCKtrLqL0B3ckHQSl/u5l49
GnZLNY8nQtfkobTgggHeXBO6ebFUeKIp2IuNITYS3zV7Ec6Ed8wa6B8blAxzT/zaZnJ07QXPIxzO
hDUtdgpDHiKqulNX8b5VjjcYWFx0TCyqAS6xwTtJ8W1fLoLIIlx2odWQnBEN6ECEJ6GwZW6Y7ljV
FjJ+LziWHF8agJNYAa309KixGYUVXyJUL5GjFQhpeSIfAIolJK0KeXsBp4znXh3eMUg5s/aqimMT
twhhe1JZ1oc8IQQUzyHrqOecxuFH2IBhN73iMWNDPClV62UqJCgGYNTpDbI0QjWmQDg8zBIokPI5
PA3olLCDTdfvDjci6fy3KX44I7AIXNEhySRxSnfdhV7azhZUxY03Gu+C3Ir5IUuKWbcvdfsFTABH
lOq1Nnb0vYUWZ+tmnwKylLL7MMO+kwKJYEGeUvhlmr7xH9Nlwx/gRXSjVkIfOKeMSPFfncMWM6m0
Pvu6KH50pGAoMkhAzm1vGhKdrA45c5ETIid2uIVCyzIwyEG3vbFLRNnPeIALvVTTmIG56eBEsai1
71kbdhpGfg1Fjik9ZWx8bXve8ddUJBN3plBtZmJ0k0YSJxwfvScziUbXppWjc50LIFAT51aDjBVC
VVNKJjl1sETLMdt/pOw5TKkhwOHrkeq09OoHH7ZkK7vf31NksCs13tp9YTqHQMjESyaFukEcJFwA
dgQESP/RdF47kWxJFP2iI6U3r0B5RxWmaV5SQEN67/PrZwUzI43uXF011UWac+JE7L12B5vKKYA/
8ljq78B0HSwiAqirEeDiEINLgEKwq+KXqEuA0j7VY3aqiB+fln5bFO/QkAJOr/wwRS+aUKNCEkwb
S/OBhIXIaQJZOFxAY9wmoqxoldXuTohRPQpuxGoOVtlw8O7TXnsBllBxe8pB4wH+yLnGVcWTAPsO
XgJrQ8Xy6jKpbgFthtj7p6wDVnPit4YvIdrsqcKaTgapS5luugDY/sZ0/JHT5tOAsCW5Q9QiNmTb
Km+hZd3n4q6YWfCHZgNNUpz/Lk273KD2meOdwUeJVIdr5+F9acrrUnMgMpJLH9ymRkRPpgD1XHnx
YAFxp36BYTpqJ6ulAFrrmrbvCoZPiE510m9NnsyiRpbiAJBhc2yQwfuY5QfDJdgeEGf5r3ZuRU4L
BjeXEPBo2Mzee2FVb4KhRlRPtzrBHx00V4ScnaKIoZSwgDf8b3PRLPrE9BshpEAPZ1JEMaA0EOMG
wlQb15lfr0PUH81RPJtTgr4lj272hCkmIWYYuz7mmZLVHBYMrmsLNz3WJ+6FkYBo9++6EcEzDPwK
dQZBNm3JJy7MRumwsBm04a2ZkGnR7qkGUU6GDybjPy5ui5EnhEUksDl5cn//f7p2iGLwf4KASxC3
5Yw0SwHEuGzzFsdxGE+zDD6hcAlqScteAGAKM5J1LqveSLtaIenMyPQjYZa5PuEOLUesHJIEi5So
yJskXItWssP8WcQZm+pGbpLIWAX5ZHjZumtJsIP0r9ARo5OVqCw2+aYEyi5TQ+eiy8uaumSZyNAP
IXK81dX8yHbssTwq7GTCrChQhhkCVYGewo/NtEaMYG1gvETVaWT5h6GzM4JIfxD1ZA0Y2MaWV6iX
MWBC0tFam+mb20R1OzyyIA36Gc6J6u/90HppGQzozDfZRrH+DQ1TUaLANkyg11lPCHP/4GvmseVA
qhsMh+wd2tBfFEbzDa4HR6YEJjTx3i38jywtsf4RaoFYgAWCVjcHqJAJZkaUpwHYzKZWE+KChwte
SKJEiFpiFfyjIRIdKmPnJ58wpbHwr314KDV/VOiyE5D6AlthsgB+Jo5M6doxcqMN/r+uhYBxYMOq
FhY50vSkJMyRKIcTD05/4URQqhOTTHYFIbyxl4rhAjzvRN1k+B82tEQBXQEc9EbaqOcFFbX7nvmf
KbrDATip6IhZJKTGhAJ0rJtyx+Qzw8sV0v+ufROtL0eF7BRNsTxi7AmEnmDPRJEjemZmsN6V0sxn
Wwx8NEyMurmI3Zgfh7C7AuCTjQ5SkACwftWeabbv6e14bMXkAwyeOrgIFaB+bLJuOY32Z2gcE7Td
IUKa4VDBrDLNGzSHlqa4IPn84jNBgmn6r6oC6ZR8pDpWuhtQlgqIFU5Sn8PQa3tQ/wgKo/qk0moJ
GkAVOpKuSyk1Y1WxGDWxiqWPObaMJD3kSOUUHoOAW9JJjm/EldZ73FvdvpzZrfvXubpzKbcTiq66
lLE2/U6WvjEMkONWvzwJ2QJ6n7oUy69dkEjhM7oNdsOroGTBbJYusYoxWjvzMSewQnIuymDZd+ig
U42CvKSkY3g4MOul2zP84eqS4yApFu1MOQBqlJRkdMpLPZLQBetsQTyKFqfyvj2APbBHGZNF3SPI
fEFdJqTMgooS1y/1M1ieO4CRrf0t1FFluc/Z1OzGrN0mPAMKXUxP9lgLcQxZ/GhyyOUBncqX2byU
bChIeFIPsh+SRnFTN3LWQ9nBpKmnw0fcU4ZwQZZO/g4BnTCXpL1NMbg4zXp8WFzMc5RchKbBYWQG
8bIsXzHYQR6oKY02Ws735SBcJQb/vk+qNwDfHd8gKXYemrzfikpgje7HqPXXmU1MUR+XgEQ0rMLc
MQu5sGqZYhHfu3QedDc/uQ5aw/vxmbLguPExJszGHPW/rdWAK1foM9Kdb50zyo4ZH2x7GesJngSo
AxKVG0xRIfkpbwFWmbJiYNVYiKs53bTxNgd+D30qp6ZsU+dgx91GoigMZ9xMlrt2ZS+JJ8CQeryr
KMaxYIfYogXs4is0XDVhpxabfXygBMBb/WQgEh0GdAMEgQSWyY4dXma1dTEL4+i08vZzrPstbSP2
FZ5JXvEMIktdTDtBsJvjeJBas/KMfRm5f5Np4he8z10QiHjOhQn43x1A9OojJ+Us1IS1gT5cZ3jI
IJZ31tt52NmQpuYP8CfWXJ/BqzfEeP9/X2IcVGP574J8PbU3l2kqUdceTv1uxgs0YxJNzqGlPYNv
y8j+stqTg9pGSyJSC1teeocX472Ig6NADLG1PzZZVELUaM+12a3oytnAVhJj3kPgetQi/5RiL7bb
+Mb6gqLHpfCRRARZpzOWbaO+ugZyOTY9jZQF5YX7erR5IwAB+/VPG9GmKAnN1ojgMSYikTl0DkiZ
miE6J6lgPD/Kyd2knP01BsaCXop4QKymoolGkrOgEAUPU7Ctw1sQRPo40OlBOMLqKlSToadbx5zF
Qemgl1u/NA9S/QCntEBO6GV7yZtvqBSsmxJD44EsHyE81hH9Juq7qd4Eg3MGrECKWUGbJLqloKel
MTGVhGr6I8YgmJb4Lvppn+SsAW5w8Bk/YSBhyDadg6x64HoNklxtAEmY6UjBKSD26B7g3cOQJzut
Pwyh8+DJqg9htLhOGkYdpoB9R8u5u7Id1GO+hniEcyyAtwHQeQszUfhqlJZomci+5tOI/0HT7hs8
N813k/yE4cuw0DlFdIdqpsTmWCoGP1xdF+AnFQ9/xXZF4nsLPh5O6LadX5awP5TWiaqB4ty7G54D
UelyNi6Tk5uzr1I25uVH0r8Y01ksGwVVrA3TX4CKqkZDUbUbyS9aINwKOxM3HZUJ7wMmJNNlZYlw
+4EkDk4d+eUZG350Lx8qJHVdxde2d18DcstYDn3Y/fJmyqY1h1uW2rYI3nwUFy0EwIUaKEZ+2KG6
ibUawGnOlZ0fOUgnU3Y13PnqIPluaU6aW0s8035xTWrOu4GDrTRgjkqDCB7X1rCGtUEqvEF7wVyC
VUM8rRXYVHTtg0UWlaM2Ejhhl9WK0lSg0OxZHU00ARR6YPIn6bbh1mxgDjuJ+qtN9C3504a1bSza
96xMmqe4mvn41tCtiZRx6hD2+zOa/p1hBpeUT0lK86TTAZKHgGFO3VVIyC7xjHqMFsiMkAwYJzBj
EJ0mYu8QFSEv/4DUwsA6OE0FO8ZPFsyP9OUBOd8BTou7l3S+RVrFuQn2ErWlc7FbJm1yeqQ+KCJ6
N7QncIpOUAGrHq7VatGwxRP8LZGbwEqr5p+LQXHAwbv89yTv0B7gt6Nc6y1n56bmCaTBnKBn4cjp
NylCcfzfgDvDxNvGHOT9or4IpMqKcNVl+V8ZPlq6gZyEoQ8NDKvmlUqeEqHDEXAS9tDHOFG7Zfhc
6QDCmV/OrzFl++x8861tHkzpVGXT89yxbiNfQsMzm0cLC0SW0k0FsZRfS7TZNYPmEIqRlxw65Jdp
vbxn2AKCdi+tRkEvJDDW89i6xFV+HeGt2FX9joAj8L84TG1s1KMBoUFGrt1a3JU8B89SjoMgmojO
SflOWFGP/YjSLDlMjcJZSsD1cPMZCgX9zuFtLe36XM8MfxTtKVfNm8nEnjWpSz1Ytxp5d+MwDh72
8uIOXXDslVq3KOMEsNgB6Y2QVa/bgBHYRl9IbBdalrONRzj8PhkwzG9iapEaEzeGxHkv7YQZ7S0K
36o8dJSlIDzYfKXTQ9XV9MXDiHdmqaZzRkRBDbhyWo7Ko5ajwpQONhRtFQQP0s2iZuHkQX6tY8ME
p0zXcH2PBt0p9ztVpCMZJ/+3H7ONLhHN49+Sa/gSCLcwR9gVaB+plZ9gmmHMjSzJO3flq9Q7DVlI
+uDsRlStw0jvQ14FojtlY5xEyOTMsIdWwYK97DSQqe0HxSvriFBbI/hvQfTQ2WD3qZmwt7JKMNrA
4QbCZ83iksAqDunC05T2wIX5yXzIUPmwMwgYYyG8Q6FzS83kXTantMELhIOZUpMONREJWGJnxmDL
8LdWh1CstGPxd3Is7Endjs1zoiviNHCOwZAzXq/Zac1eZ6WQStMih1utos7egRx4VTVSotm62V14
qVOf7utVAD4BhBDm+E9dCXkAm3pcTKSDmI8B7QoBu/Au6+V77Lj7eeyfu5pMWkpiWbLasWdCxWwv
0cN9lW4TlRFyy8Pe0n3wNP3cjXS902I+VjV5GoAohefIJlLQ+t6yTXBeGjw4BDUnFtrJ4hWnpUw8
GTMfvJqXwOX8C/9qDrpdgDzRbvAU04GpOFcM9PzBShVLR5t3eA1JrCkhQc2Zt5mbSxCRKJ+CiM4D
3uWx99e6zQmAinFfjLi+KMTQ0WTFH58Kz8yJJcaRxlrkezP0Y3QO7V2FabNjPAIUb69M0Iu03Q3z
VmrVFl8Gz/boFMdFtefe/ADfWpDNQQQxnaOoeC1j4IHt80gTVZihlOEDEzjxcwMCykX8VZzKPac2
COhdMm6O/CniII0JLujyFxwjjcCnyhyfFWfXrNxMbOuMlD3yhjibMO/wqP0lISghxMcmycp7Hehq
+pycbVQiMPDSHL9yM9yCtqDS+5ZsVPkZcmYh7/iD/uxUvMsJcijc9sqJL3WwaPcZALpIy5kl4BVN
0gECCc1Byk6vZNaLqrGJEB1lympJW9OvOUEz7cA5xkLlaFo7mrpED2MQfxm7z99whXERXyyrd8L3
GaR2hyLlwB2eDHYOp9o2ItbmbWkVHPLPmXB1UE6abqz62Dj18X7SgUG732NF2M90IX5Po3mek3xH
34MOtxCIACaVvFWdjbGAMUCpkSpYNo+GNr+VhnYyrOLdIvxwiaYdgDREy8SAfaWIjzzUl8Jks2yO
gT0Gc/KNoAXHMwtZAMNk4VrnTgIKwXvLbEWXCrkIJ+qu1sE6MGZ3NTBzPV6itynNeb1/yzFaAH1o
nZrAe3AYqSzoFK1UxkUouvzXDl9EhnUAZgAkI/I/f1EC0L5yFncimSP/6OFbFEh3t9dbZljci7NF
mGdF8AwHxIYJRx1/mO61D+iYdTZpF9mWc+chsUjMycCaFzTiWY/ot9h8gYD4ikiv1kZjH+HJ19Mr
zW+XN9QsMLdqRPlxGOurc0uJxqNswzKuGKWn5uvUE1gl5Fl7u0wtkLUXp/lTxjfLv0UM7/RP2u5/
Oa3QIQyIEO58GOYk4SX9tSpE+uDv2ZktJIUhwbr2QHkFoy5q8XFDEbAoyeTEmY5oAMEb9MzoFOdx
QatqY7ajG6CuRo4ywOjeGN7I69gyKe2N9KAr6iFugAuXSLyeeYgzMM4Rzje0dJsK4tqWsYzB3Lyq
+KsdzJeCp3WeZvr88SpFdF7QPBO8WY1UXm6I6dA8wS4PCMby2oIRcHUvFQkNKXnRlmWv+paEMx9o
GXnvrHf+Jk56sTm/l/y6TpyuQl2wDAPnpuyqefmhk/bSZBz7wNkEXrsdOdMn07CuiJSLgLxk6A/p
77bU1L7Fy4yjk8fM5V3tiOiA7A5o1cVPxTWt1vxsROIP3KjWZhCHOubqjh94l2W37D1Q3cb9lFBY
/cZT9EQTRvuONldL53kxtG1C33k0KFPotNDJ1WJnq2grgouZSxtNGn6KaNm5itlNhT04X6KLatA5
sE5I37Hr0gcTTWmdw59YcLHL4M5m/+DovMrpppd0BWdqN4dDReZiwC3de1lkbC1/FqRgr8yPMR6e
2Ewm7RxU37JhVhyKh8r7Sane+udAKx8Apj79LgoUdnL9HLr0BqW6W700hAgwvGKEk+SfPnIUttfY
21RtsB2Sf0niA/kFqIQQ08veIr6aUNGiANtjPsqpn92OJGKuAhrKBCZChXPtQjoG7yJ0N7N+pcnP
pIgXmP/iU/pXMKlsVpNhpcrtMjy2ZXwCkX0f919l322pT9bqFz1/bwrDaf70MbN4ABI410j7TZ7z
gGsXB+7F9bJnffL2fQ1mGa935+FLoVuQkNCUeMz+o+HRQ5cSZ65A9OmaYsGjDdmDFyFfIabggkE8
l/VzpX3Ps7sSWokAZQ3irmLghRzoDgLWHAFwJ46+GgCyBoF3lqxvnLm0Rh/le8m1nQ0wIyxmthHv
oph9NeR4v/TgdXAz+re4rB4zjCFgVsLxS1o7jffIciTdUols5GzdA5zHDMeGzZYYhME6GtbEcN8t
FK4cTUsT4xYvF5FXEstX6cT4EuyW4nJYXjVBxFMKGva0kZNjQV+GcrHH6RkRkyM7hF3gQ1Ccl9vV
YqCjqz5mUuA05lwTm27nI8eJr5ED2LQHd0yAuTAUhBYDxs3pDuQd7YRAUBfMdPn2GuxFVs8OB88i
XWm+dgRLFBpAy8SBoQ0EFeV38KwwofKoJoiCmG2tjNY+5OV4NjgLjAtRS3q0K5V6d3gx5bJrWriC
nia+fEbbn0NMJkvX7wdr3jTMDFSlXjvfuguTXsKR+rZ4tHCA0UuIW7QDwiomR8C4WoFxx7JKESE3
xXWmNeswSWR3g5u+WNILzbTHuN3rLLpSlJbNTzCsNH/ZcDeqOD9nQ7GaA+QSMwkxDvwi/VF+hblD
4cyJStDDOhB9YMu936xDJrBMzW0FSZ1TFvqU9Pco/yF3rdOyTZY2vHqQAT4M/1LN7y6nkzFizVdr
6t3R/YaaUaUmeTWIUr755vESkjpFQ47nR1YwliBfv3JRHSyrocd0ofF2tOFJYWgN62JwMSBdyn+k
j0De4zFAINQ5CwUj9txsC5D0zk2/Z3fnMxaQx80Kt3j7I5/z+43ZAJsY7/PMHBWpSBkSAlezIbxk
zTfdLx6miqGlRlr9IKHr782E/o4JE+skSVAd1XhnIGxCs2ZRiA5kF1SgrtAktd/LbOxKhLzALalD
km5aWWH/MADXQyawm/oPcuEJYgheWlXfCH9WGBGVJDtwiUIzZiA8J/uAgbDdObfG0y+Kvu2MQmpy
zpLjXjGZdrK3Cru84jsH+bXnd00SsriqPwbHzcgNV2bgrCuD/F6mg17IIxSTOxLtQqKEZUWZXGNP
DckLdte66ZFXiW5QtDX9fJfSl0obpObMqjm117b6dEw8evChtfI9xE5aD4SyW1tSwLZNuJWv44Yf
EQA3CiGmj9aq65HlWDylPS4tiAEcX+QljXnuBlyW1riXnHQ+LWVv/6KjYg/IFZPfBJt08u7JEcGW
9jCamBpcD+kRgxaiRhSPBW+q7h8txho6flmipjEIJZckoKWOTIDNlv2Mg9pkVruhODsN4AKlHdJG
3wvzmTiXlR21CUNTJIX0DCOKaTo4zS02D3Mcs01qa0qTlOZCW6MS6F5TWFrSzvE4KSAHZf5CTBc1
lLw6i+4+e12NSK7hwPtsRe133CXPwVjcFGAdIIDZyPQOqYlt3LMELkO+TgmQc82ZVZhEVZ71LmzW
8tVhkq1QuxwXaOwx1tbGIm3VJSUA5NQSYSwyoHTEH4xcYJNIBZkw29ejLyksdASF81j/fjupsE1/
2IaL/+AaiWxDGk4XY+sCMeGB92iZ6zCdchXRJO9oRuDeya9a8Dqhf4ok6NEiz08/cT/Gc1/Coy2d
vccVKKz32WLJRr+UWR0A8vKNlmu07C1GAqJPsvQMu6H2OKSsCFTSukcpFmtHU1VHgMkpDHS+frQX
bvA413ug7ztb3/OEcCwfzI9BUukepyf5FZgU8v5Qh98ZoMaseODY8p4uzjnWyp3NCohMrWB79GoE
Z2pA+UZ0hVKwL2YWaYuo0UWr87uBBaoIr6X7L3Z+ZGXU6/FBSgLPbTazn2+0AKg5oBaddQR9ZD02
8BpDFpIfhxsy6xTgSNRPsf8HTkDJPConm4Yn3fkWiVFoExGpFds4aVbMK79rnLMxqwfaiL2sIvKt
6L6yMykDEWrAtu+1l8nYj1m2MTT6xi6/4cTZNX7SHQrTEaoPRYdZM6iw33IEPpnxjlkXG+RsPgIz
xpG/MCg/deo01RU/4CF0JxH6uYBeGoDEHNzvrthqRJL0kouQ71WJvhVxBo1uhICUhczkbXpYGDaV
8+bQ6VN1s7Y6bgfhTJSuJax1fTv41xExZhGMeOWRVUL+13fKa5hJnlmx7eCVGd+107xjzbF7ANw1
RnToqTub6ZU9hfspB80mbj89OgJMRLOBPBzbWAuYu+OSNxXCHMxZXVpB6Yu0VVks6H5AoPFcN29T
H9//9TK1cnIbkNbWcoBMcLYMnGBboQMRoVAjPoH4lQZ82yZHC8ORGcY7uLQIaF508r4WQmv2YW4+
mnwCiTv5TNVa/TZkpPZC/MPkwfH/JLzwdOzAmmCwJjFYbrxhwL8t1CPimSCJ/lppeNLnecszbwGH
WtwBjzvvjxkeCEnnPElS27gVvKxJXRBQfJeoLFPjXV4kUok0sVXhQkxaXuyeS4ygJ4Kb0zQwBTiI
0J1i7VKUCGGmHwe0iVYb7Tw6QG3EVNinvSV3x2IJSy1znYXvdYQbqCIrGtil3FnV1XsmdrGHCFVn
3qA74Dh7orQ1gmnZIOP2ojxxJv7jbmqYxkKGYfRXCAuiody+9kQMFDTfcyo+Pyb+MOE9IWJklcBY
rANvVYbja6+A17unDjof54h6TCmFqTYB1IbRtUeowqYbc+Mry/19/HkO5CQnD8dMMg3ZmYsJoSpP
OD3tmdU9WOnMLI3eVHlR5eM8Cawen+gcT3AOK+YONaWXD9hW0tjDL46laH6YeeCNNeZzxnLWgWtX
S4Eyx77rlPZXtiCb8Y7PjLF2MKmon0YT5MT0vfT6yvF3Lr3dAEpfTPu7ZDhUs1MWFq9SRB+6eXCA
+uc1LJWQM4WcDfH1z0yiaiYiRG/pYb1jqXlo5bNrWfLuGpYuA/lIxNpgl/E+oLHNhm8TC/NZzvh0
gdQi5Jnm80j4Omf0EkZy9UM6Rjbb+9z6mXzEH2SAzbYDeRxDN8xrOecbdOWl2dl7NE6qea/hn9RR
+bv+NquBuXou1mbEfnSvNG1lDZUcuvUQyH39ahJIopZ3qajkBN3CGGMI0Q3ByqfjJeS/xrLp1bwr
xoRLGO7j9hSb56FWRxmdilrOJos8OBgQqESNZCXxlpquJrhDkfmgnWzGnkl3SULQTO3Kcv17fgWN
PFXmt7cUYX0ME8H6aSFGDELKsQnrlGcD5IZxtuiPSPtvzoDL4CWiWOoSqRwR1fLXSwCgaHZE5Uhn
ZS1RqjEnL8tbVqJWGxhomBzeCUxdJ2gO6ViaZocsqML/Tf3oHJx07wLFYshIP/wxaWy4VSvIiyHl
mBSN7nuXJOtq/g0NQOoDanlmirjxoPgjlWsZhMK70tWOpvV8G8oXvLjdtB84jMQbE5KI3+8INOiX
z7h/NPLdDChJ7eh6efYeLYDrHPmjaXOoUePHdAZuZQLwg2QwIlxeIMRlISbxx3pYk0fKEdJihJeT
74xD4DHD5d49zhqc/GOIr3c+U+oTXNW2p/kZ4QYHcPoTlCFt+NIASp+5FQcaPva0rQuRW9UN2/KF
5m7SvBayLQRPzBz5kAFQBpaIeif293kT4j7lgZ9XiBnsGiPYqVIXgVRUf4cM9+ne6SB4nLrwqNtb
/tmMG06WzPFCa997IjkNnLNORfDg2xeX4Jr+nFNnWxvwBTYPWMvJ1fyTW3ADDxwYAm3doHDv17lz
bFxCAQ78gtouwdHJyHMCW5Kg8rCJ0AtUxzY8ui/dDJTQdE9+2+6so8v6utAtD9FxKCYtMWptJtSq
euhj5gTNJvbXaXkg9uQ+9MYnWRoarB5sCdIqY5kNEHe5zS1FmhWENse1X1Fx3HLqm045e7oRAkGS
IZhEutrLVaIxOvOqcNL3NgLJ+OQYr2l6jnmlDegFEQluSgq5tD+ayXXMCiRLxcn38tX0xyQqwdRg
1Z6bfJT5nQhFOerWo7rX2X7qJd/KQ554LsDgepdPz9bwbhaotSP3Y3Hic8u4vSH52KKHwBurl9Fa
yNcuFbMEls9NutaK4m/lsmAwc49t/6AizrGQ96M422b8K1O1R0vUewbAlu4p5eNm0oJiKlGvCDcZ
LPucNOp8ZsupbHCKCQo7aqWQqtnpnO2AqgffkcC2kYeI1MDGIDTW1lvaE6LIKphijZflImW+yHop
wP4m2g4lM2OOygt8K4uTRKsRzsDneCbTV2lIm2z53Gl+UPh2IOM6gvh8Bt1RcosJ2ppoQNloKEfY
IRKbFOZQZ03J+RhAD75mTNxShTiLsapkcdknSlODLgYtMQ0RiIMtVkeTm7qPianWAy1aBoOXyvhD
miYDByZxDK8MPcfygxabl0C0S57xJeRWC3ewxeIrUuc2++QbZUDHZHXxo+zo69MmwGlM00WeGRHI
DGXj3R1ddz4Efbk20umf23r7So+hPk8vpq+tTC5C2zt7hGJIwZXzSRG8rbvboql7rbm5XBtRQIfc
F1XWx0b06AnzPuNfOu8zbDWkDtOsoH4bmE+P8Ep9QhEmm8ce/6P3ZANQRSQiCdlWTAcCd4LH57Xg
z7Jy//txkAUzqyeXRbuXeXZYv+US12XcKjSyCHohtOtwmQSFl6Y/o5dsYiYxGUDIV1mTS14eT8fO
S2cAMVUb0IVhXmDhVk8r84IEfqQ1xaTaIhlaopD19uoTBq9C3pP5lVaMSzzP+OESYrgEFB79LcC+
wTBtoZkAjNoMq02oQbTCbEOnW3c8VjsIhZGNMqva17O2D3jXMtv4itGeMBSQm++azptvJ09GgdiY
X+tX9+X9k6/HYa2pXiNaBQ1Fjt8mxHXNqPCsf2iB1ax/oV2M+g6fLfMiQWRnaKxFT+URz2oO7yJz
I6m08RCe8ViVdFRi9nkb5o3FB7V0w8b0CUwcJ39iJhwGNdNVkd8+f2amtGSQPk3jZ46b1LaBG5XF
IRggGODsQz9F/oDFb23zGtGR0FKqRLbIgoFMOanfVEZR0zvCPp6ym6bqdYEQKLHjAzPbYb4h1Vwn
bO1m0xyCqDnEiAtqF+9FwUkj+KCVo5DiLA4daqpJ4kLwniYot9j8FnZpBlb1+MecP8GIhgVEJfps
IqxzmfKMv2Q7Y132JJePf2RkOiAO0RX4Ju3R89Njy9csllvDXItNHY1+guXzYjMxlCaTkzEtpP09
krbVAkkKrQczeWpDVMFkCtEKr5T+kzPgt4tqjTjiWJFu0IfjAy+L6KZZebN0fPq9/r6J6xFFdO8/
M3zta7pEGO+1xYKxWQLQcC6EEN1XCDgo2Z0JRIPdeC8aZ9YakFpdH1v0qwSuNP78JYFNSidsSoHB
yGsgOvoimlOoI7SxGS4eMV94QAw4V8/e6xzkWy9cdrTPvrS2fDZYtAXaWtJ5kerdeQ7bALvXT9O9
jL13Rtlw5+Z/TCz+Zksg3TLv9MrlKX2ReD+XkmeYk3UIIgjjH7IwEatylhMlulwiiyV3HBmildMb
/EjphevaiTOGJM3/sVX/LQP8AJi/pxh9oiOXUijGEYUY/WJLvC8oDSNrUKi4aCQ2XqN2AeaZBuUS
lV4JSS2oYvYZKHeuv+HQyNk7kJWnPMtGZCAhlHW1osAktaNf0teFxontw0mDxhA7/DvdxNCwVxk2
HeY0A+V/zPtcgvwz4manHAas88k3ESwM2H7nfa0bWzvwkA19mb9qh8OCa3oviqzFZ1tNSwcgfvSe
e/5GBK4D4M9uYdqQVj8xWm5lnfsCT+DwLbufw8NZdRY9GH2lgXagqTzm4XPLG2omSAGHvTG2ax3Z
RD/tJZLL5MClizomJphD0eASg4rS33qEsMyQuXeUToQSx6ymLZ/G/9Jg2rZmc3KHZdvHaFYMg4xF
bJlkPedx+Nbl3/XSrIx62c0mrWfb6F6osjhJwj7HL+9KA55tT8uQZo0cR9nXqM5EVhNSokfSq3f7
exfmySK9kBuWFLmRGhfK+uJ5zGqovD6dKZkU+QCGucjszXRxvy323180pcqPC09bQ2PJ7WE1oWnp
40PJyE4eUDfTjrGH/F2v7Os0uq+1mq9TQDZd9iEPtCJiAv8Pn3qSUzVLnT4DDhqq7Ry+VjVSNVbf
QlT8953fbkbZfnk2fJNE+QmDMJzqMb/p7lkGAt1PwtolMpa8xUJMO4jgG3fix394FKy/sVFt+aPx
PDH4h21hIi/yEIojAqPZ8lt8sWHEsYPqO3kICIVu+69Bewpeu3zT4A+sWSfgBky5RwYZQG9K85Sp
a8QRSEuxHZP8Ou2KBBMk691Yag9TWq3GYRc8g5JGYxbefod4wSOLNomzaM/d+jybwtAr964fnRoX
QcHs4il1D/PY/XiFnq1HL+BTfLW29J4BGCkskzd/0axc+VP/zCWbkUNnZr6qUtgOWvxo03TrvH8M
e4Yue5QrzqB/dsjW4cLri8e4EWUoVbjPoZrtNm/JdugdZ9t5w0NUv8X9OUH+0prhxUCFT31vwqqp
idwYqE6aiMyVkkGuv+qLj8X1ePY9NLG0Njc886f6N+cC8w5A2yi+6CPyp+IQOXBMuEfopmWekVO1
cjZdziHGAofzb699e9MfpzFWYXuS6DG9B9JiuXcF9k2TuJWtwe1AV2pOP6VVrpoO0sZ85TgGeBHe
T6+98GK3iOYReBpLA/yUoJYye2ohfhjt1bADoi7+GNlrOjxlvP8NdYEUTKKVIWrwb28YxK1r3LaL
TidPL8Eo2P2JWZz4R3Sa3DY6IPdBD+xPNiiN4aIvGxUMVSsSFYgkjnKklJwnv97PqFk9VJE5pQ+1
tM6GqoL0hOauYjaBz82l9+Q1VxmOZBYc9/nGEsCRyUVTwaPw4AfpO71lCZQzc0LTGeXL8qznDJfp
hBpf81IfzNggMe2pXEoYo9QBBfQPQpvwUndH15hODSZRUWC1KGqHm8lVn3BsBC2AarRMtDwNuiDM
vXwgTuKhqY0/FEjyK4y3HOAJh2EW5oYgNEpUv/pXSeQM0if74tQgVKN/tVviFEEXigpn/pa5hMWJ
dKGHmfrTA5zuU60tiMLylV78IwGZLjuFV918ZsZ8lfrX9tNdjURElRr6PqwoNKGrAS0VW+lIjWk5
MUgJJ/xLVMPXEv9UyfSrokyH15gmUTOmN6M4aLCEaD3Fis5G/qEPYAkCMpDqcSX3MqrrS7hg9a4S
9hrXHFiAyb5MYU1OXQ1LBpvj4uy0ElaBaVQ7e4qfOq96pOvMfiS6bQl4cuhJGB2lS4pwWE+o42Q3
M8NoU/ZARThRdU6B4nC5L6eJiBbIa31f/AwOR0Tfe/LphLjViKrKG5rj1BMuCeDKKNY9JU42Qz0J
MDtqF5/zD34NKSANHeNN3HMqNw75WBwqMz4w9YMgafjPiEv3sQLPuoRrj2g26bE5IXE/XZBemySh
jJLlfsTzN+DJa+H8N4rAcdd/RdlyHaHgaQoYUNN3LzIZisfkVrT6j+aVyEKnLzX7uzQaiEZWxOPY
+oG29yf4dwIg6DTV5ojGmm+cK4TqzK8tLDNkD1K55uLZ5pHLQOgs076vFJvxQM1lHwfHo6Bn98HT
IhPtOO/gK3CULIbPpEMY2ZXr1E0uQr7u3ekYCfmH9GkbIEFBo92+hmNwkN174VKXvU0qQ/AhyhmU
JZzcRXMW1cYpfNNwbGlUDAR8IcazocIXxXc0nP28f7DwU6K00SrjQWNGOCb6Lh+zc0MLpJZw8tgX
WVXpMDIZodnIqoej3AjPUm2xgPQD8SQMk3ggRnphDbWBR31m6qgf/T845OGWM6TWj79aK0zZy9Ke
rVB8p8WhTelmaljaQrpRdRtDESmBjZH89rx45aoyIPuUQ2/dDZxba47b02Bu4rn+l3vGU19pWzeH
pYH7HVcTbsVhW1v92oRI2fIlJaxKz1Ac5eO5VAJXRdAQSMtgsnBlPjsEYcl7GSHwUV3Gs/MyoSvm
FXf7Rkr1qHryIig0rIlT9dhqrDK19hCwHBHz6zrLvh0O+FAb8vaKJPnKLG2HFT6Ihut/SDqv3eiR
Iwo/EYFmJm81WROkGWXdEAq/mFOTbIan99drwLDXC4UR2aHq1AkzSYSza0KHyvy9X9mvirp4tF6q
YTyUUIpNugaXXpcsM6bDCifM2UOxjI0EyAKqlhlYvoEvLKaHZt3bT1GM1xflxzICLiD7m67xxjXc
qzKcdYtVLQeujknUNCld9o04yJi4vHFiTENzGLAs1eGKCp2y70PBMUN4sH1+61LcQvQAkIvMicn8
Hm8Si/I0gEiLeJXQ3DHHGNoaC2xNcY5Bm1AnydmBGeI2T3PkfHLmc9cpelI9q2+CBfjBw/jKu6ek
xlO1uY4ZiE33zVwIzQJxMSmRBVqNQ4nVoRrIZsxbR8yqGJgi4R+/wFk9OyRNPkfjh4cwoxASS5pi
RzKDg8xc64YyxkA6fJBcTl0gJfJiYr7IP2khrxNdDE4FE9yx1WE9CZ99OzX8SfcupipaAuPlr4zy
eYkZ1hVjs509AfvmiphVF3FWiv1SfqcxlSJ717ylGPlCE1GJ1f5/cS3JiJqtvoSgmgCiRgDKVgxb
zfqYuXuChxrGaoNDmw4Mbam8dNRtTqe69CP05X9Re6/xgB6bDtd/KBIUJuZdobAhFXj/v3YQaPEd
UfNpZ/nZpnC+fN5R17/YGULrcBeA+VQAMiGm5pqB1UbyyeruDOObeAhY7bN60/zUZcBN9zgBOgRS
HIvGQpXGZygjA/pceHST+lUgrEQvGoHJd9M20UZW8OR4qh7NXj7QXbanKb9O3JlOCLE3wn1Y00Q1
TYPpU7XWq+U/MRUaBJ1MW/KWBRoUN6g4RtutIyFDFd669G0gRzCzF2V+ShiFJN+tFmjAZgddk9Gk
5RFey+Chna+29TIj8Jwn5ki9+iKVAp/pfxJznVR9RlG1D2nUXedFq9bC+MGD59g6VI0uqqSwJSO7
lBlVSAwn+0Cc+4nOVg+AtCyJbcLoVb+VBW6cBfwm84C8VrSo9gRJpdNJB2eXR0ZjTrEdU2oYuryp
rsCEZsu4n0cRBgQF0Fi1XIX9kY+QiOpuDF7kfCVB3bfGOxhUZV6vC7Sy3Rl6Lo6IP4CAa/3kyDe+
t5If9IBrN8ZXkR+mqXkdZqg+9txWeIuCYGP9II+/nwxYaaCg/xEpvfTd1pwe/sz/yPzIee163tsx
nrLseKBVngecLhPeCULe7KsegZjB1zIX1QGuhNQTs/3SnIUud5EqY4rvcaVPe8FWapoO239CIyic
i3A3AOobmvkhv0vpXxsjWyuI8bO3MILL9jqWSBOOqqihixR7Zt7cYBUWAgSFFPgtp3+L1ufR3Lr9
plxw1nhO2l3rb0y6o1mB9ct97OQHHCbMSJe2vJJiPiQI/btJ/faRdXJg1htLempEeIqYK9amh7Pa
Oec9enS5UzfcCkw3qSSS7ikty5OAs0vgoy6Eozb9ttELDgwBtSZKMGG2Gdhp7Y7LQDpwoFSTCVmF
Jrcc444RDvE4nsPWPlker7l01rkOcjx2YwColB21xMEIgu++ldyjyEwk9Jwy3HutB25OJc8ZrlON
tb8HDTxzJBhsAUCtKFCQLBjeuCjNwYLrQK/IQU23qCSfMWwOHrQS9lztLh/J4m/6ptrnQr2N3BVJ
A1U3C/GMNI/0mBvupkp860U4cpaz1235PcD7lf9mUApAZftggJBzhkYopwgjAR/symE7cMyWEXW7
OU2XbgINcvFyYpNrClUNWHpwYPd1wtj3TNaVQOXre59NyW9PruN0DZGhlVlzRvEhY6Dl4jdIyRii
pBrqfmtnI2YxCynyPGZv2DQKtS1lUAFeUYvfFuMrUjPCCmPRojyz+GnorgEcDX2uKuQWPqmziPS1
JqE3iBrB9822nYfMB0hSzxp/9Qrv2HqEU2LqpaJsY2V8GXI50nPY0fy9GlPTSsRcbc2U7F6YWzWK
qIb0OVv7HEGZsgDIO2yscli5CqqgM9w02VTf+TGOlARSzpVajXZ0nKoKkZ3HBIzWAeBFv8OIM1xP
bVU/Q5AC3xFohxRluv0QDmgBzcMg7b84kOs5SveBm5O7IUkXBZtkLICrQIkkuPblWkp5Hvj1Wsqd
oL+qp3+aXpAwRaxttXY51iaJU7M6MqUHiOzaA/4ylbM1wTjJmHHbo8YDM1TtoI1wMph+SvjPExzQ
ZWCUnqOFKLa+/Vz6wC816jaqNjGyA1LseRb8HMqbH1uPPkXGlD1hZrERVfsE6wpOAicSV4wuQ/Sq
bshgqNN2reazaVZbFyCIX6/HXrq2xLYcK8/1bKxambw02Ee6Og+X/IwUL/7Y6db6gw5UyTPtqyad
wmU8qOERF0LiidC4QFhD8mBWcjcUeMRHcO/mPNvM01uETQ7PDlJp5lWfk0XfAlYHtWKVwSxYBtgP
gXVSMr4qSudRmFtrhNSFsU3BchH4qgRBb61l665GhE1Z0xP8zZAf7Jo+EjESrr0ErAQ6ZAjEZXQx
SNcoEGE8Kj9b8BXRXO4S6eOEJBjuE6MS1Y8OHtJmskXzCIyEObQ1QAYd1cnCtMXPcX6CP1vlpAb5
7HxpjB+1PW6zjDnn5zxAVxkuEoUAuAbKXuibA1hgPF00jkPbWXXNjwqgRSaF8ZUH40HvmhjGisIG
uQ6Gl9C3tmGC4fZwTpX3MEOojCoiN9wtNNKLRYCyaN8XGAvUJFQfMsn2RlPvc9i6ICDpNkzfSjHs
a4DoDipESgHqwm9LQ0e7pHUGHqOcfRza0AUsuzwKrEjpPcTwiBlvduRYG/t3i8TCuF3pFRLmP9Ow
Jhv5NFEXl4m1jwzURWn6HIXdHvbRvTOgs8NQvOoJDrCtrY2ezPahVRSMqmL47owoMUoqXaTZWkxp
VGyw7Ad6jq6+mLD2ZX0O8UjSBOc5hk/Ktp3+rPgF8xdp7coOK8ymZliCsRiPWrdSXN29Vxxs+MGu
DmdY/ukVkoBANJz0tXNQvQv4YUO68U5Fe/KLH85PtJH6d2iWA8s7Gy5m6u5x9ZCRpTtsCoVnNT72
cNwa9oMuYVNm10ExHXTJGLkuukrfOvVWc45V+1QUPTdZBdaJL6WZrR8XcW0HQinrq8MmggudqM84
fy7M6cerYaTg5SzfwJZiGKSisJ+IqWKRqa54admDFZwAG7dZOBEYiOb4VwIe0a94pfW4yGEjpfkS
VWgCkW1DkEeEFCTO2miX/TxeY80q42Bw7fd68eDd+dcZu1gME5h9Adecuuw2ELZmYmyAKatGDNVk
b0qHoDHvw6keI2JOZybxjn9WNouNddMCldvLiCmfuR7IHLA69azP5BJMdBDfkOSQX/39hlH33kwI
USPAN4y9GItRoS+WekFacuHPdaAGNU2777IXu0/eWw/qIhMq6zo5eOSn8b3DCSKBcA0YjbUbPgJJ
Q3YCiabbAZ7htl1a9xMOHe57yVA+6m2poVavVx+Zg28VTxZdq413iQCxp9uSi9rlnrgM4CKmKaAc
bnFQs7NmV3rf6ILvaPsSGgfYD0jnsknABQf4ukfJ8v/D1mtY7IBPeMzQcFMaR/TqqbOuMKLpgGJ9
TAY4chF31zet8AxieHMtSFOCCYk+yRp4Mkuv/VMDzM4nPH7So4yGYwFxTF9u1J+CA65pw20T/drm
bmzQOTE5Fd5LJa5R4B5QOjyLWe3ousuqZlbzDkIeAlrnof8AwIcW92zh7tZF4m2JPSpYAhrbtzFw
CDsO1jpO25HBxq+dY+IyIIENOZ4j1Op3mXoaAtjX7g1ahej03aqvO70p0hynjt+cHBAbsYc+Ixk1
/b8DzBYIdjhDGuojd74YgegHGWWvciHclLaeLDizgn3boxfENjRCKhzIdgfDhsoXaw9qy4ktoodM
ArcSvbw09A+LCr8cA/YhPBP7DeYRXILXiAZA+PUzpbem4pixIp1jn8jw0OBxDmYdM+ws260uApoF
3g7Nd4vjUiGIzeY6HwUGqgx0U3JovQpHyvo2Oul67kztN0JD5IbtTsZ4VwbgTlnnYXVjn3Xt27KC
fWxGHH4yv10rQiq4oLosxTpIV2s4PGha7a/hT/sFSWaS1RvNCC0BUptuH0bWwVwMIjKoDaLl5jrO
vvWNN30V5jCadHteEEMkx2MkQdsSPPmYGDfheiymlWVCDS6+KSNZ8P9h/ObnMnh7rWdNhwIZUfxa
kA+oRZpcerzwkBoTXLvuy7VrMEFiXZecsy72BTIlsqE7DfVPPgPH6wPS76fV0JUXTnpobwmqRF08
689IWvhJUjvpc0Rio0kz03WKFtpgCEjdDwimG9wQ0tJ/h2+JP0gPppObNAhQR/URXLukG/DmEFEJ
zk9RQTUABLW5I1pBrFhBf2DgYfw68dl523j6/SWK5A5+b2pDQPSmFUGASM6IBIIc3hnuvceUrYC3
FHr0ZbH5GdtY28B/09vMl5BopouBAWcdk1SpZzftlxOIS+x9ztV41PdwNfuom7VYhcHpTPhFuWv0
MWORF1F99rSmnFIZwk4znTaUgyDXNHi63OhebB+pOiCJvhEUUXisiBaGsGakRIgrNQgeMJm+V1T0
km4DDe6O+Zc7MZi8QK8PiW8NffiYFOF5QTR3sKfe0bO6XvZH3BigjbXd+IojiTW/WdNzHA1Pjktu
RV8++n14xKQuehu1kQqAQ2ZDsA3YGpJINaCaF30ptzlRpYSC4irZ0Rkz13sGdG9h8GkbMj3dj8WR
e1bvI9R3tZ3dSd/fdp5L5Mi04sdsDCu6lpFzFySEwSQYHfCNMWToHA5w2IUkCcCudIMTICLXZj/S
O4zejb8+40Lzmj8LLqFYCI0IdnqwlIFymYWkTsU8HoBqwD2oiECbfGOlhekNyjyqoYXSOdp740X3
vygFaoLY82cL1nTPD5n7t7494Y0+4qk2vWpLNwnOEkKwieSPnd7IGPMhrXfwq0sSXvClC29j9EqO
3Dpjo2jCpjka52oiNU+3jkwZIyYGNfl6BbYYIXNM1fi6q9kugDNpXbw7/M2VFV60JsdmfKyP/k7U
N8IPudycg94WcSGOfMQC/DxBDDXiaWBxxciaoRE9oBfd3IKLa8YBROxMRkp3VmU9mXm8Hcoat8Lk
oqngAbQ0mkOEB7y/7lnf92aIhrUZt5OnzlUid5VpvHTgyiNJSFYCIe6qV6wwGJ2iQVOK6Hd+rz5V
dKkcTdO9xVgWotNVVzlogfTK5jLfzflEuvtb3pBxriOuSeyImpsxOU/5QlYiFNwA1kM8yxdtmDMG
sO34TuGSlQ0hCp1jshTPLnjc6HoYw2e4+6L5B4w1MYij948lk4YumQn5y6+FtE8ESYiwP9v2HNwN
iVhLC7waFTZcY90ZwkFdpLeVuJrrN7/kPEn1qesSy660xxG6Dq390Us4L7/Z31m3C5dpi+sTOpgY
GXcHpqPvZ306a5p9OhU69APSKxsOBih5SZRsC9SQvD45QYVQ2zmxHbUyUGN4QPsrlylI0/wp8dlm
7rkwG6rsDwjmGtWQKDUpEOhSxpVN85iNXxHUbvi7MQ4t/bfdYbn252n9F5SdSvMA8UUpYZxqm8ec
bAfUNGgQBvB/F7RWpmyu5UCoNchjqphw+OWzAk0RMnlYmjfLgHuAIlf3Q64onthXiWkiCqZmpFfR
uGfAEymQ7RHHXo7Wpq3CjR2/S+Mp0yonivoiKXc98RzBU7+8Gdkps08ijSgRqAKZLeH5sa60Smgx
zyZmEeQLGyitg5r9vBvK6ncQMd4lC9RSO2h+5oKJYuK/D5gTUruzLYO7NmJf9tW4NiJiMnyYO6M0
Lv6s5XlYHGFWNXJppvkj3NDHjiBiWTtcwxZKLAdRnmKqknCGtdiEUhv0Nz9QmzjFPQLOr8NArvWf
Ckab5oK6j2MC9uHzmHrYXy3QJ88duGUXPKIRWVND4Hhxm03x4ZDOFOFolXK+6JXF3F5/YQBfB+oK
/4srXkB3WmR4GuHj4DPK4Yb05g890Ddb+05bbPrRoSc8OiLTl2sq7piS8nIU1V9AcWopg5Hpqz2j
amXUnjPq9XCR4p3ZNCOBNK8xDXU06dUBCBOid3az7YSiJOMPNZajM8AYB64sOTRmYpJdAnJbcYDX
vOnT8TWEy1WVGHe/wQZF7ZThV8C4CpGEd/AG3Oih4oLoaFK7zDNWv0g/im4gCA7fM0D+VcFZ5rdi
j+XBSuvNGaysGsP9SDizU85uqyK4JRg3MOPR3BXwFQh4or+trZNd13vRdL9eNh4sCE+SSWZY/ZUg
U+3grjOZnJPAvoA2s3U769VLkocZnZ7bJJ8cEQcoTPo4SjJxSR9TRbgY8wa16ZEbsqFNhzwuSvU5
+WpN/5rE9b6l24LXied5Qzc55AGXbU0URPf+n3uBencLOA2K/IFOkMY9eGjx3nVtqwv50NnY7Vl1
5mWkfamCfxanf8LqZmK1QWfjXf6DSMJpZaZMweE4gOnxUC0pkdTdAR/49msDdlvANULZghx8hZfU
EBoENkx3YxUwqY/eveptofiy0fV6GNrCGGuLCGzfAcA1FVxmYxs1HGjjtcMkN61vDEYpNeIv0THT
sOv26iYkz8pdNGMpdGRAX4bTwQzIQ+csTmlbM2QFA6ofcrWGXTnvbJcFZIqdNXevQa0cMp0ZQLSS
DUOriJULIqG6HvelgmeTQsVbltcSiauWfuk3rMFy+KSL8VG62UseQCyHja+rlzB+9CDCtX8qvkDQ
xvqCbNiJ8BUHHYRLCmzcwaMrbhpism5AF5nw3pYZ/r9f3EZrZKwOOib2+pP3g3osiSsdWklWiX0a
sQsaq+V5plSHsvLmj9tOzQ+tgag0wMkPpWlc7Jtufg8Wb21a7dYD3nSdfwn2kt1rS2K8Wz/o/VrV
6Do5Qg1c4ay5PJheu525QH0Yj2zOMYn2Xfs4zArIxd/pGqVPrdOMU1lEArHPIEgGlJBwM8KeB7RQ
Zxa3AVMZP0I/aTzFEKin8KBIryRlfc8/Gh0B72RYBfA3TiZ3SEOO6GB+cslUZAJXAsPnhoOEOSGK
ggljRg+jgBlMZ0ZGnNdvtfrpTBivBN6z0+c2+RzbP6MbbxBUGSSu4PPDV4Ea0xLKjjUyP3QmFYTL
Mx42icJqwMt2EbUlndBvMXg/UfYXoI4XfXNZEsiSIckvkf9n99g/diFaRNtHLgqYKpL3qiI4efLJ
OHpx8VBUSX7R+qGMF5oytFEg5dbZ4egPeaAT0HfEbKtQ064pG9yoHxrfwMmpn2lugPLobxDW4iF1
W8qY4akfUqyxYisu3WEJjnbefbnx+ACcuOMkHhRIiZc9wETigMSIjcmLdwqxH6KopPSBKEoNL83q
PXEPHrQZJxQPWLWetFjV6CQKRwr1ocfQ3c/e6z7ZBiGYpvwVM954i6s4MJzyi6GnpwAB2no+J0l4
P0B9QGMo3OkpbaB5SH/dNfN7L6IbXqUkGtEVkCo8PSQMR2bmBxH04oXpfLMU58met7JJ3oXF9Z/9
TUWH4ho+BWrB9wZDvIyJecaZ5lX16cRI/75RxS32vJ8MzUptImaI/OA2zPXDPGpbiYckraJV0jpP
g2tR/UHMLqynmhFLV1KGNyytjuCPyvunZXg5N50PGbbJ2zfh0V3X5bxJyrdornaaDASeDR8xJ/Re
HlAIoVaRP3OP/xeRCybSIRyoczd71tYljT3valzmY9xW2my8afWKa81EScN9AzttRvqtujwQlcVi
0LppWRGjC1ggfdpLnJSY64IkFHDlfBvuKm2XV0ZHodx1G3+p6Ucnshf+O/+ZPO82l9o2Yb73pLpR
cNLKBO8mrE3TxAkVl3oUPUCcKRP3GZW4DR8cwJSA+WGjloBKgfhUgwDS2FtNqjtmwbHpo3Nj4w6H
IZvNWErgSJ7hoqjK4q/lWWozuYFJ0ggtgQYz+nZL+iusp4J83ogWl86SGMOcuPbcevA6TF5HM9hX
OMW1dHcu9bAkC8WOq5UZx69VUR4thwBVOkVFpD2u8MlMprHpbXPRUZjl3xNiDoYUhDwbmcB4Mo5P
TmPsF5uYLZNhZlrQrBuXegxp1tfJgkWYdlYqpk3vO/dSyU+KGIg8ydpPrQe7sP4c8ivQKW4lhaD+
uv/88bz+oCPk/ZyCEcuHXsIfIXMKPnddWcwU4RtRYzuDxwlhobTyHEZ64R5L+1XnUa7yFMYeulXV
XM1hOUfttF1mTE0IrPCZ5NF2d9QJZDBl7rX+aCv31Z/Nvd+1z5quaZXhvwBprtk+Co4EU30meX9T
iswuYW8BVtm7HhNsbEWJxLJSaC3qEHv446LIXxco1rqZHDx4+JIjPI4+Z4EsRnB6wv1Iw/bYmxEJ
UAME3KhQp1Uspm3MorbS6N5nPzJc9UDQ06Z60U+hNPrPwXfO+Ax0/WMuyN5x+1XRmJR/rnfy5nAb
Ffa77xp3o1ld4BQzF4fb1vnXnr84sBK8ocZV2syfrTwvCRPIbL5UlNyRgr/iYI4DOb4ZisfQn/di
nlD9jCu4UffJYnwmVnZw8ESDgf4ckmLQqYiGWyKCKMIn/YKWL4lryqJgs8azS7HKTYYSEA0O4YGm
OkYiezaS5hc3CJxf7aun2QACtHf6rYJ3SU6F5WSfkSqemrY/9Z53KgmrzFBkY+BFT02UHhb39Ydk
LofJy8UfiNIwg29Ldn/OghopCN5q2MYU0T/DqWB0KAgYSydrl9beWzegewwR7cil/YsseZMSNI4x
GXBfCgwvIXyNhndMp2MxcXovkrm8cO5wHDx6FD52C1DWy/esnq6VH1Cf9DvVbn2jBfnlt3uk5ALh
bOcOu70qPU2e/+jU9yAs60EhjouX7Jgnwz6mUVhn3kdtyfuwp32DOdA7iw01H5slKMAJ4RxwaWNM
vbTPEAfCLjTIXTFGzOKvFuQs9Sjz+MpsGOQ4s4/p0G3r1t/JNNv1nXjskmon62BtExU3FveO6LVt
rQFlTq/UkDdglT5SMogphomVnDZA6XBNGGOfxolHjNl1MZC4mkxbEz8azvC/PsVpKjtZUfy5aF5S
AsUt97EK9yCieW16gWOaGX1zN3fOYY8gE01RTGAo2DuSS+wVmXHk/UPoMHILgIVGOAMq34VUcWWK
IMEdO3h7/gedOk6lKIh9UWK9xswWwI53MB2YWOKohDFdi1sl+fWZY+9TSOPK6d+YLK7jrv0mfy7y
plMRleSqzjWu2EWxMdGX7JZRZ9T1x4qBzlAyQp3J/+pN+ABY7xezuNrtKTLK2xBiCmQweJ5TolQ6
H7anl+yspCHnXFufu3OwK+x416O9zmdGVHG3Ew08KDIG41ZeKus9zYqPBsI3zPaHrGWBOf/fa07l
PVZOjY3ycMFodlpWQ8TFONFy59MJ1hOE9fwBMxGfcMPUetQHECDAQ4thvTV4V4s5Pk1Lv3PNBx+7
UHsXFnsf1ZS558di3/sK8owKsVurEN0C5u2GrDdZLwDtJIi1yQze2C6YYfgpc6PkMKumXTPkBq1c
mI70d1Lm67kXxwl1QxgHf46f7wq85oSBC2UAy9aesbON2sOCHHIVS0q6BrYb5JiLUUryqC38RYpw
5bfw55dg3LYYlZfkEXYCg+BKNm9BbR1Q16ucYB1vXeG/acbdlQSKIzb4WyER2aJIq9AEF/CW6aIZ
fuxoowxm5SNdT5U6O0sCxiEZlMt1MuuPFPaaA41myTHJLnYC3xUthwrCa93iEmK761R2b8bcbEsX
TEJkK8dhs71VsUktb8a7qs+3MRu4lt6Ge3/yTq5CmjNSuwZ7j0UXN0DQJNH63OvZvNYyME220gd0
k1wrsgthw7u0NhbIvAEIMg1w1ghdjPD6llVx1L+4n19mWFo+6wepG3wvGgqAsshlEMieUJhaDu5L
yLigBDGf2u5RvykmS5qfoyNK0PIhLqpoXgPLPzSecwwayMohdvCrAGdUZEMQhv+8YEGsIA5mCPmm
7BcM40lQcePHPFYrRTYu3+TyrqAcARpNLDUDWpW+dFQoj0lp3DLSEs1WXPCf/OGrxtl5ThabpIDq
OoLgiAKvleYMuXzj8bFqaZ6ypP3ndGLvDs1VmjZBt/MJQ/6UyRomI1pKnt70vzfKYn+ZTagOlvsa
sXNG1pR+eNkAcZRJaso0P7V07PZMg8uxxA2re3dG2HSY1icLhC44pmHmg83w1xefe5/7yzYuDfYk
wzXOEwKy8o2+j/L2vjWuVWKTrpU9tOJfQT6vLg5tcdB/eKyKe7dPzgaXmQ3PDk4WWHtMX6KrKwXM
G3G4jYJwqhqS7rLVP7SYCg4orscQSFDgeV6UxTmrDxOgmnZHl0CmrkmUIUQ6XZ4k86BNjKDFvJpA
fwKhaFtXVDi0e65yMAb38lM28K7JmDh55qsDAQCOZaPZBtialIAAE8eWu6oWOIUALJpTnLj9i0UL
ECZ4GpNVUzBZWpYz6TOnSjEIl4wCZu7vmPLLIZXSHIA0MBtsodijhjHK5SeZ5LzpHALQUrWt+u+W
zS7m4me08bD03B/QwkNILNwgXocaRZ41H2cEwTzcN9To66ZXx6wrbs5Yf3ZIjGPbXGftuGsdyMDC
Fvf6Y560ZltD6IJtZNXua9dYhxgSBx6D2zI19rmkYUT1mTF9irgvPGC/9LkMgLZC85Irn+FTAAdX
bZe+423GX3X4qVBYeSSDGT7LGMciZ6JSLcv3sakfxMgww2W/ze1zVxmHkjfYY38pjv6IneZgHM2J
syJF8NMwk/EkkBPGVGpoHrWfLFS11rx0RUX/C7iKxwixpQ2+HPpBiRqEwwEEb38LXPC0X7Vrk2Rk
WtGJdCWcns/aBUFfWNgAt918yXRp9R5aWJPqMtJjEHsX1eUH9WZiwFltqlIAzxnnHhy07Q14992W
qe7TYNxnCYrrJtwtVfPYFvUJQn1pYMd50f63nrLQ0pm7Pn+rfHvHpuDOztrmWNrJKUyM1YD9wp04
mVgtUwqeqgINYb18JpIq3hv2QbKTtp2vdQGS5SlPGtvorDXv7LI79G4GXTnVHqyc58tjDnCYgNtZ
VoCiHofXtmWQQl2JKXaxHLxkeaxeNcFTaQtE9vuuU8fBybYtD62kpSx8oU99DDAe0aFENNRJdh5+
KzxPdN0W5zq6wsdTmNg7wqewYD80SXTAyEE2wXaowjXcC6yywY+IEJ6qD6sfcPIovmcp96JX22L5
0oei/sosd7+TXlxpQTSP3IvsoyseonT8mLgqXaKR23pj4HWGacUeFaD+ADYEIrMxt4Jqmjr/J7Hh
pu/ceufIj8Tf8rD477GC3O+FLyL3n8pxORR++TAlMeUA0KVGpYv6p5oe5r5+gz3FndrcktA82pDX
SywmWQcO/pZmXxPXhQgczsZYg09NBXF92hCMpcLXAZtidYKH0tT5xAK1V8/1f4yhWOldHDDRNmOC
RfhtVlqdmflnVnoym/pfxxh3tLyvslr8lfDdJyMlCm0K5WVKo+6u5umYS6/DGR6sRP6zJUkanFDj
Ql5hJHap86VnTAaSmVDG91mRwqpKODfTx7Em3c80EYoZDoz3GmDLT91fVwKgGwB9c4Gc0nUZ/Uc4
S3lkjWE17Nj3eY+mACMqY4xOwipf68TYF5n7pBgTC2fGUoQhX0ZZU+NKTsuQtN19KMR1RENoR8bG
dZhtzw0lJfxNUXr3fpvB2gasKL1om00fiYMPU9++aI+FzEVY1snm02uRWZsRgz+AaokFRhsQmmHj
o2p3UJOwf8N1OHUhPAFCh2Ox09NVLD/0Xw8nKuR7yNFu48848mckNe6jsDVRjEE/44S2LkBU4bw5
7h7LetAJm7Qz81tNV4rh7E4biqFbXZfeL0+/jxYOiv4qgHrQ0Q4WqjOISm3+x+56CMuSAE5ohXtC
olouardIgSv5CSpWuDN2pxF5vJ2Y1FPdcPAd0sAJdI/Nv2ZQF6YMq8pInpzSPy+mscnz8C+tSCf3
H1r+/CVKD3UUPDumcVo68D4J1yjtrmYIIZo/xiyrn9QftEuKQYQMxAomwClWM0NWvsVWqxPFm/cw
d/FqxNejd3jxKnnT/7Ks+3Ok/qrZwCmE764a7KqNHEqIj9UfGlqqLurva1L4H0XlwJ6cwTaKLmmo
SelYAq87pCR6KBMadVTasEONr8kj7TkPv4Jh2QeKCCtzzA4Jshmu+twHuBHfqSjE/ZCEf+NYZNTB
6sTG+6v9GnvNSLsLTQ7V21x/dQEH8JI/YhH8G3vLcSiWh8Xxm1WxyIOTYSJaSvwBPe+r9sxxZTUS
S7y/BP8R6NSFrg+RoJR8X8BQwBkxVZflZyjMvZ3EpyEZjnBeynlfG+rJRnUyX9SVcK48y65O7AN1
A1GMp9H6EZm14e1jAhnQ57Zv7vzqzbjATm22ZjW/RRiUe+NXdeqweYvVJ0aU/+l5sEHisZGS+oKK
JGUD4fXiUQS2WfRicn7PHbNZaIaTfA3JlZH1f6mZyTVGw9bUVBX5v7oQH/rL+JhGGmKBU1K6d49R
AMbGELnYBA4a9T7eRTS4fUrSlYLDCeKy08cQDqG7pPM3jlmtq9ZFa1rseMn3NuLhirFQLvDjDMgc
7AEluSyw0cFTe0n4UdCpfYsAQ1ovdyzwB+02OdbZaSQ+KxMehV9d1EgXQwj4kjpE3zoI1D4yP7y3
05dcXB3ENmtJtqQW7YseZN/Ecjh+jJaWCSARIA1ocshglLSLiga9wvEF4Xi92IzdSYrpQdZ5uog5
hWWgZ2iQrXe3EB6TobArgt1NYcRwVhuYdjQmSYfP8fgZY1iMLWss0PcbP1YRHBy8oWxj0zQ9vTq+
3cy+Ebq1VN8140j/d4jxxO+KOzyWO/8+goVL2K/27id6oP8LfeYMiErji0vINZQ4goCh6cfHVD6D
YTN7zBl7IT5ix3V1DH+q2k24sMwM8wlfIkxFyYPfMUpFiFJAsg4SgpKuWhgwJ2eqY8rKt8ahR6cv
d8dj6PhfMCRCZi+k2QyLOptJgz8UYd3T07wIws6OM/8HTvP0RIG7xheXc3AagT3UwQjpLoxoVynE
fohDpwLr5giZEhhCVmJOiT2KTMKDWbGPyWGmlx+ZlUXUUsEJXo/wtYj6D00bjR7s8CDZpkVysBhQ
RsQarNPaf+44BsFeh6rcK9HpbCu/Zo0nFA3AMLFbIpfoVnoDjSmow7jB0xp7ls55oz/3pienRbuK
RQb3FXyVo1nggMW1BFM3QrzI29pK+1ppwwsEFEFMzAEnx4zrvQfJOGB6xjlfJ93K7r5dLOMMyqj5
fqpvBT5HzT/UUHRfNDMeNMGm3wejurqDsfNyBEN0WC7dfCzIvqAheAGzg/mOW0PbvFceYfF5Q6xP
/7QwUaq8ZzR7uAsnyOfie9N8/x9H57Ectw4F0S9iFZjJrSZnzWgUNyxFEsw5fb0PvHvPZVuyhgRu
6D5dDI+pkZyGfga5SIDGPB7ZL6WYTkqreQ698EjnjD+iXHVm924OzkscTtto7OkkD57k08j9bWXP
B/SaRaHCskCm9pwi5OGy51urRJfJvczsU1iXgrROTOdTJowKRvtVa1h1Egj0AN6IGxZQeVWHh5DH
pAuYEpggnkvnCvF2UXS6AKTuXdipMfJ0j1Mu3wiHGaLh08jTdWoyKkjnddUexpJyOGlPfUBTxl+l
rEqpRnXiX1OHMYtjopvOnHXn3aegROX3XkQ4DZqSv+Atyr7i7ClGMULjtoiimkQ6tG9tsq3N4i4c
JN20g8iNEQOMv+jEQgpTdKkN+onO6vD34zaKzg7aQ+QKdn0YeEMUalV7wdBoY6LnaGlBhjrRg/+n
N8+SrbqhGUxJ2wsNIuLDdNsYwcp0xKpCGpM15oIDPWYHU5EiLxvo9YRuWA4BN8kqIvLGG9HE5Pf4
Ovn6SlFsHbWo/4lsajMggafSfRp5pBvyK2C3LmKBfgOOBc2EkgXoolsJV95kaMFVQYTP/zNpT137
psR8/8Xu/iOESU7DYj4qfhgDBmhNLSWetok5upXbcLDOluTJWaqCnSvPG23oajR881Ho3kqwPvIM
1BE2gRoDxIYQ/rfm/XhMA8rIecb0hFhgPHZhxy6Z3l64Wx6iXDvHLI8Kd4VXvYnFR1x+O3p7NjHb
ldHJzlUcWMeAiyiN5Kkdv5sIDXcQuRSEz2NaLIdaHpv6rVa/nEJk4xErO4yXmQ5jjJCJbVbGzETM
7sCb8xvwHlaM6obROhoDXLa5OdpViAgLbHhEkMroQVUxTuYgVxrv8Tgg14DnAtJaoKlLqjfbfvT4
shHcsxHqncf9rU4on/1FFIQIGj/Scw8PfGY1QdCwl2F6fTBeu3rTkjykMiPbCn+kfzL915JNcFdm
WDUEENdhY9vvfT6tTQM0mfNbGoDAY9S/xVUOrb4cJCNZmJqSh8ElIDdj0RxfWlNsw2Ht2Bec0ktt
73Hq9NVLrbVr3SXQPL7Z+pvgHU/7Szt4G9FT/7FKs9kUYAM/WY4Och3xQopcrV0m/ikz+yN2Yj2X
7w6PrZ0T/efqT1nv7rRe8ROrW0ogc+t7u74fPQ704KoPPvDifh+WXNwI2swG0oP/Psnqy5ViB2OP
Oxwr1vzukofDz0UOh5qNNGJaNbTAgsDJnzvJCU7oXtW1vIvYCsaVHsZrrZm3LW+fyaqMtdYNJy5D
RgqKbGBCp7+Q97AIx9fWL3+5Gt2Z+wCTXQzj/M8YrZ1p+Ee346rrWlgKyQUH3ItNdpim1NvTWw+p
VPTPYEeNGhxY9pzb7lPS8nmODfW9qaPElhz/CIZa5SwURIiX2akqnYPAqvO/CCdP3hx2Ij1VGCaZ
373oQ/M+kt+FMmrNpb/QWzo0g+87gVptsf5YMMXajRmPcVi+q2ZnJMZZAlzzC8yaw/CpXruiLE4e
H3Nfv7BC3Le8kcN0nvhTZeo+kWuCqUBlz8XWVQ39apDl6gtaLjp+Ffg9flr169RjXO+rLzj/5ZnZ
ucR6H10Awxr5tSOsWBTOI3Fqd5YVmqnthRg/MuKP0PyyGnmbrN2gI/gaDiz+kYQTPQhph4kxG2x4
FBOfP9KokfIxJy8330JqstlQ4mpXdsqGGMgo3JFV0aIXL/ZDCXTkoXL2zPRRX60xn5xNdqioX0ze
M2yFToijZK/5PB2MupuWlW2vdpPONba5/If+ouUgFyloYgXBZzv/MHD5+cnBcPfjtHfD/WDiDkDI
734NWEiUJtHjXZv8YZNraNficTVgZQheodw9mMRv5fwEO2w0hhCXAQsZzFKF0Wk8i11iehztgHa9
9q4NXnN5671yF4dnwyQnyD/rrFfZVqQ7g1lTnr2PJlKmRntx4u7awAGrpvkQ2pCN8iRYpp25SYV1
8HnWDYOwH9VUsVLsg2grLOfTdUjzTuLkiRkQQNxy4KDjVnNqC9x1R1zBOpuRoaMSjAs+zJosIuhE
qjphOUqEiIK9SQQpNj9dHhUAnRU7Vq4TYOSquFvGbkkmT3xgrkvVUu1TgpoDrIj8NZjv5IvhvU+m
WYL9Qm+kCAKUVW6XoiV3SoZV6K/aAnPc0GO0hO1T6k9e2W0iPmGFU1fHduxrGmLaHDR+umGE1Ed3
n9LxwecvwKopBiZKRCjHtf8WVNUjkz7+PfsQj6RNWQzNk2l1sPXAFcW5ux1I8m6hveIXZFYa36ro
USOMMpgPPL4xAqCJYAF0bcqfYtH5scG8eKoaMfwNjqKOcjeOjBPniyqqoy7Y0a64Ko9wtLAUMNvv
wXXMv6o7aUMJlJRMP2dpM07wo2PKQTs5KYmVAesf86tMSbywmAQwHefj6X2NKssnh0EgjruUUjsV
LlxMksNyKgSO1YR43RyRHQtKmX1Z3qbysGYoV1//gvKPm1nTBVs/bIwFrrCy3vnODDbSGfbVGG4l
x2BaU4G7OL4Hz12YnPp8i+rNcKgKCumgjf5Pamq1zzg21mNsfpsD60f2BSE/D5la2GIzWNUfiYUi
oQISHQEVldY6Seq143ypz83gzJIN+nI8rBvR0rpWfIVovla4hJQ8L03W2H7Ug6Kj4dTt6KmYFECc
mYUTogRctZr1AaN8ZhtaHZK4ePLmmz186rJYNhPg/+JmpAiipwYa7V7NF/DyPrRN8ij5O7l8TiJC
m5HHfPo8t0F7JwGAvyKlK2D2v4ipmhFYwbKAgig/BCP9cOrWoe9A4mjWHlX5nBzaaKD92ffyxYwA
HfOLuubtDAYt6j5VBRYqI9GxEWTck/MsE0FLqIEF6nKqDo5LAKL11iNEztDMsarCrCSG70hdjzZt
BN9pL341GtRCXrQEbk/hXXw+MwZZMPjZr3u/Y/gzBTgq7BIYebVpw2YRazfgCchaTFwdr5yxNc+z
52Q7/qEkDawAnywdKrUI6VfW5492ZO0CP36LVeALyO9+fmcI2WOiMAuVlYugVAz32arp/PtPuy13
AoNuT7c8vvdjtjLIzywsDP0NjjETKeRPKB34CawyOY7CkiAxcQYmtMv4GHQoQhybUi2uAHJUqY8r
r3lU5iMHi3lTwYQ32iMQ4NKrmC5yxmTor9Skiv0ZL6vt7zMJX8/ubyP7NWH/+am1LaT5yGt7Fz4y
I0kidh8+OUaIPh48g0HJoy5CTpFF25yxXp66UdzbECOlf1CfUTp9T/Ep1ZKNhpir64yTJ6KbUssp
fpOopuUoyu8uTEC30HiiVPEEeDlGxHXy5HvV1h4SwqNZnog5OkohEMsyOJ2tY9p6j360TxKyrI15
h3mC2j5PDiUYC5uPkZ3FUS5TP8TXhzaSEsDkMl8kQ/QahB7BwRITa3d0POvUtdoRt+Z6KhtMslB6
egSFkU03U+E0mlet7nL4IZDreyyb3ZPGWU9LtcX0gttxAbFjrVJzWiSdMWFXKJqs4D/dYpel1bW3
XiusKvMs+b5PHh2Sy3IvTX6jBiUcAE3ldGxPEbB9CHbkJ/LAfwHUIQopLzdcB5NOmhl1G6HKgxKX
Ur9rzkRoJLvlkGpoOfvbTqyccYnQUrMXPYu1TalxEtm4xlwsAWONYUsit7Af0jpc2/OHnhOPhw6M
EaG3JcryaHNr0ACyamhWubnvwE0iwSmGhz9/Tm4Obc2ksVNsT4NTbzxEyVbp7uwQ0/7BLT/nnCd+
mtcgvnGu8ouoLb9Rsenxwp2XJnVluA8dxl1c//LPbVx1YZ/L7iPDmB2nZw2bMzEPKIeeFFLAt5KT
nKHfZwKxKBYTazr0PlIuKzr5Ecu3iDAb7Io1rnC0DawcPyI+N98FJuSQFz3qKJlYUFfNW8LzD7r7
5ocffWgevG7ioG/2Ab81Kf4iYDdGjvKMxSh+k5BCNtGRcTHHI8i2xLQ0TvbSCKi/tKeuAHrCTD82
jB2fNVfXheAWmkvGQaXHrGM3IOpQEAmPGx5hrEWhSJcTkq3OjoP1qcUeKPsoiDlztGdHzLskp7Og
4eWmPQjQXAarqV4WCCz9rWcMO2CVS6OlP+6PDdtKVr5gQxG3xNNtLlEMhv6nzWFXCm2DKx+HJhdw
Gv+B8TBzDlUHhl6MLFz9cITu7hxNJ4POWol6U2iIQjvu94IA87hbDzHBsdl+rtHpS2WsxaDD7nGx
0PEXR551qXEUjDjU8jnlvKFPR1HR6/VpwusfdvWlt3kQJRll+Z5OEtE5Q3DqScs6jr670hjwzf1N
X1lBTInDii63NhoSJ5Wey8wW5GfCbY4VhM45S+V1mDFTc953Eix87a/cOLwPgb71XYKUs/6iXjSL
BXlXUd+rQdbBek2IsE7q+TJ53nPrsl1IIbgz6jGJXaTcX4A+QPaC566DmHTLR4Z+3MY+jZthbjsu
p8r7MZkIZNhxhtFYDXO19lCkZjw/ojOYVrCNe+6n/pCmOdK1eD2rLXnWH0lzZfTWwOQV1c6Prpk7
EqZFZ4ahhzaK6eujhzzXZQY4xzj6uzEkxIAeTI9u/hi/d+mHjLDfZLjHcMizPvVCHjSGEjYu4mFy
oA2ekzBEZJx3d+qR4CFGGVF3ch2lr5nrkjMK4ruIAxzeuQpAThDruMwjYswP0B5TO9/mVZWsDORz
ehUyR8VF2o3rICB9WGm8tVUR9EvXfrM9dwXnbZmRX5Nb4S6xXLJm2HqOf5VPxqzID8OUdCByNXoO
fOkJ1BxwlyInpIROT7eDc1oVi9oGqMCxoD0O5aMhTqHYJtFJtHjpH7IvJs6BT9e3NLoN7Y45LhgD
CPylaDbp1ojhWvIHnGbd6k/uRKtBW96vqCVUakBMBRrUGBNuYftm8WVzPlT+NMJMLr791N3M6s7u
M8YYA3fux/3kiWs53OZnQ+d/jY/EaA8cjQexs7LkFNBBmtTHJskbiizfUeXljbNyKnJ7ICIwa9I3
cjjGRkAG8FGvnJWVHpo6WCOtLnRkFJzAwVX6YLlcBTVEQMcIgTGbxtqyTw85Vjl9vAfo3TCzAxZC
85u8dCn5S9hm0djWa4Ev2I5+QcfbvFE98vIADQ00SzG9V9Gv3Z3dclVrBHbiVn0Ifk0wevzQJpix
8ox4iSmThk5iWMUXvdCf0to/CDr7SSPxxO8/GXVi9gbPw5kkCtYXo3YwzAPKYrqUmGwiuOyWjSjU
x/0PqsqBKvmoVebNGMVfRZs1XDQGAHYtbxS+qamve5pHr6JnrEgJ0Hu0VW47b7UKrJP8kJZ10WNr
5TfWMeEEQgT1ETUdMSQWmol9VBLyRvK0+o+03NusiYJH7BYct/0yhWSt5iISL60V7Dljd6NHgEHa
Gv6iLeK1V5I/ZqWLzLL2vfkFsvU5C+d+2XvIiLoSrv2onW0ODyPW/3qMaByCqZrHQw4ubyyv+aOm
/GXD86BJoiyhYzvInCL3kcgoBzdxTFTaHtF5HSTHEOl4pORNYbJwiXzA3IDpJ8dPqR3xtZEQHuPr
x82jdNZ825YVPYV2SlYcjDRNt7DWxPplTD5HUDAxUiKRtsRvUI1ZGNIRIoZwl3xCCZrfKBteQjQF
wgIdkkUq9S5mBEEwKx5a957bJpBUCb3JvdYexvSu2OYZQ1SU2+WssaHr3gaQPgHLDoRkv37SHEqe
p2w8h3myRQnzGspgbfTFroJ+TObpHdM4TFunJP67eUOPlvP9ZS3vTUHkN0gb/pdqF5Jqt0O8Ts4t
KehMWBetTpQSOkCg+B0DFbD9/pNAADq1Lympwz7imxosSItgfTFr/iMq9dvstOiTnkzmAIZAMCER
C6JzYDpbzmzxzXszF+8J4hmv2PAiaf0mMze1/ZOG2bfiDRNiMoMciaLmFe1OUsr3ohseC9YHMpZ4
HYPHFvotOmSkVyFrLijVKFC5yyabX+ZsbtLh7rbl3ZuLdRaR90C/EQ/Fth/+XP/gdGLD0GLrIbMe
vbWxSuw3R67t8G9C44P/gW0bGbAkmTZxsQ9kuU2UBQxzSOcWH5OEFZ/p54kApDqsti0WjAaKQTPP
rCHotxteK5sOBrMfCIT53epIDKnGXSozyJEdCSRIZywe/hBhU3ls7eDIBMvxY4jGwXRqW/F/eeLG
xKNB73Gmv6AI7oIx7xgE95yL1xO3IuTbxoNEJpUOXppFMOk2LK6rj3K6GoiYh+lAu7ayPLmUcbwc
65EpA8JxaQ87JVwPZ4sRIwVmgRjRp+jDCHFIEmCiTBcK8c6cIRgDJHQBesUYA8FgVYcRqW2auMfC
ibd5rq8q1gaUuNeoKtaXGHmb7Z5QvWI+X2VEh1U9QLpebtxpek5qbZu3/IAihgK8MD8aoqam9XaB
YEMjzZceNTouwb9KqeZIb9R98PwB/jwy4pPsuy5Bszo2Ija9eYzcBPQYZqLBxKZ4hfRkZj+E/7ID
e+vs9ATUCt4ZO/yE0oPrzxcOKxXwTpB7vfQpZRSCVGLpg2GowRunbbC0XdS4Uc8ecyCtsH/WEYh1
OWW0o6kVZQVMZAJftfaz+GJMwSaVucFG1rUW1qAxSP206Q/anlgumeAgmeKvIAruHqku5RTifUEh
U0SIBvQrCgfOg9Z0dngzlv4UsVuVAcIzDHOUK73+xz6aCoObWqL+gIdr8wRFDAWQ5uBTTX2wYypx
m60ZHD8VUchUfl8zxZM3FVyt6S6+QRc+EKKVNHzx6mvIJYWBHkwVQKuKve0c23thuW9TbSOZnLcx
TeIMTdOeFnGAzrISyBCU4857TFAzElW9tQWAlRwZN2mfyJboc0AO8pUPmPe2PtUQgB3gE92or0E3
IyWrj24QPMaOSbeJqj60GNxgOKEZpsBlUBATItE1HBWo2I0oOzRZu/lv8cMcanGTjJa+lkX2ZHMF
GVlw1hmSYiysMpfgFP65lp7cUbr9Z5cFg7npghddkg3GjJ2BLKfxNPBdYHGnAoE1wT8Pz/rAKLzQ
QEEiWi+rhIDqDrIOJz+KoZ2w73LcDvTkYrpCojt6vf2IQmSVd9icM7J16zPk/s8w5bmz4p3sShbO
04XI3Y1Dr90nGHEQhvGRTiw2QrBPUWXD8HjtGKj4sB2gwrvpwtXSFyAsCzawTCbU9xdzFlHe+y3P
Cwd8Eh/SyYLvyxqa5VLap2snzrcm34rUiKKY9FPKC2U0zcHvtKulvfr882BlZ2byLEO6F2O+xD6v
D0qqIuURJ+I7WBkUixBaj6DL37MRm6XevuWg/chOzl0N6AUWWYiraliMMYuTbh8PcmMHuPWVmRUw
bKnh1e/1h2qg4QgtAhSn76H6NElAA2dIqoi5tlVlupsyFs879L81kkXLWmv8ebNaleBWKqAYg/M+
zr+Tbe2zEArbzbdYa4QwWlxY3XLYabi1O9fcYhPMShO50XDFb72s/Y8m0F9cDE95lGwbE+L+d+W3
LznNfZ+zwrC1/576asxVLAYrQLp0sBAKFuuwcYv2lmVDSZCQicBPeIaz4XL4LdiOddqTw9pTXSsu
6heXM98GCTV5RIgM5dEhoFdkZHurj5kfYfFh9izYJ/M5aJJz5zF7tQa+mDVd2oRhvPXoVTX35ncV
WY+J8QNgED8slXy+YYnh7EcsjmMVHdKZs5Rm32zRFqmpe0KLw64gLJt3QI2bCW2k6yKF9LI9OwmU
P7nxhR8SdqieoUPGr52NlNJKjAu7EIXbih+uz0anJFBXtj+kmmp8Y8AkGrnX6idmPKDfFARmAKJc
P8+M5TXnvarsB6rer0pNBc1+3U68ZTT7lQXb0vIrggGLe8gsr+1xVrrpdRbdmrk4/nUT7ZTPI2ql
Jbz89tXshm0xOOdAuZYco7kh9q2RFvraoxtqyIKC4X3WZ+Z+AdzjmW881V40N30OBsq8OdpXhfc4
aMGz+lfUjJ5Ehmbn7hTrlmKosZ0/ohBx6KXmrrRfdJaMioDOl/jmm10pfFBHtGk//UnbfJ/gRZs1
IdgsYEuJzw1DcR16x0xzdr5drTXJQAxXlsGgzm5eLUrTqO0u7A27gFC68gzse2KfiFqY8euvKM8g
VMpwnw7vJoIomzmOzZJJ2WldCzmU52CB5dxOXvwk3mYsGdX8S0eTb9PEugLlHp8hl1xsbAHxMkwb
up36Mmj5YlYxg3eNSLn7PxCvEONunZIdDK/6SdCEvlYdYbQWaQfvtkGQONkDFlHqtr91aKK0HAoJ
8C0/d2+lFz/VQ4OrcF7MebTrkANttHbYqhZojKI/NGpMecSSHvsU1eT1EUlkleGjqeeXVDBFo3ri
U2BM4Qy7uWC6YkLvrNiIaI6/mSQyzJrFET0OYhydXXIXzP9dxYVsF2PAExOY0wtmxJUDC0Ed7JKD
3i2np6bX9yOTcaIhl2FJmGcy7NWz+39QyPI8YDKlC+LJWkzx/tru+pUvvsBcRcijAdDPvn9SV6ZD
AcREuNcddiQe8Tc+qt9r4yMOcYVzw3m21jqdwMxkJNMyeg8YbWXN3TUNVHnYYDv6gKnNlLOGMua7
SlVGJbbfueJnaIyM0HCQSoY1IgEr59Z0hmny1gmTOUV7nSSGWYmIDGl/2I0EaNC6nozgsxfevkun
J+kbn6g5fz3CegVTPTUV8hMCLKviZ/KRzc9EaZGmBvB543vkNjXaK6Oxp15vcA/SJDo+60DBGToj
c7RM69bO2a5K8msI+3+g/pSd8TS5qFkrLrmLSbmu0/gxfNZ7d1GgyHFRZRVBdVQYkkLnFCZSjhpL
7e2U3rzmudZpFwN+i46OrUcxKXU0qMh+OKI44yQuXLCHcI67BLkSAi8Fi3F44En+KyAonMsxBbiI
gkKsndo7m0V/nmlN1EYc8v7Ok8zhKpb6s4ZDDm2RqaGA0B4ZFS01mxQOjAumfUdFaKf6oTcEV7PK
nfPVKoNIMonQlSUaQgdiZVx36xt4Gu3i5ozNrpjKU0Om8Wjxu3y0F6XzbJvuqcR/1JwCjd/87Dv6
46SnO735DdjJZlX8aQKtxY3eT6/oNaF4IRVrCm+tCBKZnmyTinhddjX6WyXDO28/MVRK4k91VZBk
45L5TkrcPMIor1+SmTCDqDvStBehvo1ZXdXROj+adQEKELe8kDshK8KKX70UKTnre/9hpu2PGXDb
SXHPk8+weW7K4FzgoUIFjZQsc7Y6LG0DvlAzpRcxYi5wlu6YnbzZvuVoF9wJGBMmHJTri8EE19ey
qMj0K+KllYk2jF2bCcqgZ0H1vydCilpD7VE7KFNDHwy43EaJTbdONmpVfzPJXXq9d3CIEgxhKHc6
DRmrNSX8Uyt0Sx8Qv9TLgOT3EbgYq4Sw5dsw2JXydw6VvlTDtWiMdwhdlqYFLLJn8gACwLSDlafd
2BLULE8A4XmOfw/r13y2NzM3pAMEt2o7ejRn6xOY1HTVC2rjtRNwgSE8ZjOgBraD9uIZiPlbNKIa
WllsC9GlQ7TvcU/HvNBSt3fqgUpdeuXW2yQuera/aMiBtXToWBH7cfubSNzD8BlL2latFzQlE3jK
JDusBKSayjTXJIZIdoUed4Mq0ity7Tvuw6F5r53/0MUdQGlINKfMu/rtZWRDW2QB6fH1JsZtFAMl
7nbQ8x+iRDza1LH5BIDSiD4i6to56ZS094FFjz0hF8mWPhuSggFcQg8WOAM6NBYiWwEUPnipJ2OF
XoC1pbRffNApHRHbmnjgF2rrraDLGZizK02CNXbPf1lFlqWRYAoi8OEBidifz+3LVDDZBiLbFB6l
hUR1oaX+biz0mxryFlS2wGc5ZFMWsvJss4z7/w/QF3VYnJQUIOaFaMp4ifp5yTY44/oBk002/M7B
n0LvGWnMRpDkoS5gvKxeFTf91MWE4CE7C0Gn2+KqU958uYeEpXSACLeWfn+BwM4Psq1fFGBFKQIL
DjyEWZjxWN4Ck2KuoeTLtHMREWPO6T/FJ+2IVTT2lgdXtvrrKJ68QpycsD3VTXMMGAbMZrCX5bwx
5UtPGwNGYl1M0G6nW5vS21sTqhBtG/fvrYj/JkQBw7aS+UoIxC156S5mBKodHsGQxrbSIwZZs4+a
eeZdH4+Mn4V70tPp7nn5h4qmRuC7a0IANKwoTOPD9si0yhjHDikSiW0c7dkALIqY9zf195Mx3wMG
EnqcMYzDnMu/VW9QrwZvUA+XLudr7waIvLhkiYtxo0XvZHuF71OLf2jkuzmGq4YYOKQ8NRhQ1fGf
NtQn6bb7nqMOmKNOo65sYEkVHvL07ATaQvrfPChLwJDrgSKEseMCsASEfapRtodpGD800wV9iOpa
AsauUwVpFfWP5Z7G8XNwyo26Mjz9SalHeBs4Dz0yWvthWHvq2e0QQrmr0bir7z4KorVWsb8ztuFE
emCbvY60ZOr1U1KigahF7raAJjzVsL2igZ2mlJFlFT9oY4HgPkR4YXYfBdWfxZ6MTZtSWGs0WZa2
nAA2WPAMqpMz1tu2CZagMbkvMBGuJx23H4uasXHO1Yhdg2PMNbsnLg4YStYlFNndYjtS9t3lyU60
uxKQ2TEWAQDSKLpClBee0QLSoRLk4l0rA6Q0XHq3AbVg8GJThSRVyW2jL9s4+PW1G7eXGPINC8SI
U7fxvzVVMNJ1NsHF5xwsY+3gE5y9gqOO7cNYw0pYsMie1a/HyxRfX8EV2QHIcptv2W6tkUMVw7a6
kBPFOmce6mjiWPJKy3hfFDoyVLHmZdKZvUfS3TbeDxfAg9Lz2KjkMQBRMvv4dNA9xda71TvrcWwP
iv1RH9RP1Su0Hwy6mypGES7BD8qcMSqT2BZer4a45QFm184LFAhrK7qfOPK3PeBNu21+Wp15RqbL
EyHzm0T3n6RD/AsLB1A0GUhqXNG9GL+xhT5iHb2r/x4nnMizgeWG8tdB7cvIGm+zhZCzqfqvFhpL
WI9vuU5+AVlqgn/LzMSbb5tv8DnMUU6wzXmbnI9mzuDhyK8iTXZdlp38kWEwXuV9hB5L4TNFZcwA
8CDvoo/AwhLRRjKrl9WuiKqTBxYtpFC38IhJmiIrdb5cdXWbWJuxIJLq2PXzcjbw6GcgMDFNlTqm
l6Z7tbXoZGB4SrC61tDNap5ohJ5HBQGkZoyYxW4VvH9+J1aJ3DlV8sZiqw61LoleBBPyoUc1BePU
6f9o7J8c6XwnxbQgYnBj59Pd8EkN/7U5DRpFGxo1Ajp9eS7t9ByqBroeryxtCMgcX3sNnZDpPaZZ
c651myRzNlRQe65VwKxibo8ORl6jrR+j3j4YRt+TX+4sQJzGRbvErMSuloyLXHsi1QQu/NBSNAbL
GFTlQx/12PRMpZslsSQrH3NRoWkhVjQfzpAtO+uUo3Iiamph4Pdru2LRok2oOmBpuLkUTzjzOUeG
LyboDql4rWtfyIlYzY25GtGTl4Z9bUfzq/uRYDdCJnkZl3EnffZZmtjQhZxcPz2U5byIxEQCD74N
EGhVU++SxLin8t4SexJVCyUnmEbDwusB1yMx+o1FG2cgeJswr8STBsan2sheHgWKEGSk32PaLsow
ugfxALYIsw3oAA7qT636rBsfMSO+8kBeEUID0v1NxNk39g6bs8llLGqjOG4advdQcXJhLQswA3Ol
fUmiXmwnWfkLTZinqMmWadUdu+EaJffK+y3Cks1yu8x9eh5SzmtbwLDNVx1abXQYtvvuQ3HCPuSe
mDtpgD6L6HGsvkVzpXTQLBsksrZWFwxLmw1QGs4FZsfSOQyc8Zr16dlQI5ldZNPbMBS7Vq9umn4K
dNJOy3ojfLQrBwN+p4WrRZujHyN0lwM7EaiIWyWDNXqibkBRxYxsCsFu09sGNkQhfvYjciI0XEoo
C/hrjVtHshIOfFM1JWudfnsCGBab5AV4mTyH4X/6Kmqo+eDSGyoBTuY8m7IngQFoVIV2JQIiHPJ+
94lYWsI49CiVHFCESGhQyRdV9DqleCJY2HKT2YX9qYRlQ+U9ZHVwjpKLG1cbXR3KtMm42Iqy3FJu
Q/+yjj4ssa5nSMNeRF10gLFqng46vmVETVlk1ocNPfghzmixfPGoMc3hHBXaeKjC4QjTGxLfFUkj
RgdWc5S1XWdtjQoVl88wgBJBR9EUM7rLSH2LW2Au1D457otx7p+DDzU8R3EZaT6lh4n83lzY9Wua
Qw8LkYt31xjZhA41ciYKSw9vvbKB5HsG2BNeJSbxxOIs+pLnO8wxddigCZOtT3Oep8V9RqAwTc6u
TI4+EpkG7aIrvryfakqPDTxKg61XKael+vYn4GpecUvqlPEfYmnCEzIE1TZAVeKgdiiaQrCViZsf
3HyCEcKt/L9cYB82QOe2b7JTJk3wfZcxBYPNicDu0QDDD7nkMUXtZ432iS/vsNmI6Ei6xtzlXYYg
horXSfRLxqZy+kCDSBfN496O77ME9VdDtVdDWIfDmr6bQLdo0xmo2kAJGIG40nPG4IGxY+/VyLHR
nG1KgaSaGreECz0SKYHjvwlJNLHRJaCR6K2KifP07PG8NaFOJTI/jfC2To3l/s09XywPxbqgP3Gp
8RtP7hLc+9qA5BxRxqQXnzPK2NHQjmrWhkEOkTQqLv1Da5pLCxqN7wnthYJ6sCwW0V69oX3+4zEu
zWSO+qnc0wFgWKfBhjMwQe709jYPhijTVYp4I/e1A4pjqChkVcL/Z/TXsq1lG6vGEkqY5Y3kPjIg
DCFL1d2jAKMvWclpIYVbv4gBr/fX53BUKjVzry6WFucg63G0dvgW8qFfJxyQHoe3snJYLIebsVqr
Y6PmQVZ5ABXyLnWh8dmKdpkilEipcnSW7qEbvsE+27fYzQLgzRLoSOuQHDBMx87nbC3ZdfICy/mZ
h9nRrI3ar0yA/JCtrrwiRa7J0dT75MFay9Lb6ulHOIv/P1W/hF3IRkZnfeOzV9QgIcvpyS1sHsBh
R+Ejy3QdyWQ1I1Ex7D/WwgfVK6iBjmqLWhP2MudnGXbXqT8Bl9oi3Fo7HhY0hKFEFTo8LgixbW01
WCkbb1tJN9TSzevKTc/wwHGApQT5up8ZXcU8dt6+VTV+AcuIhZSLIqcwum2LeGyex0U5dtDVxEKx
WYKiX5CtdmH6FuXaPYupxsS6oyTuUiqkvFPxbbhIHK/eRFX2NLeQFWwA83F59LPjqD/pFW+MRWGO
RH8Q6YsyAdG+MfNfIoZfjPVPDqAnMrJLC3Nw9M9RZqOkePEq7L+MfQKwBYC2Gsn5Wz5XhP4JvdlG
mrcc4dnx3181s8QuIDyZ0i/jJKrIskr+kXQey41jSxD9IkTAmy29t6IocoMQJTa89/j6OVezeG+6
1ZIIXFM2KzPaKhEMJrICjj7c5iMjuuZm1OHFREPBrBDGhcVWXcDp5MjqXAi+KniJoSK8xo/8IdhJ
CKj+THODWIdPI6w2wx85cch0mLU3Lj2VfVh51mlO7YsBFUHWVkuchD4yrx2wJi2IfxTjX0OqFxbS
VcLxqSFDCP2+NA0G45FHoungQU9eD3fR3xI11Ngq56KQb42QFJBW9DFlHLoicMx/RhnlzJjAigWR
qdT0TF2pOj0WOp9ZasxzTZv05kPx/aVw83EmvxwRzlDHdehYJuozNpub8KEJIFzwjvM8GU6DRVmw
mHiRTVYp6FoYaIzMdDXkhzEkjRdtFNG9z0t/W6D0XZXtVWfARbQa6iFamqA5g4HPocVjMbZExN2G
kAwAeG8Z3hINAy2TgQIbsCpANt9DJ6u0x2R0vmVvoXkn8Zp546+LLNgjP2j68VZ0YWJQSwN1jhTz
L6Iaw4RqUsybb0qBunS7pRJK+0qtVgAqJ4pdAr3S94KXTtAfuyWVXbKlhAnyzj9LsXHTvHhnZ/86
wz/kAdAFqMrFw8YocGGvxbOWKVI3hOh5CF6iglDPOWuGdothH7J8/dOic23lAPxFqg+CRxnfSP7+
NcdiZsX71joLuytKcV6ZfAm+4IEpHVOUc+kZhOBXBCYClJ5O873cVpgqAbAQOyGK2twLZG4BL/oz
Ihm1UpdWW898l6y97oER6OqhBhiWexBnAEWQhf8+S0B7dMgxweFlykYkZ3FKDAev8CDVW8LJKcMJ
nm1umBETaZ7RJxiIT6kvr9ZSHHjIkid61OxdWlA2PrJMi8+WjgpBYV3fhB3qCXsrC2Er5jpoHfuw
VqAqPC/YhpjmlMTje/iHjh8aGI0mF5rJSKsZ6avRmfqDSRo2XTDjsffKMWmjevBjhhgsqIApGhWy
S3sASjFv4Tj5d6kWQPCLQ6w+hUxt4APsl7NFTyvGB7vChJHNcKEo6CaUbgQlgMNW+27+VRjKUoCS
hc3TqeLKHN6Sipyf6ng+qnHwL9IUb9Jm1aYtjchq04xQDpfMQEZ3KF3vYs5JSSEpS6FOit4iGBa+
yiCgH9hUaGqOaV7yy0lc+I78R7hAAVOnNyLn8pIsPA/w/D+N9K1Z0txPNNhEhO1RjkUrLWpGXcCT
b23VuNtIs7j11rHtaZZIryZiCgsLAih4n+FKwjIgJL13db8d+5gmLOUjihFjwmWl0+7yGFH7SxwT
h5CT+bPWoONOrUQ0wCuG1Xj8YvybndiIIk5axitXp4hwaUzko2322nR+JSqDYXxleih2WeaAM+p0
VPMeouMeEiB5GENDZXS6cb6o3axTCyQgYP4RzGCjE3IBAMvtYC+CHks3Zsc66bdeqM0Fg67RAkqx
kdjkY70KXjLSgqB8QKJDL73eaIgbQdYqelOyPCBP/LKqZa3fG/ceacqGoRVHcnDl8S1Kh4msa4ca
YXPkZ8DjjEhk9buuZ4qFLBJYBVwAw9IAh9T79d4RnOr+b0GbJWSoTMfqJMxcHGlvi146PJPMltzS
iOZjrB5knlMd5j1j9VndYoWkRWd6OyH61wzd0XOpNFPLrwHBN81cFuRSyKzkPpaDEmkZJAttpOgQ
fo95ugZhG4QSdRp9z/T6HuT6RIwfpVVDMd/+x+htP/ozITg2UNVutOGcZ/bcdu01LcKNxigeyV1D
S6KIkg2zFfNCQ6ZiBBJoC+QZUEx3lg4xRWDrwM3iTH97BYojH6krAzHrLvStXQZ1zMH8pDkDn6uE
Dhr1LiulQqsuRAqWcdURlaDGK5pSBhl6S+TT0pAaub0i4nEg9UqIhAjJEOWN5pHPzCgtG5fcUAfp
Duh6jDYi3hQ/CWPRPoMshbQQeFbyUdChHrl7SiLRcf+MmLJDELKhHD1AcQ3+oMGB+yYwEH8VkTTG
6lcOnKerkqXCRAWTAXMBfQhL+9fb6kY2h9RgmkP0AGcjcwNwp1G2EMh7n1MU+MlVFaRrGi1thc2p
e/8B+uNLKcqLiMGbVt3Gvr8wye2EJ6QJRx7O8UQMrPpIx20x6kC1qKTx8ynw06MMdxy3XkDCBEhB
bJYFSsG4eGBDRWzmYaDTJF/46DE6ig5yX1noAMTFwkemhgn5S2L7AKDToG9YQJOAuwjojCbxzrd+
Ya1buEYNixtQZFuadoReSYJyFEl23m4ASlQMYdQheU+vr7G58C6Pq1yUyIJhJR5MXMzYY2Tds9DE
E3x0BJDjUrdt4o+ReZfQABcTwlGG1//Ts4fNHBBMAgm0eCmKEU6bLhgDiEYaSyHC043+Tnptpcjj
Z1/0h6QYVgoVRhHtqDQIRVtZi77rXwEgSGhNyiE9eCi5ZiNxfwa4K6PQ22T4uh5WtlYYFErDncnQ
eLGRTER59gnxrmgWwwK2EhhFZUg3xDNNCaKiRlw39rWNb2CTyFMGgF4Fs6RiX0RMphNiCcePMpT4
tEmSpdD7IGPhqUsx3NzQeB6H7AeXWPPIMil0Tx8u46BKM9fS9sKSU6+OGti8gV4oMs6o3UCiNKcj
2CrBth885pZfVk+QkeirMjim5EiRdMEvCwKTBCQVfYvIYerA27X0PYwxPuoFpQlDjDH+CwCLuP3n
n50ujAvtv4WamciS36h3zuuYqaZgpVq050fG44Hsi0k1jC+FJOhu6A3r301vgcdFilY0XeOdqJMH
FWAZ5CYkrztFC/IvmrSgfVICHde3vy3GRkDyuQy+gUjrwcuLhpUoOg/89pjAzYGkc7jpIIwRZCij
GkbeaVCnkHLXVAG9qXgaUUZvjObmUGRW1WHnMC9a2gLKzwAqrglRTaYhNIJn0alIJGlhDPTD8TcJ
4400SWKa3nj6wnnKKJZBdLWm/D0LFXTgXmJe2zLuvYYokCDQ0dh68bUS+BreU7boOggQUMsYJDuk
yV8xShM83jIGvDjAxxHU+8F6x0bG8XGmLq2yRKRdsKLAmEMtyaNjyub5REul9Q8xH8DDdC4gabZK
Y24Qe/hk/mIsWySbDrhvkZaKQdZBUhZlScnEDE79gGLD6C7/mtQmxzPUHirM0iMWKfaNr4CATi/P
fo4YAnMwi9C4+gCLrh1k1QDqIUc9evAaKRlTMpxQB4cpGtDI1Uz95keXQYGrJlENfGHwItUFm88B
FuNMGtge2HmnHbBnkcFlEIWJghRYDyzOp8Iol00jqUvNS2GASkAd3YujpSW39F5WDYOEraKfRWnX
oSj5N67drTQEA0S9VSArNOKgAILMItaPcQbCIDlzUpkNxQOuRVTUZ1Q0xSB/1kYbEXj5o8XQDSrb
zVvONhrlQ5FZe+ApXWZ9Rb0SiMYCReSlV3s1MdJMsv0/JGhZtV8ajVjRbxSnvTfppBCPiGobAYuR
vJi8Q23AX8M3NdUied2BhW5Kc5F5xUEOUcMq/EPoiZYGvDBM4Oc+0bX2UXpfPoFGULrXFum5AgTV
mD5rysug5HT3qkDrMHLoa8RG+rHbCrygMP2WXCM//PrDsnhXKCZnzHYBVm0mf3uAkQkH+1CWoGdL
ZkYUmlIu76qi+kzYEPy2Vv4P9M+s6cmv/Xxq73LpS6QOfYe0FGQvvtpu6mSE4ujVugPgreofsozE
ZKgk4xe1jCoX8D9h3qmlJNwxkcO7dIBR1Ntr2AjbJoCmPmbI/QYJr71Tr6AeFKUnIfUgkoZ2sFeV
Ec0T6q4M086FJQe/90qIciTyQ0BjQzNs6oroI+neyrizHX9lETPa9UcCxHlAtCVgEGOAnIfzVHWM
CJbluQgpOGMbGv0HjhDSx+DNnMbf6CuarHSqJobsAm36TqsDw3ICa0o2F1gHwwaQSj9d+Y6B1sWu
dMksFeOvr5F46Pg5bQjnIgYwrZBhvZtsewfxIiM8R8ncoAQr7m8FpFugC/sYSpUhhS6zAnEJ0azU
/CN4KIGIolGQQqakc0s1Ca6DaWcB2cNdiKmlVFGXDtYmK//R5Zs3NZgZCkkZnTWaHrALoh0ORwjl
52+RVteYKpfUK6UBBTRmYdvbTJ43KtTFuv4XaIgYSMCrRZHOR4GwBI4hcFIiSRPTfKLg6bL2GmpW
ivRB/knvKtiGjf0X7YkfF01EigsDSskwYEOFQEhFIjtUP6oDOzdoWz8cKBwl8zxnrrWmJ0oJGLj9
IaK54frjEpD/yq36s09hOqLSKgI11YcHWi79YGpT9Ul0/2QyfMU0u6OOS9/Gj6ZZ+hl3zUkkoSJm
gkPdCJuVbIafQ2qfCnggLG28VdHSFZMGTDGPlvYlQHj6eCNjFb7OttdF/GRFF03LwBHRjB6HS+uu
dqRnMBV53qOpXyGoTgH6FCP1fweUmgGQEljVF0koFuMslkkhLoZWhxZVWi1E5BexQyb93dpjeINK
iSgmZ4q9ccE9qG5//4O4pw0DMhl3C3LbstknDRK1eLTRtlFFlNG+CunumduM2E7sEc55TLsrNPmv
rK2+lTRf+xGlYeFyZbJujT+PI6JCcMDTAjeAkdq+N7UgkRJOvdYfBb1tT9UhF892aC+erGRTVIAC
Q/AKGiiFAddSBtkhhf6JXrssIQs4/KVejH0NaIS1Mp20WXlpWlxECEcO1gpU7ciitMCvRPVRuB3f
ChgbKq4hUFGNnKTF1yfolEh1wDRSDmeDxS8m6BSNsVVJZgvNXRcAmhPC46hBriNV/R1a7WQZ6TX0
s5VkuV9t1k17VVQLH7CR77p4POcOg0Vyop3tMiIvZU4CNYAOdscJ7sTP8g1MCYsY0BkCbJtBS7dD
aB+H2J+X5tUJGD4QAFVkElHVpnkQGEtBGZL6vLbvzvL83SkjDHVMjBFIihcTkOY0ZlL5C8jHTuTU
VvlukcBWqArVw4+4dJ6p08O3D26RneuqOARqOjebfNen5ETNRVZF7b7lyEbQJicbxEcIUT1G2kU1
BBKXPxRy0H5CZjsT4rNBrh5FlU/wvyBATvUk7Rjk188eZh0rllC+U2lnDAGcWxk4rAgYI3J7zG/s
YkBnpp4uRzuE8lgCn7vW8nxJ3jpxoepyVC5jJtGU7MBoILRL9CvVgKBDYDh0VBomLCKG88ivIW8J
87lA4wg5c6fa21gSm7JTSt/HIh2tcvtH2GCBaC3or1H/ZWRNgTQLlpaUTNNpNmk6IuTkL3IJEgPE
A3Q4aKBHqOtxqSRfMfhF8Wk5cn3SU6yGLhezIWPSUq3XMbUOOnLzFCkc6VSBWU0dH8qqcgnp1L3E
5Iho0GRlbeepR+pqsKl/WsVF4F66BM1bpTzk8CvnhJDUdrwoX1aOshQIgaKkIOSj+IrEvBrNYkpd
4kuCB6JyRyJOJkWoExTRMRfMMZTsrJ4cv/KTM9iYOmUvZDgkSi27OM7ngHZkioMIRGyfm3PFxTQj
yr6sKX4XhfmbhcbKgEok0qXvjKEw2FqY4MZmlcyei6l3w91kirsaqCIzEfwh4CiY/F83LNY6ENMe
huDaB9COgUDZYo08x6KHrCoFiav2AGkZVulwqPY9zI25l1uiiGrP9aKCDtFIN6WdLbT22NMNbqpu
y6watcRFXtAFGvokmnZJDxYG1ibK1X2w0hiYICcUrbaWXnGHFYXzew6uCI5JcD8SzPpAZzYWts2T
GE1uOnYM3cDUQ3Va2gn8QkADLTWDddfWYJ9p8vXpqZFgNAxHEYWsRcYMqYjovapFvBFkRWI8xAbV
ouFgDFP4ThLFoGQ4ZPA318StGYIJOjSBfPiuocQZgBoQnsBZAzlKfBDwpyKVoDrVT2n0kxg5+Jh2
E0nqMSgAGyJKd1E1Su8gm0L6EzaIMh/WJdpONvudi3TWtrnf2i+D4JvEHeEpadFhbrxT4si/pe+h
mMYcFHIJH1Ztl5OYEXyXWalL7NJVpfxQh96mdeAMET2KBGSuITPMGNNSAR4xlfgroRDUNEFA27NB
872yNdI/TXmb5V91HcmaajGikRl3nER4uZpU485zE5Alm492vEk9uJD8dk+TdBi7empowbrsnXmD
N4pxadXwLyUV9XsngUy0Wqh5PW06hX1oP3SPOMAzb1D4LMMO/SaKJ2BhiAj1h4ZL1GAlEaNUxEIJ
ddwwoh5tWJushN+PS0+wOyNkWAzMKyVwlXDibZtWrlJSkKEQnDV4zDayyLrSjTc6uBMVJtt8TVtd
8YynV1VfHrP00G/sfcWiQklNnffaMTAycFtGvblmUQTHJecuooIZsaDBvC2gPdLVo8g3VTGv163V
FEFKCb4WeugCRyJ61iaXzx+gpgFSwEA/Q1uIWyqMw5W3osqugwBxDLkO1BDJnUyoXAbh3M/dBZxq
yHrqGI60i+hsMLel0rKWkw9HoUliONUlyvxbOJw1PwIAX64TIB0kdz31J5Vi+QQ6AngdNGCtslD7
addV0JwVCbJ4xlDFc0LJ8M8jLXH8fqaIQYCSGgzN+SpsTkxRQZ8HorpN6V1R7jWabZ+1K1FUHVvv
kssFiOwYAHu7ojy27Iuaeaxh6TdHHMBMoS9n0cWjeObTJ8szaRJyqlXQM5bOyE7QUWNGCwISNoNP
bIxuH7nqtqvM88C8Y2rkq6TejtS6S7iUoEmFH98Cvals3Uxd9R0C6f4bYQ+OvtV8Bj0NxF4PZyW6
6pOCdWBQtwqp2ztr7BhqAwmNa6JIPTxWTD0UY3svKfeJ/Ixe0eAbqzQ6eIx6t7m6px0y971hWRbu
0xucbZp6Z1urri0z8z5izVIOkKFzH2VQL0fqVFUYv5KYUX4AoEFLVt2PyK5k6lk0vHsvfhaRsivo
rxoUWLy+3oe29utqtHbr6LONSfxgKAApB2NXe61G9SySwUpBfbg3/ZWpUNsJhxVDqsKWSqE+W+ly
8k/B1Qqn0LFOYK3OZY6Gbtvhm8BDIMxnyy+Rx/sZljcuP+ywOEeesWrI6FuTmiLAKJck0AQ2Ei0C
OAooAJZWCy4CIHFoOYIOTBntM2gjw6eYjomwcpmP4b/IB1ogI7oExCuI6ampTI26QKpzYBpvZPwj
hVm31OVlwrx4AftKj3DF6K4Nw+cA+esc3+xazOWzgmAwcztf9cV4TXi2pqIFzzTQCF2MmTl/iTFR
xAnWlh399EEJnmM6Xtt8Ud8C0BKlpu68Rt7XGpVKZpMlxTzQ/1MmGWmphQ20+g9Lv/ZhdFbtM0oL
V4M7rran3s8+0+AdUmGWDLheu3/tsAS+vLWaamd5YB6WtY1y5qLpPy1qAsUGanXFYUDr4NobE5o5
4NPFxvkYixldcn6jl54jgCEgtMgf9SVz2VhXw1zow071dqw3FVqm/vWc3B4Q0LrJNkX0iGmbTA5Z
O0m/gZT424gu/9Sbdef6CX8LzWYgzL+KkBhCfeVo5DuUb5lVnXQNhIJzQEPtN5ITAxqqOA203ZkJ
RXejnBNKFZ/ah6PPEob499Q/G7DExkFreTVm5i/YL/jgaBajSusYM9tlRmfqfWXRFJ3xjhYtqDUq
iSf1BbUaaTBJUsHtBaiSz3g3FBYTlwLBtEaYBsyQurWLY0Wr7h+iIcwpwcKI+hS0I+MTukzNOBCu
btLoFCkXzTtGITUgupZLBzZ1arhAf5g4pONvLqmxl81M8O52f8vP9JoLbTOVrnwjYAx4nZRQYYxR
X4NoKlr2wxm9VQZ4BVUkxxXWVkX6F3MHFBP1XPQax51uHOnzhcFGL+t50P1jCBr8igbuk4o/b9OZ
kI+sU8DZxEjQSt4HbCewkpXAVwORZa6POvlL5BS0vzCfLLDoWjOaxnNNgiOq5tCfyR/+M6dH0E2Z
WlNQwv0xULk3IX8A2oM0wyS9mfAvAs7aJr/Zg4SDxEilFIzXI7zNZ8q7uUNCwI80PkXHafnsakTI
J6KDuHRfnjMBEaCnE04DIACSMXTh3WDBZzo5iro02vkRCBfhg8dPBT84lJyGIwndZ4n2wJJgbp1u
urvyC3wSJ9k2Mwg7OEUpc1PP9I00AKF6Q2URkgdkGvNNAAfahfJEECwGbeXT0MAQgXaZSJKIUxAS
OguCK3gGthqF+CP4x/aSgG6PpmhlE8Vl8yafobqILp2gn/Em1at/u/fswetBSUkNmRWHiIw3sulb
zh06IhAfI6XgztwDqJEa7RgoLUjfuHFgsqIpXXvoCb0rYnbn/EZQtIDu95zuoexZBMdy7871bbOa
HfxVOo1v+p2frY4y8vNrfVWt0jMxxTqje3JFIvcp36nye9qEeZnoUbHq/5AQWeebaqfN4xsqQbf+
wBoWgC9uf2CNifqSTuHNnY7z/Byfs1W3crrp8LLYmZUKL/rLBZ/LA8/YuCCaQhXHA2hckxPgWr7G
93BvyLhRWGBa1EOeHultdCkVsQQgnO5Qr/dvcp12L96WPWR/QaaQ5UBmRAkGPp0V1MpH+5JcGRDd
G5v0EL7dFxOgU2cG1bl+Z63dC9tSvrkPMOe1FxiF2jcviIVihI8K8weEGBxypAju1Sa5phf7xaO5
9/EUn61//hnO7TUnt3hBQKK/1Ds7zvrn7xKhqgk8osopPHNS0/ewZXXce7tHGvTivrgZnAzx+O/q
2h3lF4fc5J156mtzrG8gClftMjuaW2bht+48W0THdMM83Zykd14sxP9YnzVNBXL9d76XZuwa36Bv
o4WzhpB83S9+lXmzZT5zQRl0jfTlnMbspl+WHAGmTIiBnRNXGUDoXdCnHOWdOtF38gpW840z8+ck
mhvowY5gNucUHuaoiW0o964w+QsIDk/9Mrw0W3mWb9KnvCBY5coWK5R55uXSP6SwzYTzYTmsIFfi
v9LWONVvap+XZEYJdlasKfst2mW7zziQYA1OzTo+8P1L7ssz3at3/afYFgtyuzVYn5l/1ubD3b24
U3OeL/u9vmO0Y1Xu9VW61Ff+pVx6x+BY7/Utlxd5dBLAG6wpZFag7E74lJV9jDeUGM7dNp17R0LI
S3FMp7/GrNzzKpwabMjROlVHPupkMZ6/b/fYs1N+Y3b83N31O/4DzgzmhG752Qkn6VJe1Tf5Ne7z
J/OAW30bn/mRyXBX79E1f3pX2j7cpObESXM+zS0GjslUBk1e7Xd1zZfuNFziAlfavOIdW35dfMuX
rPcKRcKpf0Gs9UhDdMN6Prt7tR2WxQoZ5iUECotmlx/yjcdPuUcquRv9zLzII95nW2enbtObfZBO
yVXiKHBbxPHM3/65Lyb5Hs/QApCfcNvDtfJojtyu7l4cef/4bd4pzIujymF8w37A3zKbYvG0xnoD
WnsrczJYDAq9qI25Ratu5R3BL/Oa6la9D3fzDjfhFubrY7+M98MaeeqtP/exzGhuyBy5gukRbq1+
N9YluwwYb8652DYv9Ndv8pZZlmP5ZpH/7qdowLxR9FzUbAX8knw4B4ZZzxvPpuztbXug3T21F9Jy
3DgcnXLv75RruhvO9gt3Okcl7iJhzVE72xS4J4OawbO7MvAjT9t9fJZXaAVx2MV25MvsHtyZITsw
DMSoCO6P/8e2iDbSpzwxHhhbXOYnAYd8p6SDpQYBEsLGSzWUmu631079W/kc39oju8Jr+IkxwPC5
d1RmjUn2obzrG+g29QIudVsLMa4JjEYE/diUaf4MN8URyeOHgdPcmhfngZmK4JMRGwIoFVEplA6L
mmoCfRwwHtg6iHQn2gMStc/ijp7OLbtgVAhFsJI1Q9DE7pPmhL6TcUuu/dK+tHt7hcHKbw19u3Cf
XJUjoYkeTjl/SOc9lX/tsz3Tfk1ejB0nUzZlw+lV7+25fkf4LECNUOLlszdRED4ZvvfnsDY+MaMd
OCvk7bh0/kTRJ+GTchC2O9z0xCqoi5Mvb4tr++YUUO7nr/HIVQkhRRWkaxVQ6yUyXdj1/Cu54M68
O/EjBr9YNEftwQmGTA5wv/Gdf3Mq+x5/5nwynwz+E7Lsi/nBAVbe6XkA2Sbcpfbol+Ob6XrU6kOA
OjDUHFTw+wdajVDRyXyVS3+U2L4vhpc+I6B74fRM7ZxnYOW5EQ/61f07kbEm/sa9mz/WJ/c+O2p4
JYzucJedGZ8Kb56hTwgyWEKsONEinosDCjgM58HJQDWpu0InzXHSbvlluMbf8KbgMgDt4WRZCsLr
e3ItfoePYKY8rEf0lYhT3n97PyRpZ2WfHcN9h7xtP4Gjit9avtGy5CYQBZDQ1XubqQDe+ej88o84
SxCx9IKIQWArgX72zJJVV0aX8K1TKZyx6Hw+v00lrH5i2Opb8csxQ5GO5Wquyp7tJP2XdtULA3jj
7Lkvzhra23xz+eQTbDTGzvWNs8s+ZVf+xdrAXN7M4o19IJDdMOKKAIC1kXfoOM7LCdn9wzlYOBPg
cJt2T/JNhnL8jHEQyWLYYuC29dKeMlsxQyV5bqyJWdb+zTmxlvKLGTEIxtecDP+U79J5yMUujirU
+fxjgpUt38EPx4RFDp/1W39h7YjzzFWIUcmuhBnD30LzLYSiyB1u7FW3ro7eV4x9Z07tLLw3S5Aw
4N3d/TMlu1V0HdaieCvsEM54O1zzPTLdxJ/PijAKy7bP33w4fN8UVCk9i5OBd2db2QdCiaiepGf1
Hm5r5nan9oWwJn+2l/LdR/P8ybd3VyIWHYuyImYRB4QQ5k1kmtXsf3uzX/mbI5Y/CWqCRbbIsRzq
1n9ibff1AW/+ph5ks3p8k/H2iEUeGJ12rxGoTvVdIRF2iWLLFTNeXdkzXp+FBx/Kx2KiiE+lqXZT
vqUT43Dre7yyseglvxfrFm/8c/xhzLR1+utdh2s6hX2QcCA+M+R7p3BL2OAztrOzTvBKPPqn//R+
uCE6XGPMcKbEfkRk1ZUrz/Ewv5Kj/ZJf9S19s87GgxfGs8Dvw360F/NVXc1792rP4oRtiGreOsFD
c/U35TtepW+CHcwB93N8cxJB2d/l+/jZHvgFJATNCeOQPwm6QCxe8gtDbkTc/A3F8AkZWMuHwQnI
teb7eWfC49aex84ORRe0be2jsgmWzrm8jHCWEltiHFo+tmMBiRNh9uV10u967x2RRGJTb+lBesi7
kDRpP76RMnrre+taQJ48Cc/tpT5gJt5QhcHVN5UYmGMck5b3J0/CYWle0EsRDffM2QPdExeVPISI
szpyycX+8G3AzK9w9JHgYLCZM51ApmMt4TAp/zF1dtDv8pM5rhto43gKX81e/giO+t1cMUVPJbP5
0E7wfO3qAx5h/Cx28aEWJ1y5SR/duvsNaccEk+JODsYzcsNYW3GHye/Yqlfek6BNXTSYHLF6xhtn
AoNt/zR+S0idCmaIJ9o/aEmNjxaxDvpib/IaIJTxm5xN/uBPNWq5NDTJTUm25hx8+YNLQiIr1yID
Nx7yiq2IuEYmtq/fh9vs6l0ZXHlCdnofdsM9ByuLxd6nZ+3prxgyv3WEdfqi21EiPFL+I5+hzzWT
HkD65tCSzYOr88i2MD0v+qW+8I71riP8SJfxlOnnFb5gQRHpnOySBaSj744obTw11/LGfc3PTBq2
53aDaX6V02BmLjx+Q3YkgXgnR+MB+mTZvEQWSikBX9veiNcJFFnU8kuC6JUsAp7p1/idX+pzcBxe
8EPfcNzYBUIGtqW+kclVd5jOCCp+yN76m/li9bn2WALt3fzir9l67gM2ZKB/BpEF0zCE6A2gdxgB
z7SQ0IFZGyTPBtgLkfGII4qDIXWmDc3df+J9kMWAkw+qRTHTi2wnfU4WAFB8O4l+8IKUf/4ajsLc
MABBiYffYt+LK0fvqbwNFtq+c+R7kY25MFyAYRPuiqMgqg/FhBfqPzkpBBNEMf1b3+VnXi766vc4
yhVnrj8M9/HNL+f1va/ySa7RPrE+vDsER6Rc3hfYCeC5HxD63/gk+HV4719iv06sODIPT77KW0c/
8gcmF10FpEJ8Pg3Q7BnzSrYL5QhzcKjdC/1RWudU5+j3U4FB25ukEU5ChGJJzUtGoya0LvmKbfP7
saYWbhOCJUIJZk3psikT+4svhEgIMok/c2EwLacuRRaYLICCsEhH1G9Ge+4AjchXQF80WMeqNeSG
CYPsOXWXOfswPnkm+q4MD9N9iw7ulv36wLMhkjjBOIiPIG40J+iSUk4KvvhbPjLQQepXw4cwIQQX
3mg5fPTf9ae90l/RlR/FlxTX5KPb6quYjKC74oaOgBr32qf5CtiNIxR53Cf3zlyl9gj5Pu2GBOmd
RWVj7HtwHJ9ccxYSOwN3DVNA1S8/ILYh+hkxH+EWXYy18kaDc2ecx2/s26u8ZMf0bW+ZuiECjEmC
q1XD7y628YqIZEtxxaO4E33JhPLqBONv7dH+2DbHivN+ANpCjEAA8yYpe0gioNLeEu44I7DDDt6L
RXsAV0uAik0nedhwwrBEjKKZdBGwibj+S/Bp/ebv+Om+lD20MO0BbAUhKifzRRVJ2Mq7fYkJU7C8
t/bQvsF+beSP8llcuRY2QFxo7WbRtfwmzX31h/LJ17Y4VrwUNaoT1TM+Xblx6aqXfu8+cD83/2xe
rG9zG4uzSU63wozBmz7piZTwI8O1fsq75MHkWvwGSEhWRYzN/cXpkreP7/ZZteIZhUjkrwNj2I2k
ik/kpvcxAJhJ94uteBO3ACYWplfZRyyy9RBXmlChmA9r9cs+jvN+Sfx5aD66VXgrD4wE3OyFT2Ug
m4FROzkfSLWfiQT2/ts52dtyT8hNls+j8mnyzt92H8iknODKXCgP7cSFWMircONdhXGrF9aRYPdf
eiOn4l7d8rd29VfMQxzwSMCe/Ym1a2E0J5j6K9FEPxx4VCqxC8JzMgLw43wKL7brnywml8B9kRhQ
BcX00MrB7xqfwQNQwPdIPpg9umN7gFDlVpNfm/eKDDa/8FH9QfxzcRRHkPn8FTHEtaZiJX3wG+fm
nrCMJKMm6AvWMS+MZuyTYZFbu8eGJP/iD+RHJaZ1KETDofWd30fCtwTeuq/xyQP8UE+7kp6ybMms
3ouLckBZY1VQV2RSTYRFJMTFVfkd7hxiGV8jMnr51d6yI7HI2b6wFC0HmmoHNaorOf6RBSOyFkaN
Y8bF4g/sKxvMn6lwkdCJ0gE515bo5cq2UN6+Netu2x35I/6RC2e/iut440Dxyzg/Yg3bpfoqn3wo
1pd/I0bjuzHX9p0DyqX+KgkXnvmTz2KTxa0kfyiuxFQ4kv7NYnLm8BupMEWUMZ7NCzOcnoOGL3G6
cKsEmGzTi1OHOf7/3SFwxbdx31gNr2MEU9w9jAdOTtnzfNJDHHCUSK7thY8Cc0a29ecIGG4G7egy
lPemAYGXAZ9otEcOMUZ0xPxg8ri7eIu/8wTOTd11HwWOH//wQ2Cq7IUp71YMa0FudYL7/DNCF3XD
GdOMGW/ilXMSviSfJZIwCojW3XE8yU9NCjj4EzFGwZnjIVkg7wfbuaUfg93EPn67r+rX3fKs0M4/
hxc/jiskqUaltLriZfiV+D7r0/thPdunuDYN5Oz0V6YWDG0RfFMLfDQ7PPBtD16mPxD04lWgv8Gl
tAfxgEz/HXjchiKXLjaBKgB7YrPf4nJDI/Xktij0nQk1OT5QCVCc/i3PeAz9Pqw5z0/wNWdqoLhm
nBZ/6PMF28YvHW8KwUa6oYnEQSBx4AD+oxLBwQBZ57w9prZwvST+VPKpSz2Nm/LWbhhxKH6wn0IR
iq9G4ka67kzUMPqJbUNLQpzbP+UXX+Gh5HxGWldGSwrafb/mPGgNuBbm9LDZxOQ4ZnQ/OfIXMkrc
KTXuCvJpES9yyUn5DZjcXsS6NgTggEOrmcaHE8UCVuA9yjldQ/uvMURvCh0moWkXLiL/xB67EM7Q
8HDmeb/ir4PGtPYChoxOmjHswMbyKDw915bjyPG33kRHUJAQ2BD7gxQDjsGCBjPYjLtkwYhg104r
6hX/kXRmTYpiQRT+RUQosvnKLiguiNuLoVWWgCKIyuKvn+/2xHR015SKLPfmcvLkyZ8Sx00MgsP+
92CvHBCCIGrZVyhdlkxW9bZGlUu0QMir8ehYndg8JApznoPYSQh6EXpAWmal4TTVS/bPY/IW6i8K
pYWSYjlkC4c0gvVLPKJwKtxM5m5x59hUnDYWASuK8xeQK3HY18bQR5w+6AhPGTYeXvyf36MDG/o9
efSwQ42LB4gIuLjdmF2eGYcmZwKDEUuIbFExY24DjFZ9o7Myv8DbjECxVaBPqCPWA5+Mlo3NVZin
IJl6JyfyplFkedN4GgeOt/etZeA5vmMFTuQ7QWDFIlc/krUkXytpzSSYOn9Bagb7yNsPzOSUWEFu
Jskp4J/aDJyTFfiOE0XRKbKCKF46VhI4sRnEEZ/yp4E1Tc1tELSmc4q3Vm2eprEZUXkw4z8vCpan
OIqW1vTPXwZREAd/RKCxbzmx/2c5Vuyk5tIPDDO2LN7K9ZiWI07m5Cec2F/kW/7ytHQCH1zfvtpM
ITPBHq3I+ZgJcoKmwzH2cYJ+nLn/ZRmYfHjJWfO3aiXL3vSDYOnwnZZ1siYwUkz/L25NfnGz44cZ
8IdlwK9l8wTBy16yAM04DHrxv8so9gP/L/jY4iNx5MQhJ883BUHmirOM/vzgasfJXxDETrKMoiSO
/+LcjBO8jRlZf3ESnMTN9YKHFfwmQVJbCYRfM+FGk6XaMW/gJnJ6ThQwgjkacOl/TMgw71bci/dw
ian5x6t+4FjcJDvgL2saLK3EPPkb7mnCrQ/8m8s5R5YvzjCIjmZl/f4W5u9fzoPCr4Ev4YeXLFSF
XAzoV4A8bVzMh5cBhsbDwNZL7OP/9RASVOafdqy3js4vVqaN3dUAvQl3ZKgvuyEyWULrRks7bDNT
mBxlNGc+iPraGTIVcaT6hsguQmOSUS5Fg3LAVtMpE6avXVWqUNvwUi8I7fUGZSIfFo/5LQ/MRjrS
h6OWNvL+x/um4y7yJcM3ScGMSUL1VUalCL0WIG9pbBffl/8qSucx/oZf4eIxD59n62bD0hvAdlsd
e/Tfr7S7QMNB9MIVnXPPCqm++renL35A/wH87M/rMxM9+mOFRtzvx/2o2SxtXz6s07xaS1ULB7tw
yDweR7p5GCGoHceW/oj7nmvI2mBMR8eoqWngSi2pVxkB2dCA4GUj5lO+vWpcWc1oibp1VIVfL2cj
3/zPlF1sxj1DuSGOI+qBc6Ft74XQV4MEGWfl8iwwUyoG1kAmS3be+HH5Co26e8dFSslQC55DJlM/
nP6zHkMo7I6Ly89lv/fwkFa0P0XJPgqixIq2kWzuE8NC1J1XSHmIYBlDSgcoYxytrx4y25ea+VGm
K8DVC8BuhxiQToWXqZ9ImpHMpxYnIJuMHJiV9bCh9r0YP7m4r3qY+WZ3QruP8O8EeZtp2bzU7mo6
i77MVlV2A4FV6H8vOr0ZsC2b9xU4A9XGmi5RWpA0h8smjlOfIleqLI2OfRP6Bxen8biGqANaeJJx
ZxO0kLG1or5KJyICBwpNnBmUSQdyi1KIXDHvLbzZ4AV7E66JJQF5kXetKdFHJGCImJ7Gm2LaOISh
QTt/TpkJFbw3hUt9gmpFtlDcAYPh+u2LNBk4EkWCIxIpIpszUD3j6pi74Kt/dOrdzfdftocYTZta
5jHr2wPh7n90RqdD+kXEoUCVjgqC/RybiCQxT8RU9sNIYiBSNGLj/Mrr+k9a0mb1QbiHVjgoIyA2
7E96vom3iLsRIzyKAju+4S6CMa6AMOC+JPc9NuZ70wV6T6JMR+GqXAw3zwWnrDRwcmmoZdxCCT0V
RS3F4nMQ+GizSOmb44hoJkPvBBfeqB4s1NU1eM6KhCFCJ9j/HnD5lPDVuS701YdEcpHOu+0oeBM7
bb6e7siLT4LHnqBJs0hXgx+m0qEJj90gMv8md58eUWvCgJLgBrnTHCE8hIH13ydyopetzmS6F2bZ
nE9Lprqk7jkdAAqnm3byiBhsFryjwfq9Ou5YPA96Nbkxh/dyuCHlxOd1TmYPwqBLqCElr0VHBvB0
yZpd+Aru1+ltpjo4ddJPXotsPQoeq2yt2ARgbj+pndKuZiMH9UoaUvNIcZG+8+BdeJR/gZigEroI
e05O8HAtzU6KSfKajIOR005IFUNppUzo9N1VK8OvD1JAKfOnWgGJnJCqVPbZRLOPbpak83QOodjK
qL1Ik36qrMcUoSgJMfN8122qlTK9Me96l03b3XXxRKnRREzuiAIqlcfOY6bctFo9F6DZa7rh5o9T
P4VSsxiREBbrI03X9DCJWBT+X4RgIVdKGpNxAEFr/G3PIETUj+oNGQDzLt5BcaM4Smh5YJTvjPG7
c8lBGhw9obffBLojWae3mXnPJJvonki9UpfGl1X2c13QiOcg4h7IfhMpYT/RXAIhDiKDqUO69a4T
KXjwyjECHyjXadLNKo8SsPWcKqS0133q8/XJ9WBMBW5gLFAP4zEoYe6Bvc2kCGnjPeyFQHU+Lvxf
+x5ri1eiW08XTcxw5DEIIsgjgbXBwIhTIPEPxU5Gnc/YqtTy3gm5y3uWTauN5JVTzR1Mx7PbXllo
89f0Ov1AP8DJLx/bcfQOaFeZabYxbd1RIB3KqagNpM44QCBwBsjs1dvKR6YKBD6PSltaXj1EZKiH
yzZoh/3dDHZPqq6D3XhmYKkiuEx2HUlLznLyjWDT2bzdGbhoXROJQVZwpBmtMRQxLoXHDbc+U4nL
LyeZy4wiFgw209N8ti9rlGo1kSJr8vRkUil4TCMMj9TZT8ViCi8GtdMYKgTXyKPxDvFyC66/QXsm
u5lWb4r6sjBTRJhYB3ojpFSYU94D2kyaz/Qu+imgzX0tFFnSgSAbCaTt1K6LPcadSYLYCCxofnUb
MVzO/n7NwU+xR1//9oOJBecHxHNzZEJM/Y8vIO61H6G8GxfE7iYTKfk85rd72MVvd2IICBVw8JMf
xMeydQpoDLhemk+Usv7GVH9yE6PXGPaLNqfaqRHHwbS/bKRaSoamYK4ZHQXKdGngcRUulotaKBga
h8BM9hMil+sOT6RujO0jyQEZsHnsI/VyxylAG1ychAmlSY3AGzRGoID8kqMxb+p7UrbIeAiUNqX9
zLpJzEpFwV/U1ugGeOqAkMhOmQY6amaxJgcEQy8y8UDS1f1PDfTguh6umHcbk4uNUFndHX9Q8lE3
QxDS11r5oWrP3Fsan2hsE8U59aKdwRvw+3cfJkvniAL7+zxOHuE3+lJmHwb1qp4xVeqXa+djuJtm
o9n9tF7d8cC9ecPT/nIbBmtg039lHez8YDrcNH/y1NgZMcSX8LPmzWQwvuLKu+GGRklQ7wNLTQwW
A9wr56jVR+SnGcyUoGOCiFVtqgjfrCJhsysW3UbdtHOY/nVUb4bkmTtRNFxRaGDYxOG2L9ajv/fp
CN3kSzrGboq1n9fitntS6xz93QQ40Z6fC0HZ3PA+Bv/80TEXDWcW31jOnyO7R3mL+2HhKTEDBuyG
51lwh17b7ywlYhXAj+oxV22muGBsk5s3DMuks+6+HrR2v35Eafhese0DIBTx1Eio78t6ef0ZLe6X
t0fHwC+YJZSBdjr2SvYbHN45GIjXeDkpc2n3VNJCErXnQuH2lYtPSAli03jPSe6nh3KRHoB9kMtY
l0Bv0mRwhtw5ZYibM17Sgba8R0BOLp0tcTt9w0ZAZNNU7KvDBChbX8mTL5WFsTVeglLYPZVRbfKm
ForbsXSbAsJamqA9hBG9TdCusAfb20RaJjIGo7OO/sCFCeRqUbp8zUEgWT6U3IYOYN+qnwDg3H3W
hjxt8Ppo38+fLlQKiDA8YQx9/gfo5I8nNVngB9eC1r5LN/2i2TyS8fLo19HDQUzWPfpMbOL3w4hG
0iVhj/9dlb/wM33JeziAkM5zyrfN8ySPxoz1mAOJsR6ixtfm5YJy6rxYcwZf8DfDfe6fE0ZKBJSu
GFuyk3/6KdsQED2BYgDXAJIQ8MdZ+uOOD5P08AjGy4I7bwC03n6uKpAM0AYK138ywg+0rm7wZOVe
44ENZHC3JiICJT1Z8w+Wjeya1f+SLeAD0GNC4i88RLTDKhuXhzLKgAoKqDs63b0J0y9jdtTYlJjA
8ZufJJXg7zZRdvrsGHd/SG08152DDi8BHC2vn3n286Zwy6MAVWNiOvT3L+Jp9nulbwg3AQbA6tTT
MGFHAKV/AAoSbm80mLJLrtRxAAYZGgUw+C9shxMCKkTl7YteHV4F10nkzSTYlznCN7uY1n/iaeb3
MqAoRhJFpYBem5ZWp1mDeu2/Esw3oYwJ6Ap08ksFgnoGC1gUGbY5FJTn1+aUQYpI0IjwsLggD8+n
ozMEt/WxibVgnQLQYRjAi2bPtXzG3ANojWjeBreD9S1ZypbIDcgMVATUb2i+WxS+nQYm2s2mcUum
kxdW3g91TNYzFD3IrNTEIHfyaUKHHZ6EaJXwBXQGPg0Ghve/awGSVAcBxf1wa0gPwQ+5O2LjRsct
lBt+exRQXRnrGxC55kC9SICbEcVSyDNbACfYtzzb/8EiQBJBuGVuhpB/cChHAvIAQZMQdrJL1ExG
AksBvhZQE2Qs8DWeC7E806YQ5zaconVJD1L4f7pz4yZRwmHUdWY1rQOjVNJMspE6AUYDiwEV5Iu/
rQMWRpFWyALRKIdxheg6FEUpxmmJ5cdTg0NBZZZ7wZ0OyRLAf5RzO5d9YDGuBM9zBCI0EPumaQY1
aeYBCoQHRSkASBjALAvOgDCf+3gDFwQ/PrDSBAoIWYDioCZSAsip/C8IPakQMCWMjPqg/vFdLADB
AYLBSilc1AeBC4o5YwoX1D1FnYUAmioX1BWBZYrdueb9UEv+8H1vTbCHBpWjscoKxpWJ4hmar+wy
TMrjTj0FcqX7iF6/+oVlA85Vt873BJr1j1ULrsZRMpAxXCnKykEbS/Q4KOL/8cO6oDVQD2P3skgr
kMbf96aMuUTKOKzUOXrKibICjqCVg15yUebn0lnHECpBsnkWQHg8CL4Pws5og8e+/fACJw2Sxw3B
B4xzh48RWlCOT818xahdaJJ0XgPKMxfpwGlzm1ibPLXvwaBqQ9BIVWbGbVS2zQHSEJ+j/Z8bPuNx
i9pcGrK9pQXld0zVbT6gxitTmOmiEn1IYHiOKUqkvJlVL8iyMBhUQagj7nlTv+HXJG3ZD0x48EGe
KqArtaFzTvGTc2WtcnF0DLCtuTiCsSGVX6s5sIk+siXOVbUZ+sph7jiEkhmhdsNYVNbRU8CI3wu7
SN2PNyR3VN4B+kn3QLRZWTpmYEv2DXYAw4eXabcDtK9ORekzJfcGl1JobllwKK6SIGUd4ak/kMi0
sJovWlc/FoIrGEeeP9lxTKilnYmhgB7e4JeiJsa3cM2fBRi/SPl4QMKGUGuAWgYoDezONbMOAY7Y
ucCmWC3+piIN2okxqtA1piJ8PD/3rH18DeAuK0ZwNtDUshvvcaEQom+qDQNyBXdLkHOgxtHkxt+Y
ngvpHQPx8AcH6Ja0JeiXAi0wzCP1YkjVRnjdCf4isRIlidsPi6RZHs98D5VEwxWBPWRuT9gYZdtF
+sngX43FyGrlypggwK20ichFyYZthbLPhi67C1B7Rl8QEgkE+LyPPiTBPxe3BrvG6GKKUoo4gij3
s0jZ2AdWLDetjfkXwnp1UAQQn3wJ9gB1XnNKkrhG4SiS52IEMoG5APv9zOsAO8q61S/cN/YBHqhL
OCIgDA9a2KCDemGX8YWAet5rCwWQGJUnYnOggBtrsNqEw2C2l2FKv9WMmQUEV+TQlz7GdHIwHh+L
BC7Z9LbImd5pkUn61x2IEzWSOUFbdbnuJNV+XzhJI2wnzaWfHLdYh/eFq852gzXxHzcoGgdcQxVA
rSDWHTlsJEp3t5jNwndgb6DbUOR4Uynzo+eaUJP5lKGKqbvUYPJiaZHRjk48t4MoL7EzS9vwtfi2
4HYqIUWjhDsocmOKGNxeluVz3XjQQ8lJqXSSB3MzKFsdqImcWV9iBQinIlxpE40vfFd9ea9UQQ/K
g2NYHcBIuEmEHSiRLG7Eqbj5A89jlHxFeScTpSI60ltRjSD3KH6wz8QgfDnVL7HCKbLueTiYV955
3XEN7G2eK/lUbGx53+uXy1Q5/FCkILyPP7hVPIZeuZnsMPxMrujWsiroVyBcUOLGLpNCeDKiFYIF
BQ0Tbk3FvAH614UnYGiLqLCU/pdGtd5j+k3LwA5EYRm2YtjvCJ9foGOBeQS6UumTYqC8qPeNuzWN
DDXNK3WgompeL95Izz3Ddz7Ts4Ap3t/OZ4Rw2vs4sxdQyJXfoM3pfmjIK2YQLqjzNAeOygK77dJO
eCBKX/Tw0NxGMYk603vMfDVEIOzih+mxw84GgGIUA9AVhRfARC4IbE81HBzna2DjS94zFjnVGpoC
u8PdERVJunPYAdwn1WYOYUvr1l1EdeSjGMscCZjcxf8L0su/Kgy+HkeKh8bLI+9MTwpfdG/sV456
FpM70WURhSvKU8SLN3f4YUaCKL2x/rurKyA07ulY+EdKPTqDDlQb94e7ERUa1WOfwZzGbBl0YdC/
IzNN1RHOKIJkg82kLJPfRSmHx0opj5YhWqVEmCA7wDAGpq91GM8GX5ZuJNgM3Aeig7E77GAchs+j
S4UVq5F3aN06rPTxLVS/nkHK+4A76hm3afeZ3u92g95n6740j86QBwhY7fS5SyTApzBKYPOitEXf
EFP5OhtU9Mo0esPkbouOE+pL1KME6YzT4uZxWtRxW3qwscsU5DqHj7Yc78pEdWgvNgn/N7NInwUf
hvBPVZmK6CGfTqjNpEQWdfHDsubXMvtkh0MycCh0VNKqxAGoMWNkCEuQDENEjKdIAwEzAcTi4/EE
8LO5BnHTvl5vBNwfnn/K4vHvnc8NE3/TdkZLCBUwmoFYh3huALWXB6FXZ6/8OxMMUNOvqShSRoMW
NG5nmBqetQhi2FshW/TIQqMWQF18hD6Eixk9bnHS/K4wgpYHMHKKkaMmuJ/RzZNu9CTbfWycKfg9
vp7UTAi5Jfrh+uA6dj941PvsBuG9cm6fxcdYHxXU7CdN59G4/DJc9THVs1Ab24iwPa4+XFbBgWYq
hrrQjuFV9SRwlqJCDtTulKhX5vnlVm+BHGgXHpdum9EGjkSaaNGR3vOBAtvy+nQKirlxm89TWFBm
ZUw//VTKvaqajiSfe0TUKU3u9GP0XkXepS0ooL+KGT46VVFWmtMFQhxeMKuDFpVkuIB7PxC1eB79
QvYJS654xXUtqvxgbO7xE2VNdBfEUuITArvRhTdAn4WyvZTPjwtAIulRggfEnQprCfHwX1KC3jrn
x1EgxtcH4BQifHhd9YHPk7OQIOXQ1OAX3KFJ0Pb7j0OBEYFH0M2gIRKKZASb34RTv/48tymsVZqn
pP8DDu0f9Uc+t+fuYpyl3BkKSgie439u0Cv+UqjEOG/1lugbFHKPh6BXZ3E/wKpO6OwYmCWnT4pB
IMmBi7jd3g+K4IFII6gLakLbHKdTEYmc8Xa8kf9LUZTE3kO+26ZBf8aHsghu1g32wbacC86f/6+H
4ZFg/YFH4V1RVJ7nNLuKbjcundwQv8GrXOcdzgvpIRE22QLUMzzDTfwMmTyvXJIDcj3COZIGRVy+
OAUmFdEaEMMrxJ5w5hyem0m6xYel/essPCVpA9dDCvxEUHZCORniG09bVPFJviqRmKBAI5XuK0N4
1hG0OFU4XWjFXBvt3wlLG6HO1KDFlo0dfPvgOUoGxe59+3lqrOXJix6BW8jR8Wr0J+QHiFMMKtGg
mYuQd5iU8X324ofLa875cZV46zoRGgEYC4J2iolM3xJha0P2hlo1gCl5JcwGxjAQ7xD6EcRizPkY
8cibKpwNtZ6jEKs+Y0qFvJcVhffnbuEsceust2ZJ/nCGWUsAjX3mIdOQOUz9IY6LtSu7EGjO+EFY
x2fY0ngtEhghKyBCRZ4RLBEmiRBWQy4kOydTIOWlM+Br0/Eoyw5p3V1QlfF38CEIcbi77wRn0PQe
bvxNz9MEnEM70OAIN6kh9xlT7TevfwPvRQsCiF1v06aNSjUufIy0Pw/0QuCNzkCZuQY9j/9e+dAS
IgZGiOHy35bKIg7K+jBO61cAkYACNMMOoCCaMrqXCuMvbEBPCQqglrpZ49p5uywYJjjsggEcafvo
wMD9oPdJja+5skcXaSWZmoETHZ007VDJDYUzicFOSNOVX9YdOTLilY/B7qMfdINZ4D9HibFJk4bS
zpjiEIpuED5HdsOMopDdSvqQjV3+prPkw0Sv0h6xJ3NbFvPHLSYnl0dS3aDJFx91duunXe61cmLk
62vzd033mMTiFaYo6SKYGyof9OqYqh5pESptCoMguunx444fNCawORHHrDHFjwnvG4wmtT5Fr6BH
polV8zH2z9Fk2Cxv+pIb8nx632zz+p7HykKXJscCIaTVmFaTftWSmzTLoe5o1CsJjhhzj8oDcn42
rO2HIEteSYa+JuYRLIZdJ8YxsZ7QXqkZcE1jadcu2VDf3MkpsKXWazMGHqSPb8E84UCeHWFrsV6h
RKIAofR2QW8mppZ7hdYSVN7cYXITx1VStx35jeRDF5dBBq8BPuIrBi+F9dXXOUGdL/F42MPck0e+
nhPj0WlvvRjchFYaGhB5eBuvu/uZzuGnOutyWpbcgkHlrYPRoRERB9ISepAJAjGxsDDVWG02ZpOw
2Md7do4G2ihNtPA6p5tpNdjiLevZc65MpQUdd8DFvNJcOHvu1d+/+J89wDZk34nNzF7zP4tB2FwI
X4iz8arPOa/J5FOkW5gCOPQldQZSbOh0S2JoMetAxfOjfiJSceKwJgvGm3JObEfv3pSY5Z2QKl/R
u6qRR3GIYAi+CAL6Le6IGiCfIN/EE0Fx4gvIqrd8pTgiqBRBMvQmskv6fBJhKXJsi9Miu1VQGrFz
A9UyiqxQ0CysOtZrdBlfcF3kWBTZgS/HFxlwZ8+3Ui8hfMl2+kY0IesiQuO3xYPJDoKng436VIJh
JYJIyuKasEckuFw35E48IAG9RxMuuLPAx/7POlkV/BrI6SDa8nxE9IT9AMaiRrXkEdAdTTz8QZAH
0+NgU0kyJAZRmhwCqgPlFCLQlUb3HY1uAv3mV9hwkVRR8uYaMPIULc+CnrjFYQknAijHYyEnuXC/
aYn0RJfQjFncc/p5Epn80ASB5hJhHgafMA9e25yeDxT89uns7rUh4wFW+axbKCt6xHMSPkMsIriP
gjJ4wTPyI44KuBENoDM3GoefxVlMo6ZtRM+X1Z8HgrW7hFHoVzCJBYf3cSnn0p7v1he3OasL+rCg
zIOohmDXMwKK8a8cSgtOllQTJ8YzSvqtHgAM+lB1vSf9AcIfQwSjsbClAkTRZ5mD0TNVEnbpZ5vT
uEVR4sDqqJcsds4MnFPbamcBvYCVxscQjGwm/VK0iP/4DTech8Oj0Rcfn4XEjSd34uHwA1OVlrxO
c4wPc0Fc8PtCzBU8KPgj9sd26ZLB9j27H7iX7Znty0Aj7jf8/ZdfediHfUVhFFZFSDtB8kjERwZb
jkz7DZZBJfNdGMlj2rjKrF8eTx0rBJuh2HiJlKAG9kxrgsEcrUEoLsVwR8jUzHkg6WG4V39He1Y8
t5xbs/1s2Xg0ROYzpFMXxiol3kI6wEwdxgXqkKjZmiSjxfxF22th6/bHZ6NMiJcSMASrhT5Vce5G
NAiNFc3+/its/TvP5j5j4FFwB2uAYz27ueSFPjNEBMGXKgRD5p07yz6jEZngefY5E68+z0o0mnwc
6J22YUHsNNOZTpEi9V7h5urqtAdTvPS1iPzFMVYSx8fnY5GC1lcXtk6NVw5pZp1f47HN6nVSus6Y
NUlvRGEzZ5sbmTo5/SGiiEMtxAJkdQob0mbIFgUM4VOISECgdsnT6PZgXPzkdww3d2wjYRs+ZkR/
rc+RPETmaMSlJ8zPYgR6J8aKn0OOCYSIIZV+7xdM6nHFg8AOYsUJqjAjxNUEMJgUEch97BsCW41L
9EMgR6QmQZAHO4aJOz9uR0l3AGFaSIJstmyn1PqjfPU9yGb8pttXpSzUiRYVSlrseDYozWrU7JeY
I2rLHWVoqFtxM3sAIVUBdWWqyzSQQ1Z+z+Qz/GWhqUCaSdzbntlWLGJMIIss+xd+KYJfQMiFRaCx
h6gM3+Ah4R7yDrGFXvS1iXYw/rBCCExYJLR3zhEuAqrx9D0v4ANxQGQUGAFiGNAMOn+I3v5tdBHr
4mPC+oItAxChQZaNu4L6PuNsOCYnhI+S9ty//NBdwAG0M4kXqTzRFyYWUi1fTJSowApQF9z3t41l
wQeTRrEfekw5vbLcmX9bgnCZZ4AZqdGhAA1tRSjCg2G9hpDdWX4Az/gB3i3+zLhOIkvCZrb9CABN
3JocUAixHmrA/+JMEeUJ/a00gOTKoicTgZHOOeQXZEZ8Ajyki7gMfuDAXDv2gshcyB4wwt3Sc49g
lTiXBUC02h9FByZ6kCpevXFGudcTtsOtQETkgAG/X+iYImyn0MMLhMqcP9fINIqrmHooYHhexaNx
RIw/R8RpKMj2EZFQ96FAQWcJhRl+z1JbYI35P5o5kuOKlb84RjTPJ8QYHIpryg/cWtwo50nBm+yj
3YqogB4riMBUTbBcW9AOFgbfSzRL9kjbkzg91hNOBlKJQAp7ESsLBJK2LwJunNS7cvXeewF4AAQz
NPYbvOj90Dbay0ecFU1Y1/iwThDyv9wFuxecFfeb0WXs6fewUOejD7NzEe+JUtq8q5NBCmMskbiV
lEiSfFWJj+ocfGHYLaXjn/SZNdrC6H9bbV5Jm39C9o72ijumx7bLbzv7gu1UDHaePBUUYZh97A66
X2oW/GAgaHsLR4zBo3GGWuOIYMb+0jBRTvXvTsoEFu6Q9TQtuAm8wwbneus2KTNoZWRVqvKcIqve
DJwALIbFrV57wfa+HZcsnGM6gkoe8qhulakApUN0YpADaMfdj4ZjpkiYzD5pbwybs0FiXjqlhoWx
5ZmLPPuFxDGIB9/bXtB8uV8n7CCS+QEUhC+zf5CnHxxbt5WuyF2+vRuFvwKa4OiDGh/SSwr6xPkP
mt8wiYMM2gBiB1Sm5JM2ZCOWqIIyAJxtNGE8JdrhZApX2e8KRKqtYsBEGZazU+ihNM8Mq4bGgihE
zfhZr6nZm66MrgJZzcqQ3ALsfKMikYTo+AfyFpDzjWbFT4k+swY9WwsePylTAii9speOfsW+WqUS
f2Uh/0DZfpX++FKfKMsT076iAbwU2boVK12ZvR5Tefz7LZxrH3XoYRjzdygPf79XU32fvvX0jrS0
jE1RTTQ1+3dQa65Eo1A/A2Jasi0HoLp3dhQ9tWyNNA0A8yqGWmMtgxHZ1Z3R8tPXoKcw0Tos8Y7k
nizzbNDqevMYS/jsBKJOO2bezYjWmG9T94GE++/Wn1xhJBdznD4mYM+x+/nGWg6s+0BSE9ROtm/v
1OozV1F8Eqd7j8T+RFZnPfbyBqCM9jSqEb1IqiSSsdvmnl7krLfGD5cCbal6mCHtDvxJnqf4hLPa
dS/nI/tIlSUNiu+U1F26w8h4BoPMFUpImv+p4z5nVjIH65RABuphqFLpD4z18F/ftf6hCpiT4aoE
pEjhHfO5tMgyumWu068xZYHoMjx4WIyMDqZMhPMdAIOFWD1eq2UX54aMIWOw+VsYswIFmioQOALF
rKHgTbDsC/ajBV6G2j0t+lgx4xUipw3IoCgTqk3iCP2Uk85vobBfGJ5ihlfEYFxRh+A3dDy/QxY9
NrKXk5vqYbB6vCi5QjtDLod6GjH3GBVhaHizo3bgBLGcfANqY4YitFm+NDOJ9mMbG8TxwJoydZ4x
NI4mWFID/qDhbkwxlaDuPFNiGM6AGixmhaGQA9FDjtZTR4Hy6VCRGxF/INkJeoj+JYhAK1qERVn8
Le5Opk5Aisv7Gvy+BBclwyPERDsCZJtFDb7I1cqhWiJ3NiHLH2hBoUxqhBEFslm53LbHP6QDcJa0
hY91CbjlmFmI6PZZfa17uPLjK+Va6E8fnSSpXGPg0QTLaX24MfodsR8iBRniBAELK08eoY8FFfp9
Gac8C6A+6M7aF57gHEAERT6fTUwtmbTpq0ZasRNoYPoLFnPVZ+1XmTyYHJ8jP6TgOsYbIR6gzRSd
wLPbX91bG90+E+ZNq1I0kK2aTnBtcdQzS+GpGMd9ft+8urAvlm+EHuMbSf1HxschZOffD9jG+3CH
hf98oqL/ZcexrwiePSBzBW2sduTQEvNd92P/LcWfK0JWzjufQBMi88ozn4QKH5tDkuzD7hpefQNE
n3mFooVOBrTu9h91ohKkUHsYzvqf0SPoRb8RG19D/n8KvqpPsqFVcksdFcESVjE60hSLfBnlLPrg
4YeAJADqFHNGqf/r4kC8iudESN2PXYIdAZ/t81YQH8Mr8rKp6GDkSUoAw+lCwPghBROa85giYMtn
whHSNMhW3osF1OGRcvfRB6lHxE7mZGxrbdvBwyh1ugGbN2AaCkcDFFOTTustQtxfDLiCBoDhsg2x
mDzQEo3HZ7Oomd8F1QRMOCzKSXdbMOQ0Ifg03vFLn1M7ZnLcCYLMAE2znoIZtACiIhoUSC0JXgid
RyLXabWDdCOnpDH7onx/0QBg6iOTGJdFLsAB1MmAvd9MVz1Tnfk0pPSO1ogmmCOoNAzGjhoHiTmT
Qoc11chsX5erp35go7aaZ+As2zdKzBZWRTkDhuZzm1j0nnxfB8qM9JJTwGouSOIR84U4wcpnG5Ge
6TP17TIqk/JAnoLezHIxCQBT8nRqbUFUR6o03qdLInLsIYvWoQWtkGiIYTYtGRqVBgFkEpJ/c5ES
MNmQaO1MiAJw8A/o65KOyiF9EDAuy2Vpt6XKVAS4dI9Zdw+H+eV5n3+0iT7CTCJYBJJIL/A1qCmI
q+z5Yk317YrHkqSP0yielq+GUIqgdpTMsulphGTIwVSVSMzHnBXFYtl6P0P9D3AMhcFqD78bcOOO
Gl/NIqkcvV3DiZqAgJerCmsFVD8nwEIog60xeok48So0E/XFtQBM7/eP8dBkwaMLLoKyWXkEZIIt
eCmObn2hre5zqGDBZa4KotnYPX3CBvMrSyl5EnMJlj2xbw2g5D7RgTqyxpucjf6LTktdbOE2l17V
nY7KRbu7heqo8nJMbeyTTxkxNPweYF82DBstd9lnCxu/fxDs+jBZq8KH1/QVvdwQqWkrh2ZNAKAQ
HYYZGLJnIIc4yOefZkEN7CFt0GBUyK1SSEpQr5iPO6xMFH9vP+otVLQZY92qGaAAj+8zXubPaX7I
mJHVgAHPKPNhtx/NvL5yzPNVvgXPcldRcRZDbLP58SxNCGNZ+m+i1WH2p5wpT2rzhh03kjZlpTH7
A3OZ/TFQirkpya2c8VINC4LBgPR0U4CsCPSYbyQwnkCU8A5sYoSl8lCmaQKUAqQhKMgfmF8Are5j
w2RGvsqvTTLtU1TRZUG4BX+zWATYaCs+ik4lDXrfwL7+a76iu0f0Ystm6dINZAW1VcBtj6mKuvTw
2vT2Ir/NcD/CC/iGRzM4mvvTw4xEDxGRSHS1kph2pT3fXtjDUwH5GF77ulmywGjAtcmPBcuAYWxo
SYkGMYQNAquy6Dih7/cYBlZiOW/HWYyXjjP2po1VO6QAEF3R6KJ+ScGO7rAOi0d9nrz+jRwXPTpc
O6xDk3MlDvMMesRvO3Rr9vCQRw7FapSEyFjD4zawRlZpB+ppMO0cC9IkPWGam3IPMBwwFAk8OIp1
ohekXUN+pPKKtsOJJgKLaztRVTBP/Mn9aEA+/3XGF76YMqqZ7QLeEDj/H8aCg1jY3HeAGSfB0pmn
u4P8nDnkaKI7js44i9awiXiHX8L4pDfApGI+6byKl9D24MTFkaGG0rZJBzf/1RAvieKFtBj/QStH
iIbb7AQnCpLxvzsKJ77kUywJvrPkwu5ODFlF3J6a29ZPPosSVQ/yLrrPaosmt3hIx4lsBtRNLQQt
cjgLV8uLYRaICzohJWB+aIqW7cGU99z9AY1gNu3Lz0nnMCnOTOhpgR3KNFPWRzsZ0SQzslhqYuXR
QhdaQ0e8NnIi7NTaeqDUo7gwbaEZRrzkACCI79CDocPv6I/nNqQQZYs95AmHFpc1Mf0u9StzWjkM
P4DuLWFJSKQmEoSZBx3qNRwv8ZgFXxXYnGtTeVIl4lqgyewgK0lizn3M1EIvsTgh1qHLyqXEykXf
fUjgqiUuPeCJMj5lnfqwBaTlbfoO0aqwoH5aoFMmi4nvI1fle5jw6iFYDH70QuKDgJanRYGbwu17
nfQve1AIciO82Oqkcf2FPQCho0MnVH6bbekdJoeDZM7PCMXbinXA9zswMu3zes7PGERzvYL5xq7t
7Q7+cckmlLnZTGl2ROejSqNlZUbT7WLxs9AmhcWUWNOw/yPpvpbbWJIggH4RIuDN62AMvKGnXhAU
xQvvPb5+T3PjrrQUCQIz091lM7Mm8TTya/4IqeKfXlSN97GZYZFAO9p7dhJP37mnkNDNz/Dtc/z+
6Kh0NGHzx5ekljnPDlmEfBRtHO3n3hfwtKIVTHOcb+ILxWZvRbd4eItvcS3KNw3moZR0b56TciXS
aR5eUl3n5Jgc/I033yz5XdhhiowU+FTYlAmU8hC8ouyNSsH03+rp+ELbcXQeFVyAKevIGK2zyXFR
GNUeXZsGWe6BFTZBZ2UuAkyuoAnvpuYabN9EVsgXTFaHknuo9+qz9xYygYjc8Cl68kReJ+1SPI/a
bS7O5W+jNBd5yI3IAnCY/twTc3cS0uK+vsXhDh9xw4rcfu/1D35AdOs1/EYpLaX1zj05tI1bNv2r
Ee0Hh/bWuwIf+hPe1XC4ZJLd4l370tvbMWn4dtF9POJD23t7IRRAU10idtlNEi7W5r0eec6BAZeP
X1+ttTU+RIUmK/2ltg2yjSLAeuMAlZqzJ/MhfXMSQUh4EQ8VDHtaU8FDoEu9OLklX8V01lpijRmc
B5fQqf3X6DySmgodW1pOj+1DbnBucxIvO6D0K0N97ZFoHG1m2fX9/Lc2slbv2Ms72C0obAMHk/0j
LZ+zx3/Hc7Oi9/i8bo52kd3j0udxI8b1+w86f40Xoqr61hifKZCfo+t3sV38lBgls3j06V7Zw5Mi
7e1n94fym2K1QS6jQvNb/aZf5pCa0vBt0EQhjl6pxtT9q4Yca0kyE5CD1cCYekiNLDEeXvPvLP4L
xdK8ZndckP5xfIE5gcDVTq6LLOJ7f9mdNWdN1bTm6Mda7lKMieax+Rddsrm06rZFNGJ3v2DzitGr
Eck0wzo4StGy+W36bzS6RO8bjNcuuzUgnw6AEojNwZtyGpwvt8fiFz3+RYJEy+k1v3A7+atCk//S
buUrc5k2TTMspyJfxvAkhdfeOxryotkV/EWbGADHJbm26EAzkBxLckhPqQ56Us7UcjvqM46VG2/+
N3ORhAPHG4v+jM8bdg7MUIYH05lNoS+DN4lf9bWbl860nX0H43lML9HTNHpZGzYYPQ330fCPdrK9
+Wc4DTe5S3pfr97tkr22OPLBK3pvE413cGkOOmokce+L1flMVlF2TofDl/afdrufQn2PZpvl63RX
NpAUWa/Qr/QfT2dVWfHiKa2y7vEVOVlFfVouP6t6MHDT6Bal6Uf3kt6bl/ik0g7bnR5isM/03Dz8
3vNb+GaF/TgmquiV6N8l7ns5/PbHPjl7QJWo2A+Wyb+i7gct2yZgWxSsjqQw8rr4WjGglTbd0nLG
KmvpXMQ8rEWF73NSi84slEvbR32S5W0Fn+ayPYS5ZvBZP62zqI4wUUxPbjlqv5RS85IHx7dqp9ox
A57SRJpPisn9q5YW4tPQlhoO//x5CfY79XT/CrV//7tFT9km+kKoDgFECAeeeecYSzs423u7Och1
qmknHGsUHBvli1B/fEkKznf0d5ParNNadB/cB9esastXeiUIywhrF9sxrHDzPuRyhsXnR2a0/fCM
pzZS6+rBK/hx4xV5l8ntPcbhH8XnY1rIGq+3cSETUqremMA4zgqdz17SiyquNPIFvmPi/pNPHYCI
ICvyRngayWrw+fmZy0JEOegc2yBUOOeFZPU0GPz6/QEPXrbbb4k3q/Wr6fUFsUvYlsvuzgnQeHTs
Vfr7b5oaHyAVjnU5/pYOlGfNK0JkNXq/NV1gdPymaTQs/amH2CSob94yVFtl2+pb9m6zNyPg82jX
mv1Ffxx4xNPk6ee7l/yAD1PEaNUGuaT9iF7gyaKXW0R8KsslRnD2sydmq3dPe7e/c25vkukezwb7
bNlJX4IHpfwIcxK9bOI/f9c2ams9qHbqneDqzv9Nsm20jfoa5rJR9voxVvlQuivy8LfopXtKtwle
VHzpN1uF4bW56CnNB5XlTtERbkkje5Xo7a0SdamFoqN3tsk4+KS+PZj++fPH6J1WnseYt4bG1EZP
jGJz3cwsZPz+/r1H68lEItqwH6P3LJO3W996HP201exb+85lpP/T/NvoDmut+6Cdi3xZiv/e2kp3
zeFkXM4u8cdHcbyOPj4+/pTFCk/Zd5Z7DerT1Si5f/R8XqVfjX5+5u3vsDyjzSHKrE9x+L5LLs1R
OR5dmu/fl06UraLe99xavhefNdXiea+XvTtdCZ2K5P3UGY16fj0qZFn2PW/2jraqC/5+P6YiuXDd
hsZHYu55DFGY1LviUSFjoR8EhjvkHDvPRcHcRYNyFo2fmUuqD8lzZ9eMKRS8NpfpmG36TCDqIxsw
wPRZZdH8awlXdjra9wDYF1iD4/rz6m32Vfy+/Vf/XiIJ1T+m/3ATb+tnLYDtuolpVv7YveU/cn3q
bD3i4ekhUXIfarGLrKAWmiGq+rn9Gi0cM//No2F/2GW6UkL20UfaH6btKB31enbvTdIitPqAFGz3
sp9LVBvUmpFqsnDL4ExkrFx/9bYXV/y6ufkZCBToMTXA+z6Ny9OkoV0o/SS5N65UovJw2p60KsnG
n2ocmLHmITdzCSWPGAJV9GucXAexrENttj3pLr9vMnUwI1WPeoBT+7sClgSw9Cv2IY+n0/bT+IGa
DQwIMcM6PQgC5qPw1Brj2rgxXgJDq2t24CngAMa3QnrSszx0V8AstYBHOXNPMFT/XbGY7J4CJk1U
+jd9JwwINa4cjSNBYmEH5Bnfb/oM7eltCKxzuqXmRhY9wffiU2W06IcG7rFbGF0+Zyaqqje2Coek
xhbfAa+ae/3P3XtF2cPuM5Jw/6ew+ZoY7A16mPuElUMd1lpUN6MozfvlSe4t7BHdBAqZaFgADzqz
2oW+SW83lTn2ZU1pZ/VUlA90KJaAV4yCJaMMLXeSifV3/TCDUDOW3sUu06QbhUZsfVCLa9jHs05j
dP+rl3r8W/tH2PvpiBgiv2iXx/n/DgQTCKTl0s2GAxTg3rEmb0WzfTAxTlPRBipG6X2qzFKjJfC2
zQckGlKGGsGuUywLly+j03Ju6waPrmEDRPG4JSq9q5X25+Lf7tb2v+qsEReMpwDP2G1MllR/Wd5/
tiY9lsq8hemXt6aZee1t0IPdU4A4xdc6ZYP1W/H0XIMBWJgttC3+rdzU7RQwZtu/0/t/VaI8l+Fl
SnVPC+MRHVevFVW4PTJ/Pa7OMjWJhdlwJ+RTqEKM72y5ToV70xyUa7u4eC02yBK2q2QKyKpOqFWG
SrbWooo6mLA+yPUsjT09q5QrgU9Xfbg++MF1pZWfK9PH2328N0D6c3pun2ZtaOeZUeM/ap3q5HQu
crNOUbZumkGCnFSGzlLVynbleuhSXkMBcqbUrl5QrSoDT6AQdS+AuzG+/8zXL/hN9xfSO4aiYiif
1Vcz73jC6V2tE+D68yQLYJtfYYX5FoqlWco350JjRxRfGSrtF4KBPbfdJQsQBo16dUkcUqXW0n/T
kdO4+4/mMd7t7hEMC2rw4b/7R0O/7E1W392iia9e1+9baIPpc2FOAeXxUtBuABkor/s78PkdwfXD
a2n7iBb13i0vvJfRLbomKyWb+T9dIcAOgPFNZTAzFmXfsf1vOZNsewe15c3HrQwX0HZop21tmcmR
1pyZnsZwq/6XnzV/ctueTiPI7r1iPHy3MQLhCF3r9wqokxu67F/dkybHbvfVoH1w6z+Duyhqhsq4
tjK03RVFqFkZdTXWDudhTvF7l3grgCjNYTwDNU/N3L9WGN1roai1IPf+mtcCbxipN4lDaxrZSyx+
7zQurfWsTBZ9ue4XtSQqw3O9kNBlX35rCByWTPTzbDlSoN6HN4rzlb45RPhrL3C0ns7MI95W2aRy
2xQPe8l+0Xl2wLQLzsuXx/RZeX1SapW8WJfIJlamy3Y/j0urknva3F7u9GBg1Dzmy1Jo2hLlS576
qsQ69IgWl9e5fbzZC75fKRBS5Vp+z64t82G8vXap5ozHNh1Oli9AQbNsNdYZ2De0iuifZnr4frps
pNAqBsn+dvdXfZ3gK8yuOuJ5pMl0IpxRPjxPHk+Vcjwjpjdt5T6tnZ1Go0EiEs+fd9fPvdix76JW
kDTr1AQiH8lczGQ40BD6gLA7t3+NxdvUXj4NJoAAj9Iz/GN51ddrANJZ5/+yWlrSOFe3Nzfnrim/
b58U9WfZ/WYyE+7RYtQwAtm1lkmaFl8PdFX0KWZZ43BODJlYLQfF2eeyQf+5nlQWXdzQ0vTfdDFU
5Ca+bkdY87ye4s1kz2lnIol/N9YDhKp8+U+lv0SDR57jEeaeGoV0AoyjeAcGujZL0IwirbBNsbuU
rJaH+9XYXpoltRFkVfkrPM1TrM0HPN1d/Fxz3Z32YutwgS4qm1zxpLPRuHU8DjYjTFLSf7SYWT4Q
fdoq/iDXyxfQB33Y1Th3Rfye/txyP9OhTXtYvOlqwG9luniAJWtr+OPSgBoo/Je/Gm71QgB/WhlC
y/IXAK/W60r973MrRKuPt5uPaeHJraN1TsJy6b1OKmC4T6rM+nCYsFhis/Jzre2T9uBkpXaj9Eyp
QuPf5L3PBvokGTUeR9Mms9SdRXZ+12u4vxfuoGWbbL6jGT91YWECS9uynWExNZdzrXwhcY839m2y
7NcLr8YKe83j9nksf13yH9uzQTbQMu0L6+RwemzQeXZhkepLywARRlYGt+y648LqL8GMC/TVY/MU
wM8ZVaXdZWyPzkqXwCA+T8GJhr/9DZY4/77pWxpvBqJDuXcPwnrZPFUHIN2WWpdH3xQy122FU+gU
oyFdRvgEcCW4BQCd5caLXXs3uKPY3Xv88zCQCwK28nkZlxz+PDFZA7uC1rnmmEofDwp8GnQJrzql
RF/Zqj9hJy/Gxadz8RXEJVfoFqad27Szu45hz4TLpo4+Mw0u0YMPkPb8e9lDQD9kAH5JQ54B/DSq
QbA7Dgf3+aMverfbN+x9LFrZdQrsMRj4uq+jf9229Jc9PXAtTrrY1aPXrIcHMU9ryQdZBE1kh5+V
Bajn1HcVrStBUHys9kOH2gAhDT2K02F71Rk6TWs0buDTwOsLECOGd7HV+g9LBK66zYNHnbqVz7P+
mDOM7tpzEYAipnyxF9Oqa4mn+2SSpyEYkEoXxTEIkErfw3K4hCyTDSxFfNACErnVEgFIfv8OKG0A
h/Yca6VYIdPVp1wgCXX8DT+wuHfO5fZqQj9I0ge2qmiYaxmNB8GvketxXOq9XV+3+6DL6kIbcBrt
1a43N8hGhUqrjq66/OgHaBWpYKaHTioaJcfsmmvbybcnH8LYbetkknOtgyhgYgay3t2IQEPYWgBH
YKOsvX0CY7WZdXge7GmPDtKJNQqQK5R19Rng1krswsx2BGA3PwAi7BqSvkY7uO4Y2zp3SQKVFTzc
M3aOe14ImWxSNZ2PQrpcfzgbZ10ivkzIqXnvXjZh8BfIiMHpsTeo1lPPR+CBzA2MAcWxo2EO9XTk
QQKT2bx7UGu9e1pmsVjkYJ7anuxX977riI1g3wqKsb8gZNstB5cCxXwecKpOykIrHZzJRZYNxev6
bK7ltOxedKRQQ1Q0isn13tPsXC27jIP7hcMqVv9Y/ftiCOLAHC0M27GoAswtrke7eB5gCpzX/YKK
vYoGlEO9JySDqwIaXBE3Ae8JGKSyVq/i93kYuswQPSQx/L3r6D3u6pqhHauxmf1nQBxWFWACG8VN
eep1iEmfuJtp3Rh0/3tZwbtYTtsENvka9maEvOXBWr397pemSjNfm1fX27020seaSmji1h0I/UuH
5fT78PdQUC4ekqPwO3oL8H9mvtzink0I+otSzgNH00M3QguMIXc1wExDUDZAqhkq7EAwAeVdzFOD
ll30PV8v4Njhk0RdNb3RAOmuKwz+2T6DUDvc22cd2tqP1Kp4TdHJWFm0tvsxw2MDnH3Fu97Lv2/o
SuigGkIhphyIqHxR539cMRC+xhe3oihaj1bHV3xenECCzuiWTF5utIXWUO+GEfyVZfAq/Yvl97XY
9KzWQzujpuTBkn7XwqBCj6/76B//PVRj8dM6C/WVHM20RBRkakLguMRgnitp4b7d6N//mTTWISuh
M+Ey5IeCKmh4mFxcSKOHVciZ7d6kX+sthKIBDAPYB/ftQNqhkgs3Xq20EdWu1/SuMiG8vyaN3VOp
+l4MA6niaUmoH7Q8NbcZ6cBVke4us8qPj7O2t7rAvYXIUj1AGsf2pU+AIxAUimmxGGkiaG8f1ZVc
Gxcjy811b2UQbrNEA0tzYvLg/Kc063A7y8rKKA+9PeQY0tn+xj+sV9p4d/erIcO6Me/zSgsL8VR9
XhmG+bt6Bp9uD1p3lHMQ75U9j0F7jESCXjEckgWrVOmPCHoxh3+HaBxI2SkgUfYxpTd03+4vOuhQ
5nbxcRJGx9mL60PGyCHlWT9nDBQDvu8Or+IGWbZdT6qGwzLlR0rprqEBCqbmw67/3N7y2SKeK728
Mus5Im5hAoY7D0x1UoEkEtpmfoXh8lPKpkEHQdzGe8HkhnT+1nI5xMKLv1n/Q59ulS0nKQ7BktBp
vVPcd2x+Yg8QH4vxttK+7L+2u9YDA2nXQpwKFMtiWlSaswvFd6XUR+vh7+Ytb3CZt3wgNiemOOrq
dB+Y73jlQq1irYN6Xm8wFOQ7TDxCpq1sNQEKEaYidhZQLXL4/N/+kNkdyw8KCIiuGmwU4Zphv9rX
O+CwqIDM6RR4qtX4UI2xhbWMa9N0l1f6O/8uEukCL0SIKmIrwS6XWhV+Rziu0EFc4tvB9XlSiuI7
v9m4jwnIIqEr2xTCXBq/FbBf1T43dj8PrMay0nZShO/V47vsdFrv1GYtTFTay2BSwhtK3kGVFuna
wfYE3ev626oBkP7y7099MCanxGN73F8KeAsUPRo95M9FidFqnu5j0Er7VlR1qwzqzLQM1DPGzcDo
VaYhLSIz4MPMg9t3uG2LCjLiV2SDUkHO5LI+N10aLpRfYy/E9Q+xUbr8COy3GKYpqKZs21f1WZkC
AGCzhjrINwcm+eXV7gqAgXy8rnw9l/ij/rmagcouWtciPScwjYbR4ziq2+Z/LExuJBjDNtpX//Ad
fA1OZiCbAg+nRTC0gKBreRz2FJuAEYuZq1u8faH39LufkUWBHrs8O18C8QTmhzVNDgGJBp3Xg9t/
lhrI1CQqgbWJW2GbEaOyeWEXlKOk4KfS2Ok8/6t3588UgK4W4ZdDhL0i3pvNW4tHFoJESb9QNB/I
3PPrADin+vf/HtgFzicpMi81GIoM7DShfrBEDUQAsYs6bL5JYpLWoxJNvUQg5vVT5aY1edn8nbwQ
9E/q7R/NuWSanT8O92Rzje+r5qrevGoD3pvHhsMdF4B0CvFj1uzt/juskwXA6j1Z6t0M1z1tMSQZ
/wlkPpa1eO2HADEfVRUlheS1vsYq/PuSHjsMdnrokScem6eu1qJwpqzmf+BloLG1Z795+56+nb5r
vcdILvTIDKaUVvEYmoKmcl2a52lXNXP3SGBhdre4MbP5QhPtMqOgkhAdqlzjQ52cSVqopVn+ozZr
FhbtUy1W9lRA6FTJJYgSa4hiypvVYjpVZnquvIMAtzbaHAUdz1WKrKwZMXlbuLdNXH27Dqrh6+rb
6vP6BCzHouq2mt2t01j52psldPwH2kPEho7CehdKKPZKtR5ZbFBl6+d4IkZSNVLtT52PVNptM7KL
hWlbsIvbqiUxVYYIaHgAontHkBliKnEsM89+OFLvoi/A7EtW+g3+VmPQy2pXmAHFvAKIg6pFNRJ7
GCxtUHKH9ZRHGEjMxW6rGSvvjcSLkzB6L/fJohDBYdACZ7425MUL/TxXzxntWsB/DjUPtbbvkMDZ
5RsCqinjybz+BwyIzqvTnWfNgAp0E8/k3RmBBGHelPjp5mX9bb8Wi085LuLeJzNXz5m++LKn09FI
bqaE2CNClG3TKjPEtdVbcK72ej3o7Th+JcDSR1CfAQ0VwvH1uyb6BAEDI0gnt3+yjOpqvDx1RXyC
7JpxJUJTncpJE85QeC9/USubl3iBzsokIjnVLm4ssseWRnh5qEyyU8mBfzobRsGvYnU/SQaE/oCS
yg33vM1VLKQ3SMMA57ysY/DdHD2rCt2YU7e+60hPrI9lk+kICx8kEJDDzXLiv+8vVo/1KMxmgbnH
83NqtR/gMGaCsQJ6xY0TC3NJ3NADEcOgODVCpnP6bFQXJ4U4f7iF2YyShHv5yzuL6YR6k3IryP8C
Sip98yro8/fbf9cw7vt7cWvTltqeu1WVMbIWjOAv499oefMg+ZD7f/Nd266s2773DLTOJqyfuiFs
J6MAAT//RW/zwP1F67Z6215TUdG5/sd28ZuEIJiczdzIyeRa7xCv2Do/N5FVcGhbE4Ts1cL38rvw
Q9uAzPj+kBz2qS22rb5CSS6nguhmlTL5NMiSOwTkopoHU+aCg/nkUVQ/S1+VhrTd/FequCa/xFQJ
navqqUVkgYnzW2Bzpope3ip7AuTJnaAkLCeftU5P8/5t/V54COyCZiEuwLHRWm1EG63SJiGbaKpI
vRjVdl241fKpNUXYXGNY5uWHn6ta6pFxQfx/wO9u27lrmxjVddq7XIV36A+Om5G5tiKuXaWN6reH
NzWqMtf0t3xBhMQrjOWM4buNVJUPbnklupKQeLm/ZXQIiAK/4vpDMizwFzQqjIL+Th89uPMpM2O3
OW+E1xwFpWuIPas6m3dq07YEiw93PuffolED1a2uGexNAMfzrhGcx3LXFvzvAYKLlbbgJbwWhCoX
E2ynRSLMogtBW2RVHdh6TJXvrHmQXVoGcQyhaYsuxObWOh3CBDjxopjBli0me4PDbj/7aa9xbfHe
6u92qhirMZMTJEcTic1PFcP8FNY1+hg2SXQ2Ff3RYYTIFZ0uw2ojzT/COXnAdhq4KwtWfSjdQwVL
PAztrQwLjegLPw3+nyCcaT7L5DJrVVTN8FgyIbgAOWiSmB13CoMM3FDFb+zanpEda5EwD6mUzEpd
YlAnXJLTrBMOqLKQOwGQ158d3ot/XTyb4/iEeFFMwQ+L/ulH6a2H09gWanmY4hQodFbXjQPrB662
VK3ULatt3sA4guqaZ+wpKbjf729Ooi92pa6LlFNJKryttxKwy1hccHi6qrjnLnvBdnsgtptA7qwY
eGsXAM6xP1IraVVCPLD8J/QMhBUEE1+cA5ByS0UoEIfi04rIxZ/LKiGrtjDCs5TBccMxEuoXGeRP
bQHdFmGCAvaN300Y5usxs/cPpWz9z/ST+3N+lsgTzv9EmoIYd+xzIfNyv7OTDF2DoKx3gEgrxvva
PM4rW1AP6oDiciJte+wjqDhzeYoZPevyWgCUFoWnjeZ8TtfU0zGFDdxf9Se5VhKayLdcsjj3SESP
rr+2YKaV3LbbctsMv+P+SNXxGrWPxyap5FvlmRMai+RyxYzWDDXq/ad/zSdtB7kErUVHjgWgpG3g
e60LK8JIrNYYFK6xuQQOWYeWRW7R1ja939NrnVK4YLt/5PVJl/om9FldPNXyu66uOIPO86lSJxe6
LDfPAJzy3lIYacYGid/c2AIy7fCvsHFaSJ5m5SLz5eeeg7bbja52WWjXFrmYcu/eXRNFKRftsZRK
JFlUR8drI0khhOEc6JSKU0o6K5WkkG+RoqHaKtrJbbJtuXk/d3yQiEivyg15oxm8hoYGTfQtiprr
SeaNVmPFeQaNneriHFUK7a9HPS7PspsmAKG9hrwnazwSIdV6FKRRj2mxGGYvbDZx5dVGsgclmaJY
i7oq9Tel7LAJUmVCWhLfZHdOt4SOIpd/N7yRLM3+qfHje9dSwqrLESSMlVtb1Axt1GtgmX4TMefd
qeTR+7vcQpg/06zExzw0p/CeAjoZaqXFQciJCruuO7v+K5j0K4zYjhj5fFB/j4S0JMtFz8cyyT8+
5/roVX4MNZsGb0B5vt7F4xDIC8QVHcr1P4zvMhUh11kEyu+2WbmSkLe2lA8crEtzVWgHt5BvTS8o
pFE1p40UgxdPsMDlb3egL/tN1+SxHimHzB5jB851Okxyt6rQ+pFCQ05OCb12JYcf7m357Qi6cvEf
lOrOEBEUDh9dnOJqBJ3MkBCcWtd/HnAFdi4fW7r1MXaH5l/AA6thd+YfIvlVQHefIfFS7XLynyvM
A0JqhnP+SEVc5qoRnhV/piBja+V7+uAhDf3eD1fTYdhjJOF9cpHsbrM6U61LPTtnZ3FKFUmup9b+
GG8KLSdXulKjyaRfbmz8NjucUrQ2MKtFPdaFvTcyK6V/yaLkZ+FQT86d48v+xVb0A1Wlg61U6tj/
AmHLuavHNup9lhweKgi/obEcoOGGmYOk8jUhq3WLT/NmnRb0JjkV2jPM5HOvCoq0x1v9t/6+4mHV
ozmBZ8Xixq0lbLBnqvk4j+uskye5gku9N81iv5diDAb/ZL1UEMoqWCr92H9ftz8CiHBLVLpOaW5j
qDtnudac6eVPL3c8GmgmCtjbhNafU20pWBdQ2vwMnypdNOKdMzaPQ2Hk3AlPrpTtS3HYyNvEjrbo
zp7KyQTIKJeILtg2ewuqn4E4PViQzIABmk4g2Gr499fVNC0Vs3K9VSOZeUNgax0c3kpyKnWOtTmd
3g7D3fhvyXSf4KNuc+MBzHLMNPEa24xfsAq2iKRPBUV8dfy1uk4FzS8nueCKcuzV6ATZsUETktzL
pzwtSajJvOzXzeKvW+5RJWbv8XJPJtHoP0zDSJvrP3H6DAoNcl4nZJ5dSpnpDqysPeGQeQCH6xPA
U9W2C8zHOD8dze7xATrYJarNmLqQzU6v7IDKGQcph1YuMAcDZI930eIlVhNikVBaVAIi+1GNJblU
sHBR3ZiPJijNDZgGQxDN785bFyGKmsktPPSiPjpQdrm5+70izmI6jyeNjDJYcZ1WvoLxAozExdEj
mGeeu2UFIGH+i/S0+o721BzLgMdZf9I3c/VSoPVtZBDNjjXRtmbYBLKneUdcZDSdmptIN9TcZu0g
5fWk9ORTqgz5oVldN2/18OxP+ybnYvLGpGHUgqfLO7JFEApqFHTgBMgUvBwUJ/fQ+/8dyYhK85b9
TA+sNv89fpb8vKapSqoioph9RJspL2j+2p7hmpXfaM7VffPU4tGpxh2riePL4tvlxfxzYaOTEf//
b7t0bqZSJRJNW+LzIWiuVpyMUlquaY3hUGEnENw2uEeVLR9LVwQi/L8Qo/Tq9SG8L4VHRJF813Y7
riVPd5MvCL8uEqAwtrnEIeAn9WsD0fuQb27boZJhvk892jhC55anrgDokRj897i1ve8JZt+sokMi
IcxXwgvsPxIgLKf3UcOsfQllbFQbmcmRXx9fhPnVR7qsJg4xx7dbtfkubGePxLaweWyxG7A/wadR
eH4dipE7ldFpIOEJLWelVGwruKGa9uiLxS6z9uHwFcIqweM+LRIJukrljGI9VtqLUncubtu1SsUu
2qH7EhsL0QoyMNwvCR2PY6E9nkK96/Gj+mzFGo/0eArxCusie5msU+dw/X14Mh7DeV08OvZE0XSP
HzGPQEEkpj6072B3q3qzJig8MiFfr1aJOphKNNDvI7OI1Wpm8GVNOTreT//I351WAYenbJJipfJc
k9r7td80qWruOR83e7lX8ZebaphucKJLqeNgka4hYPdNOc+J+kMjfvTFLc6XcoY4UV7gRAqIyeSJ
dxu7nkqmpsPO7KzhsXvIf4Ty262Vr2Y4eWqCam9aBPkbYmxYgtPYal52PQpcy3Q77dXLXzpBonEL
Aax1lOxbK+G9GqV+tAp/QC/gY19bB8ktoRKZszYh2Pj6bf0NGulNyycU5K5mpsz8psVTg27JFGqF
6zoairmbTmX2cyDoomNFbKK37wkL3Q152gZdKyJYoZiKk1wPY+RojyinAqwrMt7H6txVfE1WSb+u
MjjKoKVh9Igr6hxdFyJbUhSZqXdE2ppyNhtCpZHg8SXUWLTLNJmk/mcqEn+sh1zKyQfNIqAMEFHt
14pdz5TpYzykbGp2k0VqdeDU5LrUP2XAi7Sy7U5HrNr82zBIGWclFBjsQ2UbvGJlf2tkXCcBRWH+
/Jw4G4V9857OREq/NT8y4bllW+3RQILGOlnPCFnk28t+Qa9fI76vICghPv7zJqF+WHt39OaGge4o
LYA1RYpLacCKbQzZQ8JpiUtHuazROfPSocC1/NiNq0j3xEK7pMnbxbSSYcA3G4nshSx7NRbThRc6
yUpRUiues95iUjShFJ2R0zadLSQcxGqmvuU1Cpr0+nMxF3+XJtXMuGdow4D2X+XJYJmcGguB6YMn
MVNFDXcvtriGtGnRmht9c09LY/TfnoBt/uFplbtMwJJU/q2v5VW7d1YtRpAakwGjXwbkqHgiCYQg
qSck5DEdVj7SFwyt+o2E1B7HmtTckcVZLvgt886C7GMDQt264ssprVCUFgn3GYMgt/jpUwVKIQE5
jMyS1PNQW+ahV6xebK1JL4XWkixWm+saHRE4NmlBgJRP2EfG9FwJ4U511hN0Vm5RiQtUOWuoc2Z+
JICe3N+K5VdNjc3t0wOURauNl37qrQkOz1ejY1cG0YNKm7G6LTPW+F5pV99R9jXyNKM0PFgQURLn
WK+b/ytztPyrUlb7cpBUrEKGP23XZkEQ14khFynqEA2ulf8pzFfGttf6qvElzmHQFMK9SjS6hxPU
QKomTk2Qr1ZMpwqlj3NKKz95yhqK54jn34eOMFH2sr6lpS9lHaGtbW3XA7TOIENlhT0WgJUU0fAR
9gaMNNd4yZxogxcGFAkaX6V7y/Rl4p1M5y6AlzxSJ8+RbJRSHsHklhc0j9B4uYVY6fjPOF1uVmug
mPHF3H/IjIWrUgsKOZdmsL31p/Iks9udSZuD9Sx2HrJVaOldsLbMrv3KaNgIVFeJlSBReqH6UzUN
oLtH4kYu1bQgFzO51eSTR8I/+3z3U1eCUxVYZY68IP44yaQvhjZtpc2H2NncTrPCrHnAFFo1c/0j
LKPOFV4RbGo5vnQUtzt8K/1P21IFKdQvZkHmWLjsQfKBM6VzKyVin4RDTfbUx4rttXbWjRYXKrp0
9m6k6XUmBMVgxIxFlWZiLM68n148uf05qTdauc5S7lESz5ykorsQ2hR7oena2gyqDRX8podEfMRF
FpFvfLKL0grejU3qkWlJCKR4XlJoi81qh3/cnVzhdmd5Nfw6hmSwXQLkor1LseQUEjzZktd4JKUK
TEN7ZgJDMb5StFmpP0SbN/0y+f5xFDILUSAR7u/X6iRTKFVnO6VuvLCjhILE3zRYSqy+jravy/4E
1jIAogUNSolSNKeEM9IO1O0+52LRSqin3J1G0XJmXW094azNU9KM5ZknIWzwOFU+xSxW4LTqKsds
h7r8itKsv1KZKq7fcGydKU9zmU8ZlHk1kWsd6vF+/UemqXSxkTfz8Jp4+b+PmRpBx2bQD2fbNG0v
s77JLLU9zPcmjwUegka9oOX3JRPwGNdS7E2fl29Tk9ai+VdD1aC9YLCo+4C1/GVQq9U+Z6EYp0sA
bKRe7HyQZoTDeKhbayIqJKqiOTjmUQw1A//s8fmU21XZDobWmR2ea5p5+8de214DgVjIaXasEU/B
M6BCD31PT4ohOWkHQjowHmEQHJanyg/DN7oUjOKR3BFP7RTeBGNyqPAv2+7y5q/FE3o2E967IyO+
LZ7q3+sXeOLVYHFMmeZVOhtsTTAa3vL9rRlD6x7TYLft3jat5WtjkFXbJWOINvvmLj+8946mjXS9
uVFap1X7fBqL/cJ1bNh9CKhOteV55zVFH7qmbW1iFfR9hXcL4zwwUxtNKuUO+NPceDXVmlmhf3Cq
X4Jj+OQDkS7p1XX8ZDo699zYYCGPAsoGfMXAxXY5Q6nnNXmQLluCm0ULa7LQYrWKBq/M4sWgNv78
9dO5fm7s1LMSjY4f658P5P83v7mSLxp3Uovno+BwARmKatWtNdncITN6CNrNYRmWH+e2/a96EjwL
LTCE47E9ne9BMz7ewhEK506u6bzL+qqupewy2eM/yt3Ta1bWUkslioPNk7d6YRKr52b540DK6+Rh
e64Y0e+L4Xq8Hy+Ghe4+jI56C5flQ0WKu4EUcItfN1MjaJHvNRyjGGYnjwDZvwwtMaEK6mrRX/xU
wJPoXuO4VFuzbrXFlRijo2o2mD3NBvXn/LD0lBsEyF1/91Z4INR6cGPSdX/3RmsXe8IOOO3a1ry1
zUA10AiUtNoVoJnPO951KJiX4sefR1+EAY226NPPs1Wae3UJTdl+kaIm/5Q92tevBXXsl9loPmg8
X/PZGnlLh7VDUbS3ReC6Vjql9g2s9LO67VCymt8DjDiAVl5rn+dtS2vm1oG3mky6EETVJ0pv/SLs
2k91sKfh+0xBxCDX/u6V2iMNNf3v5XCqyP+j2QPgtBrnu6vx5dZmQZfLtN7SI1GrJlDCZBoF+Qos
17nNgs6AcVXFYyZV+/XNjZ+guk59Ju+XwF1SZD0O9e0yZu/ubTU/q7xVSp3V4uqQbtBqcG039r2t
vEsddtrFwMp1Ji1GcJRXYG/tdKP75fb9Y2WSSr0lUKvaUssX21JV5W0ipxksdt3lS/1ZQrsICX9j
NLu0C6Pp4NG7Dq6MkFRsXO6vu7URacPu9JmmTml07M7GVCfcvUFfYZ3A5G8mXqkRKe8AmvfQRZ4a
lX59BCXYgszo18ZiQ+PUoYHvQTGYFzehKAwjzIX/60yfy0+zXr5u4aaD8tNpgU6Ra5WG27f5wBU8
TZ48YlI5t3ovYJ+XSe2TPYaZprI+mj4LN4f1wbkWVUYzunIyC3c7H0JAj7dft96Dgx6e79G1c+6U
G3Gu5wYVp7WmX9aD9eDW+x9R97XUSLpsAfiJFCFvbhtkSyWDEDTcKJpuRt57Pf35kn1xYk/MsGla
VP0mzcqVK3eDdeucTj93NBhH2+Gju+3tRLn7pyrSceecU2pTqHwilzWcU2miDPwzyqqYLred0r/5
tnM9JNN5nzRR6FS/TGYNOtbrx3P2mJwuoYqGzmeEdXpW8UWcMC2ONvMP8wMVajak+vuZ/UKoQ1ic
9Ko9Zdxz0qoNyude7tzPrtOHktEmVUKVjE21+YHzUC2V9VDVmfJvGjaOIovRP6WHNIw7PS70RI56
O5J17qsx0Nyl7OQTBUBehqDArG3y71+FMH5ur0DfUiPKl5t+y7bawWRBsexvhrhi5RbZCaalJaEv
Js4uKaZy1JjKX0SoS0GwITNGszA3dswPkGEk4U5kntu26TTL/nJ03bb9UT6ZV5ostsIjcpa5B+wd
1Fi1s7MdVWVC0raOgg/ijSLPYZUcCpERMnuiv68ZXQmF6yrlSTRTD6A/at8i8ELkJOXkFY4P96Ef
5gWqXhXAIKNU8YNMqC6qRgrq/NtgA7015l1NJLtl4a13LbfWfSthWMFY60Kq2s7y/HzEvX1JOTuF
d8PVy62pa1D8yhOllFYqaJEGx+jLIlJym/u6Nw9G2mf+Kx/1rZPbno3aq2mDw9XQum9H5UQKvexj
ASjeI3DvujonCglS0bqPDZStdATP4nKe61jtoNocR09sEIHIEJAssh6eONk3jn2JhO1gb60caxF3
MUOLMnwdtgyi3rAYtEGRgsyG+TZoMEy3GkltmEH8gG03OBEZATj15PgoVKkKz2lOXlKoz2be2feX
SAPvPOqFog5xpCx6ZWvrwnkjMHzf+31Rc8u/Kx/J9xUBYi0qXszZO5n/R16o+iyQzLvphw4PqIHK
sJdsd9OrmhGqve3RWYhMO5YOl7wYQtAXjRae3/k+pBeDM1bq0L/iAZcjGZ7sfaN6mK7GZpg4+NuS
Bi8KEZERrT9yacyznA9iuuPlTf5Yh1jLxWWQSunHfvb9PO2qaop93hcOkv6Qsp6WciJfcqQlO6Lj
tazRQzGRFdPTmEn4eDcn8DfLzFSq1gXG1qz2l6Y0/jn82b7WvFq+KzE8iZH+3U1vrBliuXzN/30g
JwjoqwRaqFDEJSJaDlnIDPYNfXznJy8ee7htO8aqhPHF30uvh18Gi9YnRByafljQlcpXjsHcruZK
2uZLRL97+/FnPZhUWx6Mt35Z9cQqEbO/7HoCZVHoopfPPc9608GyNq41r91ZrzzYIzIpTw/JSiWF
3iqZv96ipW/Z9ZToe06FS6Xo5NxfelVyGhNPEfGHX5fm0iPViRqupkhkv2tvhlCOOFyPT1WkiGes
noeJySVWX3ySFxlGJCUYFA/wbK+n6vO5u+utX/ccFp26k3BvvU+z1AiuCY3B9xle+ba7Ha+/V5VO
Xg+RyYDD6mBqrt+lY9ggMFgDYjLvmv8768EFqr8PhY4QGvjVq7W0TDPcOnKJvmr02r4Xbh0MLCgU
O5RNYg6RMsr8bN9dsV1nsUjl60JyeWJEkiuRFjCXKK5pDuW6kQSvEMkZ+A9sFrGZMOfeKfFF5DGh
RBgin4sh5gACmgF60+56xJRdvje39iUGMVjMXSc7fWNy1+tXKJ8wO5GynvUcUtJqrK5fmf13ppIo
LmjrzJy6+UIXQLzMpLujpLnSqum8yzWnipMnczvtCEXvybfWQr14JNB1E+6xf3oF2Sf+0zGJ9h2y
W+jJxeediTK91Zjj2aXhKNmDoHtCDeat9V8YO2jIpRSaYOlmzVk8d8+n1q1pPaSSaLo2upJvbnJt
YbG5SIpbfJBPwUaCjCBw5p3gn5jV15F8LJ/9EXUoOpzPaH3/47ihnzDfYlq4O7Dh1lbY057373yO
SbsqUKX7L1ZJLrqXjppRR0G3sf+bETUu+vk2LtisLL6gq9rdJzVGTmRt8ueyo3vqXqXO39mFLZmm
+zSXzIe5ZDos9G5unjl+gX0oD7Yl6JEK0EJuP35XCk+zgdzq+FZN86KcUMRKxBDll2gnIDtP9ZUa
teFHuXb1aIIuGfV+ub8pNmf+RGgTW0GAm0wvl/IqbV2+sjULhpi9wUxY8xUZA3AMFbaw7OmQhawM
Mt3L72u+s9JMq36Ubdy6hd+1/qZ7/a/Wv+n9HJh80c6mGfUzVayPR/fW3f6ZvVbT8rA8Tcun7mxw
XD/vDs/bZWeNaqe+0z935m+P/n72tMl1T42HKkRSTmvdqgy1ldHo0Xpkk4MWO5MGzPermwz2UvAg
m1xCJT4O0yzVHlMaVD7E8SXFgPGFMPKmLbif9IjmVwbaN3bp9qv0Ufgo9moIcV26wq+oqvhOUxLQ
vcpHpuXAoTksxvtk1q211sSO1zL25jrxaVZBoEdU2J9sqRAL0ugkJxptpyKwSmul2VRb0MtkWOoL
sWbdcno9PFW6BRa+tX/PdE3+puKY7xW1Bt2f/XdLVttxz/cW3QJcsJ9p5V9ItpdipNKtW4pXyXTt
5YleO6BuopbSXYzFUTpHJt5ra6ZiT3BWcqPSs/4fEi8mdJDZJ7V4fZ/0NrqxZkyFKwRJTmdm6L6T
YNyNTSvhehBdKVOHC5S8jYR/W0DjWdwZEU9moNWOCiJweLgP5v1m6PhHEL5tzzSEfYQAs2unvaNP
3lSMAF+jZu1/c0TvmI3ElCjvj0H8m+G42jBNS6ztMvqQbJJP4JZocfu7ZhVzDVF7R0g10Pi5jqRf
UL1VBx/s0sShvzVFHmGu+8XkeGxypsWW8fQT3OKbhD+rBwq6lFSP70V+PazfrTn/y2oJ88Tm8PD4
VQMAq88xvkl6svwtesMOgvkKQyZJJOEcw74hdhiv5gI8oSNqUqjX40kXE+94mI0o4bsOYNHt6Byj
suS80dMQ73o6fldye+VPoRo21mEKkJSdzZsKhctLgqTlwxDn7tTB56NCsaN6vC9+red6PrDyC81H
pQeYy8V0z1mTnio060L24fInr/O8svtFAuDxRP9BD5qw+fcMLL5QPWlUnqdsJ6KCAKR7z/Ql15t8
uskaSzg3zPvXHXnjXAfymYWu4KDUVcEswC37reTqaa/HZ/m9cnjhUb/qxT+TS2sf70mAOx0l8ur8
5TpHU+znp03Kb2Z0lyem0dSXs/oNeXXVwFjJ0ybyp6/l22g2S6v7dNXbPbAub6O5eLlc+5M/dWa+
UTbFc3pu3g6NWro91q9ToprpIdcprBQQns6kn1AAzl3jjQrT4Tk3AMVQnVNtEGnk1s/Vv/tMP5sb
cPKnFzvV1G4W9HI1EUNoaE9Ly1LMcm2CkuATTda1jiFZbyY57pF50/9RokNhXOOPteNN7p3tol8Q
amiO/VqYokIhFnJMU7lnuKNOxnmxPTx/yRzRfbdfmQ+p2kumUjfZZWvgjhk5jM5H/v02WI2PX7tx
5d/9XTa+f9f1+rHsb/m63bjQnvbNvpAaGbHcq75UEXRGMsAVPXpPsMIQCbXomS6rFy1DJ91dzMY6
dSV1HC2Gu/GN5Ok6nT+60eADhegT8Kx2i5orO+7OjWcsinJcV+W/XecURj0xkCTyGpg122UEcssp
by2r6V5K4QqRgT38qVJqf6RqyFCXZgi2q2AIKiQ6E5+g+CkyIh/vqu03ke/WOpdl+/bnHPOn7l0F
32sfn1dmrmwy5lSjdgL82bYXQIQnjYs8Jc9s5vtoMwTmqZcoSETJybOu+5EOzVuEoX+cDr8esfl2
FEKaZnSWWuIc2uZu8SNSpCKzEfhQqBZF8Fu1NLOb+WS0xPf9EO6XeOgTYt72o0eMJS19izdnbaBz
+d0tT3fDPdRnOcp2XYXDC+xJB31Mm8X6qQJswE19RuLyeegoPdCQK8scFNaVg/0C/FLkvZFocrib
d1TcsO9ukXG0ZmsWUnaq/WAjh7u3pXyqah1ZkM+6SRkZCVbL04WNKSasDn3H+4ciQ8RXWDmwEKOa
tZreGtAv2Mt+sP7r8u4qBIb9HcEzuxbRLKzIV8ovVR7JF0kuDURmIlkMUXmb3yomK1H3RsZ3SuM4
oExH2hXJldHiHZ39XsvCeiVZ5Spq0EhD+Ew1xbRTOv1r+SOvboB7V60HuV0CBjGpdNUqt/LdR6ps
wJZRs7vLCi49hZHAzSSs2RredxFZqS3dCi6BwuMJrLb9V5mKZa4kNBvrD1PH/L3quwPEClUTAN+Z
KPZTHjaqMoJKizhAWKSzNxS42IXG/UxvzoDmEQy6m4qEkTP5rDaKE1khfq0YDuVZo2NT3pHvHs/1
gizD8JRmrtBkhg3WFkbI97vTj3t7Vmge/x06sk5IqJS2AdnGJMmW62WbtLdJ4R8WMAKDQKtCaZmR
Ws9q+o5/fpq3cKJP+d/7PtpkHC/JrXg72Q11XMn8ctdULwmXoUSlMy+KTyOa+aPlaN3Hm5UrY4ui
Z5PchTyQo1gSy1jzxAasoD679JBf3zAEMcWn3Q0lfFjVElW3W74Ys0pjdy3t2CRfcdrm+yTzZwmO
Wjw/t2zGJ2Haz8138Wu7mglmd+P97T9DvPaj7PtFb7I9Vzc+91eRqEW1Kgrryeze0Xq+SFnPLdrw
+DI+8mVI3jDBubJeaJG3FRAuTaCJC5ajvGALuE/ETwCBmn0a6FWhUfsOwLpQ5/gtcH/eLQwh5RRN
AstbvWSuz7KrWSJlRfdYXptYfHs5pa2MnhEEj+oq1bQSZxcFTcrSV6+5hpkrjjcmHE/k6AXrZZFZ
hUrHeBN5vgbqNLpSUxRms0C27RhJ4R6m0Bw8ZY/m2Pdvj2aU7X/yw3LENFYiYJPdOC/YBF5dwIWm
nQE4PMghRQc2GX7WOk6GIF+5ugVMLrTKyq2tkGTX2fYDFPfNkWddaAXYN1i34o4lxtmAXgTCv66S
GT6uZTp3I/TUbY+aMZX/ZvV9rZVX1N2/okVNSt844JdVZ/9P+fI0/b1nGTMdNSFoxLH0r/LoF1eN
Tamxyw8vpcZ6SV+q8Ho5dx91bQLU5Lp8dKbyvNkNapukcHqhTWOKe5YEYpQH0Sbrmn5gGrMHEe96
zg/sFAnQsNrVffv0363UuB+gQXV597razGkEEwLgymrPnGiMrD8mFCeeJofGRvJ7YB+SK3pv0IK0
4kTJr2ptdzjXHOJFq0R9+m+j2efx9JDcP+F4rv/6LL2/4lTQwA1ypvNqbp4ki1MczA7t3fF3+fYp
Lyjm+4/MTYeJG0LfZn68/dqMy6ua2UuvF7IUCr6gqXVa0b8PmZlAbMXGe20boT/9367Q2AjD8vLy
YolI8qlVJGNfgZ7tNsvGLndprM7ifulvvvBZpE6uv/pMngDxfTWeDXXKf077a5EwHn2h2lXHzB9N
hVEs3u5RTp6u2vlPMSdpuBkXtUgSch66WCIQ2WM2utW2rqQCMYDM7Wn73rpvqpH5jxBkKVbqUMRZ
KjpGCne42I7wlouYInUEEDdT9rqUegsKa6mLrW/9xhCcnHgeVOJSfOc/A5CPa3IPP/8/vL5zGoYi
yq4D/QLHxBgl00WSpbLTQnVs87LiDVZDvsJWsGwBN8JAWL4akGhwaWJVIQ1mu2e5Dgu/HaBCHNYd
dZN7Ar84vZ0Vw6RGGRPoA4MfbEt1bVCqTo9yUlMZ373d8h31MtWTRW/350RpVn20zUEmBH5EETOs
96i4h/uYJQhKdE93zfWGp2A4Iua/NHmTImtx6EwrTeiCubt/BKiLF0n89nXzoquilvUy5yJRwCUa
A+aq+m7CsLhR+8FFgSHfxT0lV7jWxh7mJsFTfHy6bPf2vc3N7hvrCa546/amgCOfmruqt969LTpM
sFoEX7IGJJzVMP9Ofli+uDHXa95fnPs1bXoQoad9AllYOHLPtdf8S7F3zLek4lol3lFhFfnliwcj
fBRsX3LtWlcme992drmktKg/lBPmfdmoXDAqATI6IaxY0AG4zToHE25clP063Rgnt1n2ru/6pW8P
ALjwB+QHKod0suXD5Qh8beF43VnHpCXV0qh4RJgY0WM0N4qPVHpyqB1NLj8MMZhr8bIewNxmsAhu
lMwUo3jvhgbtTFSBPcFyacbooP8FYa1RgWHE9uSDorDrVX+b4Ia8Pk18CMTxmB0sXjC8eeiOod1i
b2GBo214cDALL+lK1AZyUvQVYDjh0/7l1lGekh6n0zIKA8GjtFCR/V7JUg1cxdMMqT/EaUbib9Oe
dMXfg1wg7mPOwwIf+8rJHX1EON4ObNQ38w5PPs6MJuKe4uihh+EckL2jXoYNSSGrLdHmIV2YUFjQ
fwVDzySATSsoEF8MlTrmMxk+YRAkoZ8xDTICu+EIiOWjP5s+tk66HmxBRL81ISv+C16YJMol+f37
VRmheZVDzVxkfeJw9mT1aXdnNUKfm09NKuuRtv9AVG+QNGA4AJetbBX+nJlgljK+qcAdTvA79JMX
KkcafrCs+p4+cvef+p3Ue9Ghf5eQbshT0IvVTVjHT521ishQbeCe1Y5U6fSr9haDY7VnGmBrZu9f
/6/0J/dd+cb6MhUdtfH78inaZhsEFoovgvVz+FYdamSQlBCoqqhl0Xg3jD2muUmdMsm8MI5DBxz4
OXgKoycQQSEaB39lZUP3d4YtrF6A3hcGlo7SGPlnl57GJ6CBPzWDMR4SyoZnjvMnji/qP9UG8xWD
EcRPxeTHiq61unHz0g2F8o7KB/Q9HD3RVCULI5AF2NXubkyoiVWGJeDEg93H2S83YXVNd98+ylCO
TPzsilcHLykzpCpGHaABfuXuMyraQiLIeDKnxkuNVlhfJfUdCPZ2dJBl/DQyPoQBKz+EoZCJLWCd
131rhx52c2M0zd0iXNCF/mRXf9gmwoOlqQCQE5POquyoZjgb9GhGKLeWARVbBJQDHyytnwHxUDks
sCqDDpaBcg0U2gBxmfb0mOyN41LuJXnCc43Wo2m5eRhbETZhZxkUQZaoWu9czmFc/lr2b99re+Rh
RxqUQUBc1JgzEmbSCRPreHgBn8ZsLk8PseKeqNGn098ZZX5mANgp2WBjOjAeZ7hABYCp0/EdQOCm
o6gtc9I9oJRfeYlcM2cjF+lypG68FMlFHnP5lq8nh3G8L09KN0OQJkkF8gBuE9e7aEOeTqahbbyz
+QJCW/8u394sNFunwGLy2EoZ5aZk9yRlw+2Y/3XBvic9fyG1mL4p2WPKDsFbidhy+VsGHGCXMmIn
QjWPgjEUYaGA8peYXe2JXnWqcvnjfhdDrJOhYAwxhR8Ae8TDRy7IeyKFnp6sBayDPiavH32xYYi5
D6cQPoVg5mN5a1PsblbB3XL0FaR0IbqUhiwyibFiFre/Gs9HIiinjck+YhdaVEIzkx4QYSRoENnG
Xw9g3x4p+lXlHp2ico7X6GHJKcU0YL0B3oouh9nrIFILO8oe5GUzCi67LQ2HutUI9mySZ9dNiMAa
DjxfqPBzs6nQJLYOcG5Wni4dqSaUW8PKDw20OZOjyhHDPy9vDdg7nX9CQMo+UZ6vfkUIzqrvuvAY
O0bsxtyKgZXxHHZ70iMxVij2oCiW8txG/0W6CVZWJK00V5xLudGXv+JB9NTr46J/ki4fXbG409IZ
rTqyrH1gcXbhx8NIIYLSIyeF7f/FyoRZ4kqTLPE3lUPNDFNXGWTMJvlFBuKYlI2fMz+ZlkfollU0
GdTt92as1dY3ajKgAxz8hTKbmiCFK+2vff86sCTspguKDgwoeLeCyLQKBoVve1sAsdzbBdx19G68
0MZq3z2NF0M33Lw0tunWcvpU/oZ5yVukJc7p8Kbu6xDw3vmYL+2/5fkHo7vksN3GPePPgnplhjKF
i/oPKKEYLZaHsR3cSPfzCf+Kf4EsHp0MB8cPeGu1KfzpLWgFg2MoRZp9+jbEaKyZKce/RQtiui5Z
17VZHmClUfG9SrKG38mFXlLcpBlXMiaQIBr24tP+gYDBeEbZxPGLsJbHjEXpaw2NwT3ftWXvMC7S
daHFFb8gm5wfXRnS8KAyi7P7Q0XGkJp3gA/namf3eR6t2Mh5lQ9XFWzfNl+rT/JCPtjaT/vkwqZm
GHWAX14huh11SZZlmpexO7j5PN2spsuwB9Nox+qzCNJz95VZlUirZH9DknVkbkfmM17j+oxocMRE
TlA7YQjHDMmbo8xHryP0Y7oN1jUfyj5q7XkSgPO5uLSQ4XwiehKQgtBwC6o/PISg1a6vPdByFbPR
G2M73q8D7Db2JotRGYgXI2vSq6YYOYCskE1cNVH3jv3dkriA6xSlcK2P2pHZMvgPWIjDObnebBc+
oSmXrgkdqD9RLa4mmtbMDHcEEEoxCXJo6Ktm4U/tjQmL/xPlMSjKLPuk1KTkKC5z8zEH7+2iPini
kxpzCoCZ2eY5oJDLUF4umN808l1tNIH/YTDxWgNdBMeB0sBeElZpHox+auUKDfiQAHFO9vvSKc7r
t96NakniZ3RGvRLjnsSfMTdYVQXx26ZxDyRvB2ncbriy/d6bST7cWZciREbAXI5x+EVlJ5FrEJ6O
neXbuvq0/JNZmfk+2Lze8IQ81jap5Z73/xW1b6TnebvQX12TQu5XVrNDp5iW00WlfUFd7Kx+P1CA
i1/nzqXSfPSvQ6WmeXtOIjmvEapz2ajG/bvXqHA93zbd2rlNS0658RJMmOv5O3fqr9EVlVR6yjDH
ijr8UwjGaUGlBNKuvU5egsiTq9MSzRtOXGhvxoau07AyovPHHcQoQIz2Z2HSMVkEx6pveFfl1iF2
RTBsS+brSPSxpxAyefFD5PvoYRNDplW+eQKmv5AMW4kS/blw896N8PdHlavgPn5N0VRMdKUo2CIT
IppxVoMrKcu4NMz+QkdAETikPIk0RhQlABTsSgtEWiRD6/QC7kRZKJzDVyckp14YP00A6s17o03F
eice7YqidYblLXvb7Mu8AhztkeGS/lLbUUkqmcrSIgi1/H8Gj/h8hTy94cuZJVbSjRas7t8XkAQD
Xx4mn9VX6T5nWR6m3vOexyfgdoQFs9Wbe6q1XWu2+3cZ01oA9FwqptQzaZsh/pWMWOQCFBuJsFSF
OIIzr9g6DGGd4p7P/ahkAGhJhZ+Zcij7WtRxisSFNwBWlK/CulF15KSiTFhdptv3Za6+TooviwzE
4dfJ0NikRCAw87pNDAwubSB7MeSx+FL6qHyosRawOc8D268+qI6oZUKKwLcp0ykGZAaLb9tf+vDF
WBu+aHyxfKttu3II7xsQ3cP0IiJa+/GU/YUVlJa9Kj9tHTKgUeYuE+KWe0yO03fu9loEeCt2RBZl
UOs9BmOymT+TQWc64fV0s43VckqaLCr4alY/LoY3Nu/uYmydIvqT7nDVc0AYxvmw+kWOa/V5+F6L
rjkHPxeHh9JH9n2yGp7JrYXhZNQXs/986R1nn9cvzoDc3Ijk7/eUvp5f9I3uUv7irsFdog0G7qdO
f9cZ1AiEYybda2tb18ALaw+8+NrAjwrGbmEsFkMI+ctf65UgzR/9fyrRIhq4V+84ad+maNbY2G20
ED2JG2LJ0Imu9s/Ko87PEbj8Cl090I95roQ1RnIw+wCF+xHjKSkem/ikVq3Uf6lTHOtjHNQq9b0s
QPqZ+fWfjE9Ksx6dSr0VOQ/Zp+pOzjzyTHI2KfALEaraPd//WZJ8Io0QE8c+HFJALndNpU2G52b+
j0bEJdqBwHR5QUdNWLfvlM5RtIHk+LfkfOQjoJQYmIQYCe98LTGi9SBDI0eVS8o/Q3D3QaB3Fecj
FwjetZP6r0cUivRImGeY7GQzs05B+03Qr1afYvZHh07A8qz1v3MQgaS8jYaMH4dTIwUyzhWSW7rP
vB4ATohtKq3rETA1gKUtNtHl/jG7typzvEwhKjYQYQlUk584qFPRJyQf7rkyOxWyKzk/0qaMXbV3
uUr9Kh94pBUaq8OVABMf8ZuSXOQOcXb6sAqBAikD4YCqcyBgh5SbLgsXPp1LXR0RmvPawO975xq5
Xa+wMMs2fzQ80S4QlpVggOyS2SedpRo2p2JaadsVislYbES+1uCY+hLYy1iwQfNAs2ete793z1+T
nqR8N/2RxLuuh8ZzL6udG1Amrb5rXikmhaiesRvWddst9jI4SoV2sTcx7GNGzqQjz6VXSTSwhBz5
dPo2xXBx70Ae3QI9WWT9HJKcf7yGqQmGCkp8REriJLaZ2VqOBPA7dT6hbcRd8hAZaJTF1JI3n9Uv
F4XiAxNu/5Iz+Yk0MpJbkLt+UmJ9gA/Q86Up+sDNdYse36dh5W0/qiY5vebZ1/KXSkW5KPB0eJCF
lvXV9/19dX6ejRdj93eXlgYhyPjBn2Q+3BNgSxA3g+1xMIc6iHK5RxMwi8YkHlr27rJ78h2Cr75I
GSFdul0AOC2pcwxlM9RYMQAFnyG7L0wqfnlmoGjcC18TsDg2I6E+ymPsCjoYNQ23dczkUP2OhnxZ
i8oOEA5OpyNWl1e11q51SsaubNTvIYbxZU8/dq7QmZ6iMfncBfrqUJGyl9LcInFOLotB4cOdJU6G
uRFp4qScboXQ2rKo4HaA+Mqh2ddxvss3HU/tCx3d+ABCGuVfxVM991ZCTyPtFMdExC1038XQ+NKA
I1VRoXIHvahRBtFJcxO1nifURaJ5pXx6lQwVvvUuV7dEYdqTJYGU50Ulmb1M+nq+Zs+HN9zF6am+
ndVzCDS5tPgbdejyZ/nvgG2m9PVDQZg/H3oq949PkaTynqB/wzFtoYyz7vT6XNFioast38729khp
ty7YbFPpCj628u2LydXAMotLlFIAXUXBvXeINLI+Ehj+giS1gOBCie7+FtRPWuf0oyjp0YTbHprV
UtPxpn7opUMPl2MjCcjyNPEoIhyW6iKA2eMEruf6AlZx/9piUM4asQrGxMXKYhx5dRmA9WLIdwsA
2MrmCBhxaZoyB39CtcHnoEL50827qnVvc63u1IOnbfYAYoVPSLPNk1PI9Ku9hR5FeCBwQq1XlJ9F
fEW5DAEXbbDVjguiZxmPEQldRLnONtYDzYK6IFrXNikL/VIJtWetfTKnNCD/baOCtNlT5g9d7lxy
zCTq8Swb0wxJC5S/0pFs4V5KZaand+BJgf3XI8lUcFunVLLtmR4M0nCT7n8wYjWJYNEQuwvnDoHq
kCqVHPEOuzFhzKhUIw3ju0j+smiiY2dTfcpNoeFi+ZApWXEVEeDf3Dk+W2CZg2RrmXh7FvQyba9H
ooVz+afgdU39GunpwXqN/AbP4QwQ3jp4lU/5nFgAlxnaaGYpOlecb6pwbIlGaLReWoKP7iT74qn8
U7umODiRnHou0xYpOP047+cDPuiDegtO9Z0V4PXUlXXWFOrXERWtB+vJTFVwmHXdRKGj3NRmiG+i
lqVBs6Mkq0BI5rSv0nbAX/CMMBcBYgQq+FSlNP9yXbcfjED2V2ZDcdSZIn9PqOC3E217uGOkjvIx
ybQrxR5zxjjhe0z7+fMgcwE9CEOJ2G6pDDrvP6TgYhixxHlkah2bbLlJkZEEZJZ+HVkkjTaRM0of
77rFFVfdaUn8ItEzxD2orJwiPXaII5cLbjN2uqPNuFlJDGfZ976FTwFaM5BNu+yIMdOv1dfGI/F/
dCzYkZTPU2ks89GSLi+ilCA1UuybRY2RppIbYxAvq78ZQo7UE/071rhxHd0J9p0TxVdprTqr2OPG
WxNtLDfJHW1WsTlejdtwGUgZiZ0ZL5um7w6rPLACYRV/goZKvm+dOtPuZWlK8jKwKewMuzr9yzpi
PSUUD3yyTMyd1WlZ0kppITA9AkEPEC8+9F5SlrbTTDDKrGDsB68Kgsb+h8SPoFGhYUBHpSkRzHZh
JJYbIXW6QUO+/nP/g8kPePxWhNdnJclVR9ZQrUe71MK9Uue2K8K1W4t9QTLZ00jp6CBw5grfTvSt
zT0Cg0gVDb27sgJK6yH1KZrooZ2MC953qDy27R1Z08hqWszEUZfAD+PdVrqDFiFHyF18AAcop8jZ
5QBaxXmiKtgAEnfIiAanX2eBp/ZrlcW3lnuZQKIh+qAJqRLxe2zTIEeHOrBfPG8xGphuQ/Gl6CCu
YZWIsjDGwa/FpWq5dsXMJsyeqxbJlue330AAhpT63uKnu7XU0ndtR/5X0Ym8RRoHSKL1INIXUIDY
tfy8AM9Ec0HjEcOwIJ6ewY7CjzvwMAT9mgKUGJgD4ri2A68B6IjoS4MkOUmNDGYYcxtuzNgR90P2
msUJIMlZN5T4h8Lj7zFUO4YsgBRAhFK7m7iNICdqUmtxQqdC0woerbti21ZrkHNszBMT2qu0BYGg
rZsx3xLdekfqE1HM8IsYQkhrgNamWGmMZ24sSbSx9i20EQWbMHUoFNAxgeTRH8O4HV2uGoqDnxDw
qFwP9qzhJPXLheno0nAjUI9mkhGRuDKYR7gsLvBYVkwwogYA3iWwKbjJ/ejduSBx5OA5i3rGF9s+
dYAG01lOEISVyr5dnhzVtHcFmCJ5LbASWgA6dYC6QHTPN6IU4DJiRmRroWkgPyNqJka9XIQocG0x
AyCPNxQB/iiMMJsW1NfgrfL7bEW39Pn2DdE/FzGcQ/ghgHrZO5eNI0UGuNYQqbEci86y3MfOCN1c
oo4EZkjmXXohgCaVQK7WjOLlpAVGC89bokUUZk++Q0ok+RRTmotlSkKl3u6bDgA3cinpuTdcYfpN
E//+RX36/rXDMH3OACkbeiiMx2Yci38O5cHiE5QQSgkjT2ZBNJot8FpIpnSs0UHyrQUfuiCAwH2i
GDB5u1//kwevYQ9EBAHa7z+tGEa6grDHXKznzb872JALjWuyuvu/zZCdVvp2YVDOwNd0FTVzFRZ/
t7rjrm9nkenCCJdaQzVJbBtzOwoteYrUUIpOEZvbr11fYTP/e8Yo7soSaEpsG+uik0y7PUSEm26Y
rtkZ655p68m6d/4njudXXmmrE/+HjGocqb7DXYi2nb6JaNN2pJxXrQ5tkew5plnLpCWC0Bs46v0r
0oQkwpl3coxonOv8l/zQTRVCmCiMdCKMljYdSRkv+5JI8ZjMcrseioTocJ62L4yEv+L7np+ssZDu
BtP01A+hxK/loblFnrEWOoqm7LVQVRBP4Fk44ykgAOqN+et/Rt6H9Z+2RVkzpkacRiTY7SsPluT9
pCEem7StX0dI3ieHyqeh60ujBirzf0Tvb+bK+FsSsmWvTKOUsbr9Es/SMZiheUp77TPujhkkYJ0a
4dAmY6TX//HtHG8ruoxoXBB/93NWVQZ8BKWZxjMzN3HyuviEQGxUYwWhkVHujyO2wix7P0s+ww/V
thGlRlPa5G2pHW7mvuJUMmz3nzHorDeH/WVHH7dXFwXpiiB0ZfImavA28ALhWVl7Gll7EqehGh+F
dtSJzBM5SQ50qp/g2iBbd1w02M5VjF0G/UtjHfTs+8Ov+rZS63JA726jk+Qe64cL0Cr/vpT3lkuq
Xb4v3ZwYee1ds0bPED3OPZ3Xv+VhS4oDD2MJuucV2jgx2GIQTxeCI9M4L2TQGpVK/YHpXp/OG4Vt
NwLzS/sMzy9/WhaNIVfTi3I3zTLDObs9JQxKKsXuCevZIqYLsWuodO1QaxnmiBWm4z4wR9J6tWoo
Uh3qY7yCslWpzVuxWsvGdGQvJ3VhCXPnlbjmRV2MCWSP2S5e8b9yMqm9uotstg/WfybRuun3D4Pn
zYVIbj0ryd/dv8BZfLiLHjosI+fRdb+rTfN6xcgOxhO8mMyTn4XNgDp86GooQZBMkkSsQUj0ahxI
DfVtM4hDVViTWX9yGezGbBIL79oHSg+ZgWjdv9jgS0ohHBHJMzrlkdf4cwVHoGxKibhdu9SdD3X6
yHPmC5NVHKO2PhsJAFgz+6V67MxnUEif/UrYjevjnayAKeIWZbZ8c5XkT4DK86Fp2d3gnTD83KPd
Klazyo4ha7g59w3uZlwMbvDyHkclekapHwRFhTp3xy96uhmmQrz61+P8HJIzEYO5Q/Zh2QDc781j
Rxx8KnYRrfwo7RvwESTI/ffbTt+Lunm833ldd2zOgi2+v5PZVYya/rbLsUVxDyOGm49UO+SI2ydp
d4e9WdRjNDVOybZV2+gX3lCQR0MqGkofIr5eA/r4WVyKvVW3Grf11+LS911JRv5rWNqPtdDNPp/N
jU9YStLyTsGBmw6qhniGv+buzFDunQfTzZOh45nny67B/6m5En16chB3n9tnZttfuSZIH0o2aLLF
Lr7evZzSPZJmTw5NXxTEO680VLcjyO4mdbDcRycy6L35VlTMnh7Cwu//mS13OUKq3uWTF3W0qps2
2zrkIz2yn1w2XVobn2lHynP6DI7y92NMim6k9qgCr8Howf9j7m+fuFruh7IUxd7nbEvnVGde/mGg
aPvp5/Aa2OXdfrwzHscMipHSgZHILJzvPoXSyO32M5FLJa5vh5lPl8T3hP3UhKPmXRqH6AIBl6G3
VzU6DHFdBcp/Di/X/iH/abqeLswTNiCs9Hk5GSr2nMv1eL8WaN+lEq+qS/tVY7qBDWXlGMnzhDEN
khoIHcLXOjAQgV//kVAgvuU5EWB3Bq5dR67r/C8YZtd7zIenl0XM5eJrGef717JmFp2QzvMYuL3f
pNDOw5C+iU6FXB1F5EmlqhO9WjZcM/oAnVJ7zaRuQhGgeTO+H0b6cZanX9eiUcRZ0zbrsrv9u16L
yZNRMXzr9ZcScZY9J1ax+nR281/KsNbKWRVP/282Vn0lQR3z9rtv9/eI1aLhh0NcJgz2LbXlpgHA
D+/JwoQNc6guhGiGghb7dm0pkrgOJM1X2MLj3edhuG7oiRijQcOD2A8lgigYKo+OgSLATm4cAOru
X9lzfyi4fBb737N/o8Ah4Drh9wLJVp+OzC4s2XJkqpiPCngb7PPUKSPTybyXH6ItG02hGd77I0hZ
mEf52M16J5OzQegeqQGQa5n8DfVC5GbSK1q//kwHT/oNq/QZeuX986nWA9DSU/0wH+JX5WlXPz83
aVPMECLu7VG+ex2dDTtz9J2Uznz3LJDAz/4KWo0KBLNiHpC47kBsixXePj/QnD4UOXTk3e8vh0wr
t2jebkPNAVtzWj8quTT/aGCP1t52n5t0c5GiaU562mSapwV//it/jykv+yUYGFqqCYLXmtZeS4sT
JKK7L/wxBq18NiXQhJSJcYIqL0ILwV72YXqXZqOpZGd83wk05h/52usNl0Ygw7s9Li1rS1E70P3b
P0NNGpN9UzhYvSJ4VjvgmdJ4ESx2SoikQAlO6IUEeSI+zp4OL9KEDnGC34sE3l/bj7PX/x7fQDZ3
ZW2UicxtWz6oG7wyCJMCfaEBRW8IwX6Ek06q+kY1qNScfT5ID7K/0aJY3jc9MttoKkgQW3JvD7Tp
pmIZkDAnwljcm7V/CmaL3R+ju4pUV8VxuS/f3pIql6w8uooc927xd65XHZgjSb/3lykN5S9jdlRX
Zpf0UOwp+K1LTfW/0qVtTNk9P9bMZVCTAzKpDiHgU/KeT2pS69sbVl25Cpz/VSj17oWxTIHlMoXh
qLMQYCLkFazvyNZ3hN+nz8uiXQx2Dlez2r+EhKUHj7vRfCySAzUTg9d0GOGDGulUbC8mb+fHX/Lu
NcJWNM1v1w/+Ss5HZcgXpEKrXRdO2AqCBDKsSu9Xa6txRS5IEuwBZize3zIGc3Kzhh0SGyQDJic0
BuBRGezzSF6jY+WzfGmYJbg297Jaf1yMAlrE7LNCTV/wkPuPBOh2fd4vYPOP7r42LIkmOKfcy1S8
/wA/mss3/16hLDpgFumx0qZMHWJx27LClf+j6b6WU0eCMAA/EVXkcCuJjHP2DeVwTDJgcnj6/dqu
3eO1MRbSSDPT4e/uv5mX4RQzaeazKxoR0qUd5a5f9/S4aKMBwAaVGdewUbnDZ8d9OlTbQt768IH9
1QetJZYxTYDrC/bW4cUeAiBQS067VEK4b7KgpJc44niwap/NqjvaRKlanzag8MdKAc8jbXtedu6D
z4ZpkNS3aHH3IIWcL29qgu7SDBat0uEd06CUodmhJbkD0ag7rrmg5EigxL/o59SkvX+bkVCFx3/E
FGN0esO48mQAguJ6cvlhAPW+AzbhlJJwVsf0hoqG6Vv3ke5q/wi0SgSCdbA86C/vNwEPmECC5x3d
Mkrmf1pFTV8pAya+shfLWpFIuvjnh0/QVNGLjVQnXhi6XCumGw1IGUfDGQrPC2WN/3hcHDOCvbHv
IMCn9iXf5PYCv8JG8ZztXz0+PTaVUPlbB+ooNu0V5Q+4cFOcjAwjo4l03cIw2zZ5CqGpLHSJerBb
Mv4f48uNckeodVOvrqY1fLdLD1egO2dLlL3dzSNiWGnnrvmILvv9wIhjyDJ14iYDidb77LRGLNqV
JPvwQwMEp0US3pGaQAcVn7htw8mLl+AdbsjDIs139HWNeA11CaayKs4MVrPYPP+bt3b57KB0PcI9
ymAv1r3vJhMXkDj5kBcSIYsEjLHpUrGAEpSGyys8gQE4gsTgtlKChFsxmUcp0SyAFpuZhcPX8ydY
5ZwmDH98HIggl0u6+Z0lOg0Dx5IzKGpScU0P83cubDPgUS3dvlaOlkGeJHxiZDW5wPTbFqarQAxd
KSGW1B6RgW7lrARtEobzJkaqVdZjlJ7uz1Hygdi29FB7kzbWeDzdNR63N4vgiZHrMRkP6u9iw+Of
280VRLJRaEkUk1P/Xim0rBJN8pRrVqZtVc7ljLngKVtLnHhJ9C2LiSG+s4FugBF1CRGlTsdyVJKX
C0ei/ARwoLmnTQSO0DjhqDZfh2+h4FqSzvXxaLfbvWaI7F5TGjAoNVyjZPe+k1+s6USxpc63d/6X
DwJ55fcy/JoPblsnuO65uX6FicZ88nmw8iEpA1QfmNZJZDv01m0u3a6UYjScI0Q7tHOP77dd/7Vb
3VHS1cP89r57m2hkrI+0Bs7XSTJINPTWtjTp9XqdQ5KOk84i1Rcy7WQWxlc01b2jxpOvm7uf1Kuv
aIk7jg7mzV7nTvf5u45OJ+NEKPXh4SRbyWTlk7sexMa7D3cO1InRP2/GuGVqN+MJ4R7wZufubtbq
3cWhnbvOA7iS+TBtfn3B8+Jcvbvfj+kR7e8+kd59PTjaSL5OCRrJ/PljNbuXDz/iuZ/el0/yHtBp
4uMEogawhf/P82ZyBg5lk3X5j7nK5Uz3iPFdddUsQoytRvARuk9NyK5IqBqvSPwHk9ks0z8Ae6el
pTrtgfcDv72S8oHVlpjUCQkpeTvY4QGq2YF7yTL9kAu4uoXhT0rN/StQOudGzscL97vA74O5AGT6
u0UwaxbPAwoJdnYV2dLcT74lCTBLvpjLEtdbL2oxos+ScI6cGqWhvNXFa7Y6/tP9+IFUOr1PH3Iv
umrpJHTq6/1GCl7p/8S44LBwa/4Vn/J1UXvWoDARukm1ReL89vXswyNbtwWndQ7Ux3Ax7viLT8Iq
wimRIu3PWKp41B2YRRj1MHJFJf3iE3BTtUCPJWz12SaGvVFeEjnekWSIiHKalNA/DMEZH4yVXad6
meuumWcVoH9SVPj2/Tp63v/7hXDl3CHvuGK55COOgMh6G6Dp+SHoceQPnLRI6fDsFI4plM/EAmb5
7IFPLB7IotWFekfdUUQ8r2rLJ3XFsVtfe9bcJRP7QW8CpJyN1qLJifNTsB8S/92D5teRc5kkmBjk
laRVfDdW1yRRb/njgsOnUT7jiSDyafTWybfMkw4XFu+aO1W+af4Us76KKfDTzNrhSpo1pJYzBEYN
CZt5mBF8wDEMjoK+6BBz1qVBzjdkia/8tL0p/Rt9VICmJKRE6o/9K1fon5xMiCm4NhBqlUok82iP
hW1txx2EObN8trqfhvzOsbTTNWrSXbuxfV3PehhgLsy0PnyMwf7kef45va0+b+7L94VwM77TrTzD
8rEXXckVqNeaJWUwmpxq2sLqnBy4k5v+T1WkUpu7zuQKKHGiyIlKT/QQ3rE4v5lo/GO4MbDK+Wyu
mfsHgHor+DFvBRWcYsr1qw0G9tMlStHqiZmf5ICeOjJ8f4yPxBe1IZIBdjjqEqV9jJYOAlx8xHcc
okNaV/jn2GqIRR6D4hPjte+kKRJThPpBMvHbVw09yLh2uZD2emyu2VgKe44wq7Zwmp5Sh2E3CDKH
7SkyjFStpUJ0POnOget/PbmYv0RzH4nfv1zs8xd5qzkeUJkSD2Lw7WXhjRWuXZTyHlzSwQk/F6bT
4E5zzSCtzxeD6N1nopT9DZkKiGENzImMAg7YpJQpCdHGIN9on7LaF267HB45PQPY9nsVONGFAXuJ
SjuUkLl66p1qKVXZri9daZ5p8qA6aNzBl4iG46TIk69+wAXZsmeXmyfwtFqDtcZVhy6jWPc9vWJn
mcy1/fFGcI/zpX22hja+kzIgP5YXfJXVIKrNBxsd/+0rTzQiuLYCxOMFCCspNYM2gk69CLgR2npT
/1l4qG84GvHYovbpQn0uvoOJIl0211npoL6uAC8FC21q6Upi+7sEO41SetXLxXO1qWkuQwu/AxhB
idWlLAONXKQ9Q1Aqkkl4tILRAjKKr45NlC35YedgYyi8W3alAixFiaCcy4mGu3IdHxTXVebJ1j5h
+VLJENsa9Klfdx3EG/Lqk5r2Wuvu6ZChDVl3h4McXqISnXNO971Nq35fZyyZcKmq74URDL21Z77w
rVAo4tsMmdMn4HQPZQoUx619Lilss8k5urLWxrpObuXgd2alzmHZ22+z0ylbsaB2TKRscjwFem0X
k2yLiAHYQRo7w1/BFMiYTAZ4TZVTvnN40udq/uso//Ddgbm/LQ31sZInCLNCpgcFIaABJ6r1pDTp
asf8Wr1sb6q3+XaJxWY9S52sPEmnQPZEv9BgcmXxmzeSw/36FhkRvE8oe5xUuQW+PxGTTJVvPcjV
cdBnD8eg/bYr16+R0SCP7mHyYrsU3vL33EgKTe2JqcKSihv3l6ieIAyMEPTzYJete1Ly5x/b1wO5
/Hri82k7KH6HXNdWnSzuvwVRkfHJasKnKOniev6JdpqPZHPZSt+3pYfCv3T4TkDauqU3MnV3pWbA
+SIPQVoiNlUY6rsn+/3Qqb6fLxqP0QDlRzz3/I877pMFQFPXNkPa9Yld8cU9bduhORQR260ShhHB
brY3nvPxYfJMEixgKB4tbvBy6/hm/x7blPW8tZh+ITA6DCTWSJjZKAnXw+vMfS8k0dBesgR3Zfay
ud7/SEoC8XFa1jc01Ohz/rK6O6FUkiqiT+HX96V8EEgAkgd8uKzVA3fhChXHUXORX9GhtVNJ7P80
mF2vrn8ui4Nhf/v2fUuIYJmeJ8e3n7e6dB6RpfYb6t73Wav8zr9at+fQAki2fMYVRkeF1VGQPm/l
UROBK1nRSum9CBEn2vbbgRSeyYJncAT9fgnQHJxp0QKSgqe2rEnPrCGtF1EwlbEI9ibwkgNMo3UR
IT7WhO4b2u4oCtMUsqVTgQfvQx5EadX3IX9n9Ypthhl/DpZdOIkxFOsJl9NHrTQnMyT6hL6gRPa3
Ois4SgWUMZkuM4UA+jTGKxWHuJKB+zICX07v3JA/zMO43WlQZ5LUhSLAWATsnMeItKvwXa2wKxi3
IZDoFh299enH/IeiTtAa+MPfIA1JTZ9bcF7P3sdq/2R+NY/lvvQel/SOPxmT75HwI+IhGXDU8nGJ
YQbq4MW8zxJ04e/anXd8IQigaV3FsMyIe0MG7QymprRtjQ7xq6JZ9+PMTkXeG5szq1f1jlP5cp+O
96bjHUwlKS11pMl35oppaU2enfTven+zbr2aQX/zq3R69DgONRqjrJ77UHA34E03HIPD7MNu1hyF
aft7Sd/H+fb50g0ahnM4vYeA+CHG42QOPGYmwwl8GTPOsjW4bZs5x99ScjVTEnPNBxrHx33WRywA
7/xl5hpCPLrf5xl3MGqpFDBtf8vNZ339DdaaMIUelBvXzqEe5UI+7ayxtX/n00Xi0crWvcJPAnf1
cH5H63Je/x1qAL5Gx+huFo9KoEirQmR7v6zC5iie9qHlHrXLMXfO7lGZGqc2gDj+dyp9N7C/qzjG
U3QjfpVw5rS+8Fv4yN/M+qAhmut42GxXgkehnF9Opegpgd0L5UVc4Bysul6M+8WA7Owhc243zyOs
4DKWmi/ncj/SfzzEv4V4VvhgeubxIRza7sdduapHyXyxYryQHOPZObkzGL0X+AwZKggHSeTZPLrj
/D0UGUOORB0goSYaGsdZ0ILJrTrHlP7d6/DQQlDmtRG6Nljjw3P2wO1YU28gOutaGFDcPUrttPTm
LSXSfnGtaxVW2fzlgfjrqvSdX2v01PjafGok+ZMsX/Ry+11wow/VItu3Qnj2luQPuz1ovWdxqYf5
KJs9r170ONE4CzzQ3h37ZSGLJZ2BoSt4t/LyMskU6VJWfw9cIeK35EWDXJs02mp5QyCf9G6ScSIG
XYi5zt+bbas4CuM469tbqmZzX/tik80/l58gSUEltS2SSKPnBYynTgNG7xPGWqQL8vW3D85ODTPe
LIXR8qJyukHeH4lSmf03X2uNqMSmtdt25ZkqjC7d6BIWm5Y02wkuEVo2L42ISgkh+0g0q9CpSUcf
xf0DN0jN7bLpfZ0PXKjywPxVUj9dNn1C87/6ViOH2Jjzbae2aY1wz+T0mWviyztrjTBuolfXh2s3
bpqNWg2nlp5TYkBZBRMzLnady0ppI9+dAKjCbJUw2/rRnGfbZOFWK2o4mmibMI8vkftH3mzrKD0+
uvQsR/3ib738Ro8uNYWYRsr/TsMrtE3Fj01reL9iUq0TTdyYHbeWHiL94QbRcFPzHyXeEvFls1Y2
rd2ch9xZ5C4LXo+bzOWqeKpmqY2v1VZD1t5s353tMVJr1NLSihVVPKqJ3aYzVYzpBkdtbZ7KR806
42ys3V1Pz9TR+emwUwTb2zW6Cy0Sgs63OdNRbJkUS+l6lUpjOCIaH4uTZj8VaZ7ZGB3FkySCwe5u
+D57/3muqrz6ztYjrVTYt/KEUboj+Uv3hWR7tWuPK/6crHHcvx37xWrxYVEsaah8OeEmVufKOdfP
5eFrY/vwo+DndAd/GFB9F9XL0ePSgxlr6Zz+FDJJZYmvvQYKbGv9bPdwvZvFx7Y1E6E3TWDqkgYN
SY1xYt1LiCiLYCuC6wqIKq1MTXG9cT9mzObyBbxdm+JtfTdV6vA5+shXs/ODKq3i5Tp5KzWZpP1a
hlgX5PNcfyi/Hp+B2Bt985rlsYyxdPlV2+oqwVvMKkJJhSxvaB8Tlsw4W67S5a0UkLxmtJbGY6Ei
ptBeKCjTIPZlSiDlrk4brl12sIRZ30/jj9PllWiKPj0caJCUPgD8Zr3ibQCQXdp93179lJq59xG9
//pR/zwj8aAXa8RhuphK2EG1YSGmpwOK5faYjGQdy2sR1mJokePAHMHI/iLLPS1vGv0RRrzHY9a6
KLSUEylh50lr/VHLTvPmFlRTl6eQNBYv+bmQuYrE5JQe5u1RLSsVsirK5K+5BptU2uC8aZ4/Dutk
pf8ebTCOzyEc2zj+Zviwfm7AfgrZuuFkDK4gnRwrzAIGHtI7xd9SeDgrUv2XvfwpayxaKsRyZIpQ
D7weJ6X0C+Gx7b47Omew+/yUMZ0e2fv3FSmdjUxOtiKBTb/yk5TXyfPBtQ3tWLk9VVr5XHMpf1py
bVavSzvK0CSCgxJdiJt1BCOaHzesaP2Osuqi/bPJTIlnwdhN9r7v5tmK/1rPFp+vi+vyY2OSWMil
56EVsJaFg0UmmRyz+dvsrfbx87kOZQjvyDhh+WWroi7ErAADly3+WXHa3g81mhUb6azlFiBBQT/w
Pikn+VFvW+qYrx1w+5wtxUy1uoecvP/Qm8lU31CFMpeHkTSrNFcAT/VqpW79kNYVxj3UIXZvu9eq
mrG17JFk8VlqKRirCMQJcl3sSfqrWQ+KdDnmwlPrpSy+XizO+ZZybjaS42A/mIQL0ipLhWDn65ds
LWjg/IUa8WbfOpzcamulMcI+eTXOm3N/dzOPIddf6sJ9+ST5maaF9vRt/3Uohkt/ek7YaF/6gegq
M6QgLnZlzdeSihw+7haDB8VYPdHP7eelqrkceBoNic6VyfA7WeJN0YLubaRH2lf5q64Fxv3ydn39
WWnVe+CtbVNm2v0xk9qYjjr7wfcnLlKbpJiOvYPJIpEvksQ7BWXJneJj/MJO8MakM0Zu7UhSOc03
ZYc23y9UOKeluQ+WfWzfZVQ4wfpuX0+A+E2koM2TRIS01illcWILwbnOGZruJiaHlhTATi7ZvZYd
U9RO4HcMaNWT3RsctUXwFVrlXp4kb26a0+7kUY83/3jL4/Q5OmNn26ySrLP4p9PDgDBZzpujr1Ky
bq2zaXpINRxNSwliQSk56eE7UzPbkQd5bTkQa5Dci8nTupVrbTjlWT3t5EeAU3U7aSNrdC0VH851
ttnOT42ehf38KCV++U5H74ody8jx0ptSItUxWXVs/WFnwqMCKuD2zCX1W6lPX9Wh2BeRdzvOdU7l
9qx85ZNiI7nUQrkaNwUikTj/wtwzIMjVVFClx7aToJ7yJTNoUodKtx/uLdSkEhSJRdlA6RACT5Kk
iGWyt8Pg9NuwkwVV7Egh68v/bJPf9SdcDP6BmUrNaDIB2OSg8q3Xp/b00JGSXuVh1pV4A4Z0IlW7
/k/86FV7BsJGWdZPFo46+AjMuFfRlrFv1Iuzh8qQNkDEuCvyxq8GGKlFtfwJRI3KR185LYcKcvjS
rUi+bdU+HERd0N+qLdXHfIziqZTOTs3xGiaXLj4K2zSnWWMhO9XudtVs+FZmuA6btZJJHX0dj0Lo
req8Py2rxrucz+62WR9JYm6bNlDETQbTk3ZOzYXvw4tVTWPn/uwNgDOfyzBp5+rq3B9GpV5xldaK
1D4YnQ+TrjfZSZOKtwarq1l8LKao2FOYbFeKguUtRoNr7DreGvam19rFgK+aU/HktuiKBY+KpLPv
Lq7H18u354Y7utZ060MWYFL70D338pitB8RA7q58SvfR0t3DadytJyEv9hkC5kdr6GbX3Gf7LF6R
q/q+JRiJUwIm05UrqzzTh0ntOW80RVRBb3lnAq608qmck8bHufV9v88uLkoTWna0yMrp6jJfTez5
PLRqMOrUezRHe9ZIN2+NxPZNj9n4Wm/B5xggZqGv+O27u7VbTum4+/0cSqh3Sn/Vth+PcW2taFK7
7YOO6x9f6s38LRKTNP7HP4YOp+RVvM61NMZo6hY19HbsIKWpuj3ZNX+/7piePrbqVGXSFPMSlRyu
7ZjNqumD46mp+Fh8Jq54vlJdiGozrYvMECDNSlJJDoga0zE6smSb0Z6xQWOvu3p/l8pt+d2ylfjZ
Iw1IiVOKr+F6VOhXu6piHspOoK3WEjqRTLPTPy7O2Mthd9Sb9fjhnXVHfnurkX4MM/Q0Tbjuyz4R
s092LWG6PtOiJTelyXRL1OC0Rfh9XHgtERNIIQ7CN7E9K8D/UvuYorFWFpTolabyIuF9ZqMHWXbX
++R8K9ZxGyKWS+v8K08uFTlPNd9bpDkv5v4ttglTJP0BJxpNDP1bnp57mDSnV8uLGVLb3sQo5UM8
rcRvDWUr0pLthOS9ZthdjfEqPxUfiHMqjaxt6mOW6OLt/8pgnE4PybJ37pLymScrY4BQL6ezTohs
1AXdcjMUAfoJ74bY3t97LwWyKMmDNltyuss7em3ln5orb4aWsVFokLf5xJIrtNTXM5w5mI+5l8bH
9B5zgt1xbsXap56y7WA70Bq8ueKnpo2rE8vDuycLdm7NLx9rHxvuXZJndXnvZM/ETz36Sik+4ni9
/W7le9ts8xUyhzlW+DhZ0nlL99iaPdIBSKGy+sXOC2LmkO569Yvaujnusr+4GVfli1Ao2wySYfGc
QoH0Ns2f5+HDsjm2xP9WqWUIMf0YDzbNHev1mYagQNuVuzXSqYRdjQmdCM21Zm+Mhct6zyN5rK7S
/dBj+bk/hekgfyJDUvvNoiIeTux1UPNgMfD5D+dr5nRFY9Vbtta+IrpkMVg+nuzS+g0FmB6+jtlP
18X9pbTONqv0YPW53HifNp5PrK1lQozs+W6shEbb2xu9qHrLy9nlNhuJDjy7sJ5n9rWx/D7IkAxF
E7XuFv1kNZ494+PA5Fkoc3+wWet+hAGhgbIk5qTcC9EwvDk/F57jwQcPvAX8yEgb2HYIdV9HHns8
ylzn+xkT7+t0cGxtn/fPbtThRODILay+8jdVn6w/xNQ0MFmbAaXb9rWQDRHUWxIpp3Yp6XNtanfF
m/PHctapmN7xfckQVvqW5GO1nGGwThj3EjJ0b7QWVx2DfVpYJrFGGJnpekCYXsXI/2Tp38/cVayo
/SRR4+ZAazCZkaBZ/Ybf4UFZL03ryWpaMjJCXB7S3/u0ZnDhmjtsDjseFBEUa+VwE8P/vYVk+W0p
edP/f/9CZq1b4VxNLZr8bUi9szTWtAGwYxumm6dDf4eIm13eB3mD6kvXJQQLmMIB++yMsOS1nu6f
9RRYimH1pstWnTu72wc5xLg2WA9xUB0PPVq5Pu/O4v9d4V/5ijS6+KZIstnAssiqd5IhXS9bsutT
jTCaY6L8qp5YOSlbcxA6NB0+i81FHJEFAm+9gVz2sP89SfJ9n2QnP7kctyO5ypo6X7gTSsLDCDPs
8DsNDaaqZPYEP6LNqWfuh+fpYaw6347TrdV7Nm0Wz5kKufgV2+3hw4bi/DYZpatYMNvM7vKArao4
UWgskQoCw6yMxz6+NxWLQbEd72++RI0GgAzHcW3XsdLM4PcgpEKMKuzK0CjbjHHxSnCQKcOLrePs
yNHl7K3yYYd9VHsrJunJedfZ8Srm709T2mdlM3jP+rVwJpf2tTFZc616+0ggVcoujQIAGZR9ztPL
p0KVvjfUVyQNSqc5vq5R9jkc2rEX3JlDQ+XOLxldt2Fa54Bd3QLhW+ug7/fvm9Am4R9+FVBPglJW
eGcSTrNtXwJzZ/okx7SDSynRDSKpvJYTuermUhs+qqVo9s/pChVBnr+ZqgtocpYEdJcDhlPaaOfa
YS5aXd1YxMesTHrVnueP+V7Fkt4ykwHnKZ72phxm6yFU3fpy/WbhdWH8tJTE5rThYrPuckAXtUOb
adSVTageAdFOgSIVlzY8RcM9PJtpobeMxiRPh2exs28fPWR4Ew/6aIibJhvZyBbmMR2/zborkbjJ
8m1vb1dJrj93xo5/nsdOjSn6tRXMLo/x+cBK2pbTxf2iaIKKqYqJP0E2/gwZd3ochj24uK736l+h
r46DfHM/55kot/ys7Ylr3fLMAT2HxTfdXYZVaA7YLI8YfdNlj17kvmyvVjc8rzZrwCRN2QZs54ye
bp1/Jy3cHwIzO9zOe7W62QPOZCoWmoXk9G/+OrtBEpicO0S402zSibkee80R85tX6dRwBQSyn6sV
vb9o6e/X+2nVnmI1qGTJELtlO9VmPSmKrIvcLdOgV+jE70pj0uUry9WJVi4bBk5YrmVeXFwswCYT
c+s9UxMrzoMh5Zav7sZd+MzvRUudPPOEfzdJ4kpNucjg36yBQozlwfb8V46/q0iKiY7rbm7uF3FI
XG3GrxtLQfAgxin2CG9JtlMn5EUYHGGHxDMK8yN+Wih9bmcf5uSI8EmpzhdOJDsk3E0td70epy23
N5fZ4M2FTNpujpTJOX7S+ft5mqgNTbbdY+je2e3W9uO8ku5KBYj0eBXvxOSVOqcLxV/p2ujCfInj
QodaOeP7Q/P7Pg7btcvNbddmP6e1j9AvoU7+vp++gDU+R8T9ap0GPRLLct1d+6gSFYJgfB268/C4
H0yvC0VKNHeFVYfU+TVgaknh+RQYElzIjjMNu2a1vRjMcqyiX8GS7XfkTLnXqmlOnFDf5FgPavQ0
vvgmNbGG38SAGLyhbH6N8VAsFZsZ2WNay7dW0d2hQyzflK7UyjoozG6IKPldX6dLBnRIbGNq9fM3
j/zkcH714vocZUz6/kJWzuJCnyf0MarCd++N7ijbdYbNBkaNodMcsdKiEiMVlGmc+rsndH/J+EHG
dN1fBZHeIW+pCgflC5En8o0HcLNN9INA6SCqLpvHSaA0fjkk8sg6MsgOnPKJYpMD7cJc4veCpLvf
v5JKLzX/kHulNcQdmszoz0JAh0MSNwr75WLLDqK66h+G/8SkEFjf3P8kb+P+OnIPA9cn88JoHyZy
qQjMelbvivD0wnpetM7Jvg/EzHjcRjhryQfqqBVUirJuu5l7dxdqIRyNKUcKymoX2QPtv7Wcg4wd
esv+sl+RnFV6EyNzoRC0snOeCdK24k+0sp6RB6cBA+7/ToUpkv62HYzGgwLAncWtJGqRmSTX1vZN
NpbW3M2c7JASWTrJSmnhEY2Ws4ZQ/m1XKLunL0xcAhbkMdMIDTpxoQnecRzacXmTqzv9GeR+FDsz
Takom4eoNIlcg0jpG2VwRlmO+gT9O3U8fI3VssZ1nabfSTUb6+E3TBHUNPT++KzuWhZWLDi4YjZ/
zzeyItvMiitL0UsL3ZgZjiHk4dfu0Zy098OY7pXuNkAaXggN2NaFhJ1+R41DpuOQMbasFS3958zF
cz5esQ7u4eQxzeVqJkTK+vLpoZS+9q4n+t8Le6IssSfMfDqr0QljI9Z5owMvSqY2cVgL2uSuKLXz
3bLZ6FQcwrTPmA+skC0g23wyJjbr34tbfQxgLkb89aeUnj9symcKHPO0nJ9mvhdGsFZ3LDCezOjy
FPZy2KL5dFpprl0S8d9ZLo3VobKi9/1JLic6t/9KvZ/Wrh0+W7K7+M5Cyzee5r1pS1aQuHVSegq3
7twfNb9VfLSW7VOxjwPsXVncBfXhZ1UwNp23x5l/4TeOpXG1wmGc3nnn75fj0zGcSFxqv/6jFQ5h
FcEKVfUUn5SBfs2ndEyosvnFSOEHR+El1NnoJo6PY/ZPJzu0e56mlPlcd55tJ6fFS3bujFtxNdFI
Axo1933ns4/mhuj7v2G2BMT31UrrIfkdpgsNE77zuT+7ARwursIh/84or74etDehsEoUwc8V/go6
MfcUNkSJw1pVlMQvJdzzE5obTHN6O3vWvJaDwCPIg7slPWXvQefzHU85G9bT+WW1V28H6MIa02Fw
Bv9QLw6mYb19hE0Rc5VPdTthug1vDkRz+FthWjA8Y2dvAgpnyrGHpoCr3j7jHOF2w5Jev5h/ndKy
rnHl1vJkJW1o8I8N+PJ7gEcrmb2NQwd0w9DdpWJjF4XntTOPHo9XQ3LukPlsWKHLr/EgpDDmNIed
bizdbqG7bNoNZHss6d+mQyGZAynhIsTOCsjkBwWKH5b+xd8mKiKQC8GkZJjR8QxM0bXR1lDT2QbB
2IsChQGihKU+eowkDrtlRxFUHww/9t0htmaokyWXMXwYsudBgeWghBrbdorrNu7rl5v+ry3v4iW7
l/c8IQ7jkZWuzt4QhHjVjJnCMgSrx6nkubgjJw49FKPGW3gXx2xb+ctwBAXEyhdxA8JZ8dTCTZT8
PzeQ/M2flF/b/X+ADx/Bs5k8GmIyI5WC6rrKQmKPNHOuZPsPEOyRFN+/T7eSgCDZtNx7k/owfCh+
Z+Wb8OeHrxpQ2tM7DazT43Nl2PsZzN94uzsuMfqYy8I4OzWXl+WV1QWEZ12UEbUnV8IHlWGyKNHs
p00yfQ7kWz84tsS++3NffNwFAD7qW5fpep/OqUiIevkx8MUFWcDkeIN/w35+rZJ44/uzwC8Ik+d4
H/+XH8MCBd+KNbIK5G6/7Zj1cLS0JuT59tOtWrunJhIkalITJ9z2zJL9CQBy/IB51zzW8MwCCn8M
R3tOt6JtDTn9Y0GsQ39jkSYplQKqpcDpd5amozxADtWDugmSvvRSvxSwnyLE07T1zwAYZYf+KEOG
KqxIQlHxw2aUgLYZDs3vVIlFGAnV23M4huZ6Z+0MoH1L4Aa9fylqmJYvCnfhHJqJ4QV0RK2qHcps
BxXFvoz9yol7i+eDxYiPHxASn89uzdm/QCHtu0Sb4uBzKw5nv301bBmCwmPSq1Z6IVCMPAhsi5kH
XsUASl7DqJNza/lmlleglEOz+iWItc88Q380MU5p2gG/4WuspTM6ycmVwSQ8EfBIpXVunRbt0nNA
Wt96thPYrbAGATlS7C83j6WSj27gL63/0Qc9B/iuMVq3UfcCetEb3fqI3OT7c2t4A4Fw1V41LvUz
iBhb4KVh+4X6Qg9LSGlSTiTFeb5pmY3G4pZ5tX0xf4z3Gle1j9llWLJr0vsNHGZ8q8cGzzbAYc8R
8nfskqwMBou10fpzO9jVDcm5V+GIlDJ9mkq/JnBgir8HwAw3TGKp0aI6VU8nnKUIJ4EJm0ccPa9i
BZ2JEiaxbct21InwT2EQZvL6PoJSIcMlQmrizTqHSY+z4jk9ztNvhvLq0l64Zf8P5p3DbV3IU/yN
pX4571R5t9kSWBuKMvyUSVOAPa01WGoFCia0xozttriKP0HHIKMKnfocFcXgrPys/rJ9OkqBxRPS
oyN7y7TEb0JNf+BcTUOpDV/E/aeZF9no3w+7h+YrvyyeAr6dXwxzPC1xLnmQ3KfDw7tHNucUzb85
dZU+d/1pxYELNW7zTlKBA6Xzt/HAy8yNbD2WVZ7Ypaan2AsXYAGp2GYsnsAmQupqeZgsVD38pMj0
7dojCXk9ecLff11vBogeFnkRAJutnsb/MGinRTDSuN1g3pShaeTjTcjnMN9BlcSnEHLpN7D1azHf
SzX6DNSeCAevRaM4u9LF46Pxaucvgd5FpCxHXMQRqyYipIzphWVDJD8t3VW8jBhcY9XZhKynNSK6
T+ccWLeHrPrjjoT+ydjX6dJ9/SrA512oUnpn06zdzb4Ko2wekbo+cOshVMOfYpAJZRQ07YBLtIeL
FsL/OTTnb2CSaYrEFDdhesr0cE5KX5qtn9NKjxmRlK9WmXxnuMckLd2c2w2JujJJ0xVv70EVi24c
H6dRU6Wi2DQQpJo0LrTxCMykee4VbobaxdxM0twD4wKAImWwp+PZzfixeDV/BtRntddhJ5qhJEd7
ynHncmuT7e05uJqj0+mjlHifbaQV/dQAItZ0smmBRdLV8yo7XwryJKXLkkYk1wWLFibwtJIcvTu2
asZd/NSPPa05Rf5q0bEHk8VTtZuf/kUFJGC9lyQuX4soJI3L4st8mjXWqf5tiEfS4t13gu9GrEK6
ZS8glEovHBsFl93D4O3YPL+tumu185OXIEnSrpXLILdanZf6keGT8oIfSb1cr748AZx69Hr4bpIY
kgVk8aFh3WFyGPIAFUwvMwSyPLjGy+EpbzthVcCZgqcUYNG++2nffSn7E4WkDL6mtMcpmWSd4z8p
QzJrvz4lVau7mWSj1tcMh0MU+aD+bUl/iIRXFMLJw9ebLhZYVtTSKb1i7CdfX8FJKFW3s2x9nZKH
8MruOjebbiOKZnp3xtvIFFjffe2Sz1hEKzHEcHzVQ7ZLn4/nux8OS/9T17CrxVvtckNBg64+EOdZ
CpbNHSafNC/o89P5QCUCxlLMkPGhjp4fWbDnU+0ARo+1L0wAkWJXk77rGZ/5aSOZvXxD7lVFv761
/3XgijpXaWNXpw4aolYM+HQ3fFIxjM8imPv14eShBvTGdfYbLqsb2TmMsR+66RtwEfL79LV7LPbW
XQFKqBS7l3wMLGR//z+aQ+DBXwJxiqj+/zH9Xz8UMhP29uFhlTbeI+2CDxAiCgDkD2QnYbUi4Wcd
Oq5ZuxL6MOXkQHK8nj95nDE1sTh0D8RYYJqwEZz60qu3ryM+/zo5o2/GHmgj7qwrSZB/91Nvnb87
b8gEA1CWZNGuJoWb+G39aN+2z3JHutIGdVt6oyavYwNvMu3FLjcDeWUlWxxoBhCMlUygJHivsoJX
CiCFj29LOrecxpxz5eXPcgWT+f1aBhh/fS0P5Xp5b14cJgMqm14u7yGfld5SprfO6bHjA6aUPDig
eNIY2ujeu4/1q/jdIHuL/MWpNbqfd5X60Lqt4vNybBCLVTq6HupWY/5rPYUa09tjc6NcQLSruX0r
tsotFa6tgoEPVt2D5ISowNMP+nL4cShmKkyypiZIPi3rVSGHAD5Sgu/b+f3k8wxZ5sD29o8/NEDy
fTkqO25+b0jWp3LRbPvIWwgQwC2eWuqW3iR1Ma5bm0ZSMEMJjmv3NpTgRySUs48G6/E2f20Qlw04
reQnjArv1az6qZXgi5YjSwDyPqnd1taklXTAh31HlQRMvS//5nJ2URimP+/Fl22/JjUlK/LP4ZJK
uS3Rh3Gr3h01fxgB18sJ5yKt6V2SYSMYuoqC1y5uooN9VbxaPJZ6R4ivx/ooWQ7I2ynBI9ZKf5YQ
mZBToHf0A3+7AKGSNSRruinJHa6xv9zcgxGP75g/YsP4szqr2HhypF5GMkRHqQqnz1h+y+v1GQs5
Jmiwis5wye56+bIUGXG+2JqFi9X1BsnflmEiO/74OKrqryNBM4Yhw8CSnHZUk9mRHZmrEhY9eetV
rojVKBW+dWptm+WPxk2jjXmFbK/7txzkPyqji5E8w+Tnsfgca3d0jwaHLLZq2wEvzQeDJ81nstOz
cgTIPKbVVu2h1I7fFHu0zu3qgAB6/U6Kd/OFkpNJOuyIpR6TyWD8tOXAJB/Shm8kyD2iAMxqD0dK
9tgKhbNN8nenQrL72A6bEd4pXThjJ4D4PcaF0k317tymlijB1UdEtH9H0FNr0LYqtkzsdNER8kuJ
vdBgDYesf1Kzl4fv/zTPl0eFVAeBa6rJtMrodQr1Kpm2nenpKlTWJB0ZfqiiWojURUdeTFqlFvNd
xfP3p6s45KczEVfsxJF7F5X/SXPu/SwYnkafKrHsZzpT/mTTR+8qF/teBDRmNFH63Z8Bjsi6tDoY
z5u5/4g6syZVtSUI/yIjkEHglVmcZ3u/GLa2gIIok8Cvv9/yPNw4+/Rg22jDolZVZlbWXryHkg2P
dzFN+cXD6c24BO5v8bYEsy42Zf5u3a6Pxa10+oKrJ+57bXXadBdxcWtyH5IGFaiRW13kBNhgLJlv
KoKA+GUGuLIVcI/YIrnoOblDkg2ANLzn6RXk4pdjMBivQ/3Lo4g9QmlDH4/FDKcvziFSbXPx3uf7
UVhQughJh0A/sP3hz1dC5NjwboKOMf8lU5QGnJIvUTIWsai164olRAs1tDGfaJ4R4ZMIV04bAsnz
3BArwOadF7EZmG4saDBEKYMLGwflB/k18lSqhoqSSbJragOqGxgwUSWJKgQqjYguwNVhyEo8Iobm
JnhsWbs3MUWrcQ0r2TLbZVoSLQlC6Dax+thmW4O/wbDUi7gDRscPWCSNWMt6mq5BJ6GZJG7XCj0T
2m9xS2PI4uGXVqBtonNbdOsfXrxvBufQ4V74L7E7svcllKIM3BMFqQtP7AycT1D/0rzsorq1sfSw
sW/+JovUcEGDrROYVfcn2BRS838IRFYPJBo0yHKaxQ5XLIVEQQDkERUuTR5jYBf+ZAEQdwQF8ZkG
koizR7MwmbXJuZSEVF5se8wOIg2Cgw2lgF7eTQ3dhOKJC6gEpnfCl1i8UdMRWLSEpzvJCn/iCUKH
o4FGVNbwJ/4z+UOYM6x9E3jW8g8D2HilHtciiDEE+jz5MzHHtK6Lahp/Al5zluAqgMkFVTXvAtsv
LF7Ew0DtQT6paoF8CvSZP2vWikqS1Fyw04Jih124QC4Oycm7UPB3QPD375t4zmpGnXM2RMEhKpF0
XEzfexjMI0ZKnthM3yy9IZIWERPFd+X4rbB3pQHOxIRVmeWvet+dl/XI6DSBPQfg2zzHDIecTva5
cWSfRUCXaeFFOz7hstIaLZMVfRaCTUYUKhJEUh7GyH4/k/RthCpO/Kwe8+pnIFAWWLwGPT0yp3Uq
cfK/d0yxp2NoTFMzo9BYqgRgmTzh44g7hBuSIHKRxK3ukgpsfyLmFN9S6m/7fuYwNEieRZBBqt2i
trZfNx23Rro9CRcE6KNI2DXdVmbiSW+nPrYxscD8B1WejMkB/Qthg1A82uCMDrLv99TWRAdATqKY
an2O4jgiHkXjhNs5pTbiXq8IZJXlilhJRJtl0++O/dxDxHuCFlVW6OAyTD7s500EHjUiMr6AQd2a
vaG+8Mg3iiszzfWJCR4iUdJ9EW/fznL54r7mwJgbkH9eM4gvdmBiNjk6BxMBX5vB+1v9ikln/FD6
qQIhbyLvdd48Ln65CZkYyr6DLn3O49sBrZvRjMetxD9NiYIBwiUobKBd1FAwoKLcPlFWkw/g7PYr
ypv0gE0pnTgHk1LBaif3DSjyrJyhWgIprlFaAyk/aerhHsK4YoKKGVwaMJisg/+gHSO3hRVF7hSD
EAsmsqUKBQ1OXGWi0dotAR5LrfVe0cufBfh8TYHFgA3E3e796oE4rvie3GcsuQUZ4BpOEayE+jXi
Z+LnglcXFCR58FIkzZyuyQOgYhRqXsmdLbjYF1+R6kCZkvMjcRYaHhVc4YuEAEXwU4B9cUD/LgI6
vC6eW3CnuFTwDmgcB9lHliwy7iTsrSRMFyIyQcZ+Y5ZAzDmfnEDwciFOy31BPDGkhKLVTdkXxtFM
ZGUPW0N1hnccYITCaA9KkTBaDVzSTvZY8VN29onosr0fPh+7+EXPqVtpLnIxrv5nybVk185YefgX
zQVjn06YwsvXYgXQ0UxFeZqKHZgSOZry4XMc+niDTlF4uvBC4s5SWUJRwUqRFFvce2IvYNm4r/Pp
Im7V6vxc051Mzk9aJlv6HvrJoTNM41pSD4nyRpQ6kU3rsZMv44oEtnPkBIUfoUb8mOG8LoGYsLmi
rmX3JF8jNOMOSHc/z0gZxM2DtHh2ZHoNhtg8zDzdhTjubh6x1XRjTDBE5kj7/JPCEbMNoo/4TDsY
hrwr4dYZ8AFLN/St9KizDSCOXRCG6GEnrYUTo2mdqUc2dS1TOO2vG59wPXZil51qRacqj4ndtuQ6
OS2dS3Q7LpjyPRs1XuJVb0xZ6NxM2Llk6j6xu4qyutjBt2GIQKstP62JW2SyCuCRGLghbBHYLGjR
5LfFy9ORyV1BazYOMzt2g39iv0rYNplu5Lz+OCA0KV/ZLb3CHE8OevSZ8KjEz1DARydhA/3dxwTL
yXbLdjERm7DYilES04Jk5xE7NI2mjXUW3KTIwRHFW8WeyW37ociQn2s2eE+/vcfqkZ5UG+cuoXUc
zEQWJaJt/0Ve7nSC0Oo0fo9jSH12DEbnlvQPWOVUBGR6w8M7uXVElfdBtr4wV42bjbsjzaIvDjQ6
olabGywwDuKIKCUOz7qzzt2xO0YN2DC5GXYlYtmx1NCvNPz/TYfcQsyc7wCDMgquaMsEHfunIfJT
VwHF2uZKAQ8hf8l5ZxRxU7KYrD3k8DgoQdi0L49xzGzZjbbiO7YFXvr/QfxDvpjcp5VbfMN0FZYO
QXYhEkwyQe65KfgPeBKq4JsI7PkxYeYqmTE+Lkeztarw2TAjhasXey2igtxJdFdShOazePm5us6r
kKK0xsVVhZrBi5qqlE0WnSlLHvQXgK/mC+vF1TEhv28v86DQkUr1NcU7xB5da9AA5DcNsB9VnNsQ
SK1oJySko+trksGanIJoRp4Ue89DC+//m/gNnSD4MQJ0ZrjtOjodMm68YM4heKXPgF+s9xzDyXx5
idcI7laE49E4Bxe8I1LV8ft0cRhwisOgI3RweX5M94OZIjLZgVu3gKvmugm6Zqwxc5QJREy1+6Cb
BFkGfCPgq6xVGatTWwJCAFYmmNo1vPkbew9bA8kFXZ0xLkfsGVb5Zh8QX/Lfd7P4qmzYVJDyskfw
2W4nERuSiKOOmQGOnXgr/GFcKkrf9cm70IS1BtD5cvtE6iAj6p28t4MpximgbQtYzu8WLQsFkZwA
KUxUyFSsrCGmbFGif8htoN5ZgBT+NxXYI1v+x7vHgZhKKzsCvVGwJMEJv5uke1Y1N5TIHQew5t03
yYZFgV+vub3F+BqRG4GeuLqvHkW2wI1F7BvlBAJE/Nh8tjuRIOVMMIfVFJk25ezTv+8gXUSIaUYE
hIew30kc/EMfwGeASmA1xI9QHBr9PrdBZem+yNBEdp1gOUAM4c48EIkvIuTSaiDmsolstaPFUIQY
snHeCKFV5HGO6WPcI2ZwykRUYE2n3Q1JKETfJtAQfY/8hhjZLrIpchRusm95xOuLVI4UekX7+39v
qUVqgChAOBB9YxKZHt9ljvjITDgm2ldoDBFEBEQel5EbyxfjKEdeNyWVFFqO7IdTSkcGf5qYxIcn
AZOisUjFlUdVuIblvxObj/a4EMKF6+eKcDrCSZjsU5xbKSDVrv4MEH9iJN39X3SRkJltWEd0H8se
TuO0utOKidUohsaIIrDOZPC5gCYZxPZ1AX84WJwUaEttTgSRlfePR1UKao88BCgCt38+CHMY3LdT
N19kDjsObooCRNttaLenRuD9i90HM29gQrYiAQ5yuRngKYK0aAMZTYjZXBpQIupL8TRF7G3GBKtO
nvLhsPR22gPQu6UuFlth2QzXTl1lR69nfR2pNElYZrxiilokeVgRfNB3V+4DEpILC1R3wBxmz/48
eIzpFUm+TZnVyEOL8jgCW9ExHh1HYs3hjYY3JqM22JRkXH5QiL6cE1ECn1GIOq5SjT02YlJHg2VK
7CxxQUcLgIUj3ay92+/KBQ0oKDCYHY+S9fHbLjQGEedKYHC/sg4Qyn/obBV+YTh7NKBFIxsfdPwQ
GMAIHMNaZj9CHEKsLFyjsYbA5tuRR/KQq9TI7kjdD2704PIbEncPcwwIC8gPwC/w6Ka7j/QQXtZw
MRzDqFc450GOxuH9L17h1oXTXIujIQZ6TDp8+O1uwL7KjkuIAPq4tPEmhw4jpf8pgHwKmkm8uzTW
VC+m25OOEcRoJJoktcfHVd/TPFvjMVbsMkROEWYbtDFaNAKhkymFT6jgSklQ3BLihMZ64aFvDoIY
w2jc5uiIielQFC16yTwhG7+0aHYS20DTBYVL+3FP0yZyEAkeSnI62VPIDaGNJC/KXUMKXj22bQEs
IvPrVTdBj0JNoWF36CioMwbeiIwfV40X/dvBCEjgiSOrS7Mnry1aN5AF3H1GvjFvJOaN4inZEKtf
zMBDiYbRDF1+VlThHWes1L/nZnBI2bHB3ms/GXk5Xi0j1prbcf0J9OC2IBBkejRTUni3TopVrukr
BY273hurgm5XZN5HCpj1hJnlfnBiZIV9RGVzct/wFS+s9bzm8noiPxhuaH3dmJs7lJQZ6Ft9ynst
jrWOxFy6h7iBvp0spqrVNymr+xHkNAZPJbRE+vTlmBs6ZzgTdYEO4j7rxOlmatokneqbzq64y8iF
FjpE3kK5pFvdCDJWHHXDpZoi+s3OtKOdlv3CDB4gWL8Nm9kVYm2pznK6o70kd1ARXIyZOutW2pZm
s38fdqcGauQ5NxsugB0zI4rUH+nN75NVx7CeXRBizTEJXnbYWZswICpx9l0+fHPXcCMq4pDgRAK9
2+3IcndFuDvbc9t25607D915b8/n85/5nASb39nY9mbHN/Y8tIPVfjWZONcVXP+Vf9ePFUxWK8cJ
nKvNhyBwVk4YrAK+sfkWqmYVBJsbyMuKB21n5jmzvTOpLefq2I4deJ6XWTOHlrra3te2gwhjwrEn
hstB7za8Y8ALTI7/nJmz3yMrqe3gYV33k+sePvLKcTgWpg68rBAFrq4m72J1DcQvO3sOtJpcJ+Jt
YRYXHB3e6C5wGs8J9nw5EdLkq7Niu1vxHCzoxBerCbCKPbkFN+eWOMGGdzngUxDYtw0U0W3HKeHM
Er3ZR3cZVns7fvq0r5sA5gkcCvWjh3mymzk89bu93WL3RoZO0G38yrcJy5jUbTAIE1uA+N2VkDzg
Q0Szncjtxf9C1bgS0rmV0DluNlytDa/7sTjpNidg7wQc8xOAO+FeF57FfjwP6XGzOa6gywLHXrqW
JSCT+c+P+zO0Xffnp3VtUg93Op26ksOuR4Cfc2EtdnXy6pc15w27IhcRmcj8x3Wtn3LKr7sAz7Vj
/aRsxlPIDdU6WL7vW3jx/fw8Lf6RblQ8za3JtX08Oiz3y4oIzLSypqUzdVt3yhqzz4W145RvsDW8
nYxz9i9Cu+oPVHuhTZttemWgaKAl7mJ0brdKFTxP42Zr8HVx/RAJRLVMFldNYEYf/wix4Wmqz08k
nMDU/0HTvU8ORhrJ6I9JvoN773UrZ6cdAV0cuiFW6Nsuug1/YT1/BQLRCiqiI58G4MuwY7AG/4Yh
SCj9N2yfwXMue71bjh/I087NXjEwpcy2lCELeiAWauSWl+4icjrEYLllbOrjcPWYQiaJMkI60rhP
jZsy/aMBKbmUR9JBc7hVZtK4+7n/Sj8E+lRf0cnl06K+SHaEVQ9aye9JmhcgTqFxkb3HtlQ4Zkw9
Gzlashd+5gI6G+5PEA1nJcxgn2KGUo88Y0IVGmTLz9Rc9WHnQT/AKL2n5ruDYEKx70VL8lMmiD/n
7SqZUm8tKKGYBHBLdqdNPNdCSWZ+XNDrE4mOEeqsT419mFVTStwyzGRjp4/tg/nvTuo0YR7PcnAu
oHpJ8diOCXkAgLljSrQdP/wn818AEF5uiZJWwdiUBk+HLy41fBSkbSr+af+G+I0Ynk45g1iMsuop
HB+azKkJork1PMuy05wH0N4X/TwIcTuGSTEQaiIELhxo1FrDptQxVLcHcDX9OnYyfNH4tzW5giXs
SObXnhy5BYgaNBwJyxULEOwVMdSr0SbQXASYxnaO/gTo7UqmcUdONhQOMSQs2PzSXoxKC6EQXAUV
VYNS4J772pn0AIMM8rYOFRWSdRVqO94VqoNNJ3yMKy17f+gzQeqmbgf2rJgY24ft67vKWi79goFS
dmF4Cd6jyBwiOtot8zemQZ66gcyMJAxZHh5mtfVpbeoWXQ10mkxlX95tqVByGIZmfmJT7TSKOLuV
6ZYem9K6hOzd9HBzGE6BOsyinT4HvJlUeaitS9Wpc68f2g21mEiS/vF7KgP5kJVLTnstC7tZfPxT
a2eYTCabqnBVSE18bMiBxuj27zjSoJNzAKtUsibKLMpGsnfVNugSh42rsDHwtQ4ZVIboedHDeEN6
mHa7rSjm/4DzRgwBHLodZwvS6+6cqK+HKI5wA2QBMKnD1uHYhDMRXr7OE7rh44mcx0kvn6fTZkzl
9nTZMcBlNFdnmp6JYQNKXaujsWSvB0VlK4kjPtLQ7BpUQu8F3RejDtdhiiGmry1z2h9WScjh0wWg
P+eiIzffPGbyUr5Km3adHka8TzKnzXANCnYKCnx6TSfetJP3DmOHeKMidpS9gtMymmlgGZqj4oT3
Gj86piD5J2xdwdD/DFgvFD/RX3PfDg9Phkj8tlvRxneMr1LmjAqLvOrNu08tbrkZT8hmo59Ghx0r
cysm+QWb0h0NdRaK0Nx60/gzfdJd9EEyiMW2pX6s1+/9AFlH8YmQfS+AaESFkC5UYWCtMTJfcZsg
9Ja9ssFaxSVeDZmVZNOUBUCgF95o4PUMNY8o4v2o8zS4bhRpYX4ZKQ5krmZiAIEpHxld8Hh5Wu21
JPUg33CYkN+5NVjpFLVwscfa02jDoPiC96WCnY+2n5/49r6YyEJv0XawSpYjJqAWO9gHGTyUMovU
NXXJyu8d6bKNH3Sjz0n/MVd6vB3hbjP8/D4lV4XkrN2I6vH82ZbLzwJMkES994bnmMqHGoStwbST
xBW1CTd5g2+GV5Ejsjxk7IfGJZzsyHsp4Rt8/73MBzPKFr2z2qef9i5OM/3Tbx9B3TFz5PquCZIk
hI+gq/y8m3+ObeGVMNR0oJOwF56M00ntS4XD9ivSd2FZL9EK1vGWvXZd0Zoy/RwHUKsYnKQOSPcI
F9YIcbd3750cI3gM2kh/GydKXQPuADstYi/GNGSgzEVUvTcXRvU02m4jZyS6SnpKkd5Kr68fQOyH
Ns+ImTAbY1ZN9XLfdy6sU36CEqtbwMTP9t6vn/dtewdkp1RgrlEzPjXjD/azxL7euTOp70n//kyB
r42CgRycalfRvapzRomj5e4wd6vPxRj4UrMy7T4PX78KEzZ21YS4DrMfYQ9ysu9cQxT5g8AYevln
hcvGiTJ8pqoHXuzNvR171DQyxiFYICxxSzRzR/3iOS8lSA3PzMa8hP7yE3Au01FwCUHDfne4dRIU
lLl3Qk8qu0S8wbw6pL/xXl1ovn6Tps/1MHxvq/VIzEybGV5Li+au3pTXE7sj/HBh94DHU+QEIwOR
t/AJwzQXD1eqZ8w87xkjLUh81GO9eKNXWb4iT+tFhNfD+4Sb6LXHhOiEGgK2p/QQipgahb37bifJ
tijZqRlDvXgfFeDGz5QWtlBGcmJYHb59+ORNsTV67Xv7sf2ilOxowxvGmgwFvPV744hYYEnz2kpe
mIhDKnx69rwbzIka9BrnsnLf2+GeGhGYrigxKOoq93TpgAqxCdvjzpkwuhOTeyxT6GfVLahrhkhO
mxCH1cEObPTipmfpYmxOAaqAUMa1dPMMnoF0NDb6P3XBnvwK7ijutyOGGYhz7koYR5ycp7q4o2H5
WGOD2gLr1V3zW/49wtcm3TyVs+5Gu/LDrjJwuVJqgjMN7kOYVX8XgerInOwp6gEkBlXmxtLs0XkZ
nZNICXAq0vGgtRRUCVBdOUkRtwzmo2NgFspjDF0VNiLNSQFg8oCi+uWbKh/E3AbDuv+9IY9E/+rr
DyuJavWh58P6lI4B0wOwBzhn2MNHAMBLEX8ut1iY6WRGL1vZxRSNOr4NlPpG5camLXORGuG8+rk2
YDytE9OssB+lnolTnsxIQaaWuw89SAuvh71L3R4XOuPtmLtk994N6909HJGNTZqC0Wh1cRxk7vBf
prG90K0Ire2CA+cAvYo/mNVfRk4wKoSn2bs7yENypLud6CaNlrp0fH1IouaEni5FzNx5zSPko5L5
qe7cDWDUsT4TjlYtyJfuqMx6l8IWu+WXbwQDH3Qr9jA9pginCRRRynnkStPTFKUKFj7MtIE6Zywo
gieYveZzrafa6dbs37MXzCEim20Ob8rBcRtE3IlWmrIdcytOLRpKaATNfmXjGO09bUwTaQEZNNiN
jhUDvU7r/oqEE0+hlkwltlHl03GToqCJua5inniNU9LHp6ZWkBUMGeIoNNvYlQ4mo1CeGRDZV52f
gNfS9UHrDqnkm74cnclNmMfqoUjJ/sBeCiz52UlBoyMrNueDEwhee0cjpcpOsc43wGPFv2AjLIAp
z2C3UZrLmaUv9eWAZNMmHwM8GUWWPt5PcKO1PNpEsl3yJ3BdnIAG7mA+oLKoJo9ZG6zRAC/gDmM4
r783DmjBr+hQ/EWYX87bab3/uPF1NsutdNx4Qqk9RmECW20JY4zOzebPcST7r7FQYgvJ6X0cnUs3
Q/WTOjK5E3kdsydOmOWVXgtfuAUPd3p/Hc1iXpPdFbgZxtJRx9uRc6BNEpXIMPh4fyf0YELniKwe
9SA7PxqMaNEvoaxcepOXzBgOOvre7v5VSB1oYHXurA9IfEQalYNc3TV8r0OqS3P/GEc3+MZ0fFOs
f2SCPgpCmlcEpZmO4ZC8zL/TcoDcAXLyr4SxpGGBhobjv9STaaf/x1vitxOalh4+fg0By2BMJxi/
LVOs50CZqk8a4iDGRzwyso+xNyP//bjVFOmMm3iMSp1UU+bg+LRnh7cSBJWeeDrdCEv8nZNZhKdP
6WM86j4X1X1V43HKmd4U/I2MnIncp0c37MjhG2xfqo0BrfLXAgnVgCuMNwLtSvwC0jNnQnxYEFol
a/j7GfrRyiwCPafwOA4rizYHxCCU34MlhQATxn8Bs37jQTpNyPwbmiAkGCX7cfpT/D+3tS4YLEOw
/iE6A6Kj4AXZcVGmQaF6pNxfilYvkIgvOCPWtoEu/kf/sTuN3AvYuz//Sd3YLex0NkGoHN7g//zC
JyEOhKCE/h3B8AlIewIa7txOgPEQmmAFNCF5AwfgJnavO/YZcAvRTniH0ru789VNmjAzlWUwEesD
yyfr7k9eRAxlefe5VLM3tTdOpiAJL1Gn27sTfvzuIQ5c+rAtRE+pT8W34eb/NiaKHkOhCvKxBLXR
N5HI89cJWo1q0rKfPhUzawpiMpTnjQG4dae+FdWA9YgJPsOfFvz9LgAZjf4b5n/9e/4xK5IZAgxl
mwJ1/Bu6qfVDLsoEbhmr9JwEEQ4Ib0X6PjF2jDJXZTyu9sOY4UWCWgUlrOmfWLwIxHx1e5o+ZpE7
sH867zWBtN4Sx6KcCVv4UtqnaxW8fvV18he9GVZkmexSDrw9wgF4ZtdYFr90Oe9ISNjoMBV5oCZA
7owIbPeEC+T8QsaiqO9cRKgO9UswnIiGAW1Cd8AmWaWL/A9MDpEQ7df5v3JXz96rbtZu8tU2Pg6p
E05LognMqGYDJoghHl9ewPgt/qGVRtxA26iBkb0v09iC8gB52NsFbgZfZryvGQU1+/Db1+lBRyVP
v2lgUkij1p/GuyEj2gdTZvCu1Xn2+54wwm4CNahdpbW87tYgnNEhNgG5COa7u4qOOQYY/oyZGES6
9rbYQLuNDAFKIP1akmIZivxYO5M36cz5U3/himsIVoQDjJTFUB5RAsu5t97XKh3jR/mAc1wz9CTA
oAZxhCVkbcRS9ri/v8T9NU6/ivZThKWyZP5Tk10e3U3F8Nr4cMow3XyFp47VATH/ALJuNXqBCIsy
VmQhKKYJpgeMJ3jvOEQhrIpsALhdODCTPCM2FcJEQZ/JjHXIYguXT+bP+9oyr+YNqc2uO5AycJJj
+Tg0Nr308PLs35MdZBCn2G4tTyVQScPYcCZJYl2jUK30zU8NHXtQJav9gzc4/bZ/Q7SL/4x+ysXR
4bN14aePT6JEugjgQVp/qcEJktV9MkR4kAVRPHn0k1gC83BILDCHhTjBAj6nb1phNKhXZcyb9PLY
zwB4sW1HzAM1GvvtyNNuz9yvVTsvaWHx8MjENhLwA94bA0qZEsCFKmgQFXGqR1ZnBA8dAr3EGhw2
1B1GKwo9feiTmdacFTk0M7c7zT7xWkWHhjCB+xs5b22Rs0SxU9ImcqFaqdz7GU0jsqTMGD/3d8AH
9MgImXDJOMobtn95LHMH7EsPPSh5HAhbPPzRJX8oQBKGjgUR7B7yDTrtSJD+GcQwtDA3kqbR9PNj
bIdzbXa/af+SBML5FMT79wAHebtCWkA+/cEbD+8+9wVGQ4fQ+XFhb7wD6kFXQbvTpIPiKXewP5FQ
lUE2a7a+1ZaJwoRyu7+7QOdyB/zgxHf/fVBw9bj7TNR5Yq06Agq0jCOZNzk9RR+wXos1xIqAr0EZ
DH3arZpiS+vkbEjH+JGmE4Cy/ojjzYcOOkpy+g/P9flJ+7CyEV2A+3hrzJKaQQ6uxvYJ44f5E16D
c3kdzZ/kz7R6ghKIlhPhtAhNQ4lW4XEYPivGDdkZ5o+6x67U0whh7EtUTYZHPiQr7FjOEAkh/Zg6
jU9iLhC3bZZ4tE9grx5R+oGs7vp9NVfodaLWHTIp+x30y1+sQQ5DFfqaV/1mBMiYIjCdoPj8JZ81
mYnxL5vI68EWSaHHmPoNb5n3KK31a00v2wErGJmmOvrAp9BFhOuOTZqyB5u9alymTncSsWeb0qLi
nJ4/J9DTV7uAsII1fOPMMFipNHBLXMp0SPvi28t/SlToQJUPM4iGpqsn9JbFm6RH/Pk5tPiHpssE
XXosK8G9LSanHOhweDD30hbC2j2fhUSHloxNT1O7kE+DSO9QmDggGSh+FJeYw0P3oLyiT0MDKNjv
3PssmvWOxzP42YfHPjm0rekhsZd+Y/uJ7ftYDdpICSpSleVyOT24rjs/IyQVT901fu/r/r1C65Uu
BqWjPdej5xhDb/PvNNor5bnAvHM4RZ1EAZm7zHbptLPW/jBx0pdpKNNWD3OZtgxo92Qa8bugYCY8
kwoobDeVGY7ek5cZPhizc02nbxzrU7eZ4dcHj6nhvgXK1fv4AWNtLWIynTsjpmXYoxfkoANLqmHW
8XApZngQK3SmYmm0Fkd2ggZHC8At4Xah0XHV5wkIgeCDyJuVP+VPA0NDpIvbigy0T64Ai+6LjIFN
GNkQ7THoQSK4YzAdT0hDBc/eQBCJZ9I1Rigm9UBptIHTEVT45sncppcYjMqZzj2iJa9O9gRfb1gV
Dq1Egb+MHPPtxF3AKCFqO5Ad6FRmwTMg3cAAjGNSlyEkJTG43OliLRAJadx3+D2fN7F4s8Q+bBU8
bHiZ4FHhSoeTDZlx7ZZXZj8Oh2OzF1zzCCo4AaOneG7P7Tz7IXxS6jX4dtKMycexETTrWDCaNuUz
v0SWgSw+8ommUL3YHkQIhUjMIK3pPUS7VI4TwCZcY3IfT2AsfCu06FDdpQMozr/oSuFKZCYip4aj
khy+JiOw3tJ7DmdRg5+pRWlOjZ7ONeBnVBPnOrOTYgawzaMSXjbrZ0+Vb8b26FicQbqzH3pKUuA+
OnAjpLnjXhqn9ZTjqVX401GXjiYFIr0yeGkgJly/0WG4O3nFofwRvTKAAYYdZ0zjAEZ6gRQxxIrp
HyG4gnJ7XM2Qs19VXhF5vGkzBFDn9gHoAJ6uguSPSSw+b+DO9PCewYJ43y6af+a+XDJx4USoXKBb
hdn4cAOStYjVwkxRdkw8hxgbmo0p5KxuhbcBdsQ4WZCwMXrNes2q3YiKZXFal8xp3jyZI1bNmDNY
wfzS9TYrkdl+J6q1rejKqgVTPcZaG2yelAOshujyxl0N+hqj9z8MLee9+16emRMKLCB0cN1B5Ov5
Qj08Q30fT4BaWDhCc8Eu8lwxmAHh219yMf9axVP+HscYhkJy39e0Y++O6gAhADhBj2DmnF9BhJh6
wMyFal/MPw6mWc/1IGzmzUrZ19N8SexFFons84ogAdBC2bN5U3XHT0e5IYPIG1vH5KPCKtu+v+cq
u6xstchw0IkLeSU6T1B36nhWWb5t8BM/TRKPeKCMEZ0UM6FNpFhHT0fTX7trYUh6oL25qTsMNc/c
91hjNpa0fKEawHalnhbvPeuUVy5Y1uAZBYQXxX7Bgbgzar+e0ikEbwR6QHlbMq6ZfqHMMdNNhIPm
qXTjeCazsXQaJrozfpho4pmIlNp88ikDIKzn042wNIn8/rPTdIdDDZkORTLAO4l8RnVKhaMyJ76f
s0qlipmf4i+ugC0yUFaCk3j1uF5z2BiSvsYt388KZ9AtBgUw/jblcRpB8DzuQBt3PKdHInUs9aDD
9+YRlJ2HoO7bVFHpToJdCRU0vV+Zq5VTBH/8MB0sSWg4qBE5ijZ5dtaQ9l2MYWL7JfkniV7JN67k
UBXI/Qk0JLGkCVgIoEXDwwNs9O7g5ixr9uk5bdqp8ZxK/IiohFwFeX4dSB/fVHzyXL4dZEF9CuiU
FHpo2gDQt6KhV2yE20VsA329Udm9x20ylt6O8q9M+UmAesRNi8lLeMMRbp7GNtVmkuqkCOc0WzCQ
GI2hpqM1HZsiSEuMo/CIQvocYEOswYRAbaLrfwI0+InWTLSJPH4FtdP36azaD0HoKfjWBXQVk/qq
ac9betGCp1aeooV0wIxQkdwJ0U15q+NL/bFHWJdTAHcA/JPqNBni+kMyhekBnZmPVYb2bBMvoKRi
ZLMLzm5AU7Pw3hhg9BHN1Bc7OR2x7KjgwGip72TEq2oJX6Uuo5WC7dL7L5rBGGNDc+5nQvPU74bi
AQosAqMZRtfXGUU+5OJ0dMlIeoQ3HNuNSRmMMRCaJgbpTVmT6bz1o8vrH4NLILvMAIyANmc8Hcbx
TMeZAjnR4VbM1AnjBeER2P/YVtlbXmGs+M81URw8F/vIWxGSjpWZ1VRMlhJ9qWrqv9WFLk/KdDOk
DRGZXbEe0QASWf2QvGwRY1+Ay5ThimG6DPli2ib6HyqpNvhQIxK1/BiZFxo7Zax/whPKZLomIGZA
wu4XHI4YfF0mHr/NYT6NFzDjWQQ/hMEMywSnh8NDvdhj/yImI+UMne6uLSna3VPikNglYUfYj+by
yGegKz2eLwxsQfvpIDVxlpgQ1SPgFYaUnPwOMBOHTwI23eg4aleBZI41NjWCkoENENUGc2L7f0iW
GsNl0izTIzeMaVJGy5M6bp+/ZBOkHuQRuiq0h5R7vYlRrphKUdAO8x2Iwaud0GjS15yGBDnUX9js
s6fxCnjX06nIRsqDNCN+6JMA6+VPgCZGBsxULp9mlCdUQC9syEvqYbqNoQhpNRtty7DXfdQ0LVAK
wlmsTu5BQfEKbQJgQdpDOaD8K7zooK510D6vQ1Pu9e9xilyw8vWSUULW+26PIPqYqYR3MhGaDt1P
mOVh9mIUAXwikdLJ66V8YqocI+ipUNHKOhoJ+ond9fpgr/JSpkOdQuGYWfqDYlEkE47K8SRoChwX
sBaC7DgxEhKnHJqFWv/9Ww0C/U7m5pAFKyrJucdYXKleSgeuLKPUkUoicwOBuOOhK1YC60F9iZX1
MtwcL37mq79CpmTJLISSicghSMFdE8z0sN2eIjEyfnD3GTtetGJoOMvwNbtDTmO+B8Dd/vBe4LKL
mcys1TFDp1vI93Qem27FOlV32cjnpuAX2dhZuZT1HS1gs2bHJ24VVlYBT91+H/1H3snTUlxHP15G
3oDSvQ8VRYzVEV9jA8YXQzATr/zMmdMBcMBHNm0+siIZncJ8EWSE7Ngs04Z/kiuN9o0aorWU8n80
T/KEN3suQ2sSWywrwHv0HyRNtEDQsABcw1OpmFl17MgsOe5jdsRM8Doq6VVvzZkXAsEHr/caEmnt
+zCA+Cszj7XHTZA3vj5wWfst6lt6hKH8ukmjT4p6SooHA1rinJapnDrH7BfsamyczIUqyzGED73E
CvhmOU6Zf6atERZofUBNzBeqga71SDevRkaLpcWLFc88HZdGfnkOQ9zVQQ22C1fHDzsobQzkD7T/
1ZDSusP2FcurO+pwvCqxBUw9tiw2DlqB0FeU7CCZ23yPasRWi242I9tEaMi9N/DZDbqPz5bDPgRO
z8dBMTdKH5UgnLDSoYz2uW8565xgBd6ssbnl7o/5QJooyaRih2un1G8s9n5gRdSVdOCeWEquuCfy
AAUhVTNW459f0HcRZ3PvJSP9s0ChgFIYucgXZe+wwHO6w6EvFjh7x5qTyG4qe9zaTKeNISNoPWQr
Up0BbCNhkOU/hGa26UJjbu4z+2V/YrgzzxwgDsHrD7t6w+W1y4OMcUnu1Iful5dFIgoa2yG+RoPZ
Y8b9P47Oa0dtLQrDT2TJBbdbcMWmlxm4QTAz4IobLvD0+Rwpis5JMmDM9t5r/esv0+yvn44joPf8
9dffShIhC48nY7xyARhtyj9nG61k+87mSrwcYjgDCgrB60IApsuihh+OeXNPLvps8gUOhxqWJV2x
OY3pl7wWzFHiYkF/IHaUDonSRKo3t2e6bBFHQrWG6cGzCjf+RE+eaHTv42RqjK6G0ly7EILBfZlg
1aR7cjhQe77nZLqj0CcczZj4YsOCZ+fBD3UBk5S7x6Wi8Zjc6Nc4Wvi9JXK3dLrSocqORUvhDPmS
IRxCOrWM2+RL++JRN/jxx0zCpgdh1teHkvJAS0m0KFBYw+IBUUPJnFrSYZcMdlxj0eV8/i5fMe6O
fOhv9Y+nFQLwc7Dznw9syjnPWvzN6qG6ZcuvB7vdUR9/U4YPFNIiFPB2R3/JTt6dBQ4uLKqAmjnZ
a5z66Plw6CMVZ9xRTG0k3XJNI+/qi7vLHwCjDTgEwQggg0C2WZ+8sFHRpVp5u6vPcHXZd5oVr1Gb
VHgbficLjB/udxnTLPOoIr/6f7wz+v+lhvuDTHv5mqA1voTSn1pNKdOHM4GQ9A75T1VZYthtU0DT
38SDbAtgx+7F1XMHONjIWCNBctI75XtRnUriBC4urGemS2xJrfYH/qYwuT0BFxFCU+31O9QfYW54
xACD7UmIJWdjvxvq8Rw4w8D0hqeOI45JF8wcdizaK/K6KD3GzkI9kqDDsPGSO7SeHQIIxDqG1f4y
wITgoNgxdv9XuA1sheyDGcTbnGCpKdghXS8xSHQlvFx1amMLYHEs5f4DsE9Mpc2AzKYe776riL4b
TnE/5lJxleRog+hCHz5JmvM4ZSCtEInHt2TzpR8qxs/R/0J1kv9HZUkfl6se+0Rcunb0XDmTC6aA
mg3ESUAUN5OALIVGHPmEacHn7rYvZqfymMx3ZeL4zfCc2wf5W3MYy9IXwafOvNeSgpeWmFtAtwQC
W29HkBPJNm13Yz3p0GHI1Ut4Ggy6Ca2kS6e3gsGiHtn74Y+z7SP9gs+QQ/5QGT3DO2E7xA+Fi8H1
Al7HNv2lsaXzoi2fECEECeljD9dHTIEM+7BccmigYWDOjMr/E3CfeVFenSROFYbfmkF7/otwn0vF
9tBAfjGZ5eJX8ytPqBU2jf6LJ8Sad+WyhDmHFmR4pGc4Kvwi/xqudYtjQfPDHTAarwGpUE45HmHl
6jIE9OAf1wgxNNDZPKyLA1XYNm44jwAyIcRW7YtsXbRtW++Z5VflqmtDvbjHMrJ1FaVKiQcsaACL
/ulyiI3nXuMZDD6FHR1iKa5I9cT/IQIvtpcRVd7HfmvbFxYb0kLmSFP2gvafzofQ1q+pcRj2JHYf
dEfoQPRtfW2JNB0U4DXWnHQ9bAVI+IrTpFpAj5n8EGcuLtC2DwhM5mlNzHOAkUB0WQ/QqjnFoC88
A7nCKnoZ3czKbeDfMxZGpFPO9JVJSVXOZIk7/DD8fIvO2WILZgavjKgfwQvegDlKG9TlFjOq/xq0
cZ/d5cq1kWaFENtpsrqsIIUVPv9VhxwaS9OP03068aj+5e1kk3XYZw/JtWdUiLBLdJ+Q06N1ZU/m
w3cJ/wwaEYcY6IoL9EvP8raFnbwk521lIqeZpSshzFyyGJednRz78LVoPEJ/HYp7VJOYNY2tFnHi
OoJXdTv+d+Enh9ShXoCsm7mfBULHaVBvONPAL8RzV5ouK1o/T2PfYHdDkzMq0TMYTtbhf+gXJ3TT
MEVLNmT70b2YTKWgHxIapM85F2sjlCe+uk5UJNGcxIJvcirnDy6NQr0+jPGd+OvvqHHYmj9lIHoM
zPkr0juisUgHJFDx5GJFYRPjd4GCDOrhPxHO6w4cDipJw17FPO/aew95Lh5GCRRkLvmzg2glYlKH
0rZhIgiG14UwaBbl4LFHsTfMC7ZkmA+IApaTyUDmPYgs5Ctd8h/asYx3KhTTDPHIBVPdpyVeXDIa
G1pvuYC/QQujriYkqiSOoJAFBNDNhPNY3yFivdMDRJfi4yT1shV3DeAPfuFVOPyJjIEn1LjlRqxc
k6mdSK+Mxq5XPOGUPCj7YbFIOZAZ8+BjUi1yeQNkr1ApKzgyWBLEAs3vukAn4g5PQb8hIIR8xIeF
D/zAEAP7OySQ1Qae/0WnDneK46edvplOMjTqd2006z++8VwzKnhvgBXeCwMp0k0iQ22xyeZI7Q/E
cJ0n9w/EPeYivaUaCxXq1qLugnTiTDbQGy7mrBmrBOjXsCDId9jrAE7DdAJZAa+ygmmttmge5NwR
emRRSICySo7if4SfD6pABgrkR7TrlrayIEt6LlOlq1IgTZYXBBzUGW+IZ8ofwFyFLpl+AykfOiwO
jmn9p/uUSOaJ6ULuEBXEnHlUHjEmkT52vmfgAz33i5NcejjSAcwZFInzZA3jt/+BEwhnBw6PaEnA
mKJ5ZiedDH+C/wG/yH3tnGHvgyuZ9YQed4oOfZDQczTTF+NLvwhovnq6GLRmFAR7zp7XQqUI48dZ
URsSm/YTjC1Jpec31WcotwXcC9k6DWTva0ovGxMr+2ULC0pidlA2Tth9WVAht+fK5QtbwH+BMJ2r
TgBuqYP1/nXpWkhwcJl8PSgkd8miUUYaOzT105JKGaPB1FmGsxkqYZ7Ey9KEL9Fj+zta/woOZWUb
MHgVOHWH1Xtb3FHR6N+Te7F9rokrmvlIJWx366dMSwYL6+pFgbxe/krOTGxfJ/WUNsFAT13iE6ss
jXKn5Needk4/KWIAP0UYj2grchOX0Y8+sd43DfmYPKMya4sFM2HN+5gz5Xj51l1k0+ad+ujxXEj/
0yRfeFPGoGZTcG4ZGuISJE3DJysOmerJP0TQNah2IErjjZA6FOyk0C40jyMx3guAyMwCEWz+9G3Q
g2mnBst5Rf0ggLD+fkBPwehT6WtQ/jd9n/ZHolkaD72nESAAY9W8ltFWwPkhLLCvEv3qwmljg0vK
+ogJgkcbCiSkhHZoYsy10kP1Q3GUC2S3TDw6YtrbNiAxSVuKkh2v4LXZIz8Sd28785It8DQcSCey
n4fi9tlhAUq03qpdCVb6hdebc7EVzU7chlZhCkV61h+zH556JsMh1FnOsG16VX8qiOqb/Ov1U5H6
iMwQAWSoMq+aZteGkqU3XQmeroObAySQ2gXsPD18B1QXu3lfmQt3mOrG99uBlQMiVntGbPln5ecc
z/vLumJgiLD+s1VJ5vHrqzQHMItxYj5qmwc6+pGg/ieeHlqoMCTcQ83LpgfRdNIv4KScET1CJE+Z
9ztaaii4wWRvbigk0oCpPyjz8vWdLuW7gAlodiMWa1YAqzB8w6KOKhXq0mqi+yiRX8d4P5Gsag1i
bs5FR4pm6n1MCWR80i34KrXLKScMF1HYMPU4IvBL62d5OU/i39aDm8HIlEbrAcMa+legnPQ9Jzc+
I/sJs0DIWbQs6DBhsn0JIBwGeff4exY79S/OF7phM6R6IwadwJ1/Xetjdq1+oD4M01fQEnFlAdIi
eaDPt0UHktro9kXNdBS/hXmGQN0FkVMQcNPDZnhffPzuSoFa/Q7XyWXVfzM1rrCCgLGhivgFxdh7
hQxMajTigRA50tYgVJf2V8FdY0T/YTgbyNdJctnRXsv+Z46E4huInDKF+Upn66MGOsVa9+NEuC6s
32EJ2m+Me9pUPz/WRYhHH8d4ADmrpvBcEUsQFt98gx8UopZ4yiAW0LbAd0h2OiXJJrkld8MCfgLI
SFnAeEREybRZmDqMiAmWI0zsaz5AjZPVHz/svFxaQ3gqR9rEO4TOypl8NV+Z5DycdPXaUGY+7XyF
SIGiDteeLXYgygwnkd+x/6emcl8MJHqn+MFyTLeg51UQLxHY0pwZpwExxoMfADvx44PCpmsbIV9E
841QhBh1NOdX3eVul3y63kW4gXTb1OYdoR6vI4zZ5xICwn6yAjU5MVxjbVrcQplklBnc1CR4Ikpm
2bIVjh4+BOzt8RsEsiYdBX3pb/TxmP+DS4CVA2lf4sC8BHrljvHo68maa3u4qG6S3etzsaVkrwEr
Aw9gGDHMkAVALY5ghly6hYF7W664OEWPesUetqglPP2C0pMsvr7YqsBfzDg/00g49cAP4vcDoeM7
WX5ieiA6hcK6YX5vFa7cj5pK4WnJbCJ4nw9bQ142scsdeH6lFw+vRr7PFAJLuaiv2XOndTRh7kPc
UX3MymWzFgkxE+14cgD9qnZpv240H6pTj3+W6GESgBUlo4/0jBKlTHxGAVAm2u9RPAPbZMzoY1LA
ZAQmBp5V2koSXRWnFcj8qEAyOGY2bFIFrjgi+WZuUMA99iBDzztI0AcQxctZpH1jPz++YiwptaOL
DdFeOEBLutGKVgH3b1zCEI2OSHtx4HObrUJk1b7aSPM6kNw3NgTLxKncF4DI4bJQvpVVNVjQ29I4
xL8FhiR19SYjuuLtvkRW8jRbPXr7GTvNnzaDy02BASNe2OpQTxnbiUEHX4+i8iwOpEZ1hYfnthVv
aQkXGHz4qCR4K7xIYP0kVr6p/iKWOlz1d+mg7ui1GW8oMlAQgsoI043mD7f3X8G8VoXwMXvKhwoB
iSwFE+D1fs++CKs9wppt80xXbI+TXyJViZdLreKsjuFYDSLfzisW77VGuQ7Yq4c5DHUI5+OzHA+u
vpUUX6y7Zaw4H8FSmTTMdU4q7wKF3sE5HLALYSDz8VW0M5cfCGMvjD0s4yfjvJwLm/5bnxlr3WQf
yhc5PBNgSre7xQzFXfGQBsboBTqFAyFCj2YRxwvxD0pPTyC5x6sZ7Ib9tOscCSosxXbNn00MK2ms
BzSRtUr23B4/b2YqwFgw7VCI7zp49pDhaygYbBi4aUbYQgzzd7tAkhFVX0x8Gp7tyqdUukBk4/yl
Higl18SQi6tXoZvOuJR+bSS2vozusMxI6Y0yEGLGSUiwmPCNk2w9C3qw0d37FinEZq6zQ2w44IGG
aRvb8q9VffkGzpzlD0QXR/WqVFtQC0VxMiNIgTYeSwpCKoGBCpfeGaavYtVP3AgvAQ06/TUtUL5/
a2hD4B9RUrvsJyJx6ehFEBiiwIINKq1R4b/OjEjMY7vHthHEyesB0YET19TI5SJbqGsmXhNLGdxs
ru8jCHbUWuma0G9oprSWsg1OULqXrXwrz+IX0COdwptSGa0hpFBgRJDw5gbqNpyBbvF2oM56WjlW
kGiRYgcgnL6Mwhmy4ZaVBg+DGXex02F2rhIleDcuEpYxwxj8A9A86Nx4lW2ef+BoBTPxsxki4R8N
ZvTwhfPGFWOtcaphkvRrZbpd8y6lLd+aIN2B80Mf/6J1HNYgmC/37aY3TkTmTJh1rxKConyOJWEO
eprwWMJ/QBdFjYH1DjozbJ2mQKXaV0pvi32/N7Ym0WIH0IqYPukX1JgGhN6b4KgjbQos9LKVoMX7
VMWUmsWY/zyFBqh/uJnI8XmDAeAODtCZFZLMe5FUVJhrNg1FTPDZOCc3ZxJbP1oHZPEdbhoLjnFo
USw6nhdbPbAGgPYpM4u1eWTGza0Fc0uR5NlKugSUfWFKb0wnwkyRCcV2cYMF19Vdxt7vvXkH+qfr
oNBVCzd3qMk24PvE2afdKGDMMX+B/AbihIUdUJ8KE8jGPQ8AiXZFlJCD+jJKABTrWCd10yVUuBEY
wvS3m9GsiyHGnTKmzVNKD1gS3SbdsbyZwWnzZGNwiq0Q+Ufj/QbtfHtIkGAGf7PAaTjGY+X4unKa
NyE4Hngf3wacwOTc75iAw4K30OTHeCeE/Wb4gbWGkEeS8aGPb4Lu9lhlMuCUnGaubY4Jx8JiOCAb
VE8qROKOyn9jhuDo7Uhnx1/Zb4LxAYVnhEgYMdcuwz7Uao7qmgEGMA6bxJeE55vX7CoPJT3IbnbA
TmLe3IjiAEZ2J6pbsTL+AJ91ToVDDKFKxunn53VgMVkGCibou6Rq2C/mfYdUHL0EJrEDuwMbX1yf
6BHrBUhp/K2tmG1AZnAhA+icZTE/CGCuQYcHdrc0Z3Jxhf+qUfQCblZtaWPo9t43T4h+cSWqGW33
t8lNOeFVMsBiGSlPKfYe/PTFeaBn3zQ78OcLrwn+jFkEUykIf/AfXKrWjOPOpXldZmAZj5B7smPX
iFc6D3S6Mq0Xg1BahbpGd9ZZcEYkLLhKnDJ8IV3TykLe5KY+EElrPmgtyrAMZT/gW2yDpEEqunwb
Ad9mtZMOzM1jBwQ/xjGi8GCdZmXIfUnOwr4Ttgx1QWe0G3WRtuRZSuGY/j1AeOiqV3LlgsDzmere
e3+9K/siAV45s1fpVKgn/5fSysEwiEUHavRAwOt+0eKevkS4tKb5WpaeMI8W7xvZqdUqXfHqFOQI
Yzi9f6PU5vFpd+3EUxDT/sHFnF0WnvqCLt7MSVKzmz20NJ5y3a8CtBmUb7AR/QxTidmwSM6XAILW
XJkbDpMMbfv2Gg/BADU+bd3lRszOL/MEVuUCaP/3ObvqEVZ8yqEN8DeBrgL7Vjml1lWjV2NQus0O
rPkj5QWB19N4zYKJXDwLLZZ6yOG3gjb1FBCbUzf8YUuyB6KeCuunDV0Tfy0x4PpYAA5PlsmoLT2A
b+INCQzh5xeXsHXK+fR/3vproNBAHnfWoUTJrgJSvJmP8+YjU0IQ4MKv7/UWi50N3rpOepJM2Glc
EwuHcIHXqaQ9d+RZdsOPzYZPquDtRdVoyxyWnmHX8eElW+kx8ts86LCSVNxUP8nll3wJHtFJem7H
iXFHL35sL9Y40SCEhhMq20RMatBjugySBaYzbH9YDOCN9ZiypaQT/7HDV+c5p1IkhtwVfh83vo85
lD+eXxOMZocMyitdSHtsSPHsrgI/b7C4gC1lX8j5XkC4aA/Cjc2hYJr38/EM6npUD2pYLNXdfZLu
eZTxxGJSly9o/5Ah8rRivfR2C9luYyePTzwEkJ0vZK43OwkmO/T/P02fD/J3pa24ihjJVgvf0FJQ
NX4nwDo8INgwYSu8+pwgxWoHINarucoIonBNH1uwBCkoAwoXpxYI0c8eS0YdUIIvWfVUQH/g9R8q
bdVt992G+bIYMRtbA6SPErcCol63rS4oRSI2630UlMtqBC1woztw/vfMaqI144K+nXeZ17LMVEQ4
8rlYybfRK5xx/Uh4YDJhmD7kwKrypOsgLT5H0Ho41FE+btWiMYegLXqPVdZvuN8csgw8qvX41Icq
TvuwqpGQeOpW2CacZ1iX+/gbEz+IV1A8feH5H/ar56jeHFnTNH+K98Tsx7lw7lLGzUanLYdKOQYh
rlDeIWGCLLosA4Ts2Z229Hlnczs83Pbv8V60C77EERAm6hSrOfBzDv1pN3Zz3OwRYBCOTc+8lAAe
ZVkyyqOrAiRDc8R5jxf5AbEB8gIEHSwAFzL3ktMQ+CcNpcCEjLLi1eaxK/9s89JJIIzMpO3whTzH
1ihXeWTWwx6m2Xez1K6t+/irV9voiNQf20O8x+033MSv5Jv9dgqeti42ykjsKTjT7xg6nU0IjLJL
LQV3E256UI96UyYRJJbxPXPkXYf5kudtEuLMFgPlMD8T1lXlMgedBLQmoxfEhRirF586uirXdlUv
SZU+wVk3IGNZjDK4y+O2QdFX/jWr+oB9+S13BveDGwJZy0F709540rINtWupDZX6p2QtYN9CqBxT
ThFZqcOA9+0laJn0b7Wx4idBxUkoNFAQARX6sOM0PzHDasj0aXbMUKF1zy/bjnLVa33RiXWPeb0y
B0YwgpoEJkrTLwrP9ItrO8RWt2n2vdNWuAso9uSLITXmk3N4ZYIAT+mxJx2RP5jJ1luYGcE1ueIy
vYxs6nIYwHhObruAtUYTVCzozpQlLfziQ2wcNeUebSHj59bR/BLG+e2NjSSKuRX8sKSc08dfAAjh
tcBWYdw9QdsS4QsDj1xZyYBVqqWr7sd7UrGdFRYn2lTW6YDJJozECI+MioIbPwq08XanegVlHOYz
wjLF5aEc25YSq6h8Jv3I1Hh0nZTRql9ABvXeAMSheDApit2KEELkPKU9IhE29mgVYhWddf1EHTuL
VhLnGirOqUAv8DPxKzj5um1C7Czlq0QrU6RQKJ0XnjmcyepKxQAclOjtssaT34/PdnfBRAxEh/S+
yXr0y+l2D/uN2j1d8fBhgFk6BVO/w0OfvYvZW7Ve63qX/RqMLs5kt/PxuHbUz/DH4lnFC1ArQSv5
QJ3GqAHqNO6VEOsIDxGbww0tyDvyU8ZOmMKxaW2edOyzDLztp+Otfg1X27TKJsbSA/RL3lTLy3EI
e0TCaThBnHRvEj+9J4wLbe2PcYbdnp7gkRTXITjH8x59Fhlyqt7V/AlkP/7Bj35vSK2onE9hp1pY
KiuxB5+7g4/pSyRKEtx9Dhh1wRCN3b6zm/IQaXOpdZ6BtEWq2aPpMU6Gsryw6NA8J87Lr1yE18x3
In0lwZx+OTHepG/zu9yjY8jeQUwpbQTGsdwzm2j+qq1ZTBVwnWoq+nXQUkx7wHVIUh8MFGwk/nRp
8aZ+h4XsZKv8ce/pyoma40QtfBW+yIK/MHDQI6eTxrT3Je4uyimVyAFO9M+ct49EJ3n5MdL85kdk
voBPK6NUOK6di97vB2l3M7gtE42GmRINKnawYOe4kf4lhVf8Kbf87fKNq5I9vFC54AzBeYFbx+Zd
TV+4cRCgR80KBQ5UEK/EKMQ5Qz6KTJBRxAH2AJVuWdj1umOfZwaMVwD0ZNURYFSenjUXNMPHb9Nt
63MLkmc/dumKs6z2OHwnFHg8ipODBDKeAfgteJza1JZH7r3bw+yInfZAgnZzVm/xoXFgUkYxrk2z
Vh7vXbMoNsILXIbRUQnmkW0/pjeJF33uKY+gX2Zg8EGxjVBpzV+7dsnSq39VptyZ5zCszNamjBpp
ipRRZLQL0bp9ODpQEx+HNCC6d3ZkkHEKX74yrAMOA7te779uZfcLDviIAzVyhGXxdmtKUCPMs+UL
/iFcsZoKEpAQhc54M/Fw5jHkaITtyURo/ND8I5HgAW3Zmb5EhCr4mI1MTnGiFSum2nboDQL+HXaL
8oGHiFEvRIzeS35icGFOcAJOQegxhDX3YgvpaIrPAV92bGsIh3J6KogpnTNCLWjLSfxkCmYn7TLT
Fu2fQYHORjfAbo00V4D+w/yVgKgm0Nv1cweW9FyZ1JATTzPCccuo5uZXxQsSCYSGhRE8hLY5UGFb
jWYg3a6ip16NNr/sqbBHqzDHtqLSrOICpeEsgPldxYWx5lX5W9lvn7bOwARoGbhYB712C+SMFJ/k
n2MLfP8QycggbS1p2wIKNh3hmftVHHp4dU3Qk4zNaC+aRsaZAzk/sIbnfJaGGVbEsBoYAKri9PMl
MtFj3E7qaotVzIl7AbTWlf4Le9PXKimt103KNi/gTpJAE7Q0vwnnu+b6eKTwadlAn/g5TjxKEnI4
GOwU38mOPbLqfY4GQZjtH3XIrjewLxlrmcj0ao1dWX9s0bnvn2GsTS+k4YUajwDGCNgrWMUh+h6C
/HChsjVsDmkz6Ai+wzSeKpsjWglLDObB8HlURhnEjH0mw1MAch3w9bj9BxI+PIxsTLvZ1rBdHo4x
YH47q3GZwDaAnapdSjyYnBlGEbbJ2pignlpxVNAB4HKTbfjjOJpz8CC7gBSG6QOTB4flY1Qh38BD
XvFGAhTX9eOoFuShnf0OklhqwdeRPJUzlWgnxkb+6vWrggGEbwy7x5X+As+oEHPeQLywgKASWUVI
X0g1nODLV3m95GmY43LMMVC3mVcv+mvaTJNTvyWaTWDL3FZLKaz35UkN1YAvmaQTX+fuYkgH/Pxr
NnZ6fb7mqeQS+8ZMGzk87rGpJwyOQiKNQJWvrsaIlJpxpz78NiP7NnjMc8OW+DHRf7au3lXTu9ak
c709SZz9oFygphRgEmUWs0X8KOSpgrD6KKMogDrxI1NnoggkbAynZBUly0z/foUJ3uqMYmIAlClW
c3zZOX/NjaCmRarQTavjhJkSm4mKmoPLufUUXCf5WmMAGrwXk4MOEnPtr+2STxsW2xjnbTgxVJws
gcmYAKBdvnp535lXGaQgT3ft/IkRoL4rBnpy2HFsz591ZF4lBi3vqYJ00pI0j8zDQTg/44OgbLVi
beRuD9sRNcbksWjip9Nm8/cVxhSAO+4XP33mjI7s/OINpwDYT+eCmBqQaveERduuHmmg9fRaXu6K
j7/mMKGON53k+Z2w42x4XnJ2CMplBK9otAfPuD7ytayvn1DDPkGNxUzOGrXkaxeB5EJQ3HBIJJEb
97Sg85TxLCAH0ZRofRosYaYvmC8MIqiUeCYwz4aZHb4Lu9tL+VnVtmLP53VjeNGveaYca5wJWXww
JH9KGKlbTr86fPEq6vY9Z5xZWW/UP5Wjdzu98skWutiXmOLTfyMSIVk9/pI1nDBwyYbz/CQG2Kvw
LqQDo4YOy58Hcj9ARhV2VmapFwcuQsS3y44mhClykXIjkP9AZfJ8uOrDvrBKBhRB6fkDEe/T4uqv
/ujIUCav7UPePw23voBoEVwBUMu6WRAHtKy+9YnDSIjh6FGHPPRbr7KVefjcpWOFRwaZfKlnUqm9
XeHcmm4BLoYgl2xQmTHQmz1ChiNC+1j+fDA+z094RZTtPsfLCNCp9fr3Te3d+vv5doIBgA71kRaa
alihVNV3JpwQyq/Xtu0Pj3abccPrTa3+yvJcwCnignTFMhZi7RTS/P3x8yYk8TLjg08T/QCXPPms
4W7EqiOinEpJ6CTaGTAFHlZOCSgccbLhcFQblzWP0asVa3AsKTE4QRbGPjnWZ1rRwR4klvQpY1G+
NwNdKMUIfZgYj62u1b+OFWB3Iq0n0gLqUQmvAv3VC36xy95AdZnmnnFv0Px+HDZt6O6Hi/ld8Bya
zFuZsTP/hHE8uqPazzKo2FoTp01ONQKTaXSXV68juNKwQFOr/TQ++DsWgz5a9/9+WVpEs+1whEsT
v02DTnQ4wCS+bzoYpPsPl44te85yjE2jsQBr9aU8M+ZsqzjW0uAXwTML2csjqBLjZiAKOMO/cfg/
Jt9siJm15QxMrX3xIGLxq4ZavW3ZTex0E5EYd6g1V0Fv0R/aP9LxagMPGZ2m4tSNlTfVSLZ5zC8A
hrCVYF08Ro19QUy8SyGVYIwpbqVu+YLTSYBAtUhRFcA+9HGulS3wLhsRSA8P1YoXL+mQx4sMdz7J
J1hT/aMfMwob49EsfDmJT6KSPUB3SQWqbOAMyuc54G2UU4YQHYjDkSPCTYfsiO0Bg1ABRiEEDxDD
jeKpHtnMnrE2P1ApcE/CkI+Sze7BbBntMzeEWl9aTBkx4gXO/D9kZc2X48mMmG9KzXW7YERA3JEt
kzL5CuW59FOxeWbE6jzAKnHGsmAAEhlguP2dyE+8sS8h48PlBDtkIDkHz5g9llsgf+b8udTnqS+5
FVN5sorMu3IHr/vW5zaktGNGGldtRXwJ+zfshaLxVE7Dd4De48VoVnYfOaxtN80dNVrE9M6SC0Vq
sk9WZEHMn6vUNVZALa4yxyWaV4E2yKn9gUhD9R2iF3li6jEJJ49AL+9w5pHNKE+3bMNIXFXp4VOu
8+wMdsL8Bp1jJPk6ZkXx4vIIms+uGyyGIgquMwmlHf2bsJjImNDa75gGei9jTLQAOlZ7i0tUi4DA
LRA/un/MwxCLYavHL1gfeBoB8UNq5PKeRw6Dbb+HPViM7MgPbIzV5IcIJwig8lRgVwL++wVCRGkn
/uQEyfTfGlEHKJV37CNFKDG3A7OGOhGfmt8HLBM4mmxQmPjlFuNasAv0ZwgFoJ3idMwbZXxo9Hvb
nL2fzDTUZBSua2CnEi2SibfYyEblOs0zg5DJN08v5OCXYGOWyCwPd68ZuOk4ZCBjBRuXz6jOB6xk
DIFO0ESvD39DZGFC0fQYIHf1MWGiSJ8KqM4rvlfizliVV0A0/gD16XA1vtO1rltP0Se05E2c4Ru8
BfKCeYegzPbMZ5BI5ME/Dl+7jwME9hI9MJVPSWvhqCRVr4uFfssXHQnejnJvkAoqISIIiLhlfwDq
Qqr4gFLZzSpoJcrswQQvn/FmAr4n3XgDIIIOVygTKX0UYeBgnOHzXvlMgX7j8e5ayPe6O2QUoDOO
7c+xhFuBhWc840BootHNMatmOChFqAe/3qvHPttKi0vwOTJJYbO40mmxDnBVGxIfgatJXs/DJY8M
PFhfaKG4zg8lFotfl5OCO9/kxDbOxDY05vQBzTLfPoKLH3HU39hGPtvyiBYZ4yVIeG+LZ17ZgLav
0n20jZYs/etnNLqAs80sAFwQSJ48M0wl2rCcM5PZs3Ke9O1sETCJ7txufvExUZRwr3Cl5ObgKoA0
EuKVhKyjYqMfsTg+Jfgp/4GaBJeuO9lGfCUVq4DVHFlM8C9AjsYMrgSgrGOeU6J1mabdq9+RtBmP
/gTcOK6mwtiSYRf0UrB2uv7Y0phTXAAqZtrlaj4WY4QTcaKZw53Mmfdz50/lDSRKXiFwfK60F2JJ
wNLx3R+N92p1gqo+Lqr9JUwF+LS4iTnXj31/OHOCoiD6UXcJ8ycBZlh0YwIA48FBpu2OkYeqz0SE
Kozm8sucl1fVBYuBSNdYNQl0LUzWVbTp3Aq5KUMvr8auBfJnAGUMYBtWd7KtIVHU8w9PzR0bBu4T
0XQziUNhgeuSx7MQGP4rwNrJjt3R2QN7HLf39DXppAwIR5co1c9vYqAeP9f+vzNo4/DZ57kLT8Me
YwPCqX1anq4HHHd7fHsfu/rvwz4EjOMG4o08yPloJdKCowEPN3uR86T+4iBoE9zOZpHp5ARJMT1B
Ox95HRFSlV2lNtP9BYkmHnEqbgypSzuhfwlHYto4ANoqa95rDcbJbA5ZR3Zmqnq5ITLmqWR/eW7V
Kw4py9GG3+vn8bZeN0gKfjW3ZfqBl8tlW5aQf6oVhPwzjDuBkPFRG6wfdfJTlNGknIUxARP4vxsA
lUxIHiAtA3T843RM4UfF+jjbxF4OYe8FYa8zZAxQphwCIjrQkSAu0cjCdhosbOVAuslpyeF3sdnJ
7vDY6OlX37my6oGbD6TcyVOWmhyiAEBu8MGXGDmDzrDMRz5oYjOhOyIV9LL5hcNv4oL8Cif6TZkz
94XQjnxBZovgLTpyIdwId3FIHAD5UFSIeP+sAFJyB04ms0iojVdcKhFbZNv0sWSZD9dedPTBw/5m
3stEFObSkm0bWNL8JuNlKFzKrfe+VeyCyFkqeJ4v6szrfJzJdqjrfJ5GxFLKBvf4EvJXPv8QqST5
qCw+UHfgKEuZ++rCQlpyQiF+AsxhWq0Nay6cj9tRz7+cx8WHIQmZX78v3+IyAxzLgIWHzFOKO9Pp
KsLAY5NFi1fqASgkOfSdUXDPmYgL5QXbnHz2wkWFdpJEuqWAeaAxqjbQC5SQ9nOL0+sCJfYHjQbb
jgqWAORaq3vG4CrWwPXsETO8PejH1+iVAbHDW1JC8dUjelC6W3dtYhv6vzn4/FkCcPFa9A9QI6jg
8I5ycgwQG5A9J7ixzvjUVtCuMr2komDG9Z9FbpIgQxJYjaP7/E1NaCLnczJkgMiKtJmGxQ1VD7At
GHIDeXaTZUv+FxYILn3wARVIDoe6OZSQscgkTJGwSFtTOHbPmwkmu9BQ+RrjQByClorz62GsnRWk
AW3wir0eZFBldvbKstksij0TF1oa85c2zjk/BOCgZfpQP3Wp21Z2eX4Lz2/GSqbkV6kxu0x3rvHI
PcEMu/fp8gglnc8usmciW+iNxYemVmHgq1fhJyI05E8hHVo0ztVrNsTe5LV/4fGh8Yi/HQFhBuGS
wulya1Q/GryCW9ETpzsXCPDWvwZt+WAwlA0eH/vJXCQBIO5RL2TrOv1NSEf4uMisTPrCV3HrMSKD
PsEv/R9J57WkqraF4SeiiiDpVgHBnNON5TIgIiIZfPr9zd51uvZZq1c3MvOYY/yhcmKIlW+g8cWP
iNS39h9ROI8RU23cmEfiPEllCVVBOI7d1EbPowZOF7VexsXTUGaG5KTkmtpsnCeLKlO42hWjSFpm
/K5Jd/9Mynhv7FqcqNqzdsEE59NnM5eYEjBKSdXo2pcZO870bQdaH/+pp1iU48y4SO8ZP5PkIwPJ
4KSDiEPIDLwqMRwdAUbGIwwYdbl79qOvnxpzMJ4C6fBe6PiGA1np+U2yLN8IYruAlKUwoPYCb04i
NwowhQaue/UsP/Fz9ELZWRycf7KbqEO8gDjAmWqnkNWYPDG+7Fzi6UlbOZiN29YwvxWyjxRHVWqS
+ydFLhObELZXMhijL+68AOc43GLQyrhechFpFhAfrXwIbxMmnc20mUWf6TN6xCA0OmJoMAJaSP04
5+oMa5CtKz10yKZqXpGNMtkB9RJZ0y9ei/uwXXTd7lOdoq4ZQLtT4ptcz+Ji2JLjs0i89Pgcg5vy
10uU1ddYx0bQNQuVHszIbNGomEHXyXNKJBrIMKIZTUJHParqKv0Q+nc+fdGFJ2hXJk0D+CDHRxWf
Io75qyQrI7MFhYjMbpBrXgm4ROV29qOOQQ7nd3yZHrtL9duhUi04cjzL0n12lh+JfdVCNOsFlyus
gXJt45c8ygFS/FJr0UGBU9QD7ZDJTYWQyj725K0e3qNKWaloUoiIC9ZeQ6XcsIANhi9H0AdTuhrY
lu7nVezJ0iAlECBQ074rKSJ0hgfzXnzqeQzxKsEyd2g37U6SKQkUuV+1kpf9dhBJ3j88aw0yIQIT
1iYzIGLUZ9knQFe+5RHvhsgr/EdYi79hs+bAo12/O2MVXeMrd++O0h4qzcaaJUyr+Sn0Zr4ECMRM
X0eVHVF814FIcDMnDZj5QErKJeAZ+Cu15gFWVFoY64usIItEqtEFORSawxRHWMNRNA+5HZv1ZH0d
vQX0TqILSAg0PhcEigoWAlQU6aXGk4xZMeeHG4n9RMCPxCvi3cefSf2/56xDYb4idho+CvAUpGlg
U5x1qP1AgaG+QDslHUOkfYcEEFvp3wtG6goQiNp4kea+M++8V+5EpTy8kB2+EpDNenDe241LlV0D
BAbOlkUFHAjHy8xnWHlpcGsWhS9SRyG0VaJnsj2s5wEEUPzLQAAkmsuv/Ngy0QZiSZ1+mFSH1Iem
osdb8ZUnMyqjfDbv8qTY3MzpT54BIYHfhoAJXK5rZqCz6JCnTIF9WJ5s7tyhU76hR3MrHH+evCpt
528f8m1c8MGJISD39wJl5rWnbP6Nqd09J1BIs88GoT96m67i9QtzDicVlQO+6HzJWPN0RojGQTn9
4nH/RzfVWsFePRtzy0APRbyVRFUIPc3cZUuPrrSpFDRVuJlME8YnYdt8kvJh8BgEftfWxkwd8djf
kvGlSxhO5S2Y6xBeOTLLE//IHqSSwl7G1IuqNSNIbRrEZHuix5iXGul8+pZ/4lmcYN3Ls2CM3PF6
ODGzsJQDccA78d80HwGjiw/RgeClJFYmGunUAViHZhkfKMxwDyGhz6MJQZ7QK2k8vHsKMsLuBMCB
B66JDZkZzWGgmXsmBRO0tV2WDa/X0EA73EefjTg2gFCdgWKe4gMfjWoSuw1o/xQAHoB3/lMCBTJg
H17iA6Mu/HC2TBZt20673r+mHOj3bpOvehOeYyKKzMQQMtWiys6TCDEggnYQNTeo3hzJfN24RtmE
RTcg3l47LakMsx8eowPiT3BeDa+aA7cCLipPLFgAXKQEWZV4T9nZj2ZDpEJe5QAlKdlgeIMBOqFp
6xB3/k4g/XiJ5AiDkws4KXTu59LMNMckhuHnko+FVEFsDDSN9PfP5WY/4QMkwICct+g2sbXesKt/
Ds1HcuMBBLn2DqAZWYVbeEVuC9QMSPtsUa+AqkBjzgV4RJB1yWUKAF4XxEcQ+XADR/Gh26Q30RHm
4HmewKuD+JsDYSJxQMQVX0FJndpTh93Sh7cjNkOdCilpSlGzeiXoq6HXlp59F5Ehrb8AVWSH/iCL
7Mobbn3onKvcwTUHIMv5gHy7DtI2X7LGu/XvhD4Cmta0CB3M+FgsGK11cwO+w98JLYnruTsUN7C2
fyNXLBTwl9UkW0AX6dbpETAOF0VkuPBv2oaHZs6YRYd8xUDQU0L50XK6QENaOTvqd47TuzpJjh3e
Q6wKptl5L87xKyuZdaI76bqao/4Ai2qMF5cldk12CLoQacTkSmvpmuzjlSuZ3VjAL94RYfkfcxY0
o4F+CXRk+NGd0wTVOr7yrF/ks8N1ADP65v13go7EcUjn0jXcFhg62vY7VfPihhx8LqxyBJQzWXBh
+V0YxXpWkfy5EsTykix0Zn+9sqwRi424pRLP5faweI2bDZMGGi/tZjkwBYCd/k7CwtAUW4l5Zxtf
gu7tEa8ue2zkNOzsscvyjewI5gj6M72Xn/KRtYdmA5S4dgziLDpKbA7Z8Yn+w7o+ca63mB8NdHLS
MyZWyCKAA1PPaB0dfqdD6H507+oxJzt0LGj35Yr3bSDtn8Vpz5jRam5Kh+oGaIYIkqO9Hx+IH2lA
iwDFNjvSTfwOQW+3Nu+C5n7gN+WNvBG3jg26uavXuFwxIKxl7SJcy+ltZir7mzgwnfoEFJQXMSh8
AgfjKle5JblYpnE9khFse4lh4G6pb6Mrz+ANEFRnolc3yNv2Dok3dhH2kyP0aZKJIAsmCqEabNFi
Ac9M3vD8YoO1XfQ37uDGqDVc2U7VCROvvjAFbnzsH4W/4aC6cPnlyXyLrEhsuPmIxtUr1lV0bW6s
Xx1zQup981wW4gP/b0u0ScbcvdmwVkg2i8GnHcwLei+ZoCTHZOE6BfUNJoL0UL1s0WzYaZmlFdIl
IOwgw/d7xrCASbOCn85Fnl/JjuxezA3ettBcoVxAcZSooP8G6QpJB1iNkFsKeKvqRq+V5Y6epmPl
Yngme0YwyFTBIvtEv9QrCWwn8vMxGAgE6EGvOWS6aSjNrW6CZa8GNkEL2zhHRxh7nORs4XzxiQzO
U5uyR7Dq0SyAhy+rIohkGvGi39dUu7AjvHgQSmUsGfIJfJ95wnvQo8wG88LK1Hao0qKp4CSaIPV1
IKVkjytz2az4M/d840l0hMyEp18ITvmwDo0hXHYsp9mwdTNkbDVdkC5+n7VdTcR9lmwuUvWk/rmH
R44EsJS7ahzw1dNd4cDAeyBFRE0W9jzi2kwn9D6pUmvLsrdBuCVNPK7xbHooNtmUIsjHUq+GVkW5
DZH48+FTr/grP/mekfvVwG8+XZDZUB5Ie58P0fEzC48iI6EO80u4CMkJoPLXf1lHwKRmeDiTYH/i
cwJ18fLbMVF5k7Pu/gyPFyaPTOaDpEMKEx80aOkKI4DGgUpGfjjnhTlMuJPi+cW17C+thuPDRIG6
w+CnfQh4OMKTvyXPl1pBiFoENRtEY0gcpAwlRTXTh6QBahAJP34NJc3k7ZFpfH3Ipr199g2cFpGF
GnHkE0yUS9Lfs1r2X5D9SHWjmJoIkw2E6fkUAWAENoifTQDizFi8bU8+lDFbYm/xLlFYG5Sesc2l
oTbX5+nOtin/97DbIbfOJfmD/hMHJoCnkjDe9Pln6zk4o7O3fE7SxClG5wHAyRyNICy2N/FCe7g/
hMMcErwhe+2DzvjMiGTYNikB2wvkSm2A33dg5+GaSNryesVYSz20oKNeYAL0Y8MAXv51CkT8cPcl
34jG7UPSIe8RHDlI5JDyza2BSzIbiCiJ1fbB/1MkCEuArH1z2T7qh7m1Ftk0IldJj2CI07vqeBLW
+sWOyN0ic4XKvTTSl0AQM1vkcNPQ/X0HGaA0rlLU39GBJDmPyzrbHicw/cWGSg1/D09In3XGRPpR
cx4aixde65T+77D/EW2gjuuEf66h4BLgb8yepAPVvpmTiU+dL6jUT9B9Ju9/HVA/UjlIufVGBmv0
ZmAwAei2XND7xQDkC0X2CmmAUYoDENCLZAL6h9rR4L0R8vHf4OfJVIq96TzY3Nt+sAlWw8mv7yHm
iX+10v83j318+HxM4x2bRLujDjIE1uHvTVJX/SFOoUzlDomODkB+TCIMsZbPZ61ScJV7u1n/3UfS
+zfw0G114RqQ1lSw1U6nuHQMFiwp063ZV8VjST0OXjfNC/16Evqa17l5oHkA/i81+hT9ZNVOklWy
ygNCNT8P3gvx584FqKABtj5UUrtSURLbIIC/+PFb0txafhgXFFCoEQAGcNoALozzGdcj/GFE8fHt
xKvnIhyDeshWxi433BZDbyHnjczmwLgno6odVHdsRADuIhOCIfsLjpFPFsVO12yjGds9RE3CHO7T
R7al/ELe/jkTqoQPY/55IFp8zhw1dBFXel7Oc9alrR/SCUY2kKY0mA1vMG1AGKesW6ZjzxaqyYg2
xZSbFadgplKUKVztQZnqS8sX3Q3g3nmMH1APiNy4OsYTewp0vQm+o/dS3uNmAREC/aS0DBBOA5sA
aYB9mKo61C4YL2yGbI9omdiPdEP95U1WlprIhCIY8So1B7BDCwOtRTY+AmDyitTCHzSLrw/mstQ7
yA0S9FNgw1OaHfI5pGpAQqx4rajIqYhDk43eEfEAyqW/ugQE77q+kLF9cmgQQz8dsPq/C+UgxNX5
L6Ek0mig+dlC5T2aqZ980W1esIPrAa47dbjBZQJbAex0wg0RrKYEBGFPJ99BCz0XQU4kRrSm7KiX
RTeKX6TsqalpYr2zY5O15nN+F3ZiNncymxwb/JetG+0WrbhSDc+oW1E15S6QDqmwSVQh8VaoyX0F
tIe3/T9x3NXDtPQpNJUk6KGtUkOMhAwANU32d+Xy0Tds70V9IHVMJxu4Rk5ajLzg5VKDB3j8oRzj
kJGm+7lyEOnwFBK/HF88q1wROccV7fXK2SUTkbXaNH1y0NEZnW0xZp/Q41xEcJaULx5D9DE5ej4p
V+AxA4eAaUK1kSFGn4xovxVCNAVp9Ut74SrDz9o7jmsywLwumXwGjerd2R4SpnBf44MzfpjEfeKR
Ra6sK9MG0ZyYLDOHqsjE/A1WZoE2SN30prjci3TC3Fc9ocl8rpLdjRJGLoAYz/47ji0TMBDGrNya
fntJWxr6gxihB0SAghMKnxQTvmP6WXBjLP/LoZvdofaY2QyQc0EQAJIcgOeLXLq2VKuDWXjctWLY
9vKcejC3CxJbFC1fK2aw8h7lF23Hof0EERKzHKiPxUFCnZqUOM5u9A4BlAZgwqvyKRO0s8TdwX6g
g++01kGX1iAjeE0Z3KHuJpTOJED8DxEVsJo9Uk+ZHWS3+D3JZeiZqJ1K2w6BoQ2EChgEGa7TH7Lq
katoIyK/9vuQZXAHc1aJqENX/1JoSOd8qVT/knAs2/9MtB/Oszct7vrqlSQMQkxzqkW4jN9KKv2Z
qMzZOVa0u8b+l/YGpuwjuq7h7FmOrHadl5P07WmYlgPWwoGLOEbxKXpJWEnD6ZXnkSXkjbY/GElM
NSaEAVtPPCWV5nI1AvTAT8u6a39nYXY8F34GjLTdClJ7gX6vkxQo2DgvyOLA91jy0S2Jt7QlWUQK
tSjqY46iTM3vAsVgapEUZzMxI0GovymaBGi8xpbPwxGHkM4uLOwzQREFkiGCsK8V6vpw1tF3RtiJ
K3RHlLWiokt/M8o9U9BD5r0cPPDpqSypjneFT3QkirX11p6W1eUNSwtGmI3UZ7Z7WocEJPSfjB/S
SGFLOkfUyIXWq0ECnnT+FSaOLIFrHVeoelsD8AzA9NV2L8zjP+kYqVh8+1SAhuglV9lUS9gFY79s
twRpz+ZCiTsLhzKxVBygiWvkaCjMC3v7+uB3ybQmDpWhqkySBepJwBMgA/5W/7MBWeKyi6PqE20Z
j4rkjosmy5lAC/E/Zm/C+LFFUCp19IcswQaBqcG0oKJPdEi8mNGRzKDXCnpaVviJNom/xx9yJ8jv
fxcdx6sVxF8E9fg3UY39CiCCCY26VMHM4RZG0cJRE48dETBHKwfsnyH60AwvUJ5XkEQrlKq1cKl2
Y52gUxp9IVUrIDByYCXAKzgezGxHMRqpgKrwKVFYVwp91NqANMQF1pX9ttk+Z2z0OI1P0B6DmYkk
sFiGkPfhT1Cer0aodf7kKRUtnkt0STHfjH3RgfJi1mTL76W+JNSFOWhaPx9bYo4n1r8vQT4hGt42
nN9MUrhZEqFR64DxsMGwWP+SIiilfRFPPtoRSWHjPOe4+cxIFzFxKuQY6ESyfGP1N/tRcXvvzR9a
N3QusCb3a47jePuu/ikom1RDsB+IUily8EIhNIH6Sveef4iQWJ2HcxPlpsfxC4YQ1N4fpoPpzfB9
LsafFgo1sQvHqqjKc25aP2T0B/mFpPUf4KSCDecQaD+J/VmOqPGTLx9xuppQW85rwm6+JPqB7Dcf
UCAeBtAkf1hrsKyoTuDMt2FegNCZ8VeaH2/qHVAMUaoWksUgyfhNpLQbY0Vtlm9b0QotSvaWH6fe
0zEO2QTwQ0jIXQjcY1YETeELSB1mdcw6ejBG2pNUhVC5AILBXcSywZpNeEmicaqPXEqUdEw4EG/e
u+/uc9Eguck+gAwgKeoh3Hx2yaR3VQ/sQuqBAJsOQqglErgaIu33ewQfDi3hBzFNijS4deWTeJzw
KiMxF0L+GIEN+YI55i4CHPTyXOUikn+v6h2vzC5ABwNQIGAXK4o4m6uGPaSxNJOXYW4TVDW5k9Ov
FtLnXAFoz1PF3FEcPvUuxQG18FlaYuBwnAGkBmd7xgvyBQoFGQwMEXvXGKMYiwWPWPTjfeFt1XbM
3KTmymWQp1ecpBXiztOQYKNDNXdAXZj3o9GCN5yL2xTf57MYOXq1dzjPIfXilkosdniBPoL5iPZ6
NaCneTx4i9+DbmWDgfuBsNbfrzAITOFujTMcg8iko7KrYcCBKn4hJEh4Dt3CdKb5TDPcSFfw3/gW
H91xXQMsxIvy8c8VLT3P6Y5wYRwYcdBEfJvR54MYXF6YoaCH+BgG729Ws0fRRJ0KCm/EZkXPa8fw
xs5kHawD0m/0LAgE4kmgAUCaOA3LHb9MCwEHcY2NdbeFAM2gca3kNdHrufKh/7/eU6EeNhDj34E4
Q23boesAffJ7xoEzoXdgqEEJcahwDQ0X3MTtB3uK/oDfQrneFGgEUrOa7PNdrudMAkXAYVjETy4h
s/eq2ORCMgDyBXLl1pVWsx7yCxOGeA/1INoN5onOpmPpQHqCVUeXMhMYFD6ehvPSrAMxClQJjTFb
EIPMscLcYeQTOvKPBc7uxvKli+pHrXs9UwxOBLrrQE8+iVEevweXS8LN2Ofnnh/XXkKEBNsuBNgH
tsCPMWS8etSO5QM/YlzpPXo9XDDfXkC/LvqS1cQjeEedff3dj2/YBDAld5zZcsViYl+gG3/q0rqG
N0aUdrwvYvyNcUr8/e7TvQCl+Myq87iCsD2ecx8EHypu3FJIMZBGeFkDUG7MBXiUB27O9vJz4UHR
LW2HKHOvcCz+u6EwL5A3QvYb9N/1fRHLdke/iI0Cch75L1Lky3xnIJgEAo3kBmA0kVkwz25zLZlu
10ydlGKseO1ypz944efsA7giIfXbB67HW5WP/PHemUtrrh54CeXBquckNkRT+ZhP4Ykp+0D6Fr/M
Dv7oLk7nZwn1j6Fo0BtOSx+I5meXChkbPGdY25TwOcP46g7SqXzwE3Q37/a6tA+eSU7l7dH3rEm+
+d3BpTrP5cN5zaH1VIamMgLx1FxzumTQmAFXPf7Y4F4MDHnyolO83lo6AQ0FsiW3a5mJBLLc9Ilj
+E7vSmDDe5hLWpo/OkLb2RMROG59aAA/07FasFEwDGxj7IeGNSTTUHOBFJR42WaxDL4P9ZrvsN6h
Lb9uXjeUFggJ8X6bf3ZcIHPYfhIv0WAvO/nsYXoIe7PfilNxx6MwSAXLxNYBT7Ea/r0FGEQSG5Kw
z4FkJ1+5phIDq1dlmbEYy6GQZ2MjKCYJpwtq74wd38U60KCYsWsOTBVjzo/qTKlm/GUP1sHYDdCU
yaE9kPrqW8LeB9ke/tirlhYOQQ9KT+B+JrgCUefl45iJwAvLB//43JEEysWsI5RBDZKuk05xzw3F
hjvEQdbGuY7qKTTfbqAMv67WBZDWQlyv+fCI/JlE+osD3EWon6dzFwemh/ksfy2uWhTwrOKKuYAb
E6id3e9DQW25G0i7976fkyNtoJc5EP0hXncDef0+D/QTTy4NR72hPHQmuIJVCxSZnHToNPzsG99G
VFukXXbFxJoQRwdkANqC/ha6anKJdAHODcD7BQCzfrA04hE8R22a2bCp+jGBHufEqe0C0kSpDbcO
MZc5bQVsqA3P5JXohG5eCgAkvAVmSKiiMzozO/iIAySjTXEZ0JcYLZGEwoyTtqI4BCLyfRE/nAuR
rCdBf+tRwwHCZ5+M3M9yUopQgoYtXtuNQ6eZJ/3lM6nPWWC0nrBZ4gukJBnJpXSJmBYN0GtYfb01
g9n0XGYcrWRy8MY10gS8L7+YJ6zyBI3ClCkFsstBfYinxufRWz98zq6AS8eehpeH3mf94LfXVAix
eokZlKh0saKgTzGBSTtNsmsErAHGMNjOosOqYpAd0Ez75B5/5NFxgSzrUEPPoxMthBYJfLo1BzaV
yxm2kjowPHqJtFru8XCFaj/uBvAjqbuh7sjiYwvLXZ1F67KAf1R0K6Cf9AXwpr7I3ulLdMOMSSxR
uBswL2w1AJj9TUe1SQCPNS+14r58NG7gCweGE6Oo6kvcwDbpNSJ0xdU8kE4vwoKtsf4tP2QIfRqt
LCsb1/YSFCnCTB8f7UneDl3PoY2vT+8k32B4F0fmFrL0TBoagOwaMreZT79ImmdfMmYqVlcAiJf2
5QN7A/AzE68DbDB47mx8kshDgu5D3qv1MC9suXR15Ecoq4tWI1PG93HHouW8ggVleZ0qCN+gkO90
GM9+3a+OmyqzvVnETFRSN6w7w0dk8wxYf4E7NpVY28UBI0F8NApgm7Oii56rwWWYq5sEUUbSk8JW
GRGeAVnLSkJi2+mxVyoulrB0aMjPLOgU+ZZgBvpcJCTZmEHWDEWr30xeaFP7pKI/wgLEvfMzIx1G
FQaOApnQp2ePyTMuoUSG00aIEPVuaFNBn/7aY1zg+dKXvNovEYKy9AZSZlzAdMTQ+y8toMUvgIcp
6d+hAquz8ngF/osraYQS5rxBVclYoo9OGrcC6oYAGYJsCM4PWLsmernUgMIVj7XB9w4YPpK+FUoj
KarrAsHPFG5XNL1OguaoRmPr1mtGGrI/1ELgHmB1XPvnL8CnPURUuADZVkWzG04TzugS6RkCsH4B
r4nM/7LnFOwJZ4+paL+HibYqqUvBokVnLnMYlp9MZsZBEg1wbgnOMhdt1dSA10j4GWZyb/iW+3o0
z6AekIfxfvDMsOd40m+QE1oZmh/O2u4Hfw4egfKd7Ugp5GuPCf3Gz/CmAG/g2APj74T9iP+17L3U
evjRp8dodAuCBCxNKsxPesjHj7vSsW4YnyCXFcMtB36pBbyDzfznjvkJeq/hpxcAz8r/mZ0jfyYd
DAiFfJeb4d8M/kzzEaXiTmtFpEuWMny1WjhJPwsu3BsjWvAw7ESaF95CXgfbAW671pexEIZce3a+
JacBAEFHX5VQf1Grw0Aa1UwSZKhxpg6JdSG6hwSVhGwwYus4FPfDcEQGDlA367vAeljoN9AfP5QY
tIB/MYWNHRnbzxjeah8p8jsW1T2u3RAjqZ0juHj23+SfLYcBD3FHDW8tRHwuk8eX5VUm6HaCLNFd
/F6aeorZ520BV7x//3rpFnY31E3mc8fUYD284DQSQgiGOpOFiXkGFnHMpAAmSWrie3PvUQQ4wvXv
YSrTW0TtCJIKwAa8zEpHrpeR5L9LOJh8BJqTgksFFyUf1BjNqoC2PRXVLrheSLpQZoUsCYWeGjyG
Wzi2Uk12GZ3ozojSRPQRWbtozak33gVKcsph8MJ8bgBWnl/k8U3qab2h0q0aLASe3hmuMDqmuvD8
jWjcnm/zIJxy6Ije8b1vSb1vmH3vMY6n9Rp9PzY96MVsuxiFd3+rCBGzmtm6snDBpmG289kbuMVT
om6CFt1IOn7w6Q1D7ONfB6goe3bOCU7j3+quan3M5JlAnzWaFlt7RT/zuy9pHDFDCkTSHAbnvDBn
X2VQa75hunLP6TGufAGFPloLhkvXR13qqYpnHVVphYrgt/bwr0FLIKKKJsFDWenZ8AmxC/sbaWwr
EHBq9JMahH2cdk/PFM2UUyLBquCOxpzOfGgnOo7HdN4Rwhes1CdypXf4x0wqcB6gO5dB01tDU9VS
/5MGkDnNN8aAzlPAq6flvx+k6rvOzEPTFA/j8RNpUZSeFGBZA/5NETvRKYz8eqNumzuqkYgZVqhj
bYs7Lxp2IwQTP6Sq7SNCpM+Wi7HgSb3AZvkG95TJGep8v5IWujrJHjEXvI16gQ7MZ70oeHITAOfk
QlqHtgWIV6hIcVESBM54dUZswTl37mtDpSafy/cMEb1TM42Ruu1/Fygk0C2wsMGCmG6zZX6XqCT2
jny++Q/iPtCMa4La7PG7eJOz3ioFdRxsalCcX3X30tdW6NwVmDtPDJDBZ6c9C3EKdlBKZHRHhqIN
gDEopwZIJl/BHeNiYQZKMXb8m7RBvda+wanc6OCPEQdENXPNRghR1OlmUKjTLZp9+8bgojGQ9j+H
OhKrWUlJ1ziJuBD22XlGKrWtLeRqiW3DGAHBLQa9BXu6DvULoU5tjF4Dzj0YHmO58e+zTmfVicn4
hWPZ77YoTC3rf+yBjHWojDlX9RnTkuXXO756QfrdFjDbcIhCMzH02aC6VvyViaT8o1D5DxNgrnUE
r4LRnUb+D+c3cM3jeIuWJZuCMYpRU2SBpJOi10/A7QETXVc/aOBuCwYOZBsIpAWnmorF1N/WhHB8
dGXu181NULzDfrm3FkJeUR/EqgcNmjGjGafspDk11+gNxmAiESPYwDm5BW4UkRutSqiJAOXQ1ca0
ShDdcQaRKUD3SanGI21CZh9E0jFfG8F7V02qgBwoVwcOSkWkx+ah5BfoIJ0H8VZtllKP2xy/951X
mSDI8sgn0vcAOwCwu716SkGsMTn3ZqbiliP7RMUUtSCfraYFMwVjjwEmXrMpvUzUwNrAk/e+c97w
u45OBSIdLJmP37RDcdiwY2KT9bcjsGmwI37aCXqh6Iu8qvvn6yKRQa0VBys280TxJByTsf05UpU1
k4Dl/T1jQeg8NR8tRbbFvJy963vVDqH6hXeM0Jmb7Bo1ShPTcMRkb5gKiEoCixNimG5xh+QAwONS
bto/KQYlJvoWoqVfxBdmMohCwLL98xBP0aC9NUPrcsCNGfwXbolUk4YEy4NynrNI7+91jRv5MaV+
eUq3KRoOQlGIMwF0JbAX8NwD2hfBglC2krnsseyH6ddrb+KMEFsijhoeFqSeTA591Lv1bslU+af/
67bdiWNxJe/eSFhG7pOCcszIzuIZ6ywETnNBKLX9V0wRHdHG6fZLKld6O6QIuWKayJlD73iiOpmO
qP0EoGJmzA0IqJTVpt95u7e9aFSgXf4Pvf95NOUfWZt4iiBHTn3/VjQD7V/pdwuVYiCICOJjUX9f
6b48L66gmZgP2F3O4jtGkENg4xt5AnHmucR0wCc3odQOce+zc98POBUVvJ4Rt14q99F5xB2JgNwC
cXT8fRH7jfB86lcIHNvjnsIFNnWa4zkaSsBsoI5yzBogI10i3hdXQiRvVJ/D7NtjuCHRo5EmZhN8
MeXjf7KhuiAYOWMon/pG41dbe1/OK9A2096RfwT8uuUAwUXE7ZG59BsBLO0nBOGn77Gk9LUqN8pE
J7WnTOt1LCDX/W6XB3WA+IC9gmsM+7PtE5chYvqWBtEyuaNwMk60EQgDHeMh6qGsxV+fyHxv7BKA
bHOM8uJxSQlE3FW4E6acnYjFvsbvf9yrkLf5S5dIy7/Evsm9W8TKlNSIpvdPoQVOttqFC7ximnoN
dad4VJqEsE3bRxeSA4be2BM9EAMQ9MtYqZcOkUBCYA1S799PBv7eZ/N///vI24izdGRuu3oabV8F
3iWesfgNeaEOabsBftvPfxKkEZDiTrElm9VDRYvyczVQlsqJAP0zZj6ryKnX06JyREDjtL5xNP10
CIT2iXoyL0apTcIqOLpTd6Aeol3eM20Ed4+Qijtt1B0Ic/Dr+4F3FysmcoPQRebViJxzQMqK7YVU
J6I53awYRCNic2r99UN29F2Hvnfh/NifjbEyI7ZDUbU6EjYSiXGDHWYjeMPcA8a/xxHUEHxhJ18Z
89dV3VaHdNORR3wjBV7OMsFFgluMXJoi7Gww4cD8ofYsbnbI3MGQaQsX1RXnd0RwPQdlDrLVXCYb
9UC5uLiRaUWf55+OM7rwWAIW6yL7x7F7wqbgz4UiHBXSOB/Fix6s3FM+RIgSChvIsxLNtn44l/fJ
4oxSTND+ed8hbicFVOYFxhTMkEUxksl5MXx1TznY1QIJHhXKBYLrCDAC9GFyBLv3J8KtNp5yL99D
SmRMIhKc0tIkacsFbA5FzgTzxY7J9Le8EOQ/mjHw1a88BxTy30sD86wWZ5Lj5KrQBhnwngZeURLy
O66NBgshEJKOWJ3h0dQKRDANBd4ciQR6eDsfcDK6K4vPoSGHMqcUP8VOGPI4KgQgOjXSsqJLfgg7
Ayzcyhudknkz0Xdwk5QtEHW6H3TuCz8HlOjfM/Km6cGccsfOmVWEnL45lVBq7TaUWas1sAgylmSs
vg+C1zggWxsNJEIbUtXfB6RUVg8XeOxZFjY4HxLD35V2SYP3GPlsIZQjqGxYrwDO0B55Oia9Aoxk
I67vTnJgm8ESk3wsiViv3vb+fWOvKycHY9l1g5DAC2bfOJlTWM1J9FlkhFgbiHDvyi0mm5Noh/4C
cpx2gAkc1KnXEoFXFaoSXLo+Y7gI2WNPZB6OTxeaQwfJDyrTgNQ5fZUuOiYDiEXGRSLWvEP3B5qw
io/AAHpkE4efJR0pj3MEVyQf+zqLe0RDuDuAgJODB73T06cEKIsytbjoUtqfmpPogdYfLqtvt3UN
Lwuaeb1VFvA/HFbUkDrgQIUS2iEgSR7bfY5bLiTE0IifQw3d2kCKH7yGfa/xxojmho9rFUL84CqH
6+ZPj3Bv47QFPWMMEpAxBEhp+djUMVpKJqC6zGZuPcaghrsG4QiwPjFUBVJgrFVz4x+rEIMpoHKw
NgRS32vGzf5LleHQG8YyMbvwQjbKMXh2dsBlb9zOoPrgIwJDCYnb5x/bA6wxDlLQMNbUO07JWth4
wQR4IccvlHZ/d8v7TdFsGAOJio7nA3jRNbTDZEHaCUwvamWZm83hfLa4SeVDHJrtjvIFW53wUQQp
SoNYNqk60LJ+eMCYiIgALcY98dKuuOGBnB0zBdgvflR4wWbrCBWq5t/z9F7WJv6xgtHC0zs64iVc
1jodr+FJb68RqEBKYXncZTy71fHrGSRHy6e6DmgZjgDyp/bxdeJwjdco3fL93uSMNCWtPQnDhByJ
TxwB7sWicaqJ5Wl9pvTc8p4zDrgRxaOxiRFnfkCXaFgPsVIdYjNGZQmM31Ldy8LLsP+6Rw6aKTwJ
QiC+Nax/kBTC7Q1N1tor0RHNFuWldJUBqw/tj1E5pVPlPW5AgDxdZIxOVGKhIdvoeGBfwHzF8BsL
NHQ69rY4fTjm55FDGuVGltmaYzsBnvAKlBtTg05IODMF1H9mirwmuNVmE5FoudPYF2/AXnzP0fcy
Hz80I+qptn359IfRCxzpCFvW1Y3xZ/Yc9yb5iZnJHQP8L6I8h+e4nIGGMAbvU+ZZnhxOqvQACYb5
+hqHV2Y5UxKZF0PMgXqqYOdD2Yr4amPiviEIFlv21W1EpPfvs7WfIMQrnMlBglPnHjf99XP6IPEw
P3OuCwVlaiJ7JfLfy/wUXoGi/7ZQo0KSf/vynq1DwdAA+SuL2v13maxxi/zfK5lPz0c6kqTA0wCZ
Y7VJ/uCWXKVRMbGXDRtmPlMe1P2qEgTJwLhS6DsfagRbG09e5y7lWHZBqjmkvUV9AAUBqNwCnMVw
sdu12UxAwSg23cwRG2LtcjZKr1Hc+OFImUmnSUveUyRQuSF1B+OAHCsGMnUyAlnA0baUqLL0nyfk
o6BQF2gEA0U8QU5YZ0HK9EDE30lu5HmGkkNtYhntpLG0IOnDrnye/GYkRF0LW8AuUHYUw5RLb/x0
kRucgPf1sjmub8D8F2gy7ClCnrhUvubI4Q+kJWLTn5HsvGZUDiGVcOfEcoCwYansYZyfFyCV3feO
Mhw8Bh2F+C2zksn7PDEJVLyj2cbGbMZONE/WBUo95P8HzR5/mAEeW/ABYpAQz2nnpyxWK8czVB3H
jH20qDa9SdgM2x07H97ZAqffbJIb6DuMth/0rfkArwHSGCQYBycwJopu3F5FmVB/NIF9p1QyET2O
qIxv+S8KS3jgtj8M1wYAjbA14x/NZXHQp8Y8CsKN7HGSwtqnSrp8XWpToBMhiYIMBoGQTewTdYh6
IKqFdH4Y5Bgt/AnEU3oG+rDjPIwKnwpBc55S7ZMV6G4iYV3/R9Od9aaSLEEA/kVImJ1X0+w0qzHH
vCBjY/bF7PDr71ceXWk0c+bYLN1dVZkZGRH5KC11z1qQxEZ6CkYplnWh47uOyL6abr6MTpSukEJ3
M1tSHLOem5clX+DGTeV37F5XVyNZr8bMu8DsG38ELK1H4VbKvS0lY/ceg+U3oGHnXGZgUcqMeOdU
Tpp7h9d0YF0UWTdY77nK8u0ySFQTMXlmxYQDozGW3d2nCEhzHDF9rh6/eF9GCE6f83PDw+4iVLQ5
0jl39BFZvP87nyu3gblYI1O2qlo0k3nEno1vJZAnQaPNv5IGQavyVL9Wc23H7bl6bCfm8b39aOUG
Ms8WWh0dRQNZJ3pMlbFvSPyBuRaYCus/1/oSflGZq8wkogrFD/kWm43uaR56mYoN9yEDnrz57exP
rrKqcZr6lJu9oQGWVm1n+Y/valpDaVFaRKk6xvmPRoE+46l1a2mIL98K2kuTGky7GGsDjQHuz76M
Z6jjAVDejJbX8jqe9xgyzmUsBsZNF9eKpleJOVD61Ykd5xWhUAAH/61zzpfkYlXR/DXRyr4VSqnX
W2QJ+DZ+yong2DuRhcUFYnYI0pg0zpHvvaNES2CI8p1VazI8R0dOEROzQI+zXVysYXOVDEOwuQN5
/DS4t4/9P8HZXLr1bxOEcOFy4UII/cd+uL0oB+ETiS+c7QgZi3bI03BlXvjnHn6InVK1ebwaydbY
l6Tq81TlUGPYUpIKlBbu3KSDcJ2I8f27xca9mv3ciWFhrWrwGVxuLM/ym0V97VAqdpfOc3vlbivn
gtKo0KbSpedoU86vWs/BREjbNWhRUgxeaSVLt/pvZWOAFSeUiGE1r3T1eeNquoBByL1Eh7OACza7
403Fg6myfMvZb4lYJ5hpTpPyAa2idymU1u0Tmivt+qKPulCoSHfC6/JdeWA3ETUMWvHDSz07dIcF
0uhSt7icd7Q2LnTbYsYV38z5O8a4vbuDCP83CEAgMtjik11CdC89vsN3pqeiSW0SiWZhT8P87N6m
3bnwWJHckT7g2GbnlV2DLvNRt4ZbWJHpd4bUmO7GyNVPPq9A+JEdngaXrnrh4/b2n2rmlilhrJ4o
QAIN+Z6qntONlx9TlKJiI/uD0zn/FgdPKXMzGmxHnEXYFag0twirrYvd1DV712X9prTDgQ45zexA
lVYQYKb4g17/tnX+AUZYikiEiWzTOsgWAFa133/F4bmcJe+PDIarnD5S+lllcCcgY3zqXXq5z3vr
BTOzYv0oJQ0Cl6TycK5vjCC/vMlL2onZnN0j3GVXS8z0KVXM3fSkBJxUO/YV2gGfzvfpsnswNuDW
KWYIZnqJU3DeW1SOTQj7pFIdfQUcS937kq/cawFoOfEhWXQCnZ3coY0HEa/MOaTk4dlDvdS7czwP
gJp9lP58eT91CxVpfZTtTkp6VdG9qv7v3u2NsDPUSBNhK98QLQqVXxLLbWd+qJ8GMs5DLLVdzZCp
X4ukHWio88gw1qnl/bc/O4VJafNo5PZ1Yy4O4+vMhIezZXGrKwK8dKnUMuW9nq4f4tQ0NZInGUEW
r6f0Tbf4bEqr4SRImjYHL1/dO1rmhXw4cn6+WjRMJ0r7lyB+3quw4/WXKEzNRKd0+76/1EiG6KxQ
wieA3a4tnfBGoyJX9s5mlu/aghRc0dzl8LEG4htSJ5eMDrPMSZZ+GphfUKc4er6TOUqk8/tWru9X
lp3zTIgOtgCa2HO+pKH403OM6bw5RBb0V9C1yaOUL4lWoS3RaF66zl+8qqdaPi05OsYhm0x0J21q
FLfCiIGNCfBsIca5gm9JAJ8rVnKjZUchnxsVRut8vKQjNCiPiX24gvvrNYzQ5gtVMaJdyeMrytTc
rPyitk9GL8MgJQwzC4UKrIDSIT7MwACbxnrRornejc2M9y7+KiWNrG4VMpwoYqO6/hTr/1Ulmdfd
eCnx1vLsQQlS0h5C/Q5iX3f5YVh0a9J5fInqrVxwU6kbb+cqhf3UopryUeH9S+7x4nXdyaknRww0
nt/8PBbPqqpJ64aEvn1oX94eomax8XAoBF2XTdJx1memloTxzF5/3pOD0WtFy2KFtse362ezpedH
OOhXsSkmFtOtwqKvvugjg+3aYbGeBgaRiyrhub6uTHIJT1d4CFp7i15xEZ4yAbTjdFIq1nLtXNs0
gQbVX3hYuc71p+i4fomP8XFmTtZqvK6EiPVbubQQyIq95w9PMsoNO3DfQg5sXOzw/LVFX5wQncyg
tJ0u9UxrJ3PzkRxW5l2vdODQMLniZB2rjVcLpiXeGcL4twDLt8nB+vt962Rn87vrSKH1u5fRAXNP
8tNjv3ZrnSbBuYNdhJGF3j5sReWdO8X2g6R9urJ+XXuCg7kFvShnmi/xS7Fsc9MM0M29K7XepX5z
paDhWeuu8iecvxCaXc2YMTR/N2XfPDm7WEfYKp68JPQ5WPbzHfSryEC3sXsb7ly2yxRbjfISm0bQ
ZbpR24ytz1TT5UvZaeEMRvSA5ZtND95BcJ0lp6HMGWemR8U3Fej7vX3KNRLd88wlBMBKzWlUog9K
TW3VQ05xGQa6Nyb/isDkQc7pYJC0vW8YgnE+5fv4BZAbrWoPZaSehpRM3tyhgT3HHJXzDTcof+ks
B3O1Z46zfyjir3Fu5K4liz1lLKv0xK2eAZZnrxZ5YhHMTB6+B0Er3PGrYAEXKubIpN9x5aFYf/rt
VJNRjCMKilT927qpqZPL2rfYeDGWck0YwWzTMGPSMizD6lA5DrUnnK6SvdUsZl/FdzCk41II9eSv
I+APwAjlvMrevzktVAI04DPBd5J6qoglvPQUJZjsdUk+LrjlkutTfVVL2m6G7UhZp8Q+sIcme7fW
/PslOJyZjPug+JwfG+mhwKym+JuiZtgJeZ3H9JTRGDqImf9NJEnOzGWoULEWg1D+0BZa0z+yelxw
RFLc2fzPo5V+t3OFYjZjoPPgDbgl7B4nF+1zGPoX1sREdOldZ7uxS0xN3a3nUPFcqCy/buIEQBLM
5k2UI0mH9smY5+g49uU4saSHynGibUJnUwFBEZYor32/MUkEXTUvhucYGgiavMfK5fH2yzMPguF/
1LLUrv7IoECasv2iRpVqXN58GpWK+PBiaBBR/vejlcDOBQd2i71zeVI7LhDozNmK1l2XE0JiUv0i
pWmpR2ke3KnfbvYTaIIzo2v1dehvvxWsBoRI0F3A7W0O2foTumK1Gw1ROX2vP4CG7qJdMhEXrlzn
dH1awCs/fonnVrtuf3y9l5/cqmSsFpvJfL/kqzuRKt9dxYluyJoF6aRh5KKzqvu7+E7AzUQhHQQ8
7k8xZMLxpaFGrK3/TZr7S237cVdGF6XxkX8HFb5qgz8aIDTYMziDXZAFlWmR/fIwKV1bxyj9SoPT
MYwp03QaL7/I0rU7uozKbVliZI+kWH6EeQnLbxoTHLbGSoKz/rdrHNSi8Jd7O1QU69ZfjiWrWknC
TCaV/zAorNmLEWV3c9nhbOIgSfrknZEwIUUzFaYjdYpNkAz/yRXFNY63wUMuJNre606L1XOSwjr9
H9/JQmVPVCXTczN+eeSDg5s4b7d/xV6O0T3isBLGkS0HRBpFw/w674K+bfFSW3f99/4TGK+t5fc2
6L+RIePH16q9tpLfPdiQaQbhGhit7fRtydgyXaSdLhVczSiJUkhVeQEYDm7L7eIQujxOKEC30M6k
q8dNCUMIgxKtlwRNwlSsLcZJFRzGm+OjnWpCWYHbR3m3cMl9f10R+KXmHPdqkyaJl84WIr/BYn88
5kWZVaPCYrtu0cNS+uYbrnjZOjdOX5cvlEfT9AYAERTIaxglwhnskI8eX/54+6oifq4r+FzI2Dhy
P4juxm5Y2u39LLEqFdvJD0noPNYhWc9WAzkoy1ZjIXu4CYn2y0s5Q176nfzA7Mi8CTluwhKvZLBs
SR1r23DQWfGDUOoUdWbVRdJDEKk0CztOQuBCZw43R5TMUB6VnklYuKlA1L/W/6zmYI8ArYrBiL+3
igPRaQjAV13HzsvD7GBdeE+3uecEZpH6UjrOctN1x/EaPi9KTs/6nPFmLAfITKLfQ3SMhUKnK7wx
JlWfaDB88y+zHX4/tl909fxaeseexM7ZdHJE38o+d9lZH+zX3B7GKHT4HyiNYw325gLYghnxFT7o
+ugxmwHLVOHYmIXjYIIgeCA82GVs7WumsRmEh7iKexcD8bwGkvesHnuyvqdGkjk49d8B/CwzTU3B
78dYJugu/hLMBZMe5j7HeB2y7CYk96g0DjeNYR9lPpW/T30Mll/Q3vSMBUiuzppFEuQ11+FxU5Uv
J5l5QSbheDOOLIMb6+qKEnv55WfPPweXufmg4/mlCV9obsbzVeUwNiCNcxYrtVEiq+yWvEbSzp3/
ENj/M7a6+VIH0MdkG5Y+L4dBvuu5+IvxrnEdc1sqvjtWUs2Uh/07MG7+I1So1DmTfxoPiG/cyEPC
0zq9nbpL8/gUBrVl/KtGujbCmUwp5KzLN9JexlrPmIc4qwWzYJRZ5dATm7hj0Gxwkgy7kETRyLaX
2JF3iCe7WrFrdNmklGitBPEO8XdyaqtZCv4YYtNDCgJkCOXAAxVkEPTuSqUQNE1S+Tj2WVy42HlH
u4Km888xYt5JJUvzjoVsLIzS8d78f1KnsuKKSL9KHsLCtKYfdY4vnRUKLnwB9l+5tfjODBM9bgW1
3w8dMieg74F51bTu5iIix4/Y9HZ5+vzrOlMnqF5abkp7pUXPTiN8/5y5emwgDrXCJran/PUFznNK
lWVUTHUsuwIWVeTJ5ZqF0UkjsZfPtQ9jjQApmJTmOnTwOqz+MOzc6CSvTTR8ZVCLBLeAw10nX15+
DXgF4rk1IKDdNFUTcFAhqJ5Z1ZjbJKxGY53/udlFmFfIP6wqxMkX92rXeAKUtK9DgVZ8FzRAPWOF
3FpHvsP+xC0+BHuLezvU+MU/szp7RqwO569bCqrc1H4rAmYp/ebw6BoKVqWuceoqOcSQru/o1wGj
R7kG3xd3JxyXl+/bG/iucf/UWehY9PsBGmjPuSMXnqpHDz2OgLwPzWEZPZXEHRY/TgDPsx1kYSFA
PYLfQ6Kx7T4QV/6dN43njylk1tzf03IWgFxYEPXO/XObGJOYidpH3HGgcu79YTDRff5QKCSOFWd0
RI49XLeOaMx+JPUsXc2hnQ+FiDFwoHXsewDdPIE1cePrfJCaKjTqodQog2whfeRbcRA0oLfHmdsI
HVt0XL7Ns4SDZFPEJ9QmWaUojTi5FrnEjwMfIRyIdQyE8NwXbKWnKw4VXHxefyYDkjNhNoTo4qOe
HKTesCfCcDvG3pxCp48PfhhE5AEOMCG45lh3Dsgd0Clnv2EQpyP2MJNlGt03e/TzXXFca7gZcgt9
pGAbUQ44VLGNFG9cchQqs4tfOIE8O5cfL2v/oQXF2q51b016j59L+dJQ1oXK+CAUhWZIbaX0uARk
LvzT+GDyHqW+oHOJsVHwu9ovJyFpi68pcah5x9BEuvUO/yazRZxRhne3neNYCv+iD6R7hjMpV912
lVmpf4itq5KRjrpPxYYOoOOw2Li8cXXo7ptn8KLBOIdSYbi5NcTF1hNTcZTm3g+yfT2NFjMmc9rT
+V3J/yfOkX9bRQOAGoqPoTUobZ1dg5WaQWR8f6lE7JtbJ0B3TnU/YMN0jG3QjlNCtKDEnTExA1bI
r+zHFFzcVyPxoYlNfd1/Fnl7G6jrZ61w3k7a80z1l8cRDu3O/zntZnPSoteCcb2zCRJxW4cHSCNN
jjgfKII652jVun6sRzmoI5jioD46xr+Hxs8h2z6tO7+Dl/jSleylCaZfKCAJu+A07/M0JEUaGyx9
znFmGgqn6cuiAfkbhg0FwND0vw3u8XU8GR17LubKly2eO3xmMppME5bBj3MAsymMclPR79jLDs/9
5cf5kydWW6p9aT1aL3A6g2JAwfWk6Xevqfq2RQV6a4EcIs0N133ur4abWbR1aIFcLgMJQGYK0nBI
9y+Gg/BBlQfPB0rjEK0VY3GmqcV87Gn/r//lP7dfaTVZgkPo3UzhrKlwmLmc/UrqVjaNMo2Alixq
sKrUlCltITyPTGslrfo6jI+LRmYqDQmHp9QDnymvJHpdTtOvmXamGIFzATuh4bkxxkg2kghAxjIk
PZKf4+wceoNZkzIRFnbt3afNSq1BzGX6QxeAEbCUALokuhpXnhFu2grsK41Jvta4muDQisSL8vWm
sM8FJ8fMVO9TbMo0552dOKeLdKgcZxJKidH6UEs/qqnpPDSIRGrhQ7/SPZPeQAvgfwMN0/0vxXf4
VpPRaZCbwmmckCLirjEZbS1iZnF9FcZlsB/IjAgjhreOXqJHYYi2i09rojFZ0+l/HppsfKi01asQ
Xx7C92j/wWO2yHaiJRCwGQ8A9PVzU9PO7BY9yEwtO5tcG2FpjQPqtOkJXVKZ9aTy3LShUncpF37W
9ktxFEKocC8EBDgdftjcMkKWDr2p925vO3Vi0yIJ6dN2IOZPPc+MhtnJdFft2KG7H2oPtVQzfArE
W0A1pfepIT+pLP9lh+JHKwiU64c+gwZEoEJn6yRE5RifWgHSAEGbfAR4kupES4MOZ/D6waPVKJr0
x0dq3r0JchEqy5NjvrqEUozezR/m3wZMpJw4BoSXb3UY3XoAbOlbRqZ0rnqs9PKft3SUf//9uHR2
8Us915604YXquvRbsZXSK/rQGrI0Pd5M0xXqaf/F9KS711PWo7BYmVTEWgyKmnqm9ltDw2nuoYUB
AdobY89t4ysxTNYNeTGsPDRXE4s6T9PJyFpY/KGDAeLkhQaxWSGqlWSpamlJqC13HdsSl5eQ43gn
QIAaRDHCVEhQIvDWoD2BSsr8L3gdu0Yj7myBFMTXLANMZxfblzi4xS0A6i1s4hN/vMtgN8t296P1
wKk5MAW9kny8Hivp7k5H5BDjithFLl76n15V7Q67UE9HDrllPvpi7kAgfKGlJd55J/cPnuvbvU/l
dwg+9aybz20GF/wpfku7T2Sty9eNLNEEwIfNmPuX+jq/p1qT5mNUQCvvsxISf6z4dLRKVz3Zh+pj
3nwG94PgomFcKJMEJ3SOIX3aOMgQoSYjZkWr0oPnGCLlM8qTNDwjRI6CmLqoSdzgOfgt6hJNXkeD
TH8LsnVfj9X9Y26mRB1lZJIwOCdQRFIjI4y1mli1pSr3Qnll02OCOkzG+ck7ngdw3D+PQ8RCOHnr
SqM85ZdPQtbgovHfDYmVhmUO8NVc9Ntav636qa/N+5LOrrPoS1iLP5Siua/nz+QLcttOmJfJMaXY
O7yDHmsXlcKxn/+8V/EU/tIjHnB0A6HtJU/GVelIBC644C1KX5YK7/IULV0OTZt3CYjbT5QIUG0U
h0CIEsJtnJjpdfIxR3usTTpWqa87+QdBh3iynEk1Qp+XcP1Sx9Ew0eEcRPOJ3vnn8bX7OX1hrPL9
D1FbXj3/dpfq2l2iKgJUTSF7hUywBfNWJsbJH7UnFrHg/Pitzu16xWlXsGcFT4vR0iFrP7UxwaDF
H+goNAEKG9ACvIRQbeTBgrXcdNeQyUrhjXbp31AbZHjowlDd8qS1mLqOGhOad/LZLC6eru8RtO3b
h7M8AML3D0iQFg3fJkQumWOUaK6JgUqrYbF2K93K50h7r4WOcWqsp5P+MQ5QnmnXbVCmYivcfk1D
vfvGo2IwC5esdDnnAV5y2mz4RKuefHvezf5c3mSxZQXKpES8K1RInOWt4WsUu6FTU0Gg7AhP605m
Wph6lcN9zOy6vR6FQrL+m9V+3jfznZeBF8T3dXVpxhtpqkIkmX9dDVXyh2EqxMCdJtZdo8Aq/qsl
oLQxzpQgKgCORdfrbHur+JuzzsTatEtdpmTzCtc6Vs9DmwAX5jADh62rMN3jofIIU8Qzo9MhMpx5
0/MbwnJSNTyb8KxKaf9GTih1OG6aJNw3YasiLiWhhehJEd7Xf8eXUM4M2ps6x5R3L+LtUORKTVFH
zCNed5ygl5EZ5fNz03vd8g0B1tYCnnpdAWbwy6j0/Ugp1/BeL7f6BOnecJVZsUvxgHdupq/KUB4E
pJW9rW9df1aWHdBNoD8i1kx+pPnldA5D1JXBhtHAdObYM81FoZzj3mWACm2uwbrmFv5dmiImwMcA
YjXpH5fpDzI9jlc9YMc0bxLWYD1wje43WOM6w3nyhS/mmqPC+UOidMxyGXjdZMPleIvjLHSND+so
3G6X9gJhgNKpff6AZi8Ov+1e/V2za7jGq1wb9CIhcDRrPCFQEu8C4wuvoV09vc9LTLV5ZG8aqztv
Pefgh5twHvMnPyWiYHwJR0TX5Ar4L48gND72Hrw1IRCHsbCsKg4+nucxFAIQPBIDzr30rDA96TMp
WdkRiuc+6pKrWtnYccdeYZTWbR9seirLcWEkIRDMbx04zuWN15oZvaHlq48kO1A9hlRR19xBVdeY
P0kpL8cyNCIAKCC30q206IYdF3aGHlno0Dwbk44M1GdLkWR9kozUV8D3Ev2nvWi+rqTwjzUAc/zl
fQTK+5Qsd7Ql5GGrhvzur5W+6l7fFtpTt/K2vW8XO8+vXHxq7LOv5wtEqFbore7NQu9vcpp2fL6T
6Ezilc69ZEWU/J3iNsBVbj179ai/qt3/9HXLq0ZulGoh8g8vg/zncR5aXgOAl3CzJyG61SbLyllu
tqoAD6WthekLTMxWtH1MX5+FPLRsTMShsunlNOlhzfIed38t7OMv/poreA8x3xOConqoBOVsn+pu
tCqb+a4fh9ZdT2tNpik4ZqbzRCRvsv3VAI2Q81tHDhW/lpneh/5CF4XttX9vQoIFOgtQWLjrhREo
SlaxxwEbBpgTpS5dPjDm9im8X0O7OQWdWXcgTdGxIQcR68/3MmhNA2GwCyXGjWLr0gwLYnlpLnrb
jhV0mbfOMx8ERLEBFo83YJ0TYNsRTu9ZHSU3aXfXNw8N1f2tMucMjUZjL0FHZk47farYbfOaw/g+
czf8eJIqK/dhBVa2u3LAR9RytXCTNyVcPgUqU2NmZ1ylIWhUpB3Rgit3wFrGhWmA0TDx5DpuUUgq
lEvLf1IpebQCSfJ47b8M+UJjCs5yuK0guueYLyz+LJEweu29rSH9+40CqsGazJQO5q0vqgo0qYde
BlNJhOUPOfcV6c7SNKDkTVbOgSsXTMiYVvFOEkr331o8adZmp9DoSfwEaDmYsQWKHQeYx/IzpKuW
tv30DPZY8tXPo3wCdG2QZ3BDgTTgGfszugRexQJGUUByarBDKupn8Nt4lA9HmCoFaquw6D9tgm11
zTMJRUNXRg7QyvxLgesy5VZm1WK8qC9QUPiOsQEDM0pOx5On+AqkALEdhom32+jRTGCxM4Q7hcwX
ta7GLaefxCmZzk/NNXIqCSguBFI9vLh/PwyVYSGCSsmlkXLG0HV3aspWpGEiw7Ky79wOFBml+ReD
7f8erpXqaDz/V6pdjdwqltG14+c1hgCD4+2pRElGlAx21mvt96HcUcoVBoysA2tu+Q0LiE7lc9i6
LLV8AfTf4yyltejlYNro1NJZahf+rdCqn4OCwBwiPJvYD+Tzzmlw7a27j0msORMGQ+hsCPyU9/Ae
rlnSOoTPxq527znzFkqdORcx3VTN0zgHFDv2QyPqXzEfLb+Zn4QhLGhbjCWWrQPLzvH+H033kwkp
XhF2JtB71cuNQnoARWvgOh/ieSXZ3A3zXXdd6A0At+K9ou8EupC+jhzsf1FNMgTAsw4LoHm97w9U
Ql18yy/x5Gj6ym7O5Cw+n+t68ccX+Tg+aol3GnkDps9B4nEjwSHISFTv0F3YVSLWhwmNG3r4NYZB
YBakg5BAqbMQcl8fo1topaYUf7pFd5XRX/d+XBiCCBe4vdISBP+L5jucCmTwiFQXEqB8N9MutH9+
AixJpFpTO0IAQur1HGRxYIyx/SOVLd482dYS87KTrCqaUJC3AbHictGX0m+zY9z1pYiv6aju0Emn
/fTPdxb4m349CS5Fk0pfs0S+jwiLE5UYStbYjY27i8PKDaCjQttxotUj4Qjt11MetM8tNTbNQKAN
TJ1ChaJ+BKNfgfxr1s2qOdFlXmIwKZ/bWBdB7/8KHEyZhR6MY4QlaXDppfUob2tshiTFyDuOBQcH
smi6W0Sam7tOE9M6HN486LBirj1zxTQLQ7cjvall3HRHo3qTXVl91Z9z7Ia0xgF/ObSfn3yhW4wD
Fa8gsRoPSqu02CAEQCbbiKzFDpUX94BvFpsgPsUtMmgz27khu+k+wW+OMfRh+ZGI0pvKqYx6pvd5
rRblWjoUTRzgTvKdeKMWCEKTlypxTZzrpTtXPgVDUz3TKz3Ke0SlVQbXBdSRyMVI2UdQcGxJEX5+
Waw0ClpYo9ux9KtZR5x/KedlGezyIDn9/SjRPKlDiwyFSjedWOq7SWSECQGfX7G+0vX8h7zyeS1/
kxEG9P96LW+Gaar1ee2+qj5G+OFrjJGhHxU/8h+U1qgW+lKGghgdrdd0MojScMZXiMyC9JQs121d
B+7Bohe2lsQvsWqCC1PlheXvlggPMGclcrJ/prO9h0ZWkxmQwb1/KbVXygt/kdcI2evCeuYZyTZ9
xoWNrlxWXpzw3fwY/eNWSuwrYWH7xaSiQ9wXhSE+zqdbaUJpUigvBwsNUiAQUke3wDej/B/qivON
lOCLjX3pzbqZvJrmXd6lEEMWMrBVvA94vL7DangYOmQ7i/juNMO2kWT0UqZQa5ZJYDuqm67BNgjz
A4ywYQY7N/G6GTpWXG3gmBTaoXm0PjcnbT+UmOP+NIMwYK8Tcq3KV0r50NY+AjaXHTddvyOfwdbx
oCaZ6imIEqLwqeVNLLNexAHXVLoDac/47QOIwXkG7em4JcXIyKSJdVVon5ymROTr0mIMxNvwRW95
qtlb6ec2PZCYVeTvawXLSHU72/XmA49/LnbE7hYly9gT8c5qlc3MAtDd1HtsJqc6ap3M9t8qLnY3
SEdaMx2YLJKoV7sdi3D/4UXhQTBxCO+IW1SMNsPbqVRYv6myAnPMiu4hp7nV4hBY92ayRGhg1qA9
g0k7MF1P52aOTHCiAFAuCGYBRktNFbdybKWHbH/0B4r6n/8uxb8RvUa7cWqkaoN3ahcdlHYD+ER4
PjKkRWgs7St7uYlHTHuh4yIRUiGogO4zHZaWA2sZnTomAOiD+HGK+7FZoONHgC2CTsyTtUhdiIXp
31azdXAeOgWVGAH/HBJTKbImGMrT0IVx/IVmZ7HL0nQKQN2GzYfkXqW9eEisiensiEPIXIm3/iAk
KNJi5mjNMMcwje+lcvmtboZ73/0cUoBfdwNOqpWyKj2tDCiqajtbUiEqHx/UVcrXVfj9Z6I2dxm8
awaLWcpgKN8rL2VsqCuxzPTcz20HeYIbg+L37+WFtuPB2pOMJLp+3/eTcriBUPfkS3k31Ka7bMxS
kttWjGazWqmQaPhXnHkDna3AHZVHBm0bDfO8ljo1fU5qH7lc2U34fdpQgyNdGy5QWwvDUkA0tCTx
dTDR7GDUqkmU3rcKu7rV6wEuBzWbpOvH+Xkt7D316CHysiDX8ePwDnhPt6njJqxVr3LUhBPj74kd
brW/kt3hsbvVkDfEfJXFLstc//XwgKuAeQY8hM+pimPJE1U9W50yfzbOl0gVsN327Ind2OQu4eO/
jtZ64DasZOU0MgdIAVL2HyTtFb5RaTswt+kwux9a3u06k0QXFzVYgTWWmyof2PeHsViqvpvbhkob
qgKtnmup0CHZqaTnGo6XaFLDQNDeQd/aqSipkvaUXhkdnetnosfwB/I0vpcy+PPEDcgOCtdEV49A
dG/LifVDJj2ztKN533wRkUiCsKys4hWuarSJzt1CL9d7spy+dh/lWznbuZ7K6rZcr1hjuxZbXsun
3alEHCA5haGvahmlZWiL35DfKUXynRMWd/kYwKdQ8CI3nbQfEAVm4JNlrqohrWpXn/cgecjVlYL6
lJh9870FXGLkLFrFLmsADBfUwnBY286Jb/lGedE1JrN9hBBfYIV/SVwpBa0vNiRl9ypMcjtIyj3J
swycWFA3vf/9rSJuesQwa+ejwCJfdE9lTRN7I9c4d1e7ymJPsm2YaqVYKwpDOyxEMwlfZcvnMJRG
/ofQoGTKTPGvzOPAD+SR1Fu1NK41aEODW91CazFYitfpf0dvTl/Vnjf5I8VOgJCJ6GIEDvnKoN1i
7aVDw9o7kqToluNlJ8L0v0LJLLWOdpSuqIMx0/TBjg3F6bVPfhE4Wxc6g2fvK4+bp+XQzBAZrFvZ
eG3eJg9slb3+ViWRbGwllHx6Rco2/lqikX+/I6l5XtvO1kE+vGIfDPZatDqenO1D+ze8FqErERO2
1JQlm9qqrXByXyfNVRkZa6w58RLfBpQMuae5kJIddKDmtnbp52sbfu0XbYQJoQ3a551ZKgLawDg9
ef7H5VoKNHTGvD9zzBmEuXIKn9Tv8BK/Y+XuGotN1f2+KUSHu2qmv6ke4lU10RK8CqVT41LGGpQ9
HYaFsv8rnd7X/WVTG+099FENBFW56K3gmRVGyeazW7C1+qfpbXRrTvqL6vsxSlpZ89Nr9Cg9qnku
QlDJi792GtfDsr1XTu/mVRmL+PrbfpTnzcJPFl2YjxWOW3z+3nXObrKoOHgS3o05fZhYSUjYvjAa
xZz7MGx685WabSoL283HbSK3Nw8xm4XsyxtmeW1cyoVhEGyQDTHv2LcLPdlzJ98psOrSMAH8Ov1y
UXK8YIV1KU9m+c4eSe3f+euFC9JCWySbjtZTLbiw+DEC2ZyVDQ5pnX68eZ++oJQNGQSBf6xPNlew
g6Ris1GjdT/1vtTA0xsrJQaSQPfsGG1rp/68f2cdFzpzeqfFQbFjNHiUKxeZAIebhGOXXJnqyKSs
Mu+ERu8gMDmAqEHomXEEWvOX8p05ktennbh3ivRX0UHCDabqEj4GNix0ON7LVCL9b8qM7gV9Unz3
XvZKsVKYXeLA5k/VeQt0U+fK9S3zAyyCP5VdU4B3J/2luB8+euWEebTPUTh3pC6yY9yKKHxZIjJf
J1SZ9rfLbd8/dv9Mw2xltDAiPYyiX0u/ne3OkLv38NXEiYMonH4Np1YAzU0E2/TuFCEWI0rAcD4q
dpwY4icoVTp+/NaDrjKG+TSC1wNYzQL/Cz87zMVmQrBvJ1kl0o19bdtFgxD4FHYw1wk1GBz355Js
p/Giu67lWWOYhWpwppFbzC2ixGDS42NinT5YNGsxLDHs35bP8gP5cFma97ftxVuaoEylgzBk1u/P
5syhKrj7+8Mz2r35jKyl1PQ0brimWAnnevLzkquk8QJ9Plrt96m/uFnmuR8ftNuWfp+kpGW3Y/dd
DD6Lr5f+Ml/ZdfNeoQ7+usT5mgHl1WJNQ92wgPN3wmoxGRtlVhFs9EEwpilwuqNoKyW+rpwymoV9
lSM68Vb7FJ9V9o27UQXPSrrzW563zWO/t0zA7CWH5t4dq8GEpfcwwftWXWdf923hIFhGcbyMFlRC
dwhjtpP6SQwyPRundl80J41FN1lQP+1/CsCa7yJVWG/SXc74m9xoFtspTQozFrhvmKjYuOCQSE0q
OdlocMU4zZ656mYw7ykWWCHtOr9jOFMnMcqg6LUszU03zYv1GO1EnP6ue8fPeXPXzRlHfi1W/XCF
r/Dur14u1TNOR1YEMm/VgveZ0CGTtySBvO0ur4nptcvxspMZHjGMUtHqI0GiyQq7++tUGrCQIZE2
9k0KI9lifk6yWTq1kzRp3cz7KllJfS7UZxGzdE8c4PEs/fanuffb5xZQW3L3nxW2M2uMfwOw9AaX
vK0rYUm8Lb4P2MY/KY/p7djdEs9obI4YokBROvPZva8T/YXfG6a5dFGEjXdvw6hYV0KlNu9d6SrM
XkqpF33DrI14OFw+vk73Cq9T4eXxdfr30t40M+noYgNJHqfzoUcxXKTKq0FeIngrnUfL3kNswNEG
Bw59g8Knx5V7v3ZXX8/6tmHOR2VerqwbdyhndVMp0hx2trfaYlBcVm4GaRq619v9OiQkH29z/TSJ
wkf6apVfu7/jomJ0Vblhknh7MuXZeZAHhlIEcaostPj6NC9xerqInrX9+DZ2j62yxmNdvdfmXiHb
RdnYO9R9w6yPloX994eO75OZXbuZbSP5ucBxTpqI1Tp87+evm49TOD+s01yuuTLmLNo/MXLLv20H
af5r306xU2jt+y/kem8CSjvbfJmmR75eHlyxtFJ90iZyuI1/e+xHMu+X3p6vz9yY+7eULkp1W2wl
ZxO1zXCZL3Gaup9Lt/F1sG0s+FnyyIdYK3z1R6sPzCpkJoY7KPbr6ka3aF6/EyFNVMil/XATBqko
eWDJhtjhIEaLAZFi11p6K/zWOB0Gpz5RQXr2Z9rXUmqNct0ihcS9URjorB4ZrPdIuEp5/EJt+X6x
z28Nj/crH2N4Yct9JWI1HSHr55qog2AOPAmU9rFkhQR+vhQiWs2MZzZDv9n2vLyMH6xpjq+/dcay
LWO6qS03JTTn+8/yXIafY40RDmdqabOGrOUPVjBOtNW32a/zVHVyY3Jfuull9s0/rbGCRF1JVzad
pRnSoyfQDMw5Skya8/FleIn3ape3+6J1GyeHLHSsJ/10PezuzjE0uyuGEH05Uexqq3fA7fLtri37
Z8VWeNOvUpmoyJSs3bd07Vq/tlZvueq8Hw7xRcl4vHaqbvjKID8+RfMWp9eSRDa6NPY/26RjM9vN
f78YwKsB8JrpJXKYXLWlP7ZXMJZu2jAAHnBCWW5KSb1fKazVIuqJy4uxaqEQOswQAh4j9dxxXlej
BshEUYGdCnBZNBTfm2ExUmhBd8DEKObKtiVMcDRXASgJ85qrhXR146EZfiHBxLdQfoYMiwX51yTO
ZsprnuDcm99fXqKrLrYX7P/oRSH/9ml/dPu+FuLmX2F4Lr4+erl4/nkXzufb1+N35v1Ylzow5WAa
jUrp+HDCRdevRy/VO2u2v92ZHvyPpftaTiRbogD6RUTgC17xRkiAQDR6IYZGwnsozNffdegbo9Co
Jarq1DFpd+4svi2GIhqdeZ9IOn+tuvv3Szc9jPbN7B0bV2mFKSFVyv8UR/dC6fbzGJKLp4+LUOKn
YnOeo9rb0XNEcRabh3F6mAu10rjX9giadAOnRrhfrLRwVUGtcheJUWvepoT6RPYNN3SDnkrjcQ4a
vYYVR83d97a3OgaDGp3SZd1ZHesFYKxuvGtiwTvENceFidTY78t5UxGzeNDfsg3Lus56pBFsJDyG
t07cnWgv0b1Xsl+3/vXuBTKHSnG07amybk3E4uGoBcWHi/K2sVvU6el4QMmeBuulezUn+AEW5Z2E
xLmafFRzReyxWqVU1kLiudpq8OeOwbaA1LfiTz62lZN0BFByg50gwb/UoyuH4mP5FX2c1O9r1VS6
/V4fpYi9t2IPnEqrRSW9KBcFL/V+crdFxd0uzD/unYYSi8oZjXGutNBPa1u5XMtpdG2rt/O8889V
WTPceITxMOkzmxqQ/+Zazj7K+9/scpT6yG7qdvhWUbOGhL/Z3hw/i/qiZZUtywpOhhSGjbmQAytM
FfM7h5+TtqL93JeW7c+aunwlCNHvfpbRiqgCOv5onvrzZTXKoGl+IcjE9tdvuJc2bYUg3keDmD+n
anpwB7+KBplL95Fq51VzqpYdsFoqBYmRIcZEXEQ3KP7SHijgpm53q6I/m6ipdz2/hV7Kwc0J5X7S
R/CLq98db3s7WPSRAMAXbfrLAeGEdHqtfndTC9mId0X++Y/TF9jUdnaEAVMksRwg2QYM2n2BnjB+
/6VXRP8cNfg5Y5gKC5yGCeG7SR8ezaMlM5aQ5JuhWMDuW05Cm+THDidQKC8JdREy8S+mo8M3s1q8
AKrkQ/gxM2aZmsFCyPdshkuRHmVu/x3+pDuoCrfc/UOqywg4fk20Nv1kPl6QgGgnVJ+nW+svTfhK
3zDFb7li/d4kBN/PjmL2K/vf5OvYMnGJ0k185UcVfSiOwJrxs/pYlBEzVKO3+XQjflOKx8W3FCqB
uZxAjMnyfTEUbbGs6Xbce7zNk+/F1qqqjLOBCeR9qVx801AEJb/WP0nnhB4Z6+7zv8DHJMel1O6G
rxfQopX8Th0bG1Ukot5pdcVCpeWImLS9dbTOlU9opM7ETGOF+envknT73qbqV2fmQz3PIMdByAEu
EHNMwUa2k+xlXcei/M72opOCEkUq4sLCF8PdpNXO9tz/3AqulLeu7t/j5qK7D+H1y9/T3+x3Ufnt
FTGz3h3lhRLx3o58HOa5KlFVeNumniXaoKYQfGVH0IPmj2oR7Ywo0d/lKP1eVHcswNLCD1l/VLJv
kA+gqMAGF9Ffza9wKwDWzhKzADyJqiL9aEV5hqtF9X6qdCY9ByoR1EctdOL4NSc8yxsrOvfx/FOo
z9/TPX++SL5fb5X9F3/uSXX+uVVZ0eRx/rfwezwzPRFZnpaLjtBWurn/U/xGgUCpSmZJmiTln1b9
5UwLqLmOdm/6bx0Aj7IfKGM72z+XyDUa6lSK/V0bK/icmOowDm9jRy/w5fYz/eSBCAXQbiARww/n
r8qH8E3nP3e/+r/0AovA+m0tvZLSUUnuNPAOLAdQoemPZy9QzeH3/fuP7jo/EOkwNvnZXf/UL4YG
XeuBlhSLV8cRINmvTaoBBESYvs0v8F4oqEyYciUNS3bt/Z8VFsJQVqWXUE8UQS4e1VBWw1wwXIEV
sGdJk3NbnP34lFfm64T0giLbebaRKLwdP5gu8Mm+hzIM6IubuRH+Qfiiq+S9oX5WCdsNgHKJdcc4
9QNjAcEcymHKF8sdk1BPtBq7NhL+wlX90ckJOrL9K8/V5x2DV9SMhptfs5OTrUFBseOj13ccv313
+xbyg89G4OLvh5pHvRfDVCkQu6xbK3GmFwt+JN3sEKqmrEcdBOVYkTcar6HvgVFc3z/R1kkz7ySi
FxXQ7D9pcSg1jqX8n9PX5bfYsQKJXvyL8dui5jh1s4fUxvtSJHlVXnYObR360PFt6+lmblPdv+k+
ceF3wXc9gzyECoBTMxQ1bLBZFMKuqk/EC92btgfTLX2hzgFjIhZdPQSJpcL58iOuKgsSOaGk10GZ
6rEqySBlMNl0HlMgQtj5zxvwx2OQhuPUN5Jrky1DketHfe/AVyhxD8jcIhzj7S2xrdyrJ3lm9cMK
bjSviQPwcQ1rVywd45J+DGlNKzRm0j03FP7/p8CtfzAw0TEhuCcQwbmrsqfN7AKgU0/8wmQYpvFJ
aJ32MpRHABknWfZ0kELbJ3gRsdtk2kHJxep0hk+RSttSXg8QlRE8dH1CK9LUd82ToEK4xyPQMIJd
7+5baMG+/vgUZJYjIa74GSEftx5Rlflh6vNaTvaeHynQNHiaolL54X1865GBjvr2NwmS5Jh/gMQT
hYtUO7dsp98PiCz/wJzGDBgkYVhUFN4yEUaJc/15RcTIaNBAsUT3P5jM8+rtVIv/UBwyig/RDFV7
6htv7Yf8658kxG6uRqIQfpsjcGD7aXMRsLf2GTMGp2FSRb836TBXTkFCMjX8O9wBmVLuz03kqojl
4PHuife/N956XouAnL7EyMCAZSsL5ogOgPpbAEWASmWrl1OjMCx+zP/zmeNOVzQlYTUWxfb+nczW
9oe/C2YmnIFoqXh1Eey3fAeewHCFmV09bD5by11Lbf9imdzsz0z5jNKfjwNruGWFiMHWRNmy+crm
z/r3mWIwlX2t3AqOOV/J7AY5DAzY5f8sqYnvx0F4Kd2hiUSJ3fC4reZZvpd59TxB41e9bjHJJYuj
fE8ol+k8/zrm/njk7tRY/97XtfT3mZhD4v+nCA9zrGiZlriUrd7V8XyUjnyNbTN5elukKvtl0/cE
421eOac/iPhICdEdd3IpZoEsaplZrDJ1VU7NxEIHhwQEXynGIi48kn/fZCtrBPXKDkdXuHnktsXK
ncWNn1aL2/EKj8ZOE5FS/FdsMrPmVX/uBM60Wfg4TFq5/WD/a9jhDSfVVba638IYVw9/J8XqUXnL
vHI/VlLaAkhraVxAHWeqG0OmEDU9YExUs9+Xe4ikpz5vMoLF0hZs89sHj9XDH8ZnYRj/XX5lvyfJ
QfLRiP9Gy+/oWPGgw58lc9yUROVMCgK7lTg20JEkambHll2DybCDbMVHaXepH/6yAxgE1maHpuDb
uVgLKo4vmWBqpjKV+xjMRIjgWruPl6NNwlZv3MfxsbHlICkvNvI3Q1uPnp/+uIwGuRnIw2Hbv+zM
q6ne/fGOt0jP0koxWbns0L3j1y0dT/18URazFu73Ee9qEw/xl2vtmixvI4ZleaseWUBG7Q6I9Lue
d1iAdJ/+jjPd5L46lzyopvvZJBOheUDyD65xLlmT8H1fhYe2bPOD7ml+aObVmb2JXnaLam3npfZm
ZaeBrcO8ySNW9yDWcgssnFEEWh7VCsuAoXt+kh37XOsgwSi5KFaDdehQ0pV2u6gJvm6NllJWnf/t
15OfHXcLeOPpNuxHgFyvcMJwLH+Nfhn9UxqxqS0fbuUCY/SaK+yl+QEhk+7HY/+4CrPuq//2l+oc
PuZuV/YY2+4MWWESMiUjdT2bZoElSoBAXILoVJfwbk/7HIQJyCg6JwGxXBjQGrHP2RTsD1VbOX9s
vz4H4DD5L9SemLPoWk3NLBXEgwFmZrutrjvffryM4/FySpJmeNWNJFgr6I7eAcAu+OsF3K9Nt2ZC
rqcbCCrxrUXNGB7JoVdPb5vzfeuiCWDJoI6TMhDFZTzL3VqpsaOWyRCQA/n/JFlt5qrPz/T38xMq
y++MLt0pLoOrY/k8dZL+SO1q3n3zR1nqW5YFMj1m6+nOfLq7AKI5uUL5tCmVsuhkuol2eEGXNi35
fnpa1aO3yX+p2cVyXsTKUYcip8YColssL7+61oT22im8T9LNxWs3RLPcbPYgT7yF0J3salh8dro7
HIVgx6A8SqXuHs5CDoGa6jLTqGRy5SWqgpsvx1CMWPFC+TqF1c102eQH2YKpKbPLvZeZSUg5KJEd
AXl63UjP86ovU3td1Cx5qNvY9GQeK9k+RdZNXdCzrh99729qEhkNhnU+UFLRXCHYZs0nSpY5xqva
z80oVSdBkiQpIApWgnquOJOBlt025wBJp2zlJtkt+A/esmukKOI9LM0uViRe4Y2kusYLIBd11xP4
RbXINBt76yUSUfBDwWCa35Z6zpBptor+vRh6aY8IQ8XUPzNvUaIedq2Uq4ChV0p/+ksYG0bsV1pc
Bt5FbJgiaxdkKjwiWTVJ5xHXAy6DKSEygxJCQYTEt7xQYraferQx4wBbtRd5EOVqYrxqzfF1pLqZ
2RbgYbojl/Yte89uO/q72I18uqX3lRqftT9GgQoMGwwNgCBVtaywTSc33k4qvrTTNpsQ1lPjT832
xYpDEepq3aZPSyyhQq38CIQrA8FjsU0hvvBEY59SrxTm328MWKyvu8LK+KgHfB+8Aqv/WMdf2YrH
RIFJKc7gGLw7dAuotTy/rvVDbi4EQvLUVhliZ4VlstnQTwqyyaZswVH0dx56o/7RXMYD82q9XD5/
VjKraoYLIe9259f1sprB8DS9hykjITqLoRLEi64KRF++dc92b1HIm74DRd7NdYiXXfnRQmYgAGqH
VIyJ6zR8M5l3fdvhFbo7AYj5J0wQ/EEEC5Rq3vmcEV1aOTfWfIVr7Xisx6matUqTl/OWIR72YDMV
JqAXcLs9IDtMfY0nHjsfgAfPSk66QoIh8ykM5ygJdYj7Cbkp07MrXnieAugE+hcSSbcFzBnP6RwE
4d4CHkJob70VL+7C/W+p6glp46oSzTLdkCTPvxvEY986xVV/RgvEZXSTxc8l87kZBsvZBtkL+VYN
CZjrcvo2AbZGFL0Ztd2ZJo0DnOvVPfwZKxj3EoX/76LK6uc4deyBN4z0vOlc862M4zlv+VC4r2KQ
uRRRog/Modr8snpPpv+ba0PhNMSYNAW+D/OfzByhNycFk8IBymH+mTt9J1f6olw+bun/4kQjcetF
mDz2/0XizUmS/iLsBXa1j7vLvdadrdO8YRMbdzrRvtwakBTFeevurUQxsaoc8kKP3KgI1VUx7sSr
r8livM0MN7lRFHe2V5F3hJlf62v3OApwmeWHbqCHuGPbZI/15LG+zXV2Us6FmrknP7bndkVYSinp
O7EYj1OzbLLq4NCm90vn6/nx6Ad1NCX2yHplpqT1EiaynOkuC8rtQRRmS8bE5Gf9e26x2VS6FBtw
7TOQS3hK+gPA5n09Vezr/8+uexcHVtDeWk+jNwiuRqZrZ55kP5FI7ppPCpjwo26JOWFc2zmupjVs
+Uy8HVJAmnKUfUnX4D6d0yIhzNMX1K84g/PJ9nepWmJAMjjBdgIwaF9sxinkr5yPI6fbz5dsxb5z
JDwjGvvFHB4hZHrCJiFPbWZ3N2egRUzzfra/iqtEpxue2wlxthBstr9BCck6R9epMVbjdugDNBLF
FGJPe5yRGn8lkUqIIKEioOgtpXIzjrX8hA42ytuJ33s2gJPcEwguH4BIpgf8HH7TI5O3WbbvIIpo
+74/hjIYlxKrR4upYWnl+qzYtfBCqUTDDn5mCXxte4mbXDCLW5lVO7W3Wjw1RBZSL0MH0ceL2giR
pKmqUHsU2CQDKmkC5CGJPf97+lbTo/akWAMkSFn4PJrL4hKPlkWowWz0Alwk2b6mwP+I91R3Oc3N
opm3LPQTAy+kM0a7MM2EmgsFixXYY7E/tTjwPnzJRQPhlrR2vm+Rg3waB/OkGYW67sTAudt1eIfZ
9lNRb+sh3FD/ZzFRm7kuDWDdziOzmuneNHmY5tEdsm5ZmJP31NhdrBEJkc23gLIOoUbWiAJ0QO0w
pgQ+p+r6gP6iqAK4OBW9qQfUyasTkFZgOrAnCl5U8SoukIBQWCsyWF30Nt/5UeqHlNnXlUMGfoJA
rZP6ChBm5F95DqCE43/JdAU1LvoghXaXPr6am3B2ZfWuLF3VKOdVOIjXLkkfAONoszlFg1O6Ja+I
lu93PoOhwweZdWzgrVZgDItuUVF3QSFUqvNQ97JqRBUmOw1bi2A1A1PmpCMcCFiL5y9iQPt/Nf2e
iGWSMx/HX0CM92yH6VeoqV3+ENgLhe/wEcUAo6UWlPsKOs3H5+4db8TpJ67fpEoCZKfAEqGwQbO7
gZ6SgdTinuxfhfw5owKDDwRi+2NZNwJ54ScIlNTQovyEOBCkah3VI6tN97Axw4knrzjuWs2v4Zxy
HyAZMCK3+sonnn9FELmYUbPQAR4QwK1s2hJMAcKNahEqQhlNr+C/rBq7mNp9X71xULOd+98iBIHO
LJvutpFreJiIqMBkJWpMWmKBqxm0cvcILLKVgvAKyvCAaVq3qtJKFXvgLOA09zdiDE6jmfsALO5t
THiwBqCnmNup5urtJky6blyBqHrFprlxSgudNDdbQL4bNwsFOelz/1aHQcj/ZsvFvys4L5RZwNuQ
Noov4PVV7ILcCDg8bhLazRsUBHz2OAgbapRoCZJHehPBvbz48LpvOWB+Byx46CTx2r0RmBJr3XMr
/c2xmI8YjefWcsThuI9xGNoL2f4Wqj0xCFH0TJfJsiMMGApU4TZIvsv+TWJzsJxmec+l45R1uQXK
Tgwou/tYmHsUiSSHsz6p/ooJZd/ZTMcp0Wx8PiP8k8c6ABoZMLIhpr+vXF8DdnSUoMEfBlgzYpOg
JkjsLQqZF3lE0ZwuOvtHJf2eGYS/UAhBIKOiWk7nlQP/cd+2reHzEfLkq1/clcwAYswaYkPAUgmS
R+gzDaDdQHdVYx1SINpRd9FTIoU3UjQNdS2Tthl2LjxmbdFZbnq5LgNi216PKD7C+Z+COUc9Rmyx
khkHUU7fsyqneUqG4GbDK3p/VihTwxnSD2Q16SFuWqzAho/C61cJWkQQe+1jiG/zSJXlrzXbhkk4
Rzormp2S/yv0iat1rrPSxVnpcQl41RlFacwzZLCxHB4geEB6/U0nHyOJkIjo80NkSMYUwf70SVyb
1vPI/w+rL3TfXcMjwAqhrjxiJTYhj44BVmpKqTzYWRcaFnHqKVlLoTGWEwkP6IIxd2WYol8PVR+w
rAyDiTzGpJoISjooNxYxnVQY70doa1/Wku/X7AfryvDtUYrDaOyHIiHTZbKx54hedpzhi+2B0W/p
U3z7+ii68xwwIkxfEMQmMgHg84o/q10LRpz7vsrko4COZqGKSIOra0CQantZ9+2ep4tOoW/Ipp62
M+2eMteECu2BMHO4v8rE1qR6Rdxhluk0AyymaqshG6+7uA0cJJdfpzQIPZ+JGyyHfx7LY3R6UTnM
P9fBr2DsTCqsBRr/OgXzTdDnAZX96YleB5jX6obEFsQFdKH6Q1hC6uTcdlAZBZPL+2Pqs2fZWTOO
5tZisPctFBuij2V/oQPb+8tgsYfECKn7g+RJxSKGeKtoAIsUCRBE8CpQnpAOW/3K1OSF3WkMktgV
e0DUauh/VL/MmrUYMw/MmtoE2H2VAdPzg89liosz5hgC3QDvjsjyAAVNT5Vo+Pm5QjhbejAOz+Xr
rumhZmoXmDj3yBCAZhS8qpCNO0XC81npRU17IdV1iv4tL2phzHVEQtC5YYN5Nurim0RHzbal0OTr
ziNzLlnWYYoDDev4xT1LNQUMAsLMNKpjZjlGs0V9N8y/F6U3QlCPcl8qdE68bdvxmK63Kbrs9LCL
PT4luP5KMjUeIf+WCWWLuEN8nDsM4Qu+8B7cGbHhVWU1dJWq3lVWhcg/10pNRHAexNvqoNYKHj5v
gCLwKl3eXSJ6C/bCPx+2C/aHElPEIresh/DILYhTh0U2rNgNi6sr0arOcw+S0fxvpdCZWkLUXV5R
T71J18bsqbLIBYIZVQOFqs1hlwi6R4p1dsNFJ5oFIihzpoQm0bi2w9IyY3f/XUcrKGxp93Q1EJa6
eniPdSoMXmEYocKlZc3B9KnwVB7pvszig8KuLX5WP5Leb8LRy/dds9DKav801G3mWEsaBie/kimD
/8N1A4EHqPkBfJv0urE4XnIwEKksP5WPT7dTEsfm06iKyzbL2sJzTKbgjjxtMt7WQiqoz0dinBjv
fghiU78MuF4YetUJxNjngqtWn2vTJzCQGAR4I5G9DgjG/i3IZ3tJIkRdFYjdO9iCyg+PPHXUic8/
7azzKHj8alreCJ3imNVGAZn3z9Br4sYBWfCPAmDf0ppJzh5xruKkOLZKz9VXcCvDUIOSgqAdQTe4
Nq6eGELZBoB7cIC3lq24qnOP/DbVzPalKhxw4kFZ6qd7moxAQb4LClpkRXsRKoCO9bUhAgivJ2ed
V/2ocIq6tuk4vHE3GhNNbDa7IcRrtM9QEOaM7mvBV8BNTLKOV+u2kYuhOL0Mz0NAvNi7PuriLCpC
prYfhLWCq7La9y+Tr+2mtyq8ETHs+mym4TvUKkTN+vOQw/By+jGlaSW8ibY5TD/7YafKuhKt/Fwi
yDwW5w01BKDDwEoOny4gyg1Stdy9FWSZAhYnyc09/xC+k3U+4Gpra7gqFkLJiM9xMTgglJFgEUWS
pfm0TRAjgIcDZvu525sU2c9c+UDFNvNqrlJcoc4w6MXjril04AwlMw0js629f4LwRKNgFPSSC+CT
4gaVbSeYuXMOw+Z5aorTrhGCEnHl1pun919tMkk38YdM0E4kMKcof/s6qwGQeN6xXGunhZAFOo7w
J06R1/L93zvkc9/LbNNcm5IQ72H5EeaCGNrTKLJ4VqJ9TVBlla5Z0um/i00O9S2qZABuyp4aZjhi
UWn1qFNsVGcOg8Sqfh3tY703CY6gS0PdG/W3meb1ivJPNeH7sol17AnexbrqqeyJoEUA/Ff1fFpw
Rd0RAkOGzqFibjY/LnEhBUKh+gWHxnKbFhtMYa2ZMn25eSPIieXMFNwzn6bfWqXmjeMyjJFujWgT
s+7N6Ff6EPa4tUm3nSmKzl1DpYmmeYnGrm6tleNYKMrLs+285ONvZvX3rKAM0wwGJDKOqxrX+JIJ
NtSIJEGo3rmlhwV7iB1vcKvSbFMXKegXK+c2ZmBDgvMC8loVqvTFq8aHJn4ntdc4FugUWv1V42Ex
EioSNkMCidlgSQgbDWz8EKYucO8FvkLrlJi3cEyjQohSodL4cuuZNutVKL6gKg7ChioOl1POt51+
SOfWRn0aaWhyg3wu9LXF2RVIYAwP77Lo9o+hB/09tkH8y6RPMg2r6NnWaTFkKB1+kphAPkFgSBpF
U+vru2Xw1kZMB1BfjkGw/X42Rx2NQmsrCVhjTswbm0fLOjh3ZpeOx2/yex0Fm1xk30TZY6OV0sOh
Nwk2eFgaRTavIxOMHQw1cdDAHP7FrWoBVAst1Di6zCOcQbMkMPeSbXbWfuRtxLLU4No2MIgvW9ca
brMNgxQznKMnt6zh3DBsSbu4Y6txSMauIIaN1BsTJXQoUyUI8lelnTd/UWrx1fv/jDmBxGW4A8PC
soUTbHuMXW+UoYDuUTc86vhVGxnWGgp96IAjZBQ0GRynwjTH6XUqvHWi4OwjafZD0O3EJv3E6Aj4
9Gu2qVxYNTHKbBMRzFD0tZ+K8syjgLCHfVgK9xRbklB5iS3iN2zKG1PpNjW6vVqslQK0o42pVV2h
ehupRhxG2QoRa2dJloeuZFjF8KaJXTymRf2WQmh4/snhDoZ+NadeWf2Z4jlOfS/gl8SCIPzupF0p
ORUOV/ml+GqtcL9tRwXHYBT4Fw9DRrOT5eEGyPS3yZ0ncZ8bYGmJ3eoFEYWovrOamx+mgEE65Re2
o0MAR5Vos5GvozDPXHnmwa3k5LPk/IbR7D1M278ALLljcY3iVUdat25hIpnaixY6o10OziBsY1vs
NPSj5krUb74VbGOCTW0ZLWDju+WtGJrTkeuZOFDz0NnG7K6iO6HKVmkt66G9GOy/jtXJf3e8u6v+
XQ+wVe8SWnrighhQDcniwM71YvaXsldniQCyMVQ3cnH2NZKWb8WOPwwvw9BdpwpqcHFiMaCtvpxl
1DwC1TaUuHdcTSiQwqvPW9Vzbej+ZqAYN4O5ZnpfujVDTLC/4B8WwfbdaxCYL5ulAE5lkoUjYmc4
sX4RxNu6ulNbYxY55r6YnXrJOcJydMyUdNXHpBOM1iXAHhhyjN9mt+UTM57IvlAL0cluHsJU17up
kfMzlAuZ6Ft19R2gczihng582fX2OJnl5NvISDCq88k4OgTtEu63qirB6thhZJYlCjry/+kRAvXG
r3eKx9RAdhGMEc2GhpO+0XjfYCgoX1nXMXE5aPYAevNRcqoulJ6G0r17gp2jZXYwA/iOQWbRFPu3
3fx3zYDR1Qn5D/AcOef8C3kpJw9lvnqsgSUH0ydRCvssZOcZ2FIEknqmkkIN7RrsKkt3E1RiJUzp
PC8kYEBEh3AdPVAU3KDZaIAPVFnqWwX31oPFTyhjNb2F/irYm2GfcKBYhlxwfKCFN9rOzpNCE5lm
7r4sGbs2eCUvGWjCTYYRJBz4msJIfzTFzpZt9yC/Q2F3kz3tvkWWv6EdRB/oN7VGKjhpzFR1+3jb
xWPa05yILY08JiiS3mHRgFxmevmX2zEpfHkQWenAB+2TCeWY/4RBKAX2cDs0lf0MO/Cn4lAtftxW
yMGume4kI0wZ3zrRxf/3gUIta++st53L8K5I6dJe9VAreRlvdZ7mojcajARZBr6HF8yHQAyT/S2y
eQ31yGGG3TF3GHoLLJEFuS6niTDCDYcCIBAdhSOkwFzNkcrTNL9GKIxx+7l7VTWzZ7rUU6LrU7wb
wtDUh5fnF+nCluXrEauaUXIGopKjKm+jKtnUTaSb1u+nGy7mHmdt37dsp6FXNtPGPz9WwzRKQkFK
FUpxobr/oLYcjDBJP5JGppAapBPoc/KLnPYSibgphsmjUBtuOCTOPhwca7DLvW/WdcMkSewYliIt
5oyTSkwfx9x0LEORJlg5US6XnC2BaLFgKH0wOvRUTovtH1Q7XLSgfzAAcMQ3fcb0pKeHm5J7D5zr
qSmClp2yHzqm8vLjVNpMwaqSm8At6kqWLxWRDhgw29a7kr5saSYm3I1H7xs+7l3Foy3XxRheJb/k
mCX/56fdsk37cbX+YpJ5VWf431Hy/YAXOaQgQ3DA5vG2hr3foxT+E8VNr739SHS9mL+ZaVMujoE6
Zf5pIGGCOWVw3NZZFxKPYAWo6yPoK7TfNTjNOMzs8Hy+xYqxmuH9lfu+XFq3sKkEWxx4hzK0RELr
RLfVsuf2gqETps1E0pIm0sVsPmfAA/GFp9E1NLlkzBhxF/6jY8E2dpHzb8YsF03JWWuDBv+76qQ0
OBuaAq4/rlODROJVeUVgeMWBdcIsBOkVIkv6gr6k/svSc1GiQph6sEUipRDiG+Y/2enRYK/igQa6
GZJlryNsLkiEEyG1HgTrWun+vrb+fIxcZ2QqrXWzHFojk++BrqU2cE31J96cofqacNIyTCV5Z915
dXsxRYaPGeX+WxV5TZNjO3OuQkq1svmhMnIr9aFhZX8OOIwOQxbJK726GzKskcR8WAKPPKgWtdmH
lx8sY1FX2Tt6ty6GAp/O9tlcYYGVfB/WCLNs+EXnKnD17Nueq0CWEHR2SFlqVWfAaGZ3TX4oOUG/
BLffykfB0tVt5fDmbDI5A2IQ/+/roIVSzxdI26uzvse7oQEVu8HlQCp3ebENaBbKkAwV7X5Li7oe
e8rLtNgNqS0RlS4j4YadASpS8bTROMDzZN8Um9u1xDwMotLbVGjzcftIEDNqPtSACRlnatfuwuHU
iODxRuOnUU9hYzmFTq/zCq6CT8exN68JSyuICFt6pcwx/D+Q3apn5sx2s219apLKg+/15/dzqB75
5nDldCvdhqIVNZvtwDphOqlv2BV1inS0mlBZUT3K7uMQ3FaYLbf7rSb8iQY4/sG1Vhhhw2CE5hu4
c0O4lnMlHSSTiKCQnWqYi55H6+mhTV8gxNiHyJeQ2CS0jDvn5WY8n0azmtOEGARBQ7VhMRfPmfQL
5eT0H3lD6PyUFbaU2eo9UAak0FLFveShIb0TrOP8O/2tdABPUo6v4xwr8/xXbw4SPguEOHO3x+rd
g2iXmAg9hF9NUNSwLzTOuQ+Te+GKJZLF5aofwZc9RFOa2e03XPUhgB6bMRpVMMRrJZOSP5g3F8uf
+a6TeQwSy9byb3bbWRY6p1QTV9Q1oKD3fzeQmlFlk27N4/IxIRIHplBor0/VS/zBJcwcasXzNyi3
CSDydomGXSSU+Ez0xQ/mdvY6Gj/uU5qEhFvBfdqUhBhJTmOHr3M5LQZhRzKAUmVvH6T1BX094SVZ
6BwKTegrORQQbz0aPhzUj/09bwbZdutQRfvQuomeJQmFzAr/fFVJ+yofjNzkbvhu5WjSlxQICvRV
n0zRvDQkUYqPiGHCj/0hf9iMqx/ajIR2lHfL1xkN1g52DRE/QgkvTKF0kTIck1kX1GWoHCZ9RhQ+
7nCOWOK48BprRcAfk75TfAj9JnffexB+jUXIsn+6zhZyUoO0zza4KiSG8+z74WfSDzqXWeATnfQ0
7t9PJdBm2Yk1SiLdf29O8WXVpvaC9+3D7C6Vi8caYnS0znqOXTr80RcLCHszWMNEhTjce0ihTGiW
Td2xY31wkdhoe2Qzq855JIEp1lYSiSZgHT8v6J9BL/ho71GsmezT90Vz3YKKaRKP07xopRYNHANJ
L/JS8nxGstRaEuKOW1C59cmpHggTceZ0LftmLaRvRkQShz6ksxJnSFUZMn4e9E5uYduGiTiOim+J
QTST49KbgbbWjQiRMnk/CvmtbWj+YT8TlltUcHieGucCAK62GDU/JKeIUFgqu6GRxelakF6Tyj1d
04jUdr0Hnsr1rYann0koInpStcGeqcc4tpEvFBgfyidaqO2ut/DeSF5SkO9VLcmQcMbv6ZGHFKYx
Tk+Xof471eW8EJC1Ny0sCB+EwjKcc1S++On2Hx6Em3eZa/ht5kd7qzFi/w50ff5j3r3/4m5VknCQ
xPx4tpQ8lGMId9D4+Sz+79HcsuNayzEgvlbgeFr/g3f+un2e0BugsA7hUEtlprMNXRUKpVSgrgtN
ZONvXRhbZB0IwB15fmizhHgUOGWAfDXzq5W3NpNf666OtsuZGgJ7DLVANfsxVptR7EGqKyXXtfH0
dfjK9S6tU1XX2xdRvY7zOs1WENS951CIK6f4RS27HLhu+TbxjPH+z2EuVap1V2CJvMDHn8nk4f1e
wgFdVnAkfCjmyaWwuM4actmp3WGvJXSWV79j00GohZSdhBi+IkilfU2uA/IIgx1z7jFdVjjXuvos
SHJHOTt6esdCKXuoqLF4EZl410MgyF4CK8x2iL96F0I5bml8Mrs/kb2Ub3E5c69sdKl5xwg4dRtO
n2MjnwCdB12VAfWULYbpVhysSJxU1DDs0t+BFX9f/qa/c6dqtpfsXUF2UWswvr8CwLmVRnKRVqG/
qaTv1c0fpArS9K3Upn9XxRDnp+polvrlgF7muGwAZbVEpH62BtmYec/qeqM3AsSsTEFBwES59rU7
j3/uyfZRrcapsWrmN5Xss1OE+ylMI9pqUb/dnXLFcYvq5TCIL/XHrpsrdPbVc7F9zqEpUfEvTD1v
5bbPEPA5Lg4lfgjLNxF3Tguxx6ia1EkdXZx8BwRK4qx84Qqf/JFxRPzrAmKR/vQqWpw/zv2CkH0W
VLocbz/2jefpI5OvrgrH8qPYhmS/Bal1/l3f325gTOX84iPOdhNMEd0Tq8tkL5NvFlLoB5E4Ffsb
HSdSyjc/7wWZSwh7LwrmCRobJduy5bC5xQjd2NmCjCfHbSXa8fQo2of+JGDAJZjMyf5eSj4qEUoL
NBY9b18EcFinHK5TbVscgfw+cEAtIDA4fNlO+skXWKUEjZpHc3yaNJ6f0YNs+HtE1NlJ72aFlIP1
qK0WRHjUUAygFv2uho8xSSWjQEn2DoYIm33LfEe42Wlmiq947yZQAcBQRND9t93X/lqDGN6u/mQ3
1fSm8rzCaG8bB3ECyGj/Pn3cJ5lS+hiVcvlhdtW6qatR4ZfCuwdxEAWALRA0fPR8REn3gcKfyzo8
2FmcziHqKw/f4bYLqGFAg/nUtzgV4hm5maVUu5GBnStJ2xGsN1Mg5VysXCOc36uoqqmxulzggvMV
r/yXXX+5VMy9qfSbOWdJqhJOgM9tQ67XnU3c8AnZGYChc6G2jr/8JnnppuIB8NEcfe/lPbo21tfa
Kf68wCjtq5J13u/d0zwHFDfmPMe95xiusAvuCqmeGRi0qoGLcfYxhB1KkG+pmUcU36CSDTJR7Eez
4pvsrpEDoGcfYQzJnceVjtff3FO9xyzVva47EXl6uREuAyjmfKa50P7z+CnIw/LezRupuCmuLPsr
Kss4DpkOGGKGdKoGrrcdSShuL+8LwL8owBkL/V2qHTKmPOeA3hXQneud1vQzFLVRQnqAOF4qS8JT
wI39w5AD9YCcU+bFPJyHHBGnezGUn3swEmHyVyG3Awd5jxvL1UD0yW9SahCe0K/dXFOhjazUbJl6
Ad/41KM8vv1HwG177g1cFCJC8jjTMPd7HBPzgPNWcHBrKQkAOXIGoeRNrGoce2AhWM2zug4gVMC/
72M0jqtQnHGQW08HNMciVTvBeF7/jzs1x3aF1c8E1Hl1L5p7r3t6IvOqOQxIC0w3ul2F4oF4HDDq
mVJKByIFAJ71qNiYAMWazHRvi4+9mJ7dlyyjkLmMi9dwP09we/XgxZk5lY5flJLv22l2UQNqnOaS
NYNfj/xdMqqSmYH2z0fxsr2c2rthGqKAYkzmWvsD3sspddJPpxvnbN1WAQiXZBpk3x8gSn5SB9Xw
OKqjOGlkmsm+qbHPJ32WkdW+jtwMMuXfcA7zmeyhV9mIa/atI6XjnmtxZBMEinhsJ6OB/1uR26IG
MekWZBAjcD9lO512/9kM+UflYodx+Pv28nOpyRlRp7ShntA9ON93ArwpKEU5Fz+qheVgEzfP2e8M
8QqsNn8CYvcFZs73N08KpwlFm5oaCaUAW64Cl7gtCeKekMH2tlSbzWoj7UfmxXrsYGJESlUROHUC
hnHDmGDP1BIw+VRGOAay7oMMTv5s/RkH6N9TXB/wv2LRbQ/AFR+VQhPe5Q3amoCNJ7DRXIAP23VB
HWtClmmoEPj1attdMzxgVb3f67fjaKN45jyF4Qji9ZYJ6Oa8WIJDeQ7gA+G+5OaPkNOT+YyhlRBB
NSqRrq8zgK1IrKxCLg5JP1+453YLQV/lfnNEaPBDjSeg71EgDYfy+us++bqyS6MW24t16uv5kxXf
x1ms20somihfvs4VlpXmHtvSbFX9L1nL9QRMPk/1XTVb+x9J57WsKraF4SeyiozeSkbM2RvLsMSA
kgSEp+9v7q7q03V6B5fiDGP84w958Aj0eU4ASjvii7LWCsKxjYAtBKcvCTBvsnL0V8hXdm2I2w+/
Ug5/frXG19eBd1c5nFtDfJht/M89c/h2PgGdz+8CXHSS+NvESniD4Y6u1JU2tZsN+Ctflwbf4USJ
ZYenDvsyGb42HASoRzgQNY+j9vexUMo8gJHBoVIgaYF1SOBu/xuQzzF+nQCBT0gbpulHsBQMPIYq
VCM4Odlo02btHOqc97jdg8cJydzmCYkQdmIaMnzEqqIdvmoL0RjHAuRxis7kHuhwJRkJjL4EIDJf
/Nh3ll/rMUEUcp6NcsMBQzNHvTxF7TfB2yDJMvGVDujRoFciTF8I+ZAJ9Wf0kBcUvj+QI0ReKwq8
4tLUk74eYKre1res8eIbbXgbPbMIMQE9Uar4WR1QsEMcoqRDLx8hhtjI6J7g4bKsXlupjF6ywwSF
WURRIuAzo4cC/9OGLhVLPIdDC1F6/15RKs5z3UWr9ITxoAb6e8pF09dHmIE3iEoqnQi+EDdGXZ1k
veuzxv8xu5SYqSoTXV7SYqibNAsrzl1KW0A30LuS8IW6HsnvRckUDI92wgtSH/dTbpP+L/rR5HAG
5B63XPbaPEnnmHNE9CRBlqgwQsD+mrS1GNc3mP07bgil8/maVTiJH2z0gBw+fqY5JU6HPc41rieH
XhC5AlHUpEBk21hYmnFkFUt1A2ymizbEE4ycNvj+lhmOJtRR3OOvSZ/IGSRHJEEW7mNAhoj1wOiN
I/HGj8U7qRxseZroExFSVd0ie0ya7qzIb8/A31VUv4Czv9rOhOSX6bne4ZUxh4VUv0boiarm+mo3
r63dl2HPQ2LeHbWHpeK+kGPXcy8PeFw93M64u3nLJpTPWgP2l56rb4Dhsqy6vcRDWH1E8kSWZeMx
jMip1gcaekU6LryVgS8/C46RC/9bEPDATUxJx3v/YCmQWJISFHTDvMF0rRghySkdvhFv+z4yZ+kN
DxypDeCsHAXP6kVnDk94qqmbAbY0jpj8dYiSfPmAWwIN+bH8Q4oCU8x4B+WtImSuReS6/HYu2lLK
LhW7nLSNEivriQF7W/+Bx6XlKOMCzdqQtrRSMYB4rL74tCKzvUBrfnWXRLr9zKhnRFpHqX5A09Fk
PZefJGk+IDhzBON7K9LTIxlzeObVxMAJRFdcJCoUGRyeqjZT8HNqqFjN5Hx/cCf/VtLdBdBAh0VJ
yZHc0cwCGT74I2ISNsvS0+Ax01IHripTsaf4XCu1CogMB/ds5FPPcHL9oOPlrNxJgfsIhR+OD8KR
vK/Q1DEeafOQxKLsEX6hm3PfvQjIGAgHGL7TByVJqJoneiQqRESvcL+Zqhh6+Ik5kF2NfBpRxRqq
f4cgqm3vKYNTHXrkG1HAw6McLbStPAaQbb8jGT0oDJfeJ6pYdul9/8JMXNLHqMnK3+Wlrt909JAO
vr3EaXUuuB6SdByH7gpOmMdFrU96sHWIZ3nN1SbMamTXvIDauxPRc0UVU/9WCe+7+M0pUAUsDDeo
JBtCgiVhp8f9U2PQJIL0gqpYAiektFPA9rkY9jfMdTjieEjKYM6fKGlzehOtz6MMv3g7fCOjdAqS
gyG7viNYjheyGtimx5LQBsHoQDctnX/fUK/2iJfhUqKtfRKBg5BZnhc4NShaeAc3mJdcECTncMZf
4mxS5wEHFRMVkgHVGBv437B/9MosUBnwUi5y5jMsuSIfruDlMhai1PMHx/AI2lDDjBHVQK9ZIlvi
hYRucwIjHwmrQQ4PFuLYXXNIaJKHE4skYSvmHeUQNej7+itD3Zw2L/+IMeVVw4VwUVwM2q+WwIIh
u68l5gOhTQw+KX9RoNoS5kjbF4cQUhE6yvBTWyWt/gdOt+F1GLGZ/meZj39YJMuuht8UYHPBd9OQ
0NJNPgVqDIrnK08n/jgvHLJ4NNDrccHP8bwfnNQHaGPU5buBLFgRLNZKO7CnGHbqJyBDkHaumuPh
eHuFGmNup5LWuNTcr5hcI/7DTg12nqPvEIpTURbR61AEn937ROnG0zj+GZzUDMWsZvI+HXOidwN5
pap/bz9mn6ESkKz+oaIAxF6Sqomi2lEnbJT0MuCShjFGJjI/DXEag0Wne+9LVH8JLglWTciPbhnr
frWhAM9H8p7rL7svlczn8pPUCEdLKHB4UcaOeSkPop+4NTg5jJpRD+8dyIKgH7Q7HHW8eS2UVzju
KAtgk98MTw48/lDgmEGTzXrLzEvfVj2miHwXy9+UjzfnCn1QebYWbx0PlmbYECztJYMAxP2zoUuA
LK30V2hNKHrr+0UxkBeYjO2VCQUkxsCP5xS+tkYEnKtztmRmhKWvaOFeE5hHjbrGsp//lKcfJUpk
VxAu4Gml3N0j5K8m+vsdDw5QtWNV9/wBBxB1DueriWShxXJPNLLGMeKsQ89M11Ay+S6nfQ1u1YUb
rKbt7/A8L5C+9gLtNe/XPPKPr9YM0D9+jG9P3PylrGU4hQynKI2UbUM4cONp3xDtD1MiENxp/XUe
m/ScY1QHpE5EaKcDQzKJyL3jGvy8JQyh9CkwviQ4AVNGXJoSFqAiShxSMHJ/nXGjIiZJvdgZdJYZ
fKnW6jU2SA9ufqt6bnF25I3GTrcXU5Gjuh50IWERP/uD0voMog0k2lxJQ9cdJgIHpNx/5qnb4Hin
5xc9vfJR6wUIfIsSn2Xfcz7zwR5jJiwxZfwxopoQHlxRdmyj2JPftgicgI7M8148SXggYxNtY8q2
QeDtkikhP1BRIkXAiAei7uV9Mwl9GBsbyYM0Oo67YYNDEhf0Jpt9hIex3dVMOVEycLs+bnFnsdX7
iVPrl2RWTJ9X/UzfVhh+hgoEKybmcbP8GBl0kQodGtQ4KWSYlvSCbF0g3YU+NNQFabFdvsjWgiyS
CcUTW70A8dFs0HAyufAYjR1a15YYsvlDdzXdlXfc518V7I3eynleVWzPuot0inNhv9eLCCKhxByz
a4ylcemwSwuwU2B4Yb3cBs8WGJciamjIS794Ig2AJL05cy0SrQpHKNoM0sREGBBYIZOLniSmjxRb
SLXLLUjtgM81QuvatxJyvH3+huQZITZ/GbZeD/Q1pSMqseBzFfgYuhIMdnZ0+KqEmbyYhxoHumcq
1ETdyvTyK5oog6ak7949BahwKC/p5gB08u6cq9PBb6IuX6dkhs8AthRNKxTy/B82ymfHMaZQgHvK
+a4vsPIfKDYn0r3vAZGBJtQoZJuwe8PuYPR8euITD7T4pVnXppwcbwOL03pPR3qHtPCt9w1+aLAL
gEqleqZwpNAEqqZ3h55Alc3eYqoIFMdEugQ07xYMeYpEzO9rXKpUj14NpyO7YXRPqso/1h0XObIn
ba5gq/bgl4DKVa56xi/9uytOTndg0HvjHuB16DaHTY+cQZqtjPir7/p7a3rWcxTP6nUZfQgQCbVV
t04jAEqp9KkA68aWCHams65PKWcqUZg1fE7rl1s6LifX3jqdgWzfJ6QhjtaZrwxE81ciZppgSXOc
8j7Vv2fJqcBNKs8HbKw5q1AQeybMD/UrsRXc0gw9NDxTeNeYaToKQD7TG8IhNneflVPAecIsaIr+
9PtXhYarzUmDRMgE04m5zykPjDMTGWqJ4o9Vr4IBpTtCW4w+Yz7JZyhGt/+N/RrM79qeM9/0BilZ
szJwn5h3mQEVpJL/iHELj02Uaq4+CI8JLp/xEeYDlADdybvhIxy8Du91PMrHydtiRDBNF8ZeJ2KC
5TuWmdUdCuoH0uCwgFDt5KyF79tXsWM8DLNpfcmNYcdJEiXM3nZFadWzdFPOsWFLro/cqv1ihdsE
jEuQI9UyKDSRIlVn9nI+x6fKV3eq3XEc3p64arhxPBQI8LQNCBcAxGtJQSCNlR4YS49rj6eBhscn
5COsdxjCoD0MoMHD1hvLDCeqIO0RkBg1n1GHTRfYBQYv+LTe2glOb4o01m7vMUF6YdL3sXzV7/Z9
R5MNv3FlqtYTxhaGdhMW3ndltH7sDyY4/325vFD0fjlP7SzAHGTVCr0ZdSqWlG8iFHG4gq9GBqTL
c5IT4bAgbfNV7uO25hI2vstm4B8wj7ba7nH5rJnwFIJcJ7Hiru24Yri6ACbq7fMAlrzCUWlybwD6
4BDA/N467p5YuoGEgMRiDbOQ5uWU2oT76o3JDZbFECQP3w04GYPc0NBHgAx60O16dkL7jukxojEh
lXjY/YE3uNJ7FtM+xAFlrBwdObYNN/e/O5N40MRKG85IXNTuVhsxoeSL/Uayb8pDhJL1EDvJf75o
3pPkydFdkN9tzD0fyRTQC1RSEdwXKLMulhTgtI/O0m7UMNW82mAG+0bNCoZebhHIeNR15oLzn8+N
j/ABw0DTrUQ2JAawVVgO+8xDS84rLOesLxQwYphZRSjYUbcCaTPC/g08nPrYdbmDFSJWLwBZ78Il
sXZRo1/FTrOhRBBuJwQCggYpwdPFRDA7UPX0vf7vXOJHVcph5d99bQJEom/1nbzMN4oDUG/la7yA
j8GLNzGWwqY/SvaPjbEH0uICIXn+xPVX7nDbrCYt7LuNSU3gYqPqsaCg5nEBwCdDFUKJSz93XD9X
gEuswjdlk0r5OTx6b7YmN/9giGEMeG0oEEGqPeA1WnYcdb7RO2z+QbQyFyXzvmcVvjqnmpe3BLlc
e2YMNothDVCwCvUW2gj83YSPIvTzz65rXNj0yMiXOQyAZtybqC61RLzgX6obj/ULnjsY5Tt89s/y
HnzcbxaWC3mWBBKD47BshYUQ9sndmqX63Q0u7N37VIKd2w1fzvd8r9ze5MesbChzksRj3JiEX81j
nk66LdP0v+pm7ImSoanxqAQpnDEk/82O44JpFWvyOMPsnmnNtt28x+8R1SZuPlN+bD4aQKtg7U2/
ePcz7K4YT8KqbhdJOcWD9e6YNp6yDk4gTLtcmnZ9VPvxGqcmnKkiLcDAGGTL7aaSg/GXtGS1Uajm
Oav5uL7PiFOhl/M+Uy0UBQdBS8QZsHBNl84DSGBDlkLwnr+2apRVAXaSmMlOlE0z56saPzZ8Y9IB
19bP+A6/dIhjiUjtEdL7oX5ph2ZURO0PlbZVsM1GmLFEtLZM4R3d5XBjizxO6fLIfSo8jQeT+9sC
UwbvZ68rk9antueh0YtKN9zeATwWBJSkDo4ONghOgxE7ii3IQyMss/uHEr95RpYmPeaoCV8SdMYh
5wKLSF2WZ5aQk26gSAyu8kY7d0Ia/Adf2E5vRJ/h+ZqOUSXWqITeUPXwBlvU6EV9FKMerkhMJi30
7D1ZECgNhMbAR0aYoVnrr+EfFoEKWTpgdve8Yl70w9+QWR6OZ7AzLM2wsbbFZEUJi4F3l2bf54LT
uKrw5+JjP1IvD+VR+bHuSzX2aNJY8Dhr/tgij2L5ys/fem5UV1xL4uaaUbswZEwgE+qTLo1ycy5/
aeeHg+Dx3jW4AMPuKjXm/jNCB9kSWJ0T22iGA30nJcKq7vVwqsLG9E6+UWcTZU9RaRZuzzOpCc6A
zBDluJPUvo9HIbZXcm7/DlBNCD0a/WbanLkBRY9OtLLLlwk6FkM/c/WIexEYVF3iLYslI3gqeMFR
XhN49I0GIyys3+ffhaHoayOsfXa9GdDtitlh9oyevYApgvIMj6cX6/lh8ZNxqWLsAr+FOhL8US3m
rAOjZbbpccLhMj2QbVEYUTupyuZLE/rNx/WOYhOHbOxREyRND9AnHIbtn0ELgUkp8LgYJZCAGtRn
6cDDT7txvm23ZNZJh96sgwxi64pgz8lAZB30Qg/J+2uJYoZHEj8DRg6P+3QwfeTguwBJeAYMC/gw
q7ejQAFUpopqAWPWvnn38izqVhzdn6nqmjjvEuGlu8ZtoDn5Qj13l5Lcc6hOw29ht/gVy6N3OJgk
VMYU7K5Y94s46Na1YXeAiodEJXvUNhhTscW12XeWXAewV/GLXPShOd7tAcsMLW/ntxdTHb+OYVZO
irurJ555VrHtXX3vNr6S/JsurSb3uW8nvWlDLjRspGvDZW91JD5KHwccExvzY4j/Mu61BiiqQCXw
qk0fVnkipoMq0+mJEIEBQPcl33CiJBrsAlHoYNYP3HUz5qSL9JbdLkvcDwyGXTwhkgOHwpqHalOq
RfGC5qhPqG9nYaL/JpWAMQ5BayRn3Di+DMwzOWRO/Ldc+NRPeeerpJnF2/6aTsa0lTmtZnyigMeT
LonwbGvf3Ff3ABtQvuL+mKUU86PvrfvdPTYULz3wt9uz8Cssepb8JZkD/xXScPAPBmQDbNCmkmHL
ModJA4hoVco0vtFxclMJv7b+0m7nzOvpSvgz1WeiSPhJMaFjbVDUcVLr/WleRsZYOTy2NHN3/FlQ
JUMKgyZSCNs3/sxdFW6nxlpBchwwlC5wAdQ8Q3LES/j/zAGKC4sTMkHqcpHlIr5tZe7v4/v4aLr4
jlwxneuRpQKrB/DjDULrcGIJ/a/xWOn3C4gAh4uwiGPC2ejhQEyOPxXkY7dAYqNOmMWCq2/RyHBw
MIfqRQpjTTzX8HRizABTfv6Dc3D3GLmBp8R+jIY4YobHpAvcjh+G2jOXnR9mHLSWsBCBrgtaU17M
ZUz+PmMFwq1PScIEGSWHyRhmnVLuqEE5SsYmalGcGXeol3tXY9FznxEXqrHOfX6WukdpqQqTEao4
ZsfdTGeQg2nZx318kczqV2AlcMP8LHT+jXWldGOaFsh7uj91ymmUoPI6Z08gDmEuxHSLN/lkycHB
wAIEy9vUb0Y4My3jKSx9viA0PsCxJya5r7O6p6ri84JE5MVW0j2Tv7PQZ3eGZua/kTUEVmyD6rHo
SGrxqnA6jAXvAZ3BqDnD82bKh3AKadxzDNhRtRfINhjkHLGY++dvxHAaNBaABw7wiyCq36QSriRI
UAWl7dFFNV9DlTv9c7zDWsRX7PfM9ERuOxTVIbtz0Y/ARTwY52PdA26FLQXYomxrT3MZaHKHBsUJ
s07SCr8bOXwERFEDmFsE21tMNOxeYAakrbqKMHLmusF84g58zs32Fm42Y33ahm3YucfxG/tNLKmj
9+SLeB+Kk7u+sTZuBX5K6HW9yjecrw1Qvv3yp3VxBUSDpQYlZIPPI3bkFsFaBtbLEd4ffXgdOKnO
ucdn+CNnNK+qla4+J7I2i80D6hTznRHpmEFjP7GRcPIZmZ5mSFc6HNB8mtaW3lzwy7MxbzooUK7h
2bdPLBwx59RFjAgxjhlJE511xt3BkGJrrqTFiBuA7c0lP/kGoLpDk1r5u4PZS3ALnN8ApqdtLuNJ
vEgiyfPBTvlk4gkVUcovUqa1t/vMdCUHHo0L6cfpt8NvsCJ6YCg5LEbqL0bh1GKK9+BnaBzhdA7O
Y9KTbc4xvH92lG4cc+rlOH8sOndzw7IqYI5t3agiKBxWlRT0LnHswi4KJIah6QgyBkrhp8MR52G5
qrk4KlMlrr6HzGvOfYcFtGssCgeIZIrdDDeAtETTDL/uaxMvtHkRMQwUld9I+4Ne4cDbcgRpcXb3
jHKoLgkmJnkjC17dkFAHuzfBMZb0RCve4NrYXdnP9Du0XAsaK8pW9QrXCY8VWZRV+NcJhwJwoAJt
EbIKOAfvIWg22Lk0oY3gOGq91Mf0JsCb6glzfcTI/f7yBNPzhx04ZL8Hx+GfhudT4xPfCaNUoEiM
xewYS2gyg3Do+VAAWCTPwrCrP7CQwCS6Gzy2sf6bFo5ZDL/OXzwEDbd/loiP3EFnnjAJlT0iecMX
VLyN4SMiWQM8FV7ik4BOA+bqVrlS7M8cQQni7pmx7sEDO2TRY0FLMAPM/pfsEo/oNOfYMk8VD6PM
blaJ6+K4Po7TzVvIbXDFFV3GMN6kYuwLafTaWh9SBBSri5pFPtHPWHO6tZ1E+FOWdyu+qVcJTRiM
HH6QMDwEuC52ChuPR5lYQhoOdY8DEwrm89AIkR7kStQHPJvk8PVgq5wxAyRRNENq5WqvMbSCBvgY
jS8ulNhiUH7QX6K8A13998BqS74plyfqMwZ/fOT1c44GnNArUHDOPrTgI04Ymx1EtCCWNTYBHQzn
Ma4ax7zYHzmjBBLCGPXJIPah0hZ/DIZR9X3GiQf2Rod36/u8NcGXha8KOGslM8mR1n3skjcvX/46
XyokEx4y0ZGHNOzB7EZ/n1kfkWISL8DsuKlNUPVuDyFrrI0R4Ch2e3tPZNscqWd5iwNv1L+lxjBZ
lTesWFv2VBGYLgkrVNoUUDRf7eR3ROtJ4vYwPZWnIwa0jc1WmKQn/UIhghFtb8k2LC6caVV4XPeY
WDrcxq1HXUgO91YIDzzIEx40VRi9DIz8JCh2SaBflPA4P3q/1S/CL8yvzyJUTXUN7xPxtWaXH7wi
4GAuujGuRH486U2TiGKdnqD+RLw8d7BwTxHBC8gd0Icgy4BbhwfH+s1PpsUYHR1yGebHA/KqM6Tt
5/wzT+Y00MSuWtBqHHo1Rk+dCzoc6oGw7WHu6feW1EjAy73l70KrKBhKIFoY6bqGaWcrUKl+ElKX
9ec6YOkSlF0m2+3o4IQrTfpKQKWRjngIXAJg2EvgUvgCF7IrXjdAACZhM/PORQ7IBp809llogkPy
HL00n1BfsbMhcY2f8wcWxChEiY2jv+v5ajV9ufeQQSusYZ3xqQ8VXRrVf/q6hcjnVufMK2puNgO3
4I6LgiyYKe9qy8LO/dJ5b14T6itX8frz1oG86jDLcdKx7DM3guTxuOGJCl1lW+sWH4HLHk1HI7RY
7PS6so2RekpdprUIALeK31JY8Me0Rd9hS+HCwTQAyx+OrPHnQnfP9yRPmSoZXn5qwzetDierMtR3
eun0loOleLLD77jhQGvmKJZJyLRBBDKXZDGsoff3K06/s8pprDeTCnlKS4RZJ6upJapTRG3h796D
vSMYZnIgeb/dYNo6mvVw1JHmsDb4XWxIMUxYAln78n6w+kKD5yuSBE0KIWuFgBaw7G0zgNyQiGgX
t846vd0PY23of930Hsg7cKHxZ0bnA3/ZesMUtV6I7/xy+l1XrIpDtrgvVJ1rXD7x5Ie/uTpPg46c
3SE0AUedPUNOfkKbQYR6Y9jvgLEQrZaDQN13e677IyeAuP7iBVTYceo/Nt0yHyHAo4ByDEedGmQm
UfrjZaTNaR1xUkZJK3z1mHowmRo/I5rowRLH/Ulsv5cfL8eSRVjdYrlV+T23nYO/0/rWdm+nuhqR
FlMcV6BrupWTsNpTkxFFNWo5ou4+ONe0CBmFWFQaGzlAxGkBjo1PN9w0UQOAmQIPw/i/AJWOZcxY
Wz91mxWm0lvKA24dIDYGVxt119Gh8B2MYLDs6ROT+ePSDSwoTpiVcF/E7te6h//CioHsSUpb75nT
e3hLDOGrI6gAI/hwUrIfcONgEQ/hN5EW0jpHr15KpIl1Lt2igFaWmje45CApX5dFmERJwGHhv0eg
YteW2GtMb9boYZMhl5uEedqaulsf1jes/VHRSGdSF9ZgJMDB9lpoiv64r6hMhJ9HtnttHyQj/GY5
kNCGVEgaPuH2rRSiycHUdZ+Ro1chUmi3PMARCRgEODgPt+JCr7a6za3mfa7wCK+AJ/AqPcggDjUb
lR/QM6Yi+4c9SQPh5SKYY5OcWdzoeKDh48ZcyoMhvb82NvAa64/ZPg2G9ySq1VFdW/T+dH8PNq/0
tgngYhh1YuDdjOVzHn5mGr73U3N47kYg53Z9yaJ++LPfAO3phNf2JQ8bCSudP/eDHST28GMXMwhC
H8KjVHKoBliKwtiBhpnZJqoU7+HDG9sVEaP0Ijjeyg1krVHstPDngBUBFdYVs/NyY4CxEixTehLy
m+Fgl+wNi9wwDJKIPvz5BMWIGJmfX3pvX/V/Ixr6fey/JkcvDTWnPRXBz8W7+iEgD2PMYGcEN4o9
X9jvTbF7BqWIEhssWdJH9E3JmCR3XMDeN27TJSO310YKZffhw8fxB5ZK1VIPRfi0cTMJsSmmjPdv
3+BFS8cVR1604mneZ/XeaGFzqu3UqV1qS56BuT16d0s/36e89dff0SZCx93hriw8IHMc4fSp7E5V
qj/HdCANWj8wq2GzTn/OkyJv+pnWy+PGEEmC3NQuuEa1GOykTbHq7k65qSPVFZ9jp9yaeE5a0wNq
l4M5nTDc0RlkeuqUxl/ewQvRblDbx4ojR+m8I+tJCh7Rm4iH1pWm2ehzhkJwnMlnfauJyLD7pSwI
kSvXKTq9g+wP3BirF9jWI4UNQ5yE7H1d6HMYkGNU/gRlES7N2BbRlA9dIihAKD973FMh8vgknMyL
a//PZA5vAGtIp9/qe/SOABcd4rkheDUlQvXDVtIx+rDHHe2WHidUcz2nYf5LW0NcSWUVbzyryQUB
ZXMywvI2hBxVnmSMBKZ9+d9Mv3uuW36hYJCI5wSja28wZaYKJppvusSNJ68TtzVnoUqUCS/8tnlJ
eH3/lyXvk0jwAIzJZppHroH3OhURg25V/hflKoXp264aHAObZ6Afw1T2DE9nLLEx0pmsgtihNbQo
aAiHIJek8o5z+FgXqii2unDv33ECCwCZwcicmJhi113AlJrW+fDpdgXhJSzCoXrpzzMSFA76kgnx
LwbwG3KpprckUISt4GCnbepZOY9psNDCjB5+ETSsvc7FsCBQPGRJNkFj2HuYezxeSizeoBBqsOCZ
1WHyzBwmw39bkJPxdc848XFNhD53AS2Ein9k/E3rMxA/s3+M2kVBbZNvQHvkLwwhQvcs0AhOtzeC
JW5vwQIeqaKEa2g1p8rkobkSrpM8XEHC5gepK4Jr8C+UBMmMxjwdtUQF7Dimsh7NhM94CYCCfgWu
VoLTdOWjWqBrgVAIQQuMgZIN7i83KtbSdOEAGRlkYkGqDyk0ZEplySJ+O/3iCAqn8DmuYdvPKCEZ
AVy5y2hxSSmFUQ5+cAaR8KBBLWp4tsKE9n9GNLg3eAOFc+nrK1CCSiAxWH3gOcwEE0jmB7pytG0o
Ef9eXg2gfeKk5oqk1AycEHtV4SH65YanZ8LOmA2en6k/QQ1KYXOGx/FrW/8vIzCF/4DhyFNG5yOe
CCUBZPJ6ryzQVKBBAM0SHwHB+MCmNlGvPCJaEabUGqQSgp+oPugWcdsDkkF9rk1eN/ByycufIcXW
F7twLEEZMNYrhUemzT5wR1JO43YBXvKe5qt2BJIDDABLpRnWUSpo1UQKnytf8RnWyML5z1zx7L57
jpjWw9wMShangfveY0fDYyuCewRwhD3BthsnHPnU8Ac1lB3zlB3yinFbyWlfRGTyeXQ1/m9mBjS6
5Qo5rXucs0KnrZfPoCeqjoDxR1xtZUrPiUWBNs0D5gxtAE5PnUGS4XvxXJaL1yHp2b/tQ/onGO2v
IWuiQphomaW/6EK/EcSKAbyVJY+lXcDQ+3FNUi1auIJ+9vKuOWTkDR5MNPhMo5BAgyWQC6YynSK/
KlvJTPA5UEey340Gi2L73RIcMyJ+nCgfQju/P5zeiNkkAGVPegapXhBjSoN9RDJsKDj99I2y3Q1O
j+cWz1AKH4Y/YoVpEwhJeTe+rzK38M3XcHEg/1RDhzRij3QDtpFuQUWmsUC0NGzsaicqFri7yKmY
ngjZPN9Q+Q6+79NzwNy2GXIh4YN/1mefw5OxojbuXci3wG+KLpWyPiZY+zX74BkDi4hUT8Z61LQR
a5oulyYfvgdFCGfR44zaGxYDW4CCpZREK1SivNkwUu6zyITfe+n3QfmHCDDg4TeogVQbZQ+HBPPh
902+chagLoByg54XkLbeCzIIlBrcpFj/zAxYqeichR9yBToBvMkIzSYKmRKsCdu5ZloknEEy4Qpr
fjZzK/7pAvOsu+IYNy3G6b8m5ETAQR/GPK+XGweshung3sxYsLm8YGuAKacJV57OCI5T380bt4pI
pUkWUuzkgYLtNaFRQ8mnrI2+sOCADzr/hWWcjszziAFwfH5v3s5rjBdRKM4kwBFwHmrS1P1hT+Ol
AIAEz77mwjIpYhMTYxZpAtai15EW97BOPZgxwZPkL5g0/n1uXjPPDCXhqPeF24ZfDuIDvPEUr/R6
i3RgMzmJz8+/3gpvjBnYAugnmOfk7tkcGu8zDVSpCWUTF1x9kULc8G4dxHWQO4sQZ1uNzCnnQuyi
fEY5Qqe1A/thkAdEOu8nAQyLHjaLZ85N+SJ11hFCXGpVMH7IzUq8hKaetfJ0Kt6cn0SNEnTuo7Uq
uAb1mIjMl9Mnv8BtUJv53aLyDOZTzORJHiRmD1Ua6ukRdgTQcZM1E6tpc3oG/cWv8dtIDeu52ewh
oaBTQB29+ET6rNoqwuIUOBY+EiGIclT9IWv7SParssv5d9Y7lwN44tyf0HzDF3Do509hh8f1uqeI
SZ58n5GvI5lupk5eTzEjxYpNgMLItaD2FSNmWXFjU/dSjsAuBOn6PL08mQPI9K1yJsCShpJ0zhso
zwLhyqL0TDQzs0mu4yfxrq9ImeMaTKXO36dKZMXjlDrduMffoqhWlYq5kx9XAmCvtjB2UEyjr+0E
xi1Bxw/lgcsHWVIeIf8DYs56N6x5lE+gMFVAn8LxmGtrMQy8Txp0tf/k2tzVbDfwgB+khDEwDcGB
EDbE+cDDRXnUYNB/G5iOdlZeVm0M8yUWqR7zIKb4xQXh2JH7jsuKvJ1RvCpX3R+2CvRoZwg78hgR
Zt9H+/DbvFzSMJdqaPgtLlXnX8f1gMMwTC5wmri1GaDXLr8Faoib/fNJRPMwY/UDKgBKgu4JryQ6
RWCOHZ4hykKsAjYieAW3zZPTiGUtrlU4hiBBY90e7MoNn+3nwmobdVG2yyuXl3tP7yz1KRtN34MO
DNK1Af8oFrSJGHeAFIXVLHvMMg4LPgem7Ahv2mpW6uPyuXpLZzCP+3OGqK14EiLpfdBPAL+rE/IF
UswI0lNFp9DXppxvJD/IOKcI4wsbLfCDWnT6bIcokTT3M/+uyzPZMNgLPuEBOx+HCCwyCLGMVHzt
8n5bXDBTZc7ZcgUWf9m61zn5Sl4OoP+wzqh9OgH40KyHqoO4nwkX1e2qFxRrdFhhrwhoKUak4vCU
b39QxJHf+TGsEsCfiMMo7Ic0RRFJ59N+SN90qZfp5JeP0baWPUe5M6+A5mMxn391gOZ+Su+JMX9r
0UDy9Og8tWrCyc0TV9E+BXxb2BJjAoV9C7p4DpTiL4OpzhG8ZHzD6QkhXpVcDu3mjL5fUf1+voWv
eDwb30Bef9YpXTgdh90L4/3dEXM3k5lrSTljPWafEB1OYiGre66bZR96HhuF0cNxobnaDg0ViIr9
4NJ0cMYi5hGi8Cg5xED391l//Bzjt1QFx0sCrU5YLEf6PtmBO07uTs5H9QFJkzk4nJBnAd/qLgk5
wjtc+H/jSB4Qp/W4mdh4t959b3iMEIkYlYF20eBQrR9NnLV/UY+046+L64nz3McnsqASLEj1bc2F
EKLfcB4sdwc8hGGXvOx72TRBwAiAAv2N2SZFVCQI+u5zaaz4wpQpZDs7wdkTtEe3s8yWWMsTQlI5
vNr9A2OQUxzGTzs7Wh/KwPODwpGi7WexrUoEdJCGPo7ysYnL/Bw9Dl9A0ucluXtZtUtIeKy5Lhwp
3hXHtZYRyT2NjxP9tzTp9JU5zcbd9HM5hOKe6Va2g4cM1a51+G1OLY5Atttj+r5K/iBqGpvzyW2I
pPT0GXtsLU/zxqZJGBNMLG3kXQaZcwRtXleGcCM/S9jh/2DCieDeLDUOO9zOexfY22BwKCe4v6f3
OT4JS2hW31UxLbFtDQAxG84r4s2mLzQOCxVKOEUkxcGkm6jzow5lYDg4SxQA45fPgBriWH+DS8Gt
IatzJIMMIkz5owMU24KTeSNou8y2oiT2qtt9BYF/rU8+m8/GuOrIQqZHX9sns2T/H0fntayotoXh
J6IKARFuJQcRc7ix1GUADAgi4tP3N7vq7D57d682wGTOMf7xB/qhqQmhEdJ2ovIorCQ4jJtm84Dm
m7xxHMn8X4dQflL1gyzz9Wvw1MLykmo6iY6Lii3uXQL0Ga9lYdjl1Wlus/vDIY/1BvCJt7Bn3Dmh
Vl//E31gAPSiVygd37E0zoNs2SNZEKSzchlV83x+q+DzjX7a30VaVdSSVzUupNXl+xtWjNQulFeX
D/GeMQr2rrcxcr9XrXcgcwSCvddvWWeQPa4R7HePv10++w0W0C+YjEkmdzzYcR69X6TDOvpjGeVA
+SIhq54iYbjcPShkbLQtGx+i8cwxVA/hfb8KtXuqvRePb7IEMP5JE+myIBSrK71786cS4CDBYYke
1JydDLF3sDSktSQhuxuroFsIb/DiVYoRzGDU7cX7LF2T7usQYEeQJ5P0R09Em4HR93anVhtjl4cq
t2L/deqW8AImQzINm2UczSXsFXYiBiFIko0EAhZ0PWXIvtcm/THAgRbe3IzeckCRhRU+u74wc3Qo
LgFZOzietCZkfuKjSMUE9Mt2z12Fb01xQrFNzQhtlxMSNBi9Ot0S5Rq2hJA6ghqwmrTL1PC/PMqw
RjhVZo/SxYFKCF3jJhmsCjE6ebTzKtR33nt/nVQSCsLmh3ng8O7Dm4MUJOKvqRgBjRd4Qw2mGQ7H
W8q9L33g06WXhvhntpwWlGlUNogB6pBKlt1ZtSs4h8DO9s6b0/BmK6ON0UormI+Bd0lM72yUrrI+
Bz8BrnUUnKfFvMinFeC1kf9SO0N7aQtqSS4/LM42eZ2qQPCfoUOIdv3uZ/RY7L5IVe4OixJmzWfg
G629ZsJ5kzBbRL0Ov0i0KPJZ6Cleh2KXgncApzSYUkQUiEao462NCRn0adpMjIhWABdIQMEbrxag
w/y6LpY1eABb6x4qCoKMFnUnA8ENggWM9TvZQ/yvnJlv/CwQ+2Y58NFOKMHOv4TF04GlchlEZRGX
36iqcDF3boQdEVrPAU2hur3tfLFt76Hrf9ZA1AyGYZ1BL6OyNw6US1Tf7aqhx2G3mJEpGL3OuwU4
TrEnzG2FahVy+7jxMbkWrGamCNXxgm8KuNlnhblQJ+wEGKoTrIiP36I6qP4jZT8CsjDnOKzhaIL8
FxTjDh2FDlKBeHn7jLFl/w/S2ghCZneADwhSsMeum8qmG7prAXAAM8COvC7modH9kMdCvv+YPMc0
VNhvkUyY5sKKFlGGurluwTCyfQnmSx9A23+8xYRY8eYNtoOhGYgWBjsAjIuUmQhb+XqEI2FNTaPB
yi/Lm4cJO2COlL4AXjnjaPTpdDWP5Uf5SA22K9Y00wQXKYgBYFZbyjt996IW/mbp0UGCNLAGMQd6
dx6fv4J99R8CefCcwRgosStwbllUDrDiJcrqG5cIANuX98SrGbbgJeywoMBtSmP26qOzg3QCx1El
BEezSS7xcXxFEKoB22cHNhoK5/bzR4UGUw7OCcrGJ24BWLOiKT0wmGOmel/x7BvvFN4MP41WiSpM
iplMAENgmot1w5O4lUQ7kxHE36e5QzjznyePP3XHCGYlTBf/aMsYU+92uDa4Sml3c+JH4Tbo0P5+
juoYDBWEht5/b++qbayPvQS3h94Q3yCf9/Pa/7KIG14XKBDC38bY8oQKt4DOhW5xmfaInH6Qt2m1
2yeuQn8fDiL60yka8/1vpbIxx3QLEiykgCC0YsXJoDO1HGFtm6LlwYpUYuNgYkRLA3q2s9jGyi8P
sJiQwTVaPXs2s5OUQ/8vX0AJ4tUuK5JXFsqxCsFo3ni0wz//uVynYoybGOv7klSutgI53zynyoLC
yP4TffXAgyJA7/HyubwUtI6eYnYb1oLyW3LkNwg4Oedfq+JQ7LNlf86ElRKCbQTBod+en5MXz2Rn
kXLeOz53QEM+EcxszDis1Hdioqzybsk0BBshKVmp0EsuqIgycNuG1JIx8oh7i1M62d1CGd0699FD
HbcncHo0aYATm9vssSEPCtMSkWHSTPKZiqQnLVeq3yTEGwOJP8Miqb3bYTDinW7HDI+rabssY0Yi
2IBCmeysX+F+0P7xVpJTIbHYLJvDfQPlhGdiMAdrZuleDqwLpA11VOzbCUvoojMO8QGmFTnKQunH
KJsL0NrKlAa7WBLnx//vtr11p7slm820md6MYfa1dBIGZ3rMdrljU/frhbY5mMk3fIHExDe72982
JoaabncqcIeE9zIuYTx0FsdQrEH5zu2H/Yl3WwMp8bB/kJe39W5S7wXXGZ2KTAb2bVZLcAFRK+gh
dcg9LAfDHIjmCGHxNvuigBzqkie7OwjlNhwceFiwJEmu9xm1vz4Iv1BHY+JPA4eCIr7et8XX7vqu
ZPjQaK+4KPJ94PcWzs/EyeirD0PhpfuaDSRHOz4RdCmcCjb+97oB6lHBdt/0IZKiT0dlxjgLt3G3
t/oUVrWpk8K0xBj7bt+nvRcpo8NmaSwbiPOfocqMtgbW9cu0+VK3Ne6jJHNg/FlxUprbL5DW4qLZ
5fIdPVymUN939Fpk/4ceuz7HCX2u3Wvdchcgx1QW6CobdvlTH1OlHecqj0FTBM1eQi9l+AWudRA2
+0swhtVPxz6EC/ia6Nqmztj1BeH39mG616DyaKa09mXjATdxHhqjZfGitYIEAR0Nshrbr364LQBb
Lr8gI7Go+Y05DEi9zfYUP3m81kOhuUglhjDKstgD98Nx5I8gCd82JdIuGq8XbZ31nZv44QhVoWW1
QB3eOJvkOO+c7qRxHZ6jm0KX5JILPmJBZfeoo/vUwozRumG/9hDL1xkCDxwkvuz89kNf1m8Xsm1v
vr2fBuhoihHdxQ/cZLD9iSvCuBV0W1tpPgJrDOL6Y3zMgK+QYCOUC69EQm8pvJig0zE+U/kZ9SFk
55vdpg/U9VwOcNqDnz7PjyYJaZDCmY+s+4OQK4ZkX8w4gCJo8Om9rhBMN2wZUA9Ul9KazDa4uK+o
DG5BEf6uHq6hEIlm9+nHfa3yoGf3D1BL9yQKE1SLpn5+G4GNYwX2sMsTNoIsTIci66lHFF4vhm4p
RURZe6UGrDS91G73XKLSgdW8VAzB72FE+xXUSJrC4r/9STclEwEiCfQteLebzmvPsGPZ4s4MHdAE
K4YLZdHOJ+gtPhAcQ3iCuOzwy9OiRf2dUMK3t3kG+QCyivDIIgVi+EzJ1TxJ3kNzB9s8uR26o8If
r6RJNRgOCksnKw+mEs2dz9HSROqYrYMTE27xI4ZCCx8mggcUMvX5HNmJ/a7vfHr4seFzxFOIutUp
fkF/3cCAgszGWAKNroq/OwbqkY4YAxsD66PAvYW8I+B6u4lrh50Bw63ntjo25wJ60pw+GEmq9+sl
eYqw8eKJbff/oOl2TV6JEgKlahyDGLGJm4qh0LgQwPiHjG8BXKhul77/8j9SoLm0Yq4AvftGax4P
di7DM0pPpk5sWm80LVbvkK8lmPQq+4SQmuhn/BVu66dpMTc0Nm/aP4rl6K3By17I+/dvpZyRAhQ/
iyFXHzPW/57lKmBVZ9F/Fo4EnQuayUlv/Kpn4aM3MwybzXdXu7TOXIy7saYjNjFsErpJKE+Yvoyv
W90BJ4MUDKmHoo5mZnNp/ddUGeBysaWYZOwmuWYKJDLYwG17nIBTr14vZq4sOxIQ/xNePn49J9XX
wyzi2sCAYqvfYf4vu2wpmqOC7Qr1OrwAmR2W8HKkCES4Q7HWwydKsFH+B2BdHQvm5IqlMq+K87ni
KGQj/O1+I1ql359JjLjh0VlTEYKSXlaiRFdFmnBDuTTXRqAW32N/To9VTjDIu4700WXKuQOVGyFA
55hzvkPOcYtfcdqGECutt0iUoW1g3E+D9buEuDuSEZFxUB3J/MR+ZNhG9BRXf+fszmh66BR7o0fn
ft7iZAEyADvqdngUiEnadYGzQKJs4SsBNWGSM+qrFkjMA6razUaxBguVd+Lz6yg8MMH5OA+AAqZw
jAwdCB34i83fE1iWclCH+UlG6z8yFhRvfGJQ4oFddKKSOOBFm8HivJwhkl8/wR3pBFjskeNa3vJy
jPzIVfviZXX5xkBTF2MILFdHbDSP7dUv9+q+N+tpQj7GpsxYaNlCcsDpQFgfNSHVbQRluTsoIw55
iSf+TdM2yUlZv4RMrKgbkFhiasecsCTmfCAmirCAr689D5fSD7FV+TCWHuoH2EhsE7g54WYG5sl/
Zh3ziO/wuZFXRpK5+rQK8TWHJVoktxNTgZ+4P475oVJaQhiBFfBwqbWVwYQE22ceyvAWMg+gDteC
Cu99BLOrb0qRxmvAaaYaVFlP6WOFES8fZvhjQwkKEkmH7wmF8CCGD+NWx57QbkHivcbqhnQYCowU
0yAMf6F/s7ygeBZWXyRscVdJKfvvI35vHG1l4Lnt53XAcmWTpV0EroTrPzI0FzTp5r5rBxb+oF1V
FOAtUX6YGIECklg8xs9yVCJVc2WXNE88B53BSNgs4FkhCNoW06TocAsAMRP1j5Ek7sDwgdKbI/Ow
We8zXKLHsNeixFgB9a2bSR9+hA3gY8AWQI1oXSLGMuk7+GELoA1/qwdUT6w9Obfn3TOSRUeH+Ia+
IMEaAQPCKVIk0TORgh08jABmbHzd0t/dsAFcK6Or6TXsyPi3YSDwttAp22CkPfC7PhQ8OMKXRNX9
G4GBSojUQ6MKhCvBFCbptqYUmlcHrIprLDvd4vmw6/3zzLe6ppQTHE4wPeDjrIAavqbY1RDdc+pw
oU8QErHsRUKN6WtQnzjqbFA5Lr5Oj+VggfMOrvjHgc42Ye/iod2geKqhMG5h8sBhkI4fmAoRo10S
BAk1Zd3uhvwWpy9bJ9KW9mVxRsOdhFCaqKhh2Ykujv7dyuxJ9Y8iBU+xca/2mcvonIY7lxO2q6Yo
+R/Bjh6fkfV9X7r5oWO2MTPXLD9abHBjxsB4HH3WxkRM7Fr8g7n9uDnS8Xf0cIJuAX8h+zlcQnB8
+PWGMaf1Ewgw4p0NHtDQKOmj5jDzsXJlXo79nqD/VStcTvuY75Y+ft6a6oMXqI3PDqSEMtJDrD6x
QMJyASVDS8hkswBVwLsRSOiTHZX+lr6Oz8Q8U+ti/E0Lma8mrOE/kLf1EJW7zGCn73U7WzUcmrsZ
zqe18R9caR06LApcfoi+EGF8x6RLdSqYKIxyPQ5PM+xDsKT2VzCGtqSttn6uOeTxIgZ5GIswXI00
y0AW/utRJ6Fbpr1nU+OlTKhNbq04NRtDH70TeDsGwwppDh/3TS9++4VtE9XS5BrlCbrpHZvLTyiX
aOI1asjPGP4l1OmaHRHwBjpAfA9O3+F06Abjal4hsFt8VzQXykz6Bc388XL7y/72gZL+GeV76es8
JYwA7fpI7zkBd8qhBd4K/2L152KUitoxZVMiw1lFS8I9CFkkEM3AzSLJK7RjKR4QW4EKD1kjuEXX
BJdX92vRvXysMvlNM2GqFTSQ2+Nqa24gVkBJS3NKtNjc9gHvoTaNdvOv1drSWXbbtHO/zqadYWTi
vvBGsN8ebL1XjAsAmIv1dhg2BZxkpAwTA4cSER4e3JoivNKNtnQvU4RaT9XiKz4ezgDIZvwEIVD8
HqrwjYbemrqcxBkHdFFLdymqSV+jhPI08DPmWVN18rvO9RSrFi6bxBoiB+OE74oaP3EAHV62Mv2L
RlTh326sbHZwZp0O9NrjbGVVAiVg0/BCCYfJjJgEdEx0x9VSm+kIg2cmLAPkX9noA5lc80qAeFhE
52LNII4rey+Fd32fH5GYaRB02UVd/IbNdNlfl13aIJv6DPlVW3+QqOB+OofoN5KixpftK4Q8xOIw
bQBMVij5atBMw/7snDJBRBu8HSyIjGMPa+HFGzs86GI1VvyLavkS4vQCDGoJt+bAcdlze4wo4g4L
c44Drleszy/B7eYPTgMsCXTgIEFSuK94XloIdun7LDO0vDod3FWAWqYusOBX5qn4w5JfsTWILxgU
vyfXLQhyz7ofmIAacOIoGVHywRG/1T7KsOLM6XuLlRH9BjjPZwHaGHKuIy8vIKtivgfosIeADIYD
zW/1g5ZjMbVhFy4oOWjLseCbc/Ix4Hg8Y5ZI0kXylIbjsSh6yJCg1gi4kWNtq7k7DOcCnjNJZKAE
oMwvDHepRjH4cbPgljBPbWnnuqgneQCGSE82eK/8ZvC4RXPHOJAT6QFDGB3+JRGnZOZcDcJKw6+F
EdRlXhhebXjXu6dAFscHGZMwY75jqiV5quz166Ge3k/m/gvyBYNXA6lNjF70ZRL98X8CjR/AXaax
4ZSHJ4RjhTUAIO0PZWWYBd2YgeJzXae/cDcmVHNPvPdZjkuk8FAxK7u3xU/hZib1xdNwuAhl9yek
OB+ECvNvL1QgnsR3KKBHvRy93CK9LYFVxDNCx4M3Ezg94th5i5AvHmwvaXPk5QYv15zsxu3X1Rme
AIx36Q9MXYekYWvU4tAVZrfBUAbLmJjfof5XSB4/acTsTfeY54SaE8YYx8ahxdAemQmcSMW/r6/F
qIUZLg5QR2xl5/ptQ28BLahYTcv8rMwhF9xYCSV3L9az5IvFF56N6uyBLZfm1ZuBNpJbUuBHjzIs
zGUJSaFSfe9TR1nnaR+/dzAe0wf1nvTAFZ2s2Af5taYjGfPBOzGIn6Sc7+AjWb/vsXd15fzwuhAJ
gI3CvEOY6z5z5KupecdhDk8g5oiL8upqGyqsNywRly2k/9kBU6Ir9yQUc+RikGP/2Ffv5IYBADeV
SopC6GLd1+WqhDQFzGO618FIAe2oST7YqOAl7GxqN/z+adfZpT90B4qjGuELk6M887LSExNFCPUY
focqpi70FJqliscnVlWvq/yaYgWWmjzJB0Mdt341RcBe9y0TERMfKgv4tYVuDTdLnncUjfQBpPC1
vIX1BUeA9qr7suqYEMm5xU0wqGOp82UMuwYMqNeK7qtwzo/GxxrcI+NlK29LqZzsOWTFDCa3s7no
fcllCHdMYuqwhxet1x8VSD2ygBfs2tmbor0X9v+/Pmwr0C1WjI7tBMpH6OdHFbpTpCbSFk3AqaI/
6YbXgf066pV/O9/hNBxvz+jdjQePhPydqyUJH2AXQgU/B+xOKTywTJi8ECTXzTrrCfhW1dwGWRw0
xW74C6vzc94LzdP751wwtwxBw4cooZecG5SZ/7dYYyyM/JWwjykkMsklk2msyvi91v3AR+rjA0xl
CV2MzWvYUFkVPuNpqbMuDKa8HSiKiYrZ4/T5MpFsrPfDMUtMVNpUonqEuJn2JzjGpu9uiJ1eWfj5
vuzG5cMzJ2+EZN1YJ03AHH3POU34L9DH9ZXv4ZSd09UhFooKsMKV6PkkY/TFpz+ak8FZoS8Hhdo+
68CcPPBFRLlMsCxAGmhJ5/Ai1Hc3t7k6AwgB/T8DJqs0krbZ3Xr412Rwdy6K3e8YH3tZF0nQGmAf
EBqKIze1Pg4UiL44lv7XoxRoDCsEJD2hFSHQnAmJSdt/w/UC5jPuGPhWgvcge1ZiGeyOfRotGEIC
pG5KbN43+H7DAVVyny6sYK6cxQOUIywL+KgMp1isJsvCxXFI+zAYsshs8OgqruBA6JOtPkFwyCfv
/rcesxkD5IDccCbxk49sCSkV5x4iehVg8UibXnHHo7dmeH9fQRQLZSGYAcUBEWfoCIIjT5ARC07m
hGOMTGaaeqhsgaqKWpXRFwO8j2Q/KMRRoMSm4d3RhNWx2aUGVPz/FGbc+yipMXF6U5/f8mUPoRL1
5m9q5glsEHorDHlnAjjG1gHkB/0v9jyN30cZhdcdbaM+7Z62rvoUqAR6Am4wA/mcmJMo4PsvT06A
ggymNrBEAWsdZflbI17GFup/FDZ5O4yZFJj9UbmnZYBUi21dP9C92mEEKE/l5DkYYn7ChQWaEZmx
awJMvuF3A0WUOPuOHICRIXvaFkfCD5A9fulbrtBtYXzSz5bRA1v04emSKjElhyvs/zFe2Y2vIXPN
PGZgCwGHK8zgpaM8UMePE17BkLQ+OAOcNTPCyyzHHnv6uo2aMqQ/oAmFbsqIBj4ndS3GnxBIdVJ0
Gewp+B8B+K6x0+h7VQg3q0OZBIcJEi7YN6LhDalx1PSPkTm/Ta4TVBYM3IQ/B50I4cJTY9Gf6Rxj
5/vPkktqdwdL8npJRebJJjIeejV9Is3bGgsLSJTQfJO3QHfykBEySXMQshigB1RRV9QaCFMKiMeQ
IWhL64ipkKOF9IPA+afvRooYINPrQ+IEOwCTMrZUcMgwHzZmZUxMyJ3xYP/8Z+U9fQhmdEbylmVA
Iik2FtKGwRyX8ZdSAPGl6HMH6DmoJ2kPri1cFtxAxzg4gHvBlQIMoJcc/OWo0PkspcNdZ2DB1JdV
dC9t8gApf/CHw9iMkRyZDKC6iL0gPb9tZftcZTC8qIkQ8Mir6+i3bif6lBbnMq68Lr6PB3AZn5VX
hthAEGoO7BLUZPxM+nOGytUEi04erc+xl9L3UZ6VC6JsECIVYwAIQjGijzfY3F3cjY7M4tY8RsFv
LGK9D7dYm5p+q0E0VNGYi5CR3aEU4wPCtm9O62MaNFKIUL/bPOJ4oHQ+zJwYMJzE3fgmkt8/DhPv
DI3WsGWMx1+qV5ULPWrVoRL0+39PIWNU08oj5f7EP8DHMhM0ZtjEodxGeBRHXGCsVZfEA2OTCYL7
inAHrvS0XrXRtUSt1yF7ooFmwtgLXmJWCPxWqz7M2sHcnGc2YC9lOtzq4mDagxTbcHkCwl+umQyx
NAlTAl4aOM0B32dotAhc+XEG4/zKNwaTYqJWH/jIQEOgUovHZICGvHQ+VKIoeRFewDgqphWu6Owo
ceeBmte5D59b4v0b1vDr8FwBQwkkzdcY3Dv6GVk0o+vrQq7EYP9GTmG9s8CFLi7XSk7epNb9X34C
EnOf42zMBfu0cxq+KfGNfnEAxyKQBuo+TCZgIABvsxnVLK4RtrMkOekxjYmY14pMclPIoOCPvDwV
V2u698sfnEKY13zH5zuCPQEgz+doD0SU80T2/9i18nbeYrva8oE1D24eNa4x2KDrp9nfPX3dzx9T
xHQAA00+1xkUEr8HW0WCefz1TLyqsN28jYx8zguCfKukwnFFBZYgUaxccEoxmeVTaQur3AV/fVd6
LFGk+fXVzeFswHokEuMDvcBuZr20XRkATRSD3Gy6BpZyDxBQXInkgyjivQD4HfWMJReQ046JK6Md
nlmpGnPS8KPVxb92IdjpoHBKUi35hoXdzndNRJwlIGy1qMesFd3n5H3TOO3vb+syY4fg1uUQBBdQ
7CEjZF43Nf9AXstFD77aH037WgIYvEdssDikGHD3eGv6LW0LCF6uBSQyrkZM03k/yL1v6Jjv09eR
x9pR9Ig7QtNcqhX64W9YLpue3eWQhANyWVhcxfjrVYtyKs8HKZcOWAyx1/L+tRlAoky8beFUcq4w
SwEN+9x8dokaD5A1fBXezfBfLmXTlcGcra878PybVwpsasgJDg36HVAusbEH5eTmkb94QX5KvAzg
7hiIiYwpRgnwWuPcg0kJWQCD6qQ3Ix6KpisBu22QkcxKDEqHn/QqUtTB0Bgr45Zb+wxYoZzg+wpG
DgjOU1bSYNCK9UlnyTgK5/+FnsIf8cBvY8SJbh+mAV377DNig3LVAON+fQQSdn9EHYYr/+3AAJYh
wlE6ojbs2TCCYHpAVrzTS+HuVk36d6ulLWe3Bjag8bwECoQaKoG02yvn3aRyB8guzA18OmzYNAyH
PfgdpgRREf4MfMvGa53LspyQSoFmba54l06w2pEv8432ghoUXpi7hWwpyOEoUl92A6KJVjIAm+Ed
wXFZ3piwiuNVnoJG//CP5rzg77g/t/FuMzUqEs3J/HpCnxigZXWUr/+1MfsQMk3Fo8gMuv8CWM5R
rmHrw840OKaPMANpi2aMDw+CZT0jVojzr7dh5rO44lBqznUmBBBrEY5Jq9ZreiQacNIrhJJfxtpI
m2TLHWX7GtcaoWOFyA+AuS6Sp0PDH5ADnyAQQBq7pVKjEYGxj+8Kozs032XmPPFKZlDfYTquhRzA
FEGIdF3NYbyub4RB485m1A/ijavbO3kB1LllurOfHg4IQPFsBGhO1g/3gbajnCGb92Wm7n3gXxtw
E+fLjAWBBasLm6+3bmq3F6uAU394ERnvKbY5LVYZz4Sq7nOsPB5BtqPriUyL3cL80w/AmiTgsuvx
oekff2tmQo+4dE1XDjUGHs9pFvbd17k+txIibxWtantoNHLhcYBjyIyQ0zdHxpjp2XcKnW1Cma1R
fmICNwP6k1LNuwYUy8wQZjLqPeBb5pwMy/RzscVjgBkbZxLwiftMgI6xmP/DQzphi+0H3zHrIk/b
xBhlB93DvSQimXCEvCxXcPbG9oMPe4koReEx4ENdAT4nnwrUBpdzi9MPArz5166IOrOR2OAbj58S
NAgRBEqRSIXGw0OpCGHodXXJh6B4pfSgHnBQdnLCgt1SPfYvf2BlNmNS2N78r4QHtPNbqMRQ29//
a+mLX0Ktg4Mz44zXRdojmvjV49i35cYVJg0uNYX6hiK8qrFZgLNHlgIY3Az6M3eCKTHuIYg+2DYJ
bV20/gAi7wpWHyQi1hxbdB/PGg4InMZXxHH6F7FNcllrDzXdJDtQdOG7Tl1qwDHXbNAiXEAfoEqN
o0wYz9wVQFFHjnoCfCFuziLxhbPrzRYmMb45sJuU8NBIuoO4gVFxJ4YwHBnXEw+NPDUm0JP+8Df/
gs4frorLmUKAD2/AKU8tLSvYMSbULJmyINQGS18UBYJwRb5hu8RW+1VihDckt4lDgTVI1Xcd9VN+
i9KfsFDuQEVXWYeMKSY4BH7y5JvRk9fRVUuqPKHmE5lj2IDuInV34tbmi1c+p54k94DZz1lnpWRN
is6rzFM0/wYm4VfK12yML78Bf+AHvkwtSvCZLB9e+biuPGpgiWjQgBOFzj3J5sz3kzrgH3TGdEsj
CVE54QAJOlzE5Qhh3B5zf3NuePL+F6kRy67Y499EWYrnLnhcZlMs5LECWqYPl2KHneZxW0xQ7y+Q
Ikkol0aXMXCb5GVpt0L9w97Hq1KHB3Rld0xHLlgp9f8GKetTiA9pjIe4S3AkYsxDrC2IWRc3+oiW
gebhQFo7VM38RAmuQ7YLMOIxA8wOPSatMwYI0F/Fu/G+5+eZe8Y4AIInXhdQ9/CreK7IJ3jOgB7V
DaVcuWWy1xs9Z3okH8pQWX9Gt1OWojhEEu6jLuc5mWczlgOHKqeZ4hrQGDXrCbDrFWPJgwAGg8Kl
3yFl90RF/ppRnLLzfomASFuyucBYA23VRL3Z11WPMI8IE0Jqt5u+IuWcUUUw66CtUxDTIUSSISlt
vifufjdR5wyfljuu6RkrNkY+QASTmzS9NmPltZIPGMwiKWeRzIiNKpBZrC5MeOGjnb4Xnz6n+ZON
IVHFuDACSlwQmIgNAFP3O2aRMUEgfcz9XOj1yPw37/UuyX2VoQOl3kzf0g+tsg25viHkB3NZJU3N
pXifIQNDCCKD0ulm5UgEPEpEjJbeAv8Ra0++Ihug7n+mBFwxKUCuYgE4t+59DhnbRmHKFkbuHs6w
TYy006pQpP0g6vCHbfzGXQm3YQuLgwC96YSDw90c6w36/aAPIG/pa2Yz+FM8LPqSbHwL8y1fyAo/
TEnBE6h+OJ7QdlPL0Z2lHJRDmALJGvpd8oyUCVKjsTGhEk8xXYjKEZ7/Eb5HKBrw7nVvIZw+Fy6J
d4YF5mI4KHIAxtVikBJ4p2GXYdrGSieG8u1hLbDPndzfDZkC05yzDpguT16BefouZvuPJ8JUwNIx
YPErXkhJ2LkAhVdYvw5xJQBb6Wx1efnDYwynmMZn1Zcozmuf01+4ZND6ztQZTkdwvV3JFwfumImg
7uUpkUeTFo4GfCL7CwP9ntQ1tT2kC3jUOASxTt7zASbnSb7WYRNaeCnFGO6h2F3yNoAEE+HfkXtX
75tC1I6lGHHfL4VDQ6LtqJ0ACQ15Svb4I9HtQepcG95fg60dPUILexQTZowD2Jm51l7PfUY8raCO
0G24gwFS7HDn1D5GaOF3RCZpi20wBfYbzReW81d0HzF+nNxpgHasg3fcwRruIrpZpGZIYpJrsMMK
l2tltfNPIguN44A5A7/3Pl1oDiv7Ef8wTwCom8g24Q4ulKQAvszEDK4nleEx39dVRuTI0nVSOewm
0uxC5wiYwJM4QKOE3IiQ1HxUudgbcK5iLTftxXcf7JKPDkf5DESEy0DPhi011ENtj/E2JjiqjY4u
7PlQ6BlXA0OLWSiuNoJ2Qr197Ea9iCFUBM35PX5ahr1q7Gk1e+CO6FFwkqvlXKKbXYwwKckgOVPS
Om//4txD6poyQDlAJBVzghQ/TzxwEeES38b5jLgkBhhgbhw+fWYcxBsZwmJtMxCpUUxEpJkWZTNx
bSDHEdPD5pvPsTqZj3tRgZ7uMd95ZK/hTLFb4QbvQM9PMHvy6HrsAeE99ZCVf3Hpi1AOOO9FNQHJ
wjBAKKrNAAzenRgRak4rD/KU5goHnRQr4yGRFqP68HaFBdeDtQIfPU/X11HYW34wtia0kLyfOiQT
NoVDgGXqK8LPB6vey+a+meFLBUF89C0Fb4xj2sSKzudIvgwHDrMEpwlYAUuJuwv4AUalTHg4CK4i
Lgrajp7Ambb72H7sjk1U2hPVYSYUUYI49kMc46TGR/tfGCLVxG7C6oXI+oQopuJf2hSuodO612Tz
WuWLzGUvcWhg8cjPR/LhYrOyxpjeYXmOB90EqZw7gEsrBbcJWmVCoNnGMIsj+5zjZi4sMaRI56F9
I9mneFwKgT8PB1QBC1yUalDmJjcJscysC6xW9y2W01RN+MOV0d3bpXQYw97xHSgOshaapATJJeQt
TDN8OKCsz3fQh5+H8H0F6Tg74UPIRWi4Ibgy7h+bfszfkzcP+mWICTOk64IT+Y7hXWZTeVnFL7aB
vimMhWqnRVp2mzdJOXu4uVv+WObAsmGJu4rhIU4gIgSvBuIt8D04/1x+xoDakbCC49cZ8S2PBuY1
/i79RLuY/h+JiMm5/oHPgk/I3bt7F8bfK52Wzhh+/C6tcLulpB9T+buPlK0Kk1nlj0nazh54HC22
CTUdg4hy/pzw8JQAvWv4mLEcgK8TcAqxJwC2l4/3uNyTv7n9WFnQm+RLA7mUBRLIRDrIzzhXPIeb
H/AjOSHDQWJa3R8YYFIm8tiwL6NHu1Rt1UUAziQsLF2YlD+C8Sw8zsPXvmc/p+20D0VKsDQh3XZU
i75ZweC07lOiCmcIyrwsNCNzBZMXmQrCbax5wQhtuM6H+wQhrbFptkhtXxj5EV/jXu1sopD/u33M
nuEDVt7A7fv9VTnm2vkNDSID5wEbhRz0PLkcEi0cnuC2SkOxbgiyWSFVwCvk5R22kFgvkWq33n9P
EGWoW/1YXpa4qvBpH+7VFVZ20nrg4naXORBFub1mdHM9jDl8Fkez2cXMODTbHNVuFnfpJe5PjRQ3
1nE7yhwJjsS2xFXhAV7gj3Wrfnpw+Ywzg7CC3WnzjTuYsXvos5hsxBKJWSB6D4eqUxV2xsSCAmf0
1gJpEMpFN/8b+PCOrWp+ofhCgNt5HbIfh9aQbpIj7eqhiwkGMcjICLnOGC7g2DjvQliugFFks1GA
9sfCEeNzfBN+DaraDLeMaF0uyHAAFY5Eb0YzaMleXk7hgl/Kg3tYW6gkdQuX9is0JNW9J3dH3M3k
gYJ1SMuPGI/gVtpHbhkcGeEmjdAb6qPgu9Lr54bfv7ngB0qoCnDIYF6B9I+9FU4mFv8huz477C9u
HPF40D7j9bVnRnnBezuD2oLtgAtNyIwgigfED/Aw0lrMjkDR9nWdQTmoTxJNAlCia3Lx/Iq5+2Kn
2fn4ie3a0/tGzxBbOrFEHRT6vgkKvmJ8eSw32ZRP2nfbgq3MAjR1MGTzwYRGRdSLFfhJ/VhI5KkE
OMN6tgbXZURzKywMCs4CBG0oFeEr538tbufP6AGRij0iGrNBzC5Ms5J6ylL7xh+2iPukwrR1I58V
xNbCJV2gM8boFoNeMOJH28AV498BcpirwDziPxv8WeBE/ocVeh20V5ZCABzh9dI68kFWiz3pFt8Y
kYsN7/Y4YkqAE+GIHrVH+Qv9lyo4d5CaKEnvD/UwCHWLTREHBTClU6z0EYunPyO/C/whm9YAJbKD
r/KY6QHgzMvaLsXp9IdTecA/Y3wLWBKr6+kfSefVpCq2huFfZJVI9JYcBXO4sQytYAZRhF8/z9pT
M2dqTs/ubhVY61tv7I9zr2Dt568u08kFYMeVD+1O+TtHhlejvyJtBkbOwu4fdTPth0wEXsxVXiwZ
R9FCjk1JoN1Zf0R2GhFMxXhfxTKP29O6OtVaYWdyDRYS4sY23+lj6iFxHZGz7qAUZy1nYeUA+zNf
oAjokfY46b+zHvGYBlF1BnvA2+Z3ToYTg+lkSnXhgWyeyTnKB1zJz4Lwfn4O3+sik+DGByOhOzPM
XQhs95X+fOPIuovLxMmTd4gGbwKfbHMccxTE+lhnYtaVP7YImtiWv49InRhtZ0gVeP24NX1Sxm0M
LOiR3Atf9L8MVHhQM2RpZ3aPfnKzy4nwuLADyZT/RNyzQeWgCEaGnJR/+bQACk23cEssKCzDneTc
9h39iuTJ1yyCF/c+r3DFNY6MvyqAcZkqcxKFvK/Y2GaUB3OqTVCj27M3vubNwxUbhffM2GSdny9y
27nAVx4IzAvS7Iv6Q7FId/vQiBf15win/eYPr48FIkZa3bE6Ev9iohhmTGxdlZ1JFeMQ63tGogS2
W46N+BLc0K2/FlMgVjO+CdFhyg5X8hgOhEaWZ+fySrUTrw1oi+Q5ffrm8387SLvRS15HSF5UqGlk
KrCjjp6Sj/4O8QpwiVjJGrsEk0NHct2IM6BM9eCpO6BcRse8DQVTSbLYrj/u8d5QnmG//FjK+HeA
AoUCJLSQjb4oAvhVKf2uGNOFQaQ+lqNboB94haRby6ub6vxgGshxHANKEqdd6nax0MHzikUeQEt4
YnQeZgSVMo8xvFPwEAz9r32OsNTCKBDuG/RwUvi3lDvsTd8t8xrWOT2gcKFFs0nCOBgN9HXr3+Gf
N4DKWvLEGvvIEIzmwdkQ8mrsd/edWLzpGmIWIEpfvC9s1neHgD4+jt5heEAiyefE60Uo1K3eBu0B
HMz4VkYLtWKkmhHVRDiJMSYeCfycyr4dDkG4ZaGT5i82GkNwNGeOQGCCD+J7WJbQLNQhYWbMIgJ1
5SZBapRwK/RHIFBbBFbA2gUGcBzyNwouOQQRmkHsAuQ448vZyTng4EMhpucfu03WiY4KMxX1laXf
pV1aInf4IEYTBYukNuc05/rqFnTSgn7gHgdhX0PjsXSBUgBxEf+zBJyBXmF6h+kaII4DvRw4TxEE
j5CqmlyianxNGVC12qSB5Z5yaHIbBgo8ISpZn2eBVgB/U104XHPSAmbISl/4Cp978HC3o7Hjf9DD
5if0bGEXeyVkihDf2svq5JXoAaX2X98Ywf7CWfJiAIMnHKgopjFGzyX4oIiHQtgPtq0K1enPLvzm
7Qp4kkyEBtul2Sw0Lx9yMqlJ/kMzBfEaQrtM8AdypOTQFv+429HHa+stD+/kOtI8Prd+eJkBlAbv
EeiF/fZYiYDw7pvvsvDbyZlD99tvHPaaranMPwmrWHZZqZEWnn37jdVtQMAoR0zC5dokQlWeSmvN
wdfcmx23CepipztyHFgWdi99xCQAOsCP/c1njzmiGSvhBbweHT867NnLFeF+mGG9lOJGiAh258e0
nvKKdz/COoNh1FwxFrHnTeSVsNYGT4iIEykLPVdmwj+77V5kngoAXM+o1kpBdfDgrbmr2KhElzAG
x5dDHg7GRjYawPYp7Hzzw7p4BT6MtAnYZYtamZYkkVBQOqCe6H5rayFY5aU8g42GdMTGBgQgraFb
kb4h0GVIwrgbN5o9SKACli1YLuhX6Y357WxtmCtWTciSs9ffHiFKHGkQlIrcE1FqTQS5iLFUwgqh
AdSnX+z5lfVB8aC2H5hTkViTVsmOOwEnJcmcm5Nm5+2EWJm9WHLkGTWNVMYSsc376qZDJjb82Nq8
Onxh6pY/0ge4h6JyiffvzNsGfwFaFBHkA/HkXSBiZCRaFjcQeUUiOgTK7IOWj28vlvqRd9uLv0JN
CvxLbNARZnj2jLDTDiboIJY4AuBXcBzwLyC9MPQkWBJsg5uQ1Kc1uep8dciOQ2s38ZeUSqniqvBY
6prTyWbLT4Ep6lPm5pxphPvH9PMogEDzGtZgmNt7MJx9+xGoarcmKB1+dbvLPVQSeYIhezDi18FA
wj2qfIAoMSqqpYgJb/4xOYSNIc/oi9eGP+D2HfMJwK5y/RAnDgvvuofMR1zAn6K2k5VB3D5L8bZB
nwnsfFiYADgn85QT+oXpQXwKfAvNORPIUVTxI+45kGgfR33u8WvkLXTvxaFQFE6Z34Z0+S45LA+A
JR1m0F+sqCGj03PJmZpuK55xQQCUHoHz+RyBAcQntc24JhqLICcEOs8lECvvkj5OcGwuKelReGqj
35rENNZO3gnfs8XGeZlBoPBqaDd6iFbye4R8/esoCEYCcE9QUMEhEJy25EbiCUGUwt06nPG9EN68
133+mPASUI78+yPkHGWEivBi1DWfmjFpfWHagqLlu0hLRrpDnCsBT3IGmF5GxNnkf0jDyVCuFRGI
RJBP9GYt2I7yDdGkMZFzUHiN9fTvS2Oir69T0kCeNpqKN8ZUEf0tsCB08TM1gGJw51xFkx+FpYOb
lhmv54qlcQLOzuxeoxtHK4Pi5wNDJzANLglQMlBJIvBCzSmXiBoQO1w8bA6M+HMEOs/ldvSYI9sN
ZejLH/nzjfWRMMEBtN/3xqjdA5CS4X800L5syeBidyCdn/8ONYCZRs6MCWQ5YUyevEY5xD+OCHVA
zsBN4UsxV1PQLfoEIMC5iNwtXG760PleVnhl8uIw0RDpRhBu1sgpV6Aj9p/Ple4JHiEUz6IsHF9y
GwG+wSTtcdtwwXpHyuFRxjImRFwAPYOiBHH3WwBKei55jtOWAyCTeER6Pqg3CDaUPwgQUp4JAzfd
V2KnA2lEGcHzQ+Hh/GV/yKL92grrukpALEdqBxEL2CAidT5hTnYP7z7NN6wL6DT4ClaBX8bixUdZ
7jFWGA9fsJkRP47vuroM1TD1pMvOuWUucXeEj9JGYp/s+TqzJOphtyBFVs54E4KAoYEG5JQYTtEl
68J+X8a94EyH8Z6bYk3ARMxjBTePgRad0z/djgE79wnLSA+KqYxwUFBx1m3F6wAeR6iE2gvlB+kq
2EbRTlkCFsWHzvsWpyoq9x6JeOiW/ExuM+JE+ahTbADiqIJKjUeAiPCMHKon228Fmw0dBTxFXguk
JUd61no9xj5DC8H6ymt/2ar98VFibEe9GSC/gOZ6sxxdg5p1UzQxPuYJHKtr3Zb4vyJ+y2NnDODc
PJarqbZE2DsRHXJ5SFMFeZjQICyyykjFCPkCJ9cmt4QuSp7HAHWYTyXmZcxTSn4fxLVf7j+RwP6Y
fMg2tqzPvvauLpGSNsumlPF4rlQ2Xoh8khjpYBYzjBqUS1S+c/HnBHSMTAkwcUBisV0QLPhLaoRK
PPo8dHHU2ZDSFjIJcfZfgenhVQgFZI72PlruKo6ITcg2hIr77C7YJZ1VPp8SweMgGQJT7zsgayzg
LBm/NR8vgh7KKL/uG0ER7DA3hMjp/0Ss+ywe7HQq1q3SxRFCTECd9G1lZaQ/pyHHDl31e2BeJjlb
qEcy8SXSQ8ALH6tTAkSqmHAE5BVfWZqx569Jh+R5EuXvgpVhOHJkG4KWyXM44+aGYTBvI9l5gXcS
IMCDj4qAO6a3FpUVJBMQ1InE1v8YlNe4Az/f8EghuyAeeEt22pCFjO+RoUR/ISsqc8nQBjUtThjr
PZ3EJRhVhH28iGU/on5vygSPutHe8bv88/6EzguHIOnprItKiPzXNuZkiYAbE5+CrgoujFgLtF55
+CAI85oa/m0Dz2KwLMDtsnL294WrRJc/1FDO3WYrn1NQ6r33rf/vncGioMfCDa0ekPnUZtjSgkCM
kMfDIDKM4aPuKeZASwPdprIBTVrGhgHV+yLFd/PYfDd3EBOzXV42aO8vG0QnOTBwqBDizDr83vMa
ciePCGyZVwkfPblaMxFsfaOqClUHzbF0U9JsI3Cw/Y9zYoudUKTVF4tfWlNIB/+zGkzu0Q2lb0ra
aRP2T1sBWDfo0E0C3Vg73S+dEUg4qd/kxMvsRdQp4Pa/AFf84Xo8GA2POIlDQCESg0PmkR6IlpFQ
6UnTthzA0cAorPFEk5vNPOQ8DpjogteKpYx+SqbBsIeCtRfrxw8ypJfHmAJbzYzC9k15ChttIXFo
6sPXZ7DjOCspDyDCEMkWiRvcPYr9QwP4DQj4+LfTikBS2Ns/FKh5WCP+L9b6iaSx3WA/b2KqRYLe
uMi6Bb04KVOfh33UnZKvaYWPsPqDkOPxuhF2zXM3aXyWGXPa9xiQzITBMIZVg2t72qeLJT6hKfwq
8ALmP9L2CZRlTKJriWvRjyLBkDDwQKdl3Np/zEg/lgSWIe6W8wHZCjudzd3F7U0FCiTay0LKxzNy
JGvN2h4U90UFboS8cYvIZ//woAlgKBi30f5Yd6hF7jkedbrvnuZyOGKPWCj28jKST+0Bfx1UoghF
v2e3EdVI2WAFUXnPBpAdDS+clgB2nQuvesv9y0oEgBifLj6WTUKyW55FzuFwKTQOm6X7cCpoDX41
8P91QXJwYCQcV0mHdJDwRv34nnF33kLEejvwPlJKfOL1bPF4uS8PFY9NN6zL3lVge7lO+VyvVmjv
cL+yKy35RdF3/vKOz9PHbM2TqNuBoCDtgQFrjqrBYcnnbGc3qUyPAk/NQjo04bGwT5VNUJmId77M
FphseCsVi+pUX2CuC5/Z0CPKm1jOC/YKq/4TFyvPypGBv3rCcogMFaIjurvQp+wFL2Ek8W/eAn7f
YuB1NIaWywZuGm1Yyv7Mwr35pF82ka31SwlTMpx2j8/DwZ7tfDMZpjFesB2xZWm+xj6HQkubMH6t
yK6bNc5iO1rksztFdIJjeo63BHEXUTUFjJX232UO/EcGV/DkYcRJC+78te5hSafikqMgSyEJ48WY
RFbEsBQb0qZWk6Nml5smuaSN4ZTzm03z4wcwgeBQUrKJMwOcrqmhu04IhnhTog1IQjE8hPamN20R
1Qu8kqbPS/lPNQawawj1Vr+1nqcjnkfrWNHBB8xZozNVp6AErxWqFLy8tAL4qN2S4rT9Y0dh1QPe
cIqdiGk+DDYafvoJgxeRB5xG1siwLitGsCecXSuapYxRs78xXBKrz6z4dl4xOiEqPOSj3nBue53D
wuZqRHRFbfIxyQwc7hl05IB7kilDIJ1IUl0Vsz3FNuiiexH455QDiAHnBbaKJvyfyl6dDSa9owB5
2JR/ElM6umOGTzmgka/fdzBlvqE5JyzlwA+svxvFZ06MG7cOtxQkmRi5JwSF+B1iwrCeNDN98Qyw
mC1hwTUWiA+mlpBKFpjZwqXaSTwQucPBygKK2oug+6RZNvvL5vZHFp/wWlX0/aJr3JdRM/6ty4iF
v2bvzTQb+osD0OjwdebVH9ZFjsg/TNl0ANCIxS7nnB+O2Eo5uA9Zdm4zQdx2B+FTTtUD0Zo7wkw5
nfUiAipm1WHMTkw41IgDoF2jEeY4De8lx517pNw26f7y8BPdecSfaX/fg2f+d1ywKUYiYSLoICqQ
DcZDmzifR8CRKQxUOl4mk03/hNRfzI46kxLVB6GCSKx1OGOwuoRDFhBmcHIxPcK0vMYiMlbUk4u4
rqk0Fe+e7jirQuYxCDmoO5vnGKFbF1HnlEkE3E5QmkNi+QvwND4QtiEYOhhEIMdtZhxrQFCAvr0U
gRegLIQt2Xor7lTutyWnVTlFmxd8rCkMERoLgoVZPIUZegg10DjCQXyLufHfizpg9RCIhqhPIgCw
CaFfTtwTNV2+IqD+PcHXSkyadR692K3G31V5Iu/AaClWUqyS0OShbHXE5SNB+NmkrrdbAg+hD9pR
DhbArpHKQe84zJ49q04kxnnr6xRrdVdmnCH8pz2IOJ5m78xYMVQI1sVUdwTN7VioUeJjWUeLm7wm
TYBIL0Fa4bY5gZqK/w4Mn11oeBThRoTKAv2uxIdgs177z718ZLXtUsLpJOqvH96bY8+0drb+w5xL
jqC8LwlSGrsgRIZFGDY4EJeT/0NYt5ALF/x+ktf4b0B5LIrgMEAzGQo5hrqluuakJVEdw6CPPVNk
dtGfNeNQ/MauibZfiGwGkEdnuDIiOUilYfnUzc8am5D9GrUB/InLmZnMeTgHFhok2TPp9Fj8QlxB
dSh5WEdVjHWIU0V30mWnrehG4XZKb7uh0OSiMXGOime713Q7IeAOUJfR2KGHfFJZpFadecGx4V4P
6KVICbhZ90VfsAa0SSE2dpnLLfGQKqs51r9ARxjDyxPzGPM8xmDo21VjtjPQyBVBkRF8O/lzDzh4
TnQkVOSx5jBL7q6L24wcKkKX6CngJ/BW2uknmBZsklI6voXVqOYevHCM7lwZ3QIzvAsewPOuBg5K
n4i8aPYaTvu20JZ87WuED3QJGAJF2MBadGlvemUwSbZzVgv6BoeHhkvXcjfmMZhiD5VDFdOYeYaJ
QnqMiIR3yB4szPUpf7QFCmtDLjDtx3TdOvkMkQNLPi+WgDpuUpjr4IWalg2sdyBgEr4maxZQAGTi
SXExegVox1lvke7Aw16mV09EJI2bPxlHO2CAlTB6oWhkckT3QMq3JRio3uGyhs9Zlgg7fgceHo84
z+v4zAGHGVe0HgjymJQDwSItf3woPfcEssNcQo3YiBZHZ4uCANfI2Ej0VFCokAA+DgvWmZweZJEL
SU1I5wp4VPxmxXvN+icELOeJfODPoTTmPmZvAAPlupocc8hEZv2FhMRyZ64Y5uIzaF+ZPrwcCIrg
EZJjhmj0Ce6zvyqP/lTViJro+9sRJyS+sZh8aDtqw0YXCtRPOJwSn2qJO0uh/uMFwoQCNDa8CqER
H3Dp1vNjVMc1d1jNt59BjpgEgDq54frIVgWWTTyFx0kNGQ3eGv5b49QBviivzxzCdQ0/IMLIi9gs
a4pFxKluOP2hahLaQSJCUCcxvKMG+Td+wr4OMLUFRQRuwbUncGgkaFoLSc3gJB34oOIi+lDczQcF
RfDlfkwFrOoSU07ZCDm8dFAJrYvMcQsZZ84CLsryaBgy4U/0KeTuiLtE49NbGXTk3ZhacC3sENua
9E1ZQ5h31YUzDDH3vjKCKBgNKHxIRUx8f2rYaODUSXvUjtWeff5PHVXRfY7XIrqOKaIG4XTQPNy9
ayKTJUdE0/yRkuL1xYhsdfD+yb+uHj5zsoxtadWy+fAY0MMp+jd+NSlaFvi5NHtkFXG2hNUbITkV
VzRH13GTPFIIRwMaDCKcohaCeaadX3iQy/cxdFNBekUVC3oPyVCK1yN51eY5aTBQw2mGd4eGsBPU
CjnsJVGdUEVO/2cNiOQaGwviaTXiL069tGCoJt9lgKrozPTEkZfHEdlvzxwMgv5I50pW8SNefHCA
g/wxP1boNsXhAVzcIfw5GqAGALaIJeiK7svyLZMlYRVTAxz6u1YzgO78T2Orp/Y2Fhhd78hVRG7U
BcSxLpGEq/5zhDogvazahWDuICFKLq2QaLyZXSwkbLhRdSqTnfuEWQody0yO66wTe2OfUTkuFh80
WBmnw/oA7g4gy/hHBO+4vrrYFfgSQskdPRasPQ33KsV4Fpu8Me/IuB9OH5h76Pt6owgiRhTtAMo/
TpyY1M97Dou4c2VSPPk9EE2DpMnTe0STV6qmwPycQYfY/nFDIUvi+MfNyeqKocnnVcBh3aPtzvgJ
KwcV1Kua+I7V0+cw6gOTALExPWlK0Muu2CI0dxBrERkbQD9sCjzuSypH5/w80ieT3xoDkE+d5eyB
MgrdqDfmUAVCxciL32bCba5YF3v2mqHpVVclVCDB5RdQtpWxeE7uDhJnjAkilZNKJCNh0pHRwZVi
KOWfNHhcl/nFuT9DsHBQdzTlN5yPgFFsvKfX4YMVGHnObrChIPYeIG6bMlCNAMz6G87mBvEkdwiV
+79ULrCgJ+XFU4yrQIYXRLefCLppOVxDb8FOM30hBQaPJuAT8FIZvUNmasA/AJdqkocABXyDbDrk
4E5/1jP4Lgw6a31CVZ3LhN0SEtPlbBneXRowCDQeMKTc0IUWbrlHrc1UmlXzO3EFQivH0Mc0UCAY
VW0seDZhRlZJ2R6cDrgT9CoY7ly1IWld6sxiaVVM2BIiMjJXGtfoY64av2crAlLRmcj1+Kx6ALMS
MBl6BVL9CpM4LXwSpbDTEdLNCXNfacBEb+CXx7gihBtBN7UAHlOfzukcW0Oxl1Ma7e2pSK4dhs/j
A2scwAoANVr1S6JNOnHq86hv6EMo7a/L555iFAIZ2W+FZwtAPGlClbJQsr40+phYPthEUSr+Ygm1
yHCkBbQfeDcOpaMBsn96ZilpUPc/CiPmyB4C8qPjwY/aJtEJxTFvrY/ufxescix01V5GhgU34z/2
2NXriDka1Yvkf7zfviAgHxQMadwzeS1zt5x/o9qXJqiYrfZipoiHooI9Q0eMUDjfiL0U/VzCGvlb
sojxtnEzmbdM3bNweQ9XbEkGJ+jn4hY04XnxO1TsBAzdhFNuw2rdchw7Lx4rLekR/AD3xZl+MQhB
fuyPKLdn/e7hQ0drSmQwsWPMhj9zaJhb7q4Ned74hi5qQH/7vjdCtMcA4WrBZ/5dsvRwJr23jGeY
+Tis9fYcrQhaRCOiOJ2NMARMN2Qj+O0pVky0zCAoFObYV7hZxwqQadLDLyCGpf7VeW90TldEDACR
7XsMDLI/4DHiOBz+W53vVulJ+0GPgCfrFjGem3SOeKz3FEpKzmvJZye+MOBZ1RrzmhTzdk3WgPOx
++l2dmZK4KbS0ZzckwFY7foGKYA18Ok+nj5Ss1SCB+CcwbVurC9uoWX+dc9jjh9/v+Vr//O3677u
XIXLUSSikIBe+YPsAjoLcOu//DsIeipp9geL01hPyIsgyXM2QHDWugRBvO32oNlvV0s5IHsP/+M+
gzKWvZe/dQfTinbotMeCFw+9ZR1JIxqV/mmE4S5AeG7hb06+ZCY5lQWoRLkfOKMAf+is9oxoYJ+P
kERZcSSs0jyvVcMqZjUEf+eXh2/Y24ALxT1PHffGg4NOTxwm/MM14JclUmU+W1eb5ouXs60tyXsG
SDcOyhT395iwiwG/g8lVjZ+H/oGcFVyAyMA8adJ5P+vjttkgwDXo9l8mee8DyI/OlO5mnm5jAyiX
gA4J+4OrJ7eocpQp//U8v+D8iK6b3JaIBDNvu21Kuouoy/GugRrKQj3UmY8RT/WsomODT+mpOmWs
e+VMNiyEBSD9LRFheoumjZ4wK8eZjxI3tzQgHCQptLLCmpSInB0uyvAhkhxeD5/fW6GFCG9TmG/O
2fbyy2ki6QcvhOmMkS/iYe/JL7pvXundq/fDXT+9W1//Ole41EQ8VGxP4BFEPvP5MJLr4OU6m9hJ
IvAgtxTkfK11oavL3aIyUiig6Fbl060U7wNk6tw9eck99piK2rHnXK7NZ6KP+sGV+xqN6zR3IfZW
nXfmLyV9r+sTKYkWrNrsg+gs/C2k8OMSKBjpLMMMusztxOMhch0AILEMzMkrEskMWBtvJLNBY50K
LAhlYLgMSh44M8iolp4zCjNsbk/IJcYaXtkI1VWKGnvzjXjZ9iO6xtspfs9u3IXfU+VrM3Lagv5q
mNShQadw4d+dX8SDqMWUwFvvoFmRV2ij5YebAiYx18b0S2rRlCiSDxw5knFMvp91efabLwopBJSY
itIefmyaVTqbrzQ/72m91tdQhlDeg+paH4ZnOf6MaTKNsNwhaiRHjdqlcWeqGIrmd4/Pjo1wbDR4
Gkndv3qv5dfqQtSB820M8xViYLKrOcYduHc2OGekTcF5TB0HC2AfG41vkGZ9tWXUHIqJQbW1hc6W
RvtvSKoGtxhn0yK4goTjdcPZo1ua5uvoa9e/vggd6aO/Akb5ea/S43IPt1HxsdUX/2KVf0B6pWYR
vYQ+cPqaDpzXLGcpY8CE5BXJiKOeGbB6sZaRp8UXEeMFhgfGaN9mGgI8LftC53M4R7maL34OrSM2
KjO6ta0zAH6mJvhji+xCmCkaaGX9XUrooHvwj5byVxEpYQkpMtMbYcY/v819CcE6D+WST3KIQZ84
ioHVJBIdFL+1RIypYuYYULH1/AjLJ2/FVSOFgYPxfD5gJycUqm/re02ztI9tfGwMpO3fC1S1dNu/
ihJ5KhFFYx4x/w893SIv3jVJlapvOwcxP6jcy/BVN/tJg1FtPc9mPX1zgyAfSru3SAHv76QYIW5x
N0ugCYZN75spC4Re7+QGjT3SdoM3X7z7DyC73Z1EiTHfrRK65OuuTi3orKXFAOfwv+A6PBCvgU3H
LnosXUakIswehJGSkfwqE/RiyNnQTeHIB0eVZpc1px3FYbJG8teZPx/fgm/8KQ6adY4ppUUuLSWV
Z3GoRYP6TK5XmzLDF8ZVhOIkQhJRz9Gf9XFprAtPs+l89pnAnwn2z+cH+wOPgrF+zp/zK7fucMJi
iTDSHVZWfOYp/1m6UwNTPl1jjbKQS19s7l5/XUe/qOdcljxCg4BLLpThikkQ8p0RnBaLaXsgJgoU
8lDrNKvn/nc0kkItfURC6f9xDVSEk/P8iiUuu5z0jQwaI0xqVgtbYyIJlrbWhHifL67LG6ndPq1i
ScERg+VGAENwcinRE+i3TH08SPWh81kbM7ao/cPFl05FiGazPT8Vc0hXOQkJCA89ggwDyYS1HjG0
GKZOuEJC3OiX04WHLzmkZJSCcpmEWCrbsiLpInZegqIoGJvzCDGR8ImCFJJIu0e3zPx1/msvYvJg
7x8wNK9J9+KPDCdaUPk1SeglP1mZS7HQMxYmxT3cKuXQeetUKrrqxf2wT4FWMEOcYeBXlUwJ4L87
bTI4ARSUNpZ2IopIiyOOz+J7OVTrKbkbZ7/gQ/n6ACuqxHTDauOfcm+7o+EPGJ/XzFo4A6u1cSuH
Kh4EHnrQB5CwQLOURYf6eRtfcTfw0mBrOWcgpne5u+ZXS0+G88IjLHaJE9gQ68V1fh5vM24mdspo
a/Mvg4Bds6ltdim2nv7hsqhOTAra1e3N+Vp94lE2xYDklbYUzlt/pB2+iF3Pf3xQla86w2S46R9+
p+3hQqItIWpPykHYlp8Id1YEct8WLPK7PsRL8WK0IDiz15jbCdwr4L6w2nRTcCr6/6iivIqUYCaQ
JuodK+X/At0KOxkWyp/zuHldN35XTnf9651nA8UyuBT8kwk7x2n/2DVuP6gQ2IA14FYM9BZ7AnF5
WX/aTaRxH+EaLceIOwD1SA3m/hx6soPfMuFAYlWjFzsXRW5sMg5DzO6dqSGTANOWV8yUFAbb/SIk
RaV6esKN6vbb1lIqkoiSiDTQSZkhwyCjuL9EqIEiDCDghI0SlAeBDSZhBKKqSKaBX0VPQkAbhU0E
ObL0UIXYi9GmpIR6CNgNC4fTRpU3iJrl64+OHsESPDgkwdcK1QVZ8HjM0CrinKnCni1lBkwUdkCO
tkHrX9P3UkJcsOeQRjYqwDQ6GUQZiE3w8nF+Jo4w1JIGOYn/4NiPICqEa+Hcw0SDEg9RCwKfvkmF
GLnILNvOLTn3hB7LmKhIhkiQRCD0scs9MCfvChEXhOmbG4WPgsOUSSUcesyvhlNZmaCI6B2JkkQs
24eB5ESJQgo2l7KKJfoiMCwDyZkpcThjRYP838td2OMAGFwrh3dejT8Z/zs2MmAwkuegzxxp2JZC
wNZO2nl9+3WmUNIFJi5AnmVb76wLkqq+O9QE312TmHCE82u25hN5WFR1IqyhgbIyxboG7ibHEnIw
NKg7Li6JEDQskqAGTBm/uc6kpHUkXpv3Gf1L8Vlh+ulQ9NNGebrtigy6EizcHf7hpubRDOvxY1JN
ygCI/THCCquHYqnTVufgGUvedvpA2JJeJsXMWFUMeZtrALGseo/T1+kxm1YOpkevC7txP1COpIeR
iQ7JgG0OwQGyXYYIXO3jIVpsnzPHY2/EMglVTBLtSkOKMi3jQdq9rPfQbA/4YpNXpCf6uHIekWJf
Y56Bc1CScsrdT2RhTgzRGn157X/hPJdnWK2+140Qp01L4CDRvNw1pIfxw6tTERixFgyyW3RtoppI
f9Mg2ITtmy2TgPD58OGXf+pyuOyJCRySZ/kOmPDgNHBWEurV2Ixp6BlO//9e+3PgWNiCD5ND9r66
LVJtVLmAyL2FZtfLbca2hqj0+VeodFHSTckSJqA+5tOtzR9OOHBJqsf8nH3P5ocNMvpwMEPBJ8RG
HGoppSW1UkP7h5Jvfp3Xfo1Vn/w367tXJ9dkiFVMT/IR7x91SSqPsD1p0yKmGIFvUlv7DqPGhvDl
6MJEO70nJVGitha0a2xIhinQRPC8cbfvObd9kTz2WqxjEZJFsOCr9UuOgSDRyOZALrPr3Ii/vry8
kOSCXR/jH8W9JGIl7E3fpfF13n93dt4J4dxAldEr/Vz/zVNRm7Q/YDNLmeew3Ix9m5ZtL+r2L8I+
KaiDSt3ga7F6o/Mc0h6ClvSZHFrCMImPE8YkCauWcjSCIUMPuxvSzJnMBuA9D4WHRM8y1l+iWxWb
4wPjh7SsmN2An8h1dd9Ank/S2TAjMSRf3A5Q0H6keYpxa2ngtuxR7lk4pPJyOBqfN52vEw5gwjT/
jmBdIFrsW+NbQFcfthLJhnAW7pwqUMBNn6EOkCOZWW9DIuMfPU+8tDWn9+9e4aMf1WGzQpwzGu6+
IS6rllMg2w08EI1nl9EdtQSBdHCAgAdMI+vBFIPpvvC+JJo+TiU+TJrs0Haw9CLRBvFgMajJIrfP
DOVIfHlcmWh5r/8my6848D8ewW/PIUGqI/FJayO5JFeYe9QX42vlqJrH4Mscyp1gMMeycxOUgNie
hmvzJB2JErVQWHrt6u0SsXy6nbjDSzHb5DBSlanjRKElJPshDmT3OM96yfBmc5btH5tsABNJEGfU
ZAVoWhOXNpF5PDk0AiOZ9yf44VjjPDZjcAZtbYi78IFoxeYiobUKeQTOrCKYarmO+/7xuWIXJ+i1
84hmbIpFQV/GNzC2PmcrRbH5IQxNn80jI/8YDxpxDZMt0cdZn1RYTv6iyl4JB7v6KBG7KFZ885UO
/pg3+0/rYYhPlJZXABh+DkrIJXeXkhmN11zs334bMFuoJC72vM+aaM7BTJlxCr7tL/uB5hReLnyC
nBH4lHn16rLC+4Rp3u0CIuTkZqQ8bAkWgOeAUyyGmI8YrrhxdMWqmAzx4ACYysl3RtcYg/M3eHAr
7yTYwjXEyw8fNtaz3ZCIk7h4OmJsO0cdJ9fCUelZ+IQPgp9RTAKac+REZzewMa3wt+BW6LronM8O
Gqfja4wWJyyOrQuAtwWapm4aBzS5oOPyBKWWE7pFGi79I6zu0ow4DbwZEGYvTNm1g338s5BROJIg
iPSNXRtTRCALG8B2rA7NuxZtEzhj9BES3E7pC/rxfGgC4gdcQkfujEyfrYuK7+qj18gqX8JR1N9p
gqECw1opSYVSHH378iqLpBP1+IUeGF2Bq+C3pPRlD/6Z+jhhktywb/cMWPg32DH3KlLdwYiAelwF
pQUVgTAHIXJfSRCNgxf/6sHyg1ADRtwgifXf31C3fAULzVNx69ojzLBrlooxxT8Oy48kmIwPwvTA
D3yBiyMK4P2oKLH09ZBI/XO41f6kTAfbQYhEGYLVH1DREZ/PiEVoMHcAlyA6j8WIMMVAB5QmrpfH
dwRLSlxgXBM6kINOkd4ygGXNIxXE6rb9YOnx++Nmd67ZRXJCYmmc7XM/kWwwUR5TXT8wyQbn0f2k
YLcC0iGQO4Ft11MoL8ig0oFeGoqRDVyBoxj3i+ACsSLCVf5Pz2NtGJryQRuTMI95iMg3BC7qinMF
XTMfFGjDabWCzNDxtOV/YMU0iqFqvWAVKfeojD/OFv+0qfLCRAtYqq5UJKhgmWNEL8LvYcBInkeP
FTOWTQDfuKXwjKMnuOJIwoQKqUaUEUKVGPST1YZLsLjAMQm1YmdfYDB7Ux5YrDvC4/rAftr5f9f4
74LLo5nTJ0sZI2bcMUfzHIoVAdGOo/FSRT4PeWPqkbbgLDLCpYUWA6ly+hNL9y9GYMGxA30HH40w
13OquII286xiSroLm5a0quPPrnHGFVFV6AxwI8h0Vt9QiLByhj3rNwGRTLHousoJ54vkyvT4/Dj4
GGG+1jFjw3wc7lC1fayrsKIwlwTykDiJczohuxOniuTvX7Exbh3MoHb5d3MhnsdvrIKgpXmaY/CO
CKiH+ett7XsCn4wT9avi0X0KN51/DpRAyx57ajTQjL4DYWYezEBhQVqbxmSHUN8UDH/eDmEkIJCZ
nHwO4G/Ji15TbmLau9lv70SWkbEEBP33atwLNAejOGX1GiFKAmAoOETgKCfDnZP804NIpG3yqqyf
gF+P6a8/+lVJ23OGh95B5oGpRcUI6831I/j2L+QaQceOdHMB1nP0zEgwea+7C6Krt0unzABS1uBu
x6MbVtVYLE+kOnfW8FCxWue0ECRVbuMUreW4fEbIfL4o80iS6jmih8IUhRTojfqXgIUHN+lP92+4
mvmvwvkqimJwxLByDRt8x5ZEBqYOy+qQ/97wMFk9haoMZwCGBk3I/mTz/NRN1Nw9rF+S9B9J59Wk
qLaG4V9kFWIAb8lBBLPtjWUEAygZ/fX7WbPrnNo11TPdrQhrfeuNRja4lH0va7c0B+whsBrUiLuG
Iz9cXDlZDg4UPRuP2iZNatI38PjF8oplVOX0r+iP7+zFVPoS5+TDFXYOO1amcwzQchfcHSYIkpvU
X3QrIuGF9y5e4g7hTYJpTzYFWBzb7GvscWNoZli61L2vcYkXw7Cm5I9MHwIZCYkkXXgv9jNVk01M
QXCxoBMj5hcc2Z+1yu9/sw2A9G3TkcE0A/BYaVdpKa9UNwm/MmsPtX9AAxwjZqc8eK+Hl5HZt3uB
bbM0ecyHHAw5SHRmzyMfNp+Smc1z07mHnz44wGXjjLo7qOcvcEI34XPm7K7q7ZFNjRVxJ8aKsT1B
pAF3Me981GkYvsEqBKuArp2hd0s5pXBc5smq/K1BGprEx1vIsIWJT0Ecu6LXmT8Ob+w7vSVX+YG8
g6DNUZibRCxBxf+seCFh4caRKJho/klvSWs6ybFBuvnOm4lHgpbs9C9P2XkgRXitJuHYkzYtAgDI
LSAl1nieBAJdUBXMvgHvStnB12OeVkCeGAzMn31wwVoKXrpZBriswdFaM0P+kEJdJSH4VmqzvrJg
UXwiCqQShvi/8bFajQnMKA1pk3DivZulSmNoeeSB4h9gK+e/BW2nC6rHPiRLbhBLSceqMtvjh51c
4C4tUQ+B5o6wZr/XxZJUNkK7mXLmiElO4JgHREaB4vR4VnN4BTPv2OX51u9xRGoZXgeQmFm1wsd9
V41RYpazWBSF1VBoMcX2D/xG09zDHN8A/Wvpvu10uCOi1mp8vw2KBBAjwkwuLAb5PMYSBeSHUZhj
yt9bb68qIaWIBMyXRVjCjFkIU7oCi448BkvdAfhqJeTWfePE9cP4yr3d6SD8KAg4G5yyJYspQIk1
WaQeyoEqFJ8JEaFf40kyOV4JmAPZoMeKAYd3jpjhjkqBuYisEo66WDWjMZ3iLB+qURyw05EErLWE
GS9SVaTYtS/ne6QKRHwJFWlpMF0pP7+41MdKNrDp5wsyF0jiEKZr8SnGJkcg7YjW0gZ238qgROi1
4YvNAnMD6FSPQUvPikA5f2856URICXeZ8TNALLB/C3E/fDinvhwz4PYChjBPQL6aIAtwciMZosjS
ZXNYPE8wtdd02f4TWjbXnvFC+gNlzN8/otIcIz8UKgksX6AV47EHziSiOaO+KwMkSzrgSolDJCaC
S+xTMvF7TWfjqHIknyhgk7araXyTPpDQ5Aq/7FjF2UHGjRMTx5Qt8IL1VhIpb9jIkOVd7luC7qYk
zq0Oa6I9Sd5iCl70XK/vOaMLhLJFdM5O4oEC7yEmx+ijo14jNbPBR+3DvLImzmfa8XC+rIfIQqwG
ItWwwk3KIDce2j0CGeAkGaWe5C7jm4EFJ13PnRA+zVbP3LSFUbOkLUJAvBTqSUT90kNj/UzAq46z
EjM+t1XF6EIZ5q52sEcYENRVi/Ko6ZN2252bM6YY936j+CsgNIA0/B5WOANbFe6ZnsYLGKIdpYKG
tFtFI/1SkDF8SMqK7kvSCMtT8RCZwTU34JbVe4Tzj3SCeUzy3I4CwWlp97c/Aj4e1niD/f0HBIf/
3R8es/BDts6ATx/kVAYuNvINHHI4nBeuVepczL87PSicSphHVI+FYryhI5L+uZLbZ+Ioif0E0Ge5
+2mg9fWCmrWjdISijn3Z/NHwl28A41/M3PRXAXtGlZnNFJt4Z+7K74YzaskqIjRwIkYWOUnwMGWD
hK6YUymxOhQB83mg+jLvJmSRm5qckpnebdysPoMGp6D6Cpzencqhdp1JGrLD3FABKGCLSU06cbyP
50kYQRuu3it5lxtXkrYtAicGAPpvTkgc3sQrOzNG3zjuAuZQY6BLDOF/jGdsagdXRDf+fJAaZfZB
78m9zR27jOeC2rtTE2rn69Qrae7Dj8hmc6BD54uoI7OzWEeVS1oxOGONAONg5JxuI2wr52y6X6Cl
xJY1Ja0FJjK3Y+9NBpSBBxRZdf+PiFKuxoziRysjcw5aAqwawAdNXYW4EdNzxNZsFcR0Paczp/RQ
By9hPBwOH7WuhKVJGBSxpCg/0L6TdfSwxxMzQeb4vCHEM064sOwRaog1cITq0ltpN+5bvweJRZ66
LevPPfCurYSDM2K4lSi+U4WFApExJxIhSc68ZvY0YrQjHUk59xkiX43b0pOM20VYJRA9W5mHpOVE
6pidzYnRwFGCQpfvkf06rFfVIo6NDpa7s2veJqvydNB3XxO9gAw6aAB3qFhZpbwxjLpkvZwPaWoW
YKAlGWhJxAMGgb6WQGjZGdj8QYmI++n76ibW7GfUHSfI3LgDnf76g6AlLC/1qo6GvjiIeYNjGTbI
eQNQ7mINF+/gKlmonAii2gCJOlIaE9H1soZx1skemOIrA9q6fk9VUM3AKJ9/9yiZ3ackEK7uF4jP
mao6n7eZrxScGMCnE2jbRc9Lo/vf58iPL7XSbUiLjgj4Ws2w00N3k8Uwo+vjlRqk44JU1gYJYsdi
lgL024SLmzgA6CLJdRByiVqUsT8SwQR4rqLi5SlSAEn4MyfAIMTobEagmLFVrj6L7ieSnQeod4jI
2ZJhN28CAhMp+OHtNgQiAbEwxSzxp2S14YyGBqsttv2a2Bxo6w99m3ovIbQdzaw8HV2VTot3tQvP
0Ji5QVeL0ekxS8kZOXQ0IhI7RpNaWeUtppjJLIUpGtM+BSs1PkOcuDjMoH4OxgHzE4eHXbcmTDr9
uB3Bop1LqF8MtMyEzFzT0/vXeuTwG2eVecRjZhBZrxP8DYbREefHv5S3Lc807piQV80veaK14JeM
RQXRgYi1nt6j2kUyUvToRxkkZ1OvcqhF6/2z+C72Fa27PmV6xIjxe5lfHIW8988+Pqung59nInhw
cm1X6pbXez9/3W9qKejDSfMd6mM2XlDSBcrsaYuZqAy/q4pOs8Sm4zxX7IEOHYDh5csJHMj4/CWq
PZcMCZrezRZcQXHTke083qYgfdaB9gRGwDm3USSk0zEZYUOrdQd6Oi2nI69Ffz08dzr9Gcb6QRwU
XtEa8HQQyOGTpIb5wWK65a76q8zhbmBnSJJeY43zDa+j3vWxfkH4w4geD+eJ+GHdTV0qNuF61hHO
lCl01Z6/1lvWhloanOMVyF65a8yHtp59rdft6RKJLbGeHNVQOtfn0T4W4W91q32czD84ny9tSUOk
12dlDrYt4bma9uElkVfog/kg6M+fyF7JUjCgiTdAztlXK26A6yltrNikx0Yb2a/bJKDhg4SxE0Ax
kxq3FG3L5HqcBjDAcGs9kPLcmK3p3rYld7KusW02jjzSOXw2JvjkKMN6gYSCGZjOoNk9OICWwAvj
fmbKZV+o9MnQ+32N15YlL6Wr2BkS5MZVRAOQzFDHkPIjWjb4ppZsPesJfLcgvI0n8aMXXzNFYJnr
0ooPrBgT/6pJ2EY7NC2q3/NQDfIc9ub0X+Qj8x0NNmOnYDLUeD5ZK3o8wAsFjIBQvk3PVuzGo7ZV
q+zHPjWoz/JQ5GlrOprRd6HvoGkWTITNT9UFCPMS7c9EFuAvL7b3HmuBIPJec4IwZ/cIPUeJUj6h
86rg4dsN9MFa9nGBYpgUVmYK5f5qImp5x1fJx6dNggBKunUP/vivWvf+Xuvsij1KcFy4Mj2MCw6Z
A6y9XrJGaQkRHzFake4cJExpMTV5E6P5q6znhhTG55wXiJgVXSbsYX56sO4RTTBxRdo4IaiOan25
CngnMRQyEJ6IqrSfhroghw+6ymTWJISXEyfVTIR4MN9VnTf5I+a55/Ik43eF5MGiaavkTsTGbBgi
J8BBh0Zjf+tBZCPKWrY80DBHyEBj4m/fsLSUPPF6qx29AEtmMLtnLy88+1MAP8QCX5PcDsptWaSQ
76wY/YxsB1VMYE3tkY5B4h6+QuHYk+aPVcX7IS1vjfFF9CHCmq9rCMCeOySMP0a6exs7bCmkTftZ
QH85bt4kwL1P2zksF+40BV3whMsiWEAiX1kb8y3uIQefvwNeo61jo50jgSSyAFZy9TbVff7Rwfm6
0KB9doNuj79A9w70ia4bx/oKkhcDz1JY/NGI84DOx1RpgDOIyEtob3TNYECB9GX++p1/Z6wFZCQe
9v5toM9xToG1jRDdq2jzJZuvXUhkDYljnInjAVPumMSlh11ZzQ6xbjZNph8OIsRLUwOKAgTru70f
GAe7RSi+GRGbJTK/f39QvxoUOq/XRHmHEvpGQmHUXzLgApo5rd/hssVZjJkJHM+MjzSR6zdmY0pf
kXGGhz0giIhYqaw58jQMZbwFj6Qg8k2AXMVg8xxTL/88JoeAWhUkybC2Xx1hYq9Zdpx/cyOmyw9c
WUTfHLLzj6mlMAfcFiw1Mc11Rj3yC5QFTOXyh1Jjg//H5YJcovtNUnSKUuTnrWDSIXXq4PTUW49T
jfChw8HmjPYjHVT3R4gL+iuCvTjMglPRekHWFwJvSgZV1AY626sMMA94BYPTiS4k+sUU6nZHfCAI
xlbtlCMChlZzeFbseko29WoA7k4sPtZ6dubKVh3CazO4pLd7wMUto/O1JjawjNgYFKjCTPvLHERk
WIrZilwuMA/MJxB6KHIVtq81rwz/GjnVlEaQLPCmzyULEvO5k0TIrQccQ9VQOmXSsh5Mzz1GNnVG
wSQaYjw13NdCFlwS9sgtkpsBzQCGqu/v2opzkE2OPKe/ToBvnxUVC2gbWeNtspYD4pWGin7BfQg4
C48KzD3vNMMCK34hthgHnDJ2e9B4QEqgE20fU337RqStOAO/XZOrrZczClOBowFpOcky+wKbcU+n
FCiSr293Q5Nw+h6pFw/Sm0RtGg5mYPwvBWJHOHYBi7Go90QASbYrdvUXqhvKSeMT7hofEJkgKZw0
0wY5hkjpQAbR8ytAX7JasfHycgipSu1X6dFg0z688qvfHziAc97LxOwgkBpObwi/ZZQyuTHAofj2
E55jTOX2yFDAVO4mSZl2Byzqvh4iSAHgwqxmhfmnOpDy3tda187yyNCsL1sD8yrJuXTd26q9EYvZ
TTHWAz6jg1/7N/Jy9aE/ozDCHM6gA9APUO8LwBej7qX6CiScfJ9TgnEb2XoPyyxrKnknnD9a8ppp
RUGH+RIbkIxO5g9NXLNXt8PTxEgCXtnvgr+OA/Lv798REnP3Dyw6nQmzDPXfIhgsmz4Rsq7JGcdp
glxhSFqDk4NskpTHqkSuEce4r9eF8K02bmocfz0iF8AEBJwJ1vWcBa8I3A/WsZ4B1DgQ1fTJIcai
enBTLFGxEdBI0oH/OhHqZ6UO50NSz9FC9n4z8JJyk0TYO8AdnxKSXJsIrgF4G/BM4Y773nBoQQnh
ZehTo4Rv4UL8iJBp3PGhHk7psrsW83yJBw9tGwCtKJ2JDWBdh9iTkMchyDkRoXJdUfDnc325oXoD
kxQt7inwWS5BfeRsQWs5SDCBA3ZnEZHifqZEQ92SP0RJY3zSLJouTjKhwwbDufvdRd4Q3k84UQ6I
5bPd4YYAB2Z34VQo8Vyy5icBrNEpWeMGIBz366UbnHVRz832tJn5ypSxGrLLFdIq9qf14EzYEhYP
Fvtmx/LPIS1xOaRwiSUvzSnygbFgX9Nd8pVXox0auN0YwV1u4yaJeDf0MQih+5dQu6ddYaMA2gcq
EYHIGdcdsovJgDX3YTFOzcgR05H2rZXF0FX2Q3cQC86xOCGkxXf2CrGhfOwORQiKu8qhSpYwMx5J
sHSmopcFTWVIwYitl5cmKcYQz9L5Qd3H38F+c2ahx/O5f2e21LebPIg/s4o6ZXzgrDa1qJbhURYR
u9BmIvhrOGtZGiGqsATelxM+6i5S9zvJk6SgywNMtAv8X68/haXTSAzECaiWOeTD8C75CVA6RdRN
y80kfDDvzvHeIYNTiMJOTE7oWw54EmdJyUoWWKV11RF+cjAlCwMyvjYyJ5jrFcJN8D1zh0s8rDVG
Pb6LkMIWidXd2MDe8fyrwEOMjCYHFn0htmolPJUBzgY6jnSXPGCfAHAjtQkyM4hMnlLHcEVDP0vR
xaPqhOdxEgvJfIwqtnN/Dcih84r6pGVO7PT4ROlIRPPX6kHcZz7v/IMji60TLg66gPv0pWNHAraB
4aZLhL2hNUZMwl99yJ9TQQOAdrWt0bCn8nxCQTKNdcmC5xlrFHTBCA4BeezB7HaqorPHjkK+6YCH
nqvw1ROQP1gQTq5fC9N5MTT7igshQaxCW1hpa/DLlSUJvGd+XIcnGEMVaYzweJWN6KJvsFlDZfB8
/UoP03n842hstL9gQigtqZAsOqz3CAwG+gQLkMIG641ZJEsTvoMhaAL6gQDU4+/roUVORTuiIFKw
ixCBv79JJPavhlJyM3dIszDFyyQCtCW9gj0gH2ksFod1dcaiQ5Eb1EO6QRWLkb8CnoGpbLOIEeV5
e8SLfijNIVU6uNuxgW3qE5tPMoGLBdWmil7RDrgbdLPBqoUnwag2MfA79TFUAlBNX9Bo4311BqHk
OEho4BLTE+vrEydDbZFylBKYoSdThHgLcBWw0n+JdrQvIY8IXtRpMpSny8a+0RJtY5H+417UBrt7
QSL4cyvN+iEGbCBeoTku1w0ixWzaMsLivBLaMAwgUwb4iUP1B/qGiYiOYI5+kYSu2ocrGzyVJjEu
IBROJFrkmNrjLS+ebrCcHCx5TnWpCH0hM0jSSFRCaaZSgfMg/QpvDddJ8NF8ShYpQ10k46DcAWHe
ea8OcU7w4yJM+rAXae0yv8+gzqiyxOpGSkgx8aQ9aOhgNYLDY4QP6hMYwh9dGHjOxrOWaZrXRvYn
gneX39yLRMbj+yZsdsmaVJzRqrn7NOXdN9m5MIZeNs0Ijmus3YAPhbWY8Z+HkHHAFE5vRUtWPyaW
Q0D4vJhOZ3gNmK6QKuLMY+Nnohnt0OtxtiBniOc89fGntQygjNZE3jILJZYyg9Y1QUpRhn5xZ5FL
Gb7slJcoSstALJITxzYNYxTJaJ++1WcIGoRivehHvyg/6EwlXc/u/hpybKfs5UUa8qUP6xptJeSD
XZQVeoEBvWQEIJkM42eSKrix+DiLVvMrki0Qsb4NQGS+m7MOHxc9aspdhCZkdx8M+IWFgCiS0/M0
JhUFowknGXC08ZQDGD+Diyqq1dF/Dj82PU0qo4e6oeTkuR1KVJiKGzR9GyKppXGfqlU/gzGU3r/4
ssSOiYEhsEWF3MhpCO9Y+0X31U9E5rGGCHiPXCUSzoWdhztL7K+jiBCEeesQ3fb21Rl7Lyst3vP/
99x+9DY7SwT6sbzrEOETGDHI9YDoScBJHA88MH/0uqFk5B1MXOKX+OoWH95Bp8hgeKLrlqZ2GFbq
DUYzzqGyw/IYqNpR6fSEmmIoR2NgZsRPCi8A7431CZca5kwnpl8Kjy63gAfcwgr/wD33Xb0jGjiJ
8qevmdGa05j14ujL50z+EZUklBlzhzoM/sxHH2G+F5kqiArGxOngQCdDomC1EgAAKtH0FFvylkgm
jIywHRpVGha6Is78dFjIxAgMfaLG0EU5g6U4eX/WMaUhRtN5xE4Revf3ZZzPtz/C+oiiMI/AOITw
IhX/oXDDbkfrM8/xX3LDoBIOrcHxoEk7SqYL8+NP1iNoBf4IYgM7qoMyzYgbt4WP4jh0vpjzbGx5
nB5QF7ljLg/JErTCs6upNIYkxPaR+0PFFrBY5inoj8zO3D7tKYn4p39F45wzOPt81uAdyYDAmNf1
E7z2jU0MDnH5uU8IFzwkpz/eo6E63f4D1D/CORB8rjkMFWBcHTKSPZ72Q7bY6QkVI24uwO3JGuJx
BsKHBX45xjSReMNTduXfIGgByBBhWFy3Cn8NcVbE221ZWD5nZlVBaHOW2SEkOcLUqwG0tlOcX9Mu
FGnHFM8xfP1r+YFhWUxWNEbgpcdon1Dpw8I/cYaoyp1s9/vriCP7nHmabRr/ZvxuJCbIvnC8o+7t
rTLIpecWw6Ev0hV4KsQgTJ7rrjwO+aAYFpPV0L5kgQgsY1M6wzhzFEMuTHYAjx/JAIFMX1G8kebw
WjvuJoM+QCI7WpMKMMzfMPYf9+PmGYlXInaIpJxyOdBHnjpBUwHI3fNU6PndxE5k+92QEzQCfnqD
toQtne1MlcEXDTplddy0yuoR3L6YxiSQy2zerYdTBEUmWOEU01bHEeH8XFUbMsDwmz0WGGH5vEuk
r2NLWIVoz8Xyi0xBw1zz8sCP4TYkEiSDPLxjmfVr0lWGfhOUlz44drtq9p+5Cgi8pfYc5ieKGued
I7YcsCIxSkI0SbuKeHhCAh/6EF/tqbTa3STRq007LWmeg4F7OZD/y44bNNNUp5jogGtkaag0qxHQ
MCLRh/UAKGgrA5bx4bAiMxgL+RDkDSkeqKNZU8UJnvhJjn14u+f4x53O/W4+EUVo1upuYmug0DYx
Rtpc0ogQK+ZLkf5HN4JO4DCa5BvHRmonCDSRj5ztTHSSJN/3tJpvJZkCbameeDQpkfjCnQC6wIxx
3zTnmDM/DmnMtrKwpjDRphvAFEJ3mLtiGUzS4p55c75JLjCLTHav0p1MtPxYz+DbD0zT8I181+I5
IO1sIMLQ5dKCPIM2L1I99j/RKyIZe//zT19iDgYUx6VGLoRuvO67xJHkjZAcayg5M6J/g52Q7CZT
EHz0KtDSgitkB/+DH9aoWLIOWtPAmmfG468CBxRe359buI8VooYfUT8vZAlQ5dZvyomcgDXz5773
DXYju8a2qrBVnyDzz0PsawS7jyGvyHAg7iAC4kkBvZQ/VRfTS4UoIXY4ibHxP6GiX1R3vU3BWxK7
6p+oBg7j479ZXZx3WnomPoREze4x1+ITKQ7nSbPJIfvY3r7zr/5Z9XeH4H5MoljIo1QPXvLz10AH
kICxPWDTMQhB1g8rmL0EZ4x3twdAYa7QQkiyNzknl+GNU5uQ2x7ciqPQB2vva5naX5IiaU/gIGS/
jBGisCyMPf5RhMEVe57w6z74yo+MTQQivy13hCUUbEmIXIu3fz7YViuU0QSwC2k1XKGywKohc5Rc
oS0lSRnTzekwl/WFClLOAH2EX4mxFbOGWCXGozepECiXhCatj9qFprrZh6sC/D7r7fi8OHX1jcfy
7lF0QZIVX3mwAixynCcCUOFzIaECUlZcF9ofLGVLcThQJIk6eNM6ouI6RlYytA82XLpNKypdO+kC
yQKKD8nknMgnhUttP3LyJ2lVT9xexu5gvt6YDQYR4WI4YPIgJRWrJSWK8EgMvuGbDl4iUmDsf7t/
dbcFJ2ZuTaQ3da6ruMRnE3QjhBSrHsElUxExbD4uY++5wDIn5rbqMpqW84BWJDIlBdDBCNPA7TcG
FADrYc9XloQpcZEd+n+cCaMDkdom5kegBSL0wrv/CvFdiIoMF5UKuc1Y6UwKNLAgJjq5L+xbhFCK
GA6SCycc5PvI3NEvTe9Of/rkZVGB0Fwmu6eD6g6aEpeTEsq30Q49VMtTRb4tiU2SR+vGrAp5bi4f
t6CXkMAWNBySvmEYZOACXQbEQv/BEVw1xoRrOPDgxD904AoNj9Q4YEjeo9mC4F6CeBAOKXAOXhsb
D/mFbIvwfUI6aaIyOnjITVJPjXhUtT0OcXNk5fbviSq8D6FMXrbOQOQOj+MrHDadPUGDQopSpA9y
UdCX9IqEvto+fgbJuajzr+m1NxOCf4d1OYFFJ9GUpQIlxmW4aULku5ymndRDjMytQ6q4h07Zbu2B
g3scDru0ywUQ5rbz2+BDSAVGrIanknIFdhpTXLSOSnjc618zs+p1b4uChaVh1t9Nzs00RV6Ib2uk
neo5cCJQxIqHF9FIKKSgMZL5BScc1JdY0GTqKOYt3W88+QcDn8H0exbEP110pNrE7M2nStIqzLgP
5jVaKO5z3nGMZJBmmmI75gcB1CIZCrlieB+1DK8Dgf/NdhxVW2XxOMkuPz3qBeSS6IDC+BRQftHf
FjRAH8JdjIQhkFF/+aiExH3Wn96995VU/1QIb0yu4Nv+LFHmv5ax97QLZhS6kNEQDKN0h0LLVvmr
bS8DAlCNbQyyqlUqfQlXPguTyDjsJus4otD0EL4WMWn/Unh3FRsqqTEb71AaLCafLc7a8HUWSGrr
sSsTr0Iywb/lKVmOI0jcsAHXXnWYg79okeDzULgtSD5AnTcmrwHpOEvfWx/WBi0t5VwyXyvSiqAh
OeMkKTkCE/+NJxnxLLYmrSUhguf7FSbWGVjGyo2nGyG4shFT6MqC8UyjJWbF+dhWTBYtFwBNr+zf
WPu/FgysBJ+bzVHP/DB99sEKjMOy83CymYcoD74IKFTwGhZOkm2FHFWo12o7+auiJ4YFidMtN/X1
54gmyXNJW64Wr54u1gRTdZ82iSH6Chk1x70YMQXLtsASqY7BhMf/SGPozfBdkvdAB+pScYjFZ91j
K+4M+of0zmk5flzHBuix9/CnBA1gKe/NzodlpOCYnEeToLYmyNhxuAEtMadYH42IoEA6xSRGvUy0
kZD2Uvi1jshxXBwut+khLI5KEpAjhfZqdkAJRxYipbjw8hg+mK34XS8cjVq5+2Iq1wpi3HavWyKS
r/3SOqxGjOuC8i1u7flz+9z4SAfzkY0rz5wdnEXBit85+MPxZUhGMU+XhUd6lPHawMweHK7O5ucd
nC/tU/dIMTEYQoyWxEl09mH1IXbyxDaE8aOCmPoZPdjqP7zcWAhw++MyEg8S0qNW+zFgI75EhEWs
I2Lk2ojpEfnaQ2KeqaFBmVMbHYWulZ8j5mG5QUvNSof56mk0mKIH1pCmi4nVcmZmt8V+vB3wQvZf
Yupxoe8lxA80ctRd8ByIOpgKx1fq/4j2x9RsjQ7uIdviOJ40Xh/vHALGig5HdJuNXrUDMhOPbFSq
FHbjKwrGvopozMjvwQMBHb4FaoRJOVOdoeLH4IM0h5XnRy9EkTcqAkYrwpWGABtIg4tArFSjM0Fj
jFAbVvjHCjCSoRyYm2Uf0a4KBzMJe2wSd/c1XIznnAKs8QJZf/RCg13NU4s02Tkhsc0VZpVdkJj1
ByRrJVuJiKOlg9GpMOWxQZwHEQdKEHsdcyGCuT4KGUC2wbnZfabF7l/OHbs9zN1nF98GEapcLbf3
YgDD0UMEF6rPORoo9hO3fyrnlcsrJupvplg/TsRQayR1sdE/g4MLf0fnIohrhysCQk+JSofzETPP
jxjGwx4UrIqJeB0uKPjbxUxx/ijMztSznepTVVObYeCYnH4J6eQ9PEUZJ/HbA4XNSDQZgzLggiDV
OTYnUDF2I4a8E7ACNZEEspOCyvy97XOcGizbORFaoUSqIOk/CduE9y60B8HzeOG4+RZ0h0Mkf0V/
JEw3EcC96B7KvE00RXO04Md3lKQa4sBexGGM4z8BQete9Jq36O1km8mIiRhl+z9ULCNri0inBdDn
Z2jyYYqsW5gOknEA6/TO4gYgzcmtsEphVGBlI+FjP7kbBVMi/HgP6gbInhC99YjmH3H2L7zCRvEi
1JIfDn90+/iwAgwlTGC0zuxr8zFFj0oZQKtTYQXiSb6YiK8qj4OdwnzSIsYVhGpNiBByRm4cUop9
cu7IPx6F/3A5QS+QlWZzAKwKQh0JJtNVf8kkXwucE5wHxBHmvXVSyitBxy3quIcdkBF80RtR0mdT
sH/Z2ULoW0TkIAuU/SUU0c/sHy4J9hgAmMNCPn1JqhSWEbQI88k1DV9BtubT6tjZUAS4o0hkfH7N
sZ4t2yvPlaZwprRwhGyUJdovWlWLaOwhor1rO3htsDqQHqbJ8aLnqrPcyZkHQWdb/Tb0h9tWBJAa
m/mcBhVtdNrXSCsTuObDnCId/OQPhDs2RkYNI74o0YCUqBnjWPcl6KEJvQDwtjAUeUC8wo7lmkXM
J+Vgd2UBkxDbMR/qndehpIvuNkYxX4oq78xoaqaEk5XrisLOn93uu4FBUXDIJFET4zIvg2enMxOg
EO/t6hlRftqNQjDAjzHoJRrGIwXWzL8wGLuGLKEROTk/9vmJmSOUZwORiDSQeT6DxsHwyCCg2Nks
jb4rQlB0heKy3ma0UBbMDaoI+XLSNZ7AxmcCR4pN2RUhXiLPC2aC4z9FmXiWapLhGJUnYYls7yvO
qDSx3VF357CkqXPwmspsSCziZCjBrxzz2djjeXrOuikNzTOOpheZVYueW1ux5GsVpU6+pyTEe61a
Xi3d37a84Td+KQ0rnWdmPtCooV4imbe0+MOwXf9i+/t0EuizFF3zQiapCBEOgh+6F8FrOdkKy5Uh
lO+6ks/T1OAQXVPZRVz2Y9rQnfTTxbFatcuR1ed4hqd3yeIKMTFqffigx/vv+3Mmld0vdiS3gRMo
TkmRHWGZP5eaLhD/jAegNPnvANqA0vYUNMvgv5yo4XblzM9/zugH2UKMTBYqpfcrdoJVYE2Hoqh1
8m5B7uWHk6FtlOw+ErZuRrw3HxCNRzzbaC6jBk2NTGTbe1uS291irxz46RLJ7R2KHSWKWxDFDD9E
3WgXAXwznevgCQAmk3nulu7Df4N+If5Yo0xYfm151oUc9iHPASnZTKLCa0T2D8S/Q0sueQQbIsWA
lUjB38L7uEzBBPwCdu0uT0u0z7J6MBegZxBgU+5Xu2733hSISuA1gOiHCDlwffWWkyVth8YNOZMB
3B5wA/w7JL8u49vjkk90QYJxQ0/jhQiYhS15uD9L4ltIf7I52dIDCqvjCP4Kj64jUI5B2Bnw4bDT
IokIetHJHdxJlhjfR1aYhSnWlmpX7QQ5BhI3iYTwoJiBnRlxSNq084Xu7EegzP+za9QGDCK8+HQk
iTUFgRCPFmnagNsL0FCmmZ5Nv5bJFST5Kz5B9gGsqTx5GeSb+JrQidAOaX7+RiTIqgORBOU9zYkf
+3UJuXc3keUzfOfGwR04BekUpyKk0YiArkvGpb2zXeJ+8gcOHLA5xqJXGaPdm741xpkg1lZ93CEJ
Eg1rBPPFsa9a0onJxkAyKJzqP5fH+MZyPPYKF4DCocJ+S0LXnoNdtyumjyiLWm7u3XhDaI9wPsK3
7ALcIBgQqYOMCrfm1xIBSZjpl67sN4kwpAuhaGZHhrkGE9pwilft55HHioN6ErVHTKHe74zK4X5j
yVdI+Fasxz+jIXay6/tEAB4Z+XQvwB+VRBV8OelsmWv4SFayPaFI6B9NEQmdLjf/T283BKHoNJ8i
Yb0N6aSiDCh8Uy0Bra8u6lO9pVS30zLEIPJsHIgAYFoThKy4sHKy7NitSJAlepypBSeON1i+gVYf
FFGRVRf1owP740C/iajPj4G5jjLRubiHRPA2gXioRkhSFUd0jX0ChRl3dl+Pl2+gExr1gMA59T2M
vYj1VUQDS5m6zR86Y2QSjEfyPt40sDSYPblnC2C3ljedL5/hh9MDud/AGaZC6LsQwlMggf55mSJe
ChAu67SSwUSN5wBgQf8yno2YlNhTYC0GRs9P3N5SJq1TXT9v3/lmGMCvjM0H0unH/Ac/LML7X/oN
GBPVBgloAyNDlWghD+MTHHo7ycYwIDQw1IdBNlp8XOITloG/SMrm3YP/zAgjJZqXqGlU/SseEOa9
kthOUbqnsu3B26MAF624H9FuhzqmsSCep+18TG4m2W+2NBuQvnsb4Sr6MerQ6OGI3VkIEh6AI/DQ
MGCdIeNlEVwED/uYsYW5wh25QCWiykReHK5cObNvVS7oYvLHwI0SlQg9l4WStD8d3T6EBvg9i+s/
J4N4w9Cr5suuNcppN35jP5gfbjnyFAIyDeYuGESocaMRfc3oxzApbnC+rAQ7CaDN5i9zfYBzyLpF
JKHtO54rIe1noRGis3/Z2pID6C85BOsFhBJBw3H1XZFgyy5hNchFxPWhbN3tQNcq6D8W0Q9B9aJF
bYPyBcZgTTc9BzG0NjbDDGzU03jB+0hOvZSpy4DNWLDmiNRe8kawUfRgPJV/9D78JzdyQ/OvaNaC
CCcJkWdDhPSjMhSV2nfiKHGlscbn1D1VRJdjiwRl4aSkg5chABFk43NfB33thK66Jm6XW5KGa/5K
DAY47b27xlBN3DLndRYv0GNERfI8PtIWJ4Ak2hho2pWZD0vz1qJAaB2hgK6Q3F1uMkwUqifisZHU
II4Srw5+SdBQqNZ4XhKbHrK7+4MWjo9syLHkvlbDW80SP53s8lnsS6x0+BsRRiRnAMVL5daLKmwA
hImqZtb+G+BzEQo+Im2BGmMfswe1q6Rb9Z271/dTUDPeCkP6UHiducnYJqgA7eni7kW3rQnIpiDA
VvE7hji0RqBtk8XHfEKfwqwLr54uhdlDR4LbeHjltOvTbk73QHVLG2QK4XAn5juyEbY5dnXWdOd5
HWMkVV0h8GUACg4RcQmv5Xv+Y/8FbwS6b020aKqH4+p1YRB9x1oRYs86CifsZ0m0Gevuz/rt5Dns
ygLihYKYNRQ9j2Z2fQSiae5xZRXyJxf0PyXNgnIgLdItdiYaalhsKq4znBHXeuKIc1hsglBzJgog
0XvkD4xFI9QgolbDZm5ffK897cXtn/D8D+dk8+IvG3rUtGrvdQjfae8xo+CvwvUcYjGeDkA+f+y9
MKihqGsfzyHH4c3xFPfQ4KCw3G1iA1UAkb7KRfCOqi1SinFyEzX80PE6gxPWvqBIWWLwOCBL+VDQ
JFjVPbLz+dObnDhVodCi84g3MbmIbKMR75WbnWWGXQMkkk2DgpbP9G40bwsSW0W/oFD/c1jD2zLw
WYJ5DoSClNxLYweHtfys2xOaMw/lKs2LPwrbOAyLrEhvpG3eFifh/1i6r+XEkiwKoF9EhPDwivde
CPFCCFF47+HrZ6V6Inp6qqtUmHvzZp6zzzavCifZcFrgin5iqfSW1cAeayKkEOMofSTZJUu+TCNE
YwQr1J1DxE9upvvf0BqYiw0mao9wE1D7ird2WPiBSgoHdrdraTuWO9oyYvfnvOCS84+Cqa3bK8ih
juBkgpFtFy4d+au4WOcRrycgjKZjU7kiToiSFi6BtgWvn5T1k9mOnJUQeIBFGBurEG2MjsEvFWGy
esXWi4cJfNRnzRjpRvLvf2afkgmQRUbC07WpSy7FnocC7wHPxb1qpjPfzI801q8m9XGL/oojhnW8
3OSFlHLzGP+xbPnnOwJ/UyjcAdz1wDXDjx4779ymPI3NX7wBz/ZQnz9Sko7x7sf7i+nwGJDAQ0tY
9pQ+Izd2Z5kgZYxU1Ht2CMXlk3bw2NkEttrH3zSIiTgy7LO06LmAjVjtMCQv6jw73Mp/MczO9Hux
8lERdDY0Fnwcyk2kXxYi1hGucRS11a5+nhGn2GvnsZ7KGIII0ChHKgHyLliQ+Ex+6C3wwD4dCSzt
Dnpg2OOIVQPHbKW5jAbnaF2nQ+SDO9cNX82WRYTpafRgk8qyNWeKOKc2zP8bxEH0ycZ1xkZulVss
coJT0/VtLD/OlOVrjpJ9wwSZPf5BCmrvhtn+Yl8GLCvuvECL8PInoCDaUjU5R8EB2wjDVe19JRt2
j6iaW/xfcBVQoGQfSK1KflkExLpHgKyHV/+3Ku3G0K7bv207U02YO/CNA2KgAPS2v0FWGpJIIpAW
FNRC6uvQPzDmJaXh2VJCyk00zTSaLlZVSdP0u3/u/rXbtFvD+SUDYZ9IuGiyy2jWtKGQ6r9Ka0S+
VlKBxNcGllvC+a9dix9tsCBZSKK6r/OPs4WmOovmu7VrUG/wVnrAjpEnselGu9kF55V1eCVGzbSs
oE+x3N31Tf0zX7GCOAzeM8byIIEFL4yLUfkS023RypRBF/LAzgXht+21k6IbgBDVY59/NNgkPFJ2
Tw5Tqv/Ahn98GWH/zo4kMfOYCRE1gfwxEh6vLO8SH1yWVkkE5B24DKG4SrkPpzTaRBCtxVG5MtoI
TPzyojW0DznbI813UT/WR9HHh42AXlY2IeCnWA/AI6fVbG03OHUOzv4DzRGJqs20jD9X0l+iDITC
MwyFsw384NqCareEtWLQQlG0RxNVbXZsLawYsm1DKeO+9eBm8w57Md2+pywsZ6VTcrTMT4amHVXJ
HOdc21xwsBNL4SrVXIl0f9HLtpN9o/38aDjpTVTUHz6JdJlIFWkGRyyeq6k1NE+3uitn7dnOBVNl
irZn2xc7L3VHhChDxkAn5Bep4W32cvTMtL9EVhbSwSAPimWZoxF0wJ2bygc3d9L80J3DA3xvduEl
tKGyMI7qKBr0INHqSgrCR/epjCTv9d2S0I17YXSqr5vZ2U0uxbud6IWQKIWs0ZhWVBz5p7hR1ZB3
v1Xmk9alImEKLyetp1M8dHQimd4HvaHckYGUmGvr4qIC6Pkgwv3/CRL9is6wxV7qATmdvInVSIsZ
ZNOxNUv1rqj3lRSyepKEclc6l1OeuqZgExXmp3/FKo1Ia9PcNaEuBS4tXHm4DRc+g9f1pn+qOIvt
z4+vQ/tVx2le53hOkUfj2SzHpCt6iwC+ZWWSBH/9cFLcRca8KtS99fB0z2lvdCzj2/jlUY4yfdGh
Wfs3fUmMd2m2fS50PafztFu8L89SnoDxtryvbYO+EYV2LXrZsYcyIG7mXl60aT6KskcL3YS1x3TL
oGwMk9Fro2LJHiS1z+/yh3/nrxORhvKP/8q1MGjbWWVkug2xMQNmknODpOLYXKQX0pjuOnFFMFYq
64DACFBXF+Pfyyf2w2uwrWGb5zbOHgPG4yyp2bc8P3oSAcQrVFJzYuRuKEiSXsZFrUvw+GvMLq1T
6x1IcBXEFSAz5mR+/xQoyhhwU8L+icmda2fywcQ6HWDx2AnR4m822wkY4nDMMyB/6CH8Ds66oBjC
QiBdSolmYn0ozlN1qXMV2sQJ7PbQuY6lMRVTTaYIlWAsHi3EuRlU7h27ebiMC3jv6er5Vgk4lRVA
9IvPsg4ui4ET1W8Nuz7f8lN7gaen0io2r+MTyU83OuxnZy/RKZPPrDnmuQEUz71yH4P4ZxAVTv51
j12x6pj9UOIXuQzlAqrF6DGEe92GhueBIr6tfTiby4962s2tLKshhiQ1xBBYYoA8xUunFBbsrJSA
IQke+T/jobDUa4vC5NPaL93LIaHrVd4Z7Hh/qku9Nta2Q42yZZQa8+NAi3uABi5+Qq1Blu8BYoWO
y8rdBnmKh447Di+thKRGrHqXTAdaqIdrv/8chofzWajPrlK4FHQY8eblABbd4xOTWg8HaMhSzuD3
wt8C9oHFR46kFGtRkX8Q3SG12Z3fJj0dlRrvwG059jWj07MFIQPnZ6HUCqQk3OLK3Hi6CNuRUv+J
4VUmWVl2I7Zq9V3xUU1VKs4zsmEdsfpISFchNgX5yJ8K7E9xvMVJcagVL6P0pxXRR5wcYLiJCCaR
NI/ynT+mA72RrK7/7Y1qi8lh0HolytGR2Em4mTzwTNOeZ5aRFzFIc6rnRzKQv9G1s6w/+R5B580B
P0nfbtptwEI6tzGlcZCnBNBNJ8WQgJrmianNTOWPfBBrzpDGe54MlptlKboA3LRKVuKMTPgqM8Dd
DDraWY8l92kEZpiuhXvvLgYy5D2xzCBVTXQRdncz3NvgsUn1j0L7UQ6lWGiqVpVnwzq0UGyz98rr
6ywaXnt5A8bn712sLUaKp07gXL3aPsUyf4d2sqdA9CgsypNgagKCMA0sxZ2iH3X7ZnP5ZxV4GR0w
HYPkau5wP93zlxlSd3nX3vRdCkjHafrRu9XEPhkWGCggRGfK8pBjvYUjaNJC09u1of/lDDOHyWcG
LU2OjLZ0/i4cvz8+t78nOVEGKWTVwC1jDZ3IN2aVpMh49QTOxRsqpgeXyh9pF7FvKzk+hGis+hHw
g/2u8WkfD+jN56W6EG10yyFVAxYYtrHYjo14/VrWidZ3lj8odMGz24cGhgVY2+nEXW89+vu3f3/n
/8iasv66nytwbBM7De22kujG7HS1Xe7z1LlecpM6aTkaxdXrHUoRBLyj52C4G17mUUrJBCvvwOA8
5NxKFsDKIKySYSI8V8lvlYwcYwFs+0Fs59j4w0T4g8pc9JiH9IPZEkSPEi+Jm65km4frhV4MIlVJ
UnGVPkJuS7whtrvnLF69+W9yvbvnHpk8G4arEoygOFmKm4irAENjFk5UAEx1UXlJYtQxtATGfSiV
jQRgNgiW30yvXjg+imLd5F/HJpmmcu7YJdb6ESgR8dRm6A35BdR2FTY1HxcOLEncjDR9QoX53KpG
bvDOpT83Zf/dx4yoZr5Z3UguCK4id/a/k9l2yqRfE199V8MnuNqSPsqmY0fTj0dTq6TP3eaqFFVh
ItHcIZ2kNRiXn01vitlfiXzdPnWu2fxrbE45fv0DE7QWp9zAFCLPHeprIqhgUURCKZ2aHJ4rv5NA
1q6xUShkqm9yMMVMfVeB/ch4YdtQwXqqkIzUM4VscdegaclOtU2fOFlt9k1hF4tKmSVbCuZYoFO2
z8vBdUTU03iDQsPKe00VT/Y1oHycrGYPqbMvCWzFHezsuA8Mdi1XLeD2VGgsILo6Iz0khLNxNouz
n2qJJnzRr+Vz0+CuTzouyC0DKDWZg99nerupw/7blUL4uQ1Xvi1zJRgQhRRkDkKBznkcTJelqWdp
3znlGKCIDVR+CYTjjzp7/Fw7cQEUgVyUArs/v0NC1pEhy0unX0+IuNDchCOpHncUx7h47IAEy5ku
qT3N/iqanrlEZa4PgQHocPrO69GzETpsw4XnpvBhz8SovTcXwNFzGdiGVB1ikkLOUUhcu9XfTJ2A
lv5nRCHANTsDoZY1s7PZeFuaFM5fydYgIHpoEwYYLFVAygLz6JQt4luRXxDYgT+PU5X6Ra+LXRZu
gcDeaoLR3LM03rXMsYsTX24iYfQarZtCk3qGv7ltt4eXuuaVgPHP1gxeE28Tu6a6w/WnTKMElv8D
hyMS0HOK6QLldDVogHEOx9j0urHA4NJIlhe1VAE7CZ9MBLjYz2Ag9wG7SslSaPh8rXVp12zXA4Cb
Ncs31027CL5O5dxe4QlP8HSFvV/CP0xrLthwWqxfUyaPWziC0gXZkCp+qulgqx2zSVce8w8m455Z
a2ltuhPc70VTtVnLuGThru1wncRwflLb/VzZ/Z9ZjcQhbp7c7hlEdPLluXckyCEyrfM/CudAYPXV
Soe6VOb8Tg8kmNlceD48Nh7qgEtFvku8048bVbki3hq+bDRIo0PqX/Nc4KgXEz5PBvhybbx+ZLT6
FCDotg2q/vTaH7DRAQuXailk89kuUZyu9EjM7UrvyqKb+r5+3TktLcr8y0vLQlxmhBwFScu96Nfj
X7pyqElQQeHor4UKPMbx+rX9DiiG99ZGa/QnSnT2cOt2CH6vbnrAxyKHQky01PeuSSCbv1CpXcq7
YNP6+ayvPt9caYNdWDFRhVxqhwrbKQsEFPA6DjE3bJrLTtJfxP3B0/1kPZ+LV/YK5+elwB5u/b29
cCTLZ8+FbDvTvf++20wawdrFoHxetBZDaCmkA5UE9gjo2A8WlYjs3GfpMjSKgYbQI1gyXcYo3E7C
y8DAHOmGw/qTsD/sB6vWuRoaxqucFzZBjNCv7UN+UsKRKBKkfZ/byz4fl39sZabvSudV+MdPtpIs
ct3oLhmmL9tyBJob/QCXrkI2uMswl4W85E6gnnymEfZAVi31A3BkRL/qmkqmwTiVzcX5tw7sVM2S
vE1DzkFgMYZIkntl3T4xuqkE769L7gqqiH89WnHvcbSgPOImyxeNnFxHEwXQvfQvJz3MMARaYGYF
xBmxzL2b0g3WpeKI6unuysv2gXmsR7amseBRh9q3GuOG8re3iSOGndtw2IsmLCofRvli29hw1XoU
ksxiV4y1UoX91+0bWhHvZT/y2dZKFWaYz4zmzXswJSc1gBgIctQtX4vGk7duWXCO158mg3M2ft6j
kEAGw+XtDTgbIviGBJSwEpxvrNCOc8SqwbIn5+s7+xkIVZfSvhLiWjKFRHVRNZfv/u7+rWxQzNA6
6WKy+SoFcppBa+6fpZ/TPxW3HO2RbP0WsUEZKMdA50Nxrzyiq8jOI13meOb+q/G5z+93lCz54pX9
dNXdlnCPO77hgvnidXrWldn0kG0q6fydd5eIiGCJL+r5BvLAWQ8AfWOZQ/Tr4W3+C052uuVyWA7O
adbvmVlCP60FiWJGXmuei6ugofP03QsxNI3XVw3lr7FAJqtkOst+SP9I51lyV2Ij2u7qoo9cY0rN
QvxYjDBAJ1ehNPtYFgSJ/DBLaSwvwW3maez/AzbK/MYCNy1RvL/yHzics51JHMPyR+6yz0dfhVfn
3TsL0iUFnwiszaXCaPZ6Ku8OjbSH6VaKZ0rAMcmT/yQRLbpZbjvt9720gfcJnR2vFvk4C/NLnq3y
82xz7WyQ7BrZU43NY0Zi25a0QuxWZZ38TKfKi0d7Ih0qJ4bqyWW9mdx8n2Smj8/Knicie5KSeV3i
dmqXoPIJOxFeaXSFEV/6QAZqJw3Uq7fuo3frJj7Xo4XuiUP5GOlsUV+P4o1dZUehREPTjNkcjSx6
k1U+M/zgb9G7aJEIuv9Kr0iBkydse5waRmK52OcLnZMIEN1xVVgg9g0OJg4D7rnRAQVnXBPb5awb
OltMBbxaxdpdelhu8Soc0fcNRINhXWoVojMio/SoGS9FG8bbud9/Ax92XxCFca96/QXw8VrJAlPg
H69ClsVtvOCvel8c3A5DrnMnOog2Trhgto7e9vvYyZZiwyM/8wCVKtF6H5nC7cobpXy/j7bL6fFS
8DsvkSODW3YUvVZS6mJuVD/eQoHSQ9K+JLoLhl9qaj4YXlZJmSnEOeP4I5NKGAYbXa+fHDxRR+/l
xJBx1IyCwQQeg/r436vEnvbkK+LepZB4F2NDb7mH58anitnIl41HgSrh8Fg6iyQIpphoJ0kEgB6J
g2HUqrDaF7xghtURbzLmBbXo38tjwXBfVI1Ugx47FNfV5fezuiQTZM7YczFal9ah97HKS1DJc3xE
/vPZ1kwsbCP0mo6hjKo0QACbHoS9wwBUdfjU+sS539d4IEq2HT7hE6ocgAgS0/Eb0fqzKcBV9Tgx
4nedR2bsl96p58ofv1VcmYKXPURDdqQRxCz2Dj7Il16cn6yAPxz+vGt4Ndw45JT7o/Eo6w0OufGm
t6hv6u6taZsGIG5Y6yoS6vlD8GNp1FRLagOQwSsZQTKrQsq+diEpCi61JpMZaOACN8u3ZeKIwZ8t
R6Odh+I/k8lLU3FdTq4Gr1RKbkmnu/w4DrD2FBXHf5aOTzv+s/EaTgR0JrXCnUAJsckrG9Ydkvzw
H2GelWaSHGYnjodYsTTiuZgfNUdBT56ojaNe8sWwKMZ8HYFInvzG9iKp1CsiL932ZneV7Sxc90X5
9uM7+P+Eb/LR8ol8zOyy+JYDHinK84tlgpHiK97178jo9NG+vYvuI6fox66fmSeWzUSkuL/VlHWK
whPyK0PX2fJeZiOg0/JIRV7B/y0daV6TRXODJbnUU1ExX+MT3j4q0WXBfdKzZeb0NZ6fiR4YrVtO
6QrPsPheBoEMQ8xIUy5nNWYkryfY9IKKoAcAP1CrEci5T4/C5cersX58bxrh8wiRUiZSXaspjSAG
+8Hjz+Eg+8tdt8Z1rxSVsKf2Og4s1JZ7HRnteHv9LvlppwsnTmCD5I3DRij0153bR9Xqf9JOrPKE
9Icf+hhOqheGpZPcg/iRBCQky16rj6Hf8dfjt7wPdhR9N1jOdj1Xwijk8s77MV8RhYsbaaa7nLQx
YHatQMifEWqsPirIYSbtHsbY95aNpRYDQLYr+C4vbWyyFC4NO6RoOYv6rZ+pjjLd6IhD88/iWTCA
8b0j6Up60jwgmt7ghelRpM1Xx/nKERe2ioBLeOhRP7aUEYfhePcTPBTwl5k8iNMd4sccs+XzrUww
goDzipbj11osOCXwXp+fhq5a8nd1KR2GH5AQVHc74rIY35Z0a5oSQzXmCC9hF800BbnMoJZLpiBW
w6ULN5wUS05buyh7+y3Jowb8VoYjRITgEPGDALxsPEjl0+bA2+CCzY3c11n05I3Nz5kqLqsCkth9
53p4D8NcUd/XciKZ41TxyPY3J3+9vUqW9G3+NIZGZfT0QnKsnPlsHb7Dm54LV9fnUVge2ndahj96
3XZR9lKU/t4CT27iBcmaMefxG/8Mhcn4Y4cO3t3yWU9y0+CvRUor8VCmd839iFBCIzQR0L887U1/
Nasu4IFNYc2kVbBKonf2vVkLrj4xk/DLda2PwsIjRz5gbSHysmqINe6JXjT27+NdTVB8/3ov3w50
4kKl3tWNIeOj/vFu3kEHYpSZg62qWREwsiyyuYW/sbVbYU1X9QwB4GglutF+sPfZmmGs3AcfnCEJ
Ka5xI16yXtUrjVNlx9Zp6BMapJDSBc7N4ueEb6s9Q69DI2UdMPlH5w63zJiBM9OqBIHtqWrLLqy5
AWO8lbfl4+e2mXCcMTuBOmOkBMXSW3szKet0i23QWPUwl3RJlmb4w5uJCUf52qy9ct3EmBPMAQAb
Y/rAYEltwW0lxFA/jCpY3f2mPpdNHfOpIje2i0Czkd667BPf546aZRdhtBpmK8H3OAyTCFIN43rh
uo50hFYRzJ2IqHuqx/vgnAKTVBTpB/T8aUckrD/MXaCw5Rp45w6slJY3kwnvAnNdNrq4stqr/SDh
W4VvNlq1jbGq7z7KkCs8pevCZomZomnB9N5HDT+OVGf4ZLbODh6OxrMdnPlsmr193+qGkJke+l9j
kmc3OYrpPBT0Lo3yqBbYQJDwxxD5r5FqjhPDB8nGm96KBQKhjb4tU+3d0FADiuGYsAydBuRjxV1T
AELrWIkUryAupc7FhIblAP6I3abOVqqK3hY0HKbzj9wRkqRtah9LkaDntC0+fpwENiQbgb3U43pL
1T0Ym2j5mijeSH8jDUv+LD04UUqmqwdUN9yGRGmR5tHr8ZY6UT3HxQnkL2A7tgoj6/My6TTX8RlH
Hb/iWxFVyhX3kEGzYLNbQAqn+uraLAejIGcZAgjPTOBPvtU0/rv4ScGgvtHFwAaZLvEbR9fQW9rs
conWqmAGwx/b1svGXiILApHWVRNQ8pHWq4BiW6CsdPM7+eEZ7fliiEcQBGC3r007C4JJ9CxaGCVK
Bzg620HQtmKq/ggEkijPZwljpehvQLP6BMHikPboCGRnjutDjqnQfF1+93dfN4SnP/aF54c9Bnt5
nkym65fWiqrm0TxADDc9fG/arEVvzfT+yDUGKggXew03vUOrtPIDkTZL0E/zw9Lu+kefgndi0jGe
ON2CX8pXehbrhX55ZaCEWiez9cHsvhP4Zy3Em0EQgD7xyGHfGRPa4290Bp0NY7Vshb6hucdRjY8W
hs0NVcOlFS8EZOTOa9jtD0dS9eSY5EteWHAOKr4+bQzCsrn9N+ODxPj9exwluP1f5oT5v6lxWv7c
V+r/LsQn8z4pbbK12OPZs1vw7Nc4DMYcHkRKO6j7Cv8HratzN+00gqRmPHx5TIubn0Cj1Y43IoB8
kK1H9NALrAWp5gV4vNwbTLlniw9XOdV7ma0F4uNsD7zj2Jrn1WimEhzsFqbO+L9UCJHZQh/OaIPF
VJLvdm7xM+kyJebZS2LXJI/WoGuuTZ15xOanti24b3ClEEBANKZxnYZfEzQifgT8YFPbkhxgtAbc
BbkkUURV8QwKCPWrk2FQsFXze7gWsYAvaEKpZPSfErulFsIlxN5BrMRrP+v3+opIEpYQ/gooZfYQ
m5csitlIxvP3Vym9/17e5AIe87v1F0Q/s65FcUoeheexe18UTyxaTpX1pcZTC6mJesBI6r3sMaZZ
syt5dbOIUOlcFox8KiXSwUAk9ZRAJQ+wu2LAfMTA33xFZR4FR5GIRNTpoZ5eMakROUdAXcK0Kkwt
kUrIsy9/FEdoud3D3MxzhfMNQzL3a7mR71PBWeFkWU0n+8L5iu2RRCgsb/opBiHDA7vdo1Fy5ms7
ftUPUz5qlWd790XgwxxPO1GAPh5g/GiBJRzZDC/j9vXfx9fH156ZSiCSXfqBSxCZbfAeAh0oJFIH
JChql7Vlo53y6UW09GQUERC+Y9NHMK4ORKZnKVUboWqiqpJVERwkjUM3Qt0y1UhxStXYxvw0dvPp
KyiyauK5MrEUBwbdxlN4v8Zqlft31DDuByAFUIiWnJkWIOZGFpKMBncKi8i5NFiiDyWM/A/NPc/V
1o4PC2wDya9+Kt/b6VKmFpoGNi9sm07p8L1BY+dGsm3a1ooDmEpb+qQnJm8Y5g2D1de6jE+2HdzZ
MZ0bdZR5M+MVWwezIYS5QQhryRgzX8tmQTQglc2Xh70SKoXc8x8jPiQE7DzrcIMl55ir7irSjxKf
+07QxiO0yu9bUvJcq+nKrqvlsFBRwIu37v6b90378W9X20DQbU+r3qOVAHrO1frg6WvvNrd1G/Vm
8tnocMKV7YmYINimfToH37BstvZOVR5pKTUNxoGJbXGzrj3pNc/tDVgGAamWHmQ9rA/Ulozb88Zr
VgLwLpcOijh3HR1MNJcmrkA0nPg4m/O1gzmoAPhkG5GVl9gw2y5PWGQbKHkVq7Mde6EbFu4kN5FO
8vs2fXyt+qxx+bxtvmhPDv25SXYhJMXxu7KDLhvOCvPqqNm+DefKi8AtYC51rCqmOEsoSZqBLbCX
9PGuTHetaS9Qi6d471rGoBtAPufWv6rQBBccpoHQsig2T/N7SRkeniMIFO9+ipRAGU0UVa/BN0AN
NvFg8WFEGw5qfLXSo6v/IYb71bhYU7abUeIlm0RTkvHtGGBogAROfNGIIo8FUUkt+Ztup+EskyHj
z7LdKB0+xaaFI4trRTf2ohbKfMZnmUsLJYTlSp+tJmikff183OmjAiVlWb2P1PfLjnfaDza9/Yzv
TfmNE8cjoaeut4sndr5q2xTK4EUBpF8LtllJX4jpofF/sFNKfTpj0w1vG2vt8zNiZxJxfMDhQ4DZ
sxSBiqUYBOcfXYZBhmL4db+u/XNEiOw6XkrKt8uu6KiuM/YpXjqmKFZF68RHKe4gkmhkjD2+JEqn
Z3vyQ2WyiVLkpG29FKAI92ahwSWHDMvcfYXLv5puR8dfqpETQ0yFxzH//qbxcop74ikQ2Jfcv93E
lu1LyrwmKcD5kQbmct3HUxH2sgo9/hPvDhEGofIX+l18dktzFtp8HR8y0s1vDvXjSCF9Vo9NI7fi
yjQrmN7R/F2ZIM0+NqMHhsdg7T9uJusi18mZLFt8+inSEr/55SdGHMpPsG0/l7eVW/U1+GTZWl/1
l08AVoErzJJHy6W8ThfXqco6ACi197vD1o2E6H2ualt0UgqtFEghLdPLUJmasHL/1VIEhMFisdlw
CBgS2Q8t1PxtmGWksPqjBq47AB7+CvfK07xsMpR1Qet4XpWi8crqEBg1xg3M4SP5GOS7qo04DKOl
befcPrUmXX/2xQ5+Uzt0XzwjU+N3O+2J3ORmO4VZCNBBfzaQ2BktYHaSDENY63oF09xCvMJt5zfe
jaA0J4RdGwpSMNTOZhkfkMXd34N1/H4YVIDWTT7sv7Gy2AfmAaAMMAOVlTY6+3v72c5OPx9zPVv0
N/ZASVwRcMU+qgnIS4yKZ500wUT1BBvMo+lKHJ+L78Brrg+XOxOzgc6hDslf4q3dsSPMRjtOdaVq
wivfFfTnsYPDHUcy2z4lSzp8Vd/W9Mx2qM/TwXsA3p3Y5CvotsCnu9c45ofO1YMv3drHGsesLdUh
/6tDy56qzvctzzWOGFKvdSk04JCOSTjiV8NzoeBosE61R1G8Pm8yToxRVgLPrhmW5qeY6Hz/iDGo
uA/sad1JN6vdifVsaOWf61DGSK57qSX7z/b8R2xNNZxVs2szxaABLSR0kQ+H5atswTONwtEqBTar
Ta24SIHlUAfxnh2G/otTiUKtogKM99mPlHDvmoFJGOlTibaOpl5I+2HEum48R7zosv1wf0dgn1Vr
XcXgCIKP0UnbohguWhfVMHXnrwCRC5Rp7M56AjIHpf1dVZSPGCiUmXmLeHDtm+w7CKl6mA1bvPbT
Ato4HySMcR5Zyy52UCDdRn/DsqMQW3/u6v3E6OeRU6E3El07T6aVxLgO4o5Mc/U3h/pLmknMoU6J
uZ1z3eHKUr3+aiOMigxxzPt0ET8YMGUKLJyBUSj8rhXQqEFEKbL6fJoL2HodWrb5YnfXOVTjtT5V
3bn06t4grei+iIHCsl7KXYzD4rHZNd+uybytvpoehYo4twLndiTS4UUDmeUWty1nB0jR0TZP3yZC
aQFnFcH0Izd795PV+SSIZnbTp4HkONaNOgP27hs1GSZXezNMZnMWLwZ3mO8S9r1HSg+FZaLbRCLr
ZvJzpI6CD/lkSbwbnobbwaInX0fXPP+Yh1yrN3LEoYLcj021QQzFHVF3X/PBDVegWSEQbgVkVVji
l/glWCCxbqzGI8/pHQQkiuJPx09xH8MluDckQpVSMlnjpnyB6p9uBTuY0O0pGgM9zlLjU9AMtcql
GAhzSbNoy6MV3+du5XT90VpUAhI3P81j3UjwnOUhZbePdAO16VVYfWVoEkDJ5sCn0hlrwPhhpb/0
8emLD1ymHQuRqvJpBhjJXX/AVlgnr8q+ux2vSrrvHaKyjMO6lKAi9LK3H6RLHzDkQF7JKFPW1fjo
NXwQvhHlcNYTs4a200CmHESogNmKYAeFhcITicjX2AXyDLCAGMcCcOQgJgAyN6kErdEf0ao+D7a/
3R+ASh694T2Kt5PiTbam4Pq/ZLjODUTa5T+ayZp8Kc+qr2iW/x2o3+ncbPFnvLUoDLGh3FRR7UQ6
Ig0aZvilTNcTmyc/0wsHAl2sd8GxOZpxFrm3lw8DQlVEWaBZVNEerK9j2K1BqBusOS/9x+A5fgzW
xa5RfRHFDVwROl+F9om9X7SfaAZT6pCnZg9Vih5xiJI/6nGYUTnwO4fdnw2uETQRvG8s3fPhczMz
4cLLFw7zcmpxAMqOxdC90BUqVlc1IPLjdsDl1a6jdCCZVHfkw0EVhVmes+moBWogcy87j0Cxc2fy
NOeNW8Fdo8Tp2Mz1aVkeWtvBcJ4yVpwl9YxYGswJw7X+IOIFkhXHi5+HVvBdmB7+MSPy6dgHBJEk
H0AlXrgUZnP/9sUEB7pZEztnXR0iTlkRIWYw011XQxthfEZqwH/CrCWSQ17M1nF/OWcyyLk3aIcJ
2YmZcPhHEanfHxxJKrEfjedl6A/aaAB1/jC9LAbmlbMYHmjoPfkJdSfVaOXRNDjsOFk0Fbh+vCnr
/41LUH0Lz8a6+ucjpDZeaouQYLaFXW3ZD7wPDzHtZBgoI/Y5HdL92HzTe/YRYc3JdbW+Q6p3Bnm4
Y0wMMC0h33XO/CSqDkNIyAu/bfO1pusJnb3xP/Ucu3t8qFUp3fFI8FLP7WrXxlSQXXEYBIookMQd
NPCzSRnnk2YkCMQuzGHvaqQSP2CVLa/44sll/qiNCQNS3UVvOlakaak2raCvZS1psW1nQTsmHjW3
GZ9oPAhFv0XRRShBTUc8A8F8Vr28psMNUopQv8MKwx6hvApSkb97E1SViTJvMQXmsXr4sTl5gSAw
C67rl166csUTzHfi3eq1YxtW+LZID/qmkTfqsUktOBhRYZdXdbzayq17yhMpTEcAUqihGGyI0L6w
xzHOww2Uzl9h5SLhMGLQ4SMg4mDt+1H8q9DMuDNnB+mrGEY7K182MJlYPDVX03WNIKZpM4q5Fqfc
GPzhpF8Es4cIdcWy+lHLtg/DXcuwJfIrFQi01b3m7ctlcs9glma7IosyrCeJgxubdVFWGJDmTLFW
rc0wVnMBkxT3kd9IG38d3Bg2HDLW6kGX2ziWNt2ILmbH/AIm39p2jt/kMq4wg4fgqn2Y0mA0n6Vu
rX9AmBXG9BsrB8ryTDWP2oIVfiAZ1dV/LqsXsKTn9lHPNnCiUXuAanzMbCDKh9rUNorwR/IJ9tn9
uP+7AiLqvmFZNjGVmip8Fvo4aO2wpx5DIA94Iu7WxQzRdsHoggGmiEADIX5TsWBQiqt1wCCDj5Z3
7yCZGQL3bbtJmGP93VbWK+LhWMriMGXYF5OjmxXBLYfxx6nZybTT4BwOE7oa319olHEhQjitm+Os
cGjuxpdUPtVBNOnF+orzAtPFWqSYNjwupz9ThUGGm9itZx3ZUhAxAEYpNn2yxRoD8+pKKlCIgrTA
wbBoscWiA1EFl9SygX64Cb2kWijbDyrOGBMrUb168ynQN/jkAXdlSzkvA1o6KYfSWgp4cduYHsqr
599qOplqbjCfwo97xsvilWu4AJXJ4JDflmxUH0H/llufiuP6Sd7nk1xMaF24e+/K6RPqs6kFHTUO
OBe5RrSPxILVFQ17vvsRNhF9c5eGcJAFbMFaRmEBBDpbYlvY2+DBHSHZa1Nsm4n44NzYsEMKi8ak
FGubP+TJMSekdJ4CoV9Dtn0O90g7LdgTX50oQ9Fn5mMCmNt0p4HrtUf1PVaD0jljd+eAVYZZX6sG
252dC2HU3DEaKDhWJUsciooIQWqJJgesawGp0fkhWyFTRibyudQ5nszm9NS8NS+SOZcDSPz8WlVd
Bvf8NhESwlNMnz3dIm44SW0Z5UNtD7CjlOWUiLzwGa0/LGbjDc8Oq4zAR2aJHEK6YiGB8qjoGISa
SPEXonZVZJIW7nxpmum+edGMIh8G/SNsgt8xXeTrnI/yckmMxUJA/eK/RyxV1NgmCQc4iN/wu8/m
EJ5JvyzfbT8Kv6RhXRa7mu2iS7kZ/hmhRPquuS7ItJoSLFgh4CvaN+6jy9xG2l5nyczUGC53tPxG
Nlvl5p/n4Y+KMGorTX3q1V/dyWfC5tVhEtfhpwyjQ6tVwSu42DysqNlGvLEnakPWFHjawMjmu20W
a1zbtHLD0uSk5Rsj59OKjnfsxaaPOfZuxbqBApXHV2Dnr84qPbJj2fGchxbi3yYc5ycZI/b/Voe1
M0gBgYrOlp3g6FAkmCb4cFkg3VAX5HuEddRwQKTcvOSMoL6ErT1nodl89wlzlDfZBgnjXF34/PWZ
mJ7NYSRBU2lkM3yUJRAHf4id5wWRyqNmSspA0L7EY642jeQHej37J53xUJOY4Ci6+3GNbXRdW60G
Bmy8anISW9i5eSaSYo8uLy/kWMiWjtX2hKmWnUItdFQEstEw4WFkENbjz31giZcuXdwoB7EV2cZ+
o07J383u1DOMbf86bnNIT9K5mAArLYZ330+tLQnCWdlwFsXKJ28oKEKzJc7P/q6MccjMt9XbMChC
Q104gfbJ1v4lD6Dwxlw8NuwnKm/iCdM6XjbOvVy8D5yvv5H+VjWDoyAdjnWk/Eg+d/UQwSzn/EHe
xdf6I7ed3uupWaIvOaqSqB6n+FEslGJO1cLZJHg+0Qv8rl+5owvLFG5RPgvWzlSTrasjSsHYTiDs
20iv0wnCeHnVSLYenVfnWA9kRXNPCVlJGQlFBMffgXPAqbqqWXCDTOCpTSynE5uZVrJn5Fre8UtL
Nj86yV5mdv06fuF3KRwZSldivOLj9mFYO3JrHM8Lhbv1zP+mqneqczs1Dzh+xv9e3wk593K+DyaS
neezmA3x8Tl8sEa2mOhcUBC39Wj32U2AAxlX1G2s9T2zO6nCn+lidPx4cKeL9JB0NYtyMfNRH+rV
zjQQ194KNnTCTEEO77L07qErehqSxcks24t6UupekkPfueKya5XC46NaQlvA43b8lCWnV7JUngC5
zDcYJTDj1tPVpwQ8t2LBMQ2MgnFd/ejwVYt2XXT+eK5xfz8/2+abqcJ5yiFWAuvmKYu8FI8VP5KF
w7LK5Cr2ma0/TqU9HxPFEHYVWsXym6dN/Nd4EqUVoNx92fuyrYjSOYs2pxr7zdAbOxzLG7Lz3ecW
X2bDhC4OBFPPm5EAfbCbWmeecdGeb2a6VOGAmMIPvGp8zPXc3XWgoxcw9Pbzj3a0G6t6tcIzvxYt
O7/PHyPkw/oDqU/05N1hdjwW5cEjEzUWn6D5Z+9BLjNNddZIkZ+rWOlsmkO3vWvGE9XHrZCIlVRt
u3H6kk/IM7Pkt8XEv8QTWTQFISdupGdjXoQP2YwZ2zzzj+C4BtX3yyvwklkzL45M7kxKxliPXRKq
euJ/JN3XUipLFAbgJ6JKMtzCkJMEEb2hVDYoiARBgac/3/KUJ+ytOKGnp3uFPzRpOKWS0m/tQMvu
t176IUoqvL9UU48Xkqml++OxdslUfxi/e4fBgZegoP3Q1SgxCbQvwmZS4rMKkBJ7Pb2WoGjvc0+5
tX4I+zZC1JfRqnLteTab5noRDh5jbdF2jxKcg3dyk2KfdZxxKE0K9/eM5mrp1/Ko2M/XPrqukWP1
6rP2PSxuKOj2ij8ikHcRXImjcnu1rdADRQkuojEDvRVPNXTtna183/lEmQy0FCze6YeoyCCfsxjt
AcJwRa6d/A8ixm70roV/qx0XUGOf9+eX3YhHqLjuFfS59fn0A3tzIPIE/6jRLw5a0iD9VMFXPlcY
+LBWwQWl+FosQeCuIUV73ttq+/jJQpt8LQNXMuc+3QBL+hjdjr3y7AomUg52LExLYbnad0CnBDqw
MErGEEbF2flu8M00VFBzLnbUzOfYs8RGV7Ncpl08TPbHIUXgHHn2K9zbwDdzt8Gt8EZA9UYd8TgR
+X1Nrp/t03drD0xcbELw/J6Fj8e3/Kn9wRuPw0aAgPZM3HtlaIwvastd1JeC6E4UpC0C/vv2mWrb
HTenrq4eMTzZ49fd/V1mkrHsrn4f/CCVq4HqFMU6pYf1iUCvmNldyCpzIc/0E03AY/2UW6x/35PC
Fpvbd3zCPxqyoNa8sNKN91R7PR8QiPo9vN0B854y07zacpEclHRLgUk+4xHM87PM/B52Ja0P7w39
eVidRpd523F86OIGwMGEohYWAfFBMQHJ/Zfgn+77/tjMEiZxRCU09SDswQuFAnE3ddX8IDsQD9Vs
rVag6vfr5wPHae3BwTEE3fT8bWSeF0MWRIBG+C0FBcziNl3Z+oG9ctrj37X3XnaQCik0qhWVQuVt
1JuFxkRW+7Fg5wcbcRxR1iseUVXXWLz8hnEyU4bxazoUZ9tbptHh0TWjtqG8OPvleqguMa9euITq
yHxPAXQQjPKDyxvMS2Go/yD4e9MAXzV/xvmmxuyuN0/y/VKyr13fKiGcdmoyreutLD77Wn74EsR2
jA/t09oZdtAKlyXs+f2AzPuv4M3SgNh0disijIdhNlW99gxl7pJ4be42rQNQAbDduXq372fngy3e
CPzc2379EFXl1YusBFtqi2Y6+yGIABlJwwfWhttRBsXmjKUQTsGuUhiB6yD2i78ZnUeC6ihzl9o1
GSeyHNKS6sNTT0CnPLpjAiURzJ2qiupAU6ulQWb7ZTBhO5NYGDc1qp2V9eD5vfV8or0EQTK0fMoW
JLR6XX6XN5rwYfVywp8DSgh9/WBOTeYJ5LKuKsHbB/6r7NfIWI3ZCUWBUDaYZGmvfagSq1GtKLSv
lGHzatXz4bwXzQErRPXyOKEyjd42H7WpwhKF4GjfWahVrhsvR8Agpd4mGjS9GL3Q7udwI1j9bEUx
jjCuLUjQ5Q6hVpPGIJryq9pPZxJuy86iMY5QVOrpgJhxiqTiIzI/gKFolB/jTfJVQ5UDWlAfyqAv
/xXUYLqKs5MSEJsjRKTtNA1o9dGGo/luwIobErJCNMK+HgQwDc0jKocqqm8U6iFiVMzIWNIjAHAJ
TrAsTlmnPg3lJ3G9NN4YKKec1I7UksBBaOs5fofCbv36UCCZNQ/1t0zE1+Q18lyynm92Hp1ezDCs
1EPro/xYBKPKzX7q0WxT8XvgsvbLaueit0XFO3tfsoE/sjRW0Ky43/IZcVAF17Sh79O5glgQIyB3
WAYRuQ7vcnSrf0FmMnoG61am+npUCQ4ElHa8ynUxub1dpGgQ6RXrEwklm786m1K/gFIeumVXrjr1
JQMrjlPjdKarBsE2wEPkA6GzVe1ga1bBWANGK8uLmSuH0TWSd63rM/QpxSgGWqpJmbZiHmvxoNMo
+WNsF2tzoZTCezPfJbslU/ioXCBAyv39+vnjOijaXhn8fY/SUSViIl1IQCNoa42tER57/tA6Eatc
nqFCaMEwoFk3M9uF5smhzi378Z1j5Rublx3J9I/n04YN1787NwB2ACOsSc+4kD3uR0sC9fUmKNcI
lLVlVWDYHX6yh63rMVoH74rVo15eOimhGQgCl/OPZuaTNhGFNs+h/k45U4ovE2+c3u6egyT20c8P
9rNyk0ZDMzaI12MSnbSDLnlbP/ntNr5JvEjIzj7gh9YaoatH6mSMDtXpny2y0Binz6qlmWiyaryP
WINx/zt3fcVkZ8Sx8lPKXF0+NDlMkVkKwt1iqtPGzE+t0xSCcbvPoNP+7IZfBfqL9eMquTwpqFNo
OjdviysiH6Njjw67UVnHETP9bfDMxAuMp3/elOBaF2r3nLHkL8F92zdODywoeRi/bjHhMk3t1r9j
fmzV506Frtuab5t33/3zefGBoHduzbON21d9/dG5jctoqGm9EVNYeXcsB4Zp/6p2/I1iGoRUBiuK
JuiT3eZulB4YHv43TEJeP7LPafNLXFi/3Jvdl5r7uNGSYG7qvaRC1N6Mb/8oB9PfIjnAUYZB2IGe
znfntEbgCW+cw2Oqw1a7f+YHphbdeFeGlcPta2mAE72HUdkSpODfKhCk0Ny1A7g73BUUOkNkgXz7
esv0j/BF6cH+LYdumhvJqQc+oFm9q+W8a6A1Sho9owjV0iCbFCTbIi5i9/gGRwlIAMSJ4jHVLTws
855rA2RgUWa4e7+HX3RNr5fmwJYYeru75a2uflHG81E8pStjfdn1bhgYjJJa+VqxlqGAAGDWFA90
QvVkrVVc+Xgo2vQfUzyyrBow/NoXowNoVfMy/NM//lFbnKDzLK7SOfZ/9/vaGT1KPH/Cjno60gZF
gMrc39nma6lpISESTgz84x89wKHzoakcGwDzx3G5o8+zzI//dLw0e1e9wmRimw+BdG6EQ0HbvjLR
NlhGhdSmbFc9PZbw5ggi9wh91YWWugZ0lbQGztW/lVTh9o8AcoNjklCXO+pv5LkkwNNoc8/bJR0a
1ZnFjjasyWP5mBwnXwAbH8Ssn8UBAHUmelvRkV+khJtXNL7jpikrX6q4ZrhGqBROP+9LLBul3BNb
D8G9Zv5JST3KcwoBegpuIwC5CmHRSlH5DgvAjCrQ6lHzbcgS46h84fmXHua9+O6u9jFdqU13XwPQ
W66Onm0ngWf86KX6A1x+mek8ydzPlRjKI5EIZtSlWMmOcpOQ8KJCfRnemdCKYxI9s+OQ3I1zLfmy
TfSf2SGjRzxrZP7NCXYH2cjmvmmn+viRuljJz2LVwWLIUkjWkTHi81ax+o+cfNWD3TUupOI+67+j
70axCUL3EN2FL/uq+iURDU+Prdrvkh2ChsS8lbtPqZdKaYDSXG9KMntLfmU7f/VFOkoDG9s0j7cZ
9H3A1DbvwpHKWv8redVLJNK7ad9B5St7I/FNMlNTm2Dad4OR2y+E0kp9NRw6dGjBuWiv0Yx1gRk2
iH70uBqe/0XdU942JFfrRTi9SjblIE/7jvE5f7f3y/NbZnJl6EDfVsTZ+OZXW/+9P62rmUm2n8b9
6XyOM/o0j5lNQ253Gn8yPNr11kRCMq3TAjEJzhZVRwal0Hs3Rb4BeqRWcpx8EtCUEpEAm6zvN9C4
PPIif35PRJlfk9t3ExZBslKc7U+1r8nXjQaArWw1Al2Q6WbCpPMkRhwUlEbvWulVQzn/fZIhr2f4
28RfcbMLq96KLMkqYPWlIaR7EWteNRCS3k5yWFpJsoOvQ0+szyxONfJ8i4KWovLb/F/2qcALunph
60pjHewANm77snspDk4zIcz7BFdgtxSyy1r2XSX0HNDlNOLHZP5c+mjtsNCp576FlKBilnovZCCR
qiGUg+gVtR3Lrad2nH4DIN5s2qDW2QE4o3aFtl1sGWEZV0uvkhN92tZRojEFVBSit9kMR0iBPd4C
mhdGnY7NdPHBNi5PmRfhu0vPK5F7gR1hpBbQj5zgXKD+6XZ5ebudGr7lBsItFH28TKbDte0ssO5n
VSP9uVsWYfcUqq0F2A+uY2YUP/EQCB3qxgioj3W+dIUHe5wt9W806d9+WpmcpHLdv7mQY6rOK+8o
W7q21kRu3MuboMLxbcSreS1DWwta6iG/6wnYitnavFz73E1Y5B0Z2GWexW+bZXacuQj1c735S34s
+vqlY/uTlLNx0N216Q8OeVsl9jRhibDOBZzXzeKm7sagrn9ODQ+jOC4eEkrbnCz9xKN3VYVDvZTr
uAHlWr+aXeRPBDsLz3ZAQrfXr/a8LM1gv56IF8UH7L/2b3Uf3pzrv8e/GEbtsDzaXZP1iT9fdFV+
KDSuQ1t8B84XJAGA49tuuOdWx3sdoe69omLsYKl8dwuJILw51HcAk9Bql/tCtnEoJ+kxzW9r7lzm
n2zUfRhkE6dittguH2sl+IJ0V4B1+gDzU/Y6WwPz7RzFsy/R7cV+W2bVWnvnX5Zv50+9q3e1dCQL
OvpSKml8zjYqNatzfZ4N/8F8oVYsLXnwtUiPRXjQJ9Jr7ycbHwFyw9oNVD7d6X7SCNwlWufp1vQI
aiiPPQOP5xVqU+Fo0rCo9hfpp1CdCdilInltehA6a0xp+N/sG1mRE2xjtnU3Up7fiSLgy/RD6QD6
yXWkLzqKFrww/F2AJRJrTkOqPnSDN5XOFN4nrq7gYEUJ27yaIkAqiwtcnT77tQFr8xwA9J26d8Ej
qhVbC+AJahngDlAZgqLiJM3qbkfCzlknpNAJA5AKBKoM8zBRktjeDaNXYy24EGd+jUvBuXa6AI5n
TfAI7/cuhFZ9h8HQqoJpEVi1FOGEy1OkAQrscXULZeL7g3C9OMknuqFZmoFASG51Z4R3qvM/T+rc
A9G8MLXD+q5koDln1jKjPMSdDNcJ4xJdWsQ9DlZQHZda9BRMotwfRn7lLuWhQg1Ubh5wulHIyNKX
3VSm5zCGjOcRoxlnNIsM6V+2Up1u/xpChshH4gulw8nTnkk0iiIdje/avqmtaCRC7RkFbSx3905y
RADHh7hQSzi1d+YkgEoevu/+vhuXXL+YDGPo1IXiXpu5ftxbTInAwEABN1L1mEDx3VyIoWVGxl01
p069Bn7YGlabVxffzeFvU9juiwRRnBxo3YiScXKGQ3MRl5TqeF4j4gVG6kBYi7wDiMxKZzV+cygN
iKtd8AytLNbVRRzs/cHUYUJoBA+1aTzR21P82gJbpQnEiE5hsj+9y223j5tHf77PjeIXgXEoNMQ5
AqnPl75yApF0hPj9gl+KG02HVobM+G/GwpoTTTZVp4bT5Ng9CoXx41rEjfeVRbk15PtVHQ75Ynrz
8q0h5Wpj7UJ3tang2rMwjLA6+UVcrlPtuIpRNjK6Qy9ZoR+5Z/woxkxaVf2tLIcLUFczI90yZIFI
mFeX3i3DTzpGg9ksKIxUD5AokqmDHpOYBXkfXfw2hwyGOtNFqCPHA/Q1jluJu9NQ+rueWb7SOai9
TyBdWplernfHxQEGon0AvgBh3ZFGuRvp5us0xTTlA8ZnLoDnepqNdKsXiv2m6XBRbVbTNfJXi5fx
AxPEpu5qknm8VprDIYUMLe7K1ENbLpI0XPKLXnuvsxxCs0UtbRH58HvtQUWk2udf/dJuj5vAACsg
MSBAkBbiEtVms6NGNttWJNq+zLVhs/rwYr1LbrWXZpshM3qSA+kV0sFjBu8NPtpjf6sKHNOFNj6/
p4pFgf7wcDwmG+7Yy8+GF3BeM9DZyrTZdw+1/kN7vPT7/lkyW4DtSHXjOk0b7+8xmVo0vXTJ1ipy
1+h03OzYw2oOg94RHwQz8VFPI2/UveLVWQxAgUBoMhV11Wf6hKum7jR1E25CGrA4mgn9q8rCmHj/
hsoLgAKSs+nCiFeUT2IeZiszb9f0DhLhp96ZUV6g5xYKMp499vlgq2Dmqnr+2pklPTrcVzdbA++S
Gik/BJ7RI4/ihP9JKfDCXE00X8612SXpzXq94N6CLUBzBfRo1vlJOrPn31ovPuQjf3RfeG7Neb6f
IF695/LjK3RN43yKZWOxaD40E7qEp8T75PRJj7dOpaeewghbby5O3iOUN3BVMYBFCfmmgu3jugOE
0Ot5ULOOK3nuTf6nMT/31FN6UTydlRqzZ0frdTyq8WLYuRE8ASzxZOvJc28weK/6GaxiktR7ybRX
n9Q1vo1enHf2/NzrxRD4fBRxWXJaFnd/r8JndTz8pQs3E3xXvZEd7/3sqq29ragMGay4VN9ykSYT
CmX80ZhBHdc7vWnvvZIMffZHg7wznCYeGUhw/E7yd72hXL6rwAR1XMCsmCSDwaBuUhQrUydbOHNn
2kueB3W4prpdKvbKBDenF08zU/VgZz4960xh5WzGsWZ40a2s655lXImwumMSp/BEHTxw12oWk5it
qGHasnawZmEkRzPxv6rfj/yLR2sid947WyZfy1/FqWLy8+ugSDPKnrfFdP0TaEBLgU2nbv3x/dhw
VLchvPahyBPnp4PWX344gIYVDbYVgbI4XDkJqWeGBQm8mmP+xRi1Y/2ub/0LAg3ek+Z5PzYfYQbL
8lR3QUse4QePITTdaLj9vUQE5vofryKOEn61RdxbWHt/+O7gfLIAgSfAIMmRNzcwjbOlZHF4/X8F
3oUIc8hzu09qYLGL8CCRCTVLnhzZrexT7JXp8J2naxwaJpiljfRYAS2ZfnnkGVizQPzLpCAU0wgp
f3ugmOhUj3dRvPWap4TxqU09cQccj9Xmm4sYF8oWvamHF5Mk19jGWnC5vxtNF3/jaw09ufXmQqyh
OOJiBIq2irhlupiG2RNztM5KFTwdzyZ+lm19Kc7asrMtgUY83vx9fKD49PVwfvQs18Y9u6Zl9DEO
51G4esvnavDFM9XdN94fVn72q7Afi+qvkQszG+fuO0qPZyVCjenRKasaWXWG9K2a+XGKTA0l9va1
ESqbO0EjNy6lCFhI1eIwJ4j3AcZJjyNwxKHYrp4MK5sbxve0eYzWyWJFFki5vOjfUHGCyYahIHJd
KT1b3QI5Gn7p73gr8dH4b+xZ6shGSGAmyCPIWi1QkCAU6u8i/kSo+hciYDbiS6Yw6e5eqaSaz50i
OupvJfX0kSzvQO87W13fzhqrd9/YUhVvr9tXrYb9A83a/cMVupKRTvvYCJ19+w50+Zpke8zloeCx
pYZlvhpein2prkLdhb/NrqluGZsRyOso2jJcWi3Dk13HB77W9p8d5NHwu0m1D3ZWQ+YpQsmIZ1yZ
mrRmBl+Pq1MuP9ue2XIY+4aNPYK7zPNd/7sNUdNFBFfYbaf0IYxuHTYp9L2SlaLQvhuIHMP24XO2
h1DMB2Ei1GcM4SViC5pmB9ul2pv0xjrtU/vkNhZwWeK+3lx0jOgmXJYhSiaHZvopr86XE1WzNXkl
zuLN9lZDGZ5tUHG5qScu26ZRpnlscKWCW+Rh4vJjHfD9obKeCRYuCqwlQPMB6rT4oENMyS+7NNcP
yMjk2HtvO0gnhIMHa7vx8vcRA6qHg9LxFrSMA21xAOP0eAqRGltoiu50phHAfHrpJuGNUO5vCCG3
8xGewBnXwfMbse1uvF8xgW6DUz1VP9YJMY1I3SkvB0gmk28LPix4odxui4/3YRiPydp1fxUPDPN/
L0lzeddJseuOJe3OVmUWRBYlnLXirRJB9fdr0fui47NuHOLCrX/E9RG7dLitZItIPWzh1Xj1dSMs
gREISqVjh+jNCHCicrLBiPkT8WYskVNrWWVBT9ghIf+cIYaeoXmHIKNIg6OC6DXm0sJwAa3HTFtE
RBkrTgRnsT/ELGOOYT0kSNgUrxJqI7jYOjzGFZdGdHfjD3HY71cqbgFj/VP4iePJpBapSf6pvPDT
Rx91tEcrZ/FJXPVElvMfu2XgchXvr1ChBgf2znD2NF+sWK7vb8P5O/ij+4anDZldcWs6L8KPxCK8
IraPgvhevBleZHwAKxYUt/eiGZPMVAHj3tRFY5JNy3/eXmKdJNBpG4i1yxofi6dHmKzMQOoELpMy
dOppD8hgP7LEBSPfVcXn/o/IIwcy21v+Zn7PiSSXRkUrSGkU7FpqMcnVQ48vSrwBJb/rmOQBC3VZ
JoOf3G9KaJyUTH3rA3fgcwigNrzDIvke/DROvraDEMijssQQPFRVt0l16Y13R6mk/BSD960tx4jE
+AWxOOXPcWhDWlm6bf1B7crBR6IjWncB/z6SXLNde1J8qz2ydJ3swnv5u8vBr15s3yUlaqP6JqQH
9g3CR8LN5otYmnMII+Sf2qn2DTzxXf+u3xqHJNsIW+/PfpEc1Xu/7L/ZttqzSDsG1ZoreIu1l5Cv
CyZKCZIeKqZr9OQVViH2qxalJbSzHVAgrYVxAFWRugv/MP1RlWuCdjzHz9pP41fdpQ2aL4NQwYqF
nZqATqFVX8XME12EQ8j87yeY6GIr7XQ7Xry9KS8Jzanz47tpQKMBqeFlxeUjQn3iy73ifWqy1oc7
QM5SuOQmUKh9/42pfUwOZE9cK8JrL287IdJmESh2NzJpsQl1gmNtDe52rfy8FccqcmpgkxK+jVyA
WKW2zr56p34ToPTTk2xiIU3X24x6d2aU6sppRIoCzLLgLprOQtNyRdTNAqA987O4g+/IQ/EVmijc
VTnwZ3W4U3NwitjAVhBacVlBs/OjiIpie/g0ykvsvngcvhGLSaQfqQke6ble/mhk7739HpC07K9v
GX+eTgPMXhVquCroQcrQSl+Cj+JYsPKjjWUlEgtFahuhXKreGeYrEJLnmhBXUS82mdhiokfGB6BG
U6OLrtuxh3zXpp2hifjU6OKU/C9mgFrao4Y8XEw73zXPaSokjurE5R5NpCPtjfKAqBH4oJGJcCUW
pNhRU5NcvyNAUA1hCaR3DhLJiQYOtNdLVeqtVaU1GW2ro9ZoIn6Hbu0BAkk0YnGbntyxJCgSZ++x
c7gNi4IaExBxBG1f3ZNko/78LG5+lrbMZh0FmWkkj5F7FHoneM2I8GMJt5gux9cY8epC2cJNSLak
rHZNn/9Jkuf6YFVxMTumA61BnbZhqCgNBq3n59nMKimH6u39BTAPRmJXbbVAC824yquSvIoFDxqu
tukE36xaf51MoD46LR55wKIcPGK+AFyjolUkYpIpl2sXF/QH8gE0vs6FGPTTEeut1k9lxJDxWYL2
rM9FkQpH5K7tIM+vgwkoZW2iFVYXac1yUP89EK26dAPa2uOlJAFuh9nt8l4Hr3GN4fqgD/JMM0Xy
ldgHY/se2pHUD5bD94bOeTDYhCAt14P73RAVy7fqU7Mi+q+h/x2zLaLCeDjx1ekkxfZLdTxOFlG2
kxOJr8ONDAgeu2iuT7eHhtjpsvTiKfoVjzA+KPEyY2W0krAQro2oMpLVv5T02aDsaUYwaqzIuoJg
dagMjFfoS20NSOSju4oL9Nygnp+/Ky0+2q3kedarDwbPz3dViZSfxfvqEmCZ3XoG/htRtJqjf4W+
ErQ7zdgJDFstT5S2/nqa5OvPH+B/cTpW1U5yjME4Q14f4Y0PFTlaCiqCIBll3r8ZGml7VAbJV9ho
SmGRpC4WvYhCP1AIQeM5cDS343sJQxHCPIo6mKjBRljwyR56fzH5+0+kKrG9xbIQjjP2vKf/63aR
kEUeG/GwSo+X4PRmRbB2pplVXkfBmAzhV8nRRNk3rsLOrnp2tgzR6u+HfEjskfMRS0yJR2FU9Blv
clTE8JMjjAiKAuakxdjhOLxFChQnsLC14ytKWGqnWddxGUS5K2p3sadrMo0EEcn2TpQRZb93nP5h
XH+8dRH7fjUiYFRmGUrP7AHrf3FxEQnFiaOQrAwrFBFO/OWulpE4QaRIgqF7EU+sjb/NpdA6BizS
Wump2ChYKaWq6WmlVe+NQnYsxgEG+X9RVvNtigHCCQJjL043XAyXcWH/f0WBr9Qv/qVXgpM4S5m3
wJf7ib1Kihe838iN7QF3MqOIvf5WYhP6//jLyhz1SpHqKAJ6pXKWBsW8B4C7JtRKhI9iTgIerYWa
T9FSvxqUWwfDdR9uJx4LlND/z935to/lLtae+rTiuPvQw7g29rOjyNaNYWW87i1B3Xfe73+hn0HL
P/0fN34LSh4VUgfrBzmz9GMlnPXNIoPZ0iiqoMUFFvf/w65rMvya3RTOVK4wZiM7/5s89o3V3yFT
pAJJyLQU6NR06eQLnp7+j09jGU0/7R4j1qQ29ITMLmyLkrYh4HZrwy5rP7diHsckHEb86Xk+yMuz
6liPkRaJblVSRXt4yDoZ+9nlfopn7gbN56iW/7CbiiwsXpgFq9DXeW15Zh1SlnDlxLgRxEccxROM
D+MYkuxhKe0QU+6VKFL3v2LoyGSkxEKwZOg41b+aidbC5tW2XO5ycIKSeF9P5Qf3ZboM1z8r2jJI
RLw7TSzLqCA3c/L7aAzEPh4z01eDWxiG7j/B5N/eLZ6T5Xi9dn+zi4NsdQo46PDM5IoQX6JA4bTc
PIJUT31VOb8Kfk3t5C+VihSqvZdwrYf+r04qwhJqSxXjByLVVuypa3qy/8/dFPFE+YIKvrAp3rbh
txSg+PTbXNEKcti5KRdh3XoI1w+D4Q5b5PFHcRWKqhSd9Vy+X2OfXiyXciNjR54kCdJWmDraNx1F
75EzjShMeNjMdVjCuJqwvV0xQolZFutLvLlB8IxH4ot2TrKOhEFGzoCX68Rf3j0+9mTp8ZtWQOUk
j8x0rV9f15vaL+3STD2zI+tS/8H+23QyH/UfVaF844tJ9G/ruKuuWbCSkrrinzTSm1pp1zzlwFWp
SrvEQboKnF9OdZnboovUD60HqZdMqDmmgile/U7yZgAK8NPH0+VlP9rfKucxUf179vDdY60wWE/3
07t6qlFubLovy/Fx+vmSG/8sr/VUr9ggltJPi46z1dQwh662vKun83XahW1g5fZ19mF/bKXb3NrX
RN4gSbucu3Plym+uNtfaXR7IL4zLzzSmOqvWfFzke3ZrvE+F082nW4NEbWqYb69r18pL/HJrw1i6
envZPZXggpU1y41i45roP9aP1cMAaLO5gthslIuwKT/Va/2u/t36nGZmN7p0w59tkqaSMyu2U8Mv
VG5SKADN/fO88tU/IQh8NU+1M7ps97d77qaGARWsn9EwfqoZfulhTptvnGonKrfd79bqntk9iGum
fk2w+VuRf2Q6RxjzR0BxgOAKB0fdXCyKPURKe98sDb7r+1pu/IGw5X3mbLvt3mq5ymF2SDi7t0uD
9ctv/VL7rX9HapP/TT7DhSUp1DP1Q5cr7mKXDOfDdDlCU5nVXff4EpGowLILlwJl2AJKfieSuJ4o
PAeA8tdXqi1vaYNVQpM9gkxVgAcub+b+Yl8Vy2ar24Qsu1Q2BLMiuKfeTLaLhhqo3wWmQy2cBop3
p0sZoJ9rF2kbdaFstOjjna19NvMvme66+d65cmqK1esTSPVv5xrnreOxmul5jt9BVM/NrwcvAqPT
c2e5V1oO2CHjUouEqojXLIqHCGYco1CqoJyiwI3FKdSLddPeVkIQIjrDz3yG7qte5TBltMBAy897
Ze5D5MXbc7or35WvEsY8bfILsifyWch3t3PPETQvvKGqrtdRiiic2EywRSTXMGwls3uAyXXv82E1
CDbUusZQpnaH6kQ/npwIVaO7K8WW22zVLxL0omjZfp/kGntkbbpy0uB1O9fZTn+s9LJ5aVt7V9en
ryNEj9n3RFpdt3qFYURsm0ZBCWunxFOEmSkgDzDjDO2xT6cmYKMwFOuUKEewHJnWFy2XqzIoYmYj
w4v0BJXnoo6tHGJkyaOicW5C3vk3k2xm77AjnUzzp1FqFurlBlHG6s4P5cosnBQD6/vhYZDrHAYB
LQY0Hsa6uBR9Rf9FrBP+OlZYy7x8o8nD2D3eVIo/hX/AkmpPpVpp9L+22qPaqarW/NUqfns6woxC
ZcQAYf+NVnydggiJXAXoJlaFmvNkp+neBQ9cZBs2owQaRSuh/c6ycvI5mdMwoDVWaqzgs/gA9W+M
IUDdaZaFqpB9pb1lZPr5nGmqPPQ+h1GvMuP62ftpNG2hClX/TrPiGMqEJtKEKmIXICTEOadENokA
tf1Ze+IeoqEeDxEbupXnc+v6ZIK20o3aOh2u4IWj0dAX9CZ0dx6JMq6DeSnMY95wd/ol8fJEAWIL
Or3tXEGc6PWp/Ieq3a0eTlfeX44rGBLcvSB/k99uwJEzFUvBbL9pZWs//z5zldMDa+SnKwOB9qla
YkrINSF/j7dHgWScUbHeqNldkUxzVQkdif/3xDFKnDvIH7SvjyuNd2hF8H21U3jzM5gRUHTEsRoi
Gj9XwHz8SK3/X2xbQj+Kt9f/6YTpbuqRUetCoyagegdyk3phAyZoe+B99l4zTczjhAgnyZJXEoSA
HpS9iamXa6XuqrWedi8VsLxR0NIzT7DUn4PdMN/9wHD/nRZe9uMDBkQljRmklvtUSiQcH4hECB/A
2adqm9L9fYocWzhkgtzWW9nOtmrd75NLHd5UA/RUkqB1Ab1dWsUf2T2tasDAQFXFf1U0rOO36mEU
zzcMfBvnHmUdIk2D45+BHphT90gyvyAvPfceGVBVXhkRr26V9dOJBoTD7UalZT70PzY0F/HISSW5
qWq56tIe4M26TvaKSlZ777cok6oaTchuWTWtQ6fkh270HXwgdPgA/eNzclRC+qaUUrCPcbFU3q9f
vLIu99SKPxRn7yiIIZxy4Dy+t4wBhAJCb2eX9ghac/x1TxFikn+1qmWqqbdMLcvko9Ca1/9d+G7f
w8FBPfg3IwYX/YTrwbEO/mTlpsxG1LHz8Rqw11+s2LCmf6eN/uz0IWAHd944dUOralNtzTAU6ARh
BtSxt95ZLFJj0QtjT2ydzo2u7bCXZujWIic0o11QI3HWKgwvT5vH8kSR8r3U2L5k37IE3U+t1KwH
oFPZXcDtjJ6ElgMdxhrIb+Fc55son3gXvApuYSODCSMDkk29Be/zs5WenSJPIoZ2N0QeLXEDib5v
AdZz3z11Q7wwWsPxQYjk5JnAFY1elfKQMtGF173+bE2XANuVVOP7njWc5XR1Dwo2xBK8KuPZM1vb
QUlzROjBC2jF5TYHTq9Oeb8aizdtShYKKw1uvLrbj1S+Jwh8+Hz+DR06/hLF1rYDMTVU5rw/LHKd
zVt5mZvl6v1S/Uvpb07R8HZ/fLPobac5J0yJBz+mgP6f3cPSTv3bKrfT01LzR5+AZ5jMWGFDleZF
C+tDJrJ54XHe+pRrevF5qYddsgTb5lroK61tRaGLvYyM6GwgmADKSKLgUmC+qg80Ndl+0zKv97a0
59i41IQUzZdL9bIMjkA5yU+UoSx34RRYrTU+qnf1DHfAIHsT2J3Mh8rKh1KFvQSKI/mRC64GLrDI
vFAnJm2Q172jISnOVBaqv5Md4AKjQck9BxYL29qlFi2N+RnwmnaaIilTMqRV7eqOi0uRMdqyNSz0
QMx2KvvValFDbJKv/jzsBfahIkQkz07KWLF5d42Uv3XUk8m2OEoDsgEbFgfXpZf2TNOBL0n1B+Z0
jq5IAvXxYJ9ClQ65DQzOZKtMiceIdQA/0gPpAE4KfMxnuZKhvEntPgplmvGssYhfleBBCogzWy/E
rpEF8mnlX3Nw0Pta+MPyQNjX5qdYp7qcCbw2mBP9u4dzI7er/3zUUfze6/nXLPGR6w9rgdvr+dL4
fvgIG3OM4Dwc9HGc+fc94r/7hUrbLted7ioOGWVeshaRl3grv8aTjh6DLm8rX40qNDDY83irwmIn
4ozwOXgV4nCSYDSoNBO6RfC8nXMv6HziAsWJvIJ0UVfN6BFqR+q7Rxln94KjIeKgWVDzdgpMz8Nz
79D7HPxiDn0h4Wa8vGUM7d907aIhyobtQsEEYZ7ocIa0HWuN1mkwb/cOOqUUFXSMrT7wS9tOZnTM
dKm0lfrxFhUntsNhCkK8kZ9EPi+y/buVP3ANB8dKlpWY6vljBhm2qbWhfUhZAoMw9XZ9wYusz7m5
kqnAOrY4fjfoBOCEFRB1Pp7fOUhse4WnKAwiodZR9yi00nAcU15J/PIbjd27l9MA5iyn2sWWBv9m
Y0cotAATm0+N8uij8dN+K1vyUJxPTcZ9m8ZN2+G9ffhH7+XaD8um7XAbm5uoCAnp/mvw05nfF5uX
sJP47a0H2dE3EPeqZo2g9YoE/01WTURq8vCl+Gj/Wyev2boAfRo288F33y7X1WbNumOR2S4Da/AO
df0+KWDSlOMtEXPWU6SQV/0FFTSMmnD0pdlEiMYGMciFAsCmlgptGXjg7u9DkZhJZokeFcTj5qH3
07yNir2CF/ZHtf+jug7c8fll7x1Am6UMd2umH8N25kbLmJ5pbkknrUQebCOgyZok/tze4OX98KDY
/BvMtCH5jEgyWGbVPku8r74eL5VBiK9uhN321XydYU2rrk3eIE3SvDRLSi7A3WG0yehlhYGf11o1
LqiJAVv/aCLKt9KPKZjr6qFxJMiJbZ6qTUKd5g5YffPgDPnB66Xyas6RoI4kinIryQ3l5mUgwLHT
G/5HyY7A3eOXy/6xMYdU1ucMIydqSppJA5uPdTJXH9OQKD2whEWMsEtWtEIuFqn5symKGhTqGSHT
Ph9+b5M7wmg1vO9BEDgsZIaCgZNflNS6u+0w38w2D/+wMhS6rOu/7SFglqaOClI310vTTAv8aHn8
Wx2X6ljqsHKhHHNUyg1dnX83UE+rU65RrhAJ4FES69f9209Vhpog8yXCo/68iwSHVP72YblptCbm
EZ0tsdAhoe1b/az8S8HT05yt/qNKWAkb8Y9qrvK2qY4KIgabbt8Ub1rGe8UqYvux8lv/aM3frpPt
/a266d76q8a2t+p1AdlmFImn6UYBm/PxXN+QBU814OqPtdtyO5Fy45P83hf7xb4wLvxL0LhT/TvS
QrTlCAmkwm2onm+qmdVWPQV4zpYt4SBjGkzzAzK+SEOLsvW6agT98vV7mqr8S4+Ko4F6dkPvoO1+
WyZwR0WDf8vNEpyqFkeZ38rlluT0wtLVy6jcU1N5/qTUkLVIAdh/D0/d28xcePWvTsrd07bxqf+w
6/tGGWXhRoTtTy2hmfl36woaX/eOfd0JNy8lOl7ZpuVy+vqPx8GETGUtJLd3jTuSOP8ObCu9U+iS
rjEcGOF1zZ6ImR5/mMmsXMwHJ+Fsn2wAgC12Qf4x8+88wljhhFHKttPkY7vfsqnv6RVZdGmFmtCs
S76bKHwprkll27byOVA9KAOj9a7iu6YOCRXdub/QB9iRS8J338D6d954fyJ1+cgyKNgRiUSquunh
NXDrrReVCnlL60BQl7CKR4Ff2/HFit4sD17TzbXPc/+gxgPHDVYYcIt54xoxsfbMytSaRML5OviE
0hMQQ+rt0DG8Yn400Dh5Rm0/VJ97r6/zaKx0gIVqFP63fV4lFtX6obGmjbrFtd1Yhf6N9KUml8q/
f17ugeO3RkTrhSzAh1G1zWqBRGtqKvuUIC+U0Kl1yKkGuMk4KxJdYX2q8oqLSm/EfI9Zfu8qRemu
SFGlMpmgUZCg3Gj37KqTCUZosGooDDTT/3F0ZkuKIlEYfiIjkFVu2UFx328IlxJwRVBZnr6/7JiO
memuaguFzDznP//CsS68BvdHJlo96nh/Pp//rKl4/DJ8Le3T6dROTA7BwWg6ssSYQ+wIFAKd4+2X
IZ7CRmmnI9yaCYlmH8f5nuKZQQufua+GiVMMpcUPEx6TQ5i3h/SkDDIcmewiYJUUww8zJHQkgFtL
fXm9EJCDmQIB3+KMMJlsWsq+wvIj8/awBy+8Bk73m/zPJByRaThbKmEO3IgxIg1OZAZf0AjIYvtA
g6HFy3HtEWMaE74+h1qHjBqGEegNexl+KwYfQG7t76Hwmahzewsizwd2vXFXDXc3mjdWeMRICH9Q
GU9CKilKJCZXeL3iYoWUzH6sei7JkxdtTHYZi1Hchc5P498QzVbUjV/bwpVC/BuANRmJjI25HvbG
HI2IIyKZrOo/yiJ8mE1bzeNqQAaPl1NOPd0rMWOAcImlpL7wEuRsI8whc+mS6ZOqtQ5JqaOEeIqM
QlLZ8QX4QkYGWsS98vBaD64hAn7iOiRB8B820Gk0l3Ox/AFvIorEHP6XxMLPpcXXJ9RwfCRenJfi
Rl2wTy16UQOu0m/o0Lz+bd/QnJ10hC72D1IK+wov1Xo/vrH1PpjRiWCJiKUqUWu+JkbKz7KVE56r
FzxnHubiUTvSa/w0D0Ad5EYgzX/X6HnsWxonz/O3C8sybLswPVxbTynimpgJtN94aeYjECZupRDe
IEl5gLl9THSbOHcM+QoWuxS/5XPyfE74YmYwAns7KgOYbIUpM1Wwrv7Xpsb5GCthoSYAoI9oO57p
3DB8WpQBs8XZYA+YgSajNeyGhOLS5RcyF71x++jlGuOQPvxiMMEE/G7GqEueW3wXtUGsqsPfb6j0
Nz/Dr3ANqfJQpgQjRwxw6On0C8uoEcFMa92RqNV1x5BtDt5Hvnw/g+QwMIFjNIwyfsPf7knpB8TH
aKikZEaf4j9wSqN+vMZqReX3cnk5ef4Gkdwo4eNY4XmH54o8Nn+Q0xuOGA4oyWtgOAmzXqhNvGIf
TEQW8xqdtg6HOWpvHjtAtxvpgn27dgiHPzwPfVcheMpqQybf/koGuX1Gzd9tgVxv9YyTDXqbSRk/
nMEQMfP+MbAgpkCkgM0hEnmFDFHwkVeYe4MZwlUF0IMrfytcCnLU84KjVYGZqUcKYaprmhpqC+7v
IHEr7HGgq4EXOv1LL+6DwpmO0NYy+2DzxPgBmy+cuJgOcHHsXuRkBT8ivTCD8y+gSDPdQB3cG4o0
2hstsL76QiOCVoQXI2f/aNh4PMscHxGdUqCOru4LX8kYwdnkAeWMGdMxFVTXBR/YXLNVmldV2KZ9
Q9UUaa70FibTF4KMj/cY8skb20n+HEh6WUa/NSwOeksaQyROsqBX7PWoCW+ipKOiBOkj/kTi6XHq
lwPizLEmuG/4dcJHmYoZ0OYm/x9qCOJhMrDGXycPBwuJvSlMOZ4YVzwjBh7bxxJ9FMMiwW0RYbdZ
8BPA+0ew5+C+Nd4geE/h6+yqzZVZPn0tiJu+gii3hgcarehqQbQlS3YetD7My55YexDkBQSMxMyV
Ni8Q5WzxXhSpfZOcYn9zuO2LD9muwE9G1Hydt3rocHUkVQ/vx8wyYPwzcf6ygTNx+Iwf4fVQjZIt
PjqztCYVwzLXz3ULezkCDp8/lp+1it/Jx71ySC6TrLMYtFSZ84ZwQI4JaRrDmz3Y4QHmp8t8ep+j
3A4GGKTLGL18gso5CET2urqBHt+mFQXJ+jpmKKFlNh8Y05mwV7hMOswxUtwWyWc++kVKjFNQduz9
ZZfeyogHI3773DyHugiq9bPxdd6RAgYE/LNeiOYxcngz33Wuc8Ya7/COAR5azZ/drbP5e5SwAVAX
Tq8BbipBt0ow9oBSBShKjHO6k71ifT0w+nm6smX63UUC9syQtPTCRYHDdRcrh89MDbjT2Yw79N0Y
2NoBYupxEp/lofCjTP4Y2PPgXUAhT+ma9taphzv8l1msCmACPGVLYRnxfzB0oPK0mb1q3DOET2Gm
3/Mi8Vg4rxD1hX2hIPMGCwBYJGjhgnaSa3hMAD2Sctg0PoJc7wsbtT5mcXvM/qD10ahiozCF0s0i
roevDWPkkhJTcIkF44zHaKeCZDgAi+AUcPj08fPnsoAY7NNJpN4NfJh5AZ4ZnBR1JCAaZuSIMNnB
6eRWn+3ARTzJ0nWqKQ3cbJxifLLg/oE536YiRJZ7vMl8iYg/mmhoqmzSCNimMBIz4kdE5jSgcUqJ
zwa7SMf756SF2MKklrHtZwf05VGL/ad+qfjfXfogX0w34HQLqLjbdZOeh/xfjzlwAL+eayIo3Pv6
i2PimwKBymHKVkZC+cNTPeXCUseVYPod6d5KhlABiKUHWSQsZ7NRN0V/ydQIOfWBYh/pSU0br4Pn
MOt0zShflod2pP3nzak8DBKbUOqhn4c3yJj4wqC4pSNcimnHOnd2CjJYCiFzxpV8q239tfNQ4liG
uvu2++uVwCx+uxrOaljD20SOM0POii2FAoJETAsQRUd6K8c5Yq2CwFFSbYi3eUmMahsfuSMwHnod
R9jW8lDTeJ1lH9CgETuLoJif+Q15SBHUe3BKZKzlyRwZS4GmQZ1V3RTNpsKM11gDDP7mvJ9NF4uc
GAGO9089lIMdpfMMq33oCYxMJjj9p7qlCX9/DQpbO/qMv6GyIkBpgg6BmUopNLYXeQOzMgXcy0S1
odbgxjj+FMLvhrMmGATPeTL8Lr6gBpMzRfxWgDH40kV7QaRB2EiSwBUfIczLCTVntGsQ9yhi1DKN
KZC6Bt8eEcdXOcBJKrcOF4/T7zWh7OmZFqbmJtYWhNgQJv81toDGGA/VWDJh5P0SOXzlmdrMCKrV
+09g9ZsKxzUNTwahjLX0czrqZqlvEEwTajQn6K6n7DRkniDb/iy5HNxxYCAT2jyiKaZH6ghEIbGy
OfIK9a6ZkXPp42ZFAUwAC5BO8aFAvvmZswRUwJCTdnp1i/WzCADGs5Ge8Hqkz3sBEg+xznK0GL+4
aT4zh4O/T4j0/0CtRv6Ng33jI8LndK/hjAf4TymLi6VNlCJ9EsCBCKsjAcfAFf/FqHv2hhD2WqUg
gxNs9kkAxMwbHfKZdEn+2m9ZLIECiBAVSSACbdpTGDLN0rm3B/MkfH9fe4ycdjUJ3siCfAxgSU0V
/vnYpwE9yVgHZoyQ14xMVVJlvnE3xFIXGQCD2/8Tz49AJ5/CZGMAYqn/YQS6LjCnpwB5AF90KNIg
XJQQOO7/U5BNNsUTcnWa0RybvtN1rQJZGXMY90OJce1HZC3wICT+fXdnE1t/Z+VSoC+G95o/xkvQ
mGkaKQiLmQzvsOTQra8yu+8IBZmi0waqTTViJvhuu0FUTxQGeJxLvYjFlkuVxFhUqK7xgiIJVUhH
FMBnmjMFi14x86vdbCdf0qDYVXE+u8WYGUSCbge5zMVq4Nbwed6GxVRa4/tEX0t1bcKrw0rgPghl
yivYw9hJIzZ7oVXHk4w9OKPHmuiBuW5ZM0K+BxQKF0Yq7PQij9kw86Mypehac18owin0s6UG+6KA
iAX/H/Uv1VHXszT0HCsRvoAGGf5/3DtT6zRsCww8Ya7yxFLUIYYgPqoiVzSuSiiV55ZWiTpOrCi6
Bg9iPgySz0riVBC+U7B1YbyS0kBs0qQkpOqGmWi6VvBcFX3F6EktLqNNZ9FB33GOb3/PqTYV5L4j
SNsUe2CQUz5iqCNY8jGNY4ul3geISvaQcploYUKtrzocKHh6PseGWAVggbmYA4haE2ovjiT7KlIp
pjeQhkY0xAg1IUZB21WmPS4ZFzZIhgQL0CLeXIiCwjGc8wxLc5rLFKHMe5PQadL79+0rBLRhb/ol
vroO5Y2dTs1ITBWKm/v56948jMVfGYPOq3Ch8s4xDfcZ356cfaS8oFTCgGoIy5tSOH/QhrDb086g
9Dt8wt8E4GGhGaTkgIe+ZzlRZ4UwE1AIk/vt2lkfCUhmI+5nGbLgPmjjOOJemLbSyOCSCuMJWfGs
hjgLlaS04O3+TLpf5n24r3GDmm0zWPFsZ7Z2/EyghfEkUXOH1QXbaZF+Up4FxtizaZKBE0iywm2o
Ccz56esZrjTVR+2kndZeP0omG0ZvOa5FmGQMwbXumycNid9s2PnSWJNDJPmhFm1we6TDv5LIu+d/
3z/3cR1ibsL4jPYd4wLrx1m+kQGpxuVRJ0Zrh6khZdudNDwmqJVqPeJiI/4MaxIkGhs5ZDiJW/Gw
PFYwo4/KfKNu8UY5QeI5mRzWUxkuHSTUAMBhdD1mbx9XFiYMP3w6F7g7Q7GDrTnt+9I5ozg+5j6+
ntaXFl3YdpBvi22KPlWnGE0M39ELxLXdZexQWKLOwCxOLNXJ239TROP60boAPAKDY5/HaLwJ9OnN
BwqCV4Fyc9IfWPVcPQhnkIzI55KnEw8r7CGx+A6ose3etkehRYrcKFmBx477gnGBenn2alkDT6dd
1UwqmL+IFlWBBgGQPMxOXdgQBDxqzsRClCK2YYcfiC8OCYFcKUxwahZ+Nc0+wTv6LPBrlGG8zX7H
OwMm1So2975IWCZ5wXuAYIi/qjt9P8cdR5/qsHdGr9MPXAxL3rGM1/M7/kxuARNvlziQsQjdJUK8
mr3sPJbDbiwTfH3qjre/q8fMlHRY4JlA3ZnzD+DfL7VM/JF97h51PU+rz+0FdDpizbLP91VjMfIB
FOuT3ATkc+MUJDzutxRHLdDtrsZb/Kx5gG8gBHNjCJ4xh7E9Kbd8Jx27McFSenwbMg/FencG8gHh
mqEUojN2inxNL12yTfAP1Jceznd4tbCuuCcZ1h/QVLB/fYmjHNP6kGkWdipX71i7ovzBR5wwMZz/
BZPFnHwv6ZoKC68SJEbl6XYRLGPuFHB9xLeLSD/wT6Sag+ln0xvLV2Akhg9bmUHsoor7CDfFyVRM
BgeIQugJOPcGVLXR07kviglTBvK3GC4bwxa+e3tJInUFgj4ytwQSxzj8zYtJX9i/Crnd/8lUNuFh
zjlTA9YeZxFbBMZll87RAt4K04TgN0pxl7lFxv8jH/FdLMpidWaebkwEvyvxEzUJn5r0T7RcX7CF
nT7N4yTkQ+SUwiAaZFzV7HLIuw5qnxAeZjvc8lEFv+vpcv1Wnx3b/7n64nvSrd9BkM4YoB6+kOp+
8yxovV1/jWHb8gudG/HI5cPgAgAAjOOM4Ww7ZX2z1mMeKm1AAvB/a2ly6LFznd0Xv8CYC1ugO66I
f8KIV9DPOmy9b3HNWrut0j31EJAjRY715cKLo1oT+s75yp1UQPcE5z1jYAJUTpwkZO0KI3jVZul2
BD2z5TEee/NiuLgxF5EJoS+OUqihhdG5LuL7cDV38H3aPYPn5rVtvdz+be5QL4BxYWK0099GOPY2
QNV2vbpLI2I7ujLKti+2PMXvMXEj/5fYetBM/Kdw1WQP3sG+eJ7BHxnj4U5fH/o0sgl1pHc/f02+
9AZkPPNFqBc1f73DsZZNPODfJNLip3P/uPwhYbkE+2rYk2CDusYotPy4pBOXy/f4PcCfevzDOhfa
E8PmqUYsL2KpXMxtSUKuni55v/iDQr/4HpR8PpCjQnPNr9+UM7P1YGOoryHnxZ2hd4f9jNNPJu1r
yJ//sBooY03HaNAYZtLY+NpN5rYXYMjHwZzgHcN5jrROWAckqFUz7DsG+y+cALhDdAND2i46jfdF
hnbl3MiK5LZ5nICIEjLm6vkYiLITJqtfX4Fupw0fOAKXAZuXMVc6Oneed6Lb+thkp6Q6jQUAD3A6
Z6jCQr7vmFv9vVe/Y8kYBEcVSx8ZjDlsY6zszVXt6aS6A+7K7MYzFbuYiXaNjJXpmmJqI4gl93VF
CjsTRhz7t7h9fXd8gYPrjoE0+0uD75HzKkYa6mrgEH5YumcV6U+aiL4tQXZsbA2ZC2KnVcVXnEKx
CFfXReifw30hK1tXIkJ9NQo/gCj7q1s1awkHWpqH0un3Yu5EynOWuT1lRAA0d0qvnQ+EUpDXT2Ty
YJAPDYGm7Mb3ZPItplRUZt/RkihhNbL8GEyprgYp8k6WbcisjnyBF/QqRmVJZNLqiLAquXXpFsnl
zVBHZe53YFM7UFfxvYT1saNBmrnb3RbAnHAc8dIyuwYXQtoTYC40WfJSHy64rErXV7k9uj40tjf8
xRlxkzhBEcKzkD8cLg94HvchJjl8N76CtO59n4qG2C5A2hQDJl4jwb5wgoPdNwLuBUem7OVCzUWH
O8g1wvSn7gKFXBd89oD6WfSZ873gY0rGU+neLkBsCTSvfkSq1KcMqCyx/pMNG9tWCbWSNnwSqY5I
F+L/mrwpGboUsW75vk6wJwSKdComVxBcZBuR7PvSRvwpP4VrBVghSm5J8YsUeUuvXV0IpAKRNSxY
6N0iiXmfhrgQXA+Tl4s5x4LyW46pewuBJ7pXZZyRpts6D6GB0D5Mtx63mBK17bsQxvuaXSmBUlvK
B7db69W3NW36uC2zLJCYbVM+/L3vy7eyko9QnVPks/HdlZaAGkvpdAt1eBmZ3Y8aaG2H1/K3lmVB
YwYeM+Xdb51qLkhCNgfGes6NdX9djpvK+oyL6Doz/9IdEG6QQKsnrYkBLIrXAHM2BiSFx2SIihgk
K0fXyH/nqDE9VI5hNeq7L+ceXfdinAt/ESuga3xZXYXWwByt7dUTyA6e++pFPgkuFx9e+eUy2hVo
iywwh8H4jsF51B4L5r7gX9Acb9ZO3mr2AEVluijgRAGF9zHe6QVwZkLh+wgEi4IbfjR+WliHFkHq
s/PygtCk5MsAY7Y7esCJgfIlJ/kI3Bz1ybQ49UTcA2p9IFJIq/cthTJQGbynlRlDHESEI9SxN2uR
WMGPCo0tjAbEY31Ily1LGHfZler147cnflMv1I0E6o1mbgkGg7qDZwLdjoPyDFErMmaBplqCTpoy
K3ptaJyiwZ5593+SRcfZL0M1AzlgKj77RpKfr5M9PwsUsZ4BUFGO0kWJDgov0HTeui9r0QCgqT6l
PHlTGM5hHwttjyiwRYNugmvBZFG4ET+WGe8EU5n5WItK64zBUZQcGjSsa2PCmzKh9qozsWJPlYhF
WCMY56ABiSOSHcT94xWjknUDp5IHn86ASDNIkFw5hzAMHPzaOr8hEpdIduJVBo7BRPMFnyGNeli+
W+0UP0GWBhZyxz5vtDchlj6zSYljsqRMMtHVku0x76b3JADYOpDmPSlPIvkQ+D1fGDua0t8O0xkO
coYvbCD84OgjLBegrQGbbAkOJSRkMEv2pIzz8GCMC3uJuQbGQ4KidklcDO7g9C6Q/DAEss67B288
rhwZESo1G4hib3jRg5vT2+lj/j2DFhd/anwweLxhnGCROwQYn2J5bqcLaOVgeuR/i7NsLvIX+fDY
JcEKB1uo20wEYCbCXe1N3pE27C9f825Z+2+wLuDksBvRqJE/R4/gmSfl64v9mKUIzHjpQLDeD8tc
ynA8ngEZih0m9z2xIXSYcQ1pQ5lGEC4Ex6XvGVh7GwAC7reIkr771XwggL6KoPl7ZPNon1g8DFyS
E+UhE4UCRw1u0DO8vcIfjM7S/8meroYqk9DcA9Snxy+z4Cu7IPrvm51i5rpKgGcINBpEvZurb8p9
vn1Dml68SQ8iSIncoL8XJ2LiJcgtgXSeODXbfSwmH9733L/70tJMbXOdDLPA9N8jxX+QL+B2wMQ0
GZql+D9s33OkGU6yqHjsVim1Y7GuvG/qtlsQToUGlbSZt90CbcvMPlSoHNlYQNhvhzyFV0gAd2Jd
57r3ejDA0kDVlhQoAK0RruXzZvzxixVvD5ScODC7HXH3hpBV8IEAxFhxjliiWtVwfegJ56UFb8vu
r1hd7Jazvp8EOmAZUOvlua5NlAqN2/g9n1EnBx6NIQjf/4o4X1HjG3OmqUsVRcTjj0b2GdxGvRj4
9jGSIbSU1D9kKuy0qFgjxw4hrhyT0SdqJ4+tMqYrCz9R7yCcLmmLatiTR23+DHS63R1k7CEsuWfQ
nt5O7m9kr2E4r/hmjLDaPwtONR+207iRMC0WrgZCKrteDBY/O11qUU9w2iOBGK95SGD9E94XK3+/
uLR1jwlNMWeiNOQGr5gEIlh42e0GZY0QIGJCYaUDC/oDV7RKXDiWKI+FgO+SDb88jz7tDh78QMnS
E+r+j5vexNfZz29D84/x1J888EzG7kNp9tp003qG0wTMUz5Bhs0TgH7JWxFHDlQ42HfT/0xR4YH1
hinRAnQhkRMDWmnMiA0e/gDA/PmH2ohoDnBvcDGGAxAt0SCyDnFFwVPCiTD/W2Fzhw6O7F/0/cja
XRi/nDV1APZCOnRgXrI/gLlIiCHFtAtnAaxgkC/KcTcVVrQkhCN0Rx2uzyHRC6YQT0qGlD/h9+1M
jXEtnOSbdjbr7c3Z8/BYGpEZGesbSZlcCM4THpmoQCtTctbmxRYtW+7lmEWR/KzPmZLxqEK0p2OD
LtkEUKk4tmk08yH+ShwEhK5AxWfQ+fEY+oyuhEEJZQEDbExS+6qLsQW7FODDb8FOqPWpUcADNTOS
oaGR3UiFxY7yWHeT4sAtbxFDlCd8oW2If0u8Xdd9RgXCokzYjbwXz0iHEqmjxfrwkSOHWsC0C873
leGUhNOBs0n++S5qFCFMrWfSsUntBTAkxwRRuuIuXiPZamyGTD3mhGLg8EMMB6MKEznGMrTVI33b
IdlzXh6Exzm7E5M8pUWlg71CfA3zSwornRGXODO/A/4GrtyGDZ8fo0tonKueJ8efEzvBAZIs+Wt/
pGmRgI1pJpWpBllQlCtfTmlGGoJSKUS0eHUIF6DpfZtf+IRrCqNTuf26lL30fq31OmRLbsUP+YP4
h81WX8nzx+azE5e+ADaDW8A3DPb/tS3oZxjJ1dQPMmNSxLwA1QM/n4PMimkPMJqlRe+wCh/OG1YA
/obEF5zMIB2rM0pf7jgQzxk4mYhLeLRvvyH19YWILLenfyFtKwjwXLl7dFnFUr8cMaDlMsZqCN8Q
nsbkuFVCptZg9FVcnlX4mW9IN9r8EbOkncyDRGjOn/+9gRs62C+eKM+TNL9y2DI3ZOoN2E4Dhh/H
NaacMpf1JkdTqmBXqEz4foC+5wT0H3yUqh8Cq8jB6YaJA6kuErWV7hsw9BoYlsIS/QFP6raHQQlm
S0WLISGErA4u5qMWIBhx6VmIQ9wU/S98f9o383ibvVdXnLY3V4JSYEIKcv93jukoHsngHUhDIWZB
ElznE0TCLEphF9Cf0CZ+ar4g2QZ6XHPHylLC3CMuuHfG0MQ5Qz+osK/aMPBLPcma9Sc99sEKUWu6
0Ka9sPgzaNpGve31Y39JsYUZBPMBu4fxbQOgT12Sjskg6DickUpsVRRFGOAIKjwnOSGqbzaL7o6a
hScHjLp2qYAGFxLcZ0Q6T+6kb90ZDGCiuAA6uECnm/FpszMxClH9dAy9ISM9kMAQ6GvPEHwRV7Lf
9joq0EPBrlomfsNmgNgdFSs2ZnzxJJM8lkJZI6Cm2XwCy1ipEKm+AHrRze/9KXMsj3EBpjU6UMrh
8wYNmkQXpCjcN1xxXmuCyoEI7lMiy4K3jw1iIMN0ZntzcVUOvvPkQtzSzcbIFbmjsAfFZaEckZYY
poF6UEGFoM/C6BT6AWFx1QiC6/Q9748Gh5poZSRc6IN62zQQuX/aSEK7j8MgseZQTvCCFKbo+lzY
GPagOgumBx0Umv73sKGIflMN97HQjq6MkMSFoXfwj+n+bSlAW/ZrRSg7fwcbA9CF6BMkXsMGyUcV
38YNTx/WuHBp6SxxwtZG2FMLg2o+A3yZ/WTaW3CnWnI52dBQtrsfwo/2wmiUJEykrTFHjvfbo0Sc
08l1Uxqt2/EHMWwi7bUFO7Bc4rvOxkCeST4HJ2lGQK2PmcKPec+ukkPsY1SspA2nI2MA6nvC5hie
XTkiG7YbJPFozyra5BiDWLoC3ImO+p5rB0KeZbxBdnakHFyjMD1n6A+1LyCul6ACIR1nMyfta6QD
TwnMGF7UUnBTgYxAr+gYRBGeV6xOg5DyHkbbN/iw8GK5QyIFQoRMM0yx0BORNwNlmYFjIlKvBVue
qmr4iii4AsPThoK6eHVe8K4HoekxWCNL80pVDh1+doN6nbkY1aGBMiZscBEVJ4nHz9PVV8VKE30i
AVyoVPQx0m6UvC3C/bJnzUipdaAXYN8CfbM/VSaMqZb4wEt7PoEW/kGDlzUf2MLE0tTj6MNYssWN
38QsWBjOC/WCuh+w6xOzdieeF20i1gqsWUx24d0QtIrv5WUDf5eZIy3ZmyMInbzwfSOUwx3EzOO0
JaQA5ls7BBtmxMS4oQTAbITh0IK7S0NPZAOGEvkcLzf6dCRhjrIYuIhW5DHGrJiOo93xAKKj34bM
7RHTNlwEUP3JI6yQhf8NdZ2NRnLL7JMdTLIZsGHAV7HQeZ/lliAEPAUuLdOuAm2zeKJUoib1mTIp
vQr7vPS/OB+Uvy9E+5AjKvKZ2yFjOZ9AdphEWsjcboilLXxp1JgvaB+L50n4zRkjVXeaLTw7KDsX
Nuy+KXavL6TA0x1j+HRobFSWekpqcH9IBBI783NJtBF+FL+p5ikClWbIe3f7w9SlQ8PAAXHmH88x
5KRqCGkKW7PrqqZlJf0Uhbm0ua+AbocNzlNtUK7u9PjwQi4c8OKOPEdYqtBNYvwYCvtyQZnHbMOF
ZAcGxjJmwMUGgJpauFdgxhX2SWnVNuBk5kZ85nN1LoghBGVPm7BCQ7MgmWyeI6BD3obICpHYiO5+
kXFZ3mOFIoN4Qs1rlrRDk8aZDCC+Phlo3cbUP8IX3S4X77hhdZJCxZ77UElX1imy7l7Pzf3n/5gR
mFWddZT446iyCQfY9wPOp0+gQB8+MsDm3GpOx8fsT14SKzWWpoQBSGu2Flf1Jd4+e6lL7+JqTAkZ
5cgu3st9WPfG+DkUMQGF27AiJZtKovGEYTznY5Syhyeeycoj7jmGJAqTOvG0mcHcv8WvqYmo3d3b
rAPgTLGel+EMA3IOOd6JRThejxjKD9WpyqwaeLzruzr9shtDkRDqiLi/fc3BUIHqOb8dk3UWSOyh
H0uikI4/NNVw/HNXPmctx5Qjww5mRgK2t23QJ3kGoYhLzVUAwvkhvPSH+RrjBcR0Qcksp0PmTYni
DhbX8ScaiO7NABUG4ovgdEEXXHFqgoKMKyeN7+ChzvvUzcoHPV95MXyTUpnHeNZOkkCa8nXe4Yvv
TKlZYZ6QHj+raGdwKo9v3ugTqOICXyN9Qg8mhYZh9/40V5qIBDt9wRWGMC7q/xl7ZWbLLIeTtCCn
7r5OQ2mRLCRAUCKxJne4+uMbQCafsja7IpZEVY8jNpv0MntvFEbAjDbfDq/GJwRlo52qi8fInNEK
EgW/7a1SxTYKG/wMrT30G5nZNDsPwVOBtpad/EzpB+WXBC0eicyDz4y0YCRNBHMDNrD3PdVTc69P
3rLFr/Ssg057JR/GD8tv20A9C+foc1FPua8CWtCwauCx9gfuFCwXM/Nq1ZF6gLrktwyLen0lepmD
qywiVdy+Oh68DsmP8Ynbyp5C3EAKZQWp/c3XmnPvPvtC1uPUU8PvYFTILnXYRwS3XUG/ebSIp4iQ
4NSx7OoXEJ+hkexE1kHlf6Elyh65A2kTmjCqmJ+DKzXWN7WNCsjarhnPNlYr5pvLcvEtvIyhWWwe
m5BhBoDV2wZOweKYjXNkTNDuMYBDHn26TuvDsyBv1/SWxYSpKX3ykHbN+0H4ZpMePaLvX3PkKZ4J
oQGpig7rNi6HqjUlYgHMnXndffFYfYb9cRqrTuWVrho+gzz8As0x1rU2v03PHTUwjN7TO3DIy0Ng
PsV+G/WU13eTE7y+GoYeVwlZffG5O8aqt1KXwopgQElNphWiOztnrPKiwnpaJlBnZWtzMdq+jZie
kp7AgtxQoUOsr6406+b42WdLIJtCR3LFjDubKHTWi+fiTrWFBtKV1vKFom0Q3aCsfxbsGOiJiZ39
HU1Y4b9NyX8HNJ9OHj/+ftwa4LQOFjmYA+WHCKZ6MpBPHIkMDobh7USreIhZ1JVH/h6D2B/Ow2e0
JPhoxIzlW6zVwhrnEkqy0CSKYtxO+nPc3jgMWoC3JmIJj9qtxrbD0zKG/e9BaLJTH85uqE/SMLs8
aosIXdpg6OtZC0JDpX5kfNIfG2SpKOMbmwU7xkCzQTC+dJU110+a8Bc6BVoD6GJBLUhERFhrDDDc
V2O3N7+/6UMK+FjV/2dJyiIlceovSYKIX53yZleNfa09uXYLuChUhTMeuq6e3hc8cz3Yq4XHiKVq
wpz8SYRWTSj9lRgDEsqRR6+O1jNsSsKseDqxiChBsiZlPZYb8oiGFSDb6+3xmxKpf0PustUbADpZ
Pe4SrhaY2tHZLPScYDorb9yUPM+/T+2bm1K2X91OS8L8uS6/1qOFamflPN0wgLG7m95aJ0H0xKxV
R3ptS6ALqX1/eu1ecX7nV2Hzo7QEUq6bwcBDZcbhmnov9uTU/mTDN0ZKvSNfrbCsKsdJbvdlm+/v
fdwSlIqwwYPyCbXHqoQJQWwIMiwENEsyka+wvX8RxLQ3RwvKT8lVKqc4p0SHiVCOHj5luCUwl4Dj
+sPQ6lVOB/hi4KooeV9BEEEh92IWMmXnQFL34AHxyT8crBWudtyuQaohPRDblLvXr5sbFpfK6PJO
elru3pjHnV+PgBzF7kMA1/A1cPiz4tzi9s5oEaiD0fGN5yT4sNcCS00LUKCl+XSuDASAu9l9KYN3
JUxQzVbk4JNN7uBo+ohl9SIssw3rKUeBuWeAnMLY/lrytkCRcNFa6wZZUx0pd86zIMncn+wXzKCB
Vpncmb6GXRccv9xuYQVjB03xprrCaYXeiOw07pwlTQCG5bDHxvOgmH6sOpIzsSepbAMC+cuWVBgh
ypwnnqHvhH2wMAmXcJpjH2vCo4gRnTUUCORqkh2LDLAhOo8RCztBVPRtSgOsO2qrRHYO2wUokFL2
HtcxQ/6/F2ozEJL472cbfnGolumZ44UTdDABLlT8/jVKAiMuhJIK5Yi06O/1FKKGWMlzNRQnMxLg
I6eWtDPGJl5KoQ4B8IWtHO3qITu+T8zbOzb1WBtD6vE5Lu5DeQp42R93PNbL3Cc3e09lRasvTXQu
BvgVihvWhoOglS2VOTMT0Smj0DYHy4GB/iO/xH1Ni/GP5Lppz88CULlt9bCvwX3MxAeU/R4xdvoy
q5RC3gy/AIBqetULNFaDqYt1o+Q4XUvSk+5HaUFgT+UNxDbIPgYJLnyFm4RXWijEqQQ5w/2cvcqc
waF1e3+5QQZtSXDT28nWNUydLzJF5vqMQ7D2cb5zoFvcvKiOjroqNiIOEMoljkZxXOEy5MHJ/0xU
+hAI7X6BK+65nFwn+ey9bzjf/gj90zZm4SQ3N4+QjDnsEV+qAsQ8U5Dx0Y3/v+hgHAkF3nmwqlhs
LoiSauPFgVeAsU2gaV1gn0I3ISWUozJmHXyWb1JmSFQfJigbMdSgD2TORoYrPKY4X1AI6wasM0zW
UIDLbj5Ec1KvmQPrF4JzPImQz4FVJJ4BJgj3XhAGcRSwsirMyaxHtZraag+gwMYdQx1qDWSK4ZOb
pzj59rtIjhrPZ+MaN0caWNrLJslzcMRtFJ7iFZLbbXGNIKpVmzd0KeHIqu06ze4Ve4zkOFSenBRh
eycBdiK4SUxjQWrX6jqBf4LQ7AQJxO6iZymqyYLVty7cyiON2FYdM36PqMH6kbroIJdxotGvliNy
2/33qt4zfv84TCed8lKsWa/3cTbmRe7YKXU+UbBhbw4jjqNCO0oQ7OiXBFAw6AFzQXIzFyBYPoad
umEzsvpRT5nxjdE0dEeInB6NEdPtJA/z2ukZ/jdxwQMJJjVPHVve+HWAT8fgVjRtxDtyEbQYfg8R
fTUp5wwWOlyJRoSqeDJjSNipon3sO70yYmhwGQgpuMfVXRFZ3/y3/5kUO7Zzfpk/n2m/IVuYZ2jb
BDsa+Cfw2yMYD1eRULfuQ2CvcDObMcv+gg6UFvOxnypgx+zupVQIrQvHcUDVZqfoYhk9pu6XTrqN
841eipyHq+pcX57c4nddpviOMfOpkLdCblziWdYKYLRi34F2MbDuK9ru7O8N3eX4jLnfjt5zXgMg
YozBDEdhQ4S73rqEoCaFzfAddiFtLuJzCrWry4vcb1BDx4/CQfgjI3qm1IJz1LMVQqK4O7KXvpnk
omV5v4Kc5SMeZibaggVJ6GJt/7D7YWCVDGuEcygcSrvbgSwbaNFpYjbd4opptXKqLvSz6L5AgCui
CVTveVLO6ApI04Q49sDqG7YCpJCBcwUUBwX8EVXsVdhtQBFDqfSzCzNQO2KbyOVzNWP+eARXiP8y
gfPWP5ruazm1ZAkC6BcRgTevmI0HgRBCeiGQOHjv4evvak3cMZozEoJteldXZWVmmUiFqjeJ44qs
+vNNXX8u3KNH+aHaI8Imn9bl45bH8WryktcZs7Z5WzfR1NIfzBFYPS7by3v/NDhtPtb9MC9YANXC
l51uI2/lk+K3/vlRPibqG2a6t+JJSXmrpmgLsH4WVTusg3uZB3kuP9Nfc1SfM6mYrdEUwPJq01rv
yrhv+z7izuFSy9E8KTfOETkgtsh1Qg1of02c66uprdyM+PUCpaHySLztIbitIxuQNAMFz0fcQ0cW
uWfSP1M0+MSBGLKYOiaDGgjy+s5MXxmoC/uMtoh9+85mqlXZymBvq49raX0DncIGAXGCSU8B6t7f
gO1QxbMzvxvqTCd97qRAUoVRePF49moZYezJKfPV1CDmmGXGBOsF856RfTbTYyeOvBY+12Os6CuG
WpWBUfngnY0EM7f0AsWWeW9dZ5dy2w/jjOmnJ+G/WbwZjOMAaDxc3UHcGLG4t9/2950zlswGARIw
22eE1jCI3vEmIoR3rDEvFEDGfwcTWJh7h52ATaZGlxbVcQMTqe/K+Em+keLQEnDFlN8NhxoulJ+G
d5n3z8NlX4hW76H0m1WaCXrY8ImQjehJcmDkVhHM4kDDSeDxhg91wMGjYN2HO4Q/JKLkzHfdjHhl
3kwHw1UDNfaTu/ERnXQMX6O07a/7qeg6vA5T7l44vvBry35mtJ9kRuFqcMOA47mPTvAwOA04qXTy
ivvIMf19UxAxgpzVhwK1c+yEz26tpqu3vSncIY5W95NNuJ/hwLadbQevgEsYB44WNfUk28gy+NGv
n+2RfWPwYCecnoWTp5d2AXDy/UoYk2qVlHDs8UfG9ABse6wX3XB2EG9uZXp23VUuhBceteABFP4T
rrrlOnhojoQP2XbW/oY1+07oNXC0mPr37YFyCRn3apRkyLxGBHFv8u8VD9jTxduFd0z+fX743bDQ
cCsb58neKQVZO8ieSMKAyDCd5GKiZTCncqFwGhoQncZxguVZ+j5jn4al7O9gG8uRFiafGK07GFXB
+c0o89aD09aD9kgeEK4EREh6G1aAoSnigc+AHfnB4s399+NXOajJXSg+MFufetIwKx/cjkm4aOFw
MwtfOL7pccVnDF3KqdG8T6gQTjn8pn2qw/gutAd8h+opcg5WVgeXLxccBFxpGkPvZghj2Nj+np55
7YTe+N+JuM1O9VAHBh8YDsz7iOiUMH5t4EWBXDGuUu7XEcVF/rc0cD6MsvOBLpZp0gOM2Qavc6++
1Ddv4+qpXvDchuvkv8PgKxwvOfq/f9NciNjt1XN+1sY1s2PfJ+GFOGkYgv99sF/jMxzOJsOgSByQ
EbDtCuNgrsNwk/67UU5z2fdkLL7G1YJT2NXdNIc/CyD3f3cx0AWVQubK56vhYQ/3ADFb3VAPT5z7
OOEB1wiXz6fnvMmfLiy4Inni2Pvwkj4OGfq4MLGuj41YlmmnaAIGFAM7zYHGoeoEZ+VTa9zL+dPf
kbigBW8YzvS/t9URGaAjDw+csk5UEU9WHpyHXwjE/384wq2N60WtJ3Nr4TtcRXRBOd6TQiWhmwNX
9AxQxLtwryh8arjdYkvLz1qX+nc4cDrpijnCYV2Hn1wr+V66+jd8Y5BuLPsh5H5/56tMn+Raj1aM
EbKL4qTmnXE72P2xRtQkMU6tgkbtcDg3I2wWmSh/ewgQdazIXJgbMQz2tZwSGtl2JiDnG2MnQisJ
cclZaRgOdVDp+kOkz1YLgV4UfHOoQmCzYZBQiAhiseWF79u+RQj4QagfhuJoC6Ezh3COM975fuhh
BE70uvnzfR+Gnkba9EUrl0uWlSI4PthqZ30jrrv17Qu+g2aQYwkf4XAdPsUuDlcMI6I5Civh7gng
hP0yb8ieM6/RebiHpm9+h45ISvPqx00IM49G3Dh8ZXAXew8f4+4E2XGbP3Rk7QDctOhMi/Rh7KyH
mfpw5AzYaRcHrtx/R3lFLf/2awMDwR/Fgf580YUPj/bNZdhaSN8WpvX83z0NP9jVkb1zxeiHrCPy
Fzp6kb1DMCTmAMGXejh0ZmGFhVXxxEaW34WZSE+H5oCDX3rQlBWj4qNYrH7uijwawqeeK758/6i7
mnUwYfEvrjk7BvR56tERP3CG4uGNC65utjEyx8jnYCKEZ9m3Q9+v3Wx7idGX7v7IQ+IKMwpqemoC
2SQcS7raboabaQaXAw839VAfpUbt8BSHg/Dqv6sahjH5wHLwdR7+fTypTd0H5j2//12Q7yjittCv
tr5an9V+/SfrEUj7tdXbd7c/d3rV4q1U/TuZ4GmRLelSeoGbi/4XloS/9sJ9iIQZZj9MaPx5MQ0L
yyPpAoRXem7E9KhNTiRktM8zZlfh53F9AzX0upKyJyXMcL8r5ZRzze/98DHK/SJiI3FpwSEMsOu6
VA3YjlMg3Eb53re2UBKGyFMn2ztmIqqm7eSixrmpKLUt13003PCr3fVkO0w2BHcTd0fL5tokBMg+
1oDtB3dMgBodvc7DxZqtl+6155JzsKqB6PeZyNBid0diceB6cYgOUzJ4WJ6IqBijD9QEuu2LaLoe
xhlOcHmPZNk7ibCjbC/GJ0ib081OmnXNRn30NO3XDulBcGJ8uB+mV9+RCNn/DIPLHov+t2cHMBz0
D79isfm0zEe1w7upX3UVPi5Rf+/O0OdQTnPKo7+zKDJhfwrbV8zL5n19yvefWPdQX0FAWhycGic3
I/ab+g39s9ApWrUw48g1NNXfz8h5tzDvlBq6Z1OQMWBbfBy8Gc2EWT/fKbXUVh506/LoKMZnx+F+
Uo5xCwikEFeQuLHxMsRywJAx5KSWymrgsqT54ku4iFTCp4YGKB6anA10ZW09etnyeDqvwiSepSz7
gUmqnx28EPv3ozlGj67Co48bFumD/LDu6S5mKYCpfEp7/v5Fq9tezR79vP/rJi1caFgRqltK6HCP
K9nfUBKj3iei4F3YBne66YSfG3YT60ouUdo3dhIGWcuk8BlaPgDVrQ7Q6l3BUAaxYCiqclupPhyJ
k9MnXAkirzBJ3KPnHOUY/zJbyttTUzISmGPyg6BFM41gEzL0L0nAdiolJ2OlyjIUJjkyglt1M409
m/DOOvHBbkpmg4cOztN7F1VfFVns6xVx6ZGivSLl0jZRJ+CVb8XdfjZVM4KfoeRzMVXBqF3SQzmL
vJxmevZIllfh24mgOzih9I5Uw+Ed+W4OefKuCOctvJm14lteo1ggs1ejyYO2k93AQ6M01p/HDW/4
WHiDqRSA0EA3poDKAc4UdbV956VFTk3uaBBUxz05On+ZPtZ8IqLdDSKK55CC4c7rgUBm83Yfclua
FEbkFOgSVFTx2Q4hg6aCxUZnvoZ1FFf8ugKIsz9Hqd9gmAmLSYzYtspAXpVtrGKvW/GhIjWUf1y5
8+LK+gQJWOFXRiPZeg6t+bMn6Ix0m8TeDbYthd/sbNuJ/V4MLwFO8QvVFcLkCU/Msg88KvzKQ/77
/E3kHCRjyBipIHHhVzIiyVgNcI8c9eLUO9XvjKUxrOLtm4FaalZqKQ35mQwjW4xnm77e17U8nk++
xBAXGvd4f/51Z/bDVEY1UrrjoG5enRtSygAkkUxUJUrxSz/5qsWSre2EKvr0Zw9z0rVA2jEXYkJi
fU2YZ15+PaPYieN5RTw4OFy0TQXTLFv142Unka9mMLio2Vt0uxAO/2T0qzUKtfjzdY/6K83KzJXz
yycJW8QQ9hl+lIFTx9svm9MoRzs1uoAyR5t6gfkCWwU0lVnsXQiJDvbrIyrFJbqNDMfK4GSNMQMX
bTwC0tEQOOKz4H4xDU63YUgLU7oJWXqKRBUhX66Tay77tyjYtylYwuxn9r3mfNLbP+36ZsHWlOED
fgFNbTUUpCDz9arMO4pS+WL3z4XqJVtdz4I69VLKYgq+ftHn0kSoXP7qQnrIZdjscPIMQvNzRTDz
kSgQq0FsRJzWGH97CHYDxkwvxjy5d+QZkdZZ7/NAnxJE6BVtlYOH1noIr1qHSetBR74DJeJExxG8
qIyx3sVIY3QwDVpDTPvqeXbkx3XI1+I8lOXvDPhu0exUfDdgil0KfjTi1ewYUZUFlXQ4x0LrWsP3
in5+MqAv2hUGwah6CsnVYBisKqWnhBGBn1jLMnUlG6khTkUQHMSoW4QraRQt78RhMvT+9pN871iZ
xRlBXlu4m17/iDx5hC+HuqxaFCYcwk6AfJWCv9smgnmU/4VKbVljd0ff82o+O9tGHmb/FuzHcpV1
huYnVwok2mP5X3Bj5HDWWjeCOdqCpTjrcCKx/QcGUVmtRMWGPqXZr+Fe9h2qgWXp96UZcWnA9GsZ
eGWmcoJLle/VXZkikuaMpU7x1+MTpbuPZ2msBaFFmPXLl1q8vqwm66da3sh0b/bnYtg7tuPX8oJE
juTp96qSRVob6U29ilkQJpe4t2PnMogph8XES7ys4wTBek5ii3JstJmqIk8DMJZJCjRZsJ3TtJAM
Q9GXx7fzBPazrECFxMfrMDeaqy1fWlUhigoN40Mnfo6UxxTygqj60pLhSr56i/0mRvGZZcfBMEjb
6bcYIoCNL+faeDdTs1rrKw7YGC+CzkCP6veiLxyrnChUjsM4zXmutplXs24/9N+6T5WEkdOpLAb+
9/1kcsC+Z/4SSaM8ZqBBuYx09ff/eG6wYjHDI7velgUKHCuvjJ8i+qAgGGLTwKRJrXQq+xqedbPt
TjU7+Ry1GNvm750LMZBj6fQMr0SqzHnBsygYgEw9I3BBIKlnEhH0lJxd143jq27+uhcsdYjRcdZR
5lKVTPkDp6l4orFhk5GaPoCqeKNePWYnmq4UEi0Tns4xBjH95brxlAsYsP09Fwg4+2QZ1QQBQgho
5RP5OlduK5zh+1pnpPyaLn82pJuqHui+4IB1dPxB5E92zIObrtpLvQXDbMJghOqlzz6keAxg/Zb5
Z+XQeLTTP6DaBFITXx0Hxa2WrwynC4+cDtkEd/NtAZE3dLLepAx+sNJcDXQeiIeLjaztVNOVuTqz
bs4LycpteqVfRD2t7PuHKZHZjSPEuaZase3V7yepYLTuq/B53+VxSMbVZr5/MpgnoAHB7dwLKAx5
RVXsIjc0FjQxvmepaCkjxb4WP9PyUmW3evEnZLCZ4oyBt8pF4ttCvS6GnC3WVf9J4+AB2Emg3KG8
czgtvNF5PJmjG3iTGmTqJ0DccKfVVVq/Q6Uzb0cFK4WkX9lXRquIfaWCjNwM6ShL08K8APXg2r5+
LGlASaoFcxYlagrhWOGuJlPXBav2H+13HoB8aGLvEImIMu/MO6QuiXm832VGfkbALp4eibDPw81b
qCtRvPjqYzrJQZe4OCzNi36ktn17sd9I1ewcqIM3xRO6evE9W3v6z6KuvE2WUjLMRy35FcC++CQH
4IOOlbO9OxcSgpryq5WukP2+x/0/3VslSUClT1BOywHnNW0G/KZ1YxddutyiB2BGhaeJo7qJHcws
vF5E+WvlG2sfu8l7k/1zlMn3EcdUY5vguq/ez7dNo/wxH6e9qCBcI8TnG9tJQk2o+8UYA7gJcovu
pnlzfpGOOsZg/vtSux+Hqymst/Yop34z7+nqFEeIefZFTXUCO3jQbA0BvLhWwvSW9XuY1QaHQQtd
NjZUVoSIDHcMhruxpog35pP1LPm9iCk/c6pWUxETD0xBOq4B6IhVeLGReRa3sfZ1wTx5ZnyjexL2
uDgYIVcMxfS2c0dTzTcI5blojjK/8w4NEI1oUsuiux/uh3KpZWc7SzCqz7Gem/dlcYVu7zwYN+2D
Oal5ENQT/5S5SZeMF7CEw3wV3rdVNP7pI5KKpbj3p6xZzuMztDIQ3jU4JJw7+8bWTV/vgrBSMiTT
2/bv/zZdy2sVJbXOfzbdVO1GkQ8r3Q3EVt41kgPusvvJnvrqQZLCPV+fbKJEEa790EsEMdLId4uT
qwsunJRJvZwry5l0gHAf8QRVdVTbfxlxiiPTtnIJGQatRELHv/hi1EUpdPsXVGy1XXsqLelmzK8L
kEQgoAVe8ZgBnm6X7E5yCC9f2iB+VhEuGtEsBpmAOe9Qauk7JYN5BPXmdrY9RcdZ3LDIay0MEeDV
1RBPV/VQ0WKbJprf8ps7NUpTcyzbQ6JdpSvqOf/czfXTkVsUE9g1Fz6aFzwvB5xoeZVNgnGfINrI
TI+HCqLjvRmmA75W5fvPuLPAsjVE0axVGgQdqTljLl5MnOjoh8f9DF7495Dgvzjblhlj7j7CXAmr
DYu2vcRDJ/yvFkyUC3Mwwyy5c/F1wQtcbiRD4Om3JQvyG0sTPh3RkcDEtonH7wEWXbkYl3rrLpFL
a8h2uzhuhMFslEAyl3lkFE62vTPmb1PPKWDjjenu43Asjvvbn2efqS2xgrciOJohZAib5aHNo5NS
I9WSnGJsO9A2U96k6Gj+rbOtvoJMZf1zNYajDEM7ONk8VDOlD+Sbz5iTOhvXlTAvaxlNYuzU/7xV
SCkWnUnvkTD3noAJi/uh8ujiVYse4nSKOFG+bN8PDtFqkMmyyNXnBcQEGQZa8HV4hqkFP5fxdxam
S1hQSr4t1P2AbmFzQ1RxR+Ict8O88sAeX9e2oUatikYGlCB1BzfnWDfxq01CCilZp5udhOcuPzNG
LhUpgpK6rX/u1LgJu9q1/PmP0KutfGQX61llBT3vMUF4u2tT5Lk0wAfryoTlkOUrdj1YvZxykDHK
zYPxFxwrTb1Q/GQb30m8SxRLUecwgJ6ALH66goHWgXjRZciNJyvwo3i6DcqOMrygUQhmaevJuLer
S5xCiwLkOwuYbkI/yChHshdyP/Ww+Zns2Wxh9rM5i/dOMgqbMaN5vNYAqPJXL38swrzHoWeFQUtx
Eo9WnRxlGf5zmt2/6FYKyTST6dZuGtLyW6hkLi1DKWt7FWKDBYwtCl4aOMcMm3QsHHd9yUmUjDI3
Wk+CZbWUtBmEGOmG5lAFdpBo7qJjP1NbWpuX+rEUBasHV6BMRKxxdZrGCwwbsEHL9/a5d3i7dsAM
n2GlLbrsvV2glV0sFZ175w80s+Ca+/A2i/f5B4YacUwIkHZnaOF3mPdhOR9G995JpgpZwDvo3n5u
dPlQG+sDD4oUWB5z+LdpP0mJKVkbeUVQGBnKcIkIsnynCXfDU8XZsb7iCxGcmzJo8+LDembBhtrT
KaL32ebBYSewgD2cLiluFXqGivLd6FCapquY8oq3bRkFQDsM4FzKl94z5gWY1UYUlCeruJWnQw0W
70iaazPPMLcPIzvuMxgugDLfUOLPO81GvNhMqs2ghfMaswyrDV7AnFbdbd096ts+jOFV96weIp4C
zXowG9NooZmDbILvS13QlJ361bwrURYRSynreF6z5gZbNhzIb1teyRIBqcwPDHTYC/tasn8ZHVra
rIJVyCys2IgtBOgI67Ua+PsejOIPQCfqiX+lKZxMfzHDs8UGC9QyE1PQboUJFtcmQyDP9aUFfhTg
dNCRlPWEK+NvYbZo4MPbPMixmpS3s/Bp+mjM2q5uS7DxwU85/9s3LrQXuMQwjVaOWhv/AyuTSG5V
MaSnbpZXI/OFMjKYj/IRK4p30u/O9jMmLh0rWdZI1dcop0TPWPlAPnDhs8jNkJePQwjAYMhYz31Q
UesKcgg4SVft+pd34W3xIQ/GeOcf7yR9WkUraK2WYPNeGQOdw5hCQ2TKwEnLIZTukEbWWpzkTpNE
xVPoMdaRxnGjR7KvW7KX3tMrH29KeE/tor2ArIea+THaKmM4dxliJAcNi3VnikSaECDe4EoeGnqa
pf2E3VtRRgKCwNMyFyc+e8JuQmnSmS4aIbs96KKt5MO6zKJf+SZhSkTzTgbcM0vWBNi952Ji/Zma
jEURq3MWbaT+SfHfl+YtBVu850wcctVBYizxe2EA8qK37W7fT708Hp/8BNUo3Uv8JjYElOVMWoAS
Kuh6ZofW1WU4xwCbUsCRg+ULkhqh3s6vLYgWmOg8XL8qiULVKSAPxAg5+A8x9QG1hGUQtMvmizyD
n8Q1jMKZ7SrNfNURcQJxGTT99cHG1ST4Bt8myEH8Fn/DcXH+Nf/al2cBnU7nQp0qNG1Chz3ogW76
ZtCEyEZhLgfOPIv7lM7LaGWXb9qRJ4mRorRgxaw7rNskJRr5Q9uBGTJIAslZ0mY8C7nps7GcPLS/
YCUl9VEqiDfK0FvePCtriilS52VLPfze59LG4lda4UGu+oMwrZUhKakDn0UT+d2iMrWT2MzPvZsH
+fqBrAlfSzbuIgh9YSPkD0LEb8hes2Zuh/FOHA3egi99GI3OcbnynqiHeaQPYh/2bHWXJSf3zAGF
YPUCZ+w3Z8fYlD6SQDpj1WiRkRCrDCbMHpv5Y/DVsF3aG0GIzFMsmeJ3TsY8t70inQWPupRSu9LH
7UuXB/vQ04eEREo9SxxJSoyCW4atcDfAUajFK9mJwghfjiEgH/uAkZiLgRv9KHaxebgJcUyJi1uy
uzZHoAr1FBjNcc4++FaaRRJEwHTHVQ1BMMDbuIG2pvteeD/Uw6V68E+JlVCY2MOW1vVf4gmeL/GK
urn01vd43PzSfeKcyN3VK9nquGpikP30XjTEKw3z4eYSNux531KhQiLHWFdgbGhu2s6vkngss28V
PlddsKgzxLCqmM/OakBTQlcB7MGdsAvNKV2jbWmgn/woD1DC16V/EpdS4RcvZYCUpEvPCAo4acVU
Z5PSYeVBnXsmwGf5cEXWk8O1GisOCBx5ZCyDr6aF+9ktYEjzKrkGp8FYO/Z7RtgLSYMnf4z/+pN7
t9A9ZOchgLyS6w8UqFvDgJnKVxZDdv3r/q37aNoT63bm/g+0RsUaFum9Gqpovc4Qt/+dKqlGX9Vm
MslKH8KKd065zvJ7jyodnfs4DpEWfTHHId4Ws+2cWV6Hi6Dtx+LmH06hBs35+9ueVpo3EjWgaPfV
fCsEdqWfakIX173LT6L4L1H997BzBY44HvfnoZatBxGmbaQDxOGwSaPEJOXayNRHwULDNN6Q1oR7
ImiJbfWwt0+DtDlcC00wCOTiK8yG2Ha6pghuTbX6ec4Wxn3sZJmFn6xpIkebl220cxicS/+yvBjf
Yj82unZfytF8fjzqluzH6S3V0l5bCcg4LvzwcM3miPrj/l325MYYl5iO+M4cyq+u7THwOqIE3VeI
TsrC0hlfZ1/tIgWFVEmv3iODRmnCotNFrAnGbFrHv3p57KQX1ZC2nbAa+C4k3q8wF7F2xrm5OF0H
2oYrHHaCQnf6fh2cbCCMMGA9qk3ZVz/19/EkwaJQkDOasYuLXD284QNEiqF7aYo6WUSGwCxRJkwt
7Eu5Fi+vah9DkW5brMmFi724FsYNJsrD6W8eDRIqgoi+gvcInJFX/VWTqDvd1Odm5zni/+9vwuPm
q/tXdoWCEmq/LV912uQmaq1kmIcS5PofSNStDLdsNsHqj8K7AVZqs83bUyskLttfYlHhEjhEm6L6
MRq3NXZUhFIq85jxTLq2bfXP8q13xYwxNRss6p2/co3jOPhGD2ZLZ8u96DeOWKYcLv2T6/X+ZM6q
bW8RmqnLTS23KPu61EUSB4WOvJVkqMqtu6ykmsHMbREh4A7sGYeAfaaUXhYKzjnmkri6uhdjP9hp
o8eXhg+42GrS3zi46o08jglGwgjlI1wfM8mz/cS7jo95yaECJjo9iOzPcO+i0+e8QSyGcpNSq8BN
rCLpheHOldV0Ux43gjdUzN9jnUBCLnwJBnblwyxGIkcDKCGtxX6uvRyOyX5Rmn8uLmWtYEmSYbKE
ge1w1WjzYtKpqPB+GvCYZcjR3NWV++mK/eEiM4M3gg2dJNgbpT8j6vSvQ/O7viGamd98eynnTaIT
NcYvekWiat4xYcgWr034SAPyqCqCe7r3qXw97McKXsi+N1LZP2fzCVNJrvOpce3GgrB0HJzHxY2Z
kgdzYlNwe+J/s3Saqwo7gvJ+YH7fEps9EGS5fEbbegHzXONSRizXEkmSZYSPU2suHXgGC5qniYPK
HLwStN4tdbI89aps3A+vXq1dPMIpjJhrucBiZmXjhAyLGmUb9855hgHVP0REePgrNGge3LAZLAwS
3QTpTHnd2DeO7TRd+7K3+TwqBO/5MnssQLfGiEF+j4L048po4FjXPlJT2atcHvo7+JNrqDUdZX+X
5ctvaPH4tyzVT1fpr1uFeihkCyxfrs09u1gbwrxz2henV+ReHimDa+k9oWjLva8n5kB472WUCz3s
/IdYcVIFBu/qOApZJd50sdoKmlUrM7g2191DUHKxnDfXljF5+TpKeaOU7krG3AW/J0MylapxR6Fz
UTlEVdbV5NsPNKdbaOIVgRfs+4bHLU17Ad2uZyqRTkarhsVOg8iw/mSbOJi3Tj+vn5AemTua5zxH
ByUE5kMWU7mguiwIMXkSLKGz6uvuStUTcMNlx2GjVtnA3DtLVI1QOn7IrIt/esx5p/C+qa7fTGUl
hk392oiZHvAun7+dSot2GBWZrjLcTZVjmALwefqkYOKU+8VqxFTFcqjeewC1erZ5G17s5ChbU4gK
19e8sgW6/5uMYLw1GW6uK/d2DTT9h4he1dzvIqRxgUiIipAFcQbWL4Bw/XOvxaXB33FdUX4+TJxb
GBG3ke35CBSrJ37FX6KPopqvmuzffsMdMXpehYkpC6qxPckG5FxdMUnbg7cwpCeIFMgYLKEUAxLO
GpNsL/c7ZC9fcmnC82nRer6CBYqZauxd1DJ7gvvJY9U6D++TVHM8ibG5WAg/ibGRmPPyJNXj2iQ/
hJzDwTy2z4hH0LcexqalMbGaV/U4Of5cGEyeTJex7hs0rfxK9OfGFdFDa1YfFhOOXy7PSqZm2abW
aGx0g39BxMtXdy0gvFogHgYvCK0O/AkpWHJdUxdICwuGESaLr+NA4qx1wH8PyJMaOalkL9d6wF2p
KRZ6xgYG74b57pVIg7KMmUwSAnZvFlhyJIvxEWSlkgmb/rh4a+QkTsTgSQNbbXBhr4zVzrMtQBf6
o9wmgxqySyrfnAseN7g+C/VAoK0d7GIvW82ychqEClj/fsubGsgSyMUeB8pVc3RLYEqwuIoFDXKr
eKvjWmKf4tabiyqTGnfnzWOHznnzpqBJ4nfwtSGl7O8G64m8gESS47vqsbtpZKPluBhvLaNFo/DP
1xYqP1kEZ01JVJiwxk76g8WdEyxrT2VGO26H5ZxEIT8L6Zh9FLXOGjYSWTau8vTAX43ty9fm2neq
gzDKdh9Z47fOsvtQdXKSmV3/UoRtG4fC4JT3bI83+rHMBWKyrKU+PYPD9BpPg6De9QntYy54u1+7
6LYZq4Hty7HBs0pUcBnXnnqwnfSuYVhHrrV8dPPxxkl68M6Kzjbw6JM67FbluaQS0MEtGb3AnrVt
KmaXD47j4yhxrBuTcV8MTjHWXbnK5UZ5UHms3jbP6v5z0diY4hh7Y4XUX4MzxWemL8z9qi8B1Sjc
DcC+qR9Qdw6/hxEeR2TwgnApnYGTOPoI0+I5i/c8Ym4IdIWJlqsqEnAvCRy78Rsqo7D7LLJLlXvZ
tdbRqyDJif3K6RvjoVJHjh0c2nLwIdJ8k4ohiQE8DvgMuWL18XuKhum+kk6HLTQN6Mg/9+Ny6uvx
dhgtJ6JJoquvZkaK5su8eBdbedjnMdNUfJwElrqPlTO7tHwUG2ybB6LzwAtkJ7Ik1ursw+uv+3Jq
kNt2N/JcZ7/6nr+nVsw7uWsFvf/cmmbGsB1efhfzWm99G9LEFKYM8G0G1Rs7//amsVQxSqTwEqWb
w9g7DcrI884FZQzlT39boJdL+RILYxFiX2YsNIxdGdNkWzsiUPJb6Kvh1ddjtdfX+MPdd5x14e87
Z5zws+dK2qQLqsu4coYgCyMTf6uJfQAvIgo4hlaCQcuncv5QOs9k9Zlu4p0xiZU6Y8nBgjtZxKaI
nSqHQ3t8+2ZPuExXH/TO+gY01AeeLxZe6apDda3FPJaaUbp7I5d9eajsfi+GBrytP7fGv0m+HtRB
LvCxdr348sxFC8DHb4Iu9jNMAjbdsnX5KlyMubRAX2TvP2tGarDrT9d2CVBFF/zKfmewwb5WHFvN
4oaz0eWb65yPeBDEpsfPzBcrDK1oGNyjwfrsMq9d0p3VvX7AtlpGp2c1ybeb+RTstPSIs16rbt/G
P9Q1fdhE8dncVbZvXMIumk34HDitDM73ES/WbiFXWtSyXYNWdVOWEySIwfVzQ2nK3y4ad2VBixoT
GWQsvLjhpmQTUP7SDGcadqNNJ9nMcoCzx0jHpB3W+FWL/J1hBXugqtvNipKD5HlbuWkbCPF9y8PG
thyuzeg1XC5fsl9nmf4tGrf2GF27ejkzgdPVXk/klfleqh6Asdn+7Sm1D9NAPgz7s39ElkaWq0I1
KTlUwTSD9cau99SlXLWCofHvHf1KaYK4tykXGhnheXqfjrvJaNy8tXcf6X5qEHsXslyegz7KJXIJ
LP5ADEF0mu1nRzMcgR/LWjLwiGd6kiqFwCfh5dVRGBRGFFhyN/b4Wr+a9XpLpePXPLo2NxWJzqUl
Mb2iYoehp0C6xtMZ7OjdHv7Ncj9MvctM37mxRXGTRHJhzdqvEBd1+XdCbDy6IW8I0dH+LfGR1ZcV
H5M9xl+tA7+yVOUBpCbobM0LBoVooOnziDSSbE/BrqVdMYkD7xinVh8mPLRs1tJyLnHsVlo4VrjN
gPREvn7OYpUjGGrl2Hx2harb6UiQEsQMZiK5d8yE+a6SvfO2Me1Qw0AasXkr/KoJ7bD4X2oWu1jz
1dq8SYaOWpPBaXrxdbXJsTysCo+oWOyyS5LYLN31hKhDpeN6tl34PxLMjlfSIRlQIEigrc9XWYuu
+3ZCNtrYDzrzL26SyNYYi8P2app3LZJmFthjOcOvlOvpau4SKFsMPCo5oZp4AwSINVS55srg8b9w
bdQnBadWwd1mjpxkINKmUM3lamzGBqoSqxHHf6E6DtMxARwzGRVoyr7yuSzHqmaLFdNQa9o5HGkN
rra9LMNYmSs5TT3rr+g1WZh9kJQOnmdPA9eDbCPPUcbErYbMephtLJuYB96kOEfUluhlUc1UuPQi
WWhppF65lBb9Z5lNmO7hpjjcB+Qs4MhzeZNaTvl3rV5jlRQozYjVdMnJAZrzull2bUTADM+Y48yv
AsJhIdnyD4KRvYma59xZTBP2+5ARoSSiWKm4/QydEf1HcWesslxsU6gD3eiCAxcd1IWGE7JdjXJ1
us4BCehzdhoIDt2lxH1J1a9kHobqtbwExsx7xw5BF/yjkf23eef6/kn16eYIXGCYY+mHikzLmvl5
9fB++zQ2jPc5D+SzwY6P5h2ZMHSDbFcc0h/w/5MRsZm31b9cmR9WuvcKVWYY5RNvquFzpdkYAnxt
2P88JU0rwuKKvadniME+8SNRlkTtRu1NywpJ925//x9w8olbkWRHxNKyzg0X3l/nHMbf7ti8/pxr
oeaX+UMpnh18XQJC+/WHnIWdk1PxCEnXJg+ZPeSge8HfYx7akOAyElL1anTNSRLI4hnN8ynpxPl9
vKc74480XCZXDe1gHacvnZCvQu1Yu0TBIyt76We6EEdbiXnspubE1ZfFpUnjAce3YQxjdx7KYUkw
jIHT3SDK12JDoy5m0YQyDZyfLF6G3EwB2x5pWPVEcNdy2Ub2i3F4QnQv97WHjDXknrHyYxLnEEXj
qWjmATiT+6BpmrGL3tzild7dDCCh+BTXPp5ML2Buy388338N4yu9pGWA0vMwBcc+tud9PKckbDcg
3JvBVnIeqOGcPSsIfBb+3NMfVFykcuaKaFpWDnyL7o78WQW3FXh7sjE/THPvEtMm5CRVHtuB+KT7
uoJmp3seTCEiP8PWFdDw3JsolEPxYpZooejSq0yWk9WbuympNs9NLNnU2ITTx9bBRAUlf3/3tqXE
QJqbCmGJlNpj3tz2DqlKgfmCTJ2kMl9OLoNy+YgApQslOPOzWdTPhdJiV9rK8G+UZArSj9vnLV5M
/MTTrDugLNeXa1xSNN3mgVR2jL15fnHA8ufWjgsjqODezNs1x6v3G1Lc2u/lN5UMQJ1VkgGp95bE
rRlG68mQdqXMtvXsXzRnSJ7viyh1rWd3DXrRLwl1qs781SR5r7x9ZabMUouP6mPI14G34czkKuOe
wszvrAZgvME2eFzSKmyTu8E4+YQQwgbDJdvq9jPxJRuMtSQWnVNaLyqMGX5yiHqWOMVnOq6bLCfd
Tnconxv/gaGh62MrXw+JZW2T0taA3dsguL+FoaFS2pBCLIcGrehlfgcks7eqyRYEdPvL6DiURD9G
Q58iggnldsuiumwzWfUDCpMvDVGS0Bw8SmV8qV3Vd0erImD8pqeyNpgo0CIPUSZIOJ8zQWneR9WS
qJ+HZvBUr3bwc+Ospw4V6OCD3JueCXsD1TorNHO/xPj10K8Evbos2B70vpxYIk5EzQXfnNIE3D3q
ClQbVgUv9l7MTa+17fu+buSUq3tspvuv6b2R6VrA6443e/Yy3dPjPZ8L41qMBcJSxIayurvHQKae
5+FzQdZZ6IZPpq4BRiifn6XY72pK41x1N99XGroNBL7AVclWw1DkJCo3vUxod28/9Egdu1k7xowZ
l1nVoA1eKmemSr+nyr9cM2ME+IMVI4cqrZ1MOVm9jQr2/zDPe9AGAyYSgbr3eleetWXZGchyz0GC
UBK/XAEhIaGHOTsPJReCY8MBHWuy+NzXrh03mp0JzcfcbNufyxdUemWXKROY72QNk8KZN5fbba/H
GeQwGkPuMdV1oibDwtTRkc+t0DAJFwPteTtkhq52WQOX9BRlMp6PdARlVT0p422fz+JGOSQRrmS2
3Ys+lRLsaFSprmihnDKavrM8Vq/kaAjBDpRMQ21t3OE1St2r83x0NicMRyaMK0rKwMMOPivIBDP1
owLga5koOTX68XxHCL0Rfg/MqMwX+A+Dmosp+/WhAsTpxd6C6/WZIEwPNfv95NY4xi3ryefPjfXn
/VS6ebOKN4lNmcrmGawC7aLC4Nw4yOaBurxA47Xrj8J0U0WB7MTa6KB8M5cy2tRbusNBfaHMDK31
kympGgma9+71+EOhXacZj8t5eIMKbqUHb/VrZHtEBmYHdtOvJVN453ScHQckeMX19VY/jhFPiyAQ
p7H9eaXBhroB0SZWDYUMFkY6Wmaa41xnka2dc5Grmb1MM7vB6vYu8tzGtYenJV483Op7/kDICbYt
zd8v38vcei+TxDXa+G7BEPbla22Zhjee/u3+rf6xdchNKdfPMAjxakUUj+l0u/HFJY9vZoziPnDx
KuVylUQimm24YTGB128uPcyDv1VwUw8fF7hLY9xh0/rlxivTQAL7RCV/fI8fKov0Z2o3WcRm3ty5
cWQz/e1/JN1ZcxpJEATgX0QE98Arx3AjQCAJvRBCSFzivvn1+7U3wrFrywaGme7qqqzMrFs5na5n
jY1fAp5KCr7HIl7Nw+J9mF6jima5lK0o+XdsIArxHlzLa2WCZ+THKRWEgLOsbaak+2tdil17d/ve
5LJqlRPsrjCvriap8SZNAzC9cojaTK6NfKJ1cp4oTHSTogojgSOwxHaTbam6dR/E03mJ+70fhogg
57TgWY1oyoS2ax0vv/zmB/eX5bTYhoJDpqKSe50GIxRhFfmKxTWvnl4S2XisXeERFl/T1xGNYTWX
Q5tnYrSJdwf2SL+bBxj6ER+Bt9Be4XX/iJVZ+XVTkNxPOld+a0djV/8VgfLAfH1zGuwuo+S9ajxr
KlPdZeP1s5MqvAgJGTU4Wh67jcnoLxELHNRe2XwF8LmIbcKCFttuuNzUGAlTMJHJXXItw2/Ny+ji
Fa9vNDjMe+fvHoA1a+yaATqcOhjSi3ydANFp2eg8oDrOJiTXf2mwEp0ltUQFaaEFMpjHhGPrwbGn
zapS1PqSQ7YodWQXMMFQQ6RQVUWxYN0fy+P2riOkIYe3jDrtOymeIEGc+KBWXdHfqalkLS6U69ok
HzkDOuU7ilkhqL9G98f0w0acVxfGBBut5pkDV69fYnxq/pUSzF/T2TgXjdZvUEkdUhm4zzHeVyW6
Ojc3zOfYbSTiy7blo/OseRcjp7yWxeZR/cuUi4dGah1nl43dpOo3hyv3hWQ/6a7+G5LLjWOXrP2d
a0bjZqLg8ZEUYg7Lxik5fGQEn9Y+UcuuPs7J1uX2DafYaTCX0ude0tCRbMdUBS33XcWmDw4ZKIa1
pcPw8njJ/1V8OjeQI20ve5vMbV3OnsGCFUjTbdlYpNr5vyp86PZXkcCe9IuYT55n63R9xRo81/fH
4uIzLVpEb49t035bRNXDJb4WB5lMJT9K5evL34cZOW/5z1vEGCi2loQVrxNrzsXO9oM79f4jPzpM
dOFuzeOkyfbiFIYOQd3UWevgSILzGTJQAz/MsAGLhrodYuhvsp1FDRb8nR+5QR9RVNOnyXyrfwXN
6k6lfB1j/uxF0VNT2lx2h+pEVO3rh/MGR/c1KSAYnXYjc3UWy8VXVLQM2X1uFDBFIMw+q2F6668w
ik7VPKr3ZJDoZVtHfLbQQDtzcxBdy8Xxo1RemcsyVstPRsFCO9pb48KUHONTtRNokx75bwFMVg9E
LZ4dGZn/sqIAWLT33zoX4CqbjP0Km9/11+c5AJwH6dqOt67pBdXPooSf2+hghSJotJ3+lODpWHJE
Jeoiu0/Ad5qBYEKrdIB4qcQrSrXD+Ns1UxSpFUHbo7Lx/Zxk3LnzVaoa2ZHjpIbw2mDWiXyhi3Kz
DMurwhucKjHhlu20NNR0Msh34TlOeXBNvIAxfi5/4QRcoS8tGh/xshJEO4cWs0yV2fz9gRpKJVvz
qkOLyw7X4qvtDMBxh8yPeVhFpSSF6TDTczYsZRLvkx+HX1KU27I7A25VyQUO9b4z2FWI1YvRXV3m
C4vLqar+UgHUamjTszTnt/iozJ1AXRBL7DtPulFvN91Xlm9w1MzQaX0eR22nl2RAB3Ob7f3pY+9L
xxWblLflrnkrMo6qOPpTM8eI60nEUaJWwFCvXqaF7j6qXopki2SfAcNzn5yKFrLo/uhnMEvQYy9v
z3E0dKg+kcIb13HxYvxKLKvPds7jRac4A/WF7Ygt14uScW4bF+uFz111/f4YHL8zjcBmSjY3Jq+s
LRRqlo/tt1TlfuNdszCI1GGyshukGovYMOuobcuGBAXrLjiGNc9QAiSWS/yANxJncYtFG+WU8QvK
J2oT07EKsFtNMFjEf8sufPmeqBW3o+29Fm2+Lpc4vQg378xDe1XzG5+1/IVL5z+h6h7gdezBYLTj
ci3X5UgqYRWPUr3kp+2dura2kmiqFMnJoeKoOLGtlxK4Ps8vrYtQLoASeW9RTK/jzKEuYhj47ZHc
V9WN4UGFWLaQ7f4FvUpIg172H77j+VBJfq7CiPtuwbgwpEaW8dgSZ6uZSWyiZiA4I27ehl48wNh9
VKx3d2MzXY2kPm7KTZLRc9Az1GsfrSrTwHGypj4zo6HwDonj8dPZMk9l9NBc91LV+6gfVSytCfo9
ajSuder15r8h5ZSBDZayKnQLWWMdPDy9IHGPDV8ECTIpUbdGU05cRxoX3Mo/A9ROysDPDSBU7wp2
HlXvZADr/pXV8WiSadjbt+kNa+lafcg5Rhm6+D0ALQzwTtqLwwPrwdF9bBHNtqYMaALrSunizUuv
5dc+tvKsT92sTxVsx40v5Rggol4MAyrtv03vNMrYnct25+9m81Sj3qS6MR3X0Nghhm7rt8gAOa9n
2F1dq8XZL4yrHni9+vyP8kfnA6dL77sfWiWJenpgproW86CYdLZs2dZxWYR0FOIN+ziCOlAvEHyI
Es5LeRd73+03wIwxcH4EH/82ktm6qe05p4VkuzjkBI2szlfqHIdZ0Fb/tO8K+r/9/qT8FqqYdakF
aavzKvZCuPQNIpcAeF5KbzduB670VlYJBekRtP3GMABbFF2yMHIDLM+ZafOeVxEqXBbG7r1d66ZN
Z8fMckM2TJup/t+AfOX7qFCOYotkcpLTixJbZXnXYZoan1oQwVWnMEjiPDUsIquwWDd/up/FsO8J
lAtTVztPkFcvapjbOTSmATWaN3kYJLxxEkUYJbTn/WeveGsu8IWPPyq4aZASJiWXrBuYshvUU+jS
JnY0+Z0yQ7EvTZAqRBooYUAkOKYV6vPM6/NFAjb5WbTVbcX6+dtE85DUQ815bgycqOpTot7S7P7y
3JajcXGc0DezULPdxEw0zXasL1/UzomGqP1dzY/uxacbPj2yAMFrIrEJLLO9lL8h0/fvba7obISN
Dsd6Cn3gYq0U07ObhR1RtcL1v7vF2To18pz9ElBhGYtV1f3isKySi9wph8DA507SdY/o4hHzzXSY
8I4ivw/5eSm6gShjSYxB4Y4AgVDtHfZzZTl9nivyY1s7x53yWt5+qGbN+WGyzlB6qrnj/DCBdAGC
Nca5yNw6MZTNP3O+UdnB4knlelzKdbtfJSE4mJuGG+Ht+aF3XXRysGhLON4NgNqVm79kOVVfLzU+
tAKVNmPo0IKcbPOe6z0G95dkP7svZyOlPpLJLsXQ+naJaQxVQI3dtDjONQz94QyfZqVaDpvl3fYj
+3lZAV1cra+3+lH4nKZzhiNJUSUzXE5Ty9aJw3+hm5tFDP4+CqfuVTuNs6yQqc59v2zrxRndE3Za
x+M8htW7uNYzs+ymccaDWfaW092kvDvUPEyvE1AmVVOhuqDPVgYXa7y7xB05w6T8x4AFqpIqu98p
TPVxHr8vnr8IoBtgydJwMx+i5rICs9w/rYehx3TGlFzEklMfd0cRcp1Hg19tAd6fHhB3eLRf+1FC
Yy62cuSS5a+XGufgG7K14zacRxqcngXdW3JbX3R270JehA4/DwWQ4jw/KdtUTjkAfG+uJQ2vqk8G
Lq0gvHVuNt6IZ1/wkwcUt8WU3NAmPrz3DVqCHpQL6Oezs4Jp/SalTfWgsoa+17R7i7rPcor8iIN6
qxCV3Faj302bafy/0tEywEnLt6RpCbx2aP/eEBnbl/51eJ5RtqbNj2C3cYcBt3Ov3G7Kn9vKD2v5
qJ7CvWgfsQreGEHp3jd3HN03v1oR6BRAqn/8+Ux9U0+/weyB8fk+/D6QpeFZW+x2ysN6kE6RuXc/
dq3lu1SXA02T7cNXsMe6tzmjoRUxO1p2yZCEfKwZiAqjGtuy7WqzuN0o6YOop5j+N6/kq2BYRFBu
L5/1PbESfnNHlfekoSBG5uLapOZWMbZZwCWQRTXtosKXM136cfxwLic/E20QZ2s+TcSLjh7ct7GG
4uTGrHqOjgpxbJCAnpTlQXnmA9xj3I6hZHOz4GinyEW8f5M5ZXSx5fU0nbbrezgMLqEhm+5kgDXF
Rr57H9tyh5ZoI1x4n0vLFIztKGpMuICsSLWjGd4FQKBoMsxkcB4lDJbjUivP+qRbnQrs23sTFmRn
P3LN4rIWbcv9RcDOsAF2gIXzyJ8mg+No/yP1sPAGk59Hk0uU0khD5xZ4UGatqA+g/ycT4UUsBcI/
qMjp5huYmPmvCWqUn/lrOExFrLscelh/038aIGzebMGRop9lMuZ7qpV/u5h4ZGIDWtLxlTz62LvO
bszbmLxH7+sW7nMwg7sMYNIm90zIok/d++vlXn188WTZVm4/UbwfU0jTQdRh4H9a7XX+EBhPYMB7
EFjfOsmqF3PQDAR7KO314+D4iRoyl08K39L5FR7eu/3k6ih/ZtMPTDT0z57pRcDsUvv+kt752YNX
L/RMyKjMkdY4p/8915ahIa1RqkmSEl4m23BSOp3gAH8fIrzAJysNP9vw8ZfYJIYSBGnw/SXfgXHN
pztpTZgKcaKu23VTLFsJo43JtiTu38HnhfveKPmVRbpAj0xX6O3xe7S99C7U18u5Ho9vRsOFrJkK
5MAcGgng2+US0hZG2U8noniyDZBfdoNgIReCxmZeHwOd9lwI3p+gk8EZvSqge62tqeuGQWoZooiu
ZtEHpTgkxFSJfSs14MBtykbuioZp0Cj2JyW2bOvQR6EBDUerNruIc1QnvpVzKUBOAyeKjZ5H4EZb
1ma4R6HTef2LMxRMXNCIHoY6qcd5jRWG6EElCYXQliqe6qQKvrK2KUq2NoZXPwn157XCuglTN6h+
Mu9Ibz6Y9TAYwZfNO/Xrmy02xJHCk+L9POGAoI8KyTWlNLd7EYYC2vxa1N4mIURixHc0awHh+9nL
iMvtI3ZWQyv68XsDYH2Qg6e+XSgw5vELL9Lyv+3fdF8wIa/Mw1ft9byzZYW21q/LfNOpH36hWtAN
ewX4lTqpZCTvhU/IyUNtK5BuqsxIjXy+K6r90cdLjhblzdv6LXGuJXOlJa68ZwgXzpQ3q4aJli4w
exqsU/1riBt44NxnscxwLucTAy9cT/Qy2XZX7eu3xcoF9XRqF7ZvaaXDvr9LNdfIgFpbl1qxqEps
aHAD1X0GGEg66n1vTU2oeSX5V3EgdwIMno0LqT46HQWdt0yv6ploBLfZatw8Gh7oovE0Y019vWoq
qeaiqEav4Pj0Lqv6E4iq2Py2KDOQv2VJHyBFWMvK5VDhNApiI6h4lhyJm3f1laYHDfME485DKqXK
p0pUS5VzX2xF03UwmZrg9A72JbvoJ4xSDLEXHZAIhEH2YsxezsKZkHz/c7MfFRpPHEgqug8POPoO
I37n1TRaj07v3vQYmyAIxOatIHbK/obW7mps0Zy2lYwBM0gP5QhVGnsXiCboPz+WXf6TwWuHfKxq
AmrIc7RxasREwQFpH9jUMgXTtovTTGVhLEYFrbhS5FS8qf3FZ5kB9hjqXaGUL2eQONf9YsS0+TS+
O94bBY4heHWCVe/eT7/+2fDGVND9louD8766L8SGJDTOv8al9tbt+TD7AonXMWyZeNNg55+Z7p7N
pKF7BrKB95GV32+D+2zvdDGe+PPUv/QTTEGd/5imyWp2WyUFqd66eyTRxWt0qBWVCzB5ST5vi2fL
uOjpbbAibjOsyo3o4T1wrwxqw1Tl8TZlz29aT+U8LOosC1/0m/7XzBmEbtYEE2xChUfV9s04BvxM
63td4eC70H7t7X7uDK9eH6ND8zKQ5SofWk/fNFlaPmtbg4Hu5dV3rnXhmZ6Jb198h5zgwTWfOAm1
U1tKR35jGT+VCUmuAsvBwzT3VSM6BcIO2h47m0Jjo8vhAi4saqonou8Fb4JtGnm8sshVc9C0YwOP
MIEFgKDdh5UxsWFJwb/iUHwVU5FClGAkVs8GWDVQc6AHujHl07NOrs+T4FzbPmLdmQ0veEh2CbuW
L3IInygfIB8iQagnI1sfY9TCvwm03CY4hV2L/3YpTgdm+Xfg7bxa0JkyoDS9qa0ZSqWautTn7GAe
6QOcmoAqocl5ZG+i0i0wAg6VSHmVMI64nQ5Nq+sHXsA9akAqlm/pms/V4JKMe8XkUQevQvgUfTme
E4EvXujM2U+LYW3BCxJ1MuRP4pGN/4516ISRuQLZ24JpFv2nBr9Nm/1I6aKdFZblG9Ap37gI7NiI
dDAm5anMLnDx9+hUyzGVV9u6gxLZu4xD+bUR2DYNFdBOOcyKRUPs1lSeqNHkzdLhRzSUPe+dkFpW
FMmPynN8Ha/XAd69ZnrrXBOjMe/k1z9X1x1bl2NLe0KhwxtrChlYL+MJuBDc8TcqrqoLs7smP8AG
h/fd01Arqi2hhId4QvWTaDgbt5eGE1gM9K3gnueQs5T1ndPb5iNdx0hLtEEk6X3NX26c6OzuVv3o
BiT4BeZJ9KAYG1bhpQAz58pqNlE0zVEJjimVj2ZInBIvxec0O0gODO+TUgZKq1/Pbjaq2FfGbmEO
UTyHw9TtZgVZED8yZfRfSzyZHorvgBM1tBlA2ibyUnC7Wld7MHGoWGNc2KwCqHbBYIwjV5j63Ck2
4bZSk+hfUz/n9CzO3LXVzBupwafONNGQx2tlogS6mgoQILTnrXaOaoGtoQ5i1BNIeooXQI/0Mn2I
i/NRApOV8tH5gR2cGqeW7WPqLYUsmZc49WVDFRZMmYZy2D2FWMFaE8amuvvWeU9rEhIWtc/R1w52
cKr9RdX5WS9DAxWieIz7DKclViFvPsJCVLS5SexG7zFOwwS14Hty45MkTKfJBStSMS8+NTkKLExx
Hvs4L1ytqrtiRUkFIsVAHGrRQWUSbVlZYhbNvLvt2ZjHG4OslnEWjQYcCR1D1f+QBmAeRVWQ53O8
QJq9BVg1M969e2MLZv2+1o8MKJRsKbD7QVSHaeHYArteV7VNpm4x7O/NldbdDIQr59+8z/HIwT/H
gxQvIN9uNFxUnyCNjNH1rpmZzz9RSP7Dmf+gR0p9ubemIeWEUL9rzuE0V7u/w4r7eK95Lle1IMs4
dfxQEqqr+c5sJqpakdGlLwc19k1HPad9EKAAbuDcGI2k21V2RnK4Y7bCPdV2kMk7QwqyqW33/W3A
K8vFjJwo0JHn1tajFx7hLD1ppxafpwcfoKAa2n6oZDI9kwTnJeV+6lVU0lDxvs9DxaNZae3MbJDl
qZtA9NOfTr/fHpj7jfyh9XRY7Hn4VPUEci0pTzarh+Zmt6xzhMq3bF/iUzzXLGbB6rSdnbLxJllL
9vcf10PjyoJ+2XBtunA2t0WD5h1PvoSgaNHVR7hsm0JW/qC/B4iJpT++oIiWDfu3rt8heEqzT9VT
c3GuiQA8/B+Ngxawi9BzcRAn3a1tfa4zS67+7IVmuRJpXrr+bDtgjCfTkmA8AF1YVCTkGTYKGX5h
L3v9jajsLffF5kIk/SRTUNZyiZD+sG1uSSG1+De/mm/5kSiZH+U//1wJ63eYyKM3v38WVhBxJvMp
WcGyb7VA3KNFyyZLncmXdTIlmIL1igjEyZSsAfswE/J3wwkrDiGWnB0bNFzWt7wvDSCXgupQ/MUc
zOrKTdfkDPjXCwEW2fJ2+n2QW7S2iVruUk0sNc1qtqTFmstXs8v+chEfEwrjQdiYyuOwGcrnMU6O
uuJRsZH/B7nsCBsE0Py3k/+X/dJEsPhs5fUihp+77OSneokJ2ElcqepLGM6yrOiD5U5JzfryetfM
4zbqXM/CcNZEi1etmCaRoxPne2bIOyzjcOpC6g+7JvwrM87yK32fgXbC0HWH2vo3bTS60IBpo1St
KApeThZtNYsg1ik2FBudAkPy0aKPHdAojv1/GgCUkkSteqp8+fRG7t8zXzR3L9vO0dfRAEn0jp1Q
LZ1ahoHE7u05PoBPcIh+jJrEQwu6SSkNap+2O3+KS3W2e4UaVBV7b4iVyqAATQiiNNul7cuVA0PQ
W05QsV73Pyd2bIl48x4ZzOdIfUdXsygQbfMYPicTzChPU5UXrv9fR2PDEmpc08AYtb0vfzKt57Qo
+YpX32seBMd3g3FaeWNBbuMnPM/STVXPU4ZD4HhL5BpzDmIy2SAXZnhmCiBFpzy5pRg/vxS+VNFF
Q5Ay7X3v3Eu/bWiw6KDYQJJbz2sKwwl4ZFHFJfrzLrDf9jn2gF52wGFmGYlANlU2neWZPF/NBq6+
8luKuSu319XVusye5+nO+OKnlrZCHMxE9M96oYVZLE0Xr1qsyhrC6DBTq3Kua9ZU9jFjuDhbwbWg
IToSfKopQf3kf411dwsAYvMdrCFNLcRdCn6pHMd0qk+/6NdOUJ4+n2tmrutbxXgBDKO2MFZshyNo
V9GQotOiQkU28MyEDArwT0dXpuH8DyAqDYZbOU601Lq1yc9uunn3g9B/fNnV5p78VlN0U+qDmciJ
Wiq1ZrCSliJq8ivFu+lMyeDYYC88laSXhofyuvM3/R4fu+W/UqORqq9i0y4ulTlGxc/8pzBeYN/i
VF6J1FAP3gpvwR0KcTn38ZCO/t70fALP7DOIhI8hteAwpEhloWjsYrGOtW0cYChaNl2+myrlA7Hx
x4Mg42X5JSzge2t4fnP0qamVlm9eXCw2Q+7wVzr8UiJ9T2AuCj/VD7JPTQktXc32oQr+LGvTFD1N
TQhmDWQjDQMSBc62vxZQykkICxIguAcMcuVMRU5Rc12D74q+Z/30eRpxyWDASYVzb0hd+0bS1Vnp
+4pq5Lachiz3XtmzqwbXs4fNdloHZMPxoyaoPy057PTOneGsXuuQxjHZ0t9KsEBiaKVvk+UUi59y
WesHUbN2Im57z6GlxQoM64I5rbHt8nmOe6Xp07CXQDDb/To1E3F+lDaNcklIuzVJg7eiJAzRFkaU
fJQuDGM88Jdd2TGuHVFKj061NU+tFx3Yf3YS03V/M8quSLuTr5wNURuNEUQ3MdNzj3oIGi2d9Ype
VD78W+d0K7dStlDhg/M02+TPTOAi+T2VfzDmn4B/vm8eivl76M7o509LlM0tOw8/AFKI94qk1CNe
mVlzqSWL2lgBqECQXuUGgYNhV4AcyG0cCpNqYt9RVvg9KCH1LY28fuzeEASs/n1HhIKIfhc+l4Rp
byDXySec4x8JDVnuz57q5D/36DP5usPuhLLRXP/zr3p+qIhULBLvdBca5rT5OBZqxagWSJCi36mZ
yFTNrn4sGyoeQ5rkId8KEDWRSmVAUMORwLR2Cq4sm7zjaCmFEiiqcNFgM6MPMNwpw448lSfN/UzA
/efHg2YCBVdctNFQWMqaxwABrQaPX/UmewUbNY56nK8bfC+MtYS3Bn5BgRhuOctUUdzbe2RBzqa9
vyFuPPP4YMa2rN6lfM1z71mfBh+YdvBO8F7tYmVXN4XlPbznrSlNsYKQAJixhBNg9ZoYkDW+Q8zi
fC01xJRyImDHNA5fwVHsZgjGcRaZG1jZ/V4t7GX7DL38yH5iQyzf3JAdehphYMBRtt8PMOKtpsDQ
bsy9aiLvcT/SHXtN7Apn7yD9eesvHMo5vLHSWuKi4AHpc558VHIz6bAkR1PKO7I5/tJugF+ia8gY
AhAJqURk8srNVF9T0RMC3byCgXJLBrATu2aeKsuFYcdIdz5X1vdHUuQ0YdxIme/uz6mRK/5qjyY/
MyRdI4Hzgaz/Rce27SMyM+RA9dXyd1OsZIutzXsBT7x3HfsSqRl10b8e1crIoCEunNY4bCAZZ2bX
XPmRaSim1HxyXBml7v/6Es93zdzsbZvFuiw/LuSUqX8tMy9bQrZREADwQbue6T2x61QEUXV3aumY
yPJ9x+t4km0GKten1FF3BKat3xMShPxA3qLzogm1wm4c3KYg9KiNHuN5ZDvzd6qpZCB3mSdYXZEz
CsQS4VFipsiR68t8FbYP/TwbnYSh6+rkI8h0ejnB2fBmIE7J1Zqnay1JwOZNcHpCw9V9L7Rv6erj
UH0iqqL9WTqv6Wdry8pguL6WirUvSGll/rroGzbunwW3JRf5Y4OYf9tP/iJXDWVLq6F5lAOoJsen
ykZ/ZMv/Q8JPRgtG9A3cOFWEx/mvo3qrO7tvAvVWHXeNHXka4z3OZrXRowF6eYl6vsJ6qmA5UWed
3k/vGZK1i1i1mmXazBBb6OnBCYcBZsD9pMiOPiYHXZ7VNOEnNI2OnGe6Yl41vZiBdhnchxFQVuKO
7VogSXhhEK3Avb0ZjiEmLConrOo3UYysqHxmO0xRs28D8d5EYaxy4MX868gCVyz/1zwCd1w/xCtI
zMWhtiPNgJNemo8+iiHAMoNifmvJ/vEUBflUMtZJ1ayRB5j7bRc/Sh1ScxxeCfsXWxrDw8Hm+PHb
F7gIDzKzv+kiHzE9hb2pfji1cQelCcUlfCHQJWTLatXEopXidpCMpdi5XkHxA2cb3l/c+52B3/5N
/a9z5aw0SJ11bkLrroSk6faqHiGKVuAzUVpm6gpMa0RqQpXC1cgiTY2cf1F4cqivOBTzVFUXkiw0
2UXyOc6hqwD9VE9v+V9BhmtC8DpeoMskEv3rP6Q39XrO17PMLurquwvWTyaAAJgdktT9rXS9fxwT
okGatkhtgQ8lqiEwXarIDPqvrktlimPnInI24BQR5mRe5muxR6BpUNPYHYEXaW/cv50pYCkpBdA0
hchyr65Xzav9LTNRrWhS+t5RFUtVF1g001GfZYbHb6aqKuM59n0DbIQ5pKM8/av+9bc1DdL6QacK
+MpAEPsN5UQbzS0FpNaa3B2bHhdS91ZvmXFeR7au0dz4Y0LLGuPZ083Ej0PmapJpqjl/05VkZV/e
1u4dKjYqDDafsnKOQFt2TIa1mV0TxRGDtglX/sdvEG0kEsTh6y/FVjAoI5DWU4N6fTGCDj4mUpxM
HH38/lFYYyj44WLEvmjmHprTjkYB/H9HzKuvTMwOhQhyjjJT3R9CVEPB9RI1BDPS5reovZlmxrgu
waUn+JIWyS2x4L94MyUCvG8xwl1UrGCPwijP1OWY40EEAJCP/ezXsdXuARZni8460wg1mb4gDFmp
sa+upym4wXD9Lh5kAjsgxF1t6vs4IYsMgsHfo1naybjpqiMkraAaFg08g5x3LXnH4iwwj7qivHVz
kTLDXDhvMIxxyk4zwmRzXj40DpjfK25hWxB+c9vcz8vXe3mfcxGVtJF9O0p9oo3dNLCzxRAwl+M8
DOwANe/jBDqWZlb1zxhrVvMKmXrx4/EbJjvc/noJ6+8zerZh7fs4zeDoAENP984bSPk5DJnNTIvv
t0851nVSYsKh3QT0SxPapdfOAZYEDAFZEh1qOw+iUErVDQk8fD6DYfO1kSK6gfAi+ROpScGiSnJb
gyiLU8HJ8jeoHm4V+VRu1d4XGjdeWBPua1zNFfyLVRtKt0uYlid1lKnNTbZm2YWzyIDF9/tRW2db
/uZUPWui3l/AsyjDzlf4GpwSU1eBj1aS/Dx+n7/TIJ7w9D684qZbtAhtFbPSDtuunlCxDh2oaeAv
OhJbhVlDW00l0gcpEOBAUEdwEdkZKG0z3Uztvfn7BOUVTIfbAUwFebWuiYbK/Pmv/ZyUb7LlWb4Y
pT45lfef1/4J4aR62wY7gfS6nFYA8Cyxxq/yHb0COQ7Fx7uRuTHf4Sw1hIENw+dw9Y2XvRqj6r8A
3UPP0sWCYstg6JfkOzmQGiw3lm0ACeyDWz09ZVqg3Q39O348v/PbFoaA4UW8bwyJrCbzpftwwjXw
xSgF44gXrxnDddnHzQ5cYrKUOnGKL/4xdFCVFXauyrQNJZBdifb8GQhxyMBsxtfJex1O4Nfu9T4q
9u7j7ff2gyDtJVgL7V83nBVVQL6hRNQVOfI5g2E2/jkt1l/Un5woMaWVsI64FAvI7+P3bVW/ZOPz
t/HpagH7a4YSAKHM8Dko6Wztps/x/B2Wide3aYnf910H1xlyi1AlK5FN4WWex3K6xK2WuTWjST3I
1petfXEeSELFdHcu+QlUgEwDBCmkPl9heEfTtvsOH9vQ5UgM1bjpYuWgt8RWcZqRTGJzJTjlwduL
hOiHGJhEzu0UQbzaYsuJxTLIwCsaXMBaF8JEgCpI5472c2sdO2jsD7+RyfgyBAGtwmdUsrYYNvVk
XfgxEnGSki3csA7WTPScZWB6PIPnODTxKDBBfXVKvWogs2ELVa1cEqwH6tGRu9+kDxxQxK7rUT0X
FGr0UVkaF4VWQjoiI8uF2e/v2XtpuBr/zaQRtHGc8F5wVai+xxpMwAvSooexIMg4sW57qD4DPTg0
BxNTrpA/Gk7WjGmxiM0SGsJYU/Wo//SrC/1Ch70BTo40Lxf6BtFwoWY8kjOfBmG+ltOFYJuNChTC
aLoGRTxImgL8J7+LXWWqfhmtNMV/lM6ioUKxGN/ZsWhHDqlN/zlOGNvWZ+2igY2EGhpZZ04fhLu7
njazJtRGu/MDIbawO5bXZq1D9VbNVepXj93yU8U7hZ7f2XwliHLYJD8aUpp0d/+PrXKIoaR6NWjt
jvfb3jTJ5pquiP7wqIasKg9yxYHE9YnccY8JGPx7CCuAEmwetU8eLG2VVRk4hmL83LzuVamQrucz
L/KAwF5sshSYfLkcn5tjtCCJSA7mtK083s1TDGQpa2nXykiKZo9+/hO3HVa6z5VP6458XqRa1Z7I
iOPlu1VLAugdtI1sAUeYfClaQvypnC5NeVyye122XF66a1xn+xA42rkeuJ+LWD/DnFpC3+NFtKrE
jVXDMV9s57uylX3U3rHjtuQlL85uFgJwyED3TNJOQQf37b+7u1lan8sX+Bq6SECAj9/LN+2WPaO8
c03oSH+2rpd6Hokec9AWDXw0IGpmCL0M3OO5zIljDacXuFtCM7/q0rSJMOFmsj2lyPZaL5qdy3CW
mDs0AVapUH7596Lv38+6gndoxVCafzwq/MnyHZaaNaeISIJZEMZQRcOowYyHGcJftpRIteZRcxn6
+OUcrvm9fGYxuZ5dKmlTczPNZ5WAVDpTqN76ooJ+Qct+62H70iNpuqmqWM/cyKvkoC0XWqBruNeS
g0QrFO7aUpu3LY0AsomOJt78pnXLV9RNhEJqHiDPJQq8gVpe0hSndm1irMlEn61OG7BUwtQlsyFs
OYWzldzxc0EgjkSNi6d2o6z6Wesa6eJVGN+gtLW2fRDougJKK6Jb74IZUCjZGM5IhilWAoclndPX
jSeX2LI5SUUDFdoKlXkmA71SyJmbKqnKOnxas4IgXuj5W/INP381w4Mdym7qpCkuu/lbG+ve37M1
+cjRvPCeAS5JsoeBd9h2j567uDimYi4Atl9dlF/r13Nn1Uq2ucbUQlqGFqhfpkyXtibV1QrnbOO8
qsGHx/dH7b5vL5OVw8v9M93ed++g+k35WV1ULy3XuVJpqSf1XeL1MMWVYVDIWaPlCOgzW7UiRusN
RlYcr0iCvfTM4GBH81yowrytk67UueRwqmb6i6759m+52r15qdyrdNcvE3JDZTAvoVrERxo6E5wj
EpX8dMcSCdj/lhYN+6lyM9Eo9nINh9U3h+sTlfJtREffe5keeErmZNnBD+6fC91ipiSIl0CuNcPt
fHk5Rw0yxEc555yFVTEvfnFgMOVe9CWy+GyPpk74FZ0Cemks5PA6NCM1TLphIoC4SPJxmpQz40Od
GsPBnaosPs5bCChHxeaGzt7MSU35p/qWyearXgfEk5edhuSLwk+MEXyZJr5HTEZqp/6fCcTH6XW6
nJc3n6fO6qWAaN1NWoLdQjupAzS+wp8rdllEx92MysvOGoJnRgNI7kcO+RVM/p04UR2FY+H4pjso
lotmcV4vTe52vi2w7gCv+zp8IcotclW0oouz6gV8tnvhOaGYVFYacGVUigx501pQlCteI/eb4cal
qRBfT9Ey/yW7T7XbN5hLg2DJcsc3knr+xaHbG8aBKY3ny/JiGBzbyAyGgeimIauVMHy2j7PdvFSU
zhoMNid3uZdud7bRLwWnygCMuBoiRnyrflCPriZfMVQiQ723+VEYRvLyQPztF4FYnmC8jvNT/k5j
57S+4w5HF87qcDPYgGNAEPEQ+3S3HQbAg/wgO1ggPZ4r4nu2A/h/GnjsCReJiCtLypSBqt2nwDD/
DJWn7PHggkOf5h2g7FTbMbDcjVYu4ul0v5dvNG/xsf54CUtZcO4cnjSiKS55n1uKPR2I0nl6lu3n
y/wylww/Wdkl6SmMKWKKWWTk5w2b+5eNDLN9GCTfEh+XbP9QLK/niG2J71S6cgfm5G9fWUtaYu5+
aqI/G4Yz6Zqo6wGBoU1/+2fSeifxPpRRt+SL+nz8JGkQpf38KxzD3Lmlkan+fN7JC94fdB8BYgjc
rydEslBzKM8fVWW5FDsN9izUQGv548A4beXT3Fe9x3ZkdmVJlbD0FSWFn4kptqcmG5lrGh1dlZ0J
8pm6o6zQyVgik1HUdr8nub6ADE9FjDaZSAmHfeE4yW96dwsc3+ETKricKtLgQ/47+Ul39WM372/0
Jstp+tPLND0Vw9uPx4PIhB6rVZytfrTjEE8dSKkZJ/V51ZyfcTjY3rUP3/Ebd6hifzReR6T75bbu
jH7m24tr33mHQO11YghrP+ABhrXDf77uuC6tQmDD41iefIEnd4ZBixqRs1NYv0dvGoV/H859hfXg
bVcX8c8xrNLLixzyyBRfz4lagK7u/IihmYgqqCutzDCwMceO4kxPRw5gO/114txKaVFHLsGyzkE9
ODlqz2MnBEz0r7aonge3dlpwOvOfWlUTlZn8jmwB0PyJVzRaV4rEfHlOalC82ijxuS29gsN/kwPQ
X5l2kCobuolHflbzMLwuKHsefXXFXeIq43dY+ndnZF5t7OVv4EUMILtSsPxoPqV2iHTvL61FzTmK
knP3aDctZQ95BbvXc4wDIexwR6iCMp1gG2iBJBoEtGLkQAt5bN17HiuOTqKNlX5rcQq8tE9tMFSJ
hf0g0Z6Z6l5ONrqLZpr8e3SrjBINgYi9lHZmLO1jumFuVMWooO75Q4Ag1JHhld8czEaVJN+iloSR
9IKHdvesTqT6szC6WBXuasLQFqIVRPVZOF9mlj8MY1/j796alMzwwIgMnQRkxamCwTQHEOai1F+R
7jIsomBJ1/cMGk2PaoY5C9n+bFXqB61IUOt83agP51/B3f1pnKrc/duUyvR/NJ3XkuPIEUW/CBHw
5pUG9J5sNvsF0Rbee3z9nhqFQqtdaXamSYJlMm9ewwwcW2ZyuLCwem+wG7eZYx3xKEScH74hFFsx
2VlUaHVu8SJZTkuqrw9idKh+cJNK3T9ki+HsUK8OkKRUjN+5gJCU7Zl+4vrOBC9e6n/+bljUol1Y
yMuvYAHvdKNdVni9wCqWvh3hXA0rmhgjY3bDrsakHXT2060kTQVuKC0UfGj0p/L6Dwwd4hJGX2gT
1z/5krwc3BJhVyHFXXXfSHH4tinInL16gAth3fCi7hfYh4Od4jXE8Hf5JmOhz1QUnHS+YYRvf/jX
L38Lcv3XfkY/zBcv0+6rZsrM0GhZ8xZjIgRErkt6BI+iFTc3PqOQ+ApRNl4PG2fXPyJ34pEsoRwL
F1owtqt4jQmrYvEfkrTWZTzLwB/WTC8nLDDSX0G2hs1/j4/qv4Sp8MoUCuYdjEimgoxLmSI5IRIA
Aa1BS8Pr5QOuBdiru+ZnvYN4OnTPNMw9xmHMAkp0mAPxTTOQQP7MRFHGvLHeanft5SNg/OxewUPM
w1nf0j07gD6gVtiz8kAG/BOyyU3jglquvS2QM9R1BDwPxprU95CbowOsVNTFVCl0NsRZMMUlWJg7
+d0+fKRbbtBzsd9NLrVDtVBwwNwqy2oFU3PBbQxiCZ9jgyc5VrMEz+FpRyN2fYPrgkSLvR2/Qfkl
BJXSlydvY7MrWkf5zwdqpxtB2M2WQAsRAWVhGrJg7o8zPIpLsZ/4M7gZMPd8wzfrAodNRzaaLGOK
JYtDesmJ12IzRtVrz4GzD+HH8JyApvfACvaH5JY7D79Rg48EI2LdgIDHZLkMLp3XaWDD1EvWBrPs
YKPiFefhbefj3eG/Cb15cw9QjCYz3KnNhXXArRbrbLQb7pf9R9e/rJ7eK9wW0OPt7T9jK0SsyD20
PXWGW7IJoLN/Q30haWNyPyDTvkhgYhTjsrpQgtxwReM0lLfJi0kbviOOC1JnPEcwIRCoWcijD9fB
Gf3R/qAIFI9R2J7FTWS9vkhOIC13G/NxCrlvooopOyaYCTij4glLs3bPFvRVSAl2ntu//MOwrg/W
k4k254H98XH3Hx5lxQeeU6v0S74C1hBOXTIkMKFR0JPPzbNazPSXClvvWcPfQqv48IDgb8ZXdQrI
XrDmnjmTjKUpFvkce513MXG3N3BHy0+BF5qzj/ZNGIyjG2HHfnMSiHxUnHKPgu0De0WcDNiHxJ/A
srm10L5DYl8ZWlAMoujkhkBRIuhr6OPfh3cfXSDhwMELMiSYqom6W3IJhyCfjxEtpQHDUVik0PsY
ymB3D+NBiH7lqwg0irEG5pqBt80kG9OPBRoyxg/1liNmwEUOB1+WLqrI7YWrQjhLcSdtyiV9GyaS
fHvFHDYYlwDpkMzRv2Wb3wzz4YrzJZbT6sVcYcsCE9rG1J+MjiX2YxoCRWSSCF8afhpzmTWRWvPd
ZXyyWnUyGrRNJdTuI2EUzMG4X2p0TxyLK6SLyx+MXiBz1VuV/5bsRv9N2agX+c0RR9ECKINGYbwo
J8TyMIDcn2KVrd6ad/wNry0wjkH5Q0lKRhVIIdi4j2zyXSQvDKjA7TkX6kG7U/38G0GqDAow41IQ
ayK24jzvj4QoEHqENEv4LWC3SlVkLrUfa8NMBYgH1tDKfHBEhU+u4BXfYPznaQdmjKjCtA0e2QC0
2J6gnnngU7iggOLcE7ZBKNJFja+cxcAWpBYF2PSCg4dqEvQSQRZiTGAXa097SCOMWceZS592EWzA
2WffUKuiFa+jQD06SDta9GKZHFqkuahun0QACRCQn1PwPhBvCjbtuvzSj1Sy+OTzKZ+6GIenzDEA
cDHuRWT/1bxDujgINaNxBoqjjMBG8bfDYuQ5/RAThuKegI9fpJGUTwgWn0hWmTRdg9/+maysuySk
oVhBrpg/4bCgICEz7rBdeRi8bUUwHOkSAqrDUNx1GSRKnl0GvwebEy74a7njKJ9eQJ8wJ2GBcL4B
Agp6BqyYK2c4e0+I90+8LI18uaYKRpELQEPtiZicyM1iEfyGJ6qwI/bjboFrk2wxb2keekAFAV9u
RxoJvTCrjMpn8ZJW40bfRdt2bREgxAXAMAerL2iSzLSpeCDyMOLBIiCc0afY5BFjiEawKg0kcaE3
FEwuh+k3nUFwLt+QvnF//PNrggBLVLD/IB3NvmDuk7j+9oyd2+dAdh4RMiduUKxr8wfY96Y5+ygC
RBQRvN7f/AKram1xN4FTtGz4D8AnQuuMZ/sYdkyfV+Mhn/8CHM+tuTMPt/mKPgfvOGsWPiZAxGvy
ZZ6h0Nc5bcw8UdEFzOqHxyPuZ0M9l8jcIuYpYoARwixBlzjPr9m92kRouhxhQdZ+etYiZkDjCb0U
7HdyzNo3igzcO05Zgn1UbrjBJn2Co3AblFvSa++4gUBARg6DIqV0jkAjNK+FtS7/UmED79zwNYbU
2IlDjBOHixNSOjcWlE1Mbml6GhfGO0cNR8q4xqqCYwFkpUKNGgG2k+v1PwUxAw5xq+VfyKNRAYLr
Utbs8iel/YuVVJAeaB7gf4uLEVzp5b8Fe/kD7q6zB6VRj1Sl+IxaM9LSmRDB4IRMuwv/PDjPh3f4
q2IfK4C3NBTTSb3Cub3RWFCPpNiPYhFAHyOmL5x46ZP+hu7UYtKLk4iwBIAiBsor9JPwdmEjULCw
0DlyN3+AREwM1sU3UMAah4gXBqiniluXm4AzzlyAX+Kliq9C/EXfRQHPdhYmCFd+hWnp9AIvVa8c
2shyLdwo8fO4M5NmQoos1fhnx0pLVX9Z54iEbu1EVYrkL/4yoWXS5cvzbHBh1MLadohtRjXO6RBJ
grLGXzgdAKQytQVmZedzDPEXCBDyQIZ7UEGmG2xNmg624q+9JH9H2thXjidAfgC2yu0vFiQDrJft
FRzXf3mNK4xiiYuovhf8K4SmoIcGZB/07pQ6NlOI4IDdPAij8LMIVi0xkhs6yfDLXtpX0PmHdF9D
V79aEDwtfLSx7OM4AJRh3oJt+jqO0RaDl26ygzgnmCNA+OfcCK0LMskxw5lwgVYWuFn74RAyqeqw
3aF/pO/jcJzO0ho5+49YJQzI6fQgnjGIeFEyZt6VdUELhWwZ3JveXfDz9X5vH1shckZczezw3wqj
YRx30lkSZqr4DzFT5TUZpdjHmqHJD+e7sYF3cQTg4yziJOTxUrbCcmTCZ9wbJiI/TPylH+/oHcHK
BfC5gezE8juDOYdf/BrRdL54/1hyMPDnffJtQm7Bj6N8auAeG2DgQ/1FE6hwnBt3hWdRf8k7EhVd
vJtd+sCd9tccvdm0teEypa5zJhUA/JC1ju/WSV30G6yVdzcZyijkzeUjPGOb9Jtse+oMUQsA7n7a
H84Nl3iyHmT8wsWECxHCXHnGmPRz8hXnXOh94jVVzile6a9w9k7Xwn0HXwpLGTA4suwJVgS1IkIO
My2MVovTQJqcOQdD0VxjjeCAoyyhGAFPPgqbI6Jfj1SSDxEglm3SY3GmrnOx+yI0A7Kn9oxu2QkW
+pJeZTVAiH8p13qhUU5t0n3thjhrOl8Mg4eG7ifcEVimwG8IRC4DFYz8x2CJ98MQhVOarGr+jlvq
v3EfEzrwNMxOhZ2FyAek+/3EBA8DQKAX44zUnencsnjAEWN4wJIjtweU78zkllFPCtTnUcAC0EHM
W7a/6UE55nNj56CnWZCeDsUSLuXAdCsUDnoUMcU3/R3FBU3zdIYOYJgg2zbdlyvaYupUjiqW3jdp
BYIZLBiwwp7P4sEkvH4wS4An5CuRc59kdYgoJYP7Kb6Wb4KADE/AxQtslgGvfX7CWBIvyfCMm87a
sHJ1klJrC/Ns3AyMOQUJpAXIEvQodE8QtLK1eeVc5K5mhdPL60eERID1BMQCAkDUquAQiJkFQ5yc
h8Ryl/YULSA+Jhws0ICe+bWmieEQnAHWNWcx3CJ+nxhn4CZ7hkOwB6nJDsEHFe9LezEqXqZYBmcP
YQttUEyC7HMmQUrQfnKo1mqMWYSzNjjoEDnD14IUg5p+YHkB6FTMBFNuiJOYToHJPuFgMe6GLw2H
KdkOq/4+7muq85lFei0X4av7sD5VqgMuQKRd1d4ZXckRCe2iWdKvxHWIhKKgWRIYeNPeWTpcgQtx
TXsr8jzURX7kNgVznzCRnfZgwQyD1/7FORZUaTNQ/nV6iLd0Njv5bYJgCUWFV6dZF2YjzXsNYQQM
liBcRJ9wJsJZ+beAQBnsQcgGcRxzAlJhcYqT3IhlWPrHlItDTR0XKI440xnSY8hhhHSFJlYGZ74c
7kXj7F2JKDiCIHHpYat91PEM2qhH6jkxYIp2MOfqYc9T4onxF1oYyrCBJlV/MhDjcFPOtAscwS3G
cJiv4Kd35auNeOrnODlgJMM3CkQHZgfeyBpgaGYIxh7cJQhtNluG380FwCELlURi4BwtCWPB7AJ7
i13TMaRa4lw5Lw4Z0VprizA2xGb8NtlllI0OYNAXvX3H2UIK3/ghSHIogFWyhvM9tSHLxRBKAmx5
OAijB6bjTPruYvwDo45z91q0UBMgJkaQZCAq8O+55bFyaV38cKDDBCkGCN6DXaF+UFN62gnaFGcw
z0F7dRc921QUhHQB+fBm9SUVyl62uy01D0qSGyvKAuf02r9Yjpfe6CFqCd517AFbe8YtLYXZEbA2
cK5KgqO1LNPRJgdTG6CMHYayofAX9K3fFDjFdp6KRpWemJ+xNOFWwQapuqWaYdNnDqCdua2sTJ0D
SdO1ZZLmZ8+heK4qzGa7ZONZWFrEY3gc4mETx87MSIe5Y8vlrKv1nW7II0wQSEkWFvyd6XZBuo3k
+qHb01JK2lNFniVDbW/oNyFLZ6p/A3UXVuE8kiO3nqZDRvejZuO17k2G3Kl0McJHXX+nps7M/qhY
8Uaqs2MHHBPLNkkLzjLpmGTL0bImNaIyGXf+tpJNpgUr3Wp2JtB8NyF6Q6498EXkBdLWhpRKv0PC
WRnfThHfA0hzdRR/B2qDsFAHSnPSaxrHK88oKUyN6pI78r6VBrpLpVa27EkhU8KiTjo6KSFW00nT
qEkV/1cZ27/GH3cdoiu4kb43PBO13kQpFVZ0Cj0LLmTl7ArLBLYyDp5W7uX8o5DybRUCeODvURU2
k0sEM7u0JQCKxiOcLlkt1nSKFyU24QNBtJ4GnTRVnmVENa2qMLAwaqy5PHR8b0f5YubnkMDXhilb
bs/ksL2aXboPm709cT1pITvZYSM1GQ1XEM9LaWca0DMUcDrYNEHcwXWrF6M5LQbCD1NgM2xy1czb
hJyPFvdo+FLyaMdDV3vQe8MQZhVehz4foKCfhrnv+UgrCBqAxeDZsy7DpEvDDtVZhGF6aCvTFa8d
ZUTR9G4k/eYyVXjDfMVzcw9KT4GU8mnn5wD/8++6FxnqAWb6eCrDQPJDMIbcfzhmtNbb5JBKzlIy
oBRMbq8CuL15KM1BJ/BnSOpnpeDEabUfsgyRTUNt51ADleUs9/tDz15uEpSq/cOJ7XexZ3q8gIbw
syqldVavnTFbhiGUEG1a2A0ptVlyTKxx1rwHU3VNJKJwen+R18A6PXbNNQBciAnZMJ4kFVmM3X0P
pNPFToGzzFT6gDhtxwD7pqWZzjRamqvlqjNV19IBfGyywFtaqWDR98SxtYwBzcKN2CliDSTdXh85
qGocks1u4UcknE36Okza1+CZ/PG6O7aRtG8amymWs1aVMFnJDdbaVnQKcNhSYu1LqxRkKcqwDzwd
GLD2mWso/lw3WDp+8tVX+GNUZnUMc4IyWqmkUgjWXpowB+emC8y2X9kOn1qvCJuQnFXYh3dDC3+r
1JqPhXqxG6yyUzO8NgGjwKo+2xVjCkIEsig96YSWOFn/YZmYnas+hPIYT8xu1wijzPLLozmM6mGR
UYpGWG7QF+vpomfb1gVD0N2rUOHSWr+67vDMXnLHHH26dSmEN/1i2Ls4du1iARMoJGt63ATxXjFp
lsejSq3s5ZQW2dapgYoi/Rutm49dW3hijmRP+JOdsTODac0PCBrX1n8scxffY2edwUhLmGzrIJgJ
+QB/hfEdUuBSPFnNe9dsbVKb7AcGJBEApvUJoKx518H/YVFL3QFRpY67fvgzBBsp3U7a1iImgmQK
FiP/Kx9v5oCuj+6nn558ACMmaupYDI9cPvLSfCqp33ipaxBHzW3AGHhaGn+9SX6ULvSbMCTy9FJq
j8DnQgfW6h5psjEh9jD2y6N1p5pzBzQEhwssHgthpbm0dAKNpp4ycdVhPDce63hTtl8B01GuEXMZ
aEetes+iB0euqh4w6DeV7QiaUe4V1c0wbLJPPeiWAxfcKDejejfUPRvdcB6j9R5g4wXyoy8N5a2o
yTqbaHCpVOUviAmcebX22Yp2ul10UEE43uxLH75M0qFSt84R+u0hejY7Pd/y+8fiNp1z6xWAosi4
lQI1m+9p/sND5yuLbObph6R46NhiW/cLDX601eMbX3mroVyzcRrjp5zT0lX1+5hs6urTbL/F9WE2
FMwxI2nh9qRTsVdMifBmqRgedc/K/vN91MU7Spy4wKQU/1moj7te9IkhA/Fhm8VvunWosCdgYEV3
bW+c4ifCUCqgwsHxL4FSwx+hhcqmVaf+dUxCmRzyJagc2eKIhlLHj5K7b8n+ZRfxM+twOfkX1oRH
npeyVfIdPz/oMaC4ZUBO7TnFLipaUQiECsYU6okvgjXQ+TeLN6TevD6i7OUG3jJZLcePqV4n1aYF
lR5+WYVx85VBIDXD39h7q80zTgDKI+t/teDV1auInORxVfhvUbAP+xd/j3MkC27/bzzS+Tq34sls
3xyEbLYmi6el4uJoLGDgca+zJAXVBp2MvhOfsPeePPBQgvV6DMd71xyy4BjFp7BfZ9Zryknr5UdD
hHnJ9W8J3ynqYXmUNJrYuVL82tOhhuQxrk1vL6t03KvOWabFxtCOlXfl1AwBfINTnw/CryR0jjZf
NcE+3o4vjG0zca0l6r1oriX27CXh5/iMYnNK+30ZzHNcMTWWXT4Ei1VV3bDYyf1CgsoPUKCzOEJ1
nftPK98E5sGJH1HxCrRrm3+r6iUO6YyNmOZbl0GJkgsLFW01inN0SfSumnquoA/605Y72MjXkWnz
k2dmvh/iT127e2qzclRsDIJmXdls+NS8iyIrVSbYKbCTG+tZtvF3w/GofI76Jms+nOKalLCadjre
IiWX+5JzbopWYfVUtQebhQMIAE2bXLYw5x+Dbz4bB4CSv8QpaBUX1dxlQISwrGDolwtOQnlaoXYQ
j686Ehw1fup/8NXR9tB8oSxpoqOhn9U+EwdLlbnWTkIvEH+G8G8dyZmnaoonMVNDn1gf+b3TXIn3
pN4adY+FLiJpzozEJwZLJ4QMewF905l7iAlZeaAr5nL3pjU1jh6dKxBHQAhQlYhs4U2bnDtEqqWP
5Ui/ynsNurrGXJ0d027Ct5bOOihe5vRQInM7Or8BZ8wAk0/u9V1ahrvESB5D72ONSZGHOkycbGp/
54rJ+m4RwVwU/20VZNaZJb/kLP1w7OQnbslGGb1pXxQy8BtGxqFyaLKeKzKqzlml4dtUJEdf8qlR
g/fBTji5Y+QWbWcdJM7f0MyWWUgXBf/b9MYvNUQT2SHfhyZgAdJXzodGfWaiqVT7Dn8Lk9WDENkz
0B63i4prMvb+DECJwVvkbQOSExG4VxnvfQKkQ2qAM8X0mIY0L+psojRt8frB7iCO72NWbmWt+2xK
e5VWbFMVVh1E88ogi1saZpKDpdjwo8Q4vU/ISALsV7rfsj2LqtFQKV8HheERwynP5C7jipDo30Z7
FhofGvc2K8ZXPLQxHUIt5dpRJRt8jqTtFzmV5IShgs2Kbx3APBt1WQCIC1BRNUtnCvfO0B1toosa
fGTHvRX/ShEVkwnXvezRJdGtlNqytLjw6Nr0jn8WS8rqyT5YPL8S8y6cwXkwtQTP3IRFM8WMN3g9
OVNWhpK8cpa11p/xQNPMiY+IyWCaArJEoYQpQoP0HMEeqm4yL5v0rWZYbNspwPQxm2AJ+79N8zBB
1Yr3FhVUkr/EZ5J3OtM7hl9Fp896RqFRe8xCpE8590VOSEVkiQ0iHkNofYcA430PV6PDfJS9kIO3
KeEPhdFSkbFQVxDeeclRbBwp7E+29OYgN6nKYOvDIY51bIZTXlNC2wyvsXYoSn1OxVuZXPmuZ/z+
kDstlculYg0zVaJSJUqCL68bAK2LlexzjP6UhszinHZdeS9510oNEBBenC5iLI46C7ZPwsnnaVs/
Av3j2Ur5s2v9jWSFlNDlPkKKUwhdCcPQFs0RXCd2/EYFS84dJn+WcFkh6iTIN4lfHfWA6YVcc04F
pFsF8W7k+BGlSTgyxO5oJQvMXVPnGMTDOuu2HmCZ6GkGhbs5jtZmMM3bUHCUeDcolNKSYHbFpDLl
OWtNCXdZuqSJ9NH5Hn55+BFwxBrDcCtV9U+jXrQS5n1+sRCvU0IrLjkwu0eBmdFQRi5HXlO+p/LF
8UISRGrYX0x6VWkeSDQvpuwGIwBHlOsw2aVnN1II9FOxMz17m2nFGqP6Ok+uXq0+jIJpspMC/Ki3
mINWbCk/gwWNbkzmIXOhVzHMKpNZ/GBTRDTeY3AGkAkVO6uLlsMPzfy12dSHkaAmSmZsKfCACzRi
mOS91pYAd0DUSohNnIN+2EbXKFuvTgrAfydOAr+Y5XryTCf1VMBk99iLuqwd/JDJYaiyrP0ULMTT
sMkz5K/qMAYfhYo3cEpwSnqVQwZjFhOaHHsVHrIWmJwJGQyRynFr3+ZUK+aWupiYZ5m8Ea9tTJaJ
/tk55KHG3dGqYDloWOg3bDLSG8ENGg8bwrpaZKq1kvlQDY2L06TODKlUmDdHJPldMcK0BDNVPRPP
SZQ2UX+XKV4Mrzt1deTDacywpNLJKvKjLycqIQ0F1VKVxjdtoF/SDOnmyGzcPsCZCFcVoXCZHpJR
rGW2QEYuBz1RCKO3AAhIdGyTDDAlB5k0Vg7gE3AxyniR+3MHQQINABEC7FbUkTEuOhUe+PbwmDKG
DbGq7NShOFQc4J1JbFo1zT+SIDgFfFr7V3SPvc0+zms3Y4LUNO8ZC4mbU5/8leK/5blNlc4MHX1Z
R2UcW++OPrgNiLYnGPHejXfKMYJigNIjwXawyf4GdJqhVa76gqGsPWzHOokxlunuaYuUiq9WZT8p
o02dWANYCZCltWL6wrr+KcwRHcEAAYjLZAW4WXk+9mq5/XBUevdWU2l6GiQ4Y4pFgv01OfbGh3dh
Vqgf+ksigdqkyOgBILKAxLRQ/bFVnKlXff+mlyu94+KMlEOQO5+WBg0nlalbqR26BB8JdWcYYNSD
9RwCutYRs3eiDwDRvJ7QMUQHncdIDrBF8TCr0TXWzrLP8b/o5S+6tREtkl5mz6qctwRmm/h/bexI
2ylBffF44b5OLzHnDQDM1Ul1AiIwOOvfFdKoPd62FOEhK9EkOVyL5KaV/Fo/fScxHLwMOgakoBR8
0By/whB6RNEuOYn5nBK7VglZNhXLV6kfFcACVXxrpW5vTNtgsLG1w8iHAbE+ae+hRRtVHDXnKI2n
OD+F+ckbj4V8UKN922wlRqeGK6tnD7KghdqM27JVh0OXYEZY9GvPhIFWwHb9sxM4cw1VE4ka7fTd
WoRHI0gJioVlEYnO8c6VONa3GD0BharAxkKDU5bryEe7R2Simm69+g0jwcHepF1FHzHhG2+7inTR
AmnZNpQR00XhVuISUEJlqxoo6ZG9cl1zNmleda807xYV3qruHKiR0Xvb0GazSIY2ZXOQaNvUCBA2
PfGGBb3WFEpLSyJd7C+rt/TSRkfmx85rN/5FwW5jOiG8Sf5AgXB8WkvDMav9eZ9wWerhSqFHiHJi
rSy2sGeAIZO7x0zYpAhy0hb19jlQ3oAkg2nahAYGTzHJWGRkoCskqa+wL43izUs1c1uepaeMqwSo
J6RWUCMEaNqlVfv9SOmvGD+jR6QLAQ1N/CE3j0kX59BuYG5Xj0wzuuRgcdt2oX41c2VjcGW03VEJ
L/EAxVfdDR5DE4OOZviQtVXB2cFV6qn3ButWKcqglHFR6VDLuahkW3WpR/URQrhCG15uKv6kueV0
6NjlVQ9z4hx55C6Aaol72iRjK43ObI4+sNAsMFqxrH0m16s+wG6klq6VCt0NeU1SqrfgZQN1N2W4
gsS7DydRUNIIOXENnmQeRja3+BpCtDImApxrRWcmfmYRtwuDDMcOzVSLbZLWyAfc7mKdIT6VitSm
6xzALNUkkhpSrT47CsRsAKaSGqOL+XxqsarHeKHRoEGNzRWMJOgA6jj6jgz4wpfGWwxUsVSzWkSM
bladmgY90JtW9/coZ0Bce+Q/+KhUquyeKTIy5F7dOb60HPRqC8quScGvYk/XwnTcvLXf4rrZTkM3
HyXzN7WaexSqJH1goaQWF6uo17pmbINA4HWNms2V+lQ3E4wyPACCCax/zPQXcvi6caqD1ja/TfLm
q/O0Q02brKUynDlju6BoVEmU6fV96gCpGs+g+pDbv6SBCkXh3aMejKBVi3epkmQz6dJBwHZ1b11D
IHaVD00akqePLnpjr+eoZ1eKyr6RzJ0hV0ubm0RuGWvFB7tXZ9jRySVhWA1eO/TyDp597TTiqv0c
4+eUUjLWv7EFHdzhBhhPTSJvO7lbJOPOZEEp8tEOwwX/aE0Y6pZJ0bethmH570YMO2TDc7uDT6XW
HK3f/8pmqOTiO690guSHYh6pxkK0ZmWPb9KAHl/bxq23HzSO7ggnjiHDlj9AF1O16ypXvlFvaRJS
xC6Dx5wcPeYwkDi6mLsRqR3WHx1Bpuid/sElvEVNKl1t5FPJ0dYW0xxGznZJWW3kW1FlqJRBmR4s
lW5N7SEabB6JOE0qD1Yz+qpAGdYRAtqUmG4gmMaqAEaWAd4k0fAVqOrnFCWbVP5wfEIka3tNL7AM
jORH9Cux5bMOqq0pCiR5lN8LXQ2xmgWB8oKN1tLimiDJev6tVMNWzdkvoCl+DyLtMwOXuIHZY67m
fMWePgOsktroWnRIaENl1dkrr76OCBpHWTmhb4MIetIt5J1gj6pVPIrE2IuKx8Sgr1U8AB8H/0Ek
cpE3nhWzPHe6Qlut/bvt5e5Ltt4kEmMrrVvnnbPXU9j2CSRWvtMSjN/G9Kvtmd3o/lUN4blQmE34
d+s1VxnfXq53q8j6s7nZJKs6xb238K86HUxdx5cv/Td5VWn8UUsWHOWu/dI66ZmY8YARmYRrQ1TO
SsBVJ84YVRfBfVSQg/rSBBkwHJFylsalifp8SafszYqCodCAcSs7oe4VIFBOqih/JbVxzFXnKx1w
7bE8iBmyZCCjNNpN4GXlgpo29QVd4BKWKBd9e6nV0txqwJp85FmQUDiB8wJ2J8DnhNypyJGbcBnp
NC8RE8vpW7UeJWUcbe7C7utdaKrXqEf9bkpY6mCrq+uHquTd1R76Yb6paMrJsx/Key0zjgykXat/
GsOdRSaelfGU5ISZyPjet+PakatLHU5feVHNK5M2IUuo9oDXbDJCm2XlocAmeH3ECr7+LqM/PU5X
I0s1oy0OrI5Md6IvvWQljspAOUZwMQQolXCvKVm2ckx9nsTWxQjq37zWbxptuI0wSA3Vv0pnBj+F
67yU4aK3wbqqfLheg4RSBBlGHLPy1XhXp4wgNCtbGv17GkOIMpzpTVWn70yrA45keSdJajzLtQBB
OURgJXw0pI7Wx9ChgLErYlSypz/F8VyKTFgwIWnLBjHR6iLsSf6Iun3MNCdUg3sdKJtWyfHu8Ulw
R24imT+xHEVCJpWNKnbHCe9Urm3XGcOVqiX3KegfhpdHbptGN800b17g75V8PAZdjbSqgqqbKxHR
SZgR1NWHaUXlokgwUFPBBfUwXdR97xoBweG9Eb3y8DB1Fr7dnXwrFa2cN1YhfLG11HKLjoyirOf8
MGpm4RUeUMN56jD/AGnVwnrtS2S4MCfsWvD7OCi3ZR+Y82ooCK4Y7XWVfiiyXaxNCDo1gVdDgUk0
w7i5Vk3VFnm9D+qv+NLGa1GzFMHO8IObLBX7xp8gRgTcoGUyumOowRwg5KiJstZlvrCpHLNaFWF3
7jLNno2dc+kyktaSGvVAib6kHjJqN0Ccoct2vjLJN0dvPmpj3IVOc/U1u3cpok561uy9SJoWxMb6
mfSrStJ9eo/sjc2MjH9kzVZhNIZEX7qN8ZZfkf//d/5vTn/CLxXNNrE34v/gEuBkEdx4nV1q+PDB
HTx91a2SGsbWUDr1ZnkJAH7RHvNIDEk72vWq+R5SOi85gyoshcRxRmnr4Vqb72VjF0fMi/2Cskqr
DCpn4A+9MK9Ucfo8RW9nTiu/y1dTXZrECBnDbECZpeqfngqlt43ekQiFWLUl2UOCBxsAAdrrTCG4
ljS7fJAXfcFLpf2mZ+5oQD/JZeiQNt4OIY39MLp2khwMD0eL0XDjfhxnneHp86qAptY75xb6Xpli
MWyyKbL+GUQxljoeEskAGCmknMxk6eBr6r33cCrQyuyPg921NDp5p4TsVdOY5PEnbU4bm1fJd46F
mvDixj0txrs95MNCsZFUlCqGBCF9Z/7bV0CGcqCvbdM59DXWIYVX6/SoyEShLHJInyxCCfkZKhAy
LWwqF9tiwo25l5NNYXjnUZU3SkE9VAzlMdenGmvdACqqOddDetGcEaI4SLTurUhUxk863tO0K3Us
/3aJvHRSqsk25uQuqAzH8tVLwytxym9Jw7xrwmc6oy7Pa35+nX+YeX0IyzFHbpf/9E24zCeMKxxI
mxL6ZoMbNko4hCbGU56hLkzbPutl+pEk0ATrd8lRjlOEe+EAM6xgLt8Wzd6Rs3ugx/hx1gsH46yC
D9rCa03TjaTCl9dwazPh74aFw2CN0IHEWutxaCzMqDjXRbczTXMvDco8g8rRKK4e1rux44qpIhtv
xooJRvCu5vKvPH6MBfKOnrmz1K3LkI3rDdQfmqsP9Ey8gXnT59vUriEOSA8n83aJxWDew7IjQ1aV
qhtZK9y2zleV3V7yPgY5725WUcUb/I41vtqhon4z/uPoPJYbR9ol+kSIgEfVliQIWtHJbxCSWoL3
Hk8/B7O6cePv6ZZIoOozmSdHwtkGPmOL3a1dJl/tHL1lCndUF8IJC8rbbASPYTkG+qj5MnPuI8U+
+eVrPBsMHoOzby8tOiMIHo3iI3e+rTy+mgMEZT6VXmrf/szsfKR+VuVSfDpu06f3sunFSlcndpPp
UxNhtxHM2Xt5sZUxWA1196yxEoyS6R7ZIDm6s6htL/PVrdnjzLVTzKqRRqujmVceb6ck/HdKIObF
zIDiWzjb36ogNlDznPgzrlsKuZylgerjhDEq5aJArazC9sZzjlY3zDym2XueCrNh+mcatMVFfO+L
jNFiQJInPXG2IBMd5XtM9K01DM8K57K0hJsJXEO8jIEmf2x+a18tXjpZ7PuoUtdSYwAfqcCwpvza
DbzUwfTRpebP8vlwKz1liA+SeKAOq37aomMQnaGjFbNXBeWV3fUpzeHvaPk9nKD4haoH/5DRuxPd
VCxUTXZqDf9oy8qrI1hxpe9jQiPWt6UDDFKdMQafgCizkwpKtpHkSSblzQALmWfFIZnZXzjNLS7N
Px8Vmp7AK29S65apSH10KzIoq/yTaUzPFrRXjfkUgrTSV59FNCZemXzqtU/nlmooLQjkmRw0GJ1y
EU63F0lEEVrjTeO1zWqe8OW/jethLwztAvlxtIr3tqq/5wGDjYxZJbTheEx4NIXs4fiJ90bIXV3q
iCAi473xlecmQcjFGZPHoDJFcKmZcSRquSlD6fqVvAXF8GlI+eyYcCUCU1z1GTKNonHqxS+BPz8t
T7JZsx/UlJU/2sC+OSXSeJmwSYC2467PWm01juI36Uo0KqXFA8j5bLmdiC5m6TwVafASKpT83bR8
uDlqz7z4GFPnO63GQ8SXKzq+0HL4E/bREJj/U9V2czM7K6gPAyvEuEs3JsytZX7LkK7F+lZEgfcy
xEymi0fsLIcZ8znFbtcBn0ZRW/q6SqYPmaK6zZCUMxy8A5VhT7CsiuIP7rSDpoHgl/S6qJQKMq3n
c1TLS+cXYNdcoRe3oUX+Zw30KWX5iPr2xRl1wF+9cWgliQUkYEcKg0q/qsZ13xvMCBnG21BKnP6T
oI2+wjANPV/8OQb8Hab2jqTtR3XSaAxGlIptiKhJA1CNp8heHsCEpN2cEbTekE1lnjRKyT6SYPZS
+WIivaagdeecm0CZEX/ywqVq9cFX3q+LKHllXPLZGeq+NlHJa+ZWtxbxQH9JAoZOwXhUnP41mygU
OINsvTwxy7TQiql6dBEyeZuCHqUXSW+Och5brrjA7HdhHsB/mfRrwl0VxZo7+ZKwgwFeSa3BXkVE
r5smKR0JhJnqM7OqtyGqrvWE7idQKuCXIPC4qvJVaefe4AzbXPooI22XvheyEo1mnRb0M26QQEYp
0DBrvLNjyIU0/lUcoHn4U+nyYVXTl2w1RBvaM1nbSAUNLxPVYoRl+D8pI1CkzHkzJAPCPIl++0m9
6J1GriHIot719Yb3LaC/5uLmhEY73U/Fc8kCwe90XPTtRPTruG+QqYkcolxjWld0ijo7lrlLLgk8
6SShiyWjT2cPpnbsdokyYCl0TzSUvy3cwz46m5W9GXvFpygS92qcsUgn62TE2dLkJnM/+VvWLPxm
BCfwihthfc1hi9TRwm0Q0IIOfKkheqpBhp8D6KdygqhYOGwVIlbvpPuItntljpazH34kAQs2Gehf
ZmOiicQiV4VPOuvKVZ7pOqR81zGmzuvR/yWsSPtpvgYBivL/f3C1fJJFxZgOXSGpS3GG8XgiWdu2
d736i+5kSlhoKjrKjArzi9ZEhHlQdUW8X31VbZRCe6sbcZob1VMyZJq1udGixmuNxFPKmLwQa9xN
tr4udf29b5yHNdc0XxZVJG1bkL8bioZglI1eMxteK/W9Ie9DyEZf3wRj9LBjefN9dKQtP8AAz0Am
cMxT0Fim/pe3HwOoA3Y7uxhQFBcSBfWwr8P4z5qzj0g1IbjjW7f+zYq2zYzpW9biXgzdD13AWsPR
kQa8RqHNcKkSj1HrrlOCwtnPut+CrzBTUs+Q+r8gZldSYAFFpPhTyPE1lFAeS3+XxkxxF2vnTOWd
RCk0lf5QTeom1WwaVW0vq9CtO2aVdD6IrOLvWYWJ2ZzS2jkUug3+Y/5hq/HiV5QRaYPcTw0RXyHo
bmu8GESH0tut9YTlVVaKv7EFAsPjRyO9oV089Z31IRNeCd/AfH60dcqdAjwEheesUhfTVZOjrLtK
skyP/WI3opXrlllK/Ah8pittxJNjMoGjDW0/hHHuw3Sj29Y6s4kOInOMux7SSMUJGDF7mCl0Fm2o
+O3ooWNCNzQ2jF34NCjFXhY+nDiUaFr/gZ4HNU0nWG0pB/8WxHzZAlOiXvBLsT8vYTEayzg3WLeQ
HaHsLX+hwxiu42A0UjhDaPPbviL44gsdU5D/Y7vlxS1TXf6HooDOqudMiBmlZL+VCNZJRRYMnLQY
MTrFrK/BpgWDq9xibd5ocbOZ+Z7YDsKrJUce+YHhmBBkyeqetfVcv5vxrux078ibBZsgwoQP3zDG
28dQVZsSpmedO3TxXup/QOEN9rBd+8I/GAz8eX4VyYEtBljZWnunKnmyg+YY5MvN0QF3Qj9JlTBl
FOzvpYojvvhpxFui1WvkbJcJsaqCibJmjx6jxmzYtyrZRyoucrzSuq8S/kNKVOaK5ip4MxjvKwDt
Y31ZlY/bLItWRcVG5GQHjAz57Zvmb465HX+D+ruVWAYwbTatTtIaJgBS1jX+GHepXfzWIT5JRIYR
JWLFnewzf1s+dh2NFvOcDdftwFguWvKS+YuWb6WjNs/Rwhc9ujh8SwX/fMXlU2L+VNAQzrNyZnQe
zOfBeg8Fe5eclQIwiA7Kdqm3rogHFtnq2kj0/fLNUDTg5glNvFPtb8CPmWBDzrNmU2oNQ0hM3rR8
U9Y8KAT9hCJT1t0jzMbdEBHJxcXCxFh0hhs/G4F0QT0zcZBNc0mteVs0xHQsT24cgYdBvcNOwrdY
Tkxzvote+WY2YzmBBOxGIBWYj5Y3turqh76sK6zM5wu0KUTbAWYuZsWOeCgbQVmpsD3tk7eWFg1g
RoHvlfylPDfwOOqEpetZ/sgatj5AvGT4wkB4r5iOV/GHCkd5rqv4PGr8su2rEXWHYAZCV/rvZa4e
LQwcjgn0w5hwc9IZOQ76qrJVX+vwngbpgc36kw/y3Za95wfDZyWSncIXazfye7T6u6V1XjxTxyVZ
72rNRw7TqQ3rvUnHUBfmHyNNL8s9fwgO1KNBxSxOUU3euER7y3Vr31nqI1i6sjF4CJrEAfTG5DCI
4eWvwnlbJdRvxchcE/0U0pNbjTWAvCaO1mEUb1qyaOO6L33J+wPeaWrFq6kkw2o50jVW0q1O9BRZ
4ao3S/PU5jq+wVmFl4MXu6NQgnJVxtexJtvO0PEv+jgeDHlIk+SoFwTUOAwRZJb+kMeA1JlzfMrP
Uc9TnWHOX8Kc8ucht+/LXzIbfI45hTZMnYGfZ7nyVMp2aRDGlndsERiakDKL+zyBeTqp4VNStQd7
nCnUQKMoqrEuwUJZevrtd9EuZTZQFDmhQ6rcdw1Kk7BE54SToEZU6vhR9P+vMvGJLZIF075WY3no
yIAqzSbY9e8yZCm9fFJUOz9VXj8GHys2P8Fk4q7P4w/4a6HDJspHHBPArMs0/MqB+mic+dGWNzHD
cZczfJyGoyVRsq3opyNHrb9oDRlO7katfzF1Tii+hqKLjkZVbUuBWjqsFeQ4XI9Kp53mtLhkurX1
wSpmjCiEbPBx1IjQrcoFBlY4re4tc9JS7a8Kn4CwG9RSA11eNHhNyH3omGzoYJQ681PVDnxFFvw3
KtvMKZ7SLH1AudXr+LupIlfDXuhH9XsL1ltr4YVnhv+kMFKfQ2J6EydRvcK01lSRtcgJLS9pGq24
fh1Z6ZWBNxbznhEaKXpz9cFY5qw1nEKDftHoWJaSPnfYl/GUh6X6wYmvEqthIKHJ53nVWMZbpRW3
iSGCzD+CkZQkH6x51H2Fvn4tRmxeKQstX2QnjGJN8hoUxzglCTdKn/SQITfWUKa0z2iQXkvj1xm6
gzH02jpMkHIzVU6z6alAaqxznjQdE69AtM8Z/5qv42PNeGaqDl6f7CDdxoAbW+s3mrMT2ybmW5nl
OT3dfzpp6/dYZm9DA91Ua51LH/o4pR51m37oYQiQU+N87V9qfKvD1L50XU+PREz88j4s3hQJ7opk
nyQtj07WfEUD7ApVfW4GbIwacz1BG1QFVY9Svt/wBaeyfrZ6Kr8uEwDJ6PdNHUZUWF/tmJekndV8
nTE+cGA/Kqz/150RAN7RemZ16CnLhC9u6nkMwqE6p3Tfc0QfM1huxDDf7suvOl+2QD0jwiIqXxbQ
DpJ4xgTmOWL1Ps/WbgD9LNuOBeSMO6e30+8pDa9x6IA3QYDPmar+LjoM85AqPbrCgHumCVi50OfV
JgstPZ1edaTzrfMS6gUhOwnIQJCkei9/rAR5YTOXb3LiYK/mvV5ycWSW/pGnLU7ymYmmr0ywhSgJ
4F6K9qJy0xRxyBoTfwDTyUALDuWiFW9B0cXGTeYYEXNwLF12URX/qVXhiOFOgiIZckdnAzzAKD34
dXZM+9JeCeIDxzp3E4dXO0M8RBOQrgUBbp3KKsyMWIm/y569xxzhIh9zbE41unOZDvuk6fex8U8v
Z+bDM7Zmq8c4pLXukAiupUBnYmQ35wYtveDYj8acSgKYYGrRoHVCfBQlYjFeI7ZCu1qhUJiSssfj
K/9SCaa/LfnWLJKaJvhQI9xa7plEgOtq1V0l5JdsrJ2F2JGpIWni8oUdLCSlybjy2P8NVbkkxHA1
RhW0H0PDn2aPfAeY0vLskk7I5CQOQyEJg9LuSw2Z52LXGgJhkO5ZlklpZcIA8Z2ntkYkmIjsoRqD
uWwT/5IABYGDhZFCLEoj9FLJS7/tG79Av7+MBetd25bEejOSWE0SZRu8VKv6lKgvbbaIkxK8F1p4
7rvqo1dfY7031o4t/5x5xBWEykSMrghB0oXhxLbCvNaK52v+uTYqgMdU0OXyZSY3zHlB0TzR2vEE
gP70O6xVTfGd+p+duSRf9PorYrp7XTr8m8WSMtZ8hHp1i6PcA/xilN17qC1uMkGhqaF/zVVmGi1v
a841F0lkrQW4Jm6nMRX32sZLKIznoJ88QrZla54nu/8bdQbXM9Cw5UjX+lvNpZylAYQw1euoqkdH
kt4bIF1DQ+B0m4jW3XfiV30Cu6PTDndhc5QleOi52U+qO5I/EfIshXn3Z6YNCWi4KDLzEHBPtbiC
C3qoZAzPZqJxmFBl29G/nmZmRifbdPY+pJp26vheMV9j4kTMmJZvJLVkvO91/5qH4y41Z3ZZ8q9l
l9Wi+NWoNm21wz3BlCOsqg9TiTdJzQjcqSj4s+RsNogQ1aougMibF6YqvB1KAzyZGdRcTuvest5E
a/6bEFtMBkhIC+EAdzaWkB137a1A+mIEYLQc8ZQp+iaf8pdGavdOzD9Fo7zYsEXxYDRG+hn587nK
eX5BSit0+4kg7bYUm+WzWP5vr0wnUfRI90i/db6GDEYPr2yGR9BJ7UcI9sJ3/F9rsiH+p9dlXYo6
6rVP4Ngp0dbOf7jN3CxsN0qOlfInLuqDbwCpZ8qat8FjnN9D0L7dSMYNzqIA8lqVPycIDW2ftaCR
QStqBnfkyi3RVSpt4DHsBq1SkYeEchBBbt6ll562daphMESGZ8fWu6Y1TLTSzdADyhR+fXSAsfRT
vo64ALQm+A4oXHNCxRv7Q9cd2H7lMamA3CXvsQLIJnA8zexddqoslcadaZuki8JGiUKGsWJXKM0x
m+q/jHczEmIz5YabKcl5SuwbOuG7Yc1eipNPQTMuqIZGrN8N7W3Zq4xQR0JqhMk1YsPmVLtr1UuW
hNkl55XO62yLfhOikaM8Tc7DDlN6vkzgMcB7nfs7vI62NJeQHsY97PO32qQ92y+mTH5FgsI/521T
VZIG+QX5NNUZ9bxw8sfQUsd1uJ+1t6Q0XsY0QVKtadepRzijX1hu7DVhnhzTmJEgja5pFudQOaQF
S3/T1NHJcmKrXJgInt0SUWKkviSp/94LRKhJQrwwyIEkK7esYlaVoTyxrt5qKs5MP/+SY/E8KoQI
zf4zUuh972OUTMK3JhOkkpUfCJmvQmBowVWFUdJpnaNpQJPB1ux35aE32P12VnepegKofdjcfb8w
RtDlFg4ZeCisFLKquJti/PSd1v20BHZB1G4qRmIa83xg3Ty6v+XQPZKk3IY2ys8IPLjq191GsHpJ
QjKRJOZJOuAhwU6gz9dxtF22bwFqR2djZSwvHfXsD/1j4FdrZbfVy+KfnxmuylCVG0nAio9GHYwI
nMiK7XXB7by88VVpfoeIQxKIGKoZPYbK/LYq9Gz+sKSUTiOdYk1z6TTMupQmenMErDAKqpHXquVK
CigyMVOeC05MNWvOGm7LcW7XiMaC3CvQDdbRKeUgl1V8NwN5s8PyVyvNlS6L6wKnm9vPwKZgGSa6
ftLLEgW3qgyYtvdp47HMfVPHEUcCdh/E72Rf8hYclKaT6MTFkf9nLavFk93Il7KgrKJb9aOEiQyC
noDih8WEv50MwxN1uR0r32tTfa+LcV80MAtp9qy23U95gDI6L9h466uZqnSW+q5T/G2gKQdHkPJs
xFzqRE7/+c6wmSUvF3+tNgLbHGwWPzYNQV9a+0k+xK1IH0tVzr0DtyvW97lpXGpHJ9CDoYph/gSD
RPpUcRq1p1Emp3rCMY3wNqv/FE6WmfG80wn0g+PewVCz6M0KfzepX//OURHeDWOiOGmCvwZuXIVB
psVprtx96lvWq7iQkuRaztZf6teHGiMgI2W24AO1Wkhga4XBjnd/VIkYFCVJF3F7NjV5nYZXw2nu
BQuDAk92Iweu/gyGUUS9kY8j1oTO8JbJbO98RrV4qjl3ZWrsNMSaaxx2keOsx8oAEBl/TTn6Iw7Z
Ho160SQwdVXp1Tr0nG52EaG6M6M15GLMSZfpYqoVz04CN99xrjxpJ5TPp7lKl6LhODqjZ3J4ZSG8
bKGdxwGBV92UXD5/AeMC4MrLKW2jIG+ZvfpJvm5p7ROFGnimbKAoUMJ/eMo6pBykFWicD3Daw8q6
A2/CfdZl2N8YeidUGpHM9gyr0dXzREXoKJxXUSLRS8m36J+b2Nya7Hqls0/MGTSm/6zoxpdZY7xR
io2fNlsTEpedh+s8D95V7cUI4ldTdj9aAKzL+WebOdQJe643s/Bfg4YQKk3mXmUIGhC2HamF7z1X
GdYyV9sXJQOQLj4OKcORyD5y9q4nWpRtX8zNxsJf3EU5xAtRHArB31DkkEdVFVEqY6uqnTmoHJ2+
MdzgwPdnXpRAOTYa821bYLxrhn9dPUuS/9S3qc7+QpscsVl5b6Oc0fic8ZyRhNTU48ZA08OZFCk4
K+2vJvggPzAKFwLwSmj2e0UutqWCmuqsFshyiLrHKPdOGL+SZOO3GHFbm9EUw5J6IB8vwVhSjCbK
CRYl0RydB7V5+GYcbHqIKYIonxKfn6PNzGUjm4fDAsHs4DOKWoBAVgcLsGCUbPjKg9Wuazfwhx3y
xpqa8dE4LpaDL1to1yDRVkrQf85+si6jeo1Paupskhbs2yARXQluSAXr7SavpDvhA8375FkxlA+u
SndOhmyDhIUlrd3essTWcbUeHKe+FSG4tAiioG18aVyeozSHlR9dRqwoy75vGyZwahrhWRob8EIl
LgsZtBIOrO174AFpBjCzaGEaGCuzzj+rwL9Kw8FL/U0Xx10VXJcKsWzFd91/lFYHBp7MmMxE5rRo
66AQ4C4tyJsDBJ2369Ef2WgTMvSjJ5AsC3QE/ZYXANIkXZH0ib+RIdybiGrcaC+Wtk2sz4lGtwEm
QY+/aosviUnFlPhXJOA0nArfvHNMwSexNScWYEW7rgsWtuZbj6OVL6iQz1Uz4lB+mqxgy8yE/8gu
WjcFxpWbb3xqTQhHjmF62e/geA8OaPgeVv9Ri6/2eGLAuRIDt5D6zeaZICs/m7cN4ufMObTRrsNd
OHBtmXgWzBXORXNhE107YxeNXAssuZSfSfsqoQ6woOVeV+9pwrQIjRbmPesc+SSTvIXBjip54tiF
EILElf6PU8qBwDXQY/kflLZEOakYmXmlx2c+smGB8ey03yJwh0ebUK6tWbcpHwtyW94cVBTi2Fwy
ujpxsrkTbbTLX3nviggr4oeWfznE4znP8YsS7vLkyFy+JXcFWfoGPJL/CW0XtKoFW5ah/bDFtQJs
jAAME+sKpqNk27310MdA8/DgEnATEjK8Ld9Vy5tTevKVGjNyclxH/UXtpHdXfUGx4Vn4p/X8S8W9
YCAjcmAXG+taOie+K5VfPvTvwCxo4YLaU+yrMnqjxkYEsB1cl+GDGkD+Q2KhU4ypzqGxznDRrWZi
dnEy5pIIq2xtAZBnvnTTHRjNa4NEgRgbwip+bltcWpz8ipu2B/AcDuZ1poXhqSCBQ9n0L/Gwr7JT
nQQuT0gJYH6gof3tgAGJd3o4zhflOYLkz8mDGNR6cOR2EwmQTzAcwrTbalSI3xCUGhWbE94RlJ6M
qg6pda1/nfgoCJitTqOJ/BFP6hdda2o84o4HH2j5rn4p9F3u88+70IoUUGDbEBAj1BKSrGPQdKj6
oPCXaFV6t10GgoJ0lcfB4M9DDZQf0GZFdBv41JFPf2eP4iJ/FXxtL36Gdmk7ffOgBYKe0NW7VxQf
UEFJM+jMXUY6TcrE92hB4pm2iAPyW/eGUBhhcfLePZvlZaFMlP/4OrP6kQqX3fnyl5F42d3s5KyW
HtRdLE91fSImA0o//w5TKl2nUHhr5ns4XKrxteuuRnexE/SFoMsVJHDYxW+j9ZbpbA+KUx0eJr5l
Vi4mkt8tcpfmG7NbbFWrOfwtplc8pap+F9+Z/uIkGP7dSPyk9sZ+Iul5ukGqmvJ9P555ALrqkF2m
77Y7O1hITHRjlAmUXqvqymQWAwoXUAD+GjDgP1zAlI0MBaZmy7k6QNVoSD1Ya85O3HotQEPGwoth
HUBA0Cy+Q+4Ew+SXBBYvkgz/iHYbf3rsrBsFfsiaN49ZT9ge4NbY/lUpbjDNBwy62EGc7B4IvFdP
IbELEWNvc5/md16DucJvwJuuWhefU24sXzT7qo+/NcvrgcuSGheTi7pKEMdC7j47wqV46ZjxHstP
pIjsJjyeVrSEDEU6fCpf+uSqn/HAtvWISsTKt2xQ8n/zHtQTOWt4I/JNjwmQXCS0OrPhQgci6sHy
7wZmswPHFvYGLTni2i2jp02YoJTY5zEbM52P8k3LTkjqrOIF7qW/Actlji75DbGlb7F58aA0bAql
zl2H6pZhWLyZFPrH24j1O6Zj27F25SMnsYSLkug8nu828ip64/oMWAKldBx6Fcu9lonDEj6G4M68
ld1ejp5asELwwgEbOyO+GzicPnHJYQHB/y/btdeWB/G7b3iWAQ7m60pssLEqD2JaYABSscivZe58
Zx4CUAFhXvrE9N8vD+zEOC34wRLnnBW7gkcEbHJFpOzPVBMGwQga8XD2D73/eijXKUC7KZl3ECpJ
fQRgoCOYbX/V8ML/DivHh5hCKnvrqQzKKU1nfi7gb3ONfg5sF29/smKG3d4s4FnVmZzx4m2wPO6n
iNk132uEz8HFB4YSY4mzr5YOB6EIburpbqIa6bzilcQc8zpJkp42EluRTY8cS2h9ZflSxFjM3zTE
EoegfQSEeIPNQ09GGEXxq6EBhuXEbTxe+doFcPjNcIxh62iuNKGNHOdfMHhReeAiIiSTkSSZmeD/
bPOihD8+h3kJfEFXXfaFsNj4FrFBYlPGMmAhVcWrviKKcuw3uGHI1fSU/ZwsxEkIWJDwIXCjGrG9
8Hn2D7FyqIg5rdBu/DXTnV+Fjz7iTxnGBiHlnMK5+kePOT5j/cQdNXzpxF+kh9Y8pS21fw/kl5S+
7XDvLRe88kKwlNobuSPYHZuJIuZAPVu98s1yW+CAxnJbY4Jsthh7rNdgeGE8gPQABcw4HPIcCyUu
JDLDNuGeYRI4RwP5rcEpwJcZgkMWLboegg3VF+JceFKcj8cfgVwN7CKuli2HHftAPsRuawT31N6x
+iS1IyoOjKPbakXP+2S+qxQw+gvaNG+09uW/iHeWvSl572ytHD64FXQiCBgivIDcc8KWGB9vvoCe
ty4MHnttg8iFb44rBhEsSqMZT37fEQbTMbxZUsBIwubGmcodbxc8dXGbQ1eCN/HdAlKqO+VPKva4
TYwbZk8gBn82I3FvyTfbgLoi3O0QR7sAKy4FsDtv5XscuWipyfz6Ie2GaVlL8Ag0vmQzvXGEJPJK
KPk8P7EgjFxCINQv2wsGhMSeCVXcWm7iJuC3Y/j0mOubTXg4iS075Z9Yc3NDVJN7jmLbQ4SkopC9
LaSsiWU7KgJkwfz8pIi1ZLf1y0PGXHVm4xd4HKJcOUvMlvNpam5zbHa84+TLaV79ocBH6df6Iabk
D498WrxyGZQrtw128mSmXmcfmNfBdcwF6j7W57ySQGVfUG2XZ47smrnmRtJFAudaiTsxPhqPBcBD
asUIvRH+Pq5ycgJBVQKGhFSvHjBtE9lAxAwmlg3MbOPEbig9Mc3RWeLc0TaQEy23WbAn28s1UL0+
JizupxunUXbKLg9OBwPBkrpbJvgb46cFWLn1/7R2V9FNAcJOoIbtN4gDbTovIo+eSqiG/yISohhU
ULXqbpYele+cTHv9zB9lhh6rb6K7889VN8W0V6x4+GrC8gZGAuZeAbGaTIRlUue3gloOVjNL+RR7
moYfwYq+J9WrkkfPR678BAr/jHUgg5xpNNuQ1n5xxG+MOg9Zj/2pILkmPYr7oLlYsRu82Z+hehWE
n/0FrxZarvLRL0xxiJ5XnZeHaT8+sn3mb6iHw2fG1ihrgHWAdIZSKP9B6lSfnBWMVuZVLSYt8nI9
LXSZnDCQ8cmN36BuQgZQxDfWHcW31I6m/xFbYLK2XQ0NF8HfZXxqzyDvoH1x/pg7+m4kTOZxJBsr
fTKBIYGRPOny+h7iMdPJzpYH50FQXd2vg2AVN3z20LwjGHOsR88+p41yN0HtuobAloKZisDwJyZx
A2Kt7oSQfwb5yYR9emTTPr4atLXtKWHAJJXzpO4T22IOWiHw+msZQoqGeVW1D6x3pWV5o3eLZvU5
tb5bMRxT/R/P/0AHULVfoU4bym63wQ4D+ogxfOJN0XPVPo3y1Y6JizFBKezGHgO0jooY9Si9T8PJ
bX3gNNEprslPl5vwJe7PuHtsYk7AMDPZryBZqdxCJb1rh5JlO3+muyb71MMNplP1iMM4+yFz40ok
BhZEF9Ab64bScz58Zws/rphABZwomfjhso3SsfzY+2Kt/XSHeBm34g7fJ+Dfl7w966ofh0eSviDE
YFu3VDVkW+788R6yUTeCHwsN1PkP8ZPtP/tPTuRRrNM+McdBN8EB/8d5Wm4m7IWkvIc/DBoLTBzD
fg73vOOINUd4CObR11ySirqdPmGBZSZEumJObb7x8RJ5FJiKw233ViaM7BjjLhsUJke1q+5AoTLM
0j2bSdxtBEnU4c7Yob/Pjd9Y/8W4WMKpBqw3Htrh7PPsEouE5rna43MUaKEsbyj2Jf0PbXtxj4tT
EpyiR9tuuiN/VPCTyF/C6JQTlYKS34tH9NNrkGHeNIjPPvXoDURB5vbeCyBD5woQYGc2Xh0Qf0D9
Bv0GDfsqyH5bCewJtSPBpLlOJJX1HB7S3/I3PmBO1x6qZ3F56+gj5XdBdZUAwhw+M3Bn3YYDymme
5+1r1pwgcPbXjCddAhftz8Wv9VYZW5Tusbjxy41e+WYLt//uJzRPa/2ZdaXlas2xuJGuspglTqn/
HCSb/ojxJBi9pDwJBzvAt2Twj6SHFTDRLFCoTE+mZ11/ZB4byHw+RZy4pHPKY3Qm+c3fs4yjUKfs
sNcVH41leysn2irVG8bZprgjDUIhTXBPxrIA4rP0uvtwLqCsDtq2o/BP3Br2IcAZTMWG658kZCYL
UQ6OSMIuePxNyst5ZE9+B7b3PVLmnbQda/RVYG2o0Camqo7bxrdMeyDhTzcRo84eXNh7RNYKcSfd
RpLyGZQH+mKoei+Ol77W1rEuH90CrkJszKVLe66Mr2USMn2+aMeRznCmu62IpB8+zPJe9vUqw9rX
Mi4IMChq3QpqQP0rKpI6e/P0mffocfxsU9F5KXBGe15JYKcq8TRxAHHxKtlutvFijdr35aWnKx9V
C5b9wB4DeTFJSrIbD6NxCqOcBNPskKA0V2ZUVxS1SoLxiEYf/hmFK/V1va+hFWr6CRpcBlGREbt8
6NNFRwaPCKQYWEWgudqXy22sbEcTi/oJpMyqldRC7DXtFM8gdJ4JAAEp6VI5GdHJtjH24y6ufFT6
XkO/RK9CmYf2Jd3WzZ7KykLXXLEnXtwI8ckSX7wBIl5C+FjDhekWnFcaQu3nRhl/svZL9Domvacq
IOxcsVYTEiXBIlIIMJSUZBW3LFC+YIZvBYECxCtQgZV0LvRXJMsgiBjrlUOaxECSIpu0lQ4tkWXy
mqUvuGvSINVP+7OvztwAgd97BXwoSd0xqOYKzbfJpqWX0LQnAyGPXewidigx2pRcoYr4j6TzWm5U
zdrwFVFFFHAqgnKWLMknlNuBnDNXPw97qqb2/KG3W0bwsdYbhReTvhFtB++bxI6z51ORaGZAZZhz
psrypS9eZTLTnKaeGdgyQNge5ip+ZkBQENOkgRpEie7iGpiEQyw803qnibvYhz7BPhJnZDMfgbkY
+MCGlD7cLBD6VcCrUrYvmdwNsJgJv3xEKbRl4l3MsVcK/baDORJ3GYqVJ1Zp815n67mGL/siZ1dH
r5CezWDNH8WBChR7pkWQMBpaVKmpaiUnQq5rS1/a6Iwbo7Lgqdl7G+WG/4VMIfpxqx3htyDVCWMQ
SnULFDH/CP+a0jbkjZoTDnTMqaxTbc7xfLGdqM5haoVC3rZbVVmFMke+8GcE77CZT0hGIsLx+2Px
CB6UnnijE5016oD9p/pRp6RO78piZd7BQwLeuv1anPalcYiZWAt659ah8qj8TbcCXhcwm31kF9oM
SgBT2W1FrKVoYrHauilAOWdPs2++9Xeiu91B0/fVb1UgukD0adUfPGh9tiXFoPA2ASUvi3u5C4iY
jom1cnE5EnHZw5L++X/c4NOjMs4UhTLK1ZruTDAjwIhsxfqesN3yZkqH6tpv/Nc0GymdDt88CVwX
asp6dEF3wlPnkZ0wjuFIxHuiPA3jTlhS+RRg/oo9ckLC3M3gmgcHWTyU1YfirzDYG/K9NohqczWg
HMAx5Yb8h1cTG2nPcTERBbyEA2OFShiE422iP6jlqDkODMYjcPa1pxCPgENlFaVfurDh5TK9BfKs
QAx89lBhN90Mcs/NZTg6JMB7v7RnK3S7S5bAQkc9B2Kbdzh+m+2haU7MGQpVvQAg8YcM4EBL3XxB
5jq2KWUg/mZKYDvMUQB06rnR970A686oKb/ADAEW03BjosKax/dxN1eNsSSon4i/62c/A34Url5K
2AvlUM+pvvm/HnfVsNhnL2FNKn+zpnEYgBHegSGEGiTGSbn5qsW7FHyQ7puTSUfMLrktrcsWQ9uO
Hz/1U6FeI6QMSkHUoS3RjdaHOPl/SMIyDcesHohP6OelOhSl5GBxSxffoP78HwBECmTagp28eL3m
X2l5HAxi1z416ap4bLTriE2wU2i5rpu9fsrKy2ygF9BZqwjzve6zYdwPeYxr6csLea4ASHqrFjGb
44q8k+OuRTt1vCq4FLUQeibFD6wB8GmILsjIFmE86vA06gY7DMq4mGom9RymC6vTA4dA4tkhUYBN
k1ckiTUpfqh9maR7iRIVFFrls5md8gA2OgV+8rRtICCS+N/MRzBO2iJ/hqxguiFlogIX21Rs7Lrs
nJnMCKfrBSN8VMbrAtS+rvRDxhXFz7SS24F2Gn3Zl6tYO4zwz7GP8qBLrdjUrYwvgqIOBJq834jH
ukIJ+OoJrTG3TuQCcAJymZJrkI/U/zSoTWeEabrmAO85Z0xbBVaFc8TUyNRZo9Vmc0U4PRBRodyE
9g32z98qz9qKbLASohkWNRymFaXrxVpBg+eDXvGyJoeIaBhc5mvUDTNXZhDKbXFFpYGnAJEOPv48
WLGqj/JXG95HgywYq53WYgE9RL9KvefBiIsbEzA4tWbyBhLepnBlaoUWYN1nu4WrldmxOIPLalgm
oHlphJiXrxOOTn6UMhlPGy39blTy9fcL/V1lX4SdISqxiGcujI9OpsJDF/hagBWHTVU82hwUTWeV
WBFMjbuXd94V3IhgTbgHYu0CjF6h+C/vBofqUPxDy5wyRNrE0gOoZw00RuZRtv4BfMYoK1KKQ4y/
j2yIzgtsYeBq8YkPqP/UOU0iccCKZ/XjZuKLtPmYuBqgA/zsArQk8M0MyGSX1fgCE6BDYSxW07t/
VrENhk//mQZs6tHzskJFFDQnnJNQ26Z/63pnDiMDeCMQDpyHNFvye/gHNMOVrZDiV1E/Vu2h6C6B
ekQmT4UtCx7eGq07NIcSiIhDaCZQ0chxcBIBAX0PXmTFJGQs1nLilKjsLvQfgHWPMlAFYhfJEsPT
orp102tOzcTmdQDP5RckqCgC5QwDux3J/icFQdHOJlltGJi5DYra1YlPgrVb+jde4kW5aYinWOwX
zZFzE54o1Ld+/ipERDMu6uUOnDsk6NKlqiP2DzRVkLj+F5QHwAPtpzo00x2TdD2CDNjjmlSx39kH
4195XumlAEzF58arMB3XibzLqIpQXiq/W4p5Fk9K522xC2BkbnTaehyle4aCxRHa9GtVp7cUdmCa
dJ4WKHzKTHlECL1QEt8mXo02NTulaWB+qvLQ1YoHxFVG+OXVD126Y2VqVOe8HVNnaww8F7hWE66N
QjhVkDlziF5ZbINMc6F1DLogjVbmQWZ+VG+p+og+BfKDPcqlxS1NKJ01scWX7gBFRuQM7pUZNPqb
QEJxdbKlhptK2U8nqC7hnFSfQJGLZl2rX8rETaXu+F88n0GMtgCdh/6OJb8QH4xxEm5WCrNkOP/r
WFx6+O/UUYXHeEN5U7qNj5iaVwEH29zvlNPpcYjrq0j6KazCZvodS2K4ryK6yHKZ/RbhDjHjxL56
SMKtAblOOAQNtfOtXb9rRFYXRKmN9Dm030Tt7jP9XvsrmW7K/rowlyXKZ0BBl6hYkUwT9FpLhUsl
HVLkuSYX6pUrTjbe2UJlzr9mrkMwLorvEP2biWfEcmn6zMsPPT8VYKb4cq8JiD49GsQG18cFxdnc
FjwfwpYvbiRW9oqQLX0y9AHk17Sw+Y4g7+vhAXpzSZKTqm67eN9Ej+FGqoPY3Q0k7AaVKdGp0w+l
uNXHXf6lSSgH5sZhkh1wljb7YHacyL8tVSuqIwoQZmuvIEfp2mqub1rKq8zPhbrPqs0IPkvxrL8y
Y7doVwx7WAiYFEjXJYF6THc8e7iWRVt/izRHf6FhxrNDGy1xqsv6g59HUSsITkLOC4sE0S0wEIuG
1HiEJ4TzEKHqY7+j7ZOTrwUxrWPWmZshEYVLbP+cH9cYw7ol4y+WH7UWWoq/rYS/seTHEoswXVum
Ux9W1yunNS9Z6KeaSXNQjhr3fcjPidLq4KnSiodrbM7E4PAcJyTYmVTPUByTwxIPS5lvKhlfQ295
1HkY6DTaX+iZpltLHPeSSkMLdFSIwpGW4dmRFZD6KBizIoO44O4PwlqG7OppP+h/Mb4+BdAXD05k
AvX0o5M/7pODoj4D9ZmBF2Rl65Tzqqgo0Mq0gfz3qmi8yGlSkGsAOvgzA3mEb4ca1Zca6psIZQMm
S8LDBpQoCLdUxnog2SYUN3XM0hOFiCgumQ+f65PJD9tM9iH3kQjYz/INrad8+dN+NN9VQQSbZnsU
GMoPNTxJ+BOuQldY/vCjURPQp7Cil5gneATOA8JOza3m5yspF4A3b0P9CU+VDSY3zpVxvOcj6sWj
58/zPlvmtJdy4AX5tBSTix5RY8/i3fS9s4YSlAhiA80iCFLxc4Br0tyVJaeoIRiuThmmEtshq0lj
dG6IlLohQlU8dn9idhrSVc4ZoaCh2Yv6T/E1MT8hLW8uNUUmAetp/p7gCGmKkGzhM0IE7tXbmCaQ
Xx+lefYidCdwR9GdkL1jovsg4an4mjlCrE3+RqRNXDuA+geMZJjy8ZQuW4GhlS2BzyerVt/QGjr8
MbMD0BN8FN2pdPL/qAIBiqI0vKRoXPjQwp8MDItzr1B2/uDGHcHJh2qxK+08O3Wa25YnD++ldyrr
V1yS5IvyRyROwq2B9LPsFgerQK+dqf6W+EbbMyvbvDjPkIvgVAD/DR+XV3ns0p+X/8Yx8tBTchaq
NZehZsX4AKqhsdeQL03iamFhNdrfgqsRk9LfGGiT3GA4puIaGyxsKR66liAankAXKkaODxBbVPrA
Kg189T4ivCRDmPApRQ+FgyRoXm1mN9OHLh5LDAuALny8TzQZ2Y+C6HEhX8rMlmLOIGv8aaghI6QI
sj3z31qW8i/+E0cSlTldOflVityVVU8jg0CLiMZ5hWUn1AkJDqyY3z8/od+jAYTLW796JdmNsKPk
VYOievA40l/I/dECEehhC1yAor4T1z2HdAizpp7rZFrxHm4ihyr3PiqtlDGNQUEPjwY7Pb74AcCR
6cAoVgwiCrJY6jmy7AtWVB5QKOvLQCECuu5xNaJBG696/sh44iPmjeYUHEJTWAren8rbPBb/cX5R
YbDjoSgnNh+YEIrvMdYiOqNxjh7BCBG40dPK9q9AH9nlDz7ZFB7nmdtjqyuR9K3R3VHZQfoXYz/Z
IbzbLgL/NahnluFjIfxKOoL46EPC9MAJx3DMitwzxys8b71ADozInXcgaQe+V7EMiVAlJkph3QO8
F7RAMQuR+YjwDzCFsbFZRr+j8hUuCK9VmWGyA0yIAZAW0Fm2QXGj5FcgVYH0aHU1KGeKcAg6nLbR
b0LOFKs+KnLZDs50dfXAU+YBzIFA9wH6InYkgpb8TfxKEW2gm7Xz8lB/L7T9Eyuuhk0wu3Solhg5
0v4XHMn/p4V28VL/CEucXNRyi08WSwNRB2Cdb7ekRY+upH8gl/BIJJz5L9K5TsmWXKv9XHFPxIlN
ko+ClAglOWcjRJN25/Oaq6KEg0EOPWf1wQzqjz5hOTu2EChz1N8CQKxExQbGxZXhx1GL1G9h1w8l
LTqvDibCPBJjc5iJzUF2o0fPnQUsu23gbknQTNcqowqTxeLQnAwkQ9AvBzrF97G27IpN12xIdBD0
tWae5rScO9ay6G1QUVm647Tx/wqO7ONsy9wszGNdWrRNUbdTvpXX5JKC1/uHRkLmfOQuouIubfcB
KOevyoxH9oj6bFWCn33CBJdDaHfdCks0j7X40X6GW5+Pe2NV67BJt9SOU1vV7Nkllw1RbZN38POj
8WnQr07vCqrgBZbxDIy/eWAqYNUXsrvpQY8KnlMmzTEHtRrAUEOEo2zc3i+vQuipAS0NYJ7IscNi
jh51PFJtB/iGXI5mGYTbXMIncxP7DbOy19swxsBzjLIJbZTdN4BH5oMq4MQFu+u3L/US4NEI9H+l
cGZVTsoD4T8ycdrtb5V+cewwIewKbvqfGaMaLAQ1kBUUNNFu9sKkhJcFtSxOQ8G7fqR/+AhLiEc6
vT6Vjaqu5ID6sNCwE5Q9uYKa7C3ik4287bBY461DefSWwjNISb5Gj9/0hF0ux/I5chCwWPnaQS8/
8WekJXuhsDRahjuCT6X2EPcRLiOEEquhPWQV8gU2cl76NXI7bCG1SlECmKqwwRzMlSR4oAt4vaxk
c4eDlaIJ+izZgMxsP7MEo29lsBYYGFbsRKw3PuON2PyZd0T9HDoDmjrjY8EHVvhRPZ4kECLYH5xe
8YXzptP3MiKGtfJFSyTyPu1RRgVjy5anptvw1LMZUTgPD5FZlUVgwBqSc80gQ8C/6XTxMRsOye9E
CALYYovOgqiJTT2RenisCE9ObYPCLoHHEwTzEKMv03zbPPXydvybU7em9eIgKXRdmbyDE3w2Hnoa
6pEvvRpaqbcbwc8G4cdUWBRWnDn9U33KoRNr/pJaS1G/pPo9bt0x/0ibfwB2RrYLxXV6DbNtQ/qn
/8GcamKQyE8GEQK8AsOVpjolmgULiR3QBuEsC1Z5KkIQAq18JbQ4C/l/kcFArrzESx2pI6wvO1QE
pMRhM5qXGUCatl5kZd+eRNgzkJZebcHE0FH8JfGeUPZefSftK61dgoZ8cZMAEdTqFol6X7a8m61w
YAMG3N6jq0C5S5a1Tw9h55KCmPZHn7IYmyVMs8W5aTvt/+meXd00oDFQm31wXbwRPRj+Fv4Ep/Wy
uOoOeExuef46qp8Dk6U27k3vLipA7kxlyN08bo0V9TUk00Dg03xesnlOLbZWMjwkv3Mj+ae/8DX7
/6hf1JI34OxYH3ut3mn9Nh32eo/SblG9PYn44X1okLpnCraWUba1SVg1Q8M1wB0WvE/QtE3huXzW
62B6IUJ3a2Vt8BKK+VZxIyPqJZqKUAlPXVH6h3gb/uBYMT8DqkKZBbJbBm9v8WmAhnuWit0V1bT3
B2QUh65ISmt1Fss3Up4ejhxsSt4Nb/ISxewH6K6m/IM4cE73Y4oIoTyaF/JmPehMfU2uijl+BsIN
q2Ecn/wbY39Pgozd/crE2s76gzWiNUY1xMGLCwXqlT3QxziPj6FVYXcrL15zrWJE4kJi1zpxrKtx
2k4GqJV06mQrIP8IHCk+6kxPfHyK19+eaJP3Favoq87wuJETy7cQJlFd6vG9+3dSUM64inzWCdDN
UfrvsNXyzRrnvgeYIXF9VWD6Pqs4bi56d0xsukwDgaGH+PdVs7ibyQqX6WQc8aanVl2d5eivTHY9
UuswvxYQrpX3Jj+DVD+f826y83A9PGUqu1fpvvXWZoBCt+IBR2RmDWtMiz0tGgSo48Ij2hpHPT94
Uk9mtYu526k8iFc8dPew3UFJkanZXgJtpdB6RmHCPxUKLCdIiO7fnVJgxjo20XXGZJ8rfOeF00V3
1Fp/ATvbz4jeheooqpp6SsDhkfz23hRPbdj7wXaS/pELXvobHfML4FC4L2gC0klCNQgX5fqkEJCp
Ax4l+g7oaY+SGKul4a25boa+ggZL1ir6L3IlBAj6raQ8SmKCLGNz1a5M8RVyTVgXEldsGgQM2vyU
rchhwzFhNxs1u5ELbO3l+DFIq/QspoR4Y6dkb2S8SF1li9AUzXtty+a6M+zouviWi8PY77SxXXrZ
iWM84+8OspVvbhIe28xBnol566sEAMqvgsJ7GL0xMSjr5EdKrQZnkHbuC1eJoBnXySk4pUgElhrh
ML/emuam2ZcKo2oPNZHQ46H3VkpL8MolRaqNVCa2JPNf5W3aNLS4pjz9ybQnahPlp0HEI0mI06eg
rdUPNoBbBQ98HXJX2fwfnk8r11z8K1hcl/kqGZnSvZeXX8gi0PFqJx+Seey8c5f84kX1IfZuBgeJ
Ul19yNEQnKJd7inQQKyDtGQ8qYHtYfVMHTQK6bQbop8jNGYiX4htCVrc17uqOfMQ4Ik0PqJ7In/0
tWtexfpdSEQckid5pl2Tvt362i92APotHPSiXeuAwM7Jg+m7GpTzsrY4Lb3nw7LCHozyu/gYyLRe
LLUGXabIryqo1mJhjW8Amjrex8IciD3GbgUS2G/1R9acsVcVexOjGus9ARXVqo92GjnaV4/XDAlf
12H7HVtdvuEdZepLProe3U3mnKRcMUWKyWp6MlZ2fFEHqfwHLZ591QClEBasfdW1+sj3wJ5PLBn6
4p5LFBIxfcDdQt6Xe+xpReSStAaiwwZC1serh6wByQ5I9llNvq1etH6HzAn2Jnj1j8Cgu4Aza+nr
ew3YIXcUiD5H7Nnq9lgl6I0Ta0y4Nk+vvEGmvfQbkHXKAB+duhK5abtNM7qd8QX4EBkOqm2oHhbA
kmWudnwdqv/UH9sVIIOf7QNsmMqVq24ZWzG1/dBieO349+18XqQccy96O6p6YXdQWXL81e1JJPDy
n6msyNolXqlb0+5gYH9YTnZxH6tvA70W1qp8FXW7SHqWA5G6eyz43ibb9crHdBW+WP5FSqyCdUO+
+HYQeDoxg8CVOC0q994xAb7SrcTv2mpLQ9ygTTQ6lnN+5YRSaCL+ljRIlLxydbvY0Cmf7RAIc3Oj
+Ivnu2mBv+hB+H4QXmGy01i1wNqjaM9Y3sprdBNZf4DM0Rjz5xekJ3JlaHhQjWdY3ozEGdym3jTd
tla2Ufa5wHZuIOwpQQ6NjTeuNfguGd0xkW44tGswwK+eciBpRSXi3DFhtdI20zckSMdcpFb9TMBq
gPpLBKO5jQ9qmRXXCmOBzhA1i1b4loK98bnIfoG35fncQLib4zPhd8rpXYHpQlrW0gOU0+Rn0C99
qPlOp+JCkKeMBaW458LZndoddipVQ1QLJ3abnOnLgy8mBJ2uW3IhIO2wBdJXQV+pHNHzuBaTQxD8
AbEv9DubKj0TpNEN1MNkVxRWEDCVQMC81SKxIhVfrq0JdUTog+uDbgKvznaNx0jrjfAK828yy/R+
xziPDC5ziIYWBBr06L7bEImW0rLjMKb6htP2TslLFys0rHrIHVdWDynE1OukAdx2i7YYbl/c0M0Y
hi+65Mr+gILcnR2GFI/49W/LR2TmGeCVsR0diKBlhdCTRybe4i4nPtKWXkQPqJfBJvK90FZm6qqZ
UyB7ACX680vqgtp/RnlsNsGPpP5gguRURQBcV3tEjqhOOh3VNsxH/vYLkM7tUG2GV97u8+KM8FpS
foXRjY9xygxz1u8gfpdcomQT4m+t/vH3BIGjfBuP/ukhvqQSGzPCDjXbKVQ+F6uqXemKxVVYcC5g
unIPi5VKddDRg48KxUuFnCqyK1LUFflJI+KS3iIy62V2VmwxQ3+H3BLNO10FC0az0FY4XOhPpTaQ
7Y7SMf2Eo7el3gTkdD21B3hR4b+Bv+l2Fy/fAiGlt8mnPYf0BLeLN1D/knhovsy/hbcSslUxAJ2Q
06bdZp30YoscmyHZRw9R7/R+NcHF1aRA1WSV4/QG8AC7NlcS96Qo28NnTCo3dM8W7o6Yd8QPGTDP
1eApa1c+brNqXzN30xSCWrmyqV5XfzLmat6Zo3QruX/WOloTkGp9FSjb3t8FqCDUXTJtEzilxg6I
7eqcobsk7QEaFWoWzcS4JxJLRQ8ni1dQk8qSHibBnfUln55tiOnMKV2qzbli4ksk8bqE5rTxV5ap
G8auf1sQUSriuIRPMW1Zd2FpS2Q/GHQKp4ZfylEo+5JpcXxEBN/cUL35a2Qa9KSO0Zr6vly5eBcO
Ap7mErBJF2DXpzVWyAFtTHiSj9PZOwLKDMYeEFaCsvfKLV8B6o948VOTQXTXDWplhi+dHnrvESr0
dKh7TCgm9jUmHeS1S9OWDj3MLUEcgrMQz6SSVCuetPynKz+qOWy+ct9OzTUd4feSZxg/dPBKBJKe
26IxIBrH0rfq/qsVvxvMPvzcz8V/vhGiV7jd99G4irbYVCjbTOJV8ujJOJqB9ln/NsdLjmC+tEZc
9TfFvKya2rsjj4CCN7KW9VkDAtmWMrZzWB/8L866FlR7YwSWutK+JUIp1ggupm/sd+J1vBKgQSw4
wW7PENL87Z+4cSKK29MdJv+9TsHxe3iTfn4J/6ZvIJqc+WMe9q3mhRDRrVHKG0e+Acy6gMZ/fCBM
WviwVxSzeJdmr+3NnWqRzcqjBv6ToNasXeUFOgaa2hdnfzeQHk0QI0EF6l5h2vyilAylH4ajZU96
7xJmt6ls5aWfpJv3ydACXYAkhHlGPGc/nbzkPxAn/Qe6usmKztnZINCHaK97iHt15ivD2vV9l1Ri
JQTHstJLIVgNKxn4N0Wnqj08Y3gm9N0bGOxg5s80BJ3zP63+R2HhAiN7GyDDQLgkoCGPddTXQKuo
xdCV3yPspggm86V+KBwqGE/EYTQBQWHWeIxCmxYaK77GC+CN5ezcXJbApAZdNBAb0Q8DL3rTBXHM
vqXRPci75tHn1vTPeItvGinZs4/gLO15rjNb+peMZmne2fE9vBdWcEgO2UW6IOpjolm1P8lx/K7h
OAFOPgmF4Q7Eg0zCMymJ2t4gJ1xFk0TsJtXn5hUOo77Du/6AENY/dPIs9WPPM7Enngeiw5k+mrm0
UMsskT62d7mhBrjENgI5MiNHBVrETxRM3LSIJKD4WWzm6N9lkdiluUz3+gjGvEx/QHalw0hO45x1
aAl/dGrgIeNB5f3BJ5uli+O4RUOzALR8RhnJP3bNCQZ1HtNos46HZfpQkPYgnkfzgOaCQeMlkb8A
NEy24Dc7RnEixiFYOAYR1RiJrnGOgJ9TgK41W6oI63O0GyA7HpKZWCO1mZ1Vp0oXjN3yTeLnITZQ
xhBrtyRX03pxj5G51F+Fpz83VNug+7KJ1s7ltYAKtVisDWQ0/E1fNNbLb1K6hWg/ivCfbgnTmrh9
SDqLJZUOF5uszUyGOIUnsTKJty/B0TYlCCK5kfMDmlewmVsSubgiN4SrCG07mAE8bFbbujopHm5i
lYXDX4+ganFg5tGr9WSgxWW935Tt1Zc2wbibBUvCAcSFTFlE5d10TKcT1BwFC0NwZVJBZC0R2rMH
zdTfjIKVq+fniRBx/oxsV7U7UDEpOD0Cey7vQsIYtekY6VJXIhAnWYcMEOxzeECghQFYGlfTd1rm
1P4u5aTgNPNmVhj3HSoupAtm74jNBstpxyCBySG2fBpucbbM8AVW3QQSa1N5B0BGgReYvKqCVaLY
YKWFuTJRf3zN/W6jS0zREoF2ns03lJ7Ohyay8lnSAn4MuF07Ot97b0eZMxobSVrBhIUsGyGN91zH
JTe5ZLXGG5kaf5NNWok8XZH0rPVf5SsoOG7KfSGduN0Tm9JFPio/NQUNis8RUNie4ARmNjF0RIYT
i9tO5OmtDk+yAZzcgydxa3Kul6sF+8HwRtid4FiIN8wSmNhRlU/0PsC45uWTeS/kbIL0yxeff4j5
tU+DgI4Eu2lqKXhSVPmB6IF3vZJey38R8iibwW8wJKT/9Fo9AHWE5mTSLc56ayfZPqKZRXlQckkq
Q6shQkUJj4sO7/wq7T4W0kP7EX58Dw9o/i/A86ERlCu8ZJyQ+Ax4Z+7ILY7yB+4NcgtJcPPFR67R
fwmcG1rxZ2K6peEItdUfau8lGBtzcQ39VzM9BbpK9x4dcHi+ZpHj1RROebpm2SCQNwkdYPsp/uz4
6hqpPOoLlKLpD5o1pnNid9EV+qQGkQS68Ut+kQb0HtynwQg8sFzRNEsMEd1NFZmTY32FM5CqTcnr
1TXgAwHVCasObEoMTYMD4hF+mQij8djEN/1UR/yU9NfEYMH9BeEPtyfmRBj8Qc8E1YoOGXZPjoiY
/I7ly6Nvwik5JUOsq9OrAzevfA7oGeczqZkRrhQz3RmWRXKfzCfasAjqBfiSDZ3eI+1Vz8IVztDM
FlgI7eRWqsdFg7+UDGYVcEHFYPuIKHzAOLmTMcbgA/A4DQR7agdAo5vM6kttVAK9A1G4E8Zn9oO8
IE94syhvXwTwyBksJNJ1irNeQjDxWqQ4dFojkVK0a88GxGfnDeK9m+RQnGrcE4aDoZm/yeg39OPh
d/8y4H/IzAkODAN4nzpbM5fSC9P2EYULoYhznAB6FpJubZ3s/wkLNYWAMzwPQCifC2OtE6PmnZLy
rmRvD0EyNATvZkkXSK/fQ3eHOUdxzX7mIHius3O2WWioBTmDlT+iMTi4ZITDrMqE6ItnJo9AvSoE
8bZrHmHzqwCniNBA5Ad8iHpzCHmUBEU64HTvsKyUALlauIPtoixXyh8oBn6wTAsRRbK2Ke/IL1xO
w12GkG89mVapY29cWBPTf+CNdDGzIFboqpX9QbSYRWZ7U8WgvArKO34LQbEVeMh+qW10rhoTAO0/
vEBOQnqDimZOXEx7Q/vweKOqNqQhMHfCuwDyElsUZm61uaJXlPz1ulicIwp/F2i/UJFe6PTs5K0u
3U3msJISW3cgrhPZ8nX24AGtKjVJgRetIlcLefUYoTi9qLOrYtgQFOTvA321+CW6xLtEDCdRdqJU
u8x3GKlErFcynNNSZzwRj/66Ruo9b9m8C3XQBIXAo/Ajic4iBMa8NPzzlA310zXRakXwWwkfunob
WXUfPVJx3EufKp1pFmk/G0ofujUMSwXXNauoTsmelmxSNzCDZ/zofoENAkESPUpm+DGj+iLV6Bto
tK5dJRtkNYggS/9C1fQC2WdDA7RMyuOVsH+i5+7ZLM4gqwGul1EVkSJqNUm7G9BT3xSgFUeDG8u0
cio+pu80e+mcxfSXm5uJmxJZQi5fPbw0EcpZNhUy9EZCzwnB3YzaGmlzrbEcb4ziQizaiCiPxmMS
YdvdlH77i00xvDE3m71t4uhsbl38mxf97BXtFVso/yRESHpmawl6FaerkdtgNHWrdOsn1FqgO8Nm
Ti4pAF3+XVF4Gu0FkbQ8EUWywP+4FbtLs2CtIiTkaz9ET6osCbCjOCd12HcKQN5lE29bwZVotOz3
k0+/jkXxRafzmoOTwsajnVMU6ZGwKym5ecU8dLmPIX2TD+5QHwV5Uzl5SfwsAsdlvh8FJgaAhQ3Q
Qf1PUo8AEBhtBgwII/MHLjZMDuNyitcNcZobwSaHpYzvfMH48OR/SbZFhJdT++IFbp8g2YEwtTva
Jb5MellT7k5qKfH8qfgUs/2EHBAr0m0h3/N0CxGc7RXXE5wy3io4ADjhM6aiI7zGl0a2YFO+CoUq
hFUWPxbYFcVNQUAXFmSJHRqof7AJDMD7mpG0/wa6EIgWC2caNrsjZPKAenBI3cWL8VeA4u7TL/lK
2TFGW4HgLLRFxGNFnxO9OOLvoMzWUgLPdP8bmTZCOy6PxBOiCb/oVUvxH2FNqJvaehcnqI86/jCi
9CyQDyk6mVlFQ+Oq0w8AlLicgoxIbJxmQnJMS4OMfBtSMnFD6axfevlHRtC1J8uk8RA6AnvuwcvF
nwwyKd2N39OCtyTqs7/+liofs/CNjIHcSQqot0fV7asjEHYwbbibVOI4tLXArySiHAv+mbLbofAr
upNp7oEkeFBsA0vqH7cdUlXUkEj88iWDej9wU1ug33XNsonbCFR+ib6vdnJ9wxCCnQZjG3oUxisq
QKZ026ITAaWcApeS4mBNvgV2uyeahC75Ls8BLU3qh/JR+Ke0XlXV+YtXbkcclngZXdVceq9gepce
3xEg34Pz1EERoW3VZgNUwF0oIUqR+a2w+Qh2yZkE2WUUIGfOYHI0PoPk22h3C3q/T6bNb1Eabrkm
eQhvhozbE5WOTcwdOjeE2NGayCtLgETACgC3SABgfe/KA76XjniJLYF0pIv0lgwQosk/mAqog+ZN
1b5xhWs/M6dKHlX/4DVTzooOwLKFxvfMdnwWEnfRQs7CO5LxcAk/sER/1PIWSb8BOsR84LQokJss
28U4bxIB6tQWCx6Q+FfaTGfqy8qUKZ9Hhp4b2oXH9ghai2YHEJfyic8Pr9zp3aVCUCuRjwGgs9SL
K2jjonX/eHpi4YzQTxvPWHeBPHik2vI2/7O4KS2viKv+g5YW4o4kEU95zGVzxFmo/r64cHdwmE/l
2kTZgd67F0mKWk34SxwIo5KSNQ4GATaRNWVW7By5VbbUJWItcFTkvusEkjZ1yh5zzAu3A7pEYNUm
ovbT1r5VeTuUl9A7Stpv024VDOn0NqVOK27Tj/KaFKQAW73MMrwKjJMvYlT+mU+OLgbD8Wz9R863
Bbx4/M9A9BIjItS6jUrfI6xLdyAcEWQedtJzPOnf6O8jdackT/KNa2RqFzm5UzMFM814sCFaG8Eo
ROJ4g2qSmzvw08gTqmrr6RcrM0rxp75wSVtpjmQA6r8dpIu8OI3zFEsysEfP6fhIeLFmN4MFcfFD
4zRvlb4n7iLf9d4XXofvkvY7RDKonk/jK/oSscz8pOW2PrEyf8ijixo22YrFWkLrTNrubkInF+xT
PQVZWAfjvfpEDQzV6DTokOEZtOQfYQn/I+k8lhvHsiD6RYiAN1sShqB3otEGIbFEeE/C8OvnoGcx
ETMxXV0SCbx3TeZJ1JBoEHTT7QZOtZ0S/1PHR3Sgg/mk/7IazBxXGTFmjoD9QHaz4SC97YnUcv4M
m5ILWPjV2RU1LmGt0EvERcncmgErde28WbZrDfsqndWp0NAtzc36ULv5CU5bpO/zXcJE/T3Hasnq
mZRVBCuzcMfl368sfsU/KhmmeHxXtGFMJQMT8wfoWRBLXnVEhgGVIGl3IXQ7mEEM8qL8ErBN3iZf
XNkdU3cmAYitGyQx7EHgCF+oVh20IG9sg3PrQ4ryyQg97rtEIwUPRVS9Cxlx0qzKS+GkPdAsvdEL
eDqjHpQ9aoYU9mjswkuobqxm8SY/YwkAhIQhnLg/hrW02GK2v2/M75GDYneoNwKI/I/wnfPqaDwj
/aNCMGRxoPOXqraCcgRF3R3l+5SW4IqOEmyUj8uscN32a71Zdzfc8S1y2sMkJ3UlmUFFt9bbtUCn
fdEehY0ZAFMCzhJKsGhPS8SbwBklTF0h81SXIQ8xVgQSfa4ttu8cHqqd8BGxmmBzitSaC80Nl3T9
pp13C54Xvt0J30pKk23AMeHzqXFaDix3RfUWPl90cjWjkwsSKDoo+ErYNEu7KXxZtV8ZS+BNovq6
fNI7nxag8goCfazdK4C042KAJy9VwcpLdNKPQbjbbNyG4ZzRRzJjkWbrP4zUkIsgdcE6Jrnt7H38
+Bq/NvQJdh7Pb9Y1woOyODgYu2ATw6R+ykukJPxHeRT7cctvnJ2SU/7FbmTSgxBgM8//4i9ji355
nfzq6/4hHchjHA783o7+rC/VWnkE3/y7CGvZFRSSW/lYr+qrcH5PIoVog+foOmBGcT/CzPANX9t/
7pP5FrwAf4JjmfyPGUOZYJM+9e9p+sFxOdf+UdVzQ7k6bpOneUjW1BV8fJgaxZIAZr8nhIgVM/fO
Ir1VdhMBctjh40TtysqX+pqJp759sRVKmQWyNalmY7axazapvCV0E9U38h1CkkoXLy1CKALLML1N
mtkl/wf+DsMPh3VuLuWCipedngwhYv3O4I5Vrkh8mbWQlnHkaPk/88Wu1PBZmSvJxmLTnoec03OM
pLNq3MEjGE4Jqedv7y3bsDst1iD6bvXVr6hu9Qwz3jR5gjBhjr68wUZg8iFISyaz+URAAdFmAw1A
Rf7iN14G3+QVE7dQ8YwwyfZJrMs0OxvuNVjbHwPOKhM6m7V9A4UycxrGe+g7P7dAP0QjCAfScapj
bC3awO1J04hRaM35GP3uK71WtwvfZGEsbnRL1M0HNOyx6lu2usW4tgvrY/IPuXlihqy1kNB7mI96
+sHuQLBSmd4g3uCFn4SdWCSjv8nXEqmiU3bbF4yJt/zL2TOqO6m/9yugP2/V54isOJp8TScgj9sL
/SSfvty5mU5a1zyjYpgcJSDQxP4fKEIzuPM15iPPc7BqsL7oIMJQwQX3JlIcekZmJbEbfTfVuswP
/HKHlF+RKDPql6j9wQ1I/lqqe6Pm12gx+4lJUXLsX0f8ngjXSkfbJcrFpHPOj//RomyGUJr/erDM
5V1mhBR7LGnYSxgibkDx96NhoaWyrBlHycNlSBFahhTD0KWaZXmnAzFvyrxwuJkn6SZ+u6C5Rigz
0XdUXAt3PEDaeIYEkPP6yNAZPjU0LTYwIp5vnMgsWxv8pfrupdys1K+6I5miV+A5MR3UhhdCuocY
zPoraGckegYf4Sd9BMjl1ylIyVm9p+9ZROviIbI/TmyKDP44PDFsduVsnFsL4T3hmCaUx8z+Z9zf
McwJQpX8EuyJLdOyohy2RZYUsbZRiO4CKK9/fnHlTzLUPc/ua9iiR5r0cZcwJSD4B9UbmqR7Sq2Y
LPmXwEtBtt6jyYeT23OKZ4fFE7kWbBxGiS1O2+CKtYkdpfD3jolFvn+wEVGFDH994qZYYjyeYoIw
8dOQb9AsrX2C7JbPuA/sgvexPYkrShR+8TjbvYen4U+6bnUiNdyb13c//g1pY79InhNd8fPIPFTB
GbTVFAS4RA8F9JboYFhw0V/gREuaXpoDTeDnbwnY7reBvsGJpR+LeM9LmXn5Th0vY7tS2Qxhz2Ju
z1PX++pvbrNOMCtbXkE70nZ45prP0uhhai0aS+HdX0aHA0iPSFnRmKl45Lmlg4uEYj84WgZzlOlj
XtaFj26Od08qf/hhFLBetfNpYMu/vUhWl7krItMYuaYSFFbAH+UHoguA9iXbEh5Sq2MVQlYO1YWL
fZxzChcFo0xWNyHdic1hbMV7ho+8gADh5DW/fOFJNEV/SMJ4Vos/XTyrwV6SAB9z7cN3x53MQTnE
W52JzmL0IJuigpxlO4BY85A2j2pWPgWsNDSP2YQb7bPbe/UGMIiG/dQxcXLaC467RbCFE+tYM67g
hXJqS8xJ7BwwG+6k5VfxpW7BNej5ZFIrHxWkDVv9R7YM45j7u58Zzr36UXEyLPCNigsMzvAhIAfa
PN08ihUYjHKPKhbrGfGZsGvWtXuq89kUaeYmyJS+8xXeuN6JkqXKonLFE4nSDYU4+IO5/vs2l2+C
QNNV6lK88lAwBrT8OloVvB4F0zNtZ9ZLHtZU28no2RJP4CpmvWkQ/zJsQ9lC4PWjVLgz1y2opYxB
lP+2PMNDZWVRzSS5XXKJ00GzypsRGMwnhMRWjKavDNL/o375fTQNBOlUd4a+GvkfvfpP4PDMxm8S
CfKbMafUlSadE36aDbNAU3LjOZBYsDKfeWj46qM9j/Lc6hcyd1fjKZHf/wtJvghgWh1NHb7O8Y3k
ymz8mDEd2p5qQ+q97Ip2xMyOwCQOzXnzxYfKl1PeDVANs/hlJ9Z+osOyd+ZdTk4KBw5jk9Jjv2As
c5ZN1W4w56n+IByWoY1njQAq5nS6bGtfZ5KhPnMdIBeF0VzYEgGoePe6ZgqiHFJa0ktX7GtQAEZC
60eiK1NA+ktHTo7Vx8Eg906Pw0W+Rdd4SXGCvg7aynvWoBqe518myy4s2jhkzoiyqKhdxF818Qa0
g8MqMU/IUF6ZzWbVl1chGaR2rC/fyCu+Gex/npZGS4ElEKf6HZV54Mt3ay78iQ9ECCxCcMubkLfm
su4k3BPxlnwQQtV6CgwgHRYS/ml7V4dEoRIscCVaJV0x+uDJIFUAUzAdMwa3Nwr4c/IrC8cq35iT
UEyVV8DONmzhdVKXluItuYjjPhc6+x2jW9lQ3I98CMQitU4A9AeI5Awj4PYtzd6nYhs82vBHGH1o
Ni8UsrZyLe7MCrl+2xWd99A4QJ4y9zWuarTy1cqyfD1byl8Zxu5jczZ4ENrgpJgIbWKKq5nGVijY
t/dgp7pm9BstxuFEM0rDjirujBRPHAmLKQ8fp1qRl17SXAeokz6bF3kGIs2cVOxfPLn5pmHaHtyS
8DumjGS/V+wySj7WCJTjyEZnDQDBn7fHIhmPaoiBD3ONU9FUvbb6vrrSqELJkn8yBAepUx6ByKO3
3L1a6nBrBfnHvKAjcQhpsNlzE2cR+cl3t3njlHQnaA6shyu84Sk4hCkPtUznIse3MmZrNnacFE0G
PSQTm3X4HEkqt/4g5NOXRCSiMCjDm8oH4WIR8/gys0N1Sm7FBBiLadgQQGNcN2eWZSfikfo/3mgm
UwXy2QD5cMtbyPndflzg4TWJifExTPLjgcBI/XTBe24YP82wpHjAr2ithgcxawHXBVa40i+9PzZJ
yDrdgEplxR4PicoD0qylrcXBifmcdXKFqCfC2rFr5z11E6zAS6e8Zl8W+4vGKTI35MdHbZF4gejh
2kB6lCxLxU4RaQa3+P6W5xPVlPRVhTEhIHVjkRh/EGRI7JnJ/zCEACXdKBumPfBbSjZ7U8IDSkTQ
oG53Ri4oeiBLDEc7tkdaf9Wtj7nX7zVGOICkqHYxn2+ES6NQEbJBWDVX3GGkAFt8vbgY7nnCNJsO
GkyBcGgGpgQbATMGXxHTu62889CnjyWuUvpeZJu53+PzRCRcukhsJxEE4rgZszuP8kZZBPFZD+9q
/w/pM1syGGjqAScoTwvN5MRNC9HFOxhKsT/QTY8YzNpfrT2+2BGUjrGFyobJBfKr5BTv1bDQnJ6P
ZFWvE6KVju1fv0347FYVsNqZsOHNzCn2Ap8ckXXCshtdcYYdRWOevGlRaw0owtawX4eldg2J2OOs
uvfPzwluMgeh109WymxyQBMBAtFnmzKARNV1/lW2GQNLYoO5PdGYUl6Px1z6YW1GD8y89Zh/E/ZU
SgpNiBOdsuFfnx8zgIdskmU3ZOH10neNNP+rFuM/ZECS56EV5ioF9r1B5cXum7V369UOnHJ/mI3G
Jf9WJjyf/B2yMgqoBvFxvJ/BX8n2vrg12AShtppfQD6qNdSSR+ThTkQYgIuOuQGSgmHD4vqTbTmz
2SlIdxp03DgvePt2oQONocqhx2oRevwT4h0Do035lbk4KVTLmQbs5qZ62RNw3lfSfRfhoB52NKk8
bZYEN8wnJFYq1xANIT2TXicvqGU2teEhv8eZu4v8S759q8s38t75YGcPo52fsScF0DIxnjqQjwJG
MV8Rr3ohTFKRudyvEdQAyoIFyyrQWICVYzdEOAw0TpvNPQ9g8RX8S1jIK9v4K/nt2v3HI2h1UphI
y1oC2oFI1wHsPoG9KgLj2Pg4nBfkKjvli96bk06M5w9puU+ZBLwRqxB9LcQLSDr1L3QhBsmsTEb9
C2k1p+sMZXKKt3ZVK9sQXfsx3RSVo+4/ppv2DkByiUfHwnrX5CUabl8BYVFfBnEhu41Ji7IjeSlM
3ZeBV3FQ+WJgHXIWANK79fKjRQWWWMQoctoTyX4vbU3J7Nx4NgXNyiVFg9+2dqTdJdkLGMBI+7Q5
E8Y2CZySz1cSugoTm0c+usmlRe25phhAztsc5PVY3SJcyaYrfLxqSl4B8WRZtza2JQcoW+03F3HC
HM07AWY8D4weAvQ0ebu0udX9IK1Nw9+KKGSybWqQrFskz0JMMPWhp3Dk3oDuiXMAvmHuqa1TxZu6
9cGVw6suDqOtq/9UzYmqLXtxfF9fyR8WJQw1hK303usbHXqEhHVCRwZX2pahgnVChzjjXIMgPixR
xL/XiBBlyuCTxiSroF2lpaq3OnUl74WBYxqt/MuwucPj0B7+8KKAzq6Pdb1EsJUih2dvoHO/w07w
B6YrNAxsSzt2uJNoGJIjBMVGcz/o35A3GItqhqolRr8510W7WUYO1lgd8xk/JVsT5FUrnBmvaNGF
1/69F1cI4ocDBrZkIwurd36oKz/Trq/xEKe7vAZ5TUbUZ4IdnxmGDuEtopcc6gusFgVB7IMKCSOp
hsFpqiHS8xawg4eEWn77jPtZbghsnkOIfdkWNTUWPAKNdIoM9uK4tvnqrXkRAQ9P53kLpjU/CKNH
B8rV4RDUw86oPQcKxoQ/hpEs6qpmP1zQCFJ1njtKtP6UKWcuU9Bt87hbdCvxRIG3pFuOMDx0ayRX
w4bAqmiJIvynEb/Dlz+5xqeugWHrR3atAaO2HcwF9ghfMcftNXRz2GE+phuGoDALanTjNtvM+duC
W2Un6JHo53GsTQZPauzoGXPfDa70evAanCQqmmZSK50SVj+F0gEJwabCwIwOh8Aja64VV+ba6OpO
Atr3HBJCf3wHXtT9ZiiEGaPKMeRGYoMQ/hbbhumwAQLCE1CYCm4sLGE0JKPPj8HbUAiQp1aiAl0K
vIzdtV+F7BsGYKod/WwnnGQV2Tm1/Xfq9sC2zy8dGmrC60FV52ogQOyP4X30NaGPrZ8WXmut86V1
7WD/2T0HH1HOh6BZW8aiIdPUZhffNxcNlU5a/31Errp6926RplPQyusUgVahHBN9QSMnJsjNVb/6
w1Kq117O3a+SjgkLFcoKnz/MBy3xPniaXAJfXfQ0nlkBSYMkigUx3r/xjGNRezaxnaRrmtdqWImQ
abFG17blp/0eCRkEmdetlpdl+3gzDpTvYQdTJrb5BM03rC+I69YsEW/msF4wRUKhTIrRvueSrUKo
btTsPvyxBjRJ6hb/R8mSBcWgxhcm3AV8lnFV3VDUY6ZsPjfyAefWnfc5PKEVZiaAngsWiFGRBoq2
Ge/Y5Ioa1lIBp8gt9DV2QwxseLnot3SbTIYR8KTM6Xwr0iOGTdRe79exM/3i42Zc+4xPBGSC7Xz4
zTlmmBGkVubjEYkb9m4Cy9xs8UYToXHGyNW/wONykmUvxmrE1sbZvMp7NU7Lzw+yUHRh49wwPWlC
cJCPdsSaniOIZXOKBrqDCDj7GAsD4q1aXl6TbpFjCKwlgGI4Ju0WfR0il00w3ETEedQN8u8rvuc9
mCl1Lml+f8SzWr38LMbQzEInff/iDZXThYjaKq8vJfq1VsM2l7AD/EnR1cbHTAKgx8zw/KEeDpUl
4hdyk5lVwKlC8J0uWCfVmD2BkdQbBq9v+T7mT4mZWcKAFyqb2crzovZJ6SXe6K5O9S+OXRD0J0zA
RkEsIBpDqnaT0iJ5FbweG3QHfXzVJFth51A+iJKY4x1AXd24fGsleoQHAEysA/XVFH8E2fTrSbnB
tqVWvYnxxAYkqDDR4C7iYaE0bgI4oSk1CP8bbAXmhNeumxxO1DgwWUTqrOGFPobjZ4rge22xkyt0
cxEyTSNUvH/ythm8pjsMd5OkoR5kVnKIzGI+KFfgWa8SQFh1JXKq6k54LnEdcESjc9AgHtNLGfBY
0KgPyNkClHU4w/irPUC+PStgBom5dWKtjslS/cNwnG4IELFcSSN2vnai/PYW/jJ2FnQ2VF93hc0+
Fmj+FT3jVxPJ9U+NwOUr1nnjngNsdIlPHEGWerH6yMn5bq3RNWh4eqWwY75jaRpxv1HHQwqh3rnF
k3mR+XQOlN70DY1UPVSnfUZe9EIwf4d03V4S+EvoGv1CeabVxQxRpU7hkzCOeSr7MFvoiEBS/oIE
r5JRrWWCGQY3Mv0hWPYcy0VobYlxmifyBb6AmiOURALk7cpxI1+YcYSbD71NjzJA3Lc9v9vkxoBe
yMpphNkfCQwvYp0UgxVi/ek8iLHVgRJjFiSQxgwDnaoCmgL4T6zVZBsnfy3+ZC6P11b418QPxEXe
h29M5qlo1W+8iiHQqzi7DcU6EAFnTAJQmaEJWQ0Rx/YK0CF/3ZU1Mr6uKtmaPFv82c8dlCpO5yI4
ss8z0NeqPDro1+v0CSjhA2AIqOm/Sv8r5L0e+fn7OyLb7I/YBlyQe8JIiGeylsyBTBT8PA29PaCu
oPzuvbI7cDWXyklFwQOlv/6r0ws2VLGArshncu9moL9BBQhe/UZju5O7TVh/vUfCBp6xEzuJzkgN
wenADIol2By33Yx4yiHeFdfgXygsStBN5tkESeq89AOADgOn/AAPntv3ka2wHK7Uu5RthitvrrqN
MZCfDHJMvEa0X9NoQILzs8UEzTXHZagujXCLFsGk7ABrkwRgIlF/OHp0QnFUfC5aZWsrRdsNC0Pb
lLf4s6UoYg//oaliMeFMbhGe8fb0xmQBeiucVxRImkdxIBeM+RE+KLP02ZYUkz8jRQHgs2EyFR/H
jhZnPgnlqT5adUHsgSj/Foz/ZKPk0cYt8AEXQ+sv+QqTye6AEiFpflAzV/TFSOi3av/QlL3ZfWvG
rlxp70P4y8OQJ7SPUBgBjXANvvozVxBDflJb6JcukjDRt9GBYdnV+tPrxl6UwKiB2MFlnFxHNO/x
V9Cu+3I76nbjRp4Vs+aN1tGq20K4xbHIhhRbP4tBgBYTcYthP5WfchHMeb2O9Ue6DqEhzdAC3LWI
Ec9XCh5/H/u4FAWSnRYiE71ddMmrQz6t7VBZIRD+YbhcyeSHcYm3PLcnmenDDyrLAdTIkQFA6RQE
mMPePjf9oSiPOctDjhT6t+hLPiq6zxpzQIPLa7QX31D8bAFGkV0arpx6fI1xsqlTHyQJEOZcWiDg
Kbnwnyj/caSI0CDugrKuCvfNFmKmOXTV4Xkqbe33vszdfQi1Ytl3K6lAD0nyiDvM+r8yW324m9mg
OgbmKCwMkHPm6POJ+Qj99nv3q1rz6E7IRQGqBpwclt4NYQnv7NQ/mWf/jOsfmvjcpMV0qNeojwh6
7fm1om/9SJn/o5yKGzMWLBD5EfL0B9c5dEeG1Q+yxlg+syF0Ec10LP/YFmbxXhzhoLPTlYhP+EK3
L4PZzrexZk+A0twPfMBzFUJURlMLRdvSUKDTWjT6miCGdknQGV4VGllsKcYjMpExHJGflxcrPDYR
ERK43DtUh4j3r0hy85l0qVnuwxi9BifNq8+c1Uv9Pwjb25i97oWwgVFFsm6KEPTEPjRwkm/UT9i1
UH4wxPp7HxBRo22vL8lwYkXevo4MedQDe+nGffaBi7wk3MU2bQCMdvT8dYPOgJoCdjVpiW9Pg1yL
Rqg41mbLWbEenm19lqoLymfaMHl0ay7nsD6/RgwPCPKR9/1roCjoAj2wgDdykc+ZeXiUSrtGnwbV
Oei4BTsRydH09UiD93aqhxVpviqT4+AQeLodeLlkcSlhUlZVF8QhEBAcK/DQuE1UsjYQ+NXBPUZX
3mUACDjx/3V3SRL2OkF0EU5X48CRzxtuwYvDwgtNhpNXO1Ppa8llTA+oRl/5MeHUfKsesmiFDzvI
ySiiqtZeWGsxmDL9SjcT2aVI9iwXV7381SXbV+km9JPCI0OHD4WxV/wkeUyYGRCLqF0GOG1aDFza
le4KvQXEWRN1yOatf2OoVwfydnABLczvnhDoWbuo+0uuTTNA6ZR8MTFPyVFmBG6d6+wAd0+l7C5L
wbWQAFrQgjo2Veg6xnlVrp/wODGutNwxJJpAHmGpNSxrFJVjMDf2L8bDCKuK4wu1HpXrMJUVre5K
CtTXnYL4ozxqsBqT7l4Lq6H6YSmV6t+66svFDUtbhzqnq79y/TtG+Czy26cPwFlNv+mb0xugER64
Iv6X0ll9fqFURTDRupAKDKSnsf8MXtXDi0SCIjmhrRJeI7FL94SBy2QCUmmbJvVY6EQdPqO6nJJG
Us3vPkt1WLNUSg/GGs/ADsWf2LAvmiQq/FrWsLTaHQFyouK/zYPc7Qs28a4q+3zKxZfgIwMSf1tS
bYALE6i16FtgBXA4mAPv4OCo7AGCaoJR4Pdhp0omGndA8qfxg7+ip85jqOF6wUmzkTFBC0xc+Ad6
/hS4rUh4snInsAWRgkohKfxxs4Tx/YWjk/0exgtCRWeaeMtEODVMz8of05I8EQDgjoSRnJ+X3idm
cJud6Vppjtlosr2Uf99AgpkvSAl/97gmkk6gvNT04lIAFLaH8ImsS36TPAK4GqgTjf5vG9w72lEY
QNlfpMf+mwVI2QjrOgNfcE1b+FmET9svlsxl3zlWFp8GKLQgE0XxYb4+OFWYXfxo+lVEgXmwcLrI
TpRB0Wa6XtxgF5JjgttqPNQfWnrmF5K17lDByWio0aw1L5q+Fm47GGzBlnpsTrAjSKdpDHyMyTOp
WMfnKxlL5G1AZSSjTqrG8LuiTmP4z3oxMbaCdo4/l7z3gnE1xAf55Ug0O058bmGXjIwNEFqGEJWK
X344M5SdLk8dC70046kPVBPjRSj6vnhdUCYVoycBFH07A3ASPNBYLDuubw8wU8pMmBb/ZI1IFqZl
8RQ4FW/DU5ncI8MNVMf6SzYkSnzEP7yBjYU/ZkE+BMbd+gptuPgOWNPyDcxNNJJBvwPAwQY+35aM
jF36lzr3hOTSaPtIZbCp55WD9la9Zta0cHxRinJco0ePuy30ZALCis8hUaXFmGY+6z89yZAhnZmB
ReYNaSjvJI/dbluXIvgmxqYGuj66g1AD/pueuDAb3Or4rpvOVsSFTrGIzzVE4rMv20OFQ3i8BL8N
m1YJEjQ+hJ1hWy+ARtDLpoYCzAAIwHfilz+wtZjdHdpFw2MecjWGLJXlXuBFm0s9VMUfwRzdAKea
OhcV3hFjFWh/yuuh6iDhfjBqAIKs45WMWH9fwOeZ5SwvF6QF1gmy+AUTJZ2hxHIYMVrC+IfNu9Gy
PV+hJEE1GTFZMVaBqeub4t5U/hiWiiBZMJdbxVLKVwki3bOOe4XpL3q3jhgMxk2k9szYgOQsgeYU
8yOfDQHd/Bfqpy2ao9yfBmfZ8YKWIlyzyzSD/1SRlkMIaUCeC2uCpFEZrxmttoQmDj6eC18hk/dX
ya9MYuLXjTHDC/jE3AJz4KhkKlrw6ASyu5YfOn0/xjkvqk5DA5UyIEiY50o9MQHKs+a8aT5IvSCN
BjIDUFTPGFBztjCbl3yQWJ7zJWjDh5Z3HccIqZ7oyHqWtRni5Ssuh9xLXx6yXUM8KA2Jqc5QeIg7
LFr4IF1/JT3jaDroa6Xc0AMmDUdfhwMBThp7F0TrzH7jA8Id3foV2QbQ57Gb6/S3I1OGItXMTuKD
N/1piZ6MNgtn4iRL98bQISvQGXT7jflfmVXPcD+R6qy5LFH13cpwb2oLWVtUFdRul7wPBUvViG1F
IL+A44V38sR8TA2mcWzhKBekt9EGAb8eAT8BXjwvoHnRotq6udB1nmzBuUefbwtYPo5nvmQLtBUa
NsmOh1MAV6Pr1z2Oabea9kCpozF+xdyY2UzrntFWxHGSLeszHq3uL93RhKMsyYYNY9cPvknmt1np
8YBwLhOKumOq23D/xRuBHHl9EQZL9MwhuKnPXtNvgbHgXePjSUyUXQcjcPI9vFzSXRSHgXEmL2P+
iXcE/tNusGkkpxYiLCFoLH2Zl+65I2KcYAoTX+CCM2Ae/FOVvEwb9tnSQQo3QWtbOVJ+rMLxVktv
IskVzIWiaqFwe7FbYdUZecLsd9wwNuoI1CbFHFZoG1yU33hEx/kbxweoImJ2UVovX2ZhMgevEG/J
S+18k8WhwuDW7dafyBuQ/37MY/D6Bm41ZouIT6DbfYT5+0vDUDZdbkzwDo8QZU8do3TT9xJX5OT8
uMasJzFby/TuohNhepYXVrNhs3ohMFriUZ0zsGU9jDpNceVhthsvBP8QkYso6ZdLhtLWGK4fV2Uo
0IVeIJ9Hp4UKPhdugZehM0zu+aJAkqJDA+noSVGdudk/MSKtUgb9vy6hUVxJgpXvhXVWQyLk7PxI
bZ4lk4v3w+ukAFREEhfsTemsRV/IjsgRN6b8ISECLnUXsc3fNY5dJMrXdpP+0Uq03U4yly0HEEwY
ZAB/EDNondYkrcAnXjbG/FM4n9Btls8g47qhsOUFngGcQQqnPgSDR/IaK9sKS9AbJhJwn20V76py
UXRutCPLopdYpV8AIKj3oPMb6XfKyaKG+o6NOT/tNzoiKfRDd9i9/uVAKeNT3yJDNUoGptEBGUX3
Ja+o41q6TNOlj/y4ojeqPmwxwgxgG66ibFdQdBzCg5qsjE8Ad3CTe/kX7B598IBRHK/GBs5EAOgR
gt0JgzmZXfge5t04M08F6ihHuAhRQBItMSXCTdAPNUWuwuyVyV47Jcr+qsnFeG+5qNtkFpyiwq55
63Q3ZEi1jIJ5X33FNZXIHODMcOzauY4qlnLjZNFXfB6jOGdnhnwMh9b4RGJQ3VO8sCab2E3bHVr0
cBDLsx/9fVCOObngA0JhRGYsf6faFQEog5hRm7PkHzvCS1jelkinpx+O+Vxwqb96xiIN9405a6ql
om8yeFdkqjO2nKvwZME2Ae/vlozg2RZ3LiSZinUID3kn3Cv5YfyShBJZy9Chle2h0abMqBYEzg4H
3YceemB9iWzmh4E50QzeZFy9hkTRHIHJARYMf21zG5+oMRDY4MVZRNz1DOWdZN6uFIADhF5NoLQD
fognGQWfeyGi8vug+fi1el/eMjsW9TuLIehN5zY9pfUjy2G+0GcULvALdpyAYmx59OuRJTJmB7Ja
FXqDg1ksqCJZbLx/STI4ibfWRtimihd0HRxeLDw4sZw8wKy3/a96ceTaG+5Fg8JNdBFxAyYHt9i9
PDPzCsaeDCXZYaQ6kY1X0dqDhJ+FIZ526c8gDGAL3OmPsWeietRXfKYfbJjbCPEWiXM9SzmUTOgs
9sILgNktfTnFVr4h44fPL+2JS5DLf5/xyjPwBjw1cfwjSZtRX4MhxHkwPuMj29vwv1Qu+fONMx++
J+FTfkR7QJyr24NgxOFmR08W0yLVFwfMOnRFoP848n4j5zVn9Qg9YjJARIkzjejh7wlIxUmgkDi3
Gcmx1qeb7wGbMLxr6u+Jzif2D5YyPkG5Ibdr0OdeAA20ln5alJegOc9sNRwZ4V9ipszgPGzW6UEV
VzmxonBw/vR91F24jBIqjqr2FPy8AxzC6XZy0hGtL/zY9poFBwk/qZ2ig2HnENNfKmTBO2TdhMXL
HTUg/q/RMVBiMaiMv8YRKRK11L0y2JPZ+J8yYNN3rWGx7w4LyymVTQzwc/jTqTQ7txmxl7ilgMVw
Kb7sbgHW5a+ANMjCn+oVR1FgPgU8hBYbqYeqPD54W7mUUvNLKv59tJuOLqMbd71kJ5+FdNCGYvGB
/s0OUBcOKWT51xsmAW8PqT4pKcD/kEdrS6n714tcZcXS0s8FAm2SQ+/yyRCXOlMi4QP63unJDeT6
DlBeKMH6U7KAKNxIxtImPt+SnZV761s6hOyhxpk+7ktrp6RPWf8deVLFHdJxLzwHoV2RwAWXYe7z
6ANIecLT+SOixvgOD9Nh9VfYSEZgGEM+wkRcseJHc6PSY5NiUXEsLAvUn/UpY4yms8FJrim/MWFt
xUIPlyPSlSsmMpxAZD74VCmE8a1Nn18/Ap53/OR+Hn/LHF47CTaAI8YeabBk1XvgoLAaEe0QFZs8
tcsvxqF0GXN0EEm8E+Y1xJh0fibcqY+WmI3fnkWW6Mczy1+oUS+i1EKs4kszmql+uAlVKKjnqnPL
4W5IXzJ9t1HSVD2La6nus8h9odIYQHkumysLBVJu3IJdVewTzGyukebgnC92L2FtKtPnXr92QoDZ
d66fDISpx1J4YiMcFtE1T8CGDYo7QnqEBL7tjvqCGYp+pR1TWS9eu9exkg6N6o76opgkA434FTbs
1GyCnugdmWQnXqpeGW6Vds40/BCDDuUiXjH+pERW5Tl6xin4Fd6O4QivTYjAWvliWgSatDQ94Msa
u5qTUrtMgyptBa7LHdir09kkOK0r731jkPkj2tBhZEe20QCqvy28LYcn9dR/5tkD/7UERgxG3ctB
dWOshAuPl3CgqYTqPwn064V8FImS0WzrgrDt572u1+yoNePEr/1KFyGq8Wmnj2P2LA1nWDVvJsTk
b7H/mhUXXlditN5s6SD8MTD1XxfV9MzYYTv1clhl2s3LzY7RlsmraaC5dw0MlX7xrUJEZCt0KL64
AquWYGF0lRz7IwpOvC3kV2DUj7kloGd5PyWUgB1ify084MyLxPmI8Zje7HlAgtqPTnHr1NoGhVJF
HoHPycLwhSdiAPLURKZ0iB6ZAs3Q3NL7lgYLWOoKylY8kJnfN+cGQsONanox7IcbYTaqx3qR0ToJ
SLWjnRvCydAxvQFfFhvlx6r+R9J5bKeORUH0i7SWUNYURRA5GNsTlnFQzgGhr++t18Pufq+NQdx7
QtWuQ4kxEsaby0e2FIJ5gL0HksnWHJPqu76SYhcrgT6woVtFDth0lWIDgvia5Ab9r92EDKmKX15f
yXrNYSPXeU+c9nyQ+N06m4tFEm0E++R1dcfnhkaaP/aKaE2xCr9O9C9raatrbKQ+yPPsPNlrMnj2
hwTiGq2pW1yZG8rIem3efKdfNTuyDnTDUWni+hXrF+q1P95AiQOJFFrIMGSELMfBlxOPUUUIrBAZ
mcUpcqu8xKpBM/r38gaVtBv5PiHPQzC8GQrLvCBp1x4ILoQ1VstS+e1ORHleVPttPLD1VM/PGxli
p1mOD6iFl8YCkvdZRtXCWRC7GWaC3geqaK4za4I9wkBy+NYc0zzVYEj2KE4odPsAmhzDHaDl0YJI
QLLm+mqtEtoWJQdhNYOWh62Gkr4a6FfeQ6aCPVIwniS0axqCx34PH1XK35UZhQfHJd0pPHD5FkSn
9Pxtnni5jg3af4WSaD5S2Bjp8GTVvUKOHJ9D6VNcUDn3hyQxcMXMGlK77ndNylKNsseYL9Tm+kr2
JhXs4mESWQJlu7EI+Gb9FoebFzgWRgaMVrrx6TArY4zXKWf+0CyLX6JESwPAJW8kFvwS6TCotyxa
M2XDVzGkhyy0hm7mZ31E6Q8KnsVEE8gLRMlXm66qkhPIr1sBxasXp7IFjd7eCuZC/EZBzzwYHhI/
clZ2m5+lupri3xx7BL9lOQI6Zui4sHAyXzTaPxia3Vat3MHcgNjDaQU/CtuSDNXxKOGOzo6L5xZU
LxHbqAAQ1mgyImvyiC0cHa8uCI31kycZCGoM0G2PnTh3g6o8o4nqoAigiyVNkfe9Hg74MdvFT85G
nQ0qqg8sL9T8B31wsiMwb3UtF0FzSo6NdqDRUGdTSbMVl+OnzN7/kAiOeHktaQtvoDLq13LBo9CY
Tj/sMDOwOeLrsZT2swaf6VLoRL/qE4rqOn/98N+ZsulYHV5Y6x4K6cNcTva9O/J1grDHJJGBePM7
ehG+Xwpm8mQGe9iR21UWn6H4VjVglXlKGUmOHyzB+nOFIPk7WWBKZgggea9qr3Yz0v+O9sX8QRE0
vnztG7xGABLcx2qX/JJRBassdMnHrmDwKMj5HT6BfhWThfSVNaSpP+CnsBBE/RTukvaNy4JDU6rJ
PkGHCiM4OkUpYnkwedeQYBH9Y1gsZ5YKrK8X8mHLgTPHdcM1Txcge3XjR8KNGglrfjkrCqgu0lto
evLzWoxfKaFdCAXElysh6Me8zSiTYREH7QAiwMt2crnrMxz+NhKjL2YWVyQnijs5zZdARa2D+xxe
ziQcTPV9mFlJ6blFenBkbEB9lVNOTEc6/xqw2qHt93n3YSSH7lHduEVqGT2uGiD46xYXcTa+f8oR
xmlqUiQOnumEyxWFAbvP+ldCP71VlRWG8bC3PnpgDssdNgRU8ayzF14n+T0egcTndZe2ErxubBfM
3qFtC23V5hzx+59m/i26ERK7UoEjw97hos4XNxkWimPONOuSH6rjG9Y1RV9L9RqK0mY6hQhlQVBi
50TOgJo5+s6u6GS2ceu9+M16R4ZjdF/2GwxKpYSgMT9XmMae5J9IJIwILrpYNpIK+CfAb7SyV33h
DMy7t5G+nR6RHYUAFpYydHQnI5nUel4GJx5uanGgW/9EA2W0azj0whFtwWDe5JGoy1P3xtWmySvc
v8k6XJEEcj/fJ5wFT3CmpIwxN8MqIbNJu1aA3WPaf8E7dGujXqntRt+isBPUYEArQrPeMFL08HXp
o5/e3SkNEBNzI4H1lnbp6zSy+/JnwLrgGtdc/8hVrzTdTj3LzxV6mraBw/8xn7HZW+4+tZXAfW8b
1znhXb+vUCuqBDYlbjGu7voaDf9iK4z8Jg5enNZnx9GhGAd7xQgFLE9g5usyfDyHdYIHTzguroX1
1nn3G7VGnJ7+vdOoq546o0iPsDVjR7YGIL+E2mXLHtztZYes6i1a5XnnAc4otJFkdgCwU3+8O7Hp
GQFfKZZkR5gx7QobAAdl3jukNgIMhL5+FD5JXaWD54EGYL4dK2BgpwGpz7fxDTOAxClN8Q2/AlMq
w6R071CP2B8GGVubmKKgXTIulpp9prhV5TX1OZV3EoQ+XJfUpx0DQZ3MYksUAQG6E6Zp3e2ygLGh
WbrkjyUjbC1SQm0cMQf/GlRM7bHu8fBFV0Yds2HnV8bvuUANTe1asE8DHq1sle7XmB4vNmNp0Lf8
G2vdHpDotbKdrNk0GP4E93VJY4wtU16F+gUlj0oCqXwoFowv3B4UG2jLGCcWuccEMKA4/hdTPbLC
Zac9Wt1JyHxOUDBQxeylKJ+3SGRctBwccXZBtmhWJgcI3JQdBsbvPXqWJSeszskX/5SFryq7pL8Q
u5uAPAJ2NQY5UzBQEt4CpoxiN9INTxeeGV7inL+3Zz/xDzjP/U5ae0ww8uzqvCMOwLX8DkOn1S2R
25TazVXLo7onlAhBVeh/tuVZYz4LvQfgDBG9YulDZG0szetRAGlEMC5LXgfOiYnRv4v9iyaKuYn5
HGnpyXU6YO4HusPi+W36poAkZE9VT4TqqYQzM1AH2/OW7gZeM3kEnEJ8lQZzDzzB4NNP8UvzF9o/
WvOaTWf+I6dugqyb1vWJ1by6sS7tIdvcyPkZkJzNEU4zQZYimJtI0z/m7d+WC7CfIbAYs55H/oaV
4KxLgxKjH0yNa0FwhfBGyWTIPDEUQVK1nig7+e55tqR4pD3GtthZykP/KBgd7QcCml/fOK6E+Idv
AcqzytWECwtIkYFjGvMxrAcPQPP0lf+AZ1QZqkv5JgHXxiTSAybF9QjJWnG15aN4LOY+EBYxwJcl
G6zibTa+ZY+J2RWRIdkDQy2yMsRckuKzfN+WcNNXIeshdf6Y5QtDyhg31t10RtoK9tqSM+6IRDer
XbNL30MbyQo0/2KVKpfXH2giiDvUqPqSLTwq1tAmPmS2EQI+qTCtyvw46Wq4qGRlh0tM8adqE1qE
r7ls6QQ7fmReC9BQ8Dk036NddMcKyGuzROBzv3diq6F2d1iMUoddASVL9PTLe6A2e7a/pnLQrvrz
PNa2oJyakmNjj5hRkY+Ld1ZHQFQNEb2iG75JsGt22t/w028TdDPDjhlz37l06rh5At1iCJNjDL+b
6w5rj8+lwZCgaYPpbt+p0LQUBOwR2Q0j6xytkDnyXDBPa1jrJKeEObLYo77ehcj5ueSIyejvdg6Q
Nb4NDOCbEFZa+iczN3Bq9kACuCsixQrCnVAJvg4pp7us8CVnsMcbiFRM5jpG0I7f8CEK7xjpmte7
njgJIvBY8QFcwh1aBBJMFOVAXEzKgTb86sK31gQs/OXDkw8fwDLVb4n+76BjIcS0RtJw8UWIod4T
ZEmgUjn/Q3QE7IIdEdWy9ES/VH010dpkwEBhSYlvHLvxInyI0UdHna6tO5YaMEEEtiLzajF77/Db
RlJQYVhOx7fIKTx9qvbFeCnMDX5XfsK8dJnK0/3+cafSpWBVhgPQ0CpakyzXXCfc1BrrKlyp7Orh
OWWISNRdC0EgpKwa6fM6EDa2BE3xeYdVCSqso5aUEJCU4mZg0XTXt6VO7d1dWyw6d2wwgFwLIrwT
KOjd25B5MvSl7lLF+uoFK58FrLJRokfz+jIK9DtG8DT9rLgVfHVCYgzeBVh8r8Bs3R7xlKidFuOX
xGWvGI8yPk2Co04+i66WiT0PbEmdg86+KP+k8SxAKUIjzNINAh08KIM5TOOPOI/Sz1b3153DQ6aW
zvNDpMTG3kMkF8SfAs8as5CUnMEr4xNaCxb+aOXyLW2eKrwX44mRA88IYyQj/jY+UsNBOYBeb4r2
WYaaA/mVvDJPC778phXTBjvPQ3IPFiShY/K4nbDiAXA88zFR+7SudgaTjSL8AuryiMiQBLH7h4ae
uGf1HFAHC3dreJTW/cJSIvUQKpEtZJDHSvuOZwF3Jgf+FzQoiuuWpkK6SI0dXkYHu3bnDU8+ruUT
aeBy5JG3KXpZhbJQVmySD0Z5NaLFePAvaXB1X3RRPiLeum+Tr0Ja19JGz4kRFUdu7WOqEwq4+O2a
R2juJRnTy0Xg7WwJaXoeE8lhmkbRimbPSk4ihhtKytQ10yVMelTpvDpGslrM0WtLK+m80RSHT1Gg
/wc5OZFht4UOjMZMuwckwdBh8IRRyPEL8vvhsQ0JmXk9fogG5vk0N7w6HoMthiKTQV5OWiLp62B8
NUfE/Edo+s9AovtKebrqFxJa1CU44NbxjyHuAJsgP5dkH5Ik9Ggn/2NSEZJB0fidylRlDdmJ33QO
8/kHtgqkoAHC9iNAXgItLboYXY6lP+tDOK+2TEdSXzlKzFZYTv8qL5eSKNqpua0CV1vpa631+HtY
P8ic8Gn6kdTCFXfyAP0O0gYLNnMDAHEF16FwJdgGWGd+Mo8zJsgyPzOCmJrrZhJ3SXgDwTTv40CJ
bT2pSvCEGNCcS8y/LnMA/aNWIKIztRjzD1pcqGEwZuzp/KKZWvb5drrShf9hAjqwqed9NLDOQfRu
P8WnW2qeicosN4+vG55nyw9bD9LHVlCcJyPCJoWvauVvLcwdRkfAlFE8RWtBn3OTS4Q/yAMwIqgM
uEhUzAcLTwfFkfZQZzCHyWrCdIljGZiaG+uQcU1oWyw8yNZes9oVevb2c2XNKIGuu55rHCunTK2u
Gbh0ZRVdFYwwxK7gaGHy8qIs9XTFxfiAj5H2bGOQMsVExhLJathUu5Gq9tSGdHw0udGGC50hyNyX
p2vRMqBZPW2V1o6vQr4z2GhcYctQPFSgGTWgwN+koVXELPXymgKI5WDEaAgdPDEpOXKCcdXKrll+
xOSahb1bPyBBmyvxpL8jhUdZZYd4j335ojMWtI49BdBOfHAFaBXiI4L0SKgecMdfmEFl4Z8RuVp0
Q9StzRMog1dI4ZbTy6xZsUbwdhb2RBHmJ53Df0whkQqO1G/QDTRHRSBE+FaGy8VDuaLyyhDWDO6d
8KKOstkpJH/o3SjZS+nbc/I6OuLcXnxjqpjejeZ7Kvf1uJeJWFqOJERKVrwDlku5BeoYittKfGPz
Thbwl43PIYRM88BjAdO/oVXyATgqhDJRb4z0nNzzDYKNwp2Q9T/ZYmBhOOR/LIRpKflivk5ixQjM
bD/E7orEmcgatDSjVZFqjHVgWasEfTiLZk+rw/9CLjdEHlbagSw7vD12nfgMABFEUgnzvWUKh1AC
SwlXLJeveYLjsm8wDXkFga0e3+/7iTHU6PoGyyhSMxXnfmU2kULa+ckK0g9s4dIGuGPJ2QT3Li+f
ZEgKMeNL1GCIgCmMuZzrAL7Yc/1cN+O5CcG0z9YfyPRvMSIGqP+kP9gozrVsrQBVZLTghl99eSMU
DgFsgvRu/GmpdaQv5pWIReCSGMPbgl5MP2a/cwrdUWoDYIR8zhAYUr4FWhvwWwnx20u6Rqpdcf9S
u5LEqz+PdJsCUFbkYSgHfI42mZEEp2bYr+thrSnXFzoZePDP/my09ov8H59kxmq7YDnpGO2BN+0V
8DVob2AUJGyorJtxLuZbplOxYiH2RTMbRFs0nBvco+wjkR/CvdEJRXb0N8P3pYd2wrAz0w340V1G
Ds2yOFbb2jV/tclFcxF9aUtI/6tssYJHOHsHKWdcZLQbrnrZqt7UowwyzEa689ogAQMJQD4LrZTV
bOFubpn5MEdBg4YmA7SHSRIjKlfkAjZNaBjaDfMfeXikCgF7fJHw1ELyWqO+ZH4KS5J/5KipA1H1
7lYftIFA+4ZwWXExJVNj0RdW7vTb16CUiG5fMs/sOju9IRUkSH3CsXkSoIvaRf2Va6tJ/JR6jx+U
ax7//4TuB0EZ4oZyTzGK+8i4MtSzUfLERGkhVrFq53kM2XcsSXo3NvK1gpi6CfXTQClwn0dHOZsU
RhLYO5Vk0w4BSADG0TCZ7+IcJFhLPrVfdvchFAmXYgtdhmUD5tk1sGCDxGK/xqzx+SrX7EjUc1Md
EfTWNxpgav0Ob76wLLbV57TNvytO3cWWUZdIEuXf4sozBFzo/EffgFacKnOafEAFzNFZuteql9+0
LdydmOw9FOGQqTisSVmcjryhVeKQSfbk0M/fhVXdBcxvMD9qIJYbNo/Q+hzzI0MX4pk0vEw4GJRS
PqsCjzzqe5u1SYGqupOon/xuVxkBKCCbj71mOprQYaGWWEz6Us1xYx0YH0bkZDrmfVORRMMZ3eaW
ssGZLVzge+KXSVJ8srO+iUYILc08skJROZkWNADTEplyxoBxZq1wQykA+Zy+viHLJepZLpHLLPOA
AGMV7Ly7hKznScABrbJnWphjKlORsMmeyga8kt7v+ZV/foYDA7EGtgcglEHbzVq4cw78Il6rWA3/
YEcYXBdcKlQFL7JXKeSFtSN4EIRmXxU2V3hJnCVbs7dpuEokCNVXAZuEmCgn2kq3hFHRXn0ykXkv
Zd4NdR5qIeHhutAOomSlsq3VxyxiWWyhryvnAVog+eVHDvWu3cr5WR/5WweePY7DZw2JH4U2lya/
LKcerOcyOxZk01IL6B8WI4zxQ/TV6ppscaW8KptjmireZF7y3ElBRp9XXyd9s3h+TAoSrTeCIDiR
mY7E6UXaVe/amuRgbXQomyR5Cy3T+DQZrXbeS/uIMAbSqHNTBthDG4+tO7Fz4zvOvnja1q99Yuw7
3PkaIcasefrXihU72mpomwyaDnL26OWVCN5Gevy7+8d+hTYMB+AWjgIwnEFD6UPnw+6QTOg62rxk
onhFaFGI8Ed5uab5YrUH2cZi6vaPfLLc7SoNfATLGYz1FEuhy+KnyvcyAaJbnJB/E5ECa4Qkqswn
toAigZcCGDKC7CvHqHFbcD2zoCMxBW8DccLXcCdnmwqtGCpLnSJly1Nf1Z9PBuyzrkMldOWTTDzM
Z6N9gFdQMgulGPexJKbkipLHk68MB91kKGB5Y8DiUMJQvsr95YVeAwkCMw5uSQoiYpP7fVNfuWzT
nKEQZwegdtr7lPZ9Vps0oyuMIQ59BFefowzqTlvze/cP3hViljWGJyiQQ8I81yJoHvQoOBTYIqBo
Zvxeufww8zDOLti7GTTcojz9LH+iT46xOHEZXpiHO1P6kL+DVGnVAGTFicOAw5rphkv9DXLki9WT
HQXqkeMtqw98aH7FNrpyF8gRsE4Tc8QQjeE8yqJgIQaKdqGWH9+rEbqDRxed4VB/17oDB2D8vMp0
ry5Yrvq1MX/oumuVeCfeRSRx5wLYUsCx332yRVwJPxg06NIZ+0JvzF+fdDAak9N2Tc4PIg5F9Cam
cCllOzOKQTmJr1VZBt0G0YzOOLrkJZaXxcIOqx1Jo4v808CwaONB0ROIk3QiL7eNLSrGKL7mwk3A
BjovYPAmag+Bsme88SNSbHJfmeqENDIWIcl9/i1XexEJ4hc1HSNLrAvcVYvgDhbBpO7umPmcn9F5
Ai6a6J7QnxWJyiNQkHZS4CANZzuCh++Q/xrPZYu2r2UnBDJFHZmac0c7WJ2QVcvTSQX5kHlGQcbg
qbg3fl21zFl/7jxOIgwNfVsUrG4YXjNPS1hN8TEsETBEmheKHjIgASgm4T+/IhDCt/irKZDl4YRO
VjJsgtcu1pk3UWkYts4dBqYx/GwSzJ9LmmGz8Cu6E+xhuhV2aybrO5CYs6aPjJLXSvXGv6gnpW+Z
LD9gxSyxgOeRI752NK3jX7nRvqsId8zb+ApCUhqyZnam8DrUBui/pb4XodfV20ngYENre+e7vVSY
jMnJRllAezkmkVd0jsoht0CuS16QGl+pRgcUHoL0q+sPM/oq0Dv504WJ6BR+MsUcGbz2u2fqTeax
TwMMaZjFpsbLEcqhF5ap7/hOcBnqYBFmadP5ZbyskH93bcyPFxOgxO/+1NxrMcVegQaAp8kYcC3s
TiGbzDM7N012OlNjTXc0Qpkp2XpiTZ7fXllcyblDeSOFiC4xc3aBYBzH4M4MD3qzMAAWWiL1qKQr
Qy9QDezFjfwrK1YKCoa7tunSAiJ3wDbIGBC60QagQ0idcVbn02ogoF6KZ3LcWDBhZtSZ9Nx9BP0T
28l57a/MAIrmtRHLL+XlSSt+2oJib8EGk4nkir3zddqhHGyDVYQ7yu1+qgEZ7Lof77ZY/eCyS9Gy
nNs/KnyFEuMtLoNhrv8Rf4C7kfYVZ1y6pFtCB0jQXxr6MALKbcx5Ufj8wkbskTWoIQlxNL7nuSVq
60F8D8ELFBiKnEgNXlSpnfxFQGYDKhFApny9s2uWjVMh2PXL4xqmZ95GkgPyWiIJoLpo90+N1etd
fHvB+n0aX9roTjmDnO8OMkZ+MevvRX99GV5s4okFJ9a+kzOu6njNGYnOGE8mDS9iH1nVxauu+9XM
tzb1mE++nP5P/DTaZfU8TvvBfui3RdCG4z6horlp2CXBbmbHPFy3tOey+NUmu8zVyk12JjcIkTOW
lH63GN/Kfj9rdBLWfsoHnxvPiRiuy2vkLhQ+hk17FLhMwgNeG1o9auLL661DjVuRAdVzH7HSI0LM
4K/xvRhur+gqjHPISrxi1x0zzBRgAO31eUmdIAWNCHP4agklplF6aq4sPgbVY7gqkKOlrtA2hlDv
u11XE1q6y1DXqdGHMh4bwnxLi7NqvNW6yYIMB56fqatcAU3m5Z4UrmPtpoR/WnowPlCmN458Q7XE
zAqyKN5gxFvXUqZM5fzXoIXtX3QS8lzx5usou8pRkA1407ILOqia9QmvBTBI8dk0+2qOPYa7ue8i
ulekyWnniqA+h03JrU50wH19T+3091f2F9W70SIrXmJQHDFAV27CnLz1ZfzjOnuQfrhWKONoJgR9
ZeYfnbGXy8/0gfREN9DWW3p0aMad+LJaYvV2Esk6zb7Tf8gTZvRe19/wP7itE1IhgxkinQdP5b2u
vgkSKmFDDN/tSGY2w5FMBSF/CHcI53/b+2lK1gkK6c4kATWAr0JUYvNooMwo56Tx0pQ0Ui5RWwz/
OHvTY+uRmaCbvkr3KK9jqmmEPZR3SF/Yktv6FTU/T2bFh9owyw9nk6hn1IeXSCbXeoG0sX1Ayuca
XVbTLiU+DRjDN0OavNzVESt20WuS60vyRnFD9qTGvCI+RFAcJTdK96oK/Iu15tZYAXmrl4hIcuVg
lJ9js0H69Yd0M2Gwk2nvTPZiYfU9rmMsByRk3cmwsaB2IGEpNx363GRHwKTOjRatMox3zbrDS6nu
sG5m5HAioEnqbdL5xXhL2i1Ehwh3iLrk31TaaFdEhTUOLfX0g1mW8CmF85epDD3orSHzbXHU09nG
YFdkHEB05pJPxY65NwP1HHaqui88CuDBYReHvgTvTEiVe5BYk3Lw0qKpgL6Rc9gE9wrpLLZCzVB6
SEefbs0g4B/VMgReg0Ec5kZhPRtGaZbJvhj2WdqbS5YhHBLxhbFLs6WAjOh/FRFPptsbbtdfqHDD
BXHRtW1Az4oNq3mP243S/t6Hbxk3GVNNos6wTgk5k1uCq8lSSbwsDQzcfDE7luSHFQmbjG1LrzkL
afAYru/AwVf9OUJIDAFS8HuWW22+nf/ayITgkfGbSlxn7WLX9usmPDLhx4EBPON+X+Mg7BSXkXJR
gfGYr2L4NgOJAb2lT6vXtCMPkInKO+k7QhkYBDNMe/mPqMDnRWkvROOhZqaGYgJ2RfOhEx9KuwjE
spKCp7FWGZyyNoRsx/yg8tkd5Wd6I8YPcupkKZYkSC/D5wL3/7gAO8sFSkisVYhEHng6qk98lsbl
jtOaXh2BMWuk6BhWKwpv6YSZtU9nyKGFNVvdDuVJ7/c1G60JelfP55jmW3YhWLSV/m+h3MgHSM+1
eVSAFVe/hFNkWBdDdTsO////EDuM7QcJMCS7jAVQ+pO5+AmZvuUYS7XkaOT+EHsJ4Umrz1DYqOUn
K7+RIQzhTBTnNTkgJINEKWcmAqJZZx8IwmpCJUhpTX2AqbDsDkikdGY+GQ/Dz2A4d855VXgD9lup
5344lFnhFOQCSacSgNLHonykDMrq6p1tNf2r8SkBWajhtUCFYcvN0yxF+5El2D2g+JtsCl50rupK
Jn4rWsG/EEdkZ0RAoiHqtBoHf1BTt9xIKNfvPu4zUwUn/ZV8Rp/Ry2OWyp8sZcgalNkRXt+8ZuWP
vIKnLkdryksv+8Nz+O6Uw7PbTagyYIuNEJEg+EIWWtF6P5lFlSCYkaKBRZz+BkCLafQZQwlb0sAG
g0gcxikd3Q5MUxixxSDbUDppkKg7fZcav5G6pCfTsxVzg0pGn+Zp8mNCf9QzZVHZcmjI3vBrDOGK
d4EPXQIr+qwdsFPbF31zI3GBU0OM3U+5GJwUOqICVP3Q0mJ1sBl+WuFL/mqL7cwsNfQ/zPnN3Lhf
n/6fbqeKm9MJAWgh1nBnijaHuv6hh9di5rWtO6b346fAV21Rq0td/MMvYkvoTDaqsJof/ichyy5u
xlTbymRVYCrA9fJ8ZOGKP3cUud2gyfpKZPHB9I5guuzzUmT+zbGot5xeere9T6uStbsO68ZJ1XP2
JMbL3DTMT2CWvjxmuKgnsk3Re09mtMZKlNdVfmUaPUKcB2F2SHW7Ub8BuhBklN+ISR3tEeFGxJLR
BYGBKz2nOE7gbvTJLYlPKZw880yxHC88auO0v7aLdfbaaRiC7p+6iuePhsgh+DS3c5gGzTEv/ur7
bbbpzdEGguFz8o6BmW4aEHZ0HiUxF8I5gvwhqkRA6P492o6bkqHNK4hUhghO9BHv5Pu6aRdU6l4i
HkiUZ3wqIc4G/JjZev41FFf8A1OM9Oo4VMcG2LS8E3PGd2B1mZM9LSJX6cCzTfnciCKBDsrJKA85
ATLyiWE0O/Ja3od5up5NDezd0g4sQamQkUhMFuNAQAE2G9GE2i+ycnXbk0jkUC4M2qksvFHDD2HV
VOkcfqGDY36PyqJhlQSJgzB0VITEMaD36AdX29VGiuqFpw87BurAHpk87oNNNGzv2kUD58OYcjjq
8Rsu49j+axvCN9G0KOQEctqCUKWF3zGj69UV5z56WBh6JUomBB+2zuiZvi55bzsUu1bvM9cGr0jQ
CcVXdJmkX1l869E3s9bC078iFjGtvjXweiFDh8Et+Ekl3LoZQTb0Nj6NAl0IuhyGG1sfjSGUwDvs
mxPgbD5evkhZAHDrMP1In2XxJgQhdpUObWwfEKmgi4h0lgwi8hnCS677ZNNBspfhd0q8pN921GT9
TjhElXtmtCHduJE0+CRnKCn6nQbIUpf24iyI9htHjFHjabehZYvIPcXqPZUsjSQ8rPPkxlY/5vP8
Yv5p0gqA+lkx2i7V9YSbvLMmktm63UJ3GKsg90iAsShYLArICMo2+u2nTU0APCZnQrTuNpweCZPY
hpmXsZs0q5YdLlxwEqjl7Rz47niCq4wtiOH+pO/U8AyMNx3ephi1H0YWl+FI/I3O+HUWoQ6KHqgd
4qqEdr1Y0OW/Cz5vZ8Q9O+HguTuQWeQnKqJ9QgZD8oZoJQX9gjUWaTJiIhQDLLvCfWHd8eohl82Y
uwvoapG7w8lkFXYcEeJQSeb33WvaGteMDb60N04v8ZS9toWHewrC1QrOJ3tNxWeepNFWwjpCYdzh
DUacRL3KUlP6hlwHv5cuAUo27w/GiNDjSzzqPpQrYOU0dXC3Bxdro7Am28Ubjx3Vt9W84V47PH94
o/ugRqYAgkL9FtQNZyGWl36wRSvd9c5kzDM3Mk/ZJB+lz3EPJTGaM5xAZgXZFcVtzu2Q2grtG7Qc
g0w14x9OfTN84a/n04ZzciZ89IAZOHzHMKecWdi1qDHwOm7ZB3bZman+OooDViR3wD3gBsQ5lotB
G90YpAdaTqIZthM6bmCC3yR2a7sMRRQekYshXe6edhxVdP7vAxVi/DaC3Rq9QbW7hhRB5DgDGfPc
oei5qUxrRuYkhbtU1Hw9SxcjUJV6le7IsMCJqkc2AaxZ7izSvqDarKYz3wszvEbahsMEdiV9Yk6f
/dGwpZLPEsrsAoykn7psU6fO1mRvdAnhIc42ckcM2muWdub9K4ZmAsvRJfp5/kYkBH55o/Kr3G+k
a5VuI/DqjgiukALVDqqQGoGGeMwk8tAdbPMMO3N1tYh/Yh4vltTKP6S1EaFbAmaBeqQouMvxMauk
8nwS6fcp2KZPoh9rXmGaeSIMXFFoR7FPnu4TGEjlKo/uyreM6WqkzuPNkVyAHfvIF+TtvAuSa2Nv
uSrx9Fs5ErNZ49yI1tgxobD0cJ1kQfGrg9eBQXyFWxi6nIyjwGSNZX+7ZD0hW/EXPHrD3CEgIyez
GvEVenXgP2+Ac94XawKJAc8A5oNxDtEBYYcVRAepwNdPvAivEa+HbRoBumS2UZnf1S6h2/2jST2+
w4wGdZs9PFE8nD2o/Um7Jen5Z3ZGoJGLsw33ARxTcauxv1v/DSw9yiX9XvZ+twrZNXxZD4o1P6Vu
AgomaquzwrfYquzpEO952PL9NNyULYaDBTYLTCtG7YxfLcl00/KPiF2iFme6/fMMSHLFe8xyoawc
pu69vzhIR7Bmyst5EtPBuHmMwHB76Z5ZxpJ75B8jEgUVI2DxRiok408aClTNOtG8VHh2ieHlN38o
AbaTZX55ueb6oH7NhH8iERkjVzaUwhTpuyO1kKKseP6EvBJFePaRMwvd8SUAWQBMMFluxu1P4oAk
YqROXBzZDxARGcA+3TDfswsAdRU6r/KNko2Fq2BDkRTRkKFnJWCDVFE+OXu28dOXXXA6wMS58Kyl
94OESIyFEiOGWZ3usEsFTMnzSBPAZhc2cK0hgLA4I7Txp1fX0NuYyfttHtAA6Kv8MS9zGQuyuLeF
D2RT5OllXqSs0T/rjduuWmMbouTUybVcN+zn4OKgAX9CSSJ7g3nxThw4yV0DW5B+SA8Lwxa8aLTV
rxGBGicTO/zIJc+db5bgEm0sJXt2gtrzFwuIoO04qHUwicdZ00l7WHN/dylDrkv2O4DDMlx6TF6u
yaA6i/EKB/CBCGWPcl+uDhnj0C8oHS2j9uXs6KA6RMmx2K/nQ3pV6lCJ4dQss3aVXZ7mDlk31J/C
9CN6+OqQ/Iydr0+7WF53yk8WBgZHVbOfSTLLheGyidPdRaC9ce5DSCNikQoEk97TnW7RjAkcNv1f
nHvFSn/vSZVjHmv4QwIrxkZm1+nEO9vdtO79+2/E0E+xWMFMjZMx4kOmqDmKFZ6intuHN/DPxASE
lLne3lkIda4krpQvdGB7QbhWVKYVRxRWNQL8cHZ7mmcjxMeElF0wX40IlNodgydEG170vQA4Squ1
jAZPZMcG7jH1YxBwJvKLHYhfM/wqZFyvhPosNdQvf0xPKuTwFHCcDexS2S5TZXTxTsgLe0G5qLBC
D1hWg/jTPzheWE/wJN63gLdnLBDB5lx/74TXYqxm/8qHDI3rBU7XhSjVflUD61mZGKfITkc7/6qF
zb07Za1DwCREX4Uw5oKv7GqBPOo0xbB8GKXvaozcyllMgvpqvjZpvVm8tosTg3OWa+9schI8+sNb
xQan5ExqYTR74HYWyRa3n2x89FDOUIDts/eYWdmyRYcBbI/tCglJlOifQzDcKpzaROGR5iayarZe
o8c49CLo0LtsdeKpsbgin/dt9R9H57WcurZt0S9SlXJ4BYGEyMnAelHZBksooBy/fjftqlvnnlpn
BWxLc47Qe+vUfAsL9EMqAIAll6aiO8nxGlUEa51lqMJAX4BFyigkFNT9+N8/WENHxc3X9BcWrtcj
amgpfoC/6kuHmSrUtm2zZDVfo04WvtKCH+5NKfnkM+1HVM7VKzqjgUuvGYrr3I2tRauz+GQQ7H0u
gezxpPIzLPKl2ZG2es05uBTXotAYPaouIiVcuV8Z/gU/4hjfzWhRF15sHkYVwhdLldJhjNdqm6BY
Vt0WmDOWAhzwb+rv3qtqGy+3iOuGkdCpFfbdF1HIMjI+ibkeHVoWeyHeR79eTo0Alz05fioRXfSY
G9zjwjLm4sWbgISrfUrUEdJCyVj5/MbA+JK7ScpGZLgBMgWC9bjJA8KiaZM0c2Vuw8YBdC6UND0I
OwJyih35aPlLWTtW1KlUxDs8VLBAieNFfjcrf6J4K4YHBiw62rODBcr1ZPhrZIGJQPJt2aQHqXIY
Ws3MwSv6FVIduhCTDI0y+AfN76AmN43tRA+38MIIjTF5BBlPuZnKGamfn23MB29HSLkGv0WRHAPX
fo3kyv8NAvZ1PN0dbyIbjAI9Ai3Dt4Te3xOYQnW/9V+hu+RO5oghvxrmWxhTTyVw/uJCj4VObXIu
9nPtxfHez/09VtfuKrVXDEghgq+QQPAKDBmTvoFw3VlvLg2i8X7aYkEMrn5oKPVMad3W60w9j9lK
o8x001csCYu6b23q7sge8n89z8t7wZhdtNCFYDa2B/Q+yYapk2oQcIXcqGNNMWavHptKvOF40nwE
B3sRITsIITKCk2/Nvw/9XYWuDRsW1hV79sNqsuJcZfUgvr9A++EiGBhDEmhDg6FvRkCMCfvcsvkT
2q8eGZT4k4F7JWCcr/0zb1JaKkYbxqmsdyrYU5yfPCDazhzugYUaiDKmIES9Xmv466a6IPgzmgNb
IhXvI+hS/S8TzkZxaVFpLPP0rvBZ8CxCQVikL5817MdVH5NerEfbxvLOh0NVbIE8CMaRnysSAFG6
W4z+dcJjEDepq6q4+vk3+WdifGj0ecSbzbfrDicuOA7w9ep1A5dcu33OK55zhndb/lAe7yV5kU0F
ReABxhjYq1XlTrtnUo+gS2dyqT4HzlXJiaVjln9NKZNu8c3YGIOTaolLjbtLYpzBQJZUNIK+B4L9
xC3pidlvEd90NkrDX3AalwN/Rf8vN1eA4wK4zeGAkxFPybBmMwTHD0IuL+d4h5EO1T4mIUEUFnHx
1PwYEfwipoko9V8owkl89RGyWWxVEiwo4LUVbPGAULKvnh5nlDaU4m3P34asYUf5hAmAIYwPeCOk
ZoQOz1YDuRKXLIF2tF31zj+p4ykNClKzHgKS3gma2z+RSTNZtOKfuPt6q/ueJRsgBHwk/JaBs1Ik
wGAj0rZoHGRoSEFqwyUuqLEzOtWEjVvIY6LIVGQyC456j9qRk4S5CY2gdO2RWkbrD8j44BGRUEjy
kI4X86HK3wWdbwSG3hs90Y5XNVMIYpbs+kSjQBlC9mq8hAzfRVC+0Lt46EhRT8wap18Nc/FYcWgB
4AVM37qILYaF7JTDgUqDB4UqP/0eOmxvPs39SIG7VPnOtAHLNf7eN9Uzy/hdRtrDpyS4dlJ13kSh
4Jy9MwEQCqLHD7o+xZXZpXRWuSw+gH0xMPn5uVbA/mJ1I92t/434WaKyCoAIAitxMvFUC38d0toM
Vh8ChlP3k7810lPmxSRX2GpEJHFLszdk7XTHv5EzNficJno/7vILP+ECJWsSvIwOJki00xdJSy7p
DLTlIALt0m31fZEpSIY9/U2/UM4hhyxDCn1tyPNh+KE6RYX3bl+y9ZBYZ4JoKjf+a+K6uepJTw/W
M4xyW0fLSJ3QRwYajtUU5+Vf9IobDLeqVLAZwnCPhKugzqtR5tBsGshzI2NJCjvyZWirmyawzT0j
AVzr2ZIZEruWpAbnOI/Q3FMtMqzDcQy0kY3LGP9aEVPJbsXYbS2EBzu30FksUgQKFD4iMWFvVE7l
FBk+fxO5oM7Ne3wI0nm4G4GOiKuan7e/Zh8lnjAWjOqOYvbGSMzwkb+5fD7IXpD2XX/PkrVZCXTs
1Z6tCur4RmcRbRM6+cslBHEdV30Yzm/1ovyK8HecrJJufs7r0Gnkfs2VYIvVEUs61257ihHE4INb
DnjiEXqm87Q8vg90TMzq9TFZVE9muiTT4xo8qdQcrJSscwoW0FUxmRl0BY5y0ReoM0xjOQxuBgaA
rzJHXLBH38WOI8vd8qjNMYn6LFEA4oTJs5EWlsn7PUFzQJAV/bpgsoWIIOOIwSaDSu/cs5hdmHfU
TtzTDBDRJvNgjNkWzTDxDMQfuHyeblrRoEsG3db/A/KN1dx/0eFZ1GLJnEJANR8YTLMbUaQsYBqb
bZLrK5xZnBplMAVUzsBHgp16y7aou82dutmODxFpj8XcAqdCF7ZviCEAr+KgoHLQr+QBg6esmi1Y
npK47H341/cY1ir1BMYpUVbSPxz4KQdZ+MPF1kWkoNnJDzt2ybyxfhnKY4bEAdkO6P8Pmi/7c6sm
/lC846Aps31z4rYdL2WFXdQJ1vLc39T9r/zewV3fQVBkE4XS7tZLX+GFumgSCN/DFUhYPb+BLfE/
L4sH05zJOtuSdYSdrXBUTAzdynwEbwI8M6wi31WzzRm2WBiTam7OmWYQCJ+yvoZCZsM/0sSNYS3b
Zp5VUOznmNUyf4kcG/wxoyaCC1jRfjY0iMKSpOBd969CEsMxoW5Zawv6P5F/HQU45pJ4i8MUEanV
23jAQ6DsTv+lmfeGlnLIt7xvbftj1OSe408jGpmHMnbxDmBfaLsr/0pzsqyzRWhHvZWBtrRQN/kb
I2BzBfro+C8DWZ5oa+wEOv5O1ViJHUa/hYCu5NdIprwYCj38GB3IY4nXYybo277BwnlR8B1Ws1/s
DHD6GDcZqUvtPSWivjemAcTFWuNL0xYKgR6Y8ag7Bkrtt4E7+BarCHSXAp7Tv+rAsz/YnLuLnHXS
nOyNAXGYsAHRInvtV516qKt4YJlwdNB2aNtn7x89RA84m8T+WE+gVfNMI4OgF5XONGsh70vqHwaV
yniPkakcHSNeVQdmUJhdRAfqQLRjHMcwlANDY3IluFMox3DiuWe6zdb+QL/MUAT84jSfxkAL3ATd
BgPvIecx5PfoIEtLNpGvIwGHXfs1GEdUIDq7KyzsIUyPI7lhkAbnEwST4k8lKwB5tXWAbE97rIS/
WsaAfprMJlc+1oBmhfLAxiRPr/9edMreoizPsSAymPpS0VsrHopef97dqnaHnNtvnkkYgRzfwopE
Xdytg+jRhlAk13HpiPG+bfEi7vEQjkgETQin3Z/VzVxWPHNCNjvSiSl6PtsmeUyTZubtnOYhMxeU
SYvs0ffbNyntqOy6rw9QaqyWPtUe6QDQhIzV27owul7D/GGQxLtznphDzVKSdxzyPNoNtBQm8mC0
FjSsAwrXyimaLw3VAzLe1C6EiVTNGCRcIZGlkJiGTM28Zm31OfiyF14UkhWWMHGiwBvlnfHQHjCP
65284yyFqXI0ei+7ZWteIuJHWYQjvVYhFUjzyFO+SLuQ3c+cBWems+wP9yjC5uha2cpNuevd1pYe
GEbYXFhPaploC+Ap3imBRy5FVZ1F+Yo1hOBkCJcsG9DWV8a50P6J8sqKFgIUGCa07IpYUegobX76
6Ke4McVjjQnQoXeIks1fJcE71xGT8bfBLnemPXy2A52Lmr0ndJiZYXRhRHJjHYlFZyYD37BRBHbl
/jOxHXq0GD98Y4tbDJgFEwcqvmWIuyaK1uxLegz/VEXE4SRbKKKhdya3M5orD1brrZGzOWYYTiYi
7a5ESDfNJ18qTzvr2KkswVTRZStV/gmnj2LnjEfmlioxhWLSy/dx2mCwrKE7Y2TQLJMXFhFemWrN
kgy5kF65U5wVr9HgUb9pD2bvZOEwTPNhoTisKzUGrwBKxfaPITdwzoKZ6hmQbbk9I2RJzuGINxQf
wFL+lWviog/I5MR4ztyJFlRmAhLA/EeRNflPQCQw6bXypQJyHgXEtHxgDOb7YGUdKXKYEFrimjBn
5suDRgjcEi6t7DKOZ7sWDG4Dw0N2xD/xFBKvwv24Y9+GWZc118a3yBxYoDtWWKrb0//v5rT65E2D
YSZ22oRHaJBFN28d3hJsdHR+XnqWGN82B6Uh1Z4NwhwgIV4nUfs3thfuWYHEeJgGKAfRKHUo1kDo
2Rq6nY6+qkXwjVMjvdWP2oZHOqEo513s6pidKHbLda4d8uGeBIhTsAM9PmDhyoXK4YO10sY48BpZ
GHCRWK8P7gIgqih5+dJ30379bHmGExNKTYbNnsV/Gbofj1ymtbQgGr7+et9FXjXsODdNeH1oioR1
JOAIfA2fFQ960l98ani2J59uFchXRryqvkXfb9QPKn0E8NPJoa74pzQyYJhOIhHgtapbl5Ueyxzo
d78M0Ru8EFCxh6fVuomw6hGCFFtqyBDXE2naBEOvxRuarnjZsEUZvnJGgvXVHJ4xT+QiQMAfPdTb
SFhYgseDdAz8QPpPQq2YjE5AQcwWf10jQ0waDPsLkiLpM1Ue6G50fetoFAhdWJ5huXplwcbUJlos
qJZ0+ENBwNNoMilUEVtrzTJFrRYpdFykkYrq+oMuNIGKOpoQ7dm+Se8/MVYXlfAwqn9dCnuCpFeH
J5J00xTWLrvl1Uf4UpmFNcml7C/v3NUzayb3B7Pw/BCghs6G160QRKeKOidaps3KZR1D6gVmqx+S
bftS+Cwj0TGkZEFFKY2CtRzTlJ6o5CNLaekei3YtRYQGUxqFq9wCErlO96L/KKx21eT35hzbxVkG
T4jYt8A/GiO8N2t+5amXVDkDLosbWulYxYXIbgmyP5eREHgIED7DJUfqH3N5xM9i4AHFPsgTJzKM
xMuWh9VMZ4gV+hu9XkvRAVCFHVqbLNlbX29E4LCN+i0G2FBeGa+svgk9ciCUC4N21ZE0ZKyUJRiV
7XSCcEX38TPVv9/BP80iSemcTP236enrrOUdGx49RkjMlEt5raEbV5A789F5KN7V7Cqi5Coxb+ey
xZScnGqwfXpTMzRhGAI77oOhNlMXUrLWmZbFYUU7TfiAzxF8x73Iu6d0ZArz8hlRtxFYHU1/xJ8M
exXmQfx/Il97kW1zaw4oChXQDgLHedoAm4txawlc18M2M7cyv00e/5J8LoMtbfEVGD2vIV9pDpAi
Jj7AV85Dc2NjFAYWWgbubZHVgSrQTHCXrPKTTzBIABd+QYPhY4EYAUIRtNhF15g0yfHQzoPD+45n
SjHxIcCLY9fe/kj9NTylDEJXgCZMBw5klHlB+W+g1vv2g3URHNTpulXsKZyr2KHb17Cutxi9U58L
wNOQE4vbLnTGBdQxWG9sNP9xhfXVq4m5mDmzakCGJq8qsw3ZodVJfNzWPe8ovz7UMtQ03N5zBYyx
dtL3QF3DD5xbnPb1omIEJSb/AKhk8GYht8p2IFyVgTMivpKuQW7gBYsV0jhRsJV3afvroCFF7pfm
4J2DMSBWr+63VHxy2jE5ENGdgLHjB5hlx5zYgx5H6kc7lvDhKMDmmoAGhxNYl/HuPyUkgSbAGTic
AT5RDMZYpTIwEUuRU5PIZY9PhGg73uFscsMlpmVitHTTNfcFPQcYFIP3xgtebfdsmkcBUJRCBrEe
mALLadkcuzwVYIRlu/+aZLJMg2zs1wpzZp+gg+o2IkWACm1/5sngff6l2rT/BkimGVMhFTZ7jm1Q
A+PrV/tjTpiyUB6WKo2s+SP/mxy0n31WTOkvKBShNAjsXpnVBNtqpXyD98JQLp0s8uhlEnA5Bxjr
YilEoMLqi0UFlwIt8UL+QWoj7zQ8CJxb4lGsjRmiE+wi9WTMkK1fcckzFqGxOUcMfQfgy7PwCBZj
GurYcv3HnaLhuLGp5Czaj7n25JeLRbR4K9/qTXshJEv+vZeltH6jJeFUoXdn4mlcMAfzX/pXp7md
izWlsA71JtOW6CoIdeX0rgNi5uVqx4rsrKsgjyjiyG2m73hjJJrkE3inom1sHdvgj7WGSvkXrYlj
RGHhGt/c1PT22LEwHlJRvcMtW5VhUSqcvSwNrLOhr+4oqLAW8RzXFgNpOjxOOwIaIhoZSnYDSa2j
XioOrjXtxk3yl9pG/X6TZ4MAfsbJO+95D2N6ESZ0ApwYdSmBhWOsBgLdQmCPP3+lsnlHmxAt6w2R
jZ9adMUAQh/0AvkGuODTkoG0TuOLWt5ydgTJVg8m6eIgf2ci6ZSMG3i7YDUFrtQd43PbPd7DlzwA
lrfTX3VTUAZlz9AVTZYDkzCdJA71SXMFgDkyezb8kMnKgybuG7FftiQX2f7Y88HY+6wH2mXjkciu
fNddX3MSc1OcOc+DPcSdH1S+kQ3phJiG6fH55T8y1/zRVA/9B2XwzLyWwwRbZ4qLjoLCmwthOdVR
LApnNNOiRy7J3U6hY/QeIj96GOMLjpaZ8aRC31uoP+wOAFsZf9KfSSIkw9v+hPu5WHCU4wXfxryO
KBVw4gweNp2U77ZxwfoEOGQYpr74T4PqV7naGa0y57HLY4E6EADrBxtwACz6zJNK6s8zk365khuN
/QtTy2gvrsPPV9hPRStfAZ6qkIufopxv+IlgWAf2Oh0Hbr2V4K9M3OiYUXeCzZeAmKb7qbsVP5Rj
zGawm4c9/UOElHgliuzpE2WNUkgeHyHAJbhv6/Szla6RC796wna9J3uhzhoXO4W8q4RNwum8/X+p
xsNMPVXwXEyhWbhqeKjM1Gm0dc8WFmwTidn3HgeWg0WyDZbGFw521A1z8dTNkRXS2gRfxBekyp7Z
C82AvuN/wXhJXNAFsRYNbj9PAxjTQGdDWC50w7jKDIxNzpQSZ+4/wHbZ66jsT4ZfSMscdvq4oRWg
MybKJbqSW+oaDNiZkLJCNJO7vmP51jPpoWztHHruIKfa8dqIGRxIB59nbgHlPLgnTAq794MuAjxL
yxJqOBUVnt+zL19bwFwdT5D/ncE9oiYG1ydeutYxXlNeOwNpmWw9PjgTxw7pYfASsL6kxlGvdpWO
N/cQ+0cRkdE/pPUorNmX0hGYSEp3LRUws1FuR2aFLg0JHS7Co4ANHR2xAX6KZnDHmsssak9kO4mu
DoDHWtJ2g+lhboxV1KzMPmry91CprD7qDTi48VT26XsFzJewHvOCChPPwLRiPXSzP+WA5Yy5ONS7
D+kFHNAMSSUScOketXoPabhzCSwCkGLES7iFMuy5c1ktOMpR/Fbl+gznoN0H+pYE+RSDhLnjHauA
/9LpIUw+Sf+3NG9x84mdCo7me8eJOpwYfkx7XvRlwqE07YEN8hY4s1xuSgiKJFfMuE9ZYnVPbMcG
Kp0HegimBvENMQ7hJ0tR2lHmCA9etObjBtkvsXvpD1tuQBgIiS40L3K5ztL7MKDxji4k9qrpHa8b
bxl3RoPeHim4QAs8qxs3HlcgNaEynwdx4/PNaxeYEQzmmBiXuCDvQvnPR8xQxUcxd3J8b72HRpYR
9pGPgCgY8iBxvdxDy3LLr+KM9Ggisp+3zR2pn4Jxg+IT2kUwmxzmyQklBHNrPGs+t09zUFGCMO9L
tvxEeU2hUVn0S4Kr6hcETAxfQLVw5PHTRB/auKA6VA7T7gvXn9Q5PbvfB5IbRuD0ffb10a1A+aM6
fi85ZSpIPVF7mVwOgwNWkSlGNXnuotdn8jtzHQYrBrD08fwfH5Bp9ZvVxTxntLn6e++BlFVr8JOo
lrUD2YxIPJLrZNdlQ4MNMxMQymHeRqQ1Q4XJIAdIo7TkmHF4bN/VDSBQt9ZdnrNkbh2qNeG6vc6z
l7ymoYG01NojnEp06J1LW4xcs4IyempudDR5/AXssWvkmYtuWbMrtC64kw1mdtGxyunwRZIWqXCB
hS/9Iwq9Fq/SHivBDE9snSwQ5Xsd3cUTiR/fu0fJK8VULmAw8Gns5mfqDglxu9PpewwziW0dbpzp
E98xZm5AOfBqtxxBZ4UNNDoZMboAeuVU8E1MPVBbnwihQ4/PzbeXmQ4mViJ9EE04Yuhk6RZBJwL2
DxOfBTg8t+af++fzm4UnzyAHyshuiqUIS1wqo4qE8w0iTSzSlMK8+MsIgn1OWhgpTFydbCRw3T55
74zQVTrPXFyR5nB6cu8G6SWLsK9SJHrpuHkKCWtZ2ke+KCQv7LYar3ML6k/i7hG5zzEHa0xfcRwh
PO0eKF9GZY2NtuifFnifXXyGr6nFOyT5KPl4HfNtvCyY93wzb5GavRWvkfEUMJtM9AWkQ7g2V3DG
GITzvlj6mNOKM+sx1LwJqnBHBf19RYzBJbaOHImg4fzaIJEvcU4UjhAfzO6ro00zmn+EkFIe+Tu6
fDQ++gIfW5wdNGgVW8ojP5AoYC4W7xPD9tJAJ8MLZiLt9wRzbVYrNjnCilOBz1/d6EYtHz4HsrQ1
T2OMapxvOf9i4jBFE4I/nuNYupKbmj65JTOa251iOJ/eMVJypdzB4S3GGosEr5zQ47K8x8uDi4sN
5LRv4ABS9APzN5TnkGWH+pgiqtSwlrz49eaz7XGKWXMCgvPpmFIe2vkdbK0p64Wmj24Npe4SSQKT
WYk/hWiNdeovcoCtaCwrJvOk4LJkmgH6ZjrAWQoeJGufyftZ/PBxuh9N+ONAo4FFosfql0bQNu8w
ffuj4bWIiUCQzcSP21ovg1GxzdhhhQmDMBnjd1hEm5EEewir0PdlIvs4GbE6aIonXkpn7Bwk2wrV
fL8Nr6C3lVVLMX/hUZXVfeY/TH5cg3/hlI0jT+u8io0BZ86Yn7BpfxRwit2REl3QFwpSl5jCdm5t
KnWrobuGm5yRduXHRy4ZoDB5+Bp4MD/z+MxrnkPN+uun7Vx2olnUmb2hcQ/uirADzDe54NFoxr9T
NDIsYbw96Y/OkJROoCf99TXdnFhZs+0HBYfN56a2QmqDJm/AIDQjcgIn0pWvo2DP/+B9Zf+K3Bgx
l7g2kAIAl2LhQ5iiOCfQNPMyCHvk5ALW7/CxSiPNSBU9xs5F6MhZsc4RSJa3WFjHuEUJ5eTEL2MW
Jd0ryTfTwB0ZH4e7+v2h/RR6TOPYb1UBvodLh/j4SNsEeR5MXqa5POxB6qjGv2m8/QkuxreUnyrz
WFS7bJICtQvlL0HysGSEK200tKw/bb75XMnvkhg9NT8yTsn4KwMHwC51XgHJZGjSftfVlRqKkWF8
l9gGwFTGVzZ9UYuOOomQQ4fXuWfrWUE00jPPl1eaMjk9zXIpds1M+w3oVbphLjvMuSuSCQhfXvo8
Kn/8DmLJUHcdFQtaxVUFJbGPNnBna3THNGJ0STi5DPlpwgpOyG6ILKgZXi4k4Bu279Cwk61Ynon2
8tV9hwlqKWQbJYZMyshKJyrwx+ofEHNJMlT3nFr8LXWWzjQdCZrhwSTwcXJ32zi95IBPiUvScmQj
0CVMlFEbHYUKzu1nwTpJ7P+Gz/0NpRTcA9/GYdOWbNKAklATh+Ncgppg2qLxBzgIuoKqLoALsb3B
rz+UDsBa0Cxzj/mQiDcTiFLhZUjEWruyVrdohPow++izgZIJ9QBfCC8G61kinnjojQXa3LpfFRC5
306B4b6wY46CzjYtkuB2Ysiafae8nkyGOSC5QNtjJ6/ebMgJJCF63sPDThXGIOYIUDpFmN+SijZT
Q0fzJsLS92+OKsBaVOgfhxOnmzFS2iBK/ON9oBtZJttc2mS5FxB6ts7pt3IvG38nmHb4oI1sVi2k
hf/vN0wv4THTt1XJvx6c25xWBTbMTlJutHkGtnR/up8IIQG/SISZcg7618gG/gljIFJ3sEEAD9Sd
277G8Ew5RTJZVF6nPOTIQzMQFv96dfdRzoy+LZy8nFp7CAIRHG4snLqHYSJVV12zK3LvEy/eVNLu
tNZx6eHZH1WuBCcfUQGMEHNjffmE3cc23+HGsrlyfGH90WxVd0CDfhRQSqiK0OhcdfGHMxZTQiVe
uBfkNfphLIKcq1MaorajICA4L9lyNfiTE4M7hPKaN5aO4TVlbc+sEWewLT3RVgHIAfehkPwhEe0w
b6oDlv529YFVjTZxBgWUeRIrD6w0DL3u4eIYEj4wgz87NxdZduMKirbp516/suEVF17OooHJMRr0
G2IC0I5wY/V2yT7LQMKK0Z9rDYcDJKRm+i5uk8VwS0yggQ/FhP+0zhBfmcdWXjfjCdjvWlZXdXnF
20SNy+AmdurrpEynW6zwCj/ws+QB2+Yplugzr6gVzCOUDznWAP1Nn17dibf3WVzHIxMo3c2HCyiF
D97hbch+OBif/NUxxkQqFJKoBpag9Ol171gXAT4WPVvHfd++xPrGYG1EpBS+4t8MbTWtqvJN5hr5
bRyr2DZeE9l/SbXPWaq8fzHUs4jBF8hUvvwG/Nl4rPa00cFX6PKNxQ7nIC1B+tXhMyKQhudGm2UW
ZhpnMN0C+RUzIJ3NvJfzwxvqeW7eBURUswQDmxfj1FoP5v/WjApUwzQEbd5L62A1DzamprHF96mP
P2p85KuIyLKb2HPABduT9tkgPjbRiMF7zQjdxRUzH0iE/ObiNAwggPPPFTtCxbgDkfNS93mjFpXh
8BFxoH5+wyvF0hm7DNk0fMR/dKlyblfZSk8u7FXFA0PpCsYqdD4rAndgh1gMo+Uf9Uc2uBpvvLFs
VCy8Ox/nHmj4f0DWaCHJoMUcwQaEocyaXRUD5k/q8rWJwoM/iyif6zP/2II5j/zdh+kOiCripyD9
tydpwZOqEt7nNIpbMplIpm8dQ2B0e2XAFs4bhc1tw42RY2llNK0uWnHPtzyub2zSQp0NxUUoDPYL
U6s/IuZx0WPUzQautkGy4I4IMcExhlm4m9jgnN0CMVI7P6Jw5VFeg+4v1nnHT9wuFJfTpl9p14I5
VkJ8yVUneST5R1tc3Jih0KAwqy2vWrfCAe5g9sJUzXmULue1MzJNfy9bTJr2+/xBKPgZnRZRJFRZ
ZpsI6RgpgLMn1GErxS8Wet26LrkFkeNRJ4v7hLyX5JsHCPHbJDBmqfqqhy3vVy2vWHHyo2DtUlBU
+/UtrW9tvBbZxKTbTNtTD5TvSWICfGE/9AedwDg2DWw4GoNh4iNXnOYifXd7lb8ENdKy3cnltiAy
YkG1Ka/0XxQHO5IfEKBg4xu/Qoshh39u1Hk1rpn9RwogEDh4C3/f4wWEHAxnsLljf26EfdhukHL6
vxz0QnFlyFemnHxe1pO+5SQ9LWC4KEX3/eRlp78jROuc7huV0gIz78QdrjEZqWzSALNXKx8SIqUd
e7YCEQqRHqhNY8uhCdOilZjO+bjU9GxeaF5TSKMriKQkX0AyhiChEn3pIpozRQAAx2kCzjCD1oYm
8bMdJGbK4xOMZz0FbaTWP2IvumdiHNgnUBsxbav422ZWdmJmKPDMheTwdFu8F/QCjKGLOeqa8NTA
4OZOD+F0Uh1yRBJsw+p30iHYFG0ipwIXL4tQ0ymoHTz2lLyif0r+zePHPU6XZUqo42xV7WfBs120
5lwaEbyjY9gin+KllvslNap5zy6UqeHHqWneyH8kphHJ11n/FSs3Ynz4tlsD+fuhaFxL8rAdFSzb
qZUZgANps6NqY8iXUZvYLSl9Ai3DIWM9OxwCtpmBLTYzwOUacSN22F3NfgmblO/4Z2KVupDc4JK1
Mj7JFYVqvyirn8byOpvXDvWgybfMmhvZgTZo5DG4fxgiHZt25hOezHNi4paW7KG/1fl6ki4li/aY
n6CT+PpP/gUlKqu3TboEw9o2gItRv08Bh8m39C8pmeHO/GeBpwlOYg9MB2YJsqPxlA9uWpI2+TSc
bEPhpO1ERpHGskedV/LYLUQWglh4Criii5o8y4SWiSi/idHX0LyZ7ntcjsMi++2JV9TYJnN5zFFB
4aYRUiRfNpY1m909KmsLiRW5vwRNoVEGMlR+ZeJO+2NHQ+kVokg7V9bM+lN6BJCIeqjf8CZO410k
wdmCQX2vTQ09ooBWgjYCs3YuTaqjRQHEkR/4sCDkMfxBm0pZHxsOICJ2F1CtSnKAcEJPAw6el4pR
JAZUHgaGgmBljAUWy5FTqFtExtx6ouzkFwws1BKX4EJFhgCjBCk/N3qP/33yp3zAZPy1tYNDyccq
wBEzHf3rN8nTXELJku0WhX/Gh2UdDTjzPkazYzshftY1QCE2cDDRcamFZ1hrdWQn7x0BtwThsklJ
Wu5jbT6ItqHtuHik5BvHPAIZbuj2GFKyhPY1OID3EhzuW/GnO1Yp0hw8GdMsjO9Kmm0pOIw/5luM
tUAIc6mjl6j7BTXPu57bdAkD8CTkE7PkaqU/MV4tcFs97zH7rEnOAn8079HbudP1CHtdc+vA41vV
QpZguguL00beg8IEDAFxSyEWQ1732wAhec4vsDSERkpiSTfzAIVVjcPFmABXfxMetzwaD5Rwquhm
44JFKT9eUUKN9MXqqChZW8LGcPjJk6j4YZkFQ4LVsMOOWmtXtOVcTW/u6dGRy69Pt3uXc+lOZBd7
0fqJJhYSPXr2VpwjmmchrGiLsmMJY9qkRKdsaO44QUz9HoyIoPfAPK0IYjoNGISn7lcB9WtUTiL8
8nyFApd4h3KO8eDIGGdUdrr0Tb1pSt9quC8wG5iXEdQFE2VFZirVwxOWMSqgyYxT7u7xNNHMwleW
MfLT/kUREIGtCW6gVTmtUrwNvGtBMBWBhPkqBnouPNzcR2y98+L6R4v0PoOKnm4eRbob9KA0kkHE
Po9mspRBbDEqSBSEsi0HO/EHnXrxYQknv4ZI/jd/W9dzP+SnPnpmtI06pOii5xWkKhyOU+w5IeZ7
UprTYJOPHn8OWJg0HOv48C7c9+cYvx9d5o7vt12CxND8r4hUqWHd8c4zDvZtnu0GnyhVHmIsmaoZ
ltwC8Y2lHyxgaugqeEIl/fzRSJZA+4YPB/ScucnjNbYuI/9GXlYYThqhikkuacwPpEHXuC8qTGiD
FwsPi82zFPxpDK90srz+AUno/+BaMzUq233C9iVh1x+iqAy0awVPIOuRzDBgmMaJJskzse1/pm04
Qz8GRjQoZXjzjSM3tlOlcwCDH4+DDkVZsRnWH+e9h8PzBkiQeMEzOODXwYw77eQLzqEbIpLEqYGh
LTp0zkveVqqRYilO6jLWxfkqClZkJdWT65hdEYuDFB+VA/6GIvw8dBxhtxayEXXpNMgpd2/OigNf
HBIEGf7FRev2cPdco7ExXzJSz+bY/5iLg9HgX+qTRR6ju2O0gGPcFL2M8GxmE1PaQDxtw4nkWObM
XAp2SWsyjKs9VRiW9GsFZ3uiqV9D93/Z9shf1kARpx7f5B9nVLz2T3hPUafG+I9wcMR3OjvpOYCC
bzRDACIYiVY/1U0lmoAJ1AYE9fi/2pi0MoQ3czZ3B3+N/VywizWjd0IzSrgSc+4GBak0HgNavdWw
CqoV+bgGmlqKf8ZbQg7vubQFmHZOuR2/aeqjdZoeTTZLxTIGZNxPCX31lYSO6NiHnkeUTLYZUDHP
GcQh7a31RxdsZB+mMiZuFg/12yuYmHOm/WU836QWr+jUsqWAbZfU5Pnni7qV9/n/YXrxg0cz3nb6
kT3qH1+vau27c3JEFmGdQLUgIJP9lSr9TmOwZTLxFr7JiATYp78xQE8B5eaJnUN4pFOlA2TRzmix
sbHP8h4I2GZpzXifCSMIwOHww608JPuKV23oQ/xylU/vBI9WUCDRIIwVZLLS4C8sB48SBbQHqW3G
vHeUN9lsBbGpv82wjg/FtO2XvpXQJXXS8EDZ9obDBHFSvgFs2et1PK+6A1eeml54WTPEoC5DEtN0
JdUrj5X4S8IbOB/SEmXCL/Ub+zKs7rXLtZ7mK23ESU51fmKG2VzakRQNmjWgGuhfOpdV9sXXnmrr
oYaLkbH4BsfY/xySQXODjn8UuvoyKI/NE/w2lqwXHRMW6n4RmWR446d0ODe5+de6/R9J57HcuHZF
0S9CFXKYkiDAnClSmqCaCsg54+vfgl2e2G27n0QC956zowWrqX/XVGbXzjyClMuq/CvvxqWonfSO
tra3NuCwDuC2ecwEN1Q2xhkrplngQkGB5KtvHRPEJi83PbEylCym4Mbc0c+Iz1BzeUU4ldS3vOOI
mqMbdS5HOr9bxAWyeZUR15vfcjLrgRYkEXgKBXLZ4tP7ZspWv0VjjbuDKKT4IFxTIKga0c+R4xdx
zzL48CFT/VXbIyslq2CN6gUxY0+JhaPeWXL2Ge4uy4a9AYsH++11NzsYP+QhCQEwN4RP6IBykFvV
CzjU5+xEFK8yYbVz747mOzRhgt57gh2/PO0kBRuJREHWcWrN8XDMkoFuX5jf4VpMt9VPTQ2unaML
U65h4JDeoDbHXPoHk1D1n7IHngshhgXVnkXj7PTiQlRRIG4RgZIgmxZ27NzY3SPHYreM60/jI+62
Zbv9FBOnYdYqr6J+yKG2FiBc6vTRXS26qRw+peLgg9os47tpLlg2AvCMWXcmr5EEZiMZZsuwxOB+
ybatueUuV9utT+IIP/ySJGeX3JiEn1vd6aId5DdV3BfJpvaA6GDCN83IRrrgUV+kiMcJJSOJDtCa
XL6VEC49RKOq+mZZqm8Q4EBHmJN5qomBPVEAFH+DGcSf2VF9jdXBCIlb2xbHVnrmSM2mPllEuNnR
I6+U4jebZicbXaXSqsbcmgREWDwe5lvqkDT01CrZBhqz8YGRG+d9h+ZR3RDQzix6MunR2yTEkf4L
mXoC6cMKdogpUKPxUTjlfehP/F+4RPVNcvCK7Zhe5Pxljds62GcJqsx19bUNZuG2upkLqzI7/ENA
Il4ru7MpLNjRkYxvdqH1N8jxAVfkSX7fSvWhJnciWuYYwZWKE2lDxUvww+MtSDYgLlC96L1S9ZVh
/mbsoE2Obz1jICf1lxsaIig+hicYoLA/RoB7gDYc4jqb6h7kgneDMJW5KxuuqER7sFQ2/E1owz3C
SAntzXZo2sQrP7G3vCBEAmedzhlcFmbv6MwdDt5n3anvMa+hTQ+FBLCdT3uYdGR004GtsVD5iZDY
wB8f8uDdUFgSDrYJrsRxNY4fo+cg8VaFf3q67I4cSA7lro95yBD+0NMXxjLSPgFmA4MNcFUt23Jl
MSkRYs3sho6Uu9ESPkKWI3nFL5H013R6MmBD20XaEyYnWGOl83aIF5ea7E7leUA1ZiBRWCeyG+E2
ZyIQj2NOnAu/K0hCO6PTKPxFtq8l0bUC01jwxWHDF2ydK6pnuPuL7pOge+t8WyeXbanT17bnh8RZ
o604ouIXVQxafO4JZsG10hJr9osUDTwalU7v72htJ+a43IglWBMNo4jpcG5YyIHjdM/tU23lp5xv
gdZDOD5i0dV5tbFwZNmh99n4axISGGP4F2gIlS7nCOzQlogTyIVLYJ57BD8A8jkzQLqt76TT5JSD
9PZksbxt6+KkeLfCeEVGvaIdJJrz6J6i+qf1DyGf54y55PQv9jq7wUQZlxeN9xtiWysVUNJj2+/K
4RayUpNRvZKpBY07cDVlOwWXyT+1vALs+8g80++IGUlKkUaSq9ZtMVDxm0j0nNHvySSUffFtklOg
8NSA5RIkGePzQqIW5EufUwbFv3SGEEyMjY6dteu3ZTmHYZGeXGHNZFW0YJ3SU0ogtGbMn3ZX/TNB
vdAL8zmBlAzCh16sC4WqjXBNJWfI1YePiLw8MjGZbXR8gr/CvLpg5MPwBExePrX2ABRJOgpKFplj
rtpWxdXSj03zoUOwhe1G5vYVllH6rh658uaCuoaqO6GCVYkH2DBReYgQa+vbkA5W/gfryyT70ZQE
ZvfMnk3CxY0aizW2fVKP13R7rLUWTSLWn6US9w5agIVZ/MqDPaMUgS+s+BO+BgyEi+zYCec2XUrE
Udlk8wIOUmDeY1hHDlPg2JT3SfgL/QFIGK3FnOY44a0bWG8j9hZ1KYvz1Cv6dCF9hGTAdK+MQ1Jv
NsyQ6ED+SYc8vQ/kvtIfBD+XCCtknTgKUX4MGx0sNNj5/g5VKKM8BjBtK6qnuDuT30/0ejBcIkgg
a3rB9zfLIF+NbzG3sVXgqigO5MrCRkX3CLkj5Q/8MKviHpdLJJMH8r1gvrPomOaUP6HwIL2a237d
oy4YFjV1fMglUGde5rnzxxrPaHmY+LtyM1o2+3dArG/Od+NY4DlbFvPI2HhHWGVvRfO7eY/fBEx/
CmRXY+nIiL4CyFSNJVKGVCYZ+oH7UeM+rADUXyGwGEQCXLb+yCJXvRK+cMtTlwOXjK4wX8VrLKzx
Y65d9j9JER0teF9jQZkKqagpD++qJZUagFZZ6/0W41PfrfvuEGpnn6CDVDsr2TbrCDz7ltlSGiQa
DV2m5Nen0ABo6Jh/DvLkhrtpXw82CKNGSrhTNCu8ctOLsBuU8UAWpxzQ91t3gyUuhk+hvHn3YM6J
W5bWyZT3prCd2NuQsGzr5FF8gOFga66Ik6XNNXzGwbXm3MB4tZ5PY5coVu9ZcWST0zvdexXSj1/j
aHlUfS2ryj4V5SVN7U46++Q+zEH5fOxpfcMdBny3TT+QLnrTtmNBA0lq7n7wCQFYLJngOVWB21Ez
YCBbCCdiMK3hVkQwpUvSdmT1kAlrvYRmO2bRxywG2P9E3qkgnD51E2o5syMlGgPv4woFILmTCoEU
2LMuxH91eyQBBnLsR8/idptwCBEiFu+E4YMTlQW63g3sb9jbtOQycZIjWl10bym3w4t5mKwfZV+7
/cMynf43XgnIMYlMgxh9wSqJ8pqkFAJWxOWLqF4cBVSqUmHiyy+DyWfXlqRfLOpLIBHd284f2JWe
ZgXdEYGiI+ajpVRfwnXhBN9C5UoZYc9O71+aYkE2pOQ07+xW0GaOAMDh0i9X6kUN+SqBY885gM0d
Mxvhnvb0BFOOl6d3lS7b5jpRWUYlk0M6BnUG5RKlKX6H1iXYGl2BSBMzwaUL0HVPufT/dGI0XDVy
TeE7ABVsnoq6KdVn/OvDpX1pO8J98bysJJBLoKdbin8Xh5X6kMf7qLi40+yRu4xIbRSdxI4+MpqC
LLck+2o1JzsYttzbcv0ep/VED9xUvZoXegkl/JpjGXLVUcUt1s/sm8AzX5txKKYeJisUuIB+sHba
AhEioZeKo+wJ37vlvzydteIGr/637daoRfjPncjMu/F1AE7YMj9ku14bFMkx7XMEsHqmm8iEcGkP
MtUz7F80KaO/LT9EnmyGyfGkQnCZ8zmKa9HcNCnLwk0RSfZ+q2CZA73GUY9enR6IxW8IMY9Z3HNK
YEOsMJ6tKluZW4XYPxoyloRiVXAPx04i1sTRIB5gb6Pl6P1o0r9EwlG9QufeomNT3AYRUryrpHdw
CxswKIyBHL62eSsdvMLcjv3pm1fiQJ8UntzoRIj1tCZHgiAenMazAZOol4RX2EVIpxJAsFfuFj8D
OmB9qwoABf8mj5gQg8aAHqsJx4qTJQhBCmqZFsl34y0az0H8rgXY4I5a+4qsTTUdCwvxyNIE70nc
Qb5Fy51FlQ6bHSFg6JxfOLiMHrcaHQjsOtGl7H8IshK3FlSlnTW39FcPv9VPfUNANc7fBMnR3LfF
Mfi0kD02TnlFopsjQCDsYXUKbmyQBpWqtk/br9sQKG9ru+yWRKfhHXLNqsche+XDooOrIYRQ3Vcb
L//t5YuHTpamm9qhho50FyJ2m73hbZNNynfRcXcCbKJp3k3YEBQ7769duNJz18Pc+7MLj7D0S+nR
yKyG2p5DcM44egb7UNvgLURG7+3oWlE/0vre3ivUzGiFbP0dPUp6VPjpc+GcE3c3/RM/Kh4NX+TK
iv0TOchBsDeDbU60iLIj+jn1HUEF6/1M+U5rEjRrsirHR0YafeFjvthgRsHKsm5LtGkUMc4F2EiL
qsaF84b0jY86qi8Zsw9ZVu3/86jA1TvodCfA4o/1FE0jalp9+jaTu+qTzlHjGXKShNqJp2ybnYso
Bayp0M/pLbTQH+BVwquqbOkOpdkTV91MbtJAlC4jWA4GvQq+QD3VNv4RoAfjz/qTdMcP3Aooud90
jF/TyOpEppFTI/41sK9nHWLz70S7S5Mr9GvxCYgCFIiFq1RPE2moyIZoNUDUrMfbWfQ+gKBQq0df
HHZySDIauH2JJY1U1+zT41knQMm4SqHd8zbrwS9naYPlghUB9Qul8TRzXSvx3Gnf7Yr1+Ft7JXcS
VLZqe+pd5JsUDhKf+qFwhKj0gLFCusrLjzbmiCn9h4QCA20bnMN8m7QsWJztNT1WIMkylSf91gA8
KvJHqJG+vKMyGQiR5NyBiZmZKdZ+xTuywnkerW7ljmkBNGmuVC7tqbhA85psX1hVCEdXTwHrK5RD
mm/jRYM6BvFov54XpJ/YPPJT/DNRrfAn+hKcnTi7KDvRGxou9TVr0oGTtHCVzFGvc9gbHS2QAsv6
HAuMeahUOswCq3+UoqdUoy8pa1zmhHgt1W4n33NAxxynxr43XIla+WMcrOB3h63wIaEC2VAeRlsS
OXVga7jggJSKk/RXFTsdczXzMPWZIgqsgdYvOtFBvExjWnCqRm8CJCOBYADo3jMCUM9GPNtxOslO
6T/woMmeE/dniCif3j0VsJKQwtZyA4nPbM1jU8DpPhjyc5QKsU7GjUM92VdbIG7HyhHJQDSeq/3L
2LjZVxh2U/aUh5ycIAs6hVZL2+hPM3Ut/lCm0yFPbzjEH97O0BzTQiR9CgfKO4HIN4pE8vt3TLHH
hGBqpYU3PjaoJtQ3UE15iqM++fJ7VAK4348q1qclqQkZkiz+RyQ1s7altBbCOQGFEFtYUegDf+l0
F54k7ZKLv90RkDYPXAOwR5xbkGSNkWkuiYX7Bz+mzhhBI5oD0ARryU7CSKt+5HfKYRijLViXhVhf
gDrQN2TqndLfsFnP4DtRkR+jrfn3QFxhAILexvFUO3hmYbxM2xTu5KZF3l9LZzkmAys6x6x+5mcN
4dPOF/G9Z+5Fihx+CGgDGW/zds4zpaXTNdGPPlT4EiAzjNsArzleJUt3KReNtvBg7RoCRDB/kXiN
wT0iHoRIwOpr8ta1+Jawpoqke4a2/y7XI9wM2DztF2TiQTB7xp3d2Bv207mfPovuJgm/uCURqlYU
QgJ7xyevXmsPsGhMd6zSuIUR9sfhvU4OcXMkQ06GaAJVDaZzgCPBbaYdSWUJFddUWR3qgyfyUb1T
5ZhrZwuqeDYwnWXlWPtrsf2Uu5Vk3L3cKcg21kxQAZDTh4IkhusYajdAG0gTh4ATwSbZC4kqZKZN
vNuVejWPATbqftTo3TR/U/dDcBndB2+ZSdHnzekIH2rgSdAh7UL/dxBegbBTyc8j65MLkHwlSm/5
gpwQTSy4ofqoAjQMgF5Uuar1d9lim6a9lzrg8EhQffW2Woz2cHTs5Euy5cKEyIBlqLf8JFSC6CS6
NO+BhV7KTx2agOjfzIA165Ieng8Zke+rlMgeRcdjLJCjS8EHPJ8s/gt1alSIs9VX2QGtZai52rCW
1+F4BUEwOB/b9lx7uBEfIKxoLUjK2NJfQ0hhSL48MwKIu4ldOHca4ZuvV2BEDx5kj1rtBbbQCy9w
b5PyDO21LpEzuNbwu0rxt/BJos5wTo8d2hQmdQ8ogQhbwt3dmqitL6Un4+J39A8cv6uKzB1vl78j
iX1Ms7H7KkidAuVIvAvMLIsdTyV7TQQRcZDdbBZW6BvpJxsuQLw4DayKc/ud0yaj2oP3BwhAVDYA
qZwfa3YEBnZ4Twxo4ODoiYikxUWNyEcQcJDzQ7Ih0RQQLOHhcO0evWzAtaCynfC4j5TbLEV8TUTL
B3dzywyuAj9DIndrE//YDDzYbXANfdRBlFf0/obkvM2w1tGJkDFpW4cWSAj1Effhu7tO7CtL+YfM
qW4R4wrY6capyc+iucH14NH0C9u3FB/yltYV8EtCljl54q3gbTXrwa6Hk0/itdzh72XvZESmPm/F
3kxNOIEiUM/PSnWLdYATEt5A3yr5RunOkIgpzxnLyniRQhe0lt+4X6oE9HGINC6CQcJ8ZqyayenQ
AuL3SHJ+ArRLK9zLCL7NgERE4DJAwz6605I9YqxSNsEBZZUF6VmxX5UEJ/MAIdFdM7xPygqbVXzC
LokbD22GdS/4cnEIJcMK/32x2JMOwsQOyOl2n6jpYNQ4bMS1bmFvhzheLv1N+fJqNxZ3xTPFpcFL
vmHwGBBHjJtyh8Bi0e8mPmHoKoIayMlC8iRzaPrLfMcI6+UreasEEC9XZAQ4JYb2VKMn2zOFAByg
630zmiGRq+0/Uz+Ycua03J0EbEgbWEL+dmbAfy0T3MRCoM3nr8lAv6spgT9H2UfhEdbI/kvMT7LI
NyJeb//QRATuLWLhVO5jPrXD2Uf+iMCHYfTMlyP05Dph416D+7ELMkbz0Jl/MTsdXPOO8MxVYCKb
oZkWo1zJ9IE75FBzB1p7XNj1xQMo+ynKUzgupZKAHvSVx5x2r5CaLSoIiC8ClBmRaDhjxziyJbQu
lBDNbCK4KuvRet9k2LTSR4k/hABKQmhJUFpZZO28Sn8to3R3xHDf0YU9IusAEdfSHx8YmzzFcXSm
Syv9IAYjsC6ZE8sdFJvKQ4rPiFL6dsv1hjqpKZeITZgsd9pDmYDRgCImJOcHBe+SSZcuGofobFGT
jbAH3TiHHamfZ/OuXeJ8GVK4ElLA05+L+VCtVuVm2rIdjRwLxLBla4LiCTJFX+2UuBJOGV5Sh6B7
aBmmxLPOs0ukyAw0XlsRSZntG/C/ZH5+SPNhcSW1hibg0qY4QZlr7axnRN1s3lDMnd+z6KJp2yB9
pb9zn0vB6uQWH9Y2dVgLigrmibou0MgNkztV3yajEQ9JSFXxTBWb2DtOfyFWbbuclbrgYIwevb6p
84vHA/Cms3uNuRH9mgjDOs1yFT7GlPifbCGvY4io5/DVlb9ReUzQFAbsaWNJFBBK+TkEMEZhhJiB
/CrJ1gnjvrSMfAU6t7G4BwisRDIVMvwu6krP7pUE5f8e2TJz1JpD9mH1aPbtMF8OtAxJq/lmQY1K
8O3TOFISRNIen7t5L8aVcGDxRfSEd01rGTK8rVpzSSPsTSc8AIWykhG8G4QC8keBdC+HY0IVTr9v
nrSNTJNNluEBrGoWZ1PMTBMK0JOxipVrgQBdArFcqXT/ipDyDqeHEZIJgGCehIp+O+Ej6gWX+JFT
a23qZosXmO+roqTQX/EkyRxLJlQr+TILH2XUKLyNrT48q2yn4KSQfoPym+esI+d+ZV3ic/qdl5jj
TQRkPJxMTcWIEfJmhURwHDE8DNuk/+LqbxtIimtF7q385wWPLLnl4Zdy9BwO8uatkdIiFDeDzq1l
+UokJJYLTVw2xEYv0odxTIObBoNHEZu2iVAXcWGeGSc4nkkdBdhoficNm9lliG4CNMdoN+8IiMyL
jnVz0nGVi29eR+iVgWDfL2nc0VabxF8eyh/yyYQNFqIb0vEiXFePWHMlwcXGVZCub/7rq6s+vIdP
JKH5vA+CayIFNFAZp52jcI0uEPeO3HAEg0xfrELUdsKjqcpqfOF1/CxZUFLwKZvtoj2Aa+GovSi3
DmW/vmuBvDLyRFfNbRo/WuZTjBFZPEfZlmzk2iaTl4kTX0LqD3Hd/SRPiaWamvmlzgNI7gYK9q1e
XhXpGGr3EU/5BJR3ZSPvJBTZjNlbVjoxWwXRg/pbvn5/JYItto5Nayu/pp5tw2hd8XYaPHnoIkhr
iRcrAguive6IiyVBsSfWrFD9CoS1Zf3iSCDNdvbl5ttEm3sGu3CvmjccMuWma5dl/Z4qBIbE2YJj
2P6zTm1rbdDZVKy9nWqS9e2UxlVRLqjxwIe6be1jAlqGB744IFTxe+b9+/qIhUdBzJKvFaKsB5e+
AhhdKKeepQxYhzWMPL9ZBkCSMA6avwbA49tfpiQXYagD4qJNxod2jGnJbq4GOVEIILpFA6axiIHg
SQ8sLzK0bnzNq73MtRGspBfNfsnM59nC6OLG6BnbSooxL0ZHXc7aW6YMtMlfDbTKZwk6aS3zr3DF
A0dsbMhHZKOTRjGAhVhZYw3sD91T964hzDaCJRNsCJe+ewLBRkS/pD9CWQQQChjBxA23A8Q0+X1n
OCn17I+RLZ4r3IAXjUcI54Dwa/q0dd5H2VFpVqj+leRiQm1xt+krSX1F4caAqxpK5GYhtQQrUhn8
x+Bh1mgAnlctJZMhR7YIqEF1sIAo0nMU9j9z6heK6DujQktpBMlHVc9DValeeatMUhUCKGXtlPBv
R1PbyVuTiDfCpUU7JNI7R0ck1Lt4O3Aww0OEtmKXXKLmRYfCBxarjK2iPAR6tpAfuKD02VNo/zrA
9lSl4oG3M7HpDD3RCcxjX7T0SDMYBhJU4qeWjivDeyikzaPzpdQ9fRDKLP8VNdoBQg+rmZwtqY5w
NOa5HTYdbBgtcuqvJvgksze7tS4B79I9O4/w6VycoFeT27rJrUDKxEVWuSDLobbQqkNlrXsqggpH
rh7JrVuLIP2aPcgPpYYUJzSnP6jEX5IHhW8aRBkEh+MAbOfBvcRVI5FPepZAnr1VzNlCAku0yqHG
NwIobgLDAPFILfM1av+M8ilKu4nWr5yXq+ZIcXmxM8lVBtqlSJ5/DBxJ/jIgqx0v/rIuDlriJs25
JOrD0C++zMxpMdbwFwB9ndRwR0CbKREFPwdDIR9dTt8Tylm3Id35mlhbgFIPYITaC+0so0j9EXWG
B77Ez5E1SF9VhtMPxxJtP5M9IdIM5kPzaEg8o93Z7v2fMXqjrm1uPuoRMkqvkfHZh0e5ofCKUj4C
n38LFAz+unp2C9n6qOR/qQCOhBwSU7q4N4m5/yKjDttbqNg+nzmkkOWUS5mCTYGXb09TJAh3Tzc7
rEpFnxxcQVU+m/Ga4BfnJ6xoWqdk4e6vkB8ye9RMzkmzGSuuZEylYfGXoMHRf6aYKCHdNsTZrRwT
lohfN8LKV90D6TgXYtHqeMsVQrw+IF9zOuN4Trp25UtfNLQo0Oitre1HF/pMW7w4ZU4jdd4osKHo
ERyNiw88SUQ+botTQGZrdM++4CphKWfvaDl9qsUOyNfP//II+hWopP8XC91WcSS0NfKfvDyQ+SR/
dtz5Nc2AhJANw07oFufyu21dwqJxgLYO+YYbno/yJs3Tq6mQHAI9EV/YgXj7oWRKeOhlAuTg0B9I
ImlmvH3SwTonCR8DJJ0AK/1s2k3rMVrrDPAyBiOO1QWisOCbbFEi3SaB/FLEtJFv/wk8Bz2TVSLh
JhYWUfkVKuynGTIWMtfABs3flt2JnmITzh5K49ewtux7srym1alQ7QBotUQic0bFjnjkbyDkhTi2
W41OaOoczinuMGGleuuzKQBhCN+R+qWCV/gIwtDeotucEM4OhYpqxVt/M4rOd6N5yLO9juRiSRvb
PY3sIbyfa46sKH4Fza/IOWmGb23uW2Doeom1+eO3B4NiaDinFKihHdxMdfW7tVJ/Gtx0w77l/Ah8
WhLAD88zH4UGldKectzmOl33x3raDs2uHZZjLaJSALqMKzJGMrsVeI5odhk6J2C7mpCglUSnkpc5
MQ4ZN1H6K2vNlqZDSI5R/9XO8Tg7n8chs3aaAoYd+Lai3wXgWR26iWO4DvfDtSQdMPjq6nPdXdTu
XssIDYGAkcykdCswv0SMGwQmsJL2dN1eLRgwiDh5T3EatAsHsh/tJvU0n6ptdMwo0DH+JUSRa6zb
8jmDlO3lI5LVlD2mav4KFnIP/hOtLBDkQUOk0V/MT5NFlJ7JlJE+ybfwJaYHfrzRwSnEBNG4v9WF
NcmrLB3FRFImcuwvC+X1uK+suwGhZgooBPCNXFMVaHcjA4hPNI/CAGGX7SmA7gf6LT9D5BZy9oyz
m8fa087BmWHEjedqOLcyYdni6m+PBQ4QKKzBzozhoE270Hj67FGAO/KXOCCheflYK3UX1sOyfGeY
8xngFb1LWhC0uzc6wgmOWrEp64cf/mXdjgZC71KK63H80rytRWpQ4IbqZRBJr9gnsJEUvbCuzyLy
bUOhTXMoFcok5czOaA7KibR6cp7B4nGYithQnaDdWOo+I1smKUlG5ztCFJGxKT8S9SGGLLoLPf4W
9edY/Cvjn6g/6/rRN45Dui+TzQCfhziOhGdTcuk5GOJ9K29R6NVXGgLq9djb/IwdWcpgX9ajLpck
2RmTI9AZ+pfKB/1DeXucez43NltLvwtTBC2EEMsWZzFVJ/v2EaZHnSGDX2HgImj3ZrLpsDxEbLav
PDz3AOQ8qMR2tnzdiLH38d5vXma5boizVlcBLZ7f4aGhIIGsVuhG8axQBBRgc9mUwb+if6R39ZtV
toTzpj0IKRPTL8KXCsnUabwRWppARNLv7rnF10xE/7Rng3/QxzT/8SFHBfOng+UKB3CnhmHOcMc5
sAywcU88AhrdBu4QXw46PW1jSHQH7Xu0GRNFJJchXw1fBt2FzW289eWpo5CSO7x9Naj8aoUb4w+t
v3rvpbPUhyTFBhhd7CLdJv7Lb3GKFL+Rci/SW5W5gUwxCzQR8Y7ep0YlTbbuByf7aPPPlhStR1M4
DMbk1PnM07ItYwLqRFSpayk+BG/xloFA38SbgAIZOBBBQrOVDcT5C+tfkKy71O1fyOH02hXQYu49
c5uesaYYKQinixjfEA9SthPrtX4K6xV0gHEZqf6CH2Un+GRnIxiOFgd5R5aCgEdTdzxzg/Cc+LWe
d2nYGX9Tyc3tu5HuDGCg9/SHmC/iCqOMI+oBQmuMrDojsAFKzG8iA8VXQ/nCsAsQNiCEAyjjnEOU
i1c9sLV2L3XJQnogDoKra4HlUKlkArXOeGfRXoov7xQR0ZpwQv3FA92fHdmNwiyfzQzqSDAirlnT
8nNONQZGqxZfe5LePnviYMy1lmLowE2Q/etbbaHou15Z9g1S5dgZz1Z4ygkdxlNOqKhRH6drnp+E
4ljgZBEcRUPOSvLmX21c0RNv+2LuwZqEOeqnoyM5W+P8NwmR8pC6PeTQwVAZ0tNONe4DK3fQifuG
FJ7aowMdF6GK/8WVhxsaMdJVurZYEryAbwAGQgkOMW4kXJpHDR4doQZ4w19q/JCahg8qoKY2/9CM
JcOmhczwHKRuJbkNZqZn3JzAidBSX/rviX0ccRAwDOt1M64Y1kV80ScUPZQ+W0TUM+RnJHEvK/++
onmJR5EHaPwE18qB7y7dI4qPJIxIaPFpHBLgH/kvXLnZ1dRDREhWHx2m7sr1m2eOiK06jeahDpBB
3Sqi8qrELdHOlAzVRfUXzxq59CGnX0RcIzkgKT3ehBA1V6+iW8hTVUcHCQlI8wbBly71dOx9muhv
KKxxezE+1e1mwM5Np8Ssbgupvqqd2FhX6S8IAHY14n6/wpi1f1F+IuvmqS9+WePS+BUSWgJydSPt
Cx0+lY0l2inODMYCfW8QR/VX0LbMnay5Mopp7gEiDJ+W9oSOszK3VmxB3zWTS2wedCdhaIKyYzNQ
9FdobaR6ToBEYcvBw1FVrdX9nM/xYWIbADnble+q3wI6o2/EGGE2LG2oFlzgJuDN8TbHIY2HJOSK
RMx7hGIRT7QZeBbtYo4eO6p1QANN8DQuLUykZgwBwSiiEVGCp0a9tkQXWWtTXfFvkGV5B9jAsuIY
hfpdDVfZWuTfavavqo9juwimTQw+6PERU7WUtPuBpln5MISX+Kfdx9IZ0Z5PZG1JQcajxP7+3RwE
uuqgWj6BfYnJGz6t4Zw1dsUGkOX7rjvwhy3aCPEwdyDJrkZKbnRVyfsDxOtObNO8TCy9RnUhcjTd
lROdu3OTTPRq+B2CVZct/JIotP6fdhrAbjEXP2rm7Yjx9KxwSYB6KCBo5mq4o3CJY3T8W4T1bfUk
NAr4jhztSXAizN8mYt5t/+TN9nHOijtJsuUB9ddKkInlIuRGQiAyp7k3DcL/Vdw7wie0WvWFjRLl
YyicU0BBulcp2QmvqPzjTcLW1xKLsjT20tmczeYECVEmiNeLxrKA4j4DpQbdnfjqIT2VeNOjZWe0
lm6jtAWQRmmnCHZ4FVNKE7DsUpY0x+FlmP2MPYcsovCWIb6xCedRjwR1T7fmO7SOZJD2rIcyG/5Z
/ioICKovw3iLWvZdPttrTi5as7XapZ6tmDgIKRTzq4n9ZkGebGyd+Rz5HfppBbIH3uBvPAhPWp4I
aWBWQ7Xh9/uIOt0LZcj9P5UNldS12G0zuP0Nc4EKrCscRElemh8MT2CwCXXR5ao1V0T858nP0HMV
2GlJpnluarSgopU4ChgsyUBP4P5viumU107e9+z9euV4lElEDyosmHPCP4AoxDsExB2rU3LyvyzS
VhSy0eCe0SYs+n/FPSPhvSI9ib+yF1beduheUbIfPxJOBuvWkXH8Dc0Uqr0twCvNcohp5pMMUgbw
Rku46hfyAev1zI1C9VCz4rtVfQ9i8q/XhnXKzZ2FXqUEcUZNhb0FwsWULqL8OfCOaOQaw7viHTHs
HH4mmrOwIPAhO5eYIOWrDyhTHAfgaaIwyC6I7owZHJhEr2t82hw505Vc8NQlAB7BVD1xNjjUkIvK
Vwx0SAMaxYrk9uqotsh3RIPNM4WBP0lW+W0O6W7Q4TlNcYDsYimu/8Y/eYQuG2/iyD9zYSC2RUnF
5FTqLCvdkhdto/zI+F7IW6q69ZjbRXcYAccNYz+yI5tf9dv6qbexfK+9M9bGlP4G7FOzp+ouvQeA
a5V4IsKSSlLGWtvr+fBPQEel4lDIlh9yhjgLsh+zaP8IcyKMg6vyPdVAXjWxr5CkpmtIf/W0Kfqn
Um6yhEFB/hGU1QACFopk+c7rIJJ3bXDj1lElzmxYDCWc65bTckA+dZKjS4UtJQla1kPGI/YtFxyp
BcRLgw3FirKHSD3YkCaBuQL76JT9I5dQJycRGjuX/8Vk8yvP9Zbfv9W3vG6o4iPYsbTeTdkEt3Yn
dFgWibshytltLtwM8lLuaD+bA2raub1Bjg+z1t36RSMCJteQqbCqKY4FSCm2N0IZiuTDt28VrBU/
YzsjZVdSbMBuE2OPPZPMIv65/VPHsMpXtiIzHx6dNKD/5QyO3Q8xCigsMiR/HTGJdPr1lDiDoxBB
cmxy7qQdXDoFgiGwHO12RHna1Dq2yAMmrGFzDx/hVegQO2wRcwrzd/MAKSSFk2CG0fok6IjXaJPy
Rh3pqsRUUrmEwYrJoUY5i4Eg3hR7DZAab9edZQ8hPLWHy+khr7mmMmZFl9mGf9t9CQKkwyL5wvmA
7xqxFJcdrkD2JQiS4/AZYt9bkd59nb5M0pnZ98g2FnZIdwGskYYjSmFcJH213cS+y7scs92e/HMH
uMOdbqunNFnir7F+G6I/bOOTKLW++4CuNsyDdS50oIXXOFO8wi7RaBykAo956yAeOfrgoA4GeCMe
v+E3jU6lfsguoDNxcp2fSIbGyK6fmA7WuAat84e3ErGrPHGVWDtqiiVSpQTkUkzVTrBBCCzsOMuJ
jcpwGa3CYcfj8h9H57WcOLQF0S9SlYTyK8pkMGDjF5VtbBSQUE5fP0tTdfPU9dhYOmeH7tU6c1cH
gh5L+NDLqB84zLoDQj68KI2OgNxW6PbxzwwRcjw47m61M//IdG25oey48ntzD58mVqzEN9bPaH42
mMRPkLls4oiW+QfIxNo8PLuZHV6kbsKQJuE5/xBwgOj2mK100MOV3cufsOCm1wUbG8fcOG5n8JX0
lrGgahOJSxRjg0F5zQsfnkD0QyFHP6xgJEt+kRdh9go5Wk/t4isE89UT2A0tNquIvZIvLQSY75qy
Sk/W8JHKiGlffxMJ7pnQmq07me0bvtYkvV5VBaJi8hN1+56hRaVJywUK/iS5S4sO+bgVR3hBEIWx
r0/QSYgv8AkP8hP5Xj7DF6blzo7Uc4vV3HQhWOu/WVARlezG0BcSfG6QhTgFyGzG8yljX2ETWRIz
3aqcV3vkDwPWTUjW2R7CnLxWYaKkoKYzmnBNOqW1V1FQ9DhTs58Rc0hTw/SJPgh1qNv1rI6OtyCP
NW3fi4jPnx4KHIOjSQYng+wgsuroSycbo2XpsmYJFx+U5iMDLxIeVAhBLFobDZm34hqxLaGe2cMK
4LCPESlbiz6ofxVeZHv8kEvUN75KdUY5N3cROtXWJXvRNO2yxEk9VfxmjTYpZDo50vw62fEvY7Gn
fUNszLpVLdblOR8/hRbnWrh5ecqB4BCrBUsB/D8fgjaIzwJ7qHvBt8OSBnjeZQza8tiMAVEfHuC9
efwIDcTCt6Di9vmfUwenYWeuzFO8xDDEQpS3i6jR6qKwI7hEkIknN56HsusG9sQ6f61lxuNA4rt1
qvnPb4CwquzRKGWNp/7xUjQdg4DmXY3uFQsvA/UXFDvuMiYe/EbopAemwLPmCLcEge2svKQbFh9i
NlQozLP5BQEHbDolcgVy7NQtahjRZ11f+z2ACQhcR/GFDYPGpZxDqU4vfXFNQ2LSMu7jhIIdCq86
NfCqGaK07HBvU7zGqh9+Av8eRTSRlP8XNWtcnHOK/PkonJgHWjko/UYDA2hGUG7d13rB5NMHTcMD
KtFN73REQgybCZSxYmVbJJBvdmGv+7kg2+iyiC5GkQP3jqFlx9b4PiczcNqMr5UwsDSWgwbuftNz
VaOpzSBupiqBhe0fBCUWsiUqYdFRwLCMw0aZvk0h0IrIYjiKCZB90/+7m4AlFn5Bk6ylBvQ672CH
+xMsjTQ3CETZI1gy/lfTJqxuq0NuoXoENyEgiUj9DeJ19R57sdMd1sosxExlXx+Q08K6/AGr2CbM
gSVs1iw4lU9qfH044j3iyGZ1NxF4llwBE8W85IQ/DB6iqg3DALhYUsI1+YQnjjSH0VdHg3IuqzfV
RBPHXZN998sjqIUKxc/LfUBfAKUkJD8s0PL8BIpqIV0iNMPyThnZ6DV0POAayIMTl8PMtWkxkO04
2hv1wG3bSjrYDzIfeUrI5m0OxvQNqoK7CU9u/05d394kCufuyt3zaHc8hg3K7xH5k4w5x/RGFpq0
1qo2Wp3wN2rMY8K/ctxg82QfOrcpL7Jz4UBwYC58CcXCLopWFQrX7HnEjpW/JhDoWw1SZudmhm6F
/Na4qQX10PDoLur1Y588GJbSN0huyyGhYDambkWMVxBDG1rJcEQl17Y7rn84ulCUzGSNU20kf0+Y
FZb9LBFQGdUJazHaIbfRHp8wXmZ+Rc2FieLl/2XMDBiWrNB72Z+4kipHt3m0EHk99G2ilNy9y5qK
QfUaHFcAYwGCz8cx2tOXsaw+mU0iduJ/GO456mtE/jjQ3aMZEC7OcwtSBtkSLpHjDdXz8yq6u2FX
bBeUSsywP/FeJRsBLaitbHAPAm08DDxmHj40KhzohnhOky2zll54L3ILR+KwlS0diADgafq8nqwr
OFTtN9+ByOwKiJgT3xfRKWIhq69fDaUsIuUHd6XdnPi++dW+AtNeMNp0YKjPybcOJVM8h2ld+DlZ
8chzBM/csJfMypEFPHeKwDb/ooCQjOYBkhh6AN9N22QyRjl2N7PZrDyLDdLLtEWSXwMapxtCgIeJ
vHBQAAekg3rDjQ82oQREAgmeE6O2FrmcAwdFnlu+cbaIZJSNZIWzg5DmCBAQwMK9YtsxZmAULOME
RgOMA9WZ6Bkl6cfsiog1e6HtO8bMsOEjAjECBT1TQJDBwpLqojs8Dp0dGcaAb141VorGrEaR1feI
z1/RjzG3YslYp3PS55GstplGAedcYqfVMXVt8HnxbAEvPSW0uPCl6QNrK0rRUh9C4JZsgqXnd01W
3UFSDwTH0IqbBV8ZCbqVcgqxWD6C7pgAAJz5DKixzQeGhUwiTtifkVOwRMuc8bD7zA7CiswOY58+
KFIAzgLNQ2r6+COGrrVJQarafRmu6Y6eW2InyFnmAxHyC2L3yNMyP/4GIyrc8vj6REphTXifsMaV
m7pYSdNqDDROF+LiOWgBvhWumTpGvY747RquEB8qkbomZsqK7h5FTUY4ShbwVrOo1/RjzSSP2heD
Ff06cfSsfHUiS63+7UEPfqEY7zH6n6WBlQO9OxNWn1lusqYi1ZPV45zhZSaVAKUPcp+R+BWSNHh7
yG9STlH3zqwPLXfInp3c+ZmmsW7fcwxfnrbcqTrBV/4TXuSmXc3uTs1lN0Wj2i++RPhEPp8nHLZy
jT3zkV5qZAxWSwIPLVv52UHmy45zYY18kdsS9dOFb5sP6FvDM8mSrMBO4MAfRlk/r794AlDh9Et6
XD774he61qnaUW/SSqqBduJDgCHKNAZt5AO5Akwtfir6iWiLewVtG09Zflloqypd61/xWd2ZVule
fO2b7DUmaWlsJXe2jveJx5AVzwE2NWfgXOeDvZlNQrjjrajfaqk1oun/feVH5N4xjbbfqHzjTxKD
jgUDUCgVz/htnsRzZzpM5MZmJ2EcRP+yZhI+bVH3iYVD56FGF110ESO2olvpm8WJwxSNIv5XqMzc
C9MFW8/ABqYjiY0p6eO5H101gWvB0sw4LXaGFX7JeyVzQhKuBonz+S97YxcYI+6N9oB+qQvRKYUU
wAzxRgenNhPZOLPkv+JJLzMxm5idP49m0z5B65Aja9cA4I5EqdMcPvJdmQTU8CUrLXhSDC0m5cj8
Pv3ubvz2DW8KL9gO6pUhWtrzo2CJ7HVHoNibPmQIMFOgjXUz0z55vnvLhvqBRbJdIVLP0O/5/K54
gHl0E5SJBB2h2ZbfmRMS9kA/CqKZCvQm4kFtLq99BIDBXDNC4tLZF9dHtyQ56210jcrGr9/72Tcw
dlSbDAuZB9BchOigd8J9zNeL5mISD+RDAE5tsHgC4lc8pZT6uhM6wpmjg3Cv+apVCboVoZigh8x3
81LOBxFXGYcM3BZb0uDR7KY3EYkiKmEbdzLevvQ92VYRvNrFhYZsIqmAOV/Du/KBELRArkzSsK8e
zcqdRaj5G2Eqs3Uw8bJ3dOs8zBXIVodPnJ+ClzpCuDxDNZimo3iaY92Vlda7QMIfPZgHT75F2PWX
2ZcgfTJCR+GKRgNwAHfznPqJsfuTy/lL4xNd6mDp7eIwDxsT9PECrerLhV7zDFeJtjErP+OeqPya
14VfAyvJZEfr1CJDpVvM4ZYglmfoGsRowPJj96mJ2IxMFA7+K18b25EAWScUgUMrmUseOiJhJUBc
Le2rpwX5hBe3S34guj4GdFxH+ZcrsTmScfhqfEAa8kxRO0GRwiO2Sic3+1ELl0SGYYaBQA4DgoyA
GHFNgRLElTu/JZSQNHimTXChjowLRCWILgtOHW5oinFml8LO9GKTdipoO6ZKDpzS3sfC/0Q0gmnu
xR8Druv/p3PwN5PTJ6esU1z4mGLiFij9mCZeUEJZ/KK3z2NSfHGFU9zY0p9CJwQuhC7l0AJuBqeK
lKwm6NSRtjgRkl+YtZAKc+I4WC025/65iQ9oFll/K8wxLiZOEZe9JCNifUdVqR0GnyUs5C/8fABo
H6pToq+HtjCSsuaQUWcepC3J9vFS/xwZLfBiQbJjY1NazGOYYdU2Q9OV/M6WnXraYjOozAtBbKtB
DpOGTa9H6F2CEkB1s9eakSlL25DhX7TVvjCkvURHNIA+Ya92UxCs2h4LVANejSjUua7GVpSc2xce
ry+kLuKKwU64i20rewMGklFSig69Lqobhl2wJ+qAjpbua5lLQSEiepwrnSlbCU+/H9cKgvMg1HDP
YhIk3Ja7ivgvVg6QteBkPQQbWd21+dPJXofG0YE7IAaGVVbbbsd9hSBadUBxEWYD3ktimHmMViBr
gigIt5hHeeSoARYncLj5DqYTzLdL+04Bne4z4Oxjt+ywlYt3fv3YbGTyj54rIuie0p73FVQYhS8N
5Lm9pzA0TrrHnHbi0c6sRWlLzju+44OClElliMVhoeU+1mCKhWQFHqC8KhH2RZ9RROMCCoc0zEw3
xyffRpxgVChwcKZ0h0l+Ub+1sl2ckJGlzFPI/nxM3/RK0mFRuiMQN3SyCjiTNUoj9sjMcB/ySpWA
w9Tc5RLbdPelbCm3JARLjS1zwppIEW0CRNDXVG5Sbh/v2o4zlaLohVAMxioicwpK2raHsdMF9/mB
1IgyRoEeLy2je3PuhADPPBMzUgRxkxJsj8itCRTeIr7sLt/naFW1wU/2qLLyxtJ9TJhuuThqBieL
L1FqlIHav3cMU8jA0N2HeMTxxxpgsVI+lU881HrAqiPufwzTEYqPofcY8YFaLpyuOz+4qG8i4rcs
QNdvmt7z/Hr9cpXY+ttzMxl76U7jxDQ6X3E8pfpnjhCAZQlhCQpGk05a8rXz5Ec4A+PF7oEZB9IA
I1E8n+Li3Jin3m9+1RTHxFJjJUqgxfGhMmcDd8/ky1FQBTC5VAV8hDgRHYbimGsA5LU6NasjMk0i
yS+AAwnMtbw9ujW1yHguA77ZLRUHu31f9+LDi+0lciuIAsSY8pmQH4oLFlHDGt1DOswAojJxxXV/
1BXHNAMd2xQVfPqV9fumWKLh3sWir9CAchO1oRNRlL6Fldtf1Y8JM+WH3J5ZM/Ftwwxm6CCY15e+
lR8+uGD4UQUWYsr20X0kPmU82XZKxSPlakdE2tKy/8XeKTgvlLP8o4Y+wadG30tkR9j/PDAwZdAn
5qmrraxkg9yuY/pVX4fqKJVbjo5i2gnC7IBv9TV5QwJZ7qwGywgqKWvptU5gqyvsMbLzuUQORm45
dhIQiEipXxtzwLF/lHest5uQsYKNG9iRN0bo1Fd2KPQINiP0TEe/aoVkJmBW9nBDRrit4NZ7mAkV
Cod1y0RpK4s/wrDJsdspy29M7fmhMfxH7fZfmGT7fr94nR6MM2z1Bxh8/dcYxF9z99lFeM5bOiIm
7t5iNQfb2eAPdVzXL448cjjZZ0xw4Q7IfFT9bNzo8n+KehtPGEx2Vbsj3ujxy0ax8o3ey6t1VcOd
pgjxu/A25QHNjsCgPiMuz9ig06hhKIBi1D8aBVwExAl8P6wuwTAvzgk/O7XrNVqwPmW+gzuP5t1h
cXmpNKuh1NiW35nohQzKkwO6iKI8mFf6X5oemnviCv6zEVfmHNKN8ji1im3BmPXFe9nPpP5+jdKX
MCWAsVZ7AhJAzBRCnnUzswHQ38CshauGIWjifbR7Alvgw/yPZJpZ7iCBqnNWkjERRPVxSj+HjWSf
dZZoaKUZjNFJyvbexE7BIw8qX/R5OSIucVu7hFuFv5USCte+eg9rt9jMIFxkawhIYzRVrANom2Y9
HwZxyuxQ3za/XO/qnZDwPF6HF/zoD/7/axW1ouKyQueIsFisLNDZpz7ZpF+IQuV6LQ0/OjrAE8qy
Hh7kg9xZF60otjBhWRtOgTDdDUG8zmykx6bfSXZdWv0fZmbIE03lhCRdUlazhh9duVpJOA2Ku4Gy
ExmlaT2uFIn4mAI1/4jaNTvD6CPl2IOetBd45hs/5GoMxf0ifps4VZVVicUIib4lIxRasTMsntRA
2zj2S0u5FK2PwFdSnXbwY2aNzCi6dVmcmFJvm5/8BqMgjQJB9evoAYQK8dMQfTbCCuH0fBB3e1zX
vN6aM7cqSCYsxLU90YdMnreahaCsMIOopeG5tzWFacCDAfrpBVYxc6Y6oPp3EponrJfTWs74DBfz
z5meyDSUMP35fH+66gDNHzBJn+MT4qiWmnUr8xeASs/25etKx1wTEncjsInYBhRKfyGWtx9NPE6V
Q2H4ckWu11Oz5VSYU9ayhSfqNmBRDsBwcnCrPD84EqZP7uXnBwALQL/8JjNLx0sl/y0YgaKbsjmd
mMHs+dXJrHzq01i5xZx1i7AcqzHhZtO+vDKtArHBKluPN3Wyku/KSd9EpGF3y+kHgsakB0xF0eUV
P+y56Dv4ZWSeRP75J4bMbsan55h7G3n2lfUZmodpk9OuhRo2tpPEZ2+ejOmmHfN8z60JlIy3U/DR
OvdeZ+yf4+7JAXGvdyaEIe/FY8uWA2eSpWMtiaxe2fYACsxol41+xFi1hmG7yJD8s9RFQv1HMz0Y
CCcFT2Vm+vrREBzrNzqpBzLBuY+3+VeYCHGyJ6yI2z90oMEQmCBemA8yfXmGvhifc8AU+x6XL3yN
fdzi9l9rzZVct+lO627qXvjFfKO40FpQ6r/kTzmcd3cm42BBu6oA8sxfRjws/2i89VtNMiyt3/PC
iJuxSVf6RJy//rjOOKCSS8Vi/QKGzbQhZqkB7VZqvovjdsGGKY83OfY6ZQ+9u+F5NIk8FzF18UcZ
92k2D0NxKOPtqxSOR1pgfXaqY2g9y/ynOof/9kBqgMt3aND/k06eIVGOmLoxYc74xEpeMWD0j5qR
y60gHQ/DbhzZCV/2FWZBDXCwNNAYhb9G+2eCUB+urbJvupt5exS+Sg0Y47KVIuJZnFfrs8aL2fqg
PahPk7QB/bVgM0FkJpE24ge1AGUj8zf9f/E4YpyRJlu5NZiiI3RNkVNcO2lFZAZkIlHeAD4uF99M
JB97IPls5Zg8VuyFzHRHa2V25344DUyNhTMwQQhozZHVucDlrR4UCmMKm+ccmgOCFiB6LNElmqCC
ydv2B4SLs8kQM3kDRPu5AtinpBsASUPqacayOCUCoZwA8Sx8fdMXWUNFkH++4RnGDgNI13ndXwz0
B7vahaCO5uXmywXNmfRblYJ/l34gLcvesMqHcEAnT4md+nxY1IERegSPKvTSy+qKaYwh8dNr8e7d
5L+2OL/EQytxpmB4FGai+leObgUJNrCpjhqiQLQ7N2AqIrp3ngRRWBOmRlwRzS8ul9ffFpqBvBL2
yJxz+r3nJVe5pLQEZiq2Nu9KMdyXf9Sg9ZUxQwelK8vp7ZwWEPWCXG1aeE8yvh8ngKygrOaAgXvp
y3xyFtsQs0SMgJFcbQnbsQUblNdNEd9mQ//TGsEPU5xXuaUvH93GfLoE4EV2igktb1YU8MhpqbV4
JvrIpYFkzVN5BoN8OIOC5lKsAhMGR0gFjQ5DLFeSYs9jHKbTbCV3QLTQMyrPAmcgl6TdL9/Sdsd2
aAHLqYvw7nzoyWb+xibLxFsHThBK841aTs42AIjgGL+c7saVbmwraipYJCej3/CNpN1f8rpQm85L
mBJOpAcyjfaej044E4dMK0wkin7HEsWKhqypCbpw+As2L0TibEDfcBi7dvFhAOXPSiId5unjMlz4
E/MQaY3DPbnE6IfuixTy3voxj40fqzvCoQq7H8FVrwWDht9o+3AZiITgmiy2PExWR4Ko58EhdT4K
9tvrW8WLEf1QDAMJJKikx/iQUm/+KusQgCnjBm9uGNDsbF/fHX65WToPTrpuDqI3DTuiZZllidBs
oM5YzA3NA3ZvmpTTuOa/5ZYPgD/G/7qj/CGCL8IMonwUOh/rhcuVNDTMfVV6AANMN2zeFs0OwPKG
8lm44fcl07hjN73L47/Sre/pQc5ssq7CS9XQRF4GcUuBgj6hv39dkOF3M2CT193csVJF37WwUSrS
5xPXghAJPzV+aLjlk7ALcWP1PtIUtEvle3GBE9Ejkwa+hxCvcfFe0fslbgXNCEooNccbsNn2QJcI
cp1xHesMdmfmMsL/6QwH/XnISX/GgIgVBd94eDXcUSIydc6DhS6YHdkkGhDUokAxeQZJu3VNn96J
Qbub/7DuGqlj2KchvQLWxXCKhtA3CebB0qBazT63Ifvy3dIN2K1PRzmeZO478oPg6Bgur2z0yTqN
a++hr2BN57b8E3NJutl3uCvmsW3N/P1cfSToiu+CHhQfcMGZiGTkxJLvywPUg8wgEZkZu/P/r0l6
wPwe6RQPdU0Mq8yaRT08V2XlpDDbQEqCD3oeM0oN6B2UWkzYeocfE7gSu/HiuEA2w/W/mA28ap8u
ZTyuBt5GODimlW4FaxGI+1t6gH+ImWgGsy6b504843AWfl8/CwFuPAOMTY790cMFgT2Ms6Vh5hKA
E13xMtbU62y61QC8cfgOVFij5hkcCW/ka4/Qm8p0KYUsGrYGBM63lCUWcPdduP8hJ5HQWpv0b2oO
1p42VH9kwHysskPYxUauP/l5dAAlot3zc7JeRMj3Vd+na0HdYGBnOeMJ6Y4P0UUSCkYc3pWlP3Fm
cpxt80+mld0FoiTb+uLpN6fagOtDIvFlbgEeQMwogD7wIqRXSgr4FwMGATb2fH6zHoM1UbRCcQBu
Byg5r+3LMZXvfPhQM1YJPkUFOug5pbD0lU9TccrXWrvMU0YWBM8jv9iJ/TItqbCvMbq5afI2Qu5o
Hfwaw1rFak6wlW9+gPCUjL0aPGltt+ATokP0f7QA4lMA1Bv7YOeNBr+SaCDOdyFFILwbop0wi1Nt
cVuussIzHyzjbRBjoh3aOHboSFpuJzhA8PJmJ5PbYyZKSMUuSPlcJz09wFo1v6TyY7SIRkBbf+2m
A6IyhBMR9fKc86iXH+CZtQtG0VzZCecKzZFMRQkFMIkv/Tzn93kdIuFUv94jgmY75FvWZDDySOZs
G1ozMmwQrwmbJvbYpgOvotXk5xoPxQYBn2DuDWZsDL2+jFWRWWV7SpgEbySTZKHzkCKx2bQiKxXG
6dWcLoD8Lol5TSFLJ7NnoVm0PnLEjDPKcMbLuVzh0pGMn2nTakRkBDDkDeQAjO+2QnZ7bkTqlNHq
LVKSkL4+G6+GO5c5/H1RzBDXCRtmRh6/uoW65antA1YIiw/gjIXhAC9iyMo5LN/1B34m2jn2tKIP
krn3S/PIWTWWXie/s6bgLSIOdckdi5QDU+FFU4JU8bLuTiASOA96eVxc8rSOQGovSyRqbi2vZYbd
ezqMO5g9tV6NzM3Si1o7aBkbuzgnovv4bGh6LgqDwcsC1qz8LRN08NwmbxlAM8Yi6jr+KtBLuQK/
i8dKiM746hPlSwIDX64XAHgRpNs4t/Kf/wod5tzdWue1OKq+WmNI9uvxtdSuCPmM+O1RbNIjjKYx
95iaidcugiTbravn3uhv6gO4gtcJFxAnNP6LAMQArO5kRTDQewWnVUKJg3jCMkg0yQiZKe6iybKA
/Y644z7QrQZ8xw57vwjNphX87ChqbwoZeGGAnBSZJ2XuYvgwd/kbGz1YT84UjCxCxtRfiMEeFrLy
fA+ZHbTOi4k1ZOXrA9rEKwAXDkHxG3YAi7PMl4BaYUuA/tOdFkd+R+Jp/JtINkZ+9z5NdN0Vsog6
GAw6GwqDsylYY+pl/gMW50zSq63XRYrcMODRW5D7xuMPwINB0VNntkxcyui+9IB9cxowBeXAw/bO
EGRCX2nNFMho395i6rSVhuYFwHTEOJOYiBRow1Lgz0Wa/ItMP5y7xY2udhcBRdiJ8YfCovnlp6vx
t3ojmJ7xS+r3TLZlW6ZC0FK7eqvBcXwo7SkPaFGR7jQ+IkmcP4PgghKhYuOox022lBmpbEYZ6jp3
MLUV6itnmNdNkst6xu7VIERJuDWgTUaMpRZWPAev2QuvZkXK+7zEZHAoeFpR0GK3aoh4DD1iSVYc
K8w5Ww9a7ILbPuXaJNZaEpfgTHxd9xkh9HyYxBOw3eCt337Lpq+yRlV3TKo62TcS2zMdtVydG87a
xbKiTWEVckUSg82O0QNDCrbhxTu4bcACPAYPgJj4Z5ND6DHMWKAekN3puxLWGPdg+2HeVjq/K1b4
T43Rw6A5hEE+R1KucmG1hRo3HEzODhzNhidlBGQG7I6YFrrhKo2Pw9tgguo/Rpo3tGsF1tch2mNb
PebP4xOf7QEV0Ggnsdtrfkr/berWsEAWFvoQhoTdsyHxgUkJdZCjBX3nCEjozMcm652uRqu/Hhji
Jm3Ac2nr5f6l8nlFwF8YovNPDdx9M12r0nnwyG8bMNEig2tkmbPxKPRLBPzrKdue62glQU9i5GeF
N4Ybr0+IhEgMwk2HvenQojEfSIpnakAYNIMXBhsWxD2qvYUDNo6ZzLLcRmTzqpRY2MaDs8nOTjgt
oiuXjNijceXR7txg8utfAaVNSWHAgLvbJUDkuDhpyOFqnqk8mVA58oCY5XPCWiC8h6mjQ+vJtv0v
J5wGB+fbXHyLlylgShXVW82g/FsuUF9dYAUyijqYS3qgxhqwjn8vVKtKrYTJN7I2H2EVfOc5JB2P
B9Z2+HnjeNQnnIdsL+GPpd7r2JbuwFqNcbLKIuGR28bXxFjeR/NTrbMtITNuYqwe40q5yGHw6veE
q/NspoQYoxBhV/sYGV8Z8H4+FpwkAucAUXH4hhjnZgTh6jrO7U6HOLRNknwnSpxaDO42Q83sWLnX
i1UkrGKkDJW5fxTXhIeifh0e6cz41xzYRhJIpX0qneiUTHXTgpBdcGOALAKfmhJc5pTjRaiKpZC5
ONmVhRc+mcgI9ODUT/Ew17fiSA+nWLp46IW3KERAE7DKQZjeEg9ti7+MJuWNTmGXaL/Pai+x3Ktp
EexqRL3EO6pBIBE/6+LXhNwdrnrqLWkP+CHuL2QaJvpVOy6AZeG38lN8OuAvOAectjilBI09b6Zx
lvtNgbqFxR+XVluup5E/GS7PdESghpLD5osL5peY+OAtYfAO6EiwNnBV7VJgHUQ9qStVZ4eEmgn6
K7ZB4U0kD+tvAPlN7y0tg3O35qfOx1N7w6+1WGFXAqSbn4TrBPe8gv+Ixsnq4XHQRrWoTCze05lk
i2xw+ihkn9XDHzmqRcoAkezu+ex48twLmJrgRMFAP+JViKM3hcFh/1szen8ybAujFXjb4rnhY5fU
jaKek9iR8tuCEAe+1teAX0oh+clipzNRZxGxvMlIOIq8vrpHOOrHsaQM4aFi5C/jmOUBZdELwDFe
ZwnQE55K0arqrdl9TBvqH22FMr1TT0b5LTKrGpcgXPHNDtI7iE7WWS9QG/GsKsMogTn4xDJi0W7K
k8baPOew7v0RMXUh3J45j3m3NnccTA8PT28nXgZ2EzBaVY/jdcFPi3fgKKSWBNTNE1AhFPsBThIP
+JKhZ3QXls9bIaAJZTDsYCVnqiXhP7sFT1e7aTdzsoc35g4u6lCCPHAIyeiSrY7cqcbVenYWLCVg
oxrQ1Zk9FSxGaT7IKiw3ePxT/F4I5W0GVUwvNWEpbSqwitS+cLOMTR/7WETw4T+20sS5vSlQdbfH
NrEryB2kRmJsQ6JoDaUle/2BeqBClfvOXwujUHTYvcV4oFxMs7W2Y6HuZdOOa7hypqM0OHCRWuxI
I4TOEPi0nSEi4mN/Gz+7FEQ/oX2a0z/2ZAsxO/qPe1N+X+NsOOlRdHjSyTQpuK9qvkaynXzBlgjF
XSKvJNokvi+D/DVW82Mw8G1GLt9LvU8JIGHNpm6jzhU5sYvqbSHbw0ozvHF8I7jGMPbCdBTjS7RT
qqCOv8z6p8gxq+7qOb2p8vyR7Mnl48aexpp+80+CrBaKT6FZ1/x07HIcEnkiemjKUcYM87of4zJG
l2wZcbOlGC6BUy4z7RPUMBlOlRe/9TlUbC/bd+ORZQLJNvWbNOC/xBLvr/hSGmFfm0Q91h27Kn6O
yFHhsKTQubc1I/qFS6vMYKOnX6F9ZfAk4aFdV52T9z6Ti2QVqeTBAKRTsYlmczjVcKGsx+JkruQB
Kegn/xlrwhN7pynTrnB7jJSIHwNoi7+u/KkXLGyCR7zLhlvzTRjaRv4sx7eO5Jv6Z7rS1zJgQt4Q
6Mx//0x0BblNkT5LJ1giHQcegRBK657FZfhdcHzlK7UliLyzK4IXr4xFsLsQDzIwoBFxNaAZVy/M
l2mv5r13kW+YQ05sCLJ1JjOR+TGq2xhy3+JuWL0E8PZMLfM8hNzsN0bBNJ1py4cElvY189B7ZQNp
H+MFUZUoC1GazvKyHhUxrQlRWV94LuUW5N64tp7kR7zW40fMiMMA+aItaiQVOxnoMB5cAQiQNPoh
BkIJw21prgyz9bX8UnGhmeKleq3Y27j6SYmvBng5hlxb3J7lPP3pnDb1HjONGvMC94D8bRTrEdVY
wMlVS1QaR73aPrtVxUgZhZgGe97i4R8nqzZQEjzRaCGb/nu9dDLDxKX+3f6+4GWASSvwQR2GfJth
NOc8WOwZ0D9+FQGrESci6vsWgmA5+MN9ip2yvucGVhYWVDYG+eFuTncxfqu3XMAmQEzdijlLXvNp
Sn3i1YH8NaXA7p4Biqu03qYM+XEhigCG9Q8DNxEYrCp57zTUyUvQABzoCfofqqKKLLg9yZjIHTAh
S7MFeq/SN0yNvpQhDqn8mJHCMqxycvSNOXQ2NP0+gnUSvFwjMK2K/aV2nIz3XoIC4+a6vYGULjWb
iaKb3V39+uzirfJ4eGL61XfMFrCjolg/ZNRqpQC9bKlijSF0aSILoD53p1Hbm/1ebjePznOkFERD
7ixe/G8tg1S+pdEpGUZQCNXJxlTxCqYsZ5OlnPkDWEqWoo8ZwDIeSpvLROGhKMkHJ0eO8DzarHrb
yUcTXhV/RsMgjJ8jJ390bek2GY81dsdyi8mmJWGLp9xcjOtRowJridf5rjQsw+RIJ803f5xIq8LB
Iwxqf3KZr9i5pIEF+qBa1bRTP74XC8yFTvKVat+4nYlTGMRjOTcOspXDN+JqzyByexg1sGvF3bGk
Yu1GJ8r+KvwQai1zYZwihFYF1V4d0i3HHohM3sL2NzeZ226r4toyLVSzgxJ/5nhU0WDlbHAfgzeN
/Jsmbav/HaRMLByd/Vq2rqON9pIoQR2xL3pMbPYNpoCRidcLfKPk6ju2JiVAJOQOCoYQfPT9OFCk
vxWM/NozloXSHo5iQ0e7FCOq7vKOZDWGBhkDIGWAr+2zevUIxqcVM4jYLUQ3LrcL7jwRO/wqlTYG
Cg7Zo8xoeFOpOT/Ni/ByQvOOodZAcUswHtVxgaZkR4OY8IFXy5/aBcJTsnMcNk9Ef3PqF30c8Mi0
P6qlq3ewk4i05s7AWY2zAksR8EKIzHb9k6+VfKMTRgrtLsyI8go0cK0wNq2n6P2EG1QD8EoMm0ss
7QMTCuAvZn/+7gIIZ7wuBX/QjkL7+yzfdJGnr3pLywC1ZPc6qPj+yJusUQRTkpRIUkhSEN0GC121
Bv9bFsTgeFrHuXEIb4QPQz8NrzQ4NFngAwvjTdjOcb7o3D3lh2qk/Uqu+bgv+PiJGtNyFzxq//CB
FQnPbYQgJTzXWIBJ+sCn/sU6WnJfOwoO1p7iY1txVsGMoU0K6GLUU1n8uUnkaKJHhntvS91HCRth
HrCjJ3PGGXslUVx1wso0LuXwmWD5lM+ZGOD9BK6qk9mAtkoyPDa7JjwC4QLvJ7dDT3IxwuJsznlw
mrhzB+VuypsHjJlrG/9BW5G0bb9tzui/Morw+PneRF+pvGqFfxyd127jWrZFv4gAc3iVSCpnWZb9
QjiJOWd+fQ0W0I17zwG6SrbIvVeYc8yjpv3VX2qEMFxexVdD+y15acpuCdB22RfHXK7coVSWQnn3
ONBGtk4JJFCPQmcM6QQLTpEONVWLj5EwRF4zSuXPcalVd5PjouIWq7eidzaIyfRI9/j0ULniptYZ
QuGTtS1oY6d0eAuP2XT29UUs3NqMRf1fzNQogaupJW4tbizuF3oZjTSGkc5EnOssPrPifcXJO/TZ
Jo2Ww/jOWmMAI7GGkF0SKGLiFNRJAnaUiY2qQJ1XaYuxovs4VZjKX7NYNLCuZesClk2NS7bK/hKH
eIk9jkH/J/8GFMlNkO60XwNx8Lby/9iVnxE395cMF4cUnkOOoYFR8hvqudhl74B5sB/JHLTTnyQH
GvuGGtCK4DsmdwafMxfwMrCmZ4Db8rpqXBVRdzJAOFWrOr1nkELDr2RtYHgKHzKcfgJqFsr8cWHI
aslS+UHUWZORC7m/tzWV0sUxG2ZazRXaibcihsjz2YUgafdPxrhDR4ZpJZcvsX9RJy4xcyGIDwXu
kp/bA1O/apNVz2o6Kz/hdBLaFfG4UffsdKeYgRqbOrVgaCM5946iuOGx7sy3vv2aH05Gpd4DqZ/j
kwiwUVzWckn1bMI3YXDzCIdzBVzrnc042l+oWcO++NU0IirNA0B4PXsn0TWW1sDDTJZItrz0j/7V
2uWkYtBC+F/mZ7mu7AFRqXhJr+a22Ux78Alrw423zSLfIxg8eGtzzxF5Mu3hHejXrsSazuhbWTPv
tEXxqPAF4uDe6Pp6KnY1ucK0tD6wn2uqrxXkrunYuZiw2OVrFwnETgCCWqUkQGK16B+cQDpt8Lxc
3jOUqMbfEDvjrVeZcbIZdChdbSaLNkXmUr7FZMVe69o25zibR8MqEn5GfB9DAg67FU8r1lAPSJBP
2ulz9O32I33SyY5u9TAtdD4E6S1wWequuXAK/2Al8yUIH3rGzHHfs5DpLyMewL2mHagdtGlxbqG1
243kEtOZYVBhJzMvaum8bJ59WjhjFmOhBP9gqdM75cNoHERHkoFmcaF/CH8AUXwB2bzdHhpzEclO
zYwBueDoquYKBSY4iCndeGdzsIcInMVeqzYS0/4nKRkREk9tyeJf+5mHOuOrfEQ948VzguKYtd3C
WicHxVFP8GLByiKIunMz+UtE8IuClcrCJpqsX7xYsCLXlq+SRIV5aWDwo/CB9LZML00DJxtfod1s
zIuqgU3wHBK+vw2dB/fFBuaaMwgMKqQfy5GB1Lf5wVvp02pF7vAeer9ZsY39DbO88tMDSnCmYSr4
o1BVQrPSdgHHBC7dWPmAOKAzcwYlvyAO4v88/GGrnzlLx6NxT3dE4EHSA5XAf+CufUJCOlo3QFhI
2y1bX/XflQlJwcFLlN2YDOGzzPxzI5wq80dzfeRNjVPqO8UNAO+5pKyI2q1FzNh8g2Zqfeaittdt
/M9pN3wjYOJXjHnB+tO6X9VmYAdldcltdSqKtV9dsXvVOdONpaVvUbDRp4ZvnnuWNyhWESWX9RM+
1oRnmeFls2Zs/KYcePzoPKORES4FM6jv0FGds1he0+i7FW+UowXKVMTuszZ7x33GWbmji63TFpjg
WWJWta/WVrEa2wMYg8x0o+/hslkMO5h1Pf5AhSwgEIdHCUdfV++A/+L7jMjWg9APgMKzpW+qcCbh
jDkYvk27qdnBpyIIoGZBSiUOTWqL3HwlIep20uN0t+hLnyyWqAyNHbk2JGOcjF0Pug/JELZ+7mLK
/oeSviFsyqcPQGdAuA5DdcBRDPQNGWIl/YghjSCdPFAaESaGdCRD8C6giCu4Up1KwBPsdpsoffME
Sk8TY1h66vn9+P8zkgftRbyHpL1pwEE6JGPM3CkVUKFugQr4llNukx9VWsdItIxZqGWFfD4VzYiH
hn2LFU/jx+A3Lgc8AhvmIYptxaf4ory3fyx5eA/nX8kWMUxGJCAm55jzzXs2Nx7hCZ9Bm655frjZ
fSpBPG08oTCDUJrway/UvYo6GqZAf2UKyR8+VDTb7ERp9to9G4QrH54/EzFKIN7Sq0y3y2cUkVFH
LokkbcU4Cw/3tG9KtKSQRw03qg9p9edhWAMvL56mkrhgJ2DqpvUUJnZlnNJ0N5avnnGFML5zXQwk
ZE9E+TBWjFlVFyT5LOIrF0CH1JGvCKcJqiUW1BtrprLou4qYHIQHl6zVFsaPpjJmAqAq9M5Q3vMv
hXhZjd8JAOxn2H1FnJr1lC2IuuDYpRWyUDh6X9YNSMaIOKo1uWola+3ThCgQlvIX1UWsaMtiPPYO
RWfKPMglq0I0sKtfq7o6NqDcTWbHOi6Acl00tlcP9F70aZKTh/3CEOa5sjsbLj3sWeFHHN8bc2Z/
08/lCEnwZSodVUi3moC4hk7fY9KkpWHeuJfQ19kkCTzJf/ZvxJkF2NiYNZNoBB1tEY1YzRlWFc8A
IVZkvTDMCnftbKCV8bdoB1T/I4MPyHlAcAb/kve/o/09GBqvLdNK1vrga7pTGJxzJp3KM+r3pvnZ
NZ8aHlFoEOFfryAyvOQwJbECRocOkmq3a/XTZDr435oGK+QLH2Mk7jBHMX/BFYtxFphBqawL0IGE
fGdvpnKKwgcmV/CDlUSk04ohcXX3OC7RG+C6IbJS+bLUFW96wP5buRW3GNgnsv1jVZ06/StpbxN5
EREaVHplRtZWsx7uPuRI4k8viroMyK3BZ2KC6As/ZWMvdpC6NhW2VCB1nBXMz/mYss9E5BwRug4n
le9Ky+yq5DH3Xb04mnDpufBFkEcfAfh2wBjpcgwObGPZichzeJDNKO7RoB4V9hZT9x7UBoNyDLPb
sLgarFbNM2P04R4DxsxQwhYVEElKStMCybroGyIl0Uyi3/NAEYuOJz+HAiHVHkh9oyCU4t+DXi7o
LptFomw0mZkKjvsNUMmKYUx31OGbZkvlE4JRuQ9DorF3bb1WeL7b0JGtE07QJ3ynSbrTfwxoMyRG
T91PjH29/fWoOOI/Ro0p7A4i/SR1A8hWq9+tBOQNnR6pjQNuXdyVgeXqCs66bhMX+wF9SVHMZ2u5
GqxL7ZdrTyMq8XMMbw19fx//ISA1WA0e71lyl2cvEUx4+JUswVT1IjOgTzT83RZFvnCKoq++YK/D
IVw062QEZV3Lm5r6oig+jLhYclQAKmPw0uPxatFEWcZPlohAi5k1C/qrM3S+1hkR9zm1W4U0GiGg
IjH6vQAXC32oD/+NWmpe9HQ9iTwmj/5jvq8HjjD4ot6C1AUEm6X1roXfqrxOCF2cNXeCa2PXklYM
0zAEZXdks9UZvgRnB20mG1hH+bGCVeEfU8YDKes7HvWFAN7xgM4SYZNBsx1tSAOiqnSU2mGFVbcM
35YqNl0fn7aTMJak0nO1PUxgHBgkwYkrH+5uD3E//VNyxwc/XgPWYI0JcBmIqHZKWQ3rbPJ7RyRl
Ecxd64ys19Jl3MzrXUZ97f5RaC8IPRGLEiRBSfzm+xdz3uMwPaDbIgiGUyUHxFQedAbhHcNczYRz
hHaxdtIYZBKCewR+oBGHXciwc3xRyRxax0Qm4uXnGE9NX85+OlJt0pl41Lnk+7BhfoyI4BsHlwRS
8To/qsOsgqBg3PUvgJti/jvwFpjf/LYaxoMCjZPJldihftQZPhs+5dQcy6AyQgV0MQ6EbzMKr8jo
ofrM6U7QhkKAylxSWELiIVIaclVKlmXGNQC+ip6xpxgFKv6ZKKuyukfZTUU5jlFBcxhbTsauMo75
rUW4iUuDYFA1W/PZRYmUJMptFgDgURiO/hfDsgbvF4ybhmjGysg8/PJ6VuUd5hwXhXcEsPPMVSHk
4NiKyx6ZbnLDH+VnuwivNx6M/tz1eKGWknjs7pH3U4trGtZIgdTJLaOax2Z0i2EXhe1iTLbkLOnJ
vPbwmZ8K5PtYIzYsvXfq9FfzXBTY4q4kf2HsfzSJagG3Lgm62qfQ370jgqHe+AzTu8VJKlPIgw/7
P6aahuVAIAHBR9qZ9HS80l66biIMw6swOcijbaB0c/xXsvGRCxfVutq7A4nxSwOXPPjiIbVQubxb
/cOD3fAu+yeKD85nRjcsjWgl0taW0aPQRfQDqRZfXXaR4utIHsQpFk9jvuuIacExgo0dht/JoGpD
JZ26PWOnAxFkwyrhbyLRwHCKkty4JQhjYNHoMAgv1dg2rfifQMwdalvsvtOWfdCxUfZdeae177iw
4/ey3YdQ7eRLyzROhVGKmrUruBK9w0Q9IE1Q0DFESU8vBM5a34L2liBVWDdgO3hk643xjPi+6ERH
hgAM8Hg/+/yX1liU44sO76lFQAl5Ly/BU6skiPnzHEjStgkiF6FAycaXN7Dc4A64IjxUZQxGERhZ
hr9qmjwCpvu6pW1LRLo8KtbGj09ijcskBP2G825izyRLaFyczp/bejqm3lFRJRTDh7pr4t/hkDhI
2ZCbStazYXcgE8rplGR56SR59/xvERZEwt5rVqFBzcc7GpTHkMWFhRIDsxkz+pX8nykrEFE7W5mo
PWwkmZL1GoerGpwS7pbsK0KWtAtBZMgtQSyXKJJnAa5wRvRF3DpRrnjzTDA+7xI/WkdRoyYHSBBE
r4vRHaO9xb8SoM52B7zj1V/NOOtQMc224rNfwr0FYODlvEnVtoHaZsq2JH6mLCLNtwzoh1ONawOP
T7nxkWp4X1BDSxRJh4R3v2bDMMOPcuPKOFbIj5G0Ig6S+HrIHSEbjwKJnvCa5LksIewNFgzLBb+9
tcjBTJuRMGEfwN/7twRZH4UPl+cKfBQdo2A3IHWsB9FtFfEdmE/K8kYRo4xb4saCBcmrZMv4j8FY
axZsjS19hWELqFuoGThWPw23oaBFbMe5Pu5YK8eiQ/gjOuPWOlrWQaBW4svM6FHP5ldZfiEwYZsu
EFnJEGZyMGwxlmwPmd1/ckhkzOFUDtja/eQZ0Lgnr0Z6IOGpcCftVP5NxPiw2yhJniLk4CQPd326
+DX53ZObsy4f1IDNDgKr8mhWrkGzoyEkngtdk4GVF8hEm4EXUme8DI+j+EIzAK0R2MTk8CSOgJ9Q
jV8la8NbW8dbnc9F+6Rr6JpDYDEe/+aB1sYTVxE/T34osVlEdhO4rDl77yEyWM3KdYpdX/qcxGN1
Vlxd+iw4BlUsriOvrUuJJUQf0nDu/dmy9MaSOUGxUwD/QozBjx38GuaGckxIPpF55fHWU1yGl0x9
5BZ2VOYwwlNqTH4Mm5xwK7DQkN5YLV4DRHSLzjhkrqI/2CeToMudryBgT//4nylMkbD3Bx+N8KFL
RDUBjPrq+82ExRkkdPaRVk9mxQKicqN/TOhDJAVqTPiq0KcYfFOzEEVkw1525F67MZReebwnlbnM
zLeIHg1gXgweYpoVusY3hqWnjgnNNchDAsTljOr7gJ8/PPuU8hhHpWWg7TrmC1CzxMkxNeZ97WgP
KTzfJ4PeyD9HJGgn2i8beGN6JdFHLjwUg4mPcshl2jAZJflHY3DTBvb81ZsY8XHbStPZk8kmZZwW
/7J8Zt8U+0/V4lY9qNjReeKQuNToyd8I0knfR5Oloy5uEm3tMx8aSEAUhB3xXcr3Qmt2hYIGe2/W
D7395olSYzRyyOegrjNRlPFgX0NxxxKpDs4WqXB+tdFU1sJwUAncnr1N9V1B9M/0CXEPcotY/4nZ
6BLkhn+OHUTr//TjuW5YpGrisv0QkAaTzYAkUO/sEoMFHpsKCs+nEt9bsnyQbOIYpnopVbSoJybY
mHt0LLJc+NE1ghNB/4MM0odnLNZu5G3UZKuxYs7nlTZxiYQSfdGoi+KBPOTJ2mIsBYaWzFGq3PuQ
lZ7wq8vwd9DWHVlh7RL6GPARgibnvGyiNRHhE0t4kAsslORukf8KPzNjE4vmAFcBoqmB/29Cbkjh
ROmV8ekC4asv613riC8LoOWg8KbyoAh658CDpubkgAso0Wa1zXvVXXjTmc3iitRBuBaIFEoAYahB
WodEhXJhxzuldPiud2lHCSK/D8PVx1rYosRcEsVWQXRgrZReFXCHhfgtYqepzEtQ2J2WXguwkWJT
w9zHAtYXq1OQHVoQtYn3kUH5ZPVQ3Cx17dGtvVtEKSzF5kmekoSz4wLDmpxSUsPtH9Um4wRuPBr4
DQVs881DgfFFxEmyZJZU824xBuKds0hIA2LOF2BgEfH2Wfs+qIlD568yhJDp/lsRd99aAIqiUeh7
vJslL3vfMaQmjMBusfEr1PY+aSoTJX0FD0HWgZ12FwObhza683+m6EChmVB08H9MRnBN/Fmk5HXT
HvndJSUSw3tHjOQ04N2sWTlBpxv8Jylz6pZrbjCmhrPh+CJY+OEOZei7QkFIkqduEFFmBBwbS/+9
KA0OJQCdiKbb/Gimi4tecqfw8hZQdZkSCLjDrV/xU1dWgC9N9JJ044L0a6A6x8TJIoEKmmKDrM1p
zJaJ4b2PMPQslIkG4jYc6IaZfEQqs/VXoDmNpnOjjMqeEr4i0lEEeiTID5l/HFBd9cwdswg3bdQe
+snfiMK5ZggSF7v/59+qUNhz8ib2Hb9M45kXx5naOgeHMfk3xUMNKyIkeYSwbLw0FEYas6xtS7yy
uSGjWGdioq+425AmfIYtaL/6EZzxPso4HUe0dI0jIWVMvNOYvJNgjhmOp3lkhYRxkjRqbYN4qgq/
yuQmsM/l706PLJl8xhwsBuyqXX6n2Y6zHqAyBOr6h5ouzH/DyoU2GvzOj0jSOIqx9pQPBlK1x5qR
LJ6BT7mREHaib0DFREAexoq7V+xa4b24V9M795p1a541jhfM3f/3BnG+O8wDbR7wX9yRNVsg0Rat
x4a5pw9TmnlseO2qi/wigT2pLtzzrEWS4b3YiFsNy11hY7l4BPP0PT0TXTOZG/AloXKJfjlL9uRs
q5C3kp2yVrdedjSRWMLF3Wr+WSDmA2y8aeuPe3eKaaZrgBfedFK8b+hSMISNXaH/kf3NTMrctPmu
+kiK7Ry9zkxTXLNFGZl0gYhnHhCi38EktOO/6NqPc7zuRTyYpLsw4hx2Q7X2p41CyALhYE9vRXee
oOMk6i90Ex8nbMpWksLVRWG/p/sjBwI5vq/eBdkW8C4upPYYZRtWTvjz6RSXjMTzi78q1kgQQ9BF
bsFFbcI01N/pnYoTiz254lOCsTsbAbTszcD18m5ADWINGc+KrTH5rctXAWEsx/1xw86pV8zrnK7a
oOFSk3WSf/CNIZ+UvFVXOmiI6UFhA9lzm3tR1t7KxZXJkyCmpCJR9m1wDyEugs8Zbdj60bAXPve7
jQOLRQWj1XB23S6wJ7PBZ4w+d7eKaA84NDir45Pq0LeqLxLbp6cG33BdyneJs048cfj6FAz7+ELI
U3PqeSUAssesftz0auQnSMP9W7kyCoe1cxEcDZQaP1m7wnSuZSfsktmAPY0Y+1Pwlr+Llj2Hl+us
qkGLBgf0arAJ4nUhv6o9VQl9N79NHdlRYYfbgOEnKo4lA5RjCfgWeK4/u8JzcFY2wVe1HbOFAkRd
bdSL+ln8iNWuw9aETWqAFLMarzG9Orc5qy/NneCpntlrcDtpe96YjNToleat5mHIhqdbIhmIsSND
NToPBBnwOVBJedm5Ku/cXgyf+U4Y2fgr/4o8eiV+GS4dU1Ksc2KhNpxl2JHrOd4oWTV7Xn4DnEVF
NjUDN3rEyM0wslEFVU/ZwENbMqR98iembObMNa5eha8TwVLpZPXKghpTLZmc3RnuM2myiYZVtsU+
2NQjbzL7VWtdzWnA3bzArn7HY/BBMymi6GfgBVWLOBi9PZnhMj3gDU3wuZKkvsvoR8hAiofFwXrK
2aqI93R+Cr67psUc2WHNiW+R8kjCfQW0YUBEYa5Rn2FVuWh3bSPKb/Vw6re7cRvw/AUrplng5OY7
XSZs0xnhCX/h/I8PjWj7HThk516LDvsmwVoR3JGTlLTm4VR8/JbbOn/Ih/qbth0aGcXWh/enLIYf
Bie4HJkxGlD0kLYzA3DlpbfyIVKHrOEBdNz0JlxK1Rpmh2B+6QQ4U9GVm555WepA4JpOw3gEhuif
ADrzyyJUCBVIwl6Pox3ZYkOVz8SEvNu5hKgfdb7C/kJ4KiOY+A/BBFvO3/ivPCSeK1zH/E2QHG0X
j5vcv3e/CYW+ww8I9bkwr82dokNwhvrQv0miTRTXtdsmi+9mLUkIbNAfsZUGtQy0nS0YKWMs+oon
7icDUj6/9I/pG/X/DnQMgD+CgV/I4wZXLQBwONMpvmKo53rXGZ8vNe9c0dQyEflEF6FoTBx2cbrm
5hKeCIb72XKuAPbB9+NUIKnIZmD4xiXTuZ4FtBzV7UFemenqKbjAZPXP0km/mOdOPiGnDrsWbwty
mmlacOuY2IynXoIyTkvAozNHLM5XA3NGdR0WLmcwiw3s+XX1y8SNa01T8bufLFLdVT7pjLW1gzNh
r6xMeTci6y2a3qt9+jUgwzA2o34nIoBnJ7sy90UZ2m8zNroD1kvUS/t8YBa2MuR9gXqIQx3EFeYv
plRoMjq7Vy7zynw68xVUNfeLwTdcrRXzLYTpra89793K78Pg/hKzRXz0wtqo2RbIBt2rWJ/zazFH
eNUHFGKlcO1EpjD0avi5CCrJj+lR/S914ELmb5mnbbYJhG+9GY8RjQRPECOZe1yeWW8o6/wPTR1m
D/DiHz2DgYItKdSeCzU1oAkbImasrJDRRbE7M2U01+phry2RlrFlfKFcv81GrWJdXuHRcDobV8bj
5uf0Q1Al41asXNPKe/nAdRxx2oAm79IrLHGd9LktvSAnYIyBeYKqdrR2gcvY6Ev/Uiy3+kUxXfDq
XDI+N8LExvHFOVKO1hftXA2bkHNZ2JOHNJyQFcfmf7QFj9qwrk6IAco/Qoyl/8JVohr5IbFjZCek
CfrHJJPAoTsMGEDo2hp8GkD3K6IurO5LIMoJLJZdWB+Eej3Q9KrmftaL0tSFTr50LcgmuIKk4BiO
dk09yNI9o8Q598VrIOCq/GgUcI35Sic+BsCDsSX4hRgZcc/PxzSVeJsS4OxCMxbchkj8u5thLYvv
fFim1p7C3zAUTqWtaNoRqp98HpUzwO5nhfrNEs9G/CkRHhCsOvbuzYZWPKVT5BtOiEuQ9V2HPWRD
u2X1dmDgF/xtB4ffT8KnzJFRugzXpPnAdAnY/fQdmPXKOnBBSkBEbz+bfYh7/aEFe3A59RpXXwxw
fLDFGfCivzwd5EK9oXNLgZ44U7NBXklaIu6THRp6ptrsQgLhRD83EBtek378leM7YNpngYBLWZNz
nijVXVQuxQaYs3LPvBOVt4XQKd9JFXli+ang9ulYdv9MIc88c4+AtT0WhZoOLJAQJPWILAxbR2Bl
yvfI4rGteH/hdjCH9HWR3waifkB0cx2xitpVOHGvcDSMjtxj2++hCiREjvHXzKavFl17wwyTiEol
+NJ722DbrxfL6skDWhKMyoMXlAfPupHnMxUfHAeTdm2Mbw13Ij9ZghkK1vWEBt5aUZ86MCuNRcNV
zKDlxyDlcxMq46qfn4bqg+kH0/Ox2CEzZ6LRxptqVknhniGtYQ8ciPkzn5pLtWihZTBHrrdl7TLn
/LKUX1O6y+MJYg/7XlZlS37R6XXWcAhMPdKXXjw066BF+2BysRhxkwRAo6gpNZdXR0ARORC8FMyV
Aq0FVYVIb0YvUDvsReXxc8Aybx3GkdFz9JbOWZn6L/LWroNmCOADoueDQ41lC4gErO4URzDfX+pK
5KBOsz/Kt/nEbNulzK96+8mEXLmktasPb1X9xEMxPIPpSPNNwUoadfEIp01Xo+A4qCuJnX4f39CF
1eX3FDNRbQ6m8kmbVhWHyTwMAIGtRcPMSgpMSI46yCP2PhS8rHgilVg46ysufgT1J9d3Yv5Qs9+p
kRZifBPrfVTcR/EjivaF9Kfo3/UL+MyAMbL9kjxhLxfNmw4jD9GqiDkgoCCX0xcckRzpO3qZyUKo
/MgBY9cAilHX883xBlf9bsAFU/Id8WRJPHuDv2oZ3rFuH9Q/DjWFV/Q5DLtGvyYM82A+9d6xpmL/
ybheYvwexaZpGY8gv9J+zOxPuPVYa/gYKWXUc2SAKTHLjiOkoOrP5G3D1GZLpTf7nPRxH7mHj4ol
/vJYEaCm6zJQEyUrdDrBJkeWkNxGZm3RhrqNj54x4OIe6lJGUQDSgNIH157nXPlp+A5GBp9Nu54b
UdvEsUKVwvrGiODqx+vcv/DHsH1M2TN4w2cYvXvZriOWQyZ2lCpMA4y8MGBDjJec4lY6MSmsaAQn
/3sQjxOz8WZ+7jTju+ETxrSp9JZl+sqUX6oIznkp+4jKS9MXjomiTDZuNOc2ddIiQJdbSEDWKkzC
2QtekmmIy0/0ZbMRpb+CiaB0VPYMvPEQARdTNvQcEWBs49QGqOpqMH30S0jeMd4f6lVw+qEkqJlw
x4eSFKP41TH1RLbA1hvkM+UfmgYyK32y4qRqBZ/K/wt1WIJ2g90+Q1MHiFA5WMBxzgpghzF9Zz9f
/1isHr32mk+O1NSrMOpsH5sMz0ogki876nMll45ob0bqQjCrb+PIRzZg+nakxq1RbGIkTAlfIymU
0IZ1uMNySMdFti+DIPMQFit8ZcG8MT3q7VVkN6tzyCPIGK3lZP3wd9fkNYYU6zm7Ix99NwOuFGAz
8vzBS4+NdaAOrhyhLZeoL5VDURPDUhxSIGwBDuJLHSxDlOQBdupBZKiZnSKWbkR0bBiv9eG7N20i
6Ryd+aonYDJ+rbgmjtMIUoJETKDvnQ8+DQw4yUEGRwINXFKxybxpSBJapk06sMKeNQv6KR0ZNQgz
VIUM5ZCBC89e3gge2u5my66ynU5QozJZd2D3jJ+kAADvoDKS8rtRgUqH5rajBFekvcUgM2PL5uUP
w/PXBRtJS8UgkJ31hhHmFxAewRXxZiMdTP9GrJR1tME8tSdSQPsRWDFJ4Ztc72VCQFsMpZ2d4Mno
uBicaW+4TOlEmNBcZ5wL3TKUKsKIV+LWmw5dte7clAUp0wqL7ZfHT+PxYIMBakqKQMpq0t9oIJ8p
2lSwoyGKp2A6a9hySva5x1aAdeM7Km00jaNinaT+pv00DL3K6sEgYqI9gxtISg3bBAPyEeRP8cTP
q48rSV3SGUuMpCx/dOYsO67nZi8wiDQBNT2y6ZgV4HzfMvqFyR2e8bQBBU+ByJ8llbYYMOX5Uq2j
hPhmYFoV4aBUaanZRxlZ7raPR4g5gTwcEvL0oEZrPKPmV3Q/U3CtaLV4bBcTITcwT5ivt4jRgiU/
Wk8CVUvog2We8lddI8G0DrVTFZeCgVGJYKwpeRlxassaNvSeDU5FXiCAGJo3ojaUPPk1RCoJGVEm
ZrZ4qev3hGlBJPPCmsTabHJpbvwoLxOTX/gjTL+7Yp1RMKUw78S913/3CDzo0p7A4/IjkgzQUfkO
pJQVQlMKl0Nb2sozLl5d/iHLd1Sw4fAmq6g6KZOxXgLYoiOpyQu0VoH/XQiM4vjOOgP1AucWXgSN
07+jP1K1Z5N/DAhIlOoiCjemPop/BCZZu0ypehbS0k8FdEfbmeJHmB/ByDA+hr15ztQf6GUKOP/w
XbNliot3pQaoiW4PSJ/HABGVhdVzushQI9OVH99CYNC9Vm06dGN15J1KtEqDTAGpEsvS3gexfzCW
1CHbFp8BDObygZdHTc7sOqgOY2jZ2jcl+CT+VVDf4cIgpCHnFBn/skYrcI4OVgghmCy+n4HUMZkn
u+FnrGBHeWS+aWO50/wv0bopwFhbrkYZBVNMaZwFX70B8YF3gFu01bBcwgDLRhYMBB7njxiFgIlU
PmEuMfQKfjlafX6sgX+uU9/t+NuSxO2Ku+SjWsZORGBWAGl5aix7ZnKR7AOuDMGCqD1TAwMDEKRm
zrAdjx477izwCNFb0m3Iscq+9174M8sG8I1YbC3OOA7yjBd9UJahjtmqx0MSOz0Wjgq+C+tmgbuC
WS3bPN4nQ5b2sCAhdzK+q8hbQXFbUcAXeY1kZlErhpNTdMAgG7D3dNxeiKExoxNwghaDBqmnAC1Q
m8OOG5hoV3uB8sGGt0oFKlCjxzi+WzTlxNTzTzwg05HBFY8GRoVZg8eIZNCu1Mg0yZZ+8iSKNaur
EN/iUPAiRrBPaXhPcWD11HQQMEH5qZysRfbWAzPWLwWzj5E7Wtb3kywTumfgttWWXkPSwU1dEjgF
iJycqLr6zrwcFfFiYngzpn8VNeBBro8J/Bo28/gRSshPBot7V1vU0qpuvtVCYxr6EnCmK+G1pnAZ
1BdwPNZe0VnEGEBNUybb2kOFh5UnucngGa4kJfEdsGtUyo1CpjbL1IynGBJbihVBvEBXE6xtj3kE
XXhM18hK1cEb0HAamfKlALwvhxNfmdMXkPACLn1OCyYaX3OTyEA3pBgxVi13C89kgdx13Vk4/uUf
FM6Vt+1IkQHcwCK8f7Qr61lY3roPN7oJwpKRNP/lsJEoLFzW/+X7uC7KxfgdDRsY2LMccE5lW+hA
X1LCfcHvnbTWEfijO30PZLpiA9x8pHhKlYimhzyhUITAALMCiqLjmxbyElv7bT44BQ2D+VObnyvr
az4vuRJRTtC7Jk9ePizB1g47NdAjFbQ1UFzB+0WKVIEa6mvuufwO2nWqn6DwRSlcTsYjC1DsRUdj
WJEJ10fYgRd9+yYxMq2os8YAt9Cd5kLnsLbG81A+jRxv2daIIKlZ25yl1wCsN0AxxS8KhU8s3Yfs
NHTvVHiGzGhRE1zDaw6hbK2lFu/3QY7eIeAxAsHjPBWHBlZCWsfIc54mX/Mgw2+WXqQiIwDaB96h
5fVpuEw70OQKrS9bBpT/NwUB6f9Oir0WsjFTn1099BBMOfUpdBHYqunEiIYpvLSqjLUcWcuQY0Gg
BRJXY4qR7akVh44tfcACTpAeqYBThjvRYCPEELuW6DHBvxbLmJUfez1njkkreaC7GF8HuwLK9rKl
OaNJnoadF1SklkDvwv1ZzvWFv9Uo7ub2T2q2ne2N2AaPNammIaCeWrkXrCKITqc3T1DgDm86nQ8T
ldg45xeEsakSrTSa4WqTnEsZdM0Kc3rBntc08UCuUsiGif4beCdfuXAamAadLkdd/TJuZBqA9mkc
VDA2INBd7JbfCR0v5k/GziEEAB0pr4KeNLwW4bVlAMP4Ty9fPpTJ4pFypZW/Q7vKhXeVToE1igjS
M6pwEVGr+HZFV2JRr6wmOkTgkWyl8ILwueSXyQvtiRstwPjHuM/nZ8LizamLoHIW7XJQf1AIE56n
EjFNCGuzDsVNnO0SYhuBlUecK1xKi4hbUIL/jduOIWUEJofwBObk+Pz2nIndnrPjK7izT2GFsx2E
k4gQHUYx1E6XOU0b/4SAS4lv5fx+klpXV4/SXKrt29yKK/HSTLa+7vLDDW/N5g4xoCHyB8xIs87E
WUS+gBUBIWmjwVvRmM3eYrrubbSvsGI4mIjvDEKYYtGo6QLyVS6oEpQy8EmCYlkyEiTOJAxCTKDu
qxl18pO+WgdZ7XIinE06S/Wa55S1IZU96gLyXX5l/24wKhQZigOJtSN9w1qQVnj5j6PzWk4d29bw
E1GlLHGLMhmMMXCjwnihDMqBp+9PXXVqp9O92gZpzjH+OJvtZ+AjYuYlID7fvnZHsQ2zEwgtSwgJ
cMO3yt/Itj7dfp9bj9MvZYkc0Xqw52vhBgeT9gYFwhRWe23W7rQcIAbBLWUIxDBhl6dupETP7Qor
ordmdEMvcBlDtvBAfE6BpUV74TogGIVD+Tg65SaR2RbU4a4q4COBjPLZuJjXxSJAtGuAwSGRgqTL
tRUMS8bNTrPD2sDxa1AzYddYNfiexO38grabETI7ZTRA8Ki8as63v4jSmTHYkhnR0IPe+CUskdff
6BpozLmj2KR2Ms/RPA97WeTOkN9Y02JPhO5PNmN9VutNkzsZnfBMq9hiXz7cBX8tQX/4E1vCswEP
kJ1xfwxPcKseUjkZ8KA50qTC4dhjdOJM0VCY81xbgHG2aGV7hUZqU58CvM1o/BmydbkNXPTo+R32
hGoa0sKhjlG9bOVzI3qotDKe3h80C4NiawdUUZ8/wvKD4TzA9O1mD5nueN4gskwqqhS2KDkR3asA
BZmvllfe9X4wcbW+Vmlr9k6ZgVjqm/dUZ03kSOkSOpCMayhB/gQ0lzzK9ceegH1GsxrnbzpuwmVj
P1S3uKvBlr99SgkpVzKZv2n9r0lohzZH4zJTngiKk3tcbqsrom7cfdgnKAPT0LRDc1w6OjN+YIjd
V3ps0nX9/sr+uEDfx4+fWbv8IAbWm+hkQmKmQBXJzE5okEBoStWhtZJJSGJ8W7wCvz0Q3FEpnoQK
RjlV+U0sd53wE/J35SS9qDZzd8UZzoyLCdrVjV9whlmCSWoliAf6jD5YH18sQNzs7Gms/L10gn0h
LAKosCFPQ2hugnwh7EYCQyPKmcd9LePrmpwX6Z9c+COykxeJZ2gEpzevkicdNmkLBPDGh4qkEmKy
2WI7m2wFn39a+eCAhpKEUirFDQqKiFlX/w2ZT56zXdsee97LBs/B5TWV4rSm8fEhEyYtIjUrlC2P
7ymSeo/kJBAY58m4JVITPpGNIJptAmxqGEUI/3tf55cU5hXZub+pBETpf7MHYTMoc8JNadfgHU8C
uri8BbydlvzoxgnpI6Y+My/lTxntOOCKqjN7zvawOkNjaSyrmkvglcYV3djwyY8k+D7j72AfjUH1
aSXgxqjO6IaACBBuZQ43T+jpl+DQzJFMI4jgFk4wWo+e1N+igleIsH2y3+4yHSGC/1Jxtsy/4WE1
CeH0pSOzn2MGZ2ercNbL/2bDikOIFZrlGPzmVfuJ9mDOK0iF0YMduujWrngOU2ZgiSuUcBh0dUmE
7m8NsiWSfjA5V3GUs41zg6WiP6KgBysictju0I+4REczQHIFz6kvN3zkbqGwiZi9nZi9zZud8FTM
vLEjoP5W+Jxfc++zwrE0/ottGJ33RoQHepsgieo9PoyorBtTmFMuawnSTUunTKCcbKbbHBB/RYJs
spcGPx2Qp7UegUxit5UGHjCiOnjRzfJzq8JVt0YsjZDACpkZrVVwuOFo6c81J2Lg7kSnXxo2jTas
GXNPc9odGYsRAjrIE49NPkXwIy2ruZ/S/sHNaaer8rvRD4hqgoFzb4OIwnvHW+3KyxQ4uosrcBCx
GCeUX69GqwLlG2ltsagsyqg8hbcjkWTSwo8i/NeK0+NJaMuI3k6kmgGvrL7Efs7LDkrAoJu2j0o5
z1f5dw7KusRptJeUKw4/MNJlLWJ6tOB6pzJY+RmFKxF9+scXethavCd/oMcsRuwA/NF29LbBva4Y
VcZnr5wIqKuEtVA/8nfmlU3vDKh3GQxe4r6DooyF22D8drN2PUpXfYp62FXpdy76iiCj6mfn/0ou
ybWsxgWUNKFkqCcdGGBJPMyCDdPFW5xSz4YAAvH4btkgx0P6/jHKNQnu1Ajdq3b5Hr+B2JBjuIbb
Zl/ybJlnS1gv6aqNNH6ox1DYqcEG/ARPEVQcFo1EIg3I1eVqMbAMzzDWzXEPkNZROMX8ZFyJZ5yH
VxnrpP7yO4ops/P4730Dps6jn2b4F+luLd2U2CNhPqA7O8l28XAt+B5LJ+7XuLTcCJvEHO5rZqvU
y8/uOJJVZ9zWqsW+9hxw8fY7+U21/NzLWbSN46D/NXvEoBF1b36jiMQioB6KVjGusdjElotuExUq
k0mHAY70X87WFlg+d/DLKPkX+XEZM3txir2JreT8T4w/9DvttkCk2Io03jH/b1+E3pCZoe4jfaln
JyXdC/q++iobcEhsfYi0uK1Jg0u9kPLdcW7pxqNFxRVj8uNYnabCnu+Fjz9g1FC5SeHMPP4CbGkN
aRCDvYMfVCfT24qfciwctYSilm8fMz5dldolA1V4aOSK0D4DPvwqd5KJnziFSHolxwm2bz1eUFez
iNkN90A6woX+A6IdP1sF41ePQhjxxKhaLPuxGTyJ8AAXazMXQWb4T5uIrZbv2jDPREVlqYI+5pQA
C19q+cAw+vJXdXjQxttHO1ZAN4OE+3YpnAkS816eUB56TM40i1E/kH0VRD7s8c6gHiQbEEG/ssy3
rxTSmtbZwvwlvQgb0ndIUGZ3kmvsUk4a2Q0kNKtLckReI8xRt6GdQXJQYQBDUPFGF5o5BYGTJ/GR
RN/kqKNpYyX4PwFg+3qjR/OI01mlhVP9dtTUasuqWREPlipAVh1V72ZwoKGGoqzZMRVgEkBhLeUQ
AbqDL0rNQFcC8Z/poZhR+cCMIFMsan5PtMSPakZ0c4k2qBAiaBAOC9n+jsSM8KGGJv1B3Xe7IvWY
gxwlbJN/f/DLpH/T6waO97Kz2WamHiVecXW2LJI1+B8fePSVEECyIOWAnNjYep2ZkQMntD+4hcnl
iO5huk7OqP4gI64BtrdvYprUHFUsGaFu2FiSr/012HnZzP4N8ID8dW4KJ6U4sbqUx71R31npMZjl
P1Qqff6eb2db8e1PNm35KVnGLyp3ZOvesl52iq0A9ghTkqx4Duo1gwarpxU4JHsUBDST6ETyA+oV
dIRTKIAfegy6uUI2+So/dB9LFZYfNuXkOMCNsvs5yrBlXnnbELRuGi217pRvEppaR1PXHz1qC8WE
3Z2XJ7E6zR7Sx+uBs2b6LpzAOsQq+qLakJj4klztoYxOBJ/GLj3/V5kIhv9VMJEIp2iKIF6KTleT
TjJlQdTdFIeQIwBUTIX3kaQUNszirNnknqRm5Eo3huaA0rf+Jq6kq2q74RIBPsIqZ57ZCdJWh0dd
kN1gME/Zrr5E0ubNjbY2qBfekG2S+zQLEclkv2C6J/0SUkuNGafbEQFHGLTlh7RpEAFAjtacEZCI
hIBsUJQpUNeTfpDLCwMHoC3B4eHhddIvCGpFrq8J5WK3CFEBEkEHSkOZRjjFA9jltn/bLJ5NO93s
yWsdfGccjvrkQzv17y3i6po7a6WXpJYAc9CWdEbcdWsxBoBzOtVwxqqCfAzWdP0RXQAx2a48thm0
9HysbFC89+9zRRx/F/pdt6IzKTrI1LcfCC/IlnPZ1DhF0T0l7L0plQA2aNcQW7/oj8z5D1W/wPDf
sjvLXcwytCx1JCtCT1S79g7gh3E1INcKg8LbNbCZ65eeTF1hD7n1YtBZFNglF4mFqy4HE0LeQOH7
fbpSYWnEpSBsQq/S3Shw5/X/YjZtpRUP4jdpXQvdWsZPb1FJAkHbATvCGIMpMGy+SQrAlljsqX95
QRCSwxp0TGyIBF42AsRpY99qblN7uYH7CJ3XlPFgcA8tOofc201UrPGhHKzNrvmKs1VQOGg05eSI
zZIlqaJWEnvi/2q1/p6nPqlxZH2Q0Xp+UfeR1bbmfk5av4GoKM4jh2E83OEuNQxGKEeE7hiLfkAE
nPwEl2NJExvUTajw0EzY8mqqqwCHO6HdRg6FDG3WkCH8ZKdkg6uuXAbzKd+WJB4SCHczngtksGJ5
llF3k7Pnug4NVWH9UJZM5DPIaUCZcPzuatKjzXxUzf6mDNCwNkEnk6YQonqQn9pEWxt+FeyKdqlx
FjM4ivG94LvItCOw/vwyp5RGV/2xdHDs16kXnElWQ8ClIGFZQp5x5RM0mBtvzlrsPXyv7Iu8LZwE
icPhWiSYzLEAystgCVTlz4UjCbNVB8+2Ur4D6o1/54pPxKnqxN4oekV9bTUnImvrPtbf8JLYut9Y
jRjJAGx3PD6J5deFE9tMrOnb5dU3AIpJRNqC2edcKyX+aHT46GJg4tyW3a1aKqFs8/nX267cDbJd
31rtJ6JIuQaHNrQpAqBUFiq98SlWCac+quhEWK9Zg+p8iaNrGtRr6EOERIZHSBbTqklO2ZQ73OIE
FAsnlDdloZs9QgoE65qG2crBBPXSwDix0/0SdmcKEXJNwjwxZpgg3wRkdX89eZdkOKidyyTEqJAD
ciQXshvKf/2/zceR8x1cNFI6eNSkcvvxu0QlONAC4EBY+lPjc5v8zbTdLJ2yTGQWh2BGbtWmTwD5
MMEjlyAfb19vf/3WKu6QisTi0RSdlI+mJTX+avAVT8Y3kZyuIoIBXBHfgWMm+JKaGEdMhx7XhgmY
yIhJ4MIsIb3/ki9VXQ6EDpjac85TSvsAg/8qZoHvbMIjlYk8mCrF0K+zqpz6VcEfewIT1J4ZlUSk
aJGbDywGqgDJb8Piot1ViJQhDPC9bN0PDARJ7tzGLsOjwL9zF+VmrcNpWIa2BxnID3ickUAmPqIC
YH26IVSajVH7EY9O8twUnoF5hz4L7TzgU9kPPjKpyVlP1LTVlt/GzB9+RkoUWjD4eq9eBbSybyf8
0jkJAn0prRXlb7KAf34orKLuq0NvycD2rX4zJOimcULhn9U/1dsLlQV07IgTEB8hu9uydKLlU7/G
1SoFpVf0bc/Myc9MjnJD9t+pilyqZPTm0nfEMC/5khMeQ+I0Rq+KCeqgymoLCsX5goYNePaCnhsa
BI8vZbvklazoYVXbTSl8I/fJQdAleogWsHZ/6XBs4rVMPxTeQgjiahUQpkKnClmcxG6hdiR36BA/
JbI1a5TzGXEWK/jUqLwywPFMA3aJ8lHp7iNHHnTukgW0mG/yBX6gctrYOgNfKWuxgTFK1yZ7QCFB
3cCtPOFySe3jpZds2FCiQ5Qr84CBX5LIRsRAEuJkYvrxGnx2CJs6OjcdInEIp/wZ9sUlzPEPWn15
RlSlDw7c7352Ta35WYiI3gRZftJMYNgKJoXNjLL4mBwbWLROe8zbCxp5wA4j25bL3/n/ghliRhEj
zo7z1hcGe+h/NJg0pj+IVSSaSzKAW/KGtHPmcJDnvwRha/+yygYPWVCvAfTH20rUWH7XvjFGknZL
7gTEXufE0qoH/VwQaUOeKlC1CAQkQ41nt5qS2MykeoxqOkqYObmMZ88kwAqMLzO+s3TC1+esagfS
MxYqnXGsJZSJreZ+8D0CqvP/JVb7jhYWiRMxA5mb0MSHxqJFmMmPQc8NOYrlhKcCELTUCQvH4MaV
Bw6DsnnN4EpR6GdSgTK+EvhoGxfJaX1GnuX8Sn0QX1hwz7HZw5ieAfad+eZKQgSbeL/SrZkHdJHy
Z0Pd4hMjQ5CCF8KT8LPS1UYcXoOXxJYJaZHAY6e7lTCJFhyASGybn4zciOZRV/yqwDXCc4KMQWV5
rHQEEA4qBdQQ2CJZkqBbgVP5SfmTMBRECn4gFzsuyGFlvXsLSQBOnZibDW5Yd8DLz1iMYLimn4zC
VJAjaBOME/jeg2d3avxuDbHyD4kdEwvyzvHcn2Wn4o4ozervs4btGJ8yCneURvBCDxJqyO0nrmnC
hVC2IZ2NsNfU8LzoKDPCJmY2v8lQ0g/uEDz/QsFAqh30YGehNpXIhpFMnPHIx9YyVT6Rg4snMZWN
sIUMhunMWNV7C8sBP2dQTJ8RWD9PwGzHsbXjSgNh5aoiq2NGuAarmGgjHNzhhWvRHO0Zlin7Magn
NesDhTj2eIddYG5hJkOR01syK8T0W9AxpGjUJtoveoaYDLA1LinkOeU4r0wAPcai86R4xgvvcOB5
hs8+QtZc2JtQOFOKyA7/WstfEUzRhB/GjMrB5lPy0B2NAxIqie+HLZIgWpiUdXtTf8RffPaTMLP4
CaUFTimRMlT+aUhjr80PXtZD7TpkP1JH2NgJcnTG2xbBB8yXGVIidwVKBp7hA+cDqb6wE9AsDI+N
6IesBm2BBopPugS0Bw3mdXmG3kj2s+j1G2yCj2rf7Ptby89mShjrGWhwdeBwo22LCxOHKiF+tFw1
+ORWvDW465ENaszDaPjyL9ZfwIJiB/gNkwYIORvJhaJycsGZPTORUeSA2yTTKhSocBsIW23653NH
Y0GmHxuFO9zGKcPt1aByIFXdbPbUBgBm8Gg4JLWYNC865YIkDcIUIHPjp/Fdr/Idqf0OQquztpze
A14amUiT6Q2Yp+B4yBut/t/7IDtoQJyeE6+dvtPa5g2kyp3h7sL0HvF9PKPr5GQ41Ww0EzFjvq4I
tEdYpmkJ5ktHWoaDweHsoZruzacBonCU+HbQsLKFqsyli+aLUZ4T6h8DHV9vVZ4k0e31BbGk9R/8
LbEEUynq0dho+AK5UdBZ1c5kOuExJGKAdKwXax1Z3wTieMzEmGpVmyu3aWzQZvoTXxwq9o1HFjqc
o4CdnR8xQciNkGphEO3HDzfdDfCvnAYUZ5GNiEiUPFFiJJgUJeBWPlUkusETemlfPjkY8BEXe3yG
wRmpJhgTbQEy9ltqZjnZia3FMktR4MgPynrKYnLCWswcj6OlJatroZxxsYCZ5wf5F2mcSvLSVFUC
kWASRYD6fhY7CEsmKEiZPjm9MmeoWxNfq+waipRyvHEBcQxGIRM7Bh1YWZTs9olpbOn+UnBXE02A
IyIlrNhuX345d16kNBQ2xmpebPK+WGlDOoiYaUKbPRHVNAw0LA6o6XRsYBz4F6PFjJ0a6fEbZoFP
xZ50Q0gy0D6guKGhNSbcDtVOZ21gEv23N98LsFn+oaXIWrdoWXZnX8bh41zyM71uXOtvYGUefALG
SwKVOAs5exCp5zdpl6/TnBRWy0BXTMbYRC2aVEjxwvM549Lk4pwDenPssn1yGSOQvjNtN3u8GxPO
z6L7hNAfz6K143sjrhLwbfxDbqMCaxypaoDZ4UMNNRPYi9dOIO2AtGrM06oJL/SIxwU3TgymSx5q
j7gA4I8jiXeZ2TvgCXOkY05B1iL5pos+iRd//R8+dppYDQbsf8GdvZPxIjjw76zd3C1cpNhGoTDm
D/2CRsVuLzKCCLyf4FNUj2Jkw8DNC4pknZ9qRoQAhPT0lHwKu0/I4SdRcroJedtph0LRMG/tSLQM
wQY45Y/mTGzv6k/zq28bzyfGIaCdCXkNQzGFrZQgD+b8FyKyuMKmfABSyHKaphtT95KpNiVC4jg9
XcTlmToNU2ClC6759EtBXHmtV/DGX+R5Wt2mhpzymDl+pI2wrO25N1w1jmIYV+aZF+J5TJDETHHN
mvKfuhvt3E1wORA1RdfDDf+jcA7O8x/AU+WfvCbqmtxHrz3riw1kBY9IDDe9yP6Um/qYO7x5wjel
ST4ydFx/2ib9/7Hh23gBDk/oAXI/Dh72PiKICM05IA6kLWORnsOtsISuqf0Nq7Hw/81HSFx4rhEd
mBzlHGV8njNELSAs6E8SD6kW/4fuYmoQDFCsuJVi4yWbagRD0g5xzNQ2Qug55XgEdo4eZ0H88bib
UUZodOf2K1QuHVXq+GVrJPi8FtNVe9ERBUIiMyZYMnGpENaUhBHsRrIPMY/pqQjuYjazwznazeHP
gO5yP0SqmIw0mEHxwDEJk52Jt5yPKDq91lyArrVqruNovd8WMpY32qeTtnlzlJPTKzKrkBthsjyj
jQ3/VbUJmE2mB67IVqWZzyy4LFQr4VCgm9wfzxjB1uFS29ODuUa/5IlEIX5WzYrKpj2sfFhywODn
mrFoLsqt8B3waHBXbfSt21+j+6RBXYx4a7cSj9I9vk2SFfL3zjRj4tIQVcd4BFNmq/rDST/5weim
wrJlCv848SqRf+fsVc6EDwHy44kkHo38hCXW51RaddvmX8RC8gwaM8cetxQu6kGtV+9vmoXsSYu0
a7dsmt/Joz9CvlYJ67hZ7MKVdCaVQWDuYvqCSny28qrajVuapVbEC5ANiH8KIutN3iSWDo4Eqj4M
KgFZ7Xci1Q6F72DgnJbj5KI75ZEXiOeNzwCYH6yHf432G85p8JcoR5tohncGbpIpOrDEZ/MYD9Kt
cgTif5fDhfXpEp5pWKAbAm2Sfgp/xH5xYFUcf6GFqd6KYc3P1c97D2RYFlbyj9OZFFQQ43CECxYo
UuT2hXojYODx6uw8MEEl1jhWv2Iv+mNKwU7MKc7ogMQPZI/Wr+Bb/FIxNAloMhtX+A63fDcoYSJO
bJwgQH2ApgTX8rNzpnFRMgZDQ0VXIEA+Wq216tQiYoPHHGnHQv3hDCUvcNfsIOuc5ofQiLktOMlR
xZa+MBor3sy3H+ps+qnUtODNp97nJwKTZWCtp9jg4wI16exMHxbSsBgEiNZbeGTIT+IsQlYHFL4I
7F82+pYJ3sDei1qW2+VU/+RoNaZrBq3Y15QqtqGo+4+TsbzLjmg1++YkTewaoBZTLvL44JsZjo+L
656Bu3RP4XGwyjN/x3AZj5UveqVbLnlUAf1JpNoX++4EjsPIQMTqNK4Q6sF1hebasApQJ2QAHdJ7
C85fdKaxi83Bz04qGme6CXDvoBch7Gbyrcm8f6Q8bHzeC+XKIEHosnhEP7ANvPbB+JkwcJFIuGiO
zSF/DNsS4QbAGMmWyC4WwxK0bVy0KFQ0LOOLJaqvEfk1OVe4Brj1IGkQoTCpfn3fk2MJyMXA89Q5
iYjXRXPna+SplvFinfpzkqA5QTJSqcStSvKSiyWD8l/0Nb/vA760fxwDCU8tWTbbyh+slDA+5HsD
mO5ZO4/PYCOucR1yl2lL+PRluYFLwYn0Rop5m8JoUVylBD0kHV5BEnFGtmYgAjogCAjgGuPeBjdG
y8x4XY5c0XxS7QXSQiKLKraJUcSkyB05tuthSj5xqtkGoIVwkfxIuGN5GNa0kbp8hSICJAsFB/qN
qRsCgZR2JzaF9B084jT9zejfsOLwIGNaMn75z8A81UZo8HKw9FUq43/aYnZ3m2ZaYi12x0r5qxKi
8THjk96Udnd++JKEEF4FBGjgjCFmQ77q4qSQEga0hykJRbuG7YLBjk9EdDZN4DLBrrn/DlNW6mFG
zB+AZnoUhXURrzvsafhOqDagwuj/NDGmGqYerp7VJQEguPYkwiaLUbA5ShJ0N6BmgyW9n2gkqxMn
zIfmVsnOX/T3knT+4IeX/bl1SP5F0bSjarfe1JHw3l5+K0NyT2g1EnLYOeDcptqgZWTPpSn5VvD1
cCESW/qhksQmLBg5PonDGlO69NrWJJXUP6ov/8EC0+EtSK7IbzVrvSa4tXMCniqK2i0kIShseT6U
Jb264Y8+Oq+/cgvFHD3IOB8Whh/b0RcBu1b1MOq9HjgE2VkME1RpatmmoECJIlQ1nMIosGWQT4Js
ddEmGPXQ/NRUkN9nEbh5eiELV+uJD/dD/kJxP2BNZaKxMmaVooNN9RBvmoZ6EHh+5OaqdagUNZ5+
eWfYH1FdeBq3SNDsS0M3cxpkUbb1Z11cvYZDw2elVvu3974DVFQp6Tag2wo2HUcQ8VKu6p8C1ptp
4yOvWMVnX+QLz9aZqwUm/XmkP+CHM6wpKWA618f22XbPSrgML4ftKP41+pFQGScVUdXvaGjvP5Wr
IhBateqGuL/Enl3N13cRLZObRqNT481f9hBcYt3tNslS7A9qj/kbdqeK/6LhFAE0H0LIRQ178fAE
1Aud2bB89+CIhj1FkFW4PX+q0S1gvIl0eIHdUDdISz2U4MvLdcCU8agzPnx0HgGCsqEm5uLfUCye
KeUh0Skj14hKejPALJ8SurpYMRuSc8WDTu2Qo6iHj/j1bvaGsqGP6nNFW6JCwFL1EdIDSrI2xCVf
IB935JZ8mSWuAgF5/E6c6BVY/g2VdsroS8nSKB1aK6P1sC85LH2Lv3Ab+aD+07L3YZD8/RO/0GnO
ad5Zhz9EsJFVIt34kWROFjxLaGECMwT4QmSDoYxWQdUlSf5N84NiKb5xYhvrjAV1NBxDZP+9ZUdd
Kf9URK61O+lMWitWOUvM7ItdHxqCy4YUhhCxfbBMQH2e6kLBcYjUVEQJ5SIeDwvKESaqjJsXFzNx
hxqRY/RjQQAA9R6gqLksS+yQHtXXFLY2NMl+yBY3p7pGjdzjBpctIhcL0nO21k+1V3qC159GOiYC
fpXf6qZ4FUa0hXIckIr9jkc2mfAGp/zzAeWE2z6Mm56ba/7VkUa+yM8ADRX4NrHqJ94ggBjpHExZ
oCVpsvg7ycL5WGJjjSigMZPeNkie+CIVhzUM6wiHoorWjhzUX9bFD9Ho7IT9BIGxR3NCvdbMwwzM
MeFgCWJQB11ug3QxxoviSbIvUmiA8WfmFaQHIv2aovapVTATtmzFRFDMr8LTxzORv62utEQkpoDE
nZOVaC7sXHXlztZJ3yG7F/8FX7w1QJI1x4HWg1On7RUDAYuXvHafmYPgSNUeIBM531vrkG/Npsrg
WJxmKPmfst/T1kpK/yLcGpN5adqfI4HcGEuMHU6BWHLk0g0Nm+gMwg446t6ZDSCMnIRQwI6FtbBR
VDDY8oOwcfw/Pkeo7OYrHM4eZpfj7IFzA7lV0ZjEV0Qq7dhrSd9n/X7QN6gy8ng5NOZv4XDYQykN
Gv7VidNNVe5xfO42Khl4nffgsXSOYDIksnMl2O3cnq9wzJbZilG9HJe6tpS433rUTiZlaxk/BVFD
lDq1sGidxVPNhZ3K2BNdIimbhJeJ2g+r0FxgGwloI/SJfOl4moDqUCVTvJtauE2mnkU6sd8ecVoM
Kj5/Nq0sn3GtUeSs7tJ+07PcUdIwd1iUQ7o++o2k7aG3+B/4b9K0kw2/ce+/x6UI8TauCSOdsysL
LDfwh+13YSx8PsbB5C4ASyn4YU3yyQi/IFpj+iY64MnlhygUxaMBL0HRxCX/iwb1C/kLiKlEp+3H
0t9Ybx1+zIxEZn51ySEK4aV4be99fpgtA597BsSdbZklAsCcaR9AmRAAfuPpA2C7N1XklSW9dqSD
EQw6gSv8MOWNWWqi+M0OLxPbELpJwaLii5DDdm5mD7AWtiW+Qix8RBLyC2n/+LXZozT4WaYkBNZc
WQqU5SID/uNC/gLkIrURnAbEgVPsxObBvq8NPNIL2A3+jqUQ4+OPGVmHp6QBe4Kw2ROfimg68jTR
YcRK/zFpU4p0peKRx/LD27hIHq+SihYwIizAPlMpWhyjIGHVG37CzKbB73PABrFxG9iP14VHc9as
AgDD6d3IYjtk9iMQjfg+kF6cYDPWMMgrniLx9xPj2jNLpufAclBHoOXk/XrzinHalETk2XTuwE0G
SOHiCdpj/2Ecx0f3Vg70eLLXIhYl1CVwXzx6G8Jotg4h6rRnyrQVOQRosC5NVGTtkflGmBbCRdJy
G4efRy0womObnNYlof4NInwr1GfmM9upY98iQUW7FcS1p7+YFNk9MJ/yO02hWYsKyGw458bXpvWy
WyI5ySb94gr6qCiCdqEIh/wFZIt9BksKOxmd4s9WZ4gDREUfz6H0Q3G72NsS9QDW/O1+0u0QstH/
DZ2f9YeXiJnDa2gHIWU3c/PAjgNsTE4IEF3wKbM4O22y1Ncr8V4VdwjZLDkn2OWwygYLqDMzr5Ci
kOdnVr1vEPUJQS17Gi95y59phT/pb9X5urKthzUttRKeRx2qwGRZpNX2V4O1jsPLy8oIOzRnuFF4
k3zcLyB8gU/KevIgtLn8bqmPpP99DQgBvPUFq79WYUWxjSmb1as8CaKLXImmRBLRUAIQ/ZB91r4y
s3E08BVP0knUGQyvAbAQwZr/SxJD2WFSYccvjzKw37n8P5OCoAvMFZNzk4pXGEeUeAHRgWbarTuu
rFu3n1/4p4wG+UZT6PCLLO3IVl7IZWyMIBP5QCcKDjlhg3wlYNc3NKcQp+V5oBmQh/1E3nnQ+zqt
qmhCmXWZtAD3ckcC+Y/8IUGr6ac3ru+mms6jeqN8p6QcCpgoTSxLIZ6cOztaRKth6MiczOGSI6cs
HLT06W6GyLYxC+TcxRqcgpc46hF8EJM+FRcilycEsRVsKLmE/DZIOqJ/mM3KpR6uYfvj0A9DH1FX
9sVvPUpuTXfccCCrj4Smf1Jq16PLjmmCCU2/taFbMTThDDejWG6YsxkgJwrpbNj4eoHJPolNyff7
R5K8t+SRUcZopL1WbOqqjNDbjlfvwdZUK0AtveMHRG9XyWSIOyjQ54bTsHDrNn24r47cFcdHcw9c
yHT4cn7TI6sa2gvmGqzf7Pkp/K5i65UXNyS403jscPcj2gI1R/jKmnp+PYbQHk3jpuLwwBsw0gqN
mRCYZL7r5St61RH0EHBF9T5MktZm0i3iuvSMcfdpvGIvXyCONagaHpNn8SBRPtrp1WkgsKABS+YA
mNBNbtjcsEW8NV/ofkP4xMLirM/T1ZxXFML9l82F65AjCxPDGf/5pFtEVU2X38dF6AdQ476lUzX/
JX4mqd2gtdpbO9Uievxp6GmlbAXM9UmcOEWn/bv+TCmEgBf0EetWoR+psCRzZ9RX84/DY0MVZVwd
i+zYhbe4vKv5RehPBZfUfoeLNBcvY/JA+0v6J193JNMriTS0XHKmIhFBhdyI21FE8nCdA0q8hrVE
NDi7G178rYiaB3fwtoiIytkSdYUN1ul2OeR4ZBynBGqGq8OgrvmPOCAI/h+0+2x4jqTOd8OzJG1a
atHDrEQdiNhRCThVT3GO94OfYgp6a6pTTRYFTlfhq9Jap0CkqhEMi2RUV3Zt+K+T71J/yl6XqF3p
LyqlYVr4YuKD2l0SvCHdUijXQ2yhPpOdIlzJ3aU1Vh+d6xTMoEMR1736hSg8YmlHubMy33OhIGQz
ul80o231pIohnO9DHrXE2ITJUhA9o9yjaOwzqo925OuOxMnDLgkzFKFbpEtCu0bL0scXoz/S4xaI
PpJIDXE6oTK+Jm5Ap0iyFTgE9lhFEdMts7nLMc4jy1iuuWcC4wvF6vEYIxig7uqIn2jWOzq3PExZ
6k1O6QeyZTE4VMYGYRPXcjYl1jEmqR7gWe4U2Z37nleLwoRXfqlJ2LXJZCOePXVRkxRLmZpLN3od
aJd7j26ApW+PP+WznhXLZn6qyAb+aiUHkQTDA9qZ4XUZGWhWnIrlsX27Qnftv8MjH4bS3GAEBQAh
XALMDcOSt1XQz5m++ngQjZ9VljiIkt7kCqR2CS7tNRLxYG7Yb6gLluIz6zjFIJpJdCOjLP/bh4rT
ZieORxEPsotPNO2/DPJEQ+VrTNyy/MZk/MUEVXYT2cs4xOiXdptZvKMJ8l3/0cLOCMv48ia04OM4
nE8CHOu4knmzwc9Z0WVi7m5hZ6MM0iPnrVjAIwxwTMW4198tEm1Y0wUpWi6Jcnzwk8U+WqvajueN
WFOg2bLzKqQtzT4p7LrzkgBVB+YwuwDo67hHL8SaWjElS802rC6BcnyJG0wyo34MyWl0DDRKKdUY
1L1/teJXkvgRz1CK34ze0NqMCQ/KrFB75O0Saqthliam94AWTc2WqWQV4SU7z+40PSBdH5HazksZ
Zpl3c25JAbo07DiB/Q7p9kShS4fDfj5aouGAaMW4iPKMkdjqj6BRsT5N8dOgCOuij+JCkW5BSNiB
ScnfG3OftBrhl+g4b9of5f/m+jZd8Qxz/4DliBvMdLn21Q1rLliaTr03/pR4E2db7iXacNjBYAcF
8oxX6dzeRETohC6mK74eQim7zDFGoEfuLGAzDyt6V22SP2HK8xKKPYpGQDrkMnBpLGy4xKfqSK9i
6uIM5b4/YnHhrON41vUlKDvaTIZZXvfYfBGGNuBOO/Z8MmZ8S4k4BPElxyWhnPH/BKBpXD6Whw14
XehhlsJFif6MdabYo3vqSPSxCqoS6LiBu30V3jAtvQivXTlxookJhzD3uJVUg+AVR5l6fMreYyDn
nmS2gPYeNyMDPoyNsgtex/jGPoTMjoSf/h9YF2qWmvFnwb2j4hDCkVyZUerMpgywtczBu0A3V32l
W4GU5HxZDjbn1i9jL/D8YLVQk0jlRMPHlMA5zVCBjOExGMtgdA2F/zLhxaSK/kfSee22jiVR9IsI
MIdXiUFZlpUsvxAO18w58+tnsQcYYLpv+9qydFinatcO+Rmnbn6VF18AfzfLOOTIwhHV7KL6BFRG
K6PhVoJJJVtktpKjbQi7sfgoGDXZ8HhT/KjlDVjbUl/qN+of7QH0a2iQdNDgwmL2AEmnQhhc1nwA
KmZn4h/01r6FxYvpwepMdXeRvwM0IdrkfZ6RgtUwtxBj6O4skAeXWhs/OeGn98alDlLRR18Imkiw
BMQL4LFGm7raTUfhR1RVduZHrI7R5WEgxEb8NFqL+7G+1lx2kQ32idjJ5jYNvZg7C/MF82RrO5Us
YTYtDnJ4j2207BNvC2humK8wHkD+SIj1xgg0xpOl3cK3OxO5Q3Yvb3p1YTNdqRc4nnL1N7UuHzWc
+Qh6khcYy86ftw6MnAw4mRMpbgQOOdyrnNvRY9uDcXIOqq3L0I/I9LON74QUjXV8Nr98TOOWQLWG
vpIk7BVmb011MspNauwIw2NQwSWY6QZPQX45dbGIQMPGWyjLO8RWmrYJz0V9otWFUyD1nlvNnmTL
X9JMMPbyu7FVjvbEAI3bLN/djug7Lf/Ot2XgwTaN7oLxiOUAvBxuK2KGGMiazayBWXgMLnSaQrnN
ZkC4LbHn1ESDik4+JbDVClkVvDogZ/SzYLpweJn96ErqN1UHuSf8j6C9tSDjEQvosQg4zQevEvfP
5W5u1wAYUkRSxnKxIQksCItlo/LKlVV8iO7sy9Z8lFPqJONGJYPF0Z7jlQm/Algo1i1JZZp9wzOV
5OZ0PxFGSzStIw0u9mPIpTJrTyWYqx0TNcthSLmUgXKtyu57AYQA/8KZlL2FWo8tAxtzh7dQ1heG
Lexgi9TvgCE1Hf/gO/OYc3VsR/AeqJSobiMYE06hADvu1RePD1fyhLIJHg3eGOqBTwyBntidVaIG
mC+IEVdJkHfEYNMEG9NwWKVHG3RRKukotf6ZJmtuUIg2b1Gy9Apo/lhS4bMly68qfRriW8haXcBo
auejJ+VOZ44GKAm3meKqnU3RU0vXZJeZkPXiAlRAuKh4YOgQBpdpm8hV5vOFfwObd9412okaRMwL
mtkaXDZ1NHNXWAeM3gekKS1kggElY7fssPv5wQfU0Kr5KDwVtlg1iZsqo+o8/6bdMwGV7uBbqncG
HBmZIVM310/7Adk/+JgB4xNu2Z4d64iGt+w/GvTVPsADQidV+hQ48g1rIAHhRAXszWMoMySpwQfC
KXJa/K7Z67SLMdBfQt+qbKfiYNL8h/yBWH61xif6nty6RMUBbUxQvQe0IL9Z9C8heEhakg5iQDkV
AehdrE9if8C1IoLydWLUhwfNd+UQ75ggfM/8Q/L31j0kqETtQf+b+EAQU5vY/UJoQT3L/obd+Arf
6gyyItFTvR3tZSR0CAxYdwkuukuc3YjgANVewv9sNiYIQBhm4slyezB3CcwHy1eCTme6q5K46/GS
xu9169TWPU0Pvb6sRigcKimz8tuE+292WkjtULEwuS9d/HdSTzO/OsArsb/MmJCoW7Jfaus2xD+p
Vq8p/6N147YXdOIolQ22udW99l/JeDF0Y0W7D0DSVIckgYlEL7zrmf4qOBP3CIOJkDE13AfylkAy
ymHSvXN3yDuSL2iAwn047SXSc1j8Qe+Kre1ySAc7MT4IySnrVy0+/WzXyEfcMxFc68qFEDBuHevH
jLd5CqKwZTSG1VBlvMhzJd8y7Lw7kMCjyKfMJGg+uNCL0gNwxPHSSG59d8oxyhxgXtLz3ZPP2C6O
XLmCZQs5RlFY/j3bheLxL6RVXtbCCp3a1pQ3RuLKx4kGJ99Mw78yO9XVfRD2g3LXsjPEoXza1gEt
NqU9Peb92ZI/tXmndHaIjBufk+xap1uVSMBkiyVqPjvNb4mDMdHUrKpWynA3djMC/lNHgSeQBvqX
sek0LLW5cp6SaSt/Fsxa1BEID5R1sa0fEk0TRQo/9sG2NJf/RrhwyEGy7jJCflxATvxUw7T9+YqB
pFVjgVN7Sblpsx+/9ioMPGbPmjy5wqvbHgcuxo2tZHZYvZvtmwRUuG+BXGnl5T2E5eBc4hItO/7i
W7ZqTYcNGng5m3dJdhuDPF/cfrbxgvLBh193g1tkR0BuAV42PqyuFf/oPvbCntFvZWUTQ70HXUsc
C691GgSkhg78vfqzIratwMDW0UvbYJj35mBZsMCUxYPq3DaZF2mb6lczQS6PFrxhv0FVeDOKf2ve
xRwRATjCRMnzQT1zFpKJm8IqEKD+QjTH+3IXlo9Ksv0hPkXDRsBdGR06EwOW34Pbdrb1YkbLoZPw
ZMIq6kn0tSKsL6WuPwmEWPwYHVt9eOWFQEBLdVLdWnejkukPPY3PzRwHrtYddHQbaLqF6pGk54CC
AZMlX6T1yikGEjvI6r6HdJARKlbhFupi0J+0f7P60wDq4aH12wDi6TFmXWwEcvRScQf7CSRG6l6s
MRsw7n5fyD/5dImTR8EF2DwkzlUEOF8E2OyxlKkhsaAeSjCcSIdtjj9Qf00aHJMcJGZashFlKATH
mU/ZrHeRSIx6p280gRnUkcp9Dk6AIc+nUbkdyxN9wq5N2PgNjlfO1F4Di8SV0xz96ONPkh2bHsNO
r8RLGKmyrB4zYS/WV0Xcz92WXRmsd1YioTcm37P1TzK/KuEgen4MOdXt2mOHTBciGWgcET8zp7Wn
Q74s+qkx/ZQziEQLjStjQwtmTbIKI2SJVvMi19/F/ElmH0IG/Zh2x3KJXFbfxHzXkcrcys8sJMz4
MRJ83f6FxHKxJmO7Jhhk/rA2+Rz993jchfn7gLmnjLDlErGqQgAzetYvNYKjCLx7NaiDw3HC7Zmp
51wmNn8gs+91lOKQJqdUZXDZBflW8Tez6BqLGmHqTka8F5NbgGZZ3eSw38sd3y9QN5OIwwRcid3I
nYmGgmAy1Ang+MKGxyiqvTKk4HihhdXUOsJMYnAmOEh0w+vyk5SmGVDE73dDRiuH/quxFAaEdD0T
EFjA2urpo6Zb3rzJ8IOU+NLDA6rTy/i9JKX5AbtF9SzNh0LE+V+HrBj+q5j3gbB7bNx2s/ZPBvpo
oGa0O7mBLf7qy9fAmFaI0HYi3IbYx8UsdGL8WAT1NoV7ucZbDzpqsKc/np+ZjKYz/FKlk4BOxdxY
6RM5PV/dQy7DvVTiHyeurSk/064aWMmJ1c1q3tutZfxN/kLu+eZEr/XMNTjReHZ0RNe2noBUX5M+
xE2wlVoGyWXMbW41/vT0xMrNCm5lcjW5urvhQNmIAjsUN3NA4AlZ3SAPAkSp+Fz5rzS4Ts802w1o
+YT5Y2r4vUBxAPy2g3bux0uYYIzXfU2qa87AY04ebLEjwZcMiFoJyJjds8JMxrc+/BeRH+ghoDW5
qu6Zuim1UyN/1cpJgQgUnUZik2PuiQ0PY4wdIBqCMn8vWM7AZynMy9T/2+vwW5vrLO0ndRtGv376
IbDL3lgJt7WnsxEwPgP+XhG+xOqZsx8jYAcExq2xHh82BVro+afMdvWCzQ6YZ7ylhAlWngZ4oC6P
fYETvbgeodZAlAToxpdnI6pAqDbuSwEm4PlBUGyc1Ekn6iW3UT285cXun2KRh7S6BD34KX4RhAE6
xqIKD/+mwQ3rR1lCtAjgfEJzDVW4zZT0gRUwu+SFOg+Zqaa5QK2av0/5FnMXVp3JQ+B1MKSxJuLy
j3iqaxLJWb+ex1McHDNEe3oNSanzyvhfnf/g61wRC01oN2Thr5lOrMT/6ikqdwqy2l5rxRvj3364
1fDGrEdbHvLPRnqTl/KJj7po9OUu1GlUFoOj6jQqO6M/lESr5Zd4eGnzRyF9xf21rz785hQoW5bS
QriJxZuiXbMM8QSVJkzYOd5EjEHKc4OGcVu0nok0mSY+snmC2+iEa0R0Ap3GG9OsgMO+Q6jSQfuc
2lvdf6fJn2WW/0yKWYGuE5PNP3XyPV9t1yPwhcSkRNYI1FaYT3BpiFyfhis5nWwAGdCJ27AU3lP6
2xzzzhYoILgr9Jmj/CEUCB/CYi2WTKyLZ1cq2XpzasjNSlnSGiFukazoXCYSfIyTEI3mRV2SLx3W
eT3lKHk08d6yFocGU0Mj4TYpuoBdW946hMaj9KelXw3shAYyBG5jgUJTjXiwexiV5ahsEXo8Bnou
J5+ZRhpMtvpAkOD9ByHZZvWuwcShPVWTHZmuAgJk3ZbvMU/pocBuoPjOTbgpFZ2E9abreyD7mEU1
EG5x7Pp/BTtjz9Kp549xuOo57zCRZCXhb3jdRyo0F0+0CLo6RPkxSC6dcMAvcJgdRiZKWVG+TcAE
QvKt+dCSjIMQ/XS+j4Q1X4UG0/sqwP122Pjc5o2sfSekhavZR9tPMB1o2gRYxCYTHVKyRAphQcGg
pYuaIKqT6RK9EVBXAurpOpStgeunhHQ9ke0DzyEMsDINL9SybIQZgQZbDA+t8qGrLLdwcRURqmXs
FjOAcya2mhmYdyUaEWmAyXXyV0Y4RYkSST0Oy0U2bFXNmQbuR9ZqDQFmCo0R0gJK2hQPzBEwS4z8
2hWvEtqNBXLi64AC0bUIPwnvIXvyjWwxJd3nOFcwDTEbMmAo6Z/q/6QLKaP5U/HsKtl5Z7+T8ieq
v+qUrAUNf3uOnokEur5KUrvqmVi6pQaFTFcsAnpGa8gYlo4nh7iMLB8j6uaJ1lCwyrXGj+4y4tFg
10MVkBmUrHDxXnrWJQpLUAK53STa18hcm6nfw3VgxZvPX1rN31M4GJAvK0GFlA9cLY1Y7uTrssTK
CdJ7xU6q5WfJ+r8YnWH9pyz6MDotqLcagvKRmS3+ruZvUQLyo6Ro6cMnzV16JxaRQaBRXY2+bYfh
3jrSVC9BIjTBgJxZjKdwYnE3UZYZ9Jwgc5dgZ3kCymYMNMtNZx6hX0DyBugBqI5cfEzIPI/zh5yS
JIhHNZq0eDP/S+v3BIdal74v3if0BzBZxBet+rYgBestVVyRNUQpPKgENvkjNRbE5TE6p+Emgu5s
LRmaGmTcefZkqH9Iz1htlcQn5KzgHvM47Wjpq51cOsovVI7Sq72Ra1013YiyZSBP7+ZDj+6NhXiC
T9EF6r8yr4rtiMTe9r9V2en6EPssMORuWRWHOzawAezFxEaSSO9Ygsr1p5AP3FzVIf6DIInDUYHT
0mrPIiAGVluVM3S4Z4bLb9TtrRISH1J/BM5GkrAqYBTLmN5UUsMGO1aVzaTji9DqsKA+/yBkM1fg
0IAtKf6CPDeukNkjYfGYploXipqsnZVctadU2Y0JVjditNIyBHXRru1QOHCF1QghNTBm1NX1QcTr
HT6h7voxST5nndcrGG8tBjFuQ6AX+DqXVF7D94RqKVnw2xiXs0XG/Yfvcm3CqUM8J4Re1qEYk34T
OD7Gl+LgMFTLTNrJ4kTGYQ+I4glZBQBkYBcyvMaT8Y6xpHOAnoMfAa5WdhntfHiK5uxvRfoycRMT
qLbhJK2ZCzXB2JtBRNPEuK+S3HvHFK/lnq3HbSDchv5N4LWo2hcNfiSz6Iu9Ib2Jz5EuvnxXOBhY
lc7Fl//ey3t0QwXLxC0hzasdyV7B/CxJUHsNFisZBRIDOyaNyZFCbToUWEhhZnD0pR0kI/aymFOw
4o8v+SfeCx6og34kU8YLj9F1umkP6YGnzdbyRHfk/xVGeVsSt6S46sKxR5FHZt1iA4sWe43UJHhh
xSA3S70KYEO0mwI1LwsU/hn8DsImjCOGBKh62IWsxJuKiAz51C8IFvTK6ap/COgPebV8bF3sir6r
jXZfeDXej4gft6N2I2l1pjeGtEM3QFMm0NNmBv6bv2q+pYVX0m8NH/yeqJt3pXBN2J892W48SzD/
A7LRjyo7iX6rIHjHYAJSPSxA4ZFCIJGsh4k9ThOeGRpxRYt3qfE9tztsDbMHXE6t+hCRyYDkJHg3
cesl/V/UQTdQNC9cklO6NwxHF3L7gI/RYl20Ja6tmGzxZMp0reiySroyT9ui9O9ZemIIzAJHLLG/
Qa7RyqJjQFgwJNTpXEDnKt7htzRysZtcUlb0E/4zDMfn4aagpFR/BTF0HpLSdedcRj+FQlDBigEG
KQ5tpUph0N6YOpTlorBeDEeoRhRiEJE2LHSFtUZL8TeSjFG4eyuy9YHf0oPapoNqtaQuQhvDd4UK
GELgz2WYcH8l1B1I4TMlsYEkGb2y5FywkAz5tFd/+Hx5vPt8OpE77DtWC1KwJUqzjR/5v4aT3NkV
scsFDlNQfxrGng5mlhH+BZxOaiHjvuZZNYiGvNcF062ptCMgXS517Ogq7Hmomdv6ONG7R9DwhGay
cXmBacCzhE+mne+AMDqeexFmYUyN8HGSkDWMsma2JLOnJG+8VdroPVCFGIfhW83YXfID5tfXTkHU
z6z/SHjOFN0FW1yrEfJnxg87Fb8HjLX8v3Gy8T5l+grQoXqsE2sIQtzeAwrXtTRu83HBaUxlLdd2
y++PLtt38CYRcGPgTkN9xK5KdZqA1RWen3bIQ1S7oeCUM34d6wZcDlG+ygtJUbbB24pcRs6SR0Jl
LWD3CI5gCWJ1yfWTELyE9SqLH1rv5VM3C1v/7j4AQMFX48wrInyJsRV1ULqASQCfW0wBJES9sOBh
1YcnvNjdxo4NLfs0LnHsBy5EOHG/49/bwtkOHO3CwxNkDG8sds9D+N7EJml1SwMKkW2RltVfWrJN
CRgxYdz96BsKsMTt4cbCZlSQNXD7jh8Q3mvhN9A+K+Xcvvzg3JAslJNt/pPGd+nHKG4AwEa9Z6TI
WltxqxNLLUnGFpbsOXhvMKsX5glaJsy+kRGhWpT/Oow60MTSSCwSvZo2+Vtir4VWnjUlVM7QBcsK
1ZVBDBhhVdL60hVcrugp3LpwmaPo4tTCtiIvRUaerfhqCOMaeYyma7JA8dcNRFbmsHewv850e8At
08XBOyChmPA99EQzLmasAdYLY3uE078Kfng1iw4QEg1WCADosNZ4hAFYg+X9kLVdVjqF6mFiTUhj
wcbOZYzIQ4r3mu4RUwC+S+stDK7YhVlTgbATSLQ2iAcjSTgF9V3D7eLCVFBLswzrPcZgYfeVz6tO
XVOV+QeOkolAG6QccIUxFZ4+9xbxfaAAyHDoS3Axh2+HzSUPyZNWja+FUBoi9YlWLV+ODpw5eCt9
8ZvJz+LKJZj94umNChEBOzw0JKuIinJoU7ZC5BqGiItrAwd2lb1CfAUjO3vhRqv9Y86jH7Me+jNF
e0Zr8if/9yPCBqEmNoZrTXMHlU+IuwlN76r8kv7ARlsCzGTbCtcNsW87PA99DM+yNQ+PwXIRdTDO
p3B2UBkHDh1eixJYc7m4LR7IhjQYe2IkpskMbIWoPG49/ofD25ZU4INK5b/B1PudWnuAOo2h40/2
y53U/fIycAvip/BrzmiZkXlnTja5jbLGZ4n+s/4qBadj/Yiu9iBpHy32CoinoIgbNjbSmkGQljO8
Sac641mDLGbTK1AQOlAU2DW36CUj5IFWnu0j/PORxrGxCV242Ga/rlC0wk8bF0+n6bdHa4ctJ8vM
ZaS25z/mA4GRYsAegrW8JyN9C1l2eUwBLWbcoTfM8NZWgMAVAYPyuhDWlEk6Tx/NIVbntDfjqoBL
jGiXHQ97QVxLcJ6UXQ2ltAQfG4DN5pgTU8d1xPytQL5SPWAQ7J0LdmvX8s4hxbrV3AO2BuQf1JG/
wo0XXh1BL1iFyrAlNr7pjfMGi8WotksDR0AXTVrAdZ9hBLTWAV2BgxY10RrknU6oONDxG5ihsFLm
e6BPxQwG4zxGAPxMlR2nPfmlsHCWsAamIoJc5uthI58Kx2AzXwLUr8c196L+BGqJ+bX4RdHNDU4B
A+PIuS5zG9AkwOgpsjF3p2gDJ5LeST89m0hqwfeOPkKejNWnO+a2xd3DN8erdHbV5EA6O0c1oUvC
spPlKQmSqJNPgLYHUGg8iWxTZY0Bg3tliocIKENJeAMeQWPzo7RkP9VXUBkNHPI3YlO/MfYZBr5s
3SQYCXbYLdRZGRvpE6WCZgVSvOmjgLZLuK+JM8ZeJjEPrUOHwBQL2j91AqqJy6cJ2tA1b6p4oS6K
8TNVHouMK+AwoNk5TBGNMhZ3Qn3UMGNB9IXPQs0eYLEnDKxlE4xhEYxFlH+EKJJAtgMYsa4mwmiu
o54rAESs/DGIxLERarJ5ZPNv6yzy6QzgFDNv/rMAZyUIUI98olxchZpfk2HyI//iKYfrjmmPtYYy
wLChheuZdAoV7pqdW3RdaxkfK9nOWZpaq5BFO34UyiOxPE48cxxm38xZyLnmTf8HEN1bgELsVzki
q/Er3EyhLfjOBAUfaRTEWMobkQBIohGCgtcoh0DYof7HB2/LZ0lcrEvbqbXYjnLlVaMbqh958RaW
16RnDXBTPgcDcZODHLjfxzGuTUDaT0SiqRJ64Nti88nGrW+e/7HPCOmCJwD1X+3fxbbZTv6/b5UL
DzdydrmcBnhAO6jFAwp8tuClDRKInvxncW7glwU5UsAboGKs4Xj6i1Eg2nMbHt8SLIKd7QDx65hn
B5NF+AreCT5DEI+5ZxeqgBPTLXyiu4/uc33EMqI1Vwoam1X0rx4P6TfqZgjd4VXAZJnuQXI4ZzCk
cVpY+NLV5EF5hzZOhCNfhg0QQn82CAz6yCcgYanb+Cn/pNJXC56IC1VnnJZgDn6JAD1HwZTltOlR
4/7s3P+rSTPJJVmZkC88spCa8Ag2d35SDRb1Li1bgNQGk8eJeOgP+uyQRYUBJKTjxVyGlV3FDbSS
bh0tFBMXBjcUlsUcK0R8g6cAgQwk9HEpheseLSv1kiPVuYiIY5IiyS3hPcE2hAUrx3zcslglaDTk
4VoWrDAVptGePvF148egWwXgWItbOLBcz2wurEt4hdwUxLZYbUvhzWi+OrIqzxpJ783BgLfcohGU
cFHQfk3SoUgLliAFW4bilfBmBfnCiBNCwtD+0hKOktcgwJAST85vWvrPbPAkxNsRgU6/aUbXsvas
XbisuGcqHFjabScwMITwwzOeJGxk5eiuzxVmuRJf8J8PFTeRon707XtWb1u01tUmQYiClVzAFoFe
vN9ohB8I6k4oPVX6jYWDGnx19UaRzVXZfVW3rsbjDugI1vcqp5AGnL2J/ngO/obxX6eR0XWeZKdu
EA2y79M+QPUIotzg3B5vLVBgVydlljAu1frKk9b2w/dxOGvCacLrD36ySSMie1xuhfyYcUBUqL47
ePM4tKTDPijs6EvT32PxCRMmRKfbHkrtI+eNk+wKViceajfN+qoI0MMKJdlKkFjGS89xbDB3mT3T
FdVDVR/NtkLhRHsyfpU95t04v3EBmI74qi7RgAZbfaqQjfpjWVp7tEBqcYxjggPPmm7P7+xD5Jzy
PCDngfCBGAnzuookzp7QEwbKvUkeXeZX+7zgkqEkhjN/TcWvgipCN1Ed2+BS1TwMP1Jv0KIBdj1o
k8Xk02Qq0tmW5aqJHPVXJA6GQJOGf8MxCVQgW/SU1wEvt7hnqx+ic6++rPQ4Ea+Y7wxyvClIZfUj
i2+ljq+MfNFCejhxnyDWCu8NOK4DtS9LDlgidPZMlgQ88Vh0VLzcsYTDY1/Y1XR+GPSDwQ3FWVBd
blCdaIOs32YVggJHW4xjWNyD1ynFs8PoAvL1usDAAjn6YJwNeKo0N+FYsgrbT2XoNvG9WiJ4Kla9
XNpIoYI9V6zPGM0iVFJ2inLkll8WNFl+4IPPM8+vfKDQd5lg34mtDOgxZBVKGFho1+/6/4YeBuaY
XPbXxBbOEfD4qudNgG6CnzMcREyFYgeFbpKf+awqtxTeZ+m8GdUIf9kKW5JTFz4TQSKP62rG+whu
mc+q5T2v3xUYVU8DwSTuAiWb6sABjdQtAMMlaBCyxMsvzmBX+JYw4frfRvasZbo2Ptdwr07ITjmw
771zkH/aGedyPq/VCHmOqxBr/HOKd1D1FvUe9hot3Nr/bMsZrrAlM72aXVmt719Sumunu+mWR505
32TNcxDnw2ZG5RXBfkA8U/fAceGHPsLNK/EYKoBnNzLMyc4kANAHUv0MFS8PpHXxBq05hLLIUALN
iCvV+mtHvEuyVY7zoDRsdYOob140hC4+3fai9x+0Ov6qfJ+ajTrj46T8ddqvMJ2r6E5Fy7zcxrML
H2AEs7aJxHAxwKBDq+no+3uDuGVsvtPh7lfHyeU45F8ZPnd0bjMMd04Hr7Dwhm3T74J4FTFnifQ7
HX42w/sM9Kxl5EjcMvrLiUtakuDNd1s1WfvoM2Qwr16zawi/ZBiOzCMQLseB9QZaIo2excdR6UPE
/z5mPZqB2eHks/dxd2W+nfxVgl1ZzI8utmHi/U17VqPJst7WsCdZxQCgEf8GQSGcdvm/lL9swvqo
R0pOdYdlYDEIBudkOkwoAlKVSR+HAU4a8X6wfZXBq3/2tDVwbjA6sAosBNxvBX9Kb/w1sS9DgMSG
/ygvWwO8MYB86oXEYLZ7VYObSe9MYZ1DehAbeaIP45OdGiv4g/W0/HVHAvL4pl3L355Byml3teNB
iCJVeYnQJCElush3/aE+IJEmrrEJCWHc/4NBq7nQBXcbS37W1bEubuB09S/mLBXeBoA97ZE6x5X7
pmFu5s2zPbxpu/ydI8u2mTdjZZ6o39nV34TfOVvRVbsJlKtUEW5NKhv8OPKjPhbDKK88CGywz4m/
l48Gi42VQN90R1l9Tt3F5aJFlIhbBpA5NlLiYnOAAfMOpsKejaI2YERxrLTjKIyrCXLaNJKT+SD4
AMSEc8DkbaYX30GTJJT7PnvzMbAg/kA4ZIi+d1xunEP1xuJW0fcgY01NSQlPzBmN+NRkDJIpD6Ij
8I6XBxbpoCI8nwzf+ZHQpfBXfCJA1YYFDxFCSGDtOVO3VnuOOVnTTwMnZYm+o3WHA/UV+TeYLOFn
YDAaqKtGBQceeq/bqLLlAd0m4spuSk/u79i9ypLCEf41kfqm5N2s9FfXEMhterKPU3R2Z+QcwCXt
yEH0FuL2EANuLz948XoQYKNa7rT2FQ+EpG8DzxcKCGDAKk/08VqDanMNdbG8wnnv1DfVfzfC2yB4
scq8rK6s0qYcEjksnCGZA0EEtkmTwFyPHdipAd1ZIbO5E06Axn74w/JJ8z+jvzB1Z0RleGpSMgkL
SG1X6nmAnSw8J+0//FAGTBv313aCGwrAP0CMhdvywDLyGNib5inC5jY/oo/Cbu9tR++OWVOSfnQl
FrAQibepdbaWW9/OfypHxacO8f5ZcflpbXkNlW3Kr3wj0JuXma6D4Nj9jT9MKDiaH29Is6BqI+S3
3nVESNbIDI43Y8OeV7+NyEjusCeJXbdX5puvO3SHjfCOe5mDQANGq4AE9ckFaoSeRX/Aw1iwkifY
jxt8h0/tK1Sd4am9/AXVETN0SodWYm+/ulB9RPyOzNHjkHzLjrVy08XCtToFiEmwcou+w2TpzP/F
+UaHYICuANae/PLtf/VTx3DINaDfYUW1QhTTxu9wyWNegwA78Cc5oUhE9TFu6FQVWtLEPNmm03xH
KBIu/TtjEPACWOH8byCcngcKlWa72uDRz+bbwdYpHhZvM1A6GhqGj9wl85jFGbR3P9l1Dm+k+BmP
3hg94uEyWPgrm6vwE9+BeAVna7gxC1u3PgZHQY0NTiXgu/WJiR8tHUmNK+1T15mXPyLrbzA45ZSB
VXw0kVO4s8jSx0T8SnscU28RJW7WLfK1J5S2Vr1y34cgV/h1SWj6OSq6ur0KLwgQBVxEjgj+WYnv
gQpbwMTDOv+hfuCtjSVrRIFQTx0lHNZU7yC6q6nl8KqoHLjLSVugcePdb85CtR9eMi8JVO2HIjpY
BGt7NpAgxGuMtMDkASmdt/TqiWeuyoHCra+h5wrO0K3uTJbm1VqfR7RTkKaEw4xAPjnKqq2IK+XZ
i26qPULwb9aPP1DHB7jz7qDsQJ635D5YZx4E9n/d6pa7UGC34lWRsW04CZYLOzxxUHC0eD6YF8IY
UGWGuiMCHMARKoieXKcAQkHwGzIGoweUkoN1xl9GM+4zfSEOj6Nr1Cgd+Jl7AeTYS48pRy5nK7GZ
sC52um+Vhrzo30LcatlqjChJcPMRy50ufUvSR3qJBNtkI6ilp1gl7+hXwfBgvUNq/k/tan7lTzPh
XXmfaVaBaI6A5kCRNMy9m985aObyx4lrwtSVVnERe2yFgQcRu7zCvUZgDFg/RRfWLmdzoyFLQAX7
W0/kbpO/tK3DrVGfZuGEdUgKhcVhBL+CMDCEJ7/qsOZSkYGjnQ6vGYbiO/4VP91NNd5Hk637mlch
jRA0Xf2dJkx4ASEJQFDiO7hmdzNXTvkI8w1oHSsYP3cx61qAKgw5U9RGT5wAIg6jFdxrYesXyPnu
Rb6VFgAk9egzBh+WvjuxK4xxaNvNTE3BbwlBX7+n4RokcBS95oO4PvkbMhYZxdAZqPGwW6aLpD9F
HN3NvVLxEmySXtEyX1lCKo+XOV1BrYxLvroHzSY5RMRTreWXqazMF0dkRDbDxSWS1wg5nJthQyYx
Wg3yYETnaL5BsyDDaHLnNbPFfBYRAgPL2MmW77nWtyytmTCWU+dAiJ3Fg9ZclEMJAZ+RnKtsAenX
rK3JbH2H39dXb5plrrA9gliS/gRoLpJzidiUc4Bv8b2rvXjaCTadElylhaHGU0pPfbXQblIagcPS
I1j4f5dbNh40SPk8f57+J9lu9x5L75x99W+iGYFFgYp9QohCq7nmTIzo6Ggw6SZUD7Pa1EtIE10m
+0m9qiSX+P8G7U1ElXVNpV/4O8KCNxBXVciu9I1JHzRtSftC/o6EPevOmXKtumNkfjX+Bri0sg/o
lKGdqb+Tv6vm00H/YEkIabPS4FksgBuzx/gQkBh52a09Q3cast3/Hepx0Vkv2QDzGnOmfst3gxMX
oLc4aBdGB6RDhl2AUuWnE2JEW5Ywp9um2XNG7Isds0C6NOoGGGoXGT82t5TOQcc6BLQaO3Ps31Js
bG3wooHGeilwfOpevfsaxCctvqqNq1a9BNzINUaN4cRWJd0WOqbdujOg+/2a4IVOOO6El8n6Kcxf
MfkSCxWWP/+F2kW+i7Y1QESV8M8isWLKqCw4EKQXi+Z1+p6yDxlaIq7vi5dWueuTEzW/AfEOuEsK
4LMry4uJVaREKO+4U/pbZd764qvTzpW66YER8Bn9FIYX8C2zAjSP8t7R9MAz6NILS89EuYMbwhBc
WyMaVxkjtYXHVOBHOL4w8jqDq6EfhjA9smxBAsDViTAieiikP+wR072W180en2VhQjLDTQs3anxO
PyN2gyrGDzDs2314RENU4StGqyz8mfxhNjrDl/aDJNLjh8pL0MI6Df4se/gu0YytC4k1D9AferN+
G51b/6ENR6Na7YCKKekknLlbTlgPVcDYYZMWHH9qJ/mR97HGNMoC3X+Je73BLcLOFzpyh2ZoAWi5
DSF6itJXtRdIleSuJRuKssv2D7rzf0YkKlz4kTY3OZXkHH0o/avxX9ZN0MFCiRVYzwfsGQiIoJME
rGLWpq0hDI4uXdmgPowJacONRhn/5f1bHL+MPakK/lFRTxGK+AlVIGM3DR8t18BCj4AsE+wK3t+0
GZorba1CXCrsamst2kDSgglH0G497CkXh8r/cXReO4pr2xp+IkvO4ZZkkzMUdWMVFOWIc376/tzS
0tHafVYnsOcc44/JNjY3XBLYAKL9VF4X33pjWzjT+02wCOeyU56lOQbWg/rgEKn7FVe6MA1seDBY
2jlmL6Gl9wy53RT09DXa8vqxmISIvFE7Dh4GLn8jhiDaoZzgT9NqP6m4iZt5H5JXCXqa/Mikfm1a
HDfxOvsuRmnXgjKyu9LB0Y9/gXH6H2Z1fCnCt9GS3UaX7Vr0H6b4yjy+1ldPpprESn5wi3PVXXqB
9ljWt8tQc4oeFf+cfAuP+F2HHJr51Dx90lUp4hsm/Rkr38of35q/9hmhG7+eKzLphfcA3wt+pbRc
8P007h4BT3nx9pket9YBX4M1q+9aCvCLZP3K06FXwLfKlWQDmGhAMS+5lt3m8yyLMVKTlb2L3h+D
+AV9ovq29lkZjJKCbHdsbO94MBldDFTHO+tjTHvxBdni++dmKz7j70a44edn+dT2dTEQOWqbCC8K
TmBge6hQAH/gSYzv/KYTpfguxZNg3dT21+VUGvMxp3iwhSX4RnTCN6P8b+4O5Xl+rRmFx6RiVDiB
sWJUCxJ8K39Zs1UaR4e7XY0+AaCPYyVO89oB+zAnhv3TIkufFsdKxh8+68S5ZAvcp9uIqDTqM2ga
N/jY9i2EUb+C5Cxr6srmTLUg+8mrqWZWuEvPYFmAcOGUldbYu1Sg3lieLPjNufdDIsJ7hUHLRjn3
q5BVYEcLdEn0WdKMCaLdYP9BXk4Usl0ikYashXDV5rhvtUlpXdjbVIF2scmftVQgQJnHdxodfK32
6xtkzqyAPWvhu622cHDmCJPs63YttTNzggPNOzbdtdgh3pPtVqZnJfkOETvpEmainADHHsIC/KFa
yt6ug44vq+OgHnESpVDzn1dlhjawVkoudVy9zFeAiRphisQWOoHx/vXZNVBIuWAferYS14lwA2Er
DZRqBMvtWW5Zn+Bl+glndjCLzKOv3gto31z9ZramVP1ar6jrHlA0Jnsz/iOGlsQ+jJzPzABFw39J
vtGpcZ2PvwjrSzlv+JomWoKwR7GgCH7pMXYdttCE4KJI/aZ2eZJiDoAJ/Fb2/SqXbGITKM6l8JpO
doLoKzwQJAWgb6MqCttIfA+bqSft1ds+wNRxJz4A+6Wo85WhgkkQ07xDO7ojRQNbWPLz4SAgAX2K
XLkTxjwUzyQu0aVsJzyJ6ZrRmTorbF6sYrRnd2vHsGUfldO0XRbNRtxEQEKqeA7M1eiO4RV3dG3r
8v+3HgpZhN6j7DeoU+iGlYIX0tneieGoPwvtjeQIksNbq8qtVCH8CXKxdWgAchUw3Ha25B/wzxZr
EMII0IbEq84nR8u/Vky+TjGZW38SAPlnE2jPHkNucCHM3EnCNQs+AwlI5KGzNl3/4IANhGtwYMpq
gELSF+YOokjURdvvYqqtDKdI/qS/OCGNvVwGxm8YHFWivmkD+i7vQ7A2BEwKRM58FelcJQtxhS4i
E+6i4dBEg3SAsLl5/PT4By/lqydyW7j2LgU8W2TNHhmD9fNjvCBz1RAvJaP0Hxn5c0TtRGuIT0nb
qtHOfSTyj8Ey5VPzsmzxtNAhZO1Jw02cyphkzqf/okkNI/d3PrNVfAGdhex6NZxkYsKpQCQZkfTA
W3Yz0z10Om0G5KYNDhwCYMJBD3ZDTm0M3R9xecbPbVmOAaFtVBcR1IcQIIzUxVUb3h+NRVQ/4yUj
pUJn7CXLol4ZvFN0wbVjTV2s2+iUMXXJmPha90/oT6axIUfKOyLYzLeopxgMTW5Fu4Am8Ke30HWi
UTtTHto/uqJIwoDw3NMhLzS/wi0ErCn3ng1HPPiLzmMyEo8KgpJCJ6LGeCjDQzmWcDV7mMlpfw+J
sfJWaJQ4fmrvp8n+FPlBwhYPrjupDx05VgB58W+NDZObRL+hrYwhLHEa5ZtCWZssSPp95O7OpUZl
AlASmlRzHcSk2roblwGiLuny2zIEqurG4AAkfBIwt+soIvwxF58a5/hXkiGoxbiKhPrP+APKpbRU
W1YnziZkxVZz7YgMQ67AAsUPIVzsvoWCdXRTi7t4B+jd4VtHPETbywLIGdV7N/GVNX3e6jN5f5Df
WAsvsPF8BXTdEEyk2KNeFwsu/x3OmhiBXDIbJAecWtDPSPECFACfRcDg1OfbvF+b0bXtz9wSY3Ex
xZTdPKjWsOogZ43M/5yiJo13orEV+NrM38BDdU3IXSvtqm7J74KaWR6Q36On2X9INhbO/azLDgMK
dSv/ReBuMZ5EV70kgBdek1iX9LcceOt2ssEZmWaENu9S9SSn30EAbM8eTMmtvIoKxy8WFl+yymUf
/4W0CCU7/wO/fA/6XR887bq1q3SmSc9Gs4sOOYb+/cG9RLJB5S9qIhRgsIQ1XAtGbrCYQSJ04BcU
Fi8CqZFjgNKY+IzXrjK2bFyuSQp2NGfnyoSfBgymAGLgcFxEgPUWjAXSy0ng5AD21dxDMsKNlj9w
38vDse+2tEuQk959fWTH4oth9vuoR4hS2trofUlx9SZHufwVapsWBmC3hfnAwAFcnX6X+Vqew+YO
JooZNlVKpCC5IOM5Nql/Ky5EMhM+uvtq5VVJtXOi3BTENXL9E5HXNNfGzL+uYBmZtN7kFjLjha8A
NcsYgc/gOlBwVVyNAxdS609iAuWmaTsXBXBMKM7JKWeOYDdDoQ96pk+BXfGp3PFtsD1V9NCA6RKj
CzEzwRY9leNFSHFrcRTx9uOnzh60pTXKA50/BFSJd6ZdqC5txja70qe1edXqg0d5Htx+PayVkga2
CHtusWWiK0uH+rnJMXr+cm6hGZQObcG2+8ftn9gauMRE8MmFQpW1MbDhraLkZ2RxdYgQovTniGmG
YNWr+7wH1Sd9dI6uF+EQcSCwzBz9rIssBgQrRG/l1vKWEQWQAhfhtHCaeIZ7bW0aW0ly4mxT1ys+
M3ykVnP0vxE4aav4lLYLL7c/e0ROamaL3WZozglgEwzM5xAHVEuvjGDmK+9hASxNAqnhotWf1ZRt
MBJg5Ej5PR2qd6iJ+ch2oKw8wqX+2pFMiWdGtOoSW9DWCFS0AWycaAG5OjXhqRYOIuojEVKj+XzH
w91a0PaMzViwa/Qq8obnQOA3dreD8BMjGGuDrWkg9iBGGd/MI4Tukeya1Cp51WlzUblEjF/XzrMV
EoooG3eH7wR9M5oKAkAqQp1mSrTQXqrouMpqbKlFU6FTETbGPVHTk0OjbyIb2G0ASB3upJl89B2x
UIXoTgqPtodiF8hfQ3lW3EuErRGFkLFh8GprcvNInLP1wDb9XQrzwEzJZUiH6IC+x4mtUZ9V0iXA
100snwM92WV2JCACm7fwt4zjDfFQ4+PYvwQLH+SkVTBPTDtSq1v0KtNuTdHTeyRF5beZboXmu3zl
qBStc2k4zcog81v6ky+mv/4k3O2C8iE61glUKKo78kZx+fK2wvuz7MtlvSmL7dA8Q2SfX0I/D6yn
qp1UdxXX1+KPdiSwH2vJzCVzZNKmPol/ggO6XeWYbvjRrLgxJdY4HEkPObYMy/qsmth86mDKjpov
zXYd1yeI0A0cWpfeVFghYjWqjcTWg1JImxifNT4XBm7mOkzuU67xWymdJMWujh5lFAVfmfmSskMh
2YCDurjQyVzjJ4FQojYpgq1L+NOY4sLjxQV+JtoYPZjewVcpD9FAVe/W87I8dt6xEMRR8oRlpaY5
ylh3gMUB8QXdMKVIJI02lf7VZAd0vbR6oePESGdmWIqguy27q3i8DVAUFnQSnytaQyflhmY0Ih38
qUb7UItoCH9bSKUJmTMkYDCmXsP0T3dXCSkti/arUY76XgTrb2ZRPa2kpb5gMtOklWrZybDnxva9
L5NEEgPF/qq2tq73w7ifXrrm2mbblrns88ce2AscmAeR6lbpmq19eGdh4aFdqLOL+BL6qRU5pbzR
Vi6S9s93aT3zejTVIrEmEqGbBKXDoB9WPylxMuUpUDfk9lbiMjyNrUA004v3JDlr+kJApCvu64j4
uofp7fifrK8t4fZT/hBCd4Lucq0tET4Zd/OhDjY1PCzWY3wQpbtH6hQPy8CzjcSufkw6YYlUZN5F
DF6cQwgTHuXPTojYBkeUi6+RkhWBoCadON5toi5Y4eYxEvirQq6huesXpFXR1TRR5opoM6dWil2y
y7MWl0yMp9RfxN483hbTdj+kNtH+0Cw0T04R1JUMJlCLSXi3cAYLRKPMzHpbklbKpzFK3vCnIZgf
paxIY2S7zo4SQTMO+n7kEUg6EiemYRF9yoJRFm1qDDWf2h+K8DpQLA748bs3yh1J5Y02WfUz4Ab5
HjCh/6LNwPpaoPdiDTVD9gknXcbdT8jj5w/fGhWA3b1Tji5R7nVEOdJJYyAA91o21aZ/jdEP0RLp
aALfg9CnFvf50XzkWo+Tep1B8HZo3Uh5QNS4E8pnXa0a9KfFXM4uvXoSWkKniNnLt6b+mcHWGzju
0Y553o/a8Cj2HgFytS0DJkrdgA51uuGNDi5mv0jLZan8kbwksLTnSFbxfBFMVYuHGHovJ1XlgyAp
IOWvjVndzaeXEth+qWs7RE3fiUSyHvLxkIaIHssVQYdEIspO9AVym2UIV7wfJbs1tw/PCLhecem1
Ux5tWvRhmYtt8YJcTKGygmmHN8d6xvkurb5KeaazM+Q11XTdlefVNMDPGb4Xw63TMcRQCbaysnfJ
1KD8xehOWmSQHmtZxRhgpeuMq0b6iSiO+0IyZ5jTcKf8gY6iZQUW4B9siWwW4ssfRb+jPsbt1u5L
OLoWvCQaCWFU+4zKX7IvmOfBF8ZSt9Hqy2sHCZXcVERA/PEA+6xJdyOF/XMwouVIJpYgIDP0v2Ck
AF/37GTeUSZziwcP9ktOg5V3QFLCi8bSx09sTvXSeuMgQXbBO8TfJL90N+9Qkn2FzzuhBBpidvh2
4ytAB7qCGnGP3H+cwMB/Oa0E5BkOVISS/8mIjZWcIrLTh3ziwH0OOQ8NihUUZArL5grU12S6UpTj
55DRqz57cEXw/OkBf+WI2TbdkJ6d3HRcY+hKqMqc1waCqgNTKMNJxmrMp0htLr8e5Zx2qKykP0TS
QWMtUDHjk1wpxDB+rGs2jCtZS/1ca40q3w5DNCaBCI37Jqpti85o8h2H/BXu0FzjGvjw+4zSFOMp
2F22qzdNy13DlspPVEbF7a0nnhRIxCuW4Y0vUNhW1s5I3i5YE1UCoXxEAZT7J51Ek7tUcLsuMBEb
T84WNDIoqnkoWE7aWpjxrggg6N1cDq8vGSCkLo5usVTQfRIrhi7IsNH5Njrduu+B+I8tk6U1ufPL
MZ5C+YWbyqesZDvA9YQ7na5j+fZZekyQ+80GHsOz70IRUycBfYviehr8ToxhCwL5xdnL81TNTT4u
4DpnfBxJAuEsMfcFE3puOplylIVtvAuIcOZ1Y3qg+lDmLxlhk5NnzQ9j9ciSZ6R98RCmFxTkMp5y
m/yDH95u/oDZDyciuJjh5GipXyHOSf5T+gPQ4z0gxIRhL1VPaYo8p7qNv3RCO6KaHYXrhLson9WL
6IJg2SoRiX51AgPBoqPWTCWc1F0Fy0qyE+5NTPsyOT1w0PP4x+PrU2vmgi2CaYQGqgjqHDv8Y75y
DRcLnzJnZHwnVE55cB3x4M/nyKRl9VSJWw0tBPIi1SI959AhMZrI+cWz7Ll3oSPHhHv9lpRtNmcO
pgRtJgQdEnue2xFeyQQnENB9Y5sUjkF/LzgwOG/+/FPfL1BqsTNHJrqaCaetZQD0KTdGYZi8xmZS
oDGOKpgxEI5gtgNVLCwp3wP4nF6SikKzAd+ilz0UgjQy/pBNfIaw6vs12n6fCZqdGtWssoqijSTs
mB13rJy/n4vFY+u3BucTiimJP1rGAMRhpNmqf2Wyqj0bH0CoXsbUiuzPLI80YTd25/XLLF2HHNTd
PEFUMOIZnBZue+9JKGqzS9StRxk3L3ZF6BeJie7WFw4tSuaUeOr0oTK/BNqve05obVxiOeJRyNO9
yH9ATXZzYxDMbLxU+FvxKjadg0+db4mR2z3JGEa5jIp5/EYTgf+EG7Npj4MQzx0PriGhVIWPa0WS
BYL6rCMRfZM+FSLYZXCKrTsXGkCmc99za4ILs/SE6iwVZvCuuDfRdpsMbfAQ+pYMCPzd3Or8B9QG
mYGDd8pAhTStOf+ekvjVrrElW94Kc0siLMm21ITTWIt7tlTG7BlBPZ/P0eEv4hGtUPK2zGjB6dUv
bC8G6O6MP6lvHIx+dJ+k/Z9oLWqSLOs9kBcjTLbGGRLb7YTGaukwhhlMIBcxq4bQPU1/TEw84Jh1
4n0qztYEvyRI1fMxJ5nXVvwVgMXgUU1HtmhnNNcVojxBIDPgD5enwAa06IwZDSGjQwgPmTgXq3fA
dYoRCxsRUUXCIjdt6ZgAsc8yFOqb8dE65Q+O949pq7RGI23RZz6l1AsVp8GoFic0g0QbFXiWfrZ+
rlh3nFClj+5tfOdTAb0KrWADf0h39dGfg7TK+BlsboM005YAA/AzbL/N3LKaFeJabBwfhE0VEZLc
bsHpw2s6pIfAXFbyUZJWzHmuu6S6JpwVOdgEzUN3cjcpmIkpQee9R2o0UXUBnxdz2CTXTnOFhU/s
akfuzlr+QnmkV7Zig1XYASFo/TkltCcMkfVov2we1l+Nr4/bi4Qesh+Dg4wnQjSfJkk3cCOjoWw/
HpDiYWDCUJoftTdQPCwZ32J08ENKzus2F1ajcfpjnAKdIptxUO1hYrFZ9OJOLB0hxX2w4gZp5PEX
00cBcupa07ayNx1XUJOsMQtrQALipa5sMEgzu6C4V5V3ltjDMW/XCbMW9j0XRSLXDCbM2NELFH3a
vAQW7Wfan5IdxtkeHNecSUhsgSK5q00R98N3YfsYwcPPWvCWMoGjCyk9RxXppOF0N+/rVYnym3Oe
NLtylt06Mg0Gq535tKfSs4ZPh7MzQOaJb6dcdChXyy8TmInd0q92g37Jv9QzveoogQFn2guXeVYj
8hgrffe4dLRsHq2zZUDBz4x9zodbxHAw4YeFU8H9djCKjQlIxFyj+yBl23bBzKvDGpJ+T+Kd/eH7
EZDQFd3VN3m1DoC6jA4fLKA7oAZsd2ixWI4WcrOO5Uc5a4svzmv/Nte+WfBRbrNWAWxOMqxgxAlg
a9J+R08TIKqT3aSrSZnbpsVwtEDJM+zKc7vG2ab6C+sCBFSvhl9Be1GuFQA8C85MOlAagdBFs/YR
hgIO53XH+kbvAWMfSxTRiAt5mWA+3iAF/hzJlsPU6951+oopKxnD5B9IjraqHXKjbavGAaKhvcQj
Q5LQKfb8GWN2yrLyhSnFIjqJoAz9qa85QMXWVh34ouqI3Fy0taNgj/Q5C7zxCOjdff0kOxANlBRV
gCZ5UnHLtbNsjCAxyocExFZPrYtH/F2K1RyAgATFBUl6yaJfY0usqXnVbWoYfYBcpDJv4Td7YQoQ
cRdQ57BdUtwzaTZx8hCFg08kxpzckquA8Hstr3GUqpiO9xwkFeDv2CqFEGaK7yLtZmODyuwDv6hN
O3HdtKNVG/ZfeLvNTQvtVN+KItcVyVFnhTw/je6hdKMITg2AhFmvxb/WU0NYnj1gIBMaOmcUlOHZ
akt6y92tgrSTkn7RUAPYwfwOeOdkjsIEZ7xfhCvXe3rDOkWE5D2IkrKMtQBm01pPiY4bfHL6orz0
Gx4rElL6Dbu6wGuWAVZhVALKRLyicJ8yRsbocm7GBwW7dpHx6FQchz1dIK3l6N5aqzaCaOu/QCr0
wu4L0NaVJm9jiqqHhWAjeEYy7PvTAqfkpiNGEESWLD3OpXLWz0oPocyUbcG0ALJhf9j0+AJZ5dI3
6vAKvJZ5fBc/3wQ9NgckcxVag2mwZI2V1V9KaHzw22S5ZCX4bNyX/0EFRmz5DPO6qM9rQsC0iq8A
f+uC42BQ7JpzHhq2IwYq5RCtqAQnJ0laDrdi57GL6ZwLtczynL1DCsv9LlwWEQSktC1ubvAtsHwf
PsEpYhr2unNcnnAhgUpgXdWOXr8T0gOtPBHM9QLHBn8tXCOnIW3tpv9B0vB/HqStju1xPLpIUem3
gfAcBJKRR0U4fag18rvCv4hxCzu/8Kuboh7JfIuZPtRFDftk4OWJ6RGs2pOPw3zAMo8Bh6ikAjRF
IVPJtPbYlFLYLianLOIowa/MjxKrwojNO1JaTFr5opV/3e4QQXVN4rt2wt3LLxCe9+Wb7ERrsUf1
sBKnDTLkCU0+7MkhSn+AK9hrrP/qt4gIJBMnBL6E1Q5XXjHSvOuKVicI0jGd7e66vxyaElCAzxnL
4lxyjHK6c+jn2HIQkOckC5fq6zMc0uDqP8PRx7HmfswGorgIop/1CfTEVeDaS2HUtSmyVmNHsZeg
EsA9qViRG24tqDdH08mJZpmG3XMr2Eg4pKR/qeG6QmRIuiCSBYnpdy+aqDytk08ACU6msr180J3z
dRp808VCVlBzjJ0HYMH6UuRj5oNXvK9A+CkavCGGo8EZReWKOTWvnJhtWuVKZolkX5XbHaKBgMzu
ixTtrJasziVIvtRuvZ6JK1l2Y+IJWdOehyuC39L/G6XDFkepjnVR3/fG1o9/G+/uJ3yX+U9pbF3e
iuxU6S2moQ2/pEZKZrTGLJ5GV1QabvKVii/keZI5T9lnGKKp+BYINJCfEomudHj0N7O8K2hAyfJV
zWNHyvggr1PUBKQ8QXAh5Ik7UDx4ab9RJ63quIx6OdkALpt4QhCTwObshQs1t+sGACj+cs2LQt6s
Uu0hXnsmeH6uhtSgxxUBTq/8iNQGME8EEM300ejSM+weI4WAuMeTXnF/8eHoh/xn8JYiFWZw8OSp
kCJiocnxh4eJx1QtL133yKjPqHFCnwVpofLrtsC1fFYy7uAU2sHLnIzIMaknjYmwMfWq8DfoAXQV
NN0dUvBe+/FJWSROFDkR/6Z7mHPkLw0lcStuxGwpIttCbMURkGgX5nt2QUACQYE3YFCXXma1rKrf
2Fq31Cmb70Bmfuy4Xg+QAGN66LefocJZ9Gdf2rcuL6wxB9lxU2onjt0b/aTV27ExroKroEfqYB76
YA70IG6AUgAvAD7jYYu6nqn25r0gMAUbbyEgPDnrl8C3mYD88pT8wQLBPKgbccHhoZcrktXAtIhn
XQj0kyWk2pp1xbhPEWgMb566SxUgq/+Ax36ZY9/p2/hRW8HxFZsANnRAobhsgX3YcsmO7o4JAc/5
dSAgwLu73Dk9DGVMV4BHLCwLS1nmCO+5ON4tfHQg3mK4mgsuLrLd3LPLRbpRv4bsqYDApY9kjodC
wQivb1kxHR8zAmcxGjSTuDd6tlFxTV05Gn3j1Yj41Qeko1I+c6HZcD1Isq2558hjKFiKhDCjE3Fw
e4P6XKJsklgIPpqV/xk3eWMWSlsCEsz8EqFW6X7EL4D1AnGhgUEV75ZDz7WWzMCdRO/aajfL9Fa+
GtrdT0qevAp9bM54iGfDrdGZHglcYuojzaXl1rdsrmEXuXXzWebEJv+lh/pSpdIC9wByOULq/rr0
mRF5Oo88Il1pRmeQm6YPPfoxdELp/fU6no+HPBL1OlDXKrIGmYNI5G1fCjME9OJv7G5CjMBKcVAV
os5kcxYRyldegqajnIAmCLDQGAlXgTisz0kNuoA/TvgMAUU+wImoR9Lw6pnkJsyGAVJiRH7L9ov/
W3lffvuDk9otHEP9kog/bDkhKn9um3uZH6/9a27hV1n6PmnZbJXIXrsnRrgmdZrmN0FDjj8jiY8l
58dXC8c+kb5IGDhoKNNmiwWFOfs6BI2eKSw00hhNgZpQGbYBEi7lliukKc1c6qjDZ10vk2LhKZvK
3bkvAyNx/cWnSx4MMKxiR8EcgWxbTTVEZJ6F3cfFO9OdxBiV61LT0OlS/cp1l+w88j1aIrbKY6oc
+ADiBVaeg8SsPlyLz+5zGLKd3H4NyRnEzEV+wwsZKhdo4SnOa4A0kZWlw81m5Yey/go+Cy/+VlIU
9IwfpALyXwB/drJtWV+CcBYbMh3IWkCNcwh4aSXco0CYoY5lhlA8QsyBufBcGf03sTbA6mNmQKdC
UTlZdP+gXOZ4QcOGv6zft2TApL8VJFtBsFFOD8E2KgnvehLXL38ZNlDRpyH6Dju1t2v87ceft/Kf
C8HDjMp2ok7OWF7cdidWc9zt7YbgBljJ4kpZmoVckdx79BbAMbxzVAYR3Sve4FBd7VaRNfvXiucB
1youz7tI7B2aJ8dF2O2Nia9Cy9FS3Mfu8/MtWvROqJ2HPgNR5IRcK6iBOWdkdHAaIVv0zZWk6I7x
lP1ni8fcxKuBp4W2bv0YfFa82+TPfESwi59AJibaAZeEijiEFoTDJQeiFvYpWyKxSeyN1hd55Dib
4imSVMhhGtKKpXCu5I1q7lxiAXkx9u6NOJuJxALoSkcT7RyKEZA+lhkmed7jgdT2FdS2KF+K9BHK
KNyJipuIBd8yZGOyIo66fkv9b/rtjUEfY0NKZK4l9TYUR+RaOa8BaUJUoZD2Vgl7E59AapCfIh8S
fxfjdYoZp82cDsWW2hVU7iNcTi5/a6HAMdAcskzXtx5PO6b0hshcNoOkXA44kpgVLSTQrEsKpo6S
5x7Ih9E4IsKL1rGTZb5zF9cFjqI9+HOE/QD6Y4+zC3OhIe+tXUUTOKGpIPtUsuSrnBiib6VZ+3is
wI2KmWHZlor09RBQDpOThvMlweoVY9GsaGPV4VE0FyhUBfeXGsE+2JsVf72um8erGonVvayXuLHM
g0QEenRlWSW5vOLfe2FCUtKJ/Bf8/XjIFz56eryXIFDSNbb8hVxyPnlOMYp2mm34FrDz4i6nF64h
KRCu16TSgiIhpvvd70w/YZHz6EInOBVXSbPNS5QmHbQVAYTm5jbe39W6RHVJ1SxK6kDyaNvZR4uW
O8kjfStzBMKzSIPltC8mt3v6cJHtRbvGBtRsvSehDGiveRD0tXcJyYhgSN3em+YnXfI+eQiE9K3B
sJYh9Ax3bvg4e8RMU9QCDW3Fr3zPuuDrj8LbE6jMJNi/O+TItkuOW6vMQspPiY0iXmWEYZkpWu3K
ddTxdZjibsSTSXkA2Ft/zJWvfCF6Hdq5+2yGhxvTOrCwmFaUwJuruk3dQYmzeVKYa5ahSrugiP0T
UezwnFgTkgtC8dsFygfaTfI3ssrqCIRyN/xlEUpTr9sRGimkZ4GWhOH2w2GwAYXqaQSCjCsX1hEL
qZRPic3yHWoBV6E+U/H+/0bscNFDDGZ17jDX/ucVxp9QWo5kro2fvFm7awMKFC9NvPqUTkGOzOyV
L4NyzgCOO6VNFzj1+ZeAb1KZ+j8g/S0tpDRLsVWKdy7w/sJvQMyLhfxH50Pkw0BPWbx7Gc0Y7ARI
ZHj0BxI4qZLfKdYUtpmIp1J4pLS7XZXOFvF4J86IXgrAxjjB5glI3F38HPEj9PcewV95d3M4K7Lq
xoz5J3SjfJf5lsPfvCZnw+HoAn/05G4ujkm/69x9JrGj9PMMmqGdkc5OB45BulDyzehRrzJSdxms
M5oZc2z9+dnjO89Y05vklVibGkAwNyp4z6c6EOiG/3nRNVuSh/t1O7xc6Zl2vwWzviBP1cSwW+ti
0qigjtn08jMUAJr4zWZuiZM/5QOrppQL/Wf8jHaVUini4lfN4EMJg7Pdap1nSwVk3zVXH1RKmWLN
AxH92Vr2CcpJwBJKj1WAy9NSnsUqa/WNpwib6piRfl4QgjEgpl5K5COa+q0lWDoCoYqQZGmSUwHi
lubIo1hQJuokIQLK4jEep0Vr9Hto6FJJzjN+3aYdY9dql4Fy8glPgv4FK9duRpkOXfazBBgYuNSB
I9Ec5NwxeW1N/eJzngxMgrXpkLnr/WoE6OfSIctverYliQZjElsQa/Os/CzERao9+8LRxC19yhlT
GIcSTv0lAjbP7uaM7DCqKAvLBZAVsSlCcoaNRdmbGt8WHWAcE61MsfMOXxefD0/2Pj8UMgDqGr0E
DpLPXZr+yLwNknCWmu9wnf8CJ6MHGui+IMDPzWlw2DYFVyTFO5jKIjLDw5jyr/yPl4FqtuoGV1bz
ZpJpPVp/+3JdsqT0HX56hGco8eEf3eyr6X4olBUod3B88mMnpAP37vh6dTeTtIkTYT2xv00MZJoa
hrNfXX+76s2kPp31YwQgMg9YBhzHZd5IeZXdcY7z+MVDGJo2f1S0bAaQi2y/9OkgKwVTaNDKqMae
3aFEpNzl78hdhutVbthK/S0W1DOPGDfjAFdT1i8tHpq0PsPKGeqR/2jgJnRJ+qX9na9C/wuKksUK
8SVrSsQvWEI4x4g+PXjggw54OGgPkodgxzXLXdT8QMMt2WiPHIWjvvBTJGcU2CAkp70wIukvvdRo
50z3qpna1PuNGoKeIvRG0CNEVv8VIql6K2EgInnMKQE4LVS88vofMy6ZqQGfc5yQY0MYOxY9AWEg
H2H1Mz68ZRjb2WkoOYeX2Qnsv7z1HcWWLO2cZ4F/+ICRNApuYECVFQp/QrLTfFZJ+xXyLTo4iYs3
/mpSTUggq/nSRQKdxucN5QFxzLwSJmFFyS45TcdfKJiu3LWgneN4lkNDCB1HOI/NQZG3AVVUmsP8
/+F8td6ZeeCRlAkq+AgFShrb8J14xbKlaRf2gZY7kUuPO0hdowo5t+aqUte6eG8xetLS5DFQJ3dL
WVWfm59JlDMJEzAdnJ1Q7nl4qjALopqvHEABrVsGGuV6u7DZuPxl0El/9oL5BZBXhe+2vsvySYoq
gJeDxONtorHEI6bPcuS3m8HlJa0cYsGQZ2aI3WKp4e+5DRlamWBMZRMms+iV6vSC8lg7LN8YnCwQ
f/TZs4jQXBcgHXkfsKIb02USnETmaaBXbH1oI5+FO46y67SxIw9+VtvwjInNpGR0kmvb5CEaCUIP
vVgDnQw2r2xMH2hB9VYGYU/aSeMxT1oPDonYzDBZhO7OOxjA0bnEAPAD6St3axojcACryl+fX/KW
PciAn5CyeZA1U50Cj1rHxY8aiLu5v0siCUFuSghqgAzlb0XEgB6FUxAFQB2I67RbiwhjULZF2quj
2iVHQ82WIVnnBkzOqhmAagokfPBUGVXhdynfdDTwWcvhvoKqGdlfI3sFcKDa562Wq4YPd3DvJjci
aFaPiVMin6lXfhNyiYhAU08NwWAukdEEhIAuh0a6roqn/IHn5An1X4NxCSW6424Vuv3MBM5dmABV
i5IKp3QhZ4QQgeTJsPeYoe0gREVNmXd+jt11gdcO6JEKM5pshqUBIvmQr967apBdlOtMo5mw5StX
Ee5gdkOQJsvfASQDb78gAsDPB3+TconThCG5i8C8ywF9PEdscnmOvBgX7T+OzmO5dWsLol+EKuQw
JRFIMEdRmqB0RQkZIAKRvt4LrjdxufxsXhI4Z4fu1eyOMIbZcf6tFT/KTjHcbhW58Wkaf63xGRG9
S0DDd7gef/hJEWqFv3F3wE8knLEAhDchXyFDE/ly3ti+CUzmYOHbQMO/7TCVRr3dGMN+4guQjIta
H97Bcz0QL4M6fCW9MJk44xOxTPtid9Fo9lieYqBkb+rm/q5AaWIKH4asyEE96fIlT//1OXgvfMJO
Bk5q2Lb4rBYGexiAPR2ZEVgM6otBBvLGFM4KVy9u0PI7LcnMIvqQV0NmHoxyp13k4VUqdih1FfNE
hB35v8RBjhAqSYuEFuersksmIYUxD5BWo9vbq7RRvOsy2yW2mHw2xJZf6e8c0vshdHtxYNLLa/Vg
dzp6mroaEhfntjVwzY93cfQJC6WvYssYwxhijBMSvALAyhEjOtLKb8CAYVzoWIDeGZsZLycoWfYv
ONsL5fuFb0jnW2iQT1nhp9XfAT4JTmCrGhw1hJazv1kdWeiYHzFTEobrVnyNprOl+xGNX/A5oucC
HDC4OrCrkbnxHOgGWoy8Bx1WrQ4frb+k1jlTv1jJMD4dOFgoctmMVD/xGpJe8DqZTGAjtIszsM2W
dF+HnMNOds/chY1Prp1Hja/L+2BVJvYXtbz20jM2HKb/ONkDidOF46a0c5Q8WbglunNcMNgf3ByN
PagPNGXibZTw5dhGx5DWr9ao4CTfQwH8lQq+Iq6OJUk4fxO4HgQkDG58oToekYMpS1QY1qUaLgXx
KgZ2J15riW6Nl4X9BaIMtDy2iDsCWdM2jSChTeFpTBtPfFE0RkcrpPJexlzZZc4UHLtNwzVoXMsG
N1D3DLY95/gy3k3BsNShbuWzy5gCjRtfRsND3kFD2NXMf/tX63R7lF74BZLuvZzIu3EjfuxbZZuh
ExQJLqTSjYq/DrZbj9DH0CgSaoKip3X+QqYC94ha33lRlenoRKQCOcWfUt6Teww0JdJJYVjONB6+
4wIVMZIs+tGamBjkNm3mZJxZI32bdOV9DLdm7Uw4+MtrICiLVCAJvMYwQv070IxIIsduQGgZDq/B
cPkuMhy41QDHvjgKnLpFzEiIcqiOobfVLLHiaR2ifdbB72g0SPiqhg6iIKOPpEoJSmMEgoJa+Yir
xyB+zk4axGjKUSmhhX1pWQHhhOptQNo2LWBkkdDCJCUxr/Xq1e7xhFnpznw38D8PuZH5o/LRUh21
wSa8xcnx3S/PQozMrj918o35VXxj+Y++Jk5+NJDVUffXmNDEsBMGNnONirE9gZVqzFAeZfvE/Efb
WcQNAgxKiYnkbzN1waNhSlta5Eq+tHPAe3wEFTN8pB5tdcxa2Et0EvM8SXm5EVuSltVKs8mUb/7D
2QcvDVPK/KHORkjqWf3GpyvNO+9aENBRN6zhqeHHY69x89LURT2qJ3ZtN6V8QBWw6o+RYU75nWFQ
BUyhuGNqNwzvB23XyqtIsFPCVBbpL4mSnX5Noh1o0s3Ioh15wnBC2/3RHLMIEBQRAgRe29Nvc9C+
e2qNe3bH3oxF0x4fkbYhPqzk+OVVRNuZLjr0KTtr2uXbT9rpRXJma8MkGwqd6yB5b/gxKUuXb+Nk
coATqzCQqH57s5S3JMBz7jtKnFgufBVTCrrk2dn4IaNAD6anZTLo6zgdDPfdPyyLkreOyAxQltTM
SASl3CmxvDGBFohz3KKeGO7Ka0OUg3rgGSTerPXpLdGXZGcW4t20TtrzmH4hBnoFDuZsUrz3HHK4
0h6yshQMm5KCjvHSX2jOxwuESUJOKW+1nd77Se0pu/ZevrkE5gwLXsfRSQgkmN8vBzVFRVbpUjpx
cnDHocSAa8SNC4uMEEpAWtuWE4EPu0O+q9MUaRiLHgHCW6f/R1YNEUkWFB7G2xMKbk4AB5GE8iXy
JSF5i93KHtgYouiKZB+zlXmIVmxqlvN8ayWrf+EsB6/4swHVkj7QV0vg98hlt6GpxYDh1/n71M5e
IraPnNafgeVOCBuvS/iZdxSI5sReEx6EowYr5kzIFl6VL36iaBkc4nU5vqZlUNnJN61dMq9lB99S
3VBgaU5jtCfCgHEzIBljxS4f740h+U3jl6QHZStWJOVFxxZOl7CTHMWv5gN+zxUYUWHOGviYn2/L
l69RjCF0IDRpdB2E9UyVBVwKLv8IdEuHjTRKkHpwiEmJso2VONJ9rHcsb4gC4TESltMNKWslXoTc
45XsZ4bv1BzwQIDqVjdRv41onMnCFBflgQPPfyV+zW6S49MM30gqJGai7FgZDa1qAYuBzdKVPvcw
rlAboE7QtbUwrIPglMV+VJ9ZXRBVILMFiZk5ea+9BCN9IC43NZAMZqtjUtJFLBVWFIg6pBLIjwvt
uc7vL2WXSOsXuY25g7UfCtkBoxVuLoKo1IfYPFgvxxpYMOiOnL+oXfsngVgqToRVVazAnxTea4cX
MvrKOJfAfON9kd1UnMmkTULO1aK5WMkz+AiZxsXwgxNGQRIY/YI6qTbAIcPSCgNyoOd5s7SvGGl8
auLXJO3C40RdinbhfETuKm5rJEu8LmuNZiGgaAfFyrAxJa8Smxg8H+SlZBBBSqyv2f6Ty5YZC4rF
KF1JwbF5QCWUeXCtgxGP50YjiOZHMWzrVD76T/YiMpG01IIwiH6QyZQM6Bov+mvyTymvSfsgmnVR
YbH6xkiA0eD/llLlN6riMwsxyLBo0JM/6UuTD7PPtl8mwqZkHbwH6+IiDUw/p12LCYXTmdA/uni2
6jPf0A5ZAqRe+sNkSoeyR9GpXnK6wAs1NQ27MrHBQHDuSk6TQrP2ym7J2O1q7eBEkhWgIORmCes2
+iogQosnPjjKzDTexpqJTwTPWdw0nxRJbfEEh3DqnHZv/quy61Jdwd+g+4FJvKwy4JnIcPTmQfKz
vC1OTD/rU/OchxU9wdp4mY68d9ZJIqTnHDwG+YQgGCIy40raUN6Iekdy+oU8JNY3HaQnhkcIocFW
G1f56x43Wy5W5mAt8g5cMFT86X4emOHNN3Zj7ckmPFyGvRmlrLyDbEW2ziBvAtgRUqW5GSvb11jx
7wwXuL2r4a8nnD2fMZouRkKCz7wOzZfK609vrTGp1b2BuwEXduq8B3643um5c5jtBi8/rvwOxGLG
wpcVGAHZr3OqYeZdAxh+6wdzRJJA78Ti1iws9s7EJxBJ9huxdGJgwLX4/uA11QuuSU9BpFMGp7dZ
Lot8H+aHWjuJMA20W0mO3q4/hMdE9vlW2fRh4aoYgRl/mCvjgSsM6qnLg2qcNHZSaEhlb5qj4K6z
sM7tGdUnQPTuagNZCtMvhRU8dZa1824vpzPW9yMCX6Td+VfJgCDTXZ3NUBV/G/IJWGy2H4NvZC3x
rGS11khzMLswycdso/4qxkOTfdFcq9WJ55g/K4KM8WCRj7rI/smIBeuPeRZjOi0esWdBqo4jH8Qf
/ae+W39RvWTqDEiED6CRFqytNVRAzDvIcUjgQ49r4ElJ7Mc//Zq7BrGOxa771Xwz8MJPZ8X+yw+f
9b37G5DF8PNgH/jpEZp/UzLSjDdf/IvehHmGdrKhHj6y5mK2e5bJCGcprDjY8VTMu+2K+XuX44An
NwhKoN9M+D5IKcFEmrarWUB7oBpglY1an1yVYMM+6nVvNIepK7E9uNz/NegZkWIbG05Kg51moNwT
HUhcvevKv/ZefCN8q8vfmk5cG2FBl9iYsP64SNfhsvcey4fyF4NZBcxn0W7wf6GPYF7I523cWS71
ME6ST4WcPxHBgXQiNYnOnj5djr+ME/AXYpbfqx5eTugS2tXACWZSxJlXpLiOrDUxi8lgLOfqGTON
5QWPFCMlTzozqEFwcASzg6Ze7sYlwi5kCesGF5JnWt86QApGGiRrYTErv1GssIw2LGei7ihpfxfK
XCoQT6Mgyniqn9SQAYLqyn8Pi1/lH3+e8Vj8YTug/Adl/EYJt+1+ifJqLvFDb+fpYceejHXY3+v1
NHnDcUTexBc5IJ781L7kn9i6lXAkZolOZKc3nivYcqXPET6cPrLF68x1S8XFnTHh+b9Un8IEhmml
kQ9JaEIPmXV+PNItslP9Et0TgjxIHHQwLDdOZdzSLctOR98UXxnf2BqmqEFog0fmC4YfWgcWsNAt
o/4wVK4F7mL8JrxBI9MwU0DuYbdFo0jN/FrW+U9a+ziTcSSCvl+Z727ZWswpb8RnEdjLFx/Zht9j
4amWdekRKYieLX7G10Jwuj+1eSAg7R8gcbVTcMjOqDLXypFfdUNy0xFtFmMmKcVS6+AyiINvrhN+
mdaPsdNArvmfUEyScHkze1Im/fwXynC34ak+ywdkQSoz3GnFVF5jjDkwl5+B/ApquG+UCO8rvjjc
q8RISj0Vf83g6cGNjeMASnwK2lX/F01r0hpaful8/VqNTxA+xqnaokZHEbIW1+b1BUrt2frmJfrm
+Jn6W/vdXBk0T3cW/uyPOF422CB6yWbaQXM4s3oJbqDVx/xbewW++jeTsmXwrOAa0r1/McQy/gCS
4OwCmbwbboVj+PxNBT3meJH+8itGvJlL7yFfY2XNXS98vR9M2TKqdZ0WBIJebJfqMU1YIJINhanU
7lbtB+HtfhGctH/Kv4RSFI2uxaqWedAxKExPOZeG85MtPi2vc3jzOFL9LreNXcFSaJORVUB1HaPM
PA8n+dgnnr79wYPI8Qjvfql/qut4zVgYz4sjrTqNiwRSZIu5jSWE5OhPYVmQpLekKzqlxHOAOsA6
YufBGfwla1+U3j2TfPcDa4FIdrjDM2+/fgVP2dO0GI56IK/c50iUN2SA/uKA95mE8i07OfoTdcOl
OtkkTuS2Q3wBmyM2eYPT2PWHtQNISr0IVBJ/0ob38H3gmdk2P5pTdqtiwZ+OBPs10kPIDFK5cbiQ
0MD6tEQPFtHoqTReHKYv3qvfQZwhksCm1t6OudsfkMNBRvFmXRcfqMZve2eUtxs/jB5V//jvdaLo
3cOuYJ+cGUdloEJfTHfjDzMQDcMLeQOl9K8OhPWrQvX9Qh+1Z43ZjBumyu8rAjcM+D+ZvNMYWPFo
fxfnyQAkeyvDDfQq5tpJtq5FB8XOQGbk0CDqfEjDaZIxAJHZFpxetGLJuNMjqPaBWwNf26qYoZBR
Gs1dY4UnHmThmxGQ8fOCxDKwLCi1c2JdSgP4x0gBVJ8Z3VHPFwp2g+prnNEtdPytfZ4NEU5ywFI+
UMX/wJrk9TMokQZak9n7NocjnHhvgohQZnfy0jUCaLCwS6yIILm8ySFcQHZznNsNIt+14GP1Ac9E
dI+y1hiFQqCgC7QjmSncKsz8s4IdaSVA5VisVhFWnn71ilf0cpyB3Fxs0napz9iPERITh5rjgjYA
/MW8BItWDGKRIIOAOYubqsXh5LVgp3PsAbSFWwLRIQOQc0BGF1IodU2ebTt68EQUbU/JNUSztg1i
g52heCUJEHE2qcjA6k3jX1c41skSPfp8Xcdjw0QUG/gq+GTsJfN1KZUnMMQo5zqXN69Rj1lygnLH
ffh29dQtI6e6ytsmpsfe0kgmXxOjVzifxoWmBGEBBKzqvW9Nh4gZdh1mYPcIIccJdBTWUx/ffzg8
X/zk2joMt9LI9FKdnCQio4KWSXZeGEFMNvZm96fwCtQfSop4WXxU5aNSDyO7C+B8aoMZaTF8bSkK
x3V6AAPNvODKJrxH9XtB5RAKWwSA7+ATGJmuea+b/K8Z74J21D8wR2w7lgmwRpGZyi6hEzKs7QmM
CTLEmKUKDxSaj2kFuxN/7gw+mB0NYWxLWF/5yiQw9IvkxBx96K64YMYSX/acj5zE6/DKHkz8FxDu
7g6/Ig7yFWAC1aWCQ5JWg/c+akiEedVNbqQR/vCyljazjBErOfcAbkWXSZIU7hgXjpHXntMH8p6f
Mv2QkXcZy374UsIboMEcmne4bFofU2R3IrRBkDZ0YWxadCSId55hBtRLzncLFoA//fKnoL/JMMwv
dYcZ21z/HupsG58D1TUCF7+VPG1B0PLXI6UqshQsTQt0VogHa/s7WXzCsDH44IeKsWGknOsfZrqA
hREboVdhwF8wfFr3AHzRvUQHObOnlr0ErtZzku7Bhg4GCOC70TkNOTK7KPrto88s+pWwHGE5ueEx
HcFz6ueIl7PcwsDiY5JKTZLpAPzXbo01102DKsGGNmvqNgee+MFq7tKT2h05r72+UrI5Sk/VfZQo
VQmPwK9/mxfDv4M+beJ2pWkP3o8ClCSk2nFL104ihXUYwbQR6N4eS7g/A1xN7h14SbbuSYBpvi1W
0CALlwZ+wW/EQ42vnxl4Ef38OR3NG/cVFRN6ndzlHR19C7k12gJAsQa/Anat5XRkA159Fiy+Ohv1
gdQuS1bNCyIUVpzBSzA47Lb4MP84xy1sAKaH9UXGXVlw/7rVaz9onD4QFWrnZct7negChqBbiEEJ
lgTQDukiBsBJTgKKmj0wU1orY4vTKvygR2nmzyAmF7EnrgixIEJrovMwxBhLFiwxBLfU0bi2vjsM
8SUr1eo6ovoI/NZYPbK19mNGQKo3+V3WTvLXgHfPAHiBrYzUutlGzyNiFTepo0ddjay3CVMOJbJQ
LtpnOKJPXsZ/WB+BUBcaTYBbkGn22bG24PcFgnGsiTW5oHiiNAy86vwV7odxHzLtYU68iFpYwYA9
MTwwuML+hHnwazpQDHPsJnuSTHTcw5cuc7vxEkcnzVz3LNhNTFJ2J6yMbW0nnArYbtJVbedUpoC9
dYaK+q0ubpNwrhB9cE46KIlEKg0XUr3SeXxnPBRgvyy/xRV5GqkpFDgDtCaZ3X0y9yEXEVsECfOE
gg52i9p2iZakNtb9Cj1K9UGJP/4138GNjI7KYSvKnWt6BkNWjIp/Mue++jM8CNRBm1LwMHoq/84O
xRBxpSuZu9o12D6Q2aZC8FvA6vwzsuWLob9jHeQYhgSKSkg8+97DZF7zLMJrpRzo6dQYKtolftvg
IIo7FXfW+/Vkq0awIjEN6RKQwM901f9kUl80V1KgZjCbw3FJf+8GUgnXxynFqySAsp+cdt42xFfe
FwPTAUOE0k8SdOu2edJ5Y5c7yHVu+A8i757w4OxRMchpwEv3v+Vvvku/aLgBdCmICdHloTEQT/m3
dM3hfT7R+pMCysiInpyJRRUuYsDUHnM6pu4Osi9zOT5HtLQBqgNH26ghWVyeajxMAuDfBJvVzwzb
x1XKtnLhSdYiwfSNzwZLxi+rK46zye1QX/E8nM1wV5BXz9MqkPzGbN4eK0g18VZYhWxgtOjWMeTr
WPbwmkmgwbzQb+YRA2r2OfVj2H7xgCrb5hahGrsh/f1sLJ+dENloq3oTzBVy6CQ2SNi14JQo6Y65
/7pktgqTmBQLxDSA0cJjda7Obxb7EbJYgC928ilX3Nj3kAimvRHciGrHzssIN/OTcRN1XvOtPVId
7cQqDPb5t4z+9YezmXgB/DQLRWDgt1MOvI5oPhgOLN5/5R1JYLHW/Xzfp2t0DcToWD+iSrrrEsi1
xZjRF/kGj7r3Kg+DmzEhcuZ0GcwwC85b8uu5oeG6tfzGwW5A771UeWVUD1A9zn7V44VxlNG1fhIm
DC/c9zCkf6ZH+M0WRYMztuwYLPGvesQMoYnlcMK9cWixAgtfcy0w8A9r/wi9IIyDq7Tf1ELq5yru
1FfmiNhkMXLFybLqf16kUlXgXooKUbXpxOpjSGL4ccU9VgDIoXNnreEyO5JpsZs39KJTyTmTmcVS
4/gM3s9wmEdxzabCRJwIDGpLX0uB1CvrnNen8PC2H0yXjTZCenGjMJCZmWoHCyHOJ4vAdALcuWsM
t+WrjdFdRh/SI99LjffqsBLA4DlHgEUiJNtP8pUtBeDhunkfURNU4yq8qCBkGLOcSVhHmGgoEEv3
nP6NcQHrFj0bZTVRguEL7VcU74qwYObO+Zr8mwCJqt+wJ2DnCQRYs4Dm1bZc4amt9XHVTscGN369
zBJHLlZ5dhKu0LZjMjHZKRGaUa64iG2SV17ozFYyJeCkvWjKPIXwOTIWdek2GrjJbnoIdFA7puNP
JWzIdg/5wAtBQNeOy22jJThdnfcFbKLNWU6JC7gRJjZ/HcRrciOjyDH4YZ+soMt4C8kG48ot7Lj7
l9knaTfCe5mVO6BUzXsrES1W7klA1E8Rly4dhOTz6wvKXIk9gxE5MkQV9h90pVd5Wow4+n+eCR+B
eQiJpXgdF9j1Bjvj1qQ3QDD1+mlDvyKr/pR0Dp+Lb5B5NONXroe+hv2OLoX7lMDFvwtF7EfFqplT
eqQm9yIAnrMiagHIsvCZ6p3qjovTy8nEhVqXeNJBPOH5QUdqPYVVu43jnX4iwpGirVvJ9VYlkgsA
yF8LxfCcIOshjhT1hnY1HfXtJjdyLU30oV7u4kvY8+bATVvLVOVYKAHDIPDHW7KryUBl7bSPWQws
7NdWhp2xNq68GDfDOFLkV5Y9JYzFvX6x4eNETw7KXnb5TtHU4LFbTqU7wcL+a68jXFvgwhdklQhD
SJ12Bw+8lnJ82RwC9c/UQ2WPtiiPRbSkLU4CLzxrWPv6M4EXqExlT6RP+1SZukh878iIavIuV72J
R/irRzyIcuVhSNw2Nlq30WV1nKlOEK/G5NSyF7VDtARaDEbU7U/vysH4WTwMYy2fAHGyhkJ2ppBG
cHqL19CwCwFJwaLVMA5eMuEE8BTT5hA6GLcPDezO+tJpH9ZRZsOQcMLI5obDhkCHcbEZJLcF2MR2
Iyetp0V5UPrpx5g7AlsNnsiXteaoTAO2NpzyC+zcOJ57PEWQP5zgC83ypUMDHb8+6BQivF3OdOTE
6EIbgDghcpbodowvWdoujABgBw5zdobsmnb1o2cieOA7zChfF/kOcgtkVE5L9X3jv1nDWVqq/b+R
Mcdax3L3pUioRxb8DY7DNF5rwyaBJYaHm7zXlnwRzyBNGXUZnAwGuhQO6XurjgxKqBCnFTUff4vt
kbkgy+amSz610m6KPWXN0jhcVJNtfco7jNjvzTt2oBbuhwNZaBY37txgYLDLAFB9jyOqX6QQaENc
5ed9Gnc1NJs14nDWGfjRKTK2VLgA3qRNBWXW1/trl+8kyufYfh0xvfWvI1y5YJeXe1T1NfiUS3Dk
xTcKKMrM221NPIfWhrAs2BItsvZwo//K6b5mpH1NugdyejF5WuRbyjtLZqzATjGnelEeb6BP2N1C
G+059ieon38gHod/SXrlLlI2OrlVMz5yDYUuoOGUZ304Qgke6kJzajyaIytVIBhVYivTXpuXKe3j
jR4wnUF/IJctCApY7AHfEwvFL1vgnIsod+XW2It/Rdd4PY+9cOwCk9gJY2WBgs0CsIV8MvWXw74S
nJynWAPKPwvXt10iQHXvWIlVPFvsWUCrkrZbvvYRELJKAn1QtHZSX+M96516lfLPxG8EMHj6xdxL
YqY6wa62rQudktF9vEWvxTdQx1/mLhZ3spmu5jcEkWI/VU4n/aU8bNOLIyf7HUFD8kAoXzwyk3wJ
p/MUoU6SmC74SEky8mJhlR4LgS2huCmpOI3haBn4l0DdtOEzSImgwW0hoKqqL7GgOCKIMArpe96F
20Z/2fBdje7U9USRbafPqGO0Q85r6L85K/vumStrUfyWxDtSXhYzKJeBvvF1MagOfDP30MnIaBOL
Y9Z6LfSdsNtnurwmu9hGLbi2Chd/RyfzKZTk0iixndE55aLpipVbopoRzUsMQC6CNiT9FfywKhqi
2GxxPcu2xstTUUH5+df84xYmCSUz0nVBfG37GxqnBCgvPc5SQukCUg2NxHSs27NhHVkbq/ISMDzE
J7MiOQAGg1MPNgPR3KVC6BiBwUMoNeFIkEOwy+CqdQgmmR+aXpxfSgQ2bygrx6hemWxnZaeM1oN6
myrciN17nY1Us+giWncqrr31mFSeZkZLOnIC+V1cph74oY7yL0CJVZfbgfe3wUfyItMB44nS+mXf
bWKWJnP7jR4uosyXUgnRG7Dy14SfkKLVMp2iCbx3uOMUX4fZZWjHpaqlfzmtT5lypKC7kaXUDVHh
6CcRo3IjzYnZLQ9diOJQuAhB9FdUJ6MdXLOaranQVGS8dIyZExV1K7EcxacFgA6nUWGsmnfsmmLB
0xKQy6ctJL26C7K8juvOzh5JFrl5+teVp9r4tsLwKIC/ys2EeVaJ3K7ndSYgCAkofBbB2psKi1cV
5a0Oz+Iw/T84fmgBG8n3LtBkeNhejC31ar0/Laaq6QnwLhMV5SOTUCSVmO2IHM0kqhnDtAeNTj0n
WoPo6JysnHKt8tSW0iwn+CB2Uma4nA1+849hQ6DScJY2mRbZ7o/xmnFK0dsUWxkMoFn4zK9Abwrh
M+NuIewUq5tQP2JuD7pLS/CFw/iX6o/ZRT2i4wdo1RI1RB3e8LXnMAJNYfsiGG14wY7Lfo36ICG3
iI99+BntEhEHpbwKVTcOARrRVOkyWG4wKWrvdqgotauyNgp3Sv6V3NimwCaLFGSJQK/4rlHPDlDH
dIabHSmuRTr6r+mhcYEJsB14bQhD4+KNdmygEbuwcx2E3ypNvZeiLTQxhk+3iIn3Su69aPFfjlgi
fcJdU2GsEJliCySEihrpM/JF37/Kb01bCv1Jz9fDAdEd0GzujB4tg3p8Dz+9xn/mrnQi9qJHhEBH
UvcNYPrmErFL6hhPmkyOlNAX3mQGCdDjk72Ywq/PZwEa1iMSiiXnNYN36Zz7CH+o6VDvFhDVu+Lc
9He9Qh1QITNSI48sCKKQUxN5OLNA3Ew65Wx2qtKey9sOSZvPTwZCXfRa9OOMZIubQd+v7YncIL54
JuyX24iTpvuFZu/GbHZHpFI2yh043vSTAVe3wF9tWnLYi62unwblI7mZGqY93IzRp9Kv82JXjk9o
FXhFRHkNztkwtuhNZN2vdxUXs3EUU3gP3L3EbvHwoJCj8UHfcZo7ZVTdbvZIUSXo6w4HPyNZdi5g
c0mlPlHAQYGFH/xhrJmITN2Olw2t/SZ04a4oO+nYcc/vpyOThok0GIn6nTq8NVnJK6sc/hBjnvyk
Sk6cexGNYDfulZGiCXw1U0Kc9Uh0JhIU7DZcWVfUuCEDm4iWZ+IL4PgGjQeUt4JThPwS9R3IX+zz
WrxNmDuTQtHdBTdBbIPWQN6K/JlMfIX3sXPR8+5ERgfR+vXzTne1cTdix5B+i3m+qMBiBr2ujoeI
EoHTtKZVYlD32ofGxpjnQe9zWh1FeFKl9568oPgnQrwgEWpNqYXtrucCjHYzZNQaGTTx/0AXDgN3
yF2u8Fa0caxxWSG4mS4hUOKpWb3gOChMndHJUER3i3SfoYNG+A33ZaQuY9DwDgey01gaZqDhGdFZ
xH9uKPyEA2GfFMBC62kTq8vH8MZooa+QwQ9fUkxmEJsQ+U9FbhOisjEldhQMfNwgH1mKQZNGGkxK
oMhALQ0jr37U5Oo0tTuhO27KvdjdstbPDVYYzK4JwRP55lWO2bSBNkApSEqPhcq40fClyQiZWJsx
gLF0TOJ+1CAJ2r+egS9F/3TgfhSQSDDwZuq4PA04NcOmhmJZN+zc2a9LKnlNxbMzb1GAjA19gWjt
h4k6zC95qNAsNx+vy5huGJdUjxZ6pJuRsUXVApQY2kO4mvqnUDRuxnsYvCsvJLghYoXMIc5Agwdo
x7q+v2czFfZ9zNB+b7ASvq1tF3515P6IA+qkpWbOUc7MfcO96ZdnY0YKCRfsWazK32A6Yt5GpFMi
rwX8waPBFFlVr+Zgh8ixziq6gkIGecGFvGKOJbc/6q071PI/C8+IehJ0jwkIMgVpo4g8LJsEAWpL
7lW9YJWiMBJNCKCHdsGV3IrnNjl0BqenChISHBvU2vEHTTUvkLWV/iniv/g3h+/pqNcp3/BnTTkq
i2801OR1vWTMw2wDmJ4h6sngl97laK1mb8an10lb54aIwWcpAI+AFCKqF7Rq7LXChhotfcq9g5zY
aJDvXF/JKlUdK/koUUVCvaRGCaZFhMcBwZTuzESMkLb+NSP0E3315tT1B0JU38yDue9dDeXE5Gma
VyLC7ACZ1I5e7aW3H70wXJ5fgp8od3l+iTtcBFzu2puOTrrqICSqtvTa8cjhBIZ+QmYSsLRWz6V0
C14frDKMbKC0Q7UvcOI2GLWt3yi66cU+kcEBfxXmv7K6N+iwgvlHK38V2Y6gmr63M6Bq2DHhUpDv
pdg2Uo/EaFbfBhJ2a4vWbxI+tXQpIforwKXTt58KN2ZQhH+l5hdsjS+h3WSD22SssxgxyJ6hbAcG
mHPEFULzV+eaCtpdGum7Hv1VmWdNv0G6ySyI/XteOdIE6+bTNI5JxyCxx7FCYXDQh5O2aeR1iLyu
s+X3wZBvA3wM85dRg0NjwSMzrVVnlFbKliPPVDblqUddoyTL/vbq9oX51YK40G2+lmqvI/TZMkKT
vkbhonfnBkzKkOLPxIGDJf7LYOcAqjVbyZJHeHVhI1lmoY2G1Vxg2EMHmLPYKxsw37dc8cII+waB
BZ7qjxORr9K8QMgLzxo31XCzAF77TDDxHLiFuKf7YlbLOM/kJcEzERx05aowvOVqO6jQnJTpUtRX
eem20NOlHe8cazTpw4CbsqQz/cNw3MQ7Ndrp4+3d/Lwslk2+TNc5pAY5UH6IqvXPMP6RDB0Lx+HH
QGECYxTEITJXFOAqs9GbGuLIPsd7KNLWgq1b3J5JI+taNngM2O6GdJTfZ2wafJeRvO0Zbc0H8Qvv
gYmueROgIjch3yLQYaPiWo1vcM6CnSicHAEUq9FqcoRmneo2pc8rsBU7CxbtgWgBdb7Az1/BiWjL
VbPqDoz+HBBI4D432eGM6dlwSmurQSszNkq2DWminYQUD+4v7oax/cEQLmY+1usXxtTqLOTuoEp2
hmsX/j+a7k0b2Xn1jK5pQMNGAxsKF3Y+CiyzHYXHnETiXrlwRu0SRKeICLF7RGewYjypTl8DWo4e
+CJNsleeBrZxDn3rloNNQKgULau7yuD2saNiw3o+kJWFZrekAzy8EcEpfwHdo9Q8VJZpA3bdrvWB
IDkxEpLXm5BQmv8l/Xs77elgBY7XoHZFXGrwGZFSzb+OgnMHkwUBoOn7s1cuCHJM5Atss9Dsl/21
1g4JqS8MhDZyicm+vlgciuz2bto2Y0DLbfSyloq1bkYRMotT106h/nsFJyR3K0FeCI/32RAXErqa
93zUhpifkCCfcod6XFocuAzx9YkM7d8+r0p47QBHXZDdOTh+iEhumVGucBG9lsJH7413sA+ynRzV
P8bdVZ0CGfvjB36RBcfzwP9y7SQsSFJa893HrSvE39U+1a559JCCfzJabSqEgB+Z8oGsV3O1GarP
0HxoMzRltOzXGkdRsob/7ohszdZMa4ZmxfZPXQ40/ww0qhWLi4GpTa6jAsefeFQLT6YVO+rUn7io
7enK4aliVUbeJL8XbX3IFKzWDG/+I+m8lhvVtij6RVQRRHqVSBLKwbL8Qlm2m4zICL7+Ds6t2/d0
V7eDjGDvtdeac8ytIbL8pjMf2a/XuPbZpXjJqNE4HY9LdignNVe67uFiGhCB5RsGG1O9E9o1gS9L
nvMI0dEncbbC/ou78qW44DyK9Pa+4larvrozzaPPli96BhZ8wPcYQugz1i/DYmzLiSMzPSIvt3AN
PrPom5uxF275+2aMt+LafGQClgSamdw3ATxfuLmc6tIvygiwaeHLpzKpBshqEQI67C7Yjv1usjnP
V5Cak7Og0wzc1eYc55j8qvWJlnvR+WSoisom98gdQr6D4+eCZSv1aVcmRwFom2z3h0jfGd8QFRmi
lYrVIh9YYmRUneDf2+IJFi6l+lfVMXz7HzXn4MB5f+Te/syB4k3SUe8ri+Y6z0Bks44p8vEdkJlr
ZR0RB/5YOWQ0TtyLFEfqtDfkB/nbBTc041uq06B5lqGbsjshkBhhilOFmC5lXQP2tHltUC0hkczS
LW3p4aOkxUZakfvlL9J7TcMoUJ1a+ReFFAkTDNt5VvpG66KoKNa8DmyeNezpYBfrpt2me0X7AUW2
XMwNA74jiAcFNWYFD1JlHFvYmgsLofkM0pxF1GdvZhEIAXoHCN6ilJBqskC9JPiuieWeW1JycCFa
HPDdfvxQ0y+VtZzx3ClyGiIQhI+OGan3xvWI0k9yTNkjsORduy+effOjzk5Mt7/G1/m/+R62sPRU
XvqcBjuHt3ijB+uFvBuxsbbxnG8UoNLDwSh+NRM9VlyTGMg+QUWIuf8aWpcVqUfcxHk1Xg3ZURFB
1v0bhkdtXjX63ok12BXNnf5cr3v1QxcvgYgN+PiaO+nqR6RSOF1IldDAn7SsbTRJSA5Qn1OLM9Qx
Nuq8zNOzXoJJpABO4BUh++EgfEZ1QOu0Dv3yyu8pPBHDUvyKmPDIFVdGtOnZ6c0v0tUWaFBdYeTJ
xfPkGn8t4BHrtcfiSqvaYjFj6liDW95SMjCTWpmfwUb7JqiVeFaJrugDq7sEJcoTDNbHHfvwBF+7
hc6qUNGuQlRYKcZt4Vn0G6N/hu1Hg6t5jl1+tsYy3BgvhxYppRgtqWm6M9utlDdVkJXQPl0wcscz
xjeeHEk7N6GDpSdfPOR+Wx4XkGNTeBm1/gvoReJO1jQDQBiztsIuUSKZX/Pe4y0wIF9bYimibk1p
0+eOpP90vIWj7u++mMvxprk8zk1654rPm572x5q9YOJB5mchWqq6nmGY4m+38AsUJxmhSroToREJ
TYX5zVpBzKxf3oj2WIGJsaexY4dfJVIMvAnWgDgMa7KwMiwEsNngSB4UzkymwXfqMrbmYE2Z3kyQ
TpCZ1vWGtIi6w6fCevvK0VNiMXcCQjI/X9OXXBLycQjkq6Tr0CYOYbx7I5kCASVANIKYiFRJqK8a
lJvy0OPxCa/TYjvfUDIdIOrfcX5nQ3pljH8/DrRJ9QrfBugwmdM9Z3dGkQZ7CJwkf/yY72qa/jmn
gn9vicCQaFgR75JHpa8iXbsZyb1Ov0zmMfR1csg9TIEY0cbES+Gyee0HgVIdU3j1KBE3pl+LCZbt
MvnV/uXEFU0XDT27lv4FBOI8WuFEWS5+TzwuYVZb4etCI0vTKXL5lBDyege9+tYa6zwhaZbWmqSD
34bVzBTsOz3Roa7o0pr74Dd5Ys1MUHJBhSIouiD/8KemJ6nna+13aPulpOx4+OoS86T37n/T4Iz/
Vkk/RwEsHex8f1DmKEGUMupOqi5aTO7mKgjOIzEyMccTejLaZiLPr7Ne4wbTbM+SThdHYd/OMlTn
X+GXlJHjNtjU3BOm59JKT5QXNJ7l6tbzTKXvB6nC86dQ8wPc0Y8achmypOPG6mZkmPrBX5B8rOHz
lkmlxPmAPCO/ifO9rbYXjfiuVN51/Tn2ZDZlRs5OEK/E1GXCuzpcFTDpOM1X7NNUonl6h54fXYxv
Fu4o9FvZolMKlvxWfEbHjmwoK99xRIgL60uBGrLMEQH9MzRfcT6ZZ4nYuFm+U5gEk0PVxWrOGY4h
CPEQCEVhXzAfAHhOnPhKI1oH3gZnMZp+p9KZFQBCualEzP3ImdazOIEHiTHb5JYd465dy06kI3+u
YfoZVo8RGZwnpxrJdCqXleABhNVMH6Fod9NjTpC8oZeJkm8z3WYjhopT8uhIET6nEZEkGKfpb3TQ
9r7ywjKma7/msMAd38KjMDaBvJMGJ47WPUUILUHiHqQ9O2wwXWuJGIX7RNzAquccH37kwIm190pB
R6kdKpc1s0JaLyt+8hnOUlqLdKJdrF00GhZ5uxRJNw4RiPL80axehGsDHqX+k3Lj5gIH94hvd6lO
MJfeJ5PQPsUruqOA447jN4UomDrWK41Nf93hNgpxk6x4+GtzrSoSB9yt/E0lkXIgBFI9YeaCXkIu
ycOMOFDY6mdBeEC6rphw7WKvrncaAbT9Juy2rbne7bAFW7m0C3Yp3eFPVlVmcw6HhHId/ZYT+WJO
0q41SqyCZpP47w2KXTgWCrpXa+pIw6EPilZ6k2lnQ7cou5K5oOhe9vinkrSYf5qCT3GFYqao8BGg
3GCm9xZNDC1uj3Y1xQPEAfufsWE/isSLIXpNtVUCN4Re0s2bSzd+BziBhP1EzEbjMBOWXByU0ui/
pN1Ct1L8z6OdKteIgpgpzD1ogatxqvvgJMJiV8boEDdafcszG6GJWPlaccmak248U+Eiz1MV+Lgv
viaTbGXzTs8hAtvq2hEjKCNYp5yly2LAYkxZd5GUD4cEuJFTlGuhu7wQI2vxpzn5vPM1VJ2csAvu
8FbH61cdBNQb8xdu2I9j8G9mxDHH6J7a4opkh6ZS9Etta5Jdu3ptZO1I9FqHoDK19NYLYWloCpd/
lRibOP2LQssQ7OZDx5SZ3SeR+Cxg5ij3SE9RNxonVGCWdkpCyWfD8TFiVZ8smIfDbcwu6Z5CTVjY
okRDmrVTxebHaZC2XUARN5+cgm9T97KU1F4GInWlrDKT79/f+gkQJkpVeuPZpQajzYmLtDcJb6Lk
lOm2b2WC/iA8koRHFp90HO3oN4o7Cjb0Q/onNUiAEVt/PZrhVlGbCfMY5n1ZmM0qI3RZJ2gjic8c
El+C3VHsUfyF4pofJ5/bu2KKjIAFnSGkgJuFSkXZphXqPDZXHVpHCQNPvjJ+XUR0tHvyUaG1yKj/
Xn8V5K0ew2RNSuq72mlFu52aBeZ0ZhsIiclNShsinOeRMPe9PtFYBrNdrb6ET2Q/xrOkqURNWfaw
sZEqN7Yp13Yb8tPjRUGdLMk0nQgxehPtXcBwNdnI5l4jPzdDdCH6TjiL1RnLTQCk518MOwm+mYnN
OJ3XOibeC3wGYXidSyVjGbvxX001kNrgmZGcajTo1gvqSxpTqsYDH7lT+ByCcjU/1sNAMgCFbX82
ANPTLaciY6CNfBiZuJ3Uj1BaVzRIgnuaMMaxkAwR6JbSAYQJhYuVJkn5OlWyKyOcLKU9zb78fRoW
tGeX0Y/cn+mA6oxSHZKfst8ksrJhzfrLg/XiIM0zH0JHRFehr/S7vl+sJfTC4dcbT0Wz0tNz1vtV
Rr4dyecKQ9FDeYOXXPoy7ejx1sNQrBzu3XlAAQMUxWbJJAEyMqoaVy12XfQp9l8iwcgzZJOEOzNb
hwkndVuNH0QHBzwjwFQbC3Yy/WcqnQHlRKYDAND+JTomhhV8j+JF2oFwieOLsbiOmNJNLBhrvTml
lR9ge9T/mhFS1bGVjgpdR8ST4PrQl1V2yeh8QL7BCyrJAGhISRrxgfUwK3x6bNPkR+99a3rMtA3c
tPJKjZzaJMOki+pVmNCDliRRxz+J0foZN8dxgjDJqu5VaGrU8dJzcBQOVXXsxlsoefEbVJbNaXLB
oe6h0oBfs4i2HJikdY48JZhc1H2CkiJjBRwhIgL3xQo/B137L5Zmlo/uaUi7+petJKEdjDyYCY5X
Uvupwq77RiJU7TmwN4jg7ySRLaC0nOiohW9L1D6D3J6cRNjRUcsegbAHjCf/q023KaFyMIFBoEWH
Q96gjpwcHboe/kPVbhcfs6CB56uEk0iwKY0m5+3QDKWYiRh3mMpf+E2HmcM0vRRzgqpPgw41k/JZ
tc+5Rl/p0ZnSr7e6D8qqzOPKv3ZvxYMnQWPv9V6GVJNvjtiFu8gv/WLb8VxpzFEGXu7J+OtO2vjN
Nldx2ip58+trTt7BfPWupuoBNxlvOspKnBYv6TcKHe2neaRuZsWmLbC/qdtC/+UsyUEt97QJL8Wh
R/EbfxsklUwrlk96XRJjHV654S/ye958HCTUMPCll9079hTDo7dShnuTO+1poDyVKoQ9FIrr5Ej7
nRYb5nemKaiI1jIoy14hlhXpDe/9+F3mjibuDLJfmIPwzr/fBCo0nhieINoeg81b+xcIqP5tflW0
EVl3zSFyImFH+Tzm4X3Q/AlzLv4bym/90EDCR3bCw2RVJ5Y0+xCg2DtjPpi1lSqQRJEzgggqf93g
FcYzQjZcNzdPxPVbhg+xbOEIs9bhxx1NeH3yad7t6Sgqv2+EPROSSSbc7Ffj+yY13qs6SmjaX80v
hy/BfPYcCSS2ykoGRuDTW27Btvkma2lAkE+6Zjv+oiEgINPP1jwoiBd8NocFHra6WdOWp+lJ75Wf
Z8Qc3N9YzHUuCnbX24As0LjI9VmUIVmFsLmHr/7tMHXNcL8vbL323uJxxqbhxRzpw7PBePUq2ZBK
Pg0XGXg8rAui8v4I3agjfirsamRujbM9V3k5MWNr/RFDcmCsGrbQN0VG/APQ5ENMvCZ2YKO+lH+4
kBca7C9uVp+mesPTIt5lSphDpR+EZNg2hJwzA3abEeu+w8xawDgwfRL1BYOIdBBcQ2xD2M9GN1UP
7+Ksq6sTB5LWEksaNyt84Pwa4XlvxGWDE/wL+eHXSzznh+QUIoWNmLXirxZJsEIeLS4OdcjTdY4i
j1x4LyU9e6Xd3199fAIEn7a+Vt0tOAZ/zfNNauA/jnhUINm2tUitXRHC27CJOcI6ZdRb/v0T/d/R
v2EbqbAw/ynMim/swgx4VlDl7cdsvoxsPBHsfS3t4sED5bdNXvDSneLnRfDi/31Zuw3e0xl2m4L/
9vQHQhQwgDrCOC1nHMpZH8o9o2HE5QIdRWIX+E50GnXm2jiUoZJzmSqOP3QAwysWkf5lrxDPOCEw
J+4X0hDcCBDHh5T8TipJJcgTLKnZTAsMMvar8xcxR0XiAVqIxnwRhv2E2+dYDd4EO5LeRvrJs+n3
/wWcDjDZ7iODXzPwkDx16tzCo5qB4gLlkcyVf6W6H0VE9u8TDMPXdGaIxyb/gmOH/dIPONp5DV4i
VGqEhYjCQ9Q3SXpMhH8IOt6/fJq52KMQvwzkhC7gn1tM+ekPj8lh9LFLtfgEy237x4LNuCR1k83K
BNwiHfG53BhttnNitbt4vm8MTTk0S5ilFLcVyEStt5PGGDu7ppwHyDlBzJDtg+lPZMj2RdmvOgcD
M8agh3iNZmVptuW2FHofed/7xfvu5xdeepU+4h+mY3v8mPvq+IK8SMqleuzgkMdz8lJ6fNv4vOUz
Ul7gBeM5f/LQtLe4WusEsn0MP+opI6OL1h+WdkD+Zu6jYkTz/SaSvueHZfZP1QBRcvzIcVIQj0S1
8U+dGAOEK2NyclwByRZtA4Ee8Q+qxvjwboBE02MiUcMisrp3Fz+L8opewg4OKq1IFB5+p8wunWZx
MNcoctaNR54NrUtOWyxIG6o73lH9PQf0hSr6NEeoQees4AwAC0PGBhjgPTPqF/9ZgAUbUz7N7Zbp
v2STo2EQEQsKDrtBN1kxJ1VqNGIqvlFA6ECRGOC/V0bijFDhbbLhOM9bOI/Dnwmu4csruRXl88Bs
lPAbJqU0mfbprFNFofbGFC/pmzNb/1dsK4YTk9Okjyv9NJKyZq5GuHoKh30JUrnMPbLYyOb6ld1e
v+I2Yku70hBaWLOx1KTPKNwZCL8e/KB8G6otsjH00kEO8s1MspnJ+ZBRkAHSfgKrvoR10hCg/drU
iG0xvPybIGW327wlkXEOiwc31KEPM4kMEzqH68WjSKyL1B4XLcOxc8FgYeEJLGNQ91iTYsmCEf0y
3HzGuiBqW2sQUQ4CtE+0XXjthm26iyhSmqXTH1NpoyPB+Gx/2YXpQJceNJX6fX5zIwBarHBi94nN
4ZJhRITcEdAdYoylmG6Nyp5pSpJNf5INVEG+WxOWs5TPSroVNpxhny84BamKrJvUcStEfE+U0rQl
gqkq1hJLI4SROZoEF8p7cQxTBuW4bQWZLi5NuRJqyoRpGnEewCCO7MW/ybjlI+FDFr8QU2cxGXnC
ctbv1sjB8nl/y3aU9axJyLgLpOniR2H+dXgsUKlRvOoEpIPP5kQcscIqd+3Gl+EwIWYoIpDaQK7c
RMrPIIFzsTM4tU3CSIyeCvxf8cZub3brviFwuby1oc7l3SUDwbUYGmNKcmRWgJ175ALvcluxS8yt
ZmP+FUojTk4sLCyPeFdFbpBQsGIaljQ8YvA3DfRblD064l/G+YvpZ+x4i4Lr2NzrDIxPc+8Ytpaz
IQBOOXczS5C2CaYnASgDHSwwE7Priz74tJX7Y495TxmuXf9XJzqTQqYh4qchzSStTQpDlXXZLOGP
2R28CtSFlengXIywypXZhxhcE9okdfpbh/dc/ICsbobrSnutZGbW9NVC2jPZ1ZgYCv0aIowPR0zP
afAjN25ufr2p77kZ6mqbhPeRPykQn2O8HKdO/a5gPHTJoyjPQe0a6cHkGwnm1qTLr3V+7ybiRtRs
FrKEzAzZOEv99k0OgHjP64fOqJRWCypbmDAFM5WR6mYMnoLspgSxorvo1I+p3/b0dgJ2poCzAjDc
lN+AoN/7wSDr4yC8TzkpEC0xVv0xK3G7pD/sXQbeOPU/dkce4rIGhTam11fGhLSZ+32JGwrwxJxX
JZFN9RjvBn9IaPWTNxHDFTJIBuA9VuK/KPkDDFny6MfZoXt/JCQD8daN8lMvt2CRJ7ANChSTRb7L
uQ304tlRyFcAReQQHVnYwys6BdnBwAkFoKOvtmN71xU/R583/QuA1rFD1zro8uwINkMfwLVyKQSI
QMVX7sBusRde8VXy59pt3dqFqMKy7ZLfi96/dF/WjCIfPbLqWfgfkANc0RPvs2afYG1H5h/kp3hH
LKXdRQ9nNX8peuVfvZN9XIkiOT0zIJ9J2ibZyJ5MxAl/mD8G8XbxJXvJpvgS/dSp/3gtGzTc/Avn
eKd0iy+2Wr5bYr//tDtGexf+sKc9+QA3v/AqPNHHQ8rfLPj//LH//3iZf6GTNS/41A4Z37V0///v
okduEN9R9HC5+upiyY9KVA+fz+92O39+SiACadUbqI5exKe+nGwDffrJR842FqjE9KHo+NrSX+9m
fA6+TJfd1IVyVfCRyEao628913PhZZsB16BX8ceXU3/hoXD4evCojTvvVXtqXYnPpoPnzK8hs+fX
8HKYZPC3BX9+/3HRR4+WsMhbIKxrqrY7qbLSBiAaTOgZEgTIC5t8f8Yfi5EdT7uXlKvgKd00gZ+9
f/Ne1n/JZvDNtb42LRyi5ZKmOUb0FcAJ79bvEuzb0l/uYKjkusAXKTbZZn7FxSb+bF1M/XQMXP4T
/xSb4RL/GE534Rq8HM3rXePec3Xn691z7VbIyla1S3uAH0eey+xsQ2eAPb3eFKcXlSHnL2BKlnHH
TeI2B2bVfCSY8FXO/ZZbnDw5239RpPdnruV8PbhYFwQQzo2a0uGEvIRfi21jOCjfCV5Qp3IMJ/IU
O/ICug0O25D5b9hOH4kX8T99E3nVWt1Qz/Cha34jTllw57+OH/13tcau7CH4/zYosLwCHBjhdGvm
EIVdcKNku5JnYeR3puPkmgAJ2QmIPznW7wdPsKB7knNMBM95osgEV8Ch01I+VC5u9ctfzj+aK/11
lxImP28I4VEebfLN+0/2uSyiz9UIf7JNseES2nSbeAxTWFoLT/YgXcwfjP0BwRFD20P4s/DnG2fH
X7S75sA4gzd44XEnV5fXgQ/lqZt/55HejECJfXhGzLhYkrg16x2GKwevhp8u/13k5X3/3lC6E6XJ
/yzm/3/cdTyUG15Su+t3MOG8nqWPY8GitOB1neodz2fA2MjgS/M7gPnkhKkxvcSX6FTe8gMnKF4o
eYwXUExWvUsv+SUJsZC9Djxcu+yU8iHtbn6l5U70RX+FVOSUXpJTjlSc935040N8wEZuHolWfNHM
oaF2CQ8lH9/5wrrYxRfhaOIJ8y/FrdyFF7W3iWjTlzEq06OwxnSKpybbDX5wNo9NufnPIqQe9aOx
D7FGv1B74DDywwNq96PJEG/HB3KAPGp7Y68ezWOyM48nfa0fVQHBsIqsykXoj96UrxucjXPnY6KK
bskNVcz91awCPgv5MJyoM5LawH49ObH5qE/5eGPfoGbEps0fzyFHem6bZIeFexfw3YQtHjSFV6Dy
4mYv0X9/2/gpx0fFi3aNrzxABfAZDRFm8+ES4TIvqB6Wwjbaza96Dd4IbfS683mpx8pPdvMPAe2f
KLRldYfRfkaPZ5M6+N+3UlC97NknAXrs2EvT2El2XA5+Wqtb+pdkpePtsVroIWDf75wyuNIdrYpN
cOYEiKX3FpwbtrKbcUblqhcr7YyJWn0IV9zq9+6/7zc8ixvbnfCAnDGz4pnF3DppNT67O0eh+TKZ
UNx9yztlN+7Hvb7OeGvnt5QhJypHXql6zHbmGnzGX0kXEQv2QTiGh/nvvM7nHeaL7ItdFTvhfKsI
x/meIVEB4ORFKr9nZtbIYbUd8BMv7tC2WjrPMtXPGlIEHAayb8B8uDw+Ra46HOU6dJwRPHmBk26T
ISgLNasIfwWDfkNCs/rwZgzYdAD7Ep5JTnrh2FpRDGJiQb/i2WlfptxYEkOEPCIG8y0uVYbF8UhA
5dtgtBTYyjCAIVw4KrrP8jaauPTbA3ppUbNeRLuGi8cgXbPQx2/EcM8g788BHZ8q2/hX0hzsdD1Y
BpXFBiasS+RbZd2T7K+liEXSyMO+BBC4kUsbkzXCFyc5VZM/4ABQd2X9PaDlXrQMlAdPasZNy1B6
DK6ZnGBxX2DUPBSiaXPhcWcO9TUi4c8QLAGmW35RP8hLykGM8u4Tg6pvqf1SkF/KlOGYgwBL6Vao
jtqflIx4uAQ1wwvqBJ3wrG+dUdWXjepSY69CtnmrQshA08UgREJysvg4DW6dzA69iua2suzrHzBt
1T77zNP1hA0us4RHQ70Ip4jk3uEQZ7u3+at2JTZ5xhyJO0pgSaAf96DsGFvSs0FmwG05kJxmuA36
0RYjV+13plO0t/e3nH9FxFc4kYZwl4mgkqMJ1Vg7IGRUIKaVvcFhJvBYvQLiQ2mZYDCmUa1sFHn1
gTivKoBvtDd6xPr3kN6Ien/RdCJ1C0tLcsOKWTIfSVGpBfCdyMZsa/K4Di8M2jeGI0rikSiT/wiR
ai8WDFjRCOZcIwVBrR6/lgRAxvvh/cMtzltGqoeEVVHkJ6rWwXRDvC+ZNqCnrDkIOhHjj4YRBt5H
ogsY2PYOP1T0C2Pe7Xc4GFigRb/VqDRt0CLZLnKRD+AZWL32JprAyUIpOHiM+33hH1mJ2IMai9t+
Oa5lzY2+aPVQ7pqvb2gleGYZIOHSG12Ntuq7O8iczguKZrx1wxqq3pAeCLIf+32FI6PSDsWN2+k6
11e+6HCBmeZfxIPwN53k60+WkGOHVRJQFYHldbBn82ZBUtdVid7GWXxphfXyw0vrTm+rsKk+78Pb
5klM6G8CIXJJUOHUdFR/YsYhHBeWzWYgYGGV/WGVBevIqAnAHVRihOM7hQK4B1oGg4IwSvQkcD+H
o4amb7c4gpetPahhADYpZqDanLAjQNe7Qb3u6Ww6DR2HJQWZvBbYVlKb5U7qbQwZJcUYBwYGC1xm
siIpbZFw8BroWFDl3iAqwDwExcy7vgQO4dR7CKfVdg5fpha5FP44rPoALqQVkx22REL0iRITadqy
+MPfw3VsX9jyKf2JMH+2aBTGs9z8KW8n/zB/4n9ogiAlnPMzLTTUMRj2V8FXAQgxtFKCbFU//KBd
LxwY+3NU3tLfo6UiKh4P8ST5oXHifsI5QcsTqxuGnfcR1+Qn0JNr9ljcaGU/q0ObrYmQoEnDWUbb
larViGfWAi9FJ5kexwwLDOBdC/GeBvuTBVzTl+vxIt7ppX110cE/lUvCywAo7qLz/r2vDq/SEnSb
7u1C5T3juX7Z0N27JQUNaS0gB/vwUuWcfR9sr77ozkQKYx0WNsXh7FdFgXSK/EuwT+854T14bC4c
e+yjiwVIvsZbMPJX8Ur7oqo3lEkhOXyyw23awhUrid2QVimsTlJ9PQJqGHf9bvrT61ComFAe+QE2
MPREHIsvypQbdxTm0bnAoRYOnupApvaa4yJ1jzZuX+YJ/7AZxUuZFnMdcdaYNu9hJ5sOWYL9vHHt
6EYNApDzNWXgHwUzNmO0Buqw40b3eEvnDbd0yZRhEv+Q6L8ZPAAWliFix+HooapkIE08Y/5Jasn1
zEvkBMrgahXvwl3CZIPCeX7umlWxKunVWbnLibuDH4m7+E94drems4Szar//BY5mQazuwYKsZFxt
3BBIdt1mYYM6wpZu/6oH/EJP5di6gpuWJ1o3kATD6a5vaGgFtLYQg4VIjj8ehLuQFvEnbtsPchC1
TyGF+4x9c3LMf2O2jSaO0Kh85hjn4HOutgLYPqJ/vhrr2jObJeko/TecWVcCGbGZ4dkYtca5craJ
FoIHUFpq7DXY+yoHRnEElH6yuLsI1C4WTG2FpUFnZCl+qQ8oOHOVp7LBe+XOWBwaAMTL6slpZCQl
izuSFphiLfzq2WI2ivevf/8NFPAER384+bEicbzLye2gCqY9ysGHTm9gUXzcynDNg4jRXRTdPtqo
iTXvU4yMIZEAdaK/s6X+g+kUsW0JS+LjsIrNLlPcn4YzhR6t3Bwp2LCiSMWnxaqBJasevLzkBfFY
lV9DvhuVw8iIA6XJc4S0sAKCJqG7oUNMI3tYiuWcMBb/KHN7sKu3DAlo31JgUUWR4F10xIhY8aU8
0Uzrv4AbIVMmVu/dOrLpheAIuYlJG1LXtJhf/HSxw9cF+IApvlqsA443vT10Dr86WkbcIMOKMhaC
DksPjW9sTCxudTpX531njVwZNBBoN5OZgxBfOCHgdfH7s85ESkIZvcRSE5ReREwdjLXBo4hk0g7w
hzkJnnXDpNNGQA+E0znaFE2nrC2ja/ICp2dT9baJm0t2IjlYpcg9JprVQBJNky63ed8q3UI/DANg
A7+g87iULwNVkh1E/3/dc8uX4pZC6PXkQMC/cNfUpUOMwYzldUQm9BLXbxXcud1mzwctsm3YbxKk
ismM72VKNKguC+QCPY5J65sp0Cq+M+0n8B11GagPRpz6DOMyE3hIDIccGY3rk5WCmYIcOyyrLKiN
xylBvnPJJoOcCkQWnmrY9HPTlvBlF3zrmyWop0XEObkhr7raMAQiZ77n2ANpm2MMVRZxOGykiWFr
OLRxw9Ok15IDOcWDhNfGLna81qF3ut6p9M2MjR23ub6Ri7V4n5Mk56Qs9Tt521L6kbUWlYoKbBh4
Ye+wCJvHsNsDDsLlmIEm85KOVTGt3ALthTuGD4YyuBxeB6nf1eCvhyUzVNxX+EBgvXMpcBSA30Dw
3q/BObCk82cut9QegmKjKLj3LKZiCXuTSRgVzk2mJqtS8vEowvp4Q/Hh1MTE/rWtw024QFV5Zkft
1xw3eshF7bEgPbJfT2yvTAOhUlCgQ7mQbWyr3HT5z4Jz6PjTvr5F6vfc5HkCNBB0/+LoUVCJ1pxW
m9kVwN9GKTJ1SI7zESQrAUNtEjwSlSfNqN15XMVgrBv+LcoNPU4KZK6bsdVFCTWoui5Q1sLCkO1y
2pjEtlOqFGetvsfKTeVrt/1D6R9tiqZgu8hOnbZ70RMtniqnjgXndWF4iCLh6P2+Ha8KkDGQbdEm
gkcFK4PzneAb6RXP8oRuWrFfr3XTO1Lm0+ikY0eacdNQNTKqQlUDtO/UE3adoerZMS5ioWKchGu5
zp8xTA7SEK7ld8PwZ7sAO0p1zOLaICpghEakVyTacQFWzx8EKzeIDaGAQ3WIygrOyG54pt1STxGp
nERwXOw9SwDFan3khPli7hNghEkc80GzlPWDIze4KmVxT/t9LZAW4gUmH+I12SG6FTCQXDFGmW8V
YN3ZsnIPiDVrLkVKtWm7cyt67wwP6nKIHZbe+YCIGyo5gEY/E5P+nnt3LPGGQ4lFZwxWNtoVGTyT
Ra8RzjDhbWJ6iBfUgtDwLJgArO/UIm4CPw1PL+XnYJmgLEm0VXFy4h2G1nuu6K/RncX58ah9iKpM
QJKR/dOGG8uIiQkQfSByQfvVcB2vzKvRx6ZHwrCqZqdv4l/+Nc9RzNqGtMTZmXzEcOVXBtUbbEVm
IS8qPRQg3+SpOt1VZG4FM0OwK+E7MaycpeY3rxnCeiG267SNGDzKXpeHB2XQ9sMIHgxOnNhzosA6
OHJHT7D0IpkmxyWmXyxCooN1PrNXAuB1EiT6v3K5BbTJQmFdCZq0ijP1+JYgj/CgurVPCPbStL9Q
kw87c3Wn8mQaTuW4Sr3G/SLBhqadD3KeOgpMJyHP0cKNCb0DqvcRfFJ+qxs+FtreCrE0UleDzkIL
HM8Ktln2qRUAfC0a/t8UC50DK55wqBKUF9ae/iCmrIhevhMTEJVuiSYbppmM2ZjdL/S05CcJHm3s
5OE6YNKzk2idi+ElkdGDzikcDqY13Ggj0afUYyewbNGsHLEogUxgiCpSALxKwEl3qPzlEsdNRK8L
JY0jgvA53hEnWO/3GTt4t7AhuxfIGggDYRO6RRIBrDUU/QyF/BbPbPo797s6jjYAxfqtYFgLr/3j
uSpAU3ZkmcCTshZY4znj3oCshq5hNcreTUp7ABlRiACt6gXYRd8UV8pZJ9iA8RFGWo4DyKgso/VE
lda810h7Moxq6ZD44SeHoOw8tvaEDtBgqsKzhhF4rXXYj5bRmbRU6l2FKu9TX4nH4nktAheLC0iY
nukUrgmqoDPRyLuOVva5+UDJhsRjxO+DPuc8CTechxMTkb2cuThpiE/8zFGketKztGtj3fNGtiAz
7kvt2LicJRhPe8xswFd8Jh+kjVjKE7QP/6DboAm305wncJ/2wpwG5oXEYjFvW6xFkEIWAIDIHXbB
+lp4W9VVT0O83MeKxc2ucsbFN/uyzh2QOogfS/mT3c0i2MpOZmOtqqw5B8LxcJEh4eFa4QhjxX4G
V1yWsm4r4UOnm3bgPw1FCyka7w1mXOn81izjkOGdP6NclvFTNd+LHmuPDeiYPDx1U3zQHHQv3eqz
QsXvRRo3wWpJu5oSRfgm281lnftstgvGxK1Ndr05fZVvi0EzqydZweoss101pIpNjgybz6rUdnWj
fOAIBzbdVr6RRynBhYME2V1kWJDELi+bbbw1rGMJh3ijmW6XrzhNZSsroU0/jaT1zq+CQ+H7tYVO
0N6KHee+efLGynKb22zjcovQ92XJzwxHgsf5fx/O889ldsCp8gt2lyEzlwq6As/56V3a7/dPvMUI
Plil9D+Ozms5cXSLwk+kKuVwC4pkMNi0b1Q4SaCcw9PPpzl1qqanx9020h/2XnsFkPHvE+YsHCLx
tpSy1ROvROG5Lb6SJvQp/8aHF/OBxOc7sIVn4Wl+MnstmFYpKL+7AJJYYIrv22zicGhSO9F/Y6wJ
lF5dR8qHp3gxSFtZ/BCaNbD16slJ3wm6cqbFsJn/QUyU2q3l1Rs53jF6W2E8v+MJMWa4jXtrg6xQ
+1O/QkdwjcoG/js3w4GrikOXa527WJuBnmOcM6zFH0oqLyOgC5GeD5SDvh502PIwCD8p/tMfkZju
qs2Ac+5KDIxD8gkIuB8D1soXLpf7AdbGqqFk9mndVyI+GOiw91l2aFLHva4WkjY9nIuu6FZs2uHQ
nUf8RznJ2UlOWG7V0SYuBpuJNVQm8Sf0uKN5zox2uHcszfb9ZPFzw8PGwKdZuWrg5/oW/mzNRDh7
j4PmuRGxjZ43+l6oNsnfxHDrr0j+wZg/g1YNpxSnarSkLmNZwa/j4Dyql9y9ZngYdZ+f2qp9u99R
FuifpGZGjl3eUeY+8NwQvVFaMS30wwqExMZDEc+mo8icng8ZlEwd7gmVGoTdo3Ec5lUeKA38Y8jo
SQS5yEXsDmsXM7+SoXkJqYtirh6fm05XbX2NOu/Af3ItMOd3+NHoTJHRX5vNuW33v7ITxB+LPg2g
c1s/nZj8Ttzz3RcDMk9a/BinPRTVVrHzU35U1DWarS2UVagDdk1ntdMZZUYeMXscYYKy5kRrHjOq
39FWE2wWsHbxoLfh0ynmHlKHp4SZ3ap6wOg2rC+kE5JbMTOZ8OVGqU2vtF7UdNfpF0RS6xclcWNC
El23T9vwpR0LZ94gyssu4w5iX99tmwvUPwxByh06bQnHFfe5JdvrBZ+o/CoKB60eAQXIQHeKYBMx
DJkbToF0zW0IpBYBzvnKrT49Tn1YIAVmGVvm+hVOEmsJC1bmcfjfaX5CCpC6mF/F3Uq+SV8WehLp
I2I65rx3b6ATxBIN52arOwVCD4iXaRnszaz80Wf4X+vmxlR7uMgLPcpGZAopvrjEP+lPo/5Dr5Zc
sGmKIFwwuHqtmOpCSyavTF/X2Rq3I9GBuAyFVE2DsQ0g1A6tC73SaIIygm59r0wb40esJhjwEBHr
J/Uv8p0f9WPbOctN0AQD/FnhyB/gMqcxOr2aPa9y3iE/gc3Ad17ssv4p3RqK44iCi/gPTHSRVEAN
p3FeRz7SNPKWeRF4lP4bV88RRsE6Xr/uHCr7QB3X98kDF99K/hzakp8jXly3b1a5ofpJj7hRCB/J
Jkq88EU+29dwIQ85Xrx3UY60x2hj/itoZf9N0pazERYpdq1r8zibeKsg0llbTrSB6yJt0fdM1FFz
NtuYoOPd7M188kt21h9EbW68gUljwdcz3Yb4UX0VbNJO2p3Y6JYTI8GrSV221Ze4iigxtGdAaAyJ
TQAQNkg6ZeuCyWdexbeN4EJWZ2X6HCk0UlfhM1iQuOPHNFM91Fico4fNUfTa2MjioDR2ByVpCBXc
QBFF6Qz/4JhZQY1jfPXChM4mnh2npmaRTODz4Syha+v0jo8ctclIa7HuthDjjH8a8WpkPAsrOsVX
uesQABeB1e+zkCjurUI1X4L8k1hRBCJNzvNf1ryF4Ro3tG1zhZEF2hlpvw3PdnYKMihhUbZ3QHdI
BzHQKHXFEpgy4nK8csSV6XCfsXBBX3ZR9UYj13+3HZ/+IF/yDrkK0+LClkR36QEXa9sVQ30E2ExR
dGgTK0W6a6X7RH+OeRtvmrmGW87nJfcziz8zmIdvbeqNaHOs6pKHgKb4YdvEokmM359vMi/FeKi4
hZqXkvB6ZTXln/FWxvATOtr8UKctWBJeKisVIxhEgcvVAs3mT4CZVa2X/BpiA3LZm1DXAJD0D0wc
LYGhwSNcPWqBq9sKYPABDCyXf3NtrAAmSriCVLqbqxNT5B45/1952JSHKrxhLI5HKcy28tBSyrQb
yORcs3J3z6LDerpyi7Vr3SSpZkktyS8t265avxrq3S9LoWP8pRUT/sj4GarjXG6bNogJjW3J6VAt
fyPNN9bMiJCc1IHx80bfSxuiLAw2+J1cNhFc1nx/I+e0HZ2q20L260I3t5xKJoeTZ/KTj3tTusy3
OKa9Jv1Dvk8G8XuXLj8PPCZhmePQYUCzAZZKU6IXGQRAHemiXSbzIINewL2RXreCRgiDm/yqMQ5e
Ilp46ZsBsxrtUhj9HMpnId50L7d6a+eeUatNCJJMlyWB8Y7pdzMggNrEza3OKC5e6JY4JZ1u+p2h
/RRwDvMv5ZfUgIaYTnS+UFK0X70MNEav+jKwiwVuK8EmRXFO358amkbcoeZNqyHFxmtgSSe3oZpV
w4IhQnOBlGXQINgAPxAw8fXhML0B294icScM+x7xbwLPooGc8HLlbAGOyaS23tNp/+AXoH9eT+kC
r6HEnW6lfgiUA4oL6vU1KqjufwvG2XlzAzmyShd+WApf+pe46tcYyCjS8nPK4YzrOKkFMn+s0gOM
kDR9zSYI1QDYHJ4vn4a/e+GBXIRfyhVqSqeqMIyC3gg6/kptU0dl43NjkDlTIBGGepU//0T8L5Ae
GXu4HoDNqeJG3XaONxEyA+4DSEth81Gh1TnHn7GDlQajocSuiT8DhjsvTOiC3YjhBx/+X5ti8sAV
xt2PKwxj/NjaVS/yHuzeK07d4t8Ujr9CsozuueDijRRvVJAFEYQdLxMARqAzM79THff7Bkt1qMxE
4VhOKEBYQxFabTLt0ZLepQVk5LAclN9iOMCbeX435p6XumZOSBUf1ccK923D699hyMGMILh3SyUL
UaYlzAUadXbqxF1unjJocJzsqwzzEOJfmo5EFnUFrRT/08aOiN95XYyUWPdRPTtNjAkXhkFvE2uH
hhF/bx9AAd5le4aszcPgIVfmfrPUqalTnnuWuuJW4OaVA+WCvVYGjbyGz2JCRsMC8JeE+eYIP+bH
GsnZ9pZk43UpbnS4WBEeqFhGpMcK4l6+Dz8MlsRyegudndmEVbB6Cio+Io9JMMW3HmbCmzKiwuF0
upCD1c7eW6ow6MDbEAEC7s8gZrDPcF+CRKI91GQd1Q6h6y3AFRnlCC64u2aPcTWb78iW5NCVSlfC
vZoaTnaIKuJkUL9i8uS0Tepn4i4J3fGmZd+3fAz6PdRrVgx/Kl7diiubkkM7OyzwsY4lJ14wR5Xt
gwHB4GnOvCdH5Zc8JkhAcPZ+OYPqY3ECMKCbjnR4qRyVJKhgIlbvgZ/QQRQeM+nRvA/qOqbL7nbc
f/8Sy7M4MdbGppBO4FvK33QH/kDUJDjWXh9dmKkMZjvm2n/VTvzmToMG+ze2DKJv4riNVBaKEPJ2
7dMIQ2wZiu2bGVNAhyZPWUu5I0V3/u4ZzxwuDfLEYWFz2z4IH4qRpYpHhUuOCQTOHKgfrs/QI3hc
jg6iHqitr8OlBU0hydJBnTWpu7zH5pYuKyCzFY/7E9HgSOIphXBt3gC0w2DM/jU/xBmRacDA6EhT
x3c85PoK1AhqrvEnIsT24y0Da35nB2wOAYcgCpwbSbBhaAJne9Iv3W5Cd8v35LeTW2rasbW2UG7z
gYlHeK+fZKKV6QdPlq9IGluT9jxZSLULgQCw+yfO7UkFN1/ruODjCUxfa9h0t1CJCYU2HjhP7qki
ANIXk1TYjhBtgXuZRE7rYRHa041tGECgGMBcQMV5875kI+Ljr1N3MGM861TuGd3aen6nD15qlnmt
6AusyLXEAMZ65/HNDv+NPLu/Gn9frNymNQGST9kmKyMiK1488YsO4qCwn2JbjG1VWc/r8Q87ATJ8
OkIvlfVAgl3jdNUVaoZA6ONo91jWxLb5rd4J7sCmidSuxe3ZXmLQqNTCPb8gUWyYDxIaU9nuufdh
fZM8hXoE6GGxRMHqdflPPHN0EeRpMwvgyXfSKfz/d3j0iGv5XiYmVILTvi8vInxo5QkidvtOk06G
WXMdsaJgRAt97WxccTLYdz8a8QIh60OGGQ8dDLnmfCxBTTxzPlTiCUdNvTjGqArsAouXgz4yyVzn
l5hlr3hpS0KIg+aWQcZh2PmweDBb8kVu/OpHtjwGyB4ZmMbNOPTmNSpvwUAJDSkXy1ovWhkHkEjY
nmiSuEUeQhDZDC7G6IfkQh6ADTx9VN5Z0CyR8dDvwbVVqKr/zwo+NdOWbcIi5k+SdsIj+CYaXpiR
5DAiJ+HQXJzeYKPbDTo8FzI6dRQZK7P77BwGTzLHwp/4Xb8rSZDMLioasCqQCI6q5B+EIMl7XYqW
gEpU2GiAVvOt3TP+iNMTIiJlug4k25UXDlJl3LONIsLtUzRdDvhZdyLzSXfBAdZwL8HUCzfcwqMg
O4XQC69UXM5OZhOUy+A2q1z/x6ASqH0KOIvWqBA75GcLxrPQ89/6c0pUJraK8HOk+6QFJdNn5ozt
3vygSuA4ZnRiLCapZI0IufOayWJkc+mueVe/I3l1eh0aQEISnlZmyr0Ka6JnbI/Sk3A3yqkmmGzi
lAUvfMOcC1Fndg231VFb6As2ffyBYSfUwO+s2FMSR3fexxDwaNGfcayXQV66M9kqeDgETKtDwG8G
x/EGcjw3SIXXorikdZaEAgxv3CJ67KkdZH2fmgal6dlKT2TJzaXbqfBzNwIER3OVCMjTv0oR2TCe
r1QX8RbcAV9VwVdONauh3jIbABKcg3EDYVjv1ozG1Du9gaBh03eOguFEGFT6AYLH7iyCA6OH5lTU
m4g6/nsJHsmd7jhmB7JE+t42RntId/Oj+Xlhe0tZqVUPpdrVSrnSByZyw8tVt5FwrZJjaZy4sHiL
VPjLgKQn7w7VLMxFgFs7hqtMGURkDnUlT0fBfYlly5Bs3oSYHHpDfsbAXJedrPQLaNHM1+CRCtk3
i0LTcK3yIZVPov0ylunbZILI2NZ0hj0uxAGLm+ufQTPR1O/c38BOCpdaKKAFqQwvquy6vZnw64x1
K25K0cmA7gzFFa/kxoi0MmCrZDmtuXupIWCkxjS3CEYQq6voY2CqUuowPSdUKrZJsLuSK4nGCLVp
QDdSM4KhR8dyiWAxJp7cCTg51KdliHovH5xACjaDB0X59+w3GPFGcAlze6CdgYCTnUXEwk57BtFn
e2+0Dd+H4/Mzuve48p2hW6JksyXizsxPlChm+yajYr6llkL9SZj5pqC0Nk8UM10FlBvvUo0Z2tr8
QDw0etJwpMngo7/MjxCLfvFNigOROx/Ri+QvWcBcf9ofx5yWBE+cLU0YEHhxXzmIZZdzvMbhhHCt
b3pxJGrmFaSBxWoXIPSBfKw/fsU3Hbx4IbpBB+IYtUXwUBH4elP6qK6XkT8aIFa4jDXrOrqyId/k
rfWru88rd0l0AgMv/DfyErtdAdfrvV1wRFhHmn6gWaFwbo7QWHf1Wrs1J87mkwGtna4G0cB9IRqU
xtvMNUlNStybbDs1Y0fk1wwxPAvYdVkI3IPVP6qD/19yuG2J/orcDQ4x/9KLSZkx6i7BnVQTEKuN
P5rGNPXZM0QeI4MptiRXmveWhBmihpDh/C1GnMQ/rPKHk43b9g+DM2BjB9sL0eNk4TIpAlLh+Aq4
ICio83eZ3I4DLfmTy5wLdxeBLB8mF1tg4l8SeQW70ecmxiKL6bsH7m7eJZNsLseBsEV+bOPo3zM+
dkwqbpqHGFBhjm6jt/rHo+2C2WsJ2wVWSe2sJoSLXoQYOMRE/FxwABaOOT/UuJz0yoZTDmZilK2p
vDu0BxcWHEwI2FNwI6FSN0EXehQiWOcgXFyVZ7ZBLi/RurdozdmE1Du4ocA4ZCfLAx3wqCVElxdH
BRQo1F3L7Ey2iZ7SbjR3QAckGmI/EAUw8ylFaYmeQMZgCRYY2wrPgBWVibTnpqHsEVI/4eJ9n974
it5D40naTwxXueaG1JdSn64UVW9nP3WKH2KRj5TXMMtpk0nrZrDd0t1kx1RD9bCWP5D4fhVHnYap
WloQxGgB/aG63dQDhOZxT4nDv8/MlcFPjbX0iw3oltywyqf1w02RLsPcWDRBDDAZp1DJ7xneEoHM
BNUCYqb67yG4ZN9W9PH8BrEFG15aveYoGstMOkdKaJLbs0ddhaGMuJqqikfIc3jBZ8G0Gl0hPJyZ
2oB/EkuZxJSEvsq5A2TJWG4wyJS8qEiloa2pKgIqGHaSSOXbYPXttzRoPGp2wGvFUwdggK3X2PHW
gkX1LxEh1mvvNe+OmaTKE6UxTX6QiWHGKwAIhavDS6oIwp52DSZ5ICXyjouzNLcxNBMmkc2PQ7kq
wFDwDjhhCkfBEyhrdweFLbI58Aex8Ou9UkYI5SWYDWQO2Z1IvhG0DSEkAV90IZIKd7WHUo7/oNQl
qPuvGb1odrWmozTvyxFs9XmDx7/ucXYQ2035nkH3lNb/SrI0DDuVqCfmVRUs4jSD4DBQuvK9nOCd
pRtt4OrGAwQjMpC9OtrXjeIO86nCurTCqkn81e0wv0WxDTfSQjJ57sI2iAacdkoM/dLVhbHVeCey
UUJIcvw36hi2bNQM1hvzl7w4CazbUKcURpSBkNqUMYaZ3PqFl9Jd8SATZEzLI6ZwjIJhlbNeJ6Tj
GG4xLrnLTHys67zCJILUwWMGr/EF5ZcfrlaaTWbeBiL0bsTm1i/oddn4NmMCMG5ekmdo23E6PgMM
zbDG3TTlnqfVti7oZFDkGLwP9rPjO7oIGjkQ35IfEZVm57WMgjBILmYCNF0BvTETBSr/NZYTtOQz
Y4dWrl2NeWhF3NufKO/0DhWMITKJfQ/J+kGHyCvoqQat8K38i9+n44TZArmaJb0oQlSN/KD97DAP
QYSXJRfe/Ji+MfXksTS7JPmkoErY0vGZSn8GPo1wzcByJP87EQ+eb02cjqiqC6C+MbrXw6NS+JpT
PEOLLbwiAoj97RrfWhYiAHOC7cIgncTs2uhOZQlY2OIuMX9IjgFRSyAoq2SCQTnaojcDS9HJ7Xip
H1zV5v1fg/eciPUNy2pxP8u9IlNOGZtXET/zLP1TrS+RIcwcvuEdgz8CuHf5a3ZefBmdVrnKBJBO
L3bgwAfV1rE6+bVJBNkMBq5Nvim3EHruMX99ejEIvDJIJff68BTBOe00hz9uCuiNcf9JP19atLGg
xtJevRbHA+oDXIJz6J/yMrh1IliYWZP5bYNXD3iyUb5DJMwqbKWLbci7bYIWF4J8zHYNUzCWLu3P
mzotsXEgJY7kJPD3qeqIW5Ylu+ukVaX+1lyiLCVTei/lTTN+lMkbyyt802PCJjoLu+1iNbPejzmx
SMZyrXF9XeWVirsUQuLnNekwJ19J01r+Br/mXsMODBcs7pO/+mFgvX3IICk8d9Yf4Eb+Kb2b3xCR
k9rOH8W1ClfPq1wch36TSCcLr34sB7rT1DnD0w4lR7xOKiKhjeo2Nnuiu5fJvVAu03ObMbaqhd10
JzCSxMTaRGz5GVZwCAgdGz90FFRpfxvNaF1B8NKk63DPWbJjfTA0c9X/lcmGUWoyvFGopXZ37HYR
rYaK2y9mGY/WEYBjwGARUpJXiFWQvp0w14b3Xu6l/BfEfA4EQgwooFfJmdjC+lJgp2+9h+n2SdzZ
dWqDUj+hH5hxTMDYvXbNb8MEbARzRWZZBZOxyJLHwRb7D006j2y4RKLzbnetY4I3QPa1Ua12txp/
iR2Nl7n6NinLPvP0zQQ3KRuyNP32vRsx/bniRmpCaTt38Yldn09cGJ03cQ52DGx73NtwwH7WQQ33
LiHCdmG6GbSQfoLrfbJPm22RjoEquSNIhblvXyx5tLGj/LAcRk3VRwq6ddJeezHN8Tgm9Pqiaec6
92uZhSj7Te2HrlZtYT1DrM6pxQfpr6N3iYhx7cJ9W/88s9vEYd9TBzgM9DXnFZGJ5L3M7cTwUn3P
mY9qriL6zwbbA1/87osT6dAV97E94JFi3qrpzayu8ysIl6nmPs+C5+uQ4o2y4QyrM689TPqRdGUh
PIWNJ33WzlI079ILkExKvtGKQcvYCatX/0Vtk/MjlEvuBIUahLdROkMWLFzjnRhcuxzs3mCsNedr
C7vnhFMCMEpmBkVgMuN/O5tc6vthiWjexLgnJXFG4OWvpdtqudc+87/EwjLWVd4z45v3KAbfJQRT
ylIcZ+hVpczROCalfWShA+7uc/NVYfCnfk/NnVaMyy+V6dXo2qvdoP3Ixhd3WLaZGPa+qoOsXchd
azwMMdfloSZzU7alx2yeKn2BoB6J/lOE3wvSRElJ8PVuRC6JyAmpi0dbSMtnXnqwmolMuRMYmslo
Y6TM5Bs+6yMAmLIXqUZj/8ExzUhE2GA/lTvJT+LCvFJ2IXuPoylpnV5xkVYrxWMeAwhcgnFHCIfb
jrktQxgyCJbyv7j6G5sv4CCGIjN7fsLKnUrTSj7w01hjj2js68SPyfSB6Q8KSeq2UV0A85LodX6V
PxZJMRnMq/Gtc42OdI/nIw7fOGAAjF5k+nLzRyL6t3eZSziKHzXYOF4y/fzZoDFtv+haqdFK4RdW
2Wu4mPh1DN5onFrawCdnJDOM0PpEvE/vvVRLCG8X5E1A6rCqMNAiXWKG8bXRZo+OVbkCFYwRBhBv
U3+iCja1Y0R90l5V7dcwQfZaaMMWvTfmWuk5BBJRIDc9MZPISIYQ/GrcFfMykFUwtmMej91Xd3iS
7FiBISCxJATGPOBClBu7pjlllUdWH6NPSg3ZRZWrHcQB7lWNpWfhMzBIzZ1c0qkxRvtRWhrMAKPm
iehmjIX09aAczXN5KJlDJ7h2k1NGScocDlqOpzg9DGXzX9kd00+omBCRWuEQblXmPq9tRqzukxks
RJTnVglk+Yg5y1Cvy/v2RdtHcjV0ht3zdTbozZagn+3ErLv5oqeqIlBmRyl26oceu0/5Si8uN1vL
hkxcBRB3u/bUQ5wUOOI/h+YrHzc9QTTxtraXIVB1Bl0rXBjK5DSoCbmWONph2eY0PjYZom+GpEMQ
HQmvG4r0nO/wSliNmJpOnoZkC32G2R3q7KIP33J3gFc77SFbj7ifcrRSXkEXcA37hzaYY3kRi8Ub
AR9AKBYNo1vAxUDBfhynZk6L7wwT60WBUy2UajUMdMi4L3eQnNQD9xPhzNtyiZwEp6J1V8JzJ9Nt
HzLBnLy5JXNziR1dxqRgRE+POW7rDuY/spHhxx2AxMgoAtnh9VRfqkKh6ymoq6j9PUnBAdGPn7fa
7QnlQw4YCdTFP5bNTaBhcm2RowqdFs/RVQwVZp19sXhET4qcJmR6h9Mb9ykOFLwHj6lxg4hx5i0c
eoI9MAqDDLxuE9c8sA9QSqBT30aM5uzI5Y2/NgSZduMXvsq5cCxWe42MzmtV4cfPjzb2vn7BX1qR
dgQPqpBttkYA8zvjY2qMzFCqaPxoyXecH7dJ86WYgPwXCwcT8SxkkF5YRK9dqhA9e5I3PCeMTPwB
fhWe/fipncPiN75SCjcLrzjHjKhMXO31OTYDwz0bwIx8FmYvWn8VWAblGUvFdZJsdM3tHtBJ5DNg
muiTWEdgGQOdDzJ+xNRW3rq/MHRKygm2AfAXGOIMnSX0R9Pra1/fN0w/JQ8v5SlzImRm+lg5aIA8
ZItEo/Gn+gvyZLTacHhIlCJFAX58DgX2o9sQxSbOQda4z+ExvT6gLMXq+4vM2z/BOpKuUqHXHYpF
ZiPSTe3b6ZCKQGzzcZEcuz1EsXbzrqB3GxnUlntBfh+a3Sc5O/vmwlkwZFTVuKkjgZ2DqXxf4gIH
4rWGR+/G5O7RdtTVGT5g6Dc5/rqgh4xXIMnH65nvo2ocmuuJQhS7scklnurwMm6Q/5l8FWyhk7m3
sDAr57eEasDBfO1TeO2IUtFfTEu3XRp8VsNDJUxThlMas/vRdRebJtu+LCgpe9bgUB5k6Z9Ovcmj
pvtgzGcd2AA1x7k72/Nid7hkj+CkNpEIMh+ah3XvlR3+j+SpUe7GWPTjnDfqv9Z8whkeJ/ncE356
eu2PspvW2ptWgBA5WDKaDOJBk5+3e++yrV8VeT+w6W0RiQWtIiz4J8Q5Ff0nsJ8nvCWP6F0f7Ps+
JlqBzLaj6L1wzAWtPOFUxRMvii0m4NXa3JAaMRGUR2ph3W+Nf74BYiy5RQExI8JMfl+iR2Yvsqlf
xb/Cp7Nutk95M2yGiY25bfHHSTac8f5iL7OcWfM/K8BhJMIgGv0xRhJ55J/V5zkDtu0QC7GXHY0l
/k1Src4CpPNSv16pC77vISTpJlu9CDu8UnCGk5YctSyAO8ZtQO6KelAvzURfsDUR8zhT5BLSgbMJ
yxfbUYL2xhaXTjoTzJNI24sUc6UDN0Svq3Ktm42J/+8jCSO7lw+ww4ZNpd5lwPzvomdSbaE8uZuO
Ep/eJ2ubwIbSyzdJIjfxo1I/OWvm/lrqfit4VrufCcl9WUagDrsBSUlQ4SIWugZj9Vd24VWh48SY
1rgSgkXEIO4sIYiJciEpd8ChIH+3kL1nPxOMz6wB76fwnAkPUu8d2JMkwvTh26fDRrNL+UMIfxv0
cggyUsHD62CKqVgBIV1VdtRDv1NacAauZ9Asi8LCJloZIhjLmSXZkdEFbcmpoT9n/kx1N5gfxWBX
NakTTO9p7hhkZj9jR8H8YYWfFXeSpPt5ANccB3hOYfnK/8v7K7ygu0yVDy3GTPWgVVhtNcdp5nq3
aaEnQUPV8wYwTQgtXBzjDMF4K+N53q/nYwIgysDuNJ4q4jGBa5i8oFieHKlanCCl8ix0gfxCcHVs
MzTlli8ujcdaR2jECk02z0M4Max7l/RddInqg9b/fxzEHCLjURXJsMR4G+rprvMtfUcmk0wpuGYC
IJ2SxZ3KxksmOhYRSePksWYfIk4IsCThjade9IAHDWORnZKgavFhLsQCjfZK4ArEndU11/IULETC
tbAzlI7Uom3dbiyI9+kfZvoE+yXQNAc4KZbiycIproiYpSGtKGs6r6jdlJaVFW1z00CljQmC6NYJ
0OTs19eJbKTEH7ip3UbYcX61r88EfmcIdo4LGPzVlLwY3v3zVlJLIHaNd1QKs+DGp+UOwl1+dLhw
NXua8Iq5rl/Todua5OLkO/KPMAmDMSHsXgNbXemuRHSgOW0wh1BP1pue+fiUQsGUmiMBnlJ9xF4s
zALJwCh/JRNQEBjKqpicsQ/YFIR4jf9w1W7tCoCQu5UH2JTfJc4S2nejk7rkF4vN40alr5UZLABB
hTtVJUSU0gJv44QJmZ4SlJDcc4o1K3sUJYnLa+H1p/rZV6Uxf3SMu0Iydbp6/vVIGgyALFRR5ND/
0/6YadLgfVUfNSa8n/on9fP21R3jkZHGe2vt5+/R4m4LamyIS9Tmuv9SDtXzo0bIpuB5h4yqFQmL
5giUUP/0124zx7dQ2zQ+8+L4ZoWXqAT8dJvhp2NzzhZEjNodBBggGHdE3MXJFwF3iJsBpSYg5bnk
YEKrq6q+9dNF/zB6GuV7mtgizPnm0ul29lfpjn4QmOjVAS5mhE2hvpQUKmsIeRtEn3Cn2W38Xav8
+9k/NJoTUkepTsTeHcDQzhrQG4XR8wFNskURB8eT6IUucjJAqompXX4loE5CI/tc6zN5euoKXVlG
HDH+09cB0N9NnvvWDETRw6mxyLdjq63uQoiUzBoDcj0HUMIFq/3o8aLBWd30rPKswUCXvsmib9qv
0Dz04mHKfzPdXGVMsWjMVJxasG2M6J22MSe46WNF0Dd+a23mFBJi+lYp134JlmCOVSBROk6vYOw2
gumN05ZU2SrE2gAm0mLrq3BNa6uhN9YNyRURYXRL/Vj8js8be9eKd7g4QHf8Mdo7Uc5mtlVZBQqN
iccxPKUby9qPHJzlwh5vvsLMN6aDVAWL/B+6NUuIO17kPiZRhygI4jyS0oswgLK+lOFu1efXyEbn
kCh/DHJly+9YYDYqcP4dlsvyzr5p9S/iSwQ649eptPx5RwITT6EjDUX7SkA/J+lsMKPU+Uf/IUir
6S8UGXvu6+eJ2Mephiec+VFhR5dJggtN7ECqg+RLJII4MYSYUftrlLuOu0JGXrZ5hWUuWB+M2vEN
yojVPgjzl0ITbOMpVupgAOdOPUmlo7yu/ZcREub10wuU+96r8/urhkBcWsiDJiOWf9H4KEZmwLvU
wBa96tdj51GnzIcSygmNv4ndsMFwHv/Nltho9k+4DJuKo7WkWesud20/YzoN+mhu5wlXq9yHu1yc
qCJkcDEFpyNeI0WZTDzv6MwMNAtgMUsidHM9ngrDxuVbbt0IIyiIbXP0WT19iXl7ws1Puqrxq+xq
wiEQWOLn1OFDhy+08Cp9FobyvY/NW0v5qeBhqyEJrvHkqt6JZsRaXE6GA1w5J0YgFFsXNf0LAbJJ
jyLKfdJbV1J7spq+TB3Ui3lUyERhzZEFE3vzrHR7frOIerfgTghgesvPXGU0xRQ8ry1YtoAOlFv6
g4lqSfFzhKUh4M6Hy6hBpFtD1+pPX8zTVHR/HBbTl3qOk50Mczd8vc27mASEQ4qdiHIT1GNMQ4iG
yY248fNqr4Kni+KmS/jH/IVItabKJ3m+x6sS3+FtiTwO7XxzSRSvTI4N1gvGrceV0EtNX7EeyshI
GwUs3LSnx1ggaYDx10Kx6aA+9jKuxFjn5t7kFFNpNxXQZARbpKWoVq4pki4T5KIrfriQCn4EAURH
TwB3LihSTTDDvLZf+ATIP0sX/D0jhCXnellQuLXIu2fxPiBDSjG2nvH/yCtvGnbGwJmXrZIY+vdk
N10fkHZCZOB4fGoc/8I9Q3WlP7kBVoSAMepqji3kt1y6CWThdb4RfoP2UkcaLr9BzvkoiFvJxPs4
x58wxrzVTLZPU8H8ZTx0L0aQw/dI1GIG8zaZ8dPSMZTTUNUp4oFA1AMLmbq597OGhytgv5vWx7HU
Dz1fZ2EIkuY6YU4GTPOXSB4EuIOcYeER8hl6w9Frcp8m5aa2GeboNCJF6s6F8WHCnFJ7YCSpZp4F
GB/PN6mTP3IRPShOKrOxMzmsmIgAPFSOHm61/p+pBKOAi7xcXV5x+5HWn0X5/HwVu+VOH2m54sUK
3oTeiqLMEgyy8gjlG4oaaezPxJsMzfC7liCk9kpxDVXMz0UqtggeBURiC8d4DUZ/mqjnkSY7I9Zc
z5WLGr5gD6otNHpT+id0yUV7fs8Yu2TWv2cx2x1fl8GZKM3xo0MvzTZXOPU6JEwG/jBJd5KTwq7U
o2zEZ9LBpaX2mGAqmP/GLiSIxzz2DconRqOlYfE5fok1cZqp3UTTbhp+4pRzUjSvT7P+E+CPWq/2
45mOBxGhHQYIyThvxTBEsqHffKFVt7E1goeXqD5/pdw8F+JXKqeEOCJqyYRdQWqxhVPKNFW/HT81
8MegQusOHYTFYqoxRoHaSfpoqDAbyIqTSZfdmeKumrNr9JbK6pEMzxGgSd8Uz/84Oo8l1ZEtin6R
IuTNFBAIVHjPRFGGK4u8//pe6sGLe7tfFyWkVOY5+2yjLVLPXEsIuFi7SFV4XqQswAiiUhHklhG4
t4n7PzS2UNJlAeP7qDrE6ecw3RldLU4iaaoim0fT/vMCQKoxDnKugK2UHWP4JW3knbaA355vKyhB
zOIeJJ+zF13UmPk3TSqN+5CWduGzmxMbJSjnz2TmNTAqJsPd+4crVy6gMgYwEGH0cfuTeq9VeOaU
2ffHk+elaWtSdkLHLsJwaxILYRTWGnx8oZQIstnDSwbsEiC4Wnz50Z6y1hC0tYOW1GiThZYTbsFU
tveUgxHQY98HDZ4dLa+PeRsKdABGmjZS63wH6wEl4/Qk8JSLaZTvrGakyvWOdJ8G0Foetxu5g6zd
/9UkA4b9X/MzQKbm61SoDzXs9v8qzQCrIOIzJaOFy2WjyoUpJhZ7HNp3xRnpQFUs71URuFYkWRYF
BmY44sBEyS8xhJzrEG976q5h+oYAhZUbg3f7aPVF8BH/PFiE/JDShGE533vsvLl3yvnvdQ8ZGQhf
6kMHxcFEkm5pbKf9Mcm/Lb39wjiKFTjjA0TIbw+Zny9lyob23+SIS4dcDDjjmMcqRGfEvB4zaB9I
4EFVOJjN/x8bj4uB9x/vScCI58BKwHc3zb75dwKCDY8lV+BCwCdE4mDLwXMKzi35/l7BNBGbXq3B
vcFa8v8EOZRKJCN8wJTyS/wlFNKx2Ucy8u19EeE7KP6YJtNsH680PGr1V/ASWX8tX09KT3yDAE8P
SzmL7T+92U1PumNMmkagh9XLgBtLuJlPoIai7jRLJGJEs48973Et4l0uQPFtJk7kUc8/h6H9h19u
4KNQEwdCSiAmMfEvaH3lFCVLRQoNalKeeczAaFoSgrrrO3OVQxb1E1tY1PIyiSgMFEdELzR928g/
Z4DzAkRfOMvmkZWs8iFlDJkHbQop1uQ8LWoeOfe3xTFFxdNFtdjhp0VfZv286m9+heHY4uop12L8
jYdfWflOMsyzFj7Qcy0Ei8nJhLudYrEalVd/+EtiAK8p57jm61ayrVkwAyK350JZmbXOmugvDYTV
6POjj82yzL/Kd/7OmhRm8QUJSI4viUnfM/Zg4/5m9KMNSCqmB1yfJ6XUN6Qa8p35qlCq4nyRyrRc
gjz9stxCnTT8MBRLSOmRtb0aX9Co51nMT79VaC4Kf8WSm/XDkkm7CT/Go32Zv3UN0SV9LL9FYJ+1
ohU/O6T4w5jhouQulUAzCBp9YlCBI/2NjnFf1J9MXj5vsr+Ih5UU5YuR3aCPfxs6UEystA7HqzfS
/EwGFe5nBoTtqkLdi5e20on0afPk8+MbTO5z+HJoUhDjJEKB/6/oeFm+ModftP1lfIt9AaJqdpjg
f4NHkAfvGl6flp3wCKlYwFjg3ER8DEWg6j7BREHjBb5iwxHTB/UBUdIsGyknVG7sv3CimWaJaMmN
jonWnd/aueH/ztSDulaim8e3bvhasUEmQzI3WYnY3UgosHHrJpQ5pm1k5OBK3JWyv5TxQQP0/bnl
mGiJaCkhc7TEeM/azknFR8YAgFYg5aeUWLO9gtOGgZmHC3JAeuxZ7N61ftDyys4qXJt4G1Xkay+s
VDoCNZPYdSU+typBYDq75Vjxz/lLN4/THmE1ZIY0KpuetXBi0ltjVyCiIvDXUbCpICKY4ZKV7OGA
oYDdsXgxclO7jmg65pVNic08kxIMqtoYURbpbL12j1Pd5X6mnx+jxyhPu+vcKcB4g98To6u8YSWO
68MnW0uYmAO2xyZ4GB/Xz+SoOI49U1ltgem4mJH4uCJAGAJSFP15w6/uPX2upQrweGb4cEjeI1aF
Z6VzcOWYtj2QULKXoBVpHSZtMiD4GpeINPQ3SfUqWCkB73nOV/tsS5LDMD8sWzZVxM8t46UInTsz
jw5U1rLzSD3otUtfMSe/uy9WBTJCnp5anWtsuARlKwVvA++7BOKAT1xp+qi7rdI98fCqiVhtamZn
/Clz18RJEpRmmDRf1WZ0kPlubqBMk5HviHFJjtql05d6T6p4NV5NI1hV/IRikl48uR8N/VvirtC3
K8F7IEm5PQTlderpXIPZKtZDFFABKjV4j+mWLDAxXGosTQFeeFSjr54bYQyv09bhhZZX8a4E1lrS
dhoGNdyMqPiWhk0qwfO2ybLCXDdzb3xSz+DQAopAhM1x5x4rQPkSu9LJgyxGHnPMWSoVNhUZcILH
k40jEMYayRKsmjRE0V82qwomSlQgicZJgBR4fHPCdKZULxyGswH3Fpzzr2oJD1j9jtEl9IQANrSJ
Bbx3nh9+0/NBqTdCWBLwAiOof3tcS6TfCwhHJjAC/EVfX+P1NRzD7BGq19B7lr0jZCe2dxNfE3lZ
6ejgwqVplgsDloTAahALEDwXfJuXCn8sg48fwufIflxXL4UdSJwy2uP+3eEWkaeAAZ1PYwk5cnpW
jP9kcNZhkRkTPgS9GKL53yg96nQ8lyiXM5BxlS8eIq3sIJgOXwS9p9uK9Hf8Csi0zkLV9jKnKyEn
pdKs/RhzGb5ZRozGyG6MoSPv6bZ8+/jwWFA6MGsvAwdbnngnFqiNiUWmS6GbqOBSEpIHBXdEtM29
74QLIqzB/zIz4g08LFpZHIgOMpbNJGWSfgionH90jtXwHRN0IvdQqgM0QdHSo3XnRYO6KgrPMtjg
Qi01+48G6wvTpeEmciN74pRSbhd12krkhcJXpcPGyoKhwFBtzui++5lcc7lPCaNciRIqa8arSLZB
joFEPPk0gzD5CumL2KB0vH1QztkuIECXb2x7EDfxkNKPtIcB30OHjdphUcr4sgCySh8aUQdHCqNc
Yek4T9gWpJOKEEcnfafEpoZho1a/2jcnMdaFOgxFts3+ieyq5STsAAw/eBSForGN4WWW8dLyfQj1
VFNw/kBokgiDcVf/EQzm+EvWe+UrrowwIkytWcc0uY7Vg8G5i1V/dce1EDq56HZM0RiBjhpJcfVe
LkrbZ7xf5/2+ZWTia5B0JWZiBVKnncJbiV1NbGHAjSIlgw4iFCNciuHoeSN57S0zBIbeZgvLn3Zy
06AsMz4q0Hm+6VNkUBBM8gFQDW+Bmimi8zmb/Glwf3L93mFNCDCiDMwnWeHhB9yKd/SDOzdHng4/
oFerX8HClqWU0KXgcgpSAQOepxXW99L6+mQP/MT1UofxGLkjjwAkxI4/xsIorybLujOGdSmKS1/M
HBRxWnIThg1eSzqRjZMGMU1uFdqWSPA2IUlRGhfVBuuQMMj+GhJzkvOs2dY+S2O4RIzO0cWo8dYE
iawVfLS4KQpfU8B3YvKO1i08WPBxnhij3uRNEk6m0UXuUOdZ4VYDFp+easjYUSF8jM8Wet1R6JQg
fKKJG7WFVVa2EDBhz0+owcKGr6ARi2HO+uILEjuaxPEd2WOCEyRFI2nNN7pTWNPRTK3vXkEHQEZ6
jIqzZ3CTy49Y/OqvkdHNvHhvcr+RSUL5n9xNe8ygxXVkC7jQKBwpY/AvjJ8cQHjG/wn5qYzezdi5
LH/u2oDpn0nQ+EtGR88wsgI/hjNjJTeJBD6YDoMP9zs9GrjfcT+0swCo1R0ihge12C2qzwWHI+4F
n+bzo7J6RUcq4DVaYtAoChePDbbdDsJFaaAJJQcLMySyd7tdYW64D9DyW/kRmAdMy3kSYfAVjozu
BQo4gO7o85uxMJTeFn3UyeU3Egg5fnYB/GNUwiZjNNiz6QfaKX4C+vgvE299Cs5XbhLlkbQv2Xr5
eMyYhyF/+P2IOOSg8/mIiTPsCrAICoK7EZ4LGITJAGvlA2DLXInQGqxAGsTHmnbp6mM0Xj/iOQou
HwsGtH+LsruvOxVixfrPzB/GJBcm0CpmBisJIAfim5wPHb/s+q8R3xrUW0/4UdUfEcQJ/KMuV53x
9nKTLuqqhQ+po+K9F+afqd3MYt8BbJfVX139ie1DNv5C/CTHa96dVPzt2y8wZyhrsmwsRNy50gzq
x3D1zVNRH3OG4fICQ2xIKzmal+pICzgrBDIW9yj1iikJ8dIP14qucLxV0SkXcur070+1hZSp1L9w
EAsPF7CD0YHBXCT/IhsnuetmiYkOuf/JSMOQNabE6o9era4wvA24RwVZahb6hAJVS0MkBN697C/5
qQtWUvbvkwV7X7tZhjk75ADvdQP5yEc1ZlNd2rKMKGOW4fvbAdXleyHYyjEcieJi5YeJcNVPCrKS
75wGK0af0Jnk+FpAhMS3qbtSrHvQ2SyJR/EVTTp6JFogNbW21DsyvZ8hKHUdrWuoj4OMyUhJpcUJ
yjE+nHPyFQfvWtROwKyw3FZFtlE9LJF0kegINgfTgajKIAOylQQ2vEOyeE+wValPtbxRlTf/3Pqk
3MAGbCgp2n813hNlR25mvdEIYupqxKHZ3weBy7ipunsXvSIQdqn6yfO/Uo+XXiCumlwjMe3EZxWk
co731nA7H9ni3QBpF1Hww0WCcAUVHdGgty8xTwRflMAGY5ZCDDqYw4WKkAUo1UllVpdJto6eJM9v
ifQcpwELtN6PxEYUnWEOf6KXv8b6ryvmYMW+sCyrL3qN4MO0vcSzE9t4b5NLFwjFgFyzuj5lvsfa
/ieTRzNyk46l9sgMRxFhrbAVSUckYzj3Jv9EDeMizZXlW8ZrWX4g19s9IK28gcaHmDNin4Bq+iGs
MJJX9BCD4YQtAK0L1XrA+9A0vxt8KBVQU7FEvmNiOn5VLEQvzHYL5R8sUeq6OWqKgh9gcshDgrJp
lmtDA3Dyp4yMO01iUv5K4yvwdkmncArSZeUH9Pl+yGhc5awiw1GffT37UOY4xeEO+5GI6/tUD5P5
oumLSBUpGfplZfw0ZUfm7DUK4v1IMm4QbyLcZIQQgmnGfPHLytzMchpeLa6adpSX9lx6tmz6rjWs
Q5Ao45LNMQtJexBmIsVkCMgK0e/fEm2LSOggQ/S8J1lrTjIscKerJrBMjV8TD9YW0ue+PUGERCMB
u75OF8T7wO1h+/GwuvJmGy8gBYiEC5bEzWrAcWz9IT/Gf7DrxEeEdcpgI3TFXRMNJCEpuOiIaCJm
A4w4FObiQoL/Rumang3BbqtlgNf4bf75RWlUagv8HGPvGS+bH8o3g2FYuwSQoJcvChsVe93PsRxc
5nN/MQfO0bWVEN+a+q7phw6godsOyYUSniqXLnOg5x/zq0qzIYGOjQsL4E7FmqNA2Zf3xxinNRyk
Jw8/OW4YddDXgps4VebUEamjVLOtrQmOYRFoIPQEq6BVmitQk6nf6ImKFfQVaEsANEN8FIC0s7UA
ppMEf4sIPjKnU+zBc76m7dPA0Bz6U/DEFUOjGa9UtOmZU/306IREbcvVGciQ8HbeTOAVjRfR9AOg
DKCLD6wagv/JLLQYOUojuBW4f59fpeCvo0gluEeN9iK4gpMUUB4j+HMXL12X9E9UmfRTZtd/kT88
izidMSrXqCiHDQaFCk5t1Lx1d4ygaGfYlUQulI+oe8rARt3d7N4D0yAUyNgzIjSn0TbQX02mfrCO
v5tszd1G+I1RGu4cW4VeTK+kxVh9I8srmJkFCp1RstbCrYVrz8jxjkl/ueJRNj5pNUuAyrlEHEom
ziT12cM1Ko9D8KMVHCbx104rl8UFY0mDkrkUm8logl+R4Y/kXz4GPrTpElGKhDBIWcoUaZm3lCya
Z/QnY7jx0gcSeKSW3WTLYDJo5n4MFyt8A9Aye8CrBgM07wvvcbjbkeQQ0zgFSco/AbQ4+h6H6bTm
/Qb1YvxTIUw2fbrMYFMg26RKYh7AHKExEVQIa2q5pkKqeIa02KfzylgqZ5zJIQ+woyGWW/pkpq6i
y7BRV1Flu3X46uS1D9WxWbLoPKZ/9OIk/aGsJCIaZEGLVtaFdsEKhyWW96Do3XpCEuFgRrFdAkip
6Df00xgdTBC8FKmt6GEZy3LOe3FZwb+5e+Mpaw9TFZ+A1wXHdGpDEmsgC3JX+F8CS1cfkafG2IuE
C/0DxtRfWtMWoT22Cal/0dKIYUPsGdXhBDtsyPyhTJ5GO5S9fT9XJycKyl7CGzDXmXijG6Ff58nu
Q5lsEnI/lcaV1hBlvzDzFKLNVsUEFw9wsaTG1ya/xaZElD6XNJ0LwMqCjkpgZ87pKEdXro4exBGm
RBi6evo6QmxRkMbYX2W2YuxTEot9GK4/IShYi9MQ/rNgRQIVARjCBGpAYH6QokM9rwVbLI8t7DwO
BuOBdyV7OjPGEJpIQbYssv1V7O0T5dkNRPghVuYgJTMcwgb3OSAm1zsoKeVcOZtZxrK6Imu9h3i9
CVixLMZ4q1ZPr2dXxKjXXOq4VjIORieQoZ75wnyuYkHgLTyPKUUyBIjoN6HmJ65Xz7+CG2SBUx0y
Czk2QHqRo9Ybqojgu1B/P822MG8VxKI7foDeUqQzf/Aypw7gcYvbeKs4XryjO4z0kEYJ1tKu/NGC
Z7Vdc3cgGOLanIK4zrBEjPO51R1MUPhd7o6yo8Mk61d8QVRATevIfzissE3gkwwjzkYwyfhIW6yB
vX2aFPaXOR7D+Ms/i/IsbEQ00C63GSiKYKSzqF/wPkmZylI6aN+kcayYNLMnwP9b9c2a/lS6lrsy
XVECUQKjjgTY/5rkLyKR9pGThHdclAf8K0wEc+jySG7zzw3DoHAtrSEU02dfwbklddMhEMz22Jay
JW0g0AftSQIvFRf4GJnWCo8BFbxVXnbW0dNI5AH8ERxG+io+JkTsNcZ+9PFHGVxvStJdcAz5/qHX
p8UEc1vBqXwi3cBSamZfO1//Dcx586uD2O/NdgqhiSZ2MbYiMPa1cU1JSXoP7RVsugP/5abCHZDX
CF0jEiCH7Rd7W/3EGI9dhH0cO1It+OPMCF4cdESN4Eebb0CYo2GD+THQaO+v4UVywPMiAyGfM32N
Hx5+un09WTGLFzzcdWgvG7iDrKSlbhypdhBEawkUfxdVtwkWMCAivDDQWQXCCRYRHFFYXlWyTZW7
KoHGLCp1nyBOT449mKDewyfgEABEbxYkGGS5Yx3gt0WEdTpAjXTaMehNXb98LE2E25Cvu0v3lZN4
dR6QbzHX8dwA8dpClnDItAFlRxVv2Zn5w6Ro8YkwnCXjCw80UN2DjDENFi9g2wwQ6FzzZaXt4WNr
qz4/tSgJcFDHlvHAlxvgMq7A0j972kcK0YEx+KYmlG5R3kC4ynl4k0GTtuQVCGvklRzebNJ0R8Tz
RRMlOz1K36l8lObZId1ITMs/cwZzKATn0j59pB33jlwmrgUjgB3egcyAvnHthF+BDX2hXRUICy6M
ZQhD+ogL7QybW+YvYB+6fEIGIUGzgy9P31XC02ZcvsFFFdQnMnjfXUooDFqoYnBb5MFYB2MNO076
a9HHoyEoliHBluFqwGkh2huCA9XGK1btG+yqzBkpvQLCseC2jLTJZ3hUO+CXqTxyqno3bvV25XMg
1wtF3pkiWiNClO1PcuzcKHD+OgtUkZVK397sPvnG1FYVIqm4x2hvFu8LsJGqOxTs4zVbGjhwTB4P
bqvwRBWhJ5N1T3JH0u0TzBAFbB6h07C1p6bt127DrGDfbkPv2P0NuK1/50z8ll/tP3gybK7IyhOn
fB2FNRdkCUcBu46W3OYpk4+ZTYPv9kKbq67lMeaDJ071jetyRwQDoV4w4vAVnzc/7XZE0UvSjraW
/vADh+WEN2G30OHDr3AtxwMcgsUSplG6UgAbiIvcmIwKLAiDSGnAHhe6raBmort0GM94NqXoVLW6
x8YRnuOWqISKCNgAB62RAPcJ45+cn+pxg88EJV7iZl8VIixsT+MF3roXhuRL6E2Mceb9M/7WON7z
9UQopPbb4rdNZo3+KtcVHMiVeKrcXkXE0X/sb9RnSszsrXJdxJ5L4y8lDAkRLXwMC6e0lUpm9EhO
gHHAk3xsHUu7oyaf4qbgUWxh3UGHymycDbR1i3C+tdlUyoIyEIYM7xbuA/IvE+DZwAs9D77NR0LS
xpROQKILMx1sUagNcLYnbRbKzOKqR3DpC1fGkawhtAnkxBy4ZcyXlZW/wNu9PHKL+W84a3sc0+MN
nviTjgY5+qH7mSxGcWXlQ2IM/p0/bcIScSeg77oibulZMalN+p3NNfX/2s/Cn2MI42M2ruJAAnwU
uxO2MJJ/TqLvYlgyEcZWob1KTHXwM4Z7TT0KDGxJeODzgo8FFnEzB3tDOAFxxJrc1MF5gsOxMsJp
KO3A4QJwcHKx1EeN1NFYV8DwSJhQhiRHMgrxHAcFEkEQrH844Fmxo0GYnYxMWevNrsMIoxp+jGZ7
HZOf6caG0ROgNl5Zz+QKdZUTLzoMxZkcYO1A5oOIqIZtubhapHIaIfbzS5Q7k7mLHH1J+iRGtN7h
st83uDAsIbE00res4h35JImWo0Kc02GIHhj1XNQ3NfmewQv1SyGfcJDnwAtQB3+pX5roxFOZY+0k
pn5zFb074+1Zh/ucuIT9uOssLEGNNYWvhknSyURwg1fOEkonmJX1zLd0jT+QJgYFcU5wgLCI241n
J/Uabg6MKXxI9XCtlRtFOvfBb5fbJBBUIpXRMnjBmJE/2/pI6WO6ZYSc/s7ctfGICkAAi0OJ9q/O
38OwxDAvC2G2O7W3KIjYdq3xGpJLMEWpXYefkIioD+8CetPyWPL+bNtF5ggtJFqSGyK7MOAH4EB0
kB846jL8YC9FscrCNw7kFTA/FMk151zJv2gDYJkI+oKdE+oLwzyIgf/6B5EOnGM7fE3OSF1n5RqC
jwT2QDfiZCLRpK4m/8UZmis2jORzGgbw1QURzLSJsNKz+Og3hw82gtShg+DycBiApByHXr7hfCPN
qlbObKbx51EPK8XfED7FKG40mwfT6IYgTOD5CjN32h3MtCRs2aqSYxaMlQnS0GPitUI1NTEMekpy
AfMikoymUWDN+cCcL41/M+PlI98KP0c6yoIZExuSGj0DbijpwWzjaKfIRSGvwl+GZ/UujRvW5jpm
S2XDpCcTH5L4CEOG7vjZGMgTicopR2wktHsSOJTx9Jjw16WQwTiMCK9FS4uN7d1X9lOzyTOqeBXU
tX+e5sMlRFmymUpaTW5SHt2kyI38t8cnAMA1iDAoO0Wkflr5aiHyYM02NSPwoBB8Bcz6EjJcSHNI
iGctzwnjwYCAn/6PuCBhUTIKVZ1QwBkfxQ89GoyGDs9IdV0Ti0HagbCWVH6I3Yt4Yl/9ltDLfYzX
h/lAhz0Dnb9a3ntCq2RapFDS0SjMBHGPPTOdHIR3ht1xs8um/BuE09Guka/sW+RTEBC2LuCyN+40
5s/a9yBdC/72ITS1pkfG6RKm+qKNfktOxZ6zUFgzc5a83hGti5KDStMHajupfvHmUi3F5DP14XvA
93XC5hv4I5Ytw0v7zeqVecYbRz9VZ+2JQ/TGdMILc0nIlkTrolazJTpRDOQZIMzTX9jzCtCStix/
WWmKzZMFfGkxYaBQYnSxknENazAMwTJfh/XBCqH4CWiAvgkCChBWU1bj8/rNOle/AI55vnhGoVHo
joJjnTNireF1zIfv8YHyI0C6yRCBNKl6aeypi2794Yw+nuW77h9xsBc3+IEj4uMwVHceQUf50rOh
GuoeEQOQBtaVo3mniQHEpgbyHh1Spu8qEAI4U0W1ZTe80E9sxdbFH6dnu/vU00ukBLcRRKW1Gc+3
OiQ+eMybqXF1rfTUm18IUJmM815O55KAQ5/1bH1aIyrUuTkspCkkHolw9D+dh4XbEGXMUJDN5AQp
9cXvpxY2jY11GFbeEcf3zu5O1l6rn4ITmM54lg4Q8wh8QKkVba7WrUUtvonQTbhsSmpeckd2gUtK
g2dbq132ZMlrxor5PDPDfDovcVJd6xdVXeS2jj9At04m3lsZrmDf4zOyukVXBcqgSABiES9RVe/Z
tSGzm3fjUu0jgZROA0rM/8o6PLGoHzi8dJusDSKyd/5dVUkjd2B+tS/6YJznhGy28DMHGlVVnZnO
zLEDvGKD1Z3JBWxto9oXP33+KgjcVhzQAoP4ln7Vyq6Oraj6bdFAsmjRra7QjmR3ivKdh/M8e+hc
/IezO9MEi53lwndkjrJI14YbYGZkVzdtppynXWsKYQDXK+4WRRWQ20QfIh6mG3+ZCsJDqvZkkjCY
kWyJBeHldqAt+vFR5Ni5z5oC0vuCvQ037zn6o0OzptGBZGtnzD0XuBulGZzCOW0kal96eIB2fsYn
nXI1z53kbh7iXXaSgItOyJ8d5a0/KJZP8i644nVtB9fkC6fJKwIs4wCShUNki9sBbs/Salwd8iko
boGH7u+I3BfF2j0MN7jTd8YquaFT2AL4fO45jSl2uu13faJz5qhYadZXGt8ZbVibyKVySg27XYQn
JqNRPgsdLsm4NCBYB3i56XpcfDZoF/KNms4BSw9o71CjJ48b8GH5kLGDmsUsAn8vf9YBex60Dp9y
O+tQas4G3C3Z50C1MD93Kswr9xn064w6wSV0CaP6gfpvVV2wEWama2ycqexS+jnJD95ZGWfqU6Af
mhtXTJ8gXUeLfjv56+L9g2ML4wi5dwFHPVt88d6PldPJz3TtvRXwinYthCswOhyW5h7v4JyQ0oDo
OQgW2kG5+DXlSDxpvsVXho9os8R+bTu8NVwQbfA+8qNHh7564bvV9g3+D423xvz9ImNdvAdwbOYu
AjPK5EzdQuztAeeeyQMlEfaI2H8hxNhqTOKfaH+pMhqHDpAYMUhnE6M0TC5kHdE00gKGJL/20c2C
epEtO7Cnj7mKXAg0xlJ+JbixzUoqhK++2Org9OzEcQS5ZyFmBwkrM91lzKNS8c86kkmR0Pmbtj34
k807o4ivbpdQ2RCKBhDCxv8nEhlGj35WJWdIF42ykYzf7lbd9A0TTgm7l4j3xm9DRrKLwPwphWWR
5ctcrhjhvtoI0R12JCrdgJb4c6nEHUd6pzjbMmBGc4SH4MuH2LgxlX1YH6R6K4j4g0vfumgX/P4K
ZhvYv1isYuuC2ANahbWAWVRA0cmW8sliydIGxsD5EkB1213gxwvBn9rRLmhw9bxuWcOT8Tre5oYJ
WABHJYhsolxgrg1uRr4eYB5y7pfApp1DYckaE06M0uw1C8L6Lp4RgUznIEO2pIvQx5/BhyDSXQyv
mIeCS1Mbw632EKkWYG3zpt41dMcppK+a5DU2Zci02d2TvmGv+iFx5U9SecDRU/8dT6RCsG3jwIlZ
nlVYxZrSEk49EbDxJgfTnnaRDCqtStoqe7yh7hL6M/ilNJXFTw7pT5pyB7sgB3l/68mjBjwtcCCs
3Nr/F4KDYLkuTAxKzJN6mrUSzxvScBIDdz9t///bAzUObIkaLYHFk+OOkarxrhmwghUxOxvwn6Tc
Drfq+O7Z6wXk1t4DVFEzhtWneWDhk3d4NXvnqqHN7s8VbU3ZfiuIHz9IJGgtZWA8gOByCYLEHCu3
7kJ9C5H2/liQcfoZJJYi2Aj32gGPuQu7EYaNv2m2/Z0xr8Yc/BwtW7d7VysDceMP/hZufi+u+rt6
C7vaje65Z5eOeciOnw1bO5Zb79j9OK0rH8Sz9jJe1pF4l63OkHfufYG7Jq66wFLkrM/1Q7+pXZ1U
AxVh37F1E1c5golaWww0f7u1+uOfuRHcfHIkFpA0kmt9DL59/D0nGlC+7dst/6qfgX0iaqCA14Q1
VKHQ1iakvHMBImTxLqVnb46O1tr7SNmJeScWlGDjvY5VA3UwguZlvVio/9jc/6DO0N5j+kv7hd2K
ja1UPqXqkoez9JPlZF0RjHPpJjraH09Hac/ND0QbfPjkpZDtVFQn18L1f2oCfhdHQr/yyVESj+nK
TmbfBJ1iFH2VZYghtkj0qbhkiIBzDlxzaA1AGB+mDhoOjrDM8lUPt6VDrd8h6JWXbb0Ao2nmCl5N
WFv9QZvR5vWe7bAYwFyZ9H9FwqRo9n+ajysezRM3JN/+k12MLcgUboIVqE6ycmEVPaj8qwD4ZM4r
NF4xZmeq3pwZkRtUdMNEvANUwvWSPhU+WnxpaLUZhKwi4ZxSX3EH7xyU2PrhDxCmByAgZJLdAHf8
t4wwZySlerrVyZFNUrNTHZRzA2hvJS4vff6LqNogby9A0A7rY4yIu0cX6+Nuhs8zI9Ilvy/kSnon
/oH/C5YDaRTGZTDfu+pqyMlk4KWFiRDAcd9OGpyNuJhSSkYbZLvI1kzYBo0xwBw5p5GjQB/EOSUE
KH99ZMGAdEnPDziINpfWfjilA/M+O4j7cTKQX7TLTHTQyCjU8oldCqtK21Dol9IkiK6NLy710x6G
yX8N22X6jQAefhjsI0BS5hft1som3qpioJOpXDqNBkJUCJLYctqs+xU3DhcgJBUYB5EdBZuLwE9z
Zjxly9UQKsa2DC1zWAebjB3FFZbkIcFxjB1vBWJTMrCRIP5OOkROKRXFUd0eY3CNnktRT5PqmUr1
6bcHDyItbDPwLxOPcPm7jm8WaXL6q357cE0b2zyFPmpUWC3fKcMyygOwZLTAmQaUuezUFRFqPr0D
liWNDVEV/RMY8BjuzHStquuALbIhM1BDumOTeQvLiyodiOijvoLol1xg8mBaTq8HOC6jMlFbUWhM
wUBUuJicMn2LI2fEwANjgZEEt/HE7a0ovwT/HeJ1mPcXoEMCM0v6PtoeieYIhvH4a2mHAuMedR2H
zwQTwgR2q8kubRqSnUY3uGnUhVl15iQfuwsTz6i4QvFnwKhSw9B75ljNeTdVoUepeUrnaVPm5Ari
A4sHaJzvoXc3pUVU2/4T+PTwLjA2VfibzsnYMUfllFtZChbFHLTLDgpyAFWvGnEpJtNra1Gbjy1p
U0QH/WmkCRkAoYdJ/ZBB46WjYShIfd1Zz4lb6jgGiNaO+TiB26SZyRxAMMYF0PPcviX6Qe/wq34n
2SkCKIQ5rEPTrjXiXfs5uZDRnDV+BzE3FnCjGSJONuUE6ejVyOwYex4IqnLT2iLNlL9Ww6k+Js2S
/nK4M9fLZGsOSVlmDgf0Qg/ecIkQ99OP/iVo4pTrB3s33RJITojXRKP9QCXu6DvBY1sBm5t+Dt5n
sBxwSYcXBREZrvpoQqTgfzm9dUOnh5oonS4qNBaRDhadwhtjAA3DcMFsOcDAfUy6Y4jIkwCHMf8e
KRsUeOACfyYc4CpEPo+QW5Iqc3aMD1edQb/nrqu6wRNFwkmcegpui4k05t8m79/kzIlTFeZ9lcPb
EOXzosWbeE6sZuYwJJimIN3Rh2H7uUGqHInJhPUuMOXkXsUjYW5QRizIfOQcBsXJt2ADruQ7pvzE
O1CTlv1Tw2i/307zafVnGmz/P+JXmNzRLAAXKRztoo7lr63+tNOdYHIeX0Kc9lVpWI/B2zM25Zt6
IY0POqjU0wj/0sJflJQNuNcLsHLBA3FqmfiH3ueYjbecKZnCYHksKrAr/JwV7Ha5bJVXpqBUyjk9
8w3rCkmBBW+46WRQq7spMAZjDtcf2+QQP4yarOu/mEFR54AwG91RAhkid7HheQeDPxnpM4bRt4m2
az7A1eEixG4HxqBhhWvVBGhqNhY5s8WFORrBO2vge2tLKnWKoTR4dyU7yZWhHOVyc0eBUqlrVX/R
kGHNMui2iUcFQ6/PiqhU+lp8k8Z9eMG3ycC2Ozt8bqgRsYgY0LftjIjm8IRlmjpVCOiMv7Rr8uK1
KoKl4KjKRqbX3AGbmii9LOwvoAa7/5F0ZkuKYlsYfiIiBEHgVmZUHNMhbwgtU0YFBAR8+vPRJ7qi
zunqrEyBzd5r/esf1PKnnez6fgvghH/37T0ya1n7+AZr71NG2ZVBMoCbLRIJ8P5hek2kzh8EvUjc
afxXGAt6du+YWvRJ6gjaEsbQaeDdTiDc9mSOEJ/2UYI4dsd4QVqFCS8Qu0qNI2YJRjfMwZdoHERM
JnNUBTE1bu7g8HXSeFgiaDE/Ny53MbxdCR9OCYovOvuEEA2hPwy6jVOrtkngGxfDUccu7T3K8Kef
dUQyNoQf7UUsOTS76IRPP/0OEy0kkQwde2KgCZWzn739JbdEn53a4TgOUkbIKsbW4G2NNGl1nPWH
Seq+qE6Z8MUEWDY92xIGZBk7dZNRvsNZlT8xCpIEBja2nUxYdCyTIDvh2r/g/NZm22h04UalOYsP
A8UHQtCq7i0Oi3r4J5S/EXPUKd5FbIjnih4cRjsByoykEpuR3bi5PkGqmfz5GquWpMDvMoML/LbI
Y8TXt37Chnc6UI+uOfX5XRddQQiGTLCieJnVp3qcjnbXNHYEeceggk/YERaCNxD0SYY0nxSbkTXK
Cp1iCJyEQXXpobqtgz6HibV+CmOYLvn1cDwCbAkH0r62Klyf0WTBhdYuPAA3OW1hvqRMzJNd2O7g
+E8TS9tGDc61dj6w69nJ9YjPQJti4g80jP6KMZu86l/LlLzVl5dmQTZbUWrgSEUhX7g68T6xNVom
kG/4cafMNlVLSWnmmVsj6XsKi9eU0S1kHhYWAzx4/WJm0X9wSZ3MTrUDDEN7SQIt41U8jfgQBTsh
VUrt6xgX4eVX4RhuS/mq+Z5TvjoDdsRSiTfsfXlJXg0gy8nfETiLyd9ulICn3lQ6aljpTFfg1Ann
QbWvP8cm+YcOdlLueR/zD/oVOi0XX5pxLIFWrycUxmle8OQX6qiDZJb+ITpyKmx51gBsQrudDeYs
kEdDKlx+Dh2Letkw0JQdEDndEzzlIiyf3x21I0UAMvn6xeGtWml2+274698ppMvMrNyKYlz5ZRXl
Dp5iExcQqF4o8j7+OvhfF+I/wNGWA5BqKAzI7sGACKkPqVcY/xviHvCDUgUM9sZP/yDIF9G9megN
k9KLxTN7Z5Qd2JBJlqUE08hxwI38wPHGgdgUy+8HirChe6CUP7x0X4uwI1gvn/n7axHeMCCRkbsl
JoTY4793WEIRziCwipAhFaYWcJzJT686Ucy0CuwTEQ+KEgOzRiON6W+c14NhCaxc+Ff1HoY/EwXJ
jfOFpLvUiLwNEZxZKwzPA3sAr8uKSV/qZg8WOo8Q2PFzZDim32P9OE0DhhPvPSS8Dqti3GVA8Qs/
Yt7pJoU77YyWiNafDMErfp/zUFkRnQZayVnMQDraI+mqGDkn4g7i1QQ1imICtTFvbxip8XV0+S/l
RH9CFyU0pETUv+wpX5QitLog++WKaoATmv6GXl/8mDImTS0UfNRHKJYUGRIM+tQG0oZ+B5epcWPk
1O8P0k2qFxqTZEiPTJw9Og5+MGfR7k0Imyn/mgyJ3q2rJPDwIhMmLXLll8d8C++OFvQHcw1U+MWp
QfQdlX733kdAGvLO77XjdFNoB17lRtmE6lZvV/oLb73LtF21GJ7dZDzaTgzAdFIYR/j7QSFL9Qzz
morna1anFi1GbcSTc+6IDR0ZsYJufYq3ksRERoAmje8TrkfMJeL3r3qfNZsZUy/YEy5O8ouSKvKF
qCKk+Z4Fyh2ruzETOj2ETJh48rNjqGCVk8c2djnJCY+I+z1mtpx87iwaxiGpg+mvU4oMbUglK6cT
Vwb5yQefIxqoipMCcvu4V74tXKtJM8jFVXIHALpKCadyzAphwtWt8AQi/jfBTLFxw9wmI7bFu5M6
IahbROpe2CwmN3zmo/W3GqOsqSqWLwb+o5xLGpuFI0w10JcUipszTei7zRhP6dgQcCYm+wLHoQ3O
DzVuzU9r+sMImvq7WwhpAB/5CNrMrByOLL4FlHTaooKfksP9MAcsiXcCbaKjerSCWHMAhI43mWoY
/6dZgYfPEcMMnizbu/hZKHjYIn/AS4LjxipH+A9nAv9zlzK8J3qqTyZqryCH+V6t1OiqRbGhRFeG
kJMPpJ3j2Nwm7BME2BLUOk02QtYb32kgh0sNSnF3bKlHhM7XYnvaejmgQo9nOslF2aZDnawwEhZk
DFVAyJnPth/sYmAvQb8DElMLRGFjCMLbwal/ILXrDyqrmGHmYLWJSSnUMUNy8VeaTF24HF8e4RJ6
/gAV9fMHAEaatvd8Ow6lyIKqCQe3p1MPJkUaDXl1UyL2F8JM9p3R/zt3+j4SfUBITigCAh9Kbb28
pq7ozu14Kc22TJoGiSwNmbwY3PAgfjkFm8Nl9A7QmofaWmqlmCEmFfpny/YgpKSABx1Nw4ClP49r
fqSMS/aPt/PA31H7xXZUsfBWYpN6/2k40Hj9kQyEax/g4zSFLD9/LSfknplPMKAKBGJk1U5fN2zt
m27LeULZq/aY/PGQaX0EADh8+eT3ArOy7nOM2Quf79Pw3KKQzKhKBVirabFjbDrpINOD/ukqlvxO
+SczsVxDjyqpO77sUTQVbBpPJ17uWw9t42DqX0+aLlWIpxh4wCrCzA7Qtj0lY57BEzLPmJtEPfad
oxxrb5CCxbusECEMMGAoi+fXr3xWFnFP2YMZMv0avV1P/QP7iRHWQ/tawjna1Y8UNx46pI89vfck
9YjsBdhYgnKt2hOdWtqY8vZ7HjIXWHgmEu/mjHaLMILEUynYLZmYGBY3PtDOF7cAWK5FwzBU5JWI
R3XQvGWn2M56C7s5VV/pHa09w4KwfdkKXN8cmyN4uFjQYJ29T6Rrqi6/yb/0gwEO4cI4ryTwmtif
n7+ReGgYarJg9Gg30WFmrjAEpFH9SnvtFZRYPccWHyahlin0/Us65hLmhbgpYs8J5UhHUoIJmbYX
Xxh+diazw2myVMW/QjlrA7YtfjE5UDHpDJr65zXhZvXc45JXt4l532foshCsOLP/4tXhPrf1pv6u
8OrBCkV5r99YRsfH8CoR9vjZDuqlhjA/Tf5BzxEus+r0JQCx38JYQkCH8UALm7AU7vpdhPeXo3sG
VdZ30sTBp+qJKTz2VQQfBtXnqgtYUe4ZDGgONPjkGnInmVa2P1/12HCUt62ttCtgbkZj0FiEc4r/
GczhOXrSRsegEmSZdBj3jUt3cfhqq1RojEVRmMIddgjRg1RN6oF+FJ7X69Iz59mptYvZtRECR4BW
Iow8UACPNhNZCtsFv+sar0szBKmCum6gFlawstF2T6R4LdN6Z0KHN7FU9TdBLU3I50GU5iU+ETGH
RSGRLhiEHTGFS9GWHzVejJBflN03gwT6xlyZXJgw5ABsr2nkfIApL6Rpak5BLhFVIT6eaIK+EmVN
Yj3fM342eEcCPZUhGgPRsMeXjkICxJ3P+7YZO+T/Gn373t9YEl5tYYh5V710OwFR5frCbonVn9Zs
hJc9idezGcvYq8GlZOGMMRg+nar+82UsoqG3xO0bMkorXZ5H+MqTECMTH7abNh1MTcQlvZ8r61Dt
iJUH4WZa4I+sgAj7he5Xne7C6cR4sfq6CZKl5hBHBdE7v+MzlEp0siFXWKNhfF7JsKYXMnPGq4OJ
/CWDcDGAWzp1F0K4D2H5Q1uQ11VHAlVENYKbQGRjA6fWkA6t7saMaIoldktIUwPV+U1wK34WpqYv
XiRVFRJWRwi1+l8px/yMEldfTbC5leDGYtL9jLAE+mk7LNsEuxk2wNW9nSgU4hDAmKQLC9pkkQK1
ouTkcmJMzz7hzGA2U0EkaKS9nmq3osG5H1wMnkNNRcAcqMtIXUeCqJsVAPH3ZXeTq8QqjxHZRCBQ
H0w+Rl+byfYjLoVecmUCct/in7ylXc+tz6G6tW2gexSJX6KQQ8mbRj/qhJS9TYVRTD6AywKfRB2W
sK0bC/9ofCfFzJapQuF3IDEa6VJdv5OzyBWLFZyfmdXCWI8dqT2iQMF0jQEjLVmPT2R27t6L13MX
vsxPe3g3l7GJwDkAHlE9+ZG5kCQ7a5OfMKloMtlxibQegkSIzBbPn4i3Jv0cYmmEWA/f2bKmyJNc
THC/l4RJYIHOwqMnEaV93F7iyGef00oH4aZIzhB+Wc8dOOmQnZ/hgh4AE884DTgK44/HIQhJlVM4
YixGmHcPu8bGAufdmDXBwuI4PZKmnvpaRv1S5QIyElGOguBt8w9e3i7zpZCukjE0LKIIQrpb0reA
PTewsTiFvH3WL6twQbcRfyyOPeyMUmpEbLng0ilGzSGsHZlfRTCWSgDMQHvjseG3U48GCENaTXb4
+fjThMw+IVxyqrJFYVkOCMgQkS5edqbktiNQfbkxM3qNkwlrhnmPDSd8B2Uknoxsr5nPx33xyS4c
72nnQnAdiSqVFb5cIF66gwkd2mxZyA6UJ4r/lH2P/eHl1pDjsBgJH8xF8MxJ+KRTj9sEJA7EG0s2
bFcEWWxCQIj0l1Tiyma4IUFZziiLKF75RZ/WrsRp0PEIYrsAJWUJ1pCGHeiBEj6iKFOn63AUjSx4
QymmvtUvdxQwh7s9MOCrF3SbOqlA/ej7mXICRC5UIJwuGNZgKI39p3JpTzI50YPJ/JLeEig3o1Q9
KaE7koVbaGAeApnqRTiS12LWBceHqBIcW2UnU1aFslI/ByZIk2QtD7tMXnPf+QzFbVL4tKV5FuBH
BvmEHwDoC3wsv3Hhotbcv/ksME4JrIXaAetWnaNZE1yMMN8gjYXb9z6p6ANeya05mjgrTiR7FRvI
6GwYaTYWdbzVOCz24mLaOxyu8AsJK6JuAvFhYoFDKyeN/GHmbRYcBDqAoJfR+bAsGDSyw8PDpTHG
QaVfcidBXibhgmcPOaSa/Wb6hXb9kwYfJu53Lo73gLOOZcOnhIvCV8F9LyMf4QWCpEnA2H0tQP8g
L+S8ZQUyZaVPaWSTPo/WTNqJ/2YMURHVs2cIjvJaqpBmws8R1J73TQ3dz8fNU2CM/bRgNMZj5XUT
Lz2mFsOO31UYHTf9DorCOJmWjQaHu8Jzg4jJ7/rdLG7RGvxAvxe36Ua4PxlJY3GZWrS/wB6oYtLp
vn154+K+0UPOdur9A8MR+olw5wFQ2QoHoAOgrfHH8UKqDOloPg/xqiW0bPo3LFJDPYy91x36FHeS
dfW8dYvJ2AUix5OC5l+xwPcZYGoh3YwMrjg8WBQ6QC7d2ECKAjjCkUc8unM2KLAmaovhCyXWSPPK
z5FQmmwiLFwgDghjqML/mG/V+EuqVn0qU9xRFx+RvFXnRWSfesECmKZ6M4FCGppa2GwVAaCKzcJl
2TGmiwVIY5agvREtrmEt52nDjA60m1G4NGnMdCVx2uI8Zwoxrrp8f0pzuD10FpexSmktvC1pemSV
F9qlNJyATuzy8mdKVxjBmi1pfUXm4ApLk7yQycudcCkV5cyTREIBLIz3X+8ONTa22kUdmx2+Ok9k
CDYYTUPQSdmMRwOkr4TTKRyBoUTN/6EsYlJUSnQ/UA90rNWRPjkT1AODkhjduPteBGZ4EX+jx0ws
0Q81gw9JvzC9AgUQWV0qg/2X8Ih0ADmIVZ9n64301YTpDWSF1wcSfMLQUa7msP7GCqtNIDzt6PWn
wg6V1OwFqoPwymK+UsMioCQr7DJy2UXvlEJyfAmBShr5xAE/tDTvf+J0D4DIrtHziCNXEBcg2TMN
usVIuUbeMcVkQkEb5tPFjd08CxdQ6UPaokF/PLJJPi7KC4AqBAIadsWJ/YXzIyN9WzKE5COM7k0f
7Bv/pYPDYIINbtywv7vpa8cWwQdg3xAYjTG1o/GnLKO3BSHjVe+8QcES0OLjgeZgRgKQC82S7yag
IkytCRQ9oOeKaGZiUjD93VLOQCXiBrBN4IfO5+TYyoux24s7BKabQlhwjdHbQW3It8oHB0kHiSTM
PfXI54pYne8cd1D4LG4vc4ZbGYrIGC7+z0umNVc2Mm5xzNYUBzoWF8xdoxrhe6Wapc1+Seamhufs
a8XRTYvNGA8eKHzcHT40ENRTGzmcNIewMxkxcbXDzEedyBv/3/vb3vgIfF3SLJ5QLSWSKMctib/M
Y2Gqxg/jgkBZadHg6CPoHEKTO8dP5aRUU45Y7B/HDWT8enrQwgaIRffBeuosetSUEJkUSBvTXGei
2UU4fiE34vXH4JCbnMHxDM0XN60zsPFiZIumRW+wqXRGkyn8MCCkYab0sfnWXChtavvfUgEEQYpJ
Xcmj+aYBk2JWERfApaPrYS3BNRpVJFxuu+GZ8oA4T3iFh+8OjQ78O7yI+AChvBa6g4YCC+R6suP7
cNkq5CXW3mfFTeWauQKwYqz9eHOQ0Y0cfCReR442dgKGwhyMQPDsWfkKwA/iMX+HDw3jnmvIOxfP
BaQs3EjwL54CuWHjnwMQlNZUYBBEET3eY2hkAic9LQTvFdMt2BronZ5EjxG9ieddaky5ldxzFHZ/
vHR8B5BM/iOaQDiV6HvwdZnc2pt6gfqlYLZYL1ij3DJIl2Jhf3gVM5O1yL0GKWftspzGy0ZVhmaV
kxwU8493LYafM9Z8FlRO+igtHEuy9oYVSdxTLjsdMxGFR5g72EIzOBX/yj8m7HiTm+MJg1UVE2K8
YH4Y2YOksr8rG7aw/Ac39sKGSswvJjoZiwjdGlsAIwwG9HRseH5x1MBagDOF7we1AxcNpe9GCUYF
yMcAPgF3FQS6d4bMFo/pk27wBeGtpETh3rGguc2wFLhQicWqMbHDrQiNpIlpDmxv4fJEIlr6LGlQ
e1byh2VCwYe9KYcE/wfXf+4pApm3Q09cyUi9xxVKnDW3iefCXwS7xKSL7xMTZs02w8y6c7nXsLpB
tN686OiekbV1cC1Zem5IvYiLDF4ujGoANHDOEg3cgFgcLPBiDeTD5HAqw6LdYN/CZlvhFaP6lWSx
xHPourywpf/FwkWzEFgx/+Azwr9AysETIgiUVQs78eWQEPBluB27cHyxiOMjYib0ZcOMPK4QljPm
s4xMIG3ifdJn7CtjoYOQhEfx375qEkny1ZZluaxkV26DUbVaLnWKNdbpdynPVurgA6VxhfwsaBDT
1GkweW/XqrzXnjiwHqYd+OCe4G9EWdDuJSbO0O5/WsGUtBHCbv4QawwnKmc+Fdc9kV3stVSyTWO/
n5KgV6qbN1PfVvFaicVrwJRPpyNuxxyXKW43Rmjg88MWg3IALnE3WRJnzWL8KmZOyLbiESge94Rh
IHgcs01UrEli90nJxyCxdLVszbgWIgW/k+D50S0MF94q4h5cIqHPGxzdzddowGk/xvCmwZiX0Lxf
8ytDPwIOeckn0JfgNDDbZJzgEWWpOM/3FsEhQVrl8RutCJ37kGqmupPcJgKneNqaxIiLb9IbEKp1
xrrex2k4NJkloVAYZRjFgSQd7CZkWCkoj0W/l+0YS3cZQpIZoneG1L1s7QR6KJP8+WxuYd4HA4S7
akzWLeNDYoVSCUDQlGqrVt18zpOb1zYwlUhg3gxArPuRRvniPHexEtDmS3YNs3wk+jrD8yG2AFRF
krq+Pglt69JVrInnnNh8/kEHNiACWQgaTdEhd5sAHpR2RC+N4cRz9p8FCQxmP//XWO9rdcg2AvRt
JNYYQT1gdaPYYUqdAorAMGnpfuc9dFw46IQiQCX+lweiz0BUpFmm3jNk3C5zvHaMJ5neSLvsHq6J
BsI84t0pu8yReuYJO2CBL8mmumu31w/q+21l++F8mXjCn/qDRQCTbyr83IZ/kjNNe7v1ubVrO/M+
Bjf5fXWZ6rqDg3Zqzj7O/TiJZCdjuLm5DsxV8eo3u9ZhWrCA1JytUbA8qbTvPEdIELi4sFYEX/Cx
e8FpgiXCdVwzlMsI10GJ5urqCbELcUtmBlcel7KdbgdzauW/485OQDLpjb+vFdEORuzo5n3vp3Mr
YF2ti8MPWmCQiwVyG1PZzIJ425BzL/gq/4jHOFBXuE+snxvJJlp028Zotd4+SYi/wz9lS47hRloQ
I8SGwViTHFGeuv733E9/WNIieq6AWOo1NqVX9TGGSttATozdNHscVeBos/2RSOZhRDZHtsTZ6SM/
mF+1+SWfW6dlZ/7s8fOab0ffUXhbq1lQnd6rfaDNx2DQ8hhtIrBOO7OFTQL7kOjxs+AXF/wpxCPx
V8zjhHt+Ls/PBxOJuUGnSwwWpTgdCTI3xAmIAambTI6N4gbJh5v4xu2ICuLw2mm3et/8DLxJzueH
lJLJTb903GLNfa6xmFs9RyMG2qqxN2Dk4MGf8vQDkn9+ldwuQqYZklHEI5n+jqx98BPkmxScE2Zd
nGT8+s9XEJZhuyls/chPXFATMKeprJklrWbWsMX8n5kkfcT9TpgkCQeEPeNcdoaXtnj/Cd6o5Pih
ZITKBoWwuJFs9tfeuJB4uwcR4zRBgtWMLhPgvUQpRkfg3egKuTz8Q79HBwoJfgoYnTgJ+bEsO/r6
1Rn3PxvplwPnDWuaim5sPpKMVEdb9WvBLRYM8Mbp3QmMAAYm3IyXC+JKlonuTpxJ8OXFuoI8Jo/o
KBJjou6TY3OWf5U7n4SeCMi1IjSPlomGnO/DHzLk/kW3B7uYPy7cz8gT1i/6Hei+u4FStDfOfPUy
Ht27Hjj/NN08b5RJlCt0SWQJFSdxA7cSvzHUfECgqklZgBaD+R6IAjUDpyRHQsh8Z9t6b7/5ETb0
SWPtcOg3DJZq2uTD1OP9Z21Mx+ZsfJac+cwBJB4Wbh4nPWW6NH/9sDJouOCF/GBxdoP4i7ObcMGp
4/IGVQNvg2g0FhV0m5Toi8aerZIHGDOTf1gYDMkVmA4Qeg1+7lPERt7idz4mnSDgymTArwe1pqHV
8ylLWEUL8EjYsnDZwGYD8SluIvj/PR0yp7SVuse1vnqkSyYkqp2cWGHjA6PE/v9PY/EG0grygIN+
y6jnHOdXiiPi2ebhlrgpg1mJ2Xj4jV+1bWelm+kSExaPqZrXuNT0DM4Jc+8XJJ+W9+9h6uI2bmcr
oszszzr0p+C31+eu3Ym3+kdffJcgKVZ2JDtC2w74Hj3Ch+qWGAydYsEA47/Im8llhqbzhnDBEahK
JmbPZxr8yuko5v7aP3pP2PWko2SYAdzgPXcr+cjge5/ulUX4NQr/CePzlm3t17pmpIPhDu4dvIas
E4Tkxw55DarlOV9FNLR+6lblpdpVO/S2Bk6328qvduqp8MVF9oPULLWT7cvG5meX37tjulHtW+LW
x/wg2qJZ/WK3s0sW6u25Ql6/AfXalPun+8Syfl5tp3DZGZPsn1vAL3iwez2ahxvuWf1Xs7OCKTXz
aCue6p/hr79FvwqPRZ3/RasS1wW0QdAp9x0ORD1lqKnCY3JFt1x/7rMjc4UvBPZ+Xv0Bowq7bFus
4F/5spXfP4f0Lpq4hYV+bSin5/Y13qN6pZJvoJzD7fQfys6ZUxxf6L2cfpkfsh3WVIvZtdfwWET/
abxQt9P617TIsHyYM8JOo0YnBWzB70y8mEgWX6jv10Y6quD88e5Fsqse9N/NRDlXw5rpp2w1psYQ
ULZLAo7IyiSEQEeKyEv8pzZ4VrkzLaiFZf228dR7ipeS0xEW6bAZJttUxYkIQM1utYAMrrTcMoX6
qsxPiWwzo4Gq00m+boI/4HuJ7Ax2FBh3y7gM4eCVaQE6SqbK4pwNQx2HbdpPumTUSFJNr8P2xcRk
Dk8H3Lt6QeTCVX4urWQizWIHBKlSgRmFBcwoXit2PvzNWl5R6p+5cmbIB8lCHDdjvi9frQWViwA/
etu8h3C46Bow3oQFq8J6BEpmL0zBqBZEIVnYL4EkQZmZQxdmVsAobdwiJwA6HDURRD2YV+OL3bEL
85OBAhENwxQ9jxuw257Kn2wdb7XgeXudh937X/Z4nZlSwhphp6xcEWE2Bhh0LQA+sEBxzEVyvwv/
pFVy65B3pBbN8tgRwdUnDqdeHDHJmEONnEOVmLPDGmzPvG5A22aLC//Le+Yr0CoQyJeIvRS5m85k
2JXiAiwX8BYmjLioQGZeO6YxnWajNUTNB3U4BO335HABWNyISI9cwPeKfkbdxs0aCP5LFABcf9jv
tLf9Egh4EC1A8RRm89MbLwHX425UBOZ09SBllZOAfbkA32DYAIMM8qEoDwB9bAnNBl0vP03kLwHK
y2RTkPow5xnwMFkC5dgojBx8jjyaOWw7duRMxaNs6d3TZK25zIwgLDhtX9SMfBMTsADwFmiDAQQY
n4YJzcelISxOnNf6Eh7qiM0ZjAG6hIBQg4N8ppt9Suy8DfY7wg3gJpr9xKGWbWj0oIeRxKDHg/XS
to/XazeyvROwM/wioYSz1jCHIkVAV43h8weLTRF2UraNYbGC2DKUpCfdycH3PtsJ3hftgbT47x9i
KSscBVIfmf8uxf6xXoz/CEsB0XnLK3DrZYQUMHVXT3sg8LY+d+fymGzaffrL+guvUKjGXvhEU4GD
Jy+BIVrgkydwTeTihJQTctcOIzutPlG8IAcEW+nntcuhy63Cg5tmDwAFDUN2bOhCNaKsORidj4vb
iSUtJ4va7dtxyK7Sc1zCXbFX5blODygxQPPq0oXQn5JtN1ZNAAQdCoNX/KAvy1S4r04JXI1OcAvA
QYQU4aLTl4kKIGtIBtp+J+wWVpgb6krelIupA4V1SXQFpTRlP54Az3vu9kToVgy7xy5E1jAcsHA9
k3tbaxz6moqtKVB8davtXwHRiK7uyGZmfDgFkmWy/FD9P83szgyOEzu7do9JALBO+f/2o8MHQk7t
aYvJ4oXPBFHhAaMwTn9PtrEFmvqhUfsfh9HKWPjJQbzECCdo7dbOT98gWebXGEIyHTinP6NiE14X
PFcflwnCx0MsWUGvCbj71VaihxvEmgiLILIxdAjilbajeN+1BJbFB90NA5peHysA++uPYor+d7iR
vaf9JFf2rIoPrPuvAN8dXGtGXIShDzoXmwecLiKIODBPNxO39eg80E3+izbkiOynSPfYxaI9KVMb
XBBzovig/58kl0YCsBYDmz+6keZabqkTDaIa7K/Tedm+4LMynLyijEd7+XYBGQ2d/xJSAB/A5LIT
JkdHfnee+GI0ZNGGc+Ozc9/QU+nXwxNFrFP7X07aZzBbEfNiSybWKoVJ+LCVL+kszGRTrNEJUcLw
0rlqoMEUYQ66L27iRl/mTu+8/XIbb6m1i4V45x3le7Pk4VYyU8MpHVL3sqSkZ0BiV8eGHvmK+Nlu
PVo92nq7WOc+MK9V71MfSJYCTlpJfugrlKdU4dp7jGQjLpAXQQtgvd/UO4+LLxMvEABIBb8xJKJe
37GVD7sEM3Z4F4hnmGwVJ3Uj0Tc0q+EU7qgVMYqX3MiEVOtG3EWNkiK2Zyb0eHz/eC8HR98LGG3E
lkSrkf9o6AQ4qNiKwPZPsdVa8CgD3eR0tcg+2lWujq1qY2CZNK48vjE5m2uSE8eUhRFtWU14r2l+
FkxWbV75GPPb3GiNZFcuv/++62GXszZA/C0ogv9mTujknvxbpIaCezQmtUZFDwl1FSeTgeekruNl
6mGL66UewS58ls71aYF9hSsqHdwbrBqmI/Z8C5F5Gey5HRzqIHcEHP/n6bU7E/iTmaWjePkywQaJ
BUss6AbHrXyXu7Rk5szJsf+9ph5mlS6jiTlN7nwwNLgf89kwZ4Khu/AxUx15lLKvXc1ik4aYzGu4
njmS35jsgxA4Bn/m1NadvHtjKxl8ZBMN/upODqqDEGaBUNQH8uDf8mVMZqFiJ264LTBnQp5xK/0m
mLhop92JP3GO3C9uqhRQL5ntIjnJuzHdrDBzvzQ0zJcyExmwOdkpJq5N3nQvbyvmf3fptz83XrUD
YrIRzi9lB22Y+76n95jQTf0cLUichzZxajxM0N5evmkhQ//DhVW8datmGfFvCFgZYC37ZfdASvQM
XnZq99gQg8YaOq2HwkiMJwKQQMnioXcz4GbwgfDUIsSK+g81g8XYEEyndCuT+vKgOZ3f2xMLe8+/
zOdDcPkN20T5B3ipepMge3SPeBN7+j/BRZTNmnt7iTtdRH61ys10jZOZ8VkyzMTEbYRJ2clzR19i
4+8oAfIsU/JTlghQvIkhmz01q2uDTPzFLS691sl+M18ymI44qt3brQ86vKNLtgqrNQDm5zBBLQKy
59Nlsijtj1sS202UDn3fIvTfy+SoCjZELjFyiquAiYfCPlRbgyH8e9/r3JLxBwKrwA4Sy0Q3WSD3
s6ofCDHK4nMv18kWLNP97PP108HgDG0kwlkrCYqgH++MFTqdI3Kx+Dg5JZ994E+AgZ2YAhSYFlt0
MPoTAyr/fXjdhxV7hCEFSL+YQ8zVfWth+LZ+/o5e7vPywJrbMNmgKtlhHot9DujDLeZxQDF/mtN/
s0ebGO+ZlV9eB32dO6N3fb2ARrWBSIGmmy7JF22W6IbYP3a4VW/M5pUzfqzvUjx89gwTm3X+MTL2
EBpGHBzJxQRF+JmeqoBiPz1w1uNu9gQSkBxiZyheLezmWPiNR7801Qh8IDENT8Y53etG8+hKJhSW
2yKIz+lF5EZDJPNb57N5H9Aku/8tqiDaictkS7W3y3ZN6zBZlhwQ7XUBQKCt8NiFYLR+nghAWwx+
tEOx+8hxML1WAdF7rOocX23eK2hXq8rttk+iC1HwbpM1ljeIntlvOv4iyRm26rUnhc5cdqpjv6TR
U9ctQSxsIYJHl/29SL94CSP9hPfiQL0/iv+w/ngdxLPMOwQThudw6Q/pJXRKj0ksSXizB6SscZsh
swbFBFiFm69F7Azu8g/K75ZmkFvQ/lbBKH/cZAtkXH64HbN6ybnbYXktW7078yon3eSeaGLCaoQO
xbAVeukeVNGGhys9Pp52nZ7F9QMhDSu9Cp4BEnisFHcEFh/ZrCzizYIGltfT0Bwo+Rap6sbE6Tfa
Nj+wa2ygqjYHmhLYPUwC5uQnHicEi8/T+3fZrWKTRplfr33tzI6AEP+Y57YzxKFmfq+PxaP1ZY6I
3u4sWC1fig56UjPmDQywJ3S+C+g9Zrkc/OKIG64DIc6PAlgQPEBtq8HSxdr7X7ftN1B24D00l/e/
YfcIOA58GiyKFVsBCiiccky3duQxYpcth0xXhdGidHyfh62wFDctJ3fiTo5RAG5BB/X5BzJAk0V7
OirIcnMGlt44FQofyGljrHbEgQMa5ndb9Y5B3XIG955XWsC9EY+J91nc0wshDNfRFhoZ1BXcsGj2
8HDSQw9QK5lcYcxiAEJ7BuSiu7W/EDdwQSfblqSnxpmVpBGQJjsJiOFE2QvHZYojD9MZQGPrOG3H
gGoWF3WEeIG49yI3DAoeKh8LJ05++Ltx0DrQsbHH4JlJFNgFGAw4izCr6kYXxXcC5OPfYLHBlyIc
mN2a/o4TpDvBAlskt/Qnsqv96xeUi5EofQrAEN1H+oeinkLB4Gwk/HphcnptcGxBAkNS8plMAXHP
xXI1NQseCsGWmBIDFiew78sCmZw/4vkW0x5OV8C6E/NzgMQv3l4uXoum6H33FAVG40H0MuSgOCV2
/+fLy2RN+f1D7pYNmdgsjuawNafrcsz1DVp/xp+VGFQ1NnNUZ2LMVvfR94JRCsEJ8fz+Nk6i8Vwq
1inyen8yZ4Mx5BWsCuNzjr3upPzDXvefui4PpZdumgur5UH1tOaDplsQM++N6jdbQ3s4pT/tzZ16
kKw3w069sLJ8Bl94ViEhHu292A3Zv6YHDj1hHz34n/AXYmhrfc/RNQrWU8xMoazT5H6po8Gt4dWf
02hebCyg5nRHjfxfUw6RgtFpuhldeUpbwqKIbRovQ+exbk/65rUlZ5hSWnAUSpwP0JmpLeJF632P
tEH7GWim5gpL4nld5F2ZBeD++aG3YSyIHIAhocEMdpWZJP2tm3HiRic8g8+4Z/Y6j/8QfFAtDNTC
IH+I/SKTtdynm4diIr43KpeFauoe88fKnQWp8eg8JgDGg2ZaWNKtnYQ7q7OVKa3axTj5jJckhRrm
5FSiDSP1kNVJJbYGvSxJfghvtFSvFaAnfsPK4UjWAM6J2KN6bDmvjWRBobFqwLsjt96V0U1YiQ1G
Cak4GDjT8EyhsowPTzYx9hcNg8AA2wNL5dP+j6TzWlIc2dbwExGBHEK3IG8Q3tQNURRVMiAEMkji
6efLnjh9Zs90V2OkVOZav1u4TRw2eDIMuUj0C5jkdor7ZBuc+o8YkeFjk1ni1K2/R0eNs5dj5Kgc
y0W7qFe6q/rjveYSoh33m6o2WzlqV90u+0IHSzz4Dik4ISK3ryd8JPG88Gt8mp4MU/wRszGusaDc
1ZzgMGeJN/RzvTa7xGY0903MqjMJhQJAIlTkOPnisd6rTrqdrFjQKFBA55FszlqekJIoo9atXUHW
nKPP8SY7Pa3CIlkQCceV0pdwfmHFZom8xi0tSqhjHjJuGPVebmUguUAQogHIQxIhnCrk6HIzehSe
EUe8fG+nW9TWTrHXyYgJ1a/ar2wM3IueSkoPkwNgurREB1m2qDYFuFX9aBvEhwMlOWWEd7uMQrEu
Ug9Uxx8tJ0w+AUOZMQtvzte3JMCdDwFy5LYkf9oW4T6PKoo53p+zZrDAZVmT3C+e494uA9bveMER
Os8wlm/ykJ3HyUxGhZ1ouqgfFUTKEx94aBZw7LFcRhs2eGYoVLa66Hx1RYlupeGZ/Voci1RB/p2q
3nBvB8ZZwyKYt29RWL5PAF5jWknDVLwnmwkKSBb4QF+U2eLiYgbtfzJeUtmi62JaHJ1M46jhyJmw
FZHYT7Jr635X6zuBEf1yWFGAQxpsmVYa3EVYHd+QIsF6hun1SV07IdydBLuJw5RSrlB9YRQfHcRj
aVxuFvPizdTmuAibDTNj7vDcX0OkmJ/gfLrtukgjE3MGcgs8S/D9IUcrIc1VAn2eJkKlYcdvuoS1
xyUs8yXZ5RdSNqJmC8i9UUh/U0WuBsq8DWG6/VhUYiWHWTlPNyrUEGiwM1kqyA/UGRkRC2JwnKlH
pKTw51ANE46zLnflKguIueT3QEkoCYxgYABVPr8BuuOWoJ3k6ayJBmO4FokGUBQznjEd2UXqjDGw
/iCgZ3SLcVQ4n+uFuru5jUdHtaX4AJfM9sW+4L8kUwnaqCbjUeDk1FUJGxoV1rBHYEn7pM/wuBEf
AaWN6WVWXRqk5Ug6aPMI3tGtqQIzPtPgO3blD9pER1snv6SPtcezyyB4glmreb8an0qHUS5rCiP7
Fcl71MIRR3OMdM1WzrM6ynaooFG57FtbXhrr1yrzJyRmGXOJESgYKp8kopiKxrhMzJT2zQX156rS
NtXkRQD/e8+t7CNztfARemevpIVoaSWgf+aUZRt1mVi5Tb1tlQ6ptdAWZ0+zUJ7Yzb80lJv/CRr3
E5CO6YpRw2C0/Tw1bO2DamD2wLoNf8TcGXLeAPvR7z/NoZyD2N++si9++ilRU81TWjYQDYaV/Ba/
t+gZIAulaPyE8l7eD9/U9kEelxEMdpRubpAKHXanWHK9D1VkxQfAP2UXjgTwOJd4Q/BABr8VKyOQ
3NrJNz3m1ZVk0gV8Mzqm3dffz23yrUb6FlgBFhaNQ75aMevKEQXxbYZ6cg4EbkuHzyHzb6sX22lf
b3jp+vf29Yjvm3JH4YhZlUWKNo9FKtXzBn0Vp0Wsu5O9+t0tePcAEtOHuX0usOtY5E+ZiV+sq814
Jx14NeT9tUweg2vARHB04veY2sp01fJ0oBxC1kx4bETPgYjwvO+3CopA3HLVfDrBjowY08zPXqqY
4z1dQb+RtjpBK+xHjPaozQZUUmG6AOuQoLvwttbpHBQs+jN+Sv7Mn9sb7D+UMmcfgUvUR0yw+ZPp
uBL3tRaXjnZmqeIgzhf9/r14WM2CgRb92P3c/bplzIujNuhtIIsdGZMGdizaLRWudMjmBZLyQo6G
R+9PDZ8Zi/tmfI7uYP8t4M7E6hRK7sfy7SUurRBt/dQjDpFtWJ3T4hjwEIt3mLhQSU4Lf6WlJv3+
4uFlQU1Qx4xTZ+rf9jkDqXMP1fL8E1bebXH2C5dYevjP3w/HMcv25jDCB6qKjvD8ori3q22xJpiq
WdaL+ptUcvAUsBzp+LGfXmEVLtohp0BaNKdT25GkTCbounDK34Eth1kGmvOh4j28Vs/K6tuA+/25
sAPcdpKb/qRH6LeDjjvnUAXGguWRbkbr6gJlt82i0Xq0SGNjIS+TUPTNt4jdik6xJLbAK5lVyOFs
VjHfwG1/9QvkGAxec8hWPBRoRH4hxxgxfj+Qxmqc2VVmzMV5owKHcoVZRWLvasNV7qyacdIpgk0L
bq0wrNcY3dy8YkwoAAGJy1R9x3I9fKVHWjUidrhZTWHT6iYfojpcllgJGMbMMmStM+VYf+OoPz1O
N3dKjGZm9jhJHihdkZVbD8Oh9aIV4aG6Ewo/sqp/cWdF+dtJDr9PG6d2hGfPpdR8Jw7Tb6HN3s1R
UvbKkT8s4bxJ5zVV/24W7tkXBBztJNPZe656+UvIQfb9IpiYGRoOBOSK7Jy18UNjldMMT+dosqdn
6F8Hv9K9dSaqjUhKtdQVBSxNriDO5dUk0jbGhigVdjJavsJpO5Pha9S9VLrnL7xNBDt+KLRlKJew
l8PXINzkiUR6xJw6AnSMX+m2XfSbZnnDRDayMdx1haVJZv8z2vBxHimmAbK9mFuDYQcS2hozzj73
gN5wyQIS086jIJ7rTHximjZ44DD/1ETJzN6qxfjwAsadsSf8y8ORBqLkTbg4MSEu97Kc6aMI+u26
sIxym1X2hJZiTyOIM74CNDZmwAV7LhtYAxjXMFg92qLBeg72vYxL2ce8CTenN34/8pOPRUqrlofP
fMdQ+lttlwiKsCFV9ofvDxY5dTIZp0VY8GDhnLph/oqN16r6LIzP8n2OYDp7ECF+3oiSR1BzJchz
pCFSrQ5coSKFbV4/gnFlTz/uVCaT5ncsr3pmFPsppvFiI53j9zmW+Vznhdqs+38vP6o8Pj0zaAab
mwpkwqXhsNUJM24JfLAZvV33cTNxDSAxycQSyPWXauvJ/BwlhG4dcm8wFp/n9tWsJ+/d+b17T3fl
fVPdEVfZn8orGnr4WBbWP4+l2WfiUdCOT+a1jGBgI9l5hLVVgUxUbmq8zVY6VbprPOKGyOZHLNe0
0QE+REKaxwzN0QJDChODzehybr8LedsOsaZckyR6DBg7L0/grPF0o043XCfgHXr32x/sKhSv3ts6
Y4RqS2HD23f+o52fv2j7eTbUv/tVCXn6um8EBXiMsYviB9PnDOK86WzsDkm+zUOkcymVzfSAgfL8
b/JDGvHiZav0xHI0XlBkAggx3KR/mffal4C5JwQIeTfVPhMIDDlwZoV7hAmyfujlsV+ypuSJKeNh
LXguxmyo028sig+Ft0BvcLttZOD9LORHMUA+G1xhBCc7RH+8QatZiCNbY5+HCLrZaeU+uuDxjKpn
pFAqE843MW+o1nKf+ybFeQfsBjKQsCdYmCAzZsLX5c+UhzajN+MvvdxctYhE4cLcHT0Npq+grUK9
J+jJOStEDC26ZpflG6zLGsFqjDZQIBUFm8w8E+QrGMPph7vwPnF1wlwKL8M3wtDpJ0JTxpfPPpuG
RHDG4GJUZgR5aY2YDyV7qHr61pKJzhh52L1goNWvD5kb+H7HGCUJ5rIpzUXEeS+gFL0IIU75lVB7
3aF95p8WwTUy7zm/iXtZU0z82sQ4aigk6ObkOCUoCDYX6RB2Xv1EXBcylTQL3kzdExonU+L92afJ
7EpR5CyNThgymXeCV+OTEQPhYGjAxXXHs8yxP56nOBGAODOIaOYMi98sH25/eioL0smIx4L95QWw
B+aASA29+nFkQOwGQwOLaFxHIOn5qmvPDN/tzE+7PSuRytgUvENMQ2X7g14HBjFMnXd7i+gTSM6H
sR5RBQK40e8vbtlWB4DFoIUVJaF3fTr48xLhT1s0j50mL1qcr0KK7HIj9IzvzUnqqQVHTfhovSd5
6KrN/YCVkHv8Tva9cbD+Mp/s03pK605kr+l8ibee4F61gIqZayWcdVjiiDYLeUn+81V4vNgURwgR
c9KmardyF2bY8P7dyqmByE7c/6ni8AFpOfvMeXLdW5dM5gae5AnxjiXDUjpHeHxal+YdIVF2eJ96
msQnHOHIZmsFv0BfnlvJZrS9HaDPQadSZXGul2cOeV4rC5ARwCuAcj1+WGs0tnwk4DJ60dEYNTLS
a+Zemkgr+FTCd4L5LulgYcXaQYIFMc+HyIRPjbRzceX5AHwyHIRoDmiY61wIoPj7/Bi5CbjZxdok
8qKiBDWn5L4hSSJHMo/4Gnkb5eryngUs21TefApctsyTI5tBElYmHp5DOawbdTlk29EIWX3wkAK8
T5gjs4fXNyacfstRXUs7sgKKqa2TjkoqS8mGPoMehfFOS3vUORpx8uFEt8HxWOIj4KDxHB3AHQ9+
5nA9RoG+0aBQyVkOq2XtKAemYlHuZq1pU20gLCEbA+XWZSAxH0zIf/gqSGbuCpSHxhZ1Aq4mDGxQ
h8LIBWpAJjCd5LA+ozNpHiEfFqMbD5pSfA+3qCh9IwuUDNeQidqECL9CcfExJvxzuv/UMU8NEgm+
GBijTIRTjnJsjnpCkzfIQMjJCHIsL3VMlnzP/aGkK8h3GcEeiXuJco4LzotJr6+ccQY1/rM+bEQ0
nlBm4LBEhdHhnktt4diDfkH7jhhA3qjtL+Y8TeHBEDo+3h1xRFkHKCyk95Z/591Qsj2QBoyQKOKS
5Pf0K2sQNUzzdvU2wqF3VuKy/XtjFCruR2EWHd77l4BWR1eyg/lL/AwhDxh+WsZe4LGgIP+YqTrj
wzXkP7xXdb5FmMEfVW/vTfE/aqOhgUtEiZULnyL+Si406c1V4ncPEX/OXc/Pf2WzGBWEIbvTPqy1
SGLHI9R/SjC4hcnnzO4khgqgQ/G5WOXLwU45UR0+CBeElYUEBw0j8sAkJvYWVw1B6ZS0071KaBeO
1MSX8638ubzRgxDPwAgopqroMvjAmvcBLsbyjoIEZcnwtLgcDT1sTloik+lsnKZ4VD9YhBTSDCws
dnxtLFwf1ir+q+m2Ixwwcfnhjhwc3BMsiomPL+f9tp6IROqAYSi8uJFcG8JfPxcUMyAqGC5ANvHj
oUlE5iL3YTa+nLkbI8Zz4mEiTBc9DsZC3E4EtiKYJIhI42d5Upk0AxCHAkJn+jPBshaxPnDhkrCQ
hXwKfgdksyBsZeKTutbk+xtBxLfte7T+EIzc+3hlwLcJoMdnMSbFF4+/XamLVo11iVyqJWG+DEDr
0ITngULuNnSVRK8fkMqO44DUibcUcPvGL4eJNDi7JoqLIoW1QEoO1n8uDQ6c9oBNQJgZ0TDcoze4
Nj6FfMkLYKvBSlSivCVQEIMl2XH4raEAu9UTGrFUvkdNnJKIM75wMzFD8Wv6EuauPGEiEjo+FBok
PXKNQWpIstzoyzxScGcyq1UOmOoaPlePiPXAxtqg+WzF3owdF9gL3zm6JHJXhPdR/tbRJIzQZ865
bMTbvqjhcHpJuIt43mJQaSS96IAQOnXiD7DO8DfK9x+qIubUTV+HlNnsnXBrocQZv228Ffh2+JQ6
VAV+Vtxt/2yZ/DueYx7HFnfXw8Oa87/UiWVGenZWbVJlc3+fMNKxOSKK4h4jvlKk4NmtRjyQhjZn
yQoqA/4CPA6ZMI7mB2GaKOBC7pEIYequamsXByobjNDQ2jlCdC9HFtUsn29KEa/EyMe2OXJwGLKJ
oMYqXkJtxWLjCWBRP94Ryzarg0QjmM/HwMszNiWsCvWpEutAgogj2H1Y8mdS80VlJBR1VHPcTBAv
zpYHAS9YUnweBZ4tRj5gOyIGdGrzIIpwH0xWWcA/H3mg4+mtvrrhhxWKXprdAFHa6BGqFEUY/LDh
ndqgOLBTd1Da/3xifF/egSXFTVGh9tWZSmWK5JUQEliu3+Ey2ib7116ll6GrADOFq4GRB9YlGAz9
B+K0QxH3u3YDO4CJ+tr6NAXyCo9rrPy8bV6ft2Ppck5Tx/ZdQJ1MYkhBMhOCP84yEtuzBeI05H4M
f3/j5YCRx88PSISeuWaAIDuKLZe+fLkjBGmcO57gMmZYxqpzGRe3ZqwHsuzePkd0JB/7C5kVMaJ0
gFEHqYPZZ82640ii3Gd97fjuPDBIaIBY6wvMPo4n44QdilUm1Glk3AJDav+7vNg6SIgzUbwg6EJ4
jtitc8HJoe7unkK1UfGJljf34ZV7BjCtcC6x/EE3AhWeUb+SV41QERz9vCNkRpyd4l1ncFgOpR9c
GKokHjOiQhhRNyO6gYiv9hajExMROweIEas6kqw4iISh828uYibsD1phWFtD3IAJkrDWI5JpjPYC
+pBt4+G9UWW3iztpYQAuty02NQKAscoNuCnfHiZQ5e0JNaPN91LRUpIjW+JewL6QB4y+a8C8cruO
tV1BjCliQ+xD5F7jjYryL5ThatheSwj6DYNuWDHDy+KWocbigWb7e7laPGFsR2AQplTAHUDfM6EG
pMPPIJnHPvxeVjDyGXVwODCOsgo4fogYuOFKpAii7OYOXeAM2SvIsJ6K+5FtWLkY3DT/8UNDVs3q
P6UVTPBz2W8GZvYJ3A+G34axSRlUPquO8Hkhf4Uj512GIqwAlyMilh/ya9HPaj9TZMTI/Zm+i+iR
8V0JN+e+q5mlR9lGagailIfdoIcjJq1fU+Z/4sou/2j2iMM5M1DkNactBFkAYPmoVrIv3XRH/Isz
bLv4FWcbrohxFZTy7ZsPBPjAx1aBywFScOMMaKgiXoCQHUTBdFpCLMR6YlYd2B+j52427SFdD7Vo
lWDAEbpgPuRoyx7HxtCBjDMYGxHK08LClq6ozOoLVRRkLzMx4FvutEUMYidv3wjTCGPlrgjOTNOz
SdGi3X38qCvQusVjeWcSHWqPZDXCWIu/8mPamOZsVHcsZlSqbFv6FtsBIl1mxVDwSmfyK7Z6660w
V6jMqULvy54FjcBnefqIZtlOOC54nJh8lh0xstTb9/5JCD9ukGx5u/YWGinmaUjwJVOLCHb3E0/W
2WEMyb5N4/NzZqz7gLbBgUXboxaxGeGzeKOwacJyweYLtURgkEboGWyyhQ7iyDUD3YEdQD9EKzQf
+8gzEEqVcOMdvFHnt+idGBkwG/lPoFIQtc3tRF9jNcz5gq1JDucdLSr6zhvIMpscuroVzy0BwTsl
HgXK9ROjG9ilIXf6lzoKTz8PbXt5MYvsabEHUwQipuueTkvRy3jfUNBwAwsHop9XiZL9eTf5mmgE
qc8arDv9UkNP+tUDfJljBolUFnsnjpL1dNcy1GczimFHwD07/waJRmm4Jax98ziyD/c/Wiz9vE/q
Ygi6gAFWUQ1NBAuEowcLGqyQwEpIPONaoLrCabV/h8222g5/qXeeExGy1RisTqC48xJ8FveaZhFB
47eYYbA3ttNFFsuXVyxFHSkDujdZk9Nl6wkP7pwOYRQXC9AZJoXvP0fpmG47/7PsiQtAvQmzOqBa
q2zlRzniivujR4X7QyUnNt/0V8JK8nRIS0Rp+ogIG0UhN52xHcZYBdFHgop/JRuNqECxrJCny1/N
j/KTb7UNQxO8yWJA7sNot0hd3EDfYRd4rvOZtsHb6cG+TmdDpLE3M7PFFRxgIowyRIfQgGX0Lnos
RDrEtxyhhCbf99PYqjwSkcKejMHZi4EwVNqAPdVWsQFXiFSC6xuDGM2JXTjcYnoArz+VAVzfT+3L
5Eg+Qm5Xyt+v/9p9fn2HQlOmoVVjRoDfxkjr1twnR4qpNEzAmM3z6/FbX4rDsCqDNCLbPEQRAyer
HIt1tyBo6P7ThySDxglKDcwvOvyjLkKKWDuTaFiXB3lx/hZfbD1dTNfcJxv3l63MEfiDxb7cz5U1
wjkx2aEfXNznyPLpwD6n51GFLAAORgD7cSVUlozK+ut1Z4Kj7KJd6XSQf7xJJclsjj6c0UT4MSMD
4UO1l+2XV32jXr0vsFPiTDPIJVJRSqwxJ/9ykp4XSJZszrM24KF2BzHBWF6PnY+N0oxAfPWrW41X
zMAYHKzbyJmqqIlUN6WZLIMKMld1hJAPNw3ipAd38Olpm/54jsoFHtEvSgZTsLZI8ZZMVrbYmdbM
CWqQN/JAjX3ZFyM2phGbLIwrzo4j4fPoQ6cOVpJPmC0QJaGCY3J1LK+SPQpBH5gxyebl/h7e0fMB
6NBGJ6gKhIqVSE25IUVubBurHrCOwkgM7S6x7ul+s2dckYZZ4trvdx38MZk8KflQ3LJ1uTdCxDZO
EacBzmF0rMzINFP3Y2lzShgEvWBhiCszG88gmti7Q4nkU/UBMc9wjVvS8vGDDdcb/M6veUxy5nmt
R6RxlAcym465V/+Ve33zNGbvIwV+9q0KwWOMJN9i/FoITezxf2GNVPTf51lDfI4o6vYts6PYhyZR
jT1C6ONynq99tnj9DWvtJHmYx6MKqiVniByDNbnYP8SV8aTHyQE4TY6QrMQcLEDZwx8OHuSqwPKI
neo9hiFk351poCntTAB19HFjEsqxpEwXIBA+gmsCOKtfJnlaYxj/yuvRXL7ZzvuwcDUYysYtnIpx
DbIH/utCVbiZU9tJmDgwo0F/uH2NLdUXt5CwEDdZ9cHT/TjCfSv5059kO9n060moLZBQe4UzQ49v
cQaahlOaDS7Q2ust1GOmcK+OPTIMDk5DAcbthoTFjEUVgT/3wvv4iGWEpGvxGWz2Oi1Gkzv8KccX
nEj2XaN0mPjvkBJgDhmLi9jqzJf3wDXSzaMLcsUZo8cdhhA+91q5GDFtESSWJ1jMfXBL9LjDrDxO
Qwjm5Tl8AibQO4I8SPb7Ah8sCHsKMNzyCMLiCjMo9HHLyB0XUmxKxvoTqaX6+1o9pFlnWN3dKsgZ
ecz193xizO9shaf8VKDpzuY1I6RZ3Ws8ZV3pTFiJ5GXJhNyFHWsxtQhev03NJ0w6YYI/LA1dCeWH
Q+EGG4SypBlFxt1WiA9dsgzoAub5GXWNU9YADiLKyBu9VprudmWg18SdW11h4sAB4YWwLObqPw1v
DfMkZsibH90lxK8oTA0En7c4QmSwsVWN3+WeOanssbTKNDvn5sNe3Hy4jSfvrlqwQU85vIF+8uKD
hX8rWUxWnPeMYaCUQi3HDOcVBM6gBR/C32rrw76tjk9MoqiNw61eF9PFDSHTxKWeAp7HwDkdO4Dg
2qYdr7BfaWcBD+cNTbQzZpHlR11Zjt8/IKv1eDdC8/0QUVy0fLT1FFyFLEre0VLCNGt45abH0nFg
PGtA9k5UrQ0eiO3Io3OtfJmM61nuD+SBAacYJhXOSjmqPpPsRGq5WfZzuEMt6Jx2Af85/eNUBcx7
hM1RjyMjzr7vPND36315XiHj/p58UeXA4aALpt8QmyCsIM/wWj++FpqM0sASU+KojBEHTL20x83q
wDjJH1KiGBnGZEr8pLiUnMnElGofEuBlkeHEmFgQ70nhjQ1YLhenapYCghIubjLggloQZGy8ZgLr
FrKqpgJGzEiZ0QVwENPe4qxBIjTW5ySll39Uxd2fRv1PoduZsF53XPvwkAxsg7nTHagxKh+UPDBg
8nN/u7mvv6cyn8KiJAyZdhPEcxyA2f7RxJIeMuIBmIA+nXZwdAVfIf2iR/V3iwvKR7J4/qFxxGrR
Ls9UcvV5TyiEwc5HPgwgb1I94vLjQYoQUfomIfZNZAUDxswp7TLRFdEDnqpGxK6geiTmFA3pZ3mr
QwpvsF8QSQLGMK++oSS2QEfsxyli1IDmDfoB243u/tMAIVSI5APDMxY6WQCzz8/4qzhQe9BU4Nmi
XBRNBfb8cpa/VsiFt88tBHtYCsHr/aoHz00fTJYkiyNqQGODIxV/ZMl4oClZtDOF07LlqSCDGGxe
8Icp24luQlmhMp1GVRcYnGk5cKeHfQ8/3QszYU8ZpP/ICBzOOEnhhYigcKsX+ziCMDwWhac1EbA/
xx7TNmgqxTGWCO5OZbl8NbBXxgz+kGtCkYNnkAJCFdGC8D84oovCmr5N/hz27DW4hewSsQqXoCGR
xsX8DlhaikI6GVGVFgRPSrQJDYVjjO2MuKMrdQd/8z1xK90jeLQx0H1pHgr4hBwmtCemTsqEJlyO
qEuZKLpgZhfzdiS8NjZDS/hlPLbwHg1dEpApSWWqyNQm3h3AhFIGWO9/eB8W58VoH5L32khWoxFw
NcgMZac6w90MQoBYlTp+IFZ5dKWsB7NASYiZX/8fO7BYdtd3J/xG938eZjBD0GWAwQ8X+mmNJuG9
dx7ZEuIHNog/wgMOQHzLt2BHojlQ3ErBOxMI+FHx6P0BaMBeAZ7IwgN6rlub+EkgtqymoRRRRuIX
dmPWvW6TowrWzOuAnfEwgKd9mOQBSfHwwIOAHMaShT2RuDbwijQPmtwi85K6j9AXPJTnNaCW3q2I
pCFziIUrDPUHmAIqPuBeEC4BtHMW0a7TLQF1EYME9vEx6ZtBmECgiMPhc/Ph6gtBfuCs4Mgk43Bd
wHERbQJtJeR1EweFOedfdzTacnkAuUGw+HOBtsKFAI78w15AW4k5vCkuMC4AJEFU/W0hRqIA7+ZE
yMz5NIgFmXbDgMLiwreSdBEPNWUCw+xBLQ7gaTxn/JMvTy4eCVQbXIlAvNkmeVn1pXVXbAw43EH6
uGhInPEHjjoxepNMpdcFiJLmFgsZEDp/yJfgF9AQPytWBxmtWNkeO9bIfQfks8OQzyr5Ijso/8Uf
VVxS5M2G55JFBY5J0BJDocWAbo5txFPM/WQYGwWVJOz1xAE3v2OmXuY04nwkjPFpRPNyll3wdnTY
AvgH5gADQlnMMxJh04vzqHapuch/wPMKXNPOGiwOuJZN40SiAxEYzpQth/QL+o1zpMXqytjqAj1D
AuITVuXUGAsKYWNat/PxehL9My0o19uFy3MRZhjs/gjCRHgQVxzSgc/EL9aM2LaAGLCLkGq1YiwE
P/f4FR/tN12VGwnUGOUUmlrCjn65Xv9yGeQLDV4rrMDk8S21pXGCsQtpSA7aEpBpydSxHZJRmESP
vEwW3ejaXQjmEZeKaphaZ3Mzqx5NhwgqAiorD/0pj54OlHXQLu9MoaD1e0c9/sSGXFKmVTKN+me8
zd1mX4bylqEghyQkuEsYGmeZcw4neBFfzCowDSxTpYXqL+aQxhTemTTbb+o5Ktjpqjqed1C/ymZY
6YSLIzbfcLBb/VLCrdLh/fVYBzT6DPI+iEu/Kw+fJXjADYnpK4DKDm/bfD2YQhdOOJpPR3e6Xehd
AbNYLPo25dUk/l+nQyoJKwC0Pio/IxccB6HoBnB12f9QxaBdlOKStxwOZdwukx+i92PmNIhUNJhI
/77ihjttUB4YkkIUKUiaZI5u9mTs1MhBAeURORYz4ZwjG4xxUiyVNa8WpP6EAaLfzExhRPmAfsfZ
0HjbEo0CFQbNDZLadNcG5CCjDRdWn1PCW38G50kUB+rgZXfQ+V8Eqz5yMnTrrassa5gKinqcnC7M
9ym5SnsJGxudHVlJjKQLpvh8UcHaFdWRciWx14NcRPZd84GmwlSBuYLGZPHytYBCSCg5k+DlE1oA
tjo7n5DvPTZ4m96bjMt+RdKMXomiItnf6NJJxSCKEYu6ahIAB5hPVhv11vOr9cgG+taBrWuvOM8+
+wqxKW4CPWSLon8SBRIajnSOgogcD3RrEKUmhPmqdhLLmBcOGSaE8aD3xlqXXtMr5a/P2IZ0Pn7S
8B4S47YpsKiUq8fmTdwu6VokxvezBvn+z4gymU97Kgk7RqJVm3LPFEWNrOoZBbn8sFTCSuoZVTZe
nQ/aJiRflfkkRF82XyPrPfUGJjSSUGBsUPJUiHw+LloizmBKVz7xrbCocrUemoo3sNJ/gyYdhoQ9
M4fxisrYhnJHUfHAi452k7lFiMswHMku5HdBt6h4VDQY4snyFBwoiOe1Y6gtuR20qLAXJMUxkayb
sS+y607IXJ1u4ZhSogJ7B8iYM+/fSRJMIDwI+WIWUdQdsJDAWrw0/pU9OrPBu12Qfc4q8m1fWKWA
cySCb+nHQFQgvFBfE/xH9powhUB5vaORx27/+P3s0tR/BeC9UOycSd3o2MdQDtoGbyw2E0bMMgRY
JIWIGGCHsoVwFFe9Y880QoofkHEBzdBTZ7foBQxDIizDhRwFmIqxc4QeyZseEU+WxdhsgSefG7QG
fFsYHwMpw6kFaTqJcJOUwyNfcY5yWvOlxFRw+ALRq8PscBmgh0tIu06kFJBWO8YYs+BfSQMtDoDa
sGjE9sGTMTVWhLWMtiI3c8uxztn7agBv4J7ItGUNs1OA8VCy5A4vkO8AX1vmj72MU9lRk1ENFmVj
Fai+lxBsvAyWXWYqwOz8ozdwOjj1hah6FADiBEhcnZx12GiPA/Y6XfNfS4YUdiLejfOswhO7wofr
MBQknlp8c0KSyBBlVmqymSwkj2JsRf6CvOABgzDjAMQWTJOPJ2lkwplAh/HopzuYFePEZsMhhwqD
pCDcP6c0yiOWAiGjNsysK5zlgNJQCPJXtjB+KtvYTgh7ZtNYTY8ZEPB0Z7BD37mX9AgBnihQSbTx
xF3Mk4MMy/MCnWLKyu6zU07kJsxRMzGy9cmokQOHWOX3X01kLLlD1Bj4PKPzwlgmxF1uoX0Z8stT
gHptM7E4BRe4V77prP6YMA9ixTQ+gJoXNmkKk0J4rXj/2dhMlsWTAHyxmTnT8SyLgdbES+rXf/dP
3G/yBX7lNeW9doLI5o5yEN4dKgSw/8RGv0dlAouOrepFth/nBpWNtKT0kxfkDiHJI+hYKP2v+mnC
i+zEGRtRIYIqM0tDDHiGzH38cql5QS50jQ/m/wKBm/gPPoWNh0FGuhCr7lvgSjtO0dY9E9s/hz/g
9gLD28MBqsxiT3abaHWPUDmGJV+GR411R92M7yIqY6oi0EJyrClzfh8OiRCXJ+EOtnx4+o9vY094
lBtSoNnVfFPY+UrGl4NSjWV7Innkq2nJGmLboHIXOUSP+Z7CFayWesgqzA2bgbXPkUK6bVDtKMag
9WZMMo1WnKkXYHNRchEUh59SlN+z5EK9q7Nkq7UapCtI8y5ICPtaTS/lhnnffE8eAAoXHElUsCQ+
RVjAepsWZcDySKMSAcb3J8JZxjgsqPYJXoG4nk9osHf4z6myudxfqhibx4uBOHcz/YpNhRSR7BuQ
lDLecD8nHhx6wB3PEpHPk3X6tqZzaSlKnoC4NDFuQlSpiLw8HiA3XXHTGSCgm/Qd7HdnHPrcRCIl
l2wv+Y6xXbRfM3hQhMUbhuE1YDM+rDvBkJSvvBVpW3mcWhRlrnJlVAZ7hcy3hDBnVLS2Hy58Ts4+
2iYIVZok2KxE4zGbi+W42tUBplt0GWTQiNxJwxstyRJ4zHYqhdPTYewUXNmGpAZoPfIvenW24CIE
Z5JPYxXVGdyl4bLVgyIDYYN9o1Jj6/Oo+VHXpVkIOorMmnW5owlmzSPOS1hvS5h5CuyOAnr24RpZ
RbOghL9dbjQsXnuY4MLiaaWE4oT8BfPmFsf5iqFtNioHzNAdPnOO79FyulixwbWFaIRgiMkdoIug
hvLEz7dXaml8bMbSWPI/H8b5/o4PKN6/xlvAVYjfk6yzI+0wxRLvt8SlQbYYUWFMrxE18QjO4zpQ
dqDyRccKL0OZS79A46nNqkV2Qlzz/qWe4qr/Yw3Y5Ixrjs6REcr4jwGIX3OJvXS0fMUP6wP/h8z/
i+eTJAs0cVZjP8Mj6Ai8TqyLvBOeptl73WOR3DYA9E9nmAWE9riEz0YGCuOQ7EYP/g5xxC6LX1c2
VcGciaL3890sSCsl53Utr+QVkC5Is/AilWAVxqYCtS6xgnC+8FlhaKDBcLUCHJ13OK3+jZ2CvmUC
KzubcuJucDwSWKceHr8kxyTzISDl+uWiN2K7pIV8mnIAQ+OT+jwjlzaNEDpSws7emL+R2ulXeAV0
Vosyj++pOxyQyCQQw7Pbpn/NmMM6UCEOpAXqnA4B+b9buAAehIAfEcG5Z1PGdMI8lQuK1tbk2RFH
722FNIFLRwMnM54EurW1ywvjrjQpIE+HLZ2GUsh6qBYI1iFOcytVX9NzACXP9HEkjv9vWo6EkM4h
/v3NiBgaHQQ+iI1G57WIS+WzMVAi/st4vHhFBdMlexHDgno9NAiM0x7fhN4CJ9XNhplKLKFHHXMY
n60psAgtIQfnmWls0JCIo7Del+uMqJrOpSWWRII93RnPFe9HQjMwEZZgRDD0fjVKgB6FBtDy21Vf
B4ofmalpTGKVGR1Mtiq3gR8Ccak2uWzz1J/NAVqebG+sZCYNNM9JcuLy0Vii+Fwx/O7ls9wkvI1y
wHVvkrlmgqXt3wn5pyKFlb+Z3pb/GukZ3G8JhCBQU6ZecZ7+qYRfrmvZL/+AavhaI1skd0i70TAz
HCYh3plYPUMftpB2fLwOyQRiMJ5b3lMO1Iss3GY+mB6Be/BlOmkMKDAobOnHWuALwQYztma6bqLb
lQJcNp/VfKf91t7nG2B02DLFoflOtvpu2a/PRNU8pmb+3R4J4Joib6brTv4UcnB+bmtQw3QpuFIc
nEA2SHQn5mfKOD44qyGg9/dyMjVInu02Wc1ULMYtLZp9h4R8Bi6Md+CdWt0kGN3txoNBxreu2Hiy
B//ci3VNCSzUI9Rz/ygWCWUYKdbMjtXouUFBmHwA1y6wDtoXMtcmcxVoZfUfSfe1m9i2bQH0i5DI
4ZWcowGbF2SMTc6Zr99t1pauzi2dU2XwWjOM0UcPYN3XYJooPIeZrqGIdvGXl+mz5SLE9EEtXf5e
K5tV6T259gK37fb7r3bBuQ9D4gKiXWIRks9ObFNbLjKu+jxmmQhh0KQWjGaWUR7nzVxl8xXhRorr
V9r/YsdgTByu31i/cCrHb0xd5UuGprVz+XOQbN6lzLFDfciTP1eM99ULG9ypweFc0a2f61NhvcEI
HoHHqV/G8pkeO4e51LIEhUdIbsVfaO6vFSglYggrVDcNnUkl9cVhl6Fzlsv1pqCKeV46SoywHKYq
pmxe3e8pXdJFINVCOGwrNZT0mhudk/nr5GWWJAJmW2MolGOqolfPlqMAgYRxk2lAhLxiWYD+PjO1
7BDCdhg7e1166KqK++0nonxqoRms6732zKPTJUEBodA68LsOCe7HpalKnkEuO2CbkPv/iyP6P9pj
IkfOhL213BiVPoUGxr992SyhSLYkuYqR1e7WVahell8hPd2nMncwIID0fQBEkCgDtoXmifGD5TpG
T9qTL4OkN9QPU9h7ESkVvoW7F5W3+7JyTwnp1pKXp/2FZCouj10GyK/HfLsOekIGjiewN9fZ8Tt4
czdYx9wZDpezp0GWLuKCZDe4RvqLezecY3ykZ4nlT5g8LOopPiUq8svAIAHwNpfUGDV3PGRKyVQr
ETkVqhuEI1fQkcjGOPa6K3oFZ3SE/LF+OBXhZr9WxW7MOhFN3hA4+rf+eL3yiQ/wqNIeNSjjh8UE
6lWUJE4WR9EVu5EfHS7ieSOjm1bukKuk73l9trJWbxhXZtkkCYxr7WBI1nL+gPIJMfyCxtYikAJS
CE/bVhDINwYFsjfNBrZFc6H0xAnFLRtjERdx+33v+3dKO3ySK+H1vfAeOkg1tFqZxLr7xuCLNZIT
6ZiUsLlgAx2OvFiBQEIDOyXCPTS5O+/W5WWC57mMCvYkRdsOsft4r555JrVyC5ncJV5vZqjrIIbI
c4Cga1cWxVDOEsXMs3BXH/2u4ZqmTplCIHmjH986VOYy4bbb4vFZc9jfgXKMfB7FK1EhtV4qHzf9
Mfgcbj8vJMM0rNTL0EDKhkM+qWF9MOGTfJvP3xUJn47EMBmC+kaKThBXOT+LhafdNcYhTdp+EnYc
8u934UyWB0bUFZLX4vahTrkdk11lcnrTI7x3r7z6tB+Z0C0g9ROSR/C78o97aGOcLnuT8kObyCn2
peMO+KreyBERLT7SLX5ndxmJ+D8aVQmKi8JVEA7z4NDtBhtCsqaJhlqjfQdh7Urg+tychfkkO2bE
xEjfs37cQdoIiioiUWbe4ImLJwtbhJUl9GY9d6QHmF+No/k2rszWFHfB+VOCKf3NLoByysTQRvMF
6D6WEuPoPcrZs2GVsIrItrrtiVMHGiQUJCjmBtlKFgzxAs4GwtkBc8NUHy/yV/btb6juINu5IsA7
7u/OgGOpL+vGIptfGg7wdfc2fM7MXG/tyM/iOzFf/y7+GWwhU4WF849TnOisToXEp0tuvSvvJnIy
YVJX7Yhi1lEn3u5JV017UTIwI8J4K6l6lGjPZfH1h+alF3Mj+ieAH/NWrK1CvBrHn8gMbEMJVHuO
ImpppSuFOAWJydPk1YBOH4LPX6jiLA0aBQOyXNPrD0qAYyk+4z+HqAGkR+VMamluRVc1bF380AHT
l2ULhv8DaimulbgsWYA5BMUS3sDxxydqg9RhoWfRlHzE8I++ldWrTD0BxnMb5OMqhMrSXfJ1/zcq
0X8qmoOE7Ps8dfoTu+ZhR2a88e8VD6rfVBztPmRIHJWP6P27wprKxrC6HafvhOn+vb/gMxoWC7Dt
rA83fPhvklVHhQNO9vI31acpsAXkGMqQBm4RIDgHnSe6B4ZItWXj+Qy1n2oslLWKdc63vwc+NBsu
20y1V/nE8B2rrAk7BqlfLJZUl4rPQOnMnRPGe0fDEKVbzk42o3McX/A8WauhxyROzx/f7VJVsSd8
YVbUnZDnaMsHjUB27Ee/fvY99Re6f2ltGvp1+Ul+7k+FTC/aMD7zohxKNs6reTJx00WkuKvkHzq0
ySJRSH/CIl1IeisFJhP6aHH1FefHEIi3GchGprDyOmhw+hrhcP9bAddFcfEnTOCqS2SgLE9Ojoej
HMNWea6/PNZVlvZtVI5ORsY5h8LzTyJmYsZpVzVklKXGxjsPxzac9Y+ZaYTu7VQzJedwSht2WFfN
ZnPR0SHyOTUPTCZbNA9nyaLZD4hg1iCHoj9TxztcspvwTVRmOT+Gar8MU1OgBlvs0Z4NZtigRDXR
CSiKmCWtz1WASjI70m8GKSr6poOI2Yku+6VD2dcdU1giX8tAWshPP6Mzq1yHK3Hw3czd2V/KW9HP
azNt4QA3JfOpb78KKCQzumh3MABuI7LqdbaKJPF4sgHVNtozEc456HjEqnQ8gelJH2Jqg+qbyhaz
2/L5VMgpKJH/Xqp1/7t5vliNKGLr172nMRLuC+QjCXl/6XkfJ3GrxRtKgHeQEFldnP7DErACUtQt
6bor8LysXw1gEuWkJR3qxXNx/bdcFuKL0tEZ4orISRbPv4fa3ByyT+4rNj/8KSgn28lVXsjn4+NV
27anpsWzrUiiN/+A6bWQqhBolND0/o4/gTd5r7zlTebTP/u6qvAfjn/+8Yu207PE6GtfzQ5ONTXL
Q2tyrryHR1bHXGuwDZmlxvPJOIWBF3YdurbWcRE9YZHrd27IWSTW2Lv/sOnDd7SX6aKy1VYsmj5e
DStMu0q6Wlw1I9+P7iPnpyx+DAaam7/zj8PuUAXLvGbb31Mmv629y5nPjSHJKP63/zD1GFDHjhM1
vMNEsH2sxGfHVubr+mXCDHeJ8b62bFbJzpO/yuTSJwO/5DM/yFmPSvobQQlJLPk9rdxQcGs3JeSi
aCCdudnFsYETnYrMcsT2DSvIx/5jOVO0h9KHniYRRFPBxjID7juMQTO/6/77L/mp6841oVJZG6hr
EDpZ9449h/aD37EZROE+2XVRZJ2Ro38ZsPueZ7/6yE0oMo9t9/PqK1IMLcU/rDE7yQwWPHpy/6bv
rruZVnR2/qVCYpP/ExZdKn8XEe7XwhZ7NVjiNgIJDf0jiSy4mp1m09/pMFwdGeeQs4HN6Xsgdgst
kGytcRlHi1IIu9wivncAw3yydzdSUpE6XgJl+tVDX5q6XzRm8nRr9MFvOQv4gO9qfDVO8QbVtatJ
sH8evAjaqWTXmbQXdhpNArjGVg2cBnAPkcAiye+mXaSDxKud4AkgTSFaP0WlcbXOJ9mwDe2Iollr
g7GtOMYHdxSGkzfdfpOpx9hlGYJ1g/cTmLtGTVgn+StFalR/hc/HCJkv2rvUtdI18XRGL+WlQdqy
i5nEQ8ytHhlkJ+nJapYeKh/efDMXP7vypfn+e7l9RK0+8OVzg12klGNLyFeElR67tnEGV1kQaicy
P7OKW7foSipvtEKGhWCbyX2ybthuU+EG4iiGA11/Yb7LAzFWeU1VXMytOwdU+buuX/u35hVZ+MQt
KPaDRDR8zXAYm8KFV1ZMJVAgX/03Nx2/ehTbMdtWp7gpIg1WVQZwxpZiueJ4FvCknzspYMyve+3j
EfyGfLNNZzgQ28PflMxbOpryBJwzie5KEwwaptxhpqFm+xTPmPeMBioKLCreJ1BdOyC/Y1FgRprS
zQFNVNRXYKCI1Di7j39RGbOsMK0w66ULyH1sa0tCQD/jplZ1N2v+gB+vmkpOAXnR5ZjWtwyrtEdZ
lhQCG3ou8TAKbyR+ecPbSI9ZtI0kh5fUytTw0UhAWdCVXwOW//G8r00me6lyR+sdxlxsJ9G91oLh
NZoD9cSjn3VCOjpOY3Ur8DmnhfxMGSEzIiqlsUezddayTcdzurf+ukRrKqbp0x1bWsxWI8+nSgHA
HSZ1D6S3B5AOXU+X8mcrK4Yg609+FLlS6IAUKpOX8BfpIA7rfDJbULhkh9vf1ZM0Ta/gSNYigY+B
yAiQKAzwlwg7mnxk+MYqF22GbRbP53Bi9VOldDXK73POt7qz8mrdVwz0jPamQRfAssNDXXBqCs4M
+esPjpQDySbR74CZYr+3j9vMzEFtyksLswA9ID27mDmaFUC29D0PZinOe2edDR7tPdVtyUKabbk6
KdON/Wa+r0OHsXvkxuG36Vo/G+oSoXLJdvLNhXOJygICQGYl2uQgB6W3TE7lhnrVxMWv2k24E495
x5ir99V0elg8ncQH60JxEKtBFrcg7dOFoocnm+Za57GkG2sPZCe6PS8w8Gv1p5CL4Ou+B73dePG3
Gr25nb3GAiLC/Lry6kX/PBOTJQzdwuYr2tz2pOBYpEDId2f6rfJNz47Madg4XYIqd/lL52QOAmY6
s2+4lKcZ0EZBGunxyMCdFUdmllZnLArvY5Eav/7+iIwTSVThx+gRNEt47+9wIeQkv78CNW1hIJz5
x89p6+aQOx7l/+f6OhI9TqYm9LWb+4hPBPUqFxmo28+L8rGuH9RJ2NPan8x8axm1YDk09WYOnvvW
3HZHelPaX6qxSIs315Xp7FsHKveSHLJ9X1a2H97hellyjJ8Z7gcn6jC7udWgmkROwsMJc0+0i3Em
8gD2YuC/86IzC/yVuqnD7j7qBpnOE1DxyVq5zWB8IJqqlUdEgg6ZutQjTfpaxemqkeyTlOVQxNzG
ybYqP9TSnnGGNCpi9NZ41FOn6v1UVMH73F0IRLRfSK1W49PsHlgaLkqZjspwHyRmSsPJQj3SpIp/
up8sEFJ5tCXHAqfcV8Vh+1QU0vn8r2b/TXz4NNL5a3m66hlaPHAOdx3T3lQBVPTsxNNozoFrbysq
i5x2pAWfZ8PQ9vpaN+lmaSY8U1+ccdCUFF9QimdHp6WxwlY93pmbFPmsmRfSNi/AlXcLcwIpV/Ko
71gGv7vBl5Ppv6pln3Rovu5Sa2Vqj+6Vc8t1NH6neB8Hw91wsH2te0vWhwwWNn/GmHi4v++O6+ZU
3Va04n3fhArGQ2VysVcnB7WI+1n/hndO8xyUzo/C3F/YM302SJyW4lwhw8zP0/Rw30Q1Tud1e/2Q
LkHOAOW6rOu5c+n+GHiH4uuFaMdRwWT8cnjsYKf6hv6oMV4SUq2ld/S1vt4VjIx0Y3nsoa+a62fQ
n2+91baFhwZFN7smkfQHiMEhodCsLtK9/08GPWNOpNH62boMIhyo/j3haPucYCgwuP4Qra/XXc89
xMPSdCYG8+v07+LqCQHESnCVVdY2zQQVn3YmUVdRvrwu8Bc0M3/u8/c+l8+PwWNDf7MfPt8V8rvy
YzVhoBVpL5p7gEZ/+Tv9VnROe7mcLc6omTUR7O+dDz4Y8qRYX6ebq/soPXyJVci29tlOrkkBiVSF
epS95w8ukInzUWmH+sUGRvA03IFOV3RnVsxU4f4u5U4FuOq679R+h07w7dLVtmar93B1mrQ/2Ui8
g9gpPFmYTT/ad7zdZgu2FfA2xMNFMKBSyq+rO9TJX/AoyRglzPNan1LeHJccXWo3HgffpnEwD9Kf
W/eZUJ3f11hU+onVrvK6NjMGFhBO+WiL5nRmdXrr11svWbo8ioRrt+DBLYVnlutOv6fREs7AGQd+
WWYokTMtSecFXb1BH3xzs+E0ihlVvgv+73jjz1ekbt0f+mLWXhCxRfO5JxStbXYF59WxpcE3d+c9
LPGmmfym8UCmhHjTBO8fNeb3/l20moXDx7+eWVgMoXgh/u//lsF7qJxECi8kWrpUU69jfRmW0quX
ngA4ut7ixrlFnsKzz8Wn2Fuy85Jy3k2ihFFZQ6/JqvR+kZZCHlMGtxU2ENU2J4wNwnLaVmib72Ty
eY3KCeqUdguHgb4mwh1hZ4FN3ge0CJerk00sXOoDi22F3dcFRW86CgjApi7fAZ3rxF+lda7y/Nl/
PnqvvuPA+LN0HB3/pBOcGOlMLh+gdgS24bMrqCN1qimj0vnHn6fk6j7fjWWQAbF+ztWtxpzFXvs0
A+6poA+x+jLbgfvFe6lX+cBTnsnDT3b47kKUFXnxW4HezUO8LIv+4UGbjKebEDNbSKgsSqexQfWC
X6mGCwJP4ac5tPYgh8ly7ufVhmNp28PRhC4oDimHirYb7OZ+6p6W8Fpfas/aGM1fep9DdT+5jxZd
QevVs9/9W7CWzYPDcv1xMSFtW/DQYI+ZPbpeVO0Vy8Ol0KONymKDJX4gqty/ICdC+mQ19S7dR/o7
1QzicH94rpy6e6tZpG5QIhpw2XZv9mrIZA1jPA5Ot0Jk8NCHMRCBTGXyU9j2Rk0S5LNqHM4SyX8+
kqr8ibcGytCaxmfRVDV7q6R+r6vWblfYzA+bZrxoIlPhdvsPilPeclLIFl774u3b1Ikfkt9Kx6rr
7E4zeeQcF8OUsUCIQyw/KybeYwRmLJGUAJ+bj3NnvruNAHqiFsxk32Vz5TfpbLoccy1CZ7E3T2Ut
TIIVoAZo3YWfJZwxsEOVlQSXxT+VdM6RH13XzjghZvHQM1dZSGXHlG/eTtDYIkJcOtiEUJxKyEzd
v6ACTidkOiOVbU+I/TuG/1ud8gp5M/iqTs1dtEuOlUh/uak4THdUxL13tnBWzItyMqF/RYuBA5Ft
7b4XWCD9RDzvoVzWPYcJBJgBxD7Sh9lvn1B31SWdekLy93YG4AMMs/+Q5uFWCtHa9+plx/qZLZlJ
6756X/gAA2Y4f7yRHfOLo/BFh4DXr5Ntkw37cupmYvlqwP3O7wTZNgQ4L+7t21ii+Ss2XBqhKtXT
deXm5lA9ZpuLQSAOHOtJrngnv0Y2Pdk+pb0WzrnSZuAjsX2xLnBT1gUfFGwCjJEisgu9B4qaW3GO
Z51EztJ1bGhxGKIe69BqxVAuoTAqrKmkdDdSQoOE+72prF+Vq7knJu7t8ZdefsnyPG/bOA7bYRJ6
VofC5+ZW7SE0GWZnLnbAeQalOoovtGJe6KkYTKcCMmBzGgYZHb37QlPXgfFlwquKfNzLkiKXAb9D
r/7eR6oha2VRT2JoaHqRj2Oxxhv1SrcIFoqXoAaRZ72XikB448Ryrzyj9sJQ1mIs/pnbjo6/rHUs
JKALmvuKleJrmFt2Nw88gjsWXu0YayxouQmzcUW3vfSL6yOHlcvgdO/CAxHa5NHm1sojMNVvbpEt
poT2xdA7zA+u+ChmcFYlmQbvFLnxbkFMUqS2VOX5qIrXjB0Ed2UZyP5Yd6v3fF26XRuXBEHSc75Q
HrtUQmjf9pcoerqreuW47cFMAInu1oEFxpZVXJbDo7x+lvQsS9Pe6IcVJNtZjY3pl/liw/As33LB
vUUSjRVv9gnrHeoCMXOfm4pDGIbL02UpMlhYrb8ULYipNcPXOyB5TMeXeWrPLzXQZrDb8OLWdfFJ
hNNnBd8if/xxr+1/4n05vQxGgHbPzU82Uz9cC5nc5zSLqNxPN5LVeLKZynZX5Co/x4iQlP3wFDfF
rrliJLg5w7tqHzWxUpDRzOZY93s6xKLrMTVepnBp6OXdJNCtXbS4nQjifapENl+J7+m0k9W4J4Px
S8iPs/c2eMkJ3IwaVtWD8SgExUThwVDgVEfJwaNh4oFgie97LG0fH9y379gXz8J+OsqsMvZu0eH0
iBQsfokjzI5Wwd0nti8DZlP4qa/68Vh+RMQXlR04EazXfS19i+cj9A/R/vsetgG9gTGi0NIjYyVX
QHm9bZCfVlU9p1hdkargBJcp/nGd+TnzbbWJfx3PXnsQ/itWjcC45S+LVDvGbNEe96eeelMX7qrM
rqvHCBA1qAVWAxAG66CnFHWXMumQg+pq0NE+/7xlWDkWGs9h6l2grBgjdrrSVbzGuwqZXYUdHxiK
hIH5672WubcsFWepMfR5M1qvfhMP857qJlqMSgQJAdHFhWYojUu/akeDjlMJzqCD1CKzqEaeIaTZ
QWRcfFqWY6yBjEnU4KG4/SdrAaqEEuEephgnl0UkpMJgqi/hbzojYw5SGoYLORZWuUB9vD/bi6Ax
ootarKsLf7Jk1WnSyx+JDuePdzLwN5ht3+kY8vGmISN6Atafy/LZDQ4H+BG5YrYdmzOmXyruHSq5
56eXSkfhJHv+ugyWw+iEIYuJXfLeSNQDYYZBHAjrDV1M9+Ej01+0A1Rd/yZBAVMIV7ZWeVU+tmy7
9CSRzU/OzU3jMu3vq/Dj62yVLiy4XY6589IYnkof+6/MJzNqqM0OnEWwVcFNDN3YCKHcFgOZQWfD
xLZ3/1TV/tN7eSRyDe7NZ63MEuo+0FqOjFqxW41lVP4s8c1K+cKJ9WP7pbB06XdZLmR7mZ9FjmXr
8SvRfLX2PDy3naMrseKLYVM3LhOg41n56T+7qU9r/8zbMtpKXGqbyEAjT1P2/CTTzlTVBTLglviC
PN5XE9auttY/+B89AAVB6vOlYU7kzRlWTU11Mm5/NLXUXFcNYGJ5Mu3HuqgSHA4Hl156Tf9cYJBc
p1g9nI0w8+9d/oM7YjRjSELdao1IFSBzck6fwkUY0JaiRhuBOmV2+48gQyp0/zL/rS85VZeW88M3
wraWgs1SNlVJXoxxMoGsfgkBiYl5UubBraWC6V07Z9fvqbJElG+tP7GaN9+LkagdlBptFbf02oW3
bCTVYjC8siPyiYjSpnjtxooPkH48nyqfvpN1gepiZV71bdMDFw64qszp+Baz/U+sZsIWDdSc7NAQ
tGWYufv2RHOdaU808cAm3PTBZrvvJBYcFX/tWn5MrRd1Oq8I80LYjkVybBIRBolf452rS3wZwKE3
3++ybnldszLOTVLZR8mef5fvvNM718/zZwscvv/h2wcAcJI86nRcvcez9Gkh56p0JgHXildUpvfP
PXPxJb9jcCQpfGv3aPE0Nu2M5l/k29SfVsIt/JL8FHrM9boPW3eUGxi8TntaA2V7gGwLoOTVu8Q5
lDNnjht9sgTeSbaivWUNhFwx/UQ0lRvDLQLiwMqaVmRyegU/xsRHip68cUhWlGxulsPYwTAXwInS
rnGKfAYwOZAwZZLZf6RIsMF0adc48f3i0l6wTPghvKSN2vMv4DiwA5UU+zNwosPEshEGm28hgH0U
3GVFhcwHKBd8tlLzQ/Vh8e9rp2TFJCpMd30QDDKIlIJk0aGDKEtLA8CdO1YEhpKLq66ZnWRqQfaE
3ZGZayRdU5GPJ6/qELFeTGvUBvunSVgFqMnE42GsxYfG8Q7PuJRyP3YccD3qbRcQ+xSt2yYjH3ji
toxFBVz2IcojsLpbNtxDBhVvCO2j6CA9zq+RQjZbIGiIzUUiGeCbV0MovkwxcFWYHsa68T68ZDfT
uLLPwFDV2YkRcKT9846t3GenZz4+wi3jskmvnmI6txmFtl6MoahjzXNT2zLPUQsGb7llb9p5dJ+9
x4c8Ko4qm1G0sLuWDyO75vBHO1G+f5qbrMHBvWXrVMb07h7baXttwjKCvYvbBux2qU9/wXpIMG1A
Xzdlmal2p8NdfW2CkZYN8yybG74HVui5qVvVUngUJIcuUTBbGwTjXHBt5Kh+vS9KVMKyrgIABnkM
dMcKicVhtPw81ty68cr6g58bfUyscPh8PHgaQ3UjoUN69e9fl8Zp5hU6IwiJgF94Mr2n+BcDQ/mQ
Dcns7FdbmFiZL+8w5HKRVT1LEEsWwdk/rejRCBB1BXlMbt94WYtxwe148j6RITkXmxeA3Sm/+0v3
NtWlpKBFw8s/S7/ahaXJX8MVI8DIU3FsGhT5OuKg0HHBVyGLnpVGeLdmaLZvIIyTEXrp/Vz3j4Ij
UIBv48BdBzdqGf3vQTeqjbL+NfKOZPWZod/QX6E6DuajPs5C5PukmWsxRcTWCR43rkQ/g9snruKp
wajK+sQyn6eHAAXui65fRtCOdMq+CjdPH+UzEPsCWmD6u5nhhiMTOaRP1Ww/1V1XnMC5muZh2r5g
FFidDkX3GLR8lrYUL+NpG6HdEp3r7lhi7PIj9H74xirEA6K6MAjSE7VjXQy01XkcCKi8wJZfapm2
XyLbhyQtiuoUW3ZdefrM7QyFMIuPfW2PqLHUhh/Impw8ETVuVZwjmJChFGlgaoLEttfB5nhqrLvi
2mxdlnhaV5U36EsWZZJmKjcKtbWulkYzOPUVTo3RraEkAB1zcugieJWdUCXdVeRe0q3Mb42RX8VX
kznv8LIkKSyW9WMFIFAHsyRnxml2N8qdMRpHPeyNwxiddpQrHpKE5BgvIbhgkHtWKEoeZJoiFpXr
2eCnBWmOfK1An6P1ogxkrz3hwK3noaBxGoFMt0PJiHWF8FMY4+XzVd7Nb90/X9xT1SsMyZpajwFs
4/Ujbj4scaSe3s0I9BSKE3YXU7JQ8K5pwC0f+yXJG/P2OHTdN6iFT8E27KElIxeVIzjdxvxmc4+x
ybwfH9Yv8h2bjQau2PMXtzFZVRHfglRx36KKwKTqKcHzzP9qmb90Y9vKhBYgMkgN4OL1JRkkKiUP
LwoFNkYsZ1+oiaku9z9fy/tDSIAvq+Yoplf95zz3KT6DyX3t3aH3RoBaSSCu3rnMGRN7R8CpvAqq
eJybbd+Lz235xJRiW2ZsUKGkSPYlXx9LMc3mZJirOeeRivnE7HKcEgquEmJcxTf3MQs+/8j7NoVr
+bWqOR+dO26eyrswBKaZU52+kIlKQmd2zlO1hfnQtcKhw2yO8wJehU7DuaZo6dmszhQnB0FDxFXa
Neu0vDfWs0NDdbSMhzk7y917poL3J/Pbf1KamR/AykiQRrbXyCNhlwhtuFRXt/ZQ13zOkl9VU2Jd
ZI6TzwsHVC0x5uKWl8znihtc52kMb7IIik6ShsUK2kKgAEGC2cPi2nB+jBbF99ciUXt/oWYhraty
+iN8clsMXRJFVizYbDOzJzI1TdbwNb62jsOwyPKvC/+wBszB6YDddRr7ofd7yzbHPwuowjo4Y47+
uVRen/V/r1WvgfuqeHRYXV/12PsTtzLHsuFYc6U+v3QXi8G1hYCzZRf8e8fyLr9A5t6L6/5ja2dR
ap5KUYNKd7POhuJcpYj+TZdsvEV3jsKeHPjFlz3TvwVzqGTFz/bn160NolgzZdMzhSh2abSZ7hzu
gR7i8WW6mXl4MdvKNFsOGmyAvgdCUItoXorOnJ3DZe8shcF8X7R318PzFRb+Dkdd5ZTrvUCbO6fE
l/aVkILSlvztWMbLQK5JdR1fo2x7ZNDgizwfH4hkozTV+rUBXb415Bh4fccSwlYdp16UNZcWHMPC
EFE6eywm3hXkT01YpHh5lBkJxsovOCCJzJXKb1s6ZOpkF1FVMUMlwaUcGhlDzvat+m4XHjS2u6HV
rUgRQxkYfPgABpEaEIkUaGQ1nAEXm3t38WoebLvM2YwvUx/uX+HmSK8/0mRwHkPEeDFT55OmRSZb
sOqgHq+Kbz18Rj+nvE/TrT2SaHwYMKBUa4Tqa74BWvalkhh0t/Zh2zP2GILIVoKh9OHPukPZv3s9
goVHF4hyvxWf8oxXc0rexd9wL4+MxHwADtk8Kg7XlMb1NYpPP0CKq3Qpe1CccYyREFYJRlzpBhre
eUKyVVuP7i9q4vcfGr4HokQDSrjDHGG57uDRSFgmxaELK8POwmbB0w4ng2OpqM+l+lLtZJpYHd/x
sfd2zcivccGsSyNABgChjM74pwl1KH49v1Q/bgSPOEvzcCoN/HbTMTePQnxwHUmMYABq6el3jCX8
C1c1UMyfqfORV4fxVrytQraJr5UokvGiDNVBNFxZmayg/K4ojQhQMBuOHQS6VTRbzf0000uXnl/m
jqpZZGqizVNjAe3DjCpk0ua8aqhw3Eca7vAwcm1SsifbmTk+buh9D9y/rpV4MyRywnp70T4E44rR
xwjTYjVIzxSWdfVJtB3DiaugAFezLbXglNRtBWAsnP4UQlkWkXcUQNBO6vOkon1mh0kp5JIhYtDW
NbsgPN/iSnkKnCPz5IsgHVLuo7wGvLUn57lkaG/On6Y3TAdKic617LVM4qgfiudm+O+YptRu9XMo
CWLd16bHzjKCLnCrR0P0s3if2qkU93G+Hoo75xtjNfYh959rMdhZuT4WI3/nrJSM6xWyRK6qJRd5
b9s8R+ononbFA+rPqQTcGC3CPyWg/FuMbqXFyPer8Tt2aXb82hFGe8F1bBN8SZLJzml2mEX71Ood
EYOnQvqVT2+r2UAE8eG98J1TysZbyCmUlBntgdlmVsy6suGrU4iiViADsisaB20756JU2U12OP8w
nWFoaKBxLiojB1lL0C8cp7JsRMoWTWkzZoFJErxPyeFMDe4/iQ7Lqd2f2c27Y7TDQ00H6+HHalD7
fxpds2PeR2H+C5hQLD+7JwBmwZ2qqKM8N6s44b4eyhZprEvkOX52REvE8kIDLiW+Qtt3G9VkymgR
s0cpjLlroJSsJA0X9ZtPhRZ3Ct0ci7sPwFaal8q+EwIjLiY87/z7+pnKVfb8ppRhQfKtB18zadFN
nlxi4+cHckRkkLw0qUziAk8AtdAHsyzrZN10T/cAdufqxkq7bJi11qLxj9QJUnEuR3jhcdQfrKGE
+dhZaL3aWlJIyJ1ffG/PNUrRFgLJHyGM/TCwUh659rSik9+nfxbxSqST6+jTcZXur/JLm/w6/YSY
D2LMowq5eT50Xog3lxje7KV22NRS2Rrecej8TSxxlrm6wnDK669opLQQobypXVOkFn0+OvyDMOaW
/dimmc40pqvCeds5MIVgNlDFLSFpMBysJlIdqT8gf6Mrs5fTtdk6XcrZP0P6XLI5rRxcOURYIopS
fygRi7TY8yqQZb3q59gUjRwHS8edUrT17IRN8aqnFFOmu+d29Ml4UgxGkfkmy55oJURvxCq7eD0y
iNfN2D2HczPyKntuiWx1L7iMCggT7skxEQdPPp0El5KnJg8zGqu89gpzOEV5N0olClE8HtkN08GW
z99beEAxnioess3d5FqDk+B3oGz1KA48dKfpDvPm1Mqy9xLa9hpv9IW7aDX2bDA/Cw/70WBZFXu3
2WBdmBqyvvJr7CtIIusz5xn+U5W4IEzzOBNSWccLhY4OpZC71sMgMRWWq08UpohmEe1dP00F9+ce
BeJVUMx62lm14zne5PPjRuRC49pMTgen9rmZrUx7U6mQhVesx6lxG2q6l+bVgjjWDNCMGFnzAIF0
oHSMnLg+//lmnRXNAt+oCh/19GTdBPQm67e/960S+clk2SoU0sN1RVV4gMQ03106wzB9dWjE2+Ji
m6uQB7mFuHceFLMW+ssCze7b95/tc8xmSlYL8Sf5T1X4s2viPjiTW/oDZ76Br5N+9g0k+TogxP5g
oMIKKJiu5RRtSk2iyAETIEzQS8tcRyJHMMRavxEEeTbVl4sS7HGBlpkqGEG9F3WcIaiKbgmmQy2V
yfAGhgLtp/UphRIVQw8s5PYC5g0YYKkNaSkKyX3jei46HtbX0mwXayVjlRlWyow1T9vML9yzG6bd
SuvCNNte/Hk/1jjPu3V375L0dmhwhUzXoGjsnFQ2HrYrHNSbq7OaMOJCwn6WHqN3OeSVeHplBFtP
CTs58i8OIzFgLhdIkJlc7S6SXPrzwQjUepFJ8WhYfOksb9vivUhJgYphKN4H38rNGaB+nIqIeWQo
Pkc+UiaE3LBTZIN1ribOtfUGM0SqQp7BRVJCbEG6EUf0/F4VPmavvCnunGC38nEMhj1V9l+muYKs
rum/84pIpxFNVBLyhiJ0VqtCKldL0HHsyv7G8c7a8V+M7P3i/z+ow2v3eFFyaqS+jrROWoXnq3y5
9tGpxCj4UihWFDc8QMBytwpswit9fsoHOiZ+V9+RRYkpS7xuP69hxCeumMAPg+vnJ9LqWlbMcyyY
JtL1oyQNCifGIo/nl5+xxq6SklyMpnsp4JB/bTK1BJIGaQBL7UZqnCwkR87o2eXrXMr5tNLra1n8
SXe34/OhHt0345iPo/7R9NRCIp3j0oUsUb83It/SejuHbrohExJ69zHtcNpO5V/z1LOPk1lcFg1K
ij/X8U+aFxDn714O8FK/uvxh06d6LDu5yTaePmu3eG35qGwZYp06t21tA+y+tJJIc0X5lP1Nunze
DF/PbPH2LiWSf2d75pn8fRuIx9lm1tPO7rfLLZ4pXpnxgt/M+JY3zXzgknkIy9IbDfRwwMMDak1L
68TfZTpm+BXJUH4eRlm2J575DSN4HhGauaos2jLHDiMC7qOEP9DWuboYmce82IeZs0d+LvGvcKXg
WF6hS3zqTGmS5q9wWhVJSHE6lxexj92LiRzbzlF6F0KGyIMe0d5u2cksADV94pwc2QWamQD0af7R
Pw4um9Kj5aHsU75zT9Gj4kHAeIglXKxqBs3vR2DcoaxtVUODS2P/yRMsOVFSvJOl/Y9qFsrDqEUb
bRu948VnriNEaJoscwq8ZmqrRQsMDcDfu+jvFaSUjBQzbMygcHfJqIiWfgu1oQCcqNVdSKSr0O+L
iyDLFx56VBBRF5eGCFAan68mLMXtssIvlM71wVTmsalLEhJ+qdDNAe5XzX+cLc31MlKP7xtc2c6Z
oXR37bftC6HelcCahx2TskoqU8HZwQtdhttqOlwzjju7HKvWdSLWJKe6hvJq+Wv0nkw2iNR8W3qO
27/YrlRynnxzbqtc46MbZpHSaBX0QPBCMspEtgJ4zE7bLnrIQyDSGtx4P6nPsnPIESGXSWZofcnb
MxHULos2NJ0HUaZK/io1efEswAQXfbyc2yhnRNTex4uze7GDbdFwFxbcxJNnsYPpGv0zMUCFawI+
UqfitBVqq/nHvSsRXUThlXdh3N9yOwtjmdUfVZBvqobgmcr/kbU723OBbnv/inViuXxj32xwaHJ8
5dfNh9DYgA9HODjAea7JOaMD57ZijWSn8yxejo3cT/BRJmU61dTqkNhFURfPluM8mG8LiDKBGxZF
MyTHDmyDIjir8YDU6qgbFDkJAvxpKfCGoJWwXpjPxwEcmH+t63uWAxIr80ZixdG96D1GgVl1O+30
3Vl2PYzOq5Tr2AeHUUfA6z4PIGdBzuERIDlKV0ZirkmteBr+cK6buSyq0PvS15KlCLFk6c/B7y9S
wYbe7NUwHP2PpTNbUlTLwvATEcEgILeMMolzkt4QmVoiKooKiD59fztPR9eprsrMUmTYe61//UME
bE6Ze8lHW5NdBIYQ8aSdRykfVz/idzZndm7mHLz9r7KqxJXyng7OQ0eO+pERq72iZtL8cCjj475c
ZJdV73LLMkf683TtrfSJfy/7fwCV8TTh/I+2NAMp71d7zB4u7pDHRHLhy+7EhKcdnZstN45+9nt3
Q1nijecbYx6L82Lace/GRvDUfWwn4nIaD7k4SPFTHIwrPgJlL2vlBWW12N/3xbr4J9F4vSk68Op9
21kTZkxuivlG/NM2p53ayxza3eNj8468FX8QTCuQcICtwQcjiTbkTkGT5PmlyKF6AKXt6RjMzFze
bHEI1M3i/zgejvAS8meO9pKMGsdEtsTHTPlUAZs10yx7P95WqBtsusR3+qpCplrYtjo9QbixXK3E
fJcdfNq8yOhGBx0OV7/ZPXKNaoBDYqHM+uckr6YMQPnMR1oW3EfIeExMmjZuXUtj3sPpx9A7S1mK
yJHD5ymTHb5gYCNrr8AI+T7/x69xBDjIjYPhUU6pyZmAVM7xAVVRYmGLmGy6A+uQWrsr8HEmlQcy
173HjhXizEfD2zgXJej1M6X8y18RyXPY3cBx5PYXTwFQEQ00ZiaAQuJ5+Pv1/z8IcBu4FPEMtRBN
gT3wQTFYMuYtjuJjAejiCNTzNMGdp8ACfMBRn8rvGvLA/5Y2IwJshzG6ZwDm7E8J7In/rgjX7wYF
Y85xQk3ZQZvW0E2WgVlEcb2hzv0294fmnzo5rCWXOABwJTd62WseCornf59vzv4Owgcotssrck2L
OpAjI4ipJmIgF/8VMYQpPN3dx8e19X1eeqhJvR8mXQGQEynFfCbOI3cmw5QtkO3h/x/aDGOGwpyT
sXPAmwdGLylsNvfKwxc2Vk2eb8hKAmnm/hef7Bg+cs7rxxdDb5tSyZnAwcKOqSUOBdAXMINGHf4W
jkgHC8MzU4SpzUfbPTsQz8DirjqHNWDRTAthK0G1R9DMFCWlY1+coEpyunsGU9yZ72gzB7jdAWkD
u3DidU4AgktGH60PuKD71Q8P4StitWTayySRnbELgZnhSVMeCDERS4i2U19upkbZUGIU5lCRfnwk
GRumZuLyXELxkIkPxp+IH8p5dP57/PjmKPj7JoUpzxbPGM8PX603G7YHFkO2FFbDX84X3RGxpXgN
c0+ShAsPNLjbq6ddxSuyKSiAt2Y8QBuAD4e2LgazZ6Wlk/4RY94qSP4lu/G3NoEbmh7ZXOAkwCOx
WZvH9mDrhBvz+2Rb8kI3npmbM4YwEVIFYRvHsz0bRdkTKuyMJG7PvznZPX0F0sjpV2gFzmjCwKa+
smKWXUAVbMXFNQntnQGDlVsUPLEMKCSHhKUoEOnEZG5qUF0Le1VCd3dRoFFvs1Y1uiceVc0/fpOU
2qFP44snZG3UN1RWfIe87Y2yIyOT1i8bRb9sFdUik7IMG3+2sc7helEcsPKzfjIEZ+wLkBh8Lt81
0/UR7y1WzRPuLq0PC4M7UVyjksszEanFLGUMRDvYA3xVLGF7OdqzFvEVvnB5iiqCy2ctWZqaz/S/
C8v92/rEaAIziVV1L1ZobiKFO1Mcxd/Fj5mEESHOX8QLARSDR3RE3YkuxpBXEMuZg9vXnHVXd1+O
XidG787hsBghNCIzG8HH2rEvvCICBKHpcoxiCa437NkM28tjiu0IfQDvry9zRu0dYws+FJmDz24N
SaP8/0c3/vY+Bobwy+GkPCOgMe7hnGNl72EvE7ccalYy1wk1hmXnVExRzx4hxo/WnuGrvRrsAAm4
U7hBHZBralvskNxND24uyyntGUUB/13jWxA0heuXNtnGcvrga+pPTYxdTxHzqP1f6evJTfalTz/B
94xRV1rN6ydRv5TNlEOUQFQiJHUWuPEWoiRhQQfhON+8MwyS0XF+RxvB2yOcycjQZtK6bZgdxJh7
k6HDE9O7RFqQXg1hg+VTQt0TZt0Gt4vNCKt6ymvA+QOcv5V4bT1HNmu8PYJJNyj7YiuLCSIlgnIL
8MTC/xL0UI22LeSHlfzCvWz1MZdt0BD0B/X5CzEgCxR9clJsiJcW5+0MRezMR7Ff6zYzfbK3PN4X
dvKwqzdV5fDGPnQMsXX9fTxs81aDK571DPwoozD0R5/tvVuggq+mecvSAAXJdGRMpdZvZwLNKaPv
YJMQs6+XPcLigjrJngysVKDziwHtjpL1rgiAdTUc7l0KC0SJ0PXBwTZNG0BUBr5BzX1EXkFH/K+U
UHM56AJlMo3xpvAkMmdoXKBhHKhzQWDrKfeMEKW3ZCujCf+V0METR/CPFOIFh06LVw0Cllgd97p4
5K+r00ygMqYLHkWx9/QKVlla1TeBIznP3iVh68AsHDOkUMouMxWtswvmVvFMoYUsrS96WZz059rK
XD0Yd1JhUnAig0XpV5MdFegZ1XgLLYuI7EA5+hJEyPWrQaYDuEX0OHHgzuOXTsK9O+1S9xH96t72
iH1UdvUvcIDXqoWQ0ylwBUkxs5lUUWlX0TO9w93CYEEjLHOCdSp6qPBKr0Qo69S4HkjqVYGWeRpz
VLUbUAUBrP75LVNJeSJOgM2dM92zswANhdCW4IVzwE0XkPiq3mKcJD1u9L6NaGBAKDKgWnR2kNrh
0BAb5VGYb2jo2RRYPWKdpYNdhJMm1hMhT4L/g8UuPIm/4js51L+MVTVEn9HZiGOQzgtUDlobeUZ3
8lQCUBLTzuNPvhF/gYHyMU72m8ZWAB74+agMe+LXwG1JyjGixEd4mbWrcqI6sJouOMtA2dgM7uCa
hQ3xr54iMmIrJIX24Kd4bdJzJGeTiInxWxRnwCRsaYLJAp/Afn+c7udVOabPAt/vb90OUBC/fNA7
rDmVoweDaHAxJUcxpPurtOYhZ7GmVCKEKh/8IYdhRKA3dT3oRH0OL/RSRDLTIH/s7Ore5qblg2Qc
6cOc179TduX6Hp2epAmo0rFq5PWiTySoIo/WA2IC42MnKeaAjhjwE9bcrJ4/5wXrkntbHEsCFMAy
x4c3gpgjtPD1fUxMNwbi2JA+BBRTKAFPqSZFoLlvHpY+seA8eUcnpfNlkMFO2k8qXCBIv76nI/bc
ypMRmPmgufYZFlimFXwMdzVc7eJMxqn4Ny3+Km6H5ymAK5jTrFqQI7HhQX+p31Q+lJz+tgjoU8rL
ZGtEF0Ay/JHssRpR+bZtDs4G/Q6Igf1K4iYaadcJQhYeKE4lFmbnc9QxPOGu9Bm3k8bM88dUBbze
cEmxvR3IKWQo/1SA4TlRrm5TsF8SBMe0q6KLLz4hyF70QrVYO76UEXagBvXHUTohzgNlRUepEpod
scUrIgJbpx5gvXuPAfkObO97eKsQdkTxxrYtLWnWY2G7Rk/2cOHYHdj0xmvKNlSfY6YsPV4yFUfS
Y5a3U3ZgI8b8RQEaYjX3lmbXUKDPcwpgVDJzlo1RMIyD7vB28mJrtAskzgXDduIVplKeyQcRvnyo
1UAzJwPI8axPAPEYUpynRqAe7iJUisJB0AO1LIZDN94KiakPXwhIlVBP/oDBEvnZdKx4LAUXUB0T
JLeH/YhRnezcfjE3RIk9WjCE9TC6R858dClbFL9ctI95CicoH8/Jrj5NrAkEDBx8BU+anQEBIh6I
ezJ6Zvg0ijGbFPc7lRXOCC7JeH6m0DZ3oD05KmahsEXgrBDJe1/xURTdU9qIuAjWoRUuaJGObdWE
m+iyBxXwod7JzmvB7MTJ+EgeI4aPXaIwq92tlbPvyptcdD1Fg0thQse25WlXQNE9ZkfFkFnL9O7l
EAK721TRqJrNvBtIxQxFGffxq8UIHvl50nAg5u4yG1+WTyCdP4d9f+T1mTGyoaHdsJ6E0zVp4Dez
osygTa/kMQfLU8wSXIJoxUr9h8gCI+oLwkrYbFOMGkZhy0Se3f88t34VO+tnRfScqs770CTlD93h
gy6BbYFta2LE7dN+rI2pII5q9uaYkLnSCsMKg+mXaFLqQyf2ECi05UHdErLMgGrBI0DzuSRz3tvw
HWqoM17KvZ2+yM/A1OGNgwoR5zyCELfxE2afO0HFYLKV30fz7X36wfxBFKAU8GfWbIYWFK5Qx2j6
nL5Mns5qdGVPmnywefp4pLY5d8zUXOMAxuOTgAi5JwM8mn++YLMw2/aKEFCwdiTLLeAF8iEhOnI9
vHOw6Nmn7vYiHCb9F78pkxF8PWZeV4ekj7jFsGtCvbru1uW8RxYyRMX3aAiKWZWK5ccsnP69AJy+
r6voDf8JCJuMccxzEFrI9gqubdhtCzinRlC/XZ0lT3Pvi3IUnb4tlhiKRFLA+fyV1/Hk+Q2ROYmE
6e0HWjfntXnSPuiQjA1cc0WlPaWUKqQvBmQNMMB1hct+sH0309PH/8CBhb2EDhmtyY8GsYSvANFa
QaVFrLAAjETaqdGbO/5Rb28P9pb/XrCGvMrOiRpNLXPWcCFLc/UdkS94lYS8MczJ++vHMic9tSbM
m9qImaV+ci4ifRuTCTLhWUuVLrCswgb2JhoenmQTsn8xdngiXfwhfYe1hoE8/MD76pdtjUFcybLx
DSGDsQUxMa+lnvVjmmb2arb47kATnqddqxKl+j4uLMmnmGROpSlwsJHclwten83WZJQudY5JnJfC
PCVX746m2ukcdSSkUS3ifppfZs19dceNosG64Ex8D4lLys58RqB5RM6piPalEpZIVG+o5+ar+VbL
QCqvK3aLOLwk1917wXC78B70+VC4J6cSk4Xz9ILmgHsQ1Z3A39gNrJDi7ZOrkKeoh+ljWJSRyjor
7mB5MhCP5rCCwRug6E0kFM4saGknmhA4ytT+x3DDIFegjUeUwBffwmxVjfAATxj2lL7qaEWAnUMT
IE80RJGHwrcI+Bp5SpwUTlBwoneXJ++4/UbazZxlC+01bd0ObKX0cSPMS+GQWh1t97wEMpkAFbgl
QMHCirWYwfEZlXuHpRYk53Jx3SOYdh7Ub/FAiDRs9loWBOcHaWagsSMiKjEcW96CkeFU9vArTQuA
J5gxMBNiqvFSmTw32tG9T62chQPG0OGGTVZh8wygzq9xYHPy50bPqehAhahamBzcNwydaQvQycmE
MkpLaF0jkc1lBFwvVIkZFKvSA1tn3qRGug3jdNJdMU+vNyIJBC4YfIF3JFG26tDq0ICAUb1c4zod
1H/MAL3zTaxNaLjZCD8WXu7ErRCyw6K/E7slaSFcPD27EqKGiJ4eUBcOJ+Rx8/4EfQ0Z2CtKRYkA
Ik8MXN12Zw3TS3KvQkD/Jq8PfE+ophHjST41JFRyg2fiNAZ7kciI3p+rrw4pAUC6CUrD/nZoE5ZE
wQumMgbK/0J9c3K5Zpn+vSm/YClwBJ3JvS24HUA1D/OngjoFJFkeGveqJPqKlCCIf8SXacsB6oIc
kNEnYJMEjgrB6up0jG/aVhfG6/iwq1tesbcilSXw4ZNSp8GB+bPJxtiN26rdQCDXdKAwESUzU+fs
2hs642PId2FCyAv2Ar11nsj+MPxNQbEh8NlQzs/XGQMDdDd0/lXnuwQlIIhLmGaMUTKyOD8ErM5a
wBwG5RUqJpNgCh6OECuEIRsBGVnxMLPqBCa10tGzjBaGh/kcDgGevkI1kP+RJ8BGxmsKh7L9hxKc
U6T6wHMXYgMx08YmGIex6Dr7JAopXm+iGWnKdJYJPXtiCQBDby1f6OyogwY3pbZWAM/Z5UVlRXl6
/ZbXrMxiTzlVLksKdy1OM6xk4ytxHJDN/MeKFRYi5cwImG2NUwZM7GI/yFEgjroaK/aE9fNDICtg
TY7PY8Ag/GG7WzVKiU700tjHGOqOfAllce2dlaDqzh5JOQzrdVIj+Qf6klsURhVrOcfJrijc7mzu
54YpF3chzQw9Bz1hXk7YEsIbTnxP96PDmb9NaRb8k/IFhYCOiEkHpTG/ai0IVBya9G/eeE/XPg5e
dJzMJRGGlIz74Ja7KIMSvaEVA28CanoT9mge3XEEYPC0m0fKRDxH/+Gkx9VddFcoRYCP3NtGUxOL
LMrXgSFvrmREW3r1ppzeLyCSpPbM897nln1GuGJgD4x9AeWyqAVHBNSqAKaKL2+aPv74zwObkOrW
CxNNxliYBLHOZhLA2Tk8w/tVxYiS45TGvyb10j27XyYS+DQeyCwt+NN0gSiNT1Djrt6bWrVnPtQJ
nY/s3ZD5awRamNC0OI/yldnOjYt1jfEPWaJyfj94Do+hdWaAGKhvrEtfAp70QKnE9ciYGt4ZLqFP
9un9GZYbzP5MwrL43yks8FxgA8SKaJhm9LWIWQbxqceWeI6bXQdXsSESiUGhGgCuMRwEaufi0p/B
YM3ei9Z/E6/HY3HzsvZbuU8wWdNVh3AoSXY5UZRNBo7F9uPsoyB3jkkronf72/zeBCZLmJJgxidE
yio1qUjiQgF/ybH2pNMVvrCAeeWBxxdmUykCst7zppQ93sG4eCwDVkMHI/vvOaFJpuFRMcP75TmF
a4CWjlUrviGAgPxuTMzriqcftwkALAw/OH6eyhENHuMjaHm8Igz6Exp+2o/3jGWV81DppE7Hv7W3
oBZNjh+3h1BvLZ7f5JXf/c/0+FgavWeN/SJMxqFVUobZxStU/70CXuXu6fHl/J2VJwxfnfFmkEkg
cvxPQuJ4j5lQcPy+LTRfei9TDHnavWL51pfxDztEvae15l4HDgOTXWH8I+guDFUXneSZu4GmccON
TcF9MO47nmaGtlxiQD0jwETRWlLK3uls2IoY4Yz7H/mdFVg2pUfgM3z5nollBlRunPv6nJJahNPt
4lA4kzmyGvKkHRE+88Q3SpxQ2HWbWMKUGrpP5b2QEfHsQuvoNa8Ni+B5Dusp9RzrRaeRKMdR2NiT
wWCaSpbNckPfMA6ZurJWUC7ASaCt4MixUEuflyWmRatiewmBO+ijkC+BQsCpPjrzLTsaFLrrN9Pc
ErYXnLwHd+5L/n64GVsiVK/YgB0SncVzjWmsXAfP09dJyKvQUjJy07LsUkTVKAf7MO0UHgau4mC9
9B0lCoSvh9DtAycxA+YNfWb0kL8IwGYa5qebIlXJOWXHZW/jqT/hxcrqYky0JYgvzxU4dVbTq+9X
CEFy5kzCqKRxMkQ08+2JtQq1DTNZEaCJDB8+IbWLJ6P6Zyfn2tQKUSh+r7iQmPDRzmQpOZpr+hpk
xfFfRhG+cLc5v47k3cBM2WIsyIcyYLCdNy+UY8yc2aNMjOBACnX9V2HJFfsVI1fdoOf28EchW4/p
LU7vTwxoxS4+F5m3xeETpi/vsfqwbJFWSRga7ieIo2hCTyE7mFcelCPsCF9MrVjcH96KItCa4NL2
lXVyYE1Az0+sq2DoJPbhmvbEoNYjPOSoLc6nJV+Rt+ylEixT6c9qEy9PHr5PzvjStXKLBmJwx0Hv
PvBTNTOIKT9yxNWgF+ddX5EasJgGN0/dEi1deAS8wka7QLC22LPqSPRB41k5B3c9Nm73WjV7ugoe
DvDIBq+OkciMabMSKevYvi4bYki/aWOfo+X9HNjle/UYR9dncAZFQHF+wzcV8PqGiu1NpyIjT27H
v5a+MJo6FLeqxNjt/oR+jXwSgHJ03RfYmOVVMauHrD7NGXa/ZFrBCbuYW7y2zSOEcqM5D9hfF/8N
M46wwSo5IrhMlePiQqjmrEXk1DQZXbQyLNlF7kjm1W/WVgSaDdAkctuTaivYxB6430oWNYm6z1yi
E6Nu7D4QSInVpD/hgfo4NBYIUYcXXmNPUGJ4c9YUqlqjJH0OHQgE8tpkOkWRrGFY9K2McGyPDIBx
uEs8ymVc1JFF+St51zZKH5w9E3Lgh7q2/skH3JkBRFz973k2BPRCEDMnOAcyQW2IqWsRdT8XjGsF
m6Z3aQje0SiQoYeBUl8cQDxOI8+AC2Rj2qAx+vD12pCo+PNASdQTKIMtMJghIK8tMUCCbjJypB0w
O1Q/4dkmwhpruuwBshIWKG+fFY70vj7nnlEjKCfioWcWENwPhFazgHisULDEkkryzkZ+W/SzjskJ
/I4p7y5/wrvy/YFsAO0Q8s2tmBntD1NhFCmM6MvbVOyUZEXiAcFr3Lcv1EhrnpKgyXGxMyJt/1kW
8Go0bA3re+VcFMySVth6GLBTrwkKKvTKJwICbjw0TJkxi9h8Es39k8ONuZSEsWr+64fp3akL5X8l
uM6MUQOxnKx+dEOnEJ2m+Dz1RgOh07OmiC5Qscan5VFNmIOeeABkgBRwkFQVVvIchQ41FVWDgutE
ZgEWAbYGTeMaL+/SMIDtI1hSl/19EJXeGOOpK64yZtyPoHO7F4rnM0ZVv+YpO6EP6OAU3F2uxXWv
fPyOzHOwfTbA0T/qlrG6atu7q4wqMbeh3lIBGWKEH0zdJjieUjkfnvQAJlZ2x0WPk2jnXasGJJF+
TNVrh7JFVVZUKAog4yWBe3DXY0vBLntXpIzc2ZdhSLOXv+Aqq+2PXH2NX2BmuJgwsLvhEojDBhxC
ZbQrwW3b97Si3oX0/wmP97lWSZMRljnlz5jlUPAWuV4N3HC/4DHq3tmD91NX1eMGoWNMyEGLBwKB
QS6YAJzFUg7P6jy9TyHogXtvT/tuw4R1VALOoLTOGuRzYx9/BGtVcf7fyYB/3K49Ja2Klkj7J/Pp
sPI7Uz2eyVCyvj4NyNINW6gWkxA+RgvUZgISiMwpGQ4YECfFXldRC3dNDNWEmWoGWns6iX1a3VJN
4VNCr7RTDy/O874aw1Uibrbi6lHoaRu1ZKOWBu/dVC4eANryRsXB6ZMqVyABll3cZoUyZ/bQPf2+
9Xp45Ai1Qm2g6wz1kmrW3MnoIhhbvF+ACuO5aC90ZFUjTxvTiYB9Ftn1mrX3VLg1KUvJx3K6rkJw
0DvU+a2ACdIP465P/iBDHMLT67WwcnoV6iiZ2XLv5nQGR9yeLm6fswOXJtUH9T4FgzQc46sUjkxl
gs+aMR+sVwiDp2G8DEPN9I/UVm/+das7aBHu/QbD4ivF9nM4ZcP3h+W1ltcWnqX4b3Yvy3mCEVS/
gnqjzc4lenK25wEb2uOm6DaG0H/FbRVjLD4CBhk/Bm/ASgI+XwuZujhPYVQRx6ujZ34lLcwHftRk
mxFcaG2vPWTnbTxJYoP+376Q+gljJupeylzoIcRrUZ7JKXRklT5iTf2ZmHmzOi6LfbG/4zLwaTwd
x3yK5qMYwIHyoSiBMIIhxXpQPWAbw7k+vlDrDNBT0BER0zmiq2Fq/Dwtu1HSzh9rzCvQgWyEJOF+
uB496MtMD+gx351mAz2PJ/VlIkMXHxhSdFGLR9RjiEdQDG3igG/nL+bHPJcUZQ/3Y05MZnTXf5U1
1WDz3vYwwwef7a7NIQqN8IQQenkmBGjCoqceUxc3gKtEuydapmJ5eFQ3z/uv+ki66+ysRJKyf78B
GB2QDD4YgfdCvvKc3a0YS8K2WylteheyXH+EmuFB/kvCTcBt3rDgNFLQw0umCz1fk1phXSqfPr17
R4LBrcFCiprCeP9SnT6Lkfv4HCdjK5ZNX2UQiXbj9PS5Imc8Ko6mhVzkxHGfz3PJWiBPhT5nY/6Q
DCWD9VHAFZUmwxgU9YoNuVP/JzKrgv7EtO0IQw9p7HVC8o76QwGKZpSrAZ9E+zZ0fJz3dSHMxVGV
nwHzb0dNGOST4GnQT7yrrAWtOzz1l4+KpwUFm0IAOPovPj834l6rpvqH2BLLtWQcJPAoXPAbPtNX
jld4zQ0JiajKFagmu11yjP1RcOGcwhGxgULROyKtcPB5+egOtyhOChR80pMk2OB8X16UuDhDUDYT
vc3QaZPN2zGKhDxeBizixAjL/gtz5zHW/2n33Kj1kl4FX56wUGPkGO/T9CMv4Cz3hqdisA4qjTBU
40MnPNAd/gl03q+X/fyhRrg+Q9U5T7sNfy6vS1necjPSsLCOXi4+CcevA9M9qG4f+M5kVmNNr8e3
FvrYvXJjKhpGTEgajyyYCpqFE/cYfXnEJMZaMggB57omkFa3mPcIO8N+d6VBlOfK0hTdA9+UI51O
3sIkj+lKJuHKiLr9QmdQgCIV/x47Efvz8IVqh5y2tbJU56P0HRB29QB+kUAgyUOYvOf6qvqqfkdT
baWm4kfBBKIPkMGawmucNokotdlQmpwFFdnoMSxhXD1y2lPoi8QgR0Z6TOAfYR5hTaRJFzHxYT6J
IFxltoNhZIxmaanyg3zCbb8bdhiELgmdjEwjfKN1KjdvDgeokzfnd9MHY0o/y2eEmWb0QEKElAGE
SyYAg79q4QufjdhKtL2K7XEdK9jmvqg5YnmBcwizWeiZDJbUxW1iLLiLYwt59QI4hcjH8y/H5ONv
c7Kf8TE9psZU5I2SypQwshctuJW0RM/dhcxpoc30UA9NAufKsa9BuBJIl5AxSDFFPeNGLZQm6MqO
wR7DK7INv/XVwI/RhyMi2SpLeFTJFcDlNBPpnO8IkvGmmlxXRnSeAsMgJUjLHwEfi/lXQ7B9s8eZ
klTNTw77dfUIx4TWD3QSTEmljNCm2RC+givze+uX2EucoHA47xbnyZC0uB1fVoKKAL/g45QTJP2g
uMz+esBpQV3AO+/McPiIbch9g6XA6nmgQaMaQSo2NzPaaGkpR0zJ24R+tklAvR4JMO2SJhN8l6OC
V4QvMqnQFKVWdoasAdX7wD1BnDjzxwiWwzXnlooIuOZK0h8IVxHImgP2BGPhvHwMzWWTKDPcpZA1
MQItvvUr7Zi1OPffrSf3E2mE877/pDw3kF9jFFt71nycnUM5q0MlKsMq+QRlYmRS9OTvQEPZMz1m
SLRiKQUZSprpHfvz41RKxU9K63dm4MHjDAscLr0bZcGE4VQwzC+YQ4Sj0Jze1nVap2Wqp2YqoTYL
et6FbJIQe7S4SEahkZRhl994TiM90iIJna2nR+fZefb4GQ51iIhqVc6qlQlFcHULOzELts/h8eeN
rWVmZHWizYfoHLZ0yrtXXoUD81WKxWSITpvLpgr1uR4wAOQ/Y3nclEmZWOvTQc6euZZe40usbJ9+
S78xfWkc/oVq3bvE+NhO6TrXw6QIH7GV3hKJ/25Jf6gYvQF7/twTzteqPfCyf+euQQ3PD3yiER1N
MjjvXN21hyeSlvkZkav9zi+bxwFBUFKuKkrgTbFkJu8fpxo+MpshslJpWyejrGO6mI2WSqDMP0HF
0SpzeSlnH7w5bwBYi/f+Neu+OdVHcroX2rRINLyExPGyq0zVmRqO/67hZ65wXsz0ubtZ9tMvQzX7
8Iqch8Fjx7vG8A0XRaLOxvtmgsR9IYd3yhLMmBYYyoZN/EZUCf1PmppT3atAOqq4mmg5A3uKMZQ+
K9ZeitjpI6wWbSLhWCMsYh7k2IYNBhlMOdoQzpyvJyOvGCNHGmajVAT50sNrKziUE6RJSjhg7IE2
GOeGFL59KgNaW3TjCiSae3pDVRv1v31MrSbz0Qq/2I/D4rtOi1BaSFPubNRP3KHco/itLqXFEA+T
+u+eu62l6RlPNSbNaf1PWhSz85qpZv9ljv0+hrrxBQA3TBhWVsxLy20ZKfHtXzUf0NqGHyQON+e8
HuPeBjiV8ir8+7Rat78th/P5HSZ3KGdUirwb3xyT/m4XofEN9AXPTVpYCxw+ufN7eEPS1Pj7s/KF
ri0a8AiKNShn59Sc9tgTvCjgbRMUmFeYIXwmcbfyGPNOMOwLtXQUlih/Tj7uZG65egOszy6lbTAp
zgfnS5lgG4x3NLOB2i+i108BWQYG8B8daBy9vYofeMzu0/Gc1r+nf9iIja0WPLVqcZ3df+opLbG1
vLIrmsvnBl0B03ckMWnFRdAmRWT5uKJF+kR8XHGupWkfP76IIJG/7+5o2eWYY2ignRitOq/v2fVX
hjE7K3zuSs9wGcFeRC43Rg+EOAKAjubdoVo0qyG8O2esoEqnnP+x78ArbQPg6+6x9V1YS162tgR3
/DHRfcJVWFcHMkrYeC+wC6oDO9j09vVkrRP2OjizFFPpu8zk30egxs/lmBCGe9anmFkv1fg1UX+v
yNTleBRLLDI6oQk3/7xEchKqqcFGDKgXcbczSNOyEgi1DZ9sDuXkOjMiGiI4MT/lArHElNFGPb1A
T7us7j+QrwaWLkCocsprzGUEhjmz1/tGgFD8oyl9xBtnV8yQxdQDgilDZVZyyiWA++QTfwSchFMo
ZrOaoCIV0TUUYknmh8xj8qb1ioCjEeRAaCiPBCtb974BBk3pTpvQ3Z5WTUgljtowAvBEyMNuBQuq
sJsVVExeMBgdnhsIYbgzQUB4rRFEFgG8Gl4TeMZnVuwgSWA3OpFJId71fUBY+z6AvsKcp83GUA46
K0D+sqM9O1SbU7h54VbBZ4a6gezkbW97JnhgJAAMLAj4zdHlJQIE/Ox6+I7dgY0xMJDv2/UEoSnJ
Srb2+07p8WEGtKvtg+24CGCwQQBzIQszmSkXkLQ+Pn/iVNI1TwUgIdLyGBExIp4VKYfExD+B6m5L
mZmxk6JkO3DCGaFWPxQAl5Df4ITBk4QDxkszpmVqMjoIw3K2IsGE7Ta6PMXyC16sByWqTbqN4jM1
MXds7y6XDkIzNucicgNEFtrUdHR34F/Q/85RGlaT20KyU2BJAscp8MXPQdPksziQELrN8HAJyROq
X0yxcMpiNrsB+QMt4KmjmYmEUdaBro62DfAFLAubJJfpcarVPsHTBS8leHTM5PbvDVrGJxy5tzhc
UMmQqwhQhy6BFzJ3VBfX8Ik1P+jJJxfq8zapp2dBYAUiRarng/IJUQvygaeXp1J2m/LpfiAqiNXg
x8yuibYT7AXV8eUfQeL+JCSp7dMTUmG801pBC9o8Ge8lmi+ztKSIjRjhG1FHhMg4GAd8ZkHMILcC
MoaUj5zrDNo5X0dfNbi/DNFO3AhMExmICaAQ5WTPW3DAx5EonjhtoHSjiBiAMZc2vUJpLZhOIpQ1
gteBlsP7MF3OhLMzJxZ0ZgOKBbj+QWCBMlz8e2ZdkwbSOcqAaQ5Sw44OASCBjaPkLtVPDRvkIbS1
rUuEN74cpQfLpqZ251aDHCk4zf1uxACBbhWgGnozzjHucdasbtPztCE2BbwK22dm2sxcAk6Wceg2
xz1APCAhE9GIiSC3Jbcz5D5GnTrvdsB9VEz0eCbfvB7cOp6dt19O9afHy7kNcVx+Z+eY9OCxgj89
jgXqnCJPDrmftGpNfT+HRgmiJG69M75y3BdwgleAb+Ik+cWBLReoHj8zWMLwJ2IrZtyPrTu5BU8s
BF88HyxTN9ulAeKM91C5erqpDvMpGBKGMLajS2eW+eAVcXPmZQMzBzQi+JyCjhCE62C7xVqQ5CCP
sJlwDTPA2IHpw2ZA3kb0Zow6hdPY+2cTaRYZfwxV0TxCDNvywL0EQyZXoWzwMfQPC4h4DSFuiun+
ceCpvwjaPv6zjMRYfLBhip8EW02O+NS4OvWCNCE51z3qpLLzSVnaJxXzT2BuZzzhwbeCLqlmBtys
w7fEystTnbzdbrYmok0K2SQMKEd/liYPIEUhLrv8u7HtoE2p44fromnlPrkmgGfAzEDEZsY9Jlyr
vBM4kWbHmFpRsTN+Y2XEjuhwIZVdkEpwxMKXc/SL4tMp8ABc49DqVAS3Ep/mN3P4C6C7WF65P+Qu
4aZoRnhBy/5pojk/5oGi9/thMMP/eKdFYStM1O2r4Y98RMrTt3tfmZEMJolSqPTL/MOwFczl35Hb
Xvyy/j0eDsQUu1vBW8OkmzNhM3QsbI83+SZsa/DMgw7t1X0nOnflumRQYDdQafFFtXucF9wRQSNA
7UH5rbrdE9jB6WYYR2GDwh3JAB7+JKOq+dMt3rPKkYi/STu4zoEF0jIpVwqmGbsXf79urrVbZFht
16vpC8rPx96Nsta7Y4ZSuzAusEyWCPvF7KXErsZ0lX3pYiPDpVnoe/xpcCb5KhhIoYCB4IeH4iPk
aY35k2bZeT5O89fvofbFRzTfONI7ICMMKTPjHj5A80AFWKSd+0r2jR1W+pTj+H2H5b41ON3sLKCa
zikiupZGk4eOmYOB9zd7R06bNRKA8jtC9YyL/GuTGTOKOyvOfkfOeaEccdRjwnSlBdiwl7DTskvL
E313DYnXGJbP/qcnqyYVSq1xPPyPp/NaUlXt1vAVWQUi6RTJJszhxLLtVoIiOXj1/8Ncu3Ytl9NO
iPCFEd7wYAb1l2fwRKe0vSFMzXqqgEKwmpLcqwMt/lPcZYQa6fgpY6BIfWWLWIOzelM6zihj5gOX
jI3iXRNgi7hUW6FIUaSQgQt81NkriNwQVAIJ2HOWq7M39GRwUjJKBR7b+sNWfJQY2eIgFFpA2TDH
JRAz26WABp2DeReQD0QbrIEeiegFAGbwlFSB8dJDdONWfyw1dCYp5PhysgN4reTg2t0wsnJCo7HI
6ly+fMrY4Dgp7QITIS2Oz/KYPeu9+Y6Dd79/SovIlVkgoSo0upMva7j2IbJxP9pfo/ky3i6HASuF
DgC7ZcETzPEB9Dk+qOxP4eCOsaZKlD4DuPXZ1Vt09JYoUFduMye6ofBMGQtdW3j+AF520ArG6ILA
3DFfOzXeAAkV3Sy59bdCPmTo59fNJvPemolshWT/e1tICWY0XqTxhjbfFWZUe/igeMfqjUEepTf/
U28onwNB1hw6QDSnOT0kA7rSqZ4BoqmrTobtOH0/AVnkm+z8vZo1ajfipmZ9JZlZt+iHx3bDwq8m
q8SHQIDwtYn+yJRIiBgYsGTZuZgXSpn5qqY0V8Ci5cg2Mz8aHylRW8+8FvjQQE3HNRP7vgqk0Kre
X/N5E1n9Z5um9ndXh4Qm5S7ZFBVPV2dQK8CO5be/0fhPJn4p+U0yB/D6dBhUUDZYkOmrXRcYEYPF
EqAOEal+KRUspArIwrzo7r2KahHdasRHfIhjVJBb75s735+IaQ/BevmXHt94oH7M68d+JkE8/hl1
v2N+qKBVaSNUeo0NmYYr+BTkkkQrem4RjSDZKkbTtkPJ54BB4YDu7C1bSeC8cKYU5nd56ObxPSU7
ZGOvk1lVHcPoDOVMy9ndVqqwyRAvMryrOcos6W30I/opv2kHjzAl+Woogo+sXrRFdT1u15q0DRHC
lANRZDkI8YvgL1pXQQbbLR1uw2ehTZDVp9XKzelwycKtYc8xCoEm6RQXye3Q9tXQU59SS0dXJkZX
Mp5WMoRScCWWKq3iY8cCe9Z+hTNa7YuKvhftKsCy+vLdeHmz7lL3HR3eze5z3WToz5BAwabnQfgo
+wraEZ0jW8J2yOGvto4YBPyTId16L6oj8PcIONYPsgnAdEkWsx+eiqO61JfRYnyWAXIY/bliFM5l
LC46S7+NXkDHpwWIm4+pFrNiRn1VXj4Xkm6qG4j4G3XJ/5tJUP3om35kTCQjm2UzDjX8nrqcBM+9
EjRHhuu2/HutSkcCKMwtQqZiUc0aV/G48tGCQ7vFrIYR05vZ7EurY2SU3PZljjTVuZgpXuGO4WD+
VG60GN7hSkFCct7z2gbn5pW2bFEJouxQuRx1BibcTxZXG0QhP+U/Fgjvc8/c148CNrlwv+CZbexX
HIT1/MirJ1ZH15ht2h/KMqJ/BYkzL+9PbyihvE+ZO1RIiuH/mbSMj9HIoIQCJQP4CGqu6M2YMQuk
ZNX3sLBTcIMQhFh+aZ+AS2TTRV9/EvDxvigYkbAhNwNJjo/Q2sxTEzNOT9o8/3TdHOG5ixZbY70H
nX5HEWZKOq/baY/CX7xTJ4tUvoQVkhAgFmo7JK8ndo6dMaZMSHA33li12s5Rq4BOM7U6zZ5cXb1c
ai0aWAgbS2akWlqE2KwZob+GZy/ByuPVW0+GFDA69G6WxA7lmKnnjAgOU0ekkkToBHYU+Urm9Res
RVDmmttr1+2kHwTVBG6vEM3EZv9kq2FfszascU9LQCMBWja4LvB5PSCuv8/8+TnrmH3Ixh8yIvPw
IDnRiB2U2peW2P6fj0tmRh4ZdsbL2H6nIVWusjW+xBCmdsevRC/uumwEgj0PdKS9wZp8glFLaBdo
K+kh+Z3FWZnckPZEXyR9HDPgG5lhVKC3p+mhBNLFTgXry+jwzxiv41vV7h1MCuhElkhfmuzve/4R
ijUmH9t8bB5foEIKTzHm/EjbTqu3s4F3Ct4Rg1gIMWPz+zg3INBxNXk6x/cu1bflUHr6Lb4g5BeD
r5jqfnaF4MmAUozYMByqf+tpoKtmM0ILMiiqTf+ya2rA3XiXcMCvq9GJWMsFMQh7DudD82PqfB+7
LHWEk2YkjRHICM09dy2qJdM9xVjjeh8RdsgTw9GdoCOf73GZ7YENDD++X+/n4BkYARZW1uSuT5gc
XOu0N6Z0Jo3qkXh6v2LxI/pSCWhG4k5CYQ5CjPH1l/HhCeHKrwp7Oi0Kw4esZNAIXGXWFHpEeW/8
broTOruWguxYzCawzP80E8jfUQY/MQ2PuEQMMZZOQmrKWKId2wD/rMeSkq5PF5oALET77TZajMkE
UHvyuH1W9llOskX5PkMPCJgw4K2cCQXeGDX9lVhME07ffGLQBGSM0mkC0df6+vXpDaJ90WHbyhIG
3d+e9+1RdiSHDtoHJsj0igY8W0DDTHw7+n6sOm3AlB5Jl3SyUC0KmMTzl4bUE5LqIcnXlZV4NQ5X
aEkapFzEKYV394HuWPVpinbLuiWkp8HlZA8Gv7x4InFhxD9vhvufvKGc9dEfkrJ7InPrSOUfsy9z
n06HzibQDuNdObVNmfZJHNhzbdWFrpgNkPCCnFJ1pAvmCoYo7r4OGqluGzko9tsGq43v6OB3vYyI
1PA1NKlVT9FWDVJ7lMs1Auu3aPoVuhprlvQx9Il0mouHHUYz79+ggYwEyAEfntp7Nm4SW6ODrE4T
lDkEaVnW3ugy+ivcuh58Dd/oeMGyu6ts8vGFwadeLSLR1tSRxwZUxpTtAG+W8xyEDviH2omytQ7L
jrL9/gmGQu5+BNxjQ1HFRAVuPcgHTCE0QP+o89CYX3cjQsoXmQemn4NK+zhgrQy0900qZuxQFihH
sdenkzrZRF+so+ltFJe2P8nXWUUGkwN5fMosaqsE1tiHBoUm2pOPrX4pKzWPV3RWUxcsUUzmg6/w
GYdMAtwRD7eYeI2ra+eU9PhjC4Ct7V61xG4O5Xi0mYTKv78S0e3E/hzyunaOqCrTnXdjsJeuNlbt
HBaNvhM+NjAMZfQntn9pE/BQQa9VpLcvZTWWZtkq/c4jyAN6dNbyvYRWONkXikK01mEgA5KhppcY
SuRDi0lR5eNj7V/bUPHkOWIfE1CCwPkrB+BdaxW/4M1QH0iDARDBqQjU5ru/d+j2zeoTa2Y98HTQ
3L+0OZZdhox+Uk4O6lWSGx8w8b52v2rkC/WQdvoVKnjjsTkOERY2Q8XGYaW7NZPde4w2MDaJYo82
HBuyBvmgcnONfmu+koDW4CeMK3OHMlKPWXEbyL0j0p9Z4xKD89ESIJTx0ma44GSKGbzpRr/2qT4V
dlrjFywGxTSg30yfzKJN+1xi6nWVLV/TXDJVSZ/Kfy1jQFz2lfuHTlOIZ5MR4+0DLxiyoEFR6TqP
gVa053G9HilnxXBWkzDQUuNHusAoeoW2uMzqw6RevynWQCNCrON+g63MatLOZMxVRdPRmhm7gfU3
optztTSkFGFFTv+4OTX5HzF4bCedgePTnpgXeJurUFhmt40pTxBEFdEq+9FV+09FrLwyu9pGfOuD
bZdFD51eOKN+usOCPuOMIz+0c9l8rZC8Gk2Jgmfw3M0PhXL6CS7NBLoWoU2fzXrS83o6lQ/uaAfC
FFsxYpBoHvFv5Zc2wCrrajOZ6ISNvS8/wrO4ZVEwMgI6QgiQhZ8QCpm2LtuFeDXbzOYMVIUkDPvV
kdngOVEvlADw0GcfwhGB+d/tIYIONPbpZrIdTWyJTtjnHr3s0aU02dfjz71+Wryg28bPmMcawqQZ
i5Yy/pXY1f1kzjIhrqV1eyoe8abQzZKttpqnBDtwP2CH/QKAIBBSe0KzVDUTcrfJrsK3kmByksHj
J7aLzO+cxsuG2Qznuf0jTq8nJvSxPSgG7VBVwZAGu/qxJrpKreskUEOSMaBjyfXjKztJbUE/CxVp
AFcilDDBiA07sgiYIe90Uwr1FqHOQt8QgEdr2jglkH4FOJerHJ6wTYayu5MimdHHv6PGV2iMUkgu
ziR61cgXemSAQqcYrUjkM07eglbyMhaz3FiYA+pAtn/wwSBjIwsDS5jDYNmY7yWw5xL8md3fBr1D
Yj1U7Fkb4NUBIMxnn2im2+gTkFbXl2xL7g4IVD6Bja7EORhPnbzEqthaX2PcGsEtm1o7Te13O3gC
IVJ0EVLYkIT1lMtJ93kLwtMI1elue4Uj9L3ArI7Hg8pCLP+O6Gxr5vXQfp3iTXqUbsYqyBf/6ssU
s/tJTrjJikAtgb5SD6ZRfE9m7USGOoESV7rL8wDqmZY+ba0HnwbIDw4MIqxqM5vAlokQBZuLI+fd
7EcoXFGMTf++LJsJhmih/PumJ87CwG+9arubzL8Zdbv+BlaLuhYdyXapZDMudjPBM5zP4H4JuPwx
7cUq+KPT1W0TFzJpIy5ZrYXt5+3G54EvTcmKQmB+0PzMLi/v989X+Klvkv3iLqRCgDqWePWRFGBA
MAmBJgvWOw+orr8rssaXj6DeBGAW0U9MVxpzkxJhwxU8UeZ/8xOvpNnk9t7ItAv01fO5yEoIPfI9
UvAcHqe/IJGU2FehRD2bPbD9ccrGNoj4pjFpIKHiNyVDYrMqJUTKN+0x2hbCCR8knMbbiZuvwvhX
FDhTCnJYWElofm4S+dI11nPiViO3AhAXFKNf4DNPUgCB+P5jh7FF2V+AI2nAWMah5aPPRGD7j1Zm
4EyCvJhld/3qwTXtSr8kAMUnQXnPaP+Ph1XCl7yaLguyDP8McN6evJNbZ6QcXhpoRmLaWD0k4K2q
v5eeAN6hOszWm5HsOGmFH5DNhqRC2wYMS9BEIggBK55pCDVSu0AhZpcu62Sevt1i0e9a+mAkctot
hNKoGHiy7WoFsuBgOvU5gvzn2AV2NdUK/5UrRhmgWj16L4PO21kGmqHBhcNx9Rfv6CdyVaBY26Hl
QncPEw3BoVuDCixIXZnEy1URKzZHx/QXRVKkMoHqUdqvvAx8YfHDN+gx9c/dBD8+KnssddkCXBA8
IlF6COgCIEUA/XJH0bCiM9G7Qu/1Tkycwawj5vsbh44azMZoc3ZUjcbOAWApTtXxemS6oYMlKAVV
b/SDaI0LVMdBNA1RBpQVgMQAIxQ9bQFnaFgOFkiUJP7zOW1+6Pce1XIWXdJtYtHZ6nZwkaE8pvK8
htDKDj2FAoi5zWfs44FXyqdny9KORwXT7ij+gggTQPJh6UxHkioXIz2hFEa7HhwSau6uTEKZHSk/
q+o8C/06txD6HcOlRagdECj0eUIpxIasT29fV9KhA2AKE4VhIg+IQshrDBxYMBjXUlKX4qD/USJb
oNs9cUMa3oz9Bw0CsFVagpeer2UB3GykFRoaUaAP1dM7mr6pnMPdp4dZ3r5CQG1sJN/jeM/MzKej
FWwm9B7nhJXjQeuGIhP1dSmdR+1hFOD+qYOzaP00diRQW4KB5HWmT8mbF3rwgjX1pQCjGVLvRFcb
+9U73sisPwfQjFRp8r+xJaORgtcw42IJRE36LTobJMF17F6XV+SCFvV2/5HnzUb5QbMJU3NaDEvu
QbJBDGGZoyZAnbydQ+LBtxW1eqwY3IylTfwpr+emXSB0r4a+1C5K1Vdp4uAb1bjgMCFXAsYRgwGX
JxioroKgSfGx06yOzU20sm7awE/Hbs1D6b2lUsokkijAT58fVyKUfbro3L9C8HJuPbBL/pkTYDKL
8D9MwkaYVdgPCTan10AWAHiA6O4vZGZA/WAEuWr6r7LBaqJPvfon/w7vOTq3SMZjoPnHZinVZgup
cdkdXtFUQqcwdRDNNAnQ6Crku/aIizU61RPcdqrTeIFsN1gh3RVofL3ApL8tCUxDvYjtzMYcdons
ygERmDc6TZVX7BBj+SyVnk6rTjCr+JqvnwB+wGpno8PM4PDaXdeAQ+70T5SFulN3XALUKgvIz4UH
xgpO1BL6A0Goly9CO8X5Y8n45s40u3xT7XTeYJPu6FqzvN8GeCuVaG49w4zE+p++QH/AnyUazIRo
8k4ekBtNVDP35V6elesC37RNt83oWWyoc8zHbByJW3nVLju/zumZ31zXm9Gx2473AMVm9TILPpu3
2wSR8fb7PQJzfzzvx9jszDXaezvtQLmcqu53F+IxhFgQ5048c8nO3bba0fc9FWxwy+uhv5RoD1Ev
5heAQEdmfK52VKj7g/bgxOX5FxIm+gmbK1SrE/sVF5MqLFEYzh6JDfXPB7OR38p1fgGIsu5mn0u9
rwIOmf1ygVBqFql674odqhi2yjuAR6BgjlhI+tvt2lvDyjo4rFeBiIyNDOTjuclBTcNkgJoYbQpv
wOGEd4HWnVntJodqJ9xe5+twdonojhWjXFaBPE8E65nPdEAN6ITJNoDrZMMTaymnoj20v38Kt6B5
ml8uIropt/KGNhLc6B3JIqsc0ZDAvSbA4q6xRJwJx9DxGN4GubDf0VHH0XiPylK6reiHWfIPge2b
fgkajT9E7PyrBe+5NsOtgQkFepwpht0h+/vzngcF7rYsPtXfZ9tiWLHU4Ho+8BZFzZ8qVEgcAXqR
UIJoYUqDaFb4/TYGSrMMiTbWClklp4rcgt8dJiexN76PcENl59bOR04467EZ77fXWcyr5/kdRL/1
/HUY8C0COK2vc53Li8Ki7kvASiWgQoRiKh7bz/TpI8Wy0X6VMzKp6rEG8z4ecg6kH4eIPDTKHIEc
63VHvaW/JLjpDHJWDBX2KTrjAiR1ZAhB5tFPEksAnrRsGOeNTvuxPCSudNQ+NiIMHJ12VP4XruoF
mSYMdNjpL74ge/r5+P1ffRkPXL9hsX7QJ6E9jahBRkOcbIIO4WQKPIumAPiS7jf3w/NA1IHgy++z
mVZI8nyNC7smjeUv7bbSK5VBXoLWDbsQqIGIPZ/dHN0BKoMEpwB42BOQNdANBawvXVdMy1szYSkZ
AMcuUQXin6yaNZQY2gF0IfEaBTDawchBrHyK/gDf4fn7RCjEhJfOc/lC4yjQdAv2Fwsof/6N5jSV
wem+3xaEmPd3wZ/TqsWLGv4ZFEwkeaLj6FcK+o0MBDKdN8Bg4UugMRU5yna0EDeAx6jAhIeJp+2u
O3n5hr07qBsqg8Af2h4x8BBYpHcgEuFoQT7AKgN4D1YQVUz0UscGn56WNwgHOtZcA/bIAkzIP3Yf
ncpBE/iOYMwaZJsVWsVSGc8BK6pggSJjjDab0T3oo1KDLBipOYZ4RvOgNMPvZLeqtJPd8/ezW1aH
jLrmRjmVgZ4bMpst733Te3gqhnKnmEsFtKzRQzWpkoVfr7zr+/B4nWtzafHkjaCqPspTeJPW/X18
J9fLWWru7T17SC/cgEju2nsoLPoTpd62tD4EmUhWUqqCsGV0T4Mexkbf56fylD0SGpFs4qAqOeWI
0CebUkHE+qS9k/gIUCn5PHB/ZYPq++vxeuS6MSEVBXZ/KU/8E83l5dWThv4fftxQfQc2ISg9q3Cv
LiVI/j4Zc3FyYJPyglx4ByKOToQQfJfftXTRnpSBcX1ZXOfqUgWAGbolXhQQNo/YQaFX9gvhFPRO
ThrJAGcoD/RUyFyKPEBv837gurEfkRGUmESDgAE7A5yhwLRk4GvC/cmvVlM5sOFqGrH/dl5o+GU4
RV1Pw2OiniK2es1J0V5wOS3ceUSAVOEGSTxoLcB2+MvyauFSyRs8YdxQ0APeC8EMLSvqpyi2EyOS
+iFFRW2dQJVkhagXjgbz/sC+wvL62cTowU78YXfl1gLrGiFbMvTnIOxgawSojC/RT2POwQAEmMBx
+UyUeWFbt0jHtVumlLavAHfDKPOTzetXozd+ex+UC6qAnJLSWcUpBHLEshhj1QiP3eP0aa2xDUHI
xKMLDUvCnOwUHerPDFgXgogoSDDJYwY7ZWTkvl9TZv6Yobzj03zBocS+gogt3kZUJ+miV1MA4oQx
WoGmyWDFAYFCwU5lNDwILoXavqKSiRsEdXQu6qKc4VNSrScuoAWY+rYeoIoKoYTt/QIGho4BqKvo
1h++Hv6hpF50W0uH7fRrKLc3Tdr9CPMasHPZDsTc0GMmlbi/l8OVfkB1ZhID00FPiMyBtfVEngDR
PJ2XB7Bbo230yO5QAN349LkIf0QJQXIbrgcRLUCaMaQX9cQ9an5xaYWo+Vvq1vWArJs47y8FjplF
MGDCgQIIB9B0U1bTFisQimz4Yt7IBslnGfjcGwDou2jJveSiDlYEJCVgKh7R7ZrbNCcXEyu5fH/y
PULogDp2PejmYajwaQDBEXAFkz0hSXGe3GT4i+A0QGk1FFv9D+OJij+aCS9I0OCN7ArX+veg3kyd
8YVyOCUvkTgKxMgwxjN9ID1np++WV6y3CPXC8WWARA9tX/s9OU5C25DSphcHKvoPH/+TmGwz+iwL
vuy0XHiCfFYMFCG+BukNu8qgsCC49P/L2+TBOXNtOX+uCIOQEI9aAa+BdPGJ2EjI+jRK3qBRmaII
RyN9cseQorxV8/ZwqQ/C47XDgvtE4EeYR9N8dA9/UcyDnRFiP6KBkG3/ni5klxUzq3yIJ94s/OVu
U8/hLjPEkcoZoxCNkxJa0/+8JWoNXMg/kwnCeD4e6iv9oF7GZWNSA8ejHAIIRCxc8sxBi/3BT2JA
Uv8QfYj1sxmjzMOkhxUKC4c6A5nz904oxqk9vY5MLDwUbPTk8Pid0l4m70FY5QqoFhgPmlUE5DpA
XVdgoogGLfe8NXmg9DKowv/DoHAeYM5YpZhbKGnAOKehg0cm/G5WU6YuQgMw3gZ3epjaiA38d0eH
Kc6l5XOzqbBB6/8SPbCafL6B4vV8oJuR3ll+uen8AhnnB12XaGBn88sMDoHdeWKPJKt5WgVsZBUO
6RRtl5A8ghoXmHRaC5SrJZNUC2AuY4bTqIC698Pw4mSgJ3BkMhd8gEiMTiy7SbKFTF4jF8Gaqw+h
AGtExQaBt4MDBBzBFdQXCpi4VFuNycfiwK5ICfbqwvcgt0uR4VHPak2xCGjVEgrTF3uKFn/RXWGX
GphmlJRQw7neouqBRTwFbYosJaURuF392Bt3G+SoY+3xlvEpgxhF4VdbfGAVWfkYLifUune5RP1S
hpHznnXpakDnfj2pt+PnTMWWRliMZWilDuU4ILeUtABwDgTplhguC179tod2K80PVBB6ZfYGZ795
fi+THIO9FUvogPITFhOHehOivH+oKojZk47/PixdRDOxSdEqdF2AYR4aMqMhoUU3c8baIBueeM8P
5YNggzFGKM97K6fujVEZfIXIkIc7yYa2kqHcICMZe6m+L9FZstuXDwdeQngkTS6TAc2YxntEgVbQ
zFn7J58Atb2mdAnI5wKeJmslpatljd9IYvocUx+sdSZwyAFdwurFn0LsbQn8pzalr/NAxSD2Bkwi
Mie3AmRgC7SQ88BeBf2qFhTd58Dcyl9b/epnqFF10a0LsH8eHB8Hozv5jF/J+DqFTRWjRrqgmqJK
ZunLCKkiuhu7FCG1AnrWSkX5P5tisrMqBBGNGThT18hFqWCwlcGOfIxZtokcRKgPwFPNtxOA1JS8
XnYHmBB9CACWQJpBDWOKM4C14KwfWHX5+KSUEPPDoCpd0mlkKEp3jdledl7Xt1GypyL8ma3HyXFk
mOMDFSkOm1KTz6iCM2WthZD4+CPQgyfvQISmBHK/e3nsVFPWCspxIYISxXj+HB2/mjcWPJY+8Nn8
clLPTwx8gJ+HC1uN5rypwSZuDwEOGj563SNED7PHGCXVw8ARtlvWR/ZdIEJgxvJ1DxrWrLZPi+LY
JEFpV0mBxN5A724LhhBxPLVubhUY2nhOZAaiG5gRsrlzKJkU2LrSavG63q7Umpm/TcVwuhp28gsy
sU0G2vEVHHbEtjLKeWO/yAAe2OxbjCMBDMHILzT3t6UFCRkUGV+c5BAVQsO4MAHprXWNMtrwqS2F
6Al3I8jTw3JCaEFsBsVcuQyFzMQelKWmJIqmCjBlUAc9cJ8YSY3Nk3T63llcBf1IAsO6HJbDarii
XsnUTx7KolMdaHYsKY0UqPKcZNCN7Jm4I8bYvDyb6AFvVC86ctl2DegDxG2p34Qr1mXtUsaoFWBQ
DsudM3N6q4RcCmkPC2JxO2ONJNBC9hZliOwuw9cjBGEQokqhLZhz18hTR/b1wopB8g5q+I3Y0sQC
kd4R67G3SGAwPHKlUc1CfoXwvmOiX/vVtzyhLo/+GgIlXXeENs1VTQSP+c3UJtZ4dTgsACmma8Sl
wAhFdbv7cxOCz7pwC9FQOnDviEugO3MJToS5RGUDn5sVFflNMCz8uA+yE75ZLObEhQwa4lPWfpKc
yumgGQIxBloBT6CDdANrsu8HmzQ+A3UxpPVzYfeB9pAi7Wmhah5OzPcxiafY9fBDtEIQ9IBuhoH4
p7ZbwS9R2cKyAOUD9hrQvtzUNf0CFlFA3D1kxyUtjwHO6DGMwB9eHSDsFITISVlbAXiqpl76EtxJ
dpLPo059QkmUCjAlCOhJTFASRwS5o1w2lwuHXtL4r8vML/pX2IfSB0KtDfAnW64AlQJFNtBkID/B
qtHwLwhmwTOGp2pkPgXnm5kNHJrOK4CwwxkiHFYs0hHke3T8W6e1YClvX2GgjwYB0kHoO10pNK0o
T8DBZsmdq3zLG7JjPL9YGYcazBMQYuWGP5ZuTeiHr0TjJMMbQYn17ZaQSBKLUHWDyi2ARKPW6BRC
ev5B6wbpTPVe+oO8ZOVRuInN8RkvKGYqOh6jFfB+ERgJFZ4TGgwALiUAmcKB9lO9BJX5LT1kWpPU
kgomSw9ENHgDFh4CYpxgnNFGteBvWaUrrro70em/NaO+UfIcwvrhM7RLWl/W66A+9CV1mppDUTPG
meR3CGYtJjje7YIHCRxpII/TB/g4ERYDbxL9Ed0AG6/+XDl5tgG0oy6wRrJd9rUp1eMcg8DoB0zf
Cz8CoylNhHuINkYmun0iveLSZQwws2s8Y9f1vq9NCW0uD0ESl/r/oz9cv+ypFppMYFaA4dH6Li+E
xcWPsBNR3Ftj0EU/964Anr4eNbv+PYO3NlI/IvH01Ru1dDYDZHIVE8tCVwRKIvufk+QX2/ploZxU
YD+qWMpNHZlcsfKmcumSjiDXAcjaczOuXq0YtPIWcUlffihd4mDUlVPxx2b2ABYgB0SgE+FZSvn9
g13l+q9qEJX2pKfDPs+/K4D64Y5FrWB6We/1lVz0ZRf/hLK5btw7DPnITlAWQd0fKtAd43MKIhPa
IsT00v2KSyH3HCqBvmULqDBwIQCB1JBieD/oUmANTtSCcgIxAw+akRbBGK9YIv578Jr4cYjQaA2Y
CCDzB3z1/4+xr67IIZFn7A0epHYsGDSieCbi5JkAk/UQRsmFnJMwj7CVCPQDIuVfysCsp2TCg+/w
feYuvAWEdRzJgzjcDt/+74dEjh9LuBDq8EDiAQYz05F3af956jIdyAgp+yOCETlAb6MfVm1EJigV
8U68JrjkBQsYZ8cLkpYhEuZw7UAUY3H/TyeBFzw48PWPE2Y1JiFgKvHgtpBzENrzHGZDisBrvs/I
5juo3vx3xfhmY8+wzwQpRupB+YrViaAk92lc/bt4XFBe8CDYZWHlPdCpYvTz4Fjs8my1PfeaYjZC
3MRxH+Ny4EYwBTk4+QzvNeylDxGG2Y69vkL4sH5wfpfJgyMwkNCVpxsHZeXfkXjBveGe8cyn53Px
5rzgXvDgBZeYuJm7Qy7AHeFK8CgHJggXO2uHB1BTnJs4BsDuIRT4dwqcCy/YQqh/cfZ8Xj7bf5eB
F+8bINcFqQ0IOQbQPHT6GbWsZjkwNf9dGu4GH4rE7v/ODf2nek+nalve2NMoNRCVcgUx7DYggCx6
Vop/5S9AdJS9CDaRx+Bucfp8CPnOVWYmvI3BJQMPHKO6s00xAOGRDEOREcDX/12Ajl3s3yWZcQf4
GafLg+HLhaeZgpIPP0Ye+QDtBORYbKwZjHFu0H7puFI71Xz/wJ23KsIlOjJIXqNyNPRYCK7RaeIF
EQOskFqz83/OxBhe0ewRZvL+lRt8wYF45vd4Mbymxgs/FFoHQxenZqDMrN8UzI/NvsqNDF4YQOl/
78Bv85pnDs+xaO2AlOQ7wrF1hZ8n7gNHLgt+vbxxMax1dIUwmUDJwBLcwu8czRXICAcSPgH5Ev+V
te4D/oNBYYhnYqvW/S4iKuSxhWjAgYpSGlAouD6uBx3gq4SJAGJUf/0SftKJQSesWaK+wWfQ5qNw
ANMO3YcDd6OwsNnmqrRAUBfxLrm1SGAa+rwoV3Sioq18YJHVD5FkirBBYDIIQDEeuB8Hg2DceFk1
Fq039FC9yBzNI+RXtAfaHBhIAnfmfj3i+VAbsnpnYr3h/KJLEHHbAfnY6MkmkUdwX/pIYNK1DLEk
RZrktZjkDp267g+LeIphO/0co3N+jKF74k5WOFyzyRI7o28QP/GenHbnEPkAGmZIOGHZRXfhLwHN
45crjhJO+GUIQTlx6ln3mkW05e/FM23WkTBLGxdVghadQTCW+KAi1okItLauLX2LU8CSheVz00A4
eKMTqcEE5YQt0ZSjwPCEMccuS8p80XfkuV5EIXlGiB16xPuj1RsmWDMw91julesQOUqqh9MnqzFw
RXh4ZBpjHI+4HiRZcUAsjg5/kriwS6dZvkYMmCIgc5BCv4Ja7ICMQPGIwhJJXBl72PPRqtKMXT8F
qE3C0U0naBTfEgfKwnXqfPYF3DmojoAqJDdZgA47vuEoA/z3KgaXUWEgS8F/mkBsCbd9Q+2epTiz
btd5EjvWK1l3B4kiMMiFXQchzW5uX2rhqHwZnZ9ZO4IlsMvjANzkaHE3wDpz2lBwBJs5dM6XSeNF
oRMtKrT9J2BlrfhHpZPOr9PQ1MF1YDk57LaUpzXu/HMwiKHG+saMFzbB+GnS0GHdbO1ugCw6IazH
c8Ohi5Ww75Jp7VRbEItIXsIj5fKg4XFAdakA/7+L8LTV4SRMhY7GrT/YAM6LVfRHw14zvsdiK8tA
A5VzPrbL2kwS2t6ECBT341Vem0rsXL1G8WnzgDEFLfjP1iTCDpw/JiJ9eg3mQH/pNncIP1FYxNPn
hQI+2zryUINiwxcILOsFgmSS8cpsKbHCxBm7GqEFnSEsa8spEsY/KJP4oLhnYWK92jWumdcbZZEC
T3t4W8jDgC3pkKyjXwtrDxwtyAQIFtiofENsTW0gWrk4q7Gaz4CeLBUauPFuJHkyEqnKFBoEQquS
6n+aFVciYfqJs0Emiw+RmXyHZ2V4Y7tBe+S9HoCPaHAdsS6m1PpxBXmBt+oITLUT+6FuvavjZ1YA
oYmdb+IIE1esV7h9d+2u40ZPqDrYEkBmWM349dGbMr8slbOycVVxLybrWHZQLhIbu4G3jYn7a5mq
i6Rb4ILilqNZC7UmDp7lFiMMo8EofLQRX+uSxu0awr7AHjgt5BUfCHTnM57RgaWUt0EA3xZ/tMaj
X/ta6VwcQPhPK76yQVDlGE377SeAyZf9TY7p+tVidzV9JoNBdYjSw7kE8P9MVl90nfH40iiZ6nY0
oo/vYf/+SpZRNUs/m5cSvFqvUIIWeXS3Mpmkmd28T6G0Jz/R6Ruznczy27DC5mvNJ4jIaSBv4fnU
IQXvObFtcuEpxuOwAthmAAAbTVX4jqT2z+2o3I7wd8bL2YuW0gl1WlFzymZP4kemp27Rm6FC3uCn
vdK6Q++1Ej2cAQrxnNI6PZCjMig/x37I9sC2V7PfA/XFsCNXlCXqqiASWWK6NQLtwImwSGEHpfZD
oTEfnFdbNM4CRkc3bRk0zbIfgwM1RskuK5xPN6VvAXn5AEfrQd7HkTz+p+RCAQkxKJ7rh47GAmBy
rzrSQOkvYDg6LHZ6eVm918Jfe6AOq60HcbMYxYgvyetzMB9VDWHTjA9Stu7aIzo+3anq7PF1PuiC
obnS+gr8Vub6z0ezU0i1zewNRiw8RD96J98kYaalevBu5wLdOTW1RswsNLYmiIJPAiU/f77aIp2K
Z8BuTYuObgrVcZcoVDtf+BTaPbse8jXq/3g6sy5VeSUM/yLWYhCRW0FGQRRtW29YbWujqIiiIv76
80S+s9d20xiTEDJUKjW8JbQVT6Cp0RuD/IRZcC7CrJe9GDboB0gDXA761YhtoMQ9nWYQM/s1ZiPZ
SnNhRwOExp2ommzHQB/U1Yi5j2GUOde2J3yltopu5ZqXK1b/+SVYjw0c3FsanqJ2oyJjAxf66ecY
fSojAyT52VtbygMHey+soR+lEKTx+y0PTMkHaDUz7edzpKJa0SYSZj6FS9wCZgEm86v8kZyN6VWx
dLyHQLp425idACkFitOAUyn+XNbx4GDQphUjbk46U3qqJ5WeFL2YkN0PYP6VMJfCOrN5LwN2Ug1L
1WHuS+CDXEeHClOZ6fUCFi5REqXVCSDqsMGSUxYsJyy6juD37w/LPnagMfpyvPVfSExE86iw9W4o
maz9rkJVBB/qK5Y8nE6xDRldwEO+WNe0J6IxTMvzsPDiItyj4M/8ASrIEj4ytxW2aKcNzwdHrUb7
wMA/rR1jH4VZDouW9dkjBHEPXRzhTcIjzkUPolgGuqDpEUHyevLwFKhLNMgLbGdebnmyJfcGLw+h
Gt0RBLmAxxAG67vBwg7m/Quf4vCC6qLmFIkaDhezh4Pd9wzrvxDHltx+/koGxHPUXDyEmZM23I/S
wzeVH3613WDzXMtzgtU+Z5jOJU3apoPleyEPq6nCjzCSWDdc0enDq+BY8Ll/7Yrpc9dflutnVC1s
dGagJb9wZ8bpF87CN7BcWGiLx+Q2JSTr4Tv/zTZN+nIB4ZDsV4QPBWgXCk6n6wMgXOrP/ev5Jcdo
lVawmzoScTi+JewsfxleWFOuJD8wg0LO/0kUKYULB8uNBE+INVIzbKFTdMFL5OxSSORGZPgYJfGT
yPZJ4aZS0e7lk1t0Nh1+IhvGX8j1ueErNwUqTEyZ2OLhqj81kMIyOjr3BYd+B1Vzue5+IAePp63y
ch8MlBk8iAuWqEXo8u96i3V8DyONz8fcacI/2tg9tm9Q7hHbw5UAM8HQclZDAon1PYYuaOnnrTqM
Zfs0y1f3nzf8jcC/BKcHErI6ra8JjtGIfA5kPE80oH+OW5iggoMT5J1Bxd93d7bzXwznT1roSa2L
xMI1v95rLEaNnfHDIx9bphat45CAnzbNyJGufo4GXbfTe3QdfUU/82GralJmuU//8JOw0kuPzs0d
bLKNvpCFbfzoOoEPmT5S9pzFKb6P+mnmAbw/bSYtPDo2LUPhfy6Vqbm+/+TfnCQw9/OOziVlgxu8
lt2TeACnDaFkgephqwLJxHrlc/PGHxZTGwg47qm74+91xVdzd/7l1em2NqW5fGgfZe+Vw5XPbVeg
za3WN3T1UMFPBbz4dUVnMCQ/1209P82ogs8Vm2nOcYs+GtFvbc3S6ObXpyk8/vyr/ZCN8XjjXjk5
bt+5cyYWkF8QvcmhI0+fY9djW0bmBMVPvhGUTh7C8zOPaRs3zO8BEGRECz9F7FaYGv6hWPLBkwof
Hn1Alv3C6CHuaXaoGi7wSHhX3Y/GsOxbMnK5N56Mlc7+nYG6gSvAYNTHyfAGv9FeA7nvGxe3xRDl
rVx/DAvIPBudORLGNsOwkZ5VLAnVhzFun19nzgd4hpxZGjYjkci2HIJdw34zrdaD+GE4HBhpPodR
Vt9+h0HM50V4BW54HY6LbcoKMBMOkTT833vyHl2mbpEwp8jNh3RSKMZS64aHJnWd0v16Up3eUol6
Y4qwXul/ckI+uT+kOdwS81Kk0XHlrvv1YIqRZorwWzc9u3VM27vVzFcq51eexVqlvcwwrhTvrmTj
1+5B1P5fPSHBpMNHwmn/0/ouE9euTOsdJ0BQ8IXsTFSaIO45NV/zMZgAUbG+L0h/QDlRQiIpBATI
qRMswl5fAhuCnfurPy/S40KfSgH8xhhxRgxsN+bc+7UgvukgGz4FXMRtXa7FQLGM14ffwzdzd238
tHO2BgVWbFTFBoZ8f9WwGZczjGJAa+J8YZ9RAHwPiDQAYs9mkA9bT7IZlT294E73i2bDIHKSHiyr
hTi1spY49+zus9vOnLP3HxGKgEeBCGKHlSnzl8Hj2o08xEEM/v8HqRvLO/4gn+VLT7Bqu+XLT/Q7
1XSd9N6RpRtcaCprqlsYjAVf1WWxbm9ueu39XI8ojINzWng5wSa/7pF2+aGJ/VBbQK2gleWuv5an
Fzw3UHtxFrFyCz3qZMvugIQfWCrImvNKmL4wAFx5B0aYFtOargnd9AFRMuU7gwyYIPOEicS4QmLa
tDc+bijGdoTsSV7zl+7r+oKMXT3c8GJ8uBHanY/ohvY8F1yYgnQaaTz2xuF3wzd64uicUx6gYjm2
FrQMtJHHUPbOE+rgIbDE3Yqjq2kjiRTjSsvYlegylQnFwQ1LKKRmE2yoKcGoPoSFDIKUJXbY3hNZ
jaMCmkH3XOc54QsQjiGkuhpCuNl1CTdonBHWESUASV2BExteTQa6rP86rMvJCKnr66iZ0rZqh+AP
wGMg80eX9ATg1d6FpxvM3glIonbh3h3EiBNprn+/kaMLKfHLv8TgGKAVNNLn98HrjQBvc0TwLgCY
5ohPzPTwo80PM8xmsA7Uv/W0v5CIvI3sEQjv7/oHiT/yNIR4CCIMIcdENoFIEtGa+vfUbLQZxJmw
Dz8yUS6qcR+QmSvxtOSvMjnHgwi2t9z1RNBxagDLnoNFuKE+Pkg3jHCwRnDH0QQLAKSTWjU8jjJs
B3BCmZ6R3HEesIGt9bHE6QR8PBlmmzYJexB0bxOSMZW44KutimYR0QjrffYjrDc4+SNRFOg8/4lR
aTli+IKBQWApDDZ6AULqFUpSbKABpsNsl0PpRwxN5/M5XEEaFcOB7JmbN3JojOc/I8jZm8nIVIFv
555ETRtOpUrk7iZ8N3nJ0X0gtNxAykmv7pN/990NV9IZbG2VjcjEHQXEp5v0gOzvFw8PiM0PEeiu
TPn9DvBNgvfE2spItqaPlFMrMFAYnoRZ/QlVuUUSU5jpU7AgWGXM2E/9LKfuppvjrEGeRTbT1lds
kpR5bLKYP90C6G4o8e+GcjyajTTKU6VwSWeNn9Yshq4ENXJDFq5/kDfKlmTGFP1D8I4pks/+Enlc
EVUPIM0J7l6t6UHy0TYoHO0RD/gISqmD39tP9h3NY9GzkfAIciAuOaS0nCLIQQvxlw91dBWQiayQ
A66kc4UidP3BCu/SWd7kN1ecXj57CWz3za3cCpGVeAJVcMOnK8/D4aCgQThVUF2BU94nhVq4YbfQ
RleHnYd8HJN25a7bqbry3j54GeF71CJwfNS/0oRg4NbUtP+CtGB/0laar4FwW4b61ddtgvJuqkWx
xl6OD33LlYHkQ7PEtnEBpUw8lWvKu9Nb3NFMfuPKPfnIzT17Cl+5koevXHllUngJ3kak89KfIl2G
rhL6g5+62v5VQiJ2e927dm/VfaUqbsjWNYiC1Ey1XUF+FceZT5/xIH7l6dxIH2LN164lFOnaw1c+
FO+u9Cb31C92uE9iV23XZq5d/nszYhzIQAqZSaQxXJloN3cfkMTPfKcpPIYrA9UxCpRhwyc3Teka
Sk5q6crzK18pLn791EBmwV58rlTFvWg3VlQbBgKO+3N6+7umFOCDfxRsMA8mH3Vx5St7f/danPmK
KaZAZJ1UbvdKXTOEWuHTML52LeErRWkz7emeSzX/WkIVVE86lexHp6kyGPGFDw2lLj7du1Fd1+IU
foekrhBJVCBKfx7Co1A88Cs37GqcX7vmUJiHU6R7HzJQ8D0Q7eeGzFz3vI/ovU9FVEfj6T1el5Qu
kSslqai7+dfM7obau2w8kurgwMjJTVquSaHCYtp657R7XlctbeVDKTL0QtUjE99leDdctPG2/gwb
93xEjZ8PLSC99aroXxIV0IQ02/AbFXe9S5lLSlVdN3RPJe3xaQoZ+ZBIOfFECBulMniIsWAiyfTv
2r1N9waQEIq9OWF9utfEJIfJCOEAIveTIotDlkj4vHn7eRZPIVfzycWVojyURNHSz1fyk/jvesCc
71MZiRzgSO/KUjfj2d23AJN90qmhewt1c7E1F1OK+eo9wvmUQDfPHKJHHEb3XH09b4S0yFCjC8sV
FBoH2eZzO2aIVR1svnNiFfacxzXC3rw3lBYI6RvU/Dan9zNGMhacMnwkbjRziB79T9VdI1GhvT9D
SHu61v5rNjOeRFpIn9FzAxXkcTE49B9lBYPejQevxA+8Bn2O2K/reRKpjit5+GTqiHt+yrURz6O3
ERQoJzzoPmPxmSjUwLOpGsMIUYby/KwKy6UhncdcYEC4ktL73HS1d4+hum4QKEs3iytsLevnjosb
WXgoV7J0A81XSnA2hr+kShL5lQ83fK63EQ/hhvw8syD6HfoPkUYhOhBpBs2k3H91fIaVvGn+21VG
+oGNMRcZHpOu8ZZgZeHPsPYXXmriNUgxdzyAJz0QUYq/5g6NJj+dTNHbNNPcUYJRMncU48O3rm00
nlckx2PLAyjabGkXOajwc8vxq2uojhiGrEgAvlSOZnRes6Wah8jPU/l0VZs7aqEuY0cSLaxFLnNn
7qgJ/LpGVMLzmi3NIQfXRrSanyj/eRe+kaFrBve8Cr9w83mx7v3/a1Ws2qRT/6cp/M43Ws0Eff0g
t/nSF5fVmcMN2hk44r2rI/omYC2WvMPe2dJA4HwGZt/JM1/fZeETm427d0G+jhkvgYycMu6frb3q
14h6XjaCmN5ZyCyKy6gG735ACCvh/ng+2LJQhR0JEh9LVwuv28NIOUQ1VnJgfdv5CpicP76VB6tO
DIyoYUk5haI8M0E4i8tzIGMRVNtIoxrA9kAMvbiFGj1A2cfsYG8/SwDg/Kb/2xx+9sS81sY9IPaP
49PskQ3v+PXglIHlpIlqYXhIClwU4NL/jm+nuCbACalgs5SjG+ZRHCSA3wSxB959Kk0BB3gTz3eq
BY0DYwMiytGXAN//fQeyI+f2Hez4X/Czbz5wAxKA+QFCywK3p1Oq4U/B6egyORueokxxhGnG56el
YyfW2+lB4d1/rg83S40WxDj7SRybJ46y0QWQtsl1bGC0Snzqs30ErztWkP6pU/2SGFGFpeVvNQPU
8PJwAaYpCGuNPQX+TQA06CCrSAsZq2begBigxMBKD0xzJAE/kiXFhx5qwOO0Pz+4oEez0zjlBF88
9yF8ri4OWM4jbdazaU6oTPHS/ME1+Ww/7gFAQQ9zKABYOM+t+lu1tOIm1dxEnwrAiyEf8DKG+zjD
HeVsHTnrfAOI5J3Wj5RBugWH71efGDCW6MTnXzbBz4es79FN9pSvXu1dzs4elNitHuxnJSrh7xei
RyfXQIIYHRLReWy6P2AggbJYg5Qy1lw8iXDhwcVHxXaGNeBiKqe6tWvgsDdTnz4mGUBUz4+OEgx+
FSxqZ5fb6DJH0DaYtN8lxjJ4s4EYg2/HeA9i3p8y5d3NKVAQPMx0CQjJfLfKgO2u5z0BybZeP6At
nU5BNjkB8RBrP+AzgrB0WfUwnKUtfoq4PJCxNSMmOma4NwdkDB+V5Qh99IIVe1zV44ePUerFQb3z
M8DY55dJcfFpwg+IUQgNZ619mg4Gwzs6WHS8zv78Ie1rfaH8ZL/QgMqwiLqBPNdm6REPYo8hCpA3
uNRZFb7WrK6+cwNhheV8Br0E/2mblfyMSSu1gLVjIsh9ApjiSIaNZqiZsyzBLSmIS3FxTzMFa0C8
ztnxVByuQIAIr/sRi0TBPgZ1vGe49EaNxIlcpovVjDSwDkiV+kMli+nnnmMQu3t2rZE/SnjPEbT3
j6zan9obnf6aRDYJ7DtsUKf91WeLFY1lvqv89L81d4AWvfWF4AkYXz5gemEvy1eB40mX87DmG0in
qy+5eHAQFflhvfF5CfqTYkOH60SwEwv3yVnZzrDwRS1zii/+C5OMhwt2FDqPO0rScR/b2T0AtcNi
pugO1YoZdnL6A5+Jef/ihVmbaEaNqTHlD1g4nPR9MNVgEkZXewQCflJAWvuT1jn7sg2xZQqw5Gve
AiepeY18TGOoK6xg59TJh1d4gWAJfd/bNx0s0av/8BuWOw4aLDIxFHfcZHkusY72Vg80YMLt5e7h
MNuX7pMV3RJOyIXAyKALKENYDQUvb9wmekm7Kv8QvFf0TB48Ijw4TeeGCOUxYsVw2gOh66fG5xG7
koDwBq3F4uHhY9xqNeuBTA/Prwwl2xBvN2PdUy1IRqYS3sWW69VpeW6w+yaegZrUi2rSW9TxGyjF
72s0xhnN0rwSZuUcaTbRz/8uaLkRQqwZV6La2Fj7niZwrXZ+nZucIKc5DtQpZo1ImZHrzfQfdfw8
iSPEa81MVuDMJrj5X1LYPmRmWYyyCVMblCSlq26Qcv22bwesHZkBwbRQd5T1c0TUBRWhtaWOiwCm
5Dm7ufVW+WsmJoOmCElYDu6kp+1uEaI5BNu4ZCR1cp9dksHSzK1y+pyyW7NT0UOAnt2/AFq9Ew6Z
IUGWpLhX/NX+wJDNpQgXR3ry5AFji72E5tKBuBGe/eJHnqiTQZrdBSdYFhZYKKayyOZAXNqXCZr6
GziFluYTO2WIu45/x7N2IgsVhRoy5VECBkQbdAY4Noo3MgIAa4vZYdW/iel1il/uHQFwDWWYlvEB
E/6Ngb0FgQNH5ZqekpfwjtIVRzarTksqU9lOLy5kAIi1bvqZ+KqgtTAVh8MYB3ADRhCHCk7nKGd3
CBEPv/KYOYqyZ43M3NF/nu4jPNr9sK2CHk5iTTQAG8DLMqzuveN3NTs83To5nMbnrdiH0YLG2ojG
Xgk/JdbtbQrVH4SNb371nKt9d8EmkzB4GVfN6EwUyT74xRpSOPtMcCxtXofZbL9mPCBs7PdshRoA
z7wqbAu07PWl4v6GFb5VxX3nOoGetqnx04ctuEVlnGWLAe6RttB2oYplL0rxwBRxN7JwEGJTC1f1
6Fk6DijYC8AWTOvt6Bmf51DCA85YA18CiAqADtAhcFQC82vJkjwnMAe9ExYPbj3OcrfWid+R4WUP
ChWIfngMEjyq9kk5YEhy2ZVEJaQFF0EyQWNrak9+uCuZvtHY4q0F5kbh3/QUS9M9kjcQbKxMwZXA
V04pBaQ+6ucg289k7a8iSsxX77J6Yz/wnpxwOqhBD8SXea7qs2zQDo16bKzfstWAKIhpNFDb7MP4
HQOh4FwxTlHDATCb4Bu2vmbYP0naYOAPkF9yI3JTKSzFiEc6O4l9JlPZ4v7KXY0VqCP9qfiSjjCa
Bvp5hD2FCNfkZJvCK3/O42a8Un9vw5U5Rb/voKrxIIG4MwhMZVhlxjnVbUy+HJgAZjCjdc3dser0
hzstGM9iQPvqwwwSNMDQMzGxqMcwqveru62NmmD4sFW8pt2f8kt1kvS6t6l59sdq18FnBrEbM8gT
HJJCTBTQTAE/BhnyHek/BexFQIQEh10K045sKRPA8eRV0+fs4Z/nqOM99emCEtkfrvA1njBpJg3x
H0cM/dPSgr2BesEmmCXsgfAqrkGFYXNm/x9Cy5Nkv7natIKNb4VXg8Dn/G3A98S8DNA9eg+ILnP6
a34JNOuDjw/DNwYKFMa/mOOIRYCa+w8ED1MyTgU2TrA4RmxNV9yyd8KX1LYevK1+yjYH0oUN78l+
hrHciAbY5c8BlzQbAo+KdVWNVHz5ArR4znUsaCkg1yOWhru4OsQQ9mFUYlSOU4UKdYvN1QJE1Gmc
ipUm+WCpWARpG56GHINbGwUrYsYmRWrFHCdgS2QCVPj66i9PAYwEFnY+CB1Ou3zF7NkohjA7mxQ/
0Dg23OsvVnpDM4IgbN+jKqiXd3eRJ/sQUSwtvM2QqLVpExZTS/ZMu5hmo9J64M5yP7p/Quo3ylNj
jntti3i2xNISSmTOH+Fl03pIRuu4wbba83ocj3xlJaxUiE+2FaoQ/PQsEzBfm1oUGhHjZKUS0jgR
oTKs3EFsumjDErteNUSqs+iHVwfnYlQNp12GfXuBmgFHjtF7926sFMe9BcbD0X3xXrH2x+XaAEzK
RT5aRhn4XpsDUlT/FJjgi+Qg2d+sRtCqoP4zx/LGWPGGbm4b6P2PoyZlFYx1mN7Ldh9CDRGer6Az
v28TKxwPLJQa62n7/aN8XZJ8C6qgZuWrMgZl7mU/Y50YuoHpVvEhgT26+q39xo/hnHBCcm9iWPkR
R/F5M37iOw32CeyXZslSJOMeLI3OvXE+AMqVML0MI6T//gVfWb6J7mwVoEG0qHcIt9WHU7jdftkX
ZOdZxTXOdfeg/NJPKSwbzvhkANK0xocPw28fA/1q+wYTny3WMfMIk5ArBNM9E3dAd0g9MbpyVGZx
e1z31a+y+spzt6xiS8e85HZKCylpWpzEpUTrEam5nWiYcrKW66fuaWCQDEqCf2LgeT+yCO4wsu2k
0mG75Tsntb+aGvGjPeCY8L4CQdje8OYJ3oRdUgKIIvDnmTfA/v8Sn8tVoawOUKRrdP2+2lrfvsNI
U6A1fwoZQUPO9g3+4z2ASbngqIHf4d297GdwXNxc8x9OU7CIt2NwzqJKcW/Vl2LGahu/gDt+vyNN
CVS0P20dmEcQuZwXvqaArtpy0uOsu7/E93pG9EeUcJc5eFNDzb3fnJp4MECT5PssrNjeNDNR0+qM
Wmzxvh0xA11LeFz2qqnRC284UWZJpUz7+GVAJO6wyhqGGkcMQYY1PvfKildtiIP5Npc3pOkXDM1Y
HrzLG3OfF5idnNLUcT99Bb3MtMDH600MjgkgHDzACBhAhEoc1p71AR8mbFgwYrpxgDumanoBvsiI
lKkZNd/l36NJOdceMXjue7CIdEoOS+o8AzVFEQwVZmvpg/BiYDY5lNYw2+AxSGuSespwiV2tCOe5
ar85NMDyX2vQqgWqAxwmkKqcvcBlKL4MgcaHP/EvXH39DfautGbT5nD2xLuCbRQWCH53AqDyGK5U
mRZfj184SC2qV7mgYX80CxjE+ptdoyisoZzCtmY4YHAqwI0Zxq91erk4Ir8riyfCLitraJeEzxQi
O8064sv2xC4TO0u8BQBPAP9sKP2cv+VPd5PUPoYNS3hMHbwRo0DF3JAMOmo7OdEA9HHrPf3TWMai
dp54mtmAjn0ra+B9jYWa8g4ZDPvfxRwCmdpc/Tq3W+p3Tge/MIYNLh13q4WA3IiJdMKhDXkaOEyg
dPVHe6wIiHNxt4mPBQwszzQXxoJSIFpcMPHyz99XhQOFAKduDy5YdZUxNHFZT+k0BgQxEbaMyMkA
kRoTv6kS+KWPFSk3MMJXdwIn9mxlVp1seZvJzt2gb7DZRD5l8dv1gKkzk63YyCvcvqIX8RStgX9w
8eMbPkFUrG039+VkYB/dwyLjb8/WRxqIFL+vk/2COQEOayn99McS+JKKDSQuhxIwnoGhvujEayVi
gQCjPvdsSXN12ToDLvWcKqZdAr/aCgzLjKjVh+CxODl6+EDWjiR/oRnDctMioYDXxIAKQBsX7scA
2y+mDnrq1oI2SDBN51qMbhdiOA/LjClsAxZ+vSPRsKu9A67soWdfiBsCXtMFvz3rXIxePHlJiRtG
w84DlR0G/QBkIfHa9uYPOm9Gb9BDxuy+zHfyiiy7hqgYTDh1dSNCSAZGHCDRVgtSk4QZOR611mDO
+IFvW4b9LV+Vi00H03YNrE/AhBB1zHvbrqU3JAgYGuhWpltHF9FXOGOUqazKcMy37jSS0G/F/ITS
Fd9y/4QKb1O87Tx6z544a272G8zgaeAV0NVVHplxvsu2Ssx8eseQeELC9bcZRtYo3vy9jRPZ+Jdw
dRwnVsWyt+3DIwC7fh/ubiG47W2SIVTqDXcDn1hx9jHaYYvwXY2qUc/egY4OugVc4AowzEU2brFQ
W0kjwHzum3x3lYa3sGUbBhP/5dYvF+v6LPMMIDBxZAXbE0ChrVoNsatXEeESlgxFq3UgINgDhI25
zr5ZBfcNf8vaqhTLvNiIr7DRPeAfjW5grSyVEDv6In0t7yhjkSIi/5G8PMinb+rMfdzqUDt5gJGA
W1oAanpxj0HpgKsX3SctZxRelDAmW0AagNRs//AkMcBgFI4jYDoQ6fO0xQz4PhFxPi/M/PeF8AXD
hvfCGaSwdYx/+2MFvhGl+qLPcAOUdLQOA9G8zD54UFjzW3ca95nq3gn76yV2lbxDhZYx7a0OEajq
rrGAUiqyJVfD0wXL/xFD7xKSoG2I6+MM5vJKTfrbFjE29s+FgNNXDsD1Cvz0k7Lg0aDk67GwQ+ae
3lsZM5BG70uqMIHOz5KM2G12f5UR8+6+JHIb0EDHBR4RiJXQ+C9MY3iOnuF+ICLBDUCpr+l98OwB
5xf5QbMMc5jgo/VeHnLrEvnvkK16gtXs9LI4TE+TIn2Hj0gPGYzfk2TvD1AhPFOfcxWJxaRWVwcT
FLEL4e4Gdn8/OyQvnDb3qyx5Emmun9yXdNvAADppoXjXxXuTT5kIxJ3bZatjlK/rqAa17TItJ0DW
RVqogUkLGuzDBYviotsDnbOJhw9lb3E8+XibPImQAbycXTkgpMlEbWAHBDXdPv0KwiF5g+S57CcC
hkwJgaoyMECAqV616wL2k8ntlU4+NWIgfByEqnqsxJnDOi7BlATAXwD3gP3p41Y6kzEYC++BnJDP
mPWx2dkAmBvqISHLgZHZYUXvAbe7twn1t1DA/T/61d9YQGtjM06QgJwYWMOcII1UOjMFXjgLv+ez
bpgLwBhLQ/JGGvG1Vt0aGcxLIgtcvkW8QnWlzaTKhS6US8z5iR2w1OIewRxvIeSdkNhL8ZgcUK+K
gAJl+AJ1SCBDEYcgYaqIdk+aFVQI4m/EOHKEsr9HZuETWiIER/o1JPhfKAxWGKkDS50+aLcipKLc
DIn+Bzo8g/RaHqaK937DZDGL+oV9jgzWw6TZAWI7Febx93BXeSLeIo2JAG8lxmGf2JVSpBOCU3WK
uMaurD8pv8xoH+uuElzAJHsH53GWFl+1Y64zsJSkL0gvvmR/5edN3kTZ1KL9Uosq8IVFQMdiU4X0
DUT0sdLiNxitiZyKgAtIGjwyxnp8WtK7IGPNtFhYYiOXyRxAsxzRPQQeyMb0FEOzX4quVGYsuL5f
LsUqRS4QHxbmDJeH+xJ3GOIyxiL24R3k75yriIiY+WfiQR48EUF1AEDRIz4TXFBM6MsuS1iiZiyy
gxc1J6JljBs7JlPu24UCRDSnZCkcWIX3DcFEp8eFNnDuy2pz27D95Rwtvbxv6TMiS4gRYo9nBoPz
3SduxxMxMnYy23zRwHzERJBIkAZieMBbyBAO3hb+Lnyx2gU9V1cqTEVSLbP5rWvPVl4BC81cXbJx
YtefiLnDbLwLClCNoDfZ1pyR+TwcJGrDhGUFhbTrGdY9u1AsaBGRR2x9BqUmXMfMmBExpFzeQ2DK
e/BNEe/hPZfHBREnD2tBZ5ZSfN9Q57LvHxbwyLz2k+UBjWca5dD8wQoiHghmg6iUO3YwdrFqA3m/
41eCbkKK2S4oxj9aVG3YZOkEJqbMtslAZh4jPmMDFB2lz16G2D9LLx/LwB6BK4CidgpgBix0zI5O
vAtlqrjqpC8gvWRCvhK3awLQs2cuTuEzENFKkRhPtGkvLT15Ii3gnZ6BQnyPN6WORPBAFAurTjhW
XE8niAXvlh7dA3UCxHH9jeIEkWpuv89u+4scmQACZyY5gVt1oHhhAuGcBym6ogEKFWrqTYZ7RLtT
abf/Y5pA9LPxzTOIByrNBqC1RgARewSVJIYIXA/sHUFmEYCiTSG6CuFffwRr9QuDfRVPe7u0VgUh
msHpJVB2rgRBILQJbA7hSiAIc7D/o7unQD8E4QPyFOJ+nFbwW4Js3UJNEI+x6hNoJIR9YYQZOBG4
JUteDKYZD/w3WhegvkUQkpxlifMNJCZz8JVzESj89Hw9ZgP1tPAdGvghhmyH56hIxW408M0ZXi67
d8ir4dyTVg7OQzEAremV1UAoVBqGI99MmuUBUjKCtLwBfDx7xvcl1kUDoQJQBu+cj9T0GbyRcJcx
cDljKdBQvFwdFKK34DRCBDAZhNW0FwJY7MqSJexmqugwyeLB7MhOGu9dzOTUGM9Jpx/jJBJhLYmM
FvHFLcKiM6gW8rL1sHn188lg1p+dIs1/r2ROcktzDhQqIZ9X+4WCsBv5quzdI2w9QBZGgBDeoiYs
iUCc5jzOSHDhSvaEgu9N+8TVNj2VeNJK0p89QgQTWLb5yB1mQM54RSDaB5otcg0pOUWSXy6aZSPE
xsfaIgj1rAfFjUxahBAiJ8riUPWAa0aPUo6KAGBg74m8wJxySkIRFl893i0i7uhXNhWA2jjNgaRJ
JLtsbaRSePUGcRNewzpE5vIAVmjYn103/RgX0sYyQfeONPYlTIlw/cBxA+cUTGB5tolnmmLRXXW4
71umj1VfiI4F6z29QeJpJMXiFGGNvsxmoqlFRIF2ecCmB6wDp+8JZRESRQZPigwGpSA6NlG5wz66
ocJ77fJU1NnHHMKX3ZzzONoFOcAk1M/ifNKPeSwwd84gRr6FT40GcGYb4rY6AbA3wBW1DXpTNbp4
CkG5dX8QY6/HEKlL0cH5RIS6e4StR7xvv9nI4TGVPfXTc73w4tCP3sM/bMVkoYxXBVjBOQBL+3Wo
JDXtAAc9OQL3arfZCIwQT46z3StR/PqMT7Exf63ORATHrFV03mBWM3yNAhizh37LfyxLRFFE2Xss
BzOMG/eLO4SrsYgWPsd8cmAIA8EMkRaWvCIS3x61bY7Ejm9YfcH+IF6MpIRXm6iR5ADGy3P6zOjH
hhEpmbdH9KORvpPpTtPvx29A6I4XG1cwA4m7kQxmpte6+I1jK5ovlcTYKv55eV5eN3h9sST68SHF
kJFHM/tW3EenAP1KWqFj4N9I252CfdCEIsj5damvmN4+PZmJ9/SE6O/paiNt9PB7ToUS4wY21oDN
8hxLqYQTNODwY/AUWGzZzEj2PaaFHFYR8FfUQ6Rv5k0bisG6Laro7vbCQqzZVEroFmxClaR1G8LH
V0QXJ7TtnxSqnDDiPSuiDrEirjdIDcUCH5Cm+/ghFBELVsKb7bK50s46fIQYXua4f/u0dpHF0lj3
8SuNsxiHgKhZsphpBBM3MRNhFb3Q/WvYmzUXuzdjBhT2aUFbmEXLPfnC/gwbobHiv5kA0rgOB7N8
wqqNBrMLvQP+6dicd9VTLmZi47KDs8ZjI5YFTmvHzT4ytgD81BZrsA7r5QuWa8trGCsSBjMDGAqW
GKLO+YDJ39LN/fgRskyRA22lLUWI+0vCUo0VH4jypAmbZfeuLDxhaS2647rBhHa/o1C9RF7P//1C
lN2I1Y+JrlgMgqg8IDMLAClngxmEaFFEGg8259flnkHqM637syKCVFJBTRFpVS5E4xDihiDuz/Gc
F12c23ozLPglg8Y9EJlCB2mubzMi0hjXAOjMUktE23FVWZ0gl3lKdM8pLmaBTAXENktg1hlXQTul
8VWEyvSL6BJqk/2Y7yGdSmuu2IwLesgdXjHMIShk/F6JO7HIRSfzaAYzT2lIaCaoGFk/WJ+vSlx/
W+xYJX8/FA8Vc04Qt9a9frWgiajTaozhdZ8VXo5z8NkIeDKRPGavD+yHGG+2D5ODYNhQm2QfHLEL
HCcydhD1kbCMvfA8EdXzlt41BJniwkC9cAekr5hLnphYzEWxnpl6LviHc0H+CKoCHnsTnPHmEe1s
vBJCdKAqaFw08BpfG+GOFODrx47BrsFUSR7sAiioQZEp8Ry8OVAlyD9w/1SOZzNFK3qJb1DQfSRB
CjTf9JpA8jBTsxUIxYPHPF2FlQuVCtugGrcstGJcMDanBe5FIbY7YQ+qKpGG68pUR2c7OiQEOxrD
BU0IvSIIunsanSKceWqWLuLwMtLZ/uhrCO5nAOlMsRNlwdM3HQVQW0DpZwJo/eaYULM6yL+66On1
HzggFw9Sl/RwgmaWMh/2UcZbIV9mVwdG+IdQLcnBfwY0w8EewW8DEcBdZ+s84FtwiM0JOy6YlCUx
J9Ugj1tCSg94dD7TGUuUoXiSMyeYKZzlkVIKlz5HDfseXRmf4sP/SDqv5sSxIAr/IlVJQii8gjIS
2Qb8QhljK5AkEYT49fM1U7M7u+MBhRv6djh9zvKSWAGCZFGGt3NBRpx0Q5yPzkCjb0GVdmG2AElD
s06HLPd9RHkiW8gaphcU4ESbXBMllcp/f3oZ2QjCX0JnijWPXNl22KYQfruZuAEk+aNTVMVSl3AY
I2WRwQmJGcPPjgkQZnKdlg7LGzaVWyan5BqZtL89UpVLOQnHfIhxx7Ky99FOVybQ1sdGuv2+J7or
NnE7px50T5oxNv1DmkVUqiVyTpSzS9igb0/yA/7uc3L6PCfapL+8hDW2Rp7TYl84UcfBSZ8pRnas
TbVNjz0qtlef1yO2tGz1Vmg/xIyw4YDvrbDb7MT+1Io4vDfcnQLRKJ/RlmPFLqS3ik91B7tOZzDk
RQzgGSeNmXVpN3WlPRCfAUPDX4hrQ9bOA3/jownEEQPqPjZ29JU2jIjta14OV51QCz8o4gO3UDiI
mEu+50Rv4wHqkT+wZUKxmOgn0IpeIIFsxMcI3qDwihcAeiYk0OYTXUAPeBfnkfwFAPaQV5RVeMcj
pFjUUGvCNEWKfyJu4qfSQqBEYgL00NxRJ+W2fOUqi6wfPZCLxEjxlljn8G3lQt6tC//j4ft7znHU
+7ANWGwnoo1PDnOckZ7HzglyzkZZUj3P4LJ4dTDdK8wOtAIjli0wV1bC7ZeiFaee/FL8VhzUO0bm
//HQsvvk5Wks48kVRuQ/yL4LH79NcGINM6IMogEMyIWfbHQJj2seHSoXvsnxEjZ+Hp05efUYKtie
a3jnzQ2q/Y6qBXUlLAn9Kx3EZkzqBYvHu8uo5/HjgutdYmDt3TE+UFmWkUFAN2gnPaaz+JHRkDl0
SAi8YrLnZASYPfRE4n705qwT0yDTIMtAVv//51PhI+HlCLcjoOwyrkok//IJV76K8eSVKS0yUdVP
IxwMIzo0avwfNSgoNAS0NfOmTaDw6+x1oSz0kmfhrGc85alkWC4uKeUwn8HUwk7DV6bNG0lBZDNY
1pFA5TkIZU4wL3Gevq02D0L/SjtC99y/oNwIJ3TQi18Q3+CVUK3zrYi5X0l7hsJl8MwibGaL8ZeV
M+t24tBgan18NabTJLstl5NT2pFP5qmBW8M1dMwgJS3fAkqMK8Uo8LaKr0W1N8r+EDIOrixN2T3y
Opxz/In2lC6s8dBoNPYdxqmP38AxMqIoy1lGhoJxwMJCYPR+T/JCcjPa6koP8E4g78tKlvGVnwIC
CQWhVUM8L3PDmDMX+AjhbaN+Nb76JY4qJKHsD3kA/pbXFW9Rvi/noPwckjQKqziVLOr37Xhmpkam
TxZ14xd/HW/Dq/WHNQcFJuunFHsPf2Oixg1VKe4B0GbD+cb1Diyf/zudYeSku/whr+bzERmNC3Xz
XtyjuGpgTZgW0IORFoiC1RUtTlQ8GVp5AzyoSDzaGw+CeSOFGAGokXdWAjFF4p+8zbh3xOYr/Ak/
yK9+NJ4Px/P/6zhUyzWWesfikdWnhLLTxagwkO+N+V7XBsaRd65+K45cJdJBobAIFF+2MMY3fJhD
2bdyjf+nh2x3XhUGmBAwuRg3ht2EjduTlYGR9Q1+hv3g0d8HKCOJ/HjcfB09WTUyVdyLEWETsV/v
I4iG8vQBgR8vCt0BW2v6nouSo94khsEdZDGMZe5k177HOR+EzS+046wlORZ5jBExrSwpUD5RtpJh
dFn14GlZaj2kyJh94l+6qkZ41eJXsusY5w53xtyBKP4C/qDKISo7Qo4fQsrIhFwTeNdQnmfK87CB
sK5y9PFF8aoxdhjY9x618HKAF43fi1S8QNk3hPI8tAy3XFBGUs7904M5ZNDwfsGshzSNMvHUmYdE
Xlw3YtvJ1eTRxZqYuzvR4tuqhENOsxZpKN5VplzBmMiYq4xytsOLZJmL7ZWjppbF0OetJepo4cLh
VlUqcZQ8nTyTPGEecyT8NRfp12K42X9AZfklhktmTg0Bp0qUj5sKTgRXmp1T/cqeIi5k31py4uDv
87gyLnLFsL3CZdGOuGQeH5/D6reRZdQRkXJNxlE+xlEgK05eC9+YFSKrhC6YAzBiHph45pcQlt94
XFlM8rBWJG125K4RvpEIC6/27dH28dslHsAfL1PiIM3jW/iWJBNdOeTlL1hYsggkUmJN0YKDvWEc
+Ycn6fiwrFkZZmaCoJ0HZzJYc/Z2yAogOhu3dA//cvbJEapMxbNtccXkuVigfIbwA1ZesTNsGEFz
MGB4JHxM1gq3ZO7kzRkmiZAkeKAljSNcXi7zybdwBxle1qASFRMcdGpRyjCv3gfD/3UkI8MNI3ou
e/znbZNl38l4yxnL0HMhCToJe6ALhqRHFiwbYsTDMTvUN2XrvYMXjLIEMvQjvnM7MknkVrCP/x9U
3AsZAvYMv1iweSzPz6TLvZhLacyH9pM7cNnTlTCMnYI7yDWmvEsxySpXHhg3lUp6yuvy9rTvMyKM
CW/ahg4G+EjQBqVAJGAY5oK/OTKLjHNOFPE+Zs/vMdp6uK3cOryZwpXCo7DlZC4Z6P+GAYckoKeH
B+XerHHt4svn6dPipxx8mC7Z17KS+Cm2Qw6W/9ESK5+H5xHeq/Dxy2b5unFCy9qXAf7vGPG6freU
Dccovs+NGgMl21uM7IU47bhGZYoF3FGQ45biyYAskgEX6yUbUF7m/2kiZ78DmdeAKbMJqeThZGkw
pKwO/sCSkJ09YRnJC3IfmkTsAQ1GxExWcOWcYC2KRAOHDfueK2CQDBJMskFxgLDO8pgOP317LEzB
O+fBcrDwk8UqqfgaEjrJbJNeI2ZmRGXWZOmxrsR/E1MrboLsDx5CLCF/L8aLPf5erveQxSRmo7cn
tcQLYPz4Kt4tJpCJFrMlobO8OGatPyRhJ4YAPwPzQYTCvywC7k5YjmHhceV98UnfYc1/wy/PJde1
t5B5cQLhwXGsbHcPjhX0t2g9YZOx2lmPKY0m/3calnJPFsOFNBuWm/e6lz0rV3ovupFOACq2Th5T
zOR/Q8Ca+f++hb+Q44rjTLbSHaW+99S8Y31Z7ixiAnhZIeTJxMjy1hyo8vTv7YbJkmALw88e4EAb
kWoTm8DHbzkHF3c80wgsaxKb30qw8vaaWHiynWRR8B9xYOXcldToGbVG7sIUv08vuq14fQ4xmXc6
/dgfv0jqwZnBJ96mBJyPxDi75j2N9s4IcakYOXLULBLZFTwpIwZ7BvuL78jGE5MvAylOw3vUzr//
V/DjV05d4kH3iFMj/px4YGUsYRHFqwgmCHi88qi7BkCsZ8BIpxy8J0SEDMheIJ4jR83aatKGans/
3BcL8tn4KcyP9FkL34Eyehw+SWXCP3hZyQFMBvoXTN/vuYiNFdiOD2eJvcGsIqqBJCN7B3A63Ogu
GbyDS1vFJ7RbxFKJ+vyZze5b9xyf4C6JmUMgS61Fu3h8M8Tn6E/zwafygAsMcJ3u9j6/p6h/OxHu
WeWsD9ScgtcnrTjukS6pRVatb8M1nVWHbLq9B+W3OanAnybOr2rFVzveIjFBQ94Fnsn8F14CmDYH
+Uf10ZChgN58QXkoMFftgiYK+l4uaFeJ5nQTH9z7qhfBSgXL70eFw4wGTqihddP4t+9y8MHZiZnY
4s+4xiz/geuLrQ8N7xCapvHNB0kD1H1YjliCYJqiegOotttDEKS4W4/hIe4VHYRJRaGg60kwNM3h
GKepg24rAN40w9QJDOoCjbiT6HkeRjqR9GVBp4kOFmIDyQwwzxRNnQ4gLgdk4a+38w9b9VxnH5Pd
dCHuaYcxsTVkCnZA/28OnHV4Bl+HW/F9+rbT20ajzh2Iw0dXZqh+6bPj9P4BVud361KTL2bXh9d9
UXwDqzk/gmhUhxN0MuCC/aRTEo1l//UDD/oLEHYNVMnjasxB4Sk/MAdXYK+ABO5tA0gGcLDPc1Tl
7vVPGey5xtdsG9TI8dK4COEBOPaJsi6nVeM+bl53CKlCfEEpgXzcUQkZrC5A1QKNRVQ9nKEDWOqV
mh/9fX9pQxyF3cPN3ls0Rq71sZ6jQz+oQTkgefMU0akrxESFEEGolKgjxAJMKMGHJuS0tBscvf7B
h38A+OrTO569D9BF5eAwcPMITnaowftuBhkX+CCIElokciZtf6QOwY4N2gAGMeDnsPsDUQR2IAIk
B268IpAK9fF9wB5EzEA0MPpU6l6eNUjTDDHRYbXOn3iEZ4JpUjdmPDv+kgoNy8DYogkxuEMah+Ay
+RkQq2gvbPhtCyW9EVem3/v8oA6AFPfg+AEB4xVKyGUTmJVQlpF6fgjJaw++LwQ7DT8jxp05S3Yr
TZl0wFuD4jijaQAQKjjsOlHd59hcPb4gz533g/NnlnTA9lGCJOc05K1tv1hwSB31BRnqSghuO3WY
XVyz9vsAMMEQ9yK3WJ1t1MyHpeWVmn+B0eLntmA6zACdTVywD3gFSBQgDgUGuoWBMkAE6/pXjGFh
Z17R5YHrQot77E14St1y1rb+4hj8UcC59UQFCVaNK/DA2j0jhIpuQnL6Owtj+ekYmH/F3P6CNBNq
twyOL+46rgFK7w6UUsacGgTnza/4EWlZup/OUuw/6RpcYgjpoOXagUBmCZ3oARL26OfayQI11aAT
jfWHMLMvNcAliePTPgc8gtI+dWnK218PskZtjDKotX9Ozj/16Pyxnevj4wfRWH/DbQifVKgrcWq/
LNR+zz7sdGT2X/1hseJHMLCxidJGESkigJrO5HUPTzTsADVELZo3qvxL0N7dYz80dARkAxZeehXR
vcu40l2EYA7VVPspui84VrczGpuleiNxoUQc7HwCXQ4AwOTgVyelMwGgc/2ewBFfz/UhNgGgK9Qc
cHqGiuoiRoGeBxplHKnK8r6rAjLYpwOY68x1gcVZPCt4UyKqD70aMo3Qeq+xAZPq56z4+uyWMKQK
GgGky53C64at6GuA+q+GDxcVnBdUsg2oS0W4gi87LTJSkxbKBWT9ZTSCO7GiNyw4dB4zHsGhHzSw
ep2JNNQVmhlCAFLdXIV9KnpBXNh07S+DXTeu1tBxQnA4ViZPVJwoAaKKmtuiA3Qrxrw+b08fDhqj
08eGJ6hKr78oWY00K/XR8rQYaFREWMUoyJjpAyGpGKEhPSh2bW/SK6ZQgH8VVmDWiF/CROodFjl0
4Jy2ldBdQH5h+XevyAZ3j/3vFGNGvk9XLd0NZUmrWIeHpLji44P4G5KXH+Efar7wBMOm85zo1M26
0R9EJ1Nt7/Lgr8ULyvPRDcygt511sNtiaYLnIOfuczUeoWEy3V7cJyAIe2KrAViyYd+/Pwc7kMgq
ULcCAjE0E+/ZDAbig4ME9GGcjdH4wh7qNCU5SCjCJwuNTAXFLsVs9GyiFNJzpPn8B4guoZoxG/4X
zS9UVjSUfz4YS5zh6+jE0ecTMcHMPH0tIJp5iNQtTJzGX61F+b6KmqSEGX89unEYLFklUvIuVpkf
Hz/A8j+naE/cYyURzx9w/gxj4oTFpL+vUVtnYITvpu93cGzrQZm8Q1+cZgnKCMVwxspYx6MSLzaP
ccTfDiYfkDwLau8R9eJYSsVS2JBsZQZX0CPaxuq3/QfRMdSc2cnFVp+Ty985uSWS/D0nhz/RvEtQ
kOEPXayTZuJHNLul9zhPJF8jeTTJuN5RN1ZIJ+XkJY/JEXE+eIOECLmAYJIkaBdjc+ULkmvqYrFW
0AchAQG4ZWaJSO7I1pbFedSWi/6Cl72d4BY1Gt+cYQ9QIfJBc5Qx2SMEfJBLc/+0DeWLV/gU0V7A
GI3XMoCg1+nZpJucuZ5n8+eaWZs8kFb27WPQqd4dVOog0zy4Qq9UBKuBsqS2/ypdpbrDHVVfFw3E
r26LIsQHLJMz90peLESqHXb96MmrmaGFYK2Tmp7jzlB2OHd+3R+1ztQv8uGkK+MnGZraN6oAr410
QwNL5JBb4d8MZYdrwyoLzTnAboKpzr1KYsnpLSqIZB7eFkDlBD3X0fZHCWzgMD9ANgjDvOsnvsXm
uMzgPQpm+6sENGao/xi0FAIi9+krB2lL0lRrPX1sDZolfEzl5rwULwIxg1iGyC9Nj2YgPBV7iFwL
+hPJDaBCenR9dJWX9Hcvl6fAmqsEOeqwe8ZnAHoQF3UxGMN7eu0vtN3pI/cvQyQ7agPb511+Hs0c
FDHQLHooD8NM908GzWM+VMon2yvB8oUq+6xbnhXXqtxKn+fPsTF0SBVTaLaRXDfimzKhXY8WuzEK
qMXcwZP6StW/pu+dxtcziMhB/nOu3Qt5ZXTbkYUChIw0RxXZsxEiPUZ8IstHnenvRkcIaqR9z2jd
kXFLLjA2Dfp4SM2ss9yoX6faGqpoHDV0WZEba9L+a1xtP7KLpyVqqprDrErALOLQKYMZ5yjdda+Z
cfM74DLXtN/MbKRNOLhi9HKr/ZaQ6jLXVstJM2kIiEV+uLymGkIYFc8+QKi9wZ4eTFD4aK6kDeWD
6OY/1nC/xpmWIl6amFlqvMJy2RdHdJQvs7MnE7WkvDrqO9HBdtePpXKY9+zwa2RWY/0Pd6G3rOql
qnhpg8k3B3nnm8EEVYFbxhiegtx90l15GzxhSPq9BldratL0N7fu67qePpIXNDS0Idu7TCVXjTJU
7tNxYgcPnTUel1NEC+gs05bPO9YKYL1n1cE1PRz3RTNEapkA7jjw6SOka6kb3Hqfef4NP8hYHaI6
9VgX4Zm1tskX5Y/55GyBuemJR4bbUYF6h4Xsu0/J9uojGLeNfWNYjI5uYO0aMGeHoKUPQ4m3wZcI
IsJn7FbOxzbelWvj0/7+4r5GzAEK6/8r9DFM9tf2PJ7gylYu/Wo/Lw3Ptza+3JjT1NTDw4qdUGhI
8ciNqwS5Hha/PzJUHGkY10X1wAy21x2aRqCI+3MjwNqr1Gri0x8FwvMU7eYywgMQlUlvAnXyeXP4
rLLvY+IsWo5+PN+nw2MoUBeDXqazdoHsmwZXf2/O1JRrp3DxRdHY2TojZXnEESQI1WgdggVup4/P
ZzjDJxegeDbge/epwwAYHhGMoK2NnqMs/Sy++4sdNWfU6OLaHCC8O1LIYbGCRwfULyHmondgcTK8
rQ+ofooimWoMitq3HkPzEtRn16AdzYmAdKNwBhU7+rQtRxlpOY4TAqXenx0jAoYNPfq7XvigMza4
5V6GXLuUr4iVTDrqqoHnEP8N95T+IEVwL/S+mSPl+HXmuIQhQJloQEanjKdzXd8uE8iAvQJ+EqWJ
7jhhz8tgfXqFxeP7cfTPkHK/JpA+v4jhgV3R2U+c90PHBxQaXmpJUIJKDZW068vDc2nNwYhkws3r
W7sXiplRZ66LYmiiAE+UY9lB23ll46JidU6sCRMtqxdSTx/qOO3pq4J9L1b+qWMKOfbYvpfn5GIv
DlAS6nA/F5/6zMAng/HvU/StHOjVoaQjUnpNVNoiV7b6rVy+wJqcxpPzmrDxGjdNhCyey3mcze3A
vO1aFta2g7UFK+Dr3nMBS/gxoOtiaPxiXSYw2ikoR10Umn8CQ4CO1XAiMm1WHREjNXTSNa7qUTuO
mjUyowR59cnr6K3yr955XZwBbO3vYVNM8aL2sDizwDoY+Rjx7Z+hp89rhIAtavMgvK5JT2NNlpE1
0X5kpZKjmOSRMXMWzuScbGcmVd27B4wjsCZIwa2fa2N2/bOoipNcTE+ffX56TERAvEyaNQEfuggW
YT2Jq7USGl/2B+GEtqConqrBNbY/BE5G7i5xwhZdXM7BxwZyyJ0+f2yof88voDouYOkAVIFXuIzu
5A2p06jzShFpF/HKOV8BGyJUrk1PO6kGZKgTYGjn5rhHiby3EZyNRbm8P3Vwavh9CbxoqSTAs9jn
4My+paKP9uwEFcLsD7ksCluEIbFKGb6/pKq4BFqYvBaNDw366DU9rR4bB1fk/FOsDD7x2ijvSx6A
8/T3BWmOC9VlJ4EEM6ah0AEdFI9wdmJ1hrd9QL8l7biBvPY1pmgliJdE3rDv7pXkCbLDGJPrXP4f
F6lha1OdV3SWzKCS8JsBOMCYa9M65O0PKwPYMS+L30YVIHJA8pwA7r02/D8gKLj3FTJU4AWmNXUj
2jy5BzeeWwmlXiyujCmDMsYFZbzeWvKApC47vIedOQfUsulF+hyEEbGYMmIMyHA6iTGnei6wTZNO
nugEfIGsApHYaWWL/TyspHJx2IHRBOFJPgq2cPJec4PmQ9BExLn9pTrX0P8I8OEZBZV3VvwROCT8
vBKUhTiCYGVYi0T7N8TNoHrvYlmPdgrHaKBNtImKKmVcJqyo5M6MKeSBVQArZBbaGWulC+zrwO2B
KAAqUPBEBXgudZztBFJ4wpqTvYHhVd5gL0A0ZW+RpHwoxP9SVQJJxLBqU+KYZX/f+LyFtmEu5qfd
a9pj9GtKqxRhUeuLKNEzayFpAikw63OGbMwiffRBIeI3Up2cP6fqnDiVLMuBpcerywipDMaLNXkZ
WUvcbWANAMOMMQs5kKIPs8LMWMvDjmcj/zAyx+VHvSO3SyUxEgiPQDFr1I4p9oD3I1EDxhNn4kOg
YNIFfNoJrEvxc35y2QG5HbM72HTsACVhnp29Omciov6eYJ9UtawrJm5VEMkDOwB919u/UEEZFTtE
e1l8rsVg9MCE8a6CBdWmyMOELMA96RBZuXn63BDyUlKmaCD33utzQH81FSv1zCvzHCtB9/VZNYyi
ZGDBdtYr+OxlAsAUrp60wEX1DvCbFIB4S1I4lEnx3kE+M+RPWOiHsg6L1XPDHgV3KTgn3Htj7iz7
FRkjHp5FOXf2QmKPRd4IZAR2D4bltWHmQZSym58bJ5FVjF8ttSYJek6skUpqrVx7Cv0M4hWS+enc
94Kq70zujdTWVPHVcW/Zi4jex+w3EsAExGe/YyzfRnBmLV4/eslavsccMsAGRN11cY+BdNw2ViKI
jiPeBnDp14AEEKtEVindaeyxMw2qM3JlsMjqYw4UTOCSrYy1ZDMXDJ8xZ42BF2JTklgi4QKaj8Up
vJ91SEBOwqsiYbLMdu/dxYdIofG7CcKPmV8KEvBKXiJ573vGpJUPXDBhxhz0LFkVhXiPvxUsNzA1
5kur+DbvidWB1nQ7ZMcC3BNhGxv72NIizUGczYs5qp5TLTFonR5A9+3VMVGwC5/U56TaoyF/W57C
U0gETjYcHPp1rKGHzKdu4O1pWOAXNtFXJyDf6Jw8g4Sng2ByAVrRocLzAMF6BEy8XVOoSmzoCS5u
FWvfTmwFW58ONYBobfAKlfQa2T6IpdScGJMHSHq8HHrlRureTm4gBMNbXMHiEtpRb1T5HMuQbRCs
orHDqfcjIKWOzAir9L2vI5lwMk+oS8R0bE0eI/icKMylW9qBaBJbFin9ZrT5TM3p5Q3Ip8UneuwK
acEoaQF7hTSmxDR6XYavUEM1Jr2kp+eAe0/qWUb2MyRKeUT6NzLW4zMIyPErMb4dH/E9EzqxiCDj
F5d7Qb65Sy1C8DYotUE1QYpxheN2x3fj6oePfHGc4HPH2rvBgdaCuUk7P6JZKMFszGlB6xo9Lztp
H9TpbqLp4YYkKfXhMIv6nk77mkMv3CN0xtK3Q76Z0ZfWDitV0Fc/QNfyirMIoJzfJ93kttPXTNoa
1GkRmBF9eY9ROSkYou7D8Hrui2zBaQ4j+hjo5EyMeTYul0RS+I4I9uCFQmRLlYTCCat1TOfM6EU3
rI6oW9z7orOI5UDsFWr8/gq3ES1S0QEYF80c5aJanGJSPnQ4nMNDknH/20haIo6Ty8chtvzjtKSV
qPJbtGIOIa5qTM6chazPsnFFkkEcRz0mh3cYO+sHC7Edlz/KysHGhNcULiw6kJIipDwg36dbAljl
gaY3aYbsh5InGB2wMqHjW2GfXzTMkXenj2t2Xpxm1w/k0ZiS7Ivmo/iSnhe98BRLC24zIYXfpgC+
wmvAxWaFhMlz3jLk2zTVfTEqx0kxk8ZA2lRmhHmL08HLvmoIAtxnWE7q9PKFaiCzjAATHNRMX9+7
xUe623rzPt0eUP+HzAi9a91Gm9PERfvYbWWNbyFtd/Sv1e1gG6pRf16kxUfxcUhpreLA1OCwcmkp
rLxmlaUtPT8jdsjyRZulus9S2oyzlM9VpIKndBXbXr7QaCCdaOEJpVlej61xoz/Gmj81j65Ta0xr
rsVSala3nTJ/rC7MD/2PC9oizSltljyr9Ik5Y/zUgEbwgtajLFBgdBjTkMSKCE1+YidmpHPRm0UD
GluMRzmutvvjTpru+mn+qR3dij6WHt1cGJHXahttI1r89uqUXU9PX0aXVLPL0WBKpZWNRraMN27o
q+vN6eycXtNT3KansE9Dzi8NZRiK8BlXGDfprv+hPb9IypXVDNkaYp10+uJeAQ1ziQoQzeTv+mNp
laJFkR6tD1p8Mnp4aJeaPGeP2J5k0RYY1HHXkUJKn7nPC9b0krFgCxnUd5PwuMPYT5uwN8cAGpGx
PIfl7jWnY/Du0aAz7Y/1Ka1MdAw3tNNmoy06YcgPUgqhRaOYH+iBJjaMS0aA/Aipg8I18O6dTd65
nL9b1eOgcQbOj+qR3ZleUcuAld2ddXrY9qJPsHzYH/rg3VKSZCE1r3AI4DFPY84/Wle0gf50nV3n
ePavSYu9NrLq+Hp2J7t8bXNLv+y5cFZpZDrjjtAtyZxhfw3Ljm0RZBMERtWytoYkzcBkkEJf3db4
wSh7u2RnYVGi54L3hs6g9AoXZ+e+48QDkpKRVBtQSiU1mVGZAkMBzBTogbnQMIthRhdO6Rd19Dog
FuzT20PhG4EX6Z/AncPBEEiS9CIIaNrEmcDBywM8CfG/cOTpgABNhNtJzwHAunE762b6VztTRlaC
N0mKluo4UGYBaAFiaFfIyoEAl2yrlI6FIlyuS34KT5fsKtEKzvpUwO/SHwMkOCy/8hgI0cWlxo22
0DMGYyYAm6eQlNKao4NsB8qAv1mhRDQX51Qfowwh7ST4GZz0eucanMTEPuVQt/DncdWAPEylYyJP
X1P8iRBilT+E3wkQexMO5nWfg1kO57cCKDla7YesTwUK2pqILCgB2ztpS8oc+gjmkxCIXIS1kHaQ
O7UacvcX+XEX6DNCTfKCVG1YaXZcjBw2O4fM6BqcsOSOX89fiflp+V1aTa6B2MJXUu3FYvZG2ugi
9nKEEh4Iamdhz6gHLJ+J5VucvIeStOuMckVD7+N1xKYn128qPbdPBaGjz2b+UOctjFZVcvTLw/JC
QZs9eDvO9HZzQ49guzlWkaLNW3K0sLF8Kc3mfiRUXj8pdtrSvQw4yYm3yvgFlQMrM88IiGDgqtSx
0X6YZudm5uBw9e/13oJY7vSRFbPt2Tsdw8d2xFNd2hR6iZbjG006Ospp9jzinMHZxHLMQwtWB1JO
L48DPAMf0Uejd0B2BYqADAA90sMd+IQO5zDODFclKKBH88uMtJGZ5FD/UD06D0teCZmzGnQnYpPq
Tqm8zpy+wBqSl/m1X/H5lJSgsDhAig96caH8oTEEGdNzmFPZaD8ZqgzOUIfS4iltD+Oyjk9fHCsc
STaYAq8pvMNrYOHx15lPg/djst3QbF0OaVo9AheoFncA8uNXHRT91bUPV2Hg6N7FAhu4Mj7wMl5Q
j5D9/KWyZf9dZrRrh9kxeJJYHjLAqJTp8Y6zQLcSoZtoL8OH6hq/DBEqzAimUsa7/b4+nN/b7DJB
QeJMIY1gCewdM7TQV9vVy4C+dkhtlB+S9EP/6ZXFJM7vZcjqoCB+0UIKw1YWIJuKaPojp67qSx6S
sgvlWVihyCw/SUPVqULrIgdehvoEqthWbB+mS1LPlHQKuAUZcWt4zfzeDRooSDyGiBlE9ffMGZBf
HZLwmMc2fI6s+GBvPZcg5BSD48glea/0SXtGrZZurzx3M1Tb+VYna7jEf2nOKcY3SxW0YvydNo5h
YDkkKBiOYamBRCwtgq1bba6kjRyLfEB6xwVi5QAQphWR5UV6QEX/+QXRUK+/Rb6aVRflwHxgRV7c
zKDME9OeomF/n91/H+S0hs8SCenjz2NqfOYb80/IFlC01lbnRbngoABzwEEDmRXl2Nklxc0izX6A
ASZAZZFj568WjWIFKVlE2VjjX0i8OwNaA++vQX8EfvfLfAYR5dmbERT4NnNUEB8rp3NPD5Qb/AaS
3cQeHnaMVf2iH8KckxbjH4xUUZHrc9H7xDQSWRJ0kloghvzKxrA6kKMjuc29KXM5tfvIoKoLbg60
YpxKjaugDgex4tM9tPP27D6RQzEAboXVDroKccyQf10ii7gDjySFZ5yHR4g8IhsNotz6FjbWsN3D
8AwT9IUfa0OCS1TRih0BFTgFdoFKSoLQ6AoxA1qXyyqw66APayCR521S3t0aLNErfhxHz2MAg3JL
fX16gvcQQdrXYEuXMhWqAApgWp8kHcjWug0pwpsmfEk9qsDkVu4IUA7zh2c7rgNFKqf+3dP7cVFM
6kuMQa8vbj8fmB4YAApQ6phMGWEVkSrhap/KT2jwxbvX1oubAtWSRY7ktQB7QYYf3eyeE1LOeD6G
WxAJ3wiTA0bZIruHri6TB0fpLXpAd9jESuk7DpDCj4f7/EH+AnmNGmFqTmjaEv7yfbPXPw9hSUUa
Tse4g+H3Oe5IFLVQT0Tn6f27WYIMkAwz+kzfd/zoM62taaYFFReAz/Tsn3TgvpH9Wf/iXfJQ89fD
Vch3Nom+bxEN7NInKiCchBymG23cI1v4rvpjNdBttx+TyzMyy18LSe48OnVuvv1xoNQ7B9RaKeKQ
u2bS2bn1+Mph8RqYJnGzl1l+VgUEE+flzRhmzVDK32CiSPGeGHGSO16PEvhvcXadXATFjT++y6BR
uUSZXYHqQh9QWqmFRci9UjPYo9haghc6RM9ryBolg4ytoaBwTXE/SY4ggEsCz8SLgX8yC7oL7fMu
CXegAuWR+NADOb+Fmq6ZobKqlysAOgw0D00a/S3bDI8WO6y28H9cxY5qMH40st0SvqdUqUXfPCbh
5/pH+4fR90sqbt/UQvOo+Tn9dR27xD2//ObmNer4CDCAm8PK+hxRArh7apbyNB3vDn8HlMFwuKqT
Qkvb7eJFQqj91rpV1nwaHLhKb3i8hkYZ6eb6okYqEu2XEQWa7hhfoIy+eVTPqCBVj0AHZn+d5fSm
vLz6FF+OYZ9lnulE0Gj0+q+oIJ1s4ky42xnr4fTdJNdP5p1wD7+00j3rAkEAFIHX65yketkRNQyV
86YFVLO1OW9mWyqvt8T5sb/b3shGl8bA+a5YIqpvbs77fFkAjRhnX87NJ+DAFVenTzR6UCWEa9ce
EMAk8Ohpq+o2YoWqj/Ck+bXhQfNwn+SvXXFJHHtZOlTvh/nTf+owMgyOf9r8IuSqaj0ExXdqB1Cz
2NoI0dBmmNvhES9tVQftnPNLSwj5yatR5xk2TzQVSSLhniqnhAZByANYi0OnxZe50+NW/x6s4eMw
1Lnic9grfc32r5RE7QQ1+yZ5dOvj+v53nBY9vz5Mn8tn518g+4aeS7cDBaI5JneggSWC+uk6pW8H
clT9Gh3PcEM9Khc/u6UphOj25bZzky69qQH7J2Y6EUHhBhCQtR3krX8YXVkbMMiag0sVWHBpQrAA
fxlQAwCeI/I7YAsdTpePk2/hcdQ03N81cJHni/8sP3tb0kiqNavWLFWNWT4ukAVKirduN9q1zy45
fd3HTk+ue+/F+EDWOTIAaVCKAP/xRZw9PaIxCLPbwX+0yyMAQHtw/jpkH9mE4ldLF9Y1cAroLXBk
0eBVptaGhli6tmeqzUHNlqWa1vQhac1R7HIrUsvPhM4Co4odfEnJ54GJNK6j7Lo6HGagXvTb96ka
g5yi/kjV9khX/CFsm8EeQqlYqf6KI/SIVO1LuvK0R4CO14m2RXWtHD5ziKJ6i7ab96XoJl5XeAIz
3CXPbHFCnwsHHdrzKzS/V5hEyvB4fIAwOgN4G+WdNbiBgUmL0pcc3g9ZNgMa/oUBgz3cqX8Gibbl
sz8lrrF7IXnV7fmXstNphc2HIjiBhrog3whjJL6/stbqr94jPNRBDnVqnygOWfVYakqsnDrbfKIE
eibywId5e0rGKQSUUGbe8eod17Y6dBovwwbr98/zz8MgsUfvmzpC9DMn7IA9DQE8PmXqkvOixt/p
GDh9yRPDIDi4NaJr4moqCOjmsswWz3b40BfcvlMBWvhVz22UETa7RnhZKkbeNrl+UL/mNIEKLzcr
c4CbNDnmXsXlr96zcQ/1n3L1UAZHAgrWUNW9VG5BgRkYz4lJYC8BQHRNy8U7O949SIbgudL0SYnV
h1wV9K06tMEV2wgoi9fQmLiovvrLGrxRspjgQHZwc86oYBWmzyZEaIpsLR9vodrx9M8sR3gbR6P/
j6TzWm4UicLwE1FFDrcSUdGSnG8o2WODQGQRn36/9pZ3ZsdJgqbDCX+I/g3fpekm0rqyP7pNOuxN
68IV8rpdwDJE/Ii2D1o8mTceDc43fSUBTQYIUj73+FzR5m5cnLBC552gBbhILbsPpCk+h29G6N6v
5QQ+n/WPZbLgxQCOHVdCYEutW6JQfttExRm2PuyuNlnPqMaRyglbwTttXVB2FFCRpi3cFGXx6JaH
96fmkyuju8/5hy+QXwDMyEA9hkv++VDhJOU7Fjsd8b/NQNHB4GHHjn8XAtLlEzHzeMbAmuFlWvJZ
f8XBuUVuI8qetS0hZ/07oBZL+SV/VZ4LyLj4sutubSMLvbs7Pgr2zUYxvVL2rfgrf7CBnhCtbpYV
T6P94N6s6QLZuNgZ36q1nn/TNAC5SqSHaMDgN68mmeZ3DsRzbYT2P3QFb9uu34Mt4CiO8VOQl9Aw
vx5wxCncq85bqp0XYJHqGkduMhKOcnQ0yuh+QwJ0Y1T73EaV3QM8at5PuqqtHIxtlWRjDpP3yAC4
Vpteu3b2R6/j8mjgxv0sFrRzBlE4GjePGKy1X535Cb/3bVx5IIRuE+fY476+O2BG1iWloQ8a6ABv
h3E73T6No4Y6I7gO117Aad9oUjcunZ74XOduXHtGd+z1gMIK8KC0JwuPf2gCxyfO+xm1mIfXB9XL
hNLspKyph97WYszCfPQ0WhxvNVnhh805iaSW447WKdNX8g0X06DUoIz0X1BHWOKvjy6q0HFSd1kS
iDSdRh6gZdRPjSw0j3cKYYaHES5cMPKH9A5lW90Wbn1tZr/OhRQ8PNbeR421sFfkWFbuzsu2/cR0
WEbK20JJGxyg4gD0qFGPs32ZpN9JQhZv3F3ZZxyyMhobmnagbTL3/1LEf5zfurhWXwsFqvT7MTyX
w2noI1rLDFjdoEgcJdJTToxsZyHyot2upUTak0u6KqQM6SpLTybXqQbO8A5ezPSBmFh9QJMfuKvJ
XqehdM6PEhtoIAWK+DLfL4P1peln2T485qfG2U5YpKO4mXyY9WV5AmOsNr6D0iT6ncdpNxy1LXDT
Dot2G4Ns5x0pgSA7NbXbYSGs7+3S5eoHlvhDYAOn72xHOkIwGf9CvgHgfFBR9EDT+6v+zBy3oM4/
YDYsv6WUycSaWVWeyaa5B0OTGL7UhnfnRaJbnOPZPbMlVVey4fGT6JxFcbtaBN7nQRhGwvqyezwz
vMbGuI+Gp08Xyty1WYCHbm24JDH81K06gRVFzWROfVM9NiNNRFL4wjOXiAhqsALtFiiWB+mJ3k2M
KKRMPrqKje1yzKC5SApyzonLC73mz+1K9evzBJFwONh0kfS3FiGe5YwMSm2t7z/9g7JAE1iDR8qb
NARrEv7kYRd/qP3TcnuF0kdzbgpU8Pm6Sw9IadxFcUkmltwnpeLtlWwbKy80fGn1wHXBbg0vEFCI
1degrBLAeM1W0Z+AkCv3q3HbdZm4C03Z2cvLDZIF8OmCYwwlkHf5M/mNmy17em8RdYFya7OtMuxT
SleUkiihFlhxGgO38cS7Sc27Ciy7+AU1OhIGpX90ni47rjsiEpr3yBL90aPYyaFGkoICFVIZtO3Y
sEWC8KF79lwlO+qHGcYQSDujPw9xbFk7oFRDvDKwGMgsv7x7c7pzEiEoYAZ9dgRqP9gexz1dZqWJ
ilfg7yna/TRjc082PeEpgx6x5WK7Unzz07YJMO6QnWxf++2O0CZuAQ38dLO89MxxekQAN5r9A1I+
1qPaSrdRM3/j4qUyqOa34okZmJQvcAglxCw/LXudUmDLRejg5F7ObIH7ZrhojueNqw6r/H2g9fEp
0Zo0N/UUgOJGK6hPdunnIv2U+RYBHA2l7AdYJTAv4e2jVAOZaqu+1vP10JN8utkEheKuBpj8SBKw
3yTMqL5q266K8neh5o2m/8qgMniGNceZhkqK5FY2xJatvuyX23sXA8EXaspmYNJf0e2gcujMFf0J
ftCyt1VKaKtxcZvljAP7Z3HU4Qyaa6yo755NZY2y8ngqQO0hA4pQp8NG647Zc6m4HLlW5sHo7TXK
f/6ARchPy2h8xFcqiCWHyQj9Jrhbu8UAtvjiIMLI0ibpn8Aro8TUh48hpB7LBjBuh25VZwGxBBOA
rr19QO4+nTcUziEefxP0581mVF8YFVtAQd8BW3t3qNnJGlH7S/vawmlyiON4vdtbt4WPhK1H9jTk
Xv3CldaBskcYvSFSpKKck0vmI1nnJkbVj3grPxj0Al/UKiI+cn76Ya2kUZ6fVZTN913NRoIBjOk1
Y2D151HfdTRGD8B8gwIR3Lr+rfgc5ddHlGjGYRwNUk6mpXSd+jOG6DEwlG5lDr7dH1IkHhxPWwJq
FcNaOI1Tyk/o/TbU9Yh046Btd73s4vqD98FAeAeDAZInCokVeDBvvH+o1j/LvGgVht8AxAF0ptve
Ojr3DT7Lik0CijdL98XM1rpPViT0MwIi0pRHFEtwPNL3wnaJCFvzay637W1HQgwHwRkvPRAagMx2
AIybkL94tR4hscJIWQgpbRzgP6seEA5+9+ilw+8gnDU+TEApJZ45CRgjwmpiAiLkeD9OHrSIAnId
SWeQGJTmXqvUrym1Auu0vJlrveRXfW99DD9UIuUzb1qFaDSJUlXvAUGIOR7Bfg0QFU6Pfs9WoZT+
QGyuRQQhNuVr6d9cRJ3iLbo7Vf5snQxKYrHM2UDRThIEvpf6pwPQQbMBkPA7jLQXZjayY+DWyzU1
qPueYCl+LKGqzCuVnLn9BFqPYYMuPaePz8beKKovdS86CFjHK+u1aVwbWj4ogrLz4TyDw+479luP
ICG3xdZU+rVV1wL/dmN3WFXO5qYgO/qUm5FkC3l1s3YL6av6h9kK5lJ9Fy2vQmo9f2pXSLAIilVF
3PII9dRbZE7sJCicr5yazg8O1mkaMcUz7KjwkgL+cQuXJErezXjPy9kEm82lXoDBn8t+J7ygpm0v
H4x+VxcbfLCs5pCGZfdqZ2e9wDAbhQu3dNY29kr0Qsq3otvbTiCjMzJvlf5M/iRtsvZw7ZOt3cNw
+brrz+QX7HsZpPjqA7sdnH+ykoD+KD3OGNCkcqT367IG52B/5fN2IMsETNhnZwmxVenLKj0seiZ+
4apzGqY12fp3fVVpMkMnUtH1poyWepbJFQltc/ZueTkM1Oxv/abG5Lv1FeUjeda/pSxa7pvC8PBR
kp7YqFG9Rkoovjj5ppPuq48YnwIVLyyw6O3p7qzV9+HV4NVtMtx+naJZSGo+O0elO0/GtlHJdm+f
hbDiSSjE+shp37vD0vu3HRLbZfaWLshGnO/9C9Lg8j+dPoHmyhcqa9IccW60qS+TjEs+2tsoMeNf
0WcelTYkj5lnmls4oAsw0ginCYc5NGm/sm59b4LB2EyPw1CG92zzkK/6bWto9IUp4I+wlXz9Kcnx
0Nrb4OYoqbNrfd4vSXIxsIZS6DLXbkOlpjzW6mGkLIuE5qrNNvbjYxKNUJDbheGq2TYP9OfHL2Hk
46rZDBGJ0cbBFvsWfRvwjItISoDBruxh3b8jOJ8wmchiYadQeSOVJc1/ts2v2Nl08mt2g74d6JdZ
9vNgoTRfRmDOVfUVfXQ0+b/xA7nddohI8z3r7LxMG1TQldnLZ7+/+2q3qQUvF61KzHkwKsAya4fC
OW5gPGIJ+8JXDdXdHJ2Ed/5hxR5GQ0165vva71geUxhcaEBW2aHFxAROo7MtLM9xXL5RIM1mP1OG
4hmn+lEG4t8ENnuhcTClFf0CSfFkDmOocgiVs4Injpdw/rdaIMR8GaT4tTdw0fBLaEewOt6VU1of
mvqZbJjaSrfKf/KXmdITWCJ1gw3IgyJ+lof9+FYRNwAGtiJZeQXNcYtD42ANnznCQ9ZOrV9K5UuW
foGC3EHjDV6xvn/dEiHVrX9QSVMfa96FOaec0QW1qMyBxkDPwvIa2B25pyxfPaCq1E3GdaPu0GTn
158bH6t6Gpilh0CQhshqJig/F6LjTApvbGtwQ/ABtTYm3RyoT8TdylrLgz4kJEwJkcH24IZhuFNC
AQ36GFEeVYiQ1iy0e057JeeQQAIRlm1nYLjsIgNToxU3qt6i+n2oQOVKIvx8CHFGdI3IXKcfGkvp
cKRTfDMDMGykNBh3IdmtrCvzOEynBVK/tF0g1U6v1fBEwDtNq6SnhPqjjJEGDf1+SFsIrd/sHLjs
GHgtqR7/vvRUkYgugb+aQW35LQ52skv80rkpWIDuCa8Rpznrj8hAtppCoI7fTpLv+vfxaWK/B0Wt
7PHq4ccwpmvtdTm65nf28O36o5p9pN3toyN5fUtICYHcr5JgzOlq+voX4Q2sO6m5EltlazDxI2TB
veIgagHUmo67YMe26xmWWPIigWh0wppSRHuublh6kLR17g0R0xGowSinbtye2Hd5aGr7zEZ7Izfm
OMzxOtNeJ5I2zMnTA56AGMTkpAmHx2/RRRbMwTE9x8Y3MI20iLLfAch0jtoLNKPev793SwRQYKKM
JomEXSQK6CSUNNqId5gZ7eA1ADAaD7EABxGsW6QzwERg9iupDPUkGSBbQN0MGCEdDNxPpB8ZpBW9
GGBFtsdc0hHtatd3nL5EAPqguJGRzIeP6rxALRkJ4fQ3NcNf1KUYxUTAfHoksv6+W27SbaRPG8Vg
GmKR86Oq2CcBaF9BDJ7wBrza7zbEyeXCUad+0arSLtA/7u/EkJCrbzkSBDTLJ0+Zg+UeJNmHboTM
pLvhtrJX2aea9PmxZggf5+mF+ybRRaafI/V2JKkZQ2HFdsgg3O+IdTmVfjldNHgX2Zrata4LenPa
PnF0p3c8s0Iyk6qP1H+SeWL4eRw1CctaVLroERFdvxQEvx+L5pdn8hTcGCFbJ4s4Jh/OWpLRigvZ
2TBhkwjPkKIqfYlI5klOA9yEim+58QgFcHCS9GcLcZp6W0xUliEW9U7Qji9Y1ynm++gce/U1Uz9q
B9X1/n0itbaAL1ESQHeX2kYbZqn/eBzMm3ePn0qISiCJSxfZYIT1a9wHMKOAp2X4zPQEfxSaHxXP
XoumOrg9E0Dc2hM+Dk7rY8tBuULCgD77lBVh1DBltEkekO2E/4Q3AbRLKEsGLXJkNDrckfL0GHgq
6jSKS1o8rAD1eV4MEmL6xMSi83aVflvtFN3n/ESguP41FWjEZ0l5noE5N34Vn3XMCrp1heVBKihI
D+qM5TFpmZqeCsJweqpur/otuE/H2AoeBg4ZAKbp8KNEDBi0zULljMJdwKpazpxTyidpdIxrRVus
FjSkpOAG+RXJGoVhXe2sW1QWeGaEXROl8Drg4ZA2BuAP99oJn7T6Nb4Ynw3GmIZoFkuv/S3gTB9R
AEAaUdScVziuDL8GeoCPK+jalfOqgayHVFj7MTpUoGHsFSG5LnywIYTdhR06yhAkwPKarixpSEzv
03HNfP+gGJxtbwPdh+0yYce1M8oz2grtj/6G5edz96/X3OlV3nVHczuJvAr+NDJubPY5rk/r/Ki+
6W/47s7IOi2/4C4c6OCqiA0hntFWzVH9GyN27hbJ0yvLYdvx9T//XRtQDys/4FhQRF1XGK61MitH
Qf3hk+9iiM3+TtktYwNYAysGvLxdLoL2WL5TnaIEB+i6CrG9P+RfZN/TkwPAGEbaG/tNCuM884pj
fUJldU/HNHu75zuqw/CoSfVEeZ5RuwlYkmQGdAsrfPGstTqT9dKMDxck7nCCc+HYUVEqKjf/lWVq
6wTX8E3gVNdobSgvnePajqfKQfEGIInivnyAszPYwf2dt+jrjRYN3+QSyDEsDnUBr4XoQiiSZBd6
3uZupnupCywSxEBneZ8yr9tAr6PYbNCCIRg6UWDW3uN9gl1cAXFTiXi1G9Xx0ed8VWp6+7eX8r6m
JIYOz80jdZke1E/QAZnb3X3g9fKDhZNBpBosOreD7JfvYXU71b6G+MVi7tfNNb8C7CHPIRkhLdJj
dwCm0Sw+dQeqTzSk6U3bJy6IEaQ0Q3Gu8BEOoKZMVxhAUaL7bOjIizybhN4Id8B+OImXpEG7rNEX
AGMO8ahy+xpS7KS4UxsyE01xDfEP2X5fhaKGQqQALgbCCTU/BykLAiVkYGg1QnCyQhh3E91XpKcf
IHbcFL1jyhc0c30Jn1LVs1MRq9HLYPaRq5Yn+6wcx5LgCQBbRQy6wzjoBZbFsIUSr100quUQ4LOd
/CtfH+paFv4ym/iFqfV4fHRQmfr9bXG5ckPz0RUGUgU9nAlSAhAAq/TNaUVthHfDXvWKR9/yw+5M
zgdunBYFkRTdkd95EdiYRoaPqp56tkIInfWbMpwQe1TAGwUDuK1pI7kcXz2r4pvclNaIqOlVZ2oX
yXsMSmugpo4u1lqETH+qw0O8h6LEEUDKWmQnVJBS56yRxH3Jp9uBd04Vl3qPBl5Hob+PBPmwr8w9
YZY8iAMQHANxEdzRvttyP7kRwPz8lxQBDdnBDBnxfF5zGABTcIz1iF81kIcta5n2W7ecJTQczJBH
vExb9VoelWc6drQlUKegRSFKLorPekDMwxQTUxSYQO2hd/oM1YWuFdWAW81iIgO98PoUP+61WE4z
nKA5tMd/CAgs+oGiT/NRHTtskL5gNd1nv2VtwOI/3zsOFS+G5kEtOkvCWT/q2hVgIdwf6x9KCvZL
OR9G5YNe/XxmJGrnNbN35fBh3Q4jbdXMhXVu56cKvqwepOgK6ig4YcZypIR2IzQgFv/W5rd3PV3T
V42Bk9FYkwJdgw/HcdmvlIf9rfOAyv39ZwbqKEmrBJSgK2VUFt7HCfwDpiELgiU66xSgnVI03kNK
XWmk+ZlCZWnZlZ6oxC7Jhar/I/lV8qfaOGQ4E+sXQtJHj6Ub08tyWIdICZgbbXo27VMcbwvEBmIi
wWOBdQNoL3tF/BIy+dnyPmMP/FS6A9AjNK8zg25wmLIhdxbO0GhTIWRneQ+ytgexS3VOzCMRyQyh
wxEXr958KQ9obwz0G5kvy/lhe5q5flANpq6RDJhaG3vVfk7zgx73uIJupSTMRU0Z6W63o7xebygx
U6ygV1NBWuarWvrTs1mk0/OdyrN+0bKt2govXH6fxjFZBvXqzE2YHhJsXmV87oTdLes4XbI1B096
dxcDfYYaOMYutTr3wbRqHgTm11w5G/J7w69a1fnO7FrSf48EtReMA5Wvx7rvLo0eLhm1rCSaelev
wnl+NYenhXKg9VQUpxwtgfx1mEhNwM+CyMalAYBMQ1r0puM+jJ0O6vlaaEihYRzs+2lIQztNKAmT
PeIqi5nKnohvbjCeCZg8DvKQxb7WfPvmx3VY5wc6yJbxZg3HSd320hqBmf4f/AVkjfYiyxnpYqN+
yoZLlTXv/w5NIpM+pBet9bA5AgdlQUqEGWp9zdZINjwfJw/IVVAteDyOU/ZNnwzI5IJbguGjv1L2
z8mbRQ2ZKApJhhJsCuVIEDD0CaAmDT/6WXNeLRDHVofODlQLKlg8AdbFWiaOzhBIYsHkW56vziOe
9sYYUp7KbBoJ474cw3r4UPFyOLMk2uW9qsz1PbnY3MdIFOKzVjQUybZSj4ePgDuNELtBF2P12IiI
+OmuX1LVn0BofN78+0t7+2c9tdTiKG4zsx4EEzbeIyxSVAjyk22d2CZ5abt5u6c/j/E5+1T1IyhB
tmHYLtLzkHlsPNRmvmJ6PtFo+Ep8NATElSrC/DRUJzi2NIIhlFIs7Dx5s1TiREte1TP4vtsX/Hj6
b80W+iIyOXAGYa+edHkPj9RZDg1m4Qf5hV5qf5XB2MSe4IyjNeGEcOye011Ft/gdF0Z6Gb3iWTy5
9gWZcxerTtY+fTBao4F830gAU5ZobL86vOdogxDptQzO273fz7djDwq0tTwOdXPZcxZUhCCl0ICV
y4iGEQcAmZF+QtgjBT8FRbeCKrKr6u2pMTcPCNHvyIigCUc2R0qsHnLSjtQTe2W3m8BhAQYtq5dy
2sxs+cSOD9XXYFY9XKguyPhUk1tyhgsj4IBC6UxhM6dXuTJSEnkYWezY6r6wTwRJqX4AkaHNQFTW
ryXgO3b9iu7yapJC4rpYWmf5lnQttTwK85ybDeeDhZLF8GSlHzV4Cgj7QDrntfM8ZQe5wScYlS58
oCProrQhJwrtZNX0Kf7qJ5A3BGy3g0YOi6pUEQH8jPFSqnf1cLhZQsAkfXfKCIRMRl+7+AsaXN4V
UheRC7cOvmr2kEzhkadxSKp6awJuGqgjUDqqKGSoIk8bXwmDaHZS60Xpo5OP4EhgWMufdneoFjCP
AVtuPL5W+amtdqI52rix5YKvVKrwUYPnC+aJQ8rPaZakNIuvCvBLFcuX9os4bywC0Fxgs2rA9Kge
LogXrDvccpcIYMO4hH38pjKIRo1bIAIg+C6hzHV3G8kDnDEbKP2szH6XqMGExCyWv/EGNCqwM0ZJ
ee7HSAeqWfgTYVOFlLkN3w3f6g42GJjdUhVMogFDQJkWYbK9m9QuaMMPJgUbTPTCfjqC/QDkqtuX
VldXyjdozAHL5w7ZJqjBJDcSni9nWvW6/EzwSyAMNZ+zWddrnFbRaqn2fQKTzILb0F3H6TMRbX7w
qvnFwaQexbf8slih+guHX09pOZfS/SeHbX1/rbMfveWBf87sVLITE36f+W9WCAqTGhgMJfTaM5tA
Y2e/xwB5VJgp9NQ5Ox4oyOt0GWSIzClIv+wVfEch6oIJsyo0aA5VPpnBZO3SFyY89YRpCmiKjbej
hoCH5bX6oS3PxGS1wBOQz1E4aNM1XVIyo7vGWkJsTQPBhBKeIVQENY5RV6dl+iHf95PFNKZkgK45
UV2o3kD9Db9O9JtSYBC/aZExzf3TVGpBa6l+C/WtTz9kkltn4FDqdp3srCuNuAhx0ISg66lq3wQU
ieNhTj+WgUfip7gRG/uFdrZUnpM7boi2F6svIwcaBzg7b+/SH53tE21c3fzM8qe88WrAebZ/Jwi5
NV6LMp1fgqPPA8gU1ErQoePwt9E0AJnpZMEkfg5qrsE+wVEJEW2M2Hjn9pJXUWVtsjScoF40078E
nZyvOQGgOux/OeILBO8xURv3DUDgSbw6ePl8bUPBG36BSnDOP9B7msaowupTKGyan4/us/pTTbkX
Xzdz39JYrEWLqhz3lXGkV8draGR/tbnuBp9OYFPse+2F2y7VLRJ8NWGR3b5xVlnZduxRMAceiK9G
7VIqVL+sLGA8yGE6PRq1azZGXJY0ngZ719a7BZCEtRkNoiT0d5QzzVGIEHOgz7u4p7j7dp9O1nhK
TAvaC/DX5BehV4pOONCYy7eVYDH9IcIpbLgh3IADyt0m/pCpXCyTIK1Es/OcTVRutxUiLHAg2bpi
l3ucIFFAN0GWus59rZ7oNjLatFUULq9BmkHiWcxxSaS81ziVuhQhO3i32H6ntA7l4WlqaFhStyrR
EuklFYN10OwGXugjwM7kt+suxfJd8Erz+KNPryW+NfzWzTnVHNsiAtow6cFEkwMUbLgpqHPrU44/
DEI6OKoiosq3Co2dR0/GGqa30ElDWsSzuWfU/oRuvOEl/lquDip/gfZD6yD3Yuf5MYbTDfGTOqQm
W+PXPq3jKsz9ZNkZ48ckNMuro+pg17TWVF+pfYRcEKnmVx5lvTG/xuI0pWFVh5QFVCT18DhYq4t7
wSUYRKXjm18XmvSXtUx38FqQpgOVGoDx0qeulPP9dOJVqYOsOlysiTdna5NAA1ZDt0aQUuhFfdh0
nLwCMDUGqChVDiRpQbFdfgk0Jo9GpTIJSS4mHHhg49hpcBaYDWXtm3R/9JwCePmOmTfzJKzokGSs
wCIiZ87IbdsnGYmMf3Mkj35R7nFHIg7n3PvRkXUwOZaosbtUyylyoOSzppJ9k56JRTOP2JNdofB7
cO9qcVLScF5thk5abVLKIr9zflUQs4E2bLtL+6K1Lwo0r+TCdkRNZdAPI4QxZQxpTWoEtcVGpTtH
rwQ4VrmlW0aFCKAH1t942IKWf2DgWCP8Rns/IsmQ0bHFhwps5fhtluzQx6y9tjR6ofGw+jP3YZKJ
UB0zWLZPD3KH7AAUZM4A6JF8hxMnPGgom7AYmD5Xgmg3EnoGs5jE0TpknDtt7vIfhUvKOsPPsKfg
01dI9e5y9p6K7FlWvftJG7EhfJ3qM4XVhUCtKk/SnfYi/qNBfaKk4yMnGVaXhYT+7lHrapH3rJFG
rYP7JyjTl+4iflR8LmwO/hfPvqMRPh4Llw9f/BEvI8Q8xe9RGOUr5enuFS6F1bvXXSj0esA/fGMN
OH+t8qdyMYnklzLv/49HIATbVeq7tDS750VD8rza3aIkEj5m4u+cz8S/b9GyaYVvghUYmwI520r8
2Wl/svVF1PChIHlubFTk7J2ANumV9iaqK2eFaxD3mPuojVLmEkwzwVb7XwCX0p4QX21xBeGsp1T+
84DS5/VxsMCseKV4K95SGAEm6K8nEBSL9ySy9kugYJhn4PaMfj4DkjPlagYLl25eG4ikj2AAiw21
kMBYD1eHMqO49OnXCLjcXXooIlp16Poj7i4AJo+DEPUHtrPtjo3fPBEQ8o2D6sL88RWO5ifOv/yj
QXCUcqUH0KOhzdxH1BQYImRYuHOK8ZsqopuDJwh25yF6hYzK4um+ioo8IibohN0O94gwetwI6f57
FAcFsmPtrowyEJkMEAq4UX1qA0R7fecIgiG6Rxm6ZcJnAjpeRJFJCDsgxsu5gwCekIMd+fv/2QMw
DkOBBmG5wqf6hiXDz9xsYo5LMRV4IlT1expm4XjsnmqKjZ64XooB/vTaPOk+fecq4pCXeYriTx5l
+DDy8HH4hRId9r7wXqB0/ESytiY52NBEgq5M+zTQgiYSw6V5RLg87pZHMW8IQyJuTkS8ZHO+4gJA
J0xAY+dd6BLDJ8TzQDy3mc2VacBknlEhhpDFdsCsEEL69NiRhk4BXDB7FliQ/J9DhHukoOnP/DrH
LRZhKCxsxOppwTGyAhrmOQgUnncVmfd1gaXjAO9aek2CAT/DBEuCKsIMxGCGFQyD7NZnfdcjRd36
94hOlLmB5c0zQZYv0t9wjw9KDC2g7ggpj0jMWPj6p4EabYHqN+EI3g4WYtXib2RaIqg5Y4g3BPs0
ieEuDkyY+GAVH8oWKU+KLYhVI9sP0+uCRyDDySplCvLwUL8tsB3IKA7/TTioHOwGyLGGyOWeWd/Q
GxglZFJQGJE9wMxMF9K9Tc3cF7rfJAsoFc4gdM13ia3B+fNR4KsBCg67/jf5SqGdfjLTPodp1Vz0
HXuDB6GKZS1MD8QeQdP0b9+g8MMeAW6NhYkc6t/6EpJ3Mh5ATnxVN+NvGuHJw9HnggKJEgjyKt8T
anmwI5HQAzUIOR3VIjHV7UCnmFtH1rugVoivzr86qnwlzHoY6h4NJw9CPQTEcOAHxNrgnfjDNkqL
cNwQcRCZ8ljYGlHuRt9eSFXPIUAprlnsAIK9isMJ710yCuKF4+DxHAey4MjVkfrLy/qI73FpbSS/
wswx0dvSuZjkoAf13ziW0QPFP+H9Iu4BbtCfaqDvRGL/Zc9Coapk+Zq/1HjrHf3ZDRcn7o/XxAVF
DMGdiy6RfxECMDKf3SN0b/VNd0XMFuE2cyOGwvr+e30xEMwQMUc0pKYGvJ3RWnLlHNXEUtrDuakO
YozE+BHbEGmQh4urjgMhUvjgd8UgQgLYycjCUUI5/o28fzs315ppK74mXiDj/+JW6D/9PR1cMdiD
fYMfF89HXIwwBkKHUdjKCCs1O3hwU4iO/XLVO+5SCEqgdUh+j+9KfMWC5BakZMy4StnoAQnxQ/lT
GBPEV42ZKD5gn7OBSfwEawsNRUQVaQHhksmgiAnEW/NVaovsFDMyOH+SimK1bOheCF8P4aQjXgjB
dsFi5gMNFrHMSIBwM0AlGc7V3yQXK0/4G4gfEB/Al4j0abEAePknFHnSXUIXUjjHRELkKduluBmh
b4SMkYQlyZ+l1N+7OWiCiIumqH8Qyjt8h8+ZapQkuMKe9fV3zfFevJqgGvMKxOUh2pDimoWpDEUV
BkKwsgs0gVBSQmen4fWE0FODHJSwlxOqSOz7fM7RVQjQllCSEaRsYb4iHMnYL0E+i60fzsX/XyY3
Y8kCIFWwNBffA4zM9Edk/o/MLW6XQWQZWkfcT3jUNVh5cuu/Scu86a/DjupUsb6h6xkH1WpybQRB
xKSymRotc7uNTB45yAcOBKYFCpTcXfKrflIqRB0GnrmYB/SuhKdPfEW15V9D/Qk+BAMl9GfQuxL2
RgL6zcD9//h4FMa/P7I6xiVC1Z6n9U+MshgxXh9dz5toaRnH7G9uiPUvLl/sKuJm/kZcPLU/GSog
5zJ6nuIjYw9iYsHr3fw9ViD3G6Gi9DeVgtl5ohSV/FLQRFKIyomQ4Qfh7dD2C/4e2ywUV8WCxcII
Ht7fpkHx9bEzZ/YMNoMoCdlGBlRIxToSUqZCd0PdOEcxxCUaT/9fJdfJ0cuK55x/7JA1FgsPT7MA
9M15DAqg9AZqGXf/OY5QVIluG8e3fLFCxduomxjtrsK1KHWyJJiq4m6EdKiM6ik3SHuy/9uMuFXx
pmISViwFZhDPYxZvLvY8k0cqXlE8RhRhGrY4k01GF8x3fMa4KnJ5rrtmfMW5UcN+S9mXxKUClDmg
Tvt3T2I/r3c0x258Sd0MSutl01Y5Cl0rOUAf7W9xikUjpoL4u/1OUbu6Mz5shBHUzcjwAe3+PUXS
z+rQRsMORiJf4R81sneIEG7E/ScHobvDXNtR+hAub0I4S9yfcPBRN0ioorDITCx3y7u4RvGzgNsZ
Ga4bwDhbobrBtIttRGxHRECiQAo2hJHjdnm+fInpNW7qb40Bi69yEP8AxfT+UUnYsf38/XAdsU7E
tSWhwdJgs/WF7I/ja664F9kTS0b2xgNdvCc6O2fNRdWR6EYIBtIBQq4PNVkxqCaDKY4VGDxipMVY
/u18Yr+QQvWz21hC7Ij53yPc5rC3CLsjjd3izkQQDy/hrYS8DDq6SL8U6NBg/sybizUrJt9jt0Qt
yjmP8P+D20A5KMc8WsgZdMFtA5zu6X5ErSe8mU/TVguboMQOvTl1onzhWvQILznYBmjoqbvcgD3A
/UYxf42PtyG5MwHMemQrS2Ffp4916aJCCl3MMytxTDcrqn/lpZ8CCaeeiyVtNcdXwG4cF+BRIZWg
WA5R7WxA/RcQm9e6t0RKSsEsajaa21feXRNCo19wgmAZ+XeKnhdQBESXqAJUXo724kdcIpe466hh
5GsTwLvfSq48PVef8Hub8ezo62U33VxIiePPTN37par9CBgHktZeikR+i5LiKt8MsR8rSOdUnJDk
Fjv0buaD/TpShV4j23SjkrqyirVOBdOTX6G6Qul4/KOBcMM0Ba1VMLKoReICD6AxGq8P9CQpzhpE
b/PV/DVg8A9wq+LA5gdEb6/s9t1B6d8VeEZwy/X7Ru8RmJ62chkUk/tevWqAhZFoulp2dNcAlaFI
Q+nsAE2sVQ5IG5Q0hlZjwsSqY1pCK6gce32jvBvUtYad8Y76M/WU6SUOOscWXOKaku2y3n/OnkVg
+M5vJCd+ydxU505BD0Cikcm2gEhiDGFI2dPetXO2UPY7KFvIOgi9fRovroWAILVqkzwfbWFnhV6d
8j3nb7C1KkyXxYvMFBdYaKwZ5zKgvNntFHWnx95UP4/rxYxXUHxRLX83rNBZuVwR2+Di3jCg8qDl
msFobvNr/6t944ngspTZoALa6NP7kMD+QM2ywqhPsCr4G4VkBTioCRG4Dyzdq3fpc1w90fjIMAul
lktPDd1qsrDE04MBecXuzK+17+ZMaTmQ1H8Dqe5/JJ3ZlqLKFkV/6DqGAgK+0gt2YIe+OCRtUFQQ
pfPr74w6J6uy8mSaKhBE7Fh7NfhM+ZAD6hGZIEpcPwFUnRFuqdpRYzuXv5PXXw/ZNThVeoWeTMJt
4w9XJQeJe9kbqgnT1MPtfcnVbZEs3CyixAQXYWQRl4sL5TAsWQKiqgWfBzmG7YEYBMOqHCUflDRl
j/+9hnoU1+8yOHwvMAVYvLWDhyMqS2hRTavKGZ4KdYJDcRXKY6FewqL5zg1l414jn0bpgpIEQzrh
mthk8QBbGHoC0GNqTHId6C80urOwj5yBF7zu2pomMtwsHco6Hs4FZAwou3Stf1Zx+wOIGy5+1RQ3
rTKo6HYYeQKx7WB+B9jH6EN/8JrUA0eqnJSchSGxAu/tsF4BN2ufuaaQqeE8mxM9sRve6JCAUtS2
kJmWNOkhHQi3HboueLigROsKGj5H9mf55Pdhe2hKt3kIPRJyGttXGV9/6hsUED/kHzwVbcTsBm3T
aoy6ttWIWOLv7GAWNbnTuPphWE2br6ZYeHGAb6JwsBZC2QtiXMD6ACc1qI3QEZO/jOETEDKbMLYZ
svcZaWZGYwp0XI+kX2LxSryH9iXKp/R6BsJ5J1W14DRuh0RVb8GY8LnRbNBXYqXgYr9d8nAOEUlH
oLH8AAkH4CzVJs1GWWxLccaBJjIgF7uXmczmi0sYDg4X2AgEAHb/Nu0erWQYn3frEA3rMahsrswf
7nD3cO/34ETLu3m7l3QNnyAMdXIQQGOtKw1j3l2IVmh0t0dfskF4Fl6VRxUcsKywx8MsCM3bY3ry
1PpMYvhdDe69nvW9njsyV19vWDKFeeX4X014p+2WZpBiv/ZIlGx488s3OmY1j0CM8MUFsa4NDSuN
B0GqAxb0mk4OeiCYKileD+X9i57T773XZQYq9lLCrJtcHu6orOwqI0kI7U5ekrGh6ng5IGYC6a2B
kyXsfssnto/y/UBjc3Nz2IlKzfmjwQEuKH0PcIKuJDrrv6gPaaCfrWAWpCGI84GnuwGKZhat6UNJ
amLeml9mIPyJMusEoNuHo3iQnyxXfhq+nkmRBXRhjycQu2+ju59v0N+SlKM83WypQzKWPJD/oUso
Q0/sPXR6RJktJaK3ObviOlZSUHlwY4hYgaCbLQccRMGGHQ6IOBZot+/lRn1Og49y5GHMGa88Ks/X
PuuJBkHWf6cGiUD8/GVsOCEngfx+CduCYwmGzOL65uWuxTjI53TNBwJdfE2XLWXK7buEw5sal/vP
7YwAiPW1HqBI+FIng6jX+c+42wST9Ux+PXzZAexlMoIMwP8bchyQV+pcdYbYYvOeQ0we0mHHOIRM
1caqo2r7u1s60kJ8/2I1AcRUPZpXeAPoNuwJKAEaEVm56Hv0gfphAaa40rBt+oU0UVV26dvgipfJ
Y4/4TvO7LY2E0ZXwJTQ71ZtRZYWDdlWDy9AA0fYVu4BuW0GyQIB5KNAfrL+8v6IZvx6sxalHI4z4
wrIf/34f0680H1T5qRwluuKjCgslLM/pVzRMyxNAXkjPrz5hECz193lT2PJNpBwXaxID3OcSO6SM
Cft+fEqGjKxxYPwgGsLCcPuIZ+3P5KbDvEHJF9PVhaFmBspWUcb0ZehL9wt7UI2vILrTTNjAwOB9
/iZoTe+GuIh1F/6mAzSfPnxm/ePVKDYWueCPCgi1QxBtFDMVrcnBv65UZqt6Jq9Tw9RUmsiQE8I7
vZrUGEyHDLfoejAexhF9npHXEA09zoXmP0/l1WmIyTIO5ZRTzuJA0whLkxjc/vW0kKf7bzI4Dxbc
TkJmvOfNpJcKEp4B5o8rh167AzuZFc8ojtq+QHixrniWnvEaTg+T0euvIe0BDhiCb7PcQICVXebn
u6mPIbwiaDCV08+X4uviBXaf0+lWODPWgLulWuZWiWjL7IWYl4zxmhjg334IVo8kZa5nDlwAFP7J
RNKvmGbuHXOQIS1H+8EPz5lHa0PEQ7PBNYA0VQHf9NByDSfN4g5HAJM+ti7iXJf7oAiZxtEu2xuQ
VidAUkb7tTQvpM39AUv88CmFUYBTJw67A4s8Dvikjb/HuYTspJbqi5WltADA+htVdm8K8Qzakq3R
GyMWeswlzVQ37eLBjvF+MCGtDMxZzTJsf1bc1zgWaJM7VTipXIXF+MjBQj8uw/FAh/5rEX/BTI8t
yY67Y0Q7yMFb1ZZLUSvJ+ngaE5uSI39HQtIX7AYfM67v5GvNp2wwfs5tBiuhfe5oOp9St8iPEuxT
bZLhsMou8+fVI//U5Ij6wxBpPZQ/edpAzjyYLb263+S7DmgiMWmJlMCTvGD6xui9gH5JzQIsmU5g
QA++m3r/hcaVElqv44cbUY68e4EnYm84CFJNbDhmpztyy2XVbdoU6xRBBGpTvy6c75p2HnNnPZyJ
Zhc7hlTMWDydgvM6liXBb8er74BpIcdkS2LRrI57ZZ4haFCwQDB8FlaIfCVUGdTC/bi6WbqTWeqH
qGnSjoVSFQxbOCuB7aLexFKJmkGBNjtsYKNoyxTPG+Lm4MW/MI1yX8MZs1EKHkUpRC8DxwGjNPzP
+C0Zrblr/rR1+nZVC9yWuz+mKz9/0oogAxxyCAxxzb91tJZMAGRkrFRWGJqp/rW9ZF/UvZlsFxL2
zBU2I9Hhr7VtX/l7Ppxnz4jOOklk7AUpnNzB7Jqv8KHQudDwwYxmcp9pd/9jVdbvE11Xk+/lAdsC
SdFF0sc/U0tN+edRndPxwXaFjsoCNVmzamqz3T/KCV2FfnzAy8J57p4UBMBZaT3Ot+9ACPGhTi36
NA3uUOYx1hUqEYoN5H7w/YlPZEK4NaL540sJ3AEahDB084FfQKTBgnJ1j1+v6S+RkFysU3M4wTtf
DzUUR4RF2D9yRqz8KIP0lA4GO5qwUmuwSBkYyhsdN9ZNIiGIeaowYVMPdyGMa+Eer4ekC4zGVNJs
traxGfvvT6R9TXllrVknmnFBxprI3yMfBZmD+XzjEg8TBK01nEq8F/XO/sZDA/N6/YJVEVYVQByC
kMoqIT2NHdxuUHAkFCLfkoldx6IYnObF+w/yDXlqkJbRQZ1wwSLjidLNplH/OF940S54nfsw/IUx
RkoEDKRNgtN2LMxHgDW0ikOLz/2gM7K5PkggEogbuCcW9B/IkvVc7Sa7DPjG7sGomdCYe9i0Fu10
NjC9narDBWEC/M6Y4VQJ3wKAIp+FH6GteM4q0cTIHy2qeY+ZCU8DI4ezxC5p8oN1xR7dz1a0L+nb
LpBT91Ry8OqQISBER5tll0BmHWerbFy8bDQPw82drTQtHcwywmLfIXMV2gfNfS8+87sPhw6e9Hf/
qYxqUUMUJpdFWFLiTo2U7ARvdyHYQt8kXYw0D18k/CtqADnABIz77yv1sMyycU2nKJugSO3BYPxB
UIFGF7dWsWpHHmQiKBV+LbFdlv/UMP5h9V98vZ+j79kjcP9ZNJ+JxH6slaDKhEIGJFmAXmQzHF89
5ysZLxSezebjpruv7h2y7fO9GR04Z0H2m9NOeVJEI5txMVr5YWYHr0raY9c4amdDzS0sQJII7iaq
chEXe0uQLqL0+GvIbXxa+OEoBKjtaOdWCaYJDeWcK8LHGE2EM2gobcaDOZx6uYDsklNHJ+yLfjty
iWgmASWarZNvdKLt0gmiE1f503FF68bptpMpR/x2O9TwZCJ6cE5Sws8pGB+DDSrle2HrlMGSedu/
kmH4XN12v5/JpXrTSDzCAZiN5T0r39W+L7WkOcNKkqdDuw9jH3MiomrUcdfNNNWCl1Np4wGLHzke
0I8ww3rZiOZRzCHw62te/pshKVHgCx/fu/ec0oFJ9nWIBncsKfAZMx+DwJchfoyARCbyAucMJtFy
r6N7gk/IxuDefphbYazTC+rtXm6VraieGfWi1Z96ggLzDKVksikpXhv2mRZ0FFg4fYX0XeyI0Gtv
4bg8C+Nl6EuZZscG0afQfsFr/NiNoAFbxc8W1j+L4ct94xHlqMrmijHKwJr5bDxPnFxo33Jn37rZ
MMxS+6ZMZGl6XQhXDWKyP15zj77IfmTT3HLgHfDC19X/Rm73cOBPpqTdrQ6x5iOD4b7UoEKDD8b9
FXk3AUzfijwhFAPQONl043nOnjidpGhliCVJ5+0cTbfgoOGRhaMS6EX5l9u9IBexazEe+ti6QvvA
qu9pBtVRR8HIipJGfSwhMNShQ3iXcVZHRm0/GKXvccB3t5CP0Wx0FqdYsAjIvIICr8x0XChhZ8A9
6kc4MUH8Tv3vGRLIY88+B6rVaIE/A2ImHF5Vsya+AlArgUhBsOMLu4+fWU1uOwjyIDOC4o7c/406
sWNTyDfhyo5TrNdhRyyw/CMIdo0aX0w+bHgwno5oLQADTbLoUNKNGy0xcn8O/Vql6gM/wVjtffeV
YahLc56jYC4n9ub0b4qV5yMWFBn1FTI1D+Inh5Hua/qOjho+AfJckOyfCJz5OnA/ztflhdkVHcIK
HQW5jliMHkZLiJNPLhDGoJQQMrUd/if9gcsUj+PQfdGONdGB9TBmR3AgWdxx+piZTv9Dwcm94/dQ
KHPbyF6K/IdIQUOdVwSxLJBKPZl5f0YOo9NUrMp5eer4RW3IrmurrKIfbpqQD2+GKP6N9NLIBtjm
4YQwjT8K9pwY/zdImn5EzgEXRXLEZpziLMONrHxY1zHb4wGSxUMirEd1q58GPX0Rf9J9M9jq1RKe
e9MgbZniMgLbqOz872gCuwYylOQhEwPMMREAolJaUUORwWWVG6YDldpBpVcXDzHCzKDxeaIkqQaL
HNcueHjUEG6/XeBRaC8Jlm4Cxfr8PRIFo9q7/aqc/rKw2/BdCT1eMznIZttQaqSadXhbMvux9yWN
yN/BmNFIj/pgMkBiALzSmA+2yKrdH+dxv/Qa643PfbVDu0nD5wxMU1mFl6uTd2YjTL6S+QSZQl3e
SwyZdRkT7vt2gK6sdfsLzaQqLryDPJMaf6A7eFnnzzkT1mFSewuN5nl2Ug7Gz4QHg6SrYLWGGEF5
JE9bZCagvA62MgvY9tX4+ccBO+wNdEui3HAwILbAeu2XSrP/Zt1i6LDez7iZu75TndgwMxGpwCpj
LGih0P1jPCAw2AME6GzkKUvZzcGStAHY+Om4cYadYb/nTfB1ZeCjeTtNww6qFvO66nBHiUlLMWvY
uouv6X2WYgPE0m/rgS7I0bakUFQ7yL2gVcK+wNDopIrd9PeM3Ujztjvj6nRGCESoGANiL7bEBdvt
tHUH9mdMLg0SCiHdNTL03n49Lfxl2Y4HbMO3Lcbl7mv/fPsj4muoypk7SBqmnWddsB1ZsGPTbcKC
GUdbnGKgTaEqw7ftG1zolq0skhQanxwe4tLfSxJq7Zfb8KJb4iHxm/CY+bD8OD/cBio+teriNoT/
Z91B6Kc3tmaZq4s4CQu7lXsIH3p7o2qAOmsSwrv+rksz+7vj6udeXu59ih8Ez/fx0jVSCMSvBLyb
FGNQHHCPk+Beu+/VTT3lC1YFeEzJy/1gSQR7IrjGz8pji8fzSbaMNbywAa22t2zOpuDqIG0gtWGL
/JWZLHfujQdpVFHmh+gCsxHagmIhdtoNsUMyQdZx8wuf8E+2OaRUcgb3eO4QW0QuwsgfWex2cmXt
f9BeclDc1pKD/mK4Y48SvvaUyhAEltruIkSvDhgVccGYJmBK8qJJP7xgclzMoaEVvg9qpgjWBWIg
NHf7htgciLkvn5lVejja008FF2IEC9D8JJzSDnaKA966zAu/bO33EsQPWPUwuzlIaDtjie8FcnR0
NrRUfGjBCYwFHoIpADR2kqYKpG4pewMmJvP7ByWc9ZsrT1c128JtP3XsM518i6aDe/yxBuaD8GDk
nMoApU62ZFN6cy53l5W/H+Ukco/QD7mI15EvmzmOks0K77chQOGYYofONBq2K/w916G4t2kIAjcA
hSE0GJjofm8OSwB9UeFmeKPYBDSmlHuceUGOjFA+852ZFhlDdMXwmZyl+CFkLkOJ2goMseO+TG3J
G+FMjuYGxszHw4NdXrFpuaP191AUAS7dkVtOeb5n5w3QF6eEDa+k6Z36hxABp/L7NIMBoF7uQ0jp
0jVw8R56G+ImmGCdBTHJ+iyqZQ9usPUJSA7xfn+4w/iP9K+0rI+NzyjmYuozKLpFx5w457ShlFY9
sv8EpgUx60l6IYC88KW64gfq1DMGIWLz91SP4RjJts76oXbOb/2/a78ZjfQyrZnOVWtkaqbOZ93C
5N6EAMzS9N/fm4lH67+f0MExvwEFLc76t2mx7bFgmD07czP4Rkpr4SkfYEA9g4afiBgawSzgrh4J
5022R+B6kHPInpuIj9sGOMpunZb40MquSfj7ToDrxtfgGkjwY6qQ+8sShKorjR2bio6Pjo+BIz7/
6Ej+91d0Jf/7aCeYrs7+e4R41MG9oYVzxZcDuokDp7XyWT1precsn7VY3el+a4n8UBIz+YyXnSH+
dVAV8IVmUOhbpTWY43AxbdjisSflObuNoHz9a6EW44r/Ec8veufN8erxgqR3bvJIdr6rvo3xsa2Y
6oZ9Hv03xQQMoquIC7SDNTif73w8oBwAc4GAG+eefR4kRGKYdHEt9HcmSzbLBQAfHbqPsZ/rPrCC
MbDYqMJn4DQ4DeewnLAPYS9TY2Fkpq+w4YJQdeFY9PPbMYpJMko+D/eGM7wP7RWgl6ZeHt0L6ynS
LGRPTn5Dl0ROYHKTEoTr3LLawyNlDGxRk5pfGG9sDuD4Kdu+pyZSkFmA0iY+PwZ1D39L3EofLvA4
tHUYpCYrK7/Xjb8mUyU0JghvS9wwMZTQdoImKcB8oCrnPwKkYFwSt81CWmzux7YzOgfXbaeytotz
jRkK1ERzxMfijJ8N5wpFnSkatCQvckUPPlmlpvhLOyhopkPSBjNbC2jm0tBV+X4ydD5GQhVkX0Mg
sDUt3XWxzMMXpvf1kjAQkdLszDM7Wc0xaXKq8GbM+Wqemsm8hl0kaHGiJ/6OxDgUzemDK777s9A/
WgovLjIUEapyjcHaDAgQ/y7bzzifz3/bP3E3kUBt4nBgnjFdMq+cZu5nTveTIxI/yLgFzw9jAYbB
h2pw6OI6tFx88TB6LgwFcX3IgzYSxU4oDgxwGD4qTO//+wD+xhZdDGUxtBsbMbn1H4ujJtGvmBAN
8G+oQzDmcXSuA/aWyA+xybLEaCfuzsYzn7H+3z0g7gMRgve1fn+1I27Ztw2WRUY4ZMEYHTABf8IH
HsM0EyNwkw2T+Rjr/1hbB7fhxvvvfv2Oob4dmfOjYoFcNnotSu6Px2IqCF01rr31RHxVjp+zL4QN
go1hRAg6zGGqT4dznc/6VIaUIc+/f8pe2b9iaA2SR83fD0HPkU0jEJYJ+tkw95fj3p8gS/TNz0aQ
8cS5EFPAf3MDeLLcBlgXAhcRbnlgFtDd10qcqrgzg9yYJh8zwcfEuAZDZz5PEjJ8zilXlmYo53kl
e6vVx5yPaf78u6wPY4tY3pqwRebKodOjZtTZThZMtojLjCPLLL6zKojWfx+C9ilZKlTWnnuApPqY
dZbmjy49V/NrmzVq1drlRpS94kOCKak4D0iinUUF5wwIa295VCsGj/8Oy6UWlPP0T5AnZOtl3R0x
pHCmwbfgkWCRMGYPwCStj5Xdf5M1n6cY0htjMbAoR/lImABd0EEy2sa0ijpfgv408gR3qO8iVYeo
ooaVrYdsEwhjhdXCHAnHyE4XrSU+sOljRsY/lHa+mK9vwTMihGQIdRDH+WO6PthDK0WB3xHpc58M
l6RfbyTiJa5HyDog17VsZhtemm1YAVcYzr+pzdNFtXlGgB2j5fVIvyKsLqjnJnyLdRZ/dybYPn7P
5j0u4srfALCpsyu20QF4ijLzCMoOJCJizPqGPbC1wT+UPGJXzOa0vX/LsvK6wiWxuyDVYGRr0D91
E/NLqApwerC8x4zlQdUGDwLcVLjtNNTF3g+lqLD8l6Be4xazpeEOAhL18X8xutMN8s/4OSKsgABI
fsHK3fv8ve5DSDGJkXqCSDwCSQcKoZlt4b4ya73bw1FKq3j4bIPIv4hBF25MfJvPqsPMvTZSBuMJ
m6psV6rGYKPHr2jW57qtVPADfEhtMIMbNPfGSnt2XzYxMkelR9w8zSWaIVcOw+GLgWa+gWcAaegj
MF4YRkByi//Cbs54M2mzFFQlUlZylFYbucBUzNL/hq74ysHjhDLFVLnjreTpvVmEauoiMwt4YwQC
P41hNBAGVQ0F+KmHRc1CnfSXpOKQdDSa3nKDx5s6G8rT4wLsQK4PgUWZ+cbDF2MmbBvbSa9vRjXa
KqwTMKzB5JjiF3zHZ+vXx32WXfD0C1u+ZoVRLba9zfU0gNZBjdinFpHGg4hr1Bg9O8VViHeIacUb
2QLrqbw9sAubI2fDlF8wQ0AQ6JdsoL/JMTxB7JyJQYHrcuwlXOW3i0eLNYykk851+svjT5zHyvLz
l26xwWOcnaTTK+l2h9V3m5Ji1SarLNS2xbxcSmv1jMwQ6hC0I+l4jzOYjd5nBpGKJs6sXMGjgjcm
mZxhRxQkxYqhzXpy84jjuZligXnOmKAvj/EQMsZ8MH7C9loRXwv/LX+bKawNgxjzmIgXqGX5EUUi
hXdfYZMyzcB+saohGVE/g7H3SltjBID2Mr8Nkh9d7YHZcO+k8+degqv3WnCPbmSJxthUybG4JhiG
1iapYCMHWtRtn505wxWVOBLnffV3oAiAP4KV1fUofd03DB/25qmZIavvYSaJl6d5+Fid5n777qeF
VWRlXMLCxIult0k/UBM9qccdExxQ5Qj7dUaUcT/QHcc50nxBxVGc/l9/hOUa7gwYGaCrQlLjNCP3
MFqPEEa8XK23eMuT17H3hKGA+NBpSWWk2gREgKZ96WLiM1b0R/FgO3P7gsIjYk0p2LHKa3rWTQuu
L5FD8PcEY7k9zw0ZGBlW7SMxDT12FXdqZpBhZhZBITqqY6ZRC3fXsUTOWjb52jdEYzQk7N5ZW5dg
YoRSyMYKQ2zYnLiQQIoOJUJJU7C4LmR2y6ISY1sMmT+z4lQsILbFcAwJHWYjOBANKwjJWGzgYmoh
auYXBn8A1h3S2tUvzl7uMG5cmWS6G61MLcRjzMZpuhqZVfRdNaRJZONeXJwoSajvRbBEDf37QFrZ
g/65fRhLECIoxYAJGmia1Z6vujWtVeocBTaYcqwiLRglHyx1ERZPMD/H0gVkj41QO8biVkqKAtR7
qYksR41ITpy+plhqoVxFg9XSN6vB/U0pwBwP5yL82lvYZvR9FylmpUDwSGapLGBo0I1FvHcBooB1
TxnZWxVQ24znpqB6YE4mpRlt5bHnj4CMcRZl7zG06FLTycekVQ/6SbPUGOL0MABz7BsRyPFthWx6
AmgNZCqf8+XoDQMPByz80enYpeHvzEaeKfWDlSEMA54JqxT+hFkiTb8xrikEByPj5rRjio2LhqlO
QU2fFEfSFKdYXEjxOLlesoPIXPkS1gvkBEDENh9yxhCeiM0sQmo3kQ9MrA2/10/NfKMt0Dt+UWM/
3N/pk5o1koAUiJeo536I1h9eFxpjtkGUa39wgpHn9vftQHSSqtT50YXb03dCB43dcYsp+h90Ou58
hajLmYqhnlALoIi49LFtNobxLSiXHf48dONadL5gvAaO6R9WAYYR6F1qw+UnNo5n2HfYR9IrxNyN
so0LwvdelNMKMzmmruzRaU+97Qf7SJ+sd0yxc2xPKks+QJncKcUxRyM2nGkB0UXRJ2pmGFHtP2fG
f7tFWHq8RRRi8yfbDYyQp4OoPx/49w3OUIubL2toEM3vhAmY+ZDwkI44tE1HDiD3IpLZTkye3Qze
W7krUISfrmzZd4SElGRWMCigINBRmpAM8rQo9j7HoaNgzM2JhUq6fvp3R+E2/eyq3ZBmj/BPJIjx
u4B294yIDoTeOVdhX9gHH/IdqSk/6rr+GsdMEwHdkvYzCoPenHlqwVrBRHl/mZldRQRNUXttM5+s
wPPNpqtPaVaa0lTZYy6GUvmNpKNcfPvLz8tPmxkk0XEfmNN9yo1j17bNerPBDmqjxIcY9zrx3I6E
rvtglLOcaAcEOGB0QhVo8EW+ukdAPB+niTEVw6zHon5YANy72c2hurlge87K5lQqdsJRyfW/rHkg
aGwXFGxaZ6OzvgWlfqHfw3PU/Gkm7byQoLKxhmeWV4flrN2Ua3VL5/vNhmMrUTaeKtoV3CVU85KR
n65xEYJk1+eedUh0MMN1dXfQwFZLbUNP77Z6bQ5AyAYzPj5KfhvTU2AcY1nGdTvXAsdE+Yjj+YGW
Oj37tbx+80PUCmySWKULYY8MZAI1bti6aglRwWh36bmZDP3HsUJZz2wPc5Lmyj+fYWm4B+2qzzJ0
CcxLdYtzNcppJkg6VBis4TAqg51S/NgG4489flHx90VwptbaHBD9bOYF7Tw8s6jQ5cFClGY1UHav
syvCu4E9GQwPQSH68bVmQWhtgcPj7g/sl6ZVJhk2LRsmMVranebxWoLfQ6EI+ktWj0R0kA2EP8wD
qEy4hiCr7RIoc79/WUsCqGFahH3HXvBlKLh1PfaiTSLwJkw68RgzlhoEBMgXT1M7HtgAMv54TyLj
im4XomTxNtSltpf3PRxiOfUX/u0Wmq2tRxA9sWAx/g7OyEaNPqfREPV36ZaQkjZCzz408limd5gb
cGYIdZ+xWF533Ib2ZGBfdyOmzhs1OoAWabK3RLgBcrMxpHDrg+pB+5n2Io0HRM9sR2W8EUUrBEC4
Qdh/rsP+5DUbKcTrEIpkEA86SxPqhoYtMqUwgFvy2qo0PVY/Li4C3jUOM2voGoT+0dYTMQLGJ2m2
BXgvJlUFdf0eohZ9u/qsbtF5Um6G8loPkDOfcyY51MNg9UiRhUtYA0mBTJ9NdsF6gRQaG2MneYft
yHenEvtbiTf+RWKHXRBNEdmD4ifIllOmQCZCOAeP+LD+vseKC6P2QISd2RJkzawL0x2/UmTITBCK
21z2lD172ItQt7e0vOjLY+qNVju/OQxpgC8G8GRIiiUp2iQ6GAjioJolwxPRLfPBMrexSwYc3NDl
h4RMhlD7sckCklJaUPSO5yMGs8l9lOJBBrX6OJp3F4WhuMGapL9JgRqe+zrJzionP9Iiyg7S90SU
ZWMTjPOAvR108P3wBt2yDLzPZcJOhUXYGCXlTiYpLHXgldMQ+rhvX9u2WDnzvHnEhhkOww40yMv3
73UWkqDnyU/jeqaULik9cI8ispfCwxHyDmQeU8xkl1EW3uHf33xepSXTNQvlLUUHGyQ5gYLci0hF
iK9HutAuwWTbzoOL3C1pcWDBlUDwodEAxTMdWrTBYRrgIwPT48rojd4JLbouYYT951fOBM/iN4ql
nwkPPQTzSheoEaDH/9jb4wpGOX/tofE3pcKkrvrRGeV3OMmcSlKX3kcei2YBIAuOGUTwn/NmBjqw
VzCvXkn8t0vu0QohHdtDCSTP+joqvA0hvNDKMcswu14AEORx7KEaWr74TZITgQ5rsDvYt+Sl2cRU
EzoPka6FEOf3Px5QLS/hKCcNJh00cqAh9++1kV22P9mE27kHpl3a+V+1w5tQX5W+6OUQknyFlKFb
z8Xg2P5saqHWbdEn9i7Zqf44h/gxQ9Z7dW8H4368i6Sp8RC8ktUxtbpV/rFegBwX7sVHoC9/swbv
Lbwr543mvVMLJiI+onQUsDKjT0uRpOYWSuV+QmlEvxewnbY4d8d3V5PnTjFwcAriyEztAQsaYyIj
Pd1PHTX1jhUyUx1pkyAviPifg2JkQbNBycLw1ipDDaluaW1gdJZFPyqcC4qVHjUicXyopiCsnKuA
qRALnKGIxGaCyZJ8C6GByAhKE8ojfmu0VGYqzHxRbt2Zt1ZDLA1p6kzbs+LhlbB5riSrmhBMULEh
Zr6k5Upvsi9hpOfdhPm1qYDQLDDfyzH7IgmBgAZTon/C9gMjfE0wc4YIiGkJow9hL7/6La4Jldjt
UoHjwzFHP7YqF6+rRW1EfNSM7ei0l7TLg5ttRkR8y4s8GZ2Eu54IXr9PGREcItA7n/supKDqQtWS
I0OfXYPM09i/Bcr6u2imHQWJRc3WTdUzpVNI8PaEAJNlDpeYlglzFOdk+1iPThVGYLsrLDlYLxBq
UKbcEGdwdjih7y2Iu6N6aTAKa3+0HuxbvzfFUpnOCEMdfHLPtA/7fd6nitrVIWRiL6PGSD2ibC3m
8jGj3ZMmn8VX+O7mS+r/WTd5bWroA5WAEyBSfo9K3I9Z6RRxG3Of/sFahOqJxbRorWLMzFlfqrsm
hsDAcgpEUU5ZCXGb1wsL5iN2wEzuDVF+sHwFoe51rvBw+5PPDERGPsRaes58n77jmqYNVu8laiP2
vM9IdenEA9tx9xZwk1KSck0mge6CrQT2hc8NKnJ29hzw5Rcr0ysNJL8WO8R6k0Pjt5q+MDMBHaLB
xqCmxMOo0+3AiOlrWC1GXCbtfYr6nlfHnwuDAXc9ichMyWD+wjFnwoZgRbJ9RkTLRF5RqzyP5M4s
f3Nlr4YgVAk+UIO4YNkd0Lw2Y+4fSh3yYX/Lw7oxvEsQBqhW4tJ6GoHvp0ZlhMFpk4M1gzcLSHg1
7xl8veKUWTdbDlZXI6KsNFa4goHVvc0VdEbb4RErHkyUFmDSELA7ge5rg+KtWiPKzYhfEx9Pl19f
ja/GWHyTHQBcvzHYiED3o8iNztE5taLofL65kbtYMCW57tsyoihaLCL3z92dedBvBgTv9kxmrCga
825WNyPq2RFPK97DasX7TRKRLTwwotYAQAcFnO/FcSbzfTJf7fcEqBn7vXDWogVjxLHixvtpLBBE
CQyRH4Av2FPRd/k5e37CM+6nI0NoNgXICNHJ6oCWeQROE6BOI/E7DPobfRBfPA7MFvLpnO8KUOpt
zD/GXLaKOa+Ea5cRB9YmgEQ0o/32WD9M9mfBElNISN+nCn//zAgy3paAsWPZ2DRm0Jjh1QovG6xj
0eIU4308VV04fXFjDg0umGYE06f4qRVP49oSrSJtqWJ2wGOYskqLdXw+cJA72uwOxBUVb1McYUnL
Cxtijp1/XXXKmsB7ZD8XclaeRryBXsJDRUdMHBfIEZ9ba98399PGFscuOg7i35y/kr/fJwoCrNF/
R821AToAn+aCi6GUJOIbDIe7s0oSykBGheBy/AIGijqOuLRj/jA6+B4/4xcjV7Qd6EbxW6s5n8at
8Se+UXu52wZjMWIEfCZO7MfecCZizbiPOXCZd79hT2zElcl5DE+aFWJrOEXVuyXsw+DQONPBJrhB
moT4/e/wkAqaMad/E5ROHIYeN21hLlMuzt1Yy+Y6t44zDLBnp7tRGuvZrDD82Zol3FrTfPJ44OVl
XlK7g2ropQb/vwyCU9gYKEvEs/kXGsthQMuXJ0THIiO5btCqnlTg6MJS7QC0l7cluQj1OIKKNxIG
/Iq3CQLMOseDZTqmi93+HfYSphYfD9zACy2YgBaynod54bW8MKRdb2KqHLHRsrHA+of+0xKYQJuF
u2vButx+rN12R/KtBevYVnlEGr2MGYgRH67oFuy29sdqnMnib4H9h+veTHexPYve0Hkxog3Lhsus
TX7o0lOCzmLd/jXFXPdrcHPyR4Vpv+C/6DpV4b8g+7f4xb9oZLrb7QSBwAQmtbHdkTlm8I0dhZQx
4fu8gw3vbMdbkP07p5iEy/39OKntCaQkW3yfR+0mrWlvtwaHIo5wp/N7hTHzj/jYmbsZijjrX7cD
wj9PsSbIyFqnga+5n5XOupSt6JLYPJJnmu144u32vLXXu91kYttc6MKY0EiZlMaMaeas8LpEJpr5
eDvgXe5a01X4KQiEO5ns7INhz/iHw53NeE/n82QGSCBe9MgoYfvcYQ9D64J0rdTuG+GFlqIYHFgS
Ub3YYryMrMvlZsEVufDDEH6ZAUruXJZLqhBW8TAIEQOsU2rnxjidTiGPdgB5gjtdbASQjBnGemhB
MzHh8JuefwqftGgdbmLx7751xP0Rbyoz+D9RZ9qdqtZs4T90HEMEFL7SC4q9Rr8wNEZQbBE7fv19
Cs+572AnOzEmCqxVzaxZs+SROQBqfHEP9mg74j2wyHfBZHdwd8z4Yu2mg7gX2xl6Q6KKFEW7GSt7
Nwl3k12wGzmylM/2ZAIFGNJBMGJw+ekQgP24JoaLD7EUdPd40cP92H3soZid6YbPHZ7w08cGi7Vd
rbAe1DIZ0uNhvO99IggMBHZiwwcGA0ON87f4C5xH6bCr0V1mh8hBvVgerX/wsrF+kWHPObmPPZ9T
fLm5nOXBZvdBqHgRHUhtuGAvk/+QJ8Hm2yacfweixRavh6GFaCglQ/4EF+pB4bEjL7zi7fKQw2lJ
lfvZk0KrmDspRooRXZF7U1msvcB/NpKzhCeAJe3Un8k6eSOGvZ3DPXLQiqbvx+ClDTvKVuAhYchi
IMvkfcrV50KDITjrY7Bm0ZIQ2+t4DVli2csCzQO5aTrkKFEnrJApeUP7ngD8WHJ3+F3yGQuK0yjK
Zilg6MXiNR8W/OTRJJyMtvOIOqkc2zkd2fC8tnfuKD8d4YZG2y2kvXg7AgRpw25US2bHj7i0/MPb
cAOeUpNdJ6EmnjLxMfkU2lansbg5QCcwrxXtKrVL2AcNq9/g2vAEYQgwyNjinm6gtOA4VmW3vrkQ
0sV9UurkVsrllA9MOK+JmYzwk9xYuc3iEFUrwtutxPH8vL0+jB95XH66gkSNW0qDz5wKKpAZIKQU
vSmGVw6uB8cz7eJNxsNxHYIoljc1qQzKGxISQ8qbVXgrcr8/Nl4UXjnbZrAiLZBTn+MnxC30V7yU
rO75CDzXWrPJJwRSdNlGPOLDELa3o3nbVbtzSK9etOXSc0ldzDL22G5MpUNzu3tZ7PLM5WYxORlp
r9ls1rLiFIaC6vInbzTvUc2eACs8ZyH5Avh0h3UQ7nWXuDfvMjmWzxhAbNTwl6L+cqnYld3DkPbi
OBabhOCbg+0LXT1cYhPfbryOsUrxGoBPbNNkZK/X8QRtBvYGb4TGUhhZmKHtFm2+oY7uRwet7ba7
nTc8dlYbuhz+Ci9quAcfNMOazEJOmqUahqw+WXeTXQPNNSuYrHkVSQktm54rtxhBDMQOoqMTPrEn
JCGYvkMIwLZhXwbIENWP5MitAQRzBSb2bLmIUcODrcEzxZLeGJilzmmihZa/nq05tSWEZfxZgZQc
1H40XNawPi8D+cnbxZuAg1C/dZgACHWDOb8M6ME1tAcLGsHMETCRw9AQ6t3XuXGhPezMeytp74D4
jpytXAhwb2vL3oWw/mG+G2SuVQErgek+HOcum4FpTyxEoeIA51LYv0I2YB6xj2Amdfy3w1xMBBRE
LePu3l1GW0JYQM3Zu7gXDMBIbIAcXHDoevBRyUAQ1OEL9OnlPZj1D5nswv8HLjlAKIVoOdIYagOy
KEybqOMEeUbipl7DETsih5A46TLjA5cg4RFKrRZqiLK/KlhCX8II77InJcBvzNaGeySBsBAzoFyE
Yr5FFwJ0idekQ98T4yV/WT7LXyZV4w/3n07/pw622CM/cr5f6gazurhU0uou+6lpp2Nt14kaG1RL
3RIAF/SH0O7LNSKIf1t/wDbByf+DZBOMG0R+PHax3wHPHLTZQ10mc/VbDEsjaxgL+WRPKD9o2tiC
bwD38yPXGYugkQqLGRHLRQ2hR0OKz56sLZnmy6OU/fEQXXA2D9rJxLi4GR1GPJfTG83nozm7HtuC
cRIHhrfCErEBRniDDXq9uKkB1QKuhBxmTz5jRwnIGPMpS4dusm2nGxHSjSQiS2CwH2e7gL0eTibB
JJChwm//tWmNtXjHthGDQgCyWMZrrME6ZBv76zA8WCGNV/F6eelK6LNeLJeJtazQN+i/qDDeL84B
3A3KRmNy3xYkk42YnibaEh1iHkvE2uS4+lBXKYyltDKLn9mbrUB5py49bNYCMjxxWB30MU7WWugj
UM5QNo8LNTixiK3G0KEthU1E+wFRVjyThJHwdrau7BtcE4nB2HlXgsmSoyB2TOBveHfnaRcu6nFg
fD3anmomiNCLhBXSgDwFn9ghkZQcacoYIGuw0rmokrdsILuQMY6vgU+QWXGjaZ+1xkPDWsdDyfeg
UMqv1TnFdLFcjDOH7AAOIFBh7oMsRfQtOG9SBXkx+czXFpKjvDATDYUnI4aU09es3ztsCdif1h71
vdJ92w8YLTQdOOZoP73OYYOVVE1eHtbk5+WV1KgA4ibG5HuqBSesCqUARoNDSZTwuIpBV7zyamsl
YbIctJvWHLYc+vfeZwLEMp2ls4bLPC3hLSZOPmNWpivvrVFfHCgxGdfHWFKxkIVfv31ypKP1e3Xl
stLrdHeYWUt0SoW5B3/foux5hrXl/JI/Lxa/PLW0dHeodX+JWPmHmYQlJNRKNFbrK5HxOYNIIRsN
7l+fuS8wwm6Un2rGH3vsRVxGZOafQtlv8gHli3+Z/fAp2YEBQ0zlc2b/kBgStFHwJAnkgDYgLpjN
06qJXt/8WaKk1QBQwetfHXaYHHV4BYZMbt7x3l08s7yK0MjkFSV24AXFUwun5450GXEE8USLYIPw
wfBXK5aDWBOa9HirHg0Y9W9DT7NfM2Z1Akuca0KSUOKEFHcXBMP/ng/sYA+KgseZcBbAYzwu5yNs
PaF2SsS36hCSiDnYcO6MgrKTkeS8coZy1IHqk5ixIrRlTjJh7T54jHUvGyTOApGYRXtZhupKmxQI
2Nvq6PbTHnwG2Ubxm90ilb6JxtqYtqc81c57YGYjNAFhz8dvgm/5JwAB/0vakLGv2XxgV/Wxm8xm
k9luN9qNqEXjMeHBBMKHFJe+d659yQ/Fq/E1j36PyUl8NUMneVw+8w1pLIVWW/w1LayBYBK42jqL
wZnjh6kP8nOJpCUhBmOr/5dHjQhsyRP33OoJyxIGppMP5JXgZtYefxbI78hvgmDZr+6jK9EszUc6
OphU5Bsj1ELhXMpOK9lpyqjgs+4jbMmSpm5H9iVBzouODDFEKHFQKqIiBK+NLjX/a5yOtA4yU5bn
LfAlGbv/74hNertN7+UY+P3GiECahFAkVjNrTfq4OKO0SCO3//LUUA9vNI3ephp0ODlnIctJ3lDY
s9Kedf6MiDMk/IZSjaelioQt3aHhKhdjrNqEcA5sg5oRJ68qzNHrXIikxVx4dPVjBGPCouPmVuhV
NpEsFLHQkleCtI2tzmrBUCbfcEN0+zk+RIfoMWQADNGUHEDIdtMjDSXTlH2LlUjd8R/mTK7Ugih3
PF4Y9W63GBRjHRamfY6SQBL0ttN2jKmJlTlv+K6LIbIxEUJkfVueJ1zN27pWykM7j/od+wsuqW2y
ne6M4BRCO5EyX8vGKSYMPaj3g+Is2lZvOPwbYpfZlWzWFPcOvVRsvVg/DBVvD5ojuXtFyw59RRgi
7tEXAPxSucUmCVVQaN5C+AYpZ6+ID3nb2Xxfx73UtvA3KL/+0q4vVpoQb/BgUTxobXnXrwP88AUj
xM4Jgfxkc40ubHglEMOmNnlvAj8J81VwzDvuBekXDzDKTd2vNRTTK+xe8RZClOU0asvZqU35zaEI
Yr9DSFziSUqXqy8HLAlLQOxXT1wl4SYnK+9WTljOo9U9sxw00zKg2vg6aw4BjjlNL3Pcpepna3lA
CXP0UhXAio6PjLtn8hnFTO85T35vTHmw6VPTw3tPmpEkiv1yfoX3i0GO8jAPr5gzcq+5JFtyKGhs
0siPlOaD+4cB4waJSRZI8wnhlFkmkEIhX0DgZijDPGH6x1T48FShiOGY9E1uLBkxVF3i3LeTDcWm
y0vKIWa5jhiJHBFysYmn+F/MIxES0XEBrUwiS6DxQD5LLCgfgitKMP2xaXKF0Ckoo/wdeQblVxbe
xrQExXuQsUo0J0GeYI+SbdZ/nLSxANp48eaEK3xjxO7D/mZdbExJSrCTEAAlKxYcQA4m2td/UIjD
RPgpU9a+ITMyocR+DjG/hLeCEhDCcOjD7690OK3vpQA+AaIT+FWgxKyLDxJ6sdCU5f1LtCyR8cMS
m7wl6Dx0CTZHW6alxKAS3Gp+kRSP49ilcZDA/Om9f2kU7gqCIfGynCqBJ8izXAvZhNyz+p944z3r
Vmj7e/jjApXKaqXzhnBC+Oh8N/jf+s37soa/x3dHCLtb9pjsEhqwAkg0XTV+g6pyM944PLCXqbje
2pkPNtMpIZqQ3GEq85nQ4O+9YcPQFkDdFo8r2ymtt1OvZ/okX/EC4NAfNzgFQXA4kZ+2LzfW4POL
VoEfhRz7G7PLj+UYEGPLk1/ASAImybX8T1xPbrZciVVtV272YDoQDJ/sfwQWNgLlPRGkrwgGpSjA
P+xQBWI82MiVW8kFFHxCVs2Hjo13vfAkrQHyCQ0+CxQEQvO95d/bfrRlxYjvZAFBDmvRY0DhhqV0
9HfSpSWrStLno4vv9L6LTQDgs09vNU9lhBTPOPBTyZAnks9+rEZ3P5BFBRIMWAAQsx2tFZtommUq
xxENJJqtJP0bTSZ45UnA+inZI7qsVn5nC42KdLIi8fwuuNbuu7k+0F/f3DtYEBIWo+PF7ZEY6m7l
gVRj/lIXxkegYPK+rRwqX2csLInW5PLKLZGEUlb2B5qzlMm/uSOKknUmBa4VVvWtS2N5trwyo7m5
qt/9CMGM35RAj7XDP1NMBuqXcjvRgsNotOzXXN6nWB8ANQcqIs8SPvxnLu9DfIsQwUkFOf5+24Sq
uCg5GCqEO5GDwTp8buPd9HEZlHWEL/Yaix6m4WEidpyiFX+KehBXQ3G4IAorVPINqWdJoCdtGtRg
hgJYaXZOT8xt/F0n3iWWL5Bpi0Ujt20LlZ25t/zFxgaS+0CP7jMWN7R+Or4ZlTExhiS0oE59Sgmp
tLqSHXTNMeFvtzm8BtAJNrnfcbXuNTKZ/ctwxoCpFF4VT68BfcAu7KGAkle3NURoX5i+y5RFEKYz
0zXHLUIn3vWTq0KaUGdR1D9sYvw9uUPD1fvIAUiU5PhJ70RzaUovatpneq7T7mrdW+34X17D/pUX
2tvLyr97V5KWI4MOfea54Z0kh6Ah1OXF/VPvGX5wRNJqheIVedzvOYgR+bDWr6HGg5I30XLulUgf
puQ7pvsMedWu4p8jCdb23Zuz776Rrz7cYvSOZunLMoKn4Xys2xJEx5UYFWUp8tI9/TioOYN7vNAa
Ql7o2aV84QOXoU7W4JBNJ0Fk05q5hGKIdyQW+JJEQdDQQHZozJHc7ZdFIkZOo39eNKcXJ1+wBNSn
fBio/+/BvyuJ4IOqR45miNQ/JLd7OHdHfnZckJoNJVLSOF/x7rkNRFGxdiR9lHhGDkmaJFA4OJJc
iFBk7v4XPhw8SZ2KydlhmbBocsy0GGtSEBKTEwKTEkXpUfGwSoD+lRJnBok843JsqBhrBJR86d54
ONKHJD0c0ignEbDEErDJ4uMapRN5CnNF63BXfiSB0cNpEnFKzACZSmH4XAirzPi9dEXzgjibcPve
e7FbMcu9UzeLLz0K8lncIRTRiTbkBeW3P04M/Ea28SHvoP0V0lpzkq+qqCvrEOvBDpKD0jkf5E2S
J33RVrRO6AX7hhZIJPvNXeUxYMepUFh/Oo2BYGWy8SuwdIjmoUQRiOmQbUoD2n60H0kclnnZRP4H
qMXpoYzBPsbB9G8+tn0IB5TI8BcMiLJye0jeB+kX02HQ8kVrKbG4KaSEsuUct8/hna51JgJ6jAQ7
DIyheWU6PUwf2/w9rY9DFNvZrM45SpFaP67Pi3xm9MisidFUBFRGMNz2ZCzTJxPqqH2iQcIYJ1M4
ZbkMj3fe9LcfHTosroAWDOis+mr/oLif4WN53LUnx90HbRAfTR1ucSegioQsNmEg00gfKChYTUYS
WZde88ccSZSYxSXQyXEuwWw6lVyIIcEwaz2Jc+UeP125U61fJk+zZGnuru8X0lM+ZAi5c94NGLh0
Lz0GnsVZLAtGNsk3HKVzvE44LttmL7WLccsyPIGc0aIZGMyaleSOFjn+Z78FdaI5OIzYf/VGzVZa
oAWtAGJ1cEVF/rCSgQmiSOQh3YQqQv1Bdyp7+19JcxlHYM7f/n0oqo9IuIuvhJEKZ4OFJQ6SD3dC
+fIVvTavTQr2iXoeCjP9hC7zSNT2s9F+IlNBtagQVjdvVjIjESQ/uKlNyU4Sn97ibS8AmFbsbDbp
u16gsjz3dNBJz+J/8b4kOnLI/9hWtzk0HD1mqmHdyQf9ymM5QeAuUelS3AtonpdB4a8I9SWQF4zo
X3MCXCPJAqCJL0tXdri5KHE9TOhq2DmMLezJ5jTTlq1lR/NNZMOQX0KRwm0OTq8oxQS8oYxL3jxO
fsh8W1DBmQeJOBTrwtKpNl+YKiF56jGU+yGxhg0OwJ2r00AxgXLuQHcsdsYzyJvDEIpjzGkWeFoC
AInZrk0jp7yn00pQNwkRJf1hW6EQVh+yqfcW4RRV5LM/GoF6UtoarIi0gFbAzzjt4ZiYinYztlrD
KqbixaXLSnpfkXXlQ/LHgl4SUVaXjj/Z8hsiRwHg/vaAYy/m9LDMOyOMravXn2VNk8PgA+nsIQMi
KfqRNS65MlT3MYQzmC8kzN/Ws6Zjho/uIXjxIXn4ZXkf4l1ZEQz4GrCmRqD4tLdpAV05tNoznGOA
xD+Xsb0obGPDyqF2I3UHFjhFjwK8n0n3G1nOtS8a0BlSI+9SpEPKj6Bf60PjpXBXeJIWUDOMJCFB
LQwJZspkXckjqLPVGUcrkqBQPkJC4D3UlrG/JowDxV3H4UxgBIFNKIcISCx/Bw6XKHpySN0eNXWa
hggVJYKs4RsERySWlPsPhYs/DKzy99/PZAtJUYXpC+xJmv7trQDeIP4FYL2kIHJIfpM6bGQi0O/+
lBkHsskFCfkXmAnwBFEoSIQcLfAHJh/JFebqPSYq11KQGx2QA10Jh5a4OseVLSGuVzzsF0kU9FBi
z6OjB3ok/7PCFuI2oNwRj95zwDcSF55E46JAuBKQHpx8hYQPWbi41VNf0Jv/UEj53RuLVZIM1rOO
qRSwU7gC6zUbgrcmQJPECQfm89nHEWRen/JnbV/kDn9RqDYW5D5pBWVuPftyAWTRnDhhOWl5ukBV
8ohBqb7NBzM7+/L9bYAmQW29lP4ZdQK4fEN4anjgxQI+PCyE3pL6GmEJE+nDQ4D2YVcsbDmmhLuu
wSZuEHbr4s102cLyHSkpxcLtnIq+JASTMFzHS1fwEWyNEhrsbEB1HA4GWrebjvxZJqXwlXx86gNf
hMmn44g4gUGNNHBCBfWKuVT8mjwKBAUKATBPU+eVSSO05RMzGQAmR2CEECVEmvTGEmUUc3iiLmHD
m70ory5IPz39XcH990OB11QAKLntidXiD6n2eSxhyWlKK1b9E/kMBRRjJpWAj3PmRT+UIZAPA6hD
fZdmsaCxq+inaXCR6KqhhI2YEfIkbPIa5JBJNx9QP4FBVF+wnwKo++bIoTkd+5/PpXXPkktxRymg
9UIYTEcrx7+Z9HjdLFi/BH4hSijIT59tpVjcELKGln2MTohIuSWUyzfTreybbusdVPssFLFhHJ/o
h2RqsE13nprTtDV6obUPlqBGyhQe6WdXgQIDk7YDlQRxd/xNgalPsXYZ3dsz0ubHizFuNgTjfRVW
3YwBTtdZBbmH3oRW8Lranx3ytI3joOo9Us8gejlOLxoqOSmOqKeisjR82HvTQceaSYkZTXalf9G9
KvVV7C5+89aw3kiStohauvSp0UH/Ik/XB/vjb+f0wzt9P6L0PmuXqzyDAknHSXuo0djOwLLWTFfW
Z2OZXFfl6/eUUnVr4VgRD4aHuajKPULX6+aNfi8iGpM/VbXRqU0IemhMejCsymovP4OK2eFulTJ1
zkR14bA5bsoOQ7lt3linoNtgP3yWsXEiFdurkwtESOg/VGpF8ZxihxLtGal2cZWMEid8ZuuwMccd
emFGF9pIoImbXqF1i0Z0L+FfjxnBB7yQLJNlB03nTbkoN8Ui/dOWHdx0jUaLwZIpLRIBINzD8BnV
ZWX5d4KeRr89aPSNgTmiyDsw+8+w8suwVffKpUzWkWwxw10ri4OXrg7eGyJZ0k26Rn18U8+9QBmu
ZA9SmZHhR3evReaW9tP+vm90pTwpv/OO3pHkm1VURXTV9pWIFZSHavDw0V6ni5J5xp6AZNDSCSrS
kNJUZNBnUutUNIg+GvGpjwxTlA0aYzmywb1/9qR5P0cO/9k1IFEzX4Bx60hDSdlYut7p0fKeThp0
vBPcmY8rGfrL5ue0ShixgbIHWjcMsjj3Cx+5qtpc4CJdmfZzZrDNkZ/fowNDLw4SajEXYtZZdpb3
hTaGHTpsxo+wTX8BfJxRtdiP7n83jmpz+cvAOf7M1PochkL6pxdzXBkeouWRstCjT6y2HPMX1a6f
nOFhuddpUaNm+rvforn0Td4PDwBWLSE+6fTg1bbp/0y6FwTbocJRq17m5O8mWnTWddMY789jll2i
0Oy8TZXofHEyY6lovoYNNJ2/Jm3XT8aL03BEKnValZsjXQL2O4naXXVXMkD77aQtJ5ufC6tCVoMs
tnQM9MA7OIsFe/TEKFpLB5LcEf+OzR7NbWbP3GqIs7jqFDbzcdqBPSkQ+frZCjQ0BxGCDQicxm9G
M3XA1JWLe14kdLvAYywtxLVwUeewZMS1e6gY7YdGPIXAszK69F6w9ZDKOHt7eHyafz51m93qg8z5
+s9w/sYEZN5YSpRCr+vh42ggHFIZkoy0om7X7EIRZw1nDPnGuEacDl8yWbO5/EOaa3Fd5AeGRqkp
KlzJljGNf9dNs8FbyrxzdHPOc3wJsQtz5RkmhxZR8XTQNdw7Sj8lPrh2859kYQTtIImKTrz/IfJU
aFOy8rfH/KN9AUECVLJtlQxiuGAnSI0zdJppgVFmRnOyf7jq3AhgqjTCKvUKBqMp/bs+w892SCJ6
rZejT5qr4up9aBfbQLq+fSfwso0yj/HtyZjCeakt2kmk1Y0M+QaZ8yvNwPQIILXWzVprmkr6JVqx
nqq47QYFM9LGmy+6CK3dC4W8wQXNJoA9GiO0v/Pk3HBuo/OQFoGk3+rDpWaWDkLkPn0yoYkb7ByD
4JIDVn2kwbS8wPG6kvZ19r9MNkRUzpw/mhvG9QYyLl7kQRIUh5fXv0sZVWjZZAGyQE81OoaQLHPn
NDkNLiB4FII6Q0C845BOKgaNHoNihQKS8iLmkTkPUFLO+qRDJ4gGL81EMoCZhK3o1ByfioX2Pg+Q
tEO7BNZ5sEMk1W72Lgxdy6f6DHnYOzgvTXkm9P33oEmz2dk2mhsDlXQHJUENfhFg5cHiC7VY7Qm0
K3Vh0DBuaH5C3+PySrDfLIen99nD7Z0DNG5PIk7bGqOfcdg0WwENQ8ef/HlnjdMA8oYwzsJDBJ1R
c2jm0HtVyg58NIzg3LQuwNzq4mUQd5gO+/e6OVbMZfgj13nTFUyTmtpBhFGlHEwchWiW02oSEt1t
dvD1Nf+koTFkTLr1NmwM9LBaJMsU37FRN7QSrRKPvvYHgK3d3u4pBf11EsT+SPMvLa8kFqF+C6AK
a33WWj6jglo+/SOL/V9jnmyJMC80IL0ZNeGUDdtgOucraDKMHG3+Oe06Ia3kFdos2rqaKlOTjiBN
Fw5xcfSQFT7QM31yHh8XK6YsWoA0R7LkIHfNqIXfX9zadhOs7G1f8uiD3ADBQ9DKmc9J07YAOgWt
YGhh0LDu6ApIB60ixdT8TT7WdcgkCcSrEeFEFWH3XGgD3Td5IVLmcTr8OKifipKCgfGJGXfuv8ep
/5hB6himKFq5j/g4pFrithjCYjITCx7QuB0qA9QdA2Vs9DLviNhvr7N4EvP8fdb64jxo9g+T5yKd
JUM9QpTWbg3by+fmPLis9MUbC7XYX3sERYM9LVSHIYnrddiBXEApRahOKV00ffMGEOKpUSq999fN
O2ECMxM37KRhgZ1wD7htmubwIA77ytwJ4vdZtdCQZpjmz37r4hVsVn1VKDag5sU3H0PtPL58wvEe
0EwfSMWqATAJhHPbL/VreC78UxYqdI09PS4uX9x0R+Wmo9fbdO5/9L4yGXz2QEao7dzHj7hDuDpW
EBujaQzI7mA9gYKpxGTOdXu+WsXwCQxwsYrfpJ/O8zVNL6t8daVNs4mmNpdKfMhGp+NIRrg0KBA6
h7NXTTVciAGEd91q6+PJpuetmGIbzkuCFh2FKHrTUS1oo8TEnBjDKpkaj5/9OYVIGdH7q0b3/mVU
9dJ1Pkci8jA5vaenBzIYDi96KBgYw7XA5ZVBsdmkYYZOyc0qN5eZfiJhUqkacY23KiC7BgtET6KD
uTScd6COQR2JND6on9o3hlz9YuXMj9di1epe+ZP1G1MMOcpbLQtpgo0WH0RGjaaqy7HfNqOOmU1u
jRBMkHAfe1uq81Zr1mj2TXZpSKvPkeQP7T6K6z201AAQ3Mv8Qy++7rRTaa98bGj/Ops2DeVD/QUV
N1lpsTZO4mbUGSIgtzn3eeJlcJvQbOpmfZNGwysIHAA8NJYq6tAEpnv0MqZEIi29r92APRUa0Onr
PsQqWry6vaftesHUalriP2NcRDvmlVIY6wuF+sbkhTxUk+5JGUzaYfXrw9Qp0qDJQIiHVzKUHrX0
n8cOK3nZoFrWP4dgWP3TRtQNae19NG36sdWIqlQBxzQyn2gwRMUrSii+VgEDtB8fu8RKHuwPPVn1
nDB9+hohJX7opnuEkG0DnI5vzsML1I1BAyAGL8nigAPV00bq7yEZM5K9HUOm3DOegy5OSn7sH8ZH
TN9LZVgQWo+ZY9KATHaiog/vjOZtLhiVw+FZ+9hMHwuyvhY/YOPi4PhFpqIhleFDD0W8a9zw6I6l
uKcOmGSfb0rqs0i1MWsGAiyVtcRO4bdgXg/SZIoY4LZ6SbcsQs5kAIQ55paGw/Y4vdsppcOmNECT
FnBJuXf8xu4B+xbbRGoqRDW0snSaJM2Oe/x7LMwlS4rJ2wZiCjZfCk6H/HC/SRMtgyVTRjv4DE9o
s7/w2wAQKxqeZuljomlB9hyYcBpy/xVdCv/JLHZNRoioB4cGVd5nygKkEY8uVTrJojZgRpZOUDhk
sAhtbDi9wiyYrdzjdw6ImRFOP7vlpadT7CiHLdR6+a079bwuJ1Ed3E4TlvyL2mbpNHqfD5TmTxMh
YCh7zHq5gcslAQNgmAIz5U7wvEpFedZqoCKNaP1p/GgD7LxdE6ERKL3t3gG2MAWVE4I1J1I4A1FH
GtpeV1QRuYY5TNVDmL3fVvmcHCfYifMAW0skFT76WAVyAebnRlVXQ5VIR2OFmVdhwiTBr+CUaLnJ
ELi316bwTpRPtP/0Soijovx2pVeL7mDifykHSvn8+yF6R3I03Q3dk9Sq2uCeqnOqCw40xk4IjEe3
mWQpKQhJbld77/SX4iT/DiBH/JtcZofJcaBDj6jrhZQEz4B6ODpXcRgqhiYWivoMJ2z78vG/z1Ut
qSUMKdgsTMdCRDmk6EEmdOvDJetXi+ciZ7aU3FNdegXNe6i1o8p42e/rMqM1tLFp/DQUKnp3j2z3
/CBDRzcQfkdH7xdo3+qD7C3Gu3ujOH3yUmV1+7Tszwll1+Mx7JBBXjEYn/P02IHx25kdn6qjrfLj
Hn4jDKJT1H6Pr3cwlLMBhbRJsk+N7uIpeTsonviuBmwBFDiKa09vPL2zYfbu22t1/WtLlaThPlhB
rxdVYw2iHs5Q5GA6lfNYNrcVlSnNvkyzUXt12sHEpZ71XhuDtHuND1FnTmKM3AEQuzqvIK210Dvf
I7w4QPl1dFq+1J6+y5qD1i/UbuM92ZcujTq37ZV2T3pFz7kW3LOxycCxD7NoNu8DkiuEo4hUVPkE
jaU3QBdhAnOl7kAcv3kamQqd1s3uAa5bTqd0OaLzVjv2VEZlVEBl+ZaJG1cEJNE5DZ54PERGYSzx
osyitoxY04OECdX5UAcmaQYpUOQnLHQnJc4FVMfj0fKe2rfJpIGsqLrJbqA2CXKRlf+E7nYjnXLu
MJ8N6wACSdYE4ZEroDoZemfAu29H4xKQqM33QyRo91tkhlHqDZPB5zfv0YbuqwsGYjwHSHXt0AEK
TrNycyfGxKZGH64aUHlbQUyXqNOuaH75pRjDJVBH6kgZJRMYMbj54Hrz/lFb7Vde3k/l9NTodkz7
SAr6cPMDg7Ocq+Glr26OFgvTDxS7gB+Z2Dly3MRCWKsUqYDksm5gqLHJdFZSEI/vtJTPjsy+xG7C
J6AmUDpXJsvQEbJpQOIgFOwjMEKTuj4+9cmSb+S0qH2jl0PwS4nhMEC85P53/yMCP/nZJHdfPrHk
cULMNaGDnrNlmNppxOYhZCsHgzy6j3EjYTGlQO6Z4LYMV6asiLQ7BuTuN+eoOSW7AgFmPMKPSWvr
8jZ+U50cf+YyzdSw+UH/Nc9A/eZnHp+buKeHdXKRpRs150aYjO5u20Wiu5+H2Z44lbn0N7sxEZEB
ldi9cNqZ3RKdGPRnoue2RL1gcZ7gNxaNxYk95dyguUqabMyfyBcBo3Sc1tlXVJsOY+S/NUYRTM8T
pKaQ02x9LI0hBoPXn7m4bpm/3ix7Kjhy4RXoMR1txh/diJpX57PAcs/BE0FE44/4DBP6+tPRymAk
6iW+z0Wbj5lqr11JHYiK+XgfE8AH+/g+RtComjIBgyTO0jGT6NRgyCOSkHRNCqt4ZVeIH1fi2g6s
EKgGbt2Tcp/DegJ0zjz6WRne9w6eiIjh15BYWsQLYbKVUWOMlN1fI5V1sV/xv4Gf4TYvUsOtFoAY
atBBLJSWf6pBOVgP6YibClX8SO/n3T97d2RdamUCZYHtTZaNuDE2kVuroot/Yx3cZtnkDTKWLK+b
DrjQe1Gg1jAwendA2xvgZ+aYLsLQKEb8sU6B5tKVvrn3GyCQn/XLN6Mrlp7HxocFkB2kItMvaEkm
zItVKr0HBA+T0FykIYjqFJwCjF8jsZFlV04VkYV6xMjlMpqcvNApGmEChU2D13Rm5ov0uFw+bBC3
oBTbtjo/eUxj8QCuijLAKgFDTXDYz1+Qk8e8vUNIQqWdtN8MTxEP8UZYSx1YX4n7TN1W4pbImcAp
Ac1BqW51Q/ag8CpGm1KUO1udbYese0sChrulNFLQTSZu0Hzajwbj/VzjuTq/PZXYDYwagQYawn7z
XfGD4EursnQg6W16dRn29uTvTHHa6CHg6Y2mfe24dxlRFpwv3vnSIyo+5o5KTWpe2u4heK405Aao
PqDFm9t0lH9QgLs7DEdvo+v0FAmZbHT9Ey2Qv2TxmebL/S/2kZCnvSF5P/xd32EkdP/ExYIusxlj
0s4oOmgMxaKJxDsZ3vFA3hKqTDMXrRmFwhcAPIPVzCmzcNq6f2NCCuOz+7eBdvDK8XX8choj6VoB
iayC6iOaeXdYtxe66RlXY38e8u9J2eLuoj5W3OwPch3oND5844fmFhXaJaARnFws14+6u08f5AfM
ZwdYN1FyUNBvFLrppwepNt5vj2MEzpBvYMwCCQJJxDG+9xD/QclmT5gDCQWuAryCzMWiY9rPbc+k
J77yLpX37ERN3g4QhsW1ez3BOET+4V66nfV7fdJsxmy3euQOH6Zew/V82ieiw1Oot/wmf+9poami
2R/d/fSUeUkYAl9FdZqpz6+em8H57hnXvlF0D0lcMtiJ/g0iKW4PVUXmFjxC5eQSjt17TehImXtl
RELqd+AgagwM8tAgxGecgHdb807HPp7jf/TH45K31Xc5PS468Ng3Hej5UGzYaL8mRWF4OdE1otYA
25iL0dKHKFfSD0qMFpjjPHeLpnWly2CRTZ4brMLjGXQ6gAtF4lRRA/HQUTagFHzJ0SPB56JJRWDk
32pGyQHoFDch5TELsJXPygYVTdKEkGIy38pHao39P9//HS6gLcdUm+6/N+e3pD0DaUoIPNJoSwUc
IrPwB4RCRL7mQA1aUp6jmCSlMqrDPPctIvwsZr8Tk1giKY1BAWv3QWGcS1/4gyQ1XZrw37yoWENh
uCTSg+AhuiJV8ZwfCrNKqH/Sfn36Q4dmIoVkvreZRDgjoGLs5wpxW9hW/waTIG+xRj1sZsYVEl0l
IMjZAbbBB15G5cQE9Oy9xoJU3Men4D09Lx+oE2LD8WoYluY8Da6azffG7jN/zc1f/ecSX4+zojFD
P2z7eq1l/gJjLZoBubbSfVA2nJqHHnI5jcFhSKvHJPtBOkvV3apl4dp4wn2tEX3sbmsNnb5moF+s
6xSPSjXbbTzsFoUqcLR5MU12zy7YEjNne3duTYiHh4+l0qa2UVdIMSE1MWfiwkqqDqfeiYSeEjtC
OHfIup2R2VdG5vrFlVAtDVr8B61XqkqiF6dm8m36dO+QGPpKfJoBjSS6fQPIv7onzVEeHjSV/NlN
pvt+5Z+6DR9NuV6yfW+ywX6cMO42cY7x3j9TMqHiBCLqJB7tH8Ex8/AIOnogLZPRsa9ebiyUFjrZ
SeWj2Ggl89fdKhQKQQiRqU9gTVIGfj7YYwf37ErvBG+PdBQwcI82vZM/HB1AacXKfGC0FC9teRnT
+HxF2QjkVfWOCFaozF09QQeCaLF3Phe/VdkE9DAFTJ+psffRk2rAlGqWciMvMYBBkNqMmdqI4j1D
YykoZyiJOYD/yRXkkpHaFSMoBK0nMtNNpwwURN97GlfyQNgFAqwRaDX7x5f/nui9qnceEp3h65hs
wunRJrPlu+YOxZyydA//R9iZNaevZVf8q3T1c1TRLJFK8oBmMU8G/EIZDyAGoQEE4tPnt3G60t25
dbto/6/bxiCOztnj2mt9Zb0awFfmIbtj/sCB9JZBFXeeoJQjQdMGVFZcvrdDZPDgd+1EN0JXqFuI
FC7yDZWkJ2LUGAD60KQeMHZRTuZ8siuZzKwDXGUDh5dB/RTq9i15dwYoi2NRdS0q7FVogDOmpEA0
CEswmOGX4qqmdfWJJhVGyfZ3W3dhTmhJPNiJs4q6ByMUaQnnbfYDKT+F9yeEf/x6rSOxdwERcJi4
FM8Z9fqEGYZXfWCrCa1oUT8pVZk2LNxQ0Xc2XQg+ie1WUA59lR2PanSniElZ9zRJN11H9Stkix0O
LKUz9Vsa9dX6tIbz6urdn90t3gCNxV3X2XStPoy63pbYLj9MOTXJo89h78Fm2lllU3RJSjW+6NEF
cIUQjBORWv0znBS0qg4A4McbKFu/zwEM5W8FzgE0HIO6i0z1CFSb+eGLkG4TPaf5wWt+jvDFXj2s
ckPvh4YNhsztSle12bpfN1qAq9+jdT555edzeltlTGAt7kVXnz1ByMT38BlddADJ1Ip8eWreVz42
IUyvYt/yLMzo3fGZqXnWUg56DqVp7HRPG2979B5Ltr4V0FJBvMUkr/DGxbLamunt7f5Bx/c5zTRO
3AUwIIZc8S77lOuSzGIzJv2FsWZ0vAd0e4WTVgQ/aUEogeMk7uRYhxqg152PpnfUTiwl4u7DxbFG
oCOgGLNDIJGtL0USylIUMSL1/qaaI2Ot3eLnrDysMgnn6wGYokrdKho26XyfIB0XXw/oFsUUvTms
Lqn4Xj92iamb40j9Psfno99cSSK28EhmWCCQHcf1dXCkosSkC8KMtESQduhVTCAKLuQaPdwgv3gQ
YWnX0Q6pD3SOkD3SVtSNwnJJWk89Jqc07htjVQgFrmj83AD8mxOXmiQnouEydtQYT/2qE5/rcb5+
IunekroReGHsPtnTKkSPqCESL3BYOd3ZUKNYA6EWAyG9JqRiPqKwklse9TOzgkoYhbguDZF8UeaI
ySUVzrmg8OJd15TqoKo8HPzzUltTCoJCqaYceQZxBtksH/I8Ke6IlhTpIv8oPirY07OYM5L9wMnB
q9YUKmwPpdC2l+1hrQ1mp4KLIM1mTqeAyIKRGC4xh9+Nctd9dB7TG1HRCbhmc5RYaDhSVizen2jD
ECt7HWYWjW7g0FhieBn5GmXtAOMba7MdHyldaKdeSb2Zzprrc9bOXkH587g6Z/6JrJnWdvfSpHaD
fA94DAjI+pxPyMzeGCHyhbY7W9VzgqZzSNpNAAc4D3WjfB/fO6GD6fXNvrawTY+nIINGDFh4l1tg
9jdLjfpOTdQKIqUeofyIeijaf5flkWkLO30T60aQB24o4b94Rk7/jQkgM91dgmuSWwEWMZt2aFxA
4mmF7ofRrHIAcLf0HgCZaMYtEQ+Cn5Cz6W/qCSXyxwywxYHm47Si0xoa/WKsQgP2k+nRsxqomG2C
FXLSDPoGe3pLd7EN25KHdbzRfoD1DYjGT7GSiWuZkcjgr9DjbERFk/sBP1K2RX3m0a+XMF8lFIzZ
CdSVUWwbE6bTK3141sdzMYOtj/u6/oDJuq+DRZyUo2Z6HZ7HdaK9AZPp3+bawO0VabPgdpGFHL4R
Tk82g/Jt/3UZGqgUiq5JUtYhlvoKBqhFDTJEZETRoGCCb+nYwsRzhY6lA/dOzPYuJCthuLh+q9+g
08tBWk7Lt8sppuVE5R6K7wcRGCyL/ukZPnwo4U3X26kIc/vVjDyxu7OYuMgCVLb3j64zp8T7Zp+j
+8RBc/O5EnIzNpFGQQvMKh3X0Mn6NG70wXmZ5ZA2fx3VrQONfrd6pFkRdJSovHaN3UjdRMxQHehR
Q7/QL6HzHF4HQmSTI0QAHhooDDEhA4foMrO+fja6jADUsWfmCDECYqffUM0pX9kr55hWsNYiLsgY
BSALqCJhunI/nYFoH1GX8molcekUJfXnfaxNgcNwxpNdYk0ObxYZjRspZngzwZDbffA7B9DmFLmv
H/ZKo3KAOmt85RMxbhe2bqRhJpDOqbFQqKN0kmNY54O6jqpTpPrNUEmboR2WYCk9Iq0xBVykJ1qv
JvACgp8R+mbRQZAlVoRpfCypMvSt6WNShxkjhk1QMdQMfim8kRK7sYmoIAgpPRwq0X0jLGL76XHc
QdZyxNAHUoE1JbSBst5PhNoU9x2QZrXzYphTI6EJoqLLNnt+FEPILT/c7nANVw2MMVU3AErlQZMw
XMNQI4AW6Elmnbb7Sc/3xm9uQuAAeIwkXe+uoanhDwVqJROPUDnsPJNwj4IhiC3q4fAj1PNOOnRS
iB80L+jfmCODzq+7pjRGe4Xlp3mWgGE2P8/zsp7A0AZYy9sMy2WHOBo/RbMU71xGcS7KMdo+hbsh
NXuoaMyK6BTo3euUjj6sFGbvjEMdoSyEEaYFhNrQnqyY0RY2i4Oes79/eGwcjClKRA5dafJ0Vdj8
WrwK2QLSiZja5SmK1UknrqFB0b5vswfgmdXj3flg9fAFo1z1jmMzvCQ0HpLN6BkYKfyrz5+HhluH
e/2mhNQB7Z1/TbXGN331OWYHYtQ/gDmcSOambV/+7F75S3Z32Vcm9z4ZwFsJFn9891EZzMbZWKGA
eEwu/TJRWcQb4Qqmwf6EQA7sd+fdeXcGysKctTBjM/tH3LEjPN54eSkdZmoyVAgLhrxphVAZWlAW
UqbEsrXlnR9Ryw2jdiEA9MqeAPlVPtDxbQCiwiZ0944Hf0PsDTaFnbzx1C/br4h8YHyAhe/MhIIC
JcYzdgYOYMpBHoMd5po4aade/tM+wv0bsPLrIWlcz0aBbwg3ebv/wAvhMpy3J178GJaAs/EavSul
f2RnY3V5+uZ2kSUz+BBBh+Uf9BBlQv0wgnecwLXkvTexdgiwqzWggi+7mnXGh/dq0HwTkEZt/8w9
9tkuO3DPIKkLH1Wqm0+kgjrWWo3vyxP2XGhZEa+9oS6kwIIHr9XdX10+CJodaWDcGFW2e5BcOyOq
dJTq6yKCC7jtoIkaTuqtQamEbpbSxZQzUTi79JT+bVlARB+ndqys2UBUf9hYXPETmsvs6ZdLGC9H
FrWeCNMNvVr1fZzpW3V7QMuqq5OoL/j76ptNW0XwjkwaJl0QX+4dR+YQ7LniMapCswrGWwtw+Lfd
0InUQV8weTs6iZBU+nijao3EHA694qCBmFgQpHAVV5AKPupC74QwyudpXY0u08cqg76Xpf6k//te
rBhMyJY70GCUVladz8OcrirjJa5HcbKC6zstbh6k2k61smbMWF0Gxvyerh6jxx3wSeG/4eGsMU3W
anaA4D3e34PWBp5KKQqe2uP4MrM89KUeFlYfZwLDGHCvu9dO69gQ6eBikYH9hh4+eawNNHjgVg5Q
etUHDZdP87BvDpFJQ/DeFkGo59gcauNmTbbWBfLhkWAcQT53hrRpO1lfn1StfHu/DBkXZfI0gAmR
UarVeVqts0BbggOw13kT3puBbQ6P74gAOQV1gw7VSTpQ5HsCN4nJWx9LGy+LR5pedsyr+IInIyCj
dcagjYUbormRnIu+Zo2cw+iCTjSJ+GUAKsA2Z/vrrFE8RHaosPq1ESrw3qWQOAYEG/fps4m0OTkI
HSQqCfoptilhxbenNzA9qs/XZ7gfN204yIQu1PxQGUEzOhEpLNg7lGAJx5LTmOqCfUjcFhzo7oM1
p/v3iefOIDqtiXmY7Tx+VFVSE9LSljmGMDdeowaDRhM0dIzgQjVKjVocdhv4Dhdfwb9FTRooEBha
JmsibcaWwI1rM/cdWpL1ATjoxy0lcdy98WwaxzSpSSuXtIIRrLuQbkjcTXqJneZutT0CHISdJyD3
1d5xhnzeeWTG1kKn1PUSO796SnQkwtSMSbs6Te2tKCkuH5ES2Z/0VR6sFxAqq6duUlw5yAAqG9hY
qmnXt3JsgevCPA8qYIVlD9S7QwvJJSXw80BLn9MDyl5uoKBPUqIwyAkyjt2CNpRXBCaDHcQP9vI4
s8b3HjinpZUgp3FbgyCSipHWMxPOY+B+lvMDLSMQi4brOc8RdccN/N9+QY2JD/Q4xecx2aA6uhDq
AGi+jNF4do/94jZlyKmkYpYxq5GB/7qFh6Vu+A7VclB66KMwuBHCyTre2cmF0AQbsFB239YlbM0E
LlOfHvJlq+/RGfdt4bUBE8E1g34CxFjx4XumA6OncY1cmwSNM4MGkfp2ep0ZRh2H+bhtuxeBI/Re
pqd5UPD0TD04sU1IUpcVI4fTPSuCpX+GOCmqs/eVMWQc4tJdM43VOQftZQ1ZNxjqY39Hp4tYaayt
b11feFyPLlyxxrfz1kyrU0Iy0ByTPYhAKpxdW0lbYHcnqj3da8p0kj67/tSIslOBfXoB9eFHWq81
WsXUyGP+QaQAKppr99PEZ8o4u3D3kTAyECPwDDepejzLTDLQrlfwCE5X+FSuYF4BKIKVPUAOUfpn
6iJ6/2zgyTEtQ5rek5JQZdMtG9bcOwHe05gz7EyYkVIGDJBBtk2afWboclbD1/+gtjlHcoAogebb
yLkNLQx0GVjxYzZq5s0873O2OGcPzUfDFE59GLVtxwMEZ+ZpJ4t2T/+Ia9g+3dG9szz/ZD+UEI5l
WKwLGbIBlZA++byqf4G7PwOY5pUydHqaA77udvY+PSWF6vawhvJ2u+m78wJfh56rI1qooN8cKCmp
PjnHbv+AgPkmMPDBjqd0gh10b8HzSDUl+65DgKe34RnKaFrU71btSe4NG8mjWzK9Q9diS7G1BILD
VGQA+E13AupZwz3AjP38ztRc5DD1BwDOjl3MhgX4BnQluLCm7TLmZXgZvBAfDp6nBHRPRdwCNPRT
Jrc57UzC8xD+6odPSYrxGeJtMDtDdsaRnI9dQlU+ISZoPlTmG5qIWZkZZxCyL4KwW89JOlBFgx/E
GED5nnvXIjQQPU9pc0wmbTdmLobh5sXil7ODwAfOMELSDywdyShQ7E7K9ztPvqAn5H/DBThsUP10
IHnUyYcKHwZ/Q+36+iYzaELfIV9s0OJtyXgadJQZsRgz48vXHFfn9oMmC/VxGeROADRoCKdtIVvK
ZPQIVDYMUbuu8Pp8f+8G398dfvLND3sy1fToTqU+fR686ubzLJ1nAagyb/6/JXZmgoFs+nAfNL4k
kYMj7IZfX7k3YUJn1vagZ4SmsRjclofFvTcRPkamNOKvL/gEccDEuzyEq44Sf6h67yuZEWZK+MWQ
s826I7JhfpKHVs9AOnJye2Gc8VTXMrAJKRCWAuMALGGNCk1t9C9MrDFX+kC9GWJ/A0BB2S2effjK
H0k5pYh2quPsmBzI/u/+ZoAIxMcJ7XcQ9IW/+yYduux9lcKF/hw+fjYjQJTxA8jwvH56O3I3FRcz
B2dtX0ICUzQHnwD6kN8ZHpkt7sLUfX2+G44T8Cr2iPFIetfhk1P4BZmBD7lxsQ+qnd9GiLb5Cpxv
IeiwqckRvSHa1Tu/ZUtKLsgDHLvZmzt5rnY9VQmaMb2Pu8O8RXrWwsoNsRcAvB07xXnBbnYPzF3K
wQATSLkNiaUDJheiRDR8YTsmHIAD4AtFbSBWGzkksdEy3xFiZcAmVAvDnIEXIp7bp/zjQuUBtg0l
I1BHT9Qo/AvDvG/NEO+9OCyIcxEZBe9FA/GoIsJVX8cHZKE3saL2VCp9Xr2tR/tpcUg6LTV/AsDu
oxPaCDXdKaP2Lwq5beceGEAlbEbJ6BQW70zVAKP8PEb2Y/JgIgE+KPCCO99ct7BQgG2lMjS0mJw2
eriAjYV6PKRfr3kFv0RoYYlTYXgRpWWk3hlaxXVvy+VjTZOyBdQlbASC9bmn1HtHkPkSUMhDBtHq
FMAuKLCeC1adJ+L94eVjzncsQ2l17BMYevbwATDYIzgG5iv8FKuVsC4IWgi6youXcK6ktyTjf0KU
AOTBn9MQohT6In6i9ST10d+JZ+kGnfEOMnK/mVMq5zswH0DbuhTDeoJKR+HhOTwsMw8aWCGC1cGq
f46/v6e7rgzRv3fovAtBppAC0COEXVlIHmVK7ZD8jQ1PBMLlYgXcZE8ewJ5OSLzJSbvSsBjQXqCr
jOS2d+/pvXyyA7ZH1FsGh04ffVi48yBpWCAny4nNF0JoJOQNzOpAkFsvhZONOx1TSeqCjQYB+OX4
XyxV8MTB6kMjKXxZqx6RrkM95Gsodkpjukumq9dH+5PGql5DfC9JmQCqmckhDXtjUj6hg9/Le+rX
fnulV8xRpH7JivY2YflZU7EbWQMtotcabXqUCkZ3Bukew8s6W+fv1bQeA9ReaYvHd57q23Z7/b7D
pVTp2LQOgFgHhg7aehjGKjj3N/FzqHz/W1U5ht0pALecbqFO/rOgRI2vAYr7XJbvyCUw8y6SG+dV
HyGrk5vAAE0/LX4sOYkGozEECLh0tKIpbgdA0XWcjuYf+jtG7ukmxac+Ul0ZsElrtmu7BsLFgQMs
I+lUpPxh1UnvUL58uj+PGUAzwC4XIHDo386r59RsAMEc8Hr4POaxUroSb3nSwpd4h6B1gVziBJdO
KZyJDAFv7OE0GFMWjKg/IKJb7OPJCeDE18HTp0K2gre/q5PrOgd2wHQKnV0INWhCojqQSu8lVZh7
BfgAixLMJIhtvNcTvLoLcCafY7J2CvqA2ZCensHwoguSyQOXL8QigualLNdOrS8iaBLVAmIguoSI
sZf0oD4Unc5DqsGNx5hBrA6ZR4BQHWAnPQ9myT9ZA6TMMs7Ms5s33v3jRAWanrKOfC8QIVismZK5
774Piofu19WnYsCiNM8tcZCNqxW8PGEWhnvaMttW+hUQdFYfndAtPJCap2N7dvHx6Ney07tUtBld
+24X+xUBU33vUrSjunVb5T/7H8KVDklC21WhFTrBld9nRL3eIf0SnEmHn6ixcXKJCO066URoOM/t
mfKmjM5vgFYb5j5rv94P0IHr01aghjq1+ieQeOm18EHjbHz6DPc7gAPPZChaINMAzBUi/eAwqpDF
As/paVua3qOGgdh9fGQU3JiZIDXjysX9PuI7wUiweaORNENUl5ZKhsjWfm4vYLhvJ8ctEbfxpb6D
N+6CATktNkPt3gXXgdUntclGFBgW5Dp7UY9+QM2vmpECX1DV30FPqqsRlWrQSpRRc3AaTIjydgxW
EwGP71MwfwjIDR00P1v2JG9odq0lsEd3DHjr+K1gIwh90YGxwefs6YriXGbFyFiyk8gFiR/pBquA
YN6YFcQ375hi2NK3dMfs/npxH+Tz8k2ZlUM+DFuKLWp8srEl6c/eTisyfhDZ4RN5vE1aEV5d1hWl
9DnN+MmhlyEJRjpCTaNYbEbXb13cgbKmkkZNBrGz5r14Z75kpDPlR6+J2jWofwrra+DQe1BHY9od
9D8u5GMkfzQAbiOkfCIzpIphfN8Lhnro7Uj9I8b5HN6ReR7oPZN557P/0Wa+Re0f8U7qKv51gBCF
4TJgva9o/4APik2lt9/HuxH3J++8AQzezQq376w304yisEFr1Cc9oXoCUpuBkVEP/6SSZ5j+Ddi5
saavpa07BYfc6V/Xp77EMNrKBAk2U4mQUyJ9dhPdZYYmDvSbwFNC9zB8frqOd/1sDDwWJXaDTr6I
ZbYppsmzJy7oJKqRoNudWEU0dQAYeu2MgYgzpH0jg0jdT4IqXYSne+hrPIa1nXQe8cbtNs9JXkSX
sMCLX4J6dtP4pC0TwKEDwtFIYWW7ZL5Sh0cKeXttcKA1k27i6m0/pRbnstlOnjqqafiawf3Rs+6o
naBFFuXPwIIH+hmfyACPfbscPLEPAwKzirTdDDIBqcL1EOtXb09HrWG+8635AD2jWAyAkmz7xPpH
4izHozSX55GBaaFK4d3MPjU/a/IgVoaEC9W9XaQ6cXvoV5gg8jeaCNCLM+xNi7i/NCbPoSZN9K6o
Az4n5pdJsWB6C69D7ceykOlDfqkK/vqXf//v//x8/Mfu+zK+nNrdJf9LfjuPL1l+rf/rr5pm/vUv
xe/Pk6//+qtt2ZbZ6dimqamOq9kdV+X3nx8M6e3k6f+WFVXHrBsGmtC66TX+ASTSkcHuUY1cSRk7
M7iWKPhdetIwkSPv5n4hFiU4LqssItQplOiBtGudAtgarr5mzGOlBjWO8fM8KqhjdpUbgNzoyE3z
wCdcYyZR2SgX/w5e/ja+NwmjdzWR6snXR5SDp58HZyLDdo8RGSxlpns2pICadcsxzGoSdNagDgNl
YGb+bdUeQwZUm01vjLkzg/M1Bj20gTjgNt/HJwaxeO56B7Xiql0+mL2zvZsc5a+r31Ouo/Y2Bhw/
XO3C8/Y0MIqQkwG27c/XWLf+cI0dTXd1R+8Yjmb/4xrrSm0YnYeB9guVDmBXj15x9nRGQCYG7WcZ
Cwa7cDwmdyRHLiCfaKsgBXIFQEpLE0D8rEjo4Gt7NM7La8iLqBAa9U6IazawpV69tg5zKA9lLoLK
F/5CjHuhoIQUhnPRBm+DKyTpw4eTZhOYjFCO6dCNMEdghc/jMtEAMjNhDToKb2omFMb1/OFFj+Xw
aiYYy/hAe+2MDmaZtHSWzdBWw/rQq+Jx0btIqqs8une739mHbt/sDkHVYiLzBOgseMnts4yQZN0t
aMp43+fF+RgwPopuk0bNJzbXz9642W7GTju9M0pjRQxDAcrUD1FeRsXyALEQA8iQKE+MtyqiDHyD
yCUhVWUvgIOjTXrDlPizgTFOV4DxmES8PbHVqwmGpFfRLvdb/v97BlDmOLxswvt2sVIfXzCXeIu3
fKHagNFouLrsFdRiLPDFsAaQrgir9VPvrU7fhKeEK/7wEE0WhByk4Cemx7aUyZFg2R4WOSQVNG+9
cjk8d6Ejo8LtJOamt0qpn3YhGUefA52+3oWbfaGbh00OVqnSN7BdCpW/Su8xv3E24yqnWqWmFMKd
5LjtjPeTj9Vty2z1ceS6ofb1L/al80dH39Wsjmpbquta2j9uS9vJVdttngC3Vvb7XTj6idePQydU
AfS6/vsxaGiMDPKuTmB2Cvfxen8muk6Hut9MqDv8+eVolvEvrkf/x+vJcud613OOCRO9px2QJ4qn
wAe0EY7zAzgQ23yT3tTA/SEspYgy2cUmtVEQQ0wbgGdjipFYutA8c/ytGOHDDZveRubWaCJTTzGG
9aAhQie/b8D23phM699/itxL28kLEAPaohk/oUI5eIoekzZSygt2TlAxxHQbMXoF8NvlzW4tepzo
jUWM0jGca0w6qULXk5SnCwkKSYTtG5N7WKJiRPXmGR7HtEDZqa3wvh9O6fkRtr2SIuOijavUmJxD
i0L+ex1TG/iBSySDpBSmW9L3Tijk68633u8BVU3vNCEA1xKUELlHroNxdRJlLNoU18UF/hPj6+iT
WSMdCmDBT3t3SCo73sIOm+8DKmoJ8wIMmZ6NhD11hXnonPz5PTT/+Ba6pq1bHdey/nlLnYzn5dmW
bCkgJSDU6XftfRkiXpFBmn0X53hLsUOJztUQJKbEcQ8E3ZhY2cR2FlzmrG9qxjYcrijyqn36pCR6
5YTu6vNdS60f234/LEgBUa7Yh4RPf3792h8eiY7mcvGObnRen+/vvGFVXorysFcf8z3z5cDOOMk9
rNFmFxNpbkKbjj8QyD2uEV2ATl/76vT/xRW4f3QI/u4KxJf83RVcmuvVyQ9cAZHxA3gPjQ7TO0eM
OBjEW61/ohdVdpeIkBWZBxN/GVHU//Nr6HT+3zVYqq6zCKpjO5qh/tM1HB73y+1p1K+YYM8MIQgW
HcWzvrKCWxBILFNTAd07c9jpN5A8g9vfMSHf2ycuVPaE1o8WnenGZ+C5fnN6JnMP3ZDBkMpv39Sg
nnbCy4DaqiuMfv5xeAZMArIWApeUIVGS4IHlhjc9IbjcvdNhMgmHytwjdNPNoEGYi44B2OBJrkXc
DwN+oWqugp/LGOmxnjGZVN3Mav9Tm5xhw6ABvYugU6HA2qKqmdR8HnrQqX7GbXqZi6cJobMj5uVe
HqWWFGnFv1hQ0xFT+o9RlqUaBqGW1bFs1Xntu7+7q5ujnVf7Q/aYUwgiRI+EF0KJWwyXtJ9OfeF4
vYZtunk/JO05yPto+/IwI2aQRYiAQUwLKthTUvRzxCWzIXlY0d8xaiJyAHZa9HWyZT3VaUmptKIu
8T5CZSypGUSsqS/tI6RtI0KwWLRkeQ++F96JMq7p4pc8y0kYFOSL2Tt3eoou2wMKnsa6jkt+bSV2
sI9KvpeE6BJsvtmaVZivlHiz2CdVaC9UBg2cPqLEUSvSNoglqLwTXbJreODjvQBzabW6hnq0T/hF
H2np5NDXeRI9tnQPza37rpInyMcV2I6atmlnVLASuyGtk9e/B37HT8AOIKiWbCZoKY1cuBxzEmDY
A2Cts1/q5vA0JJ1P6hepnvIxKRfJ1e9pmiOBEUGfwXe47310Dq8CkKDXZfEpRBqdkTnkLzVamYLx
JvOXKY8nXCP0vCLYCZipuC2g34x5Ug+PsEuhE4mbLXDquBxkzCHnTJHc4LZpGR6Eu7yk82IF6CsO
wdNGOlRvVkr41NdgapQ61DFpw2OiduCKOyZGBKBBhFXxIylsgqkR7RJIK9JHqkU3mHU0qLbOKIkD
eAFWLP/Kz4/8V35HXeHcv4c7fp3//D69CLTouveypDM4wCX4eoECgu5nlCWnnxpG+prng2vkjZTF
I5UXlS+wPE+u4AyvjxMpg5b3/r28jOuRqyqA/NQhwwVBQfUwo88EhhL+xqYn313hWcFzwpUJrf7i
97cbfl/FNyj75Yrvr09vRVqKXReY9ACyPDhfgLkHHH5esYgz2s4LeTpAohjoWgDJZbCLLJo8ATUr
X35VANQNAFC/LsNZFHy/NPmg58T+RAThs3nrRPRShaDo/x6PH2FNFMSQMCLJ48k0BWCQoTYoZ/cX
24qVMKYbKyHTsJwVJSSOg8dFqMP+3NwamNU/Mg9mB49DFGZq7j8Z3M7pebw8VPM+/z01KttWilU8
GAatozpyBKrHz3IOgpAIyIEw+S5HuOQ4lNlT8LcNZwDcNKdgw2MXbyIjLBL5DtmmwGA8ShhwOtwV
WUgKDOjRq2ubeyXAqgpVeFleJ9gvoc5bAnc5LOuQgkBYruSmVz/9wwc7FVyPwQ42w06Efih3Ue4/
dzngdb4vTBbQQgPMOtiPCKAw56heC1yYOaoIwgAINUv4PetvuravvUJCGMh+ucYmhQ9ANDDzbBK4
eba8EjhfpreYRxXenkYGvOhkHgfHgUUrKbn2sgGX3+NX26bHQEQCCf9rLItZhkCLz4HKtO7fVs2N
2p88ybGUJhaQyUL+1TE9MNNEYmwPyZ0vPWJaN+R+xzqyKZimqXDpVsmRi5JGqhiDE22iHIbuPIFu
B9O42/7ujdNKmH4UBp6wfe+yW5TYXogBUnhFe3FayX8rTKAFIXvEWKpI9G1YoiJUsR0EQLx6yRet
svdNkqUP3osZe5aP+49R43rZk7IvDwPGyHyx3kqoJUYiFv9OF/sWI4aKXYe2JhZj10kgpgPYvo9y
OhMb7PQlttHSAsEuF8p2hjRnt5Qf7iN51D0XxRMrMQ7dWyy8Q3A6hJfQDmEhDesVBy5QZ8IZ+5zK
ZukspHngBMoHZNRz2DgjE2ZcOY+AyzjKDudRn8lB5RR/curSTgSXJdvnEQhETLYTeD3z08Ag3UKZ
i7lhkDT2opgmeRkrUNcFe/aJpMh9fGB38rwfsZHCOaaHSiTUbhUXqi6F3vKOI6NFmpTbOmZoXvyf
w1m2krpHIewW37Z3KPf2780CbC1IiANMgxeU3vap/DUk0HDb8rnh4cI77qPTnWaNwi29pdewgPKf
pZIfiFX4/a+Kd9Xfs5+WHbNbWvOSZ8hd//0yCIaPy5cP/pIroZ+B2O99K9w0EGXGSgKFbnzmAnBN
cb3ld7yzuN+a1+F+BbgxdihNlx8pfKfazJjjrBiW4AYSNUTGvMWJUpNdsKdpqWEejE87AqMle/yO
IxUvDeUBjwqDQJ0ExwTsBugNVXX2lg6wn5ZXJMbD5M+Llxtmxp7aDQdE/PPvcZGYpGUd5Cfnn2t4
JxViRRhxZcUoD4DE1OfmfINjEJdUrm7cWKGEw6+BcYPkVrweKVhi8V0n2nyiAIHhFb0bWfv764Pv
MbnWHF0u/PT++yQcw9wxWZYyNiPgp/GDmXaJHNi9ibGWcEPiihyifDl8sv3FfFuJeP19BDkB7AsA
IiEpjZREiItpvsLX/TpMSliKypASX8PmU9apZcVeNjaCgugVruyGWIz0PLR/sngXY0zDan6cVsmV
1TT8I2un03ntYKXVgAjidbfk8sqA3SOHXmIcJdaQgcxAGeNNytcHVRLZcnCxAui3+feXOfRMn5Ey
74sk7Rod2KSMC0LIoQWyWFbqTKofA7ff4K2ZjYrktGmRPtMijLbDjziEvnjfIyYRMAQz57/iBGiP
8Z2cHEa3k+pHYg+mLDyqo1EnvqUSFqqRbCvI+RkJf9muDjGjbLjf/ewuxK7ZQbZkiX05AbLbZZEB
p7Hcss9/H3Tn7t3NQg6FMXcXxacdaBIq4kJ/jw5x2ayCC8PmOWIWxYQ1sEJkvk0tkNU7CZKEmI9b
IFck1yXP1COmIMQ6y0Y8EDnL5lRTqAyCDHchtklCFXlQPYJVW0xIFpWIz2NFmDGB3roNz1gb+nCY
MgtWtyeEDlSsxL2+bp64h99dL/9f3kpchux+dwDAheMhzhcNgE+JPCXuvDL1LTGokL5tYFswcdAS
m8rDjSridnEXOrqh4mxsnIpEs0BAV6JqvpdYlZ9JIiAx8RUHxNqwGXXeUXa37OtfhyVXIvsc58LC
W6/A/cR2wUz7GryMwriqROKlJeCRaFOiOBGmIE7k/h+GZ06fRHeqsLOy9XYjsfsSH8vtkxDndT8C
uZI2Pf+IM+RW5H01bViKG5cqFySXReZBF/JlMOT0FX13shvqUflzIKJHmosvnbCaDOAVrKgYm118
Te7DHSuusVKyLvK5JLth1VmzPBHZC+hr5Eey0PKj33SIpif8RhyebFnKNa5kxURe9caRRgqPwkob
i2EVD1bznRtYiWQsspoSyv2eRbKXYiXLKIt6x5QBx//8NWz3VBD4r1eVbVUwRN/BR8rJQGSWu3fl
rsiHx5zyWYFPcpmyHMorRHy5gtcOyjEDFQsmBlhWgfv7Lm+Xf8p1sEJ0ys8/5Y/sNITNJe1xRnRa
eRnZ6CJAZ8q18cbcZn4LUVogh0EuRMTP5MWun3zx3WsjUMbEwFnkOHIf5SEevvmUcJIdmJQfkiex
V18vLftaPsfvIZK9KAeOpJQrVkbs4r5EkRp9EwJL2cr4jtcmJjZli6pyLNj6cgigNfvENb4OAGZZ
dsdrk4spsd+1UEUq9zQ2eWFnJHtIEjc8DNFSTaZINMJvVPJX4DKn/j0VEyNG5RIDw5XDh0+T3S4u
92/JpVgEm+fJHZU7zTkYC8IRjAVmnGQ32UOBRM2VXa2Nf58hjL+vL54ne0JM2q/pkM0lH8odgBLk
bleh2EJZWNnquNWJXKI8BOhxWmF/5E8lMc37uFnZOq+zyc1hYnBu44/kGooOtt5dSCYsb8QbEBXK
tsTNIdH4v5fzspgg+wboiL8iLnFMB47hr8mjBMT+5Ijh9iQnsMIivJERUAjgxurUEiT7x+C8jEL7
2qJynCTUrkb3qQ5XhMv/F/MjfyNGjGOKyarYokUfMnVeGUqAsOLgyVJkQ+43czwa2YccUO67PJPJ
VZ4hYlwM4MGUEIMSSrgOolPJU6DS4v/bqc21/G4zJoEQ6Mpiuvq88hUymt/URDbW7wP+ET7TNRGj
oAclUyBKpEM2CONtDnauRE6nRkDYSB8/ksCBNe1LOKFFm7iz2MHuKclJTTJrIsNgBXksoaeEnUfI
HHQGnsTWyBvbLI41Etv7a3VZkLmbXlCJaGawmLI4OplTRdK1iVo+mhBhS+Z0HxZ8QMlYyFF68DNG
BsXx1X4pLnbD9EkmkgUvRytEpJuEUfKGzAqYI85HEnHlHRJJPO7xZYNbhjsuiY7XlTC4TMq+E0H/
T1D9Sm/5u4YXI7XRXtpxwmghhKWSTp/JbVyeIOmx5Lm8fIScBol3xUMoUk2/8yGRgBWUKwaRWagT
aNsT8cMxtCHelizXCM5hE5nAamnjfJZwP/HQ8IgA+8RJSGJuvEO/QAXkjJ4jNBdUN649eT9lIHS/
x7H8exqehjJLJMUA8bNSEJCAXZJyucaM6zJfVyvh+m/YISULhvRfK3btNb2GXAfmPvls326yHz17
L8EObtirBPQuNyvvYwX3EKC9vEHex7m8SkFid2RPNyHtwb5GICFHWo4s4I8ZFgMQ9vnnVztJ7I5s
AHk9+av/Iey8dltbci36RQIUltKrrRzt7ST7RbC1beWc9fV3jKqzcbr7Nk5DsCUtrViBRU5OktOe
MJqfiHdkaLhA++uuMlh1yKzrkuSi5Ly9jRZNMlAq+oyXGzJpEkRS8hjXgeRD7SQYAo0l9gbWBdMb
/h+TWXG9Q4o6/U6deU8ZrCYw7+0659K9wtj5GOSHl3MlSB43o3Mrz4jLNVY1Ug/UIQnBWAtGujVB
kkrsawe/qsuwlnpNMJVMdjsNOA6oDr+sGmO+8XtDiEZNManc6k6SNAph0jy/F6urNoRuT3isEWhr
/4mebBqMryqlTyjH6IgrvDuyE/7TZ3EamEqXcYnp3nOLlvepXXiYBvCm+MKVmZT+t8e1BC4AWZbi
1sgb899pXOhTOivPhhs7UU3viVuu4xQuMkYEd47YEHstB6bPklHJuGaEHxqpnvYx5PK+qm4CF9on
JH64tuSsoldeFZckSdzI/Vtq0oJlgHwe7kYjOVQ9KWFW3BZAGLeWI5njPUVFWsS0MVHnAV7j3M9H
0lk7K5bNy4/KFNlfga40YFSg3HMPwS98XYPoudEM2KqfGj2rn/3ARvWbGJfm7oTs94VaMsAhhSSI
sJQ5tFef4oDrDiET3FtE2Y41J3rxJfukVIvNq5woNdfkpZliiJCgpFn62TS3vVxt/6koxa9UIyi8
NUWnhfTGwE5AWtFZgyaKEK/nR7uOBt6aWPAmIASEKmJ2egLLzjtRUNGlHIhTAaXN1YVcbxxwJb3x
plZEsGoFKTTRRLop4twFeaNaisraSbNkukD7csGecE4ga3LaAuq1HYd7Ri024nuEDzeNdBjXBZD+
hFFVBEpKGE3jeuYDNIE+1sKRFhH6u1l43pEsmJTOJG1A9hG8zdhEBh4a0+7mK9VbfTkyGOlPjIIM
OToY6wxz0hDUnAAMUG6gWGWMXd+Tiul5xSp2yCtK3gOKCYYdGgvOe6Doj1s0HMZ1Mvd4I/ta+TPb
vP4W2kDKM2ojzGHPbAhXpPMi+AixvEPUG1FDAB64HjpZcF9zuZfRyo/Etxfrx8GkMRzBRmQMUQKG
lAT1WY9k5Cjtxfq+mTS0BVXtleK7uhns8QRXUy1YP6QBUuE/Ni/YhS4qDin/biA1jtXZ57aTZaAV
kfeuqxZGXFQPsI02/F3b2MDnBjFHq2ATa2RfG15DI0I7E2YHS5TDW4PBKg/OSaGZ2L5K89haefJZ
KC8SzE1qKE3Jtm02YxL/MlWnraNGMimacFbBcQQhZlaWICDQ7nbHeiDI7UqigRqhbkbIi1M0x9W8
onKDhB0vVCq63mc+nBG2OhdFRjoEipABrdVB0WEQe5BDqt7g2gFCY1gwd7SDnfvOrXMtDa2Hq2EM
fe6pACJMOQcVgUdPJpE5o5tY6d9+0mAhV/frGC1GXUU92Dmi7SC4kGuqXEbTNtXQlFuhwkZTDo1M
CAYVrYwZu+qgV6EZC6hoQG465f4Csb9htYszb8HkZDVgyWMaqvIRhYVWfnsScKIEHfbz+GszcEJN
msUMmMWO+XV4V/+P5se1vmxnnsase8I1KrW5kQbouHF6FqPAt14r8zzn3hKElITxj/C4yEguKqTr
RBU34ZPPOO+x2DWn8E11euDWu7VNfHphStjRKByg9ACCo0tL/UXXgTiw0zROGCfwkE41oNUp4TCK
Nqm26LJZohhOGlhx28m38q0csRHZ2uZzz7xwjlg+EeSeWaO3xBlDgBe1j/LoS5PeFbmttLQLHRrK
WRc8RX/5Q73LBfEMcxjl0BmJ8CemBxGf4aurgItLvrocCJ+4i+NJGUsFgvBpXIfSWTwx1H0ulxkV
GQcsYSbqWsmzu2efwzD0OzIEYX1fH5IyjgbxEmpG7sE3moxZ81EkEIQfFEi0TsOlOwi358mbd6OI
E7mZfSmCVKD0quhRsdWn34DQAN3i7MLE5iUTlobVT5t7bJ7iYKmXTXU9cFU710jGQQv5WYDIK93U
YE2WZOeQQpP5J/B/aF8YEeJXGubq9o73dNXvxg7s0dRITsk+jgd1/cOzFkPU46MvwvETDaU95r/Q
wbmV6x9qEaEZvuwGhc39uESxxBPmkQM5RykaHPx17PpjwMd2gzHuDKLaaiRiQw8efzt3FTIqlchb
OvJCbBHdmGGtF8w61sofSgreEeykCym+7PExuadwtX1OEevm5XHYWDUujyQf4lCVBEbCaEq+dvJ8
4exyCNCEdEeDJUNY+1bH2c6ODO8l5db+uOBOLZWHXdUrO5AcQHjOHtW79zhOig6QXWPyFpVh4SgO
fvQ6SxQiP2G3sPA4/lIvJKRHL8OtHUCrc01UTnwqT58duX/HnmqIv6vgQBAW/RO+Uc2IO5IOgCUj
libd/Vxa+BAj6Kp+47H5OqqWH4o43E4/hJI3KSRiqVLnj82Hd9D2XLMUuVaINxZYaYxi1ypzKpaJ
mOG+iLhGvebqqjuFfgYFig3X2rojqhaXi3J9fKL4z5a1CVuDae0PE3QNGqzYVQpramw7gMLFenaA
EdTM4wjEE6BsyONx9P4hRiOqqYx1Yh0qjPKsa6yLRMdnPGtARLPcY7aSJ+eGy6ruqGmTR1GX3OEj
ovnoXnTg/WBHhpr+7YcHgRqoKbRH+1KiKIuGBG5tCTr3YaYw9tfIk6m2JlXDbRb9lOhv6Hg2oIuz
uhz5v3WInX6OmHEu5yksWFKJNCaUfCHbPXH+IrqFxox89KKiGgoBAkWgC9Csvs+NSevMqruEU7Xn
XNwOI1H5YvvaF4a3e8EiaRJoDoc8QO9AE8sZEde2RVB5lFAOVDuH5ZRSs9ZcynJLFxydqBO4cVzc
z0TmE2tOE556h1+XnvWYSG9XPT6cHqnGVDPmZQfwrE9lAyghSO2nSWuKOnJuzMHZdJKeGwS0ilC5
+qjtCdMCu2AIrbqLjx2HqmvoWOHdXNbTvmh+UeQdt8ztfY/jHegDvA7XB24RmNEBviLGrcgPM+DN
GSD9oj751pOlcaUDn505YPGNs6Yrnn9uUwiqu8Jxo6NAGOyKl6XcTDWpmIFHZYY55kXjX5nzDH9x
Nq7in/+9ARkQXuXMraANtY9t/WckSjw2yMJAcEidfypN/AqVCoxRBYokxRAKbBAejNINcK3Jt8Nu
8bnYx/tP/Q5cC65BqEqZyyy6JQulecUyvTEjHQbeqYDbgVn5MecthXZe8Wi0Nw/hpW2Cc2NLiD47
PNJmDCyYGfylOvIcsuSQwhb+Zy914b9SWPLZQjFfyuaz+YKkoX+hsJSOu8J5PTydnwUvC3WQKNYB
FayjFDudoqvMnVhQ8mr1YnGhNQM0+1R+cfV1CUKjVXDAJcDy8T9Bw6QVdzZ3FtVpjWQljIsv+Rkq
Vj7L9E1EDVSVB8I3UPgfT5XN/lfX+9+PVfwP/vP8uP/rsVaDK2bLuQVeCuwqwKp6pWkDY3ggg2XS
FEV26741/E7jMcGhC1o46aRN9oqLB1QUzA4DHtyWKPUa6h8JkwLaLyyGSaWyRcPRdCQUQyEjUkHf
vv43fUmQG1uibhmW9iWgk8qymI8mhqpH6vWIehIVlNWXznDUXf6PW4cvxYF2iphA9LeKu0Sb29b3
dWRZVM++8SkiNwoK96aqxFkOI+unIvNWJ22GK1r05SqP3DyEifHmMqflrMTU0FA4KeLnzRVi/vST
+riOMmiDWtZLkqAOYYGc+Ay7ozX5THWX6HkIxprTkJI39dt7HiXaaR+nt9PaaUipG2BQ1WuRbEYA
hmZwh9Z1PoGxHu+6mJqfERfGAVpNupI1/tcgyUs8/X/srXwhk8kUy+V0OZv/96E/meez5dnpeH5W
rb6NCprVh04mkCtAtiEyuES4NGK//LhwHVpYLKhumLzqadu6/2XEHBHlWaTrjIBVPZ5K11VdWmcA
sZWl/zxvM8X/zyiEewbvLCkWoZ9DQP/3u1/Mb/lbMufu9V2AZuPS3HSIf9KuR9nqpMnS1J+mqtoh
WgxaJIRVPpHpzMLjEYLTPXH8ieQJP+PNgZmlm1SDYQEs554AZeAJklIKYFi6RHMhn7nWn6bVBsUx
Wz0+Hvq5yqG/qixqJUTDtumySbTEg+atC2eWv5A+h4KmLvoiIzarOr7a062e/3BUHSnBF0alKjpj
E1LLEEIi+7noq1uXX271bUVH9A4RtEUr5jxEmeRblt30rEJLnjOpzN7iBHKo37A2qCKJyb1R8rI+
+R+iIN/dZu/NKE1gSKjb7EclM/WyGKn/3IXFQu6/MTJzhWy5lCsmhSJRG//eh/v1+TK8TQrn5+ib
VdTA3UAyphr2quRBXQzzH6WUPtwTDpkCs0Mpdm5RPyMAMvoT3RNHRBfABqDGX4FqSBaPqTnrqKkf
Rrhd8MJ0BU9L8PCkxUS/v3Zn9I/qG8339Vniu3IguIu2L25CTc8IBqVbe9Ia4DN0uEzxllx/9GO5
L/SBSG30J81hx5TQkw6iVWf7I9BbqsMAxHgthAtcdQh3pA0GCxxIeAbPQRg3zUCOR+s2E8jKwh30
rHpcdVL5rk0twBWvsSCfn0Y4sC9xs3InWwxfj1BeMymYBTCr40YPwpkb/CVxhmgh+0TTngdIVMSl
C1rm4PciOt2urdzIbTNy6YEBF6BqCR/MCCX3bMh7/9afeP4IrGVS9g4Twh5vtTxPFdwuEySNGHF0
JJNXTdMc9NhJ5itekfA37gQkGeBAhhh+HR5h8hA9p2J5wtdezaYQCLQ5vG9m6xW/h4cFZxAn0fDD
DGyRWVOrzmuDsHPEnGtkW/MeF5/8FhYRNlAQerS3acVgsiyS3pZrQFBN/3hZ8W5vyr18KvB1PU7+
IJTuOUUeSJ0pKD/t3XB9ol7A3vQnt4173sD5Z05TxzsNQkb0XPabB/lUu872lXvzRmlhBhG/0mK4
usiA0yN+INsidUxsNdzw3JwufEYn/ruwMwd3I7xjc+oy23UWQzwHtgOlAPtKS3v2VnO85EbjcF1u
dg8VzDuNp4yPJB3XGwuNjIetxyjIj3j6KHfxpJNvJgwih4oO01VzyVCI43MMVCQH1sHu2KZ0BcgQ
I9U78Ax67tzVF42LWyFum7ozDUUcI9l/IODj+xBv8iTeuwPeKUYV+D5njMBunDXeRXDMcgGdup66
ZNiePhie1ZRPrgbOtCEsiGKfKZzUi/3hB15Q9nEKF9jTCTYk6C9SGuLj2Z3lvnsckQGOPZqXcGI2
+JFbcT+RNe5cgeFVOL/CQXnhV+88MEIE2NAEABmc0fJ+rogVhdCkCdYmhWLSvKDIuYOLk5JpwR0O
o/QIy5rLFmGNAafwV+YfEoUzRegC6hOtRaloTgWhuqoGqOQMoF58MsVRIEZwMEHJnQvsIXFBb8Nz
5/qKQkqYjZlmwBuTphQyvfeCHYcaHDxNJvjUxACzXWe9IjzVkFkt0WU3EuFT6Iuy+9B+ksUnrq77
fjE4vMdF4YjLWuUHBzSUh1LV46St6Sb/80rVcG8TkbTGFa7aJIni8q7FBrkb6gC8JAyyaIT4rmLm
N9UzX5ACpbCpm8mllmIIb6SL/x0CeT5YddosM0w08rsTCBUMq3YK4ptccjW6eCE99oUe6o7kc7aJ
bwKlbu6WX1APUf1lQcglL1TlH3n/ls1xu3c+hXGJHf2ijzwsg3Im3mE1Nsuoir7bKieeLFimOdz1
5Qb6ot2Yasx2+v85VPdE4KfQ3ITMZKBqwKToqMfPWFJ3A1I89UsoTNufPGPXvnN9nP+ERZP+YZH9
YIllCKbry6spH+hYcjVzNbvaG9ckWLfHb+S39uQMN4cBg/EDzkhDdogXSLph0WXnESFPO6CxyCDw
Hg90Go/0ZPdn6XZNDc/in8u27Jz4zZsjHCNyV8O98jNLeF2qXhy+HuDutoQUvlx/N3Kmehlm4F9k
o9OIUSuAF6/n2RmuQHlekf8GK9RJibUZYPyEizsyPaMPF5WMQle6f5lRj3LhcLc791zIruMbn7Sy
7AGJDgvoqbZb5olgNDgg6ikOcztYLcV2TDFs88/pHj3pgcs2aQ58MIMe0HIc3JLTPmwA5pSXla/k
LTs7HFGehnl2vJNU4S37P13fkNJXTSqpk9HLDnGjQyNPhVKeni8NQEr73ZPHma2AlkuB8NK9fEWC
L55lgUmVcLllneIMCM0/LwXV5Fn2hZwa/GcPrKwtFp6ESAaWwFKd2H7YFxLJ5r0Uyg9ZEH65QCua
lfz+6b8uPSq/tmRVkH7iQlF8Qo94UjyXHpXZSE3GLeueuys6FeJxMUB1cj3gLeE019YWkTxrFmBu
pZ7QfP6Wtu41fEz1JWqVWlOQYbkc5cESRebA+q0+4BqqjtAdsvJOHvRBnvorQyhKBEDIDBEpSH8f
sZQyBE7oBiKYn6pGjeP3cV4h7V1rSvWO6Qeh/fgXMGghBGDSRuT7AJIXzF9gdArk4ujz26aNE7CR
/a3aD7RemX0lAPI6rvEKBMSLvDJIIepQBdFh5wu5IbkQdAJx8InCaFFIKghlH+LIIW8FyI+8TP+m
tdW3nJwUSJIv2aOpd/eY4pNbVqakK8FSyWLVbQFORQVF3cRB4XnwDsLZlCV/qe6fzx38gJUEHI4C
VVS9FYUU3rsRlkQ2y/r0QRAxZLvEY0IZRjHeKSjgGOARHuPjvFnoz5vlxwy1d2a91eukV2Sbf8D7
GNjUJOsKFQ/7c4DKebPU33cWP0LdGk/lrudb/Agsa4yvgT4FYcZcNqKXVPTBJNJs3wVDS4vqQkp8
vRmSSvV0QMR+wSP3QYawl2BxYWrppRNDKHfFeA4/niH6DHVvrz5XpOXvydbeNsFcsX4P9UOXzAgN
nI1kMb42V4DARTChpL+pEpo8rs/eUq9ed9rBTQJBIKLzGn4RZReCEAURrffK846eQb3Imn7+JoTh
nUWwP3IJxE4OrVML+OLRz3qjL7+GUIYSMBa+MZgATzle2F3gPf1E6da3cT3bJDMdpme8viEsnn1T
fZBBmno9tbLPkXgzBH/N1E+4DDyJ/qLchyEs0QUlb100XzwkuizIGUfn6T27tPQTeEyxq0ftD50j
PmL5hVypAbbRxzXG4+U51tB8vJK+N8/qVcbNIp0juBO9ct6Hvwr9eH73ijQM7/PyKANWW7r86S92
tU1E4YKBV9rX0k2b+O+G95k8U7xiNnPnrZCpjgt4096Oh2lE79+dnm71V11QlGN+suXsUy/l9hMY
lcwVUUI8y/hwNo0bySYLTSp70Aukkk+9Xh7LL6tGNledNrd4iz0HOSg5IvWq24uw7of9++Xx0JIw
wbmJRfgmKSE/JMiNcX3V1p/jILYzdcmRFqm2a+RJAtMWSi91xt1iD8oICc8au3YRYhd+t+Cpxvv0
QvVNKQZt4k6MOSn3ZF4VHuQh+INMmeSh3IufSSVUwCsHIPdr2s0t78o9HeHyxErsS74uIl3kzMRo
D6k+6a7UImwT1eDtj2pkXHPFGUV2yeeJEhZ1J/J0yBxEaKE8qRWN3/QCu6JHnp68O3ILVDTRkM71
5AN98KXwsYOl4Tp9JCc7C8mOZchVSmX8QGpqqdRhNWQtKD0O4dnjIMYHN4eUscN3ZpciBHolA97a
13fyGtHdwoJ2gICXnkhjjIQi7TppHk4bpyXxG4xf9w1d3yCRrm7KIm7Nci/Vi4J/3FqCe85Js8Ea
YGNN8dvDZCFdfnuKGxDGQNNQkA1EP+VRUjnDNmDq8iP5CHaNQ5GvXtxOnzFzccR9HYkKj9s5Q4Xc
YJH+JKzqyTyxp4YM8lsvKu5Q3j3jJnAHonAo0A56YiH7GWREmJHe8CmLGaW/cI0S68d/uDe89pRE
+wv1+3LEIbTwfS+bB4SvuOmeIRwF1ZQzBslRBxNHMsb4E/GkORip/EdoU+wjBcyr+1i68cr1GLKW
gkWIsy646FhHKAeUxgGS/krBgXaB8hwKdWe8Qj9KGD8JAq94SuFj6IVM29VPpk5/17M/lOlBODo5
Uy+I9I84UaPIAwC2VfUWO3jIUz4yK5RIRo7xRojug/C2zD5r5GRoKhd0CsNfaD9btUDPOkoMppJe
OAs7756ii3lfN3iLnBGEUWYa+zo1CmjfGe4EirlUjr8MXfEvWyVRwas8zUgudRzLt9aoj9Z4NIih
x0IaB5RQSdPU1OAqVB+pzVZNauS2vHPl1v24rFz1QNXbOzAri46p68Rn1HoVpZDBIdKixrNprntC
+lOe+VwvfDsA5txU4V6eCEVLbI5xowhhikyNPLn97NJru7qMRSnk6KKS+OrLEe7Ivr7bSGM6/PRn
0I6hOYUx3li8FZ6v747Zq0y5OD1KnIJYOLrR3TySIczk8d0tvl/fJ1AKnMLGQsze/GScDhWpXElf
dFMnlS25Rc0JJwmBpQuqK+Q7o0Smz6seCQ1Muw0dgwajsia+SWhM0kbFURX/injyYn4gzgfS9ia/
iuyyR8Mpt3TU7p8dr/I6dHTiDIqYeWTYBccQeowOZt2t6BCAsHqi9fYmqFgpGi8uZjqZSa/4akO6
8mcIaJEhyK2Oyh9qO+g7H/73pYPbdSkCvX5Wh7EFbO/Cc2yxHQNStVOpbE+qt56eKAQN8ZPidfUQ
kDB8FEIp9oskhVIZd7QJZDlAciNy3kWUQhglEVlawvWkSjvq8hxVWjUZm4DI7XAwQ1JIJqrbAeXp
ZTH+JKBGhp6DrsQVHXR/DACvtYE6KvEiwcpwMKqEXwluFA2NpgvB2Lo1QaQ13jWcx28O/KtAEeyK
PUwsSZQ6mjL4J/wet1waRl2qhR++XAHll4TQyjCMlH9X69PHlQ6BS/im1KoohLPv7hCEJAuB74EG
xri+BE6aQmvS2D+vH2KgSsL3qAL7PhwozBL6WZU6bt99SguS3RZVbGhB1B4PctRutQClisQfhS+o
hAxqV6Q8lbM28v1CJFQks0poJtkAkagKKL1wSpV87fqZqUyhoOuGc1LDGuc9X7sQYE/mc6ng/uSU
HtZnD8mP79FjR9VeQlwp2sTB+oR8GZObh2mlIMMQgpIWWyWyZW3c+Dp9XeDdUG71LtYUI/tUEIc3
a45tGYweblWxGG9OUjktpcsXKRBaJG5DeK7rpy8j0BWozngfM+TVsN8UCE7kqHPCSzLNYz44RZQD
EBlfIiUoVb6Xy+iS6sIqN0mRIK8eRbkRVw8n2H4g6SN4UViH7IEpehTcqNXdkVhy7A5ZHsdRIQPz
yphhyawquC45krT2tQKV2ChlHm7O3wJ3RY9wGYsoA80xxgHqb7kS0CrbYNaStL7EOwQzIU/Gs6T2
riXl8Cm3Nj2pHzc4lvDL6qkPmDLQibi6arSaZbmLe5I4/zK3rPSTTW+QMWO2KRG3TAicS6WcynTF
gObZp4FSKNa/8OhBmEgh65LaCaKEZIqkU6rJvpRCoRws8rq1Uh/KJm0tpZMWlc5RzTxyYYcwrRLh
Whqfxnn4MDaldCD14u0g+ldVC2ilwZVYWR1Unl1HeeSA6Da/MPix4+SCkMMbcZkJ4f0s0vH6sbOU
e0pHX/EdVR2aFwm7qrMrSrsN5A/xz570c+S6aMYpegu07wy+MvyRHtoJ9mq5bhCv16VrSc6OKeJ1
4xUMKlSX/zM88vXZp8EPDpQ89/OQBOLWmOQEXkt/sLvD1aOxFfgKbnWVefP0Y6QE5BpOmfceeU69
yQwl8Bns1BDIRrodSFEn8izDilKl8T6i+89W1UyacrFLS+75DHuZRDxJGaqVLcrqdS9DpfxbEgqA
IDyRI4MOggupypVAoWeppcr41p4/VKXSRm3K+5EMvm5uPu1wWUExkwOtwy04c+zWP5rTeTQFbEcK
+hdbCLpW7F6Xu3XnwvE+++5nTW2DdGhlJ41rq22w7LifV5UfZtZol02HWI4cSTSgh9Ntj5H76w25
uqZrZPeC1hWWVOWmx0MThjlp44VllE5yV19SiYuh5/XCqkFGjdJ5WG6eIcSI+Rab8k0iximKIli2
GGS7a3BK15nrL+FpkDsw1tXAaCqwwgNvgnnClwvsEFG2CYnx2MtIxjL7/hUfyi5GdokoT8lDsmF6
EmSMJmwWCs1LDUgXdO1QH3vaJD9c5OMrnGzf6AC+1SfY7dEa0B6AdveMgYwSjcELL+XIKRy/fnJ4
QQ8N3TD71C0s8qL1qqwktCgYGLugVWnmGA2BYv4C9RKOBiZEsCMVudFUMFmBi+mkhihGVktn1Fyw
cGyIEkJQc2qhEid3FpGSpzTMBTnm7V8evay3qkoX7JFo+AQJrYHtGDNXAxT2Z78LmXjcFEzBB3Mc
+mgrKAnyXhFoA0ZhND0iEOA0ZKeR76sfGtGJumxOiBAVJVAlW0Jtc/xgC3Qli9wQqmXUJ+EXQ3lk
AosJYNnRF04ZJQT9hEBTzdK2Wn67rzTTfBAW3pcURsefo1hOyJVwpCLMOnVDff7rDlRWG4Ib2UPk
86NUSyO9XKtco5IHbSLWeTpdFopD/0TMICfJMaUyLeY4pr/pLIxfsSFX7f3AdWHcTPfTbAkm5m+a
OYRGY5ph+DheAvhIv8LA4QLl0BHRBL79ImDmfQzatANsVPmVhuzQ9HHyNJYiws+OJ6d0nLjOR8WI
DfxHYFyugUjp7HMnAbQy2rN5UBh2kOopKFfLk7y0QX2lJ7vE9qgXu1lOBJ0KdNE+wQ7lpukpMrjD
kkaht13ASHnAxRsm8o4mEwyZQZSnxA3ZaeC8U890+q35UeD5s02AHoaP+CHTiU7X9JyTakZBrUAb
NnjnAqyVtTSsRQ1NmX0LQE1XVoPyREWiWacmPdWOn39HVQcIRKY+ior3Gi1vAi9IFjH7cRmBbyQb
WeCE1ZnsF4TBhWElyOD4jEiR0z5CUG4R9A1DgVnscLVdi5TGkFZuCh36YlT8yNQpwPS5zd1vGpSs
nKwrpKQi2WYPznP79DapHOb3+a/jubp8JImo+agw9F5n0Ot2d2gYP8fs3XS0LteW/SsZ0VN1eHvH
A7TH6adVUyhKun09Yj2rzG+wFag+kg+Urlzgvkiy36NxzgKjWc16SIENAkuW1Bsi09X6m7uZd0ky
lxve56mTh123bN4AgKa17eP0V7aHfw1t+VC5kDs4c1eGFFd8HO+pgE7dETwlVWNa9atd67oeI/MC
FwX5EzLEDEQ/il4X8W2ZgwaUrKH0UgdAhQrQoGa4tL41HK5FnJb4XYhzzTUzJIryeNk9+g/gW+AD
WnVoAGLbdLBrm2TBi3T8iKLj71rerclJogOHYOfgaZ11Ms00ka8kEC10ze0UHbq4f/UT658S7CpA
x9DIKT0eOkV4E3ge2NFIC5NA6Zta/+i/ceUYdjccWainSKjgbbme5PtbCEoF3BkeV8QdnNQvtYFh
1ZHwoIX1V4x69zDCb7IjBly/nkaTq5Js9RJnthH1G/sbmQ6+zKBRwOGNdxBzSxtAs8/r6qYP19eX
7UOUeBwXNtk1tpm2WhJCYuVDZbE2DDDRkSJgIrliDuNBIoSB04RA60zB4uOmOuWnDX62SdPzycRi
Kw+nw+2AC+v6mGpLt9VLh+eJon99KTnFJ/qw9LghhrtUX/cEJxKMkFmf6sbOKeWZ8Mu8S1gcRkk7
edA02YF0hoCqeu7XHIDTOTttEWNW1TJcEvDnxNQOJJTOc/gi6AZtetOYN5OREJQa8RClEIWZzAI/
6pCXVw05fwqej+crWrshSCS1QKuX9DlrXREkJrkwBYZZhaIQdfUSksgDELqgauSAVREBYUSPdo3h
C6z9eOWIAFDfjegyiyA4hzI8qRRYnIwRc7FwzVdxiItFaSSBWwXO24xLhzLchanQd1seZqqoQ5ZF
RRkYgjrGWMTkK3qY0yJ5klAjZgtNWlLDS1xrQysWuWPtzhg1ohU1ZfVUfKWQ716CGiy5xw3K2JQc
XFokYj9KThuY8KUE28+XiJjtT8IhMDBwpF+n5zSjKFtNV5UxDsUYs5wxCRzm6QWUixEK2ZTB5Rwi
MQWKJ2lf4t4eHS1e4WHppjkCySORKFJJ5EuV6jnG5/n1JjWGYUTigOxPcq4slqDUwzoX4apgHWFX
SDIc4CncV6s4H2K+TSCQY38xwgiQCJwIVtxqgCAhWOT+SjBInEBOcFllsi/+/BGKhFBQqjnGZ1A6
ZGDIYDTQSjf2Bee1WwqP7hO3kW8kA98CmVGnrjwnlFWiNID18pkZRd4MU44TSAlTdEXfuJIgEhoV
aJmRcoCJxmmdhjqrFY3RHYxsCb87JT1OwSJcQyYu2FaC65Fj5RnHMGKc0iSlg00kcniiGu+QcldH
zHsjoE9Pdob9puNYouQUJNzUc3ZWhOjlYKX6IlGSheQAiU6u8RYL5PtUMUFFbJLYYDB/onuYVpRs
I31Mfifv0YPcPAlZ2QdQlD73VZwAyFc8BS4AIbkIFRhMeUAtY6CpsIq4jpBwKhBFZHZAqu8G6wA3
6aIrs91EVCmJ7e9y1SON3xRMi0HmyWVBoW1jidCWR+VRamQo0alzfc1kKw5oRvb1M8d/B3OZMhhp
wGbS75CC59TxPUIsNqUIsN8PDECc6j+6pod1iFwempCjwovEP4cIfd3KjGw7QZ4ckypHLuX9Y1K9
dlNvRy7kRSkebfhrcMTjLOFWA6jMSHZUe6x4kJPKKTQNn70VbygQ/Aocu/+0g8KUAAM0WYKRuk4S
O0yZ73vZaNwwgYALXf/AqsOSxKACIHQ1iiwDN7riUIGFAxJGT65yZnwIDt0aGYIdlR4ictH1ohWk
Vk+QEzqcL7EAXHwjdX+/Y5mTnSniJAa8CPBrQvirUlLdVnNUxT4SZUOiQr9kMKmVzwZhRQBDz87D
HBhJwzeNWxBCH2oeYWfPnjF5DgLxWUepDHZ9q5o/UaXfEBplJLsn0TdL3O6iHCLqxBYF8KJV5YLl
YuA3ly1VySPpkqsG1/nowpATcouGX/0fLDUwSveevWmCSPN1bRA0TH1iPD2tBz6EYttlzjUD04UV
RThiXwZK0uJ0PTJfThp1adJS8VX9vTbgbvNm9AfxJoEpMCOERV67OXVIDveG0rYLrJsT/2WVREVJ
M5q8X7p5WBJXmNtl7q4EMrU2zK+x+vJx+K7mTXSZBp93HjG+kBjAJW1HZ4HaDGjoEf7MN0JZ6yeQ
CnkQGhx7oFNfp1djKIXs/QaoOtCmcz1KhcVzyhGiP0dU5im4i+aM/Xz6cYl0oTT4SkXfY7JPdlVs
lWAlNicFaplK3qbeG/UVpUP/9QI0ONM+ioEzQT9QLBawxWbfEsom/JeT4UZI/6n32Qf5OIMNEjNJ
EJD52747hPbw3TVXD4VjqIxub/QfgB+eb/peh4eeRtuFUOpPrULZ3i72IlqlAQwLngc7kTZK49cw
tlQ4qDQ6/Wj8+3wRBZMKATg4A/40LE/7QmtuQny2O2JZcnrOIviinTtlpTb1575+fFlWL1+aaxqI
mlLFekKQW4yO04iLuUqKVX05WkMaYBF79cFi2zoVjRT1Vz2w8dkKz8sDrtYileneDigMEc8mZKSS
rrr0KkkPz+p96Jp/IfsqfibcwIOJFSZErD6lo8OK7pcOAg1QQrUu4P18ChycLqmP110VLuRLI9c4
9MsaNggwya0kt4BPZQ5ZvdG+XDHSVIQndicmtyGVFwl5qpoh8vlkXknRWg20Dkz+uq6iU5NgKa6r
m4HvLut/U9ojCU0NXBV4/Ln9ubbQcNURVL0ViS7UWifqL4fK9V7usMuj/hY0H3RwVCBkKPJTrcg1
2o2BJc1q64qrkPaVV7dHYabIQW1nsleMtj1OXnlL++852Ht8LetwlbTlyFMJuD+t3tpGeLBjm53a
+29we/zDkfC0f2E194vh777bmv7fd00Qm8fbZDa+HJ2h81PfE8VaFvg89c7ERLSCSWItimbnnyBD
Ee1akNnsryJFO/o3SkCXAATFc1JZMFEM9OUTeVI/lHpxWCn/PZFy3k8yfkKoLCES2s0E2TqLInzs
AjLvOKN8GVEKVORNiGALXfDVxWLWmxAFRE5GECAxoCg5Fblj1FsG0tflS6+GlUBJFLpEGXUVDdlX
0LFOtS1EtEVTGrm95JKpL9U+cl1FtwrjQzXP/dSsTKTl2NPFtYdkqBaGI4xAqyUePOoc0YeGm5jr
EBOebb5kpWWezX6oGq2zRz9umrvRpzP5XWilq3LdriHH5w21U2KEuZY0e8mWQez8vr6jLgv6uf7q
HJWaWJQZlYIAKBHMxjR2Hidioni4KqUHM/C4mLla0bQdlx7icB5/xvgCiecqR/EXB/n+J7QG97zr
O4ZALZCDUhfw0QZhZQ8quERH7N/LY+hwJZAjJvvkkl+k603amWe3v1/nWmpRuVIHPfgTQN5ho2kY
lTDp9NaO3/Wy6JYTGy4hxTSJsOsozIxjN8QKE6ajWL39KG4jpBdDwxwUmSAtlZ4RkTYGkAIoDFw+
GbAr9pem1MUdmQ05S+SMKZxL/SMFNUEDQ3oLJHeR5BiTX2afLdc3n15SJ3RhkKrjhnbgxUEoti+I
yI+PR5JuUHmvqhODItJcyJDf6TP0uiWKzebVSxbJP6D/KUt2Fp4N46S3BgSNgz0OeBtN7SnOF9tb
58W8uXkdPom969/UvDOJMb0wAKLrC1Uq4iVaSHrxJftMdUKqW+Fp3sG8xSdg5PmySQze4PowoqpU
pXy5S5i+wHwf5E9FZzKtgtNImotQqq+4FrIm4kPUND6ZBgN4WFVIbQtmWwNUTuSvkQV2E6qV7aSw
0ECdfEn72FRzVKguf0ovO+Wxcpdlpn6+Kw2t2J3jmFDRu+AywGwtQN+ar1lskz49SiZK4ccpLb/u
6D/Ht/egoIraC2ABGJt2rZQZRGW4z33X1EaHvsSIcaM8OHVSBns8G6FSpvIXxtL8tdRV5Gfrl4Fk
fqU8UR3PWrgZRCWJuRuXXzac6YzkdjHkW3maP7h48j9L6JSqOToxdBOGePFa5lyZfE7w15hgZffq
OAoBqZNf5ElhZBBpjf6iirRnaBT6+i6j/zLy0yTMxcCz/F96MggDtXnpWmloggymkrGGHBm/WZ3F
KahMqA4rPCATw3c0THLXuKi7ZUHkJjlm2qXfpkU5tNX7qNbcHD5YtHW+JZ/YkEPI2xCErTd6Jq57
3zz1VqTzWoShLfTiEJ+/z37lyZtG9esHJg8ThFlA5i9+TBqkuQX4y9Em68qhl+PgEtqnh5Zq6p9b
8vzi8AlBbTpfDXJLmVVw0sqGRDQLQF+Ko8JUMm9unrJktG2O+N2tAZ3UTUF3w4tmUbDUHXnl0fa2
UP6pZsLMNGWHvhepVqH9ULecMaZCn/0iV84zWcV+OaGztRXJ0rNkL9MZUFaBQ47YZaizgLFQUGTZ
HisFvINqXxN2VLeKJg9u6ADyRDaKK5ivPHLQy2YBjIvVLfaXS8uidvnKVEToXOo1iaIOqKJn57sk
qgWiB5OFTvEWExhna8fmgTxOKx59Uc286CfTS735iNGB1AAjw07jUE++dpS/uTNWME0b+j/bmNGO
Oys+45bm+xulS7EmPGANUg31K03cvNDYDm+k/2fVbHvWmrUo7rEk4vDQPXRnxOIDwnPkrHrobupZ
/eTVXT37FayTbkDVLtQJ8YObNFn4X521iJrn4hovXpZo+ZA0c15bcdC0f21j0vgBDhnB9R5E/fXu
hMM8RYiB7M4u9+nDXak0rVCbfLF9oTLWKrk748pbd1aFewvSk1fofgkZbP6aos7Ysbf5vt4tt9XH
SWt3rHDwz6S1GP+svsvWUrtS1B21jppllH8fL7tDAOpZJXWqCi0QgZ/avKy+U5X0WwV2wJE6kfvF
YzrVZnReU23Kqk3O3fnqLg12TNUaqotMK5R3nxAlvzZI/zIbecUtfGOq+dbmT7RK5mtSpdRkvnLI
ttfL7i6huPSVIKIG9ebZ61C4b1zvpsPn3fKLq+zOjWmFB5tvq5Rtn/aX5Deft3nGDZGthfslayZB
S5tW6oEMB9/j2pmbesyXXlenRuYhO+9uV43SPYWpcw/TTXWyX95PT7+pEn7pLN8KVdNUGpOzbie9
VEegHo06+KRTnRjSDz29TYAMBaz4iUJbuWbSg9jeo2wFxhPh0Z0zhWj4mOrIEzWA5vbuIUEtZ1tg
j7ZjJkx/lwUPN76H5UVlcMH/pIcqbzLxhzLlI9Yo7MY8XOGeTt9UrbDQ0PA7ck5V78sdY3AyHOh3
XAVwXnvFJmfDDNAPgF+4UdrrJnmL8TxCRmsKoFJykLLd7OFe0XjI9nC/c2LDkmiIdu5Z70P2WvHp
fSiva7CQB7jNuKTj7P5cpHLn/TTNVbY8LATZdprbRPDwgYLZVNrrBtYsgginRIdtnq/4e9sg4qmd
/LIB9P4XdLLw+BmSiPpUPiXBSGJbvxf3RYhUXtNGy3p+6ALc0L7BxXx+Sjl5hNKOxi/aS5NubNVU
x31zD9x6b5i+v5BdnwuxC3XYexnSXyAr9aiT2ZqIqpjsYmZuDL4ZZSWDi7QVJqtmw8MMeO3Y1g2/
6JIqY9zXJ19uknCChOKkpODXRvFh3D+2cVIVHyIax871GYlGwlk88ZDEKD2SLRzbHLISu5tRDDSY
64Y4CGXEtOQrBnnIdmHCCvbuyZAg8USJD4uuGTvEOawKQhNx4mMjZI2fhWoik66bbNXYxo7TDHXd
iPva01k+JTyC0LB/upUxSbkzRlOqY1tqTxq+4WDJNS/vtnU0LK8M19O7MyVGsq0ZF+6Vqo3fwj7P
V45c47uBFV1m4O74wVPFFPzjt/8Vo51YomG9uFJf708dPaLsqZ+XJzNGkiTZ/yimlc6PD/PUhvQY
miam0MKNqJV5qwHrabqA8xHqI2Ao/+4SlHfVSJVWdWpjR6IrQn7kfHgnx5KFnNWZzBjwU/45qLz8
X/N5/MsNm/TgX/J5UPhnd56cuWFTEw8/tLu1cDRhfGmDaIFEUF2LS4M7iy0ijXCCXbZFr9PMzJsr
tLGijoEP/pcPr54aFe61oba/LIES91TX1HvLwozVGJzeeskxOaLNYKB/ifo8QZG/4R6BvNIqlfHd
3qjgk6BjUGmtJaXxf2VJyBXN4fBP/fcfWRJ223Jpsc6fbQ7dAbLwV50jUejAsXr7fC5bJOIRthXe
BVoCtPxlC4qhL1Fk+ECeNYEYnz1PgmvNPGPERZ6NvRP5EOHwZZ6QCIdjt5rZ31NkgQT22MjS01QW
/ZNxP+NUUpDtFKPWdD+oGRsh74WFLtLV4/4O2KdzJW3toX/ERoC3QrUXVB8Ci4TDpMgJGZAbVotP
g8UOQfMB8UOHRssU6fRztB1lmaRuwdM1hA0x/5ajP25NvwWk7H0PtzcjvKaRKFgYaBiy+uCKgSCW
83dpcOfCU1TKsH/w0AnYRq6MSc0mVBIF8ZD1nTBH9r9sQk3yHRazRrcGgmFnaVB0faYheFuvxl9e
jgyZriNY7hwMoRTRcWSUbsQFNM2TkFyM/I5vpvNVGfRuSL42BjfUZxezK6nDwzCiAQVNtDCkS5rZ
RGQ1wX2YQ7W+asIyYPGyDFa9FCkbNYn/j7DzWm4rS5boFyECBx6vBx4EQCOK7gVBUiK89/j6u9be
3Xd6NIpWoKmmgTlmm6qszCwz5vxXGaTVHFUHdme2acjxYQ5LX+elQnOKSZTfOayNBP8WmmFONDhQ
QdmjjloRZ0a1mJXThFh/VT8SFBJljmoXpLausKGVEewpaisOTwdanMw4eQOJqDsVdHYbLtt0gjgT
Oyqm0rI1p7uCil22N/bcf19iKr+dU7QQy5VLLIi57C++KaPcZHM5Z/daBh0ZnbL2szQzBDuh7hXX
i+7ha7yoFbqnJyYLmd1OTBLTG1JIv1hYwuMj+ZgFsCgU358EzFxBSV27BUBnk5rTtxw5iWTxE/dA
7CJyQqUca8RlmyejZFu4+51hdTZE4gHPf1uCRI9b/34FktJvrWP+cQl+Me4oLFaj6nTGJQjK0XxD
SSqxFXGVMm99haJ6F936p/fKTMRZ7jK8b06eISg0d/f2zgHAolC4DuoSSobPEoY3LYBJEH/wp4BB
eV0sHnqJ5Zz8TRPetE7fiYtvo/uK+gkW576gplxo3TJFfCudDFMycrSgDwbD0XEjcHAJOPD84qpN
SE3MAvQ90cXGhHHFHZC0bYVBOqyLjM62Lgm6NzpPnAk+CkwWKxJ6X/uaTWcLjuPfabXOEu99sxFG
LIisMK7OEpcYJ/xpyU9+35TtH/dGa6h/7IDjzGyZz+QwxpFOsX3ZMmmK6anmXieOKIEDHTiLrLcp
TilRQHfHHFyR+Dx1+nbHGD0Pv1fboyf/4ppeamj3b/UYpkqryC1x01fUFAydpaL5JUprxSKu9EE7
9bPKT9lXfzv9uPB/iRYiu8I9QCyUQ4SAYGy0S/m0uoU6oOGtFbDrw+xU+9uvVoFJ7vF8H+tsZ4A/
1FKs/EJ50ZkuIXOn1SaLj+mo1m7jhstQCDk7+qbtuPEGoij5zTyKPwyDY+Q2bGCQxr1xTJiLOpt8
8an9ZTdVg60/TKbfmuD8435pdPSP+1UYltaLWZH7ZT032Gnfbb+BgxI9uAY7xBKG5IzOR9s/LGVJ
1Yn6P/HBPz78F/uz42leviyGGxx4GAzRwMKwIMfmo9mlpABvtmiVU90H/ezCUJKlY0a1x47g/GqK
YE5iluS/hRZo8N0M2cnfnA/n7em7FD3t1Fg1LQ/ABcu3g0KKoeR6oLTAtVJsVwBuOhCfWD1ilPhi
PUtcRG3p5ZBqCOpDTPA8bUcsWOocZVRARjdiC6p/s0znH4qHjD5G/VkrGaXLj9OrlslgNVRu3RQn
dlPBuYmiMYRHSgaQZ5nxFgBhtIGF2LzG9SIDA+AQiNUC9Kv26MPJkuVaOUm8MvZ1cGcKiRS9HMwI
TBUiz7hQVo8dHkraQKWgsGmzxGV8/Pfx9Xubr0o2KeVLNMUtZn8J4Qu73HA7rqxPj0Z2HqBxWrRh
sVxf/ZSEEMk3ub9uyw5a345FWHavVWkvQ/7r2lg/JI0RuAMrorWQWCpxP1qBAHluf54eueJvrewq
WH1Vi5VquVL6pYtceT1dlqvjrSZR1kBk35wGDC2GC4grm6u1ELeGJZuIX24qiu+utFxTBgj6yFIT
y4wsTj8jzcqygUuR99+CJl6fR/Xarezq/7vqidzziyqWcQdGHdUFOnZl9cndZPhnrW4txLNC1+7r
sb+bBJeoonQPghQ9pO4t5xYz51mf3t8ufCLd2ddJC9pVKIJ6PBvKEOCDDdn64DkET1OA0Bx1DGrD
nm04O7c2CG6Eb5OAUhvqym71EGWCRV08x816qPgSaJMASwotKhBYrtHmUqsSLAJst2VvkQuDI/cW
W74ZV4lgmKxuuKt2IBnjIog/hVMbzsyzrxZeKXbOWmUGPxSSaBk0JrciNPtXei25wWn0XC/WTXhN
YunB9Lhq21Yp5McgJPLp9cuww4jP0DFDFxHxEo9B1MeDdQFktv1xCS7/LsstFIoFOpwmlUrhVy+5
ynaSm14uDLGY/OxlJ77pexFqrFaGIyUnT+4TU90yYZ0RN54Pb4YYzhIzBx+LPhwn9kQBboM5sxSU
NBoqBDCb4Jhl7fglBmzoMHzZEj4fbt1o5BPEvYnOU2BPpP7/vhzksr8zzisUi+ViMVvQQe+X+CCz
ueQmk83s9BitVzxRWVzSSG3bs/ky2I5UHS9AiaTf+vKys4L4Q7LG1fBLPViVdmy0IeGv/SMtbyHv
kEz6uOA36VLjQ5+1WNEWL8hTybeWL9EofsciJJnLjcauMnGNMh6R22bNcxH6BxpjnGG8hJknFwJK
O0PdHA/Z0HsF69/peywX+jsf4uYxOXeq+/KH43NlWRtCDKdu7IYhTeTUPL2Y7TmH5L7v0Pbk71eH
mk8IFehQdnI/YdfYMulh+iAMI+iwZmhelIV3nOtZgDAKFxU3bli+QSMPHnveVDMUI3UlVvSBpiKX
o8CYaV3IlmTfBHj8edzNn2rBRqhxefhzrPG/nay568VqUk2ydOSsln7xBd3sF4fFZLg8PT4dalW7
ONJqKqSVrKtUlUlUTEwstBuMGXPJ4PxZrU33QZAeM8sCxQbLQvHijFqnVy6MW6mp84SCnLsscR37
7J5V8dgebdLQZobOK66/BIShfmZ/S5Mh5g90+tnPxU9V1ebh/MQckjmqMtAQIvlIng3+E1bCsLi+
UXYPby4Ko3O1ySgpEkG2BQNjPpMiqwIZvXTRQC1bYIQjYKeYK/qL9U//iHSNzDRkqq8A/pPmZMw/
/AxiyJ3Dp1bzXQoI/ug+Pa8NIdJXkKOyrd8Ul7VpCwi13KHP8OyDxDWsj4+bNr3i7PlXuqYCdcLP
EftzMSw+zl/+GNGF7fzXiK5QyecKuUo+yRbzv6Rmy9nhPDpOqzBqAb2ytQpM08lg9CCRdRscyDfc
E0h1NBCNnopZaJHRNypm11DFRSXIw8xY4V3FoIClTr7NjMXNTqVuuUWwG5OAIh3phUy0Hjm22e98
asRQxGasfQEakMxW2uX3InKg4tO0kfTjamgKu2rmfwog0PCSvYqeEM3tG7WhNhDhH3PXcu63C2A1
z/pX1vG39AsmNjtmJqfKMu8VyrQLpDMXUBy8j5Yv4l6ZJm2wMKt6SWgSWTMnohfINwCqC8TgJfVa
iap+N0EDrREizkIQcSDh3OOW5mKXwZlOj3gvJ5Ab0ZbAmy6U/m7c2WC/WP12pCkPW0zvCPNIdzXX
XIgT4HIyWWX7Hz9dm43VxHkkA6kDGA30m+O4+LLd9JAHxhaQh21KyN48p0GQH2XXM5O/Q9dD8IPN
0mOCp6tUtlzz1ybooHTDfnS/s0GCBqpqI7T3Y+zwgHPUz4zqYlJqwBWEs9Zv7VmtB5+ZS3RwUg4+
40U5GKoZWNHVW0rdqBZ8soNl1L7CEXbxV2ksR2XbcwfRdeDyNNuly0e5sBpJlbrTO2nW+eb4TpqM
DpKBXQKxJnO7xS7K7enSKAFEHshVHOkRo85xbNmvkkL1QjArzOFOVWoN793N5EvlP3U8iFQrz0eW
ceDQEsrLZMSnjmDIzRdeV7v4Y5ZOa0xicHmhJvdos8fSgnoiWJOVBR4hU6R6cKCOYs1j8WxKtCQE
ioGSkZQlGUIoCisuEKEcEzIDoyKKT9wv5yLxEx9mvBMjMD+2Shzk4jH5sCzFfMUmZdw3KnKPLdGu
RmaYLB1I6BW57BMaXUj/MWg5grdUaHxQ+NI+czGQDqSFCqeELdzkedyqhJPVzM8Br02cQhUR2Qxh
qA62xviHmx0Dm5XlLfcWwYPRoPJGT7p20pm/XLY1iKFfeyzVcDDzXMwHvGx+mWFb95my4mZvLlhN
aUhlWs762memUz2mCjpL511MlG7mFH9ntD7M3Ln0ntpUfqwfUa/jO/Sae9Zil+x1q3BjWubWuqDn
vd7o1LVsVLWnHuStmraGA38JVRMfdgpDlqCGlGvKdxZr/JOH4iv9a3go0WbxjwLRCGG6XViWGg5k
ArxSquPF5U7mh17vxMBpuR7vqiW7fGeBxvNACVp2wZrycHwzQjzwBe+f5pYi43PIQNyMGHEJlhdZ
VEbE+u6Fquj59wbcm1tYfRZsFAgrgMUXcO8Ev99ieqZxmhhxpI8ZbWGQ5qwcMilkAmonErX9zjwI
4BAJA7WQQzDKMsJ1joL7hxC81JiG1SbOGOZILh2ivqEQ0KPf4jHdoWthCTpgH0rzQxYs4SDphmDa
5PUbzH8ko5mcZRuYphMsJ3gOyB2rwGfXf2DUpmPYJMWtzZM+dZNb1baWYU7dIgFh+fbQsJXMHI9U
+40ZL05IDCChJfXrGFP2SbqDCMdO9i3Qx0IwgBLvLvRHQU4ZIAHTNpyVulNU1aSslALkXFRuJVYo
AFWAbP6XpWeOtAtVP0UaFnUBv9XQK/iZDobV0EbOggBOZug6BR7sdEGAT/iBEYlZ3fmmNA38yfOe
/8kxRemAn7mRlDCE/65v0CQGNybIUVuipEJnvo9kmCn/I/A5pw/T+qJbvAkUePzk6Dx+xbBC6zjV
uTEue7i8loizjLhkQoqixdBpxuAZUpEb322erDB43XINiJ+ILWU+SkBe4gF0eJXGpUmI2h7wNgRF
82ywiSKXwanFBNf2Ktfu8Wv2KPS5TpOa0H/p84gTOGdBpPcd16djukASWUZBSnRtqhtwFmIC33/d
QFG/gQ1jWK7E1ejSMW0QIdEUzuhNQq5OUNLHY8rwUOSQHmfE6V4hr5HXOXhX8VPkDHvUUvEvVJ15
V7/M5z1quWFZrrUfrw7J7yh1YK5ng5IlXjQCi+v2CiwDAJEXv8q0Mnm2MZOptT0XsWWigLJHtRoF
o5rNRd8IXWDKGNbZzyPTFwm5dvfo1SXk8ImmDXLvfchd/Fs0T9Jhpy4t2SC94/Udi0wr2dnWqGDk
yKmmc1BrYJc5+81loaRLnQ7oFLqIckigpFtmn+xpYz5qhuRl99YeXqCxBcYQbyA7UrI9YfdbAjpB
bI5AwUIlSQ9ERCBG2ivnIC7FUF4SE8wumHU/jjdCsI4Cr54txiQbqXHw54iYoWBW6hCFqxRMGRTk
W8rS0Pfa7g4G2Xf/TiaFpi3b3ANrLGnk7hbqv0TdIS2+AtmCrzXHDXMkqDxo7QrNMtfEHMx55kdn
savzkIRypJbJ+QZAGUwg3TrddHo5KkI316hw/2eMhdKj99q7fWYOGdI6Qq44o8VSGDngm3dJ8waF
eTILOez35G3N+euK5kc6BBG8gbvM+pdTbYvEVtm7NbxKy+jaICeWkjEKJUgIBA80pThP19ErQugF
eGMhLiLMETA3aZH06Oi2xZjzkMJdFyycd97RzHwTFg0/3FnrkPZeRjKdgIM9wkTT/dKlzGHnQHFs
yXH2ujvCRp3xU5YT80QY2e0dK4Hv5rgP00Ncixza4rWT1BFoIZXf8RzxeNMrhzbJ8roWbVIUzV8g
qMV6tyw4UbTxQC5stknx0BXSywal/Dk6RF2hVfoktTXWYRMeuZfQLYcFRZxVDUfhJUdOvH+3ZqJv
SoF64qFTIstOGrM7OYDC/JnWEly4zGRTEZLAmlt1lvhRWqfM85pxGz0mrUFZjcm2K80K9cZ8o/hk
XXLa9kEzmxEy6BJPnT9Q2HyiDv9F6eaSzu52yMTlCJep8Ow6h56talbQ+JaDC4TKM8fBkzlWngO3
awD8CUS8gX9rcajw6QRWinJu7Dqnnl1zHMyHx4SfE3yCzpycbXr8rV/V7oI3pLDXvfQKQAG7TrE2
el28jtuXXmB4csgyPlfABrHIKi+x1FyHnGp8s+GkJByf4SFqdOBiQgm3R74Fke/YKrTPqD55Fv16
pL2FvniQ9AzqijVzM6emxy+HUrakmXMOrp7BrGEnUTDBqRUgm7QJGArzw42yd4sxsMjfhqdTtA3h
E+j4X3GwyJ2YHtFv15dRO3i7kNBQUyB9WeOibphiMF4i+SoSD0ZOnmGW7+krqm07qovNLV8KV3I1
PZH/hI3kflfTLBeTXKFSrmbzueIvpZBReX/NjouV4+MCffz5LYMr23vyCGchHUIVcCKM0tW+tf3K
2y8K4G7cmNNwbJleXzftfwfp6MDxm7pMuVgoVQoUmam//oLTHMe7fXZ0zhwfAb0ViGwgEKszpbMl
GN36xWzEMgzmcJ019AKJFLPujmQ9Xz8Mtp3CV6V1QfUOQEecDziePAd/qMZlhuuTuP8F9NJn253F
UG1K0wqnetgpmfjVcg2xhNtCKOP1jiwcbrj+fH6ofi/Tjg5+NBGSDmaLYy3pm7hb4XT4jl6l4J77
i2b2GbotIbyDynra5lvl5vTN8lzhOdtWT6mEagci/Kdb+ttKfaWSVJJiuVrizv5SOtjPr+fKKFs5
PApxFT9VpluDVrJ6QIeZoFk3Qs01rE0rTlBKE2v1ZZE+t/+4cBpoue1Mfs7Y/bwiULRfj+meKzQq
d3K3p+b+ywWABQRaP6j7AuRJTs+UrOFwK/rLUsb8m9HL6QJ7ePUxe4bDpSs0+VsjzJOQGfxhKFV/
M64DDpQUHNlUgf67vlgp7qvV03B4fqQlnRP4OAfVwKQaxMDA26kXFcOXbuzzCApRYGTA4No1psXG
Kh2Oa5nPSyNLQeh8qWUgE4/r5ZvWB93ZWjnI8wfalG0fttSZS1g59DPdYVrb0DO6ux8MiutLipNP
+X79pMGP4gQXfkMmNxSVHm7wRkluWYbEYunifwbDivXLxDh5NC2OW9tm2JrBKpYTQwzFB1j0i7EQ
ktouSYW5iYx7kQCe3DNQsrLo29KLV/dWP23+pSmRbk7R50TJBtVWwrCo63BzubCVuf35CnOJaGcU
N0sJ1NSNhB3ZrwC4Cj2YLXeFD1dBeyWf2mOiHSvLVkYig/TyYDf3DTzOPw740LLnF/AvyZayBapk
+SK3+hdqymZ33l9mk/L50XyO3A2ljxLiIQ3vcXHDzHNPQGCLSikMCRscjdJqsKdb/z7oKr9h4XEc
+WouV8hWC+XCLzWGamG2Ki4vHIe+SMJO4vmWk4OvOEFTEYs6LQC4JSLBQZpnCGPJFwFYI/kq4GCG
3iSy8ALjTI03d5wpWqQOpvog8yS1iXUI1cka8U3/gKOVgOOZjWxfc92xXZqog3tT9QeoSu/KZbf+
BDrx/Y/VlST7G4Q9yZbLJXBF7kMu+WXNWR2250p5mDk/6iNFUwORGbA3DcwtXxYPNasnDMpcyt5H
BIkPH8DsQKLQnjtmcYS1+c5OTMJfmiL6vYCYEisT4SHN3KMVu/UY7RKdE2b1fH/Puu/LvFCqscUq
BeP80PIn/eHDm+LKzq9X+KIYuZZadEECP8AM0iR+/GPbmVAZZLKVmD1sEfzVo/W9lEnGdxULHT0A
DgB5blk/eU8xhG0PZbsm6vwc+pPIJwDlAI5T38772Jpp+giCGTgPF9J7aW+q42agm0Ol6YoZp4hn
NIu3yCQQca6v0sytMropZ7H08yY8n4PO3BY/c5jmuzLoGsDHFPO1CXG3E8HK1LbHx0eUI0DhPNM3
Hz0Id3qxeBc17OFu8I/OE//RtEt1DE8Eqpw+ah4fOrigFOFEQ1eYIo4NDGpwR6+NRomWyfxkb7fC
dsV+wWSi0l2VOPDNk5BpoUUfl795mPbOPR/w6VHY72jxD6IrowffLQdD0D0svmOGYMD7W73lxne4
vt4Yf+GS5zmKv66P9HjPdYsv4AB+qGdqPdOiQLhd695fxpzxInOg3pwAG7GUlvDR5ygYu3ZGsZmI
COu0c/hCwE9PAC94CTxRcJc7xSdx3MdUkBFMlyuz7cV+PV4S3ugxaY5/iEDpFSGYBBTJ0ORNeLYT
RNBZ9Ngbx3vQ54YT8VrKkAzNvMNoBt50iPvwIHyC8yThBuCOsOVSRNzY46p+ehe8ciLG5mAYWUjO
87Xju9Vg98Tnj/rhPbk3HJFPYad5yL/4nOH9qYHxwujBnj/exWzsBeSt8FgtBQi8MsGYJt4yR7Fz
0WNyODAdmNPju/njHtjayRFvoadVunC0NJCqnRoZ5iLtfkJ3GL5x2npHvbTXOXiOc8AvdzUBd203
FFfy/3GtemuEqC0QHRCexo8OIqc0rwfdtopLBcNnc1F9C58hwC9oGBWa1h2oPFy4/64K0VYYajB3
XKjQJ/r/0SD5zNhFJjOn2drfq4wTn7F6xEKJu5ijAwNM1SIOu6XmHsemceOlmcFgbPexWDZKP1f9
TxzsNvVT7mlZqZ2/qnh4PyHASx6g70LAsPmocF1O+1uCBUOHv23IBOs04PT/mX6uimLXP03foyuZ
yeycXF78Je7ZJsNDdM1sFUO2jVDcvCkOppRxxXjEK4LzGpwhcaagWA+meIoTDfrmz/4+yNkIkBEh
XuqCUGdenIPI5h99W8EIEYP9FLLahdSTn/yt0JyAhfuc2kHjbPzAa6hlJI2gHjy2sR+aIHRcWDEF
4pPebGq9Co1mjS2E3wycDEhMN88h6SQLUQxIGmlN+foEZskPBKLoXssE5pLijE0kxvm8vzwBbrV2
s5l7GWJCBVuxmFdLETF1JK/GEk2MyHvgIzJ9VGeDdH1VW9sSQY+RP+JoUFOhKxWiNvkVWzVmkqrF
nVRuSotbbhH849C+IX6C//ppQXvGJw4PKF3FFtBd81qBMA9fI0oPMk+6baPXOeTi9YNs7ALdIIQ3
fMwYDJ7uFAjgiP7OtrfYxuG4obFfQmZ85SuOBlFIoZH/mJWL90QuDS6vgynmzuIZfCbPwjaCC+xl
9vOvwFJScfe0x1hwU65Pqitl+ouIgZQSY+G7AvQdSW+Wv/HeeASsYTRGjYC+SygCG7aKNTWW3oKL
ANwcSL/1zPdcgGPEpno7iI1cv66JgwfhQXn3FShrNHy41eZs/pfcMdHDAyQPN1RoW5dBwN+bB/i1
kqHIADkwwMInenVyKWJYa0Bbbjl+1oAgoc9HOOmRrpSfCOAh13th1YKKDZXBQ6QiBnZ1O/ssKHFl
pHJJHyZE18MOJtNYt4y6JklMO0BD0SsJmqcmvtiix7rS7u9Xd3wsbdFpJUL0LR7viFnQVsQh7r0C
VnwUSR2BQQuPOb/iHDMvixCWNBA/IuYO4L39amPSXYORkgOzRJo+R+6q7a6ssapZMB005xm24GTx
OUdODbyP73wvQVkPHXUsHTH4DWihzS7Kb8W/nqHy2NoBDl0B/HWCePyqEeL/PYf9V/RMFCSeBUjW
aeQFnWJEaeZ8gEYsX2FG8Sv2YbF4iJAKTiA2fS0qYZAQTiQP8ApIJm8q9HrhlF4KbxRCqF6TwrUk
IFgJFB8xsmUwhf9bhQKk+WEILlhgGJ6lzC2Pc9rbUWLpQ3Tq2ZIpNHUii6J2vP1UcGTRU+yFjAUB
mB1mFKIhWQP60e3uRFXQDqWBy0WF78IQ3n9eWqOvEp8WeaHaY5S+T54rZ9LOyve/yAYcJo2NSIUO
I+R+PicfjpAqJo3NfEx7EWqyOi/f1FTPqmSVCN5sigvDb/ytv2MKcXwSKzyaCzfXMEKbavt0mhJG
4YpVEFvdWealwdmEKjtVb9+FyjFDQSVGicqJQbjZomWmMv9WSZyyjSKO2Xv2NxNOQhQiIStWHtvx
laoVyacRKj5lFM1MUtgnQ3Jq/yRL9YYF7tgxepp20ITak9LCvAUvE0Mg8RvLoetWqGZu0hNZ5PRt
2yqBY4pAZt4sZ9jdQyfzBclTdbDoXdgZHHhOHRQc+sVG56MDlQPXNZqgAC5HHEfn6lGnGkb6npxL
nqT+rrZB4flsFiKNgKtBfC32KChvYgt4WhPHpJ0Aq71bQ8SB/Tffoi+7m6/bQFy2WS7Zj7CYCZpt
13i9F+j9wB0wHjVWoHAJovVN6VqlAXkmvLETD8SamhFTY/S6fteWRkpjXMqtv8SPBOaEDzzplL8L
RbvZr6pgMa4XkvyRxIJuxmVyQwNWFfAr0M78+xlRNYfKgdpzBRY5pQoLGOxk1I/3XH3FKJwz1xEv
A0hjug6MOEtPcP20YbXXnvf8NIfCNR+4T1xBvTfAxNsHV/eEV4oTBOyW3QPeHyizgHKOU9pxM4td
nRiqVhlXR1bFBS3jdd/Rc0QVk92PwHMJgcR1J3RYZHnpZbE20qTEPdJTdq3SecFyC03htWBwufIh
EFy6VesEIMw1w9gAWS6/FHgfgcJ4zCiXiLi62Xytel+hRbzLP06xvSnHtqM3fZV1yrNSxDAfaEph
y6c1f/UMDCaUOxS7+k8c8BiQv4N3eDvfOIMqJACB+uELuQvki7SHaxG2LMwS4f1cvuW5K375r/vq
FCF+hWu2++Hvpm3cLcDNBfRjO90FJYBTDyCe2i8HJkZf5lBeuQsUAXA8ULPkQCaK4feF5hZ43i1b
waEHorn5+K829qfOuP2fSgMb+Z1UJY0S1CbtQ295Uf7yl74E1hRiF3mmKfB57ka90vbeU/Xwgc5D
+djbaOcNIxxtOeaEFIeeM8NBwphF5+/hbqgyJNAkGE0J+4aevhikMo3EyEq32uWW8REwbuFuMQGm
X9Ov7LcVvSwYXdCwtEjSV2fDvxCOmeO6ZENE5ERlVe3pIj+XUc7C7bIsUaTKEi4En3xz5QdYT+gN
6YrtQ95uEdKa/cllnwSB6o/LH8Ch3G/Ytkm2Uijm7bheqFZ+Adqnk8omf10Wz48cEMicfH/r99Bl
6wmtisoNHckwroeOYW1BZo170b9DVPnfIOz/PIrqLwg7HdKv63yxcH5c9gjavIDA517OHcejIkHi
oRREq8FMFsaaUBmsFY6JTfkDGJfFOrIED1zgfz++JFv9jTDkv47wF+L+cnvMTDOz7Pmx0HfHG5Oe
mR4PYXoUP6sk97Zr1arVYMZ9Rt6y37nX0+jwxK9VvlbWAL6l0Dyveiujwux+mwsgKW+pQlMMmp2T
p+vVyu4IlpuEtoC6++CPi0qRgjMU+xWB2PLmyDBNusuvan9EH60tomzCTgvb+0DC0BMcDiemSEH6
SGVfK6HTwO3VbbUa1AVLXH+8yOoMpBPSLQqXKg2GUJoCjOzCzT/djKlYOQxUsxsgGBYI4QNNeew0
a8TPF9ZUQEZKtbhv43zROWERT6Bi/0s1+js4eEQeBk1s3WAhpPNJ00LAqF3mawh2IL4s6hZdehdf
w+8aEBPEfLffqpcitoeWi0egEQARL5mZs1QLbWnhhlNrPrJNaztW3ZLmkeiFWjW6FhgwgjBk8pRz
NvDWJk+GAhxSoAdSCbg1qtqAHq6IdSqNKrXkcv3ecI5qHH1EZZ0qUbeArqcFNKXC87qlgk0K1AXH
DOsql/Al+nwgQhKClbllvWH7IrVa2DzC/xF2EQpwbP0dwQgLiFDF/58oOwngZluy8w1bLBbYbTBe
GOKn+olcI/ddpd6oO2nQ/gPykpVuHdkm3TLQpfv+ATMsOxoZC0Vqo6OW6JT1R5aYlcNlfzhQTxQV
AvlH3fbj6BQHC1BLN5itxjexCjB6kj/uQCZo7C1fqjL52oaEhqdcTrItCFs/JIRJSjMGXUM38uI7
aTZfzhf+gmnDDuDWKeeieKLqFxQKvoj4t5gS6r5Wuci5NjYCSzwR1eGLk7iO6JNHQa5epRy3Ir2Q
lnHEysjKfSlQCfK2Y4OUII2iyAaOERKmQ2zoxzTTJ9Ch34iEh2hFLzUg0Dc26aw/AR2AbbOnJxtq
O96RtNYd32RIHlAeAo61/WO3cggkkFHHlndGd8euZmnGMRJrrLIYExoVGh0KhUgMcifSwq8Iso5b
5dv5QfzdXNYTcIfRX0lpFa/sFx4z79BYGqc7qB4EplTE4KqMwmedOAgzKX2UxoPCra5SBnH7rvGo
n5btJBjBC6fINcoPPHR9Kgt8gZmAlJg9D39kBqW7TqVeHcCSCqsK9YJJ/4gvaB7mEBoginhJvcKg
GLU1Ht09CR6Lgo3pHXpsbutWigr3ahxtKO9ip0a90t9A3GVDPHQnX9nWGTAKUmypf2GAE5cT4oes
qLX+5Of75Jadch/GIBRfnETkYpYGapAVRa4YTnYhMgdR+3LR/oKy98CJHAe1pplKXq53UkNWjEZ3
ZRzEMSjx99I6NQtx3JmbQnu91SAp4krhinP1A/EFTksOVy3vKFcQL6oFizJAFpH8BYHSlJ5b8b7q
Ym2t0sQcJ3b5Md72PJnEvp3rlOrDHo0BhcAYQmS53o0lyqIcdJEycYkVL756u+b8xnE0BDlhqBE9
TmjG4N8EdcROjtxfMRZG0e2Ou+7vjFmS1t0+3X3m+wxC2B8RERB1IFB/2zVXLwawRvsODrt3BPk+
rqzw8mi70M8X0VlEf2kLhvSX/Jx0DjTD8sNXn0I3I5AFE2/slejEZfqi7hbk7CsK+CWpKKQ0QCRT
wuq/wDPpvBESG9OaasifDNKNDw3/543drTwUPKleomms6EfSLd2atmuola2fsW+QtmF3iwIwkKHb
/P34JTojLnJsyUSBKUKsB27Sk6PiURrM5nrnwYYw15DXtGQFiERGE2AzUDFSBtOFKsiPki2Tr+O9
0aopBPHk4Mj/s1A1jnQPUiK2aJ5u1ZWI8p1IPK6kKeMHATT95EL3BIJKkx54jQAXl+YIh9DlQ7U7
bhugb0g5Jo+CFrFjg+BGscVyhIPcckD0+xgSqOaVer47DFEPu06k2ZK26vviD+O+++y/B0KF8m8r
av+JF0OB+x8C2VFxdsmPSrnzo9NWfIAZCAptbQKasYyUQ3fXXTC/9lOaXe9fC/24gDPZ2aGG302w
3RwuTGaxDWYu4bCsFG2Jisxc1W5oWa0RMrPZdW5Y5yPEQG2gRg54M32OYDD6LpQyODKxGBT6le/2
TBZjIo4ad6qE0zQC4C9sryqY5r3ZojGHps8TWHzmoeN6DECiRIBaypbXxFiNYGAOE7/S9w0NMTDo
F5vgJ9/O3/sVmb7iHHaU5yWUAyg7XRqWqNAEfC99r9CnPvpwxPKjhSahemENqWfHm2WdaIW3tyWn
F9TVbsFC6PEbINAwOkqwjBE8WTRxgDhWMo04idyDLoASE3v6tndVxsADIj1FkGsTRKCZydesJmaf
hCKLgW0SNT3X0Apx304LmAwWIG1Hnc24UcvSlilpDPLIFcUMTDKt54px2OaOMJMFcc4Cd2VrcgG8
spEorxszAN3YxxCYUebeaAG2IO+LKbQAnauPHE+pBgIjZslCwybrggBuUPwf1a8kKhlxEejYBPTF
tDwUm1mFNEgMDCBWFTAXBH8jcgeD3iFHZzMCtuggnQK6dM8PkK7Z+PbLJE+CliCzLrpmhbPHCKbr
2bsBANVZQ4eBwgqU3YVL4LfcwkrS5/vlWZlnxnTe/P5Es5vpHAZq4DCG7luu30dW5Ih7GypYKz/A
3XXxpCLi+aBhZbNw6982cgJGbRoI9UYs78txzUhERMVewut2nkV3xGp/7Or7WP4+ZFegoNLL0W8x
RhMx0og7vYuvPcYw7wPd3v2JIfU75fp/ZUe/qHh2mcwiv5uXzqh4jJ5VrxTuDc4lGaB/qT0diOeK
BNMlcE7Y7CvG85ICq9FuqGQxu9Cy83wyHx7OXaZoTHh4AglT5lsoXJfgolviw1RekUVkzPgSpud9
5X6GayB5mWw2S2pG9zFuHvGayI33EyPDqNKC8C4UaJdyCoPRcMia1LotDE2/G8ItRcsrgjSYk4wF
MQvxfoCQl0NP0NgdzqqNuwpuz4tarJ3k1o8QD9nlBKFkFbv3OeIcc44WszZHHMzlN8dOnA8T+8q5
XzsN3KLFlA742sx6sGK7dth2O9A+OumOB/LlY21EOM5+RE5AN6TTH+5yLv/721xFq5jNZdGwl3/x
c8oOq/PVZJw/P4pf6Kw8Y40Syai8gZzCSzTGfxLUiCF9fJorlF9e89ng8kWbg0a0gKBRQiBRiAz3
8/UMhr/QYmaoQ2VNO7tEKstcpWK3klbAklyB8GE1ALDDpvGPc2LUAcPFLMC4F5bxGvo/FDkSXvQI
dx/nzqyb7UevqCK9U11tddcVUkg+VtxeC33Lj9Kjr5Zu7nIWIy4XKr9cksQc8Yvl5kUjczfoqFQN
TCpuoZUP/k7cbV9pHzbPcmr7+9BwySiuvXoZdhhYWKTkOfURSSjV6eDhFdZzC8fTMCiJPo2VLfUC
0rbm7msV9toSnYEgF1g9RppxgTlSus8TZotMuN2pIGP2Qb5iFoUYumNupRRtjA0M2xTb4r3Je1QZ
uW3Ovg7jWj0K3tjh6HnCc23Hw7cYJn/GPNPZAynN6cvE8huREA4+sgqkiFy+rMQHtsnlS4KDpyf9
wIxTFe6a2FzVzZg3z4dVQkqSiZ9Hbu5rci/nQ4ZM+cVX2iDk9OXJuFK483mN/Kp+K9yPO6U3Nngb
TcQmQnHl8GA9TuRqKyr7e5Qu8zv4MeyQmyc4G2IrfrDprIOVLIUIQrkLzuOem8Q8lISEBa5s3ozV
14IRvP8soccyjojhQpDtGTeIVUhtEIFwZSEa4MHJAOY4CabcYOOB8xzBn0WwEniSMjfU9MFJCZCE
ieQtc8n0fIPxF7cRZiLTjHvqChr/FA4gvAkXhVDFf11w1QEiQkIn1Hfe+bVG3Bi+43LIVHi5vniH
HEHiJaEIEFgqUlkEBSQFxyUz/utKa0mHtdshmdxOe6I9YhBCMxb2DGwO3PFIdyCg4W2MQ3xzx+bk
y8AmhnJWyMaclWeb3F7YHIywKjBbGM6GORwaQEKQBsbj94DE1Spvjtn1izGk5SvjR2ONqNjzaprC
afQuL8lAKygVQTnETBzFWCwy+vdNYae9zvRo8lQPaN1FwZhyJYQYbqD0HYCkB8g5XiNpW5FkA2AH
2vdAvEfc5W7jRT86fL5daPBkkyRPwY1LBZ+VFk5nNCCOc4ioD4OhxFAz9WUyYqNAruvBJd+8IKPn
KoYLFvlAPFxarRbm2LiZkr3he/Z+x9Wk4sZnOkL8lBBfex1AkPevCT20MmTTgCYvh27yrcJojXHj
qoF6lH4SHQewNy/LPRXJG353qHkUU1YKm3B5O0BhuNxh8LFzl4imfeNlz0g71+J8YnA7IkBlTBbu
p2pofY9OQp8rTo1JwZU+V9OAbXr2ts2aUPs7VaCsOPIg2bABvxwak0H51pXLJjouVhGRckxEr2am
MwfqIXiXPRAPZVxpF4CGlncHChZUs3vLYTraprPF3TkPSW287+McX+7vKAuPmsNLuqPQA59uUj/t
0gMw6rFWmKcjUI10Ub6ZTeD+wAOkg3G2sUAp3t4/6jCYU+sWypfDrtgkocJDuTlrT9r7u9MA0zH0
U8Vn7a4CElLXSkvJmOD1AskYW43YuuibNJPoflNuKIGK9BjLQW5qxgV+RdWHcfYVQEG+iyRcFDZs
KqpQfLhRGQYs7iaoYGa1z0mxBvWBpB9MYEuAnXlrHE/1TJHaFmxMq1uYUfcaaXKpnQ6Nz4AVg1pM
NuniJb+BDblpp8s0v2rMMRp++UQiVX5jq7ibKOwqpBhRP8zTTlJOUcEhLm+M64va+HZVe1i0OmN4
AZUDPRjvkmktHdeHdVCO7DRtTT8m+zqtxIuDWSsD0aY+rqfFaY2G5KP+w/T5MmmdJnd5nFYzP4/p
z8rk5pwO78bH5nHcnGbfq8fPVdKsLN43yTferXA3WtWy09b2eZo0DrlBr9KbIs7DKaqAW8Qdqpjq
t2eLeL15+rpvVG73w7vWJwU3Irz0QvL8qVnEtZaWabp6qF2/6DiVTmrp5bacTZe3j0l7/QEu1913
J4+N8n31npogHBEaG3ztenkEGou7NNPtDg4/qk9AVjQNzaWXb1TH0sKxVmlu7rL199qp9z5uD1dY
Y+c3/MA139WTa1pZQlHfd5kqsCMJUsqnZTpfjWuomSrNI1lt5gZfpMfztU+4l7ypBCu8zp+z+XR9
M5vWl7QLRN6Xfd+dm8d5ffMyT1NKU7XpuHZtwVga3p2f5/VRY5RON+SUqB/hPZ1e1wgHcFjNIAs8
Y+C7SBP+e7jb5WujuyPEJXWEcMSTGlFTvjYfvOb5/sLWkdZKcOqP9XmXBRnvvqRzs23i/5qrzdJM
+faavSnC4a0vPirZWqlarzzUL+l9pjOqtzP1zN2wlr/btVFrV+unNLMnHF1jJsg7pd8BReZp7/X0
Wa0xrDLZBt0jHy53kxE0F5rBT9O0WK1fz41SuizXYZ3VD9t6ifCP+ue2Tk+V3rPiv9YzMRVVvvvx
pMZNoiZUcy4s2apfx/Wfj7tWsXetK2Fn+SZbgDD40NykyzrcZESOm5+VU3pOH0eNfBZTyOLHNFe7
zXxMGh+F74UG6Vbz9jFfny7T43MzPyjVmSsgfGde3zw8jKfpx37fuDRytfXjlXZSowm80Vz35tg7
tca1ovDe7H5yP2rM1/VVjRpW//b0Pd/e1PhjJf2YviyochzvSrXDwzSfjtBRdzcPWLDs2W+CsWev
Wjvdlea1Qz37OfyGAwoC2FU6vzT26eFlmKuNoQeMm6N9fXupX0b1y2d2RPp9qn+Wxigw4QCcaxSU
7ZzxOn0fPxTON6f6qNKuIIhYAxM8UeOuNV4L43rlZZieNzWGKXaa5fsGDKDn47VzoXNwLz3Uc/n6
gXxiXxvu6od1P7Mbp2V6XI76aeFHGXnpaZ0+n2tY0UMOwDP7/bXaShMmFdILcLke6hPaXedrdwhQ
aA904dvVj4RpRHhYN5ivHebNAzdVEuGql4YWEQDmxfstUoX7c63az/RLt7v6sF0Zo31gBcMp4Vqb
vldwiLp2N7RY6FCHndcqxMHwWBqb+vR9/t5Yvjfwt8010wZH0qikr8mmduhgd5FLj/fZOrKwIytd
GVBvdje4PlG95uDO70njffRawoEh3SOn5DizTWrYcxhZmzuRvw1FdHAMewXXjziya5GxqJd/ruhe
nUDM0FZoBdJhhmj1Otscfq7uKL7DgN+BCmKPH56RrR95vmb52qOo1LFIfLRJuO9IO4ntfQFkj0gZ
Y/sMUTM+yW8W3ub4pVuEwzyqfvimYjNSG0QpkbMNDnyCgpdcfYdVvo6Umlb5LN09JQeYHKrgO4JL
Cgp4pL6Hz5FWJ7kAuyp4ghtg38AWhA4B+OsWJVtBhobIhs0RY7ttqxfWMYLNIJmU+dQZEbPK4gVb
HpvfT4pQb/O/+qSgmu/mEfswwf5S1qt/GoqbP2sNZOcat0lq6nwpWy/AJFNZNWmcb4ojrGLJESmC
iCCJHglxm4rBy4NGTwYsJwaw+F4+SfFNWImVheWBsr99ZE4EsWwSJuQC2sLKSev/CDuvJsW1bUv/
lRv3nWgkjKDjdj+sJeGEEx5eiCTx3rtf398Q+8TZJ3d1VVGZlUWCkJbmmnbMMYmv4/EHH3CAcCAH
ujOEuBDuQgvkxjdPKLFcX4ssdBC4MP8KkaoE4UynnpJdeiSBDPG9JN6bJD9tRzsQPBs6kTTzIMsE
qyRdfUfeuQ/GfQmNkgoSg8+nHBACepMClbWFQ9K7zrTjqtaFyPBZSWj+dQQ9d6SXUEz1ANQ4LPTd
6vAS9+imcK3x1obKti9ATUn6L46q5XeRoxGvmunNerXgNjo00l7ZFdRB9pHNnZ/eG8SFVHgq0AYQ
+ELjUrTKB+oRiojlxPAz3ZKgMTm3DLtNLDK6qjTDJOjLJCF+YxN9KFSFLWH8KIK2ByOhFdKVaiLB
ixqzePjEA7GuXWjDYsoDaeIlo7yU2faaqrUKTicyVaUZlSSOKzxUcLIfFiB+H9NbxIA0VR1VvFR2
4lM4TJXFsU5RaEcJV4wgeloQUB2G6u4BS3cWPkM5DR4KKAQrSEAeuCxu+vHL41qSzkFhiD5D5/H5
niA0SYhvSL9SIVP/fipTS+KeF1/yYBUFbweK/cT6pvATr3eg+EjFUHm5JxVOiW22cKCDAKEOy4LE
hJnqaxYCUcfHq8blTo/0etG258vn4r12/qu9FJ2B3tizlFpElpGwTnmWD6WFtluifiUNssddFS+k
HFjRQAmSJsyczkTscRlYRP51mWuKuJCiDT9lNMVyJPy5CmXwuWn8Ltcl+19YzHWdyvKfhBjkJxFp
sUjEJvo3ZraDuUP5Ypg4YuZgEK0IiQRH2VVpIAGElUCRh6xeaK+rNnGGHEy8IPG1e5i4kAYcN4+6
5NSQlwMVCELCjg4J9Tzk5jzyEhZq5Mn4blCGRoTy8I2ql1Vr+KkkUnmovFqnEBp5YQF18vHNImhU
rMT3kVJcCje5XJ9ffxglY2YYagpxhy0IzQ+vjFbE2du06FgoiWjZJHi6dP0kylPk7Q+AlZg37rB9
/Z0q3knlkrTOJpNuOhv3pv2tTHO4nXbe/eY8O8eBAiURwCkqU5rnA3D4fJfoKMWh2F4haZyh4Ke7
Y7JdyWcW+h1VSmjiQV5yZNQ/Cew0Y/FEdCh8s8AVmxkUBYDrVZBWxELCbCBs4L+Yv5X3fM6Vt1cO
1SO/rZT0pw6gO6l7C4sDFIvClAphpD3z++IVlND/bOT9j1X50X35Tp6z2ffhAczo+7MaV9AFKhZr
cyKsdU30Uty2KJGwYFWUkCbHQiifpUsj9a2MSJz1UkZCXViiYLqqSUgpIRHIiORDeWki2/IdUgLx
g4iIQRldZXNpYaB6n8XOZcuJ+hkYAsGcLBrJwrqG1nyg1IKVxc2/MeLpiGGFCULvU1Ue3oOuezQU
hzt4e+p5WBUJjZTGXNXydibGBSEVNox31y2jS5bqvrokIN6rCmGgyrEKOMIY7EAXqthxFlc79Vzu
kYCO6i74GFEVgAUd0N3S41m5DOgGwZdIV2kowWCd2XZAg2Yftl4AMahsZlAw6QOdELMaSUGe4nne
yrJogK8yguSGSNeRwYi53ZaVI3oq7g4MVXFTFkksN4vSeip2wmdnwRxBcSUJcyL0sBKUCaQlU47y
oifjALKHssrq8P1X+VhFWTlscdlUFrywW/g7jOkLa6fvy4r40BPNeOSFpp0D/Ba35aulSuTvpTDz
K8Td37fmj3bMt3vYeacNW1MbkzxWPLVBxCFqq8Upwi2SZlb1asXtkWuV9p+R4BnE48IQUJ4gbpPT
lrFaemIuysDi1pPHIaAOqbXYHsm4iSf5T5fwKzRcKpelNV8ctvTn/2cb8zlxy5zGyZsKAbqKp0Op
V8ZBtzuPKdOO+vSZav9gzv4qmgpkhHZBG0kNK0X9r3ytkpLKGicZafuhohQfWSqe7XBHcjVRAHfa
lzcmt1oD5JSHP4KSUC+POlCFoOF/zAETik2gQRH9y5f8wBrVl/9GWWnmlUhKcjDOlBYL6/T1SmYa
wGXkwr97omdffWxK/ymdvmNq3mfQozrFRBtyLIjmSGg5PNxYAa5A7Oi+yBeKSxSqJ6p1Qm6nSnzc
PYZuXUma5KhM3ktCI33us07pQMXyyWkKovfmd6Iuov8asBK/BLcGR49KGnoRjJDgcURFskAkJA+6
dk13u1I81EcI3KRXw0s7zMU/qQiq90jbSB8IPfR577/q6JB+I3BKMMXYlbpSTPGKXgh7NWdMbVMQ
RAKl09nL/9bJ6etaIqMQO+PcJzH6JHqQGnE+HKN0oRq5nJ8Dmpyq1D9ATKtPQ1HE5wF6Gw9STDZi
tZFsK711Lj2GKiZ/isOrskY+ynsXu4EAvmtI2XCasPA4QMBEXJ/+DZSXKqPoORZa9+FAMCPM/HVj
iLp4Qr6EBGeFEytkiebBi6ZMc6RqzKqKaSelPz5eLGy9vJvvINGFgMbf5/ulzRHxvy8NucevGHoq
lrItlpzpM+w+dVeoj0PpSZdnY3QRWRm2qvjVNAwoV5eWkQsrj1Nf4p+XhxRrHppM4ktbGLkWmkuE
LxKPWBJOadP/OK07DqBxM0r+4jiSYv9M/lbCW5NGaYTgX1ptNd98C4T8QUdCgOJGE+rCpTNepdtE
YaXo7fSRubpOIe4B0FQhITTkp32mEa36r5Y8QJ2O5japA2VZZOSUPCW9z9O1wqfAcWJ3Ok8OW+Zc
z+roDhWEc2E8k0eti5bvE38IVyKjL8TKn70h71fw4jQEk07ey6eczE82kdzilfdWzkkd8HK2JTlK
JSvfLeSokvzq26YtBeULb8dINKlHKMqFx/NUkKfbSLItVC3J2JmQX5JT7C7WHVlj56uoC6Tpo5v+
WmFFMYpD4LXDXdfqwNCsliIBIJ0YZKao4E94ajfmkfjp//3tin9Sy+4Ol9TiluKKs12tOKn/0SdQ
oIRVTHWU5Xca0tB69kUZKw4i0MZXaJJyo9N8S7ernH95Piqlq/FUfcRaN9XKZHjlRlNNBPbi+E8U
A/4FuUzUHPrpWVqykvtCPhSaWG1oH50s6G2st9jnF1wKJbuFUbjQSqPVlb8iLUQPJsoKWigt+pEx
AxpwKdYxfQmcKCUuZRg/ICwTeZlSBpsiWU9pLsUEckalfIWiVJ34BMTtAzZJ/oXsPFLvvRR2gwvQ
Mj2ktsG6xbGE4gnxM2TibozPc8oYSI0c57rfclmlZZT0cYnPtaMUYIvgANmGF+YFjd4nLjywie7D
bcay+OwhBQ9ipdd+/2xn9lQctPDWO26wZMYZav9rw72b8lAFaDywi/Tm39t095c0EWknnco7XjqZ
c2Ne7r+FDPtFdrt2cgfZdAqIKA5a2JmLk6QaQi2kpmEqesSUhRAepoBniwgBoCceml7NV2UHRFVs
YLHhkssZG+YNjYAf7K3MkW6x2OP2kzhiIPdZxv9Vp63Ak/kdRpl+ivA6pjfyzv0l4U89AKIu0Yph
vSsMksbyrkCyiy5GQ6gvkfx2MRLHtp6c0aKiToxTMTOJZyIzT69yWNhPs5bYq5PDD43dh3JO8rLu
S7hAD7CzhYIVbEgXgGUD94suCBg6jNPInEmNS2M3Cxytff3gXikTQRcpPzECTQpV/WJk7UjOYE4e
5ERkbI7RmanztBgeOJAyLjIuMid6nBrX6JMsYsyg8jn62ujXVh6sxqCI0EcZFPH2MhIS1t49z9w5
lLoWGe4IxeWqoAQAZ9KUHpY2lU4VklUVPWDiNKqLvCEX/6Q9vadkKCWkYB6wHeE4pojvyjjpM5W5
0ehJXY7H8S6E7kpboPXLbp+cFImiK8mlPzGXOL9iB3YyyKOXzKO1U8kf3SmbQ+p8zj8cjRtI4hrm
Riroq6RPYHYhRkMvZSgWCz0gLB7YiJGK8MLnSXWJvgAqCYUa6v4HAyAH7i3uiTuF6U8gIVu5p32f
GA4GDI3slMcoH2mhxANh2DVphY2VoyWJFeOhlD/US5HUihQKfl6cTJRjKpxcjrojWTKB5ly+K6Wq
pz/2QT3HckOUZxTzvMfzgrKqwVxtVA7p5iQJY+bcywMhm7YMZDB+v+PTaqr5DxvheZ6bZWXdZIqx
cvGsh79t+OPqeTw7S+fWSY7yjfAWZNqP+fIaUArvnC/+JsxU00xSqqzMwmz93Ymi3DZc0nS2rx+m
7x5J8jeg2689rG478KtJ3AxymuPJ/mTyzd+fair3y1NNp3KkNLxMyvnRfbNKbO/P/f1+64SbXrYG
ucizehqxk1AKgO/z9khJIQDCXk279jZIvQxMSN1jPdM7+PNHmDL3amZAFYgpBk0PKPml/wrz1czD
/P403Yzinp9LCtVPyvG8lJNKpXUdf1vS03X5uGRuu1undzAj/vJ1928s6aWeq6TtZmdO5lCBKNXf
/vVY+yvYvtBuSQNP6brwpHJ6sAd7MXlzMIMepRB/Ok01pw/T07snjc7kZE92W9hEaDvDqvuP2t5f
xw+9c2eb381mM+vPGnx8mDE7Bg7tzGBnkvbuJ23eTDqz4d70t6ZJvbXV6ZThaK0OHTvUswxQozCi
B/8b1qvFoFh92qwZ8sexlXqdiRs8mn1+ezZd1zBn3e+2w5quNwwzNMeYMBwMPDMgNeKP7v5gMAjD
ab2qw718CZAZ5kx/yBRXcw2C/YghtT5xq300dkagwcFgmoK26i3oqWO7rv/1Va32q7e2mzPvjY9S
pJo4n6JlTXTTsugaPRaMfcqiTcPoUooeZmxzqD4xAVP2/MOt9v45poLdA1850uglM07O/QF59N7P
62KVONw6Gz7++v2wA7HhjEaOkbmiChscbGdlGiPuuKmx+jsT9riLTJ8uPMx81TjaqBRFaxtF8/aK
65+u7dkPywvzpni49DudRqORMI1XQNHywn33dLFaWQ6HHExEubv3uf+ye1b3hLq5vzCtVqc1oSzG
injxyrhFlv9l2kfLPDZTas8f5kFVFo7c4jhrZCTfZu07k7WPYElsMQ47TjrkmmpJnpp0lg1V+TtI
WyqMJZaXjjiRz9KPGpNDhQ612q6ioQUnC8WsfUM8v/ZjAS0Ao8Alu1dcSnQLAT3uPlYea6T7PeAG
cig4sk1hYxOtdWNpVwuTSMHzzbdINNGsGQTwxu8d/XCQN42GY1o0Kdunmc1mC9OYJFigNyu3Lhyw
9KvKpbZt3NK6rHDbEKMvsWVtaCSt1BBNt/L1NfwakkMzwyJHWlAH5sWXmraRDvsUia4p9tPgBkwf
JrX6xlaPlDSPlAZf/p2KYo439ze22OoIXv0IBLOm5G9GrWqx2Bz7rWJ/+PV1NNVqs6hTBLXI2Tb7
xWF1WB9mtf/YgTM+vdUYvOxgNKpxCc1Zs9mvbnuJWh/FFsu0tu3LZsxgY8LC0oo7zTbKHZ3kbHYw
qfgu9AZLU2/3epBzZe78ptNJGKTRMzcmuxVnrfJEssKbJCK6hVIiLZ1JtVjlSmetViuWvfLWb6T8
fDhxuCGOltTvxCs0A51xN98sFdIooeZ8oB8IpmM73ZlR7cIqPrnxvIA94TWnCnvehSdOq8fx9cbJ
0k4utnOyFythW6PpTqwNmU1oozvMWK/dgSJ0K2gVt+SGLnqh+OTX5TVi4/ADeSb0p85qVmxSF1+h
mHIxfkEohnf8yFL6zrK09Mnw0/1s+he/X2Ucsuvvmofp16F5hraSUtWpuSxBkmdr4TT6SlWqVIbx
0bu5hH2OVo6RX3Pwx3Y+DXsbcwkqb1t/BmOTNO6EERPlS3AJrsjxJRiEvWgedQNIXMyxlwNUZBag
iZ5+jXs6qOm+RVFYgWn0C/TDGgjEUrKzN8/i3voZE87blXrOtNdBwgdNUkqTxUuH59qRydooiGm0
t/MX72m36TcrMmT7weLs7dHmF6UXAWfS+POKZbo0hUJKhosGiuKG0kdXnNgrnqlhAqMpymdeanOY
eQnFOY0wDb2QJ1+ogxd6SXN5E36ex8JngK+Npr3//q//9X//5/v5vxezQ/NjB/9rf2MVV/vr5f/8
d4qJF780kP/Wmj8I2fLEF4vXGgMZosMQIa3NtMbQwItlT2PWkM7Gis3ciOJL5myXZr5pQ+ToU9Wq
NkaTDjvpZDugKsxi9OT1ElRmEdrOpOEA7nC0l2etYjHozza2WcXUgFBoxtqqpi1K6Td4wKQ4Yj/E
r2yyI99We/oe7NmvxeIMM9x4osnpN7SrQJoFVd5ojGTRR6OLKVxM61kqNzqjxskQwIybjvmoYW2+
Gbu/pT1/Qh/oOvXAIvZ6IVnNmHzNnT96z/IE47sKitp52IoT597gOi582F+PgDNEQeykpDrxS1aB
tllnx+WzNYIOb02wGuh6TB43edrr3WxvgAOCRuH2HzETXChKOSB1kbdIN7ptZ6WJqv3hsMnu4/K4
DNnPwdkfXIJle2WaW1NsXUyC83++KdOnzTc2uHjl2WJnwuxUk+V0zbqNqi85pswePdQ+lElLnlug
hLco4x2QL6auLm0xEbTeKIA1V/jGcKW7Ez6Tv5zowVz9AtxRgtusCOc6E1YuzycPWO7BIOKywlDm
6Gb59rJhiF80DrY2tqdgjMIQhBOwpAd7BOsFki/QLfRbcohacLjH92+JLSvkPbNIg8PanBCcZWE8
Zc6NAVtgOnoNqm2S8nO9JdCcTT1lmDYtqrxspcOgm1jSJqt4TeSdgXS2N3TA1T/T4uAZN+uvOesS
EwnYiSeGvZ/tmdOgK/ho56CMotdkl7DppDnWkiZRXjVWOcPce+syXXxho62dx3+8Mib69dcDnlZ/
HfnMwBkH0cJfAbLSwAY2uuGr/+q7k0RTThEoK3/KyATJQcKfr/yIAfV+aV7iuFEPsYgNLcoACW4A
icRNkCyUGxNpi1tpuvDRCVOW+RbUCs/ycjqOapR9DVe8CuTJyKF42XshDCMpsbWBv9l0u9Io82jO
bbhhiuS4LsKE6bDsrGyngWzqdvUiNyhridndnw2xkwWZ9iJd6RynsTZopK1u+JVbWHv6ozAqzStL
80XVA30prckLo4jrm3LAm52eUb+ouL/2F6L7/rDf8/1qvu8YVllQpKyMCMw68of12JlexucIyM/N
cNoPjKsiYxlZj03gWtIe+MlQn+FQ6qrv3ONdD9gd5uxhQTNWHriUTiOD9n/y3MvOcW25mTz0/YWf
8NVtz9u5KHz6u3qNzZ/BWm5Mr13aW/QvC3LDr4kQaxOhkVXFSXsIj2dGeT4RyZYXi+Xh0+x7IBcg
CcYsyXd58KwuWoC1dHniZQGUF+Ri9qLpPArZ/Jv6IGm51YXGpIFjUhtAKeijEToT6TytD8tz4abW
RvjnDZyoRDD2E3ZWxKXpSM3pyjVz50V1MxkfnnvvP/118+lrTXjWvtm1eVjm9OoBV4LUrfwES6Rl
vJbzZtNqrAuKdS5ENGmbMG+O4OlEc7anP+AJjWv1m05/X8q3UuGtyLVJ85YTHJX+BpMB9XM3fYib
AHXiNn3zvXgyuWhH7B+LpE86aVH7BmZ5rwDnhb0MdfUZhICmy5Xjy5vNiv2sIej4ls8RtHbowg2P
HTqCTyyirGyunLDkFVlb6VsUvvz3vG6JliNb1IWOHsFosEqbalG3u8oBm32kC33PRcjV3fHpB051
C9JUX7yKxs8hxZ1mtRoQVgErMm+7N1BW8qLG6F1gBGWQK/IxbLe3vygevnOUS+78lgwo33EWcg0K
tVW8a/Zjh0beNA+kfNYh0S8ZZ69JlXO/J7KgJ1Pj9g8G8FVyftVhtckiXNj6rRtgyn5L/43V4gSd
5zDAg3ewwxFUObGchhtM5K+N0AGIyN1nRz59lxuVJGDFEQsds3sVDePIWv2g/oUjWR0W+4SU3zup
FbzLchPIMD5Y2uAQF8uYMM6rwZ5kDQvjo6GLs1NsfSvWVFDYL86E2mVqONc6XgEuzuy07+sPf2we
VceewKrisINc5O+QjZY1rDaMs8MDvZROYbKEZoku6geyPS5lMONLQo/1w5RjgzLRfmZyHnvjs4di
C2qaRRanWoYDsNjv0z/lYRavpo+3/yVMLB/YXQyOs9QcJlSsaLlP73QtMQMMavf0bbtlNtMOhK7K
eo6C+Pwa1/pdehSPmNEdnBG2w0J3uEGUJFkCFoE/8Q5DspjYiPNz4S1AURE6J94mF27xghOThHXR
gdeatGS7XicQlvezwgHmptbXuKM7vL4k6NqksahjhRxSQjnjDtQetoa8pdjPZAwI0k9j2rMiIoLz
y6r/f19K0r3u0q+urzQXcwxv9/KmlrDJh13VGBa3qr0hvOPmZS1GVRZ1hRhJTnB9AZr6o04RvwAR
vQcSel0fIvrxXPo83e/H75MXhXAiZh+V7aCX3oU3XRjsrWDyCDKl8cNs7OwYIunjBrhfv38Nin9p
bdYKqcRp+xiRBkL5KF6id2nZfnsgmt8VRpvceI/kO836jJBlGbsDO4zzwQQghPAdDC/RsXEmiCjt
wL2T1/KRurSPblDmIw4dfPb0DM9KPpxU2Q4tPBiMJnBC5oB4sPxcXbmJVAPtNx35e1iXz2V5vDZc
BKsQv2HV2jIua1V6+smVfZY9Wm0vEfsO09jkBkqHZP1i//vJktaItbHReDIlvsgWsOU4+9Go0UBP
n2wD4XmH6NK9OZ1Mk8iRVWVPvRm807gNs/726wKTYNoEQb3aqnLsdtUUUTbqZ/XoLc8VXuVs6Yzj
gKKu9i9tzD1hxz46Ft1SlrAmXAZR1CNbg3mvrE29gu+N5yWHi1CBcanY3R6MgH1UXr3uEtNzmpcg
nM6XUoRgfKo3X2MnkpRjmcBYcKur5sIe66dmonivr+18OHz4wb2OS1/hAypdAhqArjdg8NG5di1i
leddwr8KEp/w2+2vlK2/CBAOQXizh6BUqrPv2QFp0282q6c2k8OxfjszjQiR2nPb7pKvwkOtVs2O
mYGNh2Nv/Qi+lojDbrug0OPrQGYRvYw5BUqSELvG5mvQIxLTE+RqpClGA7bbwx+umk9Kp0eTqbCz
vipi0j8bxWt1QeXH/MP5Z9gma6rMeFtEVvj5rFnlq3nyUSmbsl2GtyYzRfH5jhYa8iIYRk77Uumd
BC5kYfEEbibaG86eDADG7ki65IRXZ9M33F1MNF4Ux+wRpLxhKLgHcRptmEdHDJ/BA38jWciRxQPx
7y9s3d3ZF5QEi8G1lg1P7Yyfwj7LakvzpSu3npz9pF207r44OmSAtAgKWglkvWJA3+oabgONGFq2
hmO0rmP5X71u8fdYUj9np55fwj/p9ZCjhQ8o08zjmA3PJQJbxzVtSE705KQRZ2br+K8vrroWG7kL
igTdTAagkwo7mM3GSO5RHLjGx0GmVn77WJxHPtWTOn07eZwHOvh82TrCa50vjg+PdLRsvm+WMoav
Gys/6ONsQWNK+nRNF3pqeAmvh8IldB5MLgNNOUvAyfMijkbuZiufzFiwt3q8+Fi51hsKHkmTLiXN
vZsf4hn2LohLOJUTSrkF13rjnymLbIPuGbHIbSyrMp3vLXvBdonyF/Zs6tW0j4MQlM41vY8wlmw+
4PFzhQwHDwaigDIXrcQbxNKLxzN4Bnc6H560pkAK0knDqPvtDr5EYcHZPVjVODFWOJIWjrTgbFJu
SZdjy6vEpyX+G0ync4UQ7C+lqxCF8qopt5Re2maOfx1L+wfmYkN3RxIb0sU/qPZjc7Lxk1zB3i58
JnTWIQMIX30tDNkIFiVpzpxzt/vVTdmvyrAOloAaEZtydrAVmNV6dMr7UMlj9KGA404u/Hkkt5dV
Yq8cTZ3cb3VoXmWyx+v6q6mItPkonHs0IYxZewxZVKlUvmTq0GFPGwSPcmz8VoX2F7mc6qt8aiwa
6QVXezIdidDTkDlGyoh+H0QJSaOFwrf3aFYwkhe5y9jWxmSwLk4Hg9qkNVjbkHAqGgzW/r1f3uFv
9tBo5DyyQa+3tn7tWu401v4sgVGGILiIw8gRyis+c0SacHI1rdjLwoAfY2pKPgaTdEMlKc27KMyV
beUuRFPcb070L5cy4peeTx6Y7DUp35RpcHw+nXaoneUjsDqk+AcDBA7FSl4Jm8B6EPfwekI5kLyW
QJFLnU63bOFNnYxBhyKCL3O1pIAgk/A2o572Zgl5wHAV8IloPZpwbKJ3qgx0Un+jd3phjmXIoyDD
HpnyU8mPMsYf4KrQQUNpQKsK38/Yx6GT94Zy7JHMD8NarVNoNHBjClg9OYYqc+ihrJh4fsBWEKuj
01gBFPnYVIh177U5UBzWF1URCy5dYK3zyWhih7FDUgU0l1yQqEqIb090iCRLSU9pPeKDVfiDWoB7
SzEEVS0tXRvxwmkbbaHsGEall5kd2GPswWsRiA5hI+VRfKMlKUUJ76UtjDvpRb4frUwI+2SOtSFJ
waMb71LOb1FgXchtjgPyYQXS5UQ2y2DTEFaeLiZ6okjOlaZh6UtFjTruYh2j1A+ONtFcRg/sLLVf
Enr4LNhveXiTPHEkyWus+QVHZoAC6bZdTpBk9MGvVNjB81B6rcceaMfnE/2Bv+WfCNgfVYsfwL1x
8pl+7y7bWyfF58geSBlzelSRlJHFodC9pgJRO1g19+WG98mSsPCJS6146ptYCuNA7vyrLpVDvkJ6
J0+eYU/qAYFfGnESAy7iYhTeRQD7iWPPPpsqUf1THcb5BxLxxwX9gPQ6z8zlstyRUASOYssqOLCH
cI2aaBdqHezw5R9KP5l/oIh/fOQPAGfK23r7hHKYyyq4GUYlXldKkuMAjhqrLpxf1YTtN4mx+sUi
/qGcvSLO+t6QXMSxYSfPWZJ21GZDS5QrCBYy+N+/zbX+qrqbc7LprAPgyfU850d96nw+PW6ZC2e5
6d3q+4dJDV5fj1XcmlZ59C5F8l9XA6h4gacwOExf1Ru2MsyHmyjd2bfS7Wdwa99bt056AsCBnREl
GqeV3bVXg2g9ew9/f7ZZ95954ZzjOelcxkkm0+n8D7lML9+X7fWGXJ6CG03/aXowNg1Afk8mpdI/
7TMRtXT42jYfJA4pMtTLr96mtansSg8Yt7xw3NyX6Ou5fD/hfXpHx/qus2QQ6aaRwT7na15070Hy
2gSgVMj6196y7lb1ipzdNXZVsynA5PcnMfnF2CjP+49r+iGa61NmvdulNrfO9fvussXWzfcgUcrh
+QQvuk6ree56bxEdiKkqp1G+sAiBnjFZZ1FZJ+yKLteHTVM6XpL1aJ6H7zDVuvbfpUxIZvJrEWZK
l6TNhJunSZV2pdWzfJo9HuaUMqtq1vda90liliIXF517CYKyyKHXmbTE5UCj8JUpWkuTHmQJTwuP
/qMMl1UiwNHcc27T1NbYa+/l+jd1SPsrpmsf/eOjnEmY9Nomd8atXf1TL1N4dzxCygWpwmTOX+VJ
Bp0m5+K+csfx71/QeP1FYxkBSYYtMgdb1a18PIJaOVxsvvp78Um7v1ADjJbKuG4uD5AhHwNJ/lZ4
X6wv7tlJsNYU93vJ3nK6ojA0f40etQzNH9X8w7itZedNgNjzyDY3PQiv2/lvlzJR79y+t5cHm61l
I6CMieq4le4vcckXdkyhiL5Qch2HiPGuzczVnBjZxRjxhMk+7HZpNkRpL8qZKTYzVZOOUmHYV/JW
as0Z5ct0cJp86QXPx3a4HpAJJ4rmGI8vplojc9mRV3iRx3HNGXPs2Owx2G6CG0W6pEE+kif7Opkt
ra9EiI7dfT1am0SQn74psA3vYAO+j00i2MObU3yP/csx2CTsdrYuHlM2ezaJ/mt0B1Te3RJQbuyi
96It3jO5PO3H5rQ0kN1N00lzwgz3acn1vlIHm5ouiEyoCw/ejEveG/ysx9oK1PQN73nmCLgjWTo0
SrZk/VJpY9JMLhp438hFuu/Wz53FyPu+kWDZ4Jy7xV4KBSc/F0S+ydZ3PWci3+JkKR6UXOZkbJu5
6at7HEDCfaqnkmZMI3XK0DW7vpnD1/3bmeyedvE0WTi469SouYpZDjx80rD63IYxA6QcSqJO51yG
RwBoktgNaJOqbNfBgox/KTtKQUmIuZ66nEb7VtyE410AGCPkCMsGam/dYNu9mu/Ibd8gJmrRdXx/
6eB7WA47u2gBDPd7P2XvRbSONPbhfmuyeNMJg0C8q8wqeXXvVGXO5vC9uJv12J4ZKFVfsuXrnPqr
dsC96937GTyzPt3wzBj64joP1WyDf971fIRIcRtTtfMs+Z2yXjPhL5rJZqq+ThqH2WdzMDrcrb05
p02uxHQGMC5E35M92IsunfOcZ7KdpgPk6zJLVXeVzc3fOvZAEvVkXtQqDz4d+G82n+ffqO7QC7Ty
PXp7qUWU1q3Nzp4hq9oFD6ea2Vfe+ZBe3+3WbA7lNXx851HuVr9DMEDc2czvi6eddUCLEr74m+ZJ
QxrzQPrfgFu4bJ8pE2nYbN/mMVjjWeXNBvbunH1nzW54K3tvuBYKPEuTdzbFSW+pu+F2ZM25kq8u
5hCy7KtPOkt3Bj15ds3qK03EmqBD2eQ7+51NsZz9XeNUeDaOs0fn0lmmzfto3lOk3Rms5mzoc2fV
AvXqmXWaTZICrjK5TajGwM76e63z/1E6uWw2nc8yy839gUpapjbL4yG9vHWe34fWvnntXOpOZ985
Zc1tdukit7dox4byrBeNG3smRCQqq+G74obvbnJy3wTn7mljc7s/nNY/xxXK7uT+fVqytX/Thdnk
c3c7JNe3zhbn8m6T3cveXsal183QWH0pHyvH2vs7Q3Q0XQfs3vHXH5blF2CtnJN3MeT5dIp5Yz9A
UPvx9vo4Onz+sXOFOmfksItgL0iaFFufvcHIX/oV2s/ZPUK/vIfolkR4mKxoYTfewOmcduYmjQQ+
K/f+w+L80i1yU/xxs24eZ+OHo3Hw9g/HzeevHWDL9lhWch8uG78zyIG+GTD3C/N690djYthxPA6N
tncAei8A3adCsjomr/ogQHnFLhtRXC0X/H75/tkfxO37+xn+cBuyt8d2mTiOr4DVn/Rp7gKH2gQZ
d/9ebgg3AzsRfruKPkyVMoySpMY6bubrXh3g88ZmYLSlFaWiju7vB/32SaOxa+N6lI6mOWJN4KQX
SPjTpWXwCBPN2x9CDOcXsMIcsMKcm0y7SUau/XA8E6vM4ZB7ONfObp76vn1tZvnuNkx0T43Hxf5+
qdxfoAn+46N+oAkO79stfzpmrp2e01h+p/aY40UEEBz6hSi7Nfcwn7eH72Mv209Ojq39wbp4L63F
FXPm//5UfiXzf7/oH2KVSB1v3tpLIlbVZM8rQbiRCy/tbP33n+Jo6/7AF/7HBf+QDee1P75XKdb2
fTNw4W7MM4T64IQZLJ/rrDAx/h88c+cf7WoSx2zaBdaYTycz6R9XtnC2L+eUQhwhJ6FjMV/Pt8bD
c+g2siVvmG8ua7s/CFCsNv95kf/+xB8Xudxc95vjcnHrvJgyKQD6xZAaoa6k4sLDf4MJhBoKdws2
H/Inv1/ilJT27z79R3S3P76O28UGpZ6c3/13ddzczcAoBTCoh0t/3U7CmbJpbituyau4Ba/J2C2L
EmCXXQH1v0jmju3pDyuS+pV3+/d78EOjLjaph5e8sCKL+YvuC9iZ8F7P9NDlgt0Ebnaqn0smEQDl
wOAny0QADeh5rTiAQIOu7E3cKJSn60sSEiDW/Uvp96vm/nrT//ue6Qr+ZnNe3vi8yCWQkntcH08A
wBB1P7zUpBNcjL3BOSqcGssg3Xr90f/3/nDTMjq9v338O3N6XbwXH+8x6u0VJJiWyFwTHzbc5h7K
tSyE8W60asHk5kbj0ZOi051EshibUqXrBPqjvAX9v2xDqD9c1VKtfZ8J5The4XiKm0Kf4OX7xnSX
bf3WPEeZaBveGIwBr1Q76Wc1TpaMHv1QagF7KnXcyNWPD+O1ofVa/EE+f6nzsg5Q+Tz9TABQf6jX
3C3xSmdX+QuR8rp5bD735tJNlY79vGX0S5m+eUuFh5Y4Sh8+kPxawk/Rbfb72/3PXhGUwt9P4ofi
faTv+RxneOkkBtmXwYVeldx5NoImD3ag9Na/PkIX0qnGeOu/6Mxg8tzCbJv0YjaIgBKeuUAL1L+k
zf7onx27IAv99j3M2trmLTGWT91YREYVaGMSxZR1y8mbIN1nkFGDzSQ/PGdtun+ve+QqlvPUCGQw
2cmJCxagn5kvgZF5PjXBe9K8d+bVTA72o2MPb5rKWXVN+XBrt9QUyP9BO3cPVpPfr46b/JU1yKYz
+IVp4lE3+2O/4i2+c9vEi+UB2H0oZ0GbMeiBOWCP4LirLe/N1abpJMLzq8pgXmAXZJcRwZZ+zJFs
S7AKwmIsCwnScTt2N1HOue8+DE4U4V+Q42U5P92k6TsBj1amnrdZP29XvM+zdx5pc7dCQSKZUbtN
+riiguiQf9ttwCZzgBdgiclykpwlc1pZ2G6lzV/yoHNKGO3S2gSODb4qdWp0vIBknjJVuI8klNdF
wIU8yIo2F+RFsesrf8/Xyk8CS0z4BM96QnlSImQaGVyIslQOyRag5BECMscHXNGZZFtfJOv33Qcl
hgeoqbkS20qPk3RCw/Opi8aqod+Bm/a5b3Ztx9aj+uT5KYJsaDk4q91kMXn/P8rOa7ltbFvXT4Qq
5HCLxJxJydINSskgAkmQiMTT72/K5+y2KZVYu9j26vayDRCYc8wR/tC6BZNpY5EjTVPN2zr8+a1+
kgRvDwZLxbhaRgEVbP/NwVA7ZbPvzbrcPtD3putP9RdSIi4/0dl/sGHEX7fjDYkp+R+Y9J6uvECT
8GLdYD4fM3IZ79rR7hiIyb1MP5DB05+nJ0ZPPFba++3kTnhWvluQlmk4sm1YuqoqN0dq117j9OpI
1ZacNzyNmU37xkSBFIdCGm8kHxZj05U50O8dDMpXwXBCxd+XvnlsbXc8R6nOpZVpRBd5ejj4cecr
b7YXT6Baew5IW81DTEuFYvTeTfONRuR4tjxlirVntnbCPPYj8W84iE2Ux+s8C/b7QXzxonH9e2Jt
tV/CtENGdvHCwrqClTq97HUvugYKwwg6nsgknH4ZQe3QGotoFSS2fxhKj3mYP+4fqY3U7WWYMuMo
XyA0PufT/lfEQBFRtdfe3qaWm08ay61Js4f58hVRFJb6oHtEafojQtej9eyllHrVxFgTwfQlNLGl
/G4uHchpom/evlmrhKaeb+HsFL2ZuqdPKumhmB3H1U4oAp02Vedmv8wwpn0XJjQ/+P4AiJ7S4Z4t
gziB9GQPpb1XScGx9xyGD8wHaChCP0QN2xlfN5nNSPIcRrF7HNMigFtg+DLCY0wXjjxzmj8KLcDj
TAdLReqwjO6cB98e/3+/5JuA10R6TtDjJbeB9EhbZ9rwiSDoKatqLOTlBMvtgcMS4lt8J/W+u7hv
co9jU2hKHZMdwd1a1wMNphuFXem2g3xypnpjOL5u5tHEHObjn2PCd9Wkozi2rSu02M0vxOJsb2lx
djLLbctYnUmPwsYXwHo0ARjo2T4RHFUrAFHOSw1WUtA82tco0AcXf6iKYUDqgXmoAFwz8RHD25/v
TxWb6yZm/X1/5k1eVPeHNpJki4Po6KqMyvHgyd39E8oDr9WruuxW0vz0QSspn0DQ9Pqx+Za80whU
ZvKraA++1rFLNf7zTeki2Px0UzdtkyLXztcki8qtVrs6U2W2xhGFQK/7tZ8aPmoSy/3UnKW4CrS/
nV/XQH6IJ8en41O1SMZV5O3tUAa3BDHu6NmVJ+W+BLMF6E7n2yjklW71UC71abOTltZSW6rzfmPd
6Tdr36S72KnT8nFk09Z0Tf0334ysqDTkuCm3F4x2sPsF7ACa8E3i+k/trAdIAYjOa3epLRqa6bsx
LxNXRm7y6ja292RqXpp4fe5W64iOF1kNJAbj3su3xV3cPmhNtmmH67qsa58b56+sOKkPqtOcjzxo
9+Ibn8NHgeCzxwLFpwPIVANBmxWmZYKkLYhECT8fN9kznUW6o3nmJavs+QTW4Vl5rWv//JHScvyQ
1vaStmMM0BLzl2bS89Emh3GB5N9OfK67Csza5z80u/nHemx31qPxqn1+jNeyY5oMvdDU3fY8rTbO
o/hjR8WNdFclh1bcgnbVy+Xpz6deZQZMluv8MOxHzXsyUQMrtLCtF1yYM4g0gQIQ80oxqxSozoSP
SCNR+Q/aX1C1V9bnx17E2/083prgVlfGHt1KF3VUBRHp1fE40N+a3/pb99t8i5f5nGx/moFMRXEC
JTaRppDjAP6Ae4tI3jZfH7bZ9rBN8bnDARdHWh1xPWcsjdNhPqxW/U7J/H53GUcTmufBZWxPilWx
Om+aXbXLFtlmv0o2zpLiESst4eiJIhZKwTp9Gm2BEjcC+sL1SzhsXAcKK3m/s9f1I3CMiQCAtxP6
ZjTn6fkz4qCxQ8/UAXXC0OA1fVZf1VcE6CoQR8xloYTks3hRMlNYajQL5lwWPFS8iTcJt5EtUgG/
mumTfKx96AzOhAYbGPOzu+c9LY6zI4zi9EOYjDDRgNwsVA3KT/EKQWW/2wEwv2k6wPb9b+XehPR6
Xxan0mblnoAU9KE9UOA1CeZ5MtQftKnDnFJ8jGkF7mkmzxoWUGzR6qwWHczZhTVpZxd+Po/Fpx+h
KTtqRtG4GnVTeywkiEwhTj2yxwgK8UM4jZ/m6fIwz7DEFOpNaCIjNC4EhkRuIRTE/4gREY74KEj1
iApX6P1CoJshJzoTH2VYfwhm+mEmzfFKIkVXlw5WUBpQe4ePSAggxrH1FPdVYiaITSb0PoGyd0BN
AptkQjUQs3g2IqSL//ehLo2emCqRLv3/j1BTSD5FDyRPzAKQkhJYZjGljz+oCw5cyZl3n6eQurT9
VIwyElyrqgn2UbPLp9wLswV+a2JNqTC2TDQM+ArRJNHnx9Vp4dhBNesJyDPxXyIjWVSzCAhFB2Sw
FbjB06LcFKtycWFZO1BW+Y9ud96Yj7HqNTsrHpmvzUf+XO0KoFKdd9mdNofNadMASbMn5qT5/Ivz
VU0KOrEZD/G79df8Wfywum0pedXZNdQJwysmTqxrUiEVIAfhAUi07kbnAYJTfNAHRFLlnlCT9e0i
VFRmisgi0H65yVzTuJKbY88iFAxPMc4yPjFznS9yfzqvfFCwHDJ7GwIA+CQ5olHgrkWbigERH2j8
n0jcAlyqgHQJKDSQ7WIomjUgA5+m8/ku4fSPyYqgIhDyqGeIBkPBWXWmEVM0MUAUOLafD2FF/aZl
4mh/fbublE1HfNjuHb4d1Hp0PIRSjVCpFx+caWAoQxFERSHJAJ0KYg9L2stfRbmJghE/pED7LDuR
GKP05FdAzx9Ih11Gq1KAwsLlUX+Kd4cBKHb3jZXpLelOAoqYjndABYE7/iFe0F7xxIeaTmgHeoeK
r7x6P3qwIig9KVkF5fhJAMFg4/sVdWnsCb1IItQwWWxQDCOfjebWk/GkPZ0eD48a8gVCJOPeE/ty
mtrYIekKUwPVtjj6/z3zE7uXzrGqnLYIVwWnj+ZVfZJ29Sha22ui772R9jdtdHE5y4TsLquMtG/6
PGVbHQ7FuT9xeHca2OF0YwJOL+Y2faY73+xrNvPvpW66OXYvF7bayydavMYiGuQLpJtA7gIlvdPI
/FqG/nuhm15y3jj9uda50CmwzfC8u5Ap045ZtPe+0de8998L3dS7xkUr4tTkQsivTK1rmOre9UV7
LEqwLgo8jsLdv6QHV2Ou/MiAvHz8+Yl+o1fA9S2DqGErumXfTpkOp+5cdNf0tEWafGNztaPbrve/
HNY2PajYY4w/frs8MGUfJNvkqZoVz8WY6ICcByxMBnRp55Z4tVWuEmoMzkLc7V7NtdaKE//ne/1m
pvDvvd48q7JKr3Uk7vW4rWfxDprtqp+nwX4VC12su+MhsU3+TUq5nGMyHDINy3LsmzVQ1JFVxYeY
y00vUOne0q202W8v7wY4/gQSJu5nkYvFSz4/LNutfGdlqOKv/+nyN99WsnI7rQsufwlJsDbn3zHZ
91p/7h03b1yqxmYRP8czfZFPLg+R4zLEb3JX23toZ13GQGWCnx//NyvVUDSTYZlsstlvH8fJabM6
lsszw1J6gOqiGsR3y5Xvr+GYOtAqlqNxE0p0I8sVzTmdEfpolg7VXs7hfe/FfrO3DfpismXKiqFp
n32gv4oNQ08bm4B13mIU86TN949YaF52/fvPj+tT6ePm/XEZ01Aoux3FdG6KR6VVrqpVHc5bnGNo
um1lwF37dTuimDrOLP/nq33/nf672E2Zd7xqaZVL+Xmbkd9VMI3osazveep9+3b++kY3b0fuT3Ya
WVxEHhzW2EfMUkR8fv4e2jer3mR6JyPYqHGA3a6yJo3sfVHsRSqTvUjw1Np5Nkk3qGWRRqEumOF1
WqXeRz45Prx0wQWYACz0lgal9GTOFZKdZRRwykK57Z7u3NvXRAQhSZqENjFBx1Tq5lxtVPnaniXp
soV4fH7I34/vFsqNFKDnWfd6+NAKUo0CizlICIDj5zYEK1gmqzRQEdiGt44csxDF+vmuvlpd2exH
i2cGUIBGvn1zJp6bvuj3TZFu4RKA8HLAfSfetl5HvZccfWVahNakjr2eucV6v8DhQ+7cC97wdNyq
Ub12SiQU+A5VPY8sMqV9T3FqzI+/m713kYK6cZ0DMrmQOVaoUvqa5CnGQpqro2hjXYh9UTyQwNs0
Xnz0DjVLu/Ap94S6M+QRGKFgwcKOAY8xKnY4azDweotpOPQeRoB+gGz4REC3sAJAAz7bRBHWD4BN
H9+TN+jC3cB+Lh+KgfSk7LLNnR36Fb9w8+RuAnyTWvvcls7pFrMquJ6L/Tuc903ynORBZwxzadWD
ys8Wcuztf9EwMD+yZ6BHaMTBGlK8s+nBn0MDB1IutgMB36FFmAFR8dDW6Xomfk7lD/cRQ5Y9TiVe
9kshbtJnUd16YcLWMB7t1MvHx9p3lhZcOPCL91Ak6pcWlo0MEQMe1aCtouqf87G/gt050lLFVJX9
FgE9z4LL07vmA8om/WOODoAHObR6xa5DGzSBd6YigwBkTw5MRgK19NpH+3Kn16N82eAgTVUyRaIi
KSr76d/k1NorVtU5Z2nDnciH4DAEfeT0bpW7GK+UjWtOJdOtQI89gyrs7gkffTnTb64u4uhfj0Oy
nfZYpYW0AZYAEQdwXqG63UHkWQb0w/pOWFaML4GZCyLJg6AjL0DHje7fC+7BHtn2oXE2gkYlyHKf
cjKwjsWnDWRP9Lmugais/xRrr6/tQKK4foVptB2N1iCyB9DEpugaQSmDXMtHOIj0TE0fa1/+NZ3O
pyDcXwo3mD5ChRB04C0lu6j7XkF6O4yY4Y19cqxrAKAOajqCP/VH8YFWMGRByvkFVEE4Hev1mxBM
erwEIOugYYrysAIOzkh+J9harkaLqfKYjNF0Q01NQOhpFn/O1ETfSQzAxAiMtUw5mHrJq+3Vd9bQ
1yY+kB1WraEqmuE4BOR/H6okS+3BOBr2pg5aj7xzaKA3a+FmCE0HGDXG9d5W0MY2WRjdyYI+G6b/
HOuf1zbA7gLNYnR880LPhlYbBqg2XmglOObvNkJtwmr1OfezsYKNUsYxAAgxQNIFupsYJZTIpSFb
LRpznxYJ+p0z4Otg4eambnINqevJzFLV3iBI8GDx6kt0K7ad+/Y0j8AzpPMLs7P6Tj7+tbd8c9Wb
pOOsN1KkXbhqTRsqHpoom5mMedHDZC0LehEgbcTpGhqTLZbTtJVYVKpgp4zzQH41tveyoK+7W6yL
/97NTYKi5JpcOjI3xKqgzWrSyngBP3pvU3/JA26+982Jm2YdPIYzl0GobACdEpm0xLOJnSf/XrxS
HfEQb9abgFAgfUfmoeu3a/3Y95Wpn/bGxofKJLnPV5x8lFCIGQhKDJRmaE3Pr8/bbQgpC/WhAPoT
L2HvD0ain8GGDkM42kISBkrzth6ERJUYyvoI1pjoDaIt4vH/lB7CIoi8IClAHKBhxyxY8Mk+aTZr
yDRriKwuTbvlwF26NIym09afdsFnaGrDaTDvUSqeP80RLkBHKvEGoqeNFPKg9JdlCHE5x+THdJdi
2v+YjZ4e4cbCwkXR5onYtfvk8G6Gv2GMMYwPsGf6HDBD2KHZtIKSU7sP/mqz24wZ+v/2V0Nm7IJK
+/v9N1IgE0hWgnn6y/dJBvklH2by5N2HeQixxhkJHIGQQBIxuIX2ZnsPqMu6YL4BU/4Jy0jKwGKe
XYMZvM9ZH/7yJ/7Q33h7l38EH0sfCibl7+G7f6fZoIkFc/OOVU0meyPrpe5Rbkq9gyHvQadax621
yZgLCrO//Al8YADe57SrFI/k97TTZtr87B3Gh12CL/hxvH9Gh3Mt/dYfN/nZlSErQGuaXZF0efw5
xfxuo6saJ5VsIGrIEPEm5unXo3I5GOZxW4w4r1dg0A+ePHLo5FYIXojpxnlXTEoEs1Wmp8nmuDs9
Rp48SXekgvb8+hqtjXubUOzlL8/sr3u6CXlVfijy0uGeznS5dfxJodejbgyOFC1K2KD3Quy9690E
u1jte/hb2pFEyh63IMZwTqVp2rPxjx6al3cGtl8bM7b6zzO/iWXpse7tHhDw9vS7X1jTw0QEWQD8
6oP0WH/gA7lMxvrIWZ8/WBxNRfriSg/6xlqdtuRSLcwF6NygzwfFCpFWDHeYkT6Wj63l9pufl8dX
Zpu4VcAmNBstlZ7jzaMBXK2c5Ut3pFHSbetnpG+fD7t20A6cdQX31W9Wl2dgNQuAL1Xt3xvpf+0/
fl6e3pVsEf65B1bKXzmdwbYyUut83MYP6PIHyXMxQZljbjJL+vmLfhV55Uomsx4SZg23EuPmSrSI
LOcSy/n2PK82f+RHtnBo/nTUP8jSHgeoHXyso18tgyr87a93e2DyN7FCg31G6mGqRIovDTtFvVZ1
KqWse8w7BWkd0xQECvswGigkdzQsP3Wb9ygjx3NYaYMOKeYITFIfEBkdcjX69zjUBsVIeuMkmVwE
MA9gSDPpHtOF8QgygvlM5JsYeOgjfWkubSFrF2jDbGx53TgZCaOzMyoK0oAe2KcstjA4UBcJDgKC
v21gXhWB8EiHVDmDU5jB3RKky3yGStVSaMnDDgZ+KI0sf08v5J6q+GfAvAkOkAmF7YOofSzjprLT
7MQ+nK9ZtjXHRYiZN7ZsCvmHcG3vApuZBQ6v88vHz8vj7lVvwrjs2Me4lrlqFzqL8yN84N+ndYzx
QY6wCe4DAeQXZFbvQVq+yXo0UcNR/ouW/y2LQY20Mu73KRNeMr0+vB591KnX586tRhZyI642R20c
wfImKB7wVawSVBnQxf0AaojDcUbxeV4odH519+fnoX2tPYlgJrhCWzcthezl341pmVWpnVQ93ZYE
6MOMooaJJFSTmiND8SlHXRndVRAwDPPjFXikNrSRJOoCEwCl+4I/+rjrXEYoEmvm53vjoPh6fmiq
ZTswYmBRGLc8PPtg7dtuf80AAsVDHZ/UdmANGWUtsQ70m/BEJKln5QwvOO80TpfMWHGqxF90ma/p
+V6f8oU2VJ8OM+vxMIsDcAI7islmUa7tF3l32RSIK9hus3freTcCszA7DvFmXEJsn+GbMz69gwCR
pxC/JzpOtAhPjppdeg61zDcVD1hibOMsqEL4RHxtow+piZ2x5tlv19GVKWI9lINsTMoN4bTGflDI
fD9hDLG6fOzHzp2jlg7v12dloGhsapZBK5xV9u+LVLSDreftOYO6zMxtTCMaS1L4g7CdINOfWGM2
dGYYIL2rcxp34XtOYUZVu1ahz2W0vsbg0CeCyAE0EsCzhH6aUEHXP5BfoI6KgszX52iWoR2WU0vC
vWFpRjBHgNIxTleDflQA/zCQqxFq6M1wzwWZUONlgjuRF6NGYg2AQkCXSyflh7xzQhWaGjYqyCzy
VySIHJGljKVXvePZHX1Ab0/G9LgFa3QEa4gqK0hrBtzrDryJGJrvfWGXgPoeElw40SrA0qmIr8Cm
ECSjuqtQ03a86wKjWqS80t4rsX6PANn4+2H3cNoYu9J28wcFBIYCD0BoZcN0RNhGBSmHHB1dS6Qx
V+lKnsiPB78AZQqWIcjxubg8Y684uOwSAme3K8Eh89JbsBTVQB/Cipkht76K1kyb1WEcWn7yaHuO
H63T2c+bBAeub148FFYCKef6V7KqnJuXrM7Ywc2biq3COUBncOwweaumovTWBw2SJxpezy26txW1
7W/okFge0dYIs3k7KGfCIoZ2BrxSMniwGEK0JA5ZtR624Qj2X3GxAc3gRmP6k0yusQ1Fm+qNGS3K
wpEvxMMAEgBQ48V76bJmcR1R8z/MD8EJRA94ZLpYRRiNMrw+TbziPui9UXgKPS003GBwZhgRI5UG
ws0BkNx5EYVSFmTgjwHchThjUI+IXz3zflsCNWwErwro1E+FUwzSpyjuk+cF8JQMtEjksONHOz1M
VWECOWFMB344poi4MvKlrVm45TZFosWi6DVgWIijjiEVfzgd2zwFehJA6Ribz1KiXIJET8HTYMjs
/xa//HsjgzR+F+orxwHrAmnomh+4tuzuBUHnu9dLW0owZgQyUL7JZ6KDdJBT+mFbcyb0AmXaUHCF
Paqi4DfkAKzE8c8FpCjzfvGEAcssZP0iHFVo1bHR954cICk9bXkr9qoPTfBN0TIaiv1x9i+B+LkM
G1JltNexJUB3FBdXaMXetvaF4hri7Wy0ODCRKGuFqdqcbjTuyNlSDy+kByf0VH4TMgYa+GkBPIBM
xPz952Vu3HsMN+2ksq6TUxuVzPfeMnKkhuq6JwTZQUc+ZWH3eWCplIhadb4Wvq6xBYGfzjIZKGOh
K1nzJZwXBpAjkNIYlQjSC5regF/FExNYyQ5RRmlkez/ft/ZNSWIYhkVdptpi/n6Tb1wuF8OKrTxF
V08B6tEjRomsrP/KeySgRaztEol0g4VbYOmXAOzuPGTDwqP3rq7YauDcL4P3n2/qm4YzYvN/3dTN
mtKjC9OI5JBu7Z0R6sCFVIrFnrcsEEMGmkFLJJGpAoDQ20IwM/cM5Kbie+9UXOYmA/znNm7eadZp
SSpfeTZVSLoBzdoZCkriaW4SLcSvEPExMBNtQqHx/dD5TFc5UToh22gMOjri6YNwtmPUuqtDaRa5
LwUeFxIRQrQy6JEWKH/BWeEpwq7BVuke8uXrBNj+91HeHLuG7cRdvudRWm5EswLAOBotugcvXcXk
LuYmT8gL1pyXAqJCDwWqWXhvlX1Wb1+eJBMvRr+c/c6nyMhf5VWUZacizWLxJK+kRNwBYugr1HYF
zAbvLwAzxMfYq3D2wKCObfrzilLsbxJcA5qmoYlBKtYaN++yvJpH5xSn6dYgMPXg6w7zPx2wz875
HCobCRmqii1vUnS4W/5dCw0+chD9jocVunbxBDg7SH3F16bwZkdM7oY6aSncbVTchaOaUJGkG04n
XLTCBFzzA1VYgf5kUOJmwxKmGEuH9i4yKW9vjygS9wEqcQ0qWHL4R6ZKtMahj3iA24GSdx5OvZMC
hw6gI5xFGV0K8dmjofeB88HjfP6yI4RUQmuCn/E0XwudLdFFFxQSiM+EnCthyHJRUIrpnB45Pk7Y
Yh2xVmE4BrcrHXZg9PBaUdDlEhbJ4n/F3yZ8s1J2PU4rBE2M0nHxMBDY00CFCk+WjN+1221QQeVA
FmyVn1/bV0Q3q9cUmDQNBpaYTP6bNNqFeU3ySku2SCGj6fgQm+7+nZexQUWC581DLr1LiSH8kX2W
DHJ0un7nsGCXzSqmJxnY7NFj+PNNfdfJ4k7op4qs37T0m5uSWlPpgBAlMDabp+ffjGWCggqaTc7r
sbxz51Wb8w4kNCIHMtA34/m6hKV1fEFrRN5ekNAo/AawKe7Ur9rTzzenf9PqpVilstcgsJKF3+x3
MPq9VV2aBIw+bjAP1zxgAJmSeyRuQb6bTqNVja5GSXBCdeAY1r/yR3XRj0FsN65KEr4wZvpbAWMn
H1pnJNB6b4W8npYR5g8oF+5SlJSm0PgLPPiqO9We8k3EBQJmagZdQqo+86bmvsjVuTc6eb+VGK2F
SPiALE3RwXPlt0Tx9V/lon3dz8Dp66h23IPq/6ly/wlTDt0fBrqmbdiiNXNz7si0gUoI3erGnkGt
PLntFSchB4htaFGtxEJWxAVmC62p016jgp54xeC+o47RMFNDBWItJ2NSzSuC0wJt7ZXzM/Bz/OWJ
EvHwxL/XytBWBx1FIS2XiCnH9eVyCNXfF4g42eTgmcY0O/+SCMWHIAZgP0Ffo1sfvHwSoVB3blYq
8Er0WEb8LxHcHJZPGXvD6yysvvKJwTlExoNP0qw++TDGukAZoTSQyG72yvYvPcQGsFT+uE54m9VA
ngBTBRtGpjGp0OobtKh0j+0mLADTPrYbhUE1Wixg40X7D+ZNon7+JuMFaPjYfiw6HkaMXy5HXwap
AX0e05ONIfJ3NrJhmLwXISBtE589XLwwNDK2rBr9XvviyzRFvDgHQIUK4AdIzk0WoxyK9lybkrKB
kIu66cWtX8yX/Rug/sOHibJIPG1+H1/iJ32q8X0BevWtt79T6XxurS+r56+buFk9tt1HihTF6sYg
ISDNOzCK90rIjfhPwdnAD1wOnHxxQlOt8l4vi4qD/xzQY7nWPnFM5QiIh0Y9PxTrK2jieJQA2KsW
KlI5iAOjjQN9FNRcGmr7odwuL9eVpU0yaonzpNT8Qgv35xfiStQs28Psom+q61iR7vU8vpyjn0+a
PgxzJPFdb3aok1WH2s4MZVMYQc8ZQqWE1lLnMYE/MUlGlh7A9BOmZw8abW3dczqvPM5sNPWLO3HY
EXH26/P+71ZuXjpdoczUWlvZ9IvzQ4yKmzRXaq9IhJRQRnPB9BVIEddhowdRP1SL5RUwfRl7OeBe
e2WrkzM409jf02l77BHGBttchK4T9lR0uKpcVwU5OYLD4xMWbcA5sEfMByYuGmqgt3RTxgl7Rh9o
2LxKwwtF30sGQ9UEO+fHMLEK35T8kh2/raFVmK6KwBRZFgLhq+N1oF8GO/aVCVkj88FKGPb0dB7H
1szMt9fKK1DWXqa/z2/E4s6Pm7HzoMPv3XVHv1lr8ahlYoFyNkSa//MBwgsGWQEMXFc1Drmb0y3J
Zb04GqayEfpC8Il/95pXSC8X4+FC6qAFGuCBNrAerzs1aLVQUoP9m42RjDFIyQ+aYK8PHHXR6WHb
UNxY0yv5kxzYk33um8w3IdWiQwRvd3fSh2YFHDZi4snoIQXT/PNZ+LnrbxfI31/lZq3GUYX9X0pU
2ONdDW2CdljpMQujiwoH02ue0eEFXr+7Gwm+HMKfz1AnJmmOBVnu5hC2j3VXJp2ibIT6FqD42Csb
H/RPDVV2VbAk9kNFDeJzSAio28BMMbT2FdoLVPFZQM5gQ499d8gWl4eNLbttRdgOZX3YYzqcDRQw
vIXfYdp2GmVYYsOBvAx6NUzasFQDpRv8/By/3WiK/L9f53Z0l2jd4dwBT9l0+FBAD6BRYXtFHkqX
UbmfxfavNF1HBhl1/dBVGhqdah805QpaC9vBdJn3+AaOg6V/ga3deDXgYGkAPjjzyE3KZwk1CaZL
rJ7aP9H4ooXWPB26sSlPTsbeP0pTVXtT5FVpL5yCtCWIcbWDgWSPNLojJiQq78Cz7f2+8uvjcH8K
7SJI1VBLBzyXSzap6C9h8OZ4GGEnkBi0sQTX6fzUx6sLon/yvDovo8TXi4VujEgf92SQ56fWHqoJ
f9AHZiWb4/bki5MLh4K36rQy4AZhR12x7u/kvF8xn/8unlu0lR7v0wpkq7LJHvL3U+n22wiHpGxJ
p3cOv/Xnd/sViiKuhpKFYioyDIlP6MBfldnRltM0LmVlE10BOx7o9ZdBfHB7292zVXHakP1kYr9c
UXZCK9MWCU/qhCYKR4gGvWXvZ+RlCHmSZ4CV4OfMl3R33/jJ2RfyanexDCKof9nTf92v6Gf8db8F
CoN6G3O/l21KGoZvGicQjHPI8I1PMLLOQUysRjiNzi4CDb2XGq518nRSF3LKzuU/Y3orMvsHmfIQ
AsbPT/QrOO3ziVLkkkrCQvzsFP11h+VJ4JKNUtnYwKhhMDduC2Ov98vUd5BhTT3zl36Y5bF3OAcd
z/HeAvra0rm5gZupdnxSzc6WKmVTxejKIazo7xEisL2kF4BNFep76Yoofgo5sTOKxZOwJ+gjT039
tvUKw81QsUbIDIAYcuuZB/SSt6tGxG1X6bxcDePTsEiDnx/c11bFzX2LqPrXgzPsLHdahwenMKTg
do/+BSIDzjsv6kuPcjRFLWLQimvgSu24Co0KBtLUyolfgi5jekB7rfEMcpHePx7vbMvv8h5F/++t
3qy7i14Uh7LkoZ5+JxPKAKqnaJrOC8CO92ZetCO+XeT/XezmDC5MPdPUAxeLKEDgM2Lvrk4jeRzl
A95pjlYIUe8alFh+4e/w0L/1caDF/plpCS8PISF1qDTBoQlTHJhRuxwWpzAHzYSKBP2BRpQloCWT
IKM/Spcc0dBz0LAjUBs/BS0Za+LFjLGacUULAIrWmwpwGuo/xqykLHsPl9H9uwnlznav7KJTWHDN
LrzSGLE9w/JlOuLKvKLZYwQOHuHlKHYQNRmguldl43MM+1o7h8YpiI5TDU+GbpC13OMwweoLV4Vy
ojYUnwPOQkMJlCS8skKlYbIfqvFY0gcSzkMqEySyt1WnjY/q7OwMTWN4LUYXjnrojdYsLgcky2Bj
QcYqBmWVy0pK+kDC9h6ICxqr9JxiBGI5y1ztodw6iYeapCUNlXSgaf6dtf192Prvjd6kIqf9xeoz
mbVtnf2o9eFPl7iHggSWglz3OBcN282osezwJA0lNMzP/gGGMm7yPRKZozxmqufWatCAhi697Byo
13u3KBbV18j63y3epNP1yTyYe4dFp1C+0NWFl8L4oxSZfdQNGmNAmnKqF/A2clCnNVIWg67zj4XX
tUHaBrkdqGizasN96x3ujg+/zaj+2n43tRW0HXVf7rm5EiFRjT3niZQhQkEU4UbvxICHhhykyjQw
35MlHPPm44gXQ+Z3hq/2fo2KSnXngX12A356YDctxUvXdplR8k6hxe9RYshDOx9bl1UjzxNpfsZZ
pJ5K5dAABo1DGMRJIJzsh4vP3Sv7wAI0llHjIUwZFAijMBS7+BqRtw+OVSCpvo57MUgoxEVz/8LQ
IvGrCNqOd+3dCwex4gHXsZ5B1hfFPDbXVTHvijnqlGw07fJwLkdSNpQOQaJNNXSgziszmmXFItVW
PWAgk7sbILORzit1UAOphE2O2wa2Iva47pGQnUntiMSpI6N37h2R93bDTX7cdYfUSM61sgEJtUUt
GDnLwzDeWejIbRBpLuaXcf2qPia/5PWdffj9IneEtS7zhS+CiJp+UVp6BSxyhGoZ0bb+pQryCPAT
CkneEYZC5OWlt6/cI5FUclFTpjuue4nmO8egRWtoXb/aSK7fO1+s72P+f3d2s/3IzOwiv4gDxqCq
DNLLCKHt7l1Hyzryk4uXV4GlkpcNOo4Cy1MF8n2Q6wQCj5zbYHCKCzSuyo53jH2qi84JnSRMGbHb
wVUJE0PkSNIZURUfHYnqzEHpkujqkWvB8T0GuurbDHtUn1bl4eKfgMNJzxXzHdTSE2+PLWciuoAF
Y+/EU54iCEJYxyHKO7SXPY3hvvcOrGuMJExGQ/K94/erytRndvDf87mJAMeYd6frhbopS9O38991
NrQOM1l6PjQz6Qz9tjn67YHMrkebQjZDzYgCKwHOFx0GVoE2ixPq/S61BofGt6JRrrkqioINbuou
J1l1Gev8ecDGaCbGoQSzXA61qdq/OMdVMjmGSre8XpYUc1Lm1eVH9W4dRPuPKfZ+ngwtoe5LA9hi
XlBfPFwPmbP022RocNIN+RVcXZETDmn8iSMWB/l27SCjngClClUPzZ/O59Ct54a6bhrcPbemFw+1
vavCTB6+pvvc3STDZpEM8zeA2fMDoqHzy1Ms/up6QDt3wH23PWDefiT6jWdKR4C3ax28EleQhC1U
vareEwQl2plWrXipTzIzIK9Zdr74M9lE2Q/EvzT8pkMKfPXyxN/k4pmL2hlH54R8Y02+XZlM1/dn
X7k8yaeNVs6QJ+LX9loQgwoDs6ENlHLWVMNjNFK18KDNTv3LIV4UxzA9hqc4lBGjw6aD5uhlrjGT
KmfXy7xBQaL5tWd2kc7My1Kphtfy4ayPm2xdtL8KY6oo8338YKszUxllJ5xt6+EZiaJmXNsTWRk6
zeDQv2jKPDNW2vSyn/TqUrs8RTFJyTA+bTJ9bJcP+Z4qcNhFo8YZVvzR4+ZoPHCHfRIccU7olq1N
FpT4aGvyV/DweMnxxDp4hfURN9Mjbj/RKFJnfTQwD+P4JIhSLdI/hPrzpD8vpPOi1gYFHDNgSibW
tAOjGjr6NJU3p1PAPfTVSLUnVj4lsJ/0sYXoSzO9/g9h57XcNrZ16ydCFXK4JTKTSCpY0g1KsiwA
RM7h6c8HX5y/y921XeWW1bZFgghrzTnmCHk4EOqN1Gn14iK4p37LbVUcK+lhHveies3LdzU9CcIz
Pz7QEBItTPYw7xKj1YzPwuiLUjjzM1bAkaW1P4yfWnfqUkr35mFcPdF6NRPShgmwE2BcLPA3E380
vnXrVZxRmHUnqQ9XPKhV+VR2pzk+3/srb6kYt0G9muNnhyahe4l7r+6DDqVsETS9p+YhB8Qr8WE4
USDbFgFXVsAdwJ/ESzhBmmjcnizJ1ZeTQClOPegaeRmpN1bBWO/H0aOi08eTYnq1gotQa3qaaKs9
3aSjprja2VG/GX5WMFaaS3vHoeGamqcifh+mczFfugqgcz+mVyt+HYyfo3mItJd0Mz6cAEKFh7Y4
i+CtmRrmIKe1IwBXk26o2xolYWcLla3hkq1hFWw3Xqc9DNS7qPHmgB3RgIsMQQcVBNYxsDI6UEG3
Kzx99VTVHpqAdTDur+MvUL+mDzTBvYtBJ+xlYZ/kgVb6I+QzMSg0V5ic4kn6lgnUGPZy7N9Ldyz9
jHKgdAEv8sUBG6ybA2srC7E8vnakgrBGt0Cq7pK6IxpFcPzeSwdX7AMRkgQGYmYgAqq0qIpjW6cP
1r212H8ouiflQdQF1ehzsFa+FzSv44wu7Untgkg5jspeBpwx2FG8Og9rogtZZERvjL3VdDqswvtQ
pKHSPUMMyvlDsLD/7ctHgRk1b9PYIvbtv52tp2pnZu8xgmKmG+ktGY4q7UUHLuRNg6/3+1JwcYyZ
naTzGmFfljiLr0G1nsd7WN7DXN4XPMg4nMI5LL/NzDNnD+AwHmwNyw7J2DEyeyki4qa2zWco7JT8
HVKPSjdHE0JQKEHwpZNUbg1xCAf8+63ow0iyBeDIdUfOQ+MY5JKSFTY6Se6LdSCYTpsGTbs3Vr/n
G4xkK7/PA9Li2PInybvfWZa2d+BnuRxta5uEVrE8jw5XQabByP1u8hSaBYlH3E9/YlW+KG6juB2M
HoVt1+0bj3dLGpy/vWbie1dNXZmVDld8y03ys0E6mUTWZPnVvs48j3jKqw7c+wJs2HTBrBpwQJ4U
+uzWNdPta2J4eelE0m5QdvXqtMWuRXWBQpX+ASccbmvLlRnCEiuLPQX7MKcGVtrsloa9ocuYo8db
y7NifMTsd6EedeXzBO0Jz0GUHuRGLftyCu7yoVqdqQpitsvUE+t9EoemTo/lkeakBj0UBWlXwWtU
Q6E6FhbqROID/K7e54s/pV6HdRF2k8gIUG1Gm56Aezegc+FkiCDGjD5rbzwVW6O+q9Bc3e+BlrMF
ws9pCJ8NFtGRQfPYop4iHpiv8cyjcIhwEefh7C41s78Rg6H+Jntq4TVA6xhg3jZXqdH+rsiQhLfF
M0DSBK7y5Jf3ewpg4V2/aJ/6aiv1Ww2z6OHOJ8d1G1fGGJGiy/3c6959eV642/CqQhOMGBN/uzG4
dR7Erfad2DNDDNflaa0gY62P6eK2iP/aUMWrqXFbHP4G27hii59j9uJaV+W7eRqeNIBmPO9+6ofM
wxSdgDqPL6WrwYHAuf+Fh1yD2WIReKW8zGcZJUB+iDUmnofmgRGdgLu1sMHm/V65WcT8MIGEOmTs
IzohBgEDBIp3fTth27hWW/2OoUNml0lQcapP1PRgXtozK4feBWa6q8wTcQpD6kZAz9zCw49xumlY
bmPYh+w0dYt6B9kHe7H4jRWwaR9WxHsQExHrsb7z8NuqwZpMFSC/8/TeJkoCyHgfuF0KzLm2MYd4
1NaPTPqhdJ46+Au7Gl5SjVMif2FoVLpiskmCcxY/NITQDnGCjHbZT8YDtJLN+qJlvhF9LdJPLX+Z
Z9SluMjP8s7IfxYd0LcY7TpErpmEU44AV7DWbEmS/tKj/Jt4/Ee9+Ud3N6xWMkTa1g4PO5o3ud0l
1AGjbSCGG229cJLU1UsXlIpSRoHJZdil5fXbqd8NpV31ztQ6luA2nRMREIUjI9xD0VawlW522YP0
qDL0AGphJjJ59Kf/u9GR/nv4of5fvfxHjyUqd9lIJbpToI90tXGck3K7lZ26d6kItN5tdGfQnAz6
K8dP28nM2PLbLhAw9F48rXO1Nqw0IBxPgBuANwf8c9mWKf4TtxJDNQvuvBQaEYacqz0nLrzxXnYm
02mA0OkNTEca7YwUHSps/o2Ljod1yNLttKMGsUEktz/GFu6pEm19y72wQXxqZYN0wf9iRl1Q7p/G
r6Zl3bJBLUGlUTMRE0HfsaLSKX1Do/RwahYzT5YdId/Pyakcjq34ILYnWdi+T6ngovME+4poHf1Q
Y54jXPTooTMDemcRPM202ejjwW3QxDZeNfmpHi7mfoQ9LLCFU/3ZbJcAi7JqVzLTsL/ca/IGHv4b
Sfj/1+q3OuUfyOfQFAPux3SlYuSukIFNpwf5NO1tZBLtuGKAthLU0O2XnSZOjUSysVt9t0AdUO0E
5gFf8Zz6W1f6Ozfpfx3ZH1jysirSXN1b6bEwue6ONoIN2/jzil/AxPXvY6jpTTOHh/Avd7D8XycF
Tr2MKwFI+p9W7JO4LpaYVEydfsqTI3ceLnrmtANAVwlL+cp+RoJd/w17/TePc3vs//Guf7Ths5GO
mpVyKRKqEHiXMLdeu4/yS3zJn0yM2PHZT8nasWSYXMO79Ynbn/KpQ/gkhg/Hp0/KiJH81Hh3xyjx
JO3VB5RUEZFT/S37yf55IqzNx6B0fs6vMgyMzftG/Nzs69LH4sf/PoW/xRH/unr/+DB/9MzzWppD
L9TSI/lAE/CGvBMTuyKEZMPOdmZjg7RP55YQXtPhAc6Sk1gd2vlwz45tdpy2GpXdym9jn+c8FoMB
zNI6r+s5j6AxnLXm1MlXWd5Ar0X2M3QZuavVgUnu6wAhytuw2jIolUCH4Y+fvGhPCjuV21n4yj6A
GKitU8p7xg3N4A+LV+MVMfh8b0TUt76wPPTiqVwfhDUo6TpiR29cDUyqdNikQfaoq/rZLRi2W8Fd
8XNIq1BeoP+SzxJ50/V/n85/s5N+3xu6rMOWVfEi3x7jfzymul4V9zZjSVVkJ29POOvSD+epo3+M
tZPGdkpkIBxkguhhbmOayDK2Vch/ezB+U6r/vKzYGmsqPCkDDfn25PzjOPDiFKJG46Gs0c0v2zDg
laukolBg7hr76gTrAddgJ/vOkUVAjEP6EO9r+TDVQWIEVuPkil0tLpN9Fv4Z3leH+yTYhpna9PuM
aNnkytThGw3Sde6oH3ybWEFpBTSKWuqKrDVMAYnr0k9NdsbjOx4e8uGiDqe62ivJwzRcuxSyxC5J
yLtxOuI1IzfNPQ3KcLJdH+aqCWNghuAnKw2p+g0KfwNK2f6ewT86ZEJ4F/288CtUPio4r2NUnmVB
rk19QXQmOShx5hYOCqEAEc2jLxHyPP/G/xWXPUaAFk6K6N1X6Tez7et98a3BLSVvKMK/3Bj/hSr+
84L8cWOoVhJZpclzphLBhC/5uFM5QUhKsAkkHEDemVQv2FHAV9wmkd7/fvt/+0NwX/7z7bfD+8f9
UPWrMS0z92WkeOvsMQbKjxNOi3DjYY2zZ+GeXrrUKNHokiZlAj/hV97vWstJ6YMVoCeHtpuxw31k
tGf3EUMR1yRapAr6xl1vDZqSFXzEuZsOjq5r5I6qNxtU0/Z6D7LFMzt30Hb66OSZZwCpqX6KokPf
RyUN1nHUL7r1xP0nE/3Wn+9/Iyio/4WdytuslUm2hcb9j1oHh4dKXaSMdW5hKbMT3FOKrRCxCNKQ
7blnQmxrAuN6G6VrvJ/GoC1D7c7B2y0hYnenJY/rS9AcDCC50+j30tIWeQxoXSEaAv9KO4tGjQUO
5BXYp96p8MHhL4t/KQWkfzuIbxfz/z7Lv8gWc91K3XRneguXKWQQ02EGKXl1F8Bs0l7nV3YhHHhx
6HwfscpB0qI7ZRdMIA2WvfauyJXG6Xz1cjLtWhokr2Y4qDhVhY+OO4i77hOjW9ipNS5t7D3EEvN4
oU8onOy5IZEcp3e2Cpz4m+ei9hb50C/HRAAFC+k3aXPuq2uCD2OAn9uq4GTKTsLqkwqMRD1ja1GV
96j0Is1G6XlmVRzgDiL1HvBMlIhyDoxP/OGGU7/CiNmtZVCcMG3BMajCgAlz5GtV2FNIcbe6uJH1
dnJbPyZoxhNc5foE4pV3gYpUTdmVcPiAPspd8SC8rXdX2oxi9XiH5ybeGbyJ8LLiLBITn2y4tEXl
+/Qw7ucfLa6piM2Ya/W4QhHA8Iu3jp8xN7JcppwiwQOVIxsuUyVShuA+vqC45KxiQNSDW3qxF+QM
5VAd0AoKoUKb/ngXXtCcqc/J8tYaW8fas74RxIzG5W/yXVXfbud/rf8K+7qBGQxs9j9ak1yaV0la
qYwm0Z+0g5mGYNzxR2c4RhvIBLfFbncP08JRCzcClMXFXdqnhW+WTiUHY/fQG24ssY1S2bpleaw7
l52DqrMsPLYNA2POxU6e7syompNpnWXxtBJzFvW3FfEi4BVzCNyrDCfG4bx08dlGU65+JwCN8rWh
vsa4RfPK9jRIp0Y6pcYhVa4SyFN7qppzqR6twdcYTyXw8myJuATNhefTmkFabTgslKGlPndMQ0m3
zkGxp3folAk7EKhU5xAEObLvgwiuXq275gDw5GqRH7/3j1sAGAbJpqOjkpNCzPIhMNCQ3NZoJ211
h61tmzJEoJ3xU6KYlYLaClgy2MUn3QNbBpGPi5B5eIHepfaU1ZFnv6uOiXaKhtNdO3X3c0bmXqfZ
BfMjCIaIlCJ7PY6veC+x/meE4VEIotGabAMEOeG17QYrJwwmiXbWd5nupc05sUI+9sLngo4/O9On
hZZp9UDd6FfmU7c4owb70InQc7YwgR2FhRuvkFuLZVS9KwBXEk/6SVSACqORRRonfjSOTMwFu1N3
nNX5MnyrOHATe/ku3EjjUyIbOzwYHg3+wqovEt7NdmXtYtpTBZ6abyKhlRwTrxXAJIVOJEh44lWP
D9qnYWWEkx7cy0PPgD9x5I/qWXqHOl74snVqur3IzpN5Wbfn+6kJjSVMjVCWjo3DC3UydwgVRQLk
yHA7VMqzlob1euoR80UOmFSLvo1ZI7aoAhE6BBo4K2jn7E70zJFLAZFT+CtOD6vZgIbgVved/EU3
CP3/Lgcbb6Wm13YlySeab4oc7e5HAGtwH1CRwm0xvUjfm41vxYFAfOTdX8pwWTb6DXVCHNklOeTk
3AwMjmwJooNfRWSCehNLBZ5s08a4M7AHzt0YSKfy19WtELEB2mPUA9RK+BzahPNowOP7YUlPfesJ
awgwuhYu22f8lsJd0TY+Uo4qjuETsqbEF7sg5qIX7qhDlyIodadDE2Zcw/FAAhgAL3cKZTrBZQAp
Zqi2oW76UwfGaMevbAw9IjFm22TL4K7MvQDh+SshfogVE20w8MqyM7Qt+JbdDgKSgbB2cQTol4ud
HRsCzIlLVTZzUHA1pnsxXOMvglKzL2zIMorX1+QdviaWWmoTyk8EfUHyZOY+35p8g20bRzR9Bs+N
9gsiRjOS72dTJgADzQC25k0UHSEJq4eEZhHYC0SzBGa8lr96Xwj1z/ixfB8C+XPAKRSb0M/eL8nX
/hWd5UOWUSK6xlsT4NjLIgC9HMiHDFj6YeBW5nnzTh79vMX4iwzQZBd9tvuFAMl+u6Tj5I+ks5At
Wx/T+4OQHpL7eVBPUXe2xEPUX/iTOPlLHaZvJI5/r8umIWMIqePX9Ue7hcXOIjZLJD7CRqEyetT9
nLEsG4B60wlHOrfiC2lB86ts34+GEVSbMIdpPiI6GYssH7Ko1u8b1BnUX8LOKM9RudlxjsW+Czu2
TxXwlghFJ3rrpIOMS1b3RtIhg2qBcR9ku8GLECJ91y/5jQmCCZz2jDs6pnFe9yPzOMkwRUv4mxl6
nv9dgv4n6c2QLLRdBvuR9adRpSrl+ZDWVMC1xYJr17IDZiYUJJBa77RFprRbflIHyyPAxc78G9r1
b9ULRdM/3/6PjkjMa2tqdXZEq9wpzHCO6YvC6ly4WeHMKlv3TufW4cHm/ubJISaFhIiXIrUZp7I0
IxqG4DRuc3LF2mAWDcSHx24htNa+6wftWjZ2j3IVRpxpM8dRkf8quwpL7MHp/vpp/mt/5ybCiAGj
EEyY/yALaUrXa7NKOSviUS9DWT8ZPV7gYW4GkrDX64uiHHMr1OszVBM19hj1y+ZRs7wxexiNvTUf
Ganpwm3GrjuHdL67915khR3BEslplPdJFhZWWAmnpXrQSI01xme5uc5kLQFKV87KV/glwPn9OZuP
Y//Q5Se92qvTX4IlZPk/WxfcgAjNkTDt/pdrUZIPZlTogvhYIk7Jd4iLrNGWev+OizFPcuZRBSex
r9yPuQkLyjW7Yw8S3gYUOMDQkhGq1XnGqx139v4oVufOelzT58Y6N9YjFUpOFwzAUJ+N6qFVjkp2
rEdfoghGnYXjwsi26mvZ1WKJZ2vMDgKjyZEWuP1xr8KVrcW6mnHYQRJ+iOpzLl0wCyFVhI6OlNvx
iLAqy74Xpj2zx/x8QribPbeam0oPdeEJ+N23gJLA0zuJYitxRdzEs71lQP925t6NsoByKi79u+yA
hSvs1hPH62RwUuqDmrgAlGTGYsQDhDxjc5C4Y07+ht1u8h2XOi/BoW9wFT0Qo8vUHWcjvBthDWUw
e1zHx3k8kD99V+zmkx0Wf+gHBRXdYx6wW9xRhSeO/sgOM1Z+u5xy+UGOnztWUeNXm0PE83XjC+IZ
8OjGMYoZ2wIMP+kUAyjUmWpmu22nUHYxOlycJz+61yXhtexJdu9XmU1wJ4VRH+jH6BFGz62lhueB
eQQ7SBfbeIx8ouvk7clrMV7Fp/ejpVHghYK59QXNNzFzSB/k4ZSoodSfwRVmwk/KQ2XimfyQZseZ
SlM6magy7KYO0vFiJXdSV1/F5RirQfUloumADg+L3DznODXgOVBdKko/IX3X0QXhdIe0XNtbelhD
dbHYkctLaj421ZdWPwGby/zblJwo1FcS9VFoGhcxvyTzxcwv5XgQ+qu0HmJsW/UnWX8c1utYnTr1
EFuXzHhU5osUv0ztt9xe9Oqxls+WFowaj9MVlkh2W9u9Jl/u/UmWHuAw6Op1ls5QFmbxRxW9QmZI
6FP6qxJfjPZtISpZe8oItkgODNm1BGJBqJoHqAxUupGyn60gIu2AKpYZsnxJ7ycoAoV5YFLfQmSx
gqQ4QjLoSoheeyU/mvAJuqcEPkTMtvQIWyJDvKZeJ/MwQGiQKNxCKT/ek4PIgLR87/XvSXvS9Zi6
DwIHhXJH0JKZsGo8K9rLWr6b7FLwMiT1WHDzc+DdNW4vuXkzMHCAhQA1wjyMwnOq7meatLVnQs11
2vfypc1uuejl68EY/fjA77V8SdaDQGSW7JvCGchZB07j4/ahmQd8CBp7BhElbQB+C/T5dB7btMGf
CjJz8JL1EtGr18NCbBVsE1I78qBgfJ6HMyQXOBi/uRkVf1K5grZJfwtOzAv7gLnS+vp85rXwVvW4
FPuxO+HoStro8sH7QWTByx3CiWkcMvmUjcckORcQHnANQ0qQgIae5PQ0dk+p9tTFT2X53lKZdE/i
8jGnBSXgS7c8r/HnMn5G461qvqE1N+lpgEnJFk9HIIVxHnLg1nKAACiRRGJtZ0pW9jny8+7Uj37L
uZNPDAdmaDKVj56wf5o3h9x9AkEk3j48vxpCMwqPDmtUj50U8q8SKC8SNb1vmExxA50I8mEPXkB3
xT0OwUVWn7rKV3p3ac53MCQpbNRrLZ1NgQb3OZLgaQS6ceBvc25dKxBQAsNcZNazuvfUXbg23HVE
rMDJUbZvCsKKFlKXpAddeDRjhCIf2fIMaycSH2bmMuK5SE8xeeGrXcM76a4yx7Q+5vG5bNAQHY32
ZHAG8EZJfITaNI/cEytAYqhBhisT4rn3nXwSm7OgvphiEIFR49zFOdxoNYEmnjncSgq14r2Mz/pw
5PhW3teEFP2w1AfMZiRoBRIn1im5fVY3JsyH1Bc2Ce5FxedH8u40NZf+2IOTfkCj2zhQ+ZFjFZYD
fzdzncQHFuRGOKfqlTfjRRvSmbLQgm2Zc49f1+UwKPtqvHE0vGITP9377Q4qOPrmYlDdNRfxBUWo
YAZc5QySVB5wnLwYhJuJTxf7fBZzOA5SqIqBqux15iGAcfFhkP2p/bLMoDFfaS1ZUbltDPVFZYvL
pIeK31aUD0X7VUefdfN2jz6l4TXaZg/rj3ezfZnE9yJ5hQg1NJeq/eIzTPNzCc3EfF3KR2aFXXqq
CL2Uqd8MFv1xfeSy7lQMliqIUlnziy21WeGf0UPA75rMV037pQgPmsSK7Ebx9r9p8jqSWrj+YEKY
0RUP+7V+SOKzDDAQPa/ZM0TZsX3iGhTCmb/KOURuty7o1aNZn8vouWmY4QEy3WieSy5e/mNMP0b1
hTsCPm02HOX6vLbXyXhd4lcJEWB2HJJTIjzEwrn7mGDaKle9eNSj86BcW/WlQfzTPi1MPWluMEdY
nMlymhZLn5woFlAeepUvUdtpX7AxJgVZkqspjkBnaGerkxmcj91E8ObbRF86O2z0qBOg5tbfTCkZ
UYrNTqCkB7Z2WgqMzpfSg177FsS6mtNkpzVSNByeaMyTxwF7F+C4kRGsl8kemaG1AAsU87WCo/Qb
82h0h0klplt77M2dwa24kRR9aG98NcY9DMI70USdt+LiQR/xaWKZFwHw2ZCkJbBbyKGfKv4rtStj
y5t5UhnIAL/TYSzCbY81MfWAr3duDHe5M54Pm9nTCr+G9ElMbPyxStDlHmjnV5UiKZisfZMe74Xf
ysGQ+sZ0nNJDnZ3kaS9GNzJ2yvQhvGvvZvMumG/59GLkr/xa81dFgieFmny9jY2vECVChE7qa6Vj
6kgsfXE8lPeg04MRbx+4TZeWpnDaa3oYmx62WY4lXqGFCcb5bp6N/jlNXgrhZ6meROOlN54y6/s+
fgkzlcQd6Pukg5emQE7vDdm2988ZJwH5MZU8/qlufSfzzyR+y8l8SikoPgsiBccNLxnelPFLWW7r
Nb0U01Wkd58AfO4VsiIV+fW3vL6a9XOuv6tqAw5J2TP9EpK3KvuZTN9qdlbqfRw/1sqzmH71yrOq
PrbiLdfCtd6LyS81/ja7d2v0+taf5qvaPMf3r6l5TiaqIP6ru0cVfojG6GMRXwvT1XU710/mPdsl
YG9GRBDn6JljKBHLCzeHQ17rx2Y5m+qtgjQqMXJMym80EhHttAAgg44Yeopv1k/i/X2UnkS89KS3
RHoTRJgfDlBA+xrL3135tqi0C6sdqVR810I8G2KQdU4sndfKH56sdW8MzvpNsQrLLF0PlhTMEGcM
e3li9NXghED9R6OPXUW+sUxSFNedVyrXJb2VIvWeTxrcIJy0+jJTu+3W6hCzPY1+VL8pRHEUjzEL
K4l8bFJP8bwxAIAMo+Em/ObVl8Nr2tBO8qjn73EWisa1h6Z+Y+BGgh9wbIUAHFHXeDbNfQLTdQ6p
RsEBymQ/UFKSoQSgd4cB4cQD0zunwLmNwQxTrsKTwE0wus8OpXLgBwnmwMwcQQOO9D1zlFuuPCkf
w48Y6mRyBQrOUn/Fq0eHh4SYxr4zvIyPUeLAv4fMwnN+kzJ3eYIHNcKwMB3K+47GbXHmznuDVtDA
7MM2iigHbDfRB/dgXYjoN+e68RccKGh54uLlgX6LYT+g2pl8RQoF86AUDqwSucHaFWGtAW0fA0XT
Ln5CzkMJU944phQ6KGtba8NC4YMNmAx1m/Q2wjuZ+Z9OxQOSj36I3sq/MwhiqWG6x+ZpBkXnqCL6
9X0lXaR8X0ERb3aQH3OeVsqJyWG3+sFuwJ4TyEdZ3lm/0jfkOOMLI55jy3xijxQQsZjpZVHIC7Yo
WJiT2+Kl+4IRRBpgcRE/Rxw6sDMrN6//YfK7zo0GWA+78SWHyWS48i5+QgWBK9uvmM3/uFS7pYeq
tYOhJy6H8pTB1b8KH8myE1m9ok0PZlzkz/GlgKMdwiXSMaVHywn2C/Bx22A6fNa0Xbd6DSGdZPmO
24WT2WVIdMJ6uPPm7+W+ix77G60WvE7Occa0U/Dad0wO2hcFyw/kMA08GXKgj3jydzCpYn81Dprs
twSiccCo137kOuTRbfwL9dHCulToj7IGeZNWMGjPTJSGPqxNSH+IxPdc/0V2NMWbodlOPiSZFJq4
eI6XQ8b2K5zG6mCsiEe8knRPBnstgypvwB3iw8j20XIeDFi5btrthfWkCFTttigdLcjbQhDd3RmC
BkiGDpYczNLeIt+B0v3uyii2BMBHR4AAQwTht5SHvRhW6pHJzj0Jl9av3oYqLH6Kd6+hMYMRysw9
8pIlUK0AeiR294zypWZXMGLDuyI7apq3kbrwzqWyHPaLasc/BwahNPUf01Ms+MsTUwS2S2b/sgP5
q9JAbcPGDKD41jSmwIZgRDj4EY3NKnYbvhIUncxzW08yHO3FupJsqzDpwEoCZxw2PG37Cz4U33CG
Bs6N7oBO4omxYpIDIal1Ytgxxobgjgge2d2nYMGeSfbmym75RLLbKl5v2TlCiMLXO1dnUE3UHn5A
WBHi0mtiLyjWbmzA2N6vKCBPEIaN7Lc4mMRXDiVyh6OItBPasr6fVQflfISrWeIu3PcMEqG7vSql
rQM4IxZqgx60++7H3SEjwVwI5vI2DJex4h4PVHDsfifnp6h9HEyMkk94AxRvrBPZV6aFaL/KyuPg
FZw11GAvsTfMobTuKyyFO24eX9wU+p5CWENyrBuvzP0SF5h1V8KUpuBUjyJsPtoGi+mKx2JTMBnF
eVFwYfpNgsNtCbOuRrbHMJH6jVkNxWjFi4TM1Yc6aLaRqley8pN8TULdO88YK38yHqf4JZZdk+QH
rvCeElOvAw5Ljfz6POCNSBIfPZfolazfzwX4uh5yy2d0MbJdWQFEDqhWTPsLJG6CE+F6FHlDHcYU
59yxPHK1oyJPgnarh1UTFLpfzBspGv4jn5t36KpQWkAOQu5gfAWg3pq0hsZeqo8iLpylZ/TelPiM
sSFIrpaLlg4EmUc3ZaIZ+aPl6puQEHC+xNgLRTPB5KldAdcv8GI9mf2fIQ9kYWI+pV0qIIhDLxmA
ereAGfg7lWye+6LbuN9J6ax0W4pvFPuG3FEYvLiA5NvBpgIKHbjDm4zGBRvf9AwHCAzzCvd8W7hI
8mDdk7A4HDm1O1myVRS3pM0hXSzQuu1hhs6m3SiI3mxCVszktgx+BXMHt7bci8YdJMkIWGVhHz7L
gaw/6BgOaA/J8FDgsjftK9FPv6E2dsCcyTZNQ3xGSIlyTp9xTZklm0EcXbb50l/SG/J7zU6xqr50
3zHzceYSe4irYKEp3SszB1IZX4g3gyyv9gjOHMZYIFZAS5CzWViTBnr6Tuqw9hYcQGiGC+xXlrZx
mpl7AbIOsO8oPHJ3uCAS5XYAKUaFxA7FGUgyBxUWxOAl3ZjyjbkbvlbFl7WQDRZSEZT9josW0ylw
vr1+uWbERz4CJ0mp/bH5YqH1BqIqSH/EUvXu658UDAs0Yoo5VlqMH/negg9zgD8kKHtGGAuRkqtt
7ONp1+mucgE/23w73PyMCxH8z4HIlaMCtR6Drc7LvngzsWDmfpLFM4MdZFXsuisPzjungBkRBFDq
AuYywi07bCKjYVsAAZlzBZ+RsMk9xjbs31J14O7cmLmwXH+H2kQ5xRV3YcPEHeKxuuse+Z3YbJhF
qC8hkAKn5L/LLoi/64QS2CZhl2JoJqx92DXEcP7WOSybN4QtFU7xrD5iMCKOO7ZGnix+zGq3SUPx
MxYY/zrQusmjlIk//ByfW/k3K70MTVoGCc4rYhs3rR2+6hW+J6yM+wTWe+1Jyz594P/m+qjVeESd
FPlgTCcpO+gthBAXoutdd1qKRYGLiHJnL0+XXjlMBjofX9HOS3HtCQCXPV0NzPjIqpzMgaCe4flU
88t9OqnjhT+Xsguvr1pXETpYHBZYF5qOjKonuZbpqR5vChvx/TYDCA8+WmSkGRRCCZGPcNbWk1Ye
ut/oYQsPVPASeKiq25cHbQ1bGZXkXjgl/VGxHiOeqvXcd57xxoSMbY50PejirVNPzrKlsL4zatxq
V6ww5L1KxDqFluWvCRPH+TCuIeSmUvK5sVEsp5hWtMDDQDdkeTpdF8zVYclZnRgBnjMyR7ubERFY
e+naKzsypYomBTjBsG6gdx4dtq/N+AVxIsZTWMka+9k8NsVVy87GwmQTAGqvAZ8A+wgoQQ/ZENwZ
cxu8VYhWl/IDkmg+4/Mm+ZjVQJMXt4MHBGZFXh5h5gt74104reY2MmiY3eShsQ316B9OAyIvE93c
eRLPMLilj01UoLFREDTvpD3GWDaSBpZTDjTufIpuC3OdjTPBRKbgQQo3ngj8SU4Yz7Gxb+++Ybg8
2VLHBNOp+oNE21TdROuqW1d1YkK3t9itEEDlx5Hc2Tyk3UitIO1OivjAmgpdZ0mY4l00RmTM+plx
AFkRhZ3vTWQjMBXEi7peyuXhrnkrxiH3YJgOFiB5dc7MkLMvQzbDHUt09GDWzoJ+SayjNgZTxa3p
dUrQ0KHhJjAc7jHL4SXOniLMmJX7SxI/mvmVbVlHw2QeTfN6z879fNX1k5FdjOEhMS75dMrUj7mi
CQAO3nf6iU1Lao55AvGBGc0JBZE5HCJu88ZrtGNKuKawaSuTA1sSvUGaHJYVyCCsousUH7v8SRr+
H2Hntdu6ubXrKyLAXk5Z1WV12yeEJdukSEpib1f/P5wbG1grWUgOkkzMuEjiV8Z429iWr/0z3Yzd
rhr3cJhTQ6POn/2ixzwu/bwEmmc+OeRWbmvAHuw7ZRs+5qoyz4f3uD3q8bbpVuNjK5EErc8Y2f0O
uCqOdE8OqUkD2okHxKGDggO1O+qBbFFRV7eIkCZjBSVnUjj3D+03vqhHtP+izYePeYZKgDanpuQi
F6X5l2AIyfpf+joC2dBFkeDIzKe/6LvuaijVDzMXD/HqvSP4WXlvzi+UFHenQuOGfYIKK/bQc3S4
Fbky6G6g9jjbCF2FsoObB3KBE8WxY3eM1cHGhD6ihWb/890I86lTAUGZG94Q/TJJZAtU5bFrlv4k
hSkJyHYGCmiCnVmuuMuZMY4rA6IN2Ch0anIjDbYMnQmxfnYCohRPaltE02XjMKpsit4jcog/w/VA
SQlgSZOJnRdr8b+4ax4UQI4Bc/Q8gOuFHNIUVX9eMADxHYwIU+iq2qQETgJqr42Nsb8zt1TdDlsw
OeFcQ1c09h1OWbOTX239WBk7VG0a9vzSBvIgQNGCuHKyDjmGQ7kTMvEewyWWC9cAilKcEYcw6Q5/
fkj1IfyUv83teSaB+EaHh+AD/gkrF8Ydijv8Mh0mDlirajoPLWPKC+EwxCMGaKMhCGKAAJmIZxmh
CEMu+MyxjpTEYdkU6Nw0/IF6ASwAfQzCCf6g0cBSs7DCKpurmdaJVpp+jxQSTDkUhUKPitHG4cS9
NOhBjX2I7KNTtLXmFkGX/0xo/09JoWmQKTcFUBLk9Bfhe5YNap/Ed/FQJQvNWo8HBed9eAdyCRLV
kyJulBl5Gl3oqXQmW+0OlueJixbiG5R/S5WM76ZoCKjcd2SBrS1pEebrZ34bYON7P0eoiMHsp30E
XeMwebM55qhJ/kWR8Icp/qsi4T/fxV94ceMhyIXWxeKhjiskNfOnGagqjjRaA6cZbGurvSNwm2pI
9LSxf09cLQ+0eAtCJrw8cEMEgSqwJmfT0y8v+Fri/GI45tYYbC4X5CaUxFQaUeEZ7n0r1G70nKem
LywT1Q1/cEq08ds/PxnJmGQUf39TqmKQ5qprDPDi//+H3FVKUq0vxBTW6ha/UaZWta+oMUlFiI/s
dAkUDruGS+cD00hJeon52XfYSu14a9R2ns+l9o3dtnj9vHZdvqJHbn5QL78IZU1PzUnYNN0MrtmP
PhFBCiSh4llhZ9tIJl+fYTIl5qQ/6KxyxiHwNSlToCeZA3b5fRPNol2B8OgNjVIR1PZo0zsHKCm7
PmgvYxGgSpQ/xll+VYpAan7NY7RrkqBwDKBzhBGudLWUGY8n+hn7lSTPrC+UQQn2B2Z/C0BOx1uz
qn/pdh/Zy6btz3/ZbNMyc25U/+HNepDfqgsnXInSF0YvQA5pbaVBg695PLbDjkbb/KRYpfiScj/V
TkjqH/Gq/0FFLY4/YYXikopwmQfFxfqwuBTUhngEkJXvikF30ay7Mm+jOJWnbIrXMI1FcZiKTCa5
OdFVNpxSvekdvAL+0tTn+16PpShijeL0YNhSHwjLSKQZbvUVygOkVzWtUecI7b9s4P+ngv/bMjFN
SZZVpBTiX1UUaRGK0v3Zi1TLUKKrKn/Twi2of7p5VX5uBaSvaMmqSeaPBP2kh94dG5KMXJ0JKBJB
Yl5nOiI+T5HDMUDQUsHUc7CFjkoyqsl2YYoBFBXUTLvSynWfbxE6qnTRDFeo/PjbwKdTzfRkjqXq
DYirha3/oRi3yu3Q+BJ596pvGi6mbRjalpkI/THtj9ljp1AFP3Z5GeSGK59ymLneiUN/uC+UfP7U
t2lPu0DtDSa8bbu3Tt8o5oIwtWv8nomu6IcfBk8d6xUxXnjUSPdnynUzU5m4hAiG0xLb1tOWmEu5
zJsZyoVeQPPh8V5JAspK0GY7+9YzbiayI2A6nB7/QD7lFhBlAhH3bKfmsJcdMQ16KhvMtaVnjd9p
4cOhh68gNN34vUw+dHxCQlDGvrFPJKfPudM8RoWGY5C90wsDcY79rGMU2YcyL2guHnNEgPfZk79h
II7gDjgXwR6ZV4BnO5+pwyIk8y5z2+P1ykAMxLjodtfoMwecY4x2+Cb7kwINSQYqt1WsBwVQTeIf
jdbn7ldJl8t9SOFoPskkAalxV6FkfdqoCK0r/hee1T3fDPKiOUfog59TDgAM4rWZ5ao3iIHLCdql
EBzkQBx7M7izalDZabbSLfscbGORhNuHhOlypUKaMCK1Yb1MbnnYP5Ph10isJ0mRPX7LVNTOSGRT
MgPX0DJHfLgIVHUpyKJATxdZ7D1oLtfhIfJS1Htco3iSIXqJ3ASgpUME+cp8mfWT20YcUPKwqu/Z
AqOOcdOYnpA7BcME0W9y2TA/pp48H9xZteBnSAyvGjmDte1a36YW4DXWUJd+1uWcN1pxpaHpBJUg
NbqcPUifBv805iGwGua/p31Mm0nyilh70KbIlBJ+LIFKChBODR+j5UqGn9BzK3OBlKkFQ0v48OH3
SQ+W0Ka6EfGliWuGs0rCQuLduzlqfLlfGP3K0BYZKjbdUw1PY7QCSSbIkz4tMqypTjEp/wnQvYtz
TVjgcdFU1pOXE0Jy30b8YPJaaLQwL8YOCcYvOj/UoHDqrWMpk8JQTRzCn1oTM5JHLaOTxkODUrsy
sRWik0DhRaASk3eIarbbjk8XSS5IWIhg/pIZoB0cjl7p9D809wDg4J9YW2kyO1w3ycpianDj0FlZ
Uxqdk52pmukCaTm7atE/39TH9imSjTAjd/nVL2CoKsmt3rmaUCC0eKVD55FCkNjCOlpRUus3rl/l
ohO/5hNnF7Zz0mEbtkA8Q+BVgO1c0CeDSMa2RQnHETMwUkTtl/EraPePb5Sq9BxyO/X/ZbtFJAMD
b0JaY8sFybf57VhuSFiwSEsN4UsgghRCgDnxJDdRg/jFWp8hhueyiro5mdH4Rl54mxzoJFGx9Sci
A5eg4l4MpAGe5A98lAYZQmPyChjUo+AZ956Dna74YAAcMzIOUPk7L+SNDEVICADzzYqwMLBpN1rl
xO6EROYuahPieZ4n8wEgt15QSlJfCvUeEFQ355H0VpTHUg6e+TInj7mag6AwMsPCkk7xeHclXPRu
wwFqecDVZJtTO9J2FsSk+DzLsZrkrqDQCKtMzG6usXi8jZ9yzrTdKQSstsBQfOknut2rAJQwTX26
gcyT4yU4VQcivUySdfZcKOoiFoPUXPfqUtTnSQnosZPbN7m8mA2lCXaLwLDWOSF8pa/0l6zc6SmQ
/FzWqACXUeTLEgAdllP3Xi5fxm72fO6rx3tn7rR2HSVbEYIvxvvmNOGxb7eGtQL1BcoGArjfYBFA
yUNyaFCMExDGXBmZeEzcsE76WU5hRfXDRS1lSLshXI/iuit30XAYQRhCmzpez7csY+xyZFiXU0c6
SHsj35ugtRMtYmYOX6SCxsKSHDA533fDR1UtTHpqeTfKOw2WRNsnj4NnhiFiz0MjkZFzVO97udyV
zR4YYozRCS3i5yGT5my1lGWXbnTGIT92VY0D+vBioZMAInrNfT4dh2QYO3mJGNxRFpxPEhPGjLca
0twE2PBbAbMyuDD6b3CT3cvcDeUlFfdVeRmyXW2d+3Y3ojer3sZ6LZarV+MXVxB2Ay9IbhNQwDHQ
FQxafjO6xRjOakRx6a5Sto/mXypv+U9P+k/lh/7fVWpttFWstw+SXziMEEQP+jHGNDG4ejKr4WvG
WU3ckjjDOkEgXGggGGET0A9Nji0CEca7z4WHq3zo5s9xleWI9oI+n6vjIo3nar6qJrUzLbvdTlae
MuSt2CajAYZF9fkwnBxQh6SFA+VraS4qdOvJu6DNTT4E66h382I8ymkwrKs0kNUp1UgmyU930PIw
KObliLRX+hGbDtfLRQTKZneym5m/6rc12WB+eRAtEigCMo/Er0aB/MJq4Op0rZt2JEsc0bVNmfB6
ToE68vCBHqJYd+vym8tLkN3ybTiVH4g3FHc4Z0zR1ANKA4IV8S8Iz51xfaB7IaDKN4qDIXlVx3gU
Ti0hJDJvCzl+R8JA7AAiQ81Cz7AHlH9NrKD+joxqsE2DmEs6VGEB2ad9hZ0PmA76wrQyMhR7+GU2
na8aazKznyMwPthzUB3YBH/cuTgf1OUEv2ONjYOcVHQKXJ04HTBEZT2ssvFUwY/M2i+C0BF66qQ2
IBe1ow/tSyT3GzfLgnsDQjKub0/i2+5T9/tA0CQvQILJylYdAlu0oNy85n2GehMcZzqXLDnQRgLa
dilmV32CuAFB4U5ByQmZAC8amXyDPPKjuDx/iAL5EVbWawUUW1ymmAg8VU6V7ohab3x5E/lAFRIs
JoEr7mAXl5KD33+U/yL+lpX/ic9YEjOLVVEzVPMv+Mz46ItB6oXx8CKUpF6U8PuEy6Flj9eZFWAv
GkIPPTZeJJplljruIHxDXN1yx0Nxjaff9oH4CVZCvq5ieLQFOkzr8Vk7HTP+4JFYCvOC6L/37DZu
gKHGi3jqH/Yzd7WVtmI99fLbyOkH+4BIlHoVFAY4YsvJwe4CzLkTshcFFnwnFxJqAaLz7iQPgAy+
owhnrUork1xG2EPUsh1aHoph21qSHrLQ4J3Xr/cRK8WpJEzhG8I53uvXZEkMAfKqkrT8O/lnsBUu
6edETWOeChGOYGDyctpA/M9JkJOoK9DK2QawPwRKRWS/zeYMayBQxOW2VeMfoa/GzQ9KCnCCBiOV
sXDagFIARehmW/in3OnYpVxfGUEgU94udDFeCCIAoWI41MOpK+++8WvCokIBIfvnK8Ax6xONOlAr
lTcFERVLUS8Q8+pkf2GYuYUqxRt0jrRH9oP+/dU5nMJV7YIO4GO6R8SPhZkb/j5jR6J4VzAeetQy
Fk5EBAV4gnBDsTWkX2wnD2KSnlgmPWJpkIMQRYPoIMbSQ2FiTjlzJCRB+BLdCgOe4DsFgeBtV0Hy
mLUvjzqLopD8eGQmfOrnBG9USuYKsKYUgTYFVeZSTJNXwXpiGkTWekurnSHGH2AfAOO0Ne6ef8Ed
9P9l72B4zP9f5dbkQv0P3GHMmOxZWIApD/xIBAdqUJ6BwQgdqsTZUPqvBxl86KaBt53h+c1o3RA4
1bMYlQ4rjl/0NnIGiHPQP5BV0oGHt/GXaH8UB+0BUVh55abFFD95dpgxHKEmQ2dt97k3ik5JmLBC
7+iXU6zdrhOIy/Hj5wykZlImXZqEA56GZ4EBAE37vV9QVI8muCS8tJcv2SxYi6je6ysYRkLCC/i2
4qhHHZk98re7V5IbBtE5f0XU/FR6iOAnExLAEXI0cdH8cb5yURL/3V4xj5mKG0U4BP3LVKZ/IgrD
/pXJMwPZyncsTT9vNHw5nCkGcotZx2SfO7IwJKWoaIPXigORoxKGzoomW3Te8oVewuADfVG38ycT
v57zXEIFP3FRSe4/8G6V3lNA7uyrKLtUiJwV9zgh3ONHeIeEnUXlsmOOYbvOk2XOsfhE5+UZTFzr
bFOkDXDjtczQFbg8pmAA3YKgd8+Z3q0YZvLPq8XQJxPmX+9/i1Gy5ASAHzLN/b9XiyWYL/FZmOMB
xFBj+OlIFuOKVRISWPCCICV2zCnBAtHYldyPZPnQv3g8ckG0+wOLK0S+NXhsuRSLVmdrrrWyFAeR
qMSY1nT2SOfUkhoOjnJnpKu7ssjRkQpvtIGY9U04om7OiUjvruAc8rQVkRXhOdRRTbsInTmIJCBW
elfA8Mrr8CARkRuUNMnXfktbG0+UaMDRJwah6us7glqMxhHepwjBXJoMWUhN6XHvuLTwEH9N7ccS
6aN0gd/8Iu56hw2RnGuQ2pyRT+GUTmLjw75nG1F1lU/5rYgWWRGEU4tDo81SumgrrJBk58FAKJdx
Plk+iVzD3GQgZ4BhtHFzP7eEAYL0n4DMCmLxGZRCDoQdbpvMIc9UlFz11pRzofcwMmp7ljTGg/by
Yzno2T6NFMPpjTEGkrhCOY9UEuAEn+eLE7TGJ2PzNp7oTv6kylMmKyimbezO+b5+LeGvOJ/RzPB7
OH7p0PJNGk98N8Fo/Vr7xuoBxp+shmGOYxNmlXQ3vbr0Y3BnDgwbzrSJPY5n5QIa98mFRJPZn/E1
Rw64dgTq/nARGWVgd3ifO1TFhEnZIan7slNCHv7GZ2XXDva4CbFddI4+L9aEJ9NA4lvGTR31QZPb
Gg/yW8KGGroKzFxwRUEIbMU0kfJiRVt6LIDJpZq4ReSEC0gGskCsci39Kb8mp4OAMlUxYB3Av3YE
Zqn0+mueicwtMC2cAeFSQdauK1NU85ls8FPjUSJSq30r1gD6WyZmWFikUN5SGbmocWOM0Of6ffwm
XIxYERtsbbwJTCGNsfFtOg96o/UfG6z63Q/L4tr/Zktjg9CRihZta6T4vMj4+9Xs8b7Li9eMPCMc
QWLhN+c6ts2znM1fUPLkyFKm9vVlrO1b+oOJ2Oy2xLXc/OcqGqaCNATDe8++SbbmVbNECcAmB5Rv
Glub+ITYBQSkQfZYc+BPwA7FZBihmvCpSCa9GMPewFnwSu4pswKikL333hcJTKbkwDDgtlPdUQ2M
WzMmP/J4y/HUPihvoOl59qaJcst93vp37b2dA0pVe2AqXhiQNeGNIufVDFlwfJCBnX4lzYeZWXBJ
P3BjoqLaR6fUay/Gtb0IZz3yBPpumvI+iBbcqugE0yWZr+ZcuvZEicleuuRRMai0nvfWnNzu9n4C
49TFBUQfJuE22vD+CgtbkjdKDi1E/E5GaRO06L8J52BhBYDhS5CeSRjHzHLJY12QVq0ieSMR0xb2
meWyZepnkJ35l/bbe7cJlFbp6ezSI56JXTCsQiQZlYvHdHKqMh6IDJ9uwSMAloy3pP2hmJ6D5F3J
jEPGIbjiviGg6qL7vcMvL7iZfFO0ZcTHi+RF5oc9+K83PduimFJQcO7TK7rPDzhwk7CKZyC6U3L2
WX3npcGKda614EVNCY6yfSOFEMxc9mu7WY0LodzEZwir+1vyRUQhmp9sMf40aG7+NKBoJqjv++Bx
d/tPlPH4xMiTnuqvHtUBDqi3ws8DebrP+NWcHABAyVf5hSbTgYFDx7kX5uqVrwT8dmty/29sdgX6
snLrL7QJd9KAAMqInPvF/N5gEF7inpXSWXYG7Od9TweALQXA8BjEGJfHQY7ufm4FNzLwIDgKBzVJ
+9WExGo6AtjmF5+0WM+weMlLEKCRHN+P5i2bTWHpkyIUReMUciF9MbJJxAOU+1iTAf6RdEFC2eMn
r64tkBEFaCv4tMczP60lVjIKpHOozTJ+1MhX2MOh7PhEPe2HzD/0JaFHZPSTCkibx3zaAtIx+z4g
hXCET165OK/hnUj7QUM/Z63csg18hnjTfhlie0IPSrTviHa8Q1lvI3od9DXuRtrOGvXXkjAXiT4a
ZIkPrJjVtQtFQfbmn6kyJSTUAQWeOH5EbveAevXDbqsT3uXoiBbsE+Z5MhkAJviIjn3iMRj0ikQM
9MFSNxwATp0E0BPWfGwJqfdQCqqMswDyostGPkM2yAhUQzojWQkrHOR5vyCDmT7inwsH5U9h8PfC
wZxmuBmq9beJHJ0YJ0lYWDRToSfpJ8DX8cbGJf0DOqH7ukNJWNMRBT7NmShi6wnn7OTJ13blGDEF
bzrJKcIKMtcaNCb9SZdmg9d5L3LCcPv8jvgx7s40TxdAN0du+c7sDyjXzhW9aMOQqi1K7f7AMiYy
gXPuTjygwgUZwpm46C0su/az1p4sLdNghoj8HyaAeITNwLZTwYhfEbfXFBS3mcY1jC4ueB+zO9Lr
IIWBZ54o3lN5DUQRwjYGFRmVe4Tt2FcoUjCVEdsLN4cYjPFzoMZPJHcLLgJG5UTRXAQy/gQtTb2a
HDmuNo3e2e6vJcAe4VuIOS3/JS9JO2AefbrDsXDQWCWQMNiync70wnjBZ6mjwQKe4FCzpn0FTJB8
GZt0wbn6iVz1dXzEAUhpRQqLXe5YZ+oVnou9ioSsAG/BOtoxf1k7kVeo+BMhjmJmcLPd46YFjykq
z4CCsaZwh5oNB9jIvNcZHRyV0BDPgGKybX3l9820GQaGzOdBIBmoRk+N14BCLw9SAXZbsa1biRVI
RHro0WCtZUR0TP9l9GmEHBWumX9RRD2EGSZK+khdA3HxTaKQ7H42LmDWX9jIHPpC9/HZfU45wbn9
3NbWUT5Gb+gOT3mPYN/OGfIO9Zkue7h28hgRCrsDuRBXpBQbad3+CG9h64f79PC49afpx1F3CM71
8ZPkswe6yOdFpf4gWuQnuZDY6L++ByJUItTbyh6ymGg96n3qmQRQovgpFJfpkgSmQsaJxISeLBOw
kgDSNS0hexqssCDvg0YvJ93u3BylNWen4N5vYJMSMkQeoQ1GmW84BDkQ9v25euPGIRxBZ+Q1R+lT
x+LkPWlRJpA0SvekbAL6ADkOzYYWE93GCTk/077oUD3tQ3j5UAOo4e3uKpB9P0vgNFXuJTp3SjkD
xN+rtQOapYffLdG76RrI3OLOsYtZA7V59FmuIyPgL+rxKBaLSUarLtHfWmPQxPbTvPSnbptDrwJz
ZI+zlX1jI5D+hSCX1am1+NsJMlGeumTpqqL8xT8uR7E5aL04HvotYQMPFxAknrNBx1VDzAvyFpQz
DMhAImiTbszwCzubm6in342bHGSapwdi5nLkkG3JqTKAPgOR60HUs3/unxrWAyLFIeauwwbw4Lc5
lwrfw3tiZBgpKsMGZ2X/OEElqmlAoBhF1J1CbF5bbse1Pxc+4bGxV2W2sKNep4hkfJtvIHCG65yH
bxwXuFy2ORfeGxuUqobrH3foRf9IP++zl1ddh4vBtvSNwzCgCiYBxGa++BtIEZ0OOXJmoJCUBBst
Mxm4RzXlFJd+yw6jOGU43BLxkHyG9pysUtuSbmKvXHMYBIIBEDE75k8H0EnoD3qY34IqEIqk5ojJ
wR80UJrnzOB0+aLv7W5o2AF0zwjaeZEJddC5/pX9G7btkUmVXPG8/326uM+UJTKC4nY/EqVTLtoT
Sli8i7x30u0kwTPO/D3Jdu0OZQugPPIR+X0iLxgrLiDl4dhywVRe26hdgvwTgPfYkkmVeB1lW8W0
WNxeN5n7PHMQH6M45SPlUOMj5fDDPT6waSA8Xx55yD1vCdt1R5Y2sRqEkzI2wO+uxZKzjX2X6Qxy
dFrdwUVNlYCKVHk7kXAsXrWPtrfjHfLD4TXJ/v757oOZ/5eV+1fQPBaqfmh1HIYMbVLIW3bIt2Yd
0DAsURMeOBfrI52Iik3gqzjjnKY3BrOy7OLLZPH9mot0mUI3LvhWegyuwZAeCqdB5JWIus09AY7a
/SshW/xOw6lcOTMpPaPEoIxi8hodq7Tvr4IzLh9rdF4oAItg+Iisc5Ru8iWOgudMany9c+wpMW1T
h9CGhxe63MW4mQ5iRmirgSxMixZbuYrhwqGmIQSY0gxJgfuclRcyefMFh2e6xuF3zJbmN9Qme4h5
hJzfiYn5j6S1qdOyLmbn0ByzBhVqx4nn40bur3Ru0U6GkpvuyICr0cxXf25KWz027xgwSwJB7IK0
V/ooQMRs05dU2vPsd+hgpNxke0tJvPiI1taJqwu9lXEmXxsAmnOV0OtQ+ND1LQKRaptZ0HLw2Cnz
ggttzoThdBlrBzT21sd0UvLPZfrvYwsfgcimdzj11sTHmb7hDhcB9RAV/RQILd2/KWAk4khwUZhe
pSIQtVrMLZz+HMANngoIQXUrxTMSCxOvIouBn8MnTHg0R7TdhExKz5yTyES8K43Ei5+bn/BO4INA
oNLZMmE9ezbDPy9L7X+ep7KlaExdMyxV+wvwJzTCmFUDvlc8jDcc5ygL+y2XhrxhnNLzDdETxfBc
AZwFVa6Ybq+8k1x2p5q1E+gNhVQbl/kIdRc8dpQow9v+cVQZPIlY8QOwFuVbYtceUeZ6PAXAG+kc
8e9gzRGjT3fPQILXJNBlFOW/BIQq/+OdKaJmWTLpG4qh/nWUcZXoiViOr/GAGIwXLESu+EW7T5vf
lbaAeXgSSqr08GQ5cAojQ3wvD/oRkaBEec/FPMmMAHuRynMr45jTdBsJK8A0XsV/fgryn1jLv1xr
6D9FRF+WrhvAav+NqGlDVMqGyYtF0BNaThLtzTtToygm3PEmlV79boA0sFZJEVHhu+q34WHHpzsD
s2YqDRaV0Hs0bnuMEob7+gK1r4iCIt81QnnZ2vjRmWWA4V5DRowrbDxRvFLDQcfdh1mmezjLy3r+
tD65DvslgXaSyUBJd5y1jNpA3TnOrHJFQmUnzGOIxyfJQ95DdVVCFxFvXo1ZswMC48Ahc5B9jjGY
9pk4uktxgwTCQPg1biD/rS9ukaaZP78mu9jXsOp/cWVETozYfjq8IN/tbqZfwiUdlbJ7zU1KC5Rq
KNTgT2AWsEl51l6cc09tWGMAWPifnqPNo1lAEhPJtGvem9WA4XhJJh6On5/qWjLGd/s6sBxfFD8v
fgyl222aLrmgd/5jDcCFU9LIo9XM9uRP5b96M4vwKrnRifgNoBqWNMiJC4mA1trElYghxAG9cwo+
sCtsM4Mel/2eTpdXcFTQI1Hyzl5EYrrZpvG5mcsLuOeB92WtcckwfsN7MZkBghO3CAsO6oYwXVph
HKrpO80gr9StKMIckZ5YxpiCtS1AvNYtUCG/EnzggWX+UP4rlBvo6/ag5LxthoJjYXIf+YEoUREs
pPolDC97L/4FBSaL9e8XGmuWnD6IA1Vl7NB/r9mi02WxVYXhwEnRExgo+vV7uENVp3FabSJ9utz0
dCq2xK93rLylhy6AJkibAd3131xl5cvWswO4zFtjTIwHMQT3jcq86OGXmk16534rzq8N0ifK6hIy
lZgTyJgFYpob86JAigusRhv2MZSxPfA8EBChVa28GB2YnxLnB8e6RoLUnDm55/17iAau4RTX3lF1
AzZSLhYOTfiGKguKDZRqNNE0OjKRDL3Cf5Ij46+oBM0K2viTGEKFBMEHRd9rI+TrtjvQelZ7yzg1
cBdGIC4EZqtcugy+1imjfa1dm2Eu+IPoYDPS2vmIKOcH+1S9h7ZqIMrobggxQyuD9BCJ9Kw4Dx7O
uM1zVWjc9YB3yUeLsvELWWt7YwBecYnn+ZFoPRGIfIuiGz04NkmGU5qLxBcubGuOtCY+3qvTU59r
xYK5OAyuJqz1hw6yXSqX/sIcJiaSfDRrI4EMdGB3aEaAsSU73dHjuIyKElh+xNV1DolylBRX+Vu/
GZ/Gy8t+s7PJ5TBrL4B59fJGcRj9ZMuWwSkusrWWMK4Z8dkXFKLjDDpvOhY4EGb3U0IkZjF/Wcz2
KlaGk5h0kdMGyJbCRrmO6IoO6px9bK0JBMiX1Br50oCh0acxaNGfcdf1Rf+2Ekd+o1GsThpGUDDR
i3IpPzjet+zLitcMh6p/ZNf6mlx4d/m0oXGqMJRktPHjDJiBmK66pmbV9tap/k1Vp90xxwFDVLl4
fkYH6z6NiqAQd58/PJd+cmBbUxqCsCwwdDBigpjPZJoWTryfO25gzHbRIUsCaiEmlWc0j2djJ6Io
t1EI3e9L8BWPOVKb6KffA7lnaOCPDCvbjMw68OjtluIehph4DNeaIvDAxClq9GRVch0Urrmtz8RG
Ay1pMjN6YDQhbDvjdC/W9BD8thJEvFzFVz7sVAj4lfBbJZunWqT6TNvoNB7jhrMm9OXvesaHVC+z
5f3IE7jwwBBFVRiYK88KgA5h6Wg1iyN1lrXIzwgZ4W2vMlmhjZ9a3wCO4a30eG7cjkeqb2LbARJA
8/YcYJxkBoM5zhAA65L8Lpfzq5siTE/15HyGxG1W5gFdttUBHdjoOI6vOYthbi4Z/ktaorzRCVHY
VUthqQdch35FIrVfGbifywXizf2UqldCma+jg/TGD+4c2fJxLaP1QxgMSsmjuksEkesbiCjE+1vQ
Sf5EQlq3xKZKgcUEpYkGcaEmUBBMaXx4cF3QApYjersv1HTYPlFaqLfQ1z+Q3pHhnO3pUPIz0ogl
Rd9AFYGE8OlAi2Rv2YpuGdMJnlAXFvp+I1yXq6n+GWjf1pP1E6sNyVfAo4hkhaO4pwgm1t+c0YLj
5lyCr/DpCMRRCotxJyQzXErNXFwaJLAyVgE9O8OAZ89bCF+duADEbeohoFYJdnHla3RQ5t1A3fZc
6O9Pz9z/c3Vi/Y+DXiOoXkaPboqqYv2lOKmb5jU+H/lwUNVlOWxIqE3RN+dUhHF2kqo1dIJpraT+
d1SxlXbrUDtU2S3qtiS3DSMJGxe1BZOZRHWHOtk/v8nTER8grvPw/MC1FeWBNCUYL029n5AlWd+Q
+pnE/mBOZlNBOPTlWZAnOeq+yT/0+xeu6NKE03ha9B4I41XHENfmk0FcgUiyUf8GGS+R1z4suPSb
Frdn8Ignn+JYbIwOtzxxm2cG7WgnQIrsvQIKqMn3RBDfvBFCChgT33dJ9ue5tWhUXCyJoXpGuMJ9
q4peKS0Z6GobI0hNdg07VlFS/EtROJWpf79hkZzopibrOvW5Pv3//2DlhTQxQ7Xrh0NfcLpfkz72
nxx8QLVmyu4s4UKxKEmMiSOgt/pmzMLcqnbF46IhvM0U2qLH0+8sLDsqMmuVyytCJZp+9NFZ4UDd
amaxKMWfR2XNRNzpUvJhpGQJc58WC/3+q8goejl+qynllWqwhMYZ4JhGsoW3RfdRiC35JWR6YGJp
wTjLAr2VjkdnQKVhUJKYhm+lFuU+ZRVz1PpcX+ThTkGbKUYKmiqhDJgyjsQJm01KXAJJtYzm0zB+
KdyMJMCWX2asOzLgDGU3I9keAONJgvOiCqqReEzjezR+H+nPgCe9MapZ2nt4K7DrUY0h/FQlzl/t
SWj5c1eUv9mDoOUw0MG2H/AaSEDolcNqtOMQeAK1WU+52YjY28tNOHxV6u6JQUzhnDfvDMhZqcWv
yNhossbSfKn32JXEEuxP6NcJSFBIFsg94IHE4ecYEoKFa5YjXigZdXGU1V0twgHUN7ldie2+ZvQs
KWLhcBLIQe2xVpZ+Vn6oTHPD/YcnUV322eppIAccD0NF5M8L95B+vqMSVeQEzPlNQD5UUglypQEs
A0JaViCDZouHflzKEBo9CYEBw9s0+ogSgAUr7/MiEfda3N81Ewna0mQ0YuoqQMDGXmYaO8yeiLO9
NIDFPaU+JvDV+Z0soNq3oENYUEoIZvVY3cn/V+mP031x3z3/ZKlZmUoawHv8QeKXov/W+bbndcn5
UqkZd7Uf0nkjTS4zg51G4gm5UwRFGFDFXRDfmfZ+SCJU58VSfGxk7mrVBK8gyYJ8JRGcRBmYRNTu
mZU64XsPdZGSKEqIm0IMf5POn69PQ3pTmfDGsLLslHz0RA9JYMEymGxJQj3i/baJ+AdXebZ6DCeZ
LDG15EnG2FDDEcMn30BGsLlMu6usLlTNJ2or134R+SUfd3MKn9PFT6ba3YmDYo7doHw85HWHXRPz
v8lb3ifhXOy/RGk+qqjpOOKQaVewp299zEl59zpceKTdtMVHhb76xdw6Y2kiGhjxgaGBPsV8tg+K
4iMbeMxOlRH6hL/lJE0xFE05Zsa3lX9kFlEn2YUtinmDwpje8CEsy2qLorRnJFRMggcxE25HRFNv
Q3zG+4iYlTlBpa8f8+4Sli541M6Qs+lJnEdIw/HJwvpZB8wBGmKzEZoQpw3ABtQjPnzomW8j2RK3
o9MhW9O8vKTYyhbUJZrC1UO1Jo+/9FX+sHPYVuO2HjxZumQTAMncyZocNed1S0I36tf6h5YfiOVg
zMbd52Ilr1+e9snCsFNCRj4EVH53cjs8KhqI2PsngxeKZtarW1774w6+gGQIkU+NOK7xewYl2ELt
WdF+VB2UndH/UXZmu21jW7T9IgLsm1eKpPrOsmzLL4Rb9q3Yf/0dTF3g1nEFCS7gk1OJE4uiyM29
1ppzzP6RjQoiL4o1rOIwlcZnEzzlxIQpLk/+XQM8QGXLOQ9V9D8x2BmhWkaI3Y2OGUL9ksP972L8
K6RXbhv0rb6grerhXco+GzneTYboteVZYFtea9sqL+2KicQzHdHukFwGYSkjAmLaiQNFNCGOS14m
LST91E1LEtDCftXFLtxepuSZsBP8dT4eYmGPHQLlKORIapfGXCmXiI8U/4cOlGzBVAkHEb0mEZ+J
5uDrl06aAS6HEAjAxvNgkGcPbXpf3AHMmHVKXouoPcQpT9fLvU9HRF10PJnn3WnH0F+lizx64d6X
d4xoh2/ZWGNaSLeTtGSjFzLxnuHOUXi9g+DWRXklTDdE+IIKgR6LPr0JrvRo1xsp7465OItjj+Vk
lnN9FHAnG/mWxPdFW5kLP/H04NqGDwoRv3p0LerHCccXRXfZvAl4tTinlraVrX2jb9mEAuImgSGt
Yk4fwe7R1RjRBpPr94iZkrZfJH8TBCwqsGY2wIFTyNHZsp1h0Tn8SIf4U+WbKhTISBM+lPE1AOXQ
lY/3O1X9mQdgnyzzW43hmFXPUUdMnY4A5/pFy4+cbcaK/lxg8dL9M5IKQ4KVz0Rr9s1yT6Clgd0a
AVNB1QRHKkSryIbAGY6SSmQ0Xd25jRc9x2gZjigiVLScMBNmgkxOJYNDtn3Q0w3LUnjEPpGBiad8
Eew7JQvqHmF2J0lHfgo9/ekLbVcduBY5iDvhk5JDQCBFz9jHlODRNk3KpxraHm2qL26iFqXRuL7H
r1LzZt43wE/6ghGd9kRG3Jgf8/pdn7g2IqwtOOER8qTfnb7BXVuY73fKbD/tvErY1xkSykN539FP
Te4ucHJJfqSQuEk7+VsuP3XKZKsfvNq66tRSan8tlLOifDMkVZp2E92hphTfNUAdmTl1UXJxHOOK
mSf6HOtojiurWXI9lflRR7IJQ4CUCWJLT2G9rRT6ilTZugrBCJxYj3NH0UVE4Aqq+ZQCEK+wShca
PaWBVIbO7yCyEknuiNm/Lk7ySCOAs0qDLLwqMoMPzG51w0MJwWHEtrWIWYGe0UdoYP9LPgTlZsmP
IsKv1kAZsQ+GbR9dhRECGRZWBV4BkC9CL4vqxmbeFz96fE1NiKTExEjSvLbaW5tIuxDjoYCGpR2Y
cb4AeUm6jZQu48rLKCVSZnWCxdKJFQHRVDfu9YoMzWUv7gIKgwKdI72ggrjN6L3oaMJljCjogJN+
Ux97QCwlbVJVGhcmE91Kf5LZt+mhYIOjKYyvBH0RlxPM9giycQHIJbtG1MPoGBvp2E/PdTPaAeWW
zx6g5/+V7PmuaQTQYvjlqdSZvmdGbzo3l9ErbCT2gb4Kfnn5O1bgBHrG6D92+nM/fOXWbkBcjpsS
B73PtlAfv6ZqsovpqUuf9Bb/yOF+LOgofsTw0C0EVIbppgqtvI+6haF67un+g9dDWDTc2uBVj2+x
SGYoYpOOqCTKKf1QDmxBPxXkvaEOekrZwsExAzz6A2ag3Bvyi6/WdoQRXL2z8VilTP81WonZpQpO
U1DukcupE5PUTibFbdfDxEpXCkKuiVumZB/VzjK06BzoV3zWuY6e2lP6PXNTQXpRAiaCOv0CdH+B
+NEB2knj5AxlxhTIui0EZoePPuY98ibDhC13tYob0alfNQMoVoCtgSjckeYttfF4K+SDFrN/QjIs
RQG60NBLCUo2R3rRecHkliUB+oX67EeQ44x5l1WTGjmh0DBP9XATDBz2KarGfjMiW2sIhUeQ0rQA
QnDUDxxruFGHL626Gqrh1eVbnL8L9ILwn6RovTPWlgALU4X3wUKMqWDYm4ApNa8mW3KDI1GK9yLf
A5WJxc7WeQzzgRYm8Ef/rLKtCrRdbT5LwTOTE8vYGtRpLbJdHPU8j44DY9LkoyGjAA6cwSKbnGpG
LYp2gXC4a4/32BPfcyYhDEgbBkf9vkc0LiPXNoh/pulVoePYJ9UmQ0fJk6njf3TEygzdUv5yRwSU
5+9QmeP6i6y6CFJX9dz1aykfiTzagmAj+V5BwZKe0wgJi9Qiv4JvMO0MbM/oYXxSq4gBW9X0X5k5
Ns9tchNLlvCViY5N8vHPXEoBAwdOyODMmsIQiM4DGqFd/VysZYPY5zxx7oA8ARtdah6cdBcR2tYb
YCvGQRb2lQ8ae2/kF3RN+okaNL5/8RLQwyxMPGuia4f0BPlDVo9Q9EZkCJD6JvV5AqI6XdiDIfOd
MB2zF8QFMD3olrEIdOImFlRvOQeNeOPQqAc6iQJGuMRF9Jq5ypNV7oTh9teoJWMu4/93BmEh6ZU0
3bI0mOXajwHllIZ+ElnqeNGO5luSbKPKY7QNWbFbR3v2pqrMYmVT7u+zASiKG1wx0adPJP7SpRIv
+CRnlzllVEHl7Umi0zFsN10yO2z64MJBR4/GxY83DbGJyR8bm/gqP1sCYMAFdhIt2XAS87nPklzI
FEXa4tTI75f+ll18f2Qu9k6vNK/XhLZFNI9iHgrLkBQMw22fVeX4/932gJBgGbpB88MiFe1n9JQY
DVVqycOlz1y6whGhkPc1HA0Kqdnbg1v11D2iRwbDHIzrVIMWuZSnTcoqTsAIOV6iGysuJl2L2d4s
kbALdD0T4ZqeEmIQZMjsVNUaUDt72yQmk8fBRGpKHiMV6BcNoyo3wivKtUm6aO1KMNrdhhYAGy2a
V4jePxEdLuSVT3mhzueMZI0WBKIblJv4i0KPdjsuMH0vv5N3iypESfAHoUlfC3BW+CJAAhL8uNTV
9dQz+3WQMZVXUnk7kJLzgHwHO8YaeEtr//639ob6m+tNVUTiS0lVkE2e5f/b3TBN0RCw1gwXDCkt
UnHIfSHU9Vh9EtNnlN/qd1k/ZrObEUVV8NKoT+n9rCrnkDqUFTCCxSwdQXMr0JH0NTKqJDtoLOTW
WXgeylWqXiFgZuNmTA5zP8AHe37pJ7Jc9ka75V+I0cbI9/zKPyUqinmz1G5zT6g2hnWW00Me7tL+
0A973OuGddPptOJ9NBCgxlhiJHy3RynZB9HODFw4eRCXcCd28pkwhUF4ngdY5ckUNlLmKMZL9xZW
p0A8kAA1Fd+T8ngA3lRpTIqflO9WPCTThS0Ljyz+bjlcNfFoElnlX/lzUX0CbKeBmibSmfGDGBNM
e2RUhS1TNjeVCApqezf2U3+T0nejX2ARCeOPNn7U1aXEvdF96eZjZ+xkLpnglmhLKdio9y0RMqK2
NwunyOinVlcumLh4AHeRJI8kNvMnJQ1U5cK1Jd4Pf765/llNfqw2qiKpJk1Fw5TMnxNPqS7D0vDL
AR3xRchupfIpxK85mS9mSOd7ehXrj0xE/vqQA4mxhLeaRZEC39K+OvarYUnSMVwYEWzB3TzIwzGO
dqm4letdpL8ghhGFg6FcR3KYguotAzI27XScdQRXG2C2Ls3wOZiPeQtiYiv0YNSPbfQ0Kccc7xkb
9mGTN3x26yAA31dRzl2D/KEHv88oIwmhwLCZGfZFesIfjikxoCkke917rr8y/GiGnexT8Likbkjs
FseNdd9O1SVW96q5J3lGRBI8wk5jM/uRZhfgjnQv59GmdGMkSPwc+5gJrr901iCsyID2mTIwVtv0
43MZvEQNGMJNHZwV4ZLRi2Fe0rfbvt6Y1qqCGpWjp18oRL2r2zs7lF9W3rbjyQOscG2R0TusJP2Q
QFcARsUND7Gp2xMdVO6pTJlt59l7j06/QEUYRiBIGAHPXc/o2PkPNKAlAU3iXsrQva1Gkpmq5zJ2
JGkrKM9xdEgAS0o7X1lKxbWUn1X99pcLx/ovIsVi2CiyaHDdwEz68ZjqhUwK5CofLhDkSS1+zNEm
L7UXdOx0hQ64N3GH2ffFtHpNkSuAMHZyT4YSvCjOBOPBFrTjp8htz7SfltUepoL0GC5mfwiWPTd1
qj07Foa67VJ6hwD2lV01XB+pA6tgGbn0SyEC7KsNFcwpdZoTrlZl5a+Buu7ApeRezHbChr1LIbRh
OG1bi9DJzhZT9Gt+MTwC6LDCJQRo7aFmSws29TXZcdIs79S2GcIlkoi3AC/pWS87fcsDnzJGWva3
//toIE7u2bzgrVpL3xZ9lCsk18xjCSiOdM3iJ8bog4tOqrfg8Xs4KyOYs2xByZmXP+5rDbmgrd3E
gubBCt+wiOcpdvQHmh/tM1gwpl6MblEPCnbK7ncvbiE2Bse2dMMlwVJui+lCmqPpAHx62dFwAA4a
sw+vPpfXdlttk8gDm4fGBcsms3egNLgJaNacTNoUr8O+XhIosqSOG7dMMjQFNyvC93Dju9rnX66U
/wpALJW9jG6qimpYkvxDKmjJcugPutZeGPGa2EFUtn0Lw1g0b82Zo4rxAouLv7ymKc5+0B/rmkZQ
o25IpmqYNO//96nWBUnaT33SXfzmOsprPVsl0To03zRY32MNltGNDWbRM0Hp/iCV51B1mSJb2Y2U
mKh+N6oXo9iP2ac/MfnNr7246bOtRWgzqUvE3IubCFq5tvXFcxDs2Qv1OkkZR0XYQISnLT3FD2r3
4Ku3nq4pOxMj89TyW34jUCcWjj1GmbE45f5ebh788onAFsJmGnlXhg84W8d2RyoFDVxTWte6S41s
RpvBOGble5U9jQbFMwp6+aEENlA9KBSy7UWxzgW9/jY91DGiPLwXdpISDsVFgkrrVSE+ntyibX7k
9juSKIzIeJN6iSutBAF8XnfsqAtibQ2K9T0WgTacdKByw63hu9P4OVRuOe1wdt971xh3tbrKu0Ps
kz9x0fwZIT5oR6KB2uQp6Pep8QqUPL4/NxPIII5gBzpOLCAm3RrxQVOuk//o66dJO8pUCf5TO5xB
ljciIcz7rjtIw1N3J63ncUiOk3U2h3NS7vRwU8KxC3aBsm1DfHwbVd72/X7CiGts+BooYPzHmGml
upK0o5CezeJB1w7FtKFkS2EJZnut2RpQAO81bPt1nRz5CtItBHsFnw48cRlh9KoaH61ince3KmUZ
PYf5XprYDryi6eaUaAXhGU8cCj9UlF5K6LO4zcpdMm3ug62pq4hlPaHttE77U5AemK7xLT/ZTjUM
ponHX7gZtLXBprs/+eFKm3YaBWemH1pr1518Nn9I4qDewBTHAc+Hlyhbn/OeAs/e8XOMejnb6PGh
ovCGRcvJpV4vV2VFR2vl96u03daUV+UuparM9422zqINr8qRtLDVMdkfK2WbCo9RSDWHzw/AITqw
Q1A98DrRwF9ngMPbOo3pSVBXFd0GSu/0FLdbszumxjE3N51+7JUtJj0ESqQDIginpV6Co24d/tAo
V3RMJ0yB7cxT0XtXZcKADgaVxgCSEASYgyTFJ1CMj08HfbRgKsDbMqQHLl+26yZ4E/RVFj4oN/bB
teCdgB+75B8apdMIzp06HycgKO8ZEuQk4HtAfwJP8T2pdPiHvuaEzH7Z//MQ4XUtl1fhJQAQYXPm
Eo8scgAXtbyweN78egl+65suBR7nl4EAiA5CD+F/CgsYCV1P1vSKg8X3ODcAEXebREl6ZQkpZrHm
PWbDSu7datoEnEBQr+jAefjAE+ZF8avQdRIWnATeEfghvlROC9DzzgEiFtcENSLAnLEMHCFvjaPF
a8Zf47u04/Gpo9AEmVAjrqpmw2XiWmgR8cb8Mi5ge5x/HinpAgX0i8m4TrVlawcJpUPc+cr2CZmv
OufbgyaCZtTzkWkOLyfTC+DZx8nsT1G6HK90D+HBYCDnZwYGfnknpuOgMSycP0m02gN1Mtc3S0jn
kNqBbA+0AkeE85He7ACnEyGqxJjYmac6vw6cq4NnPq/P2ePHsgdk8sYP5BLg7HE4/Mq3WjpNlhsM
bkNXCEPi7KAD++PKXzrCk3ne6nIdUNiGlYOxncPkI2eR4+zEwXwRgKziv01ADFyXvBp/IedTt/lz
PjHeOK1Odh4fFBq8dY45NJZcKXgmuCLms8fYIoGsQ/N8/q76hYmPT4gv3govx4XA31Jiqr85g/zX
13JE04zfUx1ZaSfyLxzGErxJrj306Vyf3CCcGtS1fHy8YdgBKe5QTgcvLNNVdcXETthEVzuuW04o
43fyvhABMcd/Z4I0yQvPKtk/Kavxan69VyDQkFBjnEC9ydzRtMXUFZixIoRFxozwnwvnxjCdrW38
Yr4pEcpPRmEOchroFDS2jSWOl0ib6VEKFlbizMFUsqfEHZ8vSFiHuzEyM2Iki6YW130ynxvGxJxG
3gNP8Y74Wc4zizvNUwjBiKgI9BxWfNosjPEHOz185fOnyyZrdgLOb5BfM+YXFOD1wqzsd64RKCL8
EL7QG3S1y56Pd8CVVd/q2mXWWyCsGLjBYTqCRlxwYivYSJ/ljRfgX9E+S0vk0AuJJIXGaz7NpzF1
mV/Nrm+nZhBH3CqTX7bPGIhjtLLz368Iege2S8zj3H22ZZT6ZL3DFSMqFgkDLWv+ck++BTsBos0c
if0tPmGQUSYR9QvMiwpzTNKxYAPp7t5r38Brjm/85PbO+bSHnYI2kxm33TRr/pTX0N+YLhgZcsNF
8+k/Ib/zv/WngZkyRZbbnO4P7UP9qb7Ft+YTaoSHV6pFuXfhCBn+Wh9gUwmnJMmID4rbhKWRioZz
PC7UK0NvrBLl/RwjEs9vnC8WPhS1YvjCecD8qGlLgWdkuUaQDpmNjQD3gsSzPrwoSNdIuxdt7PNE
b4pEShwyCTcMpjZ4XAcYCnhoNLKq7N4rD/pKRV76TQddPzbbYoemZ3oKkLk9lvg+D901XnDvrnw7
3jA8ya/FalxNhCjYrNDP8Z7QgmtB/xA/hYvio/hsvu80FLI5gzS4BTfmUdobuxjzffrSGaSiOCod
mt/YoNEyyKRK43WY7XL61nrKbjMwZevD1XiLXgJCWOz+keShL/42QPPWpMVlDwxfzQ2Tn4kjYBXj
RgXewUAP+BBE9cCDviXlrk52Re6ggbZImZLoE9LntzvdrqpjjISLXqwd0FrLvNwkGMwhvYIsAtqn
TKjAcKNZZfYB6EiB49UtsSBlp/ax+oxehlcaamgCMJ7Qt8Sn0ZyHfRhtKt/rFVeQyBE7lhNgf7V2
Zm6L4tLKBG+d7+cokYk+qSPLjqF5pbwcHeRMNO4GHPsKAJslH1YYLfihcLx5cQb5dwKraPklc7Je
BIqLHR9C1MfhiOo6RmhIf5lxZLUYPoxH68YnkJg2IsrRjs/D1+zKRJ+orhrR7SdPkZYcrkFnnpyw
My3r6gYTB63WokIwjmEHfnvrVGFBz/ghGXAtVF43J+0VS7VZGeA4ggfljJyEZA4A68AgqT+GxK2y
XXZqHkTwgKz0ON6YpE/czLFnfAf8xwKrLb1pvkk7BVMV2P9A9PgUBJZw3Qk+kV2Zpt0+W5LXZlua
LIVpj+8Xgf4lT036te+0BBKC7ZARPxErKI9ephBCi9JwRHM8umq9Eut1wIwdl8fo0a9mIsOoYyC2
E8miwjObxBMetFCl6L+RzMfkdQ2CWGbEzq94SUf1o6gw4NtMSLG9wDLJuHNUT8qWKPIa8PINZAVP
R0VIPgPOSe7PYgtjTCdrHLZjscQxZlEF3O8vlYEwVmGq0ujDutCpKJvqOx0Y3HWZBLI+fmTw0pv+
Jc+FQ6YNsxKew7tVFRJWOuYqCw4rI57yjofYoohcTd8q1akXL03/PpGIB89B90x1DoghU70Nl1z3
IwbOYPZKM6suytVdWw98mpbX9SRmO6QQYbUY+lUzgl1bluwqCa7EFWlsNBAgGk97CLrwvfdy6CUV
9JG9qqzuc7LEZh5mVA+lsm3CCzKmGA31zIOp3LuwoC8PrxuAvAwxHuTQvPLi4Z7vPO4phfjJua8L
WtE1SqbsNnRAW9Vcbj/jq/Duq+ypu02/RgklDg5nwpo5jz7mWJaF3ICK9KYHbsg7oLvTlL/1nVdg
BpHmyXwkMhi+JOJjNq4KGrj9QotdvpWX11Dm/mJTNy8u6hzLtWh5tmE1ZgPAvdzN2SJMMSBsQUoP
sAJw9ffopp4A+7IEkBaxqscrOMCMoT4rGVJOpPb1IjlFJ3FHyT8jyUHGsWGHyTE6uA9Zsh5jk3EN
EsOHiVlvuL9by9p4GQg7N1fIi1Quy3qlJp5FJk5lXgUsIUyRTQ+yDlEcJk0jdkIkpZDmwNP6l5FY
ydkDbUOZJELCqkJbFd4xjpIjDareGg07vT9liKsrNzWdslj21nut3hKy6B76ZsUcZfTttPFIAWB5
RIBE5hLqjZhdCotufOxLvF1wPAC7qAdrrXT7ST81lGxUEMJNSZ7yfjUK9BPcij5vu0+7c1tvQW4S
I27OnL/trOdVl2W3ToelmjHa3so85ZJ7yrV/YBpRUaUSBUBeCp50oDDgjwqnRIGEmrAgg0IWth0F
xkAHn7UbAo6dfFQ35k8W2kYaetxouLdDO9RsRrb4RUdSZdjIXf3ZfYQ6hn/J/rqZI4AUdGbsvpvZ
gj8/JQhZGBaySRsTkdcFUwTw0i+T3Qta7JfqZrxZODDx7WEMopy0XIOI92YhsOE/8nMMGv+8In8X
6TEbcpBMzTEWvsg5HexGtSEAzg9ErtfwMzXbfbuVhJWFOSk+NFBWcZ3ixEKZDrSwXyDh4u5rL9Me
LJdPwYwSblEwQkfjQDunxy/imBqCghXkGhmGJcDYzC4/ppOErb0At2jjuoOUjIYBXpeMXppcGAP8
Ew1Cb+KnxA4WpsAkXRXFi41mKcJqBJSACmyt3Rgy0N9O4Ugxu6DNxI3Ka8KHgc6RY7/igQM+3OYn
ziEB94VMUvy4U1VQEwe6TiZ3nbDQubXYKWNhGZcDDbAZmOVxITUMIynQWMGB5vFuCuzcDkZ8K4Yn
cLCiZY56vfUQFJuAz3lg0RlzW30DiYcLSmlXGiRYFN++GxXUkbaCMHhBABjzO4moi4bFng7umiyU
Pj1GLz0PKKiLhYAncg4fjrMPvbnMyw+1MLawcFPXV1JbtC99KxMVW853d1yNHkEt07f2xb6BEWdg
eRqT0WjtH8uDuTLrJeLjOaPi/pxpywDyMV5+QrioupBK40BJ4Ah4LCEC0teIBBwWRrRcTIJduncd
xCAElCBJglVOQgGaAKauPL8kt2UYgDgEC17nAcrhCYt3jf0TsxaUBbyEgrzBmncz4ALGdwZId3Wl
Po/v3KVxuNH4z87jhOYjygd2OdxH/mykZLlT1eUwLNOFzA+PvLildANvhFzLQYzgL0h8+RR+OelS
rHQS7Som4G7ve9OVXOF9em1XylonTxjOESBhl6Ce/JtIWpghPBY7G7FJu9HHeZOBnYPOIodCiZPt
WUWJFmEtwckFEpZ8oQF3LO2iPVNgdhwMZKUrZzSeluzsLNNVepfbeq4EAAltGobldL+mN5QUhL+g
4OGeawY2NwRhfsDigqzj5MOK2Bs/WzBGR5NdxJ7C+RjW8ozXIOwZGYbXtqfMn9C3LfT3miCcFqkR
cTjo8xZDuE7g3glPU7i6s7PFoF7uGswsGDTHHWvXQEiNvsvEq65AAnbT7BYrB/lBE7cV8IeHP3cv
ld+01iGAgXSydKCP+s+JnNQnQhCOXXsJJSfLyISavaUVDKLMYVyNCTOhjmc1j4mWwnOwRGsn1i4J
czik6OI1eEgAvkt2fMjWGvYDKhCwGfIDxEvKOfRMNOZp94p8Ls59dP589Np/DbYWR69LcNMtwxSV
H2ppUe0CVdHL9tJ90GjF5GdhQYPNYznaJXmY00Q9UEh8zS2CYNHgaRxs/C8joTAsHhrNpAXEsDvw
INRUr6rTfTPsOw1bhCik1AcflScs4wPbtDe2EDz82ZPSR+Z5wJLzz0oaX2FsgPLgGS950d/MmpL0
X0wbuem8M1VTdZ2wiB8j6VaW76qg+s2F5mjDErMwKTm+8SC0WFx41LS2M25mIzGagmlRAKMgdBWP
Ws0i3X3I3MuIT14o7GgIU4tQRLCmYq6bVx5YXHN3h04SrQ30lWG9zKi9S5cYyyW/8W+dBHOXfcsm
YnEt3QJW37wYeTNZQfbAMA3I0Xgagm1hmkHZMaKK4sWdjg0ubvGcpC6WP5eNVQ0OfsBSRwF3hULJ
zArZUlljkPiVEoKVggdq/0myFyql5APPXvLBxgDSAA/LqpkfwoAqZNFmOeERxGSTHBNGCfgy8Opn
OD55dlHi4hvp7eK91iib6Z4gVWGfbffnP196ym8/F9lQLINBtqmq8yjiX0L9TNXvvVgbzSUmNWPG
MBVv2jF6qphk22jQqaCHCyOhnsfKZ/RavMqP2oMizuQA/XNk356yQ2Ldal7nkm2w5xbynLeFLiSl
ffYXZ+wv4cLPEYWuS4ZmzLkj/zAW/nW0Qib02mjkzSXE7WPR6mPTNIejdKk3hDRf5vQO5I6AuTva
BZidnpK31JFRgZiPqINR+2DIFGcztV0V0GdpvtJNnIEVAzc9Vx+GLjoagM6+kWMJ1NbDgsWcN4sM
Bm6J8Rcpgfy7mcu/39CsNPjXG9KHzpjUrmguWYwYZI2VDrQcIQKgCJvWNXExwF0TPX1nJTbDl/Tb
/BUGIh8pCdfBqXkiKU560wAcUH0d0j3blL9cIL9bWf99hD/WJkXxkyzQyuYypQSaLSjaW6SEGPgX
Eor0u8sdGn3zBCs2/k6i448zmmQK7ggevYDZZv40RV/+nXKMyFEBTrc2zERsQuhjlxPjWVoB/op0
Jv7jz8f+a072p8vlx6KTD+2AKJNjh6g3Lybcm7hLLsID1jHYt5/VR0ukyv2lY9F9UXcVmwLjprJH
o5AT7OgZ++2fj8iaP88/HdGPyV6qxEau5lVDLqyN+jgh3XzGkCmWnXAVw7PP0IivJhVzMlRQsuFm
vTO/TTGf4jfcTaMnJhsNELg8M1Exek5grGdHmtODMSDnEgV7D+vSYXRo4POBmAqTnsKI23llorew
hSvDE75EaY6owJqspQ7SU+E1pGHG57hGV4runUihnOISGOVcXOJ2XbSIxS6g2Wil4gwkegbeHvk2
kgN/YeQTHT0ZoS+RDGTn4AwGjRky+KK4QKi8wLqIKoxynpuLwhDLjNf/hXj7Gys6zxhdA87E7FTU
pB+XqplXQRXmIif3+/7Uv0F7+dKe26+ccVwzB4XgCBV7WAzGK1b54nF4az/7i46U0GYXN33w3IUu
yxXJ4+PYvKLvevzzp6/P19t/P/3/d4A/rkcV8WofJBKA7XRG6QaQRMngyRYiY65soWULC74Eyz/d
yXlfZnv4kNNHlgBkPDQ0EFsnPB5cBKExtTTtenSJn029az987jjMoSx6ll119Btdijt8gNB2OPks
Dij9+K301iBpu1W35KW/UK5RgLFHJrYQhX5ZIam2lS+eVBR0lBeM2o3I+fMpsH6/4Jm6bFpsA0x1
/v6/FrywCGO9H0eeN7gxScvD5gimARcWVCEaByb2Ndbd2eo8wHcMZoMHCzp7uPwTSX9OxwOWfgVt
1/6nxVwTKRM58Sfd3gJ/ya+OMdJeziXwbB2pH8pMyqppfuyXw8cUL2ie8eDCGoq2AEl08CEijeJG
Qb5lcw44HzROPqV0Po+Io7gb2KrPYYgFLMgVF3f70jAnYAcPHRB5G7UTPQSFO2wxfJfIKUaagpiv
qJsAEBCU7CQfVLSc03RY3MGZsBdJFinFROcJMPQkF4EB+zCqSsoy33Ia7W/r4G/XcEMWdRUBiiFL
8/f/ddKtu1b1psJJFyqnfeof6iPQkpYKk4/89c4M9p2EG9xwFKgIrtFas0C81Q/dtXntOCnIXgkv
ZSvMPrj52wUxa+X+c08YpqXomPEVy/yxIgZDqoTcEs2lQ2uOeB0pGY3mL+ZnAgZHjGevOFK4L0IS
IKDkwbMAAhQ6fOnmAiqGKZKdM9PZg3rBpIFfmekwCGL6xWQYbBBUFr7k1jF4E1hQuNu7+eYJmXxi
GWRYKSF1XHBNDN80kazv6FP4DrHopWgIbO4XOiE0yER6Z6/BB818CqA7jQuLqEZCaCDQzd8mxTIh
zoyEUHrKqCAVMiZsFVs43BGLzaGMPmLuttIJpvHRDHPbla1gw1D6TgieW/7txKr/Rd2yGv7rxP5Q
G+m92k1awMOPYhmo7D8PPwuUNhslEyPCYnzFvmfSthoczmmMSxJQNb+lhw31nHDeD+kwZxWAP4Nu
QD/xKfqgxz+3z6EeSRiRIHRwkriReY7UDrmbIe7pOZSBgBaRHTX2brrb6qzx/PMyYvxGIaPpJnQU
2dQ1WZF/7Ju6xGy0QMiai7mEGhbYe5gM1gf8PCzHrOM87VgyaJRBMI1L4l74QJaeF3/G86ioQ2T3
xD/qLrSTI+aqPO4DtijKufv2P7qz/q6+4+rbLponc6c96JT4J+tV/oC9c2hvwaPqNXvrNL7Xla1c
pav1XZyMN+k6z1bY1jPp++rO/TH5mKU61z+/cXP+1P5zu5iWrKpkKFmi9uNW9kFatIOWNhelcnrc
1WRiuOwaexxwd1SgywnXTEZUDDxEN5CXgngKiXBumLQ7zPMYCSaY71gB2eVSdb1LdwqdI9y+CpIx
TewCpjPjf5fiibweWeUGWsUmMx6k0cy/bALlMQIgUkd7Sav3Dvl4gT2snnAKAIVAnzB31tuGRFbU
o/cQN5wzEG6HLc1lnhCwaxhd2tUKjt6J0tPWvjQ6idS6zN9ormEOLO2otfXnDFzg3BVl211Knsd0
yvrL0qP87iIiwFAniEq1kD79OJeRUXWTEbEZCzIH3LsbGqsQcPgcqgi1ws8IBWRcjbJsXnyqmerJ
SkCBDIEvcKL7ygr2AN5JOZyJx7RiUXm4LJbtJ2Kpv+7Df/fg/PfB/lBnBZ3lG5PB7ex/UTKzJ5BI
sgrhMSwynvE8m6ht5HmPwOrGFzuFkQWnmFnMrIPBWXtNn+q3hj0AkwU2CTvuaxqAvrnSgEdfIeWZ
7z4+PTQpv5JqlfIv9+xvMGKo8/91un88+jsrrbup53SL5x4+HLwZus2ZI+55Lh1i8Dk38I6P9Xv9
3JAu/xAfhmv9iqSenPZfHKk/30m/Ktufd9L/OxxF/CHi9uM+L/WRwxlninbezaZF9uERqxvdBgBL
5alC98BTObqMXwg40KXI12RZXe9flgtR5Dv4aE/tRd4Vp2k/7Zsz+wZKyw2TlYKG8ApTSUquzya6
/PnItd8VEaaoo9SzZEXB9fC/j/M+DYKmHygao3g91Ss8BUWxtUg9mFAybUrCWZlgkDveHS11PY4b
Mz5p+iacO3Obke47MB6IiqilNQerjaLRyUdG/dA81GdpD4oiwp7NOB+ywEN37l4RSJ7p2xOfxI7R
38Zbf1ufzQjXALFIk8NwSedp2S///C6V320MTMgBBvkVqmn8VMtKgjDpZZzwLpns0JcAF0OcFqQK
Zq/ch5QUuDdX+BEVD29kda6uwSNLTSctKTEY+vIFLEMetxw1o+7GDi5zFf/wl8P8eV8aIuwrSVFF
Y15B/qMGL8ZCuJvqWF9+Ye+MS7ZNnott9CZ/NydtG6wSF8Db1noIj9mSFMMrdUiubyJErowzc0d7
qNjwH5HMcIExiuCR+YUNVlzRG4JtQIPI9P58xMZcBv37wueITTbgBnQGkaXP/FEmKe29axu8hZdw
na7jEwvWUnkPQ5SdpFYdscdvEJdjaIWyCG2xeeyOPTqr7bBKlslSXYvHulxIyytQaRICb/U1urhI
fB4B5QiYQ5aa6a2jr/LZJgfZ8Y++vSGhcAlvBHnIJj9vuq/x0j0AMT5Gl5b1fUuQ0vgcHJWbmuzB
Ipz+/Hal/1xI/7xfmJukDUJ9kn7sFcQ8m0Yzb0hCMhb+VT4Hb+N3h90SJsvJ8NolEJYlXCYPgvJF
Izt3RT4t4yfybJZVsbgTj4Oy5Vig/Qwv1b7d38/VGRIRPfpn8r2XxCHvi318wXRwrCB0kz3CJsEO
v59hTRPgvdBcVbD9Ey0zjbnZtuRiwNwpQKXL7OG921qL1hP2gHXqJ/nl7oBtXSLIzpbcV44Obdnr
ToR52SlsbaSwEMNkSgd7eIM6RWz0/cRQmTuW0PHq2KPOo0KPt1D4+uce6wyuWI/f0NGYI2cMBHWw
R+ahGVt6Or8RdQAeHygysUvLkT8HpHp/N07F1sj/9gCYn6f/ufAMy1JN9m1Qt36suI1RTXElFBm9
xmCr/R/CznM5dWXr2lekKiWE9BcUEEFEY/AfChtbARRQQuLqv6ftU1/t13vXWnXWYWOh0N3qMHvO
McfACHuJ3xJc8xjon90r5E3vt/d+2/vtWgE28Rm/mwtzrDiaAwfG7Pou/43Z0vptTH33jH8U6Jfz
U7s9VKMo7uk23zSBvm/9B0M0fLNgRUs/0XtEExs8TCbeWwFtmgk3I+zFwOR7qOPe1C1pHJDBT2Pf
mGMhrrPNYG/OoMJdA0eZPvxqHkGDa/nFS7koF7d1+fJF/iKvE/3zRUXWgjwxqXC7SD6rmRn077eF
wpCUX1Qw67cF7kAn20FT72U7VqjBKHSvS2mFKuG0JkLnSfMMHt142c+abTKV3Mfr4C9j519yWb8b
6NfQgXwxv0VRKaYKiSwCEVIotulbBJpxhZyUn07hRvCGzgmapnwhBS3EVeUke82mxUtIMsI7NnFL
EC7IJ6RniGV89WBtpyeigvmXwn6P4391L1PDi63pBs7hXxbSrUmH+cOK0y3Kn+51SnY94WfHnGVT
mJRmmv/necX4z87zj8f9WoX1rL5n0pDHATT4SIPIh4cCw2He7bJVj9SG5Ccvp3W7QzLGmkWQcb6B
9OvMb/ECUJGEdd/BeF/XwHKHQfzSvgLkJHECiJdsNytlgRq7Uzr33R2swf2SoxwVBxZcTwQEgn6X
Hm8TEsz0d9zs9fqxNd/JuyR2J79Kxz9X9D/nT2iLZVlWxMbjmxr9H96Dq17JbS0/021hg/iBhyOE
KxmNMsWucReOoeNYSVPNCfz7+hE0m9F91wX6vPHDi2r3I8BrfyvQ752t6JX/LNCvXpkYBC1gnEy3
eB+n0gcsSggqsFQVfmtXznDb4hw7qgEcBqNyZq6YdMexh/bzwbRx6Xj1JFzA4jBCJ/tVWQDg0PZg
Iv/mc/kdWPldyF+rbFXi7KsfotXm1R54mIdEOJN6uIaxbhqR/UiWpFu+OMomm5zBeeF0tLNx8pdi
DP5WjF8ux/IaZoMukdMtZMOu6b2hxLHswYqRcgRT4AKVzTFgsgk5re7jQ3oxRk9HgRAXiMn4Ew2Z
yR3CNdQf2dPZgynEXiOyAlb32QvwUJ8+OSGxY5z4UOuRVdMe77PqdfCXbZohloXf49qSh0RAsQbl
4W8PUTHU61TPqYK6GGzjs5DHJjCCT1s5oO6B51uxCNk7GU4I+BVLIkBjhE93NelCxNEuGnFbwrmI
l7EYJmNivg4EftDMaV4FagueJ3zf5b4G+jRKJs3laY2J+XcCtGGQp/uqHYEGf/Q4CNBzm/UeTKbj
gZ07fx5l3x6LP9VSTDf/GGWmLF/12OrS7d6YnqaZjTHxSc6e5EDLFJA6YLPep1CmAXUIciRaksWf
CzD8r/kMGl1VUzC2oUv7tRjmtTXIdEuYSWOIJAN2mLcV0H3kPqCSAVomsMEomdqPaeNAlQAV/XCi
4yXdpE5ig69YP4nr29g0w7H1Vu9zH3jrBPAzkz6phx68U5DmoSWwz936pcTiEALxB/jfJtct/Hgo
U7/qOAqSIB6f7MieqzYcXU45TTbSNJntyUWc3GenzZ9rrQ7FAPjV7hZmsKIpqqqozCz/t90fclx0
sBtAw7CvgKatNRjg2DUADxhpH9SPoKKFqw8yCoOpGzS8oCAHa5xcshXctLaxHsCSmc3LXe+dYDxJ
TqO3bEdIGy8T6Z7tPFs9Ft27tMnXnX2fSa7q5dN0Aa7+Cy8VFDn4Hbznhwn+imQvAlE8nVgeHkW2
YOAAP3QD9AFpBDBr2CVaKwI+ia8GkRjQsXDyA/pxlB276pd2S4jHByobELwV5SPJe9u8XdftJTkK
dw/Aky/g6SHIZHxBcMB+MwnjNXt8UWPjS4UfgHDdc1x9Pb7YCIOeoCCcWAAaih18ChAqI/hTBcmK
BY5cZRtEgv5J3gH4eTICyC2G06CEXZsELESgnMFMmzHOfLgqSC68rKpDt5be+gPhvyKov/pDfQah
Eh7USbUc7jsRVSeR2kLV6ow8ndECmRQYpRP7cnxYcNWY4/Cok2JIUiDJtRSabB/odpjrv9pzvbkB
jCbCu7t+KC/XDzIMudv1eAe8P6m/Bky1+CbBGF7Cu389DF4elwJJjkn72ZDBcIAycnUSAO12cXtL
se/J4C8WxgROuNl98lyZjv6OZcPqBzwjwNVVG6J8z3N6IfJiAWolvx0Zn2oqf3BAPjzZDqQQdJbT
F8qJXwDAnnAgv+FeViMgxNcPk8TXEcmGiCADEAXdhX2kQF4aRF76Hi3yiej1+eTPvV75jyn1/3T6
X7ZLbzyKqpewXXKHVIRmozoExqqL+VqvATf/+WGGWI5/jzAFZ4WqGvrAUORfS1BfpWVswrm4bTFm
TxABRzu27gYh+D0hULbzBG464KKp8FuRGVOyM0EQDLQdrlR5xD/oTk9HtESghH+xzmjusFnFmYUH
q9gTWIwJ7YKfL8fG+4OwFbpbiA+uk9l9Gb3dXjQ/WWSf9WfDtjyaWxPEt196EfSL3sLl8G9GqPwf
0yhxjCE2iK7ICvwL/3c+ieSBUUdFfdtq5kJhc9fOdPgN2penAj7TrehRxBoj+44DFj0ncP0wB6KN
BIyQ2MRtAnwCwOFQs4FNtbg3TkuLzHpywdGGgFrmOSdHULHWz2p71ckjnN0it+3IoZ13zaqC/we8
neQWyCFVxkeJpOEz0IyDpB4RVitgWnQfxIcT37KW0nNVyqtUnWYSBMf+sHEGCbQvsxMapRZMwKhC
4ii21cfMaCDVCqQ6MCTfhOOy9orrVFdsJINw1lqfoDShgwcTmuwBWAzqlSVyLTwt9ZSn4HzV8EeD
HL9NgNujE50hHtXZLZv+HIlvsKo22bsP2O9boHO8vb8srMq/UABYYhbsn6o6AH6E+SpMpH+srJVi
3ML8ll63GqCR4aSA/iLZdJF3LVeabBNSFNTK+OrqcRNoH21KroivVb4GNs+EQnZ2q/0Qzs8MigwC
U2QxDaG+pr+CtSQTkomY9LtDd/Jj+A/Zold2mLvDyFWsTYLei+XXld9Jy3u7UZv5FflZqABabxkb
dmJOO0iJENVk4kuMRUfSjqFDBvjaam95tDrVi6he1cNd8t4yZRcgO0f3j1qaE7GHi0xBmuvtwerD
xozMDcJNw2UbC6XOe+xoBJbLcSwJVQlEsmN5bpIFh7YeeyKYogR/faqOe31ShfPBZ1XCxri3ks+B
NistSBIn5sBXYZaNtwB0RQAM75QB99RE4DJBtIPCRFLKmqu89vZTe9F6ryTZc1PjWT79xYbVhan8
ewIxFZ3XB5Er7oNfE0ihm6dH1FjJtjikCkwEQkMiEnGIBKkFAQLSv7BW7jCqrvpPKSAvLicJAYFV
KM7G1WBc93YMjyfcG1gyRAZvxNzteJXuwiOMDafhFIAPAGD1ldA3KROwXMOStcbfOTD/0hmt3yGH
7774j6r86ovptbTSQg6v26HmpMr6pKxvfZAOyWSZn6xt+ly28upWOyTq5UHTexnUK5CXUWtLm4OI
izWaORjUO8SkkHtps8NpXrBOA8MGR4sxf8EWLi6QZUvSLKm2OqyCOZxx73JzjHXy3Bw1nHS5rV+U
1k7e7x8WGWds4CUULd0Qm2MVrbvWR1epJqfJVVeyQioNeB6SCv1HuROEQ+qiec7oFWnpVdtnbj+Q
MnWVbhJbU/b40MwlZIalzm2DUtdQPZTPdf1c380FPB9FcpEe8J+0q1Zx/7zKmGJe/VcnGVhYcIjB
ou/5q5OkrGaFfGqTbZTMHzkOb1QE9onKSnBzQc1UxQfWjDFwkSpF91ith6Ps+qYT3TFcBD0rxVFA
2QAFg6xPcrJyoqZCkfiRk3w+ZewrpIDMh+ELvFL1XGHyfowrCMixvq7TSOgWkkR6Z++EYOahNN0B
4VLktLe3r7j04byhEWX0TvpxvVQzp/o81aQ3fAPqDfdZOOo2wmq5QcXn1bfpqfRVa3nD1CE5SVmr
oHLK67bOV7n50gw2MXr1Jemqk+I66VGS6RIfVuFh/lnc9wWx3Pc/t6zyH9ttywRZK+ZOjGT5V5hM
ysMo0+s82ZqkXoZQNxcPmCFkuICeHQnGEOgh0J2bxdIaDMlmUP0rCWbWU7UNPdskV7IGkiJeRmTS
Qyn1l7IZ/zk3/KNwv8z3rqsSTc/KZAvGvVXmjYzuJgrikGz5Kjz2H+ADQ+gQyZw1ZnJ3iZ9+EjrZ
HM6N6CNW/QHacmDJz+F9FdH9yU7E2+cCMyVQPjQ2Twtq7sUVMtx2jJ8GO9fECD+5d3wOqOfxwiIb
/w641U4BvxodrusTILOI6RMiDRvE7n0DK1bUTpt7QChLC13yhyydaLwHpN8gR9YrLTIPZ9jmJTLZ
yiIkp21A3oEXEnZsAcJ4KWF2rExUlFAAUlABI08ZYKrXFo4JBy+QIdkeBi3wL/6lTnOAhj3eYQkz
159KO4LFJ3g8duBXQGO19z0ollwk/hD79wB3Ie9VA+mGsg0ZORyaMCseif3QzaELa95qlniyHLvZ
6bQMj6RGnbHMmEsxv+nRsPF17P2sMRkeIBpAPiCFwV3KN3IYHicbNBUss2wuCmSSBeLHJTJCPDiZ
1w1GL4q2FrnTDZnTcEpi4mcNUhvSaljP63CdqX/Z4/73SvKP3vLLOFN61Xh22j3Z3i5km7JDUzeQ
qFs7Cd3JLwOZdOLPAHJlEhyRNBwrRGPIXmQPnsDgOCUN+P6CSz8FJox1tolJyqO54ksTesl7+qJt
AMqxochgQlwTuiF/8pCtteNf+rxgmvrXZKdA60WoQwSdVOVfVB25pnXs429brMoa2j/FfvTjPXt1
sA93OL9QjBmChXXq0JFj/5GQqeTUQ8wQt8kCqQsSHa4bGFhbaO4/GnivWR6Z6RneJ0caelLn1rrD
oNF1Vz857P5L08uvE2AkuF2AWOA6gpjVlZHdKu3TkNRDgC1Y8Gg82jFTEBMhpOXxuMKyB6LzHOtC
eMu7sYdMp4lBEuMUrI6RkwfiDFtv0JImjRFjNwTESKvKyBl2DO5jzmTTlkCmp25dw+rlyumrrk2v
N//OfSzS51ASmQybaQYVajPVM4fTuhq1VqcybYPA4XMMRfG1FkrFMCwX9aTcGRD7Q2hM58Ucsryk
nsA5jfHWIDuKXAUezoGjmZMo8gwJnXSnwfVRO03mcCTMPaip09z7ubAxXNKfASy1cPIYbqxMGpFd
juaJ4VJZs8NIHg9hXJDt61Akdpuf/A9iZ3bLJNiyaoCR/f75NvQSmEtnPSbg533aAau42XDTp4VH
Pr9UTHpr/ngZCI0pEaOSSVQfD3H3gla7Oz007wjmDf9HkQCXAHD409WBOiFjE/tNJzGE2AasE3wd
hQtnPcAo8AHptBycAYCxeOkDm98hDFBh6uU6SnxzOM4XjvCrdXd+uAwihelgHN5d2BMgmoC3gQth
hOBM+At+bkLWO9bwXXBR8DuUC5BJwAhAHj9foI7gS5cIWoOHUGEmwcqFJoBs/hyGfqzVzjE+IQJI
7pMOtgXEeywnjbcPQOZ2aAiKAJLiaS5tMCEN4N458KcZn0hTJh/XYlxZZAkB7JpApSTbpMMTx+HZ
q5gwBUoctuadSLd5tt6tnS5TckYB5aM2ApkB5Aqdb95H6n2jyOiaoE7C/cCfyU+vQiHcWQ5m0QFt
asvwTvB9IHqaAdMPsnwBJQFFzbk7AC+ya2EXgFzjQcaJIPtIPvg9RNYbuEA8gXqgPJoojMGiAl76
0Mmu+cn9gWMZSALKTpMCyiCJBep2261UH8kBAyn1z5o9JDnXnXPPpiSmqxra8AuIpLMoOGWv9cnP
k4UMO3gGYyszsl0M5nroWvUEqdEkClqIRiGRzz0YclJwcg00uSPDnPUQrnIChFxQj+aeTOpR+gI5
NTrF6QR0mFLD1gbObabd5u110ypBSBSrBSH3kmrQOQcNyqONU1mk1G7DfAvPdqtC9u9mNHjKeJwo
7SFmsw2tNATvim8y8FTyDSeQtUv6vL2zO5qn99mTwVstllrrtfWkP2vpGFIfaMkhUAnJ5VY7KAHv
BP6Nx4eaK+4jQWLh9tKF+aa7DsZytNZN6Q1RVAw2mLV7+gBef+H1IuOrjrzORKleKfdatQ71NbSH
FLqD0fqz14GAtQngWNsg4SOz75tntc4jFFHu0fvVgj0armC6YfE4wAtPGWNtbVWmnyoQh3fjElaC
9JWieekGJqyuOFI3Bhk008UNwDYoM6bmnmXkjPkO/0OE4q2aAahSxnfixXEHVQOZKfEoa6CYnVn6
HDINYkbpDZvaPaHAUs/v0tbUd13lGSLJfDKQg4aqqeznZgZp4EsEZ7FSboPPU/sO24EVb06511Y2
hAy9tlPpSiHYCOMZOmx2IW6rp5bxZUDuFEq4GfsZDB23y+mrPwMm6kj0p2vcIeqDHuEeKC4T/Gg4
IkVmLD4VF/nqEbuM0ft755Mv48MGurcQIcK9MLb4DRL3ETMjnmKJ72R6+xgjXj3HlYorWSaPwDpA
LDLCjYh0N+Ri3JGEkeANKoOpykU/l4kHYSPwV/6//1YBGW2r9zfA5DwKevvoMoTLQdePWKIqr4XN
bWlckuyN2Rs/DdsswzNQK7BeFCaL9BSwLMhQD9bskmQ2jxKxaHCe4AKl4URRYUAoB3sDggPccOlT
c67xug/XPRzs4TqC9LJyekhC1PQ1a2dhPtPxqdw8uXdMFr6c5NglIgbsKxQC/0ihD2daOz2pa7nC
eXBlt812A3bgeQnDVY+7By5zsYSp3SNQy+ABByNxlecIDGtxwX2sfsEDiBd6EDG9jOA4nDFjmHvU
IXHNwsAgQNHNmkWj9a8BPmSY8r6aGH4eu5tTz5j0HcYx6UsDZxg5+JEAQJLyG7ohGe50A9ywl3BW
z3klX5ymPh1IwukAGEJ45TiVS1hV+8zhYN2KFAqdLpJv0BxugvuGxI90A8gShzNINEQVgBYa2AwB
fYdBeJo+9njME6hAYgeI98DygLRzQ+QrAKwVR2xCej2uP1KygREJ6FWdjvPNYA7InU5OY933GuFV
2PJihmW3S1lm4T5A8MZwRc8A5k6PoUuHk+e89q983gOYl1bXIN6kG3kv6BO5Y7o5TfNNvil21kHD
at/0+54kgX5P+S/c0ToUu8e5OV833dzmhGKHnMEGCsNzyTdasTlnqyrIVsUKzmvaWHMhGrJ7R6Yb
QhNsa67mys4TteZoDPGdy/aZXj7b/xTye0yg4szUzFWZtFTc0ocCM4AA2c+DNOjm3fxptz67b/c5
zzfxJJwM3aGbrWjqYlfs6KDREbukP8Obcrkd65V8BsQaHdGW5l1hIvFJV+nPyYXALK9WYxuD0U82
EWkNcN1c2NdwGKEPXia+f8ILcKLcVrX/0xV46fzGmdg3/PwAawWZIpQFR5m2io61v1wSbfYR+/wi
veL0gMPwAVWOANqKx7Ej2HMdf9EjuA2eLo49bhOyyDiIjisoXeYVbslxd/B0BzCjE6TljZOWQDzi
OaJGFI4jVIFbiFNjMrJFIhqf3IWDfOcc6XD6wp9w6PfSId3cVoT+dtdNucuDcJIH4nuxC0PaUjpQ
jW4OIJhrqVR0pB24we1CMXk8v1Icgi6iSS7G1+0ihgUEP7w5MpfCGc13RZUHyCUJ0yqEcRPuxSX8
owLiH/u/J5w2nGh+UcHkIu8lMOpMpHPRPcLJPRBTpLy/UeBsZY3ouLeLTN8pfR6PN21FVZhd97QQ
d5P3xe70JR0eZ+7BYx5n6tx/Vx5L93ahXpzIb5x7+2h32KQ3QRhi+Za+V+COfjI9Mq3nUiBn224e
T8SIiC7XjTkFME8WBkRoyfhmGo6k3f14U/rphpuWvljmtMGnUg7ESDW+9JTXp0xAI5LzaLNV7UME
YJn/iNmgoUbG0YC9G4yf7IBXmrS0cKSyAT9Ly+YrZcSUF1QLLk3wODMKWVZI9RBl3pnrGrRN7Zdz
aascKMAuO/Zn2oJoE1tOQk0NQyDeDJf9NPOzHfic775Iah9jEfAQSNchbA5kLVygDgcSK8Jn0bja
4x+sETZngskdlGZx2mapq8pLXj6JI8DcyRR8skWglZ8kR4nBwSRK53yw1YvIshV5hNS9JR2n8tFi
p9SUnWv5xLRn9mK4YJugksK8yMzDNMkY5XxJWmQrDKbeRJzHRdWGHSbNTmWJre37M5IIbD7EjMyM
FItbUgTyWMTrtj7S823HIUrCBgjmpXzD3M/m/xEUrgzPp9AV62nU6EKJgOjTFUmKpXcI5zXOC9Nm
qFQbSMMk5rIQ4UESXC7sXuga4qzaoQJkTPAneH+NCSHGwYtalQfZN+vg4SkHzP5kU/BJCZnrOxXh
AZsXRm8W9YtsFJPR+gN4si8ukMgyVxguasznx9OhO9504hO2WMA1+hL6idyX58pnsOf6Hq+sU31J
S4qZbu5EQzu8/3hqAHa6fEepnmakdHQ0cn4oBAcZ9LwLTuNPrhvgQ+hZgsyv4oJ9RMkUt9rzA4NH
pBCt1PPTL7fSq0lsyWabd90oKDhCLjW9OpgOZO4emSBYa4Z2RaFFtmi2w/jcJHY7MeHIJwPZBl7A
dECIhk9eYYUxQEqo5cGczXY2uZRz7cPaZszb78qcQrIacBr+RTDZFfqxZFPAgPL9mXF+O2ZNQ+Sb
ipiyz9pCeSlsDck1C1Hu0aKi1ehgCMmkb/SJ/B5QZXoXJ3A3GoSmr0zbpJXdconJL6MkzesZyV9Z
Vo0R8/lpLkoos4azByX3Dq2Pb8f4JgQ+G+C2PJjeyWPHcw/0KUHtIVfysJ+CUsq7NhX7ZV7ZjoAv
/hE2tWeiw7hFo92QWa1ePYJ78CztPDCmKQ6ww7Oyr5mN+hVdgqFPx8/xVjGRYbLEEHZFFxXQAqMa
sqV9O299/UzHo1b3+4o3zaMpgLznSXToPKj2sFu+sbnyaNJihS+mYgWHNn2eINI1p7vTnowR+i/P
rDb1Mn+70aPn9UcxN0FN1FgNM6YGvvsdbrAg29GTeQyjihalkrQTPTm5sGkvmJfEpEuEn+R/LA/Q
JAx6cmU4h3Qf5r+OzsxU5epv+trwHkzXCAj4tG+Lp2jDfa0Dtev3zZmFhZrBINcE8l5UsIN9jijE
zX4DoDxWN9JE90zPpacdmZyyC+RrDG6Kw6RHqJ6Hnb8nOSTHTuZY+iAPQfTLEtYhcpAQ4dvQLW8r
GpqG4wG0BP0XoHq15wURwyp210k6gTO0HdGYTApwqDZjzGN3MGddz4NrkG+uGyDUZH/QGD/zAAVg
kcUUwCSjXBxMLtWZezzDWcYmdEY/Oz3ENADYBiHSOexsyu40pQSUp5EnlE7dE7llEr3hu2HIWlD1
ipQ9ph59OItucx4mGjkSk/HPK+f749zuwHUjlAcTRmdjybNLYLElso+/CBVOWgT59o1+hkHTBXjo
gltQp+meBSfzMc/asdzMf4YbbxdXU9YKg4SWCpj8MJEMh7mV3VxyIeCKCI11YMpu+xn3x7PKJ1NE
H7TblrtJy+s5WVFoOk90ZMUMYBNxzfXTHR6gKwpoUIRkGIWnKVPzfQoP0IqekvmNY7w1X/d9sqJO
TLBE+OhNOBRpZKx20Z5ger9bW79NmSA4jfdLPg4tTwth7KPEcih31Vl2UMXBggZDiJET5Htgnta2
nCPTCI/SLrrcLlSaIcqV3NdkCwDpHLx6/YwBQX1+jv//T5YJvi9oyzcalhN5v5yFzScsv8wW+zOW
Ct/wdDausgBruLwnZifKmG4yMUJ/Jn7GGHfhZnQ6BjTlZx3mT+5JEfjCP04e8oa/T6PuHGe0cTkX
8pI4H2NgVS9JuaITB8haIax7GmF5cwKn8bo5jcmdjS1/FjAOlKmQLDIxyAyAHtCln+U9r0csoUSS
QaZxCTOvYIoS/2gPhuG5vFAqWp4ujJ3X7+9Yy7CLzvKpNmeDS7o6oNlNVPtcSG0xrFwu5nZUgEOn
29T4KsjGZeNDnk3k/G9KODOf8W44D0MQ4zTdKNKSS+hSnME2iaWOB2PC/rg7eYX0A0YoU99PiaMG
KRVMOzYO09MCvgWPAYRumcJI3Znnbsc+H4uUh0iHGuVOGw772WODvb9n2aNJGSg8mzfIUMNQhYqN
wnzHonkAT1VqB7OEOe31e4oCw0+7cR3vQUx8gHVJyfqeB2lsWpbvVIBewpRfIq7K8PmZXVMhBPXT
HPcguTAX00uNfbu8jyPXtHUbeAamLQh67RAGuIevAXM+F1AgPrk1r4YOwJKGn0cXZh2HGXP8Lobd
t+HNPvO7fWgiphh+oRS4jOl6oifnrOUUnZ4mfmmQORA9qpsDDGcHRm/iMmGjYCx9G1LCrieSD3jq
TIUovn6FYHrUwtT1PdS5mOryUni1zNiUjONKM6VQDXgnOhC9+ftM5jPMRlxBdAbpAxuKxuJc7kq5
OMYVPJJPvv8cZ94xv0LRftyH59JHBs30x3Kk9N13GWhEzqNn0zSYiNiMjBZ6Do1Ax+VazHuJEGFk
c5wW3FEep3fB2oIGXHE1JSEoOEdY+dseYvLBpcCS1ZK3KQw1WogCUiUMOJ760yyUnYPMSVgIReuh
XshpfcpG79vQFOsoAufsv77tPn6jRAkTRWXTMcXOZAbVSijsFNqtOg8PYlX/npuxOMVow/3NQKN1
BVgQFwH9ofAxsygBD6YQYrPOuoUNhEFDUh0rn7HHK0rYjA3YikVFshD0EY4G3if/xBgEbfe95vFG
mK3i2XAC8AwkF6CG04gub+yjQ+sbX2nAakknZ36is+AUwLiifXvcGedHwImdL4NTlkEJ99o0RtYE
4TDQH5UUdM1BKo4K5DoGRHqu8oH+woYYgph/IR2tHewac4oFzgSBJSCmTsxA1jXLj8KAF92nU3mP
qDdCbPzFj+woeIc0UOcPZsoE7lnhAwBGOID9yGW+FWaINgVw8jjXA6f531f2E9gTrAc4R3ipNBPt
3qsekyN/3m7zxhTvllWE+ZC7iB1QM6WMRFColHWgv2jJpjkPDmyKb26yoquSKs1UQlmwy5MQOWqH
aCYtyJNEWRS/P9NajK6fXS0WC4b1bTpwGSGkBH3xtFsJ3VrJDh5FdqLZvSVMGvxZCSgU+lEtLTM8
ABT09KWQ4kKn+J4PNTngDcSKr1596pKlb0CX6D8MCvOLnQI6n7FwJvUlwUjLv7bg3eTAVBaETHKm
Egm6VZpZrj6as/j7gdctnKXAIr//j3AW7UxrcYC+cBLWg2J5p/vFiBYxBS2TjfkYCkOuPb3Q3BEZ
2Jw+HJDp0syVYlnumOUk6cyF9OF2zk5NKpaCRBKhUmqCi4X+K3cvVAmB0DfFEv352+J00hSm6sXw
hASXoBhgsuctPiRUtoQLhsXZYnfzbX7lude1AKBcXfW08B1KgrL2OULtCDswK5JmLVOZGKyHN8TA
RvuM8JIQ3hEmCFEwchjI1sXBA+/Kvr30zlKEJjWUKUfavL7Uu3uQB2hcYvy1NpPD8GNgYY/gC/Nh
CBuhBmGjJ7ggTk0aa3lzb6F3xY0mfJcv8kv/0uAMfYMzfJHNTm75pXjqSrfhBfwi8fJL/uhKNxK7
VNT5xleY/omrHEPd7o9ouFoo42bjyCZp7ApV+IIoSAJ31ge5ehh933n3n7dtW0xvpiCJxyVOms9t
KZNbaorAlVTBaQcj4YgI1q0mGof66ViEm2rBtw3KQP/sxSFIlIk0tcRnIJ2HK1mwIxM6iw4iJPQG
hwFk4DA783jVcvjBBMcpWMChBn9oWL20ejqRibavG1xG1UTsaIlLCu1RkbvAho1FzCFxcJ3BrIcc
+jsU36kMjigcrYCyHqudMjZtOJohuxYCUuWSejZvBHgGiUtoSD93lwE1Kcb1ii7R79lVxSwAU/2M
vxP0cz5Fo2IVTz/RKbXjMUvtjKHA+pmQKYdPnP0FziVAq75b+NGuIQqP2I2dBrsP/GcjzWY8Dl1Y
OibmirfxxlO9DLQ+JEFHgbuGw3LBTSeWe2XCiaeSw4I4Z6yMQTmIqgA1G7Bu7ghiaSe32TyeL9BU
wwt9NewBa5hmw5Wg7ODQqDY41An9EGIDfyBvh/UEiNsAbnQIIgofsq1Cs819oYge2IdAXDzMyMdZ
n6LssFd85TikT5BRIPbFmq2QGnLCzBw9FkJ+yladJV5Fz3Ik4gNXjBsWvQue0klmlz4bzXXmKrPu
Pf4kFGP6d0+ZIbLh4hYkejAeeKA7RmDqFMypMa9sBDXr7DolC2mksBvFge0mc20pT1ked1Vwc2Po
ta9OB+/LY3w6lpOPIHfZfi/v8wYTygVEPFcJ000QTJXG7QtMhvP42O0RfY93cWnfWfa/ot7pl6oY
mK58GYHhcK+7KoLaGfqo8otU6g5UD8QrJwds3mCh3ezGmFTHeJ5CNgzpH3Ge/WAh7S19mh+slxJV
GiCP2ijJbS2HNNkJE7s5JqwQ1Yh8hLS2iQMV/Vj1i2T8AHW5i3MmrZH0eaJxvkHfQ6YEZJIyVMPH
KuSXiOGMkOODU7c/DgCMvGq9zb+486ra1tG7S/289dMW7LQ9xDTdJfHyQfqVMSfYnHgWGUPAe4h4
sNPONqlmEhV8zsgE1RMblElNWEwZ1wxXMv3zcf39nRQ4/rw1AU2L5lfYQBU4NlG2hffyTq8vFIEA
B2imkoaBpA+QFeg0C0dgVxI21hCzOykwO4hPQDybLs+xTuK06yd3kXLbbKGWcJEX7eDfh3jsMRa/
x645nBst6bRScG2Q9LZjsgYTaRxCmo94XYJtykzDnfmLxM2nIljyYDTgjhyE4yA0iUTDRS6+c4Ti
i19PeFtEmjd/chWXcEIFDwIoQihwQ5xT8DLD6CkY5KgCReGcRFDw4T/9RirTKb8vhFaODsoGJ0UG
k3/wvYnj4hNRYsqTDackO94g6NZHPuASEP2AaSpjPIADRBGB/etbgWzIVRzjTEjqrqBQKC3MMTkO
OfEgvpOPiDJbJKL7YkblIPQNiIqgbseduISTubanjih+QJZ6R2mDzeYYigcuRwajgfhSGSMJzj/S
gVoGJbWAK1waoyAEhx4iDs0LSwUJHOCASVaD3hja4zfTdJ40OS4NIgFgtRGXgAn9G4vAlI4khX71
QAEgHsJBMgI4hxsMKQx5qUyy7wASonoMTT+LQBnBP8M1nJHU8GiTyAUogYCqRS0gMEDFyBjTVnQL
XnK8qGfLkpEe+fm01uzhjKQDWFy4LbXQ9Al0PyflwKPbwubu3ITi8+XnE/wWJyO1cGWCJHTzLRyh
op34ECiFqHTANfAnDWVCeAOD+/vjhYJRKz65C0ooHXzHJME1NnfM1483E9cU4csFoDHlFdfhHS4R
W5sT43FPPgd56/EU6QX9s9jetspJdMv8JXRqcAQshy+Pl8T9lF3C+C5ymqt2cifrNEFgYPKcPd+z
5QM85bb55MUZRIclodoRPz2QYCkTfuWxN7htwX40b+12+I6IC2spUAs0KoBrABaT3kE7XxAsGbxG
BzSuQM0TPDTGd2Q8YGG8pBvcJG7z+XxFE/U6o0zkJLjyYvhKzms0NqdC8aZCh8oFbhHP2HC/WkM4
/sVqBIc0zOCX0mcfve0IZURjTM9lugDtYUfL+I0eySvCBs6dAdExCGQdY7y72SDnRp379KlF5kZw
jkPKY3ezCLemwrLqZpeHBySsvTuZm43xVY7qZSHZhMdjp3NWBLlH2W5HJt8EyIIyQhaC1R5ZCDCw
6K/QQlgMiJAAArnebCwDfqK+4PGsWTxp1nQyxD3Am2BZyS/p1Kd+NLMKP/UC4SzcO9WaN3i8TwGJ
LQlrNKS+svQcKg/XjQHgwq0rr5PsR+QD+EDWJOx9tZsgVxLqaEhBNYeEKyy7NpYM7JRqPFXJzy7G
BfTA4FbQeUanA/Rsa9MxALPQ8fgEINQ9IMwVUBm0PPgVccFjuerjCfCfhCh0KxRRsGp4KCIn1BkY
4uMt7kUprgO49ebETHLwJxGJkGC2Ca1rSIHxolnsASUBXByiynLzQBboWDTH4rZBYgOPk5qunup4
iHbq0wOxggEQde61X/S5Uwy9GGT+gcPo0MOoRQ6CPFgDQqFqAhqDrTX0YEfBIlIjn9IidIE589hU
cDXd3drw+VEPl2n+CsAmRyaUpZOAkWGXD4+Esu6CO7o8AnVBVq5zW1LL9KnxWHaDeVeisAouURAh
sss0zhlEx4S00H3PhN2iE8GO5g19GeOEgcLB0qlkxxJCFk5D3GSDUEeRuWW+DtXlu84RfdpesLQZ
t0fuA/cRG9Hk0D5nXFflwF1GpuYOJ5P7WsK7CpJPdh+hi/cNPrZni0yuTY2J7NMoNAAXR2NCha4Z
IpDuoQlCcF6tXRzhugMCGHQNj8CVjooHBiiVA6jA8OI8G9v+/5F0X82JJEEQgH8REXjzOowBhBOS
kNALwcrgvefX3ze6OMXeroBhpqe7pyorK5M1xt05WYOLoEdZ8RSLrvYNxBrsAwvru8Z5eU62KNVo
mijtuIk/5UeShov92tPtG3/MkWua0HJxD51uUnraPp/5DgUPdrNpSgFycjIQzhLyHMZ2fTMNy5OU
r3aOgNyltpkCzkRsRDjIAuMLSXqZaK7DQ3//Fz0yHnELb9//runkAGCZAotCn62wm+aqKvTqz9Fs
3VZ58TlIGrmrbMpts0W7X3Mib8PihHNz5F8YSbcy9pM56T6dB9WfavWpBukti+j8/36KHRNvTsqd
14ipVEVDWgRMAE4wiXYKEJwsCCvPPfCCzV7bTPq57TY6zcMqtgrImql239HVhzz3kmtXpuYoTuqv
+LAfOJ4rLr4JbG9/h/mnyLTThRWfXmfnptQD+2KPmGLslCNLpXb5x2La55t+4cJE085Ov2vP5tR3
FH9HCsMp3g9K7fGtvpH7n5rg3IGPzRFecu/3T0NXnPCQkfu5F9bl5tzIitFpp8AxoQOVtJppztya
989Sm9/J7fvyrXYqZTcB0XwZH7et6+Mgbd3DGBqqA+0U8MxhBaHJad2GWkmNzgOBuQlcW8dSUkNt
ANCSRfDWic0s25l9lYfQ9HQOj4BLusBaHwdLSi3q1DwWEiJRkoObWilAsBqqR1pPFsh+sPtOV20Z
Ut2TtTqkDUSt5DZ7skZZlUd7DyOXlR4dnGM6DB3JDbV/pOxOCOkqdDfun7YramPzVXhrpgnvkZY5
F7b0Bvvz3rXJKTMMj8+Yii7a1qEbxz08D9DbjIkNxjyuPWFA1t5tP+iENiQPz+qPs5JD+pJc2+xc
fcl2bcRvuVc2UciVzx7mcsfls7BGsHNAc5u1jgwN+D0b5XjV23Yw8cJCp/ZW6+S/7nEpoVhKJDbT
OaGoFKLbYCOE53IinN1xGa6faiGS/0wI+uv53C0hQUjUaaXaBSnBVcRn9bUNat3M2n3CVHFam9U1
2W6I1IebCgikvnrKuHWEKT/mx2hseqiufFjKz7XJpVVDBt2H96/KZ+m5mCcDCpCpHw8kzYP8B6nN
giRCR9AdwqyEqBqXOF0vTtVlLPlV/XhG6gt3v1pgSMfS6WwyE3jV67joZgmHcVEvUQSMaroBFQbL
vir/NQe09RZq47lwpsu7KgphBhJwFaD7SQyMIGj+iyXoHMg/jdqH8fsaNDMLswC9Q+zrfHut9KSF
jDXF3dSAbl3D60e5mqy0LtSIZ9CtpB662CTre5z5rL5oK9tU6zRFp4rbh/h2ByYA0CTsXIBN+vT3
xoKamAuZr+KabAm+V02m9Lqnwj8NWz24RWWd0JnNs3vvlZI9BdN15MTOhfoShWMdnX4rbBvHUWXc
T2V4Vir2CX48XFTjmj4M33Kk6GiYlC2GeyR68hdeRKEaR7srG+h6rciYPPahfA0UBG+ozzaJjkSi
qblruJ2F93s8x9q6yvi4GADCEChio6zlhkbeIhPdKhA9YQJx+3Cf3lK/qBzi9Sw6K/Yqrx0pNEWO
t82H81J0B+HITktRjZvNMbqsw3uKmjpXi03u0NnOog3CMgP1lCz2XMTp/vvnRbWGhcsxcsyTGskh
/fG2G7j0Gq4ePZqtzsg/r1plrqFfZg4sPULzixlMOp1ggIT+z/XVJln+abr5uJPcY1IQ8FT7QOm/
RwbDO42WBgQjUa4F+aLAxVSlA0veM8y4kdX6ZRX0t9NkdYwdZUwDbBtQhMusPbmj67bncA7qJLK0
Z78q4tBj9P8J+0SZ5m3VxsYlILpOk5NRXIeVK75rdAWDOnNGModwAdN7fvx6626T/P9bQ0bKU2uN
XuJlej3pT1VR0A06hD5ztC+Xohnnj1nklyWutk6DI7J5rOqlakf/lugAiEaNzGVA+clFsxNSFgAV
FkbeySTZq/7p7948VsuljEst0aR2Y9Zit4EzcWS359i+Zlq7VWt7bB6qJc/mj0u2seB1U61nTbZv
ss53FYFskzPNKzVxq3Wb6xeNu0cn2vtvYdUq0LjHzVCLL8VaMjiTHP5MVTTEUoDNx07u7vVsY/5d
df7muBfELMvmlC+BZqPNI9qARy3uVbwFku6PzStlocmDpBj1ojS7m0VbfFX+0dNzq3I91w/KOoY/
05qWB+k8HXeqteBSEiolp2wTQrIbdwvXt9W4m3sALVP52ZL1zuhzPrhqsT7iGXbNZT87hYrD82XX
P2dabmapcg9Phddje3t/N0Z+qbf3OE3cVetkxvvmY1to86jeF4Zu+Z6Eh70ml/j7YZPOqPEed+ic
rpLc8n1zjLOAvu3TdPnmgPfiz/toVI8UNOpJ942wXNAnLx9E3V1Qv0Rv22are4tmjcNEi32UjLrX
cJT/UJBr32Myyhc2xjQYeNSmQJJjWDvdI5mCUmvUHR3b++Yteu861iYYjbS/B8vXTLLqjt7vYR0M
2oZ+JJP3DRX+7SsbjL6WzagcXMN6tx0tupDJaNzL1YsfChrBhONPfQRQDNttJ7hwtM2k1HrU21Wn
e2yXWrVk/irvddRV17MpmMDkfGbf3AXvj+idyQiwv087pssJivDCaGSeh5lnhmRBa6y9T9YdVg3B
Lui2ku6oHtQT/29P3l3Me4uRWiDlrL+P2tUvJq31VDDFxI5aie+6RRZLtAtaSWsXjHxw1O0G3ckl
OnnpjZRwkByCRXBuHxTlgsgR6RqE4+D93K74BER6cG4X6m+PqDthYe39b+03SyWotSzI1qxxD9NL
zoaTd7LoxslRI2hH4OVcvbUI2r4kG3ZbXdfuPIRQ4UuXw0O9leTq9Xf3sz2Jgkm37sCt7iLot9Zh
K3p7Hwc+cIsOwWgRBKd6+5Ik+WBSb43eut2iccrVuw7q+PXuwce7/nRD36o0bfDfkPDp4irc/VZj
fImg7SBp/+O1afOnZ7AbtIA4TmzrvdnXerL3NrhrXfQRjNZf3bf2qR51W8aa8uVFJQq2rI8l11gR
XmBntKIeofK/YdDODybclhqXB6uK6AygCbbnuFaOKrf+7ZQUq931+P2Qb5ezncfireqZV2jXDo1S
5Y1+cm7f5PXy2L7O0DQKg1LunRPHahlXS8/j0/BY7Fzy78dSa7F9W+cmheW/2SlcnTv73NuCrP4O
6aAidTiefx81m7t5tLuo9jA4/SplKHnk3k6LpyI3djSrkzb1Zj53CjbbSWHDFUSKuK8BgsXAV2VB
6cm8KFA70PgsVYKphtwvEujQc747r1WIZAmEX9Ixuj+8k0SueW286hQWig/FjDaOu52Kahunko06
SJHI4WGHeXrAaoV25iAxOxJpYoTSEmZV7uc1s6yOFZvTU4EJ7u1nyh/xuuxlL/GZrwEx7d2klP3Y
Lfv38WjZ266fZ7PWm75VH8/+Yx+3uAnUgnJOZFhnJcQ1qchVHRaYovwEqevZWuyl9J9iRXAXzK7n
9cOswbNox/gJwKBI/ebgu9AbHGGeqVNVuEHphKkQINMJcCj2hoSQZrO2OXvcgke5XgSwgrvGYWrR
wl4UtEoVgKfYjxonT9QXjnPG1ncUoZh0hMGB2ofYJE1hYOk5H8CN4MNqavFxcygMr1rsTNjILcvJ
lLgcITOg1yMccyQ61ukgpO+HgWuYrgqgeF0Tv/E9fmc8TtOmk0q/Cp5TjXyVAzOacgWOetDjuNRT
XZ/3Dj9eK7JFsq0cOful50NCwPfms5S/wmyuTun4tDfvozLvYOqx72fnPuUqHO15s774gM8bsvU+
Fdko3Orj99XnSdFIlcpucMI2AgWmNmvLTN2lb8E826YGPmdIWxtpL5tqbBtTZ+TYy/gkvO+sOuf3
JRjB8AJNwYpavf0QKfkbbR8y1L7D+I8vsctbasphkMIwBGxcrpsSrn+/Sy/V4b2ZanMZtNc7Nqrz
eMpO2ObrWMBCBqvj1LbKde4oqrpgXkQ+llrrKGVotkzv3+Oe+L0h9ObHOT2u35tEjsvWfgOx4uNj
QhgYNYrTkzffgK/ax47URdK/G+t0fImIA5rG4TkfVVk8IgLueBShCqRDbxq6USZKujCnTf80LH74
yr0UmBsD7UHkmVDPAiXq1apbca+0gGngYDRw5elbL4GmtYuZ1U56Gc7+/IboBlS4mz7amsBrjIfY
d3HSBV3h31vnPk4SbEzkgaOywDqo7eKdsg833PHzRnMXuO70zsyQpgALw43kqNq5XXuVW+N6TDT6
rRtkUu4w4nnEvbB1yjfH7v480mV6WdDrim8gxVM8B1rImtj3zbonApS5bn6c5CBT6/ihOg9kmZxO
cWXuSRgWtRGopUkzQT7AiVxjyZcJoV5RRX8T3hFywYjfx/nbBlyphnPQTlYpONxhv6HM0xLVtSfx
VPSSxa4ajr9I4RQbh4IBIm5qA7OeR1V00WPaFjvV2UN8IX0XOZsybuQ6Xq2aNv4qUTq8d4EKSE0Q
6VlbqxOHoWkzluMgyjjqaPmnKzx3LNwKtMr+WJEdUCCZRlNUSiQ+3t8CmR7RXpL+iHcDZ3NvV2jn
IJAi36CGbJMybZTRcRes9a6mKljRcrT95sGZtvzC22ftSrl7A1t/arptZtrZwZlGJG/H+awrrRQB
zrl9ahhAwPoolT9mkweeJDp9Gg+IOo/tlbjkNilhFpfjxTY5leP8mi+lz5AHF2zqOT6IkXdPc3yb
4e4Uj0Fp2ibL6PZ/DqJK9tWnwrB4ih6Tyy3ULBNklk0jd4KbjjURp9dTKBNmf2SpiZLd8cEVlh48
RYLayD7Bc1u5lkhj4RNe06Gl6C5XOj7TC1ruRz7g1tR+j4rvEAv8a1HbMb6Vg9Xb4klWIqI9DW/D
Yj5YKdSvGjP4gvdWge7RUvkUBQkXZvQYVqWH2N7SgGzDsQ+FVlmiWqclsRm4wGs7qn7UWnnmfaIW
wfulbNMSc7BzRcKiIaa4o92FoQsyUmszlAbmDtaMIDM7TeR0UyTmRyTbENiXCawAPtXZH6m9bOkR
yQgKt7e2F9anyNOZsapLcSJMirR6n8WoSIH6eBSZ5coQmb9kYecsSmy2Y6mCl7zfQR3aD+0Z9+n/
n1vlKZORhYUH5VmJHFgObxJXETWXyS9Gu6wHJ0s4IhRkqQlQQG770AdtsCnw4z8Yb6fsmiQjZifb
JN9JXML3e20DyZQZa1yqhgfsMaSRYPl9fZUahoUgN2TJQPBmFS4mm8kexx+QWoocRu+5q3KR1b8h
cZgHVi92SZr2pT/7UjSuvR2R6Ug1SFiNVpr7pS8VC23ZmpM2ZBnN269yHUO3m8wxmGjByH8qT17L
yrud8ym6yguJyrkzOuf/0ivDYDh9pRkhWVrYMmTwmDVIO94g3zRghh8JaxaOZn8vO4Qrl1F6qyFx
2aVdP6eLbBVncM81KOfTD2SucEW87q7m9wu9Hp/ie6GtAJncqMjG1+FDiovaiyWur/rvn/50Cb7S
mXETrq/qL9vQUOKzDEu/rt51W3hU1o2ic/LjCl34IttzG/jnGk6j4ppTP2IMfAP2N2wG1Zu95EsN
jZzR3x3w8HeHfdZNdzlWx8PSuC2iE+LTb/Wj+sGFEvfX9sQJAJoQbXHbACHrNP3dZRt77KZrmgE7
kvMaf22s16fbGwXaApTwazPkEKTyPn0Fh8iCpN9/b3eRmwGTX2Wj6ueuvYMrwF9w2gCa9XH9BTkP
AT/T8T5/uZcHRn2JvaXPJIdF7hYHIkahZCrV5cQsMzeo9uhVV7E54mIX54HRljI+CvMnAMnOhfH5
yjbH4w5LUdsgPALCYduDeZyYjyDo0Wo4pVkQp5v/03trNz1KpiNdlep7p7UtI/XLyya57frSW+/Z
ycf/4AbfkjMPnB0Cqc1ynxqM4HP/bl+P8ksWaSlMA/1ZOBHlBEAPx2zMBBol1MVSix1tPOC2CNAG
bTmc2tkPXwAsumpNsl1BZWVaqEzIks4bgTIT+RQIxUWeECslJmolJLO5Jfig+W9vtR9097DnUpw1
QLnEuMju86vYd4JpXJHfX7HmdQEABpDRpPZE2PKhn80f2oJEIS2vFiOHJwBj86yE0KvTL3hwgepX
kR2Sum6JqN7XqR3gvkGnhT1mplls3IYoWMn4pZBkm+VCUBg8kmlzMwQguReZB7828HGKVIG1PIWq
mZZVYc1YRVKVa7U5ysb5ONNaRUpZ9Xu9VEsZUsQ9iHTgQt1NrgptK91kUbbinsYVMgkZZc561jPu
eT38njABdK1fTpwoug6QP5BpXUuMviFMYTnkMhgjzFWCpI8Gt/0QGHh4k3/60xA5YeOWBR0cUrOZ
2qPhz3YKVBh8c0LDKzgnHcEIaEb9GVgIdgNWlb/chKKGwc4l5Zn42PbV83c2KBD6Y6vlJmRSDwU/
oFuQ3KGUgoYeIjtI3yEG2612/eP6D40rbbvV6cTtqCxb1UxM+8OP0/4fGwGauJZaa98sftxjs2Qz
EP6GzC34QMG9n2sdgnnll4Uh+7sM7uMQFbjUWdswrZIUclvgwmkQKKUonQuHcjohcCDAFpyZno25
fWhaol9XQkzt8youF6M8cWMb3CF2PRDZKkLZSVfylYJkClTOIFZmnuvTFmMsDvFh2ViVYmPgC9IF
cU9/XPf1D0pDbqsl1in80tT2a6fkYEbKR6GN/vn/ifmnhemWgZ7cDd8AInQkp6Q92r1zQwCFfm95
LjaAzHRq2bpSMXlI5y+c7KEv9RiZJPBWQwuQ9YXQW9dkPNJ1YJpUGk7HUE1f//+duww7dX7+3Dvd
v7HzRgswnc2rl+LfJwrEaf9+aZ4YB696jyMYFiD0/pxUe4bklksuv+lGCUv7w5kBwQctS+cEKA+3
NzFcpUO4dF9pkuQrjWylAaYmFAPDW54pwITWqImWgtJjsGnTFzBDN4tA1uBrR0hx72kCHYeI57+c
2GnRpOcGtV2INtOvEG6Kn0z5j9QfjFr1oeHwDgNvNwOk5vtKY6MtF9frwY0gnsIH4aa0uyoNliAq
AYdc4izGx9YC4atQX+CL2VMOjUua9DZydxa1A39uLLZKQwVBOeNm2g2VMc4fNxCWx/vLsnkhlyxh
jla/s8nB0/HRP6I/sm+CztQ0JNufyR4QQQtXtZcC6GxW3+RUS1JA/5oLL2PW2bFyxzm+ntJf+8Ws
Es4VWe71PTfIv58thATSrVGSbznrtWPrmInHvnglSYzPp2RpL1RbWTdNQ57TL9N2ZpJRaKwXWkLT
IdP0BZa1J7EmFFE8Ein2NVwYtVkiAPJDmM+nkezyVaUgncIUSKQFfcGCtwrogNZWmlLHUYfQFYGQ
Nq8duHpq2SH90LdJXe5tX+axHxslDzDrHKLqTRuJDLxFCjA0Bz2nPJI81P7/Sfc81eE0mg9A2+kX
OrJv8Kc5oaz05VsVRkRq9kW1iDTAFx/7WZ9bnrquxY+/OGAao9yeHEcI5+rA1tm5OL4m3piHF6kY
x64/ayHf4zuPBgPTOp/Ms0XXjMCCgBfb5Fee9SLDO7WpFNW2Elca4YBA9oN8C/Ke+7UJnYY2MO/e
FF5tzZVF06n7iz89FitJSeKCUwtfk4u5SUq5djmQuaBZ6MQ1hRGGvg6Dn5GtBtBm5aeZMHeWjt+O
eKOoSlh0FzFZoVb2d+HX30RQfoDqpd8Sm0Nkx9QT6VJ5SgH64JFtZHbdHPk0fZNF1PZYECrWEsrn
dCNNfNTYCU8Nzaa7OrdLv7t5vfI7//aKz58ekT99m9c9BYT4pseerJvAm2SfXhiDo8ZfDlgD4M7p
XtOArAD5Fz77iyA6VUt19OV3DRWwS6XnRY68eXo0iKeQQzkN/+JiZNdVg3lp6ls6unRlK6tGqd7K
hpfB+bsoBDy0uXlPS/UjbQrWwafg8nZQQ1imVs6wph2jpxIIj4UA+8LUu2eR0S3KbSZ8jA4Zmtz0
AruP3jna6novPR0AaGyt0egy9cKflM3j6fJEJzZPpoRoX02sHeefr1r5dJ+VPM6691a5c1IzZfX9
Xuuv40V0faLneeWKGxwRegb3wSxhYFusBL6eM0lu4QkV3C48pBEAguKgevlebpqV7xxTp2Vnjyiu
FrsRr9Tn/x79O82MaLXw2FDnH5XJVGBNkNvBQDQub/tc/VZhtxTk6VwqDPwjCV0YN+67pJgeqqR9
zqngW+WMSnyYAncke8n2EFBbohA2/93/8r1bCY6ogM2C8c98+Pja2kJPSQWvtsd4uXe8B9dp5+rP
37PnjAimV/3kDqmxrVRNlkMdYXqnVF8fjdkr2xoV09CmQNM6E61p8SONdCvJspl5rjwzc8RR0H+x
+NZWoX1yKQFtaq846QCR3t/jrSZmyZDZr7woNeyVPzWUNLP10L0/v97pfUMOFH1j0na5r+2k8pXp
LV7zvyf85JvdPg3HSz6rLtszBB/n4aKPZhM/+Dvymxh3j2NoULgcLuo3AuQXGg0F/QFP8V7rri7v
dypZIYWciPV5rU8Gd9HBwf59fJD+qK9/VvQUiqTKn2FgJOfArdPeolMIzsYnSsnHxedN+1pv2TYz
CXJsj4vfKinjnCFK/HBA4qKSe8kSzORf9VW0nb5q59WXUv5dds/Zf5eoGJNKO3UtE5F385Kwm+jO
+5pCEHWjl9nzqjNLdh/7dfCrdDC8tiVan4sW2f09ATP05udFskrYPQSFb4mgAnBz03yqhdVoG1W+
iGLwgY+nw037pDwrsE8e8T3ZNmY/w2u0Hpy+NYusUe3yrYX05KuEZDB1wY+w9HR8Ro8Vw5q62/cq
aqfiticfweUuL4/KaPeWnoT63Pu5zsZ2WCBiX33f1KuD61O2MdELVCcX/W+Dzfgy5dc2OeAgPWf9
jiK+T6JpuO7zX6Fw1qBHzAcPEUbf+J+hyKWTfVc5Cu281zYIC4TxOu0fm7ekiDWNOd2pCq/L7kP9
3Ji+XP+Bs6dfhyQTVge1fr4xa2X6Vn5/26Dp1Ls+zZLMk8VVvz+tX16WPaXLvSJaNj61Ssm4J9WM
kRMHsLqnzfM90GEwmIbEFtp/ZZdLF7T7VgvXRqRE9yMTQwKdUvXL6VV4bawiSDbZzu4tKbwRyWhD
7Y69XWv6AaUEKy/jRWtfbDiNTq15f+K2k38HzBqc4r9peIivDRbwl06miQ0NCgvlScnlYxf+2qR4
1CyZ1aSKo9E9KfXyySUd68Uz2k+7prkzGGvP58AWPN/eVCq6Y4+7ZJOIctrTwQozoVM2G9KO8WtU
a1pPv9ZN9RkfPJgs+4sGz6VTZ9NZmMKlup7Rjji2p4wenfozwklaAT82qmU/+/iWwM4z4bHFBSS4
Nj0Tzu3xSz5WQ6tPY8BGOAtAheZy7Djm3q7pqRb8Xjr4QgHUu8dANhZOxHMGFUpCjVtn0ZrHOULE
HJJ6RbccjTeNWyeHROUD15QiItOY5qO/4tmz61x51zRZeQCWT0gzlhuGaFEnZjy/iiUP9fNop1ZN
CAosp6Vm3lbUOemVeBECisJETavfNDmZhdP+YiAZ98yWMaPDf5z7+bj4ZUUqj32WlmH13wGIndYP
As8VJZO0Mit/ra9famGtXf18Bq2ZO6g4MMxbkOUjNI5yPfvu8z4mN2UM7BWHwPbUuCW3t8JfaWPV
gqTu4zng+y3DzQBJKDq/zr83g5OwpyFGjjId+ZZU6Pq+M0fR9twhT5p40XRHm5nG8C0fCzOHy/7+
FeD3sW8eX+FuT3MTk3puNH1h4PuVdWC3H2nWXJ11xQiXbi7Kx8ew0lm2QeABflZPl0V9Hd+fFq1p
ijaUWrhz0A6jH15f7wrL+hjrZ44auber2/uihkFKXN3UmkjOng/ktM+/y8myO25pXknF6Nu6m+z4
tABWr/psv/P1w0+xsYx1c3RLz0rvg3Nz/lVszMNx/dp6vpsG+adNYh6/bpJ5vA1tAydT0R5X7mTp
NjzPw1MHCzTMourw9GW+cGo77i/iZP3RWPTGzezo5+P6a8Ptl/q15jxcxxnooP6TNyv99qPCsmCY
mAmWeg6ejhF5sEuwatZJDLqGdZTtpf0V5sL6m7lgL/9+qLcViUKNi9EsXr0ggZfe98m8s/4pjipv
5bCklH1sw4Pvr5dOKuErGDh1JoUW/mysfhMAGJ9hRc3bcPutF6m1+amMKt+F7/ug1mjkiprUgtSE
alUMIKmNvX2qnm1WOrXntMBeEPhojNC6ZCbdXzaDwyBXTx6EF66fopfGeR+gtJP2utk3nmoqmR0O
sKl/waxhS9X4cmkslc344ZQijTa/ud9HvZn5pzjVJ6Pcr8hWyi+VKDNYJ+Vv7+2Qj3wuJJUkufyb
d1Q56pQR0vmTFsNK9fapgW62aeR70pH8V0ougJttBqoM+9G2XyB4GFwbx8YmhcQqncInDMwjf6io
oVrdQg741f42lEg+j3vivW1frvKyPHN0yySLiXiyGKsQ5KKabNgXWADDk4FjaVdukMMPJevPj2c5
TFfomtV0FJ0+5x/E9HE0R6oOh9bhs1SvfnlSfFeiQuuS3HFQg+LHBvy2TM0wr9/mt++6RZVhOa5+
WGxAwFVXM0dD2bKJeDFYPB1fbuTVgtzvZVj9Mh2K8WWwxXh+2vfz4Sl15rj8zHXdaLAFVyDZFOPH
523JhH77cqWEqopn5djaO8f3c+PcL/wW44piaHKZXDq3H3fUSJU1Y8AjA5Hb+7VdqtsfFY6jzYAY
qpD27UzZqZF6IlKJgZF5bR0UdW09XXucPT8enTK+vQdM6QzC07SAoRwss2EO4SZt0lBe+rxeYlXH
JaHDzG9mdKWn87zslRuH7may6T6G23ARLT7ZLF8bJMJt8mCR21+1YabARG5o+Nj35+NmFW/yxdEz
tUKyeVr8Fl/SdL0CKKRWfXw66JjZpFW8w2dG34dTwJV8UXUVdhUq2NRJSS1fm53zwymcpkVPtcHa
teGNC42D+Iq16KEqQiltRAf8Oo/OveU03O3qJTro2uovSVX9G9d91dutni7319uPCML2ryB5UFp8
K93Q6uoZ7TE/aolzTRa34MVOVVKX9lxG0n8u/pVa02o0K4tdaOXlfgpGahHvPj2gS84O3/NnO7Vc
L0O1AxW2dKtTpfWEuf6b4QZcU5vuO65kf/pO45k2SnRmIb/y9K+pxrDqaMsmpWrKKhgJT9dYcAdF
TUtvdXfxoh71LVWazvHr67eJaZULzNHy054ouAq4NgDVyn1w7k2vctzIw6KYqZu8zflrdA9XjTLO
jpadm61xBG2KzMZP/ymIN051KwwA0yzHAtqXU4flYFofD4QlYNry0+XZ4+2KKt6efj0+t/G+p9K8
jhlEoibjyqRC62zDBpVf+d2qYRU4Dl8NW3C9+g8NwIP/9lOqYyK93oaYH41Tx7Fd/ff6WwXwMCi8
jdn4cCbGf1VAVuyuZdJi9+5HtEeSfniZKIopsSk9ciYW8Ln4jSblNzaW/WLDA0B7ZbpApnlS/JTc
+tAQ9MrrBwQAqbPakxOnPCibtWaPWyhbR/Ro8Ipt7iYU8z2aa8+HoRQd8ouDJ0UHEKTFJQ/5oSqn
zWj+UZi4SqhN99adqcV2iu/FBjrJ12Zgmx4Q4PnxzJhYeTJN7ITYoyjbZlIQrfuqLq1Dcutkklmj
5nqy4eNn3dvX0kSQN9FOlFO1Wa+Ep7NnlIiXY3PWSJ97pzeFwrZr/KeyLyPvK5HvOtVulu9IMaaL
GR37qK9PjApbQsXoIM7A299x1R2Wm+PGvKPnbidj0pD8wdfvLvIEBeD+vE4Bzqdhlp7Ps8x5S3Rk
uBog2qGheZgrAJ2bN2wrRRIN/CaN6mJj+7r8zqZfm2bXNHIn6sPpnNS9CcsJz6+H51Uj0zKQHm+m
bDne2a+YQppnj7SMsO7v4+PLJi0IXobw++LXauLhOVTi+UMobfDjD5XK0+Tevr4UhifySmvtcfXL
BPYw7ZsKUNRtam9teGfBs7ra5EN8AhrSPihsO85q1E0jFCVFL1VC2KfC6QO3vBrelaJnUfdBrRw4
BcF5hRLv28X4jgnlIKAueIaTF4HK7dSiwmLyLXUbbZuPVm2i3h6ogMfHBiZKo/ZzbyvMGB5Q0rUt
rK8XP6fhSzY8TAx0prUVeowHFW5BYzwrBfeLbK1eGDrpcjJMCVanCV5TqFVOSCTmS7AnR5eB8t8p
uo+m7eMHsnGxmgBGIceeKaBlGDyEKrNoAo3SatkfrdMtLX+4JvUEpcUU94VgqeRUQxQls1nVLK17
Juof8/uLekP5C6IJ0N2VwDqxIkcGkAo4T5mToUoQeK2676hQpPARNa+Sdm+t7yq6EVplSnX8+yUo
zXvAXLA4+JxXVYv8Ji21AqOkI9abFAlF8w8wrAZbdYZMNP2248Hs9scGEFpF0e5Xoo+lk8mAEgJv
qC5ZqNXTh4tRWz6Nuy7MaTgsZqqXjs0U8S/JPcJ38URjQtT8VTvrM8DfBZ42CasVoBcd0zugswkh
//9QwDnweAqkazomcaAIQgxR1jKLLsZO9Ed0AA9XEZWQDfpemftJ2927i6aVz3bB+BGb/Nn2VssJ
4ZzvY782PPeX38Au2wZwC2T4PRY/O2I33546q990inY9Q7ualmCko80mvHVzk7PqejQNK/3Tqqmx
+gliVt90FVs6ksqg2MP3+52H2Ua30vJMbp/jCqKgmuBRfG1dhPd2voRluMFs+BUONTLJ+zRZtwGA
QnssU5CrUo2COF0fKgG/aYXxW/Z1mlQSr1sD6muwwEIK+blGtJFz89Gxl161htWLRNTrZnfKHdhS
WqpjZuFUdhH2bROKVo676qa4+cRDxETbdEuTwgTQdnajD+DJJjD8FKybcI40Q8Mn3k28VP4ww9Lq
btOURdWA9ZrDly5k1XDl43Xf0+NhZYgFzXsVUiP9QLeHOUAiobc0STFe9N1pnUnnHo7j+nv6Xft1
TXLTYPzljBV97UJp9d4Vz0duSIpWssaMDgOcNlwGKhNasEK8lT5gdznKSzKv4WEgeutOSgRINfjE
kNNiu/CWPX+cGlQk1q9f3L76y6/1yHgVfo2OSy9/Hcc9f10MZIFmCfZZV9RoSDzGUyCZiSy1+WNv
8VmOp98WhCteMakohKdnqVQN40DxsS6YpcVuY93OI3/iyQgREGCcKNaNJ+w3ns9S4rY9p6tfWGfA
2jbO++udSVD5bW4PBYYANv/QWrQeF1Fr5VxeOrQ5hajAgEGeawkRPKhwSjXyDAAZHNJw1hNUB84j
qCmRT6Y1qowuxsc3gzSa1FYGzbcTXjrbAlpl+uWQhH+jg546vbie9IIuUeZSLy1RaShSc9G9CxiL
jdnNzhW8iXI58InMysnhp7suJ7tbfSRuSCOSfwWkMUSsFxwzVK9dSnLMShGsulAb20819mko6iI8
9san6CvFgm6qFPL5Zbhp7fO64nmvytj4Pr/TZvgpPnn93sDoerDBSHPHRbJoqnqlZYtMqzKc8/v9
N9MqmgvM3NO0Pqm+Cz1SIl1ySfxPf4zO/W4ZPNDtLH9BWaUXQF6eacGMq+ny/faVJ0Z/baas/8bj
x033fs1z4sYU7sjzj5MxXIaKLNs2oqGOq5FA03Q4Dapf1UYtzL1kns7BcpLFWjDSiBtvRiozEhAd
LmF26QlbScSAqYoXdWpZ+G64G1q5037xHFz7y/bqXR/uJ7sGrKUehYuD3tR7V7MZQurF/LcBhdPB
oznrzf75iKKG+af2pULPvbx++cw35CjjJ7SrZkqHaOxfF90TOTW9JU0r+NGhuN2s3Orzr8vKxJBf
Cdb+wajGXdH8NF048fVsq0mZ52G+fXzZvuxH95f2EZhTF+gdBrdJGucJ7L8zWqZ1A8B2Bm4dZ4K9
fhmKv0H1fd57uIOlIfqDrLQQFatBtbHpgtLadoNKCzUM235QmmAGLr+EvOD/0vDae+yD7NPxqA4X
oH/UACHpqjxyiUBB0o0erEfZWvOqyENh8XX/feluv90VN6MwvHVPzG+vTSybVu4t/77v8QKNYauH
wfhf7keQz6FoU6vn2zwJvkuT8bvbd3wp/JR+Dp/n3vxr9zz+93gbvxfe1Bcrw8LQanw5v3r2zS2V
xfP5adxlOv25Gyz7Nq75twU7azwmVlRW1n6YVD/SBe659mrHsoetutMRRrfNdGOlmQsQCFNqVgwK
QFSgUscvphqY0n+Xu9fG4vP6cmxv0tDDjgXZ3LfnnUVv0zv1qi1ipMCVVCottXtYiTbeL/90RBdH
Y7IEq38V+Xu1eaHQcWuSOWvMn/VU3xpSN+KSx+TRnDfUmf+xOmzee0fJZfo4mz1V3ja/AmuPlnHv
9nsQ2U5HhvQ2nLlZSi0fOlvbGcHjLRImzb9vw1rr2r5F5/akGp/ErFQU2mCo9j6evrgrjekfnGQ2
JvfmofuI8CEaoFzzad28tVAqkt74mXv8x9L55KkW50ih3KNCXNOHOeWdW2wSiEjGhDiuybJRoNxY
iDMUvzcq1XJ6DJHFf5yd2ZLiWtKlX6WsrhtrzUJt/fcFQgOIeQy4wYAgNAESkkAST9/fjmO/nZNZ
2ZlmXZUWJzIiIxDS3r7dl6+1/OvgS1NjyQI5atPs/Dh3l/BtyGBu6Ug0DnlglhAosTFy1IY2N5T6
AcZIvKL5qXwQ5WlpAYSeSVk4y8iM+HkSEygunILwjgR2cDg/mSfLjL3Z64vWI/cMqILIG87yDV1J
+s/XI6chL8gZSiyG2wBfADoNNjlk8S0ucv0cV6nvxj6cHbqR4ScltvgBcmtQYhYy7ltU+RiRQaPD
1G9xR2SOtBU1DrAbxCBM7V6Uw4AmFGfstKO54XBihb4W4RkeK7RSfgcUK5mmp2i6ByQ24V3QFjkP
CFr8Ph4nuBt0VJRUJA4bdRjPshUHdXGB70oFl63o1mUrodyJRQeR5E/Qg3ht7t0XbzmF00qe9PII
K3C2rgu0bPRz3pBgsCIKWB0MsOQMhZqCQRwET6oUDCCRIGPfLbhGgvxHAsGN4hOykGKjfMhDOEZ0
Qrn1vHK5fJ6ySmyFG2Cxj4tJjJ4A9foXl817l8fxnfqYRxDvqgUxg/nPQ4yw1unwjV11idt25kHg
mSduMZNHN98MwqDE2JYmFz0r6/yYv3xlYCwZufpFSmPdAzriJOXkx9cjheYy36SlYE7Qmy6rofzf
lAySLGoE9rP6xZnLbeZ90PPkNrPzdT6h+XkHq4Gp5Dwp0ggv9Ir3JkcRJi3b54e2POBSBDvkRl73
9oyRPikpu7Eun2qf5TgdhrR8P16z7uZ7ViaW5ET/vrqXPugI5yRf/IHA+N1Uh3UBHQOGD5VYba1J
DWnLc09YuPDnyPNEEsctBYiDCgWyxtcxq0XvAy8YCUNoy/DbiXjFRTpxr2lXCvSdg2xbB5yTYDRS
CnW+R4fmjcnDXtT+iAWo608p7PdTCgG/6rVSj2ORlpn5SffRIG+obT5aZNY3MkpXZwjEAYM5J777
LXdpZWL0j5fF3aaFKX/qNVaIAt7n4AjPrFMB4m2io3FmHXK9dcezkOlhMfmJMBmTBKb0PC+NydLo
Yz8Dj44+UtjTJ8lJXjx3123D+L47yjfI8D1kr5bVF1413GH+akEZwsgm2lprkmxccyIePirbnjpp
sPcJgasp/PBIAMbBwADiGqUwKkyRcN5W0qisbL3hJ/rxFSII5ij9FvU7HVb4usVXS+cV5BuP8DsE
fOqWPtRwBX04QmTSQow2hWmfk9MEIYdPbSjs6GvgrIPf1V1mi4pUi5SHtAWMh1NKAI4A/3cBB3Fu
ckiZpOxSzxyog8zv7p9QTlphOKpR/0DQJmhyqLHX+haNSNLcoxVgHoEcGQOUpG/Cte86lVCwY8/S
/wv6Jt5/ZRtzmZ3or9BEyXkpwI2LAeZ+IvF6M6IlEnP90o/XPlte9yCWo2vcMxHbwfeD+k2ZC6Xd
6mVfDNL9ZCGxhMAxG8BvRk5MQzcBkMFfgnuq9+KvDlkz9HOgaoow0S1/Yjf67LENQi6g6HU2yqeU
9yo8x77u2G2ec7pan2Bp11O+PexCJ52rWxx21a0FXW8JR+E7KJpfzRGUOBne99o2Gr3P4YbJPNtq
XOxJM4ObmDxlja09kaT4gsyknS0n32G///WEjkvF9SGJbli5iQM0veP35L1QF8rudnnsb2kPcRSO
ZJYHZ520uwAjymbXRTGhztI4GqM9pa/fkMxNK3HJT1fe1muU4DGFIVkOSQmnCfxbIhPeMjJuc7wf
IvbpuW/pc/Jed8qRR4XnyAOI+nJreqqQmYipxRhmnYGrKV0AM0P7zbgammPk7OhXCIOR+MN13bAz
EHWTCf+DMF0YcJrfTo0zojjCEz+bwb5Az+rWRFvprOrAz727r00FOIamEYoSeapqk0oS2SFcE+U5
j94koCS7OOAfrQuqq3Gyf83hZ8hk21+dL2Ig0Z1gyLlKiLoeSSA4V4XQGwf0yEamXcLwPIxRiv8V
tghMnLREf7qmtPrbHkRTTiaOGngvEmwSaF8p7NlVPc2mxRpCJktKmShj/EqH8qgRswl6zToft0F3
Ic8OXkpwx95hrHmNi1MLAp0T65jqwyIr/QaHqZ4qYGlULA9HOzHqVjlZOzpkOIkA79SOYozRTAlZ
C9QKTbRbQu5wJT6h4R81cLscpDXkac9tl7xupe5up3b+JFZ4HWE3dF9ap86pWuJYg7FJZ5sN+YwH
+WzE5utiDsBuZ8bPyoQw84VoDEsCfCy0tcQ+AQGl4mKGGtAUkiqe+aQ5levX4HEipH5bxDO6/XF8
udYXnbguPHTcMeG39AHAWQFkyocTEcK6oFBBZkDgZbGlYucyRuQtYPLP2k5Wh3nzQQfyusoXlEpK
6B3OxYYtAwjJ3YFIc8Mtjbx9zZm3rOavBqkADK0+/TLuRUnpI9EuFbube+CXwe0EX5bNS21DCXVm
nd9nGXTqHc6m8GQaUAZOH05czixyZFYQhF6KZ+p0+AhCEUPNgo+JcJuI8Btk6e/ZKRZ44Kxamtvv
idPJ9B3I23B/ILUtx3ppdxjEy5MBlmcCMreXWEkjYYudDre53NMKq4Ddt+bCknpMyntztZvnxvDe
S3kqTbSJOrNGkpf29jA6MPfWNtUYrgXAreiIUhd58qL7aU5gbDo5ilg2DN0vgHK32qPIekKFGEti
CTXr5tIlRooORr7nMTzIv7cUzCQA7VY6gegG90vNBWMhTJMGqRvck/FjylHHXSx0myLzQZtK595h
p0/+d7Sg7wHMfZnnGK3E0fjCi2/T+cD7k/tKPH/hLCTe+m3NxNrPqTSW8FC0thhKSJdUdRnAgsuP
tmZFaevrZwlQAvGKnhSl1LeBK+1mchSgc/LNhUz//digzwVdIISTi1ogeL3oXO6VbzciljBOMpTE
zm1yYP0u2xPPvvOJlQRJBpwyMuUN/psraAQ5W5evsLoGUIl44NgRyFgK9jNADmAp9jNLruhV5/RL
2YfbmNYNKQUheRkuNJQ9HwAC6azavL+ISs9dxWZhox1vHxzFh+lzgP2Q/4Bc2ZljWLqBFYpoQyTT
Is0WAQOON6vriEbF0nsUBySKLHKKL0RKyIIMWMDpgL++jq1QDlh7yjYi+V9tD5oSe4Lodf5cmhv5
KENyoMNyHeYe1g2T16pZPRZxgMW0C1njueXgYoel3DTEVud8f9i2K6btiYYcSoKltYk/2YY0ry70
7S/lyFory+vx8XkfmhfaOxynlK8EWOuLrGwdiwoymqRg0rJHZ8sWAHLiEKRcwsLAchos/8CMNYs+
c0EbmNbB7r14wftubY0LFMRSmyHjzMN47zkDCKm849JwgKe7tKLQTBwGCndi8bp6or9DPGtExkVj
sD30abd0MjdmmA+bnMeCWHYrHkx0rsaISqe13+njZ9nvuAFDrJ3E6fTxGYEkdnDuXjiNxuwJcxRE
5Bd9ZaHSdqeKjcYc7RnTys0RA0qNtfwZH2x19Uzsxynaw6WoaAaR1zjyST6xkw+76uTlwQHc4z15
QD85XQMygGaufNLUlnbUuOQE4BvIk/xuv/IxguurXEqyj/bWjkMC7BiCHX+ge3XIKkWINBPvecDR
BTtb0Xqk2qaekHLHPIOfsOqko3J8LvCdXMrbZKo5yc766EzrIZ74QXYyuSyQCnlccNTkQ/CA4LbT
NzS7P6Og2r/GyGl5J/xJcrfoOtK23Ub7dCmdpAAPGLpwpE4reZ3tlFGxAEPkEH3skLwdguwTEK+c
Ear5MsUXBEz02wiSIOZAhaB9TtbkXIcTSEkuOfmAep5/lK2Mj4xzUVoBJKzCz+ZLpZ3OtNWOx0ri
V0X+lYnkVGWcqaAk1GAAFiCAJuNTdrSzTYFQPGfSinYe2SSwGMuAvI+ADiaWvfGnB33ooInuveue
OWMxvBKGfpLbp6fOSJ5ZoN+wYGZ8IIh1Zrcl/zFX4TZaX9eMu1t3cI1kbiJcMfA1Mv1knUGcGYCg
hX0pCJf8YBd4A7nc8DonPp7gQs3RJNJeoSsGd2tpzSDZ1Ft9wEMtLp0d0+jpg98v13Vnx4Jzwz65
90CMA8km7w9rJFh2nXE9un0+6fuUMyWgnuGwil315fDDcP5GjwBGm4e15lraRnNMGNiX93Ud1H48
pTfJg0xgChR0PMHvFXtJYOdIfOl9UE9CO0JTXYBp2ZQSCNZZRBCFs0wBKNL4J6Z9gLS1K61AXLnb
tByIQzyO2+51JN2hvZN8e6DQiSM9EhoOd3jdYH0z498dPuhodT+AIGDc3ic0wsxhvkHjZJUuFRzE
axBvGNg6VhgKw44RNfNPNxmdwsSWIPJpw9IJtyYjKw5rseFIZoAUJq8d8sMpvDf7utf7NWH8sBGz
oKigxuau9Vn+U9Hmw4ax/1B7HRsIH8OIFSDCwJxr0xDCj8L3dOdyUpyytyKxgtQJAV07C/sOsr7F
bZYNLI9muYjLEEhx6fl8wAKB1OGilhKdjavTDfTLe42mV9+ozmOqBPpawcuWb6Oxdsi3XutkzlNo
Axm6IhnUuqDd2vhop9sl/eFD8FziDQMg8lzhVTxUgtc+YsqkUw7WMUEn3uBhYBee5vPDcERqVC/e
k7yI6uOj/qz2D65FoskHRpH1m8vrAlJV2qyy55YVByFykjix+yZADEkDabzON7feJnZ5/qRV+fw6
D+8fSLCf2FIyvr2PvBlK1sOp1tS+0KoyACl6G/jaKQ7JIlC3mjrIppGmI49Gz/yqcYKb3/CcjP2S
1cN6giDyWnMVL9JNTDHvvXrZ4cwnaZAggjXUPwyxpC8LWWqXLZlAylsMbpvyC94TyJOtXDQH0yrs
afn4icUwFtI8AvtLUL+wRnWloeFVfQw5+8kABn+fFI7glzi5R/3MAT1KJ0D22ECF80O/nV0AwWD4
qR9aZB/2eG6PygAXOGbkgVqBPtM04Fe+3Xjx6s/xhxVMSC+xX32rV6/VTxhcxDzm3o0bJxsBVGh9
+De2Po84q3d3wHhbn+HZA5foObpuWDzhKPetxQ0lvk9tR49tkC9e3nNKMYAdpLIux9QhI2Ol7WJv
i0reB15n90kn4yT6Pc8R5EBgPYSLA8BJLH0sWzZ67SDehZzTB4cetTmkfhE5vPeYtS9a/UkgAEua
QV7jYWqiTXW0sogEur58PAQUVul5uSCRnL6cUDyT3c1l/jrJ3gGyyAcXwIqIhiYDSA5DjM27Xn4B
Zh9ymlpDuGLA33a2zKavtYX9IsXVUNkSD8Mh8a/p0S2xMlfrupgH6Inz2DK8O3y5VY3cIDBHxcdh
H2+70NxQGx9JktPF7cgxVTpdCCbw2GaihQ2qYT+OhtfxdYpBHC1fA9jMbjMzFgApyiLeIjbvlb0P
xSFLzrEJpDnjmD3WD8QhQgcXMvSJwe5jEE3yL0+aVUHMueiBurA72hE0KLoTElWIEw7CGQZbOY+n
j4ikB1RP75xW1igc6aTzXuVEC4BvCECR06WpkJ94joqQfYSfHWkQfgK50+yTvyJgdvqrxAcgEI5B
Gqmid9ZcsJTYsjKj703NgTCGQ0RZxjAzO3XLU+ySVb/GuMMG1YVOUTJ8TqlLqjW5igllHn+LxwP9
maDnPFkcAfuNjItv7qb8/YbfBjbAaxpXfEOG4z+E43PYmmJXI3Tr57bZQEqhCrwOv4+ysEPCl8A9
vA4pAaWHo/jWrq8EEIkhxFp97RQvaVTcpoSQoFpzdckcApK1K9a3KRfjC+rGfcjnuTB5EP8O1ldO
9cCoJBtchmJgXHn58LUWBww9Xk5iGTsB0Z4DM6JrQJPLa31BJK8H6qWtfIilHt0Nt6s4r4uxzefy
mMw1cVofeEa+0OF6jeEA01dOHKK9wDff0+/0K4SownAmtgjsYf+5TcZ3L/KYYLhk07mWE3sIs8ci
xwSVco0NFr9eQcgXGqZoghxNcPWA/Aic1hDQmHJxRU80JMZHiyN3RbhRVaDpM6xxMGNwr4vXUf4S
PFIGyjsMIIZd6CYLXBQCGL5w+en9RX60IK4tK4+GKZphwZ3qMve1l3OcRAVKX0F2qAeI3j4TS9gW
NE0fNf8B6BeWheoCiQFc6pd69T42zC6nFhrqgtvJMc6mpfVFcTjj6Kwm7/1TAeq27zkdsHLaPSlB
iirCg2197qAw2ptsVPi3DNZdcu63OeYmgUAAwGCIA6cc1R+SP/F3tg/vZ6euVdCgMWi7mvZfoV3M
IZAEkThQOBakLQzgmA5X7GJvAvbU6/bWLAlgkztEdJIfEh0MZVHNOmw3GmnJEKbwgGAB2LbRfMl/
BlT4MkSFZn0flktEITxoYwuadl9ThcFPpywRD1wd3EkyZc4pvEGdhvWXDFORs1OCLqHYvYhKm/uw
ZXeynOfAiTDVAhQO5JUp1RSKwundIz7Z9aqYcBM8KeBeqA6UlDXGgk4+ruwjeNeSqI3eABpKvwy4
EZ76eWeHWhg10GX25ggXB9Cg4eNNya5ZTLdxTDi5DXbrg2NylVoA0ucWZICsfgFnmhd4907Wx1zc
jYGHlxJSAc7FxC8HN1fjhGJ1D9inmf3U/AKaIx40tDNRvuBh0kxypJUA+R7W4QOK8W6vIBAgynjj
2bQtnv1wSeLa+oInDhIk+dWepFCDvN2HI8Ny5k0EfCAiE3sE5pk6xYU5aBQN/MZinC6ZtgB9GvyD
zQ6IAdIWsKE9cxDNpe9KibZzrxxEQQp1OeeQvS2v9oZoPqoolroLE8bwifwzXkae5R8ETp5fwLEO
pERB66VfkDNl+wb7g2BCLrLqTljSjET7IF0cWCtoHq44/pUgdB/bjqtDBL2uERER9Qx6PmPgGJLc
PHcT2O8sw++ykvpTRf1nyxdSFc4qERsLnCFdqIXJHL8X0vByG3kQ09sh5TucP5e5H7vnjIhI5wCC
Aicd6y+k8UvUD7pETUZ9EzNBLC88IV6HO4LmYJmsH4Ai9DzIealpKC4eJLx0bPiIZqUVgQ0GgUIP
ssGKtZ/xZjq2qeFtYPNqCVAwbyV48+T45S0eufQMZJ94DNYMhn6AYhT3KVspdGBRkcp78HLX9Kbr
rM+9O+TONfITHMofTsJkb6Z8U6ci+8AFaQFiyfYUF83D3d+4I6mXYpmKy01XNBrA+RKOEVjQgOnH
ZE4qPZY/D5x/FFvd3pCNqpISVwL7Ar8hzRMuTEsowST9Gp1Na9b9Ljnv6zeEcFzqOWZINFJoTjZg
YQ1x99DPWYkd4Tfkw4LEBIczAV4utah2usMcHDyDkkqC5ULhzdnGceGCMLiRD6Dt0H3vW149ouic
Kv7DpQj1+f82GtKHZ6vfpl9cmSQgGUpbawc7guLrMEmXXC1Vy6nd1v5hIc44ibAC23BwXZfbwyLx
ugs+wjzElqjBUr5PIs7tS2hg012oel1AULQXLMwcF6AJb4qkNrbcGIJAPuRNYZXENmRZIQmi5MOS
CdtaekFwcTEXx/TowJwVL+MRG6YAbxFlWC//nbmSjKQR5x+vYzIF0rP4XPW1rM9ftYfHnVT4KwyF
l8sDYPCxiRq7tmkgUZaiDeFXgThm2xff6auzFj//T+Y98OKBLv5DPwoIvpOjgTI/9c8skHfK4hYY
i4ZFs+VGpQwSyHBidt+dXoQsfvFClYfa7fuVWFMNpSZWuvRwGJzLqx78yOt0znd69djwAKhg3tvi
SEJXeVVUjPnjwvpNZ5CYzrXC9MO9Jo5Ze5bkPnGFYPL53X7iLKeK76Ltu9Wjf//rf/6f/31u/ld4
wTbn2obZ/V/3J1VUfK/K//q3qv77X/lfXx58/te/Dd2UZEnSZUPWNV0yVVXm++fjIr6H/Gv5f2Rp
WD+VUCEnWZonrQuQDa95JBmcRaOnBtNmhLVszliC2I2waNrpia2Q2XnV/l0PNGJSONCZXpF6T4z2
C09+TlnFYBjQsBCP4Cc/+P+64K7WNVWrq0mG+eMFx880a9R3Gy/b58ioj52TZG1kjHdjYL7bU7cz
3I26yeejXV0BY7BNUkEoaVo9x8Vz0mUCzVepr3UGfQlxD1uwJrODsl5QuerJpuE3vKCENPU8wsqX
zKj0f/8GZHGB/3HHDdlSVNVUFE3q/vgGzPtDT7o1b4DhkIv7NG296/LW+BLa0+3M+CAxe0zJAcL2
kxjQtf/w6tovXl01ZR64JJu6rvz8vF/F41YqarrE/rJ/gppiL9C99ETuXqDRi5w/vJ5u/eIFra5l
qIYqdWXT+OntRlkb3su6myw1qEZoau82bs8aswqiQUTNY4005sMWyPoZHem+Ke7CbQeJN1ygByau
kwZffMm1zDHe1Ic8sKStXg3EIFySu0mhb4ClFbROiDExCer0kGjBhiB+0v7sdF1w7BdJOL0h8hWS
IgzetiouwErfjPqMkpGAC7SJ+V7opzgNcno72aKw8Kd1aORCFcWZuSzd+0oeZUPTz4b51NKn0fJN
MQcECsTDaTF7ZYN77qvaUUIXjEq1g2991ROAiCEMtCjvEd2gXH4OoVGA26aNixzhcfAi2W9ei3oJ
CAxTAvQjz5y4qUlC5gpcv/v+Wi/u9yGU/phgNovuw6hxUIgJr7Gu5d4xnK5nYT6ghriqQXwf5xCk
TLsuPJjkauh3s8Er7b/1bRyO1NoGJSS+3cxeS9ECIJdO5GhIRiOdSKg4O64I1THm0bHytXlNSR8/
Cg9UMkunSos724cV9uNtWP5pSVrSr5aIpUpsh64iyZqIUf+IQe39mtWhpCbLClOCCE8s/wkzn870
oyfVwhacJ4zktMBmjNbgB20wvqCWvlr5suHkNH729dpQ+wYcQMT4OlYSMGBGaFDv+fQReYmEL4uT
0RrJ8cETmKL+UUTD2/2DKsCAWl2OYTYAdNfVgDbo1bSjucn4j+DJlE4GuXoQ+7QJ/h+zNg9oSrxG
NMmzLaAa/a7nVh6Ub1+izYOvAxTlcP6w7OTcqd0ckaAEjSII1eEjn7zznQ6/+PMqLWOEFhLz3EeS
GrzCkRQtmf9QmdNuQ1JH4glFTXqNsJTXW8gNHIEHl+kAbTQor0FxnULpY0ZiFAYt5SgiUkhM8AVS
x9QGFU58qJRJTU4abLCWtH+eoyGw/Ewb6e8pfi0R1heaG9FWJXEm98j6UuhLSVA8Z5k5ehXMNhjU
rSDZUzrqV/8t7ekB41zNys7SoE1dpXRqeQbp2ixm+m0i32Y1LGeyRfg8DZXNuIkGabi+3iaPg6u+
vdx0X+G0i+pWcl+HURmN0NM0Xce32C9S5B3kmWJ+StUgu07bema1Xlh4Wd5X3x9AHYdtmvtxgbE1
N+cP8Un7VTS2LEOXuoqudw3N+HHtVUap62asJMt2Ui3r9X0qXayX6DMhZXb0U5v6KVMUmLlSBXd1
mCOCacS4l4h+JRLhLcLWJbyqVhCZZSQc5RJybLVHCAvSuKDg5bZi3gaVBz4eaHhuR9AfHXn3hzAr
izD686nyz/fx07EYte9rkj3lZBlh8EUK4+I+sVA297xnImrUdqkXDu+rengLohWqmI1+NubFQPbh
/MV+OwSw2FSjehwy9eQwYMrCkZ5viKU9OomdQTgih+qlwzsCX/BSzatW4dLcpQuoNEXHloOYCneQ
2DhYnOnFoPlePL3yQqMa0M+cSnNa1eU+Hr6osIKbD/JlbKQLE30SGYmbh1uyPO9OcQMRrhhMsCtd
3LewuoM2CftAqEPgFFyPBr41G/VYrK8LOOYy4jIxlnSg6YgeEVsPij00EPIP4ByyxMOE4ZuJ94c7
reh/uNM/HWih3KRRfLeSZYKyNgY/8PSuH1m+YoECuG/kGysdPU9ln16kdqoDaYNhPfkuhUatund0
dMuSreKRWmkdpmS4d20Q5yPFmGWpU1P8U2gApbwGmEowW+qWzAoYFqRdiEVreu2yUyJPHKghYx3v
GH6eCqjGR9QKcMr1ByNWAzQTNChp4LRgBAtpRZ/BwB7z0afwAlowckdDrzQv6T0OyqlE8QmQlFLX
YjeLf6l0ysc0qqs1pU0Du2AiUEg6fco2m5rHh/BDQOZveCUyeGQEduyD4NqUQKAeAijzkdS1Po1L
7zrm19a3MTh8qjPcRACh1E4djrMbzI4HLJ7fP53ur4+Sv7ezyEb+cZSU5aNR5QPb4LVSRx30UVCu
jfk3ZSZea7rdmeinZpA5nc/DwoJnB18uPTZnOAY5zvQ4MY75lASl8NOZtZfvEKxbMUKJTnboU90p
Q0m0gl3IYls97OVQCTBJjsg4egCeHRMxC5G3s87oDi6TbRdixU70iafgM4dzvDOPsMJAjmb5vO2O
IWthS6rXg3abClDwmnoyIsBdYud/XLa/X7W6uHH/uDHyodFetWIQ5zy4AQS121yMscPJBWR1+gx+
/xz0P2wS/ac0861phWJdCavl/opx8L4zyaevj86oHMru0zMGuYVbLOQWO5lGU/oHsxosftZx332+
9lhn43Rs2uqYTTZ90IVdoM2lcUuV6gERAj8BKCAbBNW8FEiqiLskemyqbHC9JJcno82iP2Up3V9H
WMvSNEWxDEv96aRQ5LzoPA+8pfD4CoP3wS2BTCtUMeBKbtMdV9WYA72IJsxAybEF+kwRHsGbpbrG
PQX+JKhYwcA4r80ntRl0oTUAdOCTo/QybagSbtnHHe8uyC/VB9hKdG5RzrhXkPZqVKi98CFYes/Q
FcN3Zx366Yyaq9wHwyzBXpoeMyOZlJbyCZW5r1GVM6CISEL/5j6ma5jWzgODWxx3M1v5ROckmh8Y
dMM4f3uqtCjfQxi3NNYLj/FYyXUOEwCLWlgRohFQDN+nSJvWptPWTnFqP9PoiIzsfgV9Z/Cr2zit
OipM3HD62MOmsK3hyF+0SYZpAn4tYPgP4Q6XrQ4WHQtf7vbjfd3Y3V2NuGNdmYIuCT8Z8OehOi/J
Qbdb6zjv+sBI+iqHZYIdlQp31dEMRo9Oc1O11Tc2PdMkHF3r2YvJAABX7WEAxqlVKzCg672C/Nl/
Qjp6w/Tp3/EYlAcS3b2ug24BgpOUuAgPuqTzuU97MaW7iAAdM1/aCdhGJ4hDHXyBasMDixIVLp1R
a0Qz7tCdvyLfRDVueE3KGF23lTGy+0M4M8Q2+c9T/e8199Op/r7FVyWtXslSBiWHRo0xPsL35a0X
HiOkh8f6IrEnGBl5W/AYG2j8154gQapmL4Y86NK8hpML24R2INPg+0wHgUi+Ky+WbC9CvU9BhAh0
kgepLfr8IR2pj7viWV8PbYTOEhNcCYrTvZ/R0QSSBIQdJivgp0cgf/4+Ysi/Kkwt/vff2+unYzW2
tOYpdXmrYJvMgAIVnEZST4dK1Swg0ILJ4KtO3z12f//C6q+PjL9f+KcjQ206SiesWkLNCpKZdcYn
Z2hMpPmDBX+fhkHGbKtJd2O62jojj8H7LFzhZsdQVSoBAd/L63yeDPP+769L/kUIlSVF0g2Jwoj/
ixv2j4itNl1J71T1d+GchJPkNjd14FY4PYTQjv/OndfwxW0xZV+LdhHc1uj8h0uQf7H+frgGcY3/
uIaySaWDrFVklSgglthGQsprXaN1xJB3Wz+Hp9YpPqHSdpF3tX0IZhHOPmQ/tatdSpyctsy7g1hH
eniYvabtxDz0K1wilT4Clu4X2Z9+oHABPOpFSIsu4K00izCzgcvQGSIjYdDazsLbhtYJIXWBSH0u
dPmI19foaW1mHimtV6L7sRmYKTzVClRstuoD6sKox95J26j+Y50HFYW+YKJCb2Wh4wJGLDHX2Qg1
XINr9UdHTCZFq1ktEJMzgVDMRObZT+KJBOo7pnkC7bdx6C8vq8Kmy9Futdz5/f3+Bl9+2u4/3O6f
jpi2riT11hY88r0VIn76SqNx8vRezCWyJi1MDtKzccme3l0Z3NZxYa69ijN2x/ltq29u299fzvch
/bvL+Sn6RKb6LkqVLSl5FqxOnCSZ9AsbchJxJJQMKuvdP8t9ESDILAfp8PVZru8zc9ou4K0yOvTJ
wFGJusmI+8bqejId5aMzZ/6tj6piUQ7Qmjx2uKnTCEsCckML9yLIYAHyGWkJIbr5QzD9FfD2w939
KcIcXpr10GQWsz5tv6A2jERpLy0ZwQgB44xLAV4GdLv8P5YMv4DAfnjhnyLM9frq3PWIx1qcdbTK
O1XYODgC7ODEiG5jiNTFSVZ9RNqoaQ/pOsSpp9trPMD13z9S2fjDtXwn0P/Y0fK1U+tF0yRLA+jj
PQhjUBZbjXvPeeeje6pefXVl+ezj1rCpcaH5RzDKztImitEY2BRuKp4/PHhgEsa1wdcK+4bsx8jd
33MdNxCq+9v5Cff4NmK0dANHg97aSjC5znmFkWKPKdhp61cP/ykmR3pUTdojiDjya5f5ltp10zwc
EqrOAdtTl3pbn0hMxTgw1tqH6hHCg4XYngGV+6EcXF9x79oKqUYYT1LDN5jh2QqPDGn5lykrFqOI
rQ4udHbWFT6kL2gryNYnuAozuzEITR9LVLRaCJB0rFpxbbj5IGwkL3S6+CnSgDs3hcY/tbAhKpoN
7WKTcQHRCAwOXw3yhtupOdINpLUjrWg8oW/kYACro2PDR5oguhrcD6ME9zayEnN2tUa0wbLc7zyE
qQaVGSoOBivQLmLmAhQAppIyRLoZVqGPUQitAPVuX1e3CbNTFJ1p2q9mKL8G9IToWxnUiMYwYexF
5sqJ05wFY1j/w8L5FYzLGjY1VeFMUi1D+fEkMPRIbvL2QSyYh/5r9JjAnnseZXRyh168uOGyNCj5
MAOmooZlYXQx5IidO6hcHqjaiCGUPHnm9j4gwGg+dHfmbXx2l++jgtk5ngiYFSi9LmqBMRIZNXRN
+v9N3/rqSOPkaGbB1bIbXN2gndIJhBlGfz3z9deYdiZ8OmYGv9zOH3KS/0cA/PtNqz++6TqO8o7c
KZOlCe8Zt5/aZWZqh9ES72F0cB8PlzGIB7TETf9GC7OErGAbIEWfh010fnf6VIQQY14nhINGPm3y
AGwok1wkPYinC20YIsxntSh2vqclqDl3iAWzLr4MUFFgS1NVNj35Na1zQUtTO/69HiAT+UOp9o2u
/meU//tN/pRnGFoil9GTJ9uczSZQpzHO8+B70GvMcn61zmG2LKRtzYWOWyaBf+TujTneSJKCJxTt
wm5y+yp5xhSuMGwXI2ayq6unThhi/1FlHvMQ4DE+VNy8bWVhXiBdFcNIE3YxivSHnEn5RS73wyr9
KV+5vdMs6caEeMmTnC7s7XG5VwPlYm7f2xutyanUB3pvAVzhuYs7DM6BJuP3QVb7RaX4w1X8fIxX
ahw3T5ZNelQ23W+NwnVlnq3z00umOfrCMVwEXL+HTGZ0olkzaPyXsMS6DgGuYCqL4gs2mzLSIJma
jAcZEJCbERqscTHnXKxPTzBiT0bhueqsDDzPwuXv34LxyxtJw8YwSYypd39aFM3jYCjSjaQYXLs5
TEvMWhgosGelQ/Sl0130H9xd5JhX5mD07zEtf0cb4zLKtx8IwzBW4ZRXe8wGvjHrl+UCUn5hGnWx
LMcv/zYypk+0RFCOkX+1QiNrEgOAS7//II+kkjRguX77DhANrrjgcRYMwLi6Z7JByAJG6dHzZ7oJ
erffv3taYWzs/9gT/3j7P62jOq/JfEVNUIOSdyZSOJfSYQUDGEpZCNGql5OAH6x+iEkmIDompiig
kNzn0ydGMtifRB7DePV03WU+HYI6/GiZhcJ4xmb8lkYR4z39W+UW11Fe+u0XdxPpQ8U4DwTOz4/b
lYYC5kT0iG1pgzaPGaTSWB+Fa3qUMaeY1WP/mfEAAaJiwTYYaPncSpcdfBig1pKpf2uVscXHZLzK
UdQMUqoUZMioaUxswR7AF5sD2fyiVh0LDGYPYkyPHAaFc/fVMc3nVcVwZKgijG10NcTXYaAil0Ck
l/rddskUlET2Aax+f9/NX26cf9z2nzaOUUdhGD4lJlZ/sLw6MH6Enc8TfSoihb01zTZFbWNVOTLm
qs8tO+wLV18a8ziy1WUYud39bRGuqWdPGoaxvJGPN2JYYid7Ha0Pg+hPHE5ycJ8m0ybQBnQITfiv
cpBALT70y/W18IzEMzoMdra1uke/CDJ1ibNH+x4xVYpzucTjlxFG0M9wwp2wDBEzi7LZ+r+cndeO
8loWrZ/IknO4BRswORZVdWNVtHHCOODw9OdzHel0bX5USKfV2uru3fsHHNaaa84xvtGbmYG0PUl6
34H++8Lca6dJ4q8Lc1OJe3EQGUZI1cbo8LkDYoTgrR1EyrTFx0tgQzTnuMOO7E8qnaSGEVPR0+Y6
w4b0CoICBP6JlbqHSOfaAnzFqBtrS4R6qByHyhiMI7zMHIWZtIAm9pZv9ZmCwkFcAUShDm1PzvU1
ekYgV45pJfz905T+q//7qqlKX1RwojVuftqptCLx1PGqnd6MAUYf4L44mRL850DN8lGmzFMcX7S+
YBvyaF8WFTgelOOfZ0ppgI0YfdEdUb5x8sMeiFFeOi/9wOY/ICQlnyRaN09YA9u9Ovn7q98/oSsG
QgRLlSzxZx/4VUvHSnK5hC27TfmMJYryp2oGMsccd82HA/0pVhSFl3dbenTRjLtV/K9PvjlRBLHW
tbLKDtOsTjWcWn3RsI7OLwbK8iF+MG+RRKgFL063lhdCOcSNUzyRFK/RSyMyHZs7ZJWDNTOOTKrT
CUakfOnDsybPe37etAumkkOQDf24hYebQWcxOr0yf2Ul8inCNIeCL/8s6BA6wJlfGlBaMJne2ueM
7UJ1pQ27PCyaan9ZmVBju6uT7GE9guRx020wy1+L9+j977th9lvSvw/S/7sbtx3u4FQJpd/3ysqP
zD0vPc7/h3YqP5VAEdBz0zEmKqafjHUfyZJfweCUxw2QwMvFrhcdwwCAiZz9L6yRA2gXyZkG4EBH
cTfHDV4e1RdxLe4UEJ4S4laQFkCA82HrVnt51B3z3fmAHBrF8FRfqz8BlfXe+DqvTiNz055hW5oz
xFEIpcJh/hm7AR7AZJcf2C9VmCNbD9ASAQHwfLSnx9PBR9fmph1fmddOKC2uTa7g6Bt13viUjT1l
SqeNyZyAe8QfiY1dSoMCZf6F7DWifIY5BbsJ2oq0EPxPw6CzOzKQTE4zw/yZOMOIbBLECBp92VnC
lFeddM08q0beaRar40SyFYlQkwGhraLpoqlI1X3pOWdrcGomMBo0ywErELZ9Ep+5RWxKjxoJZiyP
xOvgUk/ISaO1USSvPGAMrq7MwWAXzxISIhjuiQPpRdxYxG0jDtySCdgKwIHQ3J2wERu98DojdXvN
MRBFsLQ4z8RvZi0JR4/rog6HEZgyAMLw7HiqZTeJnHTHiNOTx433TtM4kF0QeJd61MpOYk3qEnur
o8dzrDqoJv9+dKX+HPHXoyvz938tJG2sxlEqs7zXW+P9gnHhtMHtA5QGH/pGPCLafPCBUv8n/vOJ
qoQEyJI0Q9ZudtosUbMgjFhAIOCy+atkzjn9AmwUWBznqfaky4tWGWv+uqQpIo6ChKwcR71u0e+c
NjW8DAhROIrCCavumvY6NVBKCtdGINoT7xlG+q/ccn2i0M8Opmpga8aslcctSW419e312bysybjv
I9vbfaC7F967AG6k5Fx+yhuiOgqiQHHdMWXT+4iDoILH9o15APhJdHordGRDSMc5VCH4HsrqtypM
BW8nKfskW3n5Bh4KlkqFF41qUga3vyv8p2u90uV3v9wZ/qSxniLV1RhoXydGduhnotaoSNYpm3s3
VbJJrjvmxRGyORM6ZKCBN8/JAsRroIzIFCSKMD9NOZnxzP59e+QfUdQ/t0eTVFMxEYkp1s0DIedJ
VqldSt9VQva6uXhrj6OyeWhRyp+/5Ouhqm1F2xbC2hcXJfFO4cTjKAGDsF0W14Ns7lpMwTupXUec
JDipac9iAQHm2UhfLDaDBIqLzngqcmV5nEtLpZcRM1Wimj9IuLioG8GkPZtLNttYmCJbUfH2aqqt
pKPUe00ZpOqMQz8l763MFxwCKnkqmW6b7kRCjEHAoNSS1oowldmFQaJFczRdUbjIcHCwm6PTxRdD
qlhj6xCr0HUz+OH5UPeqQrWWrYx8kVOpyTR2WnlTCA7/7sR1zRgoaGf4Li3liSYy5NROeNPyPWeQ
jDWivI7pTTF912Fg12smXwboIMT0YFXV+RnjKy9Y9GZIWz2YMsayNNeMZjVMFzmYCMZrDcYrP/iN
W2Btgu8Vjs/nN4ZenoXQIR3pxBfGjs7AlGA8iMfBXrMY8LKpmM0yNped+FJKU794tsKjbrzzGDYE
P3q0paQnqT9ssi3rH1b6DY2HeT1PrdkeS4KoiKrWHD3fmNW4tlwp+yI0I1tF0jri57Tikme6oHHt
sw9FwkLQZufTNoSACLCQLvh5pZIxwwmh3HKaiiPXDOEAQJnpkNl2DL3LbiFIewHqbraOslUHBaXi
XfXfpfYAclBaNucdx3X8ZsAeNXVaRy/Ztc/iFgVEp6P8cFrFBmJifx3pbrPILUfr9pIyolt4QpDN
6b50kgpy4lgKXPwpNM90xMfSVoVob2Km7eiD9UdbytC82csgDWP70gd27kR6JJm2S/KjUdIJngR5
H0cYGrZ/Jlsw+bwGWJF/KmqDGGemlwS/+nME0RcRMe+7nsDTWArZ6JIsCGew4u3fb6J2d2XWVEuy
TEkSOQz/d2WuI/lUng3vtCsvbql+qrotKUOGa5D0vEWVrWMT8dx3Vb6b8jTojl598ORpfIUP/4kx
mCDZMzDNAXGg7KAtVrMoHvmAqU3AewSJ9XnxxWf5FCubDslLOzJg9V1NrCbGhNC2tOPgPfJ8x0AH
/RGtOVpC4nnxKO5J4njYtrh75v9/v9UU+7//axfKQkv29EA47WSiR2wJVC4rBKcHMqU29TdneXna
ka1EtvyL8JFseeuNj8u3Pm2Opmsks/a5Hp0hK/k/s2aXuLf4zGZN5Sdsmif9IyP/bZCO5Qe3yLp7
aNRMBZ2WqVr0J//7tWWj8tNaOPdVuKA6IoYUktLMyZXUrXiqx9Pc+JD7tuv5PNDAN18Wp4Om2ykZ
FxjRlT5UpGb1gH5KlDeAztWJAtAYCbiWlXCTwHI5uabCTBs6hE1eEmlLdC5oGiEnTwAFgXv+ibRD
NCK86y8MkSA+kYsVv2VLZLzVi7Eh0h5m8Ekkq8auIPyEizOO9m+ZuEvm+evAJPuwYMr/ITLlnQo9
odknqmhWAjX/6MEqADuYQKMOxNqFQLHP5YUdn0NXcglYLhsMbsGrjqgcPwcgY3Q44YPOmn7/Rfjf
Vb6pIK1C1lIl46yDqiE1x+1G+Ww4lKOT+2ZodyEKKCb3yE4x+F5h1tDWktk6PpkLil8ZPu9teqSp
lT3RUrcw/BH3k+CTHrDiDwn8w5LIFIJFFY2lysFp3EzkvTQFHYjOi7OEiZyyT98kPN7hPqLXjqUx
xYcPyhWEOuKzPpYnvE4YqKC1/3sRuKeRl8RfT9jNbhwZV/96UZnfpM+d7xT56PLtbfQ3uRkqM25P
6fhTHpNPUBdoOQVyVbgN1LFXgsoprobih/ZtPPmrMp6p9I5FAGYO5SnP4mn39zeVfuSK/xYO/7tN
/W389Q6HViIJmdy3HtOZby29buFxhi4mxsXm1FZoo5M20tWRVEw14tYwFISL4D1Ek+YKOB1xm3xB
2dHZhsCaspMUsWsSpgrtt5rLAT5Flj8XEZ/eMaclGGh8iSdSQQSWwxyo0cdWDkxr6DdDhAkReXOj
SwPJbXTq0TkO+DX+1EKcnIHCoHTinJg5TH5P4ChCO7oSLGpH2vFsOoLHqNZNMb3TiZDGQAERW9HC
QZw88KP5CRxwNAHahJEOqx0zEJwH0K3ybFrgjilnQM14dELU1PgQDEQn+rYr52RSyeIazioPUoJM
tnbpHCb1Qg9Rfj81fW2R7KLn+l3m5fNnBVnLODGUEX7tSNrSKUbK8n+lRcJ5xWsLGxWlKOEuHw1R
7k+FMMOIEug47cFJjxTFNtCSVIe8WNGf8vC6slTwJzPnLsdI+/XW1hP38sjRcX9m/+tpvWndGoIv
XI3+TZWsaTbnRA8GADqZtPVwIa8Q6f39zN0fWuuSYXGYMA399iiRZnJjZmqCLurJsAhPCtfgTpLh
tRo28+s+RsaJHYfdbwB5nTg/iogX+T37uhwffI+7K9Sv73HTSOoCoUvFMma8Ww3E7/bJ10bxV2Zf
aQK9XffXSfUsbYiqbN2E1QP0ybThEC9PDPfBUnl/zvzri/Qb1q93sA41lSEaF4R+1eWtIy+WsmdV
HrtNhGMaODY28WxbPqmjbKG5D65Cf3D7ZwH49eE3BYvZ+pJXxJwcYtOV0GVOT0tgUSB8PFfaooLn
NeuDPGqQL0t868pBZ+3dkbH1DeCUrCOD7LC/v5J2t/nwv6/0M2v4dT3yoNSSSOArlcD096cQKrpG
iCEswXQHOggrMX9ZWW48hzb3HJIK99Q8s4sI2Alpbz41e2mvYALcdTPzRX2Bq5b32a3Kq76Tq4H8
kX43GxYWHm8ToR0s6R/IP5FgdjVjaEBfoNVXJzzM5LQKw79/XH85/7jcPwKuX79NjC7JWVC41+dp
h3fzvfxmMNkesWUmD+Z08t1Gqa7JMi0uWReNmzony1uhDJWMkQw4UGt8oj9PsxfpCylbuqN2ZH4O
ZHgTzRNDx/oZxCCG8KoPa5/U1hjUdSw65WVLs8XyJ1hGzqTenx9cjvt9hV9f8qZM8A1d9a2gXwzA
p34DIHi97vQ32j02PgzYoM3i7+t/T70lib8+8GZvrv0qD6qctx4YlFENCMHVqnHmZrDAA6wN8KWi
t1IZ1vS3KA3W7ZJoTy0G3XolTA4TtTz9v4zGEjiVDQUJNQoevrh+dGHur07/u3v93//1oOS12PiB
yYXpdvp3/GJcnDN5ZmgxQzuni8gZlb5C7Tys6rX+Avz7hP7vg2+2gyxs47AJuEDKLr48tyS+eZO4
cC76rOh7J0sRB63AKNrmdaubAac5FND92RwZlT8TY/esjK75OHu3QH1KTNoXKib6qj36BD1ly6u/
8MO53K5jhLkwcwiJUMch/BJviJTwYMDdfvOfmZfkmAuEIQqH7MeGydgMY9TfD4NkPXpHbuZ2F6O+
+rLAVVY3nTluQtp1g7qFmpetRLITR3IHaijp49RZGc18YEFxR5eqdpPzBPf2d0+6dURQA/qE/euy
TCYefUKygsbtHD5WOYbUgIhM+k63HSkhF5tHi3DD/DMEokNnqnKEekg/wH+/XlzLm5qQl3sCMPMJ
fC5Due+koKGB4WeSRsP0E5znZzwN3Jw+NDADk6nWlOaJly0JJcz3J1r5ZH728XuogsNnHxM6wddT
mpYw68p1ngzVH0lvjpKcRBpkKSw/5K3NwmBYfuf56AR4FFozDqE3VFaskv44X5IahioGSQbviPhk
Ulo996unPkmlvUx8Le0VguZYTtZo3Dmhi/UMotmMZoqKJghEm7cuCoZyUDjMvTci/ZbcWd0nYAXJ
Xh9C8R7RWafuyt0yH8ickmbl9ARYawW/iJ9tHmErXjc4tzkZnKfyejs3XvujIhU+sAbS1lGXLXC6
4/457TpwKRSE/ebN5ilpoyZyz320Cm5yxHn54tTOS2mmqoxb0GjAB2M6e+VBe7Cxa4+erpumqeYJ
fmsmPF2xZOeqU9S2TnwvU1Opjy/sT2lO9M3p3H86LYN1O+1RYajDY2ZXQ9YmkchlQM14w0AO1s2+
kkcVUtp0SJ1wvTiBaCcHYJcUrwjBYAnOEPK02pCTp/zMpJwAZ+hlRcW5x1WDLfI/+fn6pDDIsUaZ
PDqXg9OjRqSk3N/f/rd63BRVmVDovhix6eQSk1jhOUBufJozhU8PSoU6fGGgg6ltjrIVgm5jyBGZ
vkbnCsZ7mPPWlWdX6uaNNskxoGWzKj7SYTeDTQR5Rl9JsV0w5GUy/SkFo/NbRdwpmOnvmqCISe0P
INrAIiEFntr+pdogXVd30gT5u+9DHIT9OODZMBMHmX0dHJONMNRgi8R2IIyreuVfbVon6VQEfXZe
8OSi4CSOSXXlF7O0xTVRzN139BKiP8T6+q29gsKjiUhNwXGkBOQ0uh5QX5DOTE8jogGufyBRuuz6
qAGjD7JHksQL3AWL5JNosW96eEU4viCRTWxvFZxnxGFb1pLg265zQgP/9LA2Fhd95UEbEQacxGiU
mYhUGwzM2MI/vJIwmY/QGmBLDM5EGCy79E0iTF4ZP1go77Z6dFPXFUPU0XfcrJOJEsh+mwaULd8M
DGXaIXTUhIFkgB4gYaxIHq3Md5s0+I0VTddU0bqtk7LajCVJpo8mreL9aXbZJmBt04Gw9BfaazkN
tjT5SEo46Mf4Vfn8+9ca99QcTDkQl4uyLmH0++/e21y0WCv0Gsc14aOK05rLMB5lJJVUQ8N3SsB5
6SyAkU1aNv+LOdY3F3laohIk5okueSpMGzskXt50feagC6GYiOpe057ict8ESwki8DSdNN8VS23q
sC2KrJCdcyDJBCXnMgHQbroFHSHaeRpsNkI6zXEJvqbYRu3SEseAc0vQkhDhq2nsj6hCTgr97J5s
Wxcu8hjSrtsJuABrXwoDsE0Prs+9M4Ok46gXLUMxNfGmRGjrRlE973raKblzBoWHwNoaZBwezkte
rjMswJ4gZ6ceyoil+ITOoCYJpOIcPbiM8W6Ew2qUke96xj3BtG+DhVRMRyaqcKbIGi/SQFHGacsQ
+SpiIRxW1UT3PsJmi1aTaY+VOLDtAeJzmcyeVpfDsLEOgnBURz0khjhihUkkFAT2lK2xD7wJAz41
mUTBCBwkjborkZKVE+mbHgsNP1ZZstGrsnuBXLH8+2LdM1pKksXTpHKtFFO9qXC7QOmUUxUymvHH
km/7cNHk6RWKHPjtifJutK6G+5hAMXJ0EEI9tTvWCH/1//UtYAiIhiRzJLgpJxvLr7JKsk47YVI5
5UfxDa2hYPZcHawlpyCIXLBB0z5mAR/78cGH31s9JOt/H37zvCRN1ondhQ+H9AK2fNUdJegq3at4
FB713uR7G9Dvz7p5d1U6u6JZs3BkNhaxbg7W5ZsB5fOVzsaZHIqKzHHq6WAdzYLdCYnTVG9/1L45
YMJwRkhJH/MK1PPva6DcK6s5xev8y9T/la20ECjyzPy5AZrFRiVOqaUoVEYK8GEa49d58caQ5hNR
gTYXHHTdClRtusPk+nIsYzYzCJ4YIg67t+KzfXBWvKtMkXml+7alBGLi5vG4REbanmre6AK+NOXf
xnC8SQPtYczoflHPlHUJterROnLvjCMzKVF1DbKEevtq5LLkyUrDp3Yj8SkiYu9Jk7CNmJtsh6Vv
mDjeNF9bs/QzHjF41BxrLHzTO15UY//sZJ/lp3ZEcZHSRWdnlwC9ho65F6DykazJCmiR1yE5b7xn
QzQBQ2lMAUr4LcbwHdppGluc7vNX8Jq0wC+Dz2ZFpLaFp8zmr/FzPQGa/9HnVUIafPA0SD+H79tT
lqwoGiogTdQs5eYxjc6loUdyyRKKiwCPEGETSKBjmwNAp27pSHW+fX32AEIA7foWv/1ZuO7XUaeY
0jFk/X8RJniACW1itc9xCQ9MmPUbE2jJ0Fx0FkS8gch28MTzPRY30bJxw0+dlKtpwbnAjZY64bUR
4vhh5loYddBnH8Nn881/FeBFNePqSmrTu/giQwycehoenUE0Nskfxg2aTOjSWkBzBvqLucMBPm0X
/FNkt65MFzDlSseuPW9mtTrojgLoQQe7MWM7OtsKMPhgFi4xF35ZWxZ6CUAz7YlvGrV0YhBmKeJY
eEWTaFoDB1MsdREfQ2g19exa2GgLicgXqoK3frI1bqb+vrCTr2gMW5DaeQAwA308bVbjJzSOah+Y
W7YxurE8Q/gt2kQevaozWFkmZ08OsoDQXTqsWHM0m8Q3mCoQawZqNwjHD83G6t3n/ddNvzkPBKUY
GmlQcdN5wPbcPJoe2TwBmg01HxIrw+7SUekzEFfIvJUolzUEFOuIS8lkiNIbNlPisZbqB6Nga8FY
6bIn4JBZPOkKjJ+eCCJrIAmXruWT6yXDRDk50Uh7cK65u8bKVIIypaCqKrdInSIMa9+68vDqr5nL
fOYdTrQ68F+zYhiDbGXUtWFsI44Qe/cRmac1b92omnXZAMGv9ak7CqWjm9ZkyP+9ykr3dprf3+ym
lRqEcSpfRb5Z5WALCbFk2pWNRab3fYJMe/Bp9+rE35920zsV4uLcif397D5gBgGTsS2HhK7y+y07
WI/ASw8+7GdF+dUQEkMru5QZH5Yi+CVJnZGyyitPxtBzt9NwmzoicxA72GF2abDFSUOfScVAcyRG
Hx6JDSwvQ/aTEynTkLb8nsFlrR9ckXtlu6yKqo4GxZR15XanlxJVClq+pBzbV4gR7fC9mcXfBKG+
d5bNRBtm5ygcAsBrVuUjldJPXf7Poto3y3UZuzXIov/W7Wp7kYxEv5x2iTYovps9DK5XhtFkIjYz
aY9WxW5iW5rCziFKNiAulw0BNeSo6zPiQLM9MnJpd+/Zry/UFwW/7plSe6pUJwVV1+y0VL8puIgV
fit3THtKTqzRUhy3Q+P5sm0IK4fKgkRZpdm0Zf5FbFqfWQ+tOcDECdiebBYbLMKc5dJasMLhSqRN
RHonQ9Sl+Z4urHUf/jz1R5ldOe2YE+PfN/f+8vXr19wUCX590Yyy4NfQoUDbzjMnZkMMYWSxhB/n
r2iD0+oEZ5gpGh0rW9k2BjgE2a1H/ppg9QOmXExiTjOmA8V8Rf0EvsTwXLUJu5pBJ05WjNeRDQCO
hbf3EBsk3yvBFEovlV0XoNXt4Kmpc0M9Gc1pF85ptWm56zOLLSY6ZDcR3dOkaY8eWhLeJohQJSDv
KeRy0gsYABo2gl0Ztrm37NVKS7VzjH7kwMLdXYfFNi/dXBqgU+rnE9t0jaUHm89Swwx9HcYfzDiz
GQ+bahfbcC0olDb+a/pSPPGGfF9Rwnymn9Io58j0idevXvosW0v+tLgcoklCZmgJvDP2iS7GvBcV
TYMRSaYoB0h6w8ZKpShvfOyq2VIo3zVSctkc5SktM46Xwoo4rIKz8hONfZ/cEtaNbvQN8zRXxt1l
pD21GHEKu72OrfOYyKBGmlyuM4KG0tY1oaQotOJnQexyxgxF5qS0dAfV2nr5++m6WyD/vjs3naNz
EythdubuVG/YDojOmn+ej4QZOeZbhKqLNt/neQlqJ7qMgp0ZDDDe9fQXtLW4yiiW5Xl6mkiLPm5s
3M6iB2cY+d7erUi0AxCNmMzLbx5+9ZT7hVT2y28zMsq+BZLkbHWTYhx7MACH8jo7T8/kUBFvHEIq
HGrGkKJG+a6PZ6bWxFHVY7N79EresdmpBt8JYSZVu8qa998VJq6unuhpfC1KQqgJk8yNK8dn7kzC
ORUVQfS0CU41i+26szY68khCEnlGRcwiEzrANbRK2UGH3sHGNqbJZZ7FK2w3frPAsXYioBN1b3h+
DZ5DXne02ZTFIJNjG6Vnhbatz9y0uT+JjldloPjz+qsKpkAGjGKY0mekx/zSJG7Aocp8sTJ2/j4Q
CkuQbbxTH5bMveqNkSGadJj4V9EYXXBJpszhhLagIsAOlW84bg0HBzuImyu1Dl+3sqHfif5OmllH
XOP8zCzeF9HHBVQlzWl9eTpNfLpnh7x5OlcrLVy12RzelX/6kgk61CBjTQoIuvUmy4/BygRVD6qq
3lz8SXAdeQaN5fecHxBLlNVD85O9i+Cvy+nJun7KV5fv2/+fr04AxiF/TUwHRznvuKqSsjO59BGb
nO6rBd3a+pAgwomGQAgBJjDihuPjE6U6KpBnFVhwnJM+zJgSNOQZ0pBO3c4ceVSqpGahFI3s6ot+
YwnaSubaOwb/x30EOiOy/XZyJg9reH5FAHE5cGu7iQ+JUGJeoDfTOlyX2piZUdWOE3UXEzXWPcsV
mibsnxyG3jN2IOsri571YpUTH0vfJRlYr+jxx+EGUV4AmY5NyZ82+lARnqCRVs2T914VY6IHIKdq
yhTuW2faGH0Chaq8eYK0jXtPHhFmTqRHOqqsSb5hYRePdKYBzSPAeJMYIjBNJ7txXM3SZKWGz2m1
ELGn9/HbQOANaRRiOSHIopw1X3wsFM0m+CSBCJB4wmxWdU35wAEOnkbCyIEnaAUk9LJCX6sfd2K6
6Hh0TExXWxLlyADOXhkq0U6ls8FKCC+WcY2Gy5SW/ADIL8eC/JkjucDoZoB5tk7drJmKV7yxNuxP
hB+gBxgLS/lBzZAUDpryCXzxJpimCwHo0hTSR/YK2bRrBhG9edKbOMJ/5yJny/JLqVbgTj0MWQDl
UZFLENSGBucpDYEzBJcpXWtJ4XhjSxUQVagb3K53y2Xoxb8NiO4YQ12EJEzhWoMo15lYrJN2eKaa
6smTsG37O2WcwMJNuVKASMBedN0zDlf8Znk4q4hxsXNgRKxR74SsXfvoJWQuqEuwwPJTfR4EoKrp
UPvEXOCfXiR5FkZ2UuwQSYa8kSOpm/oSM042kx4gjI32hVkLFbVVvOJvYmBeVDN53rCdvoV9VHC1
7jlO75ykMtaHiRU6XE+VWJU0Q/6/RH2Dq4wrpE7AvhbamBlzIm150GRiN/pBv0YS7lSCZ20c4wkh
cALSl4UJrLoloY/VKtuw2IfNpBA/rtg0M9APbhCTAKCNK23Fw9FqYxMrQkgHfmI8qnL/7TGxBYiW
KoqKbJmKelPlRpmURaIlBzu5gaSNasdaEZt4Me26GLFvD2XXg2VN3lHiUHkjrNVl4rCv6ejvLfPO
8FxTegQrMDrFsIxbMqhsRF7RtJq6LYxs3l3ShVrIdh0VU/nEbI1q+xqrk4tPvrKSjC5hPtFxgP/9
HX7EGP+tuRFBarQyLFh4FFe3+6KUNrmf6B6taURf3lwRNrq3jsjaugy166jODkLvuc/gc6ivnrwT
yq8yU74tBPrdeSIj8RDODa6ZbtB5KkmPkCqJbmqxCgOrCFhq2gJLHsDJzlsWBUGjiPvk/kWrIA5n
tqxPzx40uU0V7rJI2+b6kMTHtBmn0XtwPoTJi472LCKionrxyu8rqcn4o23CenTLFoSxJh8r2Ir6
XD9t/r4y0p3jiKaJumWoqq5j9rptb+mx3Eam0JnbfBS7mZtsVccaJE6ykb8AebJyQygcRdS9m/MF
mxVJLROO0a1qdxNrFBH/hBr7HSObQ4uwfpOIRwCGMeBAQFE5CLF2Os0kc7wX3fZd5O7HCJjTQrdN
Nz0ik1xTYdrZLs/sC9vQIrJIORiIB+06zF1jkq5TOxgFR5pgrvCtzo1pMLOe9CNHdLok4RKVJKNF
ncAKNHtzBr0HavNStf2d0ROqSdPsiW+I9QpGEVRc4oRkAXhUDrkDC+roLVDleoa9rM87QSgOqYzl
G+WdBQc5mJytUaWNeyTBg3b7HX2HZsmSoskW8muarTdn8sjwfS3LC2mbCiNTHCvmOPVWYD2t01Zh
0bYm8LBOM2prE5606SQEisOBVsdG8XUCkVNcQcykRK2Oiu4Yym4kA9YcpelWFQ+qvBKEB+/Pv0sJ
7WCZlrymGsBMb8vKjPOIdMIruG1FV1c2tYCiwhpeOiT2jnA5dObTg6eyLwj/+77ygSwZCm+sqnBK
/m/BeJJOTRN0fKBmuEKZzjKZkw6vmFcbhCdi2Bp7FEGQ94QtQ5jQqumlVRzLLks1fDCUuPvbf32V
m9NxHBYnz9RMcXvOQlAb7tk/DYqegb4VAreF+iW4f//4ex9ocLVFkaVbUn5sVb+O415wynMM/+JW
Ph019VP33VbESua5otWzR3182n9/4B1pn24apmxIuqzyS9X+G/36xFjJ5FSOT2C/r8eM/p7CMC6R
2omw8p6g2PkTbjZQNBk6a5l9NiJTMpQU9XPtvTz4Jv+2IpjWMYJin9DFf++7lZi5EtUmvQVxnGuf
zeldob/vheOyeTf6cCXgmWVLNOzu7w9W+072fx84A0KvZGoyoyflH+dYcDo3kqDk163ECuY7FlII
hFbCiAb1dYTf6gO8IM1CqMEDSRxcvs5jgWrpiiBjeaZnJ09O0ujM+JwJnmoz9TUKIPNkSF6YsHbI
CDxbAgrrwf8Txlno5MRpkdmwiK9ukjlJOknTeSofg/LBi3un1Wj0M2INVrUKqvp245OFLK0uZ6va
Jh6wQZGjM+S401oPUP+awsgT0LgM62D/9+W8+7GwuHuFhcSJ76cm+PVESWKkBbp/hQROwyGA4pee
xpKMaHgdtK8R8htupHF98OLckXWwlloWgzXA3Kg+bnb5PBA0TUctu6fOcK2ZTkRk+1pszoBHqK2J
SXIvNoexd4JRJ9YyYA9Jh922T2Nq5wTMhMgyrT4JvNzI79TAxAeA9k9fFYLb0LyEQ/6qpw/u0E8Z
dvPk6Sbbcj+ntox/nOKmUAl+kHvF/uwg5rajqUIqNwO3Cb3JiTfJnXAQk3yHPcsO7cS5jAV0UPDr
7cscX5jbjuUxaW3rZpqQlKfOwNztvEW7EZftRJ15wwc3tu9v/PVtb1rXqlWi3j9ZxV55NnYFkUzF
wp/qL7AZ/Ln8Uo8QnS/MrQVt6e8PvkN4ArIOSdvSRDYixvr/XaPkwBBM/m6xD4izpOxiXNpnkrQb
MjvQkQWfGAG8BcKabETgsIVCspoILzqpDgL5KcAoGZ2/tW/pCza7y5t5oMcvuSAFj9ej6rbrvhgp
PtS9Po/m4k7dJ1/EPA0TF/Ff5piTXgC2p79E1jARn3tCBYnozcgBzm3Cg2l/4oW4IH8+Pxx59s/s
Pxdc6flEEEuMf+1LVW4FJ60p9uKmfG7Hp2U2F3apy/yTiYk3ZEsc19N2ACQDOQfBRMNqar5envr2
njhVRslYWXqjiAoJniZJkCGqH2gbQwzy8J6Z1vivOMBX6qqcRTPQ6c/1E4142qHdRtp0y/ToES4M
2tSOt61bLs6uh5Jy0b6Z3+lLvWA1ZDqnEpDWjzi1Y+cq73jMGYbujZXC0xjtLkfEn5xQ5W06L5bd
3jwPjaV0teW9vFM2xbyYR/t0a07gcs7ijTnzjukhPQA+VY/NIlvkh8CJdsFUW2trf5V+eatmCix8
G5MdZg77DDByZObyGH8uPdp3eSQ56lye1O/loTzki8tOtrEPlQd/V0ykBycsWf63TDF0urSWLENK
0Fjv/vtQ0hGpY124Fnt1ETIKj4fBGhMtI44n0t4HB+hWQwafJAsqAyQ4NjISQnxyJHyGfZnpztlp
NwaReR6yanUhrZi2002h/54TB+4dgrk6DoYLeXxlBH926iHCCxtKxwBX6kh1LtOSOhgSE1B7VnOS
cKAU6vIMRzBnfMD3tiYOzBf2z4iwR/oHwHi+G5RnV7uL7TNNgG6wbekC8gfTRQLm/KPWi7MJPOyW
rhen4rLHpfFfLWuUbBT6GBn4d8dSJpiBqpqHhyUJ9dF7R5zfjJPRhYMRg0IExzpQKRg7/bAAFHE1
1J7PZB+RkEgOK9cjG6IQvCaDM3Ggdr3OYhtyK0ZKYg54ua7ICUnoRXn0Zn54Uk+9QP6BWjCMpxfw
DUA/NtWH+dGHRqJwQnVnDlsyevrkMfhSB1mi4e2gyu0NMVcHjinAZHoWPkAUYcCO174DPZFp4b//
pLxwPkA63kMACUL5upLyK0KrHzDjxKdOBYoJjmAx/olj+356L6kDj/y3hGkzeQy4xkNcPKDUhvwJ
OiyKr/xVpeHBrtczVQYCg+GtsE8P8iz+8lfFsTg2sFiOF/6x8NECbd55JjnLmXKvf7M0/fbY3+Rq
XXfytdpHg+fn18vgdSXRx0Rc6EiDd8KwB5fB/yHtvHoUV8J1/YssYQO2uXU2yeR0g5pkk4wDDvjX
76d6bWmvCVotnaOe7pnpmQZsqupLbwheJt62aBjeXSahks3owOIIhVNzPk8mk+Nk/TDWdGDsN5CO
wpqUBgvKxT4EXQnJpPtiuPxy/TVGtPxFfMKMMWbHSWrx06Xhwp8d0/vyzpPt9isyLntzpdun0+Xq
oEE5PZ3axgnuvHfCSsqdXoSvK86LLsvOOE1Pe/t0SczxeHyZTlebp7EazC/4tBmDzYtLuoj/FRmn
rjGdnqYo8Bl48hoHyTi8jNUKy8vVZrfZbFa4ORoVoRNnjv/92JsXnrUwTj+Eps5fgqLWgSlEAc1Y
kdPg12NAf0hy59q9FQtKYCQfQHfNOq+BZH14pbiHCftMXkJonU48ubCz6qI3/0G/oz7Gw8ewyxUg
7cDGFtei4T7V5ROBYQszVbu0OFDMTr+FRekT10PhTiWueO+K/408riN+54o/Jr9KS/xdfHRxRJSP
ha26uisee4RZnLl3WRF0EY3dCC7sUDICtH+MYBEc+BosYmsRRGbAzew6wU7CRN3nanJ8FEzVBdtg
gKGziH12xxzteKTDwXJ21mjkLAJHrDVnNBopq12Ac7YRPFlwC6iro+DAc1kNM/hDZMJ2M9LvNcTC
GZBG24zjRrVxjpzaYPRpRA6eu87sxf9ZIFZqXI0FvzigLFhXh6sRqCZf0Wp0xNfEOcg8GbF3Hs/R
RDVR4jKLEVMFruvAVf3vku8ZvKgDzWrQCLh7NnxFtY5tQHUxgfbniWVM55ZlfHVxwzYms9lMtY5n
dx0bk6s7mYxjYzjkCHNVozbXGGbdbXrrCDcI8ONXNUWX5mM/Kh+rbhjRidHYW35iPTkOh8PGxD5y
PVkfj3f2nXgiuj0IvYZcPAhhXoR4KeLPkp2tszVa+e7VPfNazKs5WbMXaYGQfA7xkpmJV0dLw0e0
hA+xI0vjjOLDjAfnhOXVIR0yrBywa6ZsLhPcFSO7hcGcYuA8b6BU43WcL8SdDPHZmNisfH/kzptH
1mxwJjxX43JMN9N/HhDAqLHOLgBz+AnsP7f5sLaxgJeZlG+Fhx1f+mUCmsHMUxfEuNEHsWy+zSWc
SEc8r3h+ZKfMu0XWzZ/xvMIGNGIj34yv5bdLj/G15R5vx2N+qC/b4/G23R9vv9rm+Isna+y98cVR
InY/2mQG7n7W5TKPDPFL7PBqEOIF9xlI6M0wZWibkiW+eXkgwYpTGS66l+ml8IBziE/jpI5Pl1PF
LqXTglNg6FTeqRh06GGzU0M8/dipg9XqKbYWsgF8fPvCoRWNgUFsbF62GAM/jdMgH/R83X64ez45
nWgjG1fr0sIZ82PMJUucA5c5TqWcfIU3nV7ml8qYnsRl0P/8PqNIYTmXRLKA5By5nEgcbqZu0mZw
VJuj7HTCYhM+ywvTRqMDKJX35SeeSfcv+nCapuLfxOywo2qdnggt/6raOnESa7dn+70YieOHK3wa
g93gnwNnM1i1jc2A05hvcl9OFecyf34ao8LmkN6sNuJ+8R84H8yROJGszNpYG3FojzajVMSdnThD
uI8b/v1l7DbiREcf3eLwYZ8eDrG12/F/wOjauwPnSbDbbUDSGn7AUbBAg8/kICCeBUFj+DPff5qL
82y2mPkvk207+94arj8xXM08smfP57Prc7T4Lkvadd3amM3OEt1JevfGzHXZXi4/45+N8xmegXme
qP5s8jTP/DxqEPaxZ6rW5Cz2q98zZxP3PJndzSNC/zPxKLUxEUFUuK4v/JAXRL1mnc+Ewbs5m/HE
rjvhg1885JlnP4vQybH24uzht9k/ofNl8v3Z978tQptak397mrzcoWsPx8Ot2J0uh8h4aAyN0hyv
h2IHbrffWxFQINvYNkW4HLNDxn3b7C+Xy/lcrKPLhRBKL5Tw6526VmEwZzntWYaGNvleedhcAr9j
d8zFwlsiZGgsx2y9ZX8ZGV7/+7fI6PfHGXt42bf77Ep72RePHruXu9Vn903Fej6xufgJjhrjMt2b
p+kqcqdTc36ZTy9Twp5mXXjWyvj+r2CrkOm1AVgb3vT0cAtjuuKVDcQ3Vis2B38mtk+J7qsNHhwm
7poisKOYi5mXiKLiL+b0Zk5X/x3LGUf/WW9pmgLUUwVh2v6jc1F9iiiKXtf3InM2KAP7sFLch6+6
zNv8clgP5WE4kIfIptvNQnNkCwfwsWKTznkdk74xy1l87noG61iE8twWO8nIsARlHsY3vlf+9z9v
RJAW/6Plpt9bSOwmEfxXuOmA6hCZQsdFdJo/SZ4yWvEvqZ3ag7cjDVZvB61dmx1YiNsDntJM6UiN
91+rOsCyhnMJDDc5kM69FqfYaLMTqQRu1dQnskUfz0f8ig8y4++v4gqIkYcDOQGIQ3tXW/heOyJ3
oLfF60bl2OJSxDeQw7XzVcvciaivmGSZbYfJii12+dUTWQJ/49FSU6Se0uw9eA+yQYI4Ic5P4SgZ
JB7kIYJbammEKxDO845VmiSPx/MZqQ1i4WwhsxUmj++tIbag2C3usDaHELREPDyuh1vdsFvOeDgU
CSuSTUKIjRhFyeFfAfRkdm5hz2DwqMcjIRK+tgc0wzyr1llfiGMAST4T3U6+Yv93frrs9fOkZ1P8
s8/pdVuTnnmGDEPcZ6phoglgdoLUavGZwfsST4HRlqO5LeflIzAJ9tUS9pQJITD5joCo1NntJRQ1
dVC7b0IiQgJml88WSG5KHcmVkCqU3MZ+Yhb8sRpCKoipPogvXOgRlCCWg7MipaBq4UeQV5iIxxYh
85/Aii2Oc9vdcYXzsJeaJ5g0E9SINtBv9lhk37CDFR/yNse2UTvle0Q7DHXM9BIz1wjjY8n5710k
t/+WEWtQYjo04ZB41H/rKFctrYiaQs0XKcgxzJDicU4L4WEqn1HRz/s5MXoozztXvzOFanBnfDRV
7/1NG/YFyjgbvrz9qCLHy7bK1zV0VLhH9G2Mz7hl9lhwpKZkciKDjOZ7vxFu70EzAAUwaNiqmKqw
N1xpnL6tCExLNtSZYx3p5RQdS90igNTiVDngdeIAvyZhSCRAErA4Z0TXgu7t/mGmPsglFGr2Xrdr
tNrmY6X0jI9sSdgO4zAv/tYJtGkn+GyKapA/4G6bSiCofl0HCQaSHqpDQNlX4r94OzS/67f5eHmi
7kc9LJDnCSFW8lo7/Gc37fl+2Z4kVlLa6uyjBCkScWiiTqKOhS7cj+wYWRNFya+NJWpExGWYQ8kC
htj5Ndir6j1rspLGEjDuGuKB3oc5mY7bSNG2B8BoCppH/QgY9RN/K6v3Np5s+e64Q58pc7NvtMfr
MXku22smdo95JC06y3g/RTz8K+WIOWuIBmLNglgGimKpnUNuKyovxLmlQn7U5ByIvc82Iq0s+0BK
kGJHPsvKh3vmqqUho1HuXY+p8xlWw/SEPX3w2KV2Yq1UMNC9Be4vtFVEIHiYpCKX0wUpfx9EH60V
8D+2yPnIr2hx0YUBbCiCVWYy4/ae/I7CGtkwpvTWm73IJLGvesoa+8U1Cv19BfR+QAH/DPBZfu+y
z0h1KuLj/OYxsf6m2X7//ngObs20SRnkGvc3SWCFd634jM2oL1I7Kj5h5E0mZ6u25Lwd3m7YYZ7E
Ca4uw9zUmeiFZwkdxp9kj2CL/+39VcFddVqqrNCl+vX9ze9NFun7PCeQSR72jrC3hplV9CvzbcV+
5l+9t//2H5N0nNKPEzKrb3/fx/XKgaToVm7hyh6MBpsV7ciGKKsQmHCKZepW55j8K3ZECQV6lUzm
TIJDyXREENl4fInTsAfb1VecHudaY7fgfbKG+RDHH8Nu5+a1V8msWDR2zqdiwVQEOIr0vqE6pCDi
3eFYs3ivXAWL3qhfeTkfL+/Ho0qcRL9sA9a+4BrRLlFovrd+2wbxp0o6Sak0KKGYZd7u5/D3Wsn4
2qJWkWbPT1/V2m4ZMoGuV08G/HI8lcqjpqJ6jGlJpXmdpj6jmPffJ+gfWQivCtQ6egjwkUhSfut2
690sbm7V7TPrFLO3yvypOurABq5IWx5+nNb87RZ0FJ3DWu9pnAm/pf150+rVjSTVs2yPmxAiS8VL
dzrtcatTmUUij9rKSG8d/vsC/wgQ4gJhmnVlXdaRa/wtQEjFTdfyt1bPwmK2J5OIjlFsy/ly38z+
f54I15lft0FWRHUVv7i4fRVk+Nw/VtkbaE/bLPc/5I5/StRwTRpdYKbkDDD/ofH/q3yS1Tqq80fr
n6eqb0yGYYfvGLmaYQv4nDyqtDPdSxS+//sSFbFGf1/D/37i31ZLppWdz0OtcBR6Hz4IibbryydW
MIYyejT2q/PtAfGSmfkVDtEjJkdpGktCf+qj77RqoReTBwCDW331b3Lo3irdqDRw3Oh3Z9X/w7r+
9yv97W1XC6VCmV+pZ9wbMB5YFBmfepNLo3vna0829MON+WOc/Ms7ovz+5j/StKg0palnOTMEDALj
4jNUm6Ue7891NrjvcYGtU+bqEY6AOC98aKNzJzQk6BMVJda2y6aPpPsgbfJ59yq56fWn5fm3jf5/
NwSb2F+XZ5IVWlpBL5spyFlC5WpJdleXjBQXFRo3z9YPwiLfrcg/lgqDtFaXYTDnym9L5SZf1bci
v+pZe//VRS5YEvPPJEbwLIvP5QPkjzxHhlFpzly61AwU9B/ueoRxT3+6Z9Qwbr38BHL48b/fqb8d
QbrYNZymcgeu3a+3IU5uVao9H/WslEaZ9FV3l7Hav7dXKi8RUbpu74e9qvwRHdsq00Jh3Mzd1zj+
f33C+x2gWNSLuA/5bVReY6PsQIJnuFVl6F6iLvZ5YPJOPAM/lGCA3gFXFCJxcdu8AAuJ3EZa3jQd
y+cUzUQEKjQJZ6C3IS+v6R1wmOZfNe2H3v6fMGrhNg0/V+u28YL8Q7Yx+jzL/B6V1WyljzTqrN7H
wclVfY2xgMOz5AXJaY3ndjfxClCQ0whbNSaXtPWe7uPwwmBpXoJamSrDcNLQFPCUzc27gLj37k7B
nJN+WTnVN4RexYymDRAoZs/6ERVtUhx6FkAf0EkghUBUF/oaM5Mfpp1/UrZ+ucA/hp1Vr3PXyzcX
KG/ajJ4Ks0GuBDC4AT+hobBuvKyakN6jpEYr7ArQa5GM10yuDlSPdomMbebeKDRoKSe+/kMk+dsx
+6/br/++V0Pt+dIjNa9m+2KIBVRXde/99EWINJqW4cbr9uhO728zBF5uqXsLZX3phWVoObo6KRDs
dP3fe+Y7Lv+2l3k9bBi5TeQmkP66hrNWO3k8r7ye9CNmTHVsZgzGH3a6KsB7IpBGl7llM8OL5/JB
NdPQzLYvQLL9/WKPGNDg5U+wcdRpTU/223fsvTVHQZyKqngBeYJRWBhorIkEpf2OcY69FBQk3oql
Uc1vfbaMRIcZ8lK1CnGu+CE/gPLNq/+vq1N+vbquFN/D6pNVM/T30Ncb5wXoRxMGro0NZQrxAtLh
lXylMNIdEPaicVuNwS5oMIgd46BW00VPzyA3E+rPFAF+69rfe68RzZqgdG4LNGgPvXVn9UTeA0FL
V+Og+6qHDD5fCOT01q1VONbd26ZmJcFuDY2Yyn1WbhqnXER0iMHSO62amjQCuXFbFqaClH+BDAoD
8HRaMitpzPI+K3b7q/mKnzYqzKXqPs8VAkkftxgp/OySqXnzFOj9ZpB59BASQ3p4kEa7oHRRpula
1UFbgVk8o9yDxRi9EjuJVaNcAVfp9tUnNAXvPduvsW0jkh7GEDNBKpvs7mycbmu7PWJmKyw3DNxY
B4CUkZR23i549drtueV6vb6NcR0OrgGOHUaCJuHkbdzG+CXMCkQLGEXT6DgvkcrnG/Qw6LCc3tNX
EC/16YZOnZjQsix0R6OhMXzSSZ+qNtIFubDRvs3Yw7UtTSAHoZ1rJ8zEayGNgOjlQGPwhDUlFp65
i9tkPFap2p2cgi00Q51iIAJwkJxhOqFz7VQgSR2cmZHYpukON3pQtn46fP4UxPw+ff5vPwkoxr/y
t1qvek/hTTiTgwToKjxXVAZGLxXHvGrZQ21rzAS8Y16/dDdZvFg2o45drPTd5ysL0iXT76endczW
EtrssUoc5GGq1+zWAdM+qKh8WbiD0KYGblEKvzAQ5AaDB6eGvRvJy38fwtCMscILjercvuKnZN2n
WONddRuO2oAh07y2iul99+4Gzw+STUYUUEc/h7hZWDheV0Lmn9YGwpcwwGBYHqIS/m4b5vhjqtQu
Dqo9Go72/gaAo9WxWtub03NYvuJR4Elrr3556Ezah+TwpiPPRHbzdCeljQFIZ4j32NMCTIFcwctn
PYZEREhdo+XTh6mT2jH5o0Hd3MYwUTfapZ0oTmx/kCGs5kgMC7IBnhGGFITzDGkfGZ6RCZ2kADdt
lmPJqgPJx/vQOslEYPrQM4S70MVwpckVJwd4mGfJV2a9bdG/JlZOrJoCr5tKg3BOK82XTaD1qAfT
3JIs2BYPLGcsfXDhgKKJkFi3x+CKHOcnc+vKY6NEzJIqisvQ0eh6lzuqHQM7TIuTTqy8Sc+9iZkt
NEAYmt2g+3ETfJMndwvKxwOyC76xJn+EeoFvp3T672P9L6x71iFgdWRdxDQGdMmv67Cd3juy/nhW
s5b5mDDCFTjBzfNplZFNFZ9RQUzDmFYrs+FhnYEIiebwDWZIiXB6m41T07NtW5hdWC0AWg+EAdDp
dvAs02nA2i3dkq+QcqFX9AYJBNOPtkZ1Czhj+w0UcFnPU6aR3XBYpnY5T1RXzZbFY9VKMPgBg3w3
s3maLcvk268uvQ2ufWxmJPuDMuk4D+0oHpTeY1DmQ2ypeqOePkYcGnOqzAsX9xPqWa3Np3C3ESd3
N7bkLyAcMTnekz8mq/bq6TBO5Pi4LrAb+hKYb6VlgbEkwUEnQx8ULQeZLx22rPCzvRvoo7YO7x0L
UhwiSwWgkbPkpIPOcygOvDoBtcnNUB2B4iuX8d3NseC7DvKk/7pViHIhlxNA1olNGZJMiNSSryrL
hCH5EMJKBfIISSjjttTLS31zGQuyzSozX9NGbaz95kmrtW389wL4a+STuz0NTIEMJlD5LUePO7cE
9POjmkVgOHqAdczrDNzaWeEE0XaQyx7PUUYfkXT0g3OBIRCyxocUtiEiTDP8Q7tWqz591L42ZOZg
93BL+e+XKP8ZnDW4fCoKLXBLZNDPvy7RWs1gnT3UYha2fArLbjHOlfkNMM9NdR73FUPg523zw3P+
WSrxnBTw3+k6chS/Hc+9h/bZV902UNZrGjw6uVv0gPVDoa9Od2ynr1FGFgvOs1oV+8Jp0HJgbXUT
bLjSQan3oA/5edX5ISeX/ywkNKo2MK7s1A62E6LR8a+gUQFVTPMwfqNAaSl1z29RMBVqy9Qkh9aG
lGLwG28UCu835vXtmJ5yD/HY6mF/IvdHrLr8ZyeAWqYH8KeNR6YCFOXXVyM/mjTtybf3LMzaZCx1
eGzaJIRaOWzwqM2Uwu81+qSdwP/rlXw/sdMsNV/l3pPbxU+LRDzZrxkcg7ROG557t9XqcpT9+mJ6
mb4P87t4wxggdb4SHzQUrCO2ufmGPPzDtlH+Ked/f8IepCcUYnhT2r9vnEoP9SJ+KNx22tOR1QsQ
LMl1E5slFVEjG96ev4RA2O/5ka/vml5fWzSgR7YEIQBqx7fDPkffwsB6C4UOm53vwwpCOvFwX+2e
S8wlyJwc6Wrrozv+DarxudwxoSDVc9Fo15xnY3+gNZNkMk0+P4IgPjHJeN79d/eEGWkdWczXiShO
8Z69LjkcFWYYINek4XsLGIyiCjFGCorD2yxXlA26gY0ZfLMQzSkEq6yP+64GSKk8Fr2g3qx4YCiI
1tvYb1/T+kCOZlfzj7fELRuFOOezyt376NnXSgdi9p58/zmWNlLQBFLQdboetog9sDbyDixoj9la
lzkYNM/WklwXpH8O1+lqR12TtQp4lgvBSidnrjLFFU5zhKfVUInditzYIEdC/47sbLkiV3+3DbRp
2txZ5p1Py3qtbuCiULU7oSv50c0KZyD26dsGpJFl3h7MkoJKKOasOLMaoFRfx7plSop3r3zp5eW9
YfokJX88AwgxpTym7G5uTlexEcrC0aQHgOY6zeYV+Y9SYdo+/fTg0Hp513pGF6T6IHi9P+ewZ8uI
PrbJsHhCFHMaF3JNU02uqIQf+Fvc9ZpmSOUMMFwfdo7olF1LFzW8fEj2Y9Mgh3evJ0x7dfexlW+O
IC137ifKMFCOkwfocuMd3K9ePc8CDiL50MCyLaa3O4bl5kMNeHE3QVjCZo+7jFoi+VgEZ7ZloECu
QQFFEgH+7Z3rCh9QEMwMgkv9jdNFNqYypZX0lWlGdiCnxNIt6TkQc5MGYIgBZ1ntWDcqYZ0UIHLK
ubzeadL2rWBN+MC/cqIu2qPnsLlkY7VjForV/hgTGA7Oa0URlU/jhLEb+jzlJoGeaBQzapXUJe6r
0Rx9W7Jhkjh9BKM3xw9jnRslo6o3guho0S6FKzICzMxROocXtiPAitNdaykdWqH/vjlJ1seIKcTr
tE/BdHtgbf8yIqxhu35yNyFUowVCQppDdNUxnHc+FLIvxIac693GG7zVpeRf0Cl87K1HMVbggvbj
LgFmArD/Pmo3nLtCRJE0Gs4ZDOtqlOrDGYun2wler5AHnsNrhuqN8EjWc949B5pyknjcnBTy5l3A
Z0l2qo7Rpmpnm2FW27W4+e23QS+uC2Z6TDQh0vJyy0My+ASPVaJZOBOWTwQObKwSlDnCQZ+3pU9A
1dYDkv2QXPHqRLL5lu3w5hY3qwGVuhd+Uzf44QifnLHPQCBSiU0oJCy6EtTNFNH15XXu3Zikr6Gv
6usUBpB7bA8fewPz7ueUkvEqD1jy5OD1SjNWyJTkrRlJjgVeAbKJ0fpKHDk3cxwJerLd622TfJ5/
3LK6tO4aotmoSIwxtkSCoJxgeEbx3vTv6pgquM10ecfslPYA4iwwJuQD94A1hWMxI7+0NoslDi47
lK9GWKCHbV7H21DwDlmiPdkbX90usJm2OzEODUBEgOkAs9t+4aG8ugqRtmkf77NsQidCWE/SXQUi
kJPIUviA7BL3G+IhTqCuBPXcyM+okS6hv2keKqJ64ijYF6rjrBh0OQE8BZesbjyqpUUPYn2QzTvA
6qwPVmSg/5LDzaqjYS1Z78m9Z8NjTMXOK3rIfnw47uJkc8+GSu3t8M9Ra0P5bHN1q4QOBmAdrJRf
KJyCnQQ2NoLgefz00xnFX2RFLDEZcaMr+5sxIeySSDY6y+vD7uD33vQpy9Jrv2GC1vl6aP3s0GkN
WLHZ3rpiadF1M8oZOPSQTb4EyFlBUpRTytJr51OPkTXATfwzJMk/a5T+OtT44Nq2bx9LccIn3Ugk
aeFYTFsg1jper15se1a8g6Me3IN+gwtQDvC81+4zPb0lh0ftjfV17IZ6n54kHSnSsx1ZUSTweOvH
Z/vaKiWdbqfl4F69ALbqLlmZA+SlYmzQzQaBt9aka2L0gFgS1Hgg2uqQvd0x36np7i23tFtDzY3p
GtGTw059ljvpUBMaCewLL9xpaLQLwxUrbigwbBm4C5EGecSXse5schrKLW/PpBXfR2DSDx+1huss
jb60va1mfqYONPJ8MNt1v2GR9WTneXXeilOPIMeWJY7LyJPP9s4Teoff7bdR3/iiXbKLjEyAufsg
/6kdufY9OrYsk3D9BBXCtBErkdok2edmLFJH7qDRaIDltO5BGtD+9IF0HSKd+TUhlXPPbtudo0vg
cCFqYdVADAwNhp38FE6CwX6AJSO6E5wWx7eJ95F5XXTNewArs5yiOwFiJmXivLhNIoAxCtsLmvHV
2EWTVmUprjICSC5ta/fr7kvL2FhmZ7Y0CjSjxM2Fs8HNVlA4LsfMAemPJOeuRWagvyxpQtIPEvC5
ffmow2vA1QeoJISm1BHgc7xlF5DLUeMy+cnX/CrTdTASDftynOOyWIBJWPg59C9cAf2Odz9WVHfn
Inj5t0H3S6c7LC9LgDfMsjOrvnRh38K7mICSfKI++HwbuVfTnBfY7McoCfu9baU7wOzbwDNpLD6N
qv1FFd3qjhAOMHkzXDIDbroKPce5jZ/OfgY8HvWYRe+D7OHnxGk7efqMYgTzX4BXWavLfVANb0BG
0UhbTjBnQ0xo/HL2+K8h6R2ZRQoQgLtcGKGzeX1xqlnB8+s1iBZtB5c+SgBQFkLp07wNuEWtzX1Y
2pnqdPsKRAyZkTYwAIrLZezWjiLyk8SS5sIFxr5a9fiSbR6RdaA0loyij3qJMkImogpuz3mloz6H
Lp94qRd1gAC40Tt2n0QXoNviSmmlJn0Jm2ur0ye9sz5EXjbxSBlHZzBcPnoGy/YJyXDupgCqL7MV
h/sczjQ/fh13rQso2okCqKG6POhJtC/xKBnfA+gIvgayNJohvze6jYS6Ec0L0bZIG9abNIkWyDik
Xr6O+jdEVAb7t1MNqi69lRym1gWQ2Wv7RA3W0XEuBNHiYr2M6MYReTlbmsLJb8+U2tkzNEPYyZqk
Q9jGkmZO9tjLk3LhMb/KTwimt2i2cOjlbjWnnfPM7M869WkUduiDGQoCce7VyqaS1ZxVR5omAMIc
aGkCstjul0isA5EBUGzHprJ35UtkL69bLBSfikVk8G9fyrzrpsiUENY4CBb7ACmQry6bG3BBGFxX
J5huSHREGQpj1pV217jui8drre/NLDu/SWo50TgdPoMPgGzlKK/oYEJsICq7rcHVoafk7xvoHM2E
mj9yD40jDUMgCLgVgXmEKZKB4xCdT0c9oMliaquPtbztUl+zKbzZoQqqKQFVBd5AwtQvNnKfy+rt
avs1KRTh2pBQ/vDmNleXloFyQAX5NXmbTXuQ8H5Fdh8DGvBNJt3fva97FSLzvJ4XuH0AQOj7uz1r
VV0Y3lqVTxa1pj3W7aOtb6zi4ftYT3qIDFDcLvLcKub78UqjjsFnlo4roH2wHrIvgHiNp3L2pPZ+
2oBLc1aN86G5aHQRsur2ZURHvZ5VT/SHKwXvgH537TTzFCQ44EDgg7EPCncA8RXUY2YFnT72q37v
dIOGJgCK0uJNy6mzktfVBQXoMcMktEBUtwOlkeV40N0wQ7zSSwJpRkJXD+hF3u16QMrEYUq23mFf
2jqn41GLjHAOb1Gjq2FWIHSon8fhMXRwxqYZLztt69lgtbEfg/zxgWy0jODzpR31HR3/DSqDIk2D
qGuyF6FYQJ1wK0Lu8GPTvRrx9r4GhV2NS2tVHHRTCq47BgwZ2qY90Q+cKJbko1PpVrzvH8q825I0
L3idG6ZtjQNJA7UrWINQHs2WZjUbtS9vSoXipxooo6C2duEu/KJlM8+Goc2zhQemAli2gkYPoE0b
755xnT1gMILrXlI9Ipd6XiVDVEKG1/H72PY1YoYTemjwU1VUPE1l0wfF5JWOFAwGzFtH3ImQLX6r
zF5iIFHQHFcxKHuGInY9jIdtQ2NyN42HZEowC5yV6hb8RhuEUKWCUtLmj5HCkV0AjEdCxe50/Iir
D8LMVQfkBZ7MEf29RLTF1VreWay3KVGS73Y52K3SrR9G/+qsriiWerKjLbCznkmD3mR5G/9z9K/w
+sbfPeOu0mBzn9igEMfCo+SvEh9FF+BgEI89fEg1FGmYuCD/cpBtgAeTzzyacS6aPY/glk70N5OL
+Et36J7Io/sCWlhGc7j1tmva3mBI3aVG0cxchEN8Qsp56NCXm7W8NmtAvpvUhJgUhP33/EkU2Lvd
nI1ALYt942ek4dwyrxAxMPbjNAjb3JTk6emKBVxTo51PCqEDC+eM8yIaODjrjEDmg+vXJrzuZNTx
lBbWAxSB5pXTmJIzqMfxdPt2iw5oXJwmHLpB3Zh9fkUu24n7CCKVE/3l6evPgWb6+0vkJ0FcU12a
18Sg5CSXem5bi/sGMmPXfUxvhZUhvnFzWqjLOPu1BFQtnoVPR3fy3OVHaKpMmq8r6jziMEF66L53
6IqiPUJ6ogykq5kvSnRyny7MtP6HkpJkL+GWVYdshsslYQX3vchI24DjaiCW8zAQ7zZZjJMy3ViR
HnT7V+sJs5ceKqnHw36Pic0tXkJp86pjxU3GnH8zupCgG1uHE/4AyIu3g7fYGs3mQOEiO2jEdkh2
x11Hgb3QQDRCiCZaJJDMVqlulnj4jupjL7fvswfDItWOsdswiperMNdunAguIciDGF4H/RAheLRl
HgD0eW8OUmaVzs3mqgzqxIw3ZdFLXW1v3knT0XK+1KsPCQlCUIKWiA+Iz/wMuAldaEXzWmzKxX2I
dIv6cLr4cJP67jh+GCO/HLgkryCjXUFI6MCVEwOC3pY4SQ48ACrafXiY0DQkVIzfFcVqwDbH1qs7
TGBzNiZPdQ9K3qcaw1bzTg6wjsp+weqzD/lX2jOfuaO4zy3aVDGQz44pEaaI+OAY3Q9kL7/aY69l
vE5dpOO6QOzlFZpdDlp7obkfJOMnE0MXdy9YkO5t/DqhFaOZTRe6pPk6wbZHRrZAVhShZHoNd0vV
jLBepYPbp/+iiTB99JU1mfIz8dtVkPTDZlj1HLJlpnMAYIir8bmv9dWgB3S5s4aqI7NANmnLai2y
/PRA5QW7Wkc/tizls0orRHkxkj/nE8VR0XmztiSu1SHVDQSauJsk3ez7ZBRPeeRkdj+lDisqPbxk
+zbtDDBS8zS3+7DlscsjmznJ3ILl+3CaPlJ6Ge6QrnJ8+SJ8oqWem1jycnySf9Z05bumHIDh+/QG
KegAa6VhgjhuwRszCUdcdwViYl1vO+OWTElaB9GSWnz5WoP3eB7yNZOD22hFMOWoWsZTbDyQ62NU
MnrsmClhKc+EADjc4HN4zeM+AoQh7omz1wQNn9poISBHOE+mBEtp8aPPAHK1f2mlIuIg2pqoMAOQ
+bWVeg0VvdmXj2KWDbEkcRVTn3KWtswQdO7L6HzsEBRnFKS7Moh1r9hli0Ba6y7QACY1XgT5W5Jp
AjGU9MMZl7ECslLCqyNYKl+gWWSn9FO3bdGxCz35KIInEBgzGqqk7OSWeJCaZCK53TsWAGwJ2v1k
QY0H7HlW2ANCrdvdyD7Sc4UhHbOJRKy6IZG9n4RePkWCy3kEVwaf5iNQQRah9AOs4/hCbzIiZDO3
SvuZf0ekHyZnExv41LpKn5ZpjtebrpkHFCPaLAloadDIPqYC2JeccIbLhiFNYw9wvJ2t1PmxrBAc
czTyN1EL+RGXgO9L+zmPGFBwfpa2NhKFHrQ9NciHV0g6udP+2KSX4UmbQoDD6oa8nxkp7mZ9QODm
c/GCV5YG+YSKAdoZ5QsWzOQX2pF+nXdd/w9hZ7akKrat4ScyQkFBb+kbQWywuzES0wZURJBGn/58
s/bF2buqouqmomKtXCYCc84x/m5QY8zxkf2qbKQXugmO34/TBT1jjOJ51mGac27R2LnN6BW3X85x
ql7S6x8GIovr4hWVP3RXx9b4yfYFubPND/+azlpxfvpWXPsoWpyJ/XFfU0ZkBjQc6o5ATnr+f2Ey
Rn/D6Uj//Y79SZt3a5RPPageNbQTWzWNHQWG1Tzdm8mQt011knCYY7enAz0Ylf0MmF7T/81C4OfZ
8zZ13uuGk5IksdotSaS4bRCjDEoXrezq8zUuR8549mi9P1fM1FI2WfxJFJ92wfkXmkj9G0ZGxoc7
JK0dERehLv+7Vki2r6Sult+Id7U7ymUKWuXEef8Kn8ju+8SfcfQrb+udwiSbve1z7IM8q9uU8myV
baUf5TykWWSrZkykbFEkMCx8sh19rXwlrSvmRizahzEhLzxqF+3YBJhqOas4aShilWswQXmZk48u
EmeLSAKUYloZub7yVURc3jq95Ax56hNOJ1RanCRMC5ro+cEAZ7vVRFZqjc/k3V1GRAP3K7P5w4z0
OSFftPKPOcmN5m4MV2qAsrTn3U8DV0lnH8nJ4ivqJ+FDhzan87tEII+COihxq1rMDdD6fh7HeUh/
4lLMefUvd4ggCVT/oi83Bz8owrR2Q9QPNh9/YOY/dChz3jkBajxXY0dmsj3/kEauupqAEVDhUsh7
+7KIRL1lVorYCIK8Mm6lPVl3rfm8TFW0ATdtDJz69SZEqhCIfphKr5lchgywfbb2iKzbvlctOSvH
zoNxkv/GqA7/homS+yTCSHhSsHT9WeQ9bL7d4Pn6vhdfIWjH5vwKio1qXmcHsTf+VDGvNDHcPR7Y
5r3p495BjKMAa+oTeojazj3Ss0kTwF812DWqTRA7tI1/IQmIqWIkB2oPWvPrv+h6//6y0WTLE2hg
eTj6E5v3eMp575q+3ouqBOJQfJJ8GIYFzB8HcDCycyWVZF1/Z69gnNrXZU6MOXGY12NVOyocx/08
OAASizlE7zX5r8PtdZ8xR1urlnQQlyOQsfz7GZhVcy49EoqeAwQ+7v3feNs/VLZ/ouUwARFnRRZ7
f8wMhf9dkOp90K8eA6SHHBpubpEgXZI2IJJgZeNzfnn572T2WFSn67ZZifi5mzeYtvjIGUi0GH+0
zhWoi70GnjbwvxIycbpvPtHQHVIXkwF7yqwVOO99CQcw2LwQuvGTKYeAPonxSf2MGGTbhhPc2tqD
GH7QTmoqpEqyQbR+RIdDQITFCtm9T5QNZdBf9WD+QdyIJ6facd97CqIboBCGjiXrabip+E+fSU/6
AD4TFBEjCrfyJCX/spX9JZSK3ESMHUj7JsoYzafY6f6LW741rdTduvK96DPek5XXn3ZDZ0AeIRNA
cmfyA8D/IJdF/slFm1D/myEYGxC/4K9P7v8v4E/ktlLKo4P65Ml9kQqRFPLzIpuPubkM0issTDpz
kDHFozJ/rmk9sd8Qt0cBMKvMFCzWuPkZPsnOSfUOLo1+jVDaLe2XqP1zkosARRjCXh6hjG4V2MJz
TWZoun5PJz5xX/43eSN/2tf2A2Zx+zFzPFbMEdcQ2LWLHrWAo4oZvOMIbnA5mhIHl2Sr8mBdzCHy
Rpqf6PJ7N/Ow/obAOUyNuU1fK4ZvaHIArGQxGxv7IfR3bfW310X664kWtwUerjSAYI772pWY7zVj
k6N7KFDc3RiyqD13zX5ImzWTgVdAZ3GWv0bkejKGUiOtHuBtBDj1z6/CH1z5Pz2JPxWApEddbwzo
eS/APD/kQx1m1QeKmhZcnh6Y10wHnMjfRZbtIEDuDA7iu9ypZyaL22oQHCTzvbhZt4p69gOV0q2r
/u+1PtYHqGhGnxn/fLVw7X/34mD8o1QdSkitRT37X2+uUj4q6ft4vxckFRH4QyNZCjGvVqJSNi8L
KErgECg7E6LafNqyky6G6/fyvit4onCLnlx4qK+HLHgpJuhgRew9bStJ9MA4Mf4yPGci21VPEOFq
t029IVvHAFRvnFH4CoiDcKvF13/ezfsMavfrVyGn6/DcsfEALmLvC29fs6b9uhm9Tbovl4J/3dGn
Co0CBtR5dRox1brThqdn/GU8Onbfdj8srMfI6KmatEMxd4s/p7cj292Gmtm/Vjo5xmwzhA98IEPt
z806oQEf3Sgq5f2TRIZuXtypV7lGczyjcnUBnjRlp0JA6rk/8jJndC4uVmOXJxJDr3P0nxm24avd
NFOh77mZGcOYHabRe8Okv2LfycOP3wUplqUpDest6kXPiNPoCWmxYGm9IkBtGI0GAodg3MNCZtag
zgi3TW8Y4sRapTMA+O7AqB+GrMBfcC/hd8aaymwVnagctr0WcsIt54cFGivkvnRUdbmRGFC1++eX
Rv7b3Y4TWh6OBwP813/abD6TFEtUx2nHyGxrcBRqCcDAQj/g1Rxbz6uXknVEFxtOCBDFrRm0br3h
IMNfRkGjsiDT5DGeqwTtlNvb7AtKztgdkxec1vOfr1US1/KX5fhf1/qn5ThW2qJ6d8/3gp3wwiyX
ovVfqvFevebsVUwV+C7IK58U7pfwKw5txqV3pLyALnYB0t6DZKRlcJNPL0Dant71qBE57C7/cpWq
pP7VV8EJMp7IYwkXmfIXH9ntPumUfv14L8bl9PnZjzNHus5GigkEKbCV2viEH07lvpXGd4uJl7o8
y12AjPQa7EtkyKk5QeXROkXfuDzC+2xy0CyhsZZ0S2LYdK33fyyGQbvBLbf78QDp4chtz0VlsNwv
nfGu7SLiAz8sq84Zek0rnslnWbBFhzdLoSZ5opkNK++1zoJuFF4vrkzBu3kURseopKaevTPjcJrc
LFnwNJwTWju0m0IDOX1DWKDJuOjV/kPbPTKZbvIEsXDHeKhRe3bE34MPQwMbCHmVeAAnoiGJCUur
Mx4B8VWqJau4IG/ANBEJbwynBFOIyMGVNL5S/TCu+oCEm1xMXENbOJdI5PiVfiQPiNg88DnZqudn
5Na6PZdaDGHgY/0RmU7FSYnr1CrwoAa5NwzzkB7SfyasSxSIdJitiJVlgLgRuJ9zTupuqfMBgGJK
B1d1CNnl5dbm/vTbc9rz8483PhjALu82eDcz6F/KtSHt/zpb4dqFw1KgvPWytfqjEInmp/oZglsR
YFfF7WSiVTgVr55s1IpucWSgpwYEQ4u8LgmQBRdX3ItHwx4BACQpe+DJmhyf7HgW2Oode7JsdcS2
BAHGSGRBfdm65tZ1Jx8JcX/G1FfIcmQ9Ne+b1JetS9iBh/qMCRP+29JqfvOX+QghAkuLB0F1xuvz
Jc7b6ZXGGB2ONlix1yP2SEmc2QyjrwfxYKY+nH18M4EOluPo7RMZPJWdp4d+uT1xBqB6iO9MoGJf
RDS+JJ4sfNE60Uy9Rdwj8pnB0O0GQvfRojopNI4/imitqcXFjnBkI0WxDkCKW4aJLzC7WZeFBBEB
YM9MI0bLQk8TmEPY1A6laI2Y/mDB40pgftsxYXz5tva5P20C6EOFKCXKpojp+ZXFZdNsP+exVy2q
YLzjuCjYWqMmecxJxotKhsiClJ4PXj6bMMA+T/ia+09Mp1iRjJD95D/o+8P+dhRcN+8kjQ87QvY4
Vtr4PetWYhRbtuLl5ywtts12TDxfb1HZE8u6Rne3IyRjN/QBiSGnatdMXe4LWZFfE55nngJ1L/vb
PCxCtgKfKwcZGyFm0uTVfTqef+koztUZxVUCv7n8rIa06EBj6grx66wMSFuPHivQEkEOQ8NvOCOq
hPPnvs+8apYvwCpv7md79z/RB9I2+SYjYGdqNcaRUlLzey4aMxz25RoMusI5Uwl2DV9tR8RDMOqE
GPjL8a1okGe4TaD+OJ2KH5Ynk0kAGrcPAqmML9wcf3xuyD1kzOw5/8nDLky3rc8p1TYW9DOw3DBB
M9Hd7OHmHrz3FPMXuIflZZvvmaUDDnGf3tbp+YnR4xpwKwgPDHvrz0zaPiKcB0BOO0hBPoIljsAd
xSJw/+RXnZZHbr/MoXk1xEZ6zNk73NdaWqjg8dN03ZtWCXAjLLm6u7svj4Gx0+bY33cREzCQGdcJ
6Mq9JSvsTjgXOOK0v7jHAzI1VCsjRophr1qKcPCMjO51Rqm4zfmJbI5r/Dw+0zKF0np8QovHIuiS
z06KBsnAv7iqx1QbT/X7u9zv5pMFWE2ZYLQHOpNa7XZ6BZdY2aWOupLFIx9ECBMCObk5L+e1vM2U
kGu6xkSVmMUsKN2J2wSv2QNSUQgPtcHAGu2ucZ1ALgVKkPb0fI4Cu9hf51S+8AIToZXSMgSMGxZ+
nUxGQnjwZZ8F10oem9ap9d4SiA9gJls1rlVOmQLQh+ukwStcxpBsL4uKJW/wN4f1XvLYhVtzvA4G
TAtqx/r6QKhIHklxH71m7YhkFJQ8RuOT9jotoOr6erfkNXtADjINUGDsfLu4sm7B7EKasbJHVrTM
45ErRN2vH9hMRxLJh8F9NZ73FUOdfYFBr/jcLcWTia0z08UFyHw/jsh6OSKZlbVuiupPZ8sIB6Cg
t0VhIQcstKD92QYcUUy1AFJNuaxn3GlJXw+IUaRRJVNCYz4q+D8xTxCyz+Bh5i5Ly3+j4B9YNRuH
TarbOo9SwCgcXMO4Qv3pkr2OilK7zaWf8UsrHcRsNM8BmkLvSqVHkCIbNhEq3A1TTi7zKmCMdVAz
58sarpiyDIzURmaNAENGieIwKwUuVh+Yg3nxo8BSPtjPLDH8WRuun0gmAd0v5t3vPLxDjNxcV6ve
HBJdXUf1NMOFhDgOF9bIZ7B66gNDDE0FCsh5ujEWgMHHaLzLL6A6gqJVa+FVGhDWGHQ+5yiaTuKh
qvWXuCZVBVjTuOMPbbh6SzH2AA/h7OniN5vHRQNRswIEkn56mSVBX1+fB4yeLHAovW2TNBQKPnQR
NL0jFTAfDIMXDumuCxkn+k9ys1wVW9bd/S4/Hu+vnq0gsdGGcAMPRgK0PQFNUFUR5jyYHnY88PeU
5UK6/SINUZPXqB8TC+o0FKcCiKGiqxh5hEyPsSgXjWvCSDAOx3PsGXGD4GnJIIhDo5n1FHKVGScw
pRJQmcJAGE1tNSXhLbgYBJLYiv1hNLFe2gNAt1ja95awpi30fOvBw2a6EqDwYRqPL3HCW8+nAZ36
BSwhSUOzYGqMMehvWAz1bIegIi5JQFHjy/7LTIeEm0zR4A318htykhOgT82jj1mWSbs9OPLiCvEs
IWJriRZKn+ZoepkzJTlPcqgXFMSbu8Hh+QiU1VelExL3voakXrH+D+GExtuXQg7OVRqm3FDKiPEa
kY3zpYCIekG6QyOHCHVzmEUdROt7igJ63uehm9dd4c5ksiWK2WWORhK/CX51gh8u7oVZLEnLRJGX
tiBjZS3P1u/MXj+TFHwD7TZ+EAJGgv14qBWz9JQbtIgzXifvTvJWahoIHIQCiAcBn0tcKUNTD8ZR
vCR5GH3FJMIdp6dkEn/k9dcsImp0GGHOsFw7ZsABBt+yOfZmqmVYkA6XhRg/e2Bj/vq0FkVjIS3t
mexRmzSQfmWvj9n04PTMew5Q+Aw4dxlgyLIwXGk+sCagGxdTNqzaxJHgSIury0lwdYODiHXNpyAi
CW3okvzAoZawtyVfvwdJmaB8fC3QMd7C1Enn/SeICxlFiRpWDF1nUglmXB74H6x3qZUIYtBQYdA6
VtAnSI5+RgN7aXJpmabff94LPdzZOxbX+cBmbBROD1bQRd3Y0yR3sGfQN2cdQRyHWfy10W75zwVl
xgFVW61Jx9v0sqKCYnL100CI9Z1XRrbgg1srNUFJ3dtlxpUzuH1TM5qWmDr04ENbLujC1+i9Edyf
mSZxHM6pnMynn8k6L9z+zYalzTKLiQXtvPMfHnKJ04A0QJvtoTEOP5yaqjrN9CsPCeNa4wzAfR5U
pt3Dsg65DaHcTHtUZec+Mi0WWa6v8QgTHGYWB2gj9lobhcphgVSLieVGSa2E9xFhxMhBdKajQngl
tCBvGOsXCqyREMPQidsQ3H3iugzNUbbEDzutd1kUIiNlxsZ6sEuqRXEuqXzGr3DwaUhEhX6T1yo3
SjcfaIY19EpGzm0HW3Wg0R3R98PlI6CKKD732aryequimK1KZCv0JO2Pij4Nj64EhMOOw7dqJOxl
jAxxAKIv3s15EC3Y95DSTFDRDCkjg37YnqkfP8RH8tUpm0ZrACx0YZg8xlpRG8tiznAb4wWBzqbF
mKOrieezb/W4HnbMdPk0zNc0GkcX8xti7cvPSunUTL3Rsr4jGSYaSoIhajR4Zm8n6/UWRp18SWg1
+7MR1qy+wc6exw/L5CMfS0CD4lRzusXVhj49EpVLOFjSBeD5mmfmZ6qrAc0j+p3zRdch2IVMgYsY
a0fVViwElhcbvi7fT3Y3C7h2Tp3KdRJdEb0Ir1q368wlhn9H16AFqHimF2NoZytFZ80KfclaPOcZ
3ee89kFR+KdccQRhi/jzfeXdUaeYOXrOGx1Pb8tnfK33iqbn5gTdxD4QGMqM2nLW/tToCkkYrRh1
sLyhhlt8AJJQu/n1nE31ahNJ2J5GVkASpDplLuiTjRa7IOqia4BNa2i+t2sMtF928t/RjNY4CUbb
TtaVIqKfIJ+c4+dgM0ukZ1Y/qspMBQ2DO8ZHqCIDeV4KGpZHH2TKK8qhC/5yfBXeyx5NH2G1Z8t6
nqgm1hwluHcPA+Rm4SS+RKXX34AQ3X4P/hc5PCK8xrqPjBhBCrZsTCM1c6R0KOmX+fu2eFKsQvJ/
huYwno0QuaO9NWvcrqSamsX8vhcDsDR4PBsOjIbxhcI+O5hvbjbsQny8jE24K15/4LKx9Tp2uj0K
AbRAPTL3ojeVpgORMkyI9+SOK4R3Fm7I5O+npJyhjuBkxjTnIqtz8FPPpLCF9+8Lwc8q16sZdjoX
Z4AmxJ8Swq27rTR6Qc69aXys7/xxsYuxrlxJNA5cGVn2LRza1breB/t6TwRYZmGrYPaa4iJel1BK
Rb2YaAAN8VHceNlPzzts+NgmmHjluuUwno02Ap9mSJqPaZ+g1uNlRZK3Rz6dHSPOGTr0KDHSD6JW
ywvlkPeaxpzsAYMh1hPmBPNtARbFMBwzx/mwIB3CM0mAK5NGh3Hgm7ym5hg8KKhFiMIgXk6QL0B8
y4T0bRpCFOJUV9kwfz+ROu+dESLrimt/WCdoeUQ9PWfAc38ziEDmmhMTyOiRgoLYpVmhDUW7M9CR
Kp0ARJ92Bb4H2ljY+GBl3Ci6pn9INJvp5XoSQ81mL50vf2bLuC/6U8U3w+vNjPWPpYoIcG43k/h0
cZxp5Wq0RZVGaQpY8h9em+kE0xel1Gc+mc1EdURhWrHtva2D3QGBLZukAuUZhen8OqMsOxi505Od
d4J4wgYeMJh8t7wslUXOeoFpKexYH9kk0kNNTQQXNzabhLl6a+LuNhNqNd2Wthzk0DPL51LSNOjl
CCMCjJ17fzCxFyay4T88rReVlzlZ5A4CUNuMqilbzT1U13C4sEDE3Cbi/XoyTE3Pf85/3DD7noxV
lCYUHYX/miJf4tykRj41a5RPRm/aQnlKPIW+xYu/ItlDH2F53vQxW2hFzBKcD3U2htu59i8frZjK
HPzU1t7P2+QFyuyxA9COx2aJTWCKN+CEZYP3DE31IiPersdqQzrMOFTrbpMI7Yj6uGaD7vnEYXvt
RnOG2wxTF6f7WPMgGnLTtB/I72v3qunhawnRmlN38tToqPyr+aN/wdkYufmxuk1/VtOUxnp42/aR
3zgvySQZdGB3ZjM37+E7uBYWLOZ3yfEn9Mc0yytgM4oboZ0QmSB8J/aGPKZd2WRip+tizflYx+rU
QPlbd6H40gSEfHx3JB2aSLNRuIXURoTtj9zeDjn9lMJJ1bNQyJ/qleJf9y3DHB2xxOOPVVt8UibW
DyUyhNsFJfTG5gSqlsjZsvjJaSykTge2o5lkePyLcYAj7hUBRnHkhMNgYvzoh+UgPLjIrjRvEt1N
nZLo535nOoNYfGQMWfQN5fy2lE0Vdi+vSUNNrXbGWHW0XSR0PJFk298Ik9/2OgdXk1fSHEULUMhk
WpOU+dj3NF6HEnb/iqxlHAy9NeBAZTYunBSOIGOMDAlttUkRF3HaG6XzFMumOc6ERD35o7oBWNFz
uzp/7P4ZpcF1Z82+by3YCx3s8JdK2wBI7dsHhCV9b2yy9QxmQp+5UitnxFQGZtiFhfUKLIVyBR3o
hxD3m3kwLrSrARDlYX8go8DIuKZuhs8itCxeKOWUzicNVYZEfPfXvc1xHHFgESXO/lWRqAh4NEhu
WLtoWA0XiavxtSohC0qpUO8+x+yHY96EHVE3xCDcNIsaiPxhyIYl2NfmSzZL0K3F+f5Eo147fse0
MGqAoWk9wn5QPfXhi02iQTCBgug7ZbaE3kSv+E2FM2IRC+DRSsOSBbrLmMv+sstZOj+4/D3Tjhlc
Olmke9WiN+vpJc1nSfuQ8A9GWI++NC/Be6q6RXCNhWoJ2wD1uk3hb6+rH7YtKl8BQt7jfniZ8TCd
hD6vDR4okGxOiNQ88ApgldLwwaFIsh5QTLOGn8IwOptoqv9GO6ZbvRmpWTRv+2ze62wBEFvq79UF
cCbwoYpf+Gs0rjDgKcgRd4K0UACMZiXaY49WBX2ymE8wXeJvox1nDARYCi+MbGENWGNXWJP6AJhp
WV9uJJv+ha3kbagW52+fIUEAEtQta2bGiRmNeEq6QDHZie2M6RAd4HYpvIlfNzXpEF3Rs4Fo90o3
iz6AtvqBXVFPf2VyNyBGCGogBH0qo9BHycHZi6LueFI0/sDvE0jq0pEacWuMuXkoxEw8CDM5wrxJ
8Y/wasKLQTi4DYLWmX23F7yievNJRjtuAYX5PF8Jq8MQ80nrPLFKonWCcbouaGhBDCCBc0eyblZ+
GqM6GXFyLonDKK33gpC/Sh9EtdlfCJ0phqMkM9kinxZnaoBfYlaDk2DpRaTWW4LLjgFzqcvOKfGf
PKf7UvWvFkiU2USXRU0AIUDFHm/v5QhwoBeLQt/Rqbi89gimY8BFxlSgzAVhBpCH86BnS/d3f/Iw
Oy9fl51GlESV4FAKB7/4W7S3eaTlJxdB74IsxMNJ0GdK0bJ6Vi5/g1zArFTnOAp3AO8ciPxSJkPQ
ykgJkq9Zu7xgiAjFRrd8+Owg3DCxR42Iw4/yM9VKeurv1Pl98QVMfVQ6h3xuD0wsimwsIRNgi9Tk
gouB2dG8sr9AxGy/LkFz1MbHAUASNcCG+thvgvvJHy+otjDJYANmWl/TWK3IeVzcV6+FdPpukoML
FitMk6WZOsA/1yU9ISUjq+G1vuKa1o5XYxBWQjR3RkYnDE4og5YDB+ctemHvTRYLhscrJjkMZF82
Vk3axoS1LiC9pryVEeS8RZg8X2WqgLHJBvWO6txQ3RJPRcQ98JOwJvSX7AU+SbxaPcUYv2nJFtpx
g3CixCV5vqoOwsHBC9jBjwUoPII6HJ9fi2z2pt64BTVvEpuaw21eXdARb1sYy8lc5Sg8iH4DXoFG
EM9EYwNWzjPhVOIUlTiCAKyISOLLI5sVpStWVD+jvWHv5a1gcsLBHG7qRMx+c4YVMs+aiYQPMUp3
YirTz/GzK80BYAKFysdqVz0Kkt78QRv68C8WleGyXFMvsl1Ss2CwQ1jI4WXlzsjrbHDzl0+zSBgK
XBcqy5IQkq/HDSW4RNTmWTwySBmpceWZo1MhHkg/eA1h9XlbhszfBW8Gpg76qBIhZvuGiu1OiBgp
XY4X/H0jj18eX0naFO2hduySIx6oioSTZoHNjUUaI/X9+GhgQO8YZuKxA3BhVOC3h966EM1PHvrn
yh/QfR+RQTFlAxuTyRIqUCMJyzxyVGwmgMnJ0BMhYkiO4d9r7t2YcUzcisx5wlmbz7GtxqqtRxav
XjhZRGmj7bzbsqTkhc4yUsmIONTY2CP8bdsejxnbpD6Zd/Zh9gZVfi3b5BENFgDxIBrUDoywoBmZ
ZiEkjYq2rdQ24oOycEScIaEY+KI67Si2u0hCtAiTPUXRL4do7BjvxIbvwyvcHSBrNubNOHlhyUqX
wynMOsGwnt34E38Mdjc9RKXPca3qipYteNWa8FigjRPtE1jdFoTRf+s9hJ9gw8mdMKjekvY/M1OS
RQKEp4L5QFWuE03Ce40nTwiqmVXg50zPZHcVFgFS5uyUfV/mfylZWfwQI3Ey2n4vBpMAI1ST5NiW
hFhRD1Ggxm+PboriHMuW/TDe69wGCGWmkE+ijovMAjjTVjm+vptyJYRXQqAzDrEU4Za8WK+7QfAs
5iOM3IKhpqvImCilouwTPTR0XYO4pTFoO6R+MpH87z6nlwMuuixFjcLGcaJKqTaXtw/zsWvn95O6
6jdn/CyXxboXFcIYNxF5K6SiobX3lYTTC/HXT8pORhGj2ETSJ0osE6qL3YCnMFr2eKbundBX2B56
BaGpndDqXFEBU8WjbuQ8N15MC90hpeDjsunrhz4MlwqdP3jU3f1wUkLtPPUm4F5ab3y8Rv4DTgWW
yiCvyh3zjLa8zJhWCRxI1CNgvN0Hk04oJZyO0Bx1mZ5raKvV3UberVcQpXxj6vjoasJzvE8SiQIn
HJdTSF0DrILKY9lu1NU8te7zD/H1veg+Fxshji9obtGQd2Z8K02gVI3XHWqaVTpHu3HRhxNLYoKx
NqAhhiItpu+RUQw1xj+uxZYudIbra0THJPRGqnFfFWA7JIBXBpOMwqrBwL67MEpmwxyoC43MwSJK
QRgMxB7P0fqgx7PG3nNOiQHb7Xz9kXMZY60gNoENXUNSZFy8IU6jRTcta60aUh+mMCebNxXQ7We8
f6DQmcTZ8qqXIs9CRf9VGq/1ozw2lZlQJiOn+er3RlgxxdvW2q+Hgc0KRs0bbV9f2l/UPpcwmxI9
Dv1a7x+nigxJLP5grW/qDsXITryEvSnEBL2naK1d1hYGWsSskJEmyAdJc5Qd+ImpnckrkjezzIA0
5VDAvpvr6fxOHIJBUVcWXvZ02pvdn0yZitWn3NpAlD3oZvk+YmA5pxAgEcrlxkH4aQ9nj2BGMTYd
24iqUDnrqQOkCnApLFJrQtucZ3z4vfMzN0KIrCJqZtxMCBP9NR9RXyBSAhrbFkAJrX2wC+NKWSad
r1tEKxNLZO9xzB4EEgjBvkHyM5NDjlbWvC22sUn4ijtMNrwHZGWQS0e6Eb8Kae566I0onRl1hO6w
QPhfibGTX5d3t4fiFnm85HElnaNunvqxPuJOT0/iwicOw1Ds4bx/fjp3ClYGws2/zhePA6sdDqFh
R0lD4rtpDbDaGcP4EQhzMoFvUBqMyXMVU/GGZrbkwS0+3DuYdocYEXCo/sfLl6+rUPMzFYwQlPBi
Ij+1lC9BApp0HpYYIc07Ph0pqb2hR4TjhhQpHqDiUrhgGJu2ybpeN1R03GgBs1uqRJ70YJPA9umA
Q/b9VDArZWRcFtnvCwW9fgMbF2ow2SclDes5N5AxBa1ZbLHk3XiaBqgYCs12TvVcr4l5QBxGYUUe
eYeMg6QNcUfz40hLyKiapdyjLqpVQNS7hx3uXNOWrrMoeQZ/KMrUFaIQGTuZic3AH3LkU25tOfs+
IaD/iCztGT+HFMxtEJtqhH47vWXpJiVa3M/vhSk36KkEp7mqk57FjIZ1P2bOkIXGpz/nwSGPhBeF
K/C/vhyksU2q2npIij3KCZvtfajn4KCNp9rMMBAqnYElzWHAoHioU3CJzUofhZrD+j5Aks8+H3K/
DiOrmDI2bv4yh15PU5PJUWIzZCXm23EwcGHyF/m8MABoeceQv4G31W697FE3vo3fkutkPsSDtrKl
Lo2YDIB0PNc7ZuOwl9devb7tAfVxhPCJUXOEa7XI0B8ztzIZOGn48G+EkXglHRAiSE4lA8vdxZ51
G+pKhQkewHZCf3ZdpSXYIqI83jwM3CbYMFtmS4V2fYithDeIgJGE+YI6Qxv86+8aVqGBx95+I0yT
2mT3hMyR9AE1zde4C5WpiGa0+nuw8ed5AA8sbPeD7W8OTRMJai0jaFG7/7I1Be9l41cWpzmMbGur
R3KYvMFK3sruXQSghxwUCudb/1xpRNWPfPJR+JXRZ/Vx1ik5U0gTxmQLjcDaguu+IAlTJ47gHtPg
ktcoO7guyVwND5uGByf4MAxz/zGQ+ZxRBtIfhBKBBJDDQexj9afq0wYg1Na6211VV3qaDATUml2x
/R0+/HZONJCymEQj4nN42pZS+dDGPb8/4vaNY4VGcp5RXbdzdAXgqiUJhYp5nQveApM/gEIGB63M
CeAoj19LgpUaQQj0bHVHfN2wEXkAGZgTvpfCuJEWo32jutCrDy/KxFGPsBcyyXP6Ixyuq/mNqdhC
3bNvY84PR2amQqgw/sREbbnHakmokPbFL70W5y3e3+ceYffuhij1SeYM9KZ5e1pfxSOu5v10yDsk
VAR5zItVC970RMVsslhTrGrclP2bVLqn8RjBdsLVeLlk4kIZlDZhl0iimqCP8vK7kAY+47EnAE4U
JTkSXgsdvPSKSYgjD23o9PCNZhYpNQ+vJgDOlgEqU+9zUj5Q6EimlgozoWLKrcmmigmlU72EpJcJ
rT+tBtkkiFT6l0rrbfrI63EwpF6nBu/D/FACq9vkkXxw9zHLoCMBapUO/e/Y6yosbK+7qYDjYDki
L/9eIgh06tQhWwWS7bHOUV1xyrxnVXYaFAbCaqSXE1PNrA8lM0uUAS0XBABkl6Bj3Vf7MaZj4N66
5AocCSobqLuy72h4KXOo+OGIOFfFiSi2Hhbym8ozhYTFpiUhGhkDJtoEw5BRA5Dyxu6CbBXuly6E
gF8+4AdOn8xBooD6xiOOQML5foo+SuCbBqCmJtaW7DeH/h5Td79nXDA49FxFGd1Yr1j26SKhxknF
jccu+av+aCtP+8Fl3zul8OmD1QHfjJUvRXjKhnoUyUjy4OwnAtMjQnc0hWsjfKraFxH7mteuCTYC
mBG/EKr+6WVWu3sn6EFXnXN82Cn92Q2Grh1qIwahsR8k7UWX/8jUfKCGQwjSCbaetA6ytJHrKaQx
sT8zCoVDN+lxcewi0Jhl1O5BWmru8l3Sq1NtC7s8r/YjTJhkE9bU8kv2rAr/EIpDrw4OU04EkMn1
e/WEUun00YE/TxdMB+KRMsV3XqHm2reUnsZ9N3IQkHU4BnjYmUXE+jK3bv47qvcj5gl9nTSgbCHg
c4sGj3pAmaGSC8brUa6h7DYiqhMy2rCge/zKB2IcpEV6wU1hsxOgzx5hmzxVycQx8tUARRDZpAfx
jG3MLoyzTloeFkvMvs8QRbITfgJSblP/iycPpQCE+Ag5+/z+NaLegi3dSGOOIbdEw3XYqex9XJbw
42sDZCjBM7jtueOiouJDtHdfTAl9k4TiI3Rl6SrRcFWspRXwETj3Z6Zdz8TdjFf9txHlOHNd/iVP
xBtPCQFAlhJCSJP7QVrawBHFDSOQ4slGka0Vg0BmiLjR8/UKQrVkQLn7L70c97cV7u8x8EGNqbGH
HoYth/WrUAryKoNJzgoIbxBLxXsiE5CidE68GYcYGQI4EoGYF6Mj1SUYDYQ2feyUNAJL+rlHSbP5
P9LOYzdyJFvDT0SA3mwzyWR6J6XchpCl955PPx/7brpVQmlxganBTLVadBEnjvmND4ImdMoX1rFb
XnrkIWg+yXYL8DP/Cq9QKMd1wJrdCUSvF/kmO/f+ln7pEQO8dVS5rbwK8yVb/i1+KVu7jx1ks3DX
vRSr+jA8jjTghAWtb4JcwYy/uYveWTvEmEP9Qmb1Gd606/RInspqjsm1CFzTW3b3UpNC8Y5bTFe9
M+80RX+aVY9ifbfO34VrtqOTvsIg736PCjXCOzAlR99WDup9zADMRarc30QP0rZ8h7RyIljS+jTe
ku5Izs8C0e+HBVZlGlzKXcWQYHAT+SkrlgYJ2FMb2KrBcJxb+mBeWJ9zWwf2h9RGdFOv2n1JLeGa
j90LEocJY/KnRt6ChAckfNHcqLe1kdj30kuLNkMgBTxE4XTNGVJbYHfD3jim/pY2TDXPi957dDtd
UCmyv0bBo+2XMSAeCRTGPI+cY4R+NiNqrgDbdPYN+qMaa+RRXXJYnWnYO2x9YJ+eepdhe+r1a1m9
o0oYZZotzoBLpA7cHmShdZ0bPwMHJiYk45345pUMgQKalCsZ32iwZsKOyEZoDOgHezY6Y56578Mt
6nJxclZEGyLTDGZrbKbH3qe6VfpVzBhQo0B9QMILXaPZ21d5IvThevPWF3s2Tb5HtPmWHD0PhbuF
Qj//qxtnQId6JwK5R+aDvjAUZ0bJn0o9g0iohdl6HG70IgJ2sG12tg6A5kSnGQ3f2VzCgVgIjotx
/31y6lAOATynPBGhYcGDG5qb7TQu42VkbM27nM+wlyNbeAiO6BsQnDzeY8iSo539QPeBDKz48Lc5
ZxWRUN2mu/w1wLNnmbNSCmK7dwd7Nd9g4PXpGW4EOqajfbv2QJ+OdtY/6DOe/QumzkQSTBsMkTfy
ZubUpg1qcuDH+uVIExHcrLYiGx6P+a0HzhGAD0PCPNsoe3TceszFwyVd6JDCknis8gxOdIIw8ZSU
d0wGANUn23504t2wLtbRe0Wi469zLLI23hngLRBojk+FttasI11v2zfzQqhOTgHqcst8v8Djq1/6
kzuGl/yaX7MW6Q+BgdDGJEXEEAgX4k9AxHpjf8aRrehbKpgGKq/+INWPBhLRyX5C5Yd2TrKqQbGj
WLalbzvRyAedl5yuBW05DqV6Wc26rUvpPrjjMAiv6N8pq8hwZ0gsp2s+8w95RYOG8nXbOWaFoReG
0jKfVe+QLjSyxaiFyIWRS4M86eCwGViZV0G6DkMaITyATL0s1BRmZryS5XAdsHHrmuJPDzdxnNpt
kCzrjjMzJgmo8iB0GhUxCFNhb40a0gVJBjAsZO10LS92cAKWQcVkVe1eJKs/qAKJnkc9r9OMxbYC
HTok89Q3gSwx1x1PWI+CcB4MSkWaiULcrixo5kOAug+XohUe0XglE66y61g3S7iatjjVdC7D5E6P
s7NSp/vHMHRCBbGIHDgvvdtRhPRHK3mY/cCo3Ogo+kNtjwG1iqSurFhh1lVPGx1X61Gjmzf67WFS
dyVydV3Yu0orLwv/IhJ4plreibS8p4Y2nvY8qQieldsUSk2AXEjOEdwO0yGYsvvGjF2TynaQZliO
CmriIQHLpFXXwQNBmkA8yHgpbPkAGI2xTeUXS1CXsvLUp0A9gdyFKRWccPOE+pyVW722rlGenXS8
weLEW/vs4xI+jqTOQHT0XVC5GXoQiT7ErSJzYgpaCdwc6VgfcMDRoOFNZ/pt/uJ+x1jBC2ERfPmy
v5INdKlMeRmrJ3HK7AiIcxAHpynwXTa/Wu5SdBkVXV33GZKIwnOFQEXepT7cfWkddWhaq4fSY1Iw
VulNT3k04ZzxBB59IsZJKfIsZL4DtRAf3ZqurdBuhV5HqWwaiEAds5v84lGHFjqpRHrkcevmVGo5
NvIDLYGCbF1CCHYR8AjJWoeUx07ohOAj6MDIVjOdlYM+5EVW0zqRi8s0mQjshxdat/NfZ0ZlN9Zj
NLDz+9cwlRaNaceBvDKj/CylulOF7WXIk1WniscG3YtSfS+oUTwFAoB5kXMQsg3wv+IWpqOtWNJ2
MrotQvkfqQBCsdqd0xqovuz6tJZULmoky3xUnMJiYN/VN59GY93HhznvbgR4jJ2xTEm2PH7canUf
kiiFwkPmR04pQNjCa0cvu63gxU7cKHddVkmQEdJ7YSy3Jlqmgk5XETFHkW7TeZi/AXAWhRa2Fl9K
okEtoirPlLtuLvOeKRJ/LZugsjtjbfVkolIMLk9nDmI22dLMD1pz08Tc7ZT77NLImG6F/jJgLqZV
8jYbX5daxYgpvdOHuwnKm8akEGSQPG60AE2+ixRbbqoVboxSR5oJp8DIPyUTkW2MilIBDCVacgZ4
yw5GTutP4Nm8RythoFCOT4rsGpNnSyUtTn88J0Z3TtWNMUPlWeA5I9OcQ6JhI1leCeW4vbDwjkMN
ADEp7ckvt2HDOWOc86pxCrqHYEbQQpw8kT6bsoMRkFbkIULkGGwIEdVB/34o6rOg9+DjetFbTDGn
w/RuoS3QoBxSSguPkxlZHmg5QMJqTBf2I7Dq4iqqDdg1op2V0YOW/Fehqd/xwD1aUrOiWWz1S33y
1qEu7lRAW+kUbmfDLxVdIRR0POWmz3BlWSeYAikjrnDaZoAVNfBaiWprZfLUh8Oq0qNXk651FX1V
pn70y3Wnd6tA+JQhEdGUXAOi333tLnb9yLxWtYduY+dvyuarD1b9whbTRfh2GVlTBQjCXRDZxod5
1Y89u4yBcETWaDcSzse7uZoX9lKDs+ADo1LrHjEvb6QC5Pfk9k47Gx89pDJ8XhVtaY42EtizW8ex
lG9Wt6kfMSQxugMdmRjpEmEngTi4AI1nQLHYfulvNWpaIBW6Vc64ElNroP06qhkeDY1V4m/9bmWm
ix3jS42PQwHlb5WzJq1mXASdn+XOQu/zgwFY0Tnlm2yurMENPqEcxItLmtv9ApYY7fXUsntG2p/y
xZJQ87LuwD98CvvkIJz5BHvqDumiXZ5vxrNhA5Gud4DirwMv5R7uhPPlhfe8DMvGrcyyFVRNDzUa
Utf8DVi2Yx6jZZ2hkQJVX3WnHHU1tH4WLKR2B7qjQG92V6/lwhnXOWM9x7cZzleXDh8LMtlDgW0q
BRXKC4uS1uutfYxcgiRjkztheprfggs4sysW0Ub8ys7tA+cRwBnlIX/GRYB3RBvTeIYBNY/7feSJ
wNBGiNLMjps3bmJo4ut8Rx6qMrBEeFX5brxosO9Gx/vCleQV9wb9JuxnMPv4CNQQNTIaMqarcU4s
vl63PsvfaU+hDW2ZHO7ZhWE02rK0MBfuIyNAZF5n2E3h8u2SW8+boQ0JwIlWqUlEnP17mIwwpxZn
WRFuF+ONyAEME9vy401i1kAvn3R7Zb4xjwVZtFMfsy3DIXU93BRScWpR3C2PAkxw5rzM32cZv0Xz
uc1pC/DvBQNcEFhbTwkiJ4NLG8Z0aJTe61B+tjG8/pOyAUPCqA9M14PbIHZEyrHTdx14NrTMzNll
SMDjx7rnHSkbE/SNtp0QnsNeEOEVOAfNZ0qGMtuB6yiuLzLGXOF6BseKy3sL76q5RUJpQNQc7q0V
VUF5KYkqTm4c7+lV0ROCVRVDu6LGFG8ayGKbn43eNYq1aa5GqRVu7Y2WL+XhzmceJoLogi74Mqgr
zTUOGki8JX8vQPlEZptVjNwzX5zzbteuA9gSIFY7zL2dkcSlXHoukWst8jV7R+jQuqHom2fg+OuW
u3Enr1l+93RwixcR+SVzj3JKRA/a2cLDWt9Q10CLu1jcRbuAVXYXnlpQUA/QkaFZ7CGekHJyEsOf
6E7lFQGlY3fW1nNfAgzKTNcw1jwZvvNz54TLU78qe5m2GHqQIarisnOIr7pLXnONltU8GVh1pwOQ
bTrcuLUzzlx5R6VYXETAeKRH+MMz+OiWlDCjPdxuKLOay+cUAII+2cjEHYd5Ydk1i+0kWUtEop7y
Z1B86ce2OOSMKGign9QDwGBHOCSvwEnskcH919I5XuTFF3BkaXnln1w1BqjM7vsPyXEY11Lib2O6
0sPZv4vALz7zy7OtvDN3lTscpk/EOAEbhQvrM0KyLUIHlCPR+Wf2H9v5KebFEcXFq3lrIKSu+mX6
yiElI6lEn8iGxufe6Nq2j/V6F7YrzVZRiQxpdFqotWb7eQoAOeuhe88piZaY7B6AnJuGTYuQ4TUE
lAtuonawzkn3H4ztlm34qnyV/NUu22ZucrDuDdQedwH0leek23COg/H2v/QD4wEcZ7UZraBv3wAJ
TfaqfzitOLhDiLqICHrutEkvHMhwUZhwMHlZHJjI99VdeCeuC8DAbNgrHe+nam8sdtkS1F/AqJ/T
T0Yt5pLeA8P9IrFuP6RDfcpP0XZuULv6VT2OV/2G3sHjF0eGegVgdJV8yLfm1Xo2iAzMhJnRv3Xg
FYDkvqdfwp1eMKwtZslXMWOk/CCE7waN3AV+RVgCdcjnrJP6xUIOoeqfA8IeP0nWX/mbMX/iM3YX
ksJSm6XjGdsQQ1rqeKD08sE7RgKSC9tI2Ew3/4FFX83YvE5fchxnCEnPwWWZoOrgI30zs2pDmB89
kGlkEzm2qNIAasA6gFFz5Hw5I1G+F+/7HVKWK+W9fVNOFoMoZk0okK6zG/J/lJ6lS6aImsCbtlzO
v8suGO1rgFaVBxCWL9K5Q048RbFGP3b6UbbmW6ouSxOlI2LWc9osvfRGrjy7CaMSpTg+wtyngJGi
t9TfeFDAFp63lCkwb521NynH08WdhoYkXVYwH6jJnoUdpHtw23CMCU4XsCHViiOJ/6vZ2ieYbthr
rpWcJ+Di+rGgAyOfrfRx2bxS7vGDLWdFfNDqU4mTK8gB8vhhA3LTipm8G68iA3crcuqHcdahlA/G
iZXegz2BJD/Mnge1Ez0xNZ/fe6T1qE4a++JQ4yEF22eZ8fFWiu/onAQjZQiMrnFNHQ+lIv5CP4+0
mIHnRkAi8x3pHw0x5n43nDPHMpfa6/ClNo+5CbyMnwcFzpKLlj0nR3JWCbH+Rp6xBsjEOeKbgaDJ
huREUpESnHU1SoxFnEKz+UK6dRkhqvDOze7o2D3Ofe0iR5Tujf+aZzHFaoIceQfS9OyjsggMugXh
276prgyVAjOETxZa/iadWCrzyRG5yPBC/3xFh/ep4tcRP/6Br5v/9CnuhI14UWk/UOVgCEsYrO8C
Bnx3kryrLhUBGmsxVOLbUynulZAWpXIzYc9TycEjGr8SlY5KwB45TKNbMrW7k1HAT8p9YJwlxGnu
Vf1AmiQiKwyyV16RznKT3SFHwntJ3gWUSNih9Dn73ShvmQPGfluRUBmAR3CCsmd6eVJW4AZo3bRM
pYEgPwT0trWZQj42uxLp8UcPeifRVUvFjXSG7viSAsBDHDB+NIn2K3BGBbU5heoyRYF4XmcVBuT0
+9DW3iRbgOwbzC9Qsj/3lGD78m3mV3HQc4DzCQHi46+t4z2hIbKRN95CzcD+GSf5wM5CzHHj76qV
jOI86dVLKnBPEwDBR0vaSQe+hgLuDJM80gtAJeT05hq5wvZ+zovUOevoARVF54IF2dgM1iSKQ+a2
a8JGEmzjR81AG2fBthGoSiUDJSNDfIgMbRMxiUlK+blVvsRxnxbNAQRmZ7CtRvbL4FXPkyw9VKNh
OFHxOiWrnMLh4CeVTVcPvAmETxKuyEleRPmmy6/ZSLQ6cUYwJgN9sDSrHWgNIfgsUcJs/M+/C038
pDNhyapuioaKo4vyTWeilbXa0GKjmu1BU9+ifbPTrMdmPISUmX+/lPSD/pvy72t9038rFaOJs5Fr
CelJiF77dGvCr2iHlS7ZBW7I4tsY/CJrI/+ga2jquq7wiPQgeMz/6sQYWSqGdZlV1GcrXwrWQTrB
hB0ACzCiMUUKmA46WjFa0N2HaFup0VYG1tU63KOa8oGK2tW6cZbdNF1PGJaKZpwrfbxTlVPXbSay
7L+/JflPS1nDNGRTMmSKbDSZvpnaBLowhrmVl9diInMsscGY2AFlCWeaNChgylFk0UazgqMcEjSV
d60IsW+HFK/BMyo9e2AsU2ZPERwCJBjmMvRXN9UfZJtMw7AMScIdUjStWWnlX+o7vCWzzMWmvGpj
DOxbpZDcCjFHr9X/8gHn9fdNB+U/V/qmUJVNQeYLQl1eBzVZDbnsiIkT+t3a8HsG5Z9p+Yt/sPTT
gjFV3JYkGRXM/xPK/Nej1VMYTsaoFtfee0z845gC7BhQlif5tTIQnoCIQlDIHlOrAnXgHrRf98LB
8csq+OENY8yt65YuWwq2td9WQTSGXhdgEXuNyx4dj+uYfxLxfPRH++ojr1Zh+xqrl9hAnGSAbsA0
W2p3zSQndqbXKFhZdL28Tapdx+ClKeC5RrqJcK+JZR15v2qPQ/+bI7zyw/5me4uo4Mn6vHq/6SJK
YWtWeRqDgxZWJPdTLm+SwMDOiK6yRnk67ixzbdHgrxrKOAwsFPxNmoNa95hFt58tCYof+u+B9xhJ
EiwxiTG001EvGXG7VKSdPGUrFcEjoUDtHmJdkBa/rLafzLaQPxVFU1Fly8Ks/L8LWwmUVJlUXBUT
/a3rIJbPJhsI6EwPMpmEhgkN1lh0t4JFh7pzftVFlANodmdT55bhL3cjz1f7tvgtVZIsRUQ2U9S+
bzO1SnLLqq3sGvU7bdaaNjZWCJAXck0N8xJAkiR564qGutCfQjxeTIVxV/XaYnfNxIS4tdJAWkN0
ZErb+tUppWf494X6w/60VIW7NA3VMrR/9IH+tV2SoUmiQIzzq8lkpei2uCprEPUI52UCsBvBrL9f
76dD5N8X/B7QfU2yumBIYE+iWsqGVCfwqeM7k4WFzgzLgMmM5aAmuH+/7o/PaYgsCw2RKFP7tjAK
veC3a2p29dj9pnopU8UNlaOEwGSd6Y4gP/79etKPFzRVEa8x0eL8+hYAYkFr6i7QmWQwTWhx9zBC
exDrTTiIq7kbLqdYxDKXm6yNhciygfD2jPM+SAVS5/GTVpaunmf7v9/VD9mCpUmmqup0tjHK+xb3
W9EP0yhts2sHSRKPOYAJh3ndWbRErPG3UPxTPPn31b7F/qH0h9HXuuwaVq+mEDiqVKxTAbkj75Uz
zpOLI4KQK0PVfvnW/zzGf/edKaqSJisa5piqqH5LVKQkVMJM9YvrPDfJ+mFhMnDOa1Jts1tV7KUo
qNZ9Mb5gII5HhdoiK0lR5mXpl1KNv7jc/ZDC/OdutG8pTCgxmxEkM78O6N8yh0MWANpIsTLMSxgB
Iu4+w+55UDdh8tZBiFTdQNgN9TGZnOHTxFVERfdE2nmKcJWTJyn8xdVW+kECzBR1VRbnICVjev7t
/jjA2tkEPbs+kVWtctd/gUOZgkKK7pN7bZV8KHumSiNo6guVD2yaB+2uwbhAOddbw6aXsGt30zPt
Zf2KlaZTf2lMYJ61D+8z3XmvkrJY94uPBMDaRCOlsd9mTgbgmDVIIOozWJzhclb7BFm6hB+7eJbc
4h+4KPgdV6VbeRLghiFe0iPNoT9D9FhVm8MARhXxb5JAPMpgGTW73JXWKaUplOhDfoGpAx5IgcgM
JmNGywJEQXjIumBOAhtUvq92vgvu4AgVAKmGmZqi7lE6RYQPNqfLHNNyMDHQ3yBMz7Xrif4diIfR
Xr6GZ80VDg2SQq2t3zXaIrQWW8gOh+pT3OlA9uYOKCrUbnyaVaB1N/+a7up15nY3mn8v2a1dV6tf
9vWfMm58QxJlw5A1Itx3SWMy/6JpJbbaDs+gA9xGeuU7HFP25lZ0xhm5/CC/0lnEfKs+zEBtA8Z7
v4Sjgh4DbdzVzB1Mtxv3dYPU4hZcrAOheaMu1BNC/3Mjbxcun7uF65+Rnlqj76Suqm2OVdLwWp/b
U70pn9tNfaan99kcDByAwFBttLMFaDH5ZXv/GVlNid2NeKTBmSpJ30J5Gil1MihZPp+qE+Naoss8
3E29DWncrwfHD4c4l5MlDkddUzTzn5TjXydk2qboSHtcrmbCUmAe6qMxmd28+KFHb6Lrg2XACKRX
UWfRhaU84GeAPl4zCm4lvmQ09roXxPR9So8eBxxlahxC8PHv39/8M7BTcKDxKWI0Okt0f3sngWRV
QZtw2lgANGJMiV36fU6yArqVYTUPi/FyhzmJAxYNGYkRcOwIcbU/io75mtiMUhFiHzR6YsprzoAN
CnW3Vs8qUwJv0Z/oGdiJuWxb0udFDTEQjgaw6Arqgw+MGtlIwa5uwlltFik2F054J+9AkCBMrtt0
CgHsL0ZEb8y1/5SgoxHazIXYzZAcdiOsSUq2XXzHgA146cffXwyPP59p3w4DXGE1jUJHMWRdnZfT
v75fF8Z5q6pjdkUt4ovetVs+MMCdccUGkgeFDXdyAyb5HlIBAjSjvoNQAWrexOyJGQNs0PA4GfiJ
R240bPsLngBgGs4z5p7h1KOGKhXsNQI6cEsg+uTpMfZhwG/HBrA+ZIjA3CQ3Uz2h9YNlEaqr9G8K
MElX+OQ0K8FS2kiA4eYDzQMmCf/Lka/l2vpQaX2t6en1OzovBvRXaYW4FuouG+UZ6PwjkNvRrRk7
QfewPdSAhFUNrjs468sRWx1xKTJDmGz+rFQXBXsbxeenFlGKGtLlSS5AC7nCB+Th+3ptANxxgo24
hTKIB0e1xw92P2yK1T1QwgRnaRwsr1yBRs/ABJqhFFs8++zXFQsJcSaUmEB4J4QSlJh5KnkpAiti
Ireu1zk6BhuRFx984PiCvBEqV/sEod/29emphyYE1oH50Vp14cS6oI+fTVCIIFwPHayNR+nZWuMs
sCYxPMo1MjLLaoNuJtwAmtjvxROiMk8JyGyYF6YbfajbfjrQjDsAwvAGp0EShdsKNxLciXE3CYvp
bnZ/IBt5rHEXB/JjOnC/4QwRlYU1vU6GGd1TJNl4OW28T55i50EqAruy1S/pAlLPc+SGb1C6N4go
sJYvOLGpkJzlN3HH6IwJLQ7kb2R7CAfwnyV+a/GqculdoXIPgPoE0MCWmaIhTcfqL9e8EQSQdrg4
c1voB4KCAOMDEhzrKVynqVfgnKEyRztzvItXvQzjczh015gfhzXq2e0jXhVXKGLDPFW7MBVDSKLe
Qf/j8i22LDCwaVuvoFUt6ZmdlPm24ju6s1zBqRHImod8ISPU+axrQe9LNvYFXB/5Udc8aGdy9A2U
EngWoMBmaKKZZeuWdiOSRRohh+zgC/mKfc+BB419X2+DTfdkwQFVEHhGg42xW3SOSbYhaIA/RoJL
XgIlI14u2wMH9qFbVx8JQI92PHRmesNJVCB2QXsUdgFHOUu8dgDbn9FwO+qOgc8J8i8zRVp0og0E
LH4S6QtAcKsSq/gPOHIKOE7eLRyvBVlHuXzjuz63SxlBLmGvHrJ9cN9zNkr2tMlsESweQE9QcBhc
DIobyMwfq13Sz20b9HRQRZ3qLxCuUKpACpF1wOuHjInTUWsbyxqSaKqD/4jutV0JRQSWLGXnIr2A
7ZiJpQQc2fFmyR4HiPiR5qKjwnNAJw5rdB0SIwDIZbWkncWvRsyYHjYJi3qe/1ENPVC1sUKCGIBI
EnpCNWDp3AVwuZiWCEov3q1jRyIFsBA/shkk70PihOj4XGX9IlWSUx3eWYT/Bt0h8H/aArNP24MA
EB2wcuVOMru/zbp2MoPSfvGOtfoi4HV8qgvXFBHhqu8qH+q9Eq+ToGGIt1YBjYjZJ0QLaBLQt5NZ
yQ+9iMgFQ4c97pFGLKlf2OHDB9QEDtyyYevMSywBQTc6JFisHMY6z4zhcR1j7gES/dQwgt2OSOzk
bMBptrQvbUFGzW0h2d0HrxLDcpp7C7zEgEDjbbLs5rwxIEXxmYup1oMp2WBU0axbsmP45yanz6wz
A88TLOg+WD8TXF4h78AoHG7VUtxDxoWXV+D45s8GhyaNePNNwvl2xkPOQHhAzTG5qXmaljf0evam
7p8S076a2N1BFVpytJMd6k+4FTNwgIrNzPOh36f3GMkwrg2A3c7cToazlxDnVvVeUBEi6+hZZqDZ
Ga+9PyIFsp6Wuh3cfYJYYUYBjd6cxe/YajxK4Aj35SNZh4OLF6hv00EpA0c2xG9NSDKorDqyO24l
JKwYP0AoesvfjA2fhDmztcl0rJ4+hOxxzINdNCG41DizrMYpuCY1ClGwUVxcQi9tHx28j2lEdYU2
feUgSO30TFme0XxaiGfq2BmNvRAO8tOctU8MbGFr2BhqwQ3xV8lhYLANX5szjf3ZLvATDA37SaZV
BcDBOM0JUjOt6yM4ofY1+jARErGzc/KM4BJup+Ql2f28IY218piyBcyTMTuIrrwnoGj9vfQQf6gr
5QsHpnKjo9L6oID0ylCkGBjE1yNG0dHaV20JFgn7JdxR2WpXRisF4TTbaMfapI6ozQ0Ku8EqOCVv
vQT2xsqfx4BhRXGcS2HVd03kE6pF1r6qxmZCPQdV3SNOjnwEsh2bOa/wwQEvabNwDEBlMDmM5uGW
ZGjw21DZmqOAKfYOvpLFHB4Q+8kmeiM90Vsrca2qN29aRdVRkjXEWQ7xvn5m4PQ8s8U52xzcLxz6
xAi05kCom08Rb0A8QA7kX4yS57Cc3EbglbChXmQm0eWJ08AVYQ49C0A4N/oqZgouHVh5KxkZYnWt
gk0GEz0Hf6QWwitg5CUdEMf/EjivnPLRXzFSsWx2Jz538KAn6L0088Y1GZyTucaZE22e7c0aqDwJ
Xokes+V5GsRDjbs+XMkSqMYF9FTgIXYZ7L1S3qhPcBI1F3ScNLKH9I23Am5KBjQ5qD+tgxcLnInn
JEB+gc2Yy79nfj9VCaZsUNdq8/jgeycwabRxCDU9vWYIz4XtNaceow0pNwYw9UPBmPbv15P/7HaY
/3RWsLFQNO2PsqRVKo/tVWbXgmWdPujhIRS9bdV0zlARPayLF4HDB5U75LFrRDR7igcNRLveD4Rr
BPMq+E/0gn18cCevXf/99v6pAL6nwaYuGaaoiKpufW+AqX5ei2ET0Ys03Ul9yAZ5VRWD3QpfaQAm
3kC40g16tlioYoP+S5NB/7Mrz8uxLM2goapbWH38Nwk3x7Y0pUhJrzmSdFlsLo0p2sWBcuCzeFl8
TsHSBSxSvxCg51qkCQNeqGbSHYJmFjSgkW+RW8/oVg3VThUoJV+Qv9sULUGTRnQimnYODM4Utf1Y
OlMQHFP9lkp3xfBgQodLxXadhShz43A44o4pyZtacyYdoCoqXxbMhwqEKJOCOhuXZGbhs2SOe4DO
M0RWj7VLaR6r5E1HeDKWGvTORTfnOXLg1hFDhFCr7J2JpUiV0rWgz/z3zyfPBdz3z2fx6egmW4z6
lPkF/6uKqUspy5JMTq/gXsUI+mi2K9sXVXmMak5oZAJAJwNWpn1rhPJVB2NELphTaRSYHIJwDrei
7gb1m46+Ob52f787aW5m/u3uvnX6ykmg825xd6i6G5MC6+EWIOldw6UmlVGORv4YwgGn86bzCevp
7Zfr/zltMSVL0g1NM01E7JVvzVYx8pq07Us2O1qFYAwAOEX+Qx8fEwsKyty16h/nzQ+yrOrfBmym
6B7gp1mKv0SdH2+Epq9oYGVj4TD13880SloXlU2ORmx7rcOtFAHPSt/GJPt/XufbCw/o2XmDnKRX
2UORGbPtBB9Wvm6u/fJp1T/HmabMGAt7AEnTFfX7q+27Uipbw0+uAw7k01JOHREUCVwb79r4N1Yf
tDcdDqlwoMltqesMy2RkwxgZCRx4QEY0t3uEJjOJtxpJTMRPBnCby7riw5RrRT9Ixq4V3gypvFPy
VSC3djk8dPjQIWyH2KWjQnT5+2oxf/hIMkeDbNIqkU1F/tYRqKrJM2NJia5z8UjKpEhkCAt5Wjfo
Pd/Fr/4beEz9JX9AywAmt/WO9y/Kbj5WVHYO9+tTLoD0rVCIzyRbrqDbQwYdj6C7YHqMx3/0z5Jh
H5FDDHvpknKEI+fRrshSMRjATGZVrrpPhNZA1W195KzoB1tHA1TiPnswvsTOhepNpgIUW8DHS0Ih
eQUc2pVRg4RpNV+tp16nun5nUdOSCc942cGmQ8S1v5cpmYRfwo/0Q3+JoYkpS7IhGYpufeuop9PI
RHMoELPOn+v4ruE5xKayE+NqBA5fGUeLHE+mtlypHrDTmazLbBvZK8hR/W/f789go2BVwZyPWzEU
81sojHyigDiM6TUBTFu4BJoSqW9mR37p5OXj3xeL9sOTqwxyRRwyGA3K39d/ozY+XAQZU17aXpfq
3btlTxZqvijejSyNHp2xGrOz4yBTmZksb39Gk/rI+KcvFuoJqCJ99rdpN4GmJTBhaBPbGzT/wbjy
w0CuRuYPgERsHYOBq4he6CZHUOuewlJkcKwspFt2AS2ZxmDYHNQYMYl4pKr7+2OqP+wJRmO6ruEC
Ylrq9y5ZL/ZRKIdZeB1ptWR72dUv4UO0F5CYVS/Kqd1SeLmz57R56emO/eNn56YHE6FYgTqoeoOb
BTM7eoQouY3huj6V9xPYxurY3gN0JO/14Kn9/aZ/gFqYqswKUBSAL5JsfYuCsdzGadGJ4RXfyVq5
CKmHsylpQ34Vum0ynzREmbpc6Bq4JRxyC+RgEKgSP/yarn6tIRd4CS3qNy9yc/238dcPkZO7o+Vo
0aS2dO1bmFGborN6cwyvGkQO2OQx6lqunzx05mXA6jk8mNyhQcb397eiyH/uDyacIs1xky0ryt/f
CtvDy4IBHipCnd19tk8+VQ1jgPHYPYYC5mjx2qRrs49QQX1Gvnq4hoGjL0jCnsP6YH2CxlJBfFLR
X5HEQ0Hht2DyQ6ZMAqNZs+3M3LL+doMmo7na073gCnwDe9waosQh7y8NzbmipFlMKY2qavzLEv8B
GwAqZLabApTDn+9xQ0yylHrAZydrVwiPxA05xfKqPZnxgzEL1lRHL4wW99u065Z5itHdvHqwrP/7
9/lhVEOBIJOLK4CDjO+JeDiWQZMHPL0MPIkVwdIo9K1nvVYm8lrlfhR/ueCPD24w2tN55QbQmG/B
uxBV0dMHBakUgmQ1RefOzHZWabgSEPpMfc3FbjkgdaIC8pBwR+jvvATLKqzWoghobj25f38D0h8L
QBWBWRkSX0OjNPunVvlXMptZcjO1ReZfS6qB/gvTGHKHRHMrNbP3DWlE98srmFfUf/LT+YJk/oZo
cTnp+1b0vTED3sQFG2FbCMzhHQ7Z+Ne58x+f9ttlvr1oRSvDwU9T0D7yVsouY/QgmI96dIwRxaES
0Udk+nOczbdKfUt7BBXBpHhUgipKLRBhaez0wf0v7/qPKPTfe9K/VV5irE7FoHFPagaBXAFjiuND
e6yk12umbOvu2Hh01MzLL5f9IwhxWWo9CS4TO5yP/N9EWOaKVW+EaKRPxxqd5xzsan5VJEQZo+NU
IDBzqUY61agRq78c2T997H9f+lvczcLUk7uGJ1baBrEYSsnSBWZrldIvVe2fOANV1OADKjJ/iPHi
/wg7s+VWtWzbfhER1IhXUdeqZfuFsL1sJAEqARVffxq+95xtyw77ITNy71zLwgjmHHOM3lvv7/2n
53it0GXYrqp8zLvFjmO2qayhfMfoWVc4VMD+gqiH01Onwg5LHxxdDUfO/o+N5kNKcvd0f7mM/rv4
dBnVTd20xzOXcdzTddmumVrVleQKq87q+q7s4eG4nm0IiNC0U3C9pgMKke2eragd7a/zhuHQICi2
812Lqkt6Mq5SSCX1x/OgfH8Dv1xj//9/usaLZlyOx9U6x+HXa8LCffVMLbTrnBbM5qp5MQFG0szr
incDHfZfj+P3IaBG4q8sytpAV2jQDO7ezPq4yXfHU3meq0nLwAOvtJ6QpWVtp3pIFNNE9USqHDXp
Hs/D7rUfkUmYjwQGBOukgzaDEcd+EfukyuDsyUHnl4mw2EY5lgLSJGXn5pWxYisAMWBlBoC7Uiys
UBL6f75Yjgb3Fn9FgOnUhXaGGlvM5GzjX31hprrCwpjkU9PbZfWyhO8700b65I/7//HCfXlIvt4B
824daJRNaxrn1XluZP20TN346wXhTkn3iqkAet6TMe1i7VXJ8jnBXqNIJ4ANXwEpfy7w+Z1DwEF2
DTvU/QQtxcx7yud6IWWY/NSkzxyX8KEo7jpRA5PxYgm+bECoj3VxgAEBCBgpaRGAUwhhK6K4uKKh
WMcYD9MqOTpNpKRKullqqTwTPHWqeApjUvOxmEre4F/hXUe3MfQDiNLJ2hUzigYa7TirQjFax8pY
hf1YRWxpSRUpIU3j0BibRAcMMKwMJteI6Rs0XCn4/ZYa3x7puzt69/YXF2FbFfXmPL960fFVy4pF
Fbt03JN9zKxyyF1pvb2vRANqZoowQMxGup6DWAM8l+k2IvtUeyoSsjbIVSkADM5owiJlAdnvbwFQ
bf1BXMeii3E2BVIPhqKPMh9jKO6bzhwziqEyoxGtT4T41qvo36Xg6F4eb+hyfv9Vv7fv7n7VuxVm
cD7p5X5dnefrBUx9aLBdbLosewwwAsLfkJt0kLDPDn4mu8EIJ45MND0Gr0AR6nFBj3vvQNwcIhex
BGQ9XYilZ2aOd+uh4ukZzH6Qaxgu3TI4JnKkpswv+AzgtpwqGHuoKR08sPL/jD++xI+z/vfXglKE
4oCK5L4orOTDVpLUgumXs16sF5fX3AM0H+czUjv9m6/+42vyrvERXAPW4DAsQJYhECCvovKMPwrj
D7H+t4tRVJF1igKVUuXrIqmuc7WVcqObXx6Eaf0OKBCAb7Z/3cdGVi+Y05FmYLySaeuNNNRJl/GK
yWI2yHB1jqTUHAtPwvgUbxPN6kL1QYzRZtXD3x+F75tN/yh8usa73fVa6pvDuRh081u2TslH9OtE
cIgmBwijTbRkleqxlkiY8CRHTCHoYVXOmsffL0L9XkHeXcX9en4q2p2yZzVrPkQapwSlf7IPhImR
MjXmqKp79sPFZRmKOQ9Cva3x5XUxtqe0hhHZubY40eEEa8mBsZnhEi7sqWM93Exvk3UCGAVxlOip
ifg0mJMPMxjnc1QNCMXMFAoyzkllqibSFMonWWgnbx9XbjneJeQf+GV6sTVfH0EtCfGIeyqPtoE9
OzLHK6BOHT+iidYj3T2mpKATJasyp93De6kzJn3pBZ5JF0Pvk21yHmLG9t5msV8IBFJsUt09B9cA
yCKezQGXXTMsk7FqFqCItlkTFeE+UoMiqFIzZETmYuyLWRFdMxQZ5e2gvR3S1WMNx7PBy8nMwbmM
C9i1hdNzBgejK58rjs4j3tmYwALQXbTHx1CQgzJQ6UENsiLLJ0RqM5xTRzmpBfqoTarp7aV+O0pW
6TWRkWLJtnS/dpGLzJhBAruXH5XxOWaomArJ1TdCQseKWM7EhxOLWwsxyPDKoAaESgaNx95KynuX
bMbaCLEO0qJiKkbk9sVAYa6hfyGweQOWfI1RsfJwSrH8qYRNVTFU1oXptyH71XUMMpK8OnnSPDSw
DY3gOI/TdZATUADq2mHTTdax4fVttZbEGLa95NBrL1I886OepLjNbksNwSIVukWE0IhN+2WTCNGJ
20Y6GNoFMsvy8OBg/SKUwRwZ2cCTx1XvIkVE8qI9CrPdC5hDoi8JveiWR18cYfLItDF3Mji42N74
u4h4QjXBIJo1D1UMTgXIOTYoIkxSM7hYNP2CK7dFhlFdE01ugEXcuEfftEYnG+cssJ2h5iBHhOCa
Xrnp50hPV95mjstSG7F0JtuESaSPgeAyUv44W6jafVHHIsWBUpZU0TBV5hJf16umUA6VcGvb+RX2
3/HmgqhCU0y7fUtMe18ObTLos2gQLwFrmXvzc57dCiSjpbp5JEc86ux+mFS9XsaAGAZKtckPCJnL
h6cZIIaist6VP5Yw5dvxs79sTUOaLXIaxFf09bKv16rc6dqpndN0I7WnGR0J5Lo91M9HAsi4vaVn
WhJ1BCCQdyy6TN/RaCkZiXXMyRUH/+gfV/RTcWYa+mCAZ4EuI03Wr1fUrvTdpRF37bzX0jCrDNuJ
/izy5aIIs0yciHCZlqdApUDXMdUXU7q9h15gB06hSrA9eX+d3/oF9G4r+nJFd8v86aLL5bU7tnMb
0Y5EQzI6YXg3Jn0yutanO1QkJ3VxtA8v6Wn6+/Iu//jhBi4UjVx70p7vPvwgr3Z1s+N2DHpY/215
ekODQkFpU0V4eyDbz9uwmyO1LWxbixFdMf63Veuhg9MmMozf/iHhlr4Pd/tHxuCYZyCeF9FKf/2C
1EZiu1G37RxxU9AFgHuf9iYSgubltgRg+XQLkCF1hGhscWWKy82cpYp1mf9rLBH8wogjOUObhP0z
NtwKsuktknt1ctaqw3xUW5POouWLm10lLhqf0EzywKpYnkBtvEJhs7W0FObaEo7DkGgyq3Hm/bx+
D9bbUUdMHAEqNEkx1UarRHi8LtGCWcajyoDhTNzFcch43iaVkIH7oprT4BNfaldx6kxuhjKGcCRn
w3QDfOHkC/5HrYGw8wQs+emv7uT3ZhR30tQxZ6kqkkwQTl/v5EpfX4+FfmrYuQlZdhjUQVtde6dH
tA+It1rCbQ5kGf3+RH1Yl+4f58+f2q9kn46fgnLLd3iUmvklW0EXe13FQrxzFEBU7nZ0QmoVKGCU
9XlJZmERDUJAXPXEcLUIW0oOfnAEZHSd9ITDJ2Nuio6wuHkaHYzhfmGMkdJIaPT3FiFptFKLEYa+
3QhSxOiWyEtwqadlvRSfKIXo95h+92r6R5Qcf6zG+g/nkS939m5Z67Szycm+aShly9JXSaRWrAPh
0M5hgHbURgahFF5+ddrS3xJ4BSabA5qv7qzNA1EkZJ2EtYeSLTYPva4NLVLxVswNh9AfE8lPQ7zN
tH7YLHJUQyRFyQ/7d2MsujW/pNLaHeR4F6ebDkQN5cdmUROMBNPdP2fdW8/5/f0LVX7aeswPQ2jv
9BPv63Z51ZaHg8EXCmLHZ7wGhLmedy8D0JSq/Qaw3RIf3zSndZ9VTtkD8nsFMkUG6JBWBC+cUPMA
MvcPkfiHEvv7vKh/vg3i6WXWir4B//VJ25ykvYntpJl3yHkPFpVf8XTxj0sVZd0I1WB48jaukEo8
Sqk+a9Hi9CC8kImqinRydH0FSGzNJFeCZd344r8elVK7a1cDn4B82oOYGZc2sN/H3S402mRQJgOH
MyFC4iMTwSsQJkSZMAV/v+HGjzf80+91V3HLZ3w6h9uBMpUoq8OiAf6R7QOs5En3sptvsxXKSG87
QgZxicsILSUyR81qYdekl6EWaVHxRLJLJI3JiBke34h2G8mv1aIIpMkVxgYoRf/ktrZso10KdZbP
0q2t21inKCZua9oCZN1z1N14eXp6uT32illm628XBhqw0EY7p37XevFtfrUxBRfNH1u0+uPb9d/v
f99HbZuCHtaNdQtFiACbjviHlltARnA1fILEP2uftlnxpD9qRHfAkMPoQ3714+lVzMAUiQFIOle0
dR7GfGL2izKW5Pdz3I0bT1wi0GNZBiOCeu737036vpdynqSiwIqmq70l9evzeIPVpZfGqpkX7wWu
jdwZEGjukg11jFpCFYAjoTkNb1b92Iz3xGXpf7ypat8G+br0cgE03U1Nl0WJS/h6AcftulpX5aad
E9SQ7W2ZCE5zmB1CTkwkJDY2Do48fgXymwloChvntGYURY73sCUdqGNbxxrkSFOD5BQgTsHKq7yV
045qdrPfb9WHEev+SikHTeQObPQMab5eqXIwc/moCScWUC27uCKHK1Ix2KRUNtd+p3LfGL8P32gb
2peX8s20OL2Q3CLB83jbgGrnGEUEEoeZWEDaCiAgvEYaDZLN+MDvckJNkBGgrYxu56H8x7rzMaC9
v3hZMRnuKcxCGXF9vfibtLncciE/gefoi0bJL6EIrfhw+WgBxgOOhOj2EEqAuQ0iiqOa6EIAYH5J
lFb+T38s6MeJgeIZnmnwFl7mZ5/y4fQCFA16B5BCAAt9zXAmnRFtvvX7vf9uYGHw/Pny7ypgRWjU
4rjh3jcukgEYV5ymSHPCL3B5AELhV5Z9JtwJsOURA5i0BKpvUmKxb9uV+0BumFv7x+nK1jkSaZ46
y23QF0R2dMM3g4eKwio+91UzuE9SnZCfjnesR4Zzctnp2MxwJROC7HjiSFjI04PdG8K22MFQii3F
gQtGiCKb4LKMSB7EZ+CPXSP4Y4394WDCTeiNy+xp6Lyku47iOb8M8GfKp/k55L1g5I/sWUSgjREB
n4q9Ga2j+qnXNuOacw70Bzq6am1Amg8kXXC86X7+7/fv5aMc+/ZYfbqku7dXVIEwKp3GvAr1P5bt
1fCl6U1+TvPINuogue7cK6IB1Me1Q6auu8jH9TMyWJDDeVy9rGPVPkDEIVPnurWg2cozaXx92NHG
yLNi1EtdS9cM5ocAx1xCiJSHhm/3143tn57vv4WJQQ4NBy65fnH/VP6ZDSPHywVW49k6O8JwZiDP
N5fHoAmo8nqOOlMi9EmER73drCXpl21cP16Jwj0HuHLP/gb3ImYPIrntM1YRcfL7XVZ+WqR7XMH/
Xt9dUdyd1sKxbbk+0IOWNBStw5BTDe0FWE60kIBF5xQHSPm9wkGL7q2myy0wacTJTuOhMDZGyChp
pe+9d/T4p2iV7IDP/X6R36dd/StqMDyRJUQFg8Hd02lI9Wq7Ph25S6RVKPJwdrPZ2QmOXz2Xs2NI
UUIyz++fqf/4xX36zLvHT1MuTHSK5kSHAbCPnet2vTCn53fQkUfOVazE7iU6kZzRJ7hOdFwWsOxc
Iq+oNIio3UdQoOD4Igu1q+FyTYN67zQOkqnNs+gWWG3etdHexuVlj2Vy5ISwY6mAf+4j8h7rbjM+
zmu+8Ivr/9Xs1QffK4qv9/PuoVxtARVUPUCUziSZWtDWXgeLy4zQtBM9o2xlA0PP4FSc9N5+hf2M
FNA+tmPtcDB+FgmoN19WBIKGHRnnbSLF1/naGeUZ7QNyHeDu+BcynQYkta37KDVWS9UBV8fjA1kb
4f3GrsfQwuuQgdxQePKAKZL6gfMzH1XTHjMO1JM+yAQaJxE3UmxChjuUEO/ob2ZrMnynl1G9RMA9
Z5bI4e067KOYcmO46A03AMq8LYay/n3D1RWir4hai7QRJHH4ZwhqHlU2VaFP4ASo9ibD+BXfbPMV
9voguWAMM2JEyUORACV4tg6zqlADcqUR9iz42+Dp5RLMoEqP8ZlNAHwTBznMH12ZfI5jQDlF9cjD
4jEmwdaCXis6QLXCbo+5UfFvNH4acmlvZDld7F3Y9fq964Lnh9xjYNE0kYnODHB3TK94lZZtUjuY
aPDK4heI/9GpnZywip1JBhTnuKXJPgDdj6GIKRkvgWnvaQA8yARFK3hh2GZKshFK50klZLNwni52
ZYPsrmIN8KJm04fec8x8RJmDI4fODsEZFdlzuLCt7VIdsvPM45pAClJb3XxIaldY20I1fCwTEKA2
0bguIQC4R177hjKQXnolSBrxRw+orh9DlPmb4bKKVP6GfXwr3U0kRrUtWQb8jlAMaKqkK0dEeYaN
aXh5AV/uvMX7sApJynxjCGfN1y7pC6FJagXEyG0xNMLOM573WK7oTFi1ixEiOLIe4YB66reka4wi
cdqhiHze0JVcPcnReQpGLd088cHOboZdimynYPdgWiiXJyJhICMqYOxxHKnnmzlxjEPnZBOsQ64y
XRACxqc797k3SLyyBnr9+56WuC0A9YLZpYVopqa1pMs85lr4yJy4yj1XtnpKQbD5ObFWur172L4z
YqJvFAK6p/9ODYco36FTjreDlgmIZ7zcw817R/eltYGM2odg5dNy44tVk3HKBuVcswM3nZIVqCKW
zvfpIQ4ryz8wqxNnYL3gooVFZgS061+3C87PWT48uI8DDBANaAvvRsavgcHLJ/CvY6LJbGsXSTxT
OS43xOeBjHeaE5B3uEKBxqQKRpnFD4bK6yKEtWWRk7l7YGwWaN72fTAkTfKx9AgCIqu9dE+2FrbB
7al0/5Eu75Dm8ECiYZc0Y/QlVVKSO9eSnHbyrxNeAdvg7dw8HgOEC7KDZVD1m6L3snNdz4R8ZO0K
TyFOVFxeFxsDaB/kiiLwlVSZffCEgY538+zjKnzB8sPd2PIe9ua1wcM1gKVo953rRZ6cFvvZahT9
q93S5o/vsT9iH/ZyAgle+p/d/+ABhb4eokbpE+aulHyge3C/pXjq+ONtRoNq2G+Q1aswxHC2vQwP
sGc92GOeaS9+33l+PDd93u3utuS8Mbpqr7DbGRRhV+sYb6xIxgx2sF/rhIZPqGClxB3DeOD3T5a/
n7T7fcFQ2G41RDT3lfy20vKzuSv7YqDrhiRQ5CH5zShcyWXpH0vynrXwMDq4MN04YKCsLIaLJl6E
tz/anh8emW9l06cruSvKN+W6VQ67zYmj22Z2Zn3PygWR9QHpZgx2OcCFdWK4VIXuC7NoXIldtHVn
svWiRTf/rXVLYkpimh4D26PDv3Ot+t9uVqVMpf6xiLGhHZb5xBaH6fBgnwjAw04WbRxs1VRpZ85+
e7x9bHwE7EGU+KvF/V0n+VHP/Hef7zo1RzxK5kbjt5MZ0FdMLBpSJm8EeuzGIObHtTd67DM2Dges
kEtw3PHtMtxPrjPWQDIvunn52jyJfuv/VfQgkvqpXP3vvqt33ebqdNsL6qnuK60yZY/AMokgM1DI
47Kkh9NihwL/nTDxh9sDX4d7e+hinlLcwCzGwwWrBWqD2wuAQL+YC7dhMb8+sjNJgTFTgrP1hD5f
HGHftfu3cLpdruhtwsxDij4IDnbjN8aQCoHQd5b96xC4MQspiyq6iv5QvvX0GfDK4bMYIVboXYCy
3U8Ed/Zg+HxhEIXraxMOQI2y5qP6PVsDR/A1PL8YiH0wpmwhbm9EB3EVNjwVvMRt1A5/f4s+Duv3
z64iazSZdVofxgeV5VPJL+3yc7nRqRzzJ2oVnVlbtGdUx3kuRLXAtFZ2lBdwZJzlCwdzJPgR6MSs
qXvM5p1904YDlmCG/hxPRoOJ8djSNdz5v1/lDz1bdHLAgdAuK5Kh3neVhKo0DrLOu37CUrDqgyVk
Fj7JXlNv7MfFc/NKBCKNJuyzCv0hT+XgggHo7TAuCGIjsoVMC7eJLug6qXnplDwS6XLi1JgtX+vK
OsINW8gMDNgix/mJNG0U51e0ApcQKx4k2h7PAGYXUItlhZAScerTofj9l/x/Orj77wIOFppPTDGM
uO7W0kLTT9XeWPeHezOrZjfGWI3D2sb73S6aAHJGCP5gmLi51wQGPXm8+sQKgsrtT5oUMiQjwqI5
P2PIyN8JP7wqYT25rRzDNR8opB6IQei/ScKym4DGKfhkWknr4PogP1TPkG3jQXbiQzkzE43rbSei
DMSflF2ItU4+7cDO3KxWtgfuenRcFP8ui/U/ESM2yO4af/DRmt/eqXjIevBWvuXMN1F3Gcovzdtl
Ls7o6th/3LAfxhVQiyQVbJyI8QDD3tfzam6cW3VXG0eSgyq7CxLmOHDECfB7XFk51T2cyxlnV+fC
GYhw6gTSTaRE/ex8l3AwCFYMs/vRJq8aqB0TMIJm9/vuDbXAKuAxghlReXmCKZayouvHnqtRbhGr
CH1CyAq/9dbJ3lFJZ7MOHsidNJ8VSZEoE3y1NnkWASmsxGVeKSIvfKaASXfPaB+Yf0R+E0z03sW6
DYGcO3WyHhPcNFl7N348+bARgYpjGAhoCRpPcraOER5ibMY0vDs80pQFFCmi33logp0dbb4To+8t
mwPlOGI7A081xw2G3yC+GchuEgP6BQuImgr2K/FVTu3CIP3j9PtD/5evhNksmCS0OQjJv34lcr6p
Wk1mt9gEpn/4aEz2DAPwM4xBhSExYLDSSJ/d4frn4QiAXoebZ0opFpEzTcKdTaK6B22Qf3Om0b3y
ifqFbRFDKJj9/vzI4k/9hM8Xe9fJLPWVPqgqlhVpqg3By44MoiSvDmbxYEMqZvdoxNA2OCbVifLy
YNgcLq1EiXmMfEJX+dLxm3xwr8nqq8AtIdGPV6NL3OPDndpXXFZwWxv+uy4bTlUc/AX+UyO8gfgw
lGbmEvKBB2uAXsbKxaHWIfAjHNkjDofnAAwWMVSSEzPooOtimQ5Yg41descXADKzC9Kxmz9pgVKc
fYj6NIomKj+J4S7nDmZMOEdtGK0UjI7wz6Qe3oTVvGZviuZL5HVbMDYvUAzIpuur+11Mrg672HRj
QaniRKBYpxGh3iRH9g/23iHpxF97rJDeMcV+bV1CDP/jiW5zmuD3zU5+lZBWbzMb5RgwIEW8sh6K
yMBz349br957LE97s/whPnLFkFisKu7Xo3+chqMjk1QK/HfkPSdfGfI/GdAIcbn8/Tv/QTv29fm8
7/8ql+teG/B81otjXKQmRcAplfyMVnWwm9CO4wTILSTAaz0yIV8JHloLTm8nGp1p5Y+rYNx2Q5Fl
onD/3Iz7l+PbBoCBTMFbZMIcvSu1ulzcr1stP9LGOb/3Rxo46MbDbbYbtwQ49WXkmvzINj2El+HS
QBHYhOTepgde6liNT7PKz1FSj/ve+V9ulA+/xbdr64vtwQC+LCrAry/2ZldJbVEMjnMlIxQiWT/n
yLjyJyRdAVHLKF/pXcQduDHT6lFjoDFoGq8t1S6DZ86A3FfkImsPNtn/54A0/hrrPWmJbC9KXxa5
lSPT//9rm/ixxGFK8X9XfndXB6XW5avm48qb9dB43aWHlF3Bk1LD2S4uULxUrFq1VQI126A57qMU
bg76FaufgnJ0CwngRNe1zjbe70/jjxXs50vrF6hP1ddpf1GUY39TpYwcYpfOL1iYjq4wJm2vpmrR
YyM5B3RW//hk/afa+dMn39Psbqft5lqu+OT2HYzTWH9CehuwVz1uZgRmmFM5KZerWHqtZmtfg00D
bDfpc/MYkycMBrzC41zj3UKO/wQd9iNLFFaeahO0a8FJGp0jBoz8qdzNp1LIkzDSwjouZloohXkm
eNtw9TRARUZ/JBCCv84GP0hjeM3/+87vm7CbS66sDbmvDBIRlFu/dvHyzEvyNMXHJqwWOTI9WgCE
gudwfXaU4JV3iFAcwMk++H82hcUf7zdVNu5rWpw4JL9+06ttbtRmU5yQBh9jxmWPwFtakVbjnkxx
tC92psXYjsyHOu1i2DXTTaYHK5txUnhBdrkbN9M3nbZVGV780tq/EL9KcmyBFoEllV2S3eBBmXTh
bkf9tk3VVwL6UlR2znOva9kF59fGYZ32+z1W9CEgAR1/BsTiCUj2SLZzhCmMKVb3rOAoZdoECzuy
K4WwTehW3RJ12fr/wHOOpQM9h731mLvPldOAA0J0BY8/EP6oJCjuf1oNUfhifpMwlt5PI8pb126a
TuPleFiNNJ/MOqSpxkMenia90td4ELLrgji9UR3up+XY8Ktp7usZnWt/gNSUPxttp12mvZiR8bLN
Dn38iLSsx/usfFr1kaC3qEw4w2jjktP21X5GUTp8Q0rMBElxXYwgdVqz1e/GdXIkOCBCY5QB+ws4
9aGP3JDjcbB3seAUCcaEYZeufDp/KAkBISAovYTG/Doq4m5R8W9liEUKwlNcRdE5kKN1dojWrhTk
CWnu/s3Zp4gebcVZDeWocpQh6QGO6bF3D/f+28DWR31tgPCVym/jbOiq0O6lN9tnGByp666+QNK4
xItEk4fGqk5I/C1b0UPrl+GjQ/o1dPucdJ4PRSWK2IIbeiZdnI9L9MkV6T2xGVbrnVLVE0DmbDyG
stSdjaVGbHeuQDs8dzVsGrfFmS3+xk/ERmPzs1kvVUgsMiCsgfOhFvGLTJ8osM/09EwzTZ7U3BIf
dWDwl+Ze7vedb/vSp6fkruAUb1p5PA/U45xFHGCahJtgNxec0qcj3aGuVuhx75JTXPmXpEn6VifB
CNbVL92r/xdMRf9B9s268+lq7irK80Ho1oqmH+cM/Vgs091bi+5f83t4VzHevZ2SNinHmLqyMtSi
/XTvlnB+VOiTVEqu4W5GNIpCFCJoqshXtqWI3Pr4iI1AYySxS/p/gxQbdFHHOeAEwYlm2wR9tX2L
Dc51qsO5kLY5Znha8zSJPXH4vhsmJ9rubK1stinHAnvAj0jWk22w5WTUa22YD1HSMutmv+PcBO4M
HlVIScef2HISOsb9deQhAfI+40wnTwl8oPzsX0uWpGjN39rHG0/0qkBPgIpZe5rUAJIB50BypyzI
PT0sfJ66kASO4IjevMYAs4UwtkdDfVgANPIhtjkQu4B99Wy+KlhxamI+bevvxDDzzKpWTpqukIqM
uJH3IhIvkjNOIchZQevDGRstdXaoS1QT4tRXrQxm0NASzBM05KMy1GApJTaYnYtkSMhfwlBBZNT0
isG5HoCdTLfRre+v8Z+aWrZCBMWySNWO3I59QYivNAMuIQ7UgFDyzJxfeflg2DEWX9PoBJjHT9VH
Ji+cgpgcKFLE6/go9HFVvDAD+vTIIWisi6wHDJUoMcQIFSIR0gI3QMJLwSiktHK+ucfeMBBMVggh
10Q2M8Di9d976ww0PO1hCpUQhirp4k8CJT8Lhy/6IJ0Is2Vh80o25oszyI5MHslApfV89HJOiIZ9
naywqPffDO4fKn52kFt4tek7Kk6X1BkaBnOETZ9dHco+JxmBal8HoUaOs22gLBEgIT53DjA2ILCs
TWQKqZyguQGsRVdrhxxTJ8WqQR/Xa98vPhgkx0gHNOfN/qZDZls7+8jkphkTk0KLFB26YuhTgXFV
PLHH4WPNkAW+F8VYT/Uir52jLLQJ1sfS1ljqCImKBZd/5mFt3FW4dk1/ha2A74hKndWZu60GzBLi
3FU4lu8jOdCSk9v4OVWp4eAf8E4cRdg8L57OkovUnVPQlYHP1rHAWHlqtHXqYEedswuZWsH5KgPx
oY2xTVF1G5hbNgxD+DNc4w7gFbGcnFtVm10T1QOYSKBQpMFyUthzY1cMiQwwiPQVnwb94Z24kYp2
Tg4/E0vxUy+DrX3D7VsQPEbwGiLYEbbOWE9HHMjkhoehb/1iA2MNlvpHIBtXCS1PnqVVmDs9qrMJ
aEVGdVZnZ+xc5+G42Qwlnr01Z+sjbrH+1+ybBTw7bBkmC7Y+YWaFXv7GhLz183S3VNNBSuQWGv4e
ZImU7I/GPRqh70s2qNEBGAUAS1i875ZsQO5tvb9eD3PRE4YSg7xLny+7moK+ikmyrlxhbyvN8KZl
g4FjPNDUprnn3zhupqZbhE1UEytKaioa682EciZaAWGFPTrSp7BkMG0y7kiJrnjonvTZlej5i3Ug
Mto7p8x12RUCDcX9JRoE61h3uwmqQFT1r0cawha9FoVuGvAwn0d4ScMlFqMBOdl0/PIEl3K0G60c
fIm+SObRJmozuhNI3rdU8Dzds2vM0BxUgsJau31rszI7vWwCQnmfxFBNz6lJaK1ljMgIOk/RzG+X
PfiOYEb9ZeCjyhMjI+jIIQX4+KT8W4WctYeQ0tiod8vbX4AQ6YfjJodMTVWAryu96/OuJi1rdrL1
5TAn+5qBNkNVG/bKaUz9lB2mcGeLTDNYKH4/9HzHUWjql4+9O4JvT9duVe342AvHf32xelWtzZTQ
9CqSvDP1ye1AvdrPyTU0VADj2uivR1D7bm3oL4HCEsI7sgmxf0I/nbuKY1efGul0mINejKQXFMw9
no6W8LBhIfdvQ7xDFuHGjF9sJsq9fURweAB1+lXPXTrauCgDrNyfo77sp0svnW51b9eXfzoTiD08
WuPfjtPc4uCf/yiLPyy4d/XOl0u/O83WciOvbpeGanaGy81fTXna0ZCOu5F4GQqmux7vp+Qfr2jC
PF1JWn6RVA91coiBaohl0jEgqrjqA8YkdJc2gsZX0wOvhqz0yBx35dwo+1kD6dfQvmJzK155Q5ie
6dyfkJYNAmaSYpFxA7yQ6BFhozm/KPSDOXAgr0dghZOM+MF6KtuI6bPOE5A00MsEoSnZ5UQO9Sfe
XZkS7C/5+gey4+7e4IZQFMBtkD0ginz9Ws/71QZkxO0wH6C/UB25SJom1E7OugyqWU5iayyMzw+M
ALQnphZFASpoCEXmVHgd6zHZiit6WPofksOPtv23q4IGpPVMCe3bOeZYS+qlPp8P87PTPmeqQ58w
XT/dlmtcG4QfpXnGE39JANwsp1uHSVKCVNeg4fzHe/fTGRTtoAFOAg8SGqq7R8e41oetuDb28xW1
YsvT4m5i9hskx4Ow9gHK+kp6owh6kaKtn6MSPPS4nvPNAgUdb+aANdlKhAAX2Xu5OKA71NNtwF8A
U7zj/bHbifysewYymw1rddAM12M2cYqhS4R7gU5pwRPHc2jD/8EB/bqms4oemvdKSwdBR1Mz7Dtb
pIT728mJggRKtjBGN9JweCvHF85u24wO+Zi/b0y26SCqnvbhcXJDAv4mLkG4eZQsUxqbZ+9GOVIn
VwQLnZdnNNZpiMt245kkMtMga554Dii2Vpn8WC0o+BYNJWEzRjKgZ0fvNAMnaaoUTmdkDezeTAFv
S/CT7i6QFh2oHNSj8nW4Ct6vNtzLhOqFQeANgr4vIIQi1pW53W4xsPah4tWj0npleLgd5s7hwJTw
4GIsiSRSxKcKaGL0OzHzq5tb0BUtH3YIaiUw4DRQd1lOLVLnvdfr7Bymq3F5YlX+/cH4SXqM8Fkj
7ILUC1m+D8cy8sNB6sTTbn6Lmw8k8TlRXN5ff+DktE+OKLOtcqycrIbSdL5LZHLuI9CoY6JJRng1
6ON49HU4INbB+4bUMRI4DSx6k2MiPP5pafhBKP3lau9e8lqXD3VzbnZzc7pOHzr7NB9w7Ngk3K43
MLrjzQOqXUtKq6X2VEXVy35ZxLsR+Ts4ygMdzV8++avd9NNOyoLDcbA3+MkExXxdeJSWhk9xXO3m
+4AUAyb8u7cCLuujPjPDY5+BibZIe/z9a5N/2MQ+f+j9+HuQ7xtBUfhQRltvJvnkw8MzwTeCAbSo
fa7fBrP9e3Oxy0dj4FT88lB6sGC+/H4VP9RyeMJFHOEmMU7ahzLx005qnC/XI/TA7VxgmiAHq7GA
AuT3j/ipEfTlM+7WLW3TdVKZH7bzwfxCQDUKuza5EsILwx3YXoolnujQjZ2PBkEdo/JAXeOrU9jA
BjCFbrGnUdNHwm583f/9yj4IPHdLO185HEMR1xsIl7sKqtgdN2KnlGRVeC345NHlRQT7TtNmO98Q
hqn9++PzfqjYvnzeXelkSO1FXB37z4Od+l5gNNRnQOQOhrM6WcLT4FUThlrui3/xGn+w66hG3/cX
VVXqoYB3H7w7nYxuI63quTi+0qAuUprVwUcA70JgUtZOqG8NiQpKDWtUfE4dE+o9IMPAwgU+1R+5
SGb2D8riyH+3j8XsBGU6ZaWEwoeTWPin35iqcxjmMFXYhKJYZHxvkTj9fgM/jhZfvzBNJI1cJwBh
IGqSfvd7SOdcOl/XApvZYvBehrgmVOv4uvZX+IcEq7wwmgQoeEZoZv7jjBy3KZpT1dsz7YFsXwUX
n7FFrNJypBMxJcZ7JHKE8cpZiSZS8cX5zrvyG3h10P0PaefVozrQbO1fhESwAd+2s7ENGBNvEDME
k0yOv/48zavvbMbDO5bOd7GlPdrBqbu6atVaq+jznvVKUGZhWg8Nul6J2eyMGE+Dmq2cIdtXYRSs
ZrRjW3tWiuavrVKLbi/c7weQRdUcj4ilCsRIa18Vl7j4peY6VrxS/L/eRyYRLo0ru+Il4X1s/PWk
GFUQbVa7kO/gDcOCkxNAvUUXMxam6eK6hM/GmVw4KKQyD7yT/VbUnM2uyi2TvaPXICi404S3rO/X
br057Au345LikLLv+F0gB+/W4NIvw4QiGN28ccIGGodS/xFdOIZTgymO6D8lc1eFZbUExtw0C+EC
CZK1oOuqb3f4tK8axzVkhIWVBArjCQJqa7F60GNms5qH5mqED76WU+q8IOpfDyOnjTCWscgOykSu
Y3W5Pye37bK78rWOJuJx6ykGL1+dFVRmWLj4UzZ2JsybxQQvLGsPt8SF0oWc5omlIENhXNLW26Ti
H2hJsokkebSGGYIsRB7WFfW11PreTeiDsI58aCtaMMblXbb+7UnaU6yzWZwCdutnOrLGzhnr3UK7
i2o1JxS+cuvMo9L0r2FazPAwuESVn0egNk4KNUzTcG6BZYJhH8bkqrHoJpNdvO9Vp0xaPhUBLDHX
dxcbt3Byny5QKNRgAOoWPrwHPA7G/iWuPDEhF2NnG1fluN7HUIU7YGvdE47HOIU6D0rxoKjod4Yq
UHfT4qYJv3MeDdKrDU4VemGWhKXZjakAGI639sF4suJQwuq4yTSEdWqrrfMDvPDvwPKhPQrnoYxY
vlh+uXllAkuhcCwtGJCTdNfhaljoaMM6NFQaOsm0fDf2caHBBOjo7D9MeNuraREK9deh0lHDmncm
ilzda1Hca+Ja5KtWsCyxz4HqbSYQQNN2MgKhwEadEa0V+P3eg9pzdETN0AP+k+D6FcY/JOZ7TrB8
MSizn5RsEMcuBObMvZMNmrezPaljLq2Nq0n3alQs9+XIkzTrk4LYsRVXwE0kG3AG6IzCbmuVxDeM
I8isQBr+0T5M4R0B1EFN8irTQ85yK31oYJKrYrarkHRgWpelhK3KyXF/S9WkWwIfGmB8zQ6B8cn4
lC3GIIc+1HrOJbMEg05lSgMSTDx4YZzoiwhO7tUqdUrDQ7gGVWTiQFwBYUIXLxA0F700RRFGe1sO
rX3MpDMagqgG5j0b61zRlSOlc7jF3eeAZa+chcFh52i24tZGcjiXUmIcUAkEVDMX7hPffzxe5uho
3cocrDoq9ZUn01/G1hYOveICoYZFLEBvmJhOqZqgrzPLgimtEUMhmZ0xPWCHBr5c8arNF83QSfuY
n2IWah9gIpYQIU+PgbQGecCw8dTwAGj9sKrOieIFZluIWI3ZBg2A2m9W05J23nO+jhlBD8SrdqnY
0R2V6AIx45nKhDW2sy4xA7lutPku00J70ysfAB3lH9Zp6Q4f0d8754PnGIO4YPcxgQ7zReXFrn1b
ZedEu9cOy3rSrcK5ewhIm/hKniaqJnZzrbOdXMYhs7NFSpuLISNjoEJRv5n3KZKkb2APTtaNzjQH
SEM16zllmgrDyp8MzcT95fnFYbzUsEzb62nZSefLuGQqsMzj5GQBv90MUhI4oOtEFDBYqvUqmAtz
vjDGhVk2FwBjJNpiD4JYNBR8T2ancwOdOoFFYUpUv0xzblawyHw6qLEwKtnpHIyBNi1G9ZE6vX0d
+pe8I+WDxxSvC40+U7bqVVRwGdJrZT9mXODlknSVA3OMzj5Dnc3i3axhb9w7cEyPILzS2WNENBoY
NindEyTVyHqS8B4x7GHfZ/gKhnJ7yOoohZcQWeEqmVU5hKUQlXbGA20Zi6LKvIVqk0kmavvce8TP
YAcrqVf/enzR8U28xUWsyyb8+AaZuFrrrUvd0sXdzMZhnmTzlVtmw1BVgxVD0oYTapblt11s1H2y
vC66Z1SuUCNaGELQRzkJcPPwZELPDG8AyWdjvvcKrow5V/pf6tep1yvARhrbaweBOY0lJjZEC88e
3lxE4CYMKHbbiGN1oWsWrCn6OrK3foeVshsCLdPXOY4Ax5z1RdxpnwQyLQQ6oH+zomEum2v0ya2/
t8MHtgp+zZoi7XrlgLpiRj5Wea7VlOkLhXjlwwWgEOfLMB9halkYLCBvI4QxTsyWzmf0k771utVZ
GrRsEuQCTeCG1HsI2NbTvH78B9SeIZUMOGRMp4KJjZq5seLpfLyU0P3Ge6lpx9W6PDbPnFbf5fk2
NTTrmuBRwQ1eMEBZFUUlSHtH7xxp7a1/fBh3mJnheriLGfN0aDHr7BJfbea6W7QYwmJOTPlQMXKv
yENR+EJDhCL+8+Sq7DUluVxuhXgtekp7AAdNWM3myoL1Y5NTNIGadASvrbS39W0z1J1pClQq8lwO
yq8CMLt2OTvl1LlqFapqJi24brarpH49FeJiu1dD6mWNaqDLly7jv0zO0aq1C6UCbNxGDgZ5ue0k
7fn0glvg1UAGRrFbEI6zby8J6pvuHPYmwSwI6OWKwXXQaDiXxnRaQQQzX3faTmMtGK6AdgpBpHX0
T70tmwLr7Au08mqwZ/aiweRY3gVzwYwaQr5wlMIjZuQ2aQWiLQXnoZsR7E6iif5qiXIOP+hhzblW
jDF9LlRKjMKj/wtNnINWxPevKEpgQktwfB1E5RYeplZf2xi19l3vfxddZBjRVj9/LWh2Vg2tKwkW
0LFxc1Bad8dFNbBp3h0tIsMzkUc07xKUZkPO3Nk4xu1l252tvs6Ncmt2stTgSmpn63QA9cJwjl6q
SJdugjdHazGdTEK1O1Esxq8NhhiQG97w4IeeN4fv0L8Jb2t0i043pB2K1cUBsibVKLYbe1Hwhn4i
e43+uTfBamD0EOe7fh5hQc9QMH5SSvoNB+QSm/7mTE+NWkVs+20j8bqp6VU1O1zBvTwjMuO3NNZw
OrHnGyLFyp7mIP8fmA4M/S3Ts8ARuagp2dp1sd2NH6faqhD3rkbw9Ku9ZqxB9zNiG6jVh7n/EOGp
1Sk3OvObmK9Qhf8dmj40bn7eQKZYrNcWavG8XRdi5Msla2SBCprR3WFyj24O9YdbNrpwPnMwjxeM
ldlCoD9qjS4NrtQMmPy5ly/jc1I43NlCUoCKPwtMh/rk8kQMB5fiOETvQzZFfxxCt6WVaPvWeinM
a+Do/rjBMbVSRdKW7fcUAtRD9NCi0MNdUVX+/Xo+Re4fN5oBATf3Z1JbPrnRJnRIHB8ZJ3IRyXfS
SrAZOPvM/MMY9ZvhdKjvN0Kyp8xJFcrQuF+E/vrwdxYib3q/eUfKpyDEgmHKL0YwpWr5RZZ7y7AO
dRxgdinfzQhgkxqBgVJGN4KA8R9Nxszp9K4QQdYazcCg2dZrBMEuDMiFXaLmaHEUTRe1pfzKFKAz
IXyQm5XolPsdz/RVVQyPPfLd8DjxHrEn+UtM4wUav4u208t5xfIV/loL/57k5Qzw9iSX0hmumHwS
ENX/3B/mtO5TuGR7gXux1X6lHyXNKDpzm2F3JbzN6NB0FhZHJJu5s2g6Obvy5Qr+1y1ljsXyXSsu
lDW31AsGd8mg6R3EyAgajfkeQ7RqY+602wMr0b9qXzFN7QuiVbtl65BKvG5YtIZFCHm3aafz4HX9
/baU32ihzJlob6Ls0ZDOZNDJh7JLtil1edxDZjw6iGYMVw0i/taj4y22AWfgwibPM8wtelYz9MoC
zG1hTRsjecI89EXYM9qPxhxJ9TAPivsg3vh5d5mjMTnVNtfKeCFXpSZG8lipe6PqrOkeZk9OaxgR
QdNaiJ2NOjuOZ5i/2ubdNCcVE8XUxvScdtV0YDTUJt2y1Z10nPbBbCNE9Rij/PeL/MAm/XmrmRBE
olbf7UqFcdxjUtuENyl3jss62+qVBwCTrYcp5xIws0jtRKB5M+aa0c5rffweQa3K+8CSn8ymQnKY
eWVF7bI5X+rcR0WiSIObiZo9PtixMmnurXhrx0sz5miO7gLqFH/gLgLbVoTpH9whW/bW9HSbzJFf
CA5FXw36YddzprsvOmKp3a4ZjeW8vbLnbcdDxNxxnAuNrvEk523K5Cu7Y0pIzRixpVYlav4zoB/r
t3PlVlfHbGLWpfV0mxvLnUE61k1hhqpO8IDa0s75iK/89NdluS7WNRVgGi2TE6o7bVPhlsbxILgb
wYim/yjgIG1UEZAG63CEM0rTrZOZEE/uDY6XDlYIaJXDoqFysk6I1V22x5IYKaY3BzFYznuRYOBf
Nyi381twKx8e9efqWmeVBWhJmOsId0fEay+O8N/sy08WplG4NTpLq8C0W4mO5w1/+JQ446ny7yVl
Qsb+uk/HvCPuQRkNBvAORZAaLC1osWszFvTTxHop/KeODo6MCKLYfL5rOu2/X4UikaW/XkVmod9W
laRUu7FEEn8rBkUdZwQdAzpxbdacmGxHWCSj8Rfrhsyyb4IXiuE5DIFATO9uX6bdMwZgqT7lS+Xc
mbzyX3eWWbybx/FZLWyr41hOGQQHsIPRvROThJ0EkrLqURDMiA9OUzA3jXF+kh9v+6X50CQrTYQs
Ip2pEjnOynyOHCfn9qof95Yc+00rUpGsnp9rqHhfrkvXcfkVISSnEmKB2+TG0GosqTSSszk6VbGo
QYGF50MhWtsuiRNNG0q6QdNyIfSy6rFlKn/fZH58KMOme/bA/qFJJCYUZ093YHZiI3vmnGC4cZB3
on4QRRDl3p4hs1FX4/r5ulLYqAVnEMD6xDpeuKI/BOU2up28y71KsF9ftKJASENJyAzEzOWuq6Q8
rp7u47g6Cu5WMFo2vm49TCysxHLJLuKdvgueYkZK4cMP3BGiutAEp3vDMTxYkOFCd47B0fOMnOP7
c8B6u7FMPDjcknS/YtQh8UBBjPu1dprVnR4vhKjvBWfkE1VArCBeXDhfCA1dhIOEC5O/MPP9CQZU
39hD1MEUIYzWwGw43G2Uqy1pmfD3rniBrT/fIfQBOsAY+YFLFbM5erV4rT53G3lA3jwmIYPUPK11
hGDVXLXqHnOGRHlyJA+uOfvmg7cpbaC5fd0Vril04e2pEEOpIJWs0bKx3IvwblJSbSZam6EYLjD5
UXAgzRt5n/8DZ+jnrcuo/BZ1n5XyJRnLM7UB/U4fXd3ySYx7itlcCNv2mQJSa69x6t2gblG5HxXO
ARPEK3m11e+218/byBQPy+Kqtq2tuY1ziSJdwcrgoePeswyDwJI2dBGE3qKGyu+u+yYILnKanG8o
l9N//4bkjZkXMT5UtiuN0H+0QBjigswY9/ECG5tTeIjKPYy2zG0b1tArh4SoHcApCMZuleHLfl14
UJMNz9PHidGFNiNopj1EKRgu3WHJPFJvqVQQhu7MjelF72Fa3cvLKDmnch4hk4uvD8n+WXrwEreU
B9IwpzjBAoRGmwZ7lnR2smKkQ9VmhO7VwNtzbG9amrBUn/csKv0EEHCHN9BSJMyEr1jFHr43WCws
QhRRV36LXty0LEsGI2ThhjZaAhwwQRmXAx2SCUpp5IR6v2UL16pI0u8x9CpmJxHz9rwetR2zRZMA
SRzJRBVSUcVk1Ek1lStfXORk8Z1R8KDoiy5bNe9I/T0ZU31fYPSqfn7eyvV8vBXlAjM2rvo9sg7Y
lC0pA5j3O3v55WAoabLQySrymGcvZOLX0sLXsApqWNZ+IbjFxa08Pp80wgObTEJQoOd6bXD2D/Rj
iuagyU9iFFA4gV3hfbSPpZvI02g2T/oXy1CWLrgswcLsn+HVoxU2dm5d9B+Wah98PHJa997JnXRB
7HGlopYWD9FoG39vkFd2/ddTZHKj5aFy3t2uPIUUMJyvcn+AR3sM6zRK3n0yrA+2kKxzLvo7E5Ih
9d+ry2RCu2NtNz4f2ZWVDtS6HS6ud+eBe4HYOLsmhNO/L/fBbAtpZxVbFTwIAJuKmcOwvntctP1x
zZcayFM3gHrbw1+AT2PFQTCgwfX0cQH/amKlxJ82Aiu2rGBgjOSB6UYL0xamqXfNYb8fYnbBgG8T
PO5pTtgEXRS0sD71UJ+HXSMne/49epH1/X7nmdNyXV9sSocDdw5jrRlV9YgpGjThJlXhka/kmqP/
TrR+Xi6zGB6MidmtqlyOEqZXQloil/AgiMnYmbguYiEQLuhQroxJGVzHWwtMPLycFOE/jNbsmqzV
YUrUqEHBuTPfa7NVLudDkoxjvGD0UgfnE/ohd0QYCUrXZq0z+IpSADoVWfmmUdDNqvHNqIFVH1SW
GQKtvjTKUekzuk1r0HTFzP7+bkVnRwPXo/hwXeySyAIn4VBwhi+o0d1v2/1yZ6mzEbbpjwXyCPqt
wv7GWqtvz+Ilp6Y5bLll07Wh8gs3RlDv9jExE6HNi/kqYMPVavkHi5fjz9x4NLZHAJn6N6XWk0z+
LFoU1zfkxCNWIIPQIVpDj2DU8UzyL/vhWe+nRlQzR6rgljVzg9s3+C2yHH3t0shzN1gtacYmoG+I
wMEpoIjAXRRnOtmt6jCo1FWHC6tm8O+5gmVxHDHXkMFDZ1OE0h0XZwjJbW0PAndljQYVt51481Rv
3EDJe1VTWqsVMTbDq8Xkx8W8Ihp1OTO8vWMcBn5PRlsXSx8HJAVnON/v/L1HcYT9cMxBtIDpTE8e
KlPmo5/uygLa2VgDBpDhdDAaLcWoh8Kn/f9i64ghTAdiLAUuiSNr0rVxvxqLqvCROF6F9SXPRfm3
+SIStSLbkWok24coI8J+awFE1LwbdzpuXwsxGtB5wMaXoMxZioWRtKZbIRkbt8A0yY37e/kf+2aH
eS+8/Yfw/G9pQyH/z5o5w0qcFeITBJa47zxgeCFNmQNGzOy9sOMNwSSyhwjvU0H87qT63AtT0Z/N
+Gd+FzjA6Hie7R6wkZDS/Flr6PGXNnoHcaHenndBwdE/pfbSAnPD10I2yje6NkS2JYBsetNFXrj5
QJxiRBYSgpLkPjKaLxOXj+N0eX1AqI2lfOfAgHDqTUA0dylcZiZCfCmFaa8uTgN6A5uTWDHbc9dE
F4BONifyfajZf95KpiTdFVbV9H6oaADkK4Y3ewMGdjJ6BX8N/djD08elo6LDC/xeNLCfYo5UVRrn
1xnqskCy1nFqZOdRHuj8wRjs511l8mptla7q+0JZY7AmCS1JpL30YFLgAcJwizUkprR3akHJwqY4
58z8QIz9eelMLr3awRspqKoW1xGFKm2cb3CNHF3a+Hq0mMi7s+v+dV5Hroo/GWZ6tThng8o0MxOU
39dGFqU+pePTsbTl+je9jOGh7H71+9C4kFXnXOk3GvHjSSuZhLdaGm8X531Vw7aqakPaqxg31hpK
tvJYeCg9q4O6Ne/lXPRDSvLj8TKZ5Hlz0UpXOApxowhxQIuwNAT67IB4HnKW9gco4OfzZSPd7rKr
qQveZIKrzyk8IhWc3eUU6G9zOUye4tSqgHCEkOi0nKO19CHIVkFaq3UgSh73VfK+1YXl4yG5LAol
LcbM0qWsvjZaJHrSmOaIkQpaxZxnfTneZ1YN3HFmbdMuViHbZjbM9aCe68/asRCXLgKYGXdpwKTR
LRqNva9SjAeNx0ZWhvWCjRX+1UlPxNakg63nN03Xx9G4zqukx+Jcs3zgsIfrdApM6Ws/+ZUG88L0
xO6DD0IbChzKeRaEEiWz6TPvdPqUJv94jszu241ryuE23hckSF0FHlMtsvpFFFxpitW+C7SW70YT
R4mDzrFz9kcSYJzdV/qlImBonGDPBrMoir9i99kgnCa6G9tRTRfDYYg7NWSHm6P3126LCZIkIf2n
DiyjENdMG2AGUSqgfIscpE7+172OHIoBepKFqrlzlKC3+9IMWi1HXZdCBacoOtSpTu+eI6lQP2zM
95egZorp8lM5nqolPqYSrA4IVPEoJENUGZ/O6LcDAiRCcdKklDajcWodt9jNAKtim/7t+/BsNph1
KoLD2NRRo+KoHEzbBavt8JMHikOH4zqctlddWjt/b+6KPCz+WIUvUOpt2e9P99NDTQ+FeDHfD8gt
JDIO/ID56KwQxfHFjt2IYUucy0ULo6ZQvzRrE/yB53V9+n9Jsn+8xUyk2V+f9/1O5WZ6g0tvtG58
yQwAAbEeu7jakr7e67oPWRJEfGE40PwhchSjvFfy+1tqEHhhWzHDCeFUtl+xSA+n6pOxN0C+gwGA
+EnsLYkY7KAj005jZzJ1RjDL0g/DsvBomG0tnRZ8OwlOzqnfyLkf5ffx8vN+MoGCAc3LxeZaqMlu
FMjgQQSb7+BIxo2nAE0gEryiW+im5M3cjq61HM8U1Q5lMhgaDYxCa35FYipyv5assH4uHe6ryvQf
7NhU1CCZkmh5PinpufisxelG71ExNkk8n7QZ1T0KcqYZ3lotJOk648RMScjoPJhW1rmItvIU07HZ
/nshf5hY+PNu5Fd9W8il4/W4qW2veDkSTXG+22C42az3KFASa3ZsPCNih2mGz1HnGiBqo+2VE9A/
5GU/7yCTlz33x7S6L3MHjZGiN+Nte0W5EdH2slv3qI/mGP589Wve6NFnCRrbRi+1H3kNgQ9+VxpM
KCZaQ8wuMsgrE43VRaGm1DYVNe4dDbzxl2FxPho9tzr5/9qlkgdXwdGk1aLEckFa4WUZd4YPQ9aa
hLVJBxsYrBiAo3Iylw9xhnXCMccyoTONcujn51ETpbwtVBO5qc7AxKjpcAVYWdJMGpft3hbSa9KZ
fZ+FOZlg2+INaesWfAle75m9ATOPY4zyDoFqzrr5fe7/vLHMuilrGMuqMDnAEJtP0ZRVIpv+RAr9
fDFdDiB+MCDKonPrS8/f6d/X/9C018qUE8w1KNOOqL1IOG/rtl5PdtfDVlXJ5pe9mig0RyXDitK+
LWkOgzFwMB40UX26pFjj7AMu9MyH5dOG0DvJKDEpjNq5necXjpDZ2z/uKhOJ7xdoOMcHd9W4mFu6
9SETJkZNCssoujGOvrF3mFCKBSolT0kHxKRLVDCm2spsN/KaDdqHePzjXjJJ4SNdq49nWVHjgzkI
dlEQUH03UCKOdcYaDqiGpV/DkwM2Qst6EvZWdy2qVk6zcrsxiptAG62a+c2gRV8R0tlaYL0nk/Rn
iH5zkNLhcRwAbOUk2viueiRThm9+XzmkTa+TXIypakCSQecwCJzOoTOX7q25rdjcx5Th9m0hrKrL
NNklvPJnZzA4ACmT9t5F/GUNHvOApKqGMbrEUUdPf1TU8dbonZDY+vSz98b5W7phM8KrcmAB40gg
SLhEdF3gTeCcNvrhuw6M0sd4mFFWdgkyiB7hj0JfJoLm09/MW+bEJE9aGO0F86qATBxyKzAW/+QD
JDzcW7wSmIrkhasPZTWrn/78axBOhdlnPx+6pNZu9dL2psYD5IwB6k6ZHtLRKoSzJQ4r/eFzPtS7
uuQ9/r3vXkXZrxX+duXMvr9XlqvN9sKVnx3Z2C1IW20rgFYRRdHCnikQiuji1ju0OkyP/gbd5V7O
LfwurH4+fObAqK/U9LE43dV4ZwaNh2kVvuINuddsbJESriEj1AV0jbZTjKagVdKNBYKGmvMiPtAM
uQvqHpANsh2G0v/8BMXlbXXTihtOjFfrnUZBVf/aenyEyN4IEYae1vN0STf9+/E/IAY/L5xZ8AWl
oGyfj62MfAPZ9QKnas1skiqaIblEh9+top8Xyyy05RkVceG6U2OjFwTJ9IgVhTHYzhv0fwWt3u/a
yD8x7i80AaR0J6+X8KEb8/PymdW2r13Wt0eZy6uiAb8haAKLWK58v0CgIUotJ7edLL/brwX+9l0z
q2tcfD4X1XKqkhBBVTv17sbg4hmj0YjiFotP6PD92TNsQTShqe3peqMn6cIPj9IaGK3TWREXOfqw
QwalM1HlCbjFfy+BF2r21z1mUtvbQSueLsXXPZ6NQd2uUS8VOHxls9slnLfEEE93V3LmnE6jnbMB
P0eft1eUSZbS5bp2qsmvQkMDqy14Z1YUgZDDS9LDg+VQejkgoTkPLdf1Hw+dVXQ8DuMyjRgeusGy
h3CwAgwtui3gcV2nQDXmNaPdy+vJfcqP37d5Ns+oKrvqeP/kWRuNV7cA70GcpUsSCXYjNSRH1fnQ
F5lYdPR5Iyc9z9vsrw3ydrptd5dn4SY3e28w4opua0HNLjp6B85ObmUid9NfbzgT0pLd+b5fbPdy
6fOOiw9WVXl+EJhdYrRHDsPpx2Gpt3xzP0EaIkq9CaJqTv6iwDqJUi4XPpYLOXtHZU3BcwFaZrVW
ymzGfflS2qzuBNmL12OiLjw0ixsB6Cj0+tKVZVgXUPN0Ugu9nRNny5/WW6WEyqRWL9axGs+AhskG
yGu5WMo4SwNvx5A5UiBYJTXTZHwIxC601+L/+6qZDPLwPJfqj/FYiTWnMaJH9wV5ZaeLaKkLMfQn
lYneAcvP2dGVvGfNfPnHMk3TxSmRq3xgBUXm0xDoyJ+jqmHTr+AddzD+7HjwSY3OtJ13pOe+68yZ
Vl7ViPPrlQrXMQiC5pd1B/ZxOWBagDvsbl2COTeq8ZwH/xhJ3z9y5nw7jzfH2l7hwV8r6yteSmgg
clvfvm5SMsiULoXoOc1bXB/Kp/L7deVWfNvXZXWr1tPxQl5X9p4K9I3Z3pBOhUkjkbOc+oTjVDVy
guinLf5+3cyGWi7SRaX04HkrwqDaH42ARz3XJbulWDPNFQWbR7sIhU3em/50rr5fOXNmFY9INdQy
C1t+4maKW99Jt6B52KRrOnSmDt94nrewKnnPmzmq8KQ43cvlgryqQf0M3BJAnKjbMoy4rPEWp+XJ
8u3h8IDaTfL1eXqiyUXkvfnPX7xexeetjuX7y7Dq7YsfS+kmuT5UJZYH9ghrI1BbM/q27eEFExuB
Ep2+983JLwRfHsXZIFop/e+VtQzIiotYityCKzd6wbiNT8M4HB3jK8PqDoKJVUETHxv/izkIo68m
LOktrsqKscRszfePpkktN901ps7cMc1+pT2simWMIMgm9O+GnuebfXS9lH6ow4CqnE5X622H6Bvm
KHxW9vlGx/fvNax8yknfnycTmGuLCoLPk3yeM8Xq0yL1xlvDjVcdV8ZJ+u2lowxauuFgFADgKYE9
4Q9hZP59Jx86aIxAfXuzmWBdrif3jbKty9XFnQQBaQERUzF8HU0Fgoa8R//gm/rzgpk4XR5fFssV
Ax/l9n3owSgBMCPls7E5sE2+QbdTMIycHOS/xMh/6ycTnPfl9WoDz1gB6uEhS7LOxHqAeg+WhI/S
AOYWeMoGF95xPrityHf41+rNROjtsTKuP0o8sgaTgLdMrUuzvdIoOQvxlXx/RfcG6jgO5tYD3liz
+pKYLfQn7qodjD77kuC86dIKwG47Nz+RS+2vm8uE8WVZWezVp1yKgxQZEAcXJnItym89DAkkbSMv
R/uIe70vuUwAH2v7zZ2eqSKzEo4OqX0Nbjoez2WdufAH/AaeJf3afwHcaAglgUU1+7ALSVnCrYXZ
h3Fm8JDtgG8jCGfogp2zKeRy+PVOaNCV/2MZWMyE3Bvu/OvapajAxw3OTcBB4bY0XdgSEEDNQ3FA
TZxXHXyYecnO+HfVF+fxLbw+T/XySTs9FECBAWf50433HSpFIXSs6nXTFhEkFVdwrgPL6ABXznzK
DK6/n/3l3vHHs5cyoamATYxyP/HsDWMwtg+iCOMBHagOxH9EmYCoCZu2uJl0WK4zyqUjWXQlNfAL
s0AlO0e7WIeTJ9Osa9h18s7gV5/7r9vLxKvkdH7UTvungrajeQmbiBWAAP+T6GmIpYUP1A8FFdQk
aS+bqCfIcKd5S/hzEHv7VJkgdlguaufSsyRfEvqSJqdwVNBtzWzBcT6TBTD8Dl/CvFPjYybwdtVM
FHs+z8t78cmnIVYj3at71JDl1PhaneD1FAGuhcoAx5iswPahAIVHMTE3kyG4etF4YqMjrtiV6jCw
YU7aODJN8w6TjwnS2w1mAt16qRQL9SsrOPEHg2YzjiPxjOT6DTlN+RB5hJjPcf3tgpngpVwPybm4
YzWQFwSoGoCpt1iCu3YfrTesPNqFGxC83KiZu1czMWxReSrLwqby+hSDdcj88LI+umD4X4LKSrvw
zmalo+H7Dx8vd3+N9hxu+15ctjpJ8eKMtWbuyfoxqXh7GZn09H47MNBjpShxYFjWxooZ9hzZtoBG
x26A1Jbngf4RSH0PWNkweVNPywXUKAJ5YASKuaGpg3WjrkURtgDI7yWYwhl2DpYwxG+Ndrtu3lXd
+TtifcQ33m7jleK8xc30UN48N/WyfO6bOWINsAquNAUYp+UIX9Yipo6g4MWRyJ3mnhcKsjX2qXyC
WILghKQYKOlmx6W+RPde4HHXWxrrptHOiwTVjxnFv0+dxVSO8K/LjzOPrDn0OmyZUjSfxp4Ht6BV
Rq5rXVuu1e8D5B0jb7iMZUeYlTedSjmtilmAtBRoA/WHfb/chI7AFs0V3HxqSb6faK939/ZlMPI7
bRYpuQUn2gDed5M+0spisJEi3Bm/i6oV0VKM71fU9GA/0Odz5wuJw0BVo1Wcd8bmrpVMCK1VF2kN
+bYSF21k0dSsUiGbQPSvmTZsORBZCYiiH27Xwzwk7DNE8PbVMuGxdq6cxmqJ8MipQXSMrv0ZfqG+
xIE9j8O84MueZ87uyFsqmRB5TfHGu19YKr1AqiRkF1juTMq18I4bfWfezku2Zez744h+tR3evnot
UQuL8VgGZeCfALM8ZIXYcYhI+PQxTXqGCc7JHQrFvCt/wtreI0EmAq40ZsWX1ly5x/loKageIGlC
I7EBYcC6deJARzOAOHOSprxImO297+qb5XqL+688mWloQPwRI4YdxyN3YbpCDcz+TtbmJEV7ePF0
2f9vFc6/tZVlIu6SSnEzZoA2gDYkfrqAdPxTS2LpZ3jaYUmqqXnvHaNRNXNWWE5a8krZ3r73GXeW
5e3GCjtCfhrImu4A1gpxBl3Vt0l5dRTmOqZ0zXnrH/tXb587K4EsPM67vbYnH6J7QWdllLauKdMJ
ZP3iUzzfYmjIHmkp37zdzttYnwHHtzeeyQHTQ41TByOYmFQsSFhr+w6+BFSWuy4PDtgpZW3h5Ci6
TrsWT51yH0KbyOulfexkvL+ETEQ7rarbkrp+HcIUlxJehh7EXUgpsfB3/jCceJRJ7V7OV8/Z5S+P
jLevXr+kibJ8yF1ODWdZzOShgYpUxI5U0uCniW54bM4xxHVyG7gfS1ZmhKICAdkGiiIAvV169Vww
emVNHO0xRMsboI4v6tStNLcYvajPWnunBZ7DAEYR1q0uk5Tbq1wI5/NJ8nYTmbi6fWx3heeGmzCM
PZoKSzLEKg0XynO0RS9Ht92U8GuxsTQKK6lSyjPG+5x5vN1BJgctnx6l27Z2V+IHZxmbHgGty1EG
g1ImPYBbXhsENm/Tfdztb1fNxNhNaTsm85Uv/6YHzLJCpc0YefoqALC60KESPPrHADue3O/+eb+/
XTqTbybqvZxsVR4YNcaAGBeQTlDMWPdG9P1NT6mkhzQvGRDSnuc99ceT5d+ls+H18FTHl9tePrUx
0LgyI53xBaRXuTLop9hwUim3wkmZ+YgE2YXRyznGX5zgX4dqRcPSpVpW8cjJRJt6moxLyvn2yrUt
MOA4WjMsKg6sXgM3B8QPB4eExnLLV5NKlOXv9582m9+k78F5My8VIMeenNwuwOcX8+++MuFnWSs8
tNvhInOamjRsRjrEAFbmX4lI01utIX117HgurRco3cgLwv9lD/y7fCYULFfl02ancvneYMD09QRn
oObKIMGh6RKWjbDudJw8iOQT3a+Mi+H/fovM1l9ryUMpHPgWR6uB4n7QpOhTGxvjECSdBATX/qa/
OFxBV+1e1vqc9QgvOW9Fyhf714LI7P7b8VkqpUtuguNnGZLs8NyS0mP7/qLFkSslM+185EO+0L8u
m9n+4+W+Ni5qVwnf7h6wZ2Rb0UI8/0Ve6TIJ0t76F0msukNfdnKOnLxHzuz/vXq8pNsK1/7PiYuJ
QdKJoI58c9h0dcTvNhTLnGt+DHc1eqdqBRGQ+jIFejtr1od9/Z7uUrm+YcNp6EDjLymWa5G1m7C2
va5HtMn5uC+/1cxbrqhQ33B2YGI3DtY/T7jTo1pAYbtV8N8yENKSU1HWvmgRj2kUYZpTsZh11xxd
uanrdw+7h5jpcltoTOvGzoPLcMbeEJcVf8etRtG6TX2T9Ituv9SWVMKx0xJYrrmtI3az7fI+2NA4
O7R0fSGnwrbnBaNNRNFSq3fYMytRxZGWYVDjyfTvl/uJa8jkxlJdPic+wsUM1rgsPrVLYbFQ4Maw
kiC4ncKyjmZgRP4ihwbPqj7+fTtRGQko1+AYCWPtIBDXDOwZFznw2qtS//XSMXcvVUs4/FdeNkZv
n/pWLu/S/6HsTJdbRbZt/URE0AnQX3rUt+7+EJZt0QkQICTg6c+H9733rO1aUY4bVbWWS5JFkmTO
nM2YYzTlVDnYLjzzLhQ7I3USnRjkYNvguN9CmaqtfnnUf/PfcGT+96pj/PbHVaVOSbU65qqCj4Ju
C6PlG62OujPhnw3dD0AU91syCJrzW/7mb2fKyKerGgZM7zDl/DAhmSFHalvLyoEy6pj7Z/3YkDIB
dlfV1Zf2mnmtwFPIrW4MGG0v9D82Hsj7eGb0H3C3Byk8g7X76fuYm6t1DhEZDK3fJOH/FjaDHQbE
AJ8PW+InKl8rrtOJmD2UbxR8BT2hZsrQfyPoth5DWTpC9ekKzlNtBHL4I4bml2X6F7uj0BuE2IMM
ztvQf9j7y0TL7uk9Uqgewdb49rYO3PIYnDrApng9Ce2yi277zJm7evf37TNL1OrowoPxfvhtx/zF
/KpAu6FU0icKjsAPExhOOqhiq1o+yIjsjKQ0Y3fn2yS33i4HqJHX7oiGpbuz8CEpGH3g1wTn025B
c5LZ0H49C/9WzFGhLiWzCHIJGvcfB7Aak1DJ71f5kJyvSL7pYLzjQ3qYwjzJkVRZZDnoIDEidImq
FxkyfBp9Q1tEPnaFoiHpn/xmb8wxMi2saWoOgi89EFS5WBNSVb8ym/4lQc1omTmR5QQU/YcXlcjy
XRLrSh6BhzbpnzUYKPVhGaULWv+rfX2uXrLHfPNwe/cVQNQMkTnDgky8v9spbVTN6reE1N8SyROU
FqaSCmofu/Nj/rruaihxKIuHPOY0fYk0AA3SoWFxv12D5akBNxOE7sczTUN9ZWMNW2sxltuxht9Z
lMjdTj8/4QAefjOH/wjwUGJVZeC5OsilKaqs/22YhmiIxbaeSIQXD+vmktc4kdDf3eZjbEtP0Ddg
0geCbv/7dvsnYIwLo90ggQlGpQYuw/++cKRd4j5/dBKIqZflGyUeaG50FH/MxQwwoP9rJP8Nwfov
w//jgj/udGIkeR6lg4RfMVZm16U3+lHI8ez9X8Pmf8SuP67142SfVmVbDAM3J/hg/gEej7W18WT3
KBFkmxmI51/m85+JivGSkjaKlSKDoX1Lm/xxwlyHtmqNiEtmZqxYoOIsFRhqtW2sHXB4aMcoFNCQ
BzjitTYxF6spBbQa960FyvHvz/Y/4gA/5lo1JmieYys48396NpT/k+mjHMTDnLGI0M1XQQoju3mv
g9a5JaYhLqcf15vTO+FZaWdwWj8VmIVi1DjtYHceI74WkvQbTVnQvgfBqGfHayHqbfUApTWKoAiG
GtsutFNc4hzdLZMAlT8M0mHxPt3LjwB6+FDbwJQk8AbORlZaBkcuqWBbR93MRHqgRgfSAMSVfE1V
T3uYQ2lHLYKfNarDSqAWlpYSaSmtK+SBBEJfIgZOkTsNrakDFXcYJAJChispdgsNlbmrN5naNBZk
Vn+zv8Q7HSaIzd0rrwm/Lld4GXhpklqIynTounaL+3y4LO+Kz/f2wqc8sbRXFZa4q6MFWjq/0GJp
7YK69K+iKZUzJeVTO+3uZ9BDD7uktKRmDthRvfsCapyHQItmUhFccob9KqZed3UQJKMPIrUiOMzQ
cf+alvaB4llloVJgbGI7fKUlcxc9WBztF7JbDdNsUOichuNQEd3IHH4Vtp3NVbLCFNiKGaDwcGA2
+xKv9LmrPAE3zr8yGbYm+F/8ruRUdBjaUwaXOBN0ZWi24QuDQ1CP39/wmTBdSaKJRCG3QgeXAWHw
vbGSyLohtWlJz7AJHzKeuXPZD1T39jzTgrXQQhdwwpuFc5l7jZzsbXKqhbEQl9rdM+vga9KMCwZK
5q8Afu3ImaLe9CVc+Z7I1MrFN0mVUo7au9aBfYE6RWk4EIeHd3zAymIhoTZVjvqS3IBkoRiYzfjC
2L5yGTOX3eoLhtpbCajjAonqvCULSkcVxAgZ/Agkh8TTOEeMFuHb48Egc4CD+WARVvxd08Yxjq5E
RcBumYdSBVB3uD+TUsuPxb4TTR0KnJL1CvVjuIFt48408QwNKIi/L5Avx8lnbmSOs6z3NMmlZzig
FianDHL+SOfN3X/cnZZu9cIaEDINrcljEaeWmrliZW+mS8pWI9OyaBs3Z3I8DpUpmgjBXK22clhp
4/8Oy7g2LyIcQhH0EJAitZCDSI5+MesHvWVUvKZBeUCsc/H4LO1yL1OFdpIAWazZSDmRpsv3NkDZ
4vsaN6vdDF/RC7diNZ/iQn/yZ5BC4MMJQQy9jBGaaBlkcKtIkYsQ66vuxSth+zpzBIAYkbVq7qb1
ftxHcHJuRx6mnE7fSCIJM43c9wItn4upsJZaU41Nw1eu83fBewT9fp/v95q/cujzgPLOfn3f70vD
hPK/N+9wesqDLTcWt08Mb7hNY3eJddVcGfWVC1Nohok5hXKGu/U6q32l8+g2Z0ebk2f3iyCYnuT7
ezeW3FeXzqY9HycssS19pkYefuoMK5tJexG5Au/eWV009t6pJ1zoqT1R7cJ63IAvlHRAw/FcUDvX
I+uOVSqYv46TXy8I8AXNPNZvfMUEjmraYt0WopfQVlidDzOBdyFDhej2hRgYQuHI6AUoNp5pkf4S
T49mLAlPSjfZIydug1oUApJEBRgjI3bjI0wNPbSKDz+x/VKY80seasc7ckgxIs10gUkuROQifNuf
w4Q0L63mkw3oVn/kXrbO6g5+8rqyldbRQ58wMtJmhhVJiAXaxnBUxHNfW7l4rFJLrud0znYUvlpw
cPVaV+wbX0SN0m7JKiI9SLtVpvPHtjndyWikXw8zrK3mVMJz4zFjk5Tsl5jCEcIoPvWA3UBW2IzW
5xrzRAPDFuBBM6dDjc8hgp6b5WDfVRsJ3KvDR0lROxdPV1bROIrpp54SxQzFgmuP9DH0Q2wbCWCg
fznqQbiLbGbhfvejcZZBHz1wT/Y1g4qMUfqtNyOXJ8iTOyOe0GozGQGB9LDVU/OzusFO4UuvoSVN
z0a2LLWZKDkiZPGihVrUPfXU0u5UhokI0tWpR7DwRLHvhWVY3fr2gaomG04yy+teCIMLWkmJ3aDi
m+7z1Fdz//KYtXluP/W02d4EL1Peem+qr8PhPYLxBtmQfK7kiwq1GW0Rls4g7UmLw5CWq14mUWqN
heDfT3t9dGZ+HPY4cMQGBsJIhHA/PLmw6kpjuGnDYT7Zd+61thXFaq9csXEHF/UOZJAC46y4N8gq
kYYlyK2st6vhI93Cf/cNNBfzgwuT/3XeuuYi3k1zGy3TRY9g5SJ+F97uVvywn+N3Y2q+hvA1FJ4T
T1zNzGKnahBjKQAirSJSgfvU8bERMeglNFsBB2kWe+ExJ9DoMb7uv9/4d8nrHzeuTSUCNEUmbP0R
pumtoDRlLA4H1WufhkPqDiiea7PWGV66BPE+yZ24BTdmoC5NfiMKJl4ICb3iNMEUjUh/+jSqif8m
wPI3R5eH8P+Gpf6A0UJi06TpZBjwBCVbdiTOV6veHzalbKerBwJSiuWjLzRs/n06UJb820JgKgje
EZSQvxkx/nBBZUHXGlGph8OT4BNKcE6MnYrffewZ+uaw04zJ9AB6Ggvpdpkk8vq2SRHjuFnXV/Up
knx60woPTRheT0wBFVtbsSeuYFarITG7xbqarQtwaXQPPtjuLh2qq1VtDV+xqZKLLTl+smBRxhhm
oTYB9+bmcZoAipjOnCQ082Bx6x1hWSCc+6rP3md3b39hU38CSXg9x0ja7osZm9o/Ht+rYDUz5o/g
vpXZ7hIs79g6TsjC0h+jYAzd+v8+ff8sNY1sen/M3o/VJJRD2ZWXZgBiIp5vwFoOne2eVMpd5tfN
rOzFw2YDDGcHnOAYFhbLbfvrmpbHzfqPNf2/o/hJk9IKOgrft2o4vFBnlNwlA6CHHN9o502JXmgX
ndVWsT1jGj//v9Me/z0DP1NzQ5hkojbl2uQ7l4a3NM5v6vEw+KZnIub6wChYxyOAyLF3bcZ0rN5p
uPgtD/TPVN2PUfxM1cW9HmkNoxjxd/Xi7XTCuztQ59g5i+zgQPGI83G1ti3Nmr/koH6d/R+Ziz4b
et3orgN592Vv1QvRMmb1IX5d010TjDkwiN1X1abYXXFz9gzilyhSUv/6+JE2UXSZNM/kR5As6cSR
0lCOAxhcnj9iiAQzoQv7BGy99Mj++6L/Z26YySalxPmh6WRsvm3ZHyZDeLR9nKbZALUSSq8HEZzp
4hZII4XYegw8ZmgDPhHVWSLi7mIEJ9x7b3YPxFcf/p33W1P2oWr3BU8E/PbL4P42GX8O7kcUTyeC
1qv1ZaACpHnyWUKCqcKghbSHO5pVepmn7MRNC/NzbkqraDFdah+TWexfcdRwxJbFV0QPlDBHPwTp
3V8G9w8c4I+Z+2Eu8vAm3VMjHUBd6fvuBbIy2bDu2THf3TeZky9VRFnIKVGmQUUZX+eMAUwTSzCs
lojwaXYZ+RcwZJWvvU0P/z64vx5BsqpCRQEl/OQfpAfUMCeqLMj9YQqF4Q3CIFQdCWmQiq5BSOqe
6EKRav568v31gf1x2R9bV6slKQZJ0INMlT0Z9UjJ/upmcBE+45FsftOx/W5e/2krZdKLJKynUHL8
xAOpWnbL4jub5Zv4/lFZy/wyGs3mnby17oONIWx1vxCLVrznV/XD8Ta76I3kGpDJ1/fkFZS5XDn7
sZnmN5joP0llxuXxv2P7Wco21KoviqEY4ONANQi6lMVTN3ZLvnEqf5OIf0sLeOrmq/SSt9CGAdKj
pLgSZtkGTI3x8no87ukv+uWUY27+YmFkjAt7Hm047ecB03TDoOKP4i0m8A+bjYPs1CSy+9mtPNyu
S9kTOXgQh3tYiWFB8tvHJJvnccniJRU+scMvxF+eRNgiZW9OaYxmhjspevqBYJQlOjtcCK0PJH0R
2lyug4sdfEXL3Zg8WrtvcDyMBZBJhEISgi4zTlicC/M08cmCBGO65jrfFL39QSPA1660oGp+0z9e
Kmc+XYTvT63pQ7EFfHEC3JhALF1e8NonNvzp928ah7Vb7Mdvgo9is4BYf+ORsvq6hrh/1sEDNELw
GJCJQbbsoO9k4gmWSGKusWS7NUlC3t1lx90h993sjZzVbqcjF/jJL46yPDCFPBG6kjweyNr8X0g8
9FihggSNLtL2mRGjkloaaTYvpHBxiML1ioSf0I0k3Fcy785kRntUTzZSA8ZziEmtHE5rPcFXpFVe
v418hyRlvr6KE5iyjyS4z57r3nz2NjJ6hpBZqeYwo5G4XI9kqChEQoffJUHtpHATksBdlSFVyXAR
Zy/JjVDAu1vVC9LxUmy2rrRt7UQ2lS2J7rvqPpA843+fW9eogsdHQfLD1EYxp9rtZs+i4fXkwQfr
P9mK2D9CZ+ykzj0zxZt1BANCzFfgkdGoYaxUEkt+flsJCqrsdeddBP/RLTpl1Y0HNawX04MsWvIq
n3ebrAcpdEvNJ0WxS2fyOc9aGECL6Y42LL58OzG71vlUqQNcQv/fTeNf3Tx5Sm1HnioUBL/rk3+c
eHpqJFreSz0J96fl29LN5vQYjhm0QKYCuXBIuU+sHPvoT4lyfwMU/JOnZ7QLf1z+h4ns2j66o6bR
H1AnoxLBIQ/dCOFhZ78dJicyS7dRS21HhhKA1UiMEyfW62o/LIvtY+QIAM7JCWL++6R819f/YUn/
GNUPv6fWbtnQSEyKyr5mUCWb8u3qngayaGTdvAKJjN1oSMHgwEi8IhdJ3ataLCgKWuK6tSEpRkcG
MMS5NUPr1i7V1bDhaf4m2fJPVAjzN4rwUEilecn4Zjj84/Ept2hQor7rD0+qB5fJ65AQosQ4Jvt+
eXC9neO9KudVMYwKvSKYmJ6aV7b2/fmvBY2/Hj9/DuWHB5B2lX5LVYZCJsQaISqwOV/Q8bYzypWk
z9nsFs2rxyrz1Ngf69w7+iWIl6y9eBqfpean5vSxFs2HaJOQnC7E+T6MaBX/xa39W23iz0n7id3X
ICa5SjmPl279F9gDT8bT5YMEq2nC2oUFWXSzBX1fM6eEynAvkoqK1pT/f11mfwtu/pixn3uvnTTG
Tbg8+kMazpoamdnry4SEIVS/s/iQr6qVYlcYhn0ygdAPUT8HAcTCyr7SvUIaN/PCBSWCaBmfLucL
pKs5qasDZFbn7zzgKp6Y6nNNwWJ99fRXlLRxsf59n/y2+n52BFymSduXPbt3Pl+7j90pcQJjQ0Vi
v/MmKH5Z3wyDflKY+Xp/DqGVkXefT7/lPeR/QvT+exN847X+2AQVsiRJHjMMaf2wBFrG7CpGYveF
6iGQYHeXe2Xkh3bgvqhvc85QyT+spcMBrrZyuVM4f0MLnqZ+kyCmUnC2fARw+5dm9r4EktGY5ZYy
aGM2I3VG1tqwK97MQ+FKFL1T9AUzr55rwZiJHVmND9lchbaUZ+WmSHyQov0uHoznWWxRUnBK8Frh
Bv8gc8CsudkMVr14fwPKdHk2i/ngPT8oM5gJ4xlhKC5Qo2IOM/3zSIAlxJw+iDbvVrRKkph9wiJK
FlnxvfEsmkfRduhn3WWzBRAF7TDSLTvOHg5KWC+hrrZTmoRscpfQB5JlTSOaH0hWAp4cC+Fstchu
/HvqhGQnyFFFiv8gMetNlFVP2t769NFGdBwvdEcGUIeoIn1LbFKQ+736vBeCaG9QWhizEQ9KKIvt
dmSy/vcV992O+NMy/7llRpf7j0cdqeFUGnKMTPSUr7rgemi2iH184kykzS+r+6+u4Z/X+lEll5VL
3Anj2ZSJ3sTkgjiCAdQSo/5OQwShn4Jou4MrbTe20fKEzfhjuZRrWk6+T4odsFzI5t5VW3m7z+TM
dV6zw9WcDPTD1e9FNoLzaRdDPo5zIvaKNnjKQhy4f58ySD/+lhH980ZGO/THpJXlbcjqRuuJouNg
ZO7KdRtqr4eN3HRL3XBVPuWFp3mEu80Ipx/cifmocUwpCirWnUJCoKZ+BW/f8qm64F7qeG8OOTuF
f8rYUu5gLI1q/gQ9WEobYiJy6G2nQWTn+H1WBFVAaJ/J+Z+/qzraCW9iu6c1Kz4+TT6loFuX0BOW
5qgt+latpmb7hAyKyiCs+e11TKyHZNr1Q2jNm9nThd3IsKuce2gcsvQNEkO91ZzzbzyR0LJ1+7MO
TGXsUCoC0YpVXmp361qwT8iBAagjCanOlhXco4/dxX4gaz+/7dEen6jwAdF8Gs5kCyGjGhJnU8Wp
dEIddkOZjDZmYZy8ZfUE51tIAJ701qnaVSYFY9UKRyZsEQ1wmPReyBoN7tubMLKyvmWif11I9CPh
UqoupL/IrzovdYg0kjjrLZ3UvuAuk4GR1jbigw/z5anleZx7y/C0NHhIHhMy9CvYw8ghW5FIkHZv
ZujkcjrwrK4IQzkJnJ0TssuW3FuDO3C56L1orSr3qpy8duUX3Wpa8NSS2BVrqytcsaQnMMqZq9sH
SQ+Kjk4cZGYCx72f6WaesiAFNy1Zox2lPdtwWlIIc/B/3fpJrXk3dPTNqPgY0Y1rTkSXFzvBm9iP
wv9EznSrCwGSplQoNt39UJ0MJz99nlWe21hcHJ8rhFH4wNzTBGo0VtKn3TxvqUHFs30431MsOvsj
MSPELsv2XJpz27b2xpyinvle7OpvwPlnvBzR9iBm5mTWPyeB/noh8HDIzFDxdFNIwA3ne7SxwIU4
HkQEVEygAHW/McQDM5ObSbOb9psnHpFkv3TfodkTkpbjM6dhvA7fh/gCw2XERoimVLnQxp4qZwUW
itl9gTQXuWUr8R8901vbN8jtb3ANaF5vCR8NGLtRtOhUcZ7IvPjgvzsfkeidVebI9VqidQkKZBGz
98qweydb5eGKJdgtos42ZtIihpyab2L4zhXUQgnruI1wTF1yPw8nXz0cnZ6E20JhaZ8JLCtKo4ue
/DJC57gSOnqWl+DhPJ76i3mL7YTS4sRhbYc9tSmnfFfZ8O/32CkrazI10TcvDvfFNbYvdzMNTSO3
o120urnysnEk15gRt+trbRmd1W24RK9kUa5IEjdPIet7S2w8jc3qPF2370yknDsSqukGGcRkVbfW
+LZfzrWVFEjrcDld80uMakhM7TKrcaUH90LciEHABAx+jjWAL0/BlcQdyllkfof6aeM81R19FtNN
i53aFy9Yorx3rvKCvUW9J67tq+pc0T9Gfjy2etYxT6g21W1yflzHPTHBOb9aiPeo/RjdG5rdILrA
z08S275203qcYbkfJ5s1kRrBpXd1iUrA6GXE3fy6QKe65l+GSgx3GTchqQFVs6tiJVADlcbSWXis
3fCYTeYJ9uNV1t0ytWqErGvkn6xL5sq5r/D8UdZGDujqtb3dNxutdFQZHg4nFSi6EhRWpV2nVL/9
O0sAGy148o6PGtR7C0u5Qv6O06x0poLo9cUbXgUKtJ+AfVyZTwSUvLaNUz1V79owWqlboH6dHk47
a/xz8VZ4qFeceq8aSSmTZ90WAuAvzh0O7cNj3X31ldOuU/9B8Csc8yB8qVfNAgG3y+o2U+1hRp/Z
itqEl6+pWlgKOhiRK/u1DgNRSPE+dFKOEH19takNms2qWWmzcBvOHk7tKsDIdPPKObm+vAzru8ue
AI5hDs8MjxllrVTnxyy0ai9dcgKhTZhaCh2d+C7q8/VruqG/t3bVpeGkSxGAzrp0RfuyUmUAAvF8
JqGa7F+9Zh57lRMuu7Xh4OgIi+SE/XlY5VM7E3wSPlJr5rWbPSBeV16N3WOOd5RUhPeGWyHvikOU
2Lktu/GutBE/vrvCvnrSPy6BunzMWA0J2+0jOnVjzVs0ZRfJHsIt2WyQHLGqoKDv8TJLkbd61VbZ
6XqzpU1Kbfdqx4vLIn/X18pL834Pbut81s1ltLuPlcc6P8R40xebbMW0seuNNmObirHFGchvempo
aYgfUIreSfubwOYcNh3yRdvsPFmz1WLnEtwuloq8oWQ/luBK2Aqz6XqyNo7GkiQy+kK90zJ/AkBo
8CkjougGlgH87fa+juZNZ3OeJpp7W1zlsYJ6h3NpTF9YGMHSiZe6XXPEKm40vy/KJ1wFDh4DKGHu
NEhEgMxtj8zp7QNLG52pCHN2GVdrQGe5cerI0WOzlH35rX7pPthkkRg8egfXgzMLhRm7xCbFlry8
JPNmOs8505fssG5dUA2/2bnEUTIAj6bk9jltvDs9nrzRmvcPfTF8Uu4vPgxLSc38dH+NF0nvFAvx
3LnNTNmQsA8tauPCZ35iCvWrmQy2upLHlKn0AYXbJVD2U1bi9g6ZFNAGqhszjR09S/bx9gKxs3V1
jH26kltLqingDU+GbGb4APP6WKhjNu6G7546CbUyHtFaZF6QDDFWFRwes+k22tTvGsgzX0Oeucic
GP2eqTcQt6wms+i1cDAEoBRqXIUpdccKsx+9R6srSsr522BjD3mmAIqMm035Ol1yOyVMe2sAQCVU
5oo7ecEBGu/D8BKfqhlqYB4oq+zr+qy9lp6EokNrTQ731DR20VqlFuwIbnbG0RP21yDykXBEOXhi
g2BCuwy3RNjfp+a40p/gTi0EV3OkVxaO3/2fRZH1axKZ2TtWNpZt5UNHGxtk2+fDrMBKUSA8xsfH
KWF/qm6ZA2wxDUQuF9VGscL1hUOpNkNXTMAEJjx9wxI/wnUJ6GUdv0/eWnQi9ffubjefeehNPW3d
vBR+i0CXZE1nsn31eEJHSjDgaaJ1KVmXr7JdTe6+KjnEn+FK2cRLA78KfMpy8vDFZ2IiTfH1DY++
eJjSa1nauA7Yv/qjrEdkK9pU4+fExrpoFn4LCEZQZvpofK8f6PLY0jJ2dLzhNJDchPlK3iQ/8acv
CZp24XaY4nslT0WywOGq8Z5uY+TVmsPnsL7VPieMOLsG4pP4dJM5qTlCeFr/WfDYEuMtOXeZqxxA
g3kXFMg0tGfg2B7GRjBxpr01Q3BdTD6y1VGYye7NsODWLp6yA9JltuF3UnBFtuhuKo17QycR4NNC
XFzfm5qSVUiYl5jh1EyYXTAwH9pCWcH4fGR5QMSffxkB7Qfi+m41L+Eesc42trWPR41VFe3KzdeD
0760NiFL6Z+x724+pmFpg7zNG1fdSxMif2SY9oDrdETwsEOBspjM07X2WjzLKAx2TlpgACABR/fw
fh7Ok9osF9fzZCluUH6aa7g6AboyfjwaKNW6c9u3cTrHnQC+kKoNQpkPt9vmiywggGXuDqJsCrPC
uSwx2b4w0yvEZ7AuZNYzVNk51evpTEFkCO/3EyyPfhjWONkZ8CXOgasz/Sz9Ya2sSfWXaGNMzOKl
Bej2ABxpCYsU9/bMsS+uHj0nJW5CkvrJOT9jLiYf+rrsnfxcfPA6vzQ9ZI3VVEBfTOXQb5U1ooCZ
z3O7xHZzxnBWtTmspU0MdUqgLy6lKV5sYVR9JNP6HN/s4qVAy+JiaVuMKPb79g1UCgeTb7y/doXV
xC6dKL0n7BUVs0DuSK8dnI2+98N83jIK6HEupIOsZbQTPrLE0h4ELRj8bbcOiWDJTJvqCgs5vI6C
U+2sBE9gE1C8iB5+z+jN2/EXtIG9FwdjHDbBEpaoHSY70WqfRLxVKsFBu1Kf7ofJ4gZeuv+aPjcc
Gu32vu9k2sArr+LksOpTtOR0tz4i7zJXIVVSzSQA+TirnccL9NFvNzM6UrRUN+Bfq8gX05WCkyPS
A6KltnBH1LaxhNSa1HvjYQ7qGqyhWrocUTSI8Er3DQQFGDkJ7eJqSwA2l9lxEpnDiSrH3Z+SzAYK
SqIsM7vBriCgv5m9sagQ9UCyJHEniVvhQGf25O5eQMpqVpM5LWVT2bnX3n3qThuLOkSdWW0/y99a
YGc385pZQD0rR5Is5VTAZ0+M+/BD7gC2kbvbtHbe2hXSgplTtusonqW1l2UmUMoSW49BCq5Xe7jN
oTW6GWaxz95uCP9xryxPyQKboiA1LzTWI/PweRmfdDMfGr6AcqJ4yTmUWVk3IonZsGVphZv7iZsX
W/tRmfHNarYNAdUUV8cic6XA73w349cGLVdIuA/ohCQr2Utl/mJZ3t3rx3Qx3cRHbUX+8fbymAHg
WkYrYzu0dEYVuB0HwcSjQOjt6kvbyEsW99rsXzAj3fnxou1DP3022LLZkSYLg9AM5Av3ME9lSwFy
mdkZIOTaqjciJd+X+iA1gdab14VS2wZmfxuTKWLnxJ4UjD6RgN6GHqjUPnap93ieBphnWplBz+2U
TelfFljP5mJO1/j1/MhXXBfhtg7qO3oZgKZxeC93q19d7G5ufCq72r/O1YCy+MSR3q6qW18tKffl
zyq1+830GD/JHx2ZNYkpM6UZlrN4117qJ6xTN6vZrwmIWaA86r44d72lriPZFF+wijoOTSCdtSlI
XHO6darFgxOJ+hG1NrJz79o+X4T76zumamcsjMMDvzYFAO9Oj0kQC86UiB4Xh9TRrH5/v+wGK1/E
pBeuVrYwiHAK90rc9nybg5sGJ5stMtb7ttW9a2+GEgocGWa6weWEwH8QLQ5EIDjA6Udk1z4JUh1A
sdm+5sAlD9Kul8z7TNCtaCGBXykX5KTW3FpnGcApvG6rLdpXZVX4zUf7MngK5Tr6nNzHa/rcgwb8
LEKrT00x9OXCFRpTquffP1vCAMG998Dz0kcYeSo5l8K/8icrdjJW/+oS1XMJLDKSrcCkBDOnXbi2
pr2dAzslUQm6LrX5UxCtPPXuoRVz5jYWkIH6+UKWAO7gVQryArATOcqv+qTxznxazsKFvlOoEZ3Y
7hNW2BLIuiqYoWJesQ1AeI8TYoubyUcTaKtu/iRZg1NOvjirnhNKzYgV4msL4wUi1cTzBR6vGy7o
8dtzfsR03E+8icG4P+tFEKbel7EJXzt8aK52FFa304jYp5wIUuzVSB2A8b1gKrp5L21GId6dgdxy
uMDn+hRJY11N5olPcLPg/EMqzM4j5V7k16Hw+9JloPIrtkqk7wfUPIEd04al7zzMXbK+StYjXTWl
ezuFn0pp60C8QYExW/DwiKbWeWLnMTRdN9FvCgG+6qODiB0VUztp7cFwOeOn4TzCZNxs7jfOX6It
InrUaFPrJlkAxDFc091UN8vKJHctjbYX8H9ce/wMMh7weiw7SWfRzlDJLsZnhMsDkr+76Xr8EXMF
sC7i9CGOsMqreynM8bNH7GsDK3LlXKfuRbCIRlqM5alRTeDtmGY+hPeK0cTy8sHxX2P8Ibq6BSf5
sgSRDshdAavBdVWTX2y+qszGXF+u9rWkMReLPuBwH4fnvjrqg42lbHuv+cL0dqKJ7fxqMg9TWl/t
JgpGbLslZivMa1F7fBZYIEPhh5u2HDHxe26Tq4ymP3Ow6VhrbmJyGkdBZjM2m9Kalj6Wn/OAG2f4
vH6rnG7OzYyDYmdxQtxMrlKUQcPC6x9+9FZ9UQkrrYka5N34DfG+/GJisi+yHVbusWRrHiepxNSJ
7WzWL6N5uzNUU+UCU1c6xevkLTEQDWMxIjgnOMNO29znF1dcak9h42Y+GkKz5kiXgBDaJRN7bDI7
35J+Wnb+ADgJEQdW++wrmt0NxImz2Y17On0fSqP1Tt440ThjeY40JMR7dgF7b0r/P4uSpVk/d8/q
2B/C6mCoaiC8g+6/nPoNhR9TVDiKzOKcBf1LuDbW7SLdKdQ0XsPQnBwrLNdbu54kft65wszwc3fS
mY/9/S0HhPN8AXPeWP2zSA3imAhWizN1itaXZcPzrExho0XAwtFf3PAxEJBL0OrHMYayG9blPiMA
KKAfTq52GPIuDMjP1CXSL2FjhJZO5Nc+X5Z6oAjmGKc986EeC/Gw+G5g6s8lBPXjyvsf0t5syVEu
2cJ8IpkhBBLcMg+aZ+lGFiMgkAAJBOjp+yPbrCtSf3RycU5Vnar8MzM2bPbgvnyt5Zpws2GzxyuY
+aIv3fWQpHjG74ZHaReaop8tskk6k0RT2gmZkcQ0sG/TnHiVeKEHE2y4u8wuM8GvUdwss1h7bkTV
GsLSWEiIWU9TUhaD4iIJSp8L00424Bsn/RwbVFWADELtGej5SkXKMbvC6fgS4Z/WeOhxykx4jEus
M1p4zAgDFuLuFri9OQT87Ci990BLT9OrnSta3DNqvv6n5EQ9jjo9XcEvh1G/eISO4AT7TBffBf92
vNKDVNg1vjJtG6spk1KPyaFswXlshu9yrQ/fT375Wc4TzPzMN2lM0DW7Tvtv56VMsmKdTTQF03QN
pRe8BW4edND0/ZsE0lBjBPoPs6Z9tSWBRRjy8vo+I90hkCmcXNbvBl9Mv03b0IemE5MIMLu/Cse1
xdZf9AGgZf5goR1Cv0JabnJIWc2e/abzyqyVWTiN9CdyGrfk1MQKw8pW0YJzkQ1Z2aTwEM962xod
R2LmsDTIc/lfoaM4xfZh8unZcOGM+8IIjrX2cRqfjOUD3ke2HVILpsc96231FqG1aKWQ8A+9dMIw
11l+xGFcmg8cRvPgqECzX6rL3hT9wDI89Mf54jF/joW32/xiDsaSSbMq+0mX3DYMppcNWpTSylHM
nizFIGb1YqpnGDjuLl+EqjJT4aCxctAlEW9yqg3PNr3QEcntOPm5mogi2ZKXr+FcPKg0lTcItoNJ
7RMKn9zzezQW3T44oT+cB5ubU3uFJ7qwKbJ39uvpIOOYk2xz4woUjjm+QJemgvHP9F8HfTvNr+TV
ZjMX5so4sIMN76WTmLtEkiaj1gBPn+VhtBnOSmsYEnGcsLoiboFRsx8az3e+x83njD4ZgS2uiYEc
Lj7ZVDd1YwyAMMaJf9/3vu6q1pDP7oO1OiE2m0Z0ME++iVt6m7t13dXL3BAsVo573j4X8tXobVGb
UfcWDnV77adn4/ye7MQDvz7r0Ze8VNyYHCNttb4P1DRnuoJeJs/3WBcrGEiiS6CQOeJBWdde5vMi
gksjYmjyT1haGUDb+eNuX2x1yZ0lfZ2tZtL+MtgQhTx2HNErNG98Zqc85pT2iGmskz3CAqf2b/5I
B7UpcDf7kowlipVxvYq9YHF7z/zYjhaj94gu1nq1efrcmaVdTmI2JrbAFPn1iCM8saIFCjePv0pL
SOlLmPRBukVuRC9BgTMeWPXqMZctAP7RnpQypOH80BvaTytwZGv0cZmWZgKictPkFeBYpFdvz/Vl
KQBMrqNlPr2/FWvJ62m3Ve1WW4nymSW8MbyvWo+xYp+AhK74d4keK9WPfMVLl6IZe6pFzXpD7EVK
llC5frS3Hzq808OEDCMjA0Mjl8zOFrNO9MQ8nw75VzphcnsUeYiq/JPbpj6SVpNIIYp8P5OsoQGs
kfaRwLSfiQyn/QVtpNnXJqq6HflYvIgWQ4mtcTlygzVI4ZA+qlYpaRdP5naiMjNnZq4Ha5YvA6d6
C7ih9rHz+JS2EB5xh8pBOAc4ZT7GsVOAGWdaACgIEhr5pwS7sNCi+s/6QGQnM4cKYCiZFlu177df
9OYjiOR3Iv/mSh6YpVFuiln1hVzIGFLbYx1DBGbjLZqNtJG29UXvQbJcs4uLeRgZD7EFBxL9sR9Y
zfRiltuH2xyZujlL20/hxo30CqQ4WsefzzdlLyt6Yw3s5/TmZ+9nFJFjYUZy0FA7AX4DNPAK0AyV
E4sDonBEN+B+vTptrN5YzykAMQDQZSxPwl1BFQt1ecr0+L1W5EdEspGnsvnwSmNEjxMZz+fKkJCt
qBPVTtdEqi2KoMmy1lucp8MZlDhp1vsqP8DlJDgVFzMzA1vBU4+VBRSUWwSoAed8xVlGqGiXMxI8
LfjMoP0gsVxn03INyNfzMnhu3AmRpIsitSCrn9piZAjkqGB6lF32yl4EjwoNnGKL1D6PLErkPcpo
34M/+2mo8cUhNJy3daNdp1w4Fxwo5+mcOuobmr7nG7hr6PP/0kNqKY700NI5Ar7GvR37tSaOk4t2
JgJQjRtPHZoXSzTazrU3OyX8ODulKxr5SnGyaegn03ReTC/z/JAsVTt7K6C3J3j6XO9asQWEnIkG
T31V9QyML9WyKanMMf9IKfSQaV2tdF8e0oozpk1AjOdSWHG6Z/S+iMYXltWTbIvuMnPseo+KNdxT
Y7A4rDRgSEOEGqgB7D8sdXze3L1sf7NKn+jEluzG6/l9N7HR1RGQbMqQcGnkDShPVIj2vHR26hnN
+groMdQetPlEXJu2IFt5Aq7UVUW/KgYBGJjbaf/Yji7sVD11i20FaFYZD5QxD+36lro9Kt0AbbDx
TDC50gB69Tg/vjOI8CY4t3q8OopWcMGoOsETPvfNjBbQ3JMEulS5LHn5cLiAwhWB48MZGgN6nqGt
hUGoemg4vat9MVSvbmM2G2S+B55YuQDej5a+JBrKrtBlL3bvHPrT2CrgSYj7ZJotr5nOoqJvqVmO
G7cxMv43YY/znFTuH/iT2915bllHqRusgzVZ8M307u9Xm+m1kjeyJmpUYNu27Al7kX8xERAxvoOT
lrzF8EW5p1zUgwtllVLpoJRJUXaW0oM0cPse82AnU6YmnAqlPloMmBwr86Nx85kb4ZRlToJWcAjG
duGrOtgDxTFtPBUdvpAbfPLnh7PCqxdXvyT1o5BhDIDDaMViZstkeZmz51he949km7wVuQ5gKw/R
tybTcAmxBT1psQyddteeHKEFy/uLeAzmULcoTAJ88fSaGXBFuBVW5cfJ4XXaBraaun1MyHfnsj7a
Jh5TMT75t6UwrrcNIRp7fwGWEOn8pNPstAriY1rqnAPyIh2f36Bawjd6fMdgR9MosFXAFsp42F01
+ol6EgfEh7AvRkYiTIjsrlsgaOFuVvyIyuDEYr2cuSa/c5DFwAYuuYdGlVjnpy7c3Mf3bcsfo7Ew
g5v1yDhfjHZWKfeVujI7T2/tbi+N9h+MIeUGgZ09nfs++c77xmgjzoacSSZ/ZEjOYOVu4vT1cq/M
lHtbtozW11wPsQBLwUmMilMVhJmfILDm+TTRXF2IqfaE1IG2b9sHeA/Ngkl+iwuT2sRlfYHLURLj
ymwyQlu7b6Kt5ZwCqm+/TL5+LJsxJ45ghIItEBXV2mAjIbVIyGp6xm0TzeQD4LJ8OG/QeyaTpi30
7KhOhGRxSzhS0GdEBNd+2hhO70hLVTL8G6QvBaLWhpAqcGuP6ePYT+f1trcQLUlEKFGt7/OerVgX
K/MehN/39mnBmpaKJTmi3zNiq30W6uRD+2YP+bXx/LoC5KEpi2P9QZJzfHxlm/xdWspztX28ttSm
jofLU6sAph7Ov/p2uEQpabaz7wbz04doxIdsypwxnjBWv6PDwBTG12mwDpfsJ7bdYegLAKt0gC0m
PTdfZd5pVyINYpU9phIxC5ebe34YmQ7rY1Ob6uLsC07on3xlBw5PoQrangNTg2XacNA+E84XakVs
YcF/kLCRvxATz0TRFHcZ2zqYC0bmge1TXDbD9iBMjsJ7bVPs3WX6m4Qyycpnt80dpTxCbS9ZSO+i
0580FAxEffRVT4ZOQc4e69JOAVOYcXxKkcnHHPKPxvyqTYpGh9DMjpktaOc2Y4g1xQ/gdzyxS9Ae
dlXosexwA0aZ25a4TMm5hFrzzkdOJoLTyqCJ9ZmJnOlxLqtMgSxDAj0OOcyAkD74q9L7GXfa55YS
MRlNWxmM5+K4ueiJk4OJedfpdauyAEVwYhoHYgow73/nolaYqh5tFANUEGMCaBGYAjjlR3J2ORXE
j9s2+jxRJiYmAnE3EP20AgHubCs6kxDWA1ve1JsSihpnFhgH+ZE446RbXt8ABUEXiTx6J3MgA3LA
Mbyv+6HOckC7w8ZnOykfQ8q7KjL2wTcrs79NP7Eaf/TM83IYGuGVj5iuISk+9UP4thslxhh3yvuh
p0ceucSSdr0jHUjgbrLglzYE75MzPhxMKE+fb2/9XPduyOBbbd8qm4SLq31aUveQZpgHuIM5tRAG
NxfoDoF1Nm/VGsvz8xAqdmp4K0JH5OVhABef7LjRGgRy9jcgAN4iySaAw0TDDWXT8qaGi+zj7O6F
vr1XMDeKdtsMQgNyNl11UKMnhkRJfXt5X1R++R6tuHtZng8Kfz3cDewbCDWSWZjx9PEKzdhAYW7R
shOy65TNfaf3E7pf3wmP3yxdFgamINo3q+I7NpzHEm8x/vs7WMnz51xc5rvvVOYvrDIbiXlA1Zni
9olC41nSFq0uu4AniDQc4BwFfrahSwdL7Vt0vHo65Xb3GtfjH1XvbMFN49NZjEz/DGHL5ycWeCNg
TCuNb0JrNZ3OeMoEhoXxXfnUejYjrK8fZ5h9lSO13Ar1QLhEBZt/HH49r8u7oH0j2Vdr2pWsysf8
u2fcm7GzyAsNo0Gqz5+oUGSXEunZVo0c8KBtB3/W1cq7+/fUyE96VoEwWpyIk3PgLBTOm8EDrilh
gJGTGbh3vz//vKgGhVe5546MuHlXx1G8SOJ3noyyfoHG86pTid/QOvi7dUZL7AUM7QSDYwwP28bz
Is10iCq+8cKwYcPesDEgZkSY+Dka/5tXiaD6F+nQT1rlizgxPj2beHiGH3rdb7OehYKBF2zLKcC/
dGiI6b3uQg3FegW5quuS32m5YHLW7mAej/pYklCMOhsAjISFmlJ7bVfiKprPiQ84iDMzBVNvk0wA
43M0QwYB1qcns/tX++dBnfGJa41ObjvFSBSa3O+g1FtuX6MbF4kkTSbNVjGBQel0U9tOqyhGJzRa
U+Z2Fjgv1LanEwq2HRsuHwSCIE3GeWBtcgQ6/ae+wTjaWdFmdwG7CEbvV6VhjwE10DiNYOsH1mNS
/VnPn5/UMu0gNdruE4P1WS81gUo7jiCGPO8fAAiv48+7n9if91ZZBseVeuaILZYZHZ+kVYu8soMl
mj6rmNu1Yr8X3YZIv5tRJF/rNV+ApgilDbWLgLCYYi5x6uDV9n/7/K3iQlRluY9H3As9eCCUjSrc
IkSFzsOg+u/HpgolHEJCBV/O6RAt9H/xcJJ/DvdC4r2IQXoRqhChjv5+cfDb0B90LrqwX7t6N3YO
9bqwk9sgzRqGGmh9TB9LG6QO73bFuprfHV9s2M7Sfz6Z0moDW6coWXhxB3jG+W2IlLFeD+0T15aN
nYSpeNTFVkAc0CQzozSv8+quHcsUlSv2Pppgw3yMjMJ9ru+2YMLIgCKr4sSMKM05UvDZ9z/u2x6M
7AeJF1U65LI3N3Yi79jq+PrUuKEwrxRbpvBmSbZsNeRu5ue3OI6NwGgpN3QLt+IFcCKEqQGVbEB4
6PaXeehcta+zIe8ij1uTr3AFHblPm0m8yEHfFqqeGym6xWof7iTtzVNmbzh7QInu2dfp0+vZ5Kr7
4IOsfDowewvJ+uBOhNpCfW0ZGxmPYQChMM/ZBojWDv37uP7OeQ2vjfpCv7ZliHAN/13ctWr23Dym
pArwaO6fjRtbPc7vu/fvTyT+vvD+94Xa3//BHhfLNBve46BZl3Apckd1VHjP0A5MpsQvdrFOsm5f
EYrhRUIvhU4fh3a1/WuFtJv+x/hhrxBOcsT4qVnDDpRnqTYLjeJCl0GfjrFP+4CBzb/fWfn/WZa0
r8SeQlGVwcugTyVurrlwa9aVYMONELiGizFEUrxEoFJAiB2om+YbdKclx0KRwyEyJl67W+lQG8FA
f5pPbEOfZg1nlDJ7rmcgNG0mokOMTZKWkyJAg0JrukoG2IDpw9oUJWt0BwWeDC82rNtHaQ/glZ5d
2GiDj5I7m4j4e7DP3y5L6a1YiSkkgapuuQkUmJoKkA1GgXaTZ8/hkZuFQHFD7SaO/QvMTngIJOzl
DNQ4b+xYbttdPaGDxfOrSJoEb8+75uYgsq5UXKjIbXIZVzKdAhI1IXgQGFfderhGeerDugJviCBQ
CoVfR4rNStJ6KOKAMrjtUKJTMCHEajxoDGI1ueNPFetwG3LKCLEJzC/J02E1CeCNgs7Edu8xr1FH
+ymY9r6RvJNXjBPeWj+LGDo+uDjRtk/g5gj6UL8snk5o5Xo5jUBdCwfLGlNZU2uGPYKhGhVJ2BjU
4cDPExDAVqkReOcZJIog088fgY+dx/UTZC5d3j4hQ78peBLtoTVeWnpybUAJcZT58TSpzHfM3ZzZ
lWB2nbkFEtebI7mp/i7o8HyusL/bxsEQTPT9aFaaR44b5ypwQ3NrG8pmCFEa7oQRISVAbtDfi/ag
ttLvEa/xTulfhyKih1aSokTnM6MTME9jTMbhL+4ven8ZTVK8Iq/ju3nk9LFn9X729I+lOQuOyewK
dfy5FyEntk5+tRFsJ4FZ+Cns8odx4u9dPLVlrUuL3BQ9kEqzsWsLYgRsQZ4KFxb0UIHdWwbjng6c
PTmjM0KQ74vWPPyITIoUcBIeWr1LZoh3+cHJ7GRkVEBk+wreM87MwVSaF7AOtIyoS9KE9kf4M8Gr
LWIcCgFGjiHB192AkrHI5oE/S1YUNux0b42gcBoRZAB4QR/pOG6taEhjNumEqjmi5/fEwOiLL4HJ
upMYR1KEyR43Oz0kwKmNmHa2Nzdd1uvb4bGKUF3xY8gnPX4UMRWGayCUoyPlMcD7ctEfX9clHBij
md5m90k465kjzvLKbXlrEWBR9Al8IwLGDT8u46fdgM8g2XSyd7HSJcnoLSl9U9emDgMjFzT46dQ7
1hhrWokxBNZb5Pfy1JRtNRFZ/N7IKt/O89gRJk/jPC+nFy/XJfNuB4vUhttFJ3DRTHjdvnZfQpUC
bb4geFc+5WUIvhwsgi9oFvx7OGelG5EO9mRGXwr+yZUFt4NMjmheb8YNjUbW4VtIeYTY2OQlonUP
VcMC9yv+gspLwi2ZcVUAXNmgGXkBnpRtd6oOsK0LoKCS/3Zps8UA+O3EHDymwjqaSwM9XsehcQWT
ZGJxYHMBGoID2T91Ovs2EYzLGswQ8znr7PXmBO8gHi1aiK+erPG3DcxU4WPDrBgHM2GHoswHu8I5
7TEZAFfcphfjZgc69BlqBlQkz3aflMsMrPA4kgzuvtAN9iX8Q1faq4v2dhGdBvoPOVW4uU6Kydlv
XKL+yXVzsRRMp7fRAHD3Mlec4OPkC34GFjN6631LY+FuKzzvoT6KsV5MAaefbBksdz6KJQCpAu4D
nHPRI0zjY8BduIUVMFm1lpxkQeIYcVx7BUVV0reC2/e5LfTHBoiCyHxbT2rYM85oS0n7dhTHl8io
beLoxDk/gWSKp55HbypcPPvO2gJ1tLByI/kcje9+tQtbCXOxEMdXtvMbjyEzP4GuqHYPQCCDMX7z
bsv7wz472QK0QMJadzy6W7ehpfYnN/idkh6CCl9X5cW69ab30L6hFYGJNPACeXzFsCzTpMzNT1ah
mrcnhlushyuEA1K0ClbCbESsEsMx8fLbajSgRq5IM1iJ6hVnQyPGBnPZ2E8uq+9gd68+4ngPxToC
rT7cI0tMHazHHl8JiSxucc7FaJn5udkqxqzTl2Qj6oimlRfghbeO3muYS0hxVs17DJe90skna1RM
xp3CeuhlJNCZUTeedNeHuP1R+b2ZUbl7PO0+RWSo/oqGYV0uGNVl3ePGyZxHtqy/BqHTknmdEmzE
4zPMmXQTOqop62dPbMa9h0naz6s9qpaDW3UE5X9sK/4Tm9CxcUC2gZt1/yV6vaR1cc2vSo1fDBoY
tyXdt9KGs3sbS7bksdFp0TEyxVnkXtyWmAX4+ARSLMfsBRJUOLT/jlx+dcyRfjzRS7QmKWU5vAx4
IhlETcDRdKh/fYTGvDGKJSl8x2i/KQt/jvYSJsXpM78/+kTvrZ6pMSXz6yMfx5MHKtXWpwo2mgEi
kXSlXr+GpD9e8iXPi0qpTq7pqH3Jd3dE0rVD8mx3D/QnYfzX932RmzKXdA0dnOq1ANn+TCaUYPDx
tLhfafarmhwbYNXQmZdXjVuzjf6fOnQ84/5e6vCl9QXCjHlX7yOlHfVfT/WSeZ5uqhIMSl7/CEiF
ioaj3UfmpF+OFclMf516Muajk9QnjbJEstJsFZg9kIe2bEMaYyj+qdBASD8wt4VRAwMgso9n94m2
uUdN8uk9Peq6H5w34MGHzLw6lAL0uYD6ZajNS/uhQQC56bFVrZ6xiW3lCCQAJnzfWsR4QsqfPJGp
dgEuYpvi/uu9X1LgZBRfL9eS1TbQLtszFOlZvi1wysj2jVfPH1Y8la3HTHqDc74cErFA7o2PFGe/
Qgv2ggW73Qo/vtpEtjS+KBJwmcd00CBesziK0HCeAMugq1CDwpn1o+9RDxX20LaoGMBoBz80ZLN1
VaV8IC+Km5V/XPbNnLt6sOzRmgE7RQD80+dTq6ap/tEWYRAB+cQO2+d2sO17ZAWw3tGYzSXCYewB
IWZCLD1E4CZfz0nyR/ShmIM1gBn+vf3VcFI2JsKe54xfDo+AL9/RWa8RN/a8Es32v7fzqGthvST+
j0waneQbh0c8FReQMZ2BIZm1Nr637s0k6HbslG/QopG+xn45CbyvgQffzdmZgqN/nFwJVovkjFWT
EMz8EKx0LFqEU2bNsnkbgIzwxt7NOwNctCye3BUxyKDsVzkJ1jWpecWGVTZSZ4SWvLAeVt7hBN3/
DW2QpVG/PxBwfOr/WWE/ckmlkhupOF1YQSuK0kTBhTMyoYIAPt/o3eW0PON/z6n4mzHWzyFf5jST
77f8GoFJtUKRHg0TE7wbhocCvojUguc6nxF2FivwbHY5TPzBoF53jCzzrvgfKoKkvpxfeRULp+co
bc+vq0UmhAZZ0KmMWTcfzhR1fAwgoWdNvU9EskA8EVd+VyuF/m8J/M+HeDmuivrUuz76PASsXRcZ
pcVWmsSToZsx6QesCfA1GBAqdhli9VvHkf+8Pd26REXB4AaHp7+Rg+RURUF2Seo1ZSssjGVuIxhe
sIAh3fLWY7RolCxOS8xgO0AT6bcbCg+5/2/ol4sxHFzBIaWoXrcFfUNizhWoaMECc+qnth9OSx05
iPHYHWsQYCAqfTcE8y0caVXrRO0Inx+TnBLKRnVhSMDEC2aq0dXR81do5+dTviyP7JY+Lv0rE7QV
dfqowiCF3YGOueSuUAx5QnnfAsk3m/9XJyWv/703foVQ5ZE0FARFYokOXvZGcL6Vo9HgVBE+4GZn
ZrRyfbAnMCQtIEeOjI7h2kl/WQ9DHGFVSe7j8Ucvhr/XQzkMxCC7hvW6gejz3t51y9oj2tfgImj/
HuuXpffXUC9vVvWHYZrnDNWKLEkOjZ1IfaIzEPol/vprmPb3f5xn4lUR7hc1qNeQ1IECKltoBSGU
A7TDxYVhSJHwLbLyndrx5Qa/XMV/Dfxi9hPc+1U/fLByRjQ/tNCcrO48QQmon5u92cUXbeXPi7f3
LlKjAwAX+AKEAAfTr0WDBPCO9CLn/FndHayv/j37f+Luf3xp5SUuP1+DYXrOOXRvBl36ns4D9QY6
P/1s/x8Hejli6mcVZYkatyEJum+gB3g0fzTPXZDkb4H9zxlXXk6UJy07mpHIiUJkhRv7ybg5H8FE
RP42DSw0bJ3h1i9H2F8DvgTZ/ejRl5WYTwx4pL8rnFGnMQA5stmuK7Jjs/yJd3+s4sH9rAxzic1C
jquXEwiAreHHpGflJtw8xa0RHhhfLB/o3ht8B5Ycooiroda8l47cdUr8cl399d4v11VzrUd53Gei
b/iKYBX5gdCXZgJcW/CMa30TWJc7OHjHQvp9ttWB0m/tivt/wogfcxCelV4vUTkKt+hHHHwivp5c
BCJC+o6Bft+5/xvoZcWqCfWWXt6r1rV1XrdnU+HA4B5LK0I08n6MdFEodwSWvx30zOn/Bn1ZvNEp
lG91wqCsJJBtQFKckXbTyGrN8Dpe8JeA66+xXtatlF3igXBhrAvGXm5sjym5j9wuR8t++8j/PWL+
90rS30dvPLyGwql9pRtuHYhN2fn0ydDeQvPeXZHreqeXNXnNUlG+1Az2YLAWnpVINrDk4MTtmL12
dv71Wi935OhSNU3YrkOUcOS60H7RnjOiiV6dKkDXZusa7uWeDOtkEMpDLrACV/Z3dMYosk54KVMh
s8NJJzry20ejxQ/RoEzfI1F4ubZ6z9tDLrNRRS0Jia3oWYU/WMIuhb4OJbNr1f/21X6M9ooOVcH9
elFzRoPtZSP7BAuvSfkaSB3//mq/HaA/B3rd0/ferVJFuR2Iu2EjGYfViN55/x7k1xX/c5R2cn8c
Ucn1lMWRzOtQENorNumESfqk9yZoy8E8/j2a9NvK+Dla+/s/RuurZf+UtJ8KiTUiRSeewE4hvqBz
AqppdBiRNwJ0aC8AzJ+eOqLWdLm2g9A4v4Hmk+KjvG8FeQ9/3orEKXQRSNPEj5o5vKCOx/014vj5
uC/HAQ0qg7Sp+ARtIODGE1q7ez1Ddv89K53DvBwE/ai6PNXBsD1IJ/ggmPPWGIG4pmvpds3+yzHQ
K6ryLpS8DgJ4PKZSTO71liHLASc4Xd/6t0Rt2Jf7JAHsTdozvazffnG9J4ORUK2h433XVH9o86Oh
cZsMpuLsDtm3wZouca5YYvQPHTP665HwY+yXVf2M1SQMlX61FuzERTYwVXVEr6Q9NEDpLKYPf7t9
+yORlEdkQwqvKUhcVPjXlU21xhDaG8AIQuVO88O25Hle91ZtGsZhS8p4w8wJBTDhUA9fNJi3Tu3H
qDcE7IfBkCzVHI5Hk8Z6a7Tcb6jFiBYVT0xERvwHPqSPRQ9sZspb6zZWemxXqY92CDxPNiLQyY5Z
/C1o6o/UwUAUJU7W1xaBvaQe9Iengi/4fR6LXjrN6JsUbFqKNDxFezzQ76vI6vK2+/Xc+9+ow5cw
X31GybCRGXX7GJOxuqCS6G47Dtdfgpd+n05m6kAQyUb5998nkfyMxVE9eg7WuNUMJ/E0OTRf6uTu
Qk7FT2IxtDoxo/+uyXZEZTCkESt9LV7zYk4+eVQ2jwFtvun/Olu7bqzr9s7UvBUN0rSu+Pu/99Tf
w71kkcLt0rsNbvS6HGj7PclcX7Nifd72hpueNcf5XHQslv9+tr/Ha3//x9FeK4NC6p8Yz7eOf3w1
a822bTPQPba443S9XsdsSi+rpFb7ZRMWDGeAkrdWvrlmgTPwgmMTtB6XXqfjNvilLvTXG/6Bh368
Yf8eX5ombgYcn7RtMFQ+YjOdIV7XNJe2ggx9ECz9jVYBmu4swknHDP+xev87ivt7/JdDLUqym/R8
tK+MCepMHs+OUAxs6/iuWZpNZf/Qqg+nz4n33fXqv0COfw/9slvq01BJh3I7NLfGsTFnCDrRydmo
4mzzQE4Tag7k0c+Oryx3feWXC1i8FmoS1O2iGoD0Ydt3pEHLwHApOmK1PtkX9FDXjmhwNNddMgnm
tDHMwy5ydya0Y0+P4PM2Gqg0iGymdzyd2PV0L/f2eTCQQzHn6bZ7ekFpSPvW9vIjAh3ZJSwBEO9E
N7pSWfG/tzjfAvCzjXQlEabiy0bLH02U1Ld2VCQnXrv2J8DAa9eWsPwvx6qH/ajf8a6D9rb+z+L7
36h/NsePxV+IKbzYKmfUSta2/h3SutM6VD4MY8Lck/3ho6tX8w8kZua4Nqci/bIWnYbUv2+CH8/x
ElXkchLfRIG392uKsBSj97NJc6RNvPu1tMc7utWnrlTqUyXVPNMx2Kn/Puc6J+J1F/bPN/q5MxHP
Gc3DaTw09CbWUHddlxT4S9LGFJFMc6xvEEyZbYiz6DgHfql3/LUAXgmx6eX5iITHfbDG4RWaw/Qx
h1czGU3R4ATzq8mbF8jjL10r4NfV/mPmX/ZiEgdVIuZle+L28dXTDNhU+0avP1iGk3fySc1FIjff
iYG5o0h2mG48Z/vvyf/9HPrxDC87rhKH534lMfk4KzkIAN09xxEdOKxlb3u6avOxKdK4eWWcbafr
w/+Cq/897S/Rs0RnV7UpWXlc3waqz7GoW+1Xt8dmvD5ME0fv+NCda/0lj36cpFNSPYkYqoXqbP9Y
1luz1vzand8PKMHYZ/ph7Jn6yvn87Jrq9nP+a8O/xA9VdHqEvROvS2OKCReNd3xfZ7P1sqdzyog0
ENgQtxhdr/xr1PLjA78cbmp5KoK8aoOk1uh7ZrUHPf93OBElrbo6EXUdpa9BhHq+JCNB5R1jbTKx
jq5Lf+ClzTFi6vrq2/G7QtuuNfQaQshxqIwKsT299pNcm7khKgJ3d2A4FA+Lzia5XftFej2sRpKi
yjH7xd/v9zQcp885K7Y9pQ7mSSM0o2fA/22L/oEAflwU+Um4F0XKkLL2p18AR6RFh5Sr9WzvaJtw
N0Lu4hkdWKvccS1KL8fT+ZJKRaowtVv/KBMVKN6dnidH4rPi3bXbXilXTUy1KeKRyPB0SMa4NJhU
SQkVF07GNXZaTAxHz2mksHD8ru3U//d2kl5OrvxcqUVf4fTEfbjHFl4jKljGuqnpouaBz/pGx3f4
NR7/306SXo6rMBgl0T0r+PQT+aM2JlglhVRNQGlr311+jEGtkGNzTXvIQb5puNH1xv/NHv86L6WX
0+uZDHv3esAHec62uKz7Ewyzj/B+Xdf+QD/cNpVvnez177O96LirxI7DS3o5vOAIIBhpeHmj0ret
aZ5Wc1FM6J2xg5laWuNDtD4w8x2LsHPcl+Or6p+DexFwfJEgyDMupwnuEK52deY3k/VHZwzHU42u
1/3FC/6vqZZfkqH7YySfb+f2WGkNxP39OcT/FTc/OObWcWTN3rPVWjks04eJsL71x/igVeSOWHla
pObmaXpebHmeeZgSyTu6820sthgxl5qR2Agc+YFYcO8dJG8kjh3LtCOqeC3nh3SQKoUr+8LHAx0P
+KLN5tpLjnNf1eftKsHiEkt9R/8/jvxyNoq5eBeSipEhHmmnI8bufK61RQp5tyKX9sXTqd51SnUt
kD+n2I/T8SaIhXpO2/vNonHUwLksoMtz7SznHIwYKXGn+hL+eJ3RS8fxKL8cj+qzVJN++7YXbbvH
5oLeN+0F5HLbwd3fT7mCnK56+Z9GNf+IIeSXQ6/KHmo8HBCp7plbFmLsa26k27qZH9ql1HX1tLv6
X8O9HHmDk3ATyxu7vrEJ0Z7toGgG/tx5QBHaWF1kW4WWnaRmRsdp90vt/O8t+HLayaVwTiupPW7P
YwLiYWPKmrpq8KKeHPvGbLZc42H3xdIaDyFBU+g5PL8H3ok6L09z7eww+Qv6+vfzvJyAt6BqkuTO
kYD/p4UTuz6hR4pNv56lopkbejV0ITL9jhvuFS0UhXMlDm587BL2Yt96uKoVLHAshIPuh5OOzduu
nH986leQMA17+aCsGMwvLJ/IeBItRX1Wt9FNrI9NaPS0VJlO3/ROKKTjahm20/BjB4vhsGny9mrx
/f+HtPPacZtLtvATCSBFiaJumZVjxxuhIyVROUtPf77iP3OavU1rD2bcMGzAgIs7VVy1ChKaV4aa
2Vuvh1UDPxl1X6A7AXhednnHGqOmizxtRWGZczNNStVsgyXdYINjxKJeGktqorgTwwaDq9w23AKm
VwmbC0b/jihL+dogTPPMshba3A7MVzPgV6Y4leAwXg8zvxcOib73ISzEve628dY9RZ5MAgEq+6ir
yeiCIltRZNvS/GhVDKSntNu6EFEyXqHXCBt0xX7TIwK9Zj94Il5Anw0GR7dKCsjXXD7RI/cun6LW
Zufz0dkd0aXXgf/syIwzp0Nz8N5thP0JJCftyofTs3v/DErSvbOyxq/KqhG57Td2jMKu1HjZYrcY
S3ILOr1Tv9EjAWY0oqDN1Ch8e/qzPLhZyILqVq+x2Lai6U4Ud629HD86lqPHUC+9RtSPnrqe9/3d
wm24v92W7q0rqqxk2WWjdtlYlCgx0shLO9jMENRlD/ZaRipK1td98ZoPDEkIRJvKTLvP+1+hvXeK
a0fN9zSdHdj2o/fYacFvRptZh+g/aptNekQIimmFkUb178FAZ12K4jirCrqtWqYUU3PUasX8OitN
DsslT67jv069cMyMq+j6OYm56+hzOAD879bndB5oFl1w1r/kKo9tv57MriV7YQGbOXw8d0KKFn2Y
7vwbG971RoOBNu1QcLt/SVTeVno81OZpnZWS8TiFj2R8eVe98dJjMl/ds31Ch5cKsFaS3IOBxohn
SGHlYf8SrjoQh9V1vkwQLg4EVoWAmSGfkt/fwVXYX7aZlREQNcR2V6PctaKVV3VcWcbCoMmDSD3s
XLtjpDLicxP0gxdmgYHLn4Kqjn2a7HV+cIHd/rVo5Xkd7NPRKv1zt0I8UWa0kNu9cbEDEuhc5j1D
whbPmoulE6q8pu0iSeZ7i4sFKSJqbMncUZYLJa/XJhzml25/NQJV8GDJ2S3XkyoCn9FZjeEs+qKY
X3EjD2WxAPl11I5xLPL18xurFsCX11JptVmuJBMifOs1N3wmded+fTzt6CuAC4uVaq+wbp2Kk3Be
Qm5w2XCPdn5LtCWT8voMJ2aq6lPbi2HVgadBc5YaJeFI6JEzSPPNbrFwKutMZKfToTA0jL4ggqEQ
h4+v18S6JSpK6bizNxOnwlFKHa7TSZhne+K6PkUvIu9/3lFFIznWxVrur4ibwovjkdUia7eElPME
9+THU4D6JWjTVb6K/Pdfl0dRRaftvze19XwNXhs9kGh9lE8gWlcbqBX0M5i/pCnaZzUpbZdHhzXi
TUtg+jWctJ8+xH0WlaMd7ljgQP0Sp6icWZIkxrKOOFT81aOYSSY0bESXhBHnjKdNx13C/VZt7Hjn
geayFl6eStkuVzLERlVZqTmbm3PLTMWSwjDpwXHlUbMjDSWtbXKO2shbruMfRiUnUVnsaXVbL6z9
TCRKDEazOcp16JL54+JkPDY6XaeTqCjXXWWXYMWmolyRuArHy2g4/Fi12FqKMii8Fo2bOtup2Vg1
Iquubs7Z2SDUbx0DAjLQRSEl2aeMrAZEuG6RBZUCi3affx+kGodt08rhss7kyUjDDg1f5G6GH5EL
5xUPUndvCq9sTpyiV0+Lf98bvN4zWOZZ3NuEDXobXIIONlYIeXa0+k5dGV58/9IWRX6/1qpo2M3x
eJomB66QuPwSym/JpdPrj6olq+4ON7FUoeZuN97hgtYaA5p2739CUa371ycoSrd03lTMdJ+9m84G
/zOSrCbu0MoFPC16N3Xth/9RpqJ5S9fVcmqn/7wcM1tzPfjC8+QWx1OKu7o8agbBufNU1dDqfFoT
1tlza0xx5tCfuWPohiGFc+vQzxPjbGLCK5Km1YcRKXscMppTB3R5xa1b/xPQoubOFQFOfu25oqtq
1AvKicGTehQPQsqsZJPDxqYFxQdZ5YXbh6AloK089vCGP7VqWv7/e9uhaK5S9WJb1yPbAfEgb+yZ
cX7kksV5glz6yeTKLcemh+YETvSoO/2s+HZPuqLFFifzWq7PkE6+krZF7j2kQLw8GZTlNkh4XNw+
48yjc9jGU40/oU91Y8gQ3hjb3tJdjWL//Of915QU++pYmtm7FV8jE3VkN85Bh+DA9AV8Y3WoqDEg
nAjQ85JQW1OT931nK2qie3MelpPMSzVrzePzX2sxhvKLiUqYrB2FX1o3pEFHp101JqSmqDvjVjpu
5xuWO237nfAd+9xzh0mFadqB1/RGk+EAygDtJmsunBrmWhtneSyLknkGZjSJyFBTCJASsMz0kMHH
0JrB+gg2doPK0W6zbtGKjksrG7NyM3lvxGACmBs3GHo9HKLg229VrxszqQa7WfU1ak5jOWuKmrtu
z9vrvI7Yjbjsq4ZkrcOtF0aMjYYnFfbEeKT1agud9tx9VvzLw+yYXMwDWy23WWAsjSETdfCjPXcd
Umr/ftRoswLsNz4mGFkb+iW7DAHT70u8rK032wm0YJJAWbrnJmJfrZO7hd0Ofm3AM5C2k9vxyp9E
ntOYYXxe80rnMbPkYYqMRwcPrUtGb6KtVBbb9v//srrytg/O2lrU63aZLMez/zwbkrtukGaSqjH8
lgAma00SDjF1Yt0zK3ZifiQrD7vuLGfJ6pzIjeulMTG/pK+jAD5PgmDkac6g2M//OYO68qwPVrky
nS05g1bov7/jO6y9vut6eIXf37iFmotdfMd+Vqe4LbfL/Gwf7BLS8FleSY+Omdfe77vETIwHBCE3
aF0jjcxiVfkjU3nDyeVo1mo3ViiuEsg0aQ12GpQSUVwj73vhfZNC4UcjVneQyhteJNbZKYMOH7de
x2jKBuFv33sTmK3WKhdrqZ8VKi83mcKUUTO4M/smEcU79WVIJO0xud82d9UDWfENg5GrK+b9xRv5
kat4I+nifLHA57DEctTqONEzz6R3jkgJmsN+W8jCuy/MfRFwcQnX7H/eYsUbsUm+LlZym/wOcAaQ
6JJ09toegA7cT93d1ekERVvVz9PDujJjl/H3EVfCErHSpYcxODSpYDab8JMKdGRgNjR3SRbyp7X/
10ZbhsqeeEgTo3q6sVAZny0wqPcGomcdzD5B4wYGQsp33wN9pCpruidY0UYrs7ReTFNO+LFDfxjT
SbvWjL4El5lkYIuvbclENqsAG0mxx6PM7bu/9IyB794XKPppuUi2p4uBJm7Btdo7MbvDasGLGkfk
sAglYcQiyw/5zLn1PYc9V3p/dSf/F7/zZ/sVrVU9L0uzg8VTZmjCEZd7DAOlO/kkMxoxUYvpSWR+
Im4A6mSwf49BDIXBS/BmuF5W8qqPP9fB/W0pgo39mE5uhKLUnNrtMJmWRZGCuQzJ/0vdHkqrwMLf
9Am97ssrQpj+kqdos/rtuqsYM3nqcvHJV6BhGN/piwHWCSv0rG3LrNPCD3C26ijClutqPZlNb7xr
0KQhAmElIS9DJRd80FvZfctSbBiL+P4qi9B/Vl6wokhtx1hWNydT3lnH7x0YwtuTXD+0MKRn3+jp
E1/+W+PtZewc6hXPS1XUaDlNLCcpsdyr11swMcOmxX5rxAxFdWkR6qNmmLviTzJMiMEeBGCpE280
dYWIetTsvrhE/dV43zFjcRfICK7wEN/aex/4jujCQeKvn74HzQCi4K+oBKcR8VqfAlk3aK7oIyrT
O8tQj1fzC+qo0ueio4VVFtn9/BIVTW3YpZoxvbGxPslE2qEEdOZGH4FHioLMzIAISnOUOomKtrZu
9aRcXSCx1SLNDmvjeyOMGk+YQwBuvFPNIRaVJPNXR/UYd3Y5WW4vVzSltIF0Hg0sYiekMQFesqHd
+CKTmXqS4ItH9RdomdPe97evM1Giju/cpLqirkvz84SmM0MezivBysJ3Gx8CqMNXnQZAuP63PVZ9
x61zOS8uJ8QdydiCJpT4qPEFoBPb8MDBgnj4HyUqmri+uxnXyk7uUYaWdcfDqT8k18Ya41ESar1j
zS1SiXUu18m1vJiywhY9RXW3h/vI2DABSHUfqG1TI9Lco3KRqc+9lLqi+07b+vJc3bLCQ/hMNOQL
m3hELnwYpVB2ueihDBpcbuGd1xu6BVtiN+7dIEUDXhyzfEthwR4TdxqkFWmjAd89vGBzG5F7YaYp
GFkmz3Crmg9e/Mm8hvZRxmnrnMvC9GJ+IxStaK2uh2ppLV/ivzpRp3cbN8ZZKFSKHg5YWG/ka2Kh
wgpLXqSipcq1qnGA605EMqxZbOpXZRwFrBPvRh+YyFHe22tFRV0u1mxVMWWFnPT7lH4dBne4PJ/g
rUlGZRQvPB1iSGNaYeThm3J5I8NJ7XQratHHX0+YYI5cKpBMiYsCmlSEJH7nMb7nU4sRur9aQv7f
kpfLGRCVNQqy5Ys6PkZjBsr2qQx+uO1mmSROGo5WHRDv2pt0XyvSkvtb8vG0mTvVPWt+9MPekvl8
Uo7sRy9tIP0ln13W8fVod1lRU7vJzLjZBhcJtfh67r5LG8EQL0Js876B6oiTcOE9fmq04/3Ha6tO
oXGeXSfHmqj/VqeHMiYgGg5JjuMNgHAc+agrrZ3Vba6ir6qV1dEmJywaWZKCQ9AvEReJUP4/ieV1
0hT1ZM+s0q1EL21m1QHnsq9R44MmH6IAIALa1RXlDn40gm0oSui23q2m5Q2rO3rAbEx/JtgPNvUD
L4wxU6AheKOaU7xvAWxD0UKlWw2OmBprxKrCiEz9fOX3xklziPJduBEYbct7y7pD/oP0k+6Vqjrp
VK1cSrOLBHydvddrMIhySobG9vtu13BH3/XGd/xZGQ40ay5KluT2WaXQ2B4207QqjsvGf26B9W7Q
NklquU1QTeZR57fILfm74rUz3GpOCSY2FnZeFlXU6VTDZXcS9cZZThmZ/SA4vDW3YcxkloE+tNFc
qIx8Iye6tr9VbuerOBS8lzrFE/CptEXjMr1JMkrnlham9/Ibq2iiymw5r0MZWCZp0TmNsObT0ThC
Hg30cfkJSjRk3j9LjQthm6Klckucmozt2NTYXcm3PT+/9t7HQ7vPbJT5iN9PH1FgNWmyedh1vgWX
Fz8aXS2YSLfNila6OXZlbskbImnA/EfvPWkxg7Lff6I3btRM/EM0DUaahWtcN9tUlNP8tNpW7ZWc
rWDbCcoJWecEHdVu9ET3MTp4HsSlxuBzDgfm/U0vzAfkz1lRVPMZ2O6aKbJbIZLHFCfJn+NKSGs/
vr/WnBdlhvICFS1lHyaLrTFDoP9sPdc+6u6uEb7Dfv5PTgRwXsI1676V/VLFHTHlWOoHOnt33zu3
M38ud9O2jrFNq+IiThtnfFVaNYYXBtuSCHHRkjSb6g2CRmT23nIiHfto2NY8O2Owj4IVIT9wwhpg
gGjyRyNjZDVnq1GO2dnnZK5Wy932tEBmPX5+lVQIOiPqB+3dI9AffV1TJ05xl64nIz2kFVlijQcc
vgo4DjitdAeKUdcszryvi7OUTG5xi+q8tttncfq0gY4CQHGJh2tv+NVnoFwQxOcnXTpP91bKioKq
Js7iUpuLE4F2IGztjd2PKGoGtK+OdMmdQpxu7p1k/55b336z3xlTuTDX6LlTE883BC3WiHaxOIOM
h8Ezoz4c39/WwtR8XqyiixLK5LukLCm0jp8BfkzDHQ55k+1ud+SdnyBJd+OHEefpf+q8Jk0uxM7w
6rk1n2a7ZaVyzB6J9dGZNlr0mUrltvse0uyHy0bPSQR7+0vy+QI1LjmgGHbcwUAHUSnqNsolZexM
Y+c+xDrUZukki3Z6J0qKY1g52sB1fTRDEvqaLdfYnAwunhM2P9b2+5UhNkda0MfLoBYDFTbD13o4
JtYZE8CLo1qKuhdwQZjeVxArWr2s+QqVlaE2TeyJYeHA+SDSO0xLCt0GuNYsZKdOT92YCbP3V64J
1bl2vy3+dr1ebCcSYIH+x2sEhBS4WdwhOnFEVl6HhdQ94axqkNvrSQ1cTvkmN8zvvLO5EtHVvSAi
oYkOpstEV5LXPSiVYuFSnZ+q6ZU10hf82nkvHdzzRS4UbWTttvNB0Ynxf6Ml8D1CyoEus6dJTdiZ
05Vb8Lk6vZQXh+xJ+bQ1jcf/dM0dvOa3NkdQbACqVp3avA1br+JLTI/GcjldHIheYXpfu0R1DXfr
P0kpUVrgda/0L37TjzzFldgdJk5ptUfeo0OwI1Vhxrs8AC6Jogshsxk01w2P2SODSRBru4eK2vTQ
EQ5THSqWzIBSXMVkU17UFtuT5PyfOxWvQRlxCAyUZMzXGqJXbB8JN0ZoSj4TrIHjDZhB+K0L+oqf
7c9XKPq6vKle7eP1yIV+Dnt4b8Od4ZKjYMcZwddbMWjlUx+MyEH+GQf9CFUOOi0tZ3Z5zcb7jDbq
1N392ytn3f9atC6DD3p/q9n7Zbglwx51vlvxJfuRrRw6ma9ppbY6l8dGBI0P5EFkoRoHGrExizhS
g1ijnv9yy34EKpHtqXI5Tw2Tc8Yg9jajjGswdYEfRJsAmqCgG18PLpRAzOmk/1yb2M0UxJ3NVgsE
h+niNttZbDYNO1QG3s2YXNQY79Hxh4T1ksLwHpi9OZqyfnhyNBteKfZc/3/9am2gdjxYjAxhw89e
q4OF2o3thfvOqL0mxE2DyxMlvQcZeeD1AzPKSHO6u27TZCw4nWOxt4p82IeZxlqDwOY/SDxo7oNa
S7A3e8qBCZ/XgREvJGNGuuxEweQNxPmA2b/3TVYBWb2Zf/V1eY85fXrYVc3dcc1toLcmHMLn/FSh
jNadwRmZ+LX+9OG+vL+YyJ/dr/yWZ8xKMLfUMy3j93a98bQ3jOTUu10QTUwUZm5toHN0/2I0foQq
qs2xJ+lmcxDFii9AbxyadegGNkXU7oO8sftr1IpTdJhpQC9RmbHGxyx9PomAKbDGGxMIyCsTqtyX
95cs68/yFPV1rKZmrXREZ0JwIAG3tP5dSFdR4SQl2IaFzGPgBNNIdYJ1T0nRXaXydFe6XBB89qhD
kVRpDL9op0GJxOAwBjoUonZjFdWVJEebihAbe40o7DF+vkEzBsSjDBbWFxHvS6v/ATYxb7azrxx4
iVcvy9Sjo3iNwlXxRi0ZXpL7x/gXz+pfx4g8xXus7Xbp0bGQ99iZxXQmNBf++60dgu/EXZ4OgaLF
xvsyjCW41sj+S3T2I1uJdZ1VtVRdnTOzS1/EWHKdmPwGhlfgPJkv96jD7v/Fef0RqugeCEMP+9qC
BXNr6f8SBs1g6LpP3FfvHOup+opTNT/yFN1zSm0mW93EzPvSvHiDlytpXkBwpNFw9XRA0WL/IF4x
GLXpbt/rzMrw1vrUSXGk//MZqjaapMfqZs+ypblPEK2vK4ZiNHipJ3qYSI2NPjVR8F+ynz8iVY2U
TJyLcZPjBSkfUkqV4HNIXzJhSeJrXYxCf6pSLtswu1u1spqo2dZnFA9F316jDmfbex0LCR8Xyhkz
7+KF1PLZ724IPhnkV9ViVgv3Nydducv27XJdGUukV909oHgaC7nH/X5Ajxh42f8uiZ4Tp9xi4zRL
JgdxHlP3UcZNopsQOfz66M+8avAB32Eg6SK916pbp3KdD+fram9kVg0zE4KMWZNsJKUdeA8zn3nX
urJw8XvNrVS5uHDRrI+XzT/vB0BHY7h6d4VZEcU0iCfe8kmXQClWwTmJyr1dG/92zCHp6piIZMAx
t4c2BiDAGsew2DXJCVPM6G5X31+3R5ZHrQknIQxJVDDUqg8HGUmZeP3fpfxyAhXzuVhAkHndIlDo
KoVzRogKsDDey9vcfdDogIxU6g+/OydNMZ5Q+qbWMUHaOtgG56rrPOx8fz6DrhVUQQg0BwYUZshK
WU/Kwhdv/khTXBlj/rGaenSQVsKuEIcOHrWF6UKf9+fT1FzNYj+pXeYS+BLSd8Jb3IB5O4KmBGl0
MzzW27qLVRwE5CSqtnaTmtuS6AgLgFs4liFnPYoVR6hpIIoSyAdFVTos6GApvZ37Z5NcXffa3sEZ
sg0G/qrzPX2g+fu+B5AlXP84IkYsGNSmzXItc9ZzzrixWcMjWbVNOBxRm6fsWVO+JqmDDxAFW6jp
gPprO6OL04M5ucpFtIzp2UwPyCXxzPyYV/GrQiIxDzjtd9X/H1epXETGJ6ZmqZxJa3VgqH0fl4ZD
TpwqjSkSvaQnWVkn0G2vaOI726vWLGZXor507phA/DeN3muPm35iChW3fMdzS3z6ef+3paqG8DQ3
rNtiz1KlBAgn6JYnNqMMN7z2gQ+x3ID2CUA1362aVlvrVquYwen1UKO9tmYKS6Xc7M5rOQCWFlV8
oHDTmIaskZZbqYiBxZK5J/+6wWoVo7zYVQ5kXtliyf3O+53eMgapidaG+2XfJi259B8GM7/1qXvS
hQDpvOjK78gyLRPKTresV7gV125rH0Du/fqO58EEY/fLrQYL+gKFM80FNLB6pUVRz2UoL+XeFVNM
ZN10drdE7jahGLPPmd2exL0QclAAIR/9YN2AXPKZ+gq3TefD/+UVQ7ZfrterpqnyKF4h3rHqRkVk
kz4UonHySEGbHlQgYrqAQW7Pnwv9EaZY5lONJrjFqspuC9dsh2isF/KGK+5Tuw2/bTzQTQHNkuf3
JCrm+Xgwz4Y1Z3nSYhj6U2872IwoJ9B4UMNx7/KYCOaN1joEjzgSDUKWUrPs4po+41T+vceKptxM
K/uLWeIjOq1pv/OaxlNv7zLojp8Gj/pr4V6aba75jVoONM+pP6r7oBP91nV4X7Vkp3lvOxQtOqle
a8yENUw4JAGHHxj1R9d+j8BtSJn9ElPl4cqZ3X5/77dp/PRG9X5MB4rwqgHq8L4/tRALudt3vkil
WpxPT4dK7XwzhccTftrxeDgsv0gECdWWlLVACDFbWadiC73gnxOpKpa8fEzPa+fARYTM36e5/p23
lrg2bcD9gMnDo5mvXWhhHJkTqWjWS8p8RyPlEuxCTLSwbP3TAzMky+M+VQcXr9qBbpuqLQp2n7g0
/GjuYbGvmvsEJei4XudX8yx7LTEk2QnKxX0bUhzasEm+xLe51jsW9XnvdBX1umf44/xwtVi0D0wT
5d4DZSB931lm66VJ/8NWW8QrVqf//9yqijrd1idQLJkIRZ127AhAOZSd2O0Po2F1MsqGq8sM1QGl
taOWtkF3zKqKS6a102SG8NbzMeht3eOQ1uqgIeUY98lioyUhTGVgMKIgoyWJLc6T545Y0XeLw7EM
DWdZ7NkzCGRJWibMqTw+YEvwBwUea4Rm8DCahSSFRjTvfWpbBnVPWlV3N2Mxn524ZoQKHbwXYhQJ
ENyPQ3AhKx3RVtHEkGkLqUW+C+6vUyVl4ZCgVs59sk/K5Y0jquT5+b0n/MjQ0z4RSAeUgTLilfva
tDDQzAtUznqz2jjO3kKbUkfFAwYLEYFAtqJ2863J5dL6wEUZkrw85XAnk3p9XyYFyOESfTFLcjze
d4CpEsJHH3BHdHfNh0sHrQkBsb5fUCddOdaabd9K251Il6LT86oBsc3KDykCXVx3aNAdQq7kbclU
svioS+IWMknkl64YrtLsdFgdEtMkC+dEq6Ung4l7C59KI7bry4azDg8VPjHJhpFpbQXswr71nYSr
Bzr7Hu8ffGGnU+5rVPKC23mxSE8TtgKjBV5MWhm/iPUk9qHQ6XH2vkZikVrJS1QM1qo6cZKLk101
iCMYiEuhd/7cmwVjiEMOkr9B8sN24zbpPNYst1Cp5IUrpqtspo5hJQiHXGxUdVczzMfJLy0Iu1fk
yf4ZUwAbbDJeufUOoJSXNwHOaQOFQm89/yGKAauUKrPbYiH7/swNnERksC6NXq1FsDv3uQj0emNM
6R7sph/zFkh8cmg6lzJj9lVtWv4jFJvmTM+H0jblIzBpr71ykGzDsdnCmWsOGZZLo3I0Y5Jae97t
lprdedAcfH4+n71N++q1ICSQPs8mbmf3YUF5utSnEWWvzRZbuuuiqMLp9WIvD1fZqFIM59+mDSdU
JWjMUnc87lmh8Ui5J+DRMG+mf4IFK3izZp4xhsd2dI2/P3WOR5EbkN8yRVGaF6uUMG8S1dHqVJrP
7+U3QdcTXD0FvNclDMJENnoKJflv752Uoi8Xp/XWnsozbVW4Kp0OSNZlE0OI8w8CsNk8RQDIBGOj
W69GVdYUVWlekslxLet9hMf0ubMcbt1rVwzSECSIsOZvXGww+UghCdBWSHS7rejKc7LdVNZ17KAM
FwpDoSWQl0H/U9Z3BRTEh7XOu6+hakVSHbtqG9UavpVlKFKTs1miUnJis08h/OaQrIUg7+nwTrhz
75vPlX8WnALFmi+yCeR/a01oEkZC+zOC3zYIKq7MfBo6fcjSQminpMxQbsVQ+k9icxAJf7hEaK3B
5Rxdeve/vjC1l/t6FUJ/rkC3dZtd+HoGZYifuvLH4TQEd32ZexcJ1Ma1Vsg2ouS30KnB6fGd9D6n
nQlxCuZu0NKCkosuUf6TFJWf1E7MFqwdzXEyBXPgZyCP4UcV9qQ1IN0Z1LTCTTDtfKbu3JvpavyF
1Z+8eEXpz5YXZ3VKDuxI1oi57nwRp9NBR12CGwTaUPdoitz2vEBFuZ/2NYtGI45AGFT8zhUaXomR
56O5b3UhDfHitDfylmFzBELNv3/+hZYlL1xudy6JephvFqvKbm9S/imT2GYO2f5BmoU9ysTNLkll
t520UVcPlDX9uJU83ZdfxIZr5eUrCtvaXpPEmiNfyLchoWYYzvsyDhkATHNZH+F96or8OOEIEHzr
U6c0CoFc+Q9QVPTcrE2tTZ3dF6StPACcmnRAUFzqNuoB9c7O0K0HsMW2KXZ24ciSlBwJKbMW6KiB
C529/LcoeruUXi/L1YFvsVzic9JSQsc9XaFHjgAk+bt7aA0PuD1EM5nHA/YI4r/X0fck0HcUaRRb
lkHLXQ1zdlzOaK9BmQuzqs9oMGFXjJZeRl7RNkLpSPtcvuveg+79Kwp1tpzMbVBtkjAgmJtE0pnA
QFc3bRJK8fivjW63Hr2RNdP4e4XQkNz+qynvev182lXO2dNnGljPIHgUHh2gfAxUwEeAqAPPajDQ
vAHRKKq5zotVFF6pfIHlyOANUGHyG5ZP2bcREK/TzglFxUBrKAuxE3mBioqbX0trp35D4ONzSJp7
FqBrHIDeEDexv3NAN4JhOJoewBTM1H+AoJAl3VuyovPW5vF4wFfgC04hqeeQlmUpsh9c2jodGWVT
1tbZC6PW/KoVVXda7Yz0BFkVuMUQK02qve++EDwiDNprbTamyAnLi1M02ymZJjsHFiHUut1ZulX3
gEdEeR+s5MfXPqzQDX300wZ+cqxTJIWoxbxsRamVlvXNrWrtSLz6rzf4KG5T931N8ouMCBkZiRTS
T5OMjBM+TN5H85TT1lmWLOtw74gVZbYqW5P56ch2E7E8E7WFdDWFzNAFwdF5bp1eAM4+4ynRLb2A
rhk/Yx6uhCOFqjwJ2cbccKFxDoJadKOx+eDhoY8G1hk4z9V19h71iMQnizN4/Lz/GgvbEPJ7p/iw
m+n0ulyfRe3R5we0NxxvI5QP1aA17KfwyjJq1QOYloY72sEYVjnYg9z+rzK1+c9QtOCBNqnD1uIz
2L4OVO2iiqBCJsQjeTihsfz+sgtZ1XLy1KpyZT+tG86N67oOjGja4HQ27apbGTB5BLiEtOimXlbh
B6HxwtDeoN2vBSvYzPFQaCiKOYtP//436a6x2iFQWR8qO8jlcA52fqd37oDasAwX1xrcHD49sfZo
NL24ozSELV8LONA84Mx1ytk/Z1EpT84rcU2k26f6tOmBMG8Maxjfsk/xZDG4wtkJEZgu6aPTVFle
Iid5b53Xt+TG82XWVQCZA+AReFeOjWb8XddNEipMcji2lLps/qiorUabvVWbr9K16Kl9NqGv03uH
aiVm0NPXrpV6t24fZkwJ6+cwJgKW+fY/Ty+Wuzi7muMWjfinxvj5EkVrGcurta+vtvIlTEaAOZGe
Nbo0qIe60Y5dr0e0Swwq3f+q8JzfAkVV3SbmwZqY2RYs3UpEognSKPeLCVcfJ49ZvE0avPCvSqFm
wfKG7y1YUTXTbXlVO5c35rj82nreNKRl+x08R30T0Hb6VQ3aVPe9ZqW1A58qjh7ZAv9R8w2Fm16r
1gXYDJ2iWgc1zoAL5seVKQDvVyar1cOGRB/DD1wt2Iual2iErm3pCu4MESpafE6wctqL27YCgnMh
zu4phJ8MUA9MXT1pyxngZwIyCW6thT+exe+MNT/Bo2KV3d7mpVffe+fUT5vV+DAZ7FN3MaJ9tLP0
4PSV+FqSsWUfEteUCLVZ//Iu2PgqTUwD8ju3z08fnyp+KLsP6xeoIZ2PZOm9MOuGtAhN665Hc/ET
Xb5vU6iN3LWP3UHFg5+qVr3PyZKYHVqkyXDh7YHj6WLP4gAgtyfKRbyATzvZzNfC9nAFyduQO9l2
xjvQl9Kk+jUkbfXECrt4/2ZHsvsQS00fHrXkgMVaIfclytXcbozLfrlbihOOASKJ1OtgADuNCkMY
SwFBCC8yIj58qDANgA36dAJttlluwB/PI/cNiglcb+DnXxpcTanpfANBCbewBJ4EHwE6wnGZNyeM
0cc41pZyNKLV6uyifltOdjbLZwoXQ90GBIYMPdxGEg9C50l/UXc/fhM6mZnWUS02xT/rVou0qbVd
VO1S9jJohads3rGbTAYOl1/UqW9CCkk6htHA8EjMenHz4a19eASsOfoW66Bn89M81Gy2ds4azbfX
Xbl04hgeYeF6l7w3TXOoJk8mXurc5mLbl1u8EhlM8FEO6RVph1DwvoJzHrp9PPV2d9TUWdpCmJ+T
k6bEBLN1qVKpLpDmk7wzvMkOcmqq7rdPgZTRGzCOzKUbCWBh7W2j3QpMu6DtXhyXCXuHh+a50QyW
E9Ka5wYuWUnjlFki/s4LUCu61wSySvsyN8cVIgjajt/H26/xOaGVmxg8BTArw0hroA2DSQs0ByiO
Un90dK0XPdquMEvl2MCTq2DqLJUmn6z6dZ5OJgbGmRGwHAyEhtCwwk9G4wTfwpx0mt1IVMIoqSs9
WDrhSsA6O2CjnIVjAPUr45wKOqzTOTVKcDtTDrwxtSuypy7w0zY2C3xa90TcEATzFvg4AW9oMZiF
IXtuN5Rb6qygiqju+aBnn4FdqMZGEkm40qajk4DO1w3NLnaFcwKVi7raHk6H7Z7tf3xmbAA3k8Gv
gTwN229TXWZCHYOMJnASTTydF17oIeREK4FspYShXs9LxrjTITdB3ZEJSqz2ifiRxuCVR6vM4zTS
XP0M7PfH1c9JVdyD2WJ+rmydBA1MH7iEIOOhKH4gaQTsIMQfHzWOUOFbywlUbO9+f95cb0d2eB20
GEfHLHC2126zTnpYBIQmkBztRSo0NDmpip3dbwzrelmxuVXX7202zJ4ANOHemEJD3l+GiSx96AXq
uJ8kfzUr1slW7KuZHNaLw4ZLLER84n726GDNBmtGL0+Qggr/E9UpndItTrn+rFmtIlcYCQ7nFGvG
rgNSKQfvq2ys89TPCEiG4lqs3BeZ1b3GkeOKwdEXw/Klq88Vx/q5LxHTlzNtF2exspZVeVUyqAtj
C77gFfrFcfWJygdzASYhcSbOlsHsyVHg1aMuXiJGVnMScrfuXHaVJT9NV858upxy2Usx7hbALEY7
N3pMp+POH1wO48WVXjg2Q9t+UmDeK6Zj1syqBaV6vaaoMnOycA4rqL7HYNDINU9Dp0S3CyX90RTe
YHf+Rfqv1I7vrzhbkbLiX1IVfXaoMcHcmNZQKhlRKYByo9NgREZr7pcI8Um/16D9oc12CELSe9g1
PWqXdSpSrkBSH7o0NtA635z5i68VPvuoxScy12zh2d0BVD04J/6A6jNIKG3rQ5GX/uvbFYW4ciaO
UxVrRILoFa5DUMoDxrewZZyRew1py1oJA2y72dy59O5AEAJtW1r7L+LlX9+hqMgdM9mv5YN8Bz1K
85COoXQQYhDgsWmiOYhi2BHer84cZ02/9w5PUZWl/WaTApYWwWG4GWESxmHo++lTawS+q0X3R4uC
Nyl0uETHFyAC9CxvqYdO6C26znFgL1S3iGtC8GkgWRg+80T/ZYMyaLvitplJgXdL5Et6J/6edwYr
b+aPzK/RHBD25YHN7Cy8Kb+10yqK+nt/7aiijS+n6qRUXrOjj5KpJVlKxSFrYYzjqs6syru6t4mK
9p0yGcNeiAvRenwkvsLACaUXcLkXTo+sojajWGDg8otzpK8kp+zo1pkm672cmowG7EEONxg6MohD
2J4eCOKEAkNjVSsFNuaXUEXDVtPNjmZiWSW18efWtE1OlQlLNzetZE41eSbXXT8/DYfTEVOeeENE
7d+lxjcwkdFoRm+Dk7j66ZDFe1E1If2r1et/ZD3S2tSYVO0bnyUzkIit9hFQPeF39AD8PmQMj9qc
bjYtXj1yBm/WKzYyTavyx2aYe2tWvRpS3zsyh2a9cJ8f0+8l1b6WzPVzolCwsaa7GQmZkbtqPUnd
EZ6QwFh4bYJe3kdE6Q9YMjULWiF0aZkit4tGn59PVDztcnLZzfYlQ9x8CqLS/I3fVc84ZOn1JMjU
Vr+K7E9eomJ/bqXd+jxxkHj0YGUJG8sOel5q/FJsg9pOcyOL2oZ+rVCxPLfacW5uDsjbMznk2Yl6
cB4LFUzDJbCTyQeBRakfXI7mwRelVH4JVszGOq2W6GNFsMwdeA13G2qaGZ/pspMSYkpvP8JlQv0h
9Zu7AeF1i2GsmvUXIT74DLhLynW7WnfUS1hK57N1tbY1SPgt3cuH9AdAtLRrvJZmbunkvktTG9m3
k0uyKdqTUCPRsmU8lxHavZULe1jzbZRSenk/sknVxuC+Y1CE1f71ecoFnB0X290S9ithI5VG56yj
C9JvSh9v/8nolEpBO90vger9W9Sri4TaIBQ924Bczyv45ROjGvBMbW/hN2TonfFyko6YljNmPDEd
G1Qn580LVHEwMNRohNLDqYusQ/6UlFtqV2bp+nCUbei8OjYTFHZijngZNHSeHnFCzYtXjglKtBGJ
bj+UawoUYjLZGNwPeG9lQhs2+wNaBETGg4n3ef+4i0rRv3Zf7EfOKNWS6Wp/nbHOFvRIl1GdjK9k
W4buJn6i43o2bjPChjr004CCNIQyj3WNJ1qE9/n1BYozk9St9Fyts16gRpa/92hzB9YbBW/dBXDx
WIsnLspw/RKoOBm70vQy31TlaJ9f6+679Jcz+9ljBEPsaRF5clp/mpyf1654GfXr9Hrd1WR/qaBV
vLEZ4625AM1cVB1eMiCud39w1HaaFAGL8qtUM6ipfdwm0xKCCS6ljb7OS57RMQtF6wcjZL9IpUYk
EZuHzhVcxfei4+uuVpHrkXtCahrVcvYXmMA5WClsoeqZvvJugpwWt45J48eXio8z2gd0AKkz13tE
b/93/fNbAs1b//49NzOK7DsHoWZR1yfHudwufA1dow69Gb1qm5r4hjChPgtvAqMVtJ1cPmdN5uGL
wcJ2O2qnbYlBv1K2q774P9LObDlxZQnXT0SEhEZuNSAwGAOefUO0bcwgZoQYnv58qT57Wa5WU+es
tXtf7Ngd0UmVsnL880/WlW8yGBjGwlPSo9zG7aVRZgdf+zX7QwDc7ubB0+fXTbzqkTzXIyEJpGE+
Yc0LQ7iT6ND5up8LGzxwaVhAPk+r0Ca8OgS15ue+Mwq1UJMqqowfaqBYVzOtz7I9zWxRAwpXOPiH
djJLRl2AjmLOQ1Ik+OA1vvYvYcw/al9gmUtmZbXJp/P1Ce0jsrp9I5mWCiGJEYBfnpkepl4dxHzL
U4zmxdpPTluGBDDXACjNZ6bC+8IZCKwYhnLK5B0d7lRntxzFcqbr87TREDstrSLBUSSHJsRngEXD
z3+1OcauWy59Yt/32K+ifMfDqt6wav7aeKjfvlDwfAdHYvVkrQjr7O5HsQ6KVe2VS/IU/7ffXS6X
lYm8YjzTilzIaUGCbgfyemsxPLF94z6h8N4DTryhAiBzTWE0vZVlPkcoubR2u0Ab/PGCSz9J+cbb
TcPODVyjAEMYMQKyRLnqYb0NAMvadOiZuJEtmsycg56SicpF0tk1r9uR4p6v/Qjlq+/260tj6i74
ES9vjHfx1WlGSdgoVVEsgDZrFG90TaDiHjPTMc7TXNQsijj16MYNl62HZPVOf7pPH4QSHbCEFipQ
m2uZdgqreE264isdJ9s42xlqQObI6IPwqZOYm9Gd03rIBLKGKcSGhFMpld4QNMBWmgYMqj9DkkW6
4r+D2sPDYAbZ8whc6PrncMR9Xvt9inu9OLPc2+boRKeI6cF2nVqXFpyhdnibd+94l82H1ZSi2nAI
nWYMaPIGUgK8LsWZG7fV63GD5s1rTMYJJ/wi5BcKxNihCH39l7qaX6rie/ztdrNuHFCclGwTOM2K
eu/o5o6a25CAAOJnLnYN0b9ATy1yAsjmCipq/NGrbwXjEdUJho1AX/vBq/AOrMJza7Gl4/MLBk37
LgCZBBHHNMhwNFi8afKkOUFlSPz9/or3WbLp2box8pbzQvXtJP8gqhgNOrfglt/o1b3IArvmQwGb
8MLnxZMb2ABlg4TK1Buac8sOFmZkPp7z8HkTTF1ZNnNo96B9mXc7QDp1gVd1/FP6tUoesz4sz6ta
juaydRb01Ox2iHcfcIWMS1FGTrZRobgFuLIx0/k/3V0p5npzWU2zuSF3BYfRi2TxJLhDaH1YwSYv
JfrSzt5Uu/rSiRWTbdVr07QBvTf1JSNk6JwRzIfT+3BImNeT3VI4Xoy0nghU/t0rb7Ao8pf0YpUv
a8xm8AZl2ausiaJqVwOrNup2ASxRsWCPtX7Zqk6qYoiP9YuTZ40VNwzGkhmjFftlh8P+R9x1ivkO
AesM1ppkpaphYddt6IDBajFtUrzy0lltyx1Zl9PUKEZM98E7w60bamdmqz1sxPBxBY9CeUrHaPU4
oF81eNL6g8pzf/8CtXkzHe0mK3M0NyDKYAbQYtKFdAknFLMYBSt2M9AujCoqEn984JJICb5Kh94s
lpcTuiUZOoaLvjzcsqeWjL+1IcVmS5b7AFsE6sU79j4pF9/Ug3qXlVkLLUyyWslLv0V51tPjdGlu
oAQtqlWg85rz5uRNurB95lAJZqleYhmPNCK0NYHKApJtOQ3PszwDHVDuYbZZ7Rbn0wGVe5Ih521g
/EpbPG2qVzFQNXazdek2bAKDnFmCIng7QKs/aeFyVRWC8u9Q7iA9n5dmamPaGHOesHcDOAKBNevl
JCMBFhVdN/wFykH9/r5p2LDsmiw/Vfcaz3bpaeVai7PskGZDGdwN5y8jPDyxCGPXZ3X2lJrpmxHP
+6CM2b330Cb2Zt3UXTeneroYggc4wdNu+tK+i08Uu0OWflFlRj101bVK/Sj/VsUsLE8gNrzN/Ewi
4DN7d8cWwpgSUlgsfSdp2zJ+Llg+Wedw/Zoqmxd+3fANF0piz3EVm78w14cU1TwDFulED0HeCahZ
0QqiSKRxxfWKfqVdFiVGovQij5c8GzU2o5PAozo4YveGHKuYuQ9Is/rdZVu6t5uAUIfVTNfPWQWF
+CFcicP9Hevks0PjRG4HKuYcnsNVO2oyW5cwDMuCwDHhsCyZ/BXdSOKlkS7K/Ycylm5Z+cBrKPKP
89HkjPR9LBHxO9rvhRAj0SgKH4nBI43Iyndfvm0lBD96a59xCT4sTTWBgrdJO9JOk51yY8BwUisn
Bp9FtWgS3bfqgDIG/4Zo+sedK3H4xNjU9/6JO7+Vivl7GgPNDV63XSo58E9Kb147wyAXee2ildD6
PGHQ3DdF5Nukk7VZxMi8P4SX0F3CkMIjbjCMdaOrGlUmWKXLVv3bIcsmC6PG9+2Q5wLALIYhoTeg
I7nDogoTvk6hq0LzskjFrk/zaervFjVeU/PW6r69NWRrfNbnlgFYJdSn6AE9Lg/xNHhMm62WtuJb
FSyW5Sv2fLkyAADITTNwRbTYxK15rbuEtLI2iHuQX2ndaGUNtCxSsVXeqrZYnw1UGrQD08kA3EGQ
JfTtHyNoC64/2coac1mYYq0aowN0LLm8n2VQPwPzEIi3mxC2EaJeOm2qUSC3XmMBCkMbr+dSrUwG
yr9AMVmr/GCuTB97CR0MtYOGDMEsQdKOarIRF36SiZAoyAZWFjwMvthw9LnVk5xVVjDKP0OxXVt3
72RL57eHuK3fSLQsOV5BCzVkW9fzgeXbDvYEg3IPC3Ki7T7pPIen2LLLfrY+2A2eFzBCtvS+MVTI
nPSoncC+RWsDysRl1ILMvNVxNGFEZWfJh4uKP+AX6wWso+S08lEtW51sl2dG4ErtleZ3H8IlombZ
6wFxiMYhV3YaywIVo7msudnusOBdNVoySkSxJuvMeFYSpjM62dLimf4SAnwfUbGZi9P2fHBTJG6o
0bHwgdWQfcSx97f1ef1R/cUL/yPKliCxdJuN83Gzy3PvxIfcRYKcIhfZdYYMblGKZFApeH30mzDI
QtbX1YiW1/KnZ/gWrdjLmZ0fUj/jlHA8jAYvbApjSCToda2bbpJTBBJ4oC7kqQJl4wG/hSpG0si8
Y26uOO8h7LykPUI7Qk1G1ToPabx+o2PFQu9Hh2p+XGxJjhcE4tR4WsfOKjl2ju9fLC47BvYk+NRn
3lUBefm3KdbUXZOV1Zb8NtRMdm/IrqcuDBNMUrLlXOOuquB7P25CMaez7dI1tiveEQ7SvoHqiXKX
LPDy+0vprdSGQj/E9/iVAtQiHhosn+nc3Xa0ichfvMj3N1HM6sypm95+7si56e7QUYFnQbobh+6v
VQxSTuNICp2+pniK/Tzv/Zo1mqF4nazZubxADEsLXVgT3t9ms/D2ZR/fApd4hjgxbb8umeHdxFMK
UacvzBqrlO81Fk17ftWYbg2QJmJgOP/bOjgRIoGAPkbniPUHugevUzLFmi1G+Xy1m6Fkbw8P61vY
5MGn0kX6Aqyj3yYmT/jaTSuGrDaylwcKfqcCiPUOW+IDa79Fn8Vu6gIw3T2qvcracjH1d2ekSbNh
lJBLwunKyF3v8HATapRI5xXUtqS7OtWMw8ovHqsRsyaN4AciyB0kC3TEZKb187+6PrX5ODmYqWlf
xPWJ56Nis3zEUHVHwSOxHXTUy+f/ekrFJI3my3TuSZK2i1KqydMHYPKABROj/ZFRmWVz5SPDVXrW
7erM9B+ToDb+FtPNvnZK0VJqE4KpW4ej/phhie4zE17kRqQOQqQ+qN9qnJJGY9VRjSyvH877vc0V
R002tIgXLLIGVlaGLUCMmrf/l6Tw+6CKLcpZRpp7C0LKCAw1+PjTp0lI83HpQTRn3z3L+gz6ItR5
5+GGxkw0p+mgTU11MZWjWKDcWruL3YXrFsrBVfsU7X9dyMVPIYyOl69YlqaFkebodY0lchRLdGpM
LvVRJu4OnUKXQ/uV9Y1kSSGlt09vwzmvf1xdXFW0gUrBzqUxM3fHJY7mzh3LQnFgyJQYoFBlyYQR
XBf2lyj9ny/rKpGVOffy2bqBJr10BLIAaIM4g/L9EhIrWo0EdLsg6/0addj13fpkx5IucNX+AiXA
uqSu42zmPN6IMiOOBVriu2Ewz4IVQfqik0zaNNfuYRkjonFoFkU2EznBk+53VJHDlCMNV4m5GvX1
4mhKoPfbbK1vL8EKVpzgwFIEmMRC2WQyMCbMYcK8h+HUfHadqVYrasb6kl4MU+KLJcOpZiQtJj4E
KCzyRZws9QeaC5/Xv/9fUqTv72//jKx3aX5JGyO+/1PnbdPm9rNNsJ4EFqQIAqCOu7XB641tRMyG
NO8HDWBRmh8gtvmK8y2YHUraPkrnNXCg/ICIxhp0RFRBHoIEu8I2WmEfYNxT4y4qIfWlCNZVrNnE
MpzGdMFNE09Fwr3yzr6aFe1UwC9J1+VpA+m/hylj3YpAuszh2IPLS3Nuudhr51aM2XY0XRqN7e8E
sQFLbbP9MOrLQtzn5JU29z3jjkc6pFq5mnzGVezZeu0dT3uXiGCJEbW/1r0m7kPWbrIUvRvPh4L1
vZ/cayM6nVwlyHJGvC1nxPOqdW7JHOCYWESrez71fk7tJ6Rofr+5pWXnh5oUQhdwqUW2RWZu7KW4
DQTTiKaFwKdOkuC1IYMLOmk6e+Yp9qw+tQ7n3aTIEzrnRQDqzpkFvK3blxV0xC9LFwcKMTd8Fy+7
rqxg3mNvZ7EJErsNApLuffKRxIeHegRj4Kzd7a7bXTCCRG6e9PoZzj6MGQAJ4nN0A09YjyG1524y
lEl6Aeaw9p1u86/eLxnZjsP7XmydaYne3Iv99KIBrRoa6nEOu1H39dwkcYTQtGiW8rb3y0AHeaxi
cizbVXXcaF9LrZ1z5PpF4RxhHugsui8vsyHlmCEpnB8ZAOMOr93ugemVx9Y0SO9uwpv49ZlBz37e
gX6DGjvILeb/9llAK2Pyfv0tFjbmyltUp5K22ekwyrcSJb9sZhTrYF19c/Lgjeic/JbOytv7exMc
4wO/VPYDJPEjsd0k6h82pF9MkeCfCT0WySDMsVvzHv/nnUCIw4E7HIUDFmrPw70XaAxZdf/nu0xQ
sAWWbGej4a8Wfr1IjgVDAZPbQ+IMoUqRXcg7gYO1rD4TukCGr98Yeyevmy+1TbZPt/bylIu3XAdz
+mLNCCDzWngT1oEFqHn/NfMg+as1gsmKTT+3h1/mLLhjBMfssFougJ5wFZyAyA0bIRnCmh5DLOim
ORaY3kos43jF8A2jWHHiBvtJ3E2gfjGCz5B3cfyA+7MX+8043kdsmQ4sWsLHJqiQSdiLjTVvYtaf
hNMW3ClU7amidC4fL+YhfLt03+iUv7eisLdaRUAFgjxtdb1bGaX9GkyTTy2xgMbQe4q38Y6Wcdlm
KFcaGBDczNvnMI/yWWCfua3fCIL+Ju7O2s+v8xROU1/zrSrhiSV3p1ZB16tRfTLxMUhr1i6gJe3x
GLyzzNxRLtHVv7U6qfiXjZtOj+6M4+4Yqe849y+ytIyJZajNxsBh6oyX0MOJdNR6VaT7P8yM4l+y
dOse/UsRvr3Q2GCy4M5dN6GrTayeswvH44f0bUzf7LXeZbJxwcQJDes9hBsw35v92XOnc+8v6eC1
dGAoXWCpjkLBymruzzVuZM/Af04Xb30Js2n8RmlDxh76afsZWhCeQ0hHfROcfi2GGOTo+ov9SyHN
cz1ouz3bUEfqt3yWizlpXGiCSAkVcgWWAJyYQw2TIZP1N1DFwvXwMZYJLdB96d00XoERW74fAh0P
aF1U/g97a8HSAoTErNvqVMh6Z47c2cG+UHBBI4HLLkOvN2b0IXEfCqDSMRgBIx6Yn9cvobrfVhJc
54eVDKZ/Mbzl1ncuJHMApXA+6eMwTfAwIEsJNdsSc+31pBaie3+e13Ycw7IceuaKbh4WNdvdOv7l
wYKdTSZNmu88iOmdw0xMy+N/RcmQRaJE+T2pU0yiSx6z5k7nLipttvXPz/iDfrWe2hPGSeX0zdvl
gFmTdn/XYtoC978FC6jFJ8hb/+PcjulZRt2w654aCgk7sj85bC50CMTypMQvRDBDbL5spGa0JaPJ
CX6IGsm/OmtJtPKl3SzdWYvtnrPyoYn3xrXecAwoEoJTAiEQMzoDVK3UJYly+yXdcs2Lmfmj5QU7
LyA8+sdMNSXEmYRxshlKiA2fruuzVelbSjLl70syd84qnTBWfiF3lhbMltCSbS+yehskHMYuxklC
j42tMwQGojMq1aatJF+piY8uZ2/izLaXIraDz4lGFxhPEpkx0EMCJXhzKA4Dintl1wo2XxeHVBfJ
Sz9Aca5Te9rIVqZcAD0vTNoqYvADfBK9kuKPvG06ffRZ778g1OS/RMGtJ6YT2BJ+/WNUe77Sb1Ey
uuUxPy7n1u/fIote7wQo9SAbsl9/tR7FtAhCRGfSJJ249sYUf1vfs0DyArEytgV/24Q9jvyGrkjC
3ffidfPmP59TsWZbAGuZs+Sj27eoOuN8E1aitotd6LP2a2KGr1D0AYzT3W9ltfX7flU/Cm1Aahg5
T1pgpjQ4ETpkipfo+1mqj1SW/82aeRsc2P8MmK/kcvvz2p1fjlxuh3ktU1pwXOw2eiUZYRpWB7is
rjWWxClGa9bIDjU/Fw1iJPANcOkMEl6ZmWZgKLy/70T/RmO9OlRshu3VG45isibeeTVhRTE3+tKM
3ulnnVqcMA/6LAKF4n8w3QYNBrXnxAGaj1ltuUqiFcvl+TJwcV6ItURtCQKwmLLv1Y8a4Viq9tE2
olERCwJHbKcQ8X0+uY+aG6iMREo/QzFgR6thO3OHnyFj6k3qbYxCs2B3PKYaIhlBAaz91OFaK5G1
fkmsYrac427hmOIrAM/J0U+ddTKNloiG3qjNlIH4DL74TJCDA4qNta52v3i17Sz9CNVeTev5NGvI
2QkHpDNE62I8fBjSXy3cRxLf4Lj4D78gYmrqSceCU5A6/2G7Sr9AsV2T3WyRn+QX0AoDhQTYDHVP
qLbG4EG09OPV/YOSOMVwmYt1bk1WhYfGUBIVTIKc/XP46JjEsnUEMa5R8+qi7rdItbxuLD0/O/9+
YXxnLBb7r9rjZ/LT1x4F9QG3qg1EKittJZmq0TrUnfziyXdtwnfyDkbixPqYPJgl0CxiKVe3eD+/
N4h02K6idXnle6oldHs5n61GeyQfbraxUHeJiWbTwBgENc2EZegS6fO+c8qczAcQA6Ji9+xSkU5K
22v/Hko5UPbUBQqV0VnDNEzbhIDNAZTzM1JKV9Pl5rieXX7j9j2wI/AvSJkERCHzJfIL/h9YMKoC
4LJUxaCTAOVHcz3nUwBfuIXzRlzWmC02rzQUIPocMA35b1SuLFMx6gvbnUzNdHJ58FaYVia6ya/y
gEzPfihG/ukQDj6nie7jV3YSynIVi+76tUW22nFWTioomdYcuxaMgYxSvgNp1aSFc2T65RBo+crk
GlW9K4tWrLgzbZzTWsbHpRiFJYM6mRKqrBXghj8/NRdcWfoqS1ONdzpq7NZnpDkspA1vha+XDUH+
EWib2Xl43we7nL1JF+gTH37DKV93v3o3dcJS2OQh/ZTR3w6u9ROgSqjxZ3LJ125CselgVNzaysCj
485Yk4wpH1uH5piBBcBBjKI6fWvO+stEI7aqSVq+EsWQr72Zu19b6Bz7maXlHydD2NWTV2ZSBZNj
9P6jPMWSX/IGLHH2VAIlEDGgwR+I82VMGUx0S0tmU9kwKh1PhWxYx9P0sM5HZ7B1W/YMS8mClvt4
mOS7EAh6GgKdHQPwc2fRxzaqPXZBh5FyfH4OprPecaf5yJUNjfLPUWzZxho1fDPnIzPd/Xv0iSFV
4YwgbGD79vO/yjHKAhUz5jnebptN0HgWMm8ZtAIaDWN6gkLTKmq2Bk6kG2G3xEpdUWQ1NF0fvbyR
Olz55Y4RwTtg/0J+VdQRmejOg1Fz0XmmZkoRQQKlz8E8mYc+TkejaRrTokI8ztnaOptbNNsuAtV1
AHN8wRjRMXtUMgVwAX2SxsQUvd5rp1cM2nHK4kzbksCc7epiwAH8DduwNf/OavMW9MOE6X0zeR4n
Xk+Ys/Fl9CAGvPEDJax9y4+daJr4oUPaLf60xS3d3FPkGTxprqgqhi5rh2IPF/bS95azwrVCaPcm
+2RkZDoBlYHdp8IDcTlZt3ZGurKwXRasGLtsWqs3jjt0BD6jNZ4OBWkOGXVEJ3h9kb6Op7GuKhZk
la6cqWlgdgQCR3qGJgjhGOuDpcYAcVir8aq1PpVha/mYirHbrVaZt0oliJCSpVCbLRM4Gsjwoee/
HxwpYG+1ma/YkCsaqAauR0Mg8yM+KhOlUqGdRszmthvhpjUL3eARZNPy3Yt2zeu6VPRir4lVTFt+
uQAFORdnFdS8gI3ozxd7Y6WkQ/gMowOPgVRF0CnYIF4/cTtVvRAGc3E9lw5JOpiv3g2z4kylPW6S
r6/B4nYUd3RQnUqofenTqAGvc6gbnlfjnRIKSE2CJj4uN3/nt1EAky9EYWLDHxmXkfpPR2ubRcmv
3ZgS7u0IuyYboCNoB+sq4ZQJ2oElBbDl43A4Y1z/Jn/DKe7fAfk/aexUJS67fH4l5hul6SU9ipac
7qSs/cYCi0NC9WlswzeVPB+l2cPutzl0sYdgkhHYX9eXyopJ+QcohnJxsLfONJPTYyd5kG3ZasZ4
xe+igbaVozF1KnLEWOb1ObtkLsVoRdOM2nfMRbX7eUCtM2acQvroQmw3TXRU1TqX4CrGblqvZWd3
zsuwAoc/y0A2qb+x9ZVqLzp3YgpZvvo4mYV0cfrk0RDNeMkx2oHgemzdQ5IIdu8FyAsLDwat+xAa
3xjoOmWV//xVlHDwbOfutr7gtxZbmN+alPxZXQrXIBAmyKIjjRJofLQ6p7w/Lrbpoi5GQ7pJUKIA
coWvA+dzM2DDtzTAr0usLFyU1E6FlFzO9V3ueeKfYa2joUq0m3Sl3a/VuOrnbTkec7iWVVehCZl/
mKSLzJEJMdbDUKMzWyZtlOUjJkZ2Dco43mPGogzISR//H/jYq4oJrGv4R77ywo/WZebs98g/EEW8
vN3yvOlXNZGNcYtDVjtSS29Fn//qgj3DZPjYM131oS2XjrOYWv5ZeMGa7UZv3JedCfdQ/+tcTmUP
o2F+i1Ie1tk5++fURhR1SF7HrMeMB449Gdd++Uz2CieijLW29h2v/aTvDlenTt/ilbeyzIy6m7uI
38Yy3PomVak2mJJirrT32NI8lkp4Uvm4SjRhLBdMlY6Qx3ajEJKTuPlGpjrDgAzhs+hfjFDCygQM
ERcO49whMDfBU/Z6/QNXNksadAXthssEs6mas1F9n+2nhiczeUQYETAohnmayXDhBR8xKKDW5wys
h7YMVGkqSmKV255N62ndmdRloFZ45e+KddKsSY/hRJOKzL0WP6yTqNy3lTNM7pg2D/go3GTY7CZQ
IvhZugGQ+Pj+q9PSXG2lRn2fUTVObrafbOc79yzZWhoX1RDwJQx00ohz2nMdvq46Pi3JU2K2nZut
T9uUO2VxEjbCYNRPXKNgG57JAXxmpMDZaU5ZWUIvKZAKKxOox8baidS86QWTHlGq6NBDMrulhg6J
4BmcENzmbJAiT5W1IUUKchxobrsyUS2dXom/NrYxOu8b8n2F/Us4RYc+k3Csvu0+Mt35pWc5qwxC
ShIVkwyhpjtLM56OwOCp3AOknFNolVn48x0BMZxQrciAXFLLs1edcZVEK+HWYcWVmzmqVWvdRrwd
6pljo92fdfuQ2oWfJ0Gsau5Xd1r5+1KLe2Hau83BN7lfJp4YF4bkSGiE8mDRIaR4fn1lww7AOzRb
uzFJ92kVz5Ad0lEGsy70CtC6sRKzvaTwMO7X28/BqyxL/LSXwacutqgEMpUVWzFRC3dhZ+YRheIt
3bKHJm2lk8B8uHugntquv6LaS5YwgP6cAt3oL18S9lz/2vcfgTLNWBm7a1Jwmofm65PmQ1RGAqVv
rxiy9cKYN9KU37WjAGa9bMGrNsfHOUS2qIBQkQez+/ROurDa/Qy6O1Fbv7P9cb5dn36bbfJ8gDtE
vC3ZemzRsRz2jf5HLXY3wfj5mZJMTNf05jkG0iektvNkER49oK8mto+a+H+7FrVF7K9XByg9UZKn
M4sNpBjcbibjD9CKcezIBFmkQ31U1//qFrzvrmP7trr42p8s19ZyY8iTeBOkCZTJHwCYgLZo97D/
5cV/y1K+urPeM65vIOtpFz1Jiou89vAyxKpi3hqRzpxWO69/5Klf2rn4G888y9nktb8jK4HvB1AY
SXTrS6fTOmmK61otze10tEVajaHpO2GDhdWt+/xK1iqxps6Y/cVpfZ9OgoWSMcOerNi0WHw57nIb
bPrvy7gNrc9wSMu9W0wwDSZN1obd3ECrw4RRS98fFP/wR8XgW318xWOdSMym+ZEfIVkkvRrZOske
EHoV3cQD2gzzcWS1NRH9X6KE76MrXmuZbtbnoylHl5YU73cIC0MxL87c9jykOqN5mLpvq/iq43S9
njo7cRxwwBNVkxhvYYuR8Y649WS2dZGA7ln6iqc6pJPZabJB4BORHkUrwYrYQgMKxk2XIFUiGSHG
/J8N8BXftJ1PF/OtxXXSbXur0eWlfZ+gQcRaRB1gzTTfr7oHQv5JB6nuQ2GhnC63Zlv7VEcgG2te
Vm2JZN2nd1Ltsd0nG/zoeoN99NxIoUNikXfIqBCVyS8I2Mz+ifWrmo9b7Zq/f41y/IW5MxeX2kXi
eOYoCKrZFxe2k/6FsDr8xZzwp+7GTTngn8/mW6Tilw/HXbY5zbmAJwM2j/d2Mn8Wjnrm0jRX/Zdv
+y1Jsbm1hbu2aymSjtANbWXkY3EnyBA4MPcsYJJg+n5A7EFAqxMtBujKIVXzW9tmbsOSQxJZ3h0f
eabtxOxBbyn8/8fWNB586sIsq+JiHTjzfN9nKaTtqa2eubeaO+vRTgKepxeS7/fD7Tzy5wwFtDd3
65BNI0MGYmDXo5q7uF0L0dgqudnfFZjKf2E1fvwYxUwZvnfKLrCE03lpwrlAu35yC4IPFBKrD3X1
4yqj+EOaYqMyb7s0DwZHj8jVBIDVHq46AosAHMK+hc/9zf//u/khUHnFx31j7qYpx4NHkHlwpjFk
ypNCdU8IyMNz0Z/XyKwwxA54c6sOzMz/k0ZwNjEm08syP4MCpr4i81fNRPJfRjgIIQa6SmnV8ynL
U/PfTWMz264umTyfSPqjNKTYrNJPDpEbJGGPkT431r0bCRSUd/NDphJIXE6Z3TBmnFEQCLTAKZIN
wTJ54TNxUihxkm4vTlVk9kOkEkt4vrnZOhbHjF7ItvHgw8Tvmj2IBHr3A3MF1nYT/bcvqRYjD5vJ
/OSJSNAsbVa6oDkeSXZMeXkw0NkF7XdUnqJdy3bufnooHsc7nU+3nbXGAvek5bNIvj6ftLXAKhf+
406V9+iyP2ZyPMkBb+GdwKEkILXCHkUafSxYYWp/yFKe4nw+bRxG5+L7RZgachqAh5NHKeUPvZ5U
iMBPgI4aTEx6CiwlA4KnUduqOja/AWIzZqxdw/AVHbqstrNzfbs9P6xenILIhWkQpseEdVdKj7rg
Xrzyn6/kW5wSebq5Ndo59kpiQIk8m6wyDBgKkm7mWMALIczOI5YK6mAxVb77xzkVVdrtWRBgr9eo
EsDaWbxmspBVhsKdvUp4mzonUhGd/BCnqNHC214axmLzO4VnkWZbYF8frLCNR/ThoWrVCKyiDPgh
UNGlkT9hf/gWP4J5bc6n9IJkvVHYmqY4Sx0Aqqrp9kOaEnxlczebjYBACdqnWKFM3+kjDQVLx9Ry
o63t9P/lXX4rjhJ7HU9unSS78JPwsgsOBLxPEpDxHlkAprnNv1jWb2lK/IXr8KCA5XwvREEF6htL
5zKVCCJ4xnJAbWxd7T3+EdgQD1pKC/PGLj2vTd4FpXDaHdLgJ/Dah1AwtIbjye1mHUlcy+tYTYgL
FuOWToOqgKrlb1psYSv9hMPE8Le2Iz9hG1PGoKrIdsbhrkU79fU1/EX5tKN3YdWRwfe5FfNTX+bH
g7EkGnmRUWhKbCy8Z/OUTI3Uo/tIv25Gd9GKAVpYy+nZq/NlYdUnEAnajJs6Me0OJhZgtwi17Tt5
6VcsXkMxPM76PPeyGgI7Uhm+sNBZEAxUL/szGmi/dkTybs9rb7Xj9rqrVUzQxZt63pmUmxpRZDZ/
Y6eobci2u1HAvvKWpx3BrI5mv71JQ7FCVs3bHkcTzB6dNLJSrveOMaQPPDbDyDeYvf/ovhqKIbKm
1mYyEaWVWP1hWItxmrStwkZ7RPjzdD36KSDC176lYoTSaZotDnWkNVrEsW+U+iToAorWStpWi+Xp
7XH9NU0avWV47kv33WjCBixb3oXX4OLh2g7h7F1XMNaZ44Zirgzqc+nBkE/tPz7dYh/B8jOk0t9B
cEispLGOGlv8e/dMyVLUMibOj1lx6fBxj+t9WqSw/t1HdPa1+YqozN/vnEbhT8t4MfPcsnxUiqoR
qGIZlaQ1K1tqJDi6gVpeEAxafOl1O2EaimEa+Vl+WKy4UrocjFNtQyAtzzQJw9YGDLPW42jvVLVL
I79hHTbEYU/N5vsDRcgOACbh9/0U8N51Pa4W5om1Zx7VddSg77Tam9alQa5CDxT8MlHYw2+DRKTL
9ggmT68LrFbQkkDldNbFn5r5hkAegVl0+0DjoA1ABY613i8YAzXvtNp9l8QpNncyIuNcrBG3iTov
ZpNMpagix88n0ZhWdP10VYUxx/C4S2oXnlNXjVC2aoxWNU+e34zyRb3Y88cu2/AC3yhY2bHb/yCk
fvbvn41JlIc9qmNkhJToQKwmn/8uRyv9HNVKjdx8NFryYrImM2tEE37kRh/xM2mTYO8dzfGrjX5J
nmJ9LrP5xrJGhaMhbODTUkOHSGcR5HjyFmM8Qk6vTX7lAf5hF/6RahULsEpG6GJDYbNlgEwC3jtZ
mgehbBADMCITbU0Tdoxd/8qaY1qqIcq9urmYLnihHTRYeO0E209z+Tc4RDvZ+5dH+j+tYoD6p+Ez
Zull25DA4fYFi0D8yVQYqDZmKCiWXz+bVpbyPtN61jjObTGycpnYV6m3Caq6BS3wdVl/eZzf51Ie
p+vUz9uzZCodsMKoCys7nHhGmQS8SXjfYARIN4VenRyVdEUJhY6zI4uLveJ4PIecZIVWgEy98xy0
aKLKFLckTImBDpt6drhIDFQg0eCt9IzwNGfDGj0sGCUFDXmPXLPvYdovIGuu3291Rl+Sr4REaeb8
3+cv3WNqx5A6gCWC/4e5CF0kIKbk2iNUTI2Z1acrc8NZKcGjOeQtNKdfYWyBVuT6seqVcUDpWIqV
2a8nl8M2Q9TkKf+ANvxNNp9BxMsyw9fRXa+WAuF5DAkGdPpaGcB/C/6DM2ExN+fpDMGpAMybd+zW
kWm6CW0O1mBxq2LgpGKhc9M6i2MqoU8DnnbjWEfyk8sWtLe7JjXFpH3u94PLzSvgltbgcn/9lnXK
YypGx12yn96YYuS28e0Jat/bhzHKk4Ftx2Npblb3LE3F6jipv8kbU87HZoUIEtSgLSnRKyyv2ohA
8yhNxegsHGt28cVbHMLDDanJ70mSBBA5JNJg9wu/AUmTE31ev9G/hD7/mDtTsT2rzDhCTyCBnbAT
SK0dqKgslZe+0ddcF5xr5Snmx6ofj1T6RGmeXi58Qal9C90GPL29nuCTdQ+zMlIuvQ/F3qyP1nGz
kOSDiwWqKSk8OKSPLnVTSLwY3NalO1WY+1K8ZRVKXHL9owuzEKciJVgGWIPICVZtaLoAJmwTBiMg
xM4InsHEGNFN3IBMDxSIdtBO5zOLvy/9it1sax2mOy46a/Jpm+9BWwpEAnWDCKx1XYt077L46iVh
I99d+dYIYTKkTqEYYls6GVAeCN7qP0aQNHx/hh62s84nVEvRoSh6a7MeVIY4pTpLp1NbBtddZGEG
S2c7Ost6CpEuZ6N1gn9GfTwmOeIWRW9CHZ36VAFPy+pTdB3K8lx7b0/lLulh3DFPQ7wzlagAMALr
tI4RLppdPae5dgRZkyjQDvt5r/N8aW+NBvcKkuZl0z2HT9adYPLlZ8T072m0fhw+kjxOnp04CYFh
sCnAeR1otKm61Pf9ZIsbKt3A3DzluXEotOntTigD2x9jILCJRGBCoe7H2q9cNSjy49YVu3Q2J1sQ
i8jc3zisspGVlhAXtx/ASo7H51cpEWXDFit0Fok2IdQ+H8VG1U+1ScOWWNq9jaJb2o/tYBNzz2h0
SxcwaIUpQZHnOqx+OItBDDs47aK9Cj9+7xdWSONCq4Npyqe2YTum1TAU72Jsa//0U27vjvTJsfQB
erOSUTSdpa90oiVhyidcGKfUt04crIiEqIrMKH513DYFvhjwZwgCc0FHBZJcTZxZHQmVJCvfbz6p
G5k5oeJkBRCGAfa4o9Y2NIcJ5QMG9xltuW5vq19ISaDyDc8bc9k4nBAoM5+Nexq6oPok6GvA6TQL
xcxDlPpI01PHllntwEuilUDXZ41HzWSzBqJxK9h6WUMEMovNs/iVSGfsq83vtzw1vp16k/qmnpKP
ycpkudix7G3sPfI9dbdaGUqXRCl+ZeEeXdeULkfUeQPmMZyyu5gEJWOWV94/sCXvGGibVZUBSkmq
EtPaW/9gMyVWWN3baf/t98a25HXdjsXCajSnMk8pSVOC2tPaWBx3NSmOZh/rr3UxpHUH3n/VusBp
/NzdEiTAy0TD/F53vfJP/5GNlUQr7sXOWVS2gWmQV8LC7/WAdIx9ja0uBiHEkVA4YDk320qun7ja
q5XEKjZoNTMuy2Phv/Fj6A9V+LbZ3VLiY/qwf4LXkDJ07x5sKm3BFmNKg8Oz1qXpzq7YJpc68e96
rWgxado0ZOHR8OM5izOadhSF2BisuW/ty1Gs0sl3/tfakYIQfCI+gQth0j3oyb5OmFicax9XsUin
zGms9i56dU6E0I4hdJLfCWAICGfvvzR+xdJpsWKEtht/79jHwv4JnKUo6skw6RCKJDsBqdRMNi2o
2aHchzplBFUjihV9amO1yibWt26pce/S8Y9mY8XvOIRGIszBVDNIn5IV2cWO+Qo9QkFzz2rsO1vM
51kq1VPhlUChm+1Nx4ML/YNZA+GiGmyf4UEn5ddX4TT+VQ2EKf9v5nuKYzRDsVF22ycIRmArff+8
/mSrgTWla1WM1LbuOmuvJgHgEws1g4em8D7NGO3uJrwVXujA1CqwqMwVBVaD38XepME953Qy5saQ
W3sI73efIuPXvjUKNQqsPaFilEyoI9jRW5yQZrZQTQeg69rAPp7j1317ChkCXHzXr5W1uJozKlZo
tputzmfJhUGTyzKDu23QXrARunMhzneT2xdW1wzuU9w4o0IvqxnrJJ/SLyhYA3oFKFuxxIO58TYD
eYGQB8LRKYxs42MG+jOnK8SuCzdwXWHvfbUA+tK0ZpPY0+2muwxqdCUF0Z01U+HxduPBJ0Pxv9j5
zRQj8xBs6Xhev9CUjHt5EgY9i35Wj02OBaLBaf9Hi1VXzOPS2NqpuyOwOIaA8BYP2yA4NPuxR0IO
mFILLapsCJR0WjGQjMzA6V9AKG4lpdqGVtSEgeb48gybGLVPqbm2r39wXVxaTJaWEilj0jj41ozv
/fQCBJsRLIFSwgYexL9+sTMAkiWNQE0Epa5Vn9jTU702RyCNtE6DrX4tGYUKiITZB0xB+37F9vnW
pw5RaWoUu5gpLR10Zc/206ngtkBUFgUIxqCcuMtw9acuy9CEa0X1pyRqdF5AUZtLf6Ce4HkY9koT
KNpk4TEL34XAROdldI68oKIpiQRHuRjtoLugjC2+DsxvLcTL0J1kfpwW3fWPqBVnY0VK4jJ22TFz
zAmjrImTEabQh+EIXIbJ0AkVHd1DlH/viuUtZlJK8uZr29jbO3CG+3jTtmhL3CXwT8ezh25vprO7
Gh9WBBYlWdu9M/U3YuWZ8Th1eRMAQMbWcIjrlDnxL6gg+Ib3n5o7LYzJtTMqxsabYuvZjy5ZE6N6
d6DlgdmwuPb/kHZdu5EjS/aLCNCb10z68kYl80KoZMiid0X39XtSF7utYWtEYC9m0EB3jyaZLjLi
xIkTR9YNAUIgveue0OrRXJjvTypF0HP+vwBcmlkdI2r4oGaUkMsm9kx5M5iKvWNdc8A0VmGz9472
kpI3FdM3XW4NZWeUNC9mCha8X2nmro012gQXIzz/nl5FaxdBShxwDljraDGKsBGEw+YRebWFg/V1
639ZdHnGWuPrROFE9twlRO1M/SEhYYp3rTNldDTLviLl7InVVg+fa5mgMgRFucBHFzMJS3Z4ru13
56BR0LHdB7oDlshXj9Ev0bkHJgC3sOdLvoU8Cyg1SeWagln9LxwE3Q/B2F19DIQhA5Ae6tevFNQ1
cSILdmPBNf2Spft2tyItaGLUj8EywrXIvdGyAQugmkknLBm0RIL8Gcf6c7Rl+Z9mquwSge8EXGXg
WBocFPua+W/rlrVCsh5AnP1vl3XmsimZ0agqo1FcONdEgRGusQduHkgiSA37iCLhNPy+osrCsybP
/LWg4UStbTBFhuG/MOLUZrO6RUjlKST2GmvFuVO7GfZoEsRYMgCdsh41punVoEkM1bdp6zziRLMe
74DcoPaGMOiglyDQLDUN/Bm1/rYbMwMnCpzcQzOBXXEwp19ySHrKnfXBUWkLmdZTD3lv9zNGNcVF
W2iA+lND4+82Tp7ZuFThboLCUlhf4orwZ1Fuz7RMmewNXDogN69g1XyyGuzL7xu0hG/KM8OWSkkb
KqyS43JZjdRkyB+Yv8ykIJ9lQcH09/GWzvxc528MVBnajv95RuDogMrCbRnNA4UqB/34X85u3psx
n0QtqzWMBpVOJj5cQb6A6aowXDqEXtQSgvtlmX4x2PPGjLwe65rGdnID5/EJLxbTiDxDPy4kqDCH
kFlGPQ0I4Je/hfLez/zh0y1NYw1JxVPpHJac9sX1ngWiSZD1eVPizrMCCJbe/mDNzlhN3QkR9tI7
uTjczKQNehfHQ4fhVht0g96k5hk0SZZxRn3H0uYuxCPKzJxlwST2wleWEiysu3NmnMw3JmLDkxME
A/+fS6lImiqLimDMY5FBDuXOYKEB4uvNxkNcEBJWZEWZrV4yR//iw/7faPNAJB2KJJs69hYhnwI2
PtMihCGw4OX8f8uO9D+jzYBjLufQ5qBANI8CQdY84+VsA4mHSjaSKosJnH/x6f6MNnvfo6yWolDL
cChhcxhrG77M+YzzyR4AJieiE81ZNyZQTR+46mHVhAtP/b8kAf58wuxegLso113x9dQzAiNTtHpD
Sn3A1eBRMPe71fvy0/42C39Gm10LQx/bVmTu04qR4hHfWefJi+g9wcbCHJHWitFXGFUAWzwxH6AQ
ok2KeYLKCFv8RYUeNtpvXzO7OKIeT6ISYPmZoBxT87qxQlCA56xdu3+Cig3YRUu39ee45c8SqP90
dpSuypr+P348k1RDXuIa+MDtQSZgrMJtd0RoBgjhv57t7F3vh/9FOCFdhpPNmkYQ9KRxlO1+D5QR
yhWEY+07lp66f3la/8x49qpPo9FX0OAfz7FBcIkxNlNNcwJXPIFZjcTI0tvKlvC3fZ295TdDaMPx
jgEhmJbbjJQGv+7BXQSetJ9Bkv+b2Tws0dogSkcGXtfmEIIdglssvRUg5Jas7x7rMcqaqXvJAClN
4qELHoPBRpYaQacxUjhQwWrJ47Pmry2SoEh1tK096yH8Sg/vhmmefLpdP/b2usNtXI5llr5+ZutS
vuNDjlmf1ZegJBh8yCB7CC0YZZGVYbufq2BR5varxvqX3ZkHNTLycr3BY9HSp6fBfurBkwKBEL09
mDgEkw93gUkaV8Q6ck/aKwFczESOH/cdjXoorkJ5ObTBm6CnwnR55ID1yL6TmC5d1J/hoT+bO7eM
vCJP1RfkBrAGqK7tQR3kTcAmPjBQsVxMkP5LcPlnxJl1LNWxy4OAndtN4aPgA/KeLNCzXkOktO6r
d5DGfrfHS1fzSwznW6DHB1OkFxUbEVtQkG694SFqDjwBoK/lG5fFji5Lz/k8EJruMiRmYwaXb0wo
SXy8MRFN7CXolIsVHT+HsX/Wc2bxBp1HIoCVVuBm4laiNyAUjuyz4B5RErXXSWchvvxPt1kXzUAX
1nbhdZkHM7VaZxrHsL4vsa6N3XkeRkax7SMRfFTrIFN6AkSzAJUsbunM+DX9FKY68zwxbAblDNSE
IikMZwKgPAqMQRlbdHYXnrR5LNN2OR8mCU4RMmfw8+EyHeHtWixr8P+bna4LomQY0PKb2SxjSMUy
LRPEFfAfQChi7AyGn8LXjWBXT0sKdz9TR6EX8b8Dzlw0JezytNExIPAeme4gcgeQCQcW1ZlL3Lt/
4YL8GWtmcaQ4j/oe9ZlfNYoMlLChePXG8Ggg7nDlTfey6BX8nPf8M+bM5ozKEPddk7IFZSprQKQ9
oHnolsbyrEuJ7H/BFv6MNvO4eiWuUlnBaCDiAuhgavqofWeds5xH9NNk6t2LAp//ciP+DDrzuGQj
1qe0xaBMQBUIuHf8iuvpK/MqF3vd/IuF+zPczOqMWpYaRotdZB0xdrBxRyd3WVkiHg3Ofl+wMj+/
Un9GmzlXidTJ3NhhNFa1hkcKF8IDb9vyIZgPXs3iXWfm4+/X+894M/NSKpysFey8wIFvWBsdj7DX
AvmLm7kc2i6czrm+hgTFgLJlozGK0n/6daNgBPVFSNAg/FuwLl8Y+i+T0+bWBbxJcVLYBTQ7ExKT
l6/E/HWCeOdkQrNrBwIaeVYLkLKIBQsHdPKTpVGWymSWjuxccTLJFG4SBHwINhXN2f+YOeagMzO3
4Aj8gLyJMq9B40kydFGUtLnpKe9JVOk9m3mBR2MyVcrgZr9rAfB/oNIVrYaRUMl90P1qB94Xa9a1
aB7+fkj++RUzY9S3UXevugGHC6l0GAfJnYja4ws6IipMgRgpnYiUoLOnaCykxNb7f7sOMwM1Smo+
6QrWAbHgfXIqqmEBrsjSRbZuKkcsBFpaX0/6NXk6xRZWwvByypeLlJ8f5NvYUmiSYBiQy9C02T2r
ir4MtZR9iHZSCFe70d0ZqYaGxxDTYc1WIvvjQz6jd5rx8lik9t0sieTf9gF5vb8zIfilqOqrLP+f
l+MfX6TPcjAQ5JzQVB21nIXFoefxSHo/Ga2MNJ8a4XYGaTuCeLbftBw9t5BP2qkcgCGjplK0S6i8
HxBco/v4y0TkggIQSyNIa2JprdsHFAg49NomTYW9Dv1wgweBcX5Yp1RI2n+kB54I6Sq44n8bArJ7
qMm4VigqSFFDeuofT25i+u1gpVa1Y+fjlH/cIaL8frsmZOLt302u8NVD9beVmJmJpgkLo41xTA3X
DC8AyZ+4XbzXSLJ9ekI9OtdSXYG5wFuTmqUtDkQpQX2+vawplI9qemspT2RXXbXHiuYo+r0RZd0Q
xU13WIDkRSApZ6K15XDFLp/Y4VffO6IdP97AjXdKeHIpCVo6UIaVIGSMjgJtt6+DU5ilRh8SOzFL
B83cmsn8TAcmYVXQkYjX4eEEXpzIU9VyV7mDlYXt0gCrFNbCCv2NSP7zqMycpptQqShgRN65sPSD
4t5Rx8QaqaTb/hRZS472l8/323bMbFfWq2nej9gOBd1bWhP7UV00xDIFUWzJVm+Un4ghHlF67O01
620tHR6fA4k+Pyqx6+joXBW4Kdk/PnMHS7QDWDmuIjW2qEIKGY2Jk93NjlX6LgeAyqcYHU/GjFRu
QmJlKWT4O2DBuumaKmpAxxV9jifcol4O7hMi8vK25iLShpYo2wE4No09bqNTiIzM6McC1XtS4msE
uyvM0Gk1uzHL19HrY7tUQHtMwnUp4zuzx4V9/XoG5kstiIosSopuaLo6M9D3oRh0KcO71AnvBvCK
1MzKtyqz1E0V0TGwqtrmR9wD4B/tW1DZ8Wj3fm5g+WlnkIB3imatIuMVOtMdvakt3U+0VXLBFKvc
EQpy082q3IqcFXdEMoVVdaxF0oxkgPDUnUZ7XXTCwZy8+NSQ5jVCyY+LF2q8dDvt2mx6lUalaYcJ
2sJ2FuxM6MKsYLHCiqjP5WMm2LfB71gb5LSzW9UXY6td9QpVjFUpWGG80s+ahRNRfvZg4RlU9MWD
dOLc1NOd0lZWA4lVXwKhH3nvoiJybisJKXRQf+J2bRwq0eQau77kME/W/ZOnxpNsCdsYyu65ZVSX
tXiSBVKPRMkc9fZwl1GJkJkdZ5Uj0d+klHCHWDMT0axTX4Pl8gV/otInJxPxaYropJk4tkJKePkS
6kg9T5S7US63ppfupavQaNxCFCTavG5X4kPJuUrsDLKpSi5+LYVVy5FJu1TNUoesv11C9LjTVEPF
Y6VJaMn6T0QzkwI+Ljpu+CIy2gPUuobHgUjHN1Z+ZvnKFyfWLZ1TiMa87mJHsB/IAf8cf2ZtQkEq
Gsg9DXBJBXtnBKR+VlYI1BAZyiZ6Az03HUFwkbq+6PIkyQmkeg+BtYAX/ehCCQaPJgK8Iaq6OvPE
jUFvs1SbBvj9zWt87mzc4Hrd7rrH1k1kEw5MdLODwub3gWvFvj+ifZYLo6LLjpqRclPSvGQiDL/f
2R9CLlFGaxgoHhqqANsy2506D8qEL+XhfIH8PQMEkF5maKRmIbkJZuv2q7brsCjR8jXfua34PvBs
W6QBrSHLRMGxYJHzS2eqjjoyQGLwGjyMZ2iYOCwbmFhn7gjI76t+Zd/04JM8p9BbanYVArT34vGA
dsrug7VtbgSJkBZgERITCUEshffr9L6wXmw9fvvs+WvSlaOssvUC5wJMSpabZZoVDly/xoOkw4LH
+UO4+M/9mZnUOolvY5FimRKSglq5e4FOWVr4qmn1pxNS7PzxfUk+9ofw4p9jzrzcotOEqtYxx5V4
gMT2E9ijLCqG7Ej3CW7fIrCxtKazCFz5qk3NMEeoXKFSPFxdG6QpActvLYlFckvp5x+IM5igAB1I
0UA/Ed6YbeLYlC0KfgUc+s1qQAuTLXwBeFnIQSPBXnjB22gWAapGl6fKtuuv4/Nt5Nl2alkbTwbq
3sBlAaT6VWe4OxPgOGvn0aLWFkDuUtgq/xQ2fZ/tbDvvZSaM9xpjAsLRL9fCvxEJQWvnHgeyH/cQ
dIDq8weS/RwjcKA2Qz8ynYyVizt2csfVZ2IjpgKrYsEkflX0/LUYCCoFXhNVWfg6h9/g5aRPpLoJ
igH5EW4XumcNCGR2jsnh9zv70wPE9In/d5iZpdFuUC/X2DDihrsTDTaFP4m7Z3Hpqv54jL+NMztV
slSEfFCVA0g8DY3tYK+bpWsVJ7gu+/9uRrNTVGd6rvchRhqd22tufmgWqhAu5cLbsLRus3PTteKQ
xFAaxnzCLaq3A/fmhVRbWjb2sb+dgtntF6MgRtcwDKNERAdBO7c5WH0kv3I3OafWuEIt5u/L97OB
+7ZTMwyuGYqOT3WciLtC9Igao32d3BHBcvI+0OypgSe0XQufqjuuoSIYwZ03FnbwS1Pgt1nP3IEq
K5tQzTBr0cGbW21uTuhI/nYkd3e11M19aSPZ33+7Z8NUi2GtYLoVRMBoRhu7ZOS5/L87L3MqhlCg
ZOVes1N5qC4RBThCNUd/Oy1s3g95MFhvWVGh7qUxEGR2LtMhETupTwbQiHm/9PiLZmuPNzc8dqwB
a2nDsd6pfkOEx9wMXT4loh++DmhHp7jVUdcpLH4KpReVROfkUtuFq5yqz9grrGIl7MC2u4h+ZxfW
6BsplQ+VZXK29t5Aqrc179Zgila9U+wgonlAyjO8lsPdkoFYFA+KW97MLDd1526VprIvze5JeLvk
rYXXJfANu3qJ7bd9RYdTebpZiSMc1X2wT3ddRCZP9zuRcAiDHNnqN/2DZle4dZD4sAOTEWlX7QrK
8aB7CLRAKUVlDugw+YoDs3poiX6+ISp1G/tuI1pQDhkqSzKvw9keSG9PNKTqFdGCfkrOIhJ5r/Vx
NBtTsfLV5EsRFW3Dby/yW74tt6HuIohAJGFNiCUiU/HLixha8av8NK7bbd+R3izWvClZt/fgTg2n
F838WPrZrl8pHOGeq4TG1t2rt5ovAc8I7ekZVBxn2PTneCW6iD1Tv9nLdrqdPgVLssRVv+LO+tE4
Q4Vm4bAwm/vXNZMNQUAwqhnCnKqayV0uRTrXn1U/+KyOIm33QkRQL0z2lpOrpHUiorqT1a9rv930
7hKl/4s699sHzEx1q6qZEde3AViHYON4jDcq1WapWBrJJorQ/COit1UtU8PuN6NuxXa008/p6g4w
IUCqvVoPD0Ni5RXhSWFyNerNxB2u1Wp8PFW2XgCPyHRS2A8ZJET8blNwNDFXAepcnN+X8ou7/dtM
ZtcOqjc3uWEzeeLeQrcC+PQ0eZ1O9NdhraZEqM16P6H1L/+mnisnotEz2EIG6HwRfPjBlU3Br7eK
QZVuJ1bWANhrIPVWt9OX0F5S5fox6BMVUVFkVUSf9TkaKddFfderoAdLtSD3g2jl5mjxl6ymHxOt
t2VD9jrIBK8iCU81WWv0+eFm9wDDMjMxT8GCZfzivP21dt8+h7kO3yxwwSeJWJQ4htDRtyrypHiX
u6XZkhuZBgWB1+/AbQrp8IDOpoFnIHmAo0kHh9vrW3Hz+0b+bD+/fczMH6qKIgeEjY8ZKTAV40lY
95vkYNjFdoAKAsHaFHt5Ha8eciqjtYKN9kK/f8FXJ5rfloPd2m/LcUvqTu8V7A4HpTrVAvPGIAJp
Nt2Jt3IveInQQSl3spwcUD3ms6ZDdmNVloQeccU23ePGHADxODCb5R2xYkgeG5FU++iYnaVL+Rq9
NqHFo1wnewh9pcTh07aRWaF6Zz/BjlWelpKH0BT2xho6tk5ix5vsGjslEFKYNf8mIoEzEnULRKRx
h93vk/8isPw2+ZlFuBu82nQ1ll8/BAf+M1/3NZqGXWLy2lkPCVygFIfyOJkDgl68oC/wDCyIYQuf
ALBJi3t0NyVaOyEV/NHm7fs68xT6uSQzJ/zoln07JbPrLkKoqONi7NGqt6R15d+3kQ0I3xNJYtaH
0l941n8OBr6NN3MD67rohr7BsiCJse6diTiGo7uZnS7cxZ9AVFFVRUNXBA16mrPlH8Qpkfka8xL9
wDFWb8/3c2H+vsXCj5HAtzFmawclA1EeOsyltu8+iEsBCOqVqfktfV8Y6cdd+jbSbNUEqYm5XMJs
BLsNcIeOI+T2c/oc4LmI7yYKohvwpn8f9Md48tuYM++50ELZqO5sBZ1qK1sV+tvp9u9DiOy7/7ok
38aYucdBZhhdyk7DxlhVTuABfA0LZEP6hxwJiZAWGzixrwHidlroJIKXVFpobdy0RAyJOCL5t6hG
9KMX/e2TZl60VOWJUraYtkK6M4dsFYQlrdJPFqb+8zAMKUWfBuOvVGt649Sq5EMG+HSAskOroxUu
uOb9vsI/3zf1zzjsZH2zwV2hVXo3YpzSE1AnFZspKc4tLZ1FTsDPt+HPSLPboIzNvVRSjCTsov19
e9/kq0fYkY4YSC4tzGpprNl9mDj9PskJnBQoch1DFBIolkzalIRIzixp8wrsw/86pMjBarwM7xLl
Vv9cwr4bOaGPFfaQjtbg3Z3kEJiw0IRzCnt4iPxgMZv1JXz325iziwGcPS8zUWankKctlNlD6+2O
Bnyi+bmEDS+ONTvxSpgqaLOHsUYaus2x8MHFmej9XPq1c/h9436+8Jqq8qos6fh1Nq84kMY0hVdw
bm8E+eP4RpApEul0NuzGEaBcSRIfkdAJyrWjQTKvpZynX0cSbMcjmpo/L03+p2soCbLMiwKrOfqS
kfp2PdpCiyB8mg5n6Q1JJFStjzZSQPZSa5H/gFzzDf0+0GyRb6WuimKPgWozx03UVoJ5d/SLOloS
BM94K96Nm2bTbG/b8dCZiRX61+lGqqPyJNJ+21vJKtoZV44kKuk8foPg9n4saLKOdtJjgODgReeA
bMpokmhqpALnD8fmXO9im7cqR4bYmGQW1ACBoaHB4eberAywvxYheJdqkoCo3EHgQtz3pnIZXgsz
sozn6hRkBLHqobZ4qLlkrJu6URK+YPa3NHPabpLnas2vwhzOgrAZA5Jv5bfweSSxO30GRH6EBxHS
9oBYNHmOP5JT+Kyu+OvvZ+pHE4fbqUvYP1lVvu7vtz0cB3XMDT0GskRKJBViyA9LIAcg2/37QD9G
G98HmhmCtlb4KpQxUG3rL6oj2fJFEc2bW+8R+CPGczgrxKpKfrntXvNj4SXeCEKGaBfmZMGhOsWr
yFpydH4MPb9/1eydlqemmmIJX9Vbio0kd0HCV+WNtww7cUMsx7NSAJXIYPrr64QUEyrZHkoa7iLE
5AEZaOh1lmxXtoz4WHwyfBlMw8osVzkJyMNIOFPb32wEoki19ICtf1/TnzcPCpEQVZegD/6VuPq2
eVw6NDEf3nugPJMZgf1h0AarhRzZgkMoyz/m5iRV/OpHJUM4e/YWor23zN1Ktn9m6Q22cuKdbKXs
Clc4RRvhuQCaox45WzzwvnpA4hQYDR9R5U6qzzv6on1WQBRagUZAFkjqySzkJGh7a6wVYhBpxQF0
rm2jo+pL4Wolkbd1ShufP4x+bSqeeOSdzq4uEoOvKnrbGCTaD3cKGzidIvxmrVOuJJ1g8y/SXuiJ
0pPa7D8n7KNGRCdN7PCzA+zVkJvfXvOGRugsg2T33jjpm+Ahf5K3n7Jd0+kh9UMbrUc93eopT+WU
DJ5gA+56Ux0ssilsExiCaVX5it281pHV4OV8VV8CpuQhndSEjAdAZuvIQ9Jefom94KF9m940wVR2
8bqwWuQxAxptALRHxKwswxyRUh1N2X6P19JbtOZHs0JbndHkQ9LDFEFV8T3PaR0T9UHfAMySSIAL
FLpXaJzh1tyI/Kn3ptS4QOzKc+aW+1Yg7eneWzlHy53mynQCI62iss9bSKZ6tyN+L7wZdyhyipvw
MbnCPB30jER+EhFtDzuVPAp7yWt8gH60RRyIX81si8iLDna7Pk+rlxQNfg2CONiRMtbd1XEMK71G
MMzCutjW69tr8tmCtnCHi6Y61asObM+wObxXqpOkyJ0oe8WUdneE+o1jI4aFKqhAdJMHweSG/+pu
3S7TDidkdERnMAVTRGGIgAqjgqo5LWCSS28yQ5+xEvJV5x9vJAF2BUOOc1RYk92QiXBW4N2APPYX
1anN7lkBv6p7fFEt8E8U2PrcNohu3a6jM+DTKipS3RHeOrPCtBpHpsoT2lWvqxVOU+RADNEcSQ1i
i2HqVvCAHrXPAZBM8ChUk3fCV94RD7KT3agI5gS0arE3ALREv6f6Vt2ODuJzFG6eN5HDvetWbQYP
w9tkEO6EU90jmPY1G1tl6w5i6mMCnz7xM19za++2xTIqJ3kjH0WN6KPJ5Wtuza2wju2dKjucdLTx
nd6za4RbMpgpzil6/Rpb1Svd0BLg590gUdMGVPbKq4JW3yLaV2G60JgwTrIT+DyNvAJ41BqzMVzR
kQgaut/R0FCkAKZWApqtsHSNOVLjNNmqr9L7C/co0if52B+CB/zIBnPZ8UcR0jY5VbzWTr0+oDAI
joIjJXn43rW8YeZB9vM9HJjtFZjwATQXeGn4BywhEuMpXVWYyvAcUL9Gy0TNbGMSeQaMR0N4YNkD
UI91etZ2kgCkoyEVkqGd2dkSSikbq7cEs4EqSER7i+HZAezEtaA9nrV9ihOUr2EwZOdFcEG7exWd
BF7poX6qC1LfSLvW/QzB4Cu3u4+QvZQPwo7fDs+4gWy3cCpeg0OPBMgrNq17C0rKNrSgtnxQnRFb
3q4KKuAJbVdnyR5s4RR7PEDv8OPcma3ZH3invNMsJTrClqfojPGcO1W3kfMCeGtj4KFbXW/Hwb5T
HV1I7uhFzjvG6U6wuZsCsytR55fuMth6BceRsfT6x+gDpwlFU8y8Gsd4pxGwA7tHDuwtRLe7BpRB
R0RZ2vZ2CLwcPe5C/GlFYbsuCivX82+HSccBpsDXdq0HeP3ePwC4DyeaRpbwVOgUS3MDHo+NYnVZ
7N4XCGlvlnKckElovQyIJTthWACQTD/ryGwLkt4pMiliZ2b49aAepCf5s3gVnvBX/GjpI+2ewovh
ysf7VcfhalaN/tw9ly2jh2nICgy29hZuoZK0yq7as1HYCRwB/Yk3W0ckt4BMF8lCP7CNvsUP9LDX
5/BqnPVtjGt6xwsUe8PeAOtIhpnWfe0rjtKAL5ykp9FvPgcTnSLRpI4OZg5t1xHYZ4PzJPrcW4Sn
ScA6IsFFpC0qzCCnMNjZqsQeivSa0QIVTNX6DXHT6v7CP6gUMei76GCPvcy9O7cD4DRkLOxu318k
rHB7DXFOmL6zDIsZbnmwFQunXt2g69LD38pw58HoMnCWBdin0R/sdF/vK79/uB2Kh9yEr+Rnl3gd
rVVnFQLtAXK977cixF99lgdBWHVQVrGdwAb7qbvdT67RUIEn5TW94U81q3UniCOQXKDhQ48mrKKX
gH+8gf+ySR8Bh0xHZTP52kOy5t8GX6OcVUQ+nzj3gREpx3TfntSBdgh9JSKmTvde1LS9W8nojpV9
wwVG09OYDJI5QuuAt8vnugTmXUlOWZLoBqYWxU+VqpVLJJII/1q+j4Oppm7aeuMd9x52MlzVAdEd
vibxOXQLPy5JiBNVb9rGk/i9ym/Uyc0APSdui1Ac7/5ueh52kZddxpqom/QJjyW6Mz3rW8Uz1vJL
45vydoJVb1YxWvo893Zn8SY+Fwt4YXHhYCbkHVkl6+G9NZvLIaUKWHJILlkKaTM8QGCtIVFQf2jP
kX+HXQplG8lQGdBr86nCKaw9BGLNp3SH6mj3pOwQTbuaK7jalV2LweRfQPHN18lFOYkObHhq4xBY
yN/uYBQxuOpk284UnfHQ+9yJvc7jZjJr0PXw90+1pyJw1dGE5FiDtCuQLCPxE/+htARbmcgk7myx
O4utKTHr3Gz5xj7IQAZjCz0Ipz236n2xJpVVudmVr2nlps64wgOPf2+7e0tUJPk1MAqpcla8+zV6
gO2+0x61xL7kGftyE70g6bSGE+aMfjjtwsy8f05PecEMGCBYr1vfQC/MLLwsLp4bKURKWF8bVvco
c0R+VveZTHSATzBOqO58bu2qN+t14GgurmR9Ans5+9AQcMFotmvZGUrSCuaYOfkT5xoMs07MFOKB
pu7n3tfP2bkNUr3PdiZ47RQqH/ntrSXcqjOj/YQIdA8XwB8pM52dnWyL7f2oJVRxJTxDYAEgHubO
hdsfZJDij9O+trVTLGL3Iq9FubAfbGq8ARJg8ABScJrddWAhgvlqDSGB7YQRdSYnozerh/uFcMni
j6i9tEa8sBncn3GPdCWRMiqt8fFWuJmOg6+fSkDTUDiza+R9Jqs7905BcSGd4E4Ag1jFQ7casZun
7hFZztUQUxF1Amb0JpTmbZUyLiZHh8Pk8D2aV9UgRtqFJ/iQ7ZzWOTJh2hGRJ3osifshWNVIc+LI
P8gsg5Z7HJqNMvZzj1rl4kYTV3FvmxIzY8EWq0sAkcCS2Y8jeVpTYavUqwEvOHYsIxrId2+d3Zkc
OKKFox2Tl85Fy0tEaQMSMeqKc+LtQBETPaePQUm4I1Kw5UlbtV7p4ZnrrfOXc4i4KYMOioxXzxbx
HnqSPeLuxM+xqcU0PeWQYbod0dHyBRblmO47E2/vpjUNiZZnERF4bPaAjaoKyH6OFncxhPHqVboC
zKFHxHhgPULg4ll3DHlJjtqbhDj99tKtwk3oRJf6U0UkcaePMG6nFg71cxZvY+RiVZontBpwPPSP
xLq9AL8/XqeElqf0Gd79Y27LD+/1Q0xrpMjF14qFDJv7M/cKb69EInlwE+i57wqcjfd0n3upVz8Z
p3Yt0uJQHYZT+x7gGuMptVRzOHzA9cU5ZmdlWkVUtiSXvbovA1RZYEW2IsIIWI/xo8MiPk9rsGHx
A7jAw5tmZtcGwQCo8CZSwLGJTDDiJHgY9g1mPzohUH2HFQUsKYA82sHtadcauYR2ZrMwSD+ofoQU
mg7Ve3XduuCOFEiYcFRf697tkPgl6gANO3obvHSvuYmPnpTSSlcp16LYoEis+6apyBVCfXcrWoeP
WWnlT0bv6zhaz/KxjIm4KVbqNl5Pb/Cr3MwXTH2rBzR3cn98bB6zq/HMrdVNjqiAmTkEcA/BHre8
wd1h31W68FMQ1sA/dm8+MpH7cj9BkUzaKwQbORBkP1l4EJjlo76+MXOH1WL+PVKUhpWsh0/1KXIj
V8dqcgiEEV/eaHe+O4ObI0qwEn9yC7h9gZmvxLN8knehEz4A+8lxXgcPnk3u9VTBSwju+kpMrcJC
hALas6luG0SgcABUhK28Na1RtRP7jPMv+hM8bYPwfrHlngZP/dQvzaE4IkSpcLF4ejHeQW9gpIrV
dL0m2wa8knAjmzAKgIYSGw6uiX3IcffcHLzjXYP6LAGxkLxloSfYGStsmRftKvw5y32jssPhLvyz
bCaedrh5YDpg7XfJWrGMbfs/pJ3JkvLakqXfpcYlM/XNoCbqRQ8BQRATLFpQB2qQBDx9ffqvVR6S
g/2YZU2O3cx7T2wk7e3bfflayz/jFUFnmE/MoIrSUBlyE5GRpk7riG/pcpYTnLorb6ULlJAayT7O
pU/aBlTExJgriiXRy73s5TjOyfDKwXl0ihL04y+kiENpTcr/KrkHnxwTBEzwTuhn0MqsfjJXochI
iSfaPG2JaZaTj6WhRev2il43MeltCwSJ0/D8GZ/7L+yxAyXiKTTf1jtSY6i0KxekBZFmazPGfniy
kw861b4QyMx5zErCIuHnnUa1J4AYXDwOrKfjumqsIO5TlNX+ebEL2rAEDjSDk/s6F/pxXfo8nejs
ONpY/nZQO5YnM+5q7xrgAgpn5zzsO6rnkB0fr/qyntBHr5Tuiekmaz3SvPMgXh6wlDjTZNiOLps4
aPx8VMYAPJWTwglpg9yvo2pQoLfRgnqULWQ3G+T+1ZMGSlB/JWQnUUWtzoN29pViYll4F3a7nbvy
kL8qzvavBBRzaV3pgJm9eiIyJ0XivvQ8hvxNn1ak+lkw2BR4xF1ICCqkkDtnZDmHtepWXjJRWQ1N
XbXQh9ngPJFRM+xGDSwYxDJjUYRMkn61EzrVpuLE2O3NsthRKZiXIpoCiZdPTr13j9RGxNKGwRw9
kFRGOvtNfelmLYnRdrbD0zSzazfGCnVK0jq0JsX6gqfAGSisckZnm2qjzwVkNuZ+UkZHN56pX9p8
u7e12la/DYguY2tyDevVls4zfwbvLsrcPsdFLhe8c+/Odiu8bTkeOzxLSownVDQZ7nZ5XggrLVDQ
lKCa4pnrzc7ghpW/D3sHJQ+KADk6Dc4gidRSgdoT8UZp1IzOjuqyydiQlI9gw6/a9EyUNsGJ5cH5
C3rTonbK8e6dTKMe9+dldmV95kQus5MtTdph+7n7ESx3GzUrbqA3kyCoDwqfQ4NeQLS3oxLHwNar
fZ1oWlI8xK8d+5fxJpwETwlAMmftpBr8ofC4k+JX9E9IAOtQ+P4t+NcxG58bY2Wsj+JIZCf9luvJ
WhkbgRFwbQeWxQ2eL6gsxtQEjhTihtSjLvps+VYisDTsz/20Wve8psJTl/pImVw2hnedKGPASRKJ
eqINlXW3UJ18kpHN/adW3Nmf+izmrVxdCa6rm/DeUJj4QihtRNCQ947iWgrB9UMmeee2FEiDMmqW
+fI62EVGsJpXvmJ7uyVYka/1Q1vyIbCWvSnBFhqX1MArgoO3D9vXPduoZd9s/R3fN1+ZJ9eYHAks
hq3PCH9+uzRAyltbw7mCNxivpDDzsdJdKbDch53fE7nkpRIQ9JzD0HqvvH50DPclUfa8PO/tekUo
kcKU8LWjLO37WcZEZabd7mjXmZNzWF+0vWOScJHe2zF2XQOF1PwVUtM082pyYl+2jxHbu/u6cuV6
+lCC/meMDaeD4bE0ZUd6b77Eaf12HJ3n4uzY0x+1HUPC+GPTHSe0c7/0WcVeWpmuOepPn+xr8xJt
ozaTacHSeB3C3UrXUCZj13D14cU9O51k/0zPi24mQyeG3vEVj07D9KdYNwmXXQmsgD4oUGco9/xL
QZTTghYSqxUNNpq3GynB/7tJGjCzt/Ws/4xpsIXiZgXJos040Lx6TsWVLkbh0e3m/Gy9bJ55xUL2
pYHM/1TzUo77AYXUW/bRAYS8nl/3vADz7eKfB5CSJiWUD8mpnPZ1y+tk0xXONoRpNzbZaabP24/f
48E1qiftSHcyPx5TDOxfDlNpmE2bMeS8EwfZjMhN+a8YI5KuDMa/ign/uM51RFrfZef87MYmOl0o
iKmbTPM5SQd1LDyWaTqWyTGx8yOECJUjfxcX11rFkTWX0P286URkxbmOFW83UzztZx9KThz1efIe
XVrs6DMkTkY2PktOyoTHkgPUX8vKsA2r0HDyABiEVHxnCwrUouJTWpwGxjiPFCoe96vPJvpGUBqw
l2rFvs4z+JJfLTnwabx9O860QcpJyzmbzTh5iQmZcAH1KYqjwW4mBA2H7D2bF6sTXwtiHyHszKvj
w4bSMB/zEoi5H5l7JjtZik76eqCyOrvCy39w8cbTporfBxzpkz0MaTOfbzf1Sp8Zk3NYvIDOGXby
KYJ8LnbciqmnDPve1XZWkL7ZbyV9qGAbUNUwHyMEpaE233HPDo+MG/evUTEFMH5pVsXeboe1Y9Bu
CulzAUxso36iNM/lJrDWUqcB+FBnCLwc6oDBdllvioo7/yteqW5mf1yGByYeQhzngrA+4EEv05Hw
WoLsT8zZbtwPVSBAglibo6R2snXFi43kjTI5oWEZLy078amjyFa2O7dz0aUOBjpXYOHsacHRlZLR
ZGY0VcA1bHPa321CVK/P/P1v0HJwEc8aQMfcTmV+Z08Z69+uik9Jx6V6mVpjSKFuzn9u/NMgHh/H
Sii5+YJy7D2ZWpNqDeYLVghUE2q0Fan6Tra1sIjs4hcX+cFPO8Jg/cYuWEikICCtU53b4PMcmt+X
2Xkej3qzmapnSRNDBns6BUyut/uDA2K8GOy+ZWBOw72+bFeKHYp+9tq89ddk6m5i3nUxvE5qPnog
0zHEBJcm0lJ+OVHDAx1tdgQjddqw/wJhXI/6vyrMdhwH+zo2oerNuKvdfLR/7a8Sa8xD05PKkEmd
4J82ruoSriwUtisgQHUmR6V7hdOq2odQfxHGzUh2j8gR18amOBLZxcH3Ybwf6/wIxvVJF+caqNPW
+0je65fTWHFmpXu0UPldnYSPgzSMmrCvCtXhlkBaRsXrBbVIcJkeEtImjnVYj89h9aknQbw6AZCN
tmFJkDSwHelDY44GuVxbS+FbI53TqIEdYxO73tkZge7RnxDcVUMOZZNM5GwVyJSD7VdF+NUn6boe
dHN9Vfm7Exk7CD3xvFgZs/wzXhsjc3IY5y916hDQ56atzFWKgKvuWu/N2xW2cOdfUHzu/M615o0v
v6QRM7e9LEg/DwGaQC3SXGkqz4WhsQQssdxkWAVWBCwpBMbospBmEq2ZiVo5B4Ea7BIefdnVfluv
86mq/9wn0Cl7Mt3WE/yChgO5XDFOBlZ0Cujzfl+hEZ8CMNqR9GKuADLRza53L+nL4b16T9+ur2ev
8Ws/40Ue/GZzTGg2E91D2G39lXb4kAat0xoo9Tqe4eiq4Ufl0ZXWCekkXIUnf1WcuZhaqBnvX+SE
odemECGi43++c/Ip7KBD48aU+0HBv5WO09I2uEUtogAY5CAnMMfoTlg46D6tzkk09xD0QETVVwHu
NRRgY178YqL7MnQ0+z/HPR1tX5T5jkO/JfdvKKZg7lZEXGuyGxQv1898dQphudAMctkprjDoT4To
HjcCVz1fnKqhP30XvxtJbISWQd3b8Ops2XC5jxZwIn6dMledCmMUmzZ0ptj9qEcH+p9K1/cW008T
sYBE9SP7/S5t1tvJCxtn0vgkkmG22o8VbuRPq8+0G1iSn1+0d7l7SrtZQ8FGsqzNyk+J/HNhtR4L
HFOHqTfmQp806/jlst7rDgjjTguMNhK+rSXiPL8ImqEmv1yBn/V3hZ3RhSIPI/k72aPHtmUDBcZM
nVDRqwvzEMp0Tfn4s/2YMWbXlzfKRzsZWaHWeBTYgGLymOXQ6QkUntirq3Y5PTnawJxWv9DSe8k+
nYgw/tQXVsQmtFXgtL0jflmB5InhYQzOx7t3jJwDX3lFzvbJyYytQTVoDvY+tasupBC2dar+QOQw
VEHqkpz0va5iflpVYNLrFZ9C4heTs5BVWANEmEMLV4H94BAoM5GKS3Ktz2J2djtnH8TugT+7Mj/b
92Z2/Na4hL8FLphanFzBS/bU3MpS6VZNNe92gZGG7XFvby9wtTdmBun9VDq7k6dmfrn3qhra3oS5
jHYleK0Y7bY0d11NCuSEIsRwxeO0aYKjMFC3Y/U43WcD4Thp0zC2gvNxWAoDZTeGpiEA66YDWfW2
1tQ6TrZcajX6UqcCKsn7ekx+I0UEk6vftmGzEelOT6tmF5U6enb+yi6Ka6+WXtPDVE790lhtjaAF
5gNt62+47UajncheE2ydVuk4BsOgFzBIA3MpvF4LsBaLhDq3Oyq26kU+jqi5lc96fhkfAyKzMOkh
QVLA5iuBKLUIyPwnu3n+DjyeDiI9cbV1Mym+95s2uoxJzIeovj3QU/lMtSNGSB7QOreOtGj83bL7
4p9MVxyDUs2B82kEipH2njeEcdOlqxCchgbkhdNv9loAT+1+wNbfk7cM8AR6ym9HNpXZpS85+Uj2
8z427D2dM6e9ngLkv7gcqiQXoG+b2D+9m5/FPHm3ErsEA5hpS2tkLmCsWH4CwjjfvTXLdp4MBLrI
wrBGJ8SeK96blz3oCcUeqQXpydU5p1F69S8AM3WkfkkdCgD/hBS+ceo3FXv2+gd68vpceNXQ8Dai
Hb8Q3ajMTiGsAbgYZyJDPu0vIZi/vulYEC5etpDGJZXSaPEe9wIXkjQqEOr6NDrPa5e0mcJ+oE8t
Bt25erTDuA0ohQWUcfb6E4fgZv5pyCmNrkGPNPQXQzcsyCFSRJGRFdCEg8Rw/M0i8BKXi+o390+B
+Lmb0ohwT18URrItN071yz1KQ4Sdja6jGhCBKBVnMMmTYTnlEPW+NLJN+l1HG+TvoFT2R0zaILgk
29x2/SXCaRsfxj0jhllJNmAvwZn7tAhTjMVBkDxltrebnn/sA+A7woBL3bTPq3q6U9wzZdF1kfGr
qVWhzq/6cU+ADRQjuf3d0ENNXCsqxuWUW696PwfiCLL30NpgzrJdiEQDnfN/Rfk/lKPdiq3FBaSG
1RjhhbHh5nMsG5jWflU22YqdIC8Ice1m67FZYhY6BITLo2hbsyY0yZ4yOHMVPRoyOD23D6tujVci
3cw+dqRTmi5B143SdRMCI/bRhPgHd2o/jj9PgNLywAKzyiGsHwCGjjrwqJ1AKOI2eSflLTmN1L5H
9yQNL6Zfr7VNo713GBaYyxqs43KIjq1vaTOBCmQ3kA9RcgnUZvYrdE6qhpeWveuYdP+7UGrc086p
UZAk/oV6S3AszU10V1Leztd5a3kqEBvSY/gP1BGys6NXnxIbvpp2kr0rKZQPu+08sQpqwVH1sVg7
BZ0N7QXyvtaFrWqfd1Gl0t+Z15av1s6pG9f6OD7YRuImP13h0eOAFZJw0iH5dYOqox3kZ/xQGuzy
pNnZp25w3oYFjNvGr+JhvnXIiXssMxvHPmmdtTE25brddPNslNriwiDav+f29UudXyVbEn2uGTr/
+WUhy2GFpcNxlbXIvwZ6AYWkMe1r66VaYAJc4RVxwn3CSUtPXOO3HqTfoKVuhh1fQXbAZUMCl4yT
sRKVYLZozwJtCZWl7X+u27ZR9rObyp8lB5inFT8PY2F5cPbDPg3ktkRLljjdkA9++NFmteXK4/xX
m7b0+96MFyvM1zzV1ik6hy9cG30HK9663Ku0wr12TmbW2TLX7UyLrt/dAMCQbRGB5VKz2uejn425
afZza1aHh7frC/1nyVPNZbe+rDErEUe5Lw9/4xfAa21ThjQh7C6Q3A6l23kqNZyvNvHKZNmZ/u5F
DC8RBw3d/3V6hMgjbMB0uZk5vKEQ7ccaN7nGVqVbP7Zmwqwal5ijqNM+Z6arykGow91a8AX3lLr9
b1Jh5PoqxjKkrKt6KEXyBPrD9mrzieNPdZIFJRGZ5t8nmPvfuWQPJsPJ6i2/646BXB3EZJtoVbe8
+pBCpj3WW3NxCJOUkHidC84iDuWB6jTBdbh7P60pczHVP3tJqIZyf6ihSQgRjN65EJX453z//fdJ
8gMi8e3vu+MPMrz3rJtZ28HzuDif9A6PQTomX2Mnklesn6z2kNpqyKakGKIuKvrd29hV4uG83567
3n5npb/XIba0MIrOgGHnBR2yngEw0+kl18NncjjpET8bZ3BZtXTDMg3lTvnTXYqtedL5EheaAJC8
sLPdVDZErCfP+PCNmpbV6/s1GQnYf6dmH+Q4OcXmrleT0AoDA3NGlNYOjAFXtF+fLPZIUqLcLHbH
XVaLdi+3WxYTHcA+/VX92A0l+2t9mBy/j7OcewYAbnZ5um5PS7ynDquiqIhS/zoV6W7bHPaSYAnY
kWE0dYJtShwaWt569NUjyXtv6/39MRX10UvFLMSS+G6WoRl3VOVT2dWKoMAH76CF7L9lmudQtXe/
CZyuHoh5i0PLj8Ozr79DKxm1tZte3EtCij65eNyl7ZiuXU9d9gto3VLp6WTf43QwU+G6KUOUHaJT
0DDhuvAUV3jLFLt7B9m5yl4+iEO61yPws3G7trxZOtDJQGZdTQ8HCkENuYBOq72d1bYMJxqCHI6q
Wmh97jzQVAnWevunngMYOtLOpk+xPg8zV1wdpjGabxjQqguCZ7pV2BNKlGGc29km9drQ8rZ+i5K5
ifKNdXagWYzS0Y4+N7yQr/L9p29YSZS5FyoxgUymdeiz/CC7JaNC7bgAYfdih6Ez+ugK0Ly12wmq
04Exw2bhE74t+R3ANoh4E13H2TxmvkFJ+KVBd1gBnzk1WD+NiQBszaBSvPILyFa+SrcvW8miFIZp
rmvYp3Qq0qVV/YHKTdJ0xpmS1yQQtvUtJWEMl+hFdvcL9U3yDt5hIHKxKVTnorsD+D7Pi1DpW942
/7+fLKAiHwOZ+5Dg+jQIQa8Ilj4Qxiol7XbGHw9/zrTOv8ypCZgbez0MfqH4zN0CIa21PATkBrL9
UYDldmTb5IAUeuaiCKQfgdRIiPLphYpaGIAzuimw0CXo5uwlcaJs6k8JozfqJg9qylQcXuAG7QPl
+0gatV3sAy7IJuwxBys0IAiy2lgOezuu3uABVSPeV/x2fWHMLp/iUA+L+fmn/wvyRF3s3AMDJvyn
jOVHcpCb43GvOY3b6ri/5nKvi+rbGLsBrbeDfTrZHMjDPMfbjDz4GXtZ6iPmv4LAP4fS7CPu18ci
Puzq//O/pP+9q3VTbWoOJSeQ/ifmV+4CwEF2YbtNn1lCSA9Dzs1qfYi4WU2+Zq1uJqw2rCJFdRDY
219ptJZ9AJtVMrg8sdx8+nR398XxUOZpceCdkg0RBDKXFgDFUIEWOvXjl2daJe3fjqKyevsN75jg
iro9CVnNehdnG7SRER4n16VIl9tvZaByOoDrHTCpMdaCPeUGsj44cliJRW3/m8ivdi/C7KNHeK3Z
aQyoMurxtq1z9A6jYtSBsKV+83JaFGzUv4fnBzNF+p+uKpqiSIpm3StWdnihdpfuiujQ7c0OBE+h
TYa31Nh0vz4yaLoHR4pIYZ9KWB6/s38WvrsWUktXNVKY/9y1ObwU0Awbnj4sgyeP2F9o/97r/7XS
vcMEOZIlS0dW4qbJPTCXnDmaV2d1Gcb+qgNqPsA9e7Lm40vvnzXvzld32YpCnJIt9Xzh9gUWQgDL
1c7wlkfe9ewJH+VHqqLqOobSGurU/l3fnK/4omyPQkN+9CpMi6U0AkBUgQitQH72XA+j1c1Kd8/V
bq/bY9zW3TKFzCT5JmxiGKN0mn/AVIJLlHjzJ2/yUd55+2x3sSM+VF15MHm2BqJ9/bqnhTkUVyWX
rw5RsYtk/+SVUf2t+6tnSz/8iIopWoYsmpai321R8Sgez4mY92KSzhPeoH0jDETwGEHT9OrwyYM+
DMn/rGbcfcT0KBWxmZbdUuEyukKdNfxpa3s4F/qK92Qx+eGjaaYhKSLTdrT7bN64xKfDXo/7pEzt
jQWh2QbArPQlZ5I3O4cxOnGKVhCl0q/GGZHoydM+vBJwWUCuKpMT3ps+njspy4t8319AIh3diNMf
zia1S1q/D/4Hk06Jcjer9dv65oBUpa6cuiLtj6M+2IXJm4WCDWYDxFEs/M50IXNaHLiokmHA4108
F5DLD8/ozU+4S7s1IZOuksIDk2lAMy9XJ5LggUmTC9YhbSekxwBZkMQ8it+gg2j79zf+0LMPPRsO
oBQ46CXvLkWdETGXg2q1vHF6RpjE+j/rehTQTvb6igqyR/R1dj7ILX1lBiQPmfxpoHq4x29+w91F
We4LuelMfkMKVwy7HAhsaVCs11u7nj594j/l2r8C/81qd19dbPQ0P3dCu8R72v5TfnxaJNVX+EoD
rjZQuK33zAHhYbi6WfPuMyvHY9NPsuqfEFb78BpiaxO2wTPXJPnx+fnna96VquY+MQQh3rZ/YhPs
F+Lhu0VX3PAzipHtaLMuRwptEAsAU3E0atin1fLDu+DmUe8L2IPZ1uf+UemNOgaSiDDrMWnaySpz
Fjdobd2neevDrOFmzbuQzByK86nd89iwuiGsZe5PYXf0i5+JMx9CDjenRb2LxoLaXJN9ykJnt/mA
dk4b27SJDJXzP7pl/nkktQ8cN7HpVGXFRS9YiVT8FbVNFMBbQ87hmD6QzpPA/2R7/inWbxZTiqQ1
ix2LQaaE/yQwUhvY8fvvoeZxvn/zSHehRpGPumZWrGIG+82V8ni9ibF6d80glO0nT/R0sbuYommZ
EWNI2qLX7TyajtCeiiEAHVB8O6FR4OVPyos/OfG/4ophKbJpWqqFhP+/fzGjaM381G/C1u0+high
EGyd3dyLB924QXxlE9E9k84Fla0K05wuBdLOk8uA2WmGUfaTt/3wZjFlJueZumnK9xUkdZWayyd+
DtXHADOPL9OeSB4+087fF/rjTPCv575Z6G6nHrukMy8KiFUvRuq9d/au6QrjRYNhjg6PpWe69tzZ
tKdj0ga6En/mWfSL25it2L9HMIrEucAUfna3SdrDcHjz0+6yRCspDK3c8dMqP4FNX3yT6Pu44fiX
gfxuxMGF4vpKfXNcCZMWIlviWIv0B5FBPy9LjWDg0JXSnfxnO+MyTDxhskVbAGuwJ0YXcIl7pTu9
3B4z6h1tYETufBscSf1AmAMfUbVFP/7ewCTGewN2nhbotLR2M9lVh/LQivY8+p6uwARaCuO5aMI5
2bvs1pHk5UsOvOT9YjxtH7F1Jma3G3aMe3mjtzIq/e6lbzRvR4VnUiOlfgbZO5RgtfeM+O6jdZGE
2hX9RgTVjjEtX9Gf2b84f22u78lg7/V/WByYc1pLC1jcdF5XmITtQdZ1D5kuFFG3+nkaqh/e9Tef
5O6UXMprk+/+A6Yavviz84LOHZSzDLglc55du4+jwM1qd1FgZ13yXRyzAY5IHZGukd71H+ILBU1w
WhXjp4Xzs1N3l1yoTSmW6oUFaxSW8LexPqgQr9HUQz3094P3EOlXbx7uLqk4MkSW6cmshUqLPTyG
j8JttBLtLtRmf19LfVgt36x1l1gI1+NZUgWiiTRNaQ+XtDAPEVBq8PNejeiAwJlJXGQvLTEWMk+k
DDp3CT2+v0uUV4ppB9UFIa8ZgWa4Ve/0QJ/1Gmx+283ff+pDJ5Xb13KXgMhmW5UnkddSIkYtvRNd
z94Iz4Kwbtqjggat4f59yYfX583LuUs/Co2ZVEnCih2qhKkOrbdnjz4LtE9Wse5yDzU3L5m2ZxWs
1qgRZj0KekAB+/dneVwQ/PMw1l04l4+X0747kR6LznWEhjbk6uR7Q+GdUVxvgo89834uEGGEYPsJ
ORmV4CF4/fuPkB4mdJiViKKpYrAl3p3bZivHu/Js9NmP8kfKPsMb0GfQ/P/nOnfHNdPL7bkUzD5f
pplgLy1Oq4Snx7Ne1eN2x80D3Z1VRde5h2oeiNaoL4WHzQGeKugjUlckUJQDLU6qaaTNO9DPS0/O
c5l94h7D32ouh7AAZ7iR9zhYn1XjGQEGv0P//OR19Kf431f5P6/97pRfAcT0eMvr0MB/mRgOrWpo
fV5tcgesNSGTFYEFCP70on58Kfyz7t2RLUWruLYqb6fPmLKNFvY1OFZc4YU1k6eevQ+N0EmL/mt7
3R1YvdvmDc3DdqkGXK0S5REBjQqcy4FehE/pqcuweqpAiC5b59lBfgiz9IZxGMmIhmT9C2aP81TZ
SnjoMntoKtnLdMewlZlu10eGaTF/UXC/5+WzVR9eF7er3iVDjPvI9mbFqqk9FAdIPCbQUCzH/ErO
dJfy6O97SX70TW+X6//7m5riIrSiuefaYOTn+3gKXf1sM1am9j3bWYUkM+73sypGfnRJ3S55FzUM
rWCayIklXaYARFE6XuKkESFv6GeMii4TuMfhPHG+n+G6DzkBtwvfhRGZiRR11+b9wj6zO5h3C8nP
7g6e79t9XqfMkS14eNtNwoT543xic/gS/s7349dnn/lh/L79LXeRRuuO5vHQ9e+9cd7G6eRdYs7y
Ut0sAns22Xw0M8Zazb+fNTseoiq3y96FDmObncSy5BUwQmZw8jX7LYV19vWFMAkQyYOs8mzJh05J
t0veRQ2m0dVN2X/uV8bf+QyEQrwx1UZLVHZ4NywlBsxaTjAp7JfBubQV1X5xwmc/4iHicvsj7kLJ
6bhLUl0/8LrH4s8yOoU/6PsY3YUVU+X0U49+v/XFk+vReITT3ix6nwqYgqRdhKLfb2LwSmo7u9DJ
7b2oDfvCR/cvr5Zd0z2mkoDVz+iLSKV9BBHFs1bWvJ+uVk5NVEHeJoFQF4xEvx9Q8Ptrem44OAcr
ZyS/bbx0FjP+3A7yrB8M6zAV8refFX18umUf3fa3j3OXcphmdTYOGR+yWUyrrd1PEbUZIVDEzsY5
eIzYAjP6e3R6COTcLnkXDE9lpVSMP+p9v6+YyfxR/GIuhBfMc3SqP/33t6omi8xW05gbQND/75Fw
r6empOe4sh25VhEpUFtCMp0fhqeeiw7TGNLxZYhDzpNnfBiBb9a9O5LaNtOEDqxzmTFvN3vZTw/4
2jTebLBuPhMIiprzZMGH8fdmwbsDWaTZ5VSeeNDLxS5G+lx1jPAHMgQdmcyjK9M4H/NnB/Bhq/L2
7d4dwLqV81re85QUQZN2VkytAusjpnyeEdXlqqP7heNCU9u/P1364QvWTEXDAVaRFeUu7DMJo66K
7R8XTw0bl4nmGzKuerPsY6/7yms1eIbvPt62NyvebaXEUpX00O7xzWa0CXJHjjS0VfoCdSg+mbX0
dK277aOnUqLJV9bCtgQXqRyBW7yEkWvPu/nfN87jhOjmse42zrY4xJV64UVWb/ErLkV7N+mlZMiw
Z8Z46+sbdfZHzXH4aCex6AquMPt+2np+GFRvfsTdRsqF/HiwerNUgdG7KerEbA1XuCeEuMpTS0jt
yd65R5L3x6ORXvY8MuYjmJJZGGUYb5dJwbSvNEh/JDVoRVvuNYISBUnyepU+1O8TRQpNmSx3NYQy
1Th3rYD/xHynHKKtnXkvv7Fio0RIXQGp2TvyR6VzutpRx+A54kTGrAJOrCNqA8l8PT9xo35YtdF7
+H/nQb2L40px6JpdamG0a4R7HzVMcFp0awRKo7/vlz/zrP8VUXXJsGTGNsA7vCuFK9FgldTsX17z
S6dSwsMj96VlHcDtepe57Efm7/nbGIJLYM+lOadqVAmjU2WfLqH1fjwN2oHE/pojC7qakGqrgAih
Ls5GkMUAG/jkRYVbGR56uQu//+DoGHZqwbUdG+5l8feneZw6GbIkipJpagC2//1+uCSH7BKXCjgO
6ll6vA0sD8KJ/RnTLVrtoo00vqZcvH9ftt/O/3qHN6veBS/9KJbi7iT2ncd+RhbsbgdxLlDh35d5
CMFpN+vchazyJGfb+sI6zKL4wbgNrvNlkPkIFeaHgRqmX+n/6N67WfEucF2Fg5gbLSuKKLmL3tT9
5zpJobLDgYX1fN08hf6N/hP97WXeBbDE2qtyl0JlUg9fx8p+veASuncz2fUbb/crB4Xce35pb4qB
YY8Ram8diO3HAX/I2vDN1sUUMVOcWgrwq4/t3TpWx+nFxn2w+yhzFxO3LzC3xQFZhe7VGO3wDn+n
rzVT+vB4kDcyUrnv67JgGuhHPsCcAa8R8Ov6NMVhA2Y6lmkEFmkhKfAMIRGcJud19qUgky0/lNht
JH+fzc+HKF/lg8tHOUhXQfOzn6KVMxZ7/NOme7QbSAZt6f06QW4+/IkDc48Tjr3rJaytg2w5xkED
mwK/wuN1tmCiyFzA4RUsMA5Op1n+g5j4HSlPTTwL9KkUJNAJp5+93pbncRBXw/OJ5Gm9QbxEdxSB
DQZcR2Yh5pj6rBFJKvMY8RHWWsk8+Sxbj5NdhYlhZ8yG9JV5+WZ9IPRdN4w+CC0yrBKtemNLmp1G
CiHCQedUfWQL6bWcTdAVuxfgpKIC68dVz7C/cyjncWsf8c0z/4iqzoxrxJM7Xl8z/P70/bSrnHP5
lp8XNZ7g37ABIZhPe4Y/ZllnT1tpV5B8SNam31PYwN3XioASZYswGB3KQl9PTme7+Omu7rWzpR8Y
DcqyhnqwOsQzHfMtzKL8CgUYzBUsH3B2yB0z3Iq2GZ4PnjnMp2qIpgsqXuLH7klz86mQRdKqJD8W
LRcvK/R2eChBIJgqG2wxmiKIn+H38sNc3dA0RZdgXv/HgvimrG9OYn7Za12PrgKeoJve+xbZVm9o
0Y/5o70FP+DgwKN6CoA+ru9v1r5L2susNI/SlbUL9+L0rul7sEETq56+yARKQ72Ha4zkMHMhyJBL
SFjVJGMBnOzZa3iIIMEG/6/X0F/vN6+haqTDVa/5KQlORVh5ErZpfZF4ws59l+YX0qTEo7/uMhx4
9yRyP0S4bxe/uzAEpRPTvICdt/stIgySRDtCLwpyBUPUmxQ/xynaj7+H8Yff3ZBpbioiPvLWfb6i
a8eskksIVy1uSrshknDY072jKEZfUAle0DYlwRa5Bv+cPL1E+szhPr7ern6XWRhmnBRKwupIRGaf
C+IFE4d6HeuzWvThu2WCHLCcKMGb+0PYufmwwAmKVW2z//CtpFFM76DA+h3eIyYz6HobtO7PLizr
UTJ4u+jdxq4l4Vif0mNPe8Lqcr79LegERvh9fYql3S2uCJPwlFmmkxTkF5tQbmwMH46Dcq7qTkeD
Eh+t9gXHwAKDuVerwWI9BTmHjA3tY1r+HMcVVNNdJLxjf4Y3Vc98RTSsfm/Rm7f2Wn7TX64ohJdI
1aX5brmbEYHwLuns3on0MNr9Ytd7lvi/yrAZiuFLPZVxdf6QURs50sXDFqfh3yyI1JhviAkhCnUg
LkZB7SvBfkKNOwSBMLzeHWW/UAJ0ewe8ifBP3KKN/mMTdMWU6DiO592R+I3LkxrRLs5dRijuXxPG
8qLt62WUx/9L2JnuKK5s6/aJLAFu+eu+p+/yjwVkgsF0tjE2PP0dkefqqlR36ZTWlqp2VRbGdsSM
2Y4PM+foQbfpxnpQMrc9KzljiH/eXm8CSSupfh44aTkEYY2fYw6IGbS4PlQszOEGa10yj8VIQ2EX
DxtT3PO13QC4uYWtbhnpLIUAhAGwagEmueRTGaPxFO8Z5985a//NPYpR6E536t9z41+CGP/ZRvDn
WvjLsmTvdnhEYpG+1BZUdM9KZHI6olWJuQL3NuuLYxik0yZDvYvuiQF65H2+dHgcPZN/6TSp/+Uk
/vll/rI0D0MpsuzIl+nBox1YKto6A++5byBIJszc5FCINVLHAlryQFOsi44hYwrMjMbDbQdgWKTT
gakxAsq6oMeK7hVm+elhFlwflukW05wedyjnUYlvOU5Fd7NurpfnZOj/7xbsPxMFOmNKA41gnd/8
9WBfj2t9PEns7GpfgDlmmIPuYp+ioO3oSX8iiFGondnl9R+m8z8T7/SDqApNuOiE/mbz/jAp2b2R
zu831QaycwJTYxFX/qqtnb1/1Zn+s8f9z2v9dZNVT6qGzNyIa+3ONvQp5J8pyIqTSJr/y1hqwi79
bZb/vNpfy+Mm1ddBpmivOVPtOADApoE20EHHSA9wSbjgYEw9WXgE0Lz4P6CBLWa4q1XOU0CYO7oy
06KnQ05NtCDsvTQdpoONBE7h6Ai/ggF6L1szV045Nf8iY3mhGCO61wxa3rUElHmc/SPt8Z/58z/v
6a+46CW9+9XwRP+aIN/wtgT8DtgKFB+ZMRAMWaz4T7HhGoZJ3viVA2ZRgN/xcr1/rNj/8rX+/Cp/
hU5tJ+mXQrSvMHO9RceS5yFTfBWDKf+40r9e5F8hk1FWw/f5zBJllA4wDlls8fDBBbmG888yjVgV
/9uq+StY6tr3U72J4q5YIwNaF3AibbpqjgwDacAy+ph6cbYfXZ2Ra2ac+b0ofP7jnv/r0P3z6f6V
77lJn157PfE18jk4RSKdKhJyhG+K9/TzRPr8H9f7Lx/mj+v93ZClfLJCeg9/tybkyxQ6JVzjAQwU
gbr5x7XE+/pfHvHfFUblZuhdJ+4NTi3ET2hSAM4IpMzbyvsdy8IeoOf0z2f6XxngP+9RrLM/TF1u
yHIji3UUnUATF0wtZejhXczNwIQjIibVgvIffXf/Mq/GXybveZblR9bnml9PIMWCwmaKWvkvBCn/
15b8zwdL778QAEYERP/LOrT1+XG+XLB4Mtzr/3mskuMxr013n+iML0CgHO1/PVe995vS+v/e6B8X
/ssWVNlAU/MMEauGSo8OVLeHEKniAf5eMTC+ZUytXUprMgnJa/1xb+wtlV4DgONDYnIocburM9jW
mmm8kXYRAqFwOt9QME9T8mef/f1wRMDBzeDyZ1+XQBacT/VivWpHA/47NLtPKlWBUfgS6ItP2rvO
qDbBPr9vZcA15+C17p7eZ/9ZKyFgrKx2AQ00pdVc7fpiVhf3PD/BDU+RpVw8xxfkTzPvMtyXjBbl
NuoQA7O/HvCzpfUmhuz555fHxxi6PTi8ULIgvFr3DtfpEfDytu0F/cbL7pGKdM3dO+NY9CyJRuOP
iT5rCQs7hsGu4QPOZVrKDufKpuqi75XDm+80FGjuK+3sEJ1D7cB3vKY3ChV7pe81SwAr4yEpjaGn
IDmLZoVhq/hduSPtL/PiNa2npE2iVrBniwkDee2iDGuC+g1ppndtFpDf5mxt2vuugka+7SX6rgvO
Y5I/l+8mRWSwLmj5MGg6iNuvY/Reotc5qhd1G1zDbKmvys5kAqD+UVdwXAY/j1kJDQpv+BO1uV8Z
ZmY4zXvewp2BjAC+uXWug7VcQKonSonroYVn03OYkYXZ/hoB6SVAqD/hU7LLMr7c+Dr8doCC1cnP
VLt6BC3ebj7byXSgSHbTBcfSbT5eAcUq97uHfZVh9DiqGvQ6awji4LNs21FZ8Zlmb3lhSP9NB2sJ
n5ak+c2BPtBfv1u731j3Dz2H2de18IczaXSiT/rQGLZi2O3yuoVQjp7BfVtM76JXUvu5T5AlWhiG
04HW+spv1u1sGgpimwYZ8H3B+92dogIVg/Tqq7FMD2cZfuIuFjxG3igjOIL2j7IjaYDC49X5dJEM
wBFfneHuFErWC4QbNPTvLrh/qRGrZQDKuJe8vm9jNkWXO+ggXVmhNyZ6iJ/QIGVmt5c0TBRTP42U
Q8XgjQwElSbCafvVSwqiKEIakR4DTywAyQ+3yuaK4Tx69onuzKP1aaLzvqB6Ahqq+AGHAy2E7tij
fe0cHru6IkgCfMa3daU1O07f1+lFtofnaS4tJJbwgfUMWpu/Ylf0ELE8WeWyOWRfkl/6UJYyXGYJ
UjqoMMEfCUgSOxlKhJEUEOic0c/IA9QzrDpCbCXMycAaeJzcHTx1IT2yJJjkOTvVGnEMW8NydKPK
VTxj0kCmaLAHGp+ArwOf4UVXaJb00OhoUIeoaFpNb2PNO9w8gYOHum9BbgjgkgT3pb7XpfCaKjBk
juQSwQeO5KgswdtqNMgpqH9cgsv8vNFdyPVEtkefW3wGsPKBf0NzL0O0ABF1wB0fQm8X7a/HHpx4
FiICkvflcJ9/M/9r5SDJR8Dl2WAKGLvO/9in2j3BbMkdFTtl6hHJzrgav+JTKs0EchnTWNkNTira
1WmNENYLru8n9b5e6/ehWWJS+rEAhlNSx8uSxudEc47LBuBnhVpLYdpiaENG9KJcgk62Tp42x5sd
3WbIfABNZFL76/7VkI0iGhLgIHWiMD3ZAXV7zoAJKj8FCj5gsOcyNdl6q7pFeOf4gDKXQJIGqXdy
Bob9hmYfD9GP1ke9g7pW0GRhj+3E1+iFXJ3WjvogWO8k4ZLHujd5rFkQtmpKI8UjgUyDmNOADh8g
TDL08+CUPubC1q5VV/XPLqCxb3kqX5nxR1g+zhk7yqBLjxllO9nDjF12C56cJEVaQuVD1nWEwon3
dE/pRXxMNxMl7MFM4pmrEZK8OTS0EBu9hwLtXbctYhFlKPRKBNm6gKwvUBls5NGucWCMYPzw78Gs
mUllM0aa1Af8ee5NvEzINxbo4QCWpUMjdcYacO/LCnG6fgRW1pbnp1UetMymrUmPi6dBBzUcDnXN
WiqEDop94XGpowFaFTGiqIi33OzcRVlhNKUwtFbYcIi4oumqJsYsY7Z9aL1CYFauQfoOFBNSw4hA
mLfxbYaZWikbeXeeCXGLLKE4JMSNhCsOwInx1w/kwU/amdJK6J49EYSVKcnKqTZ+CrT6uXXPT0v8
D/9SDbICNporYzHApYLB73yZ10FyRDaBG5Bj1xlGZ0fUkzLF2MGbhdVzSpERDwdThtkb6yKeatWa
d5KvAxQ7Hpt6+phjdgUt/OrUnry6TjrgzAMo1iVGCv0YNNqnyqHevuIb2dm3qUixPEPJpcGB+BZi
WyVyHkUquxe4qRMqZiudzMzdu7CmjSUTPOexMfnsK3eQduOSaXTu2z+mWoVATOPf/TNd7CK0Gzh6
VIJPQ6KsT8UYCRnqaAAymWUjS0+54HYoLIKpYiEYpZ9Ud4yAxlwa8LlLmd/cQW7d/Hr/Ci+7U5KP
4Kvb9A/R+85KG7qcfmAaOHmVH3D+7m01TCk4NJ2F5ANn7Kabn9f1ESr9O+1DL5g+BjYHMeyzwYFG
Vh+mf+4YVCGQh7l8M2+uUR6sTZwaNFZOQtfmhKANx4DYb3mccU57Q5O2YcnawUiH4BBwxk0zbCcl
m1BYCoRRYWNSbUgz9m+7uIf1tJpf5nhRKHrt8TruW8yXoJ8LIDiOwjEkOdZFnxXo95hWl8scV6XB
Q6KX+uaqu243nCqsNV+Gqt+tINQG/Uilr0kAM3cVssWkf/DiR4DJ+N0Pg2sIE5c/6o7DRXeb5ce+
h3pUfSt0+xfpcfsiYg7O8y7okBLro4MAEAbhiAg6VQfN0XqvGUpIK/8YnA/A8CpoELEMm0d8CzrK
kUsZOLWZ0z0USmQcrdJjYV8QXMCsWWpyhJaIlFUiJumhuc6UuQrMMwv46nCRf4ClqDsVPPTQ1Usn
Q+Z039ecSrbVl9eCcxsGR/YmsOWPgztqTJ4umB//tZZmF8DSJB7zuBUcFKvfcMTkARmjEZDTGuhq
Cn0hKZZ86pc6EqtXceok2zQ/5Vc9LbdLJe3hj8qAO5AzXH5cPAeKuugKLPnrm90sT2wcA0Unimrl
kfmNLgDyynNubUpLJu8nerj5uoMEggaaS6ksn50QniqtglGPncr2GeKL68wV5O55p22Ok3sIMh4X
UY0V1phosewCMVWJ/429u9FcenbHeToe0p5mN2l3tcRcNjaOCpi+LpDEATHl4ldfUxyUV5BdWDod
41Fia3fxw229B0gw3FfoAUI/ZY51jn5IiJocrVDbvfOGnLDVTDUOknmdGD/AaxHRGe8vmwvGbf/h
NNZT2k1lv0lxDj8mUL2bPVjqaw0oStk5DLPEwsQr7BMxgasgiMAU8LLdvpe9LXHHrPCR/rJVzloD
qEEzEQRqzQYbjD0n1zx9Pv0JLo6J6EZD2MlnR3Lkvd1p6U1v8L/HJ6ckwaNZ3F4hfDrlkIWcfI8R
sIlqi4wIwL4JSWP8AlRdPqieZUELfF55uPLuOGl+epp1HmUBShoUNaVVL+H9HSNQwCxyIoRyKoQI
j1Ne3OTqPOfERXvy6ch9M6/N3YU8+F8vBF6vgAmLXcuDw937ueKvCnkBnICn6COCF9N6DDDSJcDp
39vKsbJ8jUFpz6qNQjGZ8yfzcC/m+XcVtxRjbmOdNS0C68xbHm0hmFREVGGt/QtOLqQQaIefoElK
L6FF78apsKtxMY9HHFRUfdyb+VMsLiOBQDn548o5zT/W9IKeGD2NZ6ueQJyp6BoHxHAE0t+f9xbN
4hOUKeOInIOdSyD1dpST1UuIr+ZdzNZl1gxEesjbgTlHOfXcczN40QxGEC0HiA5JmadG761sezCz
TY2wNgWhbFY9txrfpwZzGlfrsnl9V6N7Z8oPnpm+K0NRgvsgD9Bu+7a80v1PTDoOITEOd64b/Y9G
0ACHj2+G7hOqwI8ZrGpvR5c9pQgEsYQY64sNp5nVdn/lVNYMu9ge/d5WaEOV4ZfKY+RYWeJqz3ih
V/MUHX3s5REGzhKFD6fxJbdYGl+EmG/q6eng8EagTfQYaOHawC3d1QsbDTtqhQVtB6JsgqnaaD9X
SOR88FW3OIlZe+y1UDdMnVXMxjiPOQmXKBACer/6uKIkHIVPA3DTpvKukKrecTadkKygQg0r9b4T
BDO809E1FaId0KYjoZEH6tDFlMWt8Hv954o808NGLUbIoUn4usDvyZeqHDIOEiwOHoP5Opu0DyNw
FfVBTo9ya/chbTvkYd8R7au5g5JdO+SABsjoPjEPH17x/oVHQnKVgRdBluBowmeH6scPCzg9KOsI
i0M+VsMoMZ5IUgjhaW6v8FvvBsMZGR1SGAprkGj694sI6TPMEalPpuEhabPWMQTC7znhhVez4Qo1
BB7XYPEa7UTDPmqPNgES+QZpJIRwChao2OgsbLGJcV7eFr7X15vzRPzDPkcKFg8VmMYppzsCXvoG
+LZcLXcHzN1Z+lRM13ZLol6sMsLEZMz2T9q594wy288RJyo3eObrH53dgPsW7g5sbB+O06icNJ7O
A5KZKEBHxpVXhOtnm6QFU3wnUlJDYcr5tcNtA8mMceTfkQ1IXsSRTG1i2HECeYY64rjcGjfAREyw
45GKjW/l89O0EocqUhrdhsl1iG/wongNaDoxPLFrPXQPxkzP/L//eolkPjH4Yi6KcAXlE2BX/C30
Qm4NPjDXFyPbeJKsHz7GazmZsFqEYDSCQTNiywG/55yoyahT80fAFNk78nvNFJ0zh3O6t92hcs6j
qCfqil9RacIFZhnwvRcwM80s6fiGO3FNnF8LIive8XVC0oN8FiLBRDdYPbq1RRafxbYCWENGiaf4
u55ErrZIRLqLc5g1j+v5+5olliT0RfdjaWvI+MF9esE3hcq2f4/2QjIhm7AgMbnoTBOgwxblsoZ9
hCwFsYOpXGPd2tkIvDKmkOw/ZoZDyhOORW5rISB6LnicK1y+XfBI5+/k6r8ToYnFf7y6GlKmzPSj
2COc5NF5BCGfs/s5qmZNcv1hdhPHisV4tYpFZiPK6YvdIkbnJC6nptQiOaZZlmLR0rQqgQYXGi38
rcvmhGgiYbVEInWYXlYiq1nT5DLkBqQlTh5ndYtmGdElkQzCaGxNZqi2GFyifBQm8CNZpmj+sZb7
AH7Eqhbk8zOrGE/BbZHf3KEhI9YgV2/tNr6hG8j6xBziR584Gdn501MivqhYMI19n78D8nmeSsYc
4qdbJveJMPgvR1zhldDQBQ9eZuD25OoBPbDekGzzgrSNOZjffrmk9CkwO3oaQVvfGDSt5+Y7AnAN
EwmWKuw3uFkXEIsg1c1931podEXSa86PPZBzuXh0FGrpizcvnpjILAsJFnSdGeZlyNoVz0j0QjCU
SGTJtSsGWAXWTIzI8cdnJp2oggWi5U1wAVh14cmF1Z0MA+CnRIWQSDxiwCXYLT4R949m6QLS6427
yIbcyCnWJ+zfJZoUw0RcjfNtX3w/6OYW76+0yqnY6rnbG1cERqLmTM5GjGY+dgVbDTQiFGZPHYtH
LQoPYlNRfqTHdEj54X/upNpCfSPXVKfMbbGGDPaOYTMsDNig4Trc8w/qdvbJReiEPoEHCDSNlyeG
MdkVK6rcggU8WHGTU0pxyD4BbAZv0TNfkz4QKrEmhOfJtmLxaVxCSGRSFrGJisbVSmfJiR0ASBYj
LLasxJ+AT0P4GWovZXC2Po9NwNMRxcW804FGd4QxLf2WIPm+G/66CFDwcBNaIvKK8cEeD1XzK/4l
N2Aqs2FCUliMeSEtQBcRGfuTveBZk00HeOYIoDEP5IgcGe8tA7N5ps0ng2gqFjM4eQueJz/AT2Mv
xZH55CuoYyRLbbQpbXWciaOMS8C4YykcWUg9cwEljkcRH61BJJaHzFvocaNQ7Md13C2PfLUHP1mZ
24oFCE9c5xMr/v3gxIXbuInx2EOWIM/rnkhTVDbO9mdntELf0zKgsa+Gv9Bj2doesfRbvr3VJRcY
wbzluc63rX5uIN3OC90iPmNPsr9EBxpnxa9ek8wAAm+OvqYcaHqzEyjgJ/9xjNpiT2GFI4m8gzCd
9L+gH8DnwhpksgBPnYxPa512/bE0h+jFkwSj4mXY2ZzXNRzTf8bDZPoZSp51XohFlLNvoSzzvtVJ
jUktqfVn8wKxBlDzbJWjKxYpwOBE4OWhzlJAJVPATZYQBXHczC3TZOw+ZkQXcJFZ1Yt7fOJbC0iy
eMB9pw6AM9uC/CeOHmG8P6GCkKdgoQz4hLu9QLGIRdkE24ZF3v3fpS5+FRi6VCJgz+wuuqJ4l8WV
TzRPmu/D18CgO11awmsVOOFixRN2FwzCB58JAilWi+qSwF4p/i+AniUYbVfdBGV4gGbYH3RswN54
mQ4j+5ao4zeFwZSQwn1MUdUh2zvEsieoO1FtaaOrfbUr0Dw02ln8ZD9QBE4A9G5SrN7TO6w/SPBZ
pPga2k/SFw/q8OLHAIs1gTA6fSR45T0sIzIhpFTpWbgttzyk1pLmmtB33+SkH4N7LHmiue0w9Ghr
pLNEJFdlE10Y1PcY3ygR9WDvY6nHCsv45TTrbHbbPpas7XuM9XdYiKSMPpn1rCNtrDrajLNlyh8Z
/DXz0m5v9MQmPJPeDswnZpg0iE5dXHFLu3FTvik5Oect3ilp4bDv9daoJGL7gRUJj/CHHJ403acD
IVwpH/1F39rjKSOEps2pizCVzOJAoIPunMiA8ztDPJyjS8yfZFPeNH64tYG9DmRAjKDW0X0nBc3s
7GP4tqcLojcI2vRkJmRlhAFEX77qPMO3K3ntqPpiGQanX7N+tRE5AJ/+/bI2mi2kuEjKYKCcS4T4
mIW1UD1UF17OG7AgOwp96NpZ3rHBBveGCAdLX4c6iHBPEetfwiOAH5MgwDah18/+rZmaF+8wcDX+
6mYuwg8bQ3dI4zv376d1nWFFXOEwIlrhYTJDyZOXD7YXM/nkAfouKUk/S8sxBpOnUcxl7NP301b3
0LWtctQtLvTWG9E7QCqEDpE9hH33AWyzdZ/mXGKvdeEbobhifLsEg4/7QTCSgJfKl5nTwEWjZuvr
3wdxyvZ5H5wJnP6dU89lhBvkEG2gu7kJ7ojZTEie4puEt5mE9IvYbMWmjSvDpkn1e8hL+24gQZxY
5Z9xSwpKi0RDYQlfuE+ylBTXt2RXIUpmi6d3tMvomyTbUrTjPa18wqRRXCLuA83zt2+i6Jni/fg9
4XvkLLsXHVxon4UaG86D3g67vT/pg/J8ecVICuSxkCXsRT2ea7tmuxHV4O0cdKvgp6ubaTzwtYXp
eJixOA5XueCCZqMSrvF9dPtxHqjidNaPYK+PnZKOjcK6kklyJzrNbIa3PAhFBp44vqyfmdoIkSgX
CezN/4Re6FAnfcpqoXJ1j+hUkG8XnHwMQWZh7XUaA+J7XMc0yrrnJB3MZBbNO+i8ctwGqF9Qv6Ah
lSz3fkBy8Wiuiod5S4uxbFh1cHMQGou1yHDL75yJ6lAjJgk/sEzvMzrE7ozVVPQH0YQyJa36c5wU
i0dtaSxx7MYccr31As+dfix5gnzJ/hroCZorIPSdDUyLG32pXiyFpftKBAIfVRlCe8CvvGEWmwvY
V/TX9djmVCghxUCIZ+gccD7KueMbf0C9PIJD797dt98AQJ0I8Pc5QYu4Hpo5YQISY9DIHZTi7DzJ
O0+KaVE2rzfRgofY3pPelSnMcThPb4qm/uq+Fwp0slW6T9i5z+m272EG48WRtO7gqxv7hlmT1nkg
/UIHHwfYRzZrP2zc87IY8F2REYGOlS3eHoD+hHvmz6gU4BXAxKcJe0ylxnrvzl5YOeI43hzw4qzl
MV2HwPmxlx+6rsP3CMwWeBPwsbR8Qb6hJV/4EsO4Gz+pNpHctj9oArOQB/HTou8M76Q6CK0CLEXC
+Brd3J0ziB8eiSy86oAOHU+orqjehXd7cQqORp3peWIrXmeensZSiDax9UwvHHdHywL8gb28mbLV
Lahfx4w+C3eSEOvr/HVZXJBvRBVXiL993Lf1/UwLAV4zzMVY1LKU8RD/GeXki3e1WY9fszESfQtS
ei3tayyOMbmbkLjGoYDBvc0kZ4+4yCPNI9R/Zm+6uQk8DBwqdp3PdBGCNaUNCgi5hAYTBRBGwGdV
mJA5Qsj8IvieR/sghQbS3kuSgZaPwaH+TJpB3QnEziqfNoHkwdXhzEffAgEo2KHWZcqL5OwfIEd0
9isasPIgbEbq8s2bai0IokgcvKzBwAQ1s1YPFcnwUA8VjmDgyZ7ytk5LekXJfsRoCTCE5D+ZR4kG
PsD9enVZHAsL+v8Jb48n2eOyIsS5AwIRxPMn1v0K5aOM6BW84XBgg8EEy9ovbLVc9cxiE2d82855
WiC7OxfrBpImbfjGbyGTYK5KPgUtYhI43pHFvyDi3WiIooQbKXnbhguPh2DL+DJw18nthSqw4LMD
awRe3ml2mdBxAlp+6B8pnJVA4jX35mmOFEkuFRTEZqJuIZQ74AlzTuTuw2/QedsgZb3S0sqljPbd
BjiuNuIoUY9XjiH3yz5efTbLW6KY0HCyRR5zWc5oNjZnzbxPEA+6ANUtDhcYqb2vKB3sUZ8iD4Uc
tiN6me6ugbeogefZsdTS4fjkalEvOgFIssrvmuhrwSkYDujt7GEuFP8mZGvseqz5eXRx8I7SyxSv
2KEhjtX8hT2fVctyzmgEk4AaUj7gRyD1tXQzhhvdgwr9IZqZaLtqgoGucUsNXyUMkkNl3ZzMy7JD
HseqWiFXV4LuLIP9G8M7VqeoOq40mgc9+bdDcoDkzTBEEJBjE0ds2aEk9tj2YFXMhyEJGvwQapxE
0MWk779WHAmokeF2PUhjfH8W+pKDwX6gBMouxcue3ABZr+6jq12eHB0dsHp9Xj5xPZBDINKoiU4G
nFWI9yhrhoGrFBtqDlPFXhFlJnlUkj7cUlz76kXEMmQdSCbHoLWhR79dZhXXBeJdP4QDhq1b52We
dg6LEFtyD6ABXEJl9dBQz9Km/eAzk+Jz0ouM1Wl9/76OH1upcrFzAAue/jUp0XlOdPwawxTqSyTB
Fk+M9vYcFvh/b9YxJZREm6OFxPpUrZdDYOo9diec5Wz0HppCghBHKRZiX1w5wwAJd71bCsr39EMO
Af8L2Rhi9/RD2veJtRrgOF5MJH+5gAirL4sBGgIVSltwvB/LS4qkAM6GKiDeXrW4ulsaPZMn4oXs
PVtBRdeFvI9/otvX3CY+3gsKzpv3cd1QehJPhUyYIDzKDsEQUTWeHi9HcaUJcyjXwFjf0idK8nOk
o760Ee+5tkGdrjprg3wBguWBUA0FOQ6j4+Qyo7LO9jLhHRkIEOMmQHDNLPfH4IOXfN8o6MqjGes9
UZe/wtaQMcPk8oQ97zsPNPfwOY5AynQWl0FMzDm+ydbV0jJE+5GPOGW+vPm3FS3FTDo+E171vGVQ
nYO+3dNsfKMVJWzOfGb2SyvZ1Pg1GJxLepq/FadneDyF+32kEhuT92dt/U4HqUYqq0J485UhQOJ+
mBe6uHfkxHN7SAU/vpzDDxk0ytV0eD5thkzOs+l9coxQGaXkglYbK4H6vkqFURYivmibkGJd9DOb
ihmpduqCyXOH2iA8qMJT0/aBspaKLkKOApqKDh/N3SCihokQuuU5DBCU7a17MFd6dO5+aJ7PZiQ5
HK6ss0gWFySg2Ua10NaVkFuYXNc6mUN40CkS1LeRSuqL2X5C4QHjR0KbomTICoI4TURQzex2PSUL
eOjmg8WNlPyT6VBatJ+OgMY3Y5FgGGBR4iIRsmNivhgX2R7sWGJ0n97t+2y4zP0BXVkHiflTWinu
Zj49fgs5wQ8qQIzDcF5S2QCOn4+fVAhIPKOGTIS7Oi4KlgYSMGe3WegRTH4Z3Xpkhg1iE+R/FHOq
u/X2V4OblVYz3ooijthMOqip0huQYcJcgyQ6kWiXdir5NEIkT3T3kBFxFPgLL870/fQTM0GcMVLm
P1zysxz9G4/CDvnTCzb6hM6tyDsiGAcl8kp+Abfiii/ZBEcS4OMrkSr60U3wYEJ/zIO//qBXCbiH
nHVfsnu8VDL0pAu9kjwcWgnfut8z7B6KSuOz/SIjPESF+oFwu0g8lLEejluvmZ6oaER0I9F7cBtl
tjrlO9MwRb1hg2JBToZxKKTfPZGgvbiUxh4BaHpcJZW64HBNP4y+xq+byTZV+VdMyZrRC5IcDWUd
daUtVQTAmR8eYzmm77RHRRqv9wJRHKspQNpghm647+hb7whHyXDcZh3jH/qkWj62QprzYpB2R02a
ATZ8CFJLNYv05Wk7w72Oj+Mn3c8POubzVA0/y1f6+sp9OcRU3KnijIRo1qQBZtB3EUIFf0JSb6em
R7o2Mnvo3Pw+Wx/4dGxEbYyuMkZ4L9EoTgMCCkU9j+2Y9TnKNPSaKTST5hTNAMYMGSac3ZcjT44B
poBcDtlx+7JU9l348F9+MYikVKEp+ix4eP2U0AB1NmJ2xpOeV/PBwu7FnE4kzjz8NLHUDGGEvwrk
4W5pS8Z1YL4g35LOviwKGnDiygO1lGJD3fqFwdd8ZWW4CH31rYLYQkOHHMHHD110VjEnPp5duuD0
tD4kp/GRu03rS1QaZsVoQJZz3BH0e2xihA6qaNyzGRQMET4s7BSe+1NINr3xAgYp/VoTlmIfFaUv
whhaDlDBTG/TnttbX+fdltH7Egc+/Fa8chmp4vvWo6Fm4ZVhfEl60CW+VM1hYBApyi6lMpf2mvEw
oDWMOhNjOxdLBIhOPeOap9HRJUFIH1aFa1KuTislIaGF9aarfiQaXRK6PSJp/PDkkpZMs0rY1iJj
Ejx/5AWfMYHpZkn+8jRqd9eRtmsRKsJNQ6pKFCcQDUSrJ0RzQRQqyEXcB+Z5i27z+AyQkvpga93Y
ttRll6zj4ewNbf2GKKQ+vlB+iFDa+3oykVEEwzfaaggNuwSQBEycTZcpt46ppLyy4J4Od+5U9Ezs
ZIIqCmo0w/lPNAR+8mgLgDEQsrWXlUoiggFNV9ld/DvOyH2G24Vc0ZlIVGG6hU+PhuMOroL9/bLp
AqKd7ujeZ9wW6hNeTaL9hokWKZceWGYi0Qtn5X28UcPHUk8020ApcpgihMqRSg5m1Fvhw36mQq4C
IbKF5h+pcOE0IPuBTkVd2Rf23Nuuv9HBwmdnxyl+GxFXuCzOaUf0T0UoHIxEbPPGD+RUIC/SzOXD
7cq/vSAIo4dnBPpIBiHH1rK/bz5HLNqPG56W+/w5+yml7h57GofpxZF9+bkRQFtsIaE8/bRk9OWm
3VLV7Yz2icouSDFTW+tT5uXkQ/AuZj93pMFTBJtVlGRJErMY8EDoSEXMkvDaylZvXABRgxMd0BSy
E7iYW7GjWEosu3d8HL/XQ3S6K54Y3kseliMp1OHOfLyPtXkTAhtkVR+mGsrkOs4L9Eqs/jInYx6q
YXfAz3BvxHDKrpmxzOlqfLSmRlUKsSpqGkTTQs8jkcYyoTa1C7wDQKdP7+Ldo9MOhS2aNOjiQAaG
LuTjtuSCpOzW3bilIPFyBmdr8MbnZFBsTKisnjx9jm+OVz67urKDzqPbpyePPXZk7ESMe4ruQGrD
SZ+8avJeFaPjGgf3TihM/BbfIIRS77yHhCoKmzLoRirZgs19xShq8FqgiJKSIyKuv+9uWBChAF6Q
0rf0eYMOwI2p0SfIb5LI791QQBPPqGe9kQuO+COFtLGIOrVdPeK05tHiN7MkcBOpvHraUHiNCjkZ
vEA57h+wl9qo3eOYNwSZ/Z9X0hNAc5Lw9KAkp1n1g8dFjtVqA5G3okRR/TAib1jPtWqT50Yns5re
QuIqHGA83YxYkivdgzN1FXRkdLq4apt0KRN5LSnD1h/4pXuZSpN73J9wAgwT/gG+69C+UvsQyoZP
+rIV70EqM3foNQ7uQetCV73MxvSDjDvn7SIK3BJPLchXY31Q5qEghKKXf+T8I2FI+E4rD6cieSNa
3LmiCHQeDcWjxidITXj5+PoldRTeLtHWg2JS7ZdOTUdkZ3OiWuWK6Wn7W6Wb7xJ/ZnqsBiK/XBwJ
ZkXfV+vQfc5gra9YH1eefUZSTI2AGFbokfFP6ddC/Zlvc5xViRJ9nGLesxsaIaNhiJ7t+kVKsuDO
cr+m06DxrxHdNCGxKlrvx/VrgYIaqbyxiGIaai/sDLzz1n6KCshU8Q/LdWFDykmWVYzGNVrzpy0t
jfPeV7GTNy0RmVcV9guvZqRjhkigu3oo36MeI1UkZ7RZLwBdETx76MbTSrdAO9IpcHi6ELFM5wXE
X8ZI6uhyYc7H/RadN8IYAkvN3GMBWvMHbieokCNu1x7/JRiGEtnh8DoWpQg9LOM2JntYuO2OI2pa
utqKZ2zTEhKeth9m+IRpTqBm5JyI3hWlXYZqnCv3d6QIdcRgqwGxax7SW0JhelQthpuaoLsbnePj
9rrs0ByNrxEd/nMGq1YSaj67c3hxtsraqMjlnImfFMbCroTZRbB4eGm+VOHIvtKzc6euF9qx0Kbv
aFB7uw3T4S251YHdJapho/E4I+9DieJQfht+Rfvyk5QTTdMvigjfpI0aK2dlCEBpSxfUePatbm/h
gWUR2mLViVO2XbaU6NByVZJeqpMLKmYlDXC+4dbBYgCf27083XJ8czgApwrZMUEhQpO755MXTWry
CYjHWu2OglMgvillV7rjIBKAUqCqMTpaY32K+rK56Ig2z/7TAw6wua87zn9qlyNjmh8ZxD07Fon0
p3MPyPBMi0BDbduFloh9JJNCHZIkxYCTlrTXK2nnT7wa0TLDQUvZTmR+FTgFBtUsdax/o0YaFDMh
S93H0ScVAeMzedgD75jSfGf3k3rUmt+aN2lm4pQ3JktmdH3uin33iB8BHSqRRD9pPkEsV2SfDNdY
MeRX23jTJFQ5Xe2Kdh3NodKFA9Ta2qhAPjUUBZXqR9rUPrv4bl6j46oF2j0pSd+0KxrUhzIm6uyc
owuG6EYT+dPEHkslpATrPhILEdr7vL94ps9tPr3HjUsNVfHoGMeBeITGikY7p/LBUGFuEXlsxTwk
ZYQRRa8IBRZ8Z3l3/bl6lNC34mfOX4PVh+PLL6Pzzy3p6Df7+qBxTBL/7bbu21atx5c43yIcHsaF
X4ub81meavseZNRQRQJeibnngCj+9H9IO7MmxaEkS/+VtnkerCVA29jYPGhBSOz78oIRrAIhxCYh
fv18N8q6klTSoeosq4cqq8gI1938+nU/fs5Q3luludITYey1f/G0PdlmIZrF+UVkAvXrqF5xhaeK
rdMEecDJnRN3I7bHRd3hi951uZZvnl6TW4c6f9OJM5On33W8mz1QpmiEKI2TavbImoi63d6JWhSJ
4NuS+XcnS2pSigN+0bi3d1yd/ZSKwgMYfF9l4tZlEgNkRBL3daud9LpMGBw30lIroKBGzzYxCWgM
qSYDJNPAXdYkkK88ECmowaLePg81F8ewTR9W0L15opxDWNOMA7PBLqQu8LpSDzh3r4D6linKeR0g
Bu7Bw+OY51dDSMK+1lvE7Mp4uy3Xy4pXbddwRZejEOB5jkoeFQ8cq79oUzivjdCYRxZyGXzLtkJ3
sOXlRiVaOpkndJ3p+TFHvAuczCuTW/VuzQqughuRytyEGNZA7RI8fJP8J1u0XGNpqMg4VTYtxNeH
luZROESV2nuQsOKGrMLzoY5e4J6+AE3zDkZxnHdjWxtekauko4mOE5q0q/2UDKZcq1CLk6kiL6jx
kUZGlr5xAhpfZy8delmjVDEHJFtJfsc0EdB1xVML8Lg12nW42smqlr9Q1WwirEK+VuEiKaFXzyOk
oYw1v9RDFYpSXEp3lcBTCyjA3hykjPjYGd2FXhv5YYqKL/Ype8BiY6ELH7basjsTV6mnDV/raEoH
AXzw12bGdVRtK90D3nFCvFPdmcrwBghyfsI/o937tbDK7dDKTIuKkFrjVgqAiYROexI7TZGrCnsi
PVe26yJAVrpluMhJvvIqXDLxg/IXQU3Uu/rnruZDe86XCqhJfKHQ3K/wTusngLs43LY82xEMVXDJ
6pDNbd6RtokBsHCwA0qU7GpoF4ChaIRQwZfi8brycE1yl2jM5ZXFOqOI1qHoRynoNCDl3b6hlxV0
+CkKuCEJWgKysHXqJCNBzXL2SCXFY/7woc0xM1pER7fpnQNTFlcxYTH71hepQhF12foKvArYGpwF
r9eHl3lVNrfRXC8Jxsl6H0xaEOiwgFvdPnfAdtC85Fbrxriqm2GPTScU7HRHJgQ5UhYredwHhOTQ
JtNy43JRWoilD9BjlwmH2NcEIA8nGo65Q42u2paQn6mVPLy4L0Zy+6p4lSH5eCpQ+A48O2/VDqHm
pXEi9QrZyaGlw/JPcWJAENlX0DkW4dHNz/oJ+5iHGSim6TW0qoRxdcAcHQXVV70NL5hOJ76B8lgj
Wp0arxmbQmVbn2sXfcj/LT9d8t1LAD8v+rqJQu4bFGKDjhDOu9dO4CUNCpUG1Sh+8QXaY+9zcI+d
q9q9ffGBel8nPrxZPIxw7JpiGfRV62as2ERD6L31kC3mf0UCUgRQohPNFUvTyRIMEO+tIfTeLK2j
1ugyvJJMP0ATIKaD03h80c9mRqS6Wg8OLxUJYsv+fqOtz18LdGL3pvR1tg99heBDIQLlDQnCAoSM
Z4Au4H3qxE0Q+Jlfahjr26QiNHAHB0LEEifv2jsPrkIShnuFB0haxwSszCwC7Rhy9/IVcrRZsLIj
NR4MhsrxrYi34GO79FvnZ743u/yI1GOsADL2XjW6wqwQVJDSn0gAf0LKRoU9rh+bwd8M5vqzD5ms
Xl4qBu9gRZ82sLQTRRLD5VFXxPxc/tiE/WYr34S9eKp3ScFWSsntBTDpgor7ocaNTXwoQKk4toC6
joAgkW8QICNcxv/6j//8f/939fw/u825+48m2v+IHqfuOYjuCBmK8fzQWptvzH7ppeNBedLTC94R
lnPhWTOc/M9GPtJPGL9Gmm/JhrdRviXwkg0za152DJCy/0DHCtgcvBiEwby5kcktmuIPFB6KpCDj
pypIatEl/HtLdiWuxLDL0R7N27aWuh6FKkhV1z+PrvyBquA3K7n2ZGOvHc+LJ1boQTMzRKmBTArw
hOj+uZtL6tA2oAiPBwOgnyIBqbIYQ24Ff7OeOyIlXcoCTcd6i0wOrRkKHpmcotBlo6FlGG2dW23n
0hdFAWIyCnlep40brUsFk/BhI/32GbmDI4W3q3yr8BnTfcXu0MmVIC2776gU0mKkiVneEoCN9pUC
hHvxkrYKG3Q6CVu7DmpM3s8fIxvVD+dYqaLJDO2soiFXl1uTrGy8tDRUHkMg86SR8YV0xya25801
5gZ9D261FNxZ69Dp0LKxngZOg45fU7TZkaapGe0mmdvWujGVzU6D7F59XrLcGpnraX26q7GDeynR
0sEa9ofnUWe9bXT6aARQ5ADvVnuYU80b7u3aWtwJBqDnfpNrSiBZqZeUnA16kmdr05dcdFamnfG6
4g3Jopidu62tY2B1fIizH61FBhwgQcPbfG2IKOyOp5h9nAM3wIICK3lfkpApfYWZC4+vO0ft6mXH
3rH+dba8ndkn9839TXeRTd3EFUe8R5LUfviSDzx8h1hUv28+Zh0BdlvJ9TG9sndwwf2o0ZXNMYHg
eHq1Ueal8P6awuAHAPtpZ86XgMO3WlNvY7fmXzdrqIDjPZn1qcHEgBx/2njNOfkJchem02vMbcls
kKh6mOOS2arXF1azd3Gmsb0+EkWCjQHi3KerEYT6vT4HpwTYO6MFR7WmBKnOzpEgch7yIKXccDJ7
0/5Xxv+i4M7bhuiaRG/UPJvjp11pSo5utUgfUU2YyxzH4URAu+eBuVJdyjbmsEFSA4Tj3ubRbtjz
vbMWgPVmuy9aG5s0NcOYyGSB3zzYHf5Ij94Ju9Ha6oQrjIvqkS0eV13dJCFQdXpiUgEAsb/c2oRu
yE1LM5nxCdWRG49YmTcgWXka7EhMd5rNfn+ygdWo0aLTyX2Yc9edH8312ey7rd58Tlhm9uats7lm
FDQhM6hWB1i3c2hWAViqfuNr4XRqY9F+cHDVVkMWT2lLp6xCTdXZ1WuMXRRleKPS9FGfNr5cr9GS
+VnVYrKBh/O78yEFEbfNJzPTdfa3NaUBxZzu+Ec7fzMkn2k2Oh12f2h1gIFaFCv9/oaOTLPVaD1N
eywiN4G+p0cjhQHO8Sv1TWtvT0EoUoOxqFSr9plT9qp5/Df89xqb31Ktjjfdma1aYnqUEbAmdPYQ
feiSoKQy3W8PnV6bdMHI2XYHrrVJ7T59LBtavGyz+bUzzZmAGDTZ3C4AIDLDzheZCPDN9sZ2+zUT
eHujV7Mb3tNkKvdWHRgDq7qWnFnN8WZw0Ktm0+u3+H2/n9Rjk/44MPyg129mx56zdevrMeWMRsXu
xyaPUIeuuO8dLaD2m26fnrNWHTypl849FtBy+02CdvSf3dQEZdAEHWkfBolJbZzmCrN16QmI2BwI
oj8jVqesNJSFJLbTDJ1RapK2eXGvzwb+mLgbESKgICRbWJSQcx2bk+WWDKVIV9mhuRR3SLsrUI3d
F5Psjl5AfY+AiberNoIYe79/dt3Blj1IloE6gtlmogmBJ36Pp1StTSeLcxjI/ar5NeHBx2QljRlA
ZIeOpH6/K5KkzEabdzwvVOEISnZTwGXAXFlTwZt+cMGDOGvV4cEaWe16fdoDD8+paSuAEQXkO+P3
tuwNF4Qnf8xb0gMJvPdueiuB5gQyQclylppcSQLEL6BIOwuHVzHD5mhsWfC5U0LEI8waIHxp6/aO
Y6AcV7M+iy13xYK1Xuak3u7DG9BfQQvXuLG+N/BlolV2cKsPaMzsh+aW3Ju5pbx3ovnMWZre8OLx
YBnQMUlCXMYFkuQyl+NxakGRD8xVVC22o3VtKyL6re74q1n/Zm1muGfV9EFlOu0Bnsche9bvDhGO
MJcLBnQxJ4nDdlyNrrhsaxm5XA3bMxgqtgTGm357K9hsxb0ymB3MjUOpxW6Bg7bbsxI7pDtLTHbA
BBbDZrxRZ3sc9YjH8VdiDkF/1MGzKODlZ9sKjVLevGHxD6kXTC6jV7vpTpb99t4cQ+DbnoPAwl00
DHNdMqcii33xh5wJgZSG/6LRqQ3HPI0aD/z2vE6XCi750qhf62SXj6azjZi/hWm2N3hVqj1mu+f3
yMZTHzTBRHgu7+BpY7bc+oyqzRc3Zx3WCnj21QT1xvZsA+xgE5+4VZF7gPVm2x6AfhP0C0P8m912
LJDQtOvYKRPOkvb4nA1wW5yFe+I3RxSP2r1+czZcms56CTrGBPVNrnDEiG2Hsr7vdC6tptjNVgNZ
GBJ1A29JuBybdEmsm6wt09UTsGXBt+MuG8O9OUXYPbLSet3f28vmdoPRpC6uw41fsmas6aBbsie1
IVUcPmUy39uTp0lbbzOyWB7TAmrmmzXc1chs1vqbgessm6QCp57I+ZpNEIzstF7FGnah3oG/hI0o
uhsTy6U2UHEHD3MLbM8EXx1ZvYloFpk2eONZs5nVnEHjsNSdVwcKgNQaCFj4kZiEkzapj0G/8HIG
b2XVOW4wmvXWitmjXcBszFZgn0zaZ0L+kEruvCs5/O5yONzMa+nUWk06rFo0vpvNOh3HtTY00F+A
0dgddu/qVttrpAwsgAW+7wxA9Srm8IQPDdjQlHnaVMdFQ3/AlqTmHZru5Op0Yg/4jPs0J1tsXh1w
UEJ5mzID8GQeK4JnjS1EaW2wd7mSTND9R6tPPpq6u+StuA+Wg83IIW0SWpx9mxiqvhlwOEJ3gOg0
0AzQSt3BGA4BvD4wShM3MQU85yxhcrQHCwfxNtJP7Iw2STMdSKRoSaiYc8PZcKdk/bpq1vo+WD9z
sO0Cim6KU0bLy8zryOaEpIu1pf1iPaDfaeeUZ116trial9qBJA9+Z9vugXzEMyzrPavZ9Xscd82e
0srDjgdEIbwVf5jLjTY6er2EZ2s2tyvfE60qgeuQ+ILKz2qJ/J7KpkY5KDPr3Sf3Vd9tDiKL8pxu
x18ObunJvwhNURGwgED5dJuhDQiWcDL8Wjkbvzf2xV/Yd+j5Gz3rlIRtMNl8DwlO/Hm7NyXV1x+6
NXapI3Q4v0gds4JN4OvEjFvHcklOn8ztUnwwH4nTnFGwnnIegYb7zV7FtOviTj6aXwpcooA8uCk1
Gj8JOENrvB4+6/M5N50xs8F08tOGZLXAm7JyZAkpkaEOdLXZBS514nJ/TX3bisneFMTxH2jDfovi
c2+bcHeTr1pQffAapwWVdTtaE8Wnr4jSys+mPpB3/WYp93wJLtXkKT2wBCDHb2x//uPlor+ee+kv
pKcUZlX++lWEIw3ojmyPC9CZ1Ad9J3J7hinmsjnY2TP/Z9OVT++yt4dQ/oGfvXZaelUxPT90OI+H
jiCeuNBaa3YJqJYpd0xgIkxnE3NwcnvkGj1rtbfNUeVAU219/PP3yJ+e5O/fk2OzvVZfmVxR+J5p
ZHv9yJx06NHfuBPaLSzKN70Ce5WCLaTnWNlCafEwDi9hb5zUOnt7SIBBpBKaX/0SccHMJgStcKFN
Y6s56GXWYPCo/zzkyock1vveypO07Y2KUrmJTwB71QptTmxi+visIWtwMGFoWckcOcVhJwBGsKaq
wzXBXIyL5qJo7sWHrpb9INqRGZL/txKrYelY5kMafMm01scrbnDGVa81JaLSu4FVj0xuhNnObgC6
3bsz/MtAA1Rz8Hju/jwt5aJpySVnFofzuXQL+ZrM6nTAUZlfNPzRIM/FlNp1dGqn1ON62zEh08+W
taI9IY7r2zwESnX3eKQV9sR8OuCZpDqthu2Nv+rzr9nwQmhkzUN7Rs8Faar502zQIUTTNeE7S8cD
5Gi1BRxxa9LBAbI7a4Qt7ism7GQR0KTk7BY2cc5mJpkbTlbv56+XxdflEz7vJyjnFGHfLinHHamN
k8kppmea8Glnxl/EYFS/6i0AUEVrVfmUZHq3mXOPj+i4L70SZmxHl/cQbh1eHq1NR2+3pFanD/6l
v7nY7X67Z8WjB4HR2r/zQGQ/A1L5efhFuybnSsuJFPAx4jx7BVnKsnAFP0yskVPWQL749grExOru
F/F3h9AVrgIT/Kh5akIgaQGsqZhtPyIg+3lQn4iP312EkfOKkZqFQenK/IouygfMC6G9lc1aRyQk
+qFZ42iscFr1MRGu2HZFHyBLBbvKEJPzdibim5wG2YJ5pQGILElozavtxtVed4YdBBZc2ZtyG5B6
Gogn8x5P2uGY8PSuGWxBMLNe8iWfIDwG2f0dIQ5vNpFE7NC8OMONPJze02qjsdUlfObNwiuL1NBA
BagQ1ZsLiyeTQ8SmmoMK9Z6QwC4Rilt1V4TMJ7IKvSY38871dzUnI4HU3hYcq49Z3LctbuSoNI97
eX88CS/daIHH/n6yDZ3+XFwXgLn7rmQO/seLjnCSrihSFVbmqmLk3NBFvVaTw6V6Hgp6CEAYmTkY
L3q7eiRoRmonf19b8ApwNxMNxJgAwYPF64W8h3/+DvnPff/7d+QcyiJKk1i78R2xrZALodHeWaW2
NWIZCiz96Xh/t5RzI1p03WUXCUsnaNBEPEdOls1TNiHtKwjo/rzrfjeV8xNSeK+8shBTUJ7zAr+M
KMWeeBH8PKKK2BW/+4x3M3+q8SjX6FGKMMPDzbtQwTnVIxodrHgo6JJ2vowMl7lq7nrXunjfyc6T
zjFRd7/PQyfokDCiN+q6KWKnlv90k79/V86hlKuVWNaPfJdQM4UM6NgDy4AYo/OE5Ic0QNHKfraH
+Lukqlr5D1nPZxpX5Isqn4dQWEF48WjfoI2+12NAI6J+vveL1lcWu/LPmf9lMeewTslO3V2rWNxt
ob+A9B5O9heuB66p1osEJ9jm0b8gEfx5X/0yKzbEm58Mb+VATxLMAn1wg2UIESHMmnDHrC/91/Da
keuHTjDaCYmYG70bYK/pbBmVyYga3hkYpWI/Kf/GRWf4zxqUWO9fnyXW5+2zMk1FpHpfFvsQLqk9
mb+JqBUX3b4fwvff7eSCNmO/28tJRToDAlF7kVclW9F9kXcnHgANI/sJYOXd+j4u00hbFLf9N5v6
1yBzDnNfKj2SMBSDdMrjBz0RCNODx6RBuUef2K5WRD38IUT9fbQ5z3g7P4TCJYt9IvdPu0YyuMH+
GNVfGrhsgQaM/TI4AiryNNYhD0EL450E2ML52cvIn1aXkyWjL1hR0ffO+c1Uuj52TyM7D1tw6dmb
uyl6uYqZs/+M8irldzM5n6mlBD/HBfNbEQkn8KIvssNwnJlNHYyKwCcUjOuT93wzWMlFXMfdM3ue
wgqHCaZVV7WuZNVFb8p5eAAtOi6w9umee7eW84lX9a5Luz3WyFd6ck0CDk7uRHSMGeOQ+fzZ3IeA
4rfZrOQc1GGhVUuqMPewDKhbBU7fO/JQoPwpqHVutDrpNZJOD6voxfnxRn8fad5JxRXj9jhi+uJo
JHwFKxYlT4vyt7MtGOWnK70qGYqiovBQkZWcqUdZemjHy+s8LPfKPrRfXRXWJahqaSo90Z2U1Y7d
dlgPZte2wDsVCheKI5+/Bd7N5/xemIQn/ZDgj8gX+7s6RMnwS+3cRc2wZuV61niQUyn0Q+K4/WQ0
5wT1o5YFhwijEGOuDUqu0JmNLjzDXmh/jSj01KWITLg8KgygPl2z78PNecCwEu4O2uUp9tTD0SE0
o+5qqaRhIf7h5e72fl7dD29N9rCsVst6VdEMPb+6e6NauoeasOcs3HOf8i8J7nNT6jQRs6afu6/2
FbvA5idnp0myKmNVrVa/nfLbVfZSzvvT4YGzo2OsJnrbhBw6/g607b9pKbeOqZbGz8MNS/R2U2fe
Qz715JBE1M8KLIlTkN8xmqQL3fVKVa5IOdfzfFSD8KDez0NqAyqv9aHgNYRbY4TqS7/A1qcT+W4r
53fKj0woTGCLXoMtD9kK3Ib7vmjJLjwIRaZyh/8YV56xJoaV1L5aXxvFedg0rf/ljvg1e7lDruwD
/S6XMXO1y+x5nFkDnCsdigXL9PG+f5+63IYwypl0V24YkjsJegIySlHomlEoU0hPCbYFypwdvXme
0tsdz5tXwKaFkfvn7f9rsLkjvrgv7oiw3EQkd6KIbH+BHiDWoK3dLNgoRZZy0c1FqbyCYPdgU0I3
SzY4ARfPzfvvG8qFL0aqXF87nWmFQBl+KRpeaCUDSE/l8echlT9FMO8LmItgzs9ylh6qWEopqtwc
dW8d6XYggbNa0UAEiR0ZTzop6brqVHwqTZnNe7pR+DYpOBff8dybC5NKmvHaKVcm05NtGFDpjwDv
ICqThdulyJT4+ZupIDVKt11FjNj6TltSjBaV/GNt/fPUfowp3qb2++dvhnbS46iVXhiiS9t/TSNv
uAo8apyghf/dnSnn/Mp5UTomcsDOpGEqMefDu5nCkHg1C4KXwjHlHEuyOyPPeseOwB3foYy/sUGq
wNQvNH8V5QqKvIuc8y6Juji+XhIzWHZftXCYLSXAOGg4nMgoX+juVLYybbYcjHHUhIICjq4DTrsI
MPh50OVymVuobFTREf59x0R6UnnpIYOO7QhhB5rlXW4i7bvtoPDl8ik+096M5VbSuFWMWN0z5hg8
raCipSe/A/CHQCKBjiFSqeLDB1OQyv0Yt7ybzS3s+Zro+1Q40bEIk17NMgIwaFl8u7h9P5kHM7X+
V3m0d6O59Y0O0i66Xzj111ordcCzEZvFwABA34ClKTiO1Y/e+21mc/fEsXzZB1r8ffBvY73kyGXY
n6HoDdoZnZiieYGwG7I9kVxMoOHVDFOjxyxB2aF5m4guDHqSbKibyfeC1PNP1IPr0Qb6Q8AZoSPC
ZvokyM0lSxoVaymIxCucg5C0sWnQZaEiu+ihxVBPamEZ7QZaw+Ta2S/DgwLzPHjKTYk8TKUNZfhA
ngR+Un/ChgMXJo8fOnQmt5GQLZmjLFKHFQFJEzaIoOYVjYm4bZCUO/cOcXBcL40iwCmDG6QZml1d
ldwM1logxF6yleiQgDDsRjfwPrD2MHw0Iz+Fgwv+JPs+Fh0L4dmhRyr2aX4SoUmhBJPYSn+Edm/r
kLtFJeWyNyJx5STIZDz5T+vRrgB+ANz0tGPirsJ9VrTyuetUC3fXMN1zgJHx2QrQJNnarLlojAu2
WJGd3GVaeh3jXXrGDjQqFAxRoDMFvxKOqeDa/pjL+3VydEl8ydvdoh2UUna6M4fQdYXfpMNB3YD1
4bGkSAx3QRXVdifq361ewRCFr/vvF0/Px+XHpPLUlSt+ArJVzuvTLHv9I+iuER3K9QJbP0+nLuX8
bvJQypfshHtIaCsgiyMYyQR/2/9cE0zoLP6Xf9elnMuVgvKpKp1YNgj8y0tWzvQmJbfkX/2i2fvZ
uetSzsvGCzoYTguWje4bP2LxyrDO+l9PeCcgTETz23+OwdX9PI+fErDvw8t52VsskdsWbw52vx/4
F3smus8LX2xFq5Vzr3flHpbk7CLiqudUA4qGUApct8XB8Wf/YchSWdI0uaLl/MdtHyu35x1D6Eit
5ClAG5qT4FmEImAb9cvm+ufp+5hLJEP/T3s573EzIiM5KPF5KMHP6pHfAw1xBpRXFIvLHyPTN0M5
9xFG6WEfyBiCiYOzLHo+gEwHa1r0ivzH52P8zzHlQS5G+lCuYSkScRzC3Mt0CTMMcVwG4tulEbnI
3MeRVcpKRZcUeguU3JJJ2vGkJ89AnGS43d3dvCum8IrE39+F92+mcqulJ6fH7SIdxBF7IWcc+Cue
nmo96BRti49T+GYot1pBJL/k8HUUwalcmyKIY3efMLw8mb2itPp3+P6H1/1lS825+/tRupyDgPm7
2vtu2Ucnov78pgQ7DncAfYuGVrBcqvj52+2iKpfXJT1gTvRZQVLflM0ulD1E12mRjxe+NT8yXdK/
A2u2Rzk3i1IaHEtpakTDhuoiHd2WQZrebK0nUJo00hVtRLHRfjCXz5/L+0X8LGV6xEROy/6ip/ui
ZU0GshkjDtCu1kCWF7iPT/vkbYTfeKu3yYwyrVJdRIzw4ghgOCU3FeimqOHCMusWGPs4nbJeFarr
qiHl+7fUyuseX8oqHaHP6bFNadoWZKYrGDLKvI56BdY+XWf6m7Wcyw+BaRnXE7MpKKd0ktl0VzpD
KlxLaomSuUZi3NoW2Pw4nW82c65EvSiK/BAjBDuKjBXTSfzce/IILK5dfnT97wPMOxONkyCVMKYR
xAuxDleHMetQdMV8Vzb+2JZvg8qdglclOt+f52878fAw3AOlgjRXglEjaApegrJ5t2AXX0GjW0vG
V6tx8Eq0Zu8aAn4au/fWofdX9/nb2LWcz7mlclYq3fgmqD37qk9KQfZv3t9FlO92cs6mqt+z7Kho
bFlq0laLhAJ4NvHKhfbRLtg8nxzbuy2xud7O4vF0Tk/nG7aQXbAVcoV0PAGXQYiiOCVTZCsXVaZp
opbTF7bU3ryCV+umNUFWKDhjCkZV/eTUfu0eTfz8bVSRFiY3Vfq2VFlpSHOEopLUE2wg0ICRltGt
ny1+rNS9z2MupEyj9Fau7LBYdvddwVgSdMbPGpItGUxzQpLvtrpDIpXhxIHS14uwx0XnMt+suI9k
KZJS9ibCHEDORFUyrY3+hXfWp6D2faA5b6PJ56h6S74Nqe6CZ/amauorgf/+eUY/VurfDeU8zf6l
xGn5jCslSHfv6Nxo9GKRxasp8K4QvhTX5D7uGkIyCShVFRxObg3vV/UlPxZV4UifNv1+iSl1aTyF
3Iq+kKy+/nmA5Y8305u53F1xeezup0fATNpQ2VK3jhGNRDqHXgjwb6R7O1rLVAf0Dtg04Q9gP/m7
dKL+9gm5xdTL8j1LSoz4AZ+xMe0c1sOJQmeg5YXdgG/Y0bUCxQ/dH+DwOKYwrBUts3Awfzj6t0/I
LfNF5R2RJhXx9EMlp/myKYaaK0hHZxAIFRj7gGSvlN/Hm7tVFkFSehyNsog8nvDOm9kSgEITplea
R8gpUWq+c3he0HdWIFwTmX2Izql5QefsHtvPGrSBnN7JYCl1loOC/SBs/zAR3yf8zWc9zpUzYRjf
Nr7TiSo6u57Wo3m0f951ny/WX/P9/eR6M5Omlex5vGFGwCMP3cNMHqL2BJQgsDrPZkJbooj+jIng
o3tAIBr7GX0hjSoKEEK79UCb4kXIg//8WZ/919tniW3y9ln0YN/inaxEw13bMHn+w02OmIPozikw
JLb0T9Ocu4Qez9shjTX2G3RmzV1dNFQfRU3OhI4azYE9JMl7UAYFVj/GhW/Dq/4+vPiWacFtx/Ce
BClidc+ugerHC8DTKKhdJnT9Fd+CH131m9GcP5Pux+pVfcoRjxa0XkWZ/2Ir8JyLIlLB+Ap82Xcy
/W35osf+Uk5TTAENxG36xyXNdqtTU4Y1z88KD/LHAsTbQf7OBr7ZU0NaEB53VpGghS5hWEa58gh7
3RIMF8jXFyFxCvdnzk0d0sMlqwZ4SrquF11Bz+zHMB6qTsFEfoyR3tYs56F21Uy9Klcm8l5LHugs
ilXTWtF43z8UZcGKJvE7pnmbRCNKyvfDgkkUbZ+BL7j5XyRWFvS/C/x0wcgKjkA5F9VKi0A78/Jj
ZLS7pzSaHxGwVb2qjSAKXjVrCOmBf3c+vwH7b2O83o7h8US/g6jmegZNq8K13LeZDe1V0QjFIf7B
tXxf+G+2HnGYaIYqCddKNpOYRfR3V+2uoAynWbVXMKEFZy4PcpFvoZbcDSb0apcGJTTkn6SSyBWs
qh0o1q2iy7Nwu+TcSdlQL6XqgZvjhOI44REagoBTSXQvnMLiW4GX/u6Ge5tKY/+8V409toQmdwnM
hqOAQqGCsOCeyggBL1BLokUEnW7hMhbZzgVFUXaXz4cnvvrQfIhg2rrxrtb9yOs8oYAwg/WTxEhx
AUPccD/tnpyHkZ+n4PZUWc6L04KbDykp0QHvizf8pV6wdQpuhnyO6ZRcYyINbPHCzGgB/naeWW1B
j/7Plj6/i375s3x66bjfV/YnmYWUISZ5IvEHezk4yYwumARoDCLGYpiDxUCQBhVu2QKfk880BYkU
XZQz46z27vaw3PVQTZhcbPAaa1GYFBoPP4+36J74Dr/eNq6yeKhJJf0+JDrav8M+FP/QHRfWbgvu
ie+mgjc76iN5HI4yI0PypfkVmP0qWg0xzb27TsGICrzad2viu6XDk6aW/feraFeHPwt2Vw4CkqtQ
IREh001TYLDAr303kr0ZfMZRUr1eGFpSE1LJCdwfK9nVwLyKnVOIDPtsTteqkDzpVcpev4dmQVqu
xtk1i4Z679C824YgJTRpRQtPsI8LNoqC4Ylz/Oc5/2VPfM/b8MDZPALjmrIneVSkUP+aw8BV0Eml
1SOAW/bKqYcYrnarG80C02IoP5nORaGZejxVDRFcPFd7b4Hc6ubVk3tCj1L01BcY++xGf40zd128
brBppUduw4yM8gkJ7n1N9ZDP8rLOFS7x2LpNbvVnVJiqL1pP4RPe5jc9Acm86om4pogzIOIBAwDT
H4ypgBPoVHcLxinG8dOk5q6LcvR66ruSWM/WwYMf8soWGupe1JBjwqkDL+dqETTls/v+NbW5qyKp
LIws27OOCgoG368JaxIUJ2G/0UQ/DS0XjCqqES70E1Mpd6KmQRoNbdVN0NKAuJbcEJ6Ef4E977Nj
++fY8nU49ahcDxX1JW7f1PkuY0KDJHTt/jaXVf5lKxeSll7XqLSLWTohVyV8GpBQHn/1v7tuf9nJ
uZiFagR72cAOtOfWHHgYnD0xj9vCUl/Bxsi3iSsvqrKPKgtGjE0SSbBMjbanQlRHwZbXc36ESDBY
hA8R6A6ohrmCDg0xj5a0lmGkR7DvgVpUwSkr2hY5b3I9a0rleMdLgxAI6UdTahsY/pvoJxVCEoom
MedAjOwpa4sLozvxTAFdR0+24Gv9F4KFokHlXMczSkql5MA5FvAqkYnoqsgp8tAr3BgFTlHPeYx9
dX/RYplTtUdT/UWBT+QYAyhZFx2Jp1BROvxz8vbtZOU8h67eg0d2ZMe/OnInWKru1w7SqaDZhNFY
oDD/8n3+zyOWb7yGOvEZpDIGK5DL8xACwoqSMSnTouhENdTPEdEvWzm3YVRPd+Mig/gpuwbQtQp+
cfsEKcwqrgTPXeoeVs/1YRp3nugWpe1w/YTeO4JSESXW2b4mmxTO2jvkz4ELAc0mXe+8yERV3QR2
YuiaatlYq8We3iPpXVtQ3F6giw07sBl6lQ4kpn3dJXwFHljhYTRVvAOdHKoPjAvN+Awqv2gqHoOH
xDKmz2ZUK5klkOhp774CUrhErdGseIJsnrJ55KgnW/dTtN7jocpeD2/WdbLwTr2FrTkS4nyJpTg6
zuplPye3s6VMyjB5l6xkcJjuIytcx+it8xZ09d7VjlGDTX3KHo5Sv3uZr4kubRpmUebzxkEG6Fd0
9gChbAzvTYTs3XMrHMj1dG58nf2FzwfL0wuKnsf6ibZeDYaAjdQ5TWnGpNdXhatvRenvDEn76uUN
0bEFA/qP3nqIKhuVMyJNyEbQBq32dm2GOj4hdIBgZp9M78JFYoiMX9Vn/LVHD4ES+zI6Mu+bly8k
OeHsSyx4wWkmbujNFK2RhorGyqRCW8d60QxaRuwI+ScDkpzH5tXQod9txYPnF2DEMwJLiBp8JV/3
hSXBttZiFgUrrmCcwTM2N4iM1PWmNLhCMD4xluUumqsOYk5hZGrAWSWzPDrwpb6xsPnTniJZ+jBp
PFF5Ri/VqUwSmlErjSPvXaWuvBrls0uD8I7XU00LzDPBY2Iuxif/3rl7p7KbIgiPUBrlEjiXnw0d
SRrIwWE7Bs559HYIyhmjmGr7wz3jREP+mS/tWqlukXJ6VXl6Gp0Q1XS4s/dolthhVnuQx0sHr5VE
xfPkSAtHubsKQp1XO5k+pNad+sHVS+GWjXvZtSZda/xyoFvHlxfR+3ByssA7Q7cLkNS9Q1o+OLHL
OzKEiGirHbwrCSA0xJCeWUrb09NWt4hYraWxOq7Ch3X15WHl1rqd3SCyDcM1QIy+rDRy4qpVQcXP
f8BOWnaVlZraZ6ShkF7KzMuxHu2dF6oWPNa92DCfsAxI7CzdD4cSDP0QIiJnltqlh3mHzzoxz0sD
NIKKatTDXUSb+6W3eHnXu8/YHhDCV539ww0XrQz4gNpQNO/x8vTzuBQ01UP9cvSNY01GNOVhMYwq
vZ03Wri9ClIw6ijGtlR7wEOmWEc4wMmhn+3701WAgmkw5Z5uFkzRIRwImwMchgnM99Cu1u69iNc/
xYcerGjWbsaALb2tzCBYNw/DcRl++9SkVxTStCv/wPCgeG6GUFtr4EZRB0Fmc7ZGY8EXNhDPICkK
fz/YS3o1bs46M5mFLfVrqAoGd3iYUaZB9vIBZzA/ss50vSGt5EdNcsdsglInEG3ZLW0QY1ax2CaX
IVxivTtcabUrLyWoB1f3MwqkW70OAzRYtI7Uf3bOqCMhuhKPYL5wUM25WCiBAGZGpQ4F2hMCovDY
11+CGzAYRPN77zi7L0v7b0UfdDnRIOtOwkYMWdup9kJ7VVDRkRCyFEr9cNU2BNvpaZxuJfc1UNtK
CR7u2H44EtIkEOlzDuJudDC12mPMPTvn9wQ/ePfUrrpyJ3MN8kei+LVoyQO9FSFPc/Xo1EFw9f+z
dGbLqSPNFn4iIjQL3WqWADHb2DcKw7Y1IzSB0NP/n/qc6I6O3d6YoaiqzFy5cq10I71tIWov40X4
U/7I7xkfO2WNxZmZEiflTsmC4i/mTD6taVezyp35pBGKuTPK+u5j/VxPpwTl7tkCgqtHcBRHXTeH
4fA+N1xvSpCNJqP9sejGL/Tyrce2tJsNBw9YRMNWo4HEh6PXXwwBe4kVN5Aw7XluHPO7+BBQ7MN6
Kiy/Htu73dI7fNoCo5q9u2B8WLAe/+bmbI2xsxgFiyNLsdiK7iwZ2uNYyYACczS8vFejadq7zOri
xWc2tsL1LEHrKDb1OSEweUkgUpZqX/fP9y4+9Z/ip6BZD4kEotOt+IOx9b6yYlyiIH219jI+Dugy
T36nuu3gta296aQvsXMqNO75L2aXULftFIHqbRlv79ylfyrxEz94xPOQyLzRPuDIGsgfR7xnTt50
SaJ7wGFdHLmqnkuvQktooHZ+6D63UI5ofeHH6oqHZsbxft/WsZMRgRL7aZgdG1NdPRPn9faXxssk
MqaWvC24hunB5FYimAlq4F/6w+RfDeVTbHtp8YFtJmGH2x2i9hzNQApxOQ8qGB+Y0SOo/hUjiidv
F65xenuP2/Oi4Xv4kWP7xRxgpKHWvELandsuXXPf6bsljgPEPVRMsChiwxGf3VWL1cBxVn9/rN9/
2t6A7P/xCODfG7d4j43Lbdo2znJfrt9edZX/4duMQUMgIdrKKuLYiipxqN6mS36aLsx5KWQAilOe
FIt5a/p3Q4G6IvZ9XlZb02q8NmflV9hM6/ZURDowBxox5LV0T2wiRXmq6tXAu7iMsqVyJ16GkPXD
UES9FVFxyPy3A0cfYuRfuc5xYuVazD7ay3IPfihfFG80uNF71Pgd3X6byTb1urB42c0fX8F8Y1Ru
5RrrhmX6W3Lg//LT+0/B72a5GUVTUk1+VWU8/CYdkGEIl+CDmVtwwIVVgvq+usULCWn5j+E64PG3
9DrNTGjIjlv0/L9w9I5wef6nyoSWcadESiT+m62tBG6aWRgxiWQzpjB5QUS8B9lB8aZtuza279Dw
9XUaGFvjVmOJVpvyNiG4bVXkY27pjgnvUPJa5hwQUuSqiHiyUMMVl+tqtlfFhuqqXTuCM/Z139jS
7go8tsDeA8xi7PTcu2824JvMLg30dYN+cYeAx2je94sAk9wcMUJKaAzyln7u/Bv5XO+PfIeLBDVV
unusJS9j7UW7wzG8WA1nVBJJyPDOMb3H3Ww2T19cpcfqjPFg+bDHq7TwjXtwR2iQDFjYjOs6Ql6h
pYD5MwZv+Eh+2jXJUAKZaG7zgJD4yWfyqUrWvIzyw8SXI7gz04OBly0fP2psGeZHFlviNFVXHXbn
bN+RYpUnY0sE3y4wUy8i7W9KHcbkCiB5MkBETDCjisqdsMFw2VO4W9m7QY4qztxzHn5GvKrrn8R/
Bt1PEi03r/2Ef3USLW4lTo8pJvTOcy3PB7/FU89hc7NDnjeEyWVu3tlf1NS+U7buVj2JkCL3GEYE
qcfhEwPjX+0oXsKOnceqtfC9Ef3lwsy3+lWCVyFYT4ytFKs/aX8yF0zDXqyxO2eeilQg3VWHMajD
mqWN13IkLUwlGL6qHMXmkmHO/EtxMl8bzfRW+YpmStjUZFY+ueLgjVBR5Y+hPC5JEchD1i92F7gJ
bjatOfwxUpPacWm3NJ5bf3zsyRLGbP0SvE7wkrcZKyvtW9p3EIBja8wxo0ihhMR/iS/gOJu4AmZE
lf2uyOtxmXPJQwgBjDTje5zuCahuzVZjBPlB3SrjekXyCqi3RMUXleQSMu7b0bz+pu21DVEcg3D2
Vh3x3YWVP2IqpnkM8oRK1NOh7tkE9S9Sk+ivVGfjIAFnLeEurh6rJOQHURIuDhImSwukcD+fiJKS
P1kUIA7FzBMNJ/JeeY0JGPkj5Q7CF6ZOqk5b45B/yX7qSkF51Yg1+2o0T4Q+JbFUNPyp1xKzRZY1
wTXxpDNRIQQD9sYcTck0jC2J6b3ZlM1eEk/GYE6GudLUlVLaQ+5XrfuC4bxwk8kfFPeVBe/masQk
yPaS+uFrP1sh5fZS9gfRSgy3bpyXLwezEYaIRriKpfZHrH5yE/3XKw/FhgJr+N3tcgyO3ptiVcP5
K3zCY1BRKD2DKhIvLJj3ODUfxc900wuXQNO9Sedtkj39X9qQ2hioPpGS7ZQKC24iEK+PWTq+FxL2
tQsv3paR/iP/iMRYbGfksDKCRZ2YcmMNTD8Mh653uqf5lswshvskECMuaiQcHywyAgHrxR7fhp24
KbbyCx/v5d2WsUGLYoaq0nXxgRulfBNIxBvr/TdQ7XUuN+dA4QpMWboZnt6Tm2gz68go1hRg/EFv
bYUEgCXDwtnXkVOeKFg5QbiQvreQCCwyquDhYlFKrfdCZL3BxjfZ6FFFOcf+8JSXGZ8S4g5qpQxm
lXYfFKu7SwBa+Muv+pzRGeHgCegsoK+8Vm4ihm+abRyWLyvb13sC+5rztJo3ETEcaZ5ZMa+i3KMK
tZOPgl8PSZYkLCNjukjKx4CZJxNg+3YwlZ+JzYgbDT6ejaUUYS9bMvL9nDDGTr+X1F0EY5zuY5IC
i4S9bO2RwuSvrKxitHuF1KnyjcaZmjB44CTOzO9cIFiC8K3hjFm515gMkE2KND4nWggWtzi1uOXH
ZiMU4VDvFPFU37n16w+ptJff2Xur4z2+9DTUq+/mAn1zCgrDlJCgn/z0tUqxECK3rlbS/hWKrZPl
1nu/ZAZGRcP7TeoxW54R4hJzIqUeGJ1dzo7tyG3i7Vc54laLsOJk/EhgbE/aKIdhhcWljwX4CsMy
+4Fib8INTkR3GdfczhdCm3IaiXdkTQXuhoQ8IZy2Pb7kqrWk4TmZqbjKPrlRxy3uTPqpiS22cNPh
V2zzXwxoFruc5o9uzzE4/31jvRhfUv9NwJCQ5i89wRd/KTU/sB6fzeZny1ICfsTdnaFWHDP4LvxX
wgyWuiWkO7FuoqT7YKRJuzwRxnffQTWrHQWo44SJLX2TSbVuvKFcIyHbdBzP18FgAx3qn3L9+utA
pyNwLYgFd1Li50kLe7tF+Px+jq3XntAIB6bgDkKGPg6vpMaWsUlOkiuXUEd+YaH/vD5auk1sn7Vu
PT9rD32XdEdwQ+Gd7gzddUhymjWi586fTNCty6Q4vYtB68wSUzYxkO68xoh6kH38DZbmSZyXZF9D
+pFZyrdVRO+GjTx7NjPa6dZW7+Nq/f8G2N2PSg7NNwqO1EFnGczs50XkRLcfriWOBpCaKxeNO1yz
smimmTLseHkxNQmyHNV47uD0RrWQRdBAUZPHQhBrpTaoUBXrEV4XyY4a/+X3gH9uiVOnFOlr3Cyp
55aX/IAbISHj6YoXrtvh7r0WnzN1tmNnPfmiRVweJb/lU7a2EDKrWdMrE80a9wKME+68y/s5/b6T
uqWn5IAHM1L2xvlpYilBbvAIcGh4uROE2L8WeAdThePkprs7rouUNfgof2NiDbqS4ueKBovq4ghG
1jYHsLsrOABjb7p/H3NsX5gtvgEaPfnubfai/X5Y4lHcESRXkgk7fLSAkmCtiedZlrhffxxHb/aR
mieIjYvoYjal+CNmeLOV2K9uI/AWvsqZeOmXXFMFIgbMedT+9EQ/HjONU+wVTsKVyLMV+LTalNVz
aQZkQxettatry3NeGy85a+sHhvfclZh4JD/LPVvejL9knhCTUkTCw55EokdRY3TEP1zoTcPN0VtP
nCtJ7dyEgLeLIn2QsSDAUjomH6qTgb+xBHjG8sGW25FNw7z16Cy3z7DFZAq/GH3VeUk4l2zgaqnd
z0KKmCas7tsFGSEiUwt4S4Wju++NUlP7iSRHULR+r/plxhGLcJet+aokpltKG2RqFEyRazhm3Gr1
phhr1yz6Ce0Ft19lXg6XmdUg78Gb0aMvHM288eaWXrnxZ1dyyVLwtdAJ/bo/sVwNBqJlUEeaVexZ
yJFpHcki0o63O/JuXsuipC7TvQt6PvnujrCxGKWuvFJdwCA+HsgkCGDPMy7M7kdHO+BlNSuZS6yz
ms0sB1HOZlfegsIPbQ8qbK9fKV/LLxC2DnRTcR7IEq/E9fAjXka3/0Jsbze52oZ73m2og2fvY2mD
A2f0dp5BzbeHnTPTxa8NiRbGKNSzuEbQjxbJbm7S9katF2JixTokXkGhTT05WajNIHD9ENlIAlt4
hX/6aVrr/nDOtwuCcnJ8g7QM5lW0vwWnT5nXq5Z2QX6iOg8m6JkEww31p9d9aj5cVkdXdnGa56rT
vMeaMfSgiwjgkKLboPtbfk+3ORtUXfArzpu7QIjZIDs028R7/XG9z4hr+bUMm58Eg0JKWcAabA5/
wK7hCgBWemVACQlOQvn9k+AuqQYtuvQtnp7pv+cJxgbCZLOrDcncEycPJUAtNmSwlotx3q4qfrME
41dIUadzF0yBmDiP7Mz/jnrQgPRfcuoXpzJt4Gz+MY7Vz/DRPy10yCabnDDE+YWjF7QXdUsGzgxt
ZpLoctScfq0iXj/7w72cbLWgGlxGC9iMXAh2xb1w7plAZGd9GirX7zxifEdJ3eKmwfihQyx9YDqD
FGz9p9EK+HuxVQfn2JwSUuPaab0FyPTo8npzgvz85CkBGHkVHA8IebbE4sycqtKd0PvvwxyZgwLX
ZfJ2fmMg7pZB8jO/OdVVqcRmyFz2BvcAoL5pA8a3kO6YQW7xClryc+02nPOJG7YM8YyZ+D4AJMJ5
qAP/FY+I4paucSCPPkk/uB8N3p1lrig0KYLIv7o9Waev2SKCpgsrBh8uj+pqDNIvGYOZG+hlv1as
5vu5M5i4tw1/cOYOakJ6JtF+d5Vzjc6TgXj9g12lmtVnby+98qv+XvAqNa/C9Md6DJpD53UAROf4
35sz7yfr4fYAvD/yR676l5lDCsd8RYCq3c5fwE8cTqgRIdZo5n/p3+JHPcRBTChHt5/4dixvKdU8
ycNeOVdh7YGh393CMY7gZDil96ktXoBx7iCKjnbOsa7ESPiaeqCZRDvB19k/L0eb4fS3p3ljF6jr
NxeY4BTOuILSty580ac/EIFcHSSH12XaG4wF5MZqN5gE+4IHBluS6ZpVFJMLbzI/9iQKVWya+SYp
MZ3FYS5UOHvEyZxrYcCoGkl7noGgcSVmz347h5cjg4RTN1ObzJHSBah0WP/0CwvX8O298EUCvvHg
lIcs8o3PVfwIIQmoNgMI5AczIovD0lGb/dosTPA42gjiIvOp/WURXwlY7fzFtKfl26x+lmFtfrcn
kp55cm34HTakbotPIM3hewRpIDdHniYgu8b4PiUeVeH4KZr9Sb881uPN8IlX+PgBGtuCV33cg2Fp
33e1ZnaRcHfkS29n1E7o14CWb94rkjs345EAqJVdHYQf7rD9rlrPN1zlF/s7RXC6A6mYl/Z895b0
fx8BsZr9woSbla8n2j9NqK8kOl55MG2NEwYSF9oA8o27DfC+xY41qnwaGYBvWFYBWxHHgZXAYbEQ
VYOeDErC6DIADqGTpLv9mqo8NkHGnqASZfCY7wC80fuZkE4KRPEaKk6973BW90Wu2yJ8n0U2l3vf
zpWJemivE3ITMxI73/YTRb0aVWcs57dSsPxH06v6FX0FUmr18eZySe1xf189rsVvfS72su0yBo/3
UMemYBvypnHRJYY+V/NDH/646qnF/DbAIEPfFUAfXRQz/EfUn+nCYeE8tsRN8+mMFp4w4spw1f/0
Lto10CtO0gswbJ3stMGJiByeq+MRtDuDt184kgUOOicN03UiLUr8GTIhJzmT3LP4HHHrjgOk/eT4
RPL6eWqiOV8Nwd2JuJCZogWhmvLZFX4beIzsvouOgodfr3AxF6J8re1LnCJ6J4vGS81+3lMU0Pig
nvToNND/wZj2VP4TfppogVRz1J6uICDKaAvnkawgc4pfKh8ad3vaUGnmtMSBhO8YWnYem1prAogM
f8kBzIf3hHfqbJBkWMAaifEf1JDaNyZNIbL8vf691rclqr5c/sygpK8ZYZHXGgK39aZ+B8MZlY+1
uNY+ssnMNb4qYu9J+mDDXWV7ceOe9eRVfX76jd3+jdYS7wkaFx1xW79U0UjUAws1XDKWHzY4rk3/
9cEX1vfwR/P1HqBMclGByZ9m67Qf8pzmnIBHSVvoXC6RK52pmTGCzi3zEaRam4HEbv9wKzby7BCY
rJLSXmCruc/wpj8km/naWKyKv4b6EHi2COPgMKPuc0qLYNBt4AvOnOdn6l73EnU/eQ36B8leoPup
Y5Myhxr2f0RxY8nRtaFCMdwMECa2h33MXXNHtZZk1Afp3S+23V6ibeBN5MrESx+UsONU8rbD4Uy7
QfcfR+pzrFsTj8rJh3K2eVLOvErnPcKWmt8V/Z7E11dAXZ37+gDp5dzUB2RCTmQ3lDZsV7btLMXT
LnlzWRR/J1HPuUfxzL6Kn+Pncnf/zLkZWbjFLYuqDzwr7GknfA9hvJlvP5oi9jPU1onHQMTjIm87
7HTnNPR9XlwxmDKfAUp6rNKORd4bSKf69Xe/e/5rd+UWCzcM63o3Ps9r1+yxFyNZ7JkOA6U48pKU
yaeK3JfO48+8s08zmE2dj039Gwe7nqxmZp8+d3ASNho9tJVu/V5nJaULKAFwAQ2ZUOc6APkIOO+c
Vj9xbjoXXI0F1sKpN/G//xItnN2QBYIgjI7sP37ODJP5+Nxo3/M8V3YAplfCfEd4DZU5aQle3mOb
phRGc8DBSPg83dJ/0keWmK8no/mYegQdF23hKQH8PJoCIVADzSq8tOcu+uCQZ5MISwDHEHwMcOLR
nV/8SeemsZPzC28v3sG/mWswv9Hi3Pu0oxydoM9Ot8cLaA/C8IkZr7cUQ9yF6N9+EcSHP5oC5B8s
exSTYUjQSt9hGnw3lvu45cHTrkOCNmI8dIlMEjbRBiZktlKXzPcENRvZdvYcHQNQBziNIAp4Bs9o
+7ahD4VdpLyjMUAGdg9GEGhmrFBpAdI5lDJOhyScs6rhvOWfRPRnoK+Wv5cl4RDSRDintRN0FcNS
ziLtccMBuedI8EN5s+Slr+qF+bkvnV2HcDKkbQKIlUPlcsvdcj8PtBskkXNHLd1uso8HUY+Yjfzv
oeH16Jg0YEydmX0X1HfRkvxW4J32lAHzX1Av+pX/nsEWZ4lLouiLn+Q0OTd7GZtl74D/pjuBDgzG
hSoGMznqpUVpr7TrY/MvDQaHJD5YittGs5VfxQASvrJVOrbofLO/Pjhxy+8ySMGU3MrpzkD9Xv1b
+M/tcOZqOUxrmVzW684dDxDtYdPvtNESRittbKPnUL/PNdgWLAQmd1Wb+7fsvHdhN98vw1L9+7H/
1x6TKeyAM8iwN49t5eWcI+Hj7j7VQL6W9rig8oafaSey2x5lchSyaEwZAPT/VOeFI8XGFHUoDwsn
v7arSZyR3kWLA3x2TtHbHfyODBXKCDf2DLLifWwaEbh7rNhgvPLTjb/uolVSfWBCIJhVEqqpm4sW
9AlZN5tnoOrmkwSS9C1jArDZFJ7wpe9lcv5tsW4y+A+MI763iSdzz+pmjeU7lCwSgdzmjRWKPda2
iucy5/mTA7IcNsLOcJZf2V4gtsdB33jFuSjsGmWUs5DPn0ZhRh+PcqyJvzi8o9d+pgg0C2Z7La/t
4BqdyfOrQDozVl2MVmzHa5ytzmTH8pXtpe0en++vChfPhNRf2S2icvvC3dA4T+hK94ibsho7logR
2YD2abAMMIUPtB0IEhU+38a8NgaKSMVK1MNcsPM35mKF1R5HNdCvScF0tOy+sEKHclMYTl9hJc1J
lNJjpls9QBBnptxqJeX3OKyGMdDIB+prHoOCk3HdN6VIgZy2TqkUZpIzI8XSCO+vKd7X3IA1re7n
93250bWf+n4T9a3en6Ti9x2v2weRo6Ih/d7ItlDtcizQGpbEnk5pu+1l+4leLKVrBV/Cmfix4Ws/
yk9chWrvC72rVPRPTU2bD7mqfshPT8Rf9LGa1qq4y2SvxktwMlv9X4/n89Iuue4kr3lel0xcUlyN
P2DQsDvuT29UHXBW/hw/okpftZKJ1mRNuLVzmgDW+4c+u91FQyT9kpTNWSKJHIMi2odxlG8QN6iH
k3Q0aUa/McdJNo/OX5QWjK0uDwSqfX4ODSaaUk8mTSLbeOzkwTOIXiq2PpUl/bU1yUkX8J4L2bv/
0ybL7TMH/lP+MBMlpN6Cg/Ogh0R1/HB6rPBEb8mqOfItpv15Ej7EyuJjiUMoL/2pd8qn1TW7BDwh
dRQhEJFAQ50K2TSCMlSWdiOxGBBhKrtvNyTrz7WRHbLMKvjL1NHVX96pikEYq5N6Iqmxsi41p+tM
Jd3PldZyRYuL16xIeiXvjXNussrA/3r63G4tYSWXOdVzXcq2UVkDkMvLa3ejGD2+BsPSoZgl5v0x
92No8g9UvFe2oZb60ssvvg08wvdAZCn7NHM1klrB1OhlPJzx6VbxR4ZN+MMpMHjpjhOpUsG3tEsK
ryF5dZrUn66/NAW6YscBkHtzWt0f9gPLEITVHi41QfYtX+/F3JBZ1HMCA9yLEP5Zefna66spYPeE
0mCTd8mixX9bVEREK1cD9SoWM5Wqp1UwhUtIXI91v7CkNMwQka6tl2q/Xw7V0/1IvxTiXTJa4ydv
pVd8qtVacrvXpsTAHhd5MDVW9RU9U3M8Pne57CiDrT3csj++CCK9VZNlyqtR88RkrevhADHtl/JL
RNKflJ0qEcyEh5S7OUdCOQ/fn9KDxSVxad+eHNzHQUtDidvdcECZB8i6icVfvphLA6XDBJCn4ZXK
7eNOV8HmXzgjuWQN3w/B1ijmyg+y4hcO91q0fLg9Pafq9nwE9f5BrakAkE78CMhSsJXRohjKSg90
hC4Jt0HysJ73/bK28uIrYYJkOAq/Y07PLLzH7n2gQWzz5L10GCliCivTo7yxl2kAoW6SLIMIl3AL
vcuVmrtJHs4srd5KLy/ZrRljQH6vAcqHAGLeW2fJpzC+DZSmWbVqd1euz/R76HCyex0UJACP9Xuz
zEJtuROHz5qaXoDZJm07OpkUtUjxyZvMWJXyLqEGfk4rdUl1U4VTcZCLQ9NS87/udiE4r46ULIkS
dV9UfkN3tt1xLenUHnV2GdpoMdI95krPq7Ms7Yrh9lLuZixUJv3gu/5bpquOaq5ay2AHY2vpEu+H
O/ANp6CpzUL65lxNcTB2tpC4Gdh7tdag4amnh2xX/C3ovLiN46UZNzSjiDgjnff7t5h6j2SnibQV
4Be+rvzPkLgcU01zU/13KIMCSxzBVak8np6cAsjk/V4DN+1Ob+OiK9ZY0xN5hnxawbDk2LwPfl4e
5BRe367Vt8W0TxpXUe1+afaG2w28G3dQPp/disA6ERrr9dh85p0l95FE+ZiviExqbC17W1W8Ut20
ojMMX10eDbmnAxHWbql6HHBVdErYl2x8omBsQSOJVUt6mS9i5t03Ds3CX0BSabyBfknzqWFHd1Ab
j37A4xGmxUnWQgPfo1w2hddJbjyxgfLm6A9njoe0CF9WK1pKbrcTPW13ovgSrQpkiRBecn0vzEdn
dcZHnEdaHsXZbXw40uglGCsPOyn5zeGPcY9gNFnbesI9HBU4RzHIL7oSLDDRLX75e623YxyRnn4H
/CfTfPO1xE+PhrJdkMO8/PdrDwFLSHwNMkW5icewR4y9W03KVkWzR8m9vvZ71gN/bCWqlg4tb34T
MJcfKq+9VP/01aXWyLmmGzdKRam4dMhkVBoi3UqcDjqdMzJC40tWaKWxud+eXjYmRI2GXpISiKTh
avQqHO62IQ2TsQbSmbM78EigckRvKBnuR/6v1KA4zLwedQ2GvCxs0ecTTL0J3XEFdRRgX4VP/K2S
aB2NT/2ab9nsiSkN+3Huq1tZDnvS5QtOt9On/lm6Qk7LQsi8rrdJ3pIkNNRQftsNKQ1cmQf70W3q
WV52ueN5tB1Zmw8uuZMcWre+tJMPfB3Z2QBRkU3jUPwuKCxLmgCTH++0f1qwOACuCMffuUhb/JBA
fYGgttbIa8CDgnJFvkN/rw6fihcvvHoM1Tqs2Iq12yVh+QizN4//jL/YyGShC9krdKcBmgA72oiK
986dXnTycjPVtgAih/YtQDjN2Ew+1nnU3+e8Uhi9DtDl7vfc53odDnAqns4k+zrf8IOW7FD/5I+w
q9cpD+DUdPGfAFmOvT7l3JF7kqb3y+pee04CW4B9+ngC1bIu/9epWrYm0P245polBiNKShlAbeP0
GKnAosAKim7R8zSzmm+KKVw4UrbyoPBkY8BBXmf0LKfVwhGC/E3bZxnEX91vggvWock9PhBvmHSb
pRbAoM8iVAUOAYk/HSqO8sDm2fFEU1h8Lz6BhI+JD68LLQePdF/1ob3CKOS32bq8ZerrqyC5r9/X
r0jWT4+R9J+G3n9iNfkpWUEb+gGUheGV/FQ/5FdwtO9b5i0WWLKlTjTuqdxPVBsJH/OJfKJC+6V2
n5x7ZIqMn85l6GpvOPVtaeeu6Lerp1V8Fads/TuulB14UQiqgTDAcvu+JWvt1MA5zU3pEyq6qXsZ
dEr2+j4DY44WwSsAk0zN1K+DEdpbAKC6zbbdVli3mXU/cJ2S6KZWA6Xu70ljTCQj/XyuWn/ysmB0
xijbqeEUUtXTMGN0uLQfbE1mih7WojCN0enhwd6jmK3MY0pb/X5X24UeSbIjvjfDGMUMqdebpnB5
uBRk4mqE6rnjDlN2wr+2XR0UbX2X/VF04n+03V67MreEr/iU/cqig8pDPrektC8W/6kE1TeEmHTe
Ij4X3Pj5LkiAHlsgne8X6Wu/Tg6JL/vqlYTsn3qf/ZE/qe99YdfSVmzQE6MqDWu2yIJS9Zd75tC5
2jbZLS8dktPewx1wXKGfrbe4hFjiuo/hloM1w83hN6rfFm+jzKIC9ykJv+N/HApWJaOQS/b3Y7Ln
6lQCphHITM3M7/+9IJ0lHtvZU6/wCn2qr9mRieSfZiRQC4aLG+NAi3IuFsPxOn3yaWE1WHE47Jsw
21dn3W/OFaJSvB2oP705K0VrkGxsadfYUygck7MSUD39PD5Jn1Fq6sMkpMvqiGGCRlRJicnnXByy
kCYhm7fjUzZeSzfqNln9Rx7dkrOO5XBnG3sFj2FIGXT0sPfW5/YAv0QKH1CY5vzWtOo22u8Lli2B
BipbYsVUibHb+yqFG5DVfw285JcD6xOjOC6Pa07nMcZtE8qsy1RJQE5jxwxVOOJh/mZx7qVG1DCw
W48H8Tujpv9LTpkl7ZJvDd4YlbDutAyyO8VGgUjVM+I5RYu513xkTvBaIAVyvzI9MC9m8V2EC6eh
SNsl65f7+NEhHH9NDg7zGDSu7ivtK3GeW+oq6Xw/xl/9lSf50nZA3wQ1WsU8D6hhYWn/cmCeBf4p
2RnEz777r0tCfT9+9ishkKNFFO9GmlZzY0s5agjixe6bQ/gytZNMD2aTcdVLVGygTgpYNx0nPwvK
j2I9HVJ38EjewOuAlehWS0GBjDsjFAW3XgGFPI9qiiePDKgJwEI3mfOOYEvY1wUY5gK0s4aJDmqa
QZu3jM/UBvRx9JW60uGX8Qk3w9dMcpw/tsAzD4hGX5p1h83o8t/I969ZVWYpP0Abrowwt2g252YD
geyxlTtLpVmDTb1bsUVGX3dug714Q+lQ9wSb+FSuOKTsBoZa+usit8TPO220dxqynEFyTmeArvut
2EFnkcuUPe0bEVXC0zfQT1lupUtnd1/86ahbxDTiKhZlLRKo9EZhyaFOp//pmFixLO4Q6F5P7c/O
s4z5O7RaOqo8ZNzrkfhNhyIinTwuj8vtAtPLnF7jz+tSy9b70lCKtiZxB9ukiUXV7Pe2d6Q3y/3e
0nSNhlNx0XzJ5QJcVwEZ1RfwmBnVbiKaX4VVnPGxd1oHOad5qJHmuDNAzklgj2brmTuA5Ia/dAFg
At1Kty0Y6GiV0fISX6joQv1MW/4CQxvtwkOxq4IWKl9EY/m33zxgWzjJv2odu8vgRgit14OdMEWM
WScE2GUkHc6kwUf9bRohgMpMQ04By6nyTR6NgpfVuGTxSx9en5fShEgxG3j756/dJMIIm4Xsux1C
9rQEyO9px0JTwRFn7p0xbnUSj6VXMdBLfAg7XGTeuyxQvZ+/1It5LtZ0gTbLEleZI50xaIqzh9yL
T1rbRSB6695qvUeUMGdRrec1hT8Kjwmk30FW1oEkHFS78Y/LBKJPzuFK9v31U7CBhw7zmLQcDIxH
GH/a5cW1qVuqlx+oyABoNWew/lpcGip07V4uaJUrOo3LFAHB+KdGYXjhDGuS7aPsSC6cSZQsuuAM
/3clfA606Wh1A17Qyr570oqJVzuN8h+JmbBtemgZ+FB84cpy4NT9L53M6Y+Kp5JMkfiF3shREE1V
gD5mlXIg9HPSTotk5i9cYBqs0UPfGy5oNai2AnNzGcDU+wYU9rknD/01UTmEIhx1n6stYXV86R8J
l4IV2Y5jt16c2a+MYXSX6iJ8iQchiAHA1vknlQAUGBBsVA4s/ax7adTt8OZwFZMZaI9DaRk7uN+4
A/vFLr6VH+IfEcBqV+11eSo2cHtdZS35UmediQ1wLCCUWwmpF4Wd2YZL02PQCOhZPPQr4sU8xHLM
9wJfP+U+E1moHjB9IgDbbQyPzvdvf97RUv4kdZstM0T0jvCGPBuKLaybbeLu1Rm/Vs1962mr+zcM
M7Du+/9YOq8lxblsCT+RIgAJmVt5jxHC3RAURkgIIYxwTz/f7n9iZs7p6OqqArT3Mrkyc8UyVq69
6JJtUkQBLEnnX80olCfirJWryqkmhi3voRjxM+HvaNA+6JXNHkQ7tDreedSxxPcy+uQDv9x1wYPz
mV73SJLiO9qVk9kmn2SArOfu0dNmDZdKDs+xWLs0WKILsnu+gjRgCAFCpxRrLF6bV+XvaEsoPQet
iR7nFGpw4MV24DlAp0fFjTBv/fF00rGOkBP2HQStwv68zf4bhYAgR7k9ytmFNK4nqJMmDGxBdjwl
evFg+t6FAumXDA8UdluUNnJ4Da4zw+s7CrhHvllUE+ltQZFy+taDDZsTuTa/seZpCeCrWYdDq3RP
eY/PoDs5QIS+HEqTr11FrfeOniwmKl3C0QhZBRPoC+UCsATv5e7cYtm6r9Wz9Z2hKiMEPcOvW2xQ
FOGtgusYlZRwr+Y7psyp/BeqPH6jfR31IpZ8ZyeUDfyXKgc+VI++gwaGgyGFSL/ci/05nPumGlWs
x6SehCnx87pYjThNn6Ra53DH7RUzb7eaFC71fFpON4yFQAHN17r1DPuHrGm1mWp2m2wfcLXO3m57
J2h8kl4EkZfhqw6tr5vLblTa1eQ5cG8Zk+vxhYpphIzqspD8Ohn8yY6oh18Wn5ytO+2Si3CgpU45
pXE5bhrnc1RIkxTV5fKESqpi+t2h8mliiXm8wRGYwllGdUSZSvXiyavznwwHj8hA/YYHmz59Mrc/
1AeekwpOF/d4QYznbAaJb19ZXG3wFofc59cebE1PYrR/X/c4WAayCCgdZ6uZVOsmkQ+D+B1XqcbT
oznLZQ6Z4CvARfCxFFm+UqA2W54+zS1KNFyahgz0htZlpvrE0rBnIyT2YX3ETAa8j9Vu++Fz/nRE
IKdPc7VY0A8ei/qgIywIpL0UFOSFA1WO28L9SSUvgxGaKylfVx5I2ZTp+Y+Dq8BQWpDPmhcbtYYM
naD3h7L41AxS6fS8V5cnFXNdNStizpX59Ab2c3ufG+F9OsQwubTf1O7mIL65sHJ5LS3yMYnBZdLz
S1IS6ksUd9kLHj2MSNx6QVHQYX2sq87qTfdFQX7oLVTUnAeVK6CDSFrvNx3B6KKNepwBpsCaBX36
afWeVn9+e+AZ8pm/5lLYYx8hmpV+8IWw+TUV+C0IK4BjN4y5ZdWVVbNGZTe+p+eGt/IYv152rVnv
mfazvhtPidn/dhudohcY06wyWANx+uYn5uXTISF7rjDX/JmQwwclfBz78fQ3hrcZOgqVehHx6bQg
4YgwoAvC0sTi4+QYF9uQZx2xiLoQUyEl1o2/L+lmpj4m/e2dt1HazQ85pFW2pkSG1f2NuSk8StCO
EhoclrE1A6EH0whH5GYVxZRXXFz+8vQwnyJMPH+WLsflfggxpDTLh/2GH4e1M5mKFePc0p91Yxdz
43S89JPdQEYprR7P8wuGkYOOKJ11bUfvgX2aNmn/qO8ufKKOyt/O1CUQbVzsqYtuNBx7vr+a6rLV
UZPSgMLKn/bcJuWvOzk+dSyTthUkcpvR+ZzfH+7lm22+riLPB5AvJHa09fzh2Vef4QnXs+nQQ6IJ
dbHdn7qpzrhwk1GrfKjElSrvNqPyuxjUyHns+mfRW304r+XGMmCbtWndjtubxZeNn39mcwk8e9lq
6rCELI9+jD+8zLKcnu+Thu4BXxlIZneQ1JDcrp39wW2GnhU16ma0+WQS1AcE0NfRQLY+akRrO0BV
RXfLH1AsKahvwyFah9rll/zml5baon8sBH8whq9QjMtTzix/9mPOa6AQa+JvH0zOUlFowmG4TH7R
fSFP6+j7ymTV/jTjh+R+H2FD5fYdywrtVz9UpbWkWde7L/c842VfnswQALSt08UzLpF+nTS04oqj
KS5fvS0fitNHjQLtqIm6hyNfnBqZZzvufbLuOroCjfS9b+3eJYfHJUMsfgScC0NyNMbbZfL7OZyo
e41EjymQOTgxyWBeZ9Wwhjm615E0BM+Jh9fxhzfxTa/GaIM/JWKsZUEZyZaZWzB8mINRpbiiFZTy
AkM79n/Cjl4XJ/u9O1GKJpeHwzFhh836TLYJOEI5qBXwCkBGr+JVM2L+wSChy737G5904WyvAeBv
Eey4biA5cgp+iZ1MEUAbCir7sRYK8ItH94k4imFnLH7lRJGt3u4cS+wJo7ycyuEtBteBQ9e58rTx
gR7z76he3BeUEL5SW48lr1ePN3vg0usBiO9kj1X2DnSjDR6cFJnwSJ6GvfFBvwgYinsOjPW5dlto
BAE5uSDDbWKUpAjLai6hsmvmfQ+QJqmyQ+uoI5mN0eQ79Lx/EmGS5VQg2lTiNvXp+L79QUSmyvic
wz5V/pb79XOAYB7jzbJ4OjwIkRf0xTeAyg+In7WwA7P7utjdRmdJKIUxK9JrJGkoP5GNoHtpvJ9i
kqbfDHEalALUHj7PGsYPpb9KpaP7DSWt8PH+/l3sLuACTpjYVOYwaWkUTkyod6vCeiZNiBaaQpOx
8cb90AoJw2iRRmQT6Ry7sK/k8aeH9snlHWG198+VygEJZhb+NK8ZL8r6jCorq6IHWAi4lgNiAttY
ArMQP+4b6elntbHCk1+n3OsuZg7r1AkNEgW4mr1YEwhXnB8jtFmgRnhWw9cqtigKbJFKhf3Cwymu
9vWJQKGKKwN+4IOa/myv7pyXgUvdMRn0yHiDvyaUnet+SGCTkleocQYBrGj9f+l79wQ1obcYQtf4
eg0fstsjg74ogWvniVj0bNeHi0v/Yr7j39Zg1Hrk08jO7gYt6WPR5Bf3AYGKssw24H9uEIEjNuzF
j9HZNqDnf1w1FOS9E1q5fmXTq1B6jIpMXqE3Ux2sq2fwc5KuMJFa3CCzUbkV2Zk2daL/vbPHmNRA
3L/FH6QXpBXr/bJqCOu23meJW5MOrc0Czywwm2ugUdYcoQFw2uY/dkAlqAuVAu9Yc8jwy1KSZlcg
vWbvMXqwg4T8O2wS1LdScApb727dAPooqD6HYvTAiXZBuq7WnwOtooRhwVRUr4wDVoPgtnuAp/IY
TXWqTx8+jmTUckI3iXs65H2h+6zZ2z5g/Ru5Hc8iKVYSPZF8KpxxndTNlCOqbqw6r+jdz879YIg9
C/xEeuvzvtZtUmjJmzqlvxAcpzoWAR/BfLA0Qt1nw5q/WQzs1W8CkIagRSySaYFTIdj+DcfvqF5T
NPDwB34b8tKNo76UPC7jmkbAkefXWbOtUqaiSR/mb/7BDLMJn5MuqNMLdlnqjMKK0105FO60t/2V
9jZPijmEkDBqQm2uluZ9287vR/xyLVoPIMNQ4VV14AeTIgCnHVHLjOjcqd1pZNghyB9OtrKjeXYb
Hy4G4BAdF6b5QMwucsrhivFE769yiAJOzSFCGUxBW625TxsK2LOtLOr1JzkvN4s+jlpoW2+0C6W7
mX4p2ApK1YyfuN7Q4KJVeASnqLlbJUYkXnuxr+yIjItl3BtfdxtkApAF73Y1N7AhQBe9HELEWd6P
jCHCPrAVQVmzqPMpYgMp4R+tcK9FjFsl9Nv+jR+peQjX7qCJFAIZ+70Ij4wCIkKEbtgDA21G47We
9oEJ3P1xlm+MyXJR+n8fkfG2/vub60j9Q7O8fox+63tIczA+TW8xmQXUALhCJaA+6Fm6bCCBfWih
CKc3Vu7poNYN9W85E/BC63V/UC7C2jfCGyHtcTUJRyqAUbP4MIbJhpOva7BHqQ1BUW7m2aawzik9
37yj4jiAkQy5FaeXf+uIOKdqymtPoEEJd4Q3SgduQmXd/t7+NUML6tZTHjOfJptEC0vD3f6JfkSB
efOv9KYGu80eYzW6isYEXsyq9go8EqqkSu45QVxDI8q4MPvlxMbZ8PiIacUB2urtIzCOl+C9hL/v
XG0WpdpvYH5zNeClFtlp8ss5vYwjIvkAkENF2DD2AKLZLG8yzpXFYTNTZ63zY7PjsDf6OCKK12Au
TKwXjz8pjk4U4vdJ6VaeOh30nSFl+Kjng5TCn2/MvLGeb2swPVcWrcxn1d/4V3Y/jK8LDBbane5g
mXH96++vEZL8t+8TPorRkKhsaYAXutn9fReMIy5UBvQZ6Wv6y8ELnJ6Pco1klLzIo9dZvf2FpL0v
GneCB2npkkljrpnE2HeBmNNjQVR4YzMUYUmr7K//4YIsS5TmJLjJM+8W0GhnXbSxjvBKpteNzSPi
EhFDNj/7G705UmSh79U/u7cRvV9OAw5Ty3rlvCw5L/CJnfMaN5ydEQPbd6Apdhd9FzQgLbmawwWo
kQ8WT6Z2dv/sNZPmO+nAAnGJOYUvKAESzYp56Zvv0Q3IzGAdKeB0tjF1l2LDov83oBykxr7IOG6E
U8buBUz4g3YY5p/7uDcr0TwDkO8srbTuKRJUNj8AJkHXnBCs2TF2AuPTrL7Xt/LSloPHQg6Yoc1Z
lpdKSRFDSfHqETZBJt8QG8BGzL2savtxpAkUtZGgRZ29F90jnb+74Twrfp84qZr9See2RNkbikih
jpVW90SNThFLh1PNK/DbMnD6IAPJ49eKg8DvFtuiEYTxufx9YTWhm/9tZacO/3tvdSizOPsbbabF
0Ktz8AaCIae8zrWg+COdkSA5HpRA/B9wBI5efl5IAcgIsbg6nN0fyXKmwxH+maIyDylOIv4ew4Ey
RZh3Trmh6XAMmJFpKXj8BoyrszdAprfg7d4Z0yf9iZRsRi+wS1fOFbeLCXf6bujJExpd2hu2tWXs
/I1IlBGDKQ937CUgJPBHF9x6rjynrwUlXQKeO+XqHS8GgYfUa0OseKNo4y0OImXxSevpfdv8rJdu
tceaac9k4A7oPcdxf/JeXog7IXUqhYK+U0BEDDQNzfLKm2m9D772v7BP0NJp3vdIJOOPK6Tk2vjk
wErHEkbnzIMwfUDGdJYO3KlKNA9oyC5tJaqtX4Y2w8bdkKJIR1PYD3TknlC0J2dXZOCCMYot8c/5
Vfhnfq0l9zAaRCr4nySypGtM6OVTvHUwhEGJ6z4WpVAW8lsADTkTDZrHRwQVJurTTPeWxexLlewq
s+bv9gJnf48Z2hGd6YCk5AoQ+7WHOSWl+YIVB+T8Lwt7+LeoU+Txd4/0EG9BIiAhb5wGaEb9AyK6
QIub1n6Bl0PgqMtfKBYsDaLHSKeL1EdlAAXC+hweIzLK7DI7B/zSF4nUqY4C16Sj52XeQCmm1L7e
D+CvoBa8Lyt6kuQMHE24rhJkrQMwpIzkSVr9EgvUP6qtSLKV6QPTeWN8BmXEt4Y7cG1DvU6+4BSH
qp0CRVSapR10LtfHvmHaBnultOhSaUPB9c8drAQXauSNrhRE02n9MgezZbjBsNcA6aeDdjaL7dC7
LoXj4J2ajLm3c58A0FGq1sy7zc9ORVswQqHypohGUdAPbrj3+MYY4hRQN7LJgdCzblIjoEysvMYD
ECkzAu4KmtSu5wl8vlmevFMO/EXlpEBuG19BNm06/8qR7D3MX02E1Qq6FlWODocB3qLzmpRLXA/w
o/ORZKGJVHYE4zNFlxYuwGZSsVgOC5bF2/x6Q7smJsgOeQ+kHJqKj3D6bGo2TmYdxTn1cisoZPYd
8oRPnXiniBl6BOAmaXjM7wcFw7mw+wAjPw/QpS5GZ9keQrRjA03p1PdxaMyvmvcp/cIw9Yd9Gcbv
0kGZ34GiLBUK7yuDasMTYwIkYlZ+mhYgUHVp3RC9wNx7ecVtBSqid14PV57SuijWJRh+rXb+ZOqF
qH7c123QK6XwnnXYO9lnME/88j8RsEH/bYORnNKCsLNUR4NMONh93daBfztWMwB3l20B9ABWw25f
aXVxUUozWgTEM/Pa+0YXl2KwSXtL3M1X+hKIQYBwzKnNdktQGYohgQpSJXD9s/V8msx6kScw9/k5
KlXgjZRLufmkBP1nnJL+cF3JftzXu2Ns+wAkfefpFe4p1mzJ7hPe7vMLyeG+uMO6o2PWEqIhPetl
RByhNa3nrSPTmZDRH5TzPX8zZbJBGaovC+BHbcx5Gs6KI9EHCxAhTOZt0HLYr4SBiG/MqBGsd8xg
iefdER5GRtabqM5nVCw4k9RBMCEyXkgkTjNKAqR4QrXCvVPTLx55kcSmHYLVmBaiUq2GypVx3EKn
Ipbt5wMHJ4YPhGDeGARGu8rJ/r0/YMHuD0n9nemnT3H6+5rgS08BVMLgAa7nCV4Z7jzc3liNheAX
S4WAPcR9YucHCLJJZQaAA+rQr2RdbMYJ0Xdg87g3O3F5USd+3deXC2EBmbx3zmnbgmUgURXnfcUT
Avz6HDH9n9Pa8JB3t6Bc3cMhHeGooN0S0zY1MmxsbjAiOjkvkipMY5pTlFS4ByLXfe6WnXAI6RNH
60SF7JgNac+m5UhdWI+srC3QwXLf/HCAVAxiWucWHnJOhA7IIRgA6iZRKOehuVJSotO1tqfwmf/y
8/Ky6mKGhHBN3c9x4PZiDK7T0xYUTR39JihWGC0OFgPMxQBfefRD+EpIDhhUMZWd63yCgCRPZyuG
f8bqTmXxxEjOvC2JYR2AwNmVGV2PLq7oxyXv7NImEbw6+kHGdziHyIEJou92LPpyBItjriPX7+yQ
1nHCR25r3g8/iStBYz8YQeOCxGyYLxQTxH/6/bP7jhgmQokig72I3Jv0Hb1yBVI6pf4jvgPXU6bR
e5OeJ0BqN/7qjei7h+ciszk6AtT9fwwgkq/PHiJKtXK3iR4BcBWF5IcBBJ7xGHbg0BaTtzpSly15
vVgnyvH2xjz8cJjcYiWr5t2S62JTv/YWzZoG8djFzVywYcDXZ1ogBZwR1wgBN8Uo4+lDg2LkLDnw
ZkGV5LBmugx/kUZexKSnu7+C8SvTZoeXNdIykW6GxHyGEBmn620/Zq11XXD2bG4X3j34SlpNQklP
PV6FLZcZ4SkQ9cV+zRWN2fMzYZtGynzH4NEKIogyAlGCNjJMpOTjOHlBh33zhSGFTnUHp9X+OWK+
x2DbJZODSTQOzVAqBgM66EaNalDMNmWO2JVgJuqLe1pNAUsHbDLga3wPT7He3h3m6bPGfxB1lWWf
BxGo0QZ8TayGOQO9aAgVa4QyG6SWYj2P2Pym4hdF5evctm1czg2fQQqK5vOInl6pmCzgFRQx23tS
QUmTc1DGykzGZnjZo/bI+Ohh1hw6u/civdNzOohSEUOG2n5I282zE/MY5KRTg1ooB3oNf9aWA4Xv
UGHL+TvAt8JUg3MiTSFTtEyYVSY1z+QNrkH5SgOvjVuExR24Zwx+FP8A/8nDOpVE61FpRDJqof+H
L2RdurdJHvBDGSC7xghRpocP2GI4Zgqmm78EWJZvA9oZ41fn9PP7FPj0zDAcD1laklwXC7qpNp9z
eliXwjY825X/3ApazTNsmfmjPaBAph6hHocCwqD5Nqum/RCXKfu1ePpafl8YzmPH0HfcIvz4sn9V
2NgQcPxTAkxUfM2T1yTfvwFsgt+8Tvn1UKp5YBx584S8AdHu0L6KxgsQg4EgYBV2JO+oYta+cSQX
iyLht8e0c60syt2PZvNmf/c8BPO07l1tgD4cTqu8yd9/0tXlA3ov7qB0J3OIwcWbYD2qQhAIgvlj
RkIlUDfAzXcmPDDTnvAGx33vzH3sLAlwGOZdVkJigZX3HQ8dOGUtvDt5alhFXB3VuI7AEfsh0yYS
eLM9TUmOEa97Rl5ddhwtEfzVHbSLgCkKWD+V2CMeArf/rBV3zJi8mD8BCvh0oVEP1Oc9+wfSMF1l
UT1R7OGcKNsp2qEIQVc1xYicR0r5ziw86KDoJxufg2jeyEvUsPaP8aYcMunSkv/jnxrfAgflYd+C
DlxK82jBQZUCaKh4WTEHCwVKiRmIueh7IpgTFlwsVzxsUDCoLJmik911ngAzUhpKMYBhbMdORXCX
mPYblGwmlsAY9vGGz0xHhp3raJ/nKNswDKQzOJvzyuKv8boz99Suk2NG6Rd9cS9OwL24PSGpakXZ
XTkhO4BSURpOJp05p5MyoyPjR2awhO8AvKoHAMXcGTxWoO5aaHg1s5wXmbEjZvePEiV8l+UtCFcV
ViY3z5icph0jy0cMYdhccQ3zk3n0/flcR7x9Nv06h8TKf25ozwrGlVAEiLThESDXOd5oYwqKGC7x
AFYMVFQSKPcb9TPcka8P39BM0zpNU1Fuvk1etn8saS5P4WS/p+wd3fxSMDb4WVSaVg4xmohxcTcL
8pZgKNr8/zBL37YTHrHhciZ4sZAYaeitKkK8YT1mXbCt09bkg8mAo/Y9M3/jhgn6fg2oGj11VM9l
GqXSGqaqvTDj8GRi9fU1eaMDKoC7uWq2UMNW0PvptUmiVHrj3eGDLO5KLr9YB1EcMs2LPyGbp13n
G6dxOeMlpbpfwxU4g1qBYTL3B9+huFTMh0tr6MG9Y+DITWkj8f14b/qCKmDR3/dgGqlm6khhmvJg
rLQb184nB2Oy37PCyqlPK3PLEq1LwPu6cSTyXjywVRdMgvSjUkjc7AafrhSJg7nr7Fg306yGMAqw
C/I1oSQEAbOGaOV5JsK9iArgTA8r3BK3Or+849h37s8b0yKsNpAPlHg4z5mUxNstbGCPT+ffK3jY
fJpbcerCVIfdk4bHSctDIN2E/FFINHuOYS6jCSobC4Do5PMJTyZiGxJDItOmnW3CzwEjPx5b/nPS
a7DKeYDC2s/kiVM7mauvy+CljGszXjmV37PhWvk01Yg1uRGY0UQReckBS+eakFCYQWcOSWPhTQ+V
HYwXq1S2tjhAiPv0xPFwzz+LsnyVesycXv5uF8d59sYHBw8jcZp9Ti77UzhqX34eaJEZbluq7btp
ba0VhS0BZXw4Q2YcM0PSPIeW2rB2semkX/6JHuV+xqvhvtbefq4mm8SeFHboLBZx6uTHI96qVTA0
yaLwKdLQmmAehm9IZUkxkAD2UWbL5I5lLsTls3mEKGPmPADLgTTB9XVSP8e+/IlBADN8WDY1VnTU
99Ye91k2rpjfYPNPB09BbSqzMbhWeI05BH1rGzY0Vym3uHBvEZ8DMgDPDzmT43h1N7PcnyvJcnk1
R6PAvZrz/eTrZ2m84xiEF1Jwh8MSCkWUvW9nKQTK/9borP/+MBFAwI/w1wZMhnsbDTG/e7pJgu7T
XBLT9pO9MR6OJ/unW85lgDPgCxfECYksDjPwzjQbJDgYEvU0cz10E35a/LHL6SCE1MvPVbwqxtYL
sG0I0+OUqI4EM4TgKXFSRHwAe+C4IKoFKhzjA2kXGVdD0IE4UOLkF6TC2tpfzOXInVWjH04kmk9d
wi8cIkLFFQo4tLOWmqmG90CGEjStZy/8YbSsilt7aJ+8MzQFBcsvBoUWtcbbfzPBAtFnxOFFjOIs
FWE/gyr8Ccxo71tw4p4gtGKbUowxwVfgrp9EFqZ1LWZn0AQsyQZsK6DwlJm4iJcRVccVRJFWs2Gk
Qu5wIdDy7ECe5wDBdHY0DJcA3hbX/cd5oHaDgrqDiEcVGvo+PSj+pfzPYz6CEzEn+dgzQV6AzFLL
l02b2Jvth3zwe74I+4QuLLqbOZNt+qKv2EgIA46YHzQb6wY0WLq6EUmm/X2kW14KZ3hSeX4GbstB
sicZF1UwSWvoBNSOoaDOjEULJU9ovtD1bfqMZRnDEmdVhhKldwHE/PiYnOD8H8pR6w4O7gy+vTmG
9jURKuSXf/DGTsz1t2LWCT3cobOJ4a7B9RHhqQHDWozHGNkmqn2HJAArFqVn/gKeS30wEGgpHG7o
fuPPSoSJLGUhCsYwfP/Q4R4S9xoL7sWND3JVm70R1wTJAG5NHypztBj8aLErILVABJldpSIH51vZ
imnD+bfi0x57V2sWeAuxNtyxwiP0T0vLOmt+DNOnQ20RxLGofx6QMlckIYBhl4/+bkKk0U3L3xdH
zoxJ7rr5vMIQejNvDY8RpzdanK3pyaZIemJVvapEVrcmRBGRSLOOMyCS091SIvZ580SyU/j9+5oZ
+XQjoH3DzsJUpC1jvb2Tk2GdABSesLemO4AwOWCUcw2os8rgxa9o4f7fpyvOFFiGihOJlp6tHR82
4/YXJdPCyX1fSUVnRtx8mp53k0wv5U1zsKxtut2G5PTjnsA+53F76yiibOnMLBu4YegfwbjcyM+h
z3ATOY60a0D6FcDxv5Gv77dm+I06XIEj6hR/kiQGMuyeBWTtvwnzwrIBPG6EmRinFkIZTstfC3MO
1BnMnTvzuqBWnrTJM9ks1AUeLcCKurvtWzTdsbXNyMCndOG9ONMHFs6KIXdIfwbaHnE08Mfmg0dF
aC5YfcYZpOC1F4vdGG8yoo+5W+hmSAXfs3Nm3e/FZH+i3Zj4ViiSrQizO7o6TXAb0t9UZF0qW3O1
3eYAc/KYoNPgu8Kn7x33D/+NVYxlL0eC7T5zNXOJdcOWD26/Z6IcUDyJXMjN2s/rYB5NQDfAPGGL
ES1FBvvip9QLiamMFRJcxxFbcYg4F2G5zNMbsb+zOW0D2zra2HABN7LhAImaOcfGCY8oXJHFR/rv
WUJaRvtNiTGZvFwWeIlILd4YwWIbEiqC/f5t2s5i5YSCD3kxI58DnFMJsB4uCPd21MOF/+digrIT
Iv4+KaGNcQWC6glg6GCAO9VEY3YKYTN4T3ieMikc4lT7L6JBAopzSs6G/2ysSySOmMbbnTRsQHgF
DGGQpTwAOZcwQOFv7F5Haa0WKEVNxpiCJIAR7aSVLY0NGCXYhvA+rjG2VlxMjhOGuACQNMuS96Jt
PlEFn/wPlIbOb5aaXVKdY25uM/DB0vU0lnfD0W80mPa57wjgFRymzwypicDVlBpngmIxHMS1U7jy
qgBqBsGtoKN2C0EZVRParJRWk/JJDCrpRHEQZJsE9p23I87pNKV9geRiKrmZwlakJnQecQVrnVvx
NefaSP3SVO+ZbgGdu8PxbcG8LpLZj8u/tqSoh67IKyG31iGFNJ94Me0xfeLN7ypApDtQrPkm5APi
cclwhyHB+wQImmkcJxFkBwx3KPgFBM9sko/hDq1VdtRF7dFc4DI3HY7xjY7FgQOnxNqRaiIEA0uQ
5Nmf9FSw/VNMHFUiTwtK+fVqkotgLQzh2bZApAn0f7gymFITYkCpgCckbix7IUcKFcrtj5yNHenL
oaPnwvuAB1xt5pmKDXbdZ63Ge9LPXjZekNEz+C0VuD5Zw6pv9D5TDTkBSjl+JLrFwnpAXWBwlEIl
d6C3MsDfSl7JVz0grpE8gdYlM1+qeE0Lim6ejGDAw7kh1aN6ximjjygLvjsug3QqTOGBt9gwFUsZ
ew007LuXP2FBBTN+r/2jL3xAMD+e9Akr8HBGjmgGP1hwRQ12mDTpQwaYfzBJmSq+Dgy9q/P8+ozw
OQMu/2E4Acdk8v5jIN4q4i1QD/XdgsAkUMdGs3ok9mHw5oXRoB2o5BTC0NOSnSFTZ29XBHfQ6xhK
VWIAxf2gljCwMuVME3MdC23d/oPdKtjpbVZPf8d/q5U1C0E/1BBf2Ei9AfGHY9prbFLqgEPSH/3G
HJQuOn3wYDC/mHlJ/ot9H4SbjdVftZyz5M0wrBdt0lqL+5J57uMJ+HxBA6cinkMpfMcYxBc0s8NV
4wkbUGENfccSFI5Jwt2ymBb7T86AYddrpgO0yDenxU5AuNoa5vz8d8OofYAXFXQa6E1SNACQGbo3
qj5saQXiBFn4bdjP1cnTp0XpNl5vccPsgt0LXL+sh51FUoyag5hYtBSDnPWYmbiVMYy9jJgBgJIp
GeUvBB8iUU6moJTvwXT8bCtIIdfsJbRwp7WugaXB4OL7iuzx93njEe3dMD64+szwoWE9z5Fauh32
EA3zIaSpx2FxbFpXR1KRGAeVJaQbs11zSmDX9Bi2FWMi+ZrKFGTMF6+yTpQFVK7oJLKx/8jIUmSP
cwI+QChmdp1AWIXfQlQnsOF4CVuZnpoTPnBrc7N/M0hzdWp8RuJsXoE4IDZUcKbnxO1yV0ViYPAI
XtMHkDGjtHwTfZKviRMeA8KB/0ourgE0IGEsfndvsIKG0O3v1M3Apj7cd1AvpkWMYUpgg5+Tfxc1
b+lFaSJ6bR6nqWI35RZ7lH5zwYVQwbVoFvmjJSgQ2Ys0N8SGXBCCNhHdmvtdMlU0t1wPHqCwFCup
xPGU8HghI2ZFAdM02mrqBWLXtrsLM6EYP834DtwXnLFkgwqQMGOkzKa1vLkXaMZXW/17JkbAtZwS
paGVKP552c0KQAGiaeGpBsx9qzkayXPOoBkQHj03I9nbTlrDGRHkep41RdwgU56U0OgWg3ZaO6Ud
Pe16/CVDAjszd5NZ0IFzmF1CVvisP3T+V+s2eqW3GXyMXhzyoYfvP0gPRtAm8LTpliG3vQTTp/ZU
nPq56ZspX4RyxWz48F40yVOhAX2wKa9E8jcTRvc3r6e7Eu6qjP5jksl0KEgqa2Xdw2ZfTYwVdYnZ
glob4ZA2ukqldW8HXAsQ1xne522jA4PB2VOg8YoTEsAihB5wRpcz/WBFP6cuMNALPUOI/3ZN44C0
kEMMskOORD1ElbeVEhYjAkjISY2tgoVO+A4ZHXD6jhgPgrrIgl+fwI/cabBrjmLALXKFgGrfWQmV
AALJtgsMAvDPqyN9L0+/OMsIELpaFxn4K/0mjZoc5sYKFTDCHs0D3daC4/blyCBvAxvCJDUqUK5/
JR36XXTPFf85UdD7nOYwjNBEwJCxEU31USKSSAqxIOKv9a62zkHQ7EqjVsKXCDhLbAaUIccNcEWj
6sLfYPQPBPxrQzFqpOqgIPm31e9uP90rQPZ51E4qzZWOT4+RmPObqxFTQzhTIqk/GckPA3wJQxZT
jCtURWzosT7zLnitDWo+JE4yznrYleMvbn4AMYHhbVwqIvILmRBzDyo1Bv4TFrfgDUxJSFPbHxGZ
I+hWnG6PJHiLjLi3VtK3f8+piJ9QYEn6CedJWw0gHwnwog1fP9r84mkhmcKxaN4nfERQ1kumZA+R
MxTCWw/uaTHGfNkhrMZcQBDdllIDm2iIFVYOlS5QMsZEsA+sJyYMK14FCDCA6kR3+T5wqkEGTVml
k7vGG7NEC4NI57/5GLTd2dMKYS0Cqd9WCswicgPddAJV7DdBMCu4Kgs8AahP07d383Q2UdPBH+MD
mdk+LN4xO3qA1IDrQFFvQQsW18s28YDTDuDGigeaFfwH2d0A7C07esQG61Gf838NYOBG4v1cY2PC
5JCr65/tCF40PdaGW9ceOj6lzfS0fnoClj9nrUdefU618BJU85+nBuy8Yl4iQ5gCm6STgMICOgYU
y6O/byucc9A0U6HSDgAVAw77/FJmQWcqfjEzP9t7VqNTr0KSQCjUmTwiCDMX5kqcNMC06/gRn7ZY
UhBd6m3nIv/DWQtL7PVvIgYuaICI5VryRmgHppd/Ie2SpOaAPAeqKHqlqYxI7peqwYUMsYDbtXsH
nzWlAbbKL68DWxT6HLpqWpNy98SkGNrci9ZT58O5p00oElWGtxEfhRhOq5l0QCplmAN2t+EsZJ3B
GsfIrXmTPN7dM4FT8sdrh8IC1vBUIWje51vULsydmvC2v4z7obHWs/MM8ajNkegn/yPtzHoU17J8
/1VK9XzRxbPdut0PtrHBzGMML4iAADPZYIMNfPr7W3HUXZGcULpV+VIqncyMHbb3XnsN/+H0XjYF
kALrBIgPhd2mjyBolA4YFhzZE+Q2tBoBrwSHJv9p/qoJaJ/A5XRVYgfF3VCHpnzd8Tuc3FtY3NjZ
wvVLmbaVL0dK/ZsLTwqcyg77i8Fe/pLeZsrM+87H+9d8zC0f0kOiaZjSvKgBKMs2AAkNIsdKWf01
/coiFSzxhtGd2by9lxQ9ta6O29GB6xo1ayHE0Sgf1NsROn2Tc6vGK4CrAqihc1sX6FItKehXXIz+
rAho4AHWiE+Byf0eHcBhN2ICxT7AIarFlBM+DvlkQkkGeJj6B8/GbH1GzISB7p07Uq6erEeXdM+9
QuYVD9X2fmlj4tKPMwDUKIMDIOUvn0aMKsgRJMe224foPF6YJHD0QpOXR+h4j+YdXKj7YgbXFXgM
qqVTdKYzLpKdqJuGe+BccdcAT5a2pjteqAHkiPoToADjB59Zc7CnFRDOJxbXAe+NjL4cSqdDEAW9
kwB9yQ/IINBYo1dlfwBSKBrTY59vzXmXaYm0NZRB2s4wl6/T6GjsW/SO2iQzHKsrSfeBGiL9ANUC
m62jjU4Nmb+LbH4TXUJCtU0n+0Hr+S+Ok0Inng1LC2PzAfK1lc4ycsBkyu8cykUsqHEoY426uy6C
tLFhCkBCMljCyQfVjikIYR+AMCF/fYI2CwuOfYFCPaTGBJpBQqPKujHbr7fjxo6MHy3i0HJpdPKL
MDW4E6jBTcCChWm6IZJuGaDq78Llmh4nOLpxKd36vCXqqbyNwCdvjJFo8wYYA0fjl9tQUNOwFNrz
JhMTWTqmaoNiNq2TMV8wcnJT3h6g0lf5VZlL2zJzpE46bjpHshuQVfAvg+Qd3Q6edd4+r6Ai1Se6
7daIL7mUDwKh5C8uHkO7Dyz81FYZsyUNm4zwGBRJo3eGWVaLACFn1uscUgZuZZCAUmAqkH7ZPwBl
HOCl7bkdWtgOQQSxfBNNYPQizRZU7COhrgxylfZA7mfEPzEgU9toOBF6aWHSyzy2GmUHSqNg77iO
rQdu1dICNIbIzKMQaPoldgCpDOwLb7SZiqZDC0kvePJWL/a3aGIKkBGlrt6JSRRm0PsOF8SH0QA7
1CKsRwjJtLbdTSiep3eQaneC5tln26vkkQk0ZhvRYwixFGQzx7vTtZyYXI+MTluYmoCQzzswABjp
x33xBqx90u0i5h4HNnYYhzWdScIbRwE7j0Bf2leQQfAD9q0aa1+DAjueFr82MrrsrJY9mKODgWwa
0sYOohLhsVECNoTqyAXnNJCtaGmM/SY3aFYtRpYziDavxxbVR6f0s7X1bqr8xteu8fH4cEaop6Ga
oHzI8RU7IBu9W8RMiMRb5Og309RDfN+7fSR9u/XFo0AWEgUfREkQbEGsZeIgGwP95kV9Ax3T2Ewu
awHrQd4d3m6N8zY0J4gnfBTt5EMuXTkShOj4nbNMM1XpIeM356fxP1cQym3+HyNZdZnys5TR6QPs
g7dg5iSVHyUwSvbMTST/eQwcWhvSPFR1YCgWAiOx4OI23d3F/QSoN/zLVA3kk0KEJ8tzOkMoblwC
YmOBGRP9StoDlFA0YuGlkszP3eWWvmN9eViYXALbaA4hByTbcMegkgE5HV6yhAV1wogTCTSWjs19
GGtMayQGzYHVLUUdAV188gZ4A+B1SLGMpeZCW7mTmNDKBGw4IKIvwCX71xdCPWeWpLQPDYKWKx4n
qKrS6qPzziAs5jpu9BgOvaATyqsA2Tzc4b5ByUEggTrNCCKhYkr79yYqT5BTEHh5kAioLwCYVd6Z
Ob1GTv/UKjrFQIRJaSRQfxHs8W7KAr23YeC2qNPYKHgCSQuz4LEkdUAxw/8ayDLT/dLyxfiGK2Z2
oqNGtUhr/UY4EznLA5r171Qp/ZQG17wv1hJbHwzkR42Qg56Sj9hmQ0FVs850CZAomRdVuI1Mr8oX
hSwbXt5jCNdCh35gnvoFQ+WWnjdyWuN/TbkoZgju2w8Aaa7oMcg+GgL6y7Bga6J7gwapHvG/rGwG
OpNE7e2KY4DO6IevRRZ1XOE3RPdqjkvVfYH2N/vgAqYHjkhvgbFk4/J2AVUm5gU4fgUFQrsC+jHe
mPzWe4fX+4jWMbsnJmm9hzcu3oM3JYelNOttmAoCAEN1YCqAWYZDK6K6tN96uDKDDrtIYBZwc40P
worNHETZ3sGbD6IDk/Cl1bs1AX6Gd2aRuIiOz6+AGgTyxwDQqiMaT37NxgTGIG7c7M0TmdZb3aVH
x7emScqxBuYu1TKtRn1UYpF1eDWYqqzfdM3PN1TG4JrITBfW8AKidevN3wb0BtGNcDpbkgQ5LPdb
E8G7MlTlO7V9GLEgr0l7VnzCxQnvgXXJ5rmEZScZOdHGGxp0wSn6/ceMeQ39ch6qBcTCmx0X9BvZ
SwmXFt1CbUDRs+smkHHpyjL3pOiUVFCq/XSM8Ds3351BnMCtEm89q0eC9SSviey25jEtgh/DHwKm
GW7XWIiiCE8bzk0HxYKUun0Lz/yzq2ezC5kog4NlY94j2p2gNRe4kJG4C3sESiOYLhhbJ3/d05cn
Pqg1lA+68af0z4cFaBdq3jtSFfj4tbhZTo3di0L7h1nUnDkY5DKmsigooVKOGdZAYIfmUBUbHCgb
/DN6AiDaIU55n/oYAh9jDdG+KTvURmZw7iCAA0942JvTTUUGDvzU3h8yVOzgFzQkzRyRvTceoKq4
7sLV9N5SqDYymhWgHETpe3MB9zg7NJzZg1nP5CtJQlreea0tmWSDIIldxGg5BhthQDDh4Z9yJhao
O0GTAbLqzfs0QNTunLbDmzPNKSmlxX8HYgCzQAcpT0UGtIrWKf0PAF/Upnkk7Q6V2ZHRQBgMPzMa
Mrf3MyToz1VGs50Cc58DJ27PzKicld7aRnlJGMP31t6vTWrBaU9+xKvDO4Iai+LtNiOZJ7QJ745G
MMwTekPXSdnPB4fmecysFLHfA8Jek80ABHtXkrC0eSM3ad/e8nbZ/gpPTKFDBb6wu5Dn3IxhhLe3
Ma1Z/rYyOH/EXQAGFx6AcGe2uSPA2ZNTs1GdUCKVNlQdug5HbjdxDoE04W2Q8kQZpnt8fQDXPyJD
I50GyUwTd0DhxLcF9RUoQJ2QIyHWIxIUYXcJt4xwFe1obuoh3Drw0YewN8jfuE361lR7Py/ViTFU
hEkBFawkUkpvgckJmTgegwxfOaBkg+xJgeIAh2ee/wZGhZMsdxUfjQwBbGwoMACht5cf9uj+EYOX
BPyDBIr2Rj/L2wFmLzhWCMTsck9nP8Hu70AK7iSLDt6AWBRfGObNNzCKMnftjPXhnrjmRS/bDpys
eLGfAC+6Ts4DhyNxg5Z+Xd3HENmRqBBZmUgcIbGpWh7IWcIhOdYOqmcEiwgEZbamaUJjTALK/JMx
yGV5wZ6aaRG/bx28Hx0ibjmQkq9W+NUGJyfn4JYIL+MGRk/DnmISMQQ+2tDWKsNC+qEtfS1/OrTb
Ozp2Tgd0ZoSdBxeA+6YT+sNDL5lt6ZusKb8BwJGIY+rQqodn7hp3ZTdt985ZZyzIV+I2B17Vtcnv
REOCEznLgLUw/rT6GJViK2XyATr42hY9WI1URkPx9cOak14OfHQaRRluTxt/wQxYB/pWYnfCsSYC
U2Fg27q0kORwXIyvjL6OdWvS4gtf3TFIH40GJq1bOOJIsgNgOcObJEeAwgBYj0+s9KU3LamGASuN
Ti57bgophaEoyE82+zuDY2pygcTXwxXqxv5L8oKei/DkShQlMGMG8lVGG2xt4Ps0oLwxs6GSoN68
BBI3C/B53O0My/Sh4bibkUxy6GsEJZizu59EizIACMsdxT3FzMhZZrQ+UafI20IZldmMArIP8RLm
tVeSSrRfcJdCY4kZDenNbZYSpx9vD5mNcrY8daoS3Te+quJeSABA70RcNVZ0dSPYcIJxMMBrUKGl
/YIjhEcLcA67YZLHfDnY7JpyYr84LXhGwPCjTJS2Mb15EjCBgsiVQuogwctfkQZA+xaMIZuHYQM3
mR7NUghxYmNlR690EwE9IM5C3kgjVRp0NspbG4AAjJ/vBPojUlzICKyk8SRNjXP3UySKyg5idp+o
LAzA6TFTZCS6DVY7jvCO/oniDeicI6/lgLGfbNxBRnynzlr9NbwCJO1T7iCQxYoyhTougHZ0KO24
Lc32mJYX7Z1gTSEOdXGdwk8jkcGeMW7N0EWWOdesc1Z9y0CnwoWZXYtu4Up2Flw7JcrWDpwgeMO0
shHxP8PFHU8PID+ZaMqHFHBL+uK0plLe4iXB/JEL6O4P4gCOP+wMwr0BwRgWL+L8LmTUOwd2hWNK
P6YDLdsSLn6gB8YaaIcrGvRYpx+olmU3YmZdC75mkky5XiVx/3QQgOsuRRJEBRoq7aHyVZqvK8G3
MNzpEhA6RkTXzC84ReFxdWisaRSQG+x4srXtDWnj86mHRzfjyHrH5iMoPfY8jUzgRpBOwTlTGkm3
nFjJJEcSQPoSnFLDveOizd12yUj8kSBio5CXIaLZxe+FewpQ4hzd/rUwEG/kK+4DEZRtn7FfJH83
Dv3YwbeOjBEIClU0cTv8LEPwvNSIm5bZpxcnA8X1ji2JCFLt4B+gjO4HZUtB4u+dGgOndxdGK5hj
rw94fmCu5is2yARESThdY9lJVRGSP9oXfiR1iFsLGC7pjG2nD4Z6VLxqUHIzXluy22Dcg8zgCg2M
1+sCuUfsDjQG6isEWnwZZb7BuyRDLLhcrrSsVCanXwxdGeXAGqE45yeWjKRWThOILbts7xOaCkxv
QIlor3KwaYM3uJp5aMZSp9F1LESMm7i5IZ8Eqs8BrS0T9NRHj5FbKecnXeDJHXv22gjw/5a8g5Iz
2K/OyNJFf5Vs5p5oxeUFRBMPE1xcIIc1uYiWvPAknBU+uBG++G7E3XdyjZHaomE/A/My3dC9KAgv
GJZ7L7VRPMaW5nXrinL9ZUOCQLQHfOLeF5MbiEh6ARTALp4eOrYroB1h0dFiM8jkoA8H65NPJ5k3
zMYl1q2hHhIgtEG9Vw/xW3rdjxhcofnDnXj8upIEF8cMnYm44NvvEBl6+/6Ujw/jiQ2L5gG5PpPR
8DxzXm3UDoMZfz0qaEZlM/gwoPGBuJCOAhcf540PqP80vBzGAl/oezJUAkcL1x6AVBwwshaPeRFv
GO+Ekhse9xwZ4F/DPr5jPgkW18G+87YDiXXtvCFM/3ppQBEbbHghA0njmJfTl1pFkGv50TkqYGLk
YEf4Z0j3C1sQKGdfffgarBXoi2BZ1Hf57AptWjTkQQIJy+0SKEvChwnNUXpMGAf6B+kskaolzQFu
KhACjK4WFqhHzKwwQSeudF8pvRrpmpobvhO9PiBpi91CcGGCKb0xtZuPrtyrM+6Oj+kAZUNK7+PE
WlugfeELc63WqeygCDMbtg3mwaiL94TTn3OiyXU40nGLrrb3oWPkJKUFrJigDq7V7GOr6n5KC+dM
CvIGUaVBbk/rRk7z/ONKecgQTeKtv7pRc6/qnsP77M3GkAywDkRTiOhck1sORrs1oH2O7xGeEJk7
o/A/jM54s3JimldgKPnHFWUF5iRefT2bMkfh3ifFjrbUG+fGionf634iU8F70wJDQyjC0Qaday6J
+xjIALVI00N3jO7+fAQylqtzlQDrEiSjdEPFUBGxhU45wvONfwaKlP4toIxDi+BHL0Hndr/x29EF
pdZFXMIjd5mj0nuhuJUhuLwsGikF1wwxWXbDnm+T03HdUGld6aPS/fNskhUu7zTgX5uYAx+Yw3PW
6Rgc+I8rzLxTgUTILJHe9d2HFtOIkcDjQNKFXbHtpakZi6xV6XNlqHjZeff1nVzwqzRWSQWMyH4F
hdGoNVc0EPml3VVB2z3jc/CTcyyIgD+8nBtCTGGTfRqALiFUdr7Mqg2/PszbSl/ufD4hWTXKyYAH
uEGOvU1v16LXIbQE1nEiuvlWlPXqdFkoR6iTCn+ILTfvA8I1AwrfjK7MSLFIOoME4kLlPTD+A8FL
CmI3smXarod7pnO1DnegDOtQwhnbwBaRdIKvFk+csdjaQKd5uyzSgTZN5N8zUxPLpd2OYMz1g6Fz
RuIbNxbOusaeFrzJxS+xMuvopEc7/M0cP2/KfA+/cp8bYHQY9USYDbgZHVUxZz11BI6wEKspWlku
7+vL3rPJpyQwA36oTRSpGojVTHshDEnaiKFqiI8RxowyLZZ0TvWxmqOwrDfepccyROIE5q38yvtZ
hpspphvJxw6Psbr4+SFEE3O/zBvMtgl5JmhjfsWFVCWH8OpJKAST0zuE07QFANBp2u8AHCB6YMnt
7z+oydAasbhJYMi21XfjCoHFxObxusBNfjF/5zU54IQe/dxyNx/cCNmyhoQ27pszfa2jVjm7LfkN
Ni8nii34tYxOO9nyjBXhGZOf46w0kI1w558GQwV0BxjDz3tgWVBmw+WJZN984LZqwBZEPGAQhySf
CnUPOGZ+EklFC1bfWGtpSgDQt7NZWOM8yttGOZRxybunv1zeTyOi+n4JrkiFhUmb9AjSnakoI6z5
GHIm5dqB3aKSS5OBgkJtgBog/ZzZ7+Y0YZZMvwD9t4y3ZA1iBjFXpKi8GJ72NrjYjTOj17oPCxl1
EAdI6Gt2aF0pmBgdQzTcQndEYza4L42uOqFdv5oPaE9bzfpMRFeRWgtuEfNMs18nSQTV+3pYq0vm
VhKh18m2kxpurWO9WQMOTai8mhgLS14bj0CbIR2ad1CuShG/XiOpUQ7OEEGnNtfUi4E+UYkhZMsE
7EZ3W7Ncq+4l1PfbAdNJPj4kzUbdt4Z4LnCdJjQdCxIsWh8sVmsVU/vlTKtAei70A6WWOTUpOe3O
eWmPM0og6hgZiUAIJZXehxf35U4VuDR6ogJdIu9VQj1QQv4qBBAg9/CbTzMLxlp0pDE7BkoBCZku
8tdACXjyvm82tQV6BHmwmxnvWmhEQlNV0eKB3Qd7N4mQgtBf7oD1wC59QbPmH/MXvhh4dghUMnzb
BPKeYojsTOzZsXxKYMHR/sNpoiHTwWt3jKYf7ItdmOPHLENyvftY5aCJgrxhxmL/bCwFk5Z1ybZL
khg6grD4yHKbU4MOQHDt3z6liQF1gSRgLeAZRpdch8pQpGNujWtMmJbAXOvve/PuETW5QKzSNHCL
l+DY3n9sP3RI2MKjOjTVgDT0q8zfkfDtpcVJj5zLQVwTCecUy7SYSPURkV+c0RwLj03JD2FbbRHg
KF+Mt2Mbym37gjg4qcY7c4EzY8fdjCELfR0E/1pgFoLrC8RiAhOzYnoyNXAUGf0+8Pc6lmjI7wYq
jbnD64U0cHLyxero1KqTMVGqdbSW1dpyNwhqb0bc5lvNG1mA8SP3IFjD4RlFAqr2rIv6DagATbqp
iMsims5doNBDJ5YJGbPuviDzw6gAKGGTfCGQByUSv26RyerP4FUKw01tQ1rfkZgwAKMDRoSiQL96
YD9Tt3vAmAmssUwGt1LYSLAifqKmgt+qJFtHWqXM4XjVGug68Jylz6YGjkbKIx4NRSeexAjHja1+
fbgDWiGiSemHRjhAO0gGECL6UoBved01YeTKyHVQNJZZ89IUlrXoQNEjh5ksDWtaVGMbHhOSj8DC
WndIP+wbkgh+aZFZl2sqRURqOy5fTuhFHpcqhsV6kNMVcJc5v43uTT7xXUDnEnCHGEFjDgDqjj3E
E65kTkgjHRPjxjql6uXS95gXSIMCCjJcZQ4n5Fz+qxLtyNfYUlNBExE/R9J4pSBD0CebQkANGURS
JpwQAKqtoChBf2cZHJikCjg3HzUXjZYcmjEQeoGhQZdTECqguIdC1oX+3AFzRmM6bhpU9FvaymZ4
YWYIcslZXYHsFGE+YaBvi8qSGNNCbnHThc1AVQ7j8eOMjgpocoSO6ImULvyNVtJlz2bD8+AwQqRt
vjSQm+tBQeKZN709WeKOb7kHJsb8+k6VC3cCtKDTAtV9b5rk0uZo94nUEZ+bXseFMSfUELpIamAT
o9+PxBRB5NVfYo5Azb9gwo0cAnJnYxLDIO1sBode2bpKsL1yTa75fKRooNeldVWPGKywhYvgwn3G
bwwDF3A1NBGsLpmNtDB3R2GENH0KthFO6OHz1E3eU/p7GlhwCEEnb/XPf/zf//p/y9t/bD7TQXq4
b9LkH8n1OEi3ySX/z38qyj//cfrrP7dW//lP07BMTbVV29INTbF11VH58+VitE028rf/T7E527ui
XiST2YOsYIIQu/8yh1J38ioW0ioWkj//tpBmptlDOZfJhBYizug0S3SqXITRh6a7PratScV6VQ+m
/7re42SlRnxgPfwe3Al4Ewx6keoiO6kFFUvJj3p6h7qpO7ai6IbiKMrTo9WNi2PFdRMhyi7pIygh
MY8D6QFraSGjvKtbseAPz/bLgk/Ppuub2/V6Y0GNZJq2WO4uk6Yo6ZRVK8nn/92jGb++xX1e5qYm
jwaJoVW0yANltqgGNI9pZf/hY5m/LpYW//0eLfLpGsgIxP27WrRgeFn1XPJ7/+65rF+Xuhyu2/NZ
5bm+3NnzUPSvY28yOEGWQbMZAH3V/q9XrGj/uuJhV1fPhwcrXjB5PHsTKdJJ64nQFW/xx91omKat
aY5j2Lrz60Kna3FITqevT2b11bvbnYcoe7fqb0srRD2Ta9+vWPHHR/vXiob8+bejfVHt8nLIWRGh
TJwAR4I1455Cq7hioYpHM+RcfFtonjiXwq4Z3AVhzhIN7BtxdhSdE7qqgiMEg1S1U6oeTk7ItzWz
TNXjpGBNGS+IfWTqDeb9a2dY8Ww/nulvL/EpiBx1LYlNk3UuZE5aAPiedpz6+qDjV7XUj4f621JP
4SPe7pONI4+UN+5r7MqDyWdJ1hiPFquKh5Jf+m/HzKwriqNZmq7YTx9MuymKGl+1dKKHCja0IpYq
8D3DY9hLgVt5rH/8WN/We/pY9uWa7vKM9TB3CkFrwhCg6S2znYoHq1ro6WuVRVxo6oWFhKkkWBoq
d0Y2zJJ/v5Cq/vQKbcNwTMe2VW6Yp8N1LpUyKy09mUgjWoa/8y6t2LtK8w3fWECodD3cevedFg+M
TmDZJxIpRXWtoJhciaJk3szHAdfRrcmmECQgUNcZdtSAHiJJ2tHhESG0NL1Bep45rZLRtSDx0CJo
aa0MkIOAgTcA6pxxCfVB8dFgaaQuBXfmq+t6gzqwj5+UQouQwQGAoAv16JYMcP9SkmLXhC0ZGiOa
E026vmLxi3gH8WhU+FcaAUaAXWxQlxS11vu4onBfNhS4BcywYv/Y2EQfUOgm5IO0lwXscSJJtF7r
YHCaW3cAEHxL1y3B7MZLBucHynSXZtIUBVcltCC4IzQYOQuwEDrWJhdmIzkSnQjubjsUneDGzcH8
bdfPxg8Eg2gVDBSF6oWWH78CviZZU/4BmtSrdEDWDmRz3gY9fhRES7oSOXGGfFEyQ8Fhomak9Wf0
/FIVVGANCH1oCIZ9s4IuewOqW9B+ujPEkIHn7zeJ8sNuNBRLrVuObhnkH0+7MXEyzazreYIDxit6
i6HTkCa39JP/cKGnyFE8LC3TtSxh2yd+P6YgZ5wIFL7igeSKegobvzzPU9ZxTE4Pq1R5HpA3rRoz
pEvzRRTl//BpnvKNYrM3t9s5T+P0u4o7kj6DpFBVQfCHyP7L0zzlGifb2mwsk6d5BcXavE+3EZhh
kODb5b3q+/wQLH5Z6inJmKen2vlw4omk50njF8fhbdfy6KQwNqYe/8MX+JRq2PrmohkWy72j44Tz
G6gjnoyQ9IcLPQdB28is+cHiFT6CZPAhNyNIaNqmVTdjxafSn+4rRTWdIj2fkwktfTQAmM3KShT3
/p++O139Na/Q79uTustZqo1Yd7MMR8ChT8jw/Nkn0p9Cg6Le5pvj5sInOkd4ycE0x9X4pWqLV+w7
Xf/1YQrtsUn2BhtBmrlEhgfYUlqVFK4yXKzMpas+01N8yE+HQ7q58+4Au3pkfeRkhYurhUB7Kt7f
D4UCJ8owFEPXbYd6+dcn0w9Zmadn6mO9C7OHy+wy3tJsF3EeuynqM9Iaqljz58f715pPp3hrJjul
0Hg8xjzvxwhUsvcyjYe1qnXkd/97mP3XOk/H95ZoSnI3r8nk6p1gVvq3GGBf7Fmc49sCUTBG+FZk
RdI+qXjCny+s/1nZfEpqEj1RzMw8JZRfNz+Qryci1Iw2vIqFZOP95hHNpwN9Uh97x8n5fHkj7aH7
sQFitfXK4I02IeOBVcVy8mV+t9zToX4oul3bK5y2AgL1AwXVdI0j9YbOGWhrx8sZt5IX1M4kiqJw
VbF6xV41n866unfmyiHhe5JODWmUkV7l7uQTZCEcOvBO7FWjVbFmxV415QN8K4+U0y6zipi9aoHW
SN1jJKPVWtemFHMmFWtVvd2nY29d0rxw9qx1bjwCsg+9dXPzYa0xB09zcBfxjXJaRUPl5FcsXLVd
nxKFU/nYK0qd68dGoUSoK9hbemeExuyq/Vr1Op/CTaKZ8Xm/4xPevTsbyPRGMu4g5/SrtmrVZnkO
MupGmW8kVUD/BZFfppFAZ65Yam09uy/yCjIv/MP3+BRwktu+dswkbtNRbpByfSLYRAfZqfpeFW/R
egov+kU3d0rO98rQvXyVU2+ykAoMp6I8U/TfH3jrKb5kiW7btkYgA1vugSvoYhASiAwnwGbhj8fT
ildY9WhPEWZ+PWiH64MIQ1kGfIXiij4ShmHMmytfo8SL30Qz6ymenNT8Uc9M1oL5OeaGYBi/aZMT
nQ/MWQC0/f7R1KpHk3f9LZQUm4d+zKS4wMMMUzr1c984D+MAkQXs3F4WSYS+AeonyTsjPmQY/vBO
sp6iS1Fmxt6sszlfFZ90FlUZJZoiud/8/WP+1HH/nlFYT8FEUTZbxbyzZTIfunfwvnFpU5Qd0e+t
WEn2wu++39+Cyda08kKyMl/jgXK8hgWQvTiOy/awYq2KEGk9hZM8zvXsaLBXBMYiDqzQ1v4X44qq
R3qKIOrRii9bjfiojMEKvF78B4V67fO0vgfTccUjVaxlP0WRw2NrPmq1r7N98x+t/D31lg+mn0C/
AJlWLFax+Z87Zcbh8rDigpB16twjx+0j4A8379EYV5wypeqp5M+/nbLr0dFvF4lYdwqcLUUbBq5f
k2dIfwBY/p3HslXNtjTHNJXngmp+dtJ5sk8YL9W9R6ufh59Ml07RLvrDdZ6eKq0pl+35mnJ4741i
AALU/XwD2pK4698vpP64z7890FNM3FnlLisKFmLKzBTrGmpNCGvNQQ/uBUnsmw70/QxoqN7895Lm
b0s/xcf8mKZarcbS+MBDuzt7L28nhAkrK1P5OX8LG9/WeQqEykl5ZJlxTCY3oBSh0T74IBvzPpMs
r/3oVrY4FQl4f1/PYEXNqutMLH7dkVaxf5T3+0Hifq2fteI3DcUrbxcAoAbejmTyZA7ws/J1/ngQ
7H8t+/SY8fUc1/JLLAmQoM/xjYCJh24keLzq6Y9si98941PQ16/pXL9YO8pIFO4sgG8IwHukP7ve
Hb7WvxWMvz3aU+BPCyYWV2NLMIF+hIuHgGls0LpVUUui7e+e6inoa1n2OCZzvtw14ni7WZsXuKdZ
/Psz9/ON+e1xnoJ+MU/zuUQRbsxDq38Kdv5SLMNw0HUrVqrYE85TyL/c5nVTTXmg+7Aendn94BYi
DWWQKd5ijd8vpv18zv5nAzpyJXyLxPtdmue1KxswRgrzCvcRkCONc4zwAtrPtK/BYZ3xPK31vlgb
l5CaHDDvVLrb5RK3CfEx03tCcHWqkpSqFyF//u132+nXpKbavAhBRD5i/+NAFgZbAvnrAM5O1Reu
OB7OU1TVc7koLpuECfoNigegzOYcAjelCGLWCJB7v3/1P1+C/9pRzlPIUe+qme82HJAd3M3cbcmo
GVOqIKMwr6zpfvrOzHVMxanbqml8de+/vcvLRbeuxY6HK5js1dxbOwlghwjsx4a1i/xK1S6W4/18
LFVTt426ZdqmYz4df02LT6f5LT1OZpbbDSYj0eyDTNVBAXNY9Sp/mk8Z3xd7igGP+n2fOYosBrPH
65+BP0xaLbQyIEWbbsfFrK/ujgHgsFUrvuKPL9YEvWJaumpo9aelb1ndzrba8UgEBwg7ez82Hk1G
QvgWgvOD4POHyz2Foeu1OOr30xYoultDSHnCawULUYKxQ6I8nFUF8R+/IuMcg09YZ7bz9BXjezqf
O+nhOGl3dwPma4rr0nZs9EzK2PHar3i4n/Ia9dtqT+8yu9zUIstZDTQSLVVY5ZAXBXJV2ZL7KbR8
X+npNWone35Xtnw1OQ53UBeAXCG24GTO7KDyLPwUWb6t9pzE7w9q/KgdWe3cQAGlZQVgGdmbD/wq
LaZ3lVnFT3n89/Wegnpixffj5cp7lIYKcnm8SaSdUMypbqd89e6fzzn9BcV26qZdt42nIK0k11gr
N/GB/Z91yhnj1QJOy4NpKiBH8GSDzcjiKjEHyGxE0FH8XYDH6weIWmTXUBiiQjsDaMtb2h3JLOwu
sBlDfCg60Wrev1zgwQUVu+ynE2uamq4CB9AsU33KuQ7b20lNHeUwoeUUPTqaj8cjWZc4KonTii7g
9oolf8pRvi/5lHlltcfNuG1UhAfCpGMiPblMe7fWl5JYs2DLNXI/neC/iH4Cup9VwZ+H+nswNus2
41ebo2zaz7d8Yu3nx8dN2fOR9AhPXwCou86hozBKD+aRg6IK/HqDsdacIpM01PZvRXh4O+Epc/MP
KxOiOKL8tm9Cmerdp8ZHbvRuevMBX2XX3sPCQLEYWC+kIZNBPzFpeuhvDFf7yDH0hX7e3AVa89qL
vVvTGcGmQcVkG9zRoiR3gNPn5N6uv+3qgxs5sN5Q2mDbWxqw1PnbcbrzzxHge65+BepfHfNntHuO
qbdvHJEuflEQuHA8BUwBF1n3hMx0G/ow7gVoW7weYZWEN7pS0wdKdRkMwiPyFHNCmAOmK0dimgm/
a/dOyJNr6PqrQHxTFcat6G9d8PYQmBlQUzCYxlt9tAvhr2EsDoEXwYszyTqe8QwNMINRPrFxBKBg
jQ+Yy4A72vsYS8KawiZlAhqUFsGrKAyfg3WKCDYLLTWsQqCY5NHqDo/q0eBnNYWBV18iHtF03moT
xBxg7lorlAg+ATtDENkH1kADnQwu88sPBjoQpGUAuXUaY9Bq4bn2DlOREkQjfwkHuI0WEuoSRgtG
bYi9VfkCKt0CoIF+0RfFkyYa9PUtzFcEIRA6Eeo4kvuvjyFOF62CXxlTVBxgkWSp97N1iizLtb8W
eT5TFC6wuoJKxs2HcqUdauCa4zALQak378PtC7poIxo9PMwebDz2TEzpza4CuWFD1nGeICtJo1yo
QTA3orgN0KinAMIYAqnHUuwGClqY78hRCFIc5YQTfBF0hVs4jgko2XgFwIFabsFNW26EvAIxuy00
MMv/AkfnwlDJAihsQSmCDc4KB9ASoPy4bOFsAxfj+GHB2thCDoMNUnnP/BBrfjl4TzmlmqVXRb8/
oFh1MV7bwWQpRyM0sfpxL1kLf60qP/jhwjbrjqkZpq4Bxqg/FQ96Ok8PhXrbM05TwxOiD4Cse5SV
AUp0YR4ABL40INkqVXeO8VMX+peVny4dZ3M/zHdlycoNwsR2hEqP2YATh65869hIwzlijd2sX0zu
3by7Q6kZDE+UoxOFiBWyRWh1LZLVFvSMa0GwP3u7QbYJE9W39IaWvypXL0NjpmWevHxdrlOY5dig
dW/aaIs2AbijY6iM1bqH+xbk4AWjryG6F0rrsSohu8KP18Y5bkWQPdH7B6EO9h7ZOhFKY4cC/idY
LQH3QC5D235yD+fvx5k1BiwNZgGoDV2AvHUcXUfHWyN/L2E0XP3TeLN3nZ2nICL0aQ/y8NzF+ijS
0anDVr5BLHOPE0TB/RT6cYb80h0hrsGmKzYWGlZROVQoy4tR+lzpgySIx1QbLya4eGToUL6EoQMR
PTpiF+6hYhFzNBmMXMFRbkPu8yZ6UEEBv+3m4TyoeBurE49Ze3qlJBvUetvQRM0wvKIJMhPJiDla
90Vj28IZyTvEqFhmzVIARvtInTIXpMhRpkDgEdzbdNCkQnlPdASFbOl0I4h7HyLQHOPfxjwWfZNR
MePCRo5CQasEOiwI/WlNLONva2uIhw2jztcLI+qTW7TPtBku0MYh1SJAE6RfVjfdLRw4lINfsBF2
pxvKqzteuiIhBWl5fVhooYVy3w6tvXorQ+4IJ2DUNsGgXx3cuNDR8BCNhKfPDPzsxy91zMwfDTg0
JUI29c51INq18Wzf2k8KkXWFJJZjDRFdwfhjH0i+DIUytBB6RZ2kxKG6hiaLsGnXMLPd06eDbdEX
e+zgqd3htV+ukLrzjqGJ7hiOI9dXi94olKBW5+Yu94iKwDtwCNXN6cBAjiJ4K1FWH5sYXKJqItK9
d0yKowP6DFx8BFkxbjh5b1v47eIgh06udxjS1O3UcMDEJgT1BwVIqQNHX9pBAYTSCJarjWPPYbgl
cmBYucXZHG0kmaiuLsKjW1i8FgGKCJGl8K3XBHUiNDCgMaDYFs4XJTq9eDnuYUag/uaXLTw899yq
ZD7koliaQiOK9uiUibqe0LcL4oV8GtQKYSSLuQesBX58HKEZDGG31oceOR/Ou49+ve4Zk1pn+6Kg
K7+2m7DhOVcW8jyWSOjG8PlgEzZOrfNIj+5RbZx1OFCN+fQEo3hovqMbkA6c9fzV8M7jG9zt/w1i
8m/x2DLqjiUQGktVHc14yvtruyxW8u28nKBZk6tvzK86QrFX4Cd5MaxQbOK8d8g1tdh3XueWr5IV
oFcyuLXAtKlTw2jtD73DPDhBSCyBDNT8LacTpV/wdtIpxKe2fWzsu1ZjAGnkS6J81yz7p4jcf1mi
h9zf7/wXW0d2jD/3UGc7IvAADx65SVs8Qq3Q6W2QgyMZRO2xcBf5LjBq8KaGdlBwUw1IkVEdTj0D
84/2fIFAROjovl73LG6/5in1VsW+DVsE7B/S/B+i+1eVQf895//1LT4jJw7F9uGox1o5OSOpj3BE
VGLz2lGV9+swhr6JpMfev+h9/RQk5wZB8lx6qKbVHA/U4mdUYl1wngCJdLw5Hxqice4ZcfPMDtaC
pGz+f8rOa7dxdNvWT0SAOdwyS1SOlm8EW7aZRIkUg0g+/f7Yd7vXwdo46EKh0FVWIH/OMOaYY3T9
/E510lN7rTCtb34tzclYLMj+r6r8H3rT/+pd6DVFkcZFUxVNUv6N+NzHqh6G0XwfxM8xO7ZoeWno
zGWYdyxHXyoc4VwHLzRPHjtRn5yrudVo0aCLhZgTWw+YofWOzPSTT6o7gjqzzHmvB/dm+1pLoY4E
5vodBDoKMgRunKIR0xsznwgvIoAjUj8qoYJ0muHoe2Or31ixQ9THLViUpwQKxB+WCvdqh8HJfSmp
rlRN25iKt/JoHC3PXFzXL6rTgf1p3EmfwbBI6skf41FQ1HbLvmFFHK0HAy2adXV1GUO8jjg5rdiO
en79lUgR6j4bnrE/fFMXPi+IOKCLGUhLtDd94c0CdFAey082Q01fOJEfzKhFoCex58g3Iy+0/ch+
FVp0to94dBW0Kdz/3jUp2v/jaZVESdZEGMemxaH73wDgOxWarJO0N22T+JdGd0g6RZB6wwrScREI
+0HeGnSaCLVYjiC5XRwUAM1ewvIvcwLm+2e0VmZD/RvX9vgChsYclDW9QOHPiwd/TzVKqyNtLGFN
d2NKgdB41W5YPtw3mOPoapJjIubc+vrFSP0+jLEYOdeqqwu3X5Ns3WaBKtgJQn/xvC8DkQeVXbxv
C9Vdu2F6JrjxPUgk+7F/DoEu7FoAqNR9ocp4P1vo1+QIBiEdiblg7PI4WFxGzEv8BPvPs/mm3iGf
xc6L3T+3Jxma9qJBgxp86y47mXhCArGhfck8qEvn98PZ8JQlxJBISxb3bBeHa//bwCW0D6tfdBJN
0+s4emK5MHNPKQ7me2cYc4jjo+ObJwqBeN4gZ4y8wky9iOqKl0qR/VSRa3c4ugxv3XdqI3i4aGV6
AxGONUFxg5yQd0VghRIKU9+vxpvkAu8s5klE8Es8+319F+jdIgK2wfa6+ZUm0df2m93rH1Wd7MYj
M6ZixyEcbVYKHfL/spF9kYeJq4uJTPee3dFcJfPyCGwefBgwk8zHflh7I8BpZ0k4nOszPvUK6XGS
9/cGFpE/a77yOdeO0KzY8fVx703CrHPZZX4RcpexTsovV6gxTgLJee5s70cNCXMKt3MtOAbvsyX0
irvXBxvTcWM/JS/rQuNHmxktYuMyO2TEWfpMtG+etMIP9k+hhuehmXBs4HbdHcjs96VJB8VmHiSJ
VSXZ9abnbi73R4ora2O2P29kkoN4UutTED1K0bDz5AXq7WyVL/fGc5FgUKgHY7WQjbliecM3ZhmT
en/UHK1fsoiM5tVfMdFrfV7yxQLvg258dv3YI60XbgtER2rKDwGODbKzM1wgUKUS0AZGdMG1NlZY
/0V9PDd3ev1/RFhZ/g8kigirS4phsQkkqpLyL+DDMkUImdfX+0DNoeybGE2mUXLV50a6I5SChFPs
v/OQx7N9Oes3x1lbPwu7mT1XIsnu8dtpuzLxWLI5pfNCd6zVI8oewPLWSmVp3U29x3CjUs695KMQ
HQG16odbPANZ8YutjLpN1FRefbwaC32jW6frTKnmwYOLhFiVMdXuV+TOmkVzyMMxQojzZatPf6RM
wdUU/WLRfaOe4ZWnBJGyiqwfDDs2c+dqFQrLr+6TXCywLd7sHt4R+09E4a3eKbc1927zPiea7aEb
C/NNY47jWp9F4vKc6+hrPjaQ93F+kgWHZfQXoovofJC0R0zgNyiA9QgryS/H+Xie26j9/nM+2MGk
qc99FTmu4G4BR0i5F//RBZfs3X8iMZDM0foIp8VaCgRhcd2RVnXLe7Z+jQoljmzM/fy4BVHNJo9L
N5N8cACZtXsExyYlMloqwRvSQMJE5NCcyxAxOL5+gSo+cIdjoIo5gCHm+IcF7+E8qZyfAXCQHaWw
fjroB1TR9qQ9fFZXB7S5PhLMMG3rMoTa5FFDcX/9prv670nC+g9oazphqgmsBbBlmP8+Yd3VGGLY
7d0BFUuOVvuXy9tYXCJVY34h2lC//PxPQB0pWbZ5mGB+IhfBuLaeh84MRNUvuRvrF2JkU3PJDsud
AO1otCxp7ABk5SgpfKsb9U32jpGgTdGnuryiX+F5flFcU+SzX1JE5eDhrfPIzqqtSrbDUoe0MKuP
FBs+iupip6ZBHnvZ6JGah9h7VY55DQIMuAUUDtXQEEJzKuNXLWLiI+7ZyuSkmUTHcdoCf2teBUiJ
aKOD1/ern+W4eqGDyWf6/0eqDV0yWME1rIktocr/el4Ns6vKBgezg7afRMr4nMz+VDTrVov9/7n6
8B+oKG9mgklamqyIii7/qxjP40KIawleBjLV6MSsH27tcJVc091QASWAZ7g1TvTm/35k/hOp+Od9
WU2UZGKSZf1rqCG/1Ox+ZWgMpYyJsXsnsWP7EKBBTYOI32yg7/77O1JN/scIgPe0FFmUdf5TFPFf
6Eimva+lkkLseuGAXZ+6hQzhXkK3B5u8m4bUkt/+xSthr0hu/vVEK+avmXQxnBxRBARxx3V6Ereq
FpFuLNCyvbJv591F3aV/k0AeRkCz5IiLDtK63xVpzxvX/OzqBZb5ZX3IwAZ3qooCEaDsp9wwOZpr
0cM1VVtZaPD+lSjfFl41ARty7tW/bCJdEW1O1vH2sUbTGvUNc2P+EEQv/dWdgb5aMDV/lfPzk/Yu
eh2Uq92jNftj+OAUxdyI4tVSQwYME5x5x3CxXBDj1b8Rss/V7c9UExF/2ia/k9MHWOF8mh7UMIWJ
6fMaUlBPtfZxMtHWlXeTLQSS7F9aaEFZsBgGa2u2cz1eFpXzNOwZl54SXkhoZ+/tY5GvJD9xHr6F
VwN6JAfEaZzP0fUPB/8AruSjkTCvVuAtB3kjb55cmgJQfHRZAnNRDpj4ygi08Lz3MPsHUpaGok92
tH4MJDieQJ0ZZqqn61adF6u7a26sFfWzs4YIhl7L7MkPkY98IJXZL4tm0/bZQWRVDLaFp4Q1s8lv
tkcSX/DygI20nbHoLV7vMfvHOnH4i1HL+yjCcn33c8/gjrJgsMLcZ6ku7zNhn++aw3uZrF8hgmMR
4domWZ6azTsYZxjs4kjSR805XxZBwtHWuDnjop91GwOzwOnvnwGaJ7PufJ32cTebYpnuFD/Z3A8Q
OX3kVBTqr8FByzT7w/+bGuWLyg/Yo/sufvPfIoiXkw+herFW4FWR8tmj5ve+ybir6wt0shYx/00i
sjfht9+ZfCo8vNG9RpoJRaferjCBQYobUAQIH0UTrBk+mSBUcFd/tdxRq4WA+nhvS+fiWJ7Fi4QR
L0OK97wACwMwFMKhm91TX5Z8XbAbfFPMQ9OuOi14wq2l3YSAjZIKo3Rs5XvnydtB5ISvgdl9NZ3i
DacYN47RfSD13PnE+dGWvpVvsXUNJHoDPlpBas29Fz5VqOOd88/7usd08SrY9XvZ9k6CFD2mJQyy
3r6IOBAb1KgyIbSGLOVoa8bOkl2WA5maxKNtpLaIDkhqv3U7YbCArCNyEPWsN0NdWj51vy3m2YW+
E1HwzFfh0MpOe7TO2kIuIwk9hPusRKSNvpC81EcyolkAnLUdK3NamupErdmaQPBElZXhdzPNj0Mw
mYrQLW8ZNRm3Kx2RFTwLV0WB4yuuHMIL2hsSh470j57y9I+x30TOdVLqeBac+Je1fNa7azZ/qd4V
3SjVG2OPklfctun5LvidNU957cWwrVltfdl1PpfwY47dDmmqev7italEBqdDvQtVp0/lkP41CLzI
nH54rVv0tRERLhdvHO1fIZ8GIRMZPPGvWzQzI0pRjS49QQn5w5V1/211LD4fAAQUS4fnTp/3LvZY
CH51fsnYQYZBiN49R7PgQUx4F+TkkL6Z9jgbzHRkajP2mFFQHXzKFWdA52pwW0RMbppneKx5Kjtz
dt1UyzrItw/QHc2nPGSpNBWxo8LEhN7Dvu9T3em+QWXzgLpwsHYdUEBtJ2e8C7c39UdCFO3qvL77
KP6875XvNpAW3UJHtuS1ENbKh/yHp+uu3T7njz3nnpN6neFq4llHefYKtR0vOLo9YL1p92dz9orE
zXszSLaI9i3tQdSEaKSggJ8eG4rVe4ThPfWwvNdRfDKWtYsW8CFlpoQiYe0jkrTWcFjdYL9C9Wqu
JyGV125yZrn62Vm5OmkeCe/TE1F33TEvlWrTX/Lc8CkYsWHMeK6RSuL+NU6M9HzpdHQLCOfsWJ0O
Wv8evTcZpo9Z849tgIbxpc4UdXprc12iLokWy+k1f231M8JCTMjKE9XjHv3I5Kwqdt0HPIX9I+Tn
iQ2vV1CzzvR2QNDDMnyjD/kEy5icXvLLPcQrgUFxYHgYoB4tTEbR5/vJzo+owKYgxRxnkmgAzL0i
MApcR2y1IhFpk52+Gb/HM8A8NdnL43PTt04+5tPFVGkvu1AVQhLc+8izLxPGt/Rt3OBlPGe4SdRr
vhsuycryXhHoyHEy4MsdHswdnz77vn8nfua/cNaN0nm2FnaAd5/xJ237Y08v6uso2IQgFd5ziel1
eF2kS3NWBPSue0RO/JiLJXzSIOQLA1G8RZLgcEMl/ocKzliuupP0d69uuuBrzL+wg0D/Ar/7NOhC
zA4AVhmWklMePuqU+lr/QGkVewFE/9ooRSpWmGtzYSsUUXK235ltoZSFQRo9LF4mHuj78GGuEeba
80eL00NROmH3+EEs61s3D3BtcKkDpHCy6yYwQxNEsZLFZbv5Q/aKXZ70YAXaNl0kZ6BPiFkrcApk
UEUXFVJE4oYP7DEpY+HBPH3gobn+od4kEvMfCGCN+MrXNWyiHJeAiBtPmmiiiiGVsdSi6aIhBzCZ
XBULHSOsMbj6XdQeSayORqxDJYbsGJjy4tpi8/lkK5p+tkDO6Tg5LOBQwUW17AdaTx/jiuOE8BAY
G4uo6oz052rGZBa+kTPPWHECy/ARdcOswtNkx8iCnucVXQ/op0QC29+pp4VTWNUWdzfbW6s+tuNF
W7kVx5jvxwOAqxxNKADsRlkBzPlXnzZAQbh+uFmf7c06GkducH0ZLu9LMFzah99zfVBJ70A7mVZP
E9YiMAhCwpNply3+1JdmzpXY6tNIJF1YXxLfotYc/Yc3A4o0VvfziAw9mYxa7fLk6cWFBjI1Iylc
tz6f86K3J5HwX1bJz+3S+haflETdukB2i415nSDZbtGJgQhGQ6xgKaK8+VS+oO9EzKBPJaJ4+9fF
/FLc5lDsSFG+7MSW03BwsFNDRxe8An8XVIHvhGTLf6+yD/VoRdJi6F0jDvLdFandQ4ISN/MBect+
3zSoM/Yji/yopL3RD41UvsJKjsG3lZm0QZWnu6CJh3MPbl7fyRFUEYGGmbLm/XgNQL1hrm4BfQ6P
S8Z0cfSS3PAxnB6ZJaRh+zlQkzZnEn0fNtQrGmJtLNV/lpVHgWEB54JGCzgtMo10KUCuMwlYBx1/
5Nd+lW/jO6OaAufC27q2AYD1ryvRwnSQt8+pEhBS/Sl/+F8J5dBBPWUXi2qPww+c+FpoyN2HWJvA
7MAG70RtiPao5bVT2eDEy4G+sVrCNOIoN562FUBEOOw37jIZ9wZSICMj8PBe1AmYUJaVE2+SMIlB
FfpTVznv0TeZsYMNfqkfBPPpIcTs5ROjaCBfnds1NxHC4iTLs5K57zo5FYtmEjUA9QtEuFsr/jL8
pzR7w8FImk2CFvYyX9LRnuOjvDEZQjZ2X3p6N1NKL0VwKw5zza14uNfF/H0Uj8mHuBwPcZT9JD/C
DQ24fIcSo/NcmhDRgT6hBMx5eD+Vs3w0vyzTbmA0mq60KMJmNnjVyoq6TbcWl2mknpgQXzQEf3ER
/e029A/1w3vmMx23h9HJ+f4SdY/3xoN9DK+lUzESuWkfFDflofwpdjjFtV/tI6DIQQIPbSuvoTFI
TzkDGKT8yO408zgm3KAhpbsW6UZu6vDVoTGhz/V5chjZhRe9CvGAUIWCwTmuTwrPOT/vpfMuStY0
M/VnJqzv6a7OerKjZ30YKtY9rlSuFbSVKciJXcmmeh/jwtVyDJak+WnYvm7vfs1pfwwbWZwLkVmE
qnh43XLVLxCBvrxeLk/JS3bE3wEyCoYfVJ2fSvi6vNb1Z67Zzbq2nCQJnu1uQKyXuokUxkOBy8c8
3aZzRgrbmlE52ZMTfHyd06MIDjy4bwgyX+bBXNQ3Ef3yGNFGT4j9upr1WxKI4ZXga5YrfDEn5v5f
DwgXfxqlB8Z7Z3es83RKU99a0ZssTbQc1YO4f6C7OXtEGqWFtHt8yw9H3TShCeDOWNq5Z2F1G1cZ
apjOk8/A9wvJgtt8Wy/HqMK+btrvYMiI79F0pIeZ6e8RbsOCM74YeGKRAIcbpjfEVWXVGdNUvGCm
efeImSj3LtOFQeOouunR2iXr+1qEqkI0XU4TcGtVRi9m8LsXpKLiWAUj5KHY21ESGA7z5RSXuoX1
OZUSNdLUYPSh+P0IXstsPsyw6zzJaC39QeLB9vODFPqFwq7uVxthXq6ak5E4I+7vaIkjD4jUIwKG
n48va9v9SZot937dBBJbfTceqh53wsQWGOegvwHOWbnv2z/fakSMG9gGFIVCgnVKC9cYHWrGOvXy
X4K3vsGoidESIOeyIQ+iXc9lXdDlS6iOupx6Y90ojmXNUYHbo6TyAUV7JuDv+PwGeXLhldAiMMa8
L94lpI8e62rQLMRxT1geiJTWeBUt8y+61R3NyPurPdWn6tQdrNyRe6crp27KAvOU/DZbkTWG36kn
YkB0d4eGSYVbfxif0uCUCUW5UyEufOpZZ0QQkkKM2fBG3deLZvXY4RyXBWQ1klmNaMYe1z7CXWrX
k7guUGf52e67bRYVe6xuEAbcSqfya0S7Fc0/RESnHAimxXWkjai4efYTidLzazXU4XVdQymzvl8/
3Q+2QBdcaWM3/schiw80QizjnQjPD3xv3Rcaq/yZdmKmrUCH6RpGShNmKVBQmNvhi4uSMdUwdMj9
/UZ7VjAfgiLxp1F3JCd+kgIssRxCsWW4WBkyVFIpfX+yy7DKt3ffwMiXZuVBvsZf5e81XWebvp3f
X7At8c6czBkY6gu2jnWBTls0yCEMJe6IzNKO4BsIzHZOS0r7JVc2AArMtiA7QuSAIpDPRmmaLBC5
zNZNk5CuQD4h6TiZU9cOxqjm1S0ZSrzdYZiYMPCXKtzc7y4ir9LP+DGi1kfO26YI7GxLfJD41dvP
PfNn31q4ObaHfJhFN6tKvz6+58ZPbmwR+/alm/nZc5oxfj1cydlq7TRoIobpGgS/hzQAoUCzU/qp
S/1JkT0fFbtHJ7Zyad9eH+OtM0KN3UU0W/k8CW6Fjip6yjW8gofQDfe+ZczyPOy5iPyzmfTxfLsp
uDuAt+jhuyIXMwzxGpcxTwy3j4GZYZeta2X4sS1ERC+BlNFi2zwWyc2SPAOJ8O9ulp+7btZlHpAz
l2gaf+MP/HKYz/TM5FiCBSHbZIgyoweOCROOAozzsBMiXDHeEoKal6cjQoNZctLWpQ+jhuBe7Wrk
rDPXQtj++x2CWRGngS9SCELYo7ZLIkwvevFjoVnRaPiaPJOtXYa6BSGywZYufOBr2mwEw+8HtwbL
MZc5PLy7Wz5OTRlgdZQlzrUOlGz+zP0iXVm9reN29gI+DikxB5SKsX5+hVn/mVtLkTFCEWUYFOP4
zm5oEXZU9VyF1m8xPQDRI9Lg60Jo/5PKQGAQxKx2tIcubEqvhIQGBQcTBLIeF/Y9NcLJ2zWKMFGD
GjLE4DKeZJxZ4XzGcKRz+EKCAkGkSfw3/zZfdnLYcJIfPg209jwbeGG9orvBgTmLyUZUNkq9AfZ+
lHvFYJi/qBFvR8A/4ocK0nMxq59HQw7NdEXv937b92pOtEl7sHUTjgsnyXBqwb9Wsxy4G2jg5TVT
6+lThue/RLPnvBdtLZ0JmMawC0+ao5C6EQGUYfr3BOUh9/nKfAXQm3oX/7YfwlT8jcschWeoPvm8
ttYtbW1f3h7PVaNFwj0w6SS7zxzvShwaMi+l2q8iVdk9i4tprK/NYWT19xG+XpEsRhYVBDzX1b2t
7UrecwWS9igVUd1FBtkNU82/VwLIs5NgwwxhjahPuYciglNgnR1N1Iz5iLqrwSVjWiTQLCyy1n9n
HvFTprXNff5ZbX7TY5GetHEW332dJHk/NkQe40M3wqe2a+mA4qBjbJWfpezcUgGou3pYPY2Zbs0f
MC6bwMw+h3EjjxtBOjyttYg6vboTiuBabZ9Av/J2aIOH4b5fYY2OeT2vzCCDXwlB9ekXhKg8zOR5
Zzr98CmARFcHXA9xkOn/HtZKJzkgHUgox/loShjN1csBlIR0xutxpe9YdnL7kGHPApC2F6LGhie+
HfK8BtHzPUMmVUQpDARi/z5kEd65Z+OUxysrD4e7nxJ9oNERelkzwuVSDNXavWNbgyGb3DopYxGk
AgBbYB8gxq15b3FjDn4N7EJ9iYuxOMtW2hje7/OHxolyRTZsELFloWl/xXLO8g1aohdtSCAULgwK
Gafuxs9JwBB/X0uBDjEOKlpZRhF33xocPcFg0s/JFHgDvF1t8MrRuY8wBG1yzl33FTQMoG4lc1kP
Cmsu9e6j8e+WMyL9j+PrY/r41zuAgWcgaa95TwpKzdfy+YulcqSAS6cwZ1UdavIch8nRnLRqa8mu
GI9ge2t5CXTXiisaXq8uvI+3n1lexTToJ4VRQvBPnRh6xOgnaPrq3mg5CiWO7mvtQm94iVkurCsF
nogfyy5iwI/aL8WZydYDTC5p/pZc7nnxdpgAdndXq3zh7lHfQHA0M1cabYVZKEZcNByD3eXhkxcE
ScBqC/k3qnJHWgJ+lQTQ4M5lHzz6fNywBxSgVY84U/7p6xHKHFUc1G3L1lPUudH69gm6V4a7mSOI
wH2ewjY1HmxPV0l9VbWlHCjTz3tCgz0RHemn2HmFUQO+vYLzQq7neHBU6hnKT38Y7WJN2+WAVTMJ
3y9S7GtpwQ+kPkeL6g/Txe5v6CMKj7hjejpVBVUbPs1Z+4RZSOwUviY0ha3IW3UYP0HB2s4u4Ej/
SL8NWPLk2ormM8XFFjc26MQIf+Re+asdmdEJiVMP/qA4UuWoUJOhomDlgp5N6Yzb8Q+/Ephdwh9G
wobq87TJt/4v/bnj7gbAk3zRAmYhim4f19ypLuVuxKhHTOGR6niRxH8NfMsfqaF/dkXRFvCpgmlw
d+UVWVG7aDNhwcjFU5BzNvcCHijCor90F8oC+c8I8yVI2KqFL45QNZAxQvlo89+PtN/JQv1rv4xb
Eb3PU8+NX0WES8/p6SfH5x8LgY9Ne7xfsp9lsTIWGQSh+28RxbvsYDJOdx9g3FQ1QB74AtEO6c4f
BHWA33T3aXxgb2CixMdwDWyIGq+xGWrw63FLDiDPJY/5fTKwoSjYvz9JsOpJSiEEgAVQ6JTAgqF+
KzaxZBMpqjMKxacMJ7sy2NabzIYsIp5Zwpdt1XSSBWXpNYITT/r322/ldl0KeFvTZ3n1Vw8CLMxj
KFI4Xmo+U5d2ch8BL2qADjnDPMyUvXQ9LKIw8aGnL+G1AAP8FV/YKdwqmJgbSONRdbLAr5hE8a4P
ryynhY4Qzj67kSmFl8PCcIe9b5Rt7+HcwH8Q59xZgiGvmSBH+Jil0NJv5a27mbDYcd/D9BTZGixi
6ECTmXUwLglMQOYg7BIgOMhzcuSCjms62j6euuPh7WaUeIhR9BF/FsG5/gZK4LcbD1788mVEDwWq
aBcreID+EghWszOIt81UlJnQ6OFHAXQBPmtOY1BAHLI4FCYNbO2LTlcT7NwAXXLetd3vablT4axT
tUzFl//EfY94XHsZbOfCs5ifPUmgc75GdgPyNMaFaDHZ8ZlAGP35IZ/0bS98lk1QM0pgwPnYiMl5
qEErys+u/6jFrz453dONktxiXJsQBGerxNwayEXmwRXfXPYK+lDoHfNbxEtjvOkIvFVL4zpPKqZi
Q5hest/3tvkQYPK1p+oTPKdq3fuNRl2JlG8QXUwEBsx/dEfsuc9+gutHTdfvGfX8Kc3rdJboIZ25
mm3LLrzrTqtO9I829QQMVfupeEYN+71vkBH3+W0EMs8dvgFcDxE5ct25U8X85Pv7Agr7SAuKSwtb
LHQPsWdO/nu+xTjb8LjWD3zpNVtlUwLuDqwdsHR2v/8p4xPB5xEHYjNiNwFkqGBpuPCiLYWC0TFx
vqJB5IbRC8MUgAcah092ytg14dyuml16ef1mkymKsVCXyIc7/UmYVWAEP7hNuOxFBPm55KSZzp05
1NXTi6D94lCxKnDUETrG12XE9sFpwY/kLZfniuEx6y24EWOaa/rx6DaYftNHZ4HGYSEam3Z6Kyys
Fv7gVpCIDjrwHsCfVx6NH6u0izXxiwAIPZazh7MCEpjf13WxNyRf5DZ2NpsZkKMY3mKESD3gaOzk
/FbfD9bvwSc3rw/cOwJj8/TMLW4AS66Pq26rr5wJeevRqPBV1CKocxKnX4hLmquGUjVoMq9hg7eY
CWJ0z7weDir8d7ZQqKyIFf6ITx1jMwx8MKf/vn7ithANkYJ/ALxOcBz+0TMUsojaX4Q8n7tm7Yz5
pkejXiMHuqrimB/jsaAd0xzsHbl+xSL7frr6N4TMJIoPcIdnj2ACHbQNnJhWtLvKHn/7C40zXcrr
4XBh7wC8uD8bYQfTHJsrstKpPtPqVbPn4cU+AoEUsRkaKX/4kvE8xX8FpuYFNvyV/QCMJFK7qT0A
0je0bNTZPwjC+JUha04fg38mDKQP7YKYasT4b9YzEbUTfdpGaifLnI+hRw/Vcv+Sbf/LHbSefjXY
TJqZldIQASVjDI/RUeF1UM2p87nJrA0wjoIVwCgf3IIFHm0yz8w7ZAvY41k+bsOu2g8z8lHU35hO
0m7m00xsrX7BplapBH7gZPYTdMUeA7wiBqTQoGVbYy8K7ItQjDPCniWR7ix9mwG9tCA5JIWaOg4G
WANGHj6x94MISR+ZuuxnmWfClrlTmV4jEvHyC+jtVCn01rgkLq1VzcNGxvvqQu2DTv0N7/74nGez
cW9+JoeC3YINSycEY3oMxqucK8xYmfT2B3OrrQc2ihZc7/wMdP36IN7eNx0jgusPoNd1U3waK3bM
tsk6j0QIiS7LILo9/Uod6ZDjVka9deNpaM/KRdqn5+tRP4GR0PcwboYzOhGMoj7Mv3jweUCJHmwu
YTzDR6pBnzAFHGyybMmsFjxqcWXbynAHj/nirJqDGyRAb58vuCFnxYdIAUeBvjxlpNXYBCYEeeNv
frMWsmP51ZIWmDLnsa5O7Z+Gmyy0TXbijvUveOf7WB87vHFUdxogYGWXMqz3noLXwxRJt201kVLl
SxdlG3Ig5iLmp7wTCTHU9dDTyGeArF4RFZHIIl+6ImU0M62xwZEBMV4iDTl1h8zjSQntUIdwz5OP
+FfGkBoGF5b0plPFy+k6sJYImREzHLYH2FrQbFKOPM5427R3W8EDaqjE5fvtqleP+44ZDy4PV9PX
n26DWzktrQHpcLzFpxdLsFx8yGr0+TiQAGbdnU5zNC4SuA4BCvQRYw7ATPYCRso2W3866PAyX1FG
F7jfrBy59tva73gOC2rsmcJYrp4r5rrxtcqVGoev00l+gXWT6ZcaFAHfAr5De5JDCwxfRILu6SIJ
JXpkgdgv7s/FU+fmnboHyJ4Q3FW3V11Z8saO7T3zOZc6r+wuEoQ+gNG3ff2G3qmVS0oFTueIIhsO
IRSCrZ+A3R7kt9tAF+N4EnaSmT4HQZehiraQ1rEW9URp/mgDzpH41eWkQZt5ekNp/StMRiXjjWyU
/1nsMVBBUVQzJ3+GRua9ePsRTzuAILizFosPGL8+nQxMV7E7xFZ7rC5gheNtzQlrLvoKnx0mJMzF
aV2BsCq3ucnLHPihCyvGuaKdMCNgc0T6oHRVcn9yITL8IfHzKrCyyCy9FgyY7EVXDPCEyxPIUrsd
9G2FD6F5ejcbU12+q/27WSXYxBqLFLj4aV3ScQdFV8X70WAzyS0bN1b9EcSU9ik9XB9hLntXdHxl
P8Unj/0bNi6Bv7BwdwusaIjcood3ivnZQQ1nxoeWJ4QgbJjbparNIdQbV3DfDciJ6d+F8NGFIemj
xUE0CxQ8V/qge/odKRlNwKefpheDY5d5muE92dqhHjEX8G55yxE5YQZfQDO4FGlBIXsqUncrLttd
nyrI7Lc4s9BGvi/4JjhpEZRhrLIDYHga9bVqPzRWPjCDYi+ifoYtERzIB0oBG0PaRstu13aTDIGk
njshpEggkQpuTcdApXqJ12mCn4lr7nAkh+J05hawiQBNactfvEGp33R6QV7OwdG4THxbPXPInHHp
al1Igf/+zngvCDQwir0ndqrQaK6uop5V+ZjW+zcbWLVDBlGyaWVgYJHp6TSkrtq5rq6Jr7PvzEPV
rqkQp9WGlcDums7+jWsWXLDJcL38baclhKmw4tPwyflmELP1sxqJsFfbKuhjNkZWlrATX+cmX2Wl
X5aLO4c4K78e5dcAKlh8d7QDY/qj5CsduhOX8BcslAs3WbqDL6LUT0j6JUv2DNQhWuQOae25zj7L
X5GEU9ntY8p1TG5W49drZ5zI7AObcr/ANutmy8YYJpo4Cp6MLWO4+2kSy8rC15xrBcbNdfWVL1Zd
/gaLeSePp60TZ+bX8D7OTGtZlUsVJnMXmZvN40uZ91/9arIdZL13OQn0QM9xRRA5mwoKrwuWgg2s
wVov2WQHY409rqtdYsvvGa8rXrxJZ4zbWNKrWVQj9WOtOS5fS3VVz+UtsM6mX6Qh7etKDVgJix4B
fV+kBxJSYvcQwtCs2JgY1L2jN7toQ/Q6WjMk2k+NU50FnHBgcbGpxgRqgbW4TQ/sTtuFuB71nnG5
Tx+Bt55E25OgtUPYPD5Sn16+f1YB2K52yL9BeYVI+km/03O/0aEVn2uI8RMh1q4Le9y/PijpaFdF
LoEyg0q3pE5SNuou/n7Bi6fsQ30eazjW+5iSLolQBRWpjwUTH8yRcT4tZu2inf6SZbZjZuv276bB
/y/fXDEWn05V8FzPMZZxqXnCKqiD5zLewjNAKHT7XJdL4WJt6rO4MlmZ+x/SzmzHTW1bw0+ERN/c
ugVs47ZsV90gV0dvwBiMefrzkSPtk7iiWDp7La1aiVMpusmcc/zjb+pZyS5anFbckfSNMdO8yKPM
8Zdkho0RmrwQRUtTS0SsVzvB5/XUZz+zDxoRbgf7eE0qrURKZEv7/nV9ew/Hr9Vo3hLpzEwuEOxW
jPCrftOhHLYfCKW5TPKu3N64Dqgf3lLgGYPjWzxaQhGE/wegTpDT1PhkUWcfIh7it/gt2PKMnhia
KD8p+zBVMSvALkAUdXjAf4puQqOTsqi8ZjuFjCzlM2ezCBGYzccdvmngqs2iYum/TJtubppzM4IR
5wjpS3F+kwjFpDclv8r6p5J5UTq8BmuxeG3bUyWckItlLGBSS2PEXP+bYKsoP2ng/VlbpBNYxAjJ
5sNZm77WFaFsoM13gG5ta+xPosX1XfCCdfZF9/pNhfFAiaYT9SdCl5NhQAAssRLKyYiasIaHjfxg
C/I4buYlLbLuaK7v37SN3bbnpNm0WrFaWRme5InLq3t1Qc7mBRwtfwcdSX+VVwViYgc32AUKnXIg
dSMatBBt5+Rz+fgOgEjOr3M+5YF2aMGgl2OBAN1EZ+2g+CLtK6fJNri/3BdwGbwgGLDlBdjoCZoW
YRwVhpTtIUnGLS1VfLRNaETZAnsFuLLaQBxOQMaGiKSmpsMCPYLBCMtImgVwXBQPGJ989eBL2FTY
qZVrhEPnZb7ASgE6Eyj/lz/3P1v6X724gvyCmcyW9D2ik5+49br2Sg9x3ic40gclG30uakO3cSQi
3O9wkDZQkKiet1h8zHMMBKbnvUkjDPgYRSQoKNfM/usTvViMEHCqAJRcRmMxHKuAeHTZAHkBwjpj
ZH4IaxwYSrIKwhGYzI2we5ZBuL0oK24L1pW69lh9ztjF3oh4gJVBHEQ7Is8VrjA2B8VAjtHu9LhR
PJZnJGGPLuPxy80mYhkC6ggZBXP9iPWkhp18oTtIXQPz9/Ucj5mGIop5QLaltY28ekxCajmLqmFl
SyvBbghcJt9VWuXv3Ws5CxKwyNE5GJqHru2xAJmcapQ8qPGEHuIqmvF9U7vZNyjTMF2kC3FGba4e
YsLD/c2NxXBT2Ux+5thy7vZlEb7xVwVqB6gAIxn+nECLmgWohDxXOal9HktAEMSm1+/CK7MZQCRf
0y9a/PHIoK/JXoFsMvvfr1b/4vypkeTFMg1RJJlLMSTtwS0FeaSZ67ci21XftSfZIqsxdIoPqsF/
H0f7Yf6DFYuoaYYsQZPnFe7FgL85VN1L6dpoV0xrKpjo3xZyRbDo3gZAeL+iOgH8gV+N5B0YE6XP
da+z6cbSgThAvCdoPqiTCqyEfL3LRGLaxowCQ49sUiyyd7ATHrRUDG7gkEywl4kSjErwahjkANvY
YeWTgn2VNGL/exeHF15IEtruzxy/NOUvkgdZEg0ZpwTZZH59mKaspDX8S1xmu3tz8svVWX1J1HXB
bK59BeoM49lBRCl2QS7WccYW/iVGSA54/HlBkpG8SPX0Vu5TYISIOUeiOkYBEF4GGrvvElHwla52
QZM/v49r8Nl8j+KqCVF7OVHwepNe2vNGvnqCsLm066TxTGFB9Z400/CCDo+NvZbPTXGT3T4La5ND
QyiqdVHPQt1xLtKqCU+Rdrymm7B4i6/Tqw5hmJr/ljqh5bbZUTLdXNu18ka+nKIO1R6bSXWmqV9h
cErZxTTK1z37PEcv2f2tiUFYKNjEZqMS5V67ZwQBBkjKkrbfpZqKN1o+7CinkLRS9UXqaYLnZpJo
hyTl17POmlg0fFI3OW87ykYUxDZd+PrUOnrq8PNgWGfVBDYEyKf8KlLRUqp25YhtO3hCO1OO6joB
C1fOy/t1k3/np65b8XtOFRmcWm+uEHCxEF9Duw48viSnKnWRw5+hjlhTQo+VVwEPnZ34fQdKMIfn
YKquhWVkeVK7bS+22C1T9FUq9OwISb65TGp0GnTH8leBoFNQQWgJCl1kARpJsJDTMRmt+rrpe+k2
uFCmTrXgRRTXlj+R201GqxHwrxEGmvVdHeqrV59tpXjTrVF7m4Id5VgJ3A7+ZSNdp/HF7rjhSf6p
UCsX+5SeH14Z0Cm0nAe6vp4nnTi7tZu7+SoJQCA5SAkh7SElun27j8EgK3HdKRCHoMtFXsIiZFks
V9ESJnSt9d8M7U1mbpdH/nUj5rO23V6kkQbhl/2KObppE7BPP52WROCw8YJnCUmWDbG2Ru5SjTsy
jYOpJI1upgdKXfJ4rHHlr2YxVWUZLuEccCca+aDLNoU8pTVle4JigrBSfZQZu7jZKszZ1obiVIIJ
q49u8SHIvVqYxwisfOoAc6/TmG2nCuY6HIgsARwo4FZCXO2wNyxIGtC/L07e9R9xRfQPOAIuIyX6
MCr3b4ZJC8ZvTjuqZbWFAnQ1BmGxkz589VhATrJuW+g5/lRfKP1bFmygN0jyV9W+3fE48l3p6vaY
Ej0OeB8CQb7xW1Oug+o9tcDY1oAlcHOaeQqjR4joNlC9oLpaaiCojA+ELSRI9bVT96UnQ40io55f
3vKCD+mm7qIYxH10BWsMB6k/onF4dxt16Qf0i146aZwlo8SaC8IM4cKd/lyERXHhlijewtKtsndN
XyShm0NZwoOJUiiwL82kBKqsV1o3Et4reWLA/gCuyZ07ebgwIs7IYkmMy4YROcwnaRcKvTXJrR6n
32Yp0azuOQiw48uRjwA3c9J31dpnbzFM16+aCfZsq82a07nCwW3sG9WIOkgAs3XU8vMGHgOUO1I5
GeftnG5ffhvn+emi2pZiZyDeDWoLMyN2HK4HZepE2SHSRW2wxPupAEy8kl0CKbhFy6ct1Xye6j3U
lYxV4Usyqavij47v0m9k/kKfeOFr9tYq701xbDLQrcz2iUkyXTa3fI/RVj0dR9GmTUUPDl8/6f3W
QTXj81j8wBUcOW9xansZKdz1oplk/l68gTNk9CM3jfxSX5e8P0pHbG486gkD4yuIRa8vrL5TmNwv
Sma35z0Mgevl/XZfSf64vYMrzYVqg7j6DoQLv1Q57yM4LBW2m5A2mhBD4WFH19LYoy2EfJLB/+IP
l5ApuLPqykcATroshA0mkRoVAPYUkCpyPJ8OPfcP1bLYs/Yv7bsE+Jg3hwRJwa54uznQlsftodtY
0O0EIBRw35w22ciPZsVlq9+POjoWrUPq7YrnuVw7FhzMkjK5AR+YKtKLbn23tN9uH3G89mXIZsez
nc+zYBN67ebGWiS6teEohldXLiYzAU7gAmtZcELicO7s2lqEXvR63XcZ+/d0JeGTMUNnNIF3dr5M
UrQvRJ/eRtIa6xo0l9adJ4ZHB5ypUWU4AVaBn0hWDckN5XXOIgovz0A6wDe0W+U2us0zAQLERwdn
Yo8Jz9pn81i9C7GLg4t2YZ2FjveRwKtwIMVX0YuAqKFYcMpB+FIXC4tuO6ckQFEdqAB+Z5umeMHZ
0CxkVrm5IlvG28ykBw98dZlp/lHgOPDypbWKgqU5yCvh4hnDsGGFXTWxnWSncwyMKh/CenL1Z/n5
RSHxTF/zaytYqp83oJ/yLdbeoED2zg5IJaDlFetOH7XXb1OcwBaCuYQyCt6G8Cbr45DmjgC7l5Tj
IZx/1BL320IzJyFjmS4om3QZKvUn23t64ljRAdeyLS0hrJvNotDd6GaL7TTy9/ea9kySLRqNWA3x
KLCDJ8gVgt6p7b7MZNX5r9VtfG68TF/xKismmCTkqDkVopTrLIjzs8R+N3RDuGxw3cyxUk7j9Ngp
CILtED56E5ewKOPRTV2l5g7tjHxdRNLkCpwsShP0WXn0WdJp0hdpsqvOmyvCkahZIOjyVQ+QbRhg
1zBPlE/msHttN9eVVkOlNMa+4hXatKNSSNddO6/qVxOg/OaEoFQZAgzUX1RfQM5hNat/8Z74ahGd
TflqeimIjjGojDleLQmvmegqbwUdVihDEBmK2xtEiRbaMByJuzAlozxB2E34OrVbWU9rZVwTwkfj
H9UbOjaqm6+wG1AO9QwaZahXo2tk88lNGXdsYI7BpGNzwz6ndVri8c6j3KLKHlpcWen67M+WsgeG
3C1R/H7LTPTIu2md5vhqpSF+gvkYQly6btYZZfmku/fTrHK2KU+TN7hc8FZgxfjhOFP3kEpk+Juh
c8lsMfCkhaXQpB2k5ghOCAyjFnmg1X+iQPbbJyhKesMPxq/Q2mo2SRNYokM6aci5pL6VGM8g6ssL
NnJqOr7ONcT5dHTKYnW74G0g41uUVU7woZx8KKScS4belVQrGlSEmy5hE1NFsi+A9zwzFuoxaj1p
D+2mkMD/wdOdRJ9i1dBvTONRDquu8kDY9bfLBz069u8t/HrdaUg/KlGijy4fcT1t/WVDQ77gV8n8
dp620ki8L+VFC5QdI/UaC8iZ25EQs7uFHwYDnldvmBzqg5TjQUHJqb1ItB5n4YYZQXHlHdMKLf2S
GA+NCY1RouI8ZhfMeu2Q/Y5OPPn1IIU4rUwQDtCiMuox7N1UGtGTtH71RK6fF5yCaN8uL6/SpmWT
Ti564BjxJKzHjebcJURvUBLL8zC+L43Otrpll6B+O3Q0PxqmMGnABBEInxD4jLOn3qYV137d1DmY
XMqUfqpDL6t2pTYXUltkHxrMzHYWyotbsBLEJRpyH3G8OmYoJOLhLnoMwwx71b16fL1ihBhMjGae
BzMR1710HLf2DaidsTOot8Jr/i4hB5ddfD39Sba5f1eu8KpKXl44kj/P/WkevVNC6Bzk/Gaq8yZY
Fpe5JfchQ9heMLw0eSF2s/uVHai6DpKNZA3PiG5FSrUlnCgRui5tFBnO/pUeZLi+sqvjr8uLoFrc
q4VRkXsOzad5xxUw8d+L8BgGWF3BzzaKLx8CrE6ZdM0OQnoo71tOGyORjhhrclA0xxf6niXa6+IC
1FhNrcApX0P7BsyG7LKXew7zT/3jGg7H9Y6qBWw8jrYp0N15cau2FuB5u9OC71KfhqjhhV0VzBVr
fjFWljYyihM/XyG3sYB2t5aUaXfZt5C6JMeq5/ct44TWtz6jNXDRhxnyN/abx3SmGvih6vK4eo/3
VT7Rt5K0aADfy2Re+Fv0fo0xhE03iLHiYSBPYKgDts7n89e5N/e8see5njv0bHdoD23+WY/W9iwe
KphPzvovbIzGl1EGdsd2BBswumeD2Yz6l39pfYzqwexzZq/t9fe3+Q4Pb/AiD4ZkxLNMUkGLS7KF
RlMyuIZT/ruOD+fBeOgO3S2H2t4GOKh9VjouVZvCWgjGso33BitKe1uYwRw0xIq+z67Qb75gQJn5
MVZ36f2k3g/iF8raTDwU/lFlNHQRc+pZGKciXjM4ldzgpWCNWPPoJLDC6pSdlzyeuHSueMTiRlGx
C+jBjuZ+EJD3kTmOgseA+B5k+M/cEeRMLUAvFnBifbQPWME5S4IKn9vXjvcGkcQiCNfmXqlGYfma
BWu/Od3giMcZPCAZzKhaa1e0U2ud9TTJIBLQo9HucABiHzwKyAmSgtbQjwY/Yxq+KBq2TMDXihdd
Nynj4Mwnt9gu0O6J0kiIzIFyEYcys0veMC4t1BxsKFXmDUHGfqneR7c3MdrlZ8I+W7DIkroXv5Ia
qxaj7nEI7fOM4Ettz4NcrYcpf/le4vzE99fJWko+oiuddMAN4c5pxatrgqbhBTVc1PFYcV3UzGNm
ri0829tddXk3kLGdX290EfE6H6QoPG4fDahU8lFfpgbiaPYt8Sxud3LM9tWuU6+CSEfIrLSmoBTN
bQDgIMfrJlteuyPtvQyU+8Ze57Pv5JRIH4FsULqjqz3TwjzE9WsevapAfjf/NcRXIoGlace3dX7Z
XilLtAAG/BfuHVYza6Tv4L5JeGL/Bpfkv4Daigy8JOmko0uy8Wi/oNdpJGVVuiuO6THchZ/1dwsC
ABY0SCfXX6IoHAuhSlgD0lrHuo231ee/z0H5Yc3Zx9z/dg7ynwBXnPsC2WiXdEc7H85NL+yAmQUu
At2HhyEPGqSMG8SGHqTKebtO35v36AuLgl5YLK/gB8IfBIB4V7wsH0AO0VE94ud6MGE7Q5J/hsgZ
f8HUFf6xREUzjT475c8TvhpGot80NdlJkEv0ifWBOQ99kAnC9tEbJ+IPrHCa2UYyX1T70dHRPhbC
FlPWZWwtG16i06xRv/z7AHLF0vxq1VPU7px7cTKVweZMdYeuwBEiW5FcWWOBXLVDlxV1P+6Xg0qH
rDpUKUh/0aywrzEH0VHcBQgePQsSQDpIyrFow8Ba6ppdX8YwU9hOwvj/92P7hTs+AKCKbkky0Yu6
bujGg4XrOdCaLL+q8S7yqsuwZIXfXLDNfPF36aEZooBz4Lsifz5taX+zzcAHjdZnugAEbp75s8h/
sRH542QeQNI6vuTt7c7JiFMVDVvq3LBSDPDVrifdNBtfnGqqEi7ca2AlbK2Qc+LE++8b8rdhTKNF
knRTUlX116v2G05LMAVO/JYc77oP1S0XMKGyUbv69zGkZwd5eFeyTM4b7cZBGmQag5tH/8C9o8MY
S+tybh7dIb3qJTBY9uRp/wWf5f7+38U9POxLkApnTeW4Mblm0WAHjXEHN9z59+XJPWj+OKZMxbQs
yVAlA/ubP98s61zd8+aqx6RuyC7NKLqyxjJjhkQfdsYhvbAj/EzrY+KE9IWtac/du+Dv/zSt8S+g
u/L7iTyMpySoJdkylXiH90wfjE5DbymNX9oXa/dfXvJDH6GMOiM1JS45p1DoQ2BpVNEtvQ+pF4bt
DNkiQjJsCvqLFe140a7SaPDJcvI0kexv09rv1/wwrZlSbDTlnTOhu4SAHlaSsMHte/Aa92RFvNxQ
g4zjxb+vX/rrnSZYSFfwXycp4sHsSDOyMjs3jCyEeXY38Ce93RA6AEcfPzlS/8x+DK7/O5Len8lv
L2h8yyO/I9d3hxajmL81qxV+DrQs8eVLPhM8kZ8c78mV6Q9r6y0n/MPvj3efYo2zy1xeGjgLE519
6H95qIdpwVTFNq2uHCp0So994FiZYh6cjqtnUV4/u16mbIhyH2wgagbpHn/eQ7kwgqzQL9GuT/mU
acijpJplC4PU1gZ+PSNllExgRTxNCuiv4M+Hx4EtU7c00glkRXq4mV2TWt2900Im+GDTMAmVeIu8
Biu8bSAiPLmdzw72cDsrUZMJafl1MNVVRt1MfvUnObJYvORmzxqJf3kD/ry0h0lPUForShs13KHh
p6fuO7qTO+ihR+Gzp/dzRP55pIdZLUpatnuFHu5U9x1ku7eyVyemF0J2+S/v4MOsZhrXLmk7JSSU
FQnu/IKHEyaDU38ZrDT38mQO+bko/nlZDxOXkAr38/nMZcnue7rVP/KJ9WRt/xmDxlj/ffj1p/Db
3CEYFWFkKiPiPhVsnNIXphu5lxkOGZhek1rsZI5sP111/3ZhJvZo7Mwl3NGkh7etISzootxl9uUO
PhuuNA1t69mT+ssbjSG+ZbJjMX/9788r067n4qrLMr7LZ6+G8U80fbuOrVcLNeOrpkwVZRrBL4LX
TeuoHiUFIptVxkageXaPMcD8+ZLzdit0gGVMC2Xr4SVPziEN904Jds08WAcvOMxA5HArL13B2vTy
fTzvluYidFJiGEPHXMtutS92gU2yyraaVvjnZ2s8imbF8ryUDvHSfDU2WL97IGf2fcWDwtrEdHrC
tXLAv2WtjG6L3FW/StfC7kOzsR9yfYdya+bbwlpz8XN0uoWKTfgFMU3oJksofHcELdkEgZ8dkjGO
kbBbYXbQW3AuiTZ0aLrY6bZE4X+xyzn98wWqNzuF+hbP2mk4k8a4Yc11grpMgh/wX4cWR0yGi10Y
ihUu2F+1M2tzsXVOXNvgKNYrKnVHdXDWvXJq0brCObzDQSlcXeeUEdqx2IWvxiSyhaWJpQgNXGRf
brwquI+557sXh67wDNiMfzHjiOxglsyaZTTrE2mKnek2c6peHyqcz0/2sVUJvXATb3DZsP1jxVwk
jQW3Gzd7g110ttZsXFQg0WRusWSLP9Nm2Vqxq7ca5pg0s94jl6RpN3cVWySCaYrDGwFQ51W14X7j
aEoq43XWOxY3swpPmw4A7Tzfl2N5Ado3L2caBHn/6z69TGjRLeRFOI/nklPCO8tm96n6VruVa80h
jK2EeUkFiNJF2aoLafnrDzCku0wLwBIc8xfZPJmXjjwqXHUmuNEq9GLP2iOf5v/CQuW9bbjx1VFb
a2syXZY67kqSi9J6oq30jeb0J6Qu9IX5llC+9QPujDkXzmCUp/o622d8ihiI3/kLdopba0lT2BNd
C/L4KTllJz44Gctirrr5PjhBnjkV8xhv/vvQ2oa/yIoyTww/rT2uXVvU8TgWhI46nUV7FDN8s/Zx
mbPT1z6iU7Yv5v7i9h2dAi90OvoxeN93KLm0JdJQMhniXy+GviCjdKtjMNiTPh1ydRbmQlmK63B+
c2+utMx7BddE20IenMOFXZ75vP8hIu+UjiENgtcvYSJ6vWGZ7GF2skjn/TPoz7F3XLzWA1TW6MfI
Z1tLy95uTNpWbnGMvqVtCMVa4bM7dgULqOOYLTiim0Golz5QBxTzGoqUi3p7LWx1PAn7M6+/s331
jRWiR/n/a79v8icw60DL+Wou/Le7W37H4D6DM7egPdIeNhf8DpK6RtYsZwgh7Fh+893NEdNEvNdc
Por2yjae62sadvcU4BPPNmwmUzfy6HrLw7LgYTXA/PLotleH+XlU77HhV3aJV57uNNW+VVdEwDSV
jRE+bATYyPTBI8xrh+moO/RGgjmzTqmD6wyidbiNVJwH1ngbHmhLouI0yxFNsThD3DUuFCcP7PAO
lX9cQ2yaWC8l6UaY1GLOEAN7T/k7GRxxbMYBW9bVpEyHdFcMILPECYplsbkPCIHFyDseAi0BiSbb
y9dtS8X/Cl5M+sLycrp0O5SXhWcOXmFZ1UOUnIg7sU1ANXjpwdRsSp1I2gBqCUj9F84CbBHFihPM
4z0Q52yM9TpkVbRO6iiIkSUP6JBWHxLtCcOuHQzOzeEVtiAMJPi90nc9N9ziJGGfZizwE5kHLPPl
PCbmIJ+Yk8o5e8YFtzX6sEdzq2JZ1fCN5tKYZe6Z8CODRoNbvUTr7j1/aWf4gS3OW20WzC7IGem8
w1pU6DNo44mRDZcCKqyv2CGEZLBIqRhgfUwun/3XyuN5ehERTvdTL7So2t4YEDtRFI40tUgy4E/x
WYCgAYkU/qCCFeMYGPioDt+yk+nKw2LXF5w2fxvzTtwG6R9z5Z4I9WEIGQLeyFjU+piuHfT1D+YA
5yqPZDc/j8sBdBIOXQpez59MxvXiXfzCLFPiuwFwx1bj4WVwiDE+SlXc6iA322ckKO8FFldomZCf
pKM8nZSVc7BwJsKDb1rPKyaKj9sEI4+K2r4dt+OTQigCKRTZ8PUVHaU+yOee6LsyjRcKC8jNe+Q8
Ih5UoC9IaSF2j2nW0MCFjUzGgDnQiG6YyBPPcO/wlQk+GwyJ1Tj5vUNI4YENqzBapgojcoOokzaC
Ppg2Q/HiYMajI8kbKMx2KNbG6vG6T41ZvuMn+INk9dqNcydZca4GkyQe8UPjuxsiFPnIHcw4JilD
BOXsNxZZXAC8xxrb79PNiVYEjEAtQZJurRU39hg7XrbLVvGmnqeb0kFsO8cX3rUWMCiP6PpdKnH3
f4eSb8vI5vBAsxMm+nwu4twmrONN4SnoBSb56g5XUJgmOwXXmvNYhSrYsqTT4gAFujkKSFC9vU5l
O1/2S3TLUs/3rPn1GtqhWyyipT9e1zNr3k94uV3ayspy4hdI2r5XzfpaQPU0R9zQ6Ktc0buvyVpd
C6xSkMVm/ZpVLPB0mAjICP2xgONzhPiU9ens0hacNkQKZBNIW4uWX7XTcgkzZZJTa+sHzDCm/ZkV
a+IP+pNiUXu7ApBOyiX/UfVUTkVFUnjpJvpEVRIglh6XjnoMN/pRc+NNBFBAdHnhQZecKxzuOqVt
czBW6csM2rqnrMKXdfyCpHZBszL8As/XN+ELVgn8MVeIMfRMWxlo/QfCTu0Z51zvwXhVXque+D5L
F4ZTHqqZ75mbm/20gpB+luvmH5vBhyLspvl38RxLbEzXOfM0GmEWNnl9OeLKsr0D7yX7O+tWb1pb
zK0l3pdO5yQ2Tm62jA+eTONlYMJCYv9oTAxbsZO39uA7yaKYGS+RY+GMeN1Hq2BVnBi5O/8j2eVs
4/sxGKysabAimsSJN5qrMHDVJSYjWLmms8LWvGjRHjCGd3DcMNlanu0KZ7uIYWot/CXj3WlegqW1
QtSxqQ76hkFj57bmmF4Jw99HkQuRyhYmukf+ltPhuzKtn5Swyl/vngaUBqOy39w/wCqhmiqFlrYB
oa0Y8o5x5cI8MFpLWK2VC9wdR8pCwYDJnwDUzls3R6BxXfQDPtj2j1TfqAjaZa92n5a7P4prU1dV
0sZNTYPMqugPpWHYxbKvEUC49V+MD3x4AIbHAr2/SRAzYWExEg6eFKM/gC2OiGs3VYUqySQxPhyx
NGq1M8+qvj1/ZPuUGSqiazStYOxO8Pca1PAjmdw/s7A3Dmd1fXL4vn7/A7roI1DhCmskhWqW/Gug
/1Y7JtWtU9SKDk/g+VNtoozwKD2hUpt4SPWFJw9e6h/sw9E4kmpBGjbAa7WHGsoqGBNGbGAE9SZN
ilfDrhbFwfzEtXEQzVkXPi9uM422ULXRID87+I9RZ+p/HPzhnc2L/J6VraBu62FvJR2tNaS442LW
Z2b1gRbpS/WkapR/YBoPh3xAT7LkqkT3zIK9syCVDIqf18wNZgBhMx349u2YOX3YFHDKksiJ6b8f
rfyXkfXH9T4AKnHYWqKq+/3BYZizC0BpgDn8JBhsEoJTm8F9idIFhj4LLWL0Ac5UROs9ReV+1M0P
9+BhgMehmZkUz9r2OkdNxgTH7nINwx+xzjMk5GfH8OFYD2DLuasV37hwyffh8T4suWoMs5a7L+dA
oHDOmrp92cdkYT25038bWTpce0XlJTJou/0JUxjkdFZBrHGn37QluXWkZd0WyTp4U9jDBYMVgzvC
8xZDLMQB5TZe3w9lr0n+92n89e36/TQeEBlRUQU/ESR1e2PrXI0V02HI3U7RDHRmY255r4OpJ38k
lApU1Gg4Fs/uhNQ/zMcX/PdTeJzZs/Pt0jDVbQU7qQZvNLPv5FwBmlus8LiffLcvxfRZc0D+y6yN
8Ok/9/8xqpeY1lhRE+7/jOcu4gz51kd9UcUzzHnw3f7lMth+f38+y2j9Bez+43LNh/nMD1uzbkNF
3cJ7JtbSiUdXm5y7Nc7dI+EZGPZklJkP89dNk8zY4EK36lu/r0CfD4l5GI2xDRp2Lh42OVEBzybN
v729v9/ahxmsvBRZynSubq+/NIzWhPEczbtvXO3ejfmTAfy3GUsHv9Yt/tGlx65tUTaSb8QMYAzo
Yoxw8LE17FhFIfrL/A/0j7oSjhjOqclEMD3Ijabx5C36tfn48UxlzSTknSgNVXyYr+QqD+qz1PW3
+YYr1ChGa8VmDRfO8yCm6g1GlVuRKNIzOqE1jc/0w3pzBMHDWROCItg1ohf9U1zWR3hE6P4wcnCl
8X0en3DqtzYGoQGzAdhZMILtG57xXcJEwr5CpUVz4DbscZ/c178+xN8u6WFazLNOLctbq26PyQkm
TLyi0jtADP5oTsnh38f62XlnCiae+T+372Eu1LV7msZCrW6lo7EEmN0XKwwfMF46f2M7DRPZC164
SzX6TQ0TaAKBFjKqTEz8n+1t/j4tKLKhGQZ0COlXv/q3vU1dG/ntDjK+bY8yMlaMnabKsSAUB/6z
19pYcg/gZ4BCwMZGDPqGzWU3UOfZyHwiz5TNn9ss8lLUfs8jESOiaw/vbtOiyIqL5LaNMIZA/EcX
lWHlD8xvePmET+FRkBHLRXNxdeeLPFJxivgGjsL+Bx8RbH2gze8QJJhN7xukQk77BlzWwayueKEe
xTVmBUgVKTQuxKMNscfU74PbN5TG/FtZQTd5Q4Uh38elOUSfhRMQXo4mmA23YtM59Vp80eYiTIxl
vcfVg1gAFVSx3Evz82dMWNZXYp9X8on1BKCprZllsT+Gy4nphzQywCqgKPcBaRN8QgKEGWw2CIUB
NjKnAblMKQ6RI1QVuOL63+xwzbxP5kshNxu4OAxjqfewhbhbw8D8vnxHMNrJwPDH8GJBgoDcv4sT
qqWpMYzfMe0mzA3SN3qg3rdDmQkbmPFnxAYQSUYVXiXJpLkPRWw3uM3f6jY/mnC+jIHJC0wgD37U
Fr6faK4GcIJ5BU1pUB+VtwvZJ4jRlhitoSp8ZWiouLuomCnQYRjAGDwWez8Yg4RwGH6KQWMxGOON
nhLbwMEQQOJSB3JjDS53PFcGIFp4NoG24tWOGpeojm5c9i7uMBWZRwbMDrjBvsub9KV8N1/AZRkd
GYDUAS5V/o6hF9L/aFmvLtEQXn7y0dPRfukHmy/jFX+JcF1vu69r+Usdv81eL2tYZdTh8gH/EITy
yHLQi5eQJcmMOsoflxOidCA55RuxQfFdHtPv9JAewo1/MGdwKMUDkjTxoDgtzwGWJTdLGeJdgrlM
86EuanwTDv47aVbKKcIt6RM6Lh52YHoQAVvUFMx26I2e8cB+FA2WqCm6Qoepb+uKvyhav73GjXK5
dFolp1vempx6H1+oD9DDiwvKqD5LP/vRceJgqilKFGO0gPRfO8zfDuZbYqb5VpBugc2p/rIXDA1T
j1v4VDv5s233cKiHOaH1FT+oOg7VjPCEPtwh/8HdtNbtWFgTM5yPsH74xFD49qQwkH5MRg8HfljT
06rKuqQKicZA0TtNPwpMKQ7qjjHaeISDf2mft/W/V4W/PcLf7+pDKZKWZW0JEZfKwPLX15WIygPr
in3cDvXNvw/1c0/2cHUP67d0qe9WFHJ1ykdtDXFF20BT6e4DXp77QPe61yfHe3Y3HxbX7qqaZaxw
bSEdLVKQhsYmgYq4JwQMQzYcc3CZ+fchn93NhyX2fDHI7O6PeGEmBURapfUEuWK3QHtSPBss/Q/7
fTtkQn40LOMXTkOf+fGF0MogpORJkq0Mp1/9NF1szQV8PIdw/0GJlkC4HBtdD/gmVNDeGObfVyv1
78GfZyBpvPpsxmTRpL56GK5GkZj1/RyF244mDnMAOUM6SkMsrkdnT8K/Gqz6+P86Zt96RjxtKWL/
CH6bBrgjZ1/yw3B7G+KqNr69IWVmcdLMrfQSL3KVzKXJk0M+bn5xQTAkQsjgw2g4OGgPT/VKvJnB
Hj/YQiKZRc3Id3C1zdiNYEoSvyXLHuDUx08rtsfh2x/W6pvsqoiG+wfiVaWx3Ao3xd+whcBQ5IQr
3NZ/PduskYk/8A/pols9udK/PFDDUo3/Ie08dh1HskX7RQTozVQiRXkvHTMhjiUpem++/i7mm1Se
bGQOHtDdqK4qpCSaiB3brMWxwlJUQ7V+3FApzIxCUHvvPF5+Fc2SN+/+uIwwBmA1LPwP//CPD/yZ
hvn1G//zgT+Wn7RupCgQOw9NCJqmbC0y60vhgThq2f9rOfgZa//8rB/LjxnIpVhLfFZ4D+/UvR2I
CMt2rTkqCPW//y7j52bFZ/G0kDqU6Y8wTfHH0oPS2ciShklA6ojrccHw+KEyQNFNQgXxFK/aVbjX
aEJ86a+PY/ganbOv/CA8R3QDQIg4xcfohI22PCpL/cX79I6U/Fbys3roz/KRMsYm2KROs2KqCTXi
rKQM0FDJ0NziGSrVLLxWlC5q/C3QGDfIM42tBcYlvdFizhDmvnVp+yXTDJJk9vff/UdD7c/f/eNV
CeWwbIcgsc5M1eLQZHihnufpbCW9BxJdgX0578ediL5GxNnKzDpG33kFG0s9qEzkaf+45X9k+X5+
nR95F0HpHo8mjy2IH+E6onMA3scpPOVP3iLdM916MPcRGffwHmzDhbH6x8X4Hw+3qZKxtiA96FPW
+velyjfG0ewLHoK4cRmMZlgU2vaMwDou19zvpwjXcYLCbJavcxfyY98tG2PtUXUM/7VX/Pliy4qq
c9zSLEnX1Z95MCuU6q6TJxnNPK7nJg0jT4lGvY+cbjBjY5C9ufiPo9Uf2z1bElEa+5NoaZYl/6wl
VHqe90VYaGdO6MlbcxL2NeW4eD/YCaiqv1/rX/np37ciPgzcxdRUDvJC/PHg9W3UkNmG3wCMFQQJ
gD3vxBMoVgtkHN5xclK5CoeAN1jMdrOWYzuKbcFZMIoe05sEL+YMYR4ic7JiarFmqoTun8fMo1Ur
nlL9FMWyj3CEC79M15q6iL9hBJb6ojQcSP6MwhF/x7uAGuoDipzz91/3R/5wupQqcwMKUm9DIgT+
/Ulq8qCzVF1Uz3CblnDqujfpWf3qvur3/B09UjcNIBMOj6YNhyuahgoGYf7/+R2mR+w/G68YG0Ma
NXwH85XtCN7etvqmjG3YbThJAGhREJHGyDN5GcXz5EPf6ByNP//+JX790J+3+b8X4scGVYRmKfYh
t1mbQJiTD2zRYh+Ho/rev8somK+whgQH3Q4sqRSDHkPuTFbMS07qwYQXz5DZZTanOKyf9oPJFKZv
EMfy/GurZfwqb+XMxh3c/uMO/grGfv/ilqQRQvBfiEqsCL9fvWjQGmXU4uw8qh/VPX7xXjhXa8WT
Jc4OIgH34AR3+aBXB20XRq+ysYtpIUrvw2k073+/hv/jveSraLqqWyoBDevT719FGnq/1v0oO2vj
vrwGyk3U5qH1Btfd7xZUbCNtjV/n7x/6B6llassjXptOAFMo9ZPUUkttk/q+kJ6l7IX4uBigd3yL
ottPsojVQPRG+1oJaHIubURpk40uxhvlPsRvuCQkxkDIW+WHB811zPDL5Cw4J7fBLqOi6m986zUg
6ccovfQ4auGmD5WZnizjfp1s/jWvIf+5lLKEimSLDEkUFda13y+fV6a91YR+dh4omwjb0VwK8nbI
v+Li0OLY7L8KdW9+hvTcRKJj9bdGPadIdQxUL/siPcX+F6TCNL39/QL/j1icrwXqRxcpW1qEi79/
Lbqvs7HQLKa6lbmgfgv+Vkp2CNsY7klyPBMuNNpMfdO8898/+H9dDzYWHckx53LR/COX1waJqARx
ep5yEaD9RxjK86o4JkBi6sA1O2z2dMAwpoxd3KH2NUvhSw1u4rsePBzoUSy+vS1m9j++2BTP/Xjl
fvtiP57zppTajFcuPQsQ3Fu3yY85QjxaeAB1PdHm5aXOoFHrJIeNJoDcj55fgWfJ0gzefNFCSbEx
9DFzP2oXOC3/+HbTY/Lz2+miwauAtV2Xfp5jMklMrK58pGfmVESGOKxJh0WPXEYzGtAU+aaIM6Ae
OktYBnEZZudoI0ofc/p8VoW+Ir1OL208DyoGGb1/LfbmtF/+9vWUCVYnA45SptOA/uMptzwjietk
DM96AVCa2fxf/0G74DziRdXZcFAZFweF6msLi0ZNnBYMFn2njCcnc4g0yofxDDgku1sHQOxBAsjF
ht5L2xwoITXb1Pxv6uYqA5i0XrWH+l1dKa/KCcqCqjvlMIlcoE9ckeXS8SS/6C+myiIffoVf2a7Z
Za/pAeLxGW6JWExw2XEZvmrbhLoxYHbI2K+wTXQVV80EZS3NSV+bvw/NTnwZjskWeBpdQuEKoxRd
iaSfkboBZ5ew88rYhnbFR15O2xlNd7S8Zd0FCjecLmb/K7K+oNGA5y/7Uz6JB3L8sx1Q5zk9UIjG
6ek1BEeb7te84jePCxwSTKniX2rfquvE0qcBE8g/7Ftm2xOnCmy2JrKZOWh6IqTYlqozq1sWOHRy
9XsBeBWhGoEb2JJ27r/TWQP+egReAjkAQ0A+g8fLXxQW3GuHiwfsegMU8gWA7PgCtiMgJ6lcfaxo
AtOkznDSxxlMWOKWmLkgFUBXtxbKQ2i8RPKybP6x9OvKHy8i4RjPkaowiCEy+TfFyf+JHGo9LerO
78KzdwuuV5hNjAWv0BiQswYNTYZtWJQT+d/F7XTi7+sojGiCJSUNBgguwPG5fW6R3vH8GI1bD5sI
LpGzI4VMagUqAs2cyZ6CJjAA0Zbw3oGxg9G3qGlqe0OL27j6epFAv0zJaPvQXfoSFVACqxaUILgk
qTyUkwyUQl0ubtr8NgwfvvQ+VocCrXd1smDICtGbprsig3PKwniv4g8FuqWxLuKjahw1etDS51wA
cUo0aIf9zpIdLTk1tw7ldLPPYICazMVTZA/L+VU4p8uGJkYYVP2qmI+jTeSSsRD68w6u6NJrX7qK
wX87H/k5tmcAs98g7/CntOfrVSXh8VV69gLASOiYOLT7OUAMafHQIFiQV16moA3nI0KbQrOhaIzt
ImDkhtaCnUj3BkRqiSnqJ4UZYkYvge20G/VKHGzHL8OuvIRr+EDdS7GVQXsg1sVTQIPjSfe/BwFM
HGrHbie1/O32XXkCvzO1LuQwP1G0fZUXBZ8xxLdVWTiYCK19fAjpzTvgqXlMXvDX6rWY8wl4v5Qc
cL89MmMpDmv9BX+1s/DczuW7xiakx8LVadGEL/kFRyg7gS+nOsXFSifleeiMTzT6GzWq0BcuriGR
3zODZbJuD/RLzlzx0jqQZ2j+nh4dadNgGUClXgLsHtbGeH4wAPuVqLOADjlaI+eSm54fF3mlHr54
pq7KtoACA8ubA6utNPtxQqYBwV2WTzFIamD4eHgEzKhInV79bJYDmSgX+XjoGd8UHHPWTK96tW1P
xp0oFVSmYNMjSf2ZKkBuwyH6ANsBKwp6bm77F5r5Lx0ttDYDugzUn+k66UDEPpxfoD0KESD7pSMF
Be/8aY+Lnus9t4PVJ32FQCB31ZFWOvGUbcwzoP8c7fU6u5rgD0FNm2eZWUdyVwfqVLtvLAPKw01B
ez/TD4i/A37oDKzG7OsDMMYTPGA4vayZX80lhW3Q2OJ7fKKyUGQrzorQj4Mds92zdBHihl50jY1F
fPYc7B4g7mt4UjNhqcyAlzuYUzgWvAbKImOKfX27WEv5nbbExKar5fiG9ISeVxSzYFNg1+AYdcs3
4IwTiDE7DE+muK3xVkKSklYaCUx/AU7FbybVT5k5bcik4Ywlt4q3PMe6dMzoJw1t1XIttJfe7K36
1Ju1Dz63da1gR1OFOqK9AFhhl3eTVf8an8TrA3FheO2YwjHA82rrDJX1LebK3nLaXpVTvhHcN3Mp
2uYG+qHdbDmphwu4PFv+nIGK0cejmt0COkCpBJUnZDT9bVi8tbdb9jl++XOdmi7VoBRA5qJObaRC
unDra0wwdbknGaNYrBn7bNxYSI0/oXcK7CYkQvCTwj09W9IqfOkU21i339ykD6od/av/SYoXu/pX
ca2OPlPJ3QLd80FTFt6GwDdCGLyEde4DuFnF6y6FjD0fb4x+foPaPns97UTiJqOdl13xm1G4WSPM
gWP5H1ryBGD4QhfrfLjybJrWIl6LMDNI1dNJ79lpND039Q6GhrpV2iWg6fTmk724iRsT1zEJSYnS
2EJql6SWZHPCWENX+2awb2n9oyXh17j8jwjF0FRCJ4sU6RSt/L6rlOLYGl38CM/4HkJyKL6jHZpv
YaN9JN/GM/GdmH1K2gebgN7jn19mbwzZKzbyleGWucLcm/hfkg++C7H9VL/kz9hUzwCcOEkHS2aW
WOJof6PCaN2QdJ97+jkM15WPUJCzj3rZMO9CAZHqJ+wRh5tFq7H0vR5mNyda1dNjRfxDSzu1zScG
yEl9OSYjKd/pHgzMwbfHC+YJ89wfu1mQTZoOy2aDrv+RA/vz5KUYVNpVWdFkTi2y+TOSU4dUDTSU
qwmWKMqjko1GhgrkMnminDQlpaZduIKmA4WakSKAyB1wpjkHHMhsNOCttVNxBagOfYeeCs8B3eN9
6Cno4RmQUKCw42txHO+18I8QWf0zbpjCY05ZpKSn9PuPO5zHia4OyObOrbWuP4T8pIUJgZCr3zuo
87AmJvXst8UOTrE8P04xWWG35WwNSfs6Si6RPPWXvnhCnKfSKx/xQ5+bAXfgTECUC/ws2FcHlGkF
e0C3exAuAtRJ50LoFuq/MnD/+DHWjyBoqNI2lh5ldK563PXdPuEYaIuKDQ6aVC2d3O4ws/+Vgpyu
0O/vyG9X8OdknKE+fAKv6UPz+VT4n3nKDGgP59UlweHfTzTqn0cGPmyaONQUGoRM5UeKoy8oWOVK
HFE8IE+G5RmsBjJOESHTW9stGqzWhev9Yorl8GgrxjSgB9LAnwHiPx1Gfd0yMDZHplzOAnEXJGsz
3gLs6jun3QkQKQ8B/dsS2G4tXTS86AiIUDBGd6AuprrB46UIZ41uAOfvP+zPpDZv0H9/2I83KFA9
ph0jfpjsGqoTKWsOlCJ6KnVeotszXrXJ/LrCOOq9HFktavBfgz2W32Z8i7WZFTkYM83+H5f7j0b3
qc39v99qeuD+E1V7htqS5UmiM5z0g1fMGbogd4IOoJvX614HcV+oTN///VoofxRRfnzqjzSDlMil
3A5ZdI63BsMrDXOTw7Z9156aATuinYrvuoormG6dbq6vzuan8MVy2n5b9G6w74DWhAnZaHOBNRMx
0EDuNFugqAq8fxw7/nl9fmSEx95PJS9/8DiCBZJdBbsjcyyzaMeXsxBk2o9ZZ67jm/GPS/THYPbP
G/Mj7yAMjzrQBS6R/qrjoxX25SbZxnvcRu9/vxm/Bnn/eL1Z0dkBdU0kk/D7I+CrUuurvfA46xxM
4YlVq2yvF/OI/c6JbiRcgG1OgwmP+gwfvIdVpbnavx4JbXqv//gWCkUu2hx1Tf/V1PCfB1Eqx2Ks
E+txBhll5DvxpOirhr8kPaBALdsidynGVbbsyCue8Qo5BFn06rX02tgBUHt4w0Deze768K6aurwD
xZQWmu7kL2K+iDAFCYeAR4fn5qzspiaij4jDGBzhlwDI+yg4Tb+pYnPFMYnRpm7LelH+K3/7v3ZR
FdqRRBUHjAGtkL9f6oLhY51iUnjueid6C/fYz/eCxwO9zG6yv+ak1qM1emy8KR3jmtlWT7fwLbEj
juvthM9aljyD9/ZkqbPicrEmmSoBBiw0ZisJovCPIZLwbB831uNfXYbK/yuL/7hJKn06hsH52yDp
+2MNG+pOLjRfe5z9b7vm+IFaYZtCaopXdKxFSIkgT9PThijZVsSjjNSVw0DHUWV4toK7Bhbwg9FG
z4XTmGgXI1/W8TYZHdVvbeMiJijBbqm0xVsMh7hozrn6qdDupsGjHQ/AeNH1KISx14kMdu7KsyDf
Nd/tVWr45qsyU72NT2+TQPPXIrQWrWq36SJ/DgKsrDN1TdZohBHkfpiNY2KUUY95c/Qfn55mI8AK
ZJucGeY86bk2PvrsxSCLAg6J4zbDW3N/kzB2mZD/DxC/23G1Q3iFh8Al66YyE4mT63EQtiDeTnri
xDUY7NkIHCp6JdmQyWux2g4YRYUd3Xd+MA893Dj8KQ5g50E+aJx5rPIQA/fMdcEWevcxrrmPmrcQ
s4/xuaFUYrq6QQXiKJF4hE/Dn02ZyJEpBR586EYr9EgFgD3gr+6VvztBaq2dsSTzF3LI1lzrXZDP
4hdviWo3O16nRuefLDcRhqeOici77Daia1xNOJsYeRYG+rqKepeGeXjeud4tt43elUd6Ko9qtO7O
5pUmPfMYbswb7hxJceRTWzk16noRZvA5o28jM+0cTyw85UXzbY5ob0lz22p3Q9sE+FKaG94kEA0t
Wz+xLbY0zedz4aPY56HTrhpkEYpdJXYJTnXF0C9eJXlJZbN6AFlQtQ2E7IFVihhtLQC5zMEG1uo9
JBkCVX5derscSRZ7GMJO1L0AAWd9vwCPVtpmehHnwzyaGto6+LJIXDlEL6XK4brxFc1vCeY3ypnw
tbojLgwu2sJMN/TvWUf6Hx+rPMXUxjiyT+jLolEuvVdIYZ3MjE3WUapdAbJum1m1TNKZSt3eahgm
Fzt7NNx20cEC4LjxDbhrvOArx0dFAaBxxh4PzDDv7rLsshgT2A8q838aI4ao7qjI9cmh0XYFuZQt
j3RT3hGFlUiq4jkjwpM40VxpxjuxeDOs5G8eLUaajWXMhGUzz3Gqn9L0rHIHozVe75YRQH9FZsNY
NRudmdtZA7uKItgnbuVXOoJ0PNrKDPlj8YQ9qUBk89yYds9b4XCA706FtkCDmC3RLIE+L5nP7RcM
USc8helwaR4rTVwI3lcFMF50B+spYxz3QpkD2SWPUcVzxW+kxLL3XnNNQB/QzYRxL6KFo//AIIOB
JuBuaGeubvrcvIvi2bNsjTl+DgzfD+8NmKfFuUvSkGnBB+qqPd0RqLuSzM4wN58mWQ8vY0Cqs6Wi
OeofxFuVoU6KzoY0QANnv8r3FSROY+O5JBJbhrEh1Yez3g4nIrTTq2w/HyF9zN7OmiKANb+DKAwr
JetMB+awDDgQoMMCspDzetqV59C2i5uE4edtQUMn36GYNy0rEE1/afIakZRlD/XX41S2Kwucebuw
WnSYguVPRf6qtfMEJ7dW5ugkaKYqMKexY2jLAqwBTTSpfu5bwR4sTKHExrI22FkK4kda4KeJIcI6
UrLlcfZoEGHU2Oxt+rP9rdyfOImJdz+xFyqoP1xoTFWnNp3TnFXfxARh1iw7+cLyYZ9ZRqK5EWwr
SNbapR/uiRI6yWAr5TU2Iapttcct5wVmnan8Z8WaKeDdOYtCRNxPqrLTpHuBgGY4HI11aUPSMlmT
kiSzgrks+FJ7Drxbkuvdja829DSdvZms2xyEaf9Mxw8OGSDOubzhlxakTg2+TthEeLHa68hIJgCF
ZNYveXdz7D0lTbHJroZGkDLK592l9LmHdcH48wxS3Z7arcXB2ZzxCYm8ieCXs2HSyJpNAXdfj3Y4
uqbEMAnDRKR0fU7UDJmk78mpcBuVrGEwJeTPPWnS4UatgbZuZHO41GRv6ZEnq0G91teC46NlzuSc
J4MkZOHPLGkfNA5PU8DFW7bMRA03RTpaEQ9sJayEBP1wkS08OK8j04j5xuzeLHP1MM4mSIwoQtUb
nKzH26hhS3MpSD+IYyo1m+n6RuBIJDE7rwxLn7yvgJSCkomcunr9PqpfNcjOmORiKdfzjickgLdv
tYBRD2AD4+xFR3LTKIwftqbdyKdctpV6jUMm588pFVKvjy1fE59XDETg6XkQd3H1TEaVM0H0+jDe
H8hXJOY2bIMDYcVkGcJ68Mf0XYvLKP8eeZVr68B7nLEp+KgcGOm9ViKrS75SH0smaxHTAalFIw6j
9QuS8sDjB7chKtlwe0Sr2YslbR864bX0gnmLmkVTvpPGxXKdl8sI721bGbRaYIWlmhLBK5CFbVfS
N/xxs7C1btn2xbVK57Owjf18LrKPBVYNBfSJ+VDEhVizwOBiCQj7ZeEdowepQfHef1BIVi5aRNYL
pYq1t/iEUvyu1mOpOmr9XRkwsGddth9z6MGPuXgu6ASwjh0N7f0mIhSo5r2wYidnycAEXSwLZVkE
i0Df9oVtgvE1HGQ2/l1NP6XSqUwaL6gmavM8OTxMVwTNkj+JhVugeySXHpK4nGgUhgkp9KJ5DGGP
B4Iin0ZxQKbxlfQp+B8ILCzL7S3Mj4G67dkIq9G5d3eL2tGs151qODGC6oFR0SgjMRGIGSE/kLHJ
bfGEJLCq5nq4Yu3ovZ3nIimMo1vLCgZ7fqQbdCPjZoi5gbtGduOXmgQHmiZlC+WAOwpchYZ/gY2J
fGG/jq1rIi0wNBL4RZt+lb8QBqD2DEr+6bLAzwboIhydUdw/Asdke18RwJMub9VPiz57GmZ6uXYE
KqjQyjqo6UgnhEVgvsnEm/Sk3rwvXHPhAhMs2nZl6gxiiBzXJXrLuWInZ0SEpBnxy7AR3jPJVRTY
z46I4pk+bxSSk7cMujfkPvrLh5O/58k3SIfXzmDYuFqPmUbJYtticHqmUNNRM1nBJjLXQrUsegdI
qFU61sHnZ83JvzHvqfBdbQYXuqMg80yN1qwbD6W5VN3xolzz8P4I1mrpdicGJnJtXmxYLetq6Vfv
YGXqfa7sGQF5gAYeD4a+FEQ4R3b6wdqcOcpMZAthI1jAQUHScUGB6NvSxXysazCvMz2H9Mo7PV2V
YYn0GformUACSPjcA+weCp+9o21TIJ1HONHgOYU1htb4ir22iUhDYP1gkADnbkqBcdq05cJNtTkh
SsQ051w8EfltcTeWND1GV55YnKIN4OVJu8mZLEpd5NPaES5IUW+QBAYvCq1p+lpoLy26SW+R1wfp
GHK4ZzDFJjX2AFIBrpwk8kP55Mzgl3cerZqyTWdTryOUjJQlhkMJM05G6ldrTtgMDfOO4JJzGZYm
kUL8nSCn4LE6llT+iG+q5YMbB+P5C0/YtphmgGsGrrgfDo3aj/iINrExn5qWA9cZZ6IpzakzwPqj
PoG0un9SpK1Wvfjol+ls5JrV/UJGY0Qyv6F/Cwvip2pe4/FZyHaDOI2LsW3Ld+7PvgNk0E6pCF5x
8OxsH1QoNJJUbMczmNiZg/gbPjKHmWoWqStRmJt7lVddfOsPpuTyGGZPCELNrdBTFpqnzMftVLxh
zKOFLtEsrqo5FRWWFxN+RKWfouBAbOhR2LGWpCbKYd93kNGJCV5KZdt8T7+lPjBsMi3Qmyxb6nvO
KJNHcLp6yQqBo4DysL005aYFDWVQ0DXxlVHq9ZZVTXFYcAXECZJDo5ghkcpldf/qm2sZHtV0OULg
7wCmH6XqEACTqA969DwvUspXrKloqSWHCYenyaPZ3uE5cCCtHulc77dpcjbky0NaVBkKGLHC33ke
Mqj1TtfsqQZkm4Hizbgtb7RPEbmRdqe6JZ77YhHZaryrzJnHKBlA/0h98w+ETURLUcoo0QJCUL6S
ZSd7LznbAb8Ac918xMub9RLv8VhuKEh1U/Q95z9wGCOCRPzTs1a6D2csQBjvPYBHhR294cPTPpjA
NNeVE76p5QLQPLsr1aUacZo4z78Uee49+YuAzA/cqHyuSw6LgoBO3XgBxxEwhUytQzxxsHmsmXGC
lvowF0R8vedaRBlOQQtpSe0nnxc53CtUK1DuS4eXU0RMD8VFhkc9w41+K1yN6PzM+aNIHaw09fQP
suIzuBJ6XtJ5BUmEMlN5xFA2G2+Awi7Gt3YLF+mt7l1LXBSOxlGECmaOhMqGKaW6nugM93CDTogJ
onhdXJNVjY6U43W9VefKgfYtko6BjfaLDjlz39c7JNAEzjgFxMFhLEHJXiecQX5gEFt8ExlFc33v
EhYoEnmyS2s34uysbP6dsnaCbUQ9oDMvenOLMd6jYrLmFWNFrPKAmrADKUeIydbSvhsSmCagDMeH
sH74cGPANAgrTLST8lTY6PXmESyLpyS8cuZRkq2kOnGxyuVZrcxCY91rdsTxX7yxmSFtUunayxhD
c4N0G0pzVHWqQjrrl5QtYM/AMOoICO/pSs+fTqSX6JbIk3OTrjTpU348qxADmXCWnOJpwArHayNx
aqHvoUmoma5TK5qT7u9JKlEa0x6umq0DysHWvX+4tCQ/ODC/s/4coeBD/e2q2Tc+26B5GYwrPZ4x
xxemI7GuQyycW58DZoijf1E11/T5Q3FvNzsM70J4HCrc9dDvUYsKgtujF81s2ZgJvM0JfW0pjBem
C4fi4lsvfC82AF28EePwlnK3kRfjkK+MfFHInOjUA0dB1vEHBr4L5ImcsaSVcOyUZd6vrXYZ1RuP
XAoFPdoFzFl8oho4na39K4NtaFIhAtWr4Ea1UaY39klER8s7a8evWbvwEhpzcJxj0BxOlJB7aass
hIqwZ0WXLPip3G3tuiZ1EXBkHZdmcwZq+Jo0M7vb+MGCHFaCQZ4G1G5hPuYtfd8qCzQWgy+ixY1M
MG+zoChXgxweB0kXucHGsh83tkVD3nAzWLDDnnhz9ZwMy5rSe77A+YVLQbEp8jDXS/LS0iuESDga
ve822xbm1TIcOVuHqr8IocE+9nTfoU5E4F24Ek76xyakl0dhirQ7ad4X69pY21zBjkICToxdG703
nl13u1Jc61REd7GTn6hpGh1xrlPQNiTOE3Vlx9Q8jZnOyatwRZT0SxpamIw98HvThx1/hc8MD2pH
bkgRISSsjiYnEVtn8Hh8NtiysnWj7jxHMljdX3yWac13/IAOk87Wb1h6uVQA4vxvYNfcBQ0IEJsH
ZjEqHBZtDjY7EieB6LEiASk93r3xlEbkUmL1GD4uRV6SFYPnPzwH3cmy1XTlN8emOSIOD2jv2YgE
oh48GpbO1KUKWHEvhunYIKYOh8CK1EW2kZ675BuvW3H3+xs5ifZZEhc0Szxr5lLpSbsIKL7yRebt
UZKNz/40rboLgJOrTpffdUBrB9aMpjpLxQ6IXPKdDI5m3pLijpksEPc+bW4TinyjxstWnedHMbuk
v4Z+yQXK0k5nso+FS/Pc8LHjTNad6WypSFnYrYryPnNpN8NXTy7G5GStbzpI/LjWFVsqTqXlUnrm
Z49oc2wjdDjrTQOx2j2iy2aRHtWRpdStCACv8VeXrngFi2iHdGH8eFCe4QRSUIO9cpIUHaaSedag
fpMSUqFMmbC/6gMCnc7tObg8mdU2ktbkfmhXxTjEwGywaodFJU79SfF4qdrX7tsz5s+t9Ok5WCf8
C5k5HOnDfJfnoJqp0qzkjpceSwORIzHKIhH2I9ktWhm02Xu5EmlvvSJbaQz78Uk6Yl2wW2F5yw4q
s6ym8CQZS2LVYBtTk0eEreDSJHVbzzAzsfYjcFgy/NtLR5JtPSRDgmuOBp/diIhrU+qfxNbptQ5s
jkZEzsGwx4aXZotoQUL+Fslz6YafyW50mwSmfMsv78kOvpzczWV9Ti9dNK65m6AsOFDU/QYfKw8B
lkOLW0OejpRshmm+CXYMpkEGnjEPRyGe1YFnreSrknY02AxB3OHafIY/T28S6+Fbiw7NVrxdKDhp
gGGVqPg7ejNfSUsTKwYA4r+1ELcBJT+V01T13CqfTMJ6Jv01T1Vz5nErxmWd4HJYttEWLSTTzpwO
qjBd9Jypvzvp2q174WT1z1N7HOPKmh12SCMGhJ8Is8m3nukzG5IlnaKidTGGfUz+NkVHgf9sm6gL
OTsGFNPxTxNeUpdQD7lP3EUHkNuHl46Ie2Slpcvl8TXGZ0E9d9/qnSOsLC+IkPUT6WW8YiRQHlDj
ipN8NqRN+G5VLkkrI4EEqWwf3dFYbBoWTnNySwtLYyjpc8IqZNe0mNCWAWPSzkmUPsuudZBZl0l6
tcZ3pJzqZIFHdlacaH3E3hbdctbBDcVJ+KRsF7TDOIXhWOaLTjQShfu8PlpMaN8yTlezVFt2ykY2
jr3ozRKCfO0QCC81IuKesJ2cpqOdZBlilVTQ67QpwnVtfZgYJyc9zlJWPDta85oUBYbGhUcvy0Nh
1l1nrt9+XAblGRBeN40iE2IjKkriux+70xmXtLN07BJb/BbqZ55fXKVauXrE2zpwRDKqfMwMdOmV
mEMenSFaysNcH+cpRyqi8tTRgQh8dG+0i9F8PAses3d/yfMWELDN5GEmXCLKFveMf5fRT/lM/7G3
Jnx8l+BxMdK3hzvE5sDkfvvZy07jH+LQFlQnDe2SZ5dmIbCkvjX3DTK7bB4sXTwj4B6Leaqv4gXT
JYJTh05Py27kyunZypwCkx8dKjNNXDUrehKvyhy7yi/P7MZrOfzRvhgtS5ImL1FFDyJtiUyuYyOr
vN0Q3IKxcvRAtDtxI50ti1DoKRZf+nRdtQaNfq+Dsi+LJzMVZhnMUXYtDPDBwtPm9QDHG0GdSVud
vhTjcyfMwui9yBoWIpIBhEJkmU3vS2L/SmPD1c3CtkjolcO2fiex7w3PGT34/MGPjeIxz+JqLbAY
4Vti/xsQvYgtiXac88AMrPGs8v+KiEFP47Vw6QYz6XBsoHGEIACosUbJSUWxbEYoYp58+Tld0KNp
3qkSpOTtrQvJA5EkGmWCS+Sil55pTwrMWQ7ggsqEPkuVm8oOO9zND5f5xX8loZVTEIRrTwKD5dKo
V8Qkue72n4v62K/YJtLyUI1uQYZ8PSSYmu/5eCmqmWR86QDeNDvAabeJFxxzD+wycriMMkdGGTB8
9NMNX7TUCYLnlr4dnIjDB5FewrsRzdNwIe1jwh+wm1+0ci5pmskY2qAxcIOKjVNlfvPXRoUxbE7l
gWXSa+etNLcsO3q8+6v4sZjs2JGThWsMcg2RYoIxkt5AB58V7aV0NHc+ZMjtY9iKbErT1IMtvowl
GVXsZ+i6sE/zJqurCqQz3Xzh4REuOrphNpaEZmsdw6hFmM50344bHSTPyq4m+/AOKM08yi/mizUZ
2zCO3zFm5U7wMtqk/dJPTlD3Klwm8g7Cr4BtkjPHTm2dRlqooT26Vg9MZTa6wzFfjk8GgTf0Tjou
W4c+UR3rIiyYnRG7lvDsLY7JL4NgyZqYWPxC1NDmVzuugnv2bOzq1jU8XLBzwWk348Y7jstKnck0
DdBkiZx0RmfPgw6CGQ6rTcchuZq5Ocoiu988SCQsIq6SQ4LpljV2oO3Mq7FTCoaA5kb9VpmH4pku
bjrGKYDvgJfwwnJEe4G+5xUkK2wl27N0tZLrA0C5hm6z4/iB2ZRWpmyRVnYkr7xhXRHHLQs3Fq7D
CMyCjorKX8uQUV/kxlF28CdCuIiSY9rodZGMGQT/JGEkvtz/cXQeO45bWxT9IgJiJqdiUs6q0BNC
lZhz5td70cAbGK/bLpVE3XvOjjohSs129VbdQMbGhB7lrfhOr6dwM29L52bILRddivpfK59B1BOZ
fshvHVqB3NeGENjfKDo0duRAMgDi8QgaO7G00zNvSEMMgZNwtFZ3miWL43hVU3v4ENBLarRhEY/8
NeO03NCrubxbxoMEVjow0z3y+Dw5ZqGNNZ2O3ENTPMuMqiIkjmcyRDmJe5IbtE1C5eWhVrY5YMAt
0kD8t4XH8sf/qt86cmcQnZ8GDflqeT4cCmdKlbC08FQiMMRS1XdIZzdaz1xAYdxf06Jk3/fyuZxv
Kj2mOvkZEDDGZ9BzWLrKpf7KQLzE9tQwvUxL7gBfoLzZZ3wxVuIhOArWjb5FAHdTe4A7Q/njmNTt
1twrq7dG3yaY78Dvcvxnx5oY3MSdwHWn/LM1TjqjO4oA3bz7IPK0O7/4q4iVky/tMmMJ3E6gRyVx
2QDVimI33VacPzl+6b5W+j0fsaheM8GL2Wv6h5LeepboYLBKljfEVKm/ryimUr8GyZ0ZupixnrF2
Hm6ReA4fbfSUFQeEK3mtrHN50SwIjMH4LdozvVaWV3wXAgJQRtd/ZfuK/E2tP0YC2BBKFGcDAv1z
9Z56wNFG92PGdvTRohJjAiAYJrCD7bxypM6GR6G6FLu/7/+rCNrN7VXjdMlBXowTK7YVVFGPydwR
y1R111HeBt4Ecs7hhXEh3zB+1oUdBc58lenCErjQe6g9mUhZR3qsyDAPNvHq6qevroXb5m9wWqVo
BchbTNVju2l1d8AgaeOFrxm5SgtJHRppgw8BF8uNoQ8CmyCZ6rs45IAqqheedWhp2Wq+8cDm9CiC
HdAtCqBcU0e8ZBor0jpZXDA3jBSd9tupv1yTYf1jXoVr8BjwMmj37EAWTKY/tflSkTlLld0M0sDp
DrsSOq3gWOauz3aoZrV0cFTTSpJPgTQugQXBy2nQm+17ZAM2zSOpGgbigZua1EwRfBE+yvivPerJ
5S9ngqQe9U2vn6zHDnLHsnX7wskuQ3WMxc+qwZTPWXr31VtCudulIEi3WqxD/DJWRyo6y5uND1If
jtldgQI7kwZ0SzKfBXKH6FkGgbB0VPcog+hu9VE9qCc52vQ3tLebeFOv41ubbEUwnOpRad9GFVi+
nG91QHbVf29hUHZQkxrsZnHBvzSxeqkyeb7DXvlW0M7MJ9/f0QSwnsSLUL4JdFnODp8mGThO9Ojx
g4uLhLV8W0mHOt3Niyy7C/apeg1U9Kx+jUDKhHg5tbBYKlI9c9pq5TF9E0puIOjhSws3LNpi/lOK
28x/5RWXBYrao8Y0IJCaZBUru2WILL12iOhPozgX1lmezyHbHLiD3nwV2jdEmrUiJlvZiTQVgJoT
RlRjU/guNK8T1+Ei//B04SJkzbpN106nf6s8YYLGU4n6RIHXCOP3goDX/l7ZDVlBSQD/pbh1Xm1K
db/inKUfZjKPce36HJvJ3xQdADIhmQEtv+XJiX7KnTBeaRoWMe0cxOKSksO3Yj0Oy3vV2qsfqqpd
CVSnRFesqTFfxxCl/3r1qYNHLntAYme0S8s2gtOML4uRu/F40Ce7asAjJ1uL9rl6TN/17i02HhlH
YajtzA5S7NURyN6ITMtbE+9RUBzob1iHLpHhBDobHa8B9BclPcIXX+ISAzeisy4JfhvqQkEKgs+e
eLOGYbtVa2smhrdHJcuX9//Bw3j8RuMH6Kn+CvBenV7KvvkKYyfIjpxiz3XV7hTlgC6eRI2EBteJ
ABglv0b5FTBX9mNbAtYgMgmNnr2a7772E2UuK+xSt/fAruQDEhUOhpNBsf1P9sPljFwLf6np9Ndm
232ufjSSiJmG+HGvAfreX08u9b5EPknpK6AlmfPE1cqDcGLFPNIXa7464fvAegB06GkfJDNHoH/o
ZdwytXOwIoJz8Xhu9NukO8zHCLfhEMls04UDvquwfY7VRTYdFch1deguiosQe/xHilJYHUKipciB
TLZNR+xulX2K8UZftP78m0Lxp+LHmi96RSbU2fTJrU/Hu2icJf8QsSRJL+ilqn7HNZE95GGT5m8y
McDi4u+QuNF4bZHXvFMPOCnnNNwIKhjMCYsGppn9UJLXfikaKx93LNsZw36gcGSxyPxL8SYjYIn+
Ldo3bhgIH8mpPAZYibbrU0v37IY1kvkwFJ6ERpguIoXpzfAdM1te3KA/omIj4exAVhacxt5OWirs
3V5+j2hG7KhPC0+VtmuYgiZkUPWWwtle9yp1R7vqChEWRa7hXtDfxALd4PFHi3ejpK1l5SdIaO6i
Wzr9HblwFU/ST5PitsYSMX+B/QDmgMD1gpYjDSKTYmTJTdCKuNRLVh3SZvXTf45AEYBVcWCVlKdb
UrIFdGjNW9s/wsKFZoE8rdR/8qpEXGKvorPGLEuKfOkE3wpeIOBiC5V8bMMWNc7kNT1wqDOc89oK
FzkzH5jG20FGuunSEbpkiC1dn8cVQ4l0R2/RTd94Ybq7WrvNQ7I15DvIO2Kyvw75BlVogYyLNOxu
2jdnxXSz5AF41mCmsovkYJIWj0lzvjgFDFi+TTVvXn0ZCQJAS9Rdpp8Mj3J3IlYh8X9l/TrJgG22
UJ4Q+xMwmJJJ5qwOSFwAt3HExpgBL+rwmSH5JzI9OubzOZnr9WA+ZQT5MsAYIqrRrlViBjSb6eXQ
r3A1Eu8Y4riHhuc084KH4h8beDw4dCyjCEPkrdE70r08Keywl6zzIgJdd+3Ml5Oqkl/D2IbFvvuO
GqLorLZ8l42HdMmbP5keTPY9Xv5KsbXLiLNpxC6sOQmtiNnelP/l72l3Et8nxBGsukxndeCxZYzx
sFaHkwp+SlezZvNiKLq5jc3eIGUUQ5tXyfeege6XZVvdYOcqElcnKLr6p8jUysZrzui1ph8oAuW7
EH6pbBWbLrRDVuz6q4Fx5VRtI2xQfG/C5U5vuWqo40VTADyjn3XF/utvJ77gDdy4CDK8qf8kVvSd
Vj96Zw6t8SYyXDWXmGfJGxcdbFbxWzlLEWw1vpuoHMjX5jsc3PFbicAof77L3h4Xm/APY2a0pWIc
t97fEMEs7/jdFOEGtuJfANlZNUoyitP0XpA2wJUZYEKyASI76UvKjiN9M6nDtrQkt08eijfQ8BUU
Y+Xp27k4DMPb2G9z0a0wwuMUysBL3oR9jUCTX3eNQewJngSXmkkWmsKoXGvzKQv2nWTBVYJcqS98
p03N/g79bw0X7T6wOnz69WZSbl3yVIuTntxpT2fdCWsO55HthFV7SkCm7xpSD1qQcVgKWF0COH+5
t6Lo92vL4lHVlypBuoJMCW2xOxx1DH3KM8ZnWfzzgz95zwf68hssLJlNaqEQu9CE1WtG7e324PRo
85RTM7BVbMzIrWPo3dPCSoueTruCcjQQ0s6W+YF+DpfAlG5QoVK1kR4GoE9esfIvYEq8b+d3VtpS
/TcugA7BuPl2pAkAlBDAAQvnd2VsyOiMG3curWxYS91Do1mdOjOD/Ae2B4o2TjqvOkzPuFoC4Q7W
AfDKr5gZdv65kqCg93N8zrOrkFmoeDAsTHzjJkRl5fJrJEjH8caUq19Vvwn1wzAuk/bOmizhjYwh
wteFuMm0T0FmjnrWI2QvwYoo4CIrVC0cpOoW1Cg0N93/x544uavpHzIdmUYyfZP3Htyc0Hsq4DrS
wnQHNKsIB3hIkOCG6MZFSZNsQq4I6RdbRdhulIAn2JIsNITzcPfhnAFhRPXNWKElpd1h/W/6AzhO
3uDi0Hep52HiZsiZohCzfKegeKxdZ/lz4agKG+oWYcPqlchnKIfgXQD8OSSMmcJ0CdBCED0t/mQy
9IM9/4Cw7/nRwnpuL3Ab++6tSUgkOYT1sfn1jYMub+Z9jqSbbR1zrMG6njrKfAU6axCiEJq3stHR
hcHeDG9ScFzRMnHlMkiRik8MGbs6wY+MVUftrBysMyMTeW53Io+Jl/u72HgN05F21ntz1d3JoYMF
zW/ZbDT5Iawu4UWbGBDtjLG36w5V/kerqk/e65JSQnHqRyIeZ/ltkT/ChRl3egDWSDVW8G/9kuQA
5Q7DWyG4zP+mPzSxknglK5OKm8BDHqgfZGYCzebdXtDhhlIYKpcXxD4d9pKnGCd4BCPeBAmWo3uq
bwqwikpwpvIUsMhM+F/3Et+VArfILpuu04wyk92Ur+MwbNv3DJ3pgq5XR/Or4y2QFncvAuAQd179
XMX7xW/C+Fd5bferkdrRnOsvn/XRt9r0uOqviMffASOlAh9Z5Yiap2Dh9JM9eh6+WTxqPQ4MBTHZ
O95Wvz3rkG2cK2xzhYI81OYIb7HzTh+CulObPRejL+6p09ZBvHbAeZzb3YRc/G/QkIeotK5EwTax
uPc7HheBn/U2/jTPYdhkR7zDhqO3GJ1a49FCzoItZseH60tup5+aYy5tVjEHk6sq7IEzHTjs1Qp8
fIKMoi09cSLfiqmuip4De0UZv6usjOXxs/uY2QMGtyTolKVHKx7Rlr11bA4jKzplOvIu2h4odK+k
35LCC74A0Za/rACic/8LR9kTpg06oYc4b/x7cSiTXQ8EUf/NTAd+b2cm9Dc5oFj3fKdfRs96WHNc
HBRu4MA8Dz6h7MluNu4VIquWRJl6q6G3m9lrAsIZPogRYp0XJeTBHbdah3yCtAFm/PJfokAgJRj4
rUizcGtH/3J6Zp7S5GoH3o503zulZjePuNinya4iL0lCH0iaAPplkQ2F09d4AiuK5n4uTu20RtIs
qZQxvHek7pWwVXlRg0oejDupqyP1IUht1K/SuJO0qmKMZcCc03UK/Nf6a65LYH2jdvR419h4rLLo
qVN5VNkavHt8r6FmJS18ZhoVX53vatwukBcl0R0F7/Wsgc+Km3wPDhpINhJODpKw2Eky7jydTobi
WayG54QwvobxjAcgdiY8MlxTSpOSwDZTWrqH4jH3Py25O5ZOhwoSNrO5yCsr0p0g5+CccH18AheI
13cGnQJnJUXb6rz19a+y+tbwX+bodxjiw+A4oTgTeVtjlp1GOgnho2TqUsx12py0/l6uHho67rCL
d4n+poIJNwETrOn65o8vAq0Nh1ze+uFbmDO4nvo53awu8/xVj9+q+MRibzrn7cCqFVEIjsgVom3a
cReJ4GzkTMQuiojkhEC2pUEIwZ7knIMr6H13bC+hvXoreKgsXpFoE1ClWS3SjW33onlgLVAFNNrd
ovDmU7N9WpR2NZ3obuNlu9QFmA425jfCDHW6SzsVxyD9buvwG7IBV8FtPKej18OOLNvvknoR26hl
8fU7sEiYqgvLsOyy+uBqJqr1lPKouLpyhqiJnMGT2MyDl3Jtdpq8KZwNZOrw1p7ZMnkxe76kewK1
db7BpC+0SNXJ8MDcVXzIgAump9J+snqAta3s0Jv2BdEA6U4AyfXrrRHSQbdC6oXeGcH9jNcyOAOG
MWCNKIRSbJt4e5Ddhi5gFj9upV7nCQFDbHHYU9i1Vb/S4K2RdynVsvZqN4xnhOqiKz66xGFuaX/w
ZATL71wcgURm5G+2ZO7ZHIZ3Ar4NweF+IvvSK/Q9/WeWAc6orac/mKQgc5Af0k0HGgyOyYPJfPrb
IZk4cq2Tp+zGHz3mcr7eByRpsxUvN/c6/siCHX1Y69I1YStx2FPZo3nkmFAUlY02mnex34eKbVgd
PvmUeZoFnxMfS22GjhAJKXR4fPnS3TSwI5DXNRkq/XfnYByAhswqi3wUbd7MHxU2iTb+l6F3xCPF
H8Q+N2e3Zv9wV8luRZnAvWEil/1dOp9E5VemS3zmL5Srk5jhcH1Nbz1ecm3A5eoSL8a0/hM4EX3B
G+Va8F+gn5exICSyIF7Lh6k+afUpYgxK/59HRLT3/PBWcFntcj5luuu5Ke1psvID/9hj0moRG5F1
HfLVhurzTzA3KJ+Kv96NZ7dvP4b5X8kl33EjlzyXI3tOgAPCNya7G57HQCT6ghjn5sCD2eCKIAux
Nr7knq6h5qDwVbVqKnIihGQcHQFKavECu1ySHfuHFHYm1YhfHXVDGzj9J56Fttua/O0g/z2qBpFv
txDyxn9lXJfQTem4J4smMvYR1/Vqi57sL90WhqWooB6niiPT/Ah/BvFIwnJAHAkptdpB+gGf4Yns
wk1KYGG2DUiNaQD/2S7P6cruiPCR33WV0ONnbtwK0MTumV0DBOymi3a2C98FtJPdUFslG4NdnqOr
VD3BvVroKbRxqqOhhJ3mSyf/ytk+pu3lX9a/DxeDFT3y5M5NBO4i1riNcp/zU77yJOCi+g6bwAVN
cN3IDpbFSDlsc7qNGiGCjjbu2BrzFC6dxz7+AvSOoh+R+JhtFm5K3+5ir1Y8cS6Qz2/iL2J38uZQ
M1NV33FO8xxvaqY4ff42rlY2yO/Mk1Y0Tt/cyPjPppMhN9wjm6C8AsgWLbz/+M9M/0Rv8f2it021
wem0zYCKQfUPQL8ZxGOQ5HYVJm7UPzoMu91vNe7QT3TFYUZXprGUZ4vAYF+WW9n3sERpJIXVn0Lv
BlQKRmCOnG0d6baz9pFCfGuu9NH7YD02d0Ko2hA2qguTnH/INAtvkadB8HQw4HH3Z/p7zKlz7RXh
djgO1XpbwwnUdGKjJpA8KXCH5AJCAqKIpiGgiKsgr+qfitmt2kF6yYWNPvIpkT0LsVSQAw7QRjiC
ZCBZ8ML6DI8Y7IfRbsZX6/tEYmPKkL06yY8RmRQc+AYpIXIIHkNJmo7M4mrSybZq0Ipipp8DZmUM
zsy52l5VfyqJukWGf797SulmSnci0L7CgcOilrz79ZcBFUmD2avlNhc7PB/SriwY/tECTH/LNQo8
g5YuRHIiUg/euHiJWlLRA6BTOXiNJpqH6VxhbgNYj3t539RIaKDaV9cBrBfrigYXzqG9NpDyaSTC
BuxOY3+UesTXSI7LUdnroKvtMUwvOT400rE3CloP6W0MGS1LvtK5sxI9rUSkd5reJCxZeLrpx6if
sflPGjfGsLxrkbCyDHmXZPu63lXyvB4E6EGq/9Ll8zuhAepkVgdbp/0NBD3I7aV5b0q2GhWLbAnE
qhZ0QRKfukV/Wp/z+GXg/cvt/q4OLhAFghg0bBNEI8Kk8Z2ZK1aPSnuGxcef6pbaPs1/wHgx0fio
52d5k3YXv4M0Y1bDNJyxMSDI1D/hW3idMb/XMfqERSsn8h3CPSRiaYcbikA/mvSVwQqmrskIJzhV
/kmJnTXSqJAQQPbXrs7p7DSHWfSE/onOVYIj3dbavn/LB9ZrK0DrJEl/Ic8wUg8mG3HeRlRvwmeF
oEMxOqD8ksPJzaT4YBQBtIVoGXKrSL5WndOlgJnSmTFNvZVfFFYFcPKKnf0WFWKqX2O8KnHkSMzv
ae9y43XpjZl06Lf1lybcJg66NwFdqAKnHh7zF8BXBhM/ro6g8zWxexnBRgh+rUT9JmN/DhityAYO
97wAk/dbXU9MERgQmVlX3wOsXQ9E3oq7ieoqwQs5x0cvOk4FYh633gMu1ONBM380Eln/hGP80rhN
uq/4lJ8AsEB0DZHrenQ1Yr4m6Y6qQff8/Yr8nn/Nj7FE+w/m+tXVmzDzxrWvOXRMNr9olghZtcAn
t6V/bwBV0AEzapzI9KLMoPk0ezvHlj3ucD1IW2M93MvygL/MxEdfnjpwS91WhJ04kAuCrF28ErrW
NOQ+v2r5GlaBq5Yi5tC1IqOEPirfZRG4DTzxhGDlfTeg9i5hTDLOXFH9qLXoXtMt4TN2NaTQaHiC
jOKhVxkKptbTp+Yqz6nFGVny/0+2JHyLoJJsrCEQWZN9jbUXjV9p45nxZ4D2/Nd0Y7o7yXjaiJuA
BtHwrvXb7PjPKDjCvJHt62t8F9izpdgDBgmNT/Umrhx4W+zvDqz0ZCMi+8m/AISqgPAlnkG+gGv/
0ZYONO8sOsQxdpcW08DTHz6n3yj1kmuDZarc9Rv/J1kUIt9ZfoNbF63o2Zi/4or4YRMOEWo6pToU
Mw7djd3T0BymPe0ils7COt8CS/8VbDLfcyh1S+tB1b788b1cuLXKPw8oMiaX6DvEkO1OOpNtVS2c
GgNjfJchNbKPtiltTUw8vmb+XbtHFPG2r+kc55si9qAvS+gheUS1g9hTatDdLSxHn/1FPCq5rKCz
PIUYS61VZ2lnpHxkOjDFxIAv4ZN/ILVNQxy21Wlqnc6Ti+isXp57CCSoVaacRlMYi6x09TQGL8G0
sk2mwJrDM7fJCL+Am4RpithBV2if5ilY3ne+acsHulyBzP98WXIeRSLOIQD0dYu8V4qnXSYQYtb/
+MhmAJr7twn2B3gO6xyD7lLfij+k/UNcpM/SXlyJ6OvdCi+6CQQJ403ybXDM403PacYh2bN+ngW8
CHnBj0qNTSQe+hKTCUWGwtMInxprrRy/A7bk+QmEMC3ekqEHSvhNxYcQgHo5XMTqka4ss+Bjj9OP
Fhk33pT4K8Lz/hX7SC8RTrup/FTTY5F+6bdZX+vqjoSHHKNF9JjhewJ8jWvD9ibemO6o1Gc5Mi01
P/naRmXc4KAGOG02ubiThGvETDOSBkaOvOL1620wfagUMcYfenOBKdeWvcF0FIzOER+0HVVXrVv3
1nxVYF/94pEQNhWgmkE3fDSE7YhUGMkbQGCeXsP4AVOVdeclX+xXYrF5mmjeeSzN6j2evzr9AMqO
I1i2R8wTdO/O0XmkeBWHSfKY8kOqbOHPVzxG6IvVE4cwsphia0hrbW3Vjnbw7clw+A8X1VYYz11l
y6c4XkQ6UfiG7CE6lt0F24JPUP9twoIEDECsYYwOX8YKO6+7eK9clMeUncGLqMcxsbytg6XSG/nD
IX0zX3ihMTNsXCQ9bL6gNUN1zSigpGaXd+Y3+yANan8OHBznf6cK5Znwxq1gSCde8qwv1Shd+OSG
1U+dvJSu0DVMYCgfNukhMzKvf6H28eKC1p/xqZEgXv7aU4x+61w0NnOfTmImyStrepKIagxfnLAt
opSrgavdIa/LA7pPT8/Sk+x1fJLxgm2FN+4n+n2t7F4CZ3n++xvbM/ZtrkwO6XG0A2iXiB3JBa+X
Wi/avmf4/SizKpzkozp0mKbwcJ1G5A6E86YWawntozyHd9nSuCXKU1sfpvOae4ywptTL078SbMii
EIY7KQBJhL53LqF4rdC+X2Hrmv1PBCHg1rsyw7TvTMMugFPAB6pz12Eb3DJZ+odx/61q7uRS/LNh
f+M/7nx331wTS5etRS8il0PrmNeSsNpor6OPO+u6/WlAnK8u/mcAzWuj1SEvrbXes8mdJDsRdr6M
x+scNjefQmMqjEn/Ubl3ibMBoackOEN6hzD7rFonksaIasJiSJlC5QzSki3J4JVx5+O+Yya3DkK0
hQIiWrXPf+BB43hrxpvwDfA5tsxjR7eVOR1VQJ3ePB0+J4gbntgx94AhOf/UA68uxDnyYXKtG+zR
wKtUHBA0ZvG+BFCzaxKLsTEu4pS1ZnjKCEz7Zggu+JdOV7c9/SAcIlUoKZDHwlyXtYdqEpz+EeHp
OCMbln1HQ/mCr/4rRrQH7HNF/6biEfjq6VbtNzdp9LQt54OOmAkSkLcgOBj1VsRi4+/YyqRv6zUS
JNRuGZYzc5vAGOBaBtrBSs175MBG8XlafCU+gV0U5Mebjibpw3yCrPcB269lvT4IaDgWWJM6H3co
3AkAzdETDK8nhDWrM7Ewv+Y7ajP9Fg52Bl/+Bo5nbLG3KNv2q6OUHtjXhZ17tq1b8X3suo2K8m3l
yKSBc8OvP0eP6LOJdFSv2vhO9tkyXt9mLJdnGO/gh0CM43yDLOJQeV2WuHBH/Ocjgtyajhc883dE
TOp7YfEgg+CWmwAbOyXcmpuBhspHxFUGcSJV7q7+z4pjzJQeirDWADmbdf2VeN1n45JBkrmcQHiO
efFXAGykT52F6iAh+tQivRUKby+elnxFRi6EbKqXOjCDOH5mh08zGi3FRgMlHP21dcp1K3Rqw8Hf
xGWYgpffAYBaHlPC/471q3mkV/9mELu52N3GcGN8Zz9IP6yGgowawpcf4JBe2q12KeLHu2Q7zOy6
BwHzypPdgTInwcM3RFX4Nnrw3WLCxA/ObKeTl4d6XnJTDlFcMdm269aAnpg4aEpnkWop2/sZT8BW
uPxUDwSTRzU+jTpiHHD1gxQTcT+eWs0dInvaZheCWMJlhULKoYLW2SGCboMgYhsmzGC7XI+466xo
XLNu+tqh5/fhiJoWbVmJx5KACiuRb3pFHCSNgkJ7icVX3z75vujW1DlZ98hGOkLW2lIGPZCBqIY7
hEamwpBPpSe4EYBidxCxmVjSZiIDwZlwGLSO3+6MRbNZ/JpPfmH/wZQWnss/o1vHr5M2uTQ2q8/6
ijip+uSbBteGYkDcraA+CaFbVkiHAzynsujAR8PqD+g/kovC6nTi2lcGoFaEStRyTVAiNtNjRIUK
fxMwc83Vw2LI8TGzYUiPdfOh3xCebQyDxBH1BOSRuFx74AVa7HVcA4uweR1/EQ+wPPboMASv6+w6
p9V47mzzj3U/QrPCmYoemy9P/FEr51YtcZhtuY8a4Rc9fPJbER1Q8dOntXxMDrpBcuhaBKuGEUBa
8MklCKmgMpCSeFKQrYjQiw+D8QoomcdZa/l2uBH2ZNVpEJYgymDrRcZ+qU2rbdxOehvwxS6hDdvV
T3EoOsgLt0GUdq/oPY+2K/GeKReOd4SR9MBavGyGGKtFt4BprT+h6RXBRGyKyr6nrRWv76sNywei
2wfTJ6tb53bgEJv2TXQ4pkKSEykke0PQPeu2EB8144h2lse4MG+wEBNn7WY8lpxMm/gkBTZip6yy
kdmmqwf/pszhPLfuNLlsMvyijJ8K51oYHss3lj3d9lsrVz6Y1qxR3FQPNDfo0dbTxYebG2BuvPAe
GY6J4ESwJAQUENa3YDsFTo5Da4OESI0/xOjBB8ZOYSLijpcr02MygVsGQwMnd0/SgYoIlBVr6rUM
j42XTZEMCjfFrvmh0/pODm9htzQmMroST82CYVoXVhWWUZJlNn3BwWb0u+XB/gaR3UwwqCQc+jbX
4TjZwT+GDUhU6I5qxx8ERmIbMiViZBLsb9q2hV1/SJ8UZ6PG+cwsD1sB4i1uXQQZJIkq4bnj4QM/
BkqlufwERvL6IcrAyteT7Z9NDKdUvm2Hc/XVTKhwLPMzcmEW1ukmCBzcc+u74eRHnKuptVq3XrYt
ovW3t6qwURxSUBQH5gtVcXPQCVN7gnFz7FK2QvoPXUO2+K92DkPqzqfuG6EEJaq1hWyl0XfAdzx3
TECs7awl+dtB44cJeOiPH2BTaw4eBrKrqeEuwB1/gCgiOngnYF/walSBLYPTLPJRrcPelvagv554
FDHuvIgKwOqt7hQgtIdKcOu7ScTXuJhSbdQ5B0Ks8zcDoaWrERGkHxKeOxCC65C4aJRLmLMzcn6n
vmVfhavSSOrGHFEolG2Tk56QPd6QXfsPaohiow+seMpncCFBDGxO3nMGyVfIMXOgs2XYYhwgfXWf
lC60eIxl0HAlOgWh8226BHHaEkC9ZfbVvdLCuQmhsgfykGnm3Jufbcv7oO2h8Jeu2xYvqbE12E+q
DS3TrUOFBWKBav0j3apmL+xkwUlMhFtWuldvgoT21dKfpcPqBpJHnKfqoLIjY2U9wrJs5914jV3D
vpGd/EY5B9D4D/s2GUwuAUm24Jo2ztUelQAOcks7RXizXe26QqP3Vu5IqWGCI2jijgxEOUsP6I33
DC05ClxYl9CJ2y9CMDOoyQ3tIA5qErvJX9NPjBf/hUSZ9XYPI7UmXE4gAC2zG5wEMFFp/DHuKs3J
XBJU0Xz2+a+c7+KbDpOBlNCDPIXT3Y7YZREYb8k1QZDNlfxCpOlFaB2XNHBP+jEI7ybAweNdGxi+
yY5hpsdoU7xI8w73GuidwZeCMsd1eGY0MpPj8MnzikSluZcezC3bzik+MiED5Z59LjpbdOZd+gLR
UkQSU9cQr6t6uzDx6/mldAvAgXgv/9XeOVY3QsPewBbyRyrwNgjQidi5br+gl7CmUR+x1v8YffjA
2i/Aa/mw3J14oPm3EgZt1OU4FZYnStkikARDJdCZhbnfKQgAoZ28+Z967eMNSegkBt84hViF14qw
Zc/VDmw8MiFLwg15HDaBv5VdCfY8boRfpEbxan0T8cEf8mRDDwT6rOkH9Ari3tpwe7tInLozszQ5
BOAO7gjlMPJSUH8VVj1tkWhyURHYhosD2wVQqbo+iLvyHyYuAn2NO7cP8OD4B7Sqok0BA7Ck2pm7
F1AXFwn8A1Sxbneqw9tV8txpKCHX4QZB0HDBSbUoowfvYryB9ZwIrbaRmSJIWvAx4kDWEjEHPG2u
M9CJ3O74A/vxlVGTXHwfVh/1TeMHQNURlTldOItIb5nslRvkFoIvqEIAd09QeJeJPb4Q59zZQMKD
C1u0xCqH63eyV5br8qPLD5zb1UT67+D2ju/yAtAOBxveZIGBixkn1QhEZy3kPM8nJEr3qj9ygw6+
143mKaIW/WNEDeca30xQnF6e8E+HLW8NOAFiNvaAIOaK5+yOyZiBBhhMBNYy/homQGZVMiswoSKa
QHfItw9ROblF4kvv3PmAKanFQolZA8IOn5hdv+eAAIAohGgg0lz9yqeyfxOK94zE+yO07mpYFPo+
qoYSIVRHZLeHMOyzHs8T5A8iRhLGdEp9MlTyYGbHAeuPxwW2IA+cqgwXtNtzAVbVx/Qz2ErtpPOZ
aGf9WpCxYFgH4BDDBbEZ5+Vmxz9g/GYGSq4FyRQwCaLSaT4YHwGJS8TZZH5L/ZEGkLTYDZf+LwQ+
n2gYYopk0KpwsekYfdbNyp4tciglEGiTbcHDJ7QXGJM3K2MNb6HZtAfAcvQIg+z6TyMwvGM1tRXJ
CuVtvxtgPWg2JjcvWgu/rRP8ZIrNgTtaMlcUr4Upzd/wlP7H0XktN6pmUfiJqCIKcSuRUU6WdUPJ
cpskgRCZpz8fp2ouZqa7bQn+sPfaK9D/w2sGirXTzxITpzioTuoJJgaCl4UxXTy6g6++o5qcHNwY
If4gujPYDSwoVOuLr2EXU3/g08rwrfNAgnYFTWq+4lzIEJ209oiiTuND9OAi1xas9DVRx/NkCl5l
M3A50m/R8ZnNA3tklAYcVCAhZIEFc69oLbq1Y2Wu+mW5wmN4ESsuuALgMcWJzq+gbMb5j6Wt+mDF
WI5ToofRWXpiMOdR5sf9iqqXNz86yRIMOSbvycmYbEkWUGYsWdgocQFyQXwgjcy6gHfA90x5Rh/y
ET8mcK+CVQJTXjHoSoZozMxUMhsAqkuzHtfjpl2KvyVQGEhX69G5zVZQKeg+jXXrp88jn3Hcz1bT
eri/IiuELaF7zMWomzhVEsEd4280mG0w34mzHRKwAgNiZPYw1RZoQJLIWSWxpaOWosUWLmzI7Fwx
E7YESiHFSe/xuPiwZ5FR8ZkC/Q4ZZv4w1qz/GuZIc9WccNtuhtAerdkRRGfYSWCp2IK0kBwhC/EU
FgOCaurjNZSJL05cBDospUnk4kt/w8u2OClYjR9TQlsdmcBoaeb2NASPlhtT8HisUylPn3YztCuk
HDBD8ZcBXkZKEexGZnJ2euw6KDf2jPwBlgXEKo+lM6ISUQ6w8dGRCcZS+MeWy3mqXDUgDeO4TqM1
Q8UC1B8vLmy1IGRAmIAtTr0QTXOEInFDCmWYnBTp7z/hUqICobeTAvAC7TDGdq6uq3zZwXTAy2Al
DdtKsENychkzc5NAo4nyyokKyqAWyhDfGipvNPfoBpZYelIcLWRqoRgHcBtiUAtyjBKTA5+JKEqG
5tKjIgPnb+5o/55Yg9A9FSAeITpH7NzZa9bHHR3OwX52BYzUaKU52dD1SyZHan9RX8vuRKo3FVQP
zabD77F50DlwoRSYmyGiEqULzNgY+8k/0Gr5gdsgOkz+QsDpQfVVXoU71PH3cqKxIgAFSsBoeAJj
jgAf9Ed0fMKtU39p+Zne/uVf79aueTrcDHxvJ//D+Zqb+TXapBT0iQfMlVOrXxBH7FD7cb7Lj6mq
4FyuHdqa8e/NerimF+0m3brnXf6dIFworu0Jok6JWWayyoRFBZydu3MEEsadOGh6OAcn1LE1lbUM
/qXDZZX+z5NOl5WBZ8SOB7OLf/RN5ns5kjULszpjIoqaSNYoENAljsivIDnA1UaA0LmaBweCyvP7
ff44cLr5WJqPHOhGkdFyo4U+Qwd0vWjvkCh/T40tNQUN9Tb8PcRfrTvcGJDT9vvTa35Q6VUrDgpz
ACZh+KY5rLzhWmGH4qDvPZexqwJ/hL+0n9A2WKX5IXrMf95neebPDgMVaXKi/OOHscLC0uzzYLAj
S8YGiNsapHbAJY/Q3t4Pt/qErlK//suD2odTBJK2nZ2ijHtft8rVZ6OB86zAI4meuZanNBBla/A2
hSn8xXOo7odJ3zRlz6/q6hDRGQOWhLSzQLuwluKAJapJPjs+NwIYwHW4hFpFwn2ImcmOxcUmBduI
/yrqXbxDwgOABore6DaWFmZ1P5xhL20JxDFuaibLJnD2J/g3HqTkS8b5M6UHOqChXJfr4oB3/LJw
xB08ueF7IkKJYDg0kYsv8TqBs4zCgudNou4+G3j0meXkLapascc08ACoV0eQcX3Y0b/ilWc0PXUW
LgU0JMFDQSDlqkcv5DBC6zrUch45RwIE8hWaTdKP+z8wP65EAngEYVUZd/Y19LyBnwJHnLoWhU+8
4SLoZ1yC22JAVxVU+YH0IMrAasU2kA6quqPQpszSYHBa4bbcodRSKMH3DAtE4TclaVm/zR7IucY/
Zq/8oxh2LF/KTv84rymvY9rzihmYCUAJYShVb3nQ2HQniX4AxHvv4ZYcn47qyiv0R5gSfIcvW09c
asI4UPwpZmopYacIHQGIjgVzyJa7qbiauTTS893LV0tsg4pbG/yD1wmbfiqfgP67Jbxt2Rt2uI0X
G5CGKrNLEPUG8vAUugdsV4/4oOA2zOXUYZ7LmfBVv+GaNFjP3NItUYFMHUDNoGb3C/GxEoAdLywR
Rho2WkLYxx7S2OohTjld5uxjQf7oky/IgaNqA/cOzDAs2MUSLaj6kDZ4FaNa5QQ88Rsl57npCHla
gt4sM6iAPkQScKnk9Dq1Gzy/3363Srz57rnFTXRdQk/7FxnW/Pv53M92E1YxnacZ1ye7c5yfYGF/
N9/zI2YD5QNwSxacdkCvSV0JAsL6Id7+5Si3+ANXDHwXRTulEWt7jf3Am4blW2FFWnA74q3AjU0J
FHnd3JmedfRAJ2DXLzPB48Dw2MdN5YNqsjhe1HVfbG9GI+IuwRdsOkBnq9ql8EGbvUu8HAbHmevn
+f+pxRuhs3CIylEsWC90/irT+7CyhL8xQxHh5GfDUw8J8seT9t1MEASMUIZ7TKT/kt2r+Aadppon
t+YFcTJoVrDO3+qpiq2Mx4oLshmSJffNKYBz0rFmEssk4zBeAFM2s5f9fOFXZT03BQKnCS/iu5Sw
JPacosRVdZLZV4f8hW/dYvb7kgJtM+5TkCQYZBLgLRAiANaqltdA3f18E8krENGi8biHGeSn7HWQ
TMGZubi6b5LCrH7yW+6/D/1oUWVHJwYC8WVCrpkDzkF/9EMzIVqaw+NGrFr/AR8hoZhOV8ztYNTm
Zi872Xvbj1ux9jvtkb/g907LKdxEXN0c6A89/aJQ54Dg/IGSTLPHaSdx5UDTmzsdEnguqY8rnKP2
i/8K94gzgFFFAh5XL+UOV1TjN2cwg10k9jkSjlJz1FbXV6Y4HIP4x8gbjYlJ+oe+iTsr9SIunHtC
n/Wt+bNr+zKL1QoEssbaUUrXbbofhWv+I+EuUG2a3u+RI/xUkcnHYsiQmkZ6MuJuIShedg5DdJtm
J0C9+IB/8mkZXrGFvhK0MTZFmJn8PLVltzgKu3RP7g1xOB5gVVpsEKUbwmo237a4G3+mx/K9wYsu
wSW8JyennE+BGwAWOq7P6oCvDz2gK2Y35jeQYbV0LTkOEN6CiTdjvHWou9lO9yWNVqF6UXJSvIGs
L5PaE4jhmy2e1ORwiRPmd9Lr31w9UK7MjK0wcjIxKJ/xt9viX/8HJaXHzSBFi2psZK4f/sL0+Dh2
uYDnJSpsuii2SX7qkFSrxT7r/GeBXcCm3+O5PTtqDmRBO9bsUOL7tKhsjK/EYwlWJiza57GbCGD5
1LEBidV/IOz8xL6+6zDQ2tdAB7UVyyti9+f8CL9piA7xxwb3pBA9sGC1m65vQnnpDNsIzJp5AxDL
B/JgYopMHindo1UiM1M7G9C+6VfE79SOMaEUA7jhIAE0bVFlzqlOPlcjXI0aHt2o7tnwkY90RT0x
PmndV7dvIN0MZrcbtm8amR5TxlhkBpp9PDh55bJYEf/zZjASzD7+g6F7px0avMh6m2f1BhyAgfuQ
t/PEemp+rH83hp/XZNbho7B4YoIBvgF2Q4cvHf69pwm7dlB30ABgC4jfakr8W36JlH9s1nZcf/Id
bSJ1b8vHhc0ynWka1jpUCS6oOhcpzjpIQFPIXy448Fgzrnbk0xN06lFbfXYE4kD1B3WbIJ96U6ZB
PU7QSpU4Wr/F0kD4HBCA4Ik4QG6d6n8m2ghsSkzV8Bq70zLV70vNX5L+6MF76bM0EvrX6UIdbCXf
FKyGqLw+gVFipOIBbpyTJxwTUOjqTGrG7Cvrr9yu4NqaZk95kOJfxFoYslU0Z3XBG8LDpqPUN+GT
DBZQU7sctkIOC2LBewYpes1cuhElD54UK/j4ga3BA+dRX5sET3rujRutPXhnsiNScGYjrMQzGsc5
VvSg/hNaYqp00hZhzw4L5Dub5pijw7xygwkb7q/WWkGOD1c8c5kpC04bNyMzy9pN4DKIq6S3ZTSq
lVfwH4/+4wC08oru3MscghOa8kH6gXIWCy/K2ue9typ4EYPBt5Odz9MBkUqeuNLhHlgGWu5IPggs
Zl492iwMsULKjcU78lKun6ev3wv5B8yrOap472ALHHlykNlHXcdGUsKDAYguxIZ17isdPhvb+Y9h
QFVggKJR223SaMtPnomPV78LDff1+e5OMk5P6e9TDfzMnuNhZCCG4PUzvUzYpndDXDsKbe7XdLPZ
9aZfH4/zH6H75otzPWWQ/BLdYbasTk+W/hM1N2MwJoyfP8Y52qLTHwY0YxwZJiv21Ku1gAaw4SKe
xkfSWpmbbfwnjv86ERkWDUg4zcLi9ieR+REvqnBBX75xqkD/8Ma5l+LNoU0WyXdCqWap3abUiaP6
ZsePiFCfHC0rtG14DCKUWqjqT4Lgm0UB96/+knnx4z99vIsgwNVJwmJtXP7fe2PJhOJeN6PnDRwv
Hb0OzuRbdiRMtdq7Lq4NB6gkjJuFv0lx1g5tOfTqPdYo2kYeV/pnh04PUerIIKchaIywMA515W/A
HwylGmZ+2jLbwsk0ie4aPeVO6rgZSLzj12F2kJSrqC672kMCuo3HfZjdwefVmtRRkHQWUmep0Up7
en11gfBRMficZ8v5a+8bESSmo/j2Xm3wngfaHKsaVjMjNi5DuAaVmVNS8v9MY+tXQe7aSoSNM671
mpYrspor3X7xPhn5phnssvK0f3+1tgzSMzbEaPBh1+Hj/9Ivtfw9DJvXh+w07U/7V585B6DkYq+x
QxOSfwkhAXs7rUisOv9V5b86/ZLjQxSen8U/P2Tk2RHyoDO+CaFYmk2Ic5pXPy1jJ3k90+nlE3Yj
rxj8CodKoko+u6doNVtx8bRYv7njzvCA3uONp3mVm9kzaE8HRrkpSZtQMVjVD2HPE29szmwLGRDK
HkW/Mo4DMnHBfCE2EHK+EpgznhHZV0vDrTE8w5O1789FtX/jDYXHAwpu/Ehf1eLBwVytGt2l1H7e
Q6S0oQPamhDogtA5WjJZQPGPNnC2xzA1NiaORh9i5QWQ7SD0Ld7+s/PJ9ZOsb6gGzM5Yr7IpQKan
q3yvFVJFT7yqBiI5/SZjeRzt5m57p3HIKRAXY4env4im4oZqgscHef6IOhtLlcJ+HZWCBhmCBMFw
eGTU4WZyXgVAen23eE5/XAWFDBZZOgfI/AUESdqKLU+sh8VHV9nxzrzaZT+sywpydX9sVJsFinPg
WwyS9GswmDcvhyl4FpfPoKrgDYA4aq6umRW19Wf5PHyEr2exaxFftHA7EzyKN9BRxEfta9g9QFzF
UBQeHeM6zJxNnFmfVyqaN+bl/OEALxgb8n/8io/5hg8FfEd4svuneK3GNTo1VFAiOMr4i1D3cocZ
qrMRhfuI2VK/Sc8KxDVmgUtWKJjea2LPX/W9Enf4BDNkm7uvX5jIwYDYFQRSDMJzbd7ojOfLC9aQ
zHiUSXpmJT9vhperCgQm37UwDu/0B34BYY9sKlPH2ZW/Ntt3gGawRhO7fq+6gBo7IGRaTrZkdJdG
MKVusrLRyoE8ME1gXZ27H0Mz0/VFaPZVQElc7e6kis8sRgte+8djic+CbWZkiRTm62Pl/zDPnCNo
/+QEcPyPdMXwhImwtl4oexa0lDOi1heGtktUwNjx8HwfZigSAnnzZEC/6xYGGumPo5mzAUcFRDyI
QHB4SPGo2SFHwUF4D17KfH+LSM964/TrdAE5fQZ2Kq7xrzFz5rqtA6ENgHPdmvp35yJtXjenKITn
vWDcFDBszMFAqdXcuYzbwJmB7YUxSi5aMQKaxDagJXnzZBsrxIFsBjd56HCZWYoTEwZvMahbMTKB
N9xf0HzVmWOGgg5B3aZYs/Ni002GzdWCbflFjblta1P4hhYV4S+rYXjFkVWDktu6sMB4Hj+HjoTR
Nr3IDXcbAYMNZ8gbXg/MFRNBd8rvmC/UfrKvQIWQYFOmLZLrCwqLYPUvcw6jwZy7Ob7F6EdJB3gS
6GL2686VY5uZ8ei1I2RIdyJ70ZriUWo/yUoluhGEYjLfzZcurOsvnTkPE5eoD3SnMyGvphRyF/3+
Mr4/gqMezp0nPoRbEq/o0DrNYimXMd79K3h3pGXYmFtrLxJyoAubL7uYe3RcIpLqAEJj1RyZYM0g
+EEyfbwVe/YjERnJfOZaPdILcG12oiSOa1sVtlwKEWqUmfOG5P7Bh414ECBTSJCtKzEoIdgu6OLt
E9BboQCzEPSyYd4PbDdTUlb8xq1+iPf42DWsRQQfsypI8a3CDjcC6+hPMWG2KbYPwRwskIgYyCvq
lMGinXHhyQCGKi92ASV4MUHHL4bkqvgd0yy8kr+zeBVJyBGu6rq0PqawattVPIM6Qh3GjMYXvnUQ
bhJpTTZMvhx3+ZVsGDp/Hdt4oVlil4ddc1+bnFKQuFnEmS2viggeMtpeypVdIzoFUnTAJA4Thqae
totXTT5lzVzTFYb+/EtM1UBKoeNyfnI0PEAqpYsY7vIO8ws2QOjP2BvFL7GES/w9u2ivFl+luH+F
X119nyF9ef1DB6E671WarSp6k/la5gylvt4Z8rKmLmFF3l7PYx/6df8laghPlsE0Bv7YaFtrNpi2
4wNE9vOMy0SprpOZL6fSAsoGuIA6dwVhI5vYl5D5UHMU7gUIEoqpbtS1xtBrdJogmi9xNFzIG075
obWFdh8TyVIN3lv6S1B/GvjQzyxDeXzwuovcAud24zAfzzNL2g3aitoWEiWshiB35BISpI4rVxz5
hEerPYa9JQL7S/TXTA/Cx1Nj+MIIN2ZwjW3G8k2jW9yq+l840hJazwixMzEbm0+GXcWuaDAbGYgG
9RKEhCI8MxS8BJlM/KlTne1QmeF2UBd2i0eNUd4aOCsqLNvRNwXsWxwcc6uIAi7eq4xFK7wX6fCj
8JTDkKTUkTZoY7l9I+aSQUoGBkV7jPvyDkYPvJ6C9fove/MKrUpz4IS1zRZeRtLsOBkMdfPGMQ1f
SB70Q+tM429S9kJYK7Z8UxVuPXDzu3P5gSXeLoNy1jlUAKewUL0Vs/UHQWOzYRdrrTcUfk+FBlGi
uKc4MUD0wqq2U+7D1xPWC5UEwbM6FEJGPEiKkJKUR8Gr/3XqWeYrjxFDDsEV3ueyOmrPH60mnBiG
/OccUc7MOm46eMFMS5D9DX4BtwydpuHmBBXg4fI2m12Cfp7vYUv4ioHf8tG1NQtmKUe3HKQF4YQX
YmeyNEkXTX3mJJEt94DGIFKEN0NO+WGPQWU6UXCLjZNdqZCrH8oMscDMOTnKFTfwz7ze5KQ2Rr/J
kUOqCoofmbEy98K79yC3vdrdGxPIYvyd95dMc9M96R/q8SU+criROmxMc8hO8fMhPR/xiyLmVI2/
6Y30IOoK5lNf7ucfhQURjy0ZwWSa42Kb4WSt7D/jd9Qgcm5/emlNMyk5VePPBBjE+6ZwSbsRthMV
EGHjl/gk4+EO6YsFMEJM+le5ymScXXJbmtyqbDjuAbYHSdcdNta0l2YswoI2fmqZlDNXfiEX8qQb
dCQNa9RqQTL7/CHPfmGl9PDqaT8WcFOrb8aIdb2aF3tggawx+2CSQ0xOcYAbMr4e04wWtmNojQjt
TEa8cJf/n7v2t76B9IJN75N86Qq5p1Owm0lvxxMys2pmMVaS2kW65xDdK7plrESm0UE8W8b/Zpsp
1ItH2/2ydSpy5rBoB1nqLtqOaxU6TYuBUoge7sLmiz1OUw5SxJklrAtIckHdBGqMQuGe7t4e4srY
muF8aCwZHmnBHBNVMtF+NSSIDok3xgLd9pL2v78m1TIFsTBHbJqrBXEadJ2LHn7dzojcsPC1XZpu
ivL4i6U5N3Ij8ylPg2ilkxVCf+1EV4ZQ7RSQMZqp8sS6QmkQdzkKtO+IXpvyTralAqa1FWH8pFjd
OlvPvxFuRQ3KbnJBrlXutARBPGEBY+gMHm7SNmmA+JItb1RoqbvWCzOHkAMgDDiIx/eUCfEJ3Rfe
xT5K/Tu5KKrbYpBPMNYrD3r87Sqronwmb6XDRBZGYt19cUtk1YF7AHZRjbh2io7J6RmkxpV+dYbs
iF6hNSQ/pUZyTyn+1rC6QFiN/CwqSAteKJ9wggcQ531QDy5lbYo7yK7Nc4W+4X1vtvlahCxa3Gcb
V4ofRe61ECmxs4SD85df8/gwV04KoGcFh8KP0iMhPLFwa0YXkxQtuff6L44lPyil699uuD2TcymC
fgRheoyQh6bbN8dTd4F+Rf2JTZMC/xhmDQNt5g05jb9HlAp9JgiRYoWcEYxOXqj4p9AZlglVQerC
zXnb2AYyOE7AlV2YhRLvEMb5ireAf4iEFEbfielFUc7dJgfxxpWEHBFeR3wuvmrInDH8DSv74d+B
aJqggkxcP4wPLJSdbbbsaeEYfeS2/I/wvoesTtEVlfFFmgNBgNFwU9NjviIAawgYQdhi+aMbi7A/
xxyqhoX87bmvMlie9KULcwimthrnAoZg6Tml1/7gv7tnBYjdVGzTY/KQn9quFRYBrUuEmPqsK4gZ
Fu9HESjMbVnNcrhUxH9w17iHaAacppzRE9mEtETjDXMQ2RHiVfq0uz3tCjb/GbFpJ7yas5yjddn8
aKaEvmTXYGluUqZg9pQu9qi5Coy1KR+X8AwjHO2mXIBOXIZaQPiZVtjEAH8UaTGX7oJiKvN1KGMh
fqWuVtU1VbCKJgVncLPnUBFa77meY+hPpUMWBY5FT9+4UAt3C5eek/d9xPq/AeBay5ukPcf8glNt
mir6yHWuW+n6t/F1W4Voiyk6wWmQYKhe02VsYrlbcHTuNaqi0Ty93BCeS7KO8TRVl0NvojB92Tw1
1KfZxp7vdWxTYbZVDolQoQp7iOKehiqB78iXMdovguZYJ9FGk2n53ovWUy8G5KWSym78rLO7kC8u
gk2ECo/eFbbpIysXBb7j7vw2v8HRogp+s6RQhC0aCNpUwAx1MnxBnPhfQMD4t7LgTFLXqvPx2l/x
fQgxIv1XzXYauUJP7F/8d8qQxKzVFRGJ2IMUl6I+VJeGILgT1vPKe6/gjsQY5UWbjos7kWsAiGiK
nXErpWb7jWKBLK71qw1t6HKz9BpRFCXhifdXdz7+Bs2u2xsuDTJ4lxOQKaEyFnhbszLo3zf83Ko7
6ToYOqEWd7TdvLSFzhlIjMDrnDpzIT062OiXfCJbOKxuYhQ0Muk/PLXV+zv9Dn3VZ6+oTPOocnVb
IBFRgivOXJXR4uw8hmvRyaFrYf69p3IL03UWBtM66epz9fNmJJ+Gf3KDHdot6x46gSS0KCT3bPLo
rz+H3Oz2QJJQD03Noups0m1CLOzkJkNGA/ckDhqUafjB7IgaRHaL6F5HiwO5/Quclo7VndfHZuYn
85NSb4maycRTKVwTKjYwauqKMkW9xLVmQWUtje8ehWlBPbUetDXTDOpL7pVn5Vc/lG3kg0CE2Zgk
I8DiRscmXlkXx3G0CcwZTWNC87k6bEI5Cvr10sKBx9jldCJ0FItw856vtJiP+/zJZExhsiu+AimS
+tA+ftZ8u27qSncqR+Sb7UG3PXwOn3Ufe/S09OvqVKqZv9DGZ9hq/3tnm0uOTpaS+dlyTbh7Thes
/mYbhfwiFBBM7bBcNKNNUQR9fU2hODJngwKILpGQC+bqB3nwMGRCFrzU5uZzrULxpcX3oXFOvU5r
9ohTNHDdK1pd2uVeCYiujzXzl2OSMAa8he9K444fJPfLGJ4jGo3rx9Mfw4HmH4h7xW0MlsONncZA
jRZMfA6Q1kHnLnPkS3ahm+xSjKYlCLAEtDAfw37F6iNWFUd2hfwD3ckABRP2l7IZYJRI16jdiX7t
aVepoPtXmIg1eHIRFUNQCz4Y/LgOJfRJSrn/BE5QIpqKZE3qIj7lCuwZGTsNJqf2e+4EuE4R8FT5
ryJ4Q335gCO6PSTQhL5qct8QHrg0PcddZxyTTV6tu8zTgFNHW6VNYpyIt/KVPGiufRIdIbQd6tB/
U5nMTGMVtTagjurSOC97Nqt+5/LhwVJpd78gsM24IjhGEzx6F4WpVFROobWFNZ/sDiNeGkh8vAk/
tl6aqp/oG/GPrIHyj4uLjt4A974gfB9/SYAdiJvBRwAf0/yRXRr4divO73/0HSxzQkHEJVEzi+LF
KXCzbczEEL5XjMr90wz+rRfwWnD3HlegTQJXDfhPRfW9V05cedIvzMz82hbbgsfTfhyM4bTayfCa
9pR8odhcrK9D5J5qdoVLnh3cH9p04gDEvw+h6Kg9Vga16+CWl6dEcqPZ0kBhAbjQscjZyIxVL8md
AI8P8TdlAITj9NPFTi8t+jp8ssm8QvYJB1Ea6KBLgqQ4R9AXQOjEH6K34QTtBM1C4H4lRWUO/6xb
lQD9HXMdeGGMA8Dk54zUTXFg5r99pb4eWUO+UQRo7ADGsC4Jq5S1oMbCgCCEUnbFwh+AamWHb4Lp
qUoSIAhnVh/eq6vQ0M4QqCFfRohQp7BZ2TgAUc93tPNmflYlRHnYxi0nogmnaEbrDTUVjObN4bzk
hk+ODcXRsrzqHzv7jn3llAIuUhBBESYuJ5DUzbBPvbxZgkozHjcxqU9rv8AaTbfwn6wZ9rk60fVc
4WxatMP57fOIsDb+4DZAiMhRZmoDznqDz+EkzHkd0t4mnownEvKhbz50vWihmXjCHiNYB5n6Czpr
bQauIoChoLrBSXPq4gGnyh+cLF0OAvZieMMRjxQ6Hf0zaCJoVSthKG3XsR92W5DlJlxO53HkNv1h
GABIKISmvBhc9uHtYCaYMhujh/XK0glrrErMz78PgyqX/M0Sff4CteQKhTko8LDnilX1qVBL/XxG
/QPXHXJO31gDh6PDHxWK14nAQQa0Jn1yV8HwZU+2DN3IjZUfzx299MrLkGCeYjyIYcT5i021wCWd
tYkNgo+kBRueyID17MW4l1FPTTUDZg5G5VN9DUtTxSJvYWyVI8mRBvLfr/c5Y54wV8AcAQF0m1xD
QBysYaYXhnmBE4nfnGwV9JKO6QEoxELx6FYJbS2YF1jYtEmUUxzpG8wqdHP4wQwalD61yfHFPWkq
/1Q0JCtO/eaiTqUNxV2UoGw64ixI3ZNGwRsgugE1hBfopd/pdgDcIZ+k60geoqey8l/MvkY3obWG
rUi+4IIT98XcOcdRwU7ueW831UoIDMayQJPlWtmCNbGJuqWKVNLuY4t82oOIZbG0y8QpapqbB0eY
ubT4C/9XkZQqrdMCHvTAAqtkqy9d8X3M53jwO9KRrMqOBLlJ0jDW8MCXn4/7ApLtlRVfjlpjRG0Z
38hpMtWXK75MijWsYzhZJOd/8v8A9bdnb2P2ghmVQ/FbCkvtF0cfyuby5Zm/HZx1k3uKaSEjwNrJ
Y5NzvboUizA3q78aUBOJF+0PQtSpvk7eX6GBzxGv01QD7FC6YG/kdoMTBG4my+gPbJahovF94c+7
FYV79NrDptNNMAvyslKyglZsDWkrgawz2IWoAENCJCpFvTGmelE5KtaguFKD4Jvm1uaYBwLUvrGt
avwESV5CkjY3CxStPIh3wsKenHkqizkOx79mSwTPgGuykHRPPGD7xHUPEJfZquKK/Za3r7ywcTDr
1P6csIsyfqBLwWdp3Gxf4pV0koR7M/D+idiwntd4vFInca5IxOAsjaPE+Gru8FOweBQ47AgF4i0A
MXAaxHMrJFKDlILSGwkdo1aPl9gJQicF0Tvou3iYMiDFeAuayvOlHeXtMjNsvsRmx8pGVY/1ui19
R4ULqEPFRNU2y65QcQaEeGuK77iz0F6m4FvJlPwF8tr8sOEbS+qWnzN7s5uKiLp1GVFEcMgnZZ4l
G2b19Qf6rud48nJbTljJWN5orv/eTnJMKLgzLpVFYosnobsDTBrRWpf93DL5V+1wQuyhWMT3gIlr
KIFm6NIJHl5M+VVwat+2cCrxt6aT0fxCCNj1H/B/h2uvy32+rBkenjgPHSUozewB/P5qk0EnPwRr
iPjMbFaxWpsEpmvcXEkbJXP0paAuJ6fQKwcGbEcCObl0NUaziB8fE7Q7MJmdMrjBbLBUy1CRerSk
QWkJprgBMPXVM75HxYF5Ew/B8pBONHsRpxnkJbhu0foYVHkuoAhl8V5Aj1KZKoy97xATtSC5Gju8
Mekx/27/32HJBnADt5gCR9fn4mfdevK/hLnMhR1+I3e77U+8xkmebGdbIbOqr4iPYqeMGozFGtcZ
2AzDcrQTdY8P8hJlSgiUaFPOiv6wT3D2gywsf8dTNLgnRmtw3So9DupaghjOJPR5rjRPwK6Ssc3L
hNpa5l7ce+MuBJ9H4e+JjL/wogVXD9irADjrDoYRH4ieO/OnOksCpzqFTC2gOT3GLDDIzsZA1Hzi
7le5kBdfQ8AM59ljHrH83GaYOyDk28XOn8TFIkEWJ+cUn/SPcgBHIgdd/R38AY81MsII3HqUr3/E
50aVzdlMrxOXLs+L//lRl+Qv1z8HmNN44xbuqHhv6rrY9zpCnKCEfTb9Z00Mj6zYHQ35N7xi2oo7
4UAaSVMq/hEYtAfN2gv9jr0ZLbIfTsAZln7XfqsMu5rJ6g+bgKhUduf86fDNgaKYckPdfC2Gg1JZ
IawxZPQMaxaDj2X91I3daCM++AwjxTgrtC3/Gn33ei9/RKuE2oAVMeMds91SNFLbyHjHj14jbzvD
ZB4uvFa03bCWaMs0WDon5gRM3omQMJlVS0Bp/Fl4jrD+Zqzshefkz8Ao40FNzIp4eiXMZIQKBnz0
gG4dAhl2gfC8vuABzMllhURyUJTlx8PM8ys3sc0NLwLyscIGmVFcZW4rQf6tZSvicZrbDKs3zSYF
cySOgbw+rKMpmrYjVxQqXESmGDRxjPs8BTzSkqmOvZJF1kxmrBAMXIYpREzspdIUbxjlIYvh2eKv
mJ6e8l8OK3WgeuRaHBaEW7YJScWLkVlZHDMy5bo3+2Yp30f1MPgvNtQ9XuHfDTCjtTRCSwrKxez+
xIx5csOAvPIGE748jS9NC8bmbHCj1PqJRx1i0APQYsrFyoM6AysK8minkn7OnJyJnLCk6lkQqvPU
1xE+O50j4ePqbpEmeh+32z3vaDsZP1ic6KNizskSsIHWQwnnNlv8GIRrc28usTi8w1BH98pj3+GI
91lhdgKLji4dlWm4fbK0Rk7mHZcqNVGPQE7Fv+nlyO29F3x5ZEKBpRbxxCDIxHq9L3gx4vKLuVy4
bigKqbtI7yux3yoCKmNyySh9hNLjfpthIYjtLDd+uX7DkdNnbol9L39wFlw26/vKbYJ4ccUZzUxv
UbiGvJlvqOrx2KRxyY7UZW2zj1UrnB+jTwIT8lzWO+Y1A11yv/tMBmfbZy7ago75hi/FFyEhB5Y5
ZjMpHrkQP/jmbXvTlhhgXY2EuuqVwt2ymf3gXUeUJT8MhsOTqGi4iPYTwZRGgOAXoXEjrIEa+s9V
N+W5PbSXsMDDfVJfav+Uy8sbQyu+55s5BKhswfSgdUZO6AUZy61NvcDgJUHgH0BgIJo1ZqIPAgyx
IwLhhTYQmfja6Es/tjpqu8KiGBv6M7wmT7599AvXzysyVUJuP0uoEy2R2NkOdws6oRlXDekTMG9U
GiYZddeUMKmirHVi2ewuINL6tsSOgifuvRFFOm+E7PjPx7aCuhSUDN0oZC7drK8cWxLwC9xYhFm1
i7ZRv0CfD7RtJrqAPmDjhEaOjWvKezzXmEbKcyyF/IiZULXTfsVsPQH7oc3BaB5b5shsaQqW/wg7
j+a2uW5L/5Vb37hRjRy6+vaAABGYSZESpQlKEYkIBBEI/Pp+4DuxZZc98fvapkXEc/ZeewVfse38
o/X3oT1Oc37o8guVRKpDeFkQYM82SiFiC+8gWZ15Ks0H5YFC3hoRuM/E8Ky0+7r1027+AXlpm8Gu
mVD6vj2NpNIRc2JuAJTZc7vP7jO08WlWCDgnImJmPXfDQsLI0njGmLpYhPbycirvjwzcU+7bMwqq
5J1JF81XhGL+ho7fa9+ayxsVDT0t96xc1uIjCIt0oYd/Vc9yfEAUpsAtYLIEuhc5PaUOplMiAQHA
0ZCX49aRN8YqxsQ8x3VyIx5QjtIYU550oT/syd/gKZdtFkVTYAqMGsuFbsW2hnUiy7R2CzB8VttD
Fb9qsJJZluLTjXKbUYPVTpupgJED6VGdzWgHa/1dNW6Ui6uS7bDtFEw4bPrGW/lU0OtRYtHKhwdR
g7/iMiCCa+zlXyxfySuEqy/jXdiKiyVLuHG6WFu9XnFw4cWToT7TmXCKe9/UnSo+0MXl2ZnOyXoe
fLs64agIQapyfCzCDaSon+JebA5iGmiA+zHR60eqpemx/spcxlIhLoJoB0Y8WJ/g8UDI6liVKIEY
k6eN1yPlPpbmMwWeAJP6jrM+6QX1lhBoriqV5IU0MFu6L7veK+faB7Ovm4Kv3W2TspRQUzJXxQ4V
3IqHmoGsRYHv0sYjx0TP84rJN70sRSc95dKcq1QH6qvQrRhf3DD7JinJ4sAmE1malXbkNjBNW0k5
VeOaMeZwIctpVp8vRElRcigOsW4wjqoteuacIGU+AZC56ffaR7ukgxWXMH6dr7FZ0xa9XWvMqdYD
uTcOu4uGiDgYBrZl+jLKJDgHvPM1w/4O9jdUS2JvnMGW98DlMhpwIqqVbWYyCyMP4ZmFSgkKc2ut
4G3n+FfTjxLGmM4tvBzAsbuFVdAMUfnYw5PGdBmr1GxFrdisKGBI2uXXsucKgiFMowJWZjrkHFyp
X9XWl6JsZNmXQM+qsqF0C2oDVvFpAh9FSpM9SvrMLfbKKWI0VH7l7xfZLbjLPQ/Jmhulss0Djmwp
YuujwURLc0lBZuJRwsZmMzwr25hxybCOWC3NL419jLodpUC8G4znGpr5R19PoZLFmrfRJNYYp6WQ
qS9uqxGPRcfodWGpRzavYn5V7fp1YLCtQQt8CImEYFzL7DC1HVI4sJThrPzr9n4FN9vplV9uJ7YE
1IuvFCtCRP8UC+aXmSwGUnrVD3N9xWLbcgamBEc4cgmqGewWHgwGIFq08H2WjHTRRquk3eOnAgUk
xdMPrQ8+qj6vAv4iNpi38dEiz0qYXcCKJM/CVf103aJ17daj9IHjhBGAQFVeqQFRxG6jPlB0QjHJ
6cbm1LIkyndRkLiog5Ll0GwMFuV08Nh7rMtBem7gdCUVbk7c+lkSp/7lU8z2l2p1SxmzOcjZ3xGQ
RbQoeElhaA41MEYG8RRinf6mZ5DheK8IOFVeoBBVfcBMudc9vdtp3VpKsmmfgoSvke0K+ZLnUzgk
CgqYCkFAwMGzd02wIuaT/bK0HA1yzbzVVim5mA6wGEjqk+giYeQAeM0UQhbtZm28EuL0oTBMeb/F
jvwO3bC/zdX3u7AzGdRiSEIDyet0PUvV2sKOIbab69FEAplGmy5GQu3XEE2h679M8GjjJA+Zg0uA
sba0p+7uA5uZhmsQCgJWlPkRC+EuSeDbgNk42nVWx2vlk1Cn8niNtyNjPFLmYQw/cr0MtB9TOb27
G3TSQNHT0I1xG8M8m2mb5NLMsG4i2luDsLXxswoJABjc2PM0RDIjMegAHfMp5JoUmnm30Xm7+UGn
4X4AfsuV15ayT9sxvEySrdp9ae1EhXcFMp53XHysINDFPkdvFI23BcuBnDy3OJEMZ51Vxccy65IQ
ZgD0tDCNWSy54BUtfHzSplkU8i17k+UIR7DLTPYZGYZUjw+jddD1BWussUgXDZ6shW8cwwMxFRI8
pgWk5AXXO3yll0yeGCECwJ9MFHmO+UZ8OkKWxwIofAkPotUWeOtWDsN4hvjhZpqgvEkBOdEM31Ms
8U23X+LTl6aL9EXYEaBQKJs6v2PBEjEARxbMykF5jxouy8+W+mRQAAmpN+INQDZ6tWwt7uzd0U7w
kGjhhkflwnTPZadUiXElWC+ygQP6meX/57/+9//7v+/3/xN9lrvyMkRl8V9FS9poUjS3//6PpPzn
v6r/+ePg47//o2umYpiqbEqWZmm6IhsGf//+ekiKaPr0/yqEq3ENizQ6LF/6vXoiCGDEtWKeww5m
Z75NRhJ//0ZZ/MM36romGzgeSqKuW79+47XssvJaEctLlqvyblx9GpgCskLzILPwtR9dPQkBN9WL
+dZe9oYz8gZtavfvR6FJvx+FZaiioRiWLlmmbv56FEpVjIp8jYU9+vUjuhNiKux2n3abkJCDPdpz
YVPc35X+Q72+oOLEGKAZDqhMMGAY3EUfgEfBP0W2fJZ5LNYQWBL4zZED4qvBCkeRt58YhY8olJZ9
cgQ9JPXNelYQLiuEWOJVSLcb/P2k1OnSfbuZlsFFVTXTVFRL1389qUTnPK1cCPftQgboIMe9e+hg
UO/ZtqGIbAUmeN6IQYY+0x/d/BS2c3KZygCLRBPvjR2JjnffLFBuqzOYuzCdH0eiMXkY4CjMN7qL
ggEFXbMcABaabCn0lLYeyVdEqeaH/rb8+/lI2m/nY4qKIhmypnKTpB/n+9PD2faDUedRZ+3p2AMI
nXk/eaLgHfhabjvZBWyeqvIg/PzH9/7+UvC9lqIZsmWJFg/qr9cxa26l2AyRxQhBUu0pbREgZN03
8+I1Yqq+Sc6cf311/v61ynR7fr19pqhKoqHJpi5KuvztayWzGNM6NMz9de7U70qzuIY47k02n6ce
XJ5c8je8B+0DTEq38m8TiOukj03v9APiE6Sag4bpj/WIG7xouN25qh0dTwQGUAIaRxFc7O8HrMq/
H7BkyRyrociyZP04oZ/uT5eWWSIWqrEHWSn6RT/OIyq7xou1eXG0mnkKM8QziYVDyAEYSX6ouIM5
C9emdxDx0NlHcKjuG1jS4LIeFgoIDCwEPJRVPZHnj1Cs7lNkiu937g3XPdbe17+fg/SHi/7LOXxb
ALVb0pt5S5CXgc5+oGAl/52g+vuK0Ry2FY78XOmU4PBsVt1e+Mctl8U/fL0sypquiyy/qi5Oq+VP
l7AiEVEU7iOXcHK2cNngY0jFVK4ACgxb6i3zUFJkgLeTYoF83ii58TZBSXjUN6s38aVDNA0jfUH4
DTiMNjyWGJO/WTuM3vQb4Ua+/MaM/AfqS3cG+d1GdRG5xW5KCpqFe0SPmEAMUMhXehaQnCAB7ocB
uPXzJSa4x8l41QmnkfwQaaJFeb0wuk/8NgY6CnOdGQESGu22IplVBmfX8TJYMFIO78CtI3xhdSsA
jfM3151OICxEe7KFo3hRGT/UAfURnU8ItZoNnJB0G41tj28Brzp8mnWE1RmjDmEhIFHNnV2Tz0tx
h7vbixl8IhzsYZt9aKeCkUN3Qh0rLPCjhPU36w6CRjYytsRrIsW6zd3rspn5Fr8IUI1WAMdPhB6i
tvwcAPNgrEr2SGPOUk67VNv4Ac+WRDRjELcDJKKSimgcVvqSRbL2MXeiZLsda+8iLy14ePO+2ViY
bHEG5wQP73I3HAWkEIsfli7quTtFTrvU3UnBQyo3E9jHGGKfaadLuJfRm5AtL55pkSaSwwRij++X
w3XqzrrC/fvTrv5hZfvlcfu2xFhyGAm51VG3HSHh6VPcg4SnPtM5brvxILG6IStxSCdjwqK+YpCP
PGNBbCNmk0QDYYJDVQnsAvB7vDNJ9bsvzElRUSfI3gUP2HxSuKwVYcYkbpEw5qT1+/s5SL/vcuYv
5zCtSj+9MoWkaKmU9cZ+NHxCzIbUI4TTkvDze2CKdyLXiMobxQgU1lRZ1jSucFAp1bJ/HIgyLQ3f
1mtZtFTFFEVVlKzv21Me90ZWaYOxjwOYIfqdQCW7PJGL3n4ab/E1sARH7QJDXYfPmmCPy67EZ8XV
WFp4m4+XEVAVVyDs/3eI9kZML5A8pR/xkvDUaiLuWh/Krqd6v/1j1VHVPxy4rJg6m5sqKao47bs/
XcHIbHs10nt9H68sCO75nAo4Mpb5Jp5SmPbVsMyWzAxsay4+IOkslcMI+IHmh5D3DZjAzHThLpcr
uyBx4BXzUQ8pCzzzPTsycId0X4zMYpqZ+AJBJl+y+wirvz8E+u9VpCnLqizJukUZaejfTkHSxI4D
avX9WO6L8wCqwfQPsDz1YXTeAlFekInA4NwhmEy6IiwjFmPW3FchVVu2THSsvWzSJxSJHap5I1nr
o+1nJDCiS34yxwhW0JSqM+vPl4OIBe3z+Dn267bf3UKXiZoerci3vC1hqozb/OpBpibRlggAaFHY
MSIk0ra09JT8zGb+fubaVJl+f+pkTVYV1VR0Krpv9XMrFHlSjrW+F71zdpCIMpvpn0mOPx5mtv1a
Zu527tc3D1oBzTLmrzAenovl1elpWFEB356xFJQD4uONuXxs3XzFDcwdYnpXz6fkfTzV65yuD+gP
gkOIZIsoQOA9WnSHicQHCqIdk75wA4PsH/XEjwLn26nxIkm6pqiqJMnWtFn+9FyKYnG9FHKs7ieW
1I/ZRR0Q4TZGSyWcFb0blQeY23JPXPYcl1RClfVwb9z9cocbVlq5evyP9fKfR/StTRCHXOuI0VZR
/jG6njfSThAwrfH7KIDQrGADwFMzgKk7GsnUaHJAZbF9ImbyuZSRbQYM9/9+/6U/rDoGF0nWKBJF
Xfu+6jQjgS1lV2l7aAlwq0bSNiFt4dnCBGlwCj9boa7uVxUCNd1mxo5g8e9H8KeLYoiWYlDyGTJN
1LcncIgUXQwLQd3nGwsTFIiDjoXh1OkGlIq38y5aUd7513FFIHS9yAsX9ZVfx/7g/f1A/lQw/3wg
0rfiSe0MUdGVSKNg1r0Me3RoGq0tHdV2mwHxP+gGXqjisMMyo5qVKtqJQKf1Ghws4lxjLTsd7vIM
NDcor6OtisfN4NYg4fs7nGDLLtJl9Pb3Q9aMP7y+hiSJliiZKoWnPK3NPz3j8VUwVKVutD3xRJAm
bibGBGchXKQFsv8nwEuASgiHJK8pKtWGS/HHML3TT7X0iFdeKHNhqSbUAxvr9QsYsekZn/iAOBfE
iOd+Ub+L6VOBTGGArAkRYRkdtOFJF+bNcSs5zbZ7ktCyJotycvwOynWJP5F4zl8u0L+TfRufo2oJ
y8L0WnlfGO93yC3amT/omjk8nDzaUuKDgke3j1rH0JLJi4pBZXXdjgNDG2EjYOUc7YxEdGGtqMJ0
PrJ8t+PYu/BZi9Cnez6D1p4MWMkS/LMe5S/MiQNm7e+yecKMR0dJSuVqq/WbaKI1n76GcpY5ERSP
Zip3c3UNLyzaTJPFiTm7sySC6VFzy3OxXxM4khOuh/KCkBfwKS9FROXdPjod/hFWzhMXHGEbLCYX
BNNHNUrfzpBKDMyHaesVjVn2xMBGiT9fTV+bQzXzGUlL+AKJIGN6pMzHCreNrQWoCeEEJk7jkx8K
AA5JgLjLWtlJbkrcyYpSydgW5DFjYUN6CdLZWXMGaziLxEHDp+nAwkhZWpafRX4m1wMXwKwP0uuC
CJQUWx4Ahv7QqIQIr6z3dB+Tu/FReI/Z1/1c9FivM6AmCSHaywiHuhVaDS/r3iThlO7ijxo/QJ3w
oxAD11UUbTW/XNw+9ftxy1Y5Lput8tTD83rg2hniDAwpbZchh0Dzpb50Daj4IlsfSMnhpZaNOb52
k52deLq88V6Fwhe/xt2nnB9w6pxkMmGN7AWnuSnDxNbwqADcLF9GqmvKR2sfGygl5iVKddzhQCMx
syLjEDqOM0rs12yZuKrP6/2N087ttvWa25taHEmb5a6VHlYnmG3lZ4xqrLllOZMZccKuixPkZEIY
FW5zUpltYTJ5XeiUKNAkb0C2IK3jUrksdV+aWHSzgpECjMnBxfyHErcLRM2Wj+Mm5sH11BXaHThP
oL4wsd38TA5E/JUHcBFxkEf34oMb59hGIHgKb74kL4brure4w/Z9j+xdDyrabdONdLt/rlVmzg6W
bDXiCKC1zMPW4XMI+iNLETpJ/KJNJsGtjV0IYqOy2ip47cREUi5uBA1YBH2So1Q9j8LOYJrfhguM
aLrWVVUczcJowSzd7Dkml9hj0cMXpqmWZA2ktNxwGE2UsAu9cw39KYJkkNB1NQhCFvf5BIyD0kPJ
OOmYTQiLwZkzv9zI23GTeARolAhi18/dY3YOVfQ08IkI7HxA9MMMEdilWgMCmcWe+6gQeoCV+wwH
oQjSNOPA5sDdlmXcGvBQJ0IM493s7YKu9wl5qhGU+TrVAKinGldd8e1DM5kvbJlnQONOkADI8xLc
t3AZQsGk4/+vxoIB0qDDe/NkWDM36aN7mZwtCEiR1w39K9DWDdvD4VOyYK9PnnI/cBqJ6JnCG5Zw
4G9o8zaw4XLH+hxuT0K3RubwcP9qDt0npr/diwYzfVWtW1/ZTbO94ITxBj+qXA14ZVyDOloLoz+1
FSnarkOHOMoDKo+elNuiOMPI0oIRU075VaX864XzTUcOku4acak934HImWM45g1DUbw9PFl2qBTi
BXj9tVpk40rBuJWK89gZyzYI8f4mr2weHgaQQ+MfBY36h+3HEjXwBgVkTdO+QzZKdstujX5V2Lv1
1xyN3Br3mGs3lxgCsF6skhvSkzlyWGie10UOxnfdwqTa1jDGsCcVdg3Mj8VzfDBG2JtN9RaS5zhT
n8DosUxbRw+p30Od4EZu4Q1+QC0LbzP2KwOy2/CvUmjqVr/Vi7+czDfsph/7ROkaNIRwtxWHqPb7
DCceZVEt0NkzAW2e/757/wks+uULv5WDqqqPrZRz9URPJ62Z2OmddNY/w11L9iuG9l94XFkwSo+m
H/2jaftT28t307JZIrC1aX072bptrmncFsqeGkEgCOATJlXVYNJra6Jdje/XdBflB7yNniYKnrqN
MSrQUkeVTll2/vt1+AN6bv5yLN+uQxkn5XXsLsp+0rJpLn6ocrJKpRNmnP1zkYJ++GkRSIqvarAv
PyDi9eEBKRKhOzoLq37CSbFcNYhWIt9sn7EIjs46sttojs+GEC1SzkgMeFFYIXh9zPuKTs8qXnll
RiyRobUXz5G06FtWitNgHPPLeWzXKS/lv3oS8w8YNBbGOuMKky6TmvfXeq2/WpkZ4ie2hz4Ml/nc
3B/CF+3q90iX8FwY8I8VVnGy/IETMbHWcx/qgVmvLLjt8FtwJGXpam1t2ITXdxjoaC1Nj/5ThkI2
wwOcXip0hewBby/syHaTCTpL8ruxrr7IM6jhVZAbjK3oUGwzPqI7LQuySYbUTsI4nJoV91bck5b6
Tscefdvn295Nwq2sThE9UXKQncrTD8JSuzOVtUdybFMbJnsk7zOgtfkHuhOWRxPp3fvfn5I/THp4
Sn66dPKvl64ItT6NBJ6S29xBK59jJobUBSnVuMI49Ijl4Cx+bNA1NsRCviijTai7Mxz+cRTTt3xf
JBTccGTTUCTJtCZI7KeCe6x0am61oF+ay5iqQa8zxDdhA0S5kgMwxAxfv+z4mpBEA1qAn3biakzw
tmOzvf4Lu5J/f5qAK0yDKQ1zGtn40dz9dDC1piWiEuravjpfkTyS/xmEHgxEhq2LOzPLNck5WFA+
6UTjbInSqcmaQEYBqx9WswN51vzHGqr9AYG2FDoR5kWmqMum9q3pHupsRMdB053j4ijMSciFPA3d
Ezo+MOAYEhaCZ6x9p32ilmJmh8e9ajOvHI/hglSdev4/HyAiXe/hncxFpEbMIhD1ffakNUAou4O5
zPIDnwCt5hMJ017k37B9Du3dgVhN1m2+QbHderc1jrX1lsTnxcRBgbGh2I/DYYKQcCBe5vvrCTcp
owgOKeN/xvoo8snGu9mCQr7kLGJHQ1xCBM0WclsJ9HuMEAQxtkV2N/EX57q0UIvlFtkg9lRY/mIE
hO9F6BACDXJH1hhRXUq9TPMg1pYEG5CSGBFyMs3y/QEluGR38unCDkOB/pC/onlNRQdsyWBrZz0g
WI7cD0LZcHponAaWgXmk9cJQlvxBQlM6UOCZiEOZsSJb6+rxX/GO0+FxZM5bnsaKxJ1iMr7mMFJM
WKJnQUFws9HR/KX0CR266aw6XfpHSvUQ11P42XDRBuLK/KRCLT5BXR26v2x5w7UI7N5Y8CcKxukt
QeMkbK+guVdQGhDLlQuDxDd9MekpyaTX18R2CPBzdQ8n6XYy7WxuXko8nb7FXq7RtiYmvdrapMlX
HWtYTb5ekz9yEGMtAY36mYyLvqZa3hn1kqEitekVZJNWgkXu+YpVbYDzZwmRUbOjOkApOpl1wz+O
0VWnuzsK37e6OFzwLMLBKYYEZPcYbRGeDuMfB3QGkobNPxIw8R43AhuuRYjEHCC/uHhIHXiBE0by
MuFWM5XIANXmM9fYuxK8ijhtdKDFXK/znE4XDD+xFX7CGBBqk8IpYB5xJywRe0ip5jnFxsu9iTs1
JnjHi3LsThWgfiSr9w2LBk5iiu6gnxbxjcBsJVwKDG+UQIMbcp/jX4c1VX/1sf/DSb4jkPJ2yHC6
O1oYI2JtQNnf2LEUZEg/MLLRbeo/sWKGFjCFSh6Thyma74qT1ZzIM6ZhiuYQjyBVq7oAinMGohxo
0qHZjFPWkQKr7hPfVawyVLSpCFklXIboACCnlTSvnwaPbkbcjgPPEL3HZT1MSX4LFDUJ2nToj8hN
4IMA9r8hIRCLAIkxeolhPFwvew5w8t2IP6adl5YjYaCzRE0EMRQh0bTF4ZSKRJoRYLO4V/vm7uJE
J6+hsxnJPFU2erxFoN3rTpHBtZxD5dfRqmD+diNr1lYAFIfpz6U6QLNb1879mZYDJyLcDWD5QPFB
vwDWNUmBCjcrgku6gfoRotCRgJY3Q0mA5+qC5EH1pbtTCgucFRQBCQk8dxTys9sCJfcdQTTWTDiR
x6j5cEt00ddF8VbWHR40CU8kgALNQ3PDQSN2qCK+De9UIo5oAkIuvw3hhYW4+ZyMOj+gZ1mRi00/
2FKGAQtOSnvocDXek8MMDR+7PGehfOgv+Ssr6XTh3lBfXbcwU0CGe9NFvQ6/73ZbWvTOSKvbjcWY
+06HDL3I5QKrg9NQQ7A7gS5ipYgSSJzMzXhKOBQ4fn/fKKU/7NfsAjKVDqiVKMnKN2iqjZrQ7LpR
2aP6687cCbjSMPuRDNw0l5MQtXOBEitDPsd8Ol3BfBcv+OjN7u8Qm7v36swcGhUowcFTYyrMWALI
aGZ2mUd2DmeucjsoP6jxLBe+IMnUY7tRWjquFSAU/q8q/nOkQd3nNVYObHvV7AcdnBeMBSsfGBv6
IPW9x6uXLi+H/J33nDiIBghqcK1wbiDOvc3xt761PvAOEDerKghShoel5SiwGw5I1UnjjXn0YOeT
Fk4JUtsRijfmj6SGV3OTO4Pt+5TiCO/Kpm9JGdOtES0BLWDroZZBTCv9ybsFpQkhy5XkVcPm8b5M
+piNCDEfSyMyPmCCCEHczRtGT09K/A+wXFJ/A4JVUZF0Q4YwYEpUN9/KK0Pve7kWVVA6aSVX9vBo
vqbv0hNrLZta+cR7zVNmfMAHhwpwxuvringfY19oquwwSGgmQibChfYze4kim3VeIxsnnMmnSrDZ
tgcBDty8zTbCZQ1WdRu8MtuMxuSJqyJjSrzbbQ6LS8dmHZ8wWI54YzHzUQnOxio6Hd/DZqvpi746
sRsUSpAL2IFQB9uw36TMx2Yylaa7A4DXoyBEEJh6cejkJf98Xur2mE0HVD0xtYCAT2QjbjsibF8E
h/74JEd2QVxm60CjM1SI/PCsZi2uLvDoIjtBrSkvuTsSDQgPIswiBvv6LH/lboTxJNq6qhO3HR0p
DxGugib7JCnYpZdeXalnf8GohkqR8Pg5FHeEVoNpQ9cmgBKFzCQ1ZFsi4hKjOICAFHERUFZhy4ec
IG9YpdA84Stgy8oO8K8qkpv8vabl1ivwYTRV1WhNxG/9121oE4WZpLzX1wi3KZTguGuRk64YVWOi
gA8AVkzifgqhxawe573GnmaT8HdFh/hafqtX7pB5MsZ1HXmxM+OJu8CY//LMSturLnYW6r4wA36n
9MsIdy5Sl2GXACMNy0q1Ua+0eDwfc5JGvhDKUon9TzGgf7EUqpRjrHH722OSI0NDgTLrBDvL5vUb
1Q8xwg/8oOp8b6cUQek9I7+S+u7pdg8wMOfhFSnEI3IhFuUnXt04uhIsS1ALhvNQeXUSTGdNPoOy
GD6xcPKeViRuIyxYRaeKXQtrb4MplzSAYgmQYz5Y2oGj1IRug1KUQ72tQ2VWTdF98eFCIbnsVzlk
cmLhYfuwfkEvh3G/lc/JAytCcZ/B78eBtLc8Ey1B7CiM/y9TRiCHRsbCtfEwLucQieyEcw2p2UKS
OFM+I7b3cNqe4REOykkXlhfNwSqL57VrEccgM5rjCwXPj6Uj/cd6bv02J58eEkNnKbdMTVF+9CI/
9RqxJRR1XWnSXqBO5YIrDzy7k/oDmJ1QUndSvxJkKFLsTbODa2hbipNM7ejyLs3w0OORoBz/qM7y
GpAMVJx/jOSPzadI51doGxfs5V0ekfGH2lWInf7Qv5SZQ1FKOdQ3ziWEiw5LY4arMtD2fYRBOSd9
Bn4dOGPOW9k5LVsmtZ2Pc4o43c/rUTlQZbNNUGRSC/dkBOFVrzJLcFk5uOQXMiB291fMBtFHUuDw
FQKgHfSREymORCu941n5WhJG3M7k2ute0v2VCmPGdj7/+54Jy+n3N1HVNAk0RFRo6axvc2iriuV7
3nKRUd9rMZmFT4kaWNKsfwHuoHmKL5jnEmk8rQ+QBAwoCxiGkIsHEm0RSehromPVXgjRiLohcshV
YdBZXldFuySgAlCHXSyCKUoCp25z9YYYbT2yZQz1PBGsNgaCnl5xvguVV4rCn7sSupDDOsNnWQBT
gRJrUpirLtxhzG2A+K5IMd7UrfLCMp8+iF8W4bkwrJ4ZlHTEx0kz1nKahRsM6R6ifIAslkiYxBaZ
sUEux94AK0dznmckBsJ2mO43p3TKpqWFmzsj6pkNgddQwGQEhTo9C7+SDEvhkDMH4l1bEPhXUW2j
ydOQD/lG4VGsx9qs6+dURDDq6fkwxL0MHvAPBVoDodah9L480XpdKMdT0GYcvx2yA6RZDGjZ2TxI
yTudUnYEiONHU+8Rf0wlgn87bvv8dfyoIwPyBhUd7byCzkTzZvoXxRsCeMzTG/xCAj0oryk5rA9s
D/oyPsgMzlDmIMFG3TYC3DzgYTz2AeuSdjJSD/8TeLoZXZ7i52WABUmY+GwDNWwD6pMLsMP02vwg
rU+wkYaGpbFphjOSdvktqXOSl3xRakcyqXDTAs6PlNpZ/cGmNX1OmqNTGJh5YIjD8gdlK5rdBJsF
hCr+7w/1jzrvF8REhUEKOcRULVE3AE5+RUyirmVy0t54prGUwi75oYfFis80ycQO/rBIHCbHJ1SD
w1rdsdwSQC4d3kliJEQK/LWq3RSxkC2y476zfuvbu6c8T8duwAj5+7FKvGu/vYEUP5JG4SrB+pB/
YLY/LXO3XjDy4naX9vIe7WHbukSmz/o1LXkKuQpev2HjxA95elGZM9b9xB/0I6mks3JRwwra0i3C
tTuGa3gcwnO0hbtUMT5b3xlMOI2G/pKa1ccTYmbCYGwcmBVOHKgevTXskdDZ7jSf8jx/zSwnWWRe
ubZ6F++u0Z+smaSt4hCluVBQb6Blpuuc4emfLTg8yW+I6JJd+dFoZ9I2fc79EV+kNXRjeFgsoxTT
uxEAwutW4C6md3m/Yn0doAmrkjnuw/pS0N41Un9EMJBn2npSukzMoZCfK376QB1tkbTmycNOwK+G
DSAOusxP4gPhxqm6zT3QHvbSCiYHQ74S+51piLVM5srbFKJNdjQ+q4UxS8cVfIemRLZKYt5OwyyO
qsjIT/Xuph2N9KDpXyYP6d3haMWACIaxWeTqc3oGmineQFgcsfabwRmL4I6QJyMO006Us5AdzBw/
B3/4wlUWTQsmG3bzdPeVp9sURIOOF+BrdKybzQZDTaszOAkkCVoeWBEXX1d3wjzdUhKUdwR4rlra
1qRwc6KOXFyXSbQ1oJk2Cl+/9q7ykCHkvTAutdt+m8ELYy2LLjgKzwvFB5/RUAFnR8t6FpGq3cJV
B1O6P8Ufw9WNpEBRbV23Pw3Vz67LlKGUguh+V+GWOLt0H/rxutLbp/vFpyEkbKXPTs3jZnDLFeNL
lBLHPJ5Da0/5HfGwym1zSQKAEHJ8UpCnVF+Q3Hth7RwMt5JfO5yUZsSmwTr3u6VEvpn+kkSfBu4X
pG81nRsGdFjANtJtmXkFDxWtFgxNeSk8ZUNwpekCQXcp6S1QBTe871tclPgxbzRSyeka8eg7rRHA
wxVegFVwFppLd/yjiIaJoID3M+IuKM3liKpvq5j7skNwMkdLS03AgNjkoSZOlfUJNRphWNoePMge
982SZJ/cJmjrCoGePcsTGcy96yx3t1knB+wCBdE/awAqBfD70HH0mWce9R0BNkveiRhVpx8ykeXX
oHtr8Po8oUJGBLtJFuQKmDswL1JveUcQwS1Fi+pcWsokSN9Ldru5KeDODWUOlzJ2slWJgeXt4TZF
ZAqbmCKesh1SFKwBXGn2yf6ybblKMSY7tKU/Co5PC0UWOUhsrUrpTJVmw5B4TubBTLmsxxKbiLjb
pPeYXsPJ92C27X2fKG56dwmL7ADhXioSz9+wj5ewie/nhHNpJeYvTsupTgVV6g64sKGOTTBT2BD1
Y+6g6nftxhhpfOsMByP73jAALgn1pqgQnhU8urDmRvPoXfQTywfvAwlcA7DPgw6RIzkDOyDCoSwn
aZY2IFqmGHjj9kkXiucgxCDLLYF58OQy5nn0IXdzMvMG4WM0jvWbpqGgpQdjyLuAEkfwKPMs+hw+
+dlgOGqTG3Gs6RpJnezBHzLItPXDRa/tErM73C6RkPOUXHo3BQYcy0C/A4RUOrUJNge4DHRA+xKz
dA0R20c5pQhJlAXtlJrXIZgZoE66ujq3hKc7IFhV05VNigrss9PrpjNzu2gByR47SiY8qZWPXj0M
IpZGxalWX6RmQwh9hNy38a8LjVLvXAsPFygpKSxL2RnOkrwtw0ULOZB8U2yvmZKQ5gX/BvvjrxRk
g2cexslMRYKG5U+gnyMs/btZoyHIfSBjs8dy3ZNHl7rTkLHx/aho6VLLNvYtUxPIs14fHwQPMwXU
iRUvHqGPt+CGaNwdnNWwqiejjGybv12fWhFXGiCflYRXwxvsLBNayIxLgYX1Jz7BHlow6hoiUT5R
TT3f+ZGrETuNU2HD6qeTRSoOb4VqHF0vFUGx0rZFkLxis2Duk018lMW1csZ24Ivt65r6JrHUuIzj
GDJHuKSlnqZilqzskjdZDqgUFXAw5XTNDnKzQEdW2UTD4VpoPdBMAzrGmxsBcPZzHhhf9zUU3575
NLYsH9wU7GfrV5PQn9EdLqeK2Fx2h0pdhuz0SegyqqNQidvnmg7rE4hMJN+D84WnaRByg0eIbFFY
4FtJ2qRjLskbILHZvTDDI1Xb8GWmRhqmQi6+TYa1tdCLr7BksVJmhus7ismdlO40IIVZ94wXpIQj
oQLG6pfDFnfCQeZyg3F0AsqXbF+pm0aGc6I62NHdB4+2RPRiuKxAq2TTDRtri0fYeHsRy6CPvUGZ
a4+FsJNX9+gBDSlTSKgDzR7T9b5b1BvTT+jn0CrPYjRo/fZeueAF1A8yS0wtuNoxL5069SCFC9Ur
tnQ4vyC8lRfspdgwEBm5Ctf1OZ48Xk6Re60cHce6Zf//CTuv3da5NIk+EQHmcCsxKWfL9o3gSDGJ
WQxPP4tnLvo/PoaNbjS60T0jmSK5966vatUsxX+9B4CDpnu6M6zaIHsJCwJ0ZENBQy1iC7gGiFqW
roUPRT3/GL9SssLnDOJHmLU0ITjZK7+9uTdEtygOZcZwZFIdghxoCLdaYIv1dUKO/Lq64Ucpnuid
aw/aExFYYTweZKfI4zSKizcpT22/FBiLhY42a4TFeI+ykQMyKbOSwBwFUICJhB8SHNlHACHHFl+h
rE8bR63d4gE1AgwQOepwc1+Z/I0IUxkqPCO3DBrZBoM7IfuRk2K02SQH+miYD/nzbe1Ei7suEXmf
wjFFi4QOYwDV4POs7UBVbD1xgKLPOPGT4rXxv9UnWni7ZCGe4R951ArAN5NmfXFWLTiS9cr61B/x
kTk5DCxc+s1My10Fw/7Ksq3QK878DfyndFG9X8Bxj47OORwFOw+8mnOrMrNgxhD4QSwh++AHFMaS
SJb9u/ButfPQcmPmEwSDwU63is+vBQrrXj1rLaHwz7GwBcR2S8LK5QYXz5RzAIUB4wbFe90RB+AR
v/ETvaMn31eN5QbGvMLGiLpoNmtROTH5ELIHYjE33issvJrTBCdWNVyXMLxY99mYG1tFOXB8YJMu
bK+7/nIsEMdC7ELkDNNDFE4/bjYNeVxoVZoIOW8fjYjEYrRyY00BcfR6XZwTZXa9OZx/BkweTj5n
NBy4zREkNiMx6oc5UnOiMg9msLfSrdnmk45ZHxLLk46lEsq3OiUAEl03ab+loQjYGNLx6Eue3Hbl
DsM7useUUD8cbsYQ/lg739r6++XIEDyYG6MFDzT8Ewj7xgnW3dvNY2GvCn+E6/tduJB4OVgQnVbw
qgQ/IyL7avDLXUYMvZj7QjQhCA6dP5rgeRhz0wp377L8uO30fdYwzvE+1ceTEvmMnzjC4L9h7sh1
2lykE+nVq095izcYB7OmJnG9HSasUw1FBFN0bG4ENsZ4/Ol7RrogO+KPtN+RX3UVneH2GuCOpACO
WXILy9bvph6VItTgwh/BT7iFWztCKBkiSURE3sWpOgcw7SHLivPsk6qhGfwEPJskWphOjEX2BW+L
OWEqwrB4IVecnoHdPgfCvJFtvEzRLFbpKmUl4N6MXdZZkPP5QuimpcfaDLlkjTkZ97boGHONbvkO
P+luOFh2O+kXZUe03OOhO7Gil6BLJxxTbWUOfXzANXsaplcsUXZ9StlsOtmZ0+tlz3DIzOfBAVYV
eTR+1RnxTa11QiBtT4kTz8Itg6xSeKPOPdjQvg77s1zQH+72M/YwdD6gPGsKrI9dbgAbnhLKzSeU
2bLWAXU9gYfnfqavzHwF7V4hvdHK9g4gbpB4VQh3P3PTmfBSuTXQLyaH0guHte4EuRlVN4oXiNgv
IijmV+idRIqogqcsCT++MhZT8HECCiJbHzRGL1S9ggcMlAjHPa+GYf7M+BFhrCfEYAevPDcsTHHx
BuUIlaw2fHTj+2RY8ZABOauwjRr8fwLV7pbCQ5pRu/VEBj2bidytheLfkSDhYhp2aY20TuKLPCkT
DcxRvdJ3JJXXpIsk9w7q/EWO3xMeV/w64jaIFgSjmX5iPoN6Ca8724yLvBTYwWdN07Nl99U+eADs
oerHjO9/6nUPKTE0n2JGkIF3nQEeCqIpZUD5FJDbLo0peJ4Wz9Fb29kto7cUE21jQDNbZMNUJrcf
z68VeH94KftLbxevwVO07xJnDFFTwsG7sps3Kgh7Eil3smTRmkKAdjKcNHWezCVGMdqZO4oWS3tQ
CSEioY9wtyJ66rbcJy90XvExUws3LEKw+9DEx2xTbVn20G5Fej2qDSZCnjmH/gv+SbEJ8+BhMme5
0j1rlmvTZJU4WuUyrqETR4FRjV8zuZxhkGL1OsT1Z2C56gqUmlM+RtkvHolvBBHCCEQcVU2WNdX4
M4n5j8Qgt3qa10Qdd1iPiXjE55rpVzmDa4ejGjn7jOrF4SWYI4YQt4jO8lF+p/UO3o7qDPPgyFz6
QKj9ChqRy5t+Vv04Pv1ZCvkjy/wt20hjVtbQFcUi0yN9mQe1YnQ1FU0YdoGKh/vhWs1MJr4NlHho
4ZgzZ+PUf1jeTZeu5sDoSMe4tWEzC6NOtDmG8hYfECtFo9jDRyjuzcuij3Zpfvj5e/4rS//9Nb/4
caK4jHWxuoo78ubz8mi5NJTDBZPfpOYXu57yT0iIdJNMOggXEk57y/jyUWWThi0572FXWGcLuGxC
GnppQTqdc06MV/kZeflab+NVgxt72wLr9AbK5lyMsvHVNmu2GUHwmlFD6TKPZldV0f9U/yK3kVr6
V8H662t+nbuGxUU0Gm4vsGGIup8Bk/F79RQk78w7ImkqmsuW/hfiyGCqHZikrcgw28F6ICJBlpRr
PAXUVgsOrEpR2pTvFwELyn7EXiol9BQIa9L4EiJHXFeA1b2e8Q0qHgArghC6qxqPvE8jRKHDxUY0
Mx+kyunuU2FE6SuM1OJZR1MNzJS0+rQg5Eu3I6FRHZpj4mr0ZvEmY0MsOOKq8CioDpSFLC3C3o+F
zxzbL/PdKlp0CxUOCWVA2n07oP+YYDNgavJMkBvGOi/pGxbYRYcRdS3e9rLsqth0KTunnSZcdeWi
lddD6MYf/E5CyrgRzIoTn6LPulz2YK6YMWZ+Kvg58OT8IDvPME1xfEyFvajYFxQgm9GApS400WuI
rzkE7zD1EEJwxfe2mtclp05fUxcdb3vq686G5dxCpBHwktjZvZjex1Z/vwW7oEjm7Ti2iCpX4W/X
r05msLUy9vqwvero1vTezSoLMJ/m09bDWfBWs70Ey7ii8YQrdU6Zskzh3TPqHN44lY1IcW1l3ZYN
wwNzyQ73Nu/YuWaeZCwL1bew/GGd5LDEESrBwiarHsesXipt+CWWtACIM8K7alvX4ZjxwaQqXAgs
+iJ+uyn0o/ejoTn2OkLWTMwW8bZwb8nauB5CweuXTKvunggMxL4g0V19TWdzuiQVi5MEy3ZAqvYN
2ykDfzWCQ75UwVKnkA1+fjMAKvjuSYBRYMCFYOBtfXmFdUoZK5oy8MD2YB2zl4sCvmyRs3cQU2Na
QqvJ1pW+k/GVdYDAIdjl0PXpSVFX1rt0Dae3+xN4PnWcMRFrGF7LcYx7kvDTpyeMVG22N3virDb6
ZuUN5aFtNiq8IWNSdPOyebizukvRAQua2nr0VdPJFi9yDf7BsUZkq181rvsbotR1wYSQa4r7CbPJ
i3hhGDbt0A6wmTHRYPcMc/0yedEpFqfNBvURNgxgcAW8xxEDC4eM4cB0hrOQytYBXdrHalJingFm
cuNIyLT2YsdgRXyIZ4QOtGqjA30J7YY/r3DDbknO+ZfL/ycv9XUFGV+ZyOm6PP6Dn+c/61w1aEOQ
JRU63mhn9kyMWZUPuaiR5/hYudoULrVj+IHCoWUtYA2kkoldfb68Bksy40+EtXl20lVVb+J4Xb7e
ckfjRkcfiolzQ5B0VNYdbdcm7g3ZR0ajoeSTKaHYzKpseal4i+xrvAzmBwJM2Lsm/KLnkKwE+Mnk
pT43yQsCYg/7BheGc0GSBPO1TWsqvoNgG6hQnl2asc2NSrijKGfg8To2KZSuL8r7MVqFEQNbSEgi
sDOo+nNVnhF/BUqbj8feBwakVTbPRkCUI3Myana96epgOyyQXkcY7TVnfeBw9aPFrze5vX3mkGWr
tbb9jQxgfDPWIAWpyqIGlUXSjHEZ/c9vIWmVLhdKPOzk69gsVVeoeFz7UJrLFIEJa2ucMfScv/HU
We71EL3Sv1rWHCS79WCu+3fD2XMNiLxWHZXJk6z2mjc6XjE4ooJ0eHIoZMGpo0EHec37JcprehTB
5UezMH7OCInwg1U3t30r19mTcH2XcF62U3SrUnY5DfQ9IZYBKD0lI5QXcdu/FJTrGk/4TvQ9Ahn7
wk46BCbUVL/yw/qXu/WbySvR5f9dIPNL+K/vQ01N5GDYQU3mVX+BaBAtazYUzOTYgm4C5BHq/4jM
ZGvSmlfoJk86DOE38P6qxCDmF0POt7sNVVM1HiDV1HXji5E2JK2pXCqp38WRnyfuUPKdFlFP0cJK
qP2b+RbJ08CiqZbqyWncTAN4y/q8x850OTOM1Ma3xgAjrHZ06zWkDrGe4khUAj+Mdq3q/fyw4wT4
5l2rmpqqkCZVSHJ+mfKJmS4Vpa71O6u0Ju383nhitMJaf8mnHJvIh0/Kt/tj06is06ifWPknEloR
Kwo2XnB5iW8oS8UG6jpFCMgFziMsmC6ZK/nU6k/MVpLCGfQ50xsLOybM3RNhPOUsN3YxMR/+1JMI
D8hV8oQe88smS1wCXcZqyaiJ+xbat32h1YCBKpSrsTR6io7OcTJn/BQBhyLCxDs3vZ0ZQF0vtOUQ
NEPICQFisi5fNhX6rlgtC3MdMxBYJu1qHCgXXslRUd3eLHwN2gYEa7E3wVmgpewZcjFxoeXbpEcD
be7uY1lhJqaM6jh1Kcoc9j7jOOTl0mc/RTlCJc87hnN2dxggCNNAdceV6BAWtG5z4+r20QKDcp9s
L+E8Yo8g02oRwEBfVcV2rErRL2sDRF5t0c+UYWXrnJzl684x8ALBESiiAm+iC0/kQ4PsHaBz0mCu
mciIqAoeB2VNEyQMC19l9A9mCi3ToOQX6yJPs34/dd2iua5ICKOClg2RTXxu3cP1oPALtcdeWtSX
RS2eAg4r5SxPZzKGGXXRug1jdP54XrEzyWv0U3GhTX3auiSAMqoi7KJ0sngDy6IUN2VBfAiJq97H
9IE2LwWVS48ieawhmkuMHphjiXZ6e9XyedPNJLJgC61a0Fehc2603Cbj19xU91kGGJrx5c0dlBXy
Gd3mByVYQUsLlaWoOfH9PkXXAVxBTOAlNQFROJfEZcVsZ13rQNxK9Kl85oCYhh7GvrKjbcPDVn95
LbUnyMY1PXNB4knIzxn7VWXXyasCFD+m4Ye7uSxPVzwuRfzUXc93fiN6Ys2Ae+Ul4oYe4pnpxzb/
y4TBYUMbGeF/FFsP/wlqVLoJmgXxRiBdQ7o2BTu44DSDiYTr/UIWLBwljVb5wO5mdc8SENfLy3Bb
j6MHBYD1zBH4oqU8I4AoIdKjUHvEVQ9t9kxdmP6KPTjM/YKMRj1LnonDIQXTxdXl7GjOenyUQ7ek
jJuGP2tWRUeErp9fFdq47P+zLbAsySS1zAtD//KmjbqhC4K8Ja6JKvlpD+7tKFw9Q0NaWlumV4Qr
idPSi4ZnnNkR5d/rVFrEzAe3ASYYZQ/HF78GC7uPlwWu7y3jbfOQFbPQ9Gp0KnnORhUfxmtTer2w
wCBVgW+sr35lHeNhT2SFIs4SFYSF5OaDRSvUGUTLn/9K+bu9p06sHsMU73D9z970PwvuzYzMHloa
70M+m4ebH+PIw8uMDzAQhQxwTWzYxNyknAfJCKQ0iG7bQzLM48MoNhE0H0ucfv5WJMO/ufjAr1SF
/m4ZqteXi3+95lnblXytdo53pw4cyfApfeX1zHPNGkfugIGZebw+sg73Eo/xlM37h2TfCBPbsMrN
j+uwlIp5yKNxYpQnETrYIszykhXWoBQoIU+7WXG64maGjjxRgUQUq9sRbShfYvXEKsuVGF77mu0z
zQFOfe7DdYXnkxUL2KQ1JXtLRdVBlBwUMjbFzfS6j24ehgJxkz8UtPvaSLtwJwPofFMowPCJbMpb
pJPuTrXW7h7wki1qPO40AVnTKvDWvR0bHh65B0oU4FHTcc8MXZ0BjadystF3Vjcv8CepDN1+sXR9
462UFENh96tIIlvhP0/Df+4DMY7CS9Jd+p3Y+yJ9ipzssDKy7eG4zACfnUbqFVTrJr7yyJg2pdJJ
WAEgSeHJB17eHdDS7jIlVI4cz1sPyhLGoCm07yNALPR0aSVoJpf4Lc2xnOyMcJeBhqWQMF4BW8vp
ScGlN1pz/VSyY3lJcWjHi9rB0XQx8F9FLyxHVmvzqqPebE3pWAl1V5jFaOgbSfnlBlS+e/gNVdcM
SZQ5kenjY/Ofy3FLDC3vdfHPrgYDW5D4IF47rsLO4NeiIwN+eSp7Vkh4BzfZIDpq8biUOZ/j5LbW
abAgKA2jFvgR24gzUQJjthtztj8/KN+KKAYPr2FaKuHWr0A/Q5X0RgybflcbHk+C1hNYnkfaR8Li
VJNTTkZv+USmCYvAKv0PbBqzudTbggLZhJpfvNvsqLch4ITbUSweU9PDmHZXdsnNU+golPyiWrGs
YRQXXyn7ovGK9aiJa2d4wpdPohox9ue/6c+O8euL1+AvEjkBiLx7vpwBLEFtKrXlxWsYnmV4Zuqp
VDlRnY48Q5hycaKrk4wO2PHePOvPPUpe4JGEDe57DEPsUAzTE3FPo+4A032w+PvRj9iQcJhEQxqy
ubVnT6YbyziYSahe1YdJuPzu17hWGfRP+yem906xbIQ5GmGdLfRydRNnVxj2GZ1Qy5ZRUexfiynK
h4zIH3djCl9yZGoovctC9pl9DqSMtWEnvsqL/hWI7PDLL6+MKt4/V8kirwDdUNXhkfx9h0a6ICi9
UPc7iUKf5m7zisoB9rxa6xvdu+TMeWk0tt7N2o9YWkRE1omp3T4xlN95xz8w1UacVjnMrvIO6942
vH+wzLAboB/DekLp//lX/XMw+fJ9kWdl+Cm6hXlb+nJOKJsiqCwVndY8XWcBmtZEKmiQnHIhbfHi
X8hBOfF1heoWSpuQIhLmx9hNPqoB28icV7WngeLFeHJ7608KrX9P0HGSeCpIp5v+XLwJJw7OqvoR
1z5HisL9ZDxeP8rTFmS2T3lZjYQRiFvQ1hmM7cv68hhMlRedCFOEPtSXK9Sres2I54QVIXM1yWcn
nbXbcsVk6kmvxpALzT8qwFKPq9Q9VdYvQhCCw7+/qSrJYFJkyVDIO3+x1UqtGlVpwDWq3TJ1DRfY
zn12d9OLXbssbTKtEJRHYLmcDO9qtSjddg71e9vuWVU2qPQkcGLanAywM/ivOSUgrJrypqoh9AB0
3FLJph10eiWY32ruILBMzulsEO0QELvMVA12aydw/n0dzymW16UA8Wcm07EOGut1wqHGwOmEBzN4
lBiiMmg74zsCzZB5zYcm743zSEyaDe0Dvx3uJAL/13WMvwLcbTRl0VZhMkFjeKZ8GncIXpoZ9yj2
Uy9a1LGDv47xOFZ6cdF59WfXOU026R6ifJrsgI8WdtO7hmnfLKfYFsvs7XJMQpfBMKElm/ZgAkPP
fIwK3OuK+OvovjY3QdjPAGCQhzMvIFG2ncU2P8KJsiooY89dq5gPBYjydtdw408ZDvfePbex1mmm
WyCYgs/Vns13ObabjyQ+aolXmnRaTa5kIWzLwc+EQQ2HLu8BV1PtUzIHGZP6jFD1bCI9w5t5KgyY
J9xbtwWbDWlvThKfSR868Kf2kdFuMXlrtWl0Tnygh4TTJv3r1Thgg8D0dqroGjbOWkEt1YJtAqOr
Wehx5dFzVL/OprhHQpeWWid9I0KwZSaDwWxinOhXb+mitWWBpRK2pGsRyKkQmjmaNFBT+BWbdXu+
3BF0cBKeqa0kc27TnLhr6Q/ZR920KuaCKz4Ee3XVvDI65sFQ/UbwOAe5zGZzhzQQtHhE7PK5eG3J
USC1fmQxax3Dq5KCGjaViLg/v0mwdnz3mBjW6D2XTZlIyN+vvmt/EdHjmaVcgpWcORIlrZpzPdID
ezNPjPRIoanMxjnVMyvoqZq5XJDcIVCvovIxY2Pb3zDeTJJS45tSPsQu4zEcphiOIjtz5E+GADRT
MCgorx7Q/dvYrTSXScrhrshZ/TQ3yNecTO80ttOadcGAHrsX9cxhLwL4v1HjB2Y9UxgFyIEFutu0
tR7u9VqVWLJKx6JPE5L2UmceSS0n4e93k4sqPEpzXXOqI0G+nuH7ouBGfYrh+ESzXttXmnNnOGVz
W6NR8bvhDWLGofXPMEvuxVZLCfaBEV1dZfz/j7q1wY7ey0vNsBWR/Ac1Y86pAGd9seXQFmQAo/ct
5+3sl7fYn6v/9UUvi1A2NFQhkRXq718nCM2W7bs+7JCC7sGecyZ8gEdhE8PGfOmTGSO5Id1dsTuZ
cw0ZA9CTk2ZLFa/IcaCd+ESOtCumqbROmHckpM7aFc1gVH7/fB/9m0pXJYTG/33RL3OyJujMVFWY
k8E/Z47q0O1DVsJwDcZf0MVuGzyuOk2OXC1eA47V+elBsJvz9cMKt2zlySb8sguXxHHV/ufiMc60
LBU7uqJ/ubX1vCu6ru+HXYWtAcM1B57k6qSL6wnzu8ZpMX+QzLcUJCrT8jG11s3IdN+2OlPiZHq/
2pfP8uaqn+wFaY5ScXoYj+bwXBZH+TO5e/xfDHR8bxBKqFKcaSwEsJBCaoHsXNhp5loXwbjNLvdN
Rp+aHZNOln2e4YICyngyecoxI0LXovVM7TDf2gJNSg1FQK71URqLKNxdhFU3bJLED4V5JPuReZQ8
Yx86aNzqhqbzW/1gLjLsf4rlxG9CvKZsSc997CKh7jQHrPb9PkxX8B9JDSQURCU0/3TUWs5//vG/
0wHxzquSISmmKUHf+/subUylFUUxH3Ypcj+JKJostykRwQ0NtiH1N8vy6ZE5Gs2Hn/cZ2lM36THX
28CYaqpXpklHbRbyGE7jh6dbvkAPGqZUTr5VjFjgfixYZX7+xhx+v7s3OBTrbIvJQGpfvnI1RNHd
FLJhR7oThOlcjc9Xc5aRdNqYuNx4QbWdL5D+Lo839aE7BjCQANriewkR4+YSpTTh5Ka9R9sAIudE
IhpiDp6pTiR1k58BcBnipNxEj3hyN911r1kTHgWhP0gWmx/9IXUkkVqSRZo4PNzXhHHQvKIaOntm
quwPxqoDTnbXPeOV+W2Xrhg2sVAqOEUwKZozw5VPHbayw9iF3KzGY3J7vNNqR7fXzdX4FR5KsoZv
OnW92KEZ3QJBn8bvYb0LGJDYieBYu+BqJw/hDPAg5/eSYPm8Ot4WlR291PEhZyu51if5zUmPRepm
AXSSmfk2mNPEQHQbJ/xtfbhAu30jQV9C8F7LAJKsOQYvzSPa1j8C+yzXUEeqDd5k7HH8NVd6YDjl
uMVxcBy2kdaaR3BObj5h2wzwwM6YPbLoEgqbhpu82XTZ0lwTEHiPGdksyDapPvO1MNpE8RuOyFjD
giiqS2vgLeeO23DRvrzqskNnoJisYsEGVFV5dbcT8pO6b/sV56zrR9BSRr9FFueXVn477srfqOKq
DFVRVESOjGA2/34a7rf0co2GcNgZbzfu6cHVtTPdX6EfCZ4RLFUqiAsvpe+Cw5XIqPQxBCv6DNsJ
lH9v7YzG5svSosrEiVVpIs1+vve/XVN0MtqqyiBUQg/6+/vdbmGbVhGqvXZfaAImrEX2GTEs3McG
beVTFeNe7gfZK5MhzO9Z4MBN69K5/CjQaIaDmGKrsfd93DSBMg2A1r3Kr7SjB29D9Mv69y/qkGXl
v9/16ya+yMWhL9V+h2iCh4qidajQObcYMJvQT51kxvRMMLzLwKHWuT6B1klwA5Inx/YAi860uWu9
VnCEii0JY69aAScC4BkBGueUFy6MDefcSKEL2i7WFhyQfskehCftRnSH4SmVTlSaw0lIXPRYNfcN
uvPe2LiGWDsTX39rcAL2Lq+uFnj0HbMb5ALM39VKe5Bk1yTHleNzhfUGrYHSQ6+6e4Wxyp7KwavI
2PyyEP/Ldv1yxb682O6panZSrfQ7XfQu1C7jUhZvnuFrm2u87xQn7HYywlq4UjOPUBuyO4A2m4C+
zvdJ8TCM2Tz9TtUmppCFpS2KflHVPh5MPO8NG38DTx+OBguPA+Da0JZf50QNqwcSq/G7mLqo2PfY
U6FPyz5WsG7YYtNUGdCQvJ5IJDvveIF/vqWlb87vKDYKR2Jua2JnX26TXtWLS5PL/Y6evZzmcVz2
qdugvGaYyO27Nv50ms6og/Co/ctnf7fL+O9nf7ngZhan0SUYP3tdM/tdjccJ8vyP1MrBDPjl5P+d
j+z/lTSV3SBGsi+f1inMB+9B1e/UVUGurnA65DOKFqKZPCVRwNyG5BhQ7gjb+JzgCEWJwx4e5vhf
0KTFGsBbsmfPANk1aF3+jdwt8W9iqy4xoNoHTBk/XyB53KN+3Ybplmpa0IEIuKpftobipdGu9zxD
/oNctc5rBx2tJt66kk3nXi8UxR/yEQSgvVSbUnH74w1n60LCYQFMhYiC9ssjIn2nDPz3C315AXa3
0NSC8QvVhU1huHIdM0NX3Fkoog5tSAfMhz9fgz9Qpq/XgEINhDhFVw1D//KRFzFpJVONeY/N7tIS
lhcb+H6d4VHc4G7A8EfGVOaMZCywfj8WxbyZ/vwNvrP2Uech82zg7ht12L/f+kNj3q6iGvS7/vOK
qjN68l3F3IvtGNUTFjrYGFvDvjtMLtWTfKBmpq/nl7f4UQK/gxkWh5HkCAqRCVCapxxMxPsv3/C7
k+h/v+GXafItgfY1mNd+BxoWAgqNvFAFECSJK1uv8aoUptkOKiZYJBChUZVMA1r6oA5NAioOkdqO
o6Lk4CO4VL/M5dXv1nSCoaqBk8KSSbV+EQjTRo+k8K51O9Dg+kN0XXTLjKqKYRNUDKQFGht3ErkA
8uucCu63Z7lLqGi72nfWD5P/yS1ZBupRSJZh8UClJPIAt7dM/nJOyR2MZyPHGTGnl1otQfeuLR97
V47TiPAiqzBQ6PQYDg8XTAnp64XZp8JZV/C1aJ0b9Cog5dq4lSnpxs2lMGtBeW1u9P3iwvLb7I0i
ObqfObLIhMW5Srb5XlNzlO/C5tiQa2HkHhywKdE5uwoTJ9IAOW2MHKnnOAgQQmesj1HoiOnWAI0B
e/JF0nxreLMwjll2ItoAoDCXgPq4HoLmCcubRSyDhTn1cmg40hy4p3gjd4JyvL3d4Oikuzv0T/Wo
5utIPADZFa4OHOP8CYSwqR56zE1QpKhNCe6v7LjLbmtJ67jDCmR3fk3XN7hmROjnK5kG0CVT7ZEH
GahidVk3RCTK6+TeH+7FSm1OEIxdsGHmCxPX9AoijdEHhFeILE9kE9twEcZOZIJCnbHdjyixKL2o
PIAaKIjrvhTFOjK82AQ2R2j1gpFQvu2DGoCRw2YbNonA4ZXZ+K13MnN0HRjrZiWlJ7nd6KZTJmye
yfPBPpG1M0dgKoEwN4ZLNbC78NyS7x9WrVspn5RP9LZCaCrlGvWcJ4jJYj6cq81M6d5k8uH5vCB7
0uiTG/hw8TGDcpxssEg0hFVJacrNkhAdLpHUV+E5xns4GFi4ibSSOg17WzwgXlTsNEGfAbN402u6
QB3oTx3sfujAc9aGY7QOtkOwUySavicmnqeTU0+bg+gbbOmnpOcUhDJUwtNFmd7WnH9PRU9sR8LA
SOXTSz5gmZu1B2QRIjWstqK4FyJyGpnEMnOdxhB2QxyfM4XcZ9h4XTntJqDNQN86Gc5Nkryoky93
FL1hXRZrFTuHo80hakF2Oavn1HTBXQX2oDjBhrJekknUc49MGiIn8zpisjW9VajK148KaojmkjIn
K2ARVTnzbdT4SGRnDC8041sj3NzUtYRbmXk4E0WxezCI5+TezRy1QTl9TkGP5Opce7nvrvm0OgDh
qJ9Fn02vMeKPqR/eC4YtmjMOsFS3ibqnNmfy/AysBEAH/UfeE5Je1wRR1wLiK4moe77E7s+hFgs3
58HC51+x5uFIF/1EPeiknw81frjCmoWh3SZPLXZxzjkEnOBY3fBwQlcW2d7WnIBwemQ85zTjRm7L
FMAAoTDJohNjifxB6TcGndRux/dUCR+wFyqAPNjEk9r8SR4OWAmNFUZ8BMqfX+R/8PFfFjum3/j/
zLHRh5Hz30uNdNGieyyX3ai7mDul8QrwlbR5M+5FTE2nlIV0yMdsq5c4jsHqrSpGLjSbv9PQp8lL
aRmmvnEuuiNZUnyakFpAykIUlOd1fNbKt2A4p2Apsk8wIjJpzOyYbkH2gonHJdmbc16bhLJQ+m/R
689/m/Rnpf7njzNkTaReCY+p+WUlZ31qsnvDLvpCb5S6b1K7kWYFfUqk+xiro728sAOld7SU1iNN
o4RD4xqbi0I9HlHpCSeV3hjLCNRnETYxWSybGcJgHdUT0kmLyRruBdh1P6n9Hjepq5pwmB/7Oc3M
a27IwtOFMWgLuvXu487DZ+SG2+gli0hHn27VQQg5ukCPCR40Sh0Qt7K1Ps8wrBQPNRlUUm7kVIkg
kbwdSZYVb3ek1uIgRl4MlCCZJRT+JfCiqahmXOGUBK3JlsfrsPNI3zM/xtblyMVuQDtAL1AdjfG6
Co/xtQ6Pde40ZD1brM3lNO9XmlBO7idFO1jJulTgDoJRnIjFDt42IxKO6wX8tLmsJtOs+VTancjB
mLl+B1EpbT/wpVxUj70pMihVpkT2AIqzDjJsuyJ/LOFu8FwxiQLPZ9IY1bxVFJSpE0AgS4YfJAY1
yCM3+N2HhlKUwNXPVAKar9V720MzJEno9pUNgEnj2aNSt/1lq/lnZPz1buEx+OPos0zCH38/Cp2q
9NJdlLtdDOG19G/pfaprIEQK9MEe6NDinjwL+a41uItW/e1QE3teWpXTly4usYRhJLABsCHMn5pl
TEjresAzq/TE1qe33O+tkbveASzaSgCIdP9CxodnSMfI/mGplP9t4xS0Te9In8ChE1+6nWMOyZyE
MRGUE9hbSf4BN6VZIu8AQDHup4AjNI4LcE9onrXflo64uN9ndIv+/CjxyPx7MKA8RlaxBZk8TF/B
N6Est0UstN2ufqQoN4ZULjJcnF3ZqxQ8G9yc7T6pfLTXG9M16HFaPWM+gX8N3zrDrgW1rHQp6x8a
BQjTYkU/AIgfbQLaAqd1XOIXZqTSLCzOn0QK7WydjiwR7nDjPWv3Ea2nuDF0h42RWROxJ9Pp6y81
DEFsGixBIB5H/oEZLcjJKxdXJMfONJwX6o0tkFysq9RntCiuoNIqCwCWRj9G2tKPnCbf2mbkNeMs
zSBczck4UDkJGBRO2eh1LAkNIHy+pI8StBGOYqWPqhsTtrcIgE67KW92cgA0H7Ph3YjBvKCzkyEF
ehFu2WrSID93MHyxg4hsPjpbeohd8bV6lRjO0KqCtV2gsSuZY8KlmQUofj5Wcwvs45g/tk7kv4BM
Pe/lWfUmMduVZk09J+2u6C4LvgkrlkG73xMWkfb1MBGkGcB5JfRJboRP9KaU1xmB0ctCrfzhmUVl
fVWmsEvaifgoZpMkAXwDxXLCohXtyJkSjO4pI4VUT6rrICp+q68CbJmh225eBkY4j8p0zjAGmx9w
D7tbg+750NOXsX4ms80ZpxJ8wfMexNiUibG45b2FZ29KipqWaxkAfbwpaRZIN1K3BpVwALuBbdOH
SOrJVFXk8ztvHYIOPBp2+SmHY+q0Z6fuEfgcTnQtZn4xEXfaDJ9Q8vjzjS6ND/mXlwCGEsDbmiZp
ivX1zI5FNiyqcOh2ejRPsLikjvAY4yKBh6DDE13XD/2RsOnPnyqPx+qfPvXLga+prfReSHyq0rtJ
iTOQbO2oFmBIM1+62SXy2AfiCGqY8D5pDo2dBUF3t6aKYnDEY2cuf22Nkka3yU/f6evOIAjStrmL
3Y5HXCDM/GTqkwvDWIKReDeZie/Q0Wt0dJeJIqmfpQaa9ZxFv1ybX3+RL64YPHxtlNZcGxbKDOjw
S6JhT3XMw/9xdl5LcWvRun4iVSmH286BBtQYsLlRgW2Uc9bT72+66tQB0ZuutdeFly8Mkqamxhzh
D927z1jWMe6t1ZXXIRoznx+dutHGtFS0b0xzjoDsnT7DisdvXXWLzmnFWNvGVPdXh/USanOc4M/t
sDFuawbLN1ay6jFwP5E+iy42fuYksJgnwOd2wNleydcu4APxIFPoB2PjSsY2T2n0UvEUResbd7Qe
qj1gNOcYLmFUoMVUuJl+ZSUu9EI+X27WrOuUyDfMisuBRPMfCucHCyBkyKQdhSMQpU3zIgHgDnac
+9o9dN8GNMb3b+Mf7Gn2NhBa49ChT2/Rpp/V8+UQm/bkWI2LWWNygzMgaiXG76z5OcongXyG9zo0
W03etDtfErK3Ff3SlbXCkaUNELHaauFZRgm61kigHkdXLbb02sYNrEzb1an08dxgBmesyKpwQ0Ut
aUi3qYqthZAZgx66thsy4HVQHdPonvH1olzlN8xOMNMylhkAavjiDKRfo3Wd71psAuyFfFM8eTtq
xtb5az0CGEBG85Fh9sDvjZufdXsYQWpEy+7X94v1zzNrtliMdmH1AOCl6fgP7vgBv6covTTahdK4
RnVoyOO9O92DU8coZ+uMwDjP5VNW3NkuYiJA0CMcFME0IrTGXhrIeOsaK8cDSkgVfojRktEZVD9d
3QxvdriVHj1r7+1IIb3kjDgrSWb1hrZPAsbi1joxiJfS2+EQ5UfrqRJUNotT7S8P2ljH2F9JW79d
N09teyjybbqflvm4IRccubgApjC1Bzcdaug2Ghuh9nj0GbM80qrumMoWa7U693fqAncWVN6WMaeA
fnZwFW8PwOMRjKOQqJ9BRQ6/GGV/v6oXGnIqM1P022VopTJuDASMD6sa+2Ux2WZRu/JBim+ifpGD
4AIFstdABf3F2NSp72v9WVagTK4L0gLUbP50BXZES2DbGOecwrc+uKuKR1M/gW6ervTjUD77GrIA
hACEBLKpOkStz3fY9VHfpI1Uu+RZTFdSEx1NHN35IIpgJSkrIa4HMGRpIk7tb0ta7yP+ardjtAPu
gSugOazNQnQ6q18BRPgJJXVPFZmQ/1KHyxQCabFENlB+nd7SF99Z8lMI3oXmwq9Qz1xTBsMXQ88g
ku9z82egPYUBtiZPavIQAtYonG3QoGWIzBYd8HVW77p6h65o1yM5Bymi3uXhYRhvqFkEKEJZleqN
Ix/CaCsPW6gCdrXGloUhvPNekkeiFYz1Wb4Mhn1lC22SNgHYuejw1PyJDEEp0Ze1UasCs93+kB5h
2zALDStmrwdrQjANY6WTEe6dhpSd1HILMN2o3pL4oJq7Ir+1NKqSBXSEOMXtYdkiV4AdSk8fatm7
EMLL5wD5YJh+wwoF0bLelxXSzTtIAMnG89clA9X4Jh6fre5VQxoe91V6Dmjoa0L/NEXgBFMpiKq0
StFHUdbf71X9wuGlAh83bAwD8T+Yu+o5Vq4m7aDUbvje0sozFsD4037l/HZ+IllRuz5qPJhNAv7W
cLwdmRM+aTfmofgBmwRmIo5V3hLrK8A0LGEZrMzfHTZc0xIcjoHKIqz9aYHeTHZT/BbCNG8IFCGc
jGzVj+4aUuUCFUGw8DVw2RDdKT5mBbw2WlIim0MNQXTdIh7ur1DTKKGzI17aLXtv3ehrjDekeNPx
l5om77qiUZZtQ7wCszXSbzWMasbZkKrXkbSK7tieBDLvJlY2sFBGjk0nRzGTRt3as3bYUIkNIh1Q
5rnVfULgAgJjNqxtZ4O0q7h4hw/1qqRSt66cc5fO2k8PO/uEy7pMYy+aamBoazMCAbOpfoHq8x+Z
4G80A5rbwlK2yohAGcIULcQK40qudWFiJdabk5aDFgiyMTvuYegWhTP1NRanLcD8hbSzT3DFbtJz
Bapiwx75Yz7BaCuXLNSteq/vAWcdaLRO7xgN3IT31Svfha0S/dD9GR7r3feb2/qaKH++wdkatUld
NX7IDfIZTrwfZPHJznAgKjdlgNsAqMb1xJSNirvZmSj8Pnl0/dBuiTbUczr9KWlZy0y1FvoTRDN6
z2G/rn5l9q4cmKquK5ocBTANoU+NIFzwTqlN1HDiXck5WG1DUAoj2H0UTRkjI7REnwNekiOtWwec
9Ab+d9shq7RFH9hCGLFc5n8KBtvDCt9cs94GCKgDi9D3KHH50tFXH0Nkr/HZuvYqL3QzWClTVqEh
WlTtc251acixonpN7ZoNJGihP2qO+wScPnRbYWSzyaN9w582eKkl/Sc0ZNNdvuaz4uCAU0ZWxclh
jRsTT4UBkR2hJ20igkcb7B+CclxYCRIrayKIVO+YRQekRQNiZst+2MYomlJglyuT5jEYrOgGXJQj
OLgbdNb40lSA9y2n0UomwpQu9j+J76bmWYZrC1Eqpe9KcSH855tH8/z9LrpAcoCyqTOQNVGLIL2f
hRUSf7OuS61kDFzzclYRlcsZEpCxsaSVUq6b5sF3xKChmm7kNKbt3S0GGfWdZb0PWyKkdEut7h1z
5FEldMGlXZLcFo8P4/naKNARVdanfI4kjpdoIfFhgSt0ZslvFrHlR61QXMtf5ckCIZ5ib79aKMei
gLdQ2pqppFQegrs63yR/kPC20IApbpD8G7zjFtVqKsan6AHLV/oQJ6Y6qC3in7wnHk4L40ijACT8
KltJeJsdS9rxRw0ZKW8baj8iUIkPyT1jLzTDD3b/CCaGnZSgkrbyXpo/EB7t5gTgFtUd2lPW3gLW
LFTSl/2K7PrG8W7D8XlAytTbFk4HEBXxzA1jBEpZZ810QjWfNL4kyMr9BtiqP/0xsXsIDkrJeEVf
4XEphGFG1M1wdmja/fe7QP8ywxRLCwIDiy0FHxxnBjmU0lLp7ThVXO9R9dbqCV6+dINgyw53ivoc
bcrod4KMOQJLSNlJG/+vem/vhyMih3f0+OBJPVXaKnuwlkiPpw69FeZ3iA7hQIGSESnh3rpnc2SH
GCAV7RfRxr0CuTHERv28OxzNhL1kKeDm+f9sIxdlWPS+GfduSMvkEYucMjp62oMjHeUTomyj/it8
bYH8l08m4lrJzVtNR8rbO/Vq6jemT+a+qKGIgTXvDjrKSDIREc/Q5AGQI6KsPTR8+cYpb9XpjxIe
MvmAsoVHfOiIfZl1JODx4OMDjodBeaNzIj1G/S//IZB2gbL5/nV9wY1AWTYVxvHCBdey1S9nU6tq
kWPicMU5D/auCKRVl/Z0mpc2s3klxVlsO6ZuOOo3Nfumbq4Mlr80IuY3MDt75EFy0mG0g/Mw3soF
zg9r0JJK2axp5w/qoZt+ZQADZaRMXq88+hwE8e/KNvw0E5aaSWb3ObnXpTGUxt4KzrCb6/i5z9eV
eVKSbBlDHFWf9HAtOeXKkq50xOex599lHUG7xzlQMe1ZB6gIOmXyHQ1EZHPIHLdN3hz/LlG3DY2Q
QHv+/iEvXUw1TUczHMsyQLd/fkYHWLvTD2pwrrojAQedm5QxIVS35BAMp++vdfFVfrzYbEGbtpDz
KEbGU0wn27M8FThHvMceovHZ2dMrZq3j0upfWdnSvHZx0cz7+NGKZVWpIi3R1QCIOysm09SY2qBv
kBlHtFmJl7jbRIC0RAojResM8lqO5IQNCQd9UgdHlYlJppoKLU8HnHg5PH2/GuJ6X++H9Jq6Fr/B
f3iKD8Vt2aR141h1cKYYtLQnVh7lWaM8xtqTB+Swv3K5ix+yav3/6822VVUbo9VOPH9Mo7tq3Gp4
Yh+jRNjnJ6jSenD0nNcCK9xybUNN+f5hvwCKxOprsphh8DGZpEef95mWxdmgemVw9sLntHrvtFe0
hpoC6xv/taueNBrq5OBLNCG/v/D8tPl3XUTFgDfDOAZa9Pm6bZqqXmBp/jmp7gp8Z9pt0P/6/hJf
moPza8zayEUw9lWk6T4Wwmdw0hJbiUkHH5GMi0UWuOzlUb5Sb17azeKblanQOIX+uQx92D21mtiB
18F30GkLUf+D4MU7B7zANfvvSwHCNAyVwgTpd9Khzwtop4Ff+HUDsYJsFiua/xcgBppJ5ZWX9aX5
LVby48Vme9TQbWnypNo/RzYdsbpZtGj9DsZjUjcnNbKBhZ8apqu1hVkxBbCMNizK9Cs5fxk6tBVG
f2vn1c7OXnLzyq1dWm+TfQtVgoisyLN91EtNpVR+7J+JW2GyhaXF2cN3evVCl8KC6HghGiIy0DnZ
yC48Z5Tl1D9LzqucHuTitbbvm+zW9Dltu7sIJcUr2/faFdXZG650fxr0hEcL9x1sMAMNCCS5Q69c
OdaLQpolmYdJ37Y9HsuvcrfVkqcmBpDuWqm+Yg2KoLpSEX/hyoiNYGEG6phCVI7Oz+d7irNYKZpY
l9y4a4EUIcAjHfJiK+5JMqZ1mBKtO6xi4r2HEZ3SgHywfkUNQ72CBtmj7dz1xl04nofoKHlnWUu4
dcaUhkAV/v5+/cSbn8fxj7c6L94zy/SBkUtuDxO6euYbBKduDNvvr3Jp/328ymz/GY4+Dn5sS24x
UTwh43nUm0MBWSm7VqVde57ZB294VaF5Dc9j2GDxp0UWnv+9hBFlkcPYUi2WqwJlo2hiTIrK33iI
Mprq/bh27GqZAKUa4T3DxUGbIjR2GaBJi7Q07w492EOnQVfOmmj6I88GgCv6KV6MPpLjQB1BM9MP
j3Sdv1+8ixHa0TTOfQefHorPz9up1IdeDbyE7aT3q7whl13yMHJ1R6GygEzfW3+vBs4vvWH2sPVP
zcOQFZsvenbklaNv9JnheO403ee02/V7xTsJXVawZd4DSitWfxuA0MKeEd1UHdoJwPCYQuEUBfeV
8B0sX5zO3IyVQCzAHcQgS+4XSrHmpunOloDpkaOWMecqD4VgSAwnfFyM6O9Ai6X5PTG49M9B9VRY
twbANAuNMWwRcXnnTxsyZ3YmB7qy0hdyZkvVHJEvW9pXYBNqWnVQZIXn5jjQhNuuoBXfh4ux6naR
8suIUb950WlZ9Gq9v3JpEadmH6KlCR8m6ktZBNDPLzkcbCUfxsxzYXUlLC92G4x078AMd/0K2HDb
uIX6nE9Xvv8LXyaXJadhJIUw1TyDjrV8kGIt9FxfuvVEk2669by3KFljSvf9E1670iwoDp3TFkEW
ea4sQybCJqe68wVBnCK/l/5rjSt2L2Bs1LQYekJ8ne3eySsSqZXEamZ3hRWdyszbNJBrJZP5HGj4
Am+EypeXUjuAGkqhbcSbSD/rmhuCysSZuUofvaLdx463KwPQ8xuT4IWDPW6r6taMxUZ8xlAbCjSD
JNt67NtwG2toIIUN8HxCqOZOADhTDQPIDm24fDv2Dl0tadWMVNy5w5ShQzQeY6vMbYe7TuroHT2l
+MLEhXWOEG3yMTr6/hVcKmEsA8q8ybyHvWbN3gEVm9P5Qe25EU4xoEa1EyWagv+etMXmA1X7yFYW
dr5StCtX/iLAIF4I9aBm6ZgIk4/Ntree+QPJPS9En0pcKJjAHyTrRdXOWrfpGQVph9zOgXKgEgb4
J6yWenSv23ctwk6bSMMoo0ecAFA7eAYkywURDDIEg4r3DnBd5wWbrF+GkHOg128nWNvfL9yFJMMS
zR7CIO0EdV5LR0kDhbNWHTeLXuoOtKn3s+9/6cpzHp6jAnvQazH/S95qy2StjoyyHy+LJOJzNCi8
oU+CiQyCpFzLarxNRWXbQfjlMHLiK5/mlykCxA2DiIdRpCMyWFv7fDkny/Qwqzlh2BfjCNoekW8P
+jbAoA4tQRhBoUt9Z3fLoHg3gDfosbBLfU9TN782i/oSJ7gXsKWKBufGNvX5Tkmb0kj82vJcnhkj
lyRA32IZkNJp12R8lEurjFu7LiARgmsz25RKX2PLFnie68n9SsYBtmO2TyqgZv6KrVlLJ/JDPDH6
8TxVd4bzJAdIBkI4r5WVRf+oUh++32eXnv3jDYl9+KEu8uPAz7tc8tx+EJMpD6Wv8tggMlpeeeNf
lBHFG/9wpbkyYtWH+aQZPDqpadi9mOCGKsneJArmDPmrBjrd9wDUxesEEz5HuJ1K4stDUFR23O4v
cPBaRwsGkQ1jFQKu+H4dgBLzpJ+Ow3/3J8oIhEZFl/LzSmQDNPzCriRXIUTAOiaP83vobB120tqT
VJZ4Im0U6c3GpjgJQ2xw3NH46cMmiYvffQfALzz6Trmlsjr2NgTwYjxY2UmfXgYQOI108uv3xnsM
/HaRKQ8WIsfjQPCYHpkAsiRgf02hSoxIQnfQvNcYLR1VPzXGbTA99piZNSB0KyQNIto/Wfyk1m91
dkBseFQPGXyjNr/tkEY2rLfRcNlVSuY6E4iF9G8zHHRQiR682c77rVADqtkRITHfzYy7HMnHcDhp
NmUDuWqHp0SXrAba7Wb/qigqMGL64HgI+/1v2YFkQl85vYMe5pEhOS0uSOD3Rgl4JEYKfXNP1WV1
W6eTT8VDilCkmaK64dzZ5PghUmWp/Ga2w6JlNt5PPECw1PjO4LBnOYyTkhQOQ5tJ34gk1++TW0d6
rNC6agC4eSHgXh84CwnadMtLorIsmTUY4bq1IDL32xjDQXE7ZYwJwrKju2oM7wH6ADnEsEY6AnRA
OU92NtgM47dyG8soeMXl24Q8SZydchNWe52sYockHo7zAA4kRzulszEowyRdwUyJN5aYb+X4ypYt
k2wF8mzjGCeJiqvKq/WEPUrKXfAyI/9WMYLtwByux1kms/8m/N5qCPCLp2LE9YgiHXvIn47wsC/x
SNESV0H/s7SHjWJw7zlQT5L80dsaMf203FxoerxSorsGn1fbodhnEKJEz/yqFFHcxBwWEgjlLuCl
MRkPUrhxRNAK4bg+go8KScU4yzmgvDy7oYk22M1K1jBuTPFugNOnOMcRx+MWD27aTZmnD4u7AfPE
rCh2XgxuFS9IAwsQP4MmQEGDnrUtKT9i2WLP7Gv2dhw2W94YtH1c0Z9sHdI1TA1fQ/cbUqdPQzx6
9lIGbg6jKCxUMuvFV09agfHVY0puLRvZfVeZdxWI1MkzgfCFiE2m97lRrHululG99oY+yoR7jWQc
NJQu7cbHEBx3CGdEzoWZBi895WX4Sn2oLH0t492mSAeZ9mRh+6S04S6snp14BaU0/cPIfluB36Ue
aG2XAyYyFNzmy5Vn7O3qJLforBm7Bjx4qfwx0fjIa+yntHWUmuuYiftI9d+94yvrMORFsu6Q4Weh
7q1lnZqrglZ0eJT84V5JDwWtQ/SGNnEIPgRSdvtcEBtshIbzwkZ6c1o1eI3CfYKIMQ71HypH9Z2+
TNS/+iONV9YvhAXc0d6ZtHJdZQe+JE9WV4SSri7uIriXjvpCXODY0I0T1gtSvAUhkBnWpsF/M4zv
lKTa8NnQmKVrWUpw4vtTZoNPBZgtJ9jviJ0CLSk0qpXuvZrUTnrg7BP2cygwvxSBY5FD2kcJRHqh
Yyd6wFqMegAiER0Ta3Og6zKu6E1XEGXFuEP8TG+/6kzqpPRISDIU+SCHrqW92ugXOPmtDNwkgwZo
puoPCRqBVDxB/C1MBBfRI/Ug24BgNtm7PWhrw2G6iYKz82wAUU7TN6VqKM4ex8l0Y+slsBxaXQ8l
AUNSQKjyUSC4fOOj96kagP/xAdLCbc0MTxkIaJq9zp3XFNiuGUDyAdU1MmGSsQN9HXtB7EpptkJm
Bc8rdTVfzCbWzgYQbyv40TpnC5ZLP1QHqbeehvCnDdhiKss7K3/ViwcWOYn/Knm3sxhjqlq1SboB
3lxzUyAbk0T5IrXwGpF1Jp7kWrbba9ZKSYobR3+maEiUgtEz2kYbflHswDqOHLA7jHC6MyOIXdQL
ylXEeP8PR4XDe+AjjoX5E5yQKEOXEoS/PsEYmR4rzS3gwKa4hZqVKzdL1XIdXDUibsImojMC2FeA
RSrT29Q2UQVVNUsAhw6Uh+gxY2T+U7PcqUX3HOIF47iIBc2YoobwoPiwaExPSNsogb5LgneIkCst
SHagL8U/8XCwxBlWj41DB0baqu9sQMERUYZSRXlP2lvCCC18RX5J0jeElRH1wZuH998l6rFwkiMt
bkUPtw2ULd6Mb2ObGfyOTby+Mf7TNRR8mW1V/nuC20BlKDyPuXNEL64eVzZC53STPUaHttysvk8Z
FPNL60ekDGimIQQj03j7V/x8SJ6MpGqg9MikNDRZNZwtYwzZ89DZpjbTdx7XjOEepPmB0bfRhWdN
/qOKQmPA2qHZxvABOETQsmM8LWwdTCaYZL7ikGkc8y3qIJrkyBPIb0ps7mPiu+ONyy48VkLFxViE
Chjr7BS1t8V0LrODQxM4AKoWqj9aoKYxEbYH/17k9qmQzGMp0agEt8P5jPReqG5QR25500FCVcoD
kIpoCtLaNTqQSbPuzeAPd0pXaxwHODryNiJn6RiqWf3Pqt/6mO/aY72zQ2H+uiO8IycVHoj/mtPs
NO9nFSRryTtaYbXrvd9iUoSvTMqrQCtin8eM1DF2IVa3+e9p0FA6fA+g6cLLFIsgTv28PakGfqjd
ayEQszAVWru7K8h/wrQjxqJY1rwag/o0oDunpvVyGIZ9Qp+7zK1j+rsp+nen4JdPgoAsrY3xVx6o
rhl44Mvi50y957wiEPIYBFKS7kZ5ycLiqAvn0nHlYYI42f2aBiXNG2Gzoyl3Y/BaZjIcwvMEH8tL
UWEGTsqPR6RrJZiamHNZm/AfMuq1XqCKECunvqG0ruKjlcBiqlATWEVBiB6MfkLWdsV5pAXt3i5Q
gwbYqMPB6SsNuejTSDaBCtLmyrYVnYgvia6Bhp1B9S0g2p8T3TE1067rKyx4yAjJPFGDi42lUTaL
Rd8eSoiEypUu18Wqh0qPrisNRdjOsytKsj/1PU0AWr4UehQZXJCjjX7s1d7ll8KZb9KWZWAztNWQ
3ZzVsZ2lFGNlJDTUmjMHjhndZlil88I49Bh5xxADvl/PSxUUKHwNEL5tWDzd54crO1kZDc/AB6Vb
8llopG6UcaH+2Hjn76908dGwoRCoAgeQzezFaaYt1faoO27fv6j6Q+0AiqJcQvgUzzgQXkP8n7EE
YjE/XHFWHQ5Gb9i+OjliMUlaOfP9CAcEvvzujcNbwjUyOdnnwrrGbfg6feXKNCPQdtaZHhnzakwf
wrTsS7RrmPouaOA79bTCrsHzdwawydYlB6Quoi+RPTrX3uilsA6eABkbjOppB8wqwakyC1nvRdXp
y2TIKB55j1lEwhH9/P6FXruQ2Fofzo/Ejo28pkHrDr7Ip4g0TPIb5+n7q1zaNh8fZ7ZtujKIihol
OJfOudLgLYyyuFtB/IPfO7j0GP7z5QT4BXISMAnHsWbfQ9NNcjgGfIAU0Crg3uyMqSrfnxO8xy3C
ANcar1866DZnLz0rA0KoaUOH+ryIduMprR3R5W1NBD8AfE8W+ax6KjTjNs8gzdW+20XytvLwAeTr
r2W6oQODOI6ekgaEWgOrlTHmK4jYlsA8J0DYcHwtQrzdOUwaNA1uDfB1nYbzXXToRjhrFjR6fBA5
OkuIhBmRVJRGPTy8BHEBYlvlexzS9cHMYMzTQjMybu5W86Zd3PYPopcj8fFaKAV43aapjCvtlgtb
i1UBNEZcglI8B8VMTiRNKUgKN+xf4Yr68lFq3uziGtHnQvAz6WNpBg5kuvOFbykpaVoouofElPbE
sLms73jTKZyr4O77XfUFBkf7iEYonRkVLJwCJuLzawb+A+0zIhSVNI4CoT4Q3AU2xgZdtLEq0H49
0DW0kzOMAEy6L0D9Y91alo630Yt+Kw+PjdmeBz9/8DvXmKiTQY+GwICntFlNylbLnoz2ySdpG/k1
Y6TSmUIYHAypL69951FIP1r4tMMOUClYszpDqEJdd1ggWw9j+ZDkZ7VWuLO/3z/411mceHCb0ZiK
0DojuVmQaKrU9iSzI+oP4MjPHKGpXS5Ep5SaUvbAAyKuCpf5+8te2j8frzoLGpMU0h2pRPyFkpSt
+Yqpbfl+v7/K5YcjFdE50xj+6fPxgD0VYWxXjAS8A+0sB5taDDs4P5Mc1Y4cP9v9YN58f9EL8dBU
FYGpESwtMqDPO8mi2s7HvvkXDwUMdZtKCMOvq3/2xtfa6pc6vp+uNgtPmY4KqKXmDv4rD6G+KSv9
QctOXVD9KG2EkBUUqZ2DgdWqpEOXTpWtHLzmDYW1qvxoa3PDDEAYx36/BJeOVwZwAGFofDODmzdj
u76tOi9sHdfsQgzZvKRh3mrsvAFjboMaIz/4Fc3pTBigkZOH2FnrV0WTLgUPoaEpk6mRG85PCnUQ
E5qUaDF0zwK8wtMOlbxuKuyQcFoRDQT2nSZve6RrZFtCQANHPN3b1kxlfOqDa6AV9dKuJ7FCWIqM
A/jO7GXV/GcPzWS7qUpwqM3VYGVruKWUuDqGWaKtpqO2LpodUrEzmniZZfFNQeMQ0Rezye7bCuOA
8s2L1RVzC5kGoErXLEfhyKz7ZZwG+lL85fu3+UUOS8RGMbwhL0R6EvWGzzt6KtJCj3HJcCXnwIdE
ip3ntNFxYiqHpdLjj2T6G2pE0KeO4nISVQCC+Mhk5EVgMTvjwYcbU9LTG0K8v2BUfH+D/9ZtVnJw
gwRtPnT0PA1xhn9IdBwpVqqyrGzXTLd59s4AkzKP82tpJCcg3yjUyMFaACB2fbfJ/vbd0/c38K/C
+HoDHFDsYgtE4yyRTT3HaMdhsN2u3InOuk3fgtI5pG9XoZr3u07ONrHeiOg9ROUShB34hhIBP8J6
qFG904VKj6JD/P2NKSLY/O839gXnZwZDkhkpNxZ1DyRMhFoBb5S2PV1cWjvU5GkCqVteG338SIF6
Nce/uHngLUEblC2TDGpenMWRrJZdbLsN0nZxk64NVOcHnEwsFkTDbpYOgGjRqhS8RtSsRI7TUMI1
QBW6DBaauUeB1sAfnK+U/v0jtneTt7uyTpdOCmahGqxG2VaFxOrnLWRFIXBII7VcVU6x95GXo+p2
eH2Q3zCayJzXsFCgdIiQcVslLe2fZ8XZ5M7PauiRA3+Kfijm75j82oKkX+TPTv/C5KChh6RChcaJ
d2gc+mE/i1RBKpQfQQvArBgBpzXqsasMk6UkvummYVUmD5UDKY6Ew3wVjR4SyCE+5zQh5AD24Q2I
E3rDCM+U1nPp1NuIBhBqQCZyqw1DY2UKl0Z2zHCDb7pbq2BOj1sQOjZ1Yu8GhHxaSVmhcyVPQqTr
tZCsZZBLy76L78N+n9F7zjGYRy1zyp6HsaWdZt7boAsQ/PLthE6EudQokhixSH64wGiLthRixJGx
Lupq6yDzEyaLruQfnxI53FRjx3MzbouXoeTmeIYkyW+M1UcscLv8JhoPBvRRrOB2EwYuQGm+f7MX
DoFP73UWGtSkKhDk5L2CmyitI6BxnWZzL9/+Xybcn66kft5BWdtLimJzJd08jsNyjNekGt50m/n7
4Br8TETc2WcNCRcEKCkxrI15tmq2nTaCrbFcPzsA2Y5GDB2OZFAap4hd/vcZLk1alCoNIChAT2an
Vh9M0wghznRBkWS1qyJnFu6T+jeYpe/f1RcZJg6aT1eaJeGVVY9yJ9mmG6kxvGjGgSPkcGnvISnc
SUc7xl6KaXWuF3cZrgUorEtVBZkV5HJ2IyuIrMm3GtOXrtlPnDY2bFjD+WFXNOwxIi40FIXK7MVT
75IKcz90fzCh0UrptRoeuw4FJucnluZDXr46eALqoXkw7H6RwNO2MdWLpPuuwEt64CT+kRVwchBR
a8maw2Dz/TpcfLsfFnyWkmutNPVGL4lluInykzSdfeN3l7OZzum1BPJCtvppycW9fDg6K54uTOlt
U2HxPfsruTmhqJIR6ACHtUimVteQM5eeDkiYZQObof8xzybqFqEto0ksN8Pzz3zAAbNoQR7Iy0kY
Nl7bvJeeDyNJ8BfoSFLczTavPDa20k08X1XvGwumbrxW9dte2k8qWRggPRTKvn97yoWOAYhhG6ou
LQOaPLNAEFs+RVXH92Kyg2t5yfXM/C1CC8C+lWh0mQ8hxUFzpYL9Ctbm49EckI2sreAwzCKd7/na
qFWBAyk0XQYmti/NjykNMSgomru0fqkZ8AdAQh3ETEeQimOQ7oS1Rn3v6PG69cpzCgIzBci+8CLn
yqJcyHwF3gg3al6F9QWVl2tl6quNbbkEYJoFjFVoiKvplQBy7Sqz0supkghYjGG5pKjko7SbAaFd
bQFfXGkyGnrcdC+xHZ9dppD9MDMakqqYaZ3JNEHrxJhBX1XoMyv1tNXUDMdiU72DUp9WuPd1u7g6
RNG7kAqlis/G+EcSe3/7Mr+yAhc3H00ZxWaxVQjws82XelYqD0lpATPBQ9twmVIseu8pwgs8OZSK
s5BqJuevkv10ZddfWnu0sWjoQtJEUH8WtMwefRQpHSxS4GYva24DIxkBRawnU4VY4qAxCFmzfJYR
6VYkbxk49z2Wihpsu+SaCPelj/7jvcyCmpkUVqXY3Eus1wehKac9qzGqa6YoRhBosACvr688/4VM
G6MwnhvUlYAFzgJN1nlpauuRBfTqV0t2JaAcPqrp2RNEYTqiBQKgNtKao1rhBYgeYtWiYnlNyfCL
Roc4Qj/ehnhNH+I5HTvDiIOQ6Bpg3T0Myw7pUF8sf/F7HB7joltpyBbJuEXZywIafR0iPvhWd8fW
MTetjejbGG8CBA8LU4bXxyC3QEFhQt7Ch43cLiKjuk2t4gjW5/sV/IfMnSc1DlxkCgVCBbjKz7fu
G54+aibHnpTeWZ2x0od4PcjGTsKTiAi/KPqfKSAOf6e0zTZ5n0BPKRny4Hiw5yi7D/LJZ5bO5q5S
9ZcC+FqNVjRZr9zlxX3+4S5nH7+p0vg0Mw4UfwBzEVP4gt2MotdADdBBsf5GVfUaIGpqAXlyuvfA
jh5KJ8dNCnueyl8O7dkbwaEl56Qon8sNvZt9nbq+V95YarnAqpEZn1FfCb+XGjIUp4aICxy89lxL
ue26vLQLktMMiIn2w4v23HIll4veQcEIDc9/ztMjRlE5jrNYm1wDQV6qRD/dweybdHxVUyczZtI/
3vbVk8URECjxsfUENg23pfJo5/IaoskmHmES54h6yeGNARLhygsU2+jLNoPLwvCT2Tpjys/bTGms
Io16ksyutVa96SOaoqwKLGhqMQUGFlFOyU8NsmcpQPxiYXza8Mg8IxXbyrcReB9vclaTPixl2knR
hIZtOTFEsiB049p67ZO+HNI/3PDsk3Ykr6bVzncR48Aptpk8HQgoQ32WUV/NVM5w9IAjUFbX7Kb/
NX+/rBXHnMNqwRScz3Jr2JupVusmejqYYDB5ADbr5AiOl8g85+W9VNHEpoHQMMhokXK1c1hpQA7G
Dld4IBisM4djsv/+FeqXMiwkXRhAgP1mUDn7BuPaGMZOItYC7WFcqK7SVgDM0FhUx5V+KGl3BnGK
HNLSIQdo6dX3oE8K8CVKXiy7oT2lob5NeyYraoS3aLPAGTEYGgQA0QNtHgY4IY32GoEoVDTc7n0l
W/bSsLLN9K8kAbcEhAlmBjlHTTk4gXEnF7sBn89yTTnbFK/fPy6E2K9blpkzM2AVBwwZUbbPW9ZL
q7JRKo/IiHzRUIP7rA5lG+0VfGmM0f9tF+NTNNbQ1XPlpKbPaTc+GtoYEUr6hTS9d5azVVqeHv93
VdL25a1v1bd+jDKvVd9IYbI38R6md0OwRxMJnZy8MveKg81mLZjlXXKMx3AdBe3RVKBZ+0dAxeee
SZcltPn/h7Pz2m0c29b1ExFgDrfKki3ZlC2nG8KpmHPm0++PXjjYNi1YZy+g0ehCCzXJyRlG+EPU
nwYQpE0urmucyCpAcjIsfM3TP0QaUEUEONXDiKuyPiRE0gK2ftUUs6Cs1wq3UFU/DgjJYug+YPYW
AQnsFdhkSazcrHS5PJUuQs9IOQV68CINnynA16LM55Ygb7LK+dfKa03G4Nh9KVDxijz8eSxwXXVI
dVVaV0jY1oV1AqsaV1jLKYhbaqFmq019aMr4qVeTeZnriPd/NKW3VxVvIdOJLkdraYhQwkmQ8HhJ
i9uG/T7uNY0adu3CpwKol3F4+QCkhCczwhfSbVa6Mq9xNczTwu7vDHSXa89ayT6QK0u6Sb3sydBr
5JI0dJOzPZjjFD37ciFjEWIyK18Pw7soFeGjFF+PjwFmciFhGZJTDxOIG9jrGUodOuJurYoIBb0i
EHSxsxUxAcEhtZYz/lgO27zr54gjytV1I2Tz1FgPUXwdJ7ZZSXMys50jUl5Cui1zkk2WyWyNDpAV
Bphc7qimgL/Eb+pRSc3bNoMHlfZoN23b8lAZyZyypTHWDStnhXwSjs9NC8lEQfPYqm0hbQ8nLbmr
sT9vMuU+TkEWJ6iJDuFBTcK1JYlLTwFRis05vQOMBMMORaigXKm+dqF2ce7iIyIi1wSroYxqUD+3
jiC43tBUGslYaQDbm6nyHvx3BxQ67qJrsXmUgrveO4LeKMV4Xcnehf7xuWSBkqIE3Y2rV5WnTlNS
6BiDA2jMplCfXFfpzZDvhcLchuE/i/DPB1Bs1sum4gDNe/bFa4KsltHvnMbbxa62wE7i0iONOcDk
VAf0QEvVos4J5m1yfMZCmVWFHuh2IrBJikVK1RofxLEZQmQ16OighNusRJB+fbEHciZ8GlnntBpl
SeFAm6QJRdvQhszJTxBAB/LRu5sMTGxwIUo7OwpFYZhBIj04czJKmRdBmwYeyUi9c1nTkINN4wVH
pr9P5vGv+TWRFjwgwlXoQNOcx8ppMYEZ52bmywk7CCUdlpOwvi8hZc4kNCyh/x1osoq7WoZjHTIQ
FxMd2rGM368rrrB6HSbIrth/v9e5brg5lhctQFVwhH6pp2XRkGgK4/V+vG6wPkmAVTuA1xrkIDth
VdbQRRYxR/POQgCoQQ5979fqrG2f/fxogNhrT66rg6jctsJHLsggqS2gIeVOyBDLbVAQK7fGgGNE
IG2r0tz5FM65jnNnnYqrPFn53aqK1mjY608ytAzOM5zG4pXiAzXOLpwR4+RNvyKpMvtAVxDd+Ipc
v6VMjWeoaSGm1CZgcK0pUAT6Tt8K0v4iSQVm1bmxRvrHiLGifDDZeoFnQoijUUJ6pti5QY4TG3Ol
RGFNyGgXjdrp7a1Vx2ibvZtOdj+mkZkAKFLN23WB4Kjik0eU/gZiBXrXg34XZ8rSMrjAF1G1TpDo
NNdmgISb++h3WPw9WQ50F2vXF/pKkThi3XSR4ftJRzYH6Qj1JKs2so++KyD+uHzQ0wG1hIxafbcZ
NMmu2u46gP6nGPNObKnT+48Vj9Cn8UKwHMAlwiuQ8EAKNllY78xuqVDpENx31zDo8tQr1z0BAdLz
K0dGiBRPK/JG+s8LWCimHO5hB23ARA+5epeL0AetR1iF+Ph63DfFUarVNbvi2keOLsmdDUQLdXgt
lXLRmTMJb2csOmKVu6MOKCaVuEdcl1VOFERniVjVxfrCefW8G6VslqCJ83xfpNoN2uFxPhPCB7jz
ofuiStUsCysG/IxAdPB1FkJjzDIt2GWBd1IMW6CWnLYKBEMCxrg71GyCxtduE00j6KHjIgz7ziq2
gaTdNECKQQ2O7I1Z7odHwewXJWB4LZCWfijtyG8cCiFORjkXtZoxvUhyxIcIM7VoKdbSdZL7CJCA
KE6bVR+dssRalwBfO+DWI17U2keJ+j64KN27AsiiGJXtGBnIcGaiuqvUJ79R76NYvS0TBeX5D08U
V0oqL/R4HxbVXLKOf58V5xAIJssZDBBwOuqdkyVtZUoft0r1lbb79VFIuEoVOzM/x+SgBIkqNata
ewN9prDMIkhwYml36CgI2QotQuXC0X8uXeJ20YmioT2PbFm24Lft7BeW2+ZurNuDmGzLHt8obG7K
/FW2jjHqqSGYe0geLpKZF9sy57qIpoJSI9I9I9NxeruVjlnqWSPrtlE9GpBLAmulKZjn0CfTV66e
zjMD55H+0ic4d6p8H3byylndpo1uwVKArxA0axwRrOJZDB4SZLh865Rr11aHyfPN4F3KEM9dTAoG
9EA9KNjoX5nLt8k24FqrVtTrdjws5ehKDTPUuVPwsKc0far9ft4Rc19YcOeyoe9jTvJhI5J416bT
bYuGpgvUymoQXw813NutmZs/03tUqLlR4FeKdtObIcp2oNmLdh5k0gUdknOpKGRzsLE0xmRRneqD
SCQ0itGx+jXjxk+qWwG3SKmFXmPHyU72q1lAiztqMehZpye/GIHeW9/DWZFwn4oMHA2y5fyjn0ui
dB1aV5JYUSmFLeN3owZzDJ3Pal67VIdDj9khktqKFm5MCzX78sPCvG4IMIVcaHGzVeQrpRWXlmtd
yLfPRVPf33Fcft8+cgQUX26EQrej/MZLoW8saEY1l3BTX5Hw9B5m33zJBbCDpqoQfNHe8MZV3AnY
JplI2ppvutyvxtyv9jkzR3WvgOwe8sygLBwHx+b+1Ofm1mteYs7ov9fZubAAVIkBHpCuCkzin29d
iFpo6oOj2UIFVUb8pCBgFEeVGrIUFkQ6D38Pd24nocakwFpW6RNPcRJxlJRpD3vXxkwLqDekDWRe
2nwTYcMYAqRKH/8e7+xZBRHbIDNhyom6f75fHPMwsZuSChNThnea84qiS4XvI/exgfNKQlZ3KY49
e1mwV2TARFwYlMt/Dtp3UZinbaLbdXgHs9TXozWAYQ19TJIwrgir+BwTavfGjXCoDzZ6tVOitTje
31W+U4DJ/D0L5yJ4unSaJBujDsm0GKgInZvoOIHbjtWsUxeCK3gKxeVooch3/Hss/dzBxc1AZG1I
ivwLCmM2uhz4AYPJaGWPPaM4y5ce4W2nNs+RESzz9j3Va7iUwRMSk+IADMQqFl37pCwG2gYa+LQc
h5A0e1ee6vTKZ+bkaK6DzR8Jk6KCEgmii6Ide6eiVeFcXMnOrg/NmeMCQXrriM6yg1SeUJNrtTcJ
63G8m3om+qWvNmG1jSnhtaG2bXIfNs0mB41RpNJCNpqFvyVGextVj0pKN46i3ZHvjkQXpC7dbM4f
ViXOI6Xb3PSX3JrPLlUDtQJ55EGM9eufq8ZKiyBsGqo2AFSJ7ZB8mI8UVqB7JHadlc8C+cqpb//+
XGcDie+jjjv227EnZDQqnCrRbKM7rPL+JLcbyJT1ADfIGUEI/yKixrFs8fe4X1fG9Bw0kDpVRkyb
bE1r9dQX0YaLBNVmg6gD6HBYmGjy9sFVqcsrSR3mmHPMPPB3KZGw27yE2OZ1wwI6aCHh5LbJsLUL
mzvPtDZeQAzobHSpvPMopevdm96ncxkcrMUSr8DvoT7X1caFa/HsF6MDjqWwNNIsvrbCt7mL0ySN
zTjTbDO+zYp9Hx46inIsQGdEwe8tdeFhlf33xJ2DAdL3hteBzgT3yLTxbhlZpZp8GzuDCwfDLGo3
cduutQzmtGNDOm7rZdccwYAs/bS5DpHwDxUAWiDr/6snGWs+iJPRbZncHWkAoM8LXNXOVHnDNwyE
+gRmZ93AMg2h5AfRFfmIK4QzTaivcq1ZpGa7F1LqhVAd/34Y+czNwjcAbwqyDaWSKd8kbJQuESND
sZuxhG3Rlg3mpr+pVBrEg7/I+3wp5hjWKdlOguuMtBqWX85JQXoAfYxUO471QwUNblER5kQiBLLc
gfFOzUMKnfZYpFTjZg1zaB6wIy7eVJeef1LMqapOyssC/RkIJoC4PQNKIvfhK3s/VjmwDP/C57s0
4OS4iWRBCtLIUmzM+ALnVWmQkAmuDHVfyoeIYITr+O9PdK5KySfCtIBLARD+NPRBa0fp1UFCrKc+
ShqkAQMnATLx2MSaWYICHe0gkeecxTVmBFmAj0C7uPAM45qcHDuwodRxsyLHqU5BtGKjGG3lUAbR
gher3ALNMXoYNm/o6FCzaRx081fRZ2d9Xhh3RFb+Ne5kr8jZoFaFTEUQGSUVzJG3jeUr1tLACT9g
7lXbWSpeetkxKf1r0EnwA2xfjrK4AiliHcDFQtyGyHvf5iffLVaDiuW6bLfZUxnZHR1ZC6Bjccn3
+lxz7ceETxLnjANCwJiPTrJwCPTXTrhScUMeX5ucUZKeHWeby4+1u9awORrZ2ZK5kqhd696qFy/0
mM4Euz+eZQxdvp3XqYYefpdmfHyfYn0MH+2mCakAO09qfWDQv7/5+Lf9NfuTKFD0267NDWY/qLdZ
+0LiYnkXbu+ze1gTzTFawNFxioPxw8gc8gaUGZs3T9fiA4uqKm9Jw43b+qI0sXLujXBelMGZyTra
nJNvadJA0UUstWzIoU9FLy2kRNgGToXCWzDPinarggMBxag7aHMoCFTjgpFgSN++VNhsGO21CUy2
cZJVQO9fkg4Y3mPz1D/I8SLHhU3CMrPHdKtpl7LvLntRm+vWQUtwYw2ucxXcezlzPdRb8+iYFg+a
RycfdfaA/qUG6gbF/wQ1SSt9GtNloiYEwsgou/rRj4SDrmK25wPFCa8Fy92oTjDvkAsYNGsu9v2y
NG9UEwQ/KWrwrxCB6/CDrL3WMCkMuRgor6cEZF513aHcEVHv0htt426LPtspdBFaGGoNM2/di4jd
DtJMMeWHTn3OYIw1VbUWw3JhFf6ii9H/gBHSdW/ZszES3+pNIueY9AqNja3LPHlrRBwBrXksl6TU
J618H93+uv6fjuIl5Dk1jhYR/aRAek6Khyh98+VTGwwEp9o2Fftt46g3Fsp+oeGtBT2w9e69ZWI9
T12MOE63NA84JLH6KzecRWw833kOiZxpMnv4FkGCaob0qCJv8vd2OLdW4Z6NoCHg7IDlf26+jOYr
td6aGoKwUtxr8IJNvOQf6yHWUCM5/T3aua2OXBnBiYwIhvhFUvm21WPE1MTBIQVj7jHBGRHRUg60
fAl4XbvEKR538nSnfx9scnebudfWgZvT/Sqvi2hvoNKBfrOw/fuVdOnCMJMbG/y60eYe74Rt3KBd
o3WDFubG0UYmBvXyCDS8Ne+KaJUEiB/oyNt3J8o5ZBLPqWEuMvg0QfLcytlCF9iH8XXjJtsUZ3f/
n5OXyzKqXhO4G0Jkh3G3jC1tbVSnrrxOOJaVBofBNFhIVJ9aS5i7XBhdyoJEBwA5CbQWadIHWNYH
IUzNTVEvUtDEZhvOZE/DFMqZUYf0zR2tgDVVAHSe0rlUANGiT9//c3BXt+pZh/HU33N2LhWHGQdI
UCIfVbEK/7nqCEXcCoC+brfiM/julZBo6xBXKRH8hixfl4gmCgCSko+iA/ZNRT3YFwN25pxcVNWw
LEj0/yLuUg1FEymcEr1rk2shLNtcCjXqTL55QNkCvcpCGuai/6LkV1+F0+zCHJw7tcGbyZZJ4VoD
qvtzCpJOagoyQDI8HREoyc6MldP9F5v7+xiTae5kJGx8gTEwHhmr0RXlqpbg7igUDp5fB0W4xK08
/1ajxCkFcBy7JpuhBvoUxAWFK9hQgPV973ixjnNpiPFE+3aGmGKdtHryn5cCfl+q70Ca/16f504O
uA3/7y2UCSEHplueZw1v0dXrpL5CIUc7teaFQcbjZ3o8fR9kPFe+vUdY59UgNryHb10Rf1FwLd21
yukB6eDv1zl36n4faXLGO47bi0DEtDEekQBTMWuOd0uUWQZHq7kwmGSMK/fXixGzQdmQsb/SJsOF
YhtkgO20kfaiqcNC19xF3lJA9oRr5MxWHpgMI+3Wem/DfFyYxCME/ACLSe7MBYEpcJxnNqBau8sq
sk4a4mQDomqtPhPbduMg6NMjXNs8O8Zt4JQrP7bmEfaBBxGNUN3pHvvK+RQibAaNUweFIOrRRkYE
xk+7GwXdkhGKT0A6dxRzXlIlN9LHWP0sqXZnNEtKHbc2XGuD4CYqnU2p4o/mHzvxOfC9eZyIyAbh
6QywNRhxqgWVxGYVte3OjUWMfkRKw0AYZYT0Eg1L3QF0yeBhJVuPLPzXId43VAQgRskIFuB2rcf3
uqPseh/nCmCkebFSHGx/IDP5MEF14UU3ozkTOssQaYmxoI9ouolI2KFLlfYELIq/lHpjNrK5x58G
xYmpnWv3WNpqH1jKccv6h6Dc1slaqde4YerudV7upfraJX6JVphnIqbOFxHDdSMthU+TyBDn6OEg
S4cxoOktdQt6h77ks2Ghn1RlWwE0f2zFWClp6G0PaIahA0vQqMY41xYvhvgQWW+od5Upql/O1gOY
J4coMcUnmestxjMSv0er2g/xa4JAr+pKCxeycFhgpxG2BKe4dmfvSVps3bKYyRXtSqbzJHWLXgSO
G76jPYdF2hhK6dXj33vl7K6kP47nKG35X3A3I2gqoxJLSuGIFkfH3LtlV3rFqXYuXDjnjjG8RJBk
xB4K2t9kl0hxp7SDzEBebTOKZdy2yiVaxrnQ5PsYkzvGUl0/TC2KvpK5zbxlRR03cN+NmkrC0i+X
AMZ8K8Nw6tIRcO7A+T7u5N4xyoY3jhlXFGrYWrAFfQO++01MJ92cRdjXhHk0d1Q7YaNJbB4suEdE
xriKc7e/M4crmcjm7y+rnPu0sFNgqHC9G5Dkfx64LaIUBcBO1W5M7NE8/9B7NQ0eIijCX1VZpzVi
pAU9cikDqp/vkDcG2ZdtM8XaCpg5GzcZBEUlUa4SUIaq9KjyuKnz7mnNTFL8VZNEm5r6oveR01FX
MPUSoMFzOVkuqBWx3ZWPaMGP7C3D+fj73X5rEZsiqHV6KZaMXog4bf52reCiTqSodqGALhuWTXrT
xfeuh7va0nrRrX2DqTdIeoTH/h753FX5feDJhd/odRx7DgOzkfmgkJugHV68K3/ZLEEtAEIODZCo
AqmlaXk1UCOvl3NNRa0HKyjs0wbr5ClvGjxSfziZ7UsON29ETJTm1q989LdA48tUekkirQScp/De
Ck+9XtpZj5KesnKLlyaqb1ukPSPLlvqtWCLaRyo4tM6iw747iTHHxHIhHlRIpnsMajZh4O2ttt2D
NF6kDupsQclptFVZxANpngMsNfQWIqhOv3c4GS3QIMemsxsH+mwrIXMGFuNSlnOu3I1JNsVnWJmE
k9P0H2pyL5VBR2qZICMnP7vgKQnxYvNBcTnDTFCWxip2L+n9ntvjXPDghWT6s79sulsDRGmURHyR
eO2mays+ScWRTE7r7knm/l5k56rrYG3+d7Bxa3+LlQIx8JO2D1lfpElufQxKUEINsva9Per7uRb7
LHK3GfuSkBN3hDkZ/UYNe1tVL7EwvqK/n/EN6TIvjCYPbHvgHj8fxnIC1eo7V7EF1CVz8jzal76s
L+iZpvqbbz0MGcoKSnFo2HBCoa4CuiBUCszWpkEioLHzWAF8CmEoSb24wqtmmyewLVvuuw6FS3EL
MAWQSk6zq9cuyWP8vhOwbiH7NmQFTZJfqAlV6zVOZgAKobGgjeW8ihRRPPTg+q/+slqudW3dZxeu
1TMNdoZFBwOjN/zCabT/nLR8cEy5CxvZZrtqIOp07TmzWlBkqzx1FzRnNFDPZTp3cf+p2mOWcglg
3+xTAC0vOTOe/YJgCy3RwBsAQ6DJF5S9ilTaaWU7BfcnI5QQJg8ubolO2GPIrO798J+jSDNEw5dm
qoG2N2/7JLobABsjLJr2myG0Nlr+4AV3FWwzhGY131m0SGik8RXGDWsJIdX02NVQoBCzocq0+ntD
fBVKpmsQc3RaddCBfsfYstR3huPmfMX4Q8jUYxhuCudDMLEFJeoE8uGrS794zQzrCinHTY/aAxq4
NVYt6D+krbGW4ttQVxYlQG0XiVt6KTE2GFJ1BHto0En5+3nPfn7aPzBedNRwwMb+/PyintWV4Zek
HM1rj2FFADFPNB6QzfCbZNGiFj6ow06MTuN8leKnD748SPEEg4QtepeI+WfOEwRQSPZJeoA8iFMo
ZJa4ZtGIgWxnxQZAq0dzQyBcjxFdqmIi9Ty9jRKoyMUnIMhFB5AMwUortK77Ybi/MDW/wxKeBdV0
dO/GNtkXiPvb2Qa1ItYEYg27KNSlB5C+VpGFBeGvZMNVOIw6dG+ScUCzkgsc8BqdGZqHLgqkCt2Z
FoVQFxThhYcao89f60uHXmrwlxhUBn9+LzZH51sGSCJLeRCjZZTvVIpGHSu8qmCeC3sA5xgUg47t
HsTyAozua/p/jQ4EhArRqKs4LUpqrlcPslbJ6J61BFLyygeiHkd3ju4dGmdYI7a+KTqExg0sXKuN
ZqEmYSBQiT+bL+1GDhkl1bj1EcFFFA24qSW/t7o584dXWtdPrTavNPlGreplafXzOt741M8wmpil
0Q7PvWu1QCY787YIzsr42HjY/8rZOtaOBv7dpfbZYLtYWgSR2qcJXLYWb4tg6/n6rCNcbFoZkZV5
QSLVtlgkC/9KlLeCHIlvzjbZ3Nb6P0lMlzAS5A5Y3C6ARBQMKGEMdgMxE4BgmUS7khZpW+z4Vahk
c3JhFId3Yo6alyVvCtwvYtgoLFUhvVEBYlC+upCgnMEgsDDhk4J9ADTyy2VCQbM+k4xMttX8oWuD
hWLhQd6tRzBl8wJyXi/XGW54F/2NzlQH4fBKIJFGkgBEucltr6RZBHJYkEYQgtzRcRXmTf8PIRc8
D1uAOBCJ3RvQOWbwKjUvdaLD5cdcwQ3WnXE7CtpdsmE8e2GQMFgwm2FTYJ33czsMQgY0OFAkeqQV
KHHEzVFp7aA35/7KQJtERvlV2eepst5KSTLvS3U3UtNqM180IFPoeq89ZLzd/ElDgRqj4rSQ5sLw
ommLID/ivgNqoMs3lceHrKQL6Zj1ey9TicMKZyS0qJw0Px++bDSjyPqGhxcpJ9BzyJdguwZxz0rT
eEpm7MLp8butSu0PRDtoMvrJ/NfPEa1YbYyhDCTqjnPDOqWaMGsiO0crsaAGhTB6T0X3wqDGpUEn
30gp6kRUm1QC/LgWykU7LIf2qVKufXGfaztmdhDwYcjWmY74/NryVxqnmVHC7c32YrVSqxvJI8Pb
Ox6r/SEI7sMejNjBhJGcgONYtsJnGS3rYZcCNOUXbYLwuoOW8Ifc3smmt2hNJMX8R7XY5/JSH52O
JGhLKI/rmo9xugLD4K4IV7EUonaPAA01JMv/sABc6iKSATtDW+AP3DzL1OOja9BSdbNLu3/YQCvN
mvSqBGOdXjKHOHcVyool6sSVFOxQIfz5rWT4wk6UhOKIiouAWIkp8vc+VtLLREdCIqEjnLzrVA2h
SYjFrkR7J3HcWVk//L1ovtLvyaEPMQHQI0ZZMqnq5EECN2ytNIAmnHcJLgPOLMKlAo1715EfxO6V
uLGXnFPhjcC8m9QtQNyj16yJqDYlhzKNFk3mbsNiHYRXErTsv5/u3JnEXUSwD0kDmsbU+7BBuXrQ
DWifvnlnSrDWRP8x6Gjm0GUcN5WCislwknpoi42z6mSkZKGRlypECdHE0dqYy9iju9QM/34w9dyy
R5SUb6jqyOxPb+qBXmGlxTB0Ud1Ul1jkdfI1jVk0trxikdPI2yCGrtvSe3Tb3MYvWCxcJSxm5SCJ
8zpfVBo2Tgt9Zq2Lf+HWvycQnwdLLpx21SYzjNIr4sPlafP3U5+LXxEWp1k90uMURRzjj29BjyoE
tZrlwFyIL0oukXagJjwMWwrVuFM/Zy7FIBfdd0E+dNresbrdo9G9+DDxO34RU6F0MOaIXGWV4KXQ
0lof+cg+AEoaqhY3wVBfwpWdOUZ/PPKkmOY4XRlBUSXtK5d4bCLZtbD8jSfvoaphQEJR4fXvSTpT
1OFzfpukSRlNy7M6aKjq2KW4C4j3zOLTEY6SegX1SmrpDGLAdwo8d3nZzOfMqlJQLxzPb0MEMzsp
6/QF5SQz9VU7qHaB9eEI4k2TvuMQ6+FwADkzNhH6oi9+4Y3HOZycAcooYqER84Fnn/aH/S7PtbiS
lREXXOYPxbWbXOHs0YYHMucWAKZ/9PUlen6XLIF/VzPogH8beHJ5JGWcBwEL1cbMptH/cbyDRO4h
FY2AtEtajJcGm0xu4lW+lZOfI1B8Gi1ekqOXP8QjY9qOLsFdxgf/NaNAjDnhQZKr01RX6LpCCFrQ
XUTEQNcKKiQEl0q3T//PJsYcPtShVAN15K8S688tXfitFvgNbyUGGJIdATOHKY4OG+JFssuLbr5f
KeOvN0Pv8AszhubpZHfIZZE3htwpdoc7S+SvaNltZT9ZFamNUH3f40GAAsC4bhKRCfaJe7iSlQ4F
pFMw2G0hYlWA90jcrgw32CmXyEDnzguTgizWh5zNvzoJXRNYBmIPqo0g/2gKRVYyXgvErRB+W71Y
eJfkqb9eeTolVHa+lM3ZttMpyR0REvFQjaVAPN18jC3czZDTZqva29J0dp7Z/cuj6Go0y42BxoQe
RA9ZovT0Wqb2qOGgt5iKZN1MTNClECzcMYNXoa9WRSuuQtKMv/f7ubhasQg8iDvGNog+HkPfroHU
0iMl0gvlP3Bjfy4GVOSpyVSSdpAJqlNsIMK89FGs8U8e5I8Ka5UxSskFfzfAF6ippueGserr0b/h
NQR/4Tg7ybwig5xTvMsXplby9P4qDAEvF/5OaY1VJ+Bw8/ernCnDjlEBZyUgLJX20WRTg7JQDHzL
FRv0PM4/BqLGAbqvzRVoVSt84HaIL50jZ1YYQ44HNIVf+KOTMLvtG8T544RDy1gX5huJccgi6/sD
RalkWJeXOta/fQc5QeidKKMgCKWcrwvr2+fS9CgQU8eUbBdEYk95DDJ+gpphhBad+9RY1WGUP/B8
GiKy7yNVoC+APXvJlUbj0YKmb4g7E9Ucjw/WrzpVm5dVhoCO8A9Eu1C/cP6DPUFLok6kmYMWQDxY
z6VK2NTOOy3ZF3m+vvDZzhQ6uOf4apSC8GadYvVas21rB6S0HRvhKhHKrVaGu9wNbeDHHYgwSyuu
XL3dGTQUKhZdq/3f4eoku0h5Ad0D+Yqs/M89YHWKggEWaXbRXLUNChfqv/GsgGEtg+GL2tcKG6eL
3/JcBPa/wxJlTLYe7l5WLKtU5L7UooZ/mAIudZ8ueRzNitoBAVij2g9RnuKSTnWzlmi6kDEllFTI
HXNjDe9zJfn9rOphJJT+fWI+pChcIYNfZc5BpeDx/xEhnClfc9TTNGXZKzql5J+zRckg5el0yQ7r
Y4Qj04CfCAUqgWXkvo9iCmG9as39aJb1X6wUmUt0rNOJJAGT+A/XFpT4KUbZNYIzYKUT3Pso6OAk
D5+Ff4t03v6z64ryvwmMoGdRfEA/ie6eNkmO5FCmlmTkkm22r7r/5MmH8dSTMZhTlWoeOtsqPLTp
fqDhl3LOtZfaBl+qBZOrZTxhxiAJLClz8HPewyQqfFcTRBthm6I9xM41oidVs3a8jdV9UB2fNeXC
049p86omt2W/bPqjUX2m8WtRgGq5qpK9rt7x66603fzW7F7kdpjRl5aERRy9hfy/B1yA4mDfhg+q
fj3gQpju6GGGItK7vTnr4namZEtqMMjpBP21pu3i4LqL7wQPw7WjhAVVuU/0q0q/CuKdq32I6rVC
LotrclpRhVsMzrUmrUNvrTrbMtlbyiMMTS/8J1U3VXnjS29m789abVvDjKjNfV8fKBWm9aeEPnx5
CmgKF1w2rWEX1i7xH9pLUgDnauRk4dBWKAOzurXJQZAPYekIhgKFChVnZH8otVKfXhO1+W5EDekt
kHa5fxwFn7jnPPGl4jbr1mry/l+sdOrQMNKo4KjilAQkh2pALazjW3uvcXYFbqPmKjOad3dtFvB8
T451Hwvzenj7e+CzZxJQCJVWH0Q1Gl8/F5nIF3BVvxXtKtCuTTVdYx+98Zq52ryI4ZtSR7NSYu8V
GtyPchm1wkwrHpkfo3lw6MWpYrzQUdgdEKZxao+m7+fg45PQY7Y5Xv5Y82lBsvj7oc9VBsaqICx0
DLOQWZkcpGKGnLKC8L5dyN3CIDbxg50c0aUmMbOwuasPZncocKnsnX3pv/p4D+bWC2JNmBESlOsX
o6pzT4SoCzRl+FvQo6ehiFNYauq2vggB6qoB1qQF11WGOfHWFdcydobBdaOu5Gqf13YX7hIi1IoW
yDJNt3nzcWF2voq1k4ODEwPTXQCftKqm/LlBDHEwIZ+3dcTuITf6x8j8ULy3hrqgf+NjSOs+S4DJ
W3GdKJ9VgWL+Li9PWXPIbpGUp3lFny5Ib5romtwCg8C0edYafO6SJ63uZo1WYQR9lRT3xnCLHBNE
vZBORZvivZdtTHllGXem/162GGOjht1Wz770KdL1D9BhKKm9Wc1HO6CNJ+FOaGIzObwa3k3h3wfO
raUvvPbF9N5L+GJR/xD7d4H5rmakh+0sM+iDFKc+w6brWgHwiHa4Vx5y+YE8dYgoBbqIXnn7KL61
iocqD2aN+qwR37TGe2HetcUG0xaM8zDBigZbCN8tLv2GR+yC20E/hNoplJfUOmqsI5DYiNc9hPoo
fOurW++zAbaWdh9g8GaaHiysCF9GwFa6/lIg0VR0cwFeppWd1PLQCR/QfijkwVTs9pK6a+qbrn2G
ngBMv57rfjbrqVX+/dnPZLgwWy2dws4oz/A7uBBkw3XLwZZlNifMqWMtPwzRElWTiy4558okoEOg
LJIEUjqYLveYGlOeyfGAwPfG83GrcV6RsRAeRy0wOrQkXL4Fn5Qe0SXj3zMBuAkehW46TRcF7aif
55Vp0ZcyJfo2QXtFRACQRJQei+qIyTAa+4p1/HtWv9SuJ3sJ4vLIa0Tvh7mdVCnEoA9Je/G84STs
nJlQLCr56x+IHeYMOqwIQBovMJe+6dy9r/x5ZSHsNcfnqY3n7b372kTzEkoE+u/D//2Tm8iv8h3A
6CCCMQmPBtVAbysvO7bf61CN7l3oEbXKv15f+82FWvGXHdhkIphtCORUrukRTctTda+H9SBVrW0g
X4+i5SZ9iynUjA6CqK8shTe0XF7wG1VfqnZWCLPsvZFn/YnDGaH6BPIqcicpjb1Z8BRIM7QvdYEK
7qx6pPUqHGsYJSNSdtYhR4wPLQo4Kfr7eJXM5Of63YhmoT8TTlCQu1fAE+YT+4fzRSUyInV9iD8w
21T2+DMKSD/E84CC+ivNK/dJRGlOp2Y9c58t4uaHGIX9l+Al+cSl3fgoRUBl8+GU32UnSZl5ex0r
w0d6rMZ9eKM8N8/8AD51fifO6jfl/u+1RT+PxTqdU/SqVNJw4I9wAX8u5tJz0eB24tZOMAugG1lg
5bdYGDfmS17MuE3JC6Jb46m5D3faxp+9KRthnh+sd5xBHuJjfGyPypXzYD4wycpTdd/cpKfhvvwf
ys5jt3FsW8NPRIA5TJkkWbZsOZXtCVF2dTHnzKc/Hz24KMuChTtpNPrUKVIk995r/esPv+Xf/Ifk
dX6ef7+V98tjTYsh7YJNeF8fx+cF67G3+Gj+qfbIDyZaDQEDD9x77PklJqhZoWV34ESL8KrWKSl4
jgsrY3TDzpsjOkm3mjFnIM2VEFlyTd00wI/O5p/EKUexA4mLYryjcMCFlnKBrOmFv8bFnlUfHaYa
jFD5DEijhNIqOBLgcecqqmtMV3Hq8LQH1cZVA7mGJNg9CQwVXuxQRmwc3Yw/qYiHt/PzizizdVqq
zDyG9M0zLgW4aAR1oWjDUQfAwlgjcMJmW/0OfgXMwH++lCp/e+UyLHdZZP+igGGy8fWVzwKTjGBg
m2bCq86q3eFAGjSZw7jcHJO9Wj1YZLYPTLEb5kCKcg9e7cG9TtOqsdM88DscBkt98PF7XrD3rpLE
ryo8SeXWC5Xcza37TooBuki9MX6haTQaUJn0OZ6HXzP+STHWuSIm7KSZUrqRumfWV7NR34dMmy7t
GWfM8FCc6DqMH2BQULn1YfwDXkRGXcHTHudjarG+xcOQDLe69EKyr1wTkxHh7LjMu0l8DyvTCdXc
hSR108UTgdlYt4/545AuOxppPAPxd/z5TXx/6eR+iBLlGuIonFxOuquuxj1Yy6wJHeqOKorBTGZX
45Ncl34hvSyXCFDmmRdPJ6vIn1xKpP4nzwL3pjabR2k8CtqCtZe2qWnG6hnuCZKlaUAWquwqyKvN
0D712cvStNdGXzuaeg9Z5GaS0k2sqGtsCiz4lxDObGZB35bvZ/z7lKS38y5016D0lsYtUsItdp+E
nP8JGvW/UomvkqByO/G+tWTfdFMhe8ATHu+phWSTe1F2cL/gCLRXM8AhelmqQ3WVGSGDQLKUh+ll
wmRGF9nroWPJkrKHLXITDdh9teW+ET8WKOSW9lIsuju00lZMiTsKt2jzfVNdLYmW3Qhd0FpH9oHy
Rs+wjcQEWi4gVlPfSUqN14Xohrm1bxbjqiL3Ow/kfS0a9+OSX4CfzgCgMjgGzY4Et5VO6+RFBAEi
BKlMx2M34Co6YD4cLq4msuHyBZh64IyzeFfkoi+L9UaZ/kA5JSqKfai1ONV1qFJXtBvCtGwzcSNg
IqzGaC2FX4aY7Fq18SyhvYvj0e2K4H4sRnuljFTKfGHPOjNE5mdgkLHiIngRnn5PvRALmWKW09EY
9wPmt8VRYmsO1iI0vsWNTaKEX5B5aJuw3ZseQdI55+7Pa+gMX4XYA01lia92iN+YjUbVKoSTcIDV
aI/YN/P2iV6hKndBcTsWOftoydlfO3zbF678fcjy9conQKxYjFZsJFx5bq+ViJxkk53OJOyDgt+T
ZBWuYLSTxA1plb4+TS7WxiSC7BdB8Go98LJLBPzPoe/Xs1wGqFHJbMVJUYGg+3Wvw8ZtkfEGH44G
RxzM2l0jWA4KABNiuqk96uNRzQ9j/9uAOVUvb7XuKvJHK4u3IrWQyUMbBSeHvBFGJSZHhZ0urUuU
H7lSRJVWOvkN8bYur/XmKC24BFqZfLOEGhne8kuReYj8d2rEgJKp6IUn/VlGnvwyk1IfuTMvGSTw
BGafC3MZYgVVboDrnFC+Fjlm3XzgcSF5SSe4dfuhTTI3SltDsnxKRGJx18R4ZQPeMIuwzexWX43A
W7dVQvLh5iLwOiF87axt8Dz32UaKw4NWl3sxee2FR7g5AYy3dDKcLPDXlBKtGjDoo3HM7830b0MV
Yphgw5oHJ9g3x6csuTbaq9XQu8teLSbVWZjR9LkRxoJ5GdgypoFrA1sHHY3RUzxpTmEtXh79SYyR
iX3lyoK4McMZnfBrEtWuBAetTviaDDdjx80xmh+G2R6mDwFZcN0XKGhiV+pkyp615izcUqx981bB
9n0ysg0bH1u5Gu6K5UOItSvUR8mw2BqnctxH27nHv1dGefOkFL9GySmDfVtrD+ljJYC6Ffj2wE0L
ytcRnwJT8CfltSW9sMYpAlDa4G9WZnkrzxTZxq6OMy82O6eo/ir6AHTzPnGnwMy02dChDMEJprta
ws7hOS/xC+5f8ljw5PSpCshfH9Mbq4guEJ4/EfxvXwxHqkQQo7qakHxdC32rpguaiYGhxQejrIch
D64UMb6LretmiNgcCjdTrLtaqDCBqq6Ftrm1pNpVpMTvOWF6vEBnuqv42tSfGipJVUqhpDJzTzal
hYkKtWGdQHuf3IaqnZmnikGkUlI9agAHx8IAI843hdC7oYbQPTc9VV38ZMI0cVYcI4reCsV8rclw
V6Nm04E+BoRSqY0Bz1Py8bSOzE08vXUcWnViuBambd0w+kWNPGvYQFyU594vi8UrD5WV+LI6X1kl
jseh7PKC0uIRgwWmfKozM8uussYPR9yAlxpnr8op4s3c/K3ED7OIHWP265bX6j1MIuIzPXAlsXOS
3fqSZXLHR5ZDnL1JXXXh/FDObKAmXQcTaokSiBiZk3eUkX86VhpIZ7nJKc9U3a+Q+M7RUZHT20ZX
HbNQH9rmGgmGm3PgabJdDfuag3pdA62gO12VH3oUPG39tBRBbZfCfFSo91lXlrjRyudCLdj7zIOe
3w24iFpuHOS7bnytKO8CE3tZMGy5v4B/fU4FTr8+BrIyqC6e8eLpfhUU8dREUtUfw/Kus6pNatR2
Z7YC7GfTwRveN+fV8gbqF2BzlvqjjuuGM+KnMDfZZ9XSQdTXlewariWL3pq9VN+qmCdXgfZf1vpF
mx0C5XqxFCfIAfQC0UVnHvRXGQHsnVg5zXTUs9lZpsdlNnypopSL/sqyV+KQaFoOtEe2lN5dxeUt
rVNYsc5VI9sapeZbEtbqKMMvxVBbKi/0+2PBdwCl++oDd9J5tJJWMu0o+uMY677Wi/vFnHH1j/ws
CTcJgG0+vuu1vpmkPWbkth7RsCcPeH3aiTq4HKxLqH7GmGA0C+/pTu4Pgqhv62FfDHj34lWeig+i
5WcylO38WlHljSkGhxr+bm34FlswC20bdqS/LfXVONy2m5G+3IhUGpeeIb1ClX9dDdCoWnV2VFxg
GBPKdqwRZF3njjAjDvelUd9owXKNgYLbY/dc+1rupa2HnAE5byjttf6PZR3m8NBLT8R+O515KwjH
Gleb0p7F2TWMnVy/Z3O0ZUtdEnBLyanFD4NC1TBuW+xo4CcP5o3IESChOGpielXQBgCeqtyXq3dT
h6lBaJiHIroAsqxr7qdXdLJv5qg6pVpAnRjF7110q+QHIb5wiTNtz+rcCmYngUEyWf667Bd80dO5
Mbpju7xZ1QuOdMrw1JnM/WuPHvtC7bD+bac/iE9No9WiesB44+vV4tqc8jQZ+yOyVi/KffxNWiXe
pkvuBc953zqYEth69US5ZEXLZhrhI4SJE7DBFJdSgs64LgGIA9JDgZP0lTfw9WZCnBaGUMq6Y4rM
IDiqgeIQcGg0V5N5b2oHQ6hcZHXb9QaGXHtr8vufn8aZR28RSwa1Hzozs6aTR292g2Z1Qd8dw+o5
mwFuZCHCF/Apln6tJ83//2LGev5yCAOTnto9atIipaKVdMdGeDPMbdAQca05anSPQ7MKuvTz1c6Y
jskojTQJXiGl5jd5DzzNoiDtujsKa9QYrH7tqGklNRTq0hbgnHlgY/wGsM2jzuvTiMGR4FTF4gzL
4tRx7Ge0LD2hkWMLiNS3kJXbXTdImxCMKWuX604OnFJ8ssRnI592qnUBiztjgc4PUEhMhZKgwDpf
d89/oAp9STK50Kz2yCYwpqPTdI0XoWDvtNgVCbvUM+xHVUIwO/xdyW8Qa74Wi/DsF1kqkScuG72v
/AWd+xIuT2Xd77qyRNFu/NeVz0E2Hwy1+zOiWhPe9W7ZwrhziszwFvUQin4iMT44dtlO09qezm1v
8dykImXXvavp0QNJ3WXVG6M5LEaiCw3xmUKAtASwCT5JUtdPBwcjCHORmU177NodY32dHiRoX/No
TzTqhUud6xe5DpQ4Ear6yuv9+pQnbWxa8Oz2qHFIWPOGjd7P1HeKtbrCh7JcHL2il5X3Uv/68xd6
rl/+cmn566WRtDG9G5X2iJ+wvcy1o2OCl4z20Bc+DWvYhm6uHcKE4MgAkgVvBNNd2Sq94hJt/vyt
SCgB1x2RPM+TXbFARlbqElP5zniKhYPEGSczGiJwyHqfsJA2XwXmrMb4VCrEExk3DwH6i58fh/F9
joINyj/3cLIZBbkewqyQWoh74nMkXQ/t7E7h7xXgEHXzrgvba3xodHIBbNo1NHijIxiSE1AtwbxW
35Nq/SxpeHCqqj9q8VHLNS8hVVKJkk26fCR5dyu3y1Ybfw1aBm+jVt1aSBijxFTAvdfPitcujxmm
EFYdekO0+Ius0GWVW72h6ExrN0wJ5p5scmM8GXDY7IqNUcVOOPwKdVLBmDaNmQN8GIBI43yFrCIM
M68KF38QCapuEAQBgEwDue/dLhkwqgjFW0PsvVE9ZOVoB9hIlNTgSp2S1YWtPD7Efe81UUtRMEdO
YJnexPxAne9/fvhnTkU2GORnOmU3lmXrivxnr+ks/NqVsm6Pks6Gl3pGvlEj0s0ufvPf5wu8ZCI3
IanLCvkfJy+5UpS+qJWhZVd+0xryyh6rfnJ7EEIcVt2waT9PWtwKLjQX54BfTHbYTFcROdvKyZSu
McwoymajOabddUtnJDZPIrtiM+xE5r+LRbk7SY4xHILxSLXWCWx92QeBcIBXDyJmCRZ8yPqS8OL7
AUyaEv5Hq28bz19Xvj53uVNEc1ClBvffQ2yJLrRVSdtbCwR+8o+tS45/n7XU1+pnvR4NlqpjEEAs
zNfraa0UYK0rNse14O/MyZ1wfAuG1Av5jPUaeQlDQmTJ8/Q2hX9k4oxC/bbJe9J7NH9KnsSxfpDg
N0l5/ZSGf7oavzVYphmKhxQqKR2KhyVIJj+t3X5bMG6vW9d0IQWQGjXZcIe8ViN4LrOvoxBPR9aY
rqzUfRh/wNxji6+1Pj4kosQYYdmZWu8wCw9kvy3/Ixvb5yi0GEIkWeylrFP9Irb0fRPiAYFfrnTU
Nb/yZE/W1SEb06JpjuOcezUfgVXuaBf7HAcBDBwy3blYkn4/7dZLmkiQEbmtB97Xd9JarTEbZtEc
zfYeN6Br+NNO2bQeRcFDEVxy3Tr7xcH5g6jCqAF2/derWSEerFpMJmiePizTvicmm6122YXdTXeJ
/HymBuOnwYdZhSk6ySYnF8v6uKhmtWpWBkDAS4eP6+qmttrfEGPXb0dG2KFxMIyjij5lCMDEKsPG
yqyuzA10bs/UamocWj99tqG4MMW1biVUUGt/x2ZJqTx6efxLS6qrfMCiu29fft4Yz+wba3VO/QUv
FDT1dMhcUh3rUxY1MCQpCdPrDGSXPi4aXoBNAWno7g59O3odrkGi39USWGLoVCkBCC2hz4SQTYAU
F7DmM7T39a6A2KE7rMXhyTaa6X0nGrlRH03r0PYJNJBVVHpXGgewNx3fIqoIaDPzntBqcdrPRIAF
PmVdI1R22xEUFxg4sBySS/v7uRtj0UD2WD8vxIYn22yUB8Bpc1ofs87yI6j3pQJVD0MjQJgV/1aB
m8CArgFoLOzIIuyWFlZWcaVwOCpdguuT7FccB4u0FysvHC4N2c6UOoQwU+qJ9AQ43eony01u8iKX
mqE+ii3sIAPPKWN+SdH919MxUJe7DMeBnmDGxAqv2rtUamn8suqqxPJDjTT3wuf1vb/mbta1zxYA
r/K0yLekuJetNORF5puqTByjEKEvvAqAiEl+VERgDX8FT7W/I46YBczOoGvttL+gmzzDFqPzps+A
ebzq704Z0LmhRXWWCBU2NSwqhugAlqsb0xz6fEVSj8Nl71RZh1/Pfyqhf0YW2JO0nS3TXVDnL4bA
VO7SaPrMzrjOw3DGw9hk5UZ/3av6IOqsJQiq9eGMJsF242tkMhZtnfpi+XlmX6RZxOyNd8A/Toev
saqETFD0CnHvfUQZwsJprAOTR4PGJ1IvPO+zv+yfq52s30EVpAx+cXVkmJqhqOaVJ8lObR8nfDB+
/sTOcO94tcyL1XXCuGo8vz7FUSplIy95tWP1J4GdXwaznyjBpp66LZ3zba+3W7GT7iPxRsZfe0kQ
t1Y1BIzZaVPFoZ4CbsOZs3rKBiohBdGI1zeV24RIGhUByXzuFVJFtkjn/XzrZ/CR9dahVILYMMky
TpozSx3HUpD4ALqxcJbwKSMCGNWok8uKh53uwJ7b6+mtWMze+lWUlbS7jCScoZZ9vYuTU6xIRjHL
OJzW0jGewanqv934JrF9tGLtQGjLc2NTZR9NSQ112YRh/ZEnNRuVAf7HKANk9Zu2k9Q1bcxkqzqq
zUdDUS7OBpXhG3w9ODGrtYDiLXAW0wmtxaA5GOnujZLANMXcZqNld0vuVmNgd9TX8VL7en6bQJGZ
oMoWgOcVBvzM+VoN59HZy6bINWoo18CUcUfOGwiCFsW7vJDeyM12i9hbhxpZLTK9YmaeB8iSQ0fu
omO2fGRxtzauOZMNnYaqC49KQoZg8FQcounNHKCeMhCZIjpI8SrSLE/B9c9S9us7VN1SGbwZ6mNR
zkBxDJIdESOEqO3R/ZP9WpM4Gm7qJXFjpvOxlOAevNixUb7oZB7Le73atACUXY3N3rvMQ1gH4R1N
tf7RQQBqxnKTcfiocX0TNdWzUb1HFP4rtjLp0BbWgCxYR+xhKwmgFi2306srzvE8aG2jB6hKdE8s
YBI9Z3L+lBKZKMJBHzpvongNrWOkYE8Xhc+69Z6S31nhZcb4RL0dgY5+Xhbfm7XP7A7wQqidlFcn
zXoQi1lSln11xBZxHVgmZPusIiP5wnW+YyOwUKCiWIB2MBPgY3/dOQJsbxSCbrsjvvGwot6T+jUq
SChBGkYOtyDfNPGfTu7tuLhQ33zbjFf6C4XNyqRGFHMKFRKwtEyxsLTEGpKXwAjs0bJeQ/MJ65Ni
eP35aX6r+E+udbI9JnojWuMgtsdyqb0apo9hvQviR596EYjLkGVbUJefL/ntBa6XhFsPPMmzpcX7
+lxjSS6lOujRQJiOyReWifA3X7rqUh7Ft1Pm5DrrT/+nq5cUKQ5EoWP8qHqc8E7ysqI4LI+LXKLv
h8zXS52SYDMdbxIg1fbI72lF8BQviHbWcDCTj2kbzR9xIzrs3k6sC77mURATIWCKT1J7Sy0jV96k
HtLKa+tNgPOOGlwrd5Ph0W39/OA/b+PLXnpymycHihTLcqev8EPSYgvTewor2DxCDQFcXIfTUoZf
xIVlJK9N/E8XPVlGAgzpXlnhzFq4Hvppg0zOrfCmAHZaJ1qCyMjN8KpCcHXKeAuiQR5j99D4I1KX
MX3j3rQWSgIUDBSZGEoI7tTRD0XGpcdzdt2RGKKqcJkRq558mGA26aDqVUvJzlC5Ua6TnEgEtjFI
0zFzQ7l/NQVtk8jWRoSel0cHiGlxknhGgEN5vp+DaiOCQf/81rRz3zGaYsJMZCAcBBZfv2Mlb1Kr
bPP2OMjNfx0hx2Ygu00i4MPxWLKJl33nT/CadODrKFF9IXhlOL4ve3EXJLBa1PdASzmZji0jNV3s
vDzVvBD2SslqJ1KRJGvb0D/SbLNMb4JhPqSzLzTvKZGWMrBPTOglh94s/4nD92DAOzlRnJJCnV2/
18bfwmKShV572Czft8aDBGcgKVuGcr95c7HcPWSzi9DYFqeRIuZPxHvDTn/z80M69+r+fUanFaWs
NByeBTh2UMK8MNdFt2KTCqb2C1zwi839p3/L6WdNnYxdCBx/sgVO3koqRkmZ13JzzMJ1Tpc+V7vw
aujspmbuyUTFVUCwOntcZRUOdMbYJIPVxXlchFeBTz6ZkczeZDt4MI7WMXSwuL0yvSNj5qjGRRZD
JZtZaPIE81a7W0yv2KQPo0pgOIREL04ufPvquXPg359z8gCLuEjHOuPnzJ7yER+srewFN4mL22Bj
iyAQDvQVqqpd/VfZ9vfiXwhAKNvfx/9Mx/gDnNz+Jz+2HwEZQ5B96NiITS7thcwsaHyxLX8EDyMj
zUfIhZlt/D3E7iD5beURCvjzh/C9aGaPA3PBUQNivM5Q++tqkfWQN9b3DSYljmZ8dtxz7Vt7cD97
cAzyH6Dzjr+qgI//0mF6tmT49+LrXvjPkVMJmTEUzdQcjfx2Yprf6Bg5S/lGaK7bxsN4tCqvZUhK
4njB5fzcmfrvhU+O8SAUiZ4Y+dV9tsPr2hZ59KHlx9Bcfn6+5xYaMB1SJoNwT4CEr78Qpk9YTMvC
dzLd0pcyn4ri2xS4k6eaXApmOHsxZOSMh3X8Jk9VLUtUSMTy8KsCvElxYOPJJci3Ap9u7CKD8dw2
yzB4pf5/HgEnv0yWKwDqOGoxI96k8bFQnsAFY/XduARfGevLON060I8Cp4EP4l14cgxHoxCNc5Zy
DJfivove47bzM02/XbQ3NQabr68J8KiT8qliAo5ruA+hKgaKqPGY1paPxXgNU0g/VLyJpbNLPK2c
n5E5TjkbV3X2UUJ4TA3LhoqDZBzbwzA5QPPwTIifzIQU0y//K1OZOU/tRA+57tCbSAGsjQxKMrBi
1h8iJAVIIz+EQP61hOhYTHSWjD+LwjMYjefwi9UmP0ijdFWMlTNZ91XipQqhKb3uR9OrYN6hSLJb
eAPdCg9Oo0tmKPoS4kTS9LohMGTA07KU+ANhDTSuNJc2gnMfz79P+WQjqNuoSKXeAuxPd3PzVDI4
ilOF/BZEJZByocr6Ea61MBAOKzeQya6emPfiCvqH6a3Qq/usTm+q0v95AZ39zNCFYVhgMN09fflB
tFh9U8AaLXCshKODm3oKK5KPGtLhz5c6uxeilv6/a508gm4SNeLn2dTVBMeu3ajuzUjzVpZDkm6R
mJTDPgpJZfXXFv7i5c/8UuArPm/0vEgrTsU0OQS1sDBA9rtuM5eeYPqKiaMF5+GF3/kpWzhZUFxG
ASkDpta/VUh1rOC+3GCslkuvUZtdZTrO78HV5Lfb2nwcOLgGaqSoleyuQvQijjDN3HZ60Nr3tZvD
2VIpKDdbW042NQMZxgJUTQvDS/AXaJv4DiJnk5P5r1bf10mwUrJ+flWMfL5vCl9+w8n2EwqA/N2U
NUelJa09G9Bq+6HW/Uqi3wVelwrnR9DhFI5fFbwwpkGbcXmMxcC1Zv2DiW8UMRiiwiDNGvProzrV
D0ONV771pC/HVCrXXv/zz4B+rH9h3vUrkj9N6Xb8tUpbAJvtiJKOozt4rpXk90BuQaEl+O/udfak
CThCo0Kv/WYZfEEfn6CQbfn724ZEboJLBpOBrzl7iZkCi4CRrLQSgTwrUX00xmgXhYMjjMautERv
lJrDShXNZ+WPnsz7HK9PmaDqEDTVZKoR4NLam143vOjVnr/ULaAHGlF7b2BmI0NjXk0pB5MsONjA
UfjUANet0tWwk2wN4ekgq/Y4Gf5QmjuxIpoohoYf5Y5JfBwtj6UJ+8SAtsJ0HTDQaWDjdPMaYtTu
cln3aus9Eh8nPpzSaGBBMVJon5ZevVqH6crw0K2kmvh2SZ6hTGVQlaMYrkZCHk39d53jiKl1LyXt
oTWzbQzAqS2/LWNyKqm3e2m+MQmcEeJNJGHghn7KFP8I+sOKbhMrvh+6ZiNVhwXhnKX44y+zl7FY
FFADNeTtDS7cOOZCn8BkJ4yuVngS0/ZuouccJn/RX/JSx+SHhzEKH2UDXYA6q9MHIhPuA1/k5Oi6
wUsGKmPE5Qsu36A+Bth2Ld8xFMmNCrnqcSj7XRxeV+GLwiaFkaGdgVbFazRHaDAofg1CZlSDvIEq
ksrxRtYCryiv+7q45vo3nYZQt3qT6gH+2K1m3hud1zXllRWE2z6zbFGGn9mhKCQTozB2Uo8YGxKU
KWTrRpxxSU2Ot9adhnXgkJqelt3/vOC+Q/60UtgfE/WrsRjBd74WMl0VWpOcy/VxVvWdPNQ46hE1
nNB2W08KVbhupk8SvrhDHm7BgW7LOXUi2MESvGOzRx3EzDzNLZsq1Ltwa2uV+G07I6AXaj9R2qJy
Alxg+jZK+SjWxzDBeR9BTAUgrQu5U48mCcwKpizc7jL5PeDjOgwOx8gjEuLn2/jsK3+4jdNhViKJ
RbPEc30UegaVVpD/6uvRRxqEej8R6/1KKMWqGrGTuZ0QbuOisKut15plnQmLO2SlXYUk5/GlI+nq
THzF4HOHu1aiMOh711CEe0YxV2sZojXNfyZ7wAqUDG2M0SS5HkzpusAnjFgKDnmFF1lA6BGQLAQu
wQDJoSMn52NlE0NsYdSWOBmyhxniTGswPZ+GO+Yz0oxbuih7qAeU/hAg9lDa2G1L2WuwtklnsiUL
2KM9pFJtdlVg1FT3hjD2JT5CKVdu5gL/3fRDEM13zfQGaGektTj1ZbzxTMFC+Uwviekv1qGneGOt
t3BBpaY+GixaFCng1J4lNy5U+Y1Ry07NJq3OwwZybW78N/YvRchnoWbbEIxVGotdOH+E2nihXvk+
Amah4MbBwJAvEoHTyULhKZESF+R8BthPRdhOmAVEI0SkjBzINcWvSn5cmsnrquhqZe1I4bDD7IBB
a2WrPKmkaJDGkVEAzdVeYBv//JlK68F4+pkyy1SJ01j7klOnjrGei7SruT/qdoiVInWewlYyja0r
PEv67DYEt0M/DkxgecuBVtugK5uSD+C2n2/l0p2cPCmr6tNaUbgTXd+r+BmMt3P4dLFUYMR95hcj
04E0YcKQ/Oa2oVdBv3TByBvB7wPPyA4F7irVrio0cZQrtvUeYgWqOirqRajhxJdBuXZVy9XILZQ8
0/SrkGhiDGDdQvCTzK9Jb8gZbpI+bfcAKAmabbsuXNT1WX+VLD4mMusfAAugt8+pf1yl9YzMaWSX
6EOdxLRf7NJz4orSvpMI94Gh71CN1AOD0W2ELaXpLZhWUmqO3rC43bsKCPpLFvCa3y8gIJEvD14V
+2HotMMN/95IXlfia4oPliOtThIcQA6JNwOzlwTbby+6nZCiExTwnNy3O2CSJnVb/gLXKP2g8uY1
tdGp6UjQpqgsGtxjNgMxccibB6/sbGZ3CbcsObhC8Oc76AydTcmT08gOJLV4Yb8NFcTyLvp2qMn1
Y25tBsOthFV1jQV5qXuAGYwCKkIMmms13gSxi081BVYKOx7tomkbst9X2wV8iMUAandsJQe/GtBd
ApHExlkKhw4jtnzAsby6dJCcw6UhITA/Jl6dBfK5dv7BI7KOENtU4ksxus2AZ3XmJ9D7IjZEdN+U
ELZJGmDK5BBWvcvnE6NfxveWJ74qfN1Rw85oMw2+yqOr0Oy4jeBoAsphlxTuWL7pcUyxoOLCmXXG
wuX/rkQuF6oiDEi9RXHUkVEbjGMbvaZas/vjWuMUjGsSYjocqwDHdNDFhjqVgFetnsK+0u1H2WcS
FvKCnjPpJsUjhLD1zguMrcXIgLzm3ZK6mNww1ytY2/yA+qqZdoLmCtARY0/vPAUpz3OQXhfypqbl
ibxpwZTNUWhrnemJrSt6KhjejjajrpjQdv79NWwdxab8r0iHVwjCcrTXvrPNd4HZ2ewqi6dMLoaw
JT5KvRsNbvrQyLv5MQx8XXJI7uRMCXI7my5tK99Yg+zAqLbgRoGCkDNy0sax3IWokUtYErMzmTtl
pqy1k+tGuHJN6apSvSV0Bctu7vJtzdNya2NdPZVoQ34m10CW9jkO6iHJGnAItmZ1rQ7emNh8qitY
l21lvLgDPKHtpNhAggsTFzxBfgwew+vOA4RMoaMBXXao4B213liSH6q7btp0hkf8Fr0yn/ovdf4T
6jfG489b6vfp8/rb4cVCEsGEHRrESZlGxkOkB3V9rKx3iMqrMLM2BhjgDaEZ1ytrUhC38TTvSgx8
iHq8sITO9bBcm+6Va4uyecLBGKMg0xotq9cZ0oRVRaTgP30riw+q+Xrhl55rAHVVVyX4TArjv/V/
/2etRmkvdlNRMGd/1l6sl3yCWHuD463a29kzrRNGYoEj9n6TuMKFM/679oyn/O+115Ptn2uL+ayO
UppXx+FDeWCAlc6bWWfm6UCCKdfq280fy1sj9bBQgejIf2pTNxr9fLrq8l067tETBq2bEVllK8WG
pWkUDouLbrsp7oVgZ0a/DGMjCJsuvesvKWKVM4Aas1KFFMk18R7Rw9fbX6RcExdhrI4uvcQMUaiy
IekQiUcJwo+YNRcrlqzkzLLb16k9NJbLMsnqTSpsDdFp/iKEV81diOKodIz+tr/tkA6km1LF6H5j
EoulbBPxUst/pszndplhAwNp+C+u394/Dz1eFHnOetotJFa+2rPpwFeIoagpFL4Cp/bSoHZicK/M
BV46Hx0KCIvMMFQZtjSUTowXC9re1aMgIEdHbSdP7eiWMLG6RNQ694EAL68JCIyh8Jo5gSyLICfL
wZL5OHNPFW8q8S4MDvPkxpY3Zwc12umkQYS0klC8sYt/kCV2EtgpTjviUe7qBV09FHO/RiBG42R2
npzDEqDkcNpo0y++HN9Ljppe0zDGsoPBuuFeWF9nPhJ8+BnWoK3AMveU+tlUGZjBwjfeKH9ENNDG
UWGY1SPdDubAL6LrpB6vgZfnaAHMvlmUF+nSLBSvjTNzFhwEkUKSPCQhiTypEYM0Dmo5q6tjXTlS
eyUFN1XmmxQNgpcuTjC4+n11M/QuLJcUD2Fjo+BEM9PUIJZ3Y+KnazsjOBAnesfCpGSL9M8yvI5J
jeX2mSvHu8DycmonTuzP8w01XaW55X76wBc9uVOu6yuAWOEhzV3ADo3aD2cZ0hrvDbe9amJbA0rG
m3fEG8bFQr4VtxZcPF8svEV28WPJgI9CjztuOvIdrpLOsz4IbFkJcUTp/YX1gUWP8mfJnMrYlsId
89wCAvVMm+8t0xXm9CqsmWkzFls5vclKf+rcUmMi4qpEDFg71mtc+5W+Ye0ONITETQMXZTs8VACU
09JZIvxVcLrETINibgM7m4BuAosG9bZStmp7OwubqsHzDA61g80NVUuEA8fnaRheKZ1doC8sHRNj
HIAZZjHoiNCLhv8j7Lx2W0e3JPxEBJjDLZOiLQfJsnxDyIk5Zz79fNxzM7On5zTQ6ARv2yL/sFZV
rSqXPFjrnbbOkG39R2pdIouzkAk04MCN2vuFxhjOWjUugm2mPPUNxaX5QmveSw4voOE3akA77HYf
lbb2mvWIZTocHE+iws19mbNdP3npIUJ5RP4oLw85IUR35qfSdgyOZn03tNPEYJHgrC+a2pRGK3eV
xl0IyQy8KfNjthVh4Vgrxbb13mOuhh6ldgnYnDtbepKxuG/f8Dt7la4t2cGmjYJcXHaJ6s0bDAIw
4Ct5pfto0/ac0xw4nqa64Ywvk+nLylYQ7PkqhLgE4lDjjqtslkljP+0PdXqyqP5Kv6NOpQbs3USz
CXHoZQcTlBR3IMPGD4BOHpMJHmAc2vN91HEasJvzR6v7mP63jVPiFPVUwgHAF81e/lv6GEMB1+HW
xmqtJHect0roCSxD+HV9tVyqDM8qfWBjI/SXCt9+pEgvcYBFwX6M3cDaTbQp5Lsb+8w8zmbsMxib
DdipMPlfR7fAbLl8VN9KSToH219nK6aFWBlAqLQpKVl7hp4WdNjnAGySkY90PuX1YYoMCqHINltz
j+Z+WyW1H8eVn3D9CanwNFcsoXwjyeR3veN4EMeLO8UMM/MRpeQoRteO4bkqFQj/eC/kieGy0gkQ
FMqJxVtTGDMZHaMTtoVJkKn6KURHBAeycGUqTyvvSfhb9bW3qi/x4kQMj/AteUUEQCOEKd5hVaO1
Q+UHC7K3/ivIpc0wR/DJC7pU3dHQ1JC2wZTAJk2So1lGUC+SO6kkaYB2N6/j8CAqi48KAI5wjcnK
vHFaZCJKVhW6rJ8qvNQs6S2rTUp2U8DFMQxAbwlx5EH2VPCalaNSVjcIN2ct84p5F2jbUecV9sq7
tZC/SsE9fBpAnha2Wcby3OI2Ffc0SZcacEU9UlsY4fTddx32Dk5iFn7K/KG4bwu3empOef6GTDpi
6MTKARMxkGjJ8WMmTgqe4cfUaFqfBVLvRnxKaxkbqzjb8Cakikki9NPmshnpZXG/4zA+ZZWT5fR0
1gQRVZ/qdtsO+IaKEg1zyJFTJU+i2H0A0NBnDo5pDE4dZOc26bZ5/aiXLY6q8mYUDC9vRz+KN2Zx
bdPJm3X2v/KYBh2obuTOc+VJLQZzxww1t1pGh1TTIZuG6CUpdGaqvWyhonPKzkN3qhnENWxTYnDP
7Okk8sbCiyeXJUQ1EKZ21nvzY1MOtll96lngYfrBy5nsNpd2BSPyy1nIRk+a431vHNK655l/KcVu
WLMuWd8GlhoC6WJ1t11axVX1Ygsd6HR6a09qvC9zD2dJ/oUa97TQwbUFZiBqvO3nc0fpQWYvFg0v
JY4isYiyIYlmZ8wTV6YJ1trALS0A66bxirx4QbgNrg62XgmEib3m0knOSJVRi3NcW3THphOEZyar
uF/1+bGn0ZgV6lpsJAJmHCpQNxD1qISPRMhisV87BMh1/qyrsT+m2AVg8GjcdQ3H0+wjK3s35xJq
l/tgdIDRdKRYthNJkyIUqtFGLsDaYmZ+FsroS3PL6pwP4dBvBTSqGYZqoYU5BA2rwjlVB4vHlKE/
wH/oudMkxjGZ/zACkY7NM4OAK6IfKwvtc75f4VYhfJ7K6EPCKG9e6Pl4q1ZongUIhJmcJo4bDDoP
Kwu7hKiI2+f1m8johCQle0y7wa+750Vc7KYf96tGJsNHOu62UohKpOQ3iLSnpkJJkqebmVk66NvI
CU2S7cNDmc7uymets0lLYLhCfzXwVVkXetiq23CW3ZrNnt06BDoWOAXS4cPq1tLVJIhldlKdRXIl
mHI10mnbFyRRz8+Id9mpOJ+sSuK56Kmi9V0HaLGqijGVAXAB0oX1SEWsWsFfAmwpNhroY2DImziC
gOAIlxsfg3tb8aLt6lT3Lj7hBhrKtjTbKpqur/wmv4rfKUUJKAH5zlSsZ4wa+CLFAELBhlAPVwgq
3mc+eSdl+ELXLh4TZZOYrop1EWAVIBCADsYHUInM4rrV5GrPDTCMGw4eS7NPGTXcZJg2iLt2PozW
LrGcJt0GGdeCPTxgYVBMnGc4PLgURgRS11hiSjYWHykk4QX/KxiazGGFDyxRvCUFz2C1Y1RoOsUd
10MouKTwkhokwZNDOiMqdQ9NVbU4MuPrgh9pvpFjh+O0IC2cWTtCqzPNbh6XexlTCNtz7uQ3UwYO
ghijwrAvE/ckR9DkV1iYxt68ULyAnNlDDk3kW3S7cPm4tY4uxpZgwzjXUu8HqocdINAL889X66Df
Vx/Bhyh1OGZZmfp38Zi+18fis6P0QcFDK/QRsZlsYqAmZuwxMKTO8gUClkSvyf1Y3iBtl8BvNK9Z
U9+Yf9xMsStE/jJc5qG2i4ZwVVUnZ45Nx8XOeca7Xx0ZHCwJV74qYtTcCzN/qBwoxgYjflycGaTU
1ueHscai2/E7YzF0L5ruJB9GuAM6kT/Tm/Gry7b8bjwLd6CJJ4mEv8QlJJHrtokcbCn09/EsE4iE
35dsY/8gpDuGBSTcakF1UnugouC1WrATTJhCF0IxuemAbNBBjMZS4QuQX2dEf21G3JpY0B8zbSqj
x79J66et+0jdn59NytXCqwy3/wofCpOVwZieb1iepNIRvmIdY1HE6dv5XT6VJb7v68QfKwyN9USs
OuZF5qYfN8VKC1Legaxu+kv5YX1CZLHIcbVBbyFczbfVrcVmsDVX0WmgNudItUsCMZi4LgmA3sRn
tdtM3N8R5asb804Mt8ycDm6TFBzFwVj0hCQSg5qaeuwnpcNaLZ88NoguumnvCTrlGzFWGKl8QJGE
PRoDVj/4lK386NtgPhTyQ8jgr+Iae77wMn4ur8UZqmeCuIG3gVil9s22bexQ14Ww46NbYlEYevPo
Bhr3gZujn0DPvvChbP7PWtZAXcxOnblm6cWfxU93qb8FCj6Em1R0yboCyLuHdCefVhsdDHs1loi5
Wm1yPOmXDsd8KGfRmTKmcPjcfpu7S+SSsyMyCR07E5JzuET+85cVS/shzL7CcAxu67GNET4ldZC5
XC7xfR0Znp3uK9doSBDO5Wx6IEaOGHbKp/gRUacCXjd8qXIG6YMHKl85PQ1s/UxOLOONg2tp7PJr
YsYncSTWYuKM2KLOTsnKR7/HNaM6CYpfatvBWUFeXJIxJaidUXWMBZLY5Q0Iy3oa4OWJ5qQQvE7z
SdxeViurFTsWFhvtLatefQ2/69hLJsBxqhIHPBENV1QSZmpbbN/GqzD6p1GC9ZWwRaXQET/EjYHG
5kt+UL5xteUZCpE93LhKxMflNb0brSczeditW5qRCOwNYWEgBabeC9+E7YRhFqZNpJP/0kSU0lqG
C9/Rh4IFWrwe3biQ5r0N+zR32Iay8bxs3jGK2BJCD0LElYlEqYCChw+yxfNwx+yLOYMA8d8HW1F6
+CO1cSRpA5O1FB4YmqluySnur/SJWuKCwfexL36KWNF7cbUlN25eXKB75Sv55g2h04tgG24Q+JXG
E/aWpxjMvnfrVd7mV/FW1nYR/diND+yXb+lhjsnDttW35lX8SYGpUH1Q9Ei2/gaLMaN3ban2US9O
30ns1SK68PnHhrn4yXq7+Bbv3JY4QFGLgKlG3+0dMonlxMLGtPOundtrNG+kcJtrG4nOW/IN8ip7
ZARORP7dL5YJ6xnK6dm4XNAma1je9OH7+JhUjEKS0OL0FpgIXKWfinhPO6vDd8zrzN5XZ+LcRdFQ
vJe/GUa5ROXMa/vft/5SonXgfS83S3MQh0Y/YK89Vqyc5qHXmRvGDM3RbWtn3ROZT4EQmy4tLru5
9KIjfapIbRs6WwPY6NN4DX75xs23QX4mvpLA8GzhS3qd87WRZ3aZyYNgI7ynB+sz+9KAZehsIXsB
AfA9faOtF++wTYbqRApiX7+6GaLdfPKcWW8NH+F7ONcvqm6rFJI2/8SjbXrNTmyiiDGrzkahkYHc
f8g6ikwb51sK3vZDuEo+gJZCVCGKEi4TOgITB0jWmdNi1sSL5mBo7fGF35eGpfsO3vhBbzPoNdNA
HnFZWGV2wPEOd0OCjRSK25Is9PV6wHJzmBwqGDIrsskzEdFprsiSLj3GVQn80C5YgsuAWLjNIfzR
yWFzQ+Zu6T9ket29KW2YvwI/YY0FlJLcInDViwcAIj4ru9hvPrjhmx+VfPvTerBYTlB47d3qYW89
Pgj150jtgABr8RtyfchyIwuTzwgas/gYKnUY/tb2JK+3g+qQ6YA9+UdE9Ssj/fFa8PqziGjshlsP
sLfH1/LqwDs7Sr1+Iyjra8RwWMRT6RtPDTZQMnCObzTMgSmWhAf8BlRajMrh5eGt8COe41ed/izy
WJbmff7p7/iE8e4JXOGlTS5RCzkzgF9447bIkCFuYqd65WXXHwAHUwc34EAj1ZobRtuY8gJo4U+z
z+9m7iomifL1kltQgCMgXJ1FnQr/ih4iR7kj1M5XHIExU96VldgjEHR5797bvfiJ6jzunChzOWMg
ecAFBdMLajqwTTn6geV3l+xjuViJy00yGEfOhfJafLV3WGit27JUVZPNyDJx0Afwc0se93vwwa4R
iC3lKuYEYvT+z1UmeRaL7MvD8frh1r2pp/IdFk9FFmR322k7/8yP8q37VRansJwC5DNZL7L62zxY
T+2v+Zi/UiXm35zclH9J/ipmvpLhSupKOVjMLS7YY3xMb1a9cfbhtBps3nrbBJ7zmitSpR7Xg9an
lMw6n2jtTvRU/CitrQH+Pnh94EbcwAIKto3KJD5Wd+pxwNJR8edmo5TbPKL65y7w68Q1gaKCBysl
4HRbLlcr2w0xvpxXfifKGKo0Gs9qhDMinsgjRYJCu2zOE9Zq5VNS/OjysRHxRNwo4k4xDl2+7/BT
rFEMrmf+ojulm38ToIiAk1q41Sl+N0KKfy49gS/zua3HQDoaUFMY7BHqOp8CLtIqe813WkhnivaM
rJbdbG5kY0eeXt4+1OoxItxurcW7taTd8pD5/XlMywc3rMS2ad2JfqgkV82JaCTTDc6wMFDEjDOu
LOfe4HbWhUn1aT70oleXG5mnme6maNMtr4a1684ErY+Ww5qgftUtLwn2qepn/aZRbM5EC3qSIk7c
UX+1lA/MkC8bwgdAvNBScXGCwuHI21bOAKLYOzPS19lHU0btw9RMJvuQfxIrOIDSZdLBSUKQM3sp
3OW+rl5qyZfCC17zxZd0jHrBQTeRsgmDTWEeCmln5j6FtLafwNBe8J6Twucm3a08puZycI1kVso+
sTssGvbZxqRroaUJ8Z/e0UAAvJS9Q44ZDUoPvgePqnKwuF2KtaSDMaOIEWh6E6xjr2+C8EjWxSqO
GbnO8TFGJsnQBjUOWNiGe1mH5Qu34irzW2uZ8om0a2s5RR02mls197n9hxpwYJel/8KK6CuZ+Zec
w8DZ1JBwQZS1/0N2pjVu9yT5Ma87eVmwLxufu3R+qM6Y3rTUiRzkzIkjOEOc2R5zCRhjUwceaTty
7cTMsVMdo9XkzsVYRd6sHAXoMsznvBdpELldFDeVaXWPNRgRc1fRT2X5Ke5CkC4XKh4KluWtJ0QN
jQC+cuK1fxKBcr8G0VZ3zX3utmKAD9FX255DBZTN6XpX6/6Frfijo/8/jwG3FgvCVzKwa+Mx/Q9y
KE0EkLgUnkD8iCmAwT0irwWiB/KtgPjs5Yt7PXtacdYL2IzCO+upHGhCbO0KMVR8zt+Urj3yIRAE
NAwTjrsuA6Ez10HIie5SlYvX5PIvLIsk/oM6BRE9fCkKFWx3pb9+czAEwRLEqXpuf7mLOOfFt+Y7
ubVvhkXbReH8gOlccy5u2c18iyg6KcHf5toun7snfd+9U8JG52ZnHCRQC9luGBB0k3cwMfzZfhC6
iD/Va/fanfV9+zhUWwZsEonCAWd4CgiA/cS0fW6nebI1vFu/I3bkvfuObsJXfGcp8ePEe3Ybvqn2
1nHXU3GdPqsz1+qvdMS59nt65+JW9+EbYSy48E+cPE84SYvdcQCIexOuvQ7k6qYVzktO+cjlTaVk
oksg0qBewxfolACwUzgV1R4YmOEObme74iJHi0kJvdcfzI/hq/nKsXuBP+9I+rWZJwPQpDeZULNd
s4fyoD7Eb+FLt5vOLRgljAItQ0CKgPQVbLpTdWovyiH+wV12jUFZO8nsq33pn4dreUnezV+6JR4u
XJt1Ch660u736kdxRNM2ncJfgyLlCxpRfCmv0xd2k/ovT7tcbEobKJHqNt+p4qhjFXNX50gtnOmL
s28t+moIBbxy2IJ2uNZctvzLbyZ8SV/pGzhv+EssS/xapTT6xk/+xTXJvceKozcicQbZDC238ZN+
JYf4RsfNciQ2As3WeFYuwSeH28SYJC3WT/dcfo/yuh1nmVPUU9665+EiUidK9nhqv/meemDXN/E8
nvPv4SVCokEJy2FBCRUeqMPgFxcei2aPeM4Sk1N6xr19ReVDgXYc7Xnf/0pflDr9bBs3/bO7JD/x
J0Ic9aP/re/RDW2V/pOjo32hJYjv+IEhkRGurNXsi06UCUaMqqwDhSrg9J/n2WVUw07xpd14q+v4
1jPsiMkP/Ojpfk/J83Krr8lPv59YjDTV0DNkoVPG6pxspDfS+W+rZ878+CbTr73RcfH0lPv6fHgI
3JzsXkp6CjswF/7zNj1k2+jDOrOQ8PjCunR1xgW4o1pc5VrlS/Il/5goCvQHgYtD85av/jr86Ff9
M/sZ9ySm0YPGVP7hlZ6S3lF9hLPbFB/ZBc7QT47CDoruUjwou+zY35vTco0vQm6nz+ULS4RKPD2Y
d7KLRObgL/Vz+DJ7ghc8DeRmfwi8vpVZX4vS6szyqr6Vz+ozvHTXeXTE7+5TEyFD7PEShuu20d4j
VuEjXGL2Pb+xdiGxovdixz5cXvUP40tiOdOWAgDR5zJi9ku7o7JbWatngkpQGCmQLjdqZ46D7JY9
jRc6DbYHLQi4OVQfQRx17KSUUtS8r8qtP0yntXOKHIX666m8plfpPfoqvhtW0S9cVI1RMNEmoa19
M71A1fvZHPMXfiJPd91WvwAmybv403+MrJSPBlfzCrx/7XhS1FS0u7yRnXxX3sM7oXAPsuoOnwys
LxiKItRLXg0QHRSmK9DTfyXX6lO75sdmC+jdiOuRxkw26RwnTj6eaRraxnv6Mj7yaVNqbQCgG0If
9Rs3HuWjfp9eRtXVv2vFFm/ZSTkIL+b3sAUP8cN9tVX20q/4BWylfsvfFb8/C4TPhqkE4D32amtg
CAopMDbuCmrVCSyzsZNH3bInqibuUfoL7iHwoZfmOXqZfidatQ/hB/M2CFbwvjGxJQOpIIyFHf8g
2pPPwoV/J93up/mUHvsv7AWAPbAl5yfL7+Gw5sgEvJ1vpH7MP53BKRdoOYNfwQ7OSABnzWF0sLib
R/5RHSJpk9RXes5gR45ZwCHWkwTNQABwLiy4guYUJhn4xVU7OAOk6+D3LoknwW36JCKxGnyreY1k
Lx09U3UDmocFuOw4DY/rRn4L39q7yFK5MJXUcxy/jm/SF104m5RF2n/UXAiX+FB8g4lzZnII4BfT
qU66rJcAi8GC3zsan1PrGJ8QvUlEZt6eK4qFyL5psLVGhMnpI2zjcgUDU/B2fPxgAxd3QXZXAmfS
JNqS5KABiidnugY3BHID4IwE604+LU5j8M9Ugq7JXMDE7UCFwGCpjcKLN0BWJmBsfwuRBwMGre7k
cAEOb3mNZp+ZJOD5w0Cv75rhTDKRGPn4nF/RZRvUezdmiueXlHMX2JqXwucEmyJHioGh2Q5nIsPg
Y3jVDpgZBCcHKnWudicFfiL5BqbTHt6al+QuAhyho6PRAHLCSJYn+N2fSVb/AGlrfmpaLUBH+UU4
16fmkXm7TXP/b3DXAumAvk3XPi3hsG5e4hu1C4tQAFykKABujmBy7PhG4w4tEH4Vz+G7yU3SOcJv
o3xQZat01oIrDQ/cqjosRigSlcg2mW8aSRoyRRx5UBPJivSCFlPQDsVfDv3CbwpQWwz79Mki+9Py
UJUZvdsmfslzAh+2HAph7q6BRpC0V2d5q3S6a7hhV7mX0UaYbek+vCz36s63tD5QcLFx2F4V4Cf0
64daIpnlNvc0GA8kOz9VcmAQTrkbqo/dagklwuJj1AZ+goL/VXw0MyY2uGPWo+g+342T+kBfzspj
/al3ThmLGuTe3Kh64L1X03sgTsIBPunGLdiB4Negq7lXACYl34bkKxERLQPZo40yFkVDQvfzG7+k
++nafqAuGMFO7/E1vxpH/SH66T+TXflmhdY2eVh0GyxuISaOhtWOGhvulf49oMG3O6qun/XKeuNX
2hRvbPL6fT6VR9PPccMy7V7bgS0OH7QsPIXgvX+drxWd//qHepA9u7ssD/K7cGfZah8zQCV11C17
Xa4wpj7eaVf9Zqw9JN26Wa5/ie/CJTq1P+bReqbNVH0IEbrwmvKOto3lyb7BzQLZPiXkJX9jtVVb
flDeOUuN4PkPcAkyBljJHPyRPq2tVoB6vbk/oQwQHUo/eLgdiotwjB7U67BJ9vU2tctt9iw98EKV
ew06u9rkO9qF6RnQ2vN/LquR2v9TW/Q/quq/dENqZMWqYQ20RTxvruxgt/BACkfvecG85EH9pdyd
x600H61q27SHNNq3zQXfLsy95/xt0HZh5Vf1Jgkczov5JyAwAvZz3kzWc4zuaD09tmWK6nqbQnfQ
6y9HeTwBpCTxRqhPavaE39sQbPrsuqTHTkc068rSQ1n9RMIpi44lm2D40sRjdYM5NsSXqsLC8DEW
3mIkYvUFAClJT1O15XpWwkMgP+TdWxA/iPfcZPm/E2Fo6Rur3OIppzJpQaNluk20kbj2JocBpfal
e+qWg4lYRFpFP6ridUieQnfJ3ILsBNwX2hNMiiVvS1QjHho/MXkc2w8MiovaI7eDczP4Ew/HLYbI
RQVKRJSN6nUhCmnHEQCpFlx17aPsn1LlUvQns9kQk8GpRpQTJeU8+J0Jlu4Kszeau6X1IW6D3K/1
XZUdqPTUT7n0EhRvLYrlwzBvAnWbgIcDiGY7Odjk2lsjP/CzoQJwUx4lV1e9Ag1uvw+65248MZ+V
t04VvuJnjDFQnMD17UsCyLRt1TwGHfNpjp74FMSFctakXae/glMmxJLxyLTHIXsDqQmyowbFkjmJ
7uvtLv0qocZXHgn4feBWAMBheOOHScMAsNR4Ym6YpMUp3I39Y/GAUJ7q8ILrkSuxjSqdH4jp1fLS
FChsXpHCFsmmmTeNfCibVy15lNK3Rnstjb2V/Iv+VpL+QfxMjo2IBQ/j/Ksf2v9uhAelGhZ9iCsm
28mpRyrmo0CTM5dGJN9y4EH9se4fLe1uSC/hhBsVAxE7Acf+0lMXzwRS1Va6CDsGllAme4q6m3sX
mwhWf8RiaN0CvwzH4OJC/gCuS79DiU29TlANWlvLpVZdcJWCgWUCga2DFqdwqOMCaozUyzGgJ6oa
KoGoOgpZb7gWn8XVumT35rEktQi/6nNV+2njEaHZpBtLf0oEUt+2XbTXy22jYRNzSktyGHAr8KEz
pcKD7M6/+9ZF3hOC5hCgB4hK9yexCByp82cwd+7c0eO7RhMkLMGWCNMdVC7cHIT7gZJKTija/3IO
if8giMYvXcZjQTRlkkT+1mPLlZzEklTi2gws68AQNvQtsisCFz9qB3F0GKfEM9kC4j0mPyB1xBNC
EPZYQqbHQCShmKwDaiZbUhwKiUpd+14mc+WKZIoNWIoZbxMkRgELjngOprU2dbZD/Fgy+wZul3tc
TeRvcx0rbIxyx5ZU6AjZD9zOo4dPAH9Xqi1EddFuBBWFCepOTwtOdfiMY9gq68PyXGAiwDdDv8ov
Y/IQzR37yYOcASmU33Tgo3xfKvul3dVs1HWewKXdb2KfGEQ5ZRm6GH1EpDBbfsKAh4BSwNGZYKk8
QtOX2RkbV4ug43wE9YXlStpew1eMr5n2Q3OQo8dguGoKEA7329iEDqaM9Ku/Sfg+vcn9Rm+2jFYN
mk+JVtCsIKr7aSq0AB6SOKll0sZBuQd9toR7UdvAhAPJKdOzwXjaYnmTxPDmQRT2fXqMWZmIGSGF
yNBIjuryuIqPQlBHh7JdiX2Se1rQacY0iANr3LDdCtAfBWcHighTdhXSmUwHqUUrPMuj32BkIm9T
0zclL609GFVKgIl9A1arQKRvUDEMA1I0B5qwB2H5KUW7vZoMzMCqw5nCPsSO/AezNWR0wfwg1HCU
h57ZooD1VYr222i5i/gvMvd/moc3QBUt1i5e3/LfiRuFMY56EQnl82JeTPioGAlQqwE9VRdNuunm
tjcuaH8i7OVXuZ7GE/vP++efhumwHzFEWdZ1/CzUv+YJiox3Phhi+WzWMOwMrM2POo7MbBB9/hjj
Z0E9LearMd2F4qdW+g2ajyZ+ENKnrrjP8/cY/svUgb4en3/jjAaWKRrJZdi/m39J55N5FDWhMsvn
WNyp+ApWWuXlylndl0Xp9DT+a9xOSf0+v5DNcRxwV8170Z1BX+oh2hA561jWpwzkbHAEYJxcMv2F
cLqM6MdaCckaQ2W6/KigOsIjT8KIJXpbne1WJfsqrEq7is0Y+jM45ZRCR9O3sLrxgS5VGlIpJYpU
8CQYuazv9kqFbhatVcMu6028CJGd9pzQjBPLECIZZ/qqlcy1cYPZ1QfrU7YA1UN9V5bLqcuADK1/
y1ogxuYfHiKXk6xxMlqKZvw1PpEOQ5frU14+48VBZvjLH6M8zYAZhOChuA7NQ2YATGHD3pP1wkSy
Ww7LQwHKaewCHXMrpvoRM65m0AxT7zuwAFmYHwR2TCDODw195PoHdPNdHeZ9zZkC8IoamsLCQNuT
0qXP0mHUaCsRLa1ZMiUISToRhDwcquULTB3BLMptWd307L4ITaFi/GbZ3cy+BBQwOBWF9OQBU2m1
eKmUtxhJlyXKu+CNILd5BArH7HAKH1UrWQ0csooEzFX6YMiPXYO/Emd3Nt/k8r2oLgICt/EBFWym
fpaMAYbdxrBKThvEqZa2lUfFZ9CeBF4SnrOjWprMjuH8JV4GHBfMkYxRhciBi5p0tL94CsiguYyj
R2aAXdjAhNqlQ0gblN/qSjBJnM2HDCm/OnRvqcJjRTrNcCqineGlJSFtNetHFLdf/XglfYeNXx7y
h1LaPrKT0vQrLlVXZkm2qypUfF/WZuCT6c1ImRxDOevcMOlo2aoAcyNuewu8obd2ip5tC4URPo1O
H+GqNJk3maI846oI1BETBtDgaDl3LVP+5mduwnMT44COJFih+v6xQmrS1xrQBeQyR5BJ9tfCAMqc
Rg/4ruzX7RjEYKoCIsMpQjKipwG6SVQ0dYeqbyOgF6pLdGtsI9VEK8WIuJZ2Tynpk02cMhLO7RsE
ewwzNlJWuIgY8IwMGDts8JeoLOUYUHMYyc5CV6k1T2Z0S6G9rJgYUABwrXxvzdy9hSjHOwbhZejt
KfcUznQNTUQTnaS23M7Fy1wvOyMt/GVtPaPUXbrHooSXFB9HSXrIDUpY9IlajhMNrSOK2p6bRq/q
J4VanT4xaz1R/UyxjcBFAqMLpPTnGr31IinwocKuKQ07apVNkYN1zKj6G8ouUnrtSpTB15ZfTgLA
WVyg96IBWywN0Pwiw+evGNrls/WLw16xFijxTCGhI9bEah6FSWJAnWFMIHS5YI95gyrnGgOw9ztk
xFwRVnkrtbOJyJLYEfO5NAYnwQABybHOLsA8z+gfB/SqeAx4FeLfAvABt8RS/7WYsewsweOJCstj
FMDMG6QJjp86DC7UZCzX2yRlEMpAyDKWKAU7tD4clespWK6sobTVql8VMGgAeiiQ0eAnGAt7xKSr
3HTNoYgtRhsZvWuExtdpqeLKTkAV1GbaiF+ZiuHKuFxXr7ZuueN9PUUUDgG8xapJlq7rubw+E5Im
5HayzeC86sxb0CPYtaZ8KoJvhbl9NkkXiKxpHnb8MtYLvQ3ip+k5A6ntVB6M3qBcTWZu6+SAClkd
QPAVxV3j47BRkethN2f1Ps+JdiPW0/LFvHrMkvasLvVW0oxNImAa4IpotVCiClHlr/LpfL4mrBWZ
/6uHtT+xmIOFcl09R/NJDl9q65ONUqBhBozQ8DfhIFCiabdu9fV7JGGF1hPdNZsmX+drC1BxcJ2c
QRutRjWvuZqKcAm78FyQHZ7W3az2cYNqitX9L3f+/3M9MHHEGK4hKurfLQxms+1gMtk3JttReo4A
VnUIkeZRHo6pgRx81yk7ybwF3yYqOGHboWMgDK3b6Z1fdNc+f6yyk2kds/ykMB/NY12611i/TuXO
UHHx27IiG6xlmaxuNjGGGjIJFg+0L0COA7m24T4fAbccqjjMJAqAs+syu3P2ksS7tvAxpAM27RlF
QLQIJRV5suaJA3Jn1LNe+iogc5i3Yn4whF0iHSzjaDBHM+3pAGM/ITOG5rJyBcRzT2O/b1h4yqEw
rp32WuAzImyb6TwHPfrdm8juMapjCR5e3dL2odAfRX0vxZT9u7jYxqZfpAdVRpZEZ1Rt/vN7+G8b
oL9qHZK2RFHD+ErScNf4361kUSnYKMopzrH5bZF/MpQlzfRqVA9G+dCIBz04jtbr0O2xsMrUyyB/
msbT0HgLlhH57qkfnzvp00pPDPIIgS16VccT2zblLVCphTfVMQXpRwevgtomv03gx5gv4spQHTXe
Emko1vC0NBujfyon0hcB4+4YboEhq8JTOq6ji1VHhuc2NN1R2Qcs0ZqcSnKDD4n1HEbrgGWd+uq4
79TdNP6C8LVQ9oadUTUjoJIRIPsdMx+lh4qaNUCiBGMEGd1B6lkSelQ3NxyamPYnK3di7zK1r+C4
Y3nlB5p2bCXR1FU+ijnYU4UxLfQ+y15NN5CdEqCY4iP0SZC2PlnjkxHcBtjI1T85ytH0LJ8CPcG4
tg38HZyb4dBi9KXK5YjIF6SHqxOiGvGBXLBwjbkiLuSEQWaeJW4cjoEAjc4qcfEQIHYGdDvtTmz7
dlUoI94+6Hy9vmFyBwcJEHTibwC7CI0bsC/WXTTNOBTwgBoHiwp+1JpwY7oFbSM7bUvx1SyvKICm
b1o+ndQE0wMrp/MZroa5itjUxTGDRx2dIX4apZeG/oRuGxFReFglsDidpDuBmev/4uzMmhTVgnb9
X871IUJApotzo8zO1lw3Rld1NYOgiKDCr/+e1L2/vbt2RVfEaUPbgYLFGjJzZb75JtAY1SV82lmj
7C37cbkmt4MhAZqwoXZeKyfScfZICEufnqGXBtmESUMWdRepdVw74Snz6syzQiYR/DKm7RpO2MEm
bQXUZOuH0a4Ozh1y0bUOpLmBW3O1fdDDdMzOOcUNHFMvQGmiLUmswOgJ6pGPDlzVdAfEiQcjh0qX
FI2+N3zw9HSukLqRxQ5CSkUH0zLqlo7rilSF0aXzcIHZZIdhaVO69hjq1fKcIhsBp02aDPHiqxTH
OFI21TvaobILhnC9ZDNo54bkzBWBxqtD1n28T6e4oXD/6hh6p2XZzjMjsM14k1JAcaJc4qER6Iyl
AXmrbysPefuO214tAkpT98fRsAmx8AGMYuQ+E6hA+OtIKxtLZWQDw4RaXJePQpsp2HtwW+P9OwAk
2UHguoZqG6f8qEYFPTIBgelu7gAPAcEBunR5be/6D7IgcaZRTzFpxoO3HNj1eYx7gldHd09soM9T
NB55LQ3rV3Hx/JqwSQBmk5hG1o6tiwfCZtexNRkRCgPu22xxAozgCto1OBoFVwh+FefxsPKU3NsZ
7tmOwRg24IO8VMEh41LQSEVbdyReBfSbZsWawj5mpJOy1bJ/H++tYAMOECTiYLHv7xz8zUoMLIy0
EJBhPbihdGLxSmEm3T8Z7nE7Lg/uoJ2oWXhypmrlc0KV5NWJWkxIQsERDt8q3LTqJZT07X10tmIF
8a2MaC78u5c+2BHh2I8ZJecMqDFsFtYzsWj8zECdNuThQlbhKKDuPVX89MRG8KvvtlSCwicwIjaD
Fx9/fOGwCGHLGOc/CABJxBAwAJu0KRkBZEbg7O9/KPGZzBeca6+0jgnEWbCBL7ZHFImIM/QNRMFI
qjkApB/t33rdA58zGJH33gI+zceHp930AjTWftissjeNHcpLJyhBLKL2XjF8m5Sqbmze2zZZF+oo
z2aM0sDBWRHDGaFR8MM19vCAULbSfE46vwZS35KjEGctwmte4y4nBnOACH27kJKWeQHiMrD7tWbO
2u2qwFnVnkoEyzw7TruCjZb3Al5gjJKDkKI1vaGBHQ3cwSRqGWrlKhFIGBCHHIyDTl0XrSElfpIq
H4PTz3rw+GcFp3/hm7PJfoczyYRYEB/d7/qNff8lUy8UUQJocjRxivaTzd6HcwOoKnsXSSBusIVI
UBurIaYQ+O3X4tFmBJ4Q1+ber1s/hWFFRp50Y7+4RKdqbZ6XjT7RhlDqBg2kJXMCf/13mdEQAv53
D03jDTgW2EjjV/zkGbmQPWcWQ/bQJCEQQN9LHFVI+cEAjA+PPdbkYNy/sMM14Wohhg63CzVJKdFW
jIlm7ab1T7Tb0WJzxcx7KI4u6XQAVAYAJW0X1pPj2SWkeYRYd6IYcK0AgXUZNCrsQuEGoGoIjxl5
IOmsa6bnHbWK45PLhvO88VJYU46ADMcXcn9ll4WHTQAI9iqP+5mzVO4USNrhIenpdfp3jJ9E38x2
hLaBbeMBPGPeCmwrezv/IpghEAHT02QoXO2HBmYl0JOgbmMTidcGAEIcPpI+AO6RqZMBbnSBFaFu
USy4vQVSDtyIaOtOGlP+shb4SdEmxikG6gqRCgQ7UG0N7qzXlhgbToE53m8ASYMZUAjCMPi/1fsE
Ar3GA6agPXSvm8cjeYn2eLCNB2cygkc2eBmyzEGTg4Ynu4u41n6ivhMiJ6UXkHLxTts2yGfNbQpf
oTgcGMRBKAUUkgCP+wXwMlZAM94PJewN1gH3rFU9E6RCF55nmChkwJGNSHX4MrTeCJODdSAuTkyL
aL4zN+/PqDYisoD/8WoXo6yJUVYEfzUitb8uv+pH4tgtH0HdA7cqfI45Trf3BGp6uqfAce4e8KMs
do9gDojJ7qPhs7N52tgPSf6AlxMcBKJ8V3oEy7WCQOy4KlyHcC5L4G1QjUjJfhm8HIi2k7ayi9hM
A2S4kAULdh99S/olidoIWuKLZLQg56PLdBhfcNKNcQa3r9zSOSdLN8QZQJx+uw1qoFHgz4lGKmOw
790HgBUbnMed+lTO9JX+i6q6Bdllj/h+D+/AHdRf1Q9i4QekByqPsD7ZAbistQBlgF9LA1NKHGdM
1H64lRQTO2XL6RL3KRzvrLO/IVmT2N0yK6fZASeNh/QmDrsj6He5V/a+mnv461gJycsghanIPf68
BJdAe96CJILDCNBHP1aOPtwqlLkEIA8zEmob39CumbK3AhhJJA2c9AlCBaYeQLy9b+99Qm3GFKvj
8tT9hNf2MVt27/kjCTAt05qUrS2UNfS2Rwx2D7GZHTtnD/MBEidiGMT8Kc3cXKLqA/XKd5vjeGuP
ThhrOCeMcaKAwB2de3IdPLQmQVxQyRxWklVvip98brYYCqPLDw0LgJxMIurLynbZXKn9uDaxjYEE
e87ZJUuP2ULzN3WIZYG6YpOoPnakujAq+NcwDZd/FtLGF77C3+TcJyaNruvgWrT3COnAjBFzyA5t
3PcTI5nnxwCGO7xkhh3lmqvhymePivfI9JECpLSCAzIRWSGFBcLhYuOrB9KQx6RUgl+gLiQxUAw5
Um/AErC7JSAI/Ts3Y54gB3GbvUd/kBRe6z6GlpL+Qv1mT/U7IYPvSpiq4vH8z1brX9JceuH9xzrb
Jcf/93/U/2tW9fbS4yRcZc1aqz4OWOhVdOkpdhunu1+5GrUUCZkcFzjfIVIqjcV2+03N+68i5vbA
0jR8/Y6m4iz7vQkqbpXdpUz3q+5XuQb2ZYMWQWMA0uqDxoSjJtQdvybRAusPd6KkD5d1dMBvsa+e
88tsUwfENYmPdsMQdPvlHBIiBSyx+fHnGaF9qfn+1dBPajtthydnP9gAYKEaOmCuXk/CU/WcnalX
W+bqYm/lK3Vfk26KFunJyCmcHxnSBzYJSjcYw3igHdzcAryDq1jbqGQ7IxCb/eC16MzwTNGgFON5
WEPJCJ2nxi5IgcD1zzehSiP/M+D4wKXAOzVTjE+9fUptJ80d1DdhPETtyMGlCRsGM2zVAoiCOOOC
aB+lI/UbxLHxBd7YVnVof6izh9GjfZpqmtFnF1XZMtVwBvej9BCR1DfYueVlhqQl9G9rExiAQP6D
Z5UM81NQnQOzWDbNnWW9Vtpbpj5b23uoEKrSI1ENo9tU4k29OpS+gs0zg//DHgbkmGTbsYUUz2JY
xxRrUtuTC/Vgq9Dspvt92FNRO4vhjtbYn+eTnRL+uY+1a3TocyeruoVxRw8P9M9xhnqo92mlKrsV
1AiePtrOe7cbJ6EVpux+2UR5kLm6iuaR2A8h4BuGU7B9VSdQ10524IUPr9uVPrknDnm/XwM2cxEc
81qS1pRFM93P86UZkAA+xlMxwsgZJaM3IGOe7tdLuADrZdYH+Maz18IldSjQQ2vivA0/dkALs1id
qCG5IS7Fyca5T2aoN/S2YTbZhoTFN3G5tmOyydgEAJkDYVcAuAbtudz/GMwoKbTM1lVkxpIbDiuN
EMQR1ajfnDXprhaOoSlGKsgvSnGMPADAY821HmEsGenjh8GUaFRk+zht/XRyvu+m+bqdOgE5kjF6
s/aslRp0/t7NQ9uHs2xORdoxOT2zBpMGTvl44JKIRArMqF2cgp1Xj0vXDtUHQE39Qx1rIYZvvL3L
FkQz7dAMDz6vPtJ5ZIwh2fDwM/AeThcP1OIzuSmj+QN1/MbA8DzdK7xmZTywZ/uxBZOP2ryMtDAE
DR50IfrqPAoT14mSRfFAvHtEScjRxnPwlBIwTRZQ4Lk5BmbxjSdM/3LJDMmjsBxT6p18WjJEx9TE
cBCNBqAzRMXWx6lRkrMK2BBbAGAM/MOl7zg+1ZXUjm2De8ihjAOWMFJjIGnZUGZ7c/F0PU5QssKU
6nb35G6SPwoVzJ8n/lfJEFDA/dPeT8Kl00+nLOvy/YpNnXmc1of79BhBTqQW0wPJUiZUcJ4GmfAe
Ij6fYjIEAU5M/jbGECTbqYIb+kh1zDFOaHUwxlcMG4bSwrAxVk6UOR2rOsTRVN4i18fbNhgM4z/f
gPaVOvz3DXwS8X3dmObmSIenpIxnI3DaSOFq5w9BEA7cAQsnIfAxskALxli4UoadbALsqztjtlur
YFWIoUBhRkzHGFOJ5s/N+0oBwZs6HOo43AVo87umrDebUhkWx92qJlkLhFC0Z8s6hLGkC0lBE6ft
/8f1IArQ9IFmSsnF36+36zenToHqbrUHml98CAu+Aeuk9kCpaKo9R1SDd/98xa92xhp1JNhWDga2
/jmbJmmoqFqo+W6lw/1lPW9wW14uQNFwnibRny9lfDXW/77WJ6SecT5BNr3f71YQEUEdc3GggCI8
h0bZZjNLI+G9Ao10Kpd5SpZENczc4lx6WvtyIjtFtdjJwX6WQUEABFrHL789TqUy6I4NRc0Ok9Cw
OgRuOLx3Bt36iHM679iLkbqhHifCWVxQA04l7/dAApTaUW8bKwJTcnB8S5DB5Ud/9knD2WGrlyQv
CX86zEIKU6/bP8F5ScmsdYetaZwWWhWmPP/cP18R3RMjp5iRaek6eV4yVv8yDcuiP+zbQ7VbHWPj
vVZ+XKw13k8Fw0oqmsPYhbtiXRkvbAkYpsN3EKavTFMKfVNnlxQzKkEbn67v6HZfloemXKmpAa+X
RVqONe41ArbZE/H7y3nupC8HrV4dyafstJ+94fcl6r+n8ts3tstXgBTHAA0CtyRWqv0ZTXXMu6Tf
HmmLoqZkTqJTdqvzNii3H/C9VYEKecwlPLDPrag7dbS/WffXrv5kT+BpAZAC+aBh2leO9H8NhXns
ehMmm3JFbczOuC8E8O2QKlsAOylIDmh3KRZy7cNKOe8HxnNRzi9NQaWI+7ZuXe3oWs7x/s/TQ/8C
7+dQAtfUAMcgkwaf/EBFsUkvRpmUK6ZGcR48tATDmZx2mfyAPJ68Aghl7aCxFyfrvcalXfkXKni0
2nOVN/5pQICcVa0nQ08fVNPdGbqYSoNNaEukimrEAAftJl8qKqHNHxQiiAmA//kGNOO/ljAFoXQq
jeoWk+wzXzbUQ5ce2scCS5iKTpTG8rZso48e3HlHU9JXLneHmTLf3GdTZ2YExi9w8Qe27iCv8Jk4
QYq98ecmfTnOJmLPxjrGPfjZbrRTozI2jVaI+GOKn2A5r0jr3KbzNPnZAaBVz/ZMb+HLISek6AOk
Jfsh652ag0R7C5ii/9wg+wsDhPpBkNlS2gdvn/ZpkPWLOuycy6UQOsk6wbFwVxgeTjBLI8U2zIjS
VuMEOogtnCPse0KlCgyQy5SIg8/BHikgNHIcGdAsSAZFAhWdNq53uB2mxj7UcHjiTKfMWO9WmFXH
8Fz41WCW4pwbQgQR2WCBHfDFfptMSDzuAP0ZrkllHHzHRnTAUcKRTaidfLIjslLyAtRf88PbEH6N
t261/dXF1ntR+STU49hTQJU+Y0EoujsARj30yUYFK0Ox5BTKCAiklW/U5zVO+fuyhY4d9y5bHuYX
Cu13CZoWvaod+ozhbFMgqo1r4kxSE8sXyrlzH52SueqsDIv4m31PFcJzszZgM80G9xqpHad6H+7T
R3OzWdrGln79YAcV1pBXnQkP/Xmgv7DcSBDVdetKQK2p9ifDBwr7I4iA03Z1WWShDg3r6AD4bgTi
gDFshyQiFaR/LQFBEovT38qASNXzaV3Nc5Injkuxvwdvx6ecze3P/RsohPrDkqoh4/o7D7QqVsfn
XtUwfwa6yfbVtGRd/0sYDi5GkTZFXaz25uSgTwqwB9SVwXKkTJEVXfTn7JKMcuvpvMevWH8HItP+
uyTUAfTOuiNGGAUlxKz41+Udp0o79TLckqc/PV5OE5CSGa6qioQ4dlDCGKiA/uwGuIvMyNHui/Pb
UZmddROiEUxgkAVHyAWbaA+5xPeVI7/sHRNlie3iwCf+eSD7rQ69XtNtV8MjG09zkp6a15Qs6QFe
zpbYdlKU691P1cpnhUGaR3qgIiKZbwfEjLKnZrwJwggMWNZB6AOlbabMG0BAu1aYezg8o+Y2gUoL
6E6dUY6BSrNyigT6MzWd58/+WQlLJUyU8FTjaK5esZf2ZGCVQ837UEtgMs2MPOGLDZkql0TpQjJx
f9FSqMRUv6fkLVWcYaswtNfOScPhzvDbPLhAz3ZSYfjTNstN9mq+K0k6bgmViNI7EUe0tz9aakdl
1gWkSTJJSQLOTndVzOYhhfxDan93zGUWV7q1l8MeBMuQ7F4dG74aAE1MFrsMvtVuRY0CuESIhtvs
nrRuGAydZFp0MDRodZTTcAUqmCSR8kggiKBn68k6gDqjrmenjebtUy3sIIrVCsgiIF+up4JbAiLR
peXStM/f1Of+wkaCcduyqXlrooj/k4RfN6WuYDngd5LEc/ig7TJKzMmxwIkyxAkJ6BPzVHMO7pbq
l5IXSwfkP22dhMe3P4sQ9b8GAW0hDx7rnSKYQ+fTwjhfWstRN1q+OkD2TY0HQSb2jj+syeqC+m4A
d8VpYn9bO+u/WwbVGBrksGtUYdFYmb+vR6sshna2veQUYbnLEmgZ9gsTQpmMMHS60BpCSIAuKSqy
kZ1j2c+G3eRI7TR4wTWwqZaz/WYPqYuo/CSfDP5ZtEmqcJifdmn9cdMdi/SYrzBZU2hHMUCWpHU6
epRQ9KMbbwezJL1Ma+DxgK700jtsuuWFLbraLC2qN++2hlvBygbVfJi33Vh3HqT6p6ZVuEOr+7Rs
Hw9pEmzvhSDQai7BDhLRtDpQpoBp9i0SWpTU59uxhipbQGpnMtE+KbEs78t0N9ykK3Av6WCO9SHK
aWj2y90+Mpz7xvpV0TznuJZiItXBCbLLfMfGVE2hq1Mf22H1DfXEVYZ9ahKE3CoyTqd7CaP+PuSq
1R3tnWUpSzKzT04ADmdbTSR7eUdS1Gj37uxnNvIPFpZJtSIK0RCwXpI0Bi1wCyYAT47q4rdP2nVX
LQn8gQbpHcpFjbrHahOQqxJf3HrhAJwj2BUfnqmQMGXphwSN4yEes9Q177T7OlTWhLCplfXQwKdn
BRoIT69avaeL98uKoFVDgLKOjnZQ/CiJwcG8DpPmLkhKAJhCQQYt7jmdsI8vyJa9uMUaFttvJuMX
0Vp6icpy4J2ly/5DY13vChu6W4PBItepmR70exzLnmrUmFMQ3YL8TsoIhv6qpWKCTibqgSwNIhuK
p5nrc5P6hel/my30hSvdsgzcA+IbxUQyxdPxLyWanI3ieB7s9CU8Ub3fR2V8CRmnzCfttgmLCUSa
ZKPGwNZG0/bFCh4UF8SORbqrQ0lmN/HLN+ubypzWf+UXbRqybKnAoWlQf//epm1/SOwLJYOWu2my
1idQZz6eXDVK/L0w1jlOAJVA4RJPZt2Sv+4yzNp59A4anq1ptFmSrDhF1C0o//RBbAja3fSpfU9/
aQvzGU7CWR6nravcK27xenrdzd/12RmHJFKpGu8jijKO2ELDnhBDh+ien0hRU9wOR+R7PiMl48+y
+gvLlHultDdrB2uGsp2/3+tRoSqWZux1iYlPqIL7kJAn8wYb5aZx+xK2mtFpTIzP7yY43uApPk/Y
aDzqo0dyM62ff27MFybL7435tNFPszo9GTqTAWJK/NVWyOr03/fRZnI3+EZJfSGcf7/WJ2lmmE6X
7fNSX8q8y18guII+/Qxu+r33BStthsTrERU1dZjhDADbALrzkSgOfu5+4Nm6Z5juFrqbo0ewutuT
oz0GuyPEljOJQn6zSf1CqUoijK6SWMdmFTH8+0AhlS3FABy8bKbmuPATb5n8pOiP/21lCfsaZ/td
qtqk7eHlYMdHvSLjU9cM9U1+6dNGXR68zUMeEbuOd1Mt7mJlcXuXR7CrxHA5Rsm8ntbTE490WU+z
uTzKuXxKfzqLy/15VvkSeCAlbJbETcjuxYOLCVa3pezGRoQ5YDSVJ3VQZqfQjrazbNVPoJRdgIVZ
7mflLFldJpeJHZ1CEA78b0clx14mMBHebWOVRIeJ9UairA8ugI051EEjjViG5QOqvT4pJu+xgT8F
518mba6nxf3egeLhGPSTNiia6ExMwWYnKdCN3c/zgx03UR01UfEzC5NQnk2UhYYv79izRfmLfCbi
zRFNZPANbvRpFtqx9iifbt/J8XIslAx8Z/nyi5wlf8k4p5wrCYecQ46+fc5C6HSuny1frnu7Jigp
vr21AeZPX552XEfyzDiD/EILHuXscj3Oen0vV7y1QY4142RNDt/tlJp3/eXWJvl7O5ZXOe40TWiF
HZdzrjq9fSOfpWWkMVMzZ/RrA71KtahJ3NzALrcFBbfbPFjQjViLk59Huyl0o4e57qswpfisjMkx
4HbXmgdYNVbDNki7iSZXIAU4Kh8IwTHk1CDipm0m2Qby5HWy5j8anKyb6XYuz80KBMN8y+yyY8Mf
/DgtYchmoJMQ+BE+sAZpnS7luHIOCqmGiXKVcXx+ryyyebKu+N1ZKIvtXN7dPiVrOV6uJt/LL/Ip
Y1YrC3A0mxUvMqflDBXfdRTTiuErZKpXU07BDw6PQfwMmcB1Tci6gLgqljXS8J0WyOfGHwbmq7xv
0CKNLw8qMXmwDwctVRMHoUawy4hNv/SThenl09QDBEDK6eEOGC2EIrMdcSUKX2lhE5R+Huevu0uo
35HSPu4m2aKYkQ5fzIbHifOTkZhZUTshwyuiGoy3fYLskQ6siRjKUDZRFaVL4cpcysyFSysePlQR
SYOzatZOZCZQNjyEgM0HOcva3cZtUDJTyX7ynSc9pLYKqzO3R5dJstrP1MlhpobqZBtDkcZhCUMk
a670ZEzbAJr4WERAstpEZjR0La/15QGCLarD6k0WfomD7TJJF8r8wNI+zHrOvImSoPL0oPUhAeFh
eZCoRZeJylxhrW9Y5jL/ZW3smSEyptW0ceGo9Y6wHrRhMTtO0Nm+s8gj07t1RxqYnnFvesh1Vwt2
Uxk1nIrTnW9HTdiEp7DnRtpAhAeUoYx9NT14HeMpx2Xz3XRYA177e7D33nnVrWVgiYIw9DLw8jxN
mfNxvtgsqXrG/STM8XRxmKV3PXdJ19F/fNwsYR1R5nJXEHhz+QYRKA2RVzvazyjiHMJZRORp4JGw
zU3sPZMJxBXr0YCpePE77oiMY+42DfoXk1nV+HXU0o1D79Ys7gJXTsbdKIv+mQqgTN8t61tWdxLe
JvCA9WjGt+PI530RaXL+IRJFJJHIrsEDi5egcbFIVrJkZdB58k0/0cPC7z6ODIsMuAx+5Z+WlCng
usyxcSXylNV74inz6ybdLveZRQxc/mCH9JbFzORylaedr4fbWF7bAPXhynBkoSX0pgtZ1MN4C1HZ
QrTSjokts0BmabJKViVdNqCgBZOgiysUEaLgupZllQ4Z8Iom3MSZ3L5c/TCT88vVRV9c7kVcJ7Sj
4vp6KO1C9TP06ZJSqEG2asKhe15WHuwJsRXiqLjJfJMebETz8RBpIk1FfMikFLUJD4Ff+zlr8jix
ImdJlFjWbLJoJ7fHMTSZtxogo9ul1VA6Yuily5M/uA77eSXDj3d0kseFV8NqsZsVrFhOGR5Dmdki
a0o0sMHfHdCd5Ww/09FUp6kZk/mdMJ1/F0KkSNAqk1ksp5b5BT3tgRmURsnjlX1M7vs0FSUl6qri
xCQM+0cZF1IQ43SBN2YmOjld8GR6y1KXWcB4oPFl0VqeMs+AHGyi7Kr/HS8JiieZ7PKrdGfr9wEO
UOSfEhynQ/f4Yr1Sw225WYnsp1+5vGg+mSAq1oHYBbJAsqAOrTHV08IsoKwdraAc70Re5aygsKf7
KWnk8FL5WXAKN0uRUjKmgwcZVZnYMhfAn8jsZ7KgJWX8RMuIBWDHok9lFdgwb92E/nWJ01kYyr50
2/bJZElK70sXQgfmNoyXyH9ZZ/I3WmBEFEOODMapDaHlpH+ROXQ7afHZQqaALFvnZzHLFtXsPAH6
HMi0lhuWaXWaipEkclY6uYSl7nqXIgrldvrJ6X/7UkTyTbaIqmXsH+QkFhaGrMfTnVhjt3WbL/Yz
Ek2wwgBx2styhgnGAs9ipBXLSEwtmUDURQj2Y4iEkZsRIFxvsxL9C5neun45/EB3co82uo2IPmIQ
1hngpgyZsxBlZ3rcWhpI78gtsgAisvCvWlELamSRiDJrmkxw7yEGxKYiqCoiQpots02WgKxS0Sai
S2RVimS4TLIgC/azfCGf+Zb1Kr/R4pBJ4Z19GX5nlc+hu4iP/nkJ+YPLX8BvB2xlPbwv3iCLvUpc
mbxy51ghvn521RjuA5h15CJ2REYV3SDSWrp/f53jx0BsLshyUWVqgEobH1FoA9+6KqtNRN4Edi6V
RQKyuabKyooB8QfHSIUSB94DT3OPURPAcR+0d/VrE+BjzOM6gMYNCIoR5/MM6wVfXUT5IBaHymlb
X5YJS+lh6PZryzPgSyH+wgISrUjm34u8kwdwCr6tMbZlOR4QACJLpfmiV//+H8E9yaizxr2ldKGI
ObFuScXjHlG/VFmPr9qbMk7X8Ta8Yi73IK/SRMo8zA+REug0uV3q3NXQ173urvfUmG4Mjj4p0kG3
NDzzXholz83PLBjCwyvigqCaHpK6zPiSfsJYyzviGvciKZlGXh6BcsJAkbGXexBNMPRuZq+sXOsq
Es7r01LEndgaogQOiLz8ToRAipHSX+9dpr8Y7Ddr5HaczJU9kh95JStC5IoYMbxjIqho51zk2UKa
elPIDTJGpFUzcRCBhweRr7IOoZP52bACxYCxI2VueaxGJicVVaPD1IgpLaPGyVImgE7H1G9sZbAB
1InuMgIIwozKypg5YurgzeMKdWgyMU3mFyYR3cQe58JlxHY6uFkEx2wMFpJOr5kvGqajFtaz7K74
SO4Gr5jW4d6lrIDXoCAGE2W5mw0mgzCP5dMgrPhUzeDIzhaDUGZiE1RQEm7zH5vho0XxMGDl/paZ
fXCpZebJtBxwSkoFo3WUpYMMk/XcchItLJnNe/e00j1AjDQFKHScxugntNKZI6pZN9kuIKhZJnd8
C0GTB6EyRiwE37TdBOW1988LToLhS62qgMJRYR3wO/+X16d8e16cVmmouWl4W0B7Hy5Zjme3vdNe
DMiQKFSXun18mOqB9Po2armHPtYDQmp8owfyvYyI/J9FyqssKXmP5onPLK4+7t7F1PznIatXjNTb
kbL4xBAdLJzZ30uSOiYcoTzIAqVYHgIHw8A3MFVvi1WM1qGr3Q1d5+GANhKJ8M+z5ciDa1yPhSR/
LQYueXoccXuybvj1f7/bIb2QXRUpyHwpS+r2kMkiCtC+Nzz4dP5aaCLp5EE64VMSyBEye0RiiNK9
SY3bEXIxmdpyju31NWMSdi9yHB64J+CTWKOWJ4KQcCMpr5EmK1jEoh3hA5lZHtTOSKDr4vjLchXt
Ic/d2ylEW7Hzn234AlYH/ohYOk9IcLH8J/K25EfiSxjfLCQesuj4I0KL1zfy1U2rnyiaNGroJcxF
cSH8bWseXwnyXE1IsTv1UH6RNS1iowxIN/O2V8jjNr79f5Pl8iorXiQ9x3ndh/zlDmEh55X9pQil
01JsGbFzRA6wjaFbpGOk06RVMLBNZP3KCja8Mqje0MEx9ze5dYvpmnSf/HUZUCMdXwYBcXErFpGN
zBL1nXAikdFYnxMZdAqH8QtFJwI1zqIEvUSdPISOKEi5tcNMhMURHKfIhdpTAhJaR6f4vJQxEBtB
jKPbSF/f0X0b9lpNyBhe91JlRB3oO2CMGJAWcEYYyVnC+0gmEPaUHEQa6jRZHqJjJOhJWarGo4SS
+JCGQ5+svvSxfakQZ2Jr6YHzmkUGvdCjPW8rjtUYd899YMOOySSJjlM52xGdQR3DmDg90frbqtxP
9ZswQHABEw0LIBgj6p0gYkRageeEW/Hki5krRrI88lkz1t630Wahx8XciOWUcuLbBVoulYYGavcY
tdM9S4NyjUuyNEShdj534xsI5iMH3doz9C2EKs8jJBNjNU7nBmtb1reMrZgOsnaRB+izfk7qJdRz
3pNo+fNSVrusdYwMXxbLdazRDvKQTzc7V/pIZFM6b6dyrT19Shk2tKf5DJsMYFLEi0wiEUq37pSO
lPcYM6A4+ct9lM4P0wMKRSeWxfCAdEATxxQaGovU2/NLidy7yT9pseVd1yUco6xQMZFxsbFa/3ll
dYoBcXu9tfaqoVmNTGtU0Joygp5oHdE7cnH6kyH65UTnyWYOo6QoAjFm9v5pNaRrM0I+hDpAwf3V
b4RA4RWldgHzRMSNGDAicMgYou/aZ6z9a0ulHeWsCZFxKB/aKmZtwzLKgstahPOWCSZinc6/Wfw1
ulem/N/2hYg2WQQG1obpXmcdOlV+vdkf0qKbS0Fu6OxflSnfiYyW/YKMTz6XSWP6Q1/UTRrK40Jd
GHghk0i7H0AG+lf3ycja0V+9JW9v3fe3/GLwIWOY7Lkj+elqabmX0YEdqhgz8ioSKvPuxSgX21b+
l+2T2OEwjDF9MtItcCCYkfIgd1B5+V4KAVzN2H86jdW9zBfpwghI7RbzBnfn+EPkuZgQ2PMXSiJk
9EQ/vxnCtxl5UxDSI6KJhpibadxNyCqkt8RJQ97edTbLOyPe+3BiilwWa/OmX+RnGTQRANsoZ2If
2LzdRCPL4bmlg1ti4OMMZk/msYyhdDLJ8gsxiQ+RvLYYSVYMkSadv+d9O4UKxtPubkr7snaYHN3L
JtotiNGKdN9wUnmgHQkSIV3HXBxaCf5SDJYUDIrqyXtxlYltQThwfRNiJiaqmKwyT9MQuQmDLClc
sJZRN+MUHIU8D0mgBFZ8s3HFBK9ZkjJTZA3K3FCC+lVOwqTHSAGK7iKzWM1yUqrqIog4imVixHMR
IDLppZ+kUy/rm8ov2QooAelZ5LD6w4Qj2JSI3SAdpHPFv62I2xqGOcy7WRgdIu8mXZEByNrDtJhv
FkdtRBGGZTHnjVg9YpvrWGZi/onpJ2K0DihzxA5bblxaKnO7hGNwXUua+hhjngYrbMJvWxXZrMgy
oB5XW45FUELBg7gCu80NSlfk8/30eFUR7VRz87gJ5JSH6CbKiVnH2JnsZ8UI/Pt1N4OOYePK17LV
HdCum3FqvonhJyaqHAyUHtkiPi1xZIqHA19e2E6cl+KBTC+RNIflwT8sh1OGrGHjhC3LXx1D8YVs
n8gVRE3InlPxQYpd/ayVa7CpENtVfpH/xV92CK17I6KMwvWvFF9Z6mNzYS/MEMm2GYxJW23aUamF
VNMkRJeTqt64pDhb9+Wbvd5t1sPLVMnec8PNhV/+dVCsdoHp3O+K99PhR9ZObIz0k5sdqJ4RG1tX
gz87Ccv66bywMIf7d8LSJ+rtkqAPeQ3pCWJQwx0LcmkkGkIMZGD8zxV3KCa8Eg2bkQ9EWRk5UfuG
l7YdjJQo/Uj8W1e1IaE5R/qrkf8+IABeYHh3kF6O6E/ensPqMHpE9wc09XSa1R3UO2wCUsZrF0CC
zm70Nmm0N+2t5peGP0LM44fm8ipM5ZKF7TxWg/HmqYFTBJpE6CkBe1avQhvlUm9icZezHxATfuv3
DzCUsEnpmIOUnvol454T0z38zNebBQnnLlX5ZBnJWi3kz1zzbTUIt4tfpPjMqoBytX4R7B5aJgcc
Em/kWWC5cF8B5TUMV96Ku7t4gGGcWVK+4W9YE7xjwN9sT3+hXE0ozhfbI3/87WpGiAlhRfb48Oa4
t1ljMQuspXIvn4zIctMHy82DfEZ1s/z1OgetyJIZ9EGOPe/kkQf06NWlxziEFog4runwA+4eIiNc
9nj9y2O4WTu0s53wDNs3Yr8zWGeViEEhvMi3Mm+Lj5VM9mKmRMcnUkKvhyuR8iKXwTG/oB7mkj8X
tTvhsi9yMrkANTSfIFikC6435aWH0Ux9cX4yxT90aQQPUrPL0cTgZg98AlkCM+HwuggO134hOX9x
FufUG/5JF7ob6UvxVymQLv51Dgs3uvIiS8vgduFN/lkEXJ8O48pvtCykOUzD0HqhfceJtMb0rBdZ
anIMw0IbZIhkAwnINh9hf9J1bBiVyHhRmLY5g8lMtKdb2KWAQzBzBzgamQeMPRy5pNiIMCEcElEb
cHybCEpkkuNLJxazc2go1x6lK0NqbhEVka859Ye1vB69HUsf05sAGZ8Ul5VEfzejh/MkwyJuw+rj
9bpjXSgktLLxve2fodUnG25FSQ4f99bVGaV5C4LDz8rCHJdzdaEv89VpRd0gKBJOH7IZ1h/7R3a2
CxFtsquVfe01eHOVjNKwW69YkYxJjpvQuhpVNJfY7kLBRSyyTzpOdt23eSqvdN6cnbhMgkhhPhvu
IKGPJBXJWubx/xB2Xstto9kafSJUIYdbEoFZpCTKkm5QlCwh54ynPwvuc+q05S6reqbH1eO2SOAP
O3x7fdmvTJps2l5O4Yk/YligDeHqwbKxbFqyc9PRT6EHGZJCOYuBrgnkPQ+nGa9+XEosS+dDuFu6
ZEsBcqls0z/kv786adsm2Sx17X8avhZNteXXi7T2rj50JNyUVRn+6uCa7CGQi5eltLycxrqzbOHl
/QV3EX/93wUhUTMiP9gup/+w/7WGfm2Ebs+xjncza3/50ksX7Nc+4Fc+iDG4EPxhjGUt60E4+/cK
OxDEsqOw7JTHb+QJ1iJG+dIYV1BAQ/vTdUv+YyhFEsR6SsZsPuMcrpfv9eQ2VKGMjQU08FV8le85
ioG4ylCZsExZKBj4ukM8gMbYC94AArc5YNgQvKmTPZ6FfMUUvoh1O5wvayVfAHEpj8POOsQMbW15
oTLkPnjaL/2wDsAqxGv2bE/uzQzSM4CD1t/F+DVQNIOkQ4kbS7wUTM9HNB2VV+hR4AHnk8wQ/5p5
9nrTgbmw5WvoMrLBZQNkgGrCBtvgxha36Q+jWX1kx/wh2OEWxoaDgYiTKviMY4eKlVuiXXUY4sZA
0S7A/6R+NR8gmoe0PwCVgxR3KrAp9TZ9xDhzOEGWS8XVuB0BfDu1sMbD58S0QnuImc0H87NYyYEW
GnBDtkmDYX/AMngJdqmNFYPSucUaEa35QtD6Ctk3F3BvsjvMPJx5X4urE1cN5gaLw94apyDsJeTV
QiHL3eZnC6BzBWvxBZkqW1YX9oxNl+R5kIiYPGdIPIArs2pPXb94lZj+sZp+mNUxvxXCrixPbbKp
4cNjtOAo0NMWns8GBMrwON/QeDDcBZQWt8La7k/0Y/++xlDS/7nGVKaEdNUwGLSSvoqP0sBM2zaL
WGOSLWLNGW+me+EOvYIIi83Yts+1wZvcKpJd4/QSoyqjuWYIbnKjWa4p6+g2A8B6N5l3zfmQWN04
0Xww3/rXFmQNpp5USD+NcFVAGlMeNFYuc2uMqiDuRkxyGKCEYj7xCM6lgwUar2PPL53wKk52uK3M
xeQTf2pi7WKFe1PLKBL6GRsThcVYlKo2jw1L2tQtMLN5BIBBix9Slu7V5+B+oGu/K5+ln4z23Yrc
Y8q4w4LRaUM6KcwSjFtoSfjNwdAbFQg2xEWr/CGE5wKQ02POenyT9u3g8Y+bk7iunweHsJWWBNYG
NsxdRXTUh4kkJ4S44YyWjeZbZFjSgWGqTku7Kts9YitQ4FdD9UVaJxiLUkG8Q+qLlJl5RENYIw42
svV0jDObMsCPFDwXdu832RZgAK4Qwp9xnYbwYHlAiX74e20H+chCbAq9zy7vfUjOdrph+bSEgRLl
jTn3sgMEaxePKhQFd+Gn4eHzJCSr6aDFO9PwQAxBJ0LrhDVKuyN7bp/gPOWb3F8/omCX7jXgSPlB
uTdecTYE8x/YPsVURNMXAAILMO+I6y++cDHbo2PiEBdf2CUoF9YFIsPTXD/4dvxWoyB9bXGjrtfY
pT60zQF2urnQdPhUKa70DLndQFXyzV77JcqeRBshZx5uk2e8qckGujVmesn5h4WrQwjWy5WSTTWi
ol1d+ZL7mCiWWd9bjlaKbamt4c6tVMIrFtAHIQk3T43b06UdkR+vu21P140RXdwQl6ExWC0MYczf
aMp+DaZ8ObM1DdUUilVD0ZlI/V031adNoqC5n86hv5PBFbcS9h4mxkcR0AYQJHiqZhj4zqsIG6QQ
UJrc7DQ8niNL9QCYTMqnYTCsHwDYa74Rbf+HBm2ZaVMXfzRUWOJXTaYx+nIod+Z4jnrKmc/GCNEj
8aRH1KaozJbsFn12lq1BfdiUypiQrZkax74ANwcQrBD6oM2AZX48N6hTYw+TQ9XHz3plIiDE1yHY
jPHT3w8oEIh/HlC6YRlorJlnYa7gyyTQHGZ1N8rzeJYXhOdgNadCXujtmAkwyA6opvddSJtx4rYx
4LYNuBgwdP3PKV0sCvAFqNRVSVYTA2hbkG4JwRM1g18mJ3N8sQxXz12tVLep5FQqI7+eomz02Ilg
ocj7vt1jSh8MTu3bPj0Xnx9nw0aUaMfDiAdPWnn+6MFs7UCqMqUJzNuHB7/CCJVJMuWp9x+aZhMw
uIkmhFASUQHHEZEHE0eYq8DXBqep4YU7vnLwSaQ9MXjlTUQWN2zGASudTR1spWCrUtWCIhWdE40G
iRm5yeAqIxD7TcFnVMFDHlTf1qS9FntluBNiG/AU0YFZQM/bSdNzDZ8CBkwjbcf0zexd5rOj0q6x
MOV2kShIMEhPhOxIvVPH+364VM2+7ZkV2piT/fe3Kv+pnUegjr4QwLViSaqq/r5L4kZg2G6ux3Pe
OAVt3OgSUIQbiWXwr/yB3bV0ajhlzzFewdfhPTvEN1Oy82zh9WByVTwYL91bGWw7iDNJE34jXv5n
vv3LLibiYj5PBhBiMlbw++eb5GZWe+b0zijds1uEhY8kHIUpf6xS0xVyRk/pXjICCQnnqDSOMLo1
c3mwP6ocWFZlZxYwY2bee280PyJcmn6URE7zKR44ljAm7/j0GfHQ+DTMrD/mJd4t6FmpxwDvMteB
gQXeLPibQzV6SximEG1dXIhOasyEbrbF/VasplVfbuXgRzYa8OagWO1LmUZy4KlUqbFjqDmpW0A3
POJyW8knH8pXQ81pASRv8K01CVBA4PcbSz/o+c7UoUpuCws8x7rB8Iq7HumOjLYF+057xgOJTB0P
IxoGgbMMBbO8pp0Foa53BlQuUPORljOB8cy8fdyy17AMWecPPdZI2EzG6yJxiQLx0BCJxoDCExGC
HcuYMqSEsMFFHrVrhgChvwSU0Nhg4j7PCjuILvFkuaXB5E3Kj4I+gDOyzsT7capPo7ZNs2OpewJz
n+klHn/60XtkPcn9RlLuyvasVK6WbSS8BoSFX6gJTo8szbrr4is0DxPQm++qwkU3rpJRYjIAL3j8
Ifp3Q3PJ0sN4U9A0cktad0X+oiofFiPZefle+HeHIb7O5c/ZOikCpjBcQ2ex2ZlMc+KU6+9686Ef
70zcupNLsnAHEFV5eWGrsYNuO7OOZXBU/SOnhKTbAUHp4AFIgjGlcTkz5Rhv5/46UAqK7VZcq4Fj
AteEYQjosHEIXrvQ9uulPFu9K69AgQeNOonLH9SXa+uVmHbxFnPi2QZ1qHI24X0ps8NA/NgKIUPv
wv2Ugx3QqmDYRMPGIPwtDpX60FFdaeMc31WKUMJTjDUoM3o4C5DT/ZxVzTYbt4ycHjJXwUv0TBji
OrzR53YGFgESenpMzYs132fjpRUwY9k22oMpPjfJ08B5aS0eCQ2yoeBTgVBqhjsygoRTy+0pyXQc
VrBVt1K5802HIRal3FXis2RejPClNHbo81viGLrnKD8Xj+an3rpgSMN3ANPp946aM3i1LKlZ83Tt
FFT34fxUz4eEIa1hm8R7PIhnKD+BgxmYFbkkBFEFP3UjmBdRO6fK3Ww8cr11VE8Vz4yehujQUzId
XW2yMxoE9M+689A7bXLk8lGkm9Q/mZILj3dsF7u/5eqQ6Els2u7UjbtUxAjlTjaP83hI8eIAttb3
fNXNoJwSyRVzqn0xQFs1VdxBse5KGRArLnbkcItV2Bs48pN00U7c0erH+APymfCknHIbn6f0Id03
R8YicQdTjs2LuBUp8dDLgNWIgefV/Fnzu69QwfpP4abeRc8zIgumUag4Ql8kFWFx4n4CePLMzBzj
3FlxNwPF9JNkM2GwkwzTMa0clgtwUFK9BXa6kkAH1QODrewef7jUaNyoxhG9nYl9DQJ8dcuVBuWW
S3D6Kb0iVSeW0O+YQdFVR/vMGIMahrsITjHjWgXeMSNAZCLo13DxMlkbBb69K8VyjIGCt094L2Cb
prb7eMBPt6+34qx6qnodgemK9Q7fmQhKRKVcO/z5huCQBAVuki5MzZxpkuapKYCztyDOYS0ex2VS
ct5U1lMR3ErpWIYXGVx4ixy/yQy2ROOoZWM3BpxnkYx2Ax9c2AEkm/HD4mTPNnO2UaLNJK+YhFYP
xgeNM4jId7poB4A3ftmKJ+/a0+gNj9LNuClPE40O46of5AP57VbeMI+BrfV8w/AH/T7oMSF3MMcY
+jW8NoWRpt2apwDSHNuyDevn5L8nZ/2ZZ8iD94kdWxqVi9Y0eIhLCr5bEYCe6OYb2AB0EYsDTQYU
e80+p4inO9VeO1ccBPOVg8u/7yeukTtsK5rZBW7GK5PgkWZSviUBqVo8wvBzA0lJIk76Lq78l+ls
neiMkwRzN8O3483GeMlyVCqLMZqwDi7SXt5GqI70TXNuzi2542PwHlFd+Agk5nHTo3lqr+oeyyAg
txRQz6pXmPMuHsu1Bmww0T9knJLeSh7zBUbfdKcc9UNNHy58EI4tDdIXAmRstLIX1D5P1kd7xfcs
ehaY+b3xDJOf/nv1yFxTd6dXXk1UGJAXMDzGvHa3REE1qjc59Pyh2iXNAy4pfsQZgyHCmlocI8MT
DpDNmmva5/Zl3IIuWmyL0CTJp6YF5IhpBEUGPqrWrlJyWjxoqCqQ1I4rCYfwN+HNX2jLNYZs/LFQ
YijIMWi9OAQOYGSp0oyrRl3wzhZV4hybWfWzsTDkmwWPIgV+qfmsPWYTRCHCoBw0nTTSs8LUJalS
V+s3CkV50KI5DthHWXju4tqZ2L2hcp8lPwr5IgoPOOdYomSXzLT7Sm3L1AqU5lU1LwziupjdExYG
6aXG8oq6OWXggGfQOyNbDBcXPXdCqEip5IVU8Uig4wfBClfVQOauqW853kLRCkO75o6EvAIm1Z0q
4yXgSVdQojeQbFvJlXqQ9XbkWozylACviVdswKBDfvQLwpKNMj7GyJ3pe+ogU+1IvVOE7chRq25b
cFP8Z8BEdx3iPgAgkd8/PBIGKybtdK9q93rl6M3eTJhbPzSzHfbcOV7fQNb8Dnvxi2fzR/iH1wn2
yoz5MeH5e/inyFUnD1E2nqV3Bmn9a2JWK5/tgv9ZBH/eXw8KkQIgZZcotZCxCXbTz6Tfqh13wrHF
zQbWELsS1FFLULWaPxdGY0hoB2kFENFmoQpRD1hCc1ui81w6QFhkNFJo1H17KHdds+fJVMqGwXb+
FSzDpdZWMaAe1vIP/TvKiLVM83z5woYoQoDQiMUt9eusZdI0vjCb0nAW9K2c8/dNRyGlxHWZT4XQ
X9Y2eTm/akW8tuqjqYbHVjc8y8psdTxKgi1rNmm9ki30SnYB+O0Mh/nO6Vqb0ynXwMRuy+E8BA9N
sAmllTh5LfURtVNXGYB7jV9PxD1i8l6TiKk3PT7LfbGalIdG/RGgiI+9Xr3jku+CbTA8qig4i/us
f1GFDReeNh0M67GcmCzcpsgJh0ezuWtLT4dFnmOf4rQoBaWdCqKZAkKzRXIpG5tRAFL+o/GPNQTL
we5wI1wixK3G8jc2vrGJFCitJy3dQVvCvw8fIyOA2rAizTLoP/trs3KD/jojfVahhRy17NYqJ9In
3OmTyM04K4jjg3WQH6Ni26ibLiI4cyfrUrXrAYzlyKjyjgRvTvbw7EEIxvOu8208JRfsJZAe0lHe
feyKSBQTUN+2woSeug2IuTPS911V47GyNBSGygl8VzR2kAG1YQtxDnbmiHZ+dHAyIIvvttNSUQDR
i/umHar7xtoUjBKm26IhiPEkHgk0V2BAzMygqumPsK0x9rQEr0CWSuPVdNPE1jTwGw5LNHrvFJu0
f5K5mh141VWP89ZaYfQ8csPeMbrN31NG8z+XqGyomiSbUMm+7smgV1S/E6PxnGWQxtdUcFtA2sSI
wLgRkaqblsl4gXQX3w17LO3mgypwjEAGx4PZGziQaGr7a/4hAPsIPWPkzpUH6ZiAjUKzrC01uSqx
IcbgMVvZhAWWuFTtWmml4LdwhGwHuDQldi4dSs143PrPyUu9yy9Y4vi26K+jyiHJ5l3M4aYDwdm7
4bgxAdgHW05ADjINOgEhsL+pifyACr9SMmY1hcsb2ynDxe/OlbCvY49KfFZ5pfpN3v0fo6aLtdT/
P8QvU32yNOm5KgnDGUdnjM8Uiz1iw4MgY/OTjbw05sHrgfbZYBKQVERRnk7XPqLJiu0MD03zJM0L
i40x2VWwiX1bjp0WlWLv+JJrSM7yvH6EbyQjFomNYcOtqWa2Ai4IXo5Bi0KubyeVbWJq1iygVoXs
gRrOuG6A/kNQImkeV+EHrTajZVba5bBkuVuxp5I1lDsDfBv/Es5T6JbISkcmz92/rzRJ/m6pfcn+
o6Ko60jOx3Mb2COveVyCBNibEIwpBUBKLhLCX1dUV5C0KO2qCpc+iLm1UHnQ7DE6kh2B+eZhowcb
UoVEdnEyKDCdgwHfUtO2YbE2w1L7xcC3L23xhVSKJBmWTWCsKx7G5M1AL3CgyZcjFVMDgwMFZbdv
5+VOLA56v41iBoM9yyeDdzt8iHDzo4nBIp9X+dO0+D3LxQpGNMa7VD2fVTu+n0GGAIYfgSVhrmqT
ilBRoqc3erG8H8io6Myh2ez2gOsx2vChVqJLkV0uZvhygozTgmPFmES5Imfg5BkfOhWk2dNlByy+
79tC7FGnoJUAeptur196ENWljxJEMnGw4fY+QQr8X2cQ139/a/J/TJyztk1Zpaikww/7Ne37r9Hu
vhKoNqXicE5xPzck0lNzPL5mk50aNyPLsTDAVhZv00g4U1YJCOleRECdWGgkqWcl12MYQlOk9zwQ
+irtZiAcLTf9IAFSBdNtUAQiJaiSlFPVWoHlAOkNSKgh4eRfyplYVg5dAWBTaDCye1BGLscl4CUJ
k2BZ0h5p0vcu/jkk+y762SPw0gn2SulNoRBk9J8Sxf3oDhbDgDxHdXtGvokosCkb9rn0kqM8gIei
0lebySsfzGaniwhADn73OM9vlXricApZjthHap7VuzoQaXMFXxqsIa7dokZdAs3IKcpckM0mylNq
pQO4gO00vdfxO5VDq38U1WMXP5ryjZsp5TfQVS+UfcKUoO6kGfTuLUEduOWaLBoxUHoX1Y6pe6K6
FbOLNRwFlhlWk/qaHcvsdsX/s7HCHfVLg4ITbqLdaRDv6V4MvgeauZhtI/K63pWpECl7JTr1OB7L
PtSJwXKF8DIUyHeD56EM92YXZlCd1iHIRhOmHfacti4vwGhODFICgKaoW29LlNqtuBONAW+u1fyx
3Jx4l0Dyow1BzE55jYVA8wVCLn6nkZ2hPKARI+xV7gPEiu2eD53KBGAfSkuzxsNQNWPqAGluZxPc
Cvl62T/RoyxdpX4rk8sXO/4OJxLYDPdminYJYxKQ8a3TYcvBE/8gbYOIhg/AKO3ZP1pLRcz5+xaQ
lD8RQRRV6T0QwSkYGH4t8CcQf/MsS4dzZTHM2e5ic7Rl8vROuVijcqcaVCV6ULvCQMU5vjW5srVG
2bVU6zrW0cXsOVLGq4pSpJqLrdTioNq/Vr8Y66VLsmHhIWkF+JERY9RWeh21ENRRQ1+F5qXVa4Ti
6V6RzypZZkEFc1gs/LJXrceQM2rndYmlRRZKjm+xY0a4w8AQtk2GR2RWHAPqi8GYuQP2YpgNgc8f
Sc0afHZllJjk+FNvHqO6fgrkc6f70AEMF2O0deQaReZEiz/LzBiumu5+lV7hHvoL9x9IZsq1Y5ZA
7LLXQv6EAGnn40RQw+QmHygw8+dU3Q3BeWrNdZvhWJX0nKWodaObP320ur8roYRroUhKTB0Tyler
nnJaWLkvOBOBPLxuTIipHYSWHZHG9/OuER7noViHFHEE7rgGYJ7Gr33Cpip0arCLcfUEjdKlaTBw
IsM6yBXOyv41XhrSMSUkGnAUjATpIgfXalAPWvRAVkcnA1+XhrVUlaexwwyDk+nvC+k/oFx0r0TD
AL8iGromfum5GFkW+0Ix92ej3VVkJmZIZayaTg15LHV7FPH6ORyxKqB98qrkx7DezZQ2O/LEIOzx
SkUlIvHFjYa93G1q7LtmBrba4NSonzKn51BMGNFN+0nRf0y6guUn08BD5QVjs9LSblvpihsYl1oP
v4mAfnELvmQ6cAM12aCpRBApfrnbpzFogtGo2rNk3iZ4u5V5xp9va/RPifxZo14osWeglaribpzA
Gf6OLrnADH7/+RYIMfBYmiRyS33tt8dDkBQ1oJ6zKnqtcOzhxVBOoT/ZjhREvsHo/WIQ/fHTzCVk
1sHoab8OjH/diZFa+mbaBL9+GnmsVLxapbS2us9RITmD28r6NvVoPTfmN8qCPyGHFq6hdBlNFTIv
MM/fU2hpKMcUXUtNTfyjFynaXr/vDf7ZGvz9Z3yJZgGnmEYDUYY4LSeUQXnYMVVgvnaYYi13tkbQ
EnIuUPtr1cRl+ysawhKmaGMuc014gdC0nsgYVOPy9x30nw/+31//yzLLc6HM1d6slx1U9ju5qjyK
ZTUxs9xc2mBrSm9NLNmTHn1zCXzprIGhMkGr0C9dSOeQ2Jb38q83PpiGr1TghM9N/RY2RwmRlNLd
quyKBeLfv6OyvMJ/La4/ftQXlkuShtqgVcUCj5LdYWTAgwoGUpsnY1rsjSWnLo19mjHFzoFe5Wgp
yl1oUOFrr3W9GIgMK3EbAKINAT1MhXW1ZN8VaPlNKr4lAbTpNLVLjh8lRzO2AMZrIh76UkYrfpNd
6sqXffnry6CwUgFOLv67+pcjzxIFVWkVoT1zQR6GdHidh+rYztIpVe+zSsGOorlpHTP5fbXpkaJ0
tGeH+tNAbULbGn9qcVUbi0wq7lZyfaaNlOdYQBqMEMqvqvha8H3MubzG+scw4MTGV06plMS4HOTX
3ILfT/17PAY4mC+hpRHfkpHOyToGCC3kJaTByqHwpmJYFcs0qJp7yI9ry+9f2pY2ONs5aMRtNRXH
aUAdhSOLT6e6YoKie9X9z1RCEIahy9QRhwfMrVifI6lDi9apFRCxS9OWoVv6wcKgrxL/kxwS3C44
UBEx/zGk0NdBkMC4uR4+O14Dh+OxxV1UpMpPe0ztLkLnbwqCYR93xaTI9l0FZF+PqSZyk1NiGafp
0FFkNpFylwKKHoMLmhduSVid1M8aReAI7A1B8wDTJo5dn59WeAJIIEUquTgAmK27Bl0QzuxNDzuP
rKjRnmmmtEddR+eXDIdW0M597wOJRhds9U+GtBP0h5Suu4VgR8A4xCjfs+JxYDxu5Bqv6FvETzHU
pClGXFxfOjL/WdpJmQdfC565UO3CSEU5hy9unt50q7orcdbTrhHjpzImNf5jWXLbzRRnb8vXV3wE
QslTtUwlq8EGl0H8nciXxovvf2SUc1ehVB0mcid+6GL7WZ+0Tl91aABC/jdXLLxiEQLnR02cN8oE
+UA+ZhBDSzNcixOab6HEZLRydUNA/I1CuvMKXDfnYPqY8T/Lyhal2GygfG7i9yBrsNoaiEiG0Q2L
OzFHIDgph6XLZFZA9ClP+bAiVLsPSs9sXgXeZzlrQN8dVvkhQ+RgiQ2uMDMHOcOjIlUpBZqE2TEW
8hpZV1mhyhKLx1BSThXRcxU2jiJUd82sOyWF9aZAP95rktPTVjAF2swo2kSL2Ew+DTrv3gho+UYT
fNKsdAKy27BN1oEECkzwh02dpFsChQe2RxJObjJfsvFU0hCXxrVWG6u6r+/oorb94A2WdCiU2Yvp
466hLTpCiK7bFaHt9NQhK21RSmIQICPJU/rXtLg1VCIDEpuoxXS8xLt3pLZpDu6gXQnX5/hnSI8p
TJ6m8FU2lzN0RHQSa6o9zsdiOpnJNTKOKVLJHsyjXnfeIPtOqPm7hPmGLH/NWcF9ncPzJk/IsB8y
WGbTpUyYw82RiSFTUcv72UC3Vo9vQ+vxgy3K3/70XlYftYl7XnjLSx3yPp4J1KA72aKpu87EaqcH
832IH9SgeSU8XuU6zMlDK+K8MBUbRe3dpeNRWhwNoScrKf0vICERfTKGr2fz0UAMJZrBaQnu8UNl
wwkosOkM5IF8ibIAnP8ecGARv41JswoacslirxgscwaestymcE5nBVWjmAGEiSbX16lC4CcYkL9l
eCA15HUa0xc8mVKsDjOheQxOLEH5RMqtdXQUOk9ELznmOC5kDLIDKi0sLK/vl32r7qS0pZkrIsKU
8KnDKYJToWAWQDuq0lMkSauUr5CgL5tTDKAAvkKI17kklgslFkjgGNbV0VixvxUIc22FhSXxaEVc
X0/3oUQfmjPC4HdNPbMEEj7rPh1pavPYNYUBouqaQ54GanuraVrxcwkjdJQJXK6rxsS/PlCRTZ1k
jJr90Hcn4ZNdXUEYiYbkLqvyfRcbl0S77+F8BehUiD1yLrwimbeCvBgqEHmiHurFI8oqMb2KmfaD
vqbCehIzPOICDI7bABMzmkmUTlplumVi9ySZjO4Jaf6ujp/hhL1o+NGgHRB0ld19achR6Lx0gkTp
VrLDDuVs3OxS9GRjfgj7xyVbKJOnQrBjXoUxGD+SRHVF6c2klYNZNzUqY1Vie72snTm/qWLwGWI1
2kfnOFY/Mt65OCtHn6AxRc2aR/rBoNlt8IeV3WtCi4KQskcB2y+dpE590QMymtCOSBAbmSd6T9M2
mp7qgYZeOlAWp1uPyoOdNErInXBniXmpWvTU4aToU2tlBpSAh4V+tRb5LM5ZpOGpJWxZrmSj+lpR
qKyNx4ybq/KZXNTDPUGDOPfbh8F/RFLm+tWu5eYI2BJ5XW/DHo0vIYf1GKMV6EPqxZTv10UH55Ki
QPvaSS2eOVwxhgV6CtlLH15VYdg1WKQKFXYX9Jg1K9wMnfRTwMDRnw17LafRk8jVrVlO1e+tOPjU
SkokU3+ZxHlr4ZBbB63dVDK9FTZbkcibXhBeZtzytFlZE51q2ssSk8dUDtjQ1seEc9gA72hIvWX3
VLD9xweLjabNZJM88eXjWlkC1Ryrqnx61PP2aD0aqMg6I0NmXyDcEc3kI9SFl7zpqLolALIlCiD+
Val8TJ9WJmOHurXT6YzMYXyDurmZ++BFIkE3KAZXk3RWJPmsQ3MpSOmIKlXsykXugKLOPql6JOzd
MY0+/h5cfqUd/xOPGeBcoTRq2h9Q116cIN77VnMOSxk/SAr9jXQxmhgvd3+99KNqhZKeH2NXzcqT
y0ezGLYmgWEp3ZS0WfmpQU+ifuvGad22196v+fy3v39I7UsC8r8fkjwZdiO2AMaXCLjM9LLtBr85
Z/Lkmib9ejzcy2HxYKMrpY6g5THUzaOfUu4/6GL6OZNs0EjcLydlYuKzHUUPNTOOlDMUnVgsElNP
1JP7vK6ueCXZTbNTTMFZ3rsUx3tzNlJIokwg+c9yVGHXjpY/ReFbAoxEGkPBrOIKg4G+7M3ZEuxw
PLYjHXsKu93rgJAToMGzT1U5AY5j+mcuNa3vPR8riGWFagh5fYDpI/05tXkrhug7060vsMtfj4wW
IxDr5e+69OWRCTh710nGe5W6ai9mXoaQpSwir6Hx3qMka5kwbgIUDkyusDOU8aCLHMhtTdE/vFAD
dPkiNLaH8SmMvxHIfgVC/vPhNNTwBgU04w+G9QDetci4Jc61dWtz7Zqkw3PmT0cNsnKn0seQ9AeF
nr1WPc2Z+TDl6OH+vqT+c92rOp9AU1RNofrye/4WV1JW06Fl3bc4tbUGe16h9NVENIyPPmMvckB1
90nKa9tomocxSh5Y8QYxmm5dU9yogpxhLy68sMg3XdJdxjT4poai/VeOqYnoiPEqx1jrqyRXrdqk
ySM+YwRe3093VNe3HUD5ZbX7TWitLFZggQjQoKWPyIadGixd5ICLXtyNKuH5+EQsu67V7H7WjlId
7GXtpW8vBmKzJWWtlgsIf3L8rGiKsIPJJps8sEM7txSniuC10mzKx5bFkjSXJZrJgnTH1ZN1KUMJ
kUW5sjmUoZFRc+2ACbX7fHwRjHMzpwjeKRAMLLY0ar0Q/c5UGPfqjH09HK+pVb8pp33tJ7GsLBPB
9eL5Qtnpj7Msapo6UNu2OZcWmm8ZKUlKUd1ni9ZMTEj0pXMumzbRKIoyaERHrUL9NeIleVNIldtH
ZOt4Dgewz9sheAy1+IfSSLg0jN+kweqfB5oF7pP3ypvFCuKrDqCdTblS1Lo+k6V1lfhQalwggn+q
miWYyt1WZjK71A6ROLkder2poNnTOXJs2tI8ACeFPFMezHg4qIQResI7zoijlmNvLHf9PJ+GVHzq
NH/lB7eAmYTMeBV411YystgL/DsBTERYOi83WrEMBT6KoXIuQmHTCXBOIQZSdo2F8afSHbXUcBqV
ifVOf430xSWyu//7bvyPA2F5HgamR4sJiqV/KeNYqRa2lZr9U2ESfCraCphJQiiVFoUymbbKbWQl
jkCdkOjr+xrLUsL6vcZiWaKOTwhm9Bos5a/lnGZuu0lUq7PQ7Mz2XpoXm3OzvGW0jlpqr8w31iF8
mPxaFfdNvG/13ZS7Bchz417HHAqMDtLJ8qYxaQo/GvcqDtB4T5esFhE+OkPzKVco1Pey/vjNs/vz
lPj9o385yRpZ1vvIkqpzMd8p+i1HhlnvtHafirdm2NWil8yuz0zTeJH58eZlrq5dsW3jb6Ddvzxq
/nyEkJVlwkSJo/X3E1U1S13vez7HqN4rPq3km8LEuUoC4t8vkX073nUaOrgER6sVbzDlKY67Fg6Z
vuumb1aU8WfRjCkrPByg6+oWEyJfVlSvBlXbxFN1jihdqD+tGtay26jwr8DBGAJUjpoG8EpDvYq1
E4hu68egnFGyyP0jQwfddMFzdqs/j7lt4La8tehdxhsL+Gdqk5z42rpL9pjiaRyiP+MTv8NnFpct
+Bm/aReZKZRr+Dr19ixskvhRi20MCWwkC4x7tQLBk6tfGT8I0FpJjKnYcWwjzwpBP8QbWE+oDNFS
5wgtVpKyyrRvbj91Wc5f3xVOnKbEg1E0Q1nOp39VL4txLpLUb6rzjJooPmiiOwe2NuwpgskMKL2r
VMaYsBJtOukdZ4q81g2cilNWVXhIwzP2joZg42mdTwc0GkaEh1V5TZlhShAwX0twAhod+XWvr0r/
lBb7LKQque85Qwoavvdy16wG9pRPevT69/2gf51kWa4BTAoM6uGK+Oty//3LJWYgaWKaVWfkqvz1
dnxKVg+7T3/9ZDCU/USws0It5hCJLaTv1St3vzOtUeraI1aM6vp1cDRXOkhYKC4Gi9VKXY/bhLFN
BxHLWl4rLjYajvGg3VWOgfDSonC4mjydmVu6K+thhYjBzteRzYyyA/Ru7f8PaefV2yqbReFfhEQv
t4CNa9ziJPaNlQqYbsCUXz8PGWl04kTJxczXzxwFY3jb3ms9y96jFXcVe+PMvPVjbqPxnJyHX3x4
mtOgcgaz+Gb423g8dcdLF7CGG5I6kToNPtk9DpvRdYsAwcEQab+lzvwtsZ/mb0zrd9WYc509p2jH
zyFXY3zlOgJ03n6KbnEcj48YAwmjRNo+Et+lOUzBR7al2gRW7LR/RQHtz/UHawXalZnWVV7QS42S
fTo2tqd7Kkr2vYTHBqO4F45Kr4WA5G/SHdQRuEoQRmg+LQHnwI0I7pJFNbo6r1cAOsAwPNWVPBwU
s/wBGRPsNPRM7mWOuDUCZDig6AY9Mz+FEu7pAb1wfUziUb1MV43XL9L1ZSrzGDRATYItjkjhGpe2
xaPg5OxiOBwNjwfjhoNcFSzp8P9haXlTQSIO/xWOEoeTs/0eOex9vcwrPDojBC67HNYd335HujAP
59gH4CKrzgq7CF9/cN+MyBeYSuNulNzl/LMYfir/NAFwSqvT8bQMBmT2BnA7lsrTXsRSzY/gR1Ur
4zFnYqPnLXC2tZNNtw9eLdEufAezyuBXsT27ASZY38cTc47UliRK/1APGEGAH4BB5uL0NAY3bj/K
IHJZdOGzZBb1aztHBL2iIFkTxa6hZ0DOMMioKPWR1YZr1wIro67QLDwla2wFSCBLLEj8hvfirSDj
kNMMHsXXMEAy5VCu41ybvNH65QB3KYhVcvxFNYMG5AzItGhqEnAw0459Nson5YElULrL+JV2ZMA/
adyP8yifAX+Yx5MOQgg5x+QdFPcIlvhv9en6UPAOcA68T2fWwVpDIMC/rW/Dx25jLIK9cF8/BhvM
/8UuHZH0uUxWhGa3CDB34c5YK1P1jt88lqHTCW4KR1m9Y6Ctqid1mU2CKdEu42x+BQZgG+7AVbDu
oSUvuwmUgzlhnq7myBPEAQyXPWSUexyx2UT0YmQK5AoMf5FwMRemO+IdN3S+J287552KkZ06sfOw
Os4/HmIH7yTDWXPfUFG5SI8ZeQxXTDcMafKZ5lgieSupi7qmQxOGN275JE2tRWRvhgsj2LNhjnvg
H0e70UG03x4+NpNu4uw/PpzK2TX2ZvL25JI5ysfm93T2LnU+iD5nCO+RQnNnaGScyYYaFTEB9R/z
vzGsft/mf4upX5E1iVCVmy6M2WIJ8ctzsWYrTTti5oey4xviyMeGUBsUQNR0J9FpxjDWG+b2gqi0
pcuAS5sW+nB0PPVthYz0Ojux7ZSwNxXRg4RSWdOmJm1IJeS17VFQ+gAa42ykwt2vpfx4bXRPSmZ6
iG4h3GcKGufRlTP6sNuMo/eOxOK+kV21A8FH+1+1Kke50IoQonmLdyST+1GMPngof0m8liIXlsHc
dNmJyiPPpXQMJLxdi0+kwWdplCt6vRmrkwDjxeCDCZd9h34kZmtfhbPAx2doEavXcNhDcDVUhSzt
uv59RZJ++rZlSeLAS7NQIYfr64KUhUUj9Nkpx/v9oeGmUdiQ56QRYR2qzQdtIGgpfCw4LEuRHbye
44pH4/v7p/jhyGGxMzORGqgSnfGb7VlacvoLFY08lGzTqydqbT6stxlj3Eo+6jhxKqKefr/k8CNv
3zKTnjjOPsJcCP/+et9CWZhWkfXcd7WJzndxuCwvHnK1369y2wP+XO9NLMCKLJHvoWs3X+81ydOr
JevZ2vC3Wf6Wkswil3v2d2k8UwonDqnGtMgM/thofL+uTIapNDxYETUc7sWvt9eFadjwsLN1dNrl
gSf1Y6j5WvcaiOSFprahzAkfzse/3+333c3NVW+2bn7XiZkmiNk6IKE5HGkXN6Y1k2xxBLKIWtrK
UucKdqMrcKxkKjfLK9J3di8isY3Yt+nWLTlIXc+jvltXZjrqP4uTy/Il5rxM4OnvH/f7uz98XJKb
ZNkitMyyhtPLPzvNqteEU12X2dqE5NLWs1Ml2ClbDU07BnTmaLzU4d3QieiXpn8chmhJ8/73D/Gt
53zzGW4eVFkVFsF8Rbbuy01fUoa4+piUXy6oYRsExVU3/f+ud/OIkovYnyTCVdeK9tFfE1SGaBMI
YMdMdSYu6a/3/9vZ9d/bM/m6v37F2ln1WynLhtsbyYlL0zwnGS5yKe1R9EcfTE8AMVGhL/9+vD9e
WydShJAZTcc9/vXafadjdJajbE2ftkQu2F+zSUmvq2oNSCdDT0Hp1ZnGPHvhV1X6C9f2j1DNT7Xd
l2kGBYZhachuTKYAUbz5DI1xkRqkEck6utilZsc1Cmrs9W6NeoBWRUv2JK+cQ5/cByYRuAbMzO4w
BD0DVICa80BqdqEgnbGxjyNNI6g6WWibhK07mHdWYLp0g0eCHiNACqQFR2tdD0mIwDWoJ3WG7aMs
wkJ5//trJP/w5UIPoExEMjNzm3nz3p6la0abL43XRX88I1QwcdXTzWe0jC8Ysyhhk6JKveekP9BT
sS4o8UuvIg8W9yRAjRfzgq5zGZae5Mvu75/t29TOQqZTwB3KyyYir5t3LvdPRZPnfry2TMUO6MVT
EhyecCf+Ufv/Vt24udDN5I5zRRWKOo7XrUQvhyRediV90ZE+7rXCx+83dStaQ7v19a5uFiy9jlQC
aoVojUxZZmqQIUbTiVKXjKCzOE0Lp1cRQoaoNOA9JpfR79e/hVr89/rIyAxJ1DRTvi3aB/K5rGq1
wIfI1NjGsldbV/vFkALCKcqlSIiWRqP8gn2zq54l9MvBCQgw0hj0nK6kGrtCL6e+OvEjMhFQvvzx
8YaBdDPQVJEtBPU5DtgULr8O9kRlKeXgHa6fajsgGs7O73HDtQiK/EEV3ZNfY3oRNhWi0e5g6tAi
faqwV14cIio3gJ3S8x+voaT/8CJ++UzDGPpnfckLTSvDxAzXGeUl4uUNt3+6CAjgj/IxkTA330Gk
wbFaPGdodMzBZ0C2HqSbpyEUTgevlLgIcyimQykZPMIl1JatpjjMFZK4HrpgZbUtmr0Sj0tW1cXl
rakjyhgfARJaY44GnUeCACxenMBbqotTC9NjElxGDNEzgXHxonwusPErXIrTYEoxrgQInEBrOkjV
qBNG6VQZqzBdjsm+WHbptobgJuCFnBnylFkK/saddZkb5R2HlIMFYooaaI5zd60anZ3eXe3iVdZf
4DbIhSvoblaO0mprgNDUXaVcA9FIX5J990al64l6DCoOaDonpPqjLHGMWRa69EG76VndCHw+S7jL
5aVfMm1sknBUPYPzFWC5lM08g3GQoqdJwCisEeqwoAGeZOMtzzjtxeUbgAvBeEzbUaNNK+GhMhe9
PFYx6JRIstwzGpo1XLnPLpn8WHP6RxPP2RVvKGYdYdJw1JHmIm1ahd09+6e/XpYf5lPMhtQDJR2R
pqgO7/c/7wqt8Phcl1K4lnb1g/WIRRwDHULj5El8TdZktSKiiKU/Nmzfa/0yMlhQNQbyUE1lgvl6
1URPESSHfrjuNpFuyyCBHzr2/zsrnzX74OmyVuEDPWNDaXBYzQKnn2C1Quam4o0FSYk+yVbi+/KI
r+pcOthKV4wpFlKD+IqI1v4IBCRuCzpRkVvtLRVXgNs95sf46l73l318eqj1v7qL3w4TGBip8w5L
PiXWb99kWZ8avRfkYJ0q21yfWHC8L5OruA4teuFjHTbV6R1DzoUW8mmeq57wgH/Yx2XdbmmumME2
saZqOtXjJ+E0EYOx9hy9iOcN/szfp6zvMzq2UvShssoaSplcuqnrV2QBCoFoQtr6QBLWPRgVVU0S
InEZoiZiuzwUoy0g1p3zx5Vv2Su6dHPpm+eelhx8w1ATVuiwxWxekBlBFakbidpYEWZltWhNr3+r
YYOmKC3seME2JQERY2B8sBVAT5R9QtucMUPkmtMDbXg0FubxKrlYVOlNI0vsa9fHTDcXZ4JCb8sV
DVcZgw34BDzE+uBtks1RinsxmhvMGvK4wBJRePoZJnJHf+65fwifitrOFLsgKRcEh+zK0kDtIevS
OHZYG1JP6xzEomekEYMuwQXYFqKGhw+HMGJWAYyxRVRCmqcFYxPmZ1m6NVVRoHFwGN3rR8ik9+Cv
CZgYne4gfqqUxAJ7i/knGr/O9hyS5pXD312QHJSARDtyL9DIAeqlzajIbRUjzF8P51v9m1hnBClU
N4iUhdV082zKVL7m4jUCA2EtpeD5olBf6/eCccwFxJAZ/lptze7QlNIRYhGUKkFOFTKV/piRvh1M
FJ0U+GEg6UOL4nMD+M+EFJUXEvlUmCcXUCYXwC3s39moX9io07MM/2q7f5v/bi53M/8FehVG2iWA
yUIqFCIhs1/qmCNQyipLCByReKEYkztK/l6jWtf/OC+rw1bty/aBy5MQrIkGakyJG/46ESqdqqV9
lZkrzgrx8M6PKn0p4GkXEDmVJ9QHMZvuuUFtEYOtMfP7WQVJoJ36WOyCmSXTuhE+QuLpqiT3Lro2
P7EjD7tidtY6vKr5NLUs94rUlxGFJMhPN92Z4rJxvMhz/uTkYSA6s4RtLD5h3Pl9wH/bqA4PcLg9
tuqqSEjy17urirZFCRoZq7B+5lki6r1enEA8xt0f5x3puyBcociBFkZFAso8fPtFpnksnONCUldn
SpZrDIaDyu8j6UdWNUpA9gEIVpyoc6vKURvWEzhdAUwLffDXNsrAJbGAFyBeCSBkjdudiEqYhJ7r
OA+QbnKAGln3Uje+zpJ3+Z2EzBCdJ9Lr1mFKKeDSAJut3bCbBZ9WSNEcFUd1nb50RDisM6aqy/iE
/+sJfCeFbvC93fKUbGiRtuD/kZJZA2NCjBxhaT6SbJLZWNuZ7lbxc4rk1K5W1QtGuhR9I6TmDQpR
a4GUNJufjt1zhBBrHiPugb75KBd2s+0+FIuKONAqmxkRGgZaXZr44Tp/tt6NDaMY7MEuQ9i5gtDD
/hm+ASXhgIo/gtJl/N4eoRwMh79D2xINDjeMvR/Ypz+O6d839zw1WUKJPgRw6pyZvr4gopL7XVH1
g73eFXUXkiPJm4Szs4miQk+0KL7nsztsSXr0468AVwR/YxWOpg4uuz9e1h+mAtp+ssZeSNUR4NxM
BXmp53mTQeGJp7j1p5cx21KPkXiv2ZodTVpgdLUTboWFCJ8WxutDsEjv6Qpaq3Bbe7qDy296XgeL
xjPGzR6Q/QFr2Aa3MnbxObQ1eA3yLnsStoRWTPUJ++wOjtIrGKFZvT69KmQ06JPLTJhBwgX+rxBr
Q/dxJM/9nbKO6dD9fr8/TLRoC6gOkvxr8ghuTi5WUF4l46LJq4LEkPq5E5fVAH6DskVkW/THpuP7
5ogLsbKQekwn3NSHmeKfWf08GL9T4yKuknimO5m8MoV3GIuom9PM8ZM/9mLfb83Q2OOomqpQB/mW
anw+hzJ3loirFHQV6WNEWvVuo0q2SGKS1P8xy2nfV05UGgr2DZZPzcIF8/XmklAMzrze4kqAtspB
VJx0OqPUvDOqifiQhcskd9SPod7YugpbDkAKsefDG93RB5PuE3VXNtPsOuLEJhWe3E5ENrDSuAei
mw3mPFUePN5ndeY/GQflvXwkwvEeFuKjfnVqEaHp1IxWlf6YXLxW28kTs77rrmtmBJytv78z6jAg
v65XX2/1pozXNMq5qgJNXDXtCElKF9sMiwsEIxYbGtxMtNQ7ngVzrED1qe9UqF7EbKcTJZ1I5rgj
SFxDTT649X1iHzDUPkdXhMlxjn8dFY6N3QHWBese0xWzHQshcqqGuejsGtK8HXbLXsUmeiDVT36/
tz9u7XOu+ucVVcQ0p2rHreGWSdmRn2jVd0uZmPPfr/O5FH37DrHKqgTLfy6PX1+XUy9kF0soSFei
XiMt5GQe9hNO5EBtIR5D3FMW7Zx9qQkJ0UeZtj7V0xLzrrpUmkUdjQc7Z85iPjln84FKusJagu03
YDWPYLmMtTUaEg1EhrIUyj9eAOP7hoUX4J8PfzNr5H3WXNW6Elfigz83l7SukK94/kKbwyRCW4Wo
JGdvP4k/MJmDWQ1fySrArgBOPBspC5JYS2qxK158fRrdW04/rcD5mS4MzQiJWQXU1qFfHLxY+2yP
JZJTvQrZCgb3UlmXazQz4SuqdHBM7JpNWyRWIodCgIeEvgJEBzQCxhrFqRMPCWqbfHm543D++xNU
h33L7RM0BwUpw14UOcR+fYJX4WwpKfrA1dWgtrOIEi86jQp6c0A7YBVhTWpIuCBijBqpwrJc1OAa
KHyEEAGKcoVjx6/vswCZA3oPEy7R1W3MfS1nbhcfZaI/bImMszqdpmbq9CeYsSqBxJaNTAz0IQcg
etydCyH79/v67M7c3pel0rdRFG6Pg+zX+5Kbsi3TXuxXWmDn0/OhbtyAXjaDs4bHNPLfTyZNCTfE
GteMoWhlR7ahKj59QH7RXdEhcAJsXYGRepG22GoTeusfgoYgmnKQXaLUGF+gaeHBxbQxLO3Q+hag
NOLGlg5wTOJoRJ5FBxtvnsCwyidGQ93OkZj8POOelqlXvPx+yz8N+n/v+GbqxuJ9Opla369OAN7I
nBEWUNfSv1a/H9YjXVQH1arOG0Mx8+v32vRNYHYlq9+lhoXlO4q/jAI8HzS122r1+x1J0g9v55er
3QzRqy+d2uJciyuaGwGdUydeQL/3MRWxgbGzj6sFKtFuFaJg7BaW2BsyaB5w9FzP9MiG2qkQBxqM
KMwwWoV4jIWrpTfK4fUeoHmDeYeIDADb7BwzV8jw44yhAPJSQ7G9EoFTOQYGl44SUrsx70F1AgaB
46ceghdm/5r9OS19bP5P+Kz0nX+vM3FACWqcLnX4LeG8x7N9mpyrOx/pZTuDkIMdxzoQNRDusAnh
FIyPAEe3wix6IsLDfz0fYzhZdh05+E/0iXAYcAfBxPJpA8zEePnGzlUuPKgufTYghrqTA95KJa6G
nX3zx+zwKaO7GUWmDLuLZy1jEv6cPf5ZSPyqYNxXCcpD2a3IyfTnPoE8pltGmDWcioCZDf4i4zGT
ptrJlV6uoHuwgaCTAQDRTHr7mrKgj9tkxN57gOIlkKa6LVsAP6Iv83SWJ1Yyx/YRgo2CBKUPNa9Q
cEV5KFK0e1lwmBZDdRFKkAKYWWZXeUxzs5Lm+vneuk4lEjI78AAUHZC9JpP8TIFj1ISrimJK9ccJ
+4eaj2HSFJEBKFPDR0v69eXPr3pgtGLXrUDYWBR/V8Y6+aCUYOduvtYW1x0nlveIbKIZIsyzJ+wz
UOqrYfV4Y6LHXR3yzfwx7LkuV719SIqu6wNyTGXfdjPwT2lpxn7Zd+jVCnWMTzSZ4XHqXHEPwolE
JsluJ/iTSKGSPpigJ4Jo49fpNu1Cg9Q+zpaXl+JdtiCsHmoNRjk8huHvWyGdhCjpoBnDZulRI61T
iBKE2VnUx21SpagdR9WE1Z18thGwub5Fh+RYXvuhUobCI2G+NkTU5e/+eZySNEZg11icMDnm+UIR
7LPXbdvrlDSVyOm2piduz9OQzEMMcHa91Uhap/EWUZt+EcY6ibMnsgsfDcUmkRZdN3kf1lQLveA0
JOdUGQKTUfnHPsr4fo7igYN0M8VBcohG/+sD141MUaPm2q3yVxnf6HP2rCdeRS0UNM9p5OOhRvgi
OuJRjciNcBtcaxdQ6gwM7DTsDhp0aASeh3BWPayLOdiJCDnlOLm62FRw54b0cYEHoR40x5zaE/Ll
mik9ML92TtYKAIRZeifFxcDA1FIRzgGOkij7bg58tSNfwB5MptLs+pH7YxKxBK+WqNhC9XONeiVF
czFaZdqqIZqj9dhpUuk3pv1f201N/+l7UsXB8K0rKDWsm1XBv1RnI5EYGNZEGeP/WnFCYKPAvMq7
dL7eacSoUP2inrlMP/I5HZZAdgTg2QAHLCaURQ6hUJgjky8jr4kmqgjmNJVnFhESy9QC4eXgnq1s
DaakYqu+faGD8gFRsHS0NW60qf4hJhxFbCjSbFvO+4CQJuSRmaOx45gb982DBReZxdrWE5qZtvpM
MNlOZK6+E5ciMsAto6K6j+pF0rqwsh4V8MssMDX1fKj/iXPlIRAfefUUUk381SmeKogEQaNjp5Dp
jLbnlVBR39hCqbqyDRAAN/GwIZkDGx8HSL7KJc0iMSbEik/ID7cC1wydwegYuT2oQliGjCNzTEdH
JE39vSKH5OyyCvGCULzhpyQYLU+ORnQf7eFm1HPy0DF/TAFpwlwqqEdR4Ss9I3fDTekp85IlEKna
O+LE6B2bNxr/IHL0e3lnbZtDjtxVc1RidCgv7f1l6MFw2jZLSkWPmXd+QfgLIDjhi6TezzJJ7AjA
0sbuXwLSB+QxCdSVabeLamW+XakFZ2O+gLh0wMGxqiqlQzFH3dNHUpRn9v/ti6bPQGxbaD13ND8o
hkiqV0Mea71UW3KrwQvIJ/i2eWkb7/0Q8uBc+cQb/5XgDjTHkKcbYwK3SNz5R3aSAJDDCLAg7F53
cOjxpFMHTo38yiru0ZLDRGGXu5x0w3SWb7NpuG6fgzsiQHR6/0S3IB6VKQmxhgKiXwBEg190pgm/
Yza5YIzmoyMhn+krY4nJRH2iXP7MjI7Ak2ALY6YT/QNNapUdwicK9iYYAs2W9i0iiE0xpgImUiJ7
V6bdS7VNN+ILZ1rWe/1OWxMNJY91BK6tI2jIZvCXTXxpq+Yz5OLB8fwO3lR9ubB9o7eqHmj0C9VC
64/yeS/D4K0WDcF8LJGJ25HVqU6FLcyyIXGDjQd2HBzaqMobp34VNqcnwiCUd/JA7oqxgnqSKC3f
62qCOaZl7WFojfU5GSzFa8bWaa+/DU+YFyKz4601y1ZJaluHYqU9nzCbsOtd9B/sf5v7ci2TbpDZ
iWOufa/d1ON4Lj6Zk2qZbqN7hMPqZ8LiQtoguuuX6SZDsWqCqXQYmloD2GrAW53YcsGnexfITwJl
DuF06BQm3UIA8Qfcuv04t5O0JyJhdFIIQ8EVXZReWizK87hpxl0zhu3fB7MT4iPNYa0I9jgBIWft
28ZOXy0fyLpbHWjRXLuxVtt+Zycv6b6FnJ4R/uN/XGunghINGflEyrl2trtHWK2nANjJpG13iTa+
PBWTGAaweOffnTbyJm1sDDXn43mSP3c78QVgIWuSauAwttMrESfUDKZU0Lq7/snsVn2z08JjX4Mx
jp4rMgWiESXPen3d6k/V83VDkiH7A14vHlP0GrCCcpiYp8/FmHXx6D9YsL337VOylWfiNt7wtZWz
7CEnhLVwCpkKo6uhJCdTbSFuybcDdJnoy4CJv17HWI45oFzlOdY/xtkTiSVLFRkv3BR9dvFnnPEa
fqqPmpn4puaPxfOnzfuAkBv2SRprwu3mUawaQ7km524lKKDjsgP6NTMFA9JGTiEcArrfweScLn4/
MxjfC/UoaXST7Sqtn6EX8XXJFtu2i6w0aldN78gMC9VfttdlKu2iKPfU9E5rd3XinVDfq2DYmT4x
petbI1tRQE/5Xks61/jxzrQMk+YgCltF3re0vYolGS5WMG7TiQgpIaWgIdl99m7Qxcu0h1h5UhLc
XcIyBjwPeqGYXa1FpXKGZu5PpxZCoqce2oEIxW0Li7EJ8YO8XCmmJiIhUxtL3cWKJxB4QYlgKsU7
LXWTaJSclhIJAN04Oy/OnG4uzGm6vmbStESgUo8JRf8QYnoX/VEe+a9u9WZfSVOVbQ/tbcraty0P
xS+KPs2Lduhw+g/x9Lo7MT/v5WzNQts8l9vgNVcnpAVgw8ZT0zLtEBE7kYpdX6+x5KsHCPQnkLOT
fqMEDq4bbRCg451hD+TloYPjeZPBNETF5qmvHKejhAY49j3DsY5sFgX0XjBKJhXBauWcDCvWoHIN
DnJUT5SzyzYAldbF63VU263mUn4FFoGZQmH/SZrl4+nKOjAkzDGdk6SLfJK/n1Hvu1fN8YmzCteC
OD6/F/OI5LFwE72ERPZQNT6y8Ryqf1t9dHnvtr+/oZ/dx6/f66Di0zjYomYVNeXmDT0nkRTIFW8o
BSZ24Gw4sA1r1ajwBPK3pgEbTXkRkiRXQG5YXomo/Atgan4v8379CMOR4p9zXS/0fqxFabtSKXzA
fzuk04rZz2vXGuviQ3ZUH7pm2k6k7Wkq1m5CaHXkZe8mOSaTHvGJnbxDOAloA7HGw9mE2alMebyt
Mc5jToqbqzTjmFCeoAPAGrJBJVYfwALNUfVkTc1uUbxko3gaHKzpJXI5C8Tvzer0RJeAUMOLMeq2
Mu6eUb3RxjIpemjFaTPXE9RIql1OMMXgHtE9hCRUd/jtojhqNn88pe/zyPAVUdoUwW6Zljhsef/5
igJOBbGAY3zlp24o3cvlFrqrAkgjehXMA9iVFn9Zl5Ftpq/PKmXLcFdqXlivcWD//lG+S0yUrx/l
5tgZ6lGCTD9pVyeviyfpuOcvgvIOrHqfOVcq6ZvYKLw8GKkP1135fjoAfIjeVZd2N0HQO/WexKkC
ZDoFLxDmBhYeAr6P8Ts0TL584bosQWi2HnMNyWJes1WHhE7mt+6PNeE7H2q4FZri0GJNXdNvK9NZ
brV1a53bFe9ZS9g7uiwcdrwMVBpJYd0yYqfhpGSleknH5gfsOOtuqJsKfHxX3FlHaZiEHekD5dLh
clcn2G20B2C4YKpHwIv+GKs/nPhNEQU4/6Olhybupu3rB36R16HcrKxXZRccAH0e9ZE/6fbl3aB/
YC/AedRlOry4hcwR2a3Xydg6iJ7/AROa19m4//1l+PQO384e+PoQEaqGaGq3nyigN+VfhL5Z+Q/9
fTgj9WerkcBmqw/ptMDo1k6oxLCJM8AAvUvprImd81asZyaMIJIHcASxJGGN81Tjj/dU+34KNIfF
HkErPSsc2jfvqYLOtesFn7KI/KDW27waiSHzKdEYm1NzKPK9KWyBv9oyuMlzI9sFsrrlhYUi3rby
PslbTiOY4Hwsb4M+Y3fR5kKz1wHfA9EmH1meQ4Gu9ZEFTQm4M64p//KoZM+mscmUPbifrnmnXEaf
N+5np2xyQpWGNPtQT4Dkn6LlqVrDjSYZ6vdHAhGTueD2meiWLgMiHL4A8+bGz6bRpIV0qlcXBJLA
gU14jU53cYzKM70U1xpLlfaqPbZu9YSO8b5y21dtl7BVpLF6bFfhMybVZ+EN92i3aZ6bD7pvSvco
4NWmLRXiejoC34ZszAlrKFrTb3Q5xvjVpGa09nfBc7sh3eWBenr8fHpVX5sndZeyu8yPzYt0ELfN
pj0wyh77Q/KiHYbiPGEkUBtfkkdeo9d2FT3WL9Rqtunz+aFb6/f9Nn+UD+2LhQvubF9f8hfwJ8y1
L/Ihf0wf9Xvzvlur/NWtm+GPp+BZOPZ3/LGRd5RLHtsNH+uhfDo/GMdmre6adb9hIuKPeO4vTqcp
gVRrEuYeuteaehK/j0B506s+QJexITZyKB0uvPcQtM8hquz0GB8JdU5JiwQyX49PKbCVsXxexvqE
nbcVeue/uuioV354rgOcYdhGKgh5bso/IEtjfKgKlZSdMK8/Lqxos8h0FAxHc85IyM28AvwCMr4X
wMzZo+YSpxc78p3oUQh15U0AkmjbUG5gx0PShUvkpz9E9rknUs2Wqqd78X0kjOBN0YTEGxGTeDkC
fsMgYVsJuh9rIv96HU4W3YdlL7Vxv5DkIbmxdSkBJDMKKpO0HgO7Jrk86Ed0hgn5Ky6TyhxfJ/Gc
dSCj9sAh3hEVm/g23aVgfZoYR39h7kr8gCHf9h5p6VGitbuqn04Sv81WCCMVWGjn1j5CsrBt6pF+
36ylO4FVbyV5+o7hx5ZN3qEWK566t8pe6JJbXWzg3rZewSEbKMPy+oSJ2JXh9L4A/Nq2F3hHCwRi
6THc+eNhT9Y4wmEiAngB4LJsDxyBiOmqjRnCPVKfG87y78VjXLsf0ppjsfE2R2EihYtWX1+9njJ7
YU9IrNlo99YfixXG4h+fv07vXZIHOs1NE6k5m1aTqnK9Ol+RN7Sia0TjcmhYgi3wZU9LFn68lAAa
9aNSG1+tlcQBndSwaF5eXyRegeAQkPjh10fAazW1G1CvOGOqxjuzv4lNkI6+fX9W91nTuIOvIoOo
KV6G1hvZaJxHCnOfdxZ1IIhhgExkcyXL4HCUd04trOfYn8oI5mkyiltKUPVDejXpQL1fY6JQ0G2c
TZB7wUdN5nD8TGoFnAiEMOUeU0GdrbJ2LqA/lTI6nY5wHnyipjCOyzFDMCOASHAuUOWHSr9tynR7
mkOQbnOA1FDRBCfnnITdz0q3vspSje+3dtpkdo1HhbHpq4MQO6XIZD4RKslN8oXVji1zldREKmUp
oQ1nUhFRwRIx07Qq+DqEebk/idAkEvAWd+/gUewQ1FnuW5NroLpF34/EfEq2+++z9+eqdDt5020U
RWTvSGVuB3nRE1xyLop6VbXjVnqgqOs/EiXDo2w+ZDwndX4HL0I7TSO8hvqiP81T7Vhnz7Gyt9pF
Vy3NfCNbK/PMmeexK2dXZWUQRFospP7pWixUa9IECxPaIeSg9Kmp1ym/LmzgEF2M1UkZX6RpRWaF
8deq9OPLaxGgifzHYGGSv25gpRRsi1809arZnKf5dNi0qISIDGVmZnKOV3BTKUS+Cb0TzM7vHHnk
v75b5aeFEe/O/z7DzSY6aUSQJ+21Xp06sjxmDb3PfFJwRmtmFpGX6kcSPF5OB1ktbJIrbUkj5wqu
+kuoPnbhvCXmqYea6aF1xt7UwD1HRmuML+0kQG6WbYvzyhA+8ujVDFcdJ9Ar8TseZLDf35A/7+Jm
eTcFtZPysq1X+ZRV+imFTG7HJzt+Q4F3Lj0OSJQfTRZ10hjoBb1IZF/4M2lbj/uPekdbLxRdUiw4
n9LyUw71CyAacisUMnj3dIQMqk4d5ZvfP/V3CARbbRPrlCYqFrr4z1jsfw4wp+jiN2qXkeZEWYKh
/6gozvlpeLMVRz1mj8mHuSUNKZtzYDHIoWLoIjLGUIVUBUzGsr+OVYYd4509GdkclRs8SIjuTi81
bZncpgxoeQC7cuxgI4Iv7i74JmhbIgP4K0noB50396LxJ2YQhuptakndhn6vpadqxcBBzSpkBXhN
bMq+CbfwI6fZ1BSbKp0BnAhkcUQcs/v7t/m9x8YH0KljGeRZIim+eZG7rGwtIVGrlYoWw9jWi/P+
9wv8NFL+vcDNO+bH8SUZ8EarMhkhcfW5CyP1SjxJpD/8fqmfJoZ/LzUUB/55MRDFWHV05lKyRzab
I3GAUcicD8e/X+aTMnI7sf57nZsig9x1DWUp2P/S7oLlWXdoJIivbCghpWhUrGa68JZBQGEreh3p
xLlJoxZ6akNJ3pHfwUJmT/JlEoFgRD5KlwPrIUmMhIdX8zKdthFmbh+RETkhNCgQ/oPlRNtR/rE+
/PhgOGwhozQkS/5UEf3zbYFUbyH6SdUqLz9F3M2mbjyW3ysRa79/YT8eNrnI/y51M2O3einmgtKB
moDV2K6KaCLWL0pIJCaEUMElJpSczaCfNDGT+DS80Pjcdq8Cel3wlMHUkqbQd2QMmvj07OiF/Pm/
qiKfkvWbZyqp6FxpNTOv8G9f352wSf1EafpqheACcZRUed0GExbnFXatwkpa5PRkbAr2/+HsvJYb
15Jt+0WIgDevIAF6UiIp+4KQRAmO8B5ffwbqPtxdVIUU53RH7N2mugGCxFq5Mucck2Zdg3XoQISz
Vm0VR4ENQ0QPMe5PPz+1qQa/vSPavYpmAQLC/X4zekys2teaHClS01dAte6ZtCqWvojRabEaoLH7
+XLfHWkcYxm2y6pOQYi0/6YjkMiecVWsnJWgP8jWvoy2fv1e6sck2DUgKxm5daAgd0FIPN5CBzWC
/QdwS4xTylWT5wHeLKtqvvcAGpheTgsT60x1l1VvJQ90yvIUQa+G+pN0fTaTbZpMzVV2johQwTyn
eHpp6c14Ym+3Bmnij2r/pOof1fDkc7Y3gzddX2ajW5MLmG07gjmaOzPekcRj9+rJjA4RVn06yPWJ
/j+hEEJzrmSy+sKN8NtU+F/qHR4VBiJ+J5RWMKNufiyqUumR3tSTDDFaNRuwe/ls0pm3iA6s1rYg
i3w0kFA4yDEXXROVu6Q9bq2szvVWBnAUR6oWUXq2Ni1ZYGQC9kjkVuOGiOrqQXrPu7lzFO804F1f
6qlfMwObt6epuJkuaY9H+UT8O2kIeJNmysL68t7Hwh1WAcbggC7lDgtmac7L16q1A3FJJnfkOR+0
5k/ismLKKiwByXYUScykDDoql+FYDQS+2Mi3fDjTc4Tk1dK6iOvrBS9OTb7JHhVCJszCQwCzmD+A
Q2dJJjtwqACV/f3A1GCyL/z8m/zTNfv7HcB5LxrqVOppsv6HhvifNarvTLDMRs1vMiesfXgqKyR5
WBeDS9u9koBjhrBgSHsqGhRU1ZcXPqj+XmUD9ae4CaYguoXPCCAusMOfb+37vsmdKZyexem2vuVE
tOJY9WZQ1YeO4hLSdxKIk2s8+W2VlqaF59sj4Mcms0Ujlb5dpj2xiWsA5dVBqXZq+uWTHtbuYD1S
n8XM0rXrvFV2eveZ/rYk/vMT/ufCNyuir/hlUWtcOIS2o8OzKWeh+eX9hqP4vvJOCNcJt4FhXEeR
clMgSHpRtbqhV4cR8eWAmBSZ8aq9uu0z/QXEcVhfsuZMKNaUWIzcGmRXg3bBkZ/LNaE+qukCHeys
X+qib6svd4WEFuMu7S+NoIS/X3GrVocqxqJ/IIejSkkyKl2ZejPPZ2ZozIcxtn/+PdEqvv2ib654
U1WI2lWso0EvD81acDmVBgS6zpQ5IX1uuMZrOk/n3a4ACYWQ0wFi4zbzYm7MzJW3AhQ1q3axE7mI
i/nz0ibZYfuFM3V10ZEtymUGBivHC8OiY0v8O+8uOgQnTn/86RTyVL1kjXHxN8Qr9AmL3mZWCIgK
uJNjOHCwFkRSw6OyZhwJkLwNc7jaG4SCz+lbvoiBQzFXcofN9dU/XO+xDxzxPYECYla9qJbdk3c0
98oqfkLGML+U9mn67wPie9sFg/XZlz9j5uLI9pdsv0wKKHhFq3rbzptT4MAVnntOdrg6+Uy8151g
RWTjLHOiRThnur4MdtJKOVvzYTH8siN+n/Pih5p+m6qomQwK/4gI/7P6jE0ppVamFqx5BOy8GcbR
/JRqdq1TynQ7Fh5M6/zzr+B7E3y6pGKw+yLGQxF3s7OY0XWw4jArDg3MBmyLx+Q12bGelxNurD7Q
tdSO1kNwjC/FVnfJZeYRcno/jJ/QjTecyGgujPkvv81//DL/uqmbNzSImqjqGm4qjx7IiO+OEJda
zZaxPJDK3f+y6P/jzZM4ECnT6Y5cGOmm7skFXMfsvfmBGHnQfcRFTyj6RaMt6I7+/Li/LXHT0zYZ
BNPAN3QMt3+/5Hru6R2mp/zQyIskVucl+U5SM4+lXz6SrEyP6K9V/OZKNx+KkYJkdh5XEjYZvcUv
HATFEQM1HGiJUdXmOk385rIxtzSnDJ2msoPn8NM4RifUl+e2tcdnfdc8It6fAOiuuUIspW37leWW
K/VRfGhFO/vUUbCLuDfmkNx0f9WhMUKzlh6SBSFsrsL72z+h4Fx7axm/NjglfsvLygQauYCvmvUQ
Up24nid3xRy5EwIpTHPk5KEiU55QvJUb/z55yNbmSXmEMGLthnIOrv1Z2edQg6SZtw2+vC2KqWLd
PUJzwX2AGMwen9JztscYzv9hjGQDgRvLTDvLmPQla0s4KcWdWC0jgkdiMFiOMC6GU3j2V/TdmYUZ
jz3JHAwLOrs89l8aA9twPlnFOwJHF0mzl7N1Hzkkz0ofGrpbu8Yf3MzQoXVf4j3N5nKbflLqYJXt
nvtFctD36g6hGk6NF/VdIO78IYhs6709KM80o0vZrhi730kr80GFpvcGE2FF2qTgChvpTlh6O39z
CA7tDOLdptpdT/qdtk9AT7YdqkAQJt1SwKrozZRV/1KR8IkGbue5cTfzu5n4wSCtf0RHNalObVRh
Jj3KY4TIfDdMQrc50YSEhIOlE2htwdmLYiiUaErBdnSfQXhBaf/zK/C9vqDzgNtrsmLhGVHVmxUn
GsZWATecH3LlIngHT71nNjhFvHjDuhMOxMI2dFFR3HMe/T9cmlUOFwNnLoO8rb9fv6KPE8+zBl6/
a7AYWh4I0jyx+JLztyung5wFMLYeUpa0AE9qJQ3/+3UND7PFoIMenArA9+/rN5YUpuaVl9L370mH
wPLfEGRRoL/DZjyrf21cfhP986j/e71pnf3PfpJ5Xa9fU64nPQMGJ84OZR/Qr2hNg6n/5JTz8/M1
p0XlZtH57/VudS7mYOYx526erwOqbc4SA0SQQANooSI0SmWeOMKTPhMdDZODx39OssOcLgWsyX4O
c87WNhpEyQ5mpUIlEYHDnP5ZzMhUpzjgdUb7Ttt7ttVtAB32k4XKpaEYUN3CxRY+F/HGZ/PUQdAP
GzSekITzci/PFYd0nG3mYhr6pWz7o4L69pl10g0nWT9/vVnSA7nrqiRR2T0EN8LaxM2SxfBhPCvL
67t5RuhtjKtIZ3LkMnz75YH/63kDk6Lpril49I2/v9/O73Mlj7g267j3GDEqArSIUe1KtN0vl5r+
r75/zP9/qZufrmg0UZH7cn7QRVwTMzF6ZFZClIue/eLa/n8z3ttLgcvQ6HZjELf+WOX+86stUzIK
BcXPDxFNdaCbCCjRRmr4BOZSMzOxQ0x/7wl3luc52k0Z+REjRLGcMWMo3mpWOPo2AKhQfuvYt+2x
mTVfBgpGxqMj8QcOEWxxOYMgAKxX/EpYuZmEpg7t9CFdeIRM9lPocJg5EGisEZwNhi2YGN0+kiYc
MnuohRnZtMGTaOx8kzQOpKLdXhTZJjtHYsr4AlWo9mzyespLi+D8lFHLIVG+Eo89gpSf9q/mvrkf
t/VGQsvK1inPxNhW1GX3KQhkL05xx7nnquxLh+uCugtImZ1yHwONPrt4bF1xpz4KiMDQ4CaoT2Z4
RlLGSTXa4tmAKwCeBEgUvDEYSp/yTbKqcBhri9GBxi+66Vd8p70Ji8TtH8JD6qTrP2NPfZPu4aa0
GNReDLDANA0xYYY2ajOqFeBeGkHsADgu7BwQCrbQv67XJcoxnBmrwsUEffDP3kvyIC3x2fZuZGL7
IXB2PurzdljKuoMRaAqtDmaNZdfGPMGVXsyl0mXUBpgfszmMSyTAgmrr8lwyEYDOQPUAd9XYFqw5
hqIiA/bugN34sB4wkDEYZL8yMP0ItsW+ARUdHXNtRwfxpcd3huCpm/E0/JVyL18GdkYV2MEWRXf9
ZOEQoJKFNJ2vw3gTant8BVS9Jf8jmLmz6157Td8F1NbFouqWOZ4cjKeiLR2ldbY1z3nrwsdHT44/
r/gg5xi4IsN974yG4oPe1AmPOmlF4YN+p2DcoIjeiofmRd+Gu/Acbsul+JyWLoSVFrbaOUfSfWz3
9YJ8su7ZPFlv3D/6MD5P0Tr4gKNszp1ZxSlEqPMgb9ixCe84KS8m+R53EqJmW38SXsQn8726M0W6
W5NQOEfr9SRdSuzm8IfoFWFJ/tIuIYBfuMQcaREKEqPzVN2V99EmB9smvkcb5IgXSgt0/6gV43fp
TuedEbGG4Z1E8NpzT8UCIpHqEVePzNPODv2O1ATVFvnZqTbGZFwDnS28QNrixuItUvaEHO09aTwp
Xcxq+t9h2UddUmrzMUZIs+4Kx8Tx+w7/hNl2/4BufUSqbJKLOYlBpYNhC5eIxx3NhRc0bIyCSmKP
Ju2nrV2mAYw8Sz80ND3DUUTqOyDL9Y60fSEq3peu/tqjU0Zs/dTd++/1h4cocSSUF8V7NGNDpFk1
DZcMhsR2V08JvRRTGwkAg8oHADcjb2hCtTpO4zm3yoidf03JRXA4huT8AeWXI2zxJxHYhKcPRhMq
cWCryoS+44QNqpwepnVWzpjsKt/2n66fEImy07DUjz9vDmB0/rFm009RFFpaFFrizZo9Jo3aRa2O
IBeGscWYTb/EOSklBL1XLylFKN1Gu0NrywIVkOSl+dG8809Zexi1fpuFiVNW6UxJkOECDLZIK57U
1RbNLezrRhw5en4MZaIIw3SeFaUbS/Fe0q4znwAjrT9azKzf2DF6nDyNdazCD4nfeaBipGgkJvAE
C2UXsUwXZsC7w0JmDXQX6MBfgW5nz5nEPCXBG2Uwrke+GpCxNC/1FwG6mKof4vZLivakNrdMDTMR
+EawNzi3ENFFQe0I4V3Sy8zVUr5Jq19GrNsYuyTT8bHQBaeozIhzdHVcQRbtuxQ6MqAJdYRtC+hK
4YUeVbxHuNFLcmz03J+i0Vba1QmlS0NOV2deqvI8EKkjGBm0IqRgwaW6Ru7VTB+E4DPUwUKEw0wu
wr1feETONiSAzORJI1AjNAAlIgWfpULL+bn1PwWEZjS9RCLSerhfgmxHrExjkLl5iKElsvsKcx7p
dHS2y+yUQqcWQJVo0inBFfDLD0f8x/mbvh/HYf5Be/52kC8Lgtyk8ZgdSvFJjE4Bc2/MVwhrZKKb
EUZUtMNHHwZcwL4Tb8uctZWgcc98lkibjIqDTlcGP1UYMhFnOGvgpww7Cs/4LGm7TiM/BWe/X73W
ySYWcIK8JgFdIP0rLT6F4s7Kt3q6FupVY95l+V2c7q+EheNu7J46PG2yI5KgdV22xdmQ96rxkWUH
gzRFjyW4Y3Ur8884ae2+uMjyJ+xBqXR6fSlZqGxEwtbtxlzys27rVRYsvYKR2Xok8hhlB791kgSv
2yTe5J6jNcc02Vv55OkwgnsF/Zy3GUgCix4JWbwGrkQiub7zlZNlPinlR4TiU8JwkG/L+lUpNpp+
ZzClNut1BtWgPYiWjBRiipQ+tHhuZPUXj++/WjnMqOHdwKlmpnIrUzCzFta0IaST/GI0F3K6kX0X
7YwYrBN/NnRLr12KzNqq9px5y1pcDPXCk8lmdMxnjbpaZOa+KrSFObUMtuOw0JCcAKT3lj//vuR/
1ZL/vdGbE6BFhGqE5ys7COqxsLaeTEP1yBbM0Z9izjd4h/H81sM0R0AGgDmYAMUIJGl3HFPH3EfW
riZqapix+bAFqJYr8dL8fJN/uj63VaihEXMCKpX2yh9F03+q0FAnt1bI5ezAb1iW3f6pXXZ3Bjvm
S32kuh6CX1pDyvSpf7jg7UHCEjyj0ls1O4CmDXU71M46enCkTIo1t673seGUSFQR9jli71bCChub
yNkKdz1f1ZX8Tkb30bJsV+ADknHp9XQsU3+pyW5lzONhi6EFQzeb5c8P6t/3bcoM8UTZmoKFbg4h
bSNlmj5kh1ZEs+Z76kWpVYLJg2xbFte5JV9dX2KgaKgPuzRwTMAVooWQvUJqzrcnNOOikwYnqFhh
TdfH2Yk7eN524RxS1DJV9N3Y1FuJqlwuoQZEqIb04awqj73uHbtIXHZszT9/JpiD//gyTEagrH18
JOv2y6ATIqXiWLJ1UpcSf24sJJlsB9zmXnesQFCEk4+bJVDQL6rw2DIsjwffaXNv4ScFKr23EXS7
HDyn4+d4HrT71PisNHKz8PrJAcXms0jWt2Eeco0tUT8hHNerhRoXgGDoPmUvmtcCg484SxCSkcnr
xNorQkrxQSCL9noFPdUN+lxjAhYb8pyYJLu8ClDghsPQce7xk4UcnEtz0XebnoLKqGfkcM5Sc5rn
WHgIFRhWa0t3KjkntWQ+VQKsnNroKhyejDAD00ELCyVRV39meOMyBHrLQNx3nAbC6HIND14P/Al5
iB4TwRrwMmK8Ha29miSzBGuocpUWiBZmcnhnYan5bAuUPVnsyjGbfIKl/DmnPh3Ld0XEjEn10XeE
aSLXbMvNoCNlh5dfXJ/IzmU73AhGYjf9SW02o3Tf9ncZ3HABI11QaXZjuIb+qST3ffkk0bXr0eCk
cJVUrHcW3sA+39fGSzU86+pnQOBvjXY0orhTm2cRr7UaHoEzzIRBcRojcke+3GHs5138NpVIoC9J
GTQ5zcXmvTVqZKGemHCW+V1k4rEZXb4kDFDPfkB39WwV205Ekzv1kQbqRZCj/cbEcJzoEXPDg5Wf
xP4kyCzH6kNOkX9tHjSNo0Z09Bjm5fFJEg9ZDpk42l6tU4w8gZlrNmDOyd/r+rHsUCAx5lZZIS26
VUL3ZgqsDpuOUe74y2zgX506QwfXLjJ7Rrgp3bQXAq+ratpHycHPHtuGOA2iLCZdBBiHEJCrNq+v
x/A6M+MHtXB+fgP/NaSb9EEKkxD+Civg71VFUdprENRJchgJSDAf6mEvQaCCdZhl+0ZECvkEQz4e
zn26UYFLVNFCLJZC/2pihWAwir5Y3CPbGMO9/tsk9jvviK6EDNmXnEXEjlAR/763No4TUeqj5BA1
p9p8LbrW7kbDNvrHaPiQQ5oRxtbIcDCi+GRUbDx1A451DULfKWcShv7EWChwqNI5Jea13cL7L4pl
l6/kBlbzXe7f9yAeTLeE72OtS5Xxhyvq60Dfp+WDr6187ZC3S12f+8rKCj8aYSNav4VUfV8AJ4EY
EjGs+rBYby2HrRDmkqJ46SEWX1Pi0y0q7NK64ktCjQyEt/d1R9ZXwtQciE2Kh0dkGCRvIzUvqYnx
7ZswCX/+UfzjnnjYjG2nrpBJZfr3cze0IPTohcWH0lqn8UNsTcTpRoYAwun350t9F6cw/8evp8BD
NdnVbsexihR6RjBg+i8oBAER5Nt8VezjzbAjNFfjkIrVuNuL/kzAp40IsbCzdXYfO92OzuU8W1D8
Ee4zgo55TTelo9MHsEvnam9bB1e6Xe7KRf3af+IManfiZngXn4LX7ina8Ukw8H5Op2mEyTCDkcF8
qu/8G/FpoKXxEOCD/vmz/uOciFAKaQFfODDtb7rdBlyJnkLTZrOrbV87D705T9lrK+XQpPeQCEvJ
bYW1oWwzjRUtT5xxuJA1p/fntv/IRvoow4d2XRhiPq9oJFzNZ6V/k4yN6k858Y9jvzJH9Iw6bs1D
LL332BwBXBnK0y8f5Hu/WzWmaAsNSxlUnT9Mtv/UbBD287bVlOggiy+J+Vw2xbxETVX3+JiNNwu6
hjEQ+E6x2LLR9CYkqYABdigthgSFvQbesUFKn4EYruZZmc3bDL1pxCScdiF9kqz6uMab0Tz0yiY1
SEn7BVH33dSFwJhURvwRTAm+21+EpKpyv1QQvejLdPJQi4SpudKwTbQNwZU9BJLyjukZ1Is2h6nm
KevBX6fNwhOdrNj7QLBTlyYkayUGXMJc7Wp88IKLKT8RI5Okw77PcA0p2xbNewwQwj9zvqxj2hPS
9ZdBz/cADj6MSeHAK0tVqNyyY+vaiEh0acJDAVmo1T8a8bmNH3zcDkaxa4S9Qm+HYkDIX7TkPp1U
ZklvJ8kj7IVoYPuWZ5kA8PKuFujO1miX6QXLzyaZSN1LwlLksRF6wcvPvyFVZhH5uwyf7hppLAwO
WdfNm8NJmHgKmatwb+RF9og7JJdtcyDRcc4ykNGAVWeSv1DFVTc6NGPJiaVGyMk8ZHzjmgxSG+oP
t0G8bNiYni88ZxqTAwwFR3sAZOc/Q95M4IzSMUZnEh6o70SCEQ7x+88f5B+DCdiKGlpfmVEzp/mb
XUozx9APsjHgbExbJ10MHJHTCtNitetJ88FTJdxFwBiuGE2Bm9NKCzEM/UZd/FMp3zxP8uWmFdvA
//fd+WPR2dFyxT/knNUc/9jEKypjY9yaMfgOFzsUQ8xzYdGuXk4wU9ds9/wwCmEz9L842r/7hRn7
EcIwMYdY1I3bTW0MtcTIFRFyu7SNkbGlDEFXlvJQ107mrzhONNLcAwvRz5MIJILP4AGUmf7LNvaP
o6WGHZbKASAUGiv95sTU9n6YJtFV+CP2NB0IQZa2g+bR6pvuQB8SRJUg/rKh/+N3rRGWwFEWW6Op
6befPTaEuu3iQNh7GvEI9TrI6XmSSBYX+6Lb1cMRfVfYX22w/APT6lK/eIZGYoUrKZ8l/dMSjmMf
iLZbpfBxvbOanbr6EgHXK8ZnRVxj6yelfFVayWzIiWMbzJXJC5rCRGU6VVxfDbEBXLwaBBpxVw7Q
dfDLnv0P+Ywm8cKy5GCZ1BTjpmaUo0aNciHy9q3utDI76C6jF20xDlqHnXuqu1/Wij8F8N+/7emC
ALJxvEA3uj0lNkUZF1LNBXNzlWcSoXnVfdlhLNyo6dbPX3zcWWAjcOW/iCSclVuVziaw3p/f9Olj
fbsLbNWsVkxf8dj+XRaZnQ95kHplz0GQmohXnBBJM/9t0Pl9YeTD8hajTiORV9Vv1pNMGfsQRIO3
9wmrSGZjPs9eY+kxkSgPVl2+w6IuhyB2pF8+3j8WMppacDEVNFEoEm9XZC9TAy0RGmvv0TeEUd1x
xH6cvt+KwslalvGTKs1K6CTyxmpeC/ab8fjzE/7nL+u/t3BTeZLhLGVSUlv7Agwi7jlGbpDi9XAb
5I8iXQBR/FB+429Mq8Dt10ooKwEMlj4ldN4MlptQEntBia19ZC41kXVpPqquEC8ZOxS/lYD//CVz
yp1UZ9af8IW/f0NKbVxNP+ViuvGcoTWDgVc2y4TdKytc1kYx20FIwmQcVk5S3wvZXa08E24fjL8t
jt/bYBA0JyUk8fWgToybQ+cg9J3leTFDogu5E22waMnu8hhp2n6A++1QZwvlMwld4zeV9Z8j5d8P
nCtz2obdiTD0Wy4voTajlIW6vhdimVnwOLMS3b36yhGYyVyr/C0RPvja0Lv1+iGPebFz8V3QZXb4
kBZLFMYrvVUuoRecrEa3a7xojfYZ9sEqKbJTQKmTm+1W54+1I6F7jc+wMwPAFgRYFfWRBz4NSauF
GelOKgPSUeu7XPwt0vZPEXz7MQ0SiQym61TLt6fXpBSEYixDfc/bRG2zzu9gZD0Z79pT+Ipy8yDu
yOg8m1/ksOiTrsrpT6HDiDuy0WSOa+G+d8hQcLRZactuV62iY3rED2UnqC04tnBKnxsvuM99eKtU
0pjhbObJ8rxc3P/8Vv7xXd18Ej4GXxifhhDzP2yO/5T7UhmqOGMGdR+cjcxm3V22h+K+PJWwAXfD
Ax3DdeQ299aThVitB4drc1SBsEEOKNwv1GEBTaQ9lhnUUQyBgXHkT+Yk6Z9b+/R95EQAjPW9e4HJ
9EISIUAsHNhMG+z8sXxMH4V7pj71W7dlYP5GkLECSqF9Sy48jsdyLT1c77M/nMKEPNwn7UUgqeUC
agL0N6ljT9pFu4wkqr9IE+diALyHnutCE94zXC23+TMNYg6mFRHsaNunXXVULsm7jAP958f43Zs9
wVPIOwRxrmgkDtwsNB3M2lG85soeEWCN6LN0PJOoyhntE2sOiLVtV2bjEsZspG6lz+G/Yq2e/NgM
WxvHz+ZVOlfiWYmKwXSMFq++IySuSbQ3aDPVBqov1A5Gkmu+TIRjJruM4kTdzXUmE6sRaF20aAo7
lZ0gW5aBO0brcOsVS9Xa0UKE86mJTpIewnLX6yZOFOx0rynn5sJb1BARNLfn9WlngTbX8zXji4zI
ILj+qBWcSl3q3ky+TndLqEGjLBsgZL/Jnv4sSTe/Qyw81FQUdSo90Wnn/M/vsCu0sMm7WNkHcFFp
YBJuiBbIgw/hkFKZ6MgaJjaN2M0Rk5jxPDO3sIbwD/rjjCcrCPNSmXFeo/TimJx1y85f8kV0lStp
DgKTIt5oLZNzVzNdqUQbsO1AyligJJdZf9IZTWAJjx4gP/vinV6cI9+ViSklGNlEcmHnRxk601eJ
1lNcaCq+Jw7lNnPWxoPyNeIbixbg2Tj089RUZqwRfHRnGI5pfeCRSeGm6rcWIunfGmnyt5JCw/40
nXQpy9l9bueMynXgMXuFth+qkIk6TVHUAc1nB3Bt4eHdqUIaEWnEz+k+as1ZpTTkubxi2laUzukC
3vOEpBoc0YQ5jMgCfjmOa98qKyp0CByWigiJReYWWhmWYyuGVWnuw/yjyDZls0n6bl52dwNAKlju
4WcrkJiVlO40RS+CszQhHgYMA4hSTaCL2YuSv0jJq5ADJxtAhU4uPXHdIHcIwXmk6SINd6XdLnRk
zuFUsgYTTus8FsfQ2MVWYgdIhUwG4h3KpBKcHB3fK0NYdZ9nKxGs9ttAYJ/3AaBp7O+v2VuOka8D
5oSzypa8j5+XCnmq8f76pU8PhK6gTD0CzkW7ORxXcurHcZQAsU8q8m1QR7BvqCPtB7S5RJuhmg3L
GVwTdyD2PPAxRlvGyiueI5rVZcXQrowXhVrPpeS90l5zyBk/3+H3TfzmDm8qNQ5tjZJU3KFfuoax
CLonJT0/5qwo6d6K0BbkArSwy8icOhboAyGXqxX0njHyApRITV3NZGSy1fVYjOCIq/UVDK8prGv/
3MaIB0QfOjPmiPCr1pEpY14H7u/JD91TGS383yIrv9WAN5/mprQX4kQpioFPM2jPTH2ZeRIoxytt
VutSXufMh35+fN85DTcXvD1CiZ4YZUJk7tWY6cPGq14tlNHsfCqe57BjI9K1hUAdXJ6l5AMXHHNe
2qE0Pa7ElRIzniKxRC328219nxhPt8UhRsYnOFmwb07M6RAqZZHH5t5KEHygPEtXjUziSYMUCqQa
ostUoaEFmzNU5gE1Vdk8JAPpSD0zfaRwlpzy9cbzvLj00wsVv1gppjeUhR1DLCjixlmFY/nzXSvy
97fFmOYXIC8mwa9x8+2FlphGNBzNvSQ/Skm4qnPlTkquK86SszB/q2MaXQWwVX5zo/igtvgbFQh1
fM9Eu9KOzFmEYQ+2KIj4E9VH62015vc9CS5ZaO57fOUpRLOoZCYoSquGphlvvjawBVN5/Pxhvg+D
NCQhZGAzDZB18dtaHRR5oQu0y/e9vsj8NbEgvXmO4l0nbcfalfujzpwM45yZLH+58j8WHa7MgROG
HrrxP4ez/2yvklgqdV+Oxj5BSGQM25FlGA3dQBg3XFFxqfv7vH9JpIdfrvuvr++/153u6z/X7Voh
L5SgM/YdUomC0NQ777q/otFMuieBKD/f9YAIXe8M5fTzlf8MMm6W2b8+8XRn/7my2PZxoweisZeS
g5Hg8WSdPVxhojL47kN4yMJdX7JYoYkM0Nj1BSWGBzwGUVEQBI6P0Iwj9SwZGCmqOLiUFHHhyRKf
Sd6e/XKv35co4nooHacOL61r8WbBvVpar2ZeYED6x5QhuPiaieG5z2pMBG8Z4+6GMENSLK5XdClA
aprnIVWYlUHjFC6FNK9wspaGONcrzpswltFMhb3GPncU8m0P3zgO3VJ+/vmupWmj+vsJc9cmZzyT
My/W+pu7jqLEJ4tQ1veW+mnZmbX368uVcl+lDZ1JdHAcBi8h2ld95ktvP1/8H+sCkHGF2SEOALKp
bm1e5AvoQuCVnMAypwi+BAZmSvPZhpo9WtYprSpKNML/hBSqm7SQ4nNqhDOJlcKj15++ev0ip3Eb
hPdXBslpGS8j7zFs0q1KLEnrQRUq2Y573BuDXSW7Bl1b1cXrwCh/WRP+6PlvniKNNllWFG0yNd3q
/aMqtLzKCrS99Kw+Jo/5c71l9D1FJuRwpOzm6G+QFsb32rY59u+gJvzXYUdyJdrPh/asPxavFbpn
NBW48lFE7/t3/hXUSv0knznwtxKhCHbzAunqcdjKm/TRoh//FoyofO1OnaUU/mcTuZzskmU1fqJt
KT8JiGG2L+POOWWPwgkNubw3Ifbm9zmKz7y34RHTX66PAEURpaI7a977X6RY/zBs036cIpRw9ysS
LtObLoaSlpJKqaHuCZGYJuZ28XW9UCsqH95j/x5vCEc9GsosgGoPtYzArnW4N3fWXfqQok0mluHu
uu2f4zdvV+zVLxFOMP15zq8pQx/8RlgMise+BH5lBy/jKoU7+xnBSoHzyUmK7SCcFSiyOXZX6H9t
86KfvFO3un5Jj2xDmDXV1fhY3RUvxQkVMZs3uHnb/ICEJj/T3pU4qQSzUnCIRwdATH/Cl239nL73
x5hEsufi7G+rcwfF7BVNbvna7o3Hdlc+SNCJG4ryEw9YriZhbs0M6yjd/fwCSer3LeHvx3tTDxjB
tVYUg8drGYsmcUTVHbGolnNBJlNkGVhLKwaEPhefcvxX4wkVPnGiChVp5054JFjU71eXaD28/yJ+
FH9mlAu1doMLroKydOB+J8BbJFuE4h87CEwb/giw3c4xALEzyiSzaDvAxKYlAEUbWRUqLINPy8gK
dACS7dkYuGTKGUDHYTThWOCARWSbtLR0NxPdHNds76THzFpQyJmqw+ksEBxBBG7vjMasgTXIlQjN
RgJ0Lu6Nd47I1WcNyJtouo4+KGrzkm495+CMgR4OgFnyZ7AEZgr0NbvkG18CA2ZY3KZbcw9gwVGv
vkv9LLrOYz6hMOM7asoFmeOAXJlGNflcDJ34g7EzTFdOsv0ZUSrk5iFajeUq1jdCvhtjF3ocVwnl
GfhAhpRXnFP0nGWnbH45gEn6VCLdrjAT+UQD8TpFBt580UPlpWnG1B8LXbVWTtJJOXgP4SPvFLgr
iQy7DIBc5QgnvPiv4aP0IZaQEPgLpq7S9l6NU/gmPaereI8W50ola1dv+hd/Gx539bl5y44l6xCM
fXPyR0qtHW7UB/XtmtsTd/9ovjHwFnfCk/pZvQpP1jsvE3IdHAbmpPOn9Rc+5JtwFX01LxzONKd6
GS4qR/d6rhwrt/sA3odgrw8mYnz+hK/Af5AvV5TRbr7v30iif1O+/Bf/Tt7iqSCS+qV8ax+HeXVO
akcGWsew9oOTx5f+gT+ANIhnWk7eYXRoN6nPWDKys3+pVuZShEs6WytO8iJu+312QalqN5v0ocRB
fo9Reqm90AjZBw80baIHINc7XpMHfd9gZza20kuxtABsipuLfMycn9/W71IK1kK4VZzzFUQVonzT
X/ICoWN20cp7ynSCwcQvGiGB5rCftZojYIADf45CcbRHkst0tIvk+S3QpHnj1PwwTQdfi0jUV+CS
6TxEc/6qQgOJ5rrh+J0jSqxvGEJ1XlHYCx/M8MLxfzg7r93W1SVbPxEB5nAriaIibdmW0w1hz2kz
58ynPx9n3yzLPha6gQY2enevZYr8Q9WoEdY4Ok7i1jKWI8zwF6IfsWrkahBhUNMGxA5Ll6FsNdkJ
yu5kDn/pveUw4IVpQ1guwxWhUqzqjH8BJIzX+NrQ5odWmgrg3wDQ4t0QWn9R441RUPmaBOqWOjMZ
PFyJli3HTo0KLluRVIHznxi5WAHDO4cqRCQIgYs6eg50Bvl68DbxNXUy9dr37TaPAPD9ngUD+iUU
WIOwCH3PpyJUabSHclsGy/4t9e5b3jyJyxiLWQSJbKvyiNmiREiX/ABOLH4W6YFMzQLOU2dHGUSm
m3JHbMMk3pHjhhscMlfQvg1RQVq3jp4tDhtcq20y4Sr1xpS2ybg0uo/JeB00iodNnbrafYKKAotI
bw7ORjjcnJD3aLqDNFl1CH/M0fhw5SmUlGtORPEl2bMeeKTaRpPA+D0SHTKWUfFMeHWkKx2jQcRG
G1ATCaFGsMNGJsUxAGNcHjT6i2aludFkRwd1saQbsd2DkimjExrOlGzjG2y2s6MiruPqvu4daLV9
+uBPhzzY+z1F6oodGwxLpiZtivv+BolDXdAk2CRlIU0jnw4X6qP2F54FsTult8w+ft9n/5+PZ8j4
xjIFxRb764qajNYPyqGUXeNmIlg+XSKUS9F1YaPLqklsRbYBZQ2Uaw3MW663JVdHR/+J9S9ozrQW
QxBcLNi3su540PmvqdJ/uraptkXWlajifHTZybVC5aHAr2QXDQZCiNgFISXKpJDtMbYb2S4wqv4n
cwoaNxBX4r239dX5EwuwsOjmwd1gV6zgXypvI2acLCvjXxwgplhIAtAkdTY50QazCRV32pVpJwYZ
76tMu9L1/HQvffklF71hro6VMFo1J6qxhZtY/JkqpnIOOTScYIq/Z2qWcRuIKDJPhnlKY7yDnKZ+
0LJXjI1aTLZC8XkgATR4KhVos+u5OP6oUb6SYsIogdY/e0dKQmuyNWCTKoe23SIpiSauAdlRW8Dy
vZHZnvDi1XtNPxTwvglvgSODSkEp1rBZ+2qnpO8IsVTSg1onkjagA5K+kTNg8G0+HQzF9a9prP/R
Si5ubN4MfA9AAhxkLpub1BL6stdy2UU21MGAI6inWkfJWqtWqCyVWTSyCP4Fr7QQZ7FWFkBL7Yaq
JrYFlGSYyZOW2y2IiZPTJT1vKQP82syzZbKhyNPOV7/vm++zz9n1AUQDtj/oAqPtr/tGVpCySFEi
Qzs5Vd5RptLGtk9ae95dsPYRpffEn+8r2u7xERL9ZD0CW5bXGIc/vLiZccnOENm6kL/mUug/Tb81
ln4QRKZEI73AmFU1l8FDGyzTCsfZ1fCM6smcbIaIWb9WCCrRjohIlHGVBUt1BpbJ08MA8ygJ8C1m
9SaIfk1tPjp5t0bCh9bs99f279r++qHn5wXxARoHEvrHZfvP82aGVFVSMz9vxbRqiZS2g/TJTUY8
CYI49iYdgL/IsSNvIXZvmzexsaEPp7Dr0NopzpXnmVuq355nFjX953lqxqex1hmSa5Ur2H10SUj6
wWgZwWQvgCZKgHPUglEMRTTlRA+VblxUTHbjDQEsebfUORkHspQp8Om052T54JoR8ndaM76Lmoz9
B4ISEBPjAtkxsyJKQvj8rhWvmxrlHPcaa3vfH1Uc0P/W9GK7ov0keyZ7Sg9tY/uek+0yclmoXI1d
RqzitYX3Q33GM2GDjrEljew3mWA+qUkjxbrkVmvFt18plGkrp4ZEOFQOa1xxa+jJ1NtbA5dZuzlA
TT9kf2ttFdBwzFl0/4KU3gkN/6SkPVCe5QmZ1X2wollU1zI66YOxg5IdqpCCHWN20vf+4l5WHmLt
sSXT+aPEkBS+3J7pQL+nGRFHOzl0L0VnK1z0GMAtGVPFT9LgquP/fvvz8/nxTHow+QTb/LpuxCkP
Y2iMgD7C2hJQY2iPQXLuy0c52rWmPfK7arcab7rmIJYveXrQTb5auPGv2Tx+p6exOHAtFDmJCAbj
f/n6JFi2e0qiV6KrM7vIuJtZtbN8LuI4nEi4Qn2oTByg4zk0j9FA+BzuhGX47pUQuv4Pr0UyoVvj
d4vpLWPhrw+Tqn7fNJEvuYPhdPXGy6jf0GQ64Do00mqCrD5ajhFGsq9ReC/Vj5L53OJTdO2Y+WFb
yyLUwZmYrOE3eIGkWFE+tqOVi24AMFQ1/nKYtEVBPpWWruvyLLQ6+U/VXjc/hTxcTRyHVtmtRuY0
MGlhmdnh+CfNUqABfLU0xAHe2e/cWD778cmCoz3JN+21Lyn/9NASNtA6ealcLZdcqSSuBl338ZP3
XoWb4u+orH3SwttX2d+WR83WMaVHzp4skHceS1I4wHOE285fG8PS6xyy3dUNXv35zn/6/ZD8aYnJ
/32wi/NHpJ0eC5UHi92AHLatiAdCy8QXqQ1OXNihN0uixaG3k4VzI6x//+s/9DyUff95LTMq+58j
2qiLNNYG/voEfwqY+ElIiS6oXwuQJFs5GzsfGsefBP27plFsI2dfwTjyrhRvPxTKPAYKAthkPAxm
a18fo0FIpfVmO7k0MtserSZ95gqmYx87gQnOVX3Sx6AdxkWc78OOUx78GxOsRF6Wa94QyQgFy/8a
m3C+oC4usC+PdXGBpZU5qlZc4fYvrMfMzWq72QbNslWfxnYb4wlgJ/2KoEI0mxZqrTWi98CwtZV4
1Wz6exv45QVdHonTVBhNGvOC5J36Gajkz+FDt1E2QkWk4H7oPyFBkahEdF2VnMJh2Y9ONR6gNcwA
x4e3YQQwE6I0t883Xb9tTBKoD6MEB+OUDMjMjlJ8izOBDIq4+X2J/fTkJgnMwNGzcuPyCE2DvNCH
Jh/dukbWLtKaxil50BiHtY+//6XvLF4NpQTXxexhOjMELj5X5Ytt7fUR6WQG3Wx3qFpAI32Z4Sla
M+4fgmezdzOtRL515Wz+Nzi8XCmmzlCR5avh/HJxJmpROapeQd+R3Ao3qMqxOZ7Ju+BRmDYvpb2P
qAGN+cY/yXbyAH5X4EuKh5cxzrxvBdF2tZfJIhDtKt5hUJ//HUjDbA6AvphtYLYmD+vSdOrn1l/R
0Hftp0QpBcaKISOyuoVuYYSJAHChWUeA12i8xTyKcGDQeawVMgbEs6cVvirUYRMCMUrnzRA5NGOI
KHFRAKkkqs9gYixsZIz98J5IjtqVt/TdAm3+QP95SxcfKMwD2cTQenSbNdiF2q+EahVh+o9TV108
WjftY7yJd+kxVElltGWcGR6AIZpw23k21JputHUg5NruDzT4VIYwb8BOgTz/muc03WIQ+vuK0ub7
/dtnhYQFs8KgRrzkEQlKiXiyLUY3qu3xDIYC4SRp3V5xS+Sh4R+CKBpSJrxd6+9GcuzUWxMGGS5D
CciMI/t3xnjTMnKBWBIu43qTNzsj2Vn9puo3DETCaGsWy7I+NMR2DWsFcLMiLPGE4JMkl6jbAG74
2cYcIPE1R44W3YCSDk9ppV0LFf+pDpbZngyUIZ9ZSLq+HsESGs1GJgLYrWporRuVZSforzXKWFI3
ipVS3iQNCYwbPLo845FsxVrl4t8RUTuCsRNxmvwJNI21SNtcXZtr/TAdxM3JohCDzMWc8NInrDVq
5pwm1WYr7uLy0Q8/oxFnlvQkB26U7xA/ytXOM16z/E2Uz7+vgu8aIEIyRFoDuK+iMZc8X1/NWGRZ
r8nV4Io77VmdLYlWkXboJwckVNkHz7Ce/rkzgm8uyP0sI7uDIkilTb8ya3sYrD4NUFdURyyeUKoP
0d5CLZjjrGdLs2cu1jjrge2pLsE1sSTZ/v4DtLmGuFjGiH1mzSiRbDOh+OsP8IOhynI1Ht3yEx2w
cGO+tif5TOxr0uIH2r+OH0Wz14odIz9gPEUlEo0gTdTinEUkcSCLLuzpDsy8+RScekOn3RFRV+1L
BsXPLeQXbsGKNpKYNezvONsn8yBiGmwsqQ5rfALHZY1XpX/DYdO8/P7jfqCsgV7BCpgRjrltUr/+
OLE1/bIYtNb1kSibyxYns0eIpbj+ZvWxPsb/nImSd7Heee2iexMfLJxtRoeo5n/6PeXK83DkX75t
XUdVM+dE4WFJsXm5k9JcykvZ81wSB3Kc1Oi1A0c6AJcm7WbMnvB0HSfb0s59dOth+/Bu3rZcD/pW
6xw/t2tcs9K91N7LCijqjZEcetAGMnf9rek9mv1L0tyrIQPJ9qmsXClKcZO6kUrSIujkQZR8N1Vf
Bs0O9fVNpSKfgdyZ5v5ZsuIbGdLXiHa9SrTzCP1VwDO6YCwTYskiCbuWcYC1jct9m2xy5VSLN9J4
b8lEwxwY3wXjfVQ+5LP74tHonD44YmMAgpSneEWtNAVPoGVqoq5dSfgMLSjiysTpsKZNN6m5h6q5
MKqHLjn7gttw/fOPT69RuyNHWm0O2QSAjsR9pUgL8TVkb+BCiZ8Cz/Ui6dtKs+eY6cruSe1p97G4
65W9rrkWBFVEvpiOY7Gggf2lC6jgQnNPUJjIfBqJYEX2dtqj8/+rmQ+p4OR9BynHSX07AewKyOtr
twAAtl7v9OG+9/eVdBOOeyXZmr4byRlF0fskg1NApTaNXQUQHn4a8d9gXIHoBCy39GyQ/5kOtwPG
33XgZnhlhazDQdz6whENkaHvC9nx+YnSTZfbYnETZA6DRi86KOJW9gH9DlL3jvArMvYaNLKCRPgn
No5cb1JCigigIgvJu5ebZ0w3BM+NA7KYMOo+FOriE0Tu3GvbyFhGyr71TirGMMpKFFZmsRsRtfrb
tDmq7S4qboVpa31U4459OhT0NlvNsvsWvfZKwCVP2xstxlurVD1ExZ4QXTkcsbjKl6P2R0k/pJh8
+5umL1YRHnomUwZB6QCC38vilOEe02vvWebKlQ0zHzcpx9BOPUEnw0bMN310k8SPtUc41zYFWAia
tQC3fkSEp7zhM6WRDJ64uQdt4NgktyYkeH1VlWs1cExri/i/ylYxPhSJI00PqXkse6dMH1LjJiBO
zyBQBZ936kt9eoKO3KWuBE4RHor0plHuQv1kGNiyzfKUd4H7Ocyfi/5IlFpergKJH2XDHMLyHASo
785J9BpU28i6iesDnC5fPNeM9drxriMFp18UuAx7q3xaYTChKluv2HXQ1m3jijJO+dawzj78Eoc1
ftgcbpcYqBXhA6w2g8dq85YtlkKq+FozN5mQmSp8fvkzlZ1KPxbdzqvbB0OM1gaqcBzSxWWGfRit
C+O7TwXn7sqi9JxEtO13naduwn4XSxXr2VyZ/ZpXXeo6anIsnzz/rRILqGPkhGdHNMgQkr0rRSBi
gO/nI6mr/CTycyHj/SPj/Kfn1DK+VGZYlov0D7+GTRE+NriV3cbDKhvcRF5ves0Zgye8+XJUYhNE
Acl8RThmRAGgger0hKkFaoF3ybSesAT3u1eJ6lYD6IdoustMZad/iIK5zEh7stJToH2WRr2UOuaV
BvyIEtCWoypxJf2OeqKTH3VkpVq/J5yZe3UhmMqt0D7Fvn8YkhpniYUMflaZbyQ5Efrp4RCQns1A
eWjNxGmIkAmH9i1ry20Qv7fsOLMQliK4Kv9iZIfr4KWiuTaeK/KeFV1+7w3s4k/JzMvB47s4ajXB
xjmSVMuOlTVXbcEsIi3txoD8gZtvVrTYqaHbeNfwLVInhAez38RhTA3c5oy1nt2If2Q8+BsiNIQa
2yXSVTC3U5xS4HCxi3GheseqOVcqhJUaTnMohU4yaPuwrJ6EQVz6OcoMHXlNvlZyNAT5IccETqit
eXbTFuVS1nua23jZ6PpiUjjISdtkkmcJMIu3HQG5kXCUsZSZiAfq8Fqz8jcPJk2VgUJjhEEwFMCO
jBVir+3p3pF2i+ypuHgKq3tzeleITMrf+lDZKcMxNV7jBNJ97ubjBPXrJMsnfKFuRXKm/Z5AlGAZ
F58Vgdh6F+08lnApGXciCyCAKpGUz0F2VuqKM37XoZBs4pe6PrfZtOiaY0paQ8VvCIklNk9VeCcH
95nyrtKAxGO4jsVoB1NhReiCTzMmfEjAIZEoLadnIUwxzppowkDKCdodcMcZwydToEBq9exFFJFo
8ZZMqfkjydK7wFSkEh+DIHPT6k5lgtLJwtJTug3/LfjeITPe9MwulIHmSzGxGJnuGToZ/ngKNXSu
g8oVPOowHZ9LQ7A1yYJ7v9Q0e8SdgAZPj+n0XzTrPO9S/gKHASa+iyxOT42McWT0MWb+K7b1QdNi
yHzMZcvO9HkCEZAy+BZLu1I6pvKrkKfvfVfvlZyjXjuGrbXSaLWEKXC2Q0XuTKdRj/QFX+5pHGVi
oRPwbk/jrpcjZdGU2SFLrJ0eyw+Yw8YhpfAo/unM3skIaC0GfR0Q1JmLzNEkfzPxXdL8zsfslsDH
9jNT2QHVMhOeLdZDMbYvFXE6HFCEf/RzMKR+ksudVhsvOWxiHC5RIPhuaQ0rXPhVI11BPh7FVUiC
hrEzuqMVudhBY0ZIPnhaPYkagU1l99DufT4kewmDUjpidQNlB0r5GELi9TkiOuAkTE2q7t5KAoyB
Yozfxv4pJwCK9Kti0tdm/qYBdBclGT2lARI/2VjDcVOam5RQ7FJFvE3SZ2aiiY/swDzXWmsLikmm
D2uYf8GQJMtmlPbDlKwKaz9U+6wynLhsnEDqVgIBFolGuUwlrcdIPbBoYi/BPviDaYeTESPNrGCh
qedc1JYaYN04y9pHghKhFHbmyZQ/MY0GEfPmtx6cpslaNvASdDYtt0BUsDXg2jOX8qoT/59GcfZA
+lSc/+RwOWW6G6nUjdvqSKgxp8WAUKCF1SwJ8a2I5aQ+llsp2LXto9EX6zTVcBcnBLYP9kP06CvR
bU0tpIOMe6DkWjiza+aQx6ZIN4pw8DplF1HXMg0jS6JnhlIFds1X7PGBqLDibSz8dRyTa2iAVugp
ToY3d/YpKkhOhkh0ixLnw+k17fl9wVIGuIrQTVt6/qhkEDCykVoqbLfzU6ucq8UdRu+LyGS4atph
T5dWjJukfsMJ/l2CahRP6SoBLO9weldxfpo/UpwKazbhv+NO0nzWPAY++CQnjj6SFlid4ReEAMRa
vO/q4GiZfASLbtk6eigFYy4Q0fJWqSiuhh4nbSwdfVa2Fjc3oZVsDMxM54PUKA+JsZTAZa50QXOX
86XFo1xA9zwnLDE7IamA//t/LtXJD0dBEKHNSmMoL0IONDk8GSqUD6xuWeIcWeXQMIr+pFSy5Fut
iQgXj+4jRX+uk3HVdOVbB29MrY8ac5RWlexQVjcmtw0F87Vp/XeoDrotKDwUcuoAxrwXPVLV9FLl
6wKUeYpeo8NFLNkNqUgHDX9vevFa0bbiboVXepJfTVyb57YX7woyBr4DHMRgOpeQpNULVjirF91I
ABNtF9rsiip4R7PbaFbvSMNfK/9bxnhINApfX3UifCMKu9HHK7i39MNXU3AuYgBp4QSAt8XXr9bE
vdSmZme6UCPTbJWmtyrnuPxnRGHn6SzuzwYTuQxucY8ZLmNdI5Kv1GP6DPFfvg1m7AYAF85qiHy/
PoPSBbJf9WgiNOVOG+7FYYuwmt7gL6sHmVdFolE0OF2Gxkl/balNFJzfElRpgVc7NJaM3U6JVWzV
9o0WzaCFw2TRqdVgWVufZfw4AUdzswQjFQ1Ty0IsdwaxTP2wU9kGBIMt9eepcDlhFgpXGcCouK2l
8ihDV4gFxQ755dkR186tSry66A6CKwtYwGrCB221wHiknVV9bgM47h918SU0T03yp+r6K28K2O/b
q+INySp6e9iPgMzz5/zPJjOoaTKv6E2XNnrSJVuasF6DTTRoZ89HbCnuUwnzECigAepBygYRPmhK
PFZPN0TJlOUihhqzK5N8JDVVJxG1Gv5W8U0dkun8Zk1HK9mFwgfavCXXc9uFyzz4rDINFRoirn5G
MIgK7UpXosUq8D7uuVgIB8SJlAoj4hDyq3qTSNOyHY8UALix4NnGLEU3h72Y2LO7fsq/UcRaNrd2
qi6sfDHBWRKJGlKisMKVs442hrX2gtlcT9jHCPmkgnlzcqd2HrGnj0LSM2V804AxAtTYibfxlOGQ
4IFTqMkhMZObNtXf24bDHI8eUxi3cnJUIlcj1oclJrTkl2FRhQ09pnC6XcAczekpBeVPVav2mADd
Y0atcK+xe2nReDMZD54ioqicon2tTAhp6r3ChC7GDHMCt6aI93X/lJYYVSZkOAO/6RVlysT510an
WnobCYBKhD+1eBrbg0Cw1brF7pmGuERRIJq4pzHnFwuIL5i7SX9oERLU/e1G0K+B4N/JLSgcCBRi
niNjVWFcYsq9VatWWGqGG5XP+ATlnrktqcFjS7Ut4dlIqPZnx9mgmp59BPaMTSMvXsYEQug+Dyjs
PeUKOf47zI3BEXIxpJ+6MrdmF6exLFZlJ5gD5NO59ZAhO3Pq5H2zNnGEZgsXsTiHgU7MKcbiENSt
QxKVxB5Vh6Ns9tvep0aEyBlGJEF7z6GAOrJmsoHWgWBZTahPMUX0iL+wIBZuGdY7ITgZvn5IJOGl
VM5xhYOz35/m3iTNR4Tgxx6ec846LsT2SJk5l+8kBMdUGLU82T71TMjqkMw335iu3KUzGvrlQDQl
RFVgzFwN3BL6jKb+Z5fHQP6hr2j0pykFGr3PGtJ5aNhpddLFVXmNg3ftz12MYJVBbtR04s9ZyRrC
PCAgfGYoG3qzk4MDtezvlYLy7fabf57FoEqZIx+1S8JLpJdFZGXE+ynS51CbhxiakI6tIRVLoA4r
L9tz9AT9LodunUADdDipaSQLlYz5B450iYMsyjYdpgLmfYEnZc4OFjDBsjBjZgNxaje7ykhWGuKw
pDMWereck+Ngef7+S/4n//DyS8mzRQRGKwz8LnnM8WBF4kBn4w6VTUxYMoDahVudtlGuHi2/dCTQ
ek9EBUXZzvmiGs7gvfX5bVvc9nCRclrjBE5xpL97qRvmKOzLTSesDXNyFH4VuGTv3Saew9BqWQr3
o7HXi79aftNgvpyJ+KygYg/POT1gr2prU90pOkeGQwZ1QOHEOAWSjum2kSO5PWHK3mfVDpioLvTY
2o4e3qzGY44osvTr5fyfvjdCJsafHFdbT9vSE0fQ20MizyTUJjEevOjekrNCdSdln1n6iQZ7FRvj
YuzyldA1jqA/mCUOO4IONucY6nOkKeuO7zBOxBQOryzhtjn2NIoh9wU1hRgZuG/uShjCVftKEejE
9Nc6NBcPaDis5qS537/ad3dagt7E+bgxTXYYVevX7eUH8qRaLDwXQwM9Ee8NPd4y4gS/GFp02MtS
7Tn513W1KaZtoj6bIVKqm1i7HyPURuQD8eRxBeM8uB3j9ZjCEV+p473ZnOJ2WBTMoCIho7s5JSQa
adOZX/n7L/hhw8LAUYmsMSDNmurFhhWHRBP72OQAx7Mpwj0aAuVaDd9TAl3T5yl8//3PkTf2/UBC
0KVo5FOJOq68F9RWTSljfZoEw0VFKCC0GsfXIX7rC27HwhHZWwErhIzfVW3mzkAwRsWe1kZtkZaY
uELOkbx3kWFEbd4W+GX0yqYQVYfaTonbDQntZRquPC+4q6xsLSiwG3GkDocVqEE4HJWa+SznuhiY
KwFgKwskjmO3sPylOUB54GtoCgSZV880/gZGsVPXTag69H/Ysulr7HXJC/EWxIqi8gEs/0to+KC9
sHilLP8boIJLCP3YqPqdhOd+Lywnj/iJ97rTF5+eyWg77R75hBMAsCHWB6E/MeMbLB6KctjySJPV
MkzK3sb6vZfi9bzTuxobW9TuVvgH/iYQ/X2GGK3+mJpXGTAxGl96/TXiN1WM52KGleTID/7n75/t
u4kHFkGYe5mUithRkS70dZ0XVdbplTxim2MQ8hOiE/cgGoNrprh8N4KHtPDdb+W9rABFTGQQeIkF
BAecIyJpAiVqcAM0Kwc3OKVbqTlhW6qxthrmL9Czk/YziLPtlNuD5OHf0c123AgYsKVXDjI2KvMB
RHTSVIMW4nv/XgQk3/fDAishxBiVuvVjd8aTKxJV+uytaoSdVvnrrPqwKrIykdbGFCbJXW8yk8mm
h1YFzUowMsRRvXkce3c6tvfIXgQqe0fpTyO1bm1I9uQ/WKjXjDDciNqRnyvTQImgtIrhOUlVrkqK
z4S64vfX/Y+pfnEXfHndF2RdXa7bYRJrFLqgG/Ln1O6osLHVAwZNUI5O6FYB/a/80W8g/cU3vui6
CzkuJDn4nz8qdBZObDtJOwHTUOBnc4i3fqb1oROPI3euzvFZX04pl6dAUXoty+p7Nzk/DaeSMfPy
cNy8IKFEmMYEvolRU88YJt1N8YiSHs+c+oxH7LqOyntP+fBRZfryOqMxSEvUlrQmV17KDwUG02aI
29gZYepnXhxXdSWLcaiauisnhGFjlwOj1zrj+aLXvBGmXU3+2SGM7JpPHXFvAIaeSnfXQse/c8p4
G+hmcDikPqDgvixqowYszPd01/dsE+DbrP+ODKX9YKfpzabjKBsZvpfTKaf6Fsk16G2CbPDpXigT
tJQU35AAe+vbjAQKnQNtducTTkbwoSOzlPtrXJPvzSWv659PKpUZHlDGxbWiyLkRZjIwXCideq4u
dRJ2fTJ3dzACU7fv3gqmtmVHZhiTbk3z12kkgrZ/Thx3Q3lu2uChbxyxjh4F72UoX3R1lzGCn09S
j8ugmOpl6Bebim7N4NADRZbyaDf3qB3xL0GhnzXtJaKdjSLi9K6Rs364xKimsSvA2l1ScV/4ehwG
WRsrYaUq8/4c6LLEvF60JkOMTac6bQA0mzzSvK6vLMZvLTvzJdiq8mwOTSl/SWuJs0QyWyPR3cS/
A2MqzA+xeRVArKtiK2Hx4uvagiOi1j4gSKwAmwuyjqIyW4VzHUQUSX+68kTzd/x6UPFEymwfN6fe
kWr89UW04aCUWga0z5EfCjbnfdM7TKkG/ZXOA334uuvtBlcJ8lwWaDh///PWjy8EibvI1sTBQ784
sqo+gkk4tLrLDKTuy81IVor/GTL/nYdgDcObYsBgBGv6XuAKZ2amoI6KJWWrV8YDJyt7uQgJi5oW
mYkLHOulL00SucY1jWODXYbKGEQAXe6NHpPs5hCDicqiv5rkcs8q//dm6wbrlIz4ltAWZJx81XzZ
DRnDSHytQ3MZl7eKjgk8/vnAumWYbaIu2hMcPiQPXEBuyEniD0woi2MxfjAvkPpHDypChX5/KOf9
MFoAUtaqN1AldqK3TstjUxP2JWAWNsrTTTKHVsEn1ZVyTQc6l8NGR4iRVq3LqMkYc0DeSwvb7PI1
4/NAsZ5l7tsOd6uiIsYO4IuJYbzUp5Mp7bqYkTbAcwjk68uMm8kqIpgI0vFKbIg/Yrp3dSF9L0NZ
R//5kBenfTiUqd4MuY6VPn3OR4JNXbcEQmLKO+FpjivG7yvnhxv26x+8KNxzy68E32NUwPCImZyY
7oLShr1IU1HXO2aOqvb6+5/8Thicd6+GVJX/QQ9xiY/GcpHppOnprpg/QoiHJbnTy71Aqwo2aQ7k
PYB4hcuiMbHn0iA8fE4ogEcqY7XDHQo4f+bMBaveO3tcxwI5P2Z5H1jY7P6hEOSjT1r+Hk+tG+Dj
n1XDHWefqEKRuLLrvxOt518Cgwzc8KdMjpo7JRsUfglzzaA+ipV1e9NZ5Z5R5rzv+G9bc5XHtoVK
XM0Qp5+N+APPt7leGOw0TLZidqJs/f0F//xY2EchUEQzpFwa4nSsd61AauImaXEfd8BQ0AaqEB5Y
fcaCnBaMt1a5OV19Ss2Wt85EepkFMIMfkwcfpYR6Tfk8X1J1B40E6O33R+R++OHAVHQ8QZBi4XJz
GZqlj6kkaA32iEUcPgpd+DTX+ZMxEEt2HjDjm6c3A6O8sv9U5uGP4hom7UE/LcCjzYYItQolqWJC
japeak95aoLuJM9sd0k+FHDePltx3AajtMLAfO/J8dqCHkH3M9+Ssvg5NOVGRkXKMSPo5HGr/MkC
ukspbjPlMQbYwtWNG3oubhMBI/xkosrQVMCPZZcWhD8yoUpPXfs4g2IUh2JQ8JGTaNkO3aaeThNJ
FcxoGNZjzk6avRAe07g4SRRPBhd311a3jSaemUQscgVKPhYIQvZRKRPNfkFgXLMWt4UJKYVGomJc
ojeoF6tqN5bVbukPcB1Ky7tH7hPXqHfFHCtgPMfbefZGdPP8n7GS2Ky3ERDlH1kkm+hSGDxwbnn1
PTXHHCnhEcUneRbJu8lNj6t5l+nbXpG2qZ/tfWip8yLta28fjsOmzGbv6LrwEAgzkr+yJHBA/XFN
/EuIRgoDkPX1Ep1KX5zkQdNd07yPMfzXRk+BkoSELBVLe2qVfQRwmnqrEnhwMoI/AVerjpUbG63E
L6kZ5ngUYekTUKky7YNCgBIKHagc3OXwPgpJ20RcDVL32QUWEXa4bajzEg+XFm95wEgiUP7KBJFp
pf4kTsmdRUhvGPVLhDC3Rlr9nXe1AiUvq9rdIDDqxF1HwR2KEa3pr1kuindUypex2AcplSfUHRDU
hWmV2xHok/ZPYlxdCQxGYxinIK8ec+ZMRAAeMZ5TYiQIZyJokOp3kUerjUlPiAwKF959XXGjpqex
PyXmaaY7JDoRxNO4TFjXk36jWclfrXzoDcVpKybLAv1akWZHPZ/sCo+NtLvJCMTQ/Bh3Kxa7cayV
bm0OyqaJrQPPnbaffYNlJDQwHwMUlX0yLxXQi6OCcj8ubKGpnZgXlmHXQ0oEKZUYlYUngkR5GPIp
BQ9i23BTNm+mCl+G7cbWyPGrmv9hSx5teSJnfSZ6DBkeGS35hnBUmubsldAF43ylzcB9/jbfx1jh
LGtmJAlzywoFYaZhL+bPV5RkHqXU7bI36lvuykVSTgeBCUt6N0al7bWOqp4TFU2c5m9jrJmU5KkM
+nOdZDb3gM5fhIVYEqgge2tTER6qSj2qSriqJ+VYQvzqH8SAcdMuDW6ncJflh75aZ75j+W+9fMwJ
wybewLvRd43o+sFpwCYCjjseIXL/2kKdixS4GHjAJwoAAMyZeY3KSryO2lNvGQ/wWBqd6/xNHk68
u3nS3yY6fczruxKbdz4YWABgSMnzb77ECrIwc0hy4TD39WH3iuW4DUKvamiZohcGLwlqPe11/oci
/UPo3PI1YUskHVSIPF0LDcHu3SmkBhv+H2dnttu2kq7tKyLA4sxTTdRgyZZtybFPCCeROc8zr34/
5f8/2HGCZWAfNFajeyWSOFR99Y4oXVKmI5NxsA0oguOk6KNMbpyXpPoZQLPX/lsSvyjzIRrvdP2p
r98GA6jXxB+Xl4uDwR/IBqbZ9p09e9Sf9Ohxnp+UCVdEYG8Vdo6c5SKaygfOzBp3Lgv3TXuZDSIm
4pJjWLQJ0gnUYaTE/BdJm1LBo3TZb8RcnKc7lAQVLNcnT3GWvGKDhVm1FEQuzAMshi6+7ImegFyr
Pe23OpLj0w2LFLC0bthMs50aR9s8dn/YWXxNILP4HjGUgi8X0eoloNqD0bgpYWU1rw2vavOImxZ8
0iHsiR+HYKQ2fOzsJFwk15QE/QrJIsgvm1Q4RJuwhLDp6Xlt0aDo1FNmawcujUbDaCXX2CJ4t81X
w6UiWEc9D6fKJNuo9n5sVr1zLwoiXNl0Gqc/9oTaBp4CIK1F7dlkj5NLWGX1+6RktUfqoEFvDX25
SlN9KSfxFKGa0sWbHjSsJQ6Rmfpn6jaeDePY2mwpNEUyQhuoYeTZryZplBe3z/Z6tA8zZtjpptBO
B5zjsgJ1uVgNzbyiJHJZMV9pDO9Nai2p5FpU7alCLhOM5sYqS1x+9Ii5v9zUX1rk2lByMJCYShvB
xup0CrEQ6uDGGWRZw6LVL4So9uKhGzPkFxTFm6ys7k7p95lyrcsfqJmnFEM93PCrGnywI7e4QcE8
q/oi0fPc2fdUExDHOiPhJFMkPiDsiUqTsy3Fg6g4K3EV3ty9p6RQaNrdmuikYWONWDR6UgwY30NB
KgXJJCay/MxJDoXrroK42Y85wmiI2rx5sVva38vxRNeSvCEsKzMLtC+lgEa5HW19E2nFWlv6ar8T
pALHvF5yLp0oG06hFjWEL612ElJNE51qcgArlrMJ6U1cPGvt42g+5lhiZiN/zIxp0ybdyrIAw0nT
zUBWezT6IJ6ZPq+Nl7THm6N8RPa54vk0nf7XGGhLOvH2EX747NWwz/GM3t4CwnOf/EHHIpqxXAVr
Oz+OqoShgvEsK+wkbCy/ZYxEkod6yg+xs1PVo5gqig+ghSsYCy5iRtwIqisRvqM41fKPRj/7xJy0
0D+8CCmLGX9nMxwd7c20aHnEqYJFJ/MXfgtlN8QbH5bCgF1Q9umEtNHBDWMzTlSHxsC8x041ZsQr
p/f12N21dBfoQ0bIh+D8CFGwJBh7ZeA9jgheAu/cTo52SMHSCnwFtrZAxJcnzVogCO2q4TAE7qpN
lOd+1jaFTegWyurSXfc9qdGELbQVXDYbvtvHr4Jza6EiM7RvMamTQ8pcRVNZpONeQBLxCzODTxqk
vLyO1uwG91m+BUA4nkBqTilvrG/qVgPgAgwKaVMwvcq8WdaN2XFjqb8qYoHM5m3GlRvgKR8GKqHV
68gkhwboMRiQEJD8cyFSbiHGHukbEUUYrxOeS6UykRh25HuHKzP4SFuCUbuXaHyggWsx9o/h/GwF
b+z1Ez22vfVqWg+z/5HzfKn1kzWSgIuTlfiV9IikUU2eVZL9VO0htCDMQxSdi5xAMYPtDk62Q6aa
sGvU8c1GuzfpvGLdQ0OaaRaGZ3UARA41zk3VZrKKYzIYqx5suWpt4jMhhBsQxgyhfuYu835aGpqy
SN3flfJSdBo7q+nZ6AEHdgsz4km7OJrXpFfHPw3BsLdsFJWoKG2WZHcuPZuF1xLPoX+v2MlOVV4c
LAbhUoXNUwnXCtvtkHpdSsilpzEHBGSCN1ygdloX4jlt3EVXPw5O8FLXzmKe+rupfZgcBemrD5hX
rRXjKQIQ9QfccwYGW9ZveeZrNbHPoDjEUG+NkW56xUU7oe5G1PdifmrdD0tcFP2Uj4J68umQE8ET
oKkujQ9jvswmsW7JdXAIQyoG/rJqGQz5grRa+sdHUnGC6hIs+rHnfIAzAd5tpJvcrziVBr+pxQ2i
NzvdqPM2RVma76eYAlNyYSR34zAYDNVH0Fx6kOKY6mLX3DqC4wRqJUOQnRUctFTWQPGGTPlT2J35
d4dY0C3MS4nfjOhmQ7ZR9/cpMRnTswpLb/qHmu6/saZddNozWHQN9eeZvOucn4zFiPS0dDc5e3ng
fAAEtcYxpQbc1lkTzXJRiZj0o0eSourxkMfjS+7cBDWtDn92bp/qYVyxxsebhF/iYwxL2VGT/hk2
Bt9nx/ob74og3fuZ8+jjOewXQe7eVdIiGbfkwmQfWUMII19UA+OMkaVQWoiJklcawYjgnaIDdzeV
lI8zJFRYHiI64zXWYT1UqCDV3gwOKFnZPoec0BLtLUqvOYuCplNTiFwPLZzWU/5GWJdsM0yUm2vw
mLsEyVEf3dIg1Chi5QVWuHFm9OP9VS9oTjbbhyJ30fYiKFR6SEVEcTHKTF69V1yvS8tUaBBIl2RO
05vDxylYbAmlM3RlHfZEFcgCOtpxH5pdXZwy/eT427hdgJ0A2UTmzZhe0uou1LZ2+xgxpdQQymGA
dQiyxrF8wgUJQZjGpWoif3B3bXwLqmSpR7fGx0kPStcEmzjsNmPl4PJw9rQP4e8tMeostLl6Dciv
rafyPW6jjYLLtLL8h6E1t1bIDUdsQPkAivhtVe+6eqfPu5GmBTPZq4ykgcIWITGzkGOjBlOruHeu
9WDg8pgbHKJ7i6xH7dqbeAAJd1YbGpQwH9Sk++bjtLFBohyEIfPAkctVrsYT4QaAc7u01tdiKIFC
kIJpQXyxdHj25o6mLZxzwaonKbFHBhSEJTFjaNPaa68XJ0qE1i7B7bpjnHWz35ccK5h71h3a6sZM
NyOyg/iqatSXk1ATOi2RHtqyM5TVbBJHSEhgFbgX9XezSrTffjTvDKW+OCxAI5hL2/eHtH+vMbxw
3IaF20Lvka3Aatq797nd2/DvzdoSMyxcgjtJXS0CzvqfFdVOiF6y2Cg0RZAzsgr6Hu/Era05EKYT
L7K50Gras43O40mYuPB+j8N1MNa9Vq3znpw4hLPUIDjGQBSBkrw4M+ADqtu5U/YFGgVsE5wp6ZmN
x0Mh9H3kKMemi0/qrB9U/bdvACCQzt9TmNz0T+P4FnY/a8KjJoP5qHMBNPHEDZdofgG7sVhbnO5O
FTTaUSzaSqoYZQBf0N8Rs8U0H+JfnPxnF7SPIrwgWUb+JkrddUVjwvjKFhaPYJw021DhGSHKw+0V
puizeBk/dDW7r1PQGHcmnRedRRiHXtgFVHEh9X5xQiJTjr5xdGIyIwgbjdzfPf1plJKtZvsHptv1
EHhZ3J87+1dGk0xmP4I6tsQvFS81U7py8ymr1/3bbBE1ndyzB7pU0xtshzneHAPlwuxzbmUw7rHr
wzeFnm9bZITkXingHuwS74PNeQgvRzeE+BlM5TKKeB/XNYpf/ZkLv5m1ehMozjrzlU1HNuWIwI8y
AJU1j5+iC4wZZrIB9FhFjPcF2Y5Ji59o1Ja04zKyPRXBKmG3p40+/Z05OlASm2B8y2sOBPMhSy9J
cVTEW8+EFlgWnm7/LnbHXVA4u8mh5gU7nHn1+9Fz6lXb/URfQ+jGymWEd4k7HH4WGL9cRoxsa5tP
s45k2SblxSGTuK6WoZYSP93wbt9mRVlrDMbqfNAVhzc+RxotMMH366IWGGTMtV+1y0EnuE25BWjm
2wx5316HnAtqXhsgsvTVuVpn6+g+9S69KouS/E2EmgQuvpQWCNySPD+QsDFe2w8UVMy4PcJNaP4c
TVCnHhXCj+Cx3rV3BaGfPxoC/IrkQzPeHB5KY9qZ2jXhfcU3CT94dupfIRgBmh4fLEe6S5Y9tRQp
IVpEQrL/NiTdUUtmU1pY1E/k7uVBsE5CfTk2/mnOyd82TjU+svFoRtcG0UE4GC9t9lLT+9RmW8PU
futx4QnaixoNiX5urSLO+sHIk9G8uQKFftNcJN7jjhaOVX6DRjbHzNw6cPq305ECkJ8Gx2af4cIk
EDCFmU9JC4R8JX8zWgn7gUZ7n7gn3/6YLP7BdpQnqBX5zMDvaJF+nfJrooAKcXpqsQgX+U3lpOBT
njBhQ4nedV7azOgB7eAVDLoD8X8E8Hk6o06BW2JoPpriGhPtnuK6dEoZ/ZdRjucslY7Lg1mE6wNC
NpqnOri19kOFNQRmY+ThqYofs/6kuDcd4Kp99hVCAobrNHMUTB+VaiAuk0kcO7r/7vtPjXGsiSJJ
gJOuRYHDjtt0mlBy0LFX+7dvwL2/4F5UachqwPxwv/0dBG1lVWG6RYciOENdjyCqJ0TGaJc+sShl
M38o+VuOc6SerpG4ura+xigSTsZZCy4BDeRAX9ZJoknffK2/EEckc9iMicy0DEJvPtmR/6UKjCpB
0v2Mzpjn0rAPAyGVTCaT1xtbM94HDXPPIYz21vTrmw/+i7D78sFf6PTBROVG+nx54oEZBLYaJAVb
l1NvRnBHV2xI9CKKROXYlpK/uR21YKXhzkUpictzSL+LjPlbuv/l+3yBXu0krbOicYuTk5/sdu84
GP7DfZvtJBoYrgd/p0yyfnbxzXX4izeVn0virA6MCGDifiEuyyrxp1CripNtWnuYEo307CEu8HeA
uO+T4A2DiMuEgy58VOxF2XwXwvLPXy649+TUqBr2gS8EmFN0fhdaDWMIonPtXKOKhb8skfQxydlo
bwY6uRjU6291Jv96+PhEkExeCRlz+Cfc3QdjpU+jjqxDO7dRvNLL4YBwy7SBODFCNUeFE3hkr6Qm
Npvc7ygYSUn/QVlz6Ym/kM3r6Pa4/n9+vKumYNRB/vnDFQ5CueyLzI95mewAyLkBkH/oFbM6WZbi
x+y3G/alb27/v14DooEQeqp4Q//qAsvCYOLwgbIF9lGxS49hbiO1Sy7GUAjsfgg9utdX+akjwEIq
frAS+vBUqRuv2os9MdD1H//9nf6xUskHUXaTIi8guejPyxKoZjC4VpmfmpxTTkbHxfBRE6HD/Sht
dduSf5sH34gP/07C4DaQRYhgG/aDHN8vy0Ecm+HQG2Z2kgTDjAEhY7/CrRHnUsfgDKSCmdUr9jgb
08ac4Dr95kX8m5SV34BKR0qobdJuvkoqZkoHk1iDSEnAscJMXZi/WmrmS1Pgs0LIPYCwA8ln7bhM
YQaa6WwVLprS2uv0o5TGSu8CicudSt1afmWTx5ZbspxlW83+PZgX0FYJi/uAS3MA4FfH2zmigRd9
QXg2kuGbH2TZf2lTPn8RJLNFeKJ8zv+8kdHYUqQi6hJV41GCYnNc7RJHX6aAbnJ9080c90TtRXW0
EaX9q6R9GjOVa4+rrnEfZqB1vSbk06dwEXypFR9wDjqxrYFDmH0J5JidZifcsFwmDBt5Xz8EPdt6
mb5OCRJkoHuD2aYm03xqqjuShAAmmeHs5h6B9bvU/GiFvx6cAessCC4yeWdCkYwnI89fG4zS+tg+
GqSEqVQhx5gRLaKAGF42fRYT4dfgUgk3UTjc2Ua8HugP7z2hK3RSnXMzRLImscGo4dAbk8pIRJDD
vXNSsj6UaBtB7UXcR0UT5BToa34E5JLdjESW96useavKceMjy1QuLaYfqRqRWzUHzE2mi20TBR+D
QYra2B8khA3CgNA3eZI/GjyxM1AlVVeVHOKe1Jx+SjcNmq1xqK6pjiS6zMajTQhZ1iOlK97svH9Q
2uA4awi7w4r0AeY22z2bomKQ9XcitvYxqHsBYtQP2XYGgeRXSl2ecLGNBAh1j7oBhzQeLeWWW/7n
EZMNJDIuFjWz2pyvuzZ/JHwoHMUmdEh/dasnG4J03EaA4fHkrJvp0lEEwpx9ZxpIS/UPbnAl38d2
X9RY77TzWBgsgrM3FtsY5xPhEVgW6ZOHzAsUMpcL7YgHYmpCnnNOUYn24UcOH0Csk4MT33K1n26I
xsS2+Mr4WKyUsOdcXYfZtKT/eieoW+boAc6zVmaxSxBtwjH79a3z5wdnEvtalZzIuKIJcSffvwJh
dJoOm4aOsbkJlwJmXypI7Z8DJsuK2MicFxCMPSOPTwnHH7E/PGFMWHD0tkP80X59l0Jqy/8uL5sA
nbV9rCvUyAVvyDTua9ML9GqVd90l4egwWwbC2nOrqyR615u6mPd6w99ceCVojKr7a+np7TvzPc0x
gsluDGO6A+j1dO3s0mJAcz1TTWtM64yjigmdWVNYS7vWFL07xIznKcWthAbRxeKQ61fTUTGeFZQK
Q/2mlz1h0csM1jo7W9pFQU9lAk6bduy1hvWsmlvVHe96ZIh+Dp8+alwY2LjI2je4iIAuaZV/b1rQ
B140C5qllYZzyEQLshFTkKPlh6ZVD/OMJYtfapfBXrpZnSlfJoSkW4J8X4Miqv//vjYjmJaDIBIM
t+Fi2xw4Kgb0OrF+Y2wAX3lFhSuVfSK45vabTEnjgOfJ90w6csSA20Y7dvJ3tNeM5GokgjF+MMqj
RXipaRvgqVObG4axKeVdIXmnD8dDFj4VpUYjES8wiLz8gwYG41pR76b+bIJkFhK4xcwbG/tKhMQ6
hYTAsLtUm1SkD1TJHEfhYsAi6pa72sfzxpDMdANvGfKXpN1+nt5K986JWpYfFyTt3QwAB+33FvIs
lFgrdFfISpi0TzPx38G4LHtaHTnQBsDPrGY/LL4eOp9FO8Y/TXLzM8oZkMCEhEbPc7Zu8AdD2rp5
6c0qvEvrRao4RQAw4WjsQiMgZZy6NYLLIs1cNcU5RTkWI/+SIoDGRIbWfzTO7zT+TQz4OM8rKRtx
pjfMtIuC1oW5W7cGp3xc3YH+Lm0ECC9XornkI6kKsJJwrFNLrQQs6RR6n8QwgKeJ1w7dOMKcFB8G
0Z8rCryZgww73Y5KsQphaB38kLXzMFTPWWm9uPUN3sUvAWJ5YauifxwDmk8YH/Qk2GKPNghWclBp
OPVaHQlAzb0G3hqRDjM9qXDFr5ZcLsQKENyPbhduiNBYSS1d5WaHCS9HNOHL7PKnNIoPqOZdG7oz
d9fGRG2fKe7U5l1yflHTrVT5UvifymypFTOhA6XkscyntR5CQGAr57rN6lIxtXvqhJ6q7i1ozH0P
16pq3YF3v4MLysWaQTRgnXAQTWbJLcCcYiV4aDABcRqu/eo8FJBsCGFAx5kaZnHn4JsxKlJqi0fB
ISWr/IcuH3B1EXTba2tpB8uTa59PqxGaj4Mdwb37Afv0MCHYt33ANJGtx4jORdaq4F1XPwL2T6mP
lfumfGU75YeSPma2TevIRQByl5W2KkkQtlWcSWRWuZa5zlh567A8R2LYzRCQpLpOSbRPrBstpjyA
5zi6AqpwRwCuhrPNLzR5SvGH0qKHWMTu11nKd3bGTQBcR/jINoZJ7rt2Vcu0aP1R19gVegHQv3Nn
jfBB1KYFTncy0wmzIBzj4E/qhSe2EcmeV8ZGimYURFr45hpV67KrEi9NbiLvVy7Porwy8tNJoIBE
BR7VyVRofTpO7LsEbpX/u8DmKVc6NynWecNaT6i+ZmeeQxR+XGqP9XQhYaMZYRsQlVQSfNLOLGzx
hJCLnpGYfz/CbDimyoHfR4KSl0b5bzWqn+X/DAs4dfpdSTe80QybISaDr1mbLvCdqngmelWc8TiI
abRUVk2F1qLaOKG7UWEdcqnQTIx3QjpOfXoYonanpMUS49IiFPdJSQIPj60S10SR5meXBY4wBY+K
kkVojQeDKIGs2ZqDDcatrYMW/TCqKZxsa7Xy4srE+MWq6AY8czcxOj/lUscG2ofKN+ehf839pqCF
0mQKl0LeP8dF1ZwrbC9zfpJCxGp+YxyiBBMYQi6lTN5W8d3Q/68DmKkJlfA218aZ/uWkkRRt0Ogm
EaSAD0OGWgSLToXUJTCgZXBxsVnoBKDMKWRSdewZt+SjMDXf5fB9eh+/ngRlSxfHcHKJCF7786cX
pRHbddBw5GmynWklxLxBVYtx3ajOfe1Ex2koKFHl64SsOllz7JIE1IrxQZ1JQFG9s5m9D/HOx15b
t2emRwbyB8M2vfjnZFarCY5XsIn0/LHOMAh6BfwdYzIP7Us60vEzvmDRXyHX1mfqBsj4mVHFlbPq
RdFGg8eTkgubQpGhPnJqXiHjiSZ/MRbBj4j4GbmRF8lIFjru6PguFwObpLqc6vEtIT2oJvzIb+HQ
EYGa33hF/nV+NSlMdNCiOzI2+c8rV+tdUZchh0V5xRLjzNBtNh/4vXVSY7/9tH9iFUg6cakJWyXs
4MuNyqpI82vUKyeYezkTSdGPHL8Z1AErej+6z/I3dojou2f1X78Ts4VlmyonKd36cj6tZ00UJU3a
Er6TR1SHRjS98e+LhpUMZlL/Nvvib98LJzaLVkccL5iX/7q0heL4pDPW+YkIghS2KUUxTnQVArX+
WEb3WvRQBuGuqo+MAezmlfF/wSawUNO7ZvIP92suwND0ddtZSQ74rK7bxt0ItMlGdDOKcT2zK8sz
pAw76IZ4RSDH0o6OZGcvS6XdJBbg6nTJye61v4vaIkqCh+rr62o5JOGSli5L678cbMuharEOKvL0
SYJChfKvpZsAS5i+d1tqn7vooJL/UhYqQZT+Uh1dr3YuE/ouPd04bbTqtGwt72JYD88tGoeC0aNk
E5v00YvMt8b2UeNZ1JWlnkwfU0taaciuCPjhNZ7SBL4aogRdNhPCS6cXXqB2a6toLnHuyXOQjN9p
JKCVYwnyssHYZxVn036+psQHVtNKmRtitfJ1nV0kyiKHczXDy6qGyx95zTnBYNy/NqwJahSdETHR
4bNhchPjsDLYImpH2zIhNKiwLInQzc6qJQmSA5CUCbKph07CwlWj/JQhq3tHz+C41C0as5G+kiHK
N5YRbdFmycFGo7y64OBkVQQOhC9ozndhxsBoLXB0SXVlQwGklaCQZBguZxvav0S/doswIFaRsxJp
9BD46gHnCVbARN9RErhoSZDmpCgq60FwKpKXHI+Kb8BKNKiqWB50xuSR0UedioPGPj25V62Z977W
3CnstHVnLVO/5aAP+4AMQX7SVDnMI28jmVoKVR5ucCcP5uwVY+mvyIxw67O84wZYjNWHzxItxdhB
coQnpbEYdQhg1JC91OT0kWToAzpzt+otvrpSC7ZQd1sXIYJiHMk3XYbcbxM5aWnDKCPayN0nUsmS
TPUY3lKLgnXG9oSCZHaGXn8ng3lTuudx+j2hHiFbAKUtJ0++lvIWCo/5S0mB1c1X5ml7LNZBtFaz
iW2+W/kuTMSIMTi5fWJsLXZGjbI1rpA7669BoayRpK6HdqI+qoAb0Y2HJgxWhnYj5d+Ts7Wc7ceC
kAOCBCT3MxqUW9aX1qyffJfaNfBDi8Ght4wDVRvLLONiAXLpGNune7vmtGTaCCedh5kSz0L3d04S
vBZjxgQEGpfBHpF/NLX7Mjf3sa29Ds2PbMr6RQWcQULWOz8vJvwQDxCnvjdhkWOsv1bMrWXsrDWf
/8rISANtVP/kZKexxTu07UwtegBGoVkVBzl8Stt30Wi7iPwF0bUehzBpeNbIShHZHqtjS+yHnIoT
CFit5MSQqCvi584JoFZYhsfOX2nahQM1dRs1oIAcpiqfwk0uocLKNGYCMWW+6FTuf4LABz5MrbC/
8PyPcFEFHSZ6VGAIGNfYz0oCUIJ+XJki9VwBh2x2nyeZcK1a5Td76WdGxtd1zab91qUeAkjc/OJ9
ydO2r816wrPPEwa8Y9cbCjP2o3MmDHhWj2jZyyLz5GGpACH6b9j3XzucTdis7JUHkf5qLOxydj9E
smxvgD7iyI4KAs56xuTHhvrfn/XPvc2mrI1sZiyd1Ln+OTZ0fR/MyLD4JEvmrubVPktOvXuAwSZb
NCAfulr1OMDFQTHvcuU7L+e/P58YWwKw8SW6X4X2bpoacd+O2alpBcmZARV4UtU+NGKjxcmL2o3L
vCu2ZDSsoAKa9F1KP4CN7620ZF9hcTLepI+CGVn+ORM0KgGN0hCjmeYNraI/rPrpBVAfUXnD2iuO
0nsmLTwUBkBt5mtH2Tqpthr1Yzxpy9FSSIHpD34tAyiytaaG9xmirQx2tsnqXemq7xwEONPjaQRT
UgSAU2h7pSqhKCYvCOqI4zwTtJjVH/JkhXk9JdlT50w5hW8tOaLSSZHn5Qkv2QEHCFBw6BA0gNrL
D9lXgDfqdLfHi95ijTD56zjmggwg/o42oIHSQKOzCtkFZyoUuEUNHHetyDKvKjTnXsP5tLrWRboq
OOw0SnFhF3FL3XPH9r4qrH0KakQaCxHnpkAVh0A1C3N0P8lG692dihzFQLAqUhqndAf6/c4U4eG/
n7zPzoW/3jEqvg3T4vljpfvzyauRdalDPWQQKu3FrEYE4TjB55vc7yOZWY0mJr4TIH7YkqS+QQcE
IFrwE8Xm9snBWudKsTPKgx/+Sy2J72SaqWQJXJHfZ4mnBNXB6PVtNtcwvKaGXKrdR3pw+pXCtBeO
vorGgiiUaSl85VBNCUlhaIDTtH0YZnOrsNKyw8iJpBLvwwQJtoUTWZZ1gGpCX2scipwk3eiKuZNH
+t7Wdyz13xrV/vbGuQQ+Wwz2OFsZs5wvps7IMrUgxUNxMjQgyH1uIo4hF+RdQjp3ZUMkAyD9f9+g
v4OE5GcyYpMkxBL4Fx2JFc+ZhorgEokFgWT5XAx20ZCtUIK8EnmUl9cCaWJzyHE2YnwrtJEISRzZ
PfpXIu/++zuhcvl74mSlUgXOa74d9P2fTw2r5VRYMamXEnrLIUi4GnIEHhEMS+ayC9OHjNgVWXPS
bqTcf6bVFh/Ao2Iba53HzOLZqvNwO5uMkaSXBv2eiW1KCkKaUAOIvSmzipWzfAblXgZOO/ZsV2jY
KrE26XcBYuZfG9kkXT9/bu2YrXde1KjLbfpgP+0PyQC0FBx8vkklIQikyVP3U4MsK2xEYuIoJz0K
SfYtWrJ+su/jqDta5iurkNhZTnNKMbZIRwZb82ew0drRG5yjCPwZBhuZVkW8sdKeoOuWE1ut1P7n
jjgTSPGrnJF4oezo9fkT3xeFszZLVEgIenJUJc2w000vm97DiRBFVe1edDsjq1db4uLb8TI99671
Kh1sUYSyFG97gXVDwXqbY5JFlGFgXh90HsHiWFct4hZ0wg55f062t8p4y9QL0SWvjxynTWWi1bx4
QYK8jqk2N6bsR6cm7ybRsmWzkzjWFNOQS0kjjLsWD+QyDXsimlTUhlhLRkQX8hlLfH/HKW2ZMABI
2w8T5qzbHpg8A9lVjrCDtJnHj5PjeBWhj9F8cbl/cwwGjeOnIXymZszW3mJYTQphdij95XhrjNpd
E2KfSH8aJqlgOCNQXKSzhUvS9WzJ0dXW1XCJUtcvrTPtZFSJy7SSGoOXXOoOUX1G/upY7SXNwQyM
dzHtLS/UtWenjzFllTt2rjHfFbSxT2FxLttw2ZFeZ4FLAOI7MO9yExupa87c5YCjIvK7bdliJ/hR
k7qpcQ16EmAZlzjJdFF9SVvZD0amWjD2HqoEYiHoTOjCaBcQgh9Mm4QHgzEl68i0jO7Hcr6TqJ3N
YBglXMDhQrOBWLbdo2+Y4Hx8OxPTo7iq8Oxu5uGs27sKgmKn3ZtTJv1KecJ/RH1I4PhEzpXJVnvN
3CX5WZIWSl29y+VSTOs4yogzcDxIP3JWfYVeV4K4OZD64iK3Lj+ozgQbUS3qlJ5jHljpuzSkrlx/
kIx6lyC+R8BHaBtPkst0b0JAWcY22VhWTdbTrWT+N3pl1RY0uJaoNJs9hsBNDOcBl/CaoFZP96nm
/u7C8WeepduATLPBcZ+zqbhnPB4BULtAQyQ59veSKZoTjf0E5DyGlZDYPouLnG2HZUcAFbmEDhGF
El347+XsX9MPqxmDFw0gzMbGl9WscRK1ycFJT4jXWVrB2cAdrzXxeP0yLG+9eNOMmxGts0rqtuFz
v8si+xwmv+zCLhEytuyUkd7XL7EmdoDfVsta8h+SPRZv/FnSbRSQYl2sEZ9MZuF10MKSaGcKrSqf
7lNkgfXNhHhBCpPT7Bd32J4RSn1zceRH//nVwABVpjA2N0GO0xdQUqXVi1jdOJOwCy97NRwtHLLZ
R1FfUMfbsCjTCMnBNemTPZeqRrRTu+M3E/Lf0zjf4rOZg5YhTfsap2favT5x/9KTq9+IUIAT7/vL
/xvFhfON4OMfWy5bGyowUFh+sGt8mcatnrDOwpjTk9w4JJaA6r4pxVouDtKrWO4DHEABK5QiztJY
a4JOCop1QfgV18bq+fjfN8H6100QQkjtAqIMugL/3G9DrW/yVrHSU84EMMfOVvqe5dIdS9qeDROe
RgMLKaR6jtfcJ9E74SirEuIIRBCbyasG5xzMDxk26jC4yD/Tq2hZBHFB2kqCP1N1ibAvZNAfHNFL
cazxF+qwFCYVEqx3NsjqOBfXbkgeJckoEYFRjXfymJpmM6rpt0CIRX9WBSWssPZIjGDAf88VFxEb
ZQErEzHCimPMPqJHOCAlvNCPzxKeyMkhUqi86Z1kZar4cGFE2ynZ/veF5F36x+MMVkrNDFInTPpf
5l1VY5s3BC0EAkFwGJp3lT5eJI6D53lDKCBGFuU82rzuN12l+MIw74Wo6IIt9vmdHYZbpxm2zcS+
o1D+ilGm6xe2puxE1LyOTgNL/mhVVzY9OSHgTCfZfNLIMq19lOc4ogJm3aRaFJaDPhj5i/pBJtOu
tpRzl9lLoKmoCk8SZANJ/MSaJJCXJcrvBA+vRgoZ8V5DfC37DdhF03qx9i4fyzoKpNMNH0z5GS7V
ipZyEYSD2Ch/sdCSogwaOd/yMto5CHltiJTBeh1GddmQ8B7lhwmsBFsx2Y2Q+hyBpJLAkDWe/Nuz
+mIEygYP7VFaGNumoW/Ci0gbzujM1kH44kTj7EVOKs/VJzyKbmuECbTSPQSAREhZO4bpHhBGIsbs
trG9K/VHEcdLMjOy+dfQ/XICZ1X2+yD/EHZwmLMGnfOu1z9BXqFdhPquhXtnxsON5dWO35FCyNwz
ueFEkNVkV0a2tUWhkjCuEbcip4syztfSrxaL7IFiFqtzmVWGlbTYKtVeI6ZZglzy0snFlVDBVabb
m27wOt6OIj7AksJXk20uMzJhfZVERlw2XudzdCVUpyOOZtHpA+dcZLmuepcFWIMZ6CSN3jVEyANS
N0h+SjZAOOSmt48T7soKCRlecFDJYXoWMTElAsVF3f5S8pS2dJwESmDctZW2aEPygjkr9TDcUmDC
0KCEZwWHTNp36CN/Dx1fMY3v+lK/k8hXMFvrGB3vJyFfDtsI3A0CW5piyWP2apjEOH/vMMzovbVt
wSYLN/oREMTbOeN+CKZjqs0/sbNsESsEx8IZyFy0vAlRtVtTeSZf+JgUFb8aUXaQM4ehcWGU4Uoy
UT1qgBZPUg4YnqUMGyBlAvmKqiFkiPdocxg53uQYoqBvsf6Hs/PajRuLtu0XEWDe5GuRFVVBsVzS
C6GWJeac+fVn0PfhWiXBwjloNOBu2FYVw95rrzXnmBwoKY8k5pOdmULrKT3SwuniEo+iSzuh7mx1
x6/9difR19VkMmKoKce2cyqakP7wYXJCtpQnmzjXeVZYeRt874sC+WKlILvOsL8859W6bG68gUKu
Iz0gpfim87PUrA/2NM4Yhiwtc9Hc/nutUb5btNlD0HHOAMT/B/z7S0scxInw+7SLj3JvISiiVSmN
mxgXaRZGDiwXq0g2aYjsRt73cX9O23GfGQPYpGaF9fPfH0b9OiPQyVhFyKghgZLla5yhrw9JpZep
D4p72aZHgYmgmvAeRHinKecmMHuBQOeGBYX3Xj9q6n8xrWTLD7iNykFw8FgZQ0Uyx9FEm9FjJqQU
svy9xIvRAXVqj1reLvFn/tCH+0aIyCfnjElAqy4z+VE/731e0+mqnRF4lADY0wi6a1FLtHQCOPwH
t1b6mFuZ4/NfkUL3mdn22CCRlu6kVlul04Nfpog79nRy9InVsyEUBicVRDz51mZ9qAakGKixsEUY
ErBqir6o4Mz24RunUQ5+KDW/KfT4MiDJZZJVdY1xzecvo3hg5pvextTDoTeiB22PRy29k+rbpiZm
g4wxnGS2TE53+Esn887EwyZr0UrKz323ir1bJZLdGulfTi7t/+ER4VIytrQYJmna1YUOAJnSUTEk
YAQTkV4yfIAMW/B/su67s0KuKtkCmn2i2bjbbyxrZ79qtnDwc6wiEIHRc2I8p7hMe/U2RNlTsT3U
lxqDfRBtIiz8KfWaYcCV1H960+ZP9rlGhYUH5N1CQ2WjHr8q4KMg0o1JbfzjCK/CCPKFHDGJIZ/T
KGBve+g91GoT2XidM2bOHU+8tP3h4s1l8JePoJqyqUAoQmF6VVd4nESHWC78I5K9xVgp65ycwtzP
VqntvZmsaDk4PA7snvdedWIbS5Kbj2LFcumET4lxwN+cGRGDFIq45mIlnN+Qr4j2R4H9fC2uPygT
fdmcI/Zo9V49gRxULTUPZemQCgw/WbagZ/GSSjnqKZq10QSJaNMpYjcl+NvCZ4/kMWFJaH6zH96F
b8psnjaNxD0WSEh416VYD+jH8urEo8VwLhFIVYZ1wOvFO04fF46AOaJpbJl7MFljiQp5icXSDnBc
c+g2krMilv++id8cBJkrA0tj1TYAp+lXA4e+0oPJ9kbv4BVnTXqqYJBlOhB1fLTDJm0f+207W/59
GlxVu/flt6b66ap8s0KYsPM4B1JeajKZ5Z9XiKSoUzVpI+8QQYDQYsAroho2JLT5UKJyDHR698IJ
hE5D3BmbKSa9gXZaxklF0x9bOl5lxm6GhdRoaZfFPx1Vv25qpk6jmN6+iTTdvsY02fjxDfR/5kFB
nV+X6k5O3+yQVfeHW/F1v+LnkIsuFC4HS+bVZcg7Emm6wDMPeXZOVNhN24h6kCt27qMEuiFHznjN
Wbijj28Y46aQeuxzzd7nVJJNBzoPdvzD4/H1DDp/JJI30ARRaVy3CeLKiHE089W14NWjCqXCVMo1
sQ8uOFVG+z9cgflh+/yiAqLi3SDolu3PMOY78Vf5IFPZePrQGIQdrMH74LrznJKiJ65fyQxsjPdC
hsnCwtJY97NOfHZDUGAOtH5Qu+3mpvi/P9E335+gQ9UkQ2J+AK73h6QNc2EXiFjmGJQwWc8iE2G5
qBclf6fUzQ9dZm711yuAAhrTBX1mFDXXU6lOU+pO5yUEAuOv5rkSzwJcosrOnfm/KhrxVjzcFRwd
c1wEcxrLHIkSMNrUpqM921eiJx2bahAbuCTAmgjeppHtANpQoAERMV50H1hWvyvIC57zUyCkIb1t
72yt5piM25WXUCAxret9Xd8PxUEtSKCna6zXH3Rs1mlyUGF/y0QZzpbNhtQn45AzS9e5aemTJEg3
ekLBYChnqcKYt1FQkueWAObD8cCWN1qOTggiU8jhPh8LwmeAyeQveUA9S50VzMkY+TpRIo54ozu7
QNQRjaUfbWcVAfifDtRAL0Ik2mQW1e1WTcNTSCqGGGiiUuHOgpTYflV67642xGokJzpbJdppiBTH
a5JTmmfr0Gp3eqYu51b15Am82UzRnvqx2hAasDDJBzTH4oGCZtvkxLXMh81JrXdE72w04fqoM7I6
Zo7jr/wa/jAUEC6hpHQr25qTuAIGPx9PaWHNA/iM8XWQaKt5DN6V77LgD3JGIFx77ltKUvlhUR7P
65rPH/bRlc9SMLOV7pDelV68TweckfwJtrZVVnc3Gj8yEOoT+mBMk6d2gmZEOs5mPo3MToaIw6Ag
LrpgYw5xN85lK/DJGeAizTCK/l3his6jwY40DFlmj0bcP990RBg/PNPfvEKzrs+m3Ti30q7Lv74f
GosMLPMw915AzcwHbODOpDVNjFjx8vz7jf2zYV2tIfw8oWsYukyTuuTzGtJPmdT1nWQcCr6tHyez
S8FlFYMP91E0zA4qvYcpDbejHRQiXV8GBhrYLtBpo+gMPO2pStKD7p+NhhjBuNpZub3qdUThAvst
QUjzmbKQHdPs7gSK7iEkvMZ4tu36KUWJ2oID7qrfLTYLaLqmcl81TINs+ByytSRWbyPr6VptmVzR
csWO7rcTh8Tsp6bP154P9i2OYcyr8FR9kTNqeRwX/lSwl4S/JMbNCh6daamZrijIbu23ZLeMv83w
g2AOHrUeTiiJk8GHXKz1+NLmv2O7/WEptb8ubfDxVfp58myxwu33+cZYap2IQR0sIrjuzYF4zP5Y
KLdq9cqx2QiesiZZ5RnC26ZhvAB3lVPySm8Bw3ukVPl0E0CsVb3mZNneg42GdSb0H9v5URrB+MDm
wsDIjvGmpPdD8hiT+qQXB0VCaWWjEUeOlfHwJTVVO5qbvWESqiZ6F7vXIuATJLK2ijNrI7G5Cu3Q
CX1j+2AKJ2JJ7OiGqb4Xk48YjWed0igWuKdt+01tYTm9+XaFApnzWSg/zCuVMrryxlQcDWGzzRbm
KSGkFkdt9mN4oDj84wdHj+5i0XcEUoGEABpJQesUF4vHKpBQUG2knGaFVi5KmhQh/poRhUz+wapS
2j+8od8cNz/fmbkw+WvbNbQ+kwOptw5a8QiITJjNkhQDNWs4K5OwoD1xtEjASpDQk4oScXnK/JWm
xng/ApWe2SU5t4ZnGpS0O453JX3PIO/XMntQ/FYG+qpuHoTxKPpwGSVuStIgS01q7ZTo+O+335jf
7s9vP1+FPHM0HZQsRMd9/ipxaJbchcY6jJKy02RidyQy69PfGhi9mIeO+bFLRrE8Pk/ea027MO01
UtaOlhq65nAmj7Vj6xm2XdEvJdwCzfzQwfmaNLfvQ7ejU0iW2rF/F1PDWeHIIuz1LGimuak9ZpNJ
TYcLEwwZkbHR4GA6ZQwx+qBf7vDDv/sDsAY6lm/pMFBG/Ur1J1v2iagsmFim+9KvV22BQLhCPlL/
cGT8pszG64q9mNLiOzGnWad629qZOEAHVfL+RLjcMbObJZo4pOqgqnNH9QJXNfxDIl1UVkg8/r5F
DMIU4mjD30WMslZ6KwnPqVX8FBfzlRNu8/loejB30QTpaVdHWqYueV6X1L8C60EYXzj9iHrjZ286
98jswmWH3FEZb3ptZzVip9PsgnlCI2YQTGTWfnckIpcquTG5b2ikjLVJI7eWg42R/Y4RvpHGGKDl
z+TGrdtdXTyqgvjIN9Ih1r5QCMnjYQ+nH5bib4QDiOnlWVfFd6KPf7UhlZzr7BF67iFA3J9LJCAE
x0BxzLh2GvOxby8j580fYQN/5mdXbwJ6bBuBlWVAGr4uXY3Gb0M7lLiasD0IwWW0XL2pJZqB1peP
TWTD51jrGQVVs5pzHExvWcVHlTon104RIIeIB5yqt0/bVUI+tcERlXXdMZKLrPw2K9iPeF81bWNl
LdKGCkaARoPTwJtHbZQRElqCzmmIuY3Fm1m+JeywjSXvoHbqrCqAd1fSf8RTYwAb3LS6rbIXq2YO
g6ZO9TNmAeGSJ5HEmJZ/j3KjgNOhzu+j9ynrXY1GLp1WA+pHUtK/Qoc1EjpKHliFf1LTTw0Bm222
LD0Ct0ODobqH0wtfCTregklGH5CLjVcFK6uVTK5W6/BdcGtIAw3UwGVhSscPMflOQN2Xqq5X1ytd
OQ5j5ZpefKLpPg+cTlHx1iPUJFVlVREwXzEjmkoyw+A7zYTYaQaihpdRuZTSoaU2zm4Sud8YxFuq
2Jon/a4wEPdf9FpZ6EhKjDZ2Iyg9PfGL5D/D4yb5AlNQA+NNQCg8x/T+S65x0rqZhkN/kSlmsJgE
eZ7VkX7/AjfbztDvzMUm7/Dyg0dtzfpFTGS6JuOdNKzjGdlljaeJDmLd8SLojLf7s10XJ7XtHksr
C2EGzb2GJKnQiwxLX04PUsIOVmFvO4xyg9BfLAYGDEzoSLUCsJKt6a9yf2nMQ6IaN36fb6h1XpE6
LUDx8xtCLJBYlWboXJAtgdk4fR6tmC2F3W1WJj8UgeY324BqIPCau6eUP18aqKVcxRxoxSGOjR1G
AaZbZNqk/XsY1zfYn+SQnV99is3wpISzc0Me3jm+zH4CEIw+gdRIVRuZAQ+BRQKBj2Ws2uS1SO9I
lkWJWZeoItO7Ev9fjlezf6IuUYCbVF6PV+VOJTWdIRXzs2RHm7BkdMOfsW4Zrs9JJhUibTnZ2s2m
YBiQUqyHUuz6zcU7lfQfUxOhRecUWApDMJE19mxqtK5fI2UVoMWmxyF7/WHf/Np7sFTT4Kxvo6Zn
Jj8Xb3+VAAIR5CA3oTiUiBNiBT91vB/9uzjYtNIDN7cYAmBOx1xBNlsFbkWvqvfvI9IsMxS6xkMJ
x6VAVi4UXKLg0az6zQgeR/2hMQqnxIwGBGpQlwV/ex9uFPGWTAxu+sVovsv2UxkepykA8Ttgh97C
z3Ohc25U66UxFSZSr4NFRyq6ydmMrRDmK+9FVe3D9iOEH1YRDwNgOGTbJbZ1SSzwoi6iFUNu998X
6Y/E63pJ/fsiqZ8vUlQFZp/CZjvYVXuUeDJm37rXHmaJLE72XHvXfXLM0Sm14a4K1f/U7jArBWIO
pFI5iy+HRYdUDGGv4sHfpRbxes6qAOZxANj9O1IIzvvw8mai3VSgjS92yMxm93mTsrWhNOKg2EJy
TGjGzNDrkXGbhPvWu7T6mfazGyYvVPld5K9yMhi8EM+6RHTsc1ziNmbl0HqeNh4ncDhdmDsfU/8o
WDJr0nXDqXdC1Eya/ZOwWHxt7MyPF9s77R3ZoGv9+crpVuHJuZeIQ8JmVKXSskqw6hJcm8NPk1GM
+b65rula2xW8vvA+GdVlNp3lEGVR91KqxtLmm2jVY8Ye7TXGfUyqfRDaO5WORyVWOA/HCogaSpy3
Tn5saW1EfrHMopkas2umCpZyzbXxQegfFf8jg6JlAoo0Rn87KS9gtDX1bBCvEA/nuY7zW3RFBvYq
Cy+efyhag7WLyPEbVMuzu3ulDjj/KoAhsnDmHSBWAKiWW9V+ajQiMaFpM9NWgh4aLtytZwS2wDkf
K3VfmkRSjcOyKe9LSYLIuP/3Q6p/7VZ+vtRXFTAKdd+cVPZ9c+J4Tfs2vhhB4spmDXtYX0/mu8cb
Qhtk4VPWB8GN2S1LoHPsflTzjhlcWmmt5qBGpn3r35ey6WgcyWjBLPrxSU9PHTR8Kq6tqv7XgMkM
qVfN6UH3n3pKLDvbt2lGXASJE9leNjC6YkDn7KJ5DxMN78776AFs/fs7/znTf3kxCebh0D+PQ6z5
8ftr9UJ3bUcioXJUwGUByvN/N2WBBERxY7rVUop+DcdCcq6kzEHv6Ap/TXldJh60Y9ab6MYYH0T0
GGZLXVnbAIYG7YlQJzU6Wkilp32a7RvxIjo3Hx7t/o1+aNichxEdCs1JOrBTupfIlc9jou0kp2HG
xTImoEv60w1nPMQFD2hkuuyYsD0mcKXT3xUDgPA/hQN5cglBrdb2BptVr5ITmjIpPY3MLBFI8Puz
8kipWuYYbVkrEB4MWG147fv8LafGIOthRTrbv6/od/sn24CucEkRu143bfAzlSJIDfMwdcjHeUas
U0oJCQ3+3z/nzwz2y5376wddFcehbTVdlljmodEyKHAdHc6XRvuwg/teebSD1zLqlgM3BHi1U9gA
WuVfRrqmlWGKnRHcxTNTeNyb/v1o/O5dZWTzCJaRsTciMkZvGJdE6k7S7/TgRol/Z8G2aF4ljdbk
QydfKrG1oDIWyZqtt2+2xY/Dla9dGN7Fv77d1XOZjNiYg45vFxLVWDfIWVmSSUDU70rNUenOdlWO
/eSHferbxfavn3q12Cr4aXOdCIFDRuEjPyTmzopAr0QIWX+Yn357tkFETyTWPFpjDPn5xfOqsh6E
bJqHXn4c/FvWN990ffsjj1hNdI6/spNYP6xw2ndX1RZ/pp4WYyP76qpqWuMpbcmBKkSeR3sl4SEA
nFe3ZLSlQOjogZvoqeFX1C1KzqJZJqkOhv1+1lyU6b0Uv1oBcClv7QXP08gRYvCBce/icpO3vyo4
N9GAz9g7DfCh6/6HFsU3nKNZQP7/P/7V7RGjOrR6ysdHeplq1UPVr/Nx1wP37lXka9RABvRwxKML
tDchvfMfXdfad9WeLXDfzGMGDqZXkyY4pGardjJPCMiC4JeXQVRWx/tQXLKOmRqNHBLDQScSmMjZ
CD7EpGM21FR6/zQRrZesyXZJa7qB3Z7aujsi6dCxZUtUd0D4HKEbCKeANxkcxGFmafLLjHOs30WQ
3Jm+vMHlbPu/ZgnG06D3J4Fk/4d15ZtdEPWkwrHXNvRZBPL5wTQVuF6AAcxDWfV7A0XByBzENpZq
dz8nXESnLqlOlf0iAdIGXGJ6Lc02iAr1yuRg0wPPb+kpshxJb/J0kOivh5wxeZUS8H3eqnzry4sP
MZJGv5bnUGb2GgmebBUofGrM8iJ+pD4WrDzZC0YHx++yvS9QUMrVrrTv/v1tlW+Wa7o6KnZolC5M
6q4KU19vw1aYiUbb2l77TBtCeadMBCHehv7ktraCHxTu/HmiCJiafDkxB+8aCMq2vpmKn6ZYfw4L
V4s64h9dR7hJFBeP2eeLrxmp6GXmEweLpo2YIjSZzzFMTuMt7x8HJXCtKXI6bU5FIwL+sedlNNWH
PIUEjQykAaKFUUoiKdi3ZSQ2q/lQaeWXwv4Tj2ktUYol/Oaa2Zf9OLQ/ERH/xI5++fxUqXi8kavg
fP78+RUS3YPJ6tSDNN565oMf/6KnnKmc45k3MU/qqFervUlSA+5BIZ4qrV5r9cWwfkecjDvjkJJO
EIO2H3qwDQxzwB6Nd7St9ALfkw1NgdBIeeclzwl1vx+cK+isYaVuNdy0NpaiIcUpm+eu4XUrz/JI
sDn/8MR8fT9sQ1P5xyBLUCYj6PNXDBuJkWeqy4e2f7HEg4zQHt9tSxBtjU1Dw+uqYgxt4Atwgi8e
MJo6UfyfASbq3x/kT0P287XmBYU0Z+L4YTTwR7z6V+lWQF+qmmSauJboZxBeL8j8WAZDuor8jY9P
gIsnAUH2egIIhsD1rGBj60gXWRi9YRvMRxpD7G0sFjPKM4DGH9ebKgyBVneQGQZ8VVByBx6huBAb
raELJSYn8/hJWR648YzOF7YTDdmBSe9GrOL+tfHvC/92VH8VTBrxftG8JwHHZQvR0YLamb+Ju3KV
cjjwaaOoQIzrMloOs7nmZBv10mdkESrvOWcWBUaswLFnjg+vlCcdihyzgTHTbo38wUPtFwSV21oY
0glmUDAYwcTmsAt/s2K4PdTtglbSEL9nLaYB3JJe7hOiXaTLtIgcn6GHPDqE5jhq8Dz7YW2dYhGs
VIuode/p6k5rI8aE6sYDJ9wgRe31Hyyr85NyfQNRRcziLkAFxIp/fpIyva2GWnADp+mYq0DUh9dY
e2iUXTBwC4AE/fuB+e7HmbQVbQ7izOTNq4XdM6OpIe5oPDC0cHKOcX30XxWdVEBKQTEzkX5Sf/yp
da++oGmCm5gpJTMZ8GpxbVMlnSa5mw5U6SHOZzNQd4eweEf0b4Ygjw5GB2EoeSGwuSnfEyNFqPK/
/9JMMsFdWLSShfZn/f/rJQGs0yhaX00HK4tAj5H6c28Mey/cE4q6juPLvy+x+k2FhSIIHKWhCjYV
cT1DnfIhTDqpncgCuoU2QfuiBBk8Bzw5FAeVdSrP9k37BNs/8dd5BjPWLZfDHqUt6P7id5c/S9pH
to8iHOOEAy+68hCJJ6ncVParzOydqSmlPCh5yAhPqKyMwkXtG6TYbJxxeNXSlQ+y2qRWPiT5c/5h
pZuc8yoxVeUNjv1ivEFnPU44mirX+z2IkxVs82SbPavvVn/oArqmt8F0LrWbtljlxi/RrWgNE1rU
V7dK7VYPWb5NX6zqyKqgeY/e8Bznj6l2q+jPRuoiCG63fUom3DI7ZiP9X5KWF0P0EOXvHX/jHSC6
2Nyk5q1qH9vX2HCD/B08whid83XsLaTnsX+QqvvR3NeaQ7+3yF2huvFTcI+7t17yjqfVHIlXqgva
GKF0KDunhvKf3MjSKSLt2mPx2/HduvGiH8J79js8EAyyGvVBN9hFlup/g/wyyaeydhsi1/o7K7rL
4cTQwgRmQD0Df+2S0/6umVO7EPWq9g4Fh4lula55sQxqGN13o3XoEpIqUek++fWjzscQIMqedOg0
S4xiVrboT5a96B4sfnN4HLKjTVUx3g4OhkudzIH6bSwfBYiMfGM+s1WUKZL1FzT+ZrdK1qV+CLL9
YO1zZk7hpjSX1vQrKG8C/IvSbztCfHET0PKPlzloJvD5b1G3CLaEmymnGWfASYkuKCqQ3/bm34/4
N6sIriOqJWCjuEuuH3A9GUK5mOo/77TXA+DYiZg82l2bOjJZGv/+YV/PY7RUmcKwPmqzrOvqjFuW
Qkp9nbcXIblHCxCuMfgHZv/5T2vx17qen8ROirpwLn2Nq8VRk0o187NwOtiMNhpjD9LIQQq/0Py7
UtGdqiKbW/rhUhr61w0AqbDG8k/NJyO9+LwByGPZRDqEhkOfhMzLs3u8rjc4d70W7vdrIfyTBTps
JCAa4qOZkcTWPBSqsrINcA0N0RAE2fXKQzDSQPFSV6G1zHiPt3Vat4yHiKiYQKPERJAxsfBlIj7m
9BxaAjCO2Npd3gH6AUVxZmzPNMBVpHyr6axHMj4N/lLTYFsctrK4G7S3onopUvwX+tuUkUHlQVtm
zGEHGsXyD7dd/+Zu2HMHhaY6fAP0p58vjNr7UZnqwXDQGsNN7PJ31TEjF7L/bhLCM5WosGbdv1qD
CC3b9hdDtBVJyceIkQ5lJ02NWsbuT9EZkZ3mKzTiQ0oC6ot2UhZTcQxTb00h4jYaVvzsPZM5fjFb
z/EgNIqEklKHdTr/ejtfuwEIu6TLUEXJKPbe7S5d9iNK8EneQRJ0dPPN2JWQRJpQWZrdB0zo5b/f
A3XuBlztpNQJuoL2Vcwb6vwk/bWNJZFspW1m9odMZ93oV35oI2W6dEwXwwQxiENAoFPKtWt1iTuK
1zmyudBeevU9wwX0avo3JukdoYBUH7z9+7P9eTWuP5ulij8MMgZD13XoUFahPwbkPQ30DnBGuikp
V2oMkaxVX1tH026BlTOBvs/LHmmEvpHEW01UQQMUAt++xVy3bexNGBJ4gVBgbCZ2y2AzGId6aLYz
Dahn4Btw4mG0VhT0E2k8uSYYvugShh+RCmZA0xdlw4iO7KCJL6xIxb3c9QincSGWm6YKbv2AyLCI
ChYxCcO/oH9I+5VKumZjqiuj/AkMDubpm1s2B56Taq6DTLheuwAApfhs2v4w0QduFdTa82sao40R
dz4hE2kX3M5iHgY1rtcU5yHwHAEJg8JMMCBJgAmndnvTssPPIvoC0F5jwOCTTrH81FOmJrEOfOVj
VGqnZtNQGHypwUOWqGsZtEsPIl8Cb9Bn6c5Xx0ObdTudZr/IEjeIbFyXhOKObPYMT3WqbKMCO2sR
O8qNfvR7Rgn0w9kQsztE1qpYTrwi4KgWSfRYKAaFjSNQdKTaOzM+k/gASanXNX8PgBR3Sp/tU2py
UqalWBYfaUrOR5Wt2ri8T0MJ6Vq9zphatTy0QdIvzOEiyonsyNpVx5sB2bItX1Sav/2Jt3uXS53r
0/JrUtOp48xl+SIGgzkFevQsGJ3R3/nFo8BI1eNOt1yyYBc2uZo91iWhOR78zKkZn7pSvqsGg3HY
x5RCnRZI+5PmLkMDVYZ7rON0JDwOx23E3E1m6TQ3Rv9kVK9tljmjV9PeYSIxQemxesJAw01kXibI
SR25vAqvImfNfO+RtdKOeNpNPPH+fxKDAkrQ7ZyiOosrcnyEYCFuWykkL+1R5XCopywwykVGKoMH
ZVCWXQhUhZBQ8pF8+rF1dGyUN/6/sAEVxAxVW3EsGaSYs0pP/lV7d/zsnMOSEpcXanxHA/Ssa95C
EDQm996y4VoxEZySDUGWFgKuWbFocHeq1J26N4kky7KUiUFR6Tl1Byb4UnkZh7csZlCUwF3B7vXC
uF0PjoON/bOGqkiFevbUU9HoCzvd43ssgg+zXGmoHciaN1ypXvnUmgEWSZkOMSFZ6kpUaNOCcRmQ
DNR4DxA28a5R9BmuaRxazVh1A1an7PHf6xPwn2/fROQczM+EKVtXi2dYjejY4gT8kfphAgUjN6FR
s63a93slHvcevTczbDZoTTdMv52U9dWzjv4YC6jNxW6kPTVGJHJI2ZJMkJPe+jusTVTDHhVi0lgL
mnkrwCzn2LRuOaevStPcW6LdigZDVJzrzjCeZ4enHaa/JuU+8Mn57C+qLW/1triVc/HUwJ62W+Ji
6KYZeAFhId5mYFFknKB61PC5DqgR4DZZKzipqjnct0zmKi26D5VxXXLSmIczFbO3nNgazXtS12XI
7dP3BCI2NitDuZkVI5FUUSPPj3N0oyQUFR5oxhaUDc6BnuGx4V9kaKPFgG8daGlyk85qzEJzYUgt
kOxV2Vufg/uqj8Ecs5cs51wuucPFx9YCM0yxy8XQDEvRxwBEDV5Jy5WtwO2KeN31+7a+G3OFVEtU
UPllFubpukIQPP2dLlsGeUXnAZBHzd+V7uRqDRwiZOrHBM5JPzqpwbEFS2Ip7fFkAGycsRu/5wm2
ymLBY+Rjl/RjCKZE5aToyUJaC0r7DjkEBtZe5ImjA/sAMuAoRD+l6J7T5MbwToJ0sxRNfC45I6Op
yvSXSHIgXz0Je+/beENVKkE+YWvsqk6/ybTLFDM3LfPVMIIHRrkQQU6vL7H4TVzPjVcy5wcE5o86
9f2+CzdGc9+usnJgIWrWcmC6svSRT53TcD86WhhFmbs5A4B07cEJUVLYgCEb/N4y64XU/efTexmQ
n2rcOkFei5/ixFXfxurXGI7IJ0pclbzZ+Y1MhRKD50Dmt7C8F2Wee5NkBrbIBKQ7mbKj6+qqMzQi
sd2yOMcqOhT/ZFvMZcuzz6bNPE9WL/QRkL1gui7IxByHhQQqQJcLNAageuoHSjBcZoDQJsXfmHq+
AkHOjBNTp4YOIn2Z3UhjW4E7M/nG+TbngnCUQNxH0wGNXFrA08TxzFslYx3rGR8nwt7MN0qqX73o
RSagPY4RReCP5+FKj/EpIcg1ZynqNJShv4ZpYzVUYbSn04NQ8WkmOrBgyoXBtao7gWwmF9VGaWH7
CWcihjf0ONv+CNxBGHy1unDMR6JGED2Z9Mimr50XYhga25SS9tAB8UChXFXJTiqGjUS3XLVh5juV
BYXFRgbNPDMymoVZaGyeAgKNtej8yAEotvbHecvW1uP01Je/QxRRCk31bcnbYnI4oMw4iCEmwjly
QkYzQzX3TdV1jKpk9jgzHbOa+xxVbtlL64EnwRs73vS7dGCiV1IlN6hoxRYVzEYP0akYWN9K1LJ0
jWdndueTINWVN5ViLku2kkY9t1P8SqvWIE0lJMwvwfIIdrpBhypgbwEOoNiEBunXH5My3ZBx4EgZ
JFoE0OXbRPDumNGEXOfxDjwVTXzLTcfwRudPhCjKzXqyCFAa3IDRLkum01McGSaZCc3FlBH19SP3
/r3V50RSfpC2i/PfYc3P4REeElizlIPqiJa84nTMdNzMb7EdUx7oG5Gy3yvyLvAYz+fvIXZpjSo9
TDJHDjlD8gCtBiNha7SQLKE2HchKSPi1VNInNGhGRscpbMmhCFyQnBtLNt0iuS+kQ96+oxzn4mUb
WfpVq0jLRLwL0KTVUunWA3leYf8CxVZoN57U3FdF6kB6LHM8L8CLFMnpOFGB71jWikdQs7oxeU5B
oiPBg/GSmY4ZXQaUAY1eIfJ+GFQKnY+qD1y5O7U+oO9Vx+IVSXeVKe9ks1vXKFY4FM69XG8mZwUr
3uuoL1cS0chIyerBRuTyavDuGR70bZVVqD8b4WNDlkK9aqp9Wk37WqZp3kXbSb7V2QgCMudahAt9
pqxLL1lbbC/Z6DOgKhaF4PBBtWkGeE0Sb6VDsInXTYYlYTfsu4iE+579y+AXykA0Yvo6ROkyoCqh
NTMOwWruU6tRfeN1/UFj2U4mUhXoEKv1ufGI9PQqV9SdE5rSmsBpHQ5MlLpFELm1EtGk3vbx2ZyW
QmleooQwASjosY87MsLm0XRElb/a1sGqnlVIDBX4gAyBbugfVDt1aP2VSebKPadAS1oLyT43EmBT
R4xQWRsXNbsgR4y5jipRR4KS8yhRyZT0eVj6kHBiYgTb90RiG9XOIfg75rZYFrlHI4adNFgmMTsd
L3Rb2mvNnFMS6VTVHVQEGKeXhe7ri3pInYTCORz+03kfKhdb0sDb0ufHsD73Jhjz8ga2gzzwpd14
2jTENw03yiUely3mePpLVP42MdarMIaPvUlPxd1kuJ29H4lm/JX37kiJQ5AAZT1CPAAJ3LhmaeKZ
J8eOPLTEySJXH90GZzMiG/ZDkjTOQlopA0/NgoA7sEqcHptdpLp2xeOF+9ntEcPS/eM1EQYZease
P05BAbSgq5WhOVuVm1nJgriMaSAAbAeDESIEvd+nHvq1gIBnXUPa/oiWRFLpvXHdZYgIEinyVEr9
9BKhP857GHJRdoi7VwtukpIMNw3pNX16qYutZ0sLOhPsbbwPBkvn9ADsVAwBakzmPiDZbQoZjkhm
tw8VaKC1g5/0JvFOhrdCR76w220rq642yMtOIRot67Z6YWIVjPcevUNDR/mZc2bxF5r5wqmn6Wja
huemv2A2d6ZkL9R3TUj/Q9iZLLeNRGv6iRCRmIEtCRKcJUoiRWmDkDVgnocE8PT3Q606uju6F1VR
YbtsmQIyz/lHGmqBYKs/m8oQnTJGc0P76diQ/pNle2W5+kc6YF6G8J7X3J70ODYNpmf3Z4YSCV39
pOafDBWoL5Y+8yJkFiQM3j5qw780DXBYAJYnmMVkQ5RM+0ROE6bHq6v8c+YBIBH8YtLI+ud5FHzb
OceRvBtLhQRJ/bxQuj0e5kiD7qB7Gjx9JKg0EJ8pIVV2TuMLvzIpc8rhjn1D+lO2jwAnHSYEm47E
uon8ZpQEnIYbo0654xHf3ufJ9qwKpwL/44eVGpeuh+5WAZu+x6rctvWlJ6+d1JJVDMLU7IclkEqS
CiwNNMzyCSEH5TUuRX5sGlx89LBv0DJmNhDO8Mk6rgNw2sM9I7hpCI4FjnUbD29LzO1CXnXh6EdI
ojP2ujrYkVjA+kdgMR+FUzH1SbZc9zaPyzXIvRP8RFPnAfF3PWUejlfO79TLn/YjyR+qGAk6dVD3
jcey1XEGvvLAgAi+i+LDiv9N6adJrAiTDsKsTrnb9c4GU+pLyl7v0/A7tu3G6Wkbp2wSZCxWQhx3
HOOJ4tnjTTG2dkQ0IYOc5J2um0fQVKt5fPoPScz2y7gSwoXYJN0FEOO0XiilxYBFDTogI3gaezWd
msl9Lh6y3mnVyRSb2rgz+/D0IoHkNGIqXPTW5FlCEXB7JReL35IIA4PqaEPztWqv8HS5XbZW1c+s
/NWnGwAa2GDt0tf7EQrwhh8HjgG+Ms8f7F6zNeOfqzxhsAkJc7ss0CYu3SB1t416ItxgWWnNIHoq
px0BCzsNA6XC6lcH0rdbzStUe920hAlSeuwkHzJ7SPqD+XnqGDoC9KyeXrzGeBFoToyg2+QR1ysX
gpkUB5MCiXGTUvxk6bPnqvKqIabnLLTJBXntJT980fm4mzFYqYLWbsfZjsNdoanDxOJ7ZulaJ67F
FQCJaCOFLNbzTCRCRGOHcp3SU5ReAv2zUdCm48uZCZmjSYPRqKp/+axq+d2ygVuOuAbTU1WwZBU+
bVMGJ0VdkqkrAOOfRtGcnfCzhzkjE2bgaQeLYnlD/nAMdKy207ca/aUMeAwuiw9r6Pc1wlCqxdcS
Vd+oPTJXIMeP3/GsELEiZIwWazg23a80sAGpW2OP6QZl6pPKAdCQmhuia4lx/k/uskRqb4O7dSm5
ND4Eo11hvU56tQmKk952nOLfEZ67qd+XCO+h/s5C98C4tst8ZxLAN6ivKUV8NCavBsZIq/+jq6gy
NqL6TfQXyT5gUPQ4ABh03Geaioe1e8wNc9B+zFSuIvKcKZFJT3r1ks9bYd+gAE7M5awUBC0TNtYC
LffMY3LwZnKCUuDGwjQ80Z5T3Tn1zlPH5EvRdgUIK00VCyFyZ53wN64GFIVJCdqBmpXUwRXOGlQC
ry4d7A7BR7Q1QNJoO1fuIv2ocKxlyW81mOvBOCigg41m34NCvy4KaZWmeWn/6/rGC4W70plvOM4X
N4AB6dtQKTZTrkVL0GmCJkld900nVXrxkJpketjaflCm764NN+44fyXIzFuaWfOYOsV+OhsG7UFV
fuid0OvTu5ErBNh8q9ZVn5VVM/+j63VP56ong89ghDQzqNFmdiQbzw9zuWptv8FTV+A/L/Jup1gP
IkO8juEcgeAG08YSVFMEEwBLf6Gs4lUkcl8U6rrtJyS1VzugzT0OD6L8V4t4nVZfKul43YPMIsNE
WyRPYeLAeGccnNZmhPQq7eqs15PfgvXlA+gCO2A1zCeV822i7fYpK8VFKurFcAtyvQdcCkF1svN8
b4i/Tv4yJ1osCY19ZYeymFpsrhzL7tZKRCq1WR/ToXi2lJSFg0Ljtm1+YqpNA87g6V3V20ubC9Jz
8w8NEXABV6XlrccyTJIkzNRFjlwoFfLzvD4q/T8cpqvArV4jze8ZJGq8fLGJPzsH0GN56np9Y2KD
Lou3KnnGEqy6w0rLaZXUu/9gpAkYvzpZ9k8FSyj090J81vG4ddpdinbVVA+VW1KzJHh7UUiC0NGK
qhEl7MbDBibQ7Dk9bA5rASY5lz+ZAVIH8qP0vymHvi2osZCEa1YEzB7a5VFLLrZD1eZV7QAgnOik
1sVr4qTvOhRlEmxI2Tuqyk1Qmpy2zLn6LRhNr1PNbdkmzzNyKRNgiKe/sr9qXncjOCllil9WHGPs
E27xgLL2+OOz+dZOp4zUce0lG0kbDC8tk3JdNT8oVRBw4/X6VjBICOd3VZhnQWIVlqCieATOb6r/
TsHOEs8Y5TYm7qCm/8xZw4nR5T6YPfqptolaebU2nmdzAKDGkzP4ClI+tsn9sHyPwgeE2bqfX5ej
I6doExCzr/Rn0WEED56W8Dfd3UVD4ye0hOfKp02uj6tLGg8NL1RWfU03uy7Y98x1AoXXxX/Ub+VG
g2EONA2004GjBV/GYsZA2GIMxoCzLbXotKA5II2YICeiXY3orbU+sf2tpAWOpeBz4iY0dZqHgVs7
419N3kdU4ER9jtELNel1mucdfTbgM8GiE84gEMb0Usr6NtwEQVS1y26t9mtbRUp3T4eHOhhs3iYU
OZU5NrgZfwCfkdfABYroYqYAefthIlP8WzMWCwPtz4zf3CAwTth69BMa8JSXJoy4g9FLp9tuIggS
0m7gB1OxM6tvveR5YNaJKYcOJWHdWNeH0qNLFiseVm/tpkH9y/4vMIJ1Q0HRXHwYGksY0E/DkCCc
bYdeM7DFKdGYB+1oOy7ap7rc/3+wU/SF/ye8oWpwr6Sqq8Ih2ZGf/1+YpzSVTaJMZBBpxsPECqrY
OBqBw7SJBwXcv62OumBFUC8mRsg0O2rGxtE2i4w9tDdVnGw0jYSFvuNFQw9kTb5tNqfFKDtHxGc7
P5JlYyJ5taDZLNJ6v9F+tDFdqcT+Nc1tYgQZrWdSVHZcqYv6PD+m41+cqqRpk0IV0do0XTJ8BBXe
05ylYQlh6LhgJuUxg+TPkjywYYPKfZ21NA3Qq6Fv5+QiG42GBYXw2Xs7BF7JZpWC1pA0iMRAXauU
qsVO+qGzR+fuW9vi72NloHCPVAZ0Z7L9tvp4o8ZHaKRQfR/Dr6lewl/6EzL3Br9P/L0IjCztd3KK
a2IMO4svSquXpr2O5sv7VJ3cAumDeNSIVmuQ13TW+eiuAzLslvIDsheL31x8FT/GMi/2N/Zvb5mD
29HxlDHZElkk+ZhLxN2NZvojp4pC0C8XWTz8OYrjDUPm5+lBlReRvEtRXS2UmNZ4bQKGhOAxCtIU
+icogCF/VPnsmeYhtVtPMcHfvkw+YjNiWlLto8oqSbjjajBIXCZbeT4V8CGtVvtWnOPsuC/NmEQS
ktuHATq66y4I3KdgrmW23Sa2YqxzRztnOiI989tpzU0CbD51L4k9b1HGrlXl7KJBFh9Zpq7t8INE
wpUWjNuuqK89VtRJTZCDDCRDqTCYNrDDY1KizeIcpLDnYIwPWeFwdVZOQ/44nsKuNCl9/taHO4pC
NBd0/BA9Muv7uPoqy38BT5eCfq0CPu2b/Tx8NNqhzXtiB+6K+pUnFGPluhea07nVtXWmfBAmKMxr
BmTdtcXVkc4HG0BD7bnkSF4esgBXYknc6V0tODOx75XmZ1J/NTQ6Kuipx+f4UeT3cmAXZe8Fr6r7
f1OmrWIO5cVFWnAcqbIhwA7NzHhW8tY3uSi16A/qDBVL681kxGcJ7n1HjV5ikI1B+7Pzczgy7aJQ
TWZvis1tTkBx3pXvQ3MUHObc4WEyX+rgl5jSFV/l2qp3FXBInQJ5cQMYNRH0OfELmNMGHumw82br
jZmlItNJxdMfM6nBSntaBC+RjnsbaCHgVhMG21ZvSCze0XYRG2b6jyAJPw7OUoGaNBHl1HwMYbcZ
824dtg+V97o0+7+SDEt+YwLZ1LA7otkm3DH2mCttcgiIIWHpcWFxC15oGazIx2+TZtdSgMgIKXjw
LKXbgA+85W+Bfkdt5QV4VhTy8ahM6WYDGEGudYvDO1lXxUuh517mmL4xlTu9abZquHUC+8eemU5z
AIbymKs0f4JLY4B7Q/CRO4DxM4ZYLfxJgPypOVOYXnLiD6BDaFDD3mvK97q3vVbr1lX6HqWcyE6I
4R0bq2uGoddCJFrd4qKNv4RCq71mH5qCjDEM/ma3l6L7apN4U2LTYsnfivHqlC+yieCI3O08/qjN
e+Xy+vTpuWCBR4al9/ZLo5BfXyGIastVRphCRpW3rWvHrGi3SW28DTH4X3U22BasIV+jAuPqIxIJ
x73e8zfnI3ZKNGl0XqGkweMVD8G55qBRP6fy/CSE3GjlFz+uMVZWM3Pl38iA77LuRW1yTJBJ5ggf
hvAc073DX+U/Q/gY+h1NJILL11gUX+S0zu9K+OEO3w0YoE3oYlg/xATsoh2wAXqa/ZngHO96h9Pl
Zeg+W9lSFZGtL1NJsUPwbyrIHWcRiQELXcvlHbsvJdqi+AwzsRu7U1WFQDqceZVLmH23Uts/szsJ
Zok6IUEBCItVBgJgHejDPuaxsUPaawC3ex1YwvBSVx5SYMapRxhxVtUnraEjSn1kMfWheLmi4EXT
UdmnzwRPbp0+xvfWrkUPdAlMqDDGdEs2QgiYk+xRMK1Y/UEQkp6kwzpjBrII184Iu3CJr7nO7qs+
aGsy/71FPz7XqCJ6Y8+SDzxgxwqddta6yOCYLMirybegbIJwfAld2BykeBHNpxWQXelOJ1veJxJV
q5iQCF5YqW9mJfMlcJokCD02SQV3P8oUQwkDXhN/5KbpQxAd1Po1rcc1EpoJXWsSNi+sh3FqQ4mt
K+IB6xxwYPxMmCyzaSSOVdzUJvZlQDsFWWpM4x3ZqoGKaSS8l2SmJ83slSXQef9wugBWNdtlBNaH
qa+qxW6AKLAdpG7l6NtBvNFpfgpl8SGG8aOznpxGPrdd6MGQfmS69U579LV1SLE7hDUzRfBqMdyV
1CEXKXKC6gyJHDZ3rGOy6LhAd3b5YIRT/y0qArkwsMF1wnKCLJONfD7N+mL25r4ijd/KH0GkQ9wj
4st80T/PBlEag18E2U7hJ6YWYCr4NfTvxthmeeRVOYt2Yn1QA0vBR0ukuRu/aAr+GByLCpmXjhud
4Zaa6I7lj1kXXWkPxkpJ7RJ2Sd6/CDs2vufGTLah6Hyjpg+4PE89j4BmwT1aR2HJja6H56D/0dOO
x7h8TsOBfmxCsvBLD+0TTGvb3w1gMKfIL/xWng6NX0Q8xuiZCZo9Ncaw5uXApACkrHCQ54dU794J
4yJxc5E1pTzG4brml4t+OLjmuDXT8QfPN7GR6dG0hltITHDRIEsg6tBgJwJPDReiG711fKuUf6Os
V4BZZQuU00I8kDop5D9yyTeh7G5JU3siAPitJD0FlVc17qbiYpUKlG2qnE1kaBbaacaAvEMIkuie
YD5Qll6TxGP3XGHn0kx+b/XQm8fGanZdFPt6Kd4ahHBRpexjl3iPMd7qi2GkptM1bVc1W1mVGPSO
tHBYgin7w1Cyz6B6BTeUubpAMH1/sgHnw+d8gWrqwHdzYzXzmy+kBAWiuKpJ0sK85EIiLLbF0Na2
mstyZ24UlZjr5hI4J66EAJig0eMn5zVlxpwGFcLAd4DmZxDomC5Nk7ifyH1F0LEi13U7OPpFTWeS
dYyt2jjHnle4SUraCbEGd6SzS/lBH+izroEo5+D4fcFdUeyqQrR8Ye2D2uEzEUAfYeAcQRpvbcT6
psk/pyi2U6ruQx03Tm3eEjixgZ1uwPYOseAP4aKXgpGqFX7MZeMFqa7GwM8qJSaLwaL4kF65QJhP
uNxIFUNCNZe+Id5c4m+DxFjjWwhqVG6zVlyivvYRxT+R/l/V1VpeB6HtipEi7Y6hk9hOJTlWau4l
YEvSxD44l94ssfoGhj8WIXFPLOzJbWpssjuuFLvsFTM6ovgAo+Jg1kKv6x6di1BWQAbSY21Ig3tx
3pEi4rm18mzaRb4KyV0uZXbRQ+NJy81n+khp8qZzN5iXCOV6b6X7ScvexlSCrUFi4XG9SUnKGpUG
HAW17hyjuS/XeSFO6thfEA3Skt1uh7nflVr9J3KSGQr91DX2k2la26Ib30bAbg2gwSqH81C3jAv3
Fh0AE/iM/oF+Hq37rKT1leOYLUnkIvKgh7OfVEaq5qb1qNdwrHbKWt8lQftaDMNTGJa+xZ9UUpw6
Se2SpSXFJ91xziQeYmQfpnsdOMQ6XsZmZTh/Ku8t0g/ij9R1LpyT01/F0kiGPjmxiAGKgWE6Ur+J
QyFPDtlRHh7q6Fa+RdXRCgjo1D38w8v10VhsB3yXtpLeK6naqE0YRrHhTAa5AotR3pU3CtVXsr5W
xlkYv8CcsUgPvR7sSLStloizqozPpt3dZ4qKmwlCcFa2SXdrKlAOK3vRRrIEjHD+S9OZP5HK86A8
dgGflAZ+gjAgV/aKkYJrd4QyaZg1VBLqoprNkRbrkfNIl195RqIFbYKtjW/XLRBjhf7cNp+SkmCd
b0eADhONEbV/OeVihCN7WpHt+sz1K3QHThduUyLeQLHfh5MdAE0pMKqduhujgrB0iDHXgg1wsaoT
9JzBNQ2MhTYfZI9ExSSd311KKbVqFSLfLvu/pT2up/5b17C+uwV1crQRM9Nu0H1XQ7Xn8WHUTs7M
RCd0w29z1a7QTHtBlR008TpeyBfY6GO9s5DxWPgsS0GSE5r83gub4jjSzhLdNyd65Vb+6dtYrb79
d3+1+vXj9ffziR+L9/5p9XzqVu/Z6v199e6f3tst/z49++/Pp+f3k7/8q1j5w3pc88Mwr6uNvzFW
8Z7k6vXz6fu/n/D5qWH97j/XHr8sp2IbpYdH0IL2yrMW2H7yJ14pWH3RniGQXxzvlxAxD+z/SWzV
P8Xv39r9vIawWzXH0Fjl/nhMPNhYv3uFhwHdPcAdrMpz7rvreM3X2m1sf97U285nr19x3C4G3qfx
l9w9DDl0+R70NT2E+77nalrTeqK9gvk6p2/ixOYXRqzYXfXfOMYNql9/1E+oBR2iAvruizAj98v4
aUkZMFAuox/ECrFCoQS2SzifwUttnbCx6OWmJ5jvVBzNDb8YoJ2okFVV7FpmyQCUWkgBl9X7C0aW
hPulHomHX0/yfV2Fvs2mXM9M3I1cJyTfCC5eOzG2EdUq1oJo7Q39uUg4d2taA6v0EBSkCBfTfDSC
aBvwHJniJxL85fVzNYMshe2xJ2NDADfHULCDmI4GyR5q9q5CrRu9thigFq2O2d9yKXZ9gIh2+Cjp
godL2BLZurfyZqWZEvgWNoV8MyHDvUOMq0NFNVO+Z0O6J8AT40yGImt2iop25HxVLf1A9CgjF4BB
sdWWoq7xTNfk1urSF6fQfX2cP/Io3GRkWGRz7xtBfqDCwuQ1mBAS1hXziNxkno7Dsx+JUa84lC2S
x8F9tSlAZEp6UAJNhakPQcdS5EThEm4bSaSZS5VEnHsdppOWA8FQzJUzfvYgzDV7rJx/lqmDwr5h
oBh0iSRVLlTTH8MJMgPxVwfeEEnD1yMV4SlpLs5f7/Dqiu5g6QoZg7clwt4WzXacKX5vvvvuvHyy
fb40oEENNMclMWa5aEh/jfkZqQLhEFzZlX+98rFE47sXZJD2FGwZkujkjgmErQgpCHBUUjLTi7Mz
puesWA2O9MmP9Wtpb0wl92Vh7fv4laHWCxrtyUHhokpzlUNXmkRAcbAO+akbg1MEYqMMQNIYO5jz
I0pCezLu29m8akrKZwqWnXFpT5pvqn8BOIxNOhApm/xOO0e/meoWSKekZS8jCyOWwansCECkEcom
T8mSaGstJmmZXHoCmQPO+1GhNiu9dOFPK3xMxLZcN/HdZWev43dwkBUKh3WdIf0J36jYXhnEiJJS
tjXW7URZD1R2QLxC0L2ALKKdUnaQYIvSKFTFOkJ6NlfiZTLsjR6SRQe8soxzHciIjVDRCA/tIjQE
3G6Xk12PkATvqceJexxn+X3RMmMq5+pRgR/IlnTStaFwMrZA0xf4FFAB/hx/SYWogfyM4aWdbpYg
y7/hq8TqqCKalfMDfzuSHRIfKl/LiCN4HWdm9/ZSWGcTxVSQ+CaGcGx0q9K4Bva9CL+N5IhdQklP
aMs769FV+6545j9C9Rt3o7dkXOQOmTTgwvmnayGrkRQoGN6IwsphSEQAaQpzTRz0qsDiOlAtPhNL
oPgBWFRn8XnC2btmtdcDAqPgWwp/pAYFeqvr7wUjhAgRKfyTlGgOXj+9jObroopzwq8w1Xj4A5X4
m/YjqlWvrZfrRD+m6i3hph+6PYpHO3vLwYIy0sf4iKmyOlXaR5a+TyAs5ms390RlJi+wciIBptIX
5pOiARwS5Smx3pDwbFOOBkFRPBxCAJDSlL8TarAYhVGoWqiesVvBz3VS3dHCNCpQ1YzFM74zjJ98
5aV15xLfTiVF2+y6XqRR2FdBw5zJKFRZ0Jp96S41ZdAF2tHGRYKij6cSqcK6L79Sm9ug6d6Mhv4N
omBtfwLnm7WHY+Y43InLcwWoNrbSMdikJb2iBA4WfJ+bydprlDnaaEjU3J/HT2SYdDz9KGN+cEao
jzrncEcgOVOQBoEfAZ8jtcpQOesB/bys5YPlOSor0aKgjnchfhKru1n2B3TJOkMsX/C6giNOdY+6
aNEoUFfPZ/+X18GlwrEWZU+yQBZPKuysfAykuBn3Aeo2Cm4uC8WIiMOx8L0V+nrJq1hILoKzFCpy
e5sUJ64oQf1JWeT75XVRFrcN0bMOcEAZs5ZecnCszNrEu6F57/jvanoadQQSSrfm0xnTV4y53tJK
MFevtRUhF2XYMN6X4KcUFWRSbpGMppw7CkhkCBBnluZC9h4JasWdHNhEFcUaZZVwhLOkPmzhII46
3I8GkJNM+ap3n/gAov7iJl88sKS77iKkuArXNCL0JniFVTKJXbGOEQdOVdIrd81CjckoQ+UNBPit
128Oa0Tefc+K3C7fbi0jKaeDFDy7A0Vo3OAZwpCB7sEARq6Zj+TEPutEYJlmeUOwIeY/ZHgEkMS1
tncELp3xXoDGViWiVjozrRR7TXKQYj7MuNjV2bpMM33RSwQe5H9j3vhVfkO7Ysq+NNfLZofZSTJW
T69N9RLEJGeNv339H77UgPiSVjcs8W8ps4Khd54C7U5yMqmcbO/x+yiqXVK5D8EwHFEzVuf4HeYB
NZVzNbTOo2mAylVgB8V5sYpzw+M1QbfSBKYkyalzXyk4OupcbcgTcSpzj8zwvh+kY6KogsCgILqi
dzThGM6J9x8wLURZv2nIXgwya9vGFoIEOGCiI0AW+pJhpyB5KcUdYv060MwamVBTt3PCo8tTseSh
Nh3TJrVBVqF7Dv/vOO4brAvNVG9U9FkGIbslv1dFD0OjIsQA8dXC7oksHW6S+dkOs99yivcUd6+D
oDhI2yEzZroKPAxRgO5K69eO6fIPcbxUQhVopzA7gFFJ+IxFO273rMps+lX+ncSPLlNRxA+bNuWv
1QzHATHLbDfksqpvpvvh6jubv3jHCCUd4RmQ6ySXrLVhX88PG4VGaY9YL8y1U79Vg02eDZaBMjxI
1Kg5AmszBxsEuMfhrgFlzyRupgmWGPG3BAWaSIEgfcH1n8csu/QjAWEb46czD0vkBqm5TyqiJDNT
/luOkkmZV87AfW93F6OoSJkWW0WjD+inij5x8hrxOad4YbTV9azoR9xW52EMjnOcbQrCx2ApOqNi
5/ynypNOnkc4vHOuEJwL20Hdc8nEynd+G2KPaEl07MPiqBCTGM++Ygp/bO8Jb8c89RuCP4pQOZAe
uO6zbKOyAVXuhBH0ZzLuZlO8IhEv43hv4TydRPEStdHzCF6Wozta4jM6YpeDTvFEkR6V9HVIwUyV
R0MuKF5eEuASyO8E13lFq8O54MtHktnYvJl5u9UrTqVQod2PDBMXHa8JgisZOiOnw4bIF9eEoFf7
BVkqdeegm4YfzpzcCrjkhFqzJBSYduq02RbGGUkVodL0Pk+n2nE2iOnQCuiLIqM9B2W7ZbFHDIKb
J3iXve5FyyfH+tvSPh60n5mS7GpGjKWlkvhFIgArHt0FdhCZeUCtQbEmZKH2NQ+/tBH/s0PrUGfa
OTTwQ1bm0yzoJh+vS/2Y5jQnJkZ7egokkzoGZhrM/jk9HSMhodKocskMd1OdpKjr0hTdTDZy5ngf
FJ/B7KUWgusUBSXDB3+G5kbXADWWpaj+0nitAtvqDA5KeuyKY87DOFsE/SWnKBvOYXeywF6dxn3S
61uiHSFwZ3UbBgRqIgMkJ4bYufqzSp/DIdoThQ5tSIJMpUC3h4TwUhhXp7bnCNITcnO3yJjEkPo9
G2lZwwvTC78OsS9LyQqrKxh/AOLlXo7Bn9UjgiW8fqxTL44k+lb35C7qyNI+jQVRr47YL7XIRY5U
NeU1MmtawM0LSXmsIfwDtOnCQ0Geku/FHER/qG16JCsq2IUW01S67OfRZ/iRl6SXOtqSmz68mF1w
CYbyVVs8IlO0j/iWYHRbLtURGiW/Iv77LPtyq9QoTp1uT9jlwTCDHktbirE6ADFo72LsiX3bRxlu
kNrYLmnwgTpypN8s+iqYiBR5G0Pui5SQHSpeRYZfy0SLDNCdDKTbCpoQs50sybfI5pc8za+RdmwT
vjvcWSkOz4rdzgFWWVoK5uEsm+k0gayJedv1wT+Spncl3oshSWyEJow6ztQu1+dmnNVDkirMZ8Mi
9PlMCuS0TfRWk2BT4fEoKU67aeFtaZzIcS6zfkRh45tcAgqfWprmzHT/xFhsStrrowTnvUNqfjBC
erjTvnsp6mNrjJuAP11mV1qw6fkkIJ2eigkIehxvrfbbFsqzVWcHPgIFKx4q/f7cdddpOEe8X3kS
f0kIc8ennhB0ViIrhrH8iEJJ9at6NCM0TAWPvhKFMNeEEuVatK6HJPCKCRRn6SQrUPEY42tM6O9M
lLaS0So2NK1XUaARSLxt7PZ1/q4PnwZ1pzwb7sjjYL519hIugljCqf7cOjkInIhmMm4E15itP5mk
2tNNjPzYcPemguvdiZTQMzPC1mvFIRmbwzmqkcghgcndiAdL4xsUS/y+znCb5PQWWuAEqM04BpPu
pGLbqfrhVnXJi9WaD6ZS0rM5zE2tOCdz9B0WSGM187NmHJ5fOJnVbL6oyK3rNnguE83vFHVlV//w
HCOSf81K9b9RQbFycLT0MUfploDOS1jrL8vDNqTzKa7aRxaiP6jcTX7MG/00Wu42dC+66R5suesG
b0pnzNoOPTRf5PRGf0P5GY7xNyjpfmqnfWWKJ6MW5wI39kNYcBEiPMJCEcj515c20bAdXpd64wRH
KBw/698cG8y7h8Md4qMMTNA4VCdBWK3G2d2MML+7PJnvMbbsXzI+Z3IYHVeClkFG4izrxketocsg
us2qfFhpi7pANwg2kX0vk0eNxgiX2tJY+gWPKQ1tTRg+Rzq6KY6RYb5KnkMB/G6a2b/MnK8LfjZp
0kdzvBkLFNB1iHyYOcxYNI31e8plGNfzTjbKid0Im0NIVjhIFO93zkKlY30Ih0vWENtwEFmxdyY0
USJ4td2SCjq+tyiVl/nCICqxDq69w5c1nRy+dHplFmrHYKWa6FOXjN4N9fJZPD9bMcwlXtAouldl
8lyN8qaYlzIv0DKGG1bIhGAeNuwl5TE/DdR7Cbg3hCUq0pFS/Rxba51AvHCnreqy3ajAB2YV0fzQ
IReNt8P03k8Mc8FI0v7EQEYLVpET4eyWeMK1p7C/56G1NayHgeanrNHlu+0mRwyWklAc1Nk56Qwy
wWMkumXwPk+XlKXVQH1icT5CWiNG2fLNadWdFrzXWH3NREMxymfdGBi5/DDjTtgFya1urqH1Faio
/SLPHlkgtLtIIz9KNVKVp6upA6oCztbLidSFG3XQvdFQtmaMZrd1X1Ju+wolZS4rX6B6GvA1JK8B
tgNNqZ4zq7lGc/svjFwPsfDGaq0Nhjs6MSkJybwhuEhC7B1ySdNBIOqsNqQtDkZ7LLuDaz9Uo/Wi
tPVkwhFrakc3naiqo7NBLOEmgvyg71JnL+QZrC0Nl9TgyXlzBuKID8uUMWbVNsPXEQrnaaSW3CWy
sciiTe66+5CFTfDxVar9FDpyE6R4ZzIVfQPyHmonmQ5JKeWw6J6TLt8iqkx4U3sXtu8FU7mrPEao
Vvtfi+zSRvVlzdsaGsOR33GW7GbjmtiEdgY+rlWLHi7Ko03csN1AHvQj5fVpggnhCcVS2qtbWhj9
ft3sJU5xXA5XfhxUYyOrHkkDmCfzyTLBWzW6W/QNpnTWeQIUF2Cnw7udW/oOYjMXn2a/hHCzwPUs
wOaHVRDe3Xa+gnDFJBhYIyBzHF4AK/IKJyTAWU0gZlcyMwMUmdPVAgg3GMGaz5ElPM3qdd+y7pNF
YvakifbsNgMi1+JnUfQVryBE6FbGcj5N84etI03R6HEG4F3qr/FGmeiONWDPgs5Hu/RjqI8Q6GWM
xj1YT9FQJ0WVs1b5xBflKKWR4eWL3Fk9VxFIAMXzTQ9jhiF/2wCkMGYr6vivNCCViqf/t07N/r+Y
8KhNFPh7aWoV2v8e8zOZvVaaVm2RN/dFU+cgJ2xV2t515/U5gnPFJrbNe0CEXt1WnmmZ+5oTTmlc
T2WBJsael7p4b0hs5lfwFwK7YYCBUlpjaAxMmneq/yHsTJbbRrYt+kWIQKLHlCTARiTVS7QmCEuW
0Pc9vv6u1Bs8W+WwalZRdokiEpl5ztl7bXYIc1oPMWMYbfIyOixlbj+7tYEJtdxoOq8lyq2YrkNb
3jIZuJJg46xKNwi0UbPmq1Y9myH9tOxjjJ4KEBtt+iLERA4wUN+ETqT2o1oABIptAgmpmK/trH5o
nV9TqW/bCX2VhWXrpWF3tghToQg2Q6A0CTEr08xhCry9/i7E6T+pa5gbhS4jIElTBqD0NVTJsJXI
Yj6PRcBE9KBm/jDg0Y8+QvVhku4Npz3mu26+S8B/yW50iNeTchw+Ukifwk+nbwiW2t8etI7aSEPq
rxsQGP+UI1LQ24a92OZJn/OdmU0+wV61AfXsVVUOMyp6Dln2Aa3UNs4cwrvbtFSBlMqG+8KZbZEl
SvTBrfEdN/0/bEr5TRmC9AygT7gxPz/4bzrJeBFxybZqnip6r9zQGorOUXU2dD7beq9ibZDAM0O6
PwZ4PajQO0r+b14D7SudR34KW8XWBDNHAjnkf//9U4RapLfzYp4i+gEi3KQ0RGPrwjhcK95QUFTa
MWnG1wFleZlRhCjBXqDiSjlqeMxv06R4rn3MeOORnJKWKf2JSvUoWw/SLtqUDw4tnJTJkdttO1r4
OheqLv4p03Sdp8iN1w4NiJYunB55IT26EPl261YGByU0ZMNdKceSjrzdbpWADYyStuEGg8jmKoGv
VCKlDrKDnCPoKHOLLrpK59grMnO92IIm5rtq3KaJdXKSXw5SnWxxCJO/HmZ3ZS7vlk13C7Hsch6o
I9Llcc6eSsZHBlOLSadL99qYLwGKa8uYaAkhZbRNormIm6XONZD7RYwB2/mdO/yq51/1zl1pFcgn
NMtaL3NtnZVIUTffGv1HYt710iaPtB12+p0Lp0KdEBIyvbRRRXpufnFi1UvYQJVh2Rq2+sFwd5ea
EFcDxVPr92hYKcWPSHkccBDl095R3GMaPugDOy83b+oq7iKxLhBUXalhv0mmjm47ScwLWysvG5On
VTxPp9h6jcxg46Iy0MhoYKY1K81Zv2Lvl47KeeJS4zAhCRa/zZZnPS1W2Jh9oVsImupdhtsgYlky
FL7XI22d0jGJQB3087R3cZM4+I46juM8a0DM5IgKaJM7c4cslinhHS36ekxJfMSOhKKwSu5G2Bpi
pveKNY0m6Bw72AinTZz3XF25hefpu0zcdKppX+QGfH9wp4wcrDimAHistJsghwJTHp0MWEoV34Vd
tsXxG7S53+W/CnTgSZJuFDv0hvJQMskLxAUhSUuft08PFlqSWjq2HpuSzX3eRiM5XdSIiMKdcR9M
KnYQXkTt3ol+aQznymQjBxTWi5HgfGKENhJ8HiAKcoPclwmx0raNLXTD4gntvRoY2I1uXZqsBIHw
SlnmNbV43B9R/IAIjypoyMBRnhGfaAPX/oDCAXJ7fHZpchTdVe0+onTqXZNSy1yrAlPRCY8jwtGU
7lZZnxWG4wbmDuMlgzvUGsumzu5UPJNmqm/sXKwlyH+anibjXee5wSGXnlj6cQjqGWmk5nAUWI+4
jGTleTW2DoKcl/TGhstOj0MnnGRuerp7tHRUvyRDR/Q1Qc4VIK+BVKj6ByfsdSIbvw4i0OSQuhrf
mYNzCzl0+0h5tjYoDbs6umtSvJJUDXZ1HubgaOGjWRiObNviMdY+lBhJS4OZxN0hmo+kPCTGyKf6
1GMzFzvo7i7z28/kEP2xta8L8YJa0TUkSsHUII2wWff4aYOCOh5dnqy4t3UruMUNoNGNO+zZLIYR
G1jgi55nPZWQG36Mik+W8q5x21vD3eLTo+ea9h8zQ8nEPFPeNem4Rjg3HGdkZhZjXqW4SxUYl6Mc
XADrJbORNmPNJM/IgCIbeJZSfL1YAQO0pQXjHqCmKS97KV15DfWp+awl1wH3vKzEKY80KSO/T8nR
ZuJ4aVr3Vp+1x6jUvSFOjoTUrRINI4G+eB35KhEKsQmtv5FaZ1E+lci4a/ABpdtuYaegrDnyPdH6
8ZUFJXX708ilwYIBA4K7wi782Apf9Vxsq2o749rFgetOI8mDeGuDeEOnf+olZgMLRjH7ZvBqzsT9
pTcSShAidG8jih3eTHO6o/uW4JybMopXF5gL8+kZ6qYp/bm4FRGopogoAft3jLqwdD1OTNohP2BZ
VVYkqfO3szvFGVZd/mwrKnN79q8oe7CaLQXfYSkkau8tQWW+IEUOwBsMIT+4DKBMy3sYV84pQ6eG
fwuF1Nxn98I2PSsNHpT5ZUaU4LzSOxEY48h9d5Fz0/XQYjI+4osV4lYcuYA07lUu/8eBctPFfEp0
3kZjPOhTtreMcTv104OFJUDWgBYMlFCAkK2j/eKcXLW7CpfkAGYBG3W7DztQC6FOj1klfkZBVVTt
VKFcaRlPvrH8WXswGXTaC0DsmM+fJB6WaLtKbhd8hs0POxoZeNU+dz7k9J4aUGDnyypGnpia+Ill
g55iRbHQeIqSGXK3KrNpHeJgMqlPOssziht7OQcEabWQi6AnuPluyi8zLUHBVYKZYoGKmtF8ynQv
X+JjQh/eMd5w7RFeLFZJWuxFf9PhsCHIzZcBBnrzMFn2T9s9NLBIrkaGGZpDpYUIg9W1AGBVI7Cv
F2VPcEjiAOL6paEaM/IWEryzFzh6sOMhVLbRXDL7HGGosJPkDZuLpXntVdKrWP0Djxj5cHlXenTm
D7zXMz2EbBp9UznreoL4g7QuHLABTqTE6JEG1jdTN76IqVm78wOzy0/sO02mpTOgSVyClulCz9Y+
HCaMMElPb4shMY6lzcDNPCSrzrGZxSxeT22U4++oEWxM7pWt7LoENkN1YDSkGjswzgEJ9STKYAZm
y53XjIHw3tnEBwXb9ibZxoHP3UVFt/wjghf7Eg94l9fpW8i0Y6IZweJkv9rUu2TxS4U17zXxW3To
rdN4PbyLi8K+Mfr2h/5kPCcPtsK1Aa7jqmVyD7mb0HrPRlnRbM4NwttfoYvTfeVcUWIsN5jcxeBZ
xl6Mu1Z9g7NCeym1O6LsJ69Bhu7KTqVB1Fpv3oYzIjAX3d7o7LL6vACmEPyxdETqCcknUqVLzYxq
8D/dqejcYwkP4t93zv+A7P/vymlrWIc06Chfkc9qFUduWdfmyZ4rr2bQlS6HcUEjpB8C91Clb7nz
izL63z/1KyBQ/lBHA49Pi47L9tfbdr9krVFHugFsBvg6sDuiQ9zlFAeZr3Ha6g5Pr97++2eaXzlS
nz+UyZZhEjNMVSQ/1G+X67DMtV4S/U+RvZ/IF1aNZMOsZR73OtlfKjFSINXEbaQfl/4qKU6i9Axn
j+i5VDQfBwsqEwR1ot4YMfa9lgu22dAZsRkHoI10gHbZSNhVjumfSf+oFx9W+FLVfkO6XNszcAKG
U0/MB+J32wJCxM22bz1jvAJbxMoDuWUfZnmUl8G13CLnQd/LjKl/fwv6Vybn57dAyrCpqw5Izq+l
dtfQAtNaqaCgW2bolxoXMtthX36I4laKn0BZFejkRjM9E/gzKD9s82UYX2xzOafLzbAA1pwvjhVv
8xOCSDoIwnOYWGrM9oNM8zo65klCDWD9mOrHbsn2/UwGLdPuth53cZO+CqF4CnGv//7F/rqQCXEi
kxnxLVEoX0rLMQrtXlsqmciLn4/JLgRmdXhI2z0wuZwex7itMb9981MlA/l3eiJfp6ayigVNC1tQ
av+5qESVmfXUl3ydsbmP9o2oEUw0q57JXIILFQrwjHmTxjwO4Ma5fPPT/+LuI2EN2QToe/kh5H//
bUm3aTQqDkfYKTJAzaLsUc+MZrfcMNE5EnlM6586LK2cla4848dplL0FIq0IIu/fn0T76/fgCLLU
LWjNbCR/fpIydrRUDSbjNJi018lPqz/y5SXiVlHKA4QT06BwmdhLNeheVnrVZmAqhv3UvqEAAjPN
n4mOsQ3rPH2S3VjBC/XNZ5Sf4euzIsrcsnUTVqylfeG1mrC9aoazxsm5RVwGyaWlCQ1ULkdYk10N
Okoo68Q5LU0PrQsJ6oj0h7btMjwM2Iopxsr0G7qd+5fXUaMhohE4wI7kfH0dAQw4hTq34KEg1jja
dYlPep4YfHT4dhag0Ay3tCXcTNFbRz8fSU/Z05bDmKU0FxvvtEMFJVmc5HTG489AlrOEObn0ASLa
qwT7MYFyUwdVJMBXCv78lOtvkeunTPbN66xinI5UO6IzmAWvRAFF/WWkQ/1LzG/hBJ/GfFNJ7kSX
lN8wt8b1TNe0fylpZtbDTUzrCnXxWgQa48cfOQ287AYwQ6w9LcoF5UracB4yFHIeF/qZ9lmiJsn0
I1SVypI+eArArjK4Fg0y4vYIB1LmNGYgpFwNkg1094nUJo0coeeAjiiqIOB0PdRrsUEYLy8+ru3V
FPeD8qKgoCtuKsavFLX/XjqG87f1bapEs1uGZtIl+rK+u8wyFKMW+gmpZeTulOI6sI2rrPPM8hSS
U4Dkb0j4PeIbiyc2oGCAVuYP4KgDC5N7wJYw/+BYK3GApKBSHVRkdnGB84hw/9XgYh4rT63LaxIF
bxFprMvCQEvcxUAcUqlcRqZYv1OarqLYL8lFt1/C9r2PKH01y6uEwtO3Vwjfsd2gZMSnGtFMGFus
qbR5XCqz9GYykICqD0aW+HlyGz/3MGWM4Dy43dqwsn0TPHIyqsPPGEESGHpvqvYCEQ3luAQWEM++
GokI6cO7RW825nkaEZSgY6homaXOZcyeCgMyfc5028bh/xjHTxkIX9F2YAb1veRsUaaL9mejPMfq
uF6QKXzCMvRq3SDH7Y2zQQGXmCcNZYLNpHboCGEJqr3VDLuxFn4e0w/PdyA/ITfgqkvdVavcyUBk
Ikwk1oUV5NymNXGDDw0KqPGYuS8J/A67AQvIHTorknWObPdN9FiI28BrB/5Xy0UrLiF0H4dqRJ94
GzTc2E0FNHgE/UHKnuyr0Kmc8Rsp2OQAEtXV3qSEqkBHQg4xx0cIzmSNkGg837iB7yQWYk10FaEK
mGfjIu0YlTf5e5V6d1zm5hCrMFaRSw8qOjJi38kymK6ldEiViv/sydLeYOd6TvJQFbzdmHNxQ11h
Kh8CLpJZeEpL/BCQyJOfYkC62W7VUj2OS+wHQerXU3VTUO6WtM8A8CFpdH1iG6eeK4iHjy7VfdQi
7rDJYAFkax0sgQF70uuerAwl/nZiPgKZsFmjuKYZkQ+U2Nuo8wN7Z3VbN/BYXNjEVOzWQ8QkJGbI
Q56Xa8It5LUuqgNpqf1wSu6F2epeWJbv4JOQM2U7UsUxy1K5cuFXAq48b26BFFlyFoTqRZqxNVgI
LfJSxdylyEgSGsIgYTYC3+2g0REznqe6P451sRmYOY7RfKVAykhY1gJihAuMKKzdHUGD57krdrpo
HypgJ/0TqhV63hQLDeT3yBReU5KLidRuMsU+RbiUzre6ydR5sAIC1ZSTAPA+D7dhuJOQR1E1P1P8
staI0j1SwPOhPAPKxftt0IzL4S+J6kkmKMVc5QQESgUZSNPeADdQk5u4fhHdRwcPUymblehTL5nZ
DMHrtNmxECnhrfq1WiAgoASqRmVc5c4ICS/7hVxqW4b5eSiH82jWzzJAu5wRhEwdqKjpqTEhGZRc
4hTwuPNYoKMrDwMQBhAhdAerEAWkG10500eaUOBx2dVTZY3iigYjsms6APOi0QaBJwgA0VVKn4vU
ZwxLFJGo2Iy3S7bFgHEophbQOHrd+TwTEMPkdQnJby0BYVY0KVy6uSJ8HhbtzqH/apWQguaR2ix/
sJFeBsxhEwr6NMTWlwQDaozR8ALcxBJyPbd7nHBALcuDNhfnBuhEskAI4j+1tMlKJFioXiVQZlL2
ES0DuYbArGtcn9UKsJybXCtxvMrbH3o8cVevvUbq8pv8TY7u9P4lRaZmGyGTNZcCctjkvYSdvrnp
W6Ne2aRDolu+OBI63i97kb3k4qFe2BQAD4aMwxBR1VLU7OBA1YdzYSjAwcDnw1QpcjJ1k2krGKNk
zzh45uUc2/VpIAVoRqXCgZkQ115OVNrCt/MYZWIPOOTecV9t/EX9eUnCY97NIHk2aL02HQpoNb5X
uP7X2jGlqs0e5/lMOjZwGGgIOBkhLjHGRBCgSyaLWzpvkFQoTRnA552fwxQXyESt7tY1y20VjLR3
I8Au6SbtjCM4tpSDXID+o4IGWKGr3wVR2RLL+/W2ZZqEqhLO5Ero+Z83wjhgqbazpZ8wbDaAXhjd
msmMjPC+XF5moPMRK4D678phX+uQyDvzwp4Cpk4x6P1xiNHOqGjX5TgJaJHCITQ0fMXpZTYGOml3
5vBkItpOaNgz8e+U6UYTo1cN0Acz04+W/RgwI9RvCY5ZuzSRssHYcKVixo8YQRf0R/lcdyWBzbNr
s4J/9iXWFcNFGuisayU6ZjVx0XSOHTzP2XLhcMyd3lMQXhtY/tB0S5zdKB4a2WeMg2N1KSLTm+N+
Rx11TLWENqAarBqZ79O/tLxTJj2rf99M/nZ/5EvmOGagxj9fitqKGDA1CFTuJQytQC4QK7XDO0J+
ABCD+3//rM9y4usj5XFyc7ZpzpFU/ucjbUwjqqpm0E89RpBeec6RO2Q3GHmmBiFw65WFnAHlO5WZ
NqhdedpFXCNwqH7zQfS/rC3SYARjTbIssMj/+UEKkrWrLrS1kxmXvkaipwThZuLeQYUZpzryuoei
vbMdfdsn7S5z53UEAOabD6H+ZYXrjvwmHEZ2rqvKhsNv1ZcaYHnRJBjDZXgCqj+fPauKsZy9zpQ+
JvtJuJ5RnSYCQDG2RGOuAMxV8nraIfRuaRip6O3kNd9pNe7T471eIp4wIKXEL7Fx4s6xVhAuz+gj
M0CzDdBV0PNYerX4nCcfFUyP0R7uRQwxlORfLbYlQZHxZLXtuBtM6l06n+JRSq8INc7kNg26Gx+/
6dtDe2+wBYWwI6Ixv6nMZkt3ClamIkU7xiMWrhlrT20uiKIOjX0G0ulFYBkkSz3nxKTlSFYKXhED
eoPKnoaTiGPBIL8vBRtTPEo4dBJYezjURD12Du6iZJclN5HynvD3mMI5GmQebDvp432a1+eiCL2Z
FzDmxjsX4BlSUhSLdxkXEEhCN0k8dxa7uHxnv3mYf1lROrlnggwRzVTpIPz5LDvFrIgyUbXT1OA9
ih5tykLu8xWNbxO0Ws/EhKyNUCe/VuFiaN4nwzc1hvaXYp7cbhl05JA6YHwut9+Wkz2ZRogrXz/J
xeA673Mibg2zkv3xdVjcd1pDnEnJbElic7l+Ucj3Bn0i/S1gzpcgxXOBB7cRfSxkXpasBs4uhSKj
jmB0WYnNN2/A5xb+ZT8gSYZiWqXqd8mU+fNLi8vC6rM+xvFc3EAA6WhYu3SAhkta3cTKEbQm6HsD
5U5hv2PJnkPgnhQ8gV5uCwj4SemsaEfc15XNTcR5wP2AXTfFwxLRRsCr1Be+qmPXGyDn979i5y7O
MP9QDOQcDSyYK6u2t3YdrEDVbGBlivbFqZnA/BgSbjsyOq9b0WdcD4C5nD7ckTvrItCJ7PVswqmF
U/LNKpK/8JcvxCKby9Do4Fma9fULaRuxJOMSiJM+QC86jpIzJNTneD4oMNOMCifZoQOM0XPO//tH
61+TEGlEWbqrmnRw6W5aX5UVVlBNmAZmcYo13kwbCSHMn2jaFtdW112XcUJ+E5SYtvZUmggTDcaU
xoxke7Vy5MT9OlqytQPC38BBU9Ha5huKL3bv+DUthBLPvI6YTneg7IM7q686Q9nNswP27ian91eL
9OC0+t3Ipfbfv9pftBmCBG1NM03V0HX6xn8uswFN1yKSZjrl9nwwotY3lCOSTDs6DiVCEuYfglso
A7AMrf4n3DHtv2lYf+Z0//lksVqaQkcsLQze0C/7A5bhIo6KeDw54mFkzjNA+B2RhhGtIYl5MdnF
DimZBCyvdRAbfsBR6CR3LRJQyRYvv9OKfOYU/vcDGY5Oq9NROYb+/FKgAQXFoiiY3F3r1mqs7RiO
O1dOBIXrZQ5lqQOOFEdDnw5XC3CKntaLyHdW3W614qHtNKrIPTM3oL467kLzfiIXM3ZfeDXWqVL5
8gVSOpq6c3TfMwHAXONFRbPWWgLMl3rLXt51qKkQWvCGk1b876eu/XdBy2/8/3/BL5vLrDeDolbh
eDKidJMgqciXRxGCu4MsDZkDgLNaX0QB7CFjwse9Eeihy5TGsMDfMWMxn02WML1ZlFvhLveHc45A
nnPHcjBsFt+8fxwV/3n36cCSBCw7eY7mGvL3+W377pXGyite/1MeBccGw8ysJBsTx3aKnARaiT8r
FdV6wVwqhUcYXXVOuhnH6NzOLoJu1+8CuEWdfq7JAJ30d+kMnpVD0NafjzV2IfruUWhqkNvps7vJ
nQkZoh/aNerT0r4HfrASlBVZLvVCPV9Pqm1mGtDAVUb1QaufSE2RaT0tWoSJxtTM5BYCyrKAe+A0
dn+Z5VkU9xGQIAEP5tU1mWjHbw660kFDJYRKGVTxPN/G6dlgpEYnlcZTfm3nyD2iq7C55ALPvHUJ
cBIMrCKinDTJrVIh1LzZ6FnYGqLPSpNZ2/ASpkDCiofxouBLadAl4eZkXmahMbV5w9JrZaKd4oBX
UHEdJQ96gfqS8SiUKybPENMDkgNOi37pS80fjTdgwiBBr6mGshBc/ZhvAq4Xtq9ydcoX4gPzN+iN
iIGa6W1aXgicGGryaaebxQ0Obq5t4hDdl/Ms2XyWzMMw2+2/1/R/5V1/LpEvDWgu1DYbbTme6iK8
1VnWHR2WQKZy6X5gMGJ3x28ylzmL/7IsMVzJFC7ZtzS/LMuSdjAaeXM4dVO5ycLSd4ZhD9ZUy68m
Rm0zSgGzYe6dnogR9dOiBvWMhBbrXsmfiiFhGsUviD5Z8rCox7Z9Ydq1M/Fcy/2kLd7wqTVPAyrM
fgr3AXa3JcWUrn4sAccyQrTAbr2ZYAM0mlnE84dY7mQPVfBuTsgfW+0o4fJ2y1SVwSjxAZgUO42w
ICHOSgrmXD8WnQGrHoau2M75RwbY2Z3w9N4jYQMOPo2oaoBZE8HhowGX2iu9r/fZUHkFYcv9cCzA
CHJ6ofvKbCl4TpMBRSEWM2T1jppdWRGdPfOQ4xptLThXMcEjGNOplJH7Ds1+rCG71epVR6RH9UDG
1wa21odNWtbEtK+ogS6jujXf5+wDcd7e1o6YovEOUe6RbCtozIPAJBfHQYznLufeXadNzGiRsAcD
SWtkbBX+nwZTozzAdhWI64abtq3bXJdPFnuYIr9K9DDU95rzOE10+YazqtvrErchsd4JpNqohwuI
/ILmfjA3vFfOXmV8S6dPGXYcESu1nK/T8dgAKe6Tj4HeoMulKaG1wj4EzxV5AjKmRfRnJqPWPZcc
r5xdj6N1U6KlGaYX86PTb3OeVNzz5OxDxQgA+F2I4mEw3d0EOCsT2ybCS7BOe4IqjMxXrYLbvOkX
rxoqgEnz0vYxRhGD6Em7byvWnYubTOn3OqYP7V4mvwTLnYEUUFf8rL8gIwgU656kSZpoAdjV9QxK
uz0rFiYEpsZsAuuo9KGYC0aRHZIpQmq7XUdEHL9VEN3gSweuws4ZOK+lg2/YhIp4q3Fs1M+Qa9cL
smrkpXPnYMN6L0Gd1D/Yk/P51zjclNReVstMgWc5Q0sNIsWTfRPXuGfIUSA8Ag+zLphloHLKQSgZ
/e1i5xCi35ZW9/lBI4ZPUFA5bat8mrb63PglsX0tgdv0/ijD8rz3lrTZCuT7KXIAMK0qsC6pesU7
Gc0MqOLw2dUb4JiRZ78QZI0+Uz/IZkkZUZApLS4qj/Ges9wrDnJ2aXcsMFe/tgY3IhzUk3WKowcU
1Kr12A3Kr3lwVnkEuIN+HxulppPgJU0KMA6qowEb1AkdKmh9t1jjKVKDfWGwZnTfnW9sozmSk7yd
4EGRnLK1wIQ1VuIjmtrIlZVDhx/xfdDn1yRktDqqIfYZkLwqzGtQNHr+q1x8bA0l30jg7rOatwR/
YDsC+1AxpvI2p4WzDWrCc8z7cdY9fBh6dIVZzLQQ+useOeQ1g3cTDZIYX0kXbhhUhw3CgcnDDrUO
adDJuYce2wi17B/Q4cLkBydTXT83hJsiCPIjgaWU+fCMwH/i+mumRByd4TTdSdC6GhyS+k0Mr/10
r4iCIIUATSfTvxIQNibvbJdYNO4xs4QcpWN1o2VvYGMlIyTuiC1K3oxh79qnnstG0SF1Cz8s5zoZ
yNfAp05aKUw+QSCL0d+bqCZjOoQq4kILoaJWvMTsbnn7WftLjQCnHT+i5b2C9glTBXvpdda9ieAp
5mOB2AH2YG+BA3gtVA33MKutb0/LOjfMR20xrpeo3xGTljsEKeLVK2RZxOyJz5u7UKA7lHp7YTKQ
atmPmLkuKtnRESc7GNTsfqrPqcLghXtlkrf7kecu6ndriW+GFHm2fWu35i4Jf8VqwmbM9hNpMAfu
hTpsF/Ps4vnMeV/IMJIU+igoPIZ0yO+LjNCQJ8mIZkMLSTaq3iXegnUXc5GTJX6Fdzr5UfJhrPFd
WmOU6uzq81UYzWfEnWmz4yfSgtNxkBkz46DNWHNDjDZK2O65oNgmU5/hqcII5yLFYsuTy15C+E2i
L22uPzKOgFuSwVjL1k84THkDaNP2ElaKjvNaGMgCxa3DTQ09PDBPpLtQzgv950DijjLTCmelGwHT
t9LFbGlBA7iNmA5xToTEp6n7oTv4HRDZSBwn5SkmUWTgmORm0fIV5AtkMxeRFuWgTfckUInkWC5N
i6OxG7Rtkqh3IX9mxuyWU2W44c/EbjxN4+Pi7Mha9TBr002OoyyIAMZYJh7L5yHZWvxeut5+Bjbp
wlmTD8F8EUYK1bUMc5LJHP++1nwOqb/WIratmujWNY0K7UtfkAChorDHZsB7h9KRiHdQH5GBJLg+
KOSUTvMmuI5czNX1XWgKdKFo7tBwIzccvs13/9t9x9U1FT2TS/bo533ot2u46Ceh9DhNQegbK+Ng
IDAqaa4zLb5xqYgA1K6c+CXLphvDeJ06x7fZQatau4LkY33ja/kUT335YmwqBd0SLBG6R18q10TV
0/AzW1M10PwqL0aR3Pcq96SFDJrNBOJeSRieefMCGIMV1F0niAaDxsU/vdJFvyMG0iujxeNCVcph
fg7UkkdcMqwjSSnL+k2b1UcTU52NtdwM9yZBMyNkxqo9Yxk8qkq4A8vQam9QGDxF/5ENpBlhKVpm
4xfGi962NwR8V/1r3uogERuJ2ZZhbxPO+LzDwMmc3nrv3fIljlRfLtYBTTWmvxR7FlRDkVI0trz7
Gh0WJHmkSRD3gnXvmyX23+aYsG2pLUGyhM/A/XKNnfQiLoJUG04zgJN2BHKFPpcYWC8mt8IcHsVY
IS8nSwPWf8ziZ9ArTJW2/WNYfNOo+1vpbdtYlXSXf0zjqxZAL8OJz4PdGECMa77nSGuCn01M4O4g
90RfYQqqV3BMxVsjs5iSj2YiWhKARqggDysZlxsYfmWNgyK0cIG8lhedXifnyGK/D0G3yxHXpsfM
ES+cBokW42Asw6cA/H3AnHnW4SDAohiZZ3776wnrv10sfDDQVHmdXXqR9pfKG2lwkQ4909tRe7Bo
rBsNqBk+Xo9rQUj9I3hCt7ykwEtbZuogGDVx4h1Drd8M770JkgSDwKylHskLBpazWfGn5C7ax/RO
5ke0Soxz+J4ETs5gk991AeYMYvzYoFyQx134ZEtORlD5KmObsAnZ61vaVcdU7pXhT5hYpCI1beUJ
xdqio9WkQbY/msobUDqFMSMFYUDJMHGQELg6QqxIh+M433ZBQhwE3VFyMxQJPYA7cVB4ABRkn83V
FCFGaD07Rb/HLZITQvbIkR8wsM2czO8Zu01P0o3QR6exjneOi9UfFEJ+gyWWudFr5OqeQohFBXFf
cHhVjvs8iMBjHsqd7lw3F90211q/W8JxVaDOJveDuLknm9tsz/WYfI6RlPNQwCQ+2+FdxY0siNcK
LOdOA0BUiaPFiVJINDJ5PbzamvqWDeEmA5RWuoc+f9RdZduw0YK/Jm+OiHNafcJ+zudpS+sbch0v
P3BzZo38rtn0CNB+SfdGd1GLnLsqU85w8udW54dcWpJwOEEcAs+e+5uxR7g9HOyZyfUpJ55MKRgB
KWC6Up86/bshz19cgcKhj4pW0dRtTf90t/22lRc5guYc9tapZHKXc9s2xA83VVcqAbaE9GD4r5Fq
GN40+ynybG1ZvMUqzgvXCBc1FXbuh14/4LKnVfFWm8oucE6RVC3fkpe3rzJtDzmlEhQF73kyE6CH
Z92PaVJMmKAYL62GsfLUJb82yOJU8DmVw+Q5Kf7b/AexQvC7rl1leQLE1sGWltFRMco3I3woVUzA
0fyaJCAOtOlok1lBYTUnR1FFwH4zz+rIssIqaoJdptYrLFlg2SRvluBrOE78kJY14VUmAFCK2345
TPO4wxXml5ATGmInq+yuRA5DSeeqNP6Q69ocs8FpsNQNFCxNYpGKba5+CLSm1qnntm84wK/vphGX
lwP+nVt9EnIZAUnX4OcdLAe1WcTNdGcS4dvo2jokXKmqsM6jxyLmdCODHloLXLnlqygktGsjg4vf
72Lhy8yeNHvi9e7p/ND2ZjCIyH8tI3dAXt8rA8vUXhXc/GqFeoTLewDvSx382vV1UrXKYJs3Cu7g
1xT1vutQ6fEcDfzZ2fSSpZeJ6nmSd0CJY0O2XUw7rXoYqxc7wZnW2iuFbyNgMFT1GBf5a4oJYkLq
zelTmLTYYtd8ikhuGO1fjvIjwAjqqPNmTki5M5U96uBNY9o3/z62/raVurSNVSSRFOz2Z9f+tyWs
L1kIunrpTi2aJ8xhK6BfSTscIcihm5j9FqRqRmfMvrOQ7rUpRnqmgk7/Fiv3WA8li1t/HMwj1Arc
WRw2Y6vuy1Rjx71u4/wgXEKCop9N+55Mj538FvLGS7VoN04XYGxDdCmT2Uc4IQgpcNAuR5MMsRuv
u5MG2pfHP2UxUY0mAPUHbcLx6mifTSARxZ6J/iKDcTYyW0XfplQh+VawFKCz0U+OYJj9+9ty/3LI
M1Zm+IX30WC0++XgUYs+tLRY8G2ZKD9IFrThguUNy2aAH8n1icJ20MCtm745XqLpuThSGekQcAjH
fkqrDm/FDwcaVF2A0vqkLSQdlJreRy2xmkJmaTSZBuW250CdaNub4znVD712r017DXO1zvmgIw0o
Ix5C9TPqIdlzncZbjBdxaQHnW/dZ/GB0vVfBAlTse42+4aID/eHNiQTQvOScdoRblMjBx4M1Zpj5
cY2o9ZoSWUrADYAvo/Te1iAE2FrsDhNw4IUTNres34XuY1ejoNPVQ15mB73A2gGjq0Y/rcbOyizU
s1u8lzNSSPsVo3tlk0/YbDPrHFjxusrnbYK3pB8j3FgXHZWWbIKTW/XNo7LkvOPLzZb7jxTTOjoG
4q8TeHQ8sTInKrzGFB7C8j/Czmu3cS3ruk9EgDncSiKpHCzLlnVD2C6bOWc+/T/o/+Y7VY0qoE83
0PCxKYrce6+15hxzvBdMheUZAWnmB5PO8cCyNWcn64PvFIWwVtSBqioGsOqtTAJmYkM7Ff5TQCaN
1QR7C5WcQHnkJ+ce6SteTB72Euc2hSp1I+U+Kh86K3RxfBRFnnQcCVwvOQCXdKQ8IlgGoi1HGFg+
WYgCLRECQ89tETh4X1PdJX2Kg86yZYGQ07swPk9lt1FEAgMYqBc6YSj1purhBBTks4yvc8+GjT0g
cqQFS62wu8nBP6oD5c+ZMwIGbqCsyLMJ4nfrBdOkVuw6pT6UFo1nKfkc0QMiKR0Lj5NidZ3y+ida
gob0GlzxazAbQug1ht0hIUbaD19EtrgAsMtQKA7UeUC3tum315RSAtN3K75JJ7JzQ61f59J46UnQ
IWxidrh1AAn+/vL+/+3490dCw7zPSIpZnaX+Vuz4hccodoraQ8xBkGJHyDRYeRaxP+h9FfoCQf1u
dJFdEW9FNBenpSF4l/noWh+B+5TpM33OxYWlkcGYk+BRQnrNX6oxsrFE7opRd2LNQyMcIh9e+SHP
l8E+SzYiT3wlvQwgcUHR9rQgKo0bIMlbrAdEHfUgr/cJ5x4ZHErWla5p0oNBtlKRo0yjzcTNHaGK
8xUDyoCLbCpQTlbrbcLwO8wkR8dMGeTI1ZZlls6hIvSSVw1EuymE+9qO9iinri9yyqjx0Uk2oDUL
4HmO0FGnf21eWq9bz42wjsokTruDJICF5/jf9w3+tPrMzcLoxWoUbtG6uBM2LZO2wTThuJKuUp6v
WqVg0YVRThh3X6k/qm+P9ySBzGWMbjzbPRsFnVqCtxjlNKM8y/9ITH3bGey46mXOG7dUCIvlAdxm
D64bnvmvMUQmhqQ64sli6tGh6p7lTR7K3FEnSld7kbkbia8taoE3+0ZI4pzRqKTMWMyIM/fSm2Zw
wQk4ErcRkH3KkYpoxPmVFfQLuu/S+or6dxY+GImBz+wUVJv3MRT+q+n5O7W6Qz96zqHAAADzn0R4
WQPtqYHnc9arGDzlb3Gz+VHC4ckxEMfhUnuLav0kQXQNSdOwVDcQmxVoUI4/nKisc0dUShUwutS+
htnXhyVFxwchcAP7sluAZCL4M81yiFQy+dzSWk+QEQnhhdkGLncuwWJ9HSwGyoAEaz5+wwFiXn8b
6DlzHJtQfxnleRZeUp+pJoYdni6iGGBpgxlJQZO1NI9Cx5LvP0lC5C1Ejpd/l7R9vXkOSB9aQYQ3
dwExUhrxtyxVtpV7PF6C0wivPVlv6Wztt/xFViRgiMRl6LO80pJONO1JSY9KGa7oUzESbJIKtTHZ
H/WqQlvu6wjNPusG3HPwpE5fckNoCdFZxXeOIFWLvgVL35nA/sm6E1aajCUf6wg46D57HmniVfSi
S79Y47S048TxkqcY1oHVm7YYYPScM9eZGATHuEQqfgxy006Gl9p41UNhaZifgf4opX2eUk08GT24
OiXdGhBTOej2wBclQsKyN7bniTNFT+1F43oqyVO6w1W3ZRgEdZ874ECWuf8oi+q5nblsxResvy6G
xzBAeBv2JW6XoSUbJ1hH4T8PIv9rmIuViLm6rOgm5p7fOloMk9phHOXmIHbp3mt61gVuvGGB2SdD
V1cjN5+0k9c+mZBs2hCSeV7sEgAuRaC/Dhi8o8xcl7POxQTDd1E8EEY3JuYjb30Ei6PVd4T4LDzl
0ku3QHgRigecBgu0XC8zwX1JaVBarFi9+si9XZ7I60H5BF6jEHyLxL3mrIKom7MJx1xjXVCfhhzs
Mt02CciaCwYjtb1p3SquFQbvk8KACoPo6MHwpf84mfj7vZNf7Qcs4lQcMxh6kEmejpbZcKQAhMjJ
IUTlAE6F7zOnoHlPMSusejySszlNsS1UnNkzXSR07TKNcRmEtuj4yol2xvAaQhEPqZqPvMLWpusv
zOZ62U5wTqcEviw1CGjlhmpyfsVx7TJdZrzrm0f8kXZpHUkHDomrmVkAGpMcgGe/1EleJYzzO13D
m6w6uS2QmSzT5svoGuSB9joX+v6A4yTXNmbJGCgNcOxF+SMSXzLaKUw7UAwL01lm2kz9AyUjYLBT
YZQ5zvzfKFAw/1huCbLKz+VtUpY4VMxNN4P0+DPTHheN0RuLkAhv4XUEYVFC4/VakEDmNhlvqukS
WppItsahoYQ/W5znnMNCu/f+evS+LfPNUJltLkDw4nl4bxvexw7Z6LtMFFXePJFR1UZ3EMZ2zvyf
TkUCMLhPv0wAPsF3WhwVVXZCmBeheItq0i+xaEPMlMeNAVhPQz2eTc4wQRsCggZ/vO6OFvO6p76j
20LqLBp5NO/Y42za3mr41qGzZ4uaMN3oquboUrtMSmYbubqbi+AAkGvqeh9T0XDnNnjel/OaF5rN
Ng6B74ScowI4EQwEh+jTABhUhNDmNRdpgSnymL7LGubfuv01k0h0ZXQLfTq1ZF9l1CJ+w77wEQCO
V+Q5k1gQ97HOyI9PHN6tik3vksXC2q96N2/5ZpUTQwPZuMxfs8gRU8py0jQDLovUMo+vq2rYliZQ
nQlWW7fHc1Ld+/aGeAgnjrlX0Hlr47UplW0JuNE61VO917Pggj1taZHZnjz3Iet38Tz2OuPvh0cQ
72wHjbWNEmBSj71tMDTX0gOQ2co8DHdajvFcp4TroHmoTCXhvI9QAjJwJwE5ZlkTnYdhxFFq4eMX
znKXbkb9Wo4gGQrUKUPrWH6wSbBHV8e+PKpa41YkO6RqvM7SZwmeGlSciIEDXKaSk4daQLOoQnqC
wGcRUEfAO6X+Cw4tG652IX9bxlBAZTiP9jg7g2LoOw6YCxBuc1VjGFsGyHO1AkVKZzMUe9jXiCLC
jD1f9Wx5IRERM6fjblvVwOqR2gL02TrIzlOWrzlRLSWinrzo58mOcPoz3cGU/mvgCjINz/x67PGv
Dy+UD3YuHJDDN4xcSLecWE+KknSfS9pZUPEOjPGYznXoKwlyTi2XZJ3CIy+bVk/Ei08bA3F+wTKY
iUgvIZcsCwUufv8SCa9gIdjNtqX0pGUfkiWsSv+I2KOhc1oTqEEvsQYixClgVZMBm5fQGiwo5wDo
apLek/uQ8irkeyHeTLztYovjkC2lDphVdl91c8ebCMUMSWW6gty1Go19XtBYI3A5Ouf5R4Hle+Zw
tMAaiF511JlGwIwaCDqj9N4DanMh9aimacvTV2YPhYdGZ2aJtzsgJEUk8UbcE9ttGddBnbHYG39+
CSvQFOKDHJA6YdC9bNqb2t1pyJLJzlxoFgN0qNAvQf35NgJqvnr6RVTefdjNlWTn+q0fvjNOp2GP
M1+X4E++95wNpfgslVgMaf2JkBzHq5W+1WCUdQgmNb7zTee7szYd859W0S7ERzFGD2bAy5keJld3
nRmaBH8f40AAbjRsrwwnUvOuIkLg7DgnD7foSxUkhVP/9t2XGBNh+RSJjRZjoJtL+F8oivDlbWOg
vCYUXraHeJ2K2csc9TyX0DMXoe9YcE8hvbcY1UA8PM/H8+AzR0OEHplHFgWbylzb/ISAFhlEZIya
LRJMpNghcnOZzjSp12taIoN6ndhsIZ4M4kFkZCiyUhfpbixo7UJjHaGzBsW2tk46D9q2ZuhBqDRq
CkA7VFmXTDHZnqtF7ENw610EJC3CpL48+3W2SoNvs1FcxcJ5K7+U4mleOE05dIaY7KvGWpNBvGss
aIXNo7gmoFtKBjfb6itmWVOkkxVdAR+SG0wlgZ+a4Bf/PuC9pMUGR5mG0ZLZK9lCsARo/wtuIn+L
ODSqlg5ETWbi8C2DGJvQ9Vm2FGQrEceoMe4MGL0EkY7IUoLmytuPkf84hp0byzCsalfXwDWdTJA5
ho6YhZ0yYgBR4KnaqynhzRWHWmE3xSsebrXOSZPEkKO+shoLlmV3VmkrkEhBzdtd8NwDgiwahJ/p
U1J+so23PY49Ympmz4NOc1NHnV7LHFRKLHq+LWSVU3AcTJL+nnHEHw2qL3+w61HZSrW/oUrgJLZo
s9rF8bUamMwBcUx4N7KeVTLAm4HOEJWZMV3mHuagqLvInsdQ7PCLKYYL15Es5n/204ehHEV6M/1L
UvzK56wRew61kkFlaKi3YSivu+xbRPhQ0k4ea0JgewkX0tIEtxEijZlVIQZ7GKEQ4/AKxxuaTUrY
KPbl6NTPZs6QbS34NE3y5uQnH1lBjY9MMp2xVH4Y7T3oulCld+4/W/FzZoY78uW0mtPMSOoOM5w8
+pUhSktGDlIACSlRWhS7Iyrq5Ywb7/1HjZjPj25c/ED1FfPDtXdj/WwROnhqA9JiRWqw0Pzitc9a
b41BHQ1BNBcTQXWVI+ThMuFnndNwgC6YfZJ1NyCn86R9HVLCUNZ4KZ2r7jMkiizkgINKbjlHRpr1
geItpMGnk/pQevBfXyvz2Ihvgg6lQ752xQwntGeI5+yqwXNCMYeYcHZQE83SPzTp5mGmevcBTRXq
TZzAc5jFLupTcLijPc1Hu+aZL7OSyF6rwEDPdJmInC8ABFgUY/nWjy/zJjBkhNOJlT1yIu71PVMh
HPUNiQQA5CmZMwE219IbNsboDBbQ9n2S7AKr4G20S0w68ZyWth5NGIIdETbc2TELVmNDXtvdnzYo
XxXTDiCDVwd6PiVd4D6W9mNiMNXYT4BwNBwPUnqVkK+TUtnBD5nvcSmiI5pYD1IEdUhxfmY7Gq6+
nmmJBaXkWHU4FtyoRSVmmCyGbiq4ZoG0Ov4lNO9NBvFIOjUqBtNhM2RfYfSS6RCn/XcrSE956ojq
Sy3NADPUnskuT3fFLC0wNlVxU1EkwW7Uh33BQs0wROZkBOy64vZbOAL52NL1790d9c9elYyAcPa6
mIjLTfU3ubE1piQjBXJ9EMEwisB+BP1TIJOl2ddt4CpyhnsPCQy91yF8YpA0p+nG+ItBMk7pvsXs
b8WkpBMz3yRkBNFVYXIxDZ+tAtAvRyk4q+Qau43RzJKNk4i6W+UIech5azuELtE8IItFeIFv1VTQ
O4fbJCLWS3+GEkyz/vF5Z9/Uf5tZsqjKiHk16kANe/5/1bzMR6NCaUb6m9NchYl3I2xxG3k7lXmU
gYOspQwY8+OEnjEjZ+qHHULdH34rbE9zZgPD0hq+FWl2krKvpL3G9KyjSppjTXQGmRVaN/SMUfjl
43QRuGUanPf7VJIRasHfKKxDXBkkBYXA5Tl5ZJFbhh96CUbVJMSlKpSXgIxPpTwLobGmo70zwdL7
pvP3O/FDsPjjTpgSjAm6vRTEv7X1Or529hw6vSiDVr3XkseJtItlejM2wtGTAoYG0cJg9slxQWHt
T7R4qyGEtNCYmUAN6IqRtaYLaG9JsSs8lDa8fDI8W4EtYJKgnhrEG3Rg+Q3alcIaBMA20sD9jpHT
cMv98kNmC4NGKLEZqJ8tLQSTwGxSmAX5Mds48+jodxxDZm2NNrdBkapz63SkzdzpUN2bQXBq/XaX
qPKqHKp9ERW7mCbyTHpPk87pzY1F6pllmG4yFds+Ub4wvbC+KEDlSiYv2fck0cdLD5E0Qeanu6+k
u9LD/uuvLfLYsu7NL8h9qSq7EhChDxP6S2nDwU+Uo6dcNegwknybnWMGcUlFzSL+Q1wsqX96AUHq
SAzsVV5UqB+/NS1EeP9+27F4Y7VUZgEhgaUlzs9c95aZf861KxkOT73B+rgWFIS+Sn6P+vokkdRY
KNlGpWtudNWta+nFCi1U7hKS7LgMvfyiEuvhefcof69VpN8c1yLLjTwytdvekckOL/z8SaPPP1E+
+8lF0MwnyXJpm3xJxUE00M2NSLvZYjmUlXkFxY5qoEaLrwtnP8araTjTaxWUF53p1ZTTf9NfdYCO
CQOzrnhPOqKB/OAsKgxXIsybGWt3Zlu9utTEYZ8WnpMpGxWI9VT3iKlZb0TtPtTEuxrxxdTXPnHl
Yky23oriva5gRRRPSIVuSoqDEc7zPE4IhNKd4OKZtbBqO+FUdfKtCNQ12PdDp4j3kownufIwzZJ5
9JDNbN8xV0oK6VJDqyVgmV5dpDsMcGjX5G8hZKzGchNUf6KPKzIKL3Qz84rcLhLX56x189HH+Go4
tRZccUlEcJNnRJ/qS0ASFN0nL5/WVgD93e8edUGYx9AuDI4YY5G6RfzI5W7RPYumdTJdLOT4wUo6
BuuBndGferQPItQd3e45UMpUoWGEXgQ2VWf8Y7lU/uejJ1sYHzD1iQzv/rtcRmM5xHpjEAkB39FH
ewAXM8hu2nDuIuCfTe78lPW42cb+ZHTfc4upaF368uzY1Od0ZBFdWuoR8yGa5yetBACL22A2oMTW
5FpKcK8R59aEviGKBJocWm+TsU+CcCeL+Cf8rzBUaLn8Y/Uz/xxJIiWbVz3LZAqNkuu/HywWSALN
Rz4YkBbQg9FHphNsn5M/Q0z42FAzwcVzwIQuaEkz1UN7otE1Ey9Bdmpa5FQV70Nf2zHPRK/AUM8C
edWBVzfQYxQJw/urQLuixlDT08Vtuq3eHUioXaS4KwL5TRjHtYhDYG6ayWPpes3K8naZfOvUwonm
fG7xKM9BTE7THpUMMiaxnsIcg5p8GluzWknjEyVB2b5p0takB147ZoInBaueSQNyqMeV0j1r5j2Z
hEcb0m3pkff7BZx1H3ClvEI6rUXEdhjtagIpMBHFOYd7a+2e2jxn//V9k7Y/YuxURuYbESdlPmTx
g5bO3zciHJB/7smKYkg8zhouO/l3DZiicgPjvqsPKgkMBQWz2W7yaFOL+Zup12TceeEXuRTcoHSl
DYWdjLC6UKYnSPTFSHKZnX/4GThrRFn08lCPtiWCztBt9XucT9tSxIaBisCc4Hsp8ANSDlnawjIY
x4HeFEUyQlIaNx4yqBFYoURGrMhClaGni5DOin3FCWhWIqO0rLVVGRQvFTI/ShTJtx6iNVKyB7Bq
cPJr91irl4pOLMiA0yD/NBT1JikVybzaSerLg5KMq4ApgunZQHOLmgZt+sKqkFMt5xVx5gpNiEZb
eagDIy9cFAMnKLl1hfzRBxPR0NK6UCm1gZz4IhbhJN5NgrpMlJqGvhuliJFKDrRRGqBR1bc6yIKs
Qs/KJDxWpUtEk1IkbUizLiN+QSzHs5VIiZdzZnRLczhLk1NmEMdEot0hD4Hm0V8hmaNTkzeqeVeM
tXuhWFvIOc+SVr0F/aUIclusr0HwDbfHx/rCDM8eGAAD7xkjHJ0SB2YyRIdexM+Hcr2Un7VBfAkA
+WbwO2vT0xZFrVymiOYf19K/9x4nqhF8qFJyGm+H8tRlynlKGWY1Ev1l9J1mQzaxoq0ySmqxFPdq
Dg44lncjZdesLw/XIaGvfR8ySf7yObGVg0wWTr+Y9E/AiPRnjZUHs55h8Rqi+I8YqEBeiAhxL6jW
LYfG04eEAgXYlXoleZL5iiMwKqWubMYSyMl0zhtvL0tbi4cyF+lPKy+NST5sDRk0kJAa8BSHpCCW
Wn6ZDd4d00plqZPS6PvNEpMNY3/mVCbcjnblmfRV2vXMjoQ5tszNOVnrTjDwVs37iT5f4eoYKobx
6Bv6KggZour3zKzsSUao3zEhtTCjDRxhc20nYNjE9yJhGYHzscrJSR45yrYD0BiUpA13fm6MZ1Vn
e9i9FY16F3fXfF+kAO20tK3T6RpYlZtT6UXAffpw3U7KGtMegjfIMkigMs14xGjEmV0YhO7Ng/pJ
/KmfR3qGqT49JLR+DW42L5efGSShIvoZkBnMFKrXgd2Slchh2mpX5UcvUwkS3/pZQf6Y0vRs6sJq
EqjS1JP0LDDKqkQoGsO4sViwFyyrHdysDlQPxVzdvKVtjegquGrkuegTWPR2j++aJaxbxWazHKgo
B7TtUtr8yLM43//Q+MxtXLVMr2gl1D1pmJIdh0jPgvpSFIk7RSTBduAbzcxW6BSYfndTiJ5HSUkQ
QmoH5j4IY+aKtNDo2dfhy0itXXpfenpS6FYEJLKZPKBK80kHlIa4+BAVf65H6YQymjZwttLxxHVC
/uMzZAks0JGDbr1goufTBx5I6BysVTyUh+i9Fufc4ciBCWFLfb01p3sREk/uGWCl1Fn3ZFcmX0K2
oRFNVD2SBzlahYW4MvW9aj415a2WPmepNkE1BoSn6Ds16Z9H+drCHjXP6BKzIy8sWU1jQpIidHzD
rrlVQjA+eRw9YYZD9+wwuEWuSJt+nDOAKVegEXXIXGm0YjxCu46ki+MjsN9WZXBEWJHWmtusrA+F
l+xaX8OwGQ62jlOB7As6SUvBLy6U0Tlnir2O9QjxC2gRUaDhBXQc3mvJbDS03KyorrBU3Uis8cIo
pzI1gauQZKaltzjF7uIF7SHQ6y2/h8+C3zyK4eLVOO0fpOW0sk9OkrTzGYcC5tYaFdH1+1SXS/Ih
SXNRGZDCmiGHo8Y1stCK5Ky2RDtN6bb1n3riZuq0diViL8KshnbIxpLlOzbyWwEHTUWnYfGNNu34
bFgJ1gXOa3G863uos6DULM4Ykf8lqQl7b7m1EBKEaEAEUgYa5XnojGMpA2XzLaIUo5lTNw1A4AAX
zdTjgDNgrFI9GWxfQZoc2iJ68Fe/Dcw5lmydo6FyKRUIhpjepPrY0XiB6M5uA9SGXJCUDdZk3SwG
PD6MZhkV1OFRJgOcFpCm57u2hC43aiBnmU+0Dl2fs5SKhxjlmEgRlrRUXe1OLr5TA7wx+x8LXX8t
MWjFNR2U8aE1pDERxmKlkPzRP8nKnnl1wJPM8x2xgXJCN7KJbnS9zNGzCUKzMpVbzLFRGMnCg5yU
BpfKd0LJhFUJWzfrLqavkR2SrUnaPRPqvtGImQ691gU6PF5bWrBZ1pxF1S7DT03xnnR6CQ3RrbSh
xeJKS40W8nBQKayZnEGrDdFVVxdkAO2mWuDptglbXtQbaVmgAl0oW21b72n40ZxYWFtrK2zBfSxx
yS4z+0Zvbevx4wY/JaCLaLm7C/3OS2oXi3fpRV7lK2LWLsFCRFe9UNemA0DG8cFobPu94LK+L4Kn
fqUsxVW0uHk7uvSryWZ4wh+mFnXnX17+0h1WeX7jMVrPF1ccJazn1lbhMhj+2YhGNswvAI9t+s3g
cpsX6eomLlScDjhPXVah0xzxbG0it16jqVpUKzJVFrpr8N8R2lhtIbvaCSLsIjrAHV5Mzv0ldLLl
t8YPvghOu+gX8o7QFJtc9MV36iCBW4hrcY3KUl7nDl5tPmH3SJEALcaNule4Wp70jbqw4TaveCCc
kX8ldObfAEmcC2yW86chU88WV9B7fz5Z9QTAZ3sTtgCEHd6MxfyXiiWUoCXTthX3dLJv28xN+DTi
mj/Fb/xG+Hlih5/oVzJ55F09Ey3wgmPqhUHSsTp67Szed3wawB3K6qiclvMkL0QByPmdE3cik5bH
aCsPU4w63brtenqXz14BqTogGGCXKDTksCCWxN0VIdy/iEmJTgrRV4TDVPPXk2fttahZtlLoeh2S
NxM3E3HXevcdY0P5+/FY+lO1j1aBU6Kmybqo6n9kfcRxFnt6TKVCtk+zqfkSGoIX+HkmQY4+RsxT
GfMh4Y0559WMiv9+AT+NoN8aRZzOJfApliHrf9CBDOh3eRRa1UEmHjR79HReQM4Z/sOfmJQ4PgZV
NI7qL1IMvVMSfynh1/hagvf3jIeSuLVy+/sFmf/jjmj0Q2SJ0fVcwP1mt46ImKCtFRWHdhyd9juJ
UwYT8ffIU67ybuek4BC7WmFRtUBE0fdcz96cqjI+BLasQf4SA4o23VuNAQKAsCE/R1kluPSn3HxC
xQH25Itm6a2M8Ril8haAj4M/Mhl23TgfSdBeqs4I8NZAvAmbv1R2pQ6nz4jQv01vw2BsNM/Dulz7
71p5jdE2tNEL+ppKk7c5NTzJCNPYXYVwerVkDR0VsZneujRxw8IE9FRjN5tC28xkgUGNwnofTYSk
yP2m0Uf8mh4ja3lLZfAWoqPp2PZrr3cRhc1i+rldNQ98rRDrHqA/R4HSL2ObfPn71zBXyL89FgYd
YxPkKmxe9XeVY9tD5vKlvCBenPcX9YCF+cKgFf/4+99R/pSkyqZo4OqRwFNphjI/Dv9Haz1mcGUm
s84PUt9yn2gREBNA3MGu7FJcU/lqHmLNJ81qML4I58HORyKrVLoD0wx1ztdlxKSUF4w3efbcAW6q
4KrGGFWsilB6zfywpIShs61kFlEDNapC6r3kXsIIyqHtIky0o1D+l67yz6dYt3A9yUTCcA9p7/32
seKIR80suyOhK1LqDBA3M+mjrG4yVmpiGaWDqO1GZmHFpeEJZuElUdBcS/Itar9gr/bFLSwejfVq
CWePFSBNH5H2FivnuHklSpfOzSJQXvvk8o+v488Oum5JIkgaSVHEGU3z3+vuEHqDLgZZqES3biVU
F8IAdOUy1g+VyRpKYNW/khBqFrc01Feq8ip4ZGxq5zSyteZGFIIg3Wjd6eoRorAsnaXgK0JgokY+
jbKrwINkoANi/W1TNrHq1JOoRAYxx7LEv6bDV5T/Yz3R/+w/8IkklaVE1mRJNX/7RLJcTMAKsu7Y
1GtP3Ib5RijvGW39tt6LGBYMeHpahbV5KXFaUhSq8NYjYbMmCVmlYbVqgT2ioCtwX+gwRPVw3Yff
tG2XcYhIEwI6OwgTdJ9+MskWoItmExGaj+Dm5c+v0LAWinmFdYlr6bVXf1kXoBFrw4AMZoDqMBJK
JBpMCop09TlsiIEnWECCgTQWm0zEz00SYFKAB4Mvlp6Y3ngFKtx/bAPSn5MiLI+aquoAjWHE/S6d
iwehIErUAKdeXCJyW3kcNbbOAn3SCJaa8YUCbsRAlqNEbqsBbsKg8fdn788lx7AYUcF414z/8ehR
seeTGMrVMUUtIzS7dDpPwWXQzn//M0jd/1jb+OZUJgGipWuWpP7WHYxUuKBsP9Wxcrp7tETasYRj
8GJcKwXZ43KSGPYTFroml5y8cuaDn4euttH3KBtjVdq62znKYlhBBz/5x9IOXAirB/Be24GeOn6a
RXGvPtWDeiAXZUNwx46Q1XWwxZAh76K1vMakeY8QDDJAg8q5sq4RwRtIVp3Atd5qaSk8S1dxq3wm
1SpBy3HnnLcLvsg0Z/TfXyxwXTSi78q1uRNte5Iv/TZ/KV/qY2qXh9gGSXc0HCrzjbIiYW1TpbhO
OQNhkVjqF1SDC1gQC4w69uQ0e39apDXaxSUZf0O7bLdoVU7md32cmRtf2hqGwIXRvtOtI2daaY7l
0CJZxgcq8V11Cndt9ZLGG/rChNP3drWXXeyEjnViLrCL82X5NRM5aDyu62MzOZ1mxwByHqMrONle
3AZnjjzv4B9Xrc28aUXU2bW9ZaeWNvlSe5U59UyLgs0So8B9fg1JLEYic1Te8p1+LNfqUT6WH+Nr
+KFdk433wHioWQsGsJOTPEv76kQt+EA+3t+GZ+8bah/Kaseg7S5v9a2xKvgOzXO3A8JKZ4MPekze
pH3/1L9rANg8LLLzf+hx5e8Cxp2l+h39CuizuOWFiby2Kw/kg9L5v/QulxpRWyc8LNZn9Iv3Y9cf
ml8QQnguxqW+JCLwpL/EvtMQ9wH6t16XR1ROy+jUvMpnGDb0ChniY9hM7fzmvdHmRbVMp6U/QvdZ
TdvsRTg0Ww5j01O1C13rIF1oJgGA+Zg+htf2a7z1T/Ryn4EWd3u+NrcnEnARXHO+bXVxJqWcAv9Q
nLg0hy9maS0lN3/2z2CjqXUmjPCzOWHRkMoOZegm7cS36oVCBDG1vml20MQYWxO2iSG2kBbZmbBN
BQXHc/2UPsRb+5Q8G6dho+1QcGdvzBZrnixXXUlHdq8xcmdZ9Ud7Sx8VCOhpxhNH/EkcHLxWdnJ5
u2GkWmcHdVd8FRfFHvfpWXmpnurn5ijuR3p04H3Aq+6LJ3k/PsvO25ewDJdfw/ImLcXFG+vvcv6H
0mLx5rYrZECLuTzDVfBTeoyrYUnrnkLPcN9n2heygkW3oAIqDr/4X3d5/f6+XcE0rtCWrMrn6t1D
zbhoOfUSh7xhTQ7EtTbaEgo+XoD96JAMuoo3yWJT2bpTLOMzuSLdE21+tLEI+b8Fd9Kcpv54jeip
aov+bL3Xb1A4P8u7cFC20Ytmk0B+SHYcSXkpPxvoBq/ce/PZOsY3/2I8aVRegxuecGyLhKF8hs/1
na8LKOp3ghWKHQQjQAEv1262SHFedGb0RBaWKwMPg25LIn7IhfqLNCKEmK22HJ5KJthoJYmrB2TO
5R+q1+iVDteTne/BLMHktB6dDTT+WzhQb22V95Y2OilY5rJ4Vy7Jzn8Oz/WZ/5N6mq8uwuI2rAjc
ncUY3aJ0Yqf56k/YZNGvcf4q6gV6Jm6UvtY/OGW15272thIBCxZjiWnGiezoMAL6ik8UnmtSxnf1
1dp22cp4KU/TTU5h5Sx5Bn15YZ7ylXHGUVcMi/aVzmV3i2F0MmGmmfShwV/xVuFV3RFBdose9Rzm
bUOsFT8atztgwtukZ6pRmkwOWdL0R5tbfDL9GS7W7kj48q/iK7ygW+Wqr+ardBgO3Q3gJ8eY1/RE
/+pVXzP7dwjN+axxNdrfgxM9+0dxG23Ei7YxNj3PXvLYvr1F234ZOpjuHWzPFwKf3dLGdHEc+UXJ
JbtUj+7WuNSfi7N+9db5hkCqg7iu3MqdDu31cldWqk2467L49L9Z9qj6+ssob1SCg9fpTtkw8+bv
gb52xF18BSH5Dy7an4NBmFOKpphMbLDvy78NBpNgBKGKyO3oo9Oekkvfu43yUD0km8E/dn3pTwIb
f8tUVFisP0KV3/5WXAthW3RBdZzDNZHpYySCLAL/rUFjKrD8MDvDtTL410Ad/3FM//Em/rfMMbF5
6pwPDU680u8CmanXSuqKqMSHx1lMfiO/SIkfQ4AgcjhL7W6syF8EI60FTmageeq+1ITwXBPfKoE7
MCLTQxmizVuF4q/B+lf2xf/oDnB5FMLYzGRmZ9pcZfyf4kjMOq8cs7g8DlXgtLSSzYCEpzCbvdWf
fnj3IRTOfbkOLH2vhhRGpvH+9+OS/MezMItIVOCYzG5UTtLzrPX/XEOgdQg7A6U/NsMxCZ5ic9nU
ditvhcGGHdUVM8tqUDZKQjQbedSbrAKr9a6/+xc5WWoGRS979ppQCLJeliioJYGz9r9gJv/rIrGG
WbgbTe6X8dtFGt1QD7og9cdENRgIfM9PjspJv+2Z0m3/fkf+BCpzR3SZ+ojgGEXSfq8oyGmM2//H
2Xktt61tWfSLUIUcXkmAYJYoiZKlF5QkU8g54+t7wN112wplVvetE3yPA0kQ2HuvteYcMxza/uh1
AygqziSIgnrtxPD3YinFLmfX1lC8CcFJ66k9BQkj44Z5Fz3ta/Xat6dnfi90bVQJv7JBjfP528ll
NRl5PPqjjhU+sEvinOGjZ5Bl4OM4s9B3Ipn5UWjKBcFtRW7r+rn014R3EPReFqcRYR6jt2pV3Q0c
UppjqHLVbIBOHewouk/+lef9e8HPOzbhA6iAVfARfA10UsW0V/SgAeyY7YQbvHgN2vqVulTWGUC0
VVG65A3WK0LNk94WXokY79Zld5N2Nw38k4W+xkRGeNdE9R8utho73dtoPZiA+A96em16/bVSmN+r
JopU8IbOavildrQKQVcHEDnHdCKQeKXLLwTDi+UhKYlUerhyW31fCXk1fOeWQTOQuEfty01cdUpV
RULNk7ZP3mckr7UiL1XL12mw7rCCcGYHwWjudVRLwTYP1v526D60CQWPI0qrsN/oGwy36NGx66Dd
uKnWDKjyek3G5iS5BAm31TpDCCGvuTvRWGIew+C+lpHlQnMyCcpZUG+Cc2qBSC9VdRGWC/F+8uB8
zGcG5rdZ6poAu8Mjg7xHUKKuGj2o6o1ME7t65XwGJQVXLu6RCjkQqKeNIiybbhFi7BzXE95PJpYK
wdXb6KD9Tg60A3KIf+DoOIf1O+9FquZTvHU7SfejD3fThgkskiAj+WuBw/5AiodqQ2xSsRBFN/5N
NpyKCyLifAqv3Kd/9rhPW8P8beiKqmMdV0ABfNmXQkFOLUgv0JgJU7ztNmjgnygV3qwjtQnjK51A
9XKpuRkZo8t+g2iD7vxaw5FuD8/hNaOu/sODruLexdhGN0miR/P5QS8zQZnEMmiP1r1/VFaSDS/h
1B+0Xbhl5iLa5YmgTagse3PbnoyV8QuK3gbHzkP7GIMFXliLYOU71Q6N9WZyjUO+zx/orkOUmCPy
+l/yTfSavYqoBZzkWD5EHGRjeflRHAifhRWDSkYFtlIsaI5fu/G/9ZwowdFqzs/YrFb9qoAL0yKO
Wy+pjzSDiOVGlG9QYHH7qfKh5C4IV1q2rWAwhdmiElFs2cp41rz77lGvdlJ6RRX1vRXC2+GblxTZ
gKTzTZCXCkjFW/zjR0FLVoXXOXTBMkYg2j4cDoN4hosJjv2I6vzAnFgMVv9eB7535Hl9VaMXwuaC
dv7r9jKOOTnuMuRt2SNYskAbsIp6nBtUcG3k1PKLmN5NxnME4sALj0H5HuU7X7bR2ZEDy2wqrxcl
B9rh8u/39Qfc8uWBIKxMRqPIUc0Sv7aEk1AvLDlOqmMxas91aZ3iV7EN1wIRBrRZHMV77sdbCOCo
fOQVgfW3LS5jUX+HM71TtAeNieuVdzQ/gt/eEX0rNkANyrP4Re47klo0ToVaHnGoEb5INF5r3nfw
ZbA5LwoEB2nwkEgPhp+trCy224boitr+95uQf3gwdTzYDCt0rs23y1JDVKyTrC6PCc2aIqOFJH+U
0VM54XtLMCPKTqr/qvtzWZBHfDdWltNqb0PYPoTRS2p4TzkqtApi4GxzvnpU+eFcRANflFUO2BJj
ni+tLnBXBUNfvzz6VGpgAIFq9Kkz9U9y6dZgl3v/wyMhPRPPonirVhpmWTz6d1AvuvAafWJueX/5
tjhkz603agvabl++rTrvCeMq8gaeEum304syE1Tik5BeJsxJhnDtfp1XxK+vB6FBN/gfaXvGl88+
Rl7vZxLZznJl7nL5mfVRqTsgY+faB3UMfarPD7OQ5983hPRH0fbthckztED+GAZO5M9LdeLpampM
QoFYFcXEQhpW9Qj11JbIBmtA7DnMcIJ2OQfoWgswtQ2QwOkoyw9qtKmG3TTs6McZ74Lq+HhM6CrT
UfzzTwzApCkZwLZoINHXAS31OHeYaPxtezdbtWRBzIwAFG9v1lt9IfcLYVyAWudiPmOk8i/+OQCu
v4kPSP4nFFXPeFTU2+jJ3CdU/NYpebVO+j17wz7dF47BfhGefcfbCA5RDqtu6dPRUWlGkV9sHOBP
2e+tbbjhprSJLXYJmd5O7uQO23ADmnePX3Vb7LJ1acNy2dBFcErbWromfYfI9vcFMrobqK0cG/ir
XfKDFidrSvSyTeske42OgnvOXKruDcqGY3YHKGM17v1ntinu53HWY6LQXmJ8Elfee72nq3LX7osj
0c0UJIv8Vl9V2/Je3sm7Rid5doFLlRIkO3CXryI3OyRuuyvcfoe+4mDe1U/WQ/pWPolcGXwrCGOI
5/Ou1JzUCT/cmCygrBm6ahmUEZ/vD6FKLDGz2vKon7HOH9otS8V+bptiFhPW9VY8WWvzHGwazNLR
HvXdqd42q2YlrDg+wRnmP9dbay2+IMK9Kd5L0HKudB9sRlc8DjfWOl/jvZY21tp/EnbCzlqTj3Er
3Q83zTP93VX3XG9r/BtPAm1sHrw9zjtXua+3w43E7UlX+oT/ET/RS/VLPFW/vIN1D8H/JNybbrOf
jx5oXBl8DDuYMbcIf5m9b7Bb76on405EVnM07vyD9xC74nPoyrfaUd2EbrVWjhDW6VwmT96DB1d5
JT+Hy1v/oG7Uzfis3Y23+oZ04bW8UY50RF3t2N9WO3UTPYncX8XaWoKOc7utuS/tyTX3lNvF2lvf
cisu61WxVm3fheu71pxsXazB9a6abbbGcbX+n5/lT4ExaHtrf4+u836iyph/Z7yfXH6HEzxla6+h
tUefU9zotuQ2TrjvtvPf8d5bK264F2+0l+EUus2iXdU2sjpn0ewsZ+AHCCJfX5+x4Nm0ARfvF/ed
lr5zS67hgk7Ufrx1363lu7yJaVti3Foay2zH473WjiGPFWLp5XTU93K7SDcx1BJAEigaoiURlrK4
MNfWM4E85To4mA72FKgmwl50tQdhZe3nLvjcUU+Whs1wZseB3w3c+E13+F4X5bqwpQ1idLtaGfvA
FXa5ky50p1pJm/m2657nX4dK8MHYA2Xk13I3ba6siT/sQ5hRTBXWAmc9JA+fb/lqgFnmk09wjFEl
t5kDTV2eOWNGueriE8n1cLMtwtR6EGaQqfu11J+IyZTlsxHsrryXHzZs6EccGciDpLX156T9V0PD
KIRAST2aKlmyMiyXMtfjrqBMGu1ksGdhZ3ptS/jxJVWVLQHypCWLX3YEWmlGR4pXeRQEPBA3vrGb
NyNSGYyNUYHtcyx6usOVheZ7ti5XXFHZgWCqmoZmzF/KXx80kHVBTBiZH7PWlcV1nbjlezY5Sc5E
2h4uXfT/+5j/+4Jfh95WLnlRmNFNQ4SEim/2ai8LxkZsfxjBmCBFBNKvr3yf38Z5843Fp8PpbUka
3+znj5lFwVDG3VSgnI3XdUOYSEM++jkVLspRL4iQaCk9Gb96uM0rntTQ/fcb+KF8oUdA1gl3kyar
1vz+/rrMVYFQussrTOGNG/RuPGAtIjHeZmYrY18tnH+/3B+Q55fjxQw3QStEZ9YCHfz59cRQyUvS
GzlexAETmwk1AzOOaHQQNv7RcJLu8RElL6ipQ/WEGmJZlNukdoWIEQvBT9lB4+RVCA8yVfcgxnYh
2LnsA3eI7SQ+SYJ1i06BXGn6DzM4dNCGhTycPYZvIeIfvJ66jqIm2paDukvNxPHR7A97HaP5JCjr
nCOw2laXIeB8MCsb020NdrFQYoccslVNMRnWrR3WsQvdgNDpPorWegbviaRkWG7hlkzk34X4K8Up
ZIJSgN4D/iY/lsJDLKWzRJ3AE+oOevOV6R/+fXW/s/+4m+azGwFlmiGjCf18dWUhzpEm4BGsqoSR
DOcFhUOMp9c2dpllmT1aTblq4gBJXon+G91jJzzH2nPpb4v+PIWJkzaoAjlql1tT/d0Q2dqQXAgZ
K4Fk0JwFenLzFVX6WellHhnlxPdN5YpoK1I9X1lwRStBtSsSkKZReZx6H1QRHPZs103+NpLGXRBp
u7p4CdvEDc1N6UEj4l/aTMEzmZFgMq4o3QNybQTMwKoa2/U8uy/OOu1tSoJV6+VOFdZXbkyQSlyb
r3emwZGGfqRuzDHxn69dV+emHEhBfhyYoifQVZZeYgNnIgnZO93Ux/Ej6BbId6bfyrt8kn7XxJi+
madhH7/E63LN91w+Zb9EIpCxB3ywDLdbMBr30QZHVPwI04aeAJcJHPb4GsDubJ0xWwMKBeblP0W3
whtoWNqfSDMmMJgE6oBIyDeGsKs820M8TBcLJAcOK801ZDYbBxEZ1hcGDhWCXKwg3QqHLsiHGrPY
3pPdmqEMR/HAkc3l7JOkiQLN61F9pR950PbSxsB8uEiEJXFsPtYRJN/r/GLxIjDS2YQ5E0z2/NP4
TbCTvHQfJBYE5GB8KG61855jNzj2c0rLcng0HsNfjBIciLD7eQ67le6YXq9xPT4odskpCbGSSaQs
UFzHKl0MiVje2U3zxqatC7m2zZbBiFgeMsGynfsVuB3tzgDJS5IvbC6nxWcSb6HBwBdX0Ra8ap6j
vcg3soV4Zdn/Hhm+bINHZoYQgBnf0hc0kNMzL8Tzd6KSKC9mg9vAUSP4ZY6HwPU3nm30WmK/rOUV
hh1aY8k9YhHWfZTZ6ka/71sQXAtONOm7/16d8yf+/5P6NB3q++FsrqHTr8Jl6ta2tc1XCdKKaoOR
Yg9bYxOdoxK31gJznXbOb/S36dKhat3isEeaiomlfehOypbqem+uuQRHfd2vAHNzPk4/0g8GFeeC
+d1T/STcojkvYptkvuCF/DKD3qdP4MPCoEjYt5z3qK824gNME7ClJ+E5GxjGLzGMDgQ+XMBpD5fi
BfgO/ojigL/yAHB+G+zlO4SJJ/GO1lj6Fj9Zv8sn/617tn636UL5TfcKvesEJmMRnRNOViUTS1Yt
FTu9sQifNGnhXRD6RBf1KX2sVtzwKIHCN+F3fa+v0Xv0YCR/UbJwGJfvZASQ18YmPx0RLE5BUDsx
Vqo0nT8/sQZhtRjLkvY4QLBptwJTyocgAnBu0ZV1Iu2py17/vcAS9/h9lSDq1KLlhzmZA9GXVQId
d2wFVdsch9rRiR5fGTWEG4lCbuF/0OYCqg9+jGLZm6US5muIUFKC9XuD75AYFjIt2mLXzSq0Gklm
cqhqFs6dIa2GfBm+avIy0hxuXZETJM9dYj1QD0ftpoQ+XVgEK8HCAn5lbeX+FMu/lJAhR0VFZbEs
qHeD8TYKTlLndh/9BgvDZMmZWCAieVqaYzyPIAh+9oWtrvDIlPGtd2thu5P3NRBfDA4S/XXUoQd/
6/mxo6BjbMTUVeJxGTNsGTXbGEQCGXo7rKRtBF5pTMc9GfOnXu72RMEsIYKtxgo5iI5qXdbdOsRP
Gfl0SmKnJkiL3CzfNQImzlNiKwonq99CgppQ8I5aN15ikHfoNjGSvI0GadcCVghigyvudZKE2X8i
mgLW1G68+DwVxV01ElIAzyBBGfBYnI1n7crR/zt3nU4Pcl58ChouQBRen28xOTKIgk28+qjKJ78+
D+mLJn5o4blS5nw6F5Un916jXQrzggBCrzdyeBKQndH8TTMNwF+5GnHMhaZyIXiYOTIErGTWpmcj
qHIULQR2jTKqHOHZiqpVrVPT8TfIOacg6ziQw02Sn4fr2WHzffplt7N0k5EbiGBD5R+fP1hCJmRF
l4yRWXHp0G913UXznnEjL/JNWK0FbSc/FSHTmhfaxObAqIMob+HK5f1pGMk1lVWJTvV88v5yeYW0
8ymu6FY39Ra+eZRbDhdTZRaoqUAt/ceuiFwV77M0ubm+0UQfYuYmv3II/6PK/noxODdBuEUzaphf
Z1cy7UupM9HUDdAPKuitIgiyaARWEh4q4SHvE1sWwXerhxahU4P8p5jd4swrO+0CVt2OwdWZM0JF
OSAujSfSd3kaUJOOYmsPMqCVJrZlKNGYlJYCB0Tz4BONGEsXzkABAppXohT51klEqmh79YIT9tUx
4fFtRRwYdIMivFNjvTA8616lS8YBNwmUnTRAKAqWfVy7oOyXhl5DtpWXWicz+0T0x9Ib6bsgvNSF
ZseJvhPpJGmmce+PEDhN6ZCk4qmvnKIkKkthvcG3SzgYM9hhKXHAroCWtWwkGu2KnqQljmFo5ses
XKXvWc2zEG/kREUnpF6rxuQf7k8E3NigqUwwd3+pS+rQHGlOR/WxHU8QsGKK6rZapYCIksVifMC+
XhmoXPor5dBcy369EyyEtuqMyRWlP2OEv8ohUpyLvlYgr+ii2/SuVxy4tP/eQ+Yn6/tLIKwmvpSb
/2vFNZG5p/vR9OclsvgcgmtWXnRUEeWVUf/3ljXDX8ZS1OzkVyCC+PyIM3Dy2rTpqnntykZKIc6R
xUH3Cb4/h+WV8/P3ffHzi335vhJ9aiup56Y18HPp8zLN9lUaG2k4lxoWce+ZTMr/64XkJYl/0alf
Efl/LZ0tC/O/GFUoYUuKOwqGtkJigtgKCJRgXv79Yj+sEbwalAvF4F+ojb9cTaGWZEwFfEANbHCg
VFgTE9YsKIiictOXRHLkq4GtzyChY94sknETN0Town1Ha0gamhKKNypyLRFEF3jItiM5TDz0UfwQ
4XpmqclcAaekhDheYzrG+RipvaV7a3SZdEjsiEQAI3P9OHHE5IwMAVjp6BBoZhOzbGe4hzNG10wF
MparwJg2TOsXWkrLEIh4xBlfTD5C7GeZ95KrBwvLkMtdx+OMPySeHTOoHivXql9EDpIS4SqVeVsG
iWtRqQDr3U/lu6I8E5xgd8Ehqy4i2pF5vxCFYe03DAtSkmHAqLbM8BOOIRLLlDgm8NGxSXE0kzr7
31/J9wdp/kZMCl2KNlrR87P817PaSf2Uh2bEOknR1dfD0si3RNdzcYzx+d8v9cNYldfSNRJ1aAPO
To/Pr+VFkh4k5azzSj8wlzhVdTBmKg7uLeuih2cQX1wVs8wXGNyvi3Z+/Kg4AUy2ZZEkmvnp++uj
polvpXEY/lkzlIkmZOq0Og616hSo9WrwzmX7gri/fKlKvjuzWIZjte97DOUKrOvq2uqsf18m58vx
n/djfDl5B51fwqzzq2NWHKzAjQKE4NJxyJ6n4dgErxrQS2Odejuzgykb7UYJTp7bRg/i9C5J6AEH
1Z5PSTn52hJ3mx9ejDxYViUZa3AnRMuJQN2PSLA5XPezx/NQqvICoZkjz8NsCp9Bxv/0LKROrd81
4lqQVbKC6SiN60whtzW7U+ewLHtwh5HoZeXRrB6iGO8lzSQKQjXaetymE1t87EOb1ehiK3cBOaRJ
dAjUrRG/X7mBfvoGmfHiDZgBT8afg+Zf36AhZUlc9lJ5pK9Aa8iQF16+VDwbpqhF1A0wZRlHCZT5
xfSCQrQnJiYCfLr899vQ5vv08+ZD0vhfb+PrjTQQtpD7EyNVdeWRTYAGO3W5QiHCM8zMsFbRJwCo
ncD/g8yyMXiAokD8FeLgtJZ5ufIo8ou1wSgrclRpVdElQNjwjKScXB196SNkTZay74Awdqt4LTZr
wsMrwgzNta4QOr8ZRCiOaw1/IAEgKP6tVWlsdbToJlrg1b8/7w+qpE+f9w/f46/L7iWyQcNJLI9U
QZLMVbbaV/KOCguJ+kVt4x12S5brWybKV175+wGGV55VmUBDFPXbZH3081DTQlSoJWW/EYxIfhyk
g65vYCAXYtuiqVbBP0hC7k/xdQC0feUd/PhdM68mMEH+kxz1edHQE8QUWcRDOr8DItociwFhfDG0
F7M9acVFhgqW+To71iW3dHhypytv4PuokEvwnzegfg2tMnGNj+gmEeLmjwnO/BZiO1hWrb20Ho1b
cSDpZZn2V3bqn04iDM41RpMIn+Q/FfxfX7kYJqWRNQbjiuoUK4cQwP4S9UbfHJqRXsa1ST2Mtu/P
FHIbfRa+/dFRfBkc9NTHVjOgoSDWWo5xFON7C1/k+F6UTlq8YoMOKKj0NeC6BvVddchnx/4K8rhP
2U6fW3QGxamTnYHRRkCLdh9KJFM604hBdDH2mxzavrUfupXwWJOQDrQDdpmHZvCWnnMr20SEFtE6
7u5xXGGHePD9C4jelFYhNOzCCbXbSXWb5DQpr4AhgYijAywJfXQMRpDBhpBtQls7cV+KW0CjgXFD
o0LtoS+vYol2+1pRl514BBeXVfje7YGRHCNvpiQcSmj1BEeheSYdyty16ZKTCwEZuupO5qGN+Em7
EmyauBYUOs3pdCeQjmq5FPGJMEizlinTpOrQTEeEP6G2IOJ8AO/LbkoTteZs4WilLY4wd06qAszQ
yZ/lXe896R/5OSDdz8SV4xYaI5JFNS59wwlKl3JKSNeJcgNNmnhamLBZdUrlZ/gYYXYsjROav6Z4
NYDqDW5V7I1gm763T9J9Pa1NndArPsFiIjJE2pXqvdJ/ZCQLSH7iNG9KbpsWPIxHCwBCtAnEQ4td
W2MWCoBi6F4nOdzFSHia6j0NX7vg5Mm3aXCb07nRzfeceUQqPXlevQiAkhvyi6eMOPn4dl8849C0
Lzm6wQ4B5MiyWmHQG+fL0BJ4lqfMPO7a+KQ2t4TP/t8fVCpw+uu6bBCB88fV/NcjE4vEOmalyR2M
ny+wI8XhZjOQFpSHoVnB1haNKy/5g5AWrdxfLzkvXn+9ZDQo4HdEi41o2sQZoq9aWvf0MgOQbv1p
iHZCvc0BP2grA+5p35w7a4sK0w8P4/xdz7GXNz78NBmXWxBtyIUhtvJtzPdJCPChuSXm2EI8DGi9
hRESte8KFWt8RWH7Qwfy86f40r9INazZXsBaQ3NzbtsAu5IRotoagRbEFyAGma6s6n86Tl92cCR2
9KOojLEdfBWy+aOcDXEiE5K6YIKAXmuRbUZxnT1ov+aE3NppAluiydYuBeEwvtav4GXFNWanrLYD
qnyi3dOHsdxBHKJjMPYLmgt1t6wYHpPduC9ITLj3V9pt4Opc50NzkphcoG2RWXgWwXHYWgcBi1Pj
Cpv0vloaH8VjdIfq9kG/117G35pjkFi3Jzd7hT9KzBfQKIqjtgx2/X12Ku/be5ojdCFJQsJSGAFh
aK90c37a83FEgITTZy0iY9XPt5bZEO8mixy1kGmJsOET8OG4FodhCby79l2M//PmG7InX3mOfjjk
8crstTTW1O/cSjlQ5LSvRg5500GIXziwQ2X0QN8mTwVUUTn8SOlWjvKlzLPbmToikMznUZoTpbed
VwS09/9+S9r34f2sSaVq5RwwNxy+FEmZ0mTlFPOWuhgKsX7B+L8MQ5IxEHAFID0MDgFN1dMaTulM
KQE85YDkM4IZUsYM1lni50cFa1ZDQCiThxxIuaJeVK9ZKcZvq7+EZImY2EZnQZxGUdtRgRSAM+FC
EMeQbqxyWmvZR5Znq7pkfCNPFzgpxAvKBwaJvYGxz/C9tZYPJy8QXcXMj2kP7LW/UeX3ThaJTETh
4l/pjag/bdo0eGZ9NHp1TuWfb5IgyJU8V73iGJiDXTLaL3gmrBil8EhNn5X4VPujVNcfpT8dTIV2
GHGkmr+MRDZePz/mPY09I3UFJm/1e2xsUs+77ZXICfrpkBW6nZG7HTFlanwwKhENPWA0dXrG9O6V
poML3szBXEbEF0AkatWFwhnFShkvgkYwKfknFZMmlVAZTlcekB8OSBJPwLx6WHz2Pw7jv5Ze3VM8
pSlVhGbjQQtewxHOm2dLwVKRsKcCq1TP/74Jf3DhaFxpdKbsMLTWvlbqmpBZoyAjZmR6US2QpKMb
jAgR+zB+4VWNnrMb5U6FPe8tBWjQZKm941LkL40QoBtmTlRDpbDkAQbO3L/9+839met+XVD/fnNz
p/yvy0GCkiUyU8bQapzB0W6VX2BEcAWe2QMHZkvTs8wJRzzk2u+SyaQAP1ystnp87bT80+KhoyEn
hY6Z1n/Pp/96H57VmI0UIrNJK2ld+sGJenbdRYkdB4eugMgTOkOxhVMLyIMkPRjAUe9Gdbguq+nU
QD5RA+3K6vHj/vb3e/qyv/WonsxKmtVGDQVMaSytaFzm2HES4ZYhBpN7VN0w69Nr1dMPvUvsAjyY
BGvOSqcva7ii1UJOajThI9U2UC9xKa36eBOLW2iVYuRS0i0a6kyTQ1+BOMfa6B1u6MqN/A8FRNHV
QcVPy+jf70f+fJOEtFkTtAHF0c7CcKN2LxVMrQ4RktCfswJRRHkuumf737fmfOd9vTPnjpPEXSGJ
IHY+v2gLr8sIS5GUeBDi/gk1Bibdqr/SRkVp9MPrMM6ci0RDgXX55cMpWZ2Xg4YmJwaWmof1TjHB
1G1CEomWotZzIg6WWX/KOuUmaqW9sbHyM61CFYG6msBgF/ZVIDqS4N3moXw37zAp+a0yU+vO62wz
BnWI9mFeRIsalTl/6wpUe0ncUgmQirn1phPU7Vt4tRa0ReEhoIpgQir19FHDi5JqHOhPDZqAKYNE
ktMA7aajQnaLRpZN6+/y+gVNShjv5/FMnnjHumQlGywHoN2yrP3TZOFpZr3txLvc3wgxg1t7ynb0
M43pXNe9owFUmupipXeRHWVu3DxHnGPyoljUteNnmZvnzX0niZsKycsqK+wJ0sEd5QD+IpXzBY0j
EgSRj/KDyWagx3/Uf6Oz4a8ZVcfP1Jiok/G9CUWwNI453SIDSgrmoqP0NkoChy12zmFGFslA/Uoe
KzpkqbfxRc2O5vBgw9HZk71yGyUWI2d0BSA+fAUCu1EAAOjiHRnKztS8zJOceUuJArTVBvXd4HTA
y+tyXDagPBmeWsTP6STPImBSypcgbjkLCruxWSakR3ZdQlbIR6Sy2MU686BTNSY2vk2ZLV4XiU+Y
BkfBBy3lmHd8ZTX4HwyGfL406nmxhm9Y1Ih8vTy97XxOkfV0LS3rpyeDqYZkmMYfG+O8lv61VpZp
pRQgQwu24XMcf0QMzcr8JFw7JUg/LUPWrLKc4VYmK+Hn1ylieVIKjSeQ6zEfoHqG5CpYwXnuFlBt
5tQnEw3MKpfWLf3vjgZ+QVAHcyov53RdJSuNWUh8rcch/dEZfFkbGFPxsCLyQgz6FTTVy9GQiYmc
H5O5l1Q7iI6Ue7TTLz4eK0J8FwTI2bLbvwjvyp7iSIeEg55JyDBSsU/Ean/bh8GDId6CEuVJ8B0R
HTuB28lCIAQPvzoUuZea2hel+rLolprMjBgeMLC2GBf8K6Y7tnCK6xIXVrjUkTkD5CXKR1nOOilS
e0mjgD+RLlXKILCBMjiaJW0AlTWsXDPpHRn0a0SBAABfTYiaJObMLho8aedttKO556GqnpJ7wcmQ
ABCrUjrpydwod/Uvb5O9WYdmkR6at7viLZJgetDIMrkQi3D5pC/MxbP+G7kz4v/ygl2QX8H0BNNg
RKWyTd3YLdYa3IdnBAZsYN3HIIwO2OFMqx1F8TejD9xE7R5VHymPyBCV3EQeX4OuMQEeYrRuTTfC
lFOP8TwTzY2HiKkxZ7v52xZZbLrY9aNnOgFTQaveW47tVev5D9oETWZ3ZF+wON/Tjf98c0pKW1Sq
OuSkvxpQSVdBu0beOEPX5uO9U7R2Hq0HcEHwL2vNcJoCgR5hpcVtoTn0XUR9FYG/tJ5UggYTFGXP
uf8kBvfjjSTuzTMxtykHC8/106M32O1EHO5bz7edqXf1dKM2d3H35g3Psr+tc3Ur5Y7nvQqgZk0R
l6aSLqwRXnqNtu93VDz6Eiov1Mn9FiBlqN95+lo2IvqxZ8rKqADj4dv7kqW13TeewwpNvI4OJkTE
O/cUSFhd3Jp+TORMNesOoT5k+3FiswdtZzSvguc0zOfblVZsp/gm8e02+o33FHFn8RTXTvcRTTdV
fgmhpCePZrQiQKI21wXhz8JKV+A3ZzsJM68IUdQmzBWocJ7R9yLG9iGmThRDWLEB4M0XIUp2Fhq9
3HsYNRzkgITIyjRTfEFvIgFpwkZqT76+rSCyWj2Ow+C2xiNU4StFni8Fj/8+IuDq/L55f7oLvmze
qZ/WZSP3nJRqsrex0fkFFbfXnoL8BhdUIrwqIWq76ZyiTxAIQgGySd812FRaQmgE3Z3EZRtOIVCg
1tN+o1xRqPm0GmzQsJ6PwslYoCVEEAHaxH+M+tvJOoUm2XQC0aaQeWvpoFLL1sKwKeWRPc0/cKJ5
bgkaHOlklTcyDvu0zueBOifY/MJJVgGKM5WHfHhp0fCerKFbls2FYGSreJ4/RGe4PkMu65IMcwov
nMt3tq0BE0zK2srQkomlBT2OzalHtdoBIOQQyJEUr55KpdWPH1k8QuJcjt6OM6QBUVkOENX0yHI5
XytzMiQlh6ffUpWzz99241NS0lEEY2qEM7QDsz9GXeazdp/cjrOrRotcLR2XrFu5zsPFOl+cI4Md
MiET7EQzayEyVplHrfMOzOGW/NLWjlFxCPhtM/aKeVfuMolINy5yT4awABdTh1ULXcAzPPgs6gKV
fZr6q0w/Vwhfu+aQY4dHNsVXSIqQY/JH1yM/7B0FSxUboB5thRobBwGB1SFDqkO5awOqXQWyNdMn
ABASgcKRLf0I6kOP+6kqyKZpcmLiYPf4K6Mj988J0Rp1RFiMfnPXhtuI40Fmpq4G/MzP86OUtvsY
2VhgvHQioUZd94YwbyVVImx0i9xTGJO0OGSY7ZiIQ/QT0Uidm0PxfsT/uJxa9iRyIiK8KXG58kcm
xgOdPZQmNWrBbDqUfIjUJ7yIjkES0zumbexJNJMzcTNM9sDDV27H8txVrj/2TqWmOxOMW1+96MjR
uq6z/TS/zZFRtalG8umwtEZOVKO3zlQW5/7ZZHEeYqQ2wsYCHdTfyCRMtgQfCMIiRXScQqZvULQa
nFmC7NQy2DIS9cYCmoYEgYEXjJn5jKaNrmbg8hLqfc3ROJhiJ6sD4lLuB1KeRo+Iy3IP3C/S/a0s
dCQLLVLtruq9PSgPmwq7q15K1KGeX8DJ7Ow0H9ZerpzAhC9b3zjJobzx6K8H7cXzTe7bbWdyVyPA
RNAZJy8iscPzc1FV4ZqTIX+gWKoEXR368SKv50aDwltKovYtTbCBJUBwTO9eLpDbsfWnpP/Md1bI
Hyhll/ndE8/8ECmcLRV0vkDheKgzQunaSw7MtopshYZRoj3P1LQUk4vezoOjbcEaINHybAOfA3O+
9/i9FEIXtcz3GeDFOn4xKJTqYNmOAw4RqiTpxaABlvfBjl9XzZJp1XOF/oRheDnoJg/rQ9QFbqtQ
OrCweqsEaX9D8RfN6w0gFyG4jBBNcq7ewI3sh2DCouOQIrKuyChLd/pIjmXhlv0hxpCW8rDMVVrC
lzFIt+GYHvvWPCrz7RNiBvNwIrErcQVbPV+OPghN7gOOq9F0kqbEVYINASwL/1ZNsDFXK7KWi6Uu
9dTAI75T9rqOr2wKQJL/wuWxKHQmLgipYx+g7misZgm7P138/+LsvJYbx7Io+0WIgDevBEBvJVHu
hSEL7x2Br59186EnU6WRIqa7qrqrMksEYS7OPWfvta/oc/VskafjUocLPJW8HFTpVudNHafhvFeI
oOqkbTvuuoTHDVKE0a9EnSZfnjqTd2G2QYlhTPKzQhCNw+rT6k/9YKI/O4bt6KdBti6Fp5/GU0X4
u1AFRDZkdYk9U5MSQth5mqxvIAbSemQAjYjYyDxLj1Zx9QsUk6TabyaPqmKxeQdYKPCFX9oGCvsR
XS2oTNq3y3PwkiISV5nYMxlzK2hTYMGBW6rIhDBSUJmKP3CE4hQFmKbfw6lt37tmptN4vlf9/oDW
vY+33dp60z8IuuHfISGRO8C4o9JM39lPgT/L9sbhegyfs1t1aT5IsN5vE097MgsBNEAIHvsgUdkn
kXtFE+nUv2m39l651R4paa0tUwQJ++AqX5kEJrwYh3zbbqM9CQ8iS5vuJcu2a91dnolrxRirHWz4
1nOuNt/q2f7kkNO3lABC7qV1flcfidX0yZOfSY9kpfijr64B5hnOrLu3U/Bj0TJYqu7oYhkBaZcu
7D212ywGKicKBaFgnjWf5cBMYQbYhM00hCeJVesdrbZyzB+FI9I+Z5/mOfps1ta29JCrzXk6NxDL
MVte39ian6jDpEO/pffvPOZHDcLVvl4hzl9dFqNvL+rVsNA2kZ/OZd/g9PvOgaVCgWbizEZ3A3dr
0zwwkLJ30QtnRcG5u+IAoTHbrry+Pqqn4YTddG/cRZyzTwee82f2Yj3mK+mgPSY3LLoiEwGH7811
C8pvRY9AXTJAHMpFMbMX17m+zlewL+K7hFAp0GBH2UeeuNQ2BKnteVtuAd8tgBwWAAuj2Q20Ky+e
SzOLrc3zXeaC/kLv5OI4vr0+JOviHK3zQ93uLNIvrXk+x7+j3F1sr3zqaLrSRfRziNLTpudIAMl5
4s/RF1jAYcdYc2XiZLij4/dubM37YBkt5ZfqJi5n4AC3DocwAZ9TPGdWAv5L9kCEwPaJTdb0qKMG
nqluemevr16/5TzdX9aw5ZbWnO9lrnXX4rRWs9fAFzALh9+9SWZ8iXgeH+JbkGzLy5qcyyenEPf8
PYmTbrAxtv1hOB/kXbApeVELv/S84NurbjODTtYuQc+kT0CfPf7eg713324VL/dIFFq+gljbJpvs
RsfwUR8RiPPurp8Iab3vXlQcufKCspgvNP35F4rFNJvjKlkU/IzLulpnp36Tz0vemZgLZy0RW+C+
yb5khgsGERPodcPomk3d1LlVsqwhol89e1rqDDQ/nTfuOc5JdV/41iHeCpMvzvlyreHyMN1hljRu
9pA8XI/WKn8MV/eBRziTq6w0zmcDdzLeXueMgTkeII838po0ZnHuZ4QguYo3nF+1eQQZkK0A9zS8
MRdOwTL3eAqhRoYAC7mZITJ2JxPL3AMkQUzg+/QWM9cOt+8dFt9TehgWw0dwqh8ad3qcVuEhg++n
PbQb+2i8Zsv49sJlu8JpewhOzS489HMHOwzxrmxilryp6cW0r5VnMu0NqWzc4swoI09c9HsViu8T
LUr+b4+R5KMjc2kWv9VHpsM3xjLbaQ8OYNVNODeP9rH4qD6YU1sYch+a8zD44wdVBrXK9Fp8ED21
rJ4lEDWQB5fakoTpV0us4q7SzvDK8IJJG/EHQD393diph+EYs6N65R91utgQkw84Uts37gVBwGsM
OLCdXYXZiJZQdaZHBjuFYWW5j57zDW4a0jout+Wm2trEOOvu5dEg9YNrCR+0dZ0XfuLESRp20j5W
fbA+FAso4ehfZWf7Xdmnm/GxCD3z8fqS78N9fZ/cDXfYxeRXuvjkbWNHKcE5DQDeyz0fB7Vv+tQf
lRv5llF6/olocfpM7/HqH69r9RHJG6w7JGIwMXg5RBwnDV8JsRj++24GUFB9kx0EhzO2PVg1oQg6
qAFRMfFqH2eO7XZ0KSbhERrRXD2GjqtehDFG+yB5geKT+Q1vBZnxMakWdAds7Mr9jXJPx8O3dtOC
AvMoH3D397Q+2sVkebzbVclFMlY77jDNB0+fAI7Orzkb1vOA8hpFBrb+3EdIbYClAtTJfcDeF93T
TH5I3vOC9ZZKSfxDJl3VQ3VUAUnyHpJXHLNyD+H+lrdUdXt9mT7jF4zVq2k/7QEJOpRVF3bWM6dy
ab3ScuvuZOzRmBxlqG/kY8zsd7CDluVreFjZVfDYAONs+dk0Jmb4F0F+m+RS80jkRwk8zOyyRZ7Q
YglkWLuicfWQrfoF676EcAJmazbL98AYgcjLEJ1m1idwe65DDCx51k4z4zN8YWpIf4PzyfHUL9I9
nUN1TjupWQVnuEpcrWQrnhUIBw8kmYbH+FD6zTZaKA/JznDtpcATjpsMa9SS64F/Kcbmbr22D4SX
0/nZ8AxATXye6Dk9duerm98wleaq1i8NJ64EAanc4KOadZ5+ALu5ym/LQ+bDClm2G9zwK/Zalmvf
RR/2nXmM3GqdrDEdgnNoPqozFekV3kTx3FQz6SbYXu7AlyLA0OMZ8NeK4p4cLGxrI00FYsrRGXpU
fgV196w520/tq34EbIop4LoJ0Zm5yi5baSfF8gjujCJfbn2Rtuq4uEE5ddw93MvxJnivyHHAYsCi
9Tkqs76e0S/0rtg0e3JsZ92t/QA0P30WFHMU78qneRusYDcyVs+ejM+ett2sPnF6uRjVncYWjhWa
WciRZLu5uREncV0/0IemLuUrche0ryYLwQb9RMA2EwN3OWsRED0GW+3ED27vSZhgWY1mynq6N+7h
lpoYMWy4MP7VnPHYoGLOa0QprgTbVhHWtuYVTY7FXdIQNYBMAxC2qC4DLzhkD/lu+jQPpnfUNv0m
W5k4Gf58dEgqPGFBuyz0kCMR56VDL5xlmseNS7JwjOwwQmuEJBNDG6Uxc2J2qPj+ZPSJ8spG49DM
e1Jx0CjQYacpXfrjSA9HeMyyT4FY30xncmzMzjUquvizoV8EnAj2kxemRERcz9gcXLDpPKeP2tP4
2r2yBbWw+T3IN/EZr3BQevY83yEvgrLRJv5n/THeNrf6K8Pd5+Gg3Vd33N85JkU3RT96+YM8eBt5
ZrkoHBAdydtyx5KyJFCE0F/jqXtNCxdqAFtO89nhJqjn0xtsVXqlt83GuTV31uPlNGyadX68zuXN
uCEP4xjd6Masfyw+jW1w6pf2FrBEsSCnW1kxFZneL76locOaBRINZ6wa8H5noM7pV6X4oQPWCLEk
1LWbHeIdCm8q4XilveUqdDRXIn+DmKs3ldKT5Yn8CZ3dC7orN8XuzKxb7NoQyRK0yBiblGu3hXPM
DZqhdCFwfJY/I3crXslMLlt8M35q+fLNzw0uTfSv/tPotmA4YszB2Kx+2UuY7VAptUkDouNNEWGS
l02EDJdDGSBCU6dDExD2EliYqvJpXXLuW3R2o5ms0GH4xmD4SpLf2uzJxPgjUuOlJtlHDMgBbR82
caLbm9dni3T4hFiczlFOdJeGywITOwmWv8gOvsFQMc8zVRPzoJCHfv02dioPSV7Rrasyj/I8xC17
oSHFPNUzLb/UXmwcwpNnp27p7KVpQQcKbJmZ/TLz+2Z+wixeU7EzOBr/+dI0lJSLVBfglZCzY0Re
lNJZuj43xW8j7e8/xjRtyG8QDtQvHWocSpFN/Bb6n1sSC1PnHMnPEk7vLCgWUbJIeNcj06sNwx2n
jRxTj093hHougt/UuN81SdEe/O9AvnxfrYavqVaMb2nVXcts2fLmHY3h0KvCFnG+orWwradf7txv
RPJcYZnTy3xG4BX+7c8H12mslKDBjO/saDnR65RBRckd7mESy+TI9judyaN4h1uMNZvYa6TBs0Kg
tYRJUCfR68JCxj4e3m9EDmcO2D5b2p22Divs3MfWvK4GplJa/yw6CGNPd9SotpdxWgTttFTI7GCI
+fO3+mYiJoiCkPYRnzB8EL/+1+QtHWqr7ifxONIQ7k4IR2zlA+vDUK5pMf78Wd9JMzT8Dlw3YcsD
F/Hvh12cRNaKXuLDLsdK2dH+y3p9g82DXDn4yOdLWmzG/ElrziYJ8kJJPdDGMWnYG+3g/3wwfx7N
LwsRySqmrCG9A1f69WY2NeRPEZ9IQcrmq1qlNrpu4moRVY2sl6WVbVSSFKKy41qGK8V+ylYTdbpz
EWx0Y56wkx872++HhWLGvJDppo3JdXHRTVSM198O95tnj8N1dHwxIO/0P6rlvy5UMCjE3jZSvk8v
xMYO6G6rmUknJQHMFMz1qJwf1OSdW8zKd8KDUcfZYmhSP2UsrabJMoCMxPQ5N49BRtKWfjaKV975
9RXgPZKcn0/ud+NMHfStbQqxPPPML6t8jZpuNGqu9DXh6QzkG4nNRpkb98iuBnIyZatjqh6vFfv5
QlEmt7CVqRxawpG7U4RMSnSCSaMdrmiJYfsW13OhOr6eYvng0bDogE8OmNCC7an2juNJjLSTVJ4b
DYP2kBSQhn1+NB6EvCct2m0NzrEqTyYh55fgvrhUc+5zCWLgVN73V+MRz4B5RY6Eq+s5r7VbyDHL
LLYeReffpDmM/2uGAuHh5/P0nbYRmDEwZZ5ckLlf/QxS6ESjVFZ01mwWBlRjrB6EIHlcR1xI/bib
sJXWLBZMVX7+6G+WUKRbhol5BZk7z8G/z2LtEA0Xt32+J2cJXusVtq480ra0sfidipiWzi/f9c9S
8uWBo39o4Y2zhB3zj6rsrzt4aLKyJQEz28tSsdGwTQ8O03UMWD2GWqYhWsfHNy3jl4vf5zlkx2RD
BE2Hk0Ixg1M1GV4XdX7QnJgoIY9X54ip8sg5TB2QME7cRFerHNDVfIir9vPp+m4uh+5S5iUr/GKg
o/49X7latlkdV9nexuNErFqy1DErRXhz3eufEAVk3XwPWBN16ZGlgvgNzXnAyERagqhIH/JPtgZQ
awf+ZvJ62Y1HsUfs2Miavo0cblgOpAgYK9PcBVT83bHu74Lil8v+XcXC98BQYbMKI4T4suD36TUJ
jbrJ9hEizilcYRYHlJ1SViG9UpBKsrwxcHJJYUbaY1G6W65GXl6HqFgL6cYGZ9Gx//ns/j+OyrJk
WMwaOvIvApAe42cpjXm278d42Uu7qWAUrFxpglPUW7GnsKAmuMVFu9wi02CUbD9pVGH1QarlVOMS
puvx54OyxCX9zw2LKgWprWYJreO/l7y8kPoUdEm+l+UdzCG882L2F1pnIX+qnBiO0bT6YwfKyVSt
P1i6SKohj5qJjUwjUx3oWpvHQqE7C6qlI65TTN/0Gtm2PC2TiUCFgu0Sv82s4rXcPtvkIoqhUCql
C6FJGdpdWX+YXbLoinxRhqcm1OeZee6ZEVbMfHTrXR6GFQnpRnyvk5zRM0RhcBqjAc2vCIBhnOTP
YhQk0EZIVS9XF/HZVCzEsAPh9KXMmMftSF3D9fAp9JAOE5qwehYaMfEUGS2mveLU01n5+ex+U3gA
BGOWgD3fhi/75T5UsJqaZW1k+zFFWKKnnkEPhTllxmt4qoY1mIKfP/AbOAH4XJFrL9Y7oev+93Je
W13twob1p8KpJEcBRHHHlyDzXFBPSQMFx/ARBmfKEQVSC3M5A9GBXMJQUn/TO323+LJt4K7SVFGu
fymEjETSJMUZMlGvX5j4crnafM3sjzGQOXxc41+++zcYX747FZeN+JDNytd9SpqpbThaPPU117We
2EUS71LwvQsGsrGMdREtmKLwUOkEMVrFPKmeK/N9MnVvuPCSpLYpkUVGpNEFtPvQyPx8cb6TFOsU
hQAbSEnnmfuytRiq1lIrJ2HqMx0Dda1zSGW/NtCDIkdIFF7uargcM5QENLcsbTUhaNvLA+tTDYYU
bS8hyqjQ+3E5IEMhZGF+YVDJIyvyo2ymz5F19/MhK98tD38f8peLmE8X6rAkzvZt8tyEdBbLD2rH
wPlIUAzgzFescSEsag7lFV5z1FMLBsU/H4S4Z78uUdzPuOJsQ9UcS9xof71TiyBK7ca20r2pRRjI
GFeVO4GJEINKJJ4/f9h3rmngA//7tK8w6Lri7W1NerpXArHNjOlnNfma+b2CcSq+ARcEDbx/DkTz
aP7zZ6vfzCD/+eyvN4g9VfUQhn/eW+xX5oZzDrv6j00hQGVh5focLQ/OdmuBrC3EN5x9UBeKjZO4
Y7PpRorenBj1lvQECcgvz/m1WP18kP+Nl1cMiGPYykF1O4I48e/lSFRDS/TIyYR/iMmfSdiMOatO
ZeWrhofSaUCcCsOKDrWr2h5qBnStseQq/Zxc5JCZIOlXn8NjbPFceoAF6D5ONAIJdiYyUJ3rPbA3
H9aDSQO1x0Y9Dw0PHWk7/LI4w2P+7sb6YzDRgRgi2f73mwxyNiLopgoTJk9HzLjHeJdFu6A5p+aH
1muPQmHkpPRqSU1IcB0PvJPUyq21jyT3hRvcRIPbxD074BceDTUs9xmmVYGWq2LbZ+Mhag96Wbu8
dcQzVCG6DAva/PVppK4PmcmwcW4ntIsfCdChCxpaNEyzXnkbDQc0hNBF9f5QvRF6uJWyEnNGFuxi
VoTKeMSbwrDmJh1xXVqbwCSn2FZmhRzeqIjRRi+OvYEszjzF32/0Gzt4zMaXFgxxQ3pUdcjpcPOv
JhDDdBerpDS8K6hrplMMA/laEgCQ8s/4JTzWsnNPmHvpm/1DGi+taU6P2bKEQGQGRwFElJpjGwW0
lQ0rp75FeVdgWarWyvCJpk0n4ighYdbNAJTDFs58RlBS4YPhG59pwrGxkXtq3CPjzxb+KqPygzHO
s3aOnoXxO77PSVAtb9XrqswGHKIrGIqNRFwx9Da8dwM0Rfa1GcuCAW6GtBYc90giEChc01PT0GHs
dUS/xinA9UjXl8hXNX6W+P1in6Ta12U/JOuoBnBjNK9OgMDYvTZEzweIPNglh2uT9itEwcHijlaO
1Bpqwk+NYMI2L2FSzuWw2NCgWtDz85KWAhMNQ6Grc2INNvTawS5wyF2vg9t7L4JybRsoaBwTVt/J
4N1YQwNo0vQ26KhV05NsTkuYLsRSxp7DN3FqSMS2oDcAaBq3hoHgY8DtGuI9ynuCr8l+rtkXNkX9
rtOBHR1Mvfq70HVKSsl+cYwWIUXZGA2+kKMFFsTHyGtB+ChlPhcqNRqNpJyGbvtCEWZFWL6hTuac
ycrYjRrMQ9rz12vkBf2ip9NjSe+AN3hLjtVJCYimqBcXBK2Iv1qake2OEK6jQzy5mp5pgMON+qPa
YUADAEGZmEPUOyH7yazgbQQMMuQTdlQwaBQlKamHrek5Ur9UwskjHGB1ATQILpN90zEDKCg++boQ
7MoEYY+GyUkJAwR7LhsjzQKPfaHBHxy6svWhsPB6Ar7bPWnRvYXgC+MMk7EdRXVeKOuCqNMsO0VU
rVSdSrgWfMcYsT9+pynb5zJ9byLhrKPevBTN5rpr2tuy30HzCVtPJPhZnnRlPs5mXJjNQhazPgo/
sjoScmt3iqj1pNTPrXwfy5+j0b+ktnKn5y34eZs7VprLUrzVynRRXptXNauO4M+WvaJv5Gp46aMM
ZAGVSUqyGz8GDw/6GQvO3c/L+netIoNEJnq8oun5n5SYsOqMZMj0bK/dIm/oIElyop6nxxR1QYuM
GSOE4sbRXM7d6aZCaypU0cIpKcNXboXalDP/W02niPriy7vfkFWCYDQZuLvhfNmeDLHaTpN6Zc9k
n03jaSyzW5NDwVaCmyeMTibEHtFHrNjV/b4h/vbjBfhVgPpYYL8SnfJWquyop2IjVBYpIiHNuAez
9uqGlyd0aNQBTba7FgMjy1+Kxe9mCAa1LG0EiAAkVYvK7K+qJ1akcgidLiUCyp/epVussE42t1kJ
FL+sFwPuvmiu2fNB98zII+Bv+mQyB4FHZi6O+7qZFRriO0bdUKi80vahMfJ8aJoI0CDfDiD5z3fQ
n8ro67USiCgMm5BI4Rv+e8RXvUi4WFK6rx8jYPJMrk8DS8ksvW0+OoSjTxIRq82MdG/+iroOQVX7
btHgQttEpNMtqbTYs84kGSLYzngXIkuR3Dyaq5YfJb5uePxx3TRz2M3dcQLF0iEUmzF6ZNh2uWEc
pLOCgPpB7visb5M72B1ixIi8iJGvKZCT3VHJPf2BYlW3AMK6hew5AgyAbCtWZlDWd0zuzckLKj8/
XRD8EIgnPWW/dYmMb0paiijqJ9GRFlk3X05Vzraw7dJsrw43TUUEDMnW1nskgWdNuvl1ouYkbQmL
eVQTLMmfxLAzMrPdTOqRNDHz6qW1Tk63wjuoBxchD+FjAZ4Pj1FXvg/UMxglNcHBtebGQAvyY6pS
us1Mgff2xFxZY9rWQkJjCzowSW3PE7oGOweXAjzzimG0wdmfrhM5QnF+aoR+IeoJwB59rS3mWayE
Mx6bWdaNs7wtlxVauDgCuMlUEybqFd+Tsez0ZjmF+V0jqRirTa/UPireNw2/QZJ54zn0ObDAVVW6
aW8tedioQ7pR7G6pA9qtuHdDGVsEPQHcU8JeNUJJvTBK1tDi5uwgk3VtavM4OV0QpRaJeM3YsbqS
tGCdk+oagGGwihYUauxHpukCfc3zW5iGhGnmRAjyogWd5mZ1Ch2dcu4aHbqEAKT+Y5J3gBsLZMjS
AM3ifYzvefNPaNCN4BTTKe0HMn3sp9oq9sMkHck6WU/dp2FxQ+YNgv5pMcRn8tq7mv65eLk5/UoY
bWMpeRnY0I35uOM917UMNLEsN0KTHfJchNGKPXKHT6kpbrLmGcZxRwPwGhP0Vn2w4rS8szEZ3pLW
IOM8vtKkyZfUIsJLyXsZh5aRmm6pPrXjWby6S1SbCvtEhD1hgLsALSdTB/y6TpH5whslNlJGlqOS
2OW2ckD2oNNExylXjQnBJP1NaIVLPd/x63APz9xVEZGr5c6ieplioIIIoJlFhv2z3JAYz3tZKY0Z
qDj4MYMvgNli/lmk8m60nxyd/W24wIw5t7Vy7kQ70XMRnYi2uizrDb9WNa5OlWnBFnKOkgRoQRuW
KXvjKugtrv6HzfteWJbYjrH8yoMNlONZdk5twlVHZIqxqyAtd8CUB8Nt7M/0sjobhGluEu2xs8jK
ZHZXh7iiJovCHQwnRD9k+POgSOdC39tU4X3ftfNxiQDs5zXyu+feoB1iQ6zg0f+6dzLMzmzLvkr3
l2nHy0S0g1CvV45Q1vzyAvn23WVAlIGdRLrRfyzTk5rXBR0Qts0MSkK/RPOUpWt5YuaFzw9jbnAa
ifJspCc7/s2E+80gxzCETx38KNMn50vjqywMUlp4bPdGebpMi8iAyXyUnF+Co75pr/3zKV8aA7GR
TTkT0pTe5UnpcEq2u6h6LsleoRaTf4tj+vbawSXCGWDwXja+vJCDbjAaBNHpnqEoEx5qdDYQdIob
85dB93cOZoM3PnhgKEgy9vN/3w7ZhB09tMp0f0U9WB7iZnHpdloNqm87vdjWXMwBfr4vv0EEcyb/
+kjj349U+thRsH1xYyZrKFoD7WebPcworYT7pVxQ/8T9QibEmIIrRbqFjUlTn1OCe2k8REa2iZ3f
wji/O+F/H9OX2k8ynSYbTS4vxa6VPpPAJ5ULdksU6z9/+98+SPz6X6WWEzTD1Bt8eVY33nl58DyZ
J7U6sK7+/EHftET/OctfHgsJYFxmaHwQgF4vDL1LuMS6IAauVri7NLeX7peO0nczBz4R0iB3kag2
vpzDSxZchzFOeRBZBWhn1enIhnOhEMEybXKG77jWuJRdl7gKfDlVcXvUfWwO8aX2tuH9/P0JCOVU
fq0Rgf2zJpFKYjGV/vdUh00s1boVUdWi69sOp1H2kUAZc5unl4Q9zzmGH+n5UrsFjbZPIa3Fv4Jk
6ZzcWGw4Psf78PEqZO43xX32op+uvLFoAHiIoohgpKZ7L3UvfUxXhsd21Df9xr+s04N9tIVu+j5+
z9aqG22CTbfvzoOJkGIfRouGwGmSHILcK25yojzXdBVGjCBwjmZCgvw+5t6FDj4ir9Af1AUmAOkx
u8EeNoVYMF1cpKHuRukytJeydiddNzFGvY68Bi+U9wUCt8kP0qXNcSPeTbbxNL82SwfdajOX1VNd
5QtzwVayt5blOO9RJ2NLfb/grQr8cHZVRFi9vAxrbxo2Is2AzXMwKx6qh4mX15Pk8aZ2Za9bpT5Z
zAd907qGW/BPHc++keaVT5vERZu1QIlP2pExG9clOTTaIY1EB296tA7Z/bBOVyMZyCqtsDf9Hgl5
+s5Y+9baYL05pPNmx3Ugmcqz5vXWXBhzFIQEHo6Dx6zvhRo2uNPfBpIovOsyOSU+QstVgWYc75l7
ndOdWNjrfnWg1vYnwufB2s8U5NAk/c6dR+ktuwnd2HumrTCLiK6PNsZGy2ftQzzXvG6fzzPfWqLb
XcQHZYkieQM+azutml23qw/onJd4SZ6QHyvL5oP09nzWk7RpzZx9vtQPaP98xyUvCHKgjwlndoxW
R8h/LvFaK8RX/Jc9+0z8PWpUT1nT95JX6E8dst9bFNtX7kKqqkOxthDio9qeS27jSbvgLqBrtkOA
GLwX/DBShGxqX8/Ed8z+S2Q/AEHwqtzFs4tsseWIcg+XpenVy2xxIamp31j7andZmHxIxRm4um/H
VzImfVrdq/S2PUQc950yKw/TJttNy2kJ8R81AYqkiI4v/Vd4+sO2vrcPtKzvzcfL27Tm6/rVNjmG
e+0Ezki9pZIt1sUJETZWHc4ODmV4+QGS6/b1QpAUEUorMnN9ya/Ozbmm47FM/KuXuumOLMiZju8C
Y8PMWMBTm9vo0q93/Sq+M+b9Kp/LkPmneb5iQuxt7g8iMG1Gw2BW7CPf9KKFvbL2uH582bNcc1Us
MBgvpdErrov6Qsr0rHmigxg+INkuUqYvM7jvh1ryyZslzvBKbHz/AswMKTM3WfPm3DATZIg/fHRP
OWp09SjfDm/pp3YjH8nh8GVi05STduoe40+TYfQ4s49EVd2NyVzhMNL7fJl8EMLrvNi3w6Oyzx9w
miujZ1CEsgjBj4Yp+RIDdY+8GBeFtamaJS2rhFwb5XTFNCFW0mhp42XR39WILgl5bPFWD3yBXWgJ
gJjHVPhvGfmkmad6zkr1aJOwJ0+2DeJOAppb3zQXkXlI03uFrQV7HWTR6LlitMohj5nVN8skw7bR
ehOBFCrGyr1FdH2/rcyVOW3V4aiP9zgZIzDYSEez8T7T/KCbgb2OT5M6ZzkPHitcOqAdkKY9NUcA
o9WxX2AcCx4ZldLmoh/Q0wsEq4dRWEfHOhtOtOWQcilPPy/7300lqQb/76r/pVCT2ksX0nFK9mLW
FePnbBhjmQF6zzsg/XRT0anYwaKSkZoBCSeURRrWyGV+OQxRN/335YMOhEYOoK2v/CRpcIzeGO1E
EGCjZm4i/g6iE1oisbkUAxZTjOJocOGtE0qneOpIAP2luvtONsTJ+N9RWF/2/qlJyw+VWrK3UN7W
s3xrrnFdzcfdeG7AT7Ofh3zwVG6snXKKts7pcii21g5NKBlvNo+T5SNW90g581u3do37wgt9EUSG
rtb0i+W4JlViKS/G9cD/hjt77zzlJ/S10nvy+ssJ/a4A//urfJlXObk9qUbOVxGT1u7Klr6eFgqE
6FpDEoqnL8WJ3KYLmQs7XFZit8r1tbAMTjzBAQ+yrGPRJ+XllwMT5/CHK22JMuSvii4hgrMivCrZ
i3LOWTjt6hoh/SCFcXzGbY1Cj6nN/08VqaH6IxqAdt1XyN00SkFQTJwMyix0fuywQKbwnP36QX+K
pP98O1qSmk2uNxu7L6dd0QdthMKW7Euv8oe1eYrvcHu/JJvi5GzKJ8XDunY33Wlb7YG17zW8pTkA
tH2hroxFvI9WxePbMVqYq3LZeaJQKObVwd5cNuoSMvKReOd5MqeLv2DpXV9uskN0m5/l13TX/BYM
9939w3cQiGiHXuefif5fl4mcAEspHRDRWrvILy+a8dZKL4bMjnVVhA9lcSrsLRCF6ALQw7mwfT0g
VNB8Z3hpMdH8fM98J90ybBORGtJNpL9/enZ/HQyygksfNnARwxLmb4533rRnBv4xrYq9LLn4mhA2
XVGZxzcW/XEtSLcVtiUoRxIROdFNnXl5SI+IZcVAyV6QbNSrBoLZwutLx6Ul5VeQKlVUYVr/W9br
t5U+pxEND5hr4z/y6HRqlalRybgsVJDVwLh2SusOPP0OcOiPKnuge2MPbmUtLWUt0EFB+mwi554u
vyVnE7n6zeNnOxriSGJggc+LOfdfp3IynTKoBO8Rf2qsuQN0RTEl9ppPFYYR2ZopbwHfRh2HIJf/
E61GY0aKGSr5C9KoR2DgDa97qh3uZYydhCgU71URLS3SzfPaqyg6V/zFkOY4Wq/qlh8Vj3OTWDPK
RmmeDR4/pyGkKtiBB63QJpVARsj4RBaJIh/vIm/mk7VK5vFO3md+fOARqV/z1/RBfmdYh0ZIwanD
dlN2nQJbuqu+NwKr4tIPRL7nYER51xyooweH3xcCqBfOlA6Cy/C0sM4q0zIoM2AM3oGwUGiZngU3
FjsurNoHmC/MUCgVpNxjbseP7GWXgMsS0ZKvVPNayKO9LBXpUnrrXk/WvnzQ70qfYM5hFn1Qu5nH
4ckgerl76enjKR5xI/JcT+aGwp040/ZEcF0OauNCG+qJaoVhmIR+KNOnFbVMpX8Y08G+box8Adq6
TJcwvO1sruVeEngYxeJoTdeyJLeKH+5GrDPF0ok2+IllMsKqBWaUDos8lqNfI6a/0UAw5jE0IniI
9mN5+/feGbpqqBsNtJ3OhK68U6qd2m3VaNnrh3K86S7rfjokbGRa4zZKf1nCvx2CITBBC8dihHb7
y4dfoLqFXUie4kQ2qoYn8CC1dzDDZlF300LqsPE8Fg0mxukQg8ySVgmJuXgxVb801kn9WCa3DOAl
QnU77RMKFOaN6rdBnXh3fVn9CaRnpRIwVXT6X1o1LB9t3JoYFJJgp5YWOUU9eYM2VFXqAYRA6D9o
3LDoZ4dWZxcUN7CAXmudrDHSUJw28qtE8otg8HKEhgrp5uPH2H7+spp+0+pgg09KOAupTMDCl8ZD
08ZO7jQXHJpkT4fcJnbFkwN4Ate6lmKBx06rRBQ79mVGIE1OKrF9b5NIFNrwaGVqL0GnXeUN+8EL
UTI8fb0AI19up6kDGE27W1qE47FVbifl9peD/6ZQhCmsIJhnHEql9qUBN5LimY3hxGS9Q6ZQgfb1
optAutAj4SWVLeYKijl03Ii3r8BV0mkeTczzQe+A4LDNmx6VsxFNG9ukxo5RKZlHoUr85Sj/W+SQ
6IXJiDUWZbVqfi0D8kbTp7ZCRNwpM2OgDYdjN6U/p+qDqweg63GbZf6ADbC+rES4D8JnAjKK69U3
Amgj/ZG6HAMVMw9V+eV1qosL/O9tygiQnDMSKAzItdqXGyC4jBrYBuR/GhJWi8RzZjSlJRJ8zvWY
kBHI9AYugZG51Ka06QHsjPFqkGTXsqd7aqiprn0Rltl0d2GFwgg0ni6h70fmYWMRI3hoM9k1I7D8
I8Wmlk4p95jKhg1wb/4pLWDt+qp+5Y6n+EQvl2ORKw2B66a5E92Rj4V4bLLkTcxE4+dL8w2DDR6m
Sew6axhEia9Kv8CpSmAxdblPofeO57YfiS77uFYna8ADi+ihPHcqh5MaJL8EbjnAWDXcNPo/hJ3H
juNQtmV/5eHNiaY3je4eSDTyLnxMiLD03uvrezF70JXKREYVkJUFRIYo6ury3HP2Xhsl7MPEjBcj
7Q9XNC+G3z8OrshkoWjIu9nfbhaLnFlBHEtxeTDKs8YuwfRhBg0W0as/AnHlHkHSG8g8HL1/v/Kf
6+D3F563s/+oBYQeDUZWJuXBRNTB0ST5pt+I8+bfr/KX8scArWeZmJcM4gt+Sdv/42VUo0vRvMT5
QcPk321i6ldhqzIVVl8jf0UGTcy8CghS56mx26tPfulharmKP5S0yrz73txnBVCtgX2FGQ+q39/f
bhMovq4lMFva+rqWyKGgQwCkgWH1+NqPHMukl6sow6DiMR+hOEEtxsAxrM1tyDRuVlMzz0zle2ws
EraI2e7RJa8MBWcRK7leDANM4WsizqXBGz+TTOcpHoDiasy3k5HYE/Ksf99b+Y+9HJYn2ssZEi1Z
uqjdfIT+dTSFLh1bvKEAfNrnUNqlNChoXuCNzaD9WBO4zPpVikK7LcNlY8B6ZJhWsvVfNcyiQ+hM
Ok8mrF/TjkdrFMZufj3kkBywoKiMEzT0AB16WNksf+g5/1nXz1dPdC/mR8Ypxq0IO7L63Bx4aO+v
GS4FvAuSGdpBgVzO9jlqq/F3kjwmuO9j9KvWdFSh8RiTrVO1JcFnWlTMOCn9MhRnAilHACSosETE
j9O1c4MmXZTZZUZQpu0PV/7HUoL1LFKF0LeHlcgJ6felFBdiJg6RgJLK+ARFtsjK52t6+fdn+6c5
59eLwBKGdizz35tuRJNE18D3/RZy2jnt16Vsi7mxGMazjMBJjN/mJLW63kE8W/z7lX/95t++Kbwy
jwViKSWdY+ytnzNMCXYy9bTdZzm1nmy3ue+B8XTGprEHMigi6uJ6LL3Y1DEXeg0qxb6+9wuSPylr
8gHKBFNm9erJ/ldYriYuO0fqFUPxa41XwbxrVEBFz5XKdJ/zLyZjbTp317sSi0WoDE7OuNqQA3sC
s1a3+rpHqsrZapWGFCXhubToy2md1/Wr2n9oqw1zFFcFJMfAIeTBEcKR7+E3CvJ2tIadMe6FUD0V
We3U2Vul/6CB/lPcPt8tdR6l4mvhWX+zGISyHWIBBfmeNORFO1MHBDrZdFHqsVtZoESUDxHPNild
OkB2c3yWhi+Rp56BLsTfm+LdWL1XwkZhcf/7c/x/rqD/+CDJQFSV2V1IKSpLJqbn39dpI9WdVWVq
dA5NLy/vt2rqQd+b8JKRmUH6uebUcGuYOYvIMPgizaROjWZlqF+u5oM5Hnv1kqFYCQhTJJsSKHSy
9mGD3aMjDj/B7Ew4+67LIFlB4fbxMaq2SkQC7JXWhsxSoqK3NhmLxFxZqhO3Tn11ERmNxUs1o9XW
yfQa+8cp9yp6ubknXqkm9xO0CpFx8WdibJnj6MYWp21C5vX31d8Y1Tmv7qf0DjmN315E60DcUKJt
C/1Zqfd0J3T/YI13E/Mc6zAa6BD3jGUGTmL+ISMW/XoMQC34p5BdUudfbRXWr+CMqPqFTSat296r
1ceaeAKGA3QMhkUDMEiEX7qsn60UzRP2aYoiG3VNW+OUgva+5gcbbdsGDr0HNV4DI+Q9m2CGQTiB
oaF1G0VuLtk6lC9QFxkJ8Pb01exlbigHz8nuQU3iet9mKErzFYngTLWkbnnlCyI4w8Xf8H9gN3GY
fMlVhxO5bx5yuCD6hRuKgTeS+I64fAYGQQqtJ2eOUu2R5xC+6re70H/wZZpt70gui0P80aQbK3oY
ZiHS2v8SimPfrmrdyQzXl9a8oJrctca6gsEIXKo6gjyaV0ZjV/USKBVg1SlfdtIcfizGDiKNInCu
iExLjwN3KwOjX9IwF57mdYPNDM1YtirC55xSXDlb0SXLPHlWHO3qadu8qUhQ6LsrXpWvRgOJ6bkW
LobAhRHDppYY2faR4PTPEsYcn/NdLWwIoJDGrQo3KaJds9Bg1aKErjmROBTNMtN4a6ECFv8OM+Q1
biwvrtJC+pQPlrjt4eHT+DM2oroKxF2mY1u916JTUTrpuLkWD5m8gled3ieTE8qAXNYk8RjmOgJy
JHijcpfz3treCYp1Vq6FeFvka+uFnqoUuKa10qxdXroChsbYFl+VZ6lHZMNqsKfmTZZR1a60ei+m
K3/c55z9cw7+J1HtkYqD6Mi2RegmoJd8fissiBUyZVKIAXhJKSqUtW2CvIponO5rsvEQxdU26toe
XYwxrMX6KVDXJOWI3HNmMHBwhYtYbMTxo2kPOfyp0G2YydRuim6tAAWwvuIIuc8/p3KrFl6v2OVw
ktTVrC7PwKA7kuRcTVdR1tQEiJFWBuKf2MMRrT3NDiYCuYNN0q8abSmp3qAeVGFlFaven1dxHx3F
+IMDjyRsRTJx8mc9XHVc7dS+Ss1TJD+31tlK7w2mddnHhD6wuli6hyV7DN+v8kkJtsQWa+YqFQ+W
G6tv12ZLm6EitxNmt9BusbqHtZPqTnt1uTxpgNDohsl9jiS2P9GLwssFclZVXMo5fpUl20yDw34z
XMyIj5KCes5C0qWtHqyyaTOheRq+Ewt/nRcLtitErgS7B5wmuOzBkx+GKyJv8OD1gh+S2ic+04b2
OclmICotOyW2+yMbQEi+htJZrVa5dYro4NL3ITQ58yrGr8M2BHJWs0Vt/HrViAT5eNWVPM2dDvqV
E5a5FosXo3wU8+Mk7zr2Xgbv0dqviV3eIgJAHhf4mzo/TNnLVYIr85moTmB6kurylzD3wsuwA3/C
7xVr20LsriyZa02NQ7KTH5HYReyjmzyw14icSwu7SbbXBLOgk1YOTMyyJDtoITaO3Hk+4/QMKgff
uvKlmu5SmHO519J8pQ5d1FJgqwqUqYDA8wQWEKCjjP/tyw/M14uWr6VenKPiftRfcvHN1OACCZ5U
3bGIGoYPlUN6HjeStAzSoXwdUOW6SA7ERKdEwYnu9JnWrp66UcO4Z0MZYIQzpckSngzj2RjemEAi
uVRFO9C9dNqYOQxKWprHLLnP9H0H+kHej9Yy0Z1hcMksNYNt3ePW3fvxA/RKpoTrBM1rTR85qvd+
fY4URxkXwYdR8V6cOjwP8tJvt1L2XpBHLbxUxJzDYxnaJ1ni0V3twnqnCnao7KvgUMGFFu0qc8XW
GVqHvxAYzrezAbumOxoEnxbqtNNPTiW4ymCbK0T6YmHnhpPHDmJXq3TJzSGCnnvfpa750aerIpq/
3abmKf0qUGmsrQb/Rc6fzeycbpgxduKuM9BYEIlyIgEOLNKaXDG7Fe4iDScYLqTBWmhmyTP7daJZ
0pePhbxrm8vYHEa+pODF5Qe5OZrGm2ntAxGnK7Yqw656GgK/QuVFG0qkzwPrOnOlRIhhEvFjW/iU
yrBnA7SUO6l8G/x7X11Z2l3bHzNjn1aXyPBaXAokAwFpJkzcG/wja+mae1KEnGYlZ+4k2RFPFlYK
RfoEDGhjqW7oH+ponyVvdcphdEMMRNN6cbwuzSVIqOgzUKDhO2m2EeRNn9ttQZzxLgteVd+VwrNW
Hbq1Fj4b2UZiHD1xoDW2mfWuNK6SrGJCEq8rRJ0oc7kuID7+k9gulbdOXpTyxt8OJipkN0y3TF4p
Y7rSGX0q1x8Ow78OZDcVGSZQjd6Dykmfg9vvFVkHTUObWhN5fLqJdxTPgUhg1Ry0FLer5jXddck6
T+9rAU0/2CBXRQekedOwDBwAa+ixS4Gg1rtUvBCYKCacctagy+Zbm9vy4OLcjidPol2NYqF5uO6v
S6N7C075ZmR3Hu5Ju8Z8Yiz0ba0jodlHyorPIDr9u/DU55L3X+/yplmr15hBoUlE57FZE0yHgVgc
N6Fo8/0LNzlQ7SswcYcQB57GpKcVG1lxuuFJwPHULYPOI3gAtHR6LLDjt0t1OmCxKeLXtNzlqg1Y
M1jBDGZQUNrT1nxqcD19BE+UnZB0e6eTiHlwaSkV3YGgOeLYSIPcNe9Rvfik4wf7sqqc6Qwip9my
WWTZ+t/vnuCxv759k3kV02wLJM7vH7KWqtVUKLx9Q9qBTjUQ+7uJwNedR64TvFu1g6omg/K7kk/Y
U0Y3lOwGcDo7p2rdmcvxepprLXwuqouKx0LOoj7BoUuQ6rfLyFOUFc4ORyjWSfmQ1k8JZQicdgZf
yKrbTap77SbI7MmweUBi+C+DXQ3h3HB65VBgt0HgVHttuRE5VYZuhHQIu5G0LLtTg96t8vRT91pD
49u1jBfwzYyP7ZMBdBKh+6xpX4wK7sXXDuUz/1pgcAy02O6azfXNoIknMAtnSGLoGMc82kmR5IwP
2mlSv67FTkicybeLk+gy0E8vUrhHbRxh4US5/s6bfIVG4FM88I8P2rCAMe+TPWi6aMggGiDXYoKr
opFdJIR+oppQHONhlM98rv05NrctTgSmVnD9eW6xc40PNYMTc2E8+sIynX5ooNG9+tsnTRsVLzkd
PP1Wt1C0vinWlRGdLXnJ1EsJARYsCI6NeerSePnCLoFWTU6cQl8m1aJ7095BwV2fEAhR9IB8UxHA
E/BW2HLL8X6Hv2kg/0Pl3EIQ6oq2CHKcVvOa/MIhutqg5Q+SbVs6ksXgx8V7IdIA753qiyOyFMPt
RxtGUSIgH3uBATHXcIyaJCamc4ICB5DU8mK2wHRJ6x6nH5tKqiwivd+H3RIRVbboezblZVNjAoFp
5jCkK+t1lXnm6MxlO94RhPmNO0EEDe0MpAmA4SWtmJqoOvQuCP14bQWmMh0yYO7ONriMT8Fr9QhQ
W1/Apw5lG01hCtSRRAaytdE/dIug4uIg9y9y1GnUEgz6WHhPMyYgQyWFMEprIKVSn2Pfw9jJ4x/G
/5KfZvSQ90jXkgdlZ93x1/LXh3AlEW4/fOuv0bb6Vj7oTYQvnPLgSd8rq+lb/Y4u0RuKQu4YZkL+
YsbMhe0EzKFPoeBSuxYbLLOmk8pLABSmamuU5l+EFnBNr4AVwcEFsj290OqoBLhmiNUxg6CXX9Ky
j/mzc9jWIg5KtAeZx7EjZxyOXAMtYO3wpzgfkvkeInCZw/OognDllplb5ExikWXbtNgBUAhwPGDO
tEjKljwAJvMLX43wjSgL/5vwNjwThicSmrHgBAY6fYYHMtJ+JIGr+KQTITwAjpCW0z1XGLAWURV+
8dQl7gheVvWJZSKS7YCHtObE4hIcpIjDlBX8lt0xUSyJ4yhJVralYmn6pLq6GBD6HkIKHseFgX9C
AtPoiAxZ2eYumDaQ15UUdtBtYewkALHn+kGDMMANxd1ZeyIlDfs6BMN3/wNlSta7SUFRgBUQkSjV
kDZ6EdOx1lY+gcfVs0CF1Kplbi0IGSMS24SLauf6Yn5kkybMIy5c+oyeGwJT5nsvRzT+4J6B+l4U
Uf3IhYLkmXZ0rXBBovfjLjXMXv15kY5fGIllqJCQbzrbih0/X00FAaPL5p2+KaZeWL3HxIWhiJ5z
2z6o7xa6oOEdhF0lwz9awr2AFzcg9DHhp7rcTIR5Xg/o8p2iP14a8Azv1Gd+BlMDo55ctVai6GAX
SfcmCsY2dK/KshIhx0D6PGTYCGMbNoICqW3aBYkLaboQlpk1u6+RhkGHGnun0LzWcJpprbvKd3Rf
o08i8YThd4tt1k5yTCWEvy0kC6zfFUknzvMZyDEXnIR3/Pd//Y//878+xv8ZfNGHSUkXzv8r7zIC
l/K2+d///Yva8p/Pe5N6hmApCA2iiLrgtg0tYtKRrnmcHUs4JOVVcJversRnnTrMGBn8iN0hytBj
MHZNWdFpZ9kJtik/oOiksdOnkLZ2xeQq05Hct1Xa0SwPm3PbFRj9vw1a6ZXZP1yD54anmYBHTGTq
rXfFqsTBnmoyG+iuMZ/MaqMI4T7F097gRhOBNGfxUhmjOUZordSAab/TmjRLmhakHfww9btVUMNR
mu8Ckw6C8HRiVOay4D8GHWGeVoVVBdlxGPlugss1Igx/CU9hkkibZFz7jb/M+o1J02bg8I1pwf33
B3H7OJqvQBFxxs9dPy7i5gqkMWrzSecKjITD8E5qHSyJ3NqufZYrp1N+GD/cMih+vWNF4a0qmiUq
gE1+f8dXdWjioZXSY0LQz5Bhla/SvcKTJW2mXZg/lMm938FAjy/TOO5DlsOAxXEaf3Cb3Hok5utg
JMxAG4OsRXbNTQtWJ0+Dbn2YHfNRsIUmdkae+Xmc7kbd00mnnuAhSBdX797FLFvwJMex9zDPQzhJ
wKmF1h9ge/zpqm6mwL+uiir/l42QZaHOn9Z/rIfOioPMTP30GF3XxE8R92TamHw43oaIfHqJYwv+
th/b939bh9J8xEB/xhSae/L765a4csWaI+Fx5twpjFsRE8gltF+2Zg0gap0udXLXw5CnQnOXSQ//
XoS3Jplf7xuZBqgqLDnM2m5WRaj0FW36ID1KxkNf3RvBodZIVsvR3xoOX+JK2GrdD/qQv6x8VKOK
wioE6PPHELUwx8xKJlb+rH8pvjpwr/K2l9dBeRx0j1f84T3OJfzNjvfb692suOiaWYaYRNkxUOhx
QCA5VO27uJwRp48EPEoIjPLpLQ/v0vKH2/u3d2qQ4EeUH3195Zag1Wl11pU1q6pISUe9553WwrbE
iXjlUOTV3fHf75Q7+OdbZfwkkW4qWfMc92aIkJhaIlmZH59Lm0rIs+bQgOeiczuk5eEJwcj1uSlo
3BIrR4ZwG9hN5U3nhBxSfjxedFic1bX5RaPmpU14Gtr5k1Q4wLUQdAeLynoshpXwzuhdqGgkSRia
iJkCfd/qjjQ8p40djW+ZtdUfK+oiEYXwsYkxBTQrEPU6iLbHUUgXFWDet6lxS6jF3YI0KrxQ0+fQ
vrbFGit2XDqC6pmnHqSw8gbuMWArApplF5O0MP0j4gdS2cK3KmP2/h0Ge8hUbtCfBdGpgpU1XvLm
ECbnMD/psH/2/XuQvVN5J/0+pnh8IipqPGf5kSKgRRh2126DxGtZ84VDBVsJJCmt4CcY2LdOVD/w
tmFRLCXMMZUNfDPTV1V+TK2noieg3GspQDmkDmRbRViCsFGv9JfwCWABieKUyupFvk/by9w2hqCs
29q4ztGODvKBMYL6LLypawpSS3SmY0ELSPT6ZFXGG36YXz/YzQniNOCDi1h7+Ua7bhJlLhYadafR
2h43pr+MrfnAaAzn4npJsmcFH4mXQtanYHSe63o+BaQDBfveij25WEvHhEnz9SS5MlLXzrFs4b6b
7CQ+Dqjnhjtk1IxNUBfRzy2O4RreXmEDTYv1ZWZuBPtO1jcTMVcLjvCc2yfMRjArcA417bYvdlcs
oqTfaa9F7BKXyegDfYZXHCWe/Q80HS0NEw2OiLJ9UVMai6uAbHtaQZxTGUERXZdtxWn3CIKxxohD
t9iXlmCmQAy2iQfCufzAca24NNV90QnITSG/501xWdl5vrRe8ELn3J+esssAiYPpgBSKhfTA7GPX
Wwftm9E+VauxztpTVm6scOfTdT1E+g+nzV/At5s9h64Jg05GjTK4qpvnSaU3Zq2LU3yGAUh6DGZl
WrZ4oOwe0EC1lT3rmXqwfp6MOxLHrpwxTNTrzX7NYaoZ7JpGyWEKNiL8kag/jzCDkcb5O4zVVexl
kBIG+kb1Utn78hKHjMrhyMme+/eRXEqRA4ud1267mQ/8NdYqqps1i73GweToTy126GKDpp37Eq4Y
kVEqzwOp+VkDiEa9lDb9l1pYJe9mvKffvmTg2EGLWOiHwAbI00tuHztFc9DjZUV+cPPDPva3GkHh
0QRvlT0Tot7NUwm9VcpQ3wjOwUSZcACimMheJm/q9XQwiQOY3kuSNXPXehVUV37ujEvHMe6Le/3v
DfUv+/dv13Gjviqnug2l3ArOlum1n6Fb5bvBxuIGd59gi3+/lnmjLZofxejesfTKrBuejDelQJ8z
sA5CmBwc3bUjMRr1ffjJ5JDmhErINi4ww+6JIaDnEC+YWTXigtOXcK8fMk53AALjuRkwfJcnbATJ
a6DZdBSgsjE04UyqDYSv0R5g+gPuAamjF5qucWgjFx6sonmI3VDfsrLQP1JyZ8/XSzyjMOgK15fs
00eLuWY+by5R3OyhgnPai7GnSW5wtXlx+j8hB73Xa+qUJPzACOBb+Jq/YkxnuGwyiSAD+0eJ9Nyb
vPmW/XbLbnqXzeSXOuGb8Zkxbnmy3OrcfWWbAO3eHWV8+xiv1JW5Tc8csZJ37f7fH9htCuMfH9jN
d7wpJEwa1hCfha1+VpGOBh5tCiacz7T3cs0RFkSSRGf/JXmQT8DFX3g+iKfhpLyCxr8bPQaH4q7e
NAD+hx3DzWd2Lu6sNCzY1f59rbc85dtrvRWoKHUe1Eb061rDYpHewytgtiTSobInXG2c1Ml52QjD
QnyCLVS9//Dyf7RZWdyqRYuVDRGyoqXetFmnaRRMcItwHwKHFDVUCwBwOGpf17SjEuWs9Rt/Q9Sd
1JMQgvQTD+GKxhUeznpfUcXInAMmzI9Q/p3XJNt00r4otvIVVcm+rwmTciu+I9GD8lxGMLzUF6Za
g4Uv7oF8BVyGo8/TjdnEt/nS8CjAS9if9DdJOJp0XSJEnLT17xCAyAQBM51K9ik9skFbRtZjY30P
BPAWLkP0QWZXlZBINjxQmEsNmyZ8NPhO2lh2Uq97nxP9ViArtPKi9Htf2PI8po9S5x+d9qikG9wN
NeD18tG/C8074dFfYZBEIrVJUNJdd/2Wjh4CX1spv3j7J/OFHb9OVh13Bl5oj0ijOhWacyrWuC2x
plqr1KR5xCN2Hz8NNhkKyhJOS8tTX1SxY10fLXIIaZ8vo+mrM17JbMAL1zOmYk4to8wvwUD8pD6/
ldnMqw0jmoZyGW2SKN+yBhXVCEMOS8E5wX9M0kjgpcJDbj1w8jTzO+QlcvlBA46uKq0E5dIKwVIY
a+iSr4zRaDUa0Q8isL+vv/9/RbeF8eQb1y4SsoA55wciA+lDYGB5XXbfPOUInu+dkAxTYk4XqMPc
9NPX7GG8b6wdg2a6mEEMfytdqB2VoV2NHuHnOGlHh5yziRueb2iAybS9I7Jt8Kr6Lgy6nJLfdLTY
ERSQbT+c5m8Zw/MdhjPFH3N9QcF/U+hnUt7IUhUE5yuylxjdlHvFdSTKYHde0HN32sLGG3kBBYT7
tlbWRkDr8kFnrqvtleh4LZ/Y51WilhB4UBPF132abNI3ojSuq/67JT/FwVhK82Zb9i+B9qoQ0/nv
PeGXoOlm855PvvBV0dLSiZJ/P/omSTq1eiJx7hUcw2f2j/HVIHMWU4KL6cc/S7v6WHlc/3AwfScg
sI4PriGdx/eidJuMS0PbN8yQXpBTmsuy/sh6JEA+7QNjGdLgYKLcX2hauzqhk4/pQ/DDrvarVXbz
DmBfQ9Si0pPmlIPf34ESdFczV6fwrAivLbyXK7lwZJMQGzPtmtgzPxN6zZZNrzlvtnW25yBvaR5T
Gub30+Rx5mplSi7HKtAdLf0XdiEhdDHEsCWj8x+nJRNPCumUSYm4yCqS71xm1joxXNamqD1toHJe
1YAdgbbJzjhtmPTWsTf0jyEzmuQHz+VfHnhs3xxm4VaCpP0Dyh9mRuYP2WidEGtlTABke0CkNBgH
Jp8Ruyqlpmknl7ydcy3mZLQuXocMelfKYUztqby3HkYVw0TmqbhqnrN7ptbmVhcRp2/pFCvBFzmr
srKS42Xeiot/r7c/5j+g02cVqAnJGv6IfAuaJ2qzLNMhMU4VFs/6nb0oTHcIdpppRbJ5u27VVW+e
leGDyOgB3cCyQPJ1FPakJk36h4CTgtmOj1HErvcK16l640vb/fDFRmj9R02jYWtl55SR2+Kfual9
1atQ61IdGKdceO1x7Bv38oQTdMk2P8kbCs8nBv30LIn7jNZh/UwgA33ZgLl0dYZ50JorwJhEEfm2
0J8ygnB7Tv2cH+J87feriNQfGb8Kz0TTibWV9BQ4OsfDT52R54LkJdxe2tc4U4F4KZL6RE+VD41F
JlIODZjt4UOPiToCYMc4caM56r1ELtKhdEKqCTQszD0nVn3l5ePOJ7Z5WLaP4SryyYRd1udKe1Na
t2tBNi5wdteWU6ynCusUOT3z7sl4gv6PqKwUDZkJQR2k+G4KEYWZz9XxxHpCZZ8Ty6ntK8sGN5yq
aKdeS/a101Xi23eRjoaHLbyfUy/nbjxzgesy3IaO8EPL8Bdo/PdvPx8TPDssLpQ2fwQXBJBn9ERt
tRMTYc4mo35J9e9GYaQLpQDFF8ORixIvg82l2tfmIjQ32NbIBK+twzX/Dn3HX7FJ1WgIhocEENtb
SalKLArcnTdyHXvHX+r6Rve3RvTD6VSejxI3l46fiKaUqoGW5j83G5fYF0ZrTGi3FuX6+jxGO1DX
8ua68zlG9Khi74eXMCQLe1kUO94DNQpaBJjz1ovROzwtlbUkH+QLDWJj/e+v6d9u62/Xpv5+bXVV
+GZGi/gUWgsU/s1KYohN/T7sabfA7JS2cBkMQJXLMF3I2bGJHvwjsH/SqjcadPNTgjyHrsTCKpgc
7Uyv4AAM/MwtbPpNpKeYy7fvf1/zX3rrHNdmxBCWURzxt1tLKfra0MedfKLeEZAFHUI7HT8oMiWk
1btkpgJILxpKw5/ou3+oN9jUfnvlm93CjBOYdddBPjGyiQ7mBrVqTlcdLdJT85ViqDMRBKFoLpMz
8qIWbX6e7jthJQuXr9IJENUkRwYsiyh8qZOD9YnJtF6qz6jn3kjykjbtaw35hL7fSdwGtrIewL8q
W8RUvY3z847D4FlZ+29sPBNaBESN2p4wJv2JLgGNBeQE/77TRMD8beny6MH8D3PYNG/e8KRco07o
W/lUvZWnV0yYm4jOVL82laeYVywGR+8dOcJz9h1Fp7D/lmmfsOuhaRe7NYPsnLnuSttV76InhUjk
59Cs+EwmI8IXz+oYV7c7o13J34wxFSQuyXf6aT5q96K51B28L8xjjXQrPiGqo1W4GNSz6kl3A006
WDx7ayd7zP3r0zVyMJZ8cSDPGZYiydqOAfQbkMzLUHBhz2iAqW3zFYmGMm1B0FpbNtBS2ArsoA1j
s6DLlunwOAYv1Noo38RlMbo+FV48dszcmZIwwJ0+9HBO7mKgecWVv6yAiXKsfxHPsjdMi/5DRKiK
EWMX2MUTOvamfuppeca279UgYBCIyoBsEA4qL1cwPvf4ZgSnO47I64gEFZ2UfqPU76e5S6Tdk74a
u8Njswkfog5iivaqV14fL3ABEHbHC+7oEUUHPOaoH9QV0/70Lq4ctXhre6RMX820mZNvwg3wQRuF
Shl9ENiQIDuh4IHiWhikta8qCE7OnCs77Hj+IRLowPjY04HpyGDcoeElyE1eZU8lh6Rlt9PfQ0R5
4lZmo0Qh2rvdVvrkiGizf6BN1udzWIag5PnfK5EZ3d9WIl/3eXRDRMavI/d/jIxGWewbOVDkk9YB
UbeN43N4n34k+6ZkXAVre5Fq64DkHE70ne5WTc6w401PGb2jqKrc5Bxw5lz4q4iZ9DmD3gCxBcqM
S3KmeE6CS8L7xXOFD6N8aoIVigbiwULkQZo3oBqz0vOM8zzpu13/rT9XtkmALrJ+l7UkPgiOXi4m
5ZQ+ZUuLIJRX3663JSP0c7sIj+NMVVhZlFnGApEW9vUNXW8o6CDDCSZ2iSxh1wXfFLJwJfoStnJE
GV9RpC5hTRnEE1/fm2yBA7Zk6dFdXQ1c50zDqsrtdUdT9iGA/NjO0ZzXDUoj/V6/PtOF11gI44qW
ecdsv1aO/TVZRA+10QECeLmqxyj2yvfAC2AzPfdkH8/j/k5aGtFjws+I6HJwHDJ7SK67aXrPh6V0
oq+5YMXtCKaot4J+Jiuzv5IHKXIe+xVQssgkF2N66y/xno7lekRG90s9O8XbKJTR1K5CYSsH6/49
8xTPgHGaXjJkizRVjQ3EbUFyCmOnrmUG/MB2JD5CpFMrRHIIwR4MaD6fyHO090I9zJ22FeCQgwCx
Z7LNJRXyHH7dkGC6RA/VgidqDsOAaf2hi44IpsI5UcfBMXAXbQK+K7v2ybcVZOCYbuh/l7Bp8514
h1FqNz7kr8TyjfGpfEU0TCOhNtzJcMaK3DQ3L+20mMW33LVEeDmbmJqJAAXzzeR+pR9RHtMyHeP7
Eem1BGEqW4ersj9O6ipuSHI9DFh2DBul305gXzMMG2uc0twlNB0KWxKdTjvhs69b8ExOib7ElV5x
k2rfxdrYT5/z4VhDsk18s7UIHjVjTUow2PTxOX+WuntlXizdFy+MGhIdiU3VWRp0mZf5VlAeCHdG
O3QvxCtp80L9fZ+5pfWYRS/hOcJPsKSNrVxiG9GxvhaPpbSJjVnLllYeA6J22wUbjWd+uZKQGW9G
SEvdI7Uj0aFjuCC5MHIqzW10ILV0V1Z9dAqUVwEdUbYtrU/A5EnuaSpI3z2nT6ZexEHjx2tDR7wu
s8lGX6RgojEQCTuDa9610NcP43iE2amupn4d4kpOSHtMhmVEjnkkT4dS7ZZD8NEhrN496YIbFh96
9qIi/fMXhJsv8gzx23POIQT1EVimnP0OIK/fPAfxRd75PjIJNyaEtSigk7OMJYZirDEGZmn8SMOX
9j1KpOgQ9UgPDbT76KVWWZtttcZcAN6qdailDxIorOJNLGm4OGV+GbYpAcZADS5m5SXCUuE5U8Kq
YnfvWWthh/RHuWsAttPVjz5amFiLTbrcUL+U4WfbHmUigCIwP0V6NkFhFZtEeLZM3Pxk+fVr7XOO
hiKzVGYj6WMAXYo3iQ9tca7pocUcINRTpXp59YpDgOjV6HGiy2aEBv5GwBLLsabqh8HcqSjTKFp8
klVBtXXud/xQPRF6xEqTXLFYCZ/j6KGYaQZEK5+BRK5ndBqvPaScbfilBKuRS+W3vkTTRWh+6iXN
FehN9QyNc+5iAqnhRHzTdQ5byeyHMiBPCJd9Ke0k6cvSaJ+qlwh9IMYnodmM0yHHJ6LSeFOKe+SG
ZehA9lXsyHHhgnPQpx/JJBJ8+ag+N1Kw0IiAHu7G5E6gJ9+O8aaDY6TRufBi6Y2TQ7bLPgUkUdMu
y9eKvkMtw4L+90PtL+Ig7be3dtPSzsRWitJCkE4oUL6nt9R+DQhIs77kfpWRRi/a9Uu9i6kxspWw
65qtzwGA/hPLlAFRsk1dNHjsQ4I2F+t1d6gemCq3K96eqtjAZvJqGZ2IxMpcXbD/L2nntdu4umTh
JyLAHG4pUVlWDtYNYckWkyTm+PTzsQcY7HY32heDs3HQ6GAF/qFq1QqKNoSCdig5Apq9zsWgrMt8
/e9P9BeCA59Ik5klWSSfgD3/3k6IHbVi1rnS2oXyiazJqW/xoiX4fqGfqML+/WrqX5cGphIQWzCW
wLnl91dLlEZW3ZKlUWGZ3VG7iCFN3ky+F4Xj3iXiPKKFH30Iq2wIDG8JE8h0UOrhsyVDqI0dGNCI
eg7AF+PAYAQC8ZxK+ODYKA1aZfFAtyWNVcJvsbF7p9neK+KYMXP2OIXkzBo/fBzMOv621C0Fs1a+
RPyFvi91uX0mpWpJ65wnZU5JLG1ETsgdpot6eixgdJNBkUGYXvfm/Q1JCR0ioxHitQRD+/xxsgjl
tmY6gvJshqb8IcxQeb2mrz3yv8B9Q6IjhrPosUvVM5pKmdERgQO4KUyJq0B/hxHz1O/O/L6IA10+
eh6VXcOhxRAsd4igf07cY/vFJaV/vdaK+um/X4hbrIZhMWgdRjEVXoLYOD0/2uaSiWuDQGbmaI6e
MxdFfWZXcL6pH9oTmJUGJ7EeFRUMv2nb0Voy8bdXkdOdXG2gFkv/RD+Vlr3HTdgAUsLRrJnYdK8l
WRspxb16E7yVT81zxRjvObWaAySqVIIdChM72xEXgWMA1u62FuKJvKy1W71olnLx1mkbv90UF4uJ
Bh6G+bScRiW6sOADgRCcTXNgQPEFRMczeuwCazAIfuC7PIKmAHglbLxmrC/QayzxzgOukmbIcWLc
ntKhNu7UWSitUmkUvqUd7VrE4MAgVTr1HUfi7WAJ4dkh7oR8b5R8XEaZN1KkcUYQfDlu9HNEE9u9
UHDuhYPcLOpijWauzFamt6igjgw7aZwiNcR3L1sQLa9OpXZcnv69sf6GiunQxhAiqHgvQNb/fWOR
USLHXcBCLJ4rUbOZs6XLLptkzdzURnV7aRaIYp7xIoDRLGQjoUONNlFEMDsEq6O2+GFnSNZfIBTe
ENA11iG4lVnfRsOyLz4IETSktbAKXfLW0JPu3NecsgEJGhJQot9prtj8DiI/OZqhLYi2LL4WXvFr
7UE/PWUcm+FKpPHLnBjY3domBu4KdrPIg121Z+tEx1CfaGd0cxrCA3mYNx8pLJePIDp1GVZQc4Ze
3UjObuxH+YELXjs3Js2OgpbOVL0bIVI4x9e3+gxT1hcFP76qTFlQaA/dYVLAPi4xLUSPSmrQAjfG
jOyWAtWOLXqHpLs84/dYu6EPUNfEqCCLjYfBV8G4hL318Siups2PwEL1i9NK5kTo1kE+S+m9teXU
x4Qf0vvXwyWKdvGyNoq2ZOkK226ClTW605qoStWuad5hxZcDi8QB6n0ElatmBsF6FF5FhJAwYOuj
kuHViVxva+JCC+0Ex78ls9QaUVtONG4vMY8XOE92SJ+sduBYs2jNGKDetjk5rCjR2I4mlqk1s0WV
OnQuJeBrS0348sO53k4S+SiHU+lxAbvRbghXFthr7DOgdVSHp1z8TIA08rlQTqDjepBaSVhBkfs8
v4CB3zrxy6TX/Gywg5fnyrQavRb47sZO5U3M1/DfG+EXIfB78YFFBxpxBOwYw/yx7mRZSxhGrON2
YKVn1VuWEaNTfXB5btxwKO9FSBLBQnGdJFkrX68fZgCy8ucV12/A3pVDxFr7j8mT0GCC4GuFuJYv
SQCKYRvcQ8gPiKO5YSpWw7A/ohT8kCqSb2yqyvCzvjPcg+qPkgGApUOgvFYPuOx40SeeT+UX2cj5
a1h2A8snfsfOPwp5mFK/rrOV/kVBDVlN2ktIAPH0HDWfWoSsavCkVh/gd/G4qV/K3CioYG19gOFV
M2wq0jNtixnfoEKDng2fJoukDz0Ho6EcPpYkYzi9GGEH/9ViPmQTGkomSGGnhwpiQzKMD6xekXI0
RPYBhdlWP9Q7MnEZdToNyy3bG1cZdPnZq3wIw4ErLmIv+7S7ZGDDyanXBHThxgol/6a0A/HssYjw
Di33WEPg44FD6VtPxzk++F85LM0DHYGJ5HKAlJQbvXOd7jGEIM8Z/mKyzSVFT6LYtMv+hTFl/lhq
OJ8JNtlYtNmU5LStxl2ZoWpgtLztHPUKOQyYqFoixSlg0fZwqN2rV/HmBfXiQbiOdeldz+7JkQbN
HGhkxdNV1Ibtf9HOqEBhX91B+9I+yEF5YB4UkDkWTQuneetqJ+3TyQcod7R00DTDAD8gbISc10W/
Zgdixx5L34JHFjrQxJ7ETjGApNvh9RHLkb7KN0Dx7tu0DMCi2ieJ9jnBlwCnA4RIIhQVfQCQ9RPN
Bl/EP2oadg9DO0Z3vbOQ9c3Dx0pDQopeVAMhnnotKVkTETs9XJTDAXd/aSPdD+s5hTm0SJZvQL2D
P3CCMYHN3dnVtlb0QgNcuKJ7u8HGFvPN7t2LBiGl8paCrzhjONDb+mqnh2mH1siktdqVX8nKKy/t
gdUF3RACBha1Ctpxh6Cgh4wto61eYKmshYV7IMjEQotv1yfGP8kg9J2A9E0kd8/huWSChmYSpHnl
ttjmDqgg1TvNNinH6UW7plvrjEHiy5oW1pT9VuNX92bMMxTAWPTulRE+C/x0NiqCAy6Z10Jq6f0H
FHDVmbs1Pqp3JA8H7YQYRv8gRFG+dz1hJJi5U+FoHMxPpE/yFPg9RPjXOjkFvdRvBaoHFm1tTIUP
4UukPVNsg+Bmyix2WS+psUX8ofcM11rkHeTCeEMLG23cCTlNLSI4qmDEhmMLYUuSxT2GVl6qFcMT
y7Dr2q6ekIx62gDe+k/s/FxQzQDQJ1pSkyU7s4WnZbtH/Vjsmutjla3kD4Tk7h1Xik1wkd8fJ9Lu
L+liATnIzKBcapviOZa4mrBCs7sNwV/SBXFOu4tPiLE6J2yG8Z4aDK1wltsZ6gfqRmwLcaQeeFha
IhtboSoR8x20FZJWqgveIDPkJxQe7E3ZHKEp8eVReu0pW+/mRjcZ+aKGtQEfPLYtbRXEbmVS4zTM
CiwGJJkpFDI3eHjJBvVdgT06aMnAOoqk+rzseMQmI1LH8T756oRLENt1aefv4ieKGVkctStrA2jN
ZagqhAraj2oUkI7BJfzeIVwTbH5FKQjptXbwsUTB/bqmZ3BD5a0GFRkjU+pwvqiHHdEzHAWIvELE
1f0gA57vPJ2wIbHVStecYM3dmNULfnNknp57/ygsjZk5D3iTK/OcHfVz8iZXAxzz4hVfBoLKd6Xu
PQ8Livf8rftst/6Xf8hGMV4Kdq+sLqfguKDU4HvSr6vanUOalofRzVvFV13sLT5iHgzIJrIFFjyS
jccg1uxIwv4J42jYMTanDUFtP9y65p9g7++HRt8o/QfsldPSqNO2FNccEEU2RZCS5U6f+tfa2md6
0nTnaQ3RxmSYtzxGBl7zuJdw7pKbB4XJZs8quLfQDIHdAwVinPuG6SXEcwI/r9U7BwYuGNYetE7Z
646BDMFO2CNIBAEW0PGNk6msY97CcTSID6jqYoaghBCg0iL65eriDLh3Kd2znjXA1uLXjyv1jiL2
3SVStFeJzHpIihqnjgxcRYZrTtQHIUV274LOD1AAsC5M2qjIcnTGdn7nzhxG8ym5I3o4pMmpi6G6
V7lgCmICAeEH3CPcJtgWPK1VACAJEMsl2NrpiCn10qS+ZMi+Ze2QUQkSjOsCVRg7TZzJJZMTBxGx
xcBZxf+P84NXoeoccFiwyWpYatvgnUumQxJnIwLnDjOhmDPfgFMzoZfWN/CXsK34Ioy99O1dMtbe
H2fuluyWT9VbRn82iqePSdUwtCcseRLzpRxwTHSZLGMMAz5aOhUpNtrAtYZZL3Hu/4jmMLhLN39a
74N1u1BBDH9QJPyFSAGzFX9ZHeNJJDnqN/YOKGSs6+5TBCYYeFt4SMaOQCp11h5dEFSGx/5N5sS3
H+/iR9Szw+BrjVPw/2kvYPTREgw4STmS2r3iWHemUtm2egvOyns+D9lR/179EDz+cmUqOMLxbiEd
IRT5ffVbDyJ2zEckrl8Ltl0yVVbhHlqq/lFv1YN4b16r7Ox+QdPzD8065BrisFcHj2rsUgCUA+ow
v5nXDzqbeAwXBBr4CIss6VbeZVyjngP52p5EjKeWwoJx0mOBj4C1Uhun5H6BOU+p8hh4d4S6btN7
/BTob1n+V27hVLPrGPZ5em/W0VXZscU4HrjZ4TNzxsJS0SS7uVGpuhdpR94Dgm4pHfb1+R05LBUd
QX0r7lPwBSZ8cTfIj7xRn9ABNtGlKwdZZUfNEAYuhQCJa1SZ5ZKOpX5311B+kAlgYfqCSHkortUE
+rWw1deUjAZtEpydi3UqoFTfPQookF9ehBRvAhQoQC3saW0sXfiuXLvBOfaDn60t2qPYh3a0oLtk
Gl6eTAZWwUexiLcUr897uOCsMF9OEJCc23+zfDRhV95JnFHaEZDHmYu9v82ziQrawGzplkAAwTnh
PbCw0h9p8NXQk+L7RSkGwrLgGHnOkDMOEPG94DwOXxXmHkiWB9yqadoXv5AkGWCAoD0LKGXMlx1q
DRy++NOWQGgTI3wk3EviakXA7eMDNe2BEwbmXAUFGeUrOlN6x7pnh3DJgoRwm3+173LNKUAsibao
dFQdWCURumW72Hc4iJoVpi2AZAzGEAbkkxgBxT5g/9/xKNqo3G3QnnkmQOpgybAoqd2vfRXvZBNG
DE1fRgNg9/rb6D3DIN0Yvj7yx4hDhwu/AlFx7XxqzFJusg0o/P8ePZhZgB/ATYm8MTJ+DS3m2Vvk
5/KWM4UF83QwwRqJGAQugPgom1uYQtkkre2MicSnj4b00GGa5PATOYQRd5hkjeEEbtg4JNA8F0xS
rTkq/kgd0lBniYNmJMETmxKGhTrR4AoAfxvYa/WTpgdq/XCMyJkkaxFJVkLG+ByQClwWh5+XNvYx
maidkELfHfLrIHrDdfiEYl2ZKx2ib77gxFj6Z4yCsk8GG1rhtB859D6wqeewGmqwVwha6CYSxgYS
QysEZ2BhTvtE5D7G00gCoq/s9u2ZfvDI4QAlJ+tA6RU+hw91hCzIAk9AG/Mcuju+28B3cJAR4W2w
3wXHD3rtDASfluf42HVUFq1TMFvC6MYcyN64weGqxUrUJmJrylNF5M2XhrcN012mLuUZ2LjCqgDy
z766dswCY3wH+boG4ntfDe6tSwOmwnVwq8Spcqcnid5JDBHGmsPtxy0XmnaFjIYwq5VML7iHBGJd
QmpLj1qIx9a3WXyMloED7qHkmBhI8HBGtrnYkC7j/FtGCwPkmtL08nKyS7ExEdVYfVcFMAcTxXo6
FgxFUkxgpUhLjudgLaNuByVcqteIwRyz2XrgE9c+x2hNnL82xReUeW3H2FcqxswDOW4wU1xhEJUd
AmHIVUWiGHvmiv84e8EE6lsUZ5CURYGX81L4xEeSv9+98w9zvj9cpsEl8eSjZm+HQMG4otAhws53
mwWFhu8N+NnRKsb2lxvtqgljoNZX75rqRLQGCJ/ZQtCUNvWu/pS+ig3VJufylT+EB4oCmP/aq7KO
Tw0V2lW8mqdqbAESwiBePi4Uugiw6eQe5CzH+Fn0nRI/FbEzvKGmgUuBXMEuP7nJlQ8yGamfM5QN
JVfDsK+zqwHfmI8NuD6K14RIwRHAX5X24EZiIIVGYN4RgikXZckOCgub8a66N+nxbeMYJHa9b46s
tcDt1f3eujqaYKy2CSBJ8QB3Ca/DAzgQgeMxkh8MB07inNA7DOG4IljMLHgMzACUKGzCib+nRgcK
ovcBnr+7dEVUJcTnUcTMQF6MdJjdCF+SPrmI+OL9L0EePChZ+AfjR7gIjOHz3n1yI1IORzfaAZyz
4JnMsB7lMhwn48fM32AOBudCt8ZCPYzzKTV/hqSnGRr8oTVQWb/NUF6E2YBquH8G60S36e/FXQLs
wGPpraJCZPS04DgSjfkuQbmSizxnBMfr8u03b4B5rklaiXTgQyOWRynGFAYXMrRpZDxiA2jXK75w
JoCwfRfyqF0AankUSsnh32UEdcJfyghEz7oKe8fE0vh72WMVbRZLRrd2DwIn4hn0Mj9Sygfb6MOE
OsPC4v7mYLhl5z5no4VcHcyDq+kYrFq02cvwoO0J/KZV5ctuN9qOrvkszIOVPvfnpEadGBdMEafx
28V79U4MM/QdqnWbQoTfwySPW5hb5olYD/tEWgjMGxipYvHCkcUUpu/4k09Xt7WKqTEWkYOOVUkr
y1iXrB9+0+/JrVxKHJ7UDNTmMt55IDR7tDns4CPTMbd1In7CjdtLwsIebIbeDoiMogOQHjVjbtdb
QCfryo1vEFrCNXrI+wPdxk6kFOzw+pTmJQ+KVVvgO45xQp/cY8JokcYlYw0+B1ck9hC9z5h1obyO
3Vn3xhVk8SARTl6J48E7H7b/m/QmThFajkjvWoDgVHfOKYXb9VfT+wS8W9bJKP+CDWJtS45dblhU
B+hwbXGqKg5zh/b8uvPbSB2hM06JhQa72RYf1ixfvzbZQeE8wJ+B08ids4eNj2iE00Rywe+lG2jw
hD7lCfSnFZzueRw40Dfx8NplcLKlNTUeXHqb7GEDV7FdumIxTvt0jb6L4OvbSG/c8dAS+VCQWd09
SpqLuTCH1dTdvKYl+Rve1NxJF2tjjVn98eqxscCge7iLtFXlw+X+p4YxwWtskrcxnXlsuq/gJnK7
8bdFmbChQXbRvshYmJc7d5ufWhFGFXIywuQ629B+4I1KfyumVXT/0AV7wuCvUcd/WknNbONGN/EN
eiy8rWBLcxp0Uqz2WNWNvb1THZ+jemJNjakP7fenRlb5k15sANuyA00VGBkLhN9L+bpRo7JOaT38
hUDK7XOIdYyCOaE/pCAAx+XCp+MwAGKpzFncXNZw+wiJQI9GSc9YEjc6gEESzCSH4sTnkP3sjL4U
JKQYU1j8IGC4m0ccZzDr1JCGum9Ujo3vVESDqf1/OnHCyTjPbeGEdbC1hQaVQRHy+k7SgwecDT3+
Y/cxXQhRMvbOm5TU9Vq8cVX719TiyKYqt5XT8+s1Bx8lW/fMiajvsiPYDuDn4jV7bAp5Tt4bKDEV
+lfDQcdBCIqU29F7Q0XaQELi6sG1hPzSfong3V1kg5zSGKsxmu2BJtjlFSKCslep3xW0tv2Gbk/a
gVsPowJ+YBWN8awAGOK4ftC0N0Nhg8tIuoeG4f9wgho9ufF38P/3h/dtHGsagtnJEQ9P2f3CPkbp
G2ebvwYctPYhYL+6zRaYa07drb8MPpjHwdeaP+VB9UU9xo3mQ9wcxDiQ7inpOXwAIqyrwTvNh5o6
eL0Dtfl9zN/+NcGZa9o+Bu3KGIi78qbuGA+6t3RNUSOrg3Qq3vIb6gt0y5qj86xBMBcPjmaal7V5
wvUlAw7ltoXm19jJwdz++zbR/vpdKL2+CEMLVZS+DULqtI4bGaLwmlO4pZLEIOKXDSxtjY91zmtO
49ejM6v8A+t8WjiAN0+Z0aNQzXpUqF/KCaMgzleQMnPfvntL7Q1T05Ajk8KdAAqVfBWB4shpTUyV
iAYUUOFag6Q9JM9Z9PnEa2etj8JLGffgdnwKl8MfvQukv6HV6n8+5rf92sla9UoLAcH2rrt5r7F3
hMJUzhRCdoFoePjAlT1vlaZq1NDc5I7Oxl20dxZGtn/iF3pHithb2RoTOkfxnmPMhVes71hnNmTy
iekrxlLpRahsdmQVDYoTHR+phZitj3uAyBiEd3GKQc6cDpgu9NwGA7js/b/O3rstG2/SbMtkWdzx
6nk9Zs99xzHiM+ADDRr2aIWA86fzwOqK++DhaO9IuCfFkT8H+ekEshKHyr36UBfBzQttSut4ReDD
F2bzmBH1Q+9aXlAOsq/OFpfu0D3Fu4JGEkx4o/4QLfzr9P1jiyHDVTFQIFzT/LasXq1hpElVdevs
BpnbO71u0k6cWSMiJEfq1B3RvnIr5+/6ytiUIKI/gS3qnxYO7PH/vIFve1yTfKvLQ64HBUlzbPPk
CLNE/4EFMwMsHjpxKG/6rCK0L+4vbZrseIm7V2q/rq9T9+Yfg2k39tXR6w73ACC42eSjJhmYuwjP
F7K0Ipu0uvpqVT1DG4uhsP7JOPEva5YEKGJSf7m8iN+d1orEEOI8wWQgYRp9jqOJQrZa6SQ4TgSO
htEvyPo7gtkUU+pfdhAJFEqOT255l0Jp9uim9Y0a11quKWP8K1841FHIdwHgAEeSN8bxE1ISDQqO
qNzgK3gQxOf2UWH0gGEx8kq8LEcRLCZSL8MfOEXWX44eHa8YDFtkZERYRP5+h3qPsHoqCePu6C39
wJuX+odT5PJYmz2m1J3de7KHhwBmJN9x8M11O+NEymj3iFvtbHYmKFAj25zFYTXQuxXQBkUpjXbc
2TUOSB/GBMr4Czz71N9y6lTDJqrpL13EGN0W8BXut4eR1CD7oEMts70AgAxgRYG4ya7J7kk7OMdD
s8KMkgbsHSId3QGDulihmYVXbgMWQglAwlj11qckGwF/4FIhG3jDckdjlT0ksAjwHvKgB8CD76wF
c8FOARriAXBr5kEG/veZbvylOPnti/22+Vj3T8N/0SB0lq1unnd3aaxY6osnrNJi2h6ts3zXZ8xs
w7V2a27ccNPX2jiLd2Ukw/pF8vvhv1Ngi0dsZ2WkLDYZRASfKhPbH2ZOPjQ2CtUsYAFQlrvSV08G
OiONePS9z9dIy5nZxZ3qUWrtiNAJHog3rC4QY7sDnPhuSUFBHfoDHCz9ueVNIohwg5LJbDJQdf6+
nnQCuNPElcU1Vtmvd/hB6tRT7ZI0eQZmY4H5zcx4z35S6f6FSsDLagZBTSSpq6SZ/P6yWWhYgvZo
xDV9SpNtlo81WmhQi2Jer6sZfWU7ioqp0mEAcGjK6b+f9a/7+feDllenBO4FSKSp/Lr4/lMGG/Ij
zx9hyoeG9azZTbLsbo+pcZO9cyh8YDasOXEI8ZWxFeVFyAHm/Psd/G9mxb/ewrehjvGKyVUxWnH9
AIYCwgxpdXQmlSf5tagQCM5xdl8YoK5EzDbaUFZxCx8S1w0aWqBR0A9yhDmMo2Lxe5GSpYlD/UL/
wqpaonr0p9LEJTA4QJrdKvM6nScAgZDnJ8+JpFy9ZFxudX9ZGdeYqYgnfmTJJs62/L8m0PH7a/OC
G753LxSUFyFkBPDxjGZ1EKhjppqAJvsI9AJvwKSYgJJ7+Ta5vc51PEvDXfZaGMw9g7d+uQ4TQKVg
IjQz0ltKJFzaCUWUBEnEmBTW9fmmleTLLQChRH1udsEIWX1Xzd3nOHiBax3SD1gmBn89m0TxXGHE
aU1cf1cJQ6+dYOQF9zxmCp0iI873+vOmiyu3u+jdAIFr20wtiO/NUMr2Ae7R3tkVgWVfu1Ze5lsR
2K3OjxkdD0TrN4GxbwkWAuYiZGA1T6zisZJ/eWOBAbPPZvUe6kSRXnT03lT3MC7tqFLkGVXNOBh8
hczErZNX9hPAaRCweOSjK9096WjoT/LgHKWse3JH6I6YpEG5fVOeU3faRrhfYL88gljkokF9LqMv
KVxZRu99235Z+am38500VxzIe5f1U9pM6nof0TTo0S3lJz3GsJkUyAxCdJCSVbAlpZVSy9Iozl54
fPe2hx+vGgD55TAuIQKtDC0SN5idFSTONnTE2pNcv+iYZunkYX0AOLGqMG0SZxHIdA8ikVBXK7mj
yLCtPWw8tJFYLmjVcMAORqrD5VHS5AQLLtLyyDWEcR8jC0rvZKlAZ+D4KPvgYgamGSAqUMPrmh9E
R1hRVYBCMpEoD/EBm1P5PVqI56YeEhVC8UXjj82phRowhw0Dj74f/Ol7esBmx4sGr7G6ie/PXzl2
Ik5TiQP4CO+yEEaWMMLaFikPfvbeKplxm3RfCQlbJ9AyNyDJ1DGUIQ+8kWY9mJE5FiV8NlIhRW5d
ywnKj0h8L17vNeECT3zYVEwGu2ChAzYaJmx5FjalxiDF/Qh0Ry+NQVAmWLzDYWBtwAtI43YYeNhT
w6KEM2A4T2H6RCvkv2HuiQ98G++fYKBVqtiCWjAX/0jRNucQgUTcdktP7EcFSTRLk2As6N0bPWpH
GnBQzy30Tr2xJn8l79YGM3OYWKPAXEkbUwWS74Nmlq66RbQVK19C8eEzVdCwXMAFaqak45pSV319
aG/xc5skOyyW9bVlOYW75i4WhHUjrLMA30xlYbrL1kChstbQ7g51NkStvaZadDKprqJJTatMHkco
bQxykUaA7sUWrg6W5pRTLyxCAYhbjlO/SCeZyjCAwC/Afm2kKDMShQyxGXQDsRSGNWvi6W9xGPWb
A8mstuhjbIsg8ClUwypB+NAPYcOpEe4aaZMAn9QCz8D7CJ59n/SCthuzRbViixbHXdZUQMZFAePT
EfKr5zJf5dywoYpIjyd5zKZLfSYKp/T4wnK8t6vxGiJDxqimTOLkF08sK0bRKtqF3YwpOWoFb/RJ
1mSwIhGea7o5JfVJhWgDnnAkzmmaoGXad4RMQlSWdWwccLHyiQ4cZ2s3dKKx5C7n8kzQr4AeMWTJ
tNk/Z49gHHkj3ERkmqLKe3OVd6qA3IFCvHe5hbfqLr51IzKXmVYDFCosvGWpb3DY1ccMCqF10lFq
I1xN78Itwa9yh21uqyJLmVVQ/qsZbBsDZYeInpoSEA6PHy7ovowzl7sTzJt5LH+iCvarw8OA/Uh/
iaOZ+knotZ/dRPPwqA6Cuwg5gvwhkKC5CIu1BDLjFWMzvGghEmLSWNDcCSJm+szZw8Z23ZX6ElHj
Xz2Z4TfWOOnxmbyz0/RMnubknUfaTV49lEutrqWTXm98HAbOdBNkZGL3lSxwfXuaL4yfBnm1ZBjF
iA1ygNGTDsZ9T4EpOadW/bhELgpcyNCTmFGjIBHfMUMPoiROES2NdPfAVTbfobtyJ9ldR+K/lOP3
2id5lJwYMBQcvfw1JnTCO/Zk+escwABrHyn2g29e9l6K65OVXkHPsw3zI2Jh0Yd55jgh+EQ9qkwy
yS7vlmzA0h/Co+YS2cekhT35hB3D8pmn+YMMM1eiPl8DjOMmFWEBBzGeYkyN3SCpTMQNItUyXodH
OBb8efgF/wRn9gYHj1S4Ap2kMGG6wyNN8LlnjzSkz3K/KOMgGIcZFZL2USsHi/F9m8y8ohm2V1kj
gA+L4HHBmMraazQxONUgELVFdUpkUvkkat7wlqGycTz3Kphzr9iRb65MSsmBLzTO26FXo4tcE4ri
GXPNHJfhJLO2Uu8WAw6nnBg5kI7SQAIpAcW/BGnueowkWqQ/3qrsFkbNZ5vk+pKqIevOVThXGRHQ
D70As1YBdEjkeTqTsm6KiAQhziO71OaGIqcDJuuGHrMGmVzTj0c0qtzbvwsv/c/+idKPvGIYrKIq
E2/7e+EZqlacKjGln3sUD71itxipR3dMrp3GHJNNFHy0LiFQ8JXWherozON5KhG+Ai9zGoLY71vh
jdpJHye3O48Ll+6QFIBBgMS5KcbZQmaowxTAWDEoSLBRGOI4A5vji/tBsIUnIiTuUoYlz4HK1Woh
aesym9RfW8QVRUDx9+qt5ppDo2yM7oKUSgfGpBFPBupVrI/Zj/yiX7HW30tR/DclGTW3QYbYt68k
E4SkfQQge240Ua23EoKVg1e3DreJFOJk0KyNvY/zG8rHcpRRA/Se8ViEPjGr4RYG+aGTd18z94vC
43FvIcZAnp629ZN+bld0yhDXiyqbli3bH/XD88sH/CHp/ANkjDJFNufxW6N8+erxSSXyWPWw6cZg
0i2OZchOtETV2Di7WNk97ty18qx0OMyFZdRBlsVgsGCnuTO4BNW8rDYBNtoxWs1wTvTBg6zshYaB
mWSdurIdGaLjXwn7UvEgRO7KnBCXshcCdGOUAzJ6wRtXIPLDcNvdZWWgMNiys3KEWhMOcEGs+5qx
RAhS69+9Eo+lkSY4qfHpnk30R82cuXHUnPHyZuSBlYH1oSpb0xz7CRYH4MkLM1yofW2YLVvYyhsp
uXONFfnokY86fKKzE5BwQp3OgxBGpTALMZtEOuTo5bydS/hdN/cHDMUFJmf8a0ZpzUBewOIrxwHt
PtRO//kJZs7QV54LCwO2uCtPMEOG0zuBgBL5P7jlyX9KEdA1SciNRNOUNOW7t5Fa1toj7QKCCMgu
7NOz+xQCcHwdswPN0aJFhWARmC15K+OtnJ0NAAeE8GSX0D6/HHpdnctNG6VrhRm+NXmCZ1Sf/97z
0t/2PH4mLG1RBc/Uvy3wQJWfKACrdt08Vy2KkXhMVoaSnjxvGnXMqqD/IdaEf5BCVLx2JVLD5Ifh
h/yXPluXcJ3VNfQavZXN7+dOQSCyV2Rxu64hMsTJ2sg2Oh4XgYuD+ePyAJuStpJpk1xkKdNnOSXb
28yGeN4Z6d1vrrkZ2poOmcZfSo9pJ6c/vD/pT/gDGfl/3t+3fjSqqhz8IyWOl6ldhd3XOihNBoRr
wTu5vUYTWOan1SP1X/y3k4cX1Y3eUFFUlO8Sr2eotFHz5Eup2jcMccRuXGIJbzgB+XDp0E32Klqi
aVEumI4kUBr/vS7+YmTFZ8awlnxzrKAM/Ru+rTStlhrdq137qFxpX0x5JUIi0UYBbN1KxkllUHkL
rWECTkqMCx8eRe5SwlKN2UVbqXaKuQEeaeIyIr+r2intvg626GiLB7pbyJO7EnxBIm4NhY03qsOR
/FxiVOrnPHTMo6LkB1jhb2jOb5/oG4DbKrlcv2g81mY26oRl2+wj70svl6aBxngEnTUlCYvxCCLr
htPs39/nH8NFE0mSLOp4HYkEXVjfvs5nlJa5ZhSPFYSe3EoG5AE/oo0ckt1H+1a9Ndhp/fsV+4/z
2/r59YrAR4wTiVExvqFIldBGnp6nvKK40dVN1yw6kYsDK/Nx9hPy+udipWYQIQ5gu2CYHHXfdnAn
PJVXkWFXnfUl4iTHeS3Dq0IlzvyGV3eFaXWCBARVJaMoJAwGDey/P+73UGJQpN/fwrdNWgihrAt5
9Fi9sGiQ3K0llhOTezFFlW9GJOLNq2JpQGMPU40KCjUVM155GWDjKoerODWHGUPPH97UH5v425v6
9hCkIqkxoeFNyTpeIl9du/PEcR6u5WbJG1KDYQFiTvkiNUAAAhfXT09G7j/2t2XAk+njeiUNsa3c
n///gfM0pNiFYfmPVS4sdHDiFzRE1aJhrMdKjB6nek5e1czw5kI29oJJ2gxNf4kbdwrLN8vHZU1s
BUkyWNgNRQG6/U9v8C/LVBZlXWdf8A7/sNtvBU8yc5eVQ7IP7E9ZJruyNx23mPME7/9+HH/ZhLIE
W9YyTe4Z5bs2MLbcWJR9L1r5ycqMHA/TEx4BjksYiY1x9s+g1f/7Ff+6Knt9M9IsSeGF+6vlP1+/
0CaJkIh6uBISBaNmOlV9CyQZ+Bu/gFcJwiiYqwLvh2BlmMyyodo0TTwWXWMc9EzigkHT/d/v6Y+y
5Fd9j0WPDtlHVr8fDK0QWIlrquEqTDbAeyyEyL3L1vVH2/OfXuhbaRFW+KnFIohdBDmfA48jiANP
TN8f1eb/95G+LXLZV+OiLdjG/VSnXAGNcdD1UWTSDyOBnz7St0FIJjSu3wRK2Fvks6Vd7Y0FJIv9
yfbvT9T/oO/bllz5/3tI3+6LqHYTNfS0cOUqI9+4FYxde9Jb+EON+tPn+XYnKkllFdzm4arCj6tj
EkiOwyR7TJ7J8N+f52/b/L+fp9+a/9kHXhhLolCxFnDcJx5V894Cec7NIIaIQXf/fq0fPtT3PSe1
iiD6Ja8lthes/Yty7XcrN52ZP7le/e2FNNz8aZrF3hPw27cXVmr4KtwkXJETkklbPo6nOQSo/BiD
oX2f3FoqPTnXK4NbFavE75PNR/ZEga1xj/wPZ+e1W7mxbdEvIsAcXqWdo7LUeiFaHZhz5tffUfLF
sURtiDjHgBtt2e4ii1UrzjVnFO5URV0ECQzUjBLHNbQhcJRHwNC6ByQ8tihIryLIaTwHtCkZpeIj
WfOugetFcEp5JztDS+a2wUmTaTtniqCteyN+r/4FosNvmuKhKx5C955qbK+h90fZOLmv60cFCLBr
Wj97pFlAtlndKwoxHqMSFZgiJTZ2sXTDfzm4t1n08P0nNaaOVGyAZlmI49DB1iGNmJyf2slNaD3Z
ADoNniYm7qt02/cxggBveQd/h5luDFldpfaj7y+GnTWGx6pjrCFIj5VLKp5DraYlBv3dcWt4/sp3
6qWi19dxmh49odba02hSy+ugtDcB2DbP658jxVhkWobUpAWfb7+FURje7ZZ6vZobJxU7M9TBusuO
VRmvCv7wZjQOVgNjTllss+whZNzbL+ofAYWBpgKYogC4Lnr3rHQt/NvlnLeZJipil+BtheVCg/mK
eOjzLsmuZgZV1sbnOnq11bWB4CyoKs6lqy/r4chNC4On77/M9A6wpMbAMYkKu6ui5P55Sc9yoe+V
hneLaFG4icwHP0KMHkyaOYMB+dKanK41uW/ZMNqR0rFW4h8d/XdagXqzYJSoIIcGboYYaa1STgRN
WjRw0UaHMPHXUuWtSsYi9G4GMPglvxePo9AVplErABXT2lCbemlg9HV4tgdpZ6vSCUWjXeyjFpr8
BMWyD6N8VTOkpTPpKafp+lfjD4dM1fYVM1V6mhxk5UcDfSnOg5ondkNqjh5mkTvuq/tQffUB/X//
taZm+J9HdjSD+XBDIcP7/LWasDTcJCkQlVBvNe03IArYIe4r5V7pveV/7V3eV0P3RIXfFVDGNN4K
jSAvBwUuBd7IcpDIPoYwFoOYNujoff9iygULSQFBMxFYoWOu6SIO/uBgJM3pAwmgwrkHkyOmx8M7
IgEEcyrGbRgIDYwnkX7MCVW+10Q/Omrxjh/XnQQ5hlz6aqt34Vk3hoVUbpSx2AYFJKz+sB0yc2FF
PxQTlBcaKZX3o6DQVJbnVgELgRSL1b+GTFgYwNRs0Lppz+xR96sg+yw7DxHPh6o4y8qzxACcAzK7
U37m8Cb01WtCm68rWzBbNdgiK1uj1RRH60AHTNbZR/jqyjJ5iRhIt4qf3+/0NIh+f2GL4BmCa0uk
N583uih6ta3UNjynOQMVD7IQsN8Hzp3wCh0GJlt9v940Enpfz4HSgxUtMoXJemnRaXVjxeHZKLYd
bcb+oJj72aP6JYP9ZxndsA1KLoTG4jE+nJ/I1HRdz3gtEvSxIg9iTOwUMhuA/pZuXLd8IpJGSCar
5qbUW+gm5zLYS3dTdf59gokltYNOSe2KJ2hVCJngmzGe+fYEsmG4g3z3+139InA1fd+JLbU8fXAD
XXzG8cZRUOGJGA9ZdunPUvkReK6IAmiHK91Da87YzYtLozlgYoJMgXGZLF2bZZZJUK5BTUa9Xx6E
BJMa3EbKS5EicMVOt0isdyZE/9kxMF5n3vzSlSUHlDEVyK0Jtb3Pn9qHr6bX/ACWPxl2ICj/c3qp
oBVyy9/1nXKUGMVK0rXd2LCuuItkcK5HRqdaRlCIu3qYMwNdQeH8j6bfFyTvaU+vKTuOTDKlDbIG
EgNxLYrrbnTOdWBOSw3hVENlpoz3LRpgFzYYOlDZOnQzvnMjtNTMApJlhcEQuI0G/zUqmUmADSvp
fzcpIuzw8IdvHj1F7NyjX/dry1VW0H7vSKtK54fbM6He6Ie2ecKkQI+MqhHdcJSe/QZuDEVDRVM7
RFmyRTx53ZkoJWdM8HTyteEYJ5dZLJQGa2sVUA1IEKzWTMroTIKNSHDVBJGBat4MAZxF9rMHHqdF
SrEI9YUSNkBethZKeSHs6m4lLZwCIIy67x1y2eAHkUdKybIx3lrV2/Fz0nt+bdxfQ3OuKxFhdimU
1825ZKavG+DB8MxFAai3jxwiUgU0AkNFTrMsmZisNQvGQxW2yPygMi0n05unx+p5/p9sTDahYT5k
Zn7MSAI7hqas2N/42l0HCVImZDXYUjvuVjrj86kNNUIKZmiAPTd9FD9SpTdD2eB3Z07bBXNJ/8hx
HJN+GrJqk8OmaJ4UyRbdcSFoWIV/vVhbF56zbSzlaHowxRbxAtFJqF+JmxMdhqu7gDi88VJUzuGk
BBrdMYAkoaX1PzyZ4Ec1qE3AV2NMLJ6TGYaLoE9wNpQnOJOubfjfTc19gZUN3r9xOQ4gq11na5fO
qqV53dv2lRk8euGwyKGcSG6S+N5ydxVMFzNPdsGX6yZQW0ehViqKip8vaFHojaQP7BmGwaFWTDmx
xE1ymjqOM5pwXBo8ADfj+4W1C8EslGrg/XA0KjZiYoJN10oVI3X9s4kYs8vsTe9BIjFcqfAuNgnA
ULDRRZ2vOPF0J5xlDyeJrzzb3WuTMGzpnRUCfSsvEYyG8IIGdUh/vjYh4aNVOKTZu2ih7Zc3lXL4
5dM2qMP2aGR/B0xG1bzkWbJL22ed5qs+ww90yejqlGbJVmnyCGj+5z2thjHt6szyzypoAsVl5sx7
KZ1XbiNYKwl6iuqJ+7Yo2er/tsSHq/m49NSD64PuaUYrljb3+Jh/TA35pQUPy1w6csmPk//olkVx
i1E2dXJ2OkXviFok/1yrB4vUlNlX1EJzdNMzGLKPDUPcpQK5yrj2tJ9WvzMgyvn+FF268R+fYHKI
0qSEcrr2Akp+L4n1QnREFi1bTxK4WWmB2/h+uS9zS2J7P643sTBx78VtrYSBiLJziI3wUVX2B+mZ
FoF3SWJKzY1PsVes2Xi/OlmldVKrY4+ot93Z24rB4QoYVpsZMwbmPf+ZhMY6tQrZxv5x8t5L0x9C
KqMxWqQBuU0DLj1hzKUCODWGAtKFsCHY2ei1AMvmjs0ijKJrEyqMwESNUPPXOsPFNsp9EQNPufoj
V15ruPtGJrJqZkH78VFWi7mw5ELy/OlxJ7X6QFYq+nA8rl4dDIZgpX1Ci8DvfjX9ntSh9REPtJ6+
/3gXz8qHLZpkD4OlWbHiOv65VA+RdAqUF84KSQv5IBHF/FkRp//rJwEfL5jCBM3SZysADqwvhLAo
zpdBdO2mGHG3DN1U41vaolZf30RwmXrB49CnS7u9T7O3DshzWaAHOc5Y2y+tCQ6uIWNoBdjYEgn0
54eJja6WYWjzzz4ANuEeTYafysFhxI3mswA9aX8M66hq6tJoHsMogyaB75DcKwFCQPQiYKzM1wUZ
dpoyeFjBXgBl8PcfSFyeyYah5yOuGIQgkFNNPpBq5kaW6aN/5kohr9k2NxiRwPpFhWs2ML50Yf4p
opCb84G0yYYYUSgDw2v8cxo/jkTfsFyPRgrC46YLXs2WIU9o+cZ0o7vHvHhus13fVIx4ngMJVkM8
VfcnQt4tdaQFBcEIoLzECKdteDMX+0sn9f3DaRrVaXJf1Z7650qV88G3ZP+cBc/k9UF5ItbTbHBU
ynMy3tTZnyC+drNn1ULkQHn8/otcsvAGrUYTQT4KC4RWk2NTeK1v1rl/lpnakI+KfNPm5yLZZe0i
7wCTAjqTjsBWLe4RBne2FnnxSPxnffKHz+trueO1Vsf68Hzo8Ub2/rCkFG1YKG3m3PYFowQoQjEI
IG0qbM7kSAQk4V2jdhgIxCIre0M9m4SUM4g3iQCzCn/dzDQFLhW2OID4T8y2aTrv1egPhltOTcsL
4x4rwbBrkrwhWiHEDbCI9C0HJ/pJYZHQPRJEH2yyXqDRrmYrgsOwF6xYu0SkP0iFSsBZ3G0U3VKP
lLxfufySEonPBtmXvsjH5/2ySbGqOXWLo2kfwWmlxll4emujobg6Ny1/qdBkKBSZ2B7Uvr4Ep9lY
5p1JbiGOX0s0kY0wdv/BsQY+NEbWCwx8nATe9vtjf8FTGIpGPAPHKjPKU35JR8urWHMSgigwMnXx
YLVCnVm1nnCPHAKQht+vd/GaKYTAvCEdBYz052OehrLnp51PLJycRFhBvKgQ+mdQZukJpgcGgBg8
sMbUuymJxrWcvRZzdf9LJV9e+9+nmHb2iNWzpgebRR/M0n+7cPcTzxFTmRCFdOkbOYFKrK0HIMgh
lR0fAw8s2FHx5qIscYamjkDBXSkKY9oWYomft8MtI7VUZMcTUZZjwgrEIDxFmshe0gGUgSnaDAVa
2Q2Wr567kBfPt0EBCifJ7J422QS3TxovjEgvhBh5R/wEHJXRTopv5nZ2yy8etA+LiRDiw+XPitzL
OleHMVm7a4F3dshBN7Aru1tXLhB7f69Xz5w1EVp93VzTtjXdgXVrSv3oj5qltb4BUUHyV/gU3FeI
1FzZrQHJNEy0cciDFnIJkI4SPJ1zDu1CWOSoghYcnSBYtfVJyN61DDLUIY6Xxeu+WMnKraP+qUwU
N8x9TBEw0Zk2NuUlNOplXFzb+u8goZUmPdrMd36/GV8mXfGunx5mctKszLSquKqZ94Yr9tB73Z1f
6hA47YFn+Mq4tEJKN/IKrfK6vSMA8pmL85DwImCgmUfYSGpsNLffP9Uls8dT2aLNAUUIRLafj0UR
eDm6Wpi9FibLOljY1RNnn1NR97Ce9swg7xU0ZuWXmXXF2Z4cDceEzBkTIFu0WybHMWrCWHPH1BPl
39b6BXwmGXcqhbK9B3g1hTnvlVk8TkWUCw9sGjNR6vtQ7PQBoKhX3kMdSmWTcGMcvVbNC9k7qwyT
aX885YiGXxYdOYVSuIZ7xi+qxcC0Z8+UGrqT4S7I9x0V+IJnhvnCYRZHhfIa7XMY93YUluMcUbJ1
KCp08IyCvvH6rQ6GOoRk+lTZ26ZF6Req7HVd7H1zFXl7HxLfYCsVKy28Dcu960Au/MqbS34NFLlH
UmvdV08p00NnzzziCzRlY7inAf1uFR5q6zE3xXAJxclKP0MB65fXjbOKw+X3H+tr+eTdQLJX0CAD
eZ2cEbmGBSEIRSPMXZHr85KdeUitFziav1/oq436vNDE4ZetqweOK0snQE1U+4ZxV8EslTVHUrUu
x0qlM8nh3IITZ2j5RlbCCyidIsZRiivm5hKoEzBTCX3kJdCh799vbiMnBr/RGs9UWkU6EfUxhlzr
Z5wMzfq8/fH9Ql89y+eNnNwuv2nHcBxZSIVddjzLkI+6Wz/96/yZ7zh8NfJiLUQUZaAKohj62YIE
tjKqtqRLp2xkQiBgvqkltYQanREA1dyK8KmOnlOBFUqXs4Cai1tKwkBdj5le7vPn1fNg7Iss4gsS
SAQeEPRomUdH+rorysTfb+oXvDBNHJHX/metyfFM7aQMY4VZCFpkI9wKjrIkIBVggNo9ScgkEEPQ
gJhxHBfPKG0qKBKgUf5SaQ6briJIYX/t5MTcaQHxj75z2wfRPdS8bTzTR7m4oUSHdOQotNFJ+byh
qRzGpWFwdAhGs/iX4q/wAlp/nC0fXtxO7C6iiIYBBkSerBSplk/4i1npCUd0BxUDgMb+iiw8hWgO
pe9rAn0s8sxXFF/ps+En8/+w7OS8ypmaO3UmXlA9aFBC1Uf6FLX8RzQFuZGNs7YYGuqsGM7oh+/X
fs/0p2urRPrvwEEgHZPT6tWhF7i1I50SJo+NX5BX6/LaLJ5GRtXkDBYw/VBFz0p4GMtbf7ynVRmY
sNte6+WLLb2mxS8zz68qGWkY2AcMZJxTBk6YLcRRxNmy9zewdeb6vasDp//vgykg/LQUwDtbytfP
pXaRm7bhKJ0wKBEI4C1V/Aw2I1LX4D1aLgpY4xhnJEMrstsaYlitIcCZjerEB5puokZeKEAxiM3Y
k3OjAD7I/IArP/YrQME0dm33fnRo0R8MRJKqMz7VyW5SbVe0e3p50BF9/xkvlGbZChZn/oOoFnTr
5zvSR0HRKU7JUBTIW52KloB+OwECEg68lLQ0wKYRyll+eQWI0BVpBYULQGTEM+CZryO4Nw0dnk5s
xsyjXdwc0hgEZJhqAgr6+dGK1vENvchxoVm5KOo3ixFRC1LAklTPYIywr9A8Kq4HpTjWDKmLIFM8
iZzvTPh3vn+Yd/KWL1/qw8MI0/Yh5wChbKB+W+DvuvshuR+rh6BAXvXgBAiT2w8VElV261GwZKJK
r+9zeBMrd8mQXEl7sKeD6MLqmchwJEBX2BvFLXrC180giPhBgiio0fXazlPMAzOhMbhbWz4PFQj8
XNAXokqS1cuqfvT1Pxnd2cFW7lQo6GBLYUye6Y4AdiarOsaGeo1hP7l2tFYh+4GhyHbSU59C9atl
xyax3mzppxH4LPGnqZjpxDS0jF/21WOL2KHWMxUNSZ5bJdd3TuxvBzD/RXiQ0vsKmtkYzZoofSgI
0gx6wwMjZVr+1JurCrb4woQxZhvVEAChmuIb0EmiKqa8SfGb3jx9/zUuhPqcWjHzYTN7ggWcnNrE
H3MHrVfK0SH86Q+EcQNd6c5Jr6nv0behd+Kj+StX6tyhvBSOaKI4bTh0qXCin8/BqDqMxFThe9yD
1RWg+XEp69GSiYMDXUDy/gbcReblCx6lQ2or4Mg6drVgimnZGT8LZyZAes9rvhxNCzVJy9JFoV5E
NR+OZuUXqZta3BOm9niYPt9p6TGBdGWrqre2e6NZxwQ2S6aJR3hnoMEepVfYjUNK2oP8w5FXJkOt
oYJmGsxptMn3vrXV3DuKx7b8YMSHLnke+98S5Jjss0gUatCTT0b1XCdHzflhV69KBAwI+QN9Kw/o
e6u/baEGNC4L72fnnI3ovgn2FqrF+m8iRKY7dO0nJbgml68K829l74yBEOBg2IuECa9xL3Vb9VBo
izHZEWTV/Uy+dPH06AR6FkEeNXNrYlgU2quFoaSEeeEGIoWWb9PQ58QTrVHqM+StB4+bezdzZi8F
Px9XnViQUU98UO2cWRelvWKr6IsQNvIS6AFVq0PC/BqCUcqj39x0zbaUDrl9UqED9faMA6fqnAu8
FBtRJaKtoeF4vgDfVLtVh77zSReI+SRGWV0nZ9rvqAE0oF5IKzJ0jGuIeCmVE7v0wuRBQtLuSN27
fiZ3uVDJI+Q2SNkdiAXF35+PcKCUuRpLinuqylUJVJcjpwa/A/dvC30lPjBSF2ZxFIUrb1fqp75z
ljNf5+J+UN5xCOIYh5x2eso0NmRQHdLJMhhqHPSF7L04vUo6e47DF1HQIJPHsjhtAGUbyI/01ZKe
bMGDRbb8OPM0F8+KY0L0iEKsOKaf98MaetvsVcc9Udmk1xfmP0b3lthOyV7D4IcwLmUNLTUJt68y
GQJHCjAY4JlZal5HECz7dnQ90Az6/rEu7ZGIFgzbsmUmjichXxb5au/EpivSo8bUf6vthtAgAtwy
W+C/0MBBJOjDWpMTMRphpBW15Z4U6zFtYG/DvNOf5yMAN8NkYEYNaM6wD3yGca6WeulNTdmhwQWk
j9h2EpelNQ0kTckRNs1+FcXvxN+4zVYFO0wM9v2eXqiliVbRv0uJKOiD9U561YPQv3JPo32EvNte
E8hHCCQhU1mgC9KjpDIiB86UGljuIJQ3qQf1Voj6Vv2YqG8xYdooSYu/3z/WpQOILrEJlF8BbDit
JTuFMrjVyAYcFXOTW3dNtyGfgW07ch9nP/Yln/pxsYlllOVoqBo/cUUy2o5PDlTjvKsolGRHOYtm
TvGXeWJyX2ZGIRKG+ZHJw2nwYJil7RY9xga5jYrSBdNFxcEMT5j/AKSVvU3jparcNRC/WEtoJkpt
BiWuCY888dgELRrxi4y1IRX5/M1tb7ST2B7dk5yf3HXWUKQhE2dYFh36GCu8Y0Cxh0LtRx48y/KT
uzL1t0r+W7i7JPlh12uqqmbxA7NMicyXNqG9VtKVDftahaB4eJBfK+W6UOdM5NxTT66/WaBZZ+i9
K0o+cvGLsKIoHz1/p4IDq67M+qVD5AcFYGXPpn1/HC85CDqMZAHUdnFZ095SawV10YHUOMX2muIl
NdZMWzNLMbRLJV+CXpalM7sCf1/aLY1gpph3KUv6tPwkYhhUr+ojYBAn+dXzX0htI2WbIm1TPEeQ
Oxjy2lK3XQGj1VKcWn3byW+yAafKxtPXtjaT9l9AJdBkAQ5pM6urMJgorNcHk1F2dWfQAnJPhBFh
B3sj9VnEFGT3VMTP9sDg5KlZu2mzNZtbXBa3iH7mGC9xZPwjdsP3KWlB4zFXFPgySyiulqkxRyjD
gAlub7JPWRl0Udw2HBH1ACnw6J4XufFEPEEl/KBWL4Q1AvopEkrGfAGken8E6NEb3r4/Lxfs98fn
mOK5fMs1Y6PnOQSwHWwRy/PmYIraWUz0xaV0RjaZ+7FpPUxchVaofuaOGC9yM6CuFNIgo7Cat9nN
vYC9EL01urq6DMUo01SfP7sEnC/0S+pzmEnOFZV8UOB9vXPf4eAZ8srShrZD6y6lbIl2GPaMe2kp
sM9sqK6TQaaolcGZEt9iNL7f8ItG9cPDGROT1lWDXMZN6Z7AdpmWuIblFb1uoihgXmAvcuVnL/S/
3a2oSTt6s3QVCNgQlPz+Qb4I5LwfwX93aVrht4uUebIRf8rlyN2znd0wflamq9HYJNmyyff5uOI3
yW39AKjcVXf+uB+yJeUyGpZGoy+cjvKuB6lEDbjcZERmkaOT3pLgQVK8ke078tta2tjGbuy2gX0L
7Fl7GKyZAP2CA+ZjM70jCtK2rE4+dluNRm1R0RevwQtQmeJkgYOMVQF6n00iZ5abeqS46YZA8lmO
2jOfDRNLrlebt/9fEZ6/Nhct+ocXnDJqaCbD5NHIiuKkBI5QLOTsInpB11whb/cbRJsAsfpasqOJ
POjdugcNPpt7XLy//270FNGkRb0fxDLnhbHPf/oLBDp0T2e7C++zllOvT2/cEuORxPbTFm46OO7Q
0qs+tYGMiBzkyZq5GIO14cEVjjIcqBlaNv0+bOHSgS7LgoQM6n5lHaXnwFsrsNW517pCQWFnm+cu
gIQFTSMoZLuwQ3YEIv/x1/eX6QIkF5NDkGRjb3hgdeLy9dLLNF/BuFFnYSIdQ96CVcetdO5PoNbV
Or0OuyOKwzO3+EJE+GndSfTfUxQzoiR1T3W/Jz7L0E8h8uc2UjzwOBgzr/kVwkTuqQLUcOhrAyyY
GC89qgGheqF7aiB/NFdKvVStJXaUmgW16IQ3dmbqrpde0NL4y2IYUobN9LMtDxNDcvyajR3tn4TX
4F7xGrgoIEmzOJl3AoXpwcNpqDLoQHLsaXZtSYYTSZXvnvpyGdtnApKkPgiGhYhkNmsPjRjoW0r6
ll8792/MEDyUtZX7c5SP0P/CXEgKXtYnFMN17aAq3U6XtLno8uI3ADliO3wI50sC7itOmA2D4pwY
1Qi0H2IYv0YTYoNV5jZSmxK57cx3v3T3icHtd8oTvsQkXLFACvVxKTlQOi4jxjSUI+QSwoVGO5PQ
iuldbWMZOzFAXy7UYolN8Jqb2YDuUkFK5AL/eY6Jsc9rRR8d3Pt75885qcWJjIQaG+1icJ0l5d8E
EmdzxsVcjCM/LDudk4uGJo8sm9eXhy2OmkPRQv0FRaoiBNfJRPDbElT/cfBgZ0cl28vDfeg+AwGg
Mudrqzo8SfWZnGPms4iQ6ct5xUyisyoz+zRtw7qKBi+MPzo06WtcMWIbsHdT2QTdR0JUOyKY0BDl
sEe0sK1fVdbtpebHzEOIG/jlIYD70KmE0v1L87DTDMntZUwQ6TsstGjO1ShFnsqogfRsKfW/cRO0
TNvslyHFa9EfGRvpyqRQNA+xFObuy7MAcrTRMBftoom1GC2762SJC0wtiGJImd3KTHJhMaDNd6jA
O4Vo8BkLO5/5FBfN1IeFxQX6kGmEpSkN1oBhzL2fTGszikFhUARw3EdDv5nZcuFNpq9pAxc1dUIe
inATMxw1USFHQJ0ZACiuRCdVjI5BiqNuE7g5u4GBu3UG4Vc4YwfeqxmThWGgYUlDw0iCGf78mqOL
C4QZ1UUS48gYTJA/QetMIdxUtxZaqu0jkrlN+5hH8KQbt6DO+HdgabghCtlNt8zNnZRgrPYaDK8W
6HBK5+42c67KcNMwKmnAi9Yl59q+JzJ3jB3yz6NxTBAzDRaDsYEpXJKPY3zVQKfX1nAQLkNIFZu/
BCczr/ruWL68qgm6ABsLXcEUMxnoZeFZnuFgYUa4+QwGzX53cPQlw8/cEPClpr3DzcMmX8TLNPpB
Spsivbzjg5NGeMgpoNbh3hIDIy6lVTA2HZMErjNGyvWD047XdBWgzYeMcxXKtzH03PS6/MD6H1w2
TRjw7kxuMCgwpZvQUbYog7R6N5ncCltZD92jViwB/UpNcB1DST9HeHIB6SkaP/+uObmGktY7Q+jU
zskmfWmRE4jyfIXr7lxn5WjJ2rMyPCP0OPDZSuV4zIwnPIYcxyvTTpZBWs/4zAsmSpVtGf4zaCco
Z02PrVaHaST2QH7neeHIaepRrmeu5QUbwCoivcUka84UlqKWBaFKwCoaM+sVYStYJqVZ6WBamXOb
DZMvJQaf1pvEfpWhDfTiM2H9VwLLJCA45CNkQJ13L3prrqAwcWHWGHkURFy9ANDjw39vi7BA9OWp
dqN3NCWNqNO0sDwrdAS0AjMEftrkYo/RC8MdotdtRkeIuK98525m4QvOT1XgbCCPRd/VmaIJs1Qp
YdXxnfcsP/0bGfJCoQZqL6wcKN81bEXXaVuuwfGKx4jxADIzrjMPIYrOUytBRGJQ5ycgA0n+2SD2
amXZocdDkBT5cC6PtrRyKxhthaZw/Jr1oDX+iOawk5RXFrchI722UO6bPw6XDjkdOYu5QKj+rWmk
7CjaILt0SsBx39ELsMDYen24BdgMiJ4Wqz4gPqme4MUSQ8rgo7Gij9SVAhg/v9+Vd4KGz7tCM4Bx
YxyUoNOZ2hzJHswyVgvuv3tDkZaJAVh1oKDWi6e83obl0vV++dAnxMMvuBDpjrY8g2/vqJFm4b6F
dd9e0h+uojdl2Lbuc6Q9BZTvdOeRyN9qDqb0lpU7dTxU3coIT4SaXfDgeEzypNelH11lGWqYJIbV
TD36gmH7/GITw+bESlwHaYohGZdUNmP3se9uQv8gg8LJDgT/XfIa6Qcp2fXjrjdOlD9wjd/v7gXP
BGjX0W0qvJpoAU5ijXRUQneUiUbHaie7SxtVE7Tv4Jj4iaeKXs3XCA33s9BauM8eUZWmtoVW3VvV
XTk/TYbLb7Vu0dygSKI9RtCQvmu2KTcgXCGi/6He6e7i+we+UPL6/MCTS5KTCidZ6VE5CEUJvrEW
vSOmX/joOepVDQMwe/yQm6xoKHRweBdz11RsyecDyRQw3s8mdIH/d1rrsjIEfyTfck5dT5Z6iI07
zf3p5Kja3pLT6f4TIWITPPbZCYgr7IYMVJLJyn09sxXvdYDvHmRis93cr207MJ1TaJ9HPgxVN7AH
A7hatFicvahNIj2rM+sCESdyEff58Op0j+QTIKNNg8/5IxnnLKl2YXcgtFOgpEI6UnmXRPsQvNal
NRSuiSMxQTsEyB0lW+Q4XH1VoAVd9r+zR8x5791GPdoR9UzL4EIdUnCi/rv65E5pBTo/mcGdSvKT
TIcnR4/Y2zvpqtUObrzV9XvZetFJG2QlIJOyr4L2Dv6mbj0Ypz68t6Gabba1di74ib+3kucIrXX4
0lv0Kk1AL6ewPLWwyTdrRvdpAW7qOkad9H6YtQ5fAwDeRHBhiIFlnMEkLHfSxvPzELMXVT/xRiZ4
RtgLtsz2uD0zdI8BRF0GdA1LNXtx3yADlODvryt0Y+fwoxdiAx7FgWEMlIBocUwehSlCJ9NtYhEd
fER6VrM9tJCJv8U1WwNk81Curwb9LwAlpVm0/cx9oyB04UgBC6bQ7ahUiozJOa9Vo83tTLJPPWWU
/lXxftK4S4pVAqSKxxhNKOgVD6n12xYdwRwlkYEPhkcA+GikDF8hADsiVlXFS6W7VT2L2b+j5/1g
BBGdthLR19i6k5+a5hcVayF96Jxf+mpT27sSPFEHWuU2Cl+67qwpN/Gwl60FcqKlTBBU7JJ4b/eI
1iLY1Scozxj4qGPZAM+LD5V1w3gEs/5XnXsTl1sYubHzkvXW074ybyMIj7h/oc0n3ICOdYuVK9+i
p3RFN5HLGydUhB4g7BLRV3scC+k69cW0gFPsyH06CUESXuMm9R5M7+QzdHiFz6Pp4uZieuAp6tcM
gC/U+I4zTXKEawyiNUgXxgrgHPX8B9u7Tzw04rR1FW8iZQ2Uycq2sbmmFoJj7fpdrf+ovBtV2pGB
Dt7vYXgRP0yOjo0ojHFTuXdJy66vsTKkAY6+beoVpjBFxhBEKrkLbkwE51G4yPy/9EzI52mSjBmy
YiCRV7rzVMh7TDYSkfRJumrLKUpqJCJh1EfpYQ0uiPq/ka9ILGhyRIiSZJvE2QzORoqfPOmhGu+Q
OohumYl2vN9596DFb77nXzH24WQwpjMK90gLF6ksIhSK+PxkQFDVkJFLBGjq/OEX5Fkh8CEKINMa
iiOaW1DtY7+t/iqQD363YbLDEkJma6R62marWahe3AUO0/N3BEg0PyVtVyvweARI/K7Mfm+pa3o+
oHbqbmNFxJL7qN4F1WL0VgK22TGzcZNm96lxwxPjpcTdKa6pfPL/hsrZjR4hW2RP+IawvrgZFUTB
zhvqz3205082bDFY0/ow1FUrFoMVpNyB1LHM9pr9Yu9adY0PRHqNhJcioy09UdryzaMYGKi2rvSo
SKiExbTab8ssXNuJus45rOwucUZg7dvxmcY4oDSoGCo+uHHKg9ve3zKBokHaG7xWCOmo6pl3ySGP
744Mc0CbMOPtv8blwLoNoj8bjB35lvj3H7xJ4Dm1Egy6fUJlRpxOa2O524CRP7TWg60fbpNqw55q
CLXAvlPOpHpfFLegx/20vIjYPyzvDF021C1hMPUJBporfRcMR9nbKcnGTzd+sJLjVUufa5FIC7Rd
9mHyNjvzcTHi+bgHE5/WDFITjSl7gFnA/ABUduJb7mMjbeRwnSMjma5b5xrgaBCdgYm00owFvvwE
CH+JcXxVhD6ftyFNCsUsKZSJSqndHNzs2nMOGhGfveyaJQNEcr3kyIX63lSu6XIG5YxfvwBMIt1W
Ed+lNggj/bRT1tSF6HOyB21+i8et87PoJvqbf4wgh4DxKD4DthR438wZvBTRfFx78valmSnmUBn2
ybCwGIuxAWC8U5xNETzl2jaEY007eNFdr8A0OBOeX9x5eiT0nW0qc9q7MseHA9jmXZo5PTtf6Cv6
znRR6ZS01ZqjpzL2WO5pNDO0xU3HKHBxgc98//YXIyrGS5ncErGI9s7R/+EJNLUtm0Kt7ZMGuJp9
5ylC9SYAr9gtS+Wu1B6pVwOSw6oTfOf9WZduI0LN7AlUZz9e82uU/US2GpFIW0d2fS8RncpISL0U
yi+zQsT0pEcICnshDFnRdaHsgOXn4cmx/3z/KpcPEUhhwSsN/fk0pKptvx4Q2LBPSLoP3q2r7Yxu
hbfjIiGeXTmPOJuou8EEOu0MeuQdOziN1Snm6CgqkDbQbPl8hbQizf3cc6xTacNGWa2T4FxWR9fZ
o1NU1jtbW0uJfZ3ZAtjs93BzNQsHZLvkbGgKiLlXkR5GKzlDjdzCgh+qeC3ntxbi3oohWie6tYbn
ijJnE57AxcTyD6IDrmZEA7He2Olt0KIoNt54yt3oPMXtWdJOKEQ28oquZz2eUbwC4zSkEGCjwG2c
YJYR4srff4ILzQ9wbR+2YXKXJN+oYzA01ilDLsReO/W6gKAzu1K7K7lfJ96GCyaku+qHuNmMzEb9
zaqdNdwNYHVTdM9h4V+69cwte+f++fJxVAo/NgQbGvWnzx9nrBUMbFnZpyxCip6iE6Mh/lvH6GAU
BNeZj94wp9PUTlW4HIxrrB2uBmOr7wtkuADUjGt8oNFtW/Tn7fzZM16b9o+sPn6/exeAPuwezydo
wyjZTztn1eCPLsgdLBFTPI1+pD9S5DeF9DuNzgrTR1B2Ri1Urs+xstHsvWK3V0m4UatTMRDa3s08
jXB+X3btw9M4n3dtMDwrbnqeht5hpaHjBNED7Dz+bYDQk0JFRhvPpg3Y71cz/h9n57XcOJat6SdC
BLy5haOnKG9uGLIgYQgPEHj6823lRJ8UkyPOdKizukpSEsDGNsv85rOU2T1UqMrhhbs4FyH8NSan
yYlk7zWU4kt7LSMk5OjvcooQ8jTtN+Z3bEpaTAM7TWdOuk6Sm6S5NKP/bZ/wTqjPOsQKBgHKycIe
nLTSElO1MABZEELToKCEUzvLCDOdDaKUaESSkVXGgoQtNwMBX2G6MJNtDeMgP72ULpnnjiu6DCYi
6vAp4V7/fC32cXcYObAtIvh5Akdfil8plZCWUa6lUKjHz5U00xoMdZATKxdD9aHVdy1Ob+mh9Ep6
/kO/kuOFXPlyfmWbNzCNs+ZqC8vjeJhr7SZBDLzv57X9IO/pTYYNGzw68ZJLoAn3TQfM2ZMdLxT1
bmddNzaeXxO92xxbX9tvUhQp8o/4VV9V5rSVmS7K3q/Lh237tXUed/ga7vq7bftQY+HqZK+/z5Xv
s+p0xv49NKKy89dZBjdzu08LzVonkWBlsNfU8guJmpVeoSdEo53ouyTHO0yAzNE6Sm3RbBFALtx7
9yGlQUDnRL9x7P9+Z2ePpr/v7KSqZWCtKu97ZhGvSrbXA0Mmz0ik6FkB24PSDymBbjhyFjvjwrVN
sef+OyqwNRWktIE3nux+0rZtB9QtuHZRPDrygynPt8PMMt/0Dh0XTXML9b7ZLSqOI5mDW90mXlFO
h3hitYs+e0hLtsMaveBC8rLjwTuQ72IfeKg2PcAZ+fZQzJXmJiPLPjhkO1soMIuDvU7Uhwqjq+1j
SYUxQhDIriZj+lZgIQumAifyN9X+iPoHeUvkjSfaeoemiobdWGp81fXNWJMmK4+GFQh5Tcl+yOLb
trwqtxMqFdznJfzyGRyRhQmRTqXUwTYFZM7PuZNuYzOxxp4zQgqkbrLvn7NkgRqoQz0eXXeWfm66
A4Jq+8FLQVfq2uO+h8mMOeGSuIL8kwyFBA9PP9Y/uYLVk+8qHvkfzf8L00nczD+v9K+bPZno+a63
x7o7fqdN2hhuy/sUtFAB7q/rPpDOYKlyT9tjLTrY3eG10dZQ4wv5Qtj+vfn9dh8nR4R9zHZ9tmfQ
Bp0k/xmZEupH0FUZrQZ9Pd2+VexXLb+Dgknc4zCBgrx4FclFsz4a8y7fULUkrMmtB5Wql/VYV68E
l9QFdi0O3jlsZmXDk9CbQqowqf1Svh2sF/ARVAQujOnZZfKfMaVz/XMC7JWxgRbZkYZFAXOgi0Rz
bN9P+2Yi0J6Y35W83BkE2t8vfK4QKNTy6JCjRPIPTKpJmu2wcxhD2h5Koov2vAhY0xqIEAHL3e9X
OwM+s4iMyfJsNHgJMU6mTq/UQ5nHIhaSgtj6UuvEpRNA1v1H26lHdOX4ko1YQ/b/3aXFIQoFApTi
ySa4M7qqiiKOcmFhIBQS0YTsnlWqMNXXoC4BvqFwjZ7Z5Xd7JpThoZHTQiIcuMdp+68ru30kSexK
4D6BIzLEQyxeq4clDwqNqMwN8b35Dk7MkcBoDfS5jUuxsVgLJ2tFMKAMNKbJD9BP+zm/6sRs1TqC
f3bA6TZ94R5wqqBaExXP+jbM9envL/rMtPpxORFG/HUWJge1RQZcbMTxvM9uSeK4VoGkYnHZbOjc
8fbjYidHTH+M4sbo8+/xTawn5lXnzLBiPRT+/oXrCj1hKek9XvFFTZD/y8VN5jRjq/xDPNzvjL5X
dNI+TfuWVt4MhrHSaknQXcB1l9Cti8yZpUcbH5XbY35Ay2p3YRGf69UwAv97Eyc7obazmqhXUxsq
xZsFK/9guUULu0q6aaJ1P0yqbhP3n6a6n1FCJmbMkRZ/zTNIvqOr7YbpXmavliEs9/WFWzu/4mF9
2Qgm0v4+xeLWTZVgfcXEw6u8U3y6/tR+OdxI56HlcFjRGEXnNrr9fQKe6X+y0whPMI5UGziFWJR/
zcCutWOz3TED4d1Q14LgOkpUjn3h8T0uSEYpHWybqWxMuQcE+inyXQQBnhFU4CY42cmmTIto+WS7
iyVTrdFAsNfRw/G7vLM1nhJ5FeFMWlWCaqOacN+dZ4rfXbd3Z9TVaSaDCm+Kxk2UT4ovu2QCKYiY
EElyvfuU4EQfkgcgrNvxIcdhQ9RHLwydWJz/7BWWJQSXcO9ST6FTDGtZl2PM0OERvZ1TzACvu6cc
hr2evBist63iAxaCYixF/0VJFjAcaTLpMmLpp8myXLWKnle2JYjPgvYk0WWcxsmVoV+pxITbAGUh
ioFUoUWZ+9Llz+6SyCYIjASUpFMPH6fO4tZOeHLwYWyRoLfBRaN4xrbFWXhR7OM7ffxnpDkQSOwY
1X+QW6q+tUaA0Pa6DaLDhAZGlooeBxV1Lk3rQJTstzeHNhSii/B1bYyE8wAtLLysan0WXXjz38H4
b/dzsmj6xnGGruB+IK45NYzxFTXZMhUVe6ynaCEJ8A6VrdRe0clCxGPcUQKaI0dlORPK/3RpKmWD
3oVAL6FNeJhZzcqJJlTwQBiN9S1Tnh4Q7SLY48OwruQJlHLiqxiJuW7RpRsWIyq0tDNq/aY6YlO7
4nfAMAPYZs7T6KEm2/2hvxyvgeAV+cIufAJeqVvRSmFOwp/7fT2cgRLCfiJoEHpcFCudk1GRnYzz
TNrZ6wqPe8zgm5o4bGOiCidPySnt4eqwDyihJs0bRGhPTacmuqAY31QPuVF4wqL+EFTbt1LDvWum
RgFPJYzbR/WOoPVqDzdQmZPAMxRyfYfiQrM/uirETHAaBckqDr/XdJuY7bWKf7rj0yECHbDr/psQ
Cb1Zh/BMNLlPKcptkhTs5BE1l+MmU2hEITc2Ra+ofiY7pGXEfsnd5Be1W84Ev4pG6R0cO0xA+dTR
KpLYp/clmTM0+kr1aU3ClASqTfDLGWE7E54+V4PLFz6300HaRM6VMgsqa6dRUWcdrRw1GRGmgP7h
cBq7Oeie/huKQlZcqNdit0H9Qp/9PqssEZWcrjVoAiqimiR9nI0/D6im1+wxSXnoXSsQRGx2mnaT
uA/JcEM7imVXbtiCyFaQwDQPNxKQk6F0d4cnVs/BQOI2o1KCcYZ2zw2zQAvjAzoHEjO0rgyO9H5B
lbwEW0SpgRYtIluyvYxArpr61hWQplEjwVElui06SiUlyzB2mYWi0SF9ym1IRecYfSg4xJQQ09Eo
7I/Yz2Uz1ltW31XdC2enVBPWHK/gOccRQtX2kpVY1ia8lxxtZSRJHbejc3GQXOhNFxlq59oHgmrx
nzE8SZuHY1PVVTNYa/rfINx5i9zfPsNx3kTLEVV8PMgYGjWbVHWwlWlhWzjB+1AA7HY2ym9Y+DK0
ab/EFbYehJwu3UvBaWNBjtnXkD2DjU+gpwKOogy59/dOaBxuyKqVS5rcZwNJaOlwUuETMSVP5mI2
ZGUS71trzW7qDGug2VRoaKkjME20Qre2a0LigYgOdnHh1DVEHPLPXLQ0WjC4aiIcJObqX8FSfNw5
R2srW+vs8JFrd+BC+vpmn06k9jrfP0nFvNXm2TDbVvMimRuH6bg33ObwVDjvBvX9Wr8FOGI0a/gk
ybCxsjclX9LnILViLpr4n37zfOi603sX5e1IlEyp6elWwGTexXdldiVVD/rgG1GFDs27TsXAXPNB
rRrhOL9SRlzB720BQGlXu+O1bgkMwqXt7/wooHiMs5au/JMLd1GVoneKUD3bEGAM/UDjObRpUQMI
XuS7DXIiCLdhebSbZcWMbmDZrC9j5sS6/+dd2IjFIcot9qWTmNEu5aN1kJkHI9AiEInWTOrdXRyo
+2maLuNEcWnPAU9sy3vMkt2oeelk1AG5w3gJUOJYb/bxU7ufpNuw0MNse0/jPs+ux93XEY/hOnlu
dyV2dE+S/lg6i0NEyfTg/r63nY17BalbGH4J87yTXDvfahABs9wSlRkKCw2iyNE9+8Jk16VBFM9Q
p6S7K8dvyGHF+UYegaesaBPlUUCDqUweCBjY/KVxCmaDJVlGohXMsUnkSSw2HD/GeNKWl3KGc8cB
QADOetS70BE72U72UWpVfZVRq0x9tg2gf6j/ANGioEWRFLQDCAxmMdC/yzXac5NPyF9z+uGQZp7i
/hRxXSvi2gQSVGehhDTZHS1QRkK0hp6L5qYpH5RyDUoC52YCf2pqRFe/v7kzhGRg58Z36I1xL2Hw
z52glZ0x3na6uT5ooy+s7jA6NB/q/ZM8zrX9s5P2nqG/yHvZk8ne9Ambgbk5BqZM8TXIHFgk7aYx
p5I91VODbld+YWqdKywYEOURV8PiTTkVRhoOx8yUiKjXyKBT1DvKNxyFeO4xyTmvfh+Mc9nA39c6
3RX7Iq/3O9UU4ggkBGivwFMCpU7Lh8vVF0Wfzix89mBSVUVg1E9LNIdxHzWJgn8hjEV2f0JMlJXg
aFz09Tw31f6+0Mk7rpLqUFUNF8KykpAHORxSDeSr00uiwmfPNJQdONAof9lIDP+cTc4+V9nKuJJt
uK0ysaI1FxOFEdPX9EUH2AA9zN5Dv5f0+/eXd/HaJ/FVb41KpieJCbhHc4dkRFHiKMqbwusJNgxZ
N9ZTguMlTJ4cs70s2X+GAwiyA/0AQ6cCQBHipCzTN4kURznhCcEdyArw7VR0Qa/VSDtiBZ4LvdHu
IqLkHKIRypPCDkYYIf9j29raUmFIWWMJRGNKTyOWBAeSR6fICvfKTny6UljiROD12NpsPE6K8uiW
9i40VcoLVuvKw5OZ31fCF7r92hWVu91+6NubtEWvxoO8aMGmrKYAMJxP5ehFnQf6LLFXpF8c+pbh
QjGiuUQIOCd0AkcEcoCCDxB56HVbZ05AQ/ubnA5cyaEMscgFGw+erRA7/4YIq+Jaxb3TzgA+a6GS
4q0++UPkxTsalQ5AWqQIh9gl/2LqsEBtojbaW+kWDaeJAfpgN7X2C/ZIwFU0TwWpwtjemF2N0CHg
wGbd5EsCUpTI5GYRoVdWhES+GBpeLLGfQ7j+eB8nx0qb5Yeq2JZEdkTKxzAywx09TDJVdVG0CIpO
SXKGegprTFHDyz3sM8udy5O9ijKYA6r85yLs4wKIUVJYa7QRpOo6QTGh8ijCgfMCaUbIYGQTnFoR
6dTjUJDA7MAyl7Qjf1+Q36fnSWDDfdh0jr815U9JR6V+aNOkJyigM0pdp4gC2ECUebih3rxlbiI5
x9HP2uT+dKE3AqDRh4pqaB5HMa7XAFAFm4EKCAx5cLOgTYk6AaDDsQetJLQ18wUQySx3yR7BqYwZ
WMkZlT5qODwls5Z2jiyvmXZ0yoFOsgYB+DH4AtSPmne+YhazKvkp/6T21qUe95FRhsrE7TKFgOAx
dZTuGTUYkJsEgMw+QAooxzNyzJ7/Kjb4MXKnqUGUmubxQGwAqRdfUauZKHe2QT424cEByqqaJxlu
H01Gwgc12Csexm6gJ39/gefgYvCnCE7wZQCud3r2ppVuNaaIj81hRYQEmZBJDFZ4l63oGXE3fyTR
NcAqRUimRKnq9zs4w3pHr4D4hOMfsSUUh39O5TpxqoOUMRAR+0tzg8pf7VXmjDCJQoVj36FpyL5u
6VfglUCOA2HnTcfHCcDBaADv1M+OBbAb9PVFseiiEvkZTSHuD61nmU6AqOqdxL3NUSZ/KPfWuole
1cPgVvsXzNWoXaZtYEoflaq5ox0q46wYjt5QCAG8nfQwmBNHW2fZKskvJHZntx5FuNVYdCdk9fQA
NuzkmKbdjgR5vMUmtvN3vqwI68NVFc/aaiYdr0nnu920qSliXWjQngO4qqow03Mo/FNXOjn/TCmN
SbQsk2iVqsAGgRtQWRi+N53HEu/KW+DdJRkASzeGdhsCQGDVAVv+fdqcnbj/uQ8U/U+aq05v7Mes
4z5IrQ24fyhG730E/QfTqyGZkXVQcDxGYd1PmCLJAZHNS2vnDJBHNUmsyYbQN0WI/OfMNfJItSRc
xtfUUVnFHGdEA8xfqmtMVCJK8mLyit8f/DvPOt1yTdhXuOYSCfxT38qHdugrhfk4xrV/kEdfLgBc
DA2QzoWwv7KP31WRHqc07miPhbgNzqnK7+rqDYdW5XC1+043E5njXVWwChalpLZ54tBSOL719EY+
hKgS+pp09IxY8VmEFIFpX8f6kn8Ztx40aKpoUONwNgc0yNMSDCjGijYUtu+8cmAxKk4mZFhdsfNM
6ZqiAd1uMEX8c6iu2VWQICMiwCSNuaGQxabVCwwLhvJiSf6bQfTvkMFBhpmPHeRpDng4GFVpGFQf
8vRLFLxs8eeASIFbt696cmvQ5oNkYalf1t5VGFEMsuBPcHBpJXN7IqjjyQqtVAf0OicVHnfjI1EX
cRDRkIiveGrmOoeStF0cqwUicJp6pRKi5Gvj8MFwgXMi8pfKN0pQwpGUzQxKg727oT6FGhqbKwcN
b5DIRgCvCp/KMNBcksF2qAMoaZRZ+spDd5MDjNBmMFZWvuKUIizStEfw9lEfgiZu24ff59ufCfXP
6DkkZgS7qoae7s9pfkwHfMBqsdIGcSyCVwPRq23nZACyULITnq3Fc15+0Apvm9aLQK5YCsSABC3S
qeHcU/mKqrfavLZSD9CvbqBHo9yn8rXUP1DnPBRXWjSJIFCUwwvvXzjfis8po6MLvUWgZ7aLw3jD
hSkGonAQ48vdGAHRN0se9F5RzfviBjwW2xAVU2wcnN2NkFqnYMik723PUt3UdqPkzdY3NB50TrPj
Aj7QTvaNOKR92BbXtDP1onBj4AuqkDHQHiApCRxVFBT6HY0aORYIL5r7Om6qvNUcnUnhnaV+GRjb
gkVwJ8BP9Kh1y44OYKKiJ1C722PlZtW1KP1XiBiWDxXonno5DOFuTZOEWsifnIHiBxEagGzaNJ36
xTzQEzEV0P0tlddtF0bKpsW/w9mIwk+E8Mkt/6S7AqqUiPjSSz8XYJLosL9BbgZFcnLqbbGMGCMA
sOJUBnObjF6qLVECFT1OFItpa4ncIw4ZRMW6QTUeghexKJIMCFzzCvEAFkLzdBuhgO2sGR/DTGVe
o6c7qrc6DHwiMhpDvSCd8H0SBA4S3m5hvFv7e0e/MeglNb0rGquQrqj6stN32Gxqa0rYnD7CvspR
PuNmTkOTGJIFuRveiL75l6hfCaVpVj1YtICpQamDXEdohbEwRWqMW8NhIlm3uze1cPl1fMawUW/a
gB+iYcREgTDB66ewyXec+oa3VzeHgEKdgwlnNC90Cyvl2zp95a3T94IJBPwR4D1rHnqBxnwQkegI
rWcGV5jH1eFd62GeP4hKOqEl9R4EsAlRGQRaoM4nSD32c7IophqNJB1+HjeJ/QqhLhsIlCFCearx
dOh0axW9Vy9kWb+/+W/BstPVjikV2BYh9Uvh+Odqt/Jj26TGQIFE2WiJ7FWW5CtZ5lmHdt6q5jSx
a49uYQv+XaB2KyAn5lhMCwOsHfLmUpmu1RTj+sZwo1Uz3BTaS1clD1v7PaZvgf+ca7VOsIs+S2Tc
6uff7/7srEWriewca1b5VNdQK0rZLg4yGz3WT1s2Q2E29cfm8fcLfXPI/x2m/73SSRg05G3cj05v
rmncGmntZ/F1kS0TdXZQi0A/Cjrhsq2TIK6vZO0FDiLA2fpgXEtF5/bydXXMSE1V0f6BC8lx24IY
36pCMBb2XwnBTg7yvbxQE4gHyhDIUgO63/LiHEHqapKOsCBUWN9FF+6UOuj7Ytp1UWBWx3C71Sny
GV6s31n2k9kpYQoSdw8ODDMob2ukXll3Ievey5unnXxVGjsPy6oLpZozNT28zf4zPuZJeJaO0T5z
St4EUA1RI8Ec+BtX/f8EFhIf9s/LwCUCbwSwDf/YwI91qe/r/mh+u8sV5g681WTEtvvg4wW+RdcE
cyS4cL9PgXONKpUHhLFM2VLGwe/nSim3nXxw+tZcp1nstySVGRhSw35Lkxbj9d3EYSGbWhJGMfbz
WGyJ171z3O1AyJq73WF+2OvBuFeE7GIDVJUtygTimGM8MNRVAPbE07rtVNKekMn0FYeCTPw8FtAO
HSFnkk5tintggIO9fU+kKffx/39d9scDnhz8Vao4iaXXJpEmDK6v8XiTGgusWWD2XYzRzs4XBBRN
4g9QxaeaDbLdp41tUlUkIY+TZV0J11yAzPjFe5H28vuru3Sxk+KNNKYowwyxueZQKXFO4JTg4YZx
be1bSuEXJopydnqKLriFLxwT5uRyJEyStUvE5YYwhUiK3VuyaYhHGiGVp1Sje5kCeO4R0b6AgeWo
5AmnWas09t1+uytNUlDR1Ts0C5ozaj8jrJVhp4Cgo+/ImdtrU8AVaEUk9W3bboQh2UUowNl7ge7A
AuVMsU+tgp0m7fUKWTjRgtlmk1FdKltMNX2J+li6htBL9EVniEMzja6ZydJumvVhPL+o5ncOQIbJ
rEw8w7tAL+zkTVhmERdtllE/LjwK5SNSYdFCVUNxnJvzqpxQx6TghnfKjGOWeJf4pb9ETRRHw+lu
hWC8KCLbUONPa3eJIw9ldpCNNeoLpMzZfrqvifrbm/742PC6Bi27sJBJSs9d00aIWOjU4094slcN
XUNAd+Q110H0YF11/hBYoRIabvLVBo5bBvrkMOuWQ9D59kT24tkwl+eWe/S3k2iabpIbJTzyd2RP
c6Hwz/IpUJfjlXKlr+QXGGJv4612271XdFDmyqwKt6surAPNzdzKB6M56fwjXyvVGzx1YviGP97a
q+6J+pYn/jT+4mNw7z8++FyuYPGlhFfhHQBGlw95JDPyiPTd18hD5c7zeheQawipLUDLeWIGkLvn
PgqxXunNbj4TT/cnynq/aqbV4g5atY+Vhtu5s6voFVaPS03Cs9wmRIIgwPTYVbg1ObhDEYzLvey8
qxfVk9zYn4Vveze8mX1+xv4hBDzt7bzcQ6HWvdn5URCHlJaD2Jc8x9vxC0As/OilWwD0nhLC+50P
ydsVY5bOBk/mI2uvdiW+LFf2rlSv99Jl/qB6na9OujCeLY4hclW+EiIK4A5e4ZdBHVBjmojxkxlF
Si2zdIaHSpDc9IHl6pNqGd8dB/6isUgC0ETrzsXeJdhPmmmzsH17tt0cp6BBJhQ9F83C3ESr7dL0
M88VSkWUiD/wdNdBXL0ZN8Xj/p5Qu3vstl60qqafkau4UdC5746XTDZbv3HfS1/31Y25yVbjIxoG
WeSVdKuDu5fB0yeg2cI+0L2a13B09Wc4n6vj4siA5F7KUMGxujo+Rp+m5mL3Wyz2DFw0a1zTbdwt
gxdf2ZticfOOx4V7D23OjXyMUT20PSfAOoPrnevZYe8DJvDiufw4TONg675uXdXHVtTXJtq1s3os
AmxcXS1Qp/pUX+Q+goQulguuPDveoL9BxyDTfTEKRpAt7dtujtqAD0poZr1EM0C+K4pG83Fe+spk
XO+X2mT0bHcIzac+ROQ/kP3YfT24vS/D4k5m6UO2JLFwScMn4xdncPhcfD+PGOM4jNzPxj16j61/
cI9BHybLaEkdky8o8ZNkhmWAJ4coYATKXHzcEJYzM4TWMM9nPEYoHlUOFQ8KDd89BpGn+ugReKl3
vQ0i/+vemNShMXcm2bJYHKiFW/xiPZOXZYg0/hQy/3QXxEHi7/iDEiDLLvXMwPLJn4Ojl4UWJXfv
w1nmU2mKemVoe11Y+eYqeohnZE6+WL2aa/iUQzwUbj1k42aaF3lpsJv3i3qhzUAyhGZQhSqzE7H3
RTnVZsPEmG0DZ7YP62k7tTapl04iP50cVrt5xafsXPGT1JsTlbno/3jlAvV+t+Pjez/yPJlv9txY
5QEp8CsvYSAGX/V545N4NUxhDE2cWRKqC9l9Hr0uGNgb2oU0A0B6xxYStAv1hjNuUviOT7o26y+V
/s44A6BsQn4BrBWKD4nSSex3LKu6kQhXLHou25d980k/iNy4d1F9cBVWVUrfpQIYiIjIcA+28sCO
ud8uVbb9bpnv3rMKmVfbL7N3u7Jd54hhipMvzO62zFo/0WEkGdTEpAezhCRkIbCYHT3bHi+cDGfb
mWAgkUihu2gZ6mkNsxqLUYlEDRPTYT16tFMJZQsy5yUylgTrTXOvHcIENMrvIdjZOrJDLIRODO0H
ENU/R1DLyi3xJadgWjxX8gLO0QFD1v1DN9wk9dVxWPXS+75x3L1muVGruo01MbUrq19U5YVo8Fwp
GSF8DBrxOqSjdqoW0+uRqWbxaKwPTRwU9odEBpEMd5lyBasiGieSapGc5Z5TPcRm7h6qL6l8TcHi
/D4k5zohP+7jJN7eQ5pX4ooZUog5pN/UypUsKe5Q3m6xKhQOa3kPBE5qgeJ9g03rkQrI7nCb1ey/
MksmtrwiRcImdby4iUEYZYG8Desq81vBOLOkS29R3NJJLMMtiwmERrL4l59vsWliaWi7nvARL8Dt
RI0+7cNj033GkMYE32rnygnlFUdyx+TtYmR5JqrRAHUDRqBSpcqnSUMpITRUdA1LyrgFbgkEsFCF
3UZt3+33d7+/nTNR249rnYSOklHnQyZ1LBTlQSmmfe/XY4DMhhtp0Pm6iab0Fwb329/qdHCBwyDk
gAMuDbKT+dA0TmbuyR7WvXX7sIdWCs2+dXWO/2il99M4mqBymh40z6gm8vCSSolf2kgiYLvXPfbD
qjYXreE30CEbthJ9KoHcSY5PpkXDqFspDnqMkHf7+DZK3wE8S9bntlBx/n1Rm5UCc7cDtD4dFLDR
BX4EVShL84pDqAnw2XDjbJH3mN41riOFFcXq8XakEYQjYQUMXKF6MQIw8Iz+LtXddORYNFy97L3M
eqbWlclhZS1TEly4AN7Y+brbYMBLec30I907RN7vb+9cDgb8DrIUurwCRiGm0l9oSC1mD4+jrY5J
4SdBN0Ccgf4HuoRUh+TsScqYoZSwfr/q9+55+gY13p6KSRI9m+/e4l9XjQ6Rrlexqa8zWXcHmzkT
zxoTWMbga9t3RRm8Xdfz5Ac3U7SAfhKVa6+yU/g0qre1PyM1DbJ45xcqa954HJWXLnloWt/OLnAV
bXFg/XKnqshh/7rTkf6+VsWMj1MFpWELfAlJGp59avmhUJt03rVxaRqPevdMf1rCNIRmNZwGsNV9
umkPN/TkYzQlWpc6KIiYjs7nESvVSZGtsvZFGT9bvfNMpku93aHqll5rkbEg/TWjl9hWxHegu94d
jVDpUe915nU7tZGwbRZDfUt5GCfrSp79sfPd5ctMm6nDrBDOnz4IEbrSUFEtfUOTwdktwdLDGqXw
rIFHzadlOaFITtMELARoDFgF2EHAa/Zs6nTmcEPdXbSQMV+ZHjFXtCb5JZW5s1s7n4jAHcx/0YT6
Obz9sW47fWQp7wysR6AqugmQhtGj1EGX20SVdzOWE9ueRPFkR/33Y4/EO5js3I/MQL5TFR/gc3e8
VTtX6S+VfM9UTdm9//fmTo7i2sr3gx0n6NnV813MiRI4Q1gPQRN57T7cqeiAeanqHrbQbwF3eNl7
SwlSoq84twV0IywGjhsvR2XYvkPs0IvBeCTlf1FS/HGbJ0u4S6qGfm9mrCF6gnTqNCEVRjlqHOnG
X6jZnDtZBCBBSOnBYXBOhmR3iOzc3vO+Rkx5qMk6aR1SjYLG0kVRoF+iCqMZcm79CRSGINHibH0S
h+VWI+OsZevrRe9dE4Mf/VAiTbRcknOSYRK9WevVpOpkrWSM6Im7tCrdtxdCNfeK/8ne0+L29sv/
yNzFy+pB9lRyTss1J9WTMrPcwyx3F3OA/aQTWFgQeN9OF+LTRbKZuR8+op2bLam/7Yn/Lvzr3sVg
lCS1oSKw+IhJOlLv6+B9iO9L/vWDyE9xGJg0Pp++lL3jd87b+OQLfLVkDOT0aEO4t0EX/LlwS6a2
JSEjC+kpBHRUF9CqdVWPSkA8eVjcvj7f87PMtVxRMXDcF/4v5DJe5bf8FZtbSMgQSrKjITwG4lGe
U/dAtIrE/cTwvnruXPymSJpFVq97LUm0cdUG2StGKdyyeIye9EJkUa1bB9N54b5+xSQ+jd8+NFxP
RjaZv2auKHH8n4xc9kbeSU86Bpx9rnjSZCB1Q7XAVd05YyNeDQX625zXY0925Pl7nkqkxKKWIXsO
Wb/q5WT1Pb8pKi7i+zmv7u3t5WWWzDfvG9QJvGXn7vx33dXd5+D9UZtgwxxGnkIK+r6BvkIN5jCj
TuMn65HRVueirnD0U18k2MSngelb3t4j4Q/SMA6lgBp4gOL2u0izRcZ/nOYTCgJrifrHYzfNVlQI
+GZJrrqjHBDNd+HWzyf7YOt/7qlwYGwb7vhRQkIPb2UuCX1jrkC7NsAF0yWsINHFOXvzKPLePow2
sk+gzqP0S5v/zpePpT/ZANvxgd2TN4uUV+SA/EJYkIOKCRF5Dam1yPBexwDexhItiDXyye7j44Gp
Gn9/VW4QBM5kvX7euvVs8JF6WDFMjxvTXW5ujq7jme5IBonatbueU19wU75s97FnqjgTY26SYGJV
w19GGIspeQxQxFnqoRKo7iuXkPm6X8/XZPB45rqkrqS+f74ok1F2+vj6PToAAXxu0VvCOwgSOUW5
k0N3a2Zd3BaOvjaYIyMVMzFpkdSn2iPmf7FBNJo33CxHX+Hr7Q7/tOCNVQ+g039TmWaw3qlJgeeg
vFTyyzl/REVrz0/e4ZUxumL2ULrwxJp/Xj9u7mrvLfduGqbYMnUrahYDy1LxAMsuR34Le2lGiv6D
V4ejp5H33yf+F91Kz59+UYOZUwEpvNutd70YWJcsctL0exY1iw9bYmb10zUlgmKdUL5Br5KJ3wfh
0+J+/fx6K7NgSObdhwtDqf47khikkobYgDwAa51sn3GWyoUtacAJ6TNTdHJm9KZhBUVKCMknLhaJ
M82K6SGeXLjwmVfI6YAGCqV2YYRxclCU6aGrtVrTBb9EwNdNF7AI/M7hGNatJ63A0B6OnrWxsDy+
WFgXH34StP24+MmJSHg51vagfwdtXB+9QUoOf2xy0QSVIwgPU6daSGUI6IBBIKIAM3C8iE6+dB8n
zVBpX1o7nd4HssITQPUHrFYHofgKfBBqJwTPzhHWNER1zhcynLKFehmGMZfexZkY9u/hOF1Odkf0
VdPRWgM8QKyHEBaaM9oySKgiaYpYD/15AJVwDzV5VhSXX4h2ptNjObaMRY1I15Cg5IX9FUU3Tmw4
46jqa9APbRaAOhPGsPIEPAp+fyoKw+w8aPHVmHNPB52+6822fzSlWcZ+VM27/r0ar0uEDg6CtIZo
Seur1lskLVJYkxe9GUwRdf4zf0ASio6batA0/3m7RiEPxyhSdEGGyHoigGSZRU8quJv97uhG+aeK
jjxsAp5GCLFuBUAVEViw34ddR9L7Rn5gKBQG81KkAzR5Aa5SmyiL1wT5luEW1d0IgTSYTUImQ1om
6axoBAcHYiaINOYs2CUwTsB8UMQeh1taMAM1IO2V5avW7/Cm0+JJUpYMJvq2TR+OsHVkPC3w+BH8
KPrWUMhR5HPAoVB9VKGnGWHbTDBvl6/JIcD28Du4wo5DkC8BdgD/cbxlVuIIswF8Yzr4VF4D1kYZ
lVmhyusBSQGoBD1s6Aez+zT1K5iqIDkAGmPNBxoeiiRSqQbMA0F6280QKRu6OSiWJAlBbbHCwHMQ
KR5BfSnCdJ7qldnKk8J6jtRHokjeK7cL+YxbRRBg203pHzQLQHC+ma/M/T2fBUwOeIiAVuK4VqLt
NFHUFRejjS0pj9Rp25k0PDn9NdmMmV5F+bWVg/ieoXQCY3PMvSG7LpUbaIVb+5lvghex02u6fbp5
d9kM4ewG8NdEOimHVj3K9HTd9DXvle23Es9/O6IhSymAjfAotGxB4mMmXqRiCAEB0VYDO3phNz4z
oSmWyPCtZFafc8r9VYdoSLZpTJYvLcvmzSr9ygADJgVCy3lEIbgEl+Hvs7BxuqlJXo19iu3ql2xQ
0b75d2UBM4QkQ49RgX0ofv7XRnDQZEmz+1xdS4t+vsvd6CGJZ/1X/6X9D2fn1dwol63hX0QVIglu
yUkoB/uGsmwrECQhhBD69efB56bb/qpd58xUzXSWgM3ea71pbfRwsGD6cySvNUvdZJzfFSf8eXYs
KaYaL5scrEeghX0mVjB8l93SBwu2DovsjtrJPCz2s1ssGGa76zpzI78TneBfJggDSkuUwwrpkXmM
7pMKQ06cTvVR25nDjUFLHZLlpFiI6HQghtQ8J7egHfUlXunIvFZUqKKTTQy39ghMDKrRs7Z4x8dS
cPT28CIXp7WNEPf7gsHbtOhiY13fhoX58C6UFwU1HUZEWA15lAfZrLFrd+Dt49omJvkKrbg7vN2d
WrKHU6HnLKgMkOr3dUZhvgPgu4eVuDlKxDlTmZ0l8/J2wk2QqOHBP39cajMkpuDDmJYqJaO0KZ6O
wpShg90ESpxuZesQ3aZXrPWtrVLWXywhuFmntyamaT7bfZ+QJfKOXwrrMROC7HOwTseCx5iGaRft
bZCtsLib9/iYnBagzamjJI+XwtqvWyLI3k/xde883vXpffMcGzZYanAJ0RrP0xlMsYl5OmpNq4kO
v6xm6UdPCOhHlGvv9tFJcPzCbP5YRCLSKwahV0/Kw+3D31N/64ESSME+EJY3J6l9rD+uOtm7xNvS
9YCE+L+8Tz/a4G/foH/f/vgG3e2kibeaKDUKVOcRyNFlvnekL96qcuFbzGzWV3O685z/8sk/tNXf
PvnbC6RJ2U3Krlw7KYPBVg9yq6D72kFk/YLRfVHffx2C3z7p25l9aXOpe+65xhvN3mlygbUDRTfb
uCe6fh3N/gNGJoGBUGLyCfCkDkhG/vuO6sW5PD8faIBQ6LtSeAnuAZEg7qa1slHtlxFHo3uLu1Xq
6dPUe8LQ949VGwlzYVytRHRlZPbHolNbe2jTBzS14UrOYXL02RvsteFdnGJN9I5Tv1Y0gni1aN0G
LJ7CFF2d3KLkOKkgPg8rxHq3kwfZuNO+2MJqrLtdadWTwhEh2v79PL+u69tdRtqjMt0QcR6Ok28l
otrhk+gaqWMl6R44dOeAEgRXYIc2kXs1Ao8ZMt4izHycO3JMeIItjDunWUnOwB1AD5ew7JWlWNlE
hYLvCWPFYTAsmfFm/xeP3tC5wqGmkL+31w6aso1TmTbkMstTs3yBiBPj/r39kAEXbvbHTvPVty4+
JaJ94eZf7H9fsfQfKxi3CEeDIiPB+TEd73GSW/FS3rvkgCbQlDf5LFs0q0d8m9RW6Wl2Ye4nx4lO
300UnYdEzPy/W2tYbEygxvnb67aBlf5ebKmat/LjUneJNDqjQt7RoEgXFBdnujK3B5a2eyCClCY7
C6vCGnjUV84pPDjDYPALoPYz2A/XLSuf9oxR7nyXb1vJPc2I0lTVe9JZA7ey0iBz0TCaMr0sTQPr
maHXH8J2bx6XwkiHIO8+UCPQw2Yz2ZEBiehL/Q4+ufb3K9kUPoqlMREWv4GMsEbclL9XKs24KqmG
AWKvaV9pqX/seaUmFimDZu/JbXOK291zkycCJ7PgDB0QN3efPG3VB+SaCAFaP6+KBvPWeo4HwTk6
7/al/ZSt52Y/U10Grk7TF93WFnKS2tvL4ugfJrp3C25zYSv7Z+tpoNW4RYLVTRSz7S0JJo/mAFJH
gJU/3JtqcitNeVS7hsXPtCCNlZd0UQGhlFY6UWuLoZMRp6n3ngZX34HDeFcCfts7AOIIM+pEm5n0
wTOqR9f5wb37j715XuYoG6Q5Mazm0VNs8UWtTWmSewxIHB3WgEDBYFq/3MNuI0yHHPjX3WU39ASv
WfxvWDt2cIe4xYn8kVOHYtgD5JKsy6by620KLzQ6rgcB5eq4hqg/u8gUt0Q9vRiLO3NRQn3ZADdY
S2UOHoGoR55II9UuA9UzvGtSjcs5kxgMqrXaMjJ7+MJQjRZKy6THnWCKQF3QQJrEy5d0DnpuXrzG
V4N/v7nKVyTUv5bAt76oVgY33XhWd6Tc5iU+TDpLX9ZhE1VRO60i2WT6bNKF0cUjsACd1G1TEKPB
/PIeqOVujK/xdZHuaMVjLdz7jJSbqv6DsGW7GJMTDb5jFJYSMp7Tptp4u8YDt0SJROx2KPuI2suW
5CGzDBnJsKiT56Ka1p9lqDiX+BIMYjnaL/NRYRcLLSydwzgFkSPcJMqtdlLG9/Dk4ta1pHERiWOy
v4vV6Q3pr0X95lKqUIq+dLzl74uB30t6BlbHyFT3EKmfMhUeDY7NkIp59TCfvmHJMyaAjC5RgUrR
KrYMy3KM1+NIm+gfnCvWMxyOTiiNEAU1ppyAE0bZ5mQP18fpPSo/lZdDbXUvJOSOzlOmkxVMiZ7n
n7f1DerQKgkXz8x9vOjhTKXfxo/mcTSYfR5DZplWHja6ueEgo5kLjoREwNRfEBs9tsOZkTy2V9bH
7L6++Rf/6nM70PyaVHGx7tVJ96qdrXqZvtQjGQOxhzZGNCn9j162Fsc0BENHpm+c9PqwQSLPrqUp
jmGuxHeqwumRojU1keGMcmo8XXIY/2Ge1wNGkgByDUB/ybi1YbhGPP9Rua7ct9uOMpZBtDNUhWHp
MkVltk7R9QzDYchsQffyeng17CoSYpHiwpb8XTq7jgS7DrU9zsUVS1r08GXrhnWVTZF0fie5WlPq
0tnpXTUH89zkdZE9ZUxNHaT+wEOAH5yQ9rQRxm+rtBXEOEf76migazfPoO2xDl6+5cV5tiB3wyAb
qYHmqIDQfhMRfuLvKX7boHAENDIHL2VqmWGnywbs8+Xi9PKn4u3BSEnyfuxeoIPBWHGJ+yOkP2Cc
RDyX3oXpJZEZNbi4PJ2nw+Tbg/lcGvbkad0SxX2gaBJhq4j9dHR/Z8S6dZ0pkRih/PGuXn9D1GAn
uZek4U85xG+MEPPVoXCzGNo+IjAtbv2LdwUzxknFYRU/HJJybPD9MH040rReSZ4YtqHgk3hPks7Z
vPW14iM+RggBTX2ZoXKy+424cyTv7DJzYGJg6DJrzF6eEmtoowq2kufAVF4LlPHojIb28Bcnjaz9
QAhVzhPGIAAJSZDAXwfjH+dJPjTO10bO7onyqk2fbsNMGCF3CziZD0I0LQJe7AK4tjAZBsYmstSW
ueJKI8G/vyhQJLeX47rGcYfyTfNPXr2Vg/Sz8x4D+zlOh5Y8Jjx40YO/j3cD/OBVnOarxtHDNMRJ
n3rq5h6XvhxVr9WU2LulqFmPrTHLPTBi/+Hqr+mnPM9X+1mJAtjUgYwpuO4Iv6qoZKMaRiQrubf3
4XynbPfcnc7r9XipZfDCU8DJAbKu3DyNUsByjkZXm6Ja5IwWPX2J/arymUl+Cg7hMDA+YGPFdb1G
Uju9QzwdzCaUx0Ugb5hGswW7TpgvFOazY4RuH+jWedhnQLPXx2SfaF7BPnF3jfduJUN4QG6Fzero
l0SScDgfwzLEHJRbx9f8Uz3bV58Ik0UR5V45GiZ6QM8fnNAG9jsw2k06UHkqzwyA86PJiTfaexI5
WXvnGZ5jDH2xOr072jwPCId3q1gYEczmF2+0tWyfEnLA4+RhiR/7T9y3FrI9/pG4jsHqFmV8vJs1
Y06JVjPFzeWttvWYyWbBYIbo0C1HqT8cFdHFwe4c331lLrxWcbtBnxif3dIt7WqcmmzCJDI8ocGS
Ew3mxABH1ic1+h63hBsRNwb0E0enubw1LhsjtcHVbyfXtcqXVkeaeaBq0q0JDrQUO90bOxMczrsy
pz1+FZaNq9JkI+z8VMbcGKvjXBBexY20eVaWxN+JDhB/y3rxWOluM8GSQOr6NTm/NPN8TGaTg4dq
VdpiRMZlxFAGljDLmGftPF0RWXFLJ0rOd4gDwlbWzJfinf33Ca3+wFkxJlFTU6FR1xo/Mh0zuVUu
RnZrEja0Cw9Bse6CXTFU6MZ8rKDaVW/G++Nu7bNQBSSQiHtEZnghu9V8kGkoJjUlTYlzph8AmK2l
cgypeyGB+8GEPtc4rRTNHx6sprSkZ/QYBPV9kxm2bMQnaifegBJzWUCoA+5ZFWmqxEHmysAwrfXv
6/wBZ3GZDFmn+0ffZPxwXpIz+zi1zaVJno15E+2OieupefkNN+9bzm/Vzl+f8q3aOYrF/aTd+JSc
4jUWKi8rvfvTzAa/Wcd/kDT95UAD0JT0scmDb73vcb8/3Rv11CSXh3t++tXZ0/eWMnDvondNHZnJ
I2hTKaF+jY352YppCtmjsO6GBCj3nc1vj1dZrfB2JHvdynV7v3cPuKCo53HtCs6Tc+RmDUT3l4f3
s9WHCeiN+qgqSc363vE0WfZ8qGrbJI2lvwoHU0PfWJjPgd0YSXN1z/zYZq4aORi0ZppXQg74Ennm
7VJeP/w7k0KI5TQvaxG99K6Dp9SoUE4JA8fsnulVw8I8iGBuWmMOPTKu2RKEERIxBxI0IhxhAUrX
4WeZDl9Pqza+WjfNunn1OLkjJD44v83V+Eq++Xsd9cwHadhD8uZkYv7/7jY7uXrcr4dzkxCI4CoM
lwvLRBhLQISLjnJSsFSmIqBmpJA7bQtXWarbw/i4FGmRmsZ8TDX7ERrTwTT1vYtf2fJIHDd2G2so
mp9LMIoEjjbKlsKHMrvYt/ebq4xaU9m2MMtvWcidimmhqM6i1PkYzOV5RqEmePJOpMSqo4zK6Gg3
a4Ht6ZeGYSD+XNk6jSTnPKgOQ5fEb6/Q6bwfaCeNqLysl+ej64+i1kGnxz56p9bqSfqBLWMJaCym
D7qpN95gNVgs3FFP2fY/5NdGqjl62uPKIvzKHI/GredWJq0ys7NMZtkGuddbG3rUJ7wCgxZmvH5Y
ULjv8WD6RAKejimVXMB1aO4OnXgRKm4vU4cr5xTRIna5cd9At5GSVGCH/17uRHb82Ef+vgnfSIC8
qYfVM69vyd2Fi8RscY1z/xZvITmcMf97n+ROPu1GA5/oOP9pC9hunf2r9lIuczqa54xmNKhdplg4
t3U+Gs6Y8+PTxfBrCBgUW4uPXKMwVcwHTe9zpXqniAYhvr8xOhYEZSN4J+cJ+718jIjWs7vFft5G
gxcKJvwjp5jp7T6Fi62aK8FmQ3XlL/sJBLWH65cKK/OIEPGodK1BQHZFcF5jFPKJkMCVolOQPSec
fd71l33iP6Ax7psmS4igiSUVtW/QWPMYDNKmI71IRW8iYpHphQdYKazM2jQYc/RphvDG+/oZk8T4
4sZYAs5ZGWNGFSdoQibAIw5lbG+zCA825guwMsbnvD8TtJdw/MfgESrj2kaiYaMFgIUBLEcW4FQx
nAFqGjXs/395Bt0mzA+BDBYDnd7g49+L5Atx+rZHgHmi9u5hKXbk/kX6oxg+G0/xdNSaJlFGSHL4
OiCuusfMVdTxg72tv8rvpBFXb+kOR/34FknBLVTmx9GZVr8zn+TkWCQ7TXuRSumhJj1sgTSUj1M0
eB14+eJmySTWkUtsX73SvXjFqNg0/pk+e6IlmvPvi+Hh/FzxDPVV+9Aa5csG8PfViHma34hwvybU
srf3wbsUFouOsrXXK4lOL/ZRg7Mj+B3vf+5UvfzHRD7XF+vzM8V4BhxQWQMf1U1wNLdDcwxOi1Jn
STWsmoKvApMOoz2l7QBJyN4/WHIkOnJf7nq4A0pvoXuVeXD33hGHT8aferoIqoAX5RJEgDFTkR5w
lPgofy5OGgvOw2/oi0nbuK73I80mY88SXy6+TPM8ZyApLxO6GHWEvwWljop2KI8PsDAiLoxu22LM
gEPyifhyxDPQwXPVLCRbPvjpVncFD5nBtByfQqRV3snL572H4zGuKQv7Zcu7M9KpFblXd5eXzNzt
AXCOLtqIQEdvdbUN//miz1pTWremEFNemX17epgqdGqHZXW2ld/A/+HPQlJHPI4jkPgqjq6vPe2v
9fgg5+bOE9RH4q6zPkTcKIA6FmHOANTn5OifJrRPAKZvhw84NaNwGZB0Wlwn5xC/FVIoZXyO7ziZ
elB+b6Yx0e4+ThzrtDuT5oC62Tb4h46mSgLs9LTCg9ShkgLS/Dy9Do4WYlkbH82EYKrg+i74UP29
563zS/sXiS9r8j+W658X+w2Czc8USIXBxTJXuSM1Z1yDWPHqXVEHIjI+5+FgLobqO1pPqbNWOY0/
MIknjO+qU7/tiUUwyYi9TPRVFbZL8Hh3gLGOwDlweUJerMy+jLN5Chrqg+AMojzEIzffT8m9741l
PtVMsb1GSgDggtzcysZQxZz0NE84szYMcIGyu6yGUErvp1WRDJxspslWFVPhaPMKxs9uOd3Uq5kv
EMnqvu6inwBbR782S99Tc25g/kkdIG7A/5cEveaHEvX6sjLKPlVbE630TX9FuL7NOCagFLYQfPKH
vPhlY2DGys9bjRm9D2frQeSh1q+7P9ZVddfVx3CQ1Yk6MFvub1xVVv4mj4UoHRHa7MCLj8DGgKkU
80C79YGJAI9icIvVsfx+3l1i9J1Rm6ThccaN7zEN+IHSxHD4PlhcxxcXPLGddQ7pPglYqdoDpRgO
D1Y+3Q43p6BzrhPNquBytclhfh9Y+Wdemdn4PIVtnt8C9t4crdlbt6vfBhIFByHIDF6znpJ5X1Cz
NSsBsCchS25y+qjfIgDLNXG0OW/HwTsEmGebnljGRCrZpHiHTFE3+beGttjaHdQGSSyYt56OFGqj
4fgGwJHAVdKdWdjZ53DZDA+Kh+PnRlJdeaOOVXN3tu9TgBHr/p6OCkJmGiIMOLaRgFDbUrzYzwlT
DgEInnAo4qgyb7YW8oJ+AJ7OcMIQIAs8WI9KDMTefm/uo+s8XQ38GpBprACJQD05NSDcc4zcxASO
1hBtngJhroTtqknEJffUcOVIjk5AWdFxyUzDpFyWy1t0GN+BCgXrud1rVgewwggyU+CUrVGwloyb
oWy7r4fApYNtalOEv2ZAKeOHpQTGbLBFbIAfzR4m7NxLHTHmMb6xb2uTMwrMQfI58Ht+i/iwjUIr
fwO0HOXhc9F68tZwjtB1x8Vp9dkL/TgAQLBezx4A6evDf677KFvcfLOLO4iHUcXLOLtbFXQFWQRT
YSqjzinMuzOBne9p/9uk9Q7vhsjruQ+VF/2l/JQpGLGu5qbemkPUqmzAGQYR/4EXVM04bxcV7O/A
fdqXOTMjwssc0nGW8SLOnjMt0AJlUW2AT4fTw1vBi31t3OJsn6khSMKwtbkUXBzSKu2jB+TiFOOC
beT16wA7zMulrHCSH/G2TYxZL1gkF4lddUgUnH1wG5VOCH8qr8j+8+nzN/lYfXEFmGQoliXNuY+h
FFAdtLAgwxB3aAd0kto9iv4A+tUmxVYAT2Vb5q4ew2xuAMDfeVpGyW8f5kRpHp0eK5YeocpYMULp
Rw9SbpAWP2KdIE2AVLcE3PjMX6uQ6BPkEBUP+LblhmkTnLYhJEsvLIFYWR6tPFZVPLga2b4mxyzA
M9O+HjUOWnFiJOmCf5iJEOHeYR75KF9mbukdXLDx7XEGJzTrO6A77E49evh8r8osp9hiIX44asJu
BKXrKKyrqkecuok6Uz7qjTguqeKo386mgO+0sbQ5ut+ETK4cR6KpzA3DosFiPowI4UPRd0pw9/Ve
y7PdUQ6mrjxSp4/pWg4PiTbWb5YGeN1imb2rZupfhqbqKOM7qm9cstPHrngDVUJZA+xfu21rKXf/
tBWcQXRekr1+5GAoxqLuIMz30SB51GtwGfWo8lR808JM5mV6nxW0Q8ZGdNKpYHKK+DyO6/oaPZN7
4955NJs05geW9PKAIvEyOA1pQv5J/S4jkrEvYHH5SxZJKC9WEpBjsTxvJWIVMIuXN3Ou0+xRhYzI
159W63Z7qvhp/oLgw+rLCuloLpF8l/bQPhzBrZaDFTMX7Wx0Yqfp4nSj7gq/CyRE6bs6WPfag5qb
O7rvTrRbD1qwY9Cdmd2N8oUSe67krjqlpmZd7oRXeZrH7eRCsDhGrBwSr3YvmLBZwwKi587VN4iR
x+9l+IBhOZnN4gWA7/VpLfXZzWWYdu+cD2jkJoKXjl+uZg0x38ZVPOzManHBE48CWhvfkC8bu/1L
7Cko8FkVZaCALVPAn91qQR3jQaKQL4Sy+YTm/BTUb53F+WgVyWRdx49VE7CNUZCSXApppyWtieos
uowMnrx/CsVo8HkE3OtmgM9QFmebZE2PgYIelOSLEBRThjfCdTVmQanXK1C68GLPB44YFw4MiAO9
Y6njnBuPq4uyd2h/UOLNm7CF+LvQh0EIbODS+J6JZr6I69uyh4n3ogmwzUfS0n8SjH6acv0+GpO+
dMQFFR8W5QxNFFAv80UgdZwzHyQsDp/D1hIm6ew4PvP3GRc/F+b1FQS6l+6nMM1Ba72Wr40H5Pdh
mKvhV49AJUsNqs/Q8EHmCm4HkSLNiGRyD540Aj3FJb0TPfpl1k6z7o0LVE2rw+jx/kFNHIjmR497
Kt4HV03PwvVwj8IHzWVnypR3JCa5mbMrzedm8H6JUUJy6EEpv+uY/m+uBMsb7N3bEgDn4C33dnPG
Z/BIGNDtMflQ89EmYCTgPlExa6MPeC5wTEROmz5f4MoKBsd0BgEuMi/HJQ/BlC1ZRHbzdrexzN9m
ul+9VJN2Uc9RRY0u/e3n1rc+cMrJkjFnk9vrZYhrNJeR5RMah8brP9CvgrO9WxEVsXpyRWWCseRo
PzzJv0175gt3yFqBIMIkZl7DrBesxgNCCajdQSnOgcq7JKPvvyUlyBSD5ucsjsK/JKgh135uP5J7
kr+AprM21DGVNy+r0wYEs9oPxKc2C2E/fgyd3cUEuZeTOzp21WpwEcisdrwRrU1EAeSqQ8k92ge9
1h030qTw28Vtmjkn8JQB/TQPf4TkrXam9ccjoR7kTU+dyqGpLqCaju7F/rh5U8mLej6IlpJUwN11
YGuejMAEZ0pffqirnD/HUx1DTmFtN2yBsqR/P4oYqX6sxqdx/br3a+8+Pif1arqD6uL+CqzrfI5e
lsiC3G1hEndl1NDaIbb11Bcrn1/5PWWPff0QZnhozg7Mupm+aiPDf7xTNw1cgGvV3fBJ3vDlzgrB
VMkN3W/aAFV+b3WRvEu893MkRXBgHxIaR1IuMG/6mreReRdashB6L4++VBfseM5lenL0ku0vI4GP
hSXGLbkRBK4Yk5q3gYiDIb0cWd6frC4zm6BTBolizTcR5Dz6upguYCQEH51VJj3aH5YfhT9YSlEW
Fk6/r5AREn9tI5+X5X0qsW46M0yufIhzNcPl8y1jAeyZzMmO23eJB16ccL7sswA+eqeRz+8d3STn
uNUnJXGIbLTHIFs9++yBsBwfgL84B3HRwX4sSsrCkQHrTidTBPqIfWeytxWfDGEAIH02nORc0905
zA40GHvr+Zm9ytby5GlfWxl74tGWon5TUvyab0/I3/r2mdvIT46jd7QIcxl3xIDUAzRE74Bs9s1j
HgnfoI9j2JOr0FoP4onjU0wWJtfQ755M+YpKe5d5nZ86/PtwnF2MrQT5AIYktqUjC0jyBptrQJ1O
QzbaEDb8WYyyEGI4Ikf2dZVzI/mgVjS7rZD15l7BZq0YE4nnmeO8XWhJH5HB1gazdpqCbTFRAbvT
fdOYx/EUFCLUwocN7EwTAsuovbL2YlIie+Eg+8mrMr3b9BKBCOfX+6Za67zOPg3ZvI5O3nn75Oig
eHNZ8rZoAidytRJsOSUNSZ9kQrBbgK/tLiEXfeejSX/ksugvoS832dFcXT0GXSwNHxIlxBk4XfaX
zcwkTx6vOtPMfJISALy01/5UQKFpnbc3htP0u+09ETlb2AZyerR/d2jyT2aF2ZgIP3pGgNDhL1zg
j/4sz6QmkwfdNWlDlBvGRnK6EZGG8IkFkoLShVUUzOtH4VJeazEgyNv+47y4rJrNcHqcnF80Cd6b
qQieKJotKgoNySmH1i/ksfKTuPj7a36Dy7JLoewNglQTESWv7tE27Y8WaMQDD1Tul2+Xhej0JMKQ
Ri9RZyd8xFiDeh5w/OytatZJDlWixxzJ5cfhbXRfHu12/hxdvT0vF+iK+ovOSxr+13dWGSbNwCnm
jqOg+rv1LU5ZP7Vwf01yZMt0lVGHhlNM+lOSZM5bDK0ZrNKpyoHcL6tna7I2IjXgyHK0ECY7vF3s
jpAgqqVRg1d62n02SyhfJ+1MYsMLznERKx8JQceKpvnoc9zGaiT7+1cAZqfs8fKMyKLWqzF6mLRv
IqV+CbJm4WF7zZckPOBgK8y1Gj6dFx5skPlN3Lmi3eJD338OOVGIbiWdZAys8UacqMuAEBeZJdga
IIl//hRmFPf56OhpwX5KFdJ87l9TGhZlgnSaBBwCgNYnOBgcj+QPcoCFHVt865+JMllf/cneksPP
fJkCtx3dvWIOSlNj3HkEDHAzizcyyUZohYY0gwCeyAMpBY4L1cP5QD11njeL/OPB4PnFnv8+nS44
hTxfInOoxriRDCFItMQILiPOjAlFQKJtD68FLkymcAHvchx7Uwrg3kBYOZSEnuh/3Eh/EXp1xlIE
4WPcR3gNxcXNO7qpg1kFqdVpKm6V0mSkVMap01jPl5Izjos3XInNiAQfxRQGkTCMUQBEFb909+16
qzI6OOirwJw9pF4MvTqoA4ph+7YspqKPYCaLMGUEF0/mCm6/ZlT8FONjxFEZcjbsQ2xxiH0jJrL9
XZOa4bBiDQ4orlvQxt0h5VBtvL5PVMx830cnbTUUQeosjcVAsC6R6nS9lIWH0neOaOHPdIJ3JLd0
ZTOeNBC0ZqOn1d174p2t1suR4D6iOy7Ez2Z0tt5ZUDG9P20eElziZ9Ogb+ZYWFuylnoh+8lndmeQ
T8oXgrodfZP5kk/lzJ0V7BL/f3RfqmfrBtAQCMRDgp9SKdlDnJYJBRw2AU7lXkLGA1Enw4/MQ35X
LKUZT4ZZY7hL/QeR8V4RE/o1k8LaqbeHM8f1v/dSZn78B9iF36kPqTDI/v76/T82U8bjSkbd6hW1
APLGRQ/O3D5az3DzGZmPfkk/X2/6+1cAwzzm4tsjuI6HPvrIV+aI2SBhXi/uJYtv2ibgGDb30VTM
GZB4q5jHKcl1Jeh2GqQvdMZuPnrJZjw0a2C3lVmMc95J7uu610feQ41ALjD0bNvj2uK8pHFCJ5bT
+JbBHDkFMESvvNgvB0np8Udp2q7++3FRmIajIzWKUToezXzSxaV7RO7fV99YnkIhkscgUqMdcisy
s1w67rdLWEzJyln2Nl3OKrrP+SlsAwS0e+Aq/jTAdjGSIsZp6Nv755PmsnK0bfGJ7EuZMe9ARdLC
EUyvMEMFhM4wmubjxj/ErUXpxzDwFw7K9+dGmeZo81yUWs7wjX/ZNHxtyusTZpFOmbZ3s19mBg3/
C8BEqY79ndEO4k8nTXm/thdVrr6UeczjcPuZ69SYgMFQnIZJj9Cx6nknmNchmcqqozFFuqODim/Z
tdvPRb3kTak+2QBvbKrX7QOTNWFN1YcQPt9aensbZd1cite6OVz11ePlYRIrte4ig05OnRDbTAMh
ukOPfK+5SvF3czJzACYCoXmBLkKwZXCX/72c/wsl13u/BTME0ZaoYn++/bGaFeOU77XqeMUPwKy9
1ePg1FNOpArkBMEtIlr2874kEEYStu9JNUf3ViFH/+REZTP8TTn/c/4As8swByOXID0CO9E3Wv16
7XSGp56rRGa1i4LklI+7mQlMmWmF6b5B2N0cNL/U9mf2W7uq9Jl8y7yyPHx2z1tYPNVhr9RKr1er
6RhyxmilX26Y+KOY6r+hQW4BM5pU0hL6tfTHHTPud/km63mVaEt1nsX7lRA/JsWmYKIsb9LqvAMz
SC4BMpYgj47Rk/f4EV3ci3vCO5hHzfKB7DiN00W6gIhKJ+KkXsJOBQzl4Dca6k9sbpHChvJAKlsl
QAhDu6qFL+kW3rLwGAprUhSJ3SPzDpjtAe2VI46VXTWAAR5TMZ1iKTTcvXOKyLWIVASUgJM0VrSz
TzaBIUZ3A4RT9wqCz8ivh5A6BOh8fbx3wRGfFGeFXeC1IlkAoiPHbaBPzgXWI4O+ke7KoSZxhciw
DXSW8MUILVEv0lofpg2NwNEViY8PRCTsJBcGalBGBKclQsBgcPsegs/B0XrIM6LH8WxBkEiL51QM
sq0Wk04e7z/0TRcXyZk/1GBmbtCxMGznK4yNGt3HHOORMIees8dQKr9BfzkI95MrSjB4FHohmkds
cVETZV7rM4Aq0pPyF4HPl8LjL3ZX5z9YDfBBG3KfyvT3Qrjq2rB55l2VpEtlenwr32AZKlKSsJUv
qtkZOkgjCkCeslRThGc3JzX4eucJY3O4xiY2AICpNDKgOqqHX2r+wY8t7du3+/YiDfdqpd/yR5UY
PimKn1dyBl80NLN1PHCuobYV7OfLv1+NwQ+C+NtHfnszBvVAOZ5rbsghgP3ZnCa3BUlu21P0DAc7
Uv4W5KkANUmz/8/navQ3Iq8mYw+/Ka26g3TV1K7tT2TNG35Z+ohcPKSAf+QlUoAzOKU1gYLK3/wT
g/4u/lgDf3z0NzvVrTx1JaMdWQMQXXsfeGtWRAQe2gl7dTRc/PtKv4L2fnwc0zWZh4HPRlG/7dYZ
wTplZhzxPZoSvKBuVas8ER28jkSlqeuTDlIPrj9IxHEeHGbP80TunOeOVZhcqIf3L71mZknWkKPP
YD+nDwh07ESwSwal60PBoHBcX0k1+UUzxODt/7pRBlsmmccM5v46h/7YNR+lrNR3lRvF+FLQuuti
6CP2p8BEoNKHTxBXEisWQ4dnhO+1zurkDT67oLTBGy8oKq9x6mUXFL7d7rQoFo0zBeQza8pzAhdO
VIZ35C5GrJHRonnq+xW6bTCHZUchf8C6+QXJATKQ1b+ZM98YGI65B95Hr4thnFUyAMUryS0hwwTY
Buyxj5FUZtU684QIj4ctv/W6+GyUr+W0F5NbbeCz044PpC6iW34nazUGPSYQci4BgOobBDkcjowE
cGHa8fvQuTmvDESd60BsyBpxdgHxwUjHVaiuQctvtfWASwP8wAiCVySzH1Ppf0g70x5VmbVt/yIS
GWT4KjiLc9t2fzH2xKQgoCD++ueo3m/e7aKNJM+zd3Ln3lk7qywoqq46r3OYx2N9RT3Z6x96cW9J
T1MdJPRdcsdCnHCDgL/BpHTYOmHT1/mUB2zSL3RuXEgTgBY0N4ckjRmv1IuDeEx/Q1/5e/XnMlSx
/SR5CJYcQe3uhCgXFK0L0i7oWytD2lqwzE7dNf3PjeFKL0TsrKFN9OcpfirKm3TpnccBgH6AyENj
jxP9KUHTEsYaygHXFJH+2Lt5ndabj5UscNvMEqSBrrpIt3NOAJguGf6sJRwo2CM094pu+CFPb4vD
RluZqzaq3pG1RP+2iSGLeC/KV47A4AjFXfQRJzKEL9pQ+a9JKV0w3hk/PVlQIlM5W4JD9sLFZlbN
Wquz6K/D7KA3ifUpojnURRCH9TW1McQS4lxnOl2uorJhkewmt0XomJv4TR1cUZ5c6dMM4pk3gnRc
xvatfzh0iOaS3DY2qMXg1LXgxnY/OTjbvTaElfaWY7pbutg+0wNpd18lfhqcpCukl4CD9+1sh+Pj
HKXeYQ+n5AQtOeMp+lAczwMh1zDomQAiAyRDpV7FmyFQLk6aI2DBK/5F/EKEROKCL9NH8m3rA/m9
G48vNNbQjQyT7YWVofZL2jaiwBc2MTve5nw3PzHNtewYPW9UCU9YbvQ3NDEXmn6BE7c7MXSbwlH7
yZCgHFt3Tt0KUSEaA3LsOyfQrI7EST3SBuGowmS2m+XwVWIbUJG77LeEhXAqpOUAdjoUvGVKddEt
+MthIXTj/rRk2/loA00awwsfbdlFjIdf8XvUuRgdac2NTxpqdCXQSoxMLNg7GTx8cZMrANNxjOj9
VAtpYMw2P+VaAl4wu5DEfCDyuBsTighaKTnSegCQirIGVnsCwvEpnmxgt/vFHkI7gKdsfx+cb6Su
PwpFQcw+oPQIbhy1aD0c7ZLQdoZC7QIrTcjJ27PzZ4TrC6jtaOcGU5SqboHiEkR0YoAf7q/rUw+n
CDafnF0qH3irEYNtoGak3Xhypd+jLTOnBxCDyI0jiJsSQg9ab532D8/vDBpcjX72ox78pwwq+iJY
ljY3vsR1hk5riokKuHkFF07AbfKcaPqJYO/pfW7Hqp3/tEx7E4N8ATfLI1gRWKA443eDv5RG14CW
VIcNsqePsF9C9xK+KHg3vZ5Qh1gjocBEpUCbiw1BEJ68WT4mMXiqYQ03zGE2wFHm5hX1TNRUNGkQ
jmZ9aS4QGZiDXUQ850+KSZQF/bcf3M0H+gHWltpToK2wgaBk6bIz4+K0W+De/ClkZSUdC5oeHW+l
zuk92eza49R+v3SvCESy7Q4JsFhNdJr77c6gbRsYGxEU/HH6rsYSlyOf5pI+AF/vJdyxoA10KV9n
J/yCLj/VyLQF+fE68zWGSGc0cL8O4NPCbKjEnJu+A++cWgCAWh76E+19Y3bpm83MF8677a5/Gh47
i2Kqdiljvw+I3biWrRZ0lMaCpoHjFfzirAOMq0zikQB6U2Q5WJ6AOC84LF4vNNk6xkCQVODhgLtv
1K7PTyH/EeDveSGgiNrybyHw3+O0BvJIyamQs/ScTk0Mv+nERDBMmbd77YD464Nb97A82S/YTPVe
WPgNo//lvopC7+4wr4Geers8ZpeM0eMhapxtMeT8ZFOy+7hLTA742tO1bai2dfkP0irGbOGgi65I
uLfUSi0Ch3c73YrTKWodKFxEgUyKnulSAxx/is/jPsPzecdHHiA6oksxNNa+1GGZJseuaEHusHpb
wmnzbqK8sNZEJQI55BtisTbpj7VCtSzWEMDt9vZpfG4jZ3NEWjRDptdHyYxlBIXJEVJTDvDvT2DQ
VZ3DhHaULU+EwthD0JK/eqv8A7iDxu6GwsHmlCBJvgMtgmrCWlsTaRAOJThPaB6hJ+X9rTGvXg/v
1QBvavrOfMnpq4QHHMgSjRZ43GyxF7DXj+TVm0WzAHau92ECuGgGjSStctSvHCsxBEn2ebMynOtc
WFC3v/hiISPRHFmZC2+vfmU9Y9VO+UBPK+gGHSw4T1u0cdhqm1P17fp29uAjtjuzYyem9UpnZU2r
1i9tfO7fLiPWPW3g/Gdr3hCxL8zeCUbEocMGhSf9+Mfr0Vd5nwnOzHEZ05Y7MT9p9pH0Z+G81V2e
O8rnJzaPtj9PeRycQpAGBT6W993/9IQElxdhIxUSmjHhqQ6wTyr7KB8gpZ202PMUu/p+Z0N2PrQu
xrc4YL9Rz5gYmwNQ4GK+DKC3aHNPVDLUGTaET4sDBslAAGouofFDRLxuzb8/YpaPEIWLwrnsCo5R
TmMf5xH0UlE/cqO+TukQDcsJTlZR57YQ3IOo96YM13jE942FCo6OZKmzzB2EiU68h2Ahb1rcSfsf
ghqIWQF/rdBQxwMc7ma+CWuwNQ9f08/2+1IGGRVOZifkV8KmLelTgG9OlBDFkObjTxvLsFW4SmA2
R4I2A3mGmNrF4RW6JVquYmS5ISynZRvpptpvDT0E0/Slf2Bj4IEP8gRITbkJMyHpwWzCGoGqGjCR
ggsq0ArFubvjb7696mUH/D2lglsXo4TNbXuY4j/S897oY9O4VLttexKPpe/y01zvBkX3+KWPES4K
h77D/mDa/v4EDrCC9HFbwkm6LWB7QhzRVtdRBT8JS/lRDgRB1AsIc2qbQ/UGPYTB+8panmbd00/b
haZDmjBthW/qoEmZOjkJQJ9p5hTnSY7SiBK2C/B2xactnuoDLDoBLdvdE5QoWnx94UiCI/32tCRZ
gn6GQvH0KUr5NwrqfgGXN55GRDWuaXe+wHOCjZoMpb5H3TK+uUrPWuwjzrYLrUkNwhysBoHbY+Po
RGuVRvilI88W+LIC4AsFoOc4Pv1KcykBtXg9rwe53uu1OilEhQs9aPwt2FW+Au7a04Qvt/12sjNu
oBXHuE/KC58sZ5Ydov5cTdU+hQ7SDpIZMJAEvtYz+3pqgqse3Mkx+cbPliwWQsfrN0YLy4azlR65
G3fppx3W8fpG8qt9eMPCOrfn4bRAUtPTYeySRcEzlHgcqmCmYf74WyB8PT+55AcXQX7Q7xVQabUw
fPkXNTHi3DejPEynZ0cD057ND1NM8C8N81YfDUNgJj0QDCE4MWoyg0BXffkWclMmSm6pbG5bKLDs
uGIjMIdGV+pi6siHgPkPlwgc/rwVfAgyBKj/3ryVRarH/2Ledz/o94J8dwGW1dZRDjJ+0DugH9+A
Bqw78mZKA5Qt/z7AWmkggguJP8F/wgCb+vcBtwrrUpmBcUJ0QOmGzenCwEabqnB25EvycVg8TLgT
Jz9XWtcv9Ce3BxyI2H+wXexBVV5wQrE/fVQ28Kbgix1/AtSdSPtlarkLdZUPPQlKyJjuO1Yk5hvB
T6MPWjdcdGgkU+3GvePUYDuHG9d5Kzavx8XxxUDwko3Po/Itf9M65mxaDgJnyi1xcSVXEdLjj1fa
5H/JuqPqTkw+QzWA0scOcvVt+dg1V4nFzl4RFEHfcsahyndKEyJDdtTq0DYq6UNC7FLf2l+IIBCD
D3PqEKPDQSY1vcxHX9XdM1bE6rt7md5Vb6U7X8deZm/24/kHzdu5Rq0pnF+dw0jIjl5xsmmQYPwF
66mA7oetwT+VdtWqTFdPAGxc1fA8tZYEi6D6JZMF6mpI66lEzQ/IZr9Aq+Kh0qPqJq9xk1n77yJ6
ssh+69O7ByBXJ69qnXgASh9RxjS58XVJcCvxf9xYLga1g58V1Kg5uekNyivzQemLwwwpZG0djx3V
qhWf7WtpoazEXbD4xKGCgA8oJqKkgTmSUa+QDv9+2vpDaSB/ae6VUJcN9O3WwppZq2xiWZz1wTQb
wicgQQeHsEHu0t784r5Mx4e7FSiQ0HLRauNOnX9fXyHnDrGKnYVFDxVKHLn+h2p0ytKWOZEhqFH8
FZ22Mmr5jrINu7C+IHqVswpxiSGuoStWaBrZl7NNoyd9fb6t/O5jf14Eu7gF696C4CGe1t2L0OLw
ZOWyjHnYDHrdFPOEfSWaaHTwL5vWCKeDC23gVjd24BrsizXdFNxdXTb/H2umOubboRctIHlDHQS5
iF5kiND6hLJJW7VW5hoT8n546YmAFx8zc1giGlYJbdLNV4iMy3CtG9xqjxxfc20cd3evBHyMLa0T
jmjTqsiBnk/3b3ObK0Bb6EyJQVA10hD+nW5LIl3DuMQnQjG72aGXbkJgdd81CISOOv7ZPr5/aBHt
65ujXnot4q3IvUU4KrvtW7dN4tx5nFq9o2TLXO92zqkYGE06KUPjJ/z7Rril4IPU5pJi6FYd6cwT
P7jcrudE7L8LzQ46g19Ckbry0CLAs+TCkdA+iVhmZp8OETyc9Nt8g11LYXqEb0EeLIYHMNGvY+XL
fDuNMy4UyJeOL9kH1G7aimrfR2szh5FbORrey875WxlDbrtJHZidg2kfP1RhIIT6E48ZW9DeABEA
5rrSOGsEd7W/IDgzBn43OMT4x++f363B8yUsTOV4ggmI+7Q3LfewR/JOib3VlzeW4RyM8pd4pu9J
kaIl/QZVHyYaAUTGIlq3treRMsPIa3rtG4K33EoGB5d7MzgFt/45tkN4IyMCaPhwfrszf17T3Y8W
r/HuRytWcbF25yTBBK8AUS43onsDBwbZT/j2AaVhZHClfTms1DEG0YIrAZ4WfNMYPbxKG8LzcJ35
9JcVDx/y0eT8bc1jWtTZ+wnNYtqJJBvzCvJxO8bXUUhQaYBB2QZ6eP5FqOI4/zMPaB74mor//M7z
bh5emQTyLmG5tXH/+zn3sl4+gsepiItuMCAe3JX2Z5hsKA6xC0C+dHJMp5rrk2TdmsCu1REcaxCB
kA9B/j14doZIwbnqtmjeSY1nmPV3+2ax3P3eWv13TVNfuup5ggZN3l5R4nRuw+uwfE+5b75ZoNyx
kxFIw9XMX8VBD3WCycLmW2Wr/c778rgYX6hjzCH6kI/EDZALWt1LiWYY2c/547bcOcqwnIPDIWqB
fb8FSe7yCDbYOpyW1SREbgF9KOILca0hUGbxfp3u6BOdxS5dDqqPqCfChu1S6cJhfQV7BB1rDfBY
Rs5tiFO1vQYmQ9eIZchcnXM9z/jups/f64Nm2r/PqbY+L2j74xMN76kCV9GgapM7Oem5OJmfjR54
LQroTto7u7FrdsMmFtFfTyj2WUvVdQu7bj7q39zcu1Ul3YilTqQ0mR6G4Tpnu9JGVXdNcx16HTJk
lFwu5R28McRvqzXSh+5hBfdlQCuDZgz/XOlvGI9wJSNLbHic/Rpo4GiYD2UXV6bWRPCljaHfD5a6
rXTPa29gbLfl+AAw2T465yk4IbZ8+OVtZAelotKhbwpiC34CtZS/CPyjiQvxoJnHdYEpY9pnGcRB
1xCmIPGPqno1DtAkJTz4vswNAivN4ZCPf046uUydFGlLbj9/0/qD7fOfYWsFe6UUt7RU9INI16Jn
c9xo+fSIH4dvly13d3D8chyUToCIZ2t93IaXvbXdbdJvDRmQ1L+1ukcsBsGPhWweGxxoecinftAP
l5mDt2iyJR1vdUS3o8/0TBiUFqZ9xQj+4Jhfl28Zexw+d+r2kUVnav/K24lBYeG0O8U3JmDl5OR9
Pp+xLB5kbc+6n/HvHfFudSmtJPVORx40Yepk/FRuNIg2xjbv8/1SWmDHhvJEGqXrcED+h970aTU8
cLlWRutG4emHnOHPvfLnIrJzW4TrSeA++EO2KdPwru6qasOVVP4rk4Q2gvO9IctIKMnnqRUvsnaR
AysrDlMVyte8IDsIpvXGhHNoQoQk+tG3K0zVaSNZgG1Cs/oF6AyPWFprixb6HQDPdBrOMVo7O8F7
PMTTFpm1N4qwFaBYWFOfSTeywzoJtrK2/2W9BlrnJrqLB7PnEWGC+gge5Bv/P3Jtl+0UplhIE+X1
sD44OW0xxJfTCAMYIue4OfluZpdGv9wCJ7stSKPHtxT7tdKx3o4rAxY4HE6a6hqU/GJSuuqFEiO5
DC7w3x0OzwjVWbe1rXo4cuzLSQWWI/hoh85um76p3vCYdiHYywQQUPuAG+mduOdzr+v7Lh7d0Lex
gAvd6+w69dYagSxLizPhxbja/sJoejmK+QdeBkxnxzMoYBTyjX/X7N2aJMkGA1ovxDqXIylfKi/Q
D6U3da5MRUvY1fEO+gFBRa+sLxIQrc/r5DQvAzvFgk7btAe4+0Lowu3xuqXez0E0CDmAc5G8XF4M
eED5govGb6vR76mvPnvJSB6bbyrZDXEnf0G5SmZj6uxmec8EnwFcNoBYoZa55zmwdTQuIQ6yK+x3
I8w2RtrC4sqFANIu1j4SyBEE4niW9GkRgi3M0gnyd2tqdA3RCgXtHVwJFRWvzgYBRENpvGvYTGDF
SGcxoOMSC9ByvHN0p9wWVef6QQ+ws8eBBPga/yiXZu4Odw1cXPpCxjU69E/2GzJP/evUfdMG+7z3
FpQw285oTgIWSAAdu9jE2J3RmtOxJgn7+Rmh9xnyYE5vToWgbWCa9hLNDovw/dijczyzXg6bFn8U
wBumwQ0PVVzzD1381UAgnCt0+vSDA3kVu/oSgO2TlRMnqGSLYRsJMS57Z/5x+/SLzg5wmGDH6NBh
4/QwiaJ7hjP9ymcVbtMfhScJSBfavFx4Iv3qFZTOCdaSG24wgZsTmgS1SdaFl1yfbuPWW+fDH+Ke
NpfO6rZJHB20o48W4GU3CzQSUkpg5i5FF54rlw9iPOmI/4ff/3zr1JuWae2wUA9mq0xuUTj1flDz
AASzkABH3lGKzTVg7Q2Jr2C5G2UfLb1xSNFANxHrL1iFZyRFUDPXv4x5J0aZbnRVN/0sUIW7bbcY
kSI7FMY5LwdcVHI6+ubqBothyZFA3xpglLo2ftktuWYE1MYNF/vf9Lx/ToV/v8A6qGJFrajKbl44
Pf5AplgbM4WOLZ8R+yBxSz/mTvQJ2WKKXgk0+dkaYRUyh3XXQ3Mq89Eas/YndgXhmguW7X+k2/Iz
PDo7aMfCKLtyUhxVWIKz3YoW/ifiUnADNqTJVahG/0N45oPD/XBSWnTNcU+5zS6j6ydkNZqPwm6b
nFb6sKuix6/q7ANcxF8QPnuY2k5uwrrvTFFzRVTScOu1RDev9mQIWYCZSrI1/l+/FcTd3pSZqeaf
ips/JemBeUszVjeUbvR1Xe/H2wR7eQuwkZh0rbFAFAxh0E5SlN4tUo/pGSMPhXp765mjNVjH8LZU
Vsa7OYMkzFdPTq+duldIxAAeUDVYx9QInaOLNQcZrRcoBYJFL5ANA+GbsEk0WEnyRoiBdMiABMqc
8EycigKmEylOto+XMV3U/Sstot1YGygfOiB5EwYFsavhsdRKZOXalnzFkn209pph73BT0UD4M/YD
3CuWW2tiDA8JToeYhc90tzUSKUIoSJi172Co2aGY7wX4AABbFh31kyeabrJhBl2xtVRcdbXjCCBO
FXD+jJnRccoBp7VhZQqr6f4VTQPLCaWuyLJZUqXqHcH0Jp0AucNY+b70VccbSNhhcaCjl/oi6niW
Vh1rFiylLWSmJLMhh3LzepFhYh73JDcLSxu9VwwvGIh2+KMdWg9tRBFwhjECIK+SyIz4iDYnmgYf
82Jho0fbs9t2WsQlVz+7vr7RXg5vN4chfRwR0heIoThOt7f6KMYukoM2c0LIm4hV9/riBMHktDpg
qypsAbMxFI+VCEACoUXuCnhEKI7IK75+7ByQ81XrU/vUt8EXyAp7BGnCoH7YWi18Fk86SRYFIOBb
hMKDG4EEHZY7s9G1XsLbEM98zDx7h4/soxU6cG2CfgDxSJ3mZQfCmsr+o6zLbQt7MGAN+FNk9i7D
TbyhYm1hB5bPW475GSKDp7dEJ/PEX4cumcNiTZt7ki3zYZu+0w6pAiEDfU4ySFHjrAt+NVWzDte+
ZMjy7HnOC8lu6NpkdGrlAI3GMKTrucCSFUUGwjn2OCaHmSn+SmiEXzl36OqhiE1m9JAgt5ZDY3Ra
0lhaR0XH/Iygci1xhunNj3a8gp7rAykeejcSqD3XnBiu5fL/y7rSS0mjDs0mxMCqs79hgKAeu/E+
2/Mw+S/2RGsJN4A3jC/fo8hWgW9H5z7ELBu+C7chTqzVFCqlrQyCWegmuFQQ4IrHd/itzm9v3EVX
OsQ0EcBw/Ywn8TBaihCwtvx7KuiELIGUjoUdqQrQ8gIaaQ3NaeCIWOFFiXkWn24/mimYig08Gpjv
+kf1ag0phA0ezRzyiD6N5C52xfy0pKG//xfbplOBcZxJqBCJlXSr+Njv9jhFk6RYahVY0bjYVKwj
ciBSN56dVzvdTvB+YKtyEUVOvXnld4tgYCF6hEvzevt6fsL+hRiB7MAX+Tm0zege1W6B/IxzeL4e
dvQm+aBx+rBpk8YfAvOclyj+CXh0uDLs5mXZl3+CedvjxjASEs4VtAPFVr8ABk6gn+uGH/bn1lT7
YbWjf1cabU7/4869jM5YuvugVuxJW3MRDa4Em6Xu8SUeGIvq8/BDWep4dNaq4eXLmiMuaGQ/y3+d
w//9OVatB3JMw5MpF8nOlcbCgOWM580QCJPyfnFzqv1x0GoLJEd9zbGxKXqHtJu+FK8gGBZGNmhI
Qgcfjuibp+m9Y7wBJojBA9Zkaodmsk+rSO7eEmE1YeLmkXwb+KrOcOpAe0ia2kvgj0Dj4b5VNhy7
chLF9hnDBLrKLqT0Ce6+IZQmCs9kJru+16kmOardwyihn6W+YOzELQ94VJr7L37fcFjUFywSMPgM
PvgXcJ4EH+E1AdtcziCooUh/MeY3nMreBAwkhgj1OQwMyEXwbQUI9PxtG3/PfAUfTNHAM4BiWnIN
2A/LW3RoI0RwM06QhSJ1zZ/b5KKQmFJ2IUaMYJTAMVY5mhKamIvrp7SiFUWF+m1+7SBHWkusYLE9
uziAYPxvnFJngvmqfRR9a3SYErs9YYMPJrhdoywuO/4rJhS4NmG6GU+nbEqXYTXUBt4MK3K3vY+2
ZGAgwK/igcx68pxfl4kg7z+ft1Jb5ZC4f7u2FvBLm0Vn1C7JlnyppFQ9qq6UDZGmyhzKZLeTsKaP
5APq+76HizwWgyebCPpvoc3tJkgdcfYm7s6wxb+jhp5k78VZ+EIjElND5/lvrEGuf36i6A7ebVWn
UJKryopV98ydg/W+4R7krdtErty+n49UZ1r9Gaq2GVlnwyyOJUNpdssN3ql0ueCd0CFz5mBw8OJ/
54MSz5AGdLxhhr/w4N0MPa9syd454SUA2G/kDygsFLq7GSokuenq/Qu33FW39Tn+3szvBvNb0m5X
xCfVvfx4y9uwILHRBJ3ONq0BKN/zB9o0sdpXtWvFauAdeZ7c+7Ki0zr1EsyZphhq0Wv4vw0lqte7
aclZmYS3kGklG/S5qEG4hiOqBlhruB6I5fbs+dVOTt/X0LWJNWKadpuN9uf6AwPloPT+F/NBTipQ
YQ2pnNiw7uZzCdNMu4SR6loUgjA8CbUiLHtfrcMXgKDnY/3ubn/mZLWIsNM1mV5vDaIzWuXhJEe+
SqBT9zggd7zSOhZ+OOnRBgoqZ9BYGz5q7eFj5HYFTwZpp9mqHa+xvrueCy1UwbEg4zoa8kgK+eOQ
E0c59Yisk+GyA6dFRP92Wkh3t7hwBXh1RY4SdiVCaqKxSQGKGkHqlGSxHAYZXTrk20U3Qh157YpI
6PM49EZWMC2gGUGS48Z0o7zXXS4h1hYOMB7gqdnx1Z701fBIa7el/3xm/51fHXQ18zK2jibzOxxt
OED0P8wOzkpF1yS1YjfOZ7TcGp7pg6+tzX6O/SVCPoXa7t8lczRux8ryDe5SM584DPdGWxkfhsiu
BrAyGuZXY/yI+d0PVq9H8riK4iI2FbeiCD44p68WvL99UdnwyOQcDevz8Rrm9otm3H0OcqVflXaq
K26J8crFPkM/73L5bX2296e0YW4PzsR/plbbtS65d9P0gLHMk40tgIg2+8KxG54tzcbn02oaqrZr
+bedlZ4lhtJfSJHz8Mt4RfMQX8GGG0Z6dNIzK8IjFXhKLUurrY5TnORKO2grbrYF7RW35BkIOOhO
14gmIi2n6Mz9vb46jU8DqIRKBxwqWcujCAdXcCkYjiiHns/+0b5z/5vataLWDLy2GXoqXkgYm0aD
sk/XxQ4m6VxYEzUpCGVRy9R2uX9Gq+1yfhmaSbJjNBQHXWGZfOgl9ncJwUn09tjnft1CGqb4YJ/7
Z9DaYtK8IgrTmMeOfwlqWjKte7PZ+tqZp4h+wJ33dNcahhQn0LN51haVUgZFHKYMqR95rL3ezOPd
HjrK9vyTDIUl0fPx6o2W/2wFbZrhaM1a+HLUjqoyqLLLRc4UvBixn4QHvYEGjtM0Uvs23oMhcEeJ
sGEGa0TlGo4uE3w5wNfvCqfXQ3UROb57EExPEn/w6zj1n/9A+eEDIa5KZJFy162zE408UmP5lLMx
Qs+5Oem3hLPlHHDSKfpCxOHhYW03jFlDjv/fQ/n/Y9YJiJGqqLJaMSaYpuOj6j2PoZaQWyy8yZ6P
ZT6enyXTZoF8atRLuuqSyb5fpHza8NCRMZP6AYrAhc++jC5dmkVd3JyJcTzMJYJ+1mTn7iHYtwM4
Ct3dKHu7glQV6DoKGEr7Su1V+IPoa/ElArJVpFJgHNbJfmAtA75iNwtFELdkMFiZuyC7REGkorSg
438ZnpdFHx8h4YNlzKEBmza9RXOm2sV7C8+OQQ4lQ5ocP/BWotn0lrnSl4cqpvQ7J1j1z59LvfH5
+w4Uorag4iKRRLLw74EYnlWjkCs+eOF1nGO6cxx8rPvEa8j2PgZkPduLpq72b6lU//juxxSb0N1B
lSR6op1i8lSR/yEW+ZBwWYe26XWWFFSO8MjOgHAPSIa+mg4TuQ7R/pmw2IzuBr+onqFcI01xr1th
K1FhFydhGVbh2ow37W4Rfh0PlHddj5LqB8IFNAI0oFNtZBIOMj1/aV1yXZSrnb6oeOqNUYhuQtZF
3skIvJbwmTzaRecVXxH4HQBZvFxyLv0lTVynArJjNTG36/fNlhbx9Ir4OuubUAiSIakjM5JMpDPC
Abkv+t+LYmTY7QqK+A2WPdzwkQep/f2wCMBXy5EBs9Dvp1iXCGlkttnH/Qz8AP9BgLNhMToTmpKu
9I9ygMtuw7J5VGvcv8LaLVC9KIpXHHmFV2c3isYfUdfrYgkLjB3xCrE4Fx2yaaQg52h8hY8Kgvux
a6e0edEpdQqWLP59RFd5tDKhek6P9icoL9UrbQGzl6EJi16fz7oOxNXXTn3DUsuz0s5PrJ0j9O3C
d+jvwOAscYCHj0i6DT6KNCrsNSCs8+pPD+QA4I6MBwm0JSGbe/5zmr5do35Yn86qVxg3xd1+uB+q
s14vl/1Xvtm0t0Kj07RTPCoN7h67UTuly+MlOsohk9f6+Ephca9DAFojpclIn2qzUWSN1jYNq8xQ
//1W9UwxrpesJQ6IQhwQvXjA0iL96P/4IMXhcbcnGJEWa/6Bqcmz3eIwv2y0kRCv8R4FbNna5pPj
+owOr2wq7h49UxXymYxrA44n9eLucjYLpX3gDSYd8jblyak3W/bJ3T0vR4OvBjz74XK5H6y2XC6S
Vh1bbQYbbzFb7kYoHa9QIgIbeQ1Jq0SAISvsfzU8W/GO6pv9/ai1ZRNcMy3QrpXi3iZ4iIFy9khF
xQfhNM3nMdlExdvzAX+bss8GrC2aIGiFRz37fabv2VvLJqqKuQ7nln2DJoCX19kmyxJPYroXz4d+
WD3fz7W2jopCLm+JxlzDeTUV2PN1UuJxBA/Dxl5jmPbyFa6GDfqKRx/J/aC1E/xwI/xMCxkUoxbU
71CNYaxdBk0l7MNh8OjHsY/qkBDZ2jeS5eXOSy5iGIs0Kyx2UTvsuk1k5UfYGyGl/x2nVhx40k6O
svbvOBJG0ccRZSFNvyPWs9SmDS/sUQV6P1itGIjyAKN4dnU3JCpFHYd4V4lcRWKJXGn9fKym51c7
MUkiyuQoZV4oyWir4sTMISmqgufD1NVMv2fU/ZTE77jby9rFTj7nfgnogIXOlag22NYuWeas94aR
xBv/86H9903VN680kXNd8xhJ7M437qbavpqK9U4oAyAO0H7RbwRVGh5ju7aJpfEtPyU33pjaUWdX
yi7qjiGWAk2bZcPK+ENibgdqK0HUwUW4mOULdex126Ndp+jH78Hs+YNsmlJtw7oqpWLcDjzHzOF9
0TXqwn+eXKEzPR/nUd10tzLatd1J1ZNzkIpHV6FeNQbBdz4s+sH/cf21a/vE8QhHVxarAvNT+zwX
ek+R3idaNc+n83inEOkhBNrQn61f6cpqZ1nHkw9sgCLVmtIAJWmCmyrXxyZO+6OuB5DQf8eqnWLl
1QzCsvAUN6ezhaxgYQzaBAeffsoJFKvPzFbwNW6Y3yP48H7M2rq4XMzW4awzprihHmbnjrbWkFDA
aGxa7GKb+/Ml382utjK04HjNtZAnKdAJ/6sg+AC7P6c1Vz53n1if94RRgeWUi+czfHhUa+2WCSUG
eaDRru31x0gLSrOQZBdSHLnqV0fZqOdhe7CbxwNgjx0sN3QMyxSTppMbfBY4bD//BQ9hD5ZOi34m
WC0Y+7+7ZawejpJUyTLPGP/TUXuG+xB7MzLp0U4Yk6EIfD7iw8uvLtPLl00sG5n6vyOepUupc+zI
bCy3nrzCDrNPTx/OEy3RQcgqNvqHqbh+I4H8ZQo9H//hV3M3vlqbsRJZgVlEpQyrIf8xxsIcEvsz
6GThoPEsEiu0vq7ux6pt1lamytf4xljizCMjci1Gu8L5ZDTBaWk4zh9tcPfD1T/StlqcPI9Hm4/E
aySHgld4afpYHp0M96PUPkstzywjiZkUL5BLSTwLsRICBHr3ZkbDYnn8slQLIZMu+B91VC5JS5N4
pJwH2Bvj8gA3rj9vLxAVNjw59eGb+u9A9ZvtLZaD6FBdWBWL20RE+CLOhlyjv1SsUiiMHq4xFm68
Zd90IG8bBFZA3S/hZJKKYIxEQR/MIfXB/WncBx/VGfrdb6utomoXhJdE4yHA5eAJ4B288GcKxn0h
rCPsIiCjN+73Yqn8Wbl3Y9aWkmRcd5q0Y0yxL4RzFHq/Kxd3GfuCl27DN9k0Wm1JFbcqPx5aPH0V
O4nrBHo9FLerneE7BvDXpFetS2V/S8T7B1rb7neeEniZnv1ncpgmUYpKNPONAR6wRFjKwlVT+OLB
52hEEcTf/ezB1sqD9GgeC6XiwcoreCIQzr0uFr+4TlRcJ5SxeJ0ND7dpxNohc74crd3NZLYlaUPA
VU7oXFytQ4jJlJYoeFnj8216nbVbRXINc10SHxOxayiyhuJiIUSSldOGPU9IVsMMHxUK9++zdrVI
Yl87tcUM3yHW9Lgt8SjJoiBF8flAStPEamfXQQr8s3Tj5eHMMqNWINFA1CaCJuo7VQknLf+U7YLK
9cKlrXTEKnr+Ex62w+7mWj+wb3KiR0nIs0U4BJKPuGFCiPQLmezCFrjpBKtzAOufSr3GvJ3VSroY
ZxkGINj/MDTBLxSyVgh4JFRmNyDQmJCYywQWnmAi9XHfZwtsesO/h/KTr+ZXgX53qVP0ovLUgJ8R
W8QciKy+aFPCKMXxliSWK3o03KB4C+pYdAj9nsXRhz0Kmax7+Qc75RSSaeOn/Ojegumjov1qVFSt
ti9HVys7HKtU5vIMNfEI/c+fx+tcYBAEfEsuNFnCuH14qTBbGrHBuhzxP68Ge2CCfenowM36t5Dy
zwfPP0eR2MU0HIVgQyfTiLxSYQDu74mpglELcawJdH0E2eGy2yZQGH2rZtQ+btVPgyjQQ9kVd156
sVPzCx26toaExm5iToWb2vGj1Wraxn5183/WwN3Ata/8fFYDrcyYrzxL5X7lufInPiKIsoRUKVyH
85tia1c7X1Tvt2G46+3muy8SOhUYgnhoz68klbH1hbjor+KBtlaGBnlq8eA8Qjo0laaxSgtm56jE
lMyvSwwMCxcBqvKBiUVrjHQ+oTzEFt3BIASTXYoDnEUhvEbboi9uJJ4jBJEyWENreKEsQDXXGopS
L+MLwXx+pCGhnewG1AhUtjd62OTAfyt4EIlS3yQblZrbJgQTVARbbVL5iJ30CE+xviRSNszp2c1X
WGnNLrhF/ebg4L+2Tsb80ZIkQX4g+ldrsqODNHq+5Tyu2O8efG3XKyvsHdolb/zak2aoGi5cMnmo
hOAVTjJNl3yEBPjQzO3uZths0vJpbMs/rDkhI5si1UEx9dq7L8qblvuF2RKkHKxQXLyT2eUFqoM9
ScMu/+gyqAvHa0xqFNEv/fe7uvrn5BwdjBanFzk2trIVb/v5I31c196NUSuvKrOyjFPxO0Y0OGEo
kBPvEm1FKlXTNvXwknk/n1px5auJ38rOv2OdJ1dC6ZcCF/NZfwZpcdKLP5Xt5Ev0G0muXjZO9WH5
cTdV8ed3W3cRlonS9hieXtUAhowjNG2nsUyXJp3RH2wusR6d0qgFIcZhVy4jHP53xCq6HvNbO21x
QeHaVWAsIiBU8/Pmfi2ev8dHS+V+pNqyzMxCjM9I/2nfK0NM+1+fD/GwX3s/Ru3rC1qHKrgFuZjN
zWHDwyGFUIVhYNNay2gFNdaLzx8fxJR/H18ZZZqm0HWiGCddrRthm0oMNk57Q4EuNX1t4hHVd/X/
Tu+P231mRe0AFyaxPP6Hs/NqbpTL1vAvooosuAWhBChasq0bykFNThKg8OvPg8/F55ZdrVOner7p
me4ZAzusvfYK79NXQBQTcViMH+2BRw+5225k7bSwNZgnkdHrHe6Td548eshvkWedRATdYGA+8Aru
1t1J5VYRKJXoh+jXmcCjkMnoe0EeTtEvn/PXg+6WnaIa/b2YB11JRQi2PK2Q5XwYFPvFq/7rKXcL
T1A6QkMFg4azNekvnqGfrWEjYPv/vcT7H3S3BL4/SL1bcEWqRmGY9fuVxdafwahFDNvFo+z1o/m5
99eqohucEuVrt17Qx0RdmqyU+n/4oIdPultvSpIrYt0PXTfs10LsVC4kVu84fjRJj4buzra318s1
iK6shMvof0064TOyXw9DEL/YBKYIKy5DWOmDMXc2IVOKRAuz/52iPjRa4V7fHKJY4fDy+u/l8Nvh
+P1h97GYU5GosRbxsL7HL4B5ijQ1KmO9VP0j6/PbdeqvZ90d9qocXE+FkYrc6ABIOsiecKsoJtFE
HtJr9v+4vP31tLt1keVFrtwSvqx3n7ppb4ngQBC3B4D88OD/5XCixBcBKlGj2heJ+r/nDOUMQ0/k
SPT74pzKlfFeH5m8X5fft0fcGaLK7I5SkyRfMzWNiUwNVhkp7UcG4rfM/V+fcrf8LqkEC6bjU4JV
P099HSiSnqt0i9aaX7kguukKRHPusW365bbz/cn6nW1KTCVOylsooofRC1dH7sMV+KuZ/W8M9bsV
aETyLWwKvu1CL2w/VTXsJ4NY/8Mn9T/ph5399qS71XfNNOOUd3xLv6/oXqETVHwhfUO04pF/++sJ
9e1Rd3ZJPQVCTBhIhBkHheky0d65YnEhglRHqQXCrMvMV2n4pdNs9HC19D/8X99553HWXRk3kRb3
Dnw+h7Yx6tPaKIogC4cIAkwf698G69HH3l3EOy2U6/zMx6KWiH47Wk5e/DCMJ/8SBf5rJd6F8QZp
2WXXM+sk3dGekNdU1Fvxui+w0J9QPODYjCnwiJeRG82rPwadZdmkVz8QYXX9+3sfGBb9zrAUQXJR
riLrSEG3Ga7tXCY39u9H/G5YALnoKi0n8lfs4/ulIeBD036pImnCZg+WsW2MxEnk/Psxv+/u/x5z
Z78GQWwGqSDcCKH0j0EtV578+wm/uwKoIqJ6KspI7Nw9Qr7qhlErOo+gHOFMsqv316jSi1aP7un3
/YkG4qIq4qOcz0SEUE26s1Vi3lyrIhQ6vwEiEk+r2o+JMySeWroXGZytnVMMpA3bapRUvRpMUvg3
yIK1EyCvQ6AEHSfw28o8pUMfZgNKxGN6p1cgLkJAW9sCzmMxCleIF81OI/BDvRNAgSZ8zj2R+jS3
If0AzQxoMlesKLcEhBgqFL5ahC52VG6eYsesrYBgO3CT8zQCPx1NRNYpEg0wjXS6J2ywnmeaevQH
6wlc1b1R6AdH6bs3ybeaqO/+fRrmXBcvWWV0Ph309kvtDHeIgbsugqSJB4aEUlzWwIi6xpFMVz7w
M2SwZo3nU5mGnLn1crZdATQ2YNLhTrE4SelatVwXvSJ7pVju587dDV1qPfnJrrs7Dl1gbNaLu3t5
cd3L6OVqF3B6Ncsf8Mel5fsvPv9UUygEI0QB7DUkYWpnv3BAw9t4sD9D1/AQtS4shGMqy7ItB/EG
HIZnyOcOBUHL8fMUdNNyjHqajTKLtQyoel3bpjNwnOnHR4ieLZkFCjI/mpk0bodoNIM3rz8qeCKm
gwQr/i8Vo8hqo3vrzHs3xJmfpvwH4pVvN2c+tycb+qm+BIgLrn5wDRD/LxBfccNRP3oPtspPx+9r
jnqOn4omE+m+v+eoacyi7AKTBTzS/ctHuQvX5sf5LSBBrDqocXv5mmgfup42EBAsbIqMc4+cvNKr
wbkJ9OE4/ERTkY6VYIWy6Ev1pKCx0YeLEZYYyrb/XvM71+iJ3GNLOQRhcQ+FecIRUT3l1HQyCSQq
ILj08tbWuO+wjJ/M8RWFnBIQFkobF6dlvF6bnYQEAXE+ylUuaAVcyQaKS6qWjyB+RaJ+xP/QODFi
K6PqOZkVY8iJD/Cs0s+CXOB4A02SkLfU+u74O8coDdXgqopNyx1NHd8Akf+p/yiLCsGw41Bf9Ung
QZ972Q7QrqAUpdhUi8unvrt56brdCbB40QtZdSWLPWd7exLKPVC71reXpJ6CHfwsd80H4b7MUlnO
R0teqeMBlDPQrUMuT6/iNAVWidw4JUifZuk0KMSTBXGL9540g2j3q0SjeOkhno4EI9Cv1Bq4+s40
Ju1aAV/ybD6XexCYyUImqreFmTjV/J6xbExiVIau0+biBC/R+oIqw+5Iuea4gmIdzY6+fLKLfbk4
yb2K62UvXSbHvbSNjpbRZyToMN9KoMggsnEbuj4dkbIEvP3g9PgqGPrL0ehHX5fQgZH62tUv2//t
lJLOUisTu2gpiiFdHDs3jw6KpYDGRuig4BQtTj5S75Nglj0hQ4VmB8BNL1iYs/g1m5urnDp4qgFo
+T4N++SxPok3Bqc1zXH8018IjkOJmigP/avPYA29tFezIQb9aOP9OAbvvuPOBb204LKasGr9Cv0K
SM7IdDxJRJN9BDwc+dwDXMQPVKGgnsfj66MIofrTNP89jHd+aZwrp+hSl60v08KJYseTFFPbRmIN
Pc+V/EenD3OhkX6fS/sGrf3wCY0SH6kB9UnzkVeYmYlFiuc0QptAlofaPImHnToKTrYh2xnW9hXB
MBqI3osXcd886jxH86d/v7tloILegDJKnQItJHdHy9k8d50aJS13yAptxurJHJ23KN821dCUHGQ+
24PK5CGM/YoEjE4GgDU5GJ4QByqtc+50H4MC6L2l0WeUgXJ0WtHWb3Cx+B2pORTosUxz4DOCxb/A
98jmsJ4UZB9v1oU+9/fyXXkFA1q/m8uoHWbaEHlZsN15ah8P54mxj/AD3WqRtsNoI6EPWWDVVwjS
hvv8IFRO1o2KYooCHR21mVxNm+fUV1EgBOqAaK8xUoF8YjGTj/w8TSEphdMyHZv6rJZHJ22ulutM
m+qGV1STIrVDxGPpKalRnxjWK42/oXMrs03qrEkFe2KP4stxHXRQzOhiOwRiECvHcQaP1ZbjAW2H
s3YeerVytMAjsz88iiktkiMMkzI+LlInIPV3/Kxei88c7zO2AmCMMSgR86UbXkbKVBg1I3GWPIl7
cjqROM/nMihPxRbIHdLkJvetwuiRiQAVPqJpvENAXV6d0XOBbQEwVafAfxfPbypDf+zmCUcCChf8
rzsdmRvUbl5PuwtESNVX/ciLPBryOwpmX6Ll0RMFR+iTUeVbJ/cH1RUddqWXlkfEaVzt+rRFiAeo
80dNYwFxzi20icJZZaDKUdJUc1DIoqW2KI/qbIeUYFX13cy3GKiRiuiKNMlodobTIZ/9eKWUU/Hs
0zQsM+uGldL5DF4XlQ1hcnSDkfEKpmuprFWEjc529p5w7+LgfI8ZwmkbzvJtfggPTTzq0Bqizyce
IRMUt4v6gLgAyzbedyCUsE5WNUpn1eKEhJV7w6LtTwa0iqKcpiseW8m0CJ10dLvBak5qFtmwHicj
6TmdtRy3vC8/YlzQ6XeJUFYy38/7M7UWU6SVJyIT6N2m+psJ/bLd00S0qFfKREXgqp4dOYJZmdYJ
gd8RNGwEsUyCqUtz0MsmnkrEDC2G6wbjBCnd515repWuxNoSz04LN61/2hHJt8YOkZ47tKvrvIms
Y2WpWxZGwyKiproe1gO7hiUGupQeC+oveFo45P+h0LHfIldv69g9w+pSOtU4xOwBmlCCfWWky4mG
w9u42eL2ftqmNJGPOMyYNf065vUSzI/EJ5jvLSOwTz6EZ+hLSBExPAt4z885654FsQr3/MDLJNnc
npFjrn3+rVEnfPaZd6G3aXMxUOTkh2jP5y0t7prHCycfJrylcTxLoX28I1p4cyWSKnhBBgr8NlMo
PRskBhk0930APhQEgCMiMDZDT7mepU65ulmt3+6v+3yiH6pl93may2+tNBERHHvKgczW8MesWzzU
C6c2hsKL1NsR41B1bH2/QthKHtf0CUPptVkaw5aiyViz9sXr1ak+T2ss3u1Jdkp9eL1ZBnt+GTCv
05Mv82Wo+UIniybhhTlweMszpSHgpN8vz7208HHMuJ7bnsNeLQa1w0BGxxlzRwLLjIZHQmZ0IxvI
QZtrdhIXlAA5PFKCgIvLCSvcoJomcdm5oTY0lUl4djqCbdDVqIKB5A6fiT4heZSZo4FkJ42d0ax2
YIgHTNYw22Aibzg6/T/FMHZTR3FVJK/93Cln4g5bFS0HqoMVAW+5qJYqUgMWTIV5M2UURjHotw4t
WCu7UjalzSGxp/7FBYGpIrjV2chiUTGBs4J/HngxMPilhAsvT08v0v70wj20wiZtYsZbtiJ51lxp
MlJOlpWQx3oqX9RFOzI89jVIvY0MS2JxBh/hVbklFnatDgsRmcvuhJdWTcIlsPaXdnmdDnZXWjC0
Q2NXq+MJN+m0MNyLf5w1+14nvlpFK/NV02yFYVnJz83FSkznFFmXrcran2lv0NhXQTWkkii3+QGk
u3fS7vpEvSFbhcjfBaGufYuiVmnHL+FLih9BKTzVFwzThxnZmFAk0tQexHK47fXRYJa5AtJ2FxrI
CzjmV6/doO01N1HGRdWOxfEp9THmZBWs8VWXBgt+RPdKateNLR1qdN62V2PWrEWvfj0ttd2Rwd7F
S3WRzfOndnp+OhbD9AnnIFjIo3ZhxxsN7wlVBbyvaH59MSEH4WECupMRrzR1ZHwuIxF+Auc0EnXD
ZJU4MURJFUKgMqtJ7/ddO5QDu8fxJPGRuJ7sgF3YNEISAql8tMvkYWWdRx+pnT1Xk4ZE/5W7gOLU
I/jczmWcjwr7uAaTsTq7KBx1IwHCQYcTfp1cMfvu1RXfb5h9DPEIDve4RXHsaJfcJOgvm6UtZZag
zgjtIIE9jjdMpeUlVCLgGnPZcGVvcAjceiHDZFPdXhySPbiV2GkcUit6SOrFHPcSpg4u6EQdxa+n
JxIGnjyE/c5fQpJbXQHRKq9Aq6Y62cX55OwKn+1771gQCICjs843JQ/Qn8sN15p9s283eg8YEPEq
kLUXbe796evtLXwt0Woa3rblSDqI7u2QzW6H06bbZpMK5CxACmNy2jTj6+ToozqLi3bmhwvhJDtA
tOZPrgCRD+mmOTTY0tqKDjGpoRxUQrQVYMcNrBP0ZGRdwdtjGg/5azUfHHIOJBV5NCvShkYwvB2C
F7VDUbzX6btYF214A0vJSfHRZI6R2zI+iDI00VNoRgijatuqGDKeRypa0SQ07XOAvIglVKMLELdn
Vtx5cf5Ene4KKWd3eqrW+ajbQlieXN3kgApunxAJ5hlSTovL2TlyClEDgjlfXfwsnih4+2+Dr9k4
QY1cw3E8T/WJqVs5yg6vMH/a6UymfbpXtDvElJYQMClHJUVVjV/RAj0pUIPfi5OGntrbG6E+V5gh
wu2o0Ph4tnYGcISbXhzyTbWlmw0bh0g7riC906Gd7VuA86ZX7fNFdwiem/0RucJslr6UdGaZB2Yw
cVXV1t4MRNeFT1ly2ncTvxCYCriMTbksnMu20231+UTM5L0J7ehid0Dk9/lH/gFVg1WMsD2kJ1QL
ESe9WIPk85IOjefukMzyUbQXn9VnRN31PlrP0GAsYuAKm/CD7u5mpWyrWfAO0XwjTAv/uJW2VWU3
42x/9HMW5YFp3Hb79rNZX/Z6YBFpEumyFS3xiSj2Kv248c3VNh9pvVY+hTrlsH6ODtkhHvWcrMC9
7XoTU6xKnIl0zMONEd4ga/q9GVcXu1zEm5ZfbDM2C91d9JE9MSndzkgRnOAV2XML8zzpetEZ57Rg
ZPkkDPdzvzwmASXe4agjFFFZyY2is2tHOq4diqNnRsqpuL3FaLoIXIzfy+NYMhzWLvzvAxKEo3qk
YCvEUUKrSNLLMMvQOxT0DlE8hJ4dHczhBUn2z5apjg6pgb/KJcnJPGkKw4J7hwEPKDiiLHim4965
9WcWJF1pij/rR+jfrGB/KkgHS06w7oh6PBXjcAEphL3s9ihdtBWc4+jcI+qg+l6GUFdglfexFg1Y
BYqhrDp5QsmBwyaM/Bgx4Peb4cjzeFcgeyrvA99cGLOXcNXXeDSL0EVRYHqTrBSN+h67kG3R/uwO
ytRkbsrF1Y0XIh4cmL3X9j1/vq6vq8A/PhLOv6cvERZVqcKAXijpMFnke0qheh7UZW1WDellkHXE
hnqpPpn6xb5LGV225cA5oe+hE9kKwHrGQ/rIH0S2vhQK766IJOEU+jxUBOLE+yuipF8vXB55h9tC
/4NThWuEYwyrVHba9WlfjGLHIATKXeip59HjRab78wHtSrdcJx+D5yoZtaVd73GJxYNc2u3q8nR9
IwPQUWuZqL0GdsgA40+g7WdXwZCATzMx54Rh0vHlCUWH59ILee5LAgeJIAIzqU4gws0RbMDNMEIE
wqHDj/IpYGDEbOhvLKfKWMlxK/FRhXm4rWgAi1EwHIw7h+JGZFPH+kgYYZMccyWtMhLdEsVsuRc/
aXtkO16lFUfwuwDQYl27xSwfcmxuz894zUt1XR0uh2TFanhVNupKWSjL7ND5hpuso3XaWUk6KXbJ
JN8Ir+ZrsD49R77gyXN1df6DMmy4BqG1uK614aUZmp/FS/jWvcgrWmgGaKx60Tgn7rk9N9Tjn1Cs
v/go42V+S4IQLMSz6m6B2G9SJjwcnjly0QY31sH635P+IyvEsusV5TXSF7QufNUSfwsO3WT1Nijl
5ORX5WurACYUp2fu/bSLp3O1Wf77YT9SMv3DVGLYvTyXaN6v8VMeqmURpjyMW+uJYyVo6U+YHKFP
w23897PYOz8DHhpNsIiz84W6+ZWI+PZp58hUmq6KTr6pfjbC0Tv1t+Jjhbl7zyNUxY3lQAisUhWH
ZrHIr3vJWESybJ2u2lJP/MKrhNwfxPJIkroVpWEjPR1MRLvIAVqrykK+vdXCBQOLOUuPrqyfxuk5
m4qhOb0U9WdZzBrOVzlFjKfzTojrG9XUQFdQ7irLLFB0rWiHrAH7Jujy14iJ1+Q744obCH0bAmXv
LA6D6MIp08bnxjfC0g+ldiwryJxQQ9kCVQ5V5MnzYtNp11k3QKdaRcVSNSzdRMuwQ+U3Y5/EyrJs
jIlMBOKsv5+6bpkFVzdMKsIGza6Uz09ZdrPF09FT87fmfAg6p8NRUWU86pqGrhs3McWvBMVp62h0
JGJrRvR0HAe2dOG+BHA5ihQrrSfyLZ1mN4IDCjDkOB/SMOkMakqauQ3rggEVR7CPeDbo7nCPf5aO
KPenFQoand2o4SKLr84514eDAf8zgRj5TfJiqZtcT9fpxdCm0Ajd6DwR6tMwEUy7Ez4GajdKCi/t
9GEoJe+B+Cqee3ZUx0Mi5ehkBUXgxwAB+/U5U9bStRt1OkG2VJvLKtAWPbabswQHKVygcfYg+/jT
nsMCEE0d4pTZwwrvy6yUPNdPgyi60qx3cija/QP0bt49Nct8lk+u29AhegVBfonGqc+IyBxspftI
Gv0La/WXRb97i7u8XlYflTi9hleS6cFK+Lh5N92R4q+C6Ibm38HsRD5slHF5WYYuIYOvetWFJk6S
SXezMhQkdl+V8thvGu/owhA4yB/Vzf9s27x7y7v8QFbJpi6ovGVwMFYXaiGR5HEVkiErYR8upTdk
eObx8wP78CMe+vdD7+u5wqJtOtnkodFSgbo9af4Qi/Abv+9tedxEeU/3MgAQf18P92Vd4UmUu3M/
Ey2iFYOF0I3hWuEC7evMyT6MN/VioTsXJvQx0zw1p4/ZNUcxZfrJqOdNVq76JG5M31jIA4Aaxbwe
cU1b4IAFYC36inZpaqy6YUwHWMQll/5n+jpo35sXOmKL2eQy70u7F9yRJRAFqEUto7nxUb7SgcK5
RwH3UjdGCcfXg2H+YfPvvrufhm9WuIwvSX6W+O7qBeWDxbUvnjsQQqCY/EIdAM2jI4A+9GQ8eK74
o2KFB8sURw96pTgkh+/yzAU6UmFQdhdypoAAiON97vzOWpPVJNrr7Om7GR5HGyhBn7Dk4anbhDM8
AidcjU6gOU7oSFMLPOt7dTqLOYHgQ88EqlHj26QeHvC3Sc0Jc3kpWa+57XjXoW6tl2/PV+tj7Gwc
wuGjzZ/ta5+g85hnMpzPRAGptrw5QAGQ/MftR1EoH35wPba1B6lk80cZzdfn62Jf6QnjT77Llqil
rLdZcLr4w9oS8I0N213kzrtgLUTb/ZwBHYcy7c3/FD3x0VVnO5SlgHzy9yfrsPSeaQK4WKjG8qvP
ChHaHNH6SySocbikA0ognGiRQydyxJeRC4P30TPeRSI2zphGS+do9emheJjZLwNrt92uCvtPZf/p
4xD/nuuv6oR7K6eIKGMZ2FmS5nf2Q9Hkukqz+uL3SWsEANG8ORGtl53rXBneXvhj/2TxuuunEfrM
1jvcsvDz4+AVztz+8BD42iDYRO1Nbj/z5txZhtyYuLn030QjN9bA2s6oyk0tbjVXJjSx/jwqz/nl
wKCQX4TVQAUGwpf3hEJTGCRnTbhlPpl9jPF1qxGHA7+ouOU45+UGTuglfxquWEFuJc51Svok3XCQ
/XswtZ8blvdAQRqSlWIynHeDmae3pK4HbeYLE9xUA6SvzyF/g3FpDmGdN0QliImv4vl1fSFyZYG/
S/OhSZ4AqRbxxSDBpPma5FxcgqaEhtVt9Bp9ah/RZ72F22xOwd7F+L8TAmRaZrVAUP6E4lA6hIRw
I0fv+pgJMAwUKrObddzm77k8ITLQ7dMHig4/M6OUQFMtij9K4Qtk4btPpb+xa8JwkJAgOdNUHqxI
6nkQcdxqE680MB7lLGg5GgJPfm302Wl7vkwHz+0efdcaw0DeYDDvZsYiWOS5DaiIMDSJ4IyrcTGT
3WprgApYZLMOSUAZiLSwVqaoxYWLKxGLZh5TWfbA2v7Uz9MhRNGBgvJLz23+ccqY8SCMUxFUt5/P
iwUJiHPq1L7k1lvJvTxLbuv3/42gfZQ9UUETGkhMwGY/Da+AC8ttH/Evng0vhwrihUt81Ksne71e
6OwyNp65nRb9jX8WLvXF0QWb7odetjNXfDzh+pE+UWrk7I156SaeBEPGTZBpgYpxWegnbuNogs+I
gm44bOaCC4UmdxtwEd5lAfLTTRIs779Xs/pzNf89IHfHjz4ItTKPbrEfzi8eGmgEIZGJrrdkZ+J9
tJA4ZDXZIq/nJi1KimDRvVbitk3cvVi0fifZ2vpKzUroaSsqJjx1Qtwzu9hF6iRbI6WpcdH/IoYX
glZA8vHBB3z5iX/bNp37CwXNojTQdQ6zv8/PJK10o9HPsd+vz7OjlBZCrvTweaanLaHpCN5pFj0F
s9Yn5yasQ9Wq3ivRQpr9+KxQGRJ7AhdcY6JPrlPDmPZfQHAIrfwHJWQ/u05Zet9f9L4sJo8GdVhe
Yt8g1oxTdfFuHg3ZKy5Ra0abNEDo6Yt4CZ5tRMSRqK+5VJaPik30H7c+Mtsc9irqwSgl0lvz93hl
JS0PV7mNfHNjLjqa5M+nPhM1K2fGW+zePDUDAaSvjJW2KHftrpelIz+4uMSjulj3+yNJR+TkikWN
dCSXYY8Ssfgp9Yq16hKozFb5hzCLXJ0U7foI2484ezYjalkuuK1PabO/esLMIGwBT2DgETtyK3+w
fFQMof30Xv/6zPuijkEQnUDadhHupLCo58GuFzgoNiaNthRyLOM12Xvwys0odvv27WShvMtk/LDc
wMYWlNqsBb+dXsZ9eFufnBfGKHCVtwLEeGufp+zy4xYLNtO2GRU34+MWTcvEFueP3LRfTr2/v+PO
TbkMxJtcVHyHuREWx0/FBTs1i+fl+jy+PR9dcZGzaDBEM5lYyUQmo+NnfvVINtzsd9HdLuPk1XRD
hfqO/ezNyDcvlbKluIikIOTQAxi1kl7aXbpOJ01lydsEeOh5hHqNW8+j5XkmzpWpMh0szEXz1MtR
SS6LnL9VPqSFOckRBvDMCWCPN5POpHDdV7/KzvtxI6J76BZwfoJl5dbVU+kJ/mUWbKSV5ld5nyQb
OKrC7xAXUEpcVVDMZlQSLUgoFUxAviAGnE0QTSzQMIyXMTkRc0axw0trzMoNiZkbm9831n0QSnhU
ffOLIaWmhKbG3psGF313k2wlXSqqq8pdBNk0I51AXF1EC3Wqe+E0fErmfYaAIPkRwNq/TfjP6jF2
9Lcn30uh9IqGonDmyddVhqEDZ+eH/tHloNoEM+HkFE+Xab4S5tIaTBfItcVxd0bGLYumg4TG04dL
9reRUI3BF12DWKl5d6RoWWco3akKfSr9Jn1lczetXlNozMki9Qe+alpC/9siIn03oFsRjgq37zky
HdzRHp34PwuuGZ3vb3N3PqBYmBvXnLcxN4XH0QAfKnSLT3NUYcHIIQvrxi0moUeY0zMSmhm1lIuh
7KaLZCs9iO99NXPfbyO1jyICDgDqPLgzvhod2deTloS+jH9YocfRyLYGB8cNiRDnA7dh/kitzxVG
rp61QCHYOyVHLeKU0xACodvqVuddwSLKl0mKZwK8AmY6CapnlSbkfElCN18OZrUHVHJZLs2ZMGsB
MZFIxX08rnN4bpAXWxBvhm+MzF03P5I4LGbklWtLpHKS0DA1wO20PxNz2UlIya/jRbGvbuy1ctFz
Xf69fr+qwP8xKPdaCPq11Y6GyaCY1ETAkIfG4qdbdBj6wuRoXnvZXJghnMRZ/mjTir+u1f8m5L5L
2BzEZ1Mq0pAuSQk23aoSZld51u5UcVpn4J7LN9mc07VpTtoZh7YnA3f1DVy1XsCAnZ7b9TxbEjaa
Dtzaj7jtrbTJAAm5YJZAONtBRyQrONcgQ1IxEm3SbexL62aWUJA0A1qxCzbZLvbgAc6Ou9Y7zitl
fO5Ryvoi+hN45hofmg6Zrw0dTHqpBgL7kZ2CQfTglAeWbkyydbg0eHkM5W0c7XrGHj7jCpPj0cJA
gcKMtFZ1sVRXdmuRlrxspr4/akv58pzvZxFlcEkjLSIhwHy3zwbV7XRrBWYRkjAjg2WfU1GJN51s
GhL++5QzQKA2icZ68QXHgPDwk7HQW8vkTdXRWz1CxQ0XMXeVliLu84yMiC9in4A+/XvB/axUxCSg
ja/R4SlpmvjlE387zOK2VZO2FZA4mFPfla4LcsTtLFkGlMn3J1A+q2cncLDmqPOooqESULBbkFk3
7gfRgibAnvIzrW+bhJK0SR2Q7j09KTA980W9qRSXBmxs2b9f+qfazd1L35mOtr1kAoRvwQME1St4
V6Pajp2jO6byD33XGxoFOFmjo28uB9MHz/6pH/L1cFOkcRBOItmJv49/Q4uOgVGxTYTT+LY0uLde
7QusRqrn+jP9RskjraVzfq3Tt/wtCSwuDdWS0sDctIVFuj5yQycYMj9Rkpc9XUW/fDM3txdhEXnh
G2Cyl0BzU7I/t5dwLq8ol4y8I9cMvwMmyHqencdnP1ydWSkCJdDmXMh8rmJrXDqmZstVM3W1G9Gm
oxtT4Z0ua9xOZRcGU42iJjYpffFvTeE+szPgfJX42IF/fYl22S66WirlXa44DUh6ZfKMrSQfwcUe
d53uaiuhp7wWE2GvNPzk8lP1KDMAOEJJQeSWT8YI18tVXksXp+fIpv/z77H/7drAYv1v6O/mPa7r
RLoW7Cuw7txwSgRZGSpfm5sltbRHN/RvgPgIY3KSHqkZKKkdeORN/3ZL1AbSwNBNKDUG2de/51/J
9e5SV4rQmzwPAa2nnHJMqreCmpLPnKt+7ZtzbjDqMuBeU8PlEf9g+JLPW6/BhRnA8vl0u3sc/uoN
3wxHmvKLy5hMymVM/4gxKhVLJJXc3xKP5wc7/qd4gq7rhtnnjVm/sK/62uVvOz6smnMziCSC81jG
RbTsEDOKV2SMcAgn/cyXmMr6FeGmRYD0Sf3gnFF+Bhv75+tsHA2B+h+JPfPUGlUddILXznRf2KC+
YXCYmN51rCz65raae8VuQMRnCGp4K8wrt5ldOCQGNWJAHOGnT33C9WobPRDd/Vn0zHtJvY+mAHRQ
ROPOr7/oIkXPgwGAslnmGST1gN7NTaA69aK+9CWbqQ/Y+ussph+AeISnm9ZtJqyyeWIMqTAZNVTM
1Y65DOYc0AFlAf9e/w/f8M70REJABlPTA24N4VwLHaJtlDSs09g2RyeUcsxROTMJGlEzKlBWqlB+
F/25AUAGwZMrXk9W5di7eRS3iUzvo9bt35ZWL/xIV1IPb/oRW73djkGkk0bzEi+eayOS94T/jrdh
8358rp5DD8CX22xJGGfh9Paqbx8JGv/sqmUKZZbUV/G6yi79e20Lpnys5awJvJAK+8zWZwEYhllO
VIvOLJqFrh+phyB/tj5vurU8eLC1fslN6Ubfm6wRXAabdx9HLyiYaIVLEnjXiKpxdKX6M1I42qcP
gXKuN527mW845ueja8ZPzUu+W1H76D1uB8Htu2tGq19uFa50P/Dp/PiqmE/nii4rnez8VAc6Rgwn
MIcPwzi/bOW/HntnStqubBL5ymNNalmXEjmjdHzyhQEFv4j3e73XlUx0fIBEhYNNSdUm4Frz703x
+6B/+/Y7e5ynbVUcRcGEYYteFNzwjURZLIIYcM4/JaQMKVQiPKwNtc/sYeb2RwsrG04EmMw9d0BZ
hH4XkijKi6i3pWZ4kG772wgh8GhpwPTkqkfoFItFUntqAp6grwhpBoiikPRUl4t5ymIAcv1gNH5M
CVaV9KEm0WGKif1qGvxm3YVWaE+GeIVtrU/y8lMf5HYWmfuyGheSU6uNXR+bP9Etp4ztgWH/ebs0
4EdLCjCWnm6vfCXZvj3aTI5FKSpp7hXXzDkNzo4RRraaA1ptb8O2emtTpyqF9+ia+7ebuj6Hk3ML
g484fgbATJC7l1w6wMrQs3aVZae5rk4oc7LkPCWyUhQ2sdnhg9H6MX39K9NZKqPVj736Cqh+e2Wh
gHdFrCL3jqU0HGSrWxw5jVY4nbatjXJ0Pdu6sguK2pXEwO6yFvKH2Z2HgvHAs5H6DfrXjaF/EbL/
ErVdhvZD4OciHqPWvGa5dy1pIsvxX5kipE/tPJsfi8mNWgkDjND5BomUS4AmrB+MxI/L390L3B0t
RnLWb2nBSFQEW6W8A3Et2pJJ2SBZbt4lkMdNqNimqkE1mrfkY1BwszA8jiJWZGFyq6Yz9t8v1T/z
flCoNJLMgUnGRdHuNlclVrWgmDr1gI2T03Kh5+9JtrmU406kZeP0YP3+jJ4zBN8f18/Rt8UwaHo+
pKFlXlSGr4IUrwtiCQpFvNdqbUKqRrrZyoKG4yQZFO4AzyBrOIZpmCA/5mg1Fiaop0Ip4q6TFmol
Rz764MS65j27OpERD8UotPSqG7ZUm55JBxw5HbvmuSrLsVnECw11P5NCfLPQh3ThPQJC/TbFiqQZ
bFKMFip7/8PZee3GrW3b9osIMIfXYqqkUo4vhCTLzDnz62+jL3COXRIkrPOwl70NW6wiJ+cco48e
/v1+VtYJZr6wNSjTI3SnTd1vTXQZan9K47vvn9wnYJ1bScjhuhWpVJjn5EB9EJeur3LeK2Ef5qcM
CV4m+yq34L9fB4G4yInPRXBS+/crTUraycocr5WY23TX8bA113zfH/rNr27c31c5ezdiTK1l8prz
Y6nsw7Sxw+6yJgaZ93BQf7jU2sGcL3kVHgJFKFWocY7/jHqFtVkXZKBz21x4LBe/yp7U8L5Rrrvg
QWh/mGp+9YZx5yRRJB6PYvxsybPrcFNHJTsO82PYvAZBYVtQq5DGxuqrEmy/f1pf7bZADCYvNKeD
rJ6d1PVUVWUvqny5LPclzqOsfRCiH3DFP8v4/BaSvkIYJApihen4v2uijVU1bIMpOxrajamRnzEB
kOt7WXcnjlsMrN31yc1ABzpSqu+/4VcrBYc9y7I0+gjxfDSwhI1lsUdnx06ibdeMjZRALjB9lmSC
XcD/4WImrxnHLeLycyAin9UkGiSJL9psJSQPurDlITsGYZt17/33a+kiU2L6RnqkP6OZv/bGpe1y
s53b7Jj3b33w0Ol3rEgteS9+WpGfS3i2Dooq/qOuR+L5t1KiJg6igSuRHrjRl3tLJmK5u64izZ6h
HI1QEw0Mfot4A4uSBD53LC+IwTkomc+R0CahV8nDD4/1q4Vr4EHB8WDiVHtuam+ESjN1fZgdtRwV
jfpoleHP9dNX76JBUt/aPqnwv844SHJKLmShWLCUtUOEFliBnJ/IW04PvlqUvH//QNd37fwtoW7l
WF0hDMU4e/PnuojbxCADMzLhlhK5DKvT/f4SX36htR9BxQ9l4pzBa9CSpEEnp8dYe6ow308feAdx
Rtssyz78aY/+8hGtlgGGobNvnu8tYxOrkDOk9JjDNO303+Eq4DK0H77S50aL1WliuQFvAqt/WT97
SLMyWMnYLOADzNdy6iIpFS9rQ7Pj5Z5NJpgRq1WlF0eDLyavanstNvug+uFTfLHLrAkLdNgKZat4
3nSIaTrrZVLy7Bri9qjwubvj7BNYblTaD5yCPz/sbKEwGCeRQ1qTLqXzhRI1ppaWcZoewwVxaiIX
9qCD7i6iJ6XyVoyQzcxhifIEyWd8N2nDto+QR+bvJlQ9q9j081XvDQYj8P6oC+9y4jcFSFnCp+W1
TifdEYvDQthitZyS9e9Hmhcy5klkayeRFNokpRPG6tUoh/5aiCY6ikZ4FujG21lB5AhjFvpPwXFi
DQxrjNHL2STEUEF6oi+Ii6wYH4lVJmsWfp7irKvGiekrVeh0geiGq3ZlXHZKhBFuiDIyan8oUj4j
huRg/H0Lz9rksu0VOap5Xt2iOKV1SozMkwXRZy/V+8ohL3yTleqmrl9DwK/YysiwDNyYG9AWe0HN
kHSZ9pRsF5SsiVah7a238/QqtoprDrof8Ml1EJ4oVraGXD/0Ym8HJmIGxBRKVz4sOoomFKjrXYER
jRvthRpSzoJJ9KV0FKxwtxarVSA+ZWFnz0bq6CiuhCn+YRv9QzT4vJaI5DBkcDYI/v8ezVGb6IGW
CMlxEF7VCCmfNvmjeuIoqaJyq7iaSbvHtvef9yFu//9e9awgWOpWFyakBMcR2enol5PlFtaBCk6j
n4iNH77kVy+njCMPdDgcM9lg//2O2DFGfYOJ9bGVmPjUr5FyKVWnqEpxCgp/WFmfGRGsLCBJWRTX
5GtsZv69WCiqzRSkanJs4so23mXyqEnXSgVHwh1CkBEI936uKlupi6/lCLmNjYuLVTijPLiTDJMJ
FU6u65frjRe133P08jMs8NUNYc9cyzFCST9xBEUpIxFPFZMjgo5NZEZ7xcLfRyh2lZa5inrPecoC
aGvRh8UtCcZ2CudXnSh2DXWdADYtx8ciQqFa1od6bvaqWdp541rieCqrcoR1GN4uauZTH//3dYMR
DU0MXQzF3NlrywYs6cvU4DZlMbR0110u6mHKoExapmspD36o/b8qfegW//eCZ/WxLA1yBA05OYrZ
R8LgeSJEXdAehlq8VPKRF7RH2FSRJzrxgjfXdXcNWqIqj3SX5bAvFj+e37+/BX88pM7fWIppugD6
RdM4Nx5e6rJqmmxMjpNFmKkYnOao2E/4qphIpKXcBQa+0CuUT428U4uY7D/IcGtzKYmpo8SqJyuP
IsPMSHB+x8Kyn4HPpbrbCpZ5UM30sskNc8MCPtUxuuB2s2TtTimrh1yfNkKqeDFrOfkJqfoc6sdr
Q5lu6oZlMss5T8hV1XqyrLRPjhnViCCxKeOMsKSjI5UvyvwwVHurue3q29ZoN7Ig25OuOsEU+Mly
H2v+97f4iypJM8FtJSyDqV/Oq6RipGTtWh01ZvMeL9dRf6JKCuIbKXtIm9vvr7XudOdP01JWvJKi
D53E2QKbGJqOQTOnx8p8W9EMIfTWQyKAw/b9hb5oY5FT0cVSLkn8erYJyr1ijEGbY6W0FyFgRcU9
UiE23aB11SCG9/395b64h2Df1LKKAokfFO3fbTBrBrORmQ8d8ddJmLWrj6VqW8yyKhd59/fX+mI7
owWg7EKdhv3dOWRYho3StlqVHBW8qMqDnD1QpJN3JYo331/oi4e1hhKwdcq6AYiy3uO/Wq60avVY
tDKqPPRJoehby81svLUo+76/zldfaHUlhAapyBI93r/XSdRSiBaVMyQUcSQYUVmKdi+8NvH+R3Tj
K5gT5qepsTgonvFD+/dag6R1RdvkyRFso2/stbbhRKahFOXbBvlbHM12kuzjFU4stt9/zy/WJPM9
kVQykPHVP/bfa9dlLuRCbMRHMdkWqosDCJg0Hixrj9U8NKhjvr/eH5bb2dtmcERwKTpnmqyzXiEy
Q8UIdC0+as1OJjml+YhnzR6MD9aMUup2ND/I8TUSW6ecSttsEHovpI8Xrd2oTwaiuBnXs0BwZLT6
a2lrxVdj1vtpIGzWT6sj/huuhf6/3yaosIR1MgYlOt46O/XU2DLbVm/j45gEDrAQoOukP+dslJzS
cetryvADEX298ef3iRcJDTGFDI3/+nb/tdBnoRLNUlWiYzrKtgU9IRfuf0R3v3ibQJAhRZuiBC75
hwz/10VGS56zJKygUjRPUnENhGdRduvi2/cP/YuXCbiTs5KgKRJMzivcuVC6rIFRfJR47Mlrm/xu
AD0LS3MpNr+/1FfVNIA1ClmaQOTg4vmCltJUSzWdU0w8wTul/cwgcmv9umb65pCiyB5+PDq/2GqB
dhFKaSCiJljFvw+rLaOymUUNxj5kcQg2dGzSrL2rybDX29wLg2nfaciZIdcJ3Wxraep1q/FSD1D+
HDaPfas6UTL8xGP6CvUzgKfwhuZ2EGBzdjOSyVCrZuRzZc0WmJZ5V7iIG7rypLW1iXyf7j40LqIf
H8KX92OFUDS0OKTmnF13tJK4DXSOAxDoNDiZfgR5npY8XfBq83f5QEJU81jjFZCC9reQ9yR3fZlA
rX7EqZn0fvEq0XP8z6dZ34K/Vnkd6424JFNyrIN601ejZ3UYCA7jbcCELRxDT+rCD1EbDoUnzeNr
AgtEkw0nzWVbL+ZdUTdbrW+2DBY3XZBc0KaV5uM8CoexmL1kMm0Tlmx1QbGEK2TZblLrlzo94kZj
pB+ZIvp6eyfAvI78opy99TyJcSjphBUCMaXRVhY7ECYnnyIbDGcz5walQUEtKzoqf7nt7iVr2Wc0
JaFqXpdJhC76Eob+JmmfzOXGKmj9e1TD8WXZGVg76lfLkO60MaShLS8qI7jkDtgL4qzxImA/wVSx
3Fj5rhvgpeGYFlrL1VSKj0UYXIVavUmndjuU0yaFxVi3l5ywpnpddbBM95N5pwrCc1q9CFi0heHl
NGAma1mvGdtGP7V+TIGe4c4jJfLGmpinLgSthfBXjcpWytZrht+ysJ1YFmJEyI1a7OTYlJBoMhCR
NuHgNTFOSRy3AgYbai/YKi4kmaz7o5ZtKoJ/IshrabfRyuqmw26OBdNTIxf1h7aMDnY18bIZR5xg
bgPhvjFzeCpmdFj/hVBMbs41qqV8zElTMGs7aqrLSGSQQDqPiLGc6IXvkoQGK34VNMnbeDnnSx5n
9kDRG3DR6xIJcneXMx8qe+lQzcshEhhrb4YJhCK0lYumfC/jmxaihRKcxhQB1LLn/7k1PmPVIDKs
K2+bGrcxzbK7ZXaHQkCkrmbbFXBZ/yAIX3BnyWjAU52XZbmJyvbBybvlWW6nYzZXymZoED6H3YVR
MIC0gh+65880QkpGmhsJFpepmkQy/vu2mAXCCElNknVSMOaaSykSGRcZeqZGiN0xMTY8irzbqm+A
KeZxnZqLOrKNfRRPN2U8bn7iRv2Zzp8fhfBFLXpA+CPmuYBH0MpBFktqFKPYzMx8NYOhIJAzkg0L
RttTj8Voi1PFacHp9ScI9avqjABTqG2Yr7KTKWdHv7lMXRCHUXTUZ1usTkGK5edVC6MJxcGIFJnp
5VqZSUL4Q6n0mcPBE1jrdgs/aUxfzwt4omqlPunm8Bhnj+G+608NqVDBwzD/Tuc99ajZ+wPoCQdb
Z7pmdj1MT98fpl9s4/98gHVj/WvjNHtZJ5FygfqO1jrFeQy/idYVi2vu8hz9MHX7CrbhagAi/Jdy
9I+s8q+r6ZqZLZY0oRMz/bY+kbrmNKltpg8tL0xmxdu0vEl77UUE5OykF/bQYq7sEl8Ztc0fM99q
1U2izdg3XoUhZosdmrvuh7fjqzuCESxTOia5pnJeLkONEOo6HsMj23cuJnaxzmFQKMq+MZq4Tvzk
KPO5QAO0pxOGOIUGl97q3ycgTjJB4Miw1/EHwDANAZOPH8/rz9+KqTSVi7W2wSz1s+cMHiYrQqoJ
B8oEzueeOpqhMRM6ZbpIfywGvwDPTebta9ArN5CZ59mXypKWyYvURMclHB2V0XGWi+5QJp7SXqxz
SQnAuVXnbZ1Ztjg3twOS8eWlzWdOVjysxcCZmMWaQtVuzPG27G09eZdmDqtR88iItAu+g0mnhDEA
LHLOmazunrpRdMsEKZ12Qx9uq0HqWcAp0Df2UMCdNGrtIYe6G9eOVkjHnMO/pfdqZXUzR9FVyIkc
jq0njbmt4qxedYu3zlFrxmqdtTga8F0ZF/shxvBcy+y0H53ENLbtiNK7vdTwGWwUYgr5Zwbn6iDi
yQZ1Myott04DB/kJjiE5LxgYZT+Xm6rCzkZFsqRpm7EunN5CBxyGx3CCONdkT6URbRc92rej4mlG
sFVdrdhocK8fs3YCEPsVAZhnooDBIO6P7WyvdWg1/Rqk/EZI82uNMYU8anarhvaipft5oHc3mmPO
0CvJ0C5ouzBmmgiNpRzJ4a3NXZo0G1k27LwqEVECpc7Q9Xd5h5kRTF5JavlaOg+zJgJvz0eLleaw
vrowdSYVX1et8jLD9BQc2gYdf/ypf+6bYUuyooHvpvamcAT2prhpgaKXdPILjGS1x1pAN4GfVLNS
7DUF1D87Nnh/jkrid3PumHMMzidti7Zyjb5xzVG+Mee9VDSb9eWU4TzLjVeh+mxbUqGiyjFr7MZx
Bww1msfUN/NLgCUL4D2KdX+F2FSx250K2cRpLfHF8iXoYfuYFXxWbE7z5bYzjP1ofGgIg2f1wWpO
A5ETiZpf9n2/DdXpYBpkykwcmDxxDRc0delPOvYxkyA7arhVlptWwems0h0LqLZRey8S6wcxbDch
y2ss9N1SjI5oCf66x0hj6wR1w2Gfw4gpmdiPkW0KxpUAVGwKzUbExV/hIxXZBrKUg2+DN08M8sF6
2j7GJ1u3HvJsw9nsm0PnAHPpUuVk1vWCY54Ah2dd7Gly0av7BCg3iTjfdZxuecZLLt7EMQL1YhR9
Eso2XWE+dYZwbQiSX0KMGGVrD/0oLTFYL7A7nJa7IBWdZUCdPe7U5EFfC4a2c/sQv4fobh4y3gvB
X3ENJf+VtMshj/LbOA68cSwfh7J0quJppOJSs5lpIc5+7XIZGhMUDA3oKntc1Id84NlQHKbyi8ls
ZmkLvxn9WUkcmtg5xLV8Dh2j3efaY5k+LNJjjqdwK70GCTylJfcANHsW5mIq7jQMrtrJjNBxWi2y
HRhu/FFiiYyTkNslAkaj611pGrsWJb/h9cWbNA/rD6GofCLhbE7oza5vwYCDXwM+QN2Mt5BldqdK
VE8ynl7FhWpoflL2xx6XTHNQt6WUnlJFcA3KhmmenAYTrAQplyURyB5arq5ewyabksYV6Y6K2bY4
3zmRnuRxulo3506TbXnK/FIvd7Q0MVtoi1NsbCT7tCRQa8ovBW0X59AswtjM7KlOtsYN5QS+yLrX
muZ73JEVIZbbpDUO1O++IGP4fcpZ722Hn59hbDWCGDeVIB9GBbtEqbxd+va3xE5hmKNfteJ2akR0
wd02m6ULcp1vDS0/FEbgzjpU5qEePGnYrDtsNT00+eKtp7YlvsmzuPL1XAuWSSPIl1YguV1BKIOR
3qXVTVCnXmvPk4SjYEwHFTWPgaTSLGONkeB8tJh+GheXiqls+lrZJbPuDXDis0x47zMZmCi+bSt0
U/MrpgWHAdv+QHeHunTmUvGlXr+OoSxCyL4aeA+7criqlkNi/kqkwQ0nPBjnZFUuD/v1re2VC0nQ
b/sQizyptjsRTz6JHImuHbyRnahLIKqp2SHHArCZsZBsn9W6OAhT7S768/q+i/W2mtp9iNu3PAz4
V7eXIMN+bMb7RLkkD88pk8ZT2dFMrN0UXuVsvKrUcQseCPZl/bIGKbPneHzu0O/UeOshhsL5Sprz
p27CB5L99NZMBk8Op7e+KK6m33MsIKC1NhqOEtpsr2OZ3ND3YRWCmuXo51pIiqmEiWmnHwHodjFv
+4yZ5tLSQmkvtc5ZOLd+VqmP2nCz0Iw27XzQLZyq5gWlf+KDhHhcHVcuDHcGCHt808gAiYP/0Rsf
SnZldKKjwOibATlsZUyxpaajs0y7XNdNnu+HFjwmrn01Sy8rNdyxm4pdtGsi3c/E8kqUrY2+uhIr
zEvIDPQNis8ujb0pk3a3ZonibVr9rRrceIX3sK8hg8R2bFTPOW2KlopPMrpEuaaAnA03UvuDKOUn
OcY7E5vnKoOqGG2rGE8pdXIFmrwU2mI1cvrqk/xE9N+dNWUYiGZ+lhAhqw+7PCJlYHiR1Xw9EEJN
cmhE28ziXmF4xz7cFG9SWbsQeDh11WsrrNAlFSWaRGm3XgX/sE7+6BN072nkqG3vjBUtqKCLGzb9
2pZH3utQ6Q4loAi3gzXiLBERUfWrVDGzZ+kq8oXJW5NnwW0XJfvFCk/10t5K2jrCjp+tHpv4OOsO
okhcMzcuKCSewOLI2XxVVfqx1diZhGgmPbkiGGJR/boRg01G0ZovEqoEc9ybtXQrUFVXwETqENq0
J27bC67crnxOBDjsFfLyMQ6mi5QfOfMupPARzRslfrKC9pdQl9djzRxy6dm4P0arPhbSWrO91ZXm
wOItStlZsvkXh9oV/a5IVERzHPEa1szLcQg3W5EkhKYUNpPV3wZdAS6tuhDyrgb+IT+m4RA3tOC+
oSYaxuQ+7SB2lZZqywIunqM8bmkv3tIldZpBs/sBfwHgvmp8NkA1OIeNjTzx3kmZuDOz+gG/wLmN
7ulG+RLcPpkgnbTaK0l41yvzrg8wFY/mjA1P3/ZBgzF/XPqBvByaAoYHX9oIyedu8eomhmAZ2WvV
woqdTtXvShlj3fxu0dWDGsZ+Qs27aXJCgwG/N7ediVU9N2mCtBvFyW7sccIIluyjoojNe3BKgzyP
UkAvqqmclochfRCWU4pznClj+IqqU52qC6lSbo0eKl0qEzRcHosSbnIpU7ixogkswHJGpCDWZmjn
7bEIMA4BVhqK8ur7TvGzyMWSSCP60xZpIKB/etm/mrdcHBtxLhPrEJZENIzJLoa6MKubLtPuYLrv
elzCmsdQi/fQZnAPXqMJ4Ajnyu8OASCFm93ooT1Xupuo2C0Xw/b7D6h/AgHXD4iimoUksq+dD3Q6
PamEJkytAw1AmSY72cKiGYwId7DYPDY8qSh5Leet2WFNz4EkiVRm7W5BoMCJGEhepZHA1c77Apxu
HqhzAa+yJnHCgMlQMm8CSrUZHC7NHqWysulhMsJ++V3QsbuCKvGCpwlvzVANGLfUuxSa9LROp1fk
rxZ0h3enjl+B6LQm2AmZtW/njHHxcy1EGzW4EdvrPriTu4NJEQ0f9tCz2o0kPjAhfxbL8HYAjvz+
rn2aDnHTVnKjzJQAdPtcOVSrYz1lzA0OZXcDDkQDruckb8es6JeUrXZMn76/4OfR+tkV11b1r3UU
EhAiBLNhHjQgvHnLm+OYzYdJl0RlKgKHCV4cP85S6k048lanpZN9sX4PeFE0xkDKWqLigte6GnvL
CDD0PoaO1CB8Et/G0l4SLFbDraqcsvIk4OOMWG0W1B+QG5gtfMx/IKuVqszokNUG7qyf022HdsmD
pMzMQ1dhi9qEj2ODVzoyZ2ZbMSS8WtV9Tb1POEgktdlI1UC5/QLwZncwDzMVh9NGRl6Hcmc0A68d
IYQpLM5p9BaD/B6JnKkmOuRdZsfK6JbTawU5UovZZ2heu5hYL+NlhnI20hCo/U1OFEQZekaw64zY
mXG0y8I3tloPYj4O2g8Lu/AkJVdjE6wH4sVKLC2xB5hcJsdBH9uNeJW3D2Fe7YoFlcNyJWJIRAMU
aTTnM3XsynBoXSs69lhZmWSkg5vGA7jrFGzEXLWjSr6Cz7TL1fCmbqiifqG52dZjvF2/cTHoLuSt
JrD2CC42XaJs4c55CzV/CeqrTs9Lm9oWlrBKWpJtgd9Ad8NynKrKbaz6wkiIDBIQhqriIQpz+uxr
Ukx3yDT4EcQSTPYUzU5iBRs1e8Sf96rMqotI62wx347BU8tH12rkCCKDxTi7WfSbP505ry09RmCG
+6UkuL18XlRlj9QktGU4aabJiho1nEYXlRvEJvI6gkkHXe5z3u6rfLhZH1hekseARjmp3sfgoSTk
IIenGwSKHyvXdW5shbLYYTHpLXFwl+low5b7IKscRa/cgoloPzdw8Wy5wl6pvKmyG7gCQnwjDPu1
qIRMtf4O/ZQeDJtcA4XG7rq8MQrDUTP2flQGeY/9nDVCDcydeLitzKuxuJatl1BSXSWOt+Fs7Y24
3ndswWPceZKAG/R0O0Y365+YZvdSWYf1q0G3k7LqfgoyZ1BER8jmbNMNpidMiELWn6ZZvdtFo71K
YaimGMbKhr7R++JxLKdDkg47yifpjwIEAy0BL+JMu06Sj0Vq7VFCeoHPvB5ttSI8LvR+eZNsK2u6
MzPRGwMd8pO+60xc22g3aegOVt3udXn6U3at9aGA+0IfeHMoPoDZ+tTJu0C2vKZRsPDjn6vxtjEM
L1G753DuObEBmJTIkXLrKhEM2l2DDjshroX/4a7rwP4y5O44M/bXI6iJZXhqpuUiq6JNr6Ibp1Yr
q8TWOF9nqSMgi/l0PfqdjjOZ1ixuAXIiqwBKrgxFVJtCt8dKQJUHJzUaVlvvmlHzEQ1wzzoSLPBh
ENNTPbRemWBTT5sv6MlOTC0nzzNfYGomqm9TzbYI/eb7jffz3BSDx5ViDWMOfgq8tH833niI08yS
C/1gVNfLzlJ5Brs5OYyCB7QeVUwQX76/ItSaz5skVjjwHg30MDp0vX8vmQzyOINP6GTNwHCcNIA4
V+FUzOrEUUsMgxTNZYSb9aMtgmeIED17AoDYKIeQOxpf5/A8QcPDeXZz+SUphqtxucyG6VXuehcw
9qY1yDOXpXA3yeNjlcLAWrrg99qHL7Q84lQd166xpsMEpCrhNiXrhCg17YqyMkb6Mc4PWBQg2jkw
r4ws1ZsK8qdWC2BOvymjMEzjXZ8/zOswgC2hitkCIzKpomuZAkKZflu0xMkY+2L8ey41L6VeNGfF
XSGsDnc7ZfAWqHtz/dtYZPSxQdtt0grngii467KnopM3hkLE2Dzu1u9v1MNR4/eNUtyshYiu5Xu4
Szcxv2SqXTAzWmkTVnlZj689Xj6ZPtpBVbu9EO4KeNhJCKq7fBQ0ZAaTy7qrPNE1ZmZvfeNUTKWg
21+yxbpS96e1PrR4qi616o16ifHoANQ5mwpxDPdNIPlJlTnrU1p/Yqzvh4L4C3KioKMjAspccaFL
gHgOjNJW9Y3MiCTod7gky2UFlkuFWl4wLhMNXCB6sp9W+UKu2XUhXJEl2S8kDcEvk9TU7cmdqlMB
PyfmgmbN69hd12wKfSpctbxe2Tqlaw1EliSDlObtyByQp2ZTwDhhpl4Oku4XoIip+gqvzm1MmNcj
GY9577V9e5nc1BoHicJhVDPPKfo2BgVctiv1eZplu+wu2nZ8xg503yX9vRYot2vhrjQw4HA1TJPH
Quv8ICOLkCY4QVyb0qmZseWJYu6UIuEu+XxITYwi5JqKMjdfrDDcmDmwSP+iSuN7gLqxslIvpCRU
ytXYXCMwo1UkLwNlFvL5spLLq4l2fGTVJSBycTLgzCa6ybxNtbYhXwH3d7HyFI6CMCkOKi37OpLV
i4uwq1kWkQt77vt3+NPggE2DfkrGjJyhIRvHv2+wZFoTpEKcOcbubR1qU2aArFbUAzSJZfZDcait
NIq/qyqowytj3EKdyk6l/fHq+as4zDNTmkXe2osYo4FonoCLnXbZl4KLWnWbMtbOjj2JOsHypI7d
5aC2l7oKBpNDuTDhcM+nqfHMIGQXWLza8FrDiYUjpY4xYiykX9bysTOtR4GY8ERWt6IMIh1Ogtsr
HzlYp7lDqGorBCvMVmNTqfrG5IemeJJaEfyoexSG3hVNeuJg9GsevNI+TFgLECGVLPHu+1v/qVL+
czMYDmkGXGfxk9BJSShkxaSpLjT5QdHoEJTKaRoMoUQsQFXTn8Ta8YJOfBGt+0l2EY3aIox5oWlY
oJbfwk0pKyZtMuCpHrpZ9tvQcf/JOfRQAwyF8ZzDJdgIiuFVw7NUHatahTZA3TE6g/lbFt3vv9D/
d8r/9Hh1OJ8KxFrROp/ztlVRaEaVY5SXZ3ZDyFVX0beWxpYN0c/G32P3jjchzjKxm+R+w2DDnK5y
JuXU1WL9EVak18aDM0rKrhIurPRyEK6FACORWpp94FPwItF8XGjHZLDN1EyvFYK/VO1p0WU2n9YW
Fm3bBuamXcsFdJrqzG5bLQ/AwWGV3tW1tK+tDyO0HErHzYTxalikXl7hsS5E793wO2/N9+atFMm3
pb1cwvZCGeODWTSHUSQpbdG8oQtdpJmMvNoNgjlXleUtnNFna559OVAohMNjZVDJhJcFtnblSRd8
M0vsihATQfiYqlNT3g7jMYtojMI32bofcgL4DAv/JtGextAvBy80rmfxuUmGbTXOF7UVXEzqaSla
N+g/8gaHSz8gvytULlOxPs5ZutNJLBiKN8Bpf1kSkM3GUfLwOo8I2MTFo0seBuXU4slkjg96RzSP
kvqJWbxqfWIvZHIt4e8CfF9kQP/9ooBr+fmdl7DzhUeEfwWBsWezydCakkksqupCLNIHw8yd3ugj
ql7JLSF9zyPRmyg9GkVzFBa/qF2ny76Li2OS2BnWEl23X27LkTIRi/aGVORZ1Y8LaZfVMWp1TzIu
QtZRoZlusXiR/KaaTjKR0atTX2Lm/EbBymKzrVvrVr8eCeoU/YQYdfHGchoq3FdMfo/YREHt3o37
aAeQvTGcwA1cw8G61SZd7jLdKFcmgSSzK7vxQXYNb9gNO9VW7fFEdygdW8waF0d0xYfmTngKtzFJ
ogBgpJccHgznUO2Wo+QIWEUXHqly9tul6a8mzIEfXeUnyaMQ2eGlirG2ZUs+nQ7Btjhmm7gsPz6W
F8s2dpUtoXAYobxNd1Zuh4f2pD4YXrzlVz4GLs+v3U620Q6dJFJzJye5mgmVUTxyKTcX61/BU2kP
49sZHyQPTwAPBrj9QtS1A6ENl8zpiMnEaQY8ewr8wI9v4pvsTvICAN7N7HbHNZPXelL4AzqWbtj0
+IaWr8Y7SbaoTrFhnpX7TsCxmM6qBCVUl7tizJ1B+91mLMm8dqRIvxqM+Cnp47skjhwhzd6Eod2o
Y2XLVuQVbXDtM0OGcxXaaiU6ZU7ekhG74sTRCKSkKyzdMnnsa8uNw9pNLTIY4tZTGWz1eFY26Z0k
g8D3GZGCEILteJX/jdmxipttW8dvQ9RfC+WjMlU3SqraGW6eyNF9K0+vRyO+kDOqELXnlKj9juGO
bKqP4/9j7LyW48aSLfpFiIA3r3Dlq2iK9gUhUhS89/j6u6CYhxapEO8MQ90tUUTBnZO5c5tkjZyS
3W6Q9ksVnQOZWRPG3iqdRv0YyzmL2aQRCZrY5Zr5A2xupLmXR/FTXmCcldBxVY+DFvjnZMbYBoNd
eRBPTZY9T8yvChAngdlPaflqfUnDjWKNR0JenWLEdror9lpVb3SmKFko0Y1uZW2TmQzH6ongsSlg
sVRIKyVuRXqTCNEivM4gj6Ocs4eQZLd/v8hfin22K2jGBnpqdiuI1Z8I1aIKvFzLEZClDCsQP6Dk
DkQ2lW6TblfS0lIOMazwahasPC5vSjabMYRwV2p7o2No2Sz2nKoeb7+Tct+R3TKAvsuVh/kwDji6
VGh4sneYu48QmL5ZhX4rhj7tTGusEFRZaFGW9JlUqmVVZoz5UJKJChHXgHqjrs/tQvgIVbdBxE+c
b3tsoUDtjfBnAze9Zi64JHejPrqoVGTjsabAHhkNqAQYmzExq2cx1V3J1eTJL6cdsCdxfrAIQ7+P
DFeQWleHq0qajGw+DuX71Md3XY6wh+0rKN6QEjiF4s5J8CoF9xBSRPJI45blsd6K1W3RTq6entko
rFjCdKtqMugOo8/U8Ggl7Kxq6/XjfAzk+iAgQ4yYHemHliJUK1QiFn9Y+VMYE0YXP1f4Lkzm0Szk
TUTzkoSll6TWaUixoYync7xkpl0/1cXiJtp39JcvVurrU0OPSI2JDN+QfpOz/lPxZYvQ5VnRceFb
htLLwyjW0FOITYuqvZREzJnRAlrkB0v9fSepUPRNpkianS7hTVha23ggmsh6nlU/F+/15DqK90r8
KKe7PI3Oaqh4Edlp+h4iIoXQ4Cj8iDR5zAhPwt6tBUs0XbTr7oKAUxQS15yOSdU4BYYnBlRAeICW
UNmGWN2YDJiWOT7qIflfA69dQEx0ZDHt6r1WSS6d2JzHnJgmYYx+ihZGRP9+vz4ThbhQqOuQ76D4
gDCmrb32fy6UGEWC2rZGfqpjAqYtIiep/MONwbTn3wf6QuDnSCY2YBQloql8NWPQSqWXy7DMTsVy
FgbToZK7jCZ0IWxtkuRdMcSXdtAO6kz0apiclFyD8KBC0Mdta0T6VHaMOed8hRmfAdt/prPgNvio
EKxu6qXTnWojo89nA86GfSgbd//+/H+rmzEAkmFxMajUGQn8eaV6I0tMDDKwLRNUKHTjOZsVJkuh
J1LBqHoPPeEC1yRhAiwNvhi+l/y+bGxkUj2H9tjiBLP+17BVKjKeRCpT0gInaKTsdq15CvgLwYmF
K6Y9gbGFUbclfFjZuJvK9Jtz+QLaoD4WVQtVAogNxnvmJ0VRqc/IhrsqPbFFAJ7M6r0067YyfEjJ
SUczlqVeavTfPWraZ3SbfHp5bfzQQzDz4Wn48xKWqWHOSMmCYzv29iySDjR7RvCeJDCRU59Ap1PV
Zl4XZhtNJFFUJd4UQXKyGJfAuE+nwFvCcM8wvBTJe0e6M3pR2B/gVtulcVgCEk1IOICRtgt0+NAo
Hgv2ZIvog2pVikgbCUREij3JvhC1cXl9lZ3TcFmDb1fLy8WO3A/TvQM9P10Td1PZD3Ba7B+m7dmS
/fbWb9pbyS73a3knueSynXXSLiInti/t5to612vkTra+uyNnzb1iAUyKD8Edkn31/beL/2FvAETI
MYltwt7fOMLdneDdRe6VrNjLdIAx7BjnNXAOujTUYNO9+agOzNydNSZUOss7gige8KbzTA7zbjjv
T5Zzs0lJkqWBpHTryP5wB5tT4C9tJvtjOiwHDVbYxKkxFrhItrJN92uwBVa9T90FvgRxtePrG7HL
mEn5KoEErYNqEG9tFVfgZcdeWb0UL+tZ5tSCMFjXM/DhiVFSvlHA8X/ROb36u7sPGEEeKTq2tK1f
YXZxomuIyXD4iPckHTpQvPk19Mjt+p1owqUhgnAhYWM9Wa7aROgJBK9D5GLouUWuyd++3jGGnt7a
j3pzZQDo1A8pyTX76VB+UJ3u433Nt00Hcmj9hb+cO3d35YZrwe+QknJPOb4J7Y+UTOONuVt/cL5e
l9zZ3KXO3Ufkhhw6crlhMQcLvY+PGzviJ002CPIm4jwXbt9usu+4TXwDJ5AQ4AQ/zn27kugSc5JX
/tc6F237tv42gcD8rIwylyWBq8XRd5zGjsaTJ+xKnt/Cf/0+ZOhxWO9KevBbaG929t2Oo/mHrXvw
3dJ+Fey3y1ryv8FZOKzhyXSj9nJ8wzWfSMRj0T9FKaGuo4Skn4onoryoWXxKeviEpzQuXTcnMcxs
BGybS9gnhSL/wG/JbnSIX9prS3z2XPmFfq+OZHfPo5sBcFt4ZQYjfAuwccZDstnRFYMiyiO5ypcp
exTFV6slgwPvF2lM3Axs3Vj1BzTBbT551ZRwUZi2BPUI8QrEQFacXAsoS45pdaMhhG+AX+q1DlZv
lvgHhPfG2KlgL4pO+V69w9xwKuRasgR6pRoQGBS6de5bLHoTQ9AQbp4WSE4WbsyJ5pWkkKOakDoD
9Y/3S37aI46Zh/e+UnwZ+cJA4roqFttRhBoKWLNs1IB+IsLpUTV+u2yN0lXOXSyy82rTy+zKChKG
iIetOzZybSM36yzfoGEy3geBRAFDsZf5OIfEa4eHcND8oIGr2BjPLAy5dO6KGocV6AJJBuIwe9qU
7sNWc6BKuFmX2KlIGqvg50fUCvQtnUfz+jYUG7N8XusCqdI3bdb5RUxcIRBFxmGSg0QM1fgrGAmz
jZRNaMleYSpXVQtQMASXjhS6MUHJIdI2jsImjokdMEysxbL7EgtqAGsCrRb2mVLbtJV4N1RnZoy2
VRGVG1nypgEutYPQkxY80pYoJ8a+24yA64ruxvFZ7LeijyOIXRimkxXw/ngmgupZopatB22DqYa/
MjkUDL3YrLXGmRXDrrB8K0SJaL1HKaeXacVbDQJXpjDSXpgjKsmualnh0HdBSiOZwghdeQ2m1nYF
I+9eYbTPZH80PSmiuWbqksMSrcf3ULsMGuudkYBnxvdznH2DKP02nf2zbCc3TsL2kqzEVZv1aZ+y
GjPq8grnzaihKQ+x0xtFqKYAg499ILqxRZSyIbuRzpgdrnFj+JP1YhqDj2eHQniALLJ+w+YarhVJ
xU25QPOhayS+BlPhf5clePiwaX7+sKYOQQHGt0GD+enDQhRL00iLg2OGELQld5DJmBVHW7HvrwH6
qCYQ/Cj3g6x/WwphVxegB/ngGEnrUo9tm0bi+YDvazxKJgGsEch97Es651XjwKrOhjOOhJjn5X6a
dOZWQr1ZxJTB47uuNa6gURirrqwFJ03MLkUmbETM0MruIOAzV6rBewvmWinpUTAir9fYtDs2vG7y
B7q0qctcq5IOM2Qbm3KFEQaL2Hhq8ve2P6+yK9QmwGvnlAbVIPozB/8XNTLbSZvuKk9OGupuiKW+
lhA7mhL8zVIFjOPBTrLFud6MrJ8AjxZ7XGmGNymSGi28UdPOacV2KzfsTVWtOKMIMiJjVgeTl2al
HEd3bQdCBEBV4DRXfOSan/DHEsFhXt68MePTGcbg1dfsEpaOziOrm14AVxUZtiE7ZEnmt8ITTdpE
cOpo0rrxsSPSYnqlhcoyXEEofFcsMgjPI2y4BqJuhUnw1O2g1e0EbdgnS7tfuwiUK3FHHKPVMZsg
jdkMbKUyMYSlRSTDUkxlzzQuwO0I5OQno1gfWVdi4WpCMgdr0BcKLHMBx0X8UbtCS4KkOWwKHmxy
i5W88ZP4A8OSDdd8HuhkVqKcyIhaYbsonUrPjmNDNqSY+3FRn+duvMNrypa6/k6IlyvL9X4QU0/Y
TMrs54q21QfLZx1SWrhos3JUCDKP4vFeSbOtNOKAbT4E9SVcowfWeQmN5r/fib+U6qhukNqhRgLm
Nn6nlv2nqVEYjAyaFprHfDlJkcjYs70JE7YpKIGKPm5Xdk3SWWe5e0whNquZ4Wgigz0pIaa9Xrbi
/FqRfJhpvjQ99MLLrC/bNn1N5PJ9icj4g7+LFu+WxtjWpMqPwWMQUt5PpICwNLqrNU7YlPf/PivU
Il/fdBNXPro1zHBxTPo0ah1gqoWKwGnVafISqGghlxshiJxMamxD+qhi4R7uKVTto5yT0aGCakqh
W0K2WwlBgqKcxuRDVl6n+haCgyLoz5aSumE7OXpd3/HEbtI0uxOVlogEiEjtg2E2bgo8rMP/lOF6
R9DcAjh2UsS4ACalaBBoU/TPyzyjrMuvCM6PTc5UcritUzavZDgXjKkVlVUDYu7yMCQYvHen3toV
02sLeGQl1FPCDUo66BNuTSUfxK9xexJ7Er4C1ZZ3iZzspSB/jab4klMAJOgj+h/BtNGN49AhoRtn
u129iCz21WEbJ++TchKmeVvEKiDWM1LVnEY/Ttht+UxiLp2QV/bkvmKqHhHGSkKirZmF00WdjR2p
JxjKfYWUIKPXTkiyFpA2jgl8Al6Ep0nsf9/eVu4fGwu4Zc31Tks3ij8G+AXo3lwzO9X6q2J9JBbX
Eb4xrs1pU/Oe46pIBlCtlk4fSNthVUzkBCDGM9R99WhGimuo849Yowxmo4wn4y6u9nG5+FWgudm0
F3Bo6gRgUlHZBJyTwDb672fsSy4bHRp2gvoKm+PJRZ/LI/ifN6dUKzjiXa4fhazdJNZtMkDMrn5I
5DjBxZEB0OLi3MMUCZZwh+F+tEHlRbkXmW+zTChdMN3MIsyldnbbHjQDGqylkJoX3NTUQ+lK0YtB
Wyjw0sXcrhTfLvplRAb932MNVGOo537+oNYUS0LGsWjJlNiXx2dlFn1a7/RtzthQx8ILZNEVAw3j
AQyxjfJaUtEJI9GSy+BYYez/+7r8pWHmupgmqNLvS/O7s/3PdRGqdFhqPOCPBhYYc/FLIWUvI2vv
VrdlUXBWamIgfyNs+6JfXG8Glu7wI1fsUNGVP2+GUsTTMkWlfgygDfaFRf736JTmUVTijda+J/mZ
q5YEK1BAsjFD8tz4xq/sL+gr8kFJRT+Jl6tGKfrnR0AbXphhX3PeE4kWpOv9jC1rqwTRJpvDkzTv
koHBuXoYlNiVxHyjE1q1IjaWSLDuzAMu71MKyyJ7rKSLEDBYiu/HsT6qcIwloTgPHdFMyUGGoy9p
3yyY6ldsC6MkppwwSLTVDvgTT2To0wR8T9SOSzrA4/rRQEyusmhr6L9GKCGMAxvoF42504SrTlpX
suzGRfDarv2ZzANk3M0m6GfCnlNWOiYEgNtp7swNHbB5nOT7qLqqt6FfLnfy7UxSX9BtQx2//enR
QPPZS7ew/mmVdl16FvUfVRTbHZu8ZDxSqHzz4v42wvqzCkR5ixBP5uWlGrQ+vbiaGCZSvyjqMYgh
9C6FN5KKYUrlTW/9MtPDQvphYBXbGD/oZmNCmIh7UIVqPqMiwhA5sacITtheatKNDBesxL0suTaW
vF+t71v9ijnmnRBW1LTGrmVOuRj3iwjzgPrFgqtf5rs+6nwC83YdLBWUC7BFFBwD7nE7ihiM1d3e
ShiB/pyq1Ua8AMzMRXauk9EeMJOgazjPzwTNJ1MK1EdlyE4hw8wuW/a3zRJkF65bRgzOqMAJpqWR
fgxC70tm5JnFY2wwi3YVhf3YLLyF1XMMoZxh5f/vdUBZi+kvl5lLjGsl4lp8+f98H5JxkgIpn9Sj
og2uDmU5U98SyqUyyXwIc9IUHLDuG6GEUW/YARqxpk1g9onuNAh+2Cc/QLfsEn6paeBmvE5Db6qY
lncp7uNAckcuaGpsYuby0ZDisZrsIBF0xpMpZ57WvWdkKZXmgxF/mF25Fak7/32CX8ycVscHBi34
yejQM0DP/zzBPkhmjB8i67iYk1sNAdHUntS0G5NooOrXVESeVdbIV3OmhGrVurFibqH92XoZXWrh
+u9P8xXGhwwrw78WMWRjjvt5OxLSwFB7JSDND1v82kT9H8jXMEegu5ylYfINMCvjrRRgx0O2XoTq
Fh7NFuv0fYxPgJuXkA+U3pXiC9NpBX0VSk2cDGMmWibxgGuGOU8v2eV5SriRCkGMAX8sRTQLGMyO
EcKFlGwschUzeqF8kv1Ed4Pgdob/v2ScfilJH6PUkrphmb/U4WPsb0ZG5Iv6FCwwLJjSLnpldxAb
xX0Y8foIpRuPsKX6+hvfF+tLdciUCVKgxj1j2CR9vlaQyvpcMiyFsZy467RqI6Nk0quz1dVuWyfv
pDHGVuPX2j10sny6xResj35V5csUAJbFpr1irlNkeVMyu3Os+ML6ck88vc0D1N0mQpsYwzTPlvu0
LV6CmQAoZeyclXIqljFFH/ICcKASRg2CyLRVdmZJNHNovNQgzZ2ebhvkSAG8Wkt4ssb+amXRbck9
GhjI6+J9GL30w0w0/Wj3xVmfjlFGvH1l7ZG4exoCHANkvJI3ls44CiCCwXxh6SfJyvdt0G8Q8RtW
+hARTzZ6cXE3kQmQVeIRkMHvzRPYuzK9h9CWxyqjv8kST6zwF6U6S4I7Xqtk4cMciGtK+3o/o++K
aOXSyWi+WUPkv90oE5oK/ayMgc7vEKn/1BJBbipWjsb52KiM3eB2pkC0AoqTQEPbofS+AiWB5RoQ
RAoYyE5Pk164BdwNYiVp5WNXBvpr6pkBt2Gn2qmv1c2/X7zf+/of6xwPE1Y4TGpWm2I4ln8uAwNQ
05JHqoLN4PNEPFkreCLkmhAXxhYWZK/RZSsXBQgm1OWtKgVMNEZfQYVaLS///ixfhgbrR1HxIhMt
XZcAZv78KFBLy2RqF+WI7Q+jECcM/x+T2q+QDy48LDboFZhQEMPx6YSzWDcoJSuIXLWrQGjCidaZ
ZSTCsMIEAX2aO8C2rhblTslgbszdGQW3PyVI8QRU221xWP3n9abaGlK2oZm/X6vSxRTcqCbUuhS/
MRT4y1MErLZWpGt1SMbBpw1fEue8rfJWPiYjYQ4z7ktj7lWKss8h02WW+iJTZBR0CYpGlUZ4NiiI
2uBCBgQLtTgrAEvwkcIP8BQUGgkJg8uOt2+F8rtnad0y/nyWmH6r62flHqIF+XQDE1XuskkIlaMq
36bIvVL1IpQo32D8CflABzBuck3czvJH0BSbjFq2htAkZ81dNJQHMZ8ATafHJFXdKfluu/v6LvLZ
2F4kPBnQin82YIL+P/FHpnyk5e/LX4b+UdT7qJ1gcVK8FhsRh0WNJm3pXo3q4d8P9md3K5ZougkS
uCAmkvutfbouYmmFojR28jElIsOCeuZS5gvjgzXe/vtAX7uXT0f6xKFos0GqZWmUj6O4H3kAsDUV
hxN9cl1rdht5QK5D/F2t9O1R1xf7v+vcrBtVMnF+OqiL+oGJlAJujBuQHnu1dIM9agqn8JtT/etF
5aoaKLUw1PocGqQocWWUQSOTJ/bbhviHxPjHrH7Fe4MpREUs2B6yDkx5s8A/lWI9fcAHZay+aZy+
tB5ccZb21bbWhJn4edIZlMUkxV0hH8N69eTr8pOYPQjhN0f57SHz+dVCNMduAgUfAHi9Gv+5xFpX
BmoyZjKZHs4IUlsxAQiEzG2VB8V4GIIZRGJ+mLOtWhGcl2AMCpiRV53PCgDX2gwwOsN8So6AGwim
jg5Wknsd1MhOfZnNjaXloBuZGxUUWNpHj/mC/IJcxkV7+82u+JfCU6cgIfiHFVhhx/kEY6ehGk2m
oJFRDvRUI0wfmPEmNnNyDhuFJxAanCki61xhCYVz3jfPzfoKfLqSHJ6C3iIuBuT/03KqZoEJGUEX
j127D+LoNQ87uF1+GvBp9NoWu0shwnYynFlYtjVIWxJopP7W3z2/XxoMfGxIBFh9VRAdfsn6AMdn
f+q5DJM+w/lWtxhot6MB4o1IWHtH1hBLNST5ZoMmSo5LfIQCL9NeWJ0iLtS6Vo1Muv99dX4vRZ+v
Dnsi1wYOE0vWp6VKtfI5iBdDPGaBire3tiPBxR9F+LKw4dpfFWRUQZA30pJeiCJ3ohopA1QNtc9p
NJsPo/NUJJJYipCbhJMtnKtU+sitVWE13+hJfS+nBc4MD8uS2onVmlCk4sswyg/RlOO+8qA2mt1V
+msQ4l3VFf1VbYVLF0asz5KbCwM0v8kboacZcggs1t7VpcD8UdxU4nxTYMhvy7OB8rDyh5oJqS4B
Ceff7CXqup59uUj6ymzAj3P1w/nzZWx7qrp5kMh51/WHLm0ZbpJFrp+icXSqTvXyQD3kUHsXuI9R
dBlyNGO9dDAWXFimCtR92MM8eWDdeFHD8T2emqOkoDSRWyaZ4U+l0fBa7K/cdJ/3zwPiTFoZfxOi
EePlGZONE3oRcjKY8SjTTVIWb4Ymex0jliUv3DLEbjcfvE6KaeCz20KLfxjS078fFHS7f7kI6IGY
Q2kaPfLv0L3/rEixtPzvNa6kYwNWFhaHqt1n3WbobYDW2rifCl+GCMoUKCYdmcmusRsyh2BOFdKP
jFmOm+uH3nT4KgjXRH3wLD2HjM/S15QJS7GJ2/cARUm/qcyHavaLcFPDRNOmg9TscuGoDy6GpGoE
X9JA++K3wVWE6Bijiwrseb6rrEcJoKBVtlTVtT7QouEhv8Uxybb60xBsiwJvAa8NPMY303N2rX7m
BO9aSPoe1Jsocepn60EHDH+Sf5YqaXzLU9R7cFg76L7CvlycHDJJsK+wlZ4hwt0lnUdWtmFuMtk2
mSmVh1G+GtYlXMgXR56U7pnAz9KtmnvICdXohBgnZPhZXJHYTRWcph9RhdhvG6k/mmYzNJuxeMt0
Vmfw+kM4OXzBekygvLQI7nyGL1qzUaNtvGwk2ZO2LU6WaJz05IY1LILMWW4D6TCgokY7ViFe3qTz
phY+BmULRJRljAlcaJ7jcJUNT+Zpk95KXIO0jQZqLksHITjEIUYm2OZvNO6jhOervM0Tj/fMAuBi
/kc6r9Lc44seGBjBtXan75NixywZu/RAcXvBXnq/CJy8cJoW8psbdDQXrvUj+iUyd85Dbyn2tYYo
wWF4aj8Up8DDbxH6xZPyEoWMu9kDnFbfayMiDEdMLjKGBYurW9fCxB3Rk6RDLTkhXi/tE/deUl3F
NrRj3PgRP1t+wiOnh1zWnaUOKNpVhhMQJOZsqrrrRXt60QOvofd6kBnjjU6oPMixr8d+W6wWEYbG
wPMI6zTWvcV0xav0kGnnVXbpsDkiGsCNiNGEOfrMF2Uo8o+DJ5J/ZjcHi7nMLhgRHTl6eYwnp4Eu
NvrDxfJB1Xs0lZq9rmG8uAXKMIwWD6nu8PBp+n5qnSJ1InO/Nuwd0yzc9218nyJ1R5QmG6QZP7al
b0S+EV/DwQNv6INtkzhigc1Byl++dstdFTKN0/d8mWno9vPzOD+3eu2m9WswPUfdDfeHLyhrpYJL
mtNCGlHaYxbiZbQjiAeX4dEaPCzNbF0GjOePTHQqjrw8Ib6yaEDmQ1IxY3a10R1leDwqAZLHorgX
EXwJnqUf5p4twrGS+6CBe+bJwUXJ7Omxmtx+1CCGnYMS2dIVBVyb+b1FH5/tI5EwMICaZkcJV8FQ
smB24Tk0YvN4Ncf7Ufk5N5zsLlouAGkTx46wIfH4yvQDNBSJ9WRy45cRLHPH9pCkbjJudfSvkDVS
to74ELcHM3zpSd5NNpL5GPS+avqJdm56t+hRDM12r50W49go8wejAixl+k1AUC68WFi10B2m/TBs
G2HbGovdaidxOpbSQ2N4blL6GlMOq73E3bmBqSIs3wSufUWAqRxokw2MU+Et0FH8uf3I+VLChe3E
YxvwCGma38aSh+UXEnZZgB8zspWqAriV8Mpkav03qgd9eK2l25ZFa4DorRrweJcGCtBDTtqgEv2o
gChKLXTHwDhQuaekUtLkOTQqXbMBbQlYwJpsJi1SGRAmJtkGII59aSO2xBKEr2Z/C0N+S/G6IeVz
26TprqtwLeAyJzqsjq5+KvtQsVWKmoQwjjZYMNaqT0G3URrFl2L2B+paccEtcwQBSfeKNEH9MJ9U
RncRn7cYCIVLtJeCLbQfPqZE2UxldIykiCGVDB4BOKcl+FTnpifMwjfgxF/KVhzvRRF4D/NBKshP
lZER9BN42yQdZaZXsORtLlrCYMHyq/7XaByN7jxAYVCwHy02CwOU/NAuk9cFH//eeaW11P+z+lg/
CA8AgADmz7835v9svIY0jHWZLfCsonYXYqsj9qSkMvUMAg1Bc2xruIHH1W2bs1YhyIpPajJ7ooV9
aPIRCvI+Eb75SH+BKAxs8dHeqDgQcpE+t51thWxnykRSKREcTCMyOCYopXrbUQNEbD6LwXyPJMI+
c2NT3g3j6xCdYGmZYI1W8zFI7aOZaHwPGnrhTs3RN0MC/feFM762aga0GSSHiIVgJ3+uWHrmlVaU
y1y4+rEGjgim1yl46GqoX9Dip3DizY28SmKFi2+rIF0hYS82sfcTSiBEHHjclhV/EAmaTr2Fmel4
A4F2R5cbm+jAsOxpiwDpGOtmnuwrBhqr81OtET5ZEv0ewKehhueGCPoDrCj8g3rHa6HJZbgNV2Vy
n+CHEha/2vykN+apd2drq6MeSAc3QwGSDhFc6lNvACLCZR1vm4E3JNfdkEFyWit3U8qmx+XN8HLT
kH7kRuZk7StlNyXysxRoR2TPvshCCV1ikZhhPS7J47+v8l/QaYJVTOpX8A5NAlX8c3UaU0mbgyKV
jnM9X6IevhvEFjUN/ZjF8wFxiyVZrOzbaC9JjMm2c+ANc7GDMnyHM7dvuMwHnMYs9+bYnZNCu8v0
1s+wBl/b3qaWrtIs+80UX0tiBKxm+Dl2kA/q+kaszdu6QCgfkzSpvebioZxwQRxuUsty9LVZqQi0
JRfTXZL4rhILaF2nsn4oUHmVkCdpsGEOQomEPBB3wTkITTf+WICQyw6cPIi2tfmkO4UA2J9J0z7H
3KxfbhOD2mrMDogLPXp3R02jUzCKdtkjDDCcAPcsYWU9CobXyPlOa5pfWk91ApHcLyLtOYoTWvSy
OrXoQoFef+Z1cNPJ7I4hozanXcqHkLvWhy+csPxNF0rH+WU1AVYg9g8LktW5/jdc+p/VBAfibJpC
8oxyonb0h5DdoubSGCxwxYzz9vywJm/qdJtrtky8ukdIjsrkn1yETQifRlntl9LLMhD6WYlYlx2k
yNiPCqyF2DgMEPZV2uo4hc2nOEkjnlYSTt5NTtShZjeHm0TPNy2eYGUjc5VF6ixtX48U7eM1bJWf
Srxc2qTClM4r0v62NzQbn9MhxRpZHMBci4ck5iVDKZOoM4POnaCY1ymu/WUpbppMOfSgHBn4U2jQ
QyfpThAOkvTWT7xqabQ3EstL+rRwKk1fGE6cxir0w2jxxPTWmuSjpdijpWzr6NYtU2xUsl2O3GUs
Ea0j5Rm6p8VI/L6e7aTf4xIOijKivVMjJj/ia7XirfHtCjNiW8x3Y1eNUdmsXSUk6b0p7iq0Dut6
bVWqX3cC1kxrQT6zfwy4dgeq7igzkS8T/gPLq1zhJ1eMSPQRDq1TUBUvi+WCZuiUJNlN3ezaZjer
MXOsnZTuIZfxK/8u4vEmBTdNYfwyM8Kugt3q+YRnt8ASNQuYWAEJqwwfqRliE+PtEPEaxOHGbjPm
EhBO8c50QvqX9RnVU+RTA7YfCQBuU0TXCnqxxpA5NwVnhBCTIbPDcS+Egn7Jkl3ZhRRVGI+9Lsm8
WxLFV8FBqzx+6bmBYlqzZjXwr1xef3u2cBl9CYEPf4NTUYzBj+mkTFqhGqS4jEEhJ1U+XO4aBNVP
QL5M77LbLP0I8udBPqxMmXXrmBSMP4PSk+vxIHQXTP3sQtfwqk1fcnwjMKhWhtdyIFQMY/F+2cjc
OuzbrDo4KzzjMYJ8S6DPXiNlByR8H3GKTXsR3Xdyf1n0+SQ/FXngTyxKDH+rnQYPwFDwCMNV9N8L
KvPPv72iCrM+hv2AjZ8TTXCua4DiBuCGU/hY/pIujT+86J54Fg6KzePpjGhHUTTZrBnO4he75lgR
dK/emifs0l1aEB/alryhr7UxXLcRhzZufh5cg++XkThEzqoGoAXx9M3kz06OdlTcJ1c8BHDTKHjX
AWv69QuVBUgY/8nXUqANEB/4R9Tb3JM2tZHo4eaAraOGDQ+/yusXNXDPD8LCJ4AmQMeHFNvGibnp
7OgN7SX9O7nJ0aOKWyFCsclmnRlVG5UmHs3ku2GbTvfDYemTMJ0DzWRoUIm2YKw/hQcCg3RFXLti
vp/fGeBW8xXZsCinDv0nbKT1TyPAJojgKnzl9RD8xew9q2xY9nyvgRZP/N/xOUl+5PQm3jOkbEEm
UEq8YqyIEx98hUFFnomXl63wtqSw7F3rI2VzTgBXbWz5+OeA9QK0ABvHipRMB9muMru4C97SZyrY
Fl1uZAsf7AuYwuIlkeR4P9jjTwpjfiQ2+ZQmHCHl40LWVdfDcnAOVUGnJYGV64qF9Qy/njfCxhFP
YVjImNqAR69w8bf8av5udvi1gJGHHPD3p3Xydz5Xw3S4soMnTJT0J+2xv4xv1Wl4XB7VNw4J7w7y
i8ig19g370iUt5ghmDw1L/2BnuksHPEsvRPvjG+G2l8pj8xeFKjYgPlrytTnsZzWMydum1Akybtx
grTCtrTySwumSVfc5yDd8bor8bhk3bQRrXNJacs+oFH6rE6z2drGx9MphLqqa+fylA7pWZsbHEbV
+FLBL24W9Wcw4596LqPMRfeARf2yM/NXTX2RChw1F5yBFglF0YKXUw2vpNvRsOxblaYFCkZXPvz7
xf7N6vqzkOeUidThhE3ZEn/77P9364WMk/Z5Ih4j8ZeiTO5My93ezVhWDCI8T+B4SSzxiNstjbwT
YBgNQGZJIXrF8H+Endd240iWRb8Ia8GbV8LQk3KUlHzBkoX3QMB8/WzUzENPda+urKyURFK0AUTE
vefsI5/D9mcs1QPVOQ5ETMlMclNxN9sJX5pJR5+Bh05sSqJgFKVv10Sjs1OezR2bwEj9lmvOVQ2C
CZHu27zYpwl6zQqPso65NIeXvnYWlCo96CvW2u7xrh6lGio2HmybnHoWsY78/is30ITHw1zipDGd
89yy5FUOdG12M8yubPxhHqHW9t/fuH/X5qxjBdEKmn2NBtDfNXpErppCVWOZMBXZZ4ntCz5NWd5l
KTQyKUQpGljyW8RoyLAJb6iXrJ0FBP4qTJsnm9HPSA97xOJpdK1NlYPV+RmFdVgXa1U5n5K0gtzP
EfUght5rZun0m6n6xejtaz4NnpkAoVKC0jL2//DK1k3kvw2Jf3llf2tOmEZMzXuSllO4iGcdMnNR
JV5txh9yUR+l8r4upXDdfPUy3epeRnzLWsRUA4UyBK9hGLDJUIyhKw2WmGZjAh80QQ693ApNPiRT
7uvZvYxwy+i8CzDSm6Hv2HDjeFeJmMiKc1X90wT2b+GvOE7JQSUElZg29gV/fZz/Ms4LBZ9JZmnL
qTXoWYhbPM6QKKmDpyjPWeU00i4db1283LOEnLOAHp34x/6v8Z/eWdRcOup4RTWddR38L0/CEc2i
1ur6JHqqjrM/1M6jPaV/VAMtKxpryTdQ/xXhb2VP5qbu7D+W8Sdn8sA2/Q8b0b+adX/7lHWoZn8N
YGcN0vj/z0UfS6H1YTGd8A/HeAbCfLMI/SzS8NhbE3GqWLNxRdX2jzXDgmK3w4QXIyienY3AlZSO
d7IQaFdhOwakCkUqBhcV7gbHuKFbjHTqso3sN6yFtOwRH47fip83m1WgueQ+4PBS9WWleEY+UyGs
tSpPqxDbVTJ71RbEWXYZP0EhObrk/ffx/R86xbQuOc07MkHfumX97VMYjWwhwmseT4p1K9tHGqZm
c08m0y2yWyV5mXFHtf7fH5NT6n84qv71Ue2/ST7SJleKQqOqFJfwJWKK/cJBCo4SampMVssFk2vv
FOjztPeSfaZbSPJ9iN4TTAK7SGY6dYbvgd3ECPjbC1FK17MJXgzUovzTJPZNKK8qwg87zSCHt346
sYiMNwgOntBI6fFrXO8Vpi6BW0jV3jtQ0IZcbbWo4xwNXxYJqha/yIKywbuM2NdY8j2zeVjAgeXY
8cNJh7b3tP4N+6s8UOvkc9LaZdiMknZqytylvT8uMytpcbNSmcJ/8ipyRnrWdwj7VBCDwnMS2zW0
NcLth15xZL/V5YuqZn7L3rgaEbMPbFVJmHOsGMa+Hj8Z5eNUv68pUOTUYL9mFfXVWq2P4OUa4cYO
gsD7PK//svTY8CW48vfOJVxw5yvOPEyj52u1CWY/OHODc3DmonPAlesPXnCHH8I33IK/XlBd1gsh
Zn2QxNvBKjM35zO3/L8/QcLZKtnwc6AS97O/r/fAdddcP8Xf3FF14RLuvt+v99psznf+8ETPd2dz
5u96Kf9wm3vA07vz43pzvkLb3uTffNVUXso54BUATol23MnsK975jireva/cFXgn58XjYa9UptdH
4Pr1oSCY8AC8UPpLG4V75/cVHqjZ8JfrZ/96ljbrkwEetPmM3Stv3ScP9hnwRK7XIHaDQNkEex6b
a4IA7/Jn8Lnnuxf+wV0cvFyDbsMv3q/BHXNxs7l+dpv15ldpc10fhCWEu34fu/fPO5fwbPlJBSzz
15f7X7/5ud68wXeq8HFxCT/d1fVp8zuq/8k13eau8Rme+V53/+/+neAObhCUzNV0z8XuRfOCT67M
jrisWVNyd6aLfZqH/nzhSV0/Ne8aZD5+6fVajNgu7ms80ddgtRnzOrhRsL9yyfrSeIHr9w0u62C/
D15egr8u37/go3152eOY3e9f1v8wz/JubLh6/Xe/Xl65AebbPb+2bPiCPXvPz5FfuXssuOvvcZNp
w2ULV69eYG7LlS8BV69W5upnNf1yUeVGh9UCjHt5v63cFy5Pvb/Mxf/7W0/84vrbT/93f6t7ef+C
b3h9XJy9+6e92ARPq/F32mBNFju0+tzmZX1MHoHnzg/cCXfAD//7Db7hDXZlLtpsN+6GPwH/q0P1
IaVQXMcfOf2M6Z+l8+TPauf9WJQr5TnazlgzayqoEXW/ZQLZ96MZj5I8uXX8WCyGN4p01yxUVOpw
Dzi0+401mRJgtR/SB0iVTyauVYeyaz+PtGWrba2GG5MiRLT8meb8gA8viJWvsXB28iQHWb2sno6g
Ze8nZec59UX+k1vR4zIyKiyZbd1dtR6ohndVeCvXJv0k7EtqfABxoCOm914UF4eoJZc4kc99r96K
Sb4iNnCFsg3x3gpdOsoN5Q/jLbX/OHEU5DH7QeA0ntP/LsZAWRv7Lw1/uzjKa64KaSHW+DWSUabO
AKOF6mwdAqZyXXoXCYonvaTSyxV9pNMqDZpW9+P5qdXB2yL28FJN30VW/ycxgGfVfX8Mbf061Rpg
FZoak+ZGcZ+5Vhi/WQZQnedRlXcOBfYSSfS6RaNgwY413lWGt9gIIGYMi2p6AlC6YRKEigU8jJlO
nokWgDWI15KdXbjXE8RnIQkhqWD3N4EqUJHtdfTNTXmXNE1OyYUsG0W9Zs3VLkr2LjuKXKRN6IFU
1Bi24eeFo/EEkvHYJoFm2b9M+kwB7O9SSF4VnU2FOKyCGaAZip0g0s6OltNsql6Cgpf0MM8o2qvl
QISb+kustESQsCOKk8CxP4fkfaVelnOMQmZ5jvLxMbRVfyxwHOsiqJmOEMvW+n3pTthwsOXgQOgy
8hpb1+AjB0nxp8u6h3rVaQDGNiqZbSRN2BnNO6zNdiSlRSHDpdovWn/p8aB35Vc5v+4HPphKmXea
QyiDBTWzJctgzP0siW4CVl8nuWYPy8d8jNEujxW0XujFOA2zNjrMzKUWxvM4lR5qJdyatbVrKqDU
q4hghEJM2HvVB2n8GUZ1kE3Nc7SMTNbjtbK1b1Wiq99Xp+w44XWfKTbUdK5VAvk6PhUKfie8T5u8
4Z1kBJam5drha2aUXkRTO51/ckC85nReRlYE35Hm+BV1EFHWfnGfVcgygjYCI3TpL1MsfZZafSY1
CE986Gdy3AYtwCP25SO6X6XYhhH26hC9IBsWMW4q2uSaHO47hYz7hmoLvAW2PG18odD5BRk+KK+S
1eB6T4pXiVrXbCjkzaxHVHExq8+5kTZyru0jlfwSC9VBV81H1RneDcJbdIY5WyQzgYeGJgFL5Zs0
Ut4cEbRYyMGStcIDA2UOlGaBvXLThwbMbPiQ9glfgfg6V7m3XRz453Y5i8PgsGeyCSqynqvE9sbl
vVapR1Ae0Vi6SFofhEn5UVHqNMI3zQBpFYdIswGFmCgPFI3IE33Xw/FebLT8ODa5aPXPivpLsZn3
H4big/Qg8sZ8YFd/xDC/GNkzFE4krrBMB+VcQ4sftAZ0L7XqJb4tPaAeiucQgN2pdHaJwXtUp8Up
0eRjGGbbjsKKYs8e/iHPrgZ8faQZGBz6Sf0UjWaQWUjLF8tX4AxRS5AzRATVufUH2n9pV3t9bG1N
Gu+OlrM9bp4n7McheYNyR9Bnm4rtko4MHkmmLqaB31kOZqoGyTS/61aP04smtRp6ltpctYwsxOZi
ND9FMz5ZIRWjPmmeWs28F8DfOG4FeBDJ2XGsP9qA58wl9rT1FFdZl0V8yRAIZPM2T292DSAUDJ+m
rv2WKEjDh2qm3kUBC27TOMVwHKkcduGxYTtcZCAEbdmV4uEaxg+m1gX0rcYwppSPDA3rR+KOkKRU
byLhCamDFiXnqkXHnv3qSr0ZlGkzqWTwps2JnAnMAnfFrLZCOXdrHIYJtU3fLI7l1+CtNd5I9iYL
pfAsfE1WiGb4qJUEhxevo5xgEG8DdFX7cXqLUBGYkuNqUxLMcnsKiw6TotjlzIGlcp9HivlMPwBs
m0g9GUSH1DGQF2c8myo6TE7ItGtTpzwnqrTR9fd8eV/5DBrGbb04NN0lorEtZR3C3I3SHerqFjPF
Ns2rNlDdlultCJxOU+oZFl48a+CYfJiRblgSkRzz4pt1vW3rG1qjpemvdtPgonhjxrranXPAN+/m
hyjjGO3VXQ4nYU7F1YoSML7aziD3PVZeB3hwUm27MYcVDcjrgFqJ+jxQB+ukDejrYiXoZsahhINu
FmydPyo88KHEgIkiX9X7i033AA9ToGjNdVJrTzjFVQYFNtar9Ee+yLpCAxi29Khf4nhwDe6mqqjP
V2/RG1yeWZ693KLFA2ivR24TJb5KbVFKu31cQyGkOpobFAQxpwK1ra0OsmRzUSR4LHS6YB0EfY+W
hp2oHVWkkpyHiBOV4bzI4wi0rd5Uur5Vna80A7WHlkiR7w11Oq40EYaE2skwhz/asSYSpWUNouTN
vkg0306SwBj1l7otXcHlNcBdGSlvU7zmmk8YG327JzQxaEMAmqMOMx3PjhtfSpTnVRA/Fpii0TAV
9P1MG2taDfg8fjUnPBfpjLtz3ltO7Ca4uZdC3UIOMOPWIxPOk4rmUU6/zfS7jehaAfSdQm+Qx696
ZoZcVC+iStRnDvoIamWOB82IIq2KTAvkaCoxhwH+6KAWKmkgxcp2bFmsmJS9SUaht7E0nFAnBdcy
O8wa/gI1YHIaPDCrHmg8VxtahgI7tpoCM3lDYfkxJoK4GEz0YiaZZXY1yCom5UyNdYgKTmSooLBq
73p+q3HoR3jcQ1ojXRxty/rXDhNvyDSvN4VbU2eGoUvuqN9Y+7Z+sqQK0ZAGPv1zKQri0b5GnZIz
qS3G/GhzoBQcrislG8fUup6Rjl0fQ+oqfNM41PmDrhXHpsn2aScOBf4QDfY+kZSK5UeI2ZonBipy
+2gvDJLVcgcCvP48NKQNdREY8YY8Bk3ZjdmAExBqiSKP/hCD8VPrIO5xwKuk82XtgX2zFtIVy1Kv
pRveQCCBGQl9TcWvZUUPqh1t5fQl02ZGPpKUplRxryI/5fybxOdWii5goA+ymj83tJyiArp6nfpx
StcCS2shwv2kjTeQ6gwVOyBM9AkIy2hiGy0/ZizRE5UZheCA3Py2lWSHtStenzNsMlS0R4WOgdkE
lqK6grZJ1Ah+D649HA3DEfBhlM3UKo8WWtlCUTyTnpqADrbIL1R+3HUN1ifEu4TnBAax1N2j7GUK
73mYub0aHtIwvC0QMKaBIoN1LnLLG6fTX/t1Tmo16SGA6qYle7JAb9Sd/mvIElkAjoaGcD9znGc5
Mt1w160ZIqyflJZQi0Wcl5Zy4liDMDGDWRDLgCxTSwpeOZv8Yi0n6Ncle7Vrz6G/0dSIKbNuZ8vP
Vf5Uax3mNimwx/gwmMm5VfB2R9Y2Si146cIloxAhAv3PRvXGQrk6jYUHsuV3yI43s28YEf6YoaPo
i4cOXUih8v728nsCWjikebQO9kXWNyWQfFZSjb6467RetCVdSZLCDDkwOZ4Xrd1Gynwuqc8WXbaT
tWdn7vZVd9cpcSEx056Thv4wz8iQGTnwTLJ7Xij0cbCnsy5K0+GxhBZP1KTLDUal8rLEIi9JO/UA
flswiMJ6kxMWvLTNllRiU4KwVf/N6NuSGWD4ok6fDXHXxaMWvrV1/1h0nrZce0e5DgtLzuXLNjie
MY4XvVuyzMIqeHBo4micMLG573OeXJ2pbl3mx3pAwYtiU3TqsWPUSCRUxrwHsnSeJlZlBoy5qdqq
QHoihwNcnvHhkSRFVFQ9wfuGfmnVIF6t8ID8341p3E4jJxxQ1P29bNFHN/UucUyiUqgWkGIjZG+w
IR0ttUsCENl6u45zemfI/jjQfGpLPGqMQsI1FLqm61YxIqfL6eXzunIMWSRkeXUspNgjidSbaumk
rdOjRszyvILjX1OOBb1NTyXySkM1gXbGW0v/nuw9ZnqI0/MReqZrSmge2ypI1veJ/VwqOw+RKXnA
Hb0JYEIE0QQpG3lTwNaJy1MXsEZLchjCk4OhmRpVeUcVcqNC9tQ2UG8Gg2omJ349H8+C046c00Qs
YKEyFrvOuK97oAlCA6+QSt1HTT2JEKL6o6lOEeIVesQXOjH59Ep2lzO8LuJSDGe9lyjNqoi/UutU
EKsIDSN9nnoccSXVY1XdJg6rcbktqAHF9RGkQ1xcuuJOOua4IH/dhp0EmhYUSVw+kqPlTQsbiZSd
1Bhg9yX+a1eA51ZVwKtok/Ue9VF5UjLjMGna1kwGty1O8iC7camzJq9QOsaAVV4dh9BBdgZt2104
5yhz+CWxXx5ahSmZHkEjQ6RGjDiMh75gvZuFQUjvAFeg3wtAarHjSXETVMlP3tmXfv4ZMLN1I37/
lHsgqjQm3WAug7ywtv3C+M9AK685HEmzBwnDuEzZ+nJWBio4MqEUPXbtsdxHTbn5McqRbcxrXz7o
pUpvqnC7KPKSfnkESeN2ZME41Wmq/JAILaPyOtm4yNGFPcwe3oJ8IM7aE3lxINrg3UjhLJXFJRbd
I0uDnc3QtZa7QmhgFvVBlZ6M4YTlYjsAmJKBT9YW3s649PoQ8I9hE0xU81EQFlBn6/u3MbEbKve4
eTLm9C8OzlAPf8KqhyvUuNn4XiBbc9KvRh2CRByVcd4VVGQFkmJURaP2ukIdi/NCp4hKRVQVgeO8
1TXyKk5dkfMKHmutEnRV9IiEO6WWLDssFejPhz+FyXFE786iqDKjIE+k0lWerPp5AihGyy8fKf12
1PNL1RsStOR8Ns8RMhsGwmjvcpYwNRseo7NosPd+zzJmbRZYj4kB1lpZD0DKW5zWJJnTOruAcIz9
fEow8QN7rt9lAmDol7iYnaGCTxNc1Ndy3GvoGoSs+Smntxn5S212N72DJ6boQfqEcpND+sf6pi7w
oX05z4gQzBuuP3rOd0tNKetXx4QPPKEOUUBKQ+BsyanXV9JGGZSDItPCD9XAmq0A1eZWHoW/W1rw
x2xctJionBE0qaOxb+N5XxZ0yDUTpjNuBdgjW685GLqtUjDvKYNfRtM+j2EbMo+Cx4CzDPpoQYiE
ndhXpH2YsOskKhH4yK7rIr9f2yblDiC+ra/ziO7OMuHMqANSYjCshkQK7d5jUemMgja5/LWQNki/
PT6WKeOoJ5dLDxZ6p51DCCFTkEVLLUHSMM5Z7lqCypGWPEfOctG7WtqYCi8mxWoqqY/jYu7zqtxO
reP1yvw7TM6uHSjSqf1T0oPm7IE19cTETPnREdVVTvTdhKR1YHtppO1hSWhREejtOAizNC/rWhpB
eKqRR1FbyFgJlYu6m4+51u5k2PKmlboOK3ZTk3AAtC/tdMlM9Zzr6B/V7lA1IQkXQ3qZwbQUxntt
fczU8IYC3Crp8ybJta1NcjXYnAGVSPU6CNI0M1Z6rxkf+XBIZs6CymtOm5E4FEttdwPaBSlGLi8I
E+oxPCeBrfVPs/hykGKkjey2S/lain3dZC+5oz06sQoiChkJYBXEe0uGTImdWJS9WZNwI3qasv2y
OOdw3oXq3rTYEZTfdLvPk6ziyAXEIWwZiiNMC/V5NN/L7lpOJD3ZCJe0bi+PlPiq0nzUW5hE6Sr+
xpkYyY9DmQfULkKrIV3Pi37DiedkSW+WYHVqxv4sK7SVOS6kYMRCYTr9SYS1L3hkjZKprRJAyHxn
rvwznUKhJO2neLqSeVAPIcHR62n4TrvxXevZEM9M5paJJCwGc1fvlOdEMja1Nu3oms+ugLex6fuR
0brRrFXeULiN+FGBCsSGeMQ+h7ZEGZ9JEILIJF6yljnTiV/+oUn279pYIuwRGFkackBatX9rSc6O
oKDcamxvhenVtHrW2h1QlQ8J0HnTE4DhkKKNnEZQc1pOI6qQBKwHZZ+xrA4kk24m4iM0269Rw7DD
sSX8EGLyxrUjqUEvu9r/1NhT/g38j4/XxKQGokNBi/53I+GQqZDYk2E4ye1n2q+VjWs17dXlphS7
dfOloEiyCtyOKHr/+9v1H1zzNvQViwddobpYiv9/BzcGDpJGWdgT1LJmhYCVy1mdG7tq+VBwa2QV
0S8LYJgmMORrxUlUopOsVtSW/skYiteKx/pbNxmGgCNDwJZRNv+lF/+XzvY8V/pSp/1yoqt8rTKo
57Z9KJoHy6SqhC9sKqXHsBXHaMhfWkm/Sddq/EjV/rnIR6oDWTCUwJ2c0VUSVHoSNqnIZwSWxleL
NpKWLfadbF9N8YMmp+dzUx+H9BegRE4YsToMxLc2LtVqOx5INUKyYK/etL+8gSlNw8prDDACvE09
dMmoGy+SvavE1TCwHUgfYyPdKwo0qvNaThp2cWPjzGw/x7T3+vZFtZ/JNQVEspXr3JXs1X1YPuUI
uiRKtUsl7cIVJyqNxU5SY5oYky/a9fyFnKUtpqM6sl9Mk9E3iUYS0FTJ2R4j51m1HzRDOtduM+9r
BeKdOLbOIUPqE6FoQX5E7RrSUvEHyLnZPSJsPeJO2eWKdhg4tYVNsjOT6aGWx+8oBYioP5GarlWr
IXJ2FUmASTmsptwonA/2cl/j3MqWjbr9zDLukODyUcrpaAg2ouRM5CaegYnOxYOpHztNdms1el6m
Zp+m0dk0Br/4yHuewWQf2+Fd7T/krnXl5C0BfEFU2HOLYlpov+geP2C9HfNORU6NXJDWSzyx0xtv
plnuFifbmtmPYX8wTJSbxa7gZHACn5GgCp6Jjs7EbUfaDQqfjURtTn1Z6CuboLtTqkE9BSJdvgGI
d2sZf7V6zorvpD+pLVFqiIrOHTWqVQSov2vOV8GHWEuFt7K+7BF2doP2w343STdhi6JhVBLWd4w1
u1Sx/5sZeDFxykxWeONbvzxkVveQpB0MOfbj9bMEXqHi7K1rVKI6shvSnRYd4UuP4REcyJy/LB26
uJ7oZv1r4FRKaUFW9W3MJJxO74qDMpWdU6wkb6VgiEkHWdK2eVLeEhLYLHCj9RrmwlmMoaUXyrbD
CpO2M6YteBgLfsDC2aI22okwfQc3dWx1pmC0VRay+rMVV4Gc9SvmtmiTnVSWqVspyRHJiVsWFIIq
7C5v0toNoSFjrYfa8tBDbUzlnWG2vj7tcmc/oAenkTJW/Q5BzkWSH3SHMlFY7ov+SwLLM7eXibSq
pv6EsOmKaq8Nz+1keBKHgTEBbTFBcWWooeLwoCSOX7L8KiEpUCAumoktdK6dh7597xdaPVL0kIwU
4clgVBH6WpiacgoJZo3/kpK0YYP1NZt91J5yCummbgXq8oHYVD43Mz1MjudYQMKkzmczlYqvufxu
EmJWQnbVxUXr6CraSD7hv610dGE+Qd3wLbxyLSWFkOFbv5J3QKn6MYqzZ3bcHjvfzYQIoghRzkuw
ZRD/qTOWemmbxjTbqmpXhugwKddqtNsa2mu/gh6MhU5/RBUjINhY0H/CgVNyWfkRZZwRJZha7Uf2
39KMjekoILB05sBrBHo90scaBDZQZKHDpTfGl86gSUIxPa6wBMaH2H5KtMfYTgCwKK8FLCS7Bqmt
/lDuxb+9UYgczunqKM5hiNtN4cA3e2ubW4zVfhn3Y/a8jl85Ql7df9g0L4yqASr7vIgY+Bi1Pep6
VrFJq5tdhvtY0c9qVbyjWeZ8THGTHAHFfBRq91soyUl1GnIzGc9sBouk84v6xSh+WnZ1SfHAUyxZ
kJma/Ns6X/R7nfnXVs8ttXvDyryMFPIpPBh2ti3axSUh/VAT5BQBcZ5Z2MIJ2dKMwtiBB3F2CXXH
MceP3yHISB2mVVfYz0ma7Godb8847TIJKddCf0tqjpWT4OKNAI3g54hSdvEDLxcNXUFQjkGwnht2
a5rHHZultSlSFUkuyAKyHGG9/Em0amtzOrNnP2NPDdfkaFfGsQw/FBtrjbajGq/alP5fapPIJgFe
cauPIwfWSCoG9jS86lJ8mwppTxvpkISklsiUfsvtCLAOOxl8e7bGdDUWKi6lvuyyaqWSbc3iUgMl
nUKBMwW1PgRCyENsfLAWLuBhk21l5melI04i3U/WFzSTTYo7XYa5JLI9UVMyJC8C2Vi1PYlZO07t
ezsm2y5CDJK/5U2y10MjSCg7iOLFGNMjrMTztFae+iMCNI4yTqm1P2uz385P+DyA5WbbOGSOGyFB
Uri01KeuW+dnqFjRXq5vjuDA5ih6L+dLSc9OocSbVEgTLDJu0yQQxU0lMxXEjtulylE3oqelXQIR
N5+R7V/HZRvWHfVOTLlYg9iuTyQeu7XmvKE0dcHFvirARCXabqWylbTENSkC9qp+MkSgpc9z9kAM
592o3lr4oLW6o2c+eW3Dzoe1epvyhOarCFFoS8y/DfNKBPlT5qMpk+jEkh0dcrgi4p4LSih2c+6p
apz/DM7v1L6ZBha65NKaMaKj5sZW8AGy1FYTHPaz7bfcq2Hc1Lrf2tB6cukaR+jXFfqv6K3H6pKC
vlYExfoGrS83zkd9W/bjkcrBmd7oqcseQprabfgyxDTEpsLrsuKwYDtv6pNQD0qZbk3h62UYmBQc
tL73Mb1z/iYltQWtLuAeErO1LuPzBIU6Jzhc7zywOcHACi8KS558yg92zeY+20YZgzAcX60k3Vlx
7NkUQnIHlw9hWHPPp9/gU6BL31163ThTiwyBB4J7IoX3syZT6KrXT2PdX8dm1/Xvk0L3KCIO9qnP
6Tvly2lh8zHRXhriF5W6gQoBOQxDVifmNunna8G+uLzoyn7dlKXCV4cLc32kTW5F/znERn7Nxz90
yuTylZkond6qnq4fnLtoqAN19elTaGko622MNzm9xG3shlGPQBnrABSvUQZO7xAjUAeTvpvTLzP/
VJ0IkxD+5PlxjM8p0/tA/V3qtqH2YA84a6kTaUm5F+py6KKMnS0RBw1NeW3KvBl2GXt9K4F7T1eL
2EqvdY5g0B4S0Z6qMj/UzvwCeTjKAx1Uhtm9IVQnvX6rI1ZPDayo7F5NcOPUyC0DOlN/nTqKl9Vz
PTFv6a6gOKDVv1JO32B4tvJjQpN36dSn7GUWTD9GMDcOQgLZpZWGVoNA5Fj24zgNMsn0W/rUlfRV
JAThjZw90dJlzamItX1LkKNshIeJtB2THrxmXi3IeXBFeEUz7znhHzTrF7y50iYvOD/RBRNJfIJn
jL53oD6Lhr8D+KrRw8xYgjNaTAIZcnSaaEMGTPVR65vqj1zfM2k6ylJ7kXhrh3gfYVqQVchF5YMd
fUXyu2rhJeLFzn/URP+hzr7jdfUaBAUqhhRNM3cxSU8WGgpRA2LHfFJHOnbLnZ4v40wsZ1v9lnok
75bJDPMux1PQjOWl0Gdqe4SWaHsyc4nz/BC0OvRn5KaQ9rGXI+6RtjHY+zFlca5Xt4qyWC3rb0q5
G3L5N3bkkzE2hDdDEQO6z7idk+TMCcIv+7PDezcuaBxel+UijywEWIuWnDYL45yaP3TVlO5dBuhn
F/muCZNrPz5k9pUm3NqAYRFamOeF3jytFxLprGs0fkJhVDiObBTdbGEECUy9ie3cepupHMfRMVVf
8+gBtTf+Y/SP0DDL26Tvq3uZxr4+64e8AjHhkI1KBXu3zEMQZbQ8xyBFipWzWIMrfRST8WzblNAa
tLNr343tl+bcMCHmkS/V4zGL5B3w1MZ4IxcwV6PThCVBoKlXIxpI1Clr7V7Rvuvp1YxAGO3a8lrK
dzmTaARM3wbityRupZJNOHlT9b5YlpuwEk/6d42Q4ZDkhDj+zazvNHpvkvJ8qsCAZPlrW9HJogS0
NIAXarZvqwWkZIvzLSI8OSmla14MRZqHoiOuA7KKZR0l5zQ4xGgBf2ROxJi2dgZvMxsl66i2AA1t
xR0cMAesIQSFVd0Gi7DQUzLErSx++9BhOitfBpmgsOxXi236skl7SHAfJNObqvxmRcru6pSzTGvF
px19TB1dzumaJaxii23OlD3RR9IF5B92EgRJ13XQJngO2nNefU+MryoXp44idJQcLSlF98yiNaLB
Sk4sTaSV3toV2yQvNxkwmjGjcicNe0cL1pEw51fkusz5VL3om+2khBhDo6MYr/pAai5aXgZi4WNU
/FH6Q+4MnVZ0tW/lQIKhr+YEt7EearcDuWjz6BzWmjGVE8ACGLFYtZkCHYmtjW85tJFFmY8OIDTr
OxcdEBdlKxzYz+IpkSmhU/jTnR3yB8zHhyopAO0cbEn3ioFI3Fb7tkwETAnrDHM8KxJ6ukfa6x4V
xk29KTPSqMf0D8sg2DzTAVDNM34Iv5bN3fJjqN2uMGgLGAKxbDdt6pmRUKeBnbFuX6VDBstDvSKe
PMckXLOOzZETT7TTW2C9HSufzqHajSAkpSsxIxkfEPtJy/JtZTvbKI9/2RLr4Yn08J3RacwAk0uT
aIO87kE16GBI0XmU861d31rpNK+vV7sJp/2eVkcTvIECYxgm3eEmkuFkpvLerKqHRsmY/VHSrc+x
aOqHZI3Xqmt43bNHWtZRAkQ8TMTOg80YMcjmAvKtHqMWm5Wzpqe7KfHK8V2Yved09W59QUnfvTpG
eh0MOGFi8CD9WmDEiyQMaD34TVkfovEPJ10zdx05Arxt/Q9h57UcN5J16ydCBLy5RRWA8o6eNwjR
wXuPp/8/cOKcmKYmmtEtSqRUVTCJzNxrL8Nk+4xe51gXn82IcHpEHeZLT00GMCmgRm2djqFZsfbz
8Wuzw0ADppQFIqAV7wK0bRq4DaCdz5GXLI8KD7TpVM2dYVWrZRoqxve8MOxYIAlBzaA0glRp4UU0
yfsUlYM04TNiZA+6JkeUn/VryR4n5UmOS7Yd1rzJ5wCv/1ehBTNFiq6FuwK5SgDS0k34y2pMhkqx
7WfwErzf+uhelshoIEKg9vVD2ALAxJCTZwwd+/ZOL/i57hPqTI5HMDpS33pW0yJUX0G2W5eB+VLX
BwtM35RjSCHY72aXGeV10OW7j6w0PGkAfV4I9NgOmpRxCoib2s83QZpeYg01sKTeWXF7tdq3zjdf
Gz17EBLTsAOthhdCXWNNsW2B0LZVdjJNYhsy41wUqacX8pNq+HvI6PhV0+npL4M1nZB827OJK63B
boPPklJQbxzIaxzFhSl04ynexAL5pWT9sq8nMg5h2EsERCLFM2Q92Feiv0POQ2OAG+OD8wzw9YcE
LXHqIsPcMEU7GrNtYMiQX9nCN8ZuStjPTYmIa0azrTvjphi4ywxMXgG7z2hnla0zEZqiaw31XrST
Ld8zNQFMXD4FluoNPhrATn9QR33nG/Vm7EjawLshY+5Phg6ZvxMZMVAzObOklTbzh84YqgFpkrJ3
rRp+Jp4jYthfzehQR8aGNJdHcRqPOAKNyk4gPkK0E2x4EtAFOnxrY8mYUeMUv0fdIfD2bIlH+A9E
VFjjOiEgNbTYNqTabtbRg0y26Gcb+sp588rXocX15XEqOjgSKQpkVJuKgLpr2NaTgst1+OxkXYwq
vznJ4QxehUSSCmdVNeuUFIpRz9ybqBc7aWRP4A9OP4uHzJy9WdZWggFq0xYI8WUu6LTsN6w+oUOJ
tLs+KCYNJss4N2L+lbQEw7FYqXeBRI9eg7gAt2HhQYMlTl4nfuAj0tO+QJ6xiVPMXHAJkSewKGv0
6BHTZiFrneSjjJ4jdnYyIlH9WZKIN8ocLbxKrU5Ex71Q86T0b1bju7QOUCG3Nh46KDeLndbect+8
JGK7NeTngmZez2wcWefYNFwpf/dhMA2x6aGG3kbvw3gZpCUlNs1g3j7WU+Qp7TP2tnlmbUjIFUyo
VPq4HbEDk4KdYlrrKSNRwN/p1czjRkciA8ihxpC3ubhXhcBpdPKEomdJOMp94Ux5sMlpzoch00cI
4S6VXb1IXWlS92Ik3qto8IkqV5JT1yXbEol4klo8mHf+Ar4JiLwA7GRmrz6MPbOePZ2Ja9gm0PUW
JGPKu/2UmxDjevqtwyUSrZX1MRn01s2EJvz7kH+oIyWFBFHeIjCoDWBDm44M76Qh83EOMFTl5RWM
dGXJdpeOUzIivMM+1UieB/brPU7xFj0x/Dnv1Zh05fjPNAybnMRXSe7WGtManESDdMK0hiq+TBMy
WmIVooKicw4DhirDdVGBtynpO+XiAPUkqysNAMKuj7M6YTz0Yc5XHU19GyinfOqZHeZ1kmuAycCN
AK3P06Le72V0xIgnMRnKyWs25uWZlq49WmPRoKln3UgiwCqJ4L+VFkokibNr5ziE1MDbjvI3uybg
dDRKpK2BW5MpuxMchQ5OihXhcmHyZIrkl/awc/JqhTjVjWmcDSxZjcVzr7hFpRz1rEZzcx2rFjuD
+xLXnMKPL3OpnQ21fFxojsEmq1T8jRck3cRHIJHWRI6cM7bZoXycQ31F3KVXGr2nIeZabMXjiJj7
dJf2xapWNToyZPcss8yLFt0bkmnXtCaW+k0Xk1MeCceqXyhIYv8UKbALje7BEkIvr+Nrr79bxtID
a3k2p4CGP0U7Xhqw7mrzqtMmhmsYYR8uz6wN5FePTeEVbGdwgQ4gj+SMR3aX9M9rZ5gejLw/h9ro
CJXoCYKJ0FRxNNQvEjqRNzfbNN9qlgrpCN++8TvCk+NAC6W9kmIvzh7SEHQguK0g1viPHAQNCPIO
fi06jfubG7uLDuR+ieZbcuL4jr9DFOJuqxX/9DuUzY3X/L4NHP4iWEQa39oPXhau7fvbEhPHzwiG
g/S6tRdpx/J1e7NvGXISe8vXz0XqwRcXbcf25vIShByVt/wt//HZ/voeTQcH5a8/v8PlWCtse5Gy
RPYWDcxyWPf3yzHekJPM++X4l5+ie+Hn94uMZTm2RU/yfVz89ZJOx/9oS7YIVPi85dD4qOVNeCEp
g6WbntEJnKMrF4nLgXzlxgUIXc5refHyUTe+cnYc+o2vy7VavvDuSxbe/RKixwlwYP/50XJplncP
yI6G3buc2W1cXg7TgbcqViF5gIW3nAXfzJvAgWRPct4i11kEO9FyiTkZTpf35F3PXAFMA/ADWo9b
8Vhc6zPY4Y1bzf/BHgGSSmj0EUmYZSOYgnrahcd8iyP9PncrrzgKJ7+0y6fPT65Lb9s3+pFIZba2
Lay8rc1PFyXO51ZY3fhW4Dw53c/bJ2dNGOByAz8/uXGfny4ZhjfuL5dnzeV0xw2Xlbvu3u65UluO
1uXQq4dxLzhLjuByutnK5rXbrWvgAnNErqXt0TJxw6Tvi4SqhzP83L4zUhhGt5u5Xv718lquF4OD
N/4eQ7fP23KANw5tuSGMVYfjW+4On4L2yN7G69unt7yYR+F8u/eW0XLzbPvgMSbDJfox5H5wmMuL
PH7xjoz573fg54wo218O5rbcVf4Z7+ws3/KzG2Kn1XIP+Wgegv/3Gn7MDziirb88PluOjgtz+2Qg
LTduOaHvwc0AQRZ1+76YwzUT4msE3S9s7yIU4BjFbEQUFSPGcWN8jls6afnBqKiCnLE86/21yTFC
EKt13jbY0SJiAoftMDFTcX3F4RyHmX2bdQq7cdxE8vaWwc4R6Z706g2xzKGmuhsAoWdYdUaWb6sI
iwDJWK3Jo4vp3G/TrTrj+IYgVgLQhs2WZ+KOxTOWHlu0l8Ng4PmSrRXIpz0OEhIT4UTKSarDTRFn
1p3VAn3ocEILCEVdkwFgUjePn2FFUwbDhVaHRRMtoX3KsaTdIY7GWuaoNPp8mZZvkx5So3DWcc8p
4VdUVPIxiGqOm0bGbr+5ph0s3/xOKW/fLnEhwbF1jePKkqsAWRHWdzRAHnyd9QxWKFy+JXXO8k9z
+mUMkRvUIyTKVTz+qTFMrKknHoYSgI3+WZvhR9k0SBjuOjV1kyHFrmMQNzd2wV7dfg7qe7pggTON
+VGgd1TjytS7Ydzsh0B7zBUyQzqQ2qJ0fWgpc3YP62ythzL0b0DccPG3uENHnARoQUGLk3p0TWF8
M2Zogb5y58/TkX95nP1sP0PYNolCJ7scQYBA3+1dKepTtAQH6Ej8RH+t7/T5FbcWvG5SrpMr4ZU2
yN2qpXJHXELWCvYg5gY/zQFrWQHcv4dAIlsnRPd5cpMpx0xQhKr5FBNQFXpcS69pam7s4rcygZGV
oLwl022hFYlSTUcJaMgPCV66NfBBYc9s5/lRN/cK9qUhG6bQDtpDk70LMD+yVkUtu8QXYicitduk
Mt0MdAEeVWvpF3neyInkaZhGaQoKHW1bpvirs9Orxs0w0a/tLU/VpqMBilNRdceT5U5SAYH9acxi
xmy6DXp62lFkd1j3qK64uHjxcIRKdfB1CSUqOc26uYWFvx+ybqvjOkBEoxHfd72oegpwux6fZngq
OQaPfXNXgknWFLFFfDEzGUctcy03stO11wRZdzxdc+ug9jta4Tuzix2D5q1onkYBn99V1sc3APxD
ADkT5AX/EH1TaQG2LzneixEiV1LQioX1k/YfYx29NliFmsKmB/zPF3yuPM31sJf7DWLjhI2jHDUX
EY5mIFkHeUY5FynUMqVEG4rAhxnn/fkBHyx4LdrNGkeHxpcXVAn+hcAFC/q1IF+zTn95Ql3Qyjzt
eYDzAg6QFJg4/qISpCwDJzUA+rv8TS1yNFITPWkYvq3pFEvclmpINf41XGL1iQNOSvMa1+HWbysv
A0WNZUfh205p/0Q9pGEEWWq4N6xLijZIYwqTAv8SojKByLZnW4VShtzeTuPm0oPCgE1jwy4HSAca
Cneo8HJ5VYpHHw2T1JbHdM6JKcESg3/NRhrHmdjxK2qmusXDuN8X2uiO+nz0M7p6snGiRLqLKyTE
k3IfJG5cGRDtFpN8Cg1z2oyjdOlL5XEOFnoCQi2q1knG8LLyYqU56rr1oPK9FuFlRlTH2JeHwm3q
5C5W5QOl+LHEijeF26RNhJ4mzyrtFXlAe1Y1rmhNZyF9M8MXPFBxu8aXHj7clK0SDeGVjLZHhD6O
8Gd+nczdwpBvod8JzI56qa+Ii7skNeLpzlAeCvHDwj5Jhi2pq0cSkXTmO/LUCzA/ENUa3nbsNIze
nqAUeEGd8tbqe3wjp+lJnvKVYjE1fpqU9gYCPDrBEPc+g/pO89/bWLFRNWlYBZfmvkobgOeXSkAI
Offu8A3+v5nQNkk8JRks9J8IPWX3bZ0SYrkHeo+avCPzhBFkG2Rxh8xWEzw+BAsqBNRpDu3aUraV
kHgV4Fydw3Xl2E3zWAIearC+Oqi/850SFs41BfJdUp6aPPEGgwgm+jHUZZPV2ECA+L0dcvKpBaQZ
cXSH/IBmPfG55nNkQS7ES4lSuRsJ42v9jZ5ipl1jvkvpNuYos7DCRbxRz+/J51Chx8UdNx6IKPmI
JWXVd9fG3EHWMCGX1OG1DrLbAsb6IXx/65OoFhYZvAy/kQhAgHna1SbSg2DaiJp6GlXF7V/9N3F2
hRE+HFsu8z2fbcSxMygxn4KE6AXzVMJumZbHbFezC+p2mY9Jgjv+6S6QxtvXFPh5PW0gMq/921fz
1rwF+PaZN98BjH6Ij/FRGewvrIMwh7NNJ/ase8oN4K4IUuZFuqADWclHjcljhcUqxGObJsh5cbIK
P7++Uu+qOP6t+UNWVfcWnZcPoVx1jHtzZTrqjT+t1Zua4XkJz8dNvdxTXurPHdOcE7nCRdxAfny7
+wK98oiYevsa7NzbPQCrblpcpe0HbJzWMv/5e0ppu4aCijqe9bZQ1iOjrlNrFlikjMNaw4i3n6XH
UKf/qa0lrYcDJyPUnHfkatpBpKxCpqh4VByxoxQkHTdICJDkQNPJCdiAqMZXxAJIkWvnLXNKN7iI
PNKkhRoFxl10h7i/BimKTR6rBE6pfhW4eIDtmxiTYkyGFSRJyZwdpeAuG9RDq07HBgWnWIXrUp7f
QnVwFHk4WYrK8hEfVabPdKRvmqAlsOJrSl+grE10gckuZi0U6FilAZAm0zG/0DbReMA4qcDGTyN+
Ny3gQBndC2599rR0RWJ6X74O+jjhDzvbBts4wG7y7avHGsptHY8v0iDtkoieHBKSJojdAbqTvmBU
Ppa/U09YSbrVVO2m4k4rpBsx7TYS5WE8P2uCaTdN6KYpFpeh7kY08PJoOLZFekX5mEuZI9WzYxhs
5YoEf07UppDAIhUKsISTFwu8ZtANj2CNvKsTqdw1BDSqRRNyoobPjSov9lcYsEfCQ27cCdWnapxL
3DnT6EuorY+uqS791N4P1KMiel+CCzda1tqRP+PICdla79X7KjBAL9aZOjc2kyY2pfB90vSzhnlc
NdY+U5Hb6gFQNsqHxcWups2U+rHTdSnib5oomosYxbHSnvx6toUKvHNA2I4GTmeaQAi0E3R8k0rT
y4vQrXxExvK5lb/CAPvuWof40tzoVJW+/iKS5tnj9kT7YKUWz0T10mBCQbjNGvrvJQJbSBEhoVDj
J5y00fJhWxXnIRDZYhJBJDZuG3wYAHDzzHkqAooiHAZ6yEmNbj7Wc72lOdoZTiOSuqTdCVN/EnA/
1/x0Jyrw4Z/yHIsgJUtuFWebJNmxia9GiKQRVMYI02eY/VoAmQqoJrY2iTw7DTisqWX7uhxfSkl0
U9FiZNMAbhGTFDPwxCWeaE7OjoUT+JRvwuGaZouoBNg3LzZZSaO0Y3YA5p0SDdYR1z3WPyIk16P/
FXSXNJvWCcQ5UIyHuGIeoKkhR2DoWU+XfAJLDvdDoez9DrhlTJ8LwH/IqiSv2RNUhrbSHyt8rAux
p1KZ3GU0JCQQKYA5WRFu8zlCrHIN2I2glF/C1cXmNvofkzpA6VGgxTiB7mIWm/MApGC2/Rfzeh94
TYwEJ6Yf6sTsYkyKIlQipnCSDQzztWdtvFZiutEICBeqZzZlsvJsQB+pHo1uO+n1Ok4oR7J7epyG
X19GU3b8kjQ4htSjRqQXxfG4reR+27RI3hatN2mcFQxjOXmT4v00zQHLHg5YTs8kmygLmf8hRwm3
CFs8bRBXWVqjP8dofnwTwl0zfoqzAMNQf+4w05vjy0RIbtHzXICnzdhENeqrzM5cyHFdh1TFVGUM
Bg15rAexduWJg4t3NEd8jazPCBJUeZxLZRXRTGej9zZG86ESr2bzTS6DEpqy9uC9qQ6ZB8PHspZH
h8tHi8jAobKfCf/izspmA7FqXqnIdYi/SMx7KD1KeEriHfwYO+YuSROSoF49WZW6G3FXhRJRZbR8
VfUc+8WOHEsHqMtTO1qSWh5ijN5HBwGTYB5Iuq/+AyowKKn2oDzM4qsoc4fnt6RZybx/giEYJNNI
YSIKce4dBsdESFeGxcksxhOSllHwHyvBepo17YgxwR4OwgpV0ibkI2mp9YgC6y0Cb9EMvaSr4asn
lzjvmMyY9SdxIPhMPU8JDoypZCMmZwr2H7jvKbiwxjrEhuytTalJ0KTUtKSpGmmpCvkaJ1oTtoN1
M2f5tQIrNNNgn4jyLyzjv7NKTEMmkIsYCV3ljz88fY2JSqOG53BodnH6Koc7WuAgjD55Ov5vFlHL
e/2Dzvxtc0kWmYbNtQmH5J/U6lLRC6uLpwJnCfmzbrqN2vprH45NMLQXJb9qCLXk8IRk25YG2Ch+
0tzTsmiUX+z5/rLZXtjwhkjkHGZVhqn8CPkgAVmc8ImAZWz+kfOvYkA2sGSyYIxQ/mLx+Ted/Mdn
/XB0j+tei2eNzxriXZFGhDZcud5vadgd4UgiPe5VjxyvR4bOiT3dJgBXprgRht/yo/7ikuu4Z+Hj
rZGnrVsEpf3z4uPSbo2BDH7c0J7tV8I0Q2DDKrYD+lBwSl416c0P/sgmflbkl1wzmFk6/r2/H8nf
w+CfR/JjyNF1MJG5cSRZfaMyVCEH1NcJVmdI46RcD633nwFIU2Fxi4Xq+gvFf7nm/xyH/zyAxVDu
v2j1hLNEmYmY9VA4jEgchHcAI8NVIgvCekhlsqu9Jjsy2f/yuX+pGrgFWKjrKub+2GBaP26BHhvp
5Jto/wlRoxGuiNJWIKYw+Cry14aWdpZdyQ2z+l/O928P9+/PNTRJsxTiANUfsUxTJZvSXHG+iZqd
21RENwDojhdBUw74hMSOTsWQmDlWyF+hGThD9UpTwu6mibxOsC31qwKEaQckIQ0EN3KyjR6uk/qL
+aO0nP/P+4Lx4/8/zh8WcsWcCHlhhhQOOkEp1gPDlGdkxqSDMHI06jQl7nX5ERfiIb7Ht+GX2/M/
P17GytAyyW7i6v9zWAhpRsdNCIyDWNBY9htXCJoDypn75JZhu663mGZU18DUIRQqJ6ko937221P6
v4YmVABRtJggRdX4MUWSBN/FFU3AgwYh0feVrZwuZf+VRUlvMZ2o9ksDU8ZWI+vYwWq/OOpJfxkS
64RPmIT/WBpxy9rPkKhkCkJcKg35ALMjjJzRpCn9iAs+mR+mPUA3zH4ZnFzev+86eWHIk0TL0BXi
D/552XEDiNsY+6IDjOVgUw228KgTsfGZ7YqAvTik4PiFEjppSRFZCW/9IQY7DaBP2cqmN2ixBCd6
p2/BTnaKBlo54kqboCK4IIIbbqMNIF2vX5FkuBj9s3MnKvpVfKEGposefcb+OiIh2mZkrbEeiFBK
rkbeTrwzP/xttLU8w1E244aWNnXfYrKyTT080ZmiVaLnN4S25PD/8QR2NPD0nYUt8ZqWXyPD719B
KhY8476Tz+ML4F7+nK9E+Q+UImH0ch0++6lkB4vdEVYDj9KX5Dt01T259MqjMgJFQdh1tMfpTg7s
9EDC8rBLnpgfDMFrDNfEwNq4/3W6UP8eA6oMMGLohrWEyFs/lixywnIl07FcUfN0YwjjZ2TQkMzR
N8STBtKauyW2TqpZn5IKPWAFfcKgDGDZxu5Ymp2on59xhXBrGTlNPMFRzq6VoZ67watlAg7ixeBQ
3iHiQVjKHB/1DxZRtVXX4JzfrkuleYdRdBrF5mEqcB0Y/KukNW8Qjekwa+Kmo+4givffn3757/VR
lTURC1NkciL6zh9OkolSyBLyEOmQd16owQGaAUQyE90zD1rXvmYU9b7fs1/s7spEeJswO9Nf2JSR
d4Nm/9PPX2fjElkRjd/SwajgvabnSjTGrS2L01AT2kNu378ftPb3s6PKBhlzJo8ODg7ij1tFjGsh
ZEWqHKD1458Iz7KRtqH4FKHfUxzV6bWDWV8y+Wyl5y67tMY5FdeIxK14FZ4TqlfJZQtG5Bto9xb+
iobAQh497gLBBTssDfCGV+CnwgmxcY7245eOdni105K1EGxrBBf5Md5pwiMWmb6xi/W7bsjWurET
9BWEwjB5hIry61bGWBaCfy4Uy2mTby2xkSQv/ceClvoTWEmRYS7jGunZTC9gY06cX6vX0boGwdNU
/eFrN258WATTfefV6TkzToniKuJa8K9NdRMVtj8OzSqsYaPmQX6ojaMIDqTDo3c1MH3io6o/2c4S
XsZys1Do1T9V9QdLii7YZvFHm95jOS41WOXTDwFDx6SDGUdytOrJb9HU30nNfhp3s4ztwB9wbDJB
ADNBuzBBaCFs7esWgYYTdGtza2CgBn4u2AnBhR+F8hS168X5+aC6EOSAkXFdhj85UwUOgOPrBFo6
TJM9tbkNDrhgujRxtfVH9VYdIOm5rRd0d3q5njlj8yLCU2DnyRC443adctbPM+a8erGWPGVXwIwC
t4flY2dPCyWn/Qo3woRg5o9cOUW51dVN/tpTM8puEcD03TbFdhL2uopmexvVXvFmim9ZehUuY0G8
xl5h9VrcHs75sTOvWu8YPckQxwK/LBABeFx8UinvZehSp8nfWyrxDhTQK5UGJnFo9ROVBz9h9zGr
AFOekd+0ko6X5o2x95tjL4EY/2sw4dS7PEIii+6PZV8p2xCZUKwcIDzcMHTJytUAMQi22nXCRbd5
YFiwMmiYd22m9JEfqP0ZMLFAViOJ71W677g26gaiEJ48SGdO02LCDCWVAILF+0zu8DDdNDz9s3rO
hk20JMZf5eIQljuLR4+SuVDuMs7/oxI+Zvhv5n0hfMg5kNoWumwHpFTYyoP00OVH/U3RT0nxDBCa
P5fpu66Robjy8+dp+tAYDpj7jib4JPJ/yk94tpuWEUZQGYOvuWs/szsf45vojBuFUhwMCDUM2n1i
7PKQtDts0glYxdNgi7s8r2qnHTeUvEgNKiAESGj1/bRTgsDuZPQUBG5gHHtog50I978/ouXCG0iF
S1u4EHgpsiV6iwohfZt/n/gk8++9tErSKHsVS5LYpvxcpIrYF/00sAhnDVcDuo2QlifOck40PhBB
YQr8gdH/CPsIrZWsnUr5LZRuuDsq/SXS1kniRfK+OhbyvjR2uKX3exyAj/2MaJ8EdHv21wVQ5TbH
6hRQpPIf23kdn/X7nocaaGxN5ab4hP+spU3OwJk8dhEUFDSojvN0KMtdqzGNnnX1FGdHGZ0cDoMd
o5gPxJS8dLBdB2+f1715HYQbRMAR+lBNhyFn2iDOLvamCze+3bCr6DE3Wjq+nkEqNWBNtJVbVAzr
FP6hTU0Jfq0KL1C3aMrB1UUymYxftBXrYaNSYMdnHrFhX230ycbbeDP+wSBBStD/eq2HqoGm+qRQ
9+xVCedHm6evwvGoAUpHeEmbE9vQ6OU7h4BNzB6pH4QU0gPaW/+5Ar5pwIzYgB2Fds14B/kud2qz
Fzdju6akAG6hjmMVaKU9+tPC7UR7UwCJsEZK+/TYFRtZZQpHPBl+MDJnFKk73XRNViL8G2KCWYBn
32gISDwP7clHr/NbUrr5965bZZtjkVCg6dTH31vU/yoIYUESHAv6fIi3wY11lB4Q18qH34+aVNxg
6rYo+ZvN8rWwsxPm1gWGreQcGWTwHS0DJ5ZP5v5RfmBUNcJGx9fNa62XNrmOnAitTNO/ddG7tHzT
f4Tyg1napLD6+1xyYmkVxR6WUU31iuciYxA+7qx69YaOMQHf5YauFQ+53F/oi9u+1QErc2cGemT4
auByfScqLV3SY7yERTngJVW5TlBj1eHOCjbq8Cjxhv01eVMxmzGcGdksjlEw4eVfnsu//fspbkVK
TDZ8uipq5o8SrpmaYYzHmfrhZEKdfeomD0MHhNDKvJYwSfHRjl4t7nZJskvvTsEOBYDgBCxL8x/j
C+fQ8VNhhWn3ErQL5F10dWi7VgEhzDsoswquf5JTjl4ZXdBsVr8cv2T9j9WAEtkgPZgoPkXUf2wD
h06pTV8J5YP5ADnaHW4SdU+/9mmf0XrEwBJjELdsj6mCeuk9aC5As+inYMlnrviQCutgIpzrFBUO
8tAWP9u3LnVKQMl8FZmXzpulG/3U/izQA4c90N6N/cmQEKlwM1xmnaS4CdxgP9j15a5TT2jk6vSa
hJvgamrLzMXsoo4Y5tRLDJWElwna0wLG9zUYrx0B4NAEGIZa5VlwFpS7wXo0tySC6sEmApfvteNI
p465JliYmPIDGlUT2iizF7mHktMVRGLiSOuG2iueq6l5r2RbJiPLCfp7CUIBmnvpQVOP/NsZ/Gq8
AZkl9BAwx4vWQb8xIgiFHvlP0fAkJi72tsFlYqP2yOXZ1xUyzYVoKwgbA/pogJ3YW0jV9ca6g28a
DoSLsVte3LRgA+G2LG6ieU1prCO9MB+XtY11iGAz1pR5uI/oiqunUr8EGfqg4zJbLLORKt767hxA
lIeY2zs17Dl4xgkC+GMb00KjO4mOadzxdz4PpvaKuS2LoDt0MFAugPQ4tBHpFSJry96qBNAaKJdc
0gBD4ILJgGx70c7eCNUKgztD2BBCMoDOHpvknt1Kh2lvzg7CXZqnzFm/LHz6bwP0x3YFI/tG7SOq
s1zFjA69WS4hOq+gVtVJtUf6eyqLCcDGpK2Z76OJJn22mvGG9ydtL9ZjjcxVX2Pv6dKzOgjotU1E
0jkE0FwcEUOFiG2VXWkkL0mH65JSYqkj/NEsbMVDGKfGVdGk564rtnFv7eO8WFuh+pjGJR2S/EUX
wr1mlO8FKXDDrO6yPrtTsOiy21G+WoJ6ynDPbaPmUPbSvdkLlL+fSYLmC65CbsEbpnMNAzrvK5o1
pDdhVAgIkV47vyKZrEIhVO9N9tEWQl85fpPpGmmozsYUARMhLxORKVmLC9viTAADGEhTkWHgJutZ
GrAJe6igrPnVjstlL10sn5ubpsG1t1iuKIeEONwFyrgDQUVdAeROvRtM1qnl8eyXLTaBJBII+esI
e2iJ7IIBEqo9RjDXKuwfZHFgiVpVKdvGNmCQE3equRVtSR0H57KhtlA+q85cZey0Kk5HlMlfq1+K
ew0JYgwam/CEBCK3oCpOpUYPjuuqkoNTY+E2QLnt0sodIGH7sesHbAbMix/oiGmxIpoyV5OqO5W0
SDMc4W5w+pCTjfpc0J7PMoyu6+BSNjRPIWiwUIme2H+Js3zuxVpHi3iEsvekMXez0prXUdpLhl7S
ymrogGtmt6owd9AInlYJTqHHfId36b+PbeN/lOCkpdOLMEjxoBj/MffOEqwZ7FCkQ+sOHAAuIesI
WRJUE+uUypgcQFPeI1GUGfTCjlRtiOCFvXjWwrF9qhx6sOz6hhHPTrI1bOJiKN/ZcLGootNI2z01
LwJ2EM0Y0CeQ3XafPjGppWxiYLPlG4ye8AQF5sTYMFaAbdbNoUheq0MVeMYOMjomJKh7NcuRlit2
U3Inhkx4t2IbGOzGwh3wCcZJcR+nGA6uWK84sun275fpGyb+Uf0CU8isUJIkL72bfwJmZe3PwmL0
QxSYcI4mHgqSbbwRmhCx2zn7o2Kv1U7drbgeKt6B9EuJaXzMEywPbYDMklL0jr8OLU/O6M2jfsN5
ALUoLHSuxaZfT19y/1AszsOHqcF79IAUEUlP2q9UZ4Bi+n1JcfhTDLdzldqG+SC6dMwPaMqDGurW
UrPUX0pJQC86gieLW9h6RU3im6MwalfTe0AxEa21yQ6WbIyVJG6jF2On+Sch3eFltvijmRvoh/2y
31tpj0V7zR2mhqBzNOkso7g+atEvCLCs/d0ZUhVVFg2EnbJKos0PLNJQlKwOykE6SC0ulyvtDmIH
Q1AWPQVllrSW2CLym2DZIhs4fpuzVd7tULelriHZib5cSG3cKwLCj5X4Z1B2S25kup0JD4WYd2LF
6snVtceD/1XPOM8gQFizPagjB4BTCr0RAXlzHLD6Ke6ItJ7v2i0bUlgQ2B1wn0rLa7fcCjZXCl3n
XfohSxt4HlAPyt5DIzve4xQ52cmJ5jnmPBEmo/b0x1IOPalR4R8Za0o2jOLK/IK8isd0QK7vKs5d
DBF7uJd0QPYYg1HyQu6nWhqMywA5gRn3rfOIMq/hUl5zg7Pa1O2ezYOIv6Syjagmqyf1Xl3rGP/m
ZI5sRHrwZ7YF1C8USvnbmG8hdrFnENPVpKwQpagdDxX3Xsm9AGfgbJ18BIgf190hbV2BBGNsm5nH
pUv2kWN7A7sWKcCJMaG7eIlosKpCe36Y3rFxw2UyeF4Yp/QHbO0RMlyJfr45Sg++/NB/NtqWHr32
CIYCVQxTNsATCBIo5tfZi9lsLAwsLiYfh7Fk4CmPGGPNratqB5yxx8ZNqH7gSWbievyTdTvGNsnH
J2hVxpqPY/wjr+zXMEhQsUvn7IWqTDKd4Y6XSjvaywMuiF89zJX0LPkH5QEtX9uvKxdQjRTEEbFP
6TXb6qBLdoOx44HJh+ledurXpsV6x4avlyJn+SN9PwHj9DBC4xodvUH7YjcbppmhtQHmam3V7K2P
f59uvqeTn9MNnUM6EoZKa+QbjPuv4iiSkslILGJEZS874SbLaE2jdSiy3UVfI6wiL9l2h/5mfeFS
jXM3YwKdDFa/lwJx6vaXo1mewH85GvPHGiEpevN/pJ3pbuNImq6viAD35a9WS5Zsy04pM/WHcFba
3PedV3+ecANTNi1Ip2eA6UFXV1UGRUbEt70LwumVssOQmZtt/IftrG71k5HN+hccHVzMdTY8lU4f
Y25tLc6Ai/TdvNlkCDDfNffyjevYuNCM1GVb1h1EukAmKZMerGb5aqHB1t9F3UKBKIxoC6MbuG7p
W4oajb2JeUJpR6YGdKBcEbFQY2ATU2AmS/cd/g6OysCRaBbam0DCcWIeac9aQPdprhOWFFRoQabe
GQ+AnqD/BfIWqikFn3egzMRAI8dC/YENBiXAONTarw4F6AgH7j3gbqXfY6xAc82giP+TG7fS0Us/
nnk+Yg22JduMb77Gok6qer3KLGXXKWsss5vwjX8acroBfX2RZM6+HI6FuXel43uMg4UCUVZhzFvM
O/McocvslbeeSL/QE8d/i++BQ6gN2EAk0J/2a9kMuW2j9bBjFjvv6P4UihAa8JuDnb9b9Vb432Jw
6+r7jDSzC4Wg5F1UQh6tT4WBTL736uvqugEeUldbBDUXA9dYVvLJ0H7g0Qcig4v6jfduBaegouUH
uCWVjn56tEF0JPHwJwZQUivVS4ahue2+Jzb/hiavh2HdIbct+GZedXaMvVGfEmwuHKatCtMOVEbN
Ze8dxmyp5fwzPVftmYozbe7S5JD0a/AZwr3aHI8tJHYSRCPbVhB6hQluBPQKfBgOGY1/qnUdKwPA
8Paxb05QvEDRvdf0kayj2RzkDDVsVBhPWmWKvpLekdQgrocsUkc/slzXXYSybgxWDrWgas6cE8M/
EFUAZcN0mTXWAkKFXf8I07UPSjN7ldW73IMd7OcU50APk2TW+0I39qC0a7zB6S4DV30qSjiq5x6h
FUAGLkr1TDYxqmXyXvnLiEGLzp0d4oVdMEV5hV8N07rUKRMbcy7+duVoR1f8CxG3jEH3zl3KKoIy
D//1LcPekU3FsCEGkmNNtnWaNX2MekaP4OXMWCFZzu2/tGjCLoq9bS3p25s/NNSDdtUmXZKzJ9Ic
rBG6LeaSG+Y+am6kxprI6b5eeybi6TJpnWZwzqYTD4RA6q7TcFcrYdsukOhCI818azdceyDQ1HfA
jwCy6aHNgw1F+F2wpbu0xus4QdRjzrATqCW3YP9a/U233Z8oo1Bfo6B2/b0p8vcEiudkhs9Qyrmg
nthadamW2NjvDFyG81PPyVD5niNpsjygvwFzgCQp9x5aFK6D8VgHr13JbKCDKZJuB6NZBEm5ooNL
AuZz9MqYjSSdx3afl0dhagi+LSWBN+kgEXjFWcaFx2myRakzNeVsqPVZyc5jiksBf1Ke8qkQG/AQ
kpBpLRTo4tSKtUjtN8mGYR4Nc5vZFSqx+ILPxXGARtEzkNS34qS65pM/co0L3PUbJtMqajKI9ere
CTU9GptP2N1bZvBYOqS6TKuH+3A8ss87vLF956mTxw184geD2xGVbTuWEFSlQZvZ6Dsd5BKZFgrD
DNk6CkMrw5ZB3wfC0px/qEiYMzxIFnK5QbCu4mHOhSOck+UaFwGOaVJxJnSyB49ui0HDCQAfJ7EM
41tf9fuNapo0Rtl4NPQUhMa+3qgFpAZUHm0m7wHmwXZ4170zl7fQRQnX3e8UOYYlllVQCCrsDm7c
5xfAK18Xn4RXKx9UNW1YnMAph5uIIfE7yMba5Pit4UZtS3o46TzaOPC1nI2UP6CJ4W+B1NJCx8Do
VgfmI9+ZHEXzQyKUAQQjcnsSX6TO61I30dudCiEsIPlrXrmABgY5sIvQVCxOLaDPJnsnemT4Aera
OnSO7HXGjHiuG0iuJ9o9hlxLo38fI7QoS/jqhJ0tGlkxPZfWTddEFubQ0Idb8lxaIdyQ/H+aIQam
TF717nU66iLJwgrKpc2MSG8Ft5zpPICpSu2WhbPrQP8HMeJhp3E4S+WRaRQwFgxl3jWSBlN5A2Ul
9pLwBO9YpUXqgyG2zTVbuP9UxV3O2F/yD/awG8p7NIJg7oSUm64e3/n9XmBQlP7QElquXyLffetN
OC0mMCAwiVzC0xas2RqJLDV6s+vVt1raJ7q5QH/HcRe+d4wJwSqXfwwlThpfJaPYZWArgwdxkEQY
a+p9TYmuFmsRmd1kE9SzPDiJ+F5paBEk4kXLbF8Tz4obDy5/z4YATOCzCLrRAuM1BVo5BRDbEhvZ
HWT25BWEBuL+8dZygHggVo/08goxSP9pYEACqBx9gbkLPV1H8Xmexb9wivpVd1vlZaCgRJbgTsjX
v6j9TGEisCxRXRfug/ZaeUE4XZ0Fd2DI2Glos7lY1zN4Ch/LDbrLdbSz36MHMLqQ1XPaANA1MCOp
lvK2O7QIaKK/9AsQvMYcZxfc2RAYV5Skf0ZUCuw5TIlkrpYPtfuDDnYWL2lKM+2krR1oa8zegcia
wFWXlXvHKFtF/vuuawDpPtruqjb5q2JfaTPjHPiLyFknu5i8F25+PEt+W++Vgk7uzNmWa4bFUA/T
2QuJA14Ef0zcyebKVjoCE6+zhfwb0JHzCtmcALxFlwRSWL0RE/aj+QP1KZD1+Z1T3YMhQaRn+A2V
rVmhh2VK2/o1++F54Hcpy1ATUqM5ivjWlsrKEf2ROclHEO28J42k5FShkJMsmhU9H5uZ2rZhAL4C
ekNp6bcLROj/lBFo7/lgz3oTuZo7OBCZs6JbnJ9Jk85IAFZ371hswVkh4MyU33279B0m6ffusHCM
OfNVWYYss6Tg9Le3yqFLeQHbzFQVsDoaDaFJohJlNNKctKqZXLElQrTmmCreZ8RW9X6873lqmRki
sCVcC/QFjTCuD/9kvUc/ABdgE+WjOUqVvVReVNo4B6g3Yb/G+UN9zIP19eNxAQpr8qzw5XhQBNDs
SXMl11GQS2Em7LR6jlETE6ITCpKc2foOywHJJkNYxQ/K8fZr+m7La7IcK6uGDfKSouBrBItaZfDw
fal3ZGn5zt5qkDqItuVdQsermbebgST8j/vU3quM0PbO2XkIX5q1ck+OWv0q9trCIQmfFWfaG7xc
hM0HxFOWBpfKRqXAf6GUZzrxMR0t5vbKi+HvAjYT8+/rb1H9Pvj++lMmCMGqDUMHbVb0qeVt6qwx
wAmbg2QfSjxZNNIGfKFRNYVrrvsP3SpC6snPGalFM5+cibDSBcM8pFeOhsv1J9NFJJ4ERhIElTCj
agp93Ema0CSjFoWjW9GXZdjACH02wtv+naMhK4J38kAfCsITPIZz+JilcxypSzAV2Z4WEbWCtlRf
mFLZP7gxNB2hzVX60FsPqj0zoif7D7QOqKDpnlCZRkssObRoSVF7/TdcPE/4jNDoA1XAGFDk4Z+K
x9FVDd1R5YrzRDhMHqxVyIVNV5near1pn0QLCzFCh+/OrVZhgzPTtiAEyxkdsDXN0GUHyWeXL33G
2Ey2KAmCn9ef8VJGZH9+xsk5avtBc4eKZ9RehmeZHJKuYrQNgI7Pxh/oQR0tsn53p75oW1qn7aFc
Q6a4v/4Q3/J80IE2yCvOs61/j9GSYaRxgH/Brk2NdVxhRsQ2s5Hlw7fhxr76DtARSESKMRXEtGLp
8uSbeIqfDQFqcbtKstfRANOPPh65QJa9MpABwVCiCfs6YqbA/0JenXivKRjD1GwWlbnXaQZFcX0D
qywujC97nfvLpP8uGj4KQN3JN8CIsdJiq892mY8C+5k6ltI2RSfr+mtWL66j67ZhMIs2jen9Hrtm
i59clqFGjzla+4+OqbjuYv4kRTt/xNRFX5u+hr7zzwrADd9CAQZijfnCw3k8RodY19GMqN7I1OIW
RgWjS0ZWzbHAJVv8Lbv3/+sOnXg14EcdhexNh2Hx9QhRp6pZq8XZrpSAGxbqofJfI9T88nzdoMKp
SwYyU49R+ygS1LhNNjkSrSp5q1fhVgoEBUybM8zFICtqTDTbpLVHwlrR/fbT5xvv91tpM3nYSWCo
vbHNs4qHHRpsthp6HVKrLm3Ye+T5j4WXg5aMwDLBUsPksJPOCcVaR+pgBXuH1hy0SilDdRk6ZCgx
gAz6eY1RhGL2EE2N50KzMHOxbmTIFw6fzV4QvB1D11RrMgK2cJDtdasEvmWvqUuBIiFMgDflTDVu
bPNvCa14PZ9WElf+p+tQ7tIiqRt8k2ocvlTRPaOisKB79+c43lIFXP8c32bbH8uxyzUVSsK3CALl
OTQTXGZEbBvYFP4Wdgx8kKHZdvmNa+V7IBWLmQZQFYXU4BvzCRUnZPD6NEM8ARIXfXd7OdK2G8iy
W9VfqehByvGwssOHiJ/NWYmtdt4q5z6O7wIQ8YTTJMJk1oSLHDCPLZQbn/nS2bcUbB+gRFg0oSYH
CaRi7tpNlO0oKaEFWtYBKQBmttffuXLpG39eZnIEnL62x4AJ+k6TkieX1qNojCTRCAAbEwnmhWKD
D5a0kClF5OzsYA+oVkvR8hCXCWij0dlK9h5+9O76o13aDp+fbJLq6Da0eUML+ULyWodBSbVZMms/
Dsxi/1xf6tKR4jxpykdlr00rN9WIe1x5PDCZznFsttznogeDHZF+K036znJh30F2sAw64Uwgp1e6
X7dmnnR2uvOqXZ8eFR3JZBrCKZNOek9m9SuUEEo8EroUWlKp7i+v/9SPgcQ0dlmOasoqsEoT6sXX
Q13Jap6brpTuRv9ZRgcAuniZatv6cTzJJcJu4N5tQC4l0KsU7bXrq1980f8u/q24lysFXT82NV15
YHQKih3loQy2wIH++4Vo/xOfSVT4rJNstG/LlsJITXdcJEV0ogvOQiFIH/ox/5uVOKMUNRrWE+In
f7ok9cxXyIXkVMxAEtQ7DIuUABg6vo6n/9tKk9ZT4aRS22WslMRbsn67X5fj2Uz3NzepJi726R4B
waeD5bM0BuGT35RICHHbFnskrbVFZb84FNzGo4rKjlL88cEoSy3yueFf/FhhDJ8spsyt/qgATbdx
vHCxlR502qkY682z/m9OC5+7iyaUZzKhYFpkYhVGAl0jq5d5ORkKSqDgWq+/rotH7fOvmLyvsux8
dEU5apFOVjg381cT9ZixotSluQsDcEW7KMU5WnQuByCUNBhuPIL+rV7juDtYCam6qdmMpSZv0tGQ
T4D5moKJRyawETItyMKgeNKX6bqp653TMEMFthEleJLbSMvsFO9kOY96ITAB1X2PtEwaKXiEWIvK
omk4LiPvRc4wCKT+5FKUJHRsETKfdXTbE9TLuT1UC8UkNUUlaF8P0V1v4rLRkywkEA2ae/qKReYu
lRQ4vgO6Z6DBFq38ThgCzFWtWlQ6YM0cyyg+eILo0FAck5r3kxZYvKCoddbrDpFyGzT1w2gic/K3
LqQlUga0BO2lEjokc91mII3L65+q69E5QZvKrtaOd+5Im2QAWpKfPamYp5EFRkJ0GkH0zmh+FWhx
6Vh90eiLLXR2HW8lxQfEEGd442E3pf4MnlIkMMn6NRXOlkybButdUPsR0r8xLxKjpCU0YpisYm7F
n+PSqxoFp8/GjIddJ0J3W0vriHBPVxQnn9nAnnDKN7RJly1trVwdlmPjAHfgYUxliYTRJpLpMDlI
p3jvtnceGPIzgdIbZ8HrFo6ChvueJQfNRtGxOrsmJQr2DzD4f5Ih3BWOtrTM6EYVdukqdxRD0yzo
7LoOofnr1VOEfVgEFS4SPrquSeC8ZoEPKA04o/9LiSx0VFBqQMozDOZR3WC18Xp9e1/IHRgIyKoB
BYke1JQ9ntcp9JwhTXe2uAO2tYcuQP9GGcZdG/XsxFvU7e/FLywNxWQop2kqpec09zX92OwlP+Q4
+eTqRbkNPWHd0ixxmLhDCDdExoyOYKftg7i+S/t6yz4ImkMelcs4jlAPysF2nEvfXTX9m5G/Rn77
eP2lfG90TZ5RXK6fAoLWxFGGo2qKRP2GjRQ7UKL0w3+4lBjXOkiYZQTWIDHWRD4xA3eCYmn7yq3L
58Ld45BJO4zmxeRGmVSpsmTLbjDyeRKL2V+mrhJbmZVoI7URE8TOYr4FQrk7svNb+Rb1/dLe+Lz4
JH1V1VyvGy3B4tSnT7/R5XPXH8MBcSPsBcgj/zcR/8uvnSSyYR4qvttm6BLaazU4hEBVGQnJDyog
6etf+EJi6qjc6DIkXRVUzKQA05XcSAuLTUgSIzJkS6025G5GilMP1Dfr6fpyl1J0Wi0UejpZIzXf
JI7pA3MX1QrIZVB6DpahJ7z5nssaQKSMcGtwUhwUnoQhEj4LG61Gq0gjZYeCWctEaqwCiK9pd7jx
WCJ0TZIEHospuWxR6jvKJLQZdl5KKVYpO6VDutJ/cIUrj/9Qay79OWYW3Tp2nLULPsFtqjlXglYH
O/IiXWKIx28IsMW48UhiU317JHolqsoAySLB/nr0BrXOZGkwkl2jnJnRreDXhwZwvnYt8uvWBeNY
OwuZ1+HE2wyMWhcfCiA7ZmTfepSLm8TSiPqGYlvfcFO14dWpPajJLgD+EOXvWg2rMFuK/eKp+wa+
h+EcxV8VMEsQHqgdna4C6vw9YMt0G/N3kvZGAvlRXHx7P/8+1DRgIH1gkhjryc7I1SUHs1POdbnG
F9yDVm6Ne8AgeS7NfThPIzbQMUiOaEbNmbHtrn+qS/U3zE3ZUGTdNEGWTY6rjdKa1qtjsssdrEuR
VQY2NeDHlIUL8pO0PdETdm3CGR9NR79QPFOQoH/qBmtpWAQqnBqAbzgoudqydt6vP96l3BGREBRR
THoDljM943mUdDFEYYQ7ElTrALLaG6Ft2ko5r6ucjcbWaJHwwWdhLWTV8y2DkxuPIK7n6cdiAArv
mNzxQicN3XWvHnBDBKsddfT0cpMcLF8niFwD53HNk5NhnIp7PTpyC88DLgHZs7uxZy7t489PMflO
+pA4pWNUGYnqml3AFNv9iO/UHQIQdeM3a6Kb+/VHW3QNNeQxoN9wdCbVaVzpcaN2FTsUN93IxKsV
bqHvIRVHkZzgUKgIZ0Ef5Gp8MvtDLdEeYNJbFD+FcV8YqviN4ydOt9BCt8/OkcqDFlWGTx3e1k3e
IzOLmio+cXkAeRKRoATQbQB9t+F4AjHXlGiHf/U9jidzTi264PM66B9IQLe5jiEABvVh4Gyr8iG0
+5ciUlaZH77aXX7X6ezHxFtgao0VHtMBvJElBoqZsslrrM76g+o84/TEpFrL/9YAAl1AniMy/LKC
6kGN4hqTx30EKDjWwmc9RILDt/j9AuPCGJSTSKzWmDy54MlErpW0eGPXWw8O82gwe2XwbWLwWEfB
Ms0+1EwU+bWRUAlP3qGMLHJgpH7crZzImUlIRsWMw0p97VUvrv/bU0FdA5Adjx4s50BAUHDJ1c2j
V+1VGRuB6oC5AKkDqvAxMHiE2pnR2G69xC0ehUP9GfESrWCyVMNEjOyFxzhqQFhfRYgsxsecJDSB
7+8Y0hKYl5xSVvRvhbAii7IbffPve/bLJpqOohKp8+20qRMhdoOESMZdSjqAgoa4Vd1bt+r3OChW
YyxnqNxltj2Jg34YBm3fp9xkQIeDPckOr5344lP9Xj8e33OqrytNEgGX7eUVcpbsnBDmeYA65Q9A
gl0DaBBLPoiT0a0YLyqI6XGEiUE7lj4KI7HJ6a/qytTKseBNomSYhqSPHJ0GrI0mgPyos3HOADia
3o3wcOmXfl538k5HKXSMUuadGsrJllqIqacMqpkDvUJMWvK1Fd4A/Ylfcu2XTt5tmzap5WY5X5Hx
ngc4glYo503MIK5/xI907ftKIAstQV1mlMeTfKoPZMmXY26yhHTuYAH/ipbw0peiAWF2AOabYpG0
+qywo5+6HD9WiTozXdylrRez2zbFoUZNkQpUC7J1D9ss6gso8m8qM0iPG8+z1JVfBnN24WANaGhh
aoMdIgQAfU0Zb0BpopJvnd+u7N9Zo/6SFShWMqNokPDUcKkLOogdKkQ2PjSIUFdBrfPGx/0uM4P8
FodFVCaq0KSa7KqijzpTV/1k5/8tvOQejFIWWEJ9CW0fIy6WLnAdP7r13i/uqU+rTvaU1ffGmPZJ
suvRDmz0dFFjku5ZLVOG5rePWqje/ArrYJn39gKk3cJXtXXlDnPJPOmYKdPDeCY/CmlWwEQAqldA
M8jJleJFieyjFv/QWmywgA3L2V0mO9h/oCpowiWmrVtvUxlgNwEzRVR4cPInT9ypgbpWZLh8DBu4
PaNxb1S/bYg3hgdRwxBa5mSL7a0m7IWCQrx/AcJwAIgoziTIVmovm7UmxTsPjHQZvBaUqXXlwVyk
wR5XqwpCRpWkwl3ijvlLVWGEIjxkXIihzbAIMbN3OfLemN+6b4xLp/B/ngwc99ezQXN6bNqInTHS
FrPSvdos4O1HAxihkoUJ6/9pJAqxSAmPIKtbxkRDu7iVv3+gGr+dUlp24iVR4ExPaRUkZt45RrwL
ipMD5Q9Ip/Grcx+Atcbjz1CI8aHza6EYz11MgSEIiPAC1znGL+J95u0x2FQ6YGZDByClKvfs7xy5
CCnKt9KmGNNHBUKTOsgwNMcbe/3C4JgvjIgPlHYDFvMUBW+0xPhO5j1qHZCnKuQ+8HbQnjYF8urI
ZIIiwcW9iJdl3BmLGHkjBZ8jOXtF7z2V1UfVxLyRTVjmuy7TYSVG/EbefpZBiHZiBX+jdPw9Itno
kp9cvyAvnVMTKR7+AwsbQf+ve6C0naIMWjvGNDqcxwoGZvk2pXejDcWSKjLv9r1b34islzKGz2uK
ffnpTjZdpbMCzWLNdJlLi7R596sHtxGJvVTaN37gpYTh82KT6y+z6iHxTTMWgy1SagHRJFvD+pRo
ev1VXugQWkAnZLoVwBI12ZicJ60LO5WAEX+MVHF4Buom/cNuhVSLySEzkjm3GIJ3N2cVF1/op4Un
PRJPsspoaDg+ZbUFsc0njCAF8EahFxjJ6/WfeSl2f/6V6tevFxhu1riqztcDQtisdc5T2x5bWsvX
1/loaUwvBWoxIZEmhBSn4F/mFfhDOkO8wz51FdXtml2SkNjKwZ9k7pf2MkGay19CD6m6dzUsl2PY
bEQXxm3ea6h+1x/n4j7ihINIAv/HTf71Z4e1VxZ1V8W7mCYou5YWfxFR0HMt3biX1YtLGYpu6jJj
Ul2bnI9UL6TU10puw0ZQO4ydgyNZ6YJ587AVboOtlGEWFBpLGYm42ERnVShAoVZh4UsqMxw+dyOx
L/Kf2gLvzEReQg7yB/fRiuuD33hPljUQ9ZpNari3uuSXnp1ukMPQE1CBPSUpuWUa8Ko08Zqe+0ag
qK042tjhvUsp4ruHIgIXaWzB4POYAk1vMv5sIxCiA5qut9K/i4EFXgk0e1PR6VVNjmTaanrTmGxW
LT8w6vFjuBHdqZXE3AO6M3BnlYuXG0FMIwazWIggIiIfuZ/LbB6QP1gMQHAWfQh4VBUqeG0IY+Ic
M8Eo1xy4rNh2ECyYIV/fcMp3hiyZG61kJBKRB2SuOsmSy8wvxlEf2Qfmr1IrHor6Vai4gkhjWPzm
ac5zlpcbc2DqgqBDPQAwRUWgO4RigAPIB6QKWvqril40zj9mPzPM/N5yuQRdB+EV9z1E65nUZeah
iDwmmBL6/BAyKJn2Q56FS81dIQ47yyQX9H+GGr6WF9AtMYQPWuSU/H6R4Vnry9ZzN6KZgsmaosCV
OA/GwcWuMEBzBHMVT5mFCdbu3Tr1D+BY9DLdacqAXctDsWqreAE+Wnx6LTbFsG7TRlvoH9Ca9rL+
YPVnMdvJ9E3sy2cIV6GbI3UPvDJFrCtdBH4OfZwmhHMExTzUKIbD5qU9sFUBhtrZTmq3ooejWvD2
xz31TCgZMMseYsV+pBtWosLv5+ZdDWy8ouQOXX+Ve1iWkhWjzCrgR+jXQmGNTw22GFi7ttKzpi/q
XEav2NjFnDmTlrRo2lW2/OAoSAUYVP/5NoBL0jBpi6M3UPY7XbwDeVvkCjL5J/9HOmLUQB+JWc7A
K7XS4gV+FaWskiG72SJz7tCji7FIX3dauyqRJPff74pQhYMMijfz7ltFfkxD77l2qp8o+mHUuOgl
GL9S8+PGVryUJYA+BM+rcB3RiP56+Wlx5aqtKrMTKZqEoagDc6Gha6Ok77UDGHAoZwGuf5H0lmc/
LQMPYbBbZiVkD7TYfhww3lTaau7p6o1c4kKXFXVhGuIgmEBPyfrkhCOVbspZIw5JcfrPZEwHQK7M
xNarwgSr40gExHw89xoatOBsCnMjKD4c4+tv6dLV9/lJJlFYkczSdFLiFV/UjEMUjt+BMLXhG3nN
9ZUU8UdNQyOYPyjCMnqEXGxfv0cZ4bCAjn6885VT15IpIlRfMyct50MBvco5gtzJDRzck2h1Y2nx
Pq8tPdkKQVfYaSmWBusRVutqHH9JKmru0Coz/AEGfa1W7sYg//g/LjyJim6Gj0drswfhsYmpPeUd
9zYkS0ic9CgwS1qMwZ8bi9560ZPssQIRqSuYwO4ieeO5D4l6Fhdr1e1TJ9+QYI1usBlyKLbxjSTg
0okT416as4pqMfH5+oVVrRjcKOpjAXSJ0zl7SSRaDNlqpJ5IgppbwlwXo82nFT/6CJ+y8lgfxsYK
2b5e+Wa4wa+xM36q7CG1zzYuGF/FR4Ouw1k83TrpSbT5+hCbbkI4V2yVvY9tBl1QGLB/gApy8B1Z
+U5i+mTQM66BpErNO9MPKc43NZ6YNs6bAduEmbGaHqK2qRZavxeZi+mXqAEYy4TMocOY01ajbR8y
zgFvkYfRYW4QBhwZgZu3XshKsxHiaCWQBn76GCVvJvHbG927G3vhUuL7+QVNznebIMzXet3H+Qaa
KRIa9uEA0xFINGr5M7o+3pDP6da5qj9n+CaimiUpczUujjceRqSb34/h/+yPj1rk09dSgtJUMr35
OIbgszEfmieeu7CgYTd7BS1NCE2eHC3ETAkUxa3VxSn/vryjAzkA2KlMJzamHXeja5ENp95rR/ak
yMs3F2nehA7woiMWeXjZtv5zax9HRMUBsiwd+y//ZFcmaK/tivJY5+NCxiYlILzHLs5g0VpCZuzj
XKvztFCw8SrXvY3TSXiK1Pd+NLAugINUzunDglGsAIwItncHD4sSS5NghjPqpzuPuMS+j98N9kGB
1zliuvqRj9Nmw8zu8Djm9ofkp9EUCuGZjnw5zM7FjlIhzFpZh0Lmg2m/NnTu9b3NEqLACd/yrl6B
RfYLRTTVB9yTaTrVRn6n9qex24h8MSYlqXvQy/ZBTErqWvvD3STQnMwOFA0VtfpAOMiynyL3JTMA
vaYFbyKli9D1dWusYfB5st/sSFDEYSmKDEQbDsgNCoF2vJYRNzmM3rmU/9oAcIzAW3TkBDaQG1IZ
/s28SjY8npcZZFMBfkTYCziL1LnV2LoY7pR/t8CkIKpkH9Elr453vXus0V20ToJxzh7omxuB9WKD
he6ECerGoLaY4gttOWyzOufk2TQpkMq2kUQfQRnKsrWuzO4owCZ9CVuZufOARYeHelZv5ajpoPQ5
WltSWn88Wnz6wG2imc02q2Uk2cJ1JRn3SmciojHkv24jMG0RlL6dE4vZJQk86EhjksK3bkjPyfPi
neyi0OEPL1mKRAamE3p7EtSKBG0wuafR5mkr3ZEWJf4/pA82P6jEGhrMQzCW9zJ6WR7XG8lw7GGm
3h2HznvWK7bIK0h+LBPFGNeW/kYSNMXyJKjWZpSIMVhKjGTW/KQUpmjm23XxRGYSlosqMWCGBWBT
2pUHzkwoHPTywQArwCtccVELVK7PGeG/0gkSu5skSmTzKVZchCFUHeIR+iCKDeJvBvoxY+aFh4Ho
rMdiUIHonqFjDXKu9eKj8UY7Kce3g7Yzvrr+szmW2FCemz550LsGyAKESTZ5WMg3spaLV/enzzCJ
pnZTDW6bh3wGaJCVUSzg51PNBbdK90uNGOffdaYb1a2j3pUd/6P6BXiABgWjMPHyOIO3ksCL5+/T
WpNwlFCOpE0XfDS2yhoxEnHFJbgbdDdu+1s/anLQ2wpn9dBjIep5MmmuRBB/4G8of8U+vRVarp8Y
c5LaWnUOA97hxEBHJpjI7R4miAiyQjAAqQCSLgmlD5+6T0xxrq9+Y5+Yk+S2KLGtNBL2CZaDLC7w
koxi2SnXl7nYlnBsBYoVBgywuyavtMRYchgRVMAVpUfCG1FYeS8u6qS24JEXS0pZk14sP1eojQR4
AUY0tFKlXahUUZGP/ysZWR6dxmQr6n8xRRHAX695FX4T4iKzGZ2gV5+rFSUwYpT9jRrkYpfq82+Y
fKg4a1vZSt1oN+jy3PLGmRCKKBt+j/puGL/Z9Ygdwni3F3LD5C17LeLnwUfQE9ApWTulopcfLGSp
FwGy7qBqU4XRApKSHQ573rsOBOX6WzcvJvPgGGGN24BMpjlTbrQSrSCe2AqhD5XPvY/tpJbcV/YT
dZQq/YpcCZllClfPY0QIVLnsFiZDPBJNX4FDq/+OTP+uI8KU6aYzTaHq0UvBbDAQQ4h/jfWroW7o
XfgrjbZJ7D8gGGYwx5Vsb56ZbzGKBJl+1yCJiVXO3DD+McPfonpgmiwYALqCTgWB7S5vGniv/4xP
ImrzXRc2Fl5AjFcVjumNg+26A4ABaTLPAMir0bUgyF1/WRcwOdTVoqyG9oSd+VSKqk99mTOWx0J6
IalOYsoy4vKY21uJzF5EWpG4t/3Cj5KlQEOIH3LjGS4ex3+fwZ7U9rVXGV5r0whlm800HMagUFSG
iu4qUjqCnvJGs6nxa4Hn3rZk4BQQ4ILFtK+x882Np7lQ+RLI0VrRNMM2HXuy4UtK7jDoU55G+2s8
ipSNwgdegBzmdwk067civ5H4XPoIX5ac3EeJiW+bZIklvVdyAa86qsj4gddKyICoM/5TDya+s0ia
dwsNues/+dI9xfqGhuEBY2j+j8v6U5URO60hWXJC4tXjAakexBGnHyrwMCJ9RxhJnGEKMCN98i0k
JLH40ftOSL4Q++qoBhTvr7wQ+XlcNz78f95EWuHyPZuw/AHYqqBT4eAjeMLc6db+uRAieXwb4BuM
TtEF/vr4Za9IQTESuUKgyWaytBFiMp9o7WYRGh/0xjV1L15eBHoGj0iwOTCeG88BQny8WdFf2MwK
tbyKapktJvHi739+l8Ck5MjiYaACEVjAvJOw+gfax9c/GtKg30Pol5XEa/m0Ei3VHjYb95ym/JVy
8KtCOcFCQMp/bI1io+GOZti4udQvAAOQ6Vmg7DCY2lxLfpikYIP14Js7q3R+jfoJsbpl3f3yschp
6hgZiOSnjUcabgWaB0CO+WuaonjWbQWqn6k1fzhKv0IkZ6D0fVMBP9cSuJVSXlKEDQX3GyGv0fYq
VJAkehOqXVCOmXCiLR9ma0Wfe2X+QPD30JNzG5oIpv4ryfvncnBn0oCJVZTEgmuBpErXb4VISQ7n
gHADRMahKwHFcpX674z4ElQFijXG3UhGYJwabTsV914LxwguiDR5FzeKqPb4Y+gt93B7Zf0tdoGD
+IUxw5mIHbH3gEOGhCaD6b1fP2sxu7xFd5Txi4B9kCob9VMTLmjTZvzuTkG2tJ9pKdA0lCyCrV0v
2hgdr+BXjw4G2S3FCDlvYL6Z1dJCjFtjXzKxsQ9FWc4BDsfYXs4hd2flPglOossgy+F73D+nUCgc
ShdRfwq9GBoMJNu+mPQlhyp4VUH78ucH6qtvpXOrRr8E8SrmjU2rnzsE8YRmQS49ewlKuA0o/sAB
Gx6u2qJF0XdcW9kLGi93hQjh+tGjSB68emEKcY/qqLl4M+wt/mJU9RV9TWSiTPWfIb2PY/RHrX6u
IJMzDG/XN/MF5Cop7qdTMymgoq7zQbaTDuZZs9WhvVekOaGSrjPlEFDfO324krH8FoMI6BCGtnZw
eBM0E2P47RKlHAOBXhg6ZMZadfz/YB1dDAufnnBSWxRxkldGBkec+9GXn/3gd5tJK8ouQJuYXm+6
5rS4/lJunO9pldFJtTzGPTdJ7jIfpD/QJWcku3IsMq8vdAk7pMiaMH+ABPJdm03qQDoZFXkq6Ew0
w1wn2IiuCRNYKxWQNClHcKkyVteXFW9sUjSzqqk6wqaKrv7kpuytXq6TjFV5owAesuQJmp8FwV7w
7SPU9W9M2i6lsizoADyRxTBhioNNgWyZZWdGO8B9SfrUBFsQ7+scb0QLKUPPxRyFeRntA7039sn4
qy3NtRgUVqibibSnMcK5U51FqmgF8gZk/MwCZe3CVhZzLdOYlUWxVp6uv6ZLU4DPjz1FXtY4bTuj
w2MDbRCdK1Iiyk1XYD/dd+oW0f4RSn6ML6+vfDGu6ijgGKgx8Ev+H2nntdy4kq3pJ0IEvLklQU9K
olyVdIPQrlLBe4+nny91YrolFEec033VbrdAAInMtf71m1lZ0BF52JFGGwvKZybj5I6Xs3SbWTf0
999f6XIF9OlSs7Vgl1KQVDHff8uYAxGrL7/COwiie8vb5eM+008DiM7kD4KSyUdw5fKiEftrKX66
/OwoHVFjjU7Fxy3VK5gcrVYsBCKJPlyd1i12ww0oeLQByEOb/f21L7TdjLP+/ZBnO1/aljZKW+7c
8u9RLwgYb9h7DNoYETKW/v5if4dJ4CIoxAEo4BU+d1M8iE81g54rhWUr1Aw5bl/p+JgwCXYadS3h
8CaLLHo0qGqFbBoGZIjHkYfuxKqJloiXBUB+aesU31j52jCm85bp27jOxwSHwWXuwG/r4+NQEntF
JFxMajyykCBYe+PvaERSicMLAl5tY2v9Uo2IPvAXJn/r+zu8vJd9usNZ+W45ca3UIYs2zFZh8ywT
62Hg3xOeyD1x7gb9cFUkdYn69+Whzsr3MaydxC54hWn/RK+gxMXKrt5HMjfiA7OROrRQiLFXhHCF
Bkx2AK4pnitMedA2CawTRSoFz5UHcfHrhe9LVc8kl43966s2ErVGFsav8nL5GGUZW/qvrjnJ+bOv
49bE12TsK5Wcbal3k21aylumuBFcd/obWfG33/+ci8v806+ZPSNHm8JQmlh4/0MfD9ksqZyoJPmY
r/KOL28nhgifwuETvfUMNBuSUJHkwogFuuS30xLPV1LkmQfTOxonAaPUA/0/RaEFeBHganl18/z4
lP7aUz79htmnlnYRrAyT34BSGthWbNn1q6GwNqR8zVyiJKxF6f6w2cUBySPxVrSaeI/okXffEUwA
YwM/l/CQ3aVdcRcBBlFZg8olvK+mYYAxEWvebIjMYk5Cs9OW5aJHn1wV78Z+yuy1QfoBJjXV+KSj
j6jxUeaUInOBgOQnGeMnznYFVowXxFvAREeeXJAmtAoZtfqAzx0STyoAehcnf8tx8W316Fbrtglh
Z9+vjb/tCcWuROdm08RZQmT2dana9aQplaHGsP1RcOThkmBl2Ckj9AwoGACEZM3LDAZxAsgHoiMn
HD75kVL3bPHoBnRg3CmyDHJYGLToReKqCOYc6COySqRXPuLFzkzG9tcoAq98ZxcXNnomDAoZkDnz
KqY0OjnxuuHjdK61M9GzAOmM5inWada/f1CX1zV+TbBKEfP8xU6TJcmudEnjnPLfqn7TkmGRpyk+
6bBecvglRDXkpxHJCWWKRHTcVUjzcjHCxTGkZW3D2vv6qqJyykPTn/BDLGDS2Hd8TtTANF1i+iv6
/WHcCJvj60OWjz/91wdFiizOMnh92B865k9nVzw6jQdJiI/aag5Ydq5Uq/1D5a3xrkOZgEw0Lx2w
UepHd6Lnq+EIihYM8EoJxn3eElX/QR98pq20pO4Yl2ByaPeZwJmmoG8Eobe0Mf37/q1dXCGffvds
I67L2LTrSjwyhrSYWhvGa8Cy5YMUGMTVsNH/xysihFtF2QJfZna9rOhjaeprTkAyFn56yQNwWqI/
BYjuC+UkfOtKp11mV+qYq5ed7fB23zVy7HTAEexjLM46QTGhn4TTLwB3VPwZ2dSSiDjG4sr+cYlC
qrDL/+uOZ4UqG2qtjoz8jgPGRuqehp3JLvawdIoCEmiibCegdtT0sHR45q1tii+kTliy3fOVt33x
dcPaYT+whH5p9mPUMnX6aeQ5sO/nsu/Gb3YU7MYJd24INLJJhK0tISzbYFJbT/FJaa0dE34cV/fK
8FvD8dIBuxAq1kCp3MIhryKjdHIwO9YesCbeSha+FDgqEO4dWHtRWWiTsxQNIjNT+mVKkDDNtgTs
1BbuFfwhUYHAyHR701g60pPTaffC1dZmQibIdSA9xGr5ZCKA1DCi8ICf+RfU5oRGiiNHYK6D+VqF
1VGzPgjjH1y74C23doIAUilvhnnw7zg8AnwanE1fAyJmWgQ1JHjKEu9d2IoLklyhkoUdlySbjBuJ
wKfEWoa+dhsgvKH6KK51tpdaTPoW7GpINjUhjn3drRw5AfEQrPAy/DFoOI71bwCWcHoNzI4Rmlw9
9S9+BbrFxRQLq8O/ZDj5gDwyJpX82GHKSpFcvQ+p0APn7WZ4Du2aJIczW+SVNcdtzHfGzxcVpeCn
nVFKks60Ci6aINOnT8U5sCRGZ9M6u6v45ke7+d3FZieAnwatpJeCaa+e1f5eTXZdAGbW2cvsNq8k
JNjRtjNf4YHKNpxb/7HUKW/gCdb2PmWAXAfecgw2EUk3/91TmCE0Uh/qcpfxwzyVLGcs2hmJZ3gW
w8t4Cq7R4y995Z8e+Rycsbsut9DsQczJbsAvLDA3ZgQp0zzNeLy+rC6hTyCaGHSINB1Ubl/fcCbp
ppdN8MToasRnNL57aJsGVGobPTul1mvXnb9/mpc+HcoyCMnQMRR9ftpOuRY3lQkPj22KcTBNaWWe
AWOLaTMQS/qfPM/Pl5udHh0elb6XKYmICfIoLRDZIQvHWRuAt6yufC+6qL3na5hxAdNBFViGcurr
49SlKcksk4mTmd4orFI280WsvkzJ2i8Oer1ONLdxoJAWfzxS0jKXfoie92ySiyeNS2iYVUEybcB+
8hIb1h7egesp3ZqORtWO0kYtbumnVg5RR6UHu7x6l4tkZcu/zB/9dJwounP5F2arPonHer8Ii+GK
8PKSHlL5fIOzb6H1RkLvFXGDjnpSNP9BZTgrrNL7YmN0xFEJipaG9vN1itQNePIJY5ObGmReAoqT
cUlzEDd1ar/WqxpX7DcRxy25dWCDhtG+dzfgMJ4dLeKEKIlEOK77i9rDPAsVNJQ0jJAhiqC/y9EI
m2dFeyg5FqrgoQt28KazYKcNj1Ll3UyEJ5fe8vu1e8EuRswyebm6pdEBzqVaYRwpjd0w1fTB5YKF
Mwm0/p03NJI12RxrGVuie2PcK9I29tyMtL/qimPNh13pX0sMLAVJgshxkWcLWjNzaTL9nDmQRTDK
uqi38Cqk7LXsJpLkfrVYIYbvaI+xdbLPvC1yX/OdWZBkdNOXb3UKfUYiMGzfonjWag6sVUFarY8B
zqJQlkmDbH6Jy2fZ8Ozb4o7MO+BhpbSWEvJKJkPLhkUpk7xtAlPSv2AH528qWEBqcOVWL0IuNtId
LCNM4Vky63QLvwxoWhlf6hbF97mSy4VEvk62dGD/28J7lJ73mgLl8hLHgtrCNZZh/7wTwakLjziH
LbFGPtNz2MGzkkhXj6i3l8o4kc7NxDi585J/4i4+GZG0lv373oNqRUY2Sn8IgXEiL0xpjTDOhRGP
GXq+KqZdPaylcNuMO4I6TWyESBuP3xPq2GqsoRW5Q9CRHPHUB7uQMHCwQRWLKDncqsW4DYmrqYj+
FRxWwB6KVjiIrwEHvyet1PSBb9DHeXIqonU9PtrqIbJeJbQxvvDAwDTLf1T7F5xmVyEtgmzd5aq8
GpN7u7e3ZnPuIMi00C5TQmuj7Jde730re3ZwnK3Hn5oRbHxUBsRiKPbNoKePrZQtW+Uo9U9h6JJm
2Ke96zm7BKVQZ67GDKpZfq/rT9iGLJyYTReE14p/CVsEnYHbZN6wA+wl8mnKTT0su/RsGN7KnM69
060Die+8X3XRUnYWuoehwZ3H0KyEGIKrQuc/ttB9HYw99XQjRVi1MyqUu2phS2/keJDv6JAZmBJQ
F/+qJqIWjG1TjRtiX6iQh+LJMe88fZvm5dp577J0Fcsk3eZV+VSU/p1as8kYjX5biDiUyPbkKzvI
xYEUXTZCCBPLDICkryeEwefL204EI3zjSyvJ35BXG4bVMqz/hBlq1FuP3MN+69Wu459y6SSP/SLo
q2VjEU/xFhsb5ghGdsW+84O7MttVEEAwV9YQOel0eLOfRaxRnjkx+/qTVu0s+x96O2o9nJJYd1F3
n4wumW1J7F7ZUEV98fd12ccM/KkBO2e7mR3l2ai3XFc9VaqLCCYxN6ou4uOm1GWKSS62p6yuXFT8
0b8uarOrQOLBDmnubm/pI8wV2YqPCt7mKJeOOUbhgbmJfviP0x9CQtXgmDc/qoAAlWvvX3Rp82vz
7mEPmTjFQCX6+qAjvPNgMAAja/GrF/2opNtcuaVp6Dtw1AWO62ZI7m2wHPuT/jhN54wY7vQ89neT
fm6sn+TztbsBvuaES6M7VNcezYUCBg+bf/+8WZPZF4pThRE/r4S4WeOUK1JdIQ1/1NZuY64ZTvtU
Uv8BGxhOA/xcE40Q5JgZ1SJNPCPvPJA6klhQhaIM6clh0N+vlmgfCsL5C4BBQRQ93KS/M/L0tq6d
oS3jo0era5CT4mwy2tlWvbUs2mHjhA1/2QP0bfR+xViiyk96SrR58B6YtwkFXOu9tgBR9CF5FBxM
7xQVgAP/CC9CmN/qUwO/y5jISdzIzbKWXKt4MqtDE/0H4zs823hWAJuQm+fm3QXb5+BYRIWaNSc2
cauB9TszYxfLl0WuYSP+1MbMupviYJTt7sondGkZM+7UVQ1XZgxVZsuY/GHhNJIyY4WhIYvcWSFg
4Hp6+G43/t2gxQSYHUHAoXRgWJGVOHOT28a+rZVX6JAXOgr8h2QL9TnI/N9F2TBGtV+GpHnaO2wI
NO9FBymtP7R5CfjcVVrVRwbFfA2BwmA3hSuIjDfD14+4gyfNrIsmTWFThLO4QL0PBnajkDHQUhbF
HfExSrzMtXITDfmeRbctO/1QwaThf1sUDiHFgeHG6rA0hnBR1Y/D9MMzfkoj3O4u35sTzqDhwUmd
RUSMXUlghfCpaUIRRiUcpAwmUPp7Xe8RN/QpxgXNa4QcHs9ONja3KPc6/iMmAsv8rU+nd70jFbzf
BkjvqvY1rn7Uk7fqe3NNtT3VCYmee5rZsrQWjGDjUIZPIwKq9KZwGWGvpWLcoAno9Aqs/4xWMhIm
D83e6aatgNaBhBzlBSxeXDnEGO2DiqM+CSdPMAqjoCDAWTEgc8kSmhZY3UwY5Khc0fiNUFzADycx
CKcSFfBvQRha0z76BdnSDPpQBBMCbhFrzN/IobhW4a5PUypbOn67QEPeQnEczkVoM3EnUpHoL78+
JDi3lhZVVCYRZH50ulebItfmHQltpCbV7tQkJza0vrptePARrhUK+T6RAquJQNxxKk6Fqe5irEKV
sw1fyZBuePebMN85kww5iGx2ufgRZC3BkQxdrNtBsrsrKO8leJp4CyTRePfBHJwbgAxBq8p9Sweb
QmbWbI6sad+RVm6kJXWifrBlKExvUpSsEbTDYwo6EkbJ8U4SstRs8kx594bYwiF86qZER0Xguo0z
FrIzKErZS68NLgaBC6W+Jrq7AGZwvIrcBcx0OW9nu3prdYFTJv2H5k6Ap8OGgmIsQfapc6/FSV6+
mA5BlzJGRTz+9aNU0yFPQgPpOKci2EJjnhiNkacljHGugbGKdamGAP2jgoNgip/B/NaYICmB31Ew
MeoUyRq5oaxiJbsFtKFnWRtec/Cww2ulaJkhq4i6x464Aq966Kq3pHM9611d8LaAsEVkgeBZCNi4
4xX3S4TFoZ5vApQT0bisx27HX9W0AQvE1BWCTb7zD68w5iIJHxRjwLQ7ZvIP/jEfChxg4XY0kP+8
CZoDkVCsEKxzQKgV4kwl5qKj43rGW9/SAxr2Ug9eUk8i+iiH+nHqBkKhiCFSkmUinSigjoolbQK4
YJayHIZCzIIYADE4G6Jnsy0X3vgH5uyo+8e0wmqsCjd2xFEYvrRj40ZB7w7ebUYYcJrpd5Z08PVn
qaiXsie7PSrsIvLQicR7HAs4IPDnXKg1Ta1sBXB2qyU5scm0yIrwrimsXcA0qKvvvQqW4Gaq38zB
hEj8qjX5WQ8WOI+ssiFaqrJxx6z+ZnI6YrGipVWrbNMhPOdVozpbSyXR2ntNvGotJpj9aG1yPiLH
wIy2u1OadkUKycHH5DWXX72+26CPmFIsD6v+Rhs04G7w/Urdtfqfiem/J4/bdmoI4zI2662T3EXR
u2MS3pT8mPIbpYVvPUK7q0kmxRaLkRZpqoL2I5TPsr+CDGfzcGirABYjhkrAb3ryWqUEcJXbwHTu
Q6/c11etFi4d4Y6s4u6AaQ62hTMox08NyUyxtDsW2e1Qtze5MVLdcWdlusj80sUuw2fD1Qgti3p2
UHa2m37KHzADvFIUXwK3YWuBpQune5xAZ9VEUQeOUTpgGja4SmiJobKyT4183ak6/ahA1A0258qx
DhO+Wd/XMpfKB2RoDB2x38GHevYl142dd7ygDyEa4oFFgI01vCBeQUYbjtlKCmnyP7ikIQuTFxgU
pIF93aqiIKqZH0AL4kMvHFC7YmNL78x3maDjGsBw/fvrXWKSqCzf/3vBuco90OhrfdMHScFTGfdL
TOmFvXrH/NuQf2N3bDoNNNAXjmNoh4ZT8RV/eHqjwReaRHN086K70mxc4s2Rx2PiiW1hjc1o6+tj
8MzStyoSBoTivTL6rdDLdA4O6Y3q/VIY2sjaUkh2ZG/vc3YMCEUw/hA8XZhpToVfLm2QJQZNpAOn
tYrGmHuCqdqSVjUqqD/xHrIba1fnwRWW9IVFw0/HdVTDuVZX54cyaRpDZZa0kBRdzMXQEaCeKqsT
ujbmvVeFYR/DvVnFCVValNoatoW06l8fValmvj1lkD4qlssIZU0fRsSgb52lLciQ1NDN5xbwcXkj
NkTi8Sa3TiADwwzmoNVs7ZFmin07EDBSRK5aFm/MsV414mlhFfb9erv0dD7/2hmaEKR5kYQFdALY
kqDaS4VSUMb5hGCkKcEA8Y+OUOX7S4oHMH9AKto5PHxJykDk+fUBFWgN6qGFB0TAYkfgubzWin9G
+dqS1S5cRsPgFYhfhObO8Yoo7Y0smqCjqQmmtgHanYHcTjIg5ex2svq14GhNzKNJsuoDfx9Z6JqC
HOMmdan1GAZPRJ0vc9144CULiXcWmLsqHG4z6Zrh0CWkCaUJiA6bG7wGefZ1RYXVqrkMgYTRDhuM
UNwLBRhDWS/9AwOSQ62l6q3aG6u9g1XulY9qjs04zhzSi5YP1CogrXxpwvrs+5cl3v/8ZX3+aeIp
f5ordk3WSU4A44J9SOjkaKextqKGuG58fWkp4qaFzBy2mvIXsNWNtZ/AKPzghwUc8uN4i+HHLo1+
ZQhXi/pZqKqh1dB6QBoTVnW9dOjpyYwyXQsXFw19uSCefP8ELjFuhMvXv37XrFrNq7Ez1YBpvtAm
EWjsQg9FkCSqOVq8IjuM1aODrXP0YsXvKCG+v/ylYSuXpyZXHZECPR9k+MRDWIUKl2OyT+TowB6h
cxNiQaRiS6zJVnjw0G6ILVfCKkaQcHL/Da+sVra2pUQvBj1A56RsB/3KjOnDM26+OphGUgrYGvrG
OUQa4oWnQKhBGSifsB9DpIxdAqNCzDEpnrKkOcG+oR2FafFBScKw/Punc+G4tHk2pirQDehjH2zX
T+sz0mkQJyuNRKa4TWFYnFrnxspvwcKIn9ZKSumCqdQeB+E833YTDTxaZ4wFZBcnd8x3vv89H5TK
r0/k6++Z1Qu41vaq5CXRMRtufHpq/LVXEl7SiewvHNzB/fDMbMBHyYfBvKkg6wdlb01/OYx008lb
NtCSl2eNeO+kjbC0TDejoW4l+X8/Kv/yQ+d1hunruV3kPDjYmHje+vHGH0hcW6BXusrt/nsT4Vrg
hQL2EQGHs6IxyX3FN7M4OpI1nqubvD+BGgfKDu7r94//2oWMr7uVnUxVkvhcqGkFGmr7W/U338TQ
X6nS/t6qvt7Q7AiztbZN7Y7r0MAWbbCeRHwmE0SEVc6yCM4wDr6/MfHD/1pWn56guPFPyxyKamwU
MhfspBNj/8k/X9VGXLun2TZXxBiwlOLZpdnK79wyXhWHggDwd6gM3bUYi2svavaZ9NjChKbCxQiM
5dADREb40QWiWf3+wf1dbHx6U0COs5YBzSsVqhJFx/zeP+u31X56+e8uIMYmn96MZgVemWtcwHtq
b+y78PFafN+3j4o7mBUHlRrHbRbxqOJkl6jLJrmNhl9mTZCPdmU7v/asZmd9kWha0UASOzbODiwQ
pCRST0bx9P0D+xv8EW/EgcKpc6z9NSqObTO01Db82AzC9o1cOKR7gE2xI3xQvr/WhXaVi0EqgQSg
CL3P7OFNaYlOoaqjo6URurA06o2OxOEjb/aUGsd8fG9Gwm6unEoXXxncC9iIYFza3EEyVWpD8e2c
RYeAo9zDYsFe1ytW4bXYuw+j8Pm+YCv4HrKr0hbPY++kRMXmva6iIwmmk4ko0c5OcW0T/Ez3NTTL
vKdkMv212sv4CxOJd0eIKBRz5a5hRBtmA7PvcinbpzIzdk77NNT3aXsq+5PWDesCxCUh18ZLpZvK
YQbKhJ3jAQWBjfMQAk+iJK0u3XYEcSee8u6VykKrnZ0R6sdex9Ffz2hVPf+fBOds3Bzi0TphRa0z
dWfiDG+pMwt3BPpWauKFHjAc+6DGYe8l4Tvi9QSp4nigpOAvDUBHsuf/JXxxvZI+0fDXqWe7oXGb
Ar1r2AQbjOAMA6oBWdEe5pOZYYmM0aeoAdcDZiwHqBTxMm1ombN0QTlVjQUoU7G9sujEovrrpTDv
oZBVoH9asz2n07LUMVQppANEyIj0wHxijC88imj3uO2aRy+bO5P7pQn9Ly8+24+6rvUrELDoqA0P
HSEIaYiudmEQohAli+I59G5Li0pjWmfQYq9c+9K6tz/d+OxrsyW7lqWcTxsngbh8Lq16yRdQkvWu
b2zvo+QJGEIVCDqTVwYZGPPp7Zud3mRUZN//FvCgS29BA19WbQKM0Pt93ZhryWm9yORBJJp1moaH
UYYP3v0KpYL8CmyCpHQhOvRIeS5gJoK+ejBxU/9e5KtVKXutvBb/VpbJjvhTBSud5S8X6t5QQOPN
V9+RbkNjWDWC6e7f1whKHN9aeIxUWl13wUls5SnDwiRxVnUkH2vFdA0ienrbBaajKqzLtSbyqbZd
6BLjZJbP1IbpsFWrm7pep4Ru4RQ/rpvw/qdoYLd+d+iDjRTsvN5fDdVPOc0gU0y7GNN6rDfSXkG9
u2kZJTjSg68p0JuffbMFgM62cNxqSV4XPxk2UINN9spjQXSbwk4OfveQ98+mjaElNkQER+SkDbXy
XibN3rRf5W6ktcSCpLCIwiOlXSWsvXkZIZnK4AWFvs9qJFZIydRiPU1wNRYwTnD5qOoSB+zgTR3a
RThWa4W5S6+aO0fuVhhJhVlFUoW/i+Mze0KZh/ux2svpMpb2cbJurPqcGiYOFDAM4mQbk9GiqL/1
2l76DFQgULWmspzCm0kxmAA92cpe0/Cok5EL4kLWjA+J8lr5PyWIZhCrnO5HYiAGwzJZD5BnG0sz
uTF85Mw6Con0DqlLC+l/BAf3Dkb1c4Ah0z1E+m/Pf/GkO8CcpnoJgn+q7kQUB1O81dg920CtOhg7
hTtupDRdjyXmGFZjL9r6zoPbnytbe3hUY3gga02NWB+/jTFbJsofX78FrUzKjihYTOWMhxBpIQXY
QvXDRSvDlacrEJ9KTuvQN9qZDldDwiWfiyHaYUGF6xr2yKaOUPa1tKRV351DX16O5JJB896UiYNN
xwQDeHxIiX4m8tj1IYaFvn2YPPloI7Ed7fqZUnKUXq243xjTvQqRoMdWzivruzh4TESXpL/pGkPS
8Viy95eVa0a7xF9pL6lKfi+BeJhyKPCe1ugMdOPUei552YO6tq09GnLzlGuPIfP3ehlW8FRZIpvs
Nx6SQJatSwzFhlgF1z9IzkbzTvm4UhSSYjdavmugQ412dPZNqEDVjVcwl5bbwxTmbmTZ6xJlOBr5
TZW3d/CMm2wvlelOQg0VTdqi0V9GKEG1/cS5ZnKGOdOJRt1MMjeDxZq/cWzpjFIaGh+bzEIaQsfp
NsyfVMNkIKNBocJgx/7T9vltqUQryZM3U89cFy9mU95XVX2opGZdN9ZZ4ny1gD/9oXYLVFkpc86U
/bX3ynNtR9t2AMfA1I7rmNJ7KbbgFL0XL9XPNxWy414fXx3ngas1lXBYwaWrQiLCrbSRcUr6f8iO
jbpgaamwpn/qWn4nWGih8tx5ieuDHcapzfQJf1a74IzNbrwmcqlHF5ljrLPwZ1WHC5aKLy0qzy3I
/cnd4R6aP9z/YmDNugS819Nvc/wNpZe3WKODC9x6zxxYlV0dd7X6rSN0UuwakFZ19Q4nEnjlk5ws
ugPDIKJLzsZE0mSxcZxVNpLPcIiD966WH8My+ZHkI9xFf2lB/cR0N4TxYEnNrY01iEGAnyUtDR3i
o1FsAgcPLbM/Bk3jVobzCwNns/D2jbTFKqhl4JZiMKmV+S4iwsfJl2HBy9cZQCT9CiqZHp8twgtD
23ZzY1oxI1d735VgIcpltOurdVRBSDVeIZWsKw1mbs/8vsYqgcaczVpO8lUu783iMAx8xFjUk4+F
46dybon0NHekNTv1jq/NUfiK1l1yz5JNMwhz47Yr3TDahc3RHm/118RYls6aDEW7yJaVvM+KA2gu
pUsWHwZlbZsvhbGUfxQ3beCqIdO/YJNhN0itkFfNcvzBKJCCATPQXmHS1mHDIoWb7w/HS60etem/
jsZZq8eqj2Ef+nST1qacXutsj40iIy3d3uXZ61X/sguuftSofFKwMGwLlGZWFwRqYYSZzvUErVvT
XAXXqlI5izNzasuNkGVowZtAQRw2cTV/n7TnIkXCh40DyDgTu0VHdrlh8Bm6wU1hEH1kHRwsQWFx
bvsquFI8XGpRoJVqmLJjJg555GvpoPnRaCmtEx45v3k4gtlv5HsWfgZDsiuvNEQXq6ZPV5sVKkAG
dlOlXK0hxjZcef6e6QS2K3J55bVf7Iag74GSQU/QaIy+3ldrWUU6BnbIFAewYtc81NramlxGnaF5
j4NGcIj63fdL7QIzmHf/6ZqztaYmJm6qrRViLLTo84MfLTs2opS0voXdbkyYN577/SUvwOlfLzkD
FxKvLBp55IE6NVj6QWRdwLquOZwR2ybZzrqhwalyvIFWpnFM8QDv652jIQDGRxExYfeKq4zVXjM4
uNgW/PtJzIlzhu80aaKZ4VGSXFX9IA71K5/6z8IHkdJ0b3qLp+J/7+AgHgZaJMgWjO7msR8xwX6F
Xhsfa5m+g7MP7A2I6vrq+piF/tX3fLrUDH0zxkDu0fSExwJuu6sPp8B6dZjzhQjSPDLNViWcB585
zCL2aRJXHqcce9SmxpUorH9lj4TApLjJQiC3grfM2plPGW+lfuv1rRotwW2ltTptJ+O+S14b411i
ixjil0pdlXgPpUtNxVb1hu53GQWI35wfiorxutkhHHaWxEaK4W1knXKjXBQUL7KkurUf752aTlQM
OBx29mTVq09dgIxna0hkf0ZnI8DKwBh2xgDXirSX7pnKZGlX9bpV9o6Wu4barCaSmCvnVVh3eqO1
94fTYAyLAmEFrh1uQwKdBp1GHwB1iZDW7A3FupzsMk2nG6Li8VcB3qCj1Kxi/nnY2kVkr8Yg/qlQ
mhoJumxK8FHPlvC76O31u6mTNiPxzBn/2eNmkBxBUSkLTDiJwwvIHoKLVheMSFAKRvqrXfWPAPHU
9XHhEbjjdn70C+XCzpKCUxlqP9VccwssUMJhZcNOJ7Vl2wAgqGj7GlS0Q8+x5rucEBq50419ZWu6
eCJ9WjqzHbcGIs6KRguPJcXUuLSgjDlQtvroycLdUKQ4fb9HXBjqiM/CMblFm8jjuSzQrIui00qd
C1K14QCHodEGgah4ccUeEY9DhYysikYvzHGIurYVXzxhsLlFk6iJxArRvH5CDQunLMxA535xG+FD
AfwEGkjCU2u+JtcSLy9MkLjXTxebwe9I45nFalxMoNXMsKzOX3akYPSM0HQIfpRyDrMT1ZMOocwI
2LY3g4lRFlRbGoOiuVNDaSHbTP6qE8q0KyeEOHTmu4agp6LdRUuOXvnro7AR7vZlw7boJXt2J7A5
Dlq5+v/QCF/CN8lrZk4FHGBAB/h6pUxNK88QW6HUQdhptKPlOEu1/Kfv3tIcWKkHge4XBfGNFOmT
9uq16XMaP0F3WV6PY7r4VnDlwJ6ChYi8YnYY+/VUTqM6hQIsAc0dsIUIQMbqOFhg/HiTtsbPNv+j
6Z0r5SSjejQcibcpHFhZXX5LUyb90tTzaMWuEGp8/3lcPEId8FIIs/gxgOl8fVSlx6wVfmd41H7W
ZcSshg6ESkElXlMd0oXJlM+418oXpRJGsXBwRDHmKLjVJ9lNTWJ9JZVYH/PzzqRwfv/jLi4Y7KLg
MmsmMT0zeE2zavDLvA+Pef/0P1RFoEE0gtM1Lo5+ccF8utIMSyNsmxiCUaV2KVUUW86ytg9lW2D8
aaDlaWC/NBEsMqbOZb2J4v6JiiKrRno4BCxWAN8Em+Sp+0OliQy4Wev0W6WOoxwz9GcjcYNp6/cj
e7jFMmxxm8N5Je+eYEJrxB0N4VMSU+920q2f/WELYv5z9u1m1xqaW8npyjJeopx+zYhcoNelb1yZ
nVzalJ1Ptz8v2/nWDQwlPnBMB+QF146lDTeB7dGA45vFHYnUq+9frn7hosgabEzIdFE2zmkboEQl
EXrUqJX0ZvXYBxXPuUSG15q0OEvFza+/g6fZGOvA+ullaN69RVr0BAUccLJZTDcQOiUtdONmb0l3
9DTiSE7b21R/AAMQ1n5R+lxMcGqZnUPXI7hUsleDXJNSYJHN9mbKmYvCoGbMH91N6kHxw2Vic6Hh
pSqhiKTj0m9OaXytOrwgSLVxEEFTIUbZLOvZYuvVQC8HwJpjb+VnOcIlKKTnKY+ZYa7K+IH4icAC
yKsXRFovFfNtMrJdwm2YeQM7dYJvlaM/fkZcrsQ3ShCupduh1e9bfy2ldLT971j+mRQ/oh8S/o/O
kxqvgnRt5gfE6ZoOeYvbWjuq2w7/lPK71m8tGm+ZEfUvHdDQk/StRY9gYZ7/JM6QbPrRW90iUf8E
5tZXFvXguGGR7KsAgKvOQS+yY+H7blHph7EzDhFcd6l5VIx668fTvQbTFe/2RdFtG8nZV0hg5VQF
mCT6Ss+2dpLcgRwTUrFMvGLDLtNJxSFx5CMGu+sQZlxsGwuI1nZ3j45AoDmBn25D1VoyXXcmIFnq
Fl7dBuBlwhyEd6+AvJrGgHOptKqmVwG+TABowj5GSAVxbaHHnLRir+j90daUI8T9JDT3VbRt5BdV
KddZ7q+LYrwfq62Vg4SW8lLLqRP8uN+luvfgvA7d02hrt/owPTtkJGO6AFblQTMyeNIEFPsKHlpb
w+kORQfIt8zYDdIywbo+2X7/HV0iRqgKh4sphmyaMmdZ2V0TIyIvKXDGVcwhX+Y3HCdQeAbPzR2c
UHV5BX21dnCQcGGciRuUYJpZ50TGHx6tAiLD73/TxU/700+anXhNDROlM/lJeBRk1XnMN+yXdCPw
HWhIrm4lF5zO+KI4JDRT4Uk4c6WcN1X4dOKfJNJuIxxJYnk8EEa47fmIejlG5zEsLcZhaA9FMBhK
HDVe1m3Ff/HaDOWq0RlRBO3GnpxjMt5qDvHYPr/83qtXmUnb7NJSkiHr5EdzOApRJrFAiJ6LXSed
KVkNtIItBv2RZlx5kh9zy1nR9OXWZudz6qV27KM7wVDmxm+OqXWw6BsUYyMsWtv7zr8VruKMWK4a
TVwCESD/Ao8gy8LraL5Bd0aa5EYRfdRrOIKU+TrTthSKowpxWohSjPZsX7M9+qCjzG/481VnvWWv
KKGqpNywIcebpsYbK/3pYB2XhetK5IKhnVAW/4ez89ptHdnW9RMRYA63orJl2XKeviFmsJlz5tPv
r9w4GzZlWDgbC1jdq1d3l0hWjRrhD3a3hL+vZysotvS1ktZZVgMN7wWQfVzEhlRZ9RPg+Vram050
leB8qTMaAS4lGsGtsylkHXbs2ujFqDZmnNp097a8sehK2SKo+HsxLlRBhf98Mr5JadDcVNiiaHAj
VzbLgc2x6QUcIhRSEqg/UxsjtiBa1/Ulr7nvenGqRkAwxFBMR0rpa2YH4hEgfleHh6l8sFDp84cb
x7gLypOFyJ8+bsLqGIDnR5xFma5SOrrVM6LOtryOldugPOjONqVBmU+rOrUXCfwDO6QF3izVi66Q
Io+bf/JPv3SOUMICMYbX3bDHlb06PMr1G7N0uIZ9BVcOHfVR+Kv8/B2+3dyAnFVBg6Eym38Ia7Lb
ss+s4BD0zrodrzsL/BW48sytjTezi5am/zohQsul9PPK38VGDpWq68hckGrMbv9K6fEATJtAAKzF
/coWKOMnMq0Jth56vxfhlh9N1y+vFzaioQA5dQwDhus8xe+6KPWrXDYOZROuO+3WLP4GY4Q8AmYP
prwoa3Tte0w3LfQwVYd0y6cDUf2LVPnJYtRURDK1Cl2ULlgOpMJj4OwsEFAK9pQlzfMgV3DIzW7C
Ln+WIILlhzC6KrPqKgWK58TVNjDGmyzL3DCMMehZNFbCfsqntTx2mw7u3Y55jTLY9FsXUf02hAgz
J0fMByvDXPoOPL6rdF1MmOR46NihZQcrGm9A3BE0BqhWhtXJsPS0eJlKBeyM2IWO5jpO/IT2shJq
h6YYHhXwCaNGkwk7m8q/8EXPgeC8YHjLYI/xClaU+f4duVG1wbD0g4zieON0qEPnax0HmhE3bDsE
F2DUay3JNvKoL/vgJcAyPDXuWhwbPdT+paShg9Mj2KzdWlm/luRyhSoahSJJLQ7E1W9bMi+0Ttnl
80OHrBzK5XAs6IvYWPF8DQ+hFYVOG7bGIaraLe3Kh9BivhnIfGi/eOzQOqiVxRRtuvrRwAEI5Urr
V9K6jI1iIma+b8nr7AxGmzvVLymzOptJU11RxCIliiSZm7b2qgnvc+5hO0shrAMVkPdKJjwwsJaR
tfuwqNbe8KtHtjNGCLBWinU0YD+r27/qQd0Hgb9J2pK489t3cIsNmWyux8infDq1t7b0Rw2wBGdX
ahsFhweF7kbI8HUsx308LJx30/xnyv/y6XmcqlWbNWs/zH5lZrsozR6PUobFXJsgGeCC5W+jgQK/
oi7ytl0ihPvW5u3KBGRtRHTLlHFXwoCxnj1t1R7GetsGqKjvY+w5u1B9NyeYOYxq03b6VdXoB8eK
21neg1HVB6sP/2gpc3yd2XeQPSR+uMya/EKa8NFD+HrGUR1R4OwLwSCO+yxNGI1K1qfC1A/DqO1p
eGgmklv2ujVcVY92hvEuk+Q2MMx6CiPai9u6PUwN86psEZTJOs9yUplwndrOsnQGvorzFPn1rmoR
oRiXhSUBo5BAdxQLM9CWpsIJtnU8SpttqSZXqvaSCIXYOFrnHSD1i9S+c4wHuxUUmSJMraHCzy+z
yrHhhY65juzIi6nB2DKehlpdjSX30ShjfEqbtR1vlBqKlPGoleNRDMXHkogh41pmUztWt6G1mpi5
hvGxIHZ1joZ6PM7sTLXbrF9ILQpsw8R2e83bBzWpVwVQz8CBCSsHq5xZd/iqKL9rFNm6cTUMh8EC
Z9a9GpRkfcl+91/t0VvpebXqpZXGODQ0YNxV/rKyoA/q90nhMd3qV5kXXE0Ye4XltpbXTrKbkk1c
rUgx0ZOIjW0WghRxjVW1RUgDLV4V/wWXbZ/GjI3dAkc4z43jVcvI3HQxu7cQmcnoCy+hN6bG1jc3
urJKjZ1ZbaR+NVDsDctB2QXBaUqeJfvQk6lqdXsXOgGd5ROEo52UXxCvOB8RfP1g85iY931c1XKl
H7JQxn6g2/rZeBfQplaYPApkPR446TZXrMeG3+/hhqWP1TIC6+HA6uuH18oiPSfV5Jy1096vTlZ/
kKqnjlcTMiruPYri6gmiklzv0e9W8OICW8EbK4qrFA9Wg71aRCIdVF1reinH6ULr7KOLOD9zFqAj
0dSDYDeH5Flj3iuT2uoHyYgWSvEgg7GW6+QYtBaHSCWmq4vKeJaTZKUAjoAAumlGFXGkhZanEigX
mF8be1xKiMOGAbkg3Q5mZznypS35a/EWTH+77BTJmdt7hmu3Gp1LdYkr5sKrb+3sLddoZrTFOjag
Apq8BWMj16oPURSXruTNGJ4e/J0/Hgtm6rGDubbs3ZZiGO35NxF81wSvO9WKFlKsu0VtLivpOcz6
JYEGEc3d1D0U3TIKX7wYM6BUW1RpvWvtaQ0tRIaOXtv2KguZp4G1J7KuDCKsA44q1S7lzB/Y3fmb
Rh7CgStiM96a0wGDIO2DEQQm5Q/ub5hZ1ASjXreX/RjSvvjT0dvNwxrwwDEDkIQKVGDf2NLKL50d
fLOVZQcunelVkXtuKavwaIPSjUOKUcMNu4McgZ/M/N0wZc9+2l932pMHaTaBf9dRbIQW21bdNDp9
20yGfwqjAE3s/E7FdtisHxMp2/mKtIiHVzMX0uyFm/QYOKfvOMRhgUxaBZmVTe8jXZHY3raV6sdM
tZZdsBi89KrS0udkskrMoP4phI0BsaGyH3a19VJXyB0NmCl5L3Wiu7WqrfsGIBNRzHTcoL0dqGxi
J3OhPS2dJFhZV4VZ8YzVrvXerVFeVgVysf2rHeEqpBBtYgFTWeQZJS2ShflYu2qh3GjydGrkNQJI
+8y0brQM1E4z/vKDAY3esn3upNfIH3ayBqCBlEw1Tz6iq4EtqDiUgkP6GOSgLVAMC4SFInx8x1tO
eves0PD2bCELEDIF3jEjdkPlTe4ehGLopD6O5jbz1yMEuaT5m/vJMgetN6B+VPArKxFKFf/oA/dA
8rbgt8Nl4LoulgbKldm11I77ML+1ulXoMGUmcDSVd1DtadvqDgdF31ly8ljY5VtHzPPjZpPmeb5o
jyFdIvvvWL2VSutKyaMA5JXxsnUE/Cb71elucyt6QMFGO9SOm/yrvI1qLuRhWYTLGlDP7+qhp114
O/In8lNOmwH3l8NwsF6Sf/Z+OuRHbPiy2/LYHYqH9DjyfL/yOyNfSH+ntbGGJP1k4ooK8ftmUhfe
HiM0blq2sA9SYh1vgcNmqVt1/P/ZQ/TQKxnX1s6WnmWY5th2Lwo29g2ug2W0HYHwOcST9gFRhUZ6
i1WPISk2VvZBUjyX3Ekrw43CNLby3nzi5BDBKePMx3TF6vpvU/eL9jTof8y2AWQTLzOvW+aVcUun
Af1MmqWArMKwP0y0T/iIFn4wRX07ZtkS75ilTktPCvRV7DmLKctWHqo9xRjDnMoPfdZvQtQa0O/R
+mE15c6+V+ptoAHMCu5hVuDhooTMjdnXJQqkrX9t1gQju9s1DtNddOkU+rCZ5+OrIj8E9mAsbLm5
oblDG7S6Qp2Ydnyw7vzqKja0rWnmKNQg6k+8hL1ngygjT43AJMllvPat28Jn8gKI71cFf7u0/M1E
cKvsaN30Ct4oALP64Jc8qe7QrAJDA55X7aXwj62DwoczaBp7Q68XJki7Sh/WUbtK0/ck1Fy907e+
sKbmZOpIKZSVsg2pZGI9epTiYEkHfaKibtQOBauXHhWaQEeZowZHSuTW+u6aefhjzTURq29ASJYF
F3s3KFtfNe8B8tG9DNe6Hh0d7z72ul892u2iNY9/7iLisw3K6zhBtufvjGz1KFT6cFZ2GWEEY7KT
9W0JVKoR7CPz3taSlQ/A0yTMgWga89RNJo4owxwfQx6PiQbOQXHKhJS9L/kpFunWqq3UdWeZ/cIT
uEt1rEt0zOS1J53EwFAbPIxSTYrHpTE8Ak9lf4E9rjGxMo9Iq0kkVhFIcQSLN/LAhKGJDnS+y4Cs
UeqWBRshgp9Z5H8jJV8UaBRInnIVDwrG8AVJZ/ecGa1rM5WOPawJegf+30NC83r0eU+Jug37DJE2
Iccon+wo21ptsMtlCOR1/dIlBflb8LeOuD0HITyiiijU9tK9NZ6a+jXK44d46pZ9iVRCGroZQ0I5
H/5Z6T6XfLRO1Aet1RcxF0ETbjpm7ynFTu8AYYyOknxwppeo0LCPQ4y1b1d9+hIAf9Nz9VYafTzk
qOVSgIYegqnt+KLrLVm0scjkzvXTeNcK6V6oexl2I+3TWLzRD1knA5IxarAogUTB0j5omb40MulK
TsrlQGGc6+UaEG1XqbjDVxonkdvE96J1kjWbMrrrcmcTK/lNFfRbu4i2PTXXVOeLGEiDYw1bG8u5
KdOO1DDrqOuPCVlwGlUn1cBnMJN2TmgdQgOWshsCXjU7Y1l1/ipDTsZ3NkrXujmoX4WncPTwvsAr
TdwwjcHtS44sl4geo5UAfHhKkM3p5X2R3LelsWHDubH/GHJTqBk8RlCwOvoGBbat+d+u27XIg9DA
bQogJcAqkG2yOT1YbCETHx7Vrt1UcKc7bubIKBdO6KP8TvuC4isAnt0hnhIkKsZAL20IyS3Qr9Hq
Jl5qCx/9/6BJrkIGdY561Wp/NCjPYAgrudswa1vmJnK1trU1KEKB6k7NupfALXJJtmPIFeeO+VNl
HWx904DnEBO8ycLHA196GWk7Nb3ySZja3LwdWtFyW6SWcW/HIKStaZ8FIXsWPIg9LUrpselXyJ1t
xiJ2dV9zA4OSswdF+hoCwXVk2CT8YDt5SSZ5lYTtHkN2N7uGx+cmY7wtYvLArneTrnmwxzWosvte
Tla69TqQGVbmgAivhhr1Wg+wmc2idZiW6zrLOegvA0IchUejWjWQ/Gi3SGW4plDNhxzYbqz+uhd4
y658ClOJgVy1zSt9LeUkpH50PWXSJoaTBJxSspa2fOqS2ylgUBqaV3b60jb3/pCvjejf5Ne3tV1v
wzLfVqntSo6+sq2WVEgFV5ytFBlkflTAVQjIT9aDcYytifwAmrPUV8uhrXdWWB4Y4LsBbOiL405F
VMOzfJIuLEYv+EU4Jti/r72PQDPGWAp69YDzLiIsUWniCwFEQn7t+k2VDW7W0GIK38buVDTFGsuw
wLmVinWT/2ljgOaXZqHn3UjbVhHtAq4Hu8ewPsimn1AiOZILw9j56qGIwx0yf2jJeO11NJikJLvY
ODTpX05C//ZzK/J8WVx9hNSDqqsGI8kP5MKnZdVGT5S6GRU0s6JVjvIUZI1ug7M3Es+IjoY61/4q
8p99P7rQfzprWKgIJqDsoQo6PM3pD1XXT0vbTaAHQd+VSA6v1PquVB+q8TmrsCOjCeoinyBZr3p7
Y/r3jvOrSXd1t7W5EDhIkvZYWmzurakvs3ev2xiO25VvDd52/Z2B90u0r3voAi+h96uU/4TOg+1g
woZb94Wmy3wXiUdQBLwSnKWDoaL6dReFGhYnRt0UBytZa566ECo8aO1XAFuLHbiAnz/Wd6uhw8IO
sXQDEM9sNc8eqrAc8+IwEeSgdyn9k2CAq8FvvGYu8mvPdEDEw9EWdPgyJgMoeTY90O3KiHXPLw6S
tQl2imxsBym9ym0nXSiNKeaYy95or8xMXrZZtS6RrFc13oNB0xXjdn9d2sGiBgieG/T97BjHOUqd
AVm0bMivAv7xCG/7ZCCzv7Srv31TdDWpRmS4/NYMNlIpmR0qvpczQVLcVjdeTBDzhZatsrz81avl
vebQZK2ORReu8x5yj/k2ZFADAN6hO+ORgbkMXFdCGf/nT3jWKP54qZ9+2az3b+QtQvkWU0SllVp8
VwZI6+jHBWW8IxGC6fbhJsiEMrAKTIBHt0e9D4uQFQYjxwQNzsge3Lqgu4SxQ4OAs6/5WzxJuLzM
GxA4dXdpknuGDxI/GXENaJyqisTJnOE4BpMdlb2ZH4pKgg6Aki0NGJMLMlVeKi4vC05lhmWkaj2Z
iMOEVHVpjHpEuyjov4fxuiU9L4fwoQjeK8mhDfzw80v97mtrmvjYCvof8tzUdrRjtSM5yw8wt0AI
DIm1EbAV49dAQaXj8vjzch+Nq893x38v5H/Xm4N701Kl0dgZOf6t6MpQjamlvDP0YFwAGxoH46qy
9bVaRpuxKR5MLXoKmvG2SvDoHIYrqyxe24iqs1BWlU7xU7UPXm9Ty46rNNcXkuowDaIzgIBw8+pr
0QNQC/gm4W4wp+vAD7ehgiJv4w6Of5uMyp4C7y3kYE2hufPhHU7hn5+f90Pn6ex5uRoA7BHoTF37
GuXauDXMSouLg1/hL5rKWEmhS4LXZOmH96pSXUkBvSEUFLdGNxxrU17Rwdlm4ogdO1/6W0j1XrGV
p5D8CtDhtS//GU3rzsmGVQkYbxf6l+Tlvz1mDNc0sJAObUhjFioz+sR+mk4MorDaiKLfklciGAhK
5Jj8mppdmtwOZI4LRauYIxUvhZKtJ0uFhuVc9ZS6ug6AvfdRKYrvSfCuuJ1diimgv+ZB74Ehj/Wl
21Ac/PlLRnnERFSb43aG4Wi7HgNws8wPk4EjOo1kBJQSudlPykozqeF6axd66grSk7fUfbmlxiT+
IvqNIJhWA/WIEJPYKWPwEMTo30DRqZK/ZamITHhsMFvEiiU3p4dSmWA31A/FZPJY+MIilP3zfjnL
rcT5+PwoM+wHjrKMlXQySmgzPUwTfmiD8SImEeEx7JB7NpptB4ICyzsJEm9v22sH2fxOXhi3I0o9
EoYpP/+kD/uCs7cLIF5kGyQ681lvCW1fRq2JJJdGaARcAqoHGikwpxJ0qKc7px6OVVEwMcmXjfro
haorMZYVGoCZbMDqjY9OfMwFwMO07q0+2ThOcN8E6v/lhwpgGA6M6FEjYvj1rDlOOrXawLsTcUW2
s63kqFtfqIOo3tIMEPhU7WgFoRUhNnWTyK3L32cr2Sqp3loswTS3n57LzFlNzWvi9AvUWNCS+vlt
zhEM4vvSixW/ziRfnR+uNo5zSvIkPyRUVOF0glBEAuKM0EjHC0tp3x2Lz2vNYo9jZkpTYUh8aAsE
mBtpmStw6Yptlndg/ygkDGMZUn421SqHWeWkJ8TiTlqc7SQubyuarutcXeGMKIb6qQGwi7vVcgCr
FTUbYRdSq8t4rhUK7u8Ntb1MuRtXD/bFe3Q+9f/vrRloHcGKQqVAn33Zkbwu8YL8UMbvtOxsfZln
Bzn5rf9NO1fqL0ykv7sTiXv/u9oMQyP1OYRJL+K9KRuAYOpI/oMAfN6v8AE04vD/1xRg/nSzfcsl
NAaGwdOhvIYblAeSBhLkhIrT4J9UGIYBThp4ta5+3oriXzs/158fcxZq0qRFdKePc4GtBzRiDxus
vbCi+HmVb16mwoQHJ1mELmGfz5K2KCjl1KNtjDDgPgEeap9i752SEExKFF0Q5lC+OV1fFptdXWGb
y7nWchGkNTNjv11IDhOs62BtJ3+GGhwyw5bGgr7goYCN37PaugRSfkqoWwFtgeZCSPr29wD+kkV1
CLVIvJxPZZpWh14vtZz2qHNRfEIVYoG+Q19XC7KAn9/zd6mmqssCvqcrgFXm+tVFXVRx2snpwYp+
91gQSGbodnmDqmBFp3tjqu8GzbDIGm9sCw0eVYjvFBz7Wq9cSfI2oXEdD8a9htzBCPdSii5dbSLc
zPYbybulUbki+cGP/Poy1Ljv0iELwSkFtEmh7thvqE3gIxFKb5lyqpTrMWBGni1RTYMV/fPr+WYb
fl58XqsHlSzpIWjfQ2GuVOcgrL4cXfQlMAQq20va72etAY70l+Vmu76pTKWJW54V5XfYVGWeLPz0
Ty6Twq7Hfj0BRW+HJ2Qrf37KM7oO+mKgB4CtyQYS6s78MdVyKGPPNNJDBgtBKGOScQHCuCkfAeKm
D3K9FaLuMrztVoIdHN3+vP55nP66/Oyxu1FtLLzV04MfPRsNwpsr6mxL36ueEDTB0f3n5c4/Kjkf
hgNIxVO5wHL4uqP4Cwg7yCpbngwEQkzmnOgfC7FvRAxgB/y82ncPp4IOUeB5ALz/wJp+OsxKFI5d
kA+s5t/hE7Sg14OKPk3GFGdrlPYIIz8v+N3j4SAhO5oFgpRz/fXxJIyWvcaLwDB51yxmDpsif0bY
T+6fpOTu57XOfIDEzvm82OzSy0oKldSPU2GdXYAKijOB+974yhMkUJR5iFt8QhTSNW6nZp9Nm4vu
wN8+L/kl0RKzCs2a/YQOog3HKkyFFS33bjruKUUZl6PYqlv/h60jUu3/t9bZ1kngbcW8W5HUsh60
tjK5q4Tm/XV7aZ+ekXs/Xq4Jvo2kQkf1XDz5p63jo7kqVRkvF6K06Tw5GYczAGNNJkX6cspFLQuW
6OdPen756Aj5CzV/g5wJVNjXRVMgHBP6oulhCu54nWDIp/qOjqRx8do9j+xfV5ptVBk4sBabrKQW
iYt3EwUC/+3gGEQzlgyXgbbJoWS4tAIzdvGcfPOgOtbNKsEAoJ49x4SmVVN6VkXQayzMn/bltKnD
o+A6ZRcukW/COs3WTyvN8gu5TJGSnlhJVU9JDI5IP7FLgeZzKFiw9x4xMEvTC3v1PPCgZW0CHhXa
mhDtZ6/X57YAhUpU5fn+S0mJO4H6mxWrcH+Rc/lxSXy9qL+uNz+HXRALZrwIdOkiZvbqJfZS7Q5l
um1b6Zgpw3WbQJc1gqMoJXo6ReB4VsGoHXytajEQ8PYDSHCMnXI9u7K4a3/e2d+cJ10QNSn2gYzy
p7M3oma2KYHmCA6jQJypGyjFVf8ONdTINiYqBPkInSW6cLl+8xm+LDp/LdVgSWZjBge//a2rJy9e
pf1p0K5R8GRXj937hYcUm2n2GWi/Ym5hQC4lrZ1dpkMIjyezZKDOwzFUr9Xw5CdPovZH1lZCDSe/
Bq2rDSeY1j+vfB6HOUTghcglRQ9ofq025RDVYzuysH+HygYPyhkWSsfQoC8e3kuLicP9KTRGQd1L
dYg9UYkuC9wbFJrYL1BdpnR/MRB/Eym+PNksDjeDhnWcwWK43wq9YFOoeWAGdzFXuLSQ2Eufniod
tFIJxbeDvxPVG7RfYNlhMFrrFzblt68PdysN1T4mYPOeR23SK2rSKRB35oD4DDI/XJqw3NlqEJYv
BMBvjgCMYGDPNsLyIEpnV4qZ6ZER2/CfQd+L/UhdSl/ZJbckddeCHvrPhRzom4YYeA2Bv7eFHgeE
v69vUgkH8NeDKl151Z2Cjo+l/+mGPUqs3GdO+x4KrXTvXdM29HAXsrowa2Asb1b9uiwvuuSItb6e
SBD9oOg02NHUsvMMUE+DsQk8BOui6TaO98V4bIdXo5OWXDl2h/uBEHDadvukQGq+eE+MJSOUn8/m
Nxk+v4GOvSH4CAZDha/vow+YgEwBoh1FeGcp3arcQyyu1WOf4J8sbVpYiuhmaOG7lf+mqr0Qec/2
NbsMVwH+w8hOPZtnNBQYgNR96hqle+QXsLdJS6ne4sy4EIU+3uaXt81WA65s4egAXl+dwxa9KvXq
sSHIh+VTjm0dpPfGx7kZoAbokRZFOaCgtKjH4LXVfl94zWef2uFiMWjFKmw/fBNnBzhrIWfK3DJX
9eROIDZt/9hVV/4m4saHXfMcQVFOVFwVBMXlCjORn9c/O9YsD2Sb82w5ttDk//qVR/iSdelB1gUZ
Su4mdLESY4OugBBYRxvk59XODxmTHxT/ZUjMaA9b86lMjHkD3YPGE+daH9Gdsd/iDNG9EJyo6e1z
/6+DRmGqPdUdhiukcN4ylqF5V5AQpsda7nARf/n5N33Mf79+foWnJ64hfSpm+rMMXbayLtGrybvq
jD991UBPrVZGXy4bKQEHhC2SGJfE6xoMu6ZCpEBOjkYGdFb+MEzaMtuV7bgtHKTKpPfA3uQ50Bxz
3U3g7cdV7ZRLrQDUW0QrlMFU/05gHm0rWObqexM9p4Pi3qIaaOvoc9mPDAoGeaWFLGRDnQVjhfBQ
MiB438Nch7+owk/H9XUMo/U0bBs69alRLbXyJZyuSwMDp9sAyxxlPHl/KN9+flVn8uIq8cgxCJBQ
F6Ax2OLUfrpt/FKzcup578rv0dfL0ATFhlM7ctuByXnqlI3urU08AGm5DQBWGqTQLwWG8/oRGJW4
FdCuUiFQzGlSA6wI39BKTwyp15L+HuP4N8S2yALXiFZpxitBqgqQ5yWpbJAmY/Tup+rauNgDmfPh
eBsaEVrm1MJ5ONs4RZSPoR8UzpVlBW5s+TCaCii8nqupv0UlwlxICq48fF8ufIbzmPGRNyPdRWyk
wTVL2NDqla0IyMyVOk3QrfxdhRFmMTDEJ13DHXQYX2kTCHScB3PNA1IoIG9Skq4uH+nzdiBnGfMI
PgqdR/K42T3Rdo3RtViUieYBJyJEzrcD6IZZIwnza4aVavue4Afkpb96DVAtgVRtJEbnvWCX0dyo
XZRfFeVZlwNgrHc/v6vze4TElu9EX/hj08x2LOjoEQBsnQonB2ZF9J5HjE3a5nr0/OXPS32kQF8D
iVgLhBAVIkPND3LMp9ORwIhoIjhUB/N1AjydLLXxLT51GaBD8GUZVriVirIeXAn6G8zjW0ylZLAh
QX/p7j7fIBgto2PCh0HMxPqgGn76JVydUmXGdXKAu0o7WCS6EygtRntHVAjhnLgRULHb6C03Nt3F
+dh51cR+4AUoJoMd6rd5Nzqs07HupvLDONxn7EkGhUEPtnWZcu39lX5J0QXn4e++soEXEycCLCAZ
09e4lGaTrIR2i0cPzrDyK34MPKrY+xc7gWeJKY/2eaXZ0bM9D+aG0mAhHdwxNv3vzaIKcQ06BW8w
ybwUcsW/cL6pPi8oirdPn7LSerixYZ8cAtD1mf+bfgevkzTUmq6LsrhGZArl0m5S1xd287cL2yZX
o8FePpvO28jzmrRZMaDDVmzSUBd5LaQlJgnR8KqCzgYz6V7szH27dTDqE/QxodV8vnMbwKo2JukJ
9yJJQhm82whiUz011IWMc4T940VLkW+/6qdVZ1mQ7HUoKmn/bViGVAQK5NbvqvaWoU1LILvwai8t
N+sqoH5l55LE8WxMFDyn8UEvn5p+02iPqhGsFHD7yK/Xkb1DpjnT4PVNr4QM+nf0ZWQsJ5HxdgEF
XogaIs8522mfXoIIKp93Wm63IeN1flX4my/N2oJifakfembI8eE0JLBKAkbJfHq2odGezArMYXD/
K59kDT2QbCnQFCokTpw4TWUNJ0AYv0Fpd3FllEx/ZZPl2BkqUNMrf6VgZizXpxYDrqaqESgWKAXs
rn7+SOfIR066KZuoYDFqQKBqVsKHZZxXjLT4nRNOe+0hGKDvoBRU28dkROA8YwSAeA0wBfoWVixf
B2DNAyXbB+0JGYYifzcQZp0eS+kBy8jG11ZTDEpT3jrKSqpvI8WtlJVZ7sqY6SFmuqaxtTGRQRJs
NPeTv00q48Ijnef6X59oVmq0WZLLmc+JZg004yMfH/TunTdKut+Bhv75BZ73ML+8QLj7X/fTiM1X
LnfschBftM5EQjD2nhuB9YppmxGa/fpYIh9zcTp1jiwSSwu4J4MpXXRqvy7t176TDw5O4Vbntuav
BKSQKd+MPs7PI/yHm6k+5SXEuhYfI+ppakxw4OGi0dB9otLqmn8WbnZI9i2L8bFT6DSmD9b4G43p
9OII77tg8Pm3zvZZ5k+pWTRZcsgrwc9bN8zL+DpkTQLkZKvNzruEiP02yqKmIDyCLCAs85IHslBS
xV2UoP+KID02tvXa7PdAyyG8aOCpa9jl6uPP++FDpHUeX0wk5cgVWRaQz9eP4qWMQWSJj4LvAfiL
HePKQXvHKrftfucxrr+SDuAd29kM+fUNQhtQg+HlYpGbPydMvjoNGzQ2kcgoLP+Iw5E2AWsznwr9
vdWuLUTXuJEbBWqtd7CjYwJEO5eWnNtFmjbrCVon0jbcHToZKCBS4YxUPaeA3GOkB4zcWCpyuq3M
fQa5v0+MX1b/aMbaHiCsy1hwaffKQoLgVZF0a4O1CtW2EJmkycIj5gt0i6b6Tcp/25O19IrkwoX8
7T759PpmlwZEHb3UJr6ZwqgdGfv05CXpnoSW05sozPwB8f78xb5NaE0UE5jyc5yMec8vGivZiVHX
OOhNs4mfNR8tb26gdK+StOv1TYj6gyLDooIDotq76s5p/tK3zeLLqfV32QixWBjHsX2cORUAOBNZ
PC61h67R14UqWIqVK/wftXRa9Ghmd2gWC3kytPJFbY6xYML/wri0sO5iK3pTkNIwi/YmyBAvK41H
AYgVEZuWUoIbQJrLAEeo6X1l0Zuv+HoFKuUlxXbVrHrrhUYA2ypYV959gEBlHXfbspX3KH9CiOIa
sF8n015Tvdu0s+UahTiEvad3srMQuCez/7A96SCFqwxRU/7oZE9FoF2P4Z1UlTclzNMkg1VOXOzA
blSljpKbv5SGvV3CdNjL9cqZdsLLtFub1b0UnKRpVx78Itl5IywYhCNb09yojCWUDgKLEyH65W2T
IscrALCePLpBkV6XPF3bKiASMFJ9D+RxMSBVGuBdVwc8BME5vu5bGBbeqxpZwNXQig+wDEHVLBnu
MJDss7t6TJZxdJzSaZWl7yUwryABaMCbrnNzq99bYQM6r7wbRm+NYbZwwTNhmZpmCkBBAWeOrWE4
upNk3fqDjZ6Tuszx3BbCesN1aOTo+im/haevJU9L8Q2VRF6SiZTjm0ocdxE0EqNUv/G2Ou6LQdWv
AlO6xTUrA2rG1WZgd5qFKkLsSJSDKSswEEyogCpUUz0I/JhgdtmFMvPbiEodbHNMkKhmgvY1uE2y
X040t5JDZkO+VF/1Pr0fkhMt8ryCK7kBNroMAuMCouu7lI2bjhLLUMFWG7OUre9Rd1BinBslDUll
/Zq12CwXdR00EVvmofvzOuJ3fEoNIeZNbdQJ01XTpFyN3LLoEa2Asa++5whIy1eZVsDoHJ+mqBDm
FmE2rZt6PwIPErZ8IbWLiqR8Gf1B+3Zp4aBJQRjQCmCuWNv6Vg4dxBcfxV8ZdWdftjA9NXwoTMaB
KqBq+0Jo+6BhnD0R7WX6vYA30OP4+kTKhK5hI7wNsciTrdtRA+ff7ocseUNi7lQF8X2Khp2ZtdA2
3wdq+o6nlRuE95O1ojxU1rinCyeDii1zH/wnWqwO/acsesavGJl8tMwQ+e8QKxreco+xRZIvg1bm
8roERfv22zCsxblbICs++jOfvk1ZxOxJuYgP8BMxKD/5wT6M/zTFBEHrSaZQKya4vRBWvR0VBFC4
6hKk47u8klQeig0IGVSaZu9S1ptJrhU8OXLlxMWsDifKF+AU3I0X6+/zsQSp3efFZlteqnX0Gjyh
J5E/ocDD8XoX3ouFkoOdbDCVH/M1soObESfRaYyvcyXRLndYzsQhRRXz+WfMTgTHOWmNRPiQWBu/
hgnZMqRX9k0TrMGFR1hRZ7XJ8WBfJHd2dRJsAcZFZnqnkll2UyJSGEV+Z9PFIX4l2HYrhQ85GpsH
UnGJv0Fu8wduVROyhI9ZtnKFUmP1P6Sd2XbbSLamnwhrYR5uOYoUKUuyKad1g6UsS5jnGU9/vmB1
V0kwmuiVp26yMqvSQQARO/bwDwX0eOTUtEsopRfMRvMWHwjIC8qL5mI2o9V3CznAn01OIB100HSG
JGIqPfm4el3YwxBH16yNjClrcWhQgo2MIIj2BHouBuNnGcXm9rJzW8rhHZssq6B4OwmnTR/YsqQR
2NriyWhh3myHwl5xu8GgUrzFfFhsmmk0+Lzc5CEDWbJcLu3oZLivpfOWlzaATowxnARSh6iEY1S9
E+Ck7lnGKTLlDoPwtygBNjMe4WUDficg0WH/Y+ZmSXleOjWPHaofscJdDUhRjKLo+PgwNcgmkvSV
wzWYaHzhL6qkHxxr8hXxf3aQf1Ksl4UPMftqNDDkQmFQ43L7GiglJzPKNhQ/qYy3o5ltUPjNucd9
H7/gRz2E+L227Gar4nfOeOfoqXfaRg5f6Ng47Rs6m46BtkH+xmVYJ0wRMbERHVhZMnZxBKyAHMQY
4rUzNOth/Cm0vuuzZpwLs1w9qhicJKZ/j1LYTuRqmYND2MVWUQnxNVFnC9drE+cSYURb+HBz42Yr
1RIWH3uRBdTkLkIAI2lfUufcaE+0l0tL/6YGwY/BRqdd2uicplhDaM9UtkqUwONFyFnBS/6udeKt
1B3j+rXosP415U2d45NCYtKGClSZYhcC7k/dl0F2vluEdsd/hLMtBQvdIm32BBpo0IHRYBo7DfCt
X/f5UChsTudikUUNxpMwI47j+j5EptwNHivFXOcR9E98WXz5ybAQXSu+2xDx7YPhFa8M0sRb0oyU
gRb1j/Hqy9kuUqtDlz6URKZBPYbMp1T0JEYnXTjL1xDxx+kymZBwO4hG4qQREGVxFcUmIZu0EC2N
EOEbdcvDcBeWSF0V5aVWPqLuDbYk86Q4bvZKwtVhpQ+xVm6qyjlhKE9dYcak4vGT2ZHwyiLRqaqj
g6KZJF3+jwU8LnUKjj3e+I4L7VqU8+J7JSR9dE51Wu2iSAqL7D610VmMfg2BRYNp6cjMfjAL0AL2
RDSLp9W1OoapKWk1BucJSAG2poNkEFVTBytcbaX7EZcyDIIDtCE4Ja6NcAZEBp+GXqi+jVrw17ii
uhusjWTvLf2Svceeciq78Z62kq6eZaj864APKC4NLgjYI7wOIYQFTsvEBsEYLzF/KKyMNUmzjmpl
AAY9qvZqKu2c7sJ/I3zD1R9cl0FiSQFMjlbKLx7scy4xVRCu1LMCUYS6WqrCjRxQ+STWr6HcR7oN
g/CnNj6Glr8tY5oW+VNpjqtBftzCLaMkRrSYVjiqUqLuMYB5C49mqccbIXu7HZ3+RJBxDTO1xtrP
QKSZXO5rdDKd3Ap7nTRuECWg9CsYLznsIIevXoirlDpVQVSoj/UfvBxQH8IprqMPIFiHFZd1zH1m
wpCRhOiYs8SM+UM8W6QJn3/f5GJRW7sC34uZhVkjT5O5j6lufoOA6apoSTEdLlFOGRTnuYkspsPN
WTW9h1XgOps6pFBRSOiD1zHb4RYVOo82sJsIE4DIH/AaRXGV6ET3tEIUOm1XeE69uShuB5m5DSVt
hbHFQwHHk1Pmw+uz9YMvvxq+Sa/yRVwVVQJx2zokQ7Pz9UcV4dAMID+ow2868P3b32n2OgctLoN0
YDhmTXq+o19GQeJjmZ3VbzS6Wz/cKfIb3fyI3onYIbeXuyI2JhGHOxT5VnB7KvO4SafTy0ZU9RA6
PNFYNwJvM4ZEZkrJwsA6gp6QXbeYwWXPOdy95kwg0Lp2ZVrWWrxPidu/j5oDUs6rpia1Cx7EP4ay
SbI2tth/EEjgI5nrQvodVPGeqn8sw1X0mLj4NmxU/w6/wWek0hC5bja6s8riXZftsvEvjh1ZBMeY
c28gyo2E7UjniDNJlldGxTbP019+gUdgG++NFhVf5WClxffQGA+3X9FMN+nTG6IC+npw8qEcUzNU
r97uUC+5S+srRo1C20svZJS3l9NnJnRgZkU0NMgiwCZP1itp6yiQgE5N9jJ6KKN53wMTWS4lRxGk
utSFhzZP9NA6xr9GVMV7Xb1vtW7nm8GmdLx1kFhb5I8q098GnrlxzRrwdLvVqg7DPlTdChiBZbIp
kWcZ0TkVKK3hFUlJ3f+V0+AbcCuMol8Z3YDWa5CxQ0kJF1OvbbctVGgREGJitPjqku5vYWsPQta4
Gheuwrl4xXlH+xGUNAzCqfG21aVln3r4s3Mf+SgUMjogVxLhP0eZ0yx/1UOBpHp9UuJxB0KcW0/U
bqR1Ad6KWp3sdERGbB/1F3Gx3P5If7Ka4HZ9/nWT2sptozwtNY4p/VenRXQc4/h4eAso+LG7uWOm
Gqb7mv1KT6cP2qMidQeKfbq4Zfh3GSxCPWaafiooOPr3miG6G5NNM2qSnHRtQtshf/IIlt3eN88J
zQC3XQM2YSYG4d4jg7z9HkRKO40ezA2A/dogr7QpvCI0AklqHFLe2HtOpUvS78XskYb0/26ZSVC0
ugwfH6SFkdZ4IgfimUhuF0/e3METTFDAOrBJsHf+evDoJLqR77GK8BLUniCpodgsUg+21u3nWVpJ
XAKfGhG0ipvGcG3SHtLjdg+Ud2hgrZzlJcDyXOz6/EiT6N75VuiSE5BPSudWL/dZuEl/kuMGzi7D
diNepB3M7cNPC04TWKD4amLETnSizBbTB54OrkrIweRIFML36kNntBcuHgCxBf7Yifj3ctWgO0OW
8/WVqpGv6K0/RggVqUDHkBRVk0Ph608dXVO4diDCLabjohOXVeF90nR3t7/p7KtGBBsYKC8AJfSv
P0CJbFs3W36AZ0NaTp/FSEojPVT9B0N6bBGKUCx3f3vNGTwm0yFLABIFlAZqyddF3SGssQDMrt/X
cDyRKjRGfid1LapiiC4oqMQbr51j3BeZkJFc7gfMfvBPv2Dy3ovOGRIpTumrUjZe8Su21O8MKz+w
pYFWiXw5NbzlVtrc0PTLs0/2duDaoRuOPDsa65ioSU5+8EgHDQblpZBXz3KJS9MhAi5JiMwe3/8+
8xTHJUVREvhSTEagPak1DeyjGOnYj326kLTPPyO9SktGqYRGx6SlIDu535k9/QPsZ3FcVsaT6BGb
pIGCs2pm66u702Jd9qdEBtcbwqQK4t/EQ8rRr/uqcUY3D0MuX3Al3bNVIWtXrmUlPnV03MTyUpI8
g/iwgBsYZrCnu04H4EnseTxRNgoMx/LY1A/1+ECWEvzdSisbtbvbu19srT+OvIBtgd5CyuUPeKPC
uGPUeDkqhSy8RtwnXVpsgj3sbmp7IS/7w32AAgVIPwgxZIQ0Czjj13fiutrYjI6Lyl8Qv0dNvcuZ
jnrCCpm5a5n9bFL5o+nLhxQVisRNt0MldiEQlaMVuLuAwU7nl9sxJIM+AkX7kSAfWXrZQzWY32Ln
vUeTTMfG7fY7mk1UyAvoDYIfgTwyCUtqFnSeIfElFfsgYAxe/pAi+JdQM1nGI4rp1z6Ha6cPYiBG
w7VXrd2oY31eWCuoQ3u6t/8kan3+TSKmfLr+miZTEYEkeWJXZ8gshPQs/UKQJMSEDjqc22R3HTNs
Pzfx04kW9s3c8f28/CSbkL0aHJdoOgBiF/M6ihIrBZ92nT/efv1zkE+VSbSMLYJgwmmTqttLe6v2
Sx4Vhy3CY80MUR8vGPYMEVRKC/F8x75TQN/2f9OydKULpiciZLbNrxipwBT/aTdSEJ4NjmJ8e/vX
zb6ITz9ucspT01cLVyaCwtADCMjcMr4y7+0laOncKILXYENQEAhY61r8f/riYad3eYk64KklQjB3
7lDtKxNlndCMtfpXWX9n6CvAao5ZQF7bgGO4/ahzU0dVEyBofA1oOE3rXDfyLLcKQhLk8kyPOLTG
FTeFqm4w0fG+45fVgI1aWHMuJ4EAadKclw3YKZN9HrloiDY+EQNELc3xCgsBpJ1OgJnwAI02JmYD
RdKtwuE4Moq5vfg1+k2j4+fFJ7s8G6w6yUeiI+r447e0fxTYj+BYZJewQVicJudV0opcyOnetbw5
sj2BLIreWqmZd65xyNh4dMzYl02RrGkK8c9qLOJ1Azl3fXgvsM5Y+NEz/UCGjP99Y5PjMqRSGmD8
RBMo3eJnynuL61/Gj8jNN1xy9F7p6Bokk4NsrnITJqS6E9P3Tubz+YipwoC0MZyvFyKGNtPa53c5
wjUI0jd//Rqx7KIyc/wVSO7EIJZD7NXmPkQq2Eitc47mZlr3H2NSb03tcVC+Dz6ia06J6w6CbF6u
3zP+73UAC2g62H20u3b6kLkGwwAIRkzbY0PaCnw3AAD7iAOIhYycAfg3hlWBm8S2ZDJfR9FCzjrD
EOBOg9BBxYhQE0Hx63NJdtNKdc4miRCW0Z5MYAUoDNPKdGnu26lxcIi+tnmh7RKAOSc+4Q3lMRO4
/d1n81hIUuCvdUvHVXRyS7myZfq5ZIcnx3vz1DOfHtNqxoFirGHQM/KaHfVrpL459Bxurz2Xt2sg
FxUNFw6IvJOlZd8L2ypyMBSXjjLzadPdFPaFC4GJXdTomzj/B2g/IAj/XXESFqxea42uJCxgnr1S
eiBeGgq4MvBzlGm3TfPCaI30JaN/eftRZ+O9yAQM1B2Fr+rXr62WQztWg44aa/YA8Mt1P2gNcKjZ
g7cXmv+en1YSv+RzvMehRq0sIzz1BcOks5fThLEes+y5djRud7QDgNgDHzRDY1l2ZT7Ww5GlI4IX
DE5BX1fvI8+xESYMRfYKQ62lAGjYSI39YqV7O0D0HmeKeIkfNv92/7vqJOAOappUgaGFAnWWKWc5
eqB16auiMXX77c7lvcJoi/GngnTLVJMhS5u6jqC1nMITYDMVK4lwE6QnpAtMQuPttf7w4hNZL/k1
mlXsWRsOz9d3WTdh1LQGCr7gvOruA+RMifY0FwXAKPCw4CYFLkzk3Sl4T9D9sd7uREkAtCYiQVYK
kIH2wpmdg9t9+VWTd60rXYILghKe3PQFwKyafqjqOcveKkIpfxEZneB7PujuN6k9S4exwlElX1SG
m7uuIHeBKuIwccNPtrkky5VTjkMoKA6iCwioEjElM3mTTUyQVDrh4UvftPuFbzK30z4vO6m5A1P3
4JZ14SnRzBN6B6F+QfwAW5x1Kf3omVSl8ZuYewdadIJQt6M0TW2EVelG0DdLmPjc/kGz5SLTVkg0
4MCBq08CiyV1NXMvfpDt/YjbFxOPDu6yXPvR4V7UBqhlBfABrRC9EvUpIdGK3YiZ447BJA1ksmBB
MbIszJqivzW/Ouolub8ZHI0i3tz+qbMVNV0a8EwEfGgTkxvP9+zKayJu8kBAUUrsmIR5ycZushV9
MYehHOkYyeiiENbcPQN5lO9GMSB2y9eD5CeNHKJoHp1K+5J08YohggiGLApEhZmGwN3dftbZbfJp
xckh8UCg6YMkhaI1wzzGjAv8n1A0teoVCnRLL1a8uGm++fn5JqmbWYWSnGasVrjqDv0A5rGIXWFR
T4VFxFf8IxoNTrvuszcl+N3gRhJUC9ympVc8+baDl8rJKFJe0e0cDfGKRU0J9El0voEwjO1CY3r2
qoHRCL8S7WcB/Pj6VUe01hMtIOiD1E5xYKrBPNT0cc9h/iFwHqRLy+notcH0x7vWhQe8g+I30/Ov
qzZVkuolKu2nCBMztQt2of4SKo8mQ/RMiy62xcyuZvhBd6ZwzkPIpLlHHLJJNox7IIQwFFmb+dnq
3mM8hw3mmvxzMVrzMfWRn7T8XfSW2JoeWI8rDgLFu5wpMSQNskEqAg/HhZIOgTzmW50PrbYu1pPO
RVzqSmUfu29Bcx+++vVeOpnfUki76N07K7N5OggiGKUXSDh8gqK1xO2s0pcsakBbKo3wFyTfYpQf
fyk1ksUUwJKGRWaER0v+pDvNa+XQ58sPgdxcpPRZCqR71I+/6UqF203++g+OEP1cjdYJdLmpZnRn
FoU6OuSlSSwq5Iq5I9esXlNr/KOuIuDU/7vWtFNjxVU1GAWJKCMlZg8uIskQLgBPmcOiQoUINn9s
IKQCuLIcXWbS+HUD9WU0DoPfk0BozX7Yar6ztVxpxagA2LbEm8aZTvqrdcAHJPE+T/ofhme+KANO
UE9cNU1pbJXQ2jQK1Ey53Hitts279ocoy4I4PzocNw9RgEjPvyl6t7PGb+hC9N5TWfTrpJJ/pgJk
DOJZqndiF4UWco78OaItIPwU0D3FQMEHci7Ha09hjGlYP0LBZyN50xN8k2umkwqaMgKz+cq8SdLa
R+2xqh96N962urf1/W95m62oobYC4iS9SzZqs31wsGhPi1grAQdMPQRbqOayDAZqb+9HrHSKGv05
UFbev3IuIEtetf67Ax39H2ysTx9gcmOmfmZgsD4SLZOtjz1E6on2VwSKrkoWYtTsQBl6IHxP0bNm
svz1Y/uYIqdKSZaSgC/ThuKQ2zhn1D20/XMTWnuyZEMoWrb+ISiwgnGt+84ON4oyQMFF+s+izftY
kFnVyVkvcMoBGtAx2xRVrJkPK1N/GjRnFfTnvEM2W36VO/8uqtMttG7mujvfGTYtmoKEw7H5G+JH
6Zu7AG2ZPpMPqvfS2sHBpXvfFx8xhIE8ern9rpXZq+nTC5i87AoSIUeb3c5Qyq7wEaR3nuH8sdbx
UA8pRThnAvOSvjKeov24qD2vz543+gaMaCD6krR//QSmTyumLrkm7IqpUIcoARoWseHv+5/gJBtr
LahMXpxt4RY52o98BGGHGxUTHYF99d9s/ZhZ7UofsG7meHwvK2s9+N2mS4eHSL/U/pkMoqU3rwSo
X+Vbg8YtAzc+gHoF9XEXMnOGU7QWXEBsvXy+3cJbnk2GEYMzTOjFMO0n/XEVBr8y6mxpurogVyi8
BIPo35y5GmFx8wpwWlhU7N0/Atl/F53OG5HEDvKkIPOsrQv+MX6/j7t19hF+88K9I/0F7ASOlMI9
LD7yDtuE2+vPohSYNiLreG2fTEdBjSvXY96yfse1icFS85QDNwota++qe8v5AYxh59TBetBelPrk
wRyjzYxQDjkJc1CaVbL3S7aahW9x1SL587UwFeSnkW9O4QBJmDZFJMILqB7uElJOAaGwQLzRfbYc
MFLBTtaDvWEeY8d7aQCLeHp+R4GXEhtsxrNZJG/iSlpXLvIiobNLXJjT4wttmR6PLcSTGGrGNAcT
oJ8txt1afGjqBDnjdRcWF9qG5NC1Jm81B4kPUOc6yDG2AEyHIIvYuyT/BUaBlCWh9E7qIeB3PoZ8
e5KLACcfTWtX6Udtb7CWXoc4H3IRrVK6P5mTr2EdJ4wpLHCPhvqhS8Y28l67sL+XQrxP4Jn2wRV6
OmrewgefnafQyP7Pm53WXu6ImUzfsOGkM65la10/2iROwfgQYRNIKOwL95DLCDE/mVaPW/BW4+Ip
h+hHzVEWJJvbO3A+uDkI/4C7pf5yRBXwqdVSM/dxMae/ZqD/HsBiwiBR6WkCjuHUIwawQubTo1uZ
Or8xhbn9A0TwnG41kl9aLXTXoZtN6prMwxIzBtQlTkAaP8dQidR27+ib28vMNT0+LzOJoK7uJ2Ph
sYydvpCBgHQ3rCfdf1Dy92FRG1L8YbeeaVLL6AEFNoaK11aOo72n7RGuY6R++DvX2hrynk5djTkU
yfHth5z9mAgsoa2DXAmN0MnuSjy3tjoJ1026LdyYzGWIpBp4bgHThK5CCwsOY4qcTCeDa8aTyflx
+yfMFY2ipuA/9Hxka9IOjS0jACjCowNN8YMtDBUg5nQNsiUFxTkEPyOR/6402Tgw2VsQ/C0xKjxS
W8BJwdFmVI5VIt1L6oUWz4hzRLx1aCiNFnDQVIFK3qyj7kFyHOzCMGZuq22hXW6/gdma7vMPm2y1
IsN1QDay8OS533EQzjsDSy8mo4p6YT6my9ExMJMfYfj79rqzs0LovghMwfwl1Z68+sKVlGzs0vCE
kaboxDPvS6IB4Z74Tm7rnQDRQGhA0JLT7Jbmir6BL2OLAHjYOFhOCS7gwQmatRyfLXPJcmB2VCDy
FxCJ8ExA2H+NM+zazNUMtiabcjT0tQ4e0XZf8CP8CaY+IiHf4w2KenfxI1M6gG9L3es5IprwOvjP
L5gcDsv3TIwLcpp+1LlDlz2FkouHu3LEJG6jNN43aFfABPNNH5mPEiNk2z1kSrRBn8tImWGQJDl7
GpgMuqUo29ohXsYqANR6jRnzyg/t77Wub3WG5K4Oh7n3DzLesVW5L5wlHdjZaIYiNN0yFbel6bwD
daihqAr/2r9U3DOkHRDNEpBkgIzLc975HU0fHNEhiP4wI75+O7/IshZrXS6t4qmVeq5d/CmMvWUO
G6qwCtpMUVJzLl1Ncxkhgnj/WXZSeDDPamq9I5ZAQCeO0ZzkCPW4U+YvfJOByautLxQ7s5M6RGBs
BN4Fy+46mfh0HfZGUvu+wppV9gG5tGqzRzBo0O2S6sXUExgQ2UreSaa9Gsdda25j6VdI14PipaS0
FELO+HFa+d7GT7uz3rXB3jhII5iljH8x48cjHedUxoVveMcaOx4fsU4TPkuLgP3ZLfLpQSZ3UO10
fQWtnwdJtpUxbHgKFytV0q5OTYGR/JMiiXuHRgfq1hDJJud7yLFL6kfOd1qqdLEpjBp/lzjJt+Ba
5vk7QW8OKhv6TIY3wZMQHdFhGeOCdDsOzl8Mn37J5JznHJmhBat8Apl+KK1oRfMSkgVTe6ojwXut
4mefDkBTCI7XWPweIZKCPrLPXn9lLNz+PbMfAr1mWiU2k9Jpx7gzlcCwGn6O4CBqHwa7BTAs7eon
Ker+WpzuzGaYhsUnYEhHQ3Hq7WLIvc+MivU0qtM8Nw5FzYrdm4SPr7YxELNL+dtDOG6N6BAjuMgf
dYhIeof4sly5zqZCAl2IcRoSL1OEoacCnytVEamGraV9WP5FSNCAXl9Z0a9QiBErrwrerOT2eS2t
hMJDrH63bQ9lCv1Ytcl3c3gUBBePFgOgfkEPdAAglOGbq/8ccyK59ewH5ia1kRExYQyGMJ9q8y7w
6RqE76Fz7VgKaaG6LfYhm1CPMWbGtlnSV7e/tCHO1B95n9DyxHaLAcE0TkpWOGCrzMM28hH3D3TA
M+a/33gD2CehMB38lDTQUcwKovLZAqOADpEMjgdQadyoqxrXWusXW2mtjVixOAU/9T6Qta1tgDAq
t1FJTZ8oq4o/lFnvIEHat9au92ANvypRlNWnyvPv5bBZRWa3CxioUUbo9bDOVwqIAljCRdNvDE+F
SviA2+C6xiGsR7Sso1YzlvsWV9HmWy9kEsGTznZCuQ/IBkPfW313g3DbOu+NAle96u6H7hmXo3WU
ctWKmh9pIrWALfOzgKdrMA8b1frOaX8rIKnN16DU91klAW1wNlyAsD2y1dBjURpEm157NtBzibaC
bJRTT3LW2iG862s6fEwapezRJ/1R8OR1MvncSPLzmP0ORspC86lS8AWK1FWrvyE0Aa3Z2LRY3ppm
eij9fBfDb9Py33WIfBzN8OaiyHdRhv+wah01rPw67qGyB1rCV769n+bvXWB3QMpxo4QZ/PXeNbVU
6jWmTSKZpkqUmImhyBQkb4QuWiIiRxJNtNurzjabQAP/Z9XJR+MbuL3rxYy/RXrIFpHybBMO3Z3T
PyfVq60/2Xr8zQVrMAhql4NJG1pSCal1VVfb2OpwhAZiw9QAf0a0EIN7xzsXTPI0E07iU95+k4tt
xoPAFOUPUcnRrfKdG2mU9C1iOL5prBIo3aJyH6D9g8haqfJvW3MXnnRu3vP5QSd9vczqDKsXkZLj
Gro7pWPOL4oH/Qzw2BvMnWh23X65s+URthbAvMnaVHNyK8uN2tMw5EAw76nwW0iK1RDcx4D7QFTe
Xmp2VMmI5z9rTXaP67VdiaYXOJHyCVjdOtnT9yBt4zwU7VGSVtihrTVsmW+vO/eIJhIFV8ATyMXp
sjUav0FvBqIMAW419Eev3pbmj2ZpCoGAxEy8FfZwXHQwSBBL/Xo+anXExBIlyJMRyiv4NE813LLh
V9fDrvM/5F5QoS3EGNRyW/kOsh0fFSNT5iM5Huc08bdcwmIOIBjPHoNuMcxNvOogrG+xawLAdpQi
Gtz+eOf50ksDNy1CqReuH5ox8UEvbCoWNIpKg/5kE9+VdnQ/qEAF4v0gGTS/UuUQw6oGw/mvgrZV
hzQFeIxVNVTrCpN4o6LCyPddZ2OrjJkkrNsmkTcWA5sWBrfQnBZZk4OujIfJsNwhU6DsuFIfMwmB
rQTvBQD7ufY7BqceZtAyLp6NYddQIK71FKu/fDjXglg3uvqdNd6bcHn4G6tZq+FD3SOc6yMuhF4p
2CjZ/NGj8K8gzyFwcCM+m0NxGZp8i2wh/kb0m62zgONk0s5oUfjpkOmv+60SPDrmxdOPYiBdd+sB
MEnwYVrpewEPlYaDmP+J+tNHAcvGHFVyW9Rx3INl0P7Hq2gleW/W+JfzWHvb2jl7qGkU6apHhEDA
D4DMcfxdiOgClxFsewhkCZTbphnWdW9v0fC5igtdQeXY08XRu0dHPgIMW8qCVgWLC82H9xQLgRy1
ojrm3yWdMDDsDGlBBj+6X4IFmrgIjjDiFbZK9XVuicwkBPdVM6KNQwPSs156D9GjbEsRD+1ZjKD4
/4PNXdXDkxO8aMqL6p0c/24sUJkgMvrNWyz/S4+bNbDsTP/AEVp14N7Hl5wfKgl9HP5lQz2bEZ52
1Zk7YAvFJWXg7TC2FMEXPTyQZFaq0f+0diI50qsHSIRCgmnkHoStVmSMXoS4mHrB6Rpm7pMOeYJ2
6AhwhLCpya9iD9HE48YIeBCRhjJeT9CQQuPS13C9/+aB2hSDLSLymBdr9GVR2XkcEY1tzUcNt3bN
lLap2fxlliwqdSeBOTT1i0J5IyvNLtdC/CQBXLLftOBsYiBOumYhDBANzn3sflTdRyUcpLGUN3g+
nelRq/6Ev71Sy6N4YV2arBKk+SwJINDJ1or19eXA/wTc2zAWd8lmKu0xB+YO0g4drLUGZulR4Daz
CNlM4GHmS2b/9sueR3kf9fcYLSCmF8VwqTmm0ZGrxFSK9zxud0nzkNFnL8wFaNVs7PsUkCalxzhI
+oCtNLGveaPq+3fJQVW42GKcHRygZady+JALMaaIUj5YpDcJKwllljRjp59jocJslCvN/aVqe4/O
m7ZnuknWR/bEfIcuOf+QDTyqRwyKhJjJ7cg/235E7A7FcQKy9qc9jZT5aVqoAWK4e9pcTaKvwRGv
SpVefHnWhlMmEmL/UKMIaHh3BujIJRTdbM70+TdMrp8090OY5vwGw7zD6z5jOGuhx/Dq5hniSMyo
D84/alRwz9IcQTxClMBf7yFLpeHXBZq48qj0nbWHMvWgvgSesfe5L6AfXi2BAmXhqp0rLRnQGCiY
KBB8pj01VXf7Ck8DxnaICbpnrhLFOHLS8dmQ2oV0Yn7HAeVDPp8+vTzVWoBqAtnbaAPBLEemZD0y
pdUTom95FLMfKzX3bf3hGd/rFM1Ocim2HyN7t+vWd2KYk1SImvTrslto2cwi1RlcoAGhmcwOpz+s
8XzHCUeYcy5hVaBlGK2oBYtzVXhFeRAeeSCIJP8DkCzJHbekD8BgwOHaZ86ZpNWF9EF0z8qMiZF0
h0E6tMf72lG3el2tsB7epKid+YN/d/vAzH0/cKZ4SMEtwBhmkoCWoeMxc4d1iwzvqiu7nSHZQgNH
1Lt2Em9oStxe0BC5+7Qg41wKx02glQiFfN2puFLlPvpR0ak3/64GYihK4sGRBAk43SVvgRKnmy58
T6xHO0ZFOz1osbPyGmrLvAUqL1rFPyv5rxoztiF9KyImd0jKBCQvA2RhIU5hqs6qV9BxlSiYwOk0
yfDQyd26TSxwGZAlyLPwjURMbSV868Q1KpQAwWCUGYKHa/qlhp9vgGszUsccDTARjeo073eeUR28
gVYnQzChZnD71YDdm303OKZpCiN2a0oBlVGY1+0WBQmhY5H6zgYzjARN4F4z7sgqhdqF4r24/GCt
olQdg3US0geV7n1EVkqSsVg6JtG7SCZNNCgCbJNM/buaop6IlhvJ2z2K+ocQSRhuWwFbGoHLmOkz
pOFVFUZb17dWtv2SDFCKomJnRT/YuCKvgXdC6wZAPZN5BioA7WXpg0RFXNWOdOnKnRS1wJMfK0U9
6SZiHB7iudlOyPeIvFFScCDlbDAe2uhkYyGdBzKjFHEpi4QgG8S4lGYk2a+dn106YfnJt/G2VkOI
HsNaR0sW8S+Vd5+i9A0gW+rGSx+9iT+Mv0MbRzD35OBvncwzi/Y6lZugsosyipNG4kFfGmgBH1UI
C4tkjoENrchSeWu9ZINqH5+9jxMhTBjxM9wy5QuwK4I3LT/Jfr/zo2TTxZD0AHoIeRlR6PvkcJ1v
rw18CWgjoqZg0nSJ+V9ipruqVJwqyh7ItCCh+ENj7QUcBEcOD+hXgoDQXBR9LxfrNiHUgtyUBS2v
VV7B0MhwAkNmIqIYJRO0mQ/HT3DvRZVvgjQlsnE6hZRB6H6UfbgRsoOILa/a/mB1Wz021mFyp5GY
0dkVmqpoW1Q4KgtlHdjTbYQ+/XOeSte5tDjvgVY8oz4W8kwR2XwR0emospUQcwkgG93e7HN5Cuat
OkU+uENcQiZhIGkdfaRxIkzP3Oql68WtUSuvTIZuLzTXjdQYUsABZcKDtPMkI4oZB4ZNIwnsDEVM
Rhni4Ru9RRMT3hYpvdg47B+Anv9m3bpIK1qvIMbEeOr2b5kp9zVAxlAnML5GBGMSbemVNr0joi1g
PPBSJa0wgN5iZ/rHHH7q/8fgRMwgJ+GWJWl/IsaCOLI5WbJMLVxnBGjXVEQLOkrwiOAwe0hnbNn+
dU/vxHuXvIV7Zebz0uTGoZc0TsO/Y/J5o2AEvVywrBOCZmseW/d7Z52zVug1LY3V5t6qmOkZXF/Y
tF/l+z4NTGK1iXQL0dgrixYl5Ry11V80e+CthzUQuUX3qLl3+nnBSQvFrhy3Sw0Q2EI3jo4GDGq0
tYUeSYaqLHGEA8neWSTwzr3Uz+tOEsuo0ezCKHlQg6qZKKC68Cs9mHnKWYSZ23t1bojB/AkJH/ER
hZTL1xPa6Ql0YY1zw84RznyG8doDfDc194hw/C4D+AJROg0VUATp1u7eLfcjG56dtDrl2EoH+mVR
fHJuhPv5N023VaMboNBifpMY7/ia/INEywITVCb2g0P6FLb2xsa/ADgZOrPiihbVOCXYcgD7f7wf
XQO2glgCGKWv74cxgBK3Hr9F6EFzmTl4mBsI94HAgwtrGCnOPGlxlwTyZnygv4ZMVt2s7PEiLiSh
c2sN6hKGffYo4Cwly3BEheb3199kZrLZ5I3N+5HRMyrXh0h6d4WYPl4cwA6W5Ormyq1rDkfai3SK
bkzegQrFxfVleEp0tGgKZFzxEF+ZdqHuL/QwIeRWsbz1yQhSUrcxW5YFm/8OYtShCwogyhlfn1mN
ikIrB+uKcK7ljXE/eObBwm+enkdlJ/DSngxI4qZzIYv2SI3UUDoNHkklm7R9bMjRF06OSGGnMRfP
JAcZG0BN6NJ//UVlH0WaawvuGGM/YBfgfAjzIuPnniH9ENgyXo7D5EE2li5WEdBvLT7ZAl2WZ4UE
k0aMj5kJ8xKEN8qyfOXSOpNg5ClWFDougFAwG0zHydyJgQWDDzscv3eevnGERB1uqciT+YEu0mmx
8XWkjW6/bvF9bz2wKDg+hf/etarK6Pn+IPNIK5FYgr6EvD0oXBhc/7u1JrepV2uVlyhmiHy48Nph
LUEvRTsjkzaCbHx7tdl4j0oT4zz6y39MLuvecNwyBJppOBf0kBAaqLMPAZMNFyrr2W9JCU+YF3yM
af1qqG6VSzELAdTN3BTx8/qe9i0i97cfaG4gwEUCNsgkOTAdZ/Kt0GOvo0pgD+FvcjiGbI2mPdMA
pKYEl5sNQxNRpzi5ve7si/y07OSz4fgimXnOsoDSRMMdwV1AaHSfgB0uHP45K5Evjyh+y6ftCGcL
3REHpIrBrajp1SHIke3juyUPogirXWc9tMUdEpHYFmiUZkrWbp183+TOTpgg4Goee6exqtdJWt63
VSAYbyPqJOJsiVJFnKJGF+Zb1VpgphLifA9XrrPzAyk+87q7kDvaD/7VOks8uTlaLE8HLxVdM7od
02G6UlpjH6YgmHIfM7rS3qlNTnP6CZNKKm09oYhBhTpBfq+yfxvJ8+3vOKfC8GX5SazHVMK1YgWA
GUrMMFT74UQR1HxYxb27Q31Kr9blu4K4o9otfNbZIPPpuSfJUNowp0Pl44odI9TFgBnZSGyiKvDW
i3XC3H5lgAUmW8huICD3dQ+letS6Ifo1JyRb2bLwdqBWCBD2Iv3rCq6dRs9PS00he2mW+bXhgWG0
4NFIlcOQBBJj/cNPvL0I6x0cPyRV+qPo7TZA0R1/21X1ygoYWecl7d5whY/mTsYToKvvnV7eUdxQ
mcuFjtbhR5AxaUUehTLPIhFJcc9DEnGgNK+JnJaEciudPAyQtwC9kyaGcOcw1dDXPQkliIIqyvZh
k6wyFZuS9iz8sWPv1a/6lW8dRa/ZTeqVNniboumAfHtiG1YJN7/3keK1plMTk5sxOiFIjyMihIjq
hum2/R/SznO3jSxb21dUQOXwl1GiEilZkq0/BbnbqpxzXf15FvtgWqb5iYPzATMYT2PGu1i199or
vGH86QfvXv0Lprwk7q7xy2iepRUkT5nArBC0NvW8M/+w/QfgPOjU7kB2c5EngMsNpwRGLoMuzBbC
XUPj05kKelQzCnk2osY5o/7nOiy2ojf49Sk4Cp3+8c3Q8EFhF/MBXJx+3x5eUBtuN3MKSo2AotwZ
HnCLMMKtaK+b9/4PaYLJ1qy3XoZMSyMu4k79NtyA2qQ7BkMO3yEwCOquMiGm7b9+vLMxAmKQiZWI
48FeP3m8LncYf/rxEXssahPEJ7r+JiBy+rF9/wzxJqjWQ/dSR+7/4cb8vPRJ8I27OsDyArgCxl50
FfP+hcyXlgLqqRd+pKRRp9+AughUkZiXYVz7+zcIx8JOzBbX3qR7xztlAQZSuF+e8TD6N6I2IprT
ZcnA9WCw2fm1Xz/AuYD0ef2Tlzyoc6+1M+tzjdLN0BB/FdkoypDo5fJIQ/62P34t8xS67mh4gcH8
/dfWadLYWOOAU+jRMckOFk1popIc+qZ7c4qdILhIr52yupJ+ClhrxYzXAb1cwdf8H376p4c5yTwn
D/5zrfEwIBjsOV0RFubME7FfaZddHPKfvXTQ9PjPjz/51EVcq1nXCpq6ksY+2xnWNd1Iv3lDIY6+
UTOgtvhMKfhfDLQuvfmT71x2uZdXE2e9Kl9AUVgpEsbVsrI3gwodbVG/Gtk2aq6L60yrjtGIU385
b5NX+uf3x2OLVo4AK05eeaJmpYOGdnxbNzscnLqiRsb6uO9IYKRBLN2AVOV2YA+mBxVLNzFJ+Pq7
nw0sjJqQkjuyV07l0ix0eJ1s9iNRxRDbleiXBzZCO2pUyBDagh+uNxL3Lp+As2/Alt4dqTiZ60nm
MSdjGcX1P2vTcA6mcjkpITRxXySBQZNy9EQiVZoNMhFGr7S6ZBWun2s8YZOA/BNQRmZNJ59BVZkY
9Sk23SDYsdMLkT7HxgtvDA+9tnsneHRLyIyg7if9VwHEooRkQEdKSm/0e5i+Sl93DvQlGpcXLiVX
P7dFMNDTxJOTf588mzEDve0QP78Fg3kjcuLo/6h0ugWbPNbmrQ100DKjvZXj3rWjCkZh0orfRcrc
oihnRs7G8iH7SMJDb17esI+mfRfGR2sNBjGY+2xNb7xRIybtLi7Key6UtP7FQA+xfz4AcGcSFjFT
yqFccONLWKT9u5EtSr8dQqFSvzoTLS3a3Vq+xRTmyf/pO0BL5mkVD3A3pnadDfaBZTfNjEgzOB0H
GpT8GQGnAgAH+bjef2Q9MOsmWVY+bt1MryQWIr/NR5DZBuRz0qBKplFtcJXCN0spwkUA+JJ3+7lc
0YXOQPcFVyCmor+H5mzMVDRDIE7qEE064V1TUknfk3nWhfN3aamTTxx6oZX4NUsJoBuMRrcEnhEG
e3I7pHMJin72npdriQW4EgvaIg3FHFqE8L5+lLNPYqlILaEdKrSx3390m7Top+ZRdBuCMPb9DIb9
dxtkN2OTrLkQds5FYPfTWnIoPxV0RuE6yoxi1G3gqQvhizMeFcqKhRja17/qXPfu80pyxD6t1OqT
MoYjK3GxBfXe9auVBXwgLO4R4AJRclFT7ljYn8Z1uJVY+UirzjhlvHqFV2h1DlQBIcGUbmndHsrs
MPK9VPTxHVF8BMmWxcXSYnjCpC80x1tH9aX4sbQJVb87LuNliaGHb4WQIWDVIEFlYAWVxOamHqFc
R7uE4VICGBNWHYQNYGIZ+fOLWK6LaUciGLOLXjbn8qNPv+yUVtt7dTk2w8wvU7dql6zbUL8Cs2qg
6xms9Prp6y93DvNBQwMFGanXOIYnp9AhAjRDMUa3Mp7UeXeMV6bqjroD25ayflYJRKiIfr2qfi7m
fl715EB6lmI1nQcggmxesEZHyt0IGng0r4UEIfWRUJhxAsCMCp8b7TDS+9Ap8ST3pmHvUe2Md04c
HaeA0pW88IiSHP2xwz69mJPkiUF2WEf6FMnIS2z4uLkEHR0zh0JKpdfLdWVidVAMByMG5ey1t9Pk
Lskf8boR52EROdCLeSW8DcadRFhSLeloukASIbN8/bhnc73Pb/Qk3ZqcwohTj+9YeiO7myy3vmPk
Xlvb5FfOpVk41xjCCKCwyC30ED++Xv9sBHDQ0LBlbobP1+8RQLHsGbT6QFZfr9NgXqBxViktbIKd
oJWpQLlCvl7xnBAVczpT9J6B1fyBB47x5BsMr+agUOcHubNui6u+d66P1Pel3Tm7mHg33vXjtxwm
mpEuaytHgfEhxwDowrPIfv1js3x6lpP9XIX+jOwbP580W1KIUKeozwvz2xT2VwICLQ2u9+5nGZe3
qCwdht55C2edCRSR6utnORc/oMTLHAWDJvt00hTEk4pZrx/e4iMDjEJVh4WpYD9MwT3ssHj/erUz
351anqXQHaC6OlVXMBU/zmeHOAzel4LuH09qigtSNkj2FyeYR+uBkxctvQPEAj2Ndt7pTHzQfRUH
VqJjai59jHRkPMbR6qt6Fyf4CA39sonVu1xlgNZsE8oqut3Ib6p+8iGjNxrSYsfkogJFV7ps30t3
WCEC75YfJpwSemJ8wYyGlahC5DinlThHgXYA5IrvZLO182o9V8gquds2wX/h4Ew3gRWvS7WUcq7P
kNqZVoO2nXT7Ouvw8e2+l98YMonCqqlBd/Cuyr5+mLSrOvsGhN3S5jWWlC++/reTXbtuju8kOhX9
I2HExAyTfIQ+YQJsYpgnAJm/eqBVhTDcUXMdAogtTKkKsXcO7ksclDIgMlRVw/d4eM/fi1F7DUp1
nXU73/wlLoUxWV+PBp+0q43t15vhXJpvAlWwIGHB04cu+nsU6H0zdSKVsJ5o1/nU7eAcitqpPud3
M6qdnvOkJnwgvGJmi3cYvDcYAOL2jOHQvJxgPEgGLG8/mX6a+nvl/fj6Ac8VYjJuR27TAfP3R4dn
yMdGGf2S9Ct+lFS3HG3kFT7AmdMhM6JxBaVHjHz9j+yyZN1RavePzYuLiU2Op8KoPynFGMAEsZoT
o1sspspMWbeTuXbnO7FrJhW1nWExW9PtYBTrJG+E1xh7xVaLseFTEZtKH4oObyjw9c1WRwcpZXvR
IkozXagfNkWspO3wLUl3OqNbBd289NMYv99DmMbLqPyoBgRbc/9OOvEOTQEybSt7B3Dr0hAvQGxr
gItdlp7c+vp7FsJ+JluOfMDP042mADtLRRCKHrLqPIvWFMg32e9obxw9UPND5KPuFu79Ebpkv3RA
7LQCnWCSMOUAubT0Ogve+8xGvXUL4BVl5WSlKrsgypZg7eFa6nuaQpRX1AJdSiLA/L64xghsm0bm
VuGvFV+a8N7us2udv9FvBDJ6yALrttetHWdegFVl6636LF7O4y+7MDuUuR6npN8YXMdV4a15hKF1
ean5inLOQI0OrTB7Ijq7fx2B1/41GdeEdwj+n/InxXhueLVTMd77pYeTS7mxrQoHx3AjJhUWUE4F
k4Oq5totXmV+LEDJ+VkLgtvULra2++Yl8UIBvt2ZAMKAw8FxW4WG9xgFz7OKarllr4OwvHAgz7Hq
TMEU40Sg6mgKnNxLWqE3HW61XMul/eQWya717/RsjUAMajawjjGIoOMtADeve+0HbHm3VQVwP7wa
8vdIH1fCexUkobMCg2YxDeeF+eaI+s0MZ24C49gDbIuvPXJwKZ+8hrFtxhlnWuQBAIzKfplOdNB/
9JUBO0IafceqHq/AZMbZba85e7EJQKRvfVQ9HuorNqSok5gYgX19/s/cjSaVJoNtZu4EqpPXESVa
Y85TCw6XEUzyLoVfv0QuDpVGu7iQE5yp9FgL0y8acBJtTmJhoLu9GjvNMX8M80MV/0QBlQ7P5VT1
3HAS0R/SD9TxqYlO5fELVdHdYU6iW187aEV5hcWYggNDyWvV9MOTmw6YxmcbYdt9/T7PwVo+r3ya
9iVdmPuZmlNidrgz1Xi61tAXbOYQzUIuX7aOq2u3Sv2MdoJVZdf1xHCC6PNf+AJJinkaXT+9hSM3
71MRGk6zMmFXcyxCMVpdlbmzaYY7BKbswNlY5YdQUojvX7+C45321bJS6nxa1iTX/udKkXHQEVdF
RAh2TIFIgwzGK0IhSemyUz0AfupWVncfKc2K9CObG8yg+qNrpsXsWJS6sMNt8dNEPyZCKZBgx5C5
NNVVUP4IgxDidbascTmSaQ6tIFffq/1SWWVNcBPSHksCY+UYnCZOKj2l2L5XyluBjgS9vUUHQKYa
kgYxjvPzt4lLmCytUfOjUBvwSQoVG5Hs0pmvZWzm1x9T87PBPtwI3nHIIZOI278pHnw1esLBJoGN
WBJzxXgigrUSOYcLb/fCNz2pToNhcj0VYfJbc4hEegihgDEi6lvXlxkYZ/cPo2GmBFJTHIdXnz5k
GSQ66SWniBsUthTXkOBwEdFiCMWC3MYkml//vHPEAIDk/655EpDqYKqrxEjpgelYIKibnKxDIM4g
UiQX7VAO4wRzkzgDDutcj3RnZXTuSoYa3QtTSBDUEWpl/NevH844Fy01QHR40EHBh77w+85WG2PM
HZcCq5XeY/M9VuPHrmzuBsDGzDzz+KZKrrM+vZ8ad+ODvsB0fcHVwsMzy6T0s3L1NgiNW4DXU9Y+
SC+TCabwA8ye4TNJkNE9I/q+0Pim/cc4ZNeVqmyGoQKj3Ozcvr6qbfsOFg4F/9c/7v/x5v/9cSfN
sdbq8snpuQroQg+DwUTyJVfeBMMPnfvaGStUhMvwyqmjq2EkkNXTQq/G97nEQg+QgGCZkdCdAwMg
ze4iMUOq9T+CyqdXfxJUsqwJFTvk8qChVirZisazkmNlfwkRevYTGxi4SA+NfF3Ku8973ityrZo5
XwwmpOdC1sV3Y3rM7JVR59fv/OyP+nex08pUq/3SAYBJ00fHTn1PJ641Dhrq4F8vcxzT/vHyoFHZ
kvB4CGj//qMqJ+ak1BI0iHaK/nebmi8c6NAbd6GlL8Ym2xtA6GbLQyfZR9lsXjtxv+kY7/au84DH
q0z39Xq6mlNCcL3zjWmpkNql1qIcUPbDxrK478e/JtJeu1x0yq8x0ZZ6VC4zqyMlNxZZC26vYa6f
pqvBMDdNRBuf4UrVefgN6KtSzTd14q8rjwYlsTqi78UUroj6hQ6budWCddlsUtPfDXa+Gdx5cbFY
O9f546uTDdlw5BH/l8/16dsPicIgVqVpW6mTnGeIETrgTu6bod0yfQ5TOEj1hX7BOZ9gXIMIeToY
Q8s9zVWGKhhMt+WW7lmEtyJkEZGNc+ZhidrWqmRaAf5U655ljgI0M8BkAhaBtNTa2HyiTssQ0x3H
ad0ZVwAS9SaECXJ3xEfq+o1u1dfS7EC1bdHn1qYvLyn8nT0ziGeqCMEDZThmY5/eGxratV8pvDc2
Ck6uaHQlkSp8DSXYXQzCuqSJf2zmT6udRIJh4tyPsppIkWQ+MuNHo1onC0XvHA5zNVxZdXidTj9B
TpBx0obYOgoMTS9/EZEY0CoLGf6kdbZUS2UnrAgBXYNxvtgFPJ+Jfnrak/t6NqygbmXkUHe0SBdK
usGIu39F/JRkiOdjT12+uM++IgtGpyW4DTS8ft/IeK1oXg6M5PbYORjeve4m9LNFivQFZF0dahC7
WS3epsxaBTXm7NsMRjPT3q/jztl9AZrYdGTSysX5+2MoMDSqoaTxVnQ/fWtDeKNWsm+M8friPPUc
NcREpeY/a53E7cLL6eancSSSfFLoYtSJrKqmtws1+CXkHPGQZdzDJBEhF3jMckJIu2lsfP2jz0eR
f5/keN4/nYYawvvYzrx8OvlKv6uYGMQvJE1MDxigSAC5CGE5V1l9+vHGydWN773J1ciSkMzICVXW
4NKihpPM6Oufd2mpk9NXZnNQ+Q5L5eYHav80+2EkK+GBo/71Quf69yZ2Bq4HaA50zmlp2s+0j6vC
DG8VsGaIPmh7HQ33h+wAqzvwF7a1blCigRvmPH698rltawAFMm2LW8A8vZWhtRedmrbhbVLNpDjT
qgDsiUc2ci45zjdfL3Y2QNAipPem4rXuns7tcgfzrzGESAT0EiCAIsMBiVngkZEsit7baViJdEjW
XdioiOGeiaSflj4drA1Z2SVpy9Jm7EagVfOl6yEKkQzFsgPnl3FqmNPjHyIPNk1vvQBVTPcq1j8a
oBrtd7sLrnN8yovktXGMa9Fi7pVyqc3ujT6MG3+wNykDNGA3VwBrRLyCPUnV1EbdNRwKZApoJL0o
SAwF6MbTasGk48EeKnWBKRnOcJ26TsqPAOB7FybXNURErF11bdth3FDN684r7rSCEta8p9rWEp7A
/Chndwmb/YhbsCZrUQ/jqoqnKwy/wSYeJJmjRlDAURSGs+Ed05iyUBKw+byW/UtLyrWTOpu+g1c3
YZ7p+UvqPrOA9EivCo6VDQhB2I0Kl65njzQo7QVvZMpG6Tb0IbIeOaJLWv8qv5ccNUPpI6vUTSoI
F0gCsD2WItLS3ukBYghwKhMbYASKCeJkzj82OtjEPbR2LcoQVwIMG3Bj5QCDmNMIXXTy22WMXp7A
dGJ4ndDvfoo4vcS5oub2/+Z4NzO/JCnvpOPcKFv6kkAmRF0vVqqt/MpJ6z66lFwO9AN3gRTPlCUi
Guse6PL1mbZOhh9ZAm1U+zbWV373EWovamZe/dOMDMzxSpyZ4Bst1A6t9OEgzyLDJi1S7xLPWPVB
/xBhv1Im2tqrslXZIlCzdVsVVM9rrLwy4wftIVDNzLxDQCKZf3KLLNGpNTvwLtzRYurN/QidL6al
CDoC8cvdyHGIwXVmRfaCkgN2qskyZi4qBm5yudn+G0bcj65zpWmYiLdvof7UFbRo4ZE3mrFQ3Xtk
M0xn7cMvEqwx7UnxjwbAsijN6GXIhk3T55siyfb+VJH9IRPC8JwNvIzITVF02Qb8b3kwB5YShMwV
I31BZI4IiDDUVIrmJR+1pQjECJgkRPTCms1doJdH78WqPdBoznN/8QOomwxuA+/HpK21EM5T9yG0
8yruH0SNgfxJBiV1OC0EphIF9XsUGA/RiNgcL53ZTMh2xqtg7A9qinhVummZZ1j3ynzlZv3CU4d1
jgdGd49Uh2rdNUiWZMhRwoucEutoamj71waiJZ0dXQlZ2oZ3KlBoMU/nPkmz7orQpKfKTxRZ1ozY
rhzrku/VuZBLsKc9CDQPptpJlhToyHXXLcQP1F/oktNpUBRtz1dXCCmUrJsLQVcSoNMc8vN6J12G
IWmmyAk8fLYK694/xD76/Luwfg30jVD3XV8Y0QnyJFixrAgZxkiNf7As5frCg5z94fCtAPxAd/rD
UzWwisIeU1golLVMCwG62kzGgw/BRnkEGAssHj2pCUYF7k1wS6PM2xnpT6LucjC9LcOKC08kF/jp
q0HYFFlpvsefLmxeYtaTWkxHnUzwkXQvKpSlk3ErqfPcpAs72FLdM69P8Vm6sLi89z8XdwxqCB1/
09Ort6df0o8D7I5hmm7oFFJKYLymOsoKPnhQHoMAqSt3h6NoosxyEUdzNpG0DFM3WB5s4OmAIMvn
rp11IKJ8DjEpIYsc7Buv+Y4qUWwexR4agOY20+yUfqUBerLYmgvHnd8kAnz9QiRr/eN9sDHkayD3
eJrIm01ozL3o3LI9yLZoz8MegOuMAgVjA+jNXy+H+v+5BW0oeEKEhGcsB+dT8moFKXqlHXJtrr8m
Es/f0eAZsyU6UOoaeR47WBb861Ei9r2WLQMysmzpzRvLQKJgqfgPxzEygLzr6NF5su+jhyp5iAdE
m3d5sbTv9Tv90CXX7bd2X3/z9ln2gPZO+aa2i/DZsNf6o2ctGagFBHS8II19DfcXiEmwJPpPL80j
zJt9qS/JUOonQ1tO9MFW+Dr/Ct7yn+Y+3WiL5Cb4qf1tMJKi2dAumtfoyb8PVsj5ddNLr2+il0Zd
6gEFwsp68n7mxjq2t9qt+dw9u3SygBe5KB3fpOk3Q18nb8Gj9gC2xl34xZIrpEn2zrTSrhpkIlfz
RlvVK/tZWdnquh+WY75U3U2G6Ny3ee8/uod5r/1Q9pZ2Y7SrSVuOylXtLcz74fDdgT6KQfU9qhn8
Fjve+vvRxKZmlT9k7rpTHq1XzV/N+oO9D5/wv1Cj++wut3fhk3WfeivzR6FvZtwvsKy5Nx5JwZSX
5K56jourNvxh/mjNrSOcXigU1+gR6z+GeDEe+kf3yexI4bbKy5Q+tj9jpDH+nh+zffat6ZZeuOzv
a31jOLfeN3/+qdx50QFd/m7EQ2UZvqoPGQg2axN42/IdsxsQQI/xkzltVSBi4U4xHxDyR6Bl2GfP
eHw/93vV3jTNpkKY/j54GKZr5SH9YcSb7nlGfNDbmPF9/Gr7m4aNNG8mbF72871n7bTHql2pwQ5w
URfsokPqHrz7CQmvg/9Qv1fGYo8sp/6g5kvlbujW6kPwTWQuD8ohvip36SEJEeYZ96a5jZ6SaGHf
Nj/HpcU+3jpb/S/nziuX/GMFa4TX8nW+iZ/yahesq2AZrJV5VaOdpmwBDsSrzrp3y005bMYhWBga
gpA3kbtW3bVp3qs/5nv/Wz+tHJzOqtcpXhiYiDymBcxFNu9SO5TN3nmsdH5uHJIlLZT75ll5LJ5R
Te26VTJcta9jtOnGpf/Depwf1QfGJCaQrmDV9Tek/9MDL6AGOnub9xvnXv+7fK1VFLaeyvtqXwql
r3stwoXfLrB0H5bqbfwSaKvsttpPT8WeAWUG7hDbm+V4j14SJuzaInvQfqh/sRMa7FVX6U8rXk77
cVqqxtK4s7/Vrx3OTNqi/bYp5nX/DWHdhziBeL3MX+P0Dus8J3rwda6jTeUtvENIaL5O602qbWtS
oxZ+zhZVupongsgGh75Y4toT7AJvbScrPMP15xJ6zzqOVpm6zNYb3l2vrSPlaujXRXDllwvYQNO8
Db/3uOYgQwLoDT8SWodMYr6bzwi9OZtE27TIvmiIEWxm464rydtXOVJ0VPM0Ob5jrRUsh5+atXTv
iS+IIpY00TbUALW6rDZ6hsnyQq2v0NpmQOVhyv7Tv2H/F0/Rg/rg7GC5ojasPXlP81P104kpH74T
k0z7DdQUnhKOjVX2Tg03wDTa6MZQN1WL1vkayzvejrqO5tWssGHM9Hvim9Y2c8KDPg2ogMTXUM0R
daKRCbISptWh7q7Mg4/iyLTx6qsWfm23ap8HddE85Y98PcRpR2SNk22vPDYYINVrkr6Zjld4KSU6
l4mAkEIjgBRbU08b35obaUj22QDSw0Wl3dX7mdPYpsIM4AqWTlqOm0u1qOe3aNg1UMfK3Qy0bVzi
qvj1NXTuErIhJ1APqzCPrJMxC4zrJkwr69iDJwlAkBwIpjI8tyTCX6909kd/WumkceINuRnknfkP
DNrdsxKJjqPsSbSc6OXrtY46KKeXue0gVg/fSy7Xk6SzL7Whak0Wk9drZXs9GFcBIFaVG8VQP4ye
Aq8PVjH1FL6roV5fUQpv09bHxuhjVptrhR3el/7eNQ4l0BMzUW+jYjfniFDnzir4C6Gc1tfuxYG+
0e7y7NAItjkur7z8rXE6FBWzBX2FIDrUUAniEtIYutkV9yElX8wAqtD9XYcPUmuO62l8B7PURAja
UxvMVFvUv/D1fDyCzTdyH6uZtrOGVFe3wfYgbat7/oNyCf1ac2GKv1JrL1nO4ha2lQrMLIWrF+2V
KV3l2oCS+XQ1OUjv2sZurJ8rS4CYRDtbv4poVXcxEClGIb3JbrfenAHFy3LXqDP1Y7O5OLU+24eB
hWVCzmZSAi/j98xH6cM0aHMGTLX6EmH9Fr/4BJ2R5Bt/mai583HApTabLrL8z+V4KNoA95flwYr+
vnCl90MUBkDxQ/9O0CZmsAR+V4Vraz4U06/LMFHZ1Kf7kBQb92jAqSi6nGz6XjeGLhyM40k3wnfc
7ZprvXm29/YPg2J1Crf5JRn1s79RZNU0Zmog/U9ebqfTMkyz7HjOwAyipOonKGfoz8QRs7dJUy45
wZyLIeiW/2dF6X19SmQVRqZZ4jDyYo7c5DtgPao+MoHacmK+PtdnIXT07WjeAfEz0Q/5fSlvSuaq
8gMBGt+Zdn5VtM7CC0cpnYhbbjqtrfalRoTI1/BNCS4Ey7MA0OOyqqNZyAWe7J++8wujUmEYB0a5
iOtrQDYLPb2utB9O0C80MoNixtEuTH96CQrduMuNQ7PqjIAhOWQiyl19TK9VOkMof/dIcyoTjZxw
q5QvAgWV7lVAN8ZCJ6tCbb+lG+eik0UrX1CT904y4IoHRyUNhBXTGs6yAXOst98Duz+ED4OmbhNN
X1R1vQ6qatFqwndfakG00dMPI0hhQqvLIGQ682ZofzU6WpLRe9VDBsn2afYyk9/kyp1KuhwS4Ibo
dW46kvvH2f+7qm6kS+HDM56777MTLnrxa8VvyYHXw/+BMWHZ9Quruo6R9RIRmaroCEzZhsDPy7rT
BmM1N+ueFNuekZ14VOdX38Lw1bvQVD7XcYAQQmFpI1pnW1J2f9qPo1o1dRJQyTHqDVD0RSRLec4v
Nc3P2ZLQRqBdzloWFuZyED8to/Who3UW3DYf0TgzQilPcZAl0ITi2WTJBjlPYgx8rjzwVsBf6LOi
sdtryA2PH6md8n5zkrdnSwlpSrU3Mfzv7WT+mugP5zCpUGFWh10/f0OyzGOXfX2Uzl3Hn57+DwZ7
pLtTlfD0gJJb2ZDWG1OTufkFSmzs1l8vdrbWxeTdNVT4VjbY6d/flZKk6hwoDmNLaCtF8otr2UWM
WbepvrSXkH4w9DCDTID+nAzS6A5POYJbcDch89vOQWvf3AhGmn/d5BDgKSpRHwYhZEfdJgWq0aM0
m4OdMCIQSSXFzPSsOMXSTDJ03q27CNi7NFRcPCEV6mZELRdF0G96N1ijqbZp4p+dr1+FuBwaMXco
JYZdR+9ZmS3LSFvi3Gb6b4qDF5AKSqoxngwwTHZw4TXRZ+A9nN4XLpAXtM4cLIHUk3TMGmLPixru
i2yeboziLdeesJ4Ar8BWnhtUjGMxwRrmb0rZ7ZW5+9FOPZVAd9sQHzIwW5np0TsDqtW/VxUU/0x5
GOdqSQvJ9YenDPaHgBuH+oVd/VdMsU/W4PbFN3rWDND6YrgZgiv4NyG4VBHWMwFl1JZGsfaXAPoF
oitIGp33qhbGoirv42wZoTRQMXEcdz7/WNuKZo9tt4j0o1ibzulNbS0CK3kQh0IleyoXOOfe+gUT
jiIgoT/QmG1LdQN9JaK87rrhJa/QYcSQJ6Ppb8zpNr4pLACj0y+ZI7qiWf1Bm0ZJmvWobOZJW9Fu
FcuWckiudPI14SEKWaZFWFHEgnh90tDJqmeYflOBNmh7F7vapipfxF2CYaHwr7mywDK3rrGCpxxM
BgkXQvfDRo3qK14Z40X2LXZnAhvRlf66U+13Ea22Iw3bVJ/ONBv2l7NNsM5TNXRN6VZYb18fpbPJ
EzNe4CWgWbiMTo5SrQZhpWuQENCOhcGa3NM1S94m39oS20meSu/WBJH19apHRfbTjYleMTxV0KuI
V51sTA+skZ/o6hETxIRKHPDGpL2D3/bDoK0eh9cIlKfFDaPe6SZH3ttXrkxmTtWdL2Ba94MpjIWs
tFngWj8/iy25AaAPxrGHUGWSdtuvH/jcHXBk3R/JZfzp94Cjt3UdROZ4LADACDI7VRvZZ1+vcjYf
IfNRkXYxPHC2J3eAE9plb/gAuVBWQa1GjgSygdC1OIHRvT56C5eBKsl8lK3Tyr76evlziden1U89
2yrOb5YKs5TRBFsVwSyuiv8G5XDusvi80EkamyV9YOYtC0GwMnW4RFQceJYGW9sqlnSI//9+1sn9
HZnK6OgjqzEokFNrMlETovhl3trZXWLorvhxUSS6J7my7lT64OsUIuN123LHQFjOvO9iz14zF5Kh
5QAfXxxIwNm5DGvMbm8nCbzkuKP4ildf//BzomxUJQh8YjmERvjplHhKS9OeR0CPXMpJba6qnpk7
9ro2fBULHC2gJLgPCHUBBEAp0CU6oqMPwgQI/XAoIVhcFjHQz74kBvRIsjEt8k59kFq/Nq2k4XPA
siKhEUIZnQLXm+91Z09AFFa8QpGLnqOP8m840WREZBhHaNTtSH/gmBjWB7RFQUaJPwhaE0X2IaBa
3y2IYJFPijhjKY7+K/M9f0IXccSi9FdsJisNZBq6NsL/EMNzOvMISOjOS8m0V4wUZCDJyjJA5wCm
9HsaB2saif3ILYiUtIs2rJChBI6Nnmuk/VKaegXCDVJBW6GD3dxbIfqv5pZIGiT2YlAd7KbqHb9S
2B1MOofOWljJRxg858YMROxd4ldVuJvOdbd6/gHOiGxlA51bptX6gIqemq2xTRYmfRH/nY540DT3
kTMsw+IGEtVKKCBSIQ3+wcb82cJfveEyZihNA8JAARQRFpPLcMTSui+KHCHsD48JiKCmtVS5GVpy
RQPteEjGdjXcJIH+fRrmF6dRaMUjAwTOqj1UVbmobsNtZZivYd5++3q7nqs0qaLxlUMjVf+D0KBw
DbUaJFiRMez9ZxXneOsO8C0TE7lQL0GczqJ90FpzdA+BHNB7p6c1NpvMHCcw0jSqyAOwtCVt8ZUt
2pGiohKVlyFwZ6/bz4ueFLd11lmhJmRhLBYw+h0Z5JK5LtgYFD1IwU6IJ43V85i/f/1yz7IbPi8s
x/K38qLRfbOF1QlbrGSCbAwUUa8N8Si3wBwNO3Ir09+oqbONycjKKFqM+hO6CRf6dta5HgbDOcFq
4g5nn4rVq4US2+7Eay/DtdhTcotryVtpvCvGrVk/J0UDzhE9mTS9QYVqGZY2ZlfYgqv9RmVsicTs
akgQpQ67265Lqf3qGyHwDC2yY2LCgV45mN8mbZb6d3HUSwf0mm9Ie0GdpoV5VG4D9GFljwXmB7G9
mnzksGmhDdRVICwwJ3mxoJiN/l9Tu5/ae1yi0JglBVMvfZNz6fnnV3GSVVRpNfRw6473YN8vKu6L
ZOXP8bLq1075IYGMcd2FjXB+UZodFoRwkEsnTYe4hOeS2+zAALKmu0d7WZA0drPwgh2hFLqnBzTk
60XPZhbS6fjfNU+OWg50oWuFUQ0cIUzMdd78RJUJ/swKPMbXS51TQ0X089+1Tk4YAJsghO5GCxok
6z8Kh6O/4nSJXLedPYIagSXZBwcdMt/QvVx0XLz0Y09OGmgBrIhEC6R2n9tuHQzrpLsrtL1S/N/2
D3WwGKmSR5+sBKKvteKUfAPFSPIoPA34cffuvIHicRGneZSR/SNnl6r7f1eT3/0pgtDzn1WA99Gt
wUUyVfDj8u9mSnsow68PdDr3xyI0r5PhW9FHKyPP7uLUfFYsD72JH0qt7PCs23L4kaUHmYYDyDi2
q0jbSOxFvwofgZ6uEvgw0hDRFoAq7Ks0n8GzYWSh0d/UQ2srV2xPOSZNrZobtsrmCAOXw4xzlyAL
mta7NudkdQCbtptRrI9qB0vDYtXlPeRk445ueqBmV1RmZvIB441B0CUmwvmr5dOrOjnYQVyO/hCx
BcQgA4SPVm0bykBGMVxj1JuF8u2i58zZpPrTmie1w1DPgzIWrDmHjwAg2Ha0+4S6CWf8kgnI2Rzu
37VOyzda0O6QVNQpJPBlp6xMcXuyf12kdJxNCTzsZoFDq4jMnJSJRhoTI0YA9ngd5C5gYDFsukJ/
NY6gC+MFeKkjfJb17X1aUW6vT5tcsWKrsyHF344TQ2ZsfHfq/EY+xgUdu5vIeJWMLK3KLQkVIEhx
+aUHBB5zCcuEE26iBubc2mzOr8Pa2TcuuFYmHLAUj9f7p+cKJup01Suh+Agvfl5gPgUOLLyk7Xl2
E3El0REwHERoTwN10JYMmOi9e+4W2QsuB0puQjVrXezinS9PPi12Eqlx3nZqL2SxUX8Rc3KBYyo4
QNJDkjGSzqgbzLc1oqryBnQoxy23Bt84iZyfyRsO8kvK3ecL8E+PdBJRvdBO6sJg2pHqHz0tHHHR
6OH1h3CptNFZLlFYR89Y+opff180zNhZJ+FVjOkhkuB0TGvzJLwOToOqmJBJSIAoiPnOVXmLscei
af6qaOpnAz4inrW1knmVOcWidepVaD0k08rGRCB9DNS3GVE6lwl6e6VO3329Q3dsXRWvsfEyadve
vnPp1TdeQrYXbiyItJGuQaaMNoHdrFxAN2qAhOX/kHZeu5EjWZh+IgL05pbJ9EamZKp0Q6iM6L3n
0+8XGmBHSiWUi9lpYLrR6hLJYPDEMb9pUMvS6fJLylpv08XY3eoxrjQkx4q0KiznR+Mr9EYflEFf
dxNiTPKuz++Lfgd9n9bhshF2mbnb9gM+OvlJjVEyDTB0lFTXYrRuYbJhoo1g7gvnn4HqhbCpap8S
uCAwfzEr/aX58PYr1Ik0fEmG1hWALXTDEU6+neQfs6qeMPmwk19SmHl9ulbsW9HaE4YZnEBroYo/
6ONe/MmuSiCYAm416n00Z7djFiISh3gIoJ/I+Ut3WuRXlQTGCBmpOck3cVQsdaCwGBWRhTvXXKku
xDMGCQiz8ZZ51fpZ7uVXtRnJKiVOj5sccVovHPJMD+vHaai2In29GkIv76sP1zz7pONcHoI65pog
QmXrVsSvEo0GBw0ZEB528igIJBrxW9qD6B37wft+Z198ZvBzBjBtC2mbs30NKlHKKpUZG7Q8PAaj
9GmoX+D6EMHEBOj/gUIu4saXL4kenYn0vljksxhe93bUJwHkV6444C3E3+gd4PMIy3+nNHd+Owqr
gEwj5+3etNzYmSb+BOUVSN6FWCrsPv7vbaifj5JsgNNijf+pZ+OI8dpjgR1PuKS2pPv0/SJfEhAi
B8T8UqeqMtXzSaaqWumAF3x06KiZbAH7CV5p7dPYZn7KwA/kIe4u0IjyvoE4jt315EKlKY3qSiC7
8NSfbkT8/MNBlRiTGSYKByjbzQcMXK6zCeEa9HOS5VXtLQYZX981lwPsCgVDRYPu7AxJqrwrQpMz
pNPyzcicWOszjxbKFA+rYlr2CtIikABm+Axx/GDnh6F6m6NfWovSzps+GIsaF6XmjrkZIF2KBAjM
B0Fyj4KftlIKXyCvmXq37yJho1DiTexHLzoQrhRkwaOC9yJSbbYpedjXek0DVPJOjqc145jFlJVe
heWgXaB3UqzG8JTKvdeU8Xqwja2EdLce9ts497c20Dw8x4DyV1NAxyZfBIGz0nTpVtgbMcoCAy4N
D7g8chLWQ72IDd11xhuQU5Dq4R2Xo3Ywc/CXBDeLUSnd1BAYWMl+sEpjMxrEYnp/oD8sBmYhf5oP
sIaER0bam7+qG1Avi77TvDqcRUDXScljyiX2KUmOYYAhBcZDU47Iy8yMPsUo3wlRMFlttlq8xFLH
ZUTESFLtdQJb6VryfZRuO+WllsulFrRu1fje6G9b623SZZL6p7p56nrVyyE/xC9G9lvMaHDjXLVM
O8QBnzDADl5m7ReiIN5YjIvvv5hrG+fspB9hulS+yXGbzEf63S0QSmaWqcE5H13v7F+8moW0n0oi
q3yRluqDyU9bJFMOScYRWN/pGFDpR9Yxh5utMRz//uEu1WomCnh8FORx9KPPvkJjaOCrQl4UiXPD
aScaGgLUIDN+RxAGmE/LpB8pj1bB5paZU+T769mPf2Q2h70N/m7u9tM4/k2g7pNsYuBJ7p0EL6S4
TbbtmG2i6U3KLzZRjcYzwZV9MzaMZGhsQpoQTL4QtTsYIYLvIuw4UYFCJql8lP3crXSG+vrj0A4b
Icg/oLAvvOmRTOr9DIjDzhxjt5JRJP0neHeOnB5QK/x+lZRLvQLMitAD0HUBGdfPNoGCrW1Z2FDi
kBWK8dxLOQonPMMKJ9oKghCsWLo+RY4D+1Bs+MdoiH7K+RtlZTMi/sHXCb2mLo6aWXuwuNw5zzxq
WdLaRYS+oQUBrpHMhZC8EsyfUghxgRmE6TcPvTc541IN9lG3s63YjeNyGzMbKNB/Z/AinGn5ytIx
85Tg1wSZvdo0+Q81nQ+h5xS9K4Vwr+0/dt5vso7bzRYJhYrD7GtuQkEThRKLw1mv9SsOdoGgaJRX
lFkhB4W/UQKyIoq3yFkgygBzSUxC+/7RT5LVPD4OynCUnGMWAzAdsN3u3wKyIpFi2slCTICZtPGr
EELp2FaMnlcEPDWrFqLrDoRWIyBg/2MFxnK2sSIQM/jhnb4luM/C2rZu1SUjRxFpqhZnNHCyDm4L
crfiuiEVzvfv+kJT5tObPstCZqVMGQFJIQq4RGXlWOJCAxmb2Po/0R8/Xevs4yusXFLVDuKwpv0b
O1Di0oLEg3OY7pOazO46KB4d7RdlFU2I7x/zUpyBAYKpGUNVk57Q59NXn+OATwrebt4J/SNaJ8wh
OP4J5FeTWfFxnKVZzCkRBUIzj8LlvZT+eNKbUdCPox0ehGypdQRaylztf+mmIYsKyI7/12BTnD0R
UVOxwtB4v4pZvsFEttU3O0e46Uq6dmkmzTV0C6c2xzJJ0T+v3eh00mDNWijmDyRvuNk/KWxWLb/j
kJWZomm9/VAQ6BAC8jdVU2G5QLhAcVp+A28TFFtfWBVmRxuwGKekCmcNlZXKDlb0Yd9nKN+/7Pco
/uUNAPnFq1IAyM6n0tLQO1ZR87aRWOji9JZ2ri39S1O+aUAKuJGU8o1dir5gSKksJNlKJvqzrizb
xPLQZj0ps7MopHWKxNEsGOV+9U6T0dQbvQwQ2Xnzn/ALF8RAQBw2oDO5kUmKmBN2nSsxsyzemvi3
KN7FOCzsURclWhAaqWoiHZsUEKgNNCCIBHjNw/oxmC1YtQ7SOvk1pIhFwFJRSbKwKFw7WrSOsnLZ
xNQli6qc4ZxKHgbZ+7rDSCHWH7QJiT0ezQiN5fdreWk+QtoMfQjeECpj52UK6ozDWKRyKDRUDHT+
4HPNE8YmVVB6UwWxBNRZbv2ks4quUDyug5qQ9r9QuLgLaHE6OqCGfg7lpjKxc6cdIDArOzEeSu9C
wKud86RYGEVSztDJHh4sP1wm6rVu8sXY8d9rnzfbJqM1O2Pi2mjZMP6n9xPnKeah8F44z2PqRkN9
FKNSeatIm3TogT8dxbx4iMG2Q0GUSOW+fyuXNN8+rod5XsoFISeuPXFPfEFpcKrCN9EYCf9lJAvq
dGqG/tiGzobZjpSSbGB+p9whis/OHYREbIV0HwxhnqWj/9q2phtK66REMRCGjSnpe0413UdqNXIT
NvnQo1xyNMLnRBU0wo5ZEhp5eHdtxlbbZNmdXFvQPvJl2LxRv2Zx/w54ziJQYDQoA0ID0KVpePcA
0Morb+jSGUZ3yBQWUcjcnFMtB3mq1FTroNULcYwnvkjSBFLl6Gq38RKVzvx4qbOoa3ZqOVA1EHUp
nAHNjRBky11dPGMpZ3fHQdCro3pHczCyUCsgStKw0zU0pNX6fcL2/T64ej9nZZ6djJpUVhD7TXld
vdbSq/CM8ilzTaNZoNYA1YFbdJKfUZlCa6GwoVgpaDfJ85V2xsWvhCReAJRNEExnp0RVzWg0+LwE
quugfDWN4Z5Uy4f7b+pgXC39yvUuzRJMHPWY3do0BdUvqXwSJWol8+iAztLx1lJf9XDaCW+bLnod
dVRXdbBR+lV1gwtzQmEsjz00XZSvEmIpcp16LDnhYXCem/LV0A/DsNb0G7u4y+Z/1AFXm+8X9/eH
K55tuhSirdGLhEIafqgheGO4CfWPNttZRXEl3F98ixbPR5GE6bZzFleMEVF0+gbvZ32KTC3oZ+WV
Ap8mvnM9iond+eWc/nC1sz2TBc2sdhN6GBD7NzVMeMQOhIZ22pDoM6T0jT3xHlcRr7bsQyhBeAsx
PMheChUJBrnzNOm3hFRnm7VYODH7CkIPKwmSV9vZRKPvIqRRpHs96ZZtDIBTyP7LLoeH1sKWrIGR
U16E2Y0G1SuI4CtBCqzMbjXRFRFIB+KhQCMJoUNQm7m9qUb6Ncjn5UdhIpJGT1RxdC4XUXLV9O5C
e5C2FTuMlghayOcojKRrVDNOVL6n/M1SfSxdcHGQXxnugOScpbek2AlzSNVQNpzMQLhkmGdSBq8X
p7+0e+qCdj23pxFJU6n4O9B1NgXnVPsXNTksNh0ivL6gFt4EcgDic1fP1c6akXd5siGsA9SZMJIq
fHtbxYw4XqcIhN20FTiYKvsZyj+FZjwJ4eg/goVK8TsxlWVaHsYK2Hmx88EfcasWWgfNCN0K0gen
wFD+Sup8XaKckTfNJqtjcFWOx5Q25mI60hZWWl6JExd39Id1PIuQTud0cZnM4SFT1wJrCl3N1aqF
kiTvSiDgpb4PyRc/1g/XOyudg6FkVjZyMifyg0Qsjv4hGV3Ux0T++/2FLs1kwN2DHYB/RRx7//mH
OmMO1Rwm9RgeOkXUNHA5VqJMRqKDZiqqJPSSFOuWwuO6n8qlhwSkxvRR/IWH8ueSwGoRgW57Lv0f
QxECkqCF1FivP37/kO+esOchgtyTPjnHrpCc/nylFhUrTS0TQgRDsBHNAI1FLYd0KSfRfTX7K6H/
RpeiRQSCfYQSiyY8Tf2XFLg5BYiGmwAAMQ4lP97FqrQQXuNKby9CqzplzSocSpQ5sKyPlsKawKbW
Nqs7B2KXbuPca94xmVj4PVLOCMMJSDb4tCB9aaGh2Urs0qmqDMRCmNyjMy4ER8RWZ3pTgBKuBCKW
v9NTzCwfNPhmNrWV+Z5En2g0UHym/nDjG0u77F30lJzhHyAwV9G2Yoo/UkdkNEgqPiJgvekUrLTU
evcrGZC1JjI2rb2ju8SqC+cIIbuSXpM+vTQmoWa2YZAp0MioNT+/AEZUdaXPYfiuTSZ38Ej4TAvg
b3m7oOhUjcYdB9CEWKzQPcOh/fotiGPgyx4wAb/h98xZf17OOck0GgEjsUNp3wQAIJHRRLZu/FuY
C50Oao5vRHAnAnVGD//7/adfOKJAier0wpBPVPCX+vz4ZlOOttbZzj6SDgbGmBYz3xHOIa7KPh2T
GTGNHD3BWKlWKUIlaY4OoAF+NKq7ZSrTzsmHWxMt7XaeOKJOdnCvAd700STBHlsrn1K6aVMPL6P2
H2xfppl+ws1rozYHhwZXqPpulhXrvFQWyax4OEzuNVTxh+Kol4z6a80/WH3xWAxgG6X8mIJH/H4B
Lnzpn57/7IjOC9uOcZNz9kOyoztHQoBazdRiwHD3/3ehs32mxGVhUX071LSwK+7q7FiDKU0er4aU
C09EZ0ClRaMjr4bC39kbHVJmGTQyhU+QFZwyGhcIRAM8Vq62my+l5zbxWdVBbWpfVesMBeStIfAu
OQN69SjQQEw31VZdMHtjOaFk2rXs+kzcGtoKbCwzfVGax8x6Ma5+yZcenNrZhBDNp4xg+OcHD03N
ifIGcIpipqvSV9DwUZfq8GiNh6DO3SjDIRsWVX0fFsNKIwBxjEz9G2JDgJ5BEn3/vtULXzVr89/b
OXsPbaaO8G1pHxWCKISkFcTpjdEcwwGeUITTg390OqGIZm/U6K0gylYOLSRY891LlyFqEI8bZmeq
/o+vYR7vpPRab/TSCWsj3SOUvTlfmRd8XrFCwUJxzhiiQSBHAloMTGPrOOhogvH5o3FvE/egE+5Y
oO9X59LcklAHmdVE6htt3vPvDkHYsAioMiT7aE5Hv4BuiXLpJsa2SllowDARVGt+huHK0kvC0ZFb
QHHq+7u4kDvZtDHZv1CocF4+e0VzpscMkun8taTdkX4HmRzcsZCujpr1VSDdpaPm0+XOUicjrYfU
b2lpzsHSnF5SgYy7Z83JvXHTy5u34RbuXJcOwsHh+ydVL8R5CGEyJoIOR90XfUk5lCuKTMrXGZJ6
FvSe2qcLvVm10z4Knqfwh9Vsksa1552f4nywyLvnLl5a2i+r43DfWNONFP2YgwZHKXuZkgDEiI3l
V8PxxS2JDQuOOPhL0A87y4eaEo+qkDnGwVZld9beuhoPFHIChFDlHbhw8jDAOkyy161kXjkML42F
kOJGf1PoF+I1eLYprViL4lgr36tDqVtDQk5bUFenAs8T+pXcSyIU5cKnWAAaMp1E7cqOvPj8lPw0
eQRoFk+gz58k/7bV5yGj6gdCo96p2Y45y2AwyUM2wNRdJB1sSwSsqzbkl57ekYWMriLLsDTOOxyd
UWZlOAYsPZkXgixMS3rMW40XVl74bMpPOFjpoduVAlYRkIp/v0cvxG+x6mQjBG+Z2dznRy9jRUGF
LaX3pN7VVe8mU4sPDvoiJioum++v9XWGwdSPKwFcpYL8YiALi7SWE3WQ9qxxNgmD587ZQv77/ipf
n+jzVc4++LlQkqEOZgA200KHyDwcSS7oH1M5fn+hC/BFqAxI+Sr4EYu5wNnaGWoVJ5bWSSK7YJu2
ab5FFMwL0/boB2iT0yYKlHGTNTdy9zBIKyd6BpoB8juuhsiVy/wwMwgO+mk9aZlLt/n7+3sHhn5O
ccX9oQxK/8yg2jlLM2VaikOEcu+emd+UB25vvqTwXnUQBhE6i2UpPQYQIJQF5YHqnAKHu8gtCdWY
4lDq4XbiUBjHfJu01kJkGVA3+BViKBGlK+ITMeEeF4cfa62PbhRG+ya6cKnabUM9eAREFsFYrfk9
iW6B7kSQYhmHQXXlKc9fNwMkSlUYV4amwW98HzR9KFjtxp+tqZPsPU1q9In0cF8hqTXx+V5B/Zyf
W+8XchgTMPtBmuG8Y5+2OZrUtWzvi2w/41CUoTIYn5jnVhmp8jUIqtg7H9+duBqGHAz76H2auBV+
/i791K7jKZvsvazvVecJsYnvN8f5t3j++8Wyflg2pyoFqhgBUkpaV5JugIlFYYkQpHYl17/2IGex
tfJH8sOKB+mB7fYywN5rIKgvac37szDDgVJrIgp6HsMcaRhLJe/sfRD/QKjVk3dTsdakbC2Xr7Ly
7MRIOyUhRlpb9YA85HzIBdDUDq/sxHcJ2i/vDE10wqkg+J6nV8ls2VEqN/Z+qLWVhENTBKgyjXvB
YO5Cc2XZdBRxhnel/EXN7nVnBmD/pMtAD5Jm66jh6BZmfg/1th2vbN4vJef7GsH20mjqoKF+Tk6f
c92PC6ey93a0kWeVSrFZWE13sujkFCef8FWqiudgwBNlsNK48aH4U+FyOoCJZb4YD8WuD5wXPTV2
jbKpFKrJ2gP1stJ1aW3OjyVmmUPmdqmQpXyiGDGWmDRH0XDvRNN9bXbLcF4mdubZ4ata6og2pat4
NpZpXD6ZmfqX1biJreDK7rsQHVSEVCCIYt2jIPbweZtLSMTaftlZ+xxBfrU8zcZxdAqE0HeRdeXc
ufBFfbrUWbQdGeiNdd1wKemxGOVFHmKnBSPqGt/h2iOd5Us680HHzlprz66qzaPSnBiJcBX5qsfI
efrKnoGkbnKEsGksQz97okZzmnHSc3tvqIsRwTawNDp9glB3hAiBoyJoZD/VaOt1QGsmTrHqrRze
iMDyTKP2p128WtR9kbrn7rosesjjP5P8Z5K6Ky/5C7b9/UaJ/wC5BZvRFg/yIZjNmjREKETZ+7Ha
WFJ2Cyp4NZJnx0nEEgHBVWLkIZZh/ENszx6/BVdu18oEXsiGAzYlyL4oK0quKzH2wpFBSBKIDc4m
NLrOXtU0p0mgF7W9z+PCndXxKAnhprTZDhhPhpaJmyADeifx8hxhY5Necv+Sm0jw0BGDLKv4+spZ
Gdj7Rv1LGqaH1FhP+BQWfUhd+9zL+kabs/WIDotTpMtMMkT2bKA/SuDTad71WGZFz7wZhbYPekKa
kbmN3HitCXEirLbbUtKW3SgtRx3Z6TYEcya6UJ0ngbKsN6WRHqU0XJuiPs795VgNu1TLlv2sPugI
1Smh9DqWM2KQr4EZ3yR20ixGtfFof27MoPkJCOvw/Yp+ydTFm8Yv0lI0QizGVeK0+fCm/VKroRVF
hDHgmJnZgQRlHDr/M6bfVqC6aRNv/W5cs/CuiebcnNSr/+kOKBLI+RjUnQfSqM945X1g76VmGXSo
lJRIC6or9LykpzDbGvhEI52NCmY1Pn1/6S/OM/95eKFZg+4WPduz7ZRE+uCkIyY4s5FsB9ufPBv4
1hSqoF6fzcbfyonpCQ/VuDu1Y+4yUHADVBZLIyrcuIlA/Vnmno56YKGJevP93X0h23J3nHnYoKMI
q32VP+n1ZkDvSLb2w8igoD2OduUxREASckGyz34N7eFuJA2VrtZvIhCdHbxCx4f/0VAmWxKh+cOu
YMWaDjCAKS4dhmtOlalcpe0PnArFh6L6R1oLhVFd240Xchuua0NhEk8uvy/Jh+smY15muQW7QnJ2
udouGJjMOPtO6GIa470KNxAUJsGPvERkiHHMcPX1+2W/EGJsnlkVznRAXt9zow+3EFpOP2qtbezx
CUOnSIISVehvktfFN+E1bYdLiRYZBI8roPYkp2fNvjmTijieDGMv4pat9G6qPcEKLE0L1AzCCmh1
qzQ4wn1eRzSS7nCVF/5h+Pjt9PH++we/cAwyoUbCiToS7pRx9s4D2+xs37GMvR7/AFJM6j8au7B6
qqe77y/0pURnY7OrDQp0R6E5cg5WSvxhAPAfGXufKlIJw33Ul9t6lp6t4MUoecd4VqA84GAzWfma
W9vyUoNaTOrz+P2dvLcGz/a50KoSnRr8eal2Pu9zzNIcbXBMfT+2ClPNeEEjdKlUxU9xvuD6xuAJ
u8VVrTCfbV5Fiqca0t7wX7UxXBUB7jg5hwoZEB+hT4+FlMzxHJWmLAJgeAp4tT+dZNAnTYnuKTKg
ycKpENm0Y3R5DWfLBiuLgpj72zDqhe7cd038IE3aNnTM9YicKa+gKwJvCjLUiXFGyF/EiTKyAW7E
zpRy/Ufda8sS3HpUDJZrqROO6fhWqMXRrLpTVRaHynkFaAQZ21OwzBrQkteU1AsaaaWCxhjvBym4
Q97QjXi8oOm9Pka9OIDQfQPaPmXh56i9y5yH79f+UvBl4Vl2mL+ok503uuu6kuRgHHSRdklts7aQ
kmxKDPPUwpuKBfgnwYKPO2FfuFYB7WFC5sYFLvHznxKCiHDci4/KNcTKhRzNcUzUSDmKSNPOQ1AL
GZQw3+t7vgEwLasxrddyai+/f3pdHC2fdx4nneApEmlkRBzOUsE5dfq4GGNdhJl4NJ8dP7ozC8jG
IEOjVt8MZba3eU1Wli9lA+B1NLcrpXgRiPgK6bpo8NqyW/OpjJqNJ4lxEJlYEMleE619FdXMatf5
AzZiS8PH6Y1Np+vzohzu/fQQGtOyTNHI1ZJlOlc3bV7ldFfam7EmfWrGm7Qr0dm61ql/70SfPzTI
LwZ070p05yFGyWJTL/xe28NtofeRASOIC8REBGUujVxqJr9Lbp2MERqqvQbSt1F/DJv2qNQ7zQTk
aa5z5bW2iRrWqUJBz2z1+7oM0BoJVwlUbSPtN8FqwNtjysyljG9BO2qukp4wOtnp2bXpiPKesX95
Ip0Juy7bQqLmrBziu+7NXMo0kSj7ce2Gcr7VbGljJCgfI6uphuil05KHw9zGwao07Ac5GxcTrsat
g/84ysiFItgCnt2YQDUq7e8wPCAHNTUuhf3DDLnB1n1XV8O/0hTB2DW3sVFug0TajxQKsQQaP1+M
WvBm1+naHpRHfUTTq9vOuXTIkHs2tGFtcGyTMtQq8sdcbjbCdaxjC4VQwzBAdghNejx/o5KeqbbQ
EeeulGgbYvxcdW7scfzMw1NvPA7RCKb4n7hIItenyqpXVVJ6ilouUr9fd52/htwcOrc9IhDqQEuA
SCLbLxPyLiP6a1Hi7CCuuGPcro0B+wyG0BMPOCXmsl33OR2+DhRkYEI6Z2oaWr/QC0XveHAVaRvV
xcZXuPHigIzkbyawRQiOyKm8Si/3ojFgWJWXOHcB/33aHUM7viv/UYX9iRjLhqoiU4QPuyQPt+NA
LuncRvAIxb9q+vZkKPQPLcBCHQDeLjqWdgrSgObdhLg6duHOeKsE8q1deEo6EqLCzRynP40Y4Iye
LQqjXDm9tAyDSOjlbHS8P7+PF5rIBM43moHcC4Y9IjKdawYaVaZGM/TifdL8trp2OyrgvsKMsfbO
yYAO3jnhbzn/rUo/DPPGj2q3y34zk4Yw+6cK0CPBr0xicJkY90qCoj8qZPWDbQAKPerdqrfWVXc7
avsp2Cfa0mlW5TU1py+DREAJMuK25HSMqlAiPi8p8yjtIx9buMY+henCL+6h2Jnj42i8lQoYMFoo
iVZyCP2zhGJS3Hnxva+ww0FG0uZGjVp21WJnoZ2t/pVa2/1+gb+Mls7v7yz9GVKpYDisq3scNsO0
XubzmzPmB9VGA9y+mU0buU5MyeVXu6MI6O4Qdglyx81t+aYnMS+bZazdKsOzpd0V/X7swRdHGwdi
bmYlVw6PLyO4/9wrcCJoqeTo9tnhYTnQ3CtdUfeyder1e4Y8WY92eNSuU4Im2OAiPLVoNYNC1OEE
VeaVzsyFxpx4mf+9gbPCKde0cFQlbgDFVcBtD3m9ESgz/BicJoa0DdhcgIp7TFKfe+QscNNa2Oa8
kro/c6d7KVj+tjo0U7f6/i2iVnbpO4ECT0pBd8o6nzzJ5ah0uhxrey2eluY8LpqJXktuL5r0h6mv
tdtkDryCqRxKMq48YvM+bkLrNot/Tc4JH105qhYGRiNYZPuxusPzEZ17NPqtkqau1zYx8lg5lHAM
JvcImKB7NS/SdnCd6dlW6EmMHMImAqIpsDx2kCEtmQ8ufPWGKYqrOaCSYP6rsqdmyh204qNUSV6u
RSitQ2rLG8jtQGWaXzmf99iOqyBdOoBIc4LloRZouEYyFlYPQ4NjdqH7BnOSv0qOToh2b3AGxclz
0JWLcNS9xv5T5ntTexKag2lwnKJ7yXpOdCTHRIOU+t4/tfmu7Q+N4sVPoXPqJfKtaETv0XBjIUg2
PDeQnMrhCdpzZHrx+KebQACazxipp+ZRK6uNwwJVzT9T+2UY94ltrHShJi1X8DFjr1HkbVDFa7M2
t7IdbB3ZOKB+RlMmtFIvaezFkC9QS15F0Ot79Tahld1OCWrzyaJPj2bbbH3JWgZZtpZMH8fa2c1y
+KHZcyEVEDgkzzAIge1d7tzIzaEhxUE0kyhHjK7Ln32K1r+U4YCOV4M5kjQZixwg8JTdTJgwS7m8
zOt+JdkP8DmW1Jjpn2n2F6oEW7aGKiv/nHkI3beWphzv6tTf1eMfezKXk1PhPj/cmPLopuGwwUX+
4KNw+bOcX43qSVa8KiwXen7fD69ZeJt3uFNFj06+V3qvhCanJ4tWWeSK7KVO6lXRutA5fopfeTi6
6uwVyb1Pz6jA2yTk2EwI471uP+flX63Yasmjg5cvv9IsDrTHPYgljbRR6hXQU9N+0NJNhxxfkLAn
2k2jb5LpwABvYSQFimq7ptrK3S5qIHH/0kNnmTWeRM9Z1h6ndglKfVEXETCn2xkjDfXQQdQrw7uC
aFxP8VoHFGdDzaJFJONdEo4e6B1Xl0+yPC2aEA8EFUW8XZc/ULC4YT1DHWQtp9fJ+j3rwl4iOFam
cgrS3K2zZ7Py0rc6+9G0m3B4NLt1Ud30eoHzAkjmX+Bhw/CfUb/WXUCnzMFRm+9LmCqAoE03U7n2
nX3Y3w/Wb9NaR7TwkgR2k0MRLXeucAc29FVQ35gaklAHReuhhbzlUIvtWwl7M0PaJPLRgPPr/DZ6
b+4tIBsUUo+j+mDZaML8yPM/Unds5k3tuwYckhIh/PZozgtcapPmYOvrOfqLbqorAzFs+833oYzu
24VQZmKbS6KLdPMX7lip0R60K0ndZ3W1yWPpNqzjRVLxXLxbjlh3cKS9KXdoUNhLKEVxRJEJkdGJ
neVALj0w+Y7VpTY0bm7iiTb9GLqOAjba14xQekBrZtbe5hpa1iNYmV5b2BXmU9kpW2pY3GhKt2nS
6mBY8XEYq5uQ9GiqUfrOT/Ad4U5LC6VpWGzZU/L2FpD/Qk1kPHfr+1i5N1TxgaKmn0huGD0MSnIT
qAzCzYUv3yMtgHF4tfDDdaDI+ywnVDQFFhbANYOTLN0ZzrRXGgW973Aph78C5ugG0oZphRgSoHBV
GPSO40p2Xga8TcMcb5AHJ/jX2S88u42XrW5LC9NMtmPO19pWqzzMcQsaF05wV0ZvafZnbmSPqerC
CpOFbD7M7bRgsTwjynbIfG8t+6rPhUggzjM4GP4CZYb2EH09fv6hsYRQe1DX6Ijs1VDHYOH3nAAO
sFUyIVRGDFEPjYntooffpfSxo/y10aUFFFW6l7ysa9a5//Fe/nI/dH6F2zQQr3P73ypQJqjMJDxy
NRxadV6FVFg232wo36KLJcZavHGRYfSV13cGNCR0N2jLOnnjqdK0TCbfqxoy/ObUdtjElSRGYjig
KzfNfc3wq54cL6V53pHChUXlpp6iYBGHmUnYCkO8EK3gR1p8gzmiZfGjl6RVBSs/tV467S7WiVkl
ZkMtHkMD8MtyXkaxcYt63iJMYQhL+3I6UOwABcKO2PozGcXaqXZ+TAcEUxQfM/S6x5wlUfGVxkFJ
8iGbVFyIVluu3VnxvEvNBDPowN7otbQVOphqma+HeXBVNORG4PwSx4yeo0yPp3Ct/uTQpeXyHEKL
bZPnNNsGrddlT33+UGf1TTQ/WIW2yq1mqaEH08mhO/Hnu5TybSTtjvl8gA2DBW301I00dT1nKj/W
6G5jgus8mmCmpKuSFu/g129e9Duq4cPGG7p5TgdEo/aFLnsQo9wyLzfjgO4VcgH+2sKwpyeaBFG5
DwNMsQbDC2d1XVnhsTQWZr6L0rdSzbfCOUFth5Xi3w3ZP0fHJFGeOVRLt0CJR1Uwl38u5luLREf+
IaMaS8pSPlkpnounHssN7V+dLQNMkdqK7mayjvKbQXXu82Q3BLdtWSzltF9rcbuw42qd2PcZZ+CM
5JnMcTmE62JiezkI3djJyq7ooSHWNk3bK1H3nNAhUmsTkSoLMLFGpXVWpkRO4ZvWPKj7kA6fohCj
ggHQOFXmEN6nKljfwssY2ZACuGXfrDSL5n9OSy5R977xF4qLwVHkykTTRl9/f3NfOL7nNydauB/e
pCNnpTxJk7pHCX40Hk1yNKPJMaI9KdFji/JA3TJujkHOAJIPpYewIIkyhUPUQh816PYvQbSDkYxG
CEYEpzCjqTwpq5iMMabUqvOYE+OaatAXbip3zXgcbC0dXx3o11ngM2p1MkuIMnsDYGazziN9Gcg/
VaDWgz+6VQTdtiQ35svXpxzf1tALSmnR+/cqpM3vV/BrdSB6jQpCU/gegrA96/fGU1OZkSQr+9he
xyxVDuS7PVUELZgY2Xz//dW+7iVxNRCZCuBiWl7i5x9el5qFtW9InbKHMSygPnq+K82daOA6Sbca
p3WdGFcKoC98O2YIEAFoRIFwkZkbnZWxBcdPVLa1srfGEx1MjAN1TNyL4E8jgf4LTlxVpcf7/YNe
vipcWvgfJCraeYiJKpNh0VAoopcLYBqMFNZyJy3b5BOCzHRrmdsH1rUx9aX1BfPKxMixoTMaZ+vr
G8R6qbJl0UOdimUeGhsxkO3Q7rCDyZuGp3iwri2w2CKfo6kGzJiWLaQeujHOWYAIaAd1kV8pYkTF
AmvxPbNkebxrEPay+43DA1NvMzdrkv9D2nntxq2k7fqKCDCH0252VitakqUTwpE5Z179/1Qv7FkS
1ejemMEMbMD2UpHFCl94w+sorzyq9Fcm+2ujRjyBDgLN4VYnlPi8rOJaHrM6b5RDLbGEKdqng7/K
UNePbvvw4DuPhgLikyYqrjAGQdo0LcA/+1hM0UsKi6fLjyNG+zof/z7NbMF5ZjQhhlErB8o5rG5a
g8bVNtnX4hdvTMfIklGFUCh/fX5j+i5aODaGLJYX8ULi4GVMSRNs1SL52dO6YYmVFfrU1JGGftuF
h8vveHZ9izYo2L8TDml28LZOYyZqnSkCqhYP0Ju8H9KpPza1hXtjay+tfaVJpp9Z3FTJKOJwEeEz
MO9N99I4RWk+KAeZsl0lanzGTg5M3DfIqYfjkObrrtKfEQZvpWLfE80UUvesmqJYupQxmYwSckQ7
kRaR1u1y0DoVSK5AbV+19A+cMzS4EQcu43XXJ/uIGY27J9FMrnXjWxi8t/JAMTV9NFlISHN79LT0
elMlw3PalD/B22O0wTNZ6s6RgpXvhUjB4PHlLEbSwSuzf+bzW+pJPUNgFPiZnz9/modp7PRsOblr
l9lOyr8B9tcNl8Sc/hilalI72Xf17EhecHnsMxeGoLTRpDIsBx+SWaWt6ryk7VQONsAJ+APTFM0w
TAx+pM6DXLz+b2PNXjPM8mRAhIbrgqYnK0xkBOMjYD+XtJqO7+XRvogscVNYiJLS6ALAJoAXn2e1
CdK+tlvWdNk8qn7ykMvjVoT/im3ucaIHKU1JPftlmN+tcHiwx/0gYTuLO6kn0WK0t83k/SXvR3Uo
+l7p6THtrdtWn47eEL0lDsjubDkZiQvhA1nr2LsRy88R0DYVfCxIIR9HQiMKt2oaiqr8AVxBSJcq
M8zHSbH+St5TM1ZPvazRx6JmH+lbgWZrbXjksLbqOr3tMgQfMb/M7G4VjQDQuMazR9qe68Abtlcb
5GcAGRrcOhrkMByBRs45SU4xhNLkRMohS+8y4xFlXNT/FW4cv9T3krm262VuBhudvsLlb3WmOM3I
Bs1yEDogo+eghKwdUy3sA/xcQ5zpA/uNtA57R2pMRkfRi+wmoNYlB7uo3Mb5o63+atDHDgx7IWk5
wkf3sGu3EJduksbaDtF4l5rPxGMmPtxN4yZYrV9+4HPbBvAwGqwYKtPcnYV8ZUbhIm41+SBHW/Lb
DNeCYmV3S5DE2bS5PNaZzgKTg2ogYRbIDeAynxey5KstWj4M1uPdJYSkKze0EZgCP+JjoWpM9zbV
kIbusUSeaWpPnktaLad4XYbBNqPM0JMMadmvaNw68YvmvFx+wDP39afnmwWdrRxXTmXyfNxe7Ok2
POCx11ar8RpQ//ysI0xPUwCdNmt2WCEUkMnRpMoHy94w5cDUyMLI7oppczUXOb8Z8BMjApJNk/Tx
86zXip73tdXLh/xl0LCYcDttXKB9v4+Kv2X+IPLFx8vzeIrOZ6GGYP6AQWEHGl+0JKQ8nrTUmeRD
7NzH0V5i208plf2RmE+qf3o0wyFp7lIkB+CdZtPgaoPkesVtGO0bOnftGnmxn5IZP4d99yiifh7U
mOJbULS7y896LmKg+UC0LdRSiVlmp2sVxkGutVwcJQVJv7XXAAmB8xCgKQ6GXBqK3iYluiJbXhn4
a9UQwjcafXAnWQHED5+/S4krnwzOkaqaCL0psjEqHdzix4Blb449NTjdGkHvayGS+LnzjyO0f9Hb
EHT3+SXtVGFnTXlK4qG9ZLEx8I5H2saDvGp6lfZEuYSOvPIUwB2jusvNK9fZ2Qn/OP7sFChFP8y2
Y+XQNj9T9Z12NxF5N2XUe541ahDjPqm7xeXJPpOQM9kA1QT70OIKnW1tW68mp5JCvvJA8ZyiNtWu
KDZQuAwXhhJwx+EeDnFSkNYzRMy6vam/JZqHoufvwHr369+WehdN0kLOC0qf/jICQzSlaPzidzNK
0baXMNTqxyvPfe5EAu0IthcZX1bo7LGTQG8BfXIikZGj8Y/3nFEeMDAaKRVfnqEzCDfNwntWVywy
NYHz+bwc7WToFXztZRC7NIrafi15GKLUxk35A5Xk96CsHpQ+erMHCr30nftxWE8eqkipsxGHdJ1c
yd9EOjJfplDyDKJIG+0xW0zNh5y8rYzeM3WOrc6rNhOEtPIFUSwt+i9grRpLgibpSduM9fF5IK3T
HaWsMw4rrbgr5BKyH6pgeQJP4gGX9NKutoOerlJF39VgVXR0Ti5P/bmPDLDVMSFUEa/MD4LMSmyo
uw4PgI1OcQuQnAtYCh6uRpLnrh3WEN1oKIdAJ2erCT2CTCoj6vhx/kdOVormL5DOBb8EblLJfl1+
q7P3zsfRZtmvZnSp3jfy6TY1qUBzCZB2Ouh3KQ8S/sbRX17QuFrEOrduPg4r/v7DuskzPKp8PN+Q
u3y0qOB4ZIGDF7tt/BpANhZGGQEZeAd0mUxJI2/ak3QLkGperC5PwdkPC9vYgSHH/8zZozSoGNQR
UyA+LGkJLGyGR/83uYozOHeXYC37n5Fma7jVvbAepFo++HRzKnUxEVlNDxno1GFYEcQ0IY3Mx8Hf
/m8vOIsec0nS88TiBSdtJRMzodSJTEN4vO5IfG7psmbBvpPjQZmdTaVXRfUYKIykZ4eqeeirzO2y
cekJyA+1yb7sab18g2lUgXOIox9JauE1e5uON1X3YMfVivTkyol57uvieoaFFOkZDfHZgQkD0q9K
LyWuSg8d3GrrCMsCBpN3bRmdAXFgkiDIHVzXaNPMDwgplFKkWhgJhLXjgTGfMAvqlkCQO6s+4Y8R
Q1DDB127ZW/V4Y+2lAG4FnRvmgWAOEq3j118Jdk/+0XIt0W9WAUgOXt9maa+1nOkiYcSr589p5Eg
IMrV/jqMRZxM88tAnI+AMBXuwzkDUYonc+zaTj40erUSVC25DtdGPqzJF9rsMY1+1kF8GAPiSSoj
ImAUQgLXQpczsEg+BNwHynmaKgxqPp8tTahL2mQM8iEov1dNuJHjBtie4k7SsMqJ4rwSNGBHk5q+
J1C/YZHSiakydTstqEDSAvMp8Ypzp6ExFdtgfKv6WzRpCwtJLHEupcAsiMW06AkSaYy7QtJGC8EX
o0u7E3xFDfjS5T18BuRN+4RVAEuWajub6/NLlXaeRPoYnJIRUcKy9Qdt+GvmP9jLrCUtehWnVvlC
6a5XwdHolXv5CU6MztnX5bvCHsRyHO7gHMlbS1mSOSpQIHrsW4sCWNNSFZhMV1d8N8NhRibwCprv
eg4/L0VQMXE2cf8rynKkm/d5hp2BGt1iybeia1Kkf7XkyU6ddWpI1BcSME31egpAqyuYCKE61lKH
tDNjNxRPHfhNgm9+yNDsOCdV5Nmi2NXxibbUY5wtVNBjg/KbViPljyupx7k0ifcWXQ7uBs2YR+KJ
LsVIo4XawcTaNYuGw4AViK19i6Q7zWgWY5uuy0oH1mS5QhUJujNdZ4zU6FXW4FCodi0yGbUCqwU2
tDVokicSrqSpwoVHDu3FVwKVc0uFB8Yfh74b9b15HZ+axDQYia8JuulI4JcU2xAjjketBfuBIhO1
SsKspd/TW4RoRrs5GDeXF8sZNLo4BP7zDPOjwEnUTjJzFsuoZguNTnYv9W4RldzpUIAAJwcV8FQM
L5QxXtVI7BucEbWfISd7W4jWH1Kd1TEPqGnZoH2Ao15+wC8SW5TrHHwQYMZQU6EQPot7qqAowyEG
aSxvEDK4sfq17yzH6Dily0E6hre4JCI80toudbfhJrwFwJoELpd2sTPBjAwhdeEf3nTX4xSJOvCd
DmCILv8++41QSOsv7V0qreNj8AqToFsgiwloYgUerjjGO6t3q2Rbss7bJVU7rXfbmyB9Gqalrbq5
29ECWar+ptaW2KWEO7ra9niI6oX2oktHr94GJIHTQoFJQJ/7qVk3KvCRDerbhxysseyiMU7trL2W
kn7RXz3NGbUJHdQFaMU53jwavUorkKk4tKju1XRKmm5nhE+p9RDBJyj7315xL5AfVRVuCiSyFPU1
w3I82NWVddvDQ9OyneIfvCheBDGl7XFjw6/IgU1L4Dsf4myXZG9+/CpPPzWfX1XaD/c2QBVqhLVl
Lwq1X5TwDBeT/JI6t57ZLULaNaDTJBiAIBIn4yXx4Eq+JdEzbgNJ9Nj3R396GOTbdNh59rPU3Aaw
OOqQKv5Nqm/U0a3CZx0IQ2IB/Z7+KMPBk9/gBaKuVo4Jkf6hoZWbPnrDs1+3CxqhC2MM1vKgrQfA
d38G+UYNvVVJhaxLvvWjsP/eCeFBGbB2qh3xh8gfndHA2hZ5lOxQEMIC7KS/nyPEFDyl4o5Ja9zL
rLvqvlaUbYRYoBQ/VhLF3g6lxZiqrIGYLJSlt0r7VngrlRu1S1YhmbENbCczor2S66j090iRRRif
9e40hMdQVW98dTumr5W2FW3SyWTh+QCgpCqg/5FvgqFyM4Agcd/dSzz6kAPbc3aRZ6z9iXWPbrtl
F3sdTEWlv9mhBbANiBLg2IF4Hf/IVSoPGyv+ZV3TPlbPxMpQOfBIsKCNEL7MLvGuqg2tDR1689wH
kXc3sVUsrmXwYQRwPV3tHhRdj0PjIGEg17ylCVrUlEWkcOPjFtrUKOB7UA2lXxUw8g616isnyNdg
B8taTBUoDXKQzK+Foag1PQXoccjMn+irc3yRN3UpIJVgczV1ONO9Yi7g6Ap2ixCA/Xz7IyYbdDRu
1cPg6aCRH2CujFipe0gtUv5HCkpXrtWc8cY594YA3yBz2QrfYFZzo9JW0in21INvyLsMQDZ8aTKy
mtBCz37J4IhqeS/CHa/Vl6GRIqhZuA3gs77xT3+e58ZDJVXC+SWHpivZO917CoHVGqV05yT20k77
2zrmcrQDFAiU5qVl0Tt6tmurcCtasaqJe4qhYUc6HOsqeLfT4b42Qa7ThLUsb5V70YMedccytVZJ
vrOCZGXziJr6g2qV0oO9h29W2K4PFotyJuGaJZoexqp3+lcJHy2pq9ad/b1nJqMw2U7STSAjAg0A
hyJf6odLa0q2cl+e/CKt56jwVxAP3XYyMKvEIaUxt0HwbdJ8d+A8F9BKHValbT3KUQvrixIW2gSt
k6wxwlmOwWORVhs9uq0qe1ejpujY2R5z+Ns2aX93zTEBv1blGDFM3Qo9zX8eOx+XEOitKr0nvJMH
MID2Q6/9RcRgKEPX/lZ6v0VnIgfDzz/Iqj9aXB9rFCCr3AOnu2uNbJWY5V0IAsccqxsTtFQr/9HG
aOlzqaiStoS/+C2K/3hW/Js+kzskPyIj25R4PTCNkh0tUxVXjorsrbkZkzXMyZ6rT5MBdLU7H13J
EgI76CHyZ4x2+r9TJMSrruloiC0/D0BJYxTymJM27CyPlZMiiHSP66fn6/vQvKtmVYD91nLtSviC
Mty5sQAlqLpOS48d8HnDhUDcget3oAul/L4rEHst3vuGo5rb/leooHVv/KlQ0VRG6xCMnItKgnJv
fejg/2CfwyEQL4EtY2TSQwSP/BVN9mUrTgfZWFmkCt7QvJmAw2Vsx1AWnPx4G9RHtEhQv0xuo/sI
UJlUBofKalYSrjlBqa48WJzITYMJBeWcb/27QL1RrUMZHW04isZY4t6LHrD2NzMdZLIyIJj2ogEy
rKEeP42I3RBSyGoH4canZPok4ZCEFONK4pwckmhd5EDN0jcn36tqvZRs5SYwnRcb9JA+/YksBYu4
XwbSdQQX47STVFw5IwNxHoDSJeB0twVWScSU+80yrOM1cnumqzXDTeDkx1KF6A/N2w8Aq5Z5DrPB
O2YeAWETuYOk4KyITfb43gTt78kGnIyZUQ75btwOaYQuRwyjK3EDCZpR6pbgsmLI/FPx1yxTYkiu
McR4vQwyyzJ2ZGQHugNgs4gCKRahxy7HQHAB3mtfWN6ysZRNqERrVb416Rsh6723svve+DnScsmA
U+oImgs66JT/KXVUkA1M8dJ+IQHjzIJXadhKqud6VbVXlGec310By9OtlZ0+ato26qNNq7wA/Fo6
YCWDVlvXsrXpQIVXmrUsUrD0fkvy0m31NLlVdKaA+kAcTfe+QKhK3Sorg4W+ZutGE2FcqCw0o7pS
3z+b1ZDTUBEQtxdL/PMCHyupK1UDYB5SQT25Wb9qU30pkvbMh7dFtFAU087vzW0b93eCrS/O0DZs
D+L3jofCcvnNtH8FPiv2ziFyR98gra6Zi55hoJyqNxa5DGH6l756ItPUSbwSBGE8wr+NFwje0pAw
pZVTvKUlxPLu1XYeuHJNB/kUcym4fgKwVyMkEaPAj7D/xoRk0hKHT4W9Uq2YBRStzLR8EU0jP8cJ
o3xkyVypvZzroQgtCNBjaP6AuJgdIgbkEN+qOEREddNAb6p75zz1mGPkIKjbd96LINldjkvOiI0w
YWDGcNhDmgm03Ocvq8e0LHMUa0T6VzePQm+hooHImdmORxShtJqVCRo5ezPqGw9OJ7T/hkTD7k2E
5HY4/11+oLNxxMcHmtWgIqmX+zZrOLflHGCnzfW6aS3OyN5fGc7wRDBhkUQL4HZpLUvwlqOKFzQR
1cgd6KQVpcERff+C0ABbNbD0iKIvDU2ixQNYQHmJfec4Oeoya6oF1NYMsJqRHfW8JOttXcQCFoJ0
qHXvcZ9tVF5fhw9ZKNo69Kf7VL6Xu9fCHl2Bh0gpxvbc5K5dhO5IuyTXf/UhtQ111UKiueo0coLy
zS81oRBAng4U4gvBinKa3YQNk4NOC/s8WKCJxoeiv9VJbpA5RPkdD5MBcfc38kCdodVXFHk0INXE
fbBJRB1NV++T/gewRLohAkrbRy+EOwb2Ykk43mHD915xlJTTO5xdKrSLSM5W4g3t9ncV/XKCv2Hy
bbLTpSCoBG137To9F0mCKqR8wpEjULefl2RiJTBqm0w9QFb0HaCEqfU8UJGsPPUEPhdBbMsRH3Mx
NuPRGgCx58fMvwb8OFsaQZSBFpqMMN4Xpf+sG+UkpMV0iNQAMZbkphs1F6rICWjvpA9MWi6DKVBf
VK1a0XoPhUbGNSOTs8nNx8eY7Qi1r2Il8HmMBOpJ0hkutAA7I2JQFCGwSG+pI54IJg83tbfHbhwX
Bm0PlJTE2YXQf9m2m8G6b/Se0+zh8nZVzmVe1ERQEJA5s6y5+LMzFWausssOhRJuWvTCg2wNHDR1
VJzaTTfDs1s4ZNJk09L0yrWknHir8/3wcfTZ1ISaNtSeZNICTjdtr7pT+ZDoKmW94BsEsw7xZ/xU
wn+OVEd7UYt0E+rJfecHa9QfrFZdDfXWI4347hujqxWOq1r4z1Jp8ygX5sGB6DmClg28shWiRe9J
ZWyo0csU98x8gtJAZYy9JXgPY4BuQgB7MX2mxRimyRPrw04wiCXbwsN8GThCtnFcTbJ0V6MrQXl9
HMJl5nUuAsuStXPQTcppUpIaJghikTX0YN/tQluiTJW0SBJ8F3xzWW9WKx3PSAsgl2lZm0jJj3I2
PgnaYK8oHIjZSouTrd5MuxpTZMHggTGAdrrr9/KLyVkhfkbj61vDZ4mgZgZw1YKULmHtiWKRK2fV
yuexBcfaH3/2er/pOCDFHUE+Vwj1MfVHQCpVTIqBzMGfy6tKPbXR5h+WtohA0lC9Bi3++QwYg6RL
9Igvp1KOF9os9AAyUX2MCtmdklUgPerRUihL+Wq9r2EmgPXeGCOWl7m/NJ11l9yKVKNJXxCpobSf
NRHMp59D3kPTegcl21fWUo1ekTcTCWkuka6sjdFh/6LiDesnATU9tVCqouQWzRFf8qq1jful0Brv
i/JGjWS3QQwiVPPvXaTfgEJGufKkPRcAH9R7l/8q1MyXnpKJB84JVWtBdHc6StLA1sAjwYqUGpPi
HQJYFOmZaMVTV2b3QloARr3tbwJt2UK3gfmu4p5Swh2HtFUM35tsWHZdthRDpASxwXgYwsit7GNh
BSD/6JWIIAJlg8qOVl3KRYYq8eTd+b2yTwncbVgUQzCuLHs/xQpA5vah14O16LR0ugShTsiaxPQ6
PLI5fzGisTL4MD5rVA60VcYgsg+bh1No0sZHlYS4yVZGrNz7dn6qHikm9BYNPZNeXeotT4oIQyDk
ZTLzpqIhjynGBAisRDsl6BTYgpTlxj/mWG91D190HQWMW11+t6jldjKjx4CpI093RaclGmlPUS98
UOpnX4pZpRpgD4LkY8I+5LcWyY6YWpcoY4UsYWqRLgLt34S8l18fZaqNCc9VaPG2ge8l5BTJUked
NkT1JrBpKK7+jNMBnUNjLSTzfyqxgjaC90psJJvNy2Q2S5xKxY4uYhuR/2rDpu3BvkclelnEvAon
Q+bB+8+V7UDNNij4L/Rq0ce3mfrNj40bv3EQFIdViZGCXZMuNeNK41/9nDTXp8kHWyPBe4RDpNK9
terL21wmYgnfAiQ4gKsuqxACk711sg2/ls42CEkEOPm1NF54I9d6RghbGg9tPd5kqrxL6uaZ5g/o
w8nW2BnqnvR/kJC+W5dNAtcrc6u8XjVdewgEkRxXPotZFymgGqwL3VVrfxuG/l08DStbSneSTIE7
9Q6CCiOitSTrWd/qL6E8waqrfExW5DVqXqJwmyAiNuTjPq+6KzHsuRYefCG0hKBqIk13qt5/gAeE
eeKZE4z4Q9xp6xwMAhXT2vTxWOsR7TFv4viPoPXpP+oKRAAHLBWfiaODok0Jc5WzD3lLV/0uNH+s
qd57YXzM03KXg1jk6f/pTd6Gjb/VJA1h7W5jI2vnKIDAhQKH83j59DvThcVEkFNPgPuQNpklW3ke
ew2ovxPJwaRX6LXaNgRLRgtWjR944sXl8b5I8ItKvQC50/EFZA2W5PNh2xUhsigpAYaBT08/YTDK
flZskjomAKzv0kNfRXvKhblbmO7U+pux3JbGXWHnex0dnCuPI8Bi87Pf1nkiIHwYNM87UhASdVAm
HXwW1lQa0rgwaH5o3+rxASzfItCfC4iPBTmBklNWaYUg1+VHONOQQtYZeIdhwtk1KMF8nhEZ5E5n
FrZy0MuXIJL3VdDsCq9ddBaMcOD9dUfYoIB4zn9XDcWGsgRNqLlGEK9i/YegnZCmKJG1EHLnAbWz
y893htXF85GNgyFHaOELxDdpvB5SLay3QUtxX4c2H73iQ9cMEUfIk04ztIINUBftSkT1UHyXqP9n
OagZ+ZpH+9faF21mNItpIMoC1TZLII0qD+ymYvNV/St2WAhTgnQCgING3ZWXFnH/53XxeaRZsNfH
pok0JyOBmccFC0lJcIbsYXELZ+D8oBxd3Yvq1zIig0I/oPJBzgWm+vNKqGzNq9WB+JZBOT+HLFul
g7o0a3LM5ueYcI16KcJR4TKAIY+Mk5tbwVbFoZva3aIqVM7QtwK+s6SuvSLeyBRrSw7wJPVdz7C2
IRJMfJvLU3WmXqPTz6X9TieahTKHgCMKJEmdCJ8cGmwNXZfWH246UxZMCrUsv3ORonqwg9a7SJQe
ovNLbG86ENxT+LfUw+9NfMvdKpf2Dn7LRu6reznQkbNwllF/Ld87U7PhYQGPq+R6UE3mqJPJ6YNB
ChzlYHcQz9PI7QwTU8huPXbaJkbf1ibBbasRrYORwA84e7lPWmsHwAIZuF+inI01SVdWrgAKpfdW
j9yvSk3cwixreKP8OsXxQ1y2+PNcKzh9PaspndBwQsGSBhTtj8/LI4Xfbeh6rxyoR6AusgoqxVW6
Arm8FXpBt9fZWOe2G4ejibY+tEYkfT4P6PiRkw1Kohywc1zJPxwTIZJc22WOuaxYVnKPQMlL4pQb
2gea/I4elAGvo5Civ3Fjr2IlW19eamcuD64oB/QhAqL4DM6/nm6GqUeZBgIAsePkNCtT4F2MY5vh
DB4Tm4qimmW4Si6UdfXViLidqkP/RjELUcDD2GF6dk3d/IxID74p4jwCXsIWmN+hgUHyHgxME2h8
QYgMJH9NB7mqgaETlQHYQ7fTNDCcHH8il7h0iuzKrfq1CccTgKjgdDZsYcD4+UPlmqL40gT/1G8f
Jf0UkxDKxRri5+9DfHv9lcWdNDseuaqErySxA7jo2YBJERq1UgLeEhhQeKCeoH1qRED8zjYpYddP
cklDCuBcfoyJkdA2c5XGu3Z5nlmiNLYh7KG3IEh74u8/hGNlZcbFmILW/EfLso5t1wzbYMFyXjsF
pWpyG7N6ERqb1ND/1Hb92gwYeA1YCwKBaRA2yVZVUSNZlmy0wd7LOTV9g8S6dstx4N9kS3Wscc3E
eubKVzsDmQapAAQOIjonJwf/54cfxsjg74Aoq70blXfZdMA/wxmEMGNBDWiZR4u6XSrDM0T7vMjR
byEN95ZXqz5nik9cOybSuMJTDNzJ7OJJymyw25p9VeUoBFHcERtpknTXtlE2Rlio3VQccAnyxj1A
qjfJipd1n14px56dD6DUmHpYugluWwRrHz7mRG08byxPFvdfFf6wbQhOPIjHfqkK4wA7UZButQ6W
QbKE5gr3tgOyh/PQEhfQK0vrXNzDSStDNkIwlPBwdvqpQQwBLoaLKvLlxgcQ3A8vuWRsSlo5sB3U
JlgNZJ7wGVHuUTeSJa1KvdknGN1HXnh1sZw5/vk6oPh1gRzkRP48O72uTmloOsPhQKS6OI5L12gX
R2vxvXO/fzcWx3yRLw6AVxfTGi2KhbW4Uxbf0elaOItyoS7xv+MfvLvin+WLu+Ods7h7/87PGtx3
/pz/87Owklu8//Q278Hy593u29373Xr3Z7P5c1+7m/vNfba4R43I1V0gJctX/dt9t9gE7h/+sHTD
5S/TLba2C1J4cfN2+7x/fpbd/dvbbbD9US1u5ZtmWa6LBanS8jZZ/FAXy2Cxp4ay2L/tg0Xo/uXX
YPHw8PD34aVdfX9xf7eLbPnkhu7D05N7+SbRv8b9gtvHNQpiHp7dnLEfJkT+pESDoGqJ75mYLdod
x44eQDD8FSUIYYF1QvTkd5V8T4hdGzEGQ9YWfeJBPo6DtdYz69WMvbWhP3t1fKThAiqHxWAEyzJT
XFv7i6Tu1KXrVnWQtOlu8wotHwNpm06/gaoS9MiuVo2rSAiVVM8S0veTqsGVzEkAh9XlVz5DLfz4
yl8VLJ3IjjsLGJGQrW3Q/JQ1Sso0EMn/6+bWqTNX6E8PUAV11KvCRybC0YpVlIHsGjaYg6H19lqT
mLWJtKWGIapWDQerqIYr8c/LjyuOnNkN8+EDqSfNpA9nQRIEBoKl6iCEqalOCNvG5MqMnLnEPg0x
21A691eo5QwBthYPBj7I//YKs+OsiMzSTEd+fuc9U7EBKnGVPH7mTAB7SyTL3YeayVxxo6+DTm5U
huAGoVbYDoIhQMkyQbj+Gl79THbyaazZbdXqfm7FtXbaMuBmNAv9g+ZBlBcvT9uZYObjOMYsyQsa
w8gVhXeiDWOPwLNXUErNEnitO2Czea3lcSaC+DTcbBWkvmTklsdwKIWYJFzjngI4He4me7z8XucH
oshA/wIZ6jneX67LWC6r6TRQPsL2GjZCNINlh1TH5aHOTSHMQId+ki4aSrN30rxWyYquHQ6SLIAH
aCPVsNh/EKZnKEWK/epEfy8PeS4KRjT23zFnqz2z5MqibDEcoDMM7b7rqAurtAFovT8AsVeAMJmL
MDt2yntdXXM7Pze3Hwef1VCmsY0xx+sHQUPm5IIJSTtbd56b5Ofl1zzFIPNz6eNIs1ApBQlRaBmv
ifeLr+/95EWnJ9PBJREq4VDbWUAGlqw8BbohFs2WsX70679VB2hqCNyawNKghulnz2UarXU03qNU
e7r8lOcCuk8fQ+zlj6dnadQAK7rhoDxNT9E34w51OLDV3hLxuy7eht/aAw1d6xp2+dpnEH//Ydg0
rXSps+vhQFcC+Q7qMxxH9CqvFs2uLfBZ/iGFlh41bXP6CkDzF6w5DvEsEq4NiEOaf+i7XJ7Sc6ff
x+8+O/0k1IvkOmWFwaT0xj1dt04BB33NVO7KMHN0ep7ZbWqlvBjFE1Yx5S1BLrtGRDl3ueIDggUq
EBCRPn3+TnJddTLiQbxMSHF9QwGBAODyfJ1fCv8OMduRthKnTimxFHB48yiYsS14Gav4m8Uvl0c6
P2X/jjTbkRTSOt2rKxYdUJoxviU++/+5aq/NmXiMD2vbDpXeVBwxZ81eApAyokZ31ZPi2iDzDUQX
dShrBinxfDt9e5SF/rfpmm2dIu0VJLr5MJSbwWTQ2RIOH9c4Z+cCEwUoPi1V2F2Qgj/PVuYkDVou
yXBo84P1C+YiG0aa3j0OoWuiQWdX2oehZi+kN7CfG52hyMF4IZRUqNBxperjlbP/7Mf5d6B5Qtgm
cjUZSnaKFxETG/INhYL/4uNglEeeR51LUWfTFhZqYcdNOQjGJ5coo1Ddvnp6nt0xH0aZzZgMRcDv
jOL0Ipg/CQyARIcDqZv/5m1s3D8QNEe+ehaGNJGJv0LBOLCSgXdRRUCGbVDW/9sos8OsHcxIrUw+
SxA9ijuYfQMQhSLc4vI4Z9cZEgD/721mJ1o/qNmQWfkpwMGdp0XMRuKKe6mrK4vg2kBiHX44abym
t+WRrjv4wQ3HJqNwQLMIrpbxzm7SD280O9IK9AxQyxWrDQNI56EgO40yAeESeqDWVWa1+BBfQifs
nygYcvd8caAaQrtS8BriTJgQdsz+VMla8MCSfnMavAMwUi5t0MiCzai0Qnz79fInPBs2IDCGgTMZ
BOZin2fWIGQYo4BPiGdo8lewu0fpj1L97PunVjpyKV5ZMmc32ofxZqlM208Ehx1fUvP2yIKgYYWF
VJI/Xn6ra6PMtlmlemqvifUyjbekyozC/Xe1G3B+FHq2IAHpFZ9Ixh9WpWXnpSf5fD3OJQTo6IUh
w6Vd60dfGWV+xiZxZsglzgsHO7/lDiSK55jVryHJzq+D/7zLCQX34V3aWPUtv405mGqkr/TnGigC
xwZDGfRPhep1X1wpJ54dkvoqNpKUy1GW+rz0UKLQzFAVHE20+6stuC5aBFJ1i9dY/vZf9S9RZUKh
8dS34Rb+PFxs6n5RZHIvLpKaPd3u/RoHBnyD8lcP7BodLzBWl9fhuXMLp25wBHQFhADo5zH9onPG
blD7U3cGyBs1lcimpIUc+TWDxTOUdvFu0LCQUwIVOYdhGJhpNpJl9MIYwa66HfNZ2682MDkZpBPx
Zgin0TqqKRJZytL+JQJPe+BBHjBChLUCYCYurpianYSU5wechrkXkGoQDpjZfZ6AWI2z3Ne1Hh3v
haZTs7gPgue4uck6nC2Xpb8P1e9F7ebJQas2PSDhlm7+favvWyhzyRZSjIEIgLJsJtdP1rb3XA/3
lbKdZOTH3Nqh0/g7rY52uzS6ahnd2tI+OmgvNuCgyx/yDNCS2QXgIgxINL7n7AZSjAkEdDj+8yWt
6EeHbBYnC8mciiac972PHoFmX41+TiXsrxP477izCexqv1UKAu1Dmuz1+vlkG+Q/C+MsIffZVxS+
kThE4H4zlsryatB6tkQKPh3ZNQjCIOhm7534Ud8PMuPTRqpva6Tt7iiOtslGVu78HAloK10S9pcb
hMXSH5D32uDRDzcZtBLbu7NMWPffaI5C+9QiV9td/iqns+/L7Hx4utnstGbbOyqI9UM/bi39T4Bd
RNgvNOu9MCoKz/hPhr+76qno6Pprv0LrXQ/Hpa1R1U9V14KUpflAMzZKIf1X64WWDRerKoLX2T0X
IGokxDz5bhRFCCjNvIJi48bHdOfJuUu3pg/0VYxDyeUpOcNjYKFCZEHWEF2FL/FyUUSZkecDU4L7
FaLDCANmytMoH0lxlmm27EEVXD9czwUyHHFCIpDOgTpPnzttSlMLb7vDUK1qq1xo4AQcG+4JmDzh
BWeG3T7O1ZXAfdGBDTD00vBauvzup7byl+UgsDCaQ0+bx/h82uRGVyd20fZQq7GE6X6gSABL71BJ
9hp7jkXe4VdieJse2C9X0iIsOvf/CDuz5UaVpW1fERHMiFMGTbZlyxqtE0KSZQECJObh6v+n/P0H
e7k72rF39Or2IKCoqszKfAdhiCpaHJr2ntKIpmRi3ZtXpgmziGruPZ/kYe3mpUypaK+NIj8GS90A
OmpASNaKNi3qRXqXvdaoMePIxxBe1HCO2w/2dZDmtWpuWGeoU88RzXhhMQW161m6ac9BOiwjjuei
JJfj95YzaEXqXrkvmuJ0STjmPHT+EZ45kEq3rdSUcLaTsRI/BVE8Lu/La/d1o4f+SPAEu51wJqb6
Ii/K4MorsJ7V6+YblmMBSyhQIHtY0Bawo2neihDTuzJ3eyClLU8ZwO+OwvQXoxz1b/EdHShbUYju
Cp3o/74NG/u2Tiuq9kmpKtpEcNNatwTZmteHkR37itwjbF+MdcguCUDr4YnHz3JfVVon60CQNgAj
7Xgs6JOxk9/Oj1oFCbmQh13UqI5EgmILz9Z8QPGu/yVwU6Tl7v6YS/9z9+Lp/ichotVSh0rJhn8H
iKtoDDiI2HyL6WFRNG6JD3CLDqx1Aa8D+NfGZWoeUva84Q9ObB8ex7A51A+bTfslsKXx1YRR7z7q
Qxf1T6GhjnG5Fp1cEzu6xJ7eqnFZJvTIwKsh+yKitd1MySupUQtcOvBm0kuOVokhiSmjB4BPmXbc
ANufJ8Af2AE78gTdr7eyPpY5TeKEJq3wSeuQsyUN0PPnihYnBJdxN6BkQFmwweJG2D0Ke4O7ikeF
hjFQE39A56E6ccUUsq1GUzWXZtXxwTgMLR7yvehZStfX+/MjrqYC0EAVPbVxDUB+wUIAVLQE0aLk
CIUOaRNCv4t2d9mAkdP6Mc2yFv0F0WEcCUkXVgnIY0OuVhSOBX21yRbkgQKdTHy1+TjoQeVVYmkm
EMTB+AwXYYdONjWCn/sYXWBGuFCOUwrLiuXENqTG2xbWGZgy174boAWwFqLinwOnlAFUh7DuoRIJ
kAaYWMUFjdXc1sDw0Xe44AnsyEaNPDvKMFLhyv0Djx+MXiAkcQHxUwVJClqGsvVWF/FsFO8b3ZhY
zRpjsdGofu3BWogqqAb4Y6gOBRzCvuNcp0C6u3pRV3q1RkBUNUwASq8csAtChBYKsAyWWqvVJ9NO
vVsuT43M9Hqt8rTo07pdOL3cdXwC+olZ9Z4cxJMYAr04sOGZOe9zfRbeTmxfoo2JX1FQ1bBTwN5K
jo0vXMYOFWxtaZMIkgPMkLhZRYwe+o8U7oKHr4JuDZ3mfqxub1BnW8mGSrm9ybNRylbYjINio4MB
Q2xAgyeJzdZ1CySB4/g9DcZxZfq25I4Kzb+33q1YKFX9LJz2jJjetpzg+bcNwWdenyp88hTgrbZ1
EKTNfnRkHwtyQJPsw/fShuI6zGlA35BeppRIAIsS8xnlf6SZgIfngX/LqinG9k6tHem1AcoV1PNb
QpN9EcaBeF9ApjU3EqPPHLrSo+1avE4YqHy4z0L+jcHqJA4ec0yAPWG2WlWbJEFqC2vs0aROTlLz
ZiFOOZS4jr91xe6Wb1hndg7+d5oxoTQw7UHVuchCvKdu/FGN8lkJGMSE4Qr4uy/CiRJDME+ckQQb
ZkAuqyrHITiooMyeSvlyNSvcly5ac/V7S/PuM507f9SKn8n5BG1RJ1CWGoE7KTFEYtl937xquOI4
XkX27HrNPDFjSnV3g5DRN+DD68MQZWOWZUYYE6e3OhqeGWbxcwCOWnwOIY2O+6KbqnXBXERA6Tq4
Ecj/2/VgwRsSQyFQJOifBK/3az1GRv8BUV1I5CqUH7R9pBTOg9f2eGh+WEfPtyZwHuloi7LeI+xf
CwvLMdZ3xGJL5GylxrdDe0NexToUbTo2guYt47Ma8+N+k924BOJQ4mcEmy8VKMg49ovkXBFbb/Ae
yKYFbe7fGcJ3OeMfu7r1o9whNWpmBNeifaoC07fiWjSlCqgtNbomhnV35HCiFoDYZxFCCLtQWcjA
FconWy9ngtUl0hrYHk7ThXhNLIBH4F3flYnfY4MXwSK4iQCGmykWUSNeMFus3Wx1GD+ju+7keMKo
w+VOkyt6JGw6D4FWZRrdHEFnFO60/zerQ7phdXZo1bdRkTHrf0EVfR87/xgFsBwgJg2Q5/aPY+k9
j63hQevmadTh/ZW4svbaUSasuglvj45RQ3dsmNh0Sh82MhJHUxCxO1gaj2OEnCuUN4vENcJztwHG
kdb7B6oqVFiExKqRb6VCrCcxC8SZJB42JdN7SCT33y/z+zb/fAzaxoCAVOGa/d8Q/WhDS83ssH26
LoZ9FaGI4ih7wKrGtHy5vV+Pzfm2eIxxXJ1fpziPPSc1qGA/fyA6M+uSJ0FPfmvyD4w1kY1xmmlW
oewyVovt9aWbd1POm2+mNwlmsQcnaTEwc3kKT7vYnuEBtXbMaXEoX5WtPenm+mvuofvqKUtjaS31
8X3cT2/jZEr09Kpl9BYu2DZ9X5s0R3OMj+i0fFO2yrY63tchLtuf8TRzfzsLGKL++q8B+pEPK6mE
vFobcwjBJaHvHh7yJ3oC0AbqYmtpszpdoR/tRxDZBKILoRKxtd16vy5OVglQ9JGQEiwFuURGcLuW
kxnzXaSoUmngF+VT9TIiG18t1AVwrjURnBnawGsq9iakMYRlcyl5Q4CmBeEowqw3kXZ1k6/Ehs12
qaIHLArUVafiLIPmgdnNNOPq3tjsK0lx+vuHgVvd1TLddvRLKf5vtRnAhugN4kml6T+Rs2UehfYj
oXpHoUQ8CtmShCpR8/GrXjQyFH+8CEOGTqfaOH5TfvpuTv9PMpn0g25c5Wv7BHjDZ3sWymqLft54
3dgCjDbwp+WcBuf9coFn5eUuaaALB5ivlj5bo5v7BT+bzXrfdrpxN275L5Rc/LnFf2s3dg0QcJZj
8lsirQm9wEsn6SUcl5Nyoj1pp2ScjCP/5ofe/cInI47BhMXh9jbnuOBIzgu6e2NOPJPE40e9k8rV
baf2xR13e3MyjMt4inNRpzvXkYOZd7CwWnIztxq3L5J7X448+z5NF9fCQZyBV8g1Ai/0IF56nJq8
++T8ThDxTFfn+QcveeNynu5ynQU5gTd4st882+fG611rRfjyKw+Anl+7HKPG+55BqH2InQu+5Ubb
0odf5piTZCYGVHL4aIfI8/1n6IXjERe2/GgiwHe2K7mdg4wZPxei9EE73O39xqv9Ziwvb85+NBFP
m3jig9bc7v//LDQrnJJXcXXe/ck7LXX3cn6HcuYrk8R5o985HjmKLzuys7nPYlG3dAafdHGmzaO1
NTHmJOZe/gz/0Dkie+xnvl97pnPmNDQpfNRw/crXncQ5J871eXfGSNUXsMHGxSjMxSh5DDfOxxZt
rPFJnbso5sePzJGW8rj1NLcAGgiKEK9Ofopt1vm6j/n2w9nETuF+/3HzxF8zF1EqJ5lVHlZ/YxQI
eezRRHcVZ/AEvhHMujfyr2PJKyapl47JPr3UUz17/uAW+3F2FH/ipjxHbtbh/mfr2avOaxRjaDmy
23m9r4yhLc5O63d/xz7pRBP+ozvaxJrgpsfNxc786pKqcOOVKzshLi2WD8/XwfZrMnD/DWNjTFpv
FzCAQKY996PmhzcJ9sipp+9C57n2dp3bMZoxWymVjF3gjn6JKd+azP/dMv+7Un/EFARBFKhYUfuk
dd3EBqFSXdFDrUdOqlsuYtHC6JkkCwrbyBq5iEQ0eND2l1uRuCkWY1etH4suJUn4dzrVN0IPqOhO
qYlvqUJC5mrqSyN9cSyEEebBmp7dyPJaNDqu4Jk1zDZzzhjCrZBzm0jB7JvqNcNH0gW/POs3Evxf
z/ojPIDPTwelCRpsf/FSRhZn8qim0rvp2mNrWs3AF56Dg7QKluY8/rTPpLSAz1TDsUN2LN1lKU1v
PrKos/DZfr6d7ifpkzyuDrxs2c66l+CEXZiXj/NZx/yx1YnxIeUvUTILjWfbfu3BBg2uVODJ1i4G
3W9OpfkM306tOTwupOCJHDbiHUA8QaiFKYgVa/ppZU/pszq2vIT1BTdzgurOtt4njem11d6ApSkt
+3yO3NO/k43vSvW/BkuEk//ZwqO0a9CWZLA6LuDimMhqkrdiFKAvOL1LEAc3jEpwLiMLJDZlvrjN
WWvtXJ7Ez+oyeU6epan22s6bsTkR29bpYnrXibGo5IWFcc/DJ8GYx9vgVVrqTu01vpjuGWshZlm3
Xjbf3LwlxGIvdrWZPU2dLduvm3qhT07j3rzHRPygWEfyuPLb8b+HAILOL2HsR0UnsNqm0Bq7eeJQ
Oi79dFfz2PjMzzJCSz4herjwqf3h+foUTZHPHCte5+1hCDupqznbwA3clpGhLOtepwP7MAIAs8wr
J2jyT7JxPXmMoR1MVV/3Na9kIhrj7COaMsT8nDGW/Y5Bp+o9pyLn332DbcuYQQV0Tf4OtWqiT/q5
PSV7nWNFvze4TiXuIHTXqevMLrNJ8oTV2yl1caj2bB+nNSdyG9DZ1RNmxd8hQ/dMr5je3fVa9ctF
t6IycuNJBo/Fy4OMXPwPP7qxOu+JQHSSHPr3/C9130GyOftw/Zg9ZgDbpr2fzRCzmeQ+6q9O7Fqz
2vmK0QoKpzEhIxqzgznb1DkpzjhyTgcRwPcy0Q6rGCI5XaIxhwxCUegeepcIrBOdTidYPoSy1/Up
cl5y5xUxKEee7RYf0uR43CzeOveC3IGbTpCzJI8Qt4YuwjjwRPi6OpczmgVO5hCsdm/PlcMCnIyc
3jsed+LLCCI6nUtEIvK4+XPGpAuYT0gUuoqrzK1l44qYVhDpdEZOQNyDMbUq13He3lAJYBgoYfoi
EJ/WcNn5yns1RaXTuQTe+r30FiGb96pyj+q4cMDceRRAnVIg5Xe7s03gi9yd5V4s170EszsftqZu
5ewAufrZmDKOq3nkJx6kSjeY4SHKCzw33LSImYkTMOs5dHNViOY872SXODPNE8mFRIpTOveJeOXE
W9153pwnb2QK3tW/+v936+T2TzlhsVmV/Em65HTcu0jGZJ/+k8NtvYkHTF17YZJXmLPbBH9MXzw2
D3p1JpedSAI+kH0jhOXjzZ2tEGI+sVoEcjHQeCUQBq25PJYm6tie98/saXO0MZ5lhvrqbhR3foR/
4yTTdtavNB9Fu2f1WX8eTc2pfXUfy2D3WA4v5hMie6/l6/CSzbO5+ZQtqxf9qZjEfupx+p5v5n7k
+v7KXWUTg72oGOOk6rW+SOSUvW4wlUVmSaRxCxKhYdxuR3ONXR2O3zM1Lq+fICPiqIlv8qKG97id
tfp0dDMc9ekx6aft1PYIvz7yl14/DfzyqXa2n4mbuOJ09MvG8/d9hywdFyoT9p045/zP3qtGYVDf
QtLnHA9TAxkDTtw5LSiYt3lk+KDygQUJ5HAD/0NUFm+Q3x/mBPUCdeQ+kgMFRTAjJspqYX8yoL+B
SjWDr4KYnpjtPs6i8YCmyM0YcLp/L3KNejOybbQkjXnZpDiCyxNF2co33Q24jARtXRyapPgkwN5q
Wkw1UoRa6MBo7zal0CrgIB1Dpcjwi1qKuk0xkGsb5S8dsG+Bl/+EJU1RDahSAk3E8eJnE71VAghc
GTLe1yh8y+ub36OSEL4HWSQ5Fgf44Boua0XdFH32hObdIiiU5QM2k0UlKYTGEKb7Nkym1X053F/Q
swiEe8mdzNnXKukZw6+iPgbq8x2Ymt6s5BFUltRXqTgimew3tGjN4JRg/g7ReZzI0C7b69iobr6d
oY6kvD3ulaN6WUDBDJdVaslCQx288+2ObmR8vDbo1KhqjiP9VzgsEwtpRCldxmiqNfkbLd6Rdf8l
6/mzkytGzDTAZePOxHT6MZmiNn70VhTKT6MHtxkfs+YzzE9d+hR+qeYnHKpY95S3f89gRdSV/nhN
cPGwp0EQESjAjxncG11dqVw0ljTHLE/Uq+94x43Us0DnQuOKbKJn9Qvi9BtT+POyMKNg8QtxRPwp
fly2uQ03PdOGp6z0k+sihu2coCgp3049SVw8ULbfYmdAQwGk24jKnnZbRPBYq+hJsDN/GQTR8/zH
3fxEssSq9Mj0Th+eKCKoPRVAnhlLMQFPU5vJALE/oESv65v4NzzQnzprvPQRbViYuxixQkz970CU
o0RWg5hLQ5PHXk4pcXLYaI9p8BgXiYIk8TGJ95H2mOTRewcoQmi9UMKHuyukniKqF/8eC0288B9j
ATkWtIaNx6EJffm/N9QpkhxHndk/3fDYxeTRDaPUHcnXWRAHjqC4WyDmLetgPypfuUUIuoZ94Zjt
3OzRFonjapOPkFQuq9GzmY1eeDoZ+0EKifd35FDmQ67N8+j6tM26YtqU9BkRT/XT+PY5qoOxVhhe
pY383H5saeD7/362P5EoECYxDmSshXwDLmj/fbb73dIbWbX6p7rGj9oMkDrdD9gpA0ChfdbfmymG
4I5cpIwzUoX2e62qaN4cheH3sBSaDTWujr+Skv8y/eDiw5W2AGuB4fhR+wX6c4XaMkI0+r5AvpNq
F1BCYdVHp5Vqs5BapeXA1P9lOP56XYOetEaVCfTRj6y5DrJYTy2r+xZUAzwhtIGs68HEd+Bqb1l7
ams4ChidX93X/jbtdZBAELkxzvszcGJpgfZOFg1PTG1XXLfTtohlxE2BzfdcK0GMUH0zaLLxFqLk
Pq5MREi1JZoOdI96vMUrJ6LI/8uI/GU3hPmnyQoNbzbjn/brEmH6kWHl+nRFYztCzfGS0hdgM6Rs
LCit4p5Yer9cVYzzjyWnC2AA18Qy1/o+Dv9PFhGnyKyEEdMSe/fbfSFcRCO5dkx8Hx8UMI1+2yTC
8IOhGHULYa0KdskJDd17aAnxftv+Zlr3Dff9eUssEJQbmBzAj3+ulBhbt9FI6ng/94VuwQxh1Qvz
vgLvjfp+n9bNJg4F0Oixi1JS+Jv9UoTNuwZeTqNcEObY/xTI+Rb5s35v5pmaPj2MyKsqunHUDYrS
HNvpMJYlei0pQKvetNBwqkR3JZWVsZDCsCJgKVXh5yr5p9hg4iR2miD2A7bm7hbBIECu8dGqz0ps
sIVYe11ax7Y1jxNUksvIFPIP9OHs6/nfL0xsgX8MjgWAxgZ09RfVU6sg69Nh91rqV2Cv7A5d9Rus
USpG5tu1HbflLyv1j4ow6ju8DIjzBouFBOHHvtUXclKbiHnRuYaokwH+pXgjpNa03wLzX7Z/tIrx
5vi/FOSnYnolh72S20ABmP40URNjEts7uizyYwOPGh4NwEu78Vs9crW33908/7YUTLZB1UKnVYHo
/t8ntck27FvE0F7vb5zqcSS4TfMsRawZqEFTe/eC0t9gv8b56APkOGybMmF2ZIpLxWgsoYmqLopR
+EuB4W/jb0EGNAgbUAIV9b931RWd3Wa5AR1X2+Lkie4pw8/M+nVL/tuFBC4Lqx1hGf4TCmqnd1Pp
4/p7JxAEx5uvpFNw3hip/nsKi3H8OYVBViOjh3MjvMMf4ywPuMze0wp5uBsagOim0NbmmX4l/Pwt
0UNHFlaJjvQoFO4fMQbhgFiRHj0smdGiMyU3SL91KLDcLPIdSQjYCypsbCWkOS2gD3bZUbpU7/Wy
ZKv4FTb47S7x3wdHTEYogiGC/20d9t9XWaX6I9YGJlhMWhPcKXeeFG2BoowfyuMmeDHzcdj2fqEx
HvlS6WEpquhm0sl/XJpmr4fJU1q/6PRklL7xMgu75Y5GnNys7dA89am5vdu3wyiY3qxZlu20ZGuS
OlLNdGWOqHVFJ1Wq6VqjpwY6KivpWVeUqsCCoTh5u8/sAtNn9Wwl/TiixapW4BP7Oye5cfWYtJyb
ZOtLH97tx9Ov7NrvI9nPsRmBqJSFX5zyx7tSH2aopAr0WqFFCH143KKt2xm3SYIWbgLw496lh1EV
UFepFF+SXkot+KyFase9WnbGJsFnV6GgUxg7PB7HkpE/m/0+pEJhZuRYlv9ozr2ieEJOPrTHV/iU
Ok4tdRb71/oxydAfbOORS3T203yOtR2a90ScfiOAeaNijBiFZyQyGimdY5m3jWjQK2X1rNef/14d
uP79sT6QiBEKSZZpoJj0c9oi0SLVtaZ/E0jM9Lqjj+yGd2ss8EhaJs+7qv2UE+KXRfs19sWACYnk
0dV0qxL0SyH7faTOO4u654g+GVVzLaH5Qy/y3hTeLSpc0EP9YyEVq2gg0Spf2HBNKZlU1cPPQPYF
9oeVvppkBaGqTo2yeYuLdWvchfRBlk0l9Hcr7ajf0fTl94FHtfi+ScAXEllbpjlYlDZ5y5BtrwMk
+vXrPM6BeRnUE4EKCO3wLNFcMKAaop1hTR8VFQSehsbkC1KXTnpsRp0n15KTaMOGn6f0Yr4Qh5BO
ApSjLkePx7cc9I0yQ/FWdFsI7UF8EmmbUJjRAef3AWVI3UL/z3xWAdsMRoC23uMl6ZL5YGXvNS4k
ERKM7EFvnUxXLz5hXxDSnn8085yjtkJXSGG1VA+HndfgsEAZO8FTR+q/9TILdQf3Uki+gC8a4dA5
Aq0APqwoTtRdIjyUFAX12/tS9EoEjzscbAS3FFc4UAigJTj0MqVWVvqg5KCKDqP30ehJBZd1ze6+
eZHymyvHwdiUB4oGD3cUmePyRn/hHrsCsBTHR3JEISIIGAEfcqBwN4bZCp6N4upypuhUip7KEclG
49gOLl65aFaEY6WxN0IgOoJkpcr3mVmEL2Iz1Brd7XKQX7bQZI6GB1zM1n+YllOQ9HbGLEqeKgNt
eYC7GqisioGgNiIsAUYg7TCRdkOrnGsqurESJZemfL4hyg0uopWrsaRlPoH/NQ+wK/oS3p/odg7o
LAm4p8GLymzq/LdlIZcCfmIk9jMJXnxFZQ9njFpSv8/o4p6vxh0doX4OoPBBVYtR/jJxKMCAS9Rv
bpxKIXiZyGVnVJ4E8u4+ifLagVMxY6ZQadFur5xxREWso4cft9I+yfZJHzhSmDusHKFtXjcodPK7
AlIY2Lk7NJ+Uy3i9Ap547V4EQq9AlFbirgt10/XTSi99dC9AGU+L/DruGlYAVTFdvXs3jTmJrjv2
l7ktfD16aUx1zQHCivZlmx46xu+RP2ZAhoRMaCbKTRE1ZTxQSwVTLsTPGXAAI3NUANph1US4t0UU
8zAOU+KDQslPaLYJ+Fwij7yhBvFHHtpQKu8yN0FcSpfKsRJ9Wbo9C4CVmhEBB4MHvBgkJwPYCFix
R6G1RVktKS5DPbz0QerRC3seopcGSFangqxdVa0npKo6sMJNVbgBoqVC6ky5G09Cb7XGmItPssLA
t6qHZxWpb6DRLfRRr3dpFqtUx1LP0pFPw+uGZ2/6fCqkBmQOezT+lJLKvfxaKycSCse8HsRjo//p
NG3iVnzqA38W8YmcDzFfHKWJNzDFwjIC9ZWDVHx4SKmaCISK9ya048RdDV8MNKgLic9sbiC7unRa
37H80Bn1o66zDOrck8vlA+FXgbJqlHiO/p0YgYCypfiukGQFWVxZOZLJ3zqvqaK9Nr1PaYyJKCdI
9fJGhLhrDiTTSk8kE41E/4ktLsb013w049RSJ6kwF8Q/ErT4kzHkr+rjVQ2T16Z4LPLcmIwi/RVB
sPdAjX3Es15jMFORMkwUhFABrAnGGxEMUJWrjLqpEaH2nU11VoKujoVAMj4INUeguNaEvB7WhYjN
DvepAaA2D2i4qCLC12yWiiMr6bwxmOnSpbAGXLEtt49sXJQyBK7CMUvEaLEEw4Y2AoYoB+HMvBrf
zMmAN6YZX9LVcGVjLLbGLB294wOFiKn02o+Aq0iJi6fFtDTyvYg/RpA9x6FJZan7SprpoFeRF1fx
JkwWhWGNQXIOFvVUkFL3sofKhetG2SweeYbKlMbOeoiaq/ur/AX6lD8P3fjCYIwtUg6oOABRxJHk
f46/lXStQIurylRGNPvImgwO3at+aD6uJ2VVnYNj+aUfrkf9IB/SrbzE+UNedG/Wp7yw1zLaV2/d
Xn3nZ16ibf3Fd62VsSofbnbu9sOrtG7Ozd5Y3QvgjyAf3f79thv2zV46p9to2+7sT2s9vMpf5TE6
WqvrUV52rwnA41O6HT6oNhSeOsn28nv/NazSo7LiS9VeW402Jv3mdbePdted/K4f1Pf6qxVCiU53
5vfrnXgG4yx/1Uf1aL3Sn+YS3bo9Jp/ml7619iHNtk25jI630VO3Bqy56o+IcupHguFnt27WRNLR
Vt/iAJi/x5+oxe3Nr/5CN/qgbuRLvqxxCN0Zp/Ji7GqC505Yoz28YFselB0fduBT6IevywM/WF7a
TbhPvH5ztdxqZZ2kU/MafugILq/CfXgeHdVtyTNikd2subNmpm9hKH5kH/V788YPr8r3RPO6dWp6
w1q1fb782qzlrbSPqJht7cgxt6PLgCzUPmJD+kSesXzXItDwTvaJvPVoWy65Gg32XbfuF9XnoLv1
IpriMn3Ut8O6eeMSOR0uMPjbEUoci/tB2pXLakWL4CM+qzzsnkLY6Cv8MM0xPKrHZ5Q64cfoayT5
4Sdy5mU6Tz5UxvfBYMUfUsTDF2sFbBGRkWs2r4V4mpV6zBFBWkM5uIEOY6iadfneHvsNoyKGmCbc
tl7yQtb8YvNKMsSo1F/ie/FHsbJAhb0WTLP9bfsgdn1wX1ueUP2Sv+JPmlLpTl4iuvqInAKX+dKJ
P5NPlMplCvoOeQcpHL8KLChyeB7Gh78/Psv36rNehgQUvvwlErALjQpsLb7ElRlebIpuR+vMb3E3
+le/VfbAQvl15WyLSXnbqcvgAGx6kXC9+/F2NPnFYqWjk7sOttgLppkvX26HmvE2TreLsuzQSneK
0KmX8lY+tiZ3mh+Zw/a6JsXfImDdA1YMvrg6dxqnY+3uhABjjv0Xz5ce66P8pehu9YbznHImNUyP
ybm8NHSZTiHMFbwlcic/WCfge7ucTf+Q0jj5CNZm7Ggn0Yx6rQ/WTt4UK+6ivbSX9JDR2t30G/vh
gcfDSGjTbhA6l5Hz2tlMh/Zd3fAO1+YWA/lTc+rWJYFzwVLJGEJm5qZ6Ld/VLTMv+zSe+4W84WSb
L5mkLKm38hCfEQnvVkXmsC7e66W+HW1vD5ejByvpEPIqq08CCDOwBF91ZWz0jb4hhk7rS79hpRUk
aU61tvbGmfePK9Ld4cObVyYyqCESh09pr4qdID9qZwZG2mdgMXgh0rk8Snv2B3tv701Q9UxyslJS
xzNfVA10KKGvOThi8cH8hWMCONGTzqZHvUenU8vOyJ93h/1sXX5FR2ZS+85KKI8DfS6+zooul9Kp
3tinjkHPl9zMOWHqEYS3nFy4PchmR+YNDxd+MEgwKjK/IZjumahMV/FeM58rSfiDUBmAtiZuiuty
r2SVNNQapMn36XEQa0CCdOEKmgauf2cc9ORltO3YHYc36VP7CA7D2+3IdtAeq7VYHnwuropsKuox
+2jWTcTUHF1YxtUbQ129Na/EdfQU9W342Txr4+CrR/SRV5mOxXshCSmPJcMmPkgXc7A8xp9UHxkD
HpFbZRDE/wtPOus9yyxCo3Fvn03ILSSn2H2xJehfFZ1Z9o3sM/iCM8AoWPvyaJ95f1mKkQY5nHcf
fAY9aL1SnqWsJdYtj64QN/ikK7A0NDS3jBuC4eSQe2stfdhAKHZE5esxP4Yf8le6a3f6e8RARVtE
xdiN3qp9trdWvIKt9dydr9v713U7vF63kCVJzwKM6Zz+Pd+pL/27tA4OfE2cHy/Xrb1uv6p1+HE7
pieiz8fwqpwJRucbA5t9tAuWZ7Tlx7PLfWV96O/Gmus2bMnmlhcpPeW7mKcUT6iBSCIrc6zQl868
WRlWyZLtY9hbwCNOxf6xt5lc3ZnRtdZgzM/6u7y87kaHnITQue9uWyhGzSurk2Vq7bWzNQvAYzHT
GU/Mt87ZHjpKuxRv43xnr0k+eJkM0p1V02M8sBtOrDaNyKWvQ9Q/10lGgGMyyYthBd7oo7977ak5
kxkytkhDmB/BR35hY6h2V37xdCUGwl1pThxgrht2mdFzRDJ0eru+PE7mx+2i7UYf0cVmVbIMbPBP
Fwv4SurU++umOCkyX+hOWHzyaXyXj7oeiASjjwrtSlTdHeXUXtgg2JP6t9vlemAjVsSly2X5TlQh
0G0tJPRFgE6P3ao8JKf+VX2Nt90qX6YUMSb1JC4hQni348Bbs1fWvlkXH9SU5JfHR/dp79r3YEuw
r9nO5EuxKi+41jer+6FjWK1TeiCW9xexIOQNH1gv+dnycDs0K/3IkZ7zRYXhA+7X79ln+Fl/VWJu
8gcvEi8QZK+ZbeQ3w2jWfuEswpxlMTMhNLFwP7p98Vlekg9mQvhZcRLejI7tkYitb+FFiLjTsL/F
H/pG2tfH0bZadauAPKZ6Y7v5UL9EpIrxqt6y+y67702DwMeO+V6tpZ19wjJhgfAn35GPwfp+eaxo
pNfLYlWt2MsZ1jsGbU59aWvPYqjbC/9KDwzw7WCcjBPXjw7DibkxwscVLzXQ+g4RsT20G753d4cd
E6gkPWBoIn6Lc/CqBlpTiZ/la9rulixa0qI855PyiwImi0gPZeX707rc54L9pjz0C/xak3OwZQdv
38UYExHMbXgbE1XUDd/sVvIm+1SPCjQvvH4+9G16yPkfmyzkLGbbcFI5Z29qMYP4eObyg19JPgj4
1Rsx61RzH9CP9I1K9BAZTUdGcz+MQA4d7FN/pIXwVb2ZF4WMT/4aRGxgMcOa27fH0ReheYO66lem
cW/huVvVYoz35BLUwdcmr4RZEH6qInFrjwWfI+Kpvs3feQ2XiOi6tnbqpsmIeRV5XC3eLnnW/XLb
YLZ9uzDK2ovBIuN9UobbjMA5rvh3+5bsgvUt9uRVfHzsglW3NA79ax450QU/2ku5lzb2wVxBY97C
F1h2rSfvzefh6wrQkGrSW80NvZmrdq+f72wlh4qpuQyP8nlYDEt9PXwN76X4es+6UV8T+Buu9l7+
P8LOdFlVpmnTR2QECCL+ZVSXywkV8I8hDjgPiIAcfV/p/qK/N/bb/TzhGhyQqsrKqbIq79yc4Bjt
9xFyvmNRD887M1CnlIdbKJtqSomSnhJcyVdYd5aNuRLpwSdSgmzhmkE9feOchDS4UaJ62lg2N9W+
ebdWs8Na+y0jMzDiNiVC1lNzdlk0Z3oAyBruD3lIQXP8wMTNjKA1PYXa8pRcEnVI2JLhTCjocUvu
OyMm22CcDj6RNoU6/DxC/vDBoIxvSXvKqjvdoWPqpCUqhC3znrltz1VsW3jfwfZFqMf6jEb52mde
hcrY2Gjo37ERAymKmsvvzmVxW3zGh7U6fUfq8BOZUb3+BJ3FNabEd/9EHa71Y53Gd3QLEr0wotWP
FNoc5svOosVHz7halCAlT9PtOT5Tcn72Gj+mx7d75PVr9ozBThnd1vWiWLTm79kHt3yzinT5hhES
FjRYidq3KVcFObyM+8VSf93aZ9ybSTxidaH4K6r2xfoal6NXYCSPh12sSbj7LW/WKmGp3wyrOeGL
eTm6ccpxbUYK07wnhv3gLsyIyc+mxAWRd7S9uak50Nfc6BsJBC3yRTM4LU7rz6iewnKZXUOucXOs
EfKZP9j0ZY3AGcUzFVqtKmxNoR5k4XDbCR19Xj6bnql6+oNQk6VNjjvj5L6iZqBsHuss1KbVokP1
nqE2acIQJZQ+b0meXlTzipSb9Ssi64VC44vztjX/BGZyWYJsk8YmQ4/eo/eIBXAxr3fHOJ+eN8Wy
Kt1ifkXiqamSUGSFiOUHvTajnDAztmaOtEW5rectnGf2ABYXYse7fFcGH6YhjdtIxG82vRMS5Jw5
JhgHZbvaZNN8d1i+xpeF9qtOHnsm1Nxka2apWr+25UgfvMc1+TnMXjM6XazD4sVp/eiyB/thwSzd
1jDPRIkqom/ry1obHhaPdbVn0c/CZkM8hg/y9SpKYz0yNpe1GTQ3COsRhPaIWaIvdKTem3zIbL0P
ZCs6q80bNb9It+2PxQ8iv+cr9IAw0pVDq+h+LA4lSg2Lq48crFo3oxtHEKmvijPAdVEZcbfDGjVg
brRJgWeFvYmyvSkJgdyxsaTTgTb5bNTJHReTcleLY/yYQsXbgitQMcwaqiNijG9ul7E2B7sxPK1r
ROU1IFkRN2pT78nGNtAjyoaQ3w0lcltc1qV8qxlVUyWiXT54Na0KupTjd0SYUhmfFp8RuiDSfpXI
3DwWJzpUD3ke0LYyLvZkqO4/oyvuO4dMg3PmGKAGb7RfPWIHLaeBYm1ujCjdwuaLrOHma3Tlk+O8
G+qKtinSi6O1+aCUjCAdjI1Ri0MzwTPSuCk9YjDm5h3RFqoIPvzYq6Axryb5nk9yAgHBO76tbwkQ
luipxgJNh+LpLA8he0Wo4c7ys+Gb+V7d15Pb2gi0Xxk0bsnssT6F0uo7QnOqE9Td1th84k+U4l0t
6PPssuYqxtuMyk1nDnHoOedvnLb/hBY5d0SElZEZnWDJ0xpS4W5MmxGqan/Y5/tbyJRtDkkZ3RIj
gNAGOlg4QJ/Ba0qAYKuTM9KAwmQ2wxeK2wh4P25iMl6RERQLmBQWVUZKYG5R3RxkHxE9RbPOD/Tx
E4tirKcpJ4x4gluGNFDZfIEeYfdd3zSRZnVyWsM5R+HUxlKJlJG+OSWrwJzps2ZQZXBNxljYnGiO
1AlMM2rMzUCn8Q+6+BbWQ4xVTHcGrakmCn21zcNHiCbhR4/R281SfniCtUQbJRgU6obdcDdXsyOv
T8khucmJSqdKDt5h9BlzrfxMP2M9pj/RanveXSk8QQ4KcTYWC/PVjFumA7Q/ZkCbcssLiAmWua2H
q+1qlidiIZoyuVl4WSjjFPNrDMyt2IlLaG6V4JZkiVgvdUq37vi4eoDezJgKuGOrtS1joIwzXOHn
Lk8eYRkrsTGA67DgyuiG/JizK3yu/WrTT1QPoTEsenK49SadM8sjosE8Mx4WT8etaYmqndxCPOkJ
/s+kethP1WnO0ADa7yfGBR+k83TOKLYrTApdzZOvd8HHmMiUcRgxp40gQBHi+M5Q3WS6G/EVbS16
PCs86EPGm+j1o+nmyZkwlRC7EKfw3ehmlPnBvamHJ3Zpw9X2E+Psm7NH+KSy5UzXHbxCigbgPj4h
JKAEs3SnjM1Zk8XBq+itWFDo+KVCRIIVl59V3OA0C/4KtqQ9r0MFl0AMyhD/ZnfbK/FqSwPQOP6M
EYfhHbQMINX5Ll7A9IUTwFIE/sRjqhNMvqwmZlmiFy6uAC6sgOKHZ90ymemK6r+8kuZ0605eZrIS
LxeHv6Ir3Iaj5kt85qdbJeQ4G7F4sBQfLed0TgsvpEHK6gBPt0MS+TLjkreTB0TeKpyMA/XWxBtm
5d8kpNdG8y6qbTt8TlhgvOeaBAkz+LVKjnOoet7x57rLMY2MF25PcgUqQ74vJzJoZaxOi8ScVXDO
Koazzzvy0Iek8ZFwTD0xqDRV4g9J6QxeaKbYGGWxzVCAX+5/Y8XGVMy16XFexjhj42oiPGJsOc+1
xyAgfGJxVlG14FVzky1eTQdlftyqmOJsfX45eDLbI6oVHygjE2Pb2r9mR0zYeZvGN+LpURk8ph08
0XpxYK23eAetxYoj8tty1l4oMw1v50xsbX2MV+LtgCiRT9uLUgfQt3uMscezc5xNlRkffY34bcmX
Fu8xZeeTV5BG5Ywd/2JSLx/LYqpA6El7kS/xd5JzZCTZpNqpbNTPn8Fj+WZ5sTtGr22+LPzMNhMT
ks71MJvfdredEjbJRko547rM5neWOGSbkEjD2uIs/kO+M3Cf6riYmwA/x5/wsWvPyuT0xNI6fKsT
s8ovw2r8IObNJXpyT267Ij7tiP/9duLHjsrPjVl7ZpDLMj3tnuFtt+KYeEUxPCIJtJPt9KQZ0hR7
hgYbM2jU5cPOSYoq6P55k89X4SohBRmEiN0q1L+Dq3Y4QtruGWRLbVeOTLaZ8PboqTw729Wcl+ou
h1g4QNlUm18BRom1eT2vK3sVlqNVlC3fIz0BguITVHigkGfymLzG9fq6ZbvtHGv4FPgAw2K/wlkz
gmyvb25rfBRt/5xhFw3UFdr+gZODB1lML6Au0IHVxow6+7pjc4AUx3GV4nrgO6yi4/a6zclWF893
XK0zHOkzyiO4xsecTRaLgwmU62R33smmr3Ex0eYvPG3jaJ23uBzHON0YST0vFnjpa/X3CJ89x+nm
PcIZ5PNypiftWUUF97US4XAUuwNr0ahaN5Mjeo1wLAEj/OZjrIeNGCIryTuof99jbWEC3mA99sUC
lwqd+cDxgOtPCz3CMqVxRo7FOpuKF3Hj9/PxWFFpE3WiLasJpizWYzE4KOgm7oOyaUar6IA7x65U
NkkjHNK4YAIe0/fJydcViwSMLG5J68pLdd3B6eT2x+ixrHbFhKGkW3HRCCVuMlzIZiQeITo7zMLr
UkdcEWvxgVbcZxXkSYsF1H2jxO35ChW2uezL6MwGMVPChOHUfJ01npOkvnnOxGWVKUK2iDPILH4n
MMoX1Z4dbcjL/oCJf8mMaPt0Cz60gbNLjyr3OO7wDo4xxe6pbkg656LeK1G25qIbSxxuR3uH9Y05
ylkWietV71v7Z8u9rfWN25lQchwKZOscVJC4EC+G5eqeWTeiDpUqxT+HZ3WbddPwzfaDWw1fM3X9
ZJbKQFu/AxY3byCqHLb0lPBMSlCYIUmUMdl9khOAGgnAMYddV4u10nomBOs6cUP1DOJCIedGm+xP
zF/I5T1R+ZxlS6IMi/gcivAe2TUypnl0TDIWapNz0orrccnmUxFdQ21G/G+usw/W3lajctIKbhHV
rKtNvXkSMShm2oaA3LqKPvu26pzZC6iiK8GDA3zNJoJlzp/7VqBunm3ntdc2z/11QdxU21QSMiWq
xosHfPxrLgH8Xb8IRt3XBAcJ1dbRc00cGAikjiAXyKYVIeqGfLPNwq3h3tftiKR4DX+/SVS5JnTK
9ea+vdFwrPlBv+KtS1RUQqMUAmi55l6B7Zj9b/j6s1fZfeOd1/qQu881wcEOkUxC5jyjnZI26+i+
TgmZnxcELqsNQG6S8qkFVcw1xrLevBkfYdv+gjDp7y16huVEzlVFGbJFeNycN6dV3JyiSeOvKpSI
WND8VaE+mvBMMlv8SupAZ7N71Jk9w9Wc6cBYL2S+jKW+bMdlUo9XS31K9oE6bm35WnO6mre3TC93
Oy46m/e6uhPvXS1lK5Jg/YIxMABir2NlogzZJVyWk8/0laCpVz/55JO8E5ALiGxedgo1JeNW8N5L
ELbtfEqnHdz3K76gBQcIPzXm1/1hXo+apLuyJ9D8va7zqA5as3pcBx96UrJfQKD2GGId6pjluzLJ
I+l6TWi5HZwXl10dYzbqEeH5z+Qbyz8vzuEzyUltS65hHqWhuvltzRihPr1KEWlLJbKcLth3nRbz
xoyYdj3Wp8SF2WSqIVQ1+kw5AK3GjW17m7EqmKoxweZEi6FKY8sWAOM32w5zN0MjsjJ+Be9xeSAj
CcsjwCrA52y17VVIgj17hZ34RT3hGdMSZzveQcraHE4iYYCv74inX3Y3joQkYKFgsZSkE2NEk9OS
e6pr3sloIrns3oQG2NMJkUF+Vm3rgbuFDQzfsjI/7GQ/oj27I3oy7mv4DGlLpWgTspZtyskbQ5rm
ljZTpsd9jXTJPsNktW7+EhJHuUVMU5sN4HSdLlpsPZeT5hTpIuAKx933ZOt/RUoN2ABBjLHSTUKI
7DU3l/e99uW89vYz1Sc/7AKWe7iZqf1MD5V12qXhe19EbLw3ZiKS1ShdX8PmlN5hsVoxOIVbA/Y8
Lj6gHDokLrUfMkh9WrG9DdvO4VH2nztbJnFfThj2NSea3onVWJlqAacWueczbMyyKN90UCgmMqMG
0trHcJq/1fiKT1Kf3JLZaM1E+cguubJMFyimffN3tYZlD3ATOwFwuxqUE3aBkM3lZcc8tmdFvKLL
QOpBKkLi48uuGaIU42PYmp12ZYiondxKBKg5vYeHHQzH/aeQ6CzTk+8uu2zXjp9Mi0ilMrzvH5Ea
H+ZpQlpMvO3M7iv7JjYWZ6bmUEB7dhWF0dgY+zammmjJ8sBuE8cCENtmogPTs6s2yqSctNmqTxfv
RCUMbDViKKonsDXseliyjYYLL7c9LHGNeIOokfDEW9jzffRacaU7pyU2AIHAtXnsygRWPLCT5jRQ
L2/FosrWJyl29xBeLOaPyTuo5jnIeegVdky+Th2uHc22B9w9x/t6j4jW7VRqWIsNIeHksePyfHcd
nR0lhJ/zOcytzKol/kWxK+bH6LjBVYNQusLBgtvyRaHJsNhVu3STYeQMUHzCZ/zEe2WMBQLBM0J6
Sb3gHAyihAgts0k2bZj2a6aLa4TBay8+DMsMVQl+iWuCD1bbJHwilYjGvIHzFJRBsdRDpWF/glJu
v85xHardY4mnuyNHBj/yKA7w8kN/nkEzMcNV+AoIAz52EISjYo8l/VYSiaud3WrHyI4R/nJlySlP
nEhisstsCWBWDO5c8mza2jwT4TbwR7Pl6uHgcoW8PvOts2YRdMztqiZ3r4Vr8R7jsF2wWr96eFnm
S5XIobgA7xnJPRzoeo/AbFF/c2DmLX1wplDrTp2XQTl6LOt5PsH5UBeY/nE+qStujdKjL/eAzppJ
SQDwQZIyrrlMBDN42V2WZqLO8yUvYBA+MsN3UEzU+ZtYaDU3QlkJQBMj1Nh2n3fIUKbnmw/XGMkt
tQkoylg+rC0g5+60K5iZNup7nXFBjRDUu0PhrGhklZQP57KjpSakbS+eMcykQ9flKxH3A0FoJofl
Ta64h+i+C1FDnuu1k+nEI+HopEzo4mtE80gHaqEa863ODJpX82LyHcY9Ofgne7Vsz1Cw3dX0g104
LI8h+j1WhuYSOUHoCQOL2ets2ci82Z0tMja9ApJCxIK93jqoRsq0HYtaKSdH2YvszDBtrC5i2lLj
fz6da/yVddtRNJPai03AGzkKrLb/zpm7fF4HI00/ur/y2ckge5oVIQno6jeRHOPsjJKXRX72bidJ
0jvyo3fs8Vm7jh2CiDIcrvv7Z/cOiMzVmtzsD/XMDlZw9lAAFENbWfObvSBf2OXaj7X/l6PF6jeb
6z9OWf9X7/867qS9HtfPPSt1X2BxErwFHthCa0r+tg/unwUIF3gFnJywBFWgbZk+FsbKB9JjNjT8
EggaeafzZ9wta0tFOSrDyTewv04kmD0CAdCxFBu/3iV5X7H5eAlCASgHkSBCCNRB29L7bZ7Ja50i
cmcXx9oaCKLDYPB0roPK7vjXXlzbMVB81sC0NrkVxpJJ/s0mD98OOeUPcvUf8uHgZsUcsbLXlcub
Q47H2fGQ+3E0jW8oXquve+yse+zfWH1qyO3fVnCxzeEEtAEOjPKQ3v0zr4DmyemxfyK3MNN/nC5r
6Z3zo0Vypx+Rts/qzp0h0/bLSk7O1OwVFrhG0/H4Yl2s3RSUo7NNf7/TAM+ADrDbTcHOtEnIn1ZA
MzRI/3fkg8pawx0Hl75PtkHq7DuOjGN78gVKQn632y1hIJv085/tInP4L28sTkDDpM5kP+Hb1mSO
MrBAzvjnUf99kv+/eOyv9A7ySbXb88mghceWUjRwhNNvScnARHhtAxzAuPqy3vjh7sYhE0dX9vP5
nGx5yhHerYjh8DJ1Fv/ct7/B0f6rb3/hldRm0Wg0b/TtRxg2YdMa2ZWn0R1gkquw59VaCFDJVp7B
zQsMCWJa8kokoGORAOfMGm4hvDVgHIIPIVgHOF3BgMqHYfh0xgzxYvkbEryBHqGOISNUKGJo9xnS
V/AErkJ0AOM8O/uLvV1Mgv0/D/abGfRP3PdX+ouuZMe6zhnsZfAA5s0atUgS6LWBZPzZNhqW8i+V
jzRRHv/U3l+ZYtnlULTLCuUC2fADGCG5eegSOOD7BKQOlhPWlENefmaBfdR03LUIHrP/+NL4X6b7
3yjwPf35H/JXGC/qi0uPXiBYOEdAF8en8AEI7AaD1Gjhpx38fyb6/4f7DcDdQXxWlG8O0H80edEb
p/TRpskPIwdMitPnV3c2SnbIbg0gyOzmCF0qoEEMgKS+WFWZFeCZePs9uulgbVPnYi9Ahllst5N/
gzci9en/OUv/28G/REDNOyulXtFBwVhLp6Kl2yAXgS8Ge0fIgWhwsqx5JVraWyro8g4Tumx5ze/F
kXxXHiIOFfhgmscixaGGaOUx13ItSt+NOPNg3XqCTdOxxALIbUSGjlOROyL9qESBJJmiAWMVPf4Q
Hf79UyxqNx6iyeOOb1qqjYYvQQSVd1ZWbA0NK0TBA/5jheuHlVkxf4dx5Vbu9y61LXKICWFLkKdy
m34MukrDnw9v/wKd0Pkrb+5/dMr/EvQvMXt9lHfRvCJmDYDclqLqMKH+H9sqYs5WgnPyZipP/+Cn
gJ/Gc3mo1kzUz9ma7LdonShJLs4dLJb2UDBc/N0OYCVUy266ZnvTBWHE2n8s9D2rFp9fQM5Se44p
u1p7HAaY6OzNWRKIUzHhoj01pq1gDhSSFEj9F/XyN8jGf437L3FvXY9ZdT4z7oUieHVg27D1bINn
w7QmnMhy8IJSRs+pPkB/mH3gtgXzZhybzNjDYspSuy8KUszvxcYSYacYCFlwjIFhBkjHcP6vFkoT
XIP/VlT/d8b+znl/n7LnJxWzfOAAKWlBHTdFH4Eu8LIBX1YqO3tbJvxpEP1zMAs4b4+nnVEo27oB
jj7v+B+TQ0H2AQbjK4bd4YgRQET9pnejQuvJ+WedYv6/+wsigtIxWlQ0/ytHn3q+xfXYIPmEYyoA
1JwGxyE4vo7w2wHEuS/clnuw0x+yqPj/st+/9/7ZBaUP2MOLo3Y99ecE/N/JAyjaExREQXiqAeYU
JCNwyBzVJsluigwOV0ibxmNlXaa1m9pShhfAZ+s8Av3aJupmscfudJzUedtvwVgEQS91GkB/pt7K
/Td1ZUh2639P1f8O/a9c8NuzLp6vVkEVPfCf2C76PkRXETX6Ohh/tBV2+2nhXO0247Pti0MFoBGb
WXYIJuG0sKYbcRD7wc3GX/3a+P0EvzE0RfOeXMTrX0xP+6/Egv+Rjv/t+F9pu9mzOuTa842nIchV
SIE7Q7ZRml9XmbiiNcUKOIkAfk19OhfWVstLxDLg/O12eBLr+VcbKtYaK/l1ja5W8LDn6124zvz9
Fm2AV7Hf78t/XSlQZ8n4F8oLU/6HIXscNOPc0rATOuGahyN4mxl/jd/SLrwMYDHjVx1xENc5DQQz
CbwkG9YEFpaz9bzisDXO5gtcRYqRwy8m78m33mB2gs4vV/dJxbLuvD4NCq/w2gEYjFE6LDxA1tec
/fQLT9rLnNzLaTlq0VjTB95TTq061Iz83pLC58EjerrqiL1Z3n263Ly/2j0ctfcAsEk6Roei5kQa
IePKPS/AP/MuA+QpswQerQK2LXdug4pT9eBBeoeewKatluSs9JT+ZfB2WyO5osDAkfIHz5d25THW
3gUwsxO/FbeuvJQ0DoPnAsl56dEEv2+3E1T0/8V7AKjb+CJ7wzcmuXNtO/n3UXBTedTRjaZout8O
SL4ZKX350stVN5ceZd5o4NJ77R+DHJ10AzZPuiQjqT3z99B7AlFVguwmv2/3xqdvHrIUe7urpVAO
gMvfPxPy5zNJDJHuCqEFMVTezR0mnNenngHyp99RLeqJcbLWWy0vUEO6Wm+EOgTbXoAcMnmQSFpS
+oCx9S/Ye4Hxq8GCqwH0Y/24qLm74YMNBzygDJ0CXkPpoxCw2c8GJSSVXgihZDSCm8l2AUSrvOdC
5b+gktYAvd64j7Qg7ZUYFbQg1+t9oNGHhn+Yyb0MvxjIJx80ZJu76H0TdK+Vb/T1vlCucEx6VX5R
8x69lX8d/qqePPIBIGAeZ749xX7QVEk3SprhNOr4vZBLyfbqsnk7o7SMd+w2JFEF5XtxOl4HFxfd
q3mal4Lxp4Hxd/EM2rrx7nPx+3FNoPE+rtFf+WlXt+/T11pxj125Uz0gSbmruOfu1cVD/l5FDqKA
6yFLIE7Sqm5nM4H6k9e6Lcpf3gWXyzmNOWLL/wwU3Mq5D3P+y/3Mfg0AadPmLtyJY9OadxpnYPBV
NJfNVn7tPHppt3KuZG3I+5p3HWqe4PS1I4bPFRVXyN8VFO1YrUjmRfU4M+r/afQPSQTnVMac9TK6
WnB3vjc7T99recfYk1lGrKRpZz19r3rFoIL+H1ciCZzQY76eoB6BZSsfCYXo5tbc5z0NZCyIfRlf
xnmPvEcI3vJW/Zb3nDZdsXNt7zUUktzGq768bkK80jcX8qkKam+Td1Tn6r79VZ+rHLDynBJI3Yd3
2Nx4/4qllL/pj2GTloEhdete6WsD1dG4qMVsCPTivf/BmBr2zWv/3JxOKGB4re59cnbLOWVQ/NS9
+3W37p68ExB8AttYdU8jiimwcp9oCfEUV+1qPxfnzcHs5+Q+IZsfwOGbXOxp3Zd/7l88uZHaTfti
q/9cKcDEF6/+uXhAEtPI0z/hRJ7A5Tt4RVfw+VQ+I8UQy/B7XZ77Yuhf8OLLLn3v4d2+D44N3zwK
6riMi6Zu3AxQLV4DnUL8dM49gTquf+4EHfigf5yc+4I6eZ9ccBYoz0C7NbCPIAQCC0l7EOllS99x
9XwZ25VzIRCTMt9dOgTTH7nBybmNzn3oxS207tMXz6P+ScE7TumlDJebeEAIfiEuhUDiqpC/C8Xx
FaEidATW8Pq9Wv0RpOTWj5BN2iGfmRYfAGNqciVtCCGBZvs5eWo3C7gz9xf3p91lidEHMtG/+heu
bwOaeeY9rg+5Nnz91j9CYq6kN0dpmecydBk4uTkuUIffvkIzWFx3pe84tXKLF12VrkiXpGMM+ktz
7Ue4CugqRPiBDhAfLO03WGI9/evvcXL9Lbqd4REgSgHXfPxk3Q6ghHk3657ttn3vvZzCfjmd37fX
+aUShqO6b4/8U7d2X4OXk4GSbFjnHvlLRLVIEfYqW4BNr47pPQfEuXDXGgAGH8f3XtOTxxXjSxEP
Mbigg+aegBseeor/dEmhxsKcem8MNbtm3slPPcEv7GCgtVHm64AsKzwAZwKLMsX9w2X0Pg4n+YAl
FrexdhVeXZ2Ty26U2+K7mPpe6qTBwz+4B/c+uhDgfdsHn7t5bwAzm4zn6Wj+y3sB3kwxJh+4TMZV
MfY3Y+HOXc7d4o4qTseuu9IuiPEEtt5dnAHfxAVtgbAIEA29xS3pZnNgwLlTB0E8QKcG1BBESc4p
eyWt6FYGgixQmI7utGlFh3KCUFnYDWfliosiyLHS87Zz/WkMQDnEg3jwXgv7kzuZdwA9km09F8B2
t3Q48AT4Z+UqzIrigfiNXApaJofWQL+sXM5s95XuwRVKtp27S6K+TTp07wJ4dWY/QIYsu5ql9AUE
F67xlgLbShFnLpdmHzQoHbj+yGtl+GfixPMyhYxM48k+eqq9qZiDKwtcAAXAzS7czJXnzx442kRO
vzRgrArjB46UlZZqHwHFPeO6EQP0Dv6H1cSDWcMy+y2a/Yi7BX9IswIwrvUO/uRiH8G+VmFIqNZh
HcmeE99nrw3qUBWDiKpqK13QOZwU3lWZubZfQhm88E3FbAuKacc/9wTGOwO5F+RnYI81W0CQ3ywp
Hv4V+jacd2gieAipe+gbDJ8N0e8M4Nqm3qt7AlzzBnYvRTFgYCpLICQAhYO1qoHw27IJthnwhbxo
sDxhoOthak9IPbfLLgDAzJzpFT6oNkhDo0fiFb0ClhxKVL9n3rv5R34V+C23L/7z5+az1wuHvVzN
agD9efauHlDC/D/D8TljKX7zyYmet2jhxKzKkohaHXZOK+y32zIPAivLrH/5r7CNweUHoHn/Vyw4
tgSqCkHuvdoemhYokC6S4xxHjd7RS70yvPw2eJ2C5/vHwW7hVL9xvo8epdKQV+kNUM/978JrCGSD
xzLMh9fkOvCQD74JF4pUS6/vXmrfkEmuZv7gADdDKuWTi6sDo3rqfuW6V7sayz5KP7odv3CbTga7
3XH4Kry5S6/+emU62mM1FIRhE95GOqEDh594Lu3znugQ7n5yNeS36VFZxUvpzwuE1EavwRxJ+ywn
4cdODzgL++aTEYuuuvGuAKILT+vECZlo7pL98glhe7DRGE8HmOsO9IbiaIZPKFirSvfqKdSWkJnV
vYp5aDMbHZ8iQN61B1A8oaEP95UFbQqfnLrAfSEdhqd7mf0aXeCMi42sc+fy5+SzG01LQr8bC3+A
37m2hVb6eAL7box0kOvP3gOOObknV2irDIrFeSz31uQ6RwPh9knLLV/2MoT/z0x4jb5A/zPtxLP8
u48+4nX+I7qJQ2UszNNffZxbBtrEBHTZHLe4z9VrMjbRqCkaVcafMuazJ1xwmcscnty+3FJlTW9Q
42CFkjraqDlU6J0bA1JCFAoXA0V1xZwfUB0A9k5T6hy0puny4IkRavigXooCwIB0ECgR444LynH/
aON0eFeUde6ORRboNU0V6JQCOoLYM6DfnBym7eJn5XSYxiuTd4T1QFtCyEU41b6OikohgbCWgXJ4
ME03yAvcoN92Jie0cRMn8OgRcYe+ANp27/BWztBIirQ/Iaf7+6c+1Yy68K5A8nvZLzM1Ea460twR
vjt/n1GJ0j35moVl49kFKwRnoAcvcD+aDI3APDJvlGbqURkq0B2j13HPPkA2dsOVQhGCg7z6avWc
2Jv+BZAuCKSgp0agMPtCspYPDQZttgNezrV3BP3YhPSN+bXXQpPIDKFF4Ci9KwUE/sxhCytRuU1P
Rc7ujA1s4u5rdHDhbk90qhANLdNtOk2CMqREcL1JXQWZFJXnYuOBJrKvcG3Lvg05qmEDsI+HcAXs
vOkcug2/Beeb1rUHalnPtNr+y0lnOryuOBqTUMKfYmtVZPM1KJlU/asdjO5z27L1rmiShmNgG4A8
ZrlrENihTMyPWDXTBsiDqg1oOFptwGQvKAjN4IUcq0gSDHFt3UOPcIXsuImU4algLUX+Pr05I746
xo/MnXCuaM2zVxKjTJHpTxdNglYTWn37QWtEPn+ofIaeIhm5e2Hu0MG+JhoEeZTKEVgdxiQjbWHb
a2b1jeUpMAzgxUNr3Wv8MnZ4QCwhh/rBkb/22ohF297kruhgEPT6L9wvMg96bV91z1yOxeEhVRge
i8o+8qlo7BdCXeLEoKC4gUB1Z+65J+ZNnLcSvG2utV/x23thCq89yDR59jog8383IZkkJtiTwVBo
8+tS3Mf611Bwboi1Bxuw3yoCJJ7jj+YBUN1eB2fhPKlw/Vc4jh2RXpwZJVpZMt0qDkCOy4PSxCHl
VB7LhDNSjzuCEhRHDZcFB6SBwwFOCve6eVf386vz/wys8f27xGDV413xcrVvPRIpDNLG95YJfjN5
FXeClDhmci8RSFGJMgFfXH10j0YLonUODi5xX+DvRd80UGtHPnkj77hLeOMgsbGZWcE+BVOHqKDs
cRRgxNIDRY9XpcfuOf599YXBT/sHsNrPft4V8cwRuzaus9wTetMrA13HgohVgRQ5Ee139UmCc+R6
qR1S4sTW9p1tZfO7wCIWyrMONVieOB11t8Ds67wDNhILSdZQtCyhVdGTuPVOayDrF2hPL05exVpD
FkFat4Z24Go5NaWVTihwDc9EY5zi2FbMq9R4UKjkAQ+w0unYVAjyJe76QSjbvvRexnJGlVwcWeSy
coTbOrSLIqL/BlwhWh2eg+5n78Q4qcbkpr0WxpE8FlTN07njuIqz+nAOqMKV+0ZMW2xH4h5i2jM0
bc7sC3cIMv3xu75ZMReCX0+EmzmoEEH8KxuDhwImYwghPLhiTr8ulScamoKYTnxCJ+v4HxRW8MFM
Q9OiuyiBAsOLwsdXyJEvDmi6TSw9xfh4NKQQw6/YZ9HM1CPGWsI2Vr4gDQshIgjtCXNUe8LQrsp9
wIdnALJSED0nvpvYXx5oNglMU7zQPf1QWAv2+yPTwuAi2R/6syJGLiWEPvy/+bJagBgRRUSYCvrK
VTfuWC/Qrpa0dGL9AkRPF628BoN+T1FcpwWxVtYLwf3g3+KizREnv4DYhZ3Ojj2ZOhE2lAYMu7I0
JvvD+oa1H9NWdNuiC7sU+vHICSH+URNSuHhAhaAvAVd3ZEncZmI7sCqR+i4s5lWwQMVmBEtsDSmn
6o37wFEoUaQoPVSnqHKNwluFrSEFsmqmIpFYI1nFy+L+EbAsHhnf+MKZpeqVcJFEQTRYVa6QJbVE
IWT5L3YNX5S+yGr1wcKZ3RlW/uSVEU1JcU9VYmaC8K8Afi+RLEKArJhST7M+str1DO52c1bYO9ak
UthI1mvflYb4RqLTZZVIWRrOsgDWj30B5rArKwSDds8syRkEa74HIgCGlnh7Yj0cKQKR4UN/PFk1
cDyTqgLNsawN235nInbqij2V9Y7MgijgI+sO0eyHaccHFxpe4jwrbC8bHKsR/przHhzHrGRRXfJu
hbJ89gCU3lK/vaeJLcNBOXvvHwN/IyeUK4usP+thc9rpdcZSBgjfAot0cq/eS87KYX+Ef+ArWi4H
TwwIMTasz9dEYP/aqJ7c2rTt5igdiDSL7hDNArCLNmi6nS8F3wQm7ihFMPgJO9z+D2Hn1ZxKtmTh
/zLPQwSuMA/zUt5QUEABEi8EIAnvPb9+vlV0xD2tqzhq9ZHBFtvkzlxrZWYGIlGvjBkCtIn3zCGB
Ao/MUK2U4m+YJUAM4AkBHNdEBgvor58H/Sq5eRrPCEoE7rELdGnS+lhwG/XkMXw8hyQozBDOH6CJ
fQe2wlB6mEInR1coDKW97OC0JbtUvYZIyVZwwkyqCRJ+OWb0GBbYaRpBGZQrhlirWhHwHWMrjUqN
j6kjqOTOkxsAZAkQU1CkMNciOIigPqG3d7vMp9zFZE+wDg7sJx2zitofRO03do52EbvnXfiXxgYw
EyRZGKsRab8QKrMqRTaoDVjNK4Aci4yukzAQFsdUoWLo9mwSQDWXMiwMGrxsSJeCHqidBoeAE4iB
DwDE1SsyhU8Wy5MPh2UmyMNRcikBzAIveTsWzJwwY8Y0F10WtV3OHLgbxgPriFNBXpaz7pTdEkZs
ZFYxioA22Pxdmsc0kGwVEhC38C8sNdBYMSkPANUaQoFattFqcFyCYc9AsJSSA5wFnOT0XGhIBS7x
b8m5WGdQFmxJIHfO7RUn15kAU8tONv0QPDBqeQaywMSVZNkJZyAwo0Vc53EZ/MErYs44Sa/8RlJF
5iqdiQ5AC+niU/a2wRzgilMCP2SEOZDXIPixyuQB0oMvF4V842NkJxv+CAYSk5OzZpxr+oSSyfBa
/VmHqWrIkOzBuoX7XdQ1jU8uNFsIXhEwf+aeWWD3sYJsfte5zzJn2bN08pgn6oDxXhQO48wFl2eU
qjxGXCbLtwFyB8YtUgCoHz2CIH8MIsYBXtNso9M2R8HMTFHjzZygiEFz+RNHn9FVcx7RClpKkBZW
hSY5JMASyhIwsHbuWfykxXjg/NSqkKsp6O31744poQeMh5fFbToE5NOcgOIKFrnHh8CAFX5ykj0d
5KJz1s/LddbBhBtrz94qhKIAWIS4uLONa5OMj466gol5JfQjCLiTyqUDUO60js+lc8VgUeianB1O
SCY5KoJQ6cy8EXdsnQqL8Jw9eaOzGA+cZsDYql12/haJWYnhujrDFTM9fKS9Ci7z+ABACIRHs9Yo
AyNmLYFk4nXn8QsiWxKnnXxyFhghAQl120gQ7zNiM/wGNTqRD/IKUQkWmoIWR84cAK+UCBrQ33wH
Fjv4G17l5KPnd3ONmjNCIwZyIWcm16AzUIaf1RyK1/Gb/qZzLnte2MKZn7LHowxdqwaF92pApkAk
rK3cXAKUqQPSGg8FJQQfRJ93HYKBgDjpa822uDLgxFB5++zt2/R3c0kWAPQUCKGAm5CWp254Gg2B
eQJDyoHGbOAVMWz4RBwMXAxKAWcX/dZx7WeRzn/Y4286zcplN3ven7DHlLY51synP6rDad/YAstf
5HqF/G9M9TeRYo5Wosf5BXXBEbRS6LD4UuFM4lexr7BzwI5sWPQ9bDyYnFQbkyDDNxryAba40ZdY
Ps3MGREJ4uS7cs7nzTvmpkKAdACFlNNfw5TMCDeWLYUG85YM0h2PAOPI/tBqFn5y5Pvd0++vRX/3
6JInmJkwMfunwF8h4QxQacYcaFUtAaN+73z3vRbvf9H4Ysmn485iOzv93/8U/rde3tHm4shEPFCr
SrkKbysS/2FJ0ILkdYLU5SXmgbuf7KzO55R4ZG92pPqV/KU1gcozU/WZosYL4s+HM8zxFB5KZ3fC
erRN7010qyiYemer10MYN1e7Qr4vzd64N5ZWTv7Gwm4DHqOXqyYfH7/oFYwfNSalUoH+FGoHUP6m
V5gfnrllfs4HRUrxQOaFEEwqLX3fmMOqGdXxqhFx6Ya4LjHXZG57SaNiosmVyGptDuhkNUBS8d6U
SovL5mNsabT4y6X+LMEuVdDv0KzGKNS+XeqtvF2MaAEu/UeeGHVCk0BzLuRMyonXOCM9ItnfbhVM
mCGmQEK8ucUMdXIOyooaI9pFHYWagvRPO0Q8tbF7vS5ojNftgtlY7fbHx1ZCWnQXf1fzFH6USf5x
+d+EFfPSaHSlLGmZJuHkpbmLm7OInyd2wZ78Q+eMO0EfUESh99svW70oRdZ/iWn+eOdvVmVffuSM
e/FU9s5AlFXzAlD7pDCCcz76VYr0zO0i7cAqVh5VH5D/zSwzbLSeoVoF1npn5SgTQMtxeLsLxZut
E6wC3gcABQLqivX3UaJd0y8X+80sPY7XYqF4ZZhuCBoMmxp5tItDnPvRf7DpCizDfv9m9fc2wuao
v0ICQ6qxxS81TFgfNR2KNO0yVEFswtdK1kZlL6rhKasBbxpQlBwBVk46c1IyE7SG5m5nxvMAKYlL
pMEzp0ljgAsFhGoOKibQAr3gkpyVfCbTTLydJNNpIxnwX5IMSDXlayDoKRm5Wx+Zp76So9DCZh20
iSi+4O0aJ8TuwP7aP5lEkWfq5dhR6KOn0zJipqkEQFM0TI1BF0cGrVKXJcnnlR3YWl+0ae2X2J9q
dqtty6emU4Yb9dv0U2qS32N9fCwlrFtaZNXzwKPdf3EDhq2VrX6M/OS3j5ODDv6j3f84OHood/XP
LjJo/hey3/74ZX6rspx/W4y6/w/Lut7O89VFjsUoPZEIvQv/Ds6zhX/pXjniJX2RxEWyj5uTa8mr
k3hjRLDDMeScyRmA9e6u2vLwd4S0wmee+PoKdcQ17+DiFXfJhxZWQqkNfDgFqwDtFrnFeMEC3Sln
ghL96JxDPNc2hBXYNDiTaTizWI9Qs1xNP5m8sejaOujTivcDN+oJaVLgswFNEiAsxEZk46v7HkgV
HrFIRwAB7qlm13EgGljjbwkIhjhDG1T0dPBS6RawO4OM3RvuyzqWop+Kz77xLlhDfnEZf1XhIHFC
o4ZU58SYwRGa4sjU/FF+2QMHb0dIqaCqCol8FF3FQbsLFFxfWBbwjPgwIt5ohAephKqHsJd3w1kS
B4lQKrzDQ15wtpaAz9W4xKl2dUqhMD/RSIhM3Vv0cYMV/Pjqvd/NnDMzMa0sUalNsx8s2a863qK8
QwHH8gzl1o2cm1+1K7zXxb+oZV7mYVKsG+dPnuER14MOx/z190X3sx78DwP4Tfu8uF9217tsygGP
xdvgetCI2b29VcO5f6gT2K8///6Ov55V38TB28WqvqqtOFZfiulohfPwJpUR+TBSyRMhoImV5le2
h2OLxHlzioKxYb5PBzRW1LBusEIbCzshreLCVjZCm5Fj13LCIvNlFtAFSyLMj79/gGJZdva/9mk5
n6+Q91RVO55/79O5cR4957u9xKdaJ3ncRO1LGngi83rFXBdn0892rehyQW+Q26j2eNwZedhLX6cu
y6W3cnhD+nMMpFySSKcA0iz1iBQeUPJ+tUNcSsQp+quCARZyfBb7xJdqAl2A8IRYKp7ODSFXofvB
OaE5hFE/MykE3SHkE6K1k2AArZ6T60JiNK5AWui5oK4RS2Qm9yl56MkmWWPMMPaA/5C/SkAub6bR
uCMizXXob02s6CWdbE9zE7ccvLuJHb+HFVJAZPanwKomr0NKCA7dO79zYvBHJdNudtVqui9l/NOV
haacoNnXmaXkpzyWO1LnyYcMNXb45OCZbOyucpTQhN+438iSAWCuQuDQFbHHmohQ0gaodI8i9Iwc
fVZ72DZPMcoeq6FYS/2A/74cjJ8d4j+WwzezXdnXFvvrXT5EhrxQb4RgHuEmJuM10Zr0l9hxlS2K
TAPYzGcBvwHBQEDf18TTahup1dw6JrMIWAH0E7NONhpaN4Fdam8bg3RFJTtFidWTxGaLrgqLT1Qu
4Q0yJDCHVQiEBh6CrogSjxfv2EVAFUvTAx7BI4T6LMKnL7ALqLQrrEcsgeQ3Qtlftv1lnbHQoWBF
wZICeBW2HOxCO9/SCtQZwNnwTwN1WfqyeXEpD+EJzCTsyQjBupVPBKeBMvHOIH7gTNIo6XexFzqJ
qOcI+vA6V2aNTKACYIjwAKIri5GxgS9LCU0O4Ha3qB6V2XBBboRW7arg5eAAgbzuzkBfuDLYEV0D
NKS9DmddJZHMXKx3j7xjUAnBsyDHEG0vCyysfwu1zo56Uwj2AKRY4GflkYHI8sMmeOS2s5L2drHN
uRRI4X3zFe2CjOBwIIzwK8gjFCSekZVIpCAJqRbAA0GnxKdaCFdOFoWQ0o4i3cSKrL1FS3yD4GTR
oxkiwGqVEAcINnNACDl9iQRA07Iu6KIWHwDmwlgoJgeO71bR6nBkZsfmzM0DfkmbBHLMT2GIoj1E
xsg0iKF4snXqHG4lcAaFjP/AFODaBJEwxIIvSolACYOyshsoI6YK+ktMb2aIsqNdC+MMOi0zRNNf
zEmdo+wVhFY4MNE7+VKDkAwe5QJphyBheLV1ePWkesnbFGPLTFgVyOgBQSjsW66BHASgRtraX51R
l7iZZVpvEjUHL7QedBXyngVMpJ3F0rGeVbfKSc0uNXFBcEnqnVGwwSnR91FAK6twCdugVsfCZuvw
2orAkeEBqWk3CpgTYyCF1x3gssI4imt+gh+hbZBDwBQJ7uQWxpP3E1accQYVlrbiLrlG0kKJ9XlB
I+LhM/XMQLJvus8yqYKKFizyMs7JIlN0Cb15jVu5MwdWepmswwB3QdCSJ9ComtYcFl/6WrSCoLJb
7VNUc4od5TMKMZp7UqJsIh5t7Xj8341e9ccMnz9s3je3oZg/rDb1+06uahmUGeQZtbQ01qWW0Gdp
rnGVTJZ1Bh6BNbFpZH5RJ8P88I+RJsEVgaKcUc2FUPcFZKAMgrZtMYA2No1YLhsQLS6XVoEBn6DD
Ts4bQDKQYB1dnVRlB75f6PF9wpH6LW+1+NuR/81pMXKbzax+48gXAsQR7r4A4qnYw5rNKhMBfWIl
b5k11rtVjA273vhl1L93zHxhL38M+7cEo1v5fL0vbsfXZWijXxQpkH+gA+biGFPRCHvOd6SVYwnY
wdMZ7hJnh76LxS4g1dT5sAEvl8JXJ4cm4Q7WTejnPPmpKYFh5mPuiBckQpMulcpnxBAiWeSdiCGf
c3bIrmciXE4bmHFwcXSkyGeFkC+GegVxDPqaM8XarhJGUKSSTup6L1ElnAmfeoTkP9rMPDvkbAgV
tei8kmBU2lixwkK2OTu4RSeelK4SMYt9pj5hdgJS7Zkrv0Mz6pPIBJAzxmkHIRMByLH9UQDpemA6
snfPZEeKlV7vPm/NYcwRu4Dd55ri7oWKy/uq2GXODJ1XmdbuHzssOdsefgTcFIx6laplN2w354e4
bsHcQM0u0MDHHdMhWkbpAHIRcBkQFiozxODwN9D8brJzXrOjE0czXEFMRinal7ykKYXBljNF0Z6U
73iNbD42EotyBD4rTFD0G+QeKHkOnwjBSCL5zNyh+IC0lsKIS6YUjaxljr55KK2abJlIbzpeuVki
AycT8jatNF0DpyY/tcUQukCIFcSUYPIfGTJMe+0I845ARmT2g/hlDZAuplwkOJLAoNbBeIEdy6Rl
iiw4eyk7cnAoIoBppctooTNhFJGbcVg9kM2seV+dkorpangC4o8YZ/eY5VxlyCefDBke8Z+4ETT+
WfJGAeMCX4JJUPqLlABg6ZhYhIkcNUevxgBIMFblXh1+QvBhhGx6fGGklNlTgzg/YmZQJRAzbvv0
vkODIVWHfHB8IwZLJKD8SRQrzDXitWCTSoJ6sOnrDtm5Sq9Oz0HpNgAtAfMomwmec/LZGBzspG5B
nhPMUD6b3Ef6heD3AtJkUOPw6b6BJu6UGDVTUjUO9ZRAPfOncakHD5fIZwymCBq6dkK6udlfWxiH
L9Km28AhpDb2xmPSxTNo5EOn+BcpUWvrFLUFcpCNDFipXEQ0J7x9qisAHKqbykeWAy4XG0S1Tv6Q
Uim0ZFkvvrR2nEkMGrAE3CIDjzPzOm90buEnpCXUi1UGRl9yyqt47vIyCML/ERKhxWZpoDHARboz
uTu2wo3B1HBK+fUiUQCwM/0WVGIWtjPk2SKBrZZrZp37dZaYNBeyt01Jw7QmqQbGupQyR8o8LWjR
IkhpOQapYkScwIzJx+KfLlFem+ae0gdOBVaGi//FbBcKPwJ3/zHbxrdsxdm1nFstapyWcvjkEjJq
LOyKVwfaoakaYyltQZFQUPcYhMPirMVkKy8E1QEEXRnzxmbBpE3hKZFDCnWhX1VwcUvtSvfmEu3h
Wi0yp+GCAwfZA9FVyBwV6Gl83SOHKPQDK1TqoJVDfgf2Q1N45UC++xWcGUWVu+DKSMp6FTOPU6Ja
yH372Hyw+mscx5Kt59nnckU0hr85GMXqT8gsfaHpilmtFIXC/zvIXtXu8+3syJjtMW0ca8yxjjt5
F8r4lEl4WG9iJkWfK4oG+wEP25O4o5yZZ5bwMif3Q4S/wSmms0ZUizIptpwNKJU4FauuJAS6RSfC
yyLpxFEag0h8SUkkCpDaU3ksNbuITVA0/orBFcFQHA8Wd+XJjpUQJEqkg3ONtWHcWY1IYhhNacXk
5qJiYeaq1txfRmvkOwh4sJLSR8mFlytOCJlF5iToc71UsMukxg9nHWirYaBZPDTwJSVBOODdvnGP
tiEidObC4N4ajv0VOQbcnL2kyoLOghslRAxHLrXSJ24u6S6ZJBO2j20kkSUlp9g9+pIbpnQWZZ/M
rSsSmhLjSeIW7lYhExsaiFzFqiMwYaNu3BtuGt3SkIGISCWWwVVdZoKomy82UMv+zFTmrTUpcoqW
KKCF37KBgkUOzfpEIQsmKMdOdp5TVFGUXcQ81NiX+uQj5x3IkYuTjy91/90BT7gTwck1/ruzVfiJ
/vljARa/bdqNUVwd6qXta6Fl7DsGWKOXieRx4f/+fvUf82Pr9XKlVq1CSebL394wX8gZ5/mGN7Tf
+vgEpmhGpRDKmxNWZkc3Kzo5oxhwyYRzU+qsEneZ8j5/9g0zenu72vFbVnHAPZhubOdM13aH1A+h
Ik3suhO3FbdY8MNWjI4B7q1iTbhx2OKuFKQB2A3ozQvkNN0F67DmdSvBk3wnGDx9STMg10xnl7RW
YgsKUQDBpMQpK5UsInPPJDQxKZ9Tiqh3snICThoeRVWblsiohenqvwk/+UNkQ5p6QWqczSANUmQJ
vNTMDKTJ6vDOnaDzSb2XjuSeUFcuvMTM7HwiF8PX5KJCQjuun7+y114DPVHJ9dUGgrJLK4fyudXm
4rNGQxuKr6qqc5U6DPCXrCkKYFDvjdGk+JMZ4DsmXE2HQBH/JNhYpvtZszsi0165yHBmHVgQz/v0
TPOzgySHi0NdSVEj55OLCkzPBB8jfOkAlnsdStocbNbt1PwEFvFMl4fwdBEnXHKHT6nBJ2y8c2PN
NoNOwMsy5IDocmQVU2bs6MbqpJ2k0+kAujEYnpKj4cLXTA18MYkQlD1Fy8qSmZx62+6xVSDeLSeU
/dXc0MdjsPFmn3tc45ozWzkblLqfdH6io8e6lesco3yAyg7MHw0LtTpIBHvsrH1L2k8iBzLD0Nr5
JdyGqrkwcK05RlDsoqZolZP1pPZOxeFdvJpZB2huIPmddWver9Z2ZF7oZkVloi2Y+CfP334NNg06
RBwRVSVH74mfQ7VIxn5YHc8sOvQeUT709+E5zlNii5wrvq9slTFrUx2tvLK2dKXvUVHs2Lw1KDis
7JOR/7SAFfd2zq/1tlNqDlCk7ta+USiY8uBkvqKoZ4Kf9rJiUTOR9qznirg6CrIVPoucaGOqOrOd
yP4i36bWWffoNnqam7etuaQEA3QzFg9h+cOkONl5ia5kRwfGDses4B/yu6zCHVnN1vFqN8IvXBuq
KPN5jM+1St30uj0LvKN396hIbkFrF81mSBWccdOwwrAXkqbh8Nl7KMzGaAabjea7aVk++Ub2R9S/
WBFSPJAlCCg/7nNCUBiCIkZgK7h0Pts/siPbtz9sMFRQVO7pf8i1ifBurMi245e1sN9sgmO/3cba
g4xTDQPagvfvHi3LcZpW2LWjdhS17b5tv729xcNhPME4dII0bbnxsDUcYkfijPQuWiNv+HBiVbOq
hPisSqvGs1RgM8/Somtxxr4JdcY49W0wXfnjhvmmX85un2vVlQv3VTQiyHcezAMeJ4D3BkMHSBy9
kVGNOypsuJ+9UvT6Q48iCyzU0/oxteisPnlbvByPewh+EPnXx5SKKNUF8H92K4NZMu2PPsWfSClr
lzuCvfCbo4+v9ked+Orrq52P9hYCXVHfoe0wPHurMpmbZBjsOe66PuRjlynnx6bFOHrdry7jubAJ
sqgkFeZsvy1wp+3fTP7nxUmystvbGIEGBxs3fd34dom+uOvrFlH4rN2u8qQvnHfKGPBYnsWVzGzb
t5ibp8N31sOHFkQURW9Mtd+mlNUvve1pY/8Du1Gv1wp0PK+VauXv5dw2B2Nd3G3nVBxo5r+Mab11
IxjCGedI5vwrW9e0Nl5PZ8RgvSJFPqAEtvp+ouB2tO9SBR11zuzpHdCtTNillN5A+0gJk97mc9Y+
0xmeOA21a28Vw62fo0UvfzNLVfqdmhhoEkBBMLO/7pSCQsHJ96WaClywz+NiQk7KxTw+zPqYdrPX
iIr3tPNsrCXtDqrIZdJdw2B1MRVFakoXwjzx45hCi5uP6rjE5X4Y4GPo+GOjfaZg6xvqyro5Sw4b
qwipT5ntTzKYUNp5t691Yri38aKzOlhlmkse7EeYK1AN1Sy0zu6Z4pGIz79mX9U59U3tHOWKvuY7
c/ZFnc6v/fRIFeGZLA/2p9KcxyUaBFFzFf6lU8gx7ytqKpDcmzfXvVFnXaYkuJWfzLrFk4XV2bSW
7RM12vzihNv5DRtEuUv+p9Y531dT2l3DfMV/d0GKP8Upf079NzVEebMuFovXhXzuCiLMm3NCDbDk
7BH4IahLLi39qdkukhn9JvGq/uBy1QtFo2iUqwWjli9+Q9nyz+LzfFm/CHBclyv8h9I9jOhAp6gu
X60C2lTFrFJ3UiJuRc4weeJQhJceZA+pzZTW8UskNKu2EOMPa1U2pUBWUby7V3Gf8Q5EEikRVeBJ
tVHazSvJpoYVQBxHCZv23rtSgah1PJhstlzj4F9+kXKwjf57k6HUQa5RQbRTruU1En9Q/dvLuXba
PcET89CgR4j9h2VQe+LuztOKl5/TRli1JBq76BRCcr9R8sOli+V082XQm9jK+Q+QozOxQj/nfhwo
eG3gBBYIvA++TOmzS0hsYoA+Pi7Upd0pr9mK3TRDtIRkkd4l/14SZ6X7CNE6mw38KSFvcxewQoG0
6J7PYzTPm+WUlJX0cxePbINCTMnIhu4Dt3EIRSH0IGwgcHyPVgQOp90WNH+q99DX3t9GJ8Rvig4K
OAxTPCF8/XiqpxsEQuaW5ICpXOuKmAkw3zyCfhJ5grI98wiVaERVp6vHLOMcjE61qQig4OWDwfLr
HF5chCX3kM8BS0yPPbtBEaxMRQKTCZ2Z1bo52INCuCP1UOmn8JPiOOEzqTFTdMc9Uk3fKbUarlE7
AzEoPcwJu+02B4YEH3u7rzPt5EA8IjT5uCdSlEhiLREgJ+0H587V5RAD5JDcRgdTBehJArmr+8ZJ
HRO5oVWQgPBsv6nmiHLD7615I3qEvAqnFYmWwS28vh2+HkhcBAY9wiX1RS4o8jlACZhCVKDuPRGx
tGw8whIFWHT0iWkRO8AblzgkS+ZH893wRq2aOfbhS/v06F3YdBzImybphjTC5JNncOWb874in0P5
YLvgXfAK+S/hza3GHgQqyBSKYGpqbS14KZ1VvwQ85R8Omn/tgW/WxliuCs/biT2Ad4J8bu/evBgN
AAMEIRl8zm1yy4D9Ww1LYU/J9LvdZgnQ/2H70UM+TRen6Rc9ROm3jfmN29/sSvllSRdlULNT9V36
/TgmQQvJHCEUsuwmERYAHAXUwz3JS86OHC0hTo5lt/9ujks/SF7/NUDfiOXz+XA434/ZtWhRjeJq
62qjlASts4ZkwNl1M3aDwHTG40fDQpHPXqAPibdsvodWt/2bZ1D8yWYZlQItoTFYpfq3oblULvXr
arEqewsOAj/PGW6N/HLZLnyRaIJ3Rvmt2y+G0vjtPb8NQW1TXRUXd95T3mG9lUeAfiX3hxrt1qpz
p8TLMV2BlFXdsuOm6VT5/gWrTgk1qRaoAxDuKXma4aSgydRAXSV7c4ClwUYJRPblAs/sj79PXPG3
q/7Gjj2Wh1M+f1wK3r9P69QxaK/TPVlatFGh8tzCXpPzj1mvmku/sqHUSu+2sa70XbMPI/OBbn33
yzD+BEDWC39M3beDtTqfVerGhmEEURmZlbA+SPM58+7X6di1du6/TduvA/ANvDPOs4Ox2zEA1aK5
6uRP5pxaD92ys2metmCWaDu3/oiSByPz0L16p9YSpKNsUXl51Lv4f5+Mn8Slf3x2UNh/H7WX63y9
fN747G8U3m21CMpRGYbd7i/bo/gDJVrHmy7XKmXqIJczv/qPI31/WlUWxwWf+QBCbc5vZh4Rwci8
IWDaWjReYNJnCDSggS/mJ6NPSzgI5kOyJepHUkrt7W1M3ziQCGdNosMvhu1HW/LH1X1bkgeApXwx
h2t3OwCJ7nbWaEquxDJe/7LUsvDgmzjqX8PwbakZtcJmu94wDKWduQ8W6L0Bdzrl/rG1aB96R9qW
VfyaX3zbN2lq19p+liNyOeL5L7azYlR/tOQVSo4WS1WjUst/Mx3bx6X62F4OZU9RJGEhp7lh2v1+
P1KorCCxHNOwgujwprNTcagd89cb8ajNt7hPgbRXzMqpL6DN4HDlYUdCYyIw/stlrxOD13Gz4DfD
JM7O9OAxBa7i2B0qXccdugqUXXsIMkfjAsmeYo48UTzx8M2N9eASxZsIrledEbW4tgE1oKgcNmtS
bwXwb9E8ZMohQYJcK8fhPYMEzw3aiQEOb4FS7HmwUu22NuQ7zoHi7CVIKzIk0Fa5JEoAZRDaFKoY
UuoGX0bqtYNDULzgduBZF4kwOmAKqVGkvkGI/rZsFL1CC7+Fmm9KhShCD77Ng7q/xKFZl9G+7d/W
jXoXFzYeET1BnRmtWrwMKNwmtPdor3mFfDgP5M2MhgrwZ+M11e3kMq36vDK0LUK0K3TniJptZWqv
5HkogrkvqO0hEdc8wDWmUBl9jIveql9qaRZu5OCvG8ANeWue7oMaIV2rgA/M4I+58WuebJrrdNU0
3krurQ8eRhLUvQEM5uNqrPx7QDYWSQibEJ+XEkRUU6KKkmouiRcvNVQVCXbk4t4rTq62tirV5NEj
NW5l3ahScLJKi7m9JZ803lHcAXrYOQ+CBfISg17l0MVDM/kELux0QAzB8gIQRfT4/MqfZhAAGtIT
Iqgco1GOikoxRR3IXVJOawVuszfukWhjWijviFI2dthV78oe4lTxfYJsthB7s+5cRR/Aj96ThXWM
UCHcLZzq8vuLqfA81UicD8V3wWyWMCtL74sSqIZlVd7ES6v8wjFeUppFmuo8WRegjZVkYx0HBAaI
uczpxqLB59JOEaCRVrBQzsYVDTCMJJ+EglcOLcsFTvq0UOlSlRXU1xSNvQSjreHm751cj67G6DpE
G6EcspJGI3yYADo7XFbJqEE4vqxm831LZq/4p5PtOAg5JVoXobEDqpl7yLVjWmzc1NAbIpPw7X0q
aWHYlaSL2v+5QO2kvqj4Yq+HkNAmxz4uGoEfqcpTAN7mkWy/PPCdV0vI+ewhDIjvZ5qtwQiRl+OO
khErTFw/bg0CHic5O5SR8D/mHhxXptalZxQt3ojzu5Ct+7hHILTwOpKt6HlnVNDThkNw3s0l1MuZ
PHAuQnHdCj3H1NlUwSYVUJFOneg5osSLNWo+TL/5Too/oRjAaM3+TBrKpv7cDqTSn8TC/uOhip13
8LjaRLuRipsdV1aK5OGNJRvvhqDnJ0rRkwOwAPm96IGSM8kC183UJAIezAiq9vBWktdQdSC4Ta/O
e8Ea+9T9Hl5tAskLwhlRxRUi4Vk3Hz3Mii+wq6e8V4rFQyh3x82Ha24aSaIZ3fr593KwHRRJbnGV
5dgYk0RCslxST3AI5+31cDlUKSTljs3N5i14BHSzBE5gbsShES+iA1l40z30D43nzMbTGe9cFn1r
3tby7hn9E9HYui/Km9Z6JsFjFQHw3EY5ZHvmu7IHlc6nbKiai85C6QAE7ehwIIXCjbttI4lASKDs
KfmEyjwEdM3bKrWrpByVzSDbkDveN4z7E2ld3auHWl2QPZQappAdSzwhgVVZhPtwSY39vldqFtlo
yFm8RU/CGYocI6apR9Xo4pUixPfWM8pC1WMkxYACU2kINqyuYsEc7IJdg0LOKk8zZtDyQmLNcNwk
84ndNVCa7DvvxEi4e6rtoHBmNYnnX7hd7ESkJU7qOJ8cVr05gAVrnCHvkNoaoWR97wZL72E7VIFS
BRDleJdIvx21zg4vfnl7TwZPbzrwyMGYdkQjZ0X3kSooOF8F5HSQ0DEYGJ6c5jufvSSQmDokEij6
+NWO2bn6KYyOG3gN3p74kTBaAPbGtu1JHIPconIDjtCxK1U88ArLXcT7wn3QHI2FNR5TzfhmW4gY
mAtqWt+dd8fpmD20x/646XiMVwNmJ2N0nHRuc5XMCVd79zudmp0AGwg4UFWepHH/UrI9pUxgIZsM
jc2AQDjEA62bTw8F+dUcOO9UwS6Fg7LUygkLr2IOyFpRjtQJ71AVCxcmikHCTwgaElYSCB7QjQCS
xmNYGjBUn14CZ8NVAYuzRfkn4ISro9Up5A8UEZvzCpslayIx4ACWhgKFPKzTUb4y1AT6JbIyIoPF
RYHB+Ik11Rc/Y5RVFoZWAiguCwJ6Li5Oj0D1eCVR+pM7acVJgcNVm1+xZHBDTKjlBeJDG8D4WBVK
B4EFtAGpCd51UnSly7GAm6kiw/lCrfmRSYrdw0WYIp5PxN6an0FrIkcFyw4V5vG5Z84nJwGtGMx3
GjTU+ZmHPB5IgDdIqCSjcuSFsIu5VFlkbSvdJtlKQvXhrcmEgdCeTag7mS+Gi84WuxiGrUVyPjUk
C+aKqkugexFJXypaHLhDpQKUnQk1GM1sV7U3oHobEsA3fh0G0/BbcqAoifRFz1ki4To5bSm7FZ6M
TEpeoWSflKUXz2MkmLkg0790uxgoIP0uYvKtKiax67ZOCNauvJ/2g0fChXMyZpnAqmlAKOmHsthd
1SrqWc13hfo9/wM+xsPZo2pBdA+qbtFppcqWQjinnAU+kdO6w5FyGpJapdrfBR6L4/Ci0ugqomFg
olu3zuRgVSeMdYf0xw5qArMD+Xmy8BmLSL4nF0/lrGFrYzQJIY9qmE2IALihMGxyzgmCmwUcmn72
Aeb0VMFWMuwJIJ2KpYtyXQ21SrcuLyMRHb+LAJZ47oLbo1uDWZv1F0njpwdyLurAv+v4v/ps9LXr
pmJGoXbV0KVCfXNJ2CeCFZc293TSyYazv+UFjac1bTQmqdl5uPwyMs1g0gIeYK/czfSlp5DmUGyz
/Ai4UOUr6g0nKddiBoavNFHAcCqn37jgiepAqFo6+YpwpI5DliIgp69kZjlL27BnWLKcXnryJAck
19GllE2XIfWgTujtgTSKOMOhrBQukOOwTVMqccKXMlWnoWQeMjPMXZDCCwJApSnVBqIcn5TA1RHJ
HXh7/2wO2OSiuHVBbslX+r4RqXz1nYXO7J+YfbxWJl15sIDQ7HGqF1E5SIthsk1oz0sDASjxg5Xy
0VUvycuminShz40VKBPnZO5dfClVdkBnBY3vcmoqrTQr5M/euDfcwKy3C1aHCUIZZKfeFCKaTeyk
9KtzSrZb4exCnG+R0UM62F7ubrxZOwLJUypImAWfwc+2YZD1uMGL4B5wlFbK2HF9KYu4YE64U/9i
/rW2dupyYfyWui0X2lpfbsprL0y4/Rm/p+CGPNdE4C/5iowafH+q19bO1BwW+OgH602l/bmHZ8Lm
M+/shomaQZw0iJksYKIXZ3+0jl2efkKtkHJFLleii9FIt1IulJUySbkl3equoAVdyQ8uAXTMhH7/
ZG6CoJMiKZCBc7HSXHEQcOEYu4o1dGE5JxPXDRhNPhc1H+pmikXlnOCyAqyqiYZPFhK5g9/Blqk3
jUh5GRz+tcmrte8yndoWqu5bsidpQvfXtr3x04TaLdiHT6mFpSmgXppSLmQhVgo4qDVzx+nM5HhI
XjkoQEkingFTPzTyLOaCzwrySyQcMzqSWqQrTWH00usGbJs19hoRAfuopxqcyiZngD1MqIZ7wkdy
hR1O0GfgvKFAZK3xQuigZGSVsq7k7NLk2CXJlQ2/8g9m68KTq5FK5J6ok7NVKa6Q8raUAK4jB6Km
cBYZ5Mev1G/6O4cT1RdRjVupR5iSAitZG4LSsqaEx/+U1+IKNZzIelntE236Vw7LKpSp+jxHHDVP
zGmH6rDmlPRRC0koCf/ugho42gbN8R5/qE3xzXgUl6bKIMLRVDGJGe5cPTy442N4B8CGkaSZWJHC
eFTH/FBRpFE0HoF6j9hSqkMoQNAOctnqx7zu0Sg3HCZJXPLbzJ8wDSg7PrHKHOOtoGhbDj6P02jC
mBsWx944bDqB2WqRU9tqpZ9Jx3Mee/OTfcCCY4Fna7yTyrawLBmTQDuHb4XXX2mgXk+yMCkrOG3p
1hZ/sLQ6vAieRa559T8DOSOO44SZYgBvvMk51nTC8AgmbjVDvCnlyiPH4BDGewQet8YFbJ2K2m3N
Jo8KHfmLXLgz5l+zZ5FSb0mG4DRDR27XVx6fHwasazV5oslnYZV8fnoqktJwTJ4Z4mTjzYddxAIO
B9C4WUCLRMGhQ0Bizi0YN8fStEkrIZ8ciJM0iGefkTqkPfAwe94cGJANlGXEMTtQIRAvGxHd2d/D
EnPgVTGopUjm9Bztfeik/hk/lngOwSv+5dFLVl6FpgaUQUrQD+P+qORSkhVks2CzcJXSY0D3ov4b
eV/2kMWHdompQzyZc47+MYK3oiZeW6nGZV642TxBBUFNybYsMOVsRh/DiHPfeW35R0wOuLN8vzdQ
YSYlxNoq5qI9W2MVP31Z1z27S3LKmX9zyjRIRYF8tYsU2lbuVtFZRVDnCRKXoNAYnkjCr7sGW3rB
nqiCYFc4LjgcCaKchJWf3uJHUzWltTEXUXGsCt6w4cg0h6oSk3eQPBZRXjxpNMZJHNfChf9w0OnJ
sciZy/cVT8pRjWGfUn68sU+lkqQDWV/KyF1n1Xk45LQ3Fv6CwkFyNCpfh6ZKEu1Mqrk3aHGD5C17
OgaHOw4caNukngWUZwrGDJdvRW6cUa9dmWkbpzrA2JBlhpGu84I3lKvbD9Unr7oHVEqq0T6mRR1E
5MI/NMHFKgwN/Z7Au0SzF53hnE91t6lTxPeHU6bA+QjPR1V1Clg9rBSXIBBmkl/xCQv2/iPfj4fx
sGS3av0DE4diya2Fc0z3BH+ksU7kn/Chj0EtnFErndmhltfjicL5aVN2vZFTo7V9yscOYwPZszMK
1x/HQHl3BocKPlnprOMJ6MO/N3adpz2haSUbdRe2yLZGfT8KWQ4NziGS9VQOYtQuWvEQLzrAcpYQ
l+adWKeORGyCPzqyeDqvuAIa+GoEaAST46CfbNMCyZWK4q+BVtIdqeQWMSvgFgwZDqlcnBlfEE3g
jcLzhO7Fqw5FhcC3VLmeBWfhBsetW4wtim/OMlEXr7cYa4IAjLYzS/sRn0wkhP2Rs+8BRlv1oC3s
EmYJac/GjE9+hNdcYrmcG7mWOgUIgqBEh8I4jENPxXPOVtMp4+54Twr9UOppbWKF8JuX2JFZQr/o
900yLppFfL+1Tyh6Q+N5IPhXqaxN8rDn0SUwrF2iwrAVd5PcGmUsRe6LRFM2I/1v/Hv//1m7siVH
kSz7K2X1Tg/7MtbdZgNIQiC0hEKxvWARGSH2fefr51xXVEZmdlr3PExlJYm7X3ccBO53Pbe9d8/h
2n2GXL7Z7PSDCpc6RI5sti8S44bqbYXEOJD4o9XJeeBhsZsRjKQhohSgzTa5uJcmUugGJ+Pcr6CS
1HAzMrE1PLxCQAvP2bWGlBLImggRFVAvcInHiwYYBHAYH7vn3eYOvxw4jJdhh8cK8MO7LVYJcGqM
wcFaPz9MuE4BbKqHZk3GVySnyjaYD0yDZ3g24aukHRKacMoYxa9aKCJJO/xyOFC2NwNvH7llPZzI
4cc5PSGbBHo9nSCCILPoEdib8rrd9tv8XWSrKXQV+36rubS+vlJsH1QHjbW/RKv6AD0hpOoNIYHC
xoS/CEbB44G+MAYMsEv5E+G3RPEhN0pgCi4ruKHxJkA3AbLiQvvz8ESRKcEpOsKTizlfnUbgCxfI
sgR9FenIySsLmbDgqvAE8d5BWL17u1LmdpvgkZb87oTtiUBas7vqDgqfvQbYVRm6GRc8+xX+Vv5s
gb3Ec/W7HRyLKFdFuIcCHa5Xka/vNRsi6hl3AT3QBdtXC7w1bsO5hH++p9282zTY3F7pdZKsbl8+
Q3mDrPH6GmlG8a266ro/wjN5N2/3E+RbAo6ClIunpUMu3cORDlkWoHinUId4r5kc9HAAceYO+esT
Itas0/n8Cl8RyLWKy52ea2Ta3iwN9AyEJwbfbZhbLxJ0SO32OTwyDhFGV9Lx4eeATx98CfDi0LdO
GYVS+DsQPhm87s0NMHGh59N3eCfh8AzFwzMuRKLJOdk4kExd3C2/hvbpSijJ0ETBQWlNwG+71dm6
6kBxOkEXrCKUSMC+b1vvYHzohenWifVO8HzkkwZbvbXHtvaI2UHrc4RXRLQnhwtwObJpUfxHAq9B
3YISMzqJj3iUlYsdm9JM6iYgwkW8Ug1gtdzX1ZGUCQ3eDnLqPl8J15pFENnN5ZRsMBLFOj8ZB3or
EGVjPs2IB5mh2iX9rQdtJ/waytVTs/PBY6/90zvveNNauh9h0VdgKrDf8aY7weoBwlmGH+bma02+
e3Cg8PHCwQfuinUFv/0eWi+owBDocobiiHCRZLicc5sKrMdGWe12z3j88VFDxcpyOK9eZbAhUNgt
YJShKsCKRz4EhjO6CWIGyKGCOfdAkQ79swjPyRN+eHwH0NXun7G0bXfw+wUfRmhokDY2kCJFk7B7
CU9bXSP8AfmFCSORXEMV/IpXB0YiYAQZTwds7dh2kCAER1rRF+TxKO8E7DjNtt7XZnlX7od7RB8g
NQjSJ65hzCfGgBYJWEHh8URCZ3WEnf9u2lIsKoGz9Bvusd/ML4pneAD8gAN3CU4ciFMD2ILhDMGJ
aRrQF1B0q+zY7rGbPS92DO6CosspngQsCPbu4f7ljURcBRKiAElLcd4wHOSc/oVSbZDozMNVblMD
CH1dVQgQLCdLeOuxCb/Aow9KGmz2h9y9by+IVDsVZ1j2rP4yIjR808om3P5W+QSHrR72gBq6akiz
fg5t1aSbyiM0QM5EmTNIXMld6VF7pMxcGMRVHsFVnZE8xJQeKX1He2l97Q2e5qQso9A+u4VyLEYA
IOkwYHygjB+YHcmKCQ+9BMUpkpYE0oTVHBDDsW7OrU8ihuKVLrZzEnDouvc9FjMwFBryVAxn4xFB
hiTlvJSn+jT7JLFkMAjlqxL5RxroCzAFDsEJKMEj+iN3281biRsDOP/HCCml9IlbrH0Jui3K9gGB
TUNWdo8lMsGzmQr6XR0acbyjIHwKogQP6CleeyLY4eE8bqpDfSpsDUk9kIvF7f2sA4TYfOnxQ88X
3M9ZcboD8nR4/Uvv45FC4qShiJ3oN+KHjJfkDb8NXgZ6UiRTtsitQtcycGc1dv/6RPcLVoyFt5DI
is4VXqz8hNwn+IUgkqRIGlKjr/RIYMXFugOf7cA9HLIfLq4qNtTcl9nvMFmo4qAVmc54b04amF/C
YFnup+0bWKPjCJUXogyf4eJ5LLC27IftIluB290ra7Am3RbMmt3vD9KuuAengigF0cJH8ALxmVi1
A72dYIQ6fASHt7XgvuWu9ii6iI/zbL3aIGCu2ph3UCuWO8hTpFUgt31SDplroYHsUNfk/4/f4g2Z
TaB3RHSqG74gSsBUkW48MWNf21PgcedQ+hFuJXLQlIWyObxppLLRiQs/Qh09rfSn2U6PLSSc7A5L
70MKGRJAuDuErSMeE3prbAYEpAqg3r2BvQ7I0ti3VezcBPndbrHIh1a/be+Dp/HcYK2Q15XZb8HK
PRP6ONANJUQMYWTE/2SwZ/B24pBdQl8LGMnAfibatJNWd0SlYPHhwTMlTuS8CgwdGLNg7i7X6hWO
LZCWjoovQHc9ro/5blwnDyTkPGOWtK31O8Ul5z4FKCGE0ckh6UO7JTsKyY3luoAY2PlkjjiCucA0
MHecXcj/HWp6AgZzYAsgwRHcAw6ieYH/OuQ9bM7wUHZJ2ebW5/pwdh0mJhJfCEUqNK/UBzZJE/tJ
hi0NQ8JkDAc74FFaCFnESg+rBtgUtgWdcKnGUpDhDlwl0CAhq54t8AXIwA0SEj8jE37Z4F+Ago+p
E246Yd0TJB6ET4T+FacS4Jm0QhPKIxy4HXApvki4yzA5uDXUhqcBBtB8XWNczAnTHjaZC0AR0Kse
JgJaq3JlgNUjmTibdmoPNAQI2sjU3wY/c0WnhG128Mtz4ZYHFUnXOz9HMBXpj0Vn8mlkGJkAUKm/
0Twbq8YmBjaG9lp4tp5oaoS3CFh3PKsBycZxFUAMZOwR4DGTz2rnk7Y6FczhpURsV+F26EXD4haY
fj/Bo4E364k8W+Gy6dBlB6xz6Isf7aJ6sleudXQZNvREJl92BnSH8euE/CxgMLHvo6UCr0jY/JVL
lwEfehAgeBDjhcEBtUk7ILGjqjPcJezHqVwC8Gws3dPxW5C1jQKRER7mXjrGkOIyeHbViX4aWBMJ
xLNeww0EM9OhsaEybHK3aMX2KOE7gGxgZ8gfjNd93qrrV6CCWvqaahMIFNUd3tV7kiWg5wAzoFgk
a+AF3cOKbtegw1vZ4A+N/Sqt0A0juOBB8QLucTfwgYKhHW8ugYAG6ChCRyFZFwrVJsUF9aTQFG6D
gdlVGHrfynqWLGtvI+yN3PHx0oJfopwFFAZNDOAexs3XV0q0UmGM18hxXxeoWipoXFz9abd6fO7t
xxyoulAtEvj8zlwdd5D5EcDyCEQzBOYBLw1Knh3+mjtoaAq4Aez3Lr43vEr4CeitIBkQnxxua2Vh
8bBWSJK+X0Hnjq/8sbehyiDFBvQ+ZAagK0M91ZgAUn2lR+K+WhaURBe8Phi2wc3CGwevA75o/Acm
lP2mqHbxJEgsIJ4eGIyXC15ygAahBSIoBrAuZxDRe4NvnqrpBLUunvAFijfVubhnnF0sByvBhT6G
hpYP23XgfUWfe7JirxU+Y/qyKwucK1sgzniLzjyl0LDxZeM9vuLmYY4+n1GL0Iszghox6Bn05zMs
hUCz9VFJjNgZAmq0IrorxkNQBn1StDLQCoNIF4cWDVzubNmiR++0Y6E75ocrExGGw4VN9Q2hH7yJ
dzoyUXGxcGZd6A7x4PGgsJyV9gVLHVoQ60lPD5R4flDKsd+KGnIYNi0sU7RW0MqGu6c1C7E+bLm0
MQSGwm9B6wDWV8vFtwkhDlOFpIbbxf1dLQcztK+2V1ge7Hg4c8gd9wRTrIMwHpw4J8sG94xzNMOS
dcJfFO0T/BpPiE6CmEbRJziwf/V9tkGIvWGTQSRY0RjeCSHX7yR3vdNwdvSBMPg7gGmQP/OVQqe5
e+n55Ni2BSm1fHtnAS2IKccFHdTRlXHRq3260sVPYKVxaYyMS7wzo6NDKLjUZp8wHdzT6Ywq3AOm
HaKBKGnWOMcsPAyMoCYHFzvhL/7HXdtnDzUhmq+4aQyFQVCJCWs0LfqDiBhQw+0d3TGSc7XPqHEw
H4eq6GFxCKfhkHiK2H4WCW7j1jOLXfyKfFrIHRpAmwDveYqlp8TB0JDEsHrT3K7oXmxwoKTD3hUR
VAgYQPRPgTDX8/VKeGPXCD9ggTcNf/GTXeGkA3Orc4XognYs9FfUFRt0RLwQFK2INDqf0MLZsEo6
DnIUOxRHdKvBTWAIdk756XERYIduMMewMCG9waZJ4hABdkJrSx3ppcF3gaEorIu+kCuMY5gRApUw
FYZoTFgQlIrMwbj0h8WBpevr9Uw1bB5n/EIVZH4HHyL9E9FGTnl9o5dA2URiaDkviXzG9c94FzEJ
UI+48kwjXPEQMU9cGDfJHsn5ykEPS6f0+Fxs9vRIz7ij23OBJIr5oCemcuXf6OkhXxXBpCK4HzCB
6yRFKAw2dj9m6aYmRMsgFwoDJj40lwomzoMa2DL2PCjyESy5yiY8JwRwfFAsR+EXfvQytlb1EeIB
OfgRCGEJH9EVN23jDk543zBzPLbricAGUQV1DNVDNj/hSdNzxq8HayPmzX4d/NyowRikGcEzpzun
H4fuCqPRrUUr3ND5ZOGHwelNdD2jhn4NSL3oiaOLH4kYgTP5QGCBULFW0noBV3fSgNDqK+PhY4HB
8kZrEx4Oep6xKmBeUN3h0xgdvMMnvPb0JQV7fDT4BfDy4fWxHVK43FYFIKnRZ4Cv/h3OGNYVR3hS
+bQ20AOgLwS0+JoAGr3BSB6+SQ3/vtMnG/k26Hv0wJnlUSd82zQwPmPnnT5vDKzfvZ/w/RAKD1re
sw3AM+Hy5LzjlOjps8ajtj+/ePSgtaIlclzj3XsnIA7EH77j4jbma7+jCd/v9QTlwHvrcPdAxfQI
mMpxPAcjYiB85947FroThkBggPeO6D4FLigeXE/+/OO//vn3b9N/hx/l8ebD+kfR58cyLjpgGSvC
71x8JYHXDE3iRcPgf3ElBjjn1JapKgELg8C9yH2S0IBkoGMMQLIYbPLFJIgvYBMgj2CPdL6a3QIg
DCCUlCvPii6EklERrBdirHoLIR8AACOUfgUCFMllBGUCt0o/X0VPZGcY98tWBFADKf1Jg53vybAg
I7/sX/A/BN6QsXFICyzBdEnSKwRhSM2K10NEjwBmoDjIEAADNOXBJNk5XXVnWJgBe0DyJh0pz2YF
6FCo5hBPDNkUmToJTo6kSYryZuA8sFkCFMEtEWsFQHtA7FECrZhB6rSQ9qknGbvJ/QwJb14QfUz+
KwWFawNPiDDnbg4tETSAGOCNpDLKFCo8xkBnACEVAMQDn6ronCNAiRJ2wW0v9OGSeCHcIIphInRR
QlAAFgPMmPjot0Ccg5aNIpm0FaEIhDsCCSB8UqSQBGXhFchoU9sBMC4WhLfwW4QXnZFhZ0uqHhKV
pA35UZC/YLeSThKYshtihvRyw3mAxxqrCXcDXNWAdHgC2h3wgNQdopfgLWmLBwJWoE7LhgajBD7j
NxqSvMqkDbLxbQglbQaIjHKCRu6lWhnAKxusbwNmhgNNEAASuDhhtSF3ikuQEQSrT39G1MxPaNnV
O8rmiDwUDyRmUtYWuI+C62a633Xnlwh5QHbAG+QY0nxhq002yhYop/C5JCA2LBVr2rSQmHJNfxCb
ihSVlGKPVmg4eQExCGcWC1dF+kqCbcMmCOroJQKGEVEZHFvw0HlLK2z/RoMkLwCSAAS5sSXAHcQl
4W0HHMWavhTJlE+3r4PyZxHuSwvYCgKFIAU6KeQQdYgvBRAthEOHi2F3BRL/6I1YeGnSmNSRgCxp
MuTjN2KRA4zqFnl1fG2bXMCugLkxtplPa1DiG880CuaxHz04Nl6AX4MjgxFcQe98h1BfuMbCDZVo
VgHcHsn1kWoCtCIGHHeAu7oH9h0gjGKAWpAuPDwghw/uqsQd/fsFRtD/NSTKEDRDAbSopMN1Xftl
gSnjYepnQ4JvND4FZfDEwuEiT4uOSeCUuc01dl6cswKylByaMu9MnaNKnroM5jKLUIm4BWxcwOZH
EiMsTIjiAzQAfI5Ut042MtJLc6uCt1qg97TnGQZ6ecMFToNPXIOcvcvFxBQADhxuam3b4EdRd8u8
HaNVAEwRaJQgwE6eiNQCPfzNnXi+n4Le7IzTwu8Cfhvl6wDBz4r8oQIcMXN43VO4SyUe+dhPoydu
9kJkHfyAKkkY1wbSXfNnOXXEZj00DldvZX4T8JtBtjM4ASPZEfyqR7+Y1mG4VpDnurGFZ8Sw1dCV
SOtkWkmTFSALAe61AjvQzx9zbOuGGUhmBPgmhFYnXp98U1NEhSebuPJbGJqStTJue2NdIn9C/5wP
1xnCdD5GwPI+jrPd4TLA4oEFUtxIwanIIdCJTxx/pw3ucCzb4zQ/LHgh9PUivk3LR6sd49Hvg4cw
3Xf6M/4X1dXQrJXCq0K/jC+GvM40r2x9fvbifCdnl8jw5AD3s2oEP+62nCtpnjhsjPC+a/axfrdI
VJN3BISVFmbb+hG/kQt/ADQPrI3lRgSbk1jdtFEEj+c8Tt7P+SlOnqPIzYNbQMt//bTftWz/+1ZW
cxOHUfdL8Z//07dd85rFr8UfZt98vPZ/lNc/zt1rF7dd/K39Ow32vfM/fy5irM9r2a/d60+FVdHF
3XzqP5r57qPts+6vXZgo/6+Nf3ywUe7n6uMff34r+6Kj0cK4LP78bNq+/+NPCaFH3zd5Gv6zbf+a
o5v1Wry+v/5K//Hadv/4k1PEv6mioWjAYtEkURYFDDV+sCZBRuh0UTZd9I8/delvgszruiwBvAVn
KqLB2rKnJln4m6qpksQriLxBg/LnXzf6yW7cnvfv2Q/ASP28PMgIvBMkDdWygoQEAib1cyhTjh+x
KmQ9fOS4YQQCx3po4/giNoWEww+Fv1qEQRUvKKSSEF14ImuQYI71mVJ4I2pwp9f7rDx2ORS7YgwI
+0bsMjuQ02ST11N07jq1YK2spNRGdC6F8keKtB1uFKyRkY3SDBZDFePbGOwKZY6oDaS2UjnNm4ZZ
96qgyvq1nlZ/nUZ1uIklKd/muTY1pq5P2HC5kN/OQwBNlbHoiKAXe+B4BQPW32FunI6VB26f1EZ7
yoyx8SSlhNm95qFzLfrqcawCYzMrdbOStLB6jMNKs4RQARwstWatcjdzsbAqkgYY3kOkn7XSQMKy
qETsTS5o56rGqmX0LfJSUOuoxcEd1/usjdUYJQdGvoxGF+CM+lmPcT0g+xtW3mnZYU6qtdRwtduH
ZeNyTd1m5q0saL85ZU2NMDYuO5tjpclMVr6djjSKwUZhp2zUVA/AcLWzYQ8jlzt8vfBmK5bysabD
nPLjviqh1hoM6cgOeQ4gwFrWVllWlrsqzoytEuoR4Exi5J4qZ4RgS0FyElIBqrq5mC6lMQomrtW/
jE1/X02R8aFrcAjuGlhQsBNthH44xGrYnrRGaE5tGyLZTzMdWKkpW9g4NLFhVeF3Ksmo2p2Ejr9U
fe8oi520q5e52wtagYyKbZ3vSlFP/FkWAKG+jMOT0Ke+2orqe6pyd0k35Y9fpDWRFtkIo3IdDE+h
FPuFlmnvjWjcJYWe7iVxOVZD3vrqqDe+qOTIeJR1r6z0Vd+WRTfYFWeO6hLfSPmlGmHeoq6MTs6m
61QYzWYaDTQMyszZ09ADgKvkSkstZGOvVmMMCAgDqDGLOLx1dWW2cdO9lCo+Q2VWe7fI8/jOSICQ
EynF8KZGzRNXFOV9JmmBo5c9Ily7zngsK2HDCL7GHhB36KuV/B/GrjnC6chiRD2VbQn8CuDhDHKe
HXo9hX1SKXo7zDnhTQUSnyBnb7nRgFVORsPTc9U4pOkIFB8+iPdFMM+rRglFN18q0U3pwM5YHTsM
c41AqN/RTFnab5dmPOh5IK54rVDOWTRH+3pUTmMbqmdW1XbCqRnyeI8ELMqZFzJYlGJZXLFirRbR
3pi0U5SisaxGxKyrwV5vYx7IIIVu1XMmuiUXGqXdxzGsrlIj7LR4WG7NeS6J7q3ImoVM6qENRkfW
wupuzbcxxiKA5Blz4ZtQdvaCub0oBo+ItU7ofIM3ll0zBoad9sL4XAnIGNhw8TsXAPdDKaf+nGRK
sIn5CAmLZrG/6/UciXGJ5OfR+Jbr/Dbkl12YpnDe7JXhuYWNK63BB81SVG2yoXUWDPTGGQiX7XUl
8Hmc7VVFRIjIOMVviR55Qx9ND3HVwKyTK9PGWMSd2hkCGKAO3hYSv6/zjgutoVkEPw1iJyjD8pTo
fHHqljw8yDmCpoXmsyqRivaopj5rn+IO61kPZjtX8saMakHxKqNQPXbGDlzOQ6wLIzgZLYHyQwMr
Kob2TYzicRNrneanfQ6v5ULKbYGTkEyBDlWU9fCDpFN/ERPNZ5Ss6YuIdQzSGdnSAar42YcRKgWg
JurucVYUs5CH6i1RytmqMlU/RJmubMc5LjbczMvnmFMB1aIW6ns2wGRGtGGZ/kgbq0K77tP6UESl
OxXR5LMDFuDJT6Y5hTpLmkKXWlkda42pNWKtQ6GG7jzmt77xnGdAChqDZAZcDlqCqbq1KHHjyvwI
4KJ2rmGS0mo36OUAweB0mnFcBbMgNbEDn3I1kL4ZqVx90n81/0B+oww5o161fSVj7526u4HPujs+
R/CIpmSdy4pp2SfHWOUtVmKHJmuLjV6HqtU3c2zh7eMsKYrVg9hiX810UX/OxGSxZC1Fxo20iO+H
rPMnIU+fpRpCQlCusNLCUyAr2kuiVZ4kcOqLXOijHURj6S1CLJ3Frj6zeiHBnpyV/bjrwiG562r+
m0L0fMUVlqZzqh/o43wsJ5iRxWpSX8YxBpu/5MVhSvTkkGOFNatJu6sKIHcMdbBTuLDa8rPoJVIY
7AKq0ko+2H0V2RmrQ1y4auTtjYr1ZvTs8EVVq/NdGvKNw+qNsoHQlSMdPCdPVtI28VvADU7d9OVj
3KvzRpGnYKPyxvygRYEb581mDKEAkPI+/5Y8BrUReH2hJhN2HRg5BgH5GThVWYeG3r+I5XoylOxV
5CdEsMVysgUXlz+kdbMV2zJ/VfXozHW1r6Xjt6ItMJFOkO+msUQY7jQ8D02k3HV0CGfkJZqrPlo3
FWcrVa3C4sVFkBoWObgdwshAJStHXAtDaK3ypvG9+VfCmJGr9Qw3M7n+lkTqYg7ikjo6zwPjrUgF
Ed+2rpoRV1NofzEXxwFekWoUtytG3ZfaX9TLkIsbTgg1s6wigCNIB2Ufz1G5xySgtQHLYrOioDXl
vtXnCCwIP/5Ly0LNjKYJ5hgcYnNgfbW8ynjwnz+NVVRBCN926lIN4NEY5a0Syz68g8bJ2AZtt1YH
LfvGc7FmKtO8HIdGUNy84GAj1KXwGaviuhvr/EYRaErupQFyKU9Nd1cNlWLqCRduBYlr73il404R
MmEWCg+VRTD2Tl6PgK+hxt91mKlDAq+3huP9aTKcXJ26XdFq3W5ZpHYNSEoYVqnIGtihDtL+Vvxq
yIhEyFRA+xQaHPa/j8IavoqjrkoIg6VmQSk9QYgN52u8LzrWrRMBxDrMld8o/FGvdKhV2C+vBXiP
pTKU7D7ip6OuzYrJL1hTmmUZVmqaJI6RN/qjEqRPURkNR4HL4/tQH9eBYGiPuZwC57JrVUsjKr1W
GrvSDWHLWuOo84Iole+aJRRPnLEc5VbiHwAglXtKoAAcShg/D9XQvQtCijwcZaLe6nl9wGbF6IqC
0/AAiRoTVrxRrt8jberW/Bycc7EH/mu/JP2WUSxLFbRrIyo/SdgwkqQimKdevHCeq8HUpJcqLmQv
6gV1Fy1yYaxlsYHWJBOB/DpGPfbCHBbhSO/fkhibOWudpKkH/Gr1UjbjZ9/bcLdW1qMv9QNXSaS0
mUZXiEVE7wpQMlKJHUYjnm5nSa7+m7qIWhnJAtklN1usQbYgdtD8U0uJrz43w7hG0+08LTW37hvV
SQZt2clJxu90IXpQxVDesNJXvUiNv9Q1oRqZUjwAkZdaGfEg959nv9SpczOZipZAv/2ficuUAzSz
KAEpnYh/ufjcVa2XNuI6CpIGm12GwOMgqi1FXDI/73n+bhSMS61E6ctcq4OdKoPm5qEoHyugPvGa
hiy6mfwmtOCfwJZ+Fislm+AZXDftQfyrTq7HUTHlSGwPirzcuv2uLl3C9tBR1zSLwVNDdF+r2tiu
0jIDoDF9J3NTz5DScDd8FLt6HeRwRci56dhW473GZ6HHyNiBdW2G+rMrqws4md9N4EJYp7LulE0a
AUemhFC6SnQo7CptkB4XeYqxyMrIPBr01UPfPjVUrXO5tIslFQhSTSw9fnViRVHkf+mEfqJRC24a
LhW8Ltuw9nShiOLtUMvvU6VCxS/05V8t01xD9QUadugV+AWqRjfZ+s8Nt2Go7taZ66vaiwYcbp1l
A3ikeTJYklLAsCGnilOOrXJfCEK5NrqCX0WJAsxxpD/cypIM4z8VqziSfC3Unxmt0IrCXZMFJivd
CGZlFeTxeLoNNgJMT5XxOFjx/+NSPZxG9E6AyFlwt0MdzZ9n0Bvsy9SQtz9UfSeTuBo2CKFDeuPv
deyMESsp+M1cR8zs90alj5CykJXjKrkN/NX61fVbHiG7V1Xk/UoteA5uLXMv78OlNHZaAwCJRZH2
fR6EwBil02XRgQdWhrAzEd2tS5rqxo4zEHJPdYyOHcIkBUkMZijN2371S8PQzD9cg9EGgJG69f+6
DmsIu+4lFLtkLxkaoEQrBS6z7GUVrwGfxg9cHSUHbTDC20vb8Pq0kQNJWzEqbCa/6xTWCcBaw/Gj
mcDJxm043AuzLPuaPD3GjTLcT1o73GuS2UtNcis0Y/vW51LmsyYw73A8gg5mw4oilGIOG+vWOvS3
sViJDYixskRO7tm18nR4G3TEPkQistsvVY3YfEybl7AA61qqjjAHZq3I3feajIUiGttt1fUAheqj
cCVwS7bJpSi9DHKjrhVlrlZZJCQXDTKeM4ytbLEir/eDJyTRbLIiF2nVvi/6R9a1lsXhBK3impX0
MAkvADejUdiF1D5eT1VT+o0Ka5w2hke5R1LWjhdOkV4Kp0Tj1J1Rpnueqlh90BeRK2ohgLi+k2Ex
4DfADistVpcqJTT4S+CWc6nbixZpq4o4JJ5Yn1kUvarKDZ9V9V1Z7YQweWBt7MA66XGprVgR73h7
FzWyF6e67s/9aPhx38ejYSZ6CU/5QoBMr4axVcWJdGFFzCT6sainsdXmongJEmH/g9L4N5ZhoGBC
8/qFekSaWU1QRdnQZVlQZEn7RTPbpJ2iZsnYPMRhg9gl+GRj+++fGjmenLKYmnVZi/NLBdlfk7T+
KeBUZDAU6mad8OnyooK+/07/Vf8zfU3jDGE5v3TYv3+hZ+N/vy4b35ClT3oaX6u01JZ0ftqWeVPs
oqTKrEENy6eqSBd7zIxpm+ZL8TQp1SaZ9Ow+V+Pp0Bg8Ur1RfSCk8zrJ03jDeolL9aqNYn0cKrU8
R93kTjSYNEJdJc94cVmRU4AUPY2VATGx7B+NxmGdo2gG+xVO8Aekoat5AlhiJPDrGbltXTBenM8O
dVWqXtrCLv29iuMbLHesPM7pSzQmrcNKPzSI+CFWi9DBtTmVPocScwBkKwVkgpDnwawqS+Usg5Q/
Kjw0NU3Qx3so44pHCLuQgJbpkqmtehyE6o5Vi0PSujPUFRaXzsVjnlXIDaYD5paNAfUvHIryKPVZ
a5PC61R+T5tB8OS5hORSd3qxZwekTedKGPEXPoVpx1SooIl5uY+lvIbB34ylINtrS9Yg1Jd6/dKh
6qGNqhv5WrRDB5eBVBltdeS7VWxkPWfWEsSxMpBFMxNi7RjligZGPQh9sem2rCrpddCF7Wx1aS7s
b8W5L2EDb3gI3HPEmbPRaUdGzcavBhWG6+91X9dgwzO6MJgiPx5qmAFxRVbFOtB14mUU9rfp3a4z
jp9zYcSa1s8WjDv7BEqorDKaXSgvza6gs17Phs5k5Uyd+85MYAJxIhB+0Xx1YXU34u/D9FGKAAi+
unX4YbwvukLJM1cfOluKykW3xLaByT1QwLAIVeWFvJxWMKSGlccOhTx/ng1DjpYfykRzI2c9GblM
Y0wFwnq4AU7EVPqqZ2cLRJD/APYmyD/DvWE9UjR8KgrYYV1RFd34ZT2KlagTjWkKLi2P9NZwzS2T
N2VpNLD1MAMwy0A8c/yqkgPsbN9NA0YlGO7MTQ9fVeysEj8MvEGHr2p1GCFWsREVA6oseddMjXJO
lhZwFWWK/BoVJ5/zvtaPsYF0cMuYIReRigTPwagPHixcvyfuDKQXYcSZ0fxIXBRbuW9gZ45hsa3G
uTmxQ1yLqYs987MOmtjm1Mgdgk6yLjJ7Kv5Sx4qsgfVldGyo39V99WXXGMsIuGpFGdl9IaqeECH0
kvSUJVNcJqTXZGWd14E2DwPJihWXOZMR0Gm0ty4/UGfy2C0mIzeKAvlZ0kJa7IgG+vkKbOxbx1+u
cBuCVYqkOWX9MIzFugwB/yIG/ZuUcDJShxTtrhsiaO21QNqzA68u8r5cVG6tGRJSf1MDAMAjhDPS
aT/Vtx7qHCiaLfdluEnUESD4oxDrGxowr2rRVdj4xhght+/3cW6DNWO/jwHsIjStk9UGhDKpj87s
UPL1TqmrZs9KjELk5E+KWlaj8wDFyi8Ued+e//3+LWn/YlkF3LSuCrIqA47ZgAbzZ8vqoo9x0let
dlGN4EPJlQ7Y0+qkeXU1SkB6W0pA6AhqueJSTfOasdQ81twbugT9wRclr1lBN4+ebER9Y7KGmVpv
ZdaRDXErQ4UCowbUUebtOqwpVoth2H5dI0vl66z3gO+oeRGIQt9n0Mz8X9f4ouYjWDcaAT6WUIY0
JnikeDuXiMrLgnTXSHyKn6v5PPulLuBmgCg35bJiDYyuGOJ6vQxgAqD44r3g+0EcWq5as/IghuAf
iearmZ3JnEjZhLmK98CtDgidzsaxBidC51FZ+5ESBJtbpTFKyC5BwzP6aFwyVw70/6Xsu5Yk1Zlu
n4gIQBhxW95X23E3xFissMI+/VlKepratWf2958bBWlFdVeBpMxcuXJZYp3TvkDpGLaBnyshKoD8
VfpJVDp7kSaw0rKs+TwiULRJWdpsiYwzZBSZ3HutQo0dsyo64VDnoddHcRQOcgFZk2+bsRRHOYTi
qHWIGi+cJsVI3HzoLHfp1qP1xriRkUKtbO3ClAs7cDVAyFdJvCFfNAci3nA10/NUdEU6JCXyxmON
KJTtj9nyv/Vms7s5SEC86SPQTMQMigQBX7f+RdQkpcvpo90wJgXXF0vRNj6Sb9Ey1JHu17hFKWDr
i+pkjjj+s8y0W/Qtd78iWvHVLMzseRBZeagd0a+xPRSnMgirrdYn35xG8H2oh9mDNqpBy/N9xCzk
IyveLGjS7Fsc+u6kK4w6w1FikO9T3QXG/mCKSZcEyq+X24CEHLi/Si3pPg5J5D7i4+yDItbORMVx
IR9KH2BHti3RRKLCq4dH3ifSj5WRh4O0bZchuZkMSFD4WAE4CMGvZ7+szSRi4Fm3x2tfXg1gurLC
TM9c1unZkA3bRsb4xVCsmY8jHHFDljoDjlNWZOtZj5Q7l5vdglzFCYL5rotEBuVq1iNh3gyoV+wG
PGZX1a8kigbEcG2AgraDew15zZ/Kpg52gKHtloKk2I4AYDbuzkCt5U+DbOy92XioMVDKNNg6A9wT
b4Dzrnj+2NvHsZXfySD3Av5kMh2L0Miq96ThISZzjll7nn3Uo2diORkZW82Fj2iw6gfErZezhpUF
fIVtYbxhcPcYGCcRmvKQMl8e6gg/3MVM09U8/A8dEpP25Gem71zMJF39Vc9g6Scjbb31n9SKSr7d
9ahF37TKtTa5plknGjSjsE+9FQB0gOhekx+bcGDbO5WgkglOhU1o16NW7+M2xknsby+zqzuengzo
RDE0+moW0JQzOdta5afOxH6ZZpnZ09RE4/fL12HF3m52Vky0pl5yPc+3mVan60FLiq1JmUTW8EaW
VmPgtKBETDP202vVjOnVYpp7aiqU2imK+GWZ2of/flUblsKO/sdWG4Ezw9WxQtSRW+XyuxxJ5NZY
OOkshtcsj/les5Dnj15dn13czbIVWf7olwJ1a6IeDo3L4rMV6rr60fQvHMH0BTab7HvI5LKILeuX
lVpLPfguUkscLbQ4q1Pn4EdCHMOkRVRnCBAnpktiktodqbUNnvXEJPFsTTwthh94LrxoXNZNgFRf
lQJFQ4seuuHKpRQozQ6bTcANdA5q+m/IAsPymiSzekE6M3Owxsc8bfUtqYxiDJbSqBBLzKtn9KgX
h+n0WZ1D0xG24puVKZCyARYNdIz9rj+z6OqdT37IxTt/9pPRGfkg5XOs5iQN0iUrxUfsG7XFcdsv
TUcDAHBeZkcatOz31R0vjqSXL5JUwziIEOoWQxxxNPPVxEw0h0NUjG+e/kxPuuSbvJA+91pvb2Gl
c+v+/ZZIZZpS8TxRFGu/97KFEeTRsQuRjUtDkw05ejQoOi6C35ezPPOyr7LtEsAb/zaRkRke79yQ
9I7XkNPIzP4HMrfhOf/aFboGFqRIakQioakjp/Gfq1xRGVYTjix4dYTTDP7LMJpIbHPSGr0+cj0/
y6rMz23bvjb+UOw0I0uTLfES2QE0vPK+j3VZvin7SRwCDpD1r1pRFTtyELohR+SnKBdt7ds4BEXi
4TLFHnhTmaZ/EUntXwp1VRhRugsRrFnUeQFFYpLYtWL8p73hTNS9G9KbTDy7T3cyhLph9cDQzL1r
3Pns7Nc6Oxt6FgAHCbBgiTGcblikwhGW3EYI9SzKMbfOxJttiRfUiYuWZXhEzoLJKdEi+5HzcDhN
rLwZkQXYO86bV6xBUdLri+LoY/e95TqiE55Vh9dOs9DOskzHT73vP5R95/80unKDbLzha6YjXmX6
EvvXOgJmRGUOeyeN3oySaBw/mT5/kMz4nqQs2TMVakT6gm/o+SloEIIkTkfhRbrk4QgogUBD+Fnp
kk6nhc5J61X4suUca7wsBIoQ73t0xSuG+ujHCaDL6NJUNF1pKaJrdzwkDq2dQM/2JBylWx/pavJF
9L8u71TJo9uUl5oN+vbGZJ6qHAKgagYt6vf1tEAio1PgyAoRiCjjeEP7bXHBEnRkKxmWQAgROnDE
uZUCDE+pkxyfrV70ssfBZeA+ykCr9jiASoCphwPjixnYwOfVWjThHPIeuUlc0/c+8n4mMojS8FI7
6WoQg3skajLWJBLKS3GeDvC7xuLLHocNqyorenQLGcpsF0ZBWQJErA32GbZ0wKWS6kCgStzVRAc9
dvyx4zsrM0Ye+nKmOyNBl2K91ldB23+J+7R6irTGPOkIZS2rtB2+dLL+gmTb6qktUvOUGPgn624w
fMn85kYfu5MbfX0sf/aBFlbowolTRIeVWJrYLpJ5rOg8uM3bkPl5iRI2RXda566j3Bwn8k5xJk1X
AiakQoiOzGZBUhgFasTUBL1MsfrFof96Yt5MQ3K9r4Bk0Up/M9/K7Gjm4ZwT6X/Wqz/qgHfmVfUQ
aGaFVX6S770iiBcu0k0mHkmjNL34XmQdG2dsvEWdpuigkyAWRnqa7kkPKSH7glv6dVKRXoJ/+GAO
a/Ls+3Av9RI1SO64DYwYSB6Zhi6oTYGq76YYvng1+xT0uf7kC9YippoAqMtiE1/T+fgUZODP+i70
QwN80m/wO0UfxUNZWPUl0xz/Q57sPCR6fByTDt+wKAWQkwqCCactNvhWxVvTKa2PSD7Fe0mP5LsR
aTmB82aU2ZLtCs2UOwTZF2NtxdjGW/a1YBH/POoWEGRcz39MyhGQEno14HUXIDeCJeamiTXxVHp6
sZS+zz/7Zb+3NYl0y9yxn4M8+NLh6YFEK7BSgSMQhN6DtatI1nnZtYyjYxo6GopGCnQz0PPqLEy/
PLeStRt3sADIGGkRsIsU046BxMC60tiZfvht5A3fi6HgKGJXm79Ybf7mjeK0W8Tmj/TmTSHplr1/
q0tStam03jegkzmz0GBB6dJ+dHb+vlnFMxDza+96ra6BfvdHm1Taht75I42q5M1SFgKdTlyBR7Qa
AsNBUwWU1QzdG8dycjyDxyRGMkjtF/pSw99qNVtkBYd8pv/mgTw6Pg5S8JfHUgtbXfHdZ93roAX9
kc406XRzZhkOnkWKdG3WHUM7fiM7ZTCTZK9Zv6WTu3/aGkYXL1gqE8Th8pzvIjdtz52OlFtLi5+i
SI+fDAR4tmHoGUsiSYBU5AT9QRGpIB4NcQo0CDT6uUys345mo7866gvkV8mY/USEUT/kYeJecKiN
gzIv5l+ioF/rRuP88Gr5K2u64JUhyWsTuTH6gSnVMExuVLXYn1RrGzHSWTVFM5FLjayuVVMOd15J
1Uc26IZuIIqiaod3QIeeSFj603ZgFCH60tW6saYtQpLZNlB51c7gZvdws9n48yX5ywt8bWdX07aE
tinkT8yXdR0BDKjAgw6djK2Ln49I0eztZxqwLv/QIDP/nMjUfhbcAWwkQ2iZhCJz2MUOjRv9Ma4+
eEVUA0aP7y1VSpFU8avOdPlgmgZ/jayPiAYXHx3khF58jmN+UuJ1KnbStYBgpeotqo4FK7tp+b7v
xvwjd7LXVMcJTWjn/HVMP5HN2PVvLhrNAGyO4VdbGZhbl3XWL+nJHY4a+69I/g6WXpRaT3XeDhtT
SHSfLCqOM/m+2ehZrj1pde0vxsa1v1Yw936b+2E83JszPhqbrEFNo4bziyTo/INhlB5Hph3Pd5Vf
NvilZkBuJua7ThNz8eCkSHMkvbpqAK4WLQq5ML0A/Wnx7b30roG8GVBCZ+OlK6xPLNTNSaaoSVPI
SUYUMxEOD0zA9zrm8j4Jsg+4OCkBJT1SLuOsYrZpduJYC5Q4wp/SKUmNNEio62wZucxC7jgOwqul
K/HyQfIBY0A86SwACpmfed8iTQjrTMcO/J9p9V0PvfhHmuM9VPRt9dwyy9zgjxAeG0sD5qc3ZGvk
cdzYFPJbWtbJj1jZNG2OGG3Z6Hg4dVE4PlRBItaeFaISWX37OqcVZzz+P/LEtp6JhTNQ5ERJ79Kp
b2yU+SmSVvI3femnk36EHPhV54/mmunIENbK5KVT3yudm8GhKQtUdqpvnWe2KCgc3GhHUhtfu4WX
WNqZpE33wy4z8/XdBXFtbNUPWGmgg7DyaFSoSQz7GqHELH9ue67tu8Zm2DC17JwhFLTqEiREN72H
fQAxSWz0MXoMocYBBSzujvjEIiENwvD5oUS63B1/1o3MDs0ZzQytN99nnOYhWnlHwYi7a61B3wXF
UL7oNV8mOLQBXACugipBWeY/rzRdf+Mh6P52pTNUmzRd8wXJDfXRUANiG/XRzSQ2BERPl8TtWg1c
utQKQELmurEniobZxZ9NSEnXtPqYRikQpUtR7gKzq6/4sPW1RKO5be4l1QKh8PraYmtxpatZQHpk
MQtakb9ZzK6QIO1tSTAr380xK8+uaPJ5XmZkAMGJrfo4oK2E+vWmjRu/drdE265NLLdeZRSRxKCf
vNXEr7AZFZErAjazRNkIVLVWKB4YseKWHSq+tSS/pKOdX3xHGPtBDg9N0eaXmU9Xfev9yOqi3SfY
o6MXq9eg1F4NrC3iYGX5lr7OizpbIHzyJrnXmdT/KR6a6snKDcMKv+e9E+/DUo6H+H0Y+mQ82F19
KLy63yLLVaJdtpKS3kSbkflmQtqz+M4N6f3ZRW+NjVjM5qRKZNKW0Rp1g83WswM0KkIQapu6ifZY
C9t/5GZyyQs9PhMV9kb9UDfAjVYKmRqQBP8jQMFS+jU2owseHDVOYfGNs9T3LFZXeWwGeEj1bEcC
4pF0FuRaivRmYro+yrBJu+86ZIrOzMK32I5IGsgPS6IH3UAfQhypbFH/jcCv9Ab3XKmBBZbY+86I
NK3cPRMfuQ+ohiG60B1goBRJuSXlG3HttZMd8Qr5y+ZZ98XQjY0dF94ngWzndas3TGUNoha7SpwF
pa5zx9yIwuU3GnZU/w8N8sHS3FlEPVaZlYUTnmIMD7GX8YNld/zQmvbb1dj4gD2caRKT4h3Pz7oB
+IjKmgbz/SrIlYTo6ZLkqCyyllyGaKMyTxtGqJy7od9v44ZHOuTiZsqb27yZbr4buqI79su23KRp
8XFi3c0469141Ku1JpH5mjRNjsLALinPsogAWONpTnsoPXdDPH9wCiQpN+UZZwHuonUzAJS6g3G2
0ab7XNi5ASmwVNvUOxIfne0M7M0bE6gynY8qJNs+hEmM8D0pT5eB4PbaNg13ceeLSBpEnmPhjgjF
euaRB5qYZdqy1DWxt8emBKhY2jgHGppxaNe9QMMtIwS2QGuKFhjd6nLWSZA5ZOyIyZTkhs45B9wk
L8IO/0fldPLfRtgbDpVfpY9u5VSHOrOqx1INvhhOtpG4J2Jldl09SpTdNbJxT0QRX2nV/2aR4WjE
KEJVhkprNnx3P7FQibRvc6QpoCxTvyS+CTCQEBUMxRgYF91F7eYChZnGpYjXlm6nl9FKdXORKSlP
eiRAD0m87IlJJuSGV+IpCG1rT6aTl9EQ3d7w6heyndyQso6NNwrgEjTBmqdDPZhzRo7pxCITct80
bbFubEA6lMbYnNqc2TuGo8eD1NRaS7ZDivio2xYHXQ0TzVrr9yWJiCYrImlArgRaQxjdgLIv/O9c
+v9XyL3KFgkbrZU76HL63w9VAOYkulW7vSYfNHSkPdno+A1M35dZTrybKYnuPWNYMVTcL2+y4cMw
O7msOBEroHIjy2keTcGxbKFE+iwuk7UwbX0FHB9UJxkDEycPJlPJCqow0IUwxXJNR3kzUmpd7UFU
InhsEs3fOEkHtEvFo8FqkRhrlPEvonKlpuHheU5x3EhGs6ppfcnc0rrOmjILnpgtzOOsWWqBufB5
hu4G7/Pq+D2s6F7IPwnGUGh/vZcqajWk6lXjdB+1mQbBdM+4B8sI+pMvONvpsQQOasED59CgHtla
WoFlHxw1jI4PEV16jl1YS5m29uHGgEQTnaEEFemZ4iPxBnI6Se5dTTLizsPNVDT/dCt0V6R0Mynd
RFVVaITkJh9rP0TrpD4qP8sBlR0+HjbXQM/xxpfeK/HTsgXi6ugB73bUi89Z9qsvi/FjUFbocxtk
2WpU1q2ytp3qzdowtVdS72pjxJruyRj8bCkdLUJmii27Y0WXum+qExLQRYLDEdFKyAfFnCVeaplb
MeiXGxMZaYa/nHXurSdHqRf+xAsaGMvKOU0zCWbaGaIKzwI14zzt+4w3d1oOYQ2gFgOgJQVD3EHV
UQwtvmILs8RmHkG6LfEyVZMxqxA5D7NKUZawnek7nTL2+kXuxDjKVg5p8PQG5R/TSDPMotmPHafG
Og7CeltVyJtHVg+CSGFmom7Uq0MAxfkjGsMwFq8mOTOM+Op4UbfjsFqEIQ7wUTyFHaOJBaAZVpAW
QXKtY0cC5rYddqOJFe9knCLH2UNh3z5LJVqqW8JFpM5CJdWxFDb6j2gog5iYqNiDQsvLNNwUpDyZ
TKNuNyLcTJqyq6OjnnQ/mDD5Oulx0knD5GHS+bfV5GHik4cWnRhbbhxup781nm5iuiG64wTbi9Wo
JSNKgCSecBtvtPuHUXOzczQiWBD16gtQJ5/b2G8OJKTBj3tr3VdVvOK2hudgJfJMVTVsw2FAWaay
cDsZ4W+aovpzrSc14joyRuurBGXDY2dVJxo4TtVPqpLzVFYcmbh0OUmUtlalKDLuok7e2JDYkC1y
eCdzpRnW0PyzI+WdbCbnupdOdwHIEbb24qDVnqNcvmUmIivQurhqoDTDsHM3DiIQSMxDQiOxaDBN
JjZNF4doL/1blwSkVxfoTqOjDg8VLD89Pvqo3cX6O4w890xXjlMCDpz3+WYWmLR2N8uiO5hxuMdZ
JdbptVrFT5dkM9T44RKzVJKei12pRZ32XPdxfK6MeEfoLKPuGI9ZECKkoLPXto+NR7OMdoTp4qOO
7tECRdAtQQxKyWa7d813Oy7sIypf10IrIgRjkGB9oMHmzdtVLzzrhleEOpCGiEk6jZsY6xpBqqXp
sqZHE2tWnTMfNZPYP2BPBopY1SjfrmYennkfucHRx6MN6zNp3Kk1WYk+TE3Zo94I9jdTjEX+qcpR
H2csKmk9WXEYLADb4r1EhjbgsEmMB6sCkkbPuIb3FNO+ML2YjnZn3bQSIyIZ3jDpZkaHbiMAVIra
+qGUsXZoiwZNXvys+Mw7htKxUXx3bRNdaP5LI+eDhzbpzt99zBqRdLAIrztWfutQYYEtiWbiLxch
goNTqVciA+xRF63Vmq9NWrB7qdRxZDYrV4qclUk6k+S56gr26uioqJltkx+jJ8zN/DOgbzuq8Gq8
+sX087j7AdlRiI4VZZ5t735BdRTKAxPJJeZ9fEHGpaPqFQIRf2OJkDudShkUKVwpd6HjocjCHgCX
oaQt4mIXh8oZlEqpyhfueGRmU51EJ1rgs2ea3BCowoDTyQ3zR2MRGqirOjQDqgz1Amg0Ew5DGq96
XnvPOI/kq7xPnB1FwJA99OKZLn+o4zh4iW0U/arwWRWH4ZGNSBMi8m9GvRbYaxyERXgUtNmziwN0
OrIpzTh7roNBhU5Q4523yOEybC1cdo6DV5oVaWcxWP65TBwXLQEMYLMZeveZeDTMKqlS7gc0wG7t
5DgZzHp24SELtBQAe1T+7mx1Mfh7vXdPk9nINIDoCe/KUPx1igonODWRDE9ETrwUgUxp6WhSpFRm
AV3Nyn+yRS7JY65l1vavpmQ1+yR3SBTn2541D390qW6C1P5kmtgujtDx5FnP0vkWNenUK0fP621c
1taKObGz1VVmmmX31qppuD0lqpGUSEOBXs0kpbHNyv9ftmkWOQehpT8z5ib1z8wxzYPoKy6Q1lwh
c2y0dze8GiWWSG/EqwDdN5ucHdoW9akS2TYwC6MCmOEohFgCgkmOnwecE4xRfPYD1+xXkmEZJZCp
vsn0Vj/HDpLXFt2Q6meieQK0IAunLsRyO3ec+EQKL8UZA/qxKPXGA1LJdEn0mLrdnuXO+U+W5KiK
BrlReEmLiKfRMmQSaHyqVv6mjJ7K4+dhLsEv6iHcl0aDmqgoQ5/n97L8WWVyE/a9uc9KnDqY/XjW
gWY8ukg1XiV1FV5jt39CUm4IKMNO4OhE8cYEWCSeExTrSjPCK/FoyFvb2fIUfbxutDWGP0nY4gQx
9Z1gl1jtU9BU4WE2Iy+8doEnb4piXWetsWpxkIJkZ1e8FIP7jFhYdCEKNeMtIKSQykxk7uTWHj+6
YFmzRrxYPZOPogWGK29cZE3WCID/07QY2mpLum0T3Jqi3rEhUxK+zzxUWnjhXZa94BysWd2Z63jZ
TTMzZV71qOZ/n9lrSneTaOJLy5PhSIMVNW9XROam2x/veEQavfndHq1i81fTwC9UWte759l95Ufl
/8pVMy2Vi/aPNE/XAY6X5Zo6ClORrXaXqxY6vl4jqCQ/GC3O3bo24UfUqn9EtmWwDVNUYfgmACS+
DUbvbIMofOC1aS+xMazWkaWHz8AZSy5u25+J6lmOUhKZ5ksfq+Yd8bjSQL7GpGFYQfTseijbcetw
2Pmhnh/faqeGZZ/G/OKX7q8aIDQfpYW0ClHjAUQklpb1SrOacg9IBQQ1kw7JOYlxNRJufyj5kriO
KfllMI3JQ6IbbOe6eGaRkDzwUZT7tEClco1Q//SCa32s+ctYuMvp/Ue0MFoXHWWASNSYKC3smgDd
qJDasqgVJEkcpUfBtO4ji0rA64WNu2dx7D4ig+9NQxjIbmVm9Mhq/dAouAFrGNneLMpfZhHH9boQ
9aoIUIOt+QrGxR5Cc2l7qg5E4RX0aiiyiu2LWN5bmKLbvP3VRumVWy0ztGvracVJT8S+qjT/SgPx
JSBCAAikoY+KEgxFqU1SP7SxsM6D08znOLA/ZJn8pCutpm3NJY8F2n1ix7Zt7dhZZqZbPrEkKZ/0
xEarq1a39zgcL5/KaFiYfm5chlQTD0jvchHFjJutnxkI6Ioye0D0E6g4TngijZkvk95dBKxstqSW
Nj0DLJPtrCXicau4NlG+nBfpKZNhBjA9z/lUdXLfejz+MQD0ZjGMMnoB3tu4lZYq1o5i77EvGdZz
SiXx0LLLd+qv5M0UtXd2zCE9oW4tW2fKWwFvCaAAfrDaQ31bHkYvqa0BgUmUPwxWf2m1LL3242h8
iPAVEZHQnvOaBS+jgb5yjTA+BN7JrNEOHmg2qyEa8A1UQ6eGrFOINRHy0YjqM37RRv6mkZhJjGKH
Jt1NUuQGsUUQYElURDgxIwckibTwBafX/ECFgSa29noPTK65TLCIWr4YkooBFsoJ0OdQT5HhbKfD
0ogSRWt2fhqEf5rIdzdebbnnieenFV80js22s9sq87FIdrStCayqx8BHnhIOmPWvUZJtXC3Qfo5h
/Ji15fCp7uJyVbYyuEqPjXvpJ56qX7s3Ennv/3TC9FFaA3LBKsdwtvGQ/aoLVu0JOytoUUOvAbBZ
B4YWDb2LDJa+xkMlarDyXrr4zi2SKAzxhUw3XpZaV/yDrGudZenRt8YL6pKta1k7bOL3QF3bSDNA
95F3AUlRuA40pdTXbpyQQEr0YkLR8ml2jpiCfcJRzYYUZkddCfgPre2BCvx+I6Ri5JYBTKDeXd8J
fEM+ccAN4Kf3+zbxPOsvNv9651sP8fiKIyTvBoUEgBOJwwrQuaicVsmMv+3p448l/1mxKt3f8fV4
h5Oa+DqzCy1KD0YtPsws8lCmTrcOXO7d/KFI0Dqoy2ut0tnOFtOH5O0qSrvyPH9GYOKZxzxGlqr6
e8x8VgXoZt8E6Y1z8oHCoHRZ5vV4/18YhX7khTCOsxPhqX1xXq3mvxSAnOJNmfIEBXCheea+91Vv
kmAnqtBC/Y3ihZ2By+oTguTdmThdWJvnScOukFSN3OhPxMPpnnk2sdgcgO+so8uN3aLJA9mTIcn/
OtHswn+lyYgx3QPdiBpowoq5n2aHfdF0q8QL8djziuRcRliKLjLjQ+ihjpBYDNHmaDu0AMIpHHlO
cHAgV3EUJGfRhn2H4J1frQ3b8xY3IpLT4OJ3vqgSGx3qsFt+s5zFrRsckZrT76eZDQtp6EiwgXdm
CIa3WD1Rqe8tsXP96XhWuqWHPr0Ixp6vDWxor416D2Rtnh+th7Iay0NRFp/jRJMPsZe/Dbo9PmS8
kDgJ+s3vW5YgGdVFKS2pKUHqaewqgAKlOF2A/KdBDX4BiFgvQuhgFtBMuV19nichAzVTE4yY6X3y
wPNQKqBmIm8kCCsXcEYAGl6EKGt0vHx8SiNveELUB/jXfpDj76q/8YKw33u93V1II3OG8YCyUrEg
koY+sAWWR025Iytu+t1j4T7OCjhBD7aoPwREupqFBpxRfDSaKD8RpVXIQBZ58kIU3VARARiFIwFm
MxvFPFsMmQqdKD+tbZs7RIIRmlAkWXUlMjW8LBQH4iW+G1x7s9vOPubPOH9utx32UdrefkahIU9g
tvJtXSyZZ5Q7stJE2T/ioT1PXBhmsNWSMLz5jH2s33xGM7TMU9nugalZus2xyr/b7rNj4pDXV7B4
CCLZaKKUt/5EOzz1oQSySvoxWon8xWBOeETCI4D1Jm0ybOBvZ7LaTs62Mb7UOGIYqrZ4CMOmfZb4
nSG/CZF6Ij1n1K+pFu0EEn6ffTdsn/E27BcGs4sDkV7o2vtUOtYCx3wemsUKd20USfGgBXCnA6UT
yckmII6ULbnjRbIjIc1A7pr27YbqDpsoqtsJHGQ2uGEabKl4Zyrtid6Z3YAs9rURtG9KEzxW0tjl
Ip/Su4x2QAXSpeNWuM1cKzi7WeftpS53ddgGAEICi4bEiMIbktQ40sTu+Om7AVmVQGDZY115owZI
z7hbkBlNkTQ4t0VyUgd8o6hBYSOPD4RMkMf6uLOcAo0ZFFBBm3HjCV9IgikgDpAm2MIv9fgATBqA
E3juv/Sj7IlUaYisAnUryv+f9P2yM56gbymgg8l/CAhsuh/uhPGJx/FTE1v+wS5TA039rAJpaUh/
dxGRu7nGiTJaaKuhU8qJ3QyLMmrG1a3Sv6+zMNQms1vZ7GyaKNRdTBrTCAiAb3gNItHRRXdEQy/N
o62Sg8w6NKdBf78iHklJ745kXl4uYmYgu0lZ/EmPBP89B2rbn4YykVuatrYHq1yQ2f/hNkivQJ+D
Oi3M/fwx/jTjn3g0hdQR6JHx4f/wIWaVqkjxa5g+cszQfcHL93+dgcxoCAL01dNluR8VWIChhlqB
DARqo4vz3YP02bAjFgnv1EhQExzAbBv5vNyidOFlkr67m73QFU0xq8zu/diTi6wy0c1G2U7u/9uY
fFk64mu6uM53cne38xR0ZSFtbTWMNd9ERri1JUd1mMKJQslGeTQNdHknIE015GaLZHngK2xmHpPB
Ngky7U9GeSm0pWbH7iJ1iv6cqcGyte6cSyARGRagdxWFVPT+bHaj1a2YVe86c3xFhVj8EOt5/ABw
gUJ05SNgYMrHxMv0hwhBdUUQuxi69LE8Vu8qxJXd0suZ90B6rBjRkrDFu8lijbNuQguNb9WDjYZE
XQVmmdWrP4lL08HzrVJPTzdm6L0zFsA+cyK+4bXoP44h+pK6ufFNxgPAA7GFu45DrB3rMLdXss6K
bzJF8iYUOh1IQZnHJRDfWXVFHAUhHs3Wvw1Osc2NUnwq8L4EjoMt973wxTNSSX+RZZSIb6np288c
Kd57mjvTrI7mdhj719xZH9krJCDPcwO54m1uIA1W15pjtW3IOrq6LtI6ggpgeUXJvmqlgXhNJdtr
WpbJwTIy1ALVWf7idGayCBLk5hudOemiyoUBrCh609Vcu1q2uv9EJ7x+C9COMUrcHZEpKmxWeVCj
bmeUwP9S0pkc6jC6UZ5tEX1rL7LX0BYmyfNV7WXBl15HoR5nJuCEnPRSGylH4A98BjCeRZ3p1YVz
3j62mvheKj4e52iWAFS8I/b94hUliziUAL/0JF+3cWjvUqRQoxkJQoVgWwCy3yaW06NRApKWUfFa
LuPRsi8e6pxWVo4tFo8a+1JnHbrrItRWnXMcFk8kSVKlbTFkxyWaruFoUymSpEFK8zHzjAM5JL1J
6luAufANZmwBqVpwYFO6fIezpa+TryoDfNvgVC+lNMe9E2Db1xdGcCyW3Ph/nH1Hk+S6zuVfmZj1
KEKUo7SYjdKbqizXdqNoS1Heu18/h1B1KSv7vvu+mA2DBEAwqztTIkHgHIRcWlB9PLFG2vuuLjyf
htSgLjHwOxEbe08vrXUacWPdeKFxqDvwSNJ/TA7UskOrhhSJX4b0/0TDRqTXxkMAWMJlLmkXY3JF
2kot9D+YW4tk3Xeh9WjkZbXvbTfaIaRUf+6GYJ0Cy/gb6jritR0O+nkKc4SPgJmF20IoNLv4xAfH
ex7sxDoUKGrdGEnOv8oR943Q570pN0HSixP3svQpGsxNLsU9KpnHr7oN+gR9rE2gVBjxI89qYG2q
QrI8izNQW8hXhZF0r4pGiGye4QpEoUzkewHU2SxMcGUBVgLQ2QHQK1WPGqOphnXR5PVqUSR6+Zfd
bBwPv2XJQIyj5pMZ9ZapNJxtvZP0hnC2Cupca7H1+7Mq9VA7qe1QvPZiSa/BFSvoNCzE+zlyXXtg
BQVsnzW4QfH1uPUuMh/Tjd1XxbqStnehJsYP/TJp5mM/Ffy4yOugZKdO784kounUAx0Svl2sM3yJ
aEJT9Xiw8bLUfS0M84PhZB4orNu7EtX/iIJG2RPy4UEZYKB0aR4qmSNac+1Ek7dZZD12gbwvQZgc
d9mTXaTygqSg7WIgNImylKhrV31S2ofWrsBKb5fDCZ8+wA13ZHxpHBA5cQEChTo32gcHtDq4Umfs
iywYKHb7JjpFjBUfs0Bbk1yfrGg3hkUGciPMr3AA10TWf0xlph2TzgS8gpJzJwyRyAswZODeWajv
13M/j5CYa1bAaUwmoOTk6ZhfWJt5gFblYoMwjPnVBjK+MVbpj/8/C6Z8mO98NMNjU47NjPUf2xUu
fhKkK4R4o4MBwBLTF5fb9lZXI91Nfv8XNAjnPSWf5eo405tcRzW7aTpAhbi5JihSy0QlsB0/t7W5
TXExszKGbPjoaMLahkkebm2mDx/zugCvE0C49qTtLMASVgnD5lRpg6D8nKMO+kLKfAIl8Cj653zq
gxcnBQux8ghoWBzbo+KBpkx4nZ4zbQClROH2Ty7OPbiyBTtOXFqINA/siJcpGOxUU1pltwoKOwb0
N4aeJQ2k80+zBU3iuEFaaXjS7EfhDeuOFeCTeH9CahlS9YY0G7eLgg48CJTnIIt7U1e0YaDjUj+J
dDMJHGt0Ly5PjWjLU6caGhZeARzfbrQfLJMVu8WEeosdTSNZ3zpyr43GcbG9MavIJ6nd0XzAi+TV
8WL3uqz6GBYvty5vQUqvAUgLj6o/H40+c6w7clsYcrogGXO6hAzvQssJ862jyxZcvVr+C5hyER69
MFnspgHVYFY1no0kAANgrwcgExsrHAU1lp5HXDZMbW9vSxRLnqmxQvcJBx+FNCbslVQ55Tg7u0cN
PG07M85OY95qFgCIkaCOiFMaAGoRNj3lt5M0Y7gI8m8NRgHOoz1JacKA6Hrdpc5zZdbyLtKjbxny
J16s0kpePOC2DroonkiUt/iJmZabHjtkQ7+I0gU8MYoFzd4NH5hqCh42CB1XzaofhvCBGtFn8kGT
7mM+yQC1SyxzQfPQhUduVV9uzHAnqQEcr738+8/RvEWYcHVwYHkuqOvAj4nU8luGqkkWhi2Rs/hh
KkNvPY3cPIQiAADiHwINlrNXKg2SiQxXT8piZshY7CjBg7RIADrNzBkkIxOpiDY6XpoHVWE/dXmP
1LU2xAUlqa/MydJDOvRGVQivFheLH5KV2JNuzAjB/BvF7GvxcPsHqE9CU8gE6Y2vHv5pJTJZFqFp
DRUuCmS8jLnx2DVjgDR3886LdOORq8ZE1t6BgfXEL9r6RZaOQgeNUZxto8QWySk5N/mFRjnz2jMo
MZ7BlYQK2za0cRtnJ+l6mZBgOd+OzGBPM0jxH5yQQVlp7h75GP0OYBDdbqjxwrdVvqWh8jKpKUXi
npAzs+Pv5WRmKhzCDqXzi70MyviSAWrYnyKr2i8KmgA462wdWgVfL+5IsaxvFkCCj6y82JKC7DjD
QVl9iG6KO8uvKbc0RQpcohYnu2WhZXHgkksNmUOgoqE1FxvqOdbU7VBj1AKzDn8zUEOi44Qs153h
2mAUTEVrHPs856k/Z36oMUozjSMNB2aP3gkVFMZxcKfsAMBOv9ENB3Cz1JLRYs4QtV2FI/iXxrEM
TjjS2rtKZw80SpHtiuoIpZAZNho+dakBWqa5B9vV4UoRIYv2tJhEWRicSBbT5F4GxmEEZ0OvHC52
SSAQtqTx7ZSo7a1j1Eqkk2DK7GY2VEslPR4yrxPflq56g5/41RqZyEDTOBliWMt6RIVBHKH4vRsR
dBrMTCBb7U+5PK4zcg/p5mN/GKPpEGpNFz2DAKD1RROKbRcn4Fogcyp/R+E1yikAbWwOjlncD2BN
c11NnCYTXBA8Abo7rg602ke9U3bWTFTJr6k7S5nW3detU+ydaspwGdnhyHbVxcGg2aJo552TSnki
I3JEvUUGyMd7E0jd+yvR4tYyhUCW7Ntno8mpUz64kyMOXggiE5QhA8QmkzrCpfbpSiQJ4QaH5Tvc
M6bbRBTMzwZhjGuaQU1vOIk/lkmyC5Qhw3lyIxrQu/CqNcHmEJvnCIlGcw+MU08Bwuj7RRQHgFVZ
F1nWnEv3i+uaG12LXRTl2PyxH1EJkbIk9Wk4Tb2LyAiQIMfJy9Yko8brHcXQ2RW7ReZm9dcyDqsT
4rNg8BtxttHdsX4gCycB0U+BsPZi3zY2gmcTbpEWmd03BjKICzD4vn2mziriVRWHYk92wunjcyCs
cwkKlFM6aaCCddw9jXIlsofBLHyzj1vcBWLrShpqTNJQd3Qiq8DNJuzJyM1NVA2j0mlDExfFMrx1
QWNqrpbFt6LZq1q/q7V4kYX/LYHGukE0dZlhO57OXdNzPe7ot/kzuAzS2sIojecW9CMbZKA+dN0Y
/ERe5F6WIhN+N6EWBBjBEohcB2FgQ+IP7T3uoHLpx2W2boIu+O1E+iF1K+NnkRmPoM3rv5tV951Z
RnEP8odfed9k9zo4U5BFG8SoI+/ELg8AouyqIxNqHBEwD4rJ98qyPOh6mj+Roh12IXCTH+cBAiBH
A5dI/jLJcZHYJIsk38ZALvLttgCbdGsEgPYtvyW2W5yMHpgFK9ynCuw5Hmed4dTnSBufGJ4BIJ8D
76yawjod2FV52q4KZ+LRCncn2qoLGmPb2GXwiPoA7bFM828OT8pTX1XZVu+Lai3V3L/9o2LoaV4b
0bBXv47xXBoT6GDVlMU9rU5rqE+d9a7EXarDymibBZGNvUtgq0IixwRVkm51wF3m4Ye8tep1LZtg
FzJwyBpizLaViUo+GsbJ0O57N8DxqmTyA5JJwPgWOAbyY2EsWqSO6ZP2WdPVaEi6R31kW9JR44J1
13RfqB+Uz42Vp8d2KLD56ocdOKOsY6Mau8xBETYlSHKzK/xntime/aTJqykwV6glgj7uu0rfkw7x
NWTsIG/I3ZDZ3I2n7hugk7zN7G+2/LPaMu9qSVc3JHiPaXkS87ZM/tsvwzDfZ5bhl4HMMubYzASx
K9LLbrF+q4rZ/VT2z9z5wGXCIzD+qvcEgNz8InblmRqEdkBvedt1kAp2xt1Rfhq9B4sGA9JDUMHz
D/NMUTyPOXDeG62NZq//aDcvZUUlzpDwvSIjct47qLFZz3pDK/GBQDQAUkBn+IgweLDvGcI+hPGi
tXp1buzxQmAvBFvt/RHNmC40rN3+YtdF/UhmJAJf5WWBiXnvh0xdr5xd21Vugf6DpbVE/bJ238T4
DQM7wT0iR/I7jZypHh8jmSERdNQAaVpF4BYZ7LjeebJBNIpm5EN+qGrA7texbpn+xGx+MLX02bHA
QLnLce8GYI3+NNRAtEFpeyLWIFPVkA0dBveRVo+AZo7winaFfgnNSr+UJrLWslCIWbYocmNIV4WZ
dFuSSTkO+FqPaueGd0QyptfNIsub5JvosMNYRIvtIgOjSHyuhYIXaw08UMGb024XQ7BVpDMl8ztG
5v+VtelDLrOm/r//GzHXv767nmHbDr60lm1Zfz3VY9yAYqdQFs8F1Rhgc3kKx9o64+xgnakHDsDr
ISmA+/qtbUHbNo+UrYwmCQzSt7m5BjotRLGuRDfuIpDHgbqSOelG7x1kdSk3uuiQjC1yC5vvJLgL
y+xzU2v2S6sZ3pMte1+3R/sFW2j7BQCVW0fW+SOJPAvxN8nK4UxDQJrxVQV8rT0NkXzcbAH33m9q
rXJe9GywDqJEKJE8dbYpt02gD1q64YbE5TXKuY5SNdSjBiEF6wioNPsInGyUuFB30VCPZGS4zCM3
eDAmmb+4WObduAFFXLlBtZCc/S++DPJA81jDQVKTDvWdp+7jkwwZ4wP2UvNodPW1E7bGloZNH6f3
ZllcaCQoO8BqIqSYh8MpUfkADR7pgGYE0SZpvaJEYquDwLyqFWed+a1Oc7EfRg2pRa7oknEdfzIy
ULGQATWFyIw7bMaRgcT6fG/V2meSj02FSTq1Vp/la5nhnbXMox7Nox4KEP7bs/mvcB6eyQhsGBZI
S23bmrOCf3zDRblQP4f/A7BpcBc6Jujp7Yn7ToSEu6YogrusT6ZT1gFHNdCRJ/kmpx41+mDghOza
2W6RLXZeEbY7XcPN9qIlx8uQh/pmSpPqdCOnFSdEttSVOx47au3FMfUCo51wYWvMymX+8mELZqd+
7Iz/8ukGAFZd/cXLXFpCfTqnAErzsv7yITo5FWvNbl8/HU1dPgXw+KfTNLA1iYZSw94GO74k9L4d
UI3Jv3Hci26A1AO+UYfHz13efZ+60f2mJynCZo7GH8zAkmfXAkcwn+pu7fBq2HAummELbFdrDfwB
JHhZeS5/eBMIBDWkbPX0XvSMUZ5ny1K9Itsi3JRC8IOjWyz5RDJN1r0fFG694b1Xyh+jBJ0JB3aj
j5LoSntEWVm10cfCwaHGLve1qL4PGmhT6nxK71vV0HAMcQDEruhxEZG8Gbz0Hnmf/FjX9p5EqK0A
0SV1vcTLzizoVjS6cVnXOD+JekO6xe1iJfpPIerMwWIEIOisqvqtqK3xzivb8S7Aj+lOFhoIbbsy
2Zb5VBU70gyi+aUP9rQLtB4QyrVMEZ2OjfHiNgCmI5OkkROwJYtsWCftuNF6YMciO734Y23hzhbg
I3dI965A2mBkfPPvoTxm3oDFugw/RFRKcUvH+QGvmxsKkWnMgRwEsJRnACW3Z2SzowzRrA8ezgU4
XuX92UGxUevTmEcZurkFWrXQAljWYkQ9/M/059nGVTPn6aazx9O0PtBokS9z5wXIaxPg7H+7Krld
zKn39jmLHsXvwgYaT+i6v3keeC+JzsZtapfTUdc8995EBvIa5EfB1zoBq0cNHvEIppY+oOqwdMct
jhCvprqWYxNixsFXllabPkidn4hBSTvVVeYCXy84gnEXRA/eZsYFVGj31MvsyJotaUjQgUmHFINX
y47wBRerQPPuX9OYOpAib7QsKsDDiyIGamwjvMtRMHBPI8eeOlQ9O/lsEaryh1LTzjcWuRbkq2gs
0nz1D1paASlocQ64uL+809zcUjhdjhsDFvODBZqweCVACnX0TIGTvBaKJ6434ilOBd9ElTn5oQdc
MDxITskEJORAZgj5qaGrEK/zQUzVPL7q4lpPynUFrH6wPOZHMh+AbsgeqTs3cqhXXoyaZRq2/r9/
802D/7XLsj1kQRoeN3CKZuD0eo+T3CduXgObu3i2WO4eAzu3gJozsnUcNhkis7FxoaZl+XTOPGcb
4nV2mc1YoQW7PJ0a34y6PN4MPOrXnY14Jk0JgvZ1MmoTMyCz1O1+cUhatRAiY38tJGLkfLxNp0m0
GKiKGp+GlfM9aqvuTHFlij/jcZufYryYSETNVaCdZVZG2iVWPVNb0/hNezXDnCLw2JhGtLIVgIQJ
2mGc11QX8XPnmKuGeq6j8CRIk+oA99VD90o7EXwEwDicY0OYFDRxltL0kZApFp/xlH8QEar9UO2S
31EzDp4iILKabaCHWjRrsOEX4Jvz9mTSkvHAcRChcaGLX72Vg5pZ63a9tBPchqE6tVHNXJOqCluV
sokkuEGU3MgDZAU1wJ7rM+BM8MCbdlT2Yya4U+qHur6jYepGK6R+eS8DoMsfTSQOgWsNtUK4eDmm
PRAqyYp8aH2tzz6iOr72MU3xKm5M76XgKA+dgXrNARypleJtoYaYWYokrDahnSF3XCkWthanbEYQ
9ymql4XlhdmBtQqCGpi0KMvbjCVeGEPr4NRCs4s33zfOaEhTIrXUjVdg8GMpsrlqKgvM3yhwKRyg
LNNfXIzBF9kl5kXYmvERj0r6Z0Epv30vqhrEHKqiatKRFqDXlr1Gkn560ZqwRi6T+1VMXfbFDhIU
2xVF86KD7wpJTX38EEaattV5VJ8RJ7UPIXPjQw9wq7sEd6JbkDSIR7PLy3UyZc0Hq2gN3AvF1deY
8ZcG1MC/RANKrASZ7f7gBYCxa+VvD6EyBB7OEugiJ6r4SCOBhNQKIaO5vgO8H5aPH1h0oPIPm5fu
Y5sCXQsFITRBdl29R3JDhEykP0UiAJn+gUwcMwZrPM93XT6Oa2IhDC1X4hKmHtdEWVgYzfUwMyq+
NTyZ7rqgr1+CAnDyyMP6EWTuZ1zxWy92XgY7Nrjx/r1BX3wBRKN5qogxW+egusbmTN6Z0fcrUaiI
tgfgP/hWi+CtHX3vhECgYtSz6G4cv5M+AgA4/m1AOk3PA1DeezXw4eeniLr2ConpnsZ/lPOz4ur+
DQqA277OWp4zNAm5yxawuCcgSMXatJXIsEF+ORL9fOAmZmcb0CdnB4ArJZKIjzEpYmVD2kzXxQYU
yQ42GyjEQI5OOoCoCfEimjc1navfUddtQEkZ6NaWW6gODDVH/5Dhn9ZPczf7vfGcOv3dDUWEQrds
+hB1JmIJZpreJXbhgpQ30rYstRBUxD84MJRNlJ9WdbklRHWjQsjT7s5iUtzPCwZ7hQfSumKlvWID
sjrXXdFvWAowY9xc6UBkUeCKSzMpIEQaIk9u8iU4KNalOUyvhv8450p/1SUnTlv9rk3eAzM6+Y3L
wwnsUmDJOOlJDZ5PUwuTkxZ0KDtXQmpIVodNxVfULakLGqELeATAXd96AEUp299EyTdqnjS2WawB
6cMFJeu5yVZaXjcptlJKNhuFNbr1UAgE4Bsf1zlKQ/p5vutK7ZDiFDE6aX2+1nh5geycDMAtihU4
IrLhhNq/+/XkIm9AKLpgrzKPGjMkuOg5wrioFQY8ZZKUhU/qJMp2dSS7owuCc3yrczdFhgWL14iE
m3euum1BxRQffRrrLWgfdRkiV68eql2Wm90pEe066Vt3xF0gTgVzNyy4iXQAnH7mcUQGOJPjArfQ
Mj9wWOYj6SNcmWPYX1pEvS7U020A0E820ptp6OHV5CDekP0WLsJ6ZIfaf7BlZPb40I0VO84mZI1L
iS1ADAewrfzxR3JtfABD0Hi/iJsUr7Cy+CEdo7ta3ahw6EH5GphDBuGzJi59SlGPkrC4t2T+QFnr
lBrfhukziyrnbs5575mzAVHBuKFhzoEyW4XlA5nSpDd7EiUmdzbByAdQoiIPnuyVf4cY/swkfwas
9Kvv+M032SLxOMdO23LK74YWGauRjd0q9LQByWW4+aamF91xQhbU3TwCDcW9U+EyVBnQ1baWZ84O
AKUlCpj+TPpPjso89e5oFsL/syNsZ521iUSPTRuIPRsGG9dxdTUjySlR0GT2HYHIEQSdEhWlZ91p
o/UTDzt8OgU8F+nazlWWZEQe3vszx3LTmjgzzgeDIsb+NkESKB0WqClrHaDuQTmLCGac5AoMYVUD
+H+rdRN3fZYH6V0MbmzytMxPlM9S2c3Q6uQPKYzbxjG1fAO2n9cll3lkolyRl/mEQm7oo93YKVdT
ID70uXXvRUV34nG7KdsM2JT5CM6txHAL3+5yD5hSuG48mVEAeF7qzlKaRGM1cxiAajkrria9emHu
QUd5zMlWHOz4aqLQJkjcXW91fYiDx5+xbvSoZqkRNL/EDHtFVHjy3SwM7fY8pBYI54r4Q2LY7XFU
ZcVpo6M+eQRra+9Oc/ExSJZfS5YTFxt5/J61uVp5UUSs2ouadedF5NrAnDJb/q1S060RyQkIERvN
ytPcckvLGJmOIxGIyvxWxxukQRXLmXqtU/f4cFm9dTs99klhGz2O16Seu1aOB5sVIQxKwrrtAeTt
6PtKuVl8Ue9GNlpNvQ2UawmEMuQuRj1QSizAnGxM3IWc3MxLHzhn+GAA2fsh+3iTvLdw8qDZT2MZ
nnVgBPqmkfKfhXgOoqD+YcZmBtTlyMSTqMAlp0gtYKO5/KmK7B4Y8abzZoqb0QypvNvGQ/K854dN
yde1vY3Guvk+lLxeBw0Td4D4lvdekbsrU4zpj3cGYGFAYonDLq/VR1HHDTwt4ukzUuxBI1uFP3Nk
kmwLUxvMT0UY/wQLE9+6NnI51yY36/WYI45KxkFgAaXqbR4Z0ihVVLLgQ/6j7Zau8pgmfNz20WaK
+Ai8k3R6oF4qfgKwsrjQgBqk7QLzg1f1Tiir2dTr4n0fRngVqOlTO0wPo+PVD/bT4orMmWx71AFO
9X6xdCWPdxkiWzh4JIA614GTjUQGYHeoBcq2q5B/jUCSD2iE7tDJYcClNwoQuCKhpQahldfe5LlJ
4S+aG3U3sQe1U9/dyGl4O3fxuvgjWeAhGm3EOVtpGb/D8wVXadiTBb5lMH0V9iXQFIGcB6zGYeJA
+M0cfx7jJiS8RzEbTtPKfOCm+VCHeOwrFzSiZnEzu9Xj+tVNa2oOIBsAjKIrKOYOKD6VgvMhuPXm
3chFSpWjgH8Iph0h29mSRmoe7+rnoe66fagiffh8wBpRPWDEj3dRBTjroEOxHilIRlpqNBURjHGb
t26asl0tDm7sMpHaSJrm/XqZuzjo3AI8itknJ65xCRNkxr628/TJ7vX0CXXuK6QFJA8kAmOjeYpa
QMiGtl9EzgZ0Ku6lQhLlsypM2aUTolqOCTLWypThM/a7G8dq3AuJFguaQLI3H4tF1jevPt4syMc/
rUIW/7pK0SI9zcj7Arluen7P2/CLhYrMPY06pPcDHUwpkCU2KyrGATzeGu42n1p9BSZstr46lszH
kbpJdPCY2Gw9H0zAeOHnroxSeT9VkbsTYbMLDSQfgavditZIVQ42WmqLL8jv38YgPv0AGEa8fjNL
Uz+y8EsQluZqyILh1I1O9imPAA+u5L2ICvAhiWiezqYJ90JV710Amuo8crf9QG7TPom3NsDldzTr
bRVuWKB8zFywEKjVO7M1V9O7VUhOq+DwvDE874CihC9T2sZPQSdj4Mx62qbFEXZNw1kxhUib0gfQ
GikTQEw8WH3onRv3B/hW7AeSDm1sgJQt/RKidBJxvTc/83gQSeuHZaEfnL5xNpqHCpG4Dh9SjbOX
rGnl0XHTdoOna/YtYgMeJIH4Mg56hwTaYNq1gWl9RuasTwZ605cbYBNmxyRv2xfbSx/tKEi/AZx0
WqVtUdxpgg34jrc1UhWhGDXwxU6ubj1ID9h5VhdvzBxRhnKqs2/vPwZDQG1DcvUxVIz7nPZ9v7Vc
cYySfrpw/Lc9217frDOkEO7mYa+HJxnbtU9D8EkF2Jc+hzyyn0hSRRZyTdKyOdCwRl3kHiGefkXD
IpbWI06M84hEow3CHV0HZwizfbvv43tTNdTT2p+jJ4IzDbC/fRXjwjC+1wbAWY69dVjkZEZN3ekA
H3V60P8o25v5GiB8VrLuvPWiWOy0FHv2EXe8q8UzCvQHVEkwoO1zx/i9LLSYaPg9Hsca2A306UJn
1Oc/R0vK8F7uFksJ0Ki7OphRm7Mxqw9AyAXXL5giw9Uytqwf4H1qkAOcFxp2a1rC2bbT2grbLYUq
aXcDSKJYZa1JSI0V1S7bejhzx3m0ARIQat2xbf2oiWDTi3z8GnALB0kl5+/kwoWc7GsT4fphRGRH
TQII4fiVO+OAy4p6OLhZMzsj+TLpbZEMZ7dTYo/lTqqKfcssDrXtsHOnKv9JNAR1ucGJsVlLBRJA
sj4sy/tB4DkfTYAYJJksRoYSDcObPZExT3vskkcZ+7HrMtAcKq9qjTAe2HmeppzWMis3qCfDGupT
UONVenkPbFGkrUNki2nC1weVfyFu6MEz0v1C2iOuIOzOe2wd5zl3pPO5CPm0NQte7LQJVmneAojC
YqhymMD4Ips7LwYBCz2/6zQd9u2Q5Ss2MtwbIBXyTjY8vqcn+a02HItbbYeUkRXuU1RS9B/PZe2d
rSxPzl7fNhs2Ife2UzwqoyJYoZ7MvjSBCC+tHF7FZYcrwcWUrEQyik0ycb5qvUYHydgowb0LbJLe
x7P+0cK2au8odl6vSSe5GxiCEa6FmKCyuzLmcvrStJmzTbBfOBHRRS44+PA6xBUOtmBrmygwiLTi
qttp0U8wgbAtAkrdGdxD3Vkvc7bVnVZgp4s4PCmGsQmaeewGaZOtY8f6GKXluKMpgwTmqTgUvAW7
emr9QH52D+hM27w3QaJ8z/hYn/okwdPCACNm7bl77MX6h0Y1A75hu1B3wPuphqTAVVaGzaW/SKjn
IeLrszg0dosCbvu9x/B2cPBw3SE3B5AiQ7JmGQflViYjH7+mOgK36bqRbhj7gHlgU51AghpnlM8g
r7ZC/NLN+0T4ccp3ldMYv6q4OA+el/9MCuux7DT3ez5kn60MpD15xX9ZfZV9dRgKJprO9PBtBMho
JcZ6FWhxsO29JnpxkWtLQVEaTah0qlGV+eFNR/HTZfSmU5b/s3mVlL5TZ/UJ102A6pxC1IXUCEkh
2R60BopfL8RBa1WmjribMjMgedx5r3Ikg4f/Ue4Cw37xY1varR/yz4QHBsYh2mmWvFDJoj22EX6q
8kK1kFyN3uuEJy6EZ0iWarTMi1l8oTpIY7SjB6VLht48M+RRriZkka9GjcWfqrjPfMCbVd/xuD7F
iQSEfxtuQGYKtKoJQGpdnrIfqQfcI2sqP+OtV6w0ze6fcUWP0FgCVudePpmscT/H1eCttDQpHkyr
ygA7P46HJnHb+x5Xa+uoiaaPeZD9cvDe+Q2ApCDsfttN+hsn9fZjF3h8bVRJei8e8XXH5muwzQcd
iZirNDecT7UzflMP69+g8EV1Lm4Jkrh9nOzWBFSxXa44ULqfpq7qtpHlpWfQCQXYf5jXfmwr4p+8
rH/zw7oBfkpEYxhHss0km2kftiiOBu0k/yL6PgFHJHqRkgnwzX9ZtEvv3+1utP/RH9mhMBZAYp1T
bVzLBeZl7iWoRwKSqwjY9XDRVgpBtqrsVy0NF61WjsB6it1gJSeQqR0Qt6+OZYVMdzr9orwYsM4x
vva49t8Rrzk1CPh/QI2wdlqozp32Tgyxhgey4lN3jPaON9NpHqkc8BQ4xodaIlXoao5gbCMqDbfc
ahYpcp0nK1rOUdNI0XXJhxYJ5lfuJD/TcjSnckSHEn3kOlkgZ28AS39gSKH0zYFZF/2LwPfs4jLg
65PAdZLuUPX29yrqUORPsjbD9w+X+eM6DWst3kg3/z0CN/swNFUQb1598CmS3H+bP5suU3sN1aDO
1BzwF8UnaiwVOHconC7AX3ei8aKehINAewCcaDbl5p4Uix2y/dxjbfoknk1vLBZP1Fu8k5MbWddb
FcIjTffghOWaAjD4Uks/qsTwIntub70uKo/CcrML7lb4KpmG5luolWuKwKSNjRRvPvUveSwB8AQu
e8plxPVYHqMy/k9uZJkJ3BxalTOrKbWRtKCRj8/Uayn9cRmHkh0zXHEAg419zkrkD1FPmMVrT6pe
nw/sM/UWLdhX2ecbu8VLJosjKCd/coB9rtLUMLAd1/DupegMAEoR0LFEqK3aXjPmgM4c5cHlCQpj
BS5cOQNB8NgAPi9PUXZkqyHJrMJywDr4gSQlqttmsV5WSACdwFlKih638qXN6jua4yUIZ4au9uqH
Zg2O5MoPDWSXvSATYHjRHolErU944pc9+AdlqTmbDhUI5zRqtJOeshBlHNb4UmS4sug8xn5pj4Vi
Bl7mVEPCN8AlrI9ZDypWlQdSVN3kc+nwAw0nvITPk4tn9qgSPAB/f61F8QJSb3lyobxgM+1e8D5n
J3AGg/qxbfCdUUNKCaYm06crEU2qYcV0Sz8t2cPKqmy6a9F7X7yOkfcUMoYcJgBHV4DinRJRPpSI
5tAIG+55RJDmblbNI1tBob+3fBuR7s0SNz7uOjJycV9XxYM+tfKFN3Z1CgNgWHphOn1V8iaX8sXL
5MfQDZPdgEqO+1yrX5uxxaU0orHAgu2FpvuLxrEdADGCPW61yJbJWi2BdmhH6awlBZAsPJyowK+6
TerY8xdrPBNe10PlZb8dvXcr5XFUHwBp+Jwi7e0+M1i9kkNkb+ZhM4A5Wyks2dv7QNQ/buQ0LPA+
DhH3OgtbFEBo8Ia9wjp9iKwGe3ipNT4N8TwbH6iXyIvXAWmKJKEN8Wji61CPiAwtpqOWDHsUySE2
qkyuFNihijjZvPIIFk3yIVIMWjMTFiJ/97mdecdQySZix7Ihq1zw3V0xaL3JwMzhAlGUfbUN5FeC
tvPEHbt+oqbxPKAV9h1qAt9kppV/dJMsR9AcV+3vJ5HIYObrpBrfg1OdOUhZWOe4jF5lBbIE8J+D
/OW5yyMNOKtphizARYgyViAUe8Bbwu4UCdNvjTbFj0aS1XsyZly+Km+GjHXaQRTeluQ0fV7txt2y
uPx/lH3Xdtw4sO0XcS1mkK+do7oVbMl64fL4zDCBEQTT15+NoiT29Hjm3PuCBVRC25LYYKFqb6qw
Jsubz0Eb4Prn0cdb4IaXTo9e11D3PDSQO85Ks1x/YyOZ+VKAy+9QcgEeMrU0DSd9SsFh2Rc5oIkr
Ub9JzZdnI+nyF8sZndXAxlvXIQCwF7mCr2q8plL8T2ujq2Bgon3x2GCu0p5nW1pKvUU9oC0GpLSh
tYCX+9BE5iOtaNDzn4EWxM8ocYIe51oANX4Gyyv7I1giwvbld8EMF3WTvabh9W5EQQ56BFClgN8M
XUaoLKtUFTCtuY0bTMcLjK1vV8gIfyloVmi+thkqPPRvnEd0huDpKJAuYaF/nCKSXhootulYk20C
VodI8YDsaxgECJ+cGFjdWp6hiM8DthgaQ4FB6BWY2mpqx/ZTbIKkRHSowUGhMGSNgkzEF7V9dIIK
6BdYhZ1htQe3QUMhi8xqUaJT/kzGZZTV8dbWTaR0k1Cup22mHdCqotgBpb2p+6I+jFlqtocavQF7
GTr7ea9pbxyFsnUsjWCR5MDaN2rnYpaqHR5oRnJh+Lri0oo+BtLoSs2y/5G44j62IDCXoJpTHmog
23mJUo5oEdZ4zQVpNAznUJKB5rpgxQEYFdk26UptYYcMuUY1JGHHr4H0TqXuOkCF+BRpwE/bdmh8
XZDF7BCAhhV17/5hFhVpq++SyANNS5RlN3GZF76XCY8PAXctD0AqgM3tzOEvU20TZkpWDzICxZyX
79u8s70Fx5H3IAEnTOEpHn0ALwzrhdejnpKWpMiALXAcvOFxTFOEIpnXMORxcE+9nQNkodCOfuIc
m8aNl+PA2y1d9ZZdjSctWpGnXFgAJOMLAOGXeNzgcUtatSRbui5Gr8rkMFnQcvDtyYLMKMYc8iuG
0w0vqRno3zsLudNW2NF31qaAQbOlfhV5r22Q7g5PRS7aQ6y3+c4BVOsDmp/ydSc89oy7eOQSdM3+
oeiPQY3evadZWixcT/QbI07sa6euXqIydrZGOOBSk+5jZIEreCeX67qKrAbdIeWZsSE7TVrDA3cp
RUCTMG5vtALepQZyDCPAW5c19NYGF6/icjOYOM0Pkgeb0B9xfTv0b65XdaAki1pUCCG1gs8iT7Sk
Gclq1z8XaJgD6FroNSjvgd00JcNeObdFHO30Kn+a3W5MMlF2xwL1IQL3tEgUob5MF3px1dMGFBSS
RX/otfOSoCv8RaZ+tk/qRm7apmp/GGEErrxiVVWx/9hWUf7SyejEPFw+2+j6f4kz20UKzCh2pMwG
QIgPDYCPkr4ABsQQRVcrQ0BaKYcvd7K3mhEA+FVa7iKk3pGERxFulbCjB7yHJ9wQeNcksb6bo5G+
RU1ibGuZaGtaxiZq6dK8yh9aswf6a2stbGVWoIrjaDFkrem4DhARwIyZEXawgOJyYrZ7bPGkvbZ1
1aLuKfXOoQZuCZIVaEy+ot8WmUiBrD8tSTFoeD4BlPw9Uxa9VkX7mifvmir0pGLOsIxB/edQ2ag5
Du4Bj//aXlIlKFmFvANzgIZcWD6WwgYoClxJPTkNqAXx11MYijgb0IyGioL+fpd8sJC3CIGzce6p
uElz8NethiTs42P3teQtAzq5mbd4NEGRaHFyrJKiKhaTdex+TlNknbd1X74yL/F2BQh0VqlCgjdD
V4IvHNnzWC1xk/OzGYW8lIUfvubfNVcUr2EbAQXNSP4kDy3U2U2AvNTkSqgApB10NgUI7aZeB0Ds
XI4K1yVB15G31HqTb0efPQLDsToKNZCWhjvZ5EEa/ALhtWO2nIQqVo2C7lk+ubDUPgAzwdtGFpqO
lh4ehsXCH/ro6FjIeo5lb6wnYVXg3gzdcC3/MLj1mObkN1l4PUBTdZABbNEXe/yQzcFJfSudoqNS
MzpSlGnN1AeZP41oLOQklM2NP6lpTZrJkYTkHdCm0z9BurpwlxkSYVGC7GeroPJlpPdXbzBd0LH1
DxOVIMkCBxi2wGM+TjIxAP4kBtb8qlFu5Ptvbl0u7CNZkG2vMQ95WJcBiA2b0eB7mntEx8jDLCJb
tSu5A+dFP4LyeXom0qOPUtD05GsABGnpGjq51SNxlpOSktQ0I4VTOuPGYXE0paxnBfnOy9k3QXMh
EoXpdsxzIEbe7TGHT/Ek26O8GTVRn0/xyYP2vXNLXenhFhTJyTnA/MHvZDbA9I7S3d19ukC4+Dyz
F21RswrsBrghnL5MgrLfCJRTnRp1BTGGcX/x3N10v4B6ISDo+IFcoQg4BQkoztxANrY6fJvvfVlA
S3cWswn5lXaiLR0Bklr68ooAHrXIQA+6pSUN9E0XgOVmkfopUvLq269gDju2ecUWhttdXD8cgSLi
Zpd58LQEJRqRHmxnGc0GV/QoGAON66zowAR/McYkX/dxGgBsAUvSkqKUeMnzXfDK3HlwVK2gnDr/
dicfdds5jfmwmmNoHb7f0bD2aI9h+UBhx/holR2/2GFZnzsWrHgggwt4aIMLzQLZDGtcFGrLQe/G
DCxl+jP+xeNhtitFNR7ryj9F1qvNm7Fnh0ogC+hGDYgCA6Dtn+fBkA6gag2u4ZYep7MtaQCC4+1C
FEkEmfNhHBVOiEtp8GhPzsDy//AjD2+Uv8oOvCKGgc57EIJa6zJCjxoAqMpTi8e4s7fdtjjR2s0a
bYnyRWOJ+t7iNCukocF5XpPaF2ZzsC19WYYj2vNQE5WvHLdEI2vrI4cYiAG3OijGOsoR6D07mtLg
x5a+TwSuA5VhowUwpOlsQjMUmH2GsNq0YstZP5vbnQZNAhYyFFvZezKZrG/cSTriewMQd+oTkftk
Bbbx9EjCYdSvQ+Tim4YM5y00lJP6O1pP/6oQRxoD9XLbjOGgoulVh5fX3nWPNGh64h24+UpK9E3X
aAXCHyXA45SJMMPP6aTjelBsQsv8i9ROO4yA8FaWo2evuxw/ICtJq5OjBvViMg0SR0YvLrvDnbxC
TfaN2eSgZD3KaBeh60l6uzndxXQ9fpYySHcey+yjAOwhGAAMvNtFIB89ghQNb9phdyAFDbMdLTPU
q1UoSITfndrmBZqZhrpakoLiTaHvDGdnspmXNX6fOZImQDD826e6iUIepCe3DAUDq9HgJztEsXXL
u+EtNgE2gM70/hDLeHgzq1ehFfw1AbXDyec1Rx8ExEhPfVgx/NmeRkDBLoWH87JTi+gHWCM7cKYA
OTXIWP3MCtzJKrktAeYKeEuwqqlllhUnh5XDcxp21QNHUmoRgoDpBx94sUpTsP2xSOpvqTmJAUMV
H1on6FdkBeCvGgxVdrnsg7ZaGr4jTsPQfRuDHJ01bdIAwh0DyWngUXO7JJke4ESu3sdns3+1dSv0
X9YNKNTUVjTQDrTX72Rt3ic7OSaP/xry7iMVvW6skTRsF7MCZE/5KuM4/o7PJaCZDgAlSI401G2A
Z63skiPN0Fxu7Vxwl5IykJ9mtJRB1RQog4fwzo1kv3OZ7RLNFh/OPZCDdk4ZT5vcxZuXyYDCVg1E
rHqj+4e2q/0DzQa1pFmNpyI4AtR6mt7pyYdV/q23jjTSIjEqa3WnIGPTwkkdneufG5LN3XLa6t/N
b/SsB6iujjb5Ner7AZ6Ea+BFoXhuW+orAJMNzsyA16mOJI1QKDDNJv1v17mK1FQWgHfIPaWehtBQ
nLnkQPF8MJodOnfHNYYMNkNHsxSAMHeFA3xocOOG58br8Kb2pZkMSWMWPgAXTOBlkQ/JaACrNBQ8
D9ItIDCSRdIAIzHEt+oCnZextzW0Yl+h9fjY+K2FZlY7+IeaVfypiQLUMaUDejNr0W5i9Wo+n2lQ
TRAvB1BETu/ssyLXu3CJNlt9UvBGoCw7tr0AT9rK2hRhIdDUDk4GUH6+ocE7eES+C/UqPMMXeqUZ
S1qSgqGIBUiarrdxUs2f7PAN8B5UY30kM5KL/hQ0VfxIiyQd7JNZBZe+1tCZNeaJtuXlCGoXtQuZ
6LrVrMzAT6awcVsWqOgecoDM6ZcAKLoA80L3An4I7bpLXW9dKYIAgJUAptfyn7VCs59J9GVfKANH
aLf2SGIDcGEAt5wK9mXP4qB+oBXZmxZ+2LybtihYb9IWQ1oC0ZX53SVxBoFMqwzQUdJ4K7tPLVRZ
daNxpAGIn+YRidhu2WiZu5wVN4aitpJwRaob6eykoy/8aLU+upfiAXQgdQnOJwNNV+embq1zC7qt
hc39Eo1BDuDFvhS0xC2vewrKZ1qQ/WxFsyDqow1+T0AoZQW/xnrUNnR9OAOnTJAq8zUkIa6woD+U
vmbv5lvIyW72KxTEAxvYTpoNGhAqDXd0LoqPUAzTp+3xZtpbfbWKUl9b4HjWHvV44M6JvPRy7JdI
/KfIuALTGccpBWcHRs7giAQAGD5oakRXloJojZQ2B3fjarajGXqXUGDx5QuHUuC/rcnTbIMMa19s
K4BpnVO9fMjyWgD3PwM8O3JK6M8cmnVnWaAVM91mpxXydhY3sZxk4dfszm74u29nSLxS5O3PatQB
EpFZAU7gOjKPvgTKm975f1vXrkoc8RxFe2Qft9YSHXeERlIypFhr3CLSSqt63HIlUbaelsxBdnAE
hQ8Qe1E1Eoeo9iy43BNKSQ6CoYN0w2YxgZYoHBRQBYEgE28LgSItiTWcOykcWXS6nMIR5kkx9sAq
ZPjfqUSi7VFU9Fajq5uBODzxwe5T+8uMV/p6UJjSuhpI0Vf6Bn0rLhDvnQ/Rlz8ZzPI5BimaESeP
D1hRv6/aw9xOy/NwBC5UkX2POqfeUvPrXW8sLUkxu5FMeQ16KLZ38pt2XLJjTD+3KLLaURCfVd/N
WqH3qMbeyZamcxQzxNEoEz2S/jcNc5ybqrYn3FMLHA03TXW09u675abOuVlHMxUoz6twP3XUTTZM
9edxtJpOxNz/3YTP/gHS5Zm6CRpEQNjppuObdy34Fa+MDlWC0dMEdIR6wWEd+sZfZd3b72qC1Kf9
nlj2X8joOi+p3g8rQA3le7w7WE9Rb2eAxwYfYlPXl7CP+u9j41Ybrau3VVWWy5mJZsJLxoXgBzON
G9fuqok4GOX+jsB8x1sz2wVAbl0beGovW5+BZLHxvU3VePmDTZzGNGU20JZso/3QoGwCfXnKhqmW
87gGxGhs96gwANkoUYGmeMye3N75FSlK0ol6tHqtfcAq0cLM0M5hhhU70BIdNHKD8jq+LgxA+xYt
MIC4IfJrVTKxaQb0zqEyAPmLUAcmRQlgJdO0G1yXefX5v39yrnMPUQVAb4D3+EAC9nxcrtzBq1Ux
KxJccoMsrzC9U6fhYgaEyeUmA7fYa5lpaApCI4+VCjAaeSbg6fTCBSsS81AOLNjTBFaWAw/miErW
J0k1CuYYesfWEY9RaoZXP0LpOc3MekRHBrVSAQ/z6qmBFA7qnmzgQvstcrKLgGOfjtX5kpRuM6T4
n6jiVwcoJ7iPU0vQNmmHypWPgQrCpEDqCFiyCxSq91fghTRb1rbawnMAx7sA/jK7JO2elIG6Ug/V
7bheOEDIQqXrbjIjN9HhBwLMCFBpRrFwL0yb3GZfU7k5edXsWFsiet0U/v8BauHr/j9+LL4LuHSw
n3vMd5z7PygP6SsN/Orhc94k7S5Wb/hM1hiEDfLIaarWs8ZJ1HteWuxJOctpaftAcVvMbqDaxRq8
Wxin+aybtigMwBsklo4Cta/Nb73I3lEf4fdRLM/n8YYMStSdb2Otnv4FaEuw9x7owbPRDC4C95+P
adz+THla/ZBdl63NGtXUtIxwkxyAFbKzwvygdxrAsZQVcDJTdMBG2iWsbT57J5UJsDPlXTPU6gQ+
Xu9xo28sxij0t0TVNjG6NWG+1wYPR2tVhz0rwF2JTGFunGZ5YdkoFW98sSIZDVo9gjhE4pLeyFAB
TrJpHx/F+bMdx1X+PhtxkJhJ6kib62LvOb5+muWV2qfMgCY5s9S1ZlDRPsC5wT70OXtchy8GoN1N
+zTVM7CGq4fQQCZS4av8jE32rLpAXrw0FfsMuYqNbnjZu0h+kb5x0IFmBMOjdPB7pcBnQjWIOjOX
pqc7W5KlockvyoKIdklUKQv8yn5YaHoI0qBG7voxHRep4wH/iQA7LfknthiuE1wn8nTn0B8ebAIA
9figbdHPg3ZxheNJkJt2FoIlKNeKzYThqVA5G838Kxk060AWJP8MO0ksPP+TuH+Yw6CO8CP0jBM6
h57j/D00yfFunhgAivTidkR1NY2ajZJeULeCm72J900cG6dJNKllY+snGnBOjE5dtadF6QDcBe+C
5pp5MT916IyKYtBi4Cid4npRidTM+ZrdyQKkD46+AP7Jp9VsQDJbtmCGpykNQ102hwxQjYCc8ndi
7PT3GhAmcTDU76VsxyUuKqwrr+JsJzRQBXlok7+EoCFaof2Bv+G25cUYSjTa5kDwA2Eu33ZohADq
gu5+G0XhbtCrpK8zL2LfBs2UG7TOBZNWOKA3arSh3GgBjHHR56zr0tY35BtouLYfnK5fOUCbMXmY
na3S5OcmsW30oKopCcfG9pYCL48rK6qySUbaqk5hSDbSC7bgnE4Pugozx5pmyq1jZbOzMud5VlK4
ZuysjyAoxQfZYL2UvwYgoa4bJEcueiICUDfnxmsx5hquaVvrQkM6mPKCi/TJgGwlCuL3I7N/WsL0
3QWZjdzma6DF5KsbYSNxJapFIt2RDaL7Z26haSLNvFWRh/2Bszz/ZrXagbphsiH0Vijd7AGEo+ff
MqRRLLzSHdG+VKx8IcbVYGX+sYgC9ypQSrIQXR//Efbjmz6WqAGQur5H012yGVuZvfstqu+VAXmO
+FdPntqA7yzUkcaove3fgNfoTZ4R3gc3sYnng/IkA/IsZSI3NlhdPIEi5UUmNDQcleVeDll0pcEq
UYXMQHNQCy7ytYVWDjAegetyNqEZ3k1UgtF4wIMVkYSI8u0AuHCADI+gY5psCv2PeuTmvlX0CCTi
Fe+OjRucSTR9Cp44zhLoIQwFmZ92QchSHBvsOjR3bgFSpHp0NW3pNp5+rA1ugLUCaagFKB/QjVUq
AUlJ75bJOjU7uZ9Fk/X9evImKYXgOX+SiuyORCMAwteoZcEBiQEpxFJD5ZbecgD59nKWoeRdHGn4
nUxXsCIooTnWIQu26BsayikeecxBR4YU6iz773iknY1p37tlmoxvKb6VTmWZ4Ok3utwARJGnn3CS
TQ5Z5q9pRXKrG/RJSTJdmdFMGkl6AATXOnD6RRxtPA4q2BLvMsc+TaNpRjJXKWhm+kFcLO7Uv3O5
kzF01BWL0vGqZTwYxpLUFJFijUxP8NYPhG5ccjZHGnwFGw4GMEM14UNIa4IJn5ezNfLrKQpgknRF
dugcsw4lDtHvePv5ZUVR9yysAH8JaBcFBV6VvQHLHBWYNlJavg3obs5RlBYP7pOLMvBtMqYcUNqB
dbU9FG4nRdf+6rWrYUj3f8i0QbHAjSljpT2Zpjy6NzVTIAAlgHTOTIsvkBuI8VQ3ImCUoASJZiW4
KtdaX2jLOwVwS+29W7EXsgVXTgbaBeVr+q9ocQ7Ok2iIuwfAm46HHoRpNzuQ6bxDJnGrNstoRjvw
wX+Z5fPnwi4mSIXOpGMOz+3F3b8hE1G4DHLgaW+qEkS+AJQ6q37bA4EbETLSoOCRaBZwNiln0WwG
DoxJSaaznGz/HpaUJQcsCs2+lBP20uz6FXIWza7KaxyC8NDqqKDFPWJ2wpceOvU1lNwUiiess9kF
vW3pi2Bxha42oCWQHLhGl7Jv+jPu6PwlqgurY5ioAg+a3q+JcKf2FQ0QqWjtBUxf2yCZQiPiJx/P
zMxDsonCx3NluredZB2mral/I78aXfULUN8m8d62oj9Q3dKn8bKJkZ2g40yPQrRTaGhLjurpw3T+
oaPQrGUi1uXC8/3JZjpCia/TEUVIvUbbWm3pLew2Eps+Ka3XHBADALyNq3M8mtbriNQrrr9fY0/g
Z4GyxQVZeXEZbn/nRFpcwfzOKVBOptpptHFul17XoTT7k8BRoLLy4AbFuicqWlIEhuJzJI2DxptE
ZRJSAHuGW4aMP2CgwPsnXBy04kQeaEaDSDX8Gc5rmiXKsLYbaMJk3BZ+wrbkN8lupmR+FzIz++Zw
H3daT+MUZXYVwjM5kLl/80kodBp5yPNHub/KUhE81JZ51UoTVEUicKwFycBQhBac0somE5JNCgBV
HPuiP8yiXhy0DMS2qC9oguXIzPZYlGaAnC1Q7tANngB2Nwy7Y0VC0vfKiJeBCJakMqLcWZlD1D5Y
WbfNoyIKF6ZR4iVLC9A6Vo5L/KUA6s1GF7kZmCxGdfzViwq0aDtgYk8toAKXoRvsgzjIDqPj3A6/
kwm04qITw/iwo+XsRoo7mY/TD2owkCK6U5Db3R6zybRHYZ4CzdE24CWsD4mZ1AcLKUhQnKj1NBUR
qw4FDhB8QQazKS1nGdOaVF+SWo/05GM6BSGr+yA3Vmbrb7tCc1CrwMIrcBuLPfJk4ULS2UnJSJFa
Cb4JKpAu1HS2UwpPK9GnHBsLl85sjVJklgOktQbQbRQAzejI1HTjeAgjgA2HXEPFBq6VL8hbXfBm
b/xwanNAQaCWPTZN327rjPcHfUj5Geik49oAst5Lwlw8O/Lc+QVCUXypoaHP1rtnsw3/Eije3aEl
D+WkkuEGCk1Qv0beJvtpSRrga/9M8qG6lSVgz6qdvN8nfjfi4kr1M/ieePXqwkZPGeKRKMab3aXh
4tvo1NqHP8n8Vj6LeMgOZEsDSJ4FCL6txzpjzSQvqvzw33k42/wHgC+yb4bJHN8G57nvmvrfUUwT
N+sccDDWT6y1VaWRlj70OAU/CKaBaxZIV6tWLZ2+bMyVU+V8w/qQoYLFHgGOrFSkr5yk3Gmt8QdF
sKtCmis/M+zD6KKeC41D+hS7y23cj2c+MBrWXef8aav+Zd20r0zU0cFUKy1ObWRFMWuKrN9yb6hQ
VheE1oI0ZFOa7tVEIu8wKUgWtE2/dUf8/RZMojb0K7QsvqOB10+ys1GPq8410h+DX7rroq7HQw2I
j8ciBWTBqFvhrzBODiyOTXTBZsBptgNjjyrX6ikMWTFZFEN4xbOl+F67Vg5sA57gZcxscF1o7weG
90XCaZkHwnPRynQ4a2aMSt7ePZKS5ECmA3wiyCnbs7+27RrohCQnizbxcWHHNu6oibMRW72/Qq4X
SJSDkBvcOwHHpyjxOGWJr21bPwSyuRLOj02a+fG7aLl7pkX9ZUCR8myUmzv7agSfCUWbtiS1q/+Y
g4AJ9ptuBC9eVdoPnAXWA4suVdd7Z1dJZjHAi1GkWAD75Uam7MluEJMTRaAB7Rz2wwAkxlWinEhm
W+lbM+R8T0oSwREELN6ZFmXYeIc0Lo60oh3DGog1ZC6tQDMXpKmt+93oM9FuuDb42I1MSfH5EaMo
6NBOlaUpSnpC5EC/aNXS3Psjk22BAzhQ4/xQlo+ZMS1IAjQuwIn0wOCiJQ1lg6ZmwxiRqfmXODG6
Iy51jJdwBb3AUFEd8/bBMVz5gMxK+1DVerM3G/YsQdJiLEhLg1GX+Tq1UUZPdvgC/lQbuo/nXeRE
2zlW1AhkKD2Pr8E15B3TqR2y8ZN6ZYRAgSNUqwnQironaW2UaAUXDgfmnILOmkCuCgV9NU1JSoPL
81vLm0CG3gJMwxbb2Zg2oNitRAsBKrg4kPCsdzrF4ZUKSDj1lPUiyd1RkA6FJKvxvP4yJfF8IiwA
jFysMn9h8T+jMTFw4OyLRj8xDpgYXn7UKFC1AvgInRM6RYAraPbOwi9rufGsLEW3BhRANli3VQkQ
uUFU6DQd9SMVdFZ6nh8Kl73Rair8tHzzR4H6KLyG2FWNNk/UEL7wJc1NJYiL6NXgg3c23KB7CQQQ
nRzBh11epbsSb5wXu0KNpJ5kVxOoiMCOAZkuiKJTe+NknfEkEs94wt2EBa6hR5IMIDjYAhJkXNKy
UgbcNn6YLY9PJDKNXJzMLHpl0WiB98SW9rI1R7klLZoPjLU1gs4n87RoawH2Zyqn9FVZ5FwbORVa
NjoenVru7O5LJ6lgco4w+5GChimCrfNHIw6dXe7HPy0P978pkDefWJcNK6MEXCAtYyWrnWHZZWl5
7bN+eJItaL+AQWItSEmyrAJnepMU/R7IVxqQCPpowSUHYYEaulh+zBzRFxwvy5/r2Sb5sp5dpAGK
qSnOnXq2mSN4jlcexj4x1wMDTL9XBKiRH/RmGSL/HC2jCr1xN2tRi2wredegg1rp53XRDfWjrUh4
5hiARKgfhVWlGx3FzGuNA9FduuM3IIkiWdB6I1Cp7Pw9HrMn8IU2zxk36pOdKYAoJcfH+ksDx/1j
mPvJQ+2jzYbkjYucJ0fa6AIUdO3CKokCRHRNvg/4OaB83+/OOnfBf2WGP+2oy0//fQYxkPi/u3Yy
ceEEMgXfA1Ovxex7KHXDVU3PLpdPfS2Qz2VMO5Rq6E07ACkLrSV6dlC1u8n8QTuQyEbPXr64X08+
k26aD04KhNkvN5rx1oPvpKetpGH3c/w7lykabUre92vSkM8/d6foXQVuHbdvNhrA0TdhUIcLzZMG
oCUBRvgxzfIyPJOUBukX2sa37e9xbSKVaANO6mgAci4807RxC3hGWeJvxyx5IBdeyrB+nLxL3IcM
bruZKgHaau9lVn9ssgzXqp8rKhzAm/y7I+Ps0rLMWKOLtthZYT289bI+lHWhPwPfpbi0Ef4ISE5m
9ZfZoImDicLqZxyHbs0sM12Cmgg5CnqKpjYKp/2qPNnqYZuoqrBIDVoH5GQl1ypD7EyUZqLDGr/5
RRplBwtsrIuG7nZpDbDbcDH9ocxrMqe/DAOMYpMPLUlBMtz9hwv6W5pjUyxakqLKQEM+dH+a5tCC
MZRHz3Eti0ewky1ay0WzfNQ1+soBdNaG+JlTpTWyDrVBMbSJ0pJvyJD2TSsQCJpV+GxZabwb+qYD
XwKWgWmGuCYTx6Jx8aWuRP0QyR3rzHJJSpKxNn7IHEs7kwjF2M4O316A06eQnb3sUSxtZEa+LFne
v6ImwFyHEh1dYWn0r4y3yKHxRD7Yrqif8MuzLsZwb+EC/A2dOHxjJn1+8Ou4fgTm0YifKn4l/t8s
eOhGu0Fo+inH7V8Kes63BKBha7NsUYufeOKECv96jb649jUu9EdboX56vJhMY0NE67znt6Z4Zk+m
pUL9VKYSaJeDJV9RiGdsXLfuomWcDzZ4n/6+jvoCPWtRedBwOFsCXtd8NIfQ3YYmG9FR7aXon8yy
FTCd0x/IkJ1Ll9l/tsC4rExZvZuDbS9Lp4iviWb5OykcuTNiBTATeu1SoDv1J/e8TV032c5F0fQq
rFGMHJlOBBqF3Cj3Ls92JHNU0T/NLDWjpU4tAiSkwW3DPyxgWm/IhEQgkQSsjAOISHA7oyMAQFF7
IlgjIIU+0D9l9Os/r0lNhiQDkFy6b0LPO8dM4q133To6UJq6QP0KNPzipZX1DHzlvan+psOEVbtC
K0fcmfn9G263UI7exTdmtjILwFd1YwbIddTJDPE6xBfnbtCBghBbjH1jduHsXBPv5qNeeN/iTlf/
JX2/Qou5963RuLHF2TBYVYPhfdMb0C/IshBr8tXTVN84onXX5JuHNeqBwYCxIW1W4BgiqgwM3MrX
cXG09VExtiUtWknc1dABtpOWNUjjVq6Owgjut+XaKsHc2CQN8v92rG7T1FWAaeif0xL0Teg2UzcC
hWasBA+0HZmT4eRz707rRLV4JCjvRg4e8MHElMuJ11YNsWXlGyT+oonglhSWQHX7zZqEKBAXC2Jj
IUwOK+82rekYF1qBXlxuK2CpL9O+Bx6a0jZf2l5pDfC+33C4FHG7qXqQjcz+lrJAQgTPpa/o3PLC
Z5F2t/5/358YYWI7djYlmli8Qt+igEa+Rm2O22Q0viOJPjavFT87YSC+Z9U4XLJe+0nSxgbmhJm4
9oqWaCNLgCiUuPvJJx6f+lYG1zEX7osNeFSKnPpsGTWhKNJ9BpqjSlFM5GX9MRQiQTqYgURkVuA9
EIQUtNbaBig0ZN6bxYdlxqL0NJvTkkxmWVg54OjhOBINtf2DWhUyEyDaSRbkW1p6nnwqpELncjrn
qqyo7cEHOOaNVeSKyWqIPOcK/oYpFll5CRIDse8Pb19WX7F61UJBO5IVLf9pRc65F136odu6qq50
/kUjPuXfydoMZWFWnYJi5Ou3kn5Jp99XEgr61Z31ns/kKpD4bqGwk2XMLY7i29RddKiUfUYp4xMK
LK1zEenjM9pY8foXZe6KlM3InGubj6tIoikLDUxSB4ghvodJ20UoOcHrVrjsInUraaUVihs42OdV
KAfYx6sRRa1bMq5SxzllbvdjCqW2FWVqnx03//dtJ6WykMgm3mzNcg+kUYOmTf8I2kFt3xbAOnbK
VB7I9XefoS3HH2TPVNyvf77XlfFDEZp7qQqFe8HkkWZCLf9b1kXotMcBE312yu3/y/d3e5QCfwdl
muXru81dqmcml8rrUQGkNWiUYgmOTayJr8iTRU9IAjxntue+jXquI188ltu+8IAbUeUpXm19C5zZ
eITqeDl9ogGFcenStONk18QJbilFFR0sIFCfS3uMnuoILFm2Fm9qtSIRskB4J0wDG0C4CMLjVkPf
SRmv/HCXJy5g5Jy22oLbkf0q2+bPInKbtyETBfK23vCs+fgcOc+ri9U44ABG9fexM9Bv1I8odW5w
gfvgufjikLzJnoSDd2aZ1ex70uuAjTfC5I+x9081wN7Dxf+1XxEU43Ocxem6iSuw+ToSEKHqPiwQ
Ix57NAWk+y8AxfGN77LySAPJaWbl0afdrKYZ+7KeYgkr7tclmuNNUHYujSLiV9eMnB2otY0dik7K
q8wtcymrQryDgmyPbzv/z6IaT9X/EnYl25HiwPZf3vpxDkKMi7ch58lpuzxvOFV2FSAEYp6+/l0i
3c7s7OrqDUcKhUQ6TQKKiHtvafav0NLTZhEkvI/4C5ONPnYQ99WjcFV22RIZJe9IBzZVNbeWZiwg
kejgvelvA2MSv4GhyoEG/F/2sguC/d/XCKYgZOTV+bzLov4gAWU9DFPLlVA1yhvzAykcs5uTjVwi
j40rXTofsgsENIC+plWQB99a1VQRjKmTB401bQG38+oein1oYTrX2R73AxBf59WnT0IumcNQB//1
eWhGRuc+r/A1LQlKELtg2zugyA4nmj6GN3S5tf1a4LReorvZrMQrxSx0ISWj2+ZzXoPhThdWcOu0
XX4MUbhLPbLjqg1uDatbegzqFCAkcjQfO5YYxSaGsSE/Oti4r824Dq7+usrgA2nPYokNgzM7+8Td
MG76URMgdsHZaMDogevwAm956tH6hpP5TPT1kU5OH6OQ0bMlxnB3cnOrYW3qUDJIOuhe+a0TyJvM
vGfA5uAaCS8PWp9tGheilFd2NwEmIhcc71fThMxqdEB4HchaqtYDYP1rFVoU5Qb2sgxj2z8PgEmq
W9VpYB5GhvK9MTPFjdTN7hCpRJuJOuE/dPPDM8vgrbSZWjhlkO6AaDdu3UQY/tAx4wdqyfaiaq0n
2fN0FYC8Z92oTD3ovH2NphWUVoJatJfYVvWi2wD8CQbnupUvoHBe5UPxC5uSew4Kj9u4AE5AtBCb
HytjXIZTl2x9z4aVHBEIaXvLvCVnjRXtoRDJinrcQkUZ6zh4EWUbbFGb/3kYPG5lU4V/sKUR82uY
ukY5hKt4MG+vpqES7V9WGWNAPwGZwVkumqfFMt0EE+rfp9JIT5OomfbhnUB915L8dK5+uqPsF2Ew
tFvUz7dbZzpAig1bA2qC5x1NGhfUJC/q0zi1ztNPPufhs/fFyGnNizOdz0wzr090Xo5aNh9/QqDR
DkAOGZv24oxOOwHaulqavqWM4TSSTVC3C1RbYnrh4exzgrqRMWI5wG3/Pn4+EbVoDf51nvMoG0En
aILpe1bUqAbOB1x9hllGG6mYWHGhp08Q4ASTkUjf/+gxaKM8eQx5+WjiEbQuEg+o1qFq35jj3Rtu
234TYR3sPBC1zpGzbN/4WD1Vpu7ehwW22o5VWjOy54l8GypR3EPOzN1XttbPaJ3Rrj6U5fC7JAAn
cwZVypOdKQuUrmkm7wY2vqL2PvVBNVdu6eB8tX5nczKzwfUz+SRJ/v4fkUBm/yMQaNquYQI7BppS
fLIrOVGBsngvGBrvDm8D9R7a6uIAMQxxoBYYVj5bKYqXJKQT12T/VzdDvcuhBN/StITUeQWt8dQQ
IC7FQkqW1bYukG+Yemf71WoMKMCVqtivkxtU4zqfXM7TmC30eZaBGO5q4NylFpuu3jQa9cXFZ4H6
SjZDtUY+d3sjX3FgP+cnLmwVWgvRTw90o+7vJQTmCmbt6MBCrdukWr5gkCE4maRVZoA7Ty5JaqVA
yn8NqTisdzGbc0jNI7Kbh8NO1lmHK2Vq0iFSTbTKmPYwtvmniexFYK4ii8XbEu8lYKjgVnGoNeiJ
m6iGox4deg1wgXmOtzqA1cqfeMo3KwlBqAONVo0OxjTqcyhhQO0TSjenBXuVlCshgBAPhvx9qNP8
2MpUPa+5E+bPCR53RxEY7103qmezzsINtMEHqLJgsOAG0EwtROSpW/Jvf74YTecf16KjIxhtm5Zj
AxGhX4GLVGGP4YDy2TtXOHJ8amtX29oGgDikAllqeK3ANkytzrYw9aA9AfHIz5GTXOQIMcqkcY1D
pQyGwDp4oxHs7HzLDMZjr6fy+LsBCNKXa1GWOTZNiPyGHqLFdKBuR9Ffaxq5GjZC7ODBnPdytkP7
LQQmLo82HbI4N810yJFKAYSg11fUBR9zufzz92ddg7MM3eGWwYBYdTzT0r2r37KVd3bcmaN5Z4fe
XYJr4lCCbHNnlw2SXBNSWU63azo0DN8bGEjkrEx4vIDYKnvqnAZiD6H2M8DbiMtCE6rR4KWKzDz6
plWBuzRa3d62VtwfnBTMW64J3OdFHdup/oxK0UwOkj6f6tPO5WpUzOY4Ub2OM76+9htNI0R9Nbdm
EVc9ytdQAxCEItu5UY57R65BC9iQ4ilr4p9xbQY/tfwxEmb1UYO0HaR6yQC5lHxcugKbiz9/sdgQ
XF+ZjDvMmy5ND0KYrn0FnpJRnPUlimDu7OKpFSK5wetBsY0jsPXHOUK+STkEvlPm7g8g7EGEjS9R
hsFTVeTNs9sj5ufoCSqWUXXgJ33g7s1YR5w7yEA3n1jyjWx0uPA5NQv9tbHGbwGAF8ivQRscGGNs
JzT2BJhGtFa2Xa2QSHKfmzZFafgkDw5E9QyvJcE+A1nz0YV8iZ+l/BeEgtQqSQZlzITlDFs3HIct
V8WAt5/caNf21CcjHbBxdaGgWyNLwbPPKaCIK1JU88GxSYMSd8tpIacCFn7mdaFc4PLjvts01S4r
65uC29qRAYeI8u+ax9g/ZO0CFbZBuihThhRZYB8cxGHBtCVRpeR1ao2iyMo/uXRDAbHEEEASWod8
WBGss1obcfqag5sC+NWDHrTtIhdDPGMuZwc60MDJR4EuzzeLoFqeh88+1CqLEJ/cVbsrO3W9vk63
ZWdvaE0y0UGWESobdTvUF3nRawDN4eRXPmTDS83oA3oDCurJpWw7tqm75MN1dBPKN7UFsEQZ7vgI
2XYk8dVDFAbKF71ofoIUxonT5gNksdy3tKjcKTD0a3I26ihfRDpR733QQwKzrToXyu8Bb6FNhNqV
oMjrw0S+uAD2V828fKwPYcL1dOXhm1iDnfMx6Ora2GpDy/cR2556Y6I+4jh6Lbw4AZLH6JD2FMOx
ykFtGrR9fBfrUAPzuKYDylkliGNZ+QN0FtuZhLLMk2k3EAwrvfGgWa29HLSgXjWZwfclZ8O6R1p3
BxFge2M6vbfJpUp3whbTJkP+DI228SHworbnA/L7YJeO0l5H7cZfI7j8hVqf+9QCgAUJeGrSpKvh
s80ERThepqbVMjMQ0j8PXS904XrRvJh1al5POy948clPzfPQxec9f9SLs1w0Bf29NPXihBcOF01a
63yWpBzjz6/qbLw49cXMiz/rtx/ovDLIbt3Nn2+vzLnGphrIBhh45DMccH+9LonDQzFtYlQm30lQ
RftN1dQ2Sl0zsbV08zFPhH482XBrjlZ9ocBCGYNaflFHiT53hM3mGYu7jZsAnA2YiymHmQUi6FvI
/9rHGFuuLGD4vbT4kWhaj5KPaZAOSuPxLQ86MIm2IBT4svMAdxopsOMg2xjFBXBOOoKA6RAX67Nj
mad8H3C+CtLpHDYgvr5KDFDYIISHSzV7CsMYLeWqJ5Cyi1kKBvOnKPJQDuP01RMiLh8eL+dE8H3K
RLVpPrdw30M5jFfe0UA/2SATqS00qlpAMVA+N40SqlKUrerK6HMOuRMZ+Nl2tQ7AlNqC/PATtGat
nRYLO0v7Q6FQnd44QTFHsVd3uDiorj91yQVJuWJuTjPIheaOHUr6/Lpmnyt4TmJ3F+vQxG5a+2Ji
qyMsVU6LB5UWzjSPpVW8KhBcBKEJmEmQ3Qn8jitwpKEG+KghRohD761NVAKRnQ5kj3KFt+xS30hD
c03fDbJ4z5j3M2ImAE9aLtZmYuig2yz1G4Vo+I2rYr4LxLi8slM3MPEngki+ndMEOtTTVGqFBsPr
nR7s9A7gUsj3xIDcRgEIkKNBgxapwpMTxbx+5mToTocU0lvjpPGhHU5Wal4MIYsHce0YxYdk7IQx
+KoDhFNDjf19VUCYBQyP/Ra11Oy+dVtUgQ6gBa6SMZ2VNbQVKg9MDae+LYtZbYbtLc3teiQNC2gt
+EWRoDhJGuV/1LQ6/9hEGgYIgnWONyTXNlzr6sUTeQAQzGSpdWsNQw8C5xZqTXuSovWCupobKAVH
phx0LKo0LKgAZwJhJFCxkK01w2WG+mdAUfiAyaJvNwxlKRvSMiVN1ZpzDo7C/p00T8lOLSD1wW6p
BxHkC0ebIxMIFRvQrYP3h4FMdFmI7gcK+/+i8jkx/BA3kDuxJFCLDifWn3P/7JMh5g0GY7w9xJq4
HSeZwljTboy4SG7Z1AvRozHDqvmjZkdHI9bFaWzqVaZprVxHjDMtsT3co7QOmuolSjLTUixK2+wf
sswxfNwB6+/KKvZjg0wpiLGhGxW3v0Cw8swzKPIEOmqWEAJp7jUWJMuxz7U9i0ux/vPN2LwGpBuG
YbuubXvTDkx3nKv/JQh2AEisg/YusxuUcfhRHwC70rJF4IoGGiDS2aShV0LTNCuPMufjnFmpfPIs
TfqeV+UfzG1mLeSEQp+DzVn18fA9Usr2jbK3v4UMeWY26D8cB/JYuiuAB/E8DiZb0eC2M3T2Hj+f
qpgnWYSrIlRb01Y53pqd1N6fnKDx0II/FHlHrfO+q9hcyESq17Dh2OaLOth6hlbdooYK7yIacuN5
0rfzEwiknOgkkH/p90W0vMCFcOfpz98iN/75SDMdk2M7C35IHUDOq72sF/bhWJZmfFcJUKdVBRiH
G6e/D1QKRIAV1keva/pdJcf3wa7fLdvkv0A5rsCbkYr32g3Fcx4g5B6YVXLsCt1b26kerHu3Ekfd
zfu5Dani5w5T8XV7vmMXfB3o7rtmGc0rizxwZdSRtylKx3hpvWVjq+ZVdiraeG3RLMgrkf1j3RkS
gQ4D6sAGNshpb/c3oRkhh6/0EYCcOJ9nXp49pNCWvcnz5q7qvPSBiz59KFx9UfdaeEc9W+oSCV7e
bJrJw8MteeUgozOnCdqooECkqjtajCY41oQNAHkYhH1w355qlHVLlTcpUH2gleCnGmKqKWZRns07
5eqn+mTypQENFGrTBDdeDQNud7ZlJXd4M0juEqnPezz9IfTn9uGsSJJbIQFfoEHZNMldGkKYRTeQ
m0F4Fi6aJwLfAJpzJaZh8rGdFljXwEuWvBqHEFmKEcUUgTsJZ8CHTme4YEpyPd7MTuu4iLWsg0iB
MG7yoRMOehlsQcDzcvo00VjnhyotgYJt+ttPNv0kcddmXqDMoVR4E2kMEN0zK7jJpx6Zzoff2U5z
v6YBpxjsbFcGOx7r+lLZmuMLaXiPsWpnZp6DRrB3+UYHAdi8Hpz+JR5QzKtA43AgtzwCVdVkj1Kd
b6Chgksi7bfn0l8qDD7V+JoONpaG1n2nUfA71/bSCeIE1Av5s4qND0R7+F3WpIADmKqZERx6snNU
3v/Ontbhb+2BA1kR1pZQTUn/Iv3VeQwBlzA5ngh+QQMG8GWbT7AcvJH5Q1J66zFyFWA5U5/4fLUU
NbYmpLlONieKFNLlZTwH7voDqmjaS9bxPQQ/1U9NG2/APN69pEKCP9qqUQRfuRGCe1a9zOJCfwh7
I/HBqY1AsWG8NXHnPHqyUX4ZtN5758bzvoomiasqgmhd7H0PPezlxnRIHiSSkIsyUMah1iuwALdB
v/Y8Nz4KgFDmLiJOm9QpX9IMAAYow9s7MVFrUotsbqiAKO90js3iXwN2auTIRE1TTk3ypP7FOkMB
BajBznGX/XIsCwAxUMM6ExTMjKa4ZlkFCHFSkw51BmXKRNmAQetlFs0r3XwGgXG9jMfR2vaNa23j
Qtpb6iYKyoGIj/7VFxpDv52cTp5fcyIaIeN5mLq1VSP9Vr1WLPPWbApCBqP1npRpdqQY5Ecsg/Q5
Rqrs6Hlgr5k8jI5H0MGq+jkFMXniDnPsn7VThNPFfFBUpZ/zB9vMkMzr82OgEuTGD6YNsa8WYccY
cj0hSBfoYOoWw2axCD/7yQTfy3IFI43nV57nmVfD5wFagrrnZUcVDLM/P4kQ+LuOXXEXVcTT2xl4
e3TjOirogcUeVW+ivYvisECko7BBeSRl8QPsO/NiUjTqefZQp473PBbJMBejpUGx01jhARaCQwIH
0y3eFMi3No40Pk1ktypA/Cqjy+ZXA7LJwy2SRfdXdhdqUEfofc17D9ottEYd6wseGWsUvmKbpwBc
C8Ay9AJh+mbZofZ5Rd3E6Z89Vnm3JhfNfeboN5FXFi9thGrBUabjgrpFVNa+i13vjdGE7SNunTOy
V5C82g5NAtrOwSpeih4EEUme2zsatcQsx6vtc91EDfiNo1UrcAFn89jt70QsxKo3BqgGgVtD34m0
vRGghLxNPfF5aKC059us6daFraTnp6zzNuB1/kEuJ1vkmG9umcdgMppcEminroGsq305rXVeUFrN
wSlUsmau/hC3NsqzI+0+ts3yUCe5RNWrdF61GBnb3AHZCnLcw10irO/ciNzXECjCuQPo4rYbcTty
QbFTjKPzCjY3a+kG9RJlp93sHDyvQ7BdUcQ8lAjr2WxsV9Q9D5AzjbaoAFnRwNUCCI2mfipipJ8R
RN7ExnhTT7BgfMds30x8KtQ9tdrcBipNV4uzjQaqyY9adOhl368NSAlViwSs1/edGIt7vO2pTTDF
+91mAOtt33TtrNRTY3XqW2k7czPIM5I3wC7tWqW3oKaE2B7wOOCEdjhqSeso27GwtNanblubal8i
cgCC6cmJ+tTyAomApltAHs4pJv7pafjkGbFmXBd5NPoeZ9oiiGT30lvOigp7k5EZ2Ai20V1RiHY7
Cr30Ww9sPXi5wH9QaM4NtBgYMjUIE0CrKf7h9nIVSUDgUO9UrioU0a69PpNPqhz35DC2YQoWBAgX
n2fGeii+AWyJ/WeITVDLo1+sql6yVgYvgWxLkH5a/L50wIuJYsX2wGu33OhuKDfIJ5oHMx35ogY5
zLfWAaWm1RXFa4x4RNFi08G9h240hpWKhLsBOGFuNWP2UoYodB3zclgBxlu9JChZsly9+d4ihjnX
FUt3elQylD8jz1qmzfdejdzXARRBzCNsZ3j+4j1tqtauRR4Zc9fsxY1XggcaOKpt3Eov2yGeXpcI
B9BYXBWhMa/N/tZxAWGyInCgQEtP81C9EKeoX9GOIxS/v7dQxpx13GhuKgPs/1UKlA0i38Z3Rxtu
s8DQHiSQy5t2VNnS0jz9zRF7zaqM78JF6WdQzzLAA0CPhd/VSU/CaUW4KA1Z+RE4appbGpEt1K/f
7KAUuySq4N9mmb3mI0PsGY/fWYedRwcluhX2ruOUsHWq7VDHWvWhR6B01UCTPGtYUoMWppH2NxrH
RgyujZ3eVmMa+ikqouw+RsGYsKwHPRs/culKSNtJ+wEF//0sD91kcxpEhdcC1aXeAmpH9gPjbrrJ
qrKbeZOzFWvqMPYMTzr0HLNM7m3wXNBMMqEu9M9ncj3c7Wkt/d/ORKvFoNz9tzOdHCRKhb/+JiiO
fVjAo0pu60sjh4iuOR00QBROrQC8sODwnfp0OPXPTiMwuhfuapg1QxVfWGjWhRfYa2cnKjtRWg82
sBQLNelMY2sDdGESPtWFE27/bpcx1x57vLH9zl6BFHfL8yhbsDJ8xyWq+ZFdQBLFDbBqoL2oGvs8
r4r7vZjsoCyFFHYVv4IkbPidPRra/r5CpffJv8H2haFYCmX1emSGsxTv5H6sA1jSQA0ZrFNGKJfM
ZIgHUZ91TbNvugwPN2qGJMFT9xKgbpUvycazRH4Oy9HGIlYZgyo9vpx3GiB3OpQ8KBcFVLZAbwBR
H7KdfEij53TGdIy+Q0o+WZ0+C3mWiMHiZECJrrIquD+VCOPJVIXAG5dUUEw2Osip/PjcvbDJeBV2
WrVJoQoEEtK3SokSezWvenGh0zVikwg4bGHe4M6nfLKbdcoXrlGIdaqX9YtXOthRI1pW11V7iwq8
78iU1y/KQL1lwMxgSZOKdnyR/WBDnNnI79lgH/OmioH7q7OlEnLc0cEV3bDu8JOgXlSghCtpUqC2
eqiCA06Uw0BWUG6h73b8cyIZs8IDEVqrJfPTJDK6vILgAq2Hp3i+spAIGzo/c+UbG1l+tKqOIW0I
0S5wVvBw0YL+eCb1LIWSKYbPB2zhPOzVqhw6T5UZLkLVsrmo8xbcHpUVLjokKGcKRMXzYKpHSoDe
WBVutndRn2ouPIgPbzkkgcwFDQOEDlizdm1tZR4+kANNcHsH4Z50rBdB7Vkr3anaO90xf0Gmon+T
Mixn+qDVByI/abJSzTtUxM7tyC2PQ++8FVajPaFyP966FbRcqFuDFmKBMkNgIKHg+dRw8FkEygTF
xORsjfLYell6N4yx9whtZmtyogWz0HqjHi1o6Zk9o66Bur7TgtTVcrAKQjTdp0XJNC2qgJS96/vW
e8zMGzrz3z9l5+GtjRa9+pTUhS6uuPiUOgeAFHCH04ImMqBFHj7//VPG0RjMkjhtId+F7bnI6vcu
keOSduy0xyc7tf7D1hfXU8/zcc+FgJNlIWPgqQFkJkC0NawAwqHpAcgdQnMnix6J/a9RTXaTGmUq
tPnMzNr8tXNsc1NUgTMvkrJ4FU3+C2WweBrHw3ArcmTgwTb9mjfSm+PFkG+ou8at8XNqGwjsT6ep
2A78shrZ34IXrduAgzhf4wtg2/NhBNZomxetZS/IiJ8khBuoGdW6KqHU9Zc/YygNDmqERfU25mDu
qGaeBkJHSB+jwjTzFUK/O3fSHEoq/Az2uPtDJAA8/uEylIChFoOXrfrMKY8moEprsNDimoigYO2j
Oq865kVarDsJspVo4pToR4kR1Vv1Gii55NNIs8lbAKyOm7HwT460RN85IzgtIqj5dghu5YlxJ7O8
eO6aDugXVKPENrMXQjflBuJDF3YxosoaZZtyY0/2EXtYbHqHNznZyb+x42KLEljXJxrcGrio2ND4
hohyz8y4A253qL6b+G2+XIgolydQXOCyxpuDD7QuJAjmYFRnK+FW9twVzJ3jXai+rSNe34L+oDpM
fI2BFxse6hYx4NZQAEHyXl9LXoGrMmaynDsV1FXjPt/XqUrxhJqabV6DKMlGjo5s5pBhuMDXOr/w
jIJhj9z0uKZhNdpAJU6Tr71bVzYzBIKzeZih9MSn8YsmTaLpTKHaYTB+mFptoc58GGbmODRr6o7O
kCO9bOk+dTNlIwPhvtmOVd9f+eNt2vqmt86nP3LQ8QwgvwLZqdFuwo30hvEYJqYGquzoqLg3HslE
B9cEuMYF7tM/28hlNGwU84Idbk4D52m4OwY+Lltvebal06J9xh4bcOVuzyvVvdKPBvhUIB0f3pwX
KmPb3ccIjZ9N1AodLiEBzz/OS5PdshHXHFlZz6g7xqjwh9IcbsdDbw2nVWiETsjbqWSxNps12Wgt
+oT5EG8csP/uz8u7eqrdRNh9fX0t5CltsGbF5nDxTdHSGsSeVshEjmCIAVeDXobeVqQSRckAFn63
R7ZpuxhqoqAymzVVOH7EuRb7XEMJDHOgne2g8Pc2cgFE7CoNrIvIPewroy6WkYFkiXK7YqaKeHzV
G35fVEMXIo/rA/kbg4TIRhmNyO0XMBMMqJJg1l0rlLG0OwcS0HkL2bI+r1caylFv+zKJ5xm2Wiw3
+1XaQlzJNDrBfGpWfbqyPal2F7Zk8hnAjq7nmbkjt3KiICM7wt75UodQCHaV48xzQYWNBNLgp3ml
vTJpvQV9zd5HUW2VM4yhj0AE4k+FCTXx8FeNWg6QKbXRNgBB/XvQZm8eNm5vNWgegX6LjJsSnAP6
RO7haFmOasq48Wui5iBjQuF2pt9oyVhsnQIcItZ0aJRu/VdukF2Hn0wgzE2T4WdkGPwfiRDbisLR
dJL6zi20R2L8J0b/amL4p5aMQwH+68FCOmGC+YDqZXf2+53tPNczk3IXpICtqY8SBa6PvVsGh69e
O/W0JP0oENQ7jU29tKwGCMTWOO2UlDRQbT9H/p8vTynLTG/2qE5/H0ndARwUa9UwfjShoDKrWaov
bIjMuftwKJxFNX34izLPc4HnyRizUAdjea4tRGA30MXRkkPUOdbdaKoPSHCwO6gAJz7edvL9gBjL
ouZd9NgaePzUFR6x0VuTaPrPPG1yXxSgUtLNMl5Wwgh2YZq6/xEstP+R/DOnfBXUZi1mecx2r7JW
4CWKhVa1+V0F+gAPb3GZrn+rWvYWiTF9F67+OjYde7Dwd6y6rBVrlkbdw58csHcQN4POi33WAcmE
MrAGP0w8WEmVmh6X3KwBJ07cenm2FaiO2uRFc5vaQMVlqQLpSyz4YwZWcj8FmzWA9YZx6p5HwSdn
+6g1msJx9a2m7XtTE/cx8rH3rmsEmzSyctBXoEsDgTnac+RA+eJs0zr1g9dFsSNTUJchEBIzpAgQ
CPcyC9nrPrbBLIlWoI8wNl/983BZ1fdRFgFJCIGj3Z8Duib/RzGihSpE2wb1uul4EHe/+idFtSkE
G4v2NtERpTUm3qa8QX1boAqwrTZ64qLqKl5HNccPqWigWHgeDuQYcdQZVGyP0MUcQrOgvq/ybt4L
vf0Wdba8H9grYlbttybI2m81vsmZVSbtmrqM9dbOqDywi02jNtRAvoFoGsTDkXegWYnK3aWo9Cck
moRPJpWl6b1hvVCHzjNU/eWqER6tc8nAQhRJXCiqrovar7Cx2qMKtdxTS0wjXprcCysJVtQ7+dEU
6pOf0+VvKmpL3GW1YZlLUHPmiNy8GtxEBbSsnpFNbLZVqg/Ie7nsNdSGd4uV8o4XUXEcRgQnzK5h
r6Lv+KyE9ssOvBzyMeHZmtahZXXgsVZB++hk285ItHEpRqhxDMLM9pqGXFgp200Fvjt2IBsdMmzw
8CSYiD8m59M8GqHJmeJa5U+zs8RrIJQ8LZuLzFmPDgSdB9lDzBaxwkHVjY/wmnarlY21UyH+izTg
pj/CEVA2I66iJc8svvFMwb/9ZmLFuLWzhhrR/5x3b1737sWebxVjfEM4tWKS5UDxnrfuHICrztg1
GgBzNXhpJX6tVwN/X4QGba8JrhcpuZXslJu8cWzUekDWn5sRaEW8TCOgNb0cT/Z2sneT3f2b/eyP
OtsLf6Mz9ed8RJJHc6S2kK13WufsT+vbqRnhY6fIq1tWns5DM1vhnjCAMA93xSURK7lfI5HZDRsi
TUrqFlTPDUcoPdybkZs/V300LHvJjU0W5dF9GvLKj3srff/y8BzAdskjQCDnPmOQJyEP8AjuEVX8
wxqKi3nYy70IPGdDt0hg16ojtdI+ewJay9l0TGujxdSVk1vfdaBO+nK5sNFN9Wua0iRY9lzsxBcB
3qOgp2NZUTI/qWhCEjqfC4DMFiGpbEqtSI+FeU8MSySq2cR9ehtMbtHkJuveOoB2L8SKwhtQulsP
N4Pyau1bkdnhGpwXHnZXY65t3b8fTNc5oOq3Wp3tZoaqVhAlhuCiAa/E1i4kKG6rbVSCUcMnCmaq
xw8mHheb6J7JSH1querQDa19gMhbwFlyU44WvxF41wOTnReac8cokzkZ6YAaZoxAactqy+QmFGDB
Izty1yDFmyZI3q7bJsbZv9LwtCdnA7eQGEWdRemf2mROLS1F4ULnLP68hx9yEPeWLchMIiYnxOVQ
NvOR6zZS13FhgQoX/UJrIeVrBJoPaBFIyyEJAjKQtvdHV3MXRqIgwkd9GmqHoTxQC/fCZud6/Sym
URoAK//nKHWBB70v7QCl9QnKJePphz8dMt5OiO6g02fAAwZzMnJbxTdt7uEg/A6vibj/W9KPBV69
ZigUBs8someklMVGMwMLgapX1NVRtbYz8BP0I6hL3Qf8EASyLkEWCDKV8wHB+WKeBVYyC7Wv4VrW
IFwpRuw2yZP6p9ZoTmtk6YPWhuXKA5HodkDxClOIsTsQdwr5Xh9qA+8bMYokqYlgnpqrgo0zAyrw
gJSex0vFjX0BzJGfB62+uBhHUfdf85WM751oyNYXwzTxoo8spN+BpX8nLUKtTqcAxYpx+jB0Rqg8
NtvQM5F1/Vr69ClbUHKvnM5+vZpB3Zz+ECQ0w4WRleFsqFDpx7lt+JBQYEc6cL0JDqI0/brPjZOJ
7IljhJsixV7nPFBOLnZdqcWoQBvh6qNpox4PRifzgAoZWpRtTysDLVr4f357cf6B8bFd3ePctAzb
NnV2jTfrpZ0YFSqJbkFoBOQyxHuPHAVf685yO2wkbYiuZaM3T8xKPKUeijskUBM/Q0iVAsT2a2ib
Z2w1wheDhXLeNbgDhjxKZjJBasgcankQE8twzyGRUHlPeu/WN03v4Ec5ma3OFICIDmpJXZoU//xk
Q642xbSBGJxiV8fSuS2nLcNXj8aiFszt05hyWbTESxUQXshUHOngVcYrXgvaTcyVvQ3qtN8h3Ayd
BVDzIGfTQP3EBpNqwmrxodRPYB3zH6w3Pejk5MNNPHoDUMF8WKD+VnvG9bxvPVd8aGGJokfNfmj4
8DDYUdbfAbTbbSw2gMg4Rqld4KYMWK5R33uZp++vuuDfHP+jQtC43iSYtuNib+ByG/U2pkEEp+/f
7wE2rv7vf9j/BqzHJY73ioce5BYQBGD7qOug1sK7ftl4IwDffVy86jVfhP9P2pctSYoj0f7LfceM
HfFwX2Jfc42srJwXrJZuVgECBIivv0dOdlKd0zPdY/dFJne5RFRWBCD58XNK03rxpSou0K0b1kaP
sEBDkQpgzq4qNB3wNVkXr56Owcht8d2MG7zLjqiDDkZn07u9/cLdC9i02zdgHE5Io9Qv4ZgOp6L0
obI3Wexvvp+W/Xm/ih0QynwgiwZ2NCt0zE/0rFCa9+MqkvEtqJutI9ObZE4K4qmye45N54BD0uBV
gqDuZEsXiCEI7L7GoNfedBDwOdFoytJj2ijxPLYo+DRBeEBRzdRNBxWBzfAmwXD40DoTv8ReKTdm
aibfnWBaVdx134IqFjuUSrbHMUY1iJGKLxRQmTgicSAZ+QAlEr7pCqh21GOODQyvnhzml09tkcSH
oDKr9eLDwUK29s2+PlAIDag+W4euVTzYRdLsk6C1IDSL4hJIgvyggKooFZiEKmsVQhvpEjKR2jsA
HsYd+OiTFW5IQ7cChdwrCM8BqiqZ/wY20i1ee5ECMyEkEtiQmPMaxb74JqiPtL/s3WnLwk4eR+4V
J5GMoCIZT7n+YaqpyvB1wGEKmYHVlLtQ1cWe6L9F3IJo1Qd/FyQH/S+o3fDwgH5VqC462/jHRmP+
HQVxcb1NHGC9I82AnPrRjyHMS2zD2ofUArelB+a9VV3n5q2dDLbpK9XcN6h83htJEJ7klE7nGMcE
+4Cn/MHKjXNsAwcUNyK7DGojTa+/SL8dLtRDDel7j3xgL8DRuWtDpiDkHVg3oOzw3++bLuFuNQ0q
pIN+/t//42Kvx/CT08W6Jm6c/4bLbceiU1XFkxtgHvxcFp59DRx5qEk0kEyVgTc1iaARGJWZc+Vt
d+Ajbx9zVEzdx3G1RiVC/1BxNm6ryu0f4hz/Z9Qj3y+jrQ/Zz6Zn687m4XNRdVtXI6sgTaIukwJ+
zdZmC26ufQsI8o5GZavqtQhAz0qjypRnzl3+hHJeAAgUUNARt05talt3jesnz0U+5Ie6kv3ad2Ty
nDSluviCfY9EuSp6k79EsvEfCyu+IIFifMnNOrnkhhesyCy8Vu5t8E9uyWyQLkLpUzodyUzS4TdR
Gi40DjBVrwiVIXaa60qHGue5jzXQo92xijQvai239EQA/jVfM29iZ5++YUO7BlidvwwqDe67xv9G
Uf7YYnetJ3lWt5qgaNkd22Bw8yvAK8+lC+blOAIdNiRZxQn7KAgoWnb11cLP31ENmN9MGyAnnGZC
pC2ov1YTQFlmNLQ7k/UoI/awNzmjXNU7W32KA4Z2qmoQfIGkPLJCnmyW8aq0fthZDTC9FfbNuYu9
PbTfUIqu/9fDNGgeg5x9s3gADa4PVzR631D8jtdrYnorDXs2aRKFfbjU6KKQAWcqOfhIGJjC614d
ayjDoogRV6DgKS5B86E4CL70BSug3XcSZG6Q06ygUMP6n6HhiZVq8/jFBNoJQnhFc5VxIk/IoI17
aAKVj02UKKi6puwtl8Ud47X1O6gZAMBKyh85R+FEwI0IQjY4RnOxzwG2aCzOJW7TuwnAiScvEIDH
4Pv7rRDeMc/c4DXxyxP+l91r0hXeVdYBetoczTJYYR8dbsnnx4Cax+Ng4YWZbf3Jsb76YyZwLp45
mll8eBp/ryPk0qFb5f0EO+d6cgb/WyM8G1x27njvJDw94cNB6h459hvFlkkmViKwwUM4uM3F1E3d
MNmtekPiOAM3oyYzsz1Zc8gEVMNQxvn4GDFI/YLa2N6N3JEb+qXQ78Pu+NpsBHsAz4147Oj7BpWu
6X2rBvqNbTQV/XXZqxlO2OxAdDCsadcm1F02eM5WAlXwmggINekvo5tjb2WHRgWhm3o8Gm3NUK9h
V+WexaLZzdfxvNQ8Bn0OzbIYhC4d6Gs3sSimJ47cnmuIGz2pC/etZnwxwFgmbvTihDAagdhye/E5
1z+YNAz+FRpPYJWDBkCbQGBpnMTvrosN9gSaojAov3hcym9eA6B2lGfFWxF9kfbF6SZ/HYq8PvgR
CMtG3kQ7SyBmkNn0pbJSuak8y74fJoXjydLJTxACTq/IBbBt2kfds6xQVAQFufRbi6Nx/e2q+yJ/
rPXxYlJw0Lr+YSkzP1U8NKECNeHpoE8tbbB5blkUJ5tUm47OAS4DEyuSDZ4nyBj2ese+RFMgTSlA
JJBmYtwOyAKeIKUJEnPdi0XfbCbN90zHEFyTPC+MzfOphDTPfg4lYfKzwi7X+Ae6K2PALb2XQ3wc
4sB8+z1kw/Q2mkN6tAUftkZSW295IR4np0qfW5aaVzBpg6ZLBxdNnKw9VY1XHIwVz7gxQMcR8RAx
H7esqPNVkMceAO9IgSR2Uq+nCSQP7fjF8Er/Z9JCqMoScfwMCLa973tVHX3stcrK7M5G5haQgIqD
a5wB4UY98g3al2of9ciXMoiEot7j8R/E/vc1jUH8ekVaz8iML5wnKAbRzOF+qob7FKK4s6V5wd1E
2Ie8hCYv+agBjWGysTQ91+LDufGDo6WrUUuBypcyrUENjuzLiDKeCNvEA4DG8cHOnenGu/CtHaB1
+rcBBQCr4L5Z+aWd/cSJ7TERyEmBKxIYIyvIL3bFo6sZi3Kjsqz7ZkDquzd49jNokMuc8Jb1WFYD
CL8GFF2MvEpvIQfdSOsk7n0Xmd7KajoPGw9kK1NeVi9lEju4Xbr5kUyzGP1NAVbDPZIV9Qsvogw3
7yLe0ajL/WnvQQl2Q6N+BHGwHoe46zIFI1bF/QjZVDwKa7xT4zc3KiTkx+o75ABWfcT9n9DERulA
lPvPFbC6+xF8xEeKDXPIRgTA6n6KrQFJfxY6ttexYSiCv+FJ8D/vQXF87nhQUvQsxvzQMz9V88vO
Ss0wkfbz/GxDNntfQ651Z3oyuQnADVaQI8l/U9kPFJA1P6Augz946VaPYw6IPsAiqOASo3jMRJet
Axl0P1jzr3kKSl6gRZobzx7vQJgweu3JwaPjzmVTvkm7JvsX69sDxRqqvFf40X4fU0iysYY1z9Zo
eQdQHRxyy4JSDyjTTfDrf4O21K23rPIW1ajpCbFN3JLfhm5zYZXfBqkSPAnL/ijD4AL2+uQ8RKO7
BWVs9mC4zXsPWSt3O8RG+lDmrrtVuhdHb5XtAI7R2dmW2Bjx3ZWrBlwGSB167s3mLfQaU/U1HXC6
SmFTYsq/eb0N/7yn9KwQ1VJQ2DKxtXRMbME+VZ3ZSCNDqahCOQzA+0jZ+yfU0fgn6lkfvcXX4SPE
KAM4/FXsErbM/598AFcjbQAdk1iXEs7azaGuGCSbFJZlVtxU2UW7T36KIN88jexZn5m6yzgtM2s2
68X63Iyg9PHHRQoSjJ7FnGX83QuzrgN7eGnGmxLJ8VP95ybHG8NpaBlANHqgaycPe6aPGBoB041/
HLuXxf1pFg2Qj3pANUOuebH/47wlhIGKZZV1o9rRQWrO8nabgfJ4XY0xzll9gXrCALwkZcP/htNc
Vyn+KdPsYV8E5Xc/cHA2YVu++Zmkwx0nm1VuEzyUloPj3HFT9h7/mZVRjHf6WIBNvfAOULbOD2Pk
VU+2D5w2aDJwj8LNjQv+U009SKTdKwFE4y7DrqGR5gPH2F0aJQlwBECOgiIFIKMiex8oDAgi0UBS
YyCxo+EBqYKpRcKW5+YRHIIt6A15ayLdUgUP3jgFD25bskPSgOti8YmmM66pmrZAv0tjRXFQ1ty5
duFcyaImgFzcylbCQrlBFDzQ/AKEWNspkWxDIY6+hCONYL4E+SiuD/rHWJPrT4W1yw2LPcdxYjyE
TQKI9Oi89rkVHAYDHA9kZkYyQZJ7jE5k/vskVLd1q7JgPxZab8jQqiD3HlCJWVyqoP8KwSDAm0H5
iONZHP8IvJtthAsMLYoUgq+5WA+o4ntT4IADrcmYbunwCOX3P4A5Ch+qiHMkcivU6ulDJZqtyepA
qOG4myYU6lp5BoCqZZ29OHjhXHEfkOsBCofgDHN/Z0346Hd59jZZBhitueU+QDLY3feC85Nk8ft0
nHu+T5+C5inL+TUpkaEBq9+jZYbx45gGxUuWW1C2hzvtenVF/qlZzRtfJ/X2YgK3CY02QexCQQNV
1jTaRd2jo9fo/1gDKKBVlA4h6pU9H5xAjjQ3vdUDH6m5jvAuhhIHLoLqbhA1vjSuiDce0BX7WdAd
tVKgdIXOiRYgh3Yjv40AXK5G5XSX1pGozkTxJcominJHIQWOys8ctyqIEyMYHGTds43NjTYoXsQV
TodR236Msrg3nluXDTuZjfl8jhf04OkOW2CnRRFcbKMs1/RfEXhxsYYapnEZpmG64V9ypP9gUKXE
e82csKdTQT3dNXv3LqnGE9WPUIlJk+lMEyAUm6XiJInSEoJ+r/RnoABHMDH/VeZCFGJ7YqX7PnVo
wLviT21/NLx8BOkIGttNypOY+FH68t1F/kGbeZLi7+13oCZycbaPcqdpT38Iq+Q9koCoKqE/SdMY
yaMLalKyKMKNxkeTjd0dWTSdp6Gap/Ne9scG24lVyPrtxMITl1X/HEKt/D4XEDQTiaO+1gaQBkCD
FwdPF2BCYvJc1kw+VyhLuU9EBIk+N5++cghR/sewWCSgpNDTG70athuFiiJ8kxIn5rsKJYFnTwrB
1llUg8/GHOIaut/ofrZbN03qFU2Yu3i1eMmlcuZFZh/NzOseGqfU/WUS2X4J7kQftKfK86+TD9ko
MByxXdAhB+fphnp2DTEkv6vYabTy/eKHAARUbzsVd2veRtmW4pCzRi6G5qFKZLw6OiGB1ccghZ9C
yHbBaLWRyOkAm4Et4SbNkwqaXeO4jyL+c9H6ESmOiMCRDlJ0/epPA4M0y5Vo7fxEPmrace/won+c
jSjKzv9pHRn/7KaoeQ3sCb9zw7TOOaubLy1YCAA+EG8aYnbIw5HvPG3inPne7Yz0GVw35d1QgpFs
UEH9tkxneEt8hljbPpblbzwPFJD+kIWu4wHQeMVzCFLbSK0uNvUoRs+AFOi0ozjy55bvr8DrrjaD
jexCbkTRM/W6ujHmXvPRq5M8OU6RD0LcOC/BftaKPd5QnFd8cfakL+yHtr1G1Yt5HeuJ3clpKkBU
jPNqT7gXR7Y5cNyMzzMhPOG8JvltHEHUqD/9p3/HYtKorfz0MIItqJhq+wSoun0KU3DyrqumxItH
kSNzOPVRirM5jM9OL3IxRLGWhgzP9vuEj2WYk4Edeex+Eo8kkVY2yNqv7Gxsdwu3JLFTfjJlkj24
AfSwDVSojBJMctS0YM+be2RKu62Ogeqvn/yfYl1dV5SgsHGHSqtf57OmdQ+e6LuHoVXVOvcGB2JB
eXRz2mhPt9FORnzPGhnt6G4bljYwwb68QYwqu3LogM534WV6GgzRDcVO+yT6VjJrfCLMW4D3AqMu
XlqdzfrDIKQcjBwws5c/woDC+jrWbAvoCEr5XfalCBR/tIBKecIxgIIOLsimyKSmNlSzZl0R6Vxv
90Q+TBp9HG8AVo283OBG675OcfKfJV8qc0ieUZWUX1LyBzaOygun28R4i4eqBNAylwYi9i3ugSPO
eaO43sR2XK8NbZoq1Xgzdl9TCPkozm0LTFlsbr9G2ACfyUOLzsvp5T/55quBiRNV0KCXXk2okT8g
T6LO1DT5BOrGxbaJynGxDUu9RypAOXepP/1Gg4t/XiGMqjWOpb8hNws531J2T32Xdk8KlR2rMPOq
E5nSDKoHFyXHZFEDgTyx/zTL8dt/5Qkw+OZqwIMcUI08zfc+kmVbNWLHLco09+4sZ9ilxjicjK7p
1AkZ+C34MuvHzC/Zsy5aQXrFefmw7N63ZwtqM/gX/2otY//bvEoKE1knA2RApp1+DaBVnDj9a5dZ
/FokYDshdwts/Rb1A9Cs11HeFD5BvVY+YufUP/l5d6UovLSyg+l1BpIwiAInZQqkQNIgEzMv7Zp1
/+oa0fvSKGcsnm1DjWfl8+5u0A0U7yNwWkDJvoiFaeHNXD/Je9beVZDVE1ZcHbVQrb0PO6S3miC7
UsQcHMWFPKsw3JUT0OWbea6YAhy2WynkjRPTBn55hCiLZdjrQk4WLqDXpuuXID2aLz1f4eOCFMKH
BnhG4Rh7vPbt4zj2cUDH00eRDM8eaABQ9MzCQ2hF3kZZrfs6OL25rqHyd4KCrPNag5CcJkEdO30s
exv09F997AsOVhccAoYyffyPKnbusfGeG/xiQmSapwlVqdoZU9cX9gWAl+p9zhL+eY3ZLqMkXLvp
OII9CmvQmtRzCg6Y9DJ9Gfn4VPMFlxDqzctSdx5v+qA7myjYDIu7MHKN/cKummpqAuJh/eSjgU++
j/lCMyhQBDWAfz/FLAPHfeA4D2ys6zWIVOI9mTbQLQ9V7FdIjgKbSj5qrEyV1zBMD8jygcOafDGz
j7bN2WUM8CVchVXxvhStIixUgCjwWXhh5exkAp66Pk6yx16IFNXlRFXAgCK1LFDF6CbkvnsGUmCO
IL+W8bpzC/yx9SRqyJ+mP8QUe/eLu0+NizuE42Vx1Sa0nwEkRI2IXp4GlCxBCpgl9X65rlkLbwNR
2GoLCgoRrx39eb0JmJllLfq8+NW1q8WXD5l3zlL/cfln9VWAUr0O5ZNZ9xrVQ/FmS5Tm2YmDBKU2
fVmvzWSYvlh15Z474LvWTPvrrmMrZIXGq4d9xq3GEuTPpy7fC1AX7mh6Ug/QC6iDZxQSBdiI+e6K
/KjT9ddu7A7Huo9WhjMO9waOE+9Ri92sQcjFd9HA4PsY6MAkvbJ6YexpgOlR6tWD8+KVECVfYsmf
+siLQEjw8skP1VRQEIZ3izueUnmVrlbGxceYr6s/C24p8TkU3Z092vJqO+DuAbUENAfaXxvyBSx9
9zFnI8vBPf9VaPUXM5kCokIysVuWXcJQqW21n686IB+yb5Lp7dMlPpmK5tKqHCmxDUSFfaBR8dnH
qWWnBMU3owtmGyB6s5VMzPGBGqJrmcBf0BaVulv8ZoMSfhTaTvhhIJbIWXKkfT/P5y4yPWAeLCF6
YvmXBDgzlMqoPN4NViFXsVKgiLLtxr+AE++9GWMuemDmreMIboYjDdDsOXq2e4ECsG74TsI8xhQ6
TzinICMBY+dz23jN1kbF0JZ87Vi74E+bA8hTygniW7ZhbinexT35SaCUXGv/1CZYDIs471ZVN0Ik
lkX5IR3BF+eaTYH7GYpYhNXi7RcQCoi6ouE6TkwNEviDUe/I1/rAMGKfhsmxngz1Qdg4TU2h02Bj
l79qgb50I56fl8b+s0kDYdTnZ9H6X6WM293iWmZZUYhyFB22+Kj3H5ejGUswzU06aFkGErjR1izx
xtNDZBEsVv1eBqDmwa4B+ITeANUExBLKdem1zWNbus0jWF3ffWTSAPm6ZgcKrUOTBtfJnKKTpZsq
ciCKRV1qnDGHUEPqiOg0d5ehObQMYh+bPsXeF/glSk2y2evlaQ7u4vZBmu2Oey6K1fBMxbfWcy4A
euHgjbp1moI7R6TGI97Da/DSpMAoMRDureauDo8VCE58JEpPGcSyvL7AaIY9yM4ecPxAtXjUdAmD
AK9kh8b2UbJHPqrbo4q+P4eQn1wBVAP3Vuo/hUaCTZCaLGTThQU+eZjUq7RJvb8y/8E0Z+QWBxfL
8Cqj6rkvHevQYbN2x9hgbBrLrF+A8sN9BKqJP2ynwVMDpHmrPuOgiFDjd4MB16q83roNXlBtLQlB
ilDyGgKdLTsoowQBo14JxZj1C5RzQaxZVJCn7/FwgcKZe6m78b0BVYW9TdtArchHowHAbvWG7FIH
dmC5WTWq8HamYeH/yc8CF3gdwerNKLWaE+jXyKIBWmJs6xSBf158dhpm0ByABhKOCWyFbW66OjYv
CY/7s9H+XpaoEFiRixqzqzIIciQ7y8ANO41q80L+OS7XNjjEMCVBBj0EL9yJfB60ctMTReY4Rokw
eszXvtvIU9ol2PuisH04YTMODhGv7LpDG8fDCeiUyIE0m9IBeuzfvOSQkwysMwUsyyzxA6THrTVF
Qu8kXyuGjLZ0yxbcLWEzN/1g33UTqjg/+ckscAxVQg78usST3/Oy7sJcuf7kJxOq50hRpc7TbLUQ
aq56F9pYa7zil9fEmLoRPMtAch2NSvVnVObdA/s47KOs7s9MN9RzGtTB7wC6kL/aNA71sPtWoqDQ
M9M6AgEr5lAgLRgj/Rmtl4VoxO+rEMpDf0wMC1APrShm7tJMimRWANKvoOjmJ0DUYc+KMv47ehRM
MmkOkz+AeMWpAGfSzw/PNc6to/h6iLx2G8WyB+Ulz/eGEgIgsaR/LpJ6elL4fnIf54XkKfCKmLot
OGC0GaVRdgEa/idZgM0grBZIt+MlabaA4Z0XJBNn/+MZhZBf+wiilIAxJeAPAJmrV4Ku1dENmdQM
MdhHmA4ZUUY4bOYRTcdKI2OO92FFvK7LEsvEZe1ldLnAssI46lvBvLb+JBSj9KWXFXLT+jp2jrUn
1iA2pqA6xFvWwgj0iSCI6IMoNhlB1KtjFxfNIpN6FEbmRyz5ackcP7vT+xGqLyFqU6XtDac+wDFO
LAEQJwrPoxvVz0FQ30oiDvnwV5aqn3V8YHtghhkT1If6SMj7U7XuanfftNjCYKkOPGrouUMu8ZU2
7Hq12NSbnTS+zCFzUo4Ay7kJboePxWjAH0fnfZ1aj9Dw7FxsclJ47ozWgRn2/JkW/+ePQ592XsYb
8aswQ8dFGWBmCQt9yHQRaz/x+pNJDXB068gU5nFxUe8XaQCy28wR51kZYLGXOYtagF6wlYO/Nsyv
Bm7sX0IVbrlZem9BHzk7YXBrT2YKHU9euc5ra/D45HVgIiC/sosvE95Dn1ozi+/w92Er8pdlBUIV
iFBeWWDZT0kV32wv898CBoBEq58Vg2XdMbAY3dVTbN2lnfmz9sr+EOM+GABvXVonB7revo6YfdJ3
O1QOlwq7f9+0Ie75xwrZ2oqS6T3MLW1zO/kGzsz0XBwdIodF3Q51Ak1mjSc+4DxuRdcF2k5BBFX+
mDTlsDQ7MH4iTxZcesNLzymEUM4qt2twEH3Y5CyzCm+f1KWGhudIsrGjEOssVRr+8U/XWBZyYpys
OSbA82UBao/JUKscp2JbAN+qNdAhEYRFBlR5+L79NpR4ZYta07nmeegoUAsk5jmFIB1FiKlyr9Sj
EOr1ir8vRSY1Zf2Y2l+oErPr27s6UcWVKjfr1k7uUXu0pTFqBJ5eh1KBynPxtUr66y5Jkv3i+/NC
UJIZrlbp74F4A8NYjtQVAMznoQ/zs98jd7OmrjQiVa2oS+NMNvl5CgGd8xQPN4p7Jg7yhl+b/8mH
hMT7XJrWnZSK8Oz/WPEfLFZDNpEDdoYPQauBKv3kN2V/7YJO7qokRclYHvmPXSTlKtXlvKLNwXfl
Da+8KuXOj0wbHF0Wzr9saLmDZzo5pW3c3/IoKncxJNO3aePBrOIUtcdiXNGoCfqhxzDMtiM4YG7U
QJ3jiKxD9kDxptUAamZjL02DHl4T5tXaPOyOMY/APFd2IH0KQIxwngxoNVNvMQEgkNBMTtMt+ezA
bs+mbkoJDk2RXlvlFXfU+JBwRQ79qWYdcnPkarJihV2rf5l9fd4cUerinEKnxtsdK1GIFVjpmeRS
ftFHGY295rw5kb/SslfLYFIyKDe0obVOQQ8ayyD53uYKWvNxW96zYhTXEkV0a9wv0+9gutqWbV98
lWWJ57SfQ2iD4fg1ydUdBQQpNkQ0MwKSNw1Nca01S0DVQ6m4HYpveBet7hKVVHdK9wKnUsf3VDDQ
P56x6iRI88F/DV4n/b9xwas/CJigjSIvYaHC/eTmz2QZKVwdsUb9EjgoVq9jZ+o3vwxF3SgOWZU9
VToRTU0WA6g5tp6/p+T0MkC93mp+Y6zJD7OlqQXnWWZR3zlt8K0zcjkPZtrlgYscEs9I3be+Unho
ZuGp9IL21ntOoKUs/K0SfXsD5B6MzmmiVjRaQJzlEbeatUqKqVsDg3nHaju7j8qqu7m+GNfOGLAD
xZpe0e8FMMcbJCVx5iKSYwxYrlhNbWKfSdP9s500QXHEwT844SH0s8RN4PZ+V4SnETeswRLh58kl
qswcz9Wur252LnTFSJmsdUnbdWk4CGxmU+Kw9Qxu0Tli8X+O7cFq1+funrv4OvxV2D+4ltshIwm2
Iei7T964cieRbheJor+UN1rkjj4NC72CrVegAaOmPyMopYAvHKGBnZrNa450BphF/SC8tG0P9ZnS
Q8a/5Vso57gQdZ+K6DJ3QZUTXcjOLcieGml4ChnenDc0+T2cTb9BuT7fzyatOA/rydSzWOKsRSyq
DS0YRFZ9McHdE9pDtULlTn7usO2qwIOGm7UtvexMTkuPKAoiJw0X3vSbVeWBrvjB7f8vl/hltblL
sSm47jeoZy52kDn/QqUuIrFDlEgLfkm60niq2/ZLriuSez7+pf8v4mmd6mOdwpmaowBDJzi2x43O
OLyg1MhDLmnYECf9h0Wc9FxN8xhx0pP153lATnxaZZmnx4q90cTTco3linp0idXXX6yPMfo0AYAi
vV2CoT+pxcbJDbnKWhFEKM0T/Cx1Y3lllu06BZGq0Zz4mXpMFh5KBz6CgnJUIFKYrj4NBC2oM1ZL
uAlKI5TJjtWGdUN7rZxe7nJgCoDq5u2VfNQbW7+9Uq9VcXM2GmwE9QRfN9QLRKHGeZopprMDDbrj
7FtWoV4TgzKWlyig/DSwXIM+RsBDpO31x1gGaAZd8+NjNCEo4/paonRpMt2T1XrCPFDXoW4oQxcS
BF397qUhvzdSoM28xj0FxQioGnW9yWzA9wnqhPVYsXFNU1ljeJDk06vMC5rMyleoqPVAu5KUDz3L
+YE3CpTlqmaQmdJOVP2Cus8AAw6IuB7IhdvxexyZ1NBo0oCWgdnJefHTmiGTWNNqy3k+jepYjizb
OZpwFXJhf/jH9XVs1E8Bg4zQe9wy36/D4mB5Vr+iqy4DH7GLf1kzxw17a2tJWGNl53azHahSHvzd
+AKUQb3t50L6SJ8M/GIrnTYZi2gD2MgW/xx1dlOpztSbzXGCtOoyYlhg5bJEi9uR5rjOhSa+1g2Z
f+WjkMFVLzOH9kfsp6lk0nxaLo99uQeHWiizY17HxcoA1Rj2Xv6VlU0CyE3ya/OLbwjjY+KwOcLN
JggRQicX92b8Oj3He654ZT6A+XhL1dvUMLvKV01a2ufZN/QQTMQrCiqYId9hkNg46jIFM7iuX2+u
SCzakKAFNNzW1SX5M8C+0fdlvK4hufxOLqMiw90MSVndl9At3vtjIy/MzppjmjfRkfWGc7ayzt0r
C6TLPRiOt1VYDY92bwMbUPLglqQM5J5s6L9Wbp6CJSaT31Wf33VqsH/vIERuB+MI3OHwxTe0OLUZ
85M1mOMPYYzfTRYMb2mMw/QSvBagFAzCdYLP8JTUqtsuHwuoP00HFIj5Y4HBHsyZbvH+sUCQzgA+
tFHDBK6mI88b/8m1dC39YF8gteg/danjPwktMmnVqGgsOG7bXhbbjzy70RhFZTgf2eYgrdtSAA24
YtyANTZ7oIgYlVIHw63aNV2EfIk3vNgtimIoHu+y7DQFwDLQGhQhUSG38kfII5PZSSiqpzhdXa7i
lSzeRFUKzU39cZXV2I+h/YxkuEK5gQI3BkiDk1dbRdiHZ+ZjolkuzAS8w32ERDue+aD4MFq+/4hw
ZV+sUXkW7gZW9MCoQ60Ix+eoZ6FeBZVlwDqEsSYT+fl2HljiJMry/obayAKe/DM+OADoHyhhx8Ug
BE4+YczxrQNdMTYID42XHZSJAnObFcOqT4riGxQTHyYFwKgvQKg8ZSwBTnDa2CFPf4sC82svCvMN
2Ua2EqF0bkHTTxs5uc0DB1MRAPIoSssThVzTGFVHm61zkSUHAkACp7rK6iJ9DdKMn4vEjzfkbxoT
+YLcd+8UZEkg2V48E9LHrKJga7U2VBJxmMR97qPOmau3EAWcHY4Lv0vIem0MAKrxe1fV/Zh56brR
A9yezoCLTV9KMAJir2SerAJkPwCS+EilduV9YDj3mVH6NzaK7tbzdaEN8vRucsFxbnRftYF3C9P2
SQ7TahBJefPNuLgrqvqZLKldtrI3yO02j7gX8NuQp0Bk+Il9bJyuvE1F0e1N1LlvaEKQN2qXqSY9
F5NX3RWuMwBT7PGtj5d/ZxMaeXUHIYNhXWinw6dvFSt/b3M34XLFQeC16lVvrMyuMQ82YZO8o0Ap
7FOtcUdu5PiHTNRsZWqkEjUU75WTeejMBFgmca4tXj3xCYcqCilAjwdrVB1mgBrnOJbTBMTUkBnn
moAY6AnsRRsb3bJXv8tKovJQB056gEY/zfuP5rwUTaP1UAv9e2j+Ji3NJgdJcturgpMVGv4vzeJD
ztwH3+N/C6G5/yDuH4QwMLfssYG9/IPY5bLthMf2arb//Ek/LSOGi9WNzimwwIoFquTuTD1qct+G
ZK5uqEe+Wrnhrmj5y+L6NHUZ+DSV4vC4x2HrsrIXg+4lsH72aZZoMlyUdmj+uEQ31Pv/8TV1uHEg
LHEUQfdvy0EhyQdddzZsrcAc1o1Mwn/1Pd56qjH6TfoJNEaa6o2h9nzTj3K8d0eLH3F7rQ+FmfoP
pZJ3fGgvudfvoOgD+q20BvJZGJqeKTmEk+GDyy7B911qD8bmKAjb7f4fZ1fWJCfObH8RESBAwGtR
+9LVq9v2CzHjbwax7+uvv0dJu1Wu8Xz3xn2wQspMCdxVBVIu55QVkOHNlJ+AR5aD3cR+TkPR/1nZ
0x8THnjfvVyAxKILkmfsWsZtgBA92Nh+Ng6oay9uEkaX8dudVA2p12mp5g94jK1d0YpxRTMFqI7G
1cd8gKFBbgHx1k/axuAITAyCbwBciTI7oNwdqc6oz585DgzvwHGszjq2oj6Jycq13L+xw+VLLZrh
hK4fmKikSGThGoqVg3WPT3xnN235po0AEUiszNsgalm8GY5j7DqgTSxzm4J/1LHRXMBnxydwXYLr
XM41PHiVAsuBv0POBRBGhAcj/57PuffDMuwruMSj98QW6XZGEeUR3i4XT1erBDaL5f4wpu0U5smP
rh8tv2x7+6FsdJA8A7x1DV+XjxfniNcq0GQ9He8dOE69R8QHswfhio0Sgf3PA7Cl2NR5kj2QFSkD
vUvky3c8KJnWIR3QS7GJSEEW9kh2WYW3Mmc898mOlpNY+Sev4K9qqhvz8lHEOztxQTwFjyeDuwXH
lnG+9J5lYcM3D80G+yPQZEghNZ2WD+O6rWwA8IK0ZD1VGZ5Rbj9gw++k3fbeEviqr4J7xn4xRHnE
ukZNzonsLODlXlipW/vetrl0rbdDsbbFWqBS+ysID/HlZW0HsoR6+poxUASnUZecaMiztccL8VU3
hXOairJDtmUJ/o+aA2Uk6pNjM6BAGO/zAvWZQQLIJJStWrjtsJ3MP3LgXvvc9rqrsq3K7sMWoH/G
eyOMwwKyAM6UeN2kA7ApZKk7Qzb8cUQCcnLRp/I8usMfEfizwdKOxsnbj6YPtdshacmOTH43JAWZ
cC2xDxFqcMcOoAMAgQuSc89xUHbzL5lETk/h9EXkXHZrE5RoZJHmI5DXkSY8Oh6Qnlaa68VPInDi
tTe44YUangArbm2Yerm13B75Z83UhruySoKD6BsXGVWghkTaZAIIQdb2JxQEVgHgINB1Kw0BUqVa
xmXhso3u4F5JswjJ/maM4uwOodUZQTKD1T3KIhLn3AnUh5kZKj1uhJ7VOiBpg1rrGUh34CLhO9cJ
2MFg3gtlG+MI0j5XDiqf6qAzNh2965GJf+lQfXshk9AbprOcYNLGQRmTdtKwQ81r46jywIekgqM3
AchWbBTBRuWGU4/sWAEIFiTUFeOq6pFPWrvcRzy/OJWy+EI1JGNUgPE7Ner7PqwDpwODUzGjOFmu
oIwR7TgN2F7v7uT3i2by6jfTIj3bpsOQPOYtMPR7cMqV6GgDKOYswA7gk186AoSLf3/aSNXgcOM9
A66WU23d3nJXS0ZlX/8dJxZQkxTjPSnuUirvMi8/54Z6UGxpREmbN6sguI/0Oxw5jAdr1qojHAPj
iZrSTMZTGpsfw6lAUlhSis2dnIY0gWzvhmqlGpwg1YrUIIH3x14D35a8GGIQH5eg4e9kyoSXkx8y
Xhwb+VuLO0COxQ5S5mmYyx/h1EdAmKPx0h0r429Wtf2WZPrI9m4TDXvRo670ho6SxsifqU4Aufgg
pvydjA2ISzlvv7NUE2vT6zYjt1s8NlC/oEoUEpBMbNrece4VZKeMAcSzaeLQhOfil/laEuMFHslV
KpQfLauouQgZ1WAozFqwRbtDavhIZWvOTmI056kM2NYMgr9IpBrAjDVnNaSeLSc0pSY2KBdATrtc
RCnU8G7ujGwNAHaGKJaTC9BllTHJaKgUIU5SK8DTdZs8r7R13M3OsUZd6cEYkn7LRNVjE1Kf7N5J
f9QZTiNAV3SfuhwM1oHrdVscBPt35pSnRlb5kwUS64f9xw/IyMGr85kwTKnCS9bwvyYM95RAfJd3
TFnElIbcJKLeAO7UPQV96J08+MNONHRAigQ0wk9NAP/fYQBakzKhGdQgoTnfFR542uGu5T4zwKHR
xh723ROoOVGTY7/jv3IxLRb9p/HGP1vQZLwKFKfsLDMfDuBATp9SK0WerrSwtL86JCH+CddD4PMW
jppoaIIjC/t+XeQie5tKR9szz7B8GsaAZTw1sc0A562nbyyJxstUhv8hJeg/08fGRQRLzvTCNnrp
TA7oxjZ7I1EBNOfUBIqABgz1hAevNvyVl0iWMlrliF3IkGa7VhZBupmnHYSRAKFeaocMUEJ87n28
BsHcJDMTwWkebnuEqddLjuLQdx9jSj0EAkyD4LP7/QMl03OR/EXVYwgmjvsJ0UC4An5WlGkNSh00
J3C2JKOGj9YVqSPBmUaRyKpr4Wo3ZWh3C5EZSPOCm4UG7P7shRgEKDQ5ksvzeRWxJH8ESYCHQy8P
rkMf16dlCC9SgDzL6sOmZj3cudLG9jLA+JeE91n3/fuUDtPXAXX/yDNNX4tatx/mZEQWlJQ3hd5s
tKmZQYOA4fTTTDil/SC68Tu82f2p7HRss5KqeIisAOf6LDaP6WgfSG6JJAJxTOK9N+A/PXU8B12r
UYCRVdbPxrbDtlnftwtwlC5JNBLAhy/AUXWcHEqAtD17Y1K95Ea2ozraHiWCAJ9qvKXoltYQEWu3
4zAX76aXxH7sWeJooPgMu9wiWysIFW40wy6vuy9BYMEhRfApC+QrdY0SeDYT8utFCuoXMAyOj9SM
eQEIfgBJW8n0KGw0JAY1NEgOWngTbkxRTblDAU8Ez9ZPO4YY9NWylkkktm1g39be8OCUc3duQEym
RVN7BP5ddyYRPhJ8+138BGLXwwOcxvBIzDu9zb/Q6M5OyUhBSyVaH/l5a8O7KtezwhGhYVIvXTXH
65LlFv5hoy5Dl9fi9AutvdwX3aJaRjiveexVIkCuc5nr4ErOHyO9Si6gYG2f23gSl8m2Hns9RfmT
bIJwqDZFVDcbGnJuN8+ZKB9tK/yYxJDvdhGcLZPqGAjR3Ou91SA98dTY0h1PvRJ+XhA+Ow/mgFAs
yUPNjEFPRiajWVTLPAH0kl+6n5PUioHbSB7pALs/uezNFLJRhgOtS5dIEo4so8zc3ciWLpmjQBc3
o2Z2CKQj4h8gaJ+0BxznUY1lJqZv4PC5DMHmY4I5ClpTxvpoqLRk/P+cC0giB7VuxZ4hVWczUiwk
llBGKG0APKoULhDBBCWcNg3qP1C6tlEIxEpB1kJOJtm/KkpZSdHMAEWLEKqrUYE2IBFzQ2Wk2YWh
2AXAXbzZ1FqiH+0u759NuA5RxBpFf4auFq+Q7Qz3RIP3s12Lz4ljajh/REXYLhMLFIs/mo37qmu7
uGjAVV2gBGOInXBY07ifxG5qs+k46yHC2SjF7ZBRLrusEf+JeKijxlDKUk/r10IuAaJj1EJGfb5Z
DBfh5+LGDJTcvnFqn66lrqrscmSzonIf/51i1nEp6ePZ8cH7qwOj24ka0wuQ7R8nfblJYkQMa57o
CCyBYuRkk4q6TAB7Z9sCIDxqAc29DGk+Co5mzVfr8UHHqU8vynLDkY67Is0iVEY9cmhPN4t4UYRJ
8EntCjiD9mR4c10yJ6Fexf12GOfvo0B0kMmcMOp1EQKASsaQgjI7LDmQSMnVsJfz1fB3JiT7P9jR
XcgrgsD4H1fMyrBAwFhezQZ5gt/ZIt6gjlS/8OxbjWqKBfTZlDj6NDSAlgKmEQ8cgFKrFDTJs74q
Cc91jYE9qPHB0IZaTtECySG2DgTfRw2h9TmfkH5KdmdCQ5S4rFnpmMv8DmnlCxCgsk1Ku1unVu/t
UfENhlBjfq4RMLjoOl6Mqamxb2CSEz7QIidJdK49N130TPI5s6tNMtT1YcpCDWD8OxK71dDvnRZw
TxlyXL4BhO0U4cTwmoROf8Y3EX55WrXuhhU8auHVhY/oaY5NZDbhanCuojKHOwMqsevoHUVPi707
Bu2uAdfatpDL6sCpQ/Qr/pLMQYp6+SZdzwV+zppdAv4xqbPtVEba2p2c/CWwamSIW8tgNPLixWrF
sK61ytqSgcAW8YoStX1jzcULiRIGbom809w9DY04Gc6Oyb/RiJpc0n24KNc50ZLzbLqHwgbiKGmL
cageywI7yNT7lruAlJ4JhEU0AKMHG0u5XcZOhEK0jNVAWGU5ohJtiV0LXE9PhLHSAn85GR1xJbCV
UIIQA2RVwbTIxbk+zUfSkzxJQLgjE4m3JFsQXuRFGLJ+fCWjC+HxuE7hLLVLVDQkwRycABcUnGjY
GrPkDqeWVIuee8lGq/UZmBE/59xNpCEz22mn2+Fr306IJsoG/HM2nDVIYwGcRrPhACz+kIVWDAzt
RW/KpO1Oa99poi48C+VYpAf/ybTytM5bN9lgHV28WZZmRnX/McNZJAd2GbqkIRuvAGzmIrzR33Qj
8NOYvlrKBVkX6gD4u9Atd80F0lLr7GrVY4qcTie9zLKhnhqCuNoC4B1yl8iu7Lk5rKgrgHTm6kF2
XBRasO8rkIao5dQi1EOiH/gGuuSqxymozeW1IveFhV5+vrO8uybZq2WpFwNhd8zBE89c3s6rxpsc
ZI0M1h5x3zca2VbhXAZbtxB5zMa/A469jpP23YcxqV3gb9KMxbhOpgt2gYBpaJ+RSlKuKHib6val
q1L3Sy5sa6uLrjuQRRmCZIbOsp8WVj5ZW6dgtxZ0HsZ24BLHlnO/hq4hfmqPO/LZpw7ja6fWmwMN
wYO2Nqy5eavC2L5wCdlNcvA/cdTguwA8lucNHUTrd2a9lHsWHP//ZmbJ1Wg6rfbrRYcxbJeLAhvw
46Lq3mhxeVEyqzUEFUwXvAhJk46rwCimp3gyBIBcS/xI7cp5d2zv0EZJBm85nIBj6oEm+tOCp8Bu
qrLQXVOics1yIFFwOPdUBvLI4CUHnTZwICUVDTUBkM713JwfadY0gmZl0OOvyiDDn+p/WWhkKWrD
W0D/2cydD5muS2w+8KBx2XSJL3qneSFJP2a5r2lAiCQWNGVPxGdkYhSLfd8aJxGm8z6Zu1bSm5jr
Bv+DP/riD/qucGSS+BEIfR/+xUDLtMkXVv1hwHHgLoAD41UDEgcQEng2bQDntIBn/VG485E3tfbu
hrO2SezCOOp5UT/OGYhQyQLUA/7UJcEzmIsfUzOOz6UJ9CO6Y/qvaHGx67FBfiQRMnBBaI4Mn60I
QKkUIv6/cRJU0gZOZp1EB3j1lRqTkBrTHgIgIHfGSsmop7VyCnV/Nw+0IDZ2kyCWBKAAuDuRgcL+
9sam3hPl1sK7JWm5vEyLDxkfvpII+b4yUO8E5oNj2H/jpFDviahr4ewKyzwhY5aCCgZbnHBLT23Q
V+CZr57sN+OiBs11HD3QC2J5xDeZ888XxMBAl2UP3rE0TB/I4+JBpXXxKREoQnVMgDhoP/PCpB0w
skJUJUhZXYDJECG3Cm9/v8ObUn9oAvBaxHyItkYtSkBoO11yyb1xGw59c1xkcYvK+waMjEMCrIVF
hnzsdKvhKIyUMfPxv8NnIwb6D3Q4z3QNXTcdz2G67t3juluiBYDV2IbXvkdiYu5o/SopkBOWMZ5t
Wun3z8xQ07YcaKZ4cXjMd7SpXJug+4O7f2TaeemS3rYspEEKu/cXocewbR81Ny+oLHlHaQKUEqBy
Bf41daAb7GiNWG7iqxl3CyypCHdreTXocS1XXELU7uNNPWff7nqW2effRAPXdw7qgHttU+UvY5Sn
W6YJ7aTNVoD0kbLut5UkOyFhqZVIP0jCFWmVnIbUWMZ4baqMPbIJDJXJ/H2oPLGzWm7ubM1zvznW
Bt4fezWJBscwq0Qts0wdo/wxkT8D1MV4JonJsRUEKDDcc9Igc8F6mIjMXFFu2iCJR6yu+8uewgiw
mWkJ2NtRd3wNAeANCausjq7A/IyuCB8aO4GUWTyIIVus0zqNLnrT+SQbPQ/OqDQBHBCyaB6oQU21
5c+A8d8gPaZkK7j7PzQovITL1OlOMynIWvea6ZAU9csiw0c3PdAM+NACH4Vgzvp+GRewCGmSIBNG
VGAS1cpmDzjl8KH3yo+mxsEu6BoEXiGJQhxJEYFGV55LV9Kxty5LcRAJcuWxMX6L22o4Ag3DXSMW
Pn23RueoN3rxBlyz4RgNwAMkJiQp7z3skBuE/3dEcudaKDaGB1U/IhYKpky9ACriAEAr0pZhHTwV
bFjpdqA9MxRs6PnADkHrTGsn1COfl6hC2MYRAEM4NkAUHRNGicCYmdcmADNaFOfKoonWHXChMgrA
gB5qzT6du8zX0sw+CMlxPnbRAFyIpt3ScDLCec8cfKzF0NivTJ+GM2qBkZElh4BTzJ9GTV9stQjz
06lbNYjrPpPBwOKvfakHF1qMLpWVLXi/dOdC7HHUTF44x+sOAV9urxPU3/oNEAyuyFRory5DxAkY
K0cS6WwAV5IGlMATCPgWmS0YYJ9lU4CP74RQw5FEeYcn3NhG2T7wdJ/o8rIEKVb6lBrXMjQmVALO
+QYIshxksKBu4I6lr4whRe0U0ureg96cz1wC4Ts5QMznHCjyBjIfC981xxutLbU0Vx/BNwns/PEd
f+75TEjhaq47sAFvXYutNCNPkx2qbAE81nvOxg4YojitBLSiBu7e4lIUU4HMY3jPSBuWVrSLuA3Y
jFjMOyePAEulxfqXILOPjqxr0VHM5wtWDQ96MKLGLqpHnyphpsbY83HK37s2y5AF38/b5WwSyQML
vYqosVINeWwNaF82Zisfn3R0Mc3pwQGN9d5GIO2ANMOLKsyZOEPMmspwdJA1HZCIuGhVeU45JAkI
1iwvvFQyQjsLfHm6DkAMDcrCr6Z8eFCvrCKE0sN+69hpbi1aUnSoQA5cZHopW5IHRg0gGI66Yxqq
RhS5BcA2XEJ6nQ+iAI5fMPctK3yNAbysIaoI2QyFvgVuET/0KGo598QoIeWlUQ85AD7QzZys39iZ
Nq+UjUfkEmqMvDcQ5jKt9XM4wNYjKPleTDuCq5npwLrAiBrLbv9sGnc+I1MYW8DAnrd5VP9HdNmb
E/V4y/Im0nHAo5ZqYSHTTMTj9CYBxluXB2dXwzcgNvPxzUAZF7wK+viGuNJHb5ayFkmrxzZh7lYV
xqk6uTQcZ8BhyJI6pe7NDpjUo4bPUipuauvsAGhoH+ZqJord8VWw2GY2IjDlxKAYmyPRb+Ic9Dfp
3FQM9WxSKNXVnHwHFibfkyixTDzIUU2dnkVgrZUZ9QJUCRgxLii/L9Q0Wf1SDkW9j6Woo4cXKdS3
8NNk+a6p7x7ZDah3qbseKM65w46g7GDHTPa6TuMZWKvQbVSX9K1ITMQd29/o54i4i+QqN91lrZtl
1TJFll/DiGvb+yvdTCdrYHsfeyy0D36lDyIOIdBA6efOmd6Q+s93SkQ9aohviKYu2mm4txUTYEBs
kYHEUAMUsQbYuodmzBH8Sb43AAh6Y8PQPeJv9kpSBFQ98H1mIeC1ePFezVa6idwq3ZNWd0AGPqBA
Hd5cpJZ73jMDG91KYLuA8y2OxXRAXg7DQC5/HJ0YDAPyCE1aZcfsGScPFKWARTdPNiKu8QjKyDcb
XHPCKql+HYKOTnpugyuLURHpS+PW4ekK7Kl2ciljZEnzICrcA4hcLESWeLr5YBAEzYWYJUKbP0yg
WibcDgL1IBgP4vAWlmg2LC7wWCP1BwYIEBWxElQkpEZBfyiZbg/uajDyZrPQfavFlzFKjm/XWYS0
EPa5KHGzEfme7CRExsWkHWvH0ZCAgR7J6jh610qrRb4h5IjHfViMzApyAHv8c5o1VVqOxENY3nTV
2mqNvq0FfuVEp433Eiqn5IYTSXSb2JiGQ563OjKc5X5UNYuQJfxZD5N6Z4quWZliKjcKku8Of08p
FCbf70yGBqlVCXyLUQfAwkazXzWjz89jMmXg4MUwi4X3WEbOrgQLVO+n/V/IoC9fdHtCprQVfolq
4PeTZTNZEeLcGpjP5UQQ71QbgBXPeGfU/NWMk2ZvW3G4TuN5uiZcHKJxAjYCUvaGS6QnSJqMonI7
5cA9HWSD7K14QqAC3TrB64zUZE0Nb/oYZePGWwia25Ojw40KcD3jLXDMP5yGATPCHnbaaMffWdyU
ayTalw9eAUdA5bbvFRizZREsR/UGeqq5kZmT5w+JHfp2aNn3xjd2nwsAT/Z2qd9dY+IBfn7qcr+z
UUuDE+/HR7lIXaBeF38PcGHLcwYi/KUfD91wydw2e4qOC7dOGQICYBbfg46VmxEIL6e+aO2rZYC8
2TRrVERqSem3HQBWU4mtilIVtp+aDEyqEm5VNtSjZnbjqVmpMU1jho00xp8zfjftTlbG4WMCvKlr
mA35qQIBoc94Zb0D5yjcBE6u7zWQTLzXU/bFHBIDbg2teAXDGm6/EdcO9AG7RAJYuqkDZEzZo6YB
stJ6NFm/YGQuUJgEd6mQLtW8Rd1pOzY6yOH7XOoGUVNPeQSfCOpkxDA9utGpQ8roUzlM9dNPCQ3s
pmyeWsRhpQ1JBmk4fcyiAYm9zFE2v6zjxe6b11t1yOSpA2/2pPOuRBk79HN5mpzpwZAiJQcBL1sH
eWmtO5yyUT0QepeChS1oc2YOpHvLPHjYLSOFHICKFDSloYcKB5wgW/OtnfR80VLAlbQ8Bbk0aWPU
eZUeYGskq3Q8lumBG8L1lwMDMlwOVTMBpC520vmLBgDvNQAh7CsbDWtpLCaeUGkM2oJPuQf2wYtV
Cp+slHxsc2+XTAkQy+R0pYg7YftT1Jibxs35nhXa1zYwmdg6QR2f3Kyws7eRs9oHlCLuhcZlmub+
5AR5kuxBDlCh2FXvjqNrOenKiABqOKRBsRlDjrQxOwhXgN8CaPGoiUNQ20g4tgEpFiSjeB9akO2a
odmvXTlkeNRsipyh5MiJxXtcAr7ILUR2oaE24lGNdK8XE9zRLwOocGtQWETGqzBQ8w8YuJ6tixhp
nXWG8uO+d4TvSf9/PRrevG9lPEC6xLEDqWN3Q13cGDcXK9IvpqSKyetPXSt0spVrWdFmkvM7+MLc
DS1NagG0GmR0lfEm4AM2dlU+hScBVhnu33ddMvBSJzwt3QqJXQcHsf/fWzJLe/emyCnMZy0cc+A+
CKQu5SGcn7Peaz624kWybh1m+ijVNE+l/jw1AohYs8mvHExe3wdsqeG7rGY4PfRqCz6W9szAVHJE
7fC8C3AefdQzUApm4Ty8a0n/Q0eC119Yh2cVUlyddRuBuioCnaAhMwbkaEDypBpNLEH5GyBKdFkK
EyFqs8c9AihYDqlaBkwj1gq1aNGBZBayp55ckG02pXGd4X9KsSNEdFzgPV40pnakZhmT6mbcWchA
Xy06i3Hm9wm+bWTVwoN2UvZKRtOVogD98sFNBOAKtnkA1MtUN7aN5ApkbtxtTAF25Vmz+y+/kQ9B
H1ydMKl2CSWlCokJOs2BfQI6nH2i4Y2GxnO+bTNA0JBZFOQvkxWiUunTnuS/nflzegfHyM0FbGN4
bkBizB2wQAt9BeRvfg7Ngn7AoJXydLsELgWEtj3vwJrjHdgYW2AmS3h4NLR8S1XQZdl3u6kyH7jh
fhRGA+guO1FTzCUvVmRHahLSkHokEyMoVPFZYA7VRVOPGre3he+MVS7W9ZgDOXjl1VO8jsc4OlFT
Dc1H704WjFycQB2H0HlVlGjvzEmfMh3Z53YAcHW5zo3hMtOr468FKmIl+cDkeuBwyLCjR3ncHXW4
kYzpVrjjsCjUo38o47+jeASfI/KLrqjT9K5ZNhsXuUamdcc2rrEDkmgL8LbXl6YJ6hEeXYwBhLe2
GrzQbmRkQ1pzcAt/jsCo2xYgo1+1Q4WJpO81N907ZvpOhhMDxzACAX+o9NqRh2W5mrt8BDjIY2h0
BeJqMp9XmVB+rgvf+4l6qiHZMgW/l23bZtEB2MR3+UkkWBKP6jJwj6N3n/FEuUQscP4EuM4PlLy6
J2pS3n707mWRZgO6ARXjyi7/1fjf59Lyen/EExwFdHJ0Z2tPXroJg6Jbnhr0C1+eDMtTgn73mXyg
GPRsIYN6O2i9d1SPAzIg09tny9K/e6Q4Ifio6hRxUiDAwvdNRdhLl1sMtYi5dSCZl2QxKhyocJv+
qm6PdJycsx/gBp12bgb2SUXuFet65Rtweuz4DE4wUoiU703w4T2QSMzcu+RBfYTXoU98WgRkqX5p
govNlKSYKIAGe3riBrtB5iUCcV5GXQ1+IS2wz0Ad0/ZvrtZZj5mpPYcyIdKwwEUwJS7qEt0q3hSx
GYbdVbNBDEKOyF4MP6oKLi9yPHqgZLGBvtPeyMiMHJFS3jZwnikR9T7lZEUiauTayl5NyhkcZFF9
NHlvbymefRfUprB1MTnz2XN2d5F20qkwd8VbscXZDgDyv4bllR0pPNQ4r+iCoRFFB6txvuCf8Ron
hbXBViLacjkMUboNiNih9EnbCKt5MCbgBTud8dqDtvB1AjWLtCTJyPkjyFy9B5qcdVPkT6DlPAi3
1R8bAxxSlcAbqNOHDRWwxkgPPrtxCEpBnFkbv22AtxjoL1TO2nQxomhVBb5GWQkL51i8tbP6GPNS
3yw5pQt/Hwcu/CoT9gRAQxS34/7si8pIFdawKCgB1avs8pDqpoznByBpE5W2adMBZTluG6xJKHQH
+KXU7WIrAOgDLCsQwy29GSFDbaM0NwuREOjw42Go3YWXQZEzKN6IO1nBvXpduoCkJ0UuD0bUo0an
g5EaE7MDkjBup5DW6VK+dgHosHbiOncPVtAh1S1kwNuXtJi5TO4vI5bZF0Rpyy02A8mqIq5M0nOb
w7XS4xG7qHQAnAFpQE4diskztjSr0KZktYy55Cu2QoQbpgRJvTjnhCeHtnqAaMNWT42ZB7fNatGR
mAxGkP6d9O9Iu+PHkDaOah6Xk5dpNAGUbn8hCSPahgHoKLf0wOnpKRPFT0ZmW0ePEj9vFJYelH5d
Otk29sz+JNoQcMBjV79Q4yXRW2r32YVGzeS6u6YOTJ+GTJr18EYZ5uw8kQgEyGLTVKhC1NoIgSgw
PF9BwLAl5Wxw+DKRW7jqBCsPJKOL6nATs37ahvA4wuMrrPE8BR63tnbPUW9qwSvXJq4FVzU0uci1
fB22MWgedMB6SdmNouo6FAsbYjrnZdCBuEPUa5LVaYhoWeyuHKStfwVH7aOHuqnndqz7p8zqX1D7
UnzF+4TvWg14T0k259gpmPhpBX31oI2t/laIAVsXzC4qbwJ1L8A2aIgTHg4KYhanZSjqVRS55Zck
nexLMKJ2i1YLrQmx/jDM9zSUt4BMeXDlOtO8DS2OKkPZ5OWA4qMepfbgfOOLQoPzAHGTFIXQDUcs
T5rE3DLZarE243JdFMGIo2gMoVpnboyVrY/i4mQpW5YmZRbm/RY0VM6qa53YWaNo3XjotOxlmgcD
zwc5oqXspskPcxG904VIQUsx8G5OrLsWVrepgii+mCU+a0M2AUpOj2OqPZFoALU4OCxdpDi2eJes
lR31rK74s6+N6RABafXawYd8BYx3/8CQQ0EGSq613rwbRIN8GWmrFopB3Om7gTC2ypi0nzcngvFh
RCXw3gxYfQL84kcDH77MMPocU0/ZGCOcfy6IBZRI2ZIMwanb9e7sSHsnowXCysVHhxJAcCf/XOB3
dpZt94eiBruiLP7QGtveJL1MySTXrxovjmIAINpgHE9A0ivxq2kOeLL+ISO7FruttRb3zRMZ01pq
7vR5PSX77+vFyIn0EcFEmRe4oTm7odEiQi1um+UpHIMtEWcRYNtCLEaK2NK2i5lkHFMMXD04f9Us
NZV6vyppScMN92PtlUcVTSzyAcRhuQ43+a8RRuyYqg54ZOBjKw22V9ol4khjFITfTmZlj7Ij0sh5
yD9ie4T16m5NMh46f4PRtqkAVhh7lyFyKhCU9QFwfCTAQCzBBKgXlTq4B/GQAuj3rZyU1GRuDKSA
u2lKTUvRZJIFKGBaBUGL1KLPayhjLi+uhiaBEND4Xy+PMiVtQChMWd3MUkvd3cbvLt66o4fKaYZE
819vQxk782iAm/DXO78bqjs1vORxTopup9YjW/XXIAXJCvor/qs6kR+DhY+BZsxAwMDRrVlZPeAX
W3l+NKMR8KU01lhrAbpTSqm5GRtktdhqdaf72WQ2PrMQ9EOBevAxYRlzuXYQa4BKXaaRwBl5KbbU
VRfHtq4aJeWonLKsvkyZrArn0ml0NkGGL6+Tzw9VPPevpuFOPoAGHXwnMZwSFKYxVoHdUA6TlDVn
cLREAKvS+lcr8uIXOOJJR41crO5bkFkBugkYu8MkYRu6wnyiZubBu46k45MSxZJ12w7jqzZp5tPA
q+oxZn8rvYN9EPat6aMS1a1WH+bWAzJkqH+szIA9u8WxCwVrch0yBhZYv84G10PwEndACst1+QrQ
A/2eZCA/qEDtSJ5GD4ykE0pkKvj8InDNuXhVL+Muj6yTGVhwgAFhrVqpMQkj1psnT4waNOm6LMrm
dCMiE2oMuQL1FmMymqfQ2n34iwzPM1dh8cWuZw8bvAL7DuRTgINltEckVxaDseLgZtvg+O6erYQX
5dEFLsYWkBohqqqYkb2kxjJbn4F/qYHoYg24OoDKTyD5OQu8Vc9uy9xN1klMA037kCltPmRxvyLD
MJyB5eCYSIlB2lS/IqMYuQ3l2vL64ozMdVph0dYoi1+Z1sg3He1hexf/Fz3sQSwud6+0uwUAQiVz
ZLm5QqFitjFalMste2bSB20kDthpPJRpETwaLaKOdZktI6ubg8epwSO40hkK8qQFNaaBzBrDwz5b
yRKPoU60sgyfprmO6z062pgc2RD/RSKytXp87W2m+ctIXoF6YZtseJ+xn99i8C65K/Wey0bg8XYt
NrL02qP3nDMaoW9oeBao96b9KYsmEC70iWcjrGrbIK5sOAi5orxe0diMDHRHWzt7udxg0JA0vayW
0GpmrjzkEG55OuWPPZhbUUbVOluEcJGtaJU9YPy3ecyMb7Y5VD6PjOaZD0aznaeiOXt2Zx7LstR3
et3oB2TgTj4f9R3l5SzJOVVm+3Nm6qiGRa4OGCebq1HMNxYRPOD+KC1owqdF2PDEb2cgWatUDs6G
EHldMvOD0kE8PYiQ9ZMMW7L5yPyQiSI3lrEZABjWmh7UOjjFjKDWpsprAEcw3wA11ckd5o/GHhPA
l6rx5LDuhERtMjM/bW9mmYi2axFxlI7I1t10rQVWgygyzq0Ncs3/Ie27mhvHtW5/EauYwyuVrGBb
tqfb3fPC6jQkmHPAr78LG7ag1rjPd07dFxSwEylZJhH2Xksv5gOJqAGRAfIFRKPZHjKyyK4GoeC+
NsbDlUx2geVZ7KYaCb9PWLR9oxVwUYHsrIiXvYffsXNPst8VcR6z/nkWaGHCGKge4Lgc8DfrdBSn
OVOyAYkACFq9tt+Tp1yMG8jeHAMwhlzVeyI5B6tI1iMD1AMfiKwWHQLwfZZFMKPemGsoEvX08RSg
xvE4GclvsriaTqSN+mjEQwIN9TgoKlFdZE9rGoLuEX9cZdgkn5aqrU717NXDOsDsKEwZeHg1AbaT
YzEJiqMJRGRGrN9HpSMmS7W+BaqaCypqgz2YnuXhXefnP+p2h/+N9jvKoHtwYC7OrjJ7hkCA264x
3VxAh9QAeduodylyqZAJCFRu0sYVgKzDBSXBd+CZemY0xDf4piYb1GUbQOiK7TUpAhBg3L0lMmDJ
gnRjAYPlIcViT93Jn7HFhY2pOUxMYGHLMakyJG0WWLj3IIDrhm08likYtNFE+MkDetruqpDGw9BE
Ls5GCn0/6G5I6ijKcfTVihe67CrP5TFyAA9CCYZl402nPNq8JRqKnEO3c0okVAjFkuHB6xXddTLi
u4LcJaTHHOUd8Asba5cgQ8X18+hoAEBla8ZFGiZJgCxrErYiT+F2HHEkKpAmi7EZRD40VArlfCOT
sSbLXtaJY7Y1f0HJlWCRaauXIDG3jpcVB8aW4OQYfdOiiABdQ0LsCqqB2jQ3VxqQtJhjOBgu3+h6
b4JL0WKN9I8tTLeGDtWDIgQ1BTaiQ88bqg1t5svde7lxT5v9svsvnWZE0Q7fzuFfRmK2ZuTzgtM2
0eWtdRD5xHcqiyMQ35UaYilqA2AdW7akwCQf3zQlHjt1gy5Z0lhmiAjvirk2WOe4ubpRKOPCAzKC
85bgRlwPAIP8bmdYXGimgaS36wQ40mc6+zFnQBu+1pOmBK0v9pJw7EhPaM/DkZG1GF/kA1k+tW8S
9Oh53jjdK1bQ0049pdVz/kYWZMZq8kYchuU4Qe7MCdgMjVGvpzZuy5CE1PyvY12gyin3/yuGIbDm
yIhuIZvqO+z/YWkSacNRsaDccKqQ9r+QDUW3rOosNSQpCxGsKDfq/U8yvL/f4kluFsH0UuQF9n17
Z0/bn2qzdIkAV1n7Tr9RCiBbvW+ofrh5Snurtxp7bkA71Q7L1i/HfB9ktX/0RNO4mnfVfCRjDLmB
qMIDbtCfjP9zvNFn27H1OgBBv19sBjHJXJjN96nMnhtBhFSJhnqeCZxP6tWBCXJx2/RWSoaScrAf
3RjqObI/xyjek5waimcQpxKNQXPS7MFieFChqJcDi37bDvmAAnNAtXfmmokj2dJpMV+7Qgby8f6Z
2izd5KQhI9klcKCswGb6tb0Iwi5OKtBVYOmDFHlUXybI5XIZz/FaBA57BziT31jBmCAIq/OAv3GH
0ZhIwcbqtZwLwEcIdjHpd9X90I/05OzwcnFWilwMGFHDAQxLKGBf1ixAFj+BjhPcuIQObwOBTE4C
aiZCHEfK4giaCeqTmNwA2aZtptn9QSICHSe5tFZ2MjLKBxO2VdJ/xXTz9MGvcOSs7oliKpdZvHTP
mjgBxhINZ7/UjRurfOvSmBrkF4CQhDQR0GuPNI5nXduUM/txY1dWJhBnlLAA1ujuDZXEsOyzB4SQ
x6Fn/kMH9lMxaOwAwHrU84toO41YOpDCCFzdC9Mch39eDuIlEhYRuICMnjsd/k9cuwbqewVcn7ge
13Rzae3FyVZ+pKBFFn5It6tuSH0k6l19YvkRyTwrZhPpowhKRgXSFt+m3l6BDWRtzI4jOBZABc86
VC3bGd6JqMKWGn3u5v5EUrK0tSQ/LgyoqysSgrAGieRgl+MtCp5BjzwdCztawJqMKVyQtPjvoUma
G0fDrspB/C6FaopHU7+mmF3A36XB5taRxo3/re8qftKqvFlxlDiuGeq8jrM42818Z8SO+mVMPWqs
oQX3TgAgZKFUDblx4XsjU8PSncsNCEJRLnmxAxc3Tri8Hqm9rj6OmzzV3QJpvg2STr3cfwVgRDme
aQKIQqIeeQi1IOnBupzK8tPGtkEIB25tzNmA60lCn0XZMUtNAMgMDvbZWQZ4XRxcSMOUDEmIbUMg
sSzWm+EAWu1NtICg0AdA7B0YlM9X5SuTqA5TIHG/myg5eegED4ca4G6XZmve9MVXXo6HqrLcn8jN
/GyWxvR5NDJnM9queQSIuX6fjIsOIjwAXKOWtJRrrQpnyBUKphbskbXFXq2/ZnvQTwa2VvS8bE9J
bJprG1Vzn/Mk/8dEAsk/dQNseiC74Xv8u9Om8bUYynadDf342M+lgYk/sEVbXiQgOqrW8TyCde8D
cjAAUk/3Dc6vV2NiCGI+LIZR3fNOIEYujelOUn2ruBB91YU2regiFPDDK4mLqPuQF74EoCFFofug
oSQlk7cgDEtxEaWWEQSPmYql7oNuVfmSCcmUidLefC66EBNfmVLcXu3ynajIKp40vnxgGiotBY1Q
V7HnLhaKl0+lLib/DA19tsuFrv42Kpa61atvSwVSHxbI0KAxagXY6QWRI0ZuCSrRkEErRJlC0JBg
GoS3IbtSJ/sj8KjfkDbI7wYcBEgtONFzkSEH2JR7PoLSFNnfKDoUIAbNaDbjlsYOVQb9bvMvNVnG
gX9viDjShWSo/0QJI8X83QbZdNHRA6ERKEwCWR4i60Em1Bzly/NsYuGtKkS4EHdRbe4KdyjC2zqT
vC0AgJd52Dkifws80bq+AMPCaoIZoAF1jikOMLTl/Vx9MOpSQ0ZNgTQWurc4TVERRV1SD0X2rIO/
ZhsZKOBzBLSyKWb01LuRaanTIylR2ABYdtj1To+kM4yUHQ2RKPYWiob/PzIblJzrFjtPWGbObznJ
gKbVDsnynSQy5VgTSmXRAkSlu/KIc2TOZB0oBeK4LZCIf8lvxhl7crqKYaVgqJhqfK+WIH9qWdvs
gjl58sdI0KoI9ijZJfWVdBpRyIv3ZKRtAkAVh2zc2Ej7fkxqQHXEcVHYoVfVX2vUm+9JRlpqosis
1i6KTdc3ipT3812BPalQGVNPs0SN0tsVDMAbp77b1MnTXDC+ITxULQadW5hXwQ8du1lbks2dNxwH
gbZKvRsZgJ7hIf38GlTI82LjSCJYsP/eTsg0WpAKvqGx51jRjnfjkGx4DqqjW/3teOyGcss7M/4U
8S7aeMbQ3NlT3XwFgjAoRBaARFR6fSxRGLYqR6v5CoaQCXVMlv7QgmT6GTCpzzhY9B88v5mnZatN
FTKksQvo7crcLo6pE6x1bJTvaVQCOwiZNkKxFChQnxzTq0KpEsJJCElDMhx2RJgXufp8N8TDTg5J
o5VNedTM7N2bHK+ia4CK9VAfh5jcrsFr3ngAfLqJnmvY4qGrycikZ3RNaUp3xys8HnkXFxt5ERHz
Krx0VfdMRvLO5EcUF1WfUHwfKabXexkisRjO1ztMULSxR/6wBBElsN9c4IkGWcCQ0p1UW9JQQwoQ
22GlU3gJcPUEGKlSd4XLwhp8WFtpQ5o2jb40reVt1R4w9WjHF0nmeExFHZ5dlx1jtRV8tXdcsQU/
KaUic+V9o1AX+ChsBL6ysNbjea0H4JVU5I/A9v/VWJa2Ifkth6SyI/WNrxpSj8gqqSeCcvEAuJEr
JktlSzIcaiPJU6mVH8kCPX1ppyo++Zljv4DhoEFqQVvvJiq/LBzjaBUloJDbLG9FrsoG/6bBYYyM
JwPZ4vd60mxQIa9Vm24AwlIQJ1ixEJ6CyxupTgQJDzWFIMVRdtqIbKoQucojKMXalbEk3Gi/ZcCf
DADSdZDPgtTnL1dDEEm9gKMCh1kaOxNS8GgDsDBUoMESUxiExJDe4gvLMfiF9n4ZlHcK4ph6dlH9
PaLCDXV5qEcdUGHwvmQDTFq0Zn46rW/Wco6tn3OTawclBxqIdYwSzAOEe8OadmuOyKaJCxwRGrTb
bImNZ7OY5kObvpBcJ0IFlK67KeBOkV1dxOC0mCJRM2Vm2joHG8+KKqWSqp3vqSdLqpJWAL4KNRVb
XdVZyeKr372pAIu8SZt4ebF6W7Zq7VhvNQv8og2fHwBQ0J9d0ZhaVa/Hehk2ho2ihzA2Qb0HoCtk
SqT9mRoyjhiwADtj7PZKkXmjjbT03BaHhPAlw5j5gHjQgTzjYkOEdkVEM9s20NBToPSRTJuXDitg
63vAjObgA0H6LmmQK42kpAUJaj34SeuCh9j/AMSl21dnBnoWAWzpO1oZAYQl1cMRsFigFIBFHo2A
vBxmc8dS4LCSbI6NeGPpSCK3kLh1z7zeu/fBQ7DxBLbCAlxUDt4PB6hELf58XZrWpzrJMdR7t1pN
wAm519IsXIACzkIU4r/1hGwCV9gZf+sUi0TAHPfEuRlPRY6FKcaqCWa39QDiDCGpOYpcQjP2i7WS
fWjtMzxOASnbHpbcBPf4ok07E5i9n2iI2du0M0YXeItCi7LV+WpIWmvh7af6hwqeiQpmuonCi4oV
70pf3liCrxJzYXGPZHNzZwWVN5Pjh59z6kGsCuqLWS651LSeVgyTjzcqAJ7PH60fSFZGYIcC+/n5
Y/bld3+5cvCAA8SnYD8UvfcwWpb3YBNGHqgVVr0Ykoy0gZ+298i3CEmuHGgYAGlM7LprW1LETjda
gKspjDvHYT9vjCnmFONQIpuAECsuvVTY+gmA9b0bF9bgOQTiN7tAiiS2q5IHnO3mehiJrh6gOruu
PicsTx4cK7AnJCAjO7Lm2Z5kAeoe3hwwL7ZXdrM4axJ6Ae+NtQpdYHq2wuymXNF3TAsk+a1McQ10
izF4vfny5XKKtD609HWrdZUyNrqkAhy2Ji3IrBagwUltnsAS5B3BkQOqNh2QyQlS8GLRUG80en1b
mgz/rEJr9PX0oOx0IOas8r4OkBMABXkobZBUBwtTzgPJVeAh6/jWSIsR5VEWiotBhtiLA1six5ZH
JGIoMQFofLG7kl11pfd7LAqT8grVGOTcNW8XqbIJJ1TLMnfmqi+97K6tNeDzpn5x7kVDPcBzfY3i
ND/QCJXd5dlGxvWd2TCQ3F/MSDHNzVdtwYtuYHNxJlEdMEBMC1tu1H9Fixvv5VNcldDOLXIvu8qz
NupNQA90auj5TiZGn9iCQWOSLwtSlPKFMsWovuLlm/pNKK5A5uoCNKSr4K3+yGv/MdM0TLBMHyD8
0RRUoRwnoMO4z2rL5GGlgROqrtxjqrewRFkqIEyE2jebBDB1Vr+mISmkizVM2dEp++11MLoOs3Bc
vSQt311FW7wRdQvBP6z+m2YyV9OqmmY6NP2xLQu1LFfzH7KlcexF+GGNP65MnBSbUA3yQFGflPc6
dnLn2g0zH3u/FT3xU/FuSEQzzeDASPtqB1I94MZd5NQjmW7FjzqOy3Ukh/qnIO3NFRPAsrFohhE4
M5ndFoC+xtDCae2VovWwPCcZNSOolh5bb6rulIKikK9SlBryhaXfTXyyBiTjlynKQCALWPh43U+t
jUw0NOCmt4HLapXHTv+XcgA837ETDdli9YjsZBqTRsdZQAi0m2xLamWohl7lwUWNqUeN5rXDhttx
JwMqhTKWznGw/AQXjrOZvIgfqMF3P2FrVYwB+D0WgMQB4fTkmehazOTij/Nu8KaCqa03XTi2KOa8
UkunQYYW/hRVOVE4Nby6PGmk++3lb+wHujFypcaLtkA7rw+R4LD0JPMlEnEOgeDLvBo7Zj7vQN93
lDL/xpzcyYd6pKaeUtgZSNJwGo24mNQAY4K6UqqckOeOSkXb/EsltaVVEK/KCtnACyXG/TmNTeop
MW7iTnsomwm/a+TFkYtKmPswgW6i4JXjDQAXzY8AnnhdarwwkaMynnTB/kxMz9QQ3TP1SBEBVubQ
NsvqRv6RLYUbE9NfgwJHC/8Y88b3cjsghShPqCLttQEIfZnPTtjZnuYtde05T09dYZ3AmtTfuayc
mKh1ZSu948uaIxkSrKnCZzGmDsd5wtzDWUK6now4B2BXkAKYyuLakwrnBPg9g0ckZIXRGHt7sowQ
aa4RsF0m7K8hic9aezUKB+T45hGUGH/lpuWdrp5b9FQiN5SpWSv14KIeCPa8e9lLPl25KjNy7fTC
QpoCbOVl6WEor/12RXUj0gInj9iowItDw8N01SSLdl965XUzTal9cHl7p+TOkEQ8pHHrTE9YJdT7
j1zbXjPWLeMu0nt+i0nGQDSxVOD8YrEw5DGElqc/aSjR2StXedleBGXNcB301KL+ARuRJjBtctc0
D6i4Mw+zgUJB1A6iK1VFPAAjx7E6b7NgqXHnNcXG9J3OAnwajEhNvSsffx704KhU0h4VtGHcdEnQ
gIHasFBnEYOAPMaC6dg44wbwMRWyF9E0vV8+0PCiJFMlpx4pgei1uZFTDFLiRSKVN+4a2MzC2R9a
ZJl6YWYF7Jz0fvxcgpH+5DrLo86q5FmKeNXvFq0D74CwoEZjM8cCAoiKOBR8s2OucV4SwwKbNMy6
LKvPgTGFyikzlmg/pRkW9FabZSvgtNUbs1sKAMO8BzEHvK1R5uPsyY8URuKFnlml53EcdTxLsnIa
Qdstkh6RQnkaBXmAhr2su1Ivn2i0dHltbUlrEatAY3fdakrSDvvW7y6ONo7+veXPWwuFintpKH16
n5XrpXWabRfFYKkoHO9soIb/XPUopwGFVrchmVQ0U3GnOZgHK1llmylAFdK9Es1B7wFfw0Eh58wf
SE4iExCtoJ6z2n0sLuMB8cqYgLMnfhn6NOd4KPTzLi5AnhKqUgdTaHBYNu/I8ErtLPpvPrrGY5T7
XKS9CHxTVUFaFY0uI0OSxiiwxLwqvxARyEZFfbeucJd0146hz2B1+71uQzheR6z70NfiDplKF8Az
bNGA1BvPZIIuUwogX1v3pYldiN8R0miIouoXFB5FexpVfMJeOSDskIcIBP8NCTOt5HedzGE388EB
DGyMea9dPQS96x9sAZWHDPoJZNO8kbLSAVFIiHw2aWc3aXAgL2o+kJPoEpfsSaTikkwO6YqASwSK
0hG7Y9URvIv6IzUBsskfhy31jah/k1rgwDr6wfygDElpjsmwA942tjEuEbjwcqeB421imOsbRYdK
NTyH0mWnopOHhk2/GsCjR5xwN/dt768Xq0peuFYj360apgMNOx2wv8U4/UxsPXkhEdAokQanmdcW
ecF/khKEP/FLZyJhhmKQV9JWzvFiQWZtlZx7VIvWAAEZgQG3d3I8i6hpIvOtp2RsbBNgdiBFh2Td
xeTGuGqicluzCgi0l3gqKO9tQdTNgGjtIbeTfFUoZad8cVR+dXt8nl/fcv1zFg97AM3jXUEvDNGk
ogEjBKDFSAgebLxrohpJjuCVlyNSOEhjw1v/4qjiVOIdRQqSXQXrVFycIzbW6saUnK6M5IUK75G1
oJQDNa910FFGcUjq956SGYAYWbfGAF4eYaIUrTsEhRSS5kb9P8lUVHLLxjj6r0IbYBKYtARJxDVA
OBjyoRMWfbYLt99Xo65vCqd76OumPoE35UTYOJ4/zefLCGCOckQwOkmM53ReIE/OZFNV7WUdLHCD
ju5osn0AkjkSXZXP1p31LQNFZJMdGVbGSDLDcy7WAT5Va9WeRuqNTC9jwx4dpKI3SFl7f7OrF/1F
SaIb9z+G1SO+x/+p1u+jOOh2Nl9QFSQaY0R9EBcNDdN4/jUnubGhkY4tBimnIZmRAw3/C1ls5w0Q
VUT4twtZGJOjiqOubjqYnnAgA4HgaUbuDihDgjyPgOtjG8l6EbJet8CPhHMK70jN4g7VLuiKT0qE
fEYzWcsI1FWqrERBEo+HZa1kV+ZTuxj9lq6DtPV1Y/nYm9YB8Z4xJOZI2BLCIFHYJVc4JTdQJ8pG
uVBvDKK70vKqO7Ig0Y0ryQj2pLmBSlEuH9pcQpP25g7awUXFrmV/I/gWzxoxsaQuNSWwp7yFnWhQ
1X49onrWdU+yO1htu55LVIcpD+rdhmGgqaywzlFmtxbGDJ6Cj0LR5RqHv1SCdK8L6ux+GUYcuvL4
a41iHbazbJ4B/hCNmSzJ2hz1eF1hQ+c+yI0ZyL5+tUygGYBj4c1fWxOpeGSt/EipZF9YibkXCa/i
0DjiwwIGL8wkVpVnN4epZZr7moNOt8oCfmIJnh2L0w+fuIXDSRwUR7+A+oeVSP4rZ34XOkmQ/1Vz
v9p2AHBGhr3e7+KZcWAnajlKeAAOtQFPTw6k68IE7FEPrnFg4H5zKxtQYEiXB6ND3HobORbWkZMi
T9eu0nWRddED8uSjB+oxLUWxFRLYtiTrqtoB+2aNeVhZAVJQGUrNAKCroh0eWhFAiiiChvOYrRxT
2GXCjJEiSKGKw5YNmPXA3yzugy7EFoClr+s22Ll6x06gSutAYY5iNQOII6eZvd4uQ2kFmaG0EKdO
sw0E3AlLWrUEHcylxJoxWUKvjVFGIWYWNBcYqm6XYRLzSCJsZvFdpnvOSk0vEqDb5GUH+lsxlSAL
FYO8RIxUWNCo9UugAYurGJbgF+Q4QbtJgEsHZhxMoJiQnFLnKDGOGmX7u5mywIo5AxgSCjiGYAS2
Flidt0jdGFDtzByOyt7Z3+qa1QCsypmnuxy4Ibuydu7chRsHarqZB7Mc61aN7MK+8w0AsDIGJIWL
lbIn9ZWl7JKeVMqSeoE11f5RCa0G7xVgJMXeLjbdO3KxuO2GbgNUX3X24y/l0p/UWB1sAdAI6Z+k
kadG3VJnm9xAeoc8JhoL8FyPbbQGiCB2NLwielBNjaOE+3T5QpKlLFH/u8zIgzf7RtuRsHNBYxQO
KSgrgR4XhVFcPAxReXAFqCM1OMh1r4Y3sj7HK/Y/m5DHkvZAdlRRb8LQ0L5cc4zydq/VnnT4Y/g8
RmFRO1dgGRI7fuCTsQ+tuCEampiZlaHSUI/UZEhDaphwVkPSIqkFzsrwxk8fsZM9OvrfyuImVLvo
2CFUd+N03xwLW3CUoauqqlzDDPMF2Ryy+koWXXVz4+5Mr/lJ+bpSJvVdiyTnlg9gTKJarh6wCaAI
wnlyTcAooza02OqrEsAMVdhimFD4uSahneKXvsX5FFjEBXVqquWesfVEUam0Ii/g1Hnhlb2MNzTL
NjMxnZ5q4D4AkbpAmRhOn/KqGR8ScTZFQ8PUQZ2NOeKGZKRVdpbeP7PO5GAJfXel3lIA1GQwYhlS
KSmGuuDQujEyEatiByZQ9zRmeRls29Tzwci67HiWDs0alTjuSXbdOuNhszBrY8yuVT9MAmBNB/l1
lCwz8jPwrAqNHrTU5EMhW9ajBH0Zn6/+dEPKDX+j/shXv6krlROwry7nyF5q8F5b0R9dBrn5UVz5
yB9Y5QCC2oiXYN0KtBQ7LwG74i7tL8d3va0cksZ1s/lEvUjArNAwjwu8zKocRCQXGZm0BZZfMmLM
ACXTsL/JwgCe7oA6clxJeTQ96qz6SJ+1Aq8zvdzrAkEnwVOnT7X+IH8n9DsAHDZKI1NoOiShHa5+
JotwoXGG29kkINqOwNuIQka9j1fIhWG7ZYm6Fc6AMdZwnLAH5hHYx2lsstYQJ/jPkxF08Wo0puGh
jJx1bFnpk9V26dMUJ+lTm+Ij1cZ5Yu0QAw1S3wEMXb8nHZnq/vQlmvXoIC2GUV/wztaXO4pBDZLa
ceAbdPNWXqvFGmLTIllCXkzDX+IhSoLQrE0wRKHWATunXot0uRhchELm9R0UYkg9ktUNNj4Wazne
mJFSF159bs+7KdO//zEGKbKJRyHT9QcnLQZ8Dxoy96yZVWstm8EleDNe8uynzwZ+mt1mOHe8vjcF
likXo7ltMbUDO2QXGVLntol+yvCNgrrSGHZZjn/nIcAPduf5vA0e885AKlsMsgBt4aKc1z4hYdy/
wzwX2O+RQP2mBmk++olHab6NJvAEgxKiDa2mtu4CyhIBNHS+swBns9JoDNju/rGwXj02A7PadbH3
OSb2X0XltxtFhzs3M2qQ5vGRRI7J3FOOjU0aEa9uac721hp6rCUEry41ruN4eCK4yCAwDUw6lrze
DsirO/ciZYpNeo85NoYkQ2JUfC5G76VIJrzwhZxEgw3Ox9g1/iJTKRLKCvkKK0sb8VrsgswPue9E
j9mKDMZ5Ts6axvL7lLWb3jKrgzfU93qN360V5NdNlMbtdgQobHijMISdEQCglwHLa6O0pKAh6G9e
LcuM7iiwP3v9VfTevm8dXb+/FYubAfXLveWCwjFH8fmSMQ+czL33BJSk7Yja3wca6QXnjxF4bYFK
06crFsU4hR20n2Tvto73NBhjvMNCT5yLwJ0UfQ9S2Dqbhm2Jrf8U/9pgTlpyPT2QC/gSsG5wPWcT
pSPen7bVOAdqZj8B9ivnDvBn0SNZW/v/IMtr3pjKDHVKwG4XdsqNeje+N0MyUWGU7x9D+XruYw1f
ZADHDRpALVKJjWqmaVyBNGHYs6xC/TQpgtKxgzsqy3Gxs1mFJLWpW3VIxjaH8nM8IV+57BiKmUTx
tqzWpi41LbYY0wjnW1TFTSIsEat7LPCb9YAqlLBB8VGw7KwYhct4e7HmqzfMQILSgUPccb3+GhT1
LyDCGGeOJ+V5KqJ/SGzojruOh8ndO5WVfx03ga8Xe2SzIHcCpDLrqi0FTYttvQKY/t4ZefYcNIvx
bPXVsY8a6zXLWgaKVcDMOl7VfApAisjd3Dgtua+fUFGpyx7JvMycjnrwQ+nMqG02QWAYoGjqyrNZ
vyItGnw7Ilcx4mhMy+k2M8fjjGTUYH3zy+KTs6sBxrVPlhEsF3aMVScaFJCAHkaN53KSJuAlgiK7
GH5gokTUSw2W3LfJ+BaZIk0oM+c1QEwAsNCLZhBYCg6hLtBYdt2p/adtBb0kVfIOgp6DLJUPyUqc
VQrO57P0jQE8jZSSamOZLXBfuY3ZShegvMHEfwww3he3fsgC4BUAgZlMDGHn4vxlg5WiudFEziLA
MgrjpWx6fdwU1YEm7ICFmbGpyotd0c/Xc/0ERIM7PulzKCf6V9N76pL5WJehHsxPGhAqwE0J7F/N
C8BPbE47AgEmEUPV+LZOebemISm6PPsxYONrs3RLshmtqtsOWWm8AuPuYC5t8SOfRhyvcc96KpI0
2v/fFgCZqVa2bvCdndnGkRreJabs/WfZwNkLDv2bK1cj0n7Ymq8DDpe9VU39XmCFZfxncxznz8sY
2RtwSVvH2Dd+yRLZIHLYYWpEFbIJoEKspdyTalD2hb/hsmArZ0ZVwYl3oDqH6MYCyNnXMmtiyNeJ
u3I3JPoMvBFtPi+AQ9l1seOGvRiSAnQb5RnoFDSItaaKkIGBU9UyCdI7oI3/hVPBF/OCJj46lYtU
Dw017hcZ9ZLJxsGfqTmAcX+HHqfeUParClRO9+DOAjC01wTAkczZeaQhj5LQapG4znhSnWZAEJ9K
p69wIpCsMyEiOdKQynx91cUyywt1kFKugz6AikzTOtMA2uQaLdgaRiQCJgA6HASkt+yJR//VUCia
PErWXmf70rhqOUANydppqhRZAr+HaMWQZL5uArJ2ECFH1w5ARCe6V9KGQikHvQCqxhtIkRsBu5P2
9uS+4x/hk9U+4c3WotoT1CpMoDMtalYfGU+tufKHvPnSpTiZCDrjNchtd1pXjCXbIo4mIAvVy/GG
hqLNOKpXS1AWo2bICUI5JkveoBJ8i7MfDm5dfTmYbv4zKJboBQn4/Z2+2Mau85Pi0xhVn9M4LX6g
rv4nm6M/G6DEAGjDubMro3E3OgNqcGwjTU7daKLIRvTi2M+QWnQZk1BvweeaedawuVHMrE8AD4uG
7GaKSOMxw/oCmcO7seuGuzHxD/6kY2+uAVOyPNKXYzrYl6f3dJqvNXpvraiLwwLgLVBXZgfIrjgB
6nWRUyDdxh75HZOhR5iiXBxkdzB6424oIkx/4mF8AR4icDlASg9SeWBPdnwEyXlmb0jpzo31GFjO
jpRxAvsys8Fdi9/8gWRlYHj7qvMtbJ1A62LKZdbJ5mpNHaVYiXMXGScnPHANEN/4yadk3BK3AA2G
aku8A+8aXWC4vw9I43JgLZQMnIte2aNgCdl9aGvPsAATjlOYOACYCpU5UYFTjq3jdD+OXbapuBWF
BmqAQAQHEl+AU3svI8c5mIOymdAR+Nw0XARC+LAkOGcTWmr6S08pyC4YcoCK/2cXis/sZN+W1YgM
z3j5kvoZNmTb6oHh6PWh85G4AJiS0j4KBUBCcWTegO5SqicsKo85FBmYHXZ1EGehB6TZo5X/ojJX
VfUqkYMU2tC72RW4ECnJjfCHaIjNgVFEs7xVjanT/W2yxsCXe23Zf3Q8pAld410dOinnGOdj9156
oDMnkAP+4H0KwFSBk6EgLcq03zi6VeyVSKFcBLkpSrqqZQTvzW9uJGsDR1/pgWUDGK6Z5kQgKrRP
XMBEWkP9bRqQ4ethnztZuXF3PUz58M1YuAvWKfweVhfjpgREJQhHWuVfmxl7inJUeTFzPwYAV176
ofrbtH4lg5d8XzjYpk3WeMcBCS/nQUfucGV1yfcpir8mwFx4sbFXvw+emnYckJkF3rGiT9OziQ3j
HE+aFxJp3PjHqTqQrQhRj7Ks7YTDAiQUYqgBTFnZkwUb7Cv7TtOjrRMhK8wHj9JxapZu483x6zR6
7anLDP2Ze115YkX2pXKCpVgNVu2sIiSl7Iw4MZ4T4C8840yCdJPNABslKu3JkxpAor9abjCvKr+5
80T1E4ikjSP11FBfYlQN2oazuVGooTKeWF4dEjA4USY49kEWnJT+lZoeiDHeR21ZzxVST8S/RVyv
CEuTUjpUXkca26FrAVxbZZQos7i1wrHLdUE2sIDkAQjenAePo2hMACkA+lg7uAI2geQz9n+Pkakd
SaTkTaxH4GAbpjXJgsXVdxxEofNTpgfmAfVi3oYZuX7wgcd2ns3IDnvuFj8iN9m1etXd+wMe2ZJm
ATzH/TpywQJLZAnEpfARtQJplclSGnzVZ8geU6hAMcEA0bi38ZfG5rqAXTI1bz10Jvh1L3SlChVI
ySRykBr7qfvmpwCCqAeMXJFHOOp7p3XScxz0W57q4wu2xscXDjgmgcwc7Wchc31knDuZy0OpFTI2
9zsbRLKPJCpMJLpjPjRvaJj3rYPHcFvf9Qk2qLtIf6ZmDNp+C864ad0nlV6sSqN5qFHheD9WjfE8
2BYQpu2WXXk0gVmsDCBa3VEALKSSJxFzcbix6nz9a+xP5tpLLO3Ioik7O3PhhhPKJL5rUYLjOrv7
rBUpJgy8ZneApDc+pVV/JgPQAPIw0Rv7XNrBcOxyHm9K3U++dyi0FREo9DKzYD13A8f39F3LGTvL
Z0scfPvjiAXfmrxn52VI8IyCn2H1332gNWy7GmyagHCtsBMlJkU0psZdotk/AVTlgReOtSNZM/SU
wtluusguX/PpL+L4jq2EHxLXYgBXCZYvnuflq6H0utMMRvlX27+yYo4Pq4EtX8wE1WHKqq8/kfj/
cfZlS27rSra/cuI8N6MJTiA7uu+DqKGkklSjXWW/MMrDIQmC88yvvwvJclFb28d9477ARCIBySWJ
BDJXrgXU7XgorEjMXlOWvHulHtSLuJ5uBzZ1kECOUa5eDtFTYJjGuWjHg85DGa1LxWyPoycdQudj
a6en405v5dtyRL0+6JLLFOYXLnR2hZg29ndaeIyU4AXyM4hhyDvqFEr9ghUQakWKFfx0ymEZ0Isa
VWaIdewSLhlfBaJcCZQ9jjmgM6zbLNjgK/jvhDpelLgPX64gxDQhQZUmXkqgeI36PE09EFIOIdil
wWi8ulrrwl2bIh9BNudA85a1kYjJ1iiGw3ZUFv3KDtv4HmRiLtLXbemPjiXeIHf0Uk9p8RSkUNnK
mMMAZ4A9GfOd6Fz7swuoxY0BTp6thDL229T67tTpX8G8Z28bnRc3kCEyXxAlWdM4FAHjjYYg8aHL
quS5d5tHWs8KU5DHdml6yirLudd6Dfsd9UKGXqPGObTjexTPHrK0A8nThMS1XRTja9rUzgaMo/GN
ZyXTKy/1W2MKiqeysYY71EUjvx2Z725j1cc31P2rmy7tB6tK19gDbBGUtJ/bISrOCBi0s4Z9HCB/
GvZZuKevqAU3yIoygHC7fG3FpvbkZNXnKJvst4JDXNmzpHnX1316Gj3cSmnAjuRNUzXixS0nb5eC
03w3gmj2JRysDTmIIk5QA1lMRxCr1PdWjgTyOCb2G1C+bzEKrJ8MU9SH2kE6newOShEBznkLU83Z
FHbB941Vak/20HwOkGiPMjzNByjRPTbWNPiFC1h6/CFwPybJrd5DA4FMTRa15wI3JCEM6GhkFZLh
HT5fP4H8cYLEPRZIIWB8sQCiZP8vC9DyQdPU59iS21pxUMcN9tWpO94ClZ6fWmUiO3WpESXKQRs+
5P5io6vFb5xkdRx0aPdWazcI+sOyyYTUOs/XtN+k5sOFk7aqQ2qry+70wwdxvOGQW9G/wsRB2PZj
I05b8pg0fWhPTntwGl66dDX7LDv4UAax3/EhWi+ONM9yAshuzfkfQwOlAc9QLxy6dbmJVEWNpSpq
hLqy1QDXoDhFA2Sj0WWgVwU2ZFsGAOJ4nxHGXEE9RYJTWW3lAP5RgZBhJtwXkDs8JFrl3ld1gupW
FVMyBkR4eo29JnnkbX7nETnVrkAh7KupOahgjrVqHQSWsYMGzL6vkwkiw12grRM34psIPJop9sTF
OuVudF+VCXvs8izej3UJ3Ah5AwpZAsvT5oewtfTHUBPDWa0VjhnyWEVWb10VrF3CuXNMVxjmlg2I
XAcfozxqwGi0OI52dnZa4N3I5Fq98LMBAVHHQoo+VmKldGXhy9MgY7SYIdwAREedpuO6xW7bH1BB
NCFb8msaZqCCDjkmJWkKSWWU09JgN1TvMyo1QsM04KTT6/vxAft2tsbnYZ2JIQmYG3Md2VqyxvH4
F20SUSIh+1LF4BAmt5lTKVHOrp3INRkvZsB5tAM5O7M+Fuf3gui03De10e5wAsfGTUz3bmp5/2r6
N+6GtgIZdxtUWw8/wPb0ZrtMe61Q+OynTR8+h9jmQV7cme5sGeMQ0RY26r2T+qBDyuFmMgqUQaSV
u+mSvNvaZYrkacIgH6I0REBk5e4LLdgsJrJTM1h8aFYX/aab8BBNT4uJmJdpbqSjLAyItwEl5UDZ
h1KPz3jn8lOrJVCLsvvXQRP1nluVs26Hqn/VwfYMGmgxnXToDn1yB6RalVvKbagQCRcyEVo6vOau
hxJEzaoQv0Ol2z5w8sDPwbpwEjlAsnqMm11bM7BSAfvryizZB3qFsg5yoUYTIYL/ZWL6tVNb3Y7m
gV9T3dwdfR31xjm3vM9lhPu92+KpaahaZjnh3kpdpiqdly6N5so5UM66cr6aS6NRkqzB2YJMbsFB
/zC3EVAvv657J/+4TqHe4egGsDBey26pMVXod+kutst5ZP2YPL/G38bJSVQ48oxRchtloXliQ4f4
oR5GO4+BAAW7IhipcRUFrgQ4smGzYbES5CIpIGoikbyHlO9vZjY9R+wTleZ4WP5akiAdKQ7fI9D1
kG23QXlGL7O4oJo43oQWyn56O8h9DvY8ZBWg3CGLqLsTqulbZPO9EBzGNEANKn66uywBi3hUuO3N
1Yx4FK8Cj/391YQQqXE3w8F4WYOutL7aBvHYH6lXCyQ2VzFPVg5CAufFNzMYEEJA4DSxYs1XDWJk
oOjFfnbuki2QqeLpVUYavvDGBq7hkKP/UMsKdS+DgCRyhySeRQOt4T21XVQdyYTqa7H24hD8NJXD
N6aFZBJIefIT8iK4mdLl0rBW3zGp5YfFRFdc3YNnm9AvV6EBT40m2U2MGM6jF3T47WsVMsLqYIfz
S7dPU+xlIKcJMR7P69YM5Zz3dPbTEbzfOBGHOgBEXJ8sFmZ36eTto66F2uzVUnpRdvsuN7xVM+Dn
kSaGs0vr4AYYoOgJIovRk9U4CONAr2dXWg7g/nUa30nNnT3G8Asq4RwJ7qkgAJFfAc0wiN8E4G3S
HUDncz04Uj+T+PxaL+w21DWgkKptaXjEJniN0G7pU9fNIkzkauIym+fDd8vSqpsFkkhgRs8w8Okl
eb7DwxTglLTRxa7nqMoZ80ib4Yp1CNWsvJevcSPxrOikaZ1x5rPOtpf+C4Cy+oZ6iz3thniPX8MX
ndXW2VBNAF3YU1jy9HPO288Jkl6AAa0G0sbMXfNThZ3Ba9Bok28Y8fgA4gwP/7lgum2F3UMrINO2
FWY+oMwY590xN1+zof48RFGp1umqwfkyacYThRSAR3gprT7YUm9pFmVHshVe5swSkVcuZeNdz3eA
Tm1BqUpHOQeJp341H/cqoa2yCtASGlmOgAjScT+AEIyS4ajvDAtwSBtxsUVZDcWp7Ahp4l1qgLJC
q1J3N8tCjKiPD6HSugbFevfsjAk7iXR81fM4aHw8QaSTPZOaBNAdYHzJixPN8ybz98t0rtKSqjy5
50nd38QsmnbIPVWfjLaCfmiCvIEmfrLEcp5mB6fDY8RBiE83xY551XfSeecEDyFReFJ7p4ZGPvzI
VAMctp7SysbToMzLCJIbwro3VZOx8acFAp59z03znuxBm7vrIp609WIbczwyPROfLIIHWrDS00C/
d1HHjEk9t2CxGnaxkGuDZ3PADgLK0MbEN80Ue4fesN0DXVW/6S4u5AcKyvcZy7Rc1KsqMvX94sv7
6gV523KL47gOsO1fX2Lxo1dcunR19S5o7pXfAAG4ldlVue8ogsWmRhYrzVxna6kudNP6uaFRsi0u
+MzAd1MpRsDFMR7Bl0kr0JS6meo9PliIkQzudDNqxbjXKxv4Eq/pNrWnQ8jOwi7GNGX0jQvjpuUh
pGstD3g7l9nfIZ0M3aaBm59KvNO1Jz3tTCuBOnTcy05AqsLLuo0B8NvZi2R6Q3d+J/AEwN/TJ7rz
U5NbY7G186BazwqKXEGZIVMOSJod9Yk/RObK1OL8nrzNOkuWBZgA3ZoGnmFbA8GV00D+Dv/pKBv7
05roNai5IDwJC/7VaCU/J1rIHiHd3pZm9ERNgWPgxhaWsRGAMz1hD1rfFdlbnkkHu1Hse9ZNAFb5
uT/aIGUfQNd0gG4oxsGduBoTJ7hz41h7GDnehdtMqPsvgwfRGsGDm0N7NzORlaEuDXhTOq1lbXsb
mmVVXNyhRlIHJA951+gYeFze4jh8NHO7vquH9r3JXVtuvDTZhm3Ojrx0x3XnCfdt6B/qvky/eyB6
xzvO2rNnBZBhMPDe0wjYQMZluR24i9u84+GAGvDK8Rf4GujFkEsmTBo1GYAZ3jRW+3LqzfcBaNum
MxLO6Ee2xcfxWS8N7CMMfot6DwX0kg2/dfCmun3mgJWa+ha0R9Zjy2o/r4FE7jqUdfLga2EmiHlM
CkdIMn10VUFmdQ8es1MoxQ8IK1efyi6otto0ugiXF+DS60u5dnjYf81kt9VE4PxQrrbllLNr3OUT
MGLCPiCz1Z17AU4CB8SvL8WgJzsvGbOtnAzzZfIQQZmmXJxoFJ9mmnnO52VSotv5/TQVEQqRFeEe
eOe8YtUaTXeLONAxBaMmEPsftkbR9c39S//5egCDwW2UQhPPdCv72OM35sdiSr+XySc+usabMWHL
nsfZcOwFG84SnFh+CZr6rZ5EoCtWOSFPUZrbXY43Qf1AZYvoCvKiEAAf2OAvAy5llJY+XV0vUZTh
uGVT+R1/lQhF6aDRWRqyeYoEN6ylu8Yz+H2UBoQeP0RdE90wV4xI+7c2kjpgJDm2YwHJqRKoA7Jh
3/Q+QFcTedNlPuKpktoJFMe7GERhZYb8pVKOR46kelBI1NlmKX35xYatsdg3zEE6a/Gh4dxNtbOd
hUA1BcMTOJvGbdEHSGwmiThppVtCsUmLPwtH/KxUzYlmPHeWVv8oUIO2AhZrfIIgz7g1hiy7TRLk
lYHt/2RofX0akfhb3pqMstm0vDMyFY6797BtO//zH//5f/77+/Bf4c/8PpdjmGf/yNr0Hh9vU//P
P5nu/vMfxWzf//iffwLKCF0ey+Mu/jUhAW6p8e9vj3EWKvf/iGRVZVmTm+cUyNcdUe0QrQ4z5VZn
qHFcTMS8s3Rn9p0YOi24l2950sQzIQ95XJH9dJ4HgldmGUD3BcnRdsBzECOz6ONxmhwRY8bHTJcQ
cUiAC4MPdamB1EXit4n+EI+W5efIV75Bo9zHn9/5MUI/aJUWWvGsIQe11WtbHox0bO5MK8E9wQD9
G0n/aDai+zjrhTezoh71cbIMbyRlL5f+rMCHnUywCp04uiFxvDHYTN56fv6JMBHbQtN1aEYUACRS
v1L90Untfg2wtHZMcHND0eVD5rrGQxxBCr0a+R31zDQe7rqm9XmIhIHfgdLtFmXjz4u/2Sf2DXQW
UfJNLmkdpdvUCfI1LUANNIbE2hiGelt/vI4OQfOVEfFwPy8dZ9YjSM7kkZbWmRWfey8GQ5UXPVF+
oSvzs8RO9kQ9UegMaj9IXfCgz/0/f9O4/rcvGtClLvACjmdxZpjOX79olbTDMQm96axzI7wlHSWn
GopoFl+a1ZVyVPfFMcIr8zCUZ27BpJu1cz/qWB6t/+qjT0VQb1GTibsbURjqeLzum7EJV8FopPfE
aEgDSTN8B3WYuUe6AHJNY8w2I75UWy1cpWLk3zL1IDMaqzhFkK4/eczEewHwEvBGeztzfNtRG5+d
cp8PKMnahSaY6cLatdYN2MO3JniNUO1VCs2nbBNYQQFJp9RSZUkoio7pnSORZpl74BOedlUoyyOE
Q8tzYwAsSIc5dXrLzaz0ITLazMe3Dw99ZGnuy6jGqBW/j4b21z9/VPjpX39WEPjBzcAE4MMD8yhX
4xc3ha7Thjy13OEMWGbgD5N75J6hPRll7R4n1yr8ogvZFxxCzRVKd4tzaybFo2Non8geRJrYTLk5
7RElNF4j7WD1LfuCkr7+ZoyNYENeDo6fTin5Jmzr5saSRX2XAXeyUYlWn7rCm+q7SDVtYl4OFKjM
O7UTMsgVE75QT9wAynebLCzCm1EU5ksfg5fQA9gmq53ik96Cq1F5jdWgQSsGk4J2emVh3aA0OAF8
Ssd9Z62ZlefTljf3XERgIy9d18w9Bkzvv7StFvg178272K2iPRTn8OfHafaesRK1Y+U0fc2jeF+o
m3+e2UdrzDZCizDeu/Wj50TJKncbdqAu80brbkg7BEaBR/crNw13KGYJIOlUaHtNcETMY+N1LALx
TV2Ajzf5FuOiVxZ1QZaPoUyfFh8M7Vgmy1s6LS4NnRsRieBrKPfkPg2YuNVs//ztsbh1/e0xHQcI
BcgomAaeKvTIufj2jEbCkzCyxVkD4s4vHdc62caIn5QH7eXGZD8GVZBEJhokO3Uzoae3ZqRvruzU
pSbqu2bN21yb1/2dX8OS/aCjoiRXr7xMpVcYB4gE8YS9XNnpPfDM7Q6iCHd2K9yDqRo9RW4MlT8O
PwzagEsami/JSn26AseEe1hs1z603DJMVyg2vAlR3Xsj++gJPydj+/56/3apizexrHW19PUrkyO9
u3l1cl/edwqC2VS99mK/8FteZVlmsQ1a/Mnpmnob4KM7eEkCQTi6pEZAO+mA451+WGx0dWVDdn0A
o4JagpqLPi0x93kZg6GpQRjqd2v8zkYvAzAgdulXwxFI6lalVmVb5gHfwPLgJzB3SEd60+dGVuCj
sIr+5AwTPwCOCU0/rsVPSAOAJxGIge9KOkU2VvCTFewNvKnTZ8ftf01Sm5SyGLptU/AT9vASXKRM
Zj7P6gn1LwjYaZkWnZPePjG6n49qNG+T99G0K2IaRaY4eqIJUxtdziePGPN1JOS2vZvE2wGwiiM3
TOnnHaizqxhP8cFIIL/FWuO5bU1AjoryC/aH8S4xUbPdj7z4YmTOjTMw9kzTRxfYBlu5LdM9/J9p
OrJYEUSWca6bgXZM0701RMXxf/3A2M2YOxpxmbEtedauOyuXr3rdnXltOD+QaH1gWtK/WCDm2fSZ
1YBTOnOPqWlGm7Q25Ks3NItrKSBZ0UTuJ7csrLNXcxDyNOD9VD3JAxNESxOChc7IdB+g+HJDfjRC
DcrHUJOOGVf2CVrjvj5W08bogcXXxrCZs1xL5mxJcPWOjR1pik2JSpLN+TPy60wg8dpAvM+lGVfJ
MTUXTxgIcGjRjqQCk1RD4SRddkivNStmh5u6icWBbHnhofSNBgo+aXs8Nxxos0xeAeCNqigu7ZId
6MpWXbpaBlpVf9xR/TFdkrdFZcPkhFJqVBAvM9tSFqvRqwGw9qZuy9Pmu612XSXr35upi6GqRH0d
Mb5q1Srxy2V8yCWQDSnwMZmqoKCmVqURFdVbUH8AZG1lBLqzSRR8ZXFEBaG2DxF4n//H9J+PXWxu
HNw4Zq3EVP1B5j8aE+8j9JcCHoX5olGosK7Nb7NGvjdl4IFZeunT8GgosCoZqQ9xF2ODjWC8mkf+
f9aYV3Pqais03UxOblpIhI1BRKt5nnePWGl/YNifbkYGMAeQGjsCUJNHid/KveGCjoc8dBBorooq
S9dABthHUK7ue69r99SjxlP2pYtiwvZQhhVwrqgULKwwR32IPmxGsy3LFXGdOHE73s59uoxKOyu2
dElNijy3XubmFuSxbb4nG61GV3FQKMi4Wt0GuS/CrE5zzGocykUNrMwDjSyvQ3MQpq4A8Os14Vc9
y/cEsxxBIbAvOTTECaVJtn5b24H+RNe2jtMdubuK4Bw1UJfuYd3VvhPIwgdttOcYq7brfkzMxCth
v76jEsV4Av0YdZlCOpu1lW4aNTqpLo0aQuY7qmAc0yAFN7nxh7mLM811beOQh9JdVSjzvU3U98xC
RB7q0cjio+JHWfViypAaQx2iT32J6krUc6khaoSRdps+tJEkVJ5k67M4TLbUp0UX73lK0HfrP2/N
mM6ut2aWiypAw3Cg28g801Fbt4utGdcjzUFYwjgBviWavftFF68mL/0FXXoFSl3Apv/WBblhba8W
iQz8apsA2sFBd4fYUn7qdNmg/tn1jonXP6Tt0DySqTWKfGO3dbuhLg38ZlIWjA/kQE2tJnE1aVno
Y1JvdeUKG3Y5H/sKC+xzuXS/0fkvhZIEaNOnKFrhPlzuycgM3PTF0HUojktdLdz8TcYDTxsP98tD
T6IeBIfPCAlPlwZ01bbcEgUeaBnydYn7wyo4dgT5+JKHoFEwwAnyYILke5uEbXiswUkIfczG2onJ
tO86nN0BYmXOp3AYK6Tgevdb64BcGkHkEAh7d+X1Ow8njFuUCUKgdclFSpF4a6vGCTHK7XBYLQnK
ud8YyPmqiTHEt//8BfL+djC0XMdyXN3RGUfti3EVLRJB3pT46Xan0APpT2iiwndVTiVqXnPpm2aI
rlamUKHmbgbaL1ScgOm7gJCaTK01GanR8MvUEV6agjWEW2s/yJm54bY5YZMEHr8VJbBECw7lNpsm
n7qQfQVmSDXkvQzgj9DckcsyQH40Y1kqUtJdemFnX4M6R9ITlShPfaxBXtmNITTmOCigQlGWH+g2
6s/SVzAiFDc20nZ+rcKv7YdkCl2RDXUmyc7R8ieSUlnsv/O9cJGBse36blqJcYz9sU71Y+FY7ufa
/Oko3J+ENukh48jYNSMfXsmrinr9iEIc77Od/bSUVzkCMhfaSMiRF45iitYUa5EX1iLz4kWTaC0G
rq3jn78ZzLKvby1IFTvMZNziLvTo2VXMwABhZBt5Vnuyptr1J8WsTU0kGCQFHXDkLDa6SsfBBwWL
OEdDAJkJ8mN4yl344QSW3vNqRECqFufWjcN931r1Ki9k+oTfOqXZKX3u4iTtx4ZwdmQDNl8/8k58
nTPvk1O9aJWpHcm3YaDgkfj41+RbZWX5lB1nzz4KPb+tKnNep8UW71iL5oubAEDpj3H66nKwRtM6
emtMu9JoNLDc8Gqdj1a9r0GXDmAz8/Yj15LPiLPs8tIYv/ZtdGkvUB5Fdq/ILu3KX+jJ9DWQ4xfN
rp8a2zqj9Lx5xDk0uHdZ/hIjXPTq1DzfKfbBrWRN+WqG1ukdFCVMC7Cx8EcO0oYT4W5UbwrD4ESg
nI8xe2qMTx89guR89D7mgULwYhVa82Me2BaCE/WyUMyvkCYAdoYhQKxqqX83WcL9T2+P3uzHWyDP
j7c3ubU/ZC0KwiS3ley8UXAIxrrandb1KZSY7eIpxKkKobumeMp05922jC5X5Kd1tfm//Ba861Cn
Cqq7NucMt0qEP+yrn0LbA5wfpr08FRwVY6zpsM2nDNSclgJ12c6wmglCCL/yU6ZXIktuD0dtqpCB
QPWJD9Is51nTwuSEX9bPUNj2szW6wUPjDGvOpPPsqQZl3dDkGNNHcvB4+V3oTnmaewOKzru2yffk
itQnMI0RC7fUZUYybgyr/wKeErkCm6H50Gat+VDVdbobIg2wWmWjpolKb51UvN0sNq0NEn+MON/Z
tv3uB4jvD6P17ENrcgSaAWndySAszjQrrbP0Icc2SL0KWRCJK08Abd4uK5idDA/LO0psOwJEIcwO
k45S0Lyu7XuU2vUqVioQDc+mt7EFfq8O5Isn4vim6uJ8Vxa68SoD3ScHqGQb68FG1cGAUMuj6eJr
QwO0JHd9TYsQiF5lgeT7/+WuaF7fFQ1mOLpuWKZlWagN0NVX5WLDVXZxOECESTtGNtjUlyISG1k+
G7meWbB6sS/FJFc2yHM3a9cNUcKCKrZVlIbTBZ3rUswT5RAn0D1rnEeXAeKMNVJIItDcZcAECIet
aMSOZYMy0Pq+IeRyrgP5lAhgpWp1aQHduvWscFzRsIYgY7KjS8hN7wMjDA94b91B97AfSHOteC3A
AeXnsZ1t87Y757h1/wjt6upCDQ2iqH9MU3M1NMAyqaG/+CAnIlemPZQ31cbxyuKO6Fpd2jmUa7LM
HbJXG4Zt+t1fLECsiVWtK+BC7jV+pkrfU8V1RU02OewowHTUEJsV4rJgJkm48a3MNX5z4aemcYCc
Nx2LWn9ygUZmVcU2fYwiKHPcLzw2cVG0zYrokYjXZmlUdefUF9tO4QWCooqe7B56etjeAeaqelCs
uAkQ58EvuXVQjgplZikhZdgDw1+t6JKaTBnpynUnkF6I1tlcD3Tj05+/4I559dQ3GMcNznZQucZM
077OFDj1BDY/DjBAFuaIEKGg/VOfW6+FMJzaf4QKlXyOwYn03GYMtbS2sG8bs02fE1EA7ShKG3wn
6OoaFCmAwUwBeHJQWNF6ihGzQVBBSN0DHCQpd5TEoQay7MkxKsUt7eMpzUN2vcj3KGRIhgddimBn
x63WFIpKZxNpP4YGtyXc/d5CWyC9C/QxChc/ujSKA/tb85EkTn55zPlg8gAL8UOMM9+chwEvEAM6
Eyklyty4ZsaOvSdfBor5dWbLoDrWvY+KZmDHFqOlh5KbP38KiKz/7WPw8Jv2DMY8Bv7jvyXXHNN2
seVHpKRLrAlliGAmn/ww6eoIvIh6iQqd0B6+l6MuzhWO1E+GTDfgaoWsDyBIT1oRmTiKtR2yLyW2
LjGbNrkXuo8iQ838kHETEgW1+5gUWndMsJkC/WWX+ZNXCqghesYNOWc6aAfB9HPTJeWQ+VU3pusi
C4PtFOj8sZCmvQVUm+tvU5zpD9bUNVsQ4LU3UxxgNwvyjBr5y69RVDQIRQ+IjFf9+IpaspXEGW22
L/4SMZ7F/ld/Widrkx+9CwENqmfVoTW8sxAZ8m2qZV36NJylYOyzOyOAju9QHEOBxh4zCEpNDhqh
9fs8lzsy0eDiZkjcNIH4hp8Ro3jbbd3kNu9tHWhGNCaKac5trj8XVd7teymKnZ2ZOKaG4dSsPKnX
R5cuh0aKXTtWb3MXGk8P+VSG21GC2n+lIaJwyCZPP+C4gCvLg5H6F5cXrvPlhcM8TS2wLDVPpZGo
biHwUgI1WZTsNo7bL90YmdtGNOBxMkYNLY0ADMluL/qzu5pDV5UJmoYeN67N3KXp8yIQKAUtV7H6
81ffuX7AgtHOsl2kJzi2XJZuXD1gAW3omC1R71ANWTQBMYkaPKimFVD5ZdYn8XGVj9G7bbn6t365
ZeGziYPuIQuecW6QX6YUNXle3BnbZOrHr275KXcG+YUpc4x091aLzPLUJRkY3fMwgM6ai9NGYTWf
rU4HNAtFgUEXxQeGQ8JaqEpCo3K/ubFtJCepl+OdPeH26YcBJC+5FlanMIVAtcda8z4AB/25A6cA
Mp14aS8vQEQNcvr7FoVaFwM0A1pc7zNGC5SmNAOo6nQVdhiYwPozzwigc/9VCoGlkN7482fieSqX
fwkqcQyTebrLESewmeM6V2GCxta73nTy8TRKoHsMCHEjTha7+S01YyILKFKhkQ1QQyu6HFm7GTLo
KZGLlrbFrQONp/d5F/3ZW80mz6VbB0GztQItWqWKfzNGXneT8zK/EwPL7+iq4ZDqy6NArq8GJnDf
baMCJ2gaSNSOga5AYAigLI7iCK/+Wkqq9aIxiA/CHJ6W1cnDg87tMTOn7cUaaqaDw/O5TXeLOy1D
c6o+81NQp0MhO2G3IhuGc1mkMbJOOZ5UTgrMlrJJo5bGCqeWEgBuQNJShjRUno7mj8GOV5WwLIgu
ZU963zmvhQ2EDORJhvuhR9lFDSnADQuDW+R7a3NdVflX0feo53ZwB9r9posMy3gDtVXsDAE88bUR
6lNRWrDd4Bk69peODjZNVfXtND1I6yGxuGtNA4Q++KYBdHY3e4A5hO3aYtJX6RDAlyZ8zJrcdto1
oCM7TzP9gGl+51TBBsEGhIJGlq0JTAT+aUTRCG9E/WV4hipJs3W2Gk5l7QqcmBMITEGHCooZL1+7
VBc3z3J5eVsgOfqlTjvPN4DxPXED8C1koKp1F0/Dt9ZYE1a5VQ66coBib7BnInRvCfEJmUm+RaUG
HoqDQnYtWNAZIDpB9xRAdmSMFZCWmgvH6GN4EXEDTybWEZZEeTxE0/xM5TvCMHrRogmSANSzJphU
01JiaHZBMeaNEco7bzD5o6yyGBI1KGoYMzyYh1GWm6Hsp83YC/eRXIzpxcTjexXb1o1pm/ZT4Fra
us5RQFGCyecpQrLz2Bf1VxBoQUk065D6zOJ2LUrHQWQFBXuxBPkeKBmmw+B092SKPOgKrYqUNwfL
Yw+49U3I43GwxonWe1xm0dXYugLcYcnzlb2toSmC8r9PF0uCbADFHo37mV60IAGtCjecfSuzV7LN
i6j3BaGibq8n1hc7CsEmVdeA6FisfOtU9eDiBiSx3LtW8M0rvXAnIVywslVGr1b1bFBTQN2cFgBw
pDn+lZ08yJbEY+Z3HjgcOZXGkTFS5XYdg0SmmkvOF6PzZKd5n0fONA1QKe6DYC9DrXAMCoU6+2aG
NsQk0lb/1ETdsEZaR7vrh3bYDZ2AjnGOMyyoxcqdQAb0fgiHem01Qfi5dHtIf2UF+yYd4wYkQHG0
akuxSmSv/fQy8zXpY+91zIbKd5K0PKMQErSNYJnOA6Pat6P5QozR1CylG6OXbnWkCY5k7+oAzL4V
SMd8LWuqzVK5MQ9bbbXngf0y+y3rqVWytntfxU62RbmjnLaOJxAqSHkwd7nteucJ2F4atChNXjqX
Hk6VBecwafdLXlz78CDbX9eoVFlMYRQ/bCiJIHaR3AL/izA80M56YqLyLuVythEMmncD1OIh8LKy
utEFSabirexNY4OKGXnQ3JQdvUaCvHIeDhRxpRpOB3BnSTCE6zw9sVrJYSepEd+aAvEfUh9JK+h/
ito5UjlrHkDJsNdige0oSmGpoQFhgMQ8CpGgn/oeQfD3qthfxpx+A0YGjnxFpDqzpy7nyF4PXsx6
RP3qwtz7i6QXUSYvc1/iwa52F/NmLtYRE5maOHsD2puuIDwHupcujh6bBKyMZZQ9t6rhJXuJhDGc
TGw/nxsLQX1N71E1YzbZc8VketBZA0oI5dvINnosmxgQTwzShL9O12KUUsQh4PlGLzcBSIduWncY
X8GWtJXtoD8HrV6f8RRoQMsFO1NurnLrVbeu7G3sJfozKqr91JT9EdybIBDQtfEVMQCpWOW8m0gm
84pCrVg4wfuKZKcXJjctBdpKggMW4bHuWcSRKjEvXphmh6cE0YKVxcPixQiDasfbztlQl5dm5wcC
GBHquol3AmuO8UBr5Gm4JvNoCzA2qDWMjzXiHMffSnPWpcw11Psg8kAxiDYHYwce+rNpsSMQZ/os
QKk02ea4xJACvmbb8mXuThCAL50e/MuIPN4V5v9l7LqaG8eZ7S9CFUgwgK9UlizLltPYL6wJOwRz
jr/+HrS8I4937+z3wiKABmUrkED3CbsssPvbvHY57IfD8VYms7kPeYf8MHOc9DS1+C6D3DluzAZI
g2VaDDHI2n24wroCriyqgyZf74YnOpjgOG/LhqV+lakiWMpswjtpbns5vEd4TQaidZ44X6H+Fu4u
TZoLazVjCWwQHrI6uo8ydblozLph1+MmT2HXfmrO7c/Eii1gZOBjWYO7sYHxEpYjIYzId+CyPvag
3t0GLCluLwNe3JeL3pQoWgND/MG63AZIJehKKB4SuPiTnfnFupyGaOKvaGqZTXWoZSD33kpAEfYD
fZ1+nu+9eHg1p5F+tR4klIfydOGm0+/aWcJ1Dtqukf0UNgVb1q0DsDug65Pyo8bqAKAZxVYaUXec
cl0RZShWUkJDxF2/cED9XidUwcyN5hJzTXxAeHDeIAEDOwGNoU80zP6TEH4hhwPEkOrdVfmezlpA
ljRfYw+53HuwyKbHAvzDc9wlMO9Cq+/s6XGw42OQJsOJupzWDBd8rENgTDAYAB26wlLNWdHoHNeo
U7b5j9JOCsjdJP1r009Ya9s8PBRF5z33drFo7al/jQvmbVpUjtcUFsvwBvfk8DFxuvSIwnhyCWNe
Ey3Gti+xuwuchySHpmWOL3DJXXefpHF3DivjqZ84JJrAzTpzJKiOLndvUtx0zrk+sKriq6K3o9W1
zzSbsxna9g1FpBLskRz+x8B+HgaT20+jy9tHabxSo4ek4IMCYYBaNj6TB2BKoZqunKdIGcEZuK7l
JVI2/Rl3JPyyA+cRu8AqgbZHBA5CySJsTWWRQ+TcBNOb9pAJR6E2xC3s1LpsPk0ZTDKCQsgn7Cqe
rhIPRZjgaURiY4ML1e5gS3IQcCRoseg1KrEBMGL2oUJ5h5p7/hwXRozyAjCqMCJmZ7ttE59wJ0ng
3AkALJ9DqLldIsopDR+qtvqfI/SrBDZc8cyEl6sJ1DUfys8cpt0NbIb6FjJAahzWdjKGYCviIb5E
AWla9WqM7yyVgZqoZHzX7camZSfqpUORe2LFTSy63y+k46cYjqhRBXF23brExYG9YdAi9jv8eorV
FDuvaZeqPV32EufExX4wnJdLRBmlws8GBisJsHHf/8Sh7iE3qi8AaZH3P/HSZvuii9jpejngFsSq
HjmKgjSBOe2m0H+UmY7hMuzdasOK/s018KgqYV3+pFu8qj60EsWa2yYzzSfLHi9jTdCLp8Jq/m3e
rzGoNhV+FLNdZ7v4zrXDt9jrsQfQLRjWh1sZgPtNzdEunjOJUlE9rfIAibpJq0b1TQF99aAuN72m
I0/2hN+Rxx49qmXWav6WNFl90+rBOEzfL3gZHaxV5Fm4UMmHRQ5RyI1T4j6SONNFZfSqNyqbGAvn
MrohRVLqrwS0HHjB1YpESKlv7tPxwJzhjsKu/b+mpwEDCTErh7UchwRO9DN7HWbz/eza9+msnFX4
NkNB7jJD1s3JzZpDO5cWvIAn8xlcHXhTsPEMTiuyNuOLW6fms37035WKP3Q6BgJD4pBC88N3nDg/
pspoVsB21+fCHG8goW29wI7O3U0qxI5UaxuzWaZLIwBMi5po3Tjx2J2zugcNF/rcFo/KYEGcqBH/
efAU9i2gBUoGiwt7qhZ5sp1ciGoiRQV2CG+Pjv7DBu4BiuWos2OV7CnuNtQbq9qGkgk7UauBxveN
EuD2UzPlPd+WuCEvqdmGmbHCm19cpuZ2iQpHVPK9a9dyyxxsMqGlYwofBAYsKBqIPIwQ8vbA7p5H
CPTAHJGatRi9W2V6f0WJN25xzwP3CqYm+96DrNZQN8NJgG99ikHf3JQcltWd7rsOTPgIYToONdNr
H52l1dAsDYiALj8NSD7Ui0m26ZoGrqPC6rVCM5IJ9JI0QK+Gyt03L+mqHfVHjjsfpTfPK3t6DQDU
wnfbzW/orIHDW+vTadhhRHkorPhWkCULY/YmKF2jk4bpENMwnfaZjcRc3rOl4AXgpBDJbmRlb6kV
DlMCTSd976a2GF3vEM6hH+kBGk2hnvYfQC7T9T5n2ISH3a7ktu3ZHnhTnzJsrvSUNZRTdOR1MfoX
FNUAX0ss8PL1FTPVFpDcr/hwS5CpCXRL7dT1dg3I/p9JgBI56xbFcRgIhNkySEHevepsI1eCypf6
fu2hs2toAGV76VOYp767TbmIbWhQTaY6ha0bPpYSUrTzCEUAuFurR9SqOGTzJ4AH9OhsecEDQB96
iDog/orUBmusPYVz2aS4p8X4d3U4nDa826p1jtSiWfACPvbenALFIQx/COMQRgb4yttDHuxrKNE/
NfAwXWKDHG1b3YQVKRjXFoT1KNiAr/1W5JO9oObIgTKInBFcRB1cNmZ1mvP47hLbAD8Ck0ofN5Bw
WHQpnmKooZ7pZWYje7JZMNxSaG/gN4vHfnKg6zjK8RsotgC2M8OCXmum4JEaLqffmzQKHJl5GWW1
+zEYlPSPzX+bWxVQL0h62JQHHEt72P88hENlH7zIre+REGvudZedKfuQYFdxT/0lNy9dXtss8zIB
l8l0ofYG2Q7vNIQwTZd6dZ503mnWBxUVsOEY5U8KuPZjr9ZDpjzI1jRwuciv+ddg1UBdY5x5t7zA
QiVgNskQv5F8J3WBWbZnTV2cCCiaNBOA06ndrq/xgEu8UauqY+NetCAV6jycQ7x1YvYQRz3ogRdP
IRcLhrDOvlFQ3hreusfeZ9EVKjvZXam/OMX01kDrEG9fN52gqJid2jQy/FxjelokRS8DNCOCuP2H
GfBunwBVyxzk4BTfkO4u0htYbHmPoLiYT23+ofH3CIVVbEthf88Zm+gMjIEHfx1AwSd7EC9GPBX7
KkECiIx4sCEotqZo7OQYz/wLPf5pZQA28Jo5PDhRKwfdaEUHatKAjqAlAC0SwEwwkOXhak9NOgPB
HohCWjT8uhy9AmQE3y9HwRG+6CcZ4L5h45fsqB6/SmXIXdc66QJPDvnoxtV8zMT4lVqiz6AhafEZ
qr1usIvYFD32rOdYYGkAj25aSVaeFBYXedkBJ5jM0TEVsAEQqMc8stAsl1OWDZu+YtHjXMM3Iga5
1qepIsnym2kal5CiKw6hAmSoKgc4oLC4pOYUmMiysDzPNn+ufxhU9f6t/uE6ruGhKg5JGRN4209F
KVHGpYHsBR7SISv3wsTWRZbshxewNRt6CLBAM3XsgDvUPGYQyi2oDcwCjC1siL/j9vDVYl74Zln4
fqG2ZT83PEamIWf2w9SzeZkDZ3VfVn24LmXT3cZjMEO+34nx8K66XVjN4d7wrP4AZ4h424/cwu4z
79YTY8UdALDhStSqXQCSDGQBlpsLtx77Fwn4MnAxZvnNTsMjdFGn0C+6M2/LCDqDQ7iqvAzuCg64
G0IvuYxAk//c5gkl72KZBFNxP7V9vo6qcj6yghlbNRoNypUD9FXm0dhYYcwgCYRChJlg1Z22Itw5
tm0ewPH2fCOozWdrdKOtK1qGtRWaIwewO+lGGx63aMLyHnRZJM0O1PQ88WyVlXmiViw7H2qj1qNT
98lDreI1dYeiLm9ncE8vLzAUxh4eo1b1zbYtyJ/4rQlNQ5ScUWfqEsg0aFBc58W2XzhzdSAQWvOr
OSikXZFkfAiC7L4bs/ElHQfQWLoZNBY3kjcmrIlWQGQmX1AcuDWMzvmBBNc9YA/DS4BdwaqH9OsN
NCzcGydKjaXQ8M+hHjZmVuV3U8KzOwE6DOgVEyyxHeQBwALO7pgHnVUBn5QNNSn4V1wsqm7DWRDB
+CseVyxHPc+04dxDTQtSGuA4AQd/HSVYvOQ19HtYlNzQc0dZbCHCUj1Qq8My9dpy5nBZwkXnIBNu
AZ2ZXKR5EwtPO2yAJaS3h/xmbISzHMcs/8qN/zkiLmUPYmzp/ds1Yj5b/4GUEMZnbJ7jAY+AkrFw
DJAwpKtLlx8AWTwASZpVuHAtBqhKXoUVSHwhSoxkFcu4u2gxNCYEGS4qCzR8kWCgSYYheA7NC2gv
UJtmYoffQaHpl1gDSOTRogU+fBmIkB+kPmBDOR+oCQwYQOt0Sp00nABPsHRyB5pfOtARHmLo9Drx
03Wukz2LVdA0SUNQ1ZHOmUES9wlr20UCGPMo6bfUhLZgfjcmk9jruIrinHTK7yhuQAZ5e+mkGGjt
PF4wuhHg4Qs56C1CMP0koOoomnphGmF7hHoskDfJcOmfIlQbqH827OFexxPg1WiNj/06HgjaN4WF
+NYpc+PI6tE40pmWATqqbuWNU/ahGw61M5KpkdfvVFbfUmjIAhgeCvcO8LL70YlGF1jBVp4yVEuX
LhQQltSkQ9k12TZk0wH+7vkjSlnzEsmpFJnxAU0T9b7YCzxfVSJ7FNjsQS7CXjg6liYA4/eEFKhz
vE5PKpluKH5KFdtBs/R9uqGQ/JCgTe26uodhRgfXDIi9LbO0aw4cjIAJxXGsoqLabiHiYr1QWD96
bPJZYgSTL7ALxUIYyvs0mQ4fgrBMvVyM+uha1zi6qqzMF+o3uNvsWGjd8L4wSihbs+ZwPYi4bD80
bWrysULS0Fxew+iMYi8R+iKfplLI59egGNWEcmXnifL73OSlf53YUrthMXrpwjQ0RQqLGlgpYPfa
nZNEClA6eO9XknfnRh9gX1QsuDsnW2rSQNHBPaNVZ5qk3Ry2pbADfzbD/tIHhxILqIc52VE8s6F0
bzeXMVkBGR674lZgNQr/mab5mphiH9hWHfqSY6+Ye92PkAOB2cE+4zk07RF06qg/RZVXbGcsgjf4
s7ehgy0JcFoaGl6wNw4y+KyfBkUZ/PTMQD5mdTavc6xhse1B6CAkWziVE7xBNWZFDw4JO5IWBdN6
KMUTFC6mW17LL73Vm09OAuVqrCO+XMdGz/5ScWk+MbOExMLfkf8yT0fi8Qx+WqM2oWuhmONG0zGG
RCrIjJDZo77rgK1HqSkh8QyDwwBiWWCjYa+mJ3chk6uqrusVMzK5BibO3Vd5NYB2CRoth7LLc9Ma
X9umDP7qotJXiWV996AwCKJIET0Ewjnl/fCkJNRC/Yl1WDHogzJEs49GFLL9z6c0DsJds09o/DKp
CtvLzOv0DzF0GkEC5M8rPfvz08TlluWYoMR4juGC9f6JT9VPjg1xJdnctLCHE6ZU+9zoIv+iMULt
Yh7/blcZltWlHp9QJ7onYRGRRuMW1Fi/NkV4YQdLNrm3fe3CiTIFd9iC7zVk+71qwaLBw9qRgQa7
aC17fd0ZQehG+UnCGB7R4NBlQRxB5y0ZLlspQAeKO2iFYqPkHEVco3qincQ+KSHC7GBaT5koL4Qi
edVIvBKMAtj4wamu2TWxxQ9/fi//kdJwkZ0H8EAYjsvhcmJ8ejKbUMkxIMSX3bzruhkJ9J8uzzAZ
4qeXe1mwhtqCJ/1phuqM7Kf3pxQ9ulBf2TuDC3mNE4kuBVIFNwkeaD5JP4RmkqynskFWTAs2NZ6A
bgy2gLeT18/P/5yUQZxnMaix2A4aEhqYIJ8PLCx2pVYQoj67YfWlz24gI0QDofgtrtNzr31tadaQ
AlPwTgMxWrZr10U+0guzM7Cd4W1ejdIP8f68ZnkCDJmQEpXWtjoP1fxM/V2W2ktkJ/O93WTFi9eV
i6ELnFej0f8YcpobanI+YxdrRy+e4tU+AiZsSdP1y/HMSM99otTl5Si+TuESRS+XBcDf/vmDxYPk
U7LK5Q5kLT1p2AIEln9oDCV95VguiOU3Xj34s2ct3jV3YjM6jWiSQg/9HLz/pwtfvMVFmIci9DXo
N0Qz8cuJTzqCWkMFXDg+5wOW08UeWuTJ2gTi6wvk3LcO9kHfBYe3giPD6j4ea0QUjdb0yr84it/P
qmruhzKC5YKptvTFAfOa41c74xXjElLvsJGAgaaV7KgJFbUPk4ww3haCMR9s+XYdBxqR/fuhMcBF
8qkT5tHZ1m6H47/FXfsqnh8BzrScNxShBj/SXjexY4ltlc9fqHUl4Bsu3HCUHsSa6ws8IYpb6rqG
0cwZg5f+QNyPAIn4srsluw05dxoHy+pbVNfEDS/FuKygiPFtTi4BDeDOC+VU9a1yQZz5U4ATVOVu
9rxlBGoEz7Z//lb9A2PoCgNyQjbpjFiWsD/dLnLkb9pJGuoA4x3U0/wh6vdZlxjPreX6Mubdo5sU
80MQm0tVCv48TDBjNav8WxBX/LmtRw9ghRw6KHqOl4EFKt2khtksYqcqC5Z4hXh7uaINZjO35xGW
O5irN548CPjp18vxwF2KEWanV5B6VIzz0oOO8ural3qmc4I6G/VccespNz+G0gCFNsOCKr39AJFG
2wINFT+fEtYouQV3x77kDXi3wCU4lfXa9riHxQP+FxTmqBcqE9Zt2CMXPcCL4wVQbmM7G9B1ptH0
90uUrnG5RGeMdAlDXziy+PslaA5vXH65RKjREde/IpH1z5kH4e6KhwJd7s6UDkBBBJS6QqiUZ6Z4
OFkwMteYq+uAqZL/SMRI/R34mIdx8VyWQMMLz3BMDqjw75s9p1KWM5dzs0e+CTwQnULt9IYf+j7Y
3Ot8a/N7E3jU91E75+JDcFNb3zwOMaC4tPJVy3m6DgPPfvBYAIl/K3kBhdt+gEye/QBllaNrt5CC
1F2w2XyPp8EE8N1j3EYv1PoVn2OZcXu5YFUPsAiaoNddOJ0Bf4Ig2hKRxUwZwFqjeGuh5XKq9YH6
RZ031E+twU7LW6+PFqKV+dodzOShmrGdSWITXCkgNgBKDn5mE3RDOGxXgl6bz2SJ+2CyRK4Sp0dq
onP5HgXabpPBCUHfDiHq4kzxq8imcw5DwZ9N+qaKOPtrxE3Yt0UTP6fgzy5TD/JesHYLd8px2R2s
Lr60JXOhMhDEax5xd1P0o/slBSON5WPyGMYO+4+PXHwmpEgDDFTLtWzTMb1/4sGTcbCMOUeFSvYS
aaCJHTsDLIVUtXw15ZLBtxN910PQaY03K/px7aIzhpT/0gRxYjkU0/MAX6O/ei+A7y4K/75XNss2
doIfU228BWGrXs0RKxTgl62HOYLJWNM1yalm0t703ZgeVFvGh0mJDMl/QCaL/7gXIq346YsOuq3g
Lr6AAvRbLJ4+fdETW/RIiRb1wQJr8AZUDXfbAdW6a8MivB2lrVfnRvvIPGRyodETf+MwrauqskNe
rIyXqJmx73kG2pDZAE9oCsaXvGuqU+6U9XaapIQhj1sdwamzgG7o5ocRd0w/ykykKmfkq+hKqsPm
Ae7cf81FpqDUY8vnKbTLpcBbfMfNwd2YfdzvkYwzwX2LsrXTdPY5SGAMFgAQ+yZd42RnNqTbTHbX
y0D99NLsm1LcfoHNWLCgS0TQ5a9P+CX2sHcYp00BtvPiajnGzOoPfY12JaNgiiujDIBbG3ZnoPnL
RVUrICrGoT4Do2jPtXkfWEl9dnAr3yUcPqk0psZJ3qYjsmD4KMtnhUoHINJT/xXvwanqgfvyDe8p
MCIX35MJZfRG9j+gNvw1qPA9wXY6WkjUiW6hlR8vVBa9XRePRdMDgGAmb7SUpLXj7115AuxZATn/
TajqRVFxfBd/P4tFAnrjWFQg/xg4+zC6wr4NWBizHpozbSN1C4LfH1o0RpvKvJhXlo6kTeWveY3e
YuoxmkdjJVr/27xfV/k1j64CKoO38zoxrupomg6uwcZDmfPUn7vSvPSFIMPCXvXvA8Vdm3RGfX0K
QW/kdbcDDHYqUA5wvSIdU0h19ObqEjdVPyR3px13x/zsgni2iZRqkEVAs5+9/JxAZXCh5Nxuqa/V
ffgJ+J6ZlXfUhfxQeYis5ju1ujAGE4AbfAOFO6RDQthp6MwVHUxKVtFpgxLjpkOeGBssnedKZ37k
NEztzlCAq09NBC8FneC6XoPOwgTsOAg0RRsLtLMdUutIJwILfHRAcjpA49ze27W68AGLPgmnXduV
fF1O0C9IPAGXJrctd5MoIDQWyvTY5eWDsuD/kAoZPlwjqC/TEQAUP1A8HXDf+ddrxG5xi6zXU2dH
0TchmqUbj9YX2H/b60Fa9rasjeSpDPJ7ClBwSPNHA0n7PHahJcjaaAmDXfWtMtolaGrWlywyHexp
oB6DxQcYkWEXrJFyK7CKRNOwwughA/ZC1hkg6LoLd8X3CBqkvt8j6BqTZRdLgM/r25o7D8CMQl3D
iJBCjNv6LgaeZmGNQn6DOxdSFBD+lQ34xuDplDBfG99jy0nZN2ObbaO0HheTizW5lbZbVoTsr9Ky
gBQNqtfWa9VyzO3p1ICbskMVsNqaXgmnPD1p0JNakNvgA9meHQCe8cEkyWPBsh3PHftL76TBJrFH
ta6RZIR44vw2zcyFtrlT3ktmvVA3qHEMmEZYP8BY6uSlwyIVlXtvxsy5bwvb3ZeF/aOG8mAM8Yoa
eH1oiQYyljsFBtprAqcUE+pfmTXvDAPo5BTmFK+8Nn8UaSnuWNk3yBf0yHjpMMiv20sB6ccdmIUR
Judz0r/8eTVvWJ8zKRKiNDZ+m55rm5Cm+SwaGNgBfApNIz60Xi8g7WAM2olCpSuYm0EQBWWrlVSj
/O4kQeLXVmM+8xaE/9BIxjvhKbDqhNUcgrnHAUmMjTbivmutFLYBM8psZtY8WR0KhFCOzxcgmTRP
bj/3B9SfuZ/oZuUCilvbQ+x7edg+tbwbb7HufqGpMm/zu0KGR5rJLJvdB60HBiUmdlzJh3z40aKa
s2yUcpflKAowTXDo5rA89NGAxNe1bWYReE3XNrPbG+4kQw1BC9Ubi16rXnTRmN21jpltwARgPvVd
D2ZS70Ubl6glIZYOH2Jhun5bpewV7lmeH9cRKD5Za6q1SuLAR9WST1hWTmx5sZCDMLg4VLjfkisc
yUJeLQaoSYcZlZUDA7n82kUTPsVSmA131aU9ppz5QW3Iu8kQx6YwihuJtQODWRwckkBHkNBO0W0H
EIMV7hvT+xw36Ni2Ygn8azr8nX5YlMYROfk1XewyB5vDReiK6dbjoXdHA1B5jnwe5QKgrLPVgk/A
CZ0wIIPbOsP54lZHfTnYNEs7g2bfh85uGEAJdhgyBxrPoHEOgO5f5l67qL8KtK137Jr/oZJLO5KP
OxaJdRwWsFAFNlFC/odA0wBGXCjaKT64WQYOdIVkMlLIGfapqoIWah6dO00UL5i2e84hHae8eXkh
PcNOHTP+/Lu0Pu+gwKw0oP/KPVS0OTxgPy0s48i2SyTIoFzk8vRmAsQBX1Uc6OzazIpKG12VSLHp
UdxpurUnyxrl9Ql+CiCR39awyKbW9SCd7j6LFOyqdRQdYlBWF3WM8m2UCWSaB+aU2xycIz/q4ZyS
VB4KuKnWoavb0dx6CYiaJYiaa+JakQ8qnV0JVpbF/w7RGv40+uGg+wYlzn9+3/Sb82lJ7rlQSHKQ
0TSkjeXo53euaYIRPKO22ucO1r827qX2KnD4cGw0TBS7k9CnZpsBGSpqyBALB2nzVkNDc1gr+wm4
oMsaDHsf4mnqWMQtCvUiO8i8VkfqQgEOCG5qOxk782SU96oMvM1k9vmqtjv2bPIJig6wkt9Rk7k8
8RNrAgtcj6bwOSk9WT9WTTmfoae9dZRkyIZycFsK3BmpKaPvHFZ+W0vV6SJuQJBwIBV9KgDLmNwG
dIna7h/xI1tEqmP3FBD2ZQNzl6o/0CBowFDDTdtxTaOzkRhgaGXQlciZD4Ji8QJeXrCuUdxfE2nC
DZx80cW4mdMo9g77qEzrc5jk1oOVuyviUuB2BrNInRCBG7A4KBAkF9CrYNZ3FD5/xEMJpwsPpmgT
EfLrlzitnTPxiwRERFZ9AJHfqhNLp02VxhE/h44wgYXK1Z0qBiymJhG+Fjm4JBNAcDsAE9UrA/3f
7LP4pekj41DWprGg6cgcqEWR1REWZF36BAzqGn6HemPIwm0/BPi5DgCkWAOcEGaWBdsuGlIoiEOL
+iJPZjTJq5zKbH/B+kPyM/JjR8Z+zbxyA3LKBFCBdc9h2XrmU2jesXZ8o25YlvVrK0rBC9M84z5z
7kUURli0Ikp149ugJ7uZ1a/pWp2aNgGSzthjafZVk1oLps3GlfYjN9ulZeHLRA2oZKdLa+jrDTVZ
M+VHwFyfEu7Ao2js2NdhEO1NoK3OO4OvbAeq2vMUY3esZR2qMipundg4Q+gQv/5AsmWPcu19ohUh
uFfQ/mfeeUMOulBT9ptpgONJJKdbZrMceu3RaEHFd3gOZnu8owODLeRdkThb+CrJm0tYFgkA5Fs1
rdIR/keFiOwoxOK/enax313nAYyiYK/rvA519Ffhxck9jFXgKgLui2+NjftqcShLhhYY261I2wcZ
NXdwEnRfo8CAOFMddLtsjHrIMT/RZaK48DZMOOOamqHAu+8Z8qkFmOyQuBb8MCYw1xRulD6SB56B
THDlrQcv/35phm2p4DkJ6ZjCb8PW2BmdAiMvVRMe0YbxKLre20ZBMC/gqWo8ykbxo1l4r9SyRq99
UOUTixFJPfjZ3cARwzzRZNtKbT/Nq3l/Cc/sGpZ6/cJCkXXFYRl/LjVVwgAJpYZq/ZG6uBOONzkv
HpEO4xCkToxwRRM8p4LdpGs9h5Pd+8ga4FXCPDqV5oyaVQq9Bhpwi1CcJtB9T7wRHwdMPYMxmFF9
mnEdqPWlEi3x0MTlyvRq1e1gBLVRiSvXYRkXt0XB/3EW/xodnbTHm104yXEC7HqBJTxy/EHzDOYB
HLYqE3JISR0ekLNHCQxpTXzAiYGdUql+uOwvkLmDvxTqAn2fvM8RBQj4qMyFWMTVFvxQG8yxJYdl
mHWdk7TJ935qgv0QID3cSpRzwKp3d0zWDjhgMFhttGlKKxUEE5zx5RphlaFzz6Pgc0Rtz/0K+Pif
9QhfImUOMPGwLbdddw2SIq4xPQCxZ5wSkF6OnVPDGaaz+WsTNrjzdOVwnLArehDBfMf6HHrrQT6t
HHjJbNWApreEs874ajIR76QBOC9NxubrHjrp4cPAxrsBSIx12ogOfCPPeQgNfOSVa4sfTnqktylt
AFTDWsF+yjwFj7BhxB5O8faAYtRyGqdtjW8P9nfIgvb60MDiDMat9h11eV1VLAHDbTaU6QQIbTpM
LrQw7MH47npuvLKAHvQv/ONCbEdHm5uN4CZzA+kOF7nJ7YWqHEBnAxIDW9uDGiCA+lCG+mUFcml3
4ajRuto5BG6WYDSJIV237dzg7xni+RlcS8AfNEyKBWcDJquPpA6aiwezm94bUf0QDLV2RuNm9a1s
BlHBschN5+eoK8rnPAN/x+6EOoJZJ17qAhJyofXc5/Z46/SQ+qRuF0orEMFKsvUghhF/tYK3iMAt
zimn6TbLDXMJmlu8pKal++iMDq013Q2J5+14GmkvHD2qZBbs6zDaX/pqUNp2NjjCWyOwDax+sZeO
lPnYolbw2LEhQ4XA69a8jUG6ciAQqAMaWIEvXbCjbwqwZe56cHrHMcbTmFXdw5AN3Qo8NWyUu2Dc
GqYbaXXH4QbkEw6vura4rxoGOwP4Ij1DPjjDcx5G7bMm6MVNDnM5wL+klcU/w5Q9M4h2v1ppnC6y
tMDqaxoDgKawaIiScsB6kLEtYCr9I2/Aex1YYi9pFHqRORzno8Sn0YRV3jnskdjSU3t9UK6460NU
OKARNcBfFlncDretY5Lah7Svk/Ok7YEtBmJr1UBNgJqXAQmXc5pAfXQwZ+hloQZ0S60xhQuhNIbI
R90SaroAMCCZH1aPqWFBhwgE06Ccza2bF3Ci1QRTy2j/KuwXQ9nBg8wdb5VBIegGiahgj40DfLJr
w74H3rJeWEXRvMV5dwP/F+unAZ5MV2fq+wCQvs+s0NobkfPdZq394H4rsMR9oHMvHNIFIP/ZztVD
fTQOu6gtoKupm+XAuwXv2AhlGXh4Da7ZL8oS+9DrIpgWvFbdwZlNQsk2zMFvDkvQxOG9/H4WoW8A
5BQAgxiwWjq7xv0+Glm15VuqbzZu1VjbNmWnq7cPnZGPD9n6QM1Q7GrX3oYZbNOiugaGc6zBGUtE
9lu7Dxp31Qi8tge71dk7SlBNj96AXTfo2uHRSeaiWUZQoNnVjnuEl8h3I4jrl9GeH0XLi4cC7/ch
wcJteREGwreED7jdz62BOmxmqCUsYePdABjCAqCW0MPXoFBvVgfC7NNYmV9nN2jbBwhlw9XJ6zII
2aB6L8Kp3c6lFD4sDYCe7wSwWnCiEVCfxPAlVXvtI/MgmkMxdAkZwQQt1EbkVewAiq9R5V6FKrSw
QSQQ0lZbBy50yzrIrEPWLjPtdVTqO1qnb2CfmjRw7StHwFhzo9818HKHHvjAnjyAwUkDyW4gdtxH
ItwPwJRd+4MJEsnXfqnyLb1l13jPhhRKg1szNCZPJKQaBhDOkNWwoy6SVf3VP6IAu6MuE2JIa65z
SlAOi5F8aEMY8JjJvWGbX/t4ql5h2peu6jSsdwllnZr1kMK+AmvibC8Zn5ejjsImOfZHsH7qGrr7
dm2USHcbyV2Xxl+RCYOQa43NBSdg69gK38hUfyC8PI1SEx8K5J918HU01cGTnis0Bp+aQ1C3iwCf
x4IWpnHTQIw2UaiG6XXqjHrLgRam1Cw4kOfO7iJwBuHY1C/yzDukIZJxdQEBlKiCEASUbe3DrA/U
pEOZV6XfTt68SgE3qP3/o+y8luNGljD9RIiAN7ftHZtWIjU3CJkz8N7j6fdDtkatUcxG7N4gUFlV
IEV1o6oyf3PvkYEyJQ1YcuOsMNkZGqVac+bCcPbdAvnzoHjKygENurEztoyCTYDh+WBGcQwNNjBe
bJti+IJR6KMmPi0goI2MQj2l2pRx9YTbTjY+37ZKieou9lxz/lCSJt/CXdTfAHC1K1Xpve9dmK5t
VrO/DfBZammOX9oO28yxseJnyu7jHtpKh1F08RWvZItEOZ4HAMiwiJsutjpF36poGjZUKxbN8qjE
8+efAU15ieIh/jabzb8G6MnLONu8VTwvR+SiyN/CpH+UT6Vq4CPwH3GtR56Ez01xbnT+o5bx8qnX
lKbbhC4rTeG7c6NDKXOjy6AMZ7LPyM8vBR+pBC0hIy2g54sH1K/mvMCzEqvxrjclui7r8ofRzzjC
UEv9huz3Sl3QfBCTW1CBXfHaKcqwh0neHb0yyA9TkNmw563axnKv1UzrVLr57yu7ng67vFH1832x
l7U/4QCEPHXxWeJGYPyz7EOl1dcs5elWnpQ7acUL2JxW8v5x557tHY6l23vl6I+YvIjsX+OkKYP/
jLHFRFcGvnMB+Ok4V8pXNqLN402TIltik+H+Z2xY9FbuohZxVah733jtcz45vevF31o2qmDd7B/W
NCKRM87ea2C3yd5MFiKlrZuPeATMa8stj1ZvGU8ZOJ5NPlXtExxoVlE7QWIFrdsTEB6FI+mUPCop
zIQCbsgbIkAOyuNT+1db6M91tGyhNevnniRvgnNn9vG3buJfFoaD82mc08+jbyLONabdXiDyYYsL
RYOzz152htKUXtkb3psCoG9i7+fg/6+59yfLD7rPDf/9a8jP5U/oXm8bz4akIeC/BrWeBTYBtAI3
S1Mf8weoY38gKW6Qi5HMzhoU9rgRVIYH9uU8me2haRTrbdZImVVd+Txbk/XW2KjF5K43XrqlM56R
/OnbWT1IEy1vXtJjOW5lsNcH5tH0S/T/lrnakHkPacsbfGm1ce6+pP64kpnyoxaL5gF+7k/vYdt5
85bjfGBxkpc7N7W/lr2Znpy+5NRvqbWyTSrFW/uSBbCNZHrAXG/X9Kp1ArdkrTOrgfu37Lwyx7Ah
7ebFg2I30eeB36p3UQchJWcf08Te3P56LPbPzTTYcIACXoaG49in0OcnJPocv+ZFG6wH14m2RemW
PYlMRqbeg2kjq1AG4x67i+QJ85Nmg3Vo/pkqXbEoXVTfUXveDYBQIJJ00cYBhPqj8EY0F0M9eY8r
JdhY+NU+jU4f7peixXnQjOgsz3R7fL0bxXMuuZ/AsbbJOo1upx+1ikwOlfb5FTJChUQHXxgNm8xQ
L4bnzJv9tdVqZwepjqtZ4eSm62WJBh25L3Fxk4tmYrC6sMGUsKw+eYl9rPsgfxYW+qAiUgjD6lmY
5oNm3voQ0K52UQunA6XKYJvaVnaeA1N/tm0jX0mRrvbcH/CX/BejCcqT4wxUk922/Kpo+DlQ/lMb
CDqo6jwbRavdvlIoSrAPXZrywZfmNKk0l+X33pSvFAqI7kYN22pXxJhmL0BLcUasIvvZN5DNvPsk
sjbBwJnCy82dcRm6hDSYRZB+vZ8Tl5BMJGVYPtZa9KlTIPjZdj2Ea70p4j1nsn+1I94SK6WneqbE
+7yZyL/l08+bX5Hfb5RC9WK2zMgAmPMDKVicaHSQYIoaXOXXld9GQuSBr4HsIX2NEUvz/m9Ey4+E
lxt41P1QIZsr9IHJZDobDCztbRsgTD8PGrZzejpvSMlYw22yuUBPm7jezkE/3H6iPHQJ1XDSb6N+
hWTi/Q8URtVWQuHy31QpKmjXalxz3DLeWSKwPCQ7eJAmIlWfyOLZTz5OjxB4052EsZuIzpsUysxj
a2vLb5u8zADjXiberQfAQO5iwZm8yCVF2HXdwc7Z3WNA7p+iMHeA/TIrD+PiURtJg/A1APwc6sp6
pJCwz6oxfPWwx31EP3VJk0GxkJxPV6TPMKz5wM9lc8gW/qqQWDtn/Bm701yNuCY5NYpQZMNWx1Aw
/5lJ0FLiqL+08ZOkoeoxs27hbEzrL/C9JSyjSea5kgJQoTNHmvajWXjOXYmFsVo3ZyVQsq/QZzxS
ZdOIxFrD/x2n8IfS88KTV0TZwYzs+bFy1H5jog77uVkgVL1i2VddTf6Gj2VeJ0T5SIj5zl6afeZj
XBAoinrUB/fVnKjuSYdcZt9MN2mivrmFNz97dbJGwT7hoIleNGzUyjvdTpDa4O17y3JvR0ZkJ4PN
LRPCeWYnwFktcbyDjSXvSppysdP5Z+wOWQ/z+mdMILvkvNG4T7rwUKumBT6Ron/lWfGLXHw13iAO
qD7eWgqiWU1oPksL67vkpR1I0Y4Dqp33mJGjH1PxNUipiu6iuMWad7lAX/9510O6DyLrITJB7iCS
QacOaW7vehjh3MemXkR3X1IIyJdHWWY8rtMhXXayi5xZnqfjJYYiVC5qaFNjDJjTN+XX2KyCo2iY
NUXJuCzM1a0TgcyTYJJM9q63Ku3gOVF8MEs2Ldqs1q9uX9SvI77tRommTspx6dWIOIL5JOu20lk5
PsomqrKVTpkEADlaW40RHWUEoo0GWsjL7uXXIzPX/6yP4Nnt5Qcoyw/lv+dSVDmcYD1SVw5iAZsq
bGtnXZEiPztN0LUXQwnTs5vj/0o1lahcJCiTjKKEfOf4eZIcQJKoxxS9+AwWZBrt6ihrt5GJkeps
UntMLP9/ZWa9W6YKktQa7Y1SxsG1DVSUyHqHDJer9C9uFgI0bMln2EO57hbKhzk573qbF+9VBT1Q
JuXmwSY5Ohmwshqc0Z7ikVqEXNSO712hothJRPpMTpXbLEUBxyVp8NtQDSlZv6i16/0RYRp429AZ
oKgtY/3AAiStZXgGAWZ+LXoEMRcE6JiOv7V+9QkcdNLNH2yD2NV3fH2apNff4DLPyIxP8cOI3eFp
Vgqk0kxleLaKqFtrWZ3/lWn6pVAD7W8VlALETOubChtsBe8YoFyUpru5igvsKPruHHSDsYs7gJRj
7YZrz9SHr41VHnzHnj/hSPPu9G63Lmr2XuSerVeziOMTqr1I7y1NubTJs+sp+os07uODUjFf9WV8
pJGdkN7Z8F4bXc0eQFNv5ybxH81FWc8qAExoaYj56tIU8byK+s2AIfajhPwUkFkTZyG1jMVz9D96
q6X35m+3PL2Zeyr5RfM1JW27qxNAoVk9fXjZrP/Aa+dUks3+UgBsWblAaFYGZc9D7fRoD+b1pyTz
jadAqZK3OsAfdAk32J+fFb8f1nYdGe9uaPsbcn0WywFcZ2pNFVsVIMjvEAvIKmj1wJs2dw9ibGel
H0U5OO+1kmsnvkygOBe/u2rAXD5r3eaRt6X5DAb63bbKDzzY3z0zmT8KG0ICfiMvnQ+sAlr2jwrb
rg9vdDJ8YmFZ90XYrNLMaHdzf8300H6RtyvFXjRWzFo/SDNzghDDgtlcDUZovRaFbb0yPh921LSr
h0RnD3tq+jTbJE0Tr/QUDK78I9UStoICEGwvf4KShOiq6nL1almD+jmarxKmiumjP8QkKDw7hwV0
mHbefOFE/VTpPZxPhOnyJ9OsppXDMeiQwryBNONCfF/GLJyINYYq1k1APVJiGzKWOuzvkHT+GO65
C38C2gN9LI+3wkxt13wiwFmgqBV9m2MFMlOgFC+lR6kuMyljSYY5WCl+HnxLFb696I/rJ1KZ9YtM
DHTqjU6eR8emduuXFzL6VKOWuhRAGuMAPR+UrVShzGrwVi37qoNtzdazFe4s4dmYJck0v3+45eNK
moU5DQ9ymp3tztyU8zzB+swK/AG5yB2H5WQdGZGxvccqINK/9VpOQeJnmXHvkMEy11l6pUMuFBh+
jrv33p+s2uHR6EmiRMXw4eod3yA/xgQvMIFRxXUcvTZ+NVyS0lybtdatlMysb4D0bDbNFWKLVCcW
fLpTu+j1Lb3y7pLmvVcG/z/MRX4TfNm9ihrycu9SEGuunLhClEvWAzDpnZRXZVznuspxwDNZWrgm
JbjMNc9xvrgolXmGWvPsjuubFbKroiqSYPNVz5ZxzQvKPmmn4AjVZM4/bBchvowdJT63oPKvjJY/
HsfCqaHtFD1ZmjFOPguSqcnmFvN2MIvS9LqCT2/ZumcNfdkb4qnRM4x/03Y66FqN7nZbfin1HG8Y
/I1WtquVL1JURmLeWIHVgSq4pPLQw7d33sBWV3r52hyjhlKKSH06ht5tcmxj1qL1KTF/EfmUi7vc
RbYZHxrHeJ6myid146GnXNqPnZ95HNgg+9zjVa9X/U6CvjoWu8TXkvnzqBePXV75SDFjUGAEvB9L
X7voHAVe3RpPYGzbUF0wTUoKgWLBafGjB2GLwOrM9s4ClhJGyJ1BUjbVafl+Xiynyg+m20erPxLE
kkOWWOG6H1S34v09t3wfO7YWkEKSlxuw3f3jEDo/E94+2/HHmv+N2/fNYYtk7ey4c8gJIO5vlXhR
1aX6aUrK7rmt1fK5GdrPEi5JaG/gQhzibkIuT22N7LVxg/7JK9KdLTrDcYh2dTE59lJrZb3jrbiv
7ajdaB2nRERiHcs5fmQIBH2qi5g9Du/jKPNGXJIzAy1vmm3Gq3CEYf6gUfZA2RY9v6SooodSLdal
NkL3VcssePR0R7mW/vTJBc5zvIcQQgwefcfpN3xRh40Mk17pMIaZjbc2fDKB7IA0WQbLkAFVI/kx
MhbkRkCmlAuHBmvV2akF3ZDmbVqztIul57fgr19SHprz0esQ2LGT0j2XtuKc57R1zs9yew9K879i
fwwxLVvnS4m6173D/fXoe+yP57FDHw+c6i9R7/grlIXNn1LHt4xTqpoZigjeVnJKt9gt3STjw8gw
b123oLB7ZA71+m24CCXf5twzVvefQ6p72iHgra6aftTYxQzBHsKB/cIrElZOWXffQauRWWJfaSNB
olYznmk+2qVtkRsPUaNlYCfZF9ZVGbxDDTso2mwB+yvTt0yPNwJ5mrPUfzB5Ba2kWU+Gd4gzctHS
HKs22Va9x2FmwUflfTaR6IntS1KHzinAz3gbII52lourIigeOFmCuD4dgx0gIyLB2+1tUJqS9pdb
Z5yqM2IGP6ffut1O2+ljEWxYfE0oUf8cnJy2SzYQheadHJOko9Oblwbu9UVCYRKYQH/t9X1SO7AB
kgfNZvgcAUW5yKoYxCQxUE3L1oq51LDu7U7qVdIu04KCGGY3Vw4vG0kQh3U37SV+zxfLWNQns7U8
+o/nS03MrWNy4JTr92RmNU4PVb0LoXuT4Egs7Tgr3t9jXU1Pt1jjIKUXKinq+GAQ5DJZ8zVcLHfj
ukQKIZWrZY3JOsm8djssOgq3IC83JBWWi56165AU9Flat4m3gTqmpb3mfpVWEAEKMbI+WLc56ZGH
BmvdVR241jaznSjcRr092tbGVFEk/jewQMAEOSv4aVBr5KOo0f02JNeV4lBY2t/AnKc9tmT+vual
/RkVklPQOeE3FaGWdahXw1X1x+BqTP249pIq+kZd/AD9P38vsiImZ+M92ZofsgdCKAobF+/JUCIq
LIP3JqGpP7SFl7xJxEmyKwCB6VG6AIN3q37I1LN0Wiqn6izBxVB6G8uudxgdzFvp1Rrscip0ENfS
W/GCumB1Ha5uDzaOQCZK33mex1HZjnbWXGC5YGIUmE9lX45nRFvQNwJHexndxcdY2n3F4+qlcMly
uE+UBNgKrrjqXtquyqnWKozSQA6Y3J2B0s+qJrV/nNzO+pyjTb5S+JADZKEZ990hD9TxReE/5hP/
WexgCddRPD06Y/FBstD6nHiNd+pi0GjSGYZZui+r1tpKM+q6chNEanJ0Q6TkkjjmuKgmuwT3mK1g
Ulq0Qa7oaYNvAa8SLJQ+P5w+1223WHBU3dmMGvwi4cv/xoJfmpwS1wAp6/M9bociU7f0VlmYbGeQ
1+yz/5mb9VZ5NNTx3IMMp3oTddPP295NJgqFY3sARnaUVgtTuTjexrBLPd/S2MbcjbvADppn303i
fVv2HOCbgGTmvQ06wrj6nrFWlsq5lM/lkhlpfMJofX8vq0u8Sy1/XfaBv5lJODy2YJrNgbPXOsK1
9BSYeB0kne4/y8XVfWNbNKW5iX7FwpQUfN/U6kGGSEdbhae4n6nSL8PiuLAPXdb+D82qbdCZ6otc
lICTNUa9GSAKd87Wk+LvR8p2V+n1K8s7OlrSr+4z2hRwGfoHaBlXifYyTJBwh6LbxoEen6NY+yR7
sjvl+je2tQR5L12cLG4Of4yzOsvdgveoVmrhkb7R3bHa1Eqqr++qygDw6Ol05+MGtC4wOz1Wpuc+
OoujRR2FnPNnc1hbS1Ni0uu64d9QBIvjPU7iDv5P7K1lAIst5Q11vKJkpnFOzctrrjTpaajVliN4
m7zYCbLLY9nN39Qp3OTF6P/Py6ZPnpZbj0M/GWs5uMnGUAdatonNHpUAFWjpveMYUp59mirvogE4
IUHlWQezHcwrrmveZnLz/lNKwXk1otv2XUMnDeAumifoJ+6psjffOkXHw7vLxjeli7CdriEWmrHV
YFYYzmgosu2KUS4UpK1V8tdED+uWSkDPAsl/ZNvWIHhGKgSgzIej7pdqfnJVo1u7GluvDi3m/ISF
FWvtQAVdHT+kEbJCXYYmclZVRioH9Uq9BWSO+2xe9i2Hi9zv1lkbA0hagmMFw3Kj3m/roXDOcpEg
PIuDX0XKQUK3p8ntbeLtNiAhpkfzg43QZL367WFWhj1pN4b1Rl+ysAi49euAlWwrqViJyV2UYRuq
j+O6ldztLWVbp9/1WEcr2uqGrTM20xe3C1DIDfPvrA/Bukzd9An0X3L+jxGjkwZrPRnTp4V0efb1
2V7rVZtfRwQXnuo6VVjUjAD0FE25qCMaQ1pivOhRbN5CEp97f6VrHvnmX3GS7uMKhkR3kBFVkVz1
ZLFLW4Tpx+TBUofkJlAvEbm46WyvKqXWdjafRW+DgKyxp3RTruY8H71Nm41/3Q49MSLhsGJKdlgm
d1IAUYL/aNv95G9vG5KOI9wmaf1PE8vBbWnBlr7MNrdVJvNQNh67H6GKGXeP4MFKU9lfAjU68tU1
TuyPamMj53TeaUd1iWnKHGire1ZAZzBvLuN0P+zPMmSZIU+JjKwybnmEX0++H/v//aTbjzAUWKQ6
P7ooM3ztWfV1kDko7YXp1RhwPkS+qLmt+nCcTmrVW59D/FX2at/pe69Po/feSY7d5KIOpVfPhm/r
1yjJPm7JyX7Qr7ER/9bKWQcnqnoHwwt6OL4VWuSxGTZbFbPPVa3b8AOS0qguU/54wz2MjrX2o5lt
pfigpbwvbm3spzCg6n713zARlqX/HC+ICQhPxZOvX13DnHEPkKucj+W4bIa5t0fK+01CXVfPW8oj
OX8SpFcjQKdoVkDAlV/kHpOmQC4khm8EWli/MBpWaxsrickvcJ/rNB1aa+IUOONwdWpxkNsnaTTs
5IwIMv6vbHYBwPMPewlK7zmbUjDKN2RGoXPMroEeCB+hIu15gAi4cPoAjWmzpl9BFT8PS0tCk/Ij
cH3lRRq85MEmzUV5oz+kYWJuwjpL9sqiy1Jr/cWdY9L36Gb+tkAgsmg9xHgeyzpwXzgCDx05e+At
9kdH27zESKoOrDsvhZnaz6NrPoVOH33Qwh3Pn0iltF70YRcWC3DeuJdFCfc9w6ouij4qpdEuUatT
J1vm9FELjSEK1IP0UtJn5eTJfvl2q6O1zmAmD07zgaWsssd5WXuzjP4LULbsO1+TvwaAIm8zFNcD
RmYzjhvd13zZgWl+WqzGltO3bMg6qjCJo5kvgMCct24i0b/s2iwf1nYSuV9kDvpsxmlw5ua2a9Or
MNwbrefedm1k1pD/LPXyyOs3YPvXwbVC/ZcPNQiDbmBfMAakMNsFq5BFeXJFv/tzv7T8FPFHPUnR
plLyZW9U7SOzCJ+lM0UadlUUdX2RZkI6fD1gs3qQBxmOMiz2YTDR8gL73RRUiLwOdbbbq2B08L76
9XKFvKbuFJdq0v0talRhfYn43weRZT7d407hUmNtrAcJyVu66Q1nwxpfPIRz9TWLc2MP7qB4YBuU
JJx58doYdfNdRvhLhy8e8CMHxQ27Kmcd9ulXn8PB/tYhA+XSJxx7g9h5RyoW9dDbE2RyEBZfQydt
SAlnwJmDDLK/bk75sfIBq4N3XQ5tvpk/D9AksatdzomjmT7XIHfYzlNSdz2K0l7lnlE5x3e+WTxi
b7cABsqtMo7M6IICnTsunVjI3sdMOlbMTsTa5fbpuXbV+RGfGG/vZVl2KJq0fvOc6Styd9n30Jg/
6qnF3RjU/QIc+G2AyNRU5fjhp2n+MnhZss0dE0ON5SJ3E5xO3npaFD7AKIynrL9ArgpwH/hB/YBM
dD5+aLlSbV0fvKip8fkpnDLZKFqqf/VgBpSlFv/AmR2Ep1dqzyQHkqNdqEix50pJJkH5W/c6/yny
QRZ6TvA5QMn0FchxerFaRN/VWEeFmFNrgh1mg2Qm76/BGk8UAq8SQ3YKp9lfF6cbLlFXYUf6KyTD
Wk9pNl6BqLd0GMj0QKbY22ZXYTKVJ9/T6GuP08QPrVq+ZaMfvyoaNYoAW42jRvnjCdcJVMNccNaV
3T/gslW+wrg/estLI8fg5aijILCRJmn3GmVHXz9Ls+q/xnE/fc7ROHjwuYWDxiRIBjieYJazl1FI
wb3bRq89hYnNBsKZ3/247CnaKB1KOdxRcehvdwg/vA+qa+wkbok6/n2Ih+tQuVKKqT9n4ZCcuwjv
wyArD5UIVqPeZq1giP+rnZNW2EQ90ONuMKH59562EkxnaITz2bIWNPwCD703BR4qg6W3ygKDfU70
SfjtMcYIMds1jrSQypNh6o9+Qe5dOuUS/jNCWiZqbEfbUH+OCNO2OyRjDPwomL+5STWcHdtqXpSw
N69qZO07NW1fJAQUoN5Vpd1u7rFlUtnZm7551xe7gd7svpDCSZ8g9ttvWZNjVY/tQKrkCIhiiLNW
WtN4N2HObfVwhCEZas4+LsZmxzezQEmmDXeait7dzcIvgK6B18gSXTITIJAZJIbQchfDM7CxAtnX
MW5uI4Kln5H/mfc4+g5baRbLK7nKrPYoTbsC74CK23S9DXanVUg2/A3WQ/QydcpJ8/vgveYEcuH1
Za08fz5oVf/dNxIFTw/4j93kqRul8Py9EB57JUJVS5oLHVKa46wZq1lXcYI7l1X6ct9wyR2C5rie
DNa8kw2cKV6F956I1AG1cYo5aR3mu67ItXOVbeY5GL7avj9ueau0pyJGgcRLo79ls2YaSCCrUeA+
Y1YbnTEDi7d5z0a9xnHEJeugxurnzsq0q4LJKzUzz3i3KcnvBzenbiegmTJBcG4a/Is0mWT3pbuL
/AaqwHIiU0LFuMaoH0nrfkjzF7fjwmLLdIsthbVYG2GNUEH0kVM+2oHFWi7gjiHZmJg33MgBtqfk
a90OwmNXfS3Ri9uX2CM9KGrtz7gCcUu+vF33dZ9uu8RQHiSmFwauMSV1vwMaA+8/m8vo+xjFSbZ2
1g1nLDODnesEPXS1DkMkryTTKbcqKSxg2Fz6pee/YkNHxSE1p5c/xpbyFAn62aWsahdoPn7hGE1Q
FplUsutZnFxsHefCWD9hUQwD0qpwXOsd6xLrSf5U5sOqyofpKq1UQkqhb22rDDYSa71pySL1LIUd
eduiCarzKInae1uCSTDzb5Lb26CoNta8XVpg8MwJNCg/K5CFP58hwSrZVdk0Ppado6zKosl+q6Dq
elJdKMmc5Fgu53ASaQNi7I63ksUe088cr8jLffGW8L3ZBV2+CdCqWt87but9iPDSP+Bmz8yjbVep
45+A8mgBot8vN9D5DWUu+POkLvlALBPB+po5dbM+jLcpB2ynWDmDNSHVl0Tb3zessmvtE3CQdepG
W2neLw4aJIrT+2cVxQFnlSW5dVLL+GUOk/oBQyLOuuq4nHDHJ09rf2iT4x7vPjKtgu9H6qC1K8PA
6E9PSWM62KL8nDkPdn80gXl5e61wky+BXZAwnKNimwRsYxw/fM8zV9sDIbD3/uCYnxU/PQlyMWMD
tgb0gBGPPSbXacRYSwRJ1CQ5svGdt0oYJ3s37ttzZ8zqup2c8SNs2OhCyhvOg6L3H5g1WErxhifH
vtSj4ckb4b8u1NpEIbOaD+CGhY87e9rTUOTFy+LLxVKdzrwPEX39rHjtNwTJ2j2qB/VezAUupt0N
f9lLUK+aei/GAl8kmI1Y71Q+/FptsNoHGNEKTDmwDkgjNWx+AfiEY1t/slt1dwM9IAa/H9TIuDWr
vDg7XR2/wr+51RAyTj1obpknqRjEduU/O9d7eWFszP7EFiMGN80qvIZ5gJ9r4dZbGd8Y5ognvVhZ
RVSAMLOwTzMJ33uBVO7u50EppEqzWlI8IZqmghG7/0idj9wGcJEKqpnKh3Qs+DB/AYpJiDS/9mgF
4eY+SSBm8qAeZ4WNLkDXxOVMVIVDk3zGWjt4gfJxW7vDedrF4AUfZdmuK6PbO0HgrW9r+rLYx/+X
EbITqMYivbBpuNzgxjn+3KU3PXWTnr5MSfYsYZsK0r7FpG43FGheLOz1jQh4TIvQNlQXo8Map48B
lUhkXoRNlAavC4llLN65q6kPSTB+DhayputH0TavMv2oAt386PqHuYPqWSthdyjRIt5Js7D6S5Xk
0Zs+YWbmZRYs5mV2BxoYzotaXzt2US/LU8vwS163GZbovKJ3pVKXhzZw2F/C9tuLX2Pn9CripshT
SdMci/JZb/HoKR2428CMXlxMPK7i5tha7XkQMgl6oQaWLniY2J47HouYQ6Kls/Sm+pRuq6WJPsd0
1ru4XkmvVqnxS8nhTDrlUsfI6nByf5QWHwTwtAhn6bOhXbo2nc6p4xtXtypJuYUV7Ksi/ltClj6D
RrClw8q+4H4aHid8ffB3UN6CICqqT/C4q7W/L7ty+gvwdbUfOrPbG4nR/eXvA1bRv6hlVftZRe5O
oiS0gv5/M8LWdul4za5oI+cZNi9isH4dPMVpUR6sqABWqPLn7zhrXFB2Ygs/JsGuaVT4gktHbzfD
Re4AHMA5kPbttrLrU+ro8dHWhwCl+WX2fQ6qFka2OBQMYew8q53xQxA1TuLnK9cNECVz6/zMezbY
CgbHcneGOxRfAU9r29gyilMDgPTUW+hsoxuOnO8CIEcCdtVGVf1tbPURolLqP07maB59rD/2sGaM
Vxlbdle/w0PSVy3cDJLMvWiZjUVnNqyx7hgvFroVF2O52DPazrvG9dsV0D6gOa0VNtfUw/1NC9ne
9FY/9mhYQExTPTzrlDnVL+zZbSQXFJAATnNmg49Rl3QY5dScreXi18YpIj+5j3yyX2vXr+Nzocya
i90Zt5Yftmhh1kl9aHoUWvFRPZOjRtxGbi0v7Vi85ro9Ugr9LXtvaE53njR9dUvjJ4tPYqiVZPTl
9lf33SORmjzHSGmncBazYEaCzDPDA3CIj8ywKoxM/rlwym3GlbQnj7Jt2lOxsfrfh2DuXN9mVO2U
rd2YveVv0+7PgoOV7TLqCJ2Tot8WAwhGBA4guFFhSGomxVFANp1kllMvyw8yUIL+Ah++QXSW0arq
5kdjyVRLr1yGocsPNfIxK+nQQ+tYA/Q+TaraX4fl4gZGTEa99LYpAh7Xe4fc+WFxShpOq9IZhgqW
hsuwVlXss6WgwbC0JC7jpdlprFFzgAiVNKXDrUK+liE0vxrE2yMc/8/4S6C019Tho1wknluQo0v8
g8DK/btDVYuDlZTYHC8dMljujLjMrlZ+zfFsM2+dEnem/ADfE3PC1Dj8kceVI0TaqR8pFYmDtORy
P3N0wfSBDZ67H0syCG+mF2XrWyYFf9hnt3GSTTBb0VVJyuCSuH65JSU2f/A1P7mNH/3QOo5MgEWL
N4qoGBvGTYwpwKQ/d96or2QIIqBkYbT5qzyNRGy9bme/2BeBo21QX1I+aXOM83jTxT+q0FpDjaZC
0wKjwu/W+GpmgOAr21Be0ZzAdqCoJxIiqnFURo+lsTSyx1Qt5gW+eAxC9ntxrrlnoYS0k0AFo9+b
nVsDQ1nOajIYGt/vzbnWxlWVWv0JaSxtHVjwxLCNWwtbBeAh5xurC99sP4j2ATCYE6+H6KQHVBen
MaMc1HVny8ag1lgucudqfXZOZw75eTJcq67/GZfOujPSXa1Su5DmvVfmBxq6AQ216N299/6UXz+w
5rjZsS9/tW0sZhqn7Y54YARf6hoVi2R4z1jGz37X2GsJW7wr2EN49QOMYOsNuMneWiRgvBFHGoDg
oLqW2W4avSmtGr40FVoXpoN/qrMMswrEEtwpfJR8iCQ37pmR/4eYDMn1WTk6pY2iMamUW55k6J7D
OdaopEEjsRo+0MV4oqLDntuO2TOyB0h3fyST9cJdJ2mnPdzjeYrI3lKdlB18YCk7infVaU7irtq4
Se0citB96JMUkDl8VHhR9cKLyjv0FK20HHe3kbplo2E3IoGBWub0VNntM8mc9izULrnkeZ5sdbx7
N3fOFzXk7GJi2iGTbkSvgqnmMlVi96ka5g6bOOEdwPns5zTpvY9bfmqrlocSyZmzcOpKP0SaNk7K
B2nWv5pCPEq85GevNH/rXTjD4qZznyuD1cwuHoSldB+caGW3ndWJf93iDeyyJVb6cOstBsDW5rdG
uMe3CWNwN6ZER+KB43tiauf7ZW5C/fcmvwUIgV9jsoKUEfbv32fpUOc+2uRN5UAIVKlRPIf66J9M
GMwbdECmv+JgeFA7hKabuK73clT94+Qqh99wQTJJr1zsJku3beuhuvaro5ej8r0tA2VyWxtIxPwf
ys5rOW5lWdOvcmJfD2LgzcScuWjLbrLpJUq6QcgswXuPp58PCS61ls6ZHTE3CFRVFsgm0UBV5m9A
2yJUiehAvfisYVvn37CJeJKW9IvpmjSvEb3RPk0jmIfNdUDilFn3b3prfPrNsE1CqgnD1jB1TmSD
XgWtbi+4dV53fDGapCURR5OMLfazTvUqLTkgzUhpZMYoW2a1RRtelmtcI+Qa6IK8X0Milmtcf8r1
GtefslwDcopzO5XmX2quBa9e6n6wAUFccIULX6MKgv3Uz9VBBiOwsrfYhOCLtIxKnwJSs6C28Sxd
Hrvc7ZxG86lfImrU78iYAcuV0SosmsdqMT38NR1uyLGxoAcuLO202vtWHv5EJoK6ExbmH9VYMylS
t+p9oUwl2y5vAmRUzg98GanEepn2Fs/zZ4+U4dlECqT61gSQDFOq3Ybz5hYm6S3Xn75UBlX8eUpw
WUfztJ1j1MTmAake+h3Fpz9tylsVWRBuaTQDNMPPD4IJS2N4n4am4ZwrGDPyYP9oy7hrD95WsGVm
HjyHphPvQLOM1savsvE8lcGT6Rd8cfqo5xFX+o98BvXD4KTslGvb2KZNHX2zPYvnfm+/KVipHtOh
K26y2Ao/spO9SEALuH/LThj7MSx3MO4JTk4LQ8Xl33TpQgzKEMdy9qnr1R/deH4bptb50Rn2KTaL
5rOjdNPOX0I1O5tvp87/LVS0Qv8ZyiszOnfkPgpuyju3aMu96pfapwESRKK18Q/XMQJYx13+ivjc
cHT9OTrBMjKfQOighLSElIm7SUNn/JrPVsryZwjvWQiG5Io+NWaeb6njANaz+uKL0oTeLWLd43Om
uuUlrJQHizf/s3Qp2DHsSseODn9PyPdA8NQHGQW5iLRMAfy86NWcHdxoKRuqr8aNDJuGnbP/+LpO
VTwtBFmFTY0MBi2aKg016gMq+9FNN+sZqAItfmjqnmdCkvbqXdugoL30Yf7Qm+uw6uEDWXk5NsZN
pPAs5BYOjd489oiKvsdEmaqy2qu4pa4T5ccoPdIcCkY7IcJ0d66qQhcmw3SypwTZ8kFjX75kl5LW
LHdVbg97xV9Qh7nKetUFXu5XQf7glxgIxl7RPqL4FPJ18Tocn2hOsJkeEcnRj6i6Ar6W5q+BBK9r
BS4NTp5L2NIfqBG6tBnMk9h1ISSq3EB3uWOd5UprXN+AbmxyF3B933npoZpc/6yps3/uUIWCBb+0
0U2/DGndsDr51RcZ1XugREvcb8MVlUNlL0PXQ+EbqrX1miRfvkApnJyIlX2ZOCrO17rlnu1A75O7
ECaZz01+5GGP9TwpDBIRvOi3kx4D0FUM5yJnkWb7qDDNL9f+1BzgnYc8MS4tLsWbLM3Go53kxryL
l05Nm9Yp0vptYFDccGN5/nCUEbni0LETsgvq2CTPYoRRtlkxdvi/h+Nl7UlzY1jbQDxyp7tMy1gq
0TImhx4II2My79rrzl3JftHbt26K4KliUWTFKv65VaoAYaCDUcBIAjiHfLAfKBEs5aWtqP1LWY/2
Yi+jPqsoDN0Wo/O1CRH+2LLRmMCNNu0xHnaSyZH8DX6h7tHAlWkjSZ9S/NRQBHmY2q69lZB2yf1Y
XeseszxUf5NzlasssW2ZvsdCYr/ls3iXsU0aHMDs5Cy/jG4N2j2VnFPc+OqzdA0WjDPeOibsQn7d
AY2UZxNLqsQuseJcugIHQIkLpHVznUUZ9ntj/sjbmQKOnvpPdRN+8tpJ/Uxyw99Zg42K2dQVn7L4
Q9EH2ue+0XimNpCTMJ3UPpPkQGwxrV7zsZzvtMhotzLbNwrqJHDl7vO0exhd1BiGzYqWI1fLjRk4
7pkttLLRFm4LNMr3pvgsXpsyeg0WU0YnwgMxrWfImOVsHLO0VSlNdyC+4Y59Vcxmz5vQ/0uJJ8TN
5/xTGQSIhgwp1bekt04jKinbYgYoMbNXOfejVV+iBJ5x0FvOq50WzSbRvfgHkgEbxyzMn3GsPTqD
Un3ONU/bVthcQahy1KPjoY3vWA18fCfozrz5lFOQmu2fZwl4vXNfB8rp38exXCoOAzJTuHVr9RMq
yLD7vo0C6mz9dGmEZTleWO8brPiDxjIQr0KpGMzXeS16rcemde86LI9/wzNZv9hPWuLflcuM64Z2
xUMtAylvnIOXest/yy/DD/AWD6EeWD/TEENVKtxfLbSJt73VVc9tEdkHNbSaW8iy+V1eKdlBI7f1
MvuutVFNMkzLdAfs856KU35QbUgfP3BVf7bxoyhmzzrZuT9B6KOZInC5SSkE3LO6q5HVXvDFS5Xs
etCG7iVoHcD3S3+Zmv4h80x36wSgPCygfOui/NqU5b40qySMLiI7cG3+NkoR+iKrfxntC/XnOxe2
cRTq3U7m+fvcNb2zk0JjuZHTdGkP04gGhZz6Wey+RwXo5pyTks1SbMxPA2YkOaRt+gYr9M+ANuxD
MQwvzjAj3rAczDFhkS+nqum+d16HpW9QjM962eoYefw9rbUjWPpmgNlizarkjA4IvqXe3N6OSWs/
VEoKBXy0su+RwyZBrcx7z9G/AcPVHlxTQQLShXRmQ060AbPSOQxs3YLEdg/1WOoP0icHaw7uXZs9
uVWVfG/qUdHvbftJotpfoSgRQxw25y/X2TLYWg7lxcp+LrqaBOnfsK+kxUMlT9q7FW4mzSUiw9a5
LRC/gacFAnQ5yG5z3Xj6aU4hrY8P0ncNyUsqY5trG2lo+F4wefYSWCGCTYl48pAE88FFumlhnnUV
pqGbF9l+SPwaWfkk3l/dqsGOeA/9PJ/zMldu0RWCkBPj2HdjaoEJzZLH718ZDk6DYLhDvyyrzbDA
t+XwW/u3UxlyCr04j4vs0whsxxuGXWH68bfFR6JXgKZYLnhKrA8qWKlJc8IQOT+Omq69mn3/QyIc
B0YQYvGfchAp+7wsdDKfeXfvaJqy1XSW+oqlAExz0nwLx628g9xev9nJ4vAEQ8sYtHOc8ZeQ5n+N
iqARfEIq9T0qWqRkJYq6XHUH5liuJd3+YGln3EZCBPW59DWq6h5TaGynJBriZwWAFVYHWvjNzQHg
2FTXWaNG8xkFkXbfJ631tf6gBkn0zTAS5IF1wz2b866O2O1Dv4UW58QdfL2FeSeHSGkhZqeKt7/2
kWODobdESx8SveASJTDuU3/vF4lzHAv/w/9T2zzvVaDePvzDq665nCHkGlxWhfSoQjNGYuIFVdQN
QX1rIJuOuFNqDMCEyE+HB2fJTwMzJz9tSpZaOkJJY0clOHaMJp0dBrRo3EvGOlmS1+sER9eg1Ma6
Doy6yvU7RASPSt+pN1qtT0Bql3Q5AlHkyDtQZ2gl1Wg01pZ9A7uM9c04feJFFJ9m1CX3gYpAoVcl
eIW1eXqPHux4PzYeOQqjP4YD8veiGSKSINe+q1ZJa/nvcRIiwdc46ZNg6ZvYJJD9W8Bi15jr9a/X
igdsDMus1Skmol8kxDDhkM2JFu/aHIq2NGVgJY9Vuqpeom/XULPys81oBdmhm9juQvuK7VsXI46N
r1jt3gYifCt9ciYHFb+s5iCnRqTx9buGB3pe1BsZ0rww7RZJtb9YplSHcKmcyyGRSrmcIkLH9GnR
dAPx+cpLo8LzlcDfYurGJ+Y6Xc5kipz9mrdOYRPw/mOcbPxejLw62AVy/8qtjCiWc17wB3KLS9c6
6qyo2+XGh0HhnDOIT+t9v47zxWrIwuNX4xhtc9v3JAB+Px1t46mMvPyooxl0KzFGmBX6nZxqoZ2d
gzGaWWxMTu3xVwmzZlP3eng3RC3qOr/OXNbBClS60x/9scy4xl3nxh73bTUsqcRfV7nGKQE5R+RY
/iFWkc9IgSziFWradNEhVhzvoDfKc/FL0OI3rQv0oghnIzhue3lDhnwjdn8ydDoMom7Jfa/cHCHo
JAK87DT8MgYAr3vpdLGj2L+rt0NdL7eNAs2gDfr8RgqVqBVax9DAm0SaQzGlFxKR36w561+D0o9f
2RPKkByUSnvzhtm8SEuuFfnKq+pqxr7rY+XNroptDNL8C6zp+DBOFv6d4DExotCPkE2tTbRsOsN4
BtMbsxvloaXeS1+/bEkVkBA7HJGHfSS70XnZjWbsRhMEe3EpXza7Zad1gGeJlnnTr0t7vMGxJLBO
+qiZD3LgA9ibsu+5UZY+R6vMh7kNrAfPN/emV6FB8Cs2RWbjtjXH22uXnBkpKTCn77B8XmKByJQY
Z1n9DhYeEEkQX/oWHbhphybPeJFDGwfWXV5qPTtiPdqIHDxV6v7GAJhMRgBbuj7Tsl1sj9NJmrHp
vY1dFjxGTtx8VIpzuLjT1W7WgbxzquiL7UbkGjO0maeEYm5v9GDavY6Vmtk6vG85THX8c4hS4ywt
6S8nb5vkLru4ZRJqgM49GYd9Y1ktfmI67JVQK5A1W6bLBGrG4yHSkV2UGW7bU7RMQoutf9qH1anO
0Qfb4PeMWfpyWNsGfHJLgUEOpDJPdzKyniZzWLDCrsyDVYU/Eowl2aQsfRFBB7PMdd5aaEsAAliy
r6L2GuhWtWtixNOufVe3A9GHlZBqCZntjHvMHZ9Dsmfn2IWFKpLe4BI/gFNJX4JiDu8yTAyRckSf
+1d/6iCz9d/0o7IV3oVtcl+OAapqDmTdztX3IgZ7FYhtpLIqbdPzNdzUeO8pIOCD4zVSZvsswneQ
B1xyQSp7aeFkeuAm9XZr5nxvmAnGVjR6YBtQsUjNb9InOj29iPzUPthec9Lv7LrSd3E5mWdsBL4X
gVd+Da1yPYn/Pvk1tJzgBVZ9lR7dyr9YzpfSHy7tglBM67p9XFqCZsz/0fo1lkHP3Pr8nU4rUMHI
x58K6vj4kC7KXkWMGu0Um58EyxC5Nh6b+Y2oLcY6kotAa7p6YZD7KWD9X+KKf3dLjERLAOl+iR6H
gfzpf72ARDYj+ASnyH/WyczK1YSC6JpleqP2JS4c2jTdyplpBIyuMbhNpMpWups8MW+KQYGuQrjO
ZDIlKW6r2O29X/C3iRJ0PVyvLn0Q7BAjzT5NflufI9RAd1JMayMdkGGFhHaHR+OLrpYX6Q/HTAEj
lITcItTcTMO5a3yE8Nn99/e1PVLHX/qToK93xly1Z4SSlU8/pNMI+Y0pch9Rho8hLrKwZS2NlYXF
PmQBtbwV+gfpzicoIQn05/Xzyi+6fjA5Xf8s1w+y/mk0hPu3jsEHkqAeZaa9VjX5Jhuiod3Mg1nf
GXHjagfDqz4oU60e3TBq7tKS3YmNcj7r/AMqKNYL7shonRueswE9Y51w6TZfphqCeu7Y5VZG2wiC
Q1fuSejbXr1FkAoB8LsJgfE7zfLNre831rY2VFSDfw1cm2kezM0GZ5X5xgm0c4Cfsb0t8ym4/Xen
LqL5oJmHuNiA85/Pc7eXLnvplzO5hJxVOsKnaHQiDTSjyf3Of2miAwg65U4qjVKBjIzePqEl/sU0
B7ZYMtAbLrKTQWns184iiR/NssXQFjRutUOhd5PHuzzDp2lGCsPchAg3P8Tz+I2PHpyaMU0fquVg
8VV60NQaPQVrsZxfmk5rgdUu8DHZJ4D5KFQ41ICn2MAV2PS//zGZsoINJge9xwQA/0ZG5TLV6G3l
N5AuUjYn9CzUO8PTw1ujsBcbC+2xHwvN37i+uesUP7xvpZnmc7otkzI9FpmvPpqIID4iIWWBZWTn
1y/zZHKau/49cjrvXTK3LNuvqTOUZwmTg0v+Yw+PRNtd+6inrr8FKJmFM+V9HJsarV7PyI/xUrWp
0U1Iyy/Si+HKr17D1osviYqur/R2ZbTEznqvPGFlXm+aAoGXZhz0L2VfX1onAMtQINyPm2z2Vx+B
QgCF6n/MO73cxbGrPER27+F119XnsFadO0evwV3gPPAiVzIbVpRpn1ZNBGIWJHW4lEwSbGoOpuKm
r2xv0sUaxvrRFvM272br66CwUvCyeHxoFtHdKO6/tSMbxdrWUUQ1bVB8RlQ+pUWH+FGEwtVSEMR1
BWm3JUKavyKkJZOGxFB3TR49NpiirI+GUvE/mu2cPfH1G56iJFwfDXqLN0IdqdZBNspjaX80syp/
ioCH/hGFcpWF+xHuC1mcshpbnuVhFjxrSd6g1UJLuozlsU7x5Lnr/fq3/qxHAasZMBsYFlPBaQrs
YTfY3XhBX3i8eBkarnlkk/BEcXKPy9AYYrDnPHWBUaz7k+sG5LcNSZxZuCbJZmQ9zZLFrIWy9sbD
OX4zwX1/rF3ydioEur3IiJpJTwaZd+2iM2rWXYJIQjgfcVAd97mhWTfDotUdj1+1cTTeInc2znav
FQCg8JMLbd4hbtKWFBA15ykyAfgsfnJtYoESGJRXwwZfYZAnekr0RcnHJQWoZYH/pPKRV93TFIUi
f/6B6MJ7ZOyl75EoCwFfNck6CuYEhwq3VX80804n3XBZeQ8rxUH7ONhNfsFLDWaEMCFW/oP2MfSj
HBcUHPIQ3bsIpkA1v8SFUz247CX8TelWvCdYbx1XiILSBRZ4qyVvt2rVxrFyRO4TFIZnp3fCXgKP
jzsVyYvnyEy1U2YP8wFGWfZGsubOLi32nOLUhaoBecGieMsgFN9B6FCfuRGKu75w3gIhxGPGYm2R
R2iOMmpb6vz8Q07lQMK2AkGVONu+SShdJGr1RpoGJmSt3MUmgItNMsz5Fteeee8pSXHfe52zHdR+
Edag1puTyHmE7Rjea4YZbWXtl7Tz+4BOteN+YO28NWszwhR20ZMtKtT3c197oVJTbpChdn60A0n/
Im2/KTDotn2UUYEMQvNUaHNxjFjr7WBlzjstH4ZbUx3LnTxezKR60gPDeZH+lv0NSR8Kzr/6wVhe
UBarv7tmmr+VRa/kp9ahSOWobX4BLI1w2iLnRyYuv4w1ODApG/TTxkI45h6giH+rsLwVHNefcK9l
MHBhnS9EmCvSKxq88oyiRIbC1X5YuFVqQ0nWyL0SI9Q8vhnL1L5pjAZeMNJzaMhQ63mp/RJ5r2HU
7h3Xti+lQWlUaSH/YsR4tLqie8POoj/WaCAt907z0TGAtBZz/gjuYNj0U1rs4LabQNVt7U2rvjez
ilad11g3WTBOVPFoGmgqkTB2n4pFRKr2+2qjjRFg8GV2EyFMZEGFeSftRpBQoKh0N2uWVbXy9/ZK
+uXx/d7+LV431O5GzwZjO7blhCBkDBYDSPqu19Gec7oiOCRObR8mDDc/GrFGGYI38UlGyTEkKLfn
1kVGndi8MfqkfM4Gx0Zo+0aCIF05j1pVPUjLsKMJTHVI1W+5ftbX5FhTtHdzeBGd5XTYNnjZi/od
gGr/0i8HM0feUken6ijNvnZnkNnFF2nJFLeJ3hxTDXBRIx4IU3+MkVncRYVn3OD+RRV0qcNVRgF9
IgmrrdTrpE/qcINnA1lAI/7aryihdlhSoKsto8TKaJ4AvF1ipStPfTC31cTmn7/5FuT8hyofJ4xZ
wTPgMRyvTTvCE4rKwQgiP/fvrbL5KCUIKpT+vauUH6Vc4YaeJ2NSrbCWSIdIQR/9N/OWq0ikX0Bc
taiPHSI1O8ryURaNvoJivWOH8Z0sM0M/DI5ePo47GWVVmj7OxtugYym8CCnLoUTW+uJrw/Ga8LPR
45OuNd+HF4SHlXl/9GsPBZukSG9SvXjzF2ZaGprDTd+OMShIeGtWCIS8CbWazCdNCLJ7s4n619yM
+kcLS4kq+szix//LHf5KgG78yBTclsLZKl+wwzMOETj2WzZAKL0F1uJckTYffbv87sXTvHMDu9ki
C14AX8W9NdY1++iI6Az48X+0ZTxdxrtU5ytcQRf5m/46132xEUJeFXbNMx4qPH3K6SJdtVIgrxjr
L0Lgk0OwVF5JQ6ILu/D81sP/56QypNg4ChtXDR+8YubXyWJnHzede3JF70Dv3Hb3ztDtAXEfnNhj
d1e0FcCVSflgwaGW/K/t2uYJVZ1p10ysWTBjiOaPdQg6MCUxtBP5E5GnW4X3+mlHjRa3ZduwjjDp
X2yzcC7RItAlZ/CmnEtb8fAPy3ba/zEgIQN1FvybnJ208gyXunREJCSdTHsfIs+2FwKF+At75gHB
kQaED3wLrdRuGsqFZw3DtGlzhYiNuX/ygjI6C+hrllE5FSgZaQDA/eM/RtcrLCMyTy41OLG6N7F9
ZbXv8JJSFbD8TtVn+p3Rfx95uSMiT+aTlQWLeUNOl0RpqxVIAbLJaABtapsmgB6e9ZO+W28maY+e
oe8KANzq8Tq+3kxD0t+vghfZ6ME90RDyCPpWuY1nTT10iRk8q3iPwsU1ms+D4T7HohrN3y8pLPWn
7/SfVaSJP6VhDr+7joKnFPu84zg4w81o6d/nsXtpBUnV2A3mIjTX76EV69Ztpw8vUals51ZfdQRW
POjI32vD/5Jnq+yzXCWO7nGuXTdca1+aYNnCaqdGYNwAfBk0r8M4qm/djuen8UaxTsczI++AlHjG
Gya46iEyGuMgo7WLzZYZWsBGrA6MtlmiqdB5EcpxJnYDi920qU3hrd3iHCv/fenr6zjeGDYweWka
qvMeIk05yFWOQImHG21WE/VYh/aX2RuLd9Qrn0Qj/5VsqyQbd1WKkBUa1W1wFBK4HK4j1z45G4Qi
Lqdah0ECYsfQmCLtrA/OKQ7hYjmu8ZeuqHdJZQc/8gQIDAxOkGbJtz5V9C92laMx0OfJ5zqACj+3
oMa0BqgRjLH4Y+Aj5TeS2H4dSt3b2l0KVVNnuZGm7KjmkMdiVo73mmdl9xTAKL/Wgfk17d1jmi1o
Poj4UVerX3uPdbmeNfYzwKXxUPEL3xYTz3i7piQslmet0iUnRR9vRI9MuuSQLe5BV1O0NXYxE5K4
wTSyU58mN6JpJl2VMn0MB7eHOtP1LxNU2S7BdtpbrB0hPCV7P/RBCSxNGOXxQxr2Z58yAsJboKYp
JSvkTjO7f0HPrz752lJUXq5UkgVhn2gsLh9AXrVfQNcr5DWoHL3axGDwDqabf77CXuXst7iE+6pF
fGP+SMbEWHZ4XugAIlXCJ9nSJT1yefDVuB2WHaH06QhX6u4cPkkXNyoSgxmvPhmcEFS/g2D7EUnV
/DVy8pm0E7z5PuJ95eq42U6sWYQPlePMsgUjUZ0MT81eI/Cvx3E2sp2iDspBr+xiWyiBV8D7irQ7
JHYP/hwE57XPT+uXvB+MB2dTGmaB8E9mYaFhUw5c1nC2of3Mq2IA3WjMj4Nl/SXdVMs8ntKOfjLy
Inztq+r4hw2xFWkwbYIZDu9St5YDcjj9/Rgm2OJa713Sn5WBfuhqI93yz++BqC0WNQ45ozuRAVvd
tVy1xmGGNNtWVMICK+Ipbuf5pkPcgfo5zPqyqC/d7ASPPAXDx3o5mEXkbU0LcIEMSJ+MRmDr1QXd
scTLJexA5QFhgOP/4xpJoX4bC087yUQZNPThA5J8xo3Ww8QpXBz8pC6zHjILWYxFQkMOid04AEuc
07VLzq61H2kOlv6z9p+hDOc36w5PC5P5mAeju1kR5to4RY+5ubMxGmv2aMQgALlE905zfLfsNNjA
gLvOrZehCeyXKPzUNv7wLD1pPoygK5rhRsaCcsrPSumSCA9AWK57KLDP8+EK+cijidv/2haox2/g
kLbJP1J0Co7XEH3Ebhnrm/QkhnjoQFpA0V8Qs0WvJigCLPlC9U7Gct8Zd1M5N0cZjVxU66NwQm4X
4PirYqnV/RRp69R60upN1ixY6DEwt+hI5BRvFk8Wm5zGKXOTv0J0MZo9qRwA+bFyWf+GGGfu0xlt
07rQbOrPAHVSMI+PZVDW9zGs9SucR/pVPgkcNGI9VEF+iyUT8lusv5jjXmOncvwJxBv4MRJTRnEP
F3s8KpNSsDwkpav52fcmGKvH2oy7Z3CUD9Id1fF7lOAe9Ln8PcrQH6Q7pErhI3q3C6vGQNZn9M66
jwcpy1sD/ETZbMl4l1+CxrzLEoz72n7YGboSfw8Ld+bLEYWvWdK5e7wIi209oS6Jmm37bKPaeAo7
r1msJppnOYy8XFl19OoRzgheq7ELMRLl68d4QbN3tm2u9TY7ZiMem/N8I0U3qZ9JDa4DuDqi33Xt
nk0/wB+5f5Oga38ROelew7xqdx3osdr+u6hZNT6EuLJwdz6oii0KSBggDngsrGdaNN3jEPucWsjl
XvtlUGcfcutzm4fm4sAgfXKIXTijnaP/ZG/bPeQOSMXShtVFnultVPv5lvRMssWDo3yrRnRBbSXC
bMNuijcYcu7GSc3sTkaD2Tx42hQ/dSmanNYuLfxkLymaeQh/WGHln4T/IZySGfblwXI8a7vekW6g
2Bd4G+sECUlHnJcVZIsxO8ZMKrd95yJnkVK4lyHQ0G+KZ/cyLWckHtzfR2PzI/mmYItJvfkJJZKd
+N34rFV3QT26d6NW6Q+uT+Ze6OajgjFgrSUfBhc3DL9prUMARHtr961zAkdnbgOl8Y9+wAuS10J7
N2ClLO9WeWdG0fwBJbr8Ii1j8V/WRniF8n41FndmfgMZk4OL4RXwLHE1GRLS77UVHvu8M57a5WC7
Xo5Btmqfgpk36LbJzLsGuO9lbXrKiTKg/yixVsHLw7eGg0wvgHY+zWUY3Fra+O09PFr8rElbbrWu
ZXtATmraazWy0f60XD1VfHUrv4HMtqv+bTJ0DCiWEmVGgmzrtGWwv1YnpSZ5bV5DXCch8SkjQG2o
BEi909UabTfNlb4k2XqjegvT4Yk1Ahnpejpjol3+nLX2a1uOaCBVpo8sf2IiAlYuWAX8OCO7yii/
QijJc6N8huJbbcvOASXlFXfaPNQ4DZLmtVlUWcd5cv6saE9DEe2SgIegfKeuB7grr2wTq7N0yTfV
CfhrGv4P6aHAg4hhUGPqp89esZHO2lF2g+cjhmWMsK7y2fdu+rS+GIsOInKuVb9ZT9dhA1PKnvsB
VZAlHAY5VboYxeygdMIHYw7rjaKU+tFAwPFhQKfP3MwTilaxoeAet3SugcuZQfX3rOj502/BctpY
CD3OSXu5xjquYt00rvNBIE0CYYqzwN0O1Jy3uUCeEPiKb2VYDiusSRBO1zm/waKu4WunXFPCswb5
bj7YVxyEf9iyj4/I+qLgO/5Ql11+jMYlIk3kGu5H7ENkYI1L/o5zqzm6MdTxx/BLHrjlZrloFM4v
SmT8MIE0HmUwFm1hOZ0iPb1rW3Vzjf1jvhNieWWVOW5hvy48xeFJQ2fvrnF65QEHE3lGXflpXViN
m9Lyy5vrQMPq4liCW9hIX+d480OVXOReL2CTYOc1PftUaK2zUSs0te65xr25ONphrt396z/+5//5
39/H/xX8VTwWKS/8/D/yLnssEK9v/vNftvWv/yjX7tOP//yXpXsu2xnH0nXUtFzT1FXGv399RiGH
aO1/AIoeiyjI0zPY7mxvRQkUOpcv+ZIblQy6ZM4NGLqkq/WXEaeXRk/HV5239wnXMHePzfr8VQ6U
K909KQrtFOf19OpZNfI6C6VV01IU/svpXvPBh9fDiDSuGatfUT99HsdOv9GT2YbPNkBrOKOfZ54R
tLstHfJ62JcvrgL4hG+wpvcPdq4qOlZ/eXCHOuSBkjZlJNxx1wxdMPrYBVQwwLU86sFKLM0oRW5J
xSnCKax4SyoixrGCQzKhjw6sLD0Cd0jWvmiKLrbC/S8RRTXb9yPOx9dJIEizG7lQmuI8/+//G67+
z/+Goaoe0uxkayzXMjT+H//8b6SJQdoF3MU5TcD5TFZQP6ZuXVMw1JodbrvlXvrkgH+EdimbeO1C
Rw7WVgf8WjebeEfFFX2XtBoe4NP06wFDjhysaMF7F2A14i5pOIBS7rTjFA1NtG+b6ge6vbt3mY/S
bdx7pR2DbaiSXUYUC3rjtU2hgQrWHDQP9XImA3pFfkD63NwBiNC1eOtJ5zq7tFodxYBjahk+VGQ2
jOsWM0cxYy7eN5xKy7s+1Yz3DSdygTGoo/osoTJpMhs2nWFnnOUVCKeiOV0vufZxybT27EdpySW7
YowP0kTPL35AsWjds8p15ZJgpY31x8glPV3x0Xhj06vzBbr59/9qQzX++F9rnuPwlSNNbFggx9U/
vnmK4hqYjeXhTVSq2nlMXfL2De4QeooGMA4G7q4NJ/A8fkG6TtpTl9pwY170KbbuO7PEMK/BP3eL
pFW9X9tepDR3HsJuTtT9HVM3/BfGGL1cIy+d+xD0902tZQOZ9MR7nbzkCzZ583djzl4xUfI+TIiU
HQyl609zFdhPPOt5hrmd+j1oW7gBYfPZD6kUzmQkb7HS8RF+aDDunIf5O3Jz7TBF323f9rZZ3eX3
uj/iNM79DsXGqqEUQvIz+WlJ0NgbzxqUxznJU0TpkfYwvfQFadTgbECGe5CDWpNuCPOkQZx0duHQ
Qt+SPhkd9ag7dJ0RbOu+bxfbQ+aFBdkIfO0ua18+LszLXtdPwTD2u2RIIt7+KRrXvt6Sh+LWh5+O
Go4cdHIKjc22VlqzM4wX2xpvr4LXFtJ5+Cvz9F4vMrqUmRsWEfvrRawCDQwgCPF64bSqqhM5sAw3
wVgjOYjTAY93jTJSrJX3WYov0ZDoJbYnVXlfLn0tbHRec679V9hG8c0aLSNmG7/5TgcsROYuM2Sa
NGHkPigDQD7pWi8ip1rhnLS+NSCqGFxY+uQqnm58LOzoaPVxfNvPABbGXwfdLpA0QFEeLDFl9D8G
pBkGLSyaClixNGXGNc60FeOUoVv7R/+12aF05ni4mf130wd7gjWWAYCUCU6nz7swRLL2SvNSa2fn
KmF2GyBHS6FcCGILbWwZ8JeBa9dKKrMumcsWUv2iFNn4tYsqa9M05figmal5qSu338rAnM33iNPn
Hxxrrk5xmyboyZXZV4QzZRyD+G6jlcaNiujIPUnI9t4ZHQ6A3/cmqPyttTRdABEmIvSUtFWAEwcr
AFm+kzlqlT8YeGWfTNfVtY2EWxE7clBOy+WkYx3zq9o+mXb7uAbJNfAiyA+wOd2NRPfwt2/YGJP9
J6Mbv5T9jaNjvFd2+l1Djhklf9d8SgwEhLRobcRk7S9Gl55kqFuC7J4vH4W+DPczmtJnsv+itAgb
WZoyYC6KznhppKS2iZM+newHLvZDvl5PLlpqAcu0BbKz/HSJHWKQakH7VBuzBRLZmC9lgPCUDQRk
ImsZKjpqDt3/pey8luPWtXX9RKxiDredg9TqlqzkG5YtezKCOT/9/ojWcmt677Oqzg0mMQBQPeUW
CYzxB6h2+M1OWNjGpfHQ+arxIK9KYU4LW3fHbYQsnQ0UhGFPzTf16Jh315ijxM1dygZeDl5jfU2B
AtItsCH5A+RQbQ06JGLcH2T3y09JSY4MSXUY5h8s42Lq4Y12sy+bB2Bnjhf5SD6wC39dY8A77//7
K0J3vb9eEbrquh5+bY7lcWla83bhy+aM573ukMQythh/zIiv1NbSzVCbbfHm7+Oh7A/IcPlnU0GM
tOlL8WGq6rbE2uitMnmVlPn0dQapnuGtEJiYZZXm8TyggF52Axrsbg0XeGblTWHTLuWoFJ2Wo1ML
U9jKVOPLZM9B0Zc/rbM7Kc2mjvqIN5ELBTwZi/kZ66IfUw76JZ6bwQAQFePVvZOxMKpeor7Sj4Nr
/0ygcx6QNNYv10ZVtjiwxyfZk9PllbyPljQMMAPBHfvMLrc4arPWu+GFbbWYYrSiS0Wb34movtej
SvB6OfeDFAbN/zmCSqM36V8nzPPlnaf59nKR7MorGZPdlr3n2vcDLGv+/ASUMnjPfvlh/697WXp/
oYSgbm/3u366ecHXD3/7/8jDrN41hna8fazrktsU+blSEe91AcQv9mz/nmOSsRg0R7y7eNEtYdv0
RxCJzsvogSRnY4+6zDhstJmaIlWWvmgvXVWXeMKhEDwf8W4Nsn7GcrTckjM/RBY5cLvF4KFOsflr
xOpq/DfbwFm28PvPdmd8oGrh70e9wPUNEkyFUZauLh1ldoGbzJR8lGgWyP51eeO+kRMpdmOsDhsU
qxDu6n4nreJcw26fZCu7tP2t0HqjW0wiwck3HBTvLurLfNPN5A/ZjeeYvLrOtIvCv2s06oWtXZlH
+WapnRJx+VDbXt8zkm9stTow8kjXf/ujOnyOzC8aOSeyjHpZtRaSfey7tkbj4LdqxOmr7TrbdszN
H7bnuEtsD4N7rHSDcxmTFS5wIf3hwzLtUb95aqwBSwSs8tYyzl9p0PbVDwsTrHVYZtY+NczkW6II
/BKnYD1VlIc4Bs/E9ASrPDVoazAaSKVdgy5/WccOzRsZw1ndPDWGz9FpjFRvwaOwhp1JUA6XsQfG
xAOWvzCv/xmiNtkWleIfXaOOD0mZk5vo1IpKX1ZtgJgmFx74xQrcR/2ct8LAHkJPvtuifAGzhNnH
kK6w+RuOQ4g/aqso2snOdOrlQ85WzlP10zUmOJIuor7bxzz9j01bfg5U85WZYSIPuZFvn5wng3Id
laSPIMJ1pGzD4BTHd9KhNkBJXPWt8KTHcN3AzCob2QXGCEWpyqPtxPP6JJ1rQ97Uez8OOuXpmpjX
PLMB0lOfJVhySJRqlcRZfTRY8m2OS+SSjMd1fv7vj3rN9eaj3ZeDOGkwzVYdQH2axWHAsv86+ql9
nnJI7/TN0FIo9oH77bWmDqgIgSiyKVr/QMhqVXdx+tu24t+J2bTPsRnCyi4Fgnx5qt27oOVXijv2
b1OanXgj/pomtiPoCTarkXLOK74c0Rp1VbGTXdPhHBVS3CDvyagRmqsM57+nQuu1RxNEvQyHtVne
mb1tImPHv2oxiGlfj98DrbWfNXfozm1kINatFq8Yr/p7o0cmIp4zvqFS4LaUqslOjhZd9KorTy2C
cU/SBVFTHpqhDx9lpCkLVIsHvtkIyGU5ZZTroDqUYhcGYLw9PU0Ak/6nGYrhteQPe+smqBoEhRtf
Bw202/jb+dOXw3IZriMI1xqBsy6t3FqYmjedMq82l7Ub5s/9KMRSTJb7Qk5BRzs5nTAhARdSYLnz
XWn6DxUg4c9cqE8tZqq/eHAcQ9WP/gG9ttHVIUYPwQEMx74sXsQA8gZVvDRqWi3w6+hfXSTooKS2
cPJz5RFBq70MY6kQAl5WXlSrvuu6rs+3lj2hcuALbT/HsqkjEaojALWwkjzhtLNVCs3/QL+c/Gs6
xReIZd4uRsF5p7qkitzSUNG1aJEG15ADF/9rqjuIeGFrJjj3eT7shL/mOyF0eXlrHTLRTg+bz1v/
aypqRta3oHU/oqlS70LRjmsVgNuzkhn/5F5p/7b6Fxwvsl95S8YuTtX0CcpUtyim6HkIDbJfju7t
2Qom33ILVcZoMoCbmWn6rcOL5gRi/EE1MeHCLjTc1UpQnAvgdEsd5N22HlpIEUp/N6eujrLnaOFo
LYqiu7NFY2ypbb6nqaK+AE79YeHM/dvG6sutQvMjq3IO2lUbPZlx6W5aVTiHMMcNzLKBJmXzImyv
fjjzIqCFi2LoPxf1QWev0gY9YQlSSJDFRAY+u7/2YNXtvXDCa3UGPvx7hp5gbBUp5Xk0FI3NaXd/
Bd/96V6xeWFTwFQB56si7A3+vNCV7pRHWnExKUZp21bpBHyg0uFvQ7UffKRjj50j7mQoNbqKEkRa
j2swIt4yahWbLAeNnJw5fENTkSKS2ae1s+iVKjjoLQxqCN8XecDt3fygWgHFkzmkKBDEQx4+t8Ov
GaDjVruUhG+LtNEz11XQGisZU5t0lQwGEu51e6+avvWgz428KvXG5m+vNpbkqbTdoMGQkE+CqAk4
RA8ODtBFFT65elhejAh1zPlZIZvUTrWV55FhlQsCtywuPuI1txnyHiLPrXUnYLN52jcX7bpDOdhY
3shu04iHbqgfar6i7dIL121pJd/kmGknzy3aMifZcyqk83EC2ze+Vp7buPDXalBqq6xvUMZFZ4gX
BZn2/bXfZO/WlLjn0VRicD3mdIw76/06dlsrR1OMAh5v62UMgNb4gL7PQoXEM47sifucjxzDM35s
kqjcNpi4HabJmF14qE1nWJW+TqX1Ir+gKKkv1T+LhKGWj34K+h5NsIdSF+JkFwrq3L75KBvhxvlq
UjK251ZbnbQ2TV5ClyMZFgRP9VCGL2Cv2zF5EaGiPvVas+SAmLxkwdhcJszv5AIVnMCDzXsCAh8C
w4ho4XVfICk4IXIkuwW55mNVJL9kb5hn9FYuUCEpg2NsUTfDS3nTuKBMB1TjL2Qd4yWGis6HFe/l
s2vIUF03Kqt7zCZd2cqpdmuH16l5Xrgf3rRrGxj0pu881bNUIaz9EGq8224lSysDegQIX2uvovNy
9NYVaCd9nTyvRV/qPuWsfqw6DuyCusm7YfjJkkcwnm9RUT1xZj7LuKIN/bpyM+jYYHXfMW5FLzVe
q3mOJCdqU8tyDKsfQ67sMObW/ymxBcQNwvpRJ6WyyIbSeRy8atxYQ6wfnRko1g74/0VBuot8K93J
45bp+t2Kao3YycMYBKN+NVTj52hKLXqVURKAVa4nqzHDtxF2rfE8ZCLZKUP3tevN3Up19efcaj5H
b125tsBX5ikveDn2ocuuR1AxsUMYghhTvEdduQ3KfvwFPv336KfON98L7U2U5xQOqgpsS0uFUyCW
8DPuf8uZeoqs5JRTL8hQJtp6Nbv/yizKA0k7LMXbqFkWc1fGAvC416v/Hisoi08BR1Z2GTb+6yBw
VfRig+00X7qWXS77bMBavh5CCqhpdC+vZCOA7aydsdFXaj/LQOgoWqhZ/taXmCTiFdqtm0LL3xyw
Jou4pAQsRBW9GAYaw/O0AF20Q1p37rIbk3dOLo3y1JeFtrHQluf4Yg3fm4hqgwIm6KQXao7iDwNS
6FsFB4lWnfI5AAWgXEixbzlwWyEHPIuczmSKS0gC/hEC6Z7NmXuSPR+u0c4Pungpu7JR6uaFrePL
yGN+UYXiHymJzAPSPEluoWx6NwRU3kb7W7yOknPugKBQFVNZK6qjf0OpKl+kqk3acTVquf/bsnyx
iDrT/aYq3bA2oo0pcvvsdZ6JFFKovOHH86i1vfOPN/wqsVb7Zdtuuqj4XT0rg4PDmUsOODesYa9j
YwfdsD1YIhP3URC67EnF9AY37u6Ktu8L0GV58opDVbnUIvtghAUiEnmRfUxdvmtGUDm8we4Lswfl
Yib9eSxS/3unaerCx073OccBeTWyHzmLAYaD3uivNXo+Z9lUXYknRFpWy1tMXk0YKkwCOPMtPlit
ts6Aq67KP+vlqBkdcZjpHzC5jr0F7Alv5pEv2O3rS00pUCTyvPSnUHvjiBbo9OhH0MIVk4ybYU+P
MqQOKH9betBtZFcOlJG+aPHyO2vztCqu7Z1lkjSpjbBDLpjnkGiBHBaxelY5nx09H7hlDGTtZ/gt
tLLuZzRE1koxXOcYDmVx7k3UZHsoXD/V3r4ffFs9VGldbszYx6NGaoteL+G3xbtqRCrrL1MWac9y
Uyy9DksZ06sMqZEGyS5QsmOLDOQ6A4p3r4SlsxxTtBimpJhLRX/6oE+BDTlg/ksgHgvhUaNoczt+
RVsZe9LUe8y8UX2qsXfg3Re/opYZ3DsdFkay6yQa9do6rdfZmCWv+IpThIfOizsWk3XD+I5hZvcg
Bx2LGvmgsLuJw0sGw2uhYoT6nNXqAA9Yyc8Jm7PtOOj4t2ZaekCMQ92lXYHzRWxba00dm0cxhSru
jGJ47VSQqupYFx+Kme3iwSEhnaaUiIp+lloUD/qoFT9skQ6LIYzM56hW8lWfd855sjyYA32v3k0T
Krx94IZ7/uXa+zhnEw8V3r7Eoe0sB8Pbl21ZI48e1neBUCmWzFe3xvGdcoNmY7movQ53OQzeGqo7
cbbqOG+p24797rVftGoOhHGeJINlmmerag5yYmju6ir9FqgFvxtfdR7V0LMfO8TNItFzkKHc/zg5
RndMrOQf2ZNNU1cWLC2Aj3J+nEXNyTfS63xFyZ3HHmNVaHZDtIW0jRaFWwyHOi7HlVqq+SFTze7N
qnfJzAmrLT3fe0OTrTvJHMujH0hQZhcnFvmyGaxx4+PHtODskL9rA/u91oYZOMC6fItwrprDE0L4
+MWiU3btqs0/Qed3525SDJ5K1S9yXMW73Qqqm3Xc7YOmzt87aw0oW33LjAr5alhIKxmu/EYszM7R
qNur4yVP+rekVXEPH9z+zkUgez2FnbYTHMXffB8vHIrwz/x5YdiZkAO2y8l66x1XrHQHCV4EFuy3
EdEGN8jfyk7Njy5ENgTKCNc+zKXWhLESJdCLhkxJ1z4mGy8DL/uXAn2xiz2VuJATIrUe3+mcrRay
605+vMvCPLguiOoI5Xde/Ts5KufZVIe25KwaMNrTWxSGwzEedL5fc5OU2SIL2vxM2cu52C2mkSH6
6rcJRQUqySlgD95iPjnMzeh2YpUmVLGWGtwjhDxBIcq7yImw2//JUX48yJ6Mh2a1ynT82hrTTFdG
aPfZyg/yHt6bjdQ9XGZtPaZpvzBtfciwnvK7Oy0j67BBRXmnWdOAOxWxSfNH5Xop1/gxRCk5Iu8m
r3pAp7HgBBO5Q3sOBPTkUQn774YlSEKXWXgKes0/Z5qJc/A84ER8yRxNgdRRh92FrNI/BpJc311R
tEvdV5L7yi2USxXpP683miV0VfGES2cautOpyyA2ODFeB2IaqA2BuNMX8jIumpcZILz/EgsUYR10
N0AthrXo1Qz2Cg/ocGU5urmSywKjczdeBbdRSqBqGLtptQgfpH7qn5BqOcGDVRf1RcZVsqdylgxN
Vq1RXofohPhNzna81hZ6PcGHcNPiqVKt9GjoCDa7jhYDbLLyF02xUH+Ukx2SybD4m6UTtkmB1KyO
VKXoznJUFE6ARmKZrEOjyZ9EGKePpvl4nQpe/mc09q9oExbXnyyMqj2ZETYU8w+Wd6jy4vPDXG+o
ReL6YWRXNnlcfflAVRrUOwgZGHnPP1Le6d8fqnXau6AJ7qfQS85I0afnWDXZPJDOAvsNjelPvK01
CtHCLza3AZdi+inKKf7N02Q8TdUYvrw740l4JJa6jlUDHGQOMXRB54h7st6POWwlgBMV207yQdFO
jsI08x+wnoWu3hzzrK8O1HGxrMKLdG2hLWbuRVkN6zAOyQCDZV35eRhtpBaabAaqZ6sSO4wvsdTT
8A/AL3SThzaQQkw0KnOoNo1R1S92oz+VThD9MiMNnG+UkV3BzUOw3Tl4bhydAUuzr55n9PwPFbn6
odVkpC29aR88nSQH5dxoE9m68pLHxrmKe4TpLffVIiv53GH9s7FFVW30yDiXSCVDgi3wz8aP5y2L
rDMqtP7vyqg2StYMP3ob/pzOluKipaW/HVMx7uWi2Md0O9Wn6S1lkXQr7ppiA3tr/LJIGJG/7edF
GZpaD32kQh2fF/35Sc6IasCqGc30HQkoba0rCVp8On/rJfQZ3CwS8dEHyHv+1xkjM5Ak+7/vAT88
/UDC93oP+OeryQ7Se798H1JFnGWjw/I+lxCFVzk05bXQEtflndGGD0yLp5b9vpwnQuEtHQSmkpjK
bTu4KzNv0hclFdEiUzTtd5weRGYa/1ia+9pYuf9qTSp6LyZIZQ2Q3k5Tym4vVzt/VnvzalVN9T+r
PRc63Ujag8cfvsut7SwkbzYrIrDbk5GetcCaTnJAprGLQeU7i6uJhNIpbWytQ4cSbCMpcPpjHaGo
meib0KqTnao1ybvrPssjSzWwgcmzmSYyOsm7/TX8r9nyHCNnx71mL/q6fG+DxjL3PE+zu2ZuzHwW
KvUc9qR1PtO8PQ5MAY8P9ndJ+qjFtbGl+mFty/mEOmn5h6PyBO/MTn9GVPJLT6eXwAcEQ8ZJd54p
e2HVDh+Z8uRxFAE3ohXPHqpDE2eI1yBIdMzcxvzabfs0WVMsGHZyFB0p6uU9yCM0m5/0Ntt2ume/
RoY2HhBjo+adxuQtB1tb9vPnlQR+yd2XjdpEza7RDGT8tFn8vTBsKnRz/8b014usRqOH3asVtDHp
w9QiweXFEN1zlPYt80mG7HHMF1UuiiNgA+tJFR2GA/9eAPtx1UuneiuskMyrk1WZI/tuhup0F/hh
B5MbuVL5vW7EU2+k1g/As9OqwR4XLaG6O/EF4I0Rinccvmb4NoQ80hbQBg1v2MiUpY7OwgUXpkU8
Frwxb6OuqkdrG/LXVqP8w0mqHbZtYxRvZdt/A9ZWXQahKhfX8c+DWRRvYI4pgimKtZazdI5Hiw7W
3ak2E3iCaEkc+9FYyUE7s5S96rigneY7JqlCAYBCz1GOOhePmx1KbZ5OlvBQUCO9NiWbp2xx62u5
/TlSwRxfwPMUaw7/zuG2LqtDl4zQcNIzBEdRVrb3KIRXjx0noIsnHn10fx5lJIVNtMucPF7KrhyY
wgBhgCzSdzImmyzfQMbHmCaBfy7cdlz2osyD5YTK6R5DlGIBqjy6yKZ3EWvps/IhdoMiIEtU9w+6
zuZLdlGjzjdA//KlatbWyogstEr0yBwWceE197Ip86y9n+YiJFitXzLkF1Nz/2We48fRMS8BWs9z
5ZSUXM4+hhwd55p74KQ4oRKd+O5BNu6fq79H5PTQHtMlKqMIZ80TZUxeXWePUWtsA9R9jSCPjlDi
oqO8+r+6/18xL+6QpnCseHW7HwxxqKYQCxQx9veyISXR3+czxLwAU8lz1l3fBr0/02RsVLEZTQGz
yPlyJewa5KflpdqX8Z1AGFDOlUt7K/iDr6embqwHo9IACpvqXWBM/gqoCsbZEbQvu47UduFEHSJ+
iq5xLSeQHwyuE8yS0vSnoFXmN/ccbMRjpCrJxawfA1TEE6T8VLH3VVtd6Caq5jHv/QITwG001sba
bZ3wDbFqatWVhzI2idRXTGxr/jDfqkCL73J9TlaGRfTW5WADVQAae9n12+EuVdCYaIGEXvpEe7JE
I15qE+TfAEQ0oy5jVwCtZNfCAtde+K3yhhqntpcxp3f7B7hiTDaKvUKZ4yh7Mg7hTJwMfECl7WUU
leFxGhDLlt22ct1VobrWjo2qQQlS/eYBST7neBzkjrrSxtQ9tV2OlCbGRz4CE/VjhWMJ6SGoNasI
8Vd9Vsj9QooStqEeL0nVvbadYsEi7YPHSfWhAjTA4t3gMYvS4BF7zxAJcPFLjvfzpLJN0k3nwqqW
M+RAGJ887VLEzjMZy+Ls6n3wkg9PkrOiY7V7qtU8JbtLQXNUm3w3Youzll1vTkSAg7CuBJf5Fo6t
wi2A+LPGezFfma2pvSnJcN09ofcArHLsfgy1US6taMov/hAolNmbYR/pRvSQ/FmEl/V1UQ42Qy4y
SOtk7LzmF4B8YwjUDXUvFBfZM1IwOA0kNeqhvFMsF3qtaqYgC+cFMpZV0ZcFI9jiBvfD5L41xXMT
xB9ilh+sEr9b2iAj7wOztS6ksn4VpT5+R/oaG1EF9Y2uNtVLGxq/5Xy90aplYFDemnDavJQu5udy
IFQx8SyGerjXoqKYTdRC+DG+eR9mrrfRpL3Y3GRDgEhxS51xdha7xWW3tvK+QyQja1Z4kWG4/e85
EQhdtKF6WN22cFHy5X4Ch8r9J1VscLWf49S8qIMp3trenvNG7JRLDUVzt+vVvYgUcQqckEOeFvvP
ooU66U5u/btR2SCb5j//Xu1UZnhdHdrm19VdE1QLTh3jSiZhsBnKTxHuFSdYdfpSwSxy1bUdxHKZ
jimb0F4D5Plo0CFcjqXvPCCfA01bQPdmw0RJ3Qh5T+t18c0brNOIuR6oLtKxU3WXhp72Xs0Lp2ai
EOg4nwvDduzOXsyxdXC9/JjjI72sJJs9HEM+CVI7PSno/XXvJ9kUc6ydY9f9Ib/ha1cO4jfs7QMz
7td2tgaO7JxtuwJWEeP9eeu17gpYuXtOBlFf0HSrL0RGo32t+6h4AIobP3C2EAsjqMY3UnMomtg9
B7252/qYDpJ5f5LT/JyqYW6aCBHjJrIMEMSUEDVL8LsNjbG/k2UQ499dOYo/Un83JFmw1o2WN4Aw
X0a1SJ6p97KzBC2+S7I4/FZkxoe0EBfD9GKU+ucEXbEh70XGWrGC+lJSyzqPzZNdoch+i3Th01XO
Q47Tk0O11vpbox+VhRs5TLdJDEVdmO3S+Tdhqd1nrIiKbCe7/p95MqZHKtmr8oQQt/sYtemhLyh+
yx4mOcquGiJegQ1y60urd98nX4g7Oao7dYFMlk461+5GODPsnDt11PayKzfSshs6jN66cjSzN1fM
i2HoZyvUwfHzY45OBbJ5xvLLkLwKvUo5iqDZkaltZnmWkkd1HO4KXjK7yPaHb56Wf2/DEEnF1H3P
Gm/6JieofRihIAMLhGPedUKq+e+l239OkHcIez1ZzC6Ed/971qCU4Y5T5+dtHH6OgTrrx5/b3CbI
D1KL6rtuiOKJk5W9qWrFqsjVTv4RbwZOZroFXsNm+3WUwWTQN0Vmlfu/4nJQxq7LZN939e2UoZC6
bYWmXTQBuByitbIwhtp5LzyoXULHWdbrMAJja/nWk5L/7wAhXfXcv6g6puN5mgNDx7Agiai27v4b
DQpuK7NtrbD2vOumXYg5w7T0NJEdak4f4/Uy5Z+BmskcJXHa7QtYNZreBhsTc4e1NpTetzr059rI
BEJAtU2Se8TCJsvv6qHIFlSkvG8Cd0QyhtahdbDEWIoF2C73m5wZTdHR0TA21eeJdeNmKG1A25SD
iOtZVKZccye71E6UNUkpZS0nRwPWLm7gvjto+i6hNdjfLHvk6NKQZZddw6LsBedpU3YVJcZ5hsaH
bfIwxQabXpQlL3hE5SfZwx49XEa6GR/adoSTSKr8YAbesB9IbK1C5HR3bQ9KyYvzcsWvCC2NBk0i
UfHezqfYu47qgWfD+muLvZw8FcZSczFdy9Er27fN1Dx3iK6v7KgQFJzpeirW2HyuFBKvaJ7BZwSb
sG8Rpp5H9bT1N7noS849dBVD8bdDkAyrWFMjGHloZpL1i++duWGvHN9PtuodRq9dyR4yaZ9xOe0W
43AIzC/hOOE6+e82V/N72dhRXlyvbjFN089D5Di7W4iEEx5mcyNjSEXC6eEZRALjXwNyVBn9CGWL
qDqQxrD215iP+KgXAG+drOQpguN9n6WBD+gbJvHGiIHGy+CXkVu/hyjvOXYAm411t+Z6B0PM4s9m
e9YG/XN0yl3kjAJcR/RJqI8jOkqlmT/KTsLDbjuG5riUXXWekNrlh4b5x1GGZN0tt5KLNdugyFCG
UsUKkiRF9znWNGF4zrtiVfAFI9v5YEOXuAvCvn8kHQUoXsAnkV3ZJKYOuqhyoj3qof2jbXOgEwJH
5XmBbJDVQnaJdzn6T8Qg//SPUVT8toYJB/E5pGMLfSpxTZQ9eZ8B4Ye148T5WsYQlyFFXFjeRuTT
vYPA0b2IivYxrKzqDvGIZ9krXBWYF/bY8GMR5pIx2SAWte+QATjJXgM59+gl1U85X4awMwG3Xzkv
RtJTNFLd+ntn/lL61ngblGDC8w/ArYBdzbddh+dcuupz6gzGatD0cNW64rtV5coBL9ls6+TJsMxE
WyBAF7ZLbdLOUc9OQTEmsmVNpb53WnSvucJ7ivC8wt1n+gEGvN5WMOD4If20Rsmk2w1DHSLckGH/
ODQHcgg43wzxTs0C+z6w/Hg7sKnGY6lzTpVnPOcVWgxuwxHD40N4Wp3ua7yr1l4PY7CvxLa0zfpO
ye5xLRHzccvrMD3Q+ES9vdPSeJMYRbKLSysGRp6ixhGMi2KcoKFkoX1RfVyvDVUZDlkYUZF0tZfS
GZofSDTzfClM9VQopQWoJmAf5BbB1nQqbd0MqfkAKndZjHrwKBtEEtT9BMiBm/8nBtIyWVeFVQHB
/E+s93CWD5XU3+PkHl7XBrVBiiFNz3KaCpTtjur2w22RWio9zx6/RQf5P4sSyJdLTXPirYyNqI7d
+aF37EwwGgujHssDJVHMb2Q/n5EXsi8bWwEqG4y4bqMoly6urY5Z3EFDAuKQKJ2mrmVf78ziIK+g
nDN1msdruUpGP5eqxbDwBfUf+SaSL6kg9tGWnxsZu3Vvsb/mxfJdJoevl7fx2y34Y3U+X3jXSyE6
hOkg1OCeehjq5rOJAiw4krmJHStMF7Ivh2VQXt1it4EkqhAvug3/fYvb6s+Z6J1vS5h9S7+MFn1g
uRcF+dCnKO32qET8Aj44Pagd/jBmF+irGpAP8HThP02pKBYKWZzflvm7CAZADz02szzFwwvPQXNX
eHUBEyw0L10vcMOMmuRX5u5iQ4t/l2Lo0LryxZPSFPU211JzbyipDkETrT4XoO+PeHRWk4p9muUB
UQ8QNFhZaEMejalIn3EX2lu4S7yHaRdt3KAC9ddjocYC6sVBHDxrLX+ZbR3/bKgDPuudWDumMCh3
ps17MiXroTWV576eyl2kWItmcPqjjQ/LERH+9FiZa100495Ls7nkSsaDRGW2MuzK21l6to+m2Ni3
AUIPYMjKY2EbbzPoQT7Y4znv6HIQXPnPvD3HrbAblNMULXqPKwp2/EIf46jYhSiPnUibYoJipjgy
TeM2K/p464ppNSpNvS7FXBgvGsSNAJdtjSBQKYCBmOZ7k+xHBUEeB1osogZuihd6/KhUWrszR3Y4
fkyiHwy2/ROx/V2cU4wPh7C/axOgmLxXlkLBEkwbnd9TEF9MTzGpIcRLs0+eUwQrfnDEWseBWy9I
S6envAj6k4+s5BLtPOVH7ipHP2qzFxtt4V2Gjt92cjjCdwDZvIq6uhu1HwWYhMXgVt0Fqqa7T8d4
2MS+pryAODiB/y/vIGVnK+Fn5hLHkuoIAD59U8c1T0FtOQm+MOjGeSsrhOBb6vm2LofsmLoUs50y
f+CsiBVzE6TLWjfMlUYp6aHTTG81oEHq2cWqr21j20amd7J19Q3cHxoUDZKKJWYl+5hy2TIM9F+O
PSQHBMagoJlPLo8xJ8mzQxeDp1YKdcbUBcU+NwwXLdCoJMVUqDtbEQezL7VlbRcLL0qbladn5SpH
Mvnk2FF6sNnQQftYKE258FQb3Njg+q9tiehnIzznKd5H7CuRCSPPX3lsTixBujcC+qm6xnaMx2ej
LbOnbG/10aVrbAy2kbXBWwB8TkjeaWMnFVv5SXHXlWAXNuoPGBQrB9+oqe6IAWjfTPwTiCfFXkz6
U63u2ni46HYMk/qi4Iq1GMUY8bhP2jsILIEf7/3fbTxqmxo30YNsSq9KVyP2eWPuxgvEcZpDWaDx
XgoP+a4s2VmKuanMVLfXdlK2y6Kz31UmODpWQH34xE6o2ZT6kB9ko3tRcb2SXaWw84M3N7Ib4HDL
Y/zP7L+GUzJ01Pz7hcGZ8lDNPoEc7cbs2q+z/Gdo/XRKi+9B6Czxp9MPuUj1w2SGFkd09rcpNMOm
8BcAlr/jJoXVO08RQMFYCEMm8qalvAT1/GzrYbEJi8E49LFtHJwRmiakkQH8295PIm+Rhx0Zkh4D
sFgo28iixL7wXO6QV8Uyjlve+hUY4tJFiBoHjtFBNsdDFnrJMx6gEY93I6ZMPYiL3at8v9WFqo/J
vqrsTFsOqXhxhIOl2fwJYKXZ/0PZmS23jWzb9osQgb55JcG+lSzJsl8QtstG3yfar78DSe2tqjrn
xo37UAgiAbAkmQQy15pzTE+tDpN4ratiPHrhMB6VZeOpflZHcBfLvjgGy0Y+a+QrKDgRJh5KmCs7
VDR/GKCfqcnQHSkCEQK3vOqt/lfVlC8kcNirWk35C9TLI5aqnLWbeCIQHNfwMR+C7RynV9DlyrFZ
wh/lJojBiiiZSdk/he7XTgcr5heT/36aWb9ZqHk3gjLLcZjm4sgEqFOy/tjqhXkwLQQetpazRnPo
5vVGV2xMtYOGAlb0WHr5d6NsrU2hJhPNjFKQolIXb6HmNUe+pfjs+MOao3KyE4I8uwm7kOfs5C8W
QSZbF1WO/iPW52Nci/loCYhRlM9hh7nVkXpFfWQu7+6cJGZCUqjHdMmRy5uqe/yZPt6IP5N8lRV1
/3iVwns+CIN1XwDGAzm+nq/D0kVDqjbztrWtJ6PMYeaFHhB9JWqPcuOqdXvsUqxZRHagrcSksarK
coUxvT3mcfCdtKenpkYPWIW1WCe65qNCO7lNt1ID96RZ4zGM8+ekRoVmoAM59GFzrAvK8ppjfWts
JbgkYz+vRVI8lUk+kmqi/YQaD+y8HU457Vpo8CFYTLtwcXsAl7WRJKSqeK7TNvRtmxlRU2XtNgYr
vcanS+e1NoFpoZtEvPg26UG+BfGS+MABmk1okUmhxEPIyg+XsFLxhTOzbRG4P1KFArhliy9TWY3+
WIUul3jButH1aGXPIttGrOwxcA1fIofu6jj1qNCXAtjSXE0tm8B0B7gUujpyUJ3Ft584q2nhQwhL
32hEJ2zB5aC2Ylnl86XCC+g21h4tsrptPcHkwHKbTeRFPCTyJ0SfZGSqA+7ocLT2GJBuXugrTRXi
buE7oQXFuIM3ZPC/HnWocfw+STRT7xy1Vcgdn+Bgnd+yYy5DlSkP7lkagmfNPGUXxtl9TCyxd21x
tgPFPqVRdUh4Zh3jIN51eSL4U/YOmAMiVDOixFbEceWbZi7nDTYRss6U8JrGebVOm0bdcG+1N8RS
I/NysjdyIdWNnWAuSpSaVKMRokEcZZvB0wmsB7m4Sd3wLTdxzw00fkJHjFcedje+Q82piIiedvrz
8lhdYbr/pkLC82NaOuvCNdCOMOv2XdWhW6lp33sXq7wQTXREuL22GnsiFrmFUdPH6cbpROd7YX1t
ovhQRAYKAc+8ERCLWaj0TFw2mb52W6TkXdbu+H7CJ27LJ72scCg07YZ/rHlvu7m1y+x+Mw56iwvG
bFY0kfhQ5/bJimL+XZUkeZ4NPnK6cZgpHm5ZTFyX2f+5jWGnZdNYHjSjZ2nQq/QqmY2n84R0v+NB
T2djPVSgDS1oWadMjf8kU5ej1V/IST2EauqyhAqaJKup4IOQ6pJ5mvLw84ZbmE7OylJmSBGo389Z
d29nor3Uit9fTOlfVlUXG81VjItikfpLBeaPZyaws7LmlcXUaW512N0WpuXBVW9JAiyh8uadrngX
M4vKdaoJ72hpSN4rDY5MmrjbFKr5VXiXMdRCONJR/MUpxoDlT2btXaV3fGpIFpYfcU9MF6Yf6zPd
9ryjFkM7j5ZCthcEFyzVBHFQIrvWdaPcZou8LKS9ellPRyXr5h3m6u9lqekrl2nxfRheyywjy2Eg
bZoJn7ZhHjWsm8Y621lk7QHaQ3nVml/jxHQFGEdw4ml0TTKr3k/jDWyetbKwau8ay0lOdqbSHo8u
jte3fkFnuOkr9xaNpE4YjUh2YkCRZFCDXyVB6lzqWeWuP3c2DmtTI+aLGdXQ564ferm+Fp1RrTQE
cNux8lYw0pxnHEcaKvnS773cWR7cFiZ+p17XPflLYU2QJaUtELdo9jBegRvtrOWHSq5RX9xpuMAZ
DIMWJAnE19Tjc5LbtCaVNA5p9Tn2ppuPsNL49TEWz7UbrZUZfz6gyGKlu5TlNLP358p7m1KdRzQA
uF04V1viMb/r2L38YKZdG2uoQssqzm7liNYQPfQ6VEfB/69A5l9Y1XqIkCOA/kzXA6Wb9TQ443HI
tbseds025/F8y70CV4WFY4iHQHQPw/KVUMszuLtrR3n5Cjl2IlyMRl81bAO3955Mq99lE8+fOq+N
ja2qoETrOL9NymSsvLFbfh+mokVtT9tGLb8g/G83rlF3fql0P9IiF1vbrUh8ylFcGCHZfmkEIs4w
R1SBrJz4h2CxH8zqgFaphHlXxQM2cbyGqfs6l6by4iXKHZ30SYcqf6H00W91NWEBZLfDVYvE1k0r
7RQte52Ih6udG8NVVULraJPCgt+ZM+IItTN3iHWG43POFQxKnn6No1m/5rjX/Bbc0FructM+jlPS
EjrSjujW5/o9NNFXi6pu36tqGFad0XXvI07+lWcb/Ts13R7hZDi+hzyzV/gYcUOyIlnFgGDetWLq
kDvQ3PTmtEPQ2hvvbWdj1uYD/W4SSgcypHHekUu1KwCC7jvTD1Y/OJv9UWgA0E1qMxVq/3fWO3yi
GqF9TdoZ0athRl+XGIGVEeT9WxVFMP/hCbw2sYKwk/DTpqtfbZzFa6EK6yXqCgPURli9xDl35cmm
b+Z4QbEf2xYCECyUZyxwrABNM0SBccEZHEOsQ6FtacjK5sbRb5491NtQxw2KG5FAnriZLl4Sm7sk
E9O5dJphbxIPfaLKXh+E02rHDlk+ZE+ihV3EA/ir3GCvTBn5eHaS7aehNo4CMeUmz+11nVjOAR+h
45OzwI+E+xhOSZttRKyyjI27p2xSd2XY5ncU2s1egIRb/B8W7KXipUkJdUzm6muJ3dlHJKSuS5Pc
scI82bF5JllMYxWk/epb4w3V7p/CVii8MPlX9fqQMn9ABJz7Y42bYmQh3kV8wedo+Nj0qXIs+FlW
xuR6Pp3Ts+VF465xpjeIhYNvBfZy3xvNbTwAeqmyvD6xOlklBfYKzdHGfQFgbD3CAVy5hj6uJ2J/
186ylEgsYziYQ/5set9cR9VfC2X6HfWszE0+r5Gy75QwuTVZwWLCc94D7ImryrK6VzfE+YUrHvFQ
U2+TkJKu0ujIzhWDxXgrrn08uNvQK/SVY0/EplK/7fUz1noYRAuMIXHTdw39uF97+cHyqK0bPTfU
OI+ibQ46FCRn/DzRbl9pWfRWOS3Gg5UxzOhtumMVK9o+UuInHlz+YCbjWpugBOlq8wf0smY3JdoQ
8YeC7MDTXKByU+N4ZYWmdcxnrd/MRVeQwd6cIt1Jd2WgvTN6xzXegs4SXyxFOWdOtrUq9JMKk8BH
12ZYVo1Z+UoBgCUlSEgKgi4l0GLb9Fm8081vepkbW+6PL3VfFGs9T4ZLxweetqMR+oDKd07XpKfc
QKg6VAMuSXt4HbPa3oVBIIiu6b+rbUlJwcw3sx1x7xuD/hJTGrCDFuIertcNXfpvuSXwAxndaxhM
MQqPVTbj8+saKA1KzJNJqapNKTRnkzk8+OsOBkNELgyGnQ2Gjuildbd1RnhkqfYe8TaAnTzzOlcd
fV0IL0nkzfeSmbSd9L8UHQSZ5qaQKQNQOrbzJdd/jg5FM3rhzDjH7tuTE2XuXx6etIQQA5SsGCeK
8Bi0WorRaSTTe5i9J5iO9lHo0+9mKoxdOix/kNhtbpMD7W/dxhQ94freQi/Wt0Mxt8eWrEJEc+Bu
h6VWkNftQKmIEkXerEVqj81N1VU+4LHHuqOaWHIUFangCKq7AxPhfjfJw/JIg+mJ3NY24Xw58HiD
vx2T76Ln6tGM82lnO3/SOmgOfafQN2nctYoN5WiQbE86D9Y0rVLtPQE56wp3+roC7apFib0zpk1K
E+sZ5s01gyG6jkWHjKuATTvSfnzFukpGTo9nqUg3g8AarqQFN0vUQtRvdkphO7/ChN4/EaU8CMrZ
t+eSGn5A0kYM5lmlCLVKW4N1fjWcqkj4Xd/daa9VK0It8aBqCExto3vq5txAHlKZGMnEJgoPUQgn
x8hIjZ1SswZDseRD5mm+mdAEgVGLnsuM5xVMM4Vs4MmzBQgiy4DH1wR+EEQvXQ59VneOou+11y57
UVHlQF4Im2tXDr9Ner67fq6Tfa1GtM80nm8z0ibyzTZYNY11OSJzUJTpGnggfqqmfY2Dhs5c8CcY
iuJFDfofrO86AOTtdgqDhWjNd7Gq0qtNlMuBkNxw7dn2BqTPN9bhsK/zbt50TsBit3W/kxaa7WeF
bBsj6WkdGcG8ymsnXBG9w+eqeUtNO2T91P5uBuKnnGR+sap0mxbvdRmZP4JaXOymJs4C7m0+fQ3z
vFzBHCfaciqfSczqtk7sPBtj9rUsSIGP22/pqL0GnfhdZMxTu/CHGk9/3LgpmFF4HZ2DMKQvF6sn
V4N8ZMWHtu52qt3NP+oYLltAwK+e9SSg1qtSUEpRCq3earUhNolV4MOP/xKkrNG4KsVl6KFT5mqW
IBasYXl6w0aL29ZX9CN9hDwlqTm3gj/tos2yHIwEYJ/Ve99ReeOTGzuEIWdoUKH+4kFm9tEj2fBm
x2FtHXxXxWD4lTW5qy6fv2f8YYibZz3S3cva8LZjXkX3YDQtFHPX0rP9mIXzu9OOB8segpWJcW4H
//hVcfP4tthId0mg8IgS3p5ytLfjwftDAWpTqkZ4KIKgfA6b9Be8x3HlamTd64Zy+ulwg2D64JTH
kFbfCjQ/ccpen63dkRv8nll3ekhT8zq4zLxKSmrrkshKSgoF4ljV4CtBSERtVIUfw0Hj9s+CKkZ/
s50pufiqboJwK83xKl8ZgnKrgyNNHUp8JUHTY+Fp4ifyyw9hWzl727aVdZlUytUo+VUd8mYsYmn4
CGfGtY4n60JbqlgxQVLevAnBnJWl8zJfUt6MWcWuHtrZXrfa6K4kZYLRNLLBFHuZdkMW3VJX8Shr
h8ncbOxJ8H8iqlx8QUkAyzvrziIM6PGkswBtUaJE+ojBylOk7X10UXvuwuacZWc3sbHwYGVdl84c
XPDs+8KOYN7WQ/JbxSjGbD2i9qeBHiXpLDYxFNakH0QTDSnqFwqZE4m1kmKdJsyb05TiZpKO5tJz
61NHstVKKnvUhEL158nyqNxlQrm2EuLfMgq5S2O4J3oobHI/VqNhm4+Bd7O18mMzBPAOUK18DuuG
RujjjHJMzLNMdP84tVEIvk8mbCsQ0+FydzqtQiqF3CDxo+N3mN5bcPy01tzb1OBLbCawEMuwPMt2
mUKQj/Y4y2WZdZtby33Wrf4ihwFJXR2Pzl+KR44oyOZJsma6Ab5rlqYnZp+sO51GJUsLlaw8KMk1
cmg5g3IRCUJyd3kPI9UPWPYjHtWWc5cbPf9dE0p2gzjOM0Tl3wTFQHz8PCF3YCzOLLs2TLkQqZiZ
O+6iUQsBOSyX0FglZwzIhLykqObKt5OURpKdvDOrmr5UYmqOKmWXB9pVCy4NVPPvTjS12xrO8EGz
womM2P7CZ2/+EU3qQFlINS+F1oqbIwZnJQ9gInl3q/bSjQg6Jo9UiaxN6U8icN4pXvK1771oNycq
TaIRxWRQRMWbETfvMvwviVHxzWb/rdSZauEg7s5Z8JUbH34cqAJr2+5wZCZ6n9IOENssM52rPBqW
XXOxsvaS6kGXYiYK0p3mqSRbLXwGE+T/FRXPS6/avoI887lelFMlCGu5J30Fy97UpPqzdCD898wP
jZXtm246+YkwbtCloXEtqRaPGIvZEqTD5SC6Jl0r9h+Dy/F/RV8kox0fljxBmUCOWtc+PRLKyTNr
d5TQv8gD+A9Laoy4pU6PwPJyjrGDPwK668F1zg9OtuYU66htjNMHNvg/u/CqydixnW3b7B3H9e4B
CQVbQ5+1tbfsyg02tfQ4lfnvz6EwBtOLb3wNicNUILVwLsm+G6epcsSa/7lybNVo5RaddaCTHtxV
Kv/32aVSR750tZXnyQOQ/VzWwpRhfiQGJpAqysenNI/1yzD3ws+poPp61CQ3TdOSm3w1xgYofHeq
V/86MNlzcU6tbCvHhzntzccpLWvwukBOJN9ENH1nroJ+BrqphjHlNd7+c6PYqvAr/COrrht/SwJ9
Mc7WpnL7Fvzigquf9HFV48C5yKN1FKxtR+lfyrlVn9wuucbLWSn1/mPYNwhjUOyyivOmTYk/f1sP
4O1luJkoKJ3GlsKcb8k6IyiCxHrTii9yl7/PWe/U7knuTTwe7eFNy3rtqUY2Igdb0ZSXpIUlIPPV
WBANB6ONQr8bE/UtmoqeIh8dNtO1f+ke8SR529f8g6JfATSVv6TRlKOfgQauV4RlDZHxXpbodeW5
qjtTTepidyvPtYz849J+CUWRl7K0/Li0763HpclY5i+OsGxayI6zfZxL1QQjfEMTcmka106nvRBN
kN48d7yVy55XxdrLnG8gzsePnbxQX7lFZVd5iE27BqDXHOTFeoekahqEupFH4yJKj3galVXU4cQL
KRHeHKO9DvWQvee5FiH/FS5fiFCckTM2m2ke+68VnzQXpMdf/zzVdvWPU3vVrf916jB1VxisdbqP
owr5XBfWd3R0NnKh8i91yWyx5incsAaeDkOHEaz7A0wu/Fb14K8K5jS+PEleHBAifcfjat8tM/vb
xfhMp4M8rWEdapGV8nm1fE8dB/hKXm01VOz6OlXWwYhIrYVqutfiwLu7kdKth4D+cj3rO5tK9+9R
N67eXMbfGugOi7emvamE7a3IjqePsqSWqP1AcWQe9LXcnXIlfraIAZV73EesL306jARgzfi4Q4UW
buJk81ua3bCctaASjXpvhmqGa1WH8CwHsZng6iIyY2WQlvE4cWpMotsGwTMck+Mq7Ir43Axe/qIM
mboRiVA2crdoNfzKISoYPRnzF2A07hcX+8OyI08wK6p09PvOU9G2R0sliQfXzfwuQibebWPqR/mA
trE4t0J85UlSI8QT+l1ldV9os3JFsG+8Jn3yxtNKwbnL3nKM0FrlGpNreagJDPfD1FrxX/C7nudv
+qgFTO2NgOp+b/IEy9Tj1M7Rjmw689maCOvIlK79ZXCT0Yr2XrUysjUZ76bjh9x101Wh+9FAa5JG
M+Xa/PFCgQpIOA+tkP9xjkp02bYSHolOzqDu+5bSe7u43AiHVPdqXeX+5BXV6fG/Mu2Fi0iejUGR
SGYUzWb4E9dceJFDBVTcDeUSNH7LF1m3JWLannFhc8FiYHqG1kMYabRAw8X3WFts8XlbnL1UhHdo
siQnlVH7c+xcQCpR9lZanbujwW7tbOFVb0VeXKhptj9bBxlAYSrurc2a+ixYIPu16XWnoscKII0y
RGj1+1bLnvsup0LuVH8Gq9iXelP/UamX/fPFco4cGXkxONjFlRAMnkNCrZ8DED+APJzgjkx+XYHA
Eyo9hRSJ2Ep+DKY+sf1kiLqD3P3nadjPPk4b23c99r4OwhqijTqmBFQpM1SwcaBWorACXqgJUsUv
XzkidHxTU0HOgHTw6R40B8DxHuGmhf70r1f8eB9jRjFUJ9eLsnuohNuZdddzm+v667LXGmr5jLVE
x16uk63aIbCJmOcohDWbzguTHgs8OQqbcnFfRM10ziN0Nwaf14twA2Uvw3Q0nZzrGADklkcdGpUO
s+2FktBWhu7EKkTdVFGN9FKoEVE5AB6nlcBftmsn7juQH3A+FZWIEVmg6UOuIdS9MowsdSKXFjtU
5vwMOCpZ0Za2q2mCIelOyN94JTesa8atXUEbMf879nl0bPE0qizJdnKsIhX58QbG2NsXIz4TYa1D
JhmgQsRh/JzP1XQS9t6sBdXiZqBZjd65X/H1JBVb1wMSCQrriLwGlwdDctO3YDSRlyTXxpyn4+e5
8pU6z6M/LU97uYuUydt3TknUQOkGT4XRbrWBBWC37MV0vK9ELtIIZE9uMKxUB8OmEPY5hraqAGvI
Rl4lD7iUbFZqkdcwSbgW9EN2c/pi4w4lNa7euPHjqs8zmK2DgOdL9apU83Xbday5mkGBcFprz5kJ
5gcgz17IoxEO8U2uK+QZsozN18v7pXrU31Lk25nigMLqnDOa2psyzg6+hcJ5yjQFX3AaI0JYduWB
kYhaLgySjZV1IlkrUeCR2ofbPiQmnCamGYArMcezPNtb3st+yljgPt4yLmJjjWsi3WIRVUrhXAez
51tjpf/3PeY+iBeopchnR6xM8bksSe/bpYoT+W0JNKNlTug7I6QG3wFSQ1+RaLFcD+rHZszFmqds
f/ocH+gA9H5VLbGUnlHyp+FkUU40ND6vC8zG2VW5/v1zSL56vE2ysc1t1DThXei/P9dncoQw88fy
rGvD8J7nfzJJDZ0L4iwsOyTkGfWGIja6BuvHigbFl8kY0BMP1ByDPaF+M3V7nYTTVNTb1pwAeS+7
aRwQwRNr9bXS9PDr5G6JwjC+GrhmzgC9m90kgHpIdBcP7JfHjeARKx1ao4AP777mpW6fH7l2ljUd
+myEdbxEnaM44LtPtcrXzDD+MlO69pNwyHfx4u2NGzO+k+SxiaWZ115YLbiSPo4adZLcAz6h8tws
g3rTe0b3N4cjcqt+q4WYNKTDsV1sjvKV3Mh7e5N/y8PJ2SjUuo+jZugXkbkKPitAmnkefZe+JYFW
h3la/ysdeioDcWA/J9TNdiDiTqJNAj/k7v7FBBR5GEOkauligR4X45ow1gUywS9yhDp+sbZZ/R4g
4B7jMjTeKOgN4TT+TIwROCq/36UtgPk0NOtpyy12EeaFTjj97YRezMrFDOkWqc0knlu4E+vCMqmb
hmGfHvJrhx35Nrsmi0dUCL9SCsp4P6LvUBWrDTWn/oSZIvKVkaDeAFgQsxOt+RIxqd97s01rd9Ls
16mznqt5TM+uYA2e6EN7052uX8hi6s5c0t/l5n87IMdyC8oiHXJ76xYefE1DFatInZZlMrtyTL6S
G2Wa1XMWmipC84K7Pc2st2TRozv2f+JpU1VbK1Uc32Wm7dh34hg7qLnkGXLMIexhbS2ycsUJvoWm
MX0P+uzatNHwooR5fMK1NvoYDufv8Igf4+4iEElb5WPc5XyxnG8v4/kynkBPPeSOAGXhhckKEZhz
rYDrvpnZV0wzxtdoiC0IAQBZnUzBH6r3ZE1D59tZy646ek9qFRbzGzUP2yeeGzuaDH/U6/ALUYle
BjuooXIuOhyKB9Q0HsIYZRQhXV3XPmOKm6nqVQBrLf1HSYb4c9Pmzt/GRa4+xmOV64ceXbpd2ASa
eN6abCj1m6sQ3b7MrvVBoHUMh++5UQOH0cvhbnZqv5/sRtkTaE/omGPxfzegxKR20t5QeNnH3LWu
UI4HEvJGsKUG4AM5RuONCbTRVpAu1JQIBrNS/jL4ZIkXxxDWsz4wSes68XCXIsxQT5OqJGu5PM3y
oNk2c2fyt2IdSusP8lyR5We56+TuVrMa70JU/BeN7+K5rbzEl7nkIB2YOdGSLVJaSgAUaTSVQ/iq
ls6Tm9bxT1Ufl7SC0bppWRl/OMVweE37UBfGhkUQoTwOGWJrNTOrFUwY5aCpbvIsN413tlQD+VRT
ps+dF1QnW+t/ykNyyHLE0urAciKjsyMdcA5JpxF3mDG/yzGZxo2p5qem1S7eE5ArXgqINx4nqhlQ
VoaLSyuiUkm2fYzNJV6BKI6PpYrvOUw16+nz1ZxXrh+NlfUUMoX1iRWYj8mUX2PNyoGmeAC3dSfx
MWcX90RPPzYeloBKCe2rHF+QtGvdawKAXcxI4yTVnqYeaEGUGfU2MD3jq7cI45c7zucZWTh+nGGU
jfk1LcvHGTpNllXZqqc+L1BbS8e4/bctK+lhq3l5ipS5U8+E/rSOStUqILl9NqbwEHb9t2a2jCtk
TfOaFBUHSHr+DTqm29exIObB7X/Dh+kvLfGMwjaUcpMpSr92WUVBK9DBWC4hjUIjkETLYR8mDY4x
xzDu5HObd33ZTAHhiUnFY1nEJOHAK0I40+kNjgzOk5tY1MG2cE1gMMsVcixQRhPnenHMzAAZJDgK
lpcBpd6duzAJqT7x0yqOssonNTjLMYkolNjCqh3FhtL0tJZjOjkrZm6b9c+0Fz/cmFQ9JebvkRFx
EMIOA/CVB77cVehYU4wyubdbEYDaWSmPrU7YeQMYbo3BgSTLlricWxyQhy4DPmlY0BSoe3f/ONyM
IN5B8eX4s/FS695GzhGUpG+fPsc+q7blcl7bL7JSWbYl5eJj/3NuIa/rq4Y0H1Vz7/LepXnK1Zpm
52Iud7LSG0y8lBXfJ3k3m6zoJo/Kc6OoMvciEHBnkSmgT6EBW3nNOTLxAstNvuymKPDWgDAH//PA
aOft4xStH+dN30EHGPShA401bbrAa56iVKGF8LhlRnVM77hlLm0Q6nREnl68zKVhb/FQOr6xrMdp
K9SXqWm/dctCvl02eT2vrLatIPhxfqSRNYAqaZfonYJ7B91/BJjgPs/Zxys5lixj4zKWDFa5HZEg
/qpbNMGtN0ZHq/aiL8SI1mcE6N/yeoy+OJa4DpZKwvUwcM8kkXi6qDQa+kEJ+agFKEBxFW/rZWmv
Oa4NaiUiJ+CfuxIKi8Xf2UwjfU1P4LfolXRFd6J/6hbSMKspYEtAdny5m+AV/wIygE5HBmBtscp/
JKubqC48kc0dib58qSw0bz6NKqJ/lwexfCSTR8Nh+v6/mXo6K+psP2Jtdm+1EqWvCJwecATLrggZ
nIhH85Z87Y7G38ZSNLqdCyuB/IvHRULr/r8umsJCO/XN8gvWAF/k3DJESnSQuxL8Sr7Jx648Gk3/
2E0JwnmcnOoKyqgwecsbs/YrF2YiLP7p3S7bVRY385uqWA7+JHQnyhjnW1Obw0OusLr0KqN5LkcK
NJoHedUkEflnyRKTRwz5mxWeUMUEm2eVz97EzMBbDniYVxUyceSPOMN7vpLD8C5/wrKf1aszYyLH
ovAKD/zfxybOjJqRPMTYoZlptXRfKkyJZlVg1ZeT+SEKEbnPvXqQDC55Tk/i9v865i6NHHlK1Nti
1w/oHCN/jjVozHl9o8bh3qylCyVfpTFF7CJBm/evAySsXzrgJKfP8RKl2cmckn0OM0PWUmUF1TLa
I8Rd2gpL2TZJUZZB+R72slCb6G63R8djrOUFk9Jpt3wyjnORVkeI3sNay1Lw6HYYHSxFWF+KQNcO
rFvgy9Fw/lKWtvUF0mml5jVoIEZ4bv9MEO6FcAl+xjbBXQTIRAOAUDUuvAsN7uySJUPtOwV9FCE/
/0Lnb7zMZe2qji90NsF2sSensnJcpOpjXA6N8uv6zzF5mrzqv+8hzx1QVj3eCIzOBh3OHXUtyt24
+DWwDF+NlmhofA7hic/mvMlNgjOWM3rXuD1qYo0mNrjSxovcxGUzXsJlI3epfe8SC/n5iAZ0ZSIi
B4J4rNocRcowNU/9cj8MUMlFw3Q3F+CeHGbEzZ3pLpbD/xkxancHnIEyMTYnZkgEGq0f9Re1qoy9
gy1zJcszsgojN6MVYNVJumMweV+1YYpOlUlBr4i9RxyF7ALqTuYHNMev8vEhNzE2qcxqP4bko+e/
Fz6Wq8tuq7dHoTcI03JlvI9NPd31tsQeiKZiK8fsQZvu2A6w36SC5dxy3qNt66CsMUDAXfXm5ziR
HRFHTNhrVSNnJC6PrKvijaxBLeNaV3yMp04Wb3BYz9//eb4cz5nl39HIJas0Us8ii8wvY9hrF2VC
Ny+r3rZiQujznOwMAE5/VZlYPormDT1sYDfjVlbB55q6l0LEnSiQU4oa4pnft0fEWtH1sWeJpS5o
wxRXlrmQW2fPj1t1q4pXqMfqE8hMclY/X1EJB2xeb0ZSKalITsN6HjX1Pc6Kb1qiJ3/s/pvaZYvE
A5lckSXGj0FHwZGNlv3SdqXil8SqXBUFrd44e8miNDDop4Y12vQeIYmL0/UPv0zKeq2000s7z0jV
es16i7wk2BJjgSle7pKi4nud2x7kUXNwYC3nrn6pq9J6W7TvVd54z70b6S89wYnyIpSq+S0Pre/y
GvxP81Gt+m5t4du4ehGsRicPrixla78fSMtt9QDBvBxUBQT3JG1uck9uYPlRRluucI3xVCe9cvwc
N8dcpyGNTqJBK28hG9/GS9J8HVveTb4KSZ+JJxZ9n+OWMJw92aDJSo4hD/Vu2rKRb1K7Db2MML5T
np5qpoGL9kTJsv0najhXT+nkqqfR1eodPP/3pnEBdU2D2ZwTJcNS0Stdc+5C73E4HWhK+nLMTDDs
bkPUHP409RX4EH/QVfPYKQGFyKRX09PjZba8HHovPclXcmMNSJrXj/1wnPkGLyc9Rkkn0JzGPAaz
zY87e6d66e3LZwgyOMKU4qf/OfJ45FR/+nhKnibiKqM1J8s9+VT5f1yu0Kzfx6kgoKFtopuXAaRN
Zjq3crdRtIiiIgcw0VTHxESXY85WuKctsppzQPbFPJAA/Li2TFtEQ/q8+7xMHshUuJR2lK+JUx0R
oqvjXW6MiOrzACFKLPeJz3GrCw80P5xzqCyKjzCEEPl5qTxZXuok6Zu8alpuRfLVfy916OCAUEvh
RMpLXaFNh5JvHNM6z6Akrjh0DZLk8NhVtPL2fzg7ryXHdWVNPxEj6M2tvEpSeds3jLb03vPp5wNY
q9Wr954zJ+aGRQAJuZJIIPM3Ps49smW1mvnIK0dQylMDiqyl+ViIA64JXckqXUa5QOdwQAj1tRyT
USD4nqAIuGfZUtGgP6l6B4RRzJazEmv6lcGQJPVgHgcps1c7cPNaZIykfBIpyfQJ/Sg5Jnswq4AG
9P8Tn/aDD8M2Gg8OgJ2tPQzWThd+bLbvTpBayj+b11EZLEdVEeyK4Ovoda4mvNwUVwePVBnWzppb
/eWvudfm9XnDAKR0pTv7WGSrq1RlD9hqq0amo53JyXdtC9WyGMwpA5rvnxuvcS+ukFMwY8u6wVos
WRkyWV16VbxGfmc6DKjvPpjON8PI84PmUpGSipHa9AWNI+W9S4I/u6Pwa4fZ4Ps1WqpRBuHXv6Jl
99h/hXnhL9Fm6BpbNAz5Rgud59gt3uDoPFalJ9SJouolgB8gu+0u0S/IvlartivLN7Dhzn7yvQbr
oa54U7LQXi+PkX1xahyeTUStYqQ0+La3JkwLqzXjW+w6cIwYNOvFnFm1InZf/LTSJ6nymWv6Sx+E
9XsVJeS7yyG5V8jAHmoSwkfn92zt92y7HPOf7viUp4X5S8yOESN7jwPSjHPpJPcZtLXD0DufswMN
mqPflk+aNeCX44dgGB1//HA0TJhMXf3ZwNrjUote/ohp1KzV3g+uZF8UdEPf2xGjo0EF6DNYFDEa
El23mpkre1TQvZvWBJPlxMa8D02jvVPZZm2aNkmfk+nNA2a2irU2/oGKwArQq/LViZRgI7Ket3mv
mydMDLttUobFu+m2J7fxgRtiVoVG1fiMpE25r/DChr2MnUgMmgAoZBIfbWDW1OzK8BQn2JEIpFOq
Rc49mGD9fryJ8J9DA8lr6dbL59CZi9PShyxvv54bfixydJlpomtSDIiHJHJeNcIusgP0LJWLq0Tm
l8DTfskT/NSWEzApvzRVNb6Ik/91jJg+i1n/epz/nP47Rp2ybW+EwaPlOz3qauG7Fg/smdGofG7Y
ZSHhHT/Klp3AEoodO78x9Th/JoPMsgG62Mb1x/4C4DzZGAkWTcKTsXD77sl3IGmKK0JM2e7p9xjF
5mVMYvHkmMY82fo9D/kN8CljVJysrEr2uU8KCTSF+WLPza3clM2lH65LnCXuEsorlwKZsnWAFuE3
FfURcjPNK5Jlq1mwD9NiBG9RkHyNxRno2c8z2SdHZRyyB//D6PVRSOpAXgqn9jhBGkeTQ/voPYeE
qR7VBzMatI/GeKhitX0PQ8U8+hPPLKOqqXvDqz0iL6H3t0EKDVH2U7hpULGs9bOOY/ZzCz9r8LwI
pahae/QGTLftomvuLb1WkB3MVawN1PIjKDVUQfB3aope2SLTO2+9rqwPssZMveM41CRae1wF7qq+
ypZSdAi0bgmTFWsRxjLbeJpt7HNqBE+WsNlDHDpxs7WqhIaAYRb7Aq3n//vZ/xznppp6Mn1/7TRG
sSeX8b9/pEbFvj1EpAjZwOauwVdk3aC2tivaBmutFIbiqpnws5AQiyDM+r18/3rY3iu9Uj2mQ9rd
I674zdXc9mxU1DkNtdHOcHW/yQKPLOIEqn0MNQPKoKj5lILZaoAw2clyD+KN3SoEbLWHqgBU01Tz
nSyzSbSqPAN9XdxC87Hxw+j+HJVu9TJOa8zt1KMuLKy0PM0ia6xYyXiRbUchB6DCE9ulTkFCFP+q
A3bOwUUeCn8OLqRK1mrgoUjzu38gwX3QjJrKRtScZ7EYreS6tIgPvaLZJ9klD1rb9y3W52qwcQrs
HB0HqCkmbfWTqfGZkcZAb6/Sy3utC1voJbXzTYH80iu+/aOfnvRcf5SfK+xhcmNePC0fc2Rpd2zn
useiB1IEWeB7pevzKrc7QQMDL+3trjX4JtaFD5H2SxbeZdFehfWvr3y1TtaVXYCZLf8p4l9jMBXG
o7rwzrJUj5Ffs/HVxN5bfv+id47xOte1vgXjiJ9qyaVoiBqDwrquvANDO+FsmX3VXKRDS5g7yDxm
a6uwmjt3iJzpuX22qgFVlNBnIWzaarBvkBxdS8lAKR4o+9IqH9f9FO6g+XdndZoL65L0FSRSWd5B
FQHKGzuCgzFnNUt6z7iXh8Gvu7vZ/J6NcPSXfnRRX3N9dOHRF+YSpYpVp1EAKbv2NW3sHgqK3UX1
S2reqfrA191IrPAQhk0JkxKBPEMc5LAciAScXIVjtS6RytxLX6+m07WDbgB/nwTSVPaVXs/tMdIo
00ioKvjj+8zxrLMMibBsuxscpEPEBByFgJ5LIBHqdO3dsr2f5hrIhjnE82sVHes28ZodvrHTcW7y
LS5DPZKNMxuVVjtnkCLONeLM5ymFS6p13jOOWcMeNuPYrGSfDLElvCKr/egwds7TJJM0uuLoN64x
IfshlKw9KzFuLHu460VaptKxwom1BJmY9eh44Vp+EuIT8xGaXUQDZZf8rES/VyE+du36Hf93fwR6
0SYdvMYTg0/d75v5NvEF1Y4X8bslXsM4KvEKH6ABNSigONq9zNjEEfXZEbt2zcbi858WVYBmGxUi
O8+S5c620SNQugxfKNHMsrQ9ASw5Le9c9ScIF6F/lJrdmKPdL7CFTO8vMgfTaXACQlJhh8VI1PPx
LM1apz98AgbEeKuBcZL5Gf5VSOn3dSisgYqLHbYQLeXpGM/JxjV6kHxixCn74iLPrgfZB/BY9Uij
iSAVzvPu80fehN6H7FweE0UV1K1dPAxk518PJ5ueeAq1M9chCdPTNWzqqvoYQX+I9prwhI019Waw
9VE/CoOKbV7oVLrvc7SvyMf+/jtwIxDt6fPv73EX/TfEcXg9+oFUtbsg1fsMlGSU5d5mAaKTFHAO
faA1ZDlY48lAZPe9i9ea2wXOHoiBAAjORNnjEssVnDebQkpZw/gKdd01Lpj2BkiNPny19fRLpDvD
rtPb/tSOSX+CrVn5SMVlJfSgEteYYdbQwUU/WJ5dD4pPYdV2psO167+FyT4AQD24sClekEgSSaQX
Ppd2ALJr2bwe8nxquTdE22uXhC6h3ODfpk0BFaaOkYICv9QFpn1E0gKUg89/ITY9a21WEOrsybec
jd5Sv2u9X4uhbzjX4dbNFHWTdSMmRUjXqcZo3/Vq2j7ORqHeqPmcrOSg7PMSE/KK64Z72awm9R0P
K5f69Ox1w4JR1QN/a/nQbCxDzTEdQrdApuG6EDBZhkr4JTdwBgzc8hwOQ0ViTAGjbOBm5weTv7Js
x9rLG3KAIvShmpO36436ej/+9+C1vxrqnU/h66aHnLkwRAxE2y46Xhmf/BFSahc5Ku3JSXP/OdqJ
5nWuHEXD6GkOyvarjkUG9Ek453L5xeqbtFkwPY4K4pVBFP+IJ4xq634YT8HI1uHcD3Fya+EmuGal
ePQK7D/VxodYGo0fnYDfurpj4HsIASJo/Pagxu18j/nWTPo0VL+ISf7QnzSNDLTMrw6+M1/GUIFl
LLIgv1OzoZt+G32UkmSXPASxWEpnM6Y2RjncJt6wiUr8ValQftJSBsoqloXfiFwbjLqCCUTjFreG
0yxh8l0GQxwgFTz/R5hSjtptJQCXPrqUzvggbznxmAhDM/+HbMlDQsp125VCEVmYVcq+GpfVlaPq
2c2n46W5LU3sY3wo6ksqWb6JOMzfsjjTb0KZHcoQWNrOLgns6/uMI0M5Fyaqf+IjMevJ2/iK427k
PRwG3B0QCcwH+ckvN+zcg17kkn/dyQh51y7MKDyAwjGW27zsGzQWhTUCj9cVgd66JdqImk71udaS
ed8jV3ILPoN6ljAQ92NgWcnUe/u0cn/KG0PXT4eaMvtJtpZ1QBuPf/TJZQDsz3o9mGwqHmqIhRAg
VoZZu3gKDfZxsrmjca/t39wC82gBCPhvEXjY9W8QV/6IaBqhI2q1KHWJZU0UK+650NSjESUsaeTb
zOf40KRocF/fZpmBU/I6IJ3XPrgx4d5yfOxgxNIn4V53nN0Y3rDSfhuGvH7RJzLsMM0ph3RNfUft
Fowf1g9k0aYV/Kzxx9S4fMPsFnYTBq6k31z7wEc6PrT8w5YQ4Zip5t53+dCDrouigws3wbCDVZFE
75mOoCNedu1NzQ/yxq6CZufgIIo0X9Y/92E/njI8uVZVPPfPNdrbj3OABWoR+e3aT9tzo7XTXWMl
HuR8ddrYJt+2IDbThxqO202nAU7JY7WCadkeZJ0IGfrPiFZENP+7iKTLKnQMuj8ew5vLdqviFLcG
c5HsXS1O17kNxwWwrF/fKfFHNzkw4pIJWqwfxuZhGe1gU2/MKtllekEarzWNNwWl0HUc2NFZ91Lz
zaT4lE1F9zIBTb8jm/ZdRhVB6e0to2MSb4G3Np1wSGRJVwT4CMhTu1f42mPzBMdFeAugnbHrI8FN
F2LjaqF4my4oEX4RzSt+WaqQp5rlIXCVmOvrQN0BcbZImm18x8s23gBDOE2No2MNHoBuUCSQnfOA
dSNmOJCUhSAIZjhYLiI5mJsvhtb1RzQyULl3gvJtyEHeFFM6HcK8K9/UGFycFhnqrRwNLeib8/AK
b9G96037vXMjfGowP1ipFT6hthJ6Xy1fvzGtDC/VbPiYvDT91WjzOyZz1vvcRh0rT7N9DNnA7ADS
hhc31+yjm6vqIeqHAQqJkW5UWAYxPpc76ZYlTbL0NOeqKvrQPmCNmAfNZ3sQNT0ZKPts7CaWebLP
twf0JHS920moRJuCSdFbi4W04/rnOZr981TpwQY6rbJGKMLu2e1mylkOZzpq4kiPrifV/YISnHN3
PdRWnWzsAQsX2ed27KzAL4RnjOG10zUOFfP5lMctYnPMT1M7XBW+Ozf62o9RJQnUPr50drmtyMrc
IXpk3cmzYaiTPbtYV4jMffZ5pd7f1LH1Y4qstY6E9AvZDFxE5shEr8ob37sJiVSzt9SjKYTZPVQE
Ef56+gTviEqxrB/LwrIR63t+CsG9bFlapG7wivF2sqhcjyDGMyX+JUvSWDh+pTrmXDRxkGdqq777
mdceQvJ/7Z4denhQG+9b5LSfEa1aTTukuth7es1wSNhCsmAcIFnYxUQ1e9D2EZjMy9JEW568bVHU
GxmTl05zb9ctzjoZ1tm573AHRqBuDO3sI58yC8GDeTzVyWC/liMqmkmTfUCinQ7zgJiPqWOoQflp
XEHXaQ6zwdSpCSBtIkNaL20ylXyNfN14Mn3tYzIt/XXM5xen0bFc7+MTP8DgI0l8fZMADrlYY+qc
Zj/Xqd6gsqV6hunhQWpXCliysas2Y4glc9EaN11eG4CwoPWeuUwk26AzKHvLGFOv7TPMmWHPpXCG
JqAih6SbEUTv4pl142f24pqvIOWcoO8HWPrsq8+ThXKYE29R2OqPdsrvaD87agRSIsG2xiycy9IJ
HQJTcWJ2CRShVYm1z0WaeAz8RE2jfgN2EN0mHZlz2V2qEMe03ul3siknhVpTr61+dNdy85Q7leJ6
q5H/yY5sW3ecU+0p5RL/lNZ8MIWJHIoA6H6xK+Npwh3yj/5G3Kf/HT+zE96kvbf0T6gVxfleT3zI
/XKXm4o9cP77gPq32PrKI8wNCC+YbezgpyG3a/cvHZSVGx/NsY18Kq31j4MzDy8oVFZ/9Iv4kJqI
wE43l7xm02745oPluOFTaU5HeWVvTQ/qXOcAGqWG/4Z+dM+ek12GXabJwyfICq14UESalcLNwkGm
jQBUK6aDmk7aUNAaAMsumD85LA92mlsA5TO9+uaXjn+s0D7YOFk27D0hcDCH+JRPtQUuNHHgT5Vu
+pDgL9kaHdQ/0ZVqFUUy1j4yXkWrWa/Lm5REwfnve4xsI8ymkQCqUdv0lXin6o2yHqJav0U/FMlF
LSYtbRkATJRuOECnxdZ5rK2n1GrHR9/lV0Vjhjh/k6j699wxg0vUFc16qnEYlM3rIaH4f5FN/G3R
9ADbuEfZaYAo4PJJWGzNdxWVpCM1mTdnjFJ+KFW8twVsLlfC/F71HDYyAgNcKPq3zu5UdPGBfEiQ
6PVQpy2Ijdr5eu2SZxjkjBe0N8aLbaSoGJrmEoESyFNo2vi5ldmx1ZrpY4QVtwFa7F6armebqaGm
H+Vq9uqb6jsmcvYPKlYUNsKzrjRvmqE0j9VYt5QWg19FEKcn2VVg6XbXjvluFgGyy7Z8dRcnSrbJ
w85Asm5otsFYJrhKWMFa4mHLWcV1Lp7sIx5VzTlC5MBdGfkPBbFwrdacB7YezrGKnG43jw2+jGl5
ksh14GTdyhbFASTcuMIG4W2SN5BEA+OlVnVE82gZVOyXFvJO340QqZ7RnxDckoCfht3salTjUxjq
+uMUAfN1c13gikGroYZ5rBHQAlhMMxq7aKOlbnQjfwBikjVZqFWYLnrDQwhwb/bs4sSG6rw4BJP1
4pWG4RlZnuyukxm+QdshFSl07fj05CekO/60Njxl3F8/VqscgSi7873sQuwnuAkS5A6nJq5I3YLa
yXEeATltVdthcsoPpZk/PMVoH8Ja0+8c7gQr2Y92IvrgftjetLGdvzf9xRnK6sNxn3sdj+swTab3
1OClK5BELtB9/RfksZZ+K6nMIzUGNBpiZzMWan2bj+BjX+VlJUCcQqIflKhw2KYhfwEKQvZIZESs
ad5unuJw/ddAXqKw1NdqfZADuucHB9/yzRsdfbUxqF5k/cZK1+FEQ+6LGUHvsnpBknK+1TTgLiLz
bZsPWuDiU8VPr9gPBi4ljVZp901VpUJNN/tZY/WQBeYvVRlebL557yN6K8hO6um9h1bToTVM44hH
QHw7pNi+YNKh3I05mlQWyhgXCqvNuRyqF7aHiLIqZuhv5qa2tj22eI/yoJFVsJPYvmR5h0im64cH
N7L05AKSQ9ubmfsAXUO9k9/IOLUf+Pqp5Fr5Doox2QLy5j3O2rwNhmxXW1z5J0fBcnhkbakluX2T
ow61080wf4G09GPwM/uHCB3MJlsXYWJX3zD4SY49qbDbQotfraoMlhaur8Wt7B/FoFWHrz71wqPs
T4ARays7+VEb5lvtTQ6pGA4G91BYlOJ0ALQ4BSqfMzdQOeimfTcDcFKrjY5n6qZAq2a3wJEWGp6T
1K+4qVebyGMJJP+RTjv92byOyoKegR3fuh+Ds54nvN1/fYNQ6TY2gHdRDfr3QK6Xt70X1Kdrf5O7
9Uk8hjfVxa6aMbXrO8u4jOKQ1aWCsmlMwSKFQ/JH3xLTONkhmJQPOSAPiZwhT5GFyNd57JTbru4/
HzDaY04OKig0rPmb01nmwRcKR2HfoDApfo5R6GAO5amwVho3fFHDaS/7Sd9TtMLDayebKHXdxHlS
P+NBkF7k9NoJXhcBAa8MLuqgh87HFHpPHhClEu/lU+KXxYkteoB0kasC9O07oAis1CPQq4y3pA/K
lTz9o71M+GPMc1V9ZRhlcUBS071zlPZefi+TsHPvgLzda5gwnsd4yBDvQ8wuy8ry0ow5O6G6XruV
ZT3jrNk8lM6MQjgUjakK1BublNracNXyzUcReNti8bCXk7pfege4YD5JDHOse9Z9lUCG9HtKvN1k
3f8eC/zCXlo8AjsSLbwdSqijba0kN8inGyQetBtQ4BY6t2PwGGfZbSp5aJUzHw0fqLLXzc29W6Hs
YM542r0raJ42KAre+rM13sd21nMJDz8UM5nuZdfSn3T7hi3hJaSgtvTzVuMNV3vyQQiAXJYaTTjk
N1rvHzD2Ut6tOUm3cR4XZw9B1AsK9eXGpNj81TIRyA0zoAQtvDnP4JWyG3EP3A61vWEpuEZkLspq
ph79cF3lwOrKPy7LoNYxvC2LOf+mzcOndkL9b6v3qC8ZZlse/tiqRuRmR/M0t2yMbspRhwlq5dbZ
iBGj1tT4Vl6iqNHFZ7WY3uQlSnYVqgYJilzrciXT7Li6DF1zrmP9QILN+GjnqCNx1QS3buHVJ2Zj
sAPh8RXzww+5EfgdWoGeRUU9+gxtfD/YjUYSvqI1fw31+so5z0byU66IMKgOlmWRYyq3sPCdw3Wl
JJdLk61BT5kS2PW/GSul8lwFfnInOSyStVI7Rr11Jq8ApQuvpcy1W0Vp3UPt60DmnKBCqhlDpm3Y
OODmykHpb5A++jIN/FfDsOufJl+Pn1zgg5ndAzII+ydxb12nc+TuZdNLVJwFp+CrbMk5TdG8TvEU
X+QkL/NbxOayeEM5U8U+Zla35KWDSzvDcSFrgXunKLnKgxyQZ6TtwrOdZTC6Jm9a+Vas/+i3gVhn
mXGF6F9vuA+lCYfV9QBRzSqWdGnKssgc8nSb1KDUcRV6hiEUfP/XCWYeoexhp7GcuGXlvFlpti87
vNm52lgPidsCD8RrfTv4bfithsfbtTgoWNT9LZYUN7qFuGpnjj/luJxoo4+1Lhs9vUOo9+iwNnx0
gqF70oR0qvz9z9wLS2xhVordFG/dLCBfHWIFcrRIkTe124wLwBhFL4VqbtscPBIkPJhn4b7u8cg1
htb70MOlW0WGda8m6Wc30bPiY9TmawMyaC+NuHKwV+ieaUgFBNmITJQ0YUn0sS5HJB/9n0bg10hT
4lX0sPDMra4ASGdDyMEm9YubIriQsMO5dXQuZQAAAemitfnsNu0vBJKnr5bmk4EZ3xrMlA4z1cNL
MYBW30/0ddyOEpLnzxPYJBiTYXGRKDXZRLe5uEiU2lwjLiZH2Zvquy5Oso1pYd806Gp3cvCUfcpi
5b7iOZXnqO6WppY44xcZVnjf1BkMzFyiMSuSr/yrPqjwas9R1GO1qHfxIaxVxBv9djzYpjY+DPCB
5I5CHlIvsTZ6ZZW7WvBrEY6eyPJ+RtSmzcZDROT2VKLUyD4kdKpn9J7zB8NEm6QxoubCeit+tl2k
hoVYCA4r5q7p0nbfzGBJQtvauax6IKr03TnOauTrertBa0gklAtduwXDFj4lJnsA30eeazHinRpl
E9SYwsjRSIwGCqPSwzc13OBpboLtXNnJ/WQ3+THxyXm/UqlPDmGKWIyh4lawQFILxP6oWdB2JG1J
tpFP/ac99+amm1FphgvuAoCEixuUClqnGcpOsikhkBZ2R/gMPMmezCsRtBTxsYi3NGwhrvEyxG3/
a7yR5ckqCrEDrYWFa+8Y+kbJm5mEhTf1uwVDXSRDRFpU1Hi1SDnPaT6dcQuU+9tc9dJDSWVrHYnt
rtE6ObwM5yx3wHLP6+QzriRVei/jLcwCWbCY9sFG2vZEQfkDgSWBIVar57jCy9YrQNAi0djgwTgl
9TZXtXltN6zllpegZ/YMDYNViswwouMEYw4BAK54m4At/AOmQPWDiwjJbZ86AtrG61b8aGnKQRkm
I5TM2tQwpfe1UcPdFwvLscaQwstMYxtFHrmZ3+tLecavKD/5ngmXnXXnsuRcpk3NUU9mmwpfEyE/
xqfZTgG04bkZdyaK6JSz6fvjUAyogOVes4RcB6YRhasV33/jbKbmNz+j1i1rIoUVtAsMoos0xPvF
gKz5OzmEUTicdDp+NCzRsloihz1RPJUDnobJ1s/CTSucjrG8uUMBxNwPFtQH+Q9rsde9jYvoHr6L
g7qlU+5QErSWf50CsnOdhVN5HJIxuJ9CTESGafoRqgoy62INH6Hob2z0PEOs+S2KwUp9A5M4wbRg
kx/yBdnEKkXkv/IAC4tUDjfUFJfha3JARlfZrK5dZMaW7cEUKvWp57Ypn/aPHQOuLKwIIsRv5Etx
zRXWKTG28ogCu3ml7EwbYTl0VcUW2xm/g3tis4u5p2bBUQ4q+xXFmWA7pk18HBAh3MZCd0dCstLU
DS5gbjdDVaLAIJuKUm9kRArY33UzoR0bmbfyMFT9r5z0xeHapYKNug2mMD5CrXyX/XmmwSGwa2Ho
G1zcKgsv8gxxr3lrZghHXfvkgKlb0bosy2mX5kF20qP+/fqdbjJk6xCCe4/EDyFCpxySquRkQ5jh
16v07glly4R6ekERyEd7d2Q3/9NGXLwY/Z+RBSVPHdzkZTBya6sXRnNWNaCijenN2KyjCaAZE4IW
rh0vmDEP2ajLHNevElAmYWQ+7mlZjpoHRNlxlXalvcufEMAPwfoW3V02RN9MMxJL9TA9opTRb2Sz
BamzyYPSPcim4ys/HHeK7mQrf5o9Cy9CmRaZe4ShWhthnszQMT8TuklzURjoy90bxpDU60poJ2Va
H91IZSXKiPm6C/WdKqBjkq0gGQ3ybDlUFi7aSvQs+69hiu7XWyOvagheRXOLp/12KWT81UyD+jCY
XrbusyZ44oISrykZTF+QzrtMTdhAeh3ClQNs6udsjL9SfhpvGKcXEF2ViAJP6+wRN21vjMQz8U/D
KU0vlWxnD/XPtMu99GhnpE4Tq/7a69M4fJ0BxqMQBTtSoCtYRn4ers0imkgUy3buT7iKsMP4b3Gy
T++2KCgEF3mdssXFCsq5zgWwdFfywnS9gMlR2Qy8QN9iBvEZch1oLNRDNPMuqKZi60OV3aBEmy+c
Z3kWR3dK5JR3124uQ3+GKjPx/4R2Vlr9Edqm0T0Y0FtMUaeHpFfU3eBa+VmZh+kmVFuf+zaWCF1b
6BtKvP1L3w/damZF9q3lEr+Qi3xLWxl2XqJwO3538Zd7q4fKXHe1i1sASUE8HSp7HYIv+KYgzJEO
JCFrwIc7P+r9o17o5iObYvbUIgI+03dU8oenxCu7o+fPCEDrnfHemdRGRMAUwzjFo6O8RQdPvzg2
1zLg5MrZ5aJ5UQTQ6Hro2o+umbLztUee/REKq2uD79i4vvaRpdo41ATvo7opd50HWMWy8/mpx9vx
3kOjEzjz/DSozvRUNlbPzlMbb2TTLpXwqLO2ARUYttXa6F81fagf5aAp9iJjSrZbNlm1cYGbrW9L
qN+i06nAP5KDtcOarM2CE4BezCtJeN0i4YWwcxS36APjXw03laS3aM1axEGExPPQHeYk+SH7l4Oc
hWFOsZ7nxGRVpeY3BZiplV2wBXR1r7vr+EVuYNj0b4hZg0IKrF9psrYUNf+FCjniMf786nmmTiKo
Nm+B6eHrHqv9dkl/zaQjc3+TCCcrb6hchNlB28aeN71TkEc0HmfOU9xF07sbbzMRNTlYri9Rotsk
U/LvKCWqlD8f63fU3CPlLR/rn2eso3DjZ/AclWnjZkjnzmNsPnZFHO/RS4ZyIJozYKHHHqY6jrDz
Jep7Ws6EsZpmlys8a2CLK3iY44Gr68dADIfB0N9qfXsj5y8zigYTHzh2uxQlS2ZMm6HHA2fhUY8F
qJeyxzQnGUdy+DH5HiH9XmDpLpfAQPfRp0GJWw6nYjj0w89hMj6wKMVsd8LoJtarhx4rVw2huxZa
5UBJ8q9aAHjfk2231vGvW/u1FoDNyKnMdeso1wsyrIqV4WZEUee/lS0Szbife1s91LiBDSsZAuwF
FwW5Yf89LAf0uCiw+RAVETmKUOUyeSIh/M8MfFdRYmdnjlZtcpoDdLqXU9kuRac86z5wnVRu5Lmp
hOnSays58dcoOfxXjGwGSg+5LU0+ssyrl7c29PlPI0YVnPrgZ/rhv71lkaVQ0z5fJsk3cs1XyAlD
lqMD7UwoQZaBcGdSXVAJQXHsIj08AYj6PGDPwSiyD0G4u/bWbqXhWytClwA5JBRjMgfDT6O09o0A
Qq27OX9VzcIGpd06D1MScfBRG2exuDQivrexa90s4f4Y5EdkqtG0F/GxOKiNQeqqjfSNnCEHgkDJ
1454mr5S+oNfKsI4B9yCcDzQm5OTt1jEuL2PNLRrtGB8RG9mJwFOLYq3/XvEkvGQLKgBDRs/acq7
NjEqMCFx9r2m9J/Hpf5lAHK1nePMhY5A6dQDWnwsDH1VqV78gKWpAcgIe6nd5/peGb4iX5C8+Ulf
HnthYSIlblR85p1gzFYVZY5dPjg+mJo6cw76lN7MZU8tVHOt7RQluM+N2JqVNfZ2hW3zhXXkwq/t
+CYOLrIP3NCNlTAREYkEFq4JJpHQsskdxL7O6qzaytyBHKFxHfkn7J85cABJgSS5QfmqF9zQdlxJ
7K6kU1cTfNEhQojcNwU8Y/wdI4clE9vW8/+YhwQJ1uFG8+ST0nu2A+ddn+rsuzcV6L1XzXPWU78A
Q+Xti6YIVlYBYo+6V3QDRg87uHZy36bc4r5DjiBHH2Pl2tbw8P+O6KzspanjFovLrrlbNHxG+Et9
DyrE1UJAzFL6R/Qhqquc/4pTRV+OUfs+VBs296D3d7lWBudQGYszi2pn2ye18mwY8EiwP/d/Wjh5
a8ZPY3RR6dQq9TkVc6ZwDs5o8RRnfzAdoNK+/wxb4nNOd/5rjnweb8BzMnajV40L/AWMqrZFvwOD
T1EE6EaPIgC6uQa5TtrzkP8Mx4S9mWj5CIxMKzmPzXx+ngrMY37Hyv4lxPSHW1RAj57bHzSts38k
uvVRIASE5qYW7ppKrU6dMYR4A4DSoFZrfojQKp/nlZ9mv6jMeQ3Oy07f7lF2nbbcrbGb0FDS4apY
P8W19TXX3PBbibv8ahi18gGr3eEUoM64kem4SLunNGB9iRvjI4p7E9ySNh1UH2GZSNwUcT0rSWPg
pIBEU/yce+QPlbg5BqpjQkml/MYdCyn4RnOqjR1WLEXtyXxtO7DQIL9RJiwCdBXTKUNcEdxhskl0
suZzpKD/y0DbWclZOLatZ7e0TqFmPjWGHz0O0P3uSOPj3oKK/8cQYthT+VN3lE27/PB18mRBlaOJ
niI1yRUl/AgHkpquZTSXKHaNZ3xy9rIfjTqug4nHJlo8mHgSFxTUCtF0+1AXvX+SB9tNfUShzc9m
NcUwfDodc63fITWojWjjjuNq4JVvp9LvnhouHTftiJOcbOqz3rOQwysmSJRbMCv9k1aUGRZ0mOnI
QeyCSMpZ9loOyklJrwdYiinF0Tc7djBmNfJVmjHIc3rnUamG5Ai9ItyHVdK82jVbkCpvXnpXH24a
4V4n9AtLcXBtP7rhgpFyq3D/D2vntdy4rrXbJ2IVc7hVliXZlrP7htWROWc+/RmE3Kbbq/f69646
NyoCmIDUbokE5vyCeRYDqSyBEXfQs1BctQqX/iRSiOiLv720E1v5EWWNdeUKOcNpHuLNS70O5Rux
Copn6nUXZptOarJNC032CjepH3UQJd9xHHjy3Sx91NtC2dYmd44wHN37Usv+FlD0SbNLWzKTihVt
Yh1bWGh+PwPXBT/pgIXUWxcmf6x9Czqw740XqI9dhQ2rl/CFCHlubfM6VZH+6MMj8upwRbSuOo+Q
zQGrqeozOik/ECvorvOp4iPux37brLXQaS56osbQoZ7QNeewf0RTP8DqR81AVsf2c2uae/GPgonC
SThGDrlNcRZhd5Ye5QmFYMNOymRfuxWttDCcvR2YiONPg4A56jsEGvpln/vydu7DLPDzLENTq4WY
IMKM3sQPiP3Lf5zVppR0IARXE5yUAvI849Ke3qMcmgN3C/cIONK/7zJn3BgOjBm5i9kw4nnFj8ni
q8d5AERIKG98cilsYCdISM8omTzvXCnrjoTks9Fy7vDlDqekxjn6NqJW7aQkNcYyRTEtjnC05Aah
EabFfv8hTPSLsCZB8oHq7fBSAJAVYZ4Sva3Wv69mTauJ5hSWgzdfjMCLT67OGT4WFUgeGM8mBaNN
byGiBR6Po4DkTza8tnejYF/w6KrxUvQbUVsdBgSFlpHPLr+uB2WlDnm2F6M9/5gCtco7c+j1s+n2
wGJYTA2pu0L68taimY/UwyW7dA+i6bW/8KwtwK/wgVzPWCGCZi7KEDXm0UvCF9TUkHbQy6cBYbVr
RLlrpAKL4KXsEa9N22zYIicRvKh29KpIentrpTb1ojzai+5aKYZ90uPkIiYVXg+XMHf7gxj9c205
zNiyT+9ZJcbHtZHZf22sur2N6qz729rq9AnaceIpvq/dpC9yR45N046jpfkotPAiy/XblZZzH7E0
SYiY+ddJn+LZKAIRwXBXsRYh7DdFI7DKiJjd23G1D5rmDPM2uNaVulFWYgqcoIXU+fqx0wtjh5Dr
U4DqJzKfUkz5ELmkVi4NvIXqPN1JWc7p362VlYgxHMM+qccGI/bkoCn2K55ZyD1M08VL9H6lj2a8
IvOSJnq/SSfpJd9m79Ja/tnSO+Wsx9I9p2d0kfwKmYQclyQB6aS29ilKTBZRMur26KBa+jLmnnVl
F+WPtDPCr9NF/vtCJ1UgesTF6Dc/xIXy+2IK/p9i/q+3EAuCLj3xN2WLKKGFJXX5sGMD0L9kab+L
0zp4aJKpAqUE+UL0izBXQ2jAZPP0wsNl57tx+ABO7R9hzrSaCJPb5kNY0UocmnxkpefV3t90GFCr
7/9czXbkei3e1KDMtcol7Iv9ACOyaIDfIApZomnotXQUZa6Y28tlVMgtzKNCyGGQzP+vc8XHEG8k
VqYuLh3n950/5Py+YrR7/xhDULdbeIXWMjJsMBOOczLCTr+RJVO/EVdhhReKG+k9Ri3TQNsE1qJw
VHmRjnW/FYGq6KzKYhWbZXWaJ/+3i07v5mWxfjMvXKcRRrbiPd8XvvT9L4uK+THAusun/bCoApJY
tvyPn9bXUBzwNOnyJ7jEfv7nv/9dxKK2Kfdb8cHnf/O/Lfzh/VPXTNZasxIC+K0fPTd5KGNbiPye
ZOOhS7bT34omZDgAH0mJc2U3yfHltXvOA+ojkxKfiMhU/8N07D7/Md0u0o/TKzNbisXep+NAMi7y
sJJPXkMS05xAzpH2NRmH4DtVUo6xKFKjGWlDJ8TAcZu7bXTvUXb+S2hkVm+hvQkfR4QOSvEz6rql
bgXxo5bp+joeoX7gxWofAP4BP8Wt7mGccm9lOXScSBY1N/ufGXpQ9CTJtmZ7tFCmssY4vWh56y7V
TsdcbKqDGGWLRhFqgDpOr/ciTPRbnoHNjqRSMm2xa2lQZT2Iq/lFwwOBmqP9FjIPfAoWTdfW8mVi
gQWkCtydIreE8eA531AYrhBG+d0MgXNn4Fct/P5aaVxnVBTQEIlBDAXpMNlBdldsHo17FyUxoHI4
cOuTmBsCkvEdSXnIyL/QSAwfoADXD6X0JI7dopFLT+JAnqFS++dINHwI+zxHoAH4/v1zjtho6rpW
PcjVs1jaTD1740gWuvfD0/8y8a+fCX8wden3OHnKcpMtxdMJwwJpiay/fiWeYYh5siFrn4GhJUfH
Hvh2TmwFP9c/RinKCU5t+8zx5S1KHstvcT2moODkAAHLXtk7smvch537QkHJ/9bIQLZGrbNROoXM
PoyI9wnx2zD72ct29qWfJsLHVPYV4gf3tm+/iHGQLB8nhl6BHs60Ypv+EhM7ULCbQHuqRqO9qiIX
M3O0lcDNKBCrDB6ZvfskvsFS4Pyocy96okRQrFW7i06clrDo/Mucon8S1hTvc9ppTu2n0akvsuRg
1dq4UbNdpUvqhk1HgZuQbRzapNUn+QTk3Et+Yz5VtddYRsoFCoq3cMpFnmfu9H16ydETeMFmXl+2
cpOctTGMtmOED7KWTOKrYHn9e0w+nfWoT76QfR/dVFavUATvwu+5vhdILimIw2UQ9sMt235n36Ar
u0mwd3o0c+dFRCiGepNpIDXz5quUDtptNDHdxhxDNqwAKN7SEv2Zn2FMMPJYzeWabbqEz+RGjxV3
KYbFiylrVO8T6VyKkDB87k2MvQFFhCetysx90XryjlLHcG04ery2rbB6qAZscXxQe18RHjpl5XQ+
izjH67r8K8+GJ6uNwtdhUMplDLL/ztP436wTG7OSpi034rctXlIz7xGa5aduZd+MIK2POQpse5kN
xMIjKVHfDwOq/86N1JLK+4Y8aYZKPRzNhdC1DcNmGyj2eLAE0xc1vHxjNaGED+aoX1NWVlBqDbxD
WAKOHJr6sfSASEaW2u9CFM3uNVv5iUBGdutF0bDM1HYJtZXy3p9XmT6gAORFDZ6x09Wfo2wX6eMQ
+Tb6Z1wmV9yebPxSp1mfY31mhWL+n2t+fsf/FOflx8Ty5OIbAOsYoosu3/E0R2Sv6nrUjWmaRtLc
9Bk+9zF2oEu3GNt1wJ563VURbbzSthWHwBsR3BUeml0yicWyiJQ7hLqSrYbQ6jqnxoIw4leSe846
i7R27yd+/qiOxgmGTfXVsCME5pGtOpnwEW/xe2oWYiBOuNkOvdmcU3xRj7mJ9blYSbLyPSjwCj3y
3NjVhd5uqtjSvuj6qi4A8aEZU2x7k2cOJL5HMrBIKMTFDwGJT33F2maJMa4FY8SsPH8638VHgZ+f
JlUgpjKfqh6yUSO7scuVl5fwo0P6etHngWX9MBpZFXUbWwFnp/ZrubQrID/g1nEk2I+ja94bBkVs
2MgozlRucY83GcY4xc/UjMzviiediqLiDl/o/MRaDZTCAMQ1jB22Ep6Mp1R46LUcFIhrOkv8IMtr
Y/TA7JPAWjemVrzmur9Nk9D6PqoSlAkrH++sEdVizlHKNlTK4gEv75/GGLq3lp8gcxzC6lBV41vl
leSdndJ+cD01XndFlV+rshfvVVvy9p3ZN5xMzWBtpGrwaOQaNrL8Sb5Lo4tdZ0dFe1qpitPxTfw9
wIADVbUqWqpaa5Ko6v3rzB/QwdR786vB0dfmlvlElbzZGWOPHaJXWS8+5Sh95yQnAb3t+lx7cMyT
UAsWDWBsYmREUG0a+RCWnARAt38b+WOOChkThhh3xKhHGyU3mjWlFvWVtPpKsDO6svCXBRaet/93
xBhk6QFkfenXCEct8IfFLCTFMNrDKrPjb4IgxsZm6ZcBLsQm6uA1KaleA2VM+ktEXHQHufDz5wIz
+w0ptoYdW6/cSZoUv0Vk5rlOc/sR+/FmG9VkTZVSd+9tL/1+eZNmfK39sXtQKObuKkCKW4TRraUx
sQcB+d0mmuXfeVZcnWute6B2m7/IClJiJCd4mk5NBb7eoksj5zqxfeOhJMEr+jO1sPadpNQwSIz8
BdUCSkjs0Y5i1HnJ0PN7aRTAIIWMS7xvO9lLYwi5urrfiznQyTZqJxUPHBPzG8lGUxhb6+QxU3od
0mSGbPaZp+g6w8MS/1OuRrXjyk/ND31hVGHHniMVNxfq8L3OV0k2cKt4L42Jwpdomn3mH5vmQYGa
dCzUkSRemjw0fQ5hZeoCzFxTd5ku55C5Ka5sCSfrBl7b6tNALGcd2uqYbGN0Cy8kLfL+gIh1f6gi
rz8YNmzDS2dQJstCUe29GJhDxIxLnBixxJR5fA4HOWoj6eB1qw9ri0snjpwFiovDKigU48BNxTiI
q/ll7ov88JHELXVEo0zLxd9C5r6qcn/H1IZ3mTf0/Y8a/uZLiSVXga/hlyxO5JtcP4dSD74m1/R9
ihTmBaY1NgkG9FGCPxgQr7mUK65E3xRhgro6inqu6Bcvb94Bv0fngc9lY+f2jbVpuFq8JyekXZTu
cbnEkqe25dXc18AfgvQufVXfBfHFYKVsnF6KLsr6oge+UMQNuar3YzsJCJO53VQ2KtbQpNp4S0mr
WFzaweBn14pVZtf9+4jog43uKbgUqtm1mBPq2E9eOn1YvuuwQWMdd5kbt2r8F9vqwrVcI3XRN02H
G1sEeRgM07PhGrcCtQ7f9wYBpbfQOupw5vBJaFtwRP8SWiqSueSsC292MjQJ1a66MXzDWFohbvGz
0PNF35mUF7kCBubgTwNigTgLx2XVDhHi+6AVBc6nAxq2HDtwt3ADQSaKzhmuaKhVvzS9AiDlXwCO
om9eYV5VwIU6a+gPnBFXeh4327QHeKrYZnoHzye9i6Dd4t8mmTzLkuzOjtr0rhy/Vabn3IpG0TnG
VZFgaWEZKvL6KsV1oPO+ve7yRoqWVPLvzUTrjmK5AHDnNXS4jWiJBeZ3jYG7r4sW0vms4C+k/eem
k00YP0cPl7O0vxitUKFMEre58p3SgW0rGOtla3zHeyPe155mLpw0VjZC27fB3uWi+Wt4lb5FVilf
zKK/4uoS15wMuYsuoXO3DrZ1QXlKPOx6QKrLaFAw0p6MzUTTKetqLx6Seje+jc7NYAquUtnYW+q0
9XNLLFD8/ie4p2+xVkcvQWIpy2FM9LOj1BNulXSAW9r1leriBexjNYgmlanji9bkj7gcdotx6LNv
Q4nBpgKTeJGXlA3iAD8fAWVvgQVYVfsQj3mzVpsEKZHKawGtU3yApk+NahpV4MHdNlLJT5fBywSS
4o1bDZfpSuF1FChhcia+n9yqElyaIi1QcjZ7aHwZzpZl6u7A5YxL0QQep5xUQ3kVrQar7/vaJpNB
pBcpykOmtegZy+rNJToCPpu67XAVTINq4xfrsur1dUBFQEgoGLgkLHOrLq9EE0uIsyY73hmjoOQx
tEaeY+guFG04npqMyknfjdlziqP01hn9dt3y/DhqXfkr9YFQiRcts+t9n3BsbFEZmPvj9wjRJ0YR
LsVWU3bddTkW3JfeZ4iBT815GiA6kvMw+lef4kTI/EaWCfJmkfTKqwsVYDt/lvnN50XFUpdmBbok
rZDpnj7yv7+FMf1rG5hsSJo2+NmBBqmk0nxIhtRcNtqg7NpKMkisyOVGxf5mLcNeffACSd2n3AuW
oglX3z5JqvkiWrgzmndRKy/EzHqaLnug6D27OIsAyXVBLOnmcAxGA/3AnL9GIQ3lCcj6GsM+jBaH
xL9tppcIwNVq1H1lJZpiQISoY7vRbbB68wRfgXpNqRVy27TI5aVHBq2s0xoTlDDdiT6xUvb7DVXL
X7cXF4M+qo+ITAXLS7nUsTFjo6rUry/t3OEpxL7a2c3100pWjiDCETSbqqlkFpIzMgKX+FRCb64I
1XtRnBUBXoV+Hml6ZEoNVbqGYrTkbFweBbAV3eRJ0pvsx1Vd2BfxbjGq1i3aieLyEiMu3wMFNLYU
ky8DE5jWi/DXsEZPX7W9HuYbUAcoN9TelaZ5mOZWuTccGn0M8o24BLo7HHxJgUSP+BgJNQRJN1A9
t5ltQ+8aJO4JKK4YJhbzGUImRbjIoNUGCJUAYW9r9DHnvh7hxnl0vvpv4tq/zJ3W6zwQGMIi2YtU
1FY5tnl5prx+usqqSH3tZT1ZjIX6j9F+6hun0X+PE6MkLN7iPr3H/L6f4wI02DKE+KdcpdAB6Y16
ha1BQJ2dfCXe69EKVjfalVOzSivYP42Fub3fJOVyCrZS1T8LVZE5WCwHRfktWIyq9Rc2XM1truh7
FV/vp7Ds+muYG99ze6ieArzvDrI5oEk0DQa44O1lxY4hezIam5FFSV6x1mI0dQxs+xITMYApuOnH
CRPg51dsKcunNJRAeMq9x217Gg3rOx1N3lvR6qoUirfR3/uOVT+C1xG9WVqbZxfVnGawHXi0SNlI
WhlspDRojhRokwPGZjgkUai8k4OMM41Wa1/Q2TlYWqf/0pp2naJN+w0SPdZO5J3udaMJ1pV3N4nl
YWHupcdUQYNkaqkSIirgC+Afi3Y4qDUV3SFcX5qTgoq46nrJuqoCbXvJLnlSN6zqoUMwrlNg7qEd
jadec60HIzKdI7qOwdL2tXvHikwQakrhb0gfsA0Vey1XGn8lsuJcsdepF5wzo4NwIDHkLNuU3Viu
RdOrpRar0O7XiNMGlCbjoCRufi+8S8bhxoSg/dV02DoERW4+honWrypHM278vNbheyrGlZQ13tHw
werXqp5ByyrsZZ1Z/XMRuz875HN/VF62tJ3JmkGxuq2b1+ZD17Gltu0B3s2Q7UUexYnVWwRs+zPK
pfn9mKo7v0GeYLTtDpoDsFmRixGTUpyJoxLYbbn0ixjn9ryC4V2r1qkZPPs0NzO7WLiRWR/HQtJH
cI3EFaHnrSND65aln3brKJPtBYZl5dH15B9a4OHc14+Y3ruch4+muBxMNcc4OS7WscXnKHvrBMCH
d5uustJrx+kPzLPG8Sro1HSacswDx6+glTt8cRFPsJaubX4x66K/8qvRPWdUTq67SgdtVUhn0eW3
jrUboU4sdE9yz2LAihtnpXoV5+2pT7zkhVksIhcYXE9dJ5wME1dJEZY3HtLby0TmW14OJDK9/GeF
R+2iMVvzUYmw2i6KOrrW0Irch5XBAc4nP7vy7bF4sXPr0bDt9FdbAn7fSyGUTVQGR/Qr5J58Klpi
uYFdnmKE/rlyQyypyCYgPQWwGLTYHGrFnsTPNJR2SdT6eJH+DmVVTbLjh0Afh0WUud0myPBjavsy
kaHYBUuUSO5NLNowMJHLtVoow6mmxoLUWWNsAc1qPHUjY+m6pHohvZ7hUem/JISH3UCqf8QTJSVK
82JbFUqzwp+s4ByPK61V2iUkWCzvRfomUcw72eJfO0d4yKx8iDB0+67mP+sx7VS2bviCbD/whKgK
wPfglIjuI74NpIWfU8XSkCAqpFXtx3hC9Ynx0LQBv6tJ4xGZVO3E1+OYTPqPoqvSJGWFhPrSVxxv
DSWyv9OycrjzJYm0g2WcRBfoyuZga/UPvohZgqYV6k6m7VRbEStCUGFXah7rouGFQ7HTVDT+RVO8
SOBWUWjEWF5MctoyvLGwZZgj0hLOql6E/uVzqI39HE4ACWClLWhgM742FKm4rmAnLlsjCL55rrSX
0YZ4ggZhbrPWULc8+rzn2AbSOgWImZ0LOLiW+4XDL/5fVVPRLTKWo+kWKxEnXj6Ir5JW1Y5qvnVr
U9qA28SZOA0+OI3meNkgFJg1V0KmukKgawcBUl4KRlGFn85dCN8i8SgAtcD4UHJCRgVpFwD6OJNv
1amZ4066drmfcEtDVmUeFdoBYhQVG9K178GiGSVVtiUZiiWvnZ1seVR/TBcpaFtx4XmJd59GJrm3
RcCBwzRWWTPaT5puUlvH7OE02kF5BKUTrtugCl8r8BCdBLu+D3FPtxRqn7XqaltQKOYuL9Pozmwx
uxMhnErxaB+th1Rlb6Npqr0KqD08a46lrQbPGHaiOdSQeRqImCfRdPR6zX1Xvs9Utbh39Ir/JUV6
GvF+PIX4vi9E09XbaieWLDX+vG86toFmd0cTwgJYQLk5m3FSH5LOxrmxQVVeUsHCqtIXA5mRddhJ
AZnMIr3XNedbjiDDS4xfA9rWzUuIqz2lJrm+7aaXxiiRYLTzw9yvp2XK3jlUoVYQK17aPrBvomwz
94irPg6RSyzgeM4DMSWRK3XMX9JGHVb8seul6inWmC7iUsH+pPSA8+PRjpWHrwfbDCnvbtiASzUW
QgkYoZTh4FnZo2gNSlid/+wqJxsZqRsvUaL150Q1JM2+fJ8kTU6EQ97L10n45miNrN5dOqjuXojM
zpqztjO6qyJBIkgMVFmOs19sAqeLLf9zcJ6Y6nUyfg19Eu6afLgIAoiHGQC5MlmxJY2QqtlEdvcL
TzXzoNqOcSinq6oEsbr4cCmGgq4zDy7VwV2mVyfR5UlARo2O3Ywfydj7Bk2yRx0A4ZiQpmfyqJGf
yOqb96JjrBsPTUps6bo+YeOBd1vvr/QyzxY6NquHiMM7qhB/XGFt/dYHwOYfo/MMz42RbJQH0Ll/
ievy27bUA0qPBPx7qHjDOe7TxxFv6GnGC8IG/VXmVtJJvBQO8kWKVA/YrwIrmQcuTb9nxxhlACzf
Z3yK43GKx6V6mrsxGreWJU5n3CGKMpSAF+QFhdqhOIir0BtzPA+n9uVyHscMoV5qoaFd5ogBOyZB
vBCX4mVQA3sXZMquHkfnJm/18homw8KHo5msY1wPN0PQ4c082eGJEHHl94h9IsGq7eaBKmouc9tp
pblfLJJbZbr8NJC0JdioaRExIFYv2pisBYrW1ii/FhZWiWFS5buo9PO1MFIcIylbVmEgH4QwnWMk
K1+KzQdNh0H/l0kiyrWAv/Dr/Y+TPKPUz7lp/6SOgk2B7aBeQjWnx4L8Swi7YuWYVnFS5V47luja
8MvzlVetdzby2IQ//JIbRxvgA6AgDr6LZAtBcfgcd7kWgSRVrAqdkGTcNx2WLd10iyyrRL9J0XFf
9Oo4yRi1p8Yz4ydZzV1g4I66Nep2eDIc8yACai/xl3ESNDeFP5hHWc0SNtlR8Q25okXKm36hzC6t
Bygue6XrvXtulz/FTGOiEhrFKN/VbYZza18b6FdH7Rcd2R4RQbKrROuSQZje6ARl/kPYGxcHjFQJ
+p2iYv1STCC6UcVtS7XhYJmd7D80kb4T/SJs0PCxMiaonmwroO4a3Gdc0/LEap/ChKSxMq32Z5ga
Jy9sTjGF5vRyEw0Iy8lF365wEoN+IZLKc6dIKotc9DygAWhHzI+c9ZykdkJMpJMCMrwuo3rLT2XY
ZkapbYvYN5+DRluT7h+/Si7qTQ2EraMsSfnZ8JNs4VeD/JUqEIIEGQq5jaqjYQwibiVmDA3u7vwm
XyhOFqjbXAWW4aJgYqqPkCqcS1PIeM3NizKUxqnLMRz3ooXdV2F11Xb3Fe5eiya0k1szHtLbMULP
Gkz3YxSXw9Xcr+GSuBOx/LeiH9f/EXfpa1TtLaZLigEKmRas3d4Ady9Dxcl49hznZojpnmg6gcWT
dnqJ+qQ68+Ve6nGZ3ECkts5s2I19PkCRMuIGllZM5nhjOGmx8uq4CZdjBmQQ54d8e2lLhfpV6vDD
RDzCOrPhss4JFrx94fu3YkHY5sU1sklbMaZwJ1pnXuFuM6Xeylk+/pou+ti4XLS/L/45JHrkVluP
fRd8cF9P/D7bc677Kr4Qo3BDeO8T3x4MRXHv5j0+xIngrrb4CjnZf9EPNAXIh2OVl+KFqD0Eqjs9
ipVbUZO4HL9FaSOGWLF31fHWbClxL8pJp2GU+m7jtZmybLtkWMgWhkax4cePfpijzAaMXRgil8jF
XAyRTVVe9757ZV6J80qBVeWqNS355DZKfcKQhKNp0Pjfyz3yd/Xi7eGRwULYhQB4soUTJMkB6M9U
mQxqdEimTi9qk4N4wdL57Uo0Pwx/mD6Hm4o/bvQKSJw/SCcUqnmIYQcpnUaHtIuX5tJGjNgmlgYr
axKB9RI4CyLmEi7GM1dTTlTORePSo9kLD0GUWxeFKiR1rGtBQPABoh5Mo/k+cxJK1JtX/K2ajYgY
vT6/spvkWs3RSEIvH92KqYyBCtrv5kR+S4LxrSnQdnNTIOQ+BL/PTSfDKTnVU9ROg5hMJ9ShuIDR
mGfjEK+UwM2wCOA3uMELT11EBaWfGkyaudeHND9SCI6AxI+es0HC4tulqU4j6DvF5h7dNzQH3HRr
2YW1CbzAeLRGlwoQGIxEbR7b0rYeQ8c3N6CJtD3c7/gc8L+3CCc8Rwq/0QFF8NWrK3RwaiU5KdAX
UWTq+5WHrvGXuq+W9Jjf86HGtd5V0nPRJere1nprM+ZGv+9qKCFFk34xSRz8MOts15mu+VpKiFNY
kJ3QGpXzQ9WQCkM403l8DwXodAltdP3voZqbX1b1jbfQagptOvlt1dzsP6wak6riDALSIRv7o4WY
z44dwB2iqk66CqY+MSBeejnvj6i29sfE1NZK1cOUmbpUL4Je+flyiCbXyyDpV2Ly39a6TLQ5te6w
w1miboftfLsYbC+ejAa1xxh/E46MTXRsJ9fieVQYHIvRvNGiI4eIt+DezcNVa6F2N/3QJJCPAMdi
PTm4069RdKZ61y+snEPg3BeJH6cYFi9i5NO8DzHg5dsFfvZ+s7dzVdvmE2wqgkCztZOSzWOjy3eX
Fx2wnlmPR9HCC0I6VFr05QLKGloggI2qDFsxinJ+dofIpFhM9MRpgpBpkUhLxDvkBARi/Fj+uVrB
ahdI17yaWCBvBojp4TIU+K+Mg/Wmts921JXbMivq27hEuyII7P5p0ODmOn6hfQ+Lel2LIqDpmyvT
KLwfiosRa5mrxpPsZzHi7LJ8m6ZWsjUiuT3kmpMfKBOU29oyYX70GQaGHDVuxEsRDxbOs226nvu8
3PJvMkeyt2aIePKnAb5NKvdXjtHvi4gJoqk48b1vmu5etER/Pfi7DEjNVRKZZx9aSrVsCm+nBoB7
+gIxkLGOdU5BTrGDjRw8OKoU7kfLzJditHGt4qyONQf2MnwIpCF4cAfpJQnMDGAo8eHAh8forNyI
wcaw+4Oa87mjRq8wQvMBaDbt/WUQ9DIcH1eGb8rURle9rWpScRZNq0VBGIW+s2iVfvAaTcLtARWr
jRvH43kg77BCHBdtcVLGCxORhC/slR/Q4Bl/WoqzBKYEpyjxg4USd+6vuClv8jxRv46FXiwyBHGe
cExTwZ+7wx17z37tyKV2jQWHiZw5KnulPY5XHfvsXee41smb3jnU4Di1kc/5UKLIqbW5dY1kur4t
NL3B0I6Ur94CmtRrQz8lmR5usH1vz60fxiu7apTHOorQ27eb4ouVjY9eNTY/3TxFhtfjs9b9j8iR
Am8hyfr1oOTmV/RR2diokf8cgntY5qGi3ol3zhIQr5KSqKuG3Ji2ytmZI+HBA1KumkNZO/6t0VI8
lrrIpWCuea96kJlkZuCop3ndAt8fdwZOya+JlMnowGRorUxhKdJgsmwUd22ZNjfQg9lkTv1gtKxV
ooby3ppm9QbfasV8ridSm6b44JXiRlsK3tqQIXg1KJ16yHwzfTFxGZ5obpbTZgelzbWlIMGJqBYi
InSkNHsxMPB9j6Jmpi0Fm22OEmvZyYVBB7YwAz9PFHqU8tZv+pjvJHCQtJCNZRYa/N9M223x0k67
JnMgWzcPiGBvmjEPDGIrJjrzvywTwg4+wOe/FacJ04isRWfhjQGUMHrKkBMR/W5jWvvKdDtUw7EM
QdSxxrDXax90h/OqoyV3MIrbhy7xIbvKsnIQg5YKeNSzDWUjoAAotbV7tC6RqJimlnpS3+hmehKD
XiZJOxRylCXbO+uS90p1t9m6pTWuRRqsj7mpx64y7EWzlNSfRRsZ16KlxdlCqvyEjZxsnUcIuyLB
1hWNf8x9Hcm1zKS6X1gG26+09otHJXx0qb55i84fbmoU674oeEcv66pU7hSIA5tKz7ujghTgFcq8
8pZ/YH2r1WO4KtkePGut98NKkvTFIr2FQw6ZJDTclyRzxqpd2Kpcr9oQRpTpDcFCypwGFbwg2VBe
yo4WAkAHErbWpsSL4m7EfYcKWi4hyptfOaqu/7LUEElDu/7GosbCaXJpbY2mDDc6tzdJTlpbnFgo
SmAz0WfJrqhC/ShOJ2JAxFko7lziMnF4GcZ056sGnL7pFCPOPWWP8Xfq2/u6xZBEqIxZQoSs5KGw
+WtnU4b24hIk4ufIruQL4khpfZVCCLxp0Cz80/ZCzRBvQDyV7O5khaEhKXcVht1rgH3qzm452jWF
hlxgGQb34zgc28DJr0VXqWhvEb4+CWMEhXys9OFtVPMdb9eqpn6w/MDAvSlSnpIma3eloZHazzX5
KR0KeR3gVrMVo41PPt3S9PZKjCZB/gt1iPpaDOZ43nih5t1rEbK6gfTzskJWJZwxsvtLS+EhjpYE
7yZTj7NKLNqRA2mvJCeJlyKNPTdFGttSeDcxKtLYH5oiyf2XuUnI708kuT8E+zJb62mpaBoVb5Ri
4731+ShW4puHVKI8IapzCS4Ca/C70U6U9JQw+RpVlnMjy0XwaJXsOiaNfdvJOfr5obcBVKQ/t6F1
ABDbUXTp8zu5n7ybeu3ZDXJctjw7XRnUfp4t24oQ5tfdfV0GV9iaQjWUtb1lGtUdrPD6Lk79cOOO
kQJ3lT7xYureqxzIzkG0ZMNEYJlJccqPMM2aW8l2hy8PtRr3X3ypQ+hQ08rtkMSH0czwT8cxBHWr
2ngw8QJaFEbv/ORphNrZEHfpwsg96yGAY7eO0jE+om4dHSc1Q3sYb4bYatZJDkSlE5Z4op37SARd
DqV56MbbKPbzpWmmZ5zIm2shcthl/4+y89qRG1nW9RMRoDe35U1XW6lb0g2hkTT03vPpz8eoXqpe
Ojo4e2MAghmZyaoescjMiN9ghDy1PIulacVee8w9JV2LyF6OreeTb+vbMuYNj9Ji+ZR4C/XYxHTT
/e1wefO6nBeghSbgjGA2tK1rOSha3YJySh6LVLGc5qwMr4Nu13BUfARMDLQR7yy2Y1wabzoPxrVf
qPNZmlFabJAUsj4NJQrkal9+taLEfHNVozx4gXeYJveFquQpXngiYm0kZ9E87cO4qy+3eKYCPPGM
uv7gilSaqr/zawXO2jJfDjAqzLs+Lk5uhhVbGC8pnEW/koqOuXFC29iJqJzZIdXZTN6PzHXhaqE9
hxUItEQpDd3GylR1pmC3jJVOCYUoygWubTx4RjU9XrEdydR6d5JEMDPP3s9z06yu/8Shrb23pbsz
gPChyvRTVOOhmaVbqjPVVfM7dSDwrmo7fql5/Z8a3aEZZml0p2GrJjOqyPIe6qKGcNeY9aH/Unu5
AsNn8J8osGhn3jxfhsL1n0CN+U898po7uK/WWmIyFnAQapyFne8lJgf09j4HXhsiWMCFplA1nvxv
YYD47lVyHU2ZZB12Ff8otTawIOCsmNxhHy9nqNO8n0ns1guWJ0aMMnHOfsvGq5nrdkvG33mssTF4
dHCJoK7d6yzoiVFTp6NSo0tQFUcJIQLSKry48OjudPX+OmIZa5Qw7Vxrbo63WGnWI2bhPI0x9sNZ
FTJ0XF8yw6oweVBr5BKWNsUz/dSzkf0QkzGVjKmC+JOro3gpsboqmnF1HRkUrrm5XdcycN2ukEJS
O7bGppIqD97IjrEdquyHjyFf0qnW1zLPcJ76ywhlwE5kiOzriEblDghZdD51XfzVi3TltbLxbPPi
HBluWE2nSQ+Aw+td8VIZ0Fy9AsMID3mRbHJ+VZXOPm04rrTSdK+WBKIUb9QsPZXahYcj95UEPTXW
VpZlzRDCkJ+Xe0o6rrOvt9xtpvTLyNvsRnd7hIf8+lUPsk2FrNJbqrnRsfExHO68eJGHEtlStjEl
dL0QUZsWwOpmis38Dnw1GWM0IldNXiFnKsEP/TIeuylSKlWwN219OMqQ6+jGAhKfWCFoSqc9y8Ec
4bOsZjs2y5UEMhVRZdtYTKwlaMuA67DreVBM7dkcku78sU8mR2xDykIPjh/HR0WHyhkokfY81Gx8
F5WjjUC2E2A5KKQj7eWA5xZQt8QFxN306j4D0nL+Iy4jNBPNoGWmdN6mtyPWGIrl/Qy8TjsbCSZS
cva3psSU0qGUK6dl4nmbOOQGkXlKOuAwNPmPvHn788jb5NwCybueSaxZOm69f4tpuoPVRjHu/hir
onOik8MaK5sMsdoekhlUNWvL/KEzB+Ogs2q8s9zevUOdsPB3ZQtiKcPla221VojypT1MRxw3LTIB
+RT9ylw1RnxP/yJ0St51a6zssh/WvGDB+DE9A+iGxWjOw6muZ/cCF83dYGuR8zsy803pWfHz3GI/
5M+VupsbVuTrsgielcaY+Qop5ocYnDxUJVzTZawctGCwD+CVrZU0cWB2N2EPuB+FS57BY/0AEsP4
XFnDC5vz+kFfFj1Ln7SkD4blh9bvPhm5zDMr59L3YwoA0xguN87Cjd+AKMyvYFZHeDWMkMNNr06a
y4i2hodPUtHfJbobHFOnuefxo3+uVRXjnKC+r5ekUzSX+ePvvjJx4jvsAaBdkKS1dByJO9UpqO61
qK9KMHdy5aLXSbkfyVvCkqF567Akr6viwmY1ORr2dF5DctpEATvqo+g3DfqmjKz2ezeP0za0nfrk
Yd3xrAzqL+n3skXgOcjtpwDm5hlPwmhbDpB9cLEw1w4qhOfRddEUj5sHOWAd2TxInO3J+arMJR2/
YzLiNqFS4GQhcYJBCoKtOcanXyoNXR6vsltuUJqOYx+TSAXGFmTaY4nuxhBibNiqgb534tFDGZpR
qH0v26aOW0yPIUar38ikIUySt/pZLm0jz33oxm7eWEuBtOiNMyAQ81yZHs4SS8hDv+vk6j5CNoTk
0C310TpQezyPFEr5v8eSQVbXJtvsFSjWYhsHChDMKFosyVrr65wZn7LUmv6tq1c2dJTvqtk6sE61
/hnCjJpuO7Wv4xAsqTDXfTRMXhND0Wd3RRPWp9IB+kMRVruXa5d9FK0nO8zHp9EJ2wdkNv1DgMHM
duCJ+I2M+ZqqqvbGPeIfSsVhq6db4zeFeFzUyQVpti9di9FVsxzkTA5Or6y61FVOYoAlodHsVBRH
qYxNtZru5K8PESL3WMVd5I+X/3elXw3HKBp+SAg/IRXVCSvV1mUSKVsJysG0pnFlR9lnAyjgQ90E
G9dJ00u0aClLCKsEgGiTf0Ch0nQ2vTU8QvxkQ8DW0wEaHA17RQP1R8q2xl1xF42DhUmxSpYma4ev
HrUq/CW/oAsSnRrTR3M6U/qvjRH+1MZBeVTVGtWKumN1vwxHKTPdOFMQnVFkN19te1qjnT18JX9j
7mf0m3YyvQibk16r3SezUow7SFTVWqYjY8szDfuvS9Ep0YvuYzy7XFa+lJK7M9rpts4thjXYorW8
xhUNb65FwUkOMEtn7COfxVRpjHPlkEQJLgq/B/xt0uxcJ8koP1Zw9HDz90lyIceZKTf3rOh1L35T
cHQ8N3FfPbOI+5UWWfO96xwczTtNfcCxw7143PTrhp3R9zjpn1O1qT7BEU9OZRX1W5lgzT8UH+Ay
ELBgH/VadgA837zlXbqTeVYYjRsVnYlz2MI1n9FwPIgrJRrWNiWC2KL09V92ldXKQZflcYqb6u5a
MsaPE1/H5eWrLofY8c8eQNiTtALVde4aFLHCPGat4+XOdhoCfKCWZi2r6yy1v3eeqh0lxiPMe3B1
Pb2YabuV0LQsk9jOssmeDRy9FASg5EvKQdIHdjc9O4minOTbXv+CICgOCaKBBkIBaWh+FspMEfjB
w+9WPRfhQ1TZn4VsIy28Ba6tIZtDGTmD/sAvrsrReNUbhcpvoU/oiRTmF0lXdXUFgp0C053ksvzY
0zaeieyn9FrUcA8tFubXTFeJrcO9XQJHXkgyciD32GZO8pJ1c3C2i7BftaCCSL0p7KL6AoW+krSS
dEgTIET1kjjdxTQmXuKzWr/YYx1SC4UVIp0yLNmXCGUjYscV7KBoN7OHP5YMd4p4uvea8e52PfnI
IqZ8p6A3O0Rh9mgkZLmH3JwRy068T1pi5cc4xp1Omosc9x061mTml15zrNzHRi8P0pKDZ+4dC888
aVArvUeWen6QlmU7LYZZNaurZbKlT9HGbztAkktTPnga95b5pXdzZLpnNVH3fYFvxoJ7B0RZx+re
gVq+Nce4XmP9a7LcKmwEcRrlxE+b6gXEpAIBtAzHm65BvqGFJaZUDczUvsowBvGK87Dg63iBP/qq
4z46Wpu/1nC+00J5LSYLfuRofZFWn83FybB6fS3NrgsXx1Syb9exywWjsb5DVq+/78O5vM8VbDER
92q2rR0DcYxzLAVDY0Rgn4NXht3OwsoKubVoerTaaLroFPmoH7HSgQBAbgPwCg8BmtD/3puSKupq
5f9qmpH2PviPuTJYevs8tjB0M+stW9vsgp5ueml8K724dW3eTepGwhK59XXLAIlx3yc7DdP2lfT+
cY3bOABuGXrDvb77Y9ygNqDxlWGfhYrTs1a24xkK39TsW40iiZT9r/mXW/AD+EQP7WZPhX9eHqBd
yJYY2QJhdJSd4+Mdsh0sP7wMc9ZiVPfeyke1llalegnCGuO2RLr1AqHL3TiONX8Z8vnOWsqtaa69
dFUTveWuN2zdWovvCiWbNo1r/uoX6zVXN4ct9uZwjJamGBvFcf3c5I51JyEDqtslCI176fPcEDsg
cdtpiu6tUcC6dvigzY6nvhZQ+S8UnNNVpw/qa1llZM4UzVxLb9cY1nJfhTs7qLXXSjUwNG0c5SC9
ZTjzFp7d+W5cLjVryUPgZd6jdGbJwUt79/Pvj+thFfJIP2WuF6CLOJRv3S9PH5TXdPL7BzJK381F
tH+2MGWM1bbbSFOZTA3WdAnivdWKN6cbfjmW4hwpZyvbckztjVMMlB5nM0cQutNslntT2a9C5G3Z
dOJHiLMi2dggsDd6dzTI6wH1zyASDZhgnK2ogy4UxCN7k+XU8VpMV1oyaZ6nUSAr9TcxZ72at4Jp
rbew3W2SGMvnSdeIlDsLRKXEf9Ve1LE7624vuQV3wu3RLtJg/SF7IKdymMgenFl5r6RlqOhd7OU0
Uap/JtCF16tI6EN2guIWMJ6rbrHNw2fT4qH7pI6u+dRlmCFnuqrvyrQBN243OXl+L3GO13bmpKeu
nbWLjO67soFRsA5qUM5rp5wQMyucy3Vo3gKHKVvqyDJWDkheFTvPygtMOfk0O3P/Qb3k++i1JGpC
fNFR7rnEXtqx/At5LapBph+0LnEfZUjgGsE24ivi5Ws5j8FyWAgth6E28UVdriIdnTv7iwXl9haS
uBayMN36VKbe2imudnAGQv6can7CoXNYaQFav2GenmREFlfVjt9jcALgMD8lKgYu5Nbz/82IMIOd
EGVsuC1X495VnU3qaABbrsfJjKKjpWgvH9Au11N+CfsiN4LzFe0iMJbU7pGQMuGTKcWOx376yTZA
o1lIP/1qI1Lchf+rLSwU0pu8+8zaFHiPT+4esTLtXNdWsQuKOPvEM/t9ko04bGv6v7wa9lqZqZiO
s7vaBpU53w2l9j5JV6zsbMEkuTL1kdMqdxkJ6htH/08ev7bQ/4Xvj79mVq8S5Pn5BSp3PNXqjR+W
1mvXQ4k2DSX4pSOVzP9k8uQAKO6qsna/uZ6irCYvKF/ynrcFIBzU6VIfiX13CA7YoDoPciX4QHiP
BK16igEon8pQ+14OU/0k7OZ0CSGocg2JlbeMWkLSkqES0jusqRpuZQlNWf5PPuI+CUNkJ4mqXJJd
vaXo25z7m7oTC7hrcE6ib3HaOsdb7mso+UvbPN0FXn0qbF8fAADaEZDPqzYH3mrJATPjvZb283fe
uxHO6/18F2Wm/ugM0FylI0qiEKK/nzy7TURuqVYNpC+Ykfo4nUMs/ZINqJvlEJkP9WRHby07BQ0N
qlXbFDHm50b/WM/9UVin/UI9LXDmIY39IhG7ql5SSnn3wkOdEnRCoFPXJ+msBoQAqsx0djIx6pzo
gN86YNGFEMvT1z2bGYprMhc5jnzreDG2arH7o4mU6HhNW/+m/Ket9SF+fQ82hn6NXfF0ArPkifGj
neZPuQKRyWnD8CKHKFK+VFVh7W8hllHhZUo0BE/yAuQMegBgKtTCQ6f8ZhdXGMrO6trslCyGchLv
neKX7fM4G2ZX3c6F5m1QWImf5ZC1POySJI5PzpLdkVhqHKwmaJ+kMQVaeg4H68dtzmQOnx3oHeG/
CSoJq0FMupRSe9MgGr5EekqFAHoNgmglCzjTKgE8djymTDV8gYdqYGabdGT+lt50qiCTGDZqEpQ9
W7G7ZS2XAbksXFRWRtRpnd76mRp31WIINFZ9sGqtzvysOtGwBSXg3KkuXB69CLpdFraALSP/Hs04
fZPG9bTTxw7+UVcnD/YMlGxpyaFIE2PVdVQ4pOkYsXeC4ViupCmzNFt/VJrEuUiot8Ju71YuePvl
Ikob1diuHSe/m59nza5fXLUifVPq2y7Qp724Tuau9ehnyvCUzklFpXE+iOuk3ybjSWspWEmzSuHq
1Yt07f93kpvC1ZuWMtFtUk7VmVeVrq0rdPZxyQX/IO7TKKBFx0FPc0DwNd7UXtO8QNq2Z5Rw/hw7
NH10nFFJXAc4Jbx0oSVj49gkDeTZPAkRb1U2Kqi9Kn8EouhuY/QXd7Apeh6+eKUkLoYhe2fxTkkN
vMTT2j7+yTeSNvXHbKdA81zZYUul8c9BfOtT0ZAP9TPrP5e9fZZaY9ZpuKOqZNtaASbgsE8/XPHu
Rva5n0P7sRyQJ/WNZCdhyy3ic+aH41pg8OkU+xu7gezwe5Ja65iJ5hjUaXP85yQZ5aaoZsmkyKy0
dar24zl0ANBrI4Kv2J6Qyi+Tl3rh52V5ZhwMSq1PPYxj1lQMQXZhpVHY/MdTB2PdYCb8UOgRz2+9
yHcGDKvXvvc+D0rQ/OTdTO6um968EYPfpG70cxkZmNSCf9rE+BV9Xz6Yqlx3cEpe6E6WwGHyymxr
aer4OvUJxgMVQG19zJHIs7F4yRq1P0nv3KMAZEaBf5HeSg1Ojae7T9Jp78tpbJH5rpNn1uJHGWJW
TXIfxmhtOcvl56zRTrnPlk2myIeHnaqvKzM/mG5qfCt95NQXU0rX6n4lFJY/F26OiovvGKdOwX8q
hnC7+T10mFrnp89Qh6zJX4c6ufrhqr+HxkP3flWlHxadPPvDVXO0f3U9KZ8xsih2epsre7KSeFiD
WtXDqHwFS2WcsVU3MBocqq9Z0pHVDcP0Hk2c7IWb+EHG36aHA8NQo//r9Noe36cbppXKdLms7zlw
rRIo4U2xydvxXWNEhEM8o3Mx8kxfpNXovmmAZGFIVBmwNrrhLB2tPUNSGosWD+qJX2Av7feBOPKh
mvDyYbLM+X2FPz5Sx5V0E4CGu34XM4P6N1PxX8XjTDU9MlvU9f48TcZiWGFFa26kP9OU4Cxns66/
n91iH2ZLt+eiKfD+vgI3u6ncfLpP/MDDhlnbSut2sIDI38PGLbepbUw8oRgLVpjfkJw6FexJawqP
3E/T/YdpsY+whzuQaQYqJe9hf0SjxkNpYidN6RDUOob0Hzuu7+W8YW/ipTCMPuxXJehGpr+7XVYu
4S7X/h90yOCIp9zoZco50/3qoqSskMpQP0lLDrlaUF5dOuXQTEGPTZpqbv7oyE21ukgs4cIHJJVf
kImiHtsWMG1WMrkvsFqZ3Bi1xaXqdTvc6l+DXVDmurVvY2CeIi0dxvV1slJXzQ6mNtIxixWtrCaQ
T1pMfJaFRZbzr1QbIQkPWYBIMFecDL5O3WB7raX+dWbvF8nJHPodZNuGMh2+MGIOc7WA8aFmhWoW
npyqz/Q76b6ayVz76zK676BY4x6W6iFQ/zxm4xlhmmGQ2TwD1PLstd8Rla4KiZIyxu2h6yofOMgy
XAbq5CqPxVivrHFo7Z1k102lQe0TqYOdZNxBR0/dymkiFdjzkni/DUp7m0Fh7hQ49tbf00pJkKkx
MCuLPXbDc6t/vjVF2lqamQeJUV84Lbdekba+Na/+rlEIaj0nj4KkZpG7z1Bb01f32baH5lXLnO45
bqt9acbNK3n4GOts78u1T7WXL2Kq/Bl0zugnHFNqIiSumNkEBuiEcWSVtPSWIxkXRR/6vfSWicuz
z5lYOiy9uYEJUBj63Z30wiZ5RT6xR2CMzkWCXr5YbBTeca6V4V2US2qwUdcgtxn5yfbaXIS53jW6
lh6nNN97ykgDBcpf+h78U8jr1iOFX7naXy8kPTNZzvXVM0uJYd7jam3q3z3VfZpsGyhM7ZYbY0JX
UppwkszHrLHcQ4wSzcpYmtKhpmoHt/+HNG5DsUJ9Bb7qnCQ0zhbmiTYeMxYZvgPQXv9sD65/1q0S
AUUjHoBHkASDmD5ihLzEUP08qlb5E/WXtQB5VCVXzmzuEH9ZADzpjHin07O5Q6LHeMvt8Z/S0oyH
Vm3Lz8ukoWqbtT225YtVqhvfHYvvFVjltYaw27J4AJZHhXinsyf9pMZuuMK2x10UOBgy2R05U9xc
8P9tnmHqsKtElDKCWb4tqqE/9BOG8w0CSV1Ypm91r8TnOLbDjcRlegKDJndiHfHmZlFcDscAGWoL
uTVsbxEzc9L51fds+76v9FOsFhongP38QUsOWpRAb5f07e9eH1TZC1q9yWFeemVwYI0NS4+RFi/k
MI6hOL0q9QD/n5NrhK6wWSIfxwwApbd9quBEkinjI8malBKIrwGPhjzCvh7WVzLHX7pQHR/dys/8
VQ06PTb0+CIxq6J0Afzl3JOX2zq+obKA+U+V8VosM1H5ZHF7vMVjnhgXiJIYAVOGvMUdv9tMYIlm
LNmDDrmuLDGTXRuwe0/zsUL9RZ1XzQJp+cuIxUbxycfH4jZCM1EC19NQQ9g3qy59jfbBb2KoED4T
v/C3aBvpV3bpjR1qxcEPNWqno5BIJU7lfgIWk4f3sVn8jHp9/s7GFQJVWRWPRtArd0GsOGvqWPN3
fxiOY1KO6C9j8GIYqberLaf+6urjSgYoIXbWZVSHZ1It6rMWxA+d7NlA2oDQrqruRfOr7yJVAJm9
YYmvZE9lTBnMN9GiaxcNg0F5TpxQ/6abgbct+9E7ImW+v/rYpwb1c8pOwxrJifRr1gHhF2VmsoVm
aXr/WnX2pc/M5kvTIiCRkd15QmIjAdNmwXLXO/scq9jFdJ5nXxWeyzFB47WY0V6k5PySj3q9UazE
3oXLftREWuyxUkW1ubqk8dBuO8s6wGHuwrU3+vPFQUYEiiLcP+g2f226rb4beM18TgCLIkjsz3sA
MMm3HCmpBBNu0qMpS2s0PyXMzRhS9/n2x+jlHqXC+qJAQF0PWf2gWiH+56PfeUA7eKhf26bJXgwz
rP5wA2DEQbHVcYJ7kFAzWsFluUCmxsoqUXR170169hgsbp9A1j65HT/ZVGvyayjR+/7gDijE+WNO
RZJfZwJ0AlWd5UUfkwLEiUbZSvPWIc0IBTg0sjxtN5RN+BCzuFlhWwT1WKdQYGRAmaTpVrhkK4k+
3eFFYbxl5s+ZbMOrl2tb2w6sBjGgSEPuHfrkOCVATrDX2UvTUvv3WL7E/GVI1KhbnVzfZlicb9tB
8eFeoS/gJpb5IjFkRWulcZ8lUg8uD9KCXaJVhI9a34d3cMHqkw3cDMmIcvpm2fGpjYdw35hU+V6b
AQUJXcX3FRDDtEfINkIDVlfXsxH3X8M6eUyzwPx3jKO1Hnr+D3/s0OdqQvNTpZTj1rdhmhiOGa3z
psWj0yzvY9XGZYzSRLIKfKM5e07YvwStaR2GSi3Wfgkyej0AHx1A2z+lmd2/QP00Np7lwPgLYaMM
ITohy6V8vMRXgw8X8kYeiOzA3eJGM6yFGCAdV6bBZDvbwBn5NfEOv2TeuEZJnddWk0G6hPjunz+0
a9WnrGAne4nJwSo9vLISbhC99B+82eJx2lnlKbTmb4GVTI9OX/LAdQdtF5J2usiI67CaHUuc5i5W
s4wb7Ejfx6aKZ7Ee9GenR6V6uR/lNpTbMzZZxyR64pDA/8+tCeasO2dN/iAjbnE31tRVDLL3emdL
x2BayXnSD16kncirB5dKX+wns0WddgSBRzlW74Yjef6TxOSQLL1/GzJQK7wDkc5SMaZcrxb3Vw6L
hnzUHTi9Vd+F/0DQ0XZlpJeLIk7wGdl5D38jErQxYs2f+mlhB+X2a7i0qEamzy60JOmT8fr4w0QL
+6UJB+WTM6UPObr+D9LlNEgd5DrqzDJcNam320PuAfjnWqoGjdVeRPmkd7Kz8OBmTrlRRjKR74Ii
81SHKCflGDYoeLFsYrUPNhVU4wuK/8b1gGAK/naKm93jQzEdpcNvVONyG+eGgGaNSj1dx97mBm2x
b3PrLAVUtVRJAzk+D56lIuuM8b7OWlAZquPwyDWBXRMeo1a/zH1frKQ5o818iDpsBqSZjoA1lTHP
AWlk2r1lg63xq7ZYyfqeZS7yNCl5wMmG+Hxt3hb4H9of9gfXU7hBuAbr1hnLqORODmYaTc3KHSsK
QW2L4Jm0pWvmjUSls3fNbRU75t7TUshyuP6dxW4rjGAsgfaJV9IcHHiAiJY7x/7kzuOMsXdi3sd5
GRirAkcVgEq8byQYxPTU7ObvgVYUl6tp9khqhz1Q6TuYuDlP4SIlPC21BDmLpZYg7eupRGvRBwa3
P+6XOTqlus07UzkOQxAWPO9yTD5fa5RD9o5fett0aeLCnG78KauOEz/iVwzi86VONV+k2Td40YGW
ei5dRCG8Bk/QZdJk19VDEIXfZBA0e7TQlw8IEYU7FiCddx5wIGxHqvyiNyjHrqOmtmACdG+CrFMG
q9z0kd8delhnqL74781bb1Hr3QFwaLDOk4qXweTV9kEWdpF+h6aK/nBd1g2DFqz5AdZ7WcO9L+Sc
/mDVXbeSCf2yHJQOpsZWYvBzWlZ/4ACCdTknNSyyqkCmhtX3wSeRu3JkxejyVHqYpnNu1zzI+oZq
LO7lOAV2Gyubkr2YmZv64JIfAY9giJ059Q/8F4pg66hpwNQ+Oiz8ZQxCl4+Qb5H/W0Ohfbx+iFGQ
LXcsLM3la8oXvs26flGMQXlY/uB3WV7/DhkV9LZFATY0r3+5TKc0Fh08q3lKze4YQ0Tihb3I4Iki
nkje4cewSqC83RXw7P+jj7cMZHOvbCLFHdYGWJZD5HQG2dRSQRQsSgMoaIZSHpsFF3lryj9X3jnm
tVdwkrem9N4G27xC31zf/dZ5lYNGR7PzLRN7DcNKduUw+/+AY2Q9B4wIIjn8odo2m3uUaaOjXrnx
seiG6l4PXbwKYtP7FLQOUGnc6466n4KFtmGOm4kbXwQ66ttqwhMuTS6CFpVeac4L9iJw6L0NtgL1
CeIktt+N9YBge/3ENvGb7HpaMhWANoLsaA9l9XWwT9TxeLehADpsJFTivbky7Ng+6krqbrXO6Ys9
/C5McDPK3mzaJ+b4cAenGt8aubHkLkiHDZK18fttgLONS+Epnz/cxgooYDZlTNPqYBuqBdxz0PdZ
uLEqJzkkE1h4XuM6slqsX5AOmwcempUOmga1JATxurva1C+gHdpdBEL/uptRoxQoILl0KKZ+5R+u
7Tjvonuw4iR0QVleYzIRbtI5mr5ni4CFSFlMRvc2dYBKpQWkunnKguotH+PqfJXDcGqQaEvTV7T0
iDicCmAHoRnA3a27yZRSXQli4E/wAMgj9Hjczpi37oAKaVRXhzYsQIX7NbYkma6o2x4Fu+ek8dVn
B8Ku5vZ4hyytoeQJphg6Sn4FcJF1G9bdiie1cgwogjxHuencL9fLsaLfOMOAo8cG7wQAbomjPrI5
gDOm9Z/kAAV218eq9ygtx7T0lRK76kmawaRaW7Ot/K0087rqTrMx8xv2wuGT3jTNLh4a86RjCvfA
+jdYjyGZbqBhCRhnYnIAsKhvi0gd1pqmxQ9NbOO2wjJzOPZR9yax2+BAUbr7rOZtbtm804fkAVj1
eLpOIj+g3SXY3gmqqB9H81RYSnBljQk8SJpXkFFjf+xt/rvZLc0SzeR1bjjlXeJryfxKPVPbonDH
u17xya2gu7OoGfnOrlw0l26HbhFoSsDY7ACU9by76FXUmhK/nJqDal+s+w8RCcssuaY6wdfRBoob
kJnBA2WJf4lC27tgUaXjYFJRF5ceCaaKwqA6QQoDUtjZKOdW5efE8DYKhw0QIgXYTe9dbteRXlNl
6cobGR0yxn64lJxWflutQocMsTRl7lQ2B1sxmr05eTDqnAZZSOoIttlmx8ay/U29GC35A/idAYWF
k2627NmmMbo+668P8LTt1vxDdffyy5eDmngDP4ty3F3fY5EXdDxeqd5GYf72LqPPNsi6lKaWrcHk
5oduASnJAVIlyZ/5Kc279jmpnAKxfR1+9jIgoWJ3V3W9S0l0Do/VZCnPVtsmSy4o+xEo+uMMvu/V
KvJ4XyCcneaeu1eitrnE7IO3U2qb4DAse1FO6b/bTXe6Pqf1GE/kLGx+NjixwN7lGmGrLj71RvPQ
pfy4hkSl9mAr2N47qGJVSYxVsYp1cOp14EMtFwpZnbqnjILEvht89QkuXot3q5d9G4zoIjuoFg2L
wiQvYungwsAMflWHttkqScDf5mTTxdW94RCYc303A8+Zu3o3tZnBmhi0+FIwuZ5JUzr+iJW+raB9
xT/QraNSap9/+eUKMo+iMu3bZW/XHko+1jfTw61TLqOpg3pymn/LAGPjbHE87hZ347n32n02Dejg
/le8D0bWkzKk8LNFbjD75MRBdDH7tD/OZKhZElJikZgcCvaDFzlLY8/AcnD4Kq0P425DlIFqaqJW
aKP8cZnbtazAcza23hfk7fjgW8cfTW1qjXXnKOXm1qEGQ7Q2k8zcUJXwQQJE6KjjI4TmhY5qge6Z
J+mQgwpLASF8OUrAWgbKGU+Y4lwhl+1O9hqedr+2VDbQBfbjAAUWFZ2bRoec/b+FOqQb2b936Y/b
vNsUUt/RugzBpNpVuTYL7vWgQTN0ofMFJH+fTOcYKwmarzNUvcgy87MW+9+lJfFQV9WdjrzfRmJy
mLO0XQMTmQCych2JZfAG5dJY8gUrxwWkMO0sy3dPsAjqs19SCtZnNgNs68x78bnyAPNgKZIMO0t6
SNtHd7OuAlg9dxZ2J1V8b5akAK744lz9dxw7VrMLyz7V9QEGtN9ekcma78yHTMeERXop5Rb3uqdc
Z8YLhz/qL1pkGZu+LNwNfl39vW1b/T1ql8O9GZu/HNfKDxIyl/i1cxmWltvS1oLryNvEngXOQR3L
L3IFzee/lUzyKf1t7GxONrdrKN0r1ims6Jc91HpSSgRCDCyLcwu9kLzxD9qkgQEp1Ib0q+GuDeNJ
FpJ9Ya7ZACcvsmXwuSml5feKuzK1wOR/8ai31TpAcxiyyzB611Pq+GhsSfR62sS6vlW9GkXj2yjK
jM2Zped0MHqjWN9g6F2u97scW4W1kQFyuHXoOeZKYVld2rB76TX4dlJWHFoHms0EZ1UN9at02i2u
VYZ3p0TaNS7FQCkk/o5LqK1HFF5LIG23Um3PuteBqoMbWObf3+JTTzUFqM64vcVkiI5GDeAe5est
7rkkiHAu0fhdLfhYdOZ1ZNPy5Kvt4ZOc1e54KTXHPJuzYmz9dJxRKU1fTbKIP5ehC9jnw9DBT6wz
EM33oWiQvZaFYcvQAGT1jl9G2b9iuBdXWnEnWDNBpMGn2Y9OZV/+O2QqLBEEeSZx6/+Qdl7LbSNb
274iVCGHU2ZSJEVFhxOUx+NBzhlX/z1oyIZGe7xr/n+foNDdqxsURRLotd4gO3PU0vVr4gJSm7rE
xDHGTsUv23w79MBRV4PUF8delq+LBQpA4/4iFMREnxOZxbExBj7N1InnWeJUHIoiKI+9213LSVNs
6Y+wx7iDB7iRSjWWV27W+teRXdem1vLmfac9jdiS7h+CNv5zjkZoZ3JRnoS53Bo+NxEOEKKrH8QI
iooJ06F24s8Kj8GHpT90k3aXT1mBvvGyy1jnoJukbD1UpNc3os+Jwsn0E6jCujKKAFUAAufOpOSG
s8oGRE1lJnlqGkd7MS4OnQfSHeINeurwci/LwNtsvXAOaedCvfHWUeBFF/LN0SVv/Z7K7692aGMy
BkEiW9VOHl3EQG/4MBTEadukk5wWDK15YjkFDWmU1ht1+hYhXXB0YzhB85K2OJWq6e/822XRfSiT
rDy1FKLvBnlM7prBT+5EU5yJPh5R0IP6pxi8M8ifazW4ZxYIeo04cbqsoNqKjby7nlLsMhEsHzvl
Tm6r5prFcBy7JI7+qICX2pUb/GmkjomGj5w/UCepjiRy072pZupzYMV/iggzde9yNYk+I0WOEg3P
QCLn0U96Vcji4NPFnlr9e1OemqAw3kYdzX4L1syyPaIUqvIdDmw13Cqgzk82Ylj7PM074HkxVbZA
877KnXUxDFLSQS2tTfTGvteR0uMfnubPBYbl26GJnbM6FAAF5vUqrczXrQxQ1Y6n3VSIhq6Q2hV9
bKgKdBymnWY/xUgF7VmXdwqsSlACoi8VMWIO6SOs0mexVYPy5Dp2Kl/aUJNUVyACpZ067X4Ct2Bv
NJ0N6B9uIzew3wI15EYPsjp85yH/LUTEyVmlXoI2AQZotPpK9IlDyG41qdv0TrSCUYV+WsXmtq6h
1fVgqs5NEPC8kdVH7GAwdfnVJSLEIMYkCWXxx4Rnnl3iGPpm7MkzrPUG5U9d6R/yiXXTV81kmACm
Eur4V+hH6jqwvOJW1HhpdjLCB25TYVsSBNbaiwP7CylURPY89wdovY0XDed0lEqcuiGm+lnZX5q2
QMFQsFhDtLqCPK2mL93PPhEoDlKnvoq5C+N1njsvkyCEMq0sjzmfNthla4HDEIiNLire8J+ijx2D
xdM7/DnQHAukY2mKM/l91DtkxxKG9t2yjrhGECGTGnTquHVE0awHz39kx2Ky2+APbmR/HZEEvBOt
5e8AZTue4DR/D/RzoKrZa1W0wU1Pq09JaGefIvLlRw/AzAaEbfbJrHoJJG4KQXpqNkYVrlT2JVfR
tPwLD0ch5TVLWqHJihSeERh7odWkDAaWEaX5yG+4dO/myV+iu4XNuOt/RSFL9C5K6cJ3UWZNFjhw
nOEzN8ALmOS3tRrN+0voP81rqb28yzUXs6JCS54zjFk3euKH+9opEhTIXP8UJJkNoJzRtimsBwcT
RjHoTV2xXb/aFjmcvPhRA7PYZ1Ha7RuY4M+VPnqrdlIuH3ofzZlQ+QxZPd+OY+GfM8ULgIzVvFFm
P3yDtjCHIhWAYmiU6g9DqwMDbSqXB7XpYcwO23hVTHUv2JqAqX3Ec4cYn1Y7RSk4+8tDZxFn1fYh
i3x/23fO29n462wZXc6QKOoeelDt238Rlw2gILgN791Ez9VPdh+uqQoNYBnBfstIQKxD9Iy+tEry
OOPknWI/Wn37V9pVX0sJMzbVd21wFZ59y9F7xzcbGinWAAG6hayTSXKx0pPJprfGnGNVtsB47xvz
aS4yt+yQDb2pUQ2NqnPjNNUL8kI7nuwx7uz0Zt/qpbqzgcd9mUBLdeF4zwHa1BezdCl2Tf1yPHJX
H4oCOG3WHTVsUx7GIT2rWWG8anYgn1FknwSGNfLuQ9Yd0DUFHTw1sfmE9SJl2l4ED0VHldbEsUWM
enn/mLZ+cxODurpr+Me/Vm2GXZXtPyMrLZ/1drAzngTaY99a3IhSRz6bmj42lMhB+45lKRX1JoO8
NPzpRX259WT5kJWpuqs12Hyxg6UWBDBlFURW8mwqRv9YpMlKDAppHGgw3wyPDKvoUhxwh+XosQPX
vV2bV8XnhK2bXbbDV3C4PEq4qnFHbqS6r/qB7ZbtejsNosl2JuD0MUlmkqlPi5aIoOfkRkvJ/Ze+
CImxXYoQ4um9YIgINNqkW0dtrGGfY4CUmw5inhu7PMNQWDXYpWNjusm6ynjWTEW664w4x5TCMJ7T
shpvyAUeREsK6MJ8Ogua8Un0yEn4LOMECmicIVVBLMUy/ewk1lJa0pElvoE70RRXqv0AuhNWdlQU
w9SUtwPl4sWkKcLTM2HDBXYuS+JxB92tPAOjshFOm9SB8M6d6sXTeG+XqIRPnSIolODI7OSpLTrV
JnyLmecskWlskugZoz3eetFd3KptTcWb09Hj8wgoUDmqbR4edCmlKUbEwUkN3TkoumodZIrzftGM
d3A8MBgXp1CSYfYpLT7aYVIePw6/i5xPu8CSuD0Ow2puu5023qHVMEhrceoW2F9g4nVMjV+2l1qX
Zv4mi0vAbpWKot5U8qLKmvuzkaZoi8McKU7LFuKaXo3hShBtRB+ap3a1Q7rgJyHCg8U9Y9AaKRwP
9hB9FUixD8IhaiUPYnDGli2jvwYW+Nky6Cf2cIjD9OtsJSkWFnGOpGLqktR8DlCzAh/EY7/coP9J
/kyKtnYV892pmovWK/q9XHvGPUy1lORTfp0jVCvydli+D+slxFYK/X5ZCrWDNTCLjTEmbOl7NTjp
5BhWziC1z1ZnxbcwG49iUHQ1fba1HbN6KMKxfXY8E5kYB2KVGBy6pN9m6Bfsml7urq0K8Uw3J/kw
J/K3otSNf2p2BfpKMmE6M+Kz1wfQftZen1r3wmWldYDFdPngIBSGPpiwX/GcHJ1F1VEPc4gYWDlJ
053ebCAGy1eOLWbGQnUsjEioZ15kr0VTM6N+E2ZeOY/KbXxzzU55yAJJfdDziXtj/dR3dn1EHiYp
Rr31kTma9J1Fsx3rASM+iKEdZH90tpGC9tOtkIKeQwfoLwDxh8+2j1SnphguuUjCPqw4heGBNHxe
hKVzBREgLTT5vqGynnRScdENzXjC1iuCZE31SNAs2gZhTFRi5kFvYlOYdveaN3l5EQEiHgwgANqJ
loGEgX51xu6CJLPxJLqUgcSJo/irKmNpf8JZ8N0eblAJdTT1UNFxJySGOOiyYh2bKPixdIkz9I42
ld64F9ESa+RcaW1YE/tiWk0M4L5nHY1K+lN0ibBf07WBxPx8YUSRMyUvZxgzwk8m+oVwQgUgecYh
L2hmOY+K86B+eodMXgDO0QR1RtAGBX23TPbz3AXrHCUUYHM+GECkyPpG6TlQRuUuyx0USeIpLaw4
d9HUJcaFF6iTjeDgRZtB2S52RvkHtwzlbi6WuXb5/KHZaJBI59GiS58bzYqOca+pD1UDCyefwPCi
tpgXfLoqK/hbs4S3I0qNIliMilJjOQWLuagRuo+yggUy4DYAFhTUUG0Igq9TCgXmRahf5KpXhs1g
1ilPx17BDp4RCbH7YTXPSSp3jQquItIu85yEJ6u1n5SIAB/zIHsSGaSobSDoxFG4m3nVS1vkokSM
OEvNoVyz6wreAkVbTBTDS+YKGjWAN5E6MmOys7lNMWiWHxJyRK5s2GdXsdMTYlG7SAgWdY78OFF6
D5qQJdIN3NXmeWixHQHunURqRyRz4qrW4EfmzWFJ9xRh/9bnGyHbTsWcPl2N3xwkfWpXv8YbxaS9
rPGxPfMcE0TETN/RdrnBA1Je269ug8+sOPhkw6+SZFvXQfXvK10pT1jToYOaAH+7DhitbG2F/LQI
Fn3irMpIrgb9fpkuzuZ1K8Rb2CqWu6ggqQhihYuJS6NO9to6zX3SyXrnb6o81zCqM7ychF+c3fHf
yu7E2XIoXMd/G/4QU5olI16rRKd2ElmcVlhCtACTNLWKz+LetNygmtp6kmUvO75zRhaj04BGEuf4
BrKegNu/BnCG+zljWUoCFCFmiPsiugPZoVQBDnaZ4uJKHgX4Ljfxy1igEUUe7Wo1aPGPsaw+YkW3
VlpfwRguPU4Z2mcRWVTkB6MxeRAtkDifkj4v53kYiqATjozMnRjEAKpDWQfNRrFqY/jWxm4RFRCj
UoGAvTPhokRT1VGHjnQUdzPxgoICwSu1ZHc4NcXLLUdUl317RPMpSM/wnUAaIccW3jWuBtUgccef
HXbV/+FCK9y9C1JcObyb23Ok43LHXWOFFpLjkou1pab6uah7/azHGPMFFHGyqaVICn8W+OmfpyJG
BX+PbnQdbEVzmTxUedCulk4nLNaADbw70TWPLtGSDNRPchQ+/ntrIEnpYL929i25RTzObeezpU+v
SvhMVoxRdJji9fbbQDFZb+8o8OFgNK3UITRyHKRqQK2/QVjKMI4+Sf4BWYgIXwbD7ObDr1FX4TZG
jYqBUASCBL2DkX7mB0KrdoiFVrBaMv/JNv9Qs1B5EPDcXGnSnQxzcyPGxMHJv8tTgGigDfsWIOI9
pX0xfbK99WbiiK+Wv7rGi2WjNwm+cNPbAcoW0ePlrRCB9vSXibNRtVcq+ganpX+esbSVztuUXhI9
dqatDAdnaItjnY4PrTRx37TqGg9l8jlOcAYMFM85W5ZXn+06K7fZiJdljhBZizbOWsN3/JLbhvHY
DuYTAs7WF0qtHpiY0T528P0/YVC1qsbR+pJkTb9PqJSAOyDMBFfnpJjdNIminOBIY1I/hQWZ8jUz
UJ9E75ZEporSkYiHyhmitBh1F+xzNoMBBrx1g7uZWvPutOkdf51LiOWIzhlaB745fB869/IA1G+j
TpYOmo6RYAcPYadNRXNJrv+yZdW9V/zSeiRHdLGdpnyoLNROL54duDBpEvM8JqAbgHvBkB/68KkK
UnulOXK2xRhxTE8y3sK7GZ3QugPVr177JKurAWLlp9CKQpSKcLMl4ap90urC3jUgVUld0/Q6rVuZ
Cu5AXWhQUuPmvh1CbeLdk9L1GxvrqRAhMOzlbIzcvVWU834NDukFBL1WVVGWXE73tm2jhfeOFXuH
kNLNSfFt4w78XrR3wYpPLJNyg/im9YJAR43isinBDUuNDcRog2eRluxpoZD9QsIFRzBxKg5hpRbs
kdxgs/SJOYHlaKuisJu1i1H0rYsU9dryS7SgZcVZJ7v+psNDkr39TxhtqxTqtUOkWnQtkFlpCIN3
sWgD68cC/MFB6M95GY7Jjj+cF8G6IZiU7fQGl50BqXlc61tT3ojxoHCBRPrWXx807kQzHsNkmwwl
DqwLHESAPxwU9dZgvJutaIrDHDM0fjZBA7/VZqW3JHIAk/imunYn+EZcAJYO2UMLgVJxSD/FqSvf
lg4D6MpQtBIZDeRQheIpAg/j2nflYZ6nT5qoAB3Nneq3DZwamqIv0ePiLrKkJ9ElpsI3/JroIbJE
iQdq3Lel1w4Z+t04NNVONBsVnHXRosAgmnalvGiJG9xEy3lEcFl/jdyiuSVK81QajfQaVr1zEush
loJamY+oftQ9jFUrf59OssybT/r/6PkvMV5X1Z8Dcmij7aHBHxavJgDArQZd/hwbXXq2owB8GGCs
l8r2v3cOMv4a3GWUwIs/mpSy+Ki5HrZGLXRCb1QPbtWgAJxJ1VpHm/lbzifbL6LmR1C6X0s7ba5a
A+p6sNmEh7aafHNhfGPupBn3kskuSg4sQCMYAX6TPfPFBT+PwlWLHoU9me+UcfptCPRND5Tsk0l1
8WCAkd0XqD180Y2bWLCUZGurj2l3RK27fwl9yG3ThXJZ81A/KRs8EIv+wXSAZDtIRD1HXn+sTc08
+L5ZrYa4ZytbNaB9Gknfin+n+EyI/y6b7l0aNvpl/l9PnxUj6BqE8nr1sPSVfuRt9YEqvCyWK38t
b4wjhR43OM7+Q0utMexgedmjsheVw6V/LjNOo91AolWMeo1+D+wq21SenF+G2O+3YZzpz1aGnZ+s
ht6fCRlGfpD0v8Yqvnm503zRVF1epzw8PVCrAPnMV+TUmHq0jjRFvdcNN1n5rW4/e6B7tqEzJuek
SIIzYjfS1pYt9TmzC6rARWH98DbIGCUvqJ1cnSlp6E7ZxLFGtyogubi165gcomsnyjyCojptS0Q2
kxjKFLRMJE/UwqUs9P0k67OU5gbHjI51L8Naouy21NryMaeUtcSJkSVGNDGA/VnMWyp8YiSlILcC
8PCl62tvLcAXAoaR8BXaDHbq8x01YNelWY5fOMpzJxEj0BxFJIPRNKOb6OqDqroMJOVwzLMwU+F+
c+D24+EHkUd7SVeKa5rJafunFErqVy1R2y2Wij5srEG7iUMOb/OiJum+REJu7hL9sTWcCp7wzsGk
pi26TB0jZbwnkC6bpouBwonqvViSnzLMQ+Cheb1r2avc7rZkxOsLAlfJbZh0/bvBrXYtudZ1E/TJ
bRn4e6wYlDXAgS7mLGsRprQpdEUpGs+ILE6cEfPPbFLP6SQ9R1ROavep37ZHreqLW2STdI9RHnyU
LeWp7UrnVDqVmq6swoHUUPWWu5Vr+eepCJh7RcAcW5MMpUAathvRKYIK1y2NNVbg2TFG9qX2I+B7
SmG459x+glflXHBHcy69h1fuRpvEVQeFm35q5bhFlH3RHUat+CwCHYrTQDCmBfrSvvPKOsB4b4qL
hy7YGhpvkogZIVJy/0r7k2Sk8q6E0jo9pHRf0jZAGzRMvvfIYaEJniY3Cz0I/Eg98RgzRwjwnGkp
7yNyMMErDRi8b7XB58DSm0lR27lg3du92g6aDHRzo0c7XEHfzq6d4LPbGsOmcPrmKEYNVTvy2Sqe
mriRb40efs6yIPiMS5eyzy0b6raBEeObIKMS3HVW5d2XhRqd7bK3Nzo74W8tWDshyCRBdWNX7MPz
5PdjK7zxyiYArhtaV/5ofJVC71PTgYVVJgaybEQfxmqptq7/bR7eHN1O4VkcB0Aru/q6d197gU3+
rs+upppkV9Evzv4+6CWODyxoCpkGkM2xj/U0a5naVYly6Pv4i5WiRNMpOXLuoCOcCRPhayG2VtMZ
oqkw8yrf2XwYEMFBlzV7rJCi1TJjWWX6+85R8mPp4QPRKiSZ48exrPMjCmrZJi/d7IhzIyKZUTTe
+1Wq7scqD+/yoa3vIjlv9j2+4GgeIoIr85e8yCEW2/bQdt/yML1gQzLJyb4WmGt4q9KI7vNU9r5h
TKeuTBDwz60OvwVsMnvictWqrnI/HypZvcdXbthIaqNvPgxEIMChVJBPCSRHMyGXTdF2uNU68Htz
n9e62tlGhRWFU/XekkdsCiKpDA7iSqJz0JLv4HHyNeBpIGhSEDVXl9dVp/p17opdG0GOKs43YeCN
2LHQRBB+QCwaHTgej+MBeNgEplFU9ztQcJXf+qnVZezmlhseVhLftQgsk+gSE5YbYajHn2wvKvYi
be9r6l+BgtmwaJEA5LlYnC6Hj+JaYVq9Ve6s+rGcZIAMrCezODC/JaZM1kMyugfdto39gLrq0Rwb
6woAtmIPaJefu1p6wB3KxSrb1Y8eYKi06trvEtrZ0waoeFYdDBBbTKjOstOqJ+ylYJjEbv1Akh01
BkQTv3hJiiygrv0V4gKA+PZjXPbqpRP2E22grD40q8JP946sJmQUEFQPSc8f6uknXfwuh5MpZaXo
L+IHfvlZX2LFwBKL2tOLaC39IjYK8JG0A7yXLoqLfBLqAPjSJP64tgpoVKJpKWNwrizvh2gNsMCe
YK8/1qE8XFo3bZ80Iwn3FvRwlOUZbM20fwy9ecyGC7UegXzupVgz7zEG2yz6uG5lwJgcTGdNjV+O
4YVMjn5lJJ+Kvqwfx/Z1MPz6Go0eYsO6GxxI2+JT7KuA5qa+ZcDkgWdVFuVbXz2dFakWHHwcv1dL
MDcL2436s4AuNZlh4uLjfZ0RTx/gTALYVI0e/znfnfFPg8BPkYDY8jyZrkTVXTIjCTbmGK2GLLVQ
4n3OASY8GdT1nr0OG1NnDOU7EdrrkQNZQVImuo+6xSrW2Ip/iim3r5Y5tifREgcAMMrBNfmrln/x
IO2cavBQEDC4exzfARLBocKiVQBzzahFP0I5a6VNMEWBZVSs3gqPZCgtjDi68VToiby2EYPcowuB
d5CFonCilP0NRnf9KOd6cKotj29VJNN0Bv0+d1HDCGoAVwswTnxTR/E9Nuqq2FHd6LAv+fW9nh9f
xZCYaShIVkcGVMGpaCyPzV+9UXdnUSFGtrbchraezQXmMsqiO+i1kLKmenOZIX6luHdZbEYPlIA2
DW5ooIKs2N0kqQ9k6Rc2dkHJxsNjn6nGRUBmSSz5+1bojPEoqymQueLJkkSQfZOz6tbjk+iQYjla
N3aFzO007gYBzzdTuIq6E5T3qRA93Zas6VDUdorG5TaOeuOiDxn3LNElDjEezlO/aHj4OM/QgdLh
25R7w91yGNsc4lio9XdZ2WQF1EHaZlci2p1nJxEnupYZ4szpZSpJ+bWrtOCusfwCHCji4w2IKSxh
Uv+znyZfAYd1vM9v9CndKh97Pem++PbEwHO96LEvh2HXKj7i8nUT3NVOe6gLXV9hco7Y0HSIIc1c
pdZyd2WQK/OA6BOjmWEP1wbnoQBP5o3oqh2DzBiV+H2mO+kBahAWW0ZVPmSujtNxR916Lp2IdlTm
P9th2aUn0bYKEFTrZIoX7WpiKRV6i9NI5RW7QaaEohut+6Wyc8Q80WMM4/bkUEH42leTLgly2bc+
GxV87DBUlvQxuP19Uj8pP06TEnJ6X8dpkvMPk3rUubFKCGuUScmAl6qkXsnUrYsc/xNZTUnbh2wi
EWHwLhCX2BNOh8aJAWybXnRY+jzgiQgWld1G9IkFDChax9aA1V1M+0nRp6STxahFEaHCQgEiLQdx
Jg5eomHZaBbcMRT5bUDpPRk4w88mOcVJebibnF6YKwZEyLJKbiTxqtYBdi59H1bJqw5hkbyG5/9z
4WURy+tsaLTnpUess7zWopSiY6CNtw/9Ucfmf8zD8FhM/1HdnEApcF3m/7ft9u+bGpuZriubq4ht
1B+D1sUPgBLbUw4BdjX7ZbommnWB3lpwJ/HbNNW+vGlSv579Lzs4hbtOr6zNYqAJleuEUGJ+ZTMt
P7KXOWpZbBxniIQAT8wIjGKTIUU0IyvKriRV4CiHUQnQmEocZRUqtYqVbD1cl8PYacM1s7aFkwVX
ESrGRPcIVmgfFpBFlvgA60MVwDnLBU4CPmaavwyLFXp/J5ZbusVZppTvl/twsWVJUPk3vhPhaa4s
hbZjHaVAe/xQnRK1KMCgj7EImKpbS3mqiXRp6/lOsl7KWcvoXK1a2qI0FkzRWuNKW3EhMWqVa0S/
3Ztkun+Ycaec5lrbJD9KCfy76BIlPXGYuuoKA6a5QoeAxtxcAN3QhiVLuSVe6t2PkuW/6B27Uyr9
1l2gZMFLVGLsrMGQOYpRKxyLrReW+k40cWan9tMrxkYEKyOFbMkqs7UY7SCQAcHi4+pNS7VlJ4G7
MCgn0yr8WHnKja9iaF4MRxVn5J4jWoVePYpXFSug2UlQfur5dEHiKfw/da2TQWtMTTxsg/N8ij0T
pygXnsUZWpTBGTGQmjw2gMnM+EPxNfMEnfjtoE1NY2yKFAAunbIjmUi92vlbuyu98j9PReg8Syzw
j+3lSiJGAZqyRva5JQnx8yVY4sKibVmDjBVkuaol1ztHFTVrR+/989IMpr58HCLIgGp/a5XO3n8I
oegYV6s5Riwh5li9FuLGgjXItLSYIgY/LC36lgERR6boj0iztd3Sn5OsreZXmSftuLOVBA1RkDSn
ECPEkzj7p+b/0vdh5f++lP+7lxFXvhutlhf435eJko77yT/F/PbVOGoO63QYbmLWfLl5GWgAf7v0
+7F/Wu7jS30f/25MTJ2v8K5XXH2+Ii5iMHtFx3+8pn9/3fdXF8uIqVXU4GewrL2MLH0fX9X7lf6H
6ycxoIeP/6B37XeXfXcqXtY/t0t15PfKcgu2pEF6yqeDOOsMI/nY/KcQETfhyU7i7Ldzl5Al7sPV
frvUv5j7YanllS5X++3yH+b+i6v9vy/12/elkaQHBLoRPZ/e+t++2mXgf361Em4qEUyFv/2n/8Uf
/dv3FHc/MmD/9j1Zllnek3+a+//5fvx2qd9e7R/fj+VVLu/8b5f+bcgy8OHtXpYy0SQLIg9Rlwbb
O3s18ABxHdg9r42uwnsUXLkC7JBOf0LHtA10+yhLnK0IFH3LaNeGcB2m0WVgXgEkKyOaAeJ2Wgax
5rcFRdNDqWeN1B5uEmOOY0VVbgqtly+Sl/bnKPMk5Ces4YtNgbtOA/XFwWAY+Jys3bfTwQlM+xzG
Fsr3tMQhgMbOpj8Z9qkXTqpKlWTOM7wBMFukN8ocLQLFFHIQVCWz/LQsYEqdd4+U84d1HW1EQS3G
B9TtHe+1qhRzlXZjc1d0mv9KCbignpya57Av/FfTHr6j1oyn0NRKQ8QcoB3eixY4eJQDIRSJVq6N
ZKDQDBKrevGT3DnBKkOfYJeXxWQ0hRjW6d2p7nqluu6BD731tsupiCX9USEmFyIYE4ArBBxuoNOM
ysTGNl1p73727EZ7TTBzpi6UP7Vy5H3qa9s++X6ID3ypIWTksr3W+qTeidEq79t1EEnKSYyqffDS
U1C7ma4J/oKipjKVQzMkXlcJ6PZvENu+I76kPPpyiIq6H0xeCGn3zUr7NaWJYJ+UeGC5Wt/dWyjY
3mPCcAraVL9z5FwNtpqEtABSM9clIkcY5lop30SPSYCJnHPr3NU1hqjTOnk76QiT6j5g6eFcSEy+
usAgcJWSu2cXYSApC54tMg+Y3J1JNlg7HdPze9PRwe7V6OiNJGQsPzNfMDpTEWvsEgwCaZom6Whk
ogAVTc3Ct909sHN1g7S88WIa2GRi0OK+jaIruR+9KIUURLDWo6ObgMLdiuB0gCuDhJLxNjqMxS5s
+2AngtMR+oCCQstOBOu6rm1RMVDnUWCozVZxWg9JWJmVZSXexkiA7EVwlhXORh9kZS/+BI2kFn5K
kncQK8eqU23YNlcHMVfXwGZnraEdTAnXLqPwyfjzcvFtatNzTj7hk2Pi2mKzzRzTSHpyJAOLxKnb
1/NLqPfUbMcx/KR1VXAwoiLeilFfxmpeQn3+KEaR0PsTto171bO8uzi1e5XbPtxYtuJiAC6Vzw1k
zYOtdQjvTM1Mq5Vrmtg3qR/KZ60pq+d2SNZemEWPYSm96kDN7qCpjXs9i7J1W+s9TnQdtuRt2p0i
x0yxHEu+owUYPdbAxPfJBJ6P1RzWXjB04Q6MPzorjqF8aiO0kUY1Kc+i2Wg6tg3cEvXJQ8cdsucM
LmluAfDOKyl7NuQIxVBEEE5xBDOL74u7K7LeBPqnXYe41NEiUvUHDYzvsTURVxJ9PhTjB0v22l3h
odEt+sQhS9CjqiOHhNA0V8SpBVl5iuMxQrYsJQbU0rmv2lY+B07oTw5nj6PWIW2hwLqIrJPaBHyc
XbMnuexkHC3U/u/EQQwFfHXnZi0n34YKWzIfYFIwYp5ohIX/BESb3Z9VNa9xn1H6wPTya9ZkX5BZ
QqhnMHDgqbJ6W3v6sKOyUMCaOS0HNaoq/Kunztqt3kZc8tSrqEE/rtey8uq1fzZ+G11wdf/Sl06y
N0uU08bA1UGAqhsfGR7FVs8YPo630Og3QWPGh3ioyr2V1d4DW39jrUq5fsti+ZrCO9344LL3bWye
Sr2CZgtOYq1F1Xho7OwU67X1YJaG9SBFwJnVkbyv6FMyHSlMfnJWlT+ED4pi7UN0Bi8Jb3Dfxe4R
DUkJOTwOpe4Ve8nykhUqCtLFMsx214dNtQJ1VdfobcNRmU+zjCpz3rbRtkYZ5NxMbBdxJmJscsTb
Wk6jdeuTT1IAPaSdfp+kgXwTPaQYJkMT3wINR4AYKB25R4QQdWnRp1tKRHkuxbxiqoj3+vcUW8jr
Yntv1viKBWBeNqJPHNLUSW+a9YKvenRvU8a6pdo6xST82Y705xA5hGsR1+VLN8FADQhpF6nyyhe0
9GB6wwFCMojNuZt52YOjlNkD2479EErmxUbSACwAcop86R4nAcjH3BrVjZXL0safqoFj3qfHyAOD
oftBM8n9roASllu3tM217XndnV2Hp7jo7YfGdnrYEr66dasg/tJK0ee6kLoHfyh5KxEupQpaJitF
kqgYpdqAIuXwTe/cZm8AlnmkBuzr8qb1RvOHLZk37HuQ30imimGpIWOv6v0xtklB6HWYPok+sF2X
Vi1QQ8y5B8ZRlh60oBjP8iDpe8oioeOD5UgM7daUWbZBGzF4taquWuFUV4HcqS6t1Wmr0lY7CiGD
dRYHucIjcGmKMz2zkgNZ6ae0aJBBF32tMRX+TK3fxJph7QZcydYQqofzYOP17TkqjpCWEn/Gk2nt
RFK6RtDWOkSFqbzgPRZuOg1BDU+XjAc3ltaYRI2n1pzeoRI3uG0hxclKasKXwZ+y1JR31bLv/zKG
+ptmNuqnzHPA29VxcEC2Jd2ZAIbN/h4r1P7e5/nrqNd1j6G6r2yyPNLWJur1Fy0p3dNQIVg/qmeE
fBFDsfOnQNa3rVSBWxjMr3qrxWdjJFPpetgOWVmeXnpIituu7cZPUo2dg7LnTqJKqzTVnJu1iYze
vIlzWLHOrTCUWyb1JjhaWp5bEhPqzgpEsb5f+obSyreeUikbMUsMKOEoH3oFdculD4W8fAPt8Usu
s1POAWa9uHH8Iw4a5YfhlKsxayrKn52zgoqSPjYBIqe9I+P1rpKJy1oJCl/k4KSapl9SzDtzJ9Rv
LdWQmx1bPwZbSb/UjeJtVb3tjnrZUj3Ia37O3AxCb5s+1pahP5eNDbYK9JvV2vW15rEC0W3QdEYX
wDeP6mwjRlMXN3N/LNS91NXxRS16Y9UC3ax0JDbN9qQodXWLERB6HjNYm//H2HktSaprafiJiMCb
2yR9lsnyu/uGaIv3nqefD9G7qFPTZ2JuCEkIkgQhJK3fmKExgE2y7GPQl/7OBhGyHeTGvB/QkTzI
U5TjUuyYuLRBMmqG+qj0dX6wyjx9CKAWIuaW+T9S3zyXWde+xUnFWl6q9yc5S8dHu6d7FDXkcHww
/N55kYMG0xdIRcdQKfxnpIG/Jw6yelbajXdYzke7pG6ji2LU5kNjW4w2EbH7ntb9L0fvrccOTxhG
k4iQV7JZfsuKvYVD2kbByfBZ68db3+mVfxQjU7bjpBm3tPr8gnRStrezEOB8gGSen2N1VeSDm9ZW
/D2D0jMrK9RXO0KNwxqqS5E0OYv5UbsvOqV+NAOtQGyqsb6MgXmd6gCiQGreKmYa/Z6M+jvML/Vt
smx/2xP6uUYq/vNWLckHFNsQ0AjRaQwIvkhtDJldU4CfadUdquXF706b5ellJNRGA5WqIn1S5Mr8
ZcTGzrI05Vvu9KWLY1T6IJtRdJQNqzwVuZrs2qKN3cajoaqtoR9nBtI1rFrNbZSsxkpqABwBOI0h
Hwq1SfWFZxluQ99p8MCuqlPbcTawhpAEKqPkpX+IkRh7hv1oIX8QIghXNvlOQQviXs1HDzX/3L7x
M3iOKU/unEGMp8MtQZn2/hXtauDqCrOlCHfr+zI2xr0TIh/ve2Z1KL3Kv7XUIj1i8O5cnDyOTmYQ
2OeyCH+bJrIx8iDdzFhX1BRUhN+L8iRyolxs+rnGWq0NzG9xrHWHtWitFvhdu3PigY9sbRnPqZq5
5ZT2j9mcw3vymxao421vtBhZBWrlasDATiJrj/KFcN73SdXTO7zdiiseKL7b5nV6ENlEaotrooJv
NXWW2OcaokjsJKIPZlBqPUAJSQnGGEGiLPS7bTn2zSauNfumD7v+pdOfhjaqf0PAc/kgASYJvyi5
LVS4kI8ggnedouZ71itgoxztZ4t6tpU2aF1Hxn1aj9e8D5yz398ZEPNdOTIfc9vHXJC4oO12mMvP
sDfwyulcuiT5VIxu6k/FHq/T9mRowAvywS5fVctB90IDmSuyzpB1u6Fmzhyo1rCxGFU8qJAsHmyI
dZtOMcbTWpZP8fd2sKzzNHr9gyiP9eDBMKscdgYfabcfrGOCwuCt2In37k/kelOgtRnC833dvSYI
g5wHlA5dHI5rZvDRS98luLR744tn5dnWDuqvAhqJwpmCWJOEjYTIiw0ANQqLwD8UgYYpPVVEucBa
YttonxSnvS3lNrhoEmhtyaPvZVQzbAy16++sIpMevdG8551Ov+Qtyr/Y3QB3mbNO6+w8RqW5fiOZ
achoKhrG0xT6j1hZZDeB8ytPo+jSRXp2MxjVVYmK+jbzFQuPUwWuuiK/yJWT3Ld59VyYSIb0dnGd
+uKfzhqV29zIlVvIr8YukqTKbf0gevBi7bEoZeXSzzmxicaE/2d3ZwG3srEzw4p7xnEVSXs2FBVD
WiOHt5BYPE8siS2DN76J+2uFbf13pbDDjY/xx33mtf+0oWbux6wdaAOJ/jYmNX6Ko3PxjDDblaV3
1vV4OMbMHC65YViHusFAbohZC7CIHxWpbW39Lj06jfMQ5bnzG4hPJxtQDv0ezgXkyh+DrTGzBgb0
ZsIEdDtiTAeT3wEZgiau4untdz0z36QKiS6k9jdZkSOV6+MXoirt9M3y5PuaDvLRdjykpQy+sBvU
fYF4jqXvdvkEdzdnUXFWmthJtlkD0RhxotPk6uLnHmHRsHT+mTQccdV9lofdb6nrdxnzT38j5d/0
5B6etnERm34IzQs+1XREUfkw9EiYT00fuCrskh9xqm1jb1S/+GZxa6Izz9wLoXs4/95hSmzzDRgM
BOyu+mYWFjN1Bcvcsh21x7GsvkMc9Y6M5ZRjkNebxOvCnzhc9JsuLPx9qIbcz7bsnoah+pqEFSBS
kJZP3qRK6E9h/Utfc4IT4x3xmsrvMGItduBikBCro6sml+gDqMH4pqVAFB2tdr60ZfWzAffzPY26
h3Cy4DGVqXonh9jXOGUo3XVmkyLFlvzM48b4ooVhxWTbc84xPgJXKwiebTSJcehTXqvAVO6B972K
XNmXNYOPpNkUaj5HFKv7FUsUyoihhnUW7ceUUbM84k6VBvJzoQ/2Rg6d5tJi3rFtMs/ApSb39lkN
hSPHyG6L4tewn8O0p3wOcTo/B6yTH1C99AzNust909nErGXtncxi0EJXXd+vhcac9YLW3BIWLTYm
kn7Yj6GiB3EK9+kW6d4O+Jpc9l9BjprfwFwsibnkfVduTcZ/1pHjwfxmURk9msHFsyG7G9Qh2PC+
5WBHTOualvqPvvXKL7IcBTtfrYeTsLKCpG9WKJlt9C7Qt/wFVng00FEYXXfeKcCa4L4aIAgh3hd8
D5gV5mPpvJiOWUJ719NDGdrOW+rAuK+r8DsLaLqLr1Z3W8HcqKqtUBwWMsQiJVSIJa03b7L89VPx
WpXBk4tGGhL3XbhxgtnPQ/VZounGejfMpuV2aoU0zSQ5jbGcXtW0zK5xaOC2G5ffRA1muDP1PbBB
K0JPzPa+5sPPwDjo6pWqwuLlVB6CzBmfvLLCun6WLRtwFVTTMf/OQBOSKKvn/ZS/jQ4LXI4Vsu5m
+cVbrKbR1vML/ST26nL7KtUN088wiV6T/kGUempZ3sU2GsNem4P7QHKjOTkNqDVYtNm2SzXIKbOG
JjQM/QeoTgaCPNJR4sMleVJy4ELzR7GpNP0wdpFyJ3KZGtZ7LKSPSYAdmGOYNEXM976q/lGSgubb
ZKjAzzRFORmB5zwXcXeP2HnzDfTa4EJu6W/t0bdupjENt77dxF+s3N8LYLOqwLFSAArh4qdZvF3I
0/5njcmgifZhbpwhH76oUqhe4E5q21yrg++J9AYhoP+q6aG0g4BqnpB3zHZV2BqbCvokk7XMcDts
rJ9yZBAfRmRhdakxnlqrYUiv1d+03AAQqFblLpUySM78y82oQfQpErlgLGCj1yVIvnVc78s6OCso
JNxNjlO/FmZwAZIyPDBVb15T/T7zs/LFYpHziTcMUgWlphp795M3PhUZd8E3k26r+kOJ6bycFptG
kfJDZ5fGBW/mDP4nFlCwUR7FRnGQqqgjZLIYG3axa0PV3PrlkOzNCXNMUafsbXCNMjpf82H9qLTX
+SRBh307HpZYMLzzsQwZQORktz63CI6W2ICqi85e7HxZLDla817Koxw6csAtl4zwLYw9rDIQbH0T
ZZmKp/WnlNib5ebHelIOzye3s406Sv+EwrVRq/SL5PTRPXBMg7XLONoFMCn22ixaMPVRcDvXBaER
uYXax3tDsD3WMYsgh1gJA7Cw1m1X7JBklaUChnLSsAWd1z2KlMXK7pJy3lN/24ti8q0lXpHOlxk6
WhsTbcKfacainezF5hO63elhLJjAFaaO4+2EKIY1hfn3uS6Mc5154ezQIUGB0VodjLmmgbhuzeke
+eGefhVVo95Axkqfd1T/uUMcoYbyfdRFr4HVACoKI+0lRDvsILJ1qqovzHfUQ5kTTYcvuJ1wrz5L
YGivUhMUbl4o0c/kl1Fo+g8D9gRu8kw7milUzyHIvL1tafKrF0+Pko9ck+b1L9lEd1E3eoeuS1vv
vNR+CUvZKmBIBliaS7IW32ZZFNxpSVHf82zak1T5XzvZIyeK5o3PVOEU2uFXUZQGZXEMdNwFaJe8
mH7xA7uC8DZWQv2iZnnLWuW1N9vhNhRUWyhpwy2eN+RBj5wR8jVTXrZDgHEWQm6spVcwal2lYYK4
p/OYziNoyW4mjIQqItB64ZRPlhJ2B9XHISiFvH+NZlCdPUIv6qUxQ7SAzhuaoPpSqJ217TNdOQgn
tBHJ4q1s4cstvM7E3mGuLM+Vq7lyXQORV+MhvHdyr77WvnocrBqhk1nxNB08vGCT5CGskDOlxc6e
VaV1FjtBPQPHrYkciL1N72TnqS5Q2ZoPdTqiOCjUurXXaS9pJyX7JqkTHDt46ggvpvvJr4pdbiQb
XDLpr5zWuMC1xCFzzoo+TJb8PVrc/VUUpX5Xb+PAppFas/ZMDjVIVqL6Qe70LR879W5V0puLfD/R
7grL6a+xH7uyCbOUpZrseWCs9hBpWN8K1LGWeK9SY8u3+ow71mmA26LWgoPIDmYYn8Wh0oDyXAa7
dhPAIGK1eIpvZE1HXXjNp1ozbcHjIH8w7153hFpaQBhBRlu28Oqoo2i8GCygvRgKnTCayKxdaCkG
qAQ8C6sIfk7+b8XKpV8J5EEtk7CIaxowsZpf3Wpj6F8SCySWUQfFU5rHBEkn0/9Z97+bukD37t9j
9HRKd3h6V7dylWunMH7oPKd6YFpXuPjC1Ielpxd5xQER18y7Hd0aGJZMw1arx3Qr62a4FwhUsSFo
h7xSLf8pE9hSUa8HdbWf5sch6nk5U0tVqw1eMGKnriSBBc28Jn/2dfCnIhW+p9a9Uk9UQo9kllbh
0jV9a98XRu4wevK774lusZhQq69RA39qasOcIbRZvbSVx5I7FQYLIz00Av2HIe5zVobwxRuNUOOz
txcVdE8dUYbLpLNuPY+zrTYscAIc2gkvw3TJiGJiE9FRy3WCTHOttWqj6/YmCovkIHagk49rX4Iv
ZqFZmIdIj2K8Km40j9O+aB201Pm+inJRFNbW43LrRdaghtipz5bgjtdYFw9WQ6xZN2IsFDp6cPYc
xXFFVrXqfFcjZHAUgyBtwENaH+GAir12+zvVfeVFKZ3pOrbGU5pI3SlzQpjfSY/qGKyCnNV2PIO9
91TayAReKu0iysVmrSayaRQjgFRnpbvuQBIyOWjhlGyEEK7fet0tAc7NYogqyoQmLt/KkPg3Usei
bN1hByy2mSDm3bWMRVv51EfRtxxdT8XZyI19rzesrggoukCoC8B6CFHvjF/knSgSO0W5SPVQK5Dv
gQbyQf75/QhRJVXzQNustcu5tjiX1mX7aqavCd3FwUvKs4Zc9CrpKMpj4c+F9hr4b9hs4D4ByrK4
+xN9gekw4NF6aHV/eNPb6bAsSwI5d/0wNm6zttLvLK0F1V4o+BhZ/s0EiuxVDqbo6EwQA/XO2TNA
ki9hm9vHbOzli9T5/yvFFNo+/q2eb/g3jfhWj0hNDQ8MvtHsyW+kHD0kMSCx5riEZ4zeSQxIzLDQ
j76n1K7Y20sW6nPOcI/5lo2WGd8KhpOQ4ues+HRAIWyZY5IVH5Yhizq3rrFZ0JIgnCkowP8lbJfR
cotuxE8YoSztE4e+RezVnDK5hnJ60AtfvzcIhi0KqKN+GzS1cvNHAJWsBMbhRuxUEyTARzTWDqwU
1I+t00CuSpwANTWyKDg1j3n8QGCvehAlcdPM33PU7cU+KU0RqnVMpOYSXIET/UtNDD/fdeo8CbFT
/yRI/5k5SXslzFoYqQRIrNhDSbzRtbc8DFBBC7vnUtYgmBvdW+OV2pvVzwKDiRbt/JZaVdW0rCj2
Wvl9+aSztC4jcRC23sNSnGnafVqq49eSaerWS53yMrXYXwdldJVz41L+0XFNZv0CY3KyO8VrpUNp
jeY+Igj81cYHssdj2hwKbZ+ON4u7YdThDtMibBZVqXHjwFDd5lHkvOQ6qkctF4BD+LMQVsIpiliI
Hi25eZ/IqUajvbzXFCJLa+7ffapi6FjEICIkHJi00RzcIcVIs9RNDCjb3LprK0StZqVxsekZrf6p
AYMTi0r0f9paX2qIg9ZziAMsCfme93OMsa5dB5XooQJdAMJQfJYiRXmuwnraedKQ7VkAUVCLGMsT
0JDaFXvNYojvus57CWLqyvgjPivWTuwS1ZuquJc7K7lfaito02hoNZ9lz/WDWZcIv8VNYw3J0RLr
C6UBNVZp5XpvzAQ8bd6Us5p1H9jDhQGVK3LlLGG9pOadohrreMMFEv2fGnN5XIbtJsywwh3DwnbL
oESNXsZqr7MADIx29Q1ZuenW8DP5OPbOczsm8q0osmArDFsjiByk9iKD/maEulJ284JB8YA7zAhV
sZDl9Fa8ANOYSzeMsB5E+xdFKL6hXaoS91lfmr8cRFhkeYdELQfLy50nD81OzViadf+vAwJvqh/X
X1l/+f0gK867Y13SAXVpVpx1mKDn2uyKs8hqsorldBbWLuEEHbPmgQFiPWY7k5a3NXBP2xUBSiIs
1Lo59Mp01/MGbqxa647qMKgWi5HhdCc5v5acpo/pjd13J5lFuL2vplz+/EUXX2/x8TdCJd2UacXN
ft8x9H1719FhiBp6goBSaDrRviW2dR2Gwd/T2BR3kolqVGMaXMWOUTOuuLSGF2V0wrs8Je7ejeHV
riPp5MgIIoYaw+NhLquJ5itO6rgdCjxuqda5fUZbgdhbmjd7X0ZPdhtpnnybzhSSMI8uFoMIpBy0
bGP4zNW3iVxqN7WM7C9sNa/DjK//ktM13eiQj7emnxA/LhDwIYZgsYIbl3diI2FAuaSaRj1YPhxD
dbQHFyZ2dTdmBisqgQdFJiwQirSYzm0hb1V3jY9nDmQkRKw7adoGQ1U+qXWJzbMnFy+SqkWur+vV
W24wE2Sg29zGSRi4QYMxQwTsDehHS0PWRyzfbeQ9WTgimOR9HTEM2va6UrxKBW4KZf3DM7zpqjW6
fLARytgDabM39qS3t7FjPcUmBOJ6KIpDxhLRNqtjN/DzEc4kmzhVhr0cYnouyjCeGh5Tb3hO8kgm
JoXNagkRN5QisIZyU9X3jO0LP7KyHfYP7S60pXhbShqzTS+Mlk1QOfvB6ryb0cP73HDw55JRUT+L
TQKAGL3ONL/14f1t5TYdUOIxnNeSpZCNElfprepn3mukpAeEVn2YjXTBnhNsRS1fZ2Wlg+240XLM
H31lyE9dPubLXh3CDi5M0cDwgXNUsWJvrH4oN6maqK6lpNnZR6z+jN7Un9RaJnZE+UzOFrstFSgd
GCaqi42ouR64lq1VRApp/QxIojXuWrX7OmqDyVJbyFny0vzPJFEoLsUOQddOM3pa5EVVkRJl0thA
9H2BctwcVCcszk45dCezKZ41z1H36+WHcTC41YguVZMDQhyki67OFl/AF879DPTXZii4ORk/c8Us
AG8ExsYxfMmls2jmHqM5l7XNIt+aj2oTSYosS089UAeWeXEQrGRi2IIeIE7aT2pU/6PMpyYSR9S4
AYNyLpTxriaiD7y03FV60CK61kZHK2JcF+VgP1xjyuAMmH4B8xdrgWx5IuLWiVssNkslr1F5JEta
FIv6a1XmheZxkHANi7ssPdYzTnlUjDQ9ihuY07U20Cp5AH1L0BdT0/m2oxGR4WqVaeV11G77sCVG
MJevt188TFG2PKJ197pnLROpdSOey5r9VK8NZZ55E5jeUUeWAQ8Lwvk84LWaJFqFyLegisblohOQ
n6NLZKdElSbpwLByxetmvXZR5ret/edAkRd3Zq0tUp8O+ZT98MfX45Su4uKxI2TmGg/Pka7Z0060
gMZSk8nt4PVvkdVgFaoxhmQnHheL3dl5fdBrVpStT3TNSlIBIG194GLP5+Mc29lmBZSp0FdzcDVy
IRNibXLkP9hUxOhoz6lUT64ooCdq/iT1FGgzzizPY8ey4JCfDfruc0X4nsY5J8UG59nyYz4NkYRu
G+RIxfNZb9eH13xJLnc3q8xd53g7S/0x2gz2O5+v9ryJ5vuhzb/zt+zfysQRYoc4bM2KMlbE/pxK
7gkOy1L/u4udm+VNFe+k2LRzRyBSliDtiLx4kf9W529lSEnwWNY9n39B7BGnXX5hTMEGVmXkgrRj
FWj+2+szFS+xeLCfytasSH067G9l//VU6+k/HRY4VsmSjd9twrmPDGU8J/8k53w3tyDRZ37YUzCp
TtC2YNeYpiTFoSK/nESc6f3wEbgFbm7vhSKlduV0qNvkKE5eohi6nbSdhNzl8j6L11R0XetH4VPZ
+iav9f5Wliszc0M0RVFxPY0oW7PraUSTXrMitbzxa+Gnn1pP87df6hQVxUD/JdEa1Jjnr+nS+31O
imM/FC5f4s+losKHWiK5VgrCspuWjrwXfeyH3xK1Pp+VkVd26rwfa6dhzKCwNRvPHYvoXUSZyIrU
/7eeOFYcFuvJdorU+rh0q+ulL926uL7/lRTPIxQ9uUj6QJ0A8Hxbb4T41Ii23So4/2gd5HfZ92nM
ogtLCKg1F9FJiHwKbHEGUL53cSVOI23zsnat4lx/7W7nD/X6ookqn+qt75jYEfmORHx7lJeP/Kf3
+NOxXiqxiiWfl4s3sx9jIeenefA+uYiHoGjXE7hQp2Svs9BCGhf7fwdrH4YHgRhgiAtZN+KqLT/C
VVzbmQQ39uJmrD2/yH4qU8VdBL0mBmd1EMg78c5mImkDjz7qrH4dpEH/OgJsn1wx2sJFSILuN7/1
orrntM99gKpqWNsfxqDL1YvnWHeK9GeomYgB6PJMxQBUJJfGvD7pGlteyWvNo2g0iPUlW2nKRsRD
3++I+MfLoxSFH/LvjxE8n1ZNw2ltTEsbex/zitOLn11bq0iJMrH3b1lR9rdTJWqtI5uy1ee5vbg4
UbWJ83980LDMGcrt0t1qJTM8hAUcULxM4eJu3CCf8qudR3eiJxIpXCM+ZvMgTXdmqvz2NbU8xy2r
kCDzyrOHoubRC1lpuO1KG/WdgBiMIk1oJnTl8cMnjVExX7f1Kyk+jUMexZPb5zkkV+IIG9AHP9Yb
I1JiUxug/7Ws2dfqfRvB3l+/0RJA5j1IxTtRURoMZYtvL/Mg6NScev4qJ6AKjzVUJxS5wBpjlBCG
5mNZO1DJh/Ig+pypShjK5DDIdx23TLRe8WY7RsvHaDJN5vmt/0VCtQ4LziLdtHVtbEUVpUbbHxlE
PsDLRq/4/WZQtuJOig1jIbQzrJO4SvFklq5qxCAX1Tz7SZSVUehsWGK5msb4M4BVc+K4Tw8m6aWU
mPhP8YonebBToq7hQhxXHtSzeE0qpz3GLUtE0zRcGCilrMqpuG/m3/lixDuWG1GTnx/3en0SuOcd
Ihff8EN6Adwh7WosIya3wYbiFMks1+EJlmyQsv0yOI62M+qxPDPQ03c0gH/ExX+Y1S0D6w+ly6sm
httr++5ru5yhEqwsvI/Z1ruoWDGRkaY5itdruWXz3FK0bXGST33Q8n6Lwk+HFBJh26BAHpG5+IjZ
E5Y3YmDqZftcRx0adyxih5hL0cnD/tqkvd3ux6F40DuddSBQotD2j0afPhA42yho2aS+d2NGsZtO
zYOZXvPQsXbiV2MkPeeI4wa59L1fMO+mBdFY5pcLWamNYRQY96lHKa+ZniT6SQ8qbZmkLrPYZWQh
XkTxnq+Dg09lmpgtiDpL8tN+kf3vA4zlGNEMCN/u5Tj3DnXY72GRWct06b+OPkytQnc7qw9LR6tx
G5N/qiYwDmtbzUzdBTPUH0UREXW+J6JPWZKiVORFSmxMX6KSj4MF48d+r6sT4hv4+ei1sVs7jmUY
LFrv+5Bbzc3qFFdDjj8tqx/v6xCimQyR6W9arL1hzSQfXsC1FxUv5TKecSY5OtKnsLxouE4aDEfR
IgHAjFANVBehCe+gKMlevH7iiRNp26hdaB9F02umbqkgfjth0W2b5dW0DBXFlX363b+VBa0zh2bD
m6bjy+wWgynvQXHdL91Z1Xd7tCuv4rLF2czazw9p82c5RZzRGmqZJaTgqxpkyrSzpIlofnKY0EkW
+z984cV1Lx/K5e0RX7XldRL/0FDq8Dw9mZW+bSopP64rH2mnqdt2UrLNhwGxrOKAWeh6tjTrD03w
Q1JcvB5n+dZvtNbc1KjAHfPU4iMB5mCfRLRC8Y0X899aZU1NIprtF+Ee3mVzirqncgrNQ1Lrey2z
GJuK1mTVSQDxpkE6vfnuVbMHSVmqqM3PM2vxRogfxqZyIvADGG9tfqJhfW6idd8+prm3xZ72OFXB
zLz7d9Xqwx1c7uj88RcpcRdlgN6bemjwz33vtvQ2H7d5GdLtvY8UQCOdOz19o6dnLQiFtXlIZGRm
eBwAFOAfSS8s5qBLUgz0Bj0wCTfM5/iQnLyCRYLSCzHyC486ipZbUVu04MAvubUi3yAiP7PeliGO
+L0Pnc761lcM97bp4KvLTRK3pg7CZltkKvLWYlZvsJAwlvGpgy03uXqkDnuVALZ4XbW0eTL0CCDM
8u3vWULAm+LrhyHXCHxtF7eof7HmPJquQyCYpV615maYOILN//DPrWq/NVOFQq4Yg4pmKW4zV3UO
0N6fHQWc9rDef0chkBTN37u1bBnLNvP/QhxRXdZAMqX8aaDnvUtYZztl6b1oEqI1SM448Vr3bj9B
Ejri3wIaiB5J/LI5WOEusFB6/PDWiOSyyY1NopbWMZ1bDCtyzq7E/eZUIF88D2ClSj5oCmSgYWTZ
Hdt5fZn7G1YKmzKQGZXNnZx4HCKlVqgyIlj/3pMuFyX2LY1GieVpJ5KiUGzEUxMpjVi26/2ym9R6
KNp8SwT8Cy5J6jKps0M9A64mFT2gUN3Dfav/d83OahvpUFtFq7o9UpTiziwjO9Ef6SXA9aNILguV
4uEvycGu/bOhf2+8pD+tcz0cDxiI6Wa5+TQJHBsPUdYpQUVTmZ7gf6Y7Pxk3iZkCu2NJKZB/68Hz
QMDzOB6M+Tki7QOIQLQT0W0tj9gCh7uJL60+Lz+IMeC8jprMm2zeTIjg7UI/eRVFYqOXlw43gJOo
ngVXx+GSk3kUPMxvpNlUmE2kL/L0rQtuhupehQK6jbJ9V+j3XaOBbJEIq1oW2IhaGVzFhObCYMFP
yqMOHhzZzWCjVzQek0DfjslWu5EqBe9M0IT3mm3G9+2kaSd0Vq/+7MQVRtl08KTwJ2A2c5tJnbR1
StSAfYBJLOZbNaF2P39GO9VwG736ky0KglloEWlu6BtbePnJOWrt4KhpmnQwvTCFXkugIp9s7aEt
qoLvZUgAdc7itPMWqka1V6dwg0mod53G50nDKy8D93dNE+BOspNauPEQfuukkRMCzHP2IZTFp3j8
XYObvhZdYV6NhrYiJVULdTtEqdkOndcaCusW1K1MDydtFj/Q0vdoUiM8VMmHitmMN/hUXzImD7WM
uIqKCkAoyTo4BePOjiaHC92GzhDsplY7Sn4VfS30t0kL5AO2v+Y27qVHJfbRiJPgzWj1NssK7c0M
vnQwh+p5PIyDElYBc1ATW1sC/7/rPj0gfwnXu6t+a9jKSW6kMLQFabkF8DltkTTz3TKJyu007pVY
nc6yHb2G7QCpKcUSCT13eVNFeb83dT266RScq2dPn0wyeVdz8y7z/U0x0jm2po2YvxE1BwVrxG0S
FRrGxX52yiblmevRzgOwgrPjEXrk/cu9DgZmKrZA4SR4QYaDwVrF7wkyotj0CcDkclI715zPIE5j
idp283PKYCpg2Z68OPm3oYCYMzq99RLW5auhNvBHmyi9b/oBhGQw2XdmP2auHhr1bv3AL9MoRPDj
7QT7wW0RV7XaIrtDy83tfW4Czr8XdX6k2ixY4VtBshXf7Vb3HDc1tdE1W2e4SwLFcz3kIrf2nJU1
+Qo7oQDio56kFC94XA8Jd4XquMPkR3XrGFoW1IUWNHGh7NUMDckJ24bykDnJJrFbBb/MuD2mRYcE
fTjEW7+Nza01VdBM5XCDg69/t25auFdnJ0sBqfF0S52YGfPTmXN2O3qGgg0PWm6dVD1gBAGPrxo0
bMpc1LtDV3WMYNPY5oPTZtGF6Iq3AZYLklrq4CNYdcza9oPXKBHsjiFCDvGu6UHbLptRN3GLza9R
oho4bYWvTZdgnN0Uxqa001NsxZgA+Ba+qDiUAKuXgju78JuHSa+ahzqqdl2HKJ3Iadmg3KS9dkqL
Kr6J501iIYtfjdcph86jOwNYXP8X2JDsYZriY5Vbw3mIld0vA01RAGX2KVI77YIgfnlEbH8zDGXu
QgkOMGA2+AYRudmPNg3KRhxjq3vFsJHKybgzqu5gWml9qvocUBkfvotIrZvCC2EKafHObPFO7Ydh
YyNWefXINZ6sbyvLyNHjtZ9zzIJAMiR3jpFXbmWjrmtMsXNUSrneIkEItdFI/XOgda5f2NKPOHfO
Ns6jI5Idjdx4PxC4j4EgVHBm8rHRD1EUHbQ8h6VrtPY/URw+KTkemtLkd7jW1QT1LLQGeiwsEFgu
5E1TBkiJzyL4UlYYRzz4CFWh5Oc2eeYTrBsRIAwL3CpNyT8nre9m2fS1ahRvkySQC4Ie6dJSf9KN
qniGDwsp3YGEWvAY09b0d5bnaZuibb92Xo6bURJ/lapoJ5tDiQRHyLJA3Ib8beemiNpvepiHKGZ4
OMt4tCXTJOYeZuZpKBEWponmpzhVa2yKnMcgbe7HdmyOLSQ/t8fi4AaW22PZEYSWJGcTEee/MxVZ
2qQtqFhYvbMsAP00qyaya2AE28SS5cYmxaFG4LOCkdv8apTUVZjwwU4DLhZ59qGZxwE1UsKEFmaK
BCCIo11CgXPAu6CKh5mn3mAJGcvatvCDjRMh+am0FqShuTGCA203KqK9LtB7ZzOV/mOptuPBSZtq
Y+ZgWVS8cOPMMgiKc/uULH0BU58iLY/znbFt0rjBFWp4YKl10C3zttY9lAprCD1oaocbVTUG19AB
n9XpraVFxWsgNT8U6GwXj7z+wvCXa8WDr+Tvlh6dWdVIaM/WUg9KHK6Ur/reLs42hAU2maQbO+EF
PWn/ekR3MBVbdUBBoardLtaZBcbFtu07FkzTnC47zi23laB9SxACuqRUN7qsGFfFN98cRzfOUl0a
V9zGf3dyVO8tU8fXMHa1MtSPVcpqQhT+7P+HsfNactzY0vWrKHR9sAcJkwBOjOaCoCeLZLFMmxtE
W3jv8fTnA0p7JHXvkI6ilcEEQBYJk7lyrd+gyIw9RvpOln21N8dbathia+BA4lL+4jEF8byCcaQf
C23S3Ea9JUXRuAyH9jlpxeewG1GDaCPAa16dbPIqj17k5LHeoPxPHkNQEBN6cRYS/+pE2AdgrOQs
9NE/WrCxzqpQSizkUToWHXSlCVpLSlpIE/dxlrNp2+oy5KW4Z4NfHYHmfo8RiMhNd4B+tWulchHp
p7KS6gvCuuMhSPNyLYXS72JB8tFsOvlgzU1mtI9VW55yL9AOdRXA6oi1EUyf+rkofAsaj9A3bUax
HdHOlVrFFMoByZ3MGhkIU4mAblahW+J57yY6Qq16njkuzzKMXFN+Ckz5Off8ZBs7mdg4wu63etTs
J1nkrtkZAVy8fgDs0ZRrOx2cQ1oVu7oiKqsg8bES2yvIup8JVj030sZbIocGR+y4xS9cOBs1QiEF
mnVztngS96UiX5quLB9loJAWGrR1As1mo/S4e02N9i7GvJWZbQQ7aYB006u43nAfVMe+kfHez/SN
RmZU8U1t4yTaUz5000nDFGqVmIP6mPjUWb1cO2cVBg/mpPTcYZjeJUUfHC3tK3LEyqUxE491o4r2
RqwOzALdO2izcHpD+wi0HA+E/20iu5gqQk82jg6aSXwOpPLpOQtfvX7sVnodqdvU8/WzOeLKWo99
6trxgxrUzm3qHgsDTG4NzQFwLVkbTCfWXckVmga93RJSJNnYIGiv45GGt/AW6hU1OxPXqS6wn2xi
11whIRrWyMto+kvSYdjedr19mG0v1+AJFG7i5JDr6kWprGqdlEqxMnHK4er4+1B1h4rHbsIAbS0K
/WSqgbkB1uPC78f2s7LCXU7Vq63zAWqC+N47vbFN2lY5Yg41rkVoIyVaz8NspKWr1PkIQMKtjYxK
CX7367TDP1gtGRGHvDrgFQK7CY8uoqN9jJOYm5j5k6ijcZ2SmbWc8nMkDGSEIKmsnKJ7UPALq3QP
rrAs3yWGShE6S85VUdsPWN7ZOFvFzTao0cbBtws4pdoX4J42pQ/MbfTTB3uoIFhXRl8cx15/Maug
45sYA1R/WVwmMMaHYLSA0Jtp/SSErJ5i4l411aLrsqkjXkOeG/vjZWdXxP3dMxH5CTqUGpxIcf3a
HkhR8U4zHacHRVR3Y2irJ7BP+sYZfSIqB5KGL7J4mxcKnibYUJRD6x0Y0fjDIOVnPL5yavtBvdSR
B6jfLpGn4vKtl4OXbbpYy0F3AIPCQkMo+VFvlOpgmwVV3ybhlJt1gwBHGQXrxq8+DzJDX3tw0oss
O0tdDaqPFUYe3f+0bXlpJcl01IP8uPSWt/GQ49EkxzO2WpQuur7bQXRQ71Jthru1Xl4vjenX6Oj2
pO7+2FYK+b71vejsgOG6l6E6ID/av/xxQN81/jqpEOD6Y5tst1+xSgc83oGBt1XVO2pO/A0hBv8O
EMq/t7hib2P42Os/tulVCXmtBriXaUkIEqyyd71n15flHVOuTxdird3SW5qm7skqj5rB/Wr7d2nb
a83KwltXIcehST0+aHBc7rmX6A+tHK9Lb2lqE23bEtbBfumqWTRehokvOR+vaaX/1LSQFnBgtnbL
NtgE7RUKw44ofj6Cw8YSJyU4uPnbEaVIq1tt4GD29hkcAQC7XRs9Xt/LtiRTynWWKt6mbL8XSmvd
IYRad6ftho2dhjVm7/jNgMgf8NdRgsflkDBFmTdjwnbVRgNjDv72XGeEuRKk212re4o5+J+tloPf
mr6fRcQzb1/4cK7zVn/qNfyWCQI615q7g5WGT0W0U3upP8XEM0/qVPkuVhjtYTmgZxF1iCYF8+75
+OUQ1FNiz2HB6w/GIZVaeFcKJzuKEfmDJK7CezQ3xQwtrYw0J1NFd2nsgBVqCazySEasiLGVQUoD
wn2nGrkLoNB4LjBvcVNdI2KsMv2ZYK7fmAIH0GUvJ8jZz9R6N3cm/dmPZf6QD8WX5Vgsjoa7VwZv
++L+q8ppGaegxNJbxuesib7HKDZAkK6CY+VZ9ZUSl/Y0REG6CSCyJhifuNFYtE+12cdXxWLBP/eW
xsln10yv6N+2eb6hQ2Bl7eFp+JHZc9No+Rbud3R7exfmSBsG6HGz7FSx5b2V+Lz/8ZGtk8kVeFJx
WLbh6jUeg1ndf3nDss3rIPgHMLjejrApD2TYVG6W7mCExePgwXabv2WGdeY1VcK91jqRK5HPO7TC
UJ+KBki8qrMwq+xYPJHyEk+Dw73V6c3jskmGEqP1Saa75Q3eILtzpw+fCYrE07IpiZwHo+DBWHq2
ZkkATEq3Wbqh5GSpZbcp82hfapV4cIy6vxv9gNJHoX1gcuzvSzPZEc4wZiPmCfP3bYVju1Muwtvb
EWNuU1cAZ69TC9hFFgJ0QYtFtRBe8E3vHhbFlHxUP0PM1l85AfZaMbL4YpQmEn+BEDto2M2j0uAy
lzea83Esg4MxTcV3nKuPQ6aED70TffFmLWaHMPtszY0sLW9Vwiq+6jp1k7LM66e2iD6MhcJp8/WJ
uzxDiqOUa8UJg3UGNfkSr5YUQVCh4jGItNyqilGtDDNV9nblZoN2KTuBmFwVOnvrqW3TjaN8BKdo
XLFbrCjQQjQfpMhfa8M58Gz6W8tTypWFsEOXibtlI1DRfKkTLJ16VLoQh7ZIfwT2Y9Yh/mI4eoE0
tO/s1XdZDXDYV9cjpslP/PRtJWR4yxkfp1i7A/Ac15BvHZaOzvBgTqXYxKOJUsgUuXagxx+7uJfb
vopIN+QZ5VfT2uCqLDBxJOfaDIFx0uGK6lX4rW819egX1he7jk9T7oQbbZpg0Ghl8s6XO9XWiO0w
y8rJArtOVKqvamIp2yAKLWq+aXxtQuUrjEfUZMoQpT8LjGXwhWdDe8294Wa05Ysh0vE5rxMFL8Xy
czGk6iGeTSBYT+KyiYvkQVgNkmVIoxGMttoqiuPolkEZA7Otep+c/uhJidRDl6RvjcA4uFQGdMXC
Ylot4XSiVxn2GJQLw2F67g10DS3MX+Mhiy547kREiDLbiEbU2z0io+FXC3EPVy1Cec0QyZgLwJKw
rfiqj8HwWo/WPTZN/6tIo9fMtLGXStH/glpC5cEog5MoB+9odVWyr4yhuCDVnlNBQYaTONR/EqmZ
uSEA4A+OpbxYXTF9FwjPWLPzUeYllJ3RJsDdfVz1UZG82OVorKcwqPcoCYiVydIAQ9ayro5IDxKa
+SqmJHGBp2Dgdbe2a5vnxpPN8zhTxGTa3ZdeomUsSQN1Oi3dQRPFptCKdrt0e8zDDgkMgVXbZO1z
LOcJDf7oH59WZso21izzthwvQktiUWsWaPXxp0wjTrdBHw2bpevAHz3hr8Hacd4bVEz9pjmiXURv
afAZu9hGTwpt3sTxDRwBBOqXrmx6KHlg2tdLFyuc6eyTwf/906zUmGewZd/y/czCejfJTHtYvrvX
y2jdUXx/O2JMK1bhzkiWYv5TOfPFJTGzl6XXdKO/Dow4WfmjF1w7nNWugBbiVRo1GVkHti1N1Hli
LUYfyEcllfUImx5fQ9W/Yg6M5j4KqldFVbKjVRq3H7Yv3QAmqtlN47lrSBKslm1+1xCpAGzfLu/v
qf2AsXeiTduVzmUcSnVXDeQda93ihl42Lg3ecqtO5cH+YxMJQueSA6h3myGy3j5g2bvs0CHGH5Kk
e48r/UWtio6FlZbrVNADeWmC8Xm01enwp20jHKUtK1oEB+ZDMq2SF1EHvMUC3GARd5/fuqxOcCpK
+2A/Tz8UgWrTBdZRsvqa36PXeXchn790lgbxH3YiSYLB3NhQcFn6yy5tHNNTCCNJSzV5Mebm7aMA
F6erXhPWbtnYos8HP73utlGZTBeUbrUjbDUsTuktm7RK2/udOd2GYDxAsSzR2emNFyj7xEGt+tbD
zm9H1Oc9NoFjvMRmtC0nmd+XIyuRbqZkmN564Viu63By3noFSFzcqvKn5UicwFfVVI1PoVeYL63G
wtFonbd9SfVV81icTo5pn5ADKl6KVGytYBCPSW/nLwpc7DaO6uuyDwlSNMrwzn6okiLdGjHlBsOu
7jlev525CjVwirq0wXYqcU0ZgAJ14lvrsCueoglXuzqY9DuYdlYMkTqnPsdqj1RF5qL3z/3PrZew
uNtrHXmVsRP+SrcxOtKLvDw47cgUqKvyBgNJnM2hftBn/nQ82v6xH9DuXLoizzVkZSTBmgnMI8Jc
cECoxkVZ0V4HQEd3MTJmO2X8WEVV+MUn/nPRKatvDsqCK/j8MSKEVrHjAXq1azQFcyXKNoWYWjdL
Z3JLlp0K+OKoLaENEj2VojW/cH8cWFSZL51BTsGHHxsksfIOgD88P7xKp6HNQnLK4yq62Jpt+KsO
h8jK1tRvsaI8OJ5efUmd6H25yJCN+GbVKXZ9JFb1PcZYXzAvuZu+FqI6XMZgBER89XVPf3AKbux5
UzQ3yytbjfQdRJBo5cH0QlXJe4LBtVKG2tnhZj09D3lz65wy/xRRS4QRk4qVjriSayVKg5qeaM6a
VlnrSbcQLbbKEdSgEpKdr95Z0rmm3k6mcQUihibEVApu0jrPFAXTLT1zgy59SkbILnmB/XhitNtW
2MUmZexz/a7v92rmW24hIw3hkLzaVgOmtX3mBS9ZF4u91KDvy7GLMcsod0nahhupH4qir54RlmKO
aRGtRGL1cek1jvfaKkNzkZZMXsYQWSjYSBC2526sBK1riGE8DCMZyMZn9OwT9Z0Xd/oum9L2RUPM
Y1Pr0gQb2cunGEldkh3zirkCo949pqGWPGuDH+58q0s2Mqm3v/7yX//z31+G/+t/y9FmHf08+yVr
Z2xQ1tS//aobv/5SvG0+fP3tV5Mo3oCJaumYS1pCtbR5/5dP9zDzOVr8H+rMcC2iINy31vguUeVx
kTItJ9XmDGqDt2JyyTHNnfuDH2Tn+RgtzD/45sS8VpTi0WfgX+fppL69WrblRuoBo2BvgN8eVxLX
0eU4xArRBIbr/Ka2M84aOwX6tyzNzHS/6OssDcEDQUda35cjaluulh/+X3/55fVyJr7kxcicB4P2
r93/ec5T/v33/J7/PeaHQx7CL1Ve59+bvz1q9y2/fEq/1T8e9JdP5q///u3Wn5pPf+kgXxU242P7
rRrv33j+m39fwfnI/9+dv3xbPuV5LL799usXUu/N/Gl+mGe//r5rvuKaof3pDpk///ed8w/47deX
LGy+ff3lxPX/mqc/vfHbp7rhtviXRYpZdxyGCV0ig6f/+kv/bd6j2P+SuopdupCWpktds8Wvv4A8
aoLffpXqv2zDtixVGEKSq5Z8kRrSLLsM518OkjrS0YUlNbyY9V//fQZ+v4ffLt1/vqeF9dd7Go9E
jZKwaQu+m21oUv3rPa12eihlEfRu0ubfTao8aLVhrUjhSBPwvzHp1J4WPvsb2V2Nin1RYTMH4KRn
+Aj6IwVu8xWy5Wfdm9rdn07of3jkNFP+9P1IsuicNoRlNWrinIg/P3NxzOyUeTl+agUYI9l1GTOF
euktXb+NyNCsPL32dkt3aXKNMIGo8n3ZCzi0YaXcKmErWIqFqIOXWbpaTFU1Ay9c6OHFetAoki6s
6dSJGajMXQra7Mx1wxpvzAo3SJzs0HTW1TeHL35fq4dc1uYxkqpKol0ntdykSHboShxuS7PftWYY
fq49Vi52VudAvIzPuek3V9ty+05TLhpRxEw869cNPnIH31AijMKa9FVzlJusyLwk8NvlzhrHYTW0
EgGRimrWoUjjUz71ysEGSeqaQRBfS0zAVnYnPsaRDD9HhV2vMrDEJ6vne0MAehUopZErBDEtjO4U
ysxZUzOLX1NnoHIT9GjsNKrY6iVl0hyRcpjiTvrcj6Hp4uGpit9/WwVezzJ7B12LpP2ol8Zwk/L9
GIb+0WircYfEj/OI6HsAddXZznJxnxVDW5ll1X4zpPiuGk37YovCIzRrsNvVgYzZ4uYjGuniPIrQ
U4m4SYoMwvO4cTrPdwNo3RDIlWDdyTw8TJIx3ifLl5dZz0Xw74GD6quAir1HXvoZccgJB7uM4qDw
k7OGxu827zN7VztU1hw/2LWBOtyaVBlug0LJTS3zKxEHwOwiFM+6UiVHJNipp83dWPrpdaU0znVR
NkDZz7vKSnnrtaoyngM1PVrUbkiZpLk7oq3q+sNMwV9nljC5smERnGItO4BvWEt7ml6ieqp2IPCw
PetPDnqpb86bi3tmNnUAmsgpDLVPPaxgJDkWTV7s09YaHlD905Fq78f3CXWNtVLEoWviRbxilno2
hr5+zI1xuMWRMq4QJVnlBG4PhpfU17Emb5eHinlQ/OJbI+ypWzVJ1iNZkDJ51hTmRJEevEalTtvE
6aZC8b2mPvHETPgUI1N1LQDr6BWKqWV95vJMR6UH54FScloSy/CizyxekFtVOpBIOO4hWddppsJ6
UH9ugYjsK2uFO0BfykcUBcYvIy+UqJ8+KCOpzI71V1o36h3mZH8M0Szd1AWRuR8O+YwMgVAPWxt4
VLeBUFo+IpthEcxEyUNhZg9+qTQ3zZvi3/0hO5msha/d8QCsT8u1o47zVYYvk5piHzvLVOC48TVy
4oz4tKawX1gnPaOmSSb63M6Nkw2sVi0PwSBSpidgbNMuzGpAghbyzk1bJZ8i8vp9V5XP6hCdItsv
qeuq6svQDDgPK7MySV7e/CQNPv/DYPjzWGg585SBJaauW5r2w1hNKDTK0eorl+J3dx6jPj8jRsDI
o1sPxnCNrTC6etRjX/zurlT4Y5R28a4I83InHttpcq6l4dhXH/uAFQo3GpX6Ilgh2ZR8GS3/CdFn
88UmKN1BOz54A2bykAiGB4ta8N//EGHYP43qtkP9iNnPRoNREz+M6sBE4xaYUeVOs9x+2kbHQVdG
mDoCu2Gi6F1p5tO5Iv1z0yOTrJJVojzSqf4Dyynn4gctk4/sohcgCeHKiMHMBbV3i6mnPlSpjrBU
0wh8KAy85pskOkSNY+8rDOlBsYh23YeZfl9eUacGbOCsm1Zxds0sMBYwJa/T2GdRFcFFx2fhY1Zk
bqWp4VPdFtgaVPZHeJGuBVbscWlURTonvfQQ5a7T8MHoWuexV8YvaZZo7yvGUrQeP2RBKD4IqlJr
vSgUMnUyej+En6o2tNymjPorAXWCymLmvLZ5q7g6MtQsSzKVFA/Fe6qZ7WtfCKaOMC3PqpV8Xrxs
rUxND7UBDXpW3rS0U6tJ813S1/hh26P9gMK9zFT8XAcGUldDlGQdaaYb9E0erykDH0Pbs/adP8zT
jN1YK90L+k1i9Mhx46dTP3gxDPvI2+O73K9Qy0uvth3vqkIzMDr0tHOTJmg0j236iO1DuJbYnbid
leIgqrbj0bRtgUNPZgHGS0YTIb6NIk5l1mqfR7SeKbkrEGgp729G4eubLAzTWz+/UhjkmfP95KE0
AH35tu3vUSvBebg3YgglmCYYUolvQZtaRyuzrVkPp7ioteAVCzq9dPZd6ujuH1JtcXJVlbh6bSzn
MMpQuesWqcvesHDZCFMDMrkuniNk0GFg+f2+t0vBMsZztppiAvVr85PiWcbNNo1i32dtA8HNXv/9
k2EQ8v15iUE4RqSjm6pqCB5x+8dwrC2lUuj1wCNe1LvAM9NVPSr2eao6lLYRUMYCGGsHo0jsdUWO
W1U1ZW3Ydbe3ai9wo0xY80Acvw9084M0kdElKfoBiTLjXRSaq6j1hxfDG4erhJvERVsJpPEsEBwf
taxx1vgHZJuORJjZxRWGt1JulZpiRizbzy3S0ijKNSmSlsGjpvlkz5BEWbMO/+AV8mp2gBqzwg+P
f39K9J/GCgJg3WG4My3bsTk1f40AB1Vit0S11sWwcZ9rdfAh6/EkKXr1PE2evgsbjTqO8MPHCCOK
pE/0kzrClW5JvWxHkUVntS3RVVTNvRVqNtpRtjjFZqIfVKLsR6XHx0HiTvGFmXFXBpRamdzKM9KB
5LtzYz+gyvwQxkO38bpabu3JNsnX6epZy5imzcY7QfyjzEUuEcw9WmtxoehYoGL79PdnguD+x7tD
qjq1bZOlpyEl7jh/PRVd55ikIbPcZYJU9OZURhNiQ2lQoE4MqAp3aBNhnPwDwE0brGvNDW/rgKuc
kdxH7+O3kOms3C1nv3RtrRxPoY5YpOMLsrpEjYfFpHpAZx2l19gdEOR8lbN4b0W+5GHpekUBMEZ7
laNpnPs8zF3EhZ215xmsHTBqoKAXprabywpr1cT9Y/GAwuYnhMS433A7JqeJB7FMjbuP9upFN5EW
MogEU9L+LKWKDyAHvrWL0KhhgTGssNcuJlRW0EwOzuMYayh0eMbFVnZLrAMN4iuGqON+GZHLMfW3
Q+/kkOm8b2VRKtVGyCI8KFL3TkuTUSLfoosoVxNZFyT9KV5gL5QDHNloXvAE5dn4TnppNcpafC0K
+Qg/aAMWMfkAOKAkWTiK8xSgjYmLcYwMPhp2XRdmp1RNxAqniPSe4pJQ2r1zn8QxROr4Xti2tml6
RBUHov57FLXJtlNKldJ/EJ660pKYtRPz1p2BtxTAAIw5NYs8JZTK1wQVGfyphuQxTQJta2AE4xZT
nGxDS79Fs6LiaCHL2Cqwnca0Rr6o3ft1hFONBNRDsaPbVR7V5HDWs9NCILoOMvrIDNEVw7SJC1Vc
0Tkhw13JrdD78uzI8WCBp38cmu/k1dSNqU0IpKQBejhv39FKKy6x3RW33EYyAz05FWeDIF37ZJ5P
aoomSZr3XxcxNAINalDLcAt82jL8h6WJiuKLF1CrU3SnOdhDSnaXMIcQ3W6OqB9a2FBlzq1rvfd6
PL6qZlS9qn5wTYvI/2DGKFOb3VlpCmSlEQ8MUSE/9diyIbGFjYZp9u9Dv3xU/UQ+QZD6KALUXMyA
jEuz3FxLv6vtK2Nxs9KW32ebODKJ+SYUhXFPi9nZAugm0vTISyKTcArnZnnFXNhBOavEqnYUa2vb
uCo4OB8gY95vFPLX78wBa1a98scHs0PkNxnKDmQpaTQfScm9kjgFFEaMLXwPXGEZV+9Mf6+ja/kt
mjBPKr1HB2rwVVEsBFPxrV+RIZxxeMxZLffxjNjSVp2P3HM+ADxTGOovbRD25L/mQHZEBnVdIznn
oo+erLBQifdhnCs7Mn6H0tSuaWyQQnNy9fZ2ZeIQjxrd8OJT5BsWeKdKOdqN77g4kuD8rZXFLdAU
Feex8HW0yruCiYDrY07/mtUlgCTuJnkUrFNPlZdZj2HM45ShjbNeurIEtdvFLai6ME1dTSggivJI
OTZxLM51pDsbieItGj0jw62JJCqsTYZn5UV88Dp8MRAiK8NV5P79yPrztCuR6BSIyBmkVEzV+SEe
hfvc8T8KslMnhjtin66htDaqxqpFuTP5HJm6eqDI6ly9EMyNxgp3A5wvRd2UIiIW7ixgSiO/Gx6l
Wy21vpqEnStR4f4wpOVDzSdb0qzvnq5CiPPK4oOpykNYq+1jDOJkWaqEpZftG6Up3SSUHxMzDA4o
r2IXZyX9tptquUqOco45o4G0ILpkycbExOehdkYLyLSI/+mk/LTc4KQIYndBHGJZlvwh3VnHZeNR
cMndupigTzQWOu5zQ9XCOI7ebZzHsMELOtwR8p50PjZStQOwUEgzeEzq4VhGjfFUkc5ukyR8NDCM
MTNVf1n2cw73fdocibrsnYy7GJcU59Eis78IKYaQ51ZiFysSaFFtJWgLW5VyaddxUwND9PTgVlGn
fSimHGZZSbnZx1Ut9KA6RGr6irVcgDyWfmnIZZ8khfWThv7Orlbt+PD3N4/+H2Zli9jENDSCFM38
MUUloAZp+nyeAktTP4+BVjAOguRk8Q5eRUXmVvrE7s5gXNJRFMy9LQv6PhluRVhQzQe+AT8pP8Ga
0F5CWeFwZ+r2odQC6OOIUHWd+I4utdwnDDSwe2sUpxrhb42siE7YhlDXKonNWoNH1bfTYJ83q15P
65fJ8fUXkHw2IcImSYsJJfe2e8IqaNa4B+ejFtU/LO000pl/DWBRybXJZaoGdw0Zyh9umi4zI2T3
SYqYQCG3eTPkZ68ZmUQTwQWmQdlqPbWl8q6j7q3aHpkC3R5PwOwscCQJioY2lQ8QgxTA5cZpB9ys
KLisU2lCtdHDhwBrrEMv0xrv+KH5hwBcmD8lRKWKyc8cgZNh1Szrh6FAJJrBNZhXfGjBb6IhCk9L
U+Ii+Pbqj21mR/2/K3Rsc0D+mCs0gNZR25qXRY2yFr6xrWZzwDRSUheenrqRWppfNK4qqGPE6sVg
Pun6VwmG4L50OsCaruF59X7pylFWR70K1BXpzPwAPowYgOTAyQ+rYQ/SWGCe1ufrSivsK5R4cS6C
4WLB8TqnYCRA1XoK1on2h86ewv0SJGRB4+2UCWPLgPTafYgZko9xBEK/sNrXROlBjw8r9c2ZKJEv
NXyj960lJ1fX8F1CD9PZ9o2jboqqDLdp4bAcGXyYJxqsyVG8B8jB3GQP2r5bvOaGa4mP5Sljutsp
jvFpiXx8L1Mew8MSFKF+gLi1ruAb2ds1gJ/081hG40n22iatcGfr7Hg8LY1P7AlTUxseQSyrUC8c
0K+Mz5SFWsSRNf+CU8xO0ULchdoYeHQHoco11RxuQeKIVRBB3cAoJZHrRtY7RWkgMs2JJjswXOy1
yrU6qbG6SwOm/GwySEGScntJ+ypEJL6F0D+nkBBTDA+VWTjuW3pQzeuddMaVVisokhmq8phzN4Bt
Lev3pRw/6mRWgVMlnBaKR+MxReoN1T6avm88HK5mxz+wQsMKw5hglXsMprB8xtOUGF/0HFKhywq8
c7MIECTFCDTXZ1nxroNA00XpgcgT8LE5wrM1rGI4p2aJtYGhnoj7rYdQL4OtP6GzX0VtvHcStO1y
S7fXQEhLRKURRtXSZuP1Q3tNccj4hwFBN38aEORcqzAxEbIcof84IEzcla2lMtnX8CBPRaHtHaNV
1mbpoP9ZJDTOYzWgT6VYeYyeXZGdNGqNF0L2+DgNdX1dRnZjHk7IESrryijhzpSFilecjfSpKVBH
FS/2MNn3rpSvceeMH4tctd0A91dqcOquKKLkjoTelnr3ZkwMQiZh4MkmhLYN8yk8ic4cT38/LWjz
QPGnaqFhSuqEOpMC1R3TZC3J/j9VC1G3jeO6z1IXS8YQeYdM0L6NcP43p8+yZ6cY+2uONa+aU5XN
VKhVwmNtmkrsLiIK1/6Uf+zwC7qVmQoCC/4gqCaoIaFW7Ja5P0DlACCq9v3vv7vx8yDoCL47F82w
Tf774bv3Sg+ovgYT2A/Tp9FolHoV9+WmU7cNya5jMKrmegip0McxYIcMx65VE/TZ3ggTko1hDSwe
svw+7tRmazVB8DDW5fNyA8BoMbmJkb5JfFM9Lq+0zBh3gZMMHhgtks7D2I1XRyZ3ox7DR5D7r0pv
ZeuqDuQ724duVFS3oHaK19HjkVrOrhKOaJzjF7bq+tHch076Xaun9JoN70fqWxum7vpk6U19oq5L
bhhvo+3fnzN9Pid/vd7c3kInAhAa0duPMWRngFoftTiZ0wd+DIrQAzVtqO9ixa/3eK7JdV6l3uy+
Jte+o5vbKNW8rUjGjYeK5qtOIH6xfJSwQex9t0X/YdHGTon0L2PRwFKY0d5Jk5hPiaJujbqWz8g+
RGtC5WarpCNyoXq1BfgQfQUxk68KPTC2WoDCBcMkvlKArx6Q09v2uHShaeLp8T/lJ36e++F0OOi9
25bmSFP8eNeA6PPNDmeOnCAeiULNjTqlDqjuCDfKW3szZXq8HVpTf9BmRqaA0btzbNYlzhA55zGM
3i8GCrB+jYcmJxAKMD/b4dB5wQV+Fjj9dwPrJTopo/f699dQ/pRrslRVnxNNaIzYDr4tf31mI5sc
BoaDiWsu2spVaL8fgiF8RIXmgy3ER71XSQzqenavsy6/R9DXMP9rblUX5ffc0FBdAHaNxidqtE2G
rGytyp1pWd0K/6b4TnEJxyFg7BvPUZX9GEAGWqoOfVzEu0h4nxUb77HWQnMtMcZTZDrR01B6nxBS
Xw2CpHUw6PXZyoJdbSOz3/e1OAaapPLvqM+1n7iw1fbYKFsfpA3m3mvr6v9Rdp67jSvbtn4iAgxV
DH8lKkuWs9v9h+hk5lTMfPrzUV73nn28Lk7jYgOE5PbasAKras45xjeued8yvxTV42iyFKL+rheX
H+eshuImTHX51FpkDExMdPzPpaqd7V80uDAyLhcng2s1NgCBG8PU9re7ePLG6j0ei29a0g27Is+j
E4NkYz3hXTxDSvzbzWX864zNB+NaOl8supa6Lr+cyuIxSiNhV/la5kRE0YNDXWWFaEWGX73CHc2Q
Xb2gQv0FAfX7oEfxNouN0K+c3nqD9b7WgsgvKxmuUocT8JSQ2iMdjgBm3P5l3Zf/auE6uuDoS/eO
YY10vt4FgV3PVUEvf21E3HUDH/Gt7RbORnW8PRWuV+6GjjlOgzz2jGH7t2xEu9X7ajrdLm2EEU8v
nBcLg/GxrWIA4Glt7CghmysOvvXUS61cl41K7gdAJzQE9PWSdIgWNnR2WE0/bs9cDUC+hjeIndNs
rubQeHDlM+NhCI0DoUoaw+0VbbnhKpNBXO2y7Fi37IzFXqmLGqd4nRpDv1bL20hYpOZnWWEw0ePp
YIMlkrZ+0d22PWiaufnf70XzX+vp8j66lFPUn7owv66nZsPB2tQENObbhp3NIqSTQYzQLKNLV5o5
fnO7X/cqGAg8HqvHxAk4XEBx3mlF81wSXYxv0R0uWIb2TS60w60LlciTuN3cpAdSszriMRkCB8vD
sklrIQ3+oqzTdVFO1v7//xVJQzA2Z+rF/76+InAEUT7U8KU/z/FDq51UQQDnHDHZZwq7TousT3BU
pIcsnbVNOg/Tdz7qdUY+apzFG2URuqwImT9aoy7fZVmeXBStvnS6aHM7jEZyCx3r6Z/li0JEBPNb
M4v3v7yUfx1uEEDZAhslwZE64bNfOtGRmr0gNukQm23yLkY60JjKMLzZAU5ymRP9mYbhr7LY9f1g
+nVqI7PzOuOkVY4JY4I3fBhPZhfL1yK0lO9MpXNlitD5poZZBXPk2QpR+7rEt/zl/jTF8rf9j43a
MQwqPMsU7NPyX2NUJotDSC8BHnUOVMqbBGEtS//BfuWrlL31U3HqcAdrbR7tsCn+0LJY3BV9YftD
AA7mltUxOMkT7dlVzBDuIUN0eU+7sQSiIItT7MX2tkfF9Fhhs9nh5KYYKIziPsignRmsY+tbKs3k
TEeCjIuLTZBITaQyBBh7x05o+H3bxwf+pmZ9q2ysrh3uR2Ful87G1OTnnoRAhKb61VS1fTGZ6F1G
sw/3mHqDs5bMzcUxKLpLDotynOxTYMSoWbqeMIH+LrHC8Vykvb0pkhkiWxGNl6LOCRU1rLu8sNMH
3FnbvtHkMyZd+eyl9aqOEzQ+6ue05Lc0dgbBT0Xlzi1ps+QJf9mtGSQj0axHwMp+NsV0JfTo0ZpR
XecSiABv65zoJBYuF5lFOkIemiYzJPt9xNJ0TZZLYQboPkdxcXO4f83S/5hyS9sWWKdxT0X9lRPi
Tv3uQ1s7k+yJG9Wx6DPCDiBRhgz3IDU31VCUz/lQzquoQ4vi0iNKhgHcUFufNbxAx4CO8uelyjBa
aBDgkQGUflsLdY9+sdkRrF2ekkDHDjFP1XWerMw3gwovYD/vRU0IZJyEr61XdGf6tYDI1k2RJt8m
QoegyWAgi9JMXxEn6NcoAd/1ccr2JmP2rQRa8F4r8Ri78zXOZtJE4Z2tU+X+uQ10SyyoveqZsRiq
3pP7QDE9b1Ob0acsE+9pXrZeNzDtV4AgCjPBEu+4vSlb2mICv0ROMqmrBilNS58xqoXcuyJ5yFLS
S1nz/bGv003FmWSPGVm+aX37qqMxWeFxrze30witrsl3g5QF0dPCbKNmad2FIrFPscIF7VnlgfiL
o75s9p7p+kVtg4+gkPynmsRg0F+H0BWP0rP7u7YSE0qs8VuGOfncNll3SmzjGfhj6WsJyete1NX7
YiSIU2X99L1cxjyhO1sHBJAx3tOwPQjZ/kz7pryWeYSmBbe27zKg2t++IF0xBGswRWh7i20s9OgJ
Y/rwYEmm/97wUJRNlW5aUf4c8UGgfCdKQ+sAwvW29r2vreips8r6EqbNo+Td2DSkpVuQuuLCv4Uu
wOisj+x+H7dnrmPQz9dHycwxM06SLv5p9hraVlEojpzbtacs8qhAvOlbacd/6U/JpX/2Pxevpc1I
peEw//OE+NJfw5pNv9AgYgEV2cAIoBj8frbjczm0f8IoZkiOBxJZCI/CMK58VXeNP9hM2YF1ee+t
yra0Ja17Ik7Uqp4X/2GgJv9Wj3aSt6IkOFbE3WFplp/DqQ8vPad0BseU5Eu9bdZu7RtmUvnCmEx6
MDNWYW2K1gRvJ8feUu8W2aMYwRS9sJYwFUBNLdgrLTxQ+D/1YSu/RTlDdl02B8dzy1dhrLsqnr4L
ZaQ7ad9/7o6Vno3bnAjDU9Izer89ypZHWhT+5U01/31k43zB6N1YNmXD+drBZcLMeVgvObLN9E/9
2+hHhzd3CkjpWnW2+Fk7ukdcFyq1QmlvlpycfaMFE37rBUwiM7Y/nU1ct12GO6N1ER3Ci2nqy/tb
Y7PAFbaKq9C8/mUf/vdeRiS5e1NIspXpt6L0P5oMlYZez6qmjKODSapMp5d30O6sumAKtKjsugY/
TrT+79BPGlDeP12IommJ2fDkOx5GMEdFhMXaa8Df6JlGwASZiCP5Fv/7H2z8W3B6O80ZaFtt3bWF
/uULrFpLg8LAIajsHfHimZwMmJiYD7dHZsgcMCedA16F/hYHAw4tnp60tGruGieggQJQ5NSgkbir
l8tktUhbWsdcPya67F/RAeS4kEnqUCm+DQ4ihut6xGPX032tZ4zazOoY6hmxFIhECgO4UdeSBZ2Y
aXEvxxxj5PKzuQXYYFjYf8XUk1cXtdN6aNNn/gR1bmpKrt1tClahkRqH4E9r13dRVbkPLq54N8Tk
gXXjqImoJbdUhX7pgbiqur6/C+Osv2NcwKQjZ4Fbnt1+3oPO2BHahvwvS+i/Gql7vN2UTj8wD6yV
cYhpUqH6iOs36EnYdr1m01V1xIkBQUMlRb3VQD77IA0wwWaldx+YVeJ/HmyJm7YYPK9CGSRbgaTE
9/JsODejfR1DBo1MIYqV7WjVO0nDw8rLk3smYfKpmRlWtyNW7FvJhxnxlk+jLVTW0PQYW97WBd7s
4ejq6AQ+7yBpo8G69bqh2mJht6l2tpPZ6Hu9T+x1shxsnSL71lH18ZISGnLEDbNLhEV/lfhIU8bY
j3pcRo9ZMv1NUfL1drcp1fEJGDpVviPYg/5nlV8goRjzYaQzl3VXsp3rd2Z/HZTDOLhzzNfKCMej
Mhpnj/qYxTCU92bViy1+QDCIlAwvThi8TknjHmyzTzfBMnPVlWmfRHAk5Gv7eRLPwvRxeZZJF9lT
Ub3PtdoKqQ2XNNUKX8hObSw79fAHOvFfZneM6b7sE7xGy1y6j2i6he24S6fjPxYG9GFTwJ2TkWFY
2T5FCXQXyZ4n25yX1ec/uTuL1aegTeuKzYCZ+mZnKG/2BZipIZq3KN9lUsHswNaYrPShJ1Ou0JMV
6Evrjf4xCgr9sQqcbkcusfMoGCxrhDnfmrt5PdLcxVlOkSnUzsNb86kpjjLYBRi3g1OAR+00Czns
RWu8BdgS150xBGdlVPqzZ6HgEsSu1KNpbkQ9DDT35Ml2QhonyIhv1dyYY39ETAWGJx7zeyPpIpgj
aGlXFXcRrtIOCpBJlzBL63cpkO25FXHaWK1+oIAokCnwa7WVpHd26/zMRgyE6OEV3srkd9t016nM
h0cYY6RnO7E82nUJlrvjYCeyB1ebnxYO12Goo+KZhrO7KzIj9mcOqCOl/ZPsUK5ZkdXuDbd4drq4
vkYesxytsfOHQHhwO24hc0Tk1Vs26xj/pZNu40gm3/DkHpJSuT8yQyeVqCnateePRhn86UuQQjjV
v7tT/RKIl1vLjEMlM4OIl7xMKOLOiRjuCW892Iyf5HJf5139qDw+aDdDp4NlJPpLwe5+LdiXr5yN
Uoviyvl/iDoJ2HFJ90LyM3jZcyfL9zoIxkMzds3VYuCzWMVj3sFw6yFv+ijGET85uHavNkqOC6lc
Y9MgpBvI2hE9orsF5NU8w566DBZgaMOo3krl2dBiUuNBW2YtWeTa55pzqd87zg97zN2TmejFzhAx
0+F0ADzdSOc5iAA/ClXLbU3/f18KI9/XBpltI3OpT2UKjqWVIoX62LHQkxKUP0f0TJ8MMDaj28nX
0eBkrUzjI6uZDMGd0l5nJoMHpJmtPywiKTGOl9lEIunN0XCqkiR6HJQXrdzMmH/kOmFOCM1elIzR
c7rJ0qztJnUo3dq6sLk5B8YY1QqBavCQaGnw0CmGhbph3KkmTv0Yg8FLmfAF8dRYX25LMZfmyFCZ
i4GLuM37/jlLtOh+vNdn+COKQ/86i+C7wNORlDJi+svg+18TDj5wSgHbRJZn2PhFv6yjnhrCUAoc
eImm2kttxs0ubPRkk46teOi65ndrY8SyCvBgSw0Jw0o7QHPmqzqXsI11uqlIULv8gDmOGzs1v+eg
F3ehmNV51oofeVU795yGQTUGQfEXawn9iq+jKdsVtlg61ngll3Hvl6aiblByaJ2I1kQ1fo8dMydp
bUoemuXiCm8C0D9mHA3y5MFqvORBTXF6Ril3vf3G7UdVPzJ5R/MCETOjTWolBZ79pNu5S8FPrWAd
APz9uj2bDFKi6JXuvC6oaNIp664WT918CNvJurfUt2H5+LlHtYfJI+1LXqW6VnNxuXW7b83vL21w
2ptAddjmtkJ31fMCmHQKdQhNbRdrXX9y8GC+amkEdCfmQJOk47y3xpTirtWcV6Rlv5PBUR8JzrU4
0FbwGbq1Mzpy22Sp/ZqImLYHbXt+p9mbdmEB+HRtP+vu1YDMo7LmHzQXrXskv9Z93pBUnjNmPhT1
3CK2h/I0zYwsbi2SEG3uLS8XCCwEYCoc7uiZ3EX8Iz4HkJqCpHcfktjy49ThlE1tduIfkd8FIe3b
TgQHlcUHfDPWW5rWz4WZfMRdfB8iDvhFytd9wXDzs30dwq3PmzR4tPTS2nmYWrWsibY3qVVgq7UT
Fd0pMlSI4tFFUT5DvNU829sJ2dSrxOunn7Dg1iWt6G8craRf9Pq6S1X4bCq89IJiZZOnEk9xE6Ub
ltnUtzoHEortvUs3He6Hqb1qQ5cCOlNnzQjpari7nK/iKUt1+zRPs/EU6c4fvRcPDLzWGJTixxTa
wI4kVygQjDP3IIeqA1DC9FBrEn9THWy9biG62LP3NjjLaB9XKIpDiUhuoUYmEUusPi7H30bS24Jn
cuwzwCakmUm4ag4OSmKLV03mJuvWBgYzoQABVgo1knv4hfC68GzmhKV3y1OXQ61pyINhGgkCrDEY
jq1t/HOx9E4/VCQx62lR3DeM+egJl9XnUyATtLrMpOToblrkpaVkYyl1RbEKHwEssR9oKEf7aqC+
jB90YicX2J26C71W3blT3Hw+KnRP0UOH6XX7V2f5FQWzaNsu22qt25c0EOIb+OHR73UrvQsny9gD
CI5JiZblttFz8RBrtk0qaZS+qZxeN2WrfJ0N797VmKgUVFQ70XXBBThNXKbNK6ldZ8/qqp+20wMZ
jb3u2neJfWb6kPttPpY/cYqsoLM4hzBrSx8QJdSwmCXEpsJ9xbiNOkv9DvR809lp+BxqUfrYCPal
YVCnPERFQX56fIeN65Gz+85WmbsFUOitjNKZN+gWAYwr51nVQfJsV24EPVWqx4z3ej9Cg1jfngYe
rQojgU/M6bzedxmDjnB+7BYmy+2SqOwVE1F1uT3zMEdtDc2WfgxXqgtmYizDfFzHOohl0VbDXRJp
tAWXy1QzLJkrszt6lXD2ESGaO/p79XM/1scYvURR5WHhD1bVnT8fdiY1ucPJ0qEAOpS1dkgWyBnr
zYuupH6oe2VyIwx0T8gVSLVKP4mlZ9Jigj1VYzHVmGaAnq2CxENYPQNajOYAV2+j3UWMgrZlndNU
XEhetwsN5hFD/p4Z1g8vN/y6S+oPRpr3OuF97+SqYJ1AtRvE415DRw3qazDuZpRHd908znf2Kh/0
ZGu0oLz75dwmars8K5OMAEZ0TkNNQO+2mp7EYgC0B8rTqhPVqcy8+OxF9I9UxhxECbvdUdBPL1ah
GhaYDiEH6pKXuZvlJhEw4azK+ahn54eoG74oePJXBQTS1TyGeCO4JU3ol0dszy8TpallaPfGrFE+
hQfUbMm7xMCXYMfKAzDEg9Mdx9TN1nrmbUrSFbvYY+BjzvpKlECAzSqO+QaNYgVTnEScCheNQ/PH
oqQHTVITvBc8qvRAy+yV7YxM9846JqE9bIpROqx0at9nMH7i7pfuJfukdQnusexpwefE28Zt45VW
5h2tsx9zmG5q5cx+LuyVCdlz482HfCp+WPMSVZAQzQH0EQXzGiX4BXDwvMM3+UNOgN4ieqwHTHcY
S+dA7AqpgCKb87Qule9mHet0TfN/7Ms/dAopWqoUOpVbv3kJpJquia6kS/7QM+QyWhqeeo6Lq2zg
TIa1kwfa46iyF4u0gl2Alqzg/+sUT9o9omy+/nX5ux1HAncoAlZFajWbqaMb24KE98DYYSVjyunB
hNx5F2vWM99NLcDXGhCDUusMvzICFFCPeCTZIpuA0zZ6G/JlB4OMOqu6y1jjV72ngwLWxYvuUf96
upy3AxpL32w2qcFwKiRQgiY0IcUhobCi/5HX+HFsR77ZE0x8TJoPSdT+4R78Kft9J66DhVzWmrYI
ziETYCVd6ZqCqEPSPNsFlggkap4oMn8KRboZUxxLlVa0vuUGx6idz11YJ5eywCw4Tc5rvEAcC3rT
ig3Rb2R/6XIInojM+jNttoyJcQ+FYdsWzcaIslOlUEQ1lYZueJDamigXuXTxWzt4cuLZPfQz++P0
x27GU6r6bSDdeNdG6sMI6ccyoTgHaRL4gQMp2RbupgrQjc4eTtjIIoymtV6HNocXLroH3ni2NoOU
cZgZeFaGE9bOFaRYlFDmSCqRQRvC4RP1a3wx8djCCmhhUVsDzcC0T763TbipvZJwPi+o1lqETjdI
TlPxMpjRdMxssz11BGmuSzHz2my46YZq1x3dM/JJve9e+wGFIAevoD8WLsGxpB38aDvSUHQrMtcs
99bS3Iz3tt2uLGZZMUYbt0UZYJV/Yga+G23GmlXHfB3wh7D8uHCKiTlE30r4JNoe7c+YVM+gM34U
o+5XXfqhPGvez8E99cWeO6zYZ0v8Fmq7g62X36yQtObENreSgwHrBT7SkkKytS3k3Y/JXHsrUXX8
ejuspr5HOEDnaeZe7CRwV6RWu6RGKT21KtyGTFK3LUNPYoXwKyhHQxbVWP2hLL65LnmiqcOKWchp
eEpHIgkA1pL1bfp8pLYfzAX42YrmTO5urb699kEK4bEamFK0tNfG+GBPWFIbjg5rp8PMMGF/LDNz
zwmIb1k3DRvTBCjEn7yxJ+viLkBqoc/HAcLfqmycYa0s696lw7UMhdhvN/ZY6JvWcb9F6ERggTrH
Og+vJoXBSg0VuM1+2OVMt7a57QXruQlgp6b1YaSGWg+BfhR19X1O0CXY5sYwa5Z7cOgeDfxOdPts
rr5V+nLSQ1DBmVc/hYjhWTQVxV4HQ9D2xo3XBC9mPvseW5UfW2jmsoHUT0KWegicGzjdSNFL+iAA
irCrIgLbIaJY3WjabVfehUy2cGFHK4vU+5WjfyQaQB5RrUrezXIW9t7qMn8cEXlk5fTmJla6Jptl
K8oq3JvgzzZB+q0RSGPSmfU6aE6iMIZd6VRykw5zuLa8xt73FmJrpe6aqrHXmkV0JgMldRrIFop0
5hDKaXFYIpIaE7xeZYqvrA7r3ieswls1Vf0ROLUHro0OaTG5v8d66C9GbR9ARG7hPD2FASQe1C4f
aZicC0q22AaeBUjq0EFM64aABBb3dWhK9qEID3Qa1dommNt23TKEdhZMvoHRcZOb9Y9SWnSp46GG
BIlMhsLXzxtkgVUmAtYivV53Hoc2s3mNDXReErr+OEwJCKU03GUjpFXYMA9dzRjPdHdhTlSB4cR/
5rEqViOkslVCAhDn3OHqRdVHWybXpGkGBoB4wJKUYHnztejcGdpTgeWz5Eyh4aJJh4A1Jbfq7ah1
dFc7YIKDd+TsNpLeGv6Mp+yCjfOBWNL71BWkOI/PTrv4Ewf5IlkDO4IGwOSBtCkQyXdDiNzE+2HM
Wb72rG9GmGwMLdz3bvBWNbzGIXZeSCX4VVpsPAzXPW7Jfl4Z0v4lC9feg6r7HdftRtZpdzDxELR1
kx1cLzgWtnyKQmRu7kg2RxeaLLMsg3F+5CN9tEvrCTeFfo7gasbYv4laMEuslYYSjONi2MLtA7oi
WJwfDcm6MJCnC+u9fLRb1LG5DnTVxC5o17KDAwtY2InfdKveTWGCV7ra5X1UrJwmuag4OJET5Rvt
jqOaaRMlDaVpgMg/4UgnjyXPje8RLINVMG5iXe/XIBcVrzVP1vnQtCtR1946rjGn6PEfzpdyg6b4
anIQbmf+7FZ8OA6nU/oHxNXSZPYn2tsqV3zZ5PTTxAfRpd24t8ESrSetBoejemsbUQryz1OdbWnD
THsWLEgs0VuNVGitNY6Hl0+C8F8Q2GVk7bHZIcnMnR3bNScudh6TsZhf+bVtvqome3dGr1kNoP7W
iQ7jIWnec5cDh+zIjzFoZRautQ6tgVnm0LFczNYqLSI26lz5oH721Qj8PUwmcznwvzuix0bTkfrj
TvQGcgNRgREwwsQnVzXhOmBQCNgu2JhTA60VeOWqLMOPvk0f9WQ9zSZRs8yMN6zRFnNHhJk6yF84
v/Ydp1HrHIrwTOnp1wXznji2Vxgg6cMNFB42S1pXSJz6AduXJU16Xwh/AflQAKGgvr0vUcc6a419
c0IZ/zGX4Xdu2WjTSAUkShGwBUxiJZJF2G05OwTHzlYQMgcaTJms+GkxEb5rnYz4jwX5Nnbqte0C
kus4sobBbO1onTOrQC9BHzA6Dlb9hnqWqYvNfxyZfYEGxsMpONFGcdlz9PJXxPxw5VCGrZz+iciJ
ZIVa9WTq/R/Vd75rhu5mYhDcB8kmrEm2ErX8Bgy98R19fJsDzVppphMfqpQmmMr1J4lxu3cNzKxk
o6y1mnGcVVR+VJvA0ks4vHBX1yKlRg+HqvNzRzN8J0F9y39ieTSgu40+zKsmBvYkul5t53x2oHAG
9yFdu+3gNA0mh+pQNLlcjVr5K8DMFzZ8R41sEXMlM4Dm3NjPDawrbhMAcWn70WkENdmztoNMQuaD
+9xWRXhlCXZWtv19wTdYeLI3k46+oE6z9qnVlY5HrrdXt6fl8rOgZgkrDiWpHw+5tM3n0W4xfQz2
X4aNzr/mJp6jm6aDncEVBtanL/0+TTEJDlCockcv/sQeYFVqQXRGnUIM9eIGynqVPoKoRJ0Wbaqm
Tc5pUkx7bI+8OgwMKrbj402UpTkLBNO4M2nSbVkDy6esaXG3kYS8CUbPQpIvm6OyeOHmYmO5Pa2D
/zOKGLxzkKXGKdZGWK+adxfNeBlLzwCGePPwdXaXE/HlGNwbq7KqZ2AuIMItl5D1ES57q1fpMVq0
AnStH8pZYZzO9OSgVa19n7L5uF1e7SJcXatszJuHO4gk5C0vGI5JiXd1IwFgXYQ81kXiMLaJ3IkU
RlwltXeECONd1y3qCynpUA/fnKovL/g1/rk4xXSJW8v+i8LM+NrRdBgEMZ3GQG67JoCgLx3NKWwV
3QhdrCq8MhXxI3XiETTAZHQ1tNLdAc1AwWmpO43kNX9gIrQocdHZz7XE+0YaG2i+PeKYv0iDja/S
YHSbaBW5X03PQU7+Vb+Zog3wiAihEZXG3b5DuFbQKXuTjkLtok/lMSRF3uUO6Qhhj3ef+rWkCbAR
6dSwKdrPvwz9ja8SNv4k2G2I1yg4kWx/HZ0zwbLJR2CoRHXJPT114q6HE7UpSD3JnHl41ofml244
xzRT9yOzj4ulx9Z6BrP3lz9FmPpX4bEjcCIJD1e3MGxHmF/GdX0QROE0QjFMNcaSuhrvej6HoSu3
bbugSdTcH1UY3oW93pyYbYtTaGT21ssi8eBmUF90FrMM3oefxzpBSp3XXOoCkcIyfTFzuzmYwvgu
QWD6qJCijSxlc/0czQhce4ge0gKeehnjLWqC3npxZs5Kt6eZZry6zpAvxpRwy6qAS3he7GcBTLze
st/+sWsgAZE28nVrQc/U4OlRnpYodJD4r9w0pKHqYkHWs4ivptETZ+mgv1x+lzpi4DBWuJtm6CtS
44AQCBK4QqZYP0E1w6TBzrabMy/fllIrNonsFkVyPm2qWkR+PdEO+4QwYZpyL1PaeVd9ueRdaiGe
xIQr6weIug9mAlYSZCfv6+egOjTdJ5ttdzHGYx9O6HsS3lBNGLRvWAgzxTGARfI0uVm015v44gwz
fVycxnK2WrR2BlFBdvcoUK/cTVNpPHP0QeEJdhJ0iOtjUwj8SHf1rQyYC+YB88pgkBMh2G1JeMCM
cXfB95DYh8puVPIJWuW+zZS45vqq6EL1YpTYrSmmvHOSJsa+0lVAxdQyUZTaxSWf96ro4m4/F2Vy
o6LtkGnOfeR5vmvH1klFwtr1nFIKp/2TqUQcAtNw78GVxUd043zn2GzXKclqxFW0NKGENTSXOYT2
1IbFuXGr4kx07j+PonOrRefZgrG0moMciRj6qHNgV/NlLBH7xxawU9XJA7cPhlig9o/b2xX9bvno
pdCIII43q7ZIhj3cynxXee33CSvkVfST5neRFEfgM/JYFxGxT7V1ECHfrHm8oNyS+z6SBSuaJynq
CIy7GZ61oFJb1yvcgzW52JEbkUGMHFpiriSUa9PF+g5U+EW1c0jDvs53qNnTZSQ8JN0jkJH5kcmu
YnIBNiJGk/150y2PNDE9TLVe7m8/MrQWHZUzvI7QH+eqFNvK60EWlXp5aVVdXrwWEyzeDARBMfMQ
WesFyvoApYSG4WsdRzOmyEm29/VyGXL3+An7CoKYnv2QDpfRzduHLJOvcf0kU0CyVlLTF/XI4MM0
ahE9NBHVZudMxdLKO2EZN6BicZk0YfmlDRFRY8nAxMylE+jn8mG6vz3TJae/YNFZRMCkFmMJY6Dg
7vaIncM+lIH+5DY2QvDAe06ZN/qj7KL9LO1382ZOVU9Tw/m/d3Jno+u5dtbT2joNhZ2d8KAHF81q
xNp0SuMnvrcp9ftpWJelld7n8FIeGwvarxgFadZN1636DFtdcGHa0JzwxkOCb9seelSeEXoFSOdA
235XLx4207XB0eQTLbiSetcXdcsENUnCfjsb5PF4sxzvpdnrgNTY73Aghteg/+6E83SMJTJbGgqc
+G7PcVmVq2Hqft/cqLlXof6xUnlRpYUjTPTkmgkLHkRGBWg7yt40Qr/HbjkdbxS3Xtt+iiZkHTjA
ZbL2cZLUeSp7KAi7+fw3dIvfw5uaNR9n31bm5MOzpclvxnI7CBqFy3+nRpE/jOScMH68OFSZ29iW
tDSXp+lURBf0cJmv0gnQdq63l4zup2gc47lXMnuqiz+TzFmYljFHOxJKF08RtU2z7ZpG+xUUFMFT
710r1O53GErrbTBCsEqW6ZqKx+lsVeKP4Xa0vLnltWCP4IW+zTCph9LJqqtGdvQ0Pf73TzXXjC4V
S3H9k/aBWNkFlIikMQ7FzQOaNpkfiKjaVbj99lY5emvk1O8en/w33E4rB8X6d2bqEeinp1TmMQme
1fioT2O8AQXabQN9SjZAmSs2sx4nRNOWG7PItV0hhnWQzRGhvN3o4jzviYqzSRr/vO+CEfCKVY30
Hpc7sOxhbNBo9Vaf0qOWquDIcOac1w4SRjK+kHGXBSdmrAFigOAsXY1WeZGPFwhCY7kzJG/kOHXf
C3yWa6/wFioYF+f/PvKERQRe04N7CwFEJ5kX7hi1FitJXY/uulUoXsc4Nc9T9RQEZrgfteQ+5/4+
l8slNbH0mW61TVRL/5md/LnyNCBzSOjh8zGCAaBCmLFvMR/4wNO6HnvXvZ80+8NrQX8FYTmcGQh3
G+RI+ur29PYPTdA+u9h09plDv5ooLCM9u/BiVDRpF/Sfak1sldrIqUSURXkY7TTExdmEbHuuou6l
IRxjXRkWmQa3/Q9jnr7/zxdVpzUJW2DScby6xmVk0ZlWt4dm90pBtcnmxDrrmQxf49L77fahRXbS
Ih5qMbEBDtdewq4yfi4P9NTKrkEgS79wsTWEdgf0vUNfI6tdR+CBtXDNBhoS88qiC7rWBpuTWRHO
kKpyvE56Vf7EvIkGU9fpvREPVF3LDyV+RwOSrjbujX2iuHn6+b+4Oq/lxpVty34RIuDNK70XKa96
QcjthHcJ//U9AFZ33b4Ph0FQtXUkisjMtdacY3rU45zw14Afzm3mjc+OGUCmTaMi3pgQns+49/W1
WutiLZsSuIFa0baYDl7BFOnUR5LGmRPvwsZP3nSf6cBEvj+mZuOieRpefL1cNVMwpc1djmD039PB
oyNWqs773fgweyC6lEwqgaKBlVrKZmfNq5lUvYBWpuuthWJV2wHZxWLWNM2qcKkYw4NZfJZRqr0y
rxn3Q82O3h+lUOTV0iCngGwiJ88yKXS1XO9YulVzXGU1mavqxIBPLlOj0Q420qQ1T+yZ9zCzX2Ic
YZsWpfU6sYemJuemJ1wjwLSgFFXwRFkXLRAxeSd7PopzkNeOhIks7cLzj0j6Fm4hOkjHIFGCrtdZ
E0tOk5hd73iXf6CX2vnw3TdowS6aOpd+p8pSPl8mdk2nIjYxE5C3oyxiPIFkYzI+QVDlrCLI6geh
xb+zCRxx8nC3g+e60x/VMHmNW107kWMXP5oe+KDpMCcHI360uZJe/zAMkOMcu8U3LknVKSQjpPky
rJz+5mljuytwUWlJkr6Xmvpf2OPguH886FtRnVsJoVxVwoBUcy8QGp4Ykzj+sYzzfjFyUNfCyjpU
BQ2x1lXOfqhEyCPz4U+dKGy4nsbxtnM3MyckJx+Z0J4gvl92JnljoW7SuBhF8TTk7ZfXV+4bQRW0
y8hxmh/i6dkQtm9NFRhncFzR1fPFbxkYw7tgA+VT3OhbqyiGdyfE4q6GOoIC/hX8lq9cPwdRHp5L
LYbszNhq1WJV+EPVQLvFZ+OibDb3HibUjYpa9kUM9Usw0jrGbYSGwBblQ1R2+xzrHROnNH5FyLM0
yQe51SAndkRdjtsiD8JnH/oXi4F9qjBRXoTmBYjqg1uZJMW+Gqo1YjntXNi1diZ7UT3PlxFpPYCe
y0/EjNlDFjYZVNOC07JB23q+nL+gyFs5U5wGt90Nne0vDTGk31C+pZbqX2Pf/1aYvWfIHhLZV5fS
6TFK+/LCAY008CKMoEnO65DB1LuUtgEvIa92hU2mUD3YKugvafCTD+O6jDsD4QOsNOWSZ3a24RTH
XLIChJk5OLnHHDi8693rJ04Fcq2ag7b0lTi/oC4zt76jc8qHU78XXY7oVojunDdFvc2F2p05V9Xb
QOmdTaz13yN32Zlj8biMa736zL3gQeOOemnDRGOiodMeTagMYGc+B4WSrlI1RsQz47JSO101mcrl
dDibv2rVctzZVapsGnTYa3yj7XSyB61p+dorSfI/GUN1IqKIymBUtjLTqn+q8r7ZVRiCFhMN5uhO
FQ6aO/CeRGnOV/PrTh8bJWwg/on176mLfkOQT8l/U6ufwvbUgz3U7gqh/7DwEkcc5wcCUsQxj7AX
QS7naaha//v7z9+j9OSv0nWQ2CazwWw7KGLFX/UEarILgjsoY3ALcCrv6tGB9qa0XfshdWL3qoH9
mgf39chUgAyTtRs6RIhOD1baZ0tKrwWpG+VjFEQ04WXw5edw55PGWA9gFTbqBLgRafH3Yb7k6Ngt
61wnINnxjUulJ7c6VZW9aSvVMqoL5Qi7RKwtrWwJh6B2xgMkqGBzMt699MyxLL9Ept0tI6Bg62ws
I0AUjbWm8yXWwjSGP7Fj77l3hhcrLXZYAhu8qppBuz8t8BH5hKHVCHecun6zAA+JdCh3vekSyzZJ
tC01fYnV0jvS274xWAxOM32Eu2DLlI7PvqYNlyoS4wX49EAGQs3UovSu0//IEb7asdEfcuErr40m
ycLxlAcXqMa5Eumnj3iK8bb9Q5Luf1UcBy8xqoFNXdrawWg3nuP0JI1cTRJ03jIIeJegDZ95a9cq
StbfQlIuBEhDRld/sK1Y3fgFNhDHKpslmA0JgK/znq0m6dZpEqOYmJSChuYlu0HrVbCRPW10KuKg
LCiYiJ4a4yIFhTkNNju9eDfBFm/rCf2RSAniLA7c9ayZHyFRHIeOoQYDufTZSIk/FdkAEi5lfB/2
VvpddxQQQIJeasX6LoLqjQQAiiLcgBSSnaADlZaQ+MEusCGg5y07dYsPI/wDiHQmTMwvY1KCLuGB
Y/Kt9sWIxXvXd8oDrWXz5U4W0egz7RlvmXs3Dx8zYE0PnrKd3RXI3lda4surgzbsQM8R9KnAnUyP
1H+0Ay9/RY7cstea1FRhFnxwW/jkqDo56zkpH3bOVKPqelJnUXzQTY3lZzB0O7crCcypaRXoHD9I
bS3+E5aiPuSEIW7mZyD3xGbE3PZAsc1rhUoVHkN6hCLFygq+4FMqHsjbxPlhMIPmzSt1etRxvYty
5awZefBgRD36GKelEBiI5fQaDphYuw5xwzdzU6EwZy7FzpoE71ENga1iRU5IGN2aOjyUxtIicg9Q
JliTNbnWVg1hDKc6SZItQ9BPPqsgbgl8ptWQbKK+PkwW8Nc4jdG69mN7ZHkOXnWHTndogFqcv1rU
6leXW9lJMM9xp+M6wzj1JHqtYC7AbC/2qI+8oK8Jxgxaugqhtp71hsrwyIgvfBpwK60im9QrlO8T
SCTDyLENjKLdul3Mm5zV/noohojAaqvZZRBEXnq6dRol3xfkTewb2ZA+qOpw7pFjbtD6jfs872zi
jji05a6+yQbk8vpoFufC6c11z1b45HuBu6BzTFxuUFzc6fOQTJ8HZfo84E3ANRnicobT4rkmleBE
QdZjR7nWODmHsI6o4WQPeZv/xvbS3b/T3XzEy/Ti2M5oZhkj8CujHk9LJ8JsqTdxiIlDj45h25qP
RNGhqM7jZ8fVINGEXrUF5E2tnWS5DhHJyndlX39W0quePa9JdiZr2pYqfxcwHXtovJTzkJYVvwF/
sgiGvxK3C51Mrq1ZyGzT5wFTECVKflJr5aZoa0Mz/ZTorlae56WnEZzQJQYnuLS8OH37u2Gr7hnp
o/JgDxnFfVlS74ex/ZQRlPAkPO05Zbs+N0Jpz3luEm3uniCO9G9KVqUn2wa9VvqV+opZb1VrzetM
0pZ+2q3I9lkNRqo9DUFNfKDlPjtRewpTJ3klMJ4VQGqPQdncrAlVk6R9vfSNYV1i7H1unWbpem1+
bKlvUc9WqGTzWoEMSNDgUZiolRUrss6aHdTLMFaxApd5/agq3i6vum3HTKekVUSfC8ZsbYUDVtys
2MyXxkybbTtz9ZXbRX/GOCGg8xs2ask8BwScu3xWR28NiqQ892XdrFhbORFPun7+Jt1WqRpAsRmd
MAsOPdmUkAzbOP524MJaUQsndjC4M8G3khnEG4bJ9A4MTxPjJ3XblubZqJ4KrW73Y1g9980lKtDZ
4R660MSVe9Gr5YGLYH51bC4iLuwXGgIRbBanwOptBmcI2cXryPKrJKwbdkE4SFwIxrWDtN40DxKI
WbrtSpCNCaZyPGGRU1eNHmurxIy9TYbqwWJ62IKsH3XjDasA3uuMGLDIrhiNt/y2WodcNtLDH+RP
iBvjs0C7+jg/cBeoOGvNfOM3Q/tIkFHa+PhD7PW8JbR2kd1kRRBzYyqr0GQnH3o3HoBg8d27Un5X
A6ArWdn1TtecHgdAu5dQtD7VECtlS67NlpMhUzbOPfMDM8SYg2Rjr+dLHNeHXkK2aowO7/NsfO51
cU0TfdPg13/SrL/GDKkyVZ89RLkaVRdGDElmdOexQm1J7Jy3mg3aoZ1ah3pGuFtdG5+hI5ULhRP6
vvSs6FF0WXK4/1joV0xu8RxClEtYbzCp6Qs+liu3KsAlzKRnKraY1uZ0Z6dDGp8kfGe1Q501QpXg
aNrh+Gni8/2pqcTxOdEg5vgdy20ZMj4XYarf/UIstc2qGArX3N80+nrB0hgr+il6paxr36tu+Dyb
M+CXfTPR9+cHL9KUtcUPv/z3Wg1C65wUwaZSaaHSXGcI0IL4XFlhb670dCB5kn11xYJec7CJymPa
69WKTvlXURtkR01RB60piwNTB5IfptFepjUdZvKg3OYu0pupWjIiA8VEGJUrwyChpfI8WhNTpT+H
Thdm8B9zEJ9ThQ8ze9T8Z1MqerOMBzIhZn/UqLvoPQORr+bLWiPXHei/v7ADv9oYTddirm6057gq
qgNKEdb1oc1uRRf5h5xYY7jhov2iql6Tqme/Y56Sm3oag2WBxWY4FbcdH8T/8SD19ppqTPlHqX4n
ten/qtF3F/aPkh3q0FTxqmBRPoYaJxiAnYsRzxs7OdaozdgP7M99Hu5gqgQ3GTZ3gpCLfP2pljjA
EgSrkAaQ9cSKirjDRr9DM3V+gIB7U+UEtUmGl1jyI9/bm3Zshtf5kNlY71biJNfaquqHjlEwu584
utMB37G7CAjRdP33KVHTixhq8Fm4U5jxoF6aXGsW8SC9Q9iojA6wYmJYE0BB8eHQXYSc9JCVcqvB
AjpISdU3l7jloKLz6pT4xLDrKagGjxv7hOtYPgDYIItjbM3/GD+gjMua4NQ3BGzHlf/lZhUVaSOH
deVo5iLekX6g/5ae++Qo6vhSm8U2V5vf+c8nOR49umgl7anjOn2ub17BKhusjD5C11Uo9tHxZP2l
wcxeSBElbzAudT4oTnzoSIVYRQ6jl2nqEBNrcMXiemylTnGADm6JxwAaklu3aApdHNgpdZV08+Pc
+yWJgUGMwm9LArZPNisTdysWwceIeWyZloZ59GHaPtUe9aUt5E0t/OCUtuJN4/d45bjOUBd/2nxF
ZlTf5+lr4qsN1EC4nG7yHbhe9OMnIKwHYq9CIxrXpPnWKF2t8lJBjLdl+DzDpbvS/AqdfoCujs4p
zgu8sSUcTVer/Uvmu+3aHKz2MUsKC2r62L5GKh3NOsuYZiRGskalVx4dB0TJdA6c97PKeilrrXvR
VPVbSb3p1BAaL2Z7xj5LUsfwwyydvNqu1J9QdNOJL7tsS1r0tqqBRJlJzRzM8aYoC6RfpE92KIWn
F+cvC81yT2TWNQtzrPE/+6M4/3vIUeg4bgNcsbSU5AdJZ6oUyqHT2bCpKKZHTGD0XKZX7S5wN6Ns
XmPdL0lOVzFe9WwqdiURu0yX8xcGVS/7hbTL8ixLyzvkbrKev/rvn8Qdw9yqV146yI7XASDqXskQ
iWaooK7za67RN2f+jFtQP4TAqOAYIlUUW6cYm1M3ie3nZ2n9wfSnJnTCY1CQu25zkgn2QGUgQdZE
JIJ0C02mYBj/kkA+38uANnzRKz/MV1DvhYUDu4BIuMyyg6Pi6enp3wMmyApJu/MzNxxFqk4AY4jq
ZXccckM/do5NlPxgN/GbHhjNQ8exYVW7sLzn1cTKJcCoHM272jf7VoZymQg+JEEQ/cyGuUxGxj6M
wZCbKlDSAf/rdt6HmsaKT12io7NtzlijyO4ymuCJHtk+A85+qiYISDDUPY4xvUMQyargIRKSb3XQ
u7tWP9Rk+C0tFvWPXjGveZ+N/BJvrCkH4aD+H6hXnkKPhbob6K33avMpcqsmXdzX907T7jtLd5YV
lcNBxnAoA48RhTrUydKQdfXhigRKhmqvCLKH0qWMxc1tgMFM7gEco/iqOijbTh+dO82rPtG+cC+U
mjhH7L1XS+E9TzrD3xvEAa1n8ctI9bMwbCYYf3u/1PDrxmDOh3bLoXPUj6ihSnmMPGyAjd/BmJcg
bguje9AGpPOeA2103jvnBrhO8t96NPJvpVW8Y2G7xyZiwEYH1ToyXf5KZDkwMeGqYJfELGKWD1r4
6YeE9Q2x5y1x7R3UqW1aDX6xxuTF2LBhKKBBGfxScn7Fsst/6W7/18DqeGFtJNnQwuhI+785KyZp
6tki1FGj35MjRpsmL2oATj/TPjrUAfPg4LsYHnqv2jsz+12qORBAgIxG0l26qZMxw+06BFmNIZ0P
YWXNqsX9caoUig9tMPullYcvfd812/uwu0na8Jgbhyat7Nd6gFqBkIf4y0o/AsCw9ihKmYHTHTuy
stFdT4FRSx2O/fT/5uds0ENKAzueoHrza5H1zT7Zw6ZIg4tEl7LshhYGah5MzKJyXfFtNyKyrOep
27xH+gOpZLoMBz8+WxFnPoMkxBrRAy5YYhyRA/o7Op7mY6fDrpm+6jqJOBqSMwqzd+0pB8Ti1V74
7mGg20c96jZGEPohxDy7suDOxbYTv3hdl27NMi32DCftG0k+I6Gu2NBtYe6AZGnLpO3cdVi5Srw2
XPArrWKtu8Z4UyaPtTc9zM9a14gQPevxiSHeK9KN8SYdO76WliGwRfviQ8mCbJ0l1smncXQmDxrc
MkjfDw/H8rJTFf1Yt174opIEgS1TO8wyh7vnWnX0Yce2ZnB0i4ZrGyhXpj3Kq14NH30a+y+VHzGO
EM1Ct3HZeTY3T1Jkfwu90MPN+O9APfcclSzst/hhXqQ7MLICStTtM7u/gRdyKzVcMO7tIAoKDhTT
8G9+1trln8ZlcDW360ZHExdbPfa2cpmJOExWFtEYjAuOBdapiPs93o5q1UyxXQGwh8DRslutqdq+
nmbP9IfBa4/ZS2PjekEm8KcricOqfEKZZ6xG5NRQVrURAkyWYf7vVZyPZtRrIJLCfIqSuTZaNXIT
sF4KpcwRUYqxPIWZenRLH02lBbV1V0Ue63JRTQnjfKiLWt/ZbeofJIU4MZq8PH0tRbJ0Kkp5KfzK
aKiH/JEVQUUhhajl4EpCCGq3CbaJgpKRjfPZ1XwQ/HPXP3SNcencZ2UO2IzcScVacdv3KNBYEd0v
ZUge8RpBOjesPRFROEkl0QupLn4NsCEb5BH9wiqG4aKWNXKEKC6IreyFuTdKIsEGRH6tkgYHL4sP
GmEUw6JSNH0fq8Hf6tRxx257/6jc4wNIXgjpLVDuDEkvN8ZoCJJGCZ80mQ0xJtW5QxsG5/hVNrMM
UGBffZyuDPIUrvffq6F/cbOFepM9CQZWAId5rpNowvfbORyiswXhVroarIJpKm/Q1zuR4emsTLBM
S9/nfMJAPjxh+ga2Ns1N/OJZITr4LfakROQQpmwPhbEORqHs/SZ6Tjo+1pbsNqLWjOM8VHcFbRgB
c2FfFPFzllR/BhBID1oS0QIp1PyqMC6kdJRyhzEhPdqFjai9Mm5Kpgfv0lYo7akWxoSh4uQjmGVY
fuWFy6KuMb0ExFjrtE9NKsFn5kdPiRbke48z1dZIfVRRNEe3M69YTYijmyEI9a6YBvrFCCqMn2OF
865578Lu8f7lEd5YorjYwApHWRijI/fAw+4HptpRXpHr+9sAwbMJFcaWuv2DwQqlzl54frIttYnT
NNkEIZ2XxBTJca04tffa9aSSEKrl1jqCeU1ec/VkTgIeI58XUtB2d0o0sgTvXo/bnRVsS96J1YjT
dkXWqdhpWfyaBKFyod1jLZV89NeKiR65axkzddE0P0DK3+rIsFzEThf6GK9qIsnIdJWrm3XDgaYO
YpGuKD90EOmL+SHIG2d9z37AiDnQFruLHtBkEYnD2WcRTPrQobS0/czs7zwmRD6zSdJtfPoXlZtr
Z1PZsgPkF2nre4sG4H4GZzH7rSyRbxW/MXGaqYd5+mCpLdmrdD8EPIB5rNGmbY/12R22McKMdViX
5arCDIL9A0WQEQbrTvhEzTBQv7diSiRE+6AiYhbxz7vvDAlUn3Z1v4ngvkWRGeA/LIy3IKcjWyiu
vYEDNTzBpt+a1UgeTYKDaB5FqBgKwlwAbOpoXiqp9dYpafQTJChRWuLgnII54czg95Gbbmo+86i+
Iefi2pZHaRXWSpScIixp16f5IVDVPzojEY7kmPhZXON6HxpI70IfKXfenR3ATSyAKWF8s3xSjexB
W0UVS59GgVJO2CJrKDZM3xLuNrLtPU+FPlTZt/nW8qXJzph1D8SjOhZUOafxp8ps+kD+uk3U/YgM
5rClKR0kOHfERgHw6v4ZE6oSLVIDiwC7p7FsppaE0NNkJxMU3yXL9aJGiHwcjcLYhRVQna4fUfVS
k+0t1ZE3JUC9Ml9qBQa6OfonEIF2CmsoHpBUF7Lq7Fe0AXua8XSBy2E1ExokdchaYTx4o3+l47nm
vSkqfqc4bba8NbLyHhwtZYg+qxITu31sSs/7H5f8AZQ7eKdL84QmEWfdLiHULG/t6DhW5X/zJzRH
esVUo6M1lkVkWFSiI4nEhSyR38rKZabfGbW/jwZ1nUxanRmwQM+r2aXhIxsA+Xisw0ysDRp9Lg5U
Vyfrw+sD7woF+pumzLYT6FocL3COUdF86bYPfWM6NXWC/StJoDOTlpefopZMdoarG6U0fmoLD0tk
Gv9XuBbH5qkJGWhmlc6oOQFMyE8NXz8sDbxUUQg9w0xTMgYrLVq0bfJcZDRkicSy9r2dtZvU15q3
tk/XjBzj50BmyRNgBdBXqB8C2nx36VQUN+J4vzPSSffddHAXDJdYnGDaqf8eUHP6DWWiGHujI0NT
m4jjlQZaThR9RK8+eer8OvhSxKT/bo3JtOS2h9CwMEaP+qtTcTjLPI80ScfowbFy3P33MMsZ5suM
hHBlirjTRInveUK8EKMlnhvA1tuwbNnxzcbeBDrbrBOBIJh5CqNOoLQkaW0GK2BB89aVy4pBVBMB
a0mmX4YKU3WHBrGmw7CLmjzctDrk3WlJ8oLUWmZhFKwD4rjwQVQFyHiwDug+i3JFQNtIaTANlVkr
jkXs51sJBfEjLp8rP883ed4nDFvCJ83JlV8DxIGk0l5omYmwAqEVvfypSaX4RqQwgYwQEZg4LZRW
uNhQDe6aSYYQwHh3C41to8CfLyDP7khdzrZ6YiovbevdotrU0E5kOQV+4OGDkQLKrZOZW8qIB+KU
kH23JrxTonTGtRW0+dazA/O59D8K2aq/8B9/ev7oFwXpMCdXWS4zwF8v8zPiaCu6GQiu95ZedkSg
M0JpbNagyhxuSWq3T07NEmEl8ZWPqoIgkiGt6O33qvD03Uy1CvT0hshh2N91ZCUqC+54cQTcYUEg
1Ic/Y4zEVO0V8pPKxrk0dmbRBVzq8APZDwJ1D2FDWcV59BG0DVGnvlu+u07lnhxMTpU94M+1C9CU
nEc2c9PJdEZn16ngsm3BDWnC7twgYC+uZIegt6ZucHDTL4NCS+CUodIS5ByJNqoJPOdKgUi4mZ8J
w0k2HcPTpSjHP63d9OfSTcKtHxCfrkUBI9G2evIL9GaDBFlEN8Q5kA6lb4fEALudMagAuKnd8jTS
brEORITFzvBrfSsxuS4lu8U+9AionRegsHc+m8qG5Mh8/zH1zLMz5t8qoXoPEZFBCH5jbpcM0Xds
Ov6ubsyneoyUYxK0KQ5vvqGaePk7/onv3GTcTVbEMoid4DHEJrVlQH/UURXuSNcht30Mr3pitcTB
Jj8zmbK1zU+Qctaup4xFBEgeocK5GKZJnH7HrbvDdxO/+36D5Kav8kNB7O9CWpZg+kNjoLbGz0b1
QzR3APDivofYXAbmQo8x6dxROy6BPllUXeEfnVuz1V8SJY5W0lCcPcPzlKCG1Fz2gCbIl2wKRuEI
QMjx9qyd3VTDEx3oTRyjqtLB3pw6K6mvYYGxTCVCZY0yxXhRQrKD0+Adsw9psl1xmWt7FniKqO5J
yX67SU2UatOP5qT0aRuHlrKhbMEqPolExs9JonJjThaa+9JnN/rL3BIvk4g0Ix9FxdwSJzF3iWt/
q6lls2/C2n2142GNQnz4YwsklojblL3SGN8KDjcmwKp5tYVbrXRyB48cooJnkzeC4MerKvT4LU3C
1yKN+o+xriIoDdH4ZLqJXLdDuPHb5uC0lgmU3PhjoUyhCV0HF1bM4NL4pL9nvp1vMzWH4YqZ76IA
p30OYgQOYG3e+wbRl8pmt1K98cI+8Vj2Ja0EvMy3VLiogx2n3TaGFT4lkAOoHM46ASXLwSPqQmTK
xyyrv/cJhqJQsRy2SIObNN24Q3+hoZhuUICTXdu42AkiSWzL2JfL3qudqw3SeJkM0GvKFJNlivr/
bCiVeUuq8Wf+W+T/7/WOUR2WuJAJgCCAeU6rQI94DKMOUp/WnQzb/zRriIyJ7xoXVcdXpGr4j1ML
EWNmt3T4+HSsOHWiayWBo6W9i14FcLPBrDBEo/seEbW8jFJcUqaNQ6EHMbw2A/1NCTRGOGFlByeI
Gm4/vFtEfbVt3u3auo62ha77lxTd2aWhExQV6aXsw3rdmXCMh2mzMFJapeiyyXQJdX3ft/pnkIAW
10tuT5SB2Ts04hHM/Jtm1SbAXUJOO6vOXoU3YuClfYVzJ8sfNeTLizjR+0ObgyozikyeIj+9Rb6s
roMsy5PTpHKlIMRdKWXirmOvtw4GhfeyD30o0DTPt5VjOuvCk+gbbPtNK93qRLNEnnq9SDZM58kt
9n5n54ox2VdSIGsLPj7+EeOqj8lvS8Jfss4tY7iWkfGKBra4qQl5ZrrufVsGsYe+QHc490H+tUVa
XdkUqnIarYL+ZG9sE63U6EfSMFJacITYlac5RoJS3RHFm4eLMaLRJVXXeKFqhRLomlRr8HqWaZ6O
u7klLyJEtxE8SkE5EE6nxSSvzP3g993Sze1+k48ty+jU2SSioVnqbo5rJ0yuSuAEHwCJzC4m+kaR
f5/E2VrVYvEaKXXzEOACxBPYUP0heiNIeaHRQLpFQ/3huVN7y0OyKfzIPd1P5ahdp5AOJ1+EpWkA
jLK6jc0YY9MHefIkOaV6hrgUU4472QjFqRpHTqrTpUZ+025kur1y9mCOygxaa1KgDvZ1BJGECDdb
aP/VM3N8hp+pmf8ayuPAZr+8+3Hua5EZss5Fhq+e2iRNVwUY6GfDz5+dmFED0pI/jhtwqIvp0pQl
ook2Lp7mtwYJ3BpB3p61U95aenKkRyWvTO+Ml9GYrNptwwdOCScdTd1sWazQPJNL8iz566wdxXY3
hBTg7wV1fwoJYDe9ILvOlglKEn8Xj9iBYyNEWxxlLYKjzHpSamufyLZ/IO/QeiLjxWH+rCKSlkBV
aswL1zwz0djQHVaZ5++HNByuHOudVd1aHlalGuYM+93WcVwm/TZ+/qprhtt9dObjy12JvOrPdULz
C9VDteXsYW84dw/r2WQBLubvZVOPzct4nQPetATlXDQyfwimzJdIZPHkLMcrlKKDwMNGX4O8+ZNr
mykcSmxVohDUkXxhmc66XqRN5dINQw6jU6cXsZWxCDHaHSMDQzxp0nfItKQdeOlm9beqd/zePjme
vu6gxkkYgEnhwKk3oz+GG5ytdjB+2HTP5L6sTCc3TrNX0i/JIq1G92JUeA6zbACaAHNvcBjeE6Pr
Pioq5VthsTo2Yp/eq2qB8sg1bIv/w/xgdkF0U/HfILBX23WWmgifGD693p9FyJfm5V3Tq3hRiBzx
ZFLZjzEH/juzef45EmIOVvS4xjbkb1dqnXVktlbta1E+57m67tCqEj9ujytWu/CnGFtcxmXbHRyi
tWl6eiwYbf6uQ29dpzWD3blLzQlydX9/GtckRGraebRIIBtiNzn0mr+ptFK+jghB927VS47hlr4M
O6BokV6ubUv4v1WpPxaq8yyKoXw2veSHmKn4E0vUT9eXQAm07kOx0wO7m/kWDaTXMmpkJt8H0TJw
ohXkheTWGgFN7MHDpFP36jbLbQv6EwF0EyDcj/vkoUUNiNsWPoXGnrUhW+S/TvUZngSVufOkB7sn
Sq96PyLkp8K+d81UkTV82EMTaoXfvgmqceSRj3fDq9tcC8NNFoE9Jq+U07xzWVY9NOAUd3o0MVbA
uSkcvJ9Kz68OgnDxRTlJ+ObXRPvr5GQcSct5VcvE3DDpexVYznDklcabp5Mgr+pKdNLmsKwyTpGB
hrBLQmR7K2saCkEtHXb3tYVY6+g8Y/Zd6u8t7v2jyN1+MW3W31334TeCg90wEj+wpEIZQR8UaF9S
vaVTq8X6U+/QvY+TziFTkCZ8CCAMOjseA3WC3FPZIFyc3ktQYw8uWpVjW8hgread/qeNnEXTJPmW
ahil/UTQd2z4Mb1vtDtj3iawkxm5MB6HNFeXht/Ge1E94aM3XnwBryhmRr3CguRsKxFR1YdDfDJd
flctc5qbWXXMkMziPCaZsvKLDveS5ibD4f7UZ1i8pl0HzRR4YRVWP6jRwBeV2bYGtornnFnttGaq
+tBgG7k4TaFeSkb5244Aj9P9DewcRP1OhPAyRyd8dwZZpTxVtmGui+mhmnDsHfwa1dh5dGL2/0uA
H+tqtr7rHMdguKRKjGzeg/X/b5ZUM/EgHIxJzmR5Spu+fuw5pCL2Z3DXyMfUiKicCrdZJCQBHe8/
GejXhT9JkGbfjQxGcLmB2q7cuXmdqJB7yO/bdUHiLAS47ZNpJmIXM8u8P5sLIdwukhNxIW+BG2hH
ncMl9G8wv/Pa5mVItIJgmNqWxWEOJvBV8FRCQNGKtBS1RdnSyrWhdY2BL4BRj+mCisn68hHyeeym
L23RvYPTg6+eCWc9t/nmdaf1dbkqe+drtLCKtFZjPRp5kizdOGevM41LGKnqUrWZIOUGpgUNmZDE
hQHidSwejdQAjKdNaAp/UMQy84wfFbbYIRVxvYpSGW4To5L0D2N5SggJps4Ghhrqmr/kmysXiTWY
szVVPs2Fo5Lb6e/0JCOb4neI6yN7Uja/8v9/SYFQN/+b+R/T/mLs+38YO6/dSJI1Sb/KoO/jTAgP
NZg+F6klM6nJugmwWKzQ0j3k0+8Xyd49YoDdBRoJJslik5kh3O03+4ze89JweEGmwrmGUYaiyVR8
jY1Tcnkg8m6V2nAi24I1CxHqnUOK2C8QtovvJe4FTaxipuFq77TjsRj7RwD+9pE7h+ITd+2VF0+j
2S1BZrzYM6wWp748WVBzn3EDRtSHdtGZrFRwVEX5I2C/fLw9JLFJZRh+IOpPxb6LKsJbdSD2JGHQ
IhUr9wbLwnPqgpBSDtd6jZax8+0pyKO3YICnuW4clm+U7BbvIgnwZ2GfHHUt2GezbYSEZrsYE8Bu
ou+tU2Vi9kga0W+zFhSOPzv+Zd69ZG3uPzR93KxyXXo7t2tfk6kaDqnhJcgluv4AqY++OURzc1g7
DS2uKLDZgQMyhdnW0Fhg479AqF23ip6Fm5rsugnYCTLjHI9AEaFiW7SBWRzA1ZLSL4bxZidy9Ojg
x2h1NOjhWbaWNeLGtmuq3z4JuR+j1hPZppn4O2baOkbIsBdBDbeauwLeVL/ju/odZPwufdY/6A0M
5qgn5EEME0Y78bE6zp+H+YnW8enbN4S9nXx/9I9v1at2uFiyGFbErepXwsSrG+bbV6azzpohgxmU
Nch3/So00HFJCvQQWERzT9cBGrgD9yMvOq7Q/+N5K6r1o8xN87lNL1rrtyvXUta1cUeYBdH0WY46
14tK069uWsqDBpFpA9wJoh+D4d2g99milXOFY9NSUWUgS7fVOdOjae7TDddlyyIXGGnyqtduvaB4
aDzHdZ68RjHdyRajIM9UNd7Y8lD7YfpaUV4J8AyAzO27grr42QZesa16SE3CpxLUmG8gtwcVhE8V
R84xTLu/PlVZ6oGyvOCY+RO7zEiE9yQx0tPt+1OX1MN3NkxFHI70AbaPdAEDoVH0j5gT5v60v3Mc
u8OoA08+95hKsu5JV2L+HAvCH32TgTJpBoCDRHuZjyPbpYg+jDjxHfZ10y87h9QRJKTusZR4eExb
cqoMzeZm/bg9qMTLr55FYjDJ03FTtB/fE8c+6qLFWCnvFyQqgZL8VSf4vHip+qcaD+6i1814pw34
S/z5Qest+l7tEDmG5FRasGSoRuMS55a7N9EkqQHEy9G3nfsjnWhOA43y0pjDgKDbGeucNPZBr+H+
Y12bPXJu4uL7c5wjxdKoRqr3l7enRPeo4MhHE4yS32zKJJuOQ4YoiPu4ZIjhyHetaifehmTFGvi+
9JL+6icFU+4YJQYEFU3iXIkasyCUScPWbXkphRmtk4i6HKHM/nT7KLo9dbg1mF1+j3puPxj0iIgw
2yr/Qda6xSaGh86qpqNTHzyGPcvaKtnbWHN7K4np+5S867aJwh7rV2m8j93VnBzvR2JPTF6cewXQ
6Owy3SdAQ/Bn0TdptLl9UouaaDtqmHrTqqYFHdN53STTQvezYmNa2QDmQ5aHXIxEkjOf3b44x1Vn
rPDvM9UR1gwWmpNi/cCoSC5MTGDvqea5u5LO+2VcOSl9Ra2Y1h1R/lpwyVR57jyUlIlvoqa2DjII
xrNjNqQFE2t6gS72YQpN+5KC98hF+IWc/mmigo5lQbSYxP2rXwKc6HP/MrTOQHZzHmaHPuyPwd0r
4roLY2aWD64x7qsZhZAom2krk5SxqdgtM+a/02gKQuOFz2+69K5afSIPowtkE6loXDqdyg6xdCGr
99k6Rah4tIQstmEFLpzd2k8jTskjtAhsKh+tw1QJef1WhirTWXTTBCoCkg7xN0rZ1PyUAkx/5Wal
tVUh7eym2dVH0s28eqBld0RI9R2AUn0jSyNaZTFadeCI4gqKNYZ7A81JpF3zERf23u7J+7VMsLZl
URXbsQ+HPd4s56qPMl52hlP/SsAyNgXOMj/zT7Cf4BoOcbknu+dt9WK0j4Z6mAPyH82oB6sJz8Bx
0DFTjea0ly7WLD1lPEcXXNxWhC3cQT2aYXixCmt45y41Nh6+5nnTjLGwOZAlJEvvhf6ltkz+8Pkj
5YrPvANfPzmnOQj4Apf+GLWRdw/owX5GogpLEkskyRo0ucBcZj1VlkXbFZvQcOJzapjj3oTLAY90
HLdG25WL2ygaf5R16jHSfIPpKY3a9ENYXgb6euLo4VYGzJyM1XfQrTQ7rgkddOHT7UHHMEvy8vH2
xCUJR4bHEJuwnqeLOfw4t+yMTZia40LcAs1I34wUcJGu/zlta7Jfa9lUUx1ivTtNbL02lVHuNOba
3Il5aiHCL1Pb149JHZxg/bs4a7HOcm+EDVTvQ21ElhE/bzdl+L/6qdbHYjFqY/ttMGy7OVJIXHnh
zJnYWxR2HOvgWHAJ0OfqD7CuL2nti8vQTfWuc1W2pmouWN6m91rq2kc3wZFye8lMh4YTIaOVLwa6
FTAwklKvT814udUlk+SxzuVQH2/P2BgBaL3hmL7Xta7VCMrk+FcjXeME+tJycwuuOx2mXEr73nPN
/HGbSkazdzTTCF9AbSUoWVli2xYtaux8V86IFTpZ/thALpOTTt0jGOZNkPt37Sj809glyW70PLkv
DK1e1WbHqBoVqa6r8LVzKBGKBZhCOgm9Byp417fEU2yFm7ZT1Vlm8VWbBneXaDqoqkCqlbhhmyLD
4SbglL+/n8J4mQfuVEIUpX8H6BF7a2thy4xae/u9pCmN7vEmdMNJ9JaUonTfQjfFw/whU4zKjqrT
W01+xyRoC9T8viInw76YPxKZkCrZ4pTg8DppUMHQb+cPPfTfUzA/MFn3tlYmXzo/YHLhJiSHfRFC
WaNcSxo9+84ivShTstfImvCIzEYey5q0FXSGZeZROzjM24w8oyStHHMLNQlN24O2fGnspN6NSmu3
0i0h4abFNVaiWFTuKHYEh54dbx5MayqiwwC2roERuSGMVsSMZ8c2q8TCUhAlcAfME+p2ClaQjKqG
qVcuvddvM9gYR9k6qgdnEfbh/jYDMBSuQpJbGIiMqTTWhZZhJ+zFed4CaKVefcae9hA6Kvgwghc2
MmdsPckv21Qf5IOT58yNwy2DpXj1fUvzJyDinWSZJdmofnJSXSNSmi/83IOa+nLZ1W7znI09nAa9
cb4EiUmXPN3EfHNVcC8kw6XG5nh76KDNf39EneMjEuO0Ldkn2GcPGPXJL22Ecz+eW1PmBEjVdy8t
B8jutt2100ps0gi8Ky/LbzIHxlWUbUL2y3OPo2O9JmZon4QJckBMZo3fqP8LuE9xApWZLEG/XxZc
Dsj5Rulfbg8YfYItYcF+kQ/BX5+7fWF0M0KzGDOWbdT/4MqDf92ti2NaDOHdbbNbujhYDZuQbR+v
brOjwUzt+zgjcDybw+usf5GRIfBR+8iKvmMdbx/prf00wmFp1rRXeMe0jN0luVrj1cyiLwVC8ovd
65JEyaqwp4H0ItGkxMbRiHO/B+g6R52D2E6Xt/+n1YKMlBkYIP7v67ZjfFIUsYu3AGrxt7TTjjST
RFn+o5xTsewFiNcU0jzW+QDbIsoBjUz5kXwR1cK3D7mSMfnSD/BsrXMHKwYtRp5u9rDaK0b2RWJY
09YKCNNNHRCK0Tgzc13CXXJYD2xlBEy4Hqrz/CDN6CjJ8h8ZMEbUKylVbIgBoQ+2lsY7ldHYTORx
zN1ND1Tyzo1adYBDja5ed3fj/KloBpiHXDVXarKoXGwAiWjNqY678STnh67N5gdbLmqautaDPTbc
7RgwFML+EIZWLkqdu20Yw2/Uqcs5lnLipqNxUt06uWMdwy/buquZi+7ICI5Z7yzoxGkbLPUGb1aK
nPEIM2cRz1cRAmHhCZvER0hRyeb27B+f14yBzgPDXWDRIQ1XefN2a7QA6Vaph9+XoYOGbv45UP+d
Vo372fFBlPAZEuU2t7Ic0uFVmXn+oLnh/c0Y1ASdpEaYlQzehJz6kuZNx3qEbPw5ACpZeqjkd3ox
AbXhbLc6UZoLLH7VevBDbDjzu6aS0V9QQUKpYZnbFyjTDE3nkaiJS3IpO7rub9Q8LUlthmhL8L60
4RQ9O8qaJr3ItUYcG8ZriUdoUTkVIV/yX3DGawDQBvaCsGXD4UyoMTXzumPvsw30jWI15FZ5NnpP
PiQGg02O/z2y7QycNhj/o48+lz7XuiCucJm1XPAgvmh3hdudGSMELwN7X+oxgwHLfry5ecS9sXkI
M0SWm8HQ6Yt9ATa+8oc3GIzBCjLtr9DT6kM6A3eAriPpjQXwKo9eQt/Q8rOjaaeKAcVj7UYftWF4
388MHUOGRzQdkYwvplE8nLF2vdye3R46LHL2RKPu7ZmbGwCDCyDYdgxXK8uG+2qofxtI10lCwQUy
CC1hCI06OPuic/1zpGEIq1nx/2A9vKzmeohc63mgVgY7gmYs6gAv+pKWdhpTC3RLkQYMfinIEMZE
h69rtxsT2pk5bVmVZRzXtjjW7ntvEYZZJTM3X9m9gy4589cS5g9csJjs5QWOLt2+nyZP3wvhvxIt
zYjH0QLA0rM/Ky9/w7fuHchf5RuLeetiGLpw68xd8V6dN9dJDc217fT/V9Od+z/QhsIzfUAUrhA6
/Yf/XmgVD4aJkMHBYtZjcS2jai/hlJ0bfJvXzH2O55nKxBTgaHbZMinStxju+NEbPedc5IG1yA1/
188FK7eLfgXue0dYz6Kik8+1WgamvrkrA7rUQxvF9PZRKQbmK/hgvxNZAzWR3wktTEQTqD7sve3g
5oSoCCiKXku2ptZdv3X0LOhXlRALXN3Vz67MmUyPA/PeomzR8DEiJfPDaCbu2fVS9wAg65/8xIGD
imMnFOwSyWGU5SUJ927sTy3MB+TaihXinEtTIWMsVDfrmivAVdLF15+IK8zudM1GQnzji9IhcBbw
4ot1hQdMQo94N526gj0cjE+4I1aqz621jCp9qyDF3Cr//vNz+K/wq4TkPYZlIf/+3zz/LKuxYZqp
/u3p35/KnP/+e/43/+d7/vVf/P0cfzalLH+r/+t3bb/Ku4/8S/77N/3LT+b//tdvt/pQH//yZI15
Wo33JI/Hhy/ZZur2W/B3zN/5//vF//i6/ZSnsfr684/PsoUKyU8jfVv88deX9r/+/GMuBv/Pf/7x
f31t/v3//AOUfJn/jD/+/V98fUj15x+0kvzNsw3CSsYMiyTUTb9b/3X7kmf8jT2dwMtkwpUwnbmk
njS8iv78w7D+Znk2zfUQuzlTfEGNuiyxGvETxd+YcgOUdjxD9w2q1J0//vcv9y/v4T/e0/8o2vxa
4sqSf/7BL/Fv/EzbtX1B/xMTZcsy+ZnuH//SMOemXSwpxQBSVUc1gk4XR+4hiayYtmqd26LPXLrF
D8xBl/at+ygrjBI7ksKlfWek2qDgsXUXAwr5NHV7y+1+J4rs3/1g+yGr9nGwxlXEVvq3N4RbH+1l
YTTZo28ZF9F7Nh1FDlfSB+EbKPTAYvRin4ZFgZ5a4GRg/2bohKI0GWJvKSyluicKLsNpZWZ6Pbzk
qJ1AnYLEGMyPzivp/qxTX5VLO9EhdVRDZvuL2q6y7NhOIDEWcQHj7aGJulDuh8lks2YWXWBxZutt
9buTRcz5asUpag3OpYG7fQdy3fU74kwBL0PxQJiV85FknHoAfgFGgtAaZWlzJzhuSLxEZHHR6+Q6
LPW0WvRT0plbw291xm0Tc+hlWbcl/tPUN3S8s9SWwCtOBu0Q9GEEbC3qnGwfiYLrUdRVxHjwi5Uk
bIc6Yv0Sui1h4Lwr9MaFjIKjfT1Wk0mduspUeEiyPknuoEqM00sZpXocfuoy9ylpbIpkkXQOsRo4
KBpheBv3NTUCHtC4tJDIgjaiB5eSAnczURvkwQY3mfcjjJKeILKJq+VHUyGz6QumjDjaWlkEyRvE
nDg7140d0Xgi2KZy6yunaimkFee7TESSwhCfYPYq8IZyemUqlXAfdcj0kNxXGjMOnzAFnBdfl9MD
U2ODw8RU+uz41Ov3mCCipS9oFrejdSE6LnCRyJtoLY3SrHF4KUvtStyuxi5PRpFQ0Eb9QHeXSS8H
umHoQXbEbEMVfD5OrY7TaCJag98q6lgxhFJAjM7jdC+GKRGHzonq/l5AJAFkNVpGtpoUPqczUhpo
bDsp5ppCT3P2gA2Nehf6RQYFqrKpEpyQeH73ysMClKuOkNZeBqKODhwoeNx7GZesVwlOTA8Fbmu+
CTxss5aZ4xvXilB7u+bu5TmnFDFl3FskLo2VtFPK4RdEY8kvUVLe6u5Jjag8y6QSA51hEy0Gh6kZ
U2sDejsMmLMHYvzVgtQy3yXCrVjiWCqCw4DckJJoyvXsCGs0yH6GWumXT1owJckG20kDMw2U6Ks/
tX33FgGfw9UacwB09/ake8nnGFjMz6XsTTL2LPfoxQjhTO17OTGQt238+KtR80uGotNYDzC28aeo
NQ7VKbtPvSgjBqiKwJ4FAy0+BTLme2r4f8mW4l4KkVdarscVNT3YLlaeV7jY+5RJYx+COdCRtT4N
vr4nEJeTqqHy0kNiIF019ifVUmbxkLIEZltO/YlzaOmS6Dci0xIy56gsySuJVFiEYA3EklV/9sLI
3qQoIgBfurSY1cZ7aaDn8O56DXWCVtwYH9AP64QIvEo7XPvG0Cws3oMv8pqlOEVAkDg8sNwGDXKt
1xQ7j5ZvziHTT5n6RQaH41rHsY4TpuR3fjdTlNBlHnMnPujuwNKMBanK3gcc/1DN8zqPj6FtBNlB
pCFHC0JjxUTFFXr9s9WtIXwC+udVyw5okKyxc+UFe/VsMNrmIZ8qLN6YUr0nHRAy7vHCCYELDwbz
pQSPRoB3nyhTJfJwLwtHjiujZnIBs6vBEdE6OrK5LIXHtbaqtPc0mnst9UY5y95U8Lr13E22XWrX
D6SlIXs2U5CopQ0MFtQlRibwWE5nHvNIAwPEdauJwevL9NgWIQJ1NVtUAV0Up0ANJNFtKiPXJM6N
X5Eg2Ej0ghAYMIcOhT4aCI5osn9sRGiuxy4YsM5YzO+ivipDc6GI4EvWZIGjzSkTKzjXWSRdKBGV
Gtc4AtJgTfGDkh9ZJ6Bf2qYOvbMRgmhBbBJv3bn65Kc7Jvd4ZBbkiUb0pJAGBAB5LUYMNJiZEOJp
rOgPTh9nxQ68ofOjZ3QVnnKb4WO447jDt6/qWBufZ9+1ypfKlgZusSnCZaKePTMgwetfUcwegPgc
Bx/Mvl7gSuFMAvBpPrGXeqhdqJhux+XPNUy1SEQfbwZbc5epzFnryYqqXSDtVA4xg8BYqdZ6S3iF
m++bKuyrrDDmSHWfcC2c+wa4+ulM7PpgQifi1FskhSLXaZyIgdVcRK2e8qjiAtn1hWHEo22MyPZj
9gWG4L6eZMeIh9xm58ivcNCggDmXxOLOlMN/jUaLijopiWXBvT7pfSNeLZPqlbQwgFpn4BO6KDoS
TtO39uzF5mqWo/KCsunRApaWlj72kG69RFCZoQhRNBzga3tQ4Ztuw5X2eE+qsFBbm4zmIatyf2uY
JVtiTtFwBVclJSvbF/mlB8eib4xAia0eVb9COy+WwC6iRcbZse5S5yNm43uKBnK6LqcwP9lPV1Gb
cx/TJ7CtXqUuYxRF3KiLu3HA/tykYfxQktoFGGvfZVmgPljavGmjgVsrsQ5MUp+0WYHrea+3nLAM
Je3owy9rA1bBoLZBCYjKB4MDLgngiG435hf59/Qyxf1vd8Q57MNFXbb4s4nWPZhT7p+dobvH7k8m
taSTkTKMcduUVbDE1/yRlal4oB83etHyNj8QvK1W5ZDab+iM6bGYSpuMgRI7EhfaMjYKhix4CVwS
5pNWY2PEyIlzed7qzzuBArnxJ277M1imk2fkd2rislnUZbLpCBMQyrIxD47eR5SGNURYDFQmCdzl
aOVHaLvJmrs5ImFMIbWflUDLxo3Zxldeuv7E7m1f9kDi2rr6yjkTFr0x08+8HRbul2Yyf5ZRvUug
5zOSzc6xPR0gqNsrH9sDDIJkmZpNslc2A7usuKbY7dvQ/RRK7iWDIYCV4cJHDuiHgXxFtDWjKP9A
2GiwjYS/Upe6AFqgqVYEJL5F9Hjr/IH+tZGOwh7pOLTKLbi5reeGy6jVATv0Xr/iMvDAWvwxJfSH
2HaS84wOkY5dPOaVIZlBPVxDzSQEfuLY1lJFXboBDKjvNM3iFO4qQgihyJ2tUej1pvJD/0nAMH0s
o0S+6sLsHkNL6V9+EQWPMfgKTNUWZOYuKecFcDAqivkKI32GJsgqyXX8TV5SwoWH12Diag3iFIws
UbumbT/argLPFnvpA9+SXT3lqVVR2dE5Uo2F1jdUG5bgHsALPaYXtJx2xejP3vMpfOtUMN6l2EUg
iRTOb0d46VWxR1052NHAHNZtKvhjDcAnU9NR+DO18q2MfC3a0f3k2ecBhi8u1CyggDg04RLTWD5O
zSZr8CXsC9bRP3NmIBR5+SmBWc/RwmwtmrF7tEeU3kXVKXfccxp2aoVw51AKgB6UHCzCDPaPMotd
/HTk+BKuEqJ8p+nN4Q6b6aiadYnJScCFD4uQGr2y0ZylxHrlLcBahWivkne6rFm+4UNKsYzFQIjl
Su9b/b7V2wZwKcCoMW4Ud4KKJB+tiCRs5ygVf4Si1ailAg48TGXErK4ydkeUPufYjVzZqm7ZNLSX
75gIU0ajWJL68CbYMyw8XO8/S815pVUUug3j74UBBCBhlwJOAeKt5igQzhYt1R27ihWn7PCcD016
zPqi2iVSSa6L1LcapE83eZg7EMy4FZep5e+BGuvogokBgW14yvD8PgxDU18LajGPcThSqzjSb9F0
+r5s9bfCcPQVhvp4GSe0TJXCelGN/QN3r3MB4P2Yl95c44OgXOY6t2fVlDA86n5nMOz1GSdcJqP7
KCf3Z98h5+Z9Oh5wqeNncPTiQsu4OuZVl28lp+w5gpnD7TSKyRxm/TMJYg+NltASK4z89+ST2OAi
PmE1iKMNx2U27yRag9xqYu+UaBnCQxp9YEeBadOnECBm/8TSMfdWAioLZG9kHsm2R2dWFbKkXECK
oIVkkNreGSwdSlYitwWFCEssC+esTsAYER84mUCUl3mDHRB8BtkGHzv50W5B9ucqzbZmUWVnzwmo
mlL9r1rhmBw9mINxQbG1XwBphrfxwpVhDlN6dExxuwigZeXC/uWCeRFUmNtQrLoxQ7Iz4ofQsr4A
GbwXdvfYGj1Xy7jERpSCTQN09a4Cpj+ExDJu862/zmobZ25uvpsWzHvEL0pUyK84LtcZfBgT4QH2
2IR4d4A974YKNqWmXlj7MW5iftgM4XNSyV0gO5jEyjlrTvrRmvJNFCwbErLSBH5OGB4/FHCrQve2
NEn3i8AYy53jh9nBNuxlXWXcWBjxL2SW2KA++rthJN7cAVDXJePWvjqz8jozmlZnN2YRYAUYi0EE
/fZLSmKooem5S+qEM5x96voIcSkup85CnVceV9HQ2lYRPo0+tvdNoD+pMN62Dr+HI1r2nL5S20bD
LoxY/RkZoIpbhewWcBtZuiRAV2HMNTAhYrIgJZwtjJBfWhtMi7z98MManBU2Ie6UPUQGvWqe49B5
VlISoRzjDKpn+xSofNumPpFpXVXbYnC7vSIIPo9F1L7qgX1Ow6qBEbFMuTusjSbYVInJRUNL7vwO
md5AvF02XeKvZYFfj+aplyRpTzpdLGtaJTmUNHZ5vZkQ1MiempmF6Eh9S8ETXXl9QUuAXn+ia1A3
5Vn3UzhQqqcTs/GvXZYczEhehO0vowISdV/E4X3VWJDD+wIyWcr1JzHJa9iy9hY6BKhrLQqxlLJJ
AYibcOCyvHVPWSIdflIcL0PdGU9l7CBa2gXGkRakUJDFpy73+FREGrfV9LvJdi9ilHtrKPhtvEYs
iedyg9a9IxO4jdBHsc3GON83Goc5I6l9kAFOnAz3xa79cllYWgvs238o3f7UhRmdHLmxYE+xI+z2
YgscopoZLYop/YFscJb2+IpZ53lM656MvQY8Sb/VU3k7rnnVDo4ZA0vg28ABCFDIYtKWRs8qdeTy
shh4LfCq0Ew0n6bFuRoRDdIseOpIMq6rvHg2tOqUo0jdC6MM9mPLj6wzc8RDngF+CP3ypOsa5bVx
XG+xiQtuOG77wmoVJgb+mpyFoNfsG4kBeGnUws7RHAZrY08kFZBx6LFj8IyNfTn1YKbqsWLblyo6
UpiGdfAVzSr4UG06tGsvrCZ7p1s2d0W7oDh57TObHRYdwOyNjwniQUsC80hLpcESRkPJRK16Yg7E
eRmPvzXeNJT4bliHlhgvuSOCTUvi0UdpguPGtUO0m1Bkaoc3Qu7wFOa/AWpDjkPJ2Cu9Zs/lGO02
MlvOPzOe8DGo0Ik9/hEbtUXL5nRZdbzN2tRHW1/3SJO3sKO4zOgBBDp/8hOLYFAqz8LU2rfccBpc
0KnBJdt00Tb2vuEb9FjH/hHxpvcBx2Uhg5ce3knjpwElG3mgls5EXhG2mH6ZzMC/RpEzxg9VMkjM
MUzvTlMsZjf2VDQHYuDmFhCUfpfgK8Fl0MfAZqwC6MkqRelCKcAkAJbIOrKEGNZNrIbfUeAWa7ZV
BhmP0uhXlIWaK89WNPe6Lq0hWnJva9N4io38CRvMdKxMkPWUNFB4KZL4Eja6fKQinGao7jjG3rPZ
yGZfmixXR6cRG7CgT1FCvWtDI3DmWB/kJ8xNrTnxQgxht6Av6DnPk/sgrO9axVTPauVVtOSaB9vb
D4l5R1PcJi2tNRE7eqCl/StLqoPB3qBrtB/5YOO8GprDhOd2DY/0tcmTC3Hacg2DdlwaKGYrJ5cA
PGt6eR1JbSc+S+57Dg5sK1pn7ERXptuC3G3Scxt7rPGd5L3p4lPKInKJzkgLRtrunLE8O6l/0Fx7
rTVwQTuvGzdNhqJIV015L2yQnfRzpSsDagZ3ST/ErxvAhvLYNyRi6qFfutYhNY344rMzuNAwS/wI
WWHmatPwGTeC3044MFhJ+6pVzQz5hKmc3W6u63eaLpKlmXbnzmefpkVVwctCh1oaaVsnK0+tiHbg
bh6tlKa3sLpvTChdraal+GCzHapbyrBfO5qBfLYqJXA0pOk6cFzKRjXFRRA28R4zO/75INj3Dp6J
wdGuPr40zAo+caHgCSTgsBCmetMa7ZKkClsBKstSCkwAhW5uk5gKozhTd21BL1tK5yebigvS7M+y
43imQsWNiLoN5tow7W04jg9ZD6giL6pukbtc19tU2xut+VMDnoNUTK7A0T4M3/thUH+8T+KkXDUa
e+EyvQajexqd8axCfT9F3isdmOs2zJ4lhaoIpqvGlHsBgK2YKIeb7feJ11AqVyZ7WDwmOe/+PAIx
xA55yCFuAHm/J+p6z2Xn3tXC59Ctf9t2dijRAEJsdAy2x0uN82SbTHM82m1+k2XHiG51L7y3K7/x
uLV7azNo+Vu64nX0kvsaSNRCFBCws5Yq5+jaqfJXVXZrbbA4/eTG7uudLEukWd5b27LoGMxXWA+i
pbRDVhzNg8lMvwvAQQzW3kTAF0l5BcD2mMV2Q9MfNZFT6lz7QrtDqTu7OYBCQ5Dm1fS3zIkuKQTs
VvrcqO1nrvnUzJbkv6eB5tGq916rtqFIUIVLTP86YqvrXAy2d+xGMKIFczkg80oTWLe+DztN0FvK
DbYy3OpF4uAgoo+XlJE7pYLVM6/gxUu6QwtrnoQlAGT9SOdPygh2OCSMx4lpHFOPJnWBdjIxq8Wh
l2LNGPV8wZn/mtNVhHOtCjd+SPd02URAVhgT2OWHjHtMo/1z6FnbKSl/ZmNzhyR2CrP2Mx4VCTsz
o4cHj/pEGGOoLkljXeosxoErKb3HWZuSlmF9+iNxkvssgRg4ob7k6gMPn7bQoejyI8Bs4k/aWv0U
E3YiPdDVFwi5r24VP5Up5SmU44S7qGy+yo5271ltZzlD5TUVPF5BkWk8+D8HGfxUKV6jkPC49D/4
Q5OjEw53seTAnFdKekD5aHtCOV8OAPSWViYsEm0aZWNm9VSYcIJJUn6IHEhey1B1Iec1i9kbnJpJ
cT+QUl35MUHdwR4iSjvaqxsgf5hmeY17HMia5i8xiGxMDNmpI19E2dtrs6ynjes6v9zK0bYtnpNl
BaV4I7TwAfXnE/vZudcMjX0b1m7lTcc4MM4NyIFF31X3NmoRkNV2B5CQF9Vu79to4OgowyfyXm+c
qtEurvytV5tPXoyFfcIL0gyY6iN36rzNUMj+YNOZ/jNU5ng2JxXllJ2pmNCR6aW8JTlo4qCSG14W
88A0BUmAkRHrIcpgGQqkn6LrjGXHNvnNC/HljxXMNdbQkzg5yMuPzGumuWNkOltZK+eBGGKDCLz2
UYtbA6haNZxyR28+Y9QstezripJhn+QW3Ft9eFdZHu5gzigQYIPx3jSCigFIQl09Iqu4s+jSRQGT
EZu7eBRj5ejyYEnW9tpkdBhEUnvyOqvYzh6D0rVxN9GKHvZte/b62t2xEb3YlY5m39J0OunGtPBz
GzNk3K8MzUUZTtx4EWIhNQKdywAOV7zKnCaoHVCRTOeeys2DYTWPzAA5TF0PTh3BxCs9dGqBLkoF
Wl1Tbw5DivfJGcgY05NGlQ8twKV8+F/sncdy3Mjapu9l1oMOIOES2wLKklV0IilygxAlNbz3uPr/
QfeZ/5BFDjl9ZjURs2s1JSaQSPOZ1yhFKVEnrTxnlo9TZsHsSpJnK7ZfCuJjQFkIB+llX+2E7z8C
PvVSWTQZuc/4YkX29ymUCoBlBHuqol7DHt1lrXqL7tkLUOdfIawWxwLJp9tUCow+eZzGUXVLawq9
uEKjAyIA9w1dDiQvSELxG2g2NfZtq7HX92mHzUyoWNQK2+9tolzagbhqeu3UVthBBVlj7QL6p24e
aI1ncamv6hBFbCWC1GyRaaGifWE70a5Q4KGJav5O7QKTg/oHaEo84ipES7riZbaQUdXqfqcZxp0/
ItWjNFTuRz3dh7q111l044SGSTgSw2S+Wu9MChXrDjy7F5mAtpK+n7a2weNTK7kGR4uV9lhSOqOD
9KzWS4kBB5dNJTLzd1FF+aXUO2w6x6Ha41eOSmM5RHcILvYHU7DphRzGK9n6KdXe0hC/LRYytgky
vqJtZIJRqS3UEYvKySkOh/Fdj//qSeuU4qJxGvK9Bv4fByimPL/p1S2uxIqvvjgQ0VYSHxWq+pxm
Mq2GaysNTUrYnVjrWRY8IBqrX7YyDPfarLPmrWwstQ2Xr3UyqcruFbsAFtFahjcMMyIDqzHJyLXT
EedzIx4g8+Y8ntBnHO8jiwAqlOOaQhbVmSJquxsxdii61ZC0Ss4IHZHrHOkaxMvUCZuOqKbMWZFB
ZXCv/0Szi0sc+PVlBSHmNh1zDPT6wj7oxSR2jqNkfyKwEyDJPlU3vuZYJvyJBG4huHCjPE54yPCZ
QvktkYDFkzmv9o4eDge8BMBgt456T+FMBzJbDNp3PelURPRqayk+5adWFMrW1/ph5+tgtTSjri8K
jV5ZE2D/t5ocEKh+WVqbzJ7ia4RDOYhjsxWtyyx194Cw9Adrybmw/WNCe51kIZ/bxdTIjE79UBp7
o2u79YBG5AXFK3UzaHSjVpnelxs5E/Zi7BCDetdadEQqESPhKLnTIztpsAzy072vBIqrCImphhoM
wJKmUP8TLQSwaFPaojJrtA7c5jYgFp9NdEFutbSZ1FXABlpVM6EY1Z57jX6NhHQ2RM8asvsP6Hni
bkPjAbGyikPYxiV9gXdZXpro5jPiDYGHhAuvGQ3jY5xWBYForB5jVASIZaUkRjHMK+A4w3VtzfHs
pWURW2uVytdm6sZgnTRmzdEnzdupxh2NOkmwQhELd+TBkRNc/cQeDqJtEC4b212OY1my8nPqdasW
tSYPdeguvTWrysw2fpsgz6MEff5b83XtFzJoA2Tfbn6i6yyMRdavecaurX+g8YrmlNrrI2o4cySP
JW7C2iqt5vgZfbTxOQ/VwlwTzrTmhTU5EAGNzKlHRKli9jIPQNKw6ger6akWZQTiU1kPAfFdDTrc
sXvdX2sV5U2KkPOEG0iAwCBINT+ohx1G2QR6leprNlyDYWdGS7kQ3iFMzCQEvGf6hXMvydULbzIg
Jbp+zoWzBlbUoI8WTI61sbu/+sH5QCQ1tG0Cca6b9HWpO23qpUiXL1IsuQH9H1I6UpzOQBhag6ul
YDaaBSm1M9jBDjkk2dM7E/6LGhMleJnW0KBZWBHmCqV+5dmnfJtCaA+wpkJDFjITnCBdHhC1s2/Q
SiAJ7Ml3gBrC3bAndO5uU7zVF62KTpvIvUcicIGUlbjJdH1Gg1xQRf5V5AqNSqnkHLiW1XXjJsg6
iqlmYJDR8kMgHLpVL9Uofyaw7Hw9MdaawT3tNXlnIHygyjy7gHJdI2qjmFl1tJBKisDwUw7+YZpJ
ah4HOGjjsUnM/KmJu2HkDURKi0Tj0SYIgmbv+iA2MnS+C/otvvNbwAv507cILVaItnfNBS+Q3cgQ
pLYLlrZx4xoohKvIYqZ0AmgEl8OmleXWVNsc5Tg/SLDXGygl7TtHbX8biqDToc7qpHppON/7gzOt
TFnSTXUMvKunNol+ZqPRleuydTqHQkKuAwrJHGe61VriarVos+6iE7r8Sa8D3CJ4oG6E+uKDw1Et
BQvUWkUlNXD6+c82Gcn9LbVUKw+hIa5gNVNsuQ7HFPF47L4RCmzhNoReMWTlJQwIMQLdBTmyJQCv
4yVDC8lJY9noFx3aUWjD0q2eNsOEDkGxshx/hrWldIV9Z/c+MkwQirKrkrJGsLZQajQp5CA8fV3D
yJjWJjiK0pUx2dWWojO0xxpROPOig1l3bY9YmMMbx+CI23Yg0erG5C4m9KuPogt64ppZwYUys3yW
JP23QSG6zyWwpFFFkCClUFCugEeBHxngB9YXGuDNbK31uZ5tepzGR1r2VeZgAoFzIyg8FaYpGB0K
IBqKrG7hV/GvcbYRw2qtQnelGfOiVSFveqUARwJgx+pB2iSh7mohAFc3iRy6S5nqO75bTsN4B0II
m3nqbPG9nEchbybkk14gnDXzfrDDsPqWgX9YiHJYs8ZqE5Qh4FQ78h9SS4zZUQubqMVP0GlG+mZh
x1UN170hGurz7MlWlkjIQBU/JhhvpLZSW3762CvAR11VDqFNwTquF++nMHwg5EXoslLCKrjBhANF
narzZy8TPiicVonm76ipBPEl8uKDtkJSwFFoMFSDetTjuv9ZhSRqPgU/LLuznMoG/f7yN7w6RbgE
vouEkm0CeylEREa9MpAKzdcFL2CjhxPnA2pDOHytwnDuiW6cpgb7KWz56NCCcQ7t0CKIghEotEDI
lSJevmhHyDQHUcl+mhbXB0hRDWpPlo+5tmI00LdLMDMUpK1KW9GO68uVsFS86YG4ZBRdA5lSnNNq
bHkHqt3+pf+3USxhd7BGeCAyPVRg+ptaZT5XdKycl6BUlaMVKPPdVFOoYf5ogbjFaIvAhSXvKKuK
StECbtBOuDD341affLmPOseGnbWE12o8FmQ3UueygnM1m4dSgeW0bntuthP9MPUabHA+7io4cjDE
upwqTxNVY0qHsplrD2EpbVyryGQET7Xe0rFWkOmBhMnTryaW2K3aa7ZD0mn1EBi41ZYGTyjGDe5w
gX8X5oKGkDYbnb3zhUET1zEt4q1E1+HGwDubJugflh/uzUTOENMVjhS3mv1hMRSK+Tt0u2PDrZ1q
hrVL8Sa7EWAZLm0ui4OTTTiBqdCJfuRajtFVy7kN4wnV4mJjBrEW3adZhJl3brQoBkzSJyie6nTs
jqacqfejRRA96aYSYaYNNe8m7RzK4pVi17Sj5rag8NL17FxyZvolmE1M/or7ZlY3sHDa0GtzHZtC
ReuMe4GecUCjJecmwZRBrdYKgg4Tkbzqj6ygTE7kSOzTVZsUEK+VzArlYupJwD5jIlS7Q9kbJ2Ai
to/NFLEw5Yhmbg762AxwXXTc7uijhw36zxEh+wpuiQ34ZLYK8qIhbDpPZd6p/2SdCgJF6oa8aBGr
1g5hQWXONURWRsa4qgAL3JdDHaOBn3GOuXbRaNMBENaIEVA6DMnIPSF0K+cMMTXS1blH6+1vSPAb
RPBr9OgCDf0bJ7wAYyVwMNtRNUuHtCdJWwRI2fLnj9soD4Caav8TsGSo5FkoSKN8yMnEmxqnkF5v
jA5l+Bjy0A5BxFfw2n8hWF+P+RY/zpi2ahmqYQphU6Q0TAC1r8eE6UNDJyx1TxN1egJLHq0UcGNe
EiTy9vOhtOX537yfLUwJRBd8IExs3dTfjhVErTL0VB65ZicAp4v2aVARZ5meXynqZdw11H+SmhBg
QsCipBK96lRLdT9/DHDA508hDcnLqpZmsQLPnoKgNUN+nepb0GbiJSE+Q/s+UdJVWaX5TUNWMn8x
4rvvavOulmNL/MNNzbYWyPCr70qO6Eet3vGahYV9VNz/BoOiemBhv4e1elMF4OQ+f8f3XxUJHMPU
bd2ijCbFMgevRqyzMVwUe1Ao8QGuEJLhFUsMB0yub79YQO+mUxq2NC3LQYTI0NlAb4fSe2BfQwdz
09fi6jvOA/Fh7tCwlAEJdZE6yu7zV1sW5JtFxGCGZQv4DtLRDefs1djtZWwGOZGxrPR4rVQROLCR
Epv84qt9MJCNpgJL1pHsyPM5dEZOOQC99Mtrtb8DGopGn9Hb689fR3s/jAR6LgQm46phI6rxdv46
6M4xWuExak6mvsnxwsGEzYDEEnF/1lRQ0EuXcGAX6AVo1PXi0rxKDEhWyIMtETFW8R2s+C9W0PLZ
3k7z28c6+6x54vOyvRlDNArBQKDW6SISiKxmqSw2RGZ7TODSXae+I75YUIDxz0cGjW8JHay+bgp7
+fmrtavp6MGiEqujnJWpt7ak86FXlUFXF5M6WmP+Jg/gLicaRZjBrNFz+fyLvPsgjhAsK7aszqWo
//XBXo2PC6lgnSdY1Yd6fgkVxLmeItX+4i3Pd6ghbQeOAGwFdg2R69n8qpQNUnpdGi10gAq1jMar
Auf2lYz90PtnL8T+52LTbNUUFk+un+2YWgdkHthJTPVXI5TBhKIGOz+W9vDFWj5/J3YKlAdLF7YA
YUXM8vbLNSoglKbqwo02TqI+mkUf3xrWqIKxAfrR//1a/4hA83/Gjrkqf+d3bf37d3v8Uf4/QJHh
IHj1hRcKzhuOzO3wI//1hiHz1z/4myKjq39IZ1laEgY91c3lkv2bISPkH9JiFaiqaTtSB13+3wQZ
RfuDs8fQVFXTIJGBFn7FkBF/oGcCq4VbxIKgbnJ9/ROGzF/3679PFtOCQmZA4JGmCjVNc8Sy/17t
r4JS5dQ6NpliMf9quxC9Hbghh7j4NiNwTczYGuvGsdJTaMniJp8nWhUwhV/UHAGMPqaBS1sx8QLc
UE4JuqyugsblJdSM4tskVPENTbPh2oa5RRHf6PCB+9bkvxQtmO+Re6MBFTbBDWIe8wXxr7nGAX4E
49IH02aiyXa0tQL8Klrz8uAIHZCvj7cEkthGs6diYnb7LCzNK3uu1YVNmT3S4kIgPw7D0vai3Daf
yR0H5IXhf66N1G7jFRIGxaOoC4mOgllbK6OR4YMk+qbIDxbXzamhLlpGMSkkhBgJOlCp5q2vqHgh
GUMDZZ4q7g6pTYeamgWMENKe6H9HIMj1DTZz3QOOCiTlqNbtZ7SXcOGIdQU91tY/1hjebbvarzwV
bw9QX5GCVYCvwwJA3MymhhaH331Ayp7a1xhl9vjGm709NiBiJvXo23Oyt9IqusEp16jdoovmtS9F
87PC02jficHeSpprL6lE48QAqc+9L+zf6EuBnmvsbgIjVqH0zWg2zHa/IJhNikWpaSTtzSY48juj
UdEHHSpKMKcERUUfeHA8p3R/8Jz4BbQjKdcoHhA5gSYVayurwssSTGXs+lDMiWw6pCGRQ+CqWOHe
aV+MqMZcCWX0dzKqy+qyH3rUSdGO0C6bPqB4WXTFAiGwnvSwsDUku6bwyQrRrx4QbjlWelrcSgV3
OFR6ikNHOdnFfJhit8w1fBASu32gUkqniDo7uV1c2PKAtG7AL8ZgHLpOGG0bJeuR2szxKcS6Z00u
K/f5NIpvmjp21zCHw6fOMtPbDBDoTarq+hGpreK2bJvoQvNF/FendVgDw6yPUWu1dEiTWMZuWQyz
ssPIF5CZifadtRrV+gcpqUKVPVX8KxKhsManYbQ9pFjFTZCZ1oWKB6IrtU5/0JOyQo3Bx6VSG5Rn
/MvyZzpE8YXS+jFhf4pw7Br7BdYtKqLXahYaaExp4SaLhAMY28qib6WIqI8OiW08QmtwrtW2GYWX
WQG/wKADCualNReBB2O+w7q0RKPY6lLpIpptAp2z1BHYXjLjh9O0edmtqyEIcheVXLxj2nFM5n1v
injYz/CPWsQDVfGo5Xm7T1V04NH+URdyQIpQKD0uxyZJZCNuNTOKdomVp/d+2DobQ0/V2mVRg4jQ
FAdzm7If613dmXiFthW946ipASsrdIQmixo9NIgNDDN/A4MjOZL1R9vCJG5bIzjkb1Isje41KAwb
YN39puSxV0ERDZtpbPpjTI/suh0q6pa0IL6lfZCve8cuDkhZaM9KNIR7q/IBoyI3tcP/LwQX4ign
pB/Q2KWz6dqlBJib44Vm+mLpusAtr7yusSuEoOmDaNIu0T9S6DOJYHq2o14+dpU935ozIrStEepU
KBDDKJVcu6OJPLl0sTIoONP886+r5v/fuv+DhtJnt+62i/LfP2A0Ns2P7jU99a9/9y9+KkxTBCC5
e/koDjUei3v0X/xUzfrD1uClqqRk/IdtczH/L36q+OPvgFegsUHStiTO/+KnalznZMREU0KCfOEv
/JPL9yxXUx2ucFMX5L0QxW0Iqm+vXlBrQouj4jjgGlCxfXL1RhaorgzRP4uh/x6IkXSBVxfU9LNK
hpbUYDWC4pgXlVh1Tv3TtJTDq9m//jtgeF24WPKif4cRRDfLu5B3Wky2afLnt+8yxVWb1RkGV63x
UjjdNys1bqNCeQzi3Gtl80W4Tl3kg/EsIaH1Gqal8ZXejpdUdOFpyB6nijoh7aI+CLCga9TvJGvK
BjCRsjH1drifys55isux21FxAeFmaRBGqcU6uYfdUfLYNGWH42jPSpu6yqUrRT+24mwdZO+vQjWC
myG7+oDs/MQZ05okInM/3Rldnn+jR57fAkiI75TRqATAzT7Pd+oEq/IliVs1OeSk/YGXOTZ4gNkH
sLvPELFAvoxOkX7fAGRPL22Ew2/TLjLFKjRKIIqaUWX4vTTl9ELaOYOTpv77ooqUbnZoYVtvYK2N
R0xRjq6uWbDksMeFHGUJSMtJ4ptPnVNVK7iOyOXmUeYhJwYUtc1nlE4gJU0LVrEEiX/SWHr01CLb
geKjmw92Y9I/KQKMbtTCOERZQ2hg04du/RIgfFc1FN5pUqunHj3e73A5o25NbTkEjArOb3DNpHB2
2WRiupFnwSLCF4XiuiqRt4GcOWFoj+smSrZK9jyDNVbdXqPQqNsOfdgozpzdbInhqjQrapxaFOG4
QQ8iP1pACS4jbGvXlN+dY1ym1kM1I+LuUsVWEX4L0L2zNLGJMyM6Ej6rfyKNMB0clN2+N6K1PMds
kNKnnAyQ2dLabx2Xwk3cRf1PpTYNvA+pYTwlkaWjD2sbTyE+MeHKbPzomT2Kbw3aQHRXcCUJ3DF2
sC10Rr1DI6tDAMOFmZVaycmg9znUK9vUzGbXGQhaXohBRMaB4vE8bmxDUrmIjCAJackulzghdUyX
y8hL44qYl2Krreid3A2zni7chmDchdy9Bg3xkYVoocxU7hJUA8eVk/dyqyNQis77MIYDgJ2OEDvT
QAysctgfEQU1w0rpxyYgqFF4HCr04Q38Bf1JvYWeC886qfFmAO5znZqy2tkQJ91SJtpD5aTVnZgp
+CXo/7lwWcXW78diWHfol4CHdn6ZY1XflUqrHqpylvC9I+c+CGjp3ytxve9wwJsI29toq9TFxYR+
EAVuLYULXl7hHHJawoqtzby5eYye8hTp9brqFvxwnNarOqL6PduDJzDL8GyrI2yt0/rWn6fmqqDT
cIRpNm/BKJRgLwZRwnDQ+2/k0NV1BXWR1iy4VVQS5V6Ny8kNhR5g2znrmzDujUtWnv+YK7gDqbhD
AsOkwSVVSs4pSKo1IojYIpbYnIKotX7WqRN7kKVhN5rtYwRiGcOJFCjYYJflsVSk+BM1LGMzFEG8
HtqgeEwnDYDh1FdrMQuHtv0CqMWuUNxA9nf+tBqaIwh69ANuJzTn0MlPPayZrZdal8Eq1BF9VoTZ
XtCe/TX5wLh9PLqS2RGPU2+Y63poXqxZCM9qK+VOMSguAjgwB7DmPs9XRciDzxFY49QGy28C584N
uSPpEB4n95UdQ2xQU+1lpvK5WnhCuyoQl60TI5bogAYEozp7fd1cakK/UrQkdyHkcist/MJiSEov
r3vFg/CmrQO64a5uL/3vTmZeK2zEDX39MTGzn304SIBJBtj0AarPlLfdvq4R+IqcBFETW+oPU20r
g0uJ+U8VYjmyOkEMeqQp9nVQz88wHvCA7yPjO1Iu9PlyATd+rCd07xFIQME8PTgo7Lwowwzldk6C
PwHg4OsVzYAIBJZt8MdecEH8QYOxW1vpYpkaTPiuAXzj34N5XtTJrMdZF91VltnNvRNhQUZzYyKD
qxCqTqwRz7nS3iJYEULtyJwHCGS40eZzum2mHBWqIdG+RXbs7BJVoInQ6sO1QYOQtARdnBFTJjb3
qiLmlvTfOV5cMpW8WdhyMFpLPMptnMqtmZ8GSuC7eTIp26RoAWrQBp9vtd4s7lOr0C5pFep8ESHq
NXBRcWcJwOso0/JZsO42+ltzTNMrPZ1mPKpgMFqkv5p4hn1Fc2wOaHM6mJp9pw04WOu6LayjwV1j
g01AJDlH/gWSl5q5mmGSLPXafAgBrKw0ntzVmkQlYwKwVcea45UiP4Rz7G+RVW3pwcmrCBdFRC31
fSsAxtQgybeWMeNPKuM7sg6xymmdH+YW7U6OhC3uEtJjjkJMSXHWLlQ4aoABrpALwSIDAIvPwsJ3
oq4a61uCMAMKRFGAavE8xAoc0lZiFqDZ3xvoYuvGjvCIyiR+b3o53lAvyK6Nxkz3WWdd+AnHR2pN
FvzJQB4yvUUj0W6aA4JK5hYBVf8qiYPkFyieiXZbpm+DlpQ4t+zvpSay5xLTD9DkhBDozyByJxNY
bp0I0DLFb1vcYt1pBYeuTapvxjQlV1glDnelr2VXKGzlh1hk1TUbDLdzYZZNz/rLajjBQP/hL9ch
y5aDqriQs1KuDZVcXtLWfbAgf39RCtTO6sdLeEYVSjjY+S2tgfNQ0wAMDXmuPzq9DH4CFtoqIG/Q
WIaKhlOD5QGr8SnzsIlBOAW7NCqbdWNY8Y+prWtPN/LgBRG72L+wTR3g5+jj92nS1HiyuhDVns9j
yb86a2+DSUkfjODbkRbx+fnToqMAB2myMUpVPCf4bSkYikNFGTidOO1d0//JDoRA7yz6g14i8V1Z
LFGjm6BqOErv7eARWNIqVEj3NX83hfHm8yd8H7lLW6d/hCCVrpIlnEWfoLpCMFjOMbCQz0IvpL6d
TN950ks1OGEp8a/a6v+2E6kt0fP5hGDEJA0quibUj7Po2qHVYCixcswvWzbqAm5Q77I1sON949E2
/2G0u1Tb+c52wd1v2m3u+u7nb/zBCqJSSL5kOqZNAVsu1eZXdcJIk4ZAMOPYb/TvwoVM2TybbP+1
447u4NkPiGGYbuINLxW0l6fPB/9oul+Pvfz81dglgWAKpuDYGN2jtjAr4gwORVdNBEw1mnCfj7ZU
PM8n+/VoZx93LDroz5l9zLqfAVeoXt5//vvPe0xsxrdTedZsKHQ0PpqW11lP62g3E/DLVXBwXHMb
IrTp9vf51tx/PuZHC4hOAPw8+lrmu162QX7mKLM8cgb8ibUw8Q7lU89yKMpFDd+xK6PcA5aFqK1t
fzX4sjTeTeirwcXbz4cjVQPUQh6jTriL5VmUyV0gyy/2pLb0M94P40hVp6NNQfvsuw1cZZVInaOR
7LWiv6oShQvmGj/zFXmLq6Q/VLz7Avnt85n9aLXYwATAz6NzZciz3LoYjJ7EVznOoehxOK0czwG4
ev35IMujn7+aQ/eNETRJQ+Bs8zVdJpShSE+9D7PAMfcZrpijpa50KDFT6H8x2gfbTaroA0pqHYK+
0dkrOaAGJxQ/Tj6orlZ5KVqUmUBmNvYXNYMPknhqM68GOlsYBmZ/QGOzk1n1yhZBfOslz1XlbrKN
ak+CKVeWUklK7z4IKPCyiIxiJkMB36bUPEBXTQy09aleQwdnm/baDkECzA3zUO5NPXtCnSFyO4rz
WzlB95NJFT3NdFc2JYyIwi3Tzl5ITiV/W3bmQW0rkGL0MsepVkmrKqFvpYoMNUwbA2eqKXuEM5Mg
fQPq6PPv+24RSZAmkhoVSi+G/a56AjgChovWnDpj2uXIoaLec/v5COdoD9pPyxAsIpAeS+PpfHek
gWUoMNnUA/xoXDU3iYuzwIYgVfG+6tm+W0DLWBRxha1zjaPj9nbDD8bUK6mPZipaWK1ObKNom0R/
6Sj7fv5Wf3WnzjaGoxoaVSdI2YjNnS3VKahNy6xQ/EjM/gLJm2oHm4/TTannW6yz6eDqyB5hVKmL
jR1BR2qssb6gEh7CemnhQQK8BWKDpPhVk+Ho7cMJvSQIDJAqC5qwcp1Gba9ppIoD6AcFrmlTHUep
qyDd0F3bfv4675aBQBHPJETjZdDNM862uaZGihMMzQkxDNBtkXoPJHb657fbmzHO7lIw3I6a6uWp
kMXLGE4PltZ9cRB/cNzTiyMQRL9PcGSdrTShGJgEB/WplB3GPRPeVuVdOsibz+dKW7qw54ci7UqA
J+gMcvaer7JGH+ijdNVJEUOzhr+ydkRyVYS9dj3l020EJBSn4QkKRr4Px/amqsddZuICAU/0OGWo
1RQVkGtE+CQudp7WgPFurBXYJ5ovAnKTeRWpKSr4sDoMM2/WJdYZq1x0FDRhq7uDzL8Dnruo4gxx
Ig5k1N49ZJWvHCX9lvXmqYRajTn8I/JH7Dfbh27qZEeqfYgKNfpeoamyRjSKUpIO0Qs8IT3C+RaZ
9Y2mS5dUcj+nyqMdGDuqhAd16D1fgbxhyRm2R46H9BBe1ogfESk/diaOOmOJHrqOKkVwH+UOIG/f
RcjiWcyAssFrT1Q6VHk19Va7MzAHdOEG6sABUdxR6gEvJn2wDyTspM8GQIkVgJbbPhlusCyBg96d
Ujmd4m7ahRPMWVG1m2oMahwFtL1J2w/f3V2ijb1bCHQBCUJ+dtq4980c5F98UQP4tkLr4LTJMyDz
70M+L2JO8b1RRV+EOh8fPo5FuMPlQp3+7eEj5yxCf2k+wTfbR/NTwcujyoy6i1x/sQLf3cp/HXP/
Huns+gIT2pc5zKb5Sq3hOaFzvUJtxpN760470eiyrugAr52H7Kp6/GLo5Ve/OffOhj47YcPZMHow
nqfBHT3tEhn7LWaJm3Qdebkbf3FiaO829Nlgy0Z8FX4H7Uz/cFBP4b57iC70RzSL/G9wXw+CEQEX
Z1f59qvJfbe5z8Y8OwpTB4CsYlanPnkqlZNiX34+gV/9+rNTUMZFbXJ4ULK9bEvsd8MvLqb36RLP
T7eFoFCYOmWuJSB/NWeUIQpkKeaTsVUm3Ok9fVNe517soeVrPeGosSYsXfBFO+C6xkW3+/z13u0B
LhJBmE+pGdqwcT5626nhVA31ySdjlgmeTso1gO6Visvo5wO9WxpvBzLPMEZFVckcpgOGCkhVS30z
2LdRc/H5GB/lS45hUFAxqQrohKRv5xIF40RF1/RUIMNieiSh4bZNgc6LTOR7Xcb6Ta1FiHCZg35M
Csvx8J7sDik+IBc5FqdePTnhBUKwXyVy7+sUbz/y+dtjKN/pEZIPwUP0A4mt9lt0Ye/KK3mNZ/dW
Il2wgTZM9d5D1WH2mqthZ3v/dG7OHuHstENfzWi6RuMgGNaQG9bmo+L+XM6C/ogTuPflWfDRxhHg
doA0CMB48mxdY0OXBhlnQed26+R23FcuFiCuhX/7SqxAsX99+rxL65Y3/PeIztkSk4OS5vgwnJQ5
xorxCmnqVSq+o2HrSniuTq5tyxy3pXj9n8zsq3HPZta0hynB6OJUtxr0JQU250bx22mDI9qPsYzb
nRLEGB8X0ljrI2H0UM066pIT2BYrDKA74skTXKi581Xk8+4TsOcMckD6xlxwhIpvt0PL/zTwhL0y
WkW9RZ5vuMK62PjigPxoY4NWI64CR0x6e/b2So5obya7k1lgAKKvVO26prHw+RR/NcZyyb06IzsE
fhy7bU+5kMe+gaGW55vKir66vj6ofTicHqQ85tIBP88RRkMgEMhdaWzD+pjie5dcCoSPrFXuwbLy
pk2Z7nKxRRq5zteUJhbl2W38RWj/0YkMzN0hqifRMxa4wet3heMxZ36onXRyjp7gzEeNJ89qmOL1
Vwv3w2l9NdSyfl5Na6KUSa2xYZp171WnbF0c2wvrkhhuE23EDqk5r/zqFHq3R1mSJjBwrF4MG4z7
Wcjfl+DOVb4kyoVelS6M7vIZjW2EX1KkcVL1ezUO9ya+zKb51Qn40cRSo+CyowAJyvXsQCqVsJHY
ZOLiGG6j6M4pf6fFus+izT9fq6+Gsc9OoQyp1UyAiIOQirH5Uw5TZp5/fD7Gh68iwXxKi1oAmJS3
H07k9GE0Qz3pzg9db93ZRMQmzlZR+PSfjANuwgAWAyp1WUCvFggtclS+sbM0I5o7NSLkDlRo1JUb
qX+xFv8qTL+JU5eFsQBwuLhhJJznaIktciXjhrTvrANS4NNzcxozl/rxVlkjWr5xbnT3hNs6QdBK
XvZUknW32Ew7xHaO+j58/mq1vI/LeCDgNiSOIG41eR5LUFpCLymsTj6sr8rVh5A+VqNdA0CpvboA
+wf0exUGbbJDz01Zx7580emuyaVlYyHG5yLBZNFqirSDYkSKh/TIZde3wRc76qMz/vVjLkvl1ScK
Ek2O6NOccLO5qoybrI7uP18DXw1wvtZqxcmKsjpVGgZj6GGCxG3K0//dGGd1bigaJbo07clWG4je
P0Ty7fPf/9FBR5cIXBcgIHgoZ3dUHyfN3CJ4NGAXhmXL/FgWX9yCyyycL9/XI5zdUHKChmzZ7QkX
OLCZAexII+7cVAM7Gw+7winnL67E97nWsj5fvdPZPVE3VqGGdXo1HNpLZWW50+/YS1yU1C95Cg+Z
oM1XId2HK+HViMvPXy21yA5yi7IWVEsfA05U0f2bzz/TR/fv61c6O26SzCwym2ogpkURYrMhGt9G
+ODX935Nh7nNV0WTfZEyfHSSvh7ybPs03EeNkTWnyUe427Sx83kUPgZH/5Acs3Ry+FpUu4iFQRee
9+UaXFvLaG5OZYD30Ohk65KpdPMJbfc5qncxSoz4KexyKR8/n9OPP9p/D6yfXUc1hcJKGdpTNj0J
HenrMPni5P54b/17gLO9laV15CiswwAdRTpsnfmrrJWvFvvyS95tL92itEd7WgdA+HbpTZ1R5ZUJ
b8ACuG6CLvdpuq4mDUoV8e+6qqy1qOXvYpz3atA/RCoc4f9gHokbaG3SViHQffsE8H5ivqB9wiwo
rkaoDP7m8wHE+847SwT6Er7wwCKJjd6OANCrKFH5OaFt2G/jNDFgxWr2LgyF6iK2XO7DGN62Sjvj
gILCUS3KCBkLFaa8U8dInTeUG5Fp3KrJnG1VFWQ3dff/Iu28dhzXkm37RQTozatIyqVSSl9Z9UJk
OXrv+fV3sM4FdhalI2Hv0+huNNDduURymVgRM8ZEFmf5ldNgXb8bqLytQdkYdPMqmd1ivLShag/6
pexDt89rrKELNJJTPbZv1x/u4s38TweJYkK1JrD9++GKxApCUD6E1so6dqMT9ZToO5ByV+cMBxwa
/PovuxVGeDLx0Xz1WV5+woaoyOjb4wiKKE6/Br7p3HimSzP/8wiL/RDhRqPBckEHWNanSAIov6pV
ozwpbdlhZeFjIQeYy/GanGZu8ru7Qc2BuhSkdKGi9kezL3/onjft88C8VTG7tOw//7bF+x4MjC7w
lDsKVvQ+SfK9Zd3Knt56+sXO6VH6B3ncH7Fs2hQ56Dut2MuVt7v+kue/slz43MjmrjR02cby5GY6
ilE2NEevBYDSdA+cD69dMwpwhG9FUhcfSCLylNhfkIAu1p9kQHcohOHYpOFHlEbbPgie4SZsrj/Q
xVEoA4uUgA2umItwypQjZQjk2U7wWWioO/vfc726cZG9+PHpXVYpCtArslxswwAduU27Yz1+q5oH
SflPj/DPn198+REyUNcPkL86HAyD3yVc4Hb48R9e0/zTJRyjUOYvPoYB7EbDnOOIy+BKkLA5AYnX
qjf29EtqGVQANO9zH2TbXR4rdIcJk9Sqs0bZ3MsFBuXKKBtOi1x1b+pd6DYlpJr2txAKpyQy45MU
KXiolwH8ZvTK7+3UZScgXeCWFAVkyMjpb7cwYxwhM6vX669EPrs7k9+SRG7ONBTQDrC8jU292rei
pVCYNd71ydZUWzmMr/HeOmr3077cQSd6U15BOeJdjduFc+tKdDat5vHJFIs0xFsa5eG/93BMqnCi
0lXu7veVV6wDM19ff8I/l7y/VvtihMWOKkDVM+lfPmorEhJP2brbms9woJ3KRqS81pzrw81z6Gw0
BWAD3l+816UMxCjHMNIElTOp2ZEW2ARHyRW35Y0IU55X9LVhFpcbdPVFUUXaUYSF7TYHaNY20OaT
cMRe0mlW6gmcxUN6/2OwAd7OqVHfwWhpax2ib/WNbP/Fn2KwuUkqRS8ai//+gkEsF1pYcM8ypO91
BzIkeTaHrykOvlCrTtffriRfeG7ZQIWCAk5kq1ss4bTuFKuA5jLuvU2xHrYAYG2QdKvChs56Y8e7
uDY+DfZH8vPpboJvkwApl23VpcxVvxgjDEVlWGXeCl7EvnDjF7N6DNJ91cYrq/iNv1J3LLN1dbMc
dekVf/4hizgR/GQhiwKpyh9+PTwCXUNLnUHMD8GZDTcunRelGjLqwrmlRpZpev/7e1qq7FcyfPNi
NjIfEwD+eq6W67Fs+jdNCaOdpCWDA6JQ4nZTjwKolNDb4ijjDze20gt7A033s5Zj1lSRWP77l7QD
diuRLx6BEdserQ0qbZ/X59NZeMy+x+6jzAG4DvtkMYKaVyCouEEBQxPBHAd3Rh39VEpv50tsezkS
2UIE8Xl90PO4dR4Vd0GEcLjjnE1irR0jqVOno1819HcKwbTVx6x4qeWuX5khDspC3qV3/ZhYG1+s
s7dEoV0Bz63BTnvFQPIuU3ZHKnTjd12cZSa/iPQfLePLsh1GZLQBsFHWcXqnGodwrMBrf3ikTwTS
DtffwVnEwqY8KzS49Ui6cVZU84oIup8lHq2hXNGSsoqqp97/en2MC9MHMd7cyY6qhXm02Jigg8mT
16nHIsifmpnnq3c3zpY/+brlNvx5iEXUEuPyFftELTgPdg6uoRtaFXCLhlL2W3PTe+9QkuBX1/Wp
eM2/wBB1Yid1BEd7uJVyuPWs87f9tFXJpRnjeM6zasFKFN8jvDCuv0xpfpRrj7o4cVodXk9hcZN0
ehd9kvrWnPx9amOmtaveSKDSokCCan0rPjhPSc0zRcNHAL2zbJjLJSroGVzVSjt2a3WPOzMJKcFm
693lOzoC7Oy+2vzr8vViRPnvdwlJpsSkSgEZm1VOGbb9Bvc1y6GlKl3rsaTfCMEuv9lZ7YiIGTvT
P3XeT98OU5+60BqRAGVaJ7CZfyaOR2Z3lR9g4NogD3cNp1v+/foHvTRjVI28B3cTA7HlYuury5B+
+LrFv+hbOG69VrsxYW79/cVbHPHniCQxOKXaDDHGVa38uP4Al7aQuXUVSTGNmGeSQoD5sEsm5Qi3
82gm3po83lYp+sf/MArIHwPWBTY8y05PAfF3jNn4sSIRvE2tZNgaaYZPHmQ35/pIlyJHtO0IiOVZ
zbuMhFF+ga0AxYuJ8ba9b7ZzGV2+qc249NbQLIo0NXIl5aT4e3JXfloCXQ1PU6q9GJV2KGnd8q36
1nZx6SyBK0IATJn+QmqmBFYfMUwU1eEO+m5tm+T6Xar3puP3OWY08o29+MJ8Y6OnrGJx90JzstgB
ay1PdASLp4aIbSPmFry4uDHH+sbBdWk/+nx4L4NCHyydSHMb+5G3oWHxRBcSCiFy5J0LAvpUlKvo
VbjxbBfeJmNS31T5d81YXtKwdolyDalXCEi1Q8bqCY9KuPV6Gi3yG9H8hfmB0oUC/6wmh0e0eI2K
GVp94UWnVtyn6V6z7iL5/vo8v/Qwsk4OjQuDQqyyCOHNIoEEXVMg1sky4lFfxXup/FC616q5tbNe
HIqOEWWGg6FrXYSyISB0qccKYdaplaEdb9Nt5EzfTQfIm0trYXug29Omy+dGDH1hKZPq+Wfcea5+
2tEVXJJSXOOPXn5Eo2UbdLEO1Q9FbVdS3bswNzxdvjEvL303lptIoMwt+qx6OyDDSs1OPMpqO9rZ
QNDWZLF00oDb3Bjp0kLjbfI+NTKgHCF/Pxz9oglKqPqowAbnCFnrhXVDmX9xBPIBoswTnfcbZEk+
WVbSHnOAOXV2GEi2Xp+CtwZYhG2jnppD4qWnSv+BNIKW6Yfrf//Sx1BVMkwzikA824uUSE3VAQ1E
BXskl8ftZE4HKOnO9VEuRGQwnf4ZZRGRFQ1mFWPbHumXdny87HvYqyNtr1nw6/pAF25JlJgUgAdE
CjOd7u8vnqZUBKhTnCphrWTDx6jWSAeNCHeZqbLxMKlXZhXfCN4vjgkbCgkht4Pzc7ePcJzVo9NM
fTFmJXW7AwkUbgpDplVQaq13kNGVB6RHf7/+tBcmB4JuEvxzioH9djG/PVotaL9Ujp0Wrurymy68
XP/7FybHX39/8dl8n6YTSPVHyTs1MGOT3W3J4ryvLWJ1LlaqQv8i18sz+ZTUmF6veMNx+OHTK2pn
p+K7fCoP3ru5xWnTnW5M90sRLChLMqt0QUDiP0sZ1FCEZV/gTBzd7gFzogFdXocuD3/kj2yPH9V6
vLuVnrmUC2J28ICEzFTwlqFMHFae4TPquGkB7Gy8vbQ1HeNe/1FMrrq9lea6sNrogJrLBXRIyGeJ
vaoQDb/vx6MBS8mnGdzzx10jtLvci56uT5ALU5+oCeQhOWpKvMsEslJpRYGdNZJDcAmpuUqFXzL4
hLDonSJ566JbfNCLn4+sPuk0/vU/nJrPx1UpC10/lRWhek0rExYT4SO2wN5jqbW5I2Fqx77ShXJ/
3+VatAdfn3/M/bOYthUC3mdFKYp3mEHFP2RfSnf6VFkPWR0PN2YZ0/fCtP48zeaV++lYbTAU73VJ
OCJthqeMOdKIREXr7muRrs/AiDdG332lDw/iyAQQU3/QoPlaQ7Mf8VpKwu91KNsNfrhloWwCnECx
WtvURexoebCT88KucIiKJm8VYQbbqHSO+G6XlK4Rf/G8xJ7KwWYT3xQWcBBw5DQsbABaYdFM7jU0
t0LyRczqtS6Om3EgbU8B0m9wl5Cqo9gHxxbUTiq2Ns2k933s0UPh7w2lvI+M4lHoZlDTD3wlHstY
x9og2+ge5tGg6HEf9j1xbQmZHbZ7Y2qccDAPJYpPScgPJXBr2eieWtwFfBP4uES0gU8z7hurgsyw
0Eh3iTHadHY7tPE5qvqdJjCs7fLdhPtrAh6+AUDlYeyXKoM7yALcE3mfWqoTat2+8RuKMc3DIGA+
EbywWUO0F5/Ezt+Funnni/iMlMNaUBLb996HqDtwGziQ1KqaH5nsb/BkfzXb32DBnVD6EFRj3Zqx
q4DXDU1xUwbvlBSxy8S8ClcAmuw/LCQLmdJtLCGylUCniUS3SzGdTRx/jz655VJfRzL85br33FQX
AvKuAekyFX+S4penGatB+ml2+lMGyV3I32ffj0ku7RCobg/EpRB/y3K0wVdx7efVxkC405UUNIUK
Dvv3pIz3quGjo62EPR31RB49ptaF7dPOLdayLcQfuTfgx0TICPAZaM1mgs6aZz/FmM9VtviUBVtv
sOzS0GGVQa4vn0aDHpuImrGo7JSxLijbWnsrj0/C8BPY4QN8/v1QRYfJx9otGh8Ga1NrwntHy+rQ
KHv48G7l0dcja3Yj9lDNqlU+YEI0GSttRv1DcpHhzlOg3+r+R173ThIm7lA/DiFmhcIDbosAE61o
HeKPkYXvqvqrlzUA9i4hig0+0pG7+q40n+MhhGudbgbAiGo0YAyG+cv4JhuxW1SZk8Y0fwvDRsc5
stdCe4wMJ5/kR3xu9lKOsSfWWUIpronp8C4qtoHwvaZbHwcmN+xr3pKJhDfLtF1p0MIhmeMrh/pX
UoTVijbHl6IOocgTSwgzcgM3W1xnBc0/BbFph3k64yqwmDJhySj4JRpukU3OCFglNfo1nUWg6h/E
DK/VRHSkMLiX+T4Dmm2lKWw6td16ToxN2S41frfBV7+AMt5E8go8pj008Tox9fsIi6AYX6+oN92k
eWzKetslrWOM/L8wW67Vj9r8UajKJvPbdRC3m8EKtuAVtlacv2o6HWASBTTh1cjSLbBwN6lEt7Vq
jJnak1bk67Q/1kLnRuSbhSbDJxvTbWxz/ZifUCrrVmocDZULbBMniIFB+OVO6OG2ed2b0fyIza/e
APkHQvCz5e1KvXRHGg4KhFqG/5M+09iRkQwWHgWCePzadD+jSd1psGFCY1ypFSYe2XOvfJGkt3b+
7iR8tOo0o51Qc+PgWfIqZ6gHsnLEkDE0HxOcQDF1OLikCYG4lN2NkI/solWdIRKORlN86an5WJiY
2+EAaUupZsei8TBI3IJj4vuV1c/WQUH73AXG1vBap4y7Rymd7NHyvkpJdMD6mx6FzvgJ/fYRQ75t
g0VR1RSvaTxXR5ttkxSP+JLYsJQO5ig5JvjIXjaxXUp2coBBaHkETrDGmtEec2nF7YRwftjldNih
08fTexXo+jYfdj5lG4nLetMI38JGc2gUowKIIFhO37uCoKjBy7j/liY7TIscvagcfGk2Bd7ZeRls
I0/4SqfzNOwUy3Mm4S2tHol5HDiCzlBJW9zhqOseWw/mlMwfD+kF7PKtFBg3ri5/6BOL2I6UnSEC
Q6DifyZ6AfmAtY8hH0N1Et4DZHN34qR7h17G5lSIEbNiyqzOllX3XsPuDwMUU10/q/A5warJBmBV
HvSwrA5yU6QbJUx1todQ2ghqFKw9TMMcJTWFx6bG9E4ZMNIW5LS1PT3U11OsqdiUBuVjqtTxnYah
vdtmfffE906PtRmqGzoaR7fHOe1Wr+3laO9TjLm4hBhaLUV9IPwprIqvWA3ZtRO/BCjKQyf9cj0C
u1Qz/oPG484Db48sxd+Rxuhj0lSNlEL+f201twUX2oszy9gFJ3i9MdycdFt807+GW1wJCgv3UkER
/uTW47twD8VxZWyibfF6qxHgcqxHmgBtAum5M6lIZHTjqHjeESe8o4LJRi/0X5F5P2R9yW6E4ZnQ
fshaDx0HLnQaoGAEc3SK5WjE+DahuZA4xtUN70ZS6FJ0jSaaFgmFstgZxwAUruQH03TKohbW05sk
NduCIQP0Ttff9YXbFxKWfwZapKVFNYdyl1nHqFZgP4nOGHxvFeXGIr30NJpKMwIWCup5Ei0QQOpQ
GDpFwr5SXwtRWeXR1w7m0r9/ls/DLKaNL8M1pnpw0qNtG1WOZh09PDqvj3Ep5v40hj7rRz7F3AFg
xULJ/FNqmrQQ9/rQfGmjofhGtVD+0qvi9CgRMr/Grd/fGPniite0ufZLBlm3lmI7Dy2F5Fv+SVu1
rvBeINyYNuGLZKdOsdFviMUvTYvPYy2uFpPSVWXRMC2GMv0ywNEgsox8YzMNGP5cf6PnAqFZtYvY
k3srxYuzdIqGFVUkjMFJD3rslzATekz0odw0tcH1QIMU+MvyhJiGbk978cQuE3EbTGU7LnwONz2Y
OIMtNubC7isxerdgc+EnrGt7LVW7b4Cjpl02Gfmtes7ZnEZs/FnWNP/3nyaCEQ10HNCP5SW/A+NE
2m7TGsYqaG9pYq2z5Ok8kKQaSDrRJZl/Gu8/DVTRSF5AmCSTaQYbKQnf0wTiGv32XLGyQneaOSzw
41in825SV1Lazv45YBesOKQ6U+Y5HG/McUFm4cueaL8nY0j2XSBltgENy/Ua/VfZmPK+mnBCFfDp
OtKBn2NZkSS2JxbdBuveDrM25ZeMufbe6HxhVflWwh5peI/eIIkubkOCjTohJYyQcNdrI5Ee+s7H
ehD7aKepLGkFCJpTykvB3vTEwdPUZ45GjnZjjIa01QcilkH3wyf66cZNgrrb0bVQe7VkIVlHcW85
HgCJXS7qI133nfnTHGptI3vGuE6L9GdaJfGL0rSzDBcqKG5UKX7H2HQVgBLtMpEa7BRbD2wyCfyZ
WuaUDTZGudQ2dtP7putVybCTsT49mlqVb3Xdz93C6CxX8WPrqKP1s0eh09n+M52Sci/jD5tVOv7d
lbJK68h0JnwH50vPSH0vBl7qFeoDXB8TeGgjZri3RHP0B77U25me2v6QhLFZAYsuNljx9Yeyl8t7
I4JIeWNbnNfqX6epTMoQ+QL1kjkZvuzJMpKiR202HIth2Bth8WDBabmxhOdd72wIylrQfbGN4Y7y
92JI47QzI7Wjw/m+FXsXlK6NjY2d0ZnRGO5o0Ipfmrg5/OvcO482n15/lKtkvRa1k9CvjGpsJR4N
y7S45oYj3nh558v8rxGW0v5B6QS5I3WoRtpPlBs2+LpVl2RroDw3Rrr0mT49i7KoROZDqBejMRw7
Wbd1fVfganT9K50dXfPLgpD2R3t7noXPw7IgK4ncE0wknnJbFsu+IKrBm9aV62GPA+2NEeewcDkt
iBfnVkRl5hctpoXg+8AdreFYDapLV/5aNH+r3YgtngZI7pZ26YK2f36+f0Zb7MjiyFEhauOx4xMJ
MlTfGHP2BzOU7+iexoPdWoljictnlKWgfTFqARxohhOkIX0TNdFL3CdPI3XEKhF2RvS90lF1TLrb
sEvakSz9NnRe1uhBcTUT4/vgoecn0Xaj1nNeT/3zlf55ikWoHQqTbvUq6fZ1s9O2RL80xXKH28hr
yU2dcWvtbiaOzw77P0OSOUb8gD3JEvBn4meYp7MOmOP2vXoRB0f+mDvJdadz4/SbZqMmtG8KWc7P
tflz/TPqIsQYA0mDCDkew7eudk2Q/o0rObPUI7QlSGyVE2IkZk9us2nvxC+ee6uIfH6pWTz2YnYq
iam2Gftij1bJ8DfGetpadusMggsb1Q7cm098cS/59MSLCVrGEfbGDFi95x9oi/2UbqhVP6zwu90q
9/UBR4D+lDz6jnSjePS/TKp/3vViUlXYX3RWRbJeWo2/k59Suv6fbusGoupdmNo+0iHhJp7g4o72
6XkX8biYzDkFdrR2qMglP5jprRjs1gCL7b+LyyJSUP2GQg4eTdopxi1F240R1EW4r+LJCXZ6OGaY
5MI3cnXx6fqmfOvTLPVcWLkWVgiD2btv34qfYP/WpK2BPK+E+8ElobIxn27N/IvrHZSnisycEHZ5
WmNPPgpl6Z+s/ktETrPIqlVv5DdigsuD0B5DQVZCg6L8HRLIpPQGfRqP41BuJUnYaN1Bk7/ceHmX
VhSVPeyiKIuiXF2cmSICfsLiAY0QyXx52jU75c56ItJwubtkb5MLMu/Ve9Ld6+NeHtYE38iRb501
TiQYSqV9oR114SGD+CuCcDYr+1ZwI8+vaHl8An3A/RbQKOqTxdNpbTMNQRueGgcy+26KQYSv8o2p
rMyH+BFLk+x76WTwTBRX2ktu7ETQ4yJ6YR0SXtcf+PyOxl6JuAwNNGINjBoWe2Uup0KTkgAS93U2
b9aji1uwU0yOt/YP3rM1utNbwxbify+/Z79u7ZyXVuHn0RcbpyBVTR9nwlGPUCcUbUz1YSC7fv0Z
zwaBcovrgEqbwlxCXcp9U3iVAdCao5XAIMqUmcQd+NXm+iAXtM5/jbKE1Ayo2shD90flOX5rDtq2
2yKix73aNfY5atjs/t8LmBiQfAH6avgd2AL+vQ47CQMYmtePet6mj0anpfumKGGEF21X5f/hFf6J
wf7YAp4JuT3skqs+L4+1Neq/fC0I361+lG5sLBd6PfAiRZyOUtqaUROLnWUQqiqBLXisTP1LR//y
u9GI5rs6BOm3kt10Zgt1J+BuuRsqefGeqMpDVZrpejKi/JDVkfhcYvXkKpGSvwFaplzUJOHo9Lrq
/dY9RXit6lC6U/Gg3ah+n/7CYkn4Hfde8LtlRVKC7pqP1BjHH9enxvn847HYT1SICHP7yOKMVrVU
qGWpPGp6B3Q6vx/YKm58n7M9mSAc5gpJcuCWSAMXqzjrI19QLRh9WN2uSiN7q5vkGUuEG8nLS8Ng
IYoQFV0/WvPlBwJR2uh6dpS66IhV7CnHiAznXOXW0Xl2oeFxPo8zv9FPmZF+RD0q9RnIQTvbjR/a
tr6n2edOf1GmlXwiMfYwbNLn/k57CG8cPGcHwGLkxYsscdlqsWc6jr1+8L0uW0eFKDpinxmrLgpv
iUfPI9V5OGocIlsUl+ylljMtTB09ZzGHyo62RlXPttuuW2dyI9d3bgGCz0OSxXCLuC2uKV10DCcW
0c98bDNsIFTNls0qWKlpeZca6v3YV4c0mQ7T1LxVhXfsqubZonM6qqrvXPpuuTRe/Ek0maMHRvAA
XWKxOOKokoQyKI7JYL2mZeaUqfeBC4oj1uOr3srfet3adsrwO5Llt7yN3zGqexPaYi9VqtMq041L
2jzaXwczLwhNsoREnYPiLGMZYTkopV1xlDASj9JuVVOmbApaoA3JrpXX6/vCpdU0q74M/IXpsF7m
OFS99yXM1o9D+Ti0z1YKOK5+vj7ExeeRySyTnJ/7fhbTWaPvv1KN6jgkXxtrTNzabF4xez+EAt6D
lnWrBfHiE6m0G9Niqeq0G/29biUrSyN4rsdSx+OnGf3fsCzvgq69dRzdGmexP+TtlNShXh3r8kcy
EKY1ZACoiV5/d+cMm3kyzK6QGoIv0g+LKC1O6dnBxekojJ6wDqZC3WKQ3jrBkPlulJrW97hOQqxa
fBQ0g6RvpiIp157RlU6kidOhN80sXFkq/mswLeLADhPqrZWaaw78auGGEvfSxgU4yUDvTlPTmXJa
VdugGhvwIlFN89T3oJlthLZt8n79pVyaUOQSZi9YHc7XckKFXqrrXlIdWynB3AaadOG9SJP+VKvW
V8OM19dHu7g/Iu0z8KTFz5Vj5+8J1YuDZ6HCRPwkq4cY/tuqTJtyY3TJ9K3Se/lBxk4JqUTUibgg
NgNl81rgwpXgYBGaWvKM87r8Hw5bep7hOqEQ5ZKwVInmQqT0ozYcgXRJbq9IxOolOqiwAHl9/fkv
RA4I8Ui7GrQEwVJaPH6cBmMxVtJRHMhPDl/VdHSvD3DhczLA/E8a1Fi1i/2hU3uh1RlA6Mq7yJxN
tvx6pYWI8PQiPsVpu7k+3oWFy4UOTMfcho3weTFeqHm5NyXyUUuqn74koZYyBnndKvG/38fJirOl
qnwkOHCLcQrfqOvY746g/aaelkqj/1UIrUEJIa3hmQ++/9vr6np3/ekuvc3Po85r9FPYklZSp0dt
d9TqYJ0Dy/ZIP4ovWuxO0S0U3IXlzvub7Wvn4+MMUlAZ3jTgTXVsiwc1/4BFgojJWpXRv6+8UqOi
K03j5sSVe7mjUwcjWC8ZJx2pkotRD5ppfM8S8ff1V6dcmupQ+xCCAkOk03BxdHBJbMMRgpmSdAq+
lIFk3pVaUj8VjaY/ZmIpAp2PVJdWtWQnGrHk1kWpv3ZYqR7bDNpg6rfVO1Yp3YcXN9Zg47Br4nBb
FYIz5F1ypIfcWHMRbGzicdM26zhZl6ZZfbRdY7mtQhY49qffktpJbjup1U6GSu1OnpntFTGTj4PI
DTzs9Op3Gg2Nff3pLy0LzgBAkJiwzIrSvyeOgO9LG5vTEQ3LehAJAGtrDeLyxqK4+Iq5iTASVaMz
emAqJaIfd9IxrMtxG5ZBhkAx/7j+JOdjzDpsg2IU/6A5Y14in5aAgF1foE/SMcjNnZR4j12cP/7f
RljEsNrUmB3Y4mOj/FKaYBWML9f//nm1gcYqmMIQhXVaP86wfW1usevzxcVHjNSq97BaZTvZDV3P
8V7EB/VBeMI07t58meN0a6PZmZvssZojz7pBZ/XvuWF/fo5K/pjfQg5jsTDQq01xrsnHTtL3VNT3
MdfhG5HO+fSbnxidMHg3XNOXHZKjmE+IeOWjikWcjh+fWjHz5Rskh4uDzJ3QEFUp6C3PsqA0fcXr
lGPa57Y0/JAGZTVgJ3v9453vwDwJ/BnMjEQKYcuQOlNEsMWSfDTLsDmJWQAkNi9bYR2zJuwg6IaN
wCp8vj4oJzKz+u9rA8PSD8CqQjQvLyNFX/XCXOJYQzqv2bVEB5ZYSU+pN9FYXobf4sQ6CqnxWBf+
o2BYTwJQas8Uj2Un2z0QrjpvnKZGqhh3BDmpjX54lSn6rg5x6h4Kp2170GpfM4ptXhmty3B4FPzE
DkZpZeJ4FlX1Vq7LU1um9200kmCu0cBmsj0mubcqMM+21b6D4+uNz52MBjLUyx9iAz2/tJ793Fsz
I9xsGh7VbDyNhrIZI/8OL01hlQj6Kq3qe/rLd35Q2Ao5UYRVq06LnUkK7ibzaxEVdir4TxjY4QXG
/Gn0L0kvf/Oq7CQo2V2sjXZjcPNQafTVBmvfyPC4S6l1fMu6K0eB2n7yJKawujG/Tr38SRBIXUcZ
ZlNBS06w31qt/hrx+nEiKu9Ltb3rQEqOQf/Wd1SVyuihH5J7rZKe21JwlLyCUSGH97z8LRKSaG2O
AeXAoHxuelVe62HWHlp6rjzT2tO5iwY93hJRlytFEJ6B8T5bOLUBzrHFWN5EfrbVUHLSRpPZNTKM
1URk2QeDmxg9kjLyYKW2hxO8LXoFqbSxEv3eTQoFF+r0Vy0N951XvJu67uSpaMs0q8eZtpIjXmEx
/AinFg5C0r2ENf8h9bwvCPcPiTD6zh8fycwzvwxj6eIyEDp5xiVZnq00dOUun9Rj09drDksnx7YL
eSc2AdWhbD278UqbnO6WN2XTmbrG8s42UG1KhbfmDF31abfnf3fnazgaCiI+QYK8N3rFpczKFdQM
bxUMLsUqBK9c7xUC+bPGdiq7vlEYxbH3ect+Lu4aNX/NtGiTpcmNTYaunwtL8RMQXpuX6qcDqFTV
LJDD6KQNmZtBKKD76SDn5h7Hb7seky0OwbHdFjWIHDN1fdHFFX0VoFizgu+Y7wE7exnDF6zA7Vir
bAkKtpz8SKR+pUCJqKQHzM1XA83Rmm4emn7YF0K8abraSRo+ZTE+pXn7swo6pPrFSlfJGGU+zX25
4m86w9i0fUTt02CqNNoOceoXHRM2pAeFtCrFwvHydp13SFSLLrJHxfgNceQDC6d8DYttDzLVGQ0r
XIFV9rQHHFQ09obuNRC1F2ye8niLx9AGkTdWPpmNIe1918ZuRxNBw+0oy97ESHDUdq9JSIbjzvYn
8GMCovHW7qVyNdSAWutda4qukb4qcY+4/WgCBQkVpypCVxZwnmAT8BLF6cNdNe6bamskL1L2KiZP
gv+spHh3myCXR0fqEleDBZX7rTMW1LoDwKFtsfF0yabcc/D6eqUk9WvUvdddja/uR9s+iIm38ntr
pcWPo/edNpyV1+FuEqx1q8SUznDKXtqV3bStim6VNi9pgQuGhjU63o9WcJDqN6MuV50q8hNeZe/e
6x8UfFuTcFtIb2b/kGa4t91rxr5o6ErxPwbtORJx/RVaR/dfvOwn1AcnUAcHnjhXrc2sFqog4Y+t
8dw1npNGuSvl2l1SHfxK3chpt9HN4hB6LUSIHt24cicGv2QlXOcmqMC0WRUypQbM24WR7hQv/+qp
VLEiPVj5I+anZtHggSzZhja9FmFE2CkfsmrAN7XYF35/H6fyuurQhorCU5SFlM2ZN0VxqJWD1yo/
Y7OAFx7t0mJE3Bm7ppBj3UjnovYjEYeXXrY2qZXauaWxhye2MEwr8g7wdrGMnXQEAP6Xtn1TtIMV
4UyLprvOgi+xJd/RXO4OVnxMqpEZ2aFKDPBnE1MsVJC5vLdxz8kAX2zVVzUCckPYkt5joChj91Cc
KfJ1FHsxTvIZSkokFT96bXhOgvGk0B5aVym/mzaJRNxJxksb56y09KDLzNEpKzatOR/XGHxYQ4I7
jLjGWnqLKvstlQ/SMP3oKv2g1tkuz63cznJlZygPJWaxRZNzMRi/KHKNAix1lFAEHjhPXfGeNfjV
862tGb9qg2YH+SGVsM+LEAPw8dTypQ/pDIjwoKQVp1fuI1N3gqq5w0+6saVSdzJJv/dTZa/iGiya
yUpWeryF/W0QT06q/bSKYTdosmMU3R1iuztd6ZxwMrdTq6xkWouseqBFKlp5Q+rWus+hP60CDfZF
0G3a8I0cFgZIuUtvqyPGT6Hp2x3GkHmp2ppYrSLLWjcQCCW/xzemsr2yeQgzDGK1N6v74jfebnbi
SsvfiZzt6xiNTFE6niWsgtzfR+GDJjW2DrkpiAI3t5CrxcWxgqxDz8WD1dLd6k3iJpKLHXRVV/R4
wpqgZMA3mtx+8pUzZhcbybNaZS9yRgciZ08sduvOTJ/lTvrCUeVGZRGuITnutcAa3Eoyq7WRmHNJ
s9yPzJQoPZr/j7svWY7cyLL9FZn2UGMezLrK7GGMkREMzrGBcUoADjhGd0y/81Zv0V9RP9YHzCwl
iWQwSlq+UkmyFDPhgMNx/fq9Zyh0Lx17fKoQ0dyk4IPQmKPMXIkoOPAlgwKc3UX6YxV27ljda2Vk
LsAuAONCMK8tAe8Zt2gPYEBFhoHTbmNbWQ51ppcWWCDc5+LrpO6zdPX9PjJLu62+Lhqtp7ui6L6J
Gn2MRBgwwCXt74wycXDRvAGUanbwG0vNJAbUI0ylwdG90mK6FNVKPZiNfE5J7ZMG5WSV8nOsWXXC
hB63IdQgzmvwWYKuhz2BcmKAcirV6+6rJQtS/5y9zCf5OBDAaE+iiDVp+M5KqGKTsKFW+p0eRZJn
jqFst+EQeVFBHiVC5X1p6WdqMJ+8t+kcg9MSeqLWLxUmBd+RanC2I6x+alTpFoyqF2RN7tfv7ZPn
guD6ZKkH6z4oA0w/f5dlJDCdB5qV7TJl3Fk5AqqkgLGUt9kiG6W10f4QJP2vD9akzT//G79+LlDS
S6KYzX75z23yjDVXfGP/Pf2xP3/bxz/0z135ml+x+vWVbR/L+e/88Adx/R/ju4/s8cMvvJzhxVzy
13o4vDY8Y2+DRK/F9Dv/0x/+9vp2leuhfP3H788Fz9l0tSgp8t9//Gj58o/f30Bp//X++j9+ePFI
8eeu/vV/i9+uC/qv//fbY/7y277+1//kz0n5+sslXh8b9o/fjT+w2Cz00YA2x5FMsbDgutfpJzp+
gpPZxKKeOk3GpAaXFzWL//G79IcBnVsZXwaq/UArKvgymoJPPxLEP8CMBwoF/9NgrIMeuPH7v292
//0I+P09YXJ+/Pq3nNN9keSswaU/Lk8Npg0o5IoGmiMYEUXd2QfPkzI3qPEA4Aei3AuyD8UfkP+s
GNACgnyd7CHXeNYUQ/2Ygf8YdRIhmaxGftWBRR2ZSb3+UI7YSeHBhIMsCGvIUZXXornO0qdSUlax
Ci6lqDtp/8TT3G9ycKGUGsoOCLrTuUCC6vBBII9Q8Hd6DfapyqKS2dEA+jKtUJfXZGwwMB+jXi50
Lu96HEigq876IFav2+pRHXqfiiqOeSr4e9RXrPwy15WlhtgfXfbRKwdbroRyyNdf6qyFANUVhAEF
grGTuQ1I+3NyBessAUfBGsBQpILtpTkg4PUHjShuKSBhpdwmHM5N2J11a6UU2KxLw/v6Hj5Gix+3
MFnoQZYaKhnzpokugzHayqgFJNCvSBMnwy4Y9+goW1urPwv6/Piyfx1tFudzGXZ2hgQRwUDyYXCu
67a2hkgBnB8iwIELGxUKcE3t9Gk4fP2Yn0y1hMYTbLgmJUO4H872TFrVYp30yIbb2ANf88ArbjMJ
rLWo3TO60pHp521QidKSxM9W/E3q+Zm4PDOqnB7+4y1M9cl3gblrKazPW25PPk18BfCAp8HtYguh
qUByk1XoVoC+1ro9bMiaeXAtX4yvydVf2/Z+3MWEmcdcoGg3f+GSUFtWjeKWZDR2DWPssYPz94pE
kMQrH7+edFzxw4n318Fm77sGW22sGm73Qn9Fmngh5uJFWkprLVPxKd53obYFfBqN9R7MD8iaw7q1
gZmr3t8o1ehKw51YITekKO9zHFTNzM2pCs7/ddxuhWyANcro1Uh5m/bJFJJNrsfIU3UPuQoYysSl
kBQwioeuQxoJoWnDhHxD4iJ7kcmKQMZSCR/BeHMkdpkj1QYfFdWgbpV2oMFTKahqIYBXu28AuT6Y
lSuOLZDbwO2iqWZkWtCXsTvCo2WQRJyucexQNhSda7QLfTWFNIXVL/S0v5H7DIjuFAYbkmcYJXYw
xZHlHKzUBOpHOhAxpZ1a1wbiVI0DrUUsT1BfGv465Kkt5/LBKkD/E0O7gphDbsTLClFtzFtb0oRF
KwBFXPfLgTdQcGRQJW3twdon8bhOlKMAHnxar60IL0B/VPsedo+lDanGAMe39TikrpVnTokKwZA9
sfB5SOHhOEL6GYIGFcQVTMG6yNTMTkPrKZPoIg6bTWuZvjYYF5LSuVVleJF8hPaiowj6PZTgwFaB
TEX61CeRA94s+McSXm5h1wlIPmAzD+Ej5sUOMxi8yHfwDnWHUUehMFmC4HLLOuJGPHGshPpSIS8T
ebQrtBfbunRikezFeHQLdI6FUtqqUrsdubxRixCmLQVok9+isnAMCdtftoYPgw3+qNtlkl9XFGXj
luJwIC7kontNRjeBKgpM5A3TGSoZx0AINoAKDX9hW2wVLxaOI+oafZHDATZyRaAeqdGvJR2uFYV2
kAa2AgH3NiORD+Mhm5PYhvoFSqWC3Uqta3WjnRXJVqLK9dgWATU1N2Wa36O8KYMSHekg6+gSzsvg
R0WDPyT3UpOhkqC5anJjCaqbJ6qXQDWhM3AUhl2AKl010QobXNFFwZjex73sVKxxCrXw9crapnEV
5PhvtIk9zXjQIstPhRgbnOZkHXYNSbmagA5Z+0wVYyeXPbQCVMdScndU4bAMuzyjRwFuaLdxTFCM
U/xRlPycoSBCATJp6DKRYnuSJzTE0pdR8euBGRhH0aES8dFy16VvVnM7UGsVK+WOh/mh7691sMR7
nPARl0Gy2lNzCaVOJ5Wg1aYnS0FEuSZl65DB6ziMVknX4kXHe82gq0KlKIalNs8XsbkWILRQjzsT
haiSHtqhsE2N2yK49iVnhzpsN40FgrzWGbdcIZA0435ojnba9gv0cR0hR1QNmT/kfCvk4bJMu6Au
8/uWFA9cIzdJDNsxjTu59hhK4i6U6c04kqWRwx21SwMt3oLIZTcMIj4JpAy6dDHQdIUKpS1o91Gm
7gQssq6mjy3pd1VHXTPL7WrIN7pW36oWW0BfA2fl0h3FCP5KFK7ScVDS8Qql7lUTK27a1z6k4LDf
Jx405PFkmSNX8FnVLgAGvmkFFMnCDYOmQia1F338HCGUVKXg11a5GIpXC8GpEVc6wlynUruwEidO
1qkVopiAKjxOAA3KsEWkOh0fQaa8YBWEOHSkG+Eu5CjAEgHsmI1oHqGk7slYWuFNLt3XUrhPQE62
zBRzo9ulkgQ9CiEVg3qIkm4LqOKoveCobbQYNMidUIJm8jmq/QwE/LaFQA4XuzYAwOJ0Wvu4a8LF
MgrzosOuCYaIg8IO+ISiTatNu9ZGG05cHtwdb0i/yLFY7UJdnFMinVFgpzvAMQqm2ROkYkJWzA6K
ZGy6LC2fGk/Y9dfYp68rMO7AXiAeRMXOGeL9mo/hTAppI2VqtkJTafa4ajwWotI992hd6OYuy68r
6KtEBfSjunMqijNM6/cHez/WrF3Zt4TAVvGZJEBWW77u6YFid57sxE7jwazUl9bUSRyGKYYqyIYu
0b6BEn0A3sb2nLDTTPD67V7QxMehGNwA0Lbmz43MrVW69kWG9qrZ7PNIhFc3NEtbsqnKcalD3ieh
rSNWUC5hsfN1niL/mqbAsUu30AJAW9UAju7jGmso4gbXj5M4fbQOj6NfQn8IcAIPGil14eob7pYX
4VPkwgVxVd/XN8mLeN9tkEKc92L6dCbe38ysS6CHWqWO2o+bqQB4/27si9rnmXLEDET2fc7fjzTL
iRuaGWOiHdUgvcDZR3akqe6C1pjHfQIDxAuUIFdo6BK73sZn0Lpnp3yWDNfyqEuWdmRAQNiI5sUa
DFYN/PIiqBc5bKo3xkV1Q53paDD4oW2uQY3as2BY/gfqxtNz/myR/joPs4OvRo08GvRj49VLANQu
ZUw5ZNOQ/flgefPzmmmfLrdJ4hssDmhvztvNGSq6uhYew63lQsUHBDSdIyu1JzkNBYITQIg0+xI6
1WdW+cf20/fHnOTFgMADJg0B7eMql4xCgZ3LY+dAjsltnPKqTJ0lchswVwbHuPwR0tYAIcFJVVlW
Z6qWnxzBoGSKKp808Urwwc2+sk5noWEUGN8M2k3p0yBxOj+/IDBGOE8D+3w0DdhllPZwrp3D8yD9
2VdSgZcK2wC3CbjumK5qi37u6czu7s7N7qyE+WN2de1NbNIEVmg2uzHkoDr1ewxJFlATQnPX7aFw
2uzDtfqEjsqZoDVdb75oIYP353izo1XVRUAna0cC9eAW1ROKl/b09YKZFYR+faTZXpTmtToa+rEG
Ewj8U/U28SZbC/2KXAwb5mSXnX1OAeLskLMtSRI4Ewv9qEKw6LK6VR0JPEXqcM0Zgwj1p/LyfMCV
p4D6cSZxLn93Ip49JqCxoLAX3NYmMM1j0/gw8gi6i4mM+ixfhVdQboKTO9hOjr5glV0eQw9tgzNz
PcW7X29iQkBZCirEczps1SQtiVBh4ivudbfjEuIEgm058JC+1xyg4TtbPXw95Gcjgo8n6rqJYt8v
WooanEZpWk2gueuu2dX9w9+4PHYXoDcN9Vc9Q1oRXarUDk4kzFXryi3PFTI+ycsgBAmYoQlNVMS1
ecqgM/SH0qyzZfEyhusY54+5Kk3yZQsKnYQaGXcPxCgfLHfAASY7V70z3t7Jx3eGgGbKKJwCTAb0
wOyT18dUHCXjAXAPZ+A9igRoabHMU0YogMEpKKv7IEWTbkI/Mgm6bSOU+9TE5uh8tvIdSZ6AS1HT
Z7OEaSAOyUIKWnyLv/vQronld+HRqqA6D+K6WiR+mI6AGLZeZ6Cx2YivgqgFTZ0ukUmiTQLrcTAj
IuvFNGgQC4NLqWaX5JCijkL0l1RqUQN4LlABG9oOB8doxYi0KwvTTmXoHBkA42T7ni9aAFxMSlZy
qwdRJa3D2LoTZeKEmrIsCeqyuFEFynCZKi1l0B1N5EB17RIc9olCA4Dql2rJLjUieyU3cZ4xbIZn
zqQGin3xsRag7AVFFS1bmtDOM4rWUcX2Xs0th0n3mhovkWpD1OLOaiK3ELcNbm7ELXHAkmp+PYwv
JW2cmHVA58JFmaJoZiRujjwtbeRlbORbQCBtiaBf218owLNYY4NiKop7Q+eKie7E+Wpi1LeWT62r
LkcPNsx9jd+K4w4idjbRa48PLFBAsuixZKigLjoJdIQEQoPMCcldRy9knQaVWTojpCWq9rGUI0dJ
Go8CPMQG49CM3IGeoN1WoZPgwKZCW0+laCvqC25UHkuQyFiXQ3lBk8FR1bUujdBUfIbE4iHpdulY
2hmUo3vSuQPqFCifoA7Q+WVZr6wqCzLhxtQFz4xar9JNlPDky1zI0ETtvZjIy7LEeRRSKWNvl+19
ntx2amEXurCSQJQJ0VwD2cM2+8cJ20xLKLckrIF3ZGjDQHlpaKB7smzLVW3fq/TSzK60MneKvg2Y
SfyOtJD128MSxVH02CUxhHNSf2wgCVln+5b2K11o78dRgOfzs9SgCCeLrtndF2W70hhZxFCPaTiw
iuj/Vs2hiw2XAISh0eswaRdJdkEyyxu6cJPUvV2bIWBHoAEJEGccfFhTOJYFZXfBFvVoz+QLhTzG
6tbMFLtRHhTIJnblNVavl2hY+E3j5qzHvXGAaKylBgl6DknNJLE1i+/H/AisWzAO+q4war+qtLWi
AJsGaIqRPDELtUYgEipVD4YEopy54CjjaxcVQMOgRyxeEAjOaU33PEhZgOoQQNymOwgYVoQgWgty
c/YQJygYJZsW3qaicQ259YDJqaOTb7kGRVTqss5wE1hbpKy2w26XV8kjwrEXKRBegNYh66/jcnDg
UuCm5U1NJY+YkOAT8ZFBthFt+1SD2A1KXB6HIaaYKjbkwA5pA1VUGJWFynDdQDyVx5cMWl5SVvtZ
eKzUSwULnrHItgy8HNTjGDAvtF5DSh9YABjdZPeyEkFLD2EbkqwNUfxqgrqIF0LRo1xq+lBbdAjq
WK25LbXGT2LulDgWmmjbszDy4+Ila0c/7EMXtu6IeKqvxFBsbRHx9MIVoFPKULqEq6OtSAdLhYZQ
3t+gLAFp9hwa2u29pKcAIdUO+M/LsUJtl6VHob2g5I4zIA2zxO/wbyhg2akKlf8k8vVc8wn4yYUG
cBA0Z6FluRXSMrDQwSoMaCG3wiKuukcD5UGZPmqJvo/F+CZJGuJUNQWQUAWM4bKtFBfb8kY363U0
FGsx2RfsvkWYa6i4gAUFkDsxWk+AyGnAxRh8qbTmtVF268rKURxr+x2l5GrolU1TyS6ADSsoBLia
0m3qhq060dwpUrziagJTH7okqOSaNLQNFkEjUffGivo1At0IgA+oiwHn6jap0NeDsU2NAGtmz00f
BVkmOQTiPk2G+mxslS4T2crK8I1zYl4ZZu0OBkvwDcTETmS+xb4CN/YM4lWFXzf9MRO1XaZpL+GA
/amzHPSfHkv+Gk6glswCK79AoYjaKJPaCsqmVNM2HIa9WnJHcyVQpeYwGoObYjcD7CFoEEsILH2J
4fAi9rMMb0Roj+p4D2UeGz41oorgUg82KWSn5fE1kp8gQzBq2yGQQuuZFM8AMzi8LnwmwhaVDsCZ
DytLK15SwVpVZfcccqtyUZ+BDW3IoY7JExt50jFvCRQyFXhmRCQq7TBPlqMyPCtjeOhQp6xR8WLN
Ic2r2Ks7OJPqxbd2+nkq7xjKjw7UgjQIZgJbh8+BxlD7ZOg/hSNQuQDS+9aEFhNb41JOhIesgm5G
cT+trzFB0wF7nRXzgwz1SxqZ943OcCs5cXJI/4t4lBI+Mmklv8j9RupuVJ4GLdqO8Au38xrZXS14
A6wHwhjgPqSdai05JQW+dLgqItkDMt0TAKyVod6oKvUmzgF9mKqywObUKOJK2S3wmoHU1A60FqDh
26A8VHojviGx1/2YkGWaHpUGRoZAeWml6poDqvVrEXVkSXw0umpnRSsZm1GeNJdRrUPBNPOI0ECC
NV+0fUY8AqFV6LovWnQbZdL7cHi5tBTiDtC4KbrYY6roRSHsAo1iyQprnymm00BuiRoAs4LvptP7
bOI6IzKl0PRlSKwrX66wkxuN22uIHg0WM7fjBGjb4qGc1iq54f2ONPuMb/vuRupMO5vEcUtlGREN
DRSC8qgJqKxq1y338ghyrWqLEv1TLe0T4FNCfggroCDjG8HKoW21LPMeuUSGDS6CJK/lGVikVX/V
hOIK4pwLCFm6dfeUN09Ku+QwlUuHjYKqqzmMK50ewxxaWkNnA2vminLugZTvUJ4jCbvSgKaEg4on
R12QEzCfCvleT+oNCUXIuHSeVjfLGhK9GiobaoeEhrNNFfLbVgTnAxhsA9AMBBWO1dDU6MRA4guY
do0vcnqRKMgqIBdEIsD7dHgrAXZYoKWQ6Jc41kMyGVqYGuDAuY5GyR5aDW6qSYgB4OM26SrjeFwJ
/XMAyMaB+WOLKh4gpUbXbBJaXXZN9TKGOXRU8aUPMvSFr+t6jzTNNkYcNgaIEWlopkSuaTFP0RdD
cy0JjyXUxVsg4jXzMQ/pQkQmx4b7ZLxjwrkKwadnWnAJLPD3PuFwQ948S5BQN57kC7axhsvUheEZ
wVSJSvw4ENxzOfzbGeHXFP7niLMyFKdqrQ4mRgyD/l7yYydzx+vp5IdViqIfeh927olP5xRAfz17
4eQAUD4KEyhr/3L2Qp6VKbLw0PYSXtiDUf7lo50MXijOJBObzUBB9WOlpy9oXfPmqJfENrJXXT1T
OPykfoXWsaIpsEkCNfwXoIjWEfA5cXlQDAfF5iwPum6h4yjw9RHyk+WAcVDzV0GYQAdg9hg01xlQ
6EexRMojr7TqLte6M0N8Vrb5MMZsAaQmZBnG/qhu1YBexA7g6Z656fzWG9zJ8Cs8U7U5O97szNgx
qx5JfwQ0ds1c4Rnbrqt3NrOVQPkmrOTFuZU205p9K+J8eMBZnajXOYJmj3Jy54Wr2NG/KS4a1F64
LO7Ve4BoBXxaZ4th8i/VDDQw3725WUlFkMs8k/sjXyn3k3SA4IhL61L15f/Em2661uwThtAlWNAQ
5IM4x5xXU0JIth56VJKTC+N+XCp+40SevseWfIVcYdioCwh5OX/N6+/HtP4cdS7RN1oypCXbYw/N
/7pOvLotz62UT1f/uxFm5dKsjRNZ6o9A+Sv7/nnEO0s8CLcgHc9t+VmFw2nuaC9ff3Gf1FTw4t4N
Or3YdxiVLGuaVuuPE0SluaCo97W2dpQhuBxdna0Hf7pIUBGGUhPMZbB/fRxL4lIpCuKx9ekF8MBo
dFCn2xfLwh3OVmflT2rfEKNBCw9aplBvmWs2jQY3uKUexVXOV5G5Ttaw+3T1K9ixLGLUiFqnXIHE
7TNnMlv+D1Bun6xRaOGAqA9FVQVnl4+PaumjAtX2oxlDca59bvL7M6/tk/1k0tr59/XfmCfvXlse
07LLwyPZDM7gQTjQBbi9tdHsdQa3Xgn74juX5Qfmcv/985qBPGe//P8U8ymJmNvTmM8FHEF+W0//
uPo/h/dAz7c/9x3oCUu1PyZglWFaoOADSom3/R3oCf+4P8DDg1HOmxSCoSMY/wB6yvIf0McRocMj
ghuODgm+lh9AT/zou+bXRPuE8xw4kH8B5vlxqQgyRH1VnGPf+uzvlogYxbSL61Zc08ZwMmgAWund
u5n4sSbeA0g/BqyfV57V7NuhobAH7cS1RDjYG8JBT9WpjPPXssOf15/FidZAUS1NG3EdPXLooL50
rcuP/KZ+0rZiYqfELvFAhiPenWtSTl/lz53l54CzLdOEBI3MYy6uK9RXKoj269aLaqHkQy9HYSMg
u07a16/n7tRbmaUDORQaZBw6xbUQXbBmb6Cm8fWFP+ZqP59hGvDd6y64PMoJBLDXjDduJ9S2pV2G
rYT6bX8mG5ylND+HmKVniWLiWFvh3ultv2E7FEFw6KzvVMVO99miPKLPhnKC9PL1A81C+c/hpu3k
3RMJJAkHsQR4UOcopo560CbWChKCEwlyx8Ek0wBwU/pogSd/iBoLT1xuZNIc8oRDR0hdkoZekRjV
OSbaVVQ99V15Zol+TEV+3tpsqy5AlWiNAgZMvUbuhxDay1ioAgShVL0MBpBFvp6CU4tlpgspZa3E
QMMT13GMGguMjs68yRPXnbdKo1yom6xBaAibzI7bb31z+/UNn5gXcRYZor7omS7ihjlXfCIWjsLu
CuBZMksMYnKGX2mcWOriLD5ErJCNIhvFtaa8msq4ZQyWMmxw+nSLwgl2d8NYpYPgGRxUpk5xpCJb
FaLmRxKHw0nuDanlRGaDs4zoTgLl6QimYV7CzmTcGZUOJEjhcd4GNBK8RM23BCwgoNMi1G3rRQ9r
yVbOPEs8gEODdZaBOk42tanZCijAcX3bD3cAp3os61ZFetM0x5IRV2tjeBHlOy4UNuk7F61xN+WQ
he1TJwU9WuGK14dtgFIvrK/qoGCgFYfrThGCBvPIpQL+OzAI340JR1n1oZDRta+TgCTPlKCuaxqu
Abwrk59G646MCqq99eXXL/VEuBdn0RF6blpsjkRcp+ONnt+M4aZOzqyXGTrkzw9pLhJKSFtTnuFD
0oH7pWhqWy2g2I3sEeNVa5GdoQDWV/i0gXdN1Bg1/dgvcw1cWbZMUiizo76roNxoRBsIDtqapi7y
FP69BlmbVDmEPdCqEmqkvPW+nowTW8WUPLwPSnC4qnhZY4W3belZ7YrCJEkHWS+PIqeo0QtBCQxV
uq8HewOIfLIxibOIi8+0HyWBiWvFDO/gXw/U6+QLfwxhbgF9juWQvUrEWFOu7Ya6u2hRW+qptox0
Yw3oOYjbKG5O9WYu3glFfqysFx7doNbkoJIQwKbdV/jwAOEap01Gp4BRDSErS6mA4ESVS3PQcV2m
WOAhWnAS2Ks1OolQsYGf1XWUArVKi0DuR4fpphOJV510CximS1BILVAzouycN8WpcDXbCELB5B24
EeJaBjlCR6MLrOKvJ/itgvHZBM8DuZSNPQRr4KQnS+jncge4MHB4XwTyUFguKUun7a7U6sCGi4gA
tbvqeARkdwja8+DUsYVy7POYxi5lxOFVByeyS0JrpxiBq5KhCPL1bZ6agNk+oBdEgbWZNaxBlFpE
KtsS4fnrK38esEE7+ricrYTwsMxlfH90BUiElxvbFN1bcNQVPTkj+fJ5/JCt2aZQdhGBvTF2Gybs
kuRFDXe6dVa88NTFZ3tBWtI2bQasjdrPl+1SWZCdulcO1ZtqYR4k/nDXnNt3MCe/rhX5jfvwLh8p
szInpYShUvQaUD+H8gTasGLsSQ2kGLq/FW3hZ/zxjehZ3rRSg1FYf6cKrwI/IJZ9/bJnRdB/R1t8
1x+vXeidPhage6+Fdbca/dEt/XGdbhMAs0qv83uPOdTv1uYZm5fpKPPpjM3CVwWOqiG2PZ5FRiVI
FYI8ZJ4+ZG6t30p9v63D0VbSY13cK73fRoDhZdY2TG+TlDl9gma60LiSmjm8rRweNoFcyV7WamtN
D53MNDyFwFg1lxdwLra70IBjnbKKGCTA+U6l1yI44A19BFIf5kYbfQTLXzC8BN+v6Ksd8M39OQUz
eXqgz5bGLEIJrdHTITTENdkA5OcnK3KFwUFdYUiPhW8atSHWc9Vt9EWW2pm5AU29KhYNSNdgqVHQ
n75+wTPZoJ8veBbOYO0AA7GEYsJdM8j29GD54zJd04Wy6Nf9GmRXrwmIP9nEdr7sy5tuFxsgldv5
pbjIYBj79X18nqCBY/hxnZVxmFFIdY04egJ616V+27ZrqXwSAa/8eoTPIyLYvB9HqBhAB3KYYhuO
4Se5bKOrr697Ih6as1gFRD7Bd458JE1kLBc31u5VAA5kdDdH8OS/HuTUzc9ilqoWTEtIOK6z6Bkm
kCDpn5mVGaruz/dvzlK1ktRlJ1PkC6XbeOkFGmEoDUFVw4VNYjDhPVM3OvOOTwTeORaq62OAtUJ5
XOtN6ec5HP1SYy2rN2em6NQczUIVwKx1oySYo9IlEPIpHQOYdfSIfJBC1+EKjVY/eTSuYtlmgJam
XrKiTr1AEZgutZWMcn60zG71Z2OVeyCjeMqq2liXxqq61lHzy5xzRMdTszAFhHd7QpSKYSGm1oiT
FPpHFQ6AYQhiyjmN0VPLcRZX0CWJ1HqocdKx4M6RXvfiHoKINrhyjty9nJlq3OonsWsuuJUMCuVG
jzEAH+qADo7QLP/6yrMi88/lOIsDSZHVfOCIA4C9XLAl31bYadpVdjCxy5zblk+UJaCH9vEdxCP6
3ibFKMytbIDabeviMG1o3IU9ry9szunynxxoFhxKhmNdZWkjNk/9MttXK8sH4yhIsLJGr9mxs76B
Jxb/nALTW3XU1xmeSK+Axbf2jb77+o2cWK5vJ+p3yxVtmlLj04WjaEe7VdQAL3L4+tKn9kBjGvPd
tTM+gNHVYXb0APbBQRHEuww9DIjPLOu1FJALHLa9bItjrz+pO8Tbbv2338wsWshWQwQyLQH5Ug8A
Igy0dbuGYeoqvRYQAfKbc2DXk2tg/sHT0YpYiaeUA7Zpr4Eq9GhgOaLPLuI1Tkv+Odj3W532k+/y
Teft3Xwi/2xqANXGde8bfrcFfd1r/XoTBjxIgtIDDjRI9+1hvIlX5+bx1LqbpQ9phTy9bjAkBQle
OVbd69dr49Sym8UBlpZJCOAwPpxspQLpIZa7LDqnhDsjAPwZZebOY2LfVSrE5cb1EHTeuCmvmpto
CxnkjernlygKnFM3PpU+67PvP4NXZghPgHGNqlkIRt0hvIVq3I25zBf9NwjEg7X8LG3rLdmyh68n
bgphn6wBfZYpxEk35AbDxBXVJLFHPHEEdBSgv1oDfAe6YFkDJF1unAnYJ97/1K14/wlHLA4TUmA4
Xdy1/W0KwNLXz6FOb/qzB5kFB1COoZXVlDhn28yl9ktnA6RqQyTWfpLs2G3sV9RNkKv0+Gdu37Vo
kDPwVOA76JU2/nKyIPaaRbN4yZzUBmvtzI2dXDyzyEHjJMX/lXGtXEFUdlwWK5wPPMNr7vX79lDe
yGfOQqcChz4LHFwoCa9UDNSten/Ykqua2fU63UgrALNuzAPwYHdfT7Y8ZQefTfb0399FDmWUKkFJ
EQ0rEJzyvbLZVStjQXx9rx0azKixsgLi1UFyRS4Hu7w5R6A8dfz4hfDDqMTHyurXt+sBlMLOub0F
Q9M+Ug+AcD/2qWOBWchs+DS4Dzfo44BTMthnA8GpRTYLM2acF2ZVYIpH6xH23HZbjD6rwSPNEreJ
7oUkAPTcTdj+63k+EdW0Wd6RSiDMtrWBr0Vb02EZ9nspf/p7l55FGlp1pcFKRBoSobQQKp48rPNS
O5O6z5iHf0ZMbRZWUhpakN9F7g5ypvP0BOq0A6kAKNgR+7wh2Ylgos2CCYG8MPRl8DaKyO91Vz4H
Sjp13VkoYble5WFvjmtIXgD2uUni49eTfurCs1AwKEBKIJPEhUsYLi1DdqbscmqdzL78WgFR2ojx
MvN4nXHIXOZeU/VnAtipi8++9VqNGsWa4pcJhLRMIdaWXBZpfmZDOJWEaLOMACZNcC2dUl4atiui
gU5hQb2PLjiDoAiEry1Yp0ZQSaQRNAvwKYOjEUmHDMqPwjKLgOy2koBLqwTyEF+/pBM7ojb7xhMY
YQtKjRvi1p4X30KYVZWxvBiAYe5yMBfEO6ac3RxODDbnbbZFopacZsMaqoXSSkiOCsCuo/nIQEyX
bAqOmk4fMmQDA45nubRSAtNGocv9+lFPvFp1FgT6ttbiMsOjJnQVZk8Rv6+Fl7936VkAYA2aq3xa
kmwiDzDq0+wA5dUz7+jUBvQmAfVuA8qgS183tdyvgZh2hLa3R4jwFAPQlQWE5SR4uiP7gw2Np4h3
8gDjxRq+GVHkQXHA7SCNxErDhoezX0jJRZELbkbQlBP0pQrxhK8nYPqmP9ki5+RNcJEbnXb41mMR
XSOy7CEy8fWVT30y6jTku4fvR6PKxPp/Ofuu5ViRbdsvIoLE84ovb1QqmRdCFk+SePj6O9A5d181
W1TF7YfVHa1eAtLNnDlzGDwazr5WbdG9ZJcPKlyDEjc1XEjibKELs4ad9i66E8+niPpXY2YBRhqp
X02S7Rs6HJThEoOYohSeXN9r0kw/4D/7xU9991eTGNCfgGbiBR3meiSd5IqCM+LFEHPmwNrhwsrV
xeSdg6BvS0Y7k79z9UI6h+CSPsp0cF/etFZaJcE+SnbSmNlCDSCzFLpMqVeMV3dh+15Kd9Kfpd6Y
haySjyu96rJhA40Kg46XHLbNEJ2UyD3f2aW5MwtBuLNsWCXyw4ZAD7Ov37juDld+6YAhzjIK8DSK
MOLzYdOYuJpz+q1kJoDkQQDD7OA2+LQFQBw+pbcn6kJ4EWfhZSQ0CYYCtWK1hRBL+xnWV7/p76yv
pRAgziJMlBY96WOMArMbW1oXq3Llu9q6OCYeGBUW2yrP2rO+blaj7Rtv0f+nK+h/puokn/d79YlE
hr5aQ8YNxD1AnJFNTajvrexpBv2xzsSpJ38vgzSDgzqjGB6gxyOjMlVbdn1jD/dM+/aYLGVm4ix4
6K3EVUoqT93WW/yj8IjrbiiDVQ/kUb8zNIvvmIULDnCIAcrY0ztGi3sCJ8QGncQeH8f775gm0V9d
NUtL9Dip4Zvq95t20nBxhdjmeFwFQFyo8RNTaE8SuPngrDrNRolLOxco/PGO8p0mLk3tWQgooNda
lzUQCy2CFFD3eQ03ydG7M0bTWPzVttn6b+ICbKuuR4Bxe6e3RJgJ+xil1l6/JSAs3KUsTOPxx3vm
OOd2wBmA5njPFA0OHIjxyKdcsHVh74Db5nuzevrsv14ziwO9D91tQqfmmHA8MzNXNUGrART+3qRe
GI2fXeXXsul4LipKCfMtD48QJn5lyhv8bp5vj8YCREL4QZb8ejpIM/+74P2Kmkx74ViyjYIT6UCT
qoITZdAVZWZQ7rFDgYkd26H21YEmFPOQoAOxTo9yOyDA+FzitDVZvouES9GfRv1RBdW8JhcYEICJ
DFobH236uLc5DvwxDZrP/ngIopWieSCaQlDaqwJux5W+M6gTSys0fQkJz7ge4HbAVY8ZNgtfrc2K
P5X8ncbPhF3+E+3mxIwa2lml1nbTFBnc0pksXAG8sKmLm0WoCyYrzQCXD7bL6Z3UjizNllmAguJ7
xODPgbtECSKK6kMQBmYoN07afFCfOVmYAur0Gty94F9YbD/V5l/DG/Z8DWoWahkaBwl9TxruWJXN
6BL/r+tmESqJOj6XdA6FHwO0W3AIxM1oBGtAyGCEjnRhAzYktzrdnqWLAzWLSKreJ4Ev423UZvZg
CiYO3dRVz/yL72y3gJMYnQfdsffbr1tacbMIxWUxGdJpWuSQ3lRAhRYpLr+Te7Ckpc39J/X9NShi
NgaKJqI1k5qNaMUW24UHbSUdMzfbcTbE9aAZJdqQ09lp5/ALGf09v9kpffgjWP307683K1KRKwK4
7hsCXKcE4hwux6DvfknJtwyS2+3uWxqtn/zs11vgzSvi1IKK8jRWrQXlPAeqbd7EM5mIO2wFrJ4b
b4r/T42X/0zGn0n664VM5au2lNChZDyqACrwTDT1tr3XnoWU+Oe6+NfjEwCbMiVBe5RTb/VbVAPf
i0PrfTRWs6qOw0O/y817d/8/qcpfQzSLEH5aAF9aN8NGjd/SiG4VaS1mleUPF015HKnk6FlpCSWk
bnVoadbKjkFvjsnKKgpDcLpxrwGnNwhrwo+FYNIOTt1HFqQFTwJw4Fn5EaapQfOvHrYX+V4FfxYS
lyP4kW3NQ0lstKSY3Qt2S9Hup2r8q+Pgv9VqEI2egAyKNUJbHkQ+Kyp4q01fYx82nOyzEQJXGFJT
HVJH8CHtm1amr2+HYTSGBuQWOHXo4nsiRKuwSyyxKB1KkdyRt6rcB9CT6Gtb4EczU2W7hgRZr6wa
LrC6PHYh+m82eDJrL4w/6gk4o+yBV1ojSD/FNjLKjj/3A3FIAJUcAlFRyBLymWqEwPornOIwXwAq
HxpqETuKSQmRCcmqkpcu2ghBY0fQ6ig/kx7kbjCO5O5Q+E8cRB3QuxVOjhSaCEoNqc78hXC9WdTb
HHr+0EUUEmq0cFmHHVBQn9O0MBoR+oMq4I9MM8UAYIn0cZSPKhjgRAsgnYA6LwRR8vDgD5oJg0o7
4eV9o12jYI85Cc2AxK4q8E+bFawUwEqPzEyrPS1WICLJ2WMgmAWLLZWiekyusGI+gkthpkT9d+eg
n8vrX2M8hgqJ2FQK0CB2qu6i+rmS7qSKC/Wjnwz896OFiMlDhmjVgoudQMxBKTqIcOxo54MDHFph
ka077V/Wi34m8a+3+WJCQcIY+k2ev2TxTs4GQ+1ebofEhQgyR4xrJCqgbIpF7Udwj6BQ+aCXoWSm
0t3TQ1x6wywNrZqWT5ppT6nGQ8VelWQFu5n0XlFgpsn8nwjLz86jQl5zECZCCITbgAXSlIl7QWMS
24udwOZM2SZuZ0HDFrcRkJcxIT9p5Hdz7KUNcw6hJmmUikmBt4fbcFXhRDwdGziTw32IbhcbZsnu
y2CJJu5EpqMwd2dqL7Z6ShB+TYlOFCDmoKDOhzhjDXawYefIC83A+IBrxao22umNkA01oHnoUEvw
7uuyLezU/GwbyCFfQ/IyGDaoNEIVNrMUho7nMzPvz/GQRff2toWEdA6RLrmmlVBcAlCofu6CF54d
/Q7eKeDeSwyyEARUofQaNd+318FCZsUL/+xQqiQNqlyo0GS5qzZQ1YMgL5B/99LEpU6bpYmQJaC5
FFbDRvcEKKaDLOy0nrzPvcILtqIrOLHt75Mn8XK7NdPa+mOr5md5IgEpfQin+zo+gs20JHl1hONC
VRt+UnmhGJgDLNVvv+qHJ/vf74Lq2T97TqGQQk8FhFlV3GrY9zidmCN/zBnEg8baKfT3rttqEIjI
8wOP3Qp7HaDJRgWxUhpFpjw4CSSJ865w+E6HkHqGXehTbX1I/Mp2LtVuic23ahQrU4mdJtsur5zb
n75AUiBzAHOv9LmoAau6UZUPua8M6LKYVSaYzaiZefiuNdjxO9WIi9BshwchOyjFJwffnF4dTBiL
GPyYAB3HNihLGlUFS6fGzsBU5rmHPt0rvOeDUnL7U/8+LUFC95+d3PecVuo1LvYkAP04mArdCSQL
1+TQa/jng0fJDyhytOn8IqwnWnlgl5sIMqkiMMNQyb5zS/73hgk90H++BqBIODR1qN4VxYVq2563
tciMRqcnHk1WPl39u26axaZIDsKwlzEXR3/FSmI0yHBuP3kh+/0vCYOAllHZcWiByr0q5ZsK+Shw
8Ur9NaWQpj8JtVP5oGKqH5p/HYTErgNYU8XtOgfloo+yfd5W+xA2BZ0KgjSoFvCEepa4N79STPiM
27Hvm7qWHmjmyLDWSyCjJgnrML7G8B5rkFvdbsbSPJqFuVqCPPgAO76NzqNo4ju4h7n94AXCBdFn
EQ523f/bP4XFu6hX4PiYrOsN2ffnIjPGfbtGLmxB6crIXWnPAf4pHkpYAel3hv7vAE7m0GR4+cZc
M2V7TfrtV53lw2mqOd5u3EKvzUHJfg2uL6xFMfbaR06P3L3ka+7t+X+zFzKHJY81HzajjgN9SQRD
KCkk+M5J95qRw6RlngQTOvk9L50m8CDinRavJxkiXmtRexzydRPt0+JKgleRDSBQxWasGy3+pcJp
SwCNTOPMYPhOO3gGZW9px0yQnAA2fYGzMJ+Xppy4FZvMJyEDSI0aRmeRBokxCOWWZvBN201UXpQA
RzW/tbnC0Kp01w9fPreFp2VYnoiMixiLFMhHN0W+48ddKm/q4Qt+fYXkEO5FSR6i8chVVeSUsH7S
olWQ0KtO2JELkkMnQeE+g5Caojuk3matp6rJSUbqUsXrASpDl1J5GbpDHD8NkH4DgSx+kLXXutyW
kMxpn/gLAgpOOqUJ+yTYb6JOqxcgE6wgkmHrWKD1OQqguODv5X43xhsJsO/eCZuDUlmZsothG1OL
mgUla5hOgEnlw3nT5oP3AvaZIXilUX3p6o1EjA7WmMURnTgUW9adxwaHayiY5g9jDjWgFc/tk9wL
sm3BDgN7iNgqTbdKyFmdEhs9dNbilYDSK7SYAPnUoQooBMZYPibSphA/c5yM03g75g9dyyxWWNLE
SKw+Qw0uZibkB0y5V/dqTJ4Hkr+GylOIY1/FndB+qfm8PbkXcliizfaWNhA7RnlEtnDbO5MwO0QH
ANDSzS84TpyxJdv4FFOAikpiaXb01NxzBl5aVrO9R8pw+IcqGm4fhXWi78bgzuls4Vrzv+Q8GUh1
YRD246YFXUtHyhDFRi6NsLnIDBEbdDdcutGL2QP0GnfiuOXUF07+ICOQafwqpNcAFSeeL/dhDtKR
+grJy+vIQVCm1KBy5ULL686mstQB089/ZfE+X3fQEgPQKOuhzhE4fPBye0yXHiz+88FsjMQ4BsVw
M3CTQFRm+MM9MNYCexuiQf98dsTEpIEO3riBIyOUdqcJ8z7hvwDp20TA+JWoeSY/J63Pu5DZaUb8
kWPOoeyakueSWqBcA/qrpT9DAvV/UhUIIzpsq641pzrk63vn7R8gxl+vm6XPSark/4M3C4DKxEyy
afdaym6kY/wn/6j8vZCOkV4YZXJAf6AMwizqHynqR0oRQYTu2+d3Q58ADwsG74hC+vBRDPs+Rhkd
lo6w5iyqh6LYcdVeF+DuMVIHgll2mybwbxm3Y5mteCG0VG2fTLYMvOB20nvDv4fVETqMoF2pwUEW
92GEkHtPZmBhyszB9roC+9DMn7CF7CyFGxRP7hwQFvDjsEX754SBxCZJpACzfJouE5A/txI7tihO
qz5uvibU4KTR3rrwhln7JmSojHssjqVGzUKbKCsil03Z7ch/0PCoUHJn5f59wCJzvP2gpQXXcP6w
ET8G+amhpqx1bnAhTHbUuwDohZRmDrzPmz7gu2pA5UTD/jwgF8ifWkSK2zFioRgO5ex/jkuYhyIf
ylIP2iOD3J66kTo1MlWYIQV4CdO+UJlzOVoj/4Rtj1yKRpaklhpDp6Pk6LEuBMiWcq9NJWM5got9
+7OWenYWukaQbjIwwIaNpkLVUwXn84nAF7zBBhoXq+Th9lsWGCz/k5D9Cr1B5yeSTDrcdAB6Lzr1
oTxA2NWYRIOaQ3aHlbF0ulJnSXEAY+NCLPGWfAs8zHq6Z0DKgXsGFGUcbhW6t1uzFJPVWcCKOG4c
4gSIMvG52qsb4on4E5zSQ/YV77Mjkh6v3/FesVNXusVdbr91gZQGxa5/TiAqZgrjKFoHKeSt6kws
oNZLQJqAPqUpeOkaKqj+vYPL1GV/xOQ5Rr/l46YIGzRRKT99aHTpyqPWS1CM2SZqC1e9F52u9Bhl
P9QdpPCkhVCFSr40mPCh4D1CUNLneUcu820AJy9lLUKclfU7KtQwxR2gdv0s1S1UQQ8cx3DCjuwu
39f50yjsR3oMVVuCkgRxB/BRq+QSd28DvQs7WFjmcy5ALKS8CH1ULPN1Bc8W3JGs00P/NFlIgN9m
167kyfeKsQsgNjJnAlRDH4/ROMEsTcB38LL0QX1vvsYnJHy75Ni78OdYx6/iS+jec4aZgu1fIze1
+9dSC1sxJjURUVpLwJFluHUfcBehBvD8lqA0WIeft+fjUj/O4lnQiUOj1SFglTqsIQe4CEXvuXa9
/fDFyT6LS7Qa4fykYpTgSbwa9nSdrXtU73RXNOON5g1edLi7nBdioDJLsTjqByPV8K7J3yPzuKfO
Bcoebj7w8zFHgzMBSsUSe8wmDwwPnt1OZuU2/qDgy92Jw0u9OQtdvSg2wai2uLksXkoJiq8QDg3u
1a+nIflrSszilUiFQuGDBvcndbYLRd3WIDh7e6AWvnsO3pdxuajLAr5bEV/yESwIEHdg7Xb74Uu5
jDzLZUQ5l+CajKdPuQxUyZ3Brgy449mT3CTwNQALdRaQt8iBy5+7hvTuVfJCn82x/UIBW0AWTYca
Bp+1GrY+amjfbtZSKjCH9Ec+leHEjQkHCXW7snk7NHtPszTcJFSWZuzhZo723FPlWggI8jR0vwKC
yuNwolLghmpn8iqCx5qFm2LIYN9uzVJHTT//9fheH1JeadCYrHlvtf0Q3EOWLH33LASMXFnqTGhw
UF5NWpi6DeSrm25aE9U84xvXrjvf1uy7EpwLUUCeRQENNuZSzSfT64qt/AxmtJXjVgtEW1twoExs
tDYPIU5I1Ji3O24BQAipun/23KBCZkBU4wkxVhmXwAAyB8P+CA35O0NDpgX+x8L/b5S/XPKjgjdc
Xznj0BvbAqZU37c/f0o7/nj2D5Ds17h3UPAbUwnP5nEHGBhfL/vHe+goeWFOzSH7fpVzcC3s+00n
F2YQD5WhkPhNI41ZKvpVanZVdELNwdYoLDngOZZXwAIpcLvSjgVkBI1Koe4Qn8L4wmnQrsp2evja
D289szI2bBQg6GEDbxeDPhqdCtMRggxFgtcCRN97Ok426lFIzaQDB5o+6IriNRS+MrFswOnTEbv6
0KYOdCq8oByg3Acp31JpVkqAGmiGAl6O4tUoumEiOH0oX6BqiYOYnyseFe/1EFnqoWnR/Op90lR9
Fnfo/efX90tgfz1t16HxEAA3eXt0l3LpOfeA8jovhnqEqfP8Ghln13W3j9+ftx++sNTmrAGpKnTW
tCGgLSM8ZvSDmj4zyKOH6buUf46je/stC/FjTiCQa19kHQPrJC8qtxhzh3IAjsS4lVPO6fB8+yWL
/TSLUhGApVIfYyA2qJkalTGir0aEqHVu3umtBTg7mdMGEuIrUjIBP+HUYAaw2YYLaAuOfmpxNok9
WSkMHk5kPc6VPfbCKUL9yxP93OCPq3gZzn8cLlLF2g70cxErdybYQuLww3D9NYFZ05U9D7L7JvEf
tB6OmHJlpFDUujMsU9T+IzrNKQAA7gk9afDhCnEDB9ARlR7Ch+gijHtlcL4zHaLot1+10JA5/l9Q
xyEM+gAcQ/W1z1HnlHFw6f17VdsfmPJfLZmt9MxnVZdHmGCF1TqCG67wzykzNSTAHztoeUAsD3Ud
yarXJdjskMdzkCMbb4lToI33dLgXov2cD8ANtE84HzfqvubjmoO3IvHU92CrATnWYfIpSuxUMDS5
3adL6f+cIhA0dISzOPABgrgWugEe0aGhco8cp5ojKGpZVhoszV25gINS1NtFzVu835p5fE38O+O6
tLLnHAJRoV1XRYiAtfX8fricjy+a8fhwZ1H/tOSvYZ3FjTLu+0wvEAOL3HflAEU4cg3hwivmz7z+
1dPBTGBULJHQzCUZllBYHaMPa6UDJ8OHSFqPsN7Qa+jFgr0pkquk9eDWrbjuI4d3Vd++6LAmSnRl
45P2vWvfkuoBWAQexOyos2s4cseN9i/LLuK0Bn8t5TgTh1yUS5RDyFEWHmL2IviVVULKsxviXRl+
ceUuq4hZtm4jwpz6fHuSLMR3cZY+xaEMKnyMDD0Ldw2OtzIWQPGQ6ptO+7e74FytfJA1pcZEgLqX
UVq9NRpfXx9Ioh4fTrfbIP0dpubchLKMqxQuIP0m1n2U9841d+eCeKny8MMt/zUoNBgj1e9+vnxK
L2MLuQw2JyS0KAYrMGdIjcmn1B42/07JiMz5CQzSzTGgGigIdKnB5299/wjT8Nv9tBBkfyAlv1qj
w928yMUpOZfPsQjX4keF3UkTlh49/fzXo6si4WE+N0LLhRyEsbE09Vzmwb0gsjBJfxBlv5+eld0g
C9gdcDuBSnzsjJ42wbvdj5fH0OZWwYE73ivaLbVkHlKyoSxaggGo27UYX+p0xYTH2/2/FJB/bjN/
taOM0rKGXjCuoSLO5jvRCHNmiPy1hLbFmLdw2IHPVQR5qUhyNPKpM8nMcgo3vGZHyXhnV19aLfMV
rwWkjhWcCHntmaPXrHq43bql587qIxEfET0gaJxQXHNxFWbe7efCU23hKm0O8Zc6Kc9SmgMBgvVX
Wk3mdorRJDa3JVBkTYz+JTiz2mHyXvLhg2QUicHh/NIbwDgprU0rJ9COYmwJgEuFHrzpYaQkNVYq
vlHmptvIo92OJWtFs2AbJupuo8Frz6wDN4kcHUZ/En6I04kB2AH5kAPTp14c201oqorJhZ8l2dT+
Zwh7wnct3lQwC5IM4TEWjFCArf020y8xNDy+mWzJsDSCvTAsXhJDOMWfpfRI4RBl94eOPBcoYiC3
rl3lmwGKBZgZhAXllRgf4siRIJYHC6KKi+AKU5rNvqu3qWa2HFpnMOxEBWyzjPYYy4CO4iqerAIY
Kh5zOCs2exSqymKdKnYjlu5IG5cbHRYLHruIpaWfApH3pB6qWIRu2+vwrYqto8Iqzhaea71zuA9c
PxfDNlXOSpBjOSB1MeVxWJHyQ9VhK0S3BWTA6Fb9bpnNYjeN1/Gxg0V5ZlaaNa7UMwRqGDvKygeP
X8sEu4QcLCRLLyyAAZrJuLMGf69cfiuOwqlxY2ZjQZSXmHpIjhQZuG9zFIyRNwp4bVWvYuwkSNwL
Q2e2gCcrD031qUGG27fwezHgG8B4GkA4ZGd8WLfH5VYIKEBqtheIZfYAvEMttwIyGQZattAZsL/q
s6+u02Eb99xjWSbCNkBpZ5Rd8p0U6wBgL8icOfInoZA0MIX3yuG3EqyNTrB1yj19SxgcDO0OcobC
blTNoD117DXpIK0Am+5TW7ll7XElpCGNVLBYbkWjXXJed6oGIzsHTls/j4Gdhi4EBMKXAJjz0hhD
a6RWd843+hPTDjExpy9gbp7Z0nP/2oYmnLy6o1zvNUjvAkIvMMx1L+0sNV8R3VKlA0CNomwzyZKf
/BDK0mwvDfaYOapu0PcI5OnRHnAWSrzurIeGQCBVhZO40K40GOX5JkQjOwYTpBSIXN3sUrOmK6X3
et0LqmuOGZSsKzT6DJhjVX74mdUkBgQZ9G0N2yhYqNH1wMNRNgKI2hrya4KrMViCcVff3/W9RfOd
Jh0Kthp9+HDFpwrHe82KIZYOA6rEzek2TKyWwOvvihqF/IQbkfAZLn4Bc4fMij8qTP7A5EBHHW3c
R3eTvR4Wj0H8Q3AqGzOE8ybbDQy1eqvHzJHPugq7NReYFfwnF5xlB2CXMINZplsQKwgcyDIrb+lz
Ai1VddWpWH6e8E2hMnHM2hAmg+gNI3jS3wFNgB8XvLTAYfL1B2W0+xbLCYOwlatLldqYrgKEhD5p
t/Ix1qmhP49wtGYG3+zK6YNNvCB8bslnUXlj7/rXMnK4Ad1fkXX2la7UyOVVE7dvyefEHBxOGArm
f2G1yLVbSyYToWPywAkGrLtL8hgN6ypxEZ98Twu/4Lhr0vCzh5RnBVED2YhwSx85AszeCqw12F4D
3RM6HL+XqtccGPPGLuVdIMBODBccgEy5LDMZWBjw/9X2rDWhRoA51DWHojI58D7wd4gBDQ3fqZoJ
Mw73P84QIgmReDWOqwoOi62lEZhRxtteOEEiUOZWNDuJGiS3DlW3obHdwifuFHzEmqmhDiXCaw5R
wJW3auvgM4pmHcPuvlzJCPbpCp6W5UYTTQ3gBWYKIlC54I8Y8uAN8V5KXDjM+sWAU9SmBTgRNBEU
NNlTCbFGBILqORWt5rHPEIFM1cclC4QFPVGFwrTDQ3hIM5Q3yKUj0PBfymCSTVwa0+89tZ/NNQO2
dITSuo3v0g/8Tk93jNgjvJmGqyp6oNXE7+omcFHpbJ1aBN7NQNDj8kceypDfkmqVhwZ3OqWReRJn
tB+daoedWQJWT9fJW3igmNmJpwNs0ZtdbefJWlLdLHaH8jDGMK18hQMbPDxHwRo9XzCHRwbOcveg
lmfYnUYc1L2/lAQwnDo1tOHI9McWoHNxk5y5LbTuL9AnMfEXE8VUp10SKezwnAE8JhRvY7otZKA3
tmVpy2ft1D6Fn4OwYb1XfsJBFuscSl9WlygWB4PDYZDNvEbBr8AcF0tDChMwfaA4WDYWr4pmJyOB
wdqvdVxH6wgvvGxH09ZQlbAEha5ukDtVisHEh6YNoqBSuinQYk2EeCH0hiBsyhLOfMmXyqK9hBvL
CKm8rJxGqLBLrQ8HcAV78Fvau1IdWXUjwyuQHLLBqniLoahtx9IDU/Z19BEl1zbeysGDHzwE9Tby
T37mNuDxqL49NHtKH4tkL2hulm76cU3bC7Z7+F86LW+Vug2z733L7bKhMYMA34oQUelbaaytUd8z
OEwy7Img8PYAyfT5tya8jORd8F80uMr7L4P/QprvFP9PJS7fUDui7XpIj4lvZ+o2VD8kgOeLNRUA
xA0+kZOEfGP5+DYBfr6qbmfBgYKs2kdQI8OyEvm9D6H/lGYW0R5RWXcCjnnwdkRbviqAdnrotTbA
AWqX0d8lQrELB2iWJUDEwdt5bM68KOFLO3fsqatDD7B1U8g45G5dpDBh7laShH3kfaDQrNeZMzbF
Q4mFkcPtOO7fO65aoQJk1+hnbPhctSaM9/i+dqHVsKpyQNJgJd1pstvzpTmkyqqElSfaDjKmoUaH
VNQ3pO1g7wzRg1QlZtMg7koybBgUo+Qvop8YNSfCYlfZ6hFsaQ8qf0wJ4g02AZXToNyRmWEk7QqN
O4QV52k1YO3DxUepK42xB9VbGfOgS4nF9fA8JGYYoyGQPs2Kz7JPkAbAHxeTTBs1S4ZQ+zBC+As7
LswjrQCJdy6DA8V1BgGgsUxzhzSHtgP0rACdMmq8IvlIiQSbQmXNSpSKmGZ0JYbKz0wqvkYcIKgp
NdSmNTKhMbQA26zMTHhmJmiznr1J+XdOO6ttBFfVMGNGcZNHP3UYNRXsqkU6isREaS5iFXl68xrW
Bz3fxHltSBlsVvuHINbgyluAYUcMtYitVIttodScIrkmMP6KmhMvsadIbd8GXcX04XZ9EcAaFZqG
0Nw3KTYAv2y8mE/NKCAvAtx3Ay64BqJqpLAezZudCEpbGHBukflOGGKxJUYQJE6CKi9QR+UIpTK0
vGG5yfpwTfGLQg1zXBa6Sgmf0OCJZmzbxnaS7MfqInKveXjqEixeEP/KLMP9APZNsmZ8eaj0VS9o
B1TwbWitYByvBSZwWj4K4VOINrfdo1Kp7uBDkCOoLFl5DrFIhTC3ddBPlZYzfBHW3DkB6DdxQzzc
l7Ch8i4vumO1FzjQqKYfkEf1p2RCvETT4A4MMwAdtZqAPkbia15CVx5aGTyUcLhv6L4YlJ0Id1Bh
Fld81vI6rL0mK1d1fSqCjwIWMn78QFW4/JLVWL5y5KtX1U04BcB2Vyh4UpvjCuOqhhui7kpcbcji
lRNgyC52cFb91P21Np4FnFhRWZG4baGu0/bEAWBfJCaFXw0PT/N06D5GYHb9DgrhMH7mFGJ1EO1O
1mLxMsRHScBBAtRpP3tvGsQIJhlc/92PeyG+tuTY1r3RweA1gnpaGvSrQkRmGCJ06TtVhqtZDCG1
oXpsYe0uIub57Wca7EsQJkFiaVt4G2q7ChgHnkLxkODiB1fAdKrCxn5uVslDTSWbAbCXTikgRmDo
o23dXPv4nEFJO92SGljlTQgD7ClpEd0G8csH6pu7FrghJW9wM8mCbT5eR5ji9Y8J90LBmuXeaQR3
kU1aPinkhSkECcCuJMQp2UsHVbLpcmlgvu1DNFz44svQgCPxVxWEXhYGK4ZeE2rO6GTk6ciWlZjb
lPVb0HIWLSW4E0Oiitc9Db0ihxk6VF3xcrfNgPcaWW6zESa0WlQbKDjDtCJc1WLiUnmlZwddbAwe
UzCIeqwZbMs67AM72RRggR4hTCYIHd10W6We2QCOgIoF8kpDgHgGuyGtM0X2IcUK7so9hQAzHEI8
CqhPFH4n/iZsQCN+HfjnONrIwzWFBTaHtLYKYjcovrL41PW7HmeUuDLrXoSb0JbFiOcd+gPe582w
7pD7CHVi0KCwVESuwf+MJZwaZWIU0nuRoIIHLWZK4TEbWvC3NptuJ/hPvXSIoApBV3EHAkt2kBpi
DESAZtohhRWOMqwJR/eD2Owyrveo3m2ELrQGEG/VOLQIHUFBHHCFWzMYROM6jlbnAslUU9WOmqEY
Mybvdc+8vrFV0iAlhuWEz7ZZ1xmC9KEDdOSTwq7k3ijVF7hGG1EUWXDqtWKRswX/bei/+RwgPeFD
ICudIL2UdhCN3Is4s0gQAcIt5rquAM8terOEjbYmuZ0OP/i6NgnpzTjdQNoJtNwBWwkYGsoTE0On
Zbw1+p8KigAp0lQqYUUVV4Wtc3pt1NAbcRbhUV8pK3roJm5y3cPiZl/4odviCNHWuNAUdDMqBDtT
6gcNluXQw8FCFEyG0+xYd56QMkdJa5tH1rir4DNcisTWUG+I4ds6IlcYQxeVXD3E3j5Ej2ELgRt9
nTQ7ecCi6Xrky7u6f9S7vZ55dQWd4Dg4/h/OzmO5cSxY00+ECHizJUAQtBLlpQ1CUknwHjgwTz8f
O2bRl9MqTdxFR3V3VIgiTJ7M/F3eRXyrJzz6CBpgzicEnVEv08QhWULk5JBlOunAGB2xsLa20lS6
UWOvp0s8fGkzcJI2Lc1eo+svA+dowZpD0k1azrkkrOyijfa63LqVZtUDbAi7W73JtqbVv+hj5RHt
wQIvQ0DWuc5w0OaJoepzrjc0R/XcX2Lj3Xi8mQT+5xyHAzOyVTbMWeK2q4q9xTVQHW0tpUg7zMmV
EcEt091UxJu8jfh4ZSd0K9CbZbfQ4VbGbdwqt7pRbqRGIzRp2GWlzrjDnNvuBV0Iyh9Y4I27xJPX
FPZ2MnHSLWiOWL3rLWOOmnogzhLVNr3QTTWZJYLsaWFAkq/bS93tYNP5NOYxsUqE3HHgLFynQSET
3nY7tm1RaTNtQoWhGUkVSL5Nji1iudOVcj310m5MwqdpjF+scfQ6kbt6NhBVk68MTnSlslZDpW4j
uFX6TDWCVI30P49yt8OELKvFTaXVsKR7fjuSlQfqxxiuNG3CGE1+cqTmZaQ5ILuLfcyy6guK0Uun
0aYmxUpRxjVmGYF1UaEPT3HVrgt7X2dkVTbYJkjPOf9HEz0P7qtKhWryTdg/9VWyy3Pxqjm7ad7m
yrMkaWtD2jnTulFzbybUmSeuC7OdM1juGH+mrDN64qQ5Wbwid4IKhwPrxtIYCxc8WnWCpjON8bN0
nQxng0gOBPN0EUEWckx/SrC4HpvTTKnRxi4YDOHFKl5KhhosGuHo4P/N7IdE2TQ8K0bxZUc0xYu1
uZQBQ2YLVmWAoWE2PQ+D+Rx1GIHjyBzeGw0p93l/LPT4luBAzzZfymZj15dS2AQ4wG2Gjo1RN1sP
Bd586MGPWnTD3VpFCwWEq9G1zPFa5IfMT0p9apE6yvJbhf2HlE4VQ/EFC/pjJcDNEx546HEqNfEF
W1hJzhHCj3zdFg22GA+tSl+n2oEIqRlzti65a/XyWFb0Zt3iG+N9bqvrqPrsy+WeXuxexoyymxx3
gnZsSlxGn/Q3iPeWTKq74pMNHjoDtg2Ta4zbwoKNZR1EKCiBjquqr42TrQdHuI41uiU60zicVvb0
bcWwVdleSSL67FTtINilxWQEOiQ/9aq0ayAmLu0lgSzxOylem6X5kNIdJLJzE46LqzjHtDgoobGX
K6bn/qth+gql3hNm7i49A82kc+QnnmJpKAZfdSyrSoLsM3GoLw4OLBqd8NyyU836Ksi13Aszzasa
4lonqITkng2GcWPFT7EzrwxFOnaL7tb1qYF3rflWeYqwF2Zx69CLJk+Gfl7yV4DBcb6ranMVG7l6
SOvMSxVjN476/Sy0U8jQm1X5LY7TaI76VXbp7hflrQ2zf5r/PouOWqZuTVO8kAtNEBIQnzRGq4kn
Uqnp0+rbJnUgryTwsi9Fg1d2qP1Ul3zDEGcBJ55PZl2K1Kqgv7XCYxUzwZF4388HdWxdWcldo5F3
OpESq4qRXJZKf0L1pR+Eaa/NmkNimlftYnnKyKCf4aYwmdT+8cZoq0PHVtZiP7PcyOm8Fcw7miPB
G2tcuTfOOasEJ6d7LLua5LbqIKshuxdlZ2vNifhubIMXiS7JOrVcojH6chi7lCxzBw6VOj5HNqaj
y3ZiQ6LRucVlfuxCdorsIaRsZ+lEvZQDzhcMDSFIQ/k21o8lJ8E8MyeoxjqrPlKSE8d6LyuHnHq4
5Jd4SQZ0WFrWfgJv1GHsFfFdHT9rOIOkve3KZEpBeV8V1rtWnXrBZtZ875R2bdMFSjkdi7FAbsYb
RTp007bqSE63ta05lCtL01dW9z0xedGYwrXGEWgkRXOpNkN9yBHi19KrqsIVvMTMZcI16hOopKuw
ECUraEP9c7UCTZqU+Iv+5cSqa0uHPIdSCqG/VtGH1ovr6Nid4PIyGNVGrthRn/UwoQYzsYrPDIPW
AfnfNBzjsN5EJvMzDf2gZD5Aoqsm+ffEoku3npKCg7u7U+reHfX+nn153t40Jpv76Mu22D7L2BWU
6i4xyiAWX6rCBiYu1lb+LS2b1EFqVBdbrWp2sWwF2K/cmNZhGOlpiAvlpb/IGm2OsnLbl4U7MK2o
IwrUcTku07p03kqFbYXMPrs2MRVin5hEjwNhkkb5VqdxYKKSEmmIKnL2jPG5osw5U/IsFS9hWlN1
b4WtB0WaAjUk9GF/WlxQBHVYvEjmWmXbKmXHjHZNTZ87ZW9AtTDeDPmoJgzZPGROU63T2FzpnTgt
y3cS1m6nO15I9sxU655Cia5SX7Dcc+LoII8cxOVI9ZYQ+RERqde7UmEpJcZ1Q5lLinwb06DlcMWK
jgWECY4nJq9QNNoXgz9xN2vkQ4FSsxK2n3fPw0Ks4fRW9Diyhjd1gvK+vCEa16uSe8c2WSvFK5nt
ZtOnB1vIKJRo6GUCF2Sx7fUMhJ+Zm3He6TNXKDwzIdZ+RL1vM0IXU/1PuISBY2/svmWpzW9oQYqc
2H06KY1dQkQji4GmZ3lg7Dsz3DXxvOtZVya26vd6vk8b0B+kp0Vm+PU0sCHnUY67dVVNrmQpgUE6
ncbkNyGw1u12NZKLOOngNHYSTIUeDOaj0RVeu0ReL1EI6t6bRv0kN2An+ru0UHSkwSO0ZEMr7Hfy
BUwaDyOc05K9W6c1q1hTH9UuvzejT5vlq3ASv4KdIHGytpCZ7Kj0jJKGz/5urbe+e0njy/ySv5Za
si4rfA8MYxXzOX1n3RVF6snduDX6cZd19rGg1Zcxs2KXsG9wn8vKkREqPdYyzJhw2vSOdcyxZ1Cl
rTTYuyrUvAYsDFaJZ034rjK/CrUCU2AVXkTiuJQYDUTxpu/7V3meWFxnj7HsrDWHIUOvzbXRt2+9
pXE4D7WnsLEo0umpFDFD3mUWtEQSFPrCaImhUaGiipQJzlFJCUsfxBIdulpEm7F4G9VyM6qdPxtE
EWbrSMrilSLFfs4sVivod81dNSNSqNVdWu0djq5eOZfiUJWvYnrVu/exxewhelEWvOtYu5jI3sJC
9SWnfE0VLouyMtjcst5IzXIdh2uo4CWAXnaaDMWt7fdafk0AcFs997I+R3bZsEP9lOZtAuigcvfs
cR9OOweGkx50asLIoruWqL+GfFxXvFxY1w36nZPtBdu+BV3tQ6Y/CXbiivOiC4eAVOT4cfleRZNr
mwo7yTiYczAreVKeyQ1ei6a9T2T5YcIISU2kW6O7Veg+SzNZJz0ykekkKePBqPpNaZ7D5aAUth9m
6p94POTiWAB9Nc1wdGS7c0e1Mj3daG8jgk1BRB+txaBpXL6LIrZWnfJUT+GfrBx48YTqinb2Qo4F
hwUE2uWpqE41q2wnU3f0aVyGxu8YjKyMaLT8PhdZEJn9qYrZTNNvemRtsjunRIcPsZSjLr01qbix
1q2lHiqE0YI7tCBiXc4LBYJhtOy99dGP2ipQ1fMCdOjUvk2fLhy5WY1DFq2L6dGIskMqyncb2faU
DX7sqNuZPy//TYKkr4XLtuHPPoaczp+yxIRPGRnIklyZ7b7mnvRJabhi6F0zrJ4WmLG5FX3EqbGV
BB0gJW2QM9+J0BGx6cdZB7wjeZ9qywsRx2sqHgI123+T3TdLEAwxvCzCdWSPPRaqtGL2J629x5Uq
GDR2iUCJDC2+Ws93U7cDUN+iar+gkY49g8ZMhzAeYIy1GAIVb7C1zOk7sV+i+aMECu06xe+NelMs
UBuZvvTovVLODQ7PjljPXMt2PDqAQXofehoKK1vyLf56vXxpgGzOMmOjbPkG9UriV8eaf1Xy73M7
sPMhbPZYGJarKYtX0nmSMwBUV5SHov8j8vdkaAKNaLwewRuor82OTTAsJ9ZZy09l/B5xVJBtsYrN
z9aYacIH4KbiXolCTxrpUqcweRAWeFxdSkGxxKfY2g71lu11BWoz9tsOXVg03rQSTatsP0sJ1qPR
dqmDVLU2g8TiIeq9srHWJvijkn6OOLs50/3EozqhX8/051k/6/lwY6siQG/h5QWK+YQXXAPcSNIn
lZNsdek6rXRYK1mqrqRaXy1Aukqk+cOylekEpHwnxr0YZV+e2h0hjBtKozRc8n7Ft0ntq7o6WJSH
iKGF4ys1SCqdk+GBGUJnKk8+7YywnlT/1MRlXtRLFIqys1+WMiiFTfmUSQpazhiCKq7TpuuJXEAq
9qHqszP5koexyw62uQRxwnMsRNCPe6llNjWSY2FqW2UgAIYamU5M8UuzGXRjs+ARSkKtrv2RgK+0
x2ymlfvolA8kYREAhKIdsuzQQ4YYB2bNG2gUpnk2hlNDH6BG040EQiOB/GXLZ9o9O/NzHn5xoq/K
+aSLYIjRgN8YIHhOuDWzQ4nxKHzGVmF4Um4hDSgt+F1za0u3NpwyR95K/W4az1l7jOqTnh+V+Jgo
R3n+5DZ5cnvfDYlXOZE/J+ldXL2V0XxY5BS3Axjszpy+jrVMTuGnOb80Wr6CpndbGWxKmmKdg1ay
9WMDaN41rYXe7j6xt3W8kxtQXyZdf7TJU4nvzRYjB1DKJrurJ2l1QQkWhHl4KtM0P4yscgZtx3Mb
Ojj6R3d6eleztHaax9oyz8Og3kVKcRPpgTwGNX+lFxpX0fTC4huXeAbIwyB/ZnP10ZUvqXReQGUc
KztMmL4Wib6JKScO4jypPub25a4SEaydJOzloU0Mj1n2pyaaconYaO7HjLmubbeKJfEGQxFoCrGL
FYgsi7VbovPldDQLBRi7RAGTOu9DNdxMekuf3L1N7afTvNSW4ZN/6EcOyFnzZNr3pVMC5310MZHy
kRN0lwYrL7166fddEZM0a+8Uhihd/6qohIT99jtLpicunF0nn2znJFLkhyM9iYzhcFzjf6E9yGXv
WqXhj2ETROmzQ8BElAZ6/W51cLQMbZdBepWq4oPjH5QH/F5PiE125U1TYrB0TOV71b41v63MN99M
GwgkcqlyFvslJksp3ypN0FT7Qp49nPfnkaU6TbDbNjVLqn3JV5jSWyP8UlP9LcvvOiY79UbGq+qJ
zkSovi5/aFAbZGZ4hJSmuhzUOgQ24bR+5iBOHxcHrg+nTJTeGeOq7T4ba3DrPFCdIJ/fFcuTvmPd
L6SbPgv6M8aOqk0H7i7fCiQX0jU717zh9JDYHOZwFNy09glK4i+pNzbXmDhsiEo8hQvKZc6ux3lj
8+h2brm4kXUkp5nKlmPZPG4nJKEAHt9LyCZ1LY1BZmgbvUwp1ggSV4O+Nj8aTV1FvRveC5YstfNU
4AZRE6C+pqNa6kNX8a8yx1GqHFCGytUeGJQeln4zI3vRZIH3LGX+kl/wdpaY3Vv3HmZ7Nd/B/TUy
ouu9AXhPDffzE7nhJ1s7D3CicL2oLC9O9sP4mOOYnq1zREWpWyt3knw7dTRy+B6fo2o31EwZ7Epd
JYPTj3dW8iykrZV9cHjz0Y3XETm0m+o/0cWhis0J3CY3jIlEfbRxOJVfGAky89yPZ4N5W6yVAf0I
31d9nJgF6MxlegHHp7xmVdDXB1qLEJZE5kLZTW6mt0pslke7XuvWQ264CTPvd4d5429+HcoPdLdr
81c9jrp2GKG7zTvxkO2BUCBP5HvzPr6z9/IHo7t5cn5Rcf30WVfs9ZReij6Fz7I7RoG9VP5C/v2J
kKhcCHf/IiTKSSJXxswPHnfJyd6JW/gy4qN+nm95rt7FmRa+kVfKn78z+X68Zlcs0XKyEhU0l52P
m24X0jOLXbeJPWC2Vby38fz7RVX1k9jjn1/gX98rKhpt6gEz9pVEoJXOREL1VEwwaLJh+mgIlIFN
Ya76hfNlh9N9M7OEZHESw3XJWCHBZuUl0n8j4v/EX7zilGKYZOTp5XvPm2rd+y83oDPu5R9gEe8k
r86/KZp+elCuSOQiG007q7ifcnGK9U1n/Sag+PHWXbFG7cWkbywKzNyOMoSJdstWfn8x3OGJ9C5G
GPkvuRM/XatrGqnW2lmoYtUiiGqxMKHV7FMSpqum/s0C/idB7LV/aCJHvSQSadxb4c0E2WmolI2E
VQXZfStbRR0t4BsqHB8TqSmsSll5M/026xGu4AQrpDLunIt9rprc6JF034SsTdua9Vp90ItfuMI/
2SPIF9nXvx5h5qNFjiNouim/odLjzAkypoYYJRCLilsxdfqI12M83ArjfoQxg3suwx+Q9pys7Brm
XQrUqd8pzlpWeu/vb/CPv9VVJeLOVCydHARt/3hR7y5SYrjwPv07gb6Leyu5z5Hbb+Kd89tH/kD+
lq9qVEOAdtfJCLfAZmkCfBycUTBPnrWCJrrNDxcvUd7YzUW7073034xZztm+gRfk00ms//7Ff3r+
5avSNVZtZbULv8WT8OBgbRZkANHqFlN9t/Jr95fC9RPTWb682P+669aYKbrkmNN+D+luVW/fVPcG
CGkV+19i9fms4zrDSebtTiy/Phzvj/XLVb78/P8Q0lwbl1qtnjVj0s57HWCwyIuA2I9f+OY/PjNX
RYngdbVcBjwOqjWA92q82LO/Ev936mHWpifVA2xaDXtrmz2L1+I3k8ifvtFVwYodRuRIzOj91nB+
vY56W7if5qpenXo3+O3p/EmB9P+4liaqZBmzhSGNjvxOSzecqFBTSq+doBtVgnFKr7ZGJh2aOQ2G
yP404MvqVrbPwwNwWW2tWzUgrD3u/pjMxQnRdCpIRqeYh5zTSIYNUYzTKXLopGSB7dzbQjfllONt
1KrrpklwdquYXJRfeoL/lpXK19aolpqCcY9wOury1QQ1HTWI7XOUvaqD+pHURvsPHPX3t+qHSixf
m5nOmVGYecNjJzzU6a4ImNH2qddtkjM6/p16E95gCe6lx6Zzq73kO4fql+fjB0WgfO1OqpX6UCp6
grsnkiT8A4/dMdk12MFMAXxC70sExUZf2bzf5nNPjuq8v9gi4Fe4yTewq/9X7518bWUqTAyTcC+f
9rMtXM3qY7dfQJT+fnmtS3/x/77V8rWDqYH4TdEM3jzDmlmC3EGqlvWHARJBk7J30Nkap7dL+grg
WhIZXX7E8QcoJccHe7gL/WUAVJmeQ/adevdhmyc73eWNA70FKM1kvyyZRBola4EuTmEtZ95K1qeG
bZspvIqHt6wejRC5+QAm1n/oEGNiIKm8eukTeEoHR/5I0nNiI7W5lZbzIDhT4pvEeiabFYLKV1OM
N0641/RTA+ivKubKSBBJhm8he1wlHe5Mq9nVlr3KEqCXPFDm+E+WvxOIhZn5ptAAxObt3y/lDzpG
2bmUmX8VZjMxjT4dML1sYJOw34DamntpIa+T7kufpfUcb8b4sVyKTc1wpUuT50TxLy3Rf5cy2blq
H0GSK2lEFLafmmMUBqP626F2qcD/9XxcVWa1ivRYKojGM1YQ9jjXphU31nttV/Lqz98vnPbTL39V
h3UU/t3YonmNwmcZagTs86okr1hdMBwwfWeYgm5ofd0Gw5tHX9SpD+EQs7ltnG2dOpD7jZHPa1mF
EYbnbF41N6mhP2tjfefIbFVz82yX9NLSl026qtIVrmlJLw7rS+bVgwXYEfa/WmJfTvv/umBXzSnA
z1gumYLeGiuVl4bUrXAbbq31p80Rlu6c7W914Yd+Q762bxVdV2VtzCc9XUJrP1jen2Pv8zVyM59L
6f395vzwda6dXFuiybKi4MGCE2Atf1AlB2Y7/TK0/jBckqD4P1+ZpBuHtlEur8y6ea+xH2kIZEk2
ZTD6uq8f0nO4Tjf/uy9y1SPSEmMHU/NRI29nzSK816qVMv6iQPvBeE22r5o/mZTAQh7IGWKB6Op0
Epc8o3L1/v/jMvLTvbi8P/8qMJ2kll0+IdbOVvR+bx8K7eW06lefr5cc3N/kpT8oWmX7qpZkZtRJ
ouOrVHjm2Bs8c3jlJ5d/ULdiQPLccuJl/u+a9x8fg6siY45dFY6Xi/f0ZPAo3+Cgcvf5zBuOAc1v
EuMfmpZrr81isB1HDwsu3tz6Oca5Fuyz5nGsHi0ZeyD7t/nnxyfhqgDoqYTHVa5NewxDLnaQDACY
Q7sg27+c2f+sXv6jxFx7WqYiMuXE5lGuvcF9eQMvP5I1um28xb0H5fbi468OpT+U5muTy6JNLEeu
aJHJdPOAFt3cqzbT6hMmpKd6mf+bmdp/j/SydVUIVCNqpVFVgU20IXCSJRiam+miTYLZ8b96/6+t
LTNVnmNbKac9fG2zufBCVqr5izL/h2fLunr5BzmNNQk20H5saj/TXzLjPOudZxVRIMNDCKfwtx7j
p+t0VQLSXB/NKcNmw0DmnOeP7FyRgMRuwev53GxDbcIU+xnx0a+mKJdD+L8etqtqACYlhrlTeDdn
V3YTZlrBEP9+/2to8X8P7yQ0/8+qZupVFdkg/vsnukaW7Sx2P8cJpIjEscs0hiHUo4SAqIQclP3q
s/FDLbWueg4zjMJWucx+SRZkc+qG5pPSDOu/P2s/vTVXJUB15LCCL4Flk7kHbZw17+8/96dCeW1N
Wc+pAdbFzYCm7kurxS8fYhza9G2LZ5bhTpty/ZsRyQ9P2rUxJX5OjYrBLd9BfTXtBsbP7QLwKKEN
+/uX+eEOmNevvJnZESjn5SK9LGCz2nwRLd39/Yf/cAeu/SA1Y260qMPYKs2VBBq07lUwkP/+s9XL
k/kfr4R59bpHBsrFwf6/TjHlofaafRfUXrjR192mesQzejv6y045ozvBYLy4+W0t+dPRbF69/rZJ
CvQ887U0jn8t0ILcr9w7lqBuR/GHKuBC/diHd7994D9n/n991au3X+9Hw8mccdrLHQIuZfZSCK9T
dEgjOG7JV26R+Csj4mN/3udMO+WwhqFuapATEPJG90tenabszUHKZHSI21N815OOcc/0y+51AraP
R2m3qC3g5FGX8DNvi1so++tszuFwIO9QrLVNUqZymRd1kijGSyRrCQH+lPWDq5UVuWFwIjLVxc1s
P0Dzz4WzTcS4qviFhvgQa7AKTCiHC9RL630ZMHyUbyXIHXOGJz7IcwSHMcblZkbJLqQ46C8eqQIG
dXfIo3krh+V2gOOwSEgSHgmXXxXOn6oiqEw+lCxntPQ5DB9m0a2GhenDPIV6go/ax9+fNuPHe3B5
DP/V9mF6pCj0+SPm1XB8pM9l+QzrrxgbtjiWNqPQoPcSQ2MXq5q52oKmRzO6np1LdIeyKwmjKeRd
H4eumgHioX8uQ8LgL+plFZq4c5aaGjIEM8Typmi3Lf4GjVptloKUZfRLdnfq21066v4Y5euiZSkg
QLtVRCSWixXbvtH3S0PADMUnqwNcXHZShHOgg0+uSYpYTwtXWu48DK7eQahms2BNMI4NENPEzwvh
E2oSOqoXx4DDwysOioEuh5jGPRoguKJ4r9SPELZaBI1DHNXsTpnudfr3uLkdwZezEf6vZJOdAGe2
MvysK2+W2jhECdmwcI5IpF1FiuOK0lqJGgcvomZaRXJNNDPziN67S0/l/FJ1NskF4TYnXUJPOlIR
DD8ezZsYIp5MDsWYafc43Y32i6KwipxwXqk034TUKcM5y5OnCkpm1RK546cNksk6GNASYeXrWc6b
s0CCZqc31rbnmC0K/PZQZTXhdKN2tGE1DZBt9flGFB9zGcE2D4rmc6oOc/sUy7bbqJpf2adhwPEl
WkMrg0mvPMvEptt8+W6W2NqYT3oieVnBF5eTb6kXm6pOHshUI5qwu0sH8F3pUTO6u1kQa5Vanj7a
KDPZZSW3qXwaO7B9aQkEouoxEdtUmjCTqNw2Awt3tkV167TNWtjxbsJjSD/pE9oA1Gi2Im0u9G5z
llZK+5AUGn+Umyzm7UphTG20fvAqudgpYecb5lst39foCAb2u5hxyHKQD8U6ttDUmbq7mC0LrsU1
K0iW5ncvQr/oMtwEQMV5bCe9uXMMwARsgyPYHnJR+cJI0K+9GUrmme13iGebVDmnXP3T1DhK1HAj
CD2Mp1UVO6s0L1zbIsGb5Q/iGFdpzheCjehe+7w4tfKXNd9lvBoSAhhJOjppf6wVZBPTutBfTHn0
GvHe2TflEMi1eSpKsRVqva7kCekxhqxJkC++M2HlIKP+tAKr4R5kBtDQpzzCmRy/RdvsB5TiZfZh
lkeUB5ArNVfObvvqU2qOY43dIjycpVobADNymD/IwElZ/Iwsda1KpP2i9ijiByd6l7udGVHlFH7Y
gxJBsxBV0I6dj0JlbWbfFiwDEysUu3oS3d4A5a9t83XJICslRAoXb3Hc+nx6MLQPhZlSwyyeXqhJ
mbatpR2RM7hYzJ5Npc3S7767w4J4PaZi1de+IZ/L2o+wx6qiL6Gx10B81/BKjSXKp95xZXT1KkaN
AxfDfMjyjV1+WWXQCpRzsFKX/EOViLFDLKD1iF4KElwS6Aw5ez+xV7uD5ZQojRF/mSgvwuFhkYlW
gskGP50w+10+wh4wnHth7TsIl8gz6gQVTqDVk2+25nGAkWl1L1KeAQxCySmhcpWYeEwIts3ksETR
V6qjXBme0qnmEHhWeghsRh0UHV/nC8dxLHX62/oCkql/iuk8YSagkyN40biMRSCU+ynaZ1EBE3jn
FLTFSRn0IMfWpGzr+V7o73LzMsOSXuIPx9TRc7PuK8xAx5WbNmQlVdU6GiDxWbchwWmQ7IpzC0tB
w/bBhiMiz+U+UVAPq3C5Rf8I6Qtio1Wtqyz+yhVt23b3RfSiG9KmDxH9UOWU/nkuC9xDok1eLZ+G
HoEEWl+24qwko/f7KlyNXQi/tJI8MqndRX9L6ebKHCpjEe/nqP0sUOvMRYF8G8ETC+CPaBzwAdBm
LK2AMfMJ53EUcJXBNe2hKZdtftsKc2s451Tfh5ryydLNS7psb5a+lrCx/Wjlk9o8y8qrNcR3cVqg
JSwPlflZQfLKnWbTRq8Nv4HWPDkZDmtheXT6CAEVK0DxONQPBq4bc2mtx8VcR9nlga33kwJFUT2K
9kMVOxsy4KKi99Mo7GkGHfZUwWmchsek+jBNBIF9fmqXh1Z6LavFY3u+ArfwFgGb5IhgejUpZO/1
s5s7COKcBw7OQIZDZs7UZtPczbgPrHpTcMgpfko8WqImm1D+0mNg+jRlRXmxJQXbNZ2HJms/ILX7
IzIHk8JQ1DbXaGHpB1eqWL6dufDV3F4VcDNNGDgkELiKvtM73GUIiQvLl8p4U6fpmGBKokXxQ54w
x3WCEVJASwoPUX0OkcGaBhFUvbbt4OtUR1UxjlAmOLIvP63kje1fWsVYTyngZ/a62KgAQ+XD6rpg
bGFlps0uRFliCARGWYZc7nmuJF8ZERsbAKcl68pE4GQSQ2iW9pGBo3n8+fdORv9nGfZf3eTV0FX1
8ZDVsWDdxyMbq4ufZA+tFt7Perrp4PskSsElk/zcumnq5dA1n1b2HlEF1NwkUBUhtHiI4em0tuJZ
reRFkI3z0iHRFRbgeUFNMC4nDjdYT6/SgNeLkbgT7jhSsXHkco18rCZlSDNBCRwSTODRFhgCtdxs
G91DYt07Yt8P7daKmRdwLHCcdznEQKIR33k5Qq3Zmspzm75OKlKwZWsk2xH/mqQnhZbjhTd7Tp5C
bAScqrw1UK6lzZNR4xEmL6ukQovBodpI6dYerGOaIeW64CueAu0bbW0YvqoKpgoWKP7kdqHNDUAK
mLdYU8ynFMSDejQ6tddC4qvgnrRvC3OHbPgVohunwp3EDB/D6ELzwywlM7xBOiQyQItdIB8JN5Kq
HGYRrWrIYJb9PU9/cu1g8q5J833U7g1I14ZUBZoacZrbMMhJhZ+O5Nby2+GCUN2lPRFPeeSP+UeU
vFQwf6XwUPKt5QZKGkQzvWFxmz+n5ps+3I3OlwaNLVIGLzXaTcpLw5gt1cKtUFgl2bjX7I1k4smj
yYckP+UUxLDoOadGD9GiV4u7HnVQCnXQRjOA+YyEiv3O6hC4QbvGo4gUUute40aaOdGoKVRmhEWz
fiuPj1DXLbHrbJSsBI5Nzps80eklH71wPH1BmpqebZV++jMXAlX9kyyf4+hD04/t+Bw2mZ/nWKtQ
5wZOGj2Bwn9HTh5eBSP6qYAgDy/GHSFFmVUkPaXMktCeYXQsHMKG0bF6FqFYUhqtKUGbbtw5quLb
ZniXSOo6oePrjjbVzNEs1F7y4f+Qdl7LcaNZtn6Vjr5HD8wPNzHdF+kz6U1SEm8QFEXBe4+nPx9U
NadIMJU43eeiqkJFMXf+fru1VoV+9NDYFyoIuqoZXkBvrJreXJnZU1o+28a9ZD8o9FUWVgaBjPgS
ZcmzEBGgom8RCk5Gd0dfJTuZKzBB4JGNVroNsNNHAeAHzrURY3lw6M7WfPXCodPXl9yHJMnpsa/v
as249WV4J2xl5avN0lHugWUsCrxl23SWlThq1Nzkgb8th5eO9kBbcxndV4DkCd17qSIajC9aIa0k
RbsKAcMP2SrOnrTsIfPQw+UWGiXFduzNPLhKiFiTB7Pe1N6dJH1Rk0u9vS6Hh4ISXnRTJA9ud1Cg
tLS/GOGFRXU3f3HBAlmWvYIYOvMvA4X+2O6+dmkbt+4c+lwa6b6udnl540Iq4zbpvSncY4LICpxG
Kt2s4Kj1VcKQMqD/GoRZTw4qhnjZcbjlJ31250NsAhIipz4XK69O1YNSa3oCA9wI+1rLDsLbFgkH
CYx0sTSKHAoq5APcZRyuPENHxPuLEpbUFdS1TTVRz4Jt05RHSyovlNqgOmVA4vUz05aRVy4KIIpe
rlS0AwHh18mlmRB6Wc4BIAVAHA+vrV6psrcVNmFriSsCY0lTiU0eV+uGGi2lztDFVw6anVHb+6wI
obQ5NAC5kYeQxDrtolVsrwzTJzKQR03GpURJ1C7WTk1LJ/58RshLHTasbulPpFR/Hds0/ftgcJEu
h7uScLriBrH2VnhoYqALBj38g0ez9cLxXsoELh8oogKcvfqhNrJN04aLxO3o56fBETxCdOM3x2hs
jvL3qrdWIB9TFaD2dGMrhnWfDcqiYz+FNY4PYfjCNuB5g/MuQZeECc5SA+QfSfPMO0IhswJ7vEcl
5TaIXoth7yPT5pSUdp/yRL20rAYiBu3QuY9ShWSemW8cUOsxZF3oI8tMkyjuUse/0pCzq1Dx7qM1
0oTIjFPVMKK133pIT1l7Ibv7WNnZAA2HEixzADLU2bb6N8koFr7SrPz2NeiqR59eIm2vxV8a88GH
ra20ky9VJXZR6u49p7lUCcDPP5a/az4wJjnE1DQgD7A4Y+k62bM91qiq3zuH4TLZZ0gyO1tQ/Hd0
qi+VA63n9+mjfVDWxXV9Wd7Gq3gzVzb7XcppKjzRKo3RCjXvLqy6OhouHeixCvwKkN1AeUZxtkmV
LK0YemTrLXeAiBfg/WjeaWl3bXPz1tbS+zSAKdt2r23n5/nZ+U3ucKpXUQx2DuLGQE0JAoRABbVm
E4O6s2WP333+JDcpQqtp8oiqZ0b3ejXIR7gNvZ6LlUFFw4MGOLUWe0GugFJFCdPvUHCnu89+P+Mr
/S7TO5WuQMwmNRyF5dcU6DOKYCcrwb6zCvB+ycoBtFgIY0XeDNIpfaPiT+d1sQYV3OXw6ajyTIH2
N2lUfZLp9AKSCSGdBReZ81hBcCPN1DHU3+VQfykSvEtqmUYC0qt24Q0vXjVQxVFxN+BVdWZ8X8c0
CkY5nrHPO+jC+oZDJwq8K1CApes/avD8W2MVl+SeeWdGz6VBm66ICXOqi4K70+r9daQlNyJ+DWFF
Kttqk5jGehSeTPRdWV6G1rM84ku7H+i2N3G7J+ADEgmVW3mpyJcQopjpZR7/RKd7mWnXnQE135eC
7l8VKJoN71peOvsaUFBlvlYy8YIU7iJyjF2dcie4INvwWNyfaEstK0NaWBBROIW9SEx5JaIX1X3u
KD5rSHK2HWBFf4SGtdeV0e0jHTj4bRrre+FtxGDtvPzaS/dJJ741obYLNIQ7a9IY9YvTXFttDQkE
SHolLR8T0azQidg08NA4yTdTWxMsqc0XU1dXKaBEM7uwe4dMk7nx0emsL9kpe2mENYc0hvZ7LTnY
IgKFA6spiYxAekxt6Tau83UNIMHrwaeyA/tBpkuIFI22EutMh2uTRIBCHZ1MIrmp2nruDKDFBQyH
I9NH3m0iq18ljb/otWAXlRIY3vwhhNnE6fVdnJGQ5GHMkFyvobrRipcmJMV3RRMxLGxOADfqdy1W
1h3UU8L6aXuvAgHBbMSD0+yRQLxnk0WIcHgdGbaZfFuZ2crSzbdMQ1nW6tZyIBZJI+9hEVs5ibaO
zGSt0LbEi0pBidKSEQM5AofmonLTdJs2de6DQUXApV0kkQYEYkwQSU92PixFl+5s+SZ373M3WHUU
EDvpweujlTwom6g6uuK+8v1F0QPCFj+TrN8PMohrA48XmTctSDZxDbUV6OEOCP8Q6uugNB5rEzSX
xMLI3yTHPzjEayMtXKHjy0Y/g/SqVO6c4kcr91u5hBDWlGeKlr89gpPcvmz0ruxkXX+hqxD8JWSq
8sfKr2EqwXsc7tvsqwuTm+bAF1hVuwLh5zLJ1xGkFS3+rtQCXy4C+L8iEjxpsDSIFevq5wA2+/wl
/7vLZ5L3Lp1A6aoKNKzmQ1OXL+DfmXlctd8Ut/RJIOoFme84GSxGgfakScWqR7ndsUCDWj8aU9qI
dlfAqqd0CgA2gO4Borp9t1bJVtX2IQthFo5fApVGtSYoIThqD0qmInIb7IIUATK0eamS5YB2ejI6
FWRxBn5wRo7Cdh7sHmCPBDRKIp2iLBVIps5P12+K0PrEYcjDoOF6cBgT2T4fbZUUVzNLbiWLcImT
EprD4byl3yzMVJEGVZFEtUlkXojiKfK8VUm28j/75HFs714FmA4IaHG+L3Rvy3DID1ozs/O77zx5
0U1X8YUWmy2EFVdx8xjj+Z7/yr/ZSmL8/+++soF/0/K4tBfhgJtM/jZ1PHRxEDVL5NV5E8pvavBT
HRdZFKbNxLQXMkm4AGZZQx4vy4MIyPLCBhVAamMUtASA6RPy8rzV3/hAYpzJdwNLBkU2+3FgBs3E
KvxuNdUgD16c8x//u3mb3D5kmLx4oJ+THJO8cLILb6B8iVIsahQzFn7TKS8L9eMIAqeiZ13XGEHo
Qi4jQymrHGjKgM3DfVB8e4OO8iaOxbY22luFp9Aqom09Cor72go+vVWdQcETaHv4ZBahpL7RcLer
IHikDruxqC72+oupyrukr2dW+tdhPZEhE5OLKfeQY6oFs+KB/6877bIs0rVdtXvYpfaoAJK+TNaJ
ePB7/1X3LHhjHvRaPNmJubXs6AIOwxgh8E6jd66GcHETQo2dqz/dgHcpfPA8e9OTS1UQJ7PGEMjn
VYcOzy3JHVQQ/jjyptCKjRF9N/vnUKe60cJy2YdPQnW2KJAtXejJcf5BQj0abbQOIuhYhu47cd2X
UD8W0o//bHNM7rI+BGcN4Kq9UCI0hMlRNTTW9Opt5L39MvBfr91/u2/p7R9TWv7rf/jza5r1he96
1eSP/7ryX4u0TH9W/zP+2v/9ax9/6V/XL42f/Eynf+fDr/DJf1pevVQvH/6wTiq/6u/qt6K/fyvr
qPr18XzH8W/+v/7wb2+/PuWxz97++ffXtE6q8dNcXP6///mj/Y9//l0xma7/ev/5f/7w+iXm967f
2r8tX6K3H2niv3z6vbeXsho/Qv0HDaWWaglbITgfe5nbt18/0a1/qJoh65owDNM2xobQJC0q759/
lxTrH7Kqy7plCkPTTMtm95Zp/etnqvoPy1JMRZZ1VdiySvPv/37DD6v016r9Lanj29RPqvKff/+o
jmPosgb6njBGM2XD5iMn+0PvHJtsYm0ezZFJNaG+A0QWMtAoAIBKEv/JdKNwWykwVOiK88ee+bBl
3hsfL76/zqahK7pqC9VQVdlULETFJk9JXblJQT2xP0aluosbGZb0grz+uzX5c8SzRoQG2wzTaZja
xEg0hPTBC4ciuLTpcxny8Fmc0nj9fRrHOxOTx1ZrNFOSfUzQE70RS5TWYOgBPeTtwo35zfy3jvKf
s/bO2rik754T05UT6GqwFpbKs9v2B99XLnqVi0nxohnEhjI+Hp+GprM7LF22WaTJNaqYVTao8dAf
rWPzFXA+bYvehmowEfwlCka7uf6YX8vxyaBhCja3LHTt1xd6NzrVTOzSCvP+aMcqB89Ql10Po5lO
q47di2xHnPe9VY1Dq+lXXWU9WQHU14UPSlLLLvw6jHn3bKqEpolYgR1ewuD4kprBLfRF2gqew8vc
gqwvoS9ObjrQcx718Lw2tEVadDoADEESEW6rldZTr7CM+C0dWgF4ESL+hE4cta63Vt1E29BEpO/8
Tv3oH/yxsAaiiratmrauTHdqoSeFLxBmOyoQ7sTDQciMo/v5nxixDE1XdY30yvgl3s1v0Dui1iq3
P5qkS9vouhYGOZ/NeSMnt42h/GVl4sulkEKFiE53R1jpv8K4ZSwV5EIRudCW6aO7zLZzCjKTJuH/
nby/LE6PuR84RV4wrujS2cZrIFVIraIyvUCOcTXX+jzRQf1sbXLi49SXOyLj8cQ3K2WlLLTv8RKl
rwuKi3vjNVlnW2sJIzY8VLczU/vRzfvDNClLW7BVhLCNyYkM606ovuL3x2plbeGeE0eirWW9gXfm
Nl3ltxWda8SRM77rOKDpsTRtzTJsW+HR+YV6erdtmtLUtNQ1umOejqhuExe9C/JtGIf3llO8WXZy
qPTyeH6spw6ELWsW76alWPI0PEpsO8jJE3VHC34YuZUXgXrn0DR03sr0CRxfIVsRCs2ksqYp+sR/
bo3akyHS7o6+aFdD5VzUTbxJIcFyh+pmaJNNgW7o0umVuUMyrtR0Tt8bHp/Hd3NahsWgVglzqi/q
NWQoO2ePjPIyuhc7cyY9eOqlfW9qcuo7H0R5S17tqFflSq51WKwfz8/iyQP43sTkyA9lEfT6LxOL
ZlU9UsPbmVfITCwLRP3mtuPceCan3XFbI88yszs2OoS90rNsPZ8fzslNoQqhGbYqLFWfGDB8O4K0
TnRHsXV3yabZoY66i2e79BX15B7Xxu2NF4a3OHnN+yrUhTpugh7ULjS5qIa70o3URrCT6gF4STwL
qvY+cm6w2Dh+fBHQ5lfXyrUxpPtUM9y7SM7MbSclB4OWz9hMvoRWVG4ay7qxoGoNG/IkXtihvuGu
3a6/1ZKYFxOVap5NKVn3pr21Bqiexy6GVoS3plusM02sW0UtVznEO11ofNfcsXFcGM6Va4uLqLWH
TRrQaxSmNqnOqLnJuxIWbL1C6AayFKmr4IGgfRRWQPxIQ6USBvqB5kX9FjqInZRGD2WXYq8fNtxn
lKIcRDJ8ZdMX5U71KH1IWvBgQrGwtgMt2GchpK6l6V32VY4oTHub6NQLe+1el81tNeh3JAyeG5U2
mSy6kCiTKnJ9UEEAmzWvqNQppEy5uCwFXkXXh1cWWsPuWuQUwfLePgqzLVdqnxwStblVm2yrw9xD
jeuOHAp1kQG9H6LDiyLrDkRAVOeq+qbsuX19yJ6ssHnNVPMpzcwrU1BGd/zhR2z328ZDfD3TraUt
2T/tsDyIrn8ojPiglip58WyfeKa9hPf7RztYcFeXh7gXa93w35yU0qsk9gnkgM9dREvU+e198vwI
Xn8Vl9gS08ZrUQ4EeBF6d7l7Z1K1176f//zxeHy62t59/uQykPQ0TtWu744ukzVQg0xaqFtRJdL9
ryIT2/PWTp4hU9WFrOsW/56coUHX0sqIUrwN0o4wFdKY4m/o7v553sz4pT8N6i8zyiRWMoJKbrzR
TGdT6h9Xp+8uzYh2ak07njd1ekS6bdKDpGrmJxRPVapD3EVcP7kKPUaxCbXn4c+Q/bfh12cjmsxT
rsPFouFzTsMvIcJAqGXeHWXdv9Hy+LataIa1lTmP5fNmw44GIlpVcGoJdj++c0pBt5sdux3OUkQt
/BAf6MQJFjVMkUvzUG0hzN3OxREnx/bO5sRBM0O/U0zbY0tU5aPltPedYV5EYTKTuD3x6jE2fAeD
EY6HabL1jMwcBui921/vRLQqj87qVb+TturOvp1jJPrsg32wNSYn3vsLg6pATQhZ9rEnpwXCQ37Q
HC5MN4G1SbnJ8nhfN2J/fiN+3vMfbU68Tas1c1M3sanYB6IxuvxJdMEGqBfm+rylCWXF6Nh+NDVG
2e/cIVQNcr/JJLRJrtqf7r3zjI6ccai3ol0M9+4jorFLHUWxZfFU79WFv5mF/372xz5+gYkj6PRy
0gY5Y01QKSyX/jrcjujZ5ICE1Mz9eyKA+GhrPDPvBtvIniVZwBsJV6AzXLXX+ZO5ye/cdfHFBBYB
odh9+o0qyJqK8dxMnzwbQhg2m9Yej+RH2zYg0TY3dMaZtIvaO1be14zq8PnlPG3EUsgvQePzKc7E
b3Ypw7KaRe9/iXQTdUFk/Hp3LkFxcoOyd0ih8Y81DUwiL9HyAWWhI/JhZo1+70KD3ALRQvqBluEl
LY8wsC0zgqK5NZyzPFlCI2j9PHa51kwT4TEBnxrZXP+5MNTV+ak8EU2zWQinTTJYTOb0NTDQ8HAk
1WiPJR0s6q9g2rym5XQN6+Mi25Zzc/o5n4U9SycNYZCH0KcRkVEZQ5MOsM61ABXlp3o7ur+0qjGN
0IvPhF8nXwfL1gy6RUEOq5MbhqQHisJh2x51zXjQAQ5BQHV/fgJP7sV3JiY3Sxu7ZpS5qB7JoH1s
6tCdti6iaGYgp5fpnZnJ/ZH0pYEwJGa8ffqiXObLYNV/E4t2BSf/Ur7QZ67mSSPRnxfmO3uTDSjC
oWVSmTk6dihB3PZLxChX9E231CXWSAKuVFrRFu438AAFWRB5ZlqVuaUb5/3dJeZoeWpYGV+g28g/
5XW0IkpB8uNH9DSeudpa2CsqHOfXcnxQPzph4978a7uMp/KdzUEqhN82TLLYWhDaWQAEy726m4NP
/9p25+xMLsk4iUI/cxhbtTKRQljQmr4s9uCDD+lbvOxv3cf8MYUuB1JN/rNJlnNw0UnD0p/Laxuq
phuKYRjTELQOgab7ohq/wfC1Ppg33Qq1qYdmp+7rYmUekjWdhuvzsztBwn82OvGb5MwxZTdLxz0F
XTy92N/QpYGD4Uf+NWFVs3KheovwwV7p3szCnnal3o134kr1kK4GpYfpck0DDiRSA0plkDKUl7B/
h4s5D/FE5M1O+svetC+waiyH1nbmV9yBSkPycCGttEW1atf6Rt8p32EnbZZoCYMHRa4QQLB0l9wn
d8l27iE5eYzefZHJDRhqadKaUcG9odbfwGbtgkzbzazr6Bt+2s7vbKgfj03qqGY+oBqAb1PsYRG9
Rmp4Gx3oJpx5909fCu8sTW5BPXORY2pYRn3RL1MQ9TLt6Cv0TbfmgYZ4GQaHWZsnPbd3Nic3od27
kNtLWXsM9tU+PZCWWLab+LaCPGruuTr5lrwzNbnzgrrUvaou22NWs13s5KYGKFDp2sP5BZszM7nm
fCkEoF7m7XFoKcmJPH6qBu0b2buZ5Zrbe5NrTnX0En08hmOYw1VPn7EkgQj9/xvL5E6xYcz3MqQx
j1CSf3PQljX84qog83DezMmX4d3KTO4PrRE1CQI2nqiCbQ5GDb8JUktal/M3NbofxSp9Y3ve5uln
4i+j05gsKpt+ILPDuUKOBU3BnfaYpYsekVQf8PpwBw6nWJvXyK+QxdvUe3i+1sb9+S9x0hF99x0m
90cfSuGgoihxrCAjNyBD1lGRNjK4NAF6nDd1Om55Z2tyj1gyyhIpb/7RuSLNh7ftbMMLpLhXzU5f
u4/K0thEa/J6aFbt5jqnT58J2zAV3aZS/etCf/f0R6EZloYZtUcTGYiocRBAdtch8JOZMZ6yo9Bo
oStCpy4/TY5Zmhp1DBQ7N4gkgkr5oe2KL82hXmnLeIX2E+LAu7no8/MiCutX9UqYiqZSp/54QQ9I
OumDwwUtx9SQQ+XQo37pQtAF98JMbvvz+DBlypqNV0FDwjRd5qdwcbe+Sx6hrxdd5K0iRFsL/+n8
NJ6wMtZuTB30jWWLaeVYrwNDhrutPgowULZcghQjCoNq+983M5aGrLEapn+KMxul7KLeKkA5QtpY
aNVKFUhQpzPv56nBkKEXCtkyi0FNVieQUUOg4tAcHWj8nXsB08Lw9fxATvh7gjoUCWgWX6NbZGKj
djJoiwOrPjavA01Ri/555NFUk2VHymVVIH6BFw+gaY4v5vPYdDq6iL1US7Zl8gEfd56SZ51qliA9
C/WtsSA6h+pSMWaSgCeNGJQ/yNLSgzGl1auszulKNamPUdS9uVQpfZoes3KmA/ekFYs8EnUbQXPN
5AlQWp2tLbHn8hrSi+7OAkKYzbbBjW/iR1+KCbNteawL0TzzaWcrQVYgZ1kfExCnBbhKqUAkCyW+
ioDP8Ffn98WpMdETYBhCkUkzTougtdd1WW2HLI8Ls0SjA72GNAyE0HkzpwY1FkJps1OF8qkKWukx
lNN1xNQB0HIHDQ7563KUvAJs4s9shs93HefUEBRbKWQLS5vsuCxPZVtNteoYtV/qXHqS0+YSjplF
g3LY+VGNrsV0qUhPyqZO/GRp8ji5756MrEPHWq7bihS3jFgOu0GGjiS+yKpX+hMAWc1crScOMQUn
7HEfIWNHQe+jQT8okx6BzRI/G82w6tHckUY8lu3SX8obDc5oeDxIosx5wKc2CbuRQo5pCtmSJy5A
ncBfiBwvM6okoA7AEwn5Onfjl/PTeWrhLNOklYqKpaFNczWNZUqBHxbVceTHdhWgSgMPopU9qk0z
s+1P7cf3piaOhpnRC+N7aXUs/GfJiFeVgjiE/h0Bv6WuzzEnnTTGKyJgaGUSpwSQdRtS77PD6tj/
6uOUFknXrIQOM4/urHWYMP/taVR4GsfmjfFkTzeJEhUdKtJskhL9jRgIQ1t32w7ZRRsk2HlTJ0ZG
0+FYnOAh/txTVIe5UodRiia1AGIl03afPuboCpbDU1XP9C/N2Zr4+bLkZ3FcYgvU7EqikS+yNSAy
8J26IUIV7swsntjzDE3DX+K9/NzJlDhq2Vd2XLLnR/jJjSZwvPsZL+bEjldozwb8b6g0v0xTr0qZ
yEbuBJxnxUBXNV6jJbO0/HjTSffnV+pz+KIrikqVjDoZrW/Te95NfEgpPKMgsVXto80ftQfg3tvz
Zk7NmqJyFyrjxClTes3OUGIlcLTiKEXRfpRsEw1cUJ01Y+bUXqD/C2eLR+uz9xeVoesgIEg9LPYW
TZStzQ5aLbhtTI/Wa6D750d14p4fn2JLkfHXeZUnL8oA9km0AyyUroBGQH7WVUBY8bAs7HLth5Sf
g+/nDZ5IlOkGXbM4g7iFPGfjBLx7WXo77lp6HvJjpC1NsQZDukbUaznchcrKI1MGd8Y2val35gyA
8MSGxAlgBYllLU1MgyBt4FaEFCM/Vu6LZpvLSH70w29ZNMxcHNMZxdUwRyO4omOH8nR8iLLnQ+B6
7VOWBbcjF40Bw4Yh/+wFHDWlpf308nDm/phuzanJyf3ROhTDOyE1T5Z1ga7REO3c6npm2aZ5sKmN
iYeYUoPoaO1snoK9v+uPkJmRKQp2yV29m7E0M5ppehHhuJwdhCXgYLA9e8tHaNWX8bZZ9oivrOUv
cydbneZy8OE50wIXnjqYigP8cUu6ht2SfGvzJwMylbh1NlUBz7kHzRzcTY2co6V46WdXYademt5j
jqQrOhyS/K0zUlprzEVS/SzNtzSr7yIDch6zWedI72oHaBJmNtevVon3ftn0q07Oq+yWpVH1fNWI
hN04L9VOp8FKnm18U8R0I2s2W1imeIYLrZifGqzAN0cO/9RHFZEO8DFeAv+aq60d0ySvLSGt5sl1
tNI86Qv3s7QApIv+rWNYi8rKxdoqSEPDfuSvcrO1UESP43XawF9EKPWKsrSxMJD9vchKtLPswmkP
UeM2W42lgAald27CwURs0jVG+hAbXT3rJ8rU+sYxcT9914mRYI61VdlTYvAGIJhlplxoFXwgsUT6
ivYuZxN0WnPjwkB0C/+HhhyxlF4VojEWFpC+vDXVK2Q7gotc9dNdlmhII4lRjBXpgisl15utPOjg
V8w62CR5kG/8JHhNBhsJxrJ8MGR1F1pGcWkhSe855sHws51wbcSfNLjrfB8xV1SO3bUaKNFaJDAa
WSZw4sBmWuIIkqdQhjmjAkevesHKo8fLRVHbMfUttzzcW3YhbmKjy/eNl9crp062jRNdoTwKnLTS
0G1FHNCP1WrB30EjtYYb0DSV/NqF32WTSCO2RofIAZhCeqMM8WXRuM+hAWS0b9WVWSNIb+VAlsXa
yTJ12faY1EwUQNu3yhFrOWq2VWtf2hmaV6pN+7/quEBpG/vRHFJvGYAHQ0VQvkA2/ZtnZpfIjR58
Dy1Zo1OanRdSJazoxV/Bt7MpcNoWjeLA+lIdUEvzKcM0g52uNc2FQJjKs7YII6de53X70CrKW+8V
j4VVPDY2bEhgEK6B7JKEpJB9IG/R7ktHenFSCFBKmly3g6irzdC3c3IZv9zJ94dtPAG4gLgWFlJu
lPw/3guG1vm14ijlH+VcynRysDXXwXUm9tIyXxmv4N7WwP79Bkayzcw1OHUEpsYnl5IogNWlPcbH
RkrUPB/qrfcAQ420hBVxDe57GT9UxpK9vTxveXobYpj0nVBwB0ZnZ/pQpobstUkcFMdMfct6nI9s
Vp9pnLjJxAo0IscWCkwR7X2cWOH2XRNEfX7srHJAci4qVqll1JtBkl/NpPva2mP5lc7bVegUIIOL
yoTogRra+ZF+KrmMQyVNiV9ALxegoIkvgni1ISKlyo7BoMHxlZrpUiJRuq7TzrlRyb2sAi2Olnkb
iUUZhF/dEMk4xdn5OeuNaoV8HbSatp35VlOHlm8Fuskk1Sjo+lKmPlmXBoPfNG52jLP2WfKf28Hf
eHBrmlq+MeGYtJJ7VfshwEOCvFj7+pNo2kdXGEu5vJIhKChacYiCqxRWx5lvNr4uk3Xj+4AGIkUk
SHtN1s0XjRsrngHEr0P5b8h3VaDD+QmPnZYam0J3lt3g7i0fZfMAYh/d3Yxqpa4DtcH5b6KeOB2G
Snsf2CeDbMgUjypip87lTk+OTgJxa+PR59dck5uG7tMNAEV7AUxyzoaaoIbEHiDLRHkU7Lcc0EoH
2lN5SCGBhXd96Tb6SnONbWeWcNSgseym9Za+hyUIuvWgiDenmhMbmLqiXM3sfCiDhElwqUyTK6S9
Kp8LtjrS4fdgxa+pZq1LSDaqfCYjf8oQgQT3rIbLy4H+eM64hEMt0oEXFCaa0rWy9kmJNrl+0VVz
vVGfPJNxUITlrIcNJO7TWbJy2Uw9RyqOQ6JvHbQivUF/aJKHHvi66wc7uql3jvk9sWcxyZ8dlY+W
J+6vRu+Ll46WvUsZrS+xRMJh5x78pbYNH8sN2rGoX0m39UKamd7PN+V4bYBQBGdIcWOajoudwhnk
mFgt0++F/zWK2pmreEKMgNs+TipAv9EE0jHTi9IbfC+gsak4mlKxDhXjarDgyuiQwM1zcTCkA5hg
5AKrtUxkXVU5CwxVXZEtsxjVPu/F0r5LNbQmX5PsqiterFK/sY1kJjb4fBb5kiMAxLA0m6Tk5BZV
vDbq5UovjoFzLCr3QjLf+notSeZ68NWZUOfkWr+zNVnrRO/cYmixVdbGla/D+uZDSIN7AvvouqLf
vVS1mbvmU2ry1yK8szkJfYpQ1pvEJ8GQifAy1dKtqPPnuBRLt9Yg8MJ+1XKj2JvYl6B2rRANhcdU
NWGWVLdeMLPppuHR5NuIMVB7Fz9LjZ0kQ0Aewi/dtQ4RSgu1hwwY7/wNe3Jv/zXoaa6+0jPfU8ZB
W9ojImULuiBmLJwYCAkHmok1Os/HjpKPA2kCK419XZAhEsl9ptobL6tvElnZnR/IKTMc0jHZReHh
U+o1pISehHmOmSHfDNA2osC+bfs5YM3nR1un+DhiUQB7jaWaj6Oh5aiPFXc8qTfV3j+Ivb5V1sFh
LlbVqCjwSR8fYfql2QXkukBgfSoCEJWZvVCc4qjLdbPBPT0UIFTgRrMQfwxC6D3bErxl2W9zxfXW
VgMQpQYV0yrGI+JE8LjW+l4OrR+WAVOT2ahiofnJa1Pl/i4spec4CC9jmNyqri6hhoTQwUh6WkS9
W08xD10f7b1auosC5d4S7r4w42sp9V+MUDqmTndMeu+bleRo+koIZ9Rl8xaUFSRCDVkJrYi9DUrA
I/OaDIOJ7CFp5kTxhul86vq0PGiGeWwt+dKhc3OpQHC7CLXsq112XyVLI+XbooEcGc4qr/OjZJXI
0zX1c1srh9LPL6G4zlrE1oEBjdS36mCDSqu/wVjfXbdde41S3dIs+lvRAiLJgMW0wtubQ/tG7gSd
cJvnqotvMs3bSkOJfrvtAk9s0mctcq8M6JQVqdprUCm+Vnn7rdAHf8F2AEjVXsl6uXbhjEd003zM
IIUq48zftoH5PWxgkUqcxzbNCWTj+iX2CNYSr9tXeocuY1zRpDZAM6Qp7UNQCAUGJXudw+i0j0AX
ECnC99bkb21joX5Cyycf4m0qrW83tqiuy9J6sxql36pK3UGOnRdrRUuCa901zFWsK3AaV0m4sYbw
OrCap9T3rjwzuffk8NAZPh3Txp3phV8r8EB+F72Wtr1NpXBfuwps0Tok9vGwD6sOMroyM5Z+VX6H
jMdd5EP2ld+9b7RIXtpuBXGjojHR7g9ap68jRyJxCJt9HcBi1SvXuZzfdzBYrIugQ4pcfS50+HaH
7tGLra9RKcDPd8YATXCe3Gl2EF0WpXOX6M1jUvbIKrf5fWBKCjiuCDL0+MLXJNLxLaqhUlUtFFOC
4sqSLkTgmruwHg6uqfJhXvNoZEVLvwMZgryBHDqPyE349VCsSy396dc+AN5Arfdl6xTbvu3klVbU
kPF2YxCvxw7KaXX45EUaSSEX/1tx4D23o+JF8iL2dxj+1Dz1K9QriKzXD2qHDGxlg2SVGtgrVeka
jfF8JXr/LfACdRt45ouhSBBm9ndDEPANa+fW7JKffZV8CyPxJS7HUhsB9yrvO+PZsrNgB63+pVzV
30tV2lkpbLEJ6KOdP/jZSnRQbZuODoEwxbHKrbqNjj8JqWCgH9RCMdaDU+3YSHe2J601K+Woicvc
hJAxSn1yE+1aaPqXsKhhr+dKW2RZ/C35PxSdx3LjSBBEvwgRcA1zpQOtSHlzQWikFUzDN0wDX7+P
190daZYEuqsqs/Lpgks7/IhD1ZMsW340k6lXg03iYKCI1e71z1LZ+6ZE4gGeQf5pmxzaxG8Iam0Y
+ZjmuqtFcuH9hDgUzu8JcdirzHFuzVTeuLPraCgWwjTMDLCTLcmfzUkLDY2q3VdaX1lTuvWD+9hn
4t0KpnsKdrciEH/YtNpL1knL8CTtEafzZPznlV2xzmvS0Z0SDuVof8ku29h0T0fRufamtYn5drXD
4yr+GItkDxaPzrISAchyWv+E3PZxP9mj3Dpj+y6b7F/r1/wCtrDWzZQq0pqHX1GY/j2HqV8Z2fCk
F6TWShqHym3ewtLvNl2cXHtHPCfO/OL51mvSyIsZYKQKNM91IB5iCAX4t5/CkiBYf9BqRbW3rPIR
KXqwK2LqdXAVdnbrCoJh3KBNNmnl95uit+mtFHn28f3Io6V4HcOkWznl8mt1039jHbDt0NbPQ22S
0Z73Fnmp04fpEaMbd/P1vvG1qjMf0qeo/iuqvF/NAQHFUnf9Pu1torMd/1Rqc1xZC5utY9s6vCPy
t+mKR6t2bJLqyLh01bcVF2SR+QWQRBGPvHrZJausmyPtLfmh4Sbt/HPc2t/ZUJ/6EDRjEYjXoi4+
LHZt1kolVwT/h6DxPu27s2rsnZIcU5mvgrgMVkYzvHvZrFcqNaORVo80jexW4kZJU/dFVaxG5ql9
jid1XLT91d9RE3qusAxYxSmryKAOi8uASXM1zvaDy85XV5Vntr2PIplIxjBNi00w45T5nlwPVfxa
ko20qfNmoWi0TLjy5Z/w6ueCB283pAIVP6n3YvEjRy6btiVuOO9P/T0RuAqrx0ZjTWtTi1UelK05
IelUTupUKyZZuvmTNAGz8ORlCnVxDbWqt+x6CIYcwatHyBdC7Mw01Vd1xJVmI/Hxwteceaw7/g4d
d6NRq3YTl9W3K/zNnPrHhQzOlZXMktXO/pfd2gn5uPCfTL+VBzRJlsGye0KuyJP1lPjfmbK+k7Yk
lTiDbpCJnRtqktxz/dBVyWtZq63gACJLHrdbwJEu+uXJsoIdTgYmtrNx0I59rM32KrOiJ+ndyVeh
Vf3pMWZ4J8jx98cXLSsd2b3m6zPyt9AeX/K8eS1soIieLoGa6P7oaOvZTDNNNmdzdKqCHAPd6pVr
SCLbtEFdMSaE/eSDZEQwi50xQkVmFfqH0d9wZe9sPkurkRu37U695AJIDNInOt6GjWc0zioYWjbq
8Zvh3cvqTRyr5CF2ep+o3HGOBJmzW3dK1Lpo7Xy7zEv3WEqiTId50+VNtNTQfmLTTchs5V9P3Ynj
/kXyx21OhSTNRqKixWGu4YraQ2ZtpDbOod2flsCfwMyUQEaso8OcExJFs80qzN3ONG0Gj5VgUySk
9wu57XxkLqKrgve2txwQIj5J/m2QJxQ21aWcyeNtMnVJUr7dkRXzLgvLAy3ntRs11bBMnA214K1Q
pP/F5vBlhzZx92n2lRkhSV/CHt1NEJKmXw8Je7jk/4i0uTpqsnmp/WQtTMgX7Zh3G0LfcRHnAUPu
nrc9r1QSCW3+c2THOjQpdH1Q7KcKEMfEuL9gWQDiQPEkhFZbWaUwb3tQlbY3PM7heO6b/sGRRbMr
a7J/qxEnD+YUlzDI4HmxE/c6NzX3hZLGxVAx4Ax0tlKOF+F39XqirNgssac4Usef1s+eF1qrVb9g
EU+4FAv/4uklXTG7hhdgeOI85fgLBhGcrHw6JFO2ids8ZWQjN2aWGeumc++olIKcaQvcwhRzWAeO
t1qa7tjcV4MVR1tiBDvVsjdZKLYRSv7JHKQ7IEpnAv6RcvMYlIvXjHtXxim1TnXgb0V0N+Lrdk5N
xtYWmcRAdnhgmk1tjz63POBj8DaPGEvOsUh/WlY7NnbNnjmhyMqegrdpTsKT2ZafcZu8NVNYtFxH
PEB20+enMLemaG7ybcI+oqSPJpzZoLxb9M7vTCsiPQi0ztQzDWWIavHbQVIE4XPoN+84IV6ruH5q
l/nc5/eKh83rRvPEeiBsyTC7Dr33F+KLWwd1uG9ZON/Yk+vvws7Rm6KzrbUzEevfND8WWd5I2gEm
ftHBVi0Mc51A9WER3XjqzFIRXO47F6NbrrM9Ya0b3PKWBmTvdUHfnzsiWk+VSzJC3SW833FX7Uh4
XrbSB0BgeIm9q/sRq1dV1NHktPJfChhp5+jm3MulP/YB88EgoNpWRmCSVNW70TyLctPYLcgeUksX
vz4GeRWxI8tZcQdxFGIH4h1ui7rGXgusw6y+ksFAecubfuPaZrGus/moGh8wSDHDnRGvLXE4i6tC
8C3i3UyqT9aR64thNLdhGibmfQU8keLeMrU1R0V4KYyGLPDls6BaGyFDQYJrndcY7IEzLY927fJS
lC5RRXb74rXZbxXwYSdek2yLCSaIN1P/1Y4BMkh0nPSsu6+WKW+2Mh1hRIucwE/ZjJtkIMUCp84U
9sFGDRlONVFe0kDBo8D9HCf50WdBarNIk49Cp7eazVoADrI/T2bwrerwNeGvu1Fheib+/dBk+TEz
xUPYJsdWNId2AMGd5/s+DksIVt68TSuDlJWw+rTdUW9MA9NOMuV611r2k1u2zyLIroZXfaSxeVvS
EAf2YN/szmHJwt5WJkv9ZI9uRisjG6H7T3gOglvdXWVTvg52/lgncRQUvNFjbrwzGjJWspoj34GS
M/MZzNrZBWKCAxAQipSIfaesYds3nGD+5LwHrJOuGntpt0ktrhOglggw24Ea5Ccnzr+f5r3jJt91
i8LWz7hlGt+K7EXeFJUWwy9bbFTitysvFdfajHfWbOyyyT5XanmkQGPZS6enujKBIDgbbRmbsSfR
B1mVe2S0P8eevszoxSuRD4TXF8WpWMKbL2o2WkRIgkHNMeCYzSPkj27b3XXQOCjwqpvWdkjd38mA
rLGIan6y5uYyyeFZiPJ5CJ1nnZExmMsDa91uZOY1aX95fLBGgzz5HHSXXfJoGo1ctWALjgU4RwQn
81y4nF0a1S/DLqZiZNfK/gxMKunRvjZdUmGvEQAr+k1fq31mVt9lPtRrt0+fncWI4il/FxMrwLYA
FlUd06B/KjmVVlMnHjy7+m4c+ZE1fbaOuUlba7mMmc0MVZtbZSu0DyA/gYX4WZAn2SON9GenCE95
ba4DK75ktdgKS+UrMzP+mcrf+Vb6UlnWORy9vdEamzAEiuKjVTreDjzPIS3aLZGjZ56N9Rzbn6mN
iDj6BIXO+T+XsmH2rJ/OgQvkJ5/LmH3Dq78Mcbr3XeUgtRUJF6F+YCT3OiV81F09k/4wHFNzjDJ9
b07t+0XX+UiOMovXbZJtScz4DQsV9b34dYr4kUmpvzIbBTpJPjZmG6V3GkiJqBYPXAK98WT02T+4
M5dgmPa5FqegyP7zlHEQZnVIevvr7uenDZqOfSPKu17krC1//vGW4nkCjiRTvY3n/uoMHN0GBYE9
LBtr8nCdmBvhNNcmrJlJGAcG94dAlxtv0F9sW4KVCmuxHn1m9QE/vXQRdLPc5F4Ir6Y1NWRC1IAE
crqQ2lmg2tB0Nqba5573bIHeAf36ltPl14pDMi2uY0YTL5dHdwJZoVVHqx+evSL9Z/TLs7JpJ0IZ
X1OHlCnbIyk2KEjmL0MId4rT0FUkiQLH5LSxrHfHaj86Q3ZRPMYvhekS6BVU49Gb2ptdxvskLOTa
ZzGGTN7g0tuwn9yk/tBmkIGv4ghtnfwc0K+tk1m5m56TeNOGIllXiZ9EnRunTADtj8EtELOCv9HM
t52L0roYH1JbX1kmt9pyvgY3HFaBEW4Nkvq1WQ5rvw4P3BQYsN0KblS2N4IqWXels/c8/d9YFC/u
YCbrJYkpn6Z9oeU6Kc1IS0Bjpb1TyvwbpXnLOX1FCVWiHyiSOpwKdWMMazbAvsRikG5GUZkY8zXv
QNWQDr62Eu8azlayrnnEO5OUE+x7PCBvtSGe0gxPwmJ2/3V6XiJ/MV8K1f/njdN3o+LjPHsXueRv
5Fw/D+7wMPuIdUsMV14km0Q4r6ZfRlhTN8oTx9J2L1AQL+EdrlPTQMWpFcGiATSAOh7ILUHtDPyC
4VpLvcuG4pL72Se3ydPk+eMqH8xjsJgX6AOPPcuR6zIOjxm+h1LMn2RCk+se79rhacyvJOT9usG4
slsZpR17P5UwD1I/BHdIuVoOlGHXrh6eqa2+raKMzGbZe1m1y9pmXRPPElcLbJaFRRpTIbeUbrMN
G+vWq+kR6YEA0KLaxV1KvVi8LE6+xtDMDTA3H8UQnJyUnJkZ1kaXu5yGHOX9KQXY5Y+YBbg5saN3
TXuh5vovmMXKyZeIVoCImHQ9WKtlZFZIyDf8xvrkFY8mKD8mAk5GQexTz/qg14oMJhows0GKyMk7
uHEpVWC5dG9Tae7gwLW0fcxEmyQBYhnKQ5oF+sblg2nCLHa0OzDDhEEsTr8E28WdxLZZxLI1LXUw
huJUOq5emWnXHJlfsh3iB48ZsNxVVRnbMIMrIc3nfmijWvVvfg4loU33o7d8sTbKoZbK75hR4MEq
s0uQS+c0GuVya9K+XXvS+nS8djgPHT/GdFQQ4awz13FpEwtf7EikiaqRgi0bl3c7zJ4dhyudYupp
chnOxVUSYbE5eNPURLyAH/Zism5smCqSAt5S4o1MJozFfwDPlpybmkcoAP7BOKFfp3VdYKdpGW4N
jIp0o9qVb6a3itQJ3r8YaNigPs1sjOwJDWpwb2Ge6HUeL8DtO3ZBXRfnT5XHp0ypO5+zfA7UuCtw
iBJQzfZXYLXV2hypkJplfpmW7tWmll8bOanjtX9kTQzhZYqyrrpVGGK3qkfjLiQdLFLQsm0q/L+J
tbyJKk72eTF0u7r2aWi9l2K2/9AEOD2z5qnIM5+yt38vCPav6+UtFvK30EXy5NyxJBlyPIX9/GqP
5k8jsseupfXEzP2d9bFk8kXsPMLapVjyft0VnMRWXNWEG1m3sAEIZVTVT6OX7rDYxrrIE5BYJr8i
87Z9DrHNNPrHTqasWZYJXpn5bAfZh5+O4IZzZzmng/0QB2rTp82Z7+Y8t+riDZZcS8vd8V981fb8
U5Vpul2q4lmo8jYHzUKTwhkYMONZD0PBFZv57Rr5Prn/sQOjs4vbUG8pl56qsdz1aFX/zPTeseKr
WuXAR/c4IyDPlWB6WKSiBXP8s6j8l5xgG8Ykj2MIgmgpzBp/Dtn/QfuVOsOxnbI/IZoz89rfjBDo
Pp8p6Eg6zSvewlhasCBE+y0TmE++ARsjydtxo2IZxdKPKM639hhHGFwitzdx9Ih7a4iFpju0fj+T
aT+fp5pB3FyzA2CFjyqVQFsBH9qyYhy9/AVNQKsqNmRQrqvJebaA7nSDUjs1p68yg5jmtsTrJ62q
1kPiHLo8L+nJ3Y9G5f8Z5rAzZtCXhsMuniV/B7N9aFTywZl1KQCrjn1FmTl6f1VIlms8lA9xP8Ub
AIUVlRpBjLm60LMEZ+6HZRXowFsBwIKz66MDWnb+VDodkIQaUSER5mft0vgZytv6cXAaDCZOhj/q
rVYMAfQss6isQkLGKuOAo+037+XZ8QnIysnzKkxv53Yy0inz2Vla35XnnRxfnApgOtJKHux5PA2t
urVj+KngPW8mM2VGXVMaj1b6HNjJORdimxbZZ982tyZM/nygoXnY/llpjDtscak2ZuB5oXpUHUoB
po0VxhaTd7N4xk73kjKHIMNMrr071VAU5cUK2VPsjUsc4GidFib3C9uiK7pI+EILk42p2iiz7JhZ
AXYDDyRWdVOFG0vRn4HCjDTXRO+Pp6kLGDdDF/D7HGpZR9VRNcVKx/3V9tRTrViWsFRNM9zCwc1w
WuJXTle6lpGdUfjAu7kVVQWxDfgSc9pdID14C/G2H+2jZ/f7HDJJQedT98vXGOasg6UJ7BI1ga7m
iJ+7MUp0nq5t19sGQn66snoNaoGSvDBvoGecD4HhW9s5s57TeGab0eKpCBASRyX/u4NDwZltcgbI
bWLvzcnZ8U3RAbvGxUqtk7QcwMQzkXC2VZ3R7DQsuOyfHGAiMrd4DZJkXCeu6qJukU8Yi3BKtOXF
1cTYZJN7x8WpcdM2DEkH149Xi2PmOz16d16wuqgqaNapaW2mfHlytfEl6GJhd07DtsCtuU2tkvmv
FyBXNc/sVOBUlN/khp8cArkAhi6EGebyyv8SLUWtbrWHl4cZU76VZRpv7cr5xELzSJxJNMHkksac
8ZftrLVbNLckSG5WuADJi28YZR6x3+yNjNBZ1sj+mjbd1Yn1L++b//wl1pt5GR/H3HstZ+PkxQsV
KBldkY25E+CUOqsmu/UxYfVMTCLp5jwYoHPR07B2MiraUpSRZ+A34MZVdl1c+VwkNXJY1hJq5Fjd
ejHaB9MorotvPWTT8rl41YtugyiIUdaCUZ/wBD3aSxCu9dCItVFwE/TTv6G1PogYH6GD3OlzablK
iv40M48LTf8ou+Qyj+6Dk/Y/ipNomFt5TBPbX4eNq+9qysW07RMOWci/CSTRhjFv4YuLsOPdYE77
mnkgXyhnspTjF+rUf/Pk/qWlF8UK2G0+dfdnvQCgNZYb6VVXadYN9zChfgSiAHfOKoLegxblq/J/
vcLcK3/6ZkrOqV3esi4AiQfyVFYUmhqqpmg8IgOlKP6JAZ9TKcYoV+NDR6c0O95WDuOPKKwnR5Ug
/4zgUDW0dYP87Mwg8ur+B8RxRcR+fw6X+TQFKVKYzey31c2pLykucJsdvKDqcLMStaCWfwYloDPl
vB7eGgTBKZYAy9CufkXXHIrYXefkvrG48OXWC0Hxi0g3E7cWE8PPSce81c0Vd8ueAdqZyfRHfnes
zSNbB6R7R8LqvycKXbdpEFod/yPX2Zun9U6rftuGw4NvT+cqi/sdsSeXBeO10ZvDKhfL/BmOlfmV
p22/J8AbBFjbT2ehko6yOh+XVT0RUSz7+dfKeLB0kMyrslUfvTHcnFKDywS5FFu8lSTTrAe/e+OI
harnEK7oN/PG7ZsY1rjlb4Yw/zeP5Q3z/IccGCdkrM1BbBnOnjOXWwIdzqRQblFkt1kxbdOOTQfX
P5oL2Yc+qMS4fBjNhRzE+UHE8Tn2smJNfIpkWNseQ6tF2KInr0cNB9Cpnvq6BnTDG19LsKyqtIet
74z361FHlEpPypLRXWZtGEdeR8uOygQkF+PP2B70fq7lsR3iUzGnzdpbUsZLpnmJlzRiMPZASiN8
Gd4dDxJjVvkPanZXiFVffVBvPQiCgdBfgziFKSpWxtuek7roG8GDLZrLUsfxanTYHeVZfgBbixYj
559akSU96+ZbWLxby8Q+WHqnRGo976wqfHZUbaw8CZ5m6IbXaYRHR5/61E0tBB4unMaMetWdlzh5
qEY/28FZ/eskRhSzLg8mpEzLygmR8pijzpvemN6ykKkxwZWnxq2Bri6nOag+y1xvKp1/Myvcjn5y
Eqo+poNzGLX+z5zqI4GOu1n1x4mVvKBcflAzoUy23j4V+XHK7X1mgI2ERSHXTTD/q0Z9HtIx8uMK
0DsDemDDDKiDpt7kWBuYYvc/dpA/WRw0HZi8GL+6VzRRPXdyA+5mW83mqbzPudzirUvUIXDURziH
TLrMrTkj3ZjMYBff1Vs3c7bpkJ2yrn7Xs+GvM5V/siB0GlX21/np22DDIBKV3Hc5R03TetdFACp2
4i3kzpI8bnUcDZeJmyLsx1TcPN6Biy9qNSWadafwlab1yzlwboz0qoL5GM5DlMXOv4ZClEX6F7up
f43M/W5MDWsF3X0yoZ4KA8R7yVDWwVqhU75FbS1f6QI5MhYfjSlfZFzNO6MyIpBa7FAYBd2yewqn
/MF1p2PXzAwIvT1K0d5U6Q6h/Gk2p3ddY9nzq1O5lC+q451DJtsDhQY/1gEKDW0UQ+e3GT0SdsaE
QNeUr0IC0bMsGDkulW0HBYexbTSBCK2U36+LMv918QIYHZJ1WM+/mjYnbBlhwg3dVizrrGsr3fNy
s3aH+OAO9NYVs+dYYVMwn0n52vZBtvN0sTNCTPHDEBxNg9hoD7vd5OtnU/rMe+aJXgBmLd/Eq6UX
KoJcJtsxCw6sfZ7MJNjpxfntTQwaAhd8Yev/tOHT69/3BMqF/Cc5RoPw/pUt70OXpi/Yoc5lRoBz
kgznMHXPrjI3uZs8WkQZRsmSvemO7rw2GKQK8EBJQ400v4zFUHGK1hFA9HMSF49FYf1iOH4oxuCj
0fGzbL3zEqq9BS1yrszbOM6QVfAvtr7a67p8G0iGWBRQkbR6rEMQQ523XP37UClWt6agxC8Z5bJT
s9VLsWlq6xEu6DVuvWEV1+BHYwkIsbbbLwZGlyK0P5yBc6sf9VGO44GE3tsY07Gj1kZV4CLKmydM
vvu0Ivc7mN6tNI9Epx+BKBzRxo7JmL2bS7KXvByrqc/2uajJb8to1HWcPKqmeu00zo4q9KHwjWm8
9hVeebNlRtnBpAzSmlnnRJurHTMSSTbwTQ3l2YkxlIvW2NoNOxWLNahVrj1UwJD03gooqvRwnavp
xe/CS+kgANYWnQbznknk8aoJRVSJ4UYQcbEtAwSwGG4sGEYL085cXkfTHlcYEtZTK58ds7ok/Ag3
tzYapToP//ylQm6yDhKFtzL17b45O8jhoR3LLyOs3zDfXZL6XnJLuZNBeVKTWo0Mt1MdnIVoTdZe
XnujuLjFVwzL1qwQtWVL70nyRm/NcLqqCKz8sdfxMTCaA96Bg5xRtu2/2M03pnYe+nI+uhDQmtHZ
llP6OqXxS4OpUpjxISS5v6WnwD0g94YYz62wz0HiPUG8RN/12WfxuM7K5k/bikERPguFnfpOKV8S
sZ0Hyj4/XRsDSXujFy24rhMvf5rr+aPIkRQq7vS1MmP4GIKmj4poP08Zjo9sUxbZiU9s63FPiGXa
Eq7FCMjeNj5bNGka3zw2+ckZwH1PUtFYPlZeesZBGOXDvO3bmub621AvocMiuTN/FW1xbcYlSmMI
wSod1zkYAiTdV7YNELdvDb+iUgMAj9TetaZ3aXv9GbvyeymDB4+1oiRTzzDb70MphJJyXs1DeVCj
frQSBszsdW9aBJNUmgczAb2LmYQ056A8aMWE2e+phy0cIHY0eSnBOnWwn5OPQZnU6q8COa3FZuCU
ICwxS9StfLPD5NctnXVnoG105b7th12NB24jk2LbxuPr3aU0Og5s3/HVIcFUcTrOS7/zw3HjBY1c
G3j+OBeIQImjuqKqSbtnZN3IF9XOu3PGa+9i9ZBd4+w6hHS+pnO3Dm6MPn1lselsiz7qx5oQuoQn
2juHvaAhaaNwNiOCcXc2hVrHld6F8TZkEajS9CrA1xIhH3ENrhdSamNFsSAw5Vf5d9MXayYlO1E/
a6s4ShiD2cgck6m7ZQ/vDCI2g19uOmG9oaUBLvOxvugR9Dqmoy6mWiJuhjk3zLeaojZbnjOLyHkT
hTILICA22NzsXWc950K/lOgzNhOZyeSnwshth2rX9tUZx8+zPY9/cc2jK9Q79ombUzwkVfgTu9+C
bn0y+SpTr/xy+uxcc2cLSEVlZSDwESaCfgpj86Znf97JoXxHcMAZ+a70jyPQg/0OGmB+7KRF7Oqd
Y9gnFpWnue47xkfag06HjtNlrJkkt2HQD1JCP+SWrObpbHbxOmBCufjFezmLg63ybZ5368oMH4ci
vJ+8zAV5D6ee9szHEmSEMXzg/GBY065Xw0sn/wt96zK31kY1+lQHVAgQB5t0flgW/Y0exfgT3IHz
1XVYoAQXZsyzH/TOlY/+VC3ZwRLp2cnzm7yX+CkWenAXKy7IlS3H22x063Ym5C0fdyb6ARt7q4l6
aFUMHuYs5l5p+X6/y1UTr1MXQ4y2mVv0y9rKvUdh9lFjiedswKW0KP8l5mAFD9duei88iNjexovz
noK2plLb20WQYhqhu5yna4YraJmsv9ClV86n/8whPakEOVIvu6UvijXLD1HHiUsDBqCEq0eMDOes
5jpjXgwGF+Oc+sfrvRlYv3NpF1e+0AWrY9abjWCLpot93qCfmCBnGrBTEk7mdIpvRCbeHIZSHYFC
7WAdWNZ5G43sdJ/+woFv/7o2jcSk/tki29cqeCjNej8rfcJ5sguH8KUoOYqKeh/0zU7EZWQxUh4s
OIVWvbWNCfeUyc1ewNyc0zdNRD3yX7d1MpflmrZ6HemV8gQzCeqi1nz+0s4e+Lv7IFfmisHhfLJz
7GFubad7q0V673xQ8T1b1KBaV3O60IFZiKlao1sOnJ40oiABi1x2664xj0nF1iGJHIwwUkigOqse
WXm8lJ63YSvqmPniRmZGROT52UHPdOZu37Thhe1LJim9+sLiBVK+v7SGPpT+cOKm2499+ndHALZp
jHjmnq283Ze2OrBx+MXl/J7q6d0vZ3wVbsoA2BmfF6/7qdlcTpIyKjRMEFc8U1++pmH5ADW737CL
/0jC69pma2bll4O/HUHaZ95w8ueOdszu/+OTfS1c7qV+ad/577iHyu6nQmjfDncGGfqxpdGyxlm9
dbX6JlDNxgLDddmUXeRO3s9gsfzYULLZC85gs2SBqLGCn9AvadfQZJOaTbXRDg9eyGA7EP3X0OEJ
vC9Qom0xIZfVp/AtFrRw5g/xx2iOj42XwjCnNlgxw0Eib/Ql8F4CK9WroJ0uFGUZ7xBIT2PZlRrC
myWLh8lvy3XZ2fSRNdYHH2Z0qOdH1yxezBFRtklluvZqxJrSOsUT14W0AJ3rk1LL3nCDbZOjlliB
jMZm/k1SpFdhwKXq52Nu5VtkuaNFEN8qTMdVQSx/nxl/wk5ubWr845I+6yG/QJJ/rxzz1cK8heP0
ACt361vYdYbwZMBF2CR98O4Y0l7nA3mIcRrzLicfGcDBVc/DnpTtQ11R2g1Ts6+cmcukZVU6r74D
Ntdaf/ws07vKnjqsxBeYyhPno2EJsJzzbeXGx1H6F9XKc9uX3RoBG0EJJfUm22AjDXEZMXC7HeMJ
dZdeEdlt+dlyPINJxX625C9VOb1M2HYTtoJWcyYOQ4ppkMf+I02Dm9Mav0NNBJrrURoWg5QY0+q3
2s2nNYsVI04N8Rk2JYiEdtNOw8Ydse8m5sEVw0PJSvjiFC/zXOrNkMQnc9E0xBrTZTM1+Uo28gn9
CFVzqmExxNmBjMoHiqq/InW/fIQar6Uu0apsMZpW9dqa66vT6g/fKT7DBC2jr7pdZgfPum3+xsKY
EbRlVE3BvJ+G/uCrPFwZ3X0eHPv/c3ZeS24jSxp+IkTAm1uCoGnv2C3pBqGWgfceT78ftLtn2Ggs
saNbaUbJKpTJyvwN8x+O2Kibd4NFO0XzwVHAY7ujmHarxCBvdcUFjBCZB7n3bVpeyLEa2tdAqXli
uOZ9l/eHFpN4JQOewiUm+NmtNxrb3FIPrTqZ1nHxJzqwYdn9SrnOp7ytgPxVddL3EbSgOTSF7WYa
uR09axssLfd2qReb1uMXeqCD7RK3DR4BByW3wJUr2N1rr1lW8OJiG+QUBKW222t+AlmgHb665eQM
kJI6Fbtcq4atQgfOSMneyU3Lje6Wkw/qe1qMx94KjhXuM+hM3FOkv0FUd4sOzNEF3lqPvHyb5ipV
4jdKMT9chbapmASHIsWaButg6l+cINaB1umtEDW3uSqwFC0DFjrwuWwyBBZ4rXd7wdQecKG46skF
eMOYT0laqhujF9pjFaCLZIRgINm3WHcA+9wbJgzoYSqtgHrDGZiW6UjV0VVcG3bcj55eLCgSHkr9
+NUE+cXDC4kXMarsFAh7kFH+bjrjPqrdV51zQDGanTi4D7HQAr5t6VP1qsomUEwLJXlxPAQNDKA0
TzkdPaiXQqGGm6Qs4Tbk+jej858jqQYpKalfm4DGZSKSOgZSsdOH5mS1omCPlp84sEmIZbkvEZo6
klF/iyrvNms0jBYpFKSZiL3OIOzLIHxNEt9J2oH/bNRgdQg7EIl0oMX+NlHJbklz1YduBFstWFV8
i09ZdFdYoLYqr3/gZz5oefPkgYW3lSjjn8av/RilqrlxO68/WmKM3BMKDfswpCXatnW0kxv3Jp9y
QYBRP6rKOCpSnWzdQHsGyelt85QeVEN/NVaegeBcZaWIrkgDqZzCrkR9jC0j8TJQOd5NFGq5YMdA
2tdkEEFS7YMQ0Lmo73M/xubYwPE4GI6wS6HM1L8FkcySPuWDT2pBnUUcdwoV+zTTjrFa/1T6+JRI
9Y0gd62tyuZ7o4s7Xra0rKupq4qzMQBH/+vom3cxOVaL9xRtuwOeeqjHeGjIa2N5jzPopjf8r52U
HRQ3/R7J2U8WI8jWOr0t/PQpi+hw1AM3uhoNWyOmSxD6vFhb03riZ3+v9f7FdfVrSFbZRogRrxY7
zsvoOi2ao6VEJw2x9S0pverElmDLgqJcRVS7HYCQ94mLkg3+vMegRn7THyEVo0pj0PBtrsvAdZpa
gdrY3owtjUlfevKzUUaiCAxKa8nvYig7aBcp/I8URShabFLd04FetM8gI1GP99xtGqtPRs+jxK29
t0STr+kzb/K8PtZ+8aWgOERh6MWQ8itdBP6b6aj4p7GMhXCx92ThWW2CG/xI360huPWj7kucVrep
wLM0jEgpRfaV4nVb3vjpCg17kWZlGIqiT5oxKOR8JHQFVZOrCO2VJ1qnLzD83nNZKcgrqzUBy7VA
8sdArlB4pUIn9ySrnLFk2em3kYraZRac9Jm6DWvMpLc6abpJ+lw6azDJ7sIuKtEyCO7qG7pG6kb9
Wm9qx/1SPQyHRFyJuMAKJaChq/DUoDfM9ZIaN3JNLY7Lk1dq39WgOHS+8tPog4Nex69tkq0QQ5dm
0dQ4bAzeLrDC5yRUqhMCOJzyFBv0Ue9y46u7Jmm1GAJhBBQLJiHGOS/fq9IkUajMn8YSGly00c1j
mfQrlN8F0QlIfWdRJmLmGb9TqiS3RRilQM27xOx+81LdTo1P3gZHeWe8fuf99+xN58dmTSFpQfEF
BUhZNSAcqwpik7M5rNG6GHxZgsINzZE2q97iZB8ITufnb5aWFTsvE/dSHj/5gIP3XSI80TJ5FNW2
3gt1g9yhxZoa8+9ul08AG403CIZTeFJxxWXt0SpjgWrocKVF6ZdO1UFBTTC8IuJxEg/vSoude5ZQ
fjLH8YRC2V2SmIfSlcEMQh70E//R61HbUGP1pAtmsM18MwTzrjymkCtoBNLfjeSyv+bOusok67UC
lnSdtwKZtN+H28sbaoEfq4g62lnGZAD0SZezVE2JN5lQnGQP/FH47jWPlwMscPc/BJitgyDEJWsU
3OI0cDsWeeNI3bcayZR+zel5KZA6afYin2ogdDLj4YZtzoWbZMUpE7HjKJyGXk5W/w7kf6uUCWcV
eVaA6gRBLVCe9tfZytYiqhpSHTIihWe3piqtnQ0JkKsKuIDxK6jKlSmUFw49Bb1jRUav1xA5HT5G
HPVMly3Mwzn0Oqd5Mt5QBnikPFrcqkf8CG4tR3mEOn6wXvNH7sEGwtYvmu2rngjTET6j7J7/DmXG
2ZY8WfFCSchP5dbd66/hFsIIJIv8p/kLlIBNzu8Y9Go3zQvaNve16QCOZo/LK0T9pbPlw++Y3Wkg
0yNXCrwCiXnzscfHDtP2YWPswp36YHxzOXHuzB20k8d1qfmlVXb2KZTZLReP2MF6ipmfJPVHEl+X
HWmW/n2ISufytpGWNuZ5oBkRO9PVhrcic425jOAUd5MWsOVQ4Id/+yO/AyS8+7cmkdPCPg8526ru
IHhpkTGtQkEy+T6Ka5I80vRh5gsIHQhRxtBCk4xPJ3NBPwvtwfwkXrlX1W1i88K/Unfl3tut2Wcs
zZ+OszYwIhFprPm9XQKRJ9lL85MOTKMAtpCt3HBrAaaVcnYMtIkxBiqN7ZM3HKo62ZX416+sgQWV
CEXXSFQ5ZVAjmR9pWmsMntm4Gev8vx0xiugazbr3+Lq3JZtd9jwZ8tSIy3XOGkN/YXjAIkiyOL1B
z82VaTy9d4te7tMTTxu6GoeSp9rK8OZafBP5X4bvyVktIuOpzZa4aAUa1s7AOuIjjhvXNEc22j57
8K+KlYmUxYUsjiFwdJINEHK+GkI0P3qlEpMTKSqptlD+ytXgexMkgpO21ivUt5fElHjtIaJ2T3eL
F0hNM1IeNHPSGZjoyIX26HkdrHfRPfDn90MzXEkS5jqVaiLObRbVTu38cQOcCL6FChFmVEHc5mI2
bngxOnpsvbcFfIdEAdQLgAkxigpi0BgM/i4ws0PUZ6MdDWHvZKlZ7qh4HRqEWe7A2qnbEh75LtGB
6lYs64e26lEQGDpac4FAdkGj4LrrU4SVGq5YNTNyONfGeFARG9vkksSr1ngRPGDUuIL5T4Osod0b
pqe0S5I3w5eFo+wKwlbu25rLLMgdJVaGnU+B+mpI8AYLSKqcjluR8756gp32LoH0s8OC6m8SCsW2
GgBjaVOFkYr+aA+xpN1pgyTf+YICbJlM96hCGkYGVn4vAppqbueLdqHHIN1M6c3rgMCGEu0GTQyr
mzGE90+tg4dsmVoFsq7tq2cBcs9GqwfcJ0YHVGSuC6nfKy3qbFD9Xr1eejbQ7eMDFL/lUkSA09VP
Qyn0h6YBn6txod/URlyTwY85dmQ8D4fYvUfkQd3BzBK2Q9A8R2NO67J4h1wM0BRGsG0lrXWoS7Nx
tMEHJCRHbL4wkg9SCrzQtRDSE9PxN/lZustc42cEHqI3vGDjwzTatBP/2rM605HjeLiX6GhvxsYK
nCDRsg0KZjXfIRHtAEr3BoL6tz7oeL0bDR02LZe2UMppp+ixd9W6+R1i1m9Gnt5TDkAvWPiijiTU
bVY1W3JH2ExxG99KgqhugTfjDKhO3RIzhVYZR4/8/1deIAowaLH87gw4SGaivwlK4JidciVa4S0r
EbMqvwbkKjnF79oDhmKBgLiiWYHgVCiXu6TpPCeVWuGKyj/oATOv9wn8LpqbnvraRck32ZcHyH6j
uk+BW983JfNSCHKzLc0hAowieDZ+cay1UY6vRoN+qxUNYI01AZU9y3jXhFE/6qVJa3p6Rlr4bVK8
NB2pHNDqhMiyqfup1hPpd4Duov3KobRw5pJEShYvPsggojG7BHOp8fpKz7KTfivaso3fEW3urWD/
GG3tSrmtHWxwHf/Rtcc1qWZpIb36EHqWWBY82bhUiuykeALQ1Ma4oj1+L7jSIeysK5WGa0UFxEzD
yBFAfk+Y0rs6K/+9MA9SmbIsizpPqE+ybTwYdXQgfV4EOhxK2mYDKR6k8pXTf+F+Ab4lKjIVpUnF
eTbYRK1HA9JmflJkykv5XjV+Xv6S0z8wyzVMrhW6WeL0sJFnSSLkHE3NRJ8EKm/tuLmLwMil+dPl
IEujkHg/oRqFKA9yYR+TgBRb09ErAjTuXO1+LJTfLrCtv5ipsxjaLOvGv6Bw1ZIsIAHoMbB302xF
U3jhdjTPI8ymajL8atJSyE7SmP5uzRipidx7NAP/vjP170B8H/5i1nB1l8lqUL+bf3s1gtYhB4yo
rKDw1IMTRcL75RDyQqKOqfY/MWbpmUDPdkgTxqTuszv6eld4fDndfkqkPcc4hDvBtm61vbqDNH9V
Hem01Sg217fdYS0TXXq+mTKqSpaIZL7+6flmwtGmBulnp3Y3OMo23MnYbgqIvW8mjYxXmojjfrQB
SuCvqN8VpBg3SbcVgq2lbPqvl+dlacGe/Zb5E67VKCy7eZCdzBJGHmxMuomXIyztOxJHguicIFzs
H7cEpoSWNuQJo1V+lPVR0CQHd+aV5PuTDxG5Iz22f6JMx/hZ9g27F6C0HGY8iemT3QwOecidbkdX
4T1IlK2xT++kV6Ad+X6tzrl0QZxHnm35SUhVzVwix0lOz8gEEa7eK6gnlRNcxDPGnZgGa7YS8sJh
9k9QxFw/DldMNbWXyyjDC1Da1fkm3roPlmM96jtQcvlpzRtv6YV9Nr3WJ8G+Tsv0rCMefVl6MrZY
73agqnmIMrVhsk031p7mh8wfhZu1Gb68gixxmoyzb6t7gg9EgCs487tbJFb38KUPotytvApW1hBv
kI9xYpiBrdQTx4BBSc3+KSb5nZRpC2EDdu4I4jTadofyMbyOHczejpc3yv8xydieolDLRajPdsqQ
iyJIMM6Fko8KYGDDPH8fTpk9WXf2Du2S0vYPye4vnnZ83H/izvaO1OZFIU8fFws2Tf0G23jlCFgd
2WyPhGKvFqJIhOnEQ4TCoWNpt9es2q10p96PjnygrVK9advLU7q4cijNGX+MPPAb//hF3U4zcrRq
8lOtyQch9LfAs67oiqydPkunKBNIGFyHUSadfsfZCm1MX8/DRstOwSuFMBv/M66TYis8Tunh5O8i
P10e2GJAihgYn8pYQ8wrgFRNiqJvPFLDAcAS3UhlkyrKyrCWgqg89nmQUwj6ZPubNRBqBIm7IdQs
+GJHVV6zF12KQDlm0vxDoZ5S5sd5yzwxpsEJJkhNpX3T9+gSqCtrbymXOc/fZ5s6iVPUC9ycTZ3r
2qZqVKjU5TOX1YsLXC9vs5VcZqlQR9auYcmAPu1npwsRobrI9eLpJkKlDbqvrdrNL+tp6kkVRykC
erbxV7pE8nTez5Pb86CzI7KA9dG2EpcQLXqymvGFl3O1l16Ug/odkOa2Yi32gV094NaKtks2ORNe
XpFL+o0fxj2f6DY23LjmJ7jfkCX+iTQT8u/BLjgVW9BKL8MzslqZuFl7Nyxdv+cjn5bY2dYb4ggi
ns90T2+kUGg2ua/xFvuB5se+gt0brdksLy+of77vbM3CCoN5PV29GgrLllkd0wzkGpQ+yBGlVa4s
39VpneWtcao2SZsxrepjux36Lc0zOPv3FMdsqJlbj4uJ6/+xWnn1LY6SR5+JUgNUBnP2NdEqyoI8
44DRgXqL0jelmujhNOzFEX6y/xcnDaLAKh4VFOM+uWTBOBaKtOTm86IAZiXkLLCaK+tz8ayhbiqS
JCLdYs5uVyEu8BKm+nEabODEV8P3fNcffvR2hDXltrSF41rasvx+P4s4u1cRagk6b4rIrUfOpGwL
29+l1wO+X1AD1rKH6Q79dAScRZvdsakY5oEpyOmpuoqPtyoF9e5b9Ai+6Wh90/aWiQO3esAh2n6E
83Z5bpfeVlNJ+n+m1pplozEwMC1XDAgL6njVmfW+KLSnOlDeAj94uRxqbVLn5gWxO8QZarCUKm98
1Zad8QAOCTWlbUl2tG6kJi9uhLOxzU7W0DPT3CxV6t6+x+7rzdNQpJAm4K2BPIJAng/fvdI65Ojk
wHmtDp2gveVZ8ZKbNVKDvb73e+CtJUdupNet0wUyKp9SeG2YIOcH8zprUFwdSg2lF+EBquObLiA7
E475ihfiElSC/qQCVGKyeuIl9vGkbLRowDAVbfl6h6amvNEO7sN0iEDkRPwOP/i1o3mpvXMecb4u
yma0QsTm0pN/zI/wBq/cQ3EM+U5/G8vgsFJgSEi6NRsdtVWv1bUB9Ry2d3fX3NYHkO/b4Sa7X7tt
Fx8K2n9iYX/3cSb9JpFBEfRstdwufudH74BPy957TNleu+ZH/Frc/DG+veokO3q/vAGm6+XTNiet
+CNJLllzeWnJM8dW88sUNG6wNZXnACpArK15gC4elv9EkWYjbFIKdKJFYjblS+D4x/Avjgx039GB
xh3R1Oc63JoKPRJJ3PSUKTGl7dYsbUNvvmMs8LNS/WF7edKWzkYSWWMyJsChYz5pSOOUyJ3CgvdG
AJtHdOaOuY8tLPX7Vn4LoCCq6Vo+tDSFOnvNVAyZ/Hne2yzieIQi56Un7dmXsUVu9pOwzKZAtl/f
IaO0WVfRXjwcz2PObpxY0dCX64nZIIAEBeCY7jwHxWnXGbaaTYd4ZV6XFqMu0UfTdEOX8T35uBHQ
MCt9COnJqUCwa2MVVK4gYSO4+nT5+y1dMOdxprk+S/KM1EPQ0/O5u3tg9731jLXEI52U+3Q0v14O
tZhwncea5Xfp2GS6YAgJF4xGy2u6Y0LeqfVGZULR075LHpKv5X7NH2xxuZxN5SzPE+PeKAWkcU4q
2iea/gJU/fLA1gLM8h8LG5gmlQlgKKVjWvWm1FambjGCoVM4kemsgrqZfSU1TCBi0kWkAXhUm9gh
HVlJSxcrCTpvRUmSKJB88tqljDuo+aAkPHT67TbInORKeavfDYcW1lZxEGux6E5u/2qhn4WdZQGJ
HipeFqjJieL+RqEjh/oJSmXuyqm4+Hikvy+adNqxr573pXF5MHir0pdud8rO2g0n96H4ZW5BxToc
GlA039WVrbX4dJyORA2oh8yBPNvDYecbnTwOyR/wTHwTfY9e3Wjz5772bMEWTvEdUtbBS/ITm2HK
X38ztQZFBq4ya7JXn9VooIjVDag5iDH6L8PTYFneB+jsX178ixNrTGtGtiYv6D/r6uwEUVPTtaKc
iaWajjYC3Vi7u41+Ca/mM6X139k2eu7X7riF09FSsNeSyUmoBmizkele3iCCniQQp5+V9ieQcHgp
l8e1sOU+hJitSwusfwSXMjlxqwVIuHZ+6lyOsHD0fogwWx6GlUS1CirgpGS8M8efCGijSvptQALn
cqC1oUx/f/aFFK1PDDVLOXdbWlqgxuLG218OsfRBMAziQauYJoja2Vg83u4tlIXkNKTNUxzle7ka
HzrL3F4OszQS/n2mDWAT2ejsBskNTCGULEpOpuY/qGP6Yvnd4+UQC1UP/mEdV2kMR9FVny2tTIqQ
D/BibotafVbiBL0g1IDrBPxh0VyHLZySXB68lU+0lF9gSY9Bh2GylRDX+fiNICKkTTO68Ul+zI++
jQLM6QcqUS/1fh1Zt/ReIRjJE713Ufl0Fo5A5XWSw+QE7GE6jsKd+5Nuf/+oXaG8fEr3f5FaW/A4
JhQ5cPJPliopXg5aRUHypOuwt3NhV7i9U5XZSma4tKMmPDfD4vN9AqZWSVkHQD7iU6GLdiz9aDXp
0Ie/Y3dt6y4d7ZypfwqsoJzwMvr4uZrAM/pEYku531CqEOUr4E01TXwH7PVd6dTVztDgzMJugXq1
MX7zGffedq0IP137sxeLZVm6IhkShoPifNGY0iAXna/Hp6xUEBJq34w2eEJQapckFrKGobqyNz7v
chqNCogNWZFIEOa1cVxcgjqJjejkI2FkKg1WXbFTuflfhaF0zU6XP5vsSVJce0EJQbNGK0UvzE0I
wRLl15XD5PNOn0bDHlenBiqufh+/YTKOwGHEEc94rCJF+TYPB8QHnvwqcjIkhv3CuXyyfD68Psab
Vu/ZMVzWcSQ0qhqdOrf/0eThNzpia2SAzzuAGLhnq/jcWZ/LfWOXNFJBmfyEBsR1nJS/cBo4NZz3
ttYFa8WpxQGdBZu9icohlIyoy6ITpxddDATdjHTlGy0cVR8HNDsXYxfZlhqJY7KLzqnuUty66433
AlbwT1FKerj8jaZ/7uOOIhx+TMBYpzft/B4zKghVBVUwsAzBASWMwwSaRUZrJdle3EhnYaaZPVsK
UQQDAkcTwkjDdVoGD1bZvEFUWkGbrIWZrXAMnoeW1x2Tp/4WlO9D88WKXi9P2OKCOxvJbFEjZFqX
XuBHJyVgn9ZvbY1MQPmit2udzrWxzJ5Awyj5oyjF0anMAeIaT/R6nSbqVtbb0nBImSFwcYXQBZxF
6VPBbVBxCU+4kjz3qXbTAsjj/NG3SreGVlk6f85jzbZPMbpJBvcqPMmDHVYuNMwOWKpqWFfykO75
O38DgNu+/L0WHuETs8HgzjLAg1Gw/7j01LBEOU3VQ6p50ff8RaJ0DrvgSfgu7XvHv1bfvd34r1+v
H0PO1ogaZX+akeFJNYY99l2bAl+Vy8Na2rfno5p/NwnvdLWSmUu8b/NdewiOwr7er7XilpfHP5M3
+2RRE+tVi3YlUDocQvUgeIcHextYxUHnLHQuj0laizY7+8CBp1E7DQoRDUe6Se7yHbbmdvbFPQID
vsHd6Ef1Lq68Wv8UIOdH4NlUznFLI+o0ftYoIScu2jXXymEyDEdi47BWl1l4OXLtUjcHEDfVKufp
Sy663QDWdBqfhMXMDqnnLfjrd7jDtououC0e1gAZnzMmMIpAFRXuRl0EEf9x9btYPaGY20SnYJLD
b8JJmF+567XwNHiCE6nC98vfcDEeTVTGB9dQmd8nBZLhFT246NQISX2dSO6rKkWmE7pkNTh13mEa
0//NsiFFk/DVZINr+uwFg2FKaoJbiE75F3RUv6u2tAkeE1t4nRrG3RbdvVsgIWvFhoXS/QT/pFNF
xRLC4xyNBpwhNoJaCE/iY3oj3Lc3ylZ7n+w8nNY29vB/69dq6lVTKs3XiuoLGESCmwA2MOwl+5/n
cp6Ks6CPLc9phBStKhjzwkHHYT4O7RqZ1lxWaZorqGcgDnvXJugNyBVSjahDfxEj4SSaIxJYclFs
MHun2oUU4kY0m6soRec48+GGp+A20UHpUaD3BEzISkR7ShmJFU8KVkhXC4+Lj4OZnZfZAF/cRDLs
JO6zTbYRHeVw1KBZ/XIfBPBKwh65wdARflo/m7d11N1SVnc+lbOjVLNSiA0N0Tv3JkiefF4xl/fE
4gkzIWy4Y7GFFuePJ28w4yipyX7kRMApJlLcl0FRrvNAfpExTKWkthPC/lUVEZxqffnlcvjFLckr
UYWJyT2vz07VaOwjjABcZjdXviYFi0MPHlUB/Vh025HVGldyvaWriUcaTBh4MRTyZ/PZup2olh0X
rgDibUQRQ63jOy19laJynw7xRk6/FsX4F3nMedDZRSVmmey5nhme2uI2i5D3gR9Rf8sBFl6ezD84
r/ltcR5oNpsj2w4rQjUEWdc5uFVsa6zHsVZEM/duoiDfGqfqxjyMv/JiU3GwazZaVFrOe+tw+Zcs
5YdnP2Tuchv6TahnVJMpCfrYe7xlAt6Ew8rZunAjSyJYW64QnQRz3ltD7Kkd6YJx/wvGMRK7u1FU
UbvSgre+x2j08ogWNiLBqJvQLRRBi82mVokqF1pYy5mmqL8TD0s3dViFvC+P6D9B5u3I3hssF3gY
QZCS3VSSiBLL6AIvyh4qtTteHtFiMO4lHYwPjf954y639NzVBlalZaVYVRYmvqVmthORxRhia2Wf
LywISZTh8hoIMqBkNr/q3RFrvp6V6Xf9dpLvDOAPpav0++UwhkRaIVpoF8y+Esq1JJ4eX0kqHnMv
w/WQm11ZSSMWmjM6g/lPlDkzQfSajrpnF54Kx+RlagDwBH69q3GYkuzhaF3xetgK23HlObwAqCcu
qEsViQHKu/Pi/ugKYlxRED21XX8lyv1DrVrXtd/J26qlui8rQGjNALHbDN29oh6+qk1+X49YJbW0
7gd6s7KB3wPOHe50u+Zhez0AJnA6wUIeOht2sedBZp6sny4vtcXPcvbDZwfg2AxQLfs6pAsO8j8/
Rp20yYSVQtXiDj0LMvv2mtYmIXKEIW05EBHBT98rVoaxlCOff4A/ucJZpUAz3MZILUJUv8etb1en
/D2w9Y27Sf/gXxF0W8k+FveoAgZCkgFifOJvot+JSalCQK360lDsxiXhWStTLDvLFWjl8ieakL2U
E1HFnW1QFeJipppJeDJ7/SgVAHtbVN9KfaUIsvyR/gkz/f3ZDA6F1iICHxEGbaPmq9CKK2/PtXFM
f38WIJOCqpOrmCsQiThteFXdfiMhQ3Z5QS9lTZI4wdenBqZkzNN6T6lDVLE4AsaA1IUUFDUEPUdW
7xZZIcwjblX3q9ZkKwvwz3NvdsFztlkoOtArkGGSfxwdPFoMHcecsHmLOajRIwSW9D+KRnjhpbgP
GiAlig/FNvWEcKso1TGzkG9DQclTwteBb7rp2uYwJsKNniFyVOXeXTByaMnVU4FcNd5hPxKF3i/k
SvGpa9oHoZSEnV66e8RnDl1IXdEPFfcvVgXJmDjVfcFYzI9tyqQRgqusCh352BLiX4Fj7coXW9pK
uMaoqjr1Rj9hL0X6FFBCfeoejzxI8qPqTM/3BHM75Nzs0Zl6O1iHH9dA87LMN5l/M4mcYbqPoDx8
0p1xfXWUGy3408qfbG+8DU0eiCyqEzlI8NraHvlzO7/t9+334Rg6JGdrL+3FK+v8R8z2HSY7ljfi
i4PnZMkzBplviyRpZyFO5bg+xehmIGVKcg/8ZKd+aSTkcl1s2eRIvwpSrbAL3xQP2RiOeNUIO68t
VhLzhZ4bvFOc4nUTaR7g/rPjW5YLPI6DPjiRiTxJRY685qA9y+2ARLps/tY89YdhDveGXvkI4Xbc
625yXYTK78vrZP4gQWYL9pYK/R9j1ukN/XGHZa1p+eh/+SdYMscGTUpnVBRM6T0M0rIHFHfr7eWA
C+hBBg6slMg8mCFVfoxoyYPfNFbBrb7D05v2X6EChGi2kiPSL3MuR5sPjzF9CDbtkrPjEUeaWvHb
ivckiryxi5IdIiJaVdsKYMwE+/PL4ZYKnB/izacTCyWIzQxuql+1x3Br4nHyE4PYLTqWMIqx50N+
sV7Z7EsViA9hZwkHxge6mfVTprTzDpCupQOWJvDLh310aG6jQ7yd2EbdTr733A0ih3aE9ugpj65d
yUab7W9gTx/nfba6iyGvFRN8+6kNtlH4LuaryI9pSJ+OmX+WkTGDMiaJjMVLTgT/OO7cK+u6Ollv
nlO+aXeop9gcMY8YXiPCtFVW8tLlrcv4QIAgEEgx7+OiAhlo4gJH7iA9D/YExvO33i0KmE79/8Di
LTWhOMf/iTadt2dLuFUFKmro7p/yH/WXqWHeH/x3/au6tfbmIbtfA5wvZSzn4WaJUSmrVVNZhBNc
XHUilBry8q+OgLMhzU5nHBurbvCJoUS76WZyj+OdgiffEQ+K/SrJcfFCOos2O3D8sFFqU07DE8n+
uCuemn1hy1+H+8HaTJo0wVr5Y/HMOYs3P3PioBiVjHhm5W6FFMhXMPlsBHbfok8LW2nlzFncCWfx
ZmfOEPlW5UqkgKO3bbf9FgD41/w5/AJPZztCVTOucM3lor1y7bV6/bSNP23Cs9Czc0eUsPUJEjZh
wyIJUMGt3RusKzZt8rMSi6Mb9IcgXsnclzoTHzbE7GxB+1sVwoH5LbeDk8obZRc5/q6AIfyO8jSb
UDgWqFTtqxVQ1tq+n5cr8qA14JqEPIeccSeTzUiVrTy1doUKloA++NvKh11ZuH9u0vOdP6itlXps
kx5fMjZ+tqfkW33pHflmWrhrSdPizueVLZuSAgl5XvKRe+qQvUBWOjTyVV+4B1fWV0oJi0v1nxDz
GfRCdBOiJghPKZx0cvtNJx9TRLWKFNO2x1q0Vq7/pWo2Hu7/GdN8CqNRqN1iIGD9ZfxS3+Q7/944
eb9kDBsBUHfb7qZ5Mb/ETrrnqsTX4Pg3n/As/uzwbtpmENSGJTOxBkV940sbz/lv3m8Nr/qwdtit
Dnh2fEvI1lRjxoCHR/MxeUrpsApO+ObvUDQ9CN9GMn/cSDZY0jvScRUaubyEQANBaUZ4aK740GNe
YCr4CpzEzH9sKgR3aCBentLFIwfuL7V7DajEvLKmNqqYCIEQAJLQdngkH7qdzmbw95fDLI7kLMzs
ikpSiccBh9upcd9c4Wef/EWlA4U05D9JvSEvzL5TVeLUbhU8UOLKGlDoSe57MUDeu8DSs+63/34w
wKp1+g7Qj+T5zqZQaVU4rQWnIFWOQ10cU9AYfxGCEqEOgwSY+PylnqRu0Y1ISp0kr8GI7S5IVnhO
8tIXmYqQ/xthdtewkvBacokwaSNIiZ1ugyvzIcVWB5WC63ALOAM5dW2b7Q3YTwpS0bb1q8gPFfS4
yF47LBdfmOc/Z3YLmdRcTL+kHBLDExLesHoZ8LOkpbtX7HDiXe3c6wjP48OwCq1erMacxTZnua/Y
4OLZ0k3mIjKvsAfbTrl9c4yv1iAHi3ctq0a1LCic6LzOcqcwVvqwtrpgol9NzUD5lKAbaLd2zzGi
X+PzXur25DewXduAiycZjhbQrYFs0u2YpTW0560qSAltPOO6emPtkqsKycI9XR1n2Lk30RE2wg0u
MN0maXfB89oPmIY2z21grfI0RjVueh5/zLvjnOtolIfolMYno3/HqxNnt5XcbTGGLJnmJJGH4+js
JQFCvxmHSgbE5h7dEVlud5dXmv3vtyb8QNoQqj51P2bfMFbiMRDrGugfQuvR+AXVtZXzZXGZIC00
dRgpOH1CGphxbZZGKOJqccS9CbMyVLpt7CawnkAFQj1MzzDjxVv9Ros74Tzw7JhG7hET8Uk1vEaa
VSiQ5Ea9DV8/Wd7mWhFuaiw1zC6wbLw8HS9XV6sZS1/w/AfMJtdrgYlKMSPvdxgBbZRqXz677Mfa
SbH02xTd7gCfb+WLLtX2zoPOXhi93xZWnkzTbR7NXNgo6YgZ6VNR67vLS2fx8XkeabYJOedzy9Mn
VXa4nQ5RcAfftNeBPZo2GCfeu/9eO4JutQRpfKr/yyBJPm67Iq2UUZiAsW0p3WS69G5WycvKqJYS
azriqHqIMFQ+dcXlzsDV1QOaqNyLyDhU++RWsEGQ2v51sls9Q5cyFuoEbD9DQg51Tv7JzKbUo8LC
+zFBJdfqa5iCvuJthrHKYcUXNO+GFwmW9ybqcRjBukhEWLEA9hGphxTbhSP3KuojtXbv44SHGYvy
Upb+DSZua6oai/uJwrBpqOKkqj3/rSYWGpISUr9yM+uxDrUnbH4Vu7UQxJQNhFawYi8QtSxvBKXd
uTgNrqzsxQLaBH2k5YxbgzT//L0Rm4Oo85jtbNFujwU2eLZ59I75dbHlVodhD/ZtTTh08WV3HnWW
pvseVh/WVJDornJESrlkfpXGhnKBPVUlG8m5vAAXUhmaGRK3G1V42fpUIjc6wRfallQGD8A+QqHR
eLocYeFY4sCHR8xxPPH2ZruoMfgjPGOCk1aXOGjwKH8QMKj810HAsqmSOTW5QazODocUJoqCcTke
5phqRTJlXO09q+S1N9TCWGgJolk+NQXJ+2eZVt5zUgjR6P+pqXIEYaa5q/pNsi+2GHFAT93kvQ3l
YI0PvhRXUy2q9FPr6xOUzUsMF2R0753C7GtEzVYLbss1otfSAYtmBQk4bSAOh3kfssmDAG/i0KNy
O2n/6uBhp2qiivCWeaCQcfj3n8zk0aFIOk+oT8pJKgyVrnJN4SUi27M1tfrSptkB54rVlGBhjdPH
NS1WB9LGn0Bxuojfb+KWwku57XG0fJWxft4EV+17uymhLSve31UwPsSc3YtiFpZtFhAzbrGybr6N
hfpfpF3Hktw4lPwiRtCbK02xTPtmO10YUksiQW9A+/Wb6IkdVZGMwmo25jCHjtArgMDDM/kyef5J
WUeFFyYWZx5cqcVUQPs9GJzmpjpAVgdfrHmDTqrT/ZS5kNHN83G+jYusJ+r0PFUhZYttLALyPX/K
j8lOMkBcNnqViHIpL7HZOvXouCosJ2XjUmwDzopOyLjNJBkrIVCtwZUGjLjnkIDjFYI2T8eZFfb3
MytgoGpCgWJZkCxXbSUxXoUx4TkO5uQWETxYI/4shS31zAjkNSl06Gosxc9AHe+0t/2edZoGUMNw
AcW8fVucPU2nlNYJjKGz6AjqCQEpqIF5/aWNyOViSYvjN1VKUzchrITfBg+9XA9jxIcRhSzte8MF
nLN/7Nr+Lc5eraRzZnTMmBwdIZljgaKoHk9WBiH27PG6Y9o+6Gcfa+HlIZQNLXNonQUAY79nh+ag
7NE7Y5DTEcK9+GD/z4O+xOxBDySqpAEGVWg/+TW21Yna8TvYkHg+g/PRllmekFdTkmY47OQVoPZ9
6yP4AyWnPXsmmHu4WOgNc5DHUFS0+HV9Pfktl1C9x3hqCrhWEijuvAcfNtxThDFvjHP617/bFkQD
zwgGvtA/RiFrWWE1B1qNTY7RGApxE1t4j+7GG4wM7Kmf3VbuvCNoQFa79Ci54BcWvG7XuuF99ABK
c0iQGkfhUXbTnZhzQpMNfh9AKxQN5SIL3THQsV7efX3K4tloQoJ3tcNF6e5EJw60++iJHkb4bHDD
evT3JyQInfFo3kDg3cOoTfQ5Hcg9NwFYOzsEeRoQ8aijGGs5hEjvc6uHQkxQfDbEJq9fU68u5OOH
CPSTmQfeyUfed2F38/Luwn2r4N4DlgozZcukfxIQ/OViZAWRbH0mWngQO4BxFXqU2upnITWndOaO
Ea9dICIxBJtAGoN10vq64mf+Ngdb4jQKoYErPHlGvqPPkBTHSR/c4ilCxfkUe5Er8bqxay9voLgB
Cm+Z6bWsCFlGGRQY/awbgZyqgNhPeWr30NcDhfipViC4JbbynVGJlWMK0QABzfqpyanBcczLpTMY
BaaaNA2pK/QWl/ioHiw04gyKlhegST4psX6LVjPacgMkyfX7tjSEQPhitQufDL5cC0magWLK9I30
3/ox3IlC7l03slHPgRU2vwGUBubRlrW3NMIpNkWoJUAB5lH/jZPqQ1PBs3zhW2V/ZJ78g4GHrhvd
ADFcGl0sbRwh+SNVkhFQtDETB3Gjm+7RNfG0Z93PPupfLEeP7+mRNTHmI1RMwV35pnjJI68Gwd6a
5eVB2MCoHlmRYBmUN1EuN2E0GQFpflrC5xAdpfpjlhW7UmYnKjQnB26Is/r1Y4vVn9lcRERz32r1
PGHLR3CpijjDnxi7cjEBQh6FOzDBe7M/7OqHGZVXitkkxRkOza11gKocOGt4Ci6bpwzZP+Yj2ID5
MgvXzZREsoIfQxUSYdQkfkxb4vcQRnCvL3sj32fL/mOJPWZnPsMIlQFqV4MRZDdQ41DgLlhrTnfJ
besax+ZJSl39//BIbn/hP2YXUW5XkgmqfL0RVPNzMydua7xVWW+3auSYUnGoDRmSDpzGNW9TF1+Y
pllnRi2W2jTlLhIwIj1Bvzvr95wt/fLtq+MLDUAdxXMwwi2nLKOyghLF0FhBU3XRTo6GxI2gtP3a
QTXcabOqui2gK+InpTofQhUiFVmt0mODxNAZSYiCadWih5H2szuIkEQtS2PwgC5/0tUWaEWAGVC9
KlGrFm5p1Kou7fLMaUBT4MjQjXQnfZSgJVphIoNEe2UwDtlguWU0fdIp/lFa5GhM5iHVoWyQtZkO
8eDylJTyro81N4yAM87lhyg1MT4lHnSjvYFoy+BZUFMJOksIXaXVDmoz36hJcSQppXYqDA81lmdD
yqTyNCVDMSBvZZsOU++iPGwLet7fylH/BqkwcjdLDWjY+7h8BIujAt0HgCTdMhVCTIhAgUTAu1Va
lhuV5sHKyp+dmOi2PJut12YQRVWY2DMRbLRfIjec471sWAfJiH1iWvezFIIy1JBMNsVwayq5lw+Q
zRhRBm91ET0oacydJlM+0yH7ERXmroXiG678k5VqL1Myv0VZcYxUulfnxu0NqB8r5qkbh+9SNj1Q
zfps1cJjCgFJTAfbEIojhaRwM+U7q7BOVpffq0K2w0jZLpOVg17XPgSrHkgTNyfA7JvdKI0gVay0
ZJcb5Xgzqg147BRIsIq9BroPWcrvWqWboHM6dKA3z/CCzUJGDipJ9QezqZQHfTRnyGNqw1tsmdAK
UYYkPem5sNP0JhDGkjhll3w0gvkyxk28F+YkcdpcGe5jSNVfP+abt0lDoVCULMwGLF9cqGGHUTVW
VpDmOINFAbmWqcNYgDgPvIeJtdNW98lABQpFM4nJzl36qKRsM7lVEiuoQ536SmfMrhXmt3XZTnYr
Ar46F6hthJlR31kRI+FqI7/Ja0Aa02z4yOZBdQDSGU9SWPuzAWVUk4AsWNPn3kOB6V0cB8p5TZgr
Of/FX+EImAxBLQEA7qr4ks81uM7qPHoZu/RkKumNOaqcXWH57NIEpkrxPDJ08aqBnY5zVpXtEL1I
hXwotWc1746RBrzf5/XvvEoM2VqAk0ZqiEAezMvsIJy9EEPTaJhTR4Vs7KfEnkfjxyCmldPIw7HT
JijzgEBDL8ed2pJfeWb9SsLyrlKQGTdtzVnzqk78z2+xFARZGLlBsHv5WzAw3FNM8AkIUUJfxcBZ
vBMfFJ+hqS2Xx+y2ajEvrS0ejDZLi7Gc0ghtXtS8I1sLMedxBMu6Tw4snxvQ7zYhW+1AGPeehyTZ
ul+otWJIEetcc59LQwpIPpnMwDTSgCQFJJrk8HtYl38/wQALBui7NISbOEuLxJ/0M/RDSG4GiZ7Z
ehc6KYVYOy8r3lzOHytfjY+zU5Q3AiXj3GI5Qw8iJf1n3cU3Mg156j7Lm8fic4jRmKoO/ksmf3d5
QswyV1KptIwgHceDEjanKMl4BGTLq8dsYJ4bPRLgqNfcMZNQNVPBAolZLp4gxAxXXd1G1UDtlqiv
16/f1r6d21qUtapRhYALga1yCN+lid7JifA2iNPhupkNVPjlmhY+tm87UxSgPR9UEH4GAP8ma2M3
bPujBglqdLAf0c3wIQc+oPovurNmcNLIzXVCAw+9R8xKoPl0+d2ylGhhTzpEvFQ7CF24V4QJg6Tm
7vo6Nz8dK82oDPpjLXsZaT2CWbNAYK0Wz0IUOQWN7EH6FHOJ8zxyDC3h0VaHkkg6IsA1R0h6icjI
jcQdC+VjSkqOqQ2kBr7dn0UZi70rhCFv1IwFtvCK1olAqwy9zG+ha3h4lF1MC7nyjjq6aItu6uaF
/ffc7fgBIIHFE42CxwpG0WVaWyLAQeGhEG+KSPOo2e2HHgkbLabTYGqcbH9zc5Eeoi2lAlG1dFkY
QZrymBY4LFBQAAWNB/s2FOOggspBPW1bYh14JkW/wm4wZS29VAlW1uLTxfGTAfFOJ8Z0fGU1H//h
bKKA8b+22G85c5GVKdUKQAVGUKQ3KrSLilLfTTiYERQAr1vacpIYi0ViDdQL5L0XLj+G4qSeFKYe
SN1wKJT5LqG8p5r5i/PwhPlISJCihMEesRVZXxn3epUh/wsMaLenMWI0ekdi6TZMngrz9fpytnyH
DpEiFFvxUOLBvNw4NHpjZRLwkUzkClYGHU0JFHpQcL1uZnPXzsywv599H6mkhSYqMDNAT0o1n/r4
vzwsyNN07B36uSv2ZnWuG9ATwgJgH7WjVt1d2FKUsWLBFg0e0drG0VZBwYCeLlgHTUyKXS4HcpMJ
IWjuBtJk3oSa9lKn/d6S0ifAjLzrO7dBD4LH8szW4mgjjBHjLJ6MQHzsvKGxGZtN4uZODfbkg+WI
9+khtIFmie34hTfGvPHZLmwvXjZVqseaFKIR6IXwBKjZW110vLiUnbDFaQe2SwQp3leleZkMmRDd
FkSN4uqOyrfKHPyhhVipWltA0DyRkNjQQ8cIOrXjGW0V1QwGU/LTWuec0I2is6qjYggxPlTe0c++
/KSVIAlCrMAvKgo9JFCVDLtbMQIRQzK5Kn3rDE7TaOPiwR7657jqqHcse5WK3KZdriUIGtBb6Olz
YbVIaDPOqpg3Wm6uqYDsG20OzVoBAbU2HhUJzhB+ESldi/EpoX5qi9JOpMQRYtWvih9F+XL9yG5t
JXoquBuMb3SVc2qZOBu1FWnBpGfQ+VYMyU7NjDhGFR+HynATTXvMTW7hd8NtaiLOkaSC7hmUoIsv
2BUxFcqBaEHXoJTuRU+j6o2oKXiszQ3c+rsy3Wvl3eSygX9e1ZFnfHFLIxrXMSBSWmDpP3SMFdcx
sRNwdpZ6ZMf/JSNg7Qo4HoiqiysqlrY1IXSq5lrQCJNtxR85hOShuck5PF+l0sXpQYUTJxSvEGpx
y+afNBZmNAhsR9EGIXYqgbHLaXoHipusDdXb1BaBsHotZRuvxgDyem+U/fkFgEn3+pHaAHcZSLXQ
1MeTi5bYMmxpC91MjCxUA1I84+zJTpf1kGZ9HmcPDEOHRD6I83SIRLCxXre84eq/pktRkgQ36iq4
7khviUhY1ACAE9tqCqeasNwIlZOqjySOsY1ThKIQ+6ZIj+AT2N/PnsmxyvI2p5UaDGPlGumHIGkO
KOdsGqHoyoO5LFfGUnQoqELoHJRCJsYBL43JOYHooYwp3ghAISdCpdO2TCjtqopbEpmToyxfEmYM
Yw8og2AXMbS7MDaVWjWhlwhEtAZ8bf4btbfr32nbALqGOB8MMbzYOhphKFkuCAy0t1L3EBs8Roml
w/5nBQYY3jCUjq+zcC+kLVGZKWIC6VudohQK2Sqryt7SSueR5WyWjeAVUboAcwALNS+/zNChHiqE
QoziyeTp3429dip9ROtevA8Fhlv9y5j2a2nIBcAloYk45ouPE1XZlI+hGb9kqZLarSx+tMR4v/59
NrcP75wMGXVWeVusaTIbEx0y2BjU7KDQYd/q9U7WKYeeYPn2fC3lzAw7Juc3KBfNoe31GLIa5knW
RD/PMDEdZsSXq8QZx5RA6bzitey3FmcyUi7JAMxvRcg3Nk1Hx8ISAgNt3HrclykG99Xv13dwu6YG
4WMdrlAEdnFxxEsidHOkoKY27gTLhh+O8bBFXnwvONo3KH474WcHmgSWpf61nhL2Fa854hUQP6Cz
umT3rrNJietqFoK5R724jRXRCaMEwEJTCvpu7DmOcBX1/mMP0TWrAmOxiyOpUTNLem2AvXvVH7xI
dIzSlm4Gv/Slu+LVuBUxbWAPP6Ua8xu8x3zjEGGx/xpfkgZZs1CSVsZisxpqRFlnC+YPowLkQ/8e
SuquMyTOBdw4PxcGF1WIEVMWkmZhtWYmnzK1cWiHQYCS+tdPEG9d8uXliMk0tLk6AcxjWYfZ6Bwj
VZ1ZeVYoqCKme3n+vG6Pt6zFnc+1Ii2ECctSYrABAvoagv4a4nGc4GDD9V/s3uLOo5VgkSYbhSBp
lZMxjjf5zMO6bqwEjNqIZvElQG689F7dSOMkrQ0g5LQWFRrLm6W9MvIKsFs1+gszi5XQONO0kqow
c5yOzYGNCCq3rA71Na3AOXRbzwysIQkxTKT/K2IcOBq8aVLPMIbRPhyd8UDQq2eIPEAFhhRjYDze
9e1ttJD0MGDTigddT5ookWYcwLr4GTfqoQvBLln8tcgXnAcW9q+ZJRNrHFqRQCMRQNcKciVj/2IZ
CVSp9BtAYBO7a9rXmJA7kda7rhxrp6olHjZgI7a6+AWLC21BtzqmHX6BOKZeAzVkNad2lwIaXTec
S71pSkFszPo6eHoWr0JEQKmvpGAVUmptjwbvPqO42ICuTU9/fZvRyIKirIZBTITD7OOePa0ardAP
kGAoC78PmPSK+vdI5iWsG3f5wghb7ZmRSDOjPspwJungx93LCIXh/7AKdP0w2Ay+VZRBLw1UWTHI
cgpAYx8e4Wntps1w1v+y9Pl1ABG9AWqECdlV0iAXYG+KQji+Av3zlBylHmOf9U1PB+/6aja3S4NU
rQXlISxm8fHjFLM7qUlxzrpssmdDkCDbzhMP2by1Z0bYs3L2TUDPKaVdDyOy8DBJ75r2nhe86Hrb
9cGzArODIdyV7m4uQKMErE9w4of8TnHH/exrPiN8Sd2IO4S2gu58fSBkzhYYdzHctMxsk76hQwEY
7ZfrK3tXVu3QtZzeU3facbgxXotH8RS1HI+7+bUwy6xjZJJRkS2+VkMETSkzggkGgg7KPREEzuHe
dOmQ6Ub7DqyH8OyL0y1HZifqQykEIxGQoIfV3SgrxO4G6qHsf0xG7djWQ4A4wOtKqbUrqXyCIlxi
qxGPJWrr1CBgZLk6YCOrynIFaMM4d6CoNXO/CGcbdBD2PPOezK0thU/CfA0mv9byL8CzQOItlsNA
HftTQecXcMAF1+/YloNFwxLjtKiErEVfDDNsJCUcwsASdl2do2H/0WF6gsfqvblfjNlXxKC4tEr6
SK0N3aDQEOWr0qmjxkl6/J/LQMJivPOaDjv5AJr+a4Zt6NllRiE5LkAqE+Ke6SCU/mD0SkyuVDId
HWLyO14vfvMDmcCfmExuBdP1C3sZydKezjgGwpuIzy+Arez699nKiyCk8MfEwj9BRG6UwgImxMck
aFq3vGOJQnRMsay+dixobN9MB4aRduMXjm12oZbbiaIz0LuY8DJRKbtcnqDOQ9PFpRVYz80B+ie3
7W0Ouqpmsqeb6lvozT+vG1wfRtSoZbRfcaEAb10GojQmloy6kxFM6Rutjxr0j7X6TlZ4z+T6s7Fa
uIwSNR4WEa/I5bo6gI6FmKLyX9If8/ArG39cX8eGB0YnWQPkF2TSoD5fQmNQ+a6sDJC9QLPBv9Oh
6bSvRxCMaCCl6X/Hoyu7XQr1XF6tY0UMinXheYHyJtgY2IVeuEg1LPTO7EcLqE1yZx5RHN7pD/pP
SErvIqf6RnYlb6lbe3lukf397MqhT66BsBEWKVjj6IFxAZBfumveS47m9LdkJ/IS2LUvwRrxwIDE
F/WWVT1ikCo563XTDPIOMpGW9FAprdekKqeHsfHcwA6eazw2mA9YTQDGSqcOQF2aAZQ9R4wACm+t
7lge2Ph6GwEiCGP+nsEMy0F/xkC7EOgtc8VgJkndqBVSZ6Jjz6YOY4ccc5840052+aMIG9cNw65f
gkqShanUxWHRW22oldrSEFx/GGSwJWuww+J9jmX3+n3YOCMSe8XAcwJhpdXoGkQk45l2phZkhWXL
qMdOs7G/boJ52ktXhRMB2hkU4FBXXDUN8lCuopEaaMvUd2GquikVbSs/1qDAwOu/u25s637j5YcU
HKqxTFlgkQFVTUfMTK/1r4EKwIjk7/rsVPfgitgDpVvaXZBlPl8Vc+tIgtQLw/HIaIHvWzrkHpMc
WSYnOmBuo9vqO0h/4HRAq7K0DaDu7wV+b2JdVgGa6Y/JJV5lGmatSgWYZAKgDFlHfgF2gKkikEwz
BgkmygFJlTeFcoXMtpeLRAOsw8BLr+AcJM3qcorxUen76CpuChd6i0zTndz5heysAze33nAtKBb8
a3AJRhNoIWhzpWgYIh1AqiDZiroXPBBTu2XQPMk2hsIM7z/4M1T1cf1wE1EVX6Y5WaHXeaPr6IsM
mZ2jtF82QVNwB/jXjzmgb9Cmg7gZ1GJXVCDIZlOJyr0ayL60QxfEZzAg/XnAWwRFFWfguM+NO89G
qhhnGQhOVojMsMVEcwQ+72CQ2mFvhjS2UXstOBXxrSNyYWbx/CBuys2eCAqmMwgBZUTnY3TMo3Yy
edVr4VW+UHAuP29h7AydPXgRATF9PMBiojQonor1O4IZ3gT/qiWIhwAnXsWrA36o9SMn0RaQwVhT
AqDCOyfK6zdjKE2MSlWAq9f9Z1lapjPVxk5rJHAvEyPlDEWwGGjhUPG7kd4gkNgYnArTLBrbmCpf
SWTrpxhy+S/cdmydgJqIOCdgFoFbu9xNfQiTfgL0PiCGtrNAfaqMznVnvWr0wgR6Jjj7aP7IABwt
TISNKsJfpyjlawDgJxA0yIluG31x14NtlXSpp2YnMtdOmIuuUBOnVjFJQSRXzPtjlPwQ6sptGtHt
AZUXpeROSSF3r/2tbB4CRrBqoG4ItK2JNv/iWFVmMs+m3GpBMmluhJZAXXC+6MZdATTOwLMFRyOa
qyoE7ZMwtOZMxSdVdmDpeqRvYOGCN4XQ8L2OWNu9vvNrb4pxVwhvwnFj/g7d/MtvGwp1ZIazqSBQ
u4mz0p2ku7LgaXxxjCzLoUWv0ZYkMRbVPyXko6hOErcDtgJSso+D4UkMXMGjIaRffBw57WPUWSYl
ALhEeo+etJ2K7hQY1x+sJ8ND4fNRlOxpJ95guBY9G9GmH3+/lRqjDAH9C/BEy5KOOYo1wphaDcCX
asvhL1F51aSIc1O2thL/OP7DaCEkNhdRjRB3MQp7pRJEauRGjK+++cxrnWNlI3gC1w4gF0xqTjFX
pHeWTMB61XZyID+qv9McaAtqHEHX9lvc0bsRqLbWwSbm97waxDqSubC7fNzxyMraCPxtIBndPpql
114vfaCXXUNP3Mxod4M4c6LS9VuBd11HpsI0g9FhWZwbo47ytMyoFBTGIVcfYzJyygMbBthAr4oK
BGs7LA0Uc1skwhSKgTaOu7nMD1n+dP3krej9cPYvTLAs4uy9s8TUaiJqiUF8MGwZmSzxMIBWVLb1
KfqM1lawpb3+ILyWN6OXiE7+2T5XziDaKueXrNOVyx+y8OMqqNL6JMFaRyX09bqwU212dBn1iJob
CK6DJWaLbSsKY+hJs7+fLdrsweus1Dr2FXThSgw69HlPQc9PgjJQvscer5C08d5fGmQf+sxgU4Lu
BkoOYlC2P7PhqIyj18s36aSiyPMoh9ZOw9kJm5kTzGy9Cei4IyAEPBbFuWVGATHQJjQyLHR6pKBA
KCCSaKFUjH674k17qDO8XD9OWx/xzN4ynSjmXM/jFvYGYK6m/oeh9jYpD3Xz1+EndEqAMxKB1JPF
FZn9MOdW2TStGKhpdYfZyBsVLEHXl7Jx9xgbF1otKhjRVl38Ti0r0qnaHEAa8alN1ZNRVO7fmwBU
BnBD4MmR1y488jAkBTL0dg4qdOaF0XorWv31uomt+w0wAH4+moob7MJmKoZhAr6rwLxFoYP1ZSOM
+ZqSHQaFCwqdfQeSiBI8bPpzTmxxV+4Kn7wV0X7mhUAb78/5L1k6aLmZRGGe8UsKDKrq6nM3PufC
zPGYPCOLLZ1VTE4nCYzE8ByKBefV/JQbHgs+z4p8eZ2FUiuIRPUJvuqXSjonpMco5RGMbxpBvRQd
HnEDtNUPgtlRQ56COW5ek776rIT+mIf54foJ2TQDaQv4CMzhrABUEHDsWwxYTgHEfP2amAABkehD
EGaOnQ3XgPIQsg0Nk/24s4svE09SN5dRMwV1HT+Zo3ZKM2hBiLIGeObE8XubtixothlM73aF4h2o
nGeDnOP7yCjGxpJjpj+GInE1qFD89e4B56MhqoecDPqyiyAYgidFR4pJDNJ0r9LQSXQoTX6/bmPD
E53bWNLOdi3RCaq+YlBjVD+ZX2eTNwu4AVkC2OnPMpYQKahRi0KYYRllsxMUt7rpgafAkHf+mP5K
3owXUIZn343fpQuIj2ME19e39UohfIL4Mjp/KI0uwxwdPWc8//M/z7GZ2dA5c6uT8RjvG6d5GWxe
SWbbILDyKCMDbL3y7Wo0palp5iIKbVD0Razfi3ao2AymCI4qW34D2SFnjRtHktFqIsJHXRFJE7uG
ZxFARcu6KkkqBv2OHjKwA/WxrYl2fcukUhmrb5J5QmJbDzyGiy3DmEdG8AigLOZLFic0mYYCwAR1
CtBEtbXuTWvIrUg+wirkXPANR2JCYBPjK4g21tD5hopJUgzlFLTCm6nf5crvXnvm7OJG4HZhgyUB
Z7uYKXo3lQS8nWw0V4pt4wcjYc4Pkpd2aACSHfeoMFd+WShhsweobYOOGX2rZZY7t7GWNqM+wqKy
U3/N/c6EbA7oSJz6vuRzf60oYBCPQ4YejSVW0WCTJZcr7PsU4J9K775C0+pBfpEEJ0Zx7WflWX7h
ddTOQA8worvEXerG5p6bXubavSqP9URhmpVHQc/qFNYu9Zn2LAadIYiO2XlOALSBnED1CQNcOhsR
ZqCny9VaeoKh2kwcAuOeVS2jI7WHXXn4BznxHxaIsjqAwmBXYUroyww4Fs3EIiAA/To94AFxdUzb
gUNQ3VE//hUVNq9ht757DNnC4CcseVtNJbcmMYxRzPpgHhRXAjniaNV+rf/E1DXnYrDX8/KY4nFF
Wo9pRZDZAFNzuZFIRKOQqGYXjGruVupNm+W2NJ/m6jWeYrsKX7LsUap+YyCAkwNv5PsXli3G4nB2
JSU1xdSRhlPDAN9x4SgnSYLiGXE6N97PLyE6CdTmn9b1o3hpdhFOyI1UVqOCBde65lQgLbY7BfLM
17d16/vheDL8P6oy0LS6XBsgayTJ2I1oS7BHRI8FFKOr9nejvF23s/H+YuAI6uQoQIFrYVXE1DMN
/MuJQAM59Ai4XDwaaPvYxSa+t591addBCELvzGOAIt61WPttNuyEvjxGQnELlw9EPc1ZOzRxFyTk
JRbf6gjIaCD+OCvctGIiU2Nkq6iCLrYyjftMldoJK/SRhDj1rdVCIyN2IcQOWqms8lPXchXOtdg4
JBbbVGRxuHyIJS+/H0rvSt3XYRtAQgbH0LKN5PX6ujaWdWGBnaCz0x9WSdK2fUyDmjS+mBv7rG5v
acaDCbPix+X1ZpSgwLoCvQ6o0DI+E/opUmljYCHDTZw03zNDsMPwxYih2tsYnNO4UVKHNQwKg0cB
1Gp4jC4XVVt1m2Pyrg3S1394uk0EJjsltKvcQW0IrXHgUxovD6YZihDH3I126tPf10TxIzD4B2AU
o0NbYh1QtWi70ozbQE3ecq2DopvljhPv8G+EgibqrUh7ZAwTWcqyMC8URYyZfbFB/Qs9wZtixxTb
pvthJ/j5TjioHP2R9XmBORYHosdrouK78NOCBGnwrjeawArvm4nYkvKY8oYt1l7rwsZyBCDpNOiA
E9iIqjjIWtErc7B5aqIbzSPH+28uB9whjO0aZCLLWz0NFiaKprEJJi0H49An7WSnnHmi2BvlM6wI
AgeY4GAjTMvXjdRVUlGKxmlm+V0y7cmcHO7n6VZXXtERRVlSdKAu7Vy/2lvbqEHeGXcALQF0sC5v
QaW3idWbtAmkBpwvueZNWmKH6mta8+aIt2437hkIXwB7Qc1p4aai2hQMa9brIA4H3wqVXZe1/jhV
bl80Bzkifz3PBrIBbCXWxTzg0uETKvTVoMBnCRRUPpLd6rxSz8bWwcszeiKU0NaqNHrbTKqUK7hU
Rkdsc8CEpdRHrqjmUIGsuKLpWw7rwt4iLejFMhuEem6CrhPvSsygKFR4JDN4c1WlK0AvJ7im0IGb
LBQnu+xLwAZRtQcblGjLkfEwJuZDMlt7kKd9iGmeOkCFjnabD7onJsb3Xp2zvz9bFz944QZmoZel
UccGTfG7lP7uy0dBeAhHTvt843aeW1kWDoQ2QjGmV+FsivJIq/zOnJXTPJkcxPj6lcWED3pXkNRF
SRZZ/OVFEQaJmHPTNUGv/orGA0155bYN3BsbprJQi4XXXPfHZj2XK7PC91Ufjff5hmEVZQRkN6Ab
dbuD9NL9mHgSMRuJGGwyjjNE7qjsLB+GyVAxcEEK2MQMVwr8r+J2llMgI1JuSUB+qhhX+5xMO3+W
Pq47HvbxF4/9heVFTGHpBS1bLW8C6O+Ajvmf3nxx5ClObnlV9DxBOApMN1zBciavILMqVSNWmBzM
o2TXjn5Q/O7AT2q3zqFhgpwJnBMoARuLeCLqKl0WprkO5ASiuuFwnNPiuYhMnl/b2ji0voFoAkSY
wbcuD2JRhCLt665GPX0Ihra8DSXccHUYn8w6+T4NzWDH4dw5nRp/CwvyQxmnZxDzA8g4qPoRnK4d
2GSSxIf2teyMmnKLECupIF7XGYMjWLNq62k323oTeyDWy2zTLL+pYvo5DvG7rFd3hkRuQhVQO7Hr
iGOa1G0H8a7HUEOjWUco/rqMcLGex/cmyyxXNuP7tG4bL21nww2lfLIzuQSBoArqAVNOJzCPQUk7
nLLK6VpaeteP2datQvseqTeDI67pVmtQQUbAiLATnj2MxIslO8EgAZPfiFo3QQIJDuGTxQkZNh67
C6vMm5xFzG3eYkDSQMhgVZptKeS7qbU/Qzk+NIPu04Lsrq9ywzkh/gcXHxveBURq4WkxKGXF3TQ1
QaqPTpYc2lnmpTbrugkqe39MLDPgdjajuungnabj6II2dz/+sO7a3ew0Nn2c3niN0q+sZeEfLuwt
/K1GpsbsY9ibLVs8ik7xU65t8TU0HBV036DpykCxoru9lz1phZ+0dv8aORIIOR8ljy9csIGeuFw+
q6CdfdBeEjLdaPBBVb8ImpvYb1zGHgzF9zsZkC3pRE/zI4iaqtdmdKnPdWPscb+2HYsaUtZUM20k
2G+90IcinOIq0UPn93t2kJMZGvU2ad0CUxyvTHb5F7e5y/b72g9YnOhiFOVCTXHEwL+Oull5nPfq
QTom++oXj158w8Ph0zN2cdAE4GFaetJMLQeZxaQ1TTFCPEFX2rLjtDjEUvjDrEI7n5LbKiS8gG7D
g6M0wfqhMhoqeCsuv7E2FkBWWVkTmIUSiL2yL2bql23HCVg2Lyta4RrLjtjbdGmGKiB90fukCfQw
xIw2cVG1cK/7g613HSgpUMgB94o0bNmHiuoZ8wkyab4KrNGpvmWoVyYdpvmKFx8jh/r8Gsv2JTmz
urgkRStMYotRX1ySKbP73oFwtpM89yekTWBpAw7VB5/gTXFMTrn7fxAn2PJRwJtj2Yhm1lyqZpYX
NNUNPMG3IM45dH7uj/GOSbEypaX2DaoZ1/d5pQSARgfT6P7X4iImj5KprUeQ6SC6oIf4AZyt1UHZ
ofKDog+16WTTt/mGqe6gQPhseGCElHyQ1rmgq4tHO+5cIbj+izaSkosftHgJaIuebafgBxnKy9g8
K+Wp/qn3vIbg5pc+W/dS32KyTItoFcxU7xOqJbEj7dUXA2iI1s52B1YYLey7MNuNhVe6KQZ7uKW2
rVt0/gsWl5WQLFJU8NDirEX7+rF7wQR7dWLSRoo3/oq/GQ/Cf3hkTTb/iPYuhIeWj6xUDDp01NQ6
0KH9N4sfec8pm2xUmXGa/lhYvrFzGVPZyrU6mJ+py85v+MEAOxTyZEyMqr0f9rxFbcXHFzaX+whO
UZTdsCrVpwflRPfGo7pjYh4lh/9ly7sCsInAGKx5qKYsvPqcySy4DGtwNjQvplbtxVHdEXHgmNkY
NsMmMtwMq2hgPmoRH8+zBGaWAQej/ywwovSKoGivgJ7F8KLehigG66N1z4j6op3Ci8033shz04uc
JgPte20ybyCY8UFIgTRo5J/X7/eKy/TL46BQZLKSJSONvnw94q5Ry3GScPOQ59siCeFbYyt1qrDW
fBJVhm39D2fftdw6kmz7Kx39jjnw5sbpibgwtCJlSG2ZF4TcRhUKqIJ3X38X2D29JZAh3J4XhUhK
TJTPyly5Vs1fIaRxABFX5ragNHcV0OF53z/HxeX36TEmW70aAXyQOOMGEIcHLcOWbsz6nBdtIC8J
MuQxczbNmEuExyZP2/woR49KnbpR8/P7RlxyqpCR+NvAZLzMOrf1hDY58kk20uNmdsuycqOEtunK
rfJDUost8P9zgb5LzRqF31C0B4AqLvtfR7B2ek7SJofVlKzAYenX0u337bq01D5bGJ/gk7OaWqzq
5KjEUgM+iDiqp1jbCFq631u5uHUgGoraBQBhkTearGhrqMOENBifUaW43RG/ccWVsymWxsy6uuQQ
AsYImlKERxCpnPQYLWmX6WD0wtYByKZzE7cftRZ7Ie+8rH5Bib9HCmXzfesujtInm5M+7KXa4JqA
TcLvU3Zlavfff//Fi+nnRk32KW3IjJYZMCAvkWAwAhOXCPOGevGLk3t8r7okYK//jU2sfRQrQKsX
NE9fJ4bVaGpttzw/5YaJ1+5MhJeWDRwk2S+e9YfC8KX3GZvjIppeHOATAvgC1jRUSEwHTy6iLnfM
7JgJN2x97BIjFkXyoBec2F7xQ1cAyJN9dWU9Ed2fMX5phX82PhlFc6C9OhQwDqWmH82RL8h1uonu
mqvx6qQtwzJI31F3HD9Hvjpzml+ctJ/aPRlfZkVRxXM7w+rAwbpqVii6XKurWQGoi/0Lxj3sJyPI
Z4qlKPrELAyQ0CKQFm6iPcpXA+xliK34VaCCLEHa6K/0MMv3N/bc2bAibQBQODJY4Ov4OpVkg8cF
KfWxZ5HqdAv4eAFb0it1wQPnqfDoPxftHo++MVPxH5OTM0dJCSWDhMEcKwc7iEHrG2kVLpGOPOho
c+rVC5qOXDyFJ64dfxZQfXFb/WR/MpPz3CmkaIB9BK1a4j1WV3ogljeOpwJoWkOJKl6xWcW1i8P7
yehkBvddHou4Rj+HCvhH8wddxhZoN67C5q6/Fy2NhUwmItA4liZXhzrtlLwUQ3Ysu84D58Qq57Lb
JTeRNXM8XfRzIUwLaVIDi/MsHcmlwrDC2sn+xuAMKHY7jMrvzlJ2YxclTe3D3Iy9ABJGlHt0CnG5
R1Bher231FRB2Sl6chQBRFTuinzkwVih7DwIyAK1T1wA9JSu+Z8CmFpQeNKNeKX/HC/z9Tkm01gm
CA0YOZ7DUFVXq4gX5joSRokrhT+/3/4uXdPQZLiK2PGBBJruDVJctko3KDCFEoByD/hI5yJfRC0X
RFJe9rPaWqiqV31aebqziAN+b87sgpeOuRMPAjKa0Pw6Yz/CzI2JyfEII3Imeypv0deIBjSB7Pdr
+3UeM3MBZnLKnqDq70+Lkzt5ysKw6oYW2wTU+YzFGPfQb8IbQ6xGbQtjo/rpIUPQ98G6aS33+x6/
sEXATzWQ+gaB+zkFP8aiMPpCoMNzxZXKXR6JAKXQM1YuhXdAJ4W5DEYLBDvOPK+QG1JbauMCQmkH
dTWgTJoVvYcU/Vr1R2YwfzW7/V3YH5C71VELC8YJW53iTBL4YGWYqONkaoP4BhDWkbc3PJYLKBx6
8QqKQffRLDbxwjkzZoyxKZk45CA48/WcaeU8a8Owgfvg9Ji4mpeUzP9+0JQLR/UXG5M9FjwbEq0F
bChAPjVuQ12jdvG7cz0CBMnCXPfXCkhKEPOF/T18peVsfHVsx+Q8/fIME3dBAvBaNQo8g7yhK3YL
fmvISHqmm72Yi+YDSfm58bw0VVGTPnruyJKfYT4r6E45TZRnx8Jp3mIVUfYiBkBYsd6+792LA/jL
zhRwqSNqAuQ17DjQuFKVq1idi8JdHj/wMkD1AqQaYJj/Okdw/VWTwS7RFDgG9s80AKjsvtumq3gR
fYQrZyl8rEF1Wx7oNXv4vnkX99gxkDtSzCAvPHWEOl2VmzSPRq+kBK10sskTF6xr3Zpf053jQYB4
k1Yo5Ca5J9Zklfq67M6lB8YGnk0etByZXKQ50QNfO0BLVTZCr7FIutzX2+cEGQHb6b2cLdJqLsox
Y2xa/pTxLsI9AgPaVq9Vb3sEMno5SDFE1iDtNycbcHH6gARsjHVg25liibo2JEVu6eIoI6eZIW4q
d2RuOx1P3LPu+2VjiiWSzTY1u0gSx3rD13RFNzgbA7LXvNGNnfNDLjYIevaAqQOiiwzH17EyeQty
s64TR65/1HHiDaL1vp+SlwZoDPrDADgnUFzz1QIKU+oi1xFgcMTRaDa1hjHK32oAsaTZYMalXQQV
VyNfGtBlZ0Uo1uBUTVPG+dFG0fsQPgnzjVniv2mQieUtI2cCQ5MG6Y1QwOVZY3rX2nUk6a866eii
tqGrxwHZWJYZ9Dq/78NLo4QFBX8FJRs6YBlf+9BIE1NYTgGToq9dULL5lS3ev7dxqe9QPgxsEnic
wPoyaZbUQZ+yl2l2tJVqGVv2nnPAz518LpRx0Q60PeAAjgwkU+hKWzQ56fsYV4iKLlBpLuP2AniS
rObc/75Fl4CGoJTTUI6JyJZ5hvwTsi7Ao2SAacTvf6Z7ukIJCER6yeBpXoxizLkw5KWrxGeD06Xb
VNbAJQsGQe1CXQDLQOcYkIXlqW99g2QAaAH8ZKmtv2/npRWG2m8FgsQjeGbqfwFlGdaJbgqQ2qFa
iZX8Ta7YNXHoNYLfqzSfW9EXZyOKJkDhNCrDTReAE0PSvtbQyiZ56uUbOXz6vj0XHUp9nOdgthsl
qiabUoSSuc7sBnGsnMHLdSdATSrdWg5OLhvGvZEcfGn16VUIoRiP2AJU3XXZLprIKVzQIzxocbSJ
C25DvTaZHeRLvhGINRCwAhkZjoBxOD7FMwvVTiLR4AxIUcFsbfQ89PMByA32AL0BB5qhWq25Tfeu
Dw+Mv4Jtc/HfdI+FE36ErYN4ZnzAzw8gDINGaY9prXnSW77qFh1yXqCDCf03OIZ88LDTetlyLhN+
ceV+sjvOi0920y6Tm0xrcVZg2a6H2IGyTKv+iCKEG2aaeLGPMZOxPyAejonw1RRq1gor6UuBK4Xl
jhk91G1J3shUpHndrn+dOwYvXgzHpfMfg+Oh/LltalwrWlOdVq6vDx60gDWQQXWrBkUVDpgM3kkw
a1S+dIlBkEy2QUx2gT8kVYhSql0mjhS+xiLh1U+nH4RrqjT2dYP9UE227aocWvZmd6sm6q5lmvFU
WVxapQXTlnpD7tU2hnBhXnuakgQit5eiKQPeOXeiAkLPiPPngTdPODOfIqFfoWrjI7Il4ueCHQuo
S0KIuLovMnOLybaxjfigD8YTa7S1rEu3qZx4TaYsEii0ij5fkxTXu7iLtk1ZbWioSW4jm/dWhZB7
a95KLR/h8QsDJ6E21Mu8yYDpkp0HHbqZTBYfGShN3VIo+9K0g9ZxnkBNiFCz2ZGgke1b08yXOEax
TTfhLS3rjakkAJHYz6wj93pTHvp0OCRK95HoZBdDvK4OiSdCaKChK0pBbuskQsStRwSQ1UvLrhdA
xC5F3AVZRXZWbW3a2vSSjF8NtYwC1dBaxb24tprM69V2W6VFYIRsAV31+ygGbKnqtlzKnkjVP/Sx
jCKRdhWXGXEHpGWoLK+TQZ0BY1wozhqZrkd5I/DaIow5OehrDhFCqTX5GJ7WAUZblMsU0z6CQKDb
7Ekwt6QvHB0odYZsF+pAcaWdwgQRjubVKLF4DKV6LXfRUkkH35Yf4gZR8HaOW+NS876YmwRDSG3q
oUZVjvOxDbojIsOvVmDhQgSR2PnYyyWMso76Vhz9yNSc66nWOFkqqHvzo5L7EjAfe/A+7esfKpQQ
8mV4ZPfRDpfaA9ZOlQaj2Hi2nFvj44BNnHlQwQKjOxbhoHhpspFZqFPRTA0dnIufXWp4Cddu8+5R
lgHPTpBZoem20q25E+LC9vnF6mQ3i0icDiZSK+BqcA45kV6gQhO5eoLV11q3KidgDnLcIU4Tlwl5
B1ClFxeGW1XtnAt2wVfAk4C3cyyQszAOX/fVjJE6lMqaH2viaY90lV1jY3oTEa6g8lUcYNCXhjZn
9OKs/mX0lCr8tJlnkDkvKi3np1rjWHNj2U/VhXM31nMqJjQaqbnsX+Nlu+lXcwN+8rbORtwB5MTB
3FPPEqqGRuJYRo36sSxc9tJdVdfJIeo8/Um8GUt1Ubjdrok8ctuunOPMqXnhgAbH6y/T42B8bjdy
uRRVzxyUjY7X0nzVKO1KdMxr9BT6EOONa10ZC6b1N6S+0034pKxERoYofiIOMw9zaeRHlnlckzDu
ZwUkPHf6MhVaeoLoWQtUMAVG7BkDICTGhgd8Gc4Xn53CN5POB0wP0XxQOY6iJ5PpVjIwwtcDOl+X
9I2GUAzGnlmLvm2eLW4ZrjCrV7X82YA709WKpQQBBbBNy4tGVLuQ9HtcR9aKWn+wKLsqQvvBiMkN
0xvfqpNjKhzcIxguD4lAKXLMfKkvQOIBTW4IzQPuKKp3yRLlzGy+MKggC5aBPUR2wjgrM6VQSOdl
mSSo/IoCrUp9ZA1co5dn9owZM1O0D2nTpoqcNDlKYeobobxJKF+EcjqTPL9sBpAbZ7w82FM0ZZi3
dmooJDl2TusNrFpbVQ2isXD1/ey7MPlw/0eXnaqcz+ojIlMwu4EHdbSiPVFetXQutH4J+YIqY3W0
AKWPMyZNK6I864wctwDA8VxcUGLXipJV33VvVdb+LHVjjZvXdR5pzyQ0HpJOn73eXvAevzRysssn
maZIao1GUq1adpkC8PizOiwr+6NgshdnSRCB6VCzWj9rX6vIXLJUXub6e685nln//L7HL53tABCM
1VQWEgFnYRGBJcmiXGVH4qT7NHpMDZSUm72XwA/rutglle5ReW9L5borq1URzYmGGmN7J4sfCWek
lk44U6htft3+5L41zTCCX1vJ9TKrc75IhXJrx4WNYLl6q0TDVSbYAEZepQhqRdcDs3FuOOkWspq8
q7R840waRmdxYySgegYTDECTku0mtQniaSXUuFsojG+g0Bseo6ZUFsBh35hhApEf3ckPRa0EXR0R
j1D7h2OVJIhqsMgOqf5KYmIt4r7G9YzpCAA7NnMLjfwolAgEvqq+BuqI+z22THj/ar6iKOdd0qEA
l1NU4y5S0oNRpqGfqfVrFztj7JG7ycCfvh/FS2lJ3GotBawEpgHttsndEhyZWRnTFnOK18eIOluS
Estt1WtDzn3LgmiEeAR0biGAeCFN5JoJ9aMe9HwtRM5KZVXLNXT24EuiSYSkWy1Gh+pibzSoc9GL
QLLzmf3x4sRDgSLY2sCAoZ0x4fddm9t1xdiRP1Z+sc4W0h1ozlF+CbAn/5g73882MIStQAUOPC+y
mIh+TDqIaFVs58wmR8u5bojtOWDdioZmrlFnaxtmIMIJ6TjQpZ2zNLRSqwHQYFKcno3PVvUPCLUA
uMsfGACD5ZXs50jJ+HOhhdPwfllCo1ngjFCcMpK1Te8DrImiUugNRQVwH7osjdctWdhSVXl9A3aq
OIsFCv3K0JUsfTEoWuRntIQoj1ypvjo0iluEKDGpLOWFZRBQ0xCmdOWwuo1stiny+EmizkHGxrxT
+2rT8XhfGizoFKnC5mk+ii5bpal8J8f5e6wUyP+YAOVYFHUx30/zMwdxbCa45JEVBXXnmW/SJG1S
pWZPj4rz4tDMBTfIxkDsKAEhLC7L3xsbfY6zPjVRPgBgNtitpzlD2g4NQ7kk+hSYVuVUW0ZWIAhe
fm/m7MhDm5DkRQE5MK1ApkxuGq1RKoNDTXJkybte7AZ9xqGb+/7JaaPqQyxwNSVHs7JcxX7i+Vz9
3wULtonVNfrNuJROgXVclUWbAMR3bAj0VSrNp3Bbv++kMwQWdjScUWD3GhcvAABfjwgkH1GCD4Ll
gw2x1aTA1ktZYBhkqfJyiWwylpX0+r3Jc09BP7F/gvUITCGI80wGhiuQUJdZrB4y3q5BluaWdFOm
+SE1NE9DSDOM5MDOr/HfwJp0jjdjXp5Ov9H8SH8PwUSEbKdxfWSxUbhUO8ohITGANN0CnGZ+YSGX
K3WelQsv0qSFJYxNyPIZ22cDejKN8tGxCOx8r+wN7gBbYyqHtGUBHRSvIzOT8jxUDBPAD2LOIN2J
r5qc+XnY6RJtZfUwEuhUaw6BQ9QAmuaaiUW7SO7qA/UTj0tLps+QFZ4dBLCMCCzUkpG0vrDeYqOW
gOxWDiKN3Fx9doBTSpU5p+a8C1GCjypO3CSRSj3z/s3KsJELVORD0+R7O+QPEcRsZ2bIuHK/bFBo
x6hxgRAFqHOAVf+6KCI5jAlyCMNB64jv6PLGDCEyLSfOQ2GbHmH2VZ93PyRoyrtpYacerj9uB8DH
zNo871AQWUG+FDT8QJHggP36GKGRlwgFRvKBlZCBbvatdZ8a99+39Wz9j02UR/Z9pEvOBy3LeaF2
VdwcjLj0a+2JhWITWWLDBa52araTleif3qtwwgB9g4kCvxiUoJNWKYMeayZOukMHn9wunKtCYwtk
Pn9837BzL2i0A3gVwoYoBwHN+NfeEybSjl1BYtRqtAHu8yB2albZql0MAQoA/zFRw2gNXH+Ib0DB
9KzEc+h7BopTkx7MYaeT284EjgoFvAn9x/D0r4am11JbS0vW1RY9qD3AyPlbK+akxM5W2Ghh1AfR
kNHH5JsMkF2OV+/aoAduZtLWymQnSJpu+Ph+fC5asUdTSIXLCIV9HR7Ce0eSjJYeCrKlyNi5PRJr
MwvofDMcvx+Kk/DdIEKNnf2rkba1a0YYOite53uExp8z+iQFiH0iwooSOzUAlDHFdeZ2jgj6cut+
GR692U+BJ6MgajQwhR7k6EGOE1cTsv99/52H1ca2YY/HFgjWmLNTtKdpqjmkp4duEa1YEG1ycOtq
KzBRKd2VddJzyZbGk62tSdO4ZvC9efVsj5yYHz//1ELZrhNzUAaKcwb0lh73xc6yXKl7y/g6sxcQ
IRr5BAMx+NlSHCBXDNhWqwThfu7+cZ6pOj3JiK5GhPOcSqSMmpD3tKMH7aAvw2W91CXX4isKsN1I
pCiDANhv5nAv48z5ckR8NTpF2dRggogVpaGHtHsuStO1y/Ws1tj53XNiZHIOKSzP5DCt6QHKr8ux
ACFpP7j8aoRbumxwoUPIDsA+tui39RZiMKEfKZ4euZay6Ps38fD9iF9q8SiTiUgGNoez4gTOUNmk
iAoPY3ZXkSkFqpTeaW06d/iO28u0Z0evbCSaGjM+k40BZNF2a4H3GPu2Ag58GjiRWzyMVG76Ql6p
oDedsXhprX42OMnBgNDOdhDwx04EbjJP15hP1NmSzHMQHMbys5XJcZQ2BiVEydGsBb9qUKKfbobS
09tj0ZauU3rFlq67IL+xtyRoq843msB5/+cj+OkRTlC5T0uWgkcG+DQETsJkRZTsrTKKfRiaMxvT
pe6EzsRILzoW3k6DThVFbNFB3fRBzWmQRtUR3BPr7xty7rQAjQNwFoiD4C2fcRVlhBdWYRvkIJWQ
lErrzGPkBydiOdj8VldfqVnPzJFLk38U19QRRAcN0/TKwqJOVHBJyUEvafjAhhyMQsMYKVdaPnNo
XTIFbiQQrCGKChD+uD4+jVKihomUqWp0kLVboxr8tjdcXDVnrJx3IeDrQKABk4mqrbMqdy5stet5
QeBGgJsIgXSFc7dPRVA5sqfkKWpv5kS6z9FHwGZAxnBUIQG87ox+b2BdI+PeTw4j1pxtxaZGktOr
oGqhBXLmz+c7z6fiV4OTM0rPlRr0WTAoS2LRy8U2MaqP76finInJaIVMEmVFcnKg3Fn1vPd6axb7
cdEGxmgcKYhxTwGDmkMhx2OnBMfASVRlw3LXvNH9wRvlcrQnaKrN7YnjbvR1E0bPfTI58V+UpItC
KEtgvn8K0cSbWVj1pWkIoJaDnNiocTpFWzoADg2QHSGHERosB4mvUD2gyfDRrMyrzrPdwuWJz/wi
tp4aEA3q5Xau3uPitAQKGPCtkXzybMGxGkmNrO6i07QEEcNiMDcjc0nvF7jruY1YzJk8H1AL2FKg
xRB6QQRs2mpE9urMyHGU9jbEzsrrsm5nlvcFpwgYBhyiyI+hqgEb8dddJLMTUUMvW7pjrrkc/NID
mduWebkvUIEQu3w5x2xwwdceURMI640eKXiDJ85KHGXg5UIC5k55C5eL5gZyRsQ3rQC3lB/5GgQo
hadix1xac9fk8zmEEleg75B9AnLgTN8JENe2YWEX3pUmhiwBna6GAhr2PBhH1Rncwbn7fsmPDsjX
tQH05Fguecrgg9zsa9e2PHQ4KjzCOwaNJ/AwucLIXVU0HqnegeOcGclxpZ1Zw2GqAUeJiP6U1oBa
YYfabTO86+soqKADHFaSr4RXdTtzYb4wKcHci/srkMkIG02LkZgMlH4iifAusraC/Oziv3Dc//PW
/Z/oQ9z8+dDlv/8Xr99E1hc0ItXk5b+vsw9+qIqPj2r3kv3v+K9//+nXf/z3jr4VohQ/q+lfffkn
fP9f9v2X6uXLi4BXtOpv64+iv/so66Q6GcCTjn/5//vhbx+nbzn22ccfv7+Jmlfjt0VU8N//+mj9
/sfvJ4Gh//n8/X99uH9J8X8HUVfkt//7s6BvL2f/9vFSVn/8rtn/Gqs8RnZVIDwBCsdR1X6Mnyjm
v8YoOUIYGJvxNvv7b4i9VOSP3yVV/RdC3ACTIPsCiBR8t99/K0db+Ew3/4WtDLEjXK5RNDh+4X+e
78tI/Rq533id3ggKqOIfv8O7svEEnyYi7plwgkfORgQXL4l46LSEs9eoUChUunoTxu2SJ2F4qFIa
LXqnOIiIVdciqowrw3FbqbvWbcKPXVuI7RAntS9ytX+u8b7Z5t1KCVXUCki1cjPIXQHlCvP59Kol
cbjSk6byKE+kFcQ1P2pihsu2TFUEiSO3B4V17kUDibxEbxHgLFL5UNlmtOkT1Fy2p4/zqPVC3fDK
SMG5ISTcBdNw2Hchcuw6x5/JBdfupURF4Km2tzZKtaguk0NSasTvwM24VHR4sFxWpOvcaYOoCB8r
qU2aPRN94UYOCde4MkRHFlXhUmkJKhJ6WzrUqs4CVW/lK1EmwHHXLH+xO8szCubJo/T1QMw7OYqN
69oxqB8PPUiykp7fgIyOo2Qrja+SBHUxfOg3RfOQaqzbmkXfbpvOardUUvNNiPqcCjnuKxG17Iob
fb5wWh0YPEnLmK/2idgaYeSWpWQcC1I95JVE9oPRQ/WNFgAvRqq1LqTCPNpV97MJm3QHDYv0ng+g
sJfk8M4uOL9vpeEKhBXGvigey7worzWiltdyb0CIE320aJwaR3VtmAtatu2d1WfIGQhrWfBER3qq
cVa2MKCh0Gc2oitKyW8Av3oEMQuHzyeMVUPVF6fr8601/mjNKMtcJDPzLSER8I9KcyCyvkvrLjyc
fkDN7lrNsm5fWJG20fWy8WiT3Ehtod+FdUWv2zJ+z4Z3YiSAE7UF3YDpLwPVGi2CItLpKqwasoQD
YT/VySF1mjRILGQZGiimAN6HvcxVCW2XmqRZu1o411JM2LVFK8cPM+Av1Y53PzIh39uduCuboG77
5q7QTXJgtWL4QF8KuWz2Q5ZmLgNn62Mp00WS5cxNIzX/QZXeWYCEXQeHI16mGuyDP1D3YHinFLyC
4Bq6b6OPP0oLDM4S12NpBQpBesuLoUQvmEs8cf9QR2W6VSOt8lStfmkTqi6JyPn29KPPBr6FxALf
yoWKaMCg1u64OQSOkdQuSNIaYHZbLfTqtsmCT6/L8bXWsmIDEfXDUHXFzelHlxsetVq2tyFtdpMg
pFMm5q6QTHtVKe1dHwIlKv/9gxhVu81wV9qefjt98Ou9OovrjWR/1E1K10lLVjQcwi0bfyAKnbu9
ZQ8LIyw16BCbyD3FSefF3KALnaT6TSGBWL0NJbZrOH0BzXq4ixNUxdm6uIUYg3STjj+MpEtvinBz
eqfRw/AmLhXppte6dZlyOcBGzoEAZvlVWWr3CtG7ZY6K8avTW6cfOcj6/nyJWZgsraF4GmzQSLl2
76BugaGsso66rvxzDRqZJqDJJ5Fn2kcQX0na2FdbFfCoUk/3YVyn+9iK//rNSCISdJ0C3cWSA759
+tge/6Y28d08E86f7yVViOrmGISvsa5lqhsDfeQ5XcyDWAK+wteaRtvp+UEARGLovL01tJpg1IZ8
kdSZ7su9kgqvigDA+fvT7u9PeyHZG5GKdzPr+z3jkrNT6bqlzm0i2Y8IOPIAdP1in2ZhpLgZ2CD3
qSUB9S3JHHUHBV52w3GgtrWtYnGVKwnZ52D1ClTGsa9b7TI2iP0KfZNtMxDlSWQOKgD6Njqit5RF
jLLcTS33wJ1Sbnm58txCWBOAocFOFgTOiSclXb40AdpeVRXrg9DQYl9Rcsd269hOb3LQ4JMcGjc2
JZE/WCH4u0ItND0rLOJtEg6VANvvoCyzSFo6Thx0VtkcaWE0R6jCryPIm96c3sog+eKCpQp8axaj
KwdwNndAxnhX1zzeQbWs8mSnBEfR+PLXBzbLlZUIm33YmWQbdzHdKqkloIrz69dUILdnRHICiGlW
XsdEqOvath7sEJSbNFG0vVJXexPFGjdMTut7zRgl75mT+XoPMhhT7gCGJUYgDaJ84o3jt+kQvsqy
lHqKVlbXjZ3TqxwlPn5VZtWLnXmiDxSbAmFAFaW/IlZ/k8YmXkKGSFkVkIRxcyIPfi/pAPgmTbip
UJvD3SbWwdOQJwr4R8dfFUm7s1qzXGURV3dw9pUd6SK6EYq6IaJKe//0nkk7dSdCvQmwa1Lvz/fG
P2YcEErLwaEUt1LauRnRoSo2xhaIhGwSM4i4Ageaq+PYvtZiscD2Xt01clLdUdCALiqz4H5FEgUn
lUR+ti1PtqdPS0duvF4BQwkKDp8tJTGPctwMdx2LPZynxvH0lsJkTFHKIJEpQBMwnlzGeHLpucUX
mlYJ7/SeXdcVzvQa0rYWwBq0HuRD6xj90nRYui40mt7qEgG7fTnsGGvlnWLlya2eZhBtTSqxPr08
/Ui7mHm1mvfL00s6pBtSpfJVkxY/si4xHsFh3yxolgF/Nb4cIr5Le4UdIpRKRlKU7FNdfwfuJXmM
dBwSnKO4QIJOwWPMIHdSqqS6pqjkAd8h/fN9BcWsm5yzzD/9l9MULXRcdZCQlQMDNQOV9mXB3C7O
8h99qMWYZVLpRlZDHx1HJos2qbulUzn0sVKap0G16huNJ91BYdJKNop+E2Wp7Zu2lvuZnKr7iinJ
xpQQXBN2Zd/ZraS40BNu3mt1g4xLvYnsofO5VDr7WpXXrM+w9yjt0HsiUqXlya3qK+rsW3zaaQjG
GLmpQH4WrIrgqAt90Elq2zQS6Y1sl5bbaY3tQvk82UYODlE8cr3uoy48mrS6CfVYfkEuJPMs0Yt9
0en2nrKeePb4AcvqoxO14O7j8rDX4AYFyDqAC9QsnWMhhhtEpZ4NLmv3qB6UAsXoyoXSmCoIhBoQ
TPCiXJz8wl8v1dFNPP3x6dN8qIw77BMLnkvC6xGpuQEzVbjKLSdehWER3ckympDUZfOuY6amRbJq
esVeQtcn8yOjDbdxpUV3tQZH1qJK9tInYARnlTFcS2GhrVUeXwFyhKAAoouPUmje1ErFfnZaERCT
Jq+lhqQftSN2V5A2XyZCKTe8XBWpGW5a06jWJmoWNyoLy41WK906GtJqa1ZCXnVF1F6pbaZD1tIZ
dgiUhguWJcYeUdZkIdLhIbSk0QFS6XUYEgL3ezBesja+G7pI+Eoe22vwRwJsW7flLTVqkAfKsbrr
2khe9ayvNzQyuq1RcnUp4PHGsi2ANzaabZMZ/cKwU3oHD571KhR28rLcVKh8/gENJ7iRefqIaj1P
KzXNxXLoH6GICGnkpJPXGsTaHtPB8gBj1u9FnXg0rVD8i2jsk539MOIwfZGrkAdVuS4gZHhbyeYA
vb1ee1OHNLDSNnrORST5fdoVV1Yasz3tlcjHrgVEjSqGlTCHdluHXPe6Lq92cBaZn2lZ0OYseuBp
V67TenjNMoD+wM0s7jPIdrmWFEkfkuaxRs2fm1Y8K9r7EMvNAV/UHDI7qkDuTvrV6WWvFCpQgw7B
osSf0AT0xraa+q1lDgvirM0aBphax75mJNaOgaPiyk6Sn0w2mKvwsrnFjGgCpgnrmumYpJpjZXsn
zcolwJTWFWdJs+KAK2+5GhoLGnbCywqIGcVFvT/9APq/3ssMywkTUXcbs3/WULn20ci512rKiJxr
KfAotHjHNvjRS7H0EFVN79E6Lu8g+B4GuEn1O6j0sbXdYO/hAHu4dhVJayx/a2vUZFg2YW3t1R74
xk4M6Z3IeOjJVHP+H1fXtdy6riW/CFXM4ZWZVLSc/cJy2swBBAEQ/Ppp+dbUnZqHoyNZtjYFIqzV
q1f3s18NeuC6ovoAKvw2aD7/Mb0utWwBBj6kgkA9aAJuqsQpNf0HTuuvPQCyHAIaZYTTGu5avtLO
nV21BzTbtUnZt/ML2EUvDHrKP6ysT6JtprdukUM8uK04Ck/vTrUo7cjDHvY+SpkvFt1+qNF+2WiM
fBZauSX1zkRh9KbALkFF1O8LD1o0M39IiR2lHU3/NC1CPrDG/pm2evoweo5+FWuajqVw5KO+wDeD
+NOHMBwt0hbbKLBza8+sktnfz8GK3OPalz+yxmbXrlDylu5QTK3Zfdr+DGsFD3zSodLprdern//8
nBll0ICKerZaq7700nJhNN/3n4ZGfpV065tEbbNmJnK/sv2wltF4WaehOahZDOE4OPrLsq9aCqMK
Gv+9O5bIYiyCrejvXTaA5OU5xDj8vaw1+y5dRC5/r5y1C1bNrR96fTkKoCEZAivzsMzrgGk6uEVv
4/SpHZug27EGI7jS+5zaBoxJa4tlaOIxjrxs9JQCZzpNNi8T4eMQYS9sFzzotbE5SL4hWBJ0oaHd
j1CDFu10A5Kh5TWFBCRl5XrkNcqYynCRj5RcSyCoOD4vqvqWzJU/ZtnlNmzC3idQTKJpHIdTufnr
UZXuEINYOL4RvT0pf7XB6vL64+YPIgCNEzlCtRoH6H5ZkWu2PRb1Rfqs/LA6asalqsYC89a/bbP5
+/e+5feI9sGKvDm1jqBVQUrab0hctxo/QP3QOJBJdxPNFfoDFZYCu9su32xk06U3MQCex6G+c6GW
vXl1un1/q0GhBUnYXh5qY6pTVlJ+aAQzgLcxMzTm6nUhqMlt0mtTp+rlaeiYma7aqh8tUrHMFRTY
XKtBvXIzm4O/MDMvXYsWDbrgi9oy95xY43jwps7POjFXR0sNU8aWVgSDiXLj1K39I3i0VrpNBCrR
95d/D0wZUb1b7NoOdv/oubVMEHHhmP4cbb98bNxxP3NfXhdzHZ/gnjg86apNRuRDV04B85g7bE4h
NgGbtfIyLiVNZeXohw0eE8Uq+y4ju7DPnGHvXjQDivfa1ofOXHXvui3eO4zE7yA5PC8mWBLOgkb6
Ujo/4zB8VSPV3xrmI8Rlw/CI5lER0x07Y2dJNx0nQVJtQ05sz2DsNZ6imaZEc97hRB/7bHAeSrlU
kT3754bqyADdGp0pHtJrGUwb72M0Udeh2w1mus/Y08bV87Ht11/9ZpJLu9cSlNgVcCJ+zNFMU5Sb
mVQbTm1n7cXH7GvvNrOWG2lNsMIkAvfVqrsPdpubaSgshv4qo2RtWjeGyJDnPfib57NAwc8L+PKe
Gvte9xHDsB7/Hiqrv0pn6Qrc3DrTl5UGGtiyl9W0+cW4P3OMsk5R0AOr+P6z/76B/bRPPFUt4f97
gy4+jenqYjtGgyrC9upqSm24jZBCihQuLPl7+fegZnVxemyp01SNN8MHalbbRsrsCTv6/UcgtdSp
nA+44zgfIK9860dju7VIYYPRL0nx97ORrPw8EDP/e8WbRt1MA4eYIPsc//3B38PUDgcire789wqC
nhC48e0DeEnlkQUmWfzj3uzlfx5G2qolmnuTxKtchgNjdtb1/RQ2u+ZGtgE9AceEr+XY/urc0WO/
K72CyBkNVqu1RLjKtRj6NVnne+Gdqy0Q3tKnrFJHt23QGgb7axsCBebaBP7+zFwatm3Y15dGO9Qg
kJQTWqYi3yoEfDD256bkmd/2iWj31NSb0HLiquoCiT/z1x9ug5s+P5JPR1YhsezDvCBi1yhS0yq0
7YemhX2i8dH36BKANcSROWMIV7d5wEFII3Acw6Z+0YgT2ATknRHuH+5L5QEBkHtY85etgQKw9096
v1tXZbbb5uN28XHhcCKyEO83GuisSr9Cn1h84/pFaQXWcnH0V2MDRLFMgTtvMVlfXNWHvfZ5vxyz
fNuNOXGcPmb9p7m/z8PPX9SyjdFWI+OHOcfUY4cpTDRac2hol1O6QD2awJNEm05MHFaQ17nbhdL9
hGM6fv3D96Z4s1iosffK3dC28QmvsBDy0EFrZJNcAt15R3Unqtb3auVRj3EWaxdhrCUutNTvt2IJ
d3xdFMWDq1Nrgd2XYBMd6l6BZv/J8W11bQoq/Tjjc7gyQ/hlAv/ElgewRvNO83JzzKsm0xlHkKG/
jn7kwkajwo3inh9W3j+EOoGh/Q7mjfZV6EuEXTZwovFbNV8O1QOr+RoGmi5TGbXac2fDKGO7mrgx
tsGhr4OgYLuVd+NUq+jlh2RtyFsSNLMK19kJDLeLhvJDa0TA7xMAqBU3r2T8NpE7+hT5bdhhzJTZ
BtT/AYt0IumID913419Fx18U+PwAN0CsKP7UfbASGsupSis0y4jvCvbSzntLmxBtvSBexh3E0/wB
tg+zGezlm+Pr4TgiEx8Ona0CNO+IUo/u003APWTtKJSB7l2PmdUeBf3el4RjBFXoq1w40UDg+mlA
0PGrpbGmcLvDlYQuDE3mZAadWIucOem2EPzX0cZ47LJF05Xxz3lsysIx444EphYusCOAbW8bwc0X
oGgdLMzSC3/d4t2oXvi8nIDpNGuETiwIaYkcZicBxBReTCPX791JgBFCuuToXYcaKffvliRhx2KL
FcuQ1ui7mOJGxN6TWQVSZLaXKBEvyCyNeAYwD5SDFuTV6KJueGn7C6/C3crYL0HTUuyHU3MAvmjO
yOAT5r44PHMXAKTBriK9TozmgLyMGo+Wc7Rm6NmkG098WALTdB/RVn+GmUpnBSvFKZT6baiRbDOR
C2bdNgfUiphEZ9nJ4yfpgFsPmmvgyrYNmPNTTnLM4jaABrANvzd+8L24KRNzyzQSAUc20SflhbSO
DZWQrtDoA1vyjoeijAUYIXpg08QbLq2NBA/oYNyq2Pdfff2JLtE+XU29EP+MPuRLjiUxAPhdEgNB
hhXz6UJJYZCinC4jDTfxOYNf3NEHNNVr1q2iJ7pfd7oAEcp2HLsUvjIxJptpP6xQ71zR48Qu3IpG
750SJGywTxSuAo3DVsD+G/RLlpCd23XMLh3yB0nTplsb+nYxw5XG+UFdZDXzrQxH6NP1JxuBg+kl
iJmdrVjtk6oguhAiO9PgA9NcGPmngdeHDiatCyr0SjlcC7q0O80a+PqHZv5cZwwggAI99P1k7UJU
dAIPO4h7XdBi2wIaCNCYgWZA27n4Xw78nIGydfF9Ji8ptnyHBDtNPRkAAOmRs/qHshsCIY9YVgiU
GIRDXAw3DRqAHRt2TSBWAGZPzvhsArDbKM4RBBPoqWtRY4fvnNHFIwlH7cZx9KxbFUwgAc9Oyiha
3S7WhIQqcOoCnC/dTjnqRTJ3rEdHToGt3Sz2wbU3qVKAWKu41uLMjKTsmnC2PnX5z+GXcc6QLJdd
6lU5Nw++c2n6aDVCs4l2NkWkC3eQoJDdItGbs3q7LjZkQtr+AAwnohtE11fgpSHCyKDSVH1YcG0J
DFpYd2T+80AKuw4h+w4E2AGz0MnsD9EWZIwYjfw+vlcU5rBC3laHmByDCRgkg+B+K7+xdndg27Cw
bgu6psRMkDVgP3DQTlQhAM/aKVpQmSozYzxqQIJhYzyGFG0JU9LXc+ACzl71kBL8Mg0oFjSKdVvh
l2FVhff50X63jzhRvqYOKwsTNsAM2tv7PIJAqWllNgshoMk37BXob+8ia/7c1bHMYTOxwmMta2RW
Teg7X+njNgSbinDdun/guHo9FoHpR2pLcbUtQ8HuoDYoYiD8WollhICmLrIMNL+FKrLK2Lxkrl7d
dIjzh0iXBheRilCafcK5aJ9cieuBwC/dC7OCxCTtBJq7B1gaQVKkV528b5SRNSQrhbUSTJjDCSSZ
CCgl6C6OAXDsxdLOGpvuc8rPF4q8lrh6Dub8BjhCAK8ZncMORDlqULNDA725w1VtdLGowYNlcLcv
WtjgGsDXDj2bv/xqbRMXig+IXN1sY1udmr1zoZvfHqxWAIsA1y4Am6RPAS8iAZkwP7bvyqsLF6ky
gogxQAvzYdueVmGHtSzvXhLrVDB4kVXMje7nUbNvB9OGs4i5YBk2MK/SM3d9gYx20A9WzkmbCH29
onYaNAzlDwTypYNg6XOqGlCLdnQe2J0X4yjAsbsO09dM6GX3lw9YRJ3uB6ozmcAWEKFxNXSxdLoA
MsdXAveq4u8B+NrXNngvU4/7LeegP6DBp7GRVK42Tp5WzmcThJlg5nsBhffvrYMuP3JsU/uEtwMP
W4RSvTwqtLhGCw7ZXRgHb32qrfuicwJM+hJs+EAXfjpjdRFmhcsIfViiFaiRBXZsWxz4JbT97C3F
yOjlW3nHWwOBn5UeUBZsl5NITVSPqjo3DRCUEVCJRquDjjtVQn3zzda4KizP/dqmguwPeo3m3RAR
wbQlYCUE99DNQ6ixaTFYLv5NZFVc1u1ns4N/sg9p5R695qCt7AtbMY8gc4/vUwJwEqgSrJ8mIMDI
he1X6YCzrPox1Ev7ZweySnIF4G3B13KruCI/87wgWAKZxktMjwQ2/vP7Otd2LYN7KEKmF+Od3hGW
Cc2YvQFhHd6crSs+W9vrbKwgNO/oKbELTZ+wQPmvUeuHXQ6H1pwPcmHZPmaVU53wjnLKF9drj9Iw
EMvhV8qnv6dU9UfA8EcRjDjIIIxramBZO/tV6M/m3NzaZX5vnOUd7kvvgjsXrt5AUX72fhabPpmi
+qQOVvEGoaTmydhk/yDIUOWTwuwgKKgJ+3uhkInqUdHXa2yxI74ym1DPoEupYYHArtpWsG+SZaww
MP64hjBFa3QD6JOn/UijcWMPNe7CbO0I2/QM7YigtBcPGdy1G1Be6Wx/gG0nBteurZgMHpzTW6dg
CPNBogpqyRBRtogfei5JiGIC2AlWnbQrc3Lse7LeXoTDt5eVb3sgFx57QopiKZ8mVmITpBxi0+Bd
FTbHb1vG+KWPBIx3Q8XDFqIeEHdT2pGziU4brOeAkTNwR9IdK4ldmmWTdvEWeBjqJx/lh6cKOgqe
kc4+esVA7oA05ohsCGANo797Jd/RK4RR0Z98qFjKTmZ2MwTj+AHmUqwZ8O8D2Os2YzQCTLdZ2m5n
23lp+IBa3iMMYPUy0aDM7bT/Fv0VopFBhbmwSxxCsAfDEjUjZ/lH6yfZ7KHyVMz49q6kKspZJQr6
JFjy06l+nELkc0EV+JjukYl8vMEOFjiIztRbPWXrlMEZCueKO+Ya5HfnAvbZAdXeGjvSzYxgcPnV
kGD1FcQNXBV5P54bwxHd1eNKxng+ycydIsFC4sKuy7oQL2lJSCmccxhc7+fIznrHRQypusjb1Rwu
/S/s+8ox8fSDJ2LDCT0biwAnJMLre/iJg6uncScRvUUVAirc/B1L80yWc21eUHknIWJjMqHSGJXG
gSIO7OJ1Aps/2aaoFPmIvWh7QTi7wSPKjkYUC2s0mvcIb5YEX8RLmirX50LfFcTOgJnGUxdjRuDv
ql+c/nh30VSwQTdMD5qiecA3dc0M68CDlJX34NNXQz+ou2xHVMpwnDLKo2YKMRr6iD/1Q9a+DF5c
WmcmMyUzi2SM3KDz0Zp9iGhvvbgIgeh6sbsHSTLfffAR1rHpqImT6yWbl0xTsnrJ3r/d3aJlopMI
a310YqnF3ExBAvH21LdzNJ3eR9hOBYVbSmFhBFiI77vbudkkXgscOqtEbj1Brz81z2sGtsjPftgO
7s26oiRxv0mp1qNCLPF8a7ejXHlggtvSx7qiWiqsrpgBsS4mjA7HOgYm9GDZuFUCxopATGuIIQZq
O6B6bY7/ztp82u6x9NM4/ayOlhM3Aojf4nYAgRonuuGLlS287SVQF8dMHVAzArkKPTJ877TqXoLK
Z5choLYXLOuv0vuE74yuF+B4GDA1GC4L/NNa1EQviN8nHmILVwSG1mmJ+KxrjxpJ+JwM/cvavvvt
BSGr44QNPe7ste36GDgxvSPp52Fw0Tt7Is5J615Wa0XO2gB4PHqqmMYvooe8+a3d01jDihLuqJe2
fQcZG5tPglDUBDRBg/KerrDn++i1EGloqzFd0C26P3EjHwy9cIw+UvTWgMAwzDwc3POGgVyXwqC3
YX1GB33Q9ZFLor3C6vc/ROkGGr3562vFrjiS493OoKnaIA4Ex7f7XXgX6gARm3Rz0gryCeskARH/
EvJEljarvdNOIlI+sP7HIVqs9idoUlldwOucL9gbc4ixIPqsQmF8a3Wb17sT8B2xoJHpWK6zGZvl
Q4kxLY03Q71vj4rtQA0hN9lEfuILlMgOJsR+FzNqjdvsf9T41hCzICDMDjj1v+gE2UISWRgQhqeo
mMHXcNKKavx27+OWcxFVw3XEVCv3JwPfwNIaCCtdGsBBDdzk/z4LtICIt+BYPHQIFjDrcdBb9KAj
NVne6RR7eqYNmfSRsX4PKtcQarf9DZdHhmdcCp4rJCCiPqN9E+s185xkMbEuMf1khIL8OCZISOYZ
zZSfuhMriJz40SKwZhykevFWnxknWPuHtktMlprybTHOpq5CCaGN2U2p8w4CVNjzvHZTCNVRAxsn
aM9LgbIxTvMh2zUoqcxv3pb7LDJRezRQv29wI3QAKkIfz6jF2okChubWppu4iHRWV6m4wjCQMp09
fp7X1o+6FvvhwkXoNbJPBlu9605NUnRy4LTmoLa/g8VUBTWz93AbhhCxxhLrDaGYIJ4ZeQv3c2Yw
wEuxgnIaQIspdD0y4657ZeJMv95mHlWDqG612u00Uy32V7pi7TdzDA2kh2kGBjYS7d2YZapghOHu
CTWd3BbkMngdexjzPan8GTWQ6wjEWArr0UBNLSArCl/Ebd+kWKxX4XW5HPlP06MEOFpqA+6M6h0z
EJ7BQk5CAgvHAf9q7X9L7qk2b/buhTvTj98OQDh4whpZTKqKVVc/KHBfZrm8OAa45pqpA0VCaWeU
N7YAlKo6L+yUmfQbdGMAj5IqhT83inYb8KLt7///+3oyixqwiHU38A6ZjyJdgz3Hkju/Q+51WE3I
OI2tPBJnwITWLgKcqritDiVW02R6gFzmO3DGIVjoa/xcS/9sLeQsEStsg5uQ0k11Tb3N0oa+h5nc
37v/Dh2NA+8zekZg7teQ1bKOCJpWjwUDJlDmBwQ236HPcoGgIUM5pLuVHhK1Zx2WshO9GnDLsMx3
FLT49lmKHnDUrUbCCIZnisZFtzuuQ4I7FZUsEURBgwPYe/WACi6q5G8SMYulQ7BNCyiemt0zpVez
fLZRjeoDTHs/yNfy2UWjJzyGqzOjV4mBVYh89pjyo7kiFT7v+rXsi7p/tqHmOKCdCN/ZMlKhnWu8
QphU+1lD4ZhXVORMnJuKzYSSx5VcJjPd6KUcjYAGDJZl1UG4GMQRh7AI+upaw79hizqrYP6b1C/u
mzVEvM8BNd3wS9h6UNpBttgs19o+rmuuzQefPY1YrU4s+qNXJZpZ8IqGyg9XuDPAr4A9rDhylqrH
jpQLZGvaq2pOmpNM8ssgZ2szA34T0E/Q8xEdWH2ueTihvzv5pa9QGnrQ2I/XnBzxZdCzudkBP8Ou
VFaJ30BpJ0XVYtIRlZa5M0E5CYeIcd0FWoMKT/+oRcGX33unCz4bF4jr1XPGAroHE4B18qwPCZ7Q
G5vQ4KPVb60H78GWwwgtfBnzqdcf4Dbxz/V4agzzVav3b5hHxaPkWT14ubshjmbT9ywwmB7QvL+H
fvRyyxdv0igTY55/pYldmGOhrDNK5mR7nHbv0DL57aOUGI5SfwX5JROguVjVvbBMQLXxNJVpu47g
UB+Qa7gi9ZrlTaAUxMj6YxlVAfoPdHR7F5aiCtGX5d2WpRmSHnF2U7ogUinbyfXafu59gb8gzQXk
ky6YBj+tzU7ltpM1yt/O81ztqTOKGW/FG/65S6Wol7c1K2pzg3KqWXRAcoEbLhiDTby33YSJ3V67
uvVSPrKkNCrxRC2ZksrPRq20Q+gjebw+Q3+hi5QD/v/cI0vp9em2ijLU/TH1QW+I59bg+bQhVdF9
1YLtDPsoDdVRbtvfDMRHD5yBiI3Dzfb0OaYQiU521lcJkTh74Xz8bpVNbHUbe2n8wSma2XvWxA40
xl/oG2v6X0QAmdiFOqmxw8nfaFviIpIFI2YM3PZgOzN/BMyBHRyfOiEYBXPOAUUMk3aW/Tu0FwPU
q4GZsVKPR9BcxPZIGZi5vk0eZWUiAzlod5TZQGzeI2MuGANYajSaCxTYQlQNkudj44AR0yJ0YzyY
unmNtBk1OW2eyW0pm+kBDJGgJO7BBxftbPVqOnl3jl4wuj+drMtLT55HaU0XBi7N5u524OEIJUKB
iMP7f7Ws7HTaEVZAHy9pfUQIRN9oovaGoBTXgpqBquHaSA8w9AT5p7FHMxu4VCGzkM2IATlUX2lR
A7G9o6mgZmIPTaJX2ovJXRHvABbAtnCNuFlg3A4nAH0Jaot816Obe6srI19jOKhlMlbf3YGPvAtm
4JG+Qimk7IejtYi32e0hg2X0V83C4aKBsgZ7GMuBhiM1obuMjVLnY7qVRtYhD+l6GSLG9l7QtZhb
3SO4xdj+M2mPEYrrR58C0hjZq8RhZPEvOPvOMVy56wy7XzvJW906wBdbGytLAtWi+Wp6p2b/7Ljw
i9KtolXRsWhQ9j6yyvUO4CjaZot/0sbpWK8notwyUn2LGKL3bwz2L4kFrucBGkdN3oHCqDR80N+D
uYrjqtlaanUSqr8CVqFzdzEWoac76IRHkBVIxucKCTSkFdAZXWy1DYlCNWeqVDAv87chpGsHcSbd
HaKhNp5nCJv1q5UYBMS5wJ8hYfv3IPir1VVTCnWnkyFM/UBG/n8fXFkx1N6mPl7uINl/H4xmBVL7
9/r/PK13CcIKvvAXiGyxOTVb7mJCVYOx4GxiVizEHWDrTaTwDk7p+cuwxp9dw/ZarxAJ891i0+V8
Wo3ZzKt1fULvt3ppKxMUVMne17GrQj4qCW9lMiTV4M/ve7dfoONgXesefhpmFZpe4a2jirp+WSIX
CqaONom8A7KtemXm3jilpO0HpENGOQWk39tEX31x1KpRHpcWp6wmXJjAmc07eEtgK5UoTQhRXssV
S3La/RwOW5hd2Bq8dzJM1oFrbAjRng0BofF9Q79KjhcoT8dNRQXwCG17GxmKkrs4o5WwoRwKbfdK
vNaWelADuOYmzyvfHh77oRsPnAHj8SbHRXZCkwqKwLcVBIZAp50Zzd62BV3j+dFGrCoqUTp3O6No
egoYYZhh1ehYhTOYdrRu/LiDpQtQRz9bkNc/GFS/ycZ5pi1QMg11+tGwox16eDFpjbd13WYMmr8m
DZnfJt3bCyghs0x2pDmv66pH0CwJnWpS6aYAE2kbQC5P+hAiswywFZw7fmS5OeWTOvRjD72dtj6j
2HikGhJAF4TqbpjnA6H6uy4mnrQt6O4cqmKxtU4cTV3DFBgcsB89C3uOZ4ogiLnIRu3jsoMxM4B2
CBBGeYncnD1L+mW8s99pBK88F5nS0KJIIR7vnpZRX0mUfwxnvKLehbacoSi5+U2gh5SwCWVAlzkH
UiLzYm7HwXk0c079KvJaa8cO4n1v5MvwJY/HWdyapkIOa0ucnOMPcFS9sITHHzaF45tx7WMf9CO6
b5qD8I0P7guarRoQsElw1D1US6Kmnm8QCjUf5Nbq59JSQB021FfM5WTSoU7m0ZujoVHf8+aAOLBR
q5Ct+qZrvT0sPtseGpzk+VR2KC6t1vYwDUM8+wiztA5AhtwgfTI7a6RmncXzZanqBCRY7wG0NO+h
ZZCb5YD1kGDhGOcssZq5Sft5WcLB98sIan88bpqJHkxzfyFf7c7XyO+spDTNHx9XUXtXZdmBaaNW
UKJ9CbkpZCLHT/d+JhqE4oCAXrH/1NroJ6r+2ejRHnoUqaAryVovIhoINvZ57J9Mawpt7D718KCq
vKNbuO1HKk9gPwWag7rtmC0OIj4LpYpFpVwAa9zMPrIRGDQlRNg84zA3F3DvA5eirs/HhKLmqoYb
jo9k8K0Ydz2ozYzRt1phv8wgjxpbNFfziYBDJ3F6s0Iz7ggjPH0RaS/zEpmgNS+3ZcygnMosFKPB
D0MbkTQiCxPae6ztN4WSleXBccCrAoI8sL5gQAGd6Bg3AIgAT3vAPtw4OKOd0PYgay3HLjqqo7/v
obEoiIK0Bq7kuUE1bnU+vW4Ysok26BuST6Iz/MScYFCAQ8udX5W3BJp28Nu32ch85Cjj9jG2ha09
Y1MTWiG8swGYpHsEez8k0zd8VCGSZwT4d0LinWtABjYk9F4glB/p3b9GvjZIe/C/DcEKb7RYVnGj
Eq957rtXj8WizUmTV85Xqz/w9tisqWEc9RaaIf5pIyg5ec8t5yFoSdYAzgTIvXC5kWMIecsAChmB
azyJ9nWYQRB6bbwUKHbgdNhYUcie9YeJnrbucfHPLsroHVx+95JHXc6sFfJ+Y2Q3+YBUoNxwT2vI
pSw8XOCxKSQyDBQrP2tg9psCWIN/rgt7DDWbkKueUUf3ogFxLodtDMqnXAdhYTkYNXzFytsK6NMH
iIqCJRre9WRFesdRrIp6FK8webZoPgxjyDjE1EVsQ+9Ma17K44Q/oPKhBGxqoP9TgPV3WPSYlN2S
6Q4ODDXdGYV76trrpZKoPg5jaqoGplQgcsQIbFDelVA+zFX/7mmANzIQnpHVXRlJqzZFHRBgHkfx
u65UqPGTBhwN6hMondx4BaZfdwAK1ap/DO0f/Xjqm2mKBjcXEKFarLetLVBkCk3QTCTFrB621HRB
GbqXEHz+WzI4OY8sdo1nE5/Zw/bi3k60QvXeQzeAcdZwYLN6AfsJRV4I28GqWIJqMr9qG/zuQbuY
QL/oJ1rQ+tqjlIi1dp+LtEEcSS2MBO53fVGAHHGc6jDY0ORj5WUt74GwXXrtNJQXhlygNH5h/GDN
XgiqS9RoV1bfoH+G+r1ey1AHtcJrjorFmCyl8Y0AX/ITujyCpSfHmp8rHs02+uDtExRicUj7qVsh
aDUA5LOb5XknOmtJg1ulldm4ycLCXAERs3PjexkepRo0plnNdEC1QQCicSw/QLtW5AKFMYAOgeWP
Xeh/KDqP5caxJIp+ESLgzZYAAXpPUdIGIVfw3uPr62AzM93T0UVRwHuZN8+9GW3GaTOmAfoOv3Pp
ny7+q3plhwoa4vEZkNJrDR4ll6l70LuiF9vH0ebx5xQlXxsYTrYP2OUuaoMthgw3yqPBXq3J9JZ/
CBghkP+kAnag+h4Y2QVl5SxezAWFIQ4u9NdcJWW2DpCS+FjwVcaAhI3WqZYhrGyPLOO2DHhljkb0
rUTl0eiu7HzU2+MgHbpm189bXtVE+WUcaMfS5IWafmjzXyv/iSpEaOlPSGtHsi4wNxEbT3T9KVSR
K4ZPK1fWJqWmsiobtHzdLviZotBks2Ng59On1Mm2JV1H7R2z6bZlXjvX1E6UREuTviCum7o5xIHO
nVCuZr5E0cK5qu6saDmGx5UoacCLCUzMZ0K0PDk9jXJSlHPSfsQMwrVibUjltzImHLPxKuiOTbdp
9IMcyY5EDnhRph4JsgY0klpnCKx4GdWZ8/ZTlA6ChRsocUM5PEZ57PC9z4G/HklPDMXa1eODpRZ4
fNaVyAKYeTmmEZbkgOqpZAGhLDu+8jbmHG71g09LfAsKKHlN7S1OX9K8lUm6W+Y2xYmlFv4pl5i3
sMK5fo+Do2k8e6Zw9PkxAiaRtXyU+AgPrkTXKKC3Y8PGNeu3HECxdvRpXvNbaF7lcTdZbzAcc33X
tGOlvmBlxBaGnS19xbYYtlYirYgNxzkVgR94kX4xC7dOHjV/HSX7vN0r5S7Eiqo65XzL63v0x1Ri
js1T33KFSK4s7hu+JUg8YeAb2hf+b4Avv8MkuDHDSzhMqO/HJtonrZPr15r7gZlrCAy2q0tPpqVe
acm/Odt3cA6GayleAaQ2x3e5Z/Jr69aumU6TdWzqTVUd89zTW09d6kmejn2K7cTaVc3OEA6xtEuk
v5a90COS0V/ovyJjA2iD0i/7x6FZQ7p38XMsf0/m9FL8Uzg+tfpHUz7i8kQ51er7miU5UhGuOv8Y
JIeoee97ppxvuYZHcsMTjz6BOn0APwqyW9Vf5Y5Qh+gS9Y+wXOcyY4fumGvHSNpL/NL736TNbHN8
V+QNg9kegio3rrG/5wvgJ/WFH8KrVln1CdGUc8Atx3wA/YDpkiJ3ZXEtWzhqbF8B6unewmWgsOcb
ZubfK2eze4z5btQfnXUT+h9RPg3KJSqPsermIvVnCQp1lEVXU4890E9Vob5RwCzzrMXkZzNIC8z1
pFAT9e4gEhSmnpXgI03fZbzLJg4+6Awh2ybDTrRuSs7IE1ugR2doZJvacInP5Ey7hpmHO0apcaCV
/I62nbEdqm2T9bzZ50w+TOoayZ0mKkFr8OV/Vcfn2hTym6/etAK/0TOnBmgOzQwk0yMWbsXi3FXH
g5bv9WYn9c+ROFBfbVAhkeOZcfsviZlyvfVZDjHI//r8rxlfsBhhy+iAVQKEr4nL0xIXJ0EVqTqe
Y7Jrc+aiqp2YEzfpBr51Mp7D8JJV6retrH9X5VHVqdnWPZVLjmOy2Zmjqy4/H2qf7uQTFcHDN8+5
dO2bQ1Zv5uItEwANdyIbBE2P5U8aMB+Gv1UEupVfpmannRRO+BoTdM6YdZOK8BkXiS9QdzrjCS8m
xcytd7p0iOvvkodMcEs2WsbjZ5WfM+toSofQvxgq4uO6kQ9j9Kq4CaL4MBnbETbQpnO3SoxmeNm4
4LR9bb2S+JPhVad/K/46i2gL73zX8XRWp1M5b2LrFPZfGX4F9Ff5H4fO2PAruqUGO22Qzkt2CGLe
vWTVtso+Um3flFyPdtFtq+jUQfwo8Xuteoms4Yi4GfVe7DZd4BTgZeGZCzqNzrFyluo9yMI07PwD
NJfVNqs0OUaMCrWdMn6HwyecLvwq/1Zgi2k8WdA8rBEY15pxEvWnBWJkbPnCRPm3iT75FgAPA8Hl
p9azcyR8duUxaz3xXItepq4n/QkNPENrCvpHZ/1KvBXqwj2hxDXRKQng1KOTr6/n5pTJ9zpcyuVX
G7qBtB+iNyYFqyq78bck/WqtM5ICrfBc69fIeBMW0YuGzr/MqUPVm3Cxcr1QmGrz0Y/Mld5JCKRb
Xz4kNE+VYpvVVQ5YI3Su5QeNI9/Sp5LvNRLWmTfKB37SqLOLGZynOfjWToleaXOD82rCZ09gYHGt
k3/heO7DszR9j0KB3xpUs3/DWmnrSeCAZLHHclvX5Clt9OKgx29q7Jk5FWOxHZPHmF6z5lMeHsxv
FRX9OAAae6bKk7O9GR/NcEyY/tbiraif+fhXBXcOeYaWFc4A7Z7L30P9LNWMIVSlrXO/g91ZcBJ8
iQs/72m+8wAbLEh6qD717qjWrYuPbVV1GfDb2WQIzS7Y+GSiUvgsORmLrTjtcvWZWCyyj90afaRj
Ak4VCXKbMrlulSlbwzMucK9f8EZLEGyPnOtlPBfmmd9zOR/TeCOMa2qPMb4nKaOBlcUMpXJVazcn
y5jiRVVTAhIYX6IEDG2tQXVK4cBjPLRH8vVXQ+5G7Ueh2Z1OPUEDzbNgvEX5c6Fjk38cWTF/3rsA
sOuHB+LCqbFE/L3TZcxPNAolGX+UH+reGomrLK8zsKd5arKPwPzi4uFgNMxXQenGdQRzCxAr9/cx
/VOsC0dJpXDHrRBV2pD+Vt3J4lvH52yq7Sx6ExpA/5qHz+U4MbyAObV14Y/nyu/UW8HRIr21tWv0
UJ7FhfLlmnPSlcJliD/11A6J9pdVLmvlXwJcH6558jhVVYmBj3T1m3eV/zPUXBM+qEw2sUSxtoxF
jjOHYPlIoOejLTIguKDBMJsn0F8H9GFbPXfL+DqVnwgUMYOD6KeHhMhubbMf4n1pfVjS2kCiHq/C
+AvNMA9/QbJPa08MEK5AZxX67bHYWLnkuEMMsqj4ePNL9r9QpSEwZqNlj1xNMvellZpPQ/XUKriV
MvN3PzwXdfSd8wfjrkH0JEBkJUWuQQL8IPZuP8UcNvOGFGt3LM09AU97fgKxVXZW2LgZcNPgN17U
fBpZ+IoF2EVTCkhUyyljmnep7XX0na/F1CZZ6bHNmGjyeiXguWZo2LNp4q+zeGsV8NFbvVTDmWlH
4Kx6qtgdeDmqJZIDMJHIqOmr11gJV4N4N5gJSDyCb1PtsvKvxLvCSwvFTlJZNFFMZcMrHXlJ/6G2
ceS0Ow1NP2mcWfyQou3AE9/simZtiqFdGdtD3Nzq+Qg+R0OsGs+6XtWExdXSRy89OOTFwJGKt55H
uvA9GLh+Z+qbMvOi4c6Av65pQFeQyjHqGHne3VrcQs3m7R/0dChBfSzwy0B/G+2N7g/c16MwQLBk
q73ffaTFpmvP+sWabgAwmJ9raGHzCt4z0GPHZnkSrKrdp+nCQasjxc+WwXnPngMtulbKz4SdAkcI
e2QIXtnovmswxq2szg3zU/NesNdVd/T70N9JMrIV/MT5Tx2eFbD/RtwXg62RG1ODyOWHcrrN1V3B
OU1R3YD45AfyWZyOej81rojl/Cc1fgSmFx0TJqkvqbqzpmQp//mLOj0K7UUjFU40Dll77uJT2exL
rK5qdDGmmzbdynI3Ab3yuPp0cOUTdFggeNfCrTDpCVYVoTi0xQQN25k8FTV3Yt63NMjLYE2hoSlA
oBslesOthh9YenB3AYob8Y7GtbQXqo1VFaCdGptZ92q3Veq9kW0R7qr4pKlMDT71/gH+LMv3KZ0X
bD0Zd7OyTbFxMUX7sFRg499ehZEkRAB1pR4OPYbfzKY8Njgx52PPUSgoNNcujgY1YlLjjfImxfAc
udQNjMUt0/Wd/qV05Ueczk/RAD7sc2HErY2ReaIgBPCDrCsuWFxVhVitFouWT8zAGf2fk8dkG1Gz
HnmuhlcuMvLaQ8DH6b/J2lnjmcpqYOlL+peb90XAivO/vGRGuAg1xaVPCJM4DPXVyv9NKfrhZ73M
SJlUPKT6p5/PrQBV76YpxZo3K9d0RPs5GOVJqmxFBIdi+nnRjZ9KPVj/8Lvz9/BM9vOao6YcDZxP
4D+u33nkwCaZG2awWGcx8HA9awIX+H2gxpcf8vCCWPUrKA8XpS4Z7qG0M8JHhQwuv3pqgORo0s1K
ayJ0I+GXd8FinZ8PGkvODrFKA3XwkPyKfcsjWhk2gGu+EvpnKnk5NctiatZ+1ObdbwAe7tL0mcVP
YQA4q45W8RuHSOjherVYNUTrC8q7lq4z9Yq2p13hG9THUy961ITdx4LX4sy1S402Y3R/RknxyoF2
Ad/3Ls1PuV9x6Bya/tUNUMvxZsSXMGFMPDfSP9H0UhLfKMkF/q78kYkXq/8K5tc4PkvtsSDOyU0q
PL/dztY6+dG1bRtuI21jxi6RPYAUebQpuMqiTV3B0W+16hCXHEpeOjnEnLR00uCM/rZot4nvRZdW
3ETzK/OfqO6x+iEnB4t9XpYnlx/kT4WypxubVLiwzq0uLwYlj38sB8fI9lw7lHGSccdKhDFI17Dh
MVV0xewQcMDCi8jlClOopDvCeJvkF0XlWHqZ5LKbg6EkA2K7xd0groPoggyvdsdR9bg5DPUoNPRd
OFO2gKlT9MZUtF0n2vib+6yQh0expzDm8DGIdff1zPZ70gnYnYpCPR7zhIYy4K7JHbE5GuWNZAl6
5ZwhGowsdXcuBm6plgvladdztyrfjFCm9fNBFE18bji8OKz9krMJFfWRdFd5knArGG+GltlrcBNb
niu70n47BfB/ZdZOV5d330QWRgMLrN7JrGJj6MOaIkiJX7LFsBOkgyU72zyjbTppxc5vzVVm4HzV
nEBxLd1bEgk5jAE8Qr5fiSwfn+khgRQSe5r1YY/iKmLLCsWn+JvVms1Mub6yT4UG+2k24j9fUD30
kOWPAvhr6+hUtL2yMo6kUPABksxmaVm0RSALpUeFPm2yKjnD6htEn1R1jMP7dvWYO6ACCES1Rpfi
GrX43CKLyKhBzOBLyoDHv8v8d2Dwge+dQ5ejCB+H36NerIPEK98EAzBEIexgZYjGvGHlgteRtQOA
43J5Ezvb05XxInP3sCruR+B2YUq0EkC1hL/AShwCwNZVrtiLGNZY5w5fRXkS62M9pKsMa2t5mX2s
aKdY9WrrQj00mF4tHkc42iBfsYR8JSMaTwSWBfqtQseZmMbpw2RLXJiy2bi6ogOJUpjwoqUJsVv8
tz+ObpTFdi9StoKkVBy7fO+DLtgNxwc+kl0l8O13viPiC2ogZqnPyreqgwO/4Km2MREDZJ0sY6FT
ZyDzgi/HlXm/YuFdYxnALBH81r91/bWa3mfstaW6jrV3o/xJolUxvCp0vCnJnXD6zpNjZXx11buY
3hIAV+Q/HkCvUNpjHdCj3fXsOZFMRWD5cCBJdYuHbJ9zTnATAF5aSPE1ypxRffsi16NorOGhVom0
79VjOskZCC5OK4CASSqdIfqsmLPKPA5oUoWxTs2HdUpbWLWQu5bSUfVKMLMVinuk/pr1Rs8IYc4a
O6BIydUHxEDJRDz0cgwKaemVFZ7ifVtdquhL41DADUPVTzXNthccJJzRPpBnCGKf8etaVxCU3vKK
00iB6RlOjNUOE+fkQH2EihehKCWC0yrvCexdE4duyj7CKI5PBeKswTJafGk2GUsr2+DeAtjfwLgx
2K03/O8lvcctqU5CAzmlJqUXU1jQrqOPPnv1wCB+53vTGK8ZyNhh3joIFr2+lwf9rjfhoULo7NA/
0MGRTgNzNdQ8wSkrVNuDkWzy6jSmm1HnAXnq1YNGe4sLjPOyrC6MHrDjII74PXU/NqCMEsn8EbL7
sDjXDGsjoXqUmrGexNhNWwI/WA6s46kGKTKGbzMTnKJ9GLPCDDzbqlUDo+Yz9d3ASEiv2pzg5vt1
Z33OielIOrFKjJVohSaciVrx3Y/+0Sh8t8uYKFSgzlWN9XXEYJXyj4vxRJ3AYztZv6qh3/tmoO4P
2KgWYc8semx8ZKF0ffQMwxFXHRGzTfipqbKTwdHKcFSF/yMzKy+1q6+m61KK1gHMWMr4QwI066Vj
xrtGRMM2YwOtYu7F/GHUvltATeQQYJq15V+s9EpNa1Bte9ikUcMbq4ZfA76U2dJcXcb7CL+2fLQ5
IZPl3uizo1MzmjmSu5849Eko1wnFERPaMXpIuWT3VLaUbekyZISeLOxaiMnkG6Cn6ZEExVlcGY1F
FihZ5YLqHym3FMKom051K+q3fMuS1VUmBHvGDYJJqw8uzpLf1JD2TSvuJlXgvB5o695SlO6ORq3O
Wiesf0SxxFJCJmFxkgIsmmZsT4O26UwyBxvYSECGCH5bLRaDAAhNFlEVUiQoz7KZnJDppVi8mw35
JvGl7346AwKTVmAywAEVbh3qd6synZWqyX+62O45IXnMf9qS77H0qOyaRHvUwrRuW4XUEnmrypxS
Pg3rCE6+KG1Nb62q5h0pqZbZCNxKKyQ2adHjx1MjyquMwrFZXknsRQMdE3pz/kdKxcoYv82msSvR
v1hdicrWQLB/aqR/aV1Jc7zYO6zuAJEFf230THQEu8dg2avrQ8CRDHKvcCLV5n1xhw1p7CxT1SgU
7VYz70SksWl821od358Twp7l49pPPia4jaa54ifZWDhsFab9IR46Jf0gwew4McasHEB+ITjPw0Ej
9o0x6cpIkUmZu2rYpc3+Ffetl//T9NjO9NHpDY6MiAiAjqUKvXAVlpm49mdoCllyt7gYVQaAPWTY
vezTW80EUuzCw8DARGaGyYyKoZfPpS/XZ1O6l3tusKhgOTx1c49izU5rtlux0k6/jE3hNZDEvv8Z
BwQW4iVNDJYvKxeBpWdwrDHZlo4Vx5LNxjk7j3m1jAEaXst0Ojc+mt/Yhs6P67dHfTqlgMvpQKbJ
oHvo4wRNQHKzhJHRgIJmWiRvZQv0LLGeGuAkXu4065hY6aqXMxYQtlvZUpkbfabU9WFi2VC0GWfZ
soZb04a1RU2ccZH40oaqfMyTbZ8d4wVNDwwQmTKz0s0g6vmKjanfRGk6y1hr0XmghL58VNd44EbF
9hvEX13MkU8uR4AOc11+FdViJ0MZrd9FdcaksBfEh9I+Ufc4Fw3sPmbeHNTfsCGik66XGl3cKTLg
ZmICcBYK0yLT7x2417+m5LRX2hp+mYwUPHfIWKEjmDhN4i8T125xrlkRlQrrWngpVC8xFwOLT4ky
uDEEN+qDJu5K7hDlXCvG6g/7kyNqBP5p0nSBbRNIOLNzpIBlhyJtIgVz3r5ZzURgYr1Sm0fH3dp/
D8aPMZ87aNsBaDsL92bwLXIdpukrq4+xVtAzCuw1bOt7ajBCCITBJipKlB20OUYV8sgJc5T9na1y
O1rUI6E9EVpgcM8qRzXHgzcX38mcl7YAHk1KkXaucnzw+CzyCkpYI5jC+F56cjQqK2Mg3nnawMFO
QwUfwL2csaOcD0RVGRHjY473pHuHThQwfyL3wI7X9th/NoPgVHwi+mPqP5WiHBoJqPVUqN+iRlgm
mxb5KfD2zyvZFNyRiBt/se54czz7DrSQ04k1sZ+Ro2FrrYmRI+uMEz9iGbf6nWFliAeycQqdjhLN
kO5EZK6W4O5c1UxLV7qFF7gVh+FGNNvWMsE/41Ti4o8Tj0i0kFY+BukeFVBchlwiBfCoyywmadwW
M+qKWKIVL5Fn5Ri0oIOl0pvb0pmTndrJX6ZKBlcmEG1V5+Zjymhe1j3PszQnRw2okxXIrDdFBQqq
lYFlPrJUrCvZTzacKH+/M7oq6XvuP8zsmusoYOJB6A66CHSQit2rDXAiVlFXr0dkmr6wEFG0ZJm8
TY85043tVHeRXSfarg9665pP04MU2H0mSQd/EGRbGyAeipeVzOTqfPLemaJpT5W8ViLlEWXydy4b
i9zMq+8LtTdiwgNbWpVx/xUvKVNGZ6x6kT4rnsYP8oZWUktoF7kEesu0rMAmeA4oTtTxz4IgC5u/
lsrH0JhUyeaymZcxrbqhL50wR9B5JKGBCKIbNvtPk7Xf+9ZKIbEADCjCD4YwhwwUuLUc4ijVqx+e
TtUNCPF3GrN+BLGuntBoVQtQSxa1TTMSbGJ9TOSKh/Gfr21EfeTZe4uryyicsINr+knWz3N3iIL0
VzDF96I+Gjxq6vJMGiJuLkI4f/xg3JA4oeHYEDflIiim80889sesmu4UCGmHgY9IYJp11NLWmVUH
Lsoc3hLhAzeDM0bzyYomb/BLt+lBVVHLta8xveSYj7+s9JSPSIKjvDLqhnnNbZjmN02JDrUIrSKr
2dMEcnBHRXyXIrk4Bg3rpmUwki+iqxSF3fPRP40Y2rqCIn+vueKxgj7NaU8Ori02EBsNsWWVbhHa
l7Tv4hIELGNvH6ZOBj8oS+qYcUNKLhEJaQLcKyIPaPP0YtfsfRjFj3GWdA6xwXD0INrKyWcSqLxa
/thyEdLd9HXEkdHBiScJ/tdSnZgYju+TRt/KxCaq699mjN4ayq6ueI+rfNNV2IdkHrvgX9Ddy2kr
De2qP4XND4plrwJ4VJQ8TVns2J5xLKGrvM7Q2RyrWltyYqEPxOZVBBK1dVwyS9PjdaeRSpQY4sek
Bpss1aHKpV3hy/aMidTsXoF0ioRzWf36qKxNX11baTvUwXzMFfM1Dhy5VauBdA1w0Q1hZIT8Q+7S
LLcdLbVpcjk1gvgKFXKcp6irdmxbs2uVCVtHFCKfzFxhqZ2dLL0JJevpCamcIeH91G5qRDDfUfD9
GdVF0D50+He/DWwdfwL5qTSfAp5Gz5I2cvfKOaqyhV5etp5Tu9s9Taev/GtTxPGURy++d60XRYQq
eANKQaAlXqVGX6aO3300BXyPIZ1jL7yysdooLVokXtaO9jY9KwqK3dxtGhqNTG2f4UhGMlFYnen0
Kf2xNLo623ib7DEJwo8Z07RLS0kfZwTKUxC8ckLDcASihcfVTROTr2AI10LRG14UW8dUks+92Nzh
C52ChKEg8FfTWoyApFmm2lUkmARePMFPVpe+37GuEc2T+Wii2XL73cTb4t8gJZeuxww2TVXkKJUr
qoR8NlnzV3ZOM76Rcuz3nqZcNf+e8G+KFZytZJeQ5l/wZXTDPl2OLbvtbl39IYRXcgCmVxGO3/Nk
EQMh2GZwUIKX3niDeOLFt+ml0YSoDlThrJDdFU/XPPkRjEMUstc92Fa113T7QN+k1UW0jhF/guiF
ya7qNmb0I8XI9vltVPZi44XmXkX3PNU42QaZUUbxy77h70n/rekzDAph0hXQljpcpIvtLP2RZsz5
AZUnYySyLV01UP4GCh1i/qRol6rm3ZrkZ6IGP0rPRcVteG+IneT8iRjKhL7hSE3wpcZso1at8EsM
/dqWTPXHR6wKw8MktysCm6PkfWTKL58nEphH6rUdy8p/ypSMFrcubj0G2/NEj2OyowOvHviFSUeL
iJu8V8kVpF4IN5rE1d1m987IsHQL3VfOs0A3y0BK6/jFagZ/lN6901F7USo/yLr+mmvcwOS+E+vR
foSRdEjZSDIf9Hk9JBeDLJroXQs3HJphujOV2zS+k7tzmIV95iP3/kWWI7REaO/IGMUlKWKUnJhF
7qzkas23eET8epkpYV+/YX/x/beQTWYNkIP2bvriY068rN8P1qYOj0y4mXiTDOhGMnDywAFT9Qb4
qo8q3kl2FMznuhH2JOjNXzjYxpU8oLGFk3ae5HHDoI1AKBYWkPYJimK6uEvIsHnHWsrIPPXXzIST
cUucd6nRh4vHpDwxY7pRF6GjDrnJs+mSwvVe9uKfWA03fuqCF1UncITgCTtM9+rgJsq6gLgvLyV9
ZvBmBGdd/6p1tyz/CcJFjp95xEdKd6LyyyRAiY/MA8ev4FL6fPDnUHLYPVLFy4QzNZIcHfTRTfxd
MoJN8Bndblg8w2oan8ilO49RrdtzWpK1VpF2bJCSUIXISUZwMTPZa6SWQPOVM+VvYUAI3FHXmMN4
9Qj1bDKwgwEevJm4AvlZh3+N7gmJR8Jfi+lkVtAKG9KKdekrDbFuleEEIfQQpUveHeh1CYRgHAmM
UyrEY7zJoRekh4wR19KGh/umW8/lPqwvkXRqRXSujVDaEaRocONnDtRTWL0U4b3rVrUFatRqpY0U
OvlP8A+LwbmFMjKT6ZcsyUKIxFFxjv2XOdw1QL1kUycbCB1Ru0XGN6N3NT9byYuJnCBdG0xLhHHJ
06llQiv/tUAjDNnJuoKJ6QZPK72YcZy2YzIi5Luel2kJXldO0zTfxYJQfybK0YdPbZcQBFRCccOc
ccVjCu2uivjScabl8OIDJ6Ga7hL5iBlYEQ+mQB72UX0T5FtvHsPgrZm+8OIz61zrpeUooHTWca5v
/Npl5DcmXkOEs4XI10wlSEWCdeOXqI9XtzZug3AJ5X9ygLCixNnLVJ0K/c6wogMhguKKaPKHGSgb
dgZw8fAa8sId/diN56dK4kzlIusb+t4w0J9ORrQZhCNfWZt5ZUSo0jABgNBPZSh5K0IElXSLPKaw
QnVaytFilUz6Pa6wuujxM5pIA66EzMm1oWf+XWDNBFLzDJncYQYUdoDSRhV3jNkn4baRcpwQeVdK
+1n4EZLEBdF1nEnk4NcUcwtoyUlVn+NE5uWtn72wPiTmxtLfeb0Max/FxWedab9aJKEPoGENbQRv
mJ5Q6HITTO4xFO8zPQDCVRWefN7KgJgEo/q1ql9zTvZJlN9KQ39TKywFUtdcY4GLH14ol1WD2kHe
9OZ7FWcbNEPGa3BOOYO/iCHSrNxLkk6Ma8iUsbL2qsjvdhOMbJq9l8NDZc9jEDUEosHB4ZSdjn24
LZX9FOIQGU5ltOv8aywCMwAifqfLvAOfQYlsWU9ERSVzCAdjMS6WD+tuSIGqw08h6ulDidTDPLnT
qvJ7SNvIBREtIHdyfAl58NJkX7FrLf4W9OEQVVZoC1r0EedARJLFAdYm70WZMXUeDkpmdDamvWg9
yHVDzCZddr7MrlNY5qZEzPaVCjn8H4koLGhU0RMDHvQDOsWk30Zx2+deWewTXJ/LP7oGupSyf5Ba
iblNIPoRj5jHA3/lgoojeBDvodlxn+H9XQ1qeQKvUldzgaGhoMwxGqKGJIkOLg5qyY7ZA1swu+e1
NjmiWrr5Mi9OHTEToa1+GpHDlKAfHgKTHtCREvTXUi/LtL2yZ/mGF6iqieFzNNyipoO1gsyioHQJ
Fuik7TSTHrrmB9S6Y5HSH+2KYqvT/qj0+2h0mwybMSnNyQZJSAOHHZSD2Wx6Eg6fpvJUol3JT8WW
kQoEwuFDUvAxbNfEddy/WYQvuEkpObZCNPosRYCxDVMeInVwAG6C7DDK3hStkd3kdp/hvGf7rIG1
gi+N63TYT+07czjokDARD1njP1hSgVjDpFFMjK80DuDAV+Lgrj5EUz8bDWJRR3ki5hRTMIlgS/rF
6D8TjeBdwDFGokVBLJmjqHuuWb/FAp5e/YRImgkQ2pUU0PfR0+TtqmSvS3rCxSV8G9mJn46kS7WF
LyTycDMnvcPt8U5AQc7oIb4Qco3nz1HS+2reNwQDLM1CrlLnFhqHK+tggHfUkZM5zO9z8ZVZhCjo
q1DeDf559F9yuBbDYkF7+wlqvd1wo+oNxyMeWSrP6qj21xRkHZitBZUN6IsA11akSXiG4YrvQQ70
3qwwh6Cnjk+DucnSNq609l9X2K5Cydi7W4C74jjE3Uyct8SMvQA9OtrmOQrX2Pa66E05piXZk8q2
RIyi9SJB1cKndxn7NwbPU2IH8hehbOuKzRnVJ64LebwzAv9LfaR8Vp58DMjzhfYTzO9NcO/ru17/
yfIH9t5p+S1PHBeCuJ/i36I5h/mRqQnn7PItmeUZBUPczmZN5suPL3yqFw7ER14Pn2PraMRcyfMl
6ZjPuiMe91B5CSDQ7ab0L9XwCP+FhIzRF3fnpNum07OA2UnbPeWTpAmebk7/jPUok33qSggW/Am5
q7HjJZ63if7PWoSUDzaLsEPKGbrYJahUlchfIpw+2MjWe10f9WRv4b+Wf7nqkp7oQN8a7xFDxAyd
RPLImZHiP0M/SSRXIEUJJHYw/yifafdPzL5h7yE+Vqr1R+WwMqC2htJNAxbHjLOd/Rj9R2m9+9K/
/xydV3OkSBpFfxERkEACr+WtpFJJqpJeiJJpbOL9r5/DPPRuzO60Wl2CzM/ce25QnbnvNFvBv+ZC
0RQbrIGbnoywUyYSBHZNdo0rRIdW8Ulwzw55Dne/GI4j74sWWDtpIQ9x4Q80PlLxmEfCMN6wk80q
fASQaKY3f20Fa+49zdfBeJ1xYjXDUgArH1q+Fj2JOmsGA13IMdS+Ij+tBsQR48pO53XqghH8Wy/x
zX9LzElYg623tn+ZuAOr4yYs9qXDPPFJw06Uh68VaotpN5G2+ll07BAR6ftMp2I8zSauZAK7ILuu
auAhFiL16KGQgFf9Y9mJgpXmtEIx7ORsjKl+nP7EMD02f1uPhI+TaSECsK5ptSlleGqBvBpDFG7w
CL/7drJnIvch04dCUmCeGe2YC1H27KleM3e7qvpz39xLmMEdpAtXW5ltH/IaIWFk24UOjCnOyibq
ySa1NuHAo7mHWJUxmPeaf05s7DWmVBlu/WZKkbkek7hfa0yJa++foqIjFknvAC6jaZo1VxhLzBjM
RRjRB9SShdTkmbugfHNsoM3R5G2Y4vp2vlombDzdYJgAT0WcTV6J7Jc2yXWyrZ7Y1as+NsVOKV0t
qpY6X2yj3Ko/Ri/9YTq1rtpvNbh/s1tnoZKJVhBYV9xcWLcg+SdNJIiRZDxobxO5rOpv3TKWCAYN
82EMWrb2KcUlLC9fBxCo54gCzc0ync18dLht4Z7p7Fa9sUIdZYhhNrAuaQJynRvNQ8kjnQ7MXYrN
QpFmZfY4ZjLMPdhHD6UVrlH8tyLjlspAvdjwF83Y3TQ4ohfSBHY3huM9MpkiGhPj57IJ0nkmq0pQ
nqLWoPY5wVfDtoQPEbxdW3hLLT7gtiiZvzmusRSw3FucIAzAMDwKl+e9fd96LpdWld9Th1lly3RI
dy3OXJ2JA6Thb0mnUHjdV4Zco6IxP1Gf4B0ztLOR4K4OE5aiTj9ulOXcjbp+wpPWOmMJzUQipMWi
zliIhTZG6DomDqxB8+nk80QXyzEcX5RjCkxPDTbKlVzqlX10ZfhPS2Ftt03DUjKstrntfZRWo1FO
dp/NSE/gNqBbCgLF63ZZeqwNp1R7YNN893PUs3pnYqmGgMdCPOwE5gyoQA781NLgcdDDD63Q7ymy
RKKsut67jv6XHc0HiKYWkS3ipUbTBJNBl+0qA+8VyiJkXU19Ep6QecsVziAtRVytYXWqA+bvheZt
VdHRBMIZMtkRlE3Dn92KtyrOu61nzcbICl1HWObDMQGL4fsjSSN5i3OWGKiIpnlROsWVkfdlqgdn
2YzsfkpF6hoMXo/bc9adi75Y2vX4rmXFxUgtY5ca/48DGsqGItYvPMy27oDcCCYkpK57CDxkV6SL
/PVNXDLrguU8FDR3KeNRk4TbNizT98q9s9ylTBfFLTcKY5NMLEUbUFtJkv3xqGbYQJL8bM//QcQV
W1eo/KwVOXAYOuXxRYAJi+3PtItAdNLfTnW9etISndN2tFJKc3ktB/Nidq+NODulhwzCPYiAGId5
gOdmI80cN05rUwspau92MJHclK/Fq8U6IktaUDIkbREVQUEq+SuxyjQiPk6/imEQI6rHdqYI4AKY
YodVCwDNd999IcR2GCfuivkf00RG29o2ZtR3fCrJGthqxkE3qm/w51MKe/BslV/oJdsJ38B3KcVi
hD6nv4ChGXDUvjT/BgJJsOR4Vn72+RZK68927s0j7R7SFAs31NYJWsOu/seXKKqfhI5VnOwRuQ3S
6hJ/d4mTgy0sc1rC0mya0gadlnDlsazEWianrvs22X7aMWVVzn78TXmsJKhlupLBBY6MY+TDT+WS
YgqJrySH5sP2YD3W+9zrAMSK1dQx28+sHc0ToOxmhcltPoSGRTSOvCvfIRFxif7iFm/8YYqFCse8
N+3rkEEMdyxpmhiB5MqiA63ljiFTiWRdt15bqqk+BdXVNthc2S3lT7a5L40jPNGeBl6rkM7hLi0Q
6P5LG9hVl6x34C8n3K4uzdRL0rOI0/ZC+zfAAbXCXwi7/Mns2HNGnKzjBNoW0wbBRWYqKv0MbZoo
EFQYyOQ3zLvEuhm/mpZ9QqZqb6tNSHI0nb2Y4+THjGCV2OQfxlk1owVz2VZBNRG/JkuQHz5S9p4h
ZirHOCAYoCxrC/Kw+ApAdtFU4uWwAn4g097mAZudFUny1VbB0uVZT/mh5MjoUnhEJYbeyP7R0hXl
flz9IGCcP7ZI/JUO3kzGGmsvgFMF0dm2N8gSg5yVrs7PD0xxUWz6LlzZ8a6zsNYZLLTzt5B9sUXd
GJkNVmZOGR3jhTwO0xmnUGycLfNkDbeaJ87jdRHRO5jGRehdqaLQ5djGm5MhmNl0Yld2ezNdT9M+
tI+oFYJFE3PFnPzhoLX/7JoPCUyYuUjzjzLH1rjLiiPKy7y79uXeTK69A5PwpbRe+/6IkgsJo4N3
InzBjtyYXwYVmcavmumK5hCm8psKtJH1MXXgfbdMDeRFGVcXNwfOVQLLFj1m/EmVaF4eno/6/duo
TmNxFu6zzN58HZnn1kBcr19U/I0DoxieOVUjeXLErp8CgpbxdwMi5gvKHVTTUZxyiagQ3q63zaNZ
yr0AOGJ86cN1lifqbwiW3frTn+AWwKZBzEvvnQfXEpdDml794szLWP4sxuxdRU/K+0fB5OiXSL6u
u+yfHzwc9S/zIeBSl17C3lqa3e+QnOPwObbuXfOOowx3UskJib1WaPN6FLrhwOXy1nezh+VHyL0/
PAXWa8n+HUDAAh47+q9W8AljNemxLQBNNp8TbWvyopbeYxyfTP2Nu3vdYcKoyHpS3p/StqxEPOuO
xtXAhBzSyZ1isU38s6i+evvmRy+mePCQh/0H/4vjH2ff9sy3lfx7O7fcMcWajAOu8KLdwGfGPSfM
J4E37y/O5TPPh3R9BEWdcxyyv5kTjtAfuVhTvyoMRu17Xbwxh1bdhXPSCp+C4iL1Pxo04ngqhI+o
IU22Wg9PfuXFQxUB3SLuqLOwXxSA4hZ5RDKyKnIugk3CJ/B4RMou62LMdXyPtvMGJ/yGq5DduumT
27Mrm0MV3FnC7KPs2USjqk4qe4z9xet5SzDJO4o1F/pogzhSZsaJt40qLtxjVDGaOk1OQSP+zBIN
1/Z8PGYp+IbaWYQ0s4GJwSu/he7bIA/wclhKLGLgj3j9iadeBNaNBEa9OJkYStqVqTZjcBV2v4hz
9D57R+wLJLRMi1uWS9GzPQKiP6h+b/cbJ3+earr+Q2Oua+0WPbnI/kIIJM+oJe18r/KTFR+leGJL
5a3LchWB+K4PGwBXhwY9b3DIHa7/bVkxVttW8VtR3PDMRO6xDPY1bIcG2ut+qi6CV9XkdN8O7h64
UJOejP7oZy9vDrTVFDUmcq7grMfvZnAOq2PjIEg+Q5xo3IvOfjMMztL8KbWN5hzwPhXRjiHj2lpg
NuwZSg5YO3b2xMN7GJ3tBMkbxca4nTUrHoOedVGy33g2SELlzO9QsuanjfIgnczl/jH2L0CoFDml
8pypSwiLQz3pHsaTVU8QY/JkrxtkdT8vYQQq0jnG9FDDjQbqf0m45T0j3+Woi8ZjQAZVtVfZnZrx
CP7t3hmf4OXT24BAPz/k/VvFzjQ6YnAUJozGdWjfKYIxQSXttjVOPFqJz/XzxPeMzdqNn3z3BLGu
61aAe/b4xmT26nT/IMHTJiT8LNAbwaKM1qY8q0PmnE33rU/XGH6Ev0N1x5bMzndK3oJx3zMIgiFr
nqS76oc9bhpNrPVuh1yW1C1ElG20ZTzHg8lsydxyBqmYrdk2jrGVbdCggIGADYeSyc9OeF2FecXF
1ltUfbtojbBOLOVY7g3EbW2HfR5952xJ5DHBm1ZZGNnxXBwZJRsmBov+JTmE4GXMidvhMmNL2uAw
x/y1nnhJSYodB7ZrkJKpIBmBmwxaQBllz1boHwYCIYIWHJacys8iUChJUnXvBw94KJAiDa4N9AuM
DBNL8RTASfQ7QKmyEf5WB3yTKQu5Lp3IcX9bYet7rqP3Ljg3ZFRUzGbAawZusXPmOCFIKtkqr9L1
vOUIa/3hZw7yf+RLkaJ11Ko53a/hJ5RY3lclur8hmEASJxojTVV1h6F23yQtshKoPvIAmkXJ7xq8
7xbPJlJkKg7b2EZvzBUN7kusEt2ls8D2vxRE+U6tsYi1TG4GYc8nQAQOrd/C3QtW9KJ7+hCt+acz
CrSa503JNq95pg08D/5n6qIojR9ej11o6EdAV0k4T3/CnUBe6znkpPVFc0W+31Uns/0gZ9QPDl1x
iPq1rZvZImfdr9yq2hUTZVZ20cJRHo1sh/4Q8wG+JLfvvE3seowpYh42fGT7qtyhCrG6neFtDFTS
ctm/j9YT+u8+t4dt6IHQxQZcTq6xd2D5m9Z2yrvpInSVv1q1SA62gNHn/+Za/wEwkcP0LNp0i6nM
NvpzMfF7Glw2XQLa2P0mPXWLFBA1h6FdPexyKyRvnk/xGYDeT7cNjRXpTwPERh10kLfv7T8PTk2A
pNZi7jlijGWl2uRPiTjhHy/GXWc8goqxMKTUjxyjr2k0rz3mVemPi6Yyz361bdKjKPYM7YhBRkUK
xR4FGE9Bkf8CbGNgYs4I2wbj0NuYvkoZwtBSe5TqgDlrLlXePRbU/njzJhzFAz+6rdsdAwxvKRGr
JnGQ/QIvT65tdC1WyxZ88zLCV6m7H0lwIOeQR5wZIYursv/0EH2zHPEg+nm+8aJZmvyajO+6iZAs
3aUaLqgc+pKNICDk4CNrLklDEMGLBWHQxDJ6NIn/gWuYHlrGphZqFo2xrg1za9x7atsiep/3hMmm
a6uN51GagQQ0bJDmPkcblv0SM0SPbzbGjq3GG4rcPnpHgoZFM8v2qb21w0+TvU3vrrMkREz9Eo3B
NkVElTJqAUKVsRnizNHoD6ebCLAe7kp9Z3Gbw14iCQSZuMs+B09xs7DxB0TtI3b45oGKk2GXR8lt
EOpVG9rXlLaz7AXtLPquYi1osIEHEnnzSFAN0tgzrHMAymJtPfNhRtmJsmYTzy5LRWIwU+LhXzuc
E0XaBtXFS9iu6/rDaQtOMQCm+1Cw69o7E8+tpl49aC65h0MSb3jnfrInY4Gaja9xDa1nPzQvpfZb
sUIq5L4Ij13HHGc7BnfpMDsF3ydcep08YHbX+jhkLeQPedPuJWQwrFtmfTQ4uVViMlX+7uLPYfzL
gne4rCQokhxKC2YQLPtbIJUbJ5Rfw6ZDrahBqZZcDXP5xa6pOtrYfDu21IcQD2LBZHRhu5eiXGfg
R/rwoKp3v99XzEjh6xYyggs91tmxhJwqkmRT3VAomWtZrZm7slyopX/0puLiGQfwv33FjuiTi8EP
PsJs1885Ayrd+AZ6EEz/zfOcf8GrFHcsdFlIyFWZbt386jFFR7KpjH1YXwyENVn6JSwLiiOSRzTt
wbmq21Op9XxvoQPV0Pxq0Bi0xJJml9h9seO/1Dr6HjPbXUH2GOpPlqi9Yg3nKs5Lo0No4Dv9sU5I
XnLqAJ1ec0rV7Pz0sERj/zaucHcW7MVXffaqBRk+f2SBToPuF/+srY69dhnpPiAn6H7DqOqgwG7q
9i9LRvpWfT30Z4D4BLx7w2fG+ZQzLiNrjjaSXD/WIIwcfbUKqGlGGyw8jaAM3OYwsKKxbXnX0gzW
jNhVES2lnSueTLbHinG2P4xfOM6W09KKv5zqW8odN6ryd5Q0sQne5ayDJdJfxSwTuAQlJ/oV7avj
o4fZMiRB8wOR6xiZW3RKlreWD0cHbY4A+Ja559yBSnTP0LrY7Cy71VQdElJlFGK+szt9NVO2bItf
2LABdhgfSSCmTqPZeqPkjmNydmjrbzaCffGHJilLPHRg6XPjYYVFxs9mLYYEUzk3MYCNGkptmXvB
cZAek/FxSc1kB/es/EVVgcRfq05pfHEp+g3/iCMDDTpNOZw3Aq7W7nQs9asGsBUR3iKQEsLIZ+Qv
IGstG/SRKd9ao53a4IevkYBuGD00YOqh+XciYMAaLqKI2LpbTQaqMemrzOSnEH3Z+MN2boJWMltG
cbEae8xWJNv4KSrHArJQTJP77hJqOMOKmvFb54ivHZsDpVkm/P1wi8qIOWa1NBkL6elHiWKoj+4t
H7wTPDFVWmI6Y7kPPzlb9w1sKRMLQlLDoiL7i+l0FPzOsB6TAkiwgsrdJzo80eEwowNxiQpJ5A2C
Z9FJJDsvefuTElGZ+nwsCgeYFTGpxsDPwHIRh7a1L1NtO1DUB3hitZbVCQUOLTzo7IKXup3eDAA9
GzVjJCt08dAmNPs1LrqleXec8lCb6TYI/pGS6S9MzZt5XtNS5y7z6Dl0mh2k1zSaCfaUwoO8EFib
NpCnSUbLEb2ZMRvPAaBHlIY2u1YC5cjM8hgJ3t32e9TsjeL7Vai5KzZWOUf6wJipwlKg6oqKraZD
tnnB5QpC+bKbnsSE4DHiuSShT8deBgygNnI+VBvpaRAce6IjidxkuputBO+dCRfevSJn3YKZXJEF
vILBEI0zLhKqQmaD3nLsM3bLBFUgL91+EwQZmY7Gb5q6AUrzAPkrmD6ThJeB4CnEzvqqsEBpfmSM
3YL/VwfRp13hv3KziwxGOjegvY3QmNNT1AXmE0l5+rgWsEBZIaud4Ya8u1BbY0vuY4fYojH7zKt9
lZBUCR3HNJ1d1vGz6PR1XiCMKGBu1GP4E+s8xwE319Dmv1ncHzvZsNVsnpKK55sGbCpH8EPuKTKS
d33MgfJZ/0DevQoYqZW4ZCYTB7IMNgvxLGZOWpy1GxB+PJhLf/pwOgOjq/6E62xRn6p15RZwNTvO
UXUj8hUoIDREZKqnDrh2A6oYxnIKkX/iV1jBMlGQ38c/K/rT23odqmdrrRcMHUXHT1LnIZ8wfRBV
1Xf8tA6lfhya94i326361Vg/9wz36mPMTCVJv6v+DwWUNvA6mBtWsH66l4ecuVxS/BFmvRy5DdqB
CEw2Ow2/QvxiGtaUxuHpGZBkVB8oXHMAqGPj3QUiclrrNqIOHP0De81JskygEBPx+BTmIPEyrIcJ
FlAKQUdb62RGMA/rjYHe+thTTOjoY8Y9fJEgwjEevtlIqOBGTvFblWDqn4ck6OX0ec9LO5Hf6+nS
Tg8dmUWVPmz3d/QsarB5vPWmtfcWuqupke4eZdQMwb+R/ErQOu5lwu6tcDgEbri3YSL4oGw6Vv+C
32DxY0qie4KuVUvCXV1oT3EDPJjoIFvDosjndPUd49N2SO0xnyWgLekNjL6AoD7CjhC0cvxy43wB
Wxv1I1kyePaH+BmA1cKMGS2cR73GfuOu8d8fHNgDOnVYyajDibP5HVzPwv+xPIe5sTaZ6iZ5vCp7
G5+OA7EEIsJAgB0yBRecb/deFMStVmqnU1mR69clB9gTDfHenTz04W/bflVynZevQ4iNeYFzuWkh
PZjmqgqrpzz9DdPnErHz2D6PIWe04yxK/DgKf5XltkdIvkQ8GKxzopOBP05GP6Hvrob03gGiiwCt
dzsdRpNOfcQxFtjdUpY+O2NnnhJzQF/VV4OEq/UTvDtYvStWUP4h5OpITFScbL8cxpfKeh0JQUTu
u7Qnb2majxjdRMVh64cgpuSirH4V1beFAjnme/fmJLCM26hAr5/b4+6cW5ch/vQ1aGfz/pQcmCQA
j04WoEGqiBI3KnvwWakwXgxJCkXwU2Ga6eqXfHzRsYb2NAdBNyBke29YeI8B6WUi+TBRxXZ6scqd
aBEIKi9SC4JmF3r2PcTsYI0tbAH3GhbNC3HLJ0JItwZ9zcRkEdcJJfKhjtPVbJ5V2JkytGIZcY0l
bA8nBKSNC9Uk7CUEbWDh5q8RKo6b3jYwj70VLavYlm3l149p6CSq+jjWp1UKjILIuA5Thu/+q0S0
dDChGgozCCqC+o/sVfFkChu9jb0iXLInpdCEbDR0v1FJDp7jLm39p0uIxxD5PgyG7Zhbq+cmv+d1
80ZpryWIOblge5ofYIsl4BGh7S3MPNEIYh9EFG5vG2ynUwtCqrjcepaj42xZg5xyY86rmbg2IPLB
uco+E9rlrsGpDB2pkEfm7l7QrQqQP8zYSAvTu5s3OjuHGRrFsRMtA6R0drUtjYJPO2GczeMBBlMk
LzrnS0+dD6+Hu81uHrHiRLH9DedvGjZLA/8HcUzx8D4E93RW6H41UmfWgM5r7lnYkhRaz4c6YfY9
5DwTYK+U99F7eGW+/fA3D/DrfyjiLW1IobOZO/6rQqIloXHU2UgAd7VS3Op1h00uGS9Q9pcm7tQ5
fwMXHNuSvwEpCAh/snk+WaO3rb0q4QBB4CGlfdvzjoIFMig/0mTa9J6idGa8yWsqb8g34okn+wAx
FNKmDI85vlOvwYHBFBRBQv73/wyHL5uWPzqFpj8S0tZfe+NPiwiz+UlT/kUPlAGBjtg/SDdgUgWq
lflBTTBXwn9389tlW7t5osr/Rwrck5dhOva/5kW2Nj57AT1B3K4q5GBa+sc1VBrXoTpN+kFl7ylU
SVhDEIpQW/AXTsNpbZMVK2h9vfFLt+VhGgElU+IQ2VywbrJxn5n86DXZ7Wy2OLk3K5OptNg1Wdoj
noko50Ro7LpvYXlU6Xvg/rgsS+oyBrT7VcxvEhtkJ+i3bjnTPvuBPB2btctFZxgvMm4YFHID7EN3
uBvdKqPW6EsNU/Fzydo24I4pGCSZnb9qYXP7/ciQEsJ3+eQm7+zg4X+i9mThpPYhoSv524RbG6Mi
Tugd2aYBJZdpPncI1tARCGqgEv0Pr2lY35wCPYrDXoTYF7RhjM8bVGYz+dh2WdFASE8Y0pfsCIy/
cK58kczrPoOlEDAB1S7o+cEl9aagiExuXnxjnZT2iiUZqV8Mid2bOZ5x/1Q1pq5HK5lZVD8zEI4m
0cT3z7Jk4h6Xj7S217WPEbD+7cJ7G3RbrSXyYMrWAZI5V3ygPtUqkyryH9OVqLybJJOg6FEGMkFt
28zJkwprsvUyahfIKwEVjAqI9KTpkAtD//ZgDYqATGsiikAfYiJHAYHqxC2I+qJjKjiuLTweuvPi
yb8+vESM3QRhdSogI/TgBheDoOZp8BDQ8kGZVMXlkeUI8LqKfkvtfHvD9V3rB908El28cfHPu9Mj
bm9hUfJTZj1EvGGA4f3aIYCgmpLFO+OG1vko5KWl3VZ8uMyto/ARaQfBKEjjY53XkokHPpUZ0rb0
v0fro1K3ggSIzsMMMds2K7j+qttQ3kMngLRIzr3LYE6btxhMfWIMRw74MfI6U2rjoPgcBdLEeK/f
XQ5Cv6O+IqjT2ZAp9QaBfJzjnrw3RiWZxIjf9asUfV6es20CqQDzMylQooZ/ToQGsIRwB8AlQGFV
YY+jDXbx2ST5xoEJ06kjskN0CYVuP1K8xw2CxaAhg3FOtzwIDR8gvUXTfrkOi1NvlSHc1JKjVres
Wt1laBIccyPMcbCRwky0jNSG5rEjekWgvGfTXk3O0trUASsfMIAI2NBYAAJ4q/nubZbi4D+h0hX/
RHU3SgoZBq+EB6yw8S9aHgYDPmK0bU0Yot6K5Gc+FSAR3PAzkJfqVRt3wlwl5Bt1VzWrbsRvyvLd
En+uBaVH4+UvkqZB4si/RVbdNOya8YzWYzloPktXHhT/2Y8eqTNuxXhVvzkhC5H/wMBWotSZ3+xE
IVPNPidOF8ceV6q8WDqjFUZPbjQ+VShrR0wl/XyxD1cyxOl3ygXDevbvcfmhscqAf4LmdGwOGtb0
CmfKSJ07d2Chjx2eHLZ1zQqooiVO3H0/PaXITs1/Pp9QwcRSKz4aCOrzoleav5yfQeusUpNq2QUW
8H9qQbxtG/vNkPEfulW3BRKRiGcZtMZhdH+oLm9OWnmo1i95L1hYfbX+e83TO3BelVQ3UTF0VOf2
bhrxfmBHg9gJwiMOu2tQ9K+5ljIRKHjIsfFgdWbzkg9Xsz5JTJLJEhfEIgUcxDyTZTsgGF3o60mz
aNHkR0CfYxu0WpDyhE5p7dRbYb1YA/maeb4ThftM2MCEKqM7Wqj7WUTbGTMjTXE1uvSuOfzQTsgP
s+cZrXDUpgjzvMj/znTqJsdnEDWk1b0HzhIfLItwFp+2FxodjEJWJLNVNbn5fBiKGX1JmVUU1bYL
MxSxXXbUZQ4sp2w+B2TWwg6ireXAmZVm2K3TovtqkTXDuLHcS8Y+eKSt56545PV5mLgPMG3pXCNr
J/LXccYmFhqbx5r1n45QyujR6PhfueIkyZpNVksstCE61k0o8DISGVOEAdvO0YaFQKgBUuAZrzAP
GNNv18cpiFHCDT6zeOIlplzLS+YX6GeZIjI7NLNHDtEbxZc2dAt3djQV/XLSCsr+9aCjzXTC9D0f
vScygDSgHdjbQqR5kw3OqOm1RZ8zo5/i39bAhGYpit2ZQOOqjaX/GeNZkgyF8DmCw6qQeC2CZJa5
6Fm0EqKFm5DZ720zISyrWFwKXMfVpfcZTA1qVkqDx0ahkrj/ZEBoa8xz3T3rYU2MyLCNC1TSfmWx
XAXd32jurgh/wmHrwNjN9ZAsS4KTANn02qdbq38O6Y1W8Txa74ZO5mlNSEPZ/8BtYLQNb8aFhmJM
9lonf4BXBVJHwJC6A1QWNjoXZZRymJCdYzTWFf2E7k/v8XzsCHligcOakTQ+5oiZk76yeTFEi7Gz
lZserANFlrFRBrDtngnjQvTBSc0mJTl9iFvfXB0yIXzxgkC6Kr5Ti7ktU4BxQN0rMraDckLoaHp0
CW2fHLKmXVuTtTWFAV4gJK5DSYMkFZQrrQMxvNDYYSLx98NvQjN2klcR/RXsH6O3j2HLxWmm7iYZ
krvrQlMbx2OW0BOzKjqKGmtpTVKBtYn99GR9j3HA4NXcxSPQbOAQrU9utuKTE+2wcCKsTZk6lPRP
Ev8ocHvWJ9Yyo5IaUpJBhfMzEBfFt0UrURgo4qp5sSZ91pIqbL9I+xQ5IdhV0G/qunrBCnrocBfi
WCQAENMs7F+I6mgS243UceqWXs9SiVN5nPGQXXPNiZTn0E/MKyk276L37nSCFVR8k9su8au1JF6G
3Q+hgnp67eKEGdh30GovWZ3cLHN6zQOk7K3YRKzjnXvQBE9F74VnyzboQ9ZNwWEnyrY/j9CjoClQ
7JqkB44hQmdy5Ux8KuO9YoTht2c/f/fpT7Jg1ccvyPcyZr6e96n+DH4Lf61jqqDed8lrHdM7GM0i
04ydNn6jq8jgzvfmIxtxANkaCI/C/wS5gHm0+WEFRunT85fGo36si5AgohpbalVhSWp17WyNmkUy
slg81W9OceSws04I2cgQSQG3WtlK6uxFf/1qB/Nd4gYUiwI4MvKKgWZJtTGUm+bjoBAP5nJbBicn
+AfxAELfWwLGgLzF6LcaD32TbsrUhnOjGDlztBBT8TzgRdCHlzFalWojJWvKtQEszfGfIp8vp79A
wAjVSqJMN/hCfcdUwbP/2jgjEEK1mHPtCw6Kuc5I90UXcNp/pFOygyDIM3uyqJC1fm+VyMPRChWr
0lzH/smr36mEM+fJ7KDJOTeH+LsJJQU2EjFXfQiECeuNmw9DMnj8HgeCaSBVxLxFOY7kttpP7WsB
gYCy1o2/Jm4/gzsIxl/2VPbOc5cDSKmyhjKp6IEtOAiBpKKs6qhkMff9A+9obPXxCcUjMPfm4NBU
V9GmBT1PsIO31+bIgche9VIxkMUAkaW5YqrGeDaV8Tb51MijnMj2MUJo7Fq2x5ZLAUkbxG9oDyYu
/Bq3rFTG2XfYkueS0OWRuZCe7ySemkiiSU4rpFvsdUqWOXJTtxW1pbfDtpS+3JKh3Q0WIVy+TYuX
YSGOdglj1lbFO186r8zhApqljEWAIvTQN4+hX7wGCg1F/Y3ESlintgjLZUdFDP1mF3O/JyGvkWm4
B63LCGuvv6oe7jMrnw5LnjnPCu7JULFsJOI9ofOOB+WuqLF6DsVUUtVFHWqlqp6uwZQezOzWhtGD
pJpDA++hWaIT436LiB528tlQa574i52mqDy0abDNMM5pqPl6bfxKyuIKuDRLC/yPGBtcEZylZCiB
wmBMUUBHfv8bZigoMwnvyNgUWvKIVHpChL3XOcFj84DoMBm9lSNc9NsU2IxRGJc6yFE9pxvoRhHi
eOoSTaRWdQ7iNL8khAho1Xx6BitgJAlihXjdOzQjzWcySYB3Oquq/mfCVXRyfEpIoquiVd0xZoKc
DXyJSHFnCIgoRiASF3wiHeg5zVFsB8tqWFUBA0zpORaZlYwRU8PDeZdhUDTshsQVDBaFzT10V1l0
81PtuUKt0RIuFnhRzYk1JKsuDE5xfh0JpcJ5gUUqU9dCG0ixaM5DMBJsKM/+GJItIw/6LHFofqOI
hrIxMFbGxKCSyx24/r8WPiI7A2gdQuGAgK1r9TsHFE5H3lSe6zszu5K3zrjlHa3li8EGFbgCOX6C
AC9qp2IdosfVG/uUqPge1fZJ8rDa1iVo8o1ElDHCPePB9Fhjk7MwxM5ONw0SklDc2g/dMX479KJo
G0xK/ELHYGGcW3d6HrJpaUNwx/TowHGXBlqDqmQsApolJmCmisbhOkgq/lh76bDCE4QHP0/8m5Jr
SYhJvIrO5ivzK60gRMmqXrSvjCApzGeMR5wE26DnnY08FfvaZ+Al3K+xEk94ohGK6fa3ZLVRIlZn
fc5H2O18D03S+EN/3New1SEXeZ+zkBRNUYBDmyl3+hys07TG35MDd6bP4WWD3RmckwQT4MmtdoIx
WrqRSEkQNbLNOo33GHYRhjeH3vU36NbMxStaOdxMoHHU3mVZF68QIE39hwCJpR0tjd7nh+xThHma
la5c+1U6TreJJvUfUee11DqXbeEnUpVyuLWCI06AYXOjMgYr56ynP5/oc05XdfPDBoyssNacY47w
W+jzFl02+O4z/iDkAEwaqAwuQQAsVvunLHrouMpM12zcScWOsQ/2X5L6Mvh0T0hDZEAnf/r8S856
x369Nr3lnwnjZseTSURrisPKyLOT4Zd7GNff82w+/dlI7YJV09VcxcSjuRkxWzBHgh8gsmkMMR5G
J3a7UZs/rJabIBimpzadymdVvkWEDFPmwVmyfQarNVoQnut4RuO5NwWaYyckJGX6hihC7xVY17TT
XAntP/ad80QcnT2r+4k2JCQ/WN5in4XHB5q4jUTygfCJI5eYH8ApzehG5IgFAbEzsf1p/2Wd9Ray
b9MWEHnLXtmRgY69Ybnxu6UPEzBuHUfs+eboxZw+jVQwzjhCYqsEOKOjm1B9U7aVQSCErOaubnO5
wr8qeiWEIT+NLX8I6gZmvV5TiO+KNI+2OjKDTRcllAaIFUZvlQ8/3DHm6ETUPCbb7HgD3Xm51Zdp
f3wrI4xn1IAQeN+qL3WcdDs1pqLQhnJrxKDVncH9398Z4+2V6QQjfp1P3WOUsRtq0+xowHohrGFh
S/IEwLlDloqhCbQd7WyMB1JW4MlwBwz9puaelrT1WO644/jfDEytbrMMBcKVeE1VbRzgwxYuvLVS
1Y84rC7ZoF3ph5xgN0eIRgYuiHlZtI0BbgDIiyIPQcugHaUMcbAjmsyfHXHYhDH9yPg76ALe2JI7
kSVd3S3pOwspLoYXNdzN6oZ1oBHQYqPg9GT1aKQoppYZaHxEOKqE0VnMWLyHIj5CT5bocAc53iiZ
C1oLe1QkkpQFGTUHsRiZXbbgFKGNITU7e70n91f2f1KAOZikGRDayChTfdHKj3Y8AE53gYrXEMSJ
lY52Kx3wH9n28p3E5ozafhB+ouGisCBtiw51B65lVfWFn7dEjafJ915+n3o0p+yEhDHO3+h8AEM/
eQ0jeWmwGS/eFz5tZ0I20fDbtDOk45rNXY4UZmLaG51wjuGvEJwd0RML20KAHP+yWK3MVwIfQLvE
f3h4Vv6GcqzwNwTVpB8w7lSWUfxtH0ssQm+PInKbbIDH4KPvU4v22VuvY4A4fWo1xkEvQejO/lnA
ow9icYbeuyuw4TDnzWqC4m9QAMNrByuNL0o1uqX4HpRobCyEZWJG/yaX4mRnxUX1vdBA08q7cVsd
7Rutcm5irGVbmYslbiLQCddbDTo7SDbhNbnoBTiNqpSWg42bkOPTQUnv6JhowRgfLwhxwtLFS8bt
eWjKV9mUfqzyJ8pmpm0QCdAi1QC4bwJiWWs9Jh9UcbjMYFLFwJNRJMFiAA9ErkqY9WxRBbNdfluU
v12WBRBVrBvbmGYTyPsQammT64yXg4LNSx7PymiCzpKC2MlqY88dPQNzxSAgzvtWI8qRtB69OJUH
1CixOnYY+2uTtlJKawWU7GiLocNQ7DO5epXy/joLzauEqs4P6R9qydPmPUaWZ8HIvzJUhmEtsneU
npGzINA1SyNiQf5PShiucPkll8d2k08Q7Wu5fGjqgEIHS8i896oRDwBMPDVUIb34mmQf6HxWicg5
lzG3C0cN55RbrI7PVAQDFKMlyQv+BJ5+9LA1sHF4mSQBp6uN1rymw5GAY7NYK8121AXO8q5LProE
Hz7f6F9VOEDpS6l2iSvKn3MK6SXoWy8wZqK13mXqrjBBha/MH1GunRUOpEch1E7+ALWhhuJSDZ3d
ttJbr+H9WaoOM6jXnCjknIR6gsddixw7xEmMXZDOmch/tHozUIr0vDCgf2rSA1LMZOlrw9BRRPtj
Y/aro9fL6IAxpsBzSZbuM0b1k6mDQZ9zLB/kNHPaxTwgZ6uWWd5uOZBFQjZggf5GQBxc958D1jIJ
PcsyWVtuj1H80WSDcCOgHLsTexV40kLNpEtwgFtXVI2PVJfpBzqGvrIs7IpaxsWkf2nsNGODxeap
SbgPfts6/DdoMPkT9Uultg72inog9JpcyRBTb0iQcvOWjvnLMiHOtQOpugXtrz5gj6jsShllRW65
ARcBKbToNPySRLBajH1GM+217qOGcA6lJOmvSrcOVVJcig7dc/QOMdOh4a2V3wnJRAvFubiAgDYq
QTj4C8lTgfme4gkUaQoGKhp5d4tju3iQfX0jDv5PFAybqeh+MkX4xcjmnvmYeJ7DhqFxhT9gI26E
GGqxKjkN1JvM2E9P0Ggz2TkB04bikgifMcvceG2p1lKyO2gB8EfHplO5+szbLKtMbUugkY6JhNVU
1fYjaaNaBC/5MP6+uBV9FumJaQNgqzkmbiLDujQTbPwb5EDCXqyN9xSyHiI7T0M91WG/WaNE0sWv
3sTUHKsE30/3SOt62lT1148A79R6U/TZIVQFW5fMjxKdXJAgLZPw3mKCyq1kCJmOV5EriowPO3Pn
NQR85kxIZ/m3aQ5aPN4tjHKDpkK6gc008xAdWrsahjiJ+ftQhcuM29HgdpxBs0TH0pCqEYPgpBAf
e7bU26zEHl4nFqZafu3/SAju1DDCXKIVj+Ytj03yXOHUN/DxtWM8QdORuqM6pwZvSP1OWos9u3AG
1PidBlkugQW8FJOfYeRKHW7dsGyTGvnMsKlSg+4PJ20a6nD66fxZ585j+5hQd7UQ6WfZcsUKxVMq
0/cKguANhrINeQ5HIKYcuvkYkCQ3AkYImg5GM21Dg87MSMD2MA0AklRGACDwnckAWiaUBXN2Nt5O
919lY1FqUFI2EFNhXbS9TDsJTSQJt3MqWzhMU2D6jYAOXsB4KvemCjOfEnMkVhb5a5reu/JZFwSo
zJ5PF6AvGUo4P6iSsC4zBNxCv7OATXl61+gXnWJc/NyvOFR5Uxav8aV5ExVs4Y12VX+rgnYISx4T
3zjk6ciQRLoG9X1qbw2WJEI/rDx9jGDYx6yVFIMpLvKp4cOtOvjBMusoVnr1a4gSisvWVZvgIibR
Po/hkCvEE7tyiBN/YDj9RLIfrC8DY602/xzbfT0fam1TTFs9YOWt/hFGh0wFQ1TtubBYWrxua2wv
IkwAA2UnAYUqqIFUnquKftIuJeEkTFzU+hix12Tlvi4IS2hLz6wLW37qCBbmkPl9MQgEZiFBx2h2
JfQWDpMmWmjssxifwf1E6U8aOiajxb6UVZt1J6NlbOJnM5yknFgzEZIp62hoWLZc3XOj38ohDFof
kUxz12gjQu13gJEVy+pLyCPBqqLCOpk9QQmxdaOvrHomWlk5feT1BEjhCHPg4VrBGtZcLaT7A4Ip
k+EuG98MWuZjmV5n8yk3GbHnAx4v1anUlV0Y+bhx/qrPToHJp/4CCjxU4TZDkyX+yekaoi3o6ttN
BA/LH9OjyI2u+bPbdgQvzLtklum28JOW31MN29CopkjReqeQIXrxa2aJ5h03UjJWt3L83fSXzr8a
yQUFckeNafgUColMXNKr0b4Kw7m1vuJZW6GeyCi4BvqvNgT0jq+6lm9aLqVensUxXXkKIFOJN8ho
bfVlqpsXnJunSiKEakyOVV3MQvIErTsmUaQ6RZK4pqxCugtocKfivW4zLh7m0/iKZ/BjC6Bu8s3O
QM2Q5wFIuUJD+d23tG2qW6rsSFOCEG54iRjxyakIAt005wzTfrUfwvccnb4l0AgXTQDzyICxV6mE
g03jc24yx4TPWKuYOIUrjdxYGjVozboGbRkP6lf53WJ8W6AXlsJDMAGcVZvqq95OX0KYXLPmZlXz
uZpkO0FmQFcwo55pw394jL/0RFwIlF+R0q8x+b1EUvgTUCPGYbYtZlLY80CDgJhspd7cj9ngxUw8
CriUhXCdmUvPIbd7QTVZoqdQOqZa/aUJX1LFOKn+YudGudXIni6IMD/YTAzxFmDvtiDGMelBMe9T
mPV9hgBsuk694xe+4TL66o1qsVi0vhptehnHZnT6ghRMEYv8gZD3glwyqSX8zkCJRXQQXiqlhcVs
mLlR9S6UbvFrQqC0MB0Jm9dMjEW4nkHtdcJwJb+QWkA8ZQYGYcaq0RonH6x4WZuuAnNGajBCora5
BKU0YLkWCw2fHeRdXaOsidK9zEHM4J6Hi5M5yF8RYAwlCj5ZgDrQJelYaYw7SHITcWTFKlPZFvNH
QX8OLXOZfjYH2cQWzsgjfJzW+jC/tDQTaPGPWOscFJ8mNizWqkpnm+Ow16tHVTfBSrCLnOAXMJY5
oJ1hr+VZL4Z1gH88JCzqQbwaCoX5wMTjhQw3AK6O2LMqMja9oZb/DfNM8ZBHLt5bNov5iFmkmm+b
8o+Vvi4T45E3zYe6WN5Zc7pp+r5zUJuu5zFeayQV+gRNTahhAh1zARkmTwb+q6pHX2o2tNQwpfPo
W5I4WE05WHn4z0yJZxgwvCBJFM0xfpqrCm5ciY9iDaXY5/dRoaPSkmEOJYA/lOj5ThJ3DSS+kMxS
KRhsq7sLjH77XPht+n1uKY2j/kyNRspG71mNhPuZxiJGbXsY4Jl10OJJYQerWpGRkwWXqid/nXad
aSpTb3EeMJXtIQ3I0VfSktNhkdNAe6kIbBkWy6J8a2i6U2pCXemPg3nT9Y4qvLw1UfAilQw62WWX
3LWi4Yr4X9nw0fqDUyGYbSS837NTPBcMzUwXWdTaHFNHx7VDIjzEiLBYQgiV9ybWxajocoH0uORe
AAiUKZIes5hJuWrQwNo+vX+EP0rtL4mpgOZTdAppsXn/nqTT5uPBauQXy79oTLPzD51bFLogFfJN
+gha8MpicggnG4ybj0F9aRZ7kwFrvXCpu+5zIPEYq9thXYj6G6w9s8Pzg0D1NbPKj34WPIn+mivZ
1OOtUT5kY3odVMZHDd+5GOonjlkorxcvPVb+VcjTJ0X6d5qjm8ug3keWvxNb6yVoE7hJ9M/BTg2Z
5n/zyHUxkMPYz2hH8Eb8p+PzBNOGLm/MT2Gocx8ZQMN1hwNGQKr1LCrPSciBGVFe9503+uJZ0XQV
Toh2I0d7xiceDLw0L3ovsfbrEHPa+QerXkcyZpdSiK6ZlTMeUTeO/wTqR8UrUozaNhkOKT7DHIQg
fd7ca3jGPlOLPvtMzeoj70hIKpTwRvYOrTlenXF2KgasbcaMKYLwSqa2xovtOQbmF1rE45ckTjUS
eOV3T52VJWnUfUw4BxmH15DamcQcrxi7N+ytXxT2494H4oxeiQ/DhaBzJAWkNItdxDicz15dF/iY
MiSQPF8U4T3hrxV5NH2ILY0rBTfLf4yxLUSCsGJaJ0r40oxy+V6PLAfcJ/WUOF4MIZ4QhrDMLi22
szlGQP0fAc3ftQzMxeFfyioaSwRNZ4igloyRmCC2rEYcJOgEsMT7sUjwO++O2E9QQdktwFKOAV5B
CKxn+QY7QrJLEa/o7U63IF/Suu5ljbaWPKJaL48Te5kWAtF3NT6f+XTW4/Y7iyJXJDjWiqQ7XAkj
yQCD0ANlycLEY/gA59UoHsv/FMiYk2l9wXooDh31XR2jAsL/HZMafHSTjZpku3FoGUv7hACYR7Br
HDWTnxSv5CZpvuMJhnZA1ZwhGNUmb4nVnMcXMcfm0m+3pEebEt73hbTD3flBSDRkc2l2055YKpml
0J4pyVDxLGHQugkUj/HmoNUq9vAYezyHTnWHQnA6M1pXbboesMooCcQa2+yoWh3RZh+zhQ6lxKze
jBgXz0PxWucM6Tu4/3nxilvKyyy7gSm6NW4sDfOFgVD1aAFqZA1f8asSYCyxqNwDYDd8SwhCQuQu
4Kk6GAW5NdE6p6ouYhRcEK7mPSNyl2KSYWRuA15mtAHDxpIg+hhpM0OhJLDCvFl47JSpDmmZuamw
6fWvIM5cFMdlXrqBlK5VJqIM8zcFpIOyF7w51DaZRogbuRp5/I9JxELiDXOEgeUIV6knh4iU03w+
dL1QOa0u7z148I4XYPrFiiM12DblTZTvBk3jmjWMErNUoEFNMGUaccPMSOn8+x6LHX3J36d/H6zf
iJHxbtJbIIZUxsHWnDAckKUs32HqidFVbryG04w7j1DlRDvz2X+/NKrqKjNWHiSGJsnyA39H8fej
sOZT6PRbv9ALWkDrxByYHnU5JLVui12SmsSBLl/ii0sagppxXMULsQ6MUv9eoUjIbJuw1oV73FW7
vkn/90PQSgdFkkhiK4dF0y7ofEOUifOVGc38/e7fcfx9+O9hZUaAxrewHMJ6uh6CsiBO33QKZ3GG
oz+ZtC//OQ///b1RESyyi4N9FpnIcwkwTdCZOn3kn8oWjJYZhDCR5SIMEwnIqqB4Ykxi6QCDplyu
Rzvmzhh+RAWTr+Vp0cy5wIf3Nre4XbSZCZRXQVWfO0bTynhcXo+SjjO0fEgFRhQp5JQ4qWfWRnCE
Wo2MDRM35DVWdA41EgrrRbpj1QF2F9IhUn1qd0HbyMsp9mEd5q0cb+OYEmYQuuPf+f77kCigIQle
BehVaI+05VhmMyp36DhRJCbPKR6RuYRaLwMpyv/U/78EuPGaTmCt6l3HUB6GcV3u/n7z70qbLXyu
KfxqlJrJWDTukoqI65xo4VRQtv89M1mY6m6naB9DkaSS+3dxcwk/5UzBh7Bw4kHuiQCvx12lZ+Rm
dshFTTPi5v17jb8PeU+upmSxdv19SWaPCSS7nPy/D3qPnX9sasNKjX2dq57hYzNGYLmqdR/yudkJ
ptHs/j7LlreCbl+q0tANSn1mZ2XbshDum8BsEt30f54aU2dwPpIQhCSX64vyLp3M/7wvyFX/+5f/
/nwxdwj3rNorI/H/DlszDaC2hCr770ka8vqQ+TP53N2SDRqEW9EqXmFFZbtIIZogK1m3/l5sVPdh
Wm1UqBhgStjSwWg5ikN2oWmCrq5fRU5lIrK0/ff9C9ErQom3Mu4kt61ZKnrsgLKAcT5PHmTRmzjJ
HpkpBA6Ma1aBV7MApK56HKOiBLjF8KHE9YtqWgJnVviEJOtNXsPb+1suYi2bPHtV7+u9v8FTgtk+
I3cvWCMghexDqd9v602wHu1/+urBHHCUzpPijiXWJIEee3kPyha3J3FAOaEN/uSkhMGv/dMM0SZb
64KHSQCeB2bgIv7HOpDIs9lwDFKyIbvVHuwRUyJYxak+SX4tApcpOcG7S7YcLUvtVOYaEzVCQzCG
Mlsb9ADTQnL0ZCA/xoZkhJNEpmIgAHuWMAdHMWzE0SG0KMJ2Qxs5OuF7DQpSurXmX/FQvnpbBDrJ
KERsDY8rV44wPyRd1xSmDipJfOsDWIF0s/3k9s/wxvtaeG1MXzAGBRFIoVPaKUNdKmZl8V4USL2R
gV0xpLGLzIYnp/Yr3Eo0dn9n+Td2NSotOiAdKi+8AogCNqhI9jMh3gfnABH5wa4MebmGCBFXMNug
8VmRPBHqAG44CtnjnbyqQz46cusqPNGQzHNgbEcMyfNxS8wPLJZDIkQc3M2gBqH4BspgHTngDzHb
9Az1PUALt1TXWwgCHD9+fPFsS5yjweFcB9FKoNvGyIE0N+a7VGQ2sWM1dSM8XsYatQvakMD5xGnZ
iYvWGW8+1lwQPmEVLH8OOTV/x3iON/IBBmAKYgT/tXdYAtq0yvH8Am+34e9FP9YTclp7X9QGmYdG
kD4YCyU0DWTHMuKLbPzC6zunDq8nwXCE5/BGSQRHo/lBV+QLTv9loSFAcoXlNL5cgQ3GD9XQ+gUD
rYwXUk6WwTJdB+sBaI6jQZn9RSGpkAz4FXyqEJl2VekQewuT69J/SS/jkTFlvB+2433Az3MDYxjW
tey1xBLa0Vt+y++0vLQ1vAH/Ud/NR/HGD3Cg+VV7xnQjRMotZ0FeiGSrGlehzA7O4XV+Fm98VaAm
sFZpZad3Lip3AvdDfV9GTbPd35jxTEi+V+pD+5IfY72an8TQV/Lya/zMfCuP0ZkbrgX8x+Rx+Tfs
JEzMpmhtOpvilnlweeWnOTyOYxlmQJTEU+tOXcO3Qwz+EJPOTIJX1jMHJWtdnPNRh935DfOTF+QX
6juBK2V34LUFkzQUjgz/lHt+hTNIpxRDmr1b5JSuojMXh3fK5efguegTR8U4wD6aD345edNhG6Ur
9RPiT39XnvxH/eQPBD80StnyXW6W4Cf6aW8D75MTPsIRt2nqOAmiua1bhr1nbtKE4QkJJpPLJ/jd
wo1FzoZpId2wBttqeUzB7NKbnC53soGzEsvOF9oCX8KdkhbMZu1hoRh32ldIfWCtzNf0plz4ifIZ
HRjTNZ/pTUeAAQPZ1U/ma7SdHvorTzxLCgbvy0nn/UKhP8DQlN9MTPuvmbWaAFHRR8NZ30cCVnR2
zSQXaSxn9h8bRfxMYOLnO/Ecf+NSgvz/3biaZ3VLhRozYhXt6Z+goV3CAYKvAZAtMvJggBWoghWc
qPLBfIo+TvioxPeGSE9dNUj/NIzapkggHxKbHnmEDNB25jpRW3VT5B1JsTTDa4LnoLpYj9pluII8
+UrO0YU3gViE8gw/jV90HQxGBSiNi4AEEBGa4qpKbd4zfYH2wv6xxfKeGRMHwM21Im8G7iSUs9X0
luOC+QucwBc+C1hvD7On4LoLqMKwqXGMkVUPfsRK4cpVtlUBC9hcXczNuGvcuFNIMDR+w3ZMjjLm
MmaRHKU6AkwfQs42B1gPyUfSAC1m7fBjdUAIs8uNQ7fMndN1GCYzM3GlDAkRnYBNuwABGWMh7JMX
eRnxBCzV2AqhS8tPixUCyU8MvemaexAeW0WiPCGScYNmCdcO9Z3GzBz4LphbVPmx5AU/zdRiGtGg
1FPSBnndbF7dBjY0z2J0ZkHutsbT/OxvLN6o8A64Am1xWv/UP1tWReMZ/LCwc+MsS8Qzvoq14z+k
5+L56SRn9QFKcC6PPBWQDxc+buMtK12yLfn8zgMEcRXTFnI3wWNsNqCqRreE8/+yE7EzGF/DZ3yz
vqIQ+pStXMidjrVPorIHHCwQJsyX+Jbeki11NdvSHG8Zcun1J1ZR7eQAOMNxmgAaI7HeRUTQrF/x
Dt20HbK7FUYTARlIpBtz0RMH7wAgMA1WjLhpczeTzjz1xFx8FR2a59f6HZnrBFNVcGBJGzA1mUbY
xsgq29MAUIqNhGoDx+O6uRbwAEdjRE4trm9IaaEu3KQbqzqyxWJZi7DtDh3Vy/4NJx/kFcDq5H80
p/ldesfIHzA9X3UnmHkNGxlehEQK9cz+WIDre45+flkS9c/5Rkos/mssd7whSKN7aLndG6t7H8Bn
SK0CGTmSdKe98g3cKn+Um7CTbs2bxu/JGNvnV/0xaC5rGn5v1+SNs7j48t14HLKtBlHUZdWRH+oj
eGM9onBlYwjv47SSHyYuYidGZx6bPxncrCotBctr/hQQsqD4e+iQuIkdYuxwqi212YbwC9eWz7S4
Jvar73TImlO4MdUCS4G+r46YwTBYL/H2oMkaVfOsZF2JQGQmWsck1E+eYR4VbfOt1zRarSnGtqJ0
A1nZGMsTOMWEZdvpzOkgQEKi7YOOqGJtIzXqvDZDHglNM1S3NTA8kTRzX/DX2bz00qNvwczipdsY
kG0Lm6A2qNIAFThBJIw4xxVqIBLBd+Zm2MqQOft1/448C0iudPrEIQ3FxPEa8ahsRw98WPvmThIA
7G1LX93FtDoynaMCV78VKEAf6QWQM4LO+M3eLCObdseCJpARFuqu1QxxhnXz0v+O79g1pBcRTz5y
gGiu59/mlb9Vjiud2pbdP7H7d16jfde/IVlgZsqNCP6I2Yj2S61QvfaX+ZcouLp32q/5NzNXfuT5
38Fn+0Wekf6RcVPHX+oHlMTviCICbB5Ki7gaPoJXXn/4UM71OyepD+z2F7EjOWt4YUBCxNCeU8JR
lC/CP5+YktlBiFTguw4m+gu22XLqTVjD0IMR76EKwGZkOcA4WdW/4RcaBIoWfoKR2MAbgAgBzmlC
Z2Mci1U3l8UWce77ncgm5iKXTG+tDzj01Hbw0UQiUaFewhiGMrLqP8UdQNsXVGaeVwolRORsmHyP
h5W8WsQS/6y3no4V4x+EiG81DDvRTj7wo805tWRe/hZk830Ib8pCn3HiXyZX/hWIewEfSWUYVmRC
kB+JbIk7MFZxJOF30ndJ8nAt+eVHoDsVyKBK1wz+fuRlZuj0KyPDw1uaP6nFDtOKDhmPYIsf7S/X
un4fQVjIgvzmZmt1muYVD4KO6xfa1sGNcQuZ1g0ylsSJtG2gr5Vhi/ibs8ndVAl2gmn7dEgHl6si
M/1N9kijF3dmTl1ix0yKS6cDLP0i8AE0NSVJb7Xk/OBihDK8R56ORenKwsmdftM44aOu3MW3aN7H
NaP/FWTtCNE/lZW+lKsUTbHusQLFV0qx5Cc6p8eEJYMsTNRMVFqUQHm6odadMUqgetzO1vwTpF9W
WbFwyHD84kRDazMEKsLwkclZXL8O5OpZNFD0PGjbqLWpdDT8VOzhc6IUrGH17dgMWFuEr74aZddM
ld+GMOLsAY7KcgoFjT2F4wtzp+rQ6XpoVKlQZXNrKvZgbIoObPvMwhA3ntih4nGW7ebGEWbn+k6L
QqVGDUuRyicK/ciTMqF/ihNb9fINisQZgM0qvbmj2wuHZ1abON572rOn8o+Wn6HcA8qhdfqkIuOg
+RSVTnhHuENyJ/amlJi8r9DG+Iz2OuvW9EhgcVPj1kA46vJxnjCpduhDSHrEBxl2ZflkhQ1qhy2+
nDhvDuNDKhdIWWrliI9IXiEHxb7BIMmZV0eOvBjQHmrfXbpAx++1TVoLpIImEKnQhz3EUwcV8DW8
kZdbU5JyCiDtS8tHS/V4AUiTl5IWhM5yOlHUdwsZlkPlyOnPOPgFP6yhFULFcQDZ2X05Ti6Z8BXe
aWSFcRESUTryCR47aF2mRclEgTjgFaItf4tvYkVrLU7/dDNQCiD5rGhZSVNk96BqEytHfi0elJOR
RDYlFSaDeRnKG9asP3yBUTVo5lKSNjybqJy4WX/i7+xgViJ8r1Ng6ezqKC6IOn/o1II+dDLbBzay
lPJcjaG2lRLUXxiSQa6Jzp0CFzYujP4QjcwHY5bBuMYbLjL4I52B8FZiLJMf+sQgvV20vtqm/6lU
4ZnppeyYg7CvjEl0NGPU8aPBWEHxpbU6o/JL6l7YJJrsVT1IbRdkW6kCuGpDmJmdXnB3dpSAEtNB
Fyb0Q8zjeFfGb3HE9EAwUJxpWkAJm7BSDxKVQGWMBAyjc5Gz7jgKZe8qsfrdR7AzRLSoGgPAUg28
IWT4Vmjypo4Fy5YiePND2cGAJa1x7qzcxWFACE0oxrVKXOi8BOhA9opSlEHVTG1Z+0TZTRU3STpj
tF61ADZJPmP2uOKgY31PI0GPAL2JXmW5K1S4e/OZ2V1nwkC3sPuPU0veCwl/uo2ZLWszlZnUwdYQ
EuhK2Q3i3kcLdrg1/A88nYjcwL955ZOa2JTcR7mv1o4oKJfozxZhxllGxOacQR8mEhqFbkjhVYw9
7XMbWwfI4ldrIHRBBPcmZYN6vP5SRjhgPjwrJuLSScMpUG00GAhEvrmpPluwBvzBmyeoVSFXIJwp
cXQgZWMw3gJpUUhV876NFwvcjEjIUUs/uedmDH3vy6oApw0iyZP/gmCJwb4+hiQCTsB1+5AGu9gX
7ecCsTQbFfnJ5BKsQcqINW8G/CC7NTx55cmSmoRrakzmgB2PFc6oOC6P+8MoqUhc69toQJvWH/wT
3RNLNQ1c6EiTq6uYpLngSwiZB3wcaRniTbJ4YZFh24Gw4gmZe0PnwkE6a5jqGvUjZ3UZlChfT8JG
MUOOyKc6RY+GJi8Udj3W4rNSwaOZfAxs9MwRAmn6kLdJNnc4PmuaG+l45XUTQ+Ee9QoCy1WUUKqN
gfqUzJZ5APYsQiLne25HLhVZkn6DSUDaQoKGRhsb0menzrRM8AodK5gxjIbikvmA2+kAqjvDy5XV
YdtYSMGFOntL59OxRo1Oo+nRwtPh6+Oe/B3AFS4BsM/SQpt2sJTTbEyo8+j5dbCYJ0NQAAjWL8Az
ulTMujQsRNhqsZIPdlgOKGa/k0ZwqEIlnN2IcOoCqcmDe5ZQVMV4V9aN2Dq1DF19YuyqJSYKUBO+
N1q4VY/19TZrYwN+H4+2OO6D4p8MabzjmrQVoKI4d8hIZnw8I2EdhgHJFuFPXyNj1yvrmJ15DPNi
XQTHmfESyhJIQncJkXWClnhf+SdF39M9sVeY/s7XHqy4KJ7YVgjHYrUeBNOdkOdO1cTCqGvvMyQ4
ZHGVmyYhtZPZnSq5/mgaqyEP2PBqOsrQXaaCdGDm0kiSA6PNp+Rtit/9xgV7sMDFNAZiLndsQwMX
H2QowNZx1PcBxdvIrkCSKrKp4AVXar/k4jUfgqoz4Zbfxloi/xtMb1nYabTTCfrdVi5eesPDOLLu
PNxqq/ZkMB2gSIodmNKtNowv2jjRz7uUBDBrU9RC1q6HXiIgR1rPHcZfbVoc4Eq967p27QYou2UK
2BYgeaPfDEaWcC3Atd5skhHegXbpSXJQyXhRQnzpBhH/DtVQcIqN2GkHxtqaprKb3sXA32kl+o6o
LJ3mwEuCQAkX7hnCn6kb6lt747ks78ZO/YTkw/bOHA5YppR38+CwH9ZPpCkgfSGGLjC5dkCEBHer
/4TrmL5E7zpSFqWYo+0gRG91OXijIGhuORaBp/f4aqScchSTuA8A5/hMxOBakm1H4a5nbbQeROO9
98nqVnWk6UPX36NKDjajVL/nKZxJhLudhlxoHoe7apxjXQbAaFHs4ta0x3sBIIoYCvQp6hZKLakG
f6niHQ9JSYwH60gvuGbj0rZzW4Hqgh5JGXcQDRLlMsxsj6qFhXh4sNADFihfGpNpT5eJOrQzZNrj
FafoBkPU1tyHItzuatjUAohKIyKmy8Vpq2WjV9WoVip2CFZPaatq+NBLqrnu8+HXkPQTcZvBZMEt
wRAd6VdzK6W64PYwif0mx6MDmDZrw8UOC8QRJP2TcLKdZGItgTyv2adSxxVTzzx/oF6q8FqL3QYW
BHcmAKeOdnDGL5PObLxOkogVJbVSJ0GsqkyFzJwq0beFKrgCMxW6mluqv4eIZuEH4m1bKy4TjfBi
LiaMBO9oWIKH8BJJW8b0IZcHgudrJtQW+wc2cvFl1DVt49c8QiEGMaowtbAuQPQls19da1nM90JA
SFKeXMENUDYsxTIMVqb61DE2KyfW6ywe/AtFnaRivuj0TyhZ8qf+gMEDsMrqduzZnW/xUf4EYQKj
7G8UoeAqNxFF0f/h9DToPBvLP98loBkQeHYqFkuuOkUuxS8f6Y6Dn4oUixtuS7T6IE3qZ3HQX6nD
hQv/MD5hXIDKI3NZSc9lw8Mdk0Lwr7Y1zTU/+aC29V8LeSmmOfCfiqQBXozDpowPh/fwSNn7P1Sd
R3erbJCE/9BwDjlshVDOybI3HFu2yTnz6+fB91vMbHRlXQkheEN3dXUVsftUD0Femm/0HcognCfT
DFAJvAfjJKCg9tHsxke4sjZABPqCehNoBNEXpxF+Ds9YW4A9TNUNan7s0/RYOVa0AdEHFshu3jtR
OeA5FqNohQEqE6my1RGIA9UGU/jqcL3ZNzkcKjK8yIlSZeHa8h7wJXKLaOetrXoh/IxLcMH4l4j7
jWUWCApQlPvEV3POEyh3dq+gpvT1vowP605Tg/DZW1v6nETaKcgjSdxpjEUgM5llr+EbCFL4Ea/+
b39xd+aJHWhyziHrVFbaBTkk3JVoWRPMCXZs1RGtP3yWH1xzAtcN3wr0CxkfIj7dXCxNU5zP8sON
g7co91uoXp5+mS68hUqGQ/jB42Qrpy0m2SUNR+XtROb/m+YclWsGVsMYa38JSbir8vMvi4lcBgsX
hKHDSsDY5LnwQZ2EUlVLCG4Rvs6ILig5mdKUaXAIylVcOTIAJj2D1WfzgvFLQwCj4jg8yQMQSaZs
nShnS+1OMSmoVubv0MNv5RfSRFoE8Lpq3W0H7UeYaYfyjb61pMC9YkZlE7EHgXwZzINLKqD0OW3f
IZQL1vmvas87lG2FQVC7kBAaoTGQNgHScoE6HJRRKivTnxGx3dGtidJBeu3+LT4md+GS0LlA0AsF
B+k5QOocWHV6t0+jfuSoRUlrdkzYywTT/f6OBu+yhSpzlKT0CVf2m+fG3OwBn+B8CpTDaHiGE3Vs
vdBY54N3TOnuxFae7QDVrlmcClTGaDaW9WaX4sHpJZwvR7RNJIlab+26IcpkE28MThC2sZ2vn+t8
o2jKvZMBlDu4rOugpjho5pBihxwoLzPXXQXWMCct5FIDwqOm9YZWEO0mlrcKbpE8zQbhAyDOQlM/
30/LOorZKG+DeQ+2qH8J2YN2IoqP0mBXk8BxIz5G0WFvqRYGGn3blDK3KAqrrpWZkDUEx0i060Oz
bj/7z4JiN4nZDnEW3OEsdpYDRFqWF+OXpJqyDdkxxa2pfvLt1dBaHco31AL5T+1XbJbEs1MxzFry
juJmjU55+RfGMc3IOtWXyG50ZtlgLP2KT+af3tjSr/70vmuKLKxmcrWacIlghqYXcCYuSsE7y4kJ
MDktjpQKC2YAL8BXnjYzDsha4l6tffpgK2e28J+diW2ZzTwDaOCakfSQj87odjghnXhpwuql0x1j
6/5336YuLeyiQ6ig/eaf3nt5CA/FDVDmZp2LHV+ZOtFRfYGbEjV08wM96hSPqFpiX/6rvljSwtGh
ILQobaB1G6xz+tgCQM9mxcBBniXK2NDeaYsLd6qtqU/1GSNsuCgPGnUJjCn+Klc0EM38CwL26+jG
0nhWNhorbspws7nnf8XaumHziYLqNkgssvWqHExza7TdXreEnLp9tWd1DzSHakIbrlEFYmXxuznZ
eaQgbUJr6ax5ukfqVXE6qdawXlPOcEuUphDdoiABkkZdObwY8Wb09xZpBUsCJgCp06LCQXXLmCUK
+N9smLdOs6DP9EJdfTNu3Ovwgp4NyPFiAeIO/Etj5CfNLPO7u+UyDk/hQ75aGNRVDssPtS6WJDaa
jhCYIQOya865xyxxjQcoNs9N4CIOMzxdomUSLaJlrgMKhtMAQyqU9Y5oesK1R5tqYUI/wF+BmtEC
1JQn157ORvZJbj6fwEKD7JYC7R/oRZGbsgQfnLxlUERioJd2ewE8YxpSJEwvvFX4lc0VNdDG+kLW
AdmVrtmIkf5OcSCCbR4uhG6lJnsPnRhg1wkUdaQfQDoRth5rHRk6emPdoqtIbXdudKTvo9uCNDZf
MfnQiq+Hv3Yxiplyh8anEMLQrNXPxh8WDXRsM0glnl1cC2SE6Pd/k79yQEKQsbsRzrR381J8xfvv
boWF+pteMlNQj5mpB4sg5gfFaFqJwztRZOeo7cnDIqe6R8OPpaNyeEC114cygktlYE8SIvXDIjDq
D0hjlBlrxbe+jVleA/QFQGlpNloZMbxElJdBio70HFU88Q+WjI68jAVlanuUECE2zVJSJ5MiZpQg
AmZsGUIGEBfwvLg3zsQNTb+V643cLCnFVNKpL06Rd6JEU39UdOhKF35/Nqdjf25s3Jf+tDaKYwCx
h4vc3Y3DWZQuETeUQnmI7y9QNG0qKFZ5+LbSmEr7KOWQXLSrBrB+ho5dGztYdNEKI/yyIuEygAiP
eFMFFKco6QC99+Dx7Z3sEBGOQGbFmXEy/+o9EEEBJEgHJ1FgcU4rAm8Dx+d+AO7LX5LO8jLvrIWs
HfVsZXV7biG2O9ELAIiuyermPhlF+jP/DKmha9oi5ze3s3dCruQm8+sIihj9LKkMU1IUFlGeMCmh
fNLcRCXSh2UyhTKjT1Mbs2Ma9aA61bBgL5/mOlQCCWx7jbgGgQRrIW9mcsnqhCOwl7DVgzUyXcAf
+V/qcEw64jUWBnYMWCduvyBHPGt7QCBCgNp1wBupMVOUg0qDEPTvONFgbUKF4knO8A+thJbi0aXU
AX1MtWD1pNLcz+ZMSYA2bAZyZrPJlxQ/0B9DDc/2zTbdKdwTEgAqSoq80RBlxDRIsodX4qq2lw7X
IeBWo2v+NQYBKTkSOwQe8sr4tr5R+YEnJtyietYzLmGHfiHWCwbPCyKs4xWAK0AYIj8EbYjmSAtV
ckD/vXYxhnPURyCyBgE2B3OrXVUuSSQbKBJPs+6LWgnN2ARUVvYZaccmh+guPksQVYoMHrj/NCYI
V6hPjHO0c/yP+ge0nkIJY2EwNoXsgOUjdpJ+RC9Q+o5BwhXgh9NRRoBDAQamEor/fAuPP4wQoqbh
ih7LKXgxUlGkqA/WY/y0fiEyxIf+AULfjg7tsRidIbr2oPgM59/4ZXEm8K8/sQeCZSMt5acyOCR6
IM4MjzFxSOWrOREboQAhH/ktETJDxq2XJH9iuXILJAicqtuaV5cux6nIrF+57YR0YNC563iMiMna
wGarIAtOmYcGpKtvT9rl3Q4R/RrUFeVjCFYUm7E8H2XqfhBi2WppLVTmIVAoCw8tnQHxo2xy12Kf
ZiiHKL3/JWEh+yYCrhYQSggkWIHBetiEYGq4L0AhUiCmBwkew59dCcp51Swhmvz9bq+aExtQn2+x
DcDDROcL6I1BrQCRrEXdIr+FS8se+WhughY5DR208KNhZWpz7klAUWlfBcJc7OUPHW3w0PKvJSLW
tG+LsIZsIOWaAk89xzZXqIF6trQ+ehRhMKqkUWicS4AcKBlk1DTojZj37TqMHO3vv/CxpswoEfNC
tsFqXKLUM1W9BKoZP6zFKYp+R2OtrQdUlVB5wEGVzAJ4lJoTyg602jdzOjJqIlp5G0fLUaYfcp7Q
WquiN7hrxHlsOVM5kG0H7LgSqf7bGpY6h9Hxt2w2GW1IVJeROEWl3bNR91V6Cm5zczGOdzZuipaS
m8495aKiypbPwhVBFitiKjoo7Ao9bDqn1d9VF9WDGWUjGPljxahdMjsJBEXQWtVmm4YZhjelmtjF
jTKNQe8Momi4AdDhUK2oKgG/EfJJEweAMhPlaGTVkhtbMPkIhRXqMcE3JSW2aO/bOvsXPkiixMiv
H+Q2BByMavbrJzkd2fFETpAnZg7BXFA7xJCxuCako0GFgICNpf2FQsAiGIdrVjqQQWo0TAbiDDJw
cjrE7JunSOnFoMJhE6EUqH8gjoVCSELfl+2D9ZR2904sv4GBrZVkJLFK7SLRyJoFIdpkquyAkXAg
5hRFGOHHypdYEodfeTxvNKzzQp+qS/rJufILgpt0nk7whSqRuZoiCmAQ1Sac5Xpz6SvEymhXZXsM
bK4il7YHKoQNR4GN4lgBZOoQcIWXKd9/FDty8GTBdaW1kgiGKUKwUnEpSb2reR2vEIRkcVDoXxun
4Ax2GW9uTbBYW7NsqA/ckCBdRMSb9MJJ1M3hHczoCODN4TCH0sApICXF+ECGPaNJ6lJ/Bt/xJbtV
twhdoF+2I24aoWwwK94ZE8M1eE3wbm7zK3xQQfzocjStkLBY8bz6O5bZLodqbqq7il5wC0YFaduI
4JpMpxDqrEhDJuEiEcHTbGYwGy1KwUzQoltwudWv8qeOHJgcpuwQSYTIfFR2JwNmLdQvPVt3+hJ+
KGtrbtKfBsVtKkezOFM0Tf1NoR0TeSqgltFWU69Sc6SpFIPBfZCcWaunN8lbauJxxKK/SKMHeq/M
Rk92UvjpNbZpyCo4ikQUvcw0VCBQqHuGVnovs51gOEY9hwLL2MewZtJQpt0fdTZiBBhx8wRTG0Lk
CifkmXJqtsY3dTpUs4WT9a0f6MpPbeVU5E56796Eb/8e/7AasAh0bzqwZ2ez0/FX9uVdq615UN6p
SXO88N5shZv1DYmYeEx2bf2icVhq7sWbfzeQaYBHha4bLWh7/uUIsKwy0kZSkGIWfjTidLGoRYvb
OF+wWbEzETj1Ol2Pa1ZHv2dvcDJEj3qoTlNYldVvmHiU47LRl1E43RQwvelmcZvi4xisGDjao9sR
L9O46tkQCyACsCYRjJlv5Qd0BhbhypwK1z3LL+4buENLCPHOvBddlRAvfiYJX9oGGtr0bfgdCv01
1380BG4uB0AXHzlOCUAA9OADLVo+J5ozlnKCMdgLbKwm2p5bNluWPgSkWA/NekZArkROl8/ZqO8c
D45C+aMrd66OcfKO4hvHJUDm2lDWF7xV+BFdEf1jkWYl7r64eMYJbsAbHVXCqd4323S6pn4/sTu6
r/SeSTarPZ4Jb8VXRK2DNssbJAQkvAgOueswTKjMKzPdoO40sQuSt+jKhzgwN1iFSfQV8DYGEsIb
IYqocwKRGKFzCywq66d4RFdWUniyQmoVC1WjFoQeEVSDZJ7ec+oMHzSXUqRFtohCH3BDbw8Wudq8
GjGOWzXW0kfPYgSeduDSUp1zcbtT3gm8AYjUaTmGpUWtHLJlhhYh/aovEzkJFK/nSE5PjQT68Kai
fAxnKT4AGy+1TbObMEcWqF/Owh0WrMQiHUHU3km6fxHoZL2jKNZT9PKWBK75tHSBZ0Ln7VUEoZb/
avcs4/j2xOnBL9HYmwroEDEnuHPC81IoE8SqYFq8TtxChEuNhFA3fcgv65w/AE9v8We2+0MjCWOz
G64eCOIKC1ILUL/gNP4SAUMzoA5N6+EHkozDB9xcum6imeM+o+8JmDghGgwkl84Thf2QphnSg8pd
+uhPSBWdgNA5lzL8YzQnIP+B6SPKiN0JmSH4uY+MimM8erimNTwB8HOM7CdJdId4sCdX4XkzV7f5
GXsCd2Lw+KQ9MgvgnLSFeM/40diYsS4ipKaNEaAAvVsKFgit/ox7BaF9MhPeh/4HUzFJaUtcyMUU
ZEooGkZz5i2rJN5WzC9owoa8COMTIx9iSNivjMhRoqVYOBor4w/C7lRvYfQwRNKPkglG6EBcnU8R
EmmmiUMnrCX4JJz7T8QiYzojnXukOL2NygkrNb+HXwXFifxKi5b9TwmvhbmHFxq2I/40yzlTOE1+
vJx+bLFgcpqkZqzqUJP5qXf3a5Jfqqf0jNzZp6SO5TCZmY5BvN2ckNUjktABri06K6edkqiBYVVB
FGdsAsx459iaWOm8ON24Qy4vYVkPZPaAxQh0nsCIpgKi8ktN5ZvIQ30CBCF6AahKkRqGCBCK/gIE
IOAkwSKkIPHv+CRkd/6HgWjMIWNycAqGNJVOnOZJ4cydheS9U0nS+nWfBDHMkmlDnJAGNst18E0W
nCxh0TMf/kHpE1INDe9FHKKdwY04vDeHuFHMAfb0Yh7tpDPMfqArmkLBpDF67YKd9cfvzCxybpuK
BvH51aciwMHQkJ46ESBnExr8lRnSqYRAyMM3uNd6wI/X4RsB4iHycbJ8JpxwXxQswNaiDak39QAX
eB8l6dEBqmcJqIQ98m0E5cDIBGh8njydAAb0KMiPqEhMAp6gIpQtzvUvkAu1ba4GuElyAtUBh4Sc
c1E2wDYXjFdoE+CCc2guIlkuJP3UwCLP1ip4tcg0Iwo4jwEXpDU3stYXGMLDRHLzY+AdwByjwEHv
h7K5btEBssxg4oGkJQiOTbecb9P9ufU7QCQlQarg+FBg5R1TSMSdPDXiAfYuFE8GRYEaJSUJmeYo
GDoOhRpY7lSPJzxSfeWfPUYRN4waX5Sz208RnR1uFmEYGTii3k/GjvfN8OJ2AmRxPH40JVZ+LcQh
xkUmorE5pewMK+6GiYgc+VeA5g7rMYAw4skAndOiyBOwEZK5G+MiosPgb8wBexDcGb+k/qa3ZJxD
Nab2DBEkv4C8Cr/8PPMF3MXqZr7EZ6ZdegCUFxUSejZYMUH7c/BOnAb58U+GNTjZlNa9qORC5JnG
uTSnVk2qT3llwLHBIdGrf/F6AyGQpwoEyCglF8BF0kqgR342SWiw5m1VbL/Rw+IzMH9jaqbEyRGa
SVPUy7r8Jtytvf+Qp3FlsFDBkEDBjVLcjbUEr89GmWhAYBU1AbySoCjjAjIVpJ5+nwqw30jHOgPX
ePm9yNr3aAczEF1smm5Y+j/5YYw5zoYtAggj29FByW84jwcq0JOmbDEF8MAUU4D/YEZA2tnwJyfG
RwGLFIIJBwI/B9yxfzB0OVIq/iHB8I8hkVCVA63ioLj/wGgrCdKpw31P3SMcs8Be3dFflJ3Irosn
XTJkE1xdLiPnww0ALuFF8cU85n9KjjYVRMBHuBu8BmrCdZ+A+LN25hKpV9IOzo7PSKgQsigdhxf8
2T8QpXmWvzLk4mTJV/NJ8Jn4c/omli1Wqb+VAeqU9jGJOn+A2l7jT/jQO0p5/CcXjJ/BczIdjl0b
c/wGpu6KZBc+2AcpMtHz8BBf3RPsmyvRU+kvpxytfXho2XkAUMGJ8UUV8g+YPVEY0z4gapHZU/rh
Q0ADQLQUhjgdTrFlq6fyMuMXPONP9xqcIjBq4CUuEEONxgY0Z6cras1Cihs+ikRTQT1/sGZaZz5x
ZD9nUD3GXw7YEREMC57wCc6aOAFnnjObNnqeD/PaLcQXJyQfmxfgBF/MO2mPCG4cUX1l00jlOtGP
NZ3bxLenMW4GxY0S5nTr2Ba4NxUKtlPZcAxLLJPZBUu4/AKE+WmWMtXY0adM+YdgmHiQUNRH5uIe
wJd8dKxIJMiXQNizQk4FODAxFoRPGWkmOoK87/AvX2MLmNYm7izYMysE5PZdhnPOnL0MD4s8c8jV
YHFrTN5dcQO+6R8saS5Wj3b2TTQAtBQ8jU+SJoFlCc0EFeKBQ8LG5zKMt1zWAPU1VYuZ15QcaHqm
vqo57IkkeT38eP9QP9gBSdBIDv2L+yKhZrAz47nuy2oXHxCjaHqcDbWJgpgPGm66MSmo8JYjIqP3
kKPEeEhOhUVHi1bWyHj359pgApl8AiWhCGlgb67BUJipI0ue0oQxwQhBmpenez3G21xGarRXqvYQ
YCfB7W7JfRoqxKMru0tkfuAWfaVeFdqlp6+TeFA3ut5aKE+YxTGiuR897Ua9jSLGazXH2jS+5XNB
ix9fqvRdW5lTVzulSU3Fk152KU6hjEVhBXreIkJWFlM5euhcmraBFmttU0rYJ6YNjqd4j01uxJ57
bkrL3LYZTFHTiqrPWKiWlukLj0TrlnlNkhf0XXutEHg8Qg1b57KJz1YsMUuUYC+BAmduAH6XtYh/
umL1k4/jUwrV4t2TKjrIBI+rLSPlIilYFvw90HwurmSDDhqdGo4VJrgaJ7J8pxuVdFithXUehMo9
y7P//qS3tN2WlQ/6mg3Qsr1Q3Au62r6BJAaDjlJW33t7FNVoXIwYeJ4oYmhfIchr+pZF5m8ItF/z
54Aw5RnV1tyGN4ck9vRaPj1YFYFobobK4u+1v4daLKK5WVTR/3ltTKxhPkaQ0v4+9ve+MimA1GHd
SmUsQv3xtWsVhRMy1X5JdF6XtqoN674sBhwBau2q6IEBYuF/llILRh0X3TFxxe7498zq03dulUh/
x/97vcn1jdUmNTaXBv3oafhoGpi0yFqx5/l68CgbMNwUa9mVNP1vFXRQajWxRNbJmMDNhsZOQ/EP
mepiWSGUy7+/erwUe9MV7nIAO31E8gARaQNabFx85GrgvndBQzegppgbWHU4r3b1Ajkg970XpGrh
lZD4/t6GAloXlIAgiW+sLK/QHfAiIAnXc22tLqIdthf3tKBOMGhFvrYkOvm8TO5ZBzL12qhA8EOY
ah9GFx2QCAgeaQGJ3JDp3J5uiuZawunvIagTlS5JeJUNVn1tZ1RXLfW9K/H+3x+6mNbXPLfYiSxi
WKWmR7rKDHWLhn+87Tw8EpooR0tDwJoIz4+zJgXqqjCk4u4V6qPK4uFQTX8FCEfTZWlKu7//HEOR
VbJEX2nUe3VVJ16wNvAQwJJUNLdx2bfLVDSjY4EAgGO0qn4pYyDhoJLcR9AgrtYE6KBGgXwyLL2/
pDFjpjbpqsncXKe/C18E6KjfZAVZ0ZOr6cY2r9PupUApN8K2+JC8ocZ7USnegI5BzFGkodoJHWcs
cutchybdrobVHpsiMhYsQNleU/R6BQqXbBW9oPFZMoq1K/TRbozg+QoFuIfbdca5tiLj3KENqWp5
vmpTpnxRGu0jC5CHCRrj3WpLY2GY8rD8+zPFXAo96XiTNPiuWaNcXZpoAJeI5XDz92dk+dayGdrv
zC/fvBhNelFR6MnIBHiTcS/dYh/BccHr6Pp0ewpDjBcpFVlBkqNMR/9NxAaVE65+PUNxt6OnDkua
+y+uzl9B2aDIWudwcaOqPBjTQ6LjxzaagGCpIbPFTK/pHWDl7O9/kljZqn4ZfuJlsmy1fECipCoh
lSr9rm2VcBf3Tl0jrppII7SDNj3LsYmXVJ4UILvT06Dzj2UOaog0GybBRX72/fYn0/zow7BghWix
IqBZjqYLcgEZJhjynZI0tkNFgRMu7Ik94gvaOivDU9yg9gQvO0e5Oh8OqFh5CJ+5cE0CK0UTDcuN
IsN302uC8uoHngb5Ox9Y2QK3QXZL9BH8bOnX6Kz8C5bzpxxI9UlWSJCGeCCiLEp4k1junkzrnJQZ
WljTQ6+E2to1ScyrsAX/REjg70HuUQcQpwezYvAxZyFN64sBasUBnb90iRpPu3cFRaT0bJi70Auu
RuS56yE2xV3FD9qaE5KUWuIegSd3k8QI82QQjXEQSyG2Qu0mwvLGu0vvN4pnutz7TtsGwbHH3Fss
FPHH1euXjnUsIRHYGcWuZYDA0VwMa3RLLI8icJtKjE6N2N5Todj19bgUMsjCXdjL2K7nz0hVcqD2
ynyYPZ7nmTXIp4SxHevYwCYNMmAK+quLqJJFWlUsf0U7lrztVFGEHl+C7A9JtXVpHlT9Ql3pTTUu
JY91MDUwveVGZl+oZGLcgIUHP/6aBj4qYr67UtzRP/49hFLwzoyHC9vowjmpCBZbN9G/u7d86Pvv
tiKfxCtwOA+Z8VP7DRLlomysVUur96pqQIMoe/0qGgJYdB9JS1baYptPD3x8W/fym1nk3j23TAtB
SayXK78TbkLWHgxKh7QssShbfrDIFTF+lFaubvxS2pZD+qpaITyE6TAROaShJ1ggbPFGitpi3p1Z
IOVVVNSKgwJ8957ExblXJHLymtYd6LyArTSFjpre7bFWFBdy5nebsZW9Q22FVzGVvFtVxctBV+jo
M8BqiBa0xxBka0if8Bt8yobyWIPqCyFUYx31pjTpsqWlicIGCbRyx1qQLXKtFi5EQYA+QYj1chu9
h0Pe4NuKpHEcYsSkpkF3Kl3Sv1oohRtuFdpq8BM8fUVVuOXIfceVd5V6rrPXycxLRiqeb1Pnwn40
NfozLMgAyShqW0OABpQmTKo6T5ODTi8ANDapm1fXMlP7gx/WWG5OD2KnDAfdEq+pnPZrK/9IINom
WCrESa48NUzTV1WnWxAsmF5+IVE2YeheuJ7wktumXWpoJipeQ9htuCbyHmJy1vr2u8togAsoj6zM
MYFC5RnY/UXj9e8hQ6zeFMXwPHTJR+TTOFgJEsNs8IIj8vCQ7ZV28/fS30M/SojuJFhFVUOn7/4e
4pG1L5AQ+/370/dKa5GUIOReFOFe5ub3WKrSkyf6/z0ofgPEi8HcqkxLd6uJ2uhcXSb5cSzpzYCT
C+KPee1S9+qUWltMUYlMSFEqcd80er1XGjOeByK1PTWU5aWKxhodgbqPRLD73zO450S8XrAyO9Pb
98XE9rcUayHUDZQwvUGUQYmjSUBMHy9GZcE0NbSjPCbiJSnyZt30HbDg9J/ICqpzvW8Fu0L2ZCvL
o0nmOj0dp9Uoa0JYcLkqzT1V1A+doUbrqi+UlV7qZymG11OlhgnNb/BbhAXxfpRarz3FI21qg+eJ
G03JKeG7EKnScEf0yNSNXGkr0q/8JrVgTI3s3o02ot+4gxYxeiX+gxKwdmtk3Tpw82g7DHoPbG4k
0OsoMrJ59KhtavSo0QAxesqThTxNsuatD2VhOzYx3sxqcfCGdBV2rrLPWurGUUEjgCIP6r4as/8e
okpMCKwwjQz8Md0LNeBGpbTmOnVJBwQSiUCTi1WpwHwaRlfbEgwhh9AQ4I9tdbcsM/wRoIk2NECD
6ZizWCWrzaog2/VRYJx7tQgXgRLUEMD1o9L4+TWKKnwwcy86dQWmUXKuojGpDp20xJyCdklQMZ2Y
lSaoMluwHan7kfVogMORlXtxmPeqou5dxvZajUhFRi+3YLrowhJtPvPgRfKKMOmr8xJwJAy3u9n/
FKNbRF1voKzQWxdEZ+18pJkO4MwXAzzD6+Og+y/ZwD7IjenAYSNeh12yq0ssXSwZlnTerFBOTCl4
6BcFZMpFfrdaZ1hho9FjN428FMRIY9NdyoJ8zZWUftsbNwTNgQ70R1aoKyIHTNtmOZa/Ldo0cDZG
IF9ipzTWP0Ov/coblVqc1H+NOcU7E1yUeFRC+fNA5w6dwKlOE3CDJjCzOxvxK+67rdToM4Bs6T0G
0q5OSF7XxTLxfpKOdfQYmPe8evnVK0TBoX+j16SJ7qF0xms1lu5BcvHasxw8FLbXWDmW5cVMdpZx
IwLIofOQU9DQNEGjCrSFJfHvX6siyN8n/YLAhnKLWy8hwiRtgsk90KXXLIlpwekoVILQJLspwiVa
nUjJ1Y7XJwKZMsFwHK2mMLC2zDmHF5/Cr7UEUcueQTAdGgHmaicqaFmTh9v+ZCcEML1GgQYQBshs
+OYm6ke1mcRcrHuDPzICNMjpoV1Gl5uwQYdEA96nsrPi0/ynwGKxj6onH2ZlSJq1+c17yBjJsPsL
8gpoJiT9bPg2X/2FCPYEopxvlZC2EhsHo8Y8cjopgF61s+Qj3Xn0CcHzF8oDdFmoy92J70bSDIhE
RzC8ys9Z6FifoOXa4HgC8qg/IIycMPJswQ52ETr2su4EtNOgBBHbwzfaC3S5MaIore0Fu7+0G75S
+IE0i7xeaOfbDv6kbluXBt8MjLNnqmZXlLdoVBPh+C+6J7AQlRwU6roT3wRbxIRHzTO+Ag0yeoZX
2Y9+6i+dh5gzdUp7pAYaTHTSkesfX8xXcjKW2r5fWRfPs8s3+b2/ZD/oB0AqhQAyCdnMuZ49XtDL
DBkHQkVOFOUzGhJQ70JyMF0FtgB7BXQGJuQlW4Lpo7w2g+zrbTitW38evpVxTYSt7FvAJTOcG3S9
pCDmMLQG5LRmfg7FBvGFeX/JP6l9jTomzPMhXmRPbBLdUbFTa6v7FxSh+fEFN5/f064YBQbdFNoC
uK+TD618lOkjZ6zBbwAhs66S+1bSi4FUFvhIvaRPk2PC3SXaFhjz4Qp/FxZy9D6kRWycPfUE8Rwe
FPTAcA6Rm93ADop9Gq7j3wYxThg/Nzm9cW9CYw4TjFHfBM6QLCgSuBGyflhqrvPipY+ndgMMiYsS
BsGetzFiB10pqSAFWlj4R0Nk4QtwG2dZeLQjkchdFOhztX3arAE1y3WL/2O2wPa0iR+udoJ5DX/v
QniHiRR6kvCO8/6i4NxQsCJiLiiboIXRnm4tqz7EKB6m66g+uumCecCEw6RUvs6wY4h0W38M+DjO
sh9DXfbyZ68ep5WsXzLUNMnJYQGwDO96WGuFzbSlP6A8wGVgCvRfjH0sMpG2R1kXvwvY4UjPYc/N
GE5ax0pOXcrtp+UYmHDI71q8FyC7iI5fbkXUAmjdeZTfKCwyQHDtbsCeK6wcQAo3GHF42R3JiTxf
SvmbpTx9dR0WDm9gYPF+jXpeZuDuYqOoyr1guhf1Mk0PA530If09Vv6W1ccmgKFDnwN9lxlPdc6K
enFzMPBAK5wOPhnlvXCraDQQzeR+pWJbSB1hJv+2AQ5nsx6CFFQtY58LtkfVXnLGfBOIT4nPf0lU
5LqFHj3QNJ/p+gmFrag5xlTrmKbuTdOPgvwFXx79XmI7AQ1A5F/AzGkY9t9UCByiM8AvCI+IfQc9
Nao1ZyO2CCGPu9SErJ/t/Wt0x9ZXAdXykH3eVjK2yRV+EbbSbINgYzDoUmPT6nvpqwGNxitA9r/F
7DOPzxBFOWohAzm9UQvivs6a4VaJTqs4sukghl9ieKV/LERr18WvQdniuaz7wG/MVg2Rz3P9hkuG
GM5j9Zg1a7lATMRgUIpXfTdi5N7+8BV0pWUZCn33Wvvgpuc9JI8zMpMRty++5Dh1pJ9ecnHFhRCd
iRyzfBFra2Or7KD9xf6hDRE83JfNbysp/JT3LPoy2p8m+7TKK/dEVbadhKXoGknFIkYUhlukUACA
K0MZiCo0/nTVToBqZRAD0YlmzdyH8NbcuZS4AuNejl4N6hg2ncE4/MoZ6k/Gexyd4/ipI5egzlAo
K+tzZD61/J28r8hPLmXKduZts49i2LTlFcYlvRO4UWPrHMWHJPihX1tdMXvbbFUT5QwXf/gqjVuj
oR1wG/EL1U+ASaZLBQUFfqwZ13qBMORjLN7Qqu9C6hP7HvMfdssGZcipjVwSdrm1raM9g76AqTBA
JHPMo+tfQImpJoWfBg2CH+wlOh5ke1VAIvjNUNfGOJfBS/K1Jl2U4SfVlz2UyAgfl88+W6PkjDTn
pLFpej9B8C0ML7VBWHmJ3LFFmIGlsr/I2eCQbMABaRJahik0rykgIT5/Gv2FYW2n6eROrBBpweyU
IlsSEN9ysEAbKVFyG6RVBsC9/9LexnZBwAcv+hS+eSFtLrZ748DRvYPBGiOOqVwx1UrFcy++t/mL
XnjdWAvSu2vt+/ae15c4WpmtzTKBsXCDZaLxWzGXEfb8CI/9Kv7Cgod1okCuBz5ZOEvfmEGCcRM1
7rbP/Pxs0KBw5zSBpNTuu7VBXUc7cPv4tQneOhef0FI9lfKqaJ3M/447hLDiszYhVnbZE/11Lw02
0MUyF0SGOhwS09ixvVTKogOd5/uLbIc6Cr65zFyzpWdHvirCRMxe4NUnvEmyUwIlE/XoSFBRB8I1
Nt+GtMZcZIpGk/4ZJBybBu+FhSlme2Jw3mR/0xA0MsY9OAwIGTS0tdjRgcWRq+6mduRt5KtEwj9D
mEHMaZEkHg0FR682mBAGMXmEvhZ1aDM7QFaPRrd+M/Sbrl2jF1wQWfYYxDr9F4Z8vr6v1dVwx9WA
Bh9t2IU4p8GlqZ0BdhwBDDJ3sL9xeDQRd6DWXI2YJITtSQ7OVv+rSE4Fq4eJWQXPsA3nmvaI5UPY
4ozkiMTPQkexBDCCrYgdnbQgXyT6gatoejQtbpoOn7ZlVn003SrAaZG10ppn0IHoBvxfls5ruW10
2cJPhCrkcEsSkUmkqHiDUjJyznj682H2mZpRyRpbFgmg/+7VK8jvixIk2HqOVycKTWDYV214UpN2
XyGv1Pmx5PVhxL0fzV4R8kx2+C2ET2V/iqsfrjZNIkFIu+bFIdI2I5N+pFzq077COEcW3jICcEus
PMaTAdEwt7wq8reRR1Q3G0QOCzIoZqhCOspgoj7qK/TZ8C1TYCL2iJCQrMyBUXASkFwbCV7Exj/j
VMGEB0eOd0F8acfCrfHDEWq3gG5UZu+tfIvQoOdwXa1yx6LizF4b75fiRdae5eoZ0dMOeTfWA/9U
4U/Wn2QUioyew3vV383sOayXnfKustCPILzMxbUUzkZ2F/OI2G/892rxYEJETjBGENB+G9ExXo4V
BpMqC65KFuwVuGtlmVRB+ijVb/EP+GT47PCC2o3Py3n9Ll6Kv/gZERjntPrRLgfZb4+WrR96D4HP
DnMte7nMvuFMlyZI360jTIcXtlqhynxL47lT3jD90ni86SJISYWtmDrGm/Y9/XEptLceze559da3
9JoKB/NvxJWJjtPXnNFfmcORZ+C869esmmB2ZbsZF/PRmTU3m+xctuPn+W0mMpmxkyjDbmvzkfua
0tFQPI5FXfBM2j/1UJxL+ivT1jnNTYeblM/N0Ysym74Lr914uIijT+tLn6OpGMUcSmh7HKV420yo
q3Y5LPmZBCePB86yybiiKSSu2aIELgc6QBU9UmrrGfN3+lHrrkCamLCPMUIYL6F8THnRsi3AlKNw
wc/PL1US4JM91dSJ7WOTPVGNLVjypG4h7JEcU3Cb0SMdARfk2OEWWXFG7zYBJLTpYXLpdgEp8Dlj
eq8QKNEermdo42LjrYZDmdREjK6P/DbisThyu+oF9w02BYjIURVgQCW1DuxdtKXQXVWmevFcqXbR
2XSjAvkmOCCRCSgFokoys6uHAZ7GUF0MxN6s4gAjWvmKZfyH+AwCKWL7hsfxO/zdhdQcsk9YjJ+Z
ImKuO2RB0Db4UzAYNcT5vkBHNZ25hJy7/C/6pXTAoGEf5QCRW9eLecRIjwM9kr8m3nWYOewRc/Mp
NxFNCOJF6Y3kEwIGOy65eYqNa4zpHZtkTh2zdDVktVTS+gNHOI08BfOQk4mII80v39E4Ti/FJxMd
N/X8zfRN6rbJhiDFeGkvvJrxjk1ngZd/dGAuAwzHvoGvYKSDmBvzA/BN5oau86D2IZOCXRD/xweB
NQSvGQZRryF4OjBrbXOhhSnAjm6ca1BEnoRuq7bVcj+jmZi2IYu/mbGJMVG7g+XxjpDwrmsHkRS6
k/yF7WtCzNmXsjomNJF/EbmkJCdFx1C4mD1RLaR7IItA67r9q1q2dqKrMZEcQRTFOSqC/L89dqLO
ubkP9ScaRLqlATRTO4zYox84jEiQFPEfBA2d9tzbFZBXQu+F9P2QkFtZOnilN9zeAim/+z6lAiOZ
R7gSUBgooGA0fLy30p6MVzzWaaSFiobKRhxKwkkj3DGu5lmzQpQL+4heQdmZv+V3Ix31D01zOc+M
b0oOD4f1zYnOGbdCo0Bw8qV/UQ7ap/DfwgIL6zcGyME18PfABR3H/emQQxxCssYdjEgSxsfGutz1
j/pp9ScWfI517D7X1BkyzCX2HKdwwL/ycm/y7Wowty0yITviuj1CLAU5cgvSoBo7y+1u9rkKNMEa
8EKEAunQY3qw2TLsiQ4U6aqehW9OI8AvJiRSBGZi2Wgv0wgRAdQ/0Aee5AN9dfounjUBdfGBoFTO
0mw6jVclOQhvgNCaeJhw01SxqoQBtCt/kez3oLmmt23SyP8R9yiZ6XLRz+fKDs+BCYFr5Ubpnj+d
cHyPhxIp3MYPtKtPHhI5s5uX5o/JlNWXQm0j8wiBTAX1ax9xnkJEMFlG2rF5qzGia1wKDxMIRok9
6t32eRD+mSQza267HkRUIx2FBSzRiTVXpiD98TUBM/H0uEq04fu6OtTAkYTP0hHWbkiedBlYRC2K
TJ5bHWIfRxHSyq01Qyo0c+uF7JA6f+kDSLLq4Kq5I8cHeIEgItDbxPBrMH2eNhg1DyG0u3xzdoJi
B8UttL4Qq8Olwd0S4ykUlJgDAzAhPNjm7NbDKIMSxgEuzg6Ojb1wUtKAytgSrTHDgHRL4bQJcDIH
uwVZdArQx9SuYH2DInK7IykZMGlA9rGjjGIjN2gfosyZNjJW+JIcQKzRyCnNtoef7TkyUixmhPCt
lINN5v3DDwl4HSK42aAkV1v9VA4W60p0ssrfu/l/0Nk4jPPhdMRW3ehOdLm8iggWm3XFbDTD2FsK
VulGWGC2OKAFuB8XNHbUWBxdDhCG4sxDDXSoIGwpe7AxWEBKFqjRV5M7lCyIQEpow1YrM6/COZke
kPcHaHOxExKMC0z7dsuVabNRdlXmJKnN9ZuegIpQk9FeU4/ohNUP3EZ/RY4O6NFc4hDKIqgkt8+H
+hH9UbH4KiwJmmxOyybyJnUrJpQReMvfVDlmEaElXt424WCjsYT9f0s+0+fmb/ibJk/5bs5EHrRX
2hSe+1svPHi/jsZxvBpH7VTQptgC4BKxdfRrx/kx3aWTSkjrvrtnxr506mfju3RI+/JmDwk7cIzp
V5lN0yW9JZ8UvdxR3gjvPqfX5owtOie5P77FV/1pM1JlYfwHcAPDjbcreeiZeRjkGzaXUNYG17pW
BWZ7rpoFouQS6DZzVQyvhZPZAsfshKsOWshk/y+ZmQ5oKR2iAkN45c2+7eweZjQsPFy4SqLU8BPf
KMFKTMzMfhJhPNu9i56ozZ8Mfd8jkf9ES1cg48NSREIiAnD/1Le+qR018yXG6wgba8QhSHVtEuUF
ZW9AesoBjkrVjXkwMtjHqI0Pq/7ZK1/heOaZzhgyAMu2hHUPpX/zV3zS3VG4BioD4Cgsx5X8SFeQ
6Rz3IsR2zRagjw/ujNhLPsgw7rBkxhoUaQ8vQXV7w27Vg8LGw0KHZUvSMUSchb8gTS/NTrXJLiYa
FUIkY2cFe+A0+WCJA/mkoFGFeUE4JfTXf8T7kL4ttQFkFHEjuE5sGvcK4pKInOpnihab91zANWxz
KFM5IMNjJR7F7kMSN/syVYHO7gm4Ta67RfcwZyOPEqofqBj23kA9m+UZDDUQgJ/Qyd+AnEIYntRs
jkhyGkYHBGU7/LfblrRdW8wga6DHJnN5R3MPcgFOSc/HWdVxs1a36gZr6KW6z5D1BFubj3PEMXSd
Tb+OQVl3yo+4sNLdLzyeBb3GTv9EldT+MJRsMbHGPvrXvofnGCtFbPkgUTI4mRjG+OZiM/Vl0OMR
naJsgsGI5J6HFKoZ7hsA5fV9tX6MO9Y+nMg9aSAcuCSH0TgAa/+FPs8bM6n+wQzLv/03ZzLtEcpP
CxpHv2tuE2ffc0GXA26956+p+lP3L5HxP9qhYWjkQNWP2MDUQmBwgCJVYFTm9uXmCFHs7Lg5Wr+5
ZPf0aTy1fvk0PvXP9O1gC7xnHTolULIPZmoTGBcs4KP93lTsl+FjQcNibfL3/xl+cDnYHwN74gue
/lM+c1gfn8aL8Kr+0oDV39Wf9s12650jkvAiwBcx2k+fEtC0dWxpdUXbXHmGdhy62Hy80U0PGkgy
5l5nVgAK1hf0UHiAEFPQQbECMvPiZ6I9LtVP80OpXN6Th+FCAoZRyHKiO42v/7Nvgb2nBdXDCJCS
PubX6GN9FQ/9vg6i6mz8kSAMAUixc/yIfqVX2MFQn+Grr3b26F/1H/ZMnE3UYWiodMIphOnretMB
+njIHrQ6kZucmWJXA0TlIn/Q7+XfAB76b+9JYJsYWJKGGju8ackLH/Sn/jt+ZmTa+kAEP56melZF
WWKbSbYwrIL9QsXQ3Q6B+rwbXqT6sJXRZ/lPO5mv8n9dEl5tFfsUnaHyQM1K4dkTvAlpmKWGtZv4
Gf97uv8fx4RKD4MJFUeQJiT20DXuCLQ7Kaf8o33CPgVArfzVYpeuCSMVGm3qx4SomwkPlLM+gFyP
DEv0CMOFYSmhj6NJRA6GIPibK9FxJCAN4tpwMUFbWIm8MMkx0tHoU6d5sbwSrXtmBuCl6DRT+LWS
9DkelBHN355e7EtjZTfCq9yrK7PV1WoP5RMd0/LKa43RgQHK4ZvBMLAv7vyCNGIhtpsLIYUK5zKO
jgmRe0TPYriyF/81EELZTuHLteI/tgc1bDHCF/0NGkCC4A2I7BA89E75wasX4avWu/53uagvQ/cy
gcdu4o2tH9yeMtk2GttSPdbEFNfhRfzbWloQFahWYF8oUgC9wAnDEzwm7uC4gc25vUCFVFkU63/0
mwnNOt1lfWCpRGliyAk5bXljmv8Gnu/8OrzU1xX8ot1nx+hYPvUPzLYgpWKiAwkYQ0F9FzL5WG79
ENH9t+cFL+j1LSdJyNrwjBWH7d5eCydWDvTBKnT/aFc/5SySdsoh89iBWo75Kj0AtdOf8JVp/Gl9
qC9wJQXuuT/jm4u06HtK5vTHp4q46yK/jk5D5HMvxrS4aF3MExyqJnO18EAZ6hjkVF+FlIkuj1cC
2o+LPsa0zzTe6Xv7wa3WPk3zIcc3GgnCaXys/nIuPGJAX9V/NeIR2H+I1jM/Kg8121WowO98AfMq
zl32DVQTZJg7U3I5HnVgJSf3l+jM0VX62g8FVEMS8Q5aT5kFv6K0cqpzwvFJAz/9p/oSfqL76gyv
wpWbQ8KdzB9P6VNxoQKWD/nf9Dp8tTj9oHrhTfsnw0UAYt7e9m0/HywEDUAE4WU8ZGQt7Kl+QcYY
Ncn8Y53nLZf8Q39lipFxQhWd/pcrnyoMov2T+YWdJrcDb4X52tbowQjd2m7cbRZAzEKQbLB8tU+j
X38sK5W8eQG9TMHyEbdzGXAUdqof7Zxua0qNZ9RLv7f18K+Oe85fBwTDlWDx2bpM3hiJEYHFubpV
FpxQgG6QQ+HDDCpDMQfuQDv4BlrMrQsiPNw4MWCZEmcnMTMhwPkQX8uH9Z7c/1t/AIbTEkIKh3Ae
SD/ki0c8eKHdUu++tQcEGB2AD0vRCYdw7IAOzVuDnG/XKV7MofqGfA89ng76Ozp8VAgAx0YafFDb
b30Qp9sFVaah0Bts6vCM0SS1sQbaAjPBGw9IPTs2UKON8lJA6McWkXSxYocBB38ICafMt+6Ov/zl
U3JOhfw3nS2nuYVQ+iAqv0a4NPR7QLkPNuzT9rmJLupnlYnZ5GnNZsQsW7Gj9YSeydUYLvVH+8FZ
OryA4BR/oLxpd6Sus2NU4F+OdtMfKjAIVGnGjuV0Mz5AzL7ZoonmycSRGCcLLhmBxLlPcq6BkRR4
DDT0LxVX9teJXBoN0mpA+FYxn1LjpCXHQg+gw+CGrKOLT216KSK4Y/GYFSgXj1AxuvWac0Vo8wmw
RqYv+vF6hJepWJ7Re3VyiCq7AAhSodNzvx/FGYKHi0GomAT8KFutv1vYFmIP1nlj54tyMICsbvbs
rq4d+5aEmycleQnXc5bh7r7XATW6u4ldUs5LwECGfeEOBnuBqjBz+AqdXoITgsLy/DD2tgTZH7JI
eatWV56Zu5E+HRimdZad48H84uaaErAduyG3NiMiz8tWPzdeJtGdmRfpFNDctBh8HCXpMBTcxrzJ
BLrsaaKiBv8gkK/toW3xeqdMGDgxOFbkynQvpFb2fsi3va8PMBEqdsNAvx4YUziDV+gVU/GlIH0c
GXLSPY3eZ3PvotuqcDNsrsH7RsTTw4nyN96P0t2g+d4ucVjA5GKyWdzRXHPQqfgRpK8gHlzqaPOU
PmwtyBDaCQLAfNHIokMGFWf0W0ltESu4iqrfRMtRslqXTZ+kf3S6B0X0IOezW/ZkoU0olYBkM/5L
6/5YZb8GqskCnwo4OmSXWedRaq9xOAVteSYY/G+1kotOmh95v0HLvsBskKLz2xFBkykxZup5XEZb
Ltiiqetrm+I4w3+4TCYlkfXp32Dgp4FIgjfJ1J7VWkC/mB+L1RW5VJO9/e8EHGpuDWitX6Xw4M+s
HYcZoiJLvWxlI0z22fDZJiZNcPrS4QCIHbBDClqEvqfGZ2WwsP4XPVE3DhtrgrFwk3RKkHbcVWX1
7fFRbNWjmt+X+EdCCjvSXhg8zhG7PYVobOLkFyU7TyaNbgeokFCwBe1scdw3c7NxOkTfWMCBNYmC
ZI3/xmpssTEZRApc0Ijyk8V4lavWoytU1G3KpTYpVAzzuty9sh0dSVEdeigRWZ+gZEC9g12AUi1P
MURZZrkW5ClN7GlNMY7EeCUFikajHinSfhQYCNuObt9s89GpayC+TA+mvLu1ueW0CehDU87Ahoqr
M0mFUnRvQkKH8594TEO/zxAIoQUNmTxEQXbqDsPZmJ8/WAgiZ5SdwvbSFNltgHSOiQ9yx6ug4881
dV34sMQs0OfsSVnK+iBZjkTX+BXBAQV7DYBNGXBiAseMeHZmVaLSR8vsQ12yK1Pw5Rb/A73dfLlr
NP9N3j8WTNDTZHhaqhMcQKdcsEaT8uuSoh4lcGdRIZ8B37bSXZdFt1J07hvEgTtZ+GvVryT24hAi
1bnnHBiUt54IPQKexXuEFQSnDqIuXIM07ljyHeQj+EKT343waI4fq/gtpY9cep7OtRmE1RdsuAG2
XCocu+U9o9Lk1Z+qQm4/WO2pK/f5k4oCVfIpcozHdCWMeBh3sEtGOAtQh5tz6Y0FhHQfBsgC8xtl
IQALuopjN5715CmhR+F4UbxsszGwAZ4RLciJFwK1grCCTcOivpiiRwvI5Eo+qsHAm9NVgTMBSq9s
mP24x0PlFC2PRnhtWbN2DBp+V5Ap5opwm0VvATESz63p6xiVT4cB5o8c6KDJi/WcCE+xiY/nSE2G
N43ZdvXUg7CHqMioiJC5sMdbkTwO5NmbUghlA+ESECV0GjYkhyr/keeHUtyUbXVXoyXW3VW/FgiB
GxauxHHapG0SRXxioT5RnzS/KL8FEkfMW2wEC5fBYC4iYZjNbzdBgwEOdIvwVWuBR2PG9HMnveN8
PO9TwY1adlzPpeVjyE1geRq51nLZaOWznaBhXKDDsVhyavEYxbgaGtcV3hBvj3WzxPuYnaYipRfu
2eAL08UoYwBPGUFNdk2kbjlosvCRt5pngto5s8WqzMsjagJhhr6uPNLeo7kVxWtZMAT1vqKeqoL4
tl2Mijy2aXazyuXRjGAjeuujf1LE04xrUW4Tcs6kJC43fGLlmgB6OPNIB31FRCK4jwePc96kmWTe
nU98n/mQ3Pml1Qdp+8jbB5Bs1rPxgYfy0ItgtbxJccWVCKi7PPlafxxRkMtHdrZS5a+Y0GHl0B2a
u0RvKWFRdh9Wb7BJh5b6fVKQ0nLtshvuSKPyPDDAGw0DDP2+3hkvRF+SaD6wS5tTTJysIaDj1ICV
Vp5jpep91oMQvPPsSrtt8pezy29dhdtuOCrxqVBcRT44o+UmmT9GrIogjgWZflQIqo7OWv1Qs2dd
eze7E10ERzvJsA03nryehywYrasYcDuiu5CBMnA9Sr4E5UTIoja4oRzUwrnKsan2BGJ0Oqe2/CW8
NLlXydwkngmu0Dr54kjkn5puOx3T5JRLB7PwNMPtUlJJnEhiQID+S1PVgC+JZvIzvyMZ4tkU5ZcM
NZkS8LhNzSW2vIb8KU4CWh1MleRTi7mw9OiwN5duRnIqDS+GtO6AlUQKk2Sosw7JBvoaWL2DLkWX
zFzuAkyM/nnkrmdxCSHJPKBuO6QD941fVh+G4UfyoyAkoSNvcU/GdCXpft/ctDCQFyyfb3HF/nff
tsJbKVmv1W0xbQUGHDaYii2SOoU1H3M2MCL0w9U3dazpvCQLausKOX86DuZzLZ2qwbFKlgdetO0j
rptNW7rcZXV5iIQPS/wDoxKfC/M7jLRbQTrz6FqYk7E4Zx0BRnRoFBY+PmSDbPZmdKIjMs3Zo5LD
/+xyVnOPmePCggjDNs/RKYoov8Gjcw+GwSoEnehb0KMIau0IO8hxKv1QBsLjce4w/xE/KnenOgQ7
PEO4FWTwyzCIUl8i0ByaJ8S5gIvH16n/NkYN3EfGyFHUVT8WsZOuDusqS+OV/GX41ZZXQ2FcgMZ3
YH2J4ej68zg8U9TX1qXSGnoA3WDjVk2esZx6/Rzpb6LxBBV4QhOh+Wvt8XFmj8HoTLjxGr6w2Fvx
tTA9o/Wt5jzOb1b22b2K63UUzokSSOIlNe5JEYjCJdXtVnRizG/1izBepCbQ0KXQAGIVzuj5kxxV
23B42JPeSWN3qzFIYZrLwkqiOob6sRSCpnmNRM9KXqqI4oOt1GQRWI2dEJ590blPXwS6/XV+Lufn
pP6dkZ1WUmOf1fKv7oNy64qjeJ/Ox0U8K6YvCk8FpFmUqeQLEOVwJKxxsS5jZ8NTqnuXuMwYvqCs
nIfYURUf8lLshNiLK9dmwo6laRg8JXF9MsThrKXKrQkk45zgSUX2F310MV2J3ClVpBsQ+r2+e6Z0
s3C1Csjs8x95stZ/JwR4GQc0aM2an5XS7ylY1EXIYJXdSF4YICPfVzp+M/xJBwHFAiKR5H6bHAyC
rNjmN6yIyTdhF4Gd8nMpfEg9dDOP229RaFluxYIF7Umw3HQkO8slKlLC6sQM3wrxLLGqzoIJgSwT
2KC9E2Jdrb4xvlkAfVbD0tSu1rOaBpXsCfEx/NOlxYtN4WzigJne6+UoxmfexpDFrPUsyCdlehMW
SB7uqyoG9CJrZ3Mvru1N0n41FhG+mWNnesosRDUuNdkw74Rqigm89xNFplZBU+GnILN1utKVsWAo
8cg0VhD9loM1IPrYImRBs9PeBvGlqMr/nUV873UIKM2QnbLFI2m1acC/6P5eWMZ1xpsUQsixpYTz
AssyF4AjZCtJ0Uz5QcriUzN8k8G/RsGwg7LDHMsczKhnRPxGlH3+En/kL1V61QrKRtdV8BLCjITo
ev8JJNYx2K0uzBCFPTt8Qnii+PBnNh3fA0EBRJuYvTlz/aA4ChQUVJms5rrbhEdCcaq6rxRwEw96
ELnNyF5j+2g3FgFseCS+4xVspNc2vRrid6E/mWzI8G1jsUa0PbuJe1NGB134rXWA0cYN09dlIuUE
bkISrMdQRrzNg1Xmj5nmYjrPw0UwPjV0mcYVBQ+4f4d8KZOvo46Tk1+otwmNmrmtUaL7hAdI5Eas
96qHxRsl+Hp6S0evQTv0NqVMWfl7h7VaT6AsC3RRy906Wm9ljOnqiOBCG4WP3jeDii2TErAPXiBS
acKLNLwNtxZIFqx5za/p8LYNNKkAUAffQD4OePv/LdFzXnsz+Mu8/tIulaGDaI5mrtSJFX2gL5Hy
k7LZuNw19WTWx0gNuBBV8s5Ev+RoC8/gosxM27hWa/gdORh4srhnZx91f9s2q2XJC6+8DTdUbiUz
TUXi73J2iPhAU2Y5NYa9Zfit4c1UF9NgVN3i7S6LzkoOH2P2D7N1ZeujXFNrV85kB91H5Z5Yb+Pk
yo2DCDfkYlBdP9L0pEknA6xNOenoiOwyStiDkISuBzo+NLnypZf3eMUNs2J3rbw1mMyw/IDbxmoY
Vg3nXGjSqL7Dfu32RXvSOjeCac628L5Gr0LqKC2NrjNYr1ryWCtbly/18NqFXq666uBDeBgbl/FH
Gh0xDvQarrDHZh2tIUhopLg9ghdQ26/6A2ykfSZDvT6UGXoDCIKvLBS0bzb3lX5gDT4+hv8eewPC
Ue+m8F1Yu1AvjRRLQN3LAeAlJigaQRWvmfB7sLAIlQI1wYt1gEY0iNlfFYzyHiSCqXkxn5hDAEYW
9p14LT+BIUMW4XKUaBlA+mDItzg/beAGcQgjj6d6js+x9gRGo3UflJoxYlhwhel5AIBj8znJ4VcR
TZ9mhPUlyGynflSQ1WMSw1TjuDHOsCTVuTsHyU9zeIL3Qf6w1PsKjot3wDS+aMWHMrMb/seXuBOA
KWlsgEWm6mJKtxwPKTbE0m1mb2CBag9hiWggPufLW275PDlwCeXqWFOGSiykBOXVwn2Zpqx34Dxs
rY+I/SAeFSBaWEezGmV7be4FdBxyEEGXB328qnFAgICmnXMcVelLuyPqumy6wYua5sAkMrB4L2af
KQNQqxQPVexNhi3rp3J8LbfdAKKu6dROJ1W+xMajt54Uw9EIEPkl+IOG2xVgqIePar5hUfudbhZH
tT0ODEWb40XE0hpBiAoefrRSprZAEX38WsLBLboaX7gXAoGtxEfoXmpBCnRQu8OI2Pc718gP9jLy
z6FDMM+ypquuqv6uKH+6zmj5FWM3IeBscAaW0hZ0Uy9dwWxx6CGlWnarerN5o+SJyrNYv+jGCaou
atUi4y29Vwtx2HZcB3H6EEQMZDy4zDq90xyIoTfGDjz9lcERB3kAA6A9ndPV4foVoj+GgZr68/xG
q7n0J34GJkJppsE4LzJTzoXBQJSCafWT6DwVoDQ22ZsWtN8yclHPoDni+TzICkPGNZ38nuIraufQ
OnS40JUHcFPCb6rFxPIdX9aJWDGoTHIDq/IoDyer89jydsMp3k5jm222LsHkcwpCSFqvbb2OiZiG
DSBGYawNVPlm1k8jqRojMTsbHB2Hrtaezf7bbABou9VX5hjCo5/PR8Csp7Y5D9J27pq3Sn50fKsu
MAx3Fm4pW1nDZJelJZeVrZDS3DpWqlPhdY0zGG/adEmsI/V0QL0nvCTjaWgutB6Memp4ETMks6cR
b8tkn9LKkXshec48BIVgd6QHT8c8hGHtouysAFbaePVHYGXaeOCYTF9/stJ87WXWuFKeBJ8iPqAK
q1YmaOgF4mUe3wXcw1a2wpATlsYZzd+uObGbgaQr4de1nBQDyy3yN44FtOjwtdauEYdhdYfJMMmO
VduwYJbxVswun0TpU02aYPc8T5RtSoqVPSz1OkTPCUS1+Beu6jSe5+J9nFgWMKgTCAqjx2jdJfF0
zdkmqtbrrSvIIfSBsb6lIQ0etZm9ZimvB0O9V8PXhEBAsUfBNWVsxL01uUzqp27cxNKfpWMZeTgb
LozROrWYqdCGIJf8NfPiihbja9Z/y1+h7PZYrw+nov9Zck8SriyF4ANU08YUMkxn6q+5QksT6KGn
W6x3q5eGuz91HJBbJWTcwLfTnVVoWlQOt8s9LXK7/zCONLY1GDnMQcKphUe5li+0OH1ylKMPQz0g
hcHs8JK1bzGNhvak6KeNTZBW0JuhUvKsiZvXTP+UGesJqYW04mYD512/xMgejLMVndr4uHbnsbvV
KY9lsetZI2rJnYaQAR7VhcjRF39kCITDEXA5/htZ/oF4yMpxyd20uUbkevTfmkY8dLTNlrRkeeiu
wkFf3HT5HaYPLXtIXKQNIBGOzCprfluiQIMYBNxfnhbxaBWg5U9R6M3ztQxJ2ziUrdOwWZVILAOk
P7T6eWyCjQBWuywSs+Ss46ZEYV6Xt9V60To7xi3MLnl2in998iJnzwbE4XD6xDyhnI4b3RCkPTxF
Yk2sLFYuKu45nb475KbXwpOBJyTYCZ5FEJVUfjPwkVs09q0TsvNgik8rLG0lCAXbEC9DxgHF1cL7
l/Ni3tQKGfnerOpSF6o6v6S4bYACoXaaxzcXqDaBngfsE6v4XJX2ADsBAzAwov9YmOi3Q75V09A9
NZDavWG+SNk/iY1abx2TGAZictSsD71ig5JkdgygbbC4sXLZi8JXI7sZ0kslbKymcv1M+4rCE7II
0JgpDBgYJ1n3lP63NG5mf40zR54Ppb7Fz7GmDv9DsJaT0Twb0N0Ktm1K/i+cWGEmpzi5ilGgTx8z
GTLic9p4W1rf+pvg5oc9CTI03JDFExR7GpfpD+yE/aVC54tSUz/WpwYP1FVC4I+p0fQfJOIVZH9O
LPtFfxheZIzKDqpBWJSHWFjH2Eg2F+wGOxFvWQx/EklmpmLRnaMCAWsupnvKpCTpXxEMwy4JWOMP
mdu3dLjHoTq1EjtIdgCxAV4Ppgu1OoESl3Gl8WI/G/XZQN/ZQ7IpoYFJNtuyfa0+pwt678BCiIU8
rbs2/aUHTio403zLcKvC1rgV8TOy9tMd/C+Zz5F1QnjQTTYExyL3WZF0nVOQYbLYa8gweBC3yDTx
pjXc4tgm15j5cfgrKNe/K0hjIbZ0FQdPWHzTC5bmXW9/Y1ZujGXAFOvoJjRzxSkn7Kn9C7tX+ltj
gEz0Dj4Uq6e6vlbVse+Ds4DWndbJqRK/a095eWrwpuu8bMCgGdmK8V63bVAt2zQY9Y/OAu+BEImF
p9ajgL2GuddZ5AG8x+IzFFhJeDEjhCcnDVZ481b2F3X0xdTNVV9UjsgOcuHaZy96eDHwehtOgFRL
9DBMb1Wg5R4XcnNlT58RHj2WLpDW89R46Cy5o2lgUcXRBlkVm/NTjeGOxoh7btZAsmBOembsafhO
6m+Dsi1KAOB6np0Y/TfyZ1yQ0J5BRQsS81mVvTlBN+stVdC8jeG948Wa1tEaPKIvTMCdBU/i22hQ
U7zIg4LQ9qwSDr3phaLXmHCIQUyeJOSy7XpRsWwIgf5/RvqCZDjpkBBXZ1zISnOzyGE/BawPosmD
AjcUolwT+7BNQWAayV8300E3DC8Vs0tOmp0NdxiMYJ1eJ/XSGCcUkGXpG4ovJVe+Asee/ZOkuyk0
Lm7T7GsMafjPg7UX2BTDFfKjBVG1RzPTRuCfG/g7T3Q4QQXxOfVSxmo54JDIGoR0gHUYQjldxb3i
9MUNQmk12tns6uVJTI/ITeLy3H2GIPKdy8jOUjJc/KQ6TKYziN9dSrbVSTJOkekksQNa3GKzz4E/
uAl71fnQTyQr+9BjlejICtCAC8FyEx2prxjesnq5fIoXp+2AF92idUSMzkAMQkSXzrocJ/UmgmOO
UPFmBDBHRTjPG/DghmTHbe+XVzKm4U9E+uJOq5x+ix63y/lWlrh2gFHfVBY4XL5mVfz0IGifSLpY
QBCGM4SvxSc7dx4t5GpW7NKVpRZNG1MiJzGL02tDfLF5m/RPK3WJdJyGCxk2uDJjztiL5bksidTl
mRaHExuoId+2tUselKuzDi7MK7ZKS2D2h3q9C+1RwXxYH85S6UnzSYW2O6Bj2aGyIwrUNgYXvle0
XjlHovpXYcJpppcx/tLlW9i8ku84a9SJYIyOtEqJ7vwfR2e1IzmaROEnsmSG20xjMhXeWEVtZjsN
Tz+fRzsaaXu3s7LsHyJOHJCGd2hrTX2SNRfadRzteTpAPHHCmj/URFrh61QAyZ7H+SXhusdaWoGI
6ia5Ay0kROvF1xE2LrNRJqSpfuy0t7T2k/HDxIk7JJig9MWEFm0vtQcRD7n5M5vuQuPSGtBfaHgb
xHQBV2uddp6R7imc/4js8Ftt7CqhU/aF2lfje129j+0Xdh41vXDvuqF6NacA9J+ZDKsYtFRa9lp2
cBeT0YFTw9AQvWyApTc8SqCNZ4lnpnwhcBP2pAaBNZ6IhUjk6Ctqx6dfj48sDVEYzHQLpGc+S/OY
yF6xOBwv6eLSUtFJ6fO2+Ccr2YuSnS0tcCf5lnE2Y5SSeMJzbaDz3+HVbn8yXj+xKlgyG4dhOCnq
ycYbOlS4NVNOzAa0o8hktswovahP1FuVAR1oLqV/uRnAJyE0p0mPowUs48LSsdQtpHnQKliKJtpX
sNkZMNOpZlvBlj+yK+vUN8e+4qqwQ/E4koq43Kn94LA8YatE+zY64SUksLJ0F1xUi07l4PP5cxzA
hB/AZUd3VFxYEnrvNorHYoKWQ3uR5b7aH8bwPtSn1vJ6oHUYpK9IuBLFRdORWIdZO6UWJcZNfsLh
9UgqQFUNY3Mc97CcM/lQa3smuv5zRgdxWmRIFMllSh9iSkDJP0STprz+4JqQV763gBb3J9d/Z+Ux
LpBeAWoDpTm2E3MfD16QYnK2emy0J76VXwyIUQ+UsW1PKKlxxCFKl2TH2kuRLrwoEHdiYdil4zZP
aa12jRKYKnuf9ADgJ7j9mgidFPaDUpjUpGN1kMwfdBXM+RVgg2mBkHAQZ2ZV71PLAQ+ebrkWDEwB
BMVGrlUSBJBq/6rhoEJP0P4kHAuNaY+9S0POD7NdkiRWJ3u0mZj0bwf1KCrnjJ3b7o3hWCx2Pm1F
Y1fmNOLsCTKmq19AZ6PbqjNAgQcjJc8f6N6o3Og+mW5YBuwPxr47ffF551y+tXIAQIHNZ3XXEOo8
zR6+ykh2qbBTG94unuZkJlQgwiidTNdIPGbYoopy6cByA5RTVbdqeZs7obMzdgXUCvA/sgki/g87
6kfAIYVfj7HDhh4IOt5aYUDgsHT4uq6orkyWlSdMFMh6yKnBEvl1xJ24GA4jEH36GUy3N75VMzyU
Kp0iwV0GjZ3C6kqbq9pZH/nQUP1A3BXJ2XYAYbokWAbfGL1rsmD6xIUL5tZTXXug+hK0Vu7iA2Sv
FHEOSsGVP+SEJ5hG479naUFXjGSYeKBSC7bWhf61TIzrrpRQgI+p4D4ZOQk7lYhZVD4Yv87vfcpJ
uFv0Sw5yRQ7E0jRBTRQWnTKVoSOZLlIKHUMDsNgVC9y0v/DWsq+oYCBF+8B3xTQ1aAFhFOFnINMA
+1Koo7/gaBNq4holtL4TaeRwW1+Zg1p3nIdvXTqqNUxECPhV5UwYuS52m25xLZYjmCpDgGQHrRpq
TnyMXLiAsD2n6JbnMAlARXzKJ1U+9hOZ5JGbTxfULAKU2fw6SO8QS6dvdD3YvKJaJAAhp1eOLF9q
fwaigkAGZh89ul4Sd3Ge0vMq5ErAsXFf8IDyIEwy33MM+ZX3AUXCeo+IC5e9Rjoq4kUIIahdk9zH
yipZSAwGyKX/hBGJ3r2H00uK5iGR/AKaJ/w+qPU/em5rDeYcdmHZZmnHMkTDo8IJm60DbQZcKGf1
f1B+BHLICbWsnQUplbQnTEbfldLeeoy4YSvYZbP71QWXL3IS/bo4GDIDBjx894wdW7gDgp9OzLMp
SE411vKKDOhzVKozPZaE2Q1OwZSuv/S6hB9tQMqqGanIYRHJkHJwhDcbB9twbPD1b9xL2xe832eY
EgxS1PYi9q6IYoHRErAVBh2RO+QOPWGWIQeM8dTx0wbJq6fkx34+VCTy4WLf7SHjkbsJ2ICCrwso
ExhImRCqELHJ3lM5cMXwvOWv7sqm1yr/ycQ+Yz7KCI/kcSKIN5R8kegxeEhLN1UuVKVm8lfrZ1Nx
2z6gCEYcV712MbJBZijbcWKEyVnILBPjEZIGgmo5iz12oq9zCQngBAwaE0rYw1sPksJp37EotWqK
B/VfOCv4icFJBQ0xHyYpwOaBxgqGNkAg+1+JHIhhOBjyVxAzgHVpbZBgVs2o224WBzUE6WcrwkUV
tmGGhbSLAdtTdWCBZeZ2AsBOCfc7aBDnpYs1300CVhFmyLaOZfB7TkIk9gZlCnizQruKdhi0q5W/
FLPN+QyKg1shbXkL8TdDRInXVjAi6cezXdoab+Yf96UOrQJ5II7RtG86OuKtQu42QSI1C55c3l2a
7gd919P3Yzcx4IQJbx+vJPWWVPkF9B8LBRsyarac0X5A5jC3Lf1SvG06t2EwzIKmeWHOjzcKMoSt
ojNhk7ZMDS/wUfHJyxZfL/Y16kqsXnK7y3b0mm20H2/VFKTLQYdUgNOG7Cr47sKAF1Bwk2TAPCug
F1iocbm7ob8VjPy8Rg5UOjyDcvnMTPPZPqj2UuEsE3pkWUG7uGJ9smbiVB2D083wdcljVsOUQjRt
CK0M2nXdznEJOVHAR6j8oN2LTsq9PLlJkl/HSHL7VbEZbii74dyKnRt/cHuaIpm4/jM6ATI7JkoP
nTuJ0iKAC1IyrCkDMXb7VVcIheeM3ytkUM8A5IBkprj8w7lUJcdn8Wn3PXiyGwO5w2BDIM5eZtoo
2BP1XuouVZABPKEypuI3ZpdrSTA8mAAhQCYyHGhM70vDd8dQGtq1t5W7uyLvjQwmK6GLLVN7uNly
qNs1FWCIjVigZS7vjLWBd3HFlUt8wjEBXsFvES5gi3nPfsE6rnO4NaEbxR1/FX8fG9iAArycWdmu
ST8N4CoGlejHIimvLlxFxPFluZUIoqlt2IDVPZ/Tk+gA1cNfNAlAxBUgydHo7Yynm+CjkjhUkLRD
ns6Bink1bAmyzYmFyvyy30UC09H1xxO15NHvJdG73ry26qEgPK53TW46ZgQGwmYf/N980Sf1p2+b
IE8+44kEvANOAUzdRywesHhE6zW71nLRSKDU9/ipQs8g0JexRg5rjiEqN0ihAfOAQVPQwJXRSYCG
JY6YzMJ55TGwt0ELs2OrnOxRQjMlzCkCDAGXanSciJDwmxK1C9xIUCceWTfaEIQzyVmhSvzHNcTd
+MJnYcTlCu5lpUCdjfXbVePf6tQ19PNj3Mlf6cD9BUrh6XiAw2kgKU1wp4TfdjvjeivCAt7ASeWO
VwuvITxDpOmyiZLR1UCqD7OAzTK4nEjBhHWTHsyKVxeoh29N/00PTMk4r5D3D1sKKBsi05gj94Sb
TyLFycQs8/nHR6pQXutHqnK6byPO+amPcsKz4HyLojMk/X6M56200LCpU1a62FhOuIzlP5TjBTw9
eJi8Awmlh+KXdyCotADN9rjd2A9xsTJw3QixDO5x02ERfEw0b7hgfjH0BZgDRcIKZTAdSMxT4DJe
4vWgMXr+ADPJNPHDhmGa/sdQJtYCxmjt3dojF1Vfq9O6KEl7R8216lpJTt0837CH8QufhtKNvpT7
xJSRioMALmTJTzfTj1RncuLOWOpQE4JgCYRBUNVtaSwnvMsQBCy2gmi42zb+dLFEyLkb+NlM91oX
G8u9GOkEJXWRN6OQpUPnnLVlcScW+xA2pxEMrGxEYeh60M9gJX7EcGFffQu+due/QsxF2rHwnRHj
rZy+/jf9YA7BM2L/IWJiVKq0waq8uksfDLGnl0ja3LGkBkvkH0I6JAStWFvAtwX8DVWY9ZUCDVDv
MxvBBXPqZd9th8+RXnjT3qnTkn3/GF6Ruf00fkqtwUm7RtTR66tP9KaI5TO3OZUXAIwcAwhmZYfw
qkXO6Og7aB6ucAol6pNN5iWe8okpEtTa+hujJdhuBuXGhrjPA+ICt/yZbwquGT+rNAxi8sciuZQx
ILn4anDPZv0t49agvzC98Fi8qmge0FHBD/OJhZOdsHZBR46lP4C4fMwf8Xl8Mfkhe/ymyJK4yscS
46Vt5Vhn48e6w/VJ/sWecUlchh3h/9F7xPPJpktRslnISt9Urzb4OYQIsFR6Yboloh3e8Sw5dn8Q
RejZJ9WHa1i7md99gYEMu+WSwdPHpurDnO3OQAiwlYLhSQ6cVATow/0EKXpzY92prz3UET+7pmfM
31PaPtKikdJv6jcim8OAigejhAI6yxTMX5CZbF7hm3qBMmo5iWPt4f/A7Ryc1rZKF+wAm3loVYj6
YUw48j9A8eewK+3miO8Q9Fdjn1+yVyDv8EjWDjKHDYVJqx0Vv/5lwhvhLFRvnhf5xWUHOJQOfnYM
Lxy3bu1GjnrB/veS4FO8Gf/iH/EFjQCVxPfwh3gJAeXqLIls8IrCxk182SHh0EG1NX5U6QZI8tDu
K0/yO288Ar98p2fS2wKykY/Vy8CfNEflhnOmG57J5rkkQeIBY3nPO4v7V/tp5g1D9ce1+Q7FrcaW
/D9HSrtM5/lWfGPpjt4NGj+owbvpQJCj+fgL33K/JyFJ+Yhf2E08Gf5i5SNB1N77i0oaKl9WPCZ7
UJKDXQcQ+OxhL78JgXCwHvpp2I/8J7vPfnii6qcxWhJ8X+5I6M68NL8Oolt2klzi2HbJFSs/V7GH
U7Rf0ALCsrilH82pDY7Cmb0YXiEmXKb/NUnNqTl1J3bJwF8W7gzmIdiFn+FL+PIq6hZynrVMDrNr
5vOG8Hdp/hBXsAAXSl5ucc2B8xDSNuOZ4rI19NXA7AF2MsnbtPPiEYM0zObAkwJEZCj3TQxnpe34
FX3Rzlbz+phwt6XMJfqsYr1ILj2o2XhPgZ6TC6dIuNZwpdAsBj87kysR8UL4qkQHDqy0OEN2+pzh
hCMlx3ihQsbrPpm11Jh5oj5iJon4HgMB4D6qef4sYnAxOiilhDd4WjANtT3EqeJa3qGpQOpWLyZw
EkupwspwJsznFQAJSdHUOVMboN+YUof8QuMjekNSwZR1lHZ9fGMsbBAJwBVNLod8gKOKxvDAHVdi
FlRt3OUdMSeUjVfafXrXxdrF+BEZG+2Buw3CelN+tWa48WW04EphrIKZQjmMFJk6iL0Rt5C5yAHN
vp+KOrpZWxCcJ6DjnGrED0r61klbzJZRBGTYa5CeesNq0bf22R7CkVMGA8SPTfgPZSxcW9hFR5ix
PqJAH9sSH3X7fj7Jr+Jr/lvdxi/u0uN8Ld6YLBC1Nq53/Sb/09BtR6vOZw1RY4QHtophhkuorlYd
+0P+EHf9+9jfon2HsdctfsQH/VYeM6h2nVBhOgCQZyaPalQKX5bGez8M70pW6U6cMJ5MGuFeR+R4
JRy2H/0dEzTOt/aR7eFGcaRNNgN0zjFR8U0ImjBVF1jE+54SL1B+ll/LcGKvPoynlSawpqCHD6bg
nF442kCDa242x3P/Q5kMVNHtyJw4ozHCzcL4LnYcD69CeIZelloIHzY9ejbH/ECS6kGTu03vEknj
KM4SIOOtde7fw895dhCCrMYn0OsWOtggf9SHEpk/2trZHr6h5HzO/6bDAKS+QSxSn5HtbxaJPFSi
cG3Qaehi8QvzX65UMvKieidAvv/DN++t8fv3+NBoMl4wJnYyzw9ithilyxv25dd+VRJvaa+6r/DY
7VBCoM/0q7t6wA0rmJvQRhR5kv+egeSSX/Q9vpVH8Q1m90+kmki4WUaFvtwTEBHsD0mSHhFuzMsE
PJPwksMJZw1JwuhXVHdWS+ZBnP886xgPHB3JYaVn0SlsGkZqXUYG6ItZCMda7yQ3SsQ3UKpMeumb
z8b86CoSITkBtqlEPrMDG3Vkw9B28TPwVYHp7fFCgXpKbTu1TkJm6k9pbZALpTNgLAYpO23FNE5p
gyIbJjbUOExFd0b8gic6gzYlgcl/HjhnsXhHAGTaDLczCIgxaW5bxi6sV3E/ovLR1vRhbJVNBwDt
SfYj/oXlAXgRY11J3NfUESoGc3v4GhOjspyZ2FzE9Ynt3AvvDSBnVZWWn0p7rJhwUbW4SqTO+mpR
eqDxVRTbqmXYGrQPVawgpIK4Gkrjrta0N6qgsbogi3qyOIwt5ZY6c0Nun9OuGS5I44hP7JEW/4qr
G9r2qsq4PsVt+T1DOKOSmxd9PFG2YSiB2ueC/BISEdbf5DtdjeKT6Uc730XlEamP8ulN/NoLAjHR
r1YIkfraKciKdYB00GfpiMPSQ6TvpRqdrHbjQaNnWbGE+jXJcKa8wzupI09AGURPZE33aTkBC4XV
pVuONFkanina9pnypLyKY5PEIyyuWeDrxQ8GwKS7Dv2MOrJ4s8bds3RJoYAc/8xO/eiIOi3Tpjsv
2OFU285yZzgby41VUts0gU8CRTm+OPN/kNKEyqHWXdQUunrIioMQB0i7n4kPqRDESDEOKnjScGT0
KSANBRXQSrdDYNlwbzghtpprcKwTbq3f5q16i4knU+0otLFAYEyrd0w5z5FGY/gMAPsGloXAccG5
Ifui7MsY0Q0qdeyZFkjH1kA7YgWGLm6XE2aNT/3K87CJqryo8ktkPUTrw6RymndZAkNkg/nuBsQ0
fn4oypuSngbkqGV1oEVlhEv5bgn+gi5NO83D3pqOoXiQCOtaJ/XYZbmd6r8M54jomhGx/BW+JuZR
M6geNrP6AbwVO0eVGaCGAgQcAtcXBG0cy0GhXRhm/Ru6oOmOpbp75kGuQBH3SI1rHp2J/PBsKR9p
cxH0/VR6E152hVPiHpgdM+RxBKLjHsjg7wdDgBSd3luCGo8lCOps3HmyWYoT2mF5Xrm04t9WuTPw
xSZSftHSS2JemydjB1/Lvqfnw0gAJS9DfzIpgaNf0jWM4UFeDNNx+uxM9XG5fmZ7kfk+wX1UrjRE
M8HPh0Y+CQVjSV/hID5Fv9A+12bZViPbBA/EGsuazopwSOpHV54zzEe6G6E2a4A32HOEzdf/ss70
whyR5YmQdIPeva53IUaC7GM3mjAP22OW1Vf7Sbg0+MWQLBiApy7wFxjQYTME6kdePJrWt/4InGsc
1XOB2M786yKUua9ydRTwCYLfVng44RolzgdeRraKdNBEMGh7JNMG06ldUvrdDAnP7bQ9rb4mY0zR
UbkQlHOITh2xJdl6YqH05xijSaOmq7aN29RnXg+ZfU9jD1m2NwmR3+uLqy5uezKfaxzazBXgYgln
t8f4T7qI2TFNTkP5OiSB2b/ouJ+xXKsdj5usHXM6hPo1f8mfDhwe89QgWlqD2rDXXQP/CFgo3BB4
yZmOwge7Zny+9uUXnUOLyRmuU2vg6qY/Mjs/YanQoFmf9gS1/8vqDYlGtY7FDaRVcpZYNFl9rr9M
M8A6yHwfg+KOt8xp5iTmxHrXj5WDX+CG5m6DV8OJFLlY/99KGqDxd75PLx2damUbpD1sa2/idMU5
OXKflG80ruxdxUHEZgDqyo4wOkaGibFTw5XJoIJu1kynBdrVnB2LTq9claSZbiYSCz8PdMbb7jHD
IoJEArTKHV+Om8bX7Ik3y9lLYXiDOLdT6FwpfOH8YruL5bp8EYUYkNAaU3sZld/8qDeC4EgVlpqK
eOo5jQnU6xxAgRyxgnKb2velvg5wVAW6STp1QgyxOYIZsvglGIL2k8hXBD8NHdcG6A9gqKWXhSKM
PI/gavyot4wrIfNQOQI+rZYI8fb53hKOJG/lkLKQbQkKNa6MdEpd4OEccqjqFio6Jfg3DsZbRXIs
mpNlebC2QR+puwWiftnkOHp6+I6qFa5lOxV3GEDy1kOKx/C18CFFzP/wHITYAGXBkC7SjFhpVe2Z
X6vjwHmhL4Oe6GK6p1LB77hY97KGr7pbYVYUrqIBIAebsi8F2oPlRsWIMbcvrWaxGoVwEWF5sAuv
iowAlIqm/ZmfNsC24IM9hKrLwAo6Lf/m96B6pmbvvvTCVndMGE/G/fnOr87Iq8QikyhdOM6wbA/G
r/IBbQzL2A0h3aO6lV7ia3ZPj0pA4izsbI53+igaXcSwG3To5XgVawhFZ073ziAw50Sz3U5ejNED
Bi64y1xGyWFmocIgDfcNVGzLli7K//J22q8afBKC+SZ6TwgJU/e6uQkhFNEbgbx8wj8ag+VF/s7u
MrvIa87EYgqccOSmrnGg6je34HE6VZf8JvxjmTVBRjuPWI9l0ftseD5hgZA2uVYFL2lL4rAlu+Qw
GxVoFM6Q9hTd57eshGG/HbiQ3ijIuUD8jPHWrXrTsI0GmK12/LbrHA9XuyfDxFV1b4ww6v4Ucrnp
Tvly1XqN+zKUTFwMwy2ArPp/eQ9Jk5tSSPf8EOGjHR1Y5+UOe3+aon5zTz9pC4QAq2b1u/9bc4g/
0S86iBnvXPLK6/M6fVHZz0SE/iP984btqWTabOcKpTAmQ2AA/CxwJRgkbtfvhQiHIOxUnRIhM3aP
mT0+Xb56+cnnX/s/4ok4hPgtk7cQYyKiFmC9NkGy+LSfo8FM/TAzqabySFFTg6Xwr/q9/NHu4rX8
ocYEelvb23+oBQG9qVS6nRbEXsekb/3keAziYTUsSF94VCPyA/z1LFv4ZYNBBJJIs93ClOUgoYCF
Z07/Thu0Li5sInA6gCsV2oaBNSNoMW/H1xtsfJ2UcoY/oYn5LfbxYbxmr9JPilL9ysKGw65pkB6c
yMCIZGNt6geImY7JM+Y+1F/QABmBbFjwOICmNSTEX6pL6la+EANommWm3zamy6QrE8K85ig/j0h3
8BP6bkyXwopqDbSKQQHHr4jAi6P1twHC464xscilqMFx8GEij6c59ZI3DTM4yKJnuQakP6GuVgZH
Yl0RpciXgdn0I3620Y2tyWM0j9GrfFoufIqDEsuZg/yU3+JbD1A4u7VNQCQUbpKLSBnAMQu7x23W
2vicoSvJb+Wu/LNgA2y0FzW2jZge/sTtWWurXWbMjQjnE6smupUfoEwd7ts6dnNmrj1cKVuvNQmx
3ITf6zrCXJM6FP4I0tcYetpO6c9SepomT7iM93SPtRGea9X7ILho3I1/hKi2GHX+sRVZaJWwnY6c
GcW8RyTBzRA3F4T/lkwkrJ9g/kF4JCuGdTuM+yn+o1zvfMbvSgLt1BkNNwPbExBNHDkC1fpHXt3k
NijzAAGUn7i9Lm4doWkRLgy+V040hsMolLmJG69UGbUg8LkO4R5IIOxd5lcygXTEmpleY4AoI7vG
Z8mFuGUxbSwxFN0SVwzN3voXVx5tH846G/OtYrIIBaHPvbwqbTJ+iH2jXV4IamnRZEIJCjSsD6Cb
cPPmOGnhUrwXQGQI+cp+yUAi3Zj4D5awCgxS+LPsP43XBGt29hROXYObKUEx/EkdhTNwqUfmypMB
esjP8iQWj2g3HzT4PzGIHxebugGT1sugGV/bjPJgq5tuBPtVDXqCqTnG8HF9OuzwnBgpDE8+QBp0
mFkJmlzIMIew2vG/8NkR95ZMd+HIGB+PQau+dfGHHm7/Qe9UkaBYLuVnaD6q5WaG+xm3/NRTYSoN
bqXvIn03dwTc7Y103xRHVT9mVQDOwGufZJ5pUPXb8OnmURAOCP82JHk3eLu9Yn0Mn1JIdyRdGaWN
FQLu7Tja4pcKUYpRCdiCKOEvQzuAK4RdoRQilLJhpxJdcKBMpRC1sk35Wn0sL8v/D4OpC7ZsM4Yq
wnpFTbgtcFvHeFSAXUN1Yaa/BrJnAuUe9OWDLB5Sy1nXKPbh0IewaHziN7JdjJPxR8QezUZW7YzB
h7vdUJcXN0s5hXW7sUuWfH6saWr780h2QLYPTfSTvoHvCiTu2okUyGYu/R/sEtpn/BegD08AUVck
S22D0BAMwIbgLsOroxDBAEW3LYCBfkMlDyT0iwaP4UBnuEm4R57KakkWKLB+7sXzLob5Ou16cqtp
9TClWIMobRW/s8wJFb9/+pYA/SdIn0d0v1LyY3LlhAWzZFTHDq8PeMCs7LhyUeM2qsci4YLhgxjV
jE8GlhvOh7H3iLplHlVFjsn0gdYTvwnsYCofrJuB09Ii+QoYZXB+4sxCZTnI2OxAMHrTBRtjP2nx
8sULLdeobjKMJzYIPhoCyJM9Wc6AP3B2orOD8wXfS8WkHQ94Yc8659mLEzQKTGeu5EbKcE/TfY2+
oIJ+DhXu3AoeYYYVEgHJpvB7Ji9CdJNaOhI+mRYXwxXaePQaAZydSkU1sVNoRIeTQZcIMxznTior
PP4LD/ycETsbcK0/sMH+vx2j/tEZC+GUINOmeMxucw56nljqJU+Xzd4eKUWkedfVOzprmt4cJky2
5/nrwHpxjIz+quFNrh8L/VzPV4ypyTrvzM1YgxwcemwcK7/T6JEOifnIn7h1HyIqm7WmcBK2GK3y
Uh7q5FKZLjdugwILczuBNV8d5dkHMXvGDHt2PVYW5UtB2EayTyFyRLuF8Ife7jhCzEdmPVKZpXqt
Bvrzt0bghN+L+AKGeK/0+9nYCfpFmAlH2JL3I1e7LD+2aC4ZEhhYz14KWs8Ea6/VTRovXZuHaF24
xmPNTvNTOT8UjBuf6b9GEH9DtkAfwY4ZgOMmkdXAg2BfAp9Z1xGLiBkBnOyO5busH9UI3z/zoE1X
ETeEmMvcEUV7gaT4kyF/d5YE9NNMh6tcQd00VXJodSdll+Q+nCZG9Sp4P4gkFvuSr/+PSUEjGEe7
nF2UtvAOVOgbs2NFzlzumYiG0k5ID8AvlEmzO1d7RED5sFOQDFEGd04KlqP7LXb5HeEPkKSQO5AA
77G6ICfx+Jk+ywiUDT8FmS94AvjrgVQfMMhZYicmwxzeBn2PaaM2yKp/SECGcm9lkE+2kCVA3eMB
T2/5bolE+DkEdQqJI2P+gxQUi5/Iqf4piP/wFmJ6qq5/V1zlgVQ9DlM3o3R/K5JjaNRKJjXdvtQu
ugovZWug5M85qgLFJBcBfKelKz5N1TEi6KNN9iaot1QdyfPqP3jHan40sDxxKlwCU6eOfAorUGhe
VJ0Cw3iMN/FkpXSxlQ8jYAATH5s3JqB+/8LhUDDOdZ4vIg3mNIGZbKjBGT/AHBkn/KAXdGQVLM6p
Q8jX12rvLUv0qbTRrvQACwlB5AdC1qdqCk+jX5zvBdwuxpacLcuWCh20tHnIruk+T+p+epmgE3HG
vcQRvWcUDMzJSGmhIQEek+OPLnG7b64ri2CU+SDYUCmsR1Qcc8Sa+HzYT/1SQARigviJgwc9xFv/
qULT3hB2OzhAYDjp/vQMFMDqPyccg3Z8C0vfYD3l0npgolz7Ms5x7CrMOVx0hliUik/4l65KO8IH
qCRBAOJu0JR7XGcmFrar+IU7p+p36+hAuMwsDghrcE/MxZbyXYMStrUN9PMiyjisJC5L744tU9oN
vyUdQdr830sQF8Njy09UDXWCENG2/vLSbjG4ynyldXswkREq40s4OBYvhgdHqNSwW2NUM5zzSoHq
jfqymlHWtuppgf0cQr6w/nSCuDbF3OyWRd1rz2qPY8Ghi4SfMO3hd3SOJhluWD1/IeDWgaonn0lq
vf4mCsfCWVZJgnwZnq/WcKQKQJlPsBJzWxNLEFypKwbcyXkh2gChzVPaN3gbGCstjS6vSFBXUdAR
M09oxk4mxwZjmsrnLpM1aJBfS/rbLFDAPINOTLu3arSdpkeZUbKeVI6TbNueZmp40ZPlk9ESg34h
3IkcJb4zluTUlRKpJGTILcw8OJBdHTcD3lDxYkHVbyDyHyKD/grjcOAuaoJ4swI1EPBU2xoC2Iii
9IUbyTPE+LG/CEOggFwUm5keVwn4hREuSM+gZK4RU56CchAQBV3Vw7UdCiozhmxbCSArbqIHmQbw
dNRw+YJHILCj1zaCwm8lgSIkXQ0HAtV0yV4e/cHYifNvWPlNhEL/mlsHGeOezmuZoyb+M9lxNMb4
PLU7Rq4jKPN5xLAF1RyPa1qTIwBySFtBUYgNki/HJIb0u746ifXDBMYvX2drJ7V7FA1V5CM/bXAr
Pix/reIOTEJlwTaSYzKu2HE7PRZRPuA/QiQtjvSUBdQ6Tp2cuuQxNnfz+Zrgxg5DKq8OYF9yEfTq
ZcT7VNAP8DWE5KdRyYwCOT0oWNiixxJvXf7Iy+8EqhxQakBpXTNAh0VjXZv+rcfMY7w8CU9YdnW7
1RhfhqcsfBEBWRFHIO//qVpnHN5MObll5niU2v5tEnBBbCMgaprHGC15ysP/zcU6tgHfsDkhLELx
C/JtBGmPiotjTcDTdTswHprsIsS+TnOIMZ+87s6tS97fYt3i4mvCDgNpOM1bT/odX5eYGnJVloOo
onQNisYXl1dmPM/pGOP7BJ+n2KtrZB0gLZM8Y5Pdk3eqJDl2dM3hJMk6iB+r6T1+BkAu5zTV6Oyw
jF5KDdOse5QVrzp5Wbl4r5dpxF6++BASqLCNavqKhXmMlqOApxXsyreoiKkaw5YDQRGoDmO4Y1VL
6oBKSyOoMERaBo+speK9Ng+o4NIayJHTdHLn5l3UZybpfv5K7/UDy3MeLla0m7z2lPxWAkQX50k3
hVvh3oBBo1FZQ75oiT/ZtbhTipm6SSHPTfXvMN0bzCThwhKFljsWFAQ0qdizd5GzSqQISjD2ceGL
GqkpHxbE9zXGzlhmu8dFhnE5DDouWMlFEwLFF6ZwSbYTJYDgQ8oiZUZ+pNkbckIKfGy59eKsQQ1l
suUv00ujvoq1wKb3DcyPnrcSgkNWr86tOwG4GaoZ7KT+VcOMpUzsBftvdnmk35LwXDUP4rkNaVdl
hzw5mthokAjfVh5RXxbTPq5+2LwIsQW+Kbiy4BmTUy/EyAXyQ068JLwJRdBwgY8/arfGvKO6pnN9
/k7GNaE+1UgHWm6t9tnQv0671WEh2uiHLND/fwSdbQGVKrj80XTna/pEfZvSY8a47NAdpgKakp/J
/8BxNCxZQwzp9xPyAjYgQ+z8oM2bGc9cvljiYVHOqioHiIEE9hGm2Dq1fprHS48jTr7XIFw5+T9T
cSLoqjT8mfCJPWDylgKQ4gJdYDzPrJQiJHWahkAmuoMhucT9iRgPq91rylmtoBwp8+PZi3dJGXWv
Sdhjs0SmSrK86gNTwn5nmcW5wWGY4hFHbjAE8t7gLMNJa/0Sh9GP9HgF/AF2Wj3yshMozXJnWpXI
W0Nn0ul0Fk71UNbQ8PlFca7Nt3614/GGdpdbmNw5YmJLFp5ZZEECFtEv7Lha5xyviA2Tmw6fDB3q
5ka5arsxmO8zbLLci0K3/+x+o1/cjkeM7mIAjQNKxnAAtGWqADLzmWNjYfoW8t3KE3CxIg/EZkbl
RVjNQDnSXwC9atDqhAHQsUkfzycH5Vcf7RipJpSvjPy/2WpktzFsoeFEalweEsXnIpSe14SFNNDx
bSaYgvCNLay1t2VNwtiJgwhKFhUuoGMCxg62VFOG2Up1RJBVwv77AU3lBDLWSB7ANpduScfL4bdp
nQiBD/RJnLsQ/JJqrZzSacfUFAU86HuBnBLnjf5u4cWlezK3wQLL7qqjodElL+mX11klPGHEuUQm
vThDqh9pNRYlFvyrscd2Tjbp7/Ql38zyyLQqx9/cbMsXqaGcl8Qe9zVI9+CYgLnHaXEYIQHcVB/W
sjURQEx2Ovvaf+yd2XLkyJmlX6WsbuZmkO1wwAHHWEsXZHCLjcEtudzASCaJHXDsy3P1G8yLzRep
lKqyJHW3LttsTGVllWJyCQbg+JdzvlNvK0M7TQoN9ouNCC689pLf+3zXoRcMiE66mPPta1RfK1xV
86bGxZcjdD0jviVhEG4OQXkxsiNFisQzD2kbT8EYQx+zkWcne8q7/SjvOo9K5xi/0Lsr7jLuDI/R
vaHn2XVgg7imFcHiiHtxl9wsb60+I1yn2GXTDWcM3m4CbwBWtuwYl+ONgEbNdjeJBhDAmGudScry
U8ccExY7/HewPuBvonLM1hpNh8ZUxRgZx/cpR816QhjjX6rqEMmtJqlboDdm533Kp5GuUJYHAiRL
h6CB9dIenPi+aNcZkVTwfa6n4oJAR4uVjceZdmHLK0OlvexCDY1sPeDuUCj6zyp5zIDhfFYPFjIv
fs8lYE46yuMqznIuHRSkPqNP6Lm+ThERuphoHCzb9mlhH+rlPK737DrBDQHvTK+SjMX+XVWc9998
pHw49QbK6ZWN3DbcdVD4wr1zjBe/CqeNjgFmYAQ55dT1aULTbdhSOe5EuCblUYl1BfUCJNSwq3ma
lBgR9gQIEagGDcn460VhkOedWwUkDfTPpJ2K9xjCVAv1f218BocMCs4ly6LivMRDz2KIiwddCMIT
+7IxGwMmdjlnG1ccAiTHTPLbS4cnGdcz14jtnFeZevY6Go8hAYw9hEcWrQ7WkY1Hewp1ctbGfMnp
Ia5Zw55gDx+ZXs6kq1+q+WJ4sWFRknOen5GteIZ/nP0wiwqe7hR4wCqpiWA9WvNFR2ojWhxkHtCK
EtShp0xbCQuC694GQDYBJnHkyTmHKN5zIxcHnSv7oo5YjKQDFsPBavdlJJBZ+QCGliM21LWj96AG
QBuHONcUHZIncU83/EpTM1anfRPyvsN4XFrx6VfzeZoHCAUH79PJrHLdTC5KMdwqFfHX543Zd9I8
wsfEF9EqjIQUPEk3t2Bt2w8zDgsbNFDX2TBb54nsYDK1m0YyCg2Z+bD3XXuKjIyvFeJcj2MK+XmH
vQBpM69Y2nhNuPMqb+tAW2BvxrXnLXi1jTgLiOWbUUIYl+sLOn9VMz2yFtHtRgyXS4u7oCusjObb
3sbFMh6SWWOS6zbBQG5yLj40aUuwwJLklqopJbNZqq+Zcyiql6Z7YN2kMbvdV8QgqHhXNu+9/OqO
7BvrXR3u/PmM5A8CPkkphUGivPvMubMCINmMssXGJ4ulXdmMKjnMu1uLjkiaZ+HdjuNdhe2R6m/s
r8bg1piv3CfS4+q8yLZudCttBn5H40SPSQenevqWJoCHucVma81773q3XsmCLHx1K/aUV7Fz70KV
ax2GmpejfgjUZlquyKHqStilX8nTlT2QiY3LkGLyrWTDgoQmJKbBqMen1FxoklQ+TUrq+WlIVRfY
9067HXBgld8qMH4R7uYwOGP+zADjtIkUcjq55uhE6PQxEV6V6OitM0HAZ4+YBEL31TWsRsIClrwG
4EiDOTKzLxp4fj2da1TIlsnfGz0vGVjwamT0bbQgLs7O0TVKM5oQR+FlfHoapwj5qJOyANW0FHBI
CF+wLKNZEtN9ynjjLy9VAV8fNSI5xkw9vBcomnNzKX2q6GwJ1Goe7yaCFohGDhLDNMV7UxGHkMmR
pMQByY8Sm/9bGzxQsSz7QdwbBBQi/Ewo8u3xm0zP4uLKiR/H9CCCrzY5ri1pZfGBNzhvb63goBpc
InvT3HG6EyVWxesWkA/6xr7uj9B1elyvpu9Ya58H6rBpkO1FbOv0s0XpA35HjudprekaFDFhAbl8
iUTBsRmgv3Rc85R/H0Fp8X0FjCDraJ1gPepDZtmL6oGBdTdTkN6kiFnGm0YChRbkNHrQuFg2me5Q
YBqaXhpAGZz9A1YM8EVPI4ZffoVJBClpvGnTi8zZJ/F7HB40Dxa7+lZbmDn2lnPOszmJvyVq76Cn
HSv++n3fvJCRa8SbPMa9OOzCLbCaqCA8/TZQv89Yrc9LdMaluK9ZURXdM0OM2tyr+lyOvIVLB0vv
LFOH0nkQ3LZJ/ImVqtJFc8KGPqnKx9ju+stGsw2MY7bgFuCVcH4MlbWL2gnuanv9vHx29VeTIiXi
NDVYHpR8rqHD2uCOrHecBiw4Q6Iimo3l3c8+k/4VyDYPgGMsHgrbO0xNxtm6a5/HeT+Y/WI+aIoc
7gHoCExmWHTHxUU/XnSGx+B5mt6Pw329DLglPvOSfJJ0UzYbiTQwaF+DYl9CGnB3I0VBU5D77p+E
bCOxVBsyoTlM012n1nZyLw9ZeWuc7rLn6x5D44flDRRl4PUnyn71+msHbo2PwOEplq+BvMzGddlu
ezh+zQayQoxSip1Fb280n5/XE+kjHesYYH35cmL85wIxETBOFxz9yMLiIcySB5IYJyu580iVVfdF
djvZO7u4ayWj59ckfMiQl3XRU8muDyRYdx/zPiBNWV7KfYQYML0kNXvZZ/cG0/HIN3S3qI+OWO0C
A09zZa/t/oHbgd+bhKsMNWeOXuFH+f1t46yn5A5VhzEEsJ6We1Zvnn4YIC6hNi4MxQNz1PMjzCm4
LbI36i0Eu1QuHSdnmt3l1XsWJjGw4HztlyNhaBaAYYc7mVUvK2euR5CO2j7E5d1i74poQyNdwH9z
2I3kx5Ec+585lKcd92PYbix16KmyOEgn6842mxzl9sSiDYEpPkezi9FMe2bnJg/uSBFyYqu1IuwL
Sb1zmZdXOnkj2tQttgSyqyPV9mo6pd/Jiwv5LRl3eftYqusSb7xiD95uBGjsBezP02yjpukl6/5+
AAUQwqkj+cL5NMjae/CMvEXSubU+ougMb7XYnHhAAFN97/Nmj+M6GoFzzohmeI6Wz0X64gHFzpgs
s/nZprTpw+Ps3MryXNUbhcxNHWSPkTm9sJJrLe9Uia2uPm+L52m+6qh6uv7B0Y95/+qJ8yyBM/3A
Uy5p6yub/AcTMjEamttCX1T5eDTkGlSgdixONezMOjwLJBWPiDVhG2gvkpkVbcl0qy3Bg+jSvoud
4DazQcIJi3dIlsHaSlCcDaJG9fpsNxOHWIlbTHZXES4sylM8l4nonjrvfIw2VO8O5NziLktec+dm
ml5lvs0wh/n0zSNkU5AwhTzQKdrzSzVDTT5XL5xbTfXeJyz54QpDLHO3wlx1/sHzdlajGKLe8CxB
ZxFfBs1DhsLJ5tgJxW3aPAwYC9z8vokBnq2c/DJytznF+DZqWVAihihXXAtMABtz2sh7toCV8+5a
N3N8aN5q/zxiCQQin23eBVmIlVqBJOk8KHdP9oJY3bUxKT8G85td32UNGK7xXfnP2YgC5pwZYR9c
lnKXdPdueJwyVOltF+0Wb2MAzYkLj/Uaa3qeluarD4JQFY9ueFUMG6fe9jDszceYv8zL3q+/Zi1g
3reyXPvLBUWXnzPcALEA7QZG4WfPcrrPmYmhbaAf7ln4eJc93sD4nOhI39+n7NL1dOCEI4IN2a/z
GRXbnns649xBZI+Wh6WmiU5TfowKfQSFI10YaeHbDm05om65lu4ZmYtheAnnn7zX7GiKpU0O6xcl
r8k11ODovYNxXlE0BuWaW98vP2IofOGhKxBLXNbJSwh7Jk/5r+1yUYfr+C0zBCVKQVHUJmeutZMN
9ReJ4PHr0Ly3PvWV/zQUq6LZJe5WhXeh+60rPn2s8umj0A8pOt2G+vrI2ruKGFQTxFWsVemBF7gJ
gZxjEWYMYaHa6Le8BmZPVrutMI7mGAnqBakyM/mxkJdNFXjnvQeZ0xoSFJhy+/1SHgs2bznVTITA
128O9Cyx2E1Tf5IrBB5eeAtoPzcbxsMtHYW1tomyY1DmoXmxGsKEw2cW2EvzMFa7MbzoavDpKEXI
QKLAITkEbsayzbJra1UWb7Z7J4ob5KUpT0/yRwLeZCjZnyO8mviGSbNua+iWB287SQ6hdZ7eDC0A
evXGIySpd49By9Cnj2nntQypk0Cas9Wb12hVpb5stzx9EWVqanjVRKBLP3sSOEdzpc2zxKdHgsNZ
kB3dP5dhdW1PDx54xba9cKbnZrlgtdqqh9a6Z2xeUdVySjQre75WFiaDeGBBfSMw7jofkXvKB0d7
L5DjlSteTB1tBBRhELcDo3j4Jyjzz+oRQtihGQkQww8Jx5NJSkM4IKfE9x55qr7mC4yppwqGY3Uo
rmT7xFl3EiyXfrD3EQ1FCOLt/VKfcxl7412k3gd8ZKMmKPN08lbJuHadQ+XsY9agqN3SHuC2gPt2
6tbHxFELS6d1yPNHggQ1MpbwEAGxS/3VUKGBXSM2La1DnyAZgP/hrMfiPLUvaRCDV37IxrOAaGwQ
jwoNKjw+OZ7gKn32+uHQpv46u2ar3YGPwPyMKJh53biv4j2Q0SDFc3yLAdBkXwfDA1jtc8x1yTIw
RH42/fV8XAmxVOquCkEQKfTIqzJC5ga8FZ/1GZda3gDMPhXlvVufedPBDW+okUrnSbIX8/YDoIhP
3ht+oblcD85NykjwY5mfl4bbrKfSLHcSTx3en3gdZWw0twVnGYEomXox2aHW6ENAf1B1J+tpWacL
09+bWbwPZB5czjUBm+gWjwM0GVzm/ml3UyzbGaU9iUY47LtTl9go2lx+1szg14WptOXCZ4AzYEgi
W2o5mwZWGCd5fSsLSsivTd1LnBpPzF1sBKC8CeMrfW7sPLP/Y7qpmabVp7wkS53z2ZV/O2OqeGpd
oCYXC1FMCYkIZydQd5OOMDAW4sBGfv3l3/787+/T/4k+qkOVz1FV/lL2BXOTsmv/9Ksrf/3F/OX/
vvr2p1+Vp6TvBo7r+a4rXNv1HT7+/nqblBF/2/7f2u+0MzUzoW3ZudHgAk7nTzwnGtlUTg4OUYMg
+85hkmQlZnkbdFszg7s9Yehvk5XsIlM4sINa4ktXXbcEOZRPZr5ov4M6RHI9IHsXp04JO/K/+Mml
+ukn17Z2hNASxrlwvcCVvvfzTx6Oasz8kH1/Ftc1eL1jaLjqbwJ1ZKQMFmsHhCVhHMGSG9Q2tOC5
ycV2ngTpFJXThG9j4LBoGBe6/iawkCL5bK5Ed+vzAvu0uR4y7R86z0WZB3l+pZ0ouGiH8Po/fwek
//Pr4Nfu0W3YrnJsoXzP0394HZrwE1OQmtTEOLqFgeiVuOhgZFwMh9HHRBS1yAlkXrk3NdN+0YyH
3inaXSB9a1/rMKDOM291Nln7WJ8rVhDb3EvuUq3nddBGFKqOqHGbDCOaj+BS26N153tluLfnkm1A
3Pn/xVujgr9/STIIHOlIX3m+47k/v6SRoVJYeQGYaw+5Te94t03hDQiD3WQThbl4FJF7MTpTf1e3
RIuVUb/sddzemLnJP5KxBk7gIwQtsn0sTpzJdq9/+1eZ5VB6k/Sh9vM7L++C7fd/Lb3tbePbsoX9
mE/ucB3CYVq13RhRYZBwV1eG8aCPzH0YAISORYLxp53ay8q0xG8W3aERKMNdnG2rperhQXQpDj6f
VZuy5vyr8bl+BhdpE7Mz6tHebFLnKHO3mR3ncTSRN8Mf/bISDPLydTDkLGMKIO4Fbpjvf8oVsWff
L55/++n+bb/fz+8Vrz6J4u4Pf/zzfVXwz78fP+dvf+fnz/jzLnlvqrb67P7Tv3XxUe1fi4/2j3/p
p6/Md//x061eu9ef/nBWdszIbvqPZr79aPu8++s5dPyb/90P/vLx/avcz+bjT7+SsVh2x68W0T3/
+uNDx3PLtrnk/nbOHb/+jw8eX8Cffj39v//Rffzy7X9dDVXSfPzdJ368tt2ffrXkFzdwtR8Eni24
AwOHrwkk4Pgh/cUTNscKF7EKbEdoDpeyarqYby2++K6QQgjOHOl6gs9qq/74IfeL49nSDrSWgacE
X/rXv/4KfhzFf3nv/vHRbB/vkt+OZi185SslXe0gIhA+P+HPd1EUNCZrcQMA3SOc4iRfDZv+PN87
VDQSsxtkxdPf/ZL+wcOA1/Z33zJA1uDxuoQb2OL42n7/NGgGNRUJTlgzxN14X4+uy95DehZdXe/5
XnBe5nryNl4VZEHMpHOggrW0mwbvS5yCOWMkHCU1MVpFq3qkAUGu40aeiUh6UH7YtnvkqMh+sN5F
7jjUkXO1EExOpFRzNVql3eyiThN45URqli9dUzfzWY8pMzmNTY0H2xGFgj2Xj6FB9xdEy5UduMJb
+XbGqT6MIyFbWY2we4kEkRJxY7OV4IiywapliWyerNGt2W2GzgRTMW2PGrQhbZCRdF0A+iCVHuOv
ll9ReJ2rvAK4q9qIXLcs9tSwJcVJAfv1dCZWYrRQVQeJ40KUKKoEP+GSmXjj1troz76JZ1TKZdgM
4cau/EKfe0TWwAPzWobqua0y4ncH0YSXUROBmSmLhfD13i4X56kc4zZ/dNt2phdfgo4hi4hizO2C
N6/+mILBTwjH9TpEz3HYYffoE1InPFKfkGWVdY5kL2hSa60TPesL04lq2VtuOt+7nI/w48bBWqqX
OIhRDPUi5RQsK887uoqXZCJgq4aQKYQXL7iZBIlapTs4hoHFwK8BOkmIVyR3czZCS2KFoJl7wsTw
hUi/vQCpNYH3iare6cGf5tB3kDwl6dayklg9RxOZDonjjXQv7tEZF475ro+WjjRr33KSc21cBzRQ
OdHflmWExL1s42NEc2icAIUNlsTLYmgkpCtSp2iA/MZ6ctK42ff9FH+O1EFilQeWtm9kY2C12GMQ
3pXzItVZPtgwi7tysclaEkNLNW9GssWGjGsWMU7PNZqKUD1Fs2SnudgNktFA9jPpk6Ziip+VTg+h
OcFc3s8tabEqqDx5bpKeSpnpLwI424yJYbHXzurS1AqXnmE1MW3cXucTJfhU+NdlPSt4RcOAbr6q
vQK5iT9QJKZSdgGcx0DDdYjdiqqwLQOzy4MSo2jrpTiqowiySAD/FrpUFEyo7L3Ow+ZSaDi1eiRI
7DSt/Yy5bdSX5eVSlNiy7InvNPYFbYvvTxipeOpi/jDjgiK1iPomZ3009gm7KIslVmiLnGAnf3LF
zaIjM1zKrLLybaG9wl1lMmxxSY82IxFPZcg//WqKllt6w0ISHBWUZEJoToPDbHwcrNo0aXk553pE
PeT7LX4Xe5xQ2WR9b30i50hRMfkgcNm5eD4R3ozOSJ4dQjaTnqpTRsLeUKv1nM9duQsaFRenqZXT
+pdNr+qzhvvjNomWMHgqGiqoMkwRbrgTMslQIFEB8uz5HQ7HcUj2tq6W8DQPKvFuigCGiQlNgMQ8
drAVdJn0vzaqCPF4OyMqeZ2VRb1yU11hohy8gSz2uLS9ow8yIbJCdBNqqRxACGEmqmRs2ysLlIAI
LUQSjVnyAVKBPSIsiSNog/WiyP3wqwQBzNBphKReqW1Sehc9ITyQZYYYQsWoiaKxrY4B7U6N9EoX
RXiw5IL6sa3y2F/ljqWIS3W8gW3OUHMA2dPSPJoghBXZcbc8u/5UgA2uXOgeVWQzPEntqSQjxLVg
yVt9ynaSXR/7PFfaTPJYZs+ohARKG11McOK4lS37Im0QmJ7Fs985D7PKre4sTeucwBEfCsAdhGTC
p/M2Z68tdZuSKOQKJpm211WMcHKZJ2CT85LMytAxyZ2cFgtYvG463GJtEabtecbSMSaeKTavVdq1
Dz3I8eQ0iCU0k6JejoSvOiznM9N3R7OsjnV4vcgwa1e6GioyCqKoZxGTh0CqKgpZLi2e5xez62so
FGVxTAQvBZMdmTRsZJM6ZTKl7cKMiDulwFKSpVWPTLWeH1TYE1Xgx2O0L5QrbHr4vI0IW+uDYTPW
KgY+Vuf53hXFzCw1SQeWLhKcXyU0h1VEAky74mTugTaoTEXqNak6+e72I/B+3VvCx6wXyGYTaB6f
mNJ4A1ZTWlQePwXdzvMIRhqLaFnjhiGhb8Zy1DY4slVYABq1EjvHY5lFKFBN2Ml1mvHJCFO9BeVn
0A7ZVZ/NS7SWfdftMp4OzqufR2zBJ8MmT5tgylf8jiFFdwuPGUQTA1Z2as7mI+7cil+p0gQatXPq
jLg+M8TxE2cvT4LCioAfCgRXZwlXtYPwIDLY5WuBMrYwYmJ0lLQWwAQvYoEpRx4H26BOQLiaaoaf
GdjRHJ3966XvtfkokUJ8fHS7V/M/oWxVNLH/vGwFi961H03z2v1Ush4/6UfJ6skvNsNXKssftSc1
44+SlQ9JPqKDgBvfdqS2fytZvS+aio5y1ve08DyXD/0oWW3vy7H1d4WjnYBe2nH+pZJV/qGAdAIR
eEIeW9njT6j8P9SsYhCm7J2UMA1bgWfr2RIj9kuKnZX53+KYQYjMUC6kVzXaKgtOVij1neOgQU+8
4a4bIWg6BdMFLAQKM1uYdUQJp85jFNunMhrXvR2u5kQWW4/8uHFyzvSUv1S52TXLQoAhgeO6fBgy
93w02eXSAJ2DkY9MJ9oHVq5WRgWbGuVbhik4GLybIvDXzaz3Ee6/hRCxtIlZIyL5IrEjRyFLrM2A
s4bj+6EyZpVYDOqiijtoTFAQhAQuIyC7mtiODATaI2EfOvKHG/hU5IlEKDBG7AHTkePV49xOPmas
OQNTlbrrySDNLwYXCYuHNAvehoMjJBc+PSeouRqldRui0kdQ7x9hVRIeS03O8UgglWBfmMUVVlKN
N/Fu6dmeJgPcfdTediaIdA0+yii/8VBRu/YRepRMm6HHbWLBUReAneuU2FBMfSX9eFJdUdXGBEn3
myFKvxln/jAKdHSFiT3omqtiTOEyNu4NbP4HC3mJX8yI1fE0UocD8T++SiaqokIG0tkGLzNBCpn1
FgXqm1H68ne3xD9oUiQX6+/bou+XmLSFVvRFXLnuH3qUMZyqxB4Q9iSvA6KEEyjlQPfILzWPx3kl
5pRzcoPOh9MzfQJZ9dx//q/mG/YfRjY/fgRXavpHzZ32h6s8irPeYp80rY4JrWhVT9QG5N4zl7Sz
G1dyxWCea5hF9Sr+aIuTf/3g++819P/TjkeX0+yfn46rj6J652xM3n+5/TD9W85/VJ+/dPHHL6fk
CFS/PzOPX+kvR6Zjf3GEUjz1lXakYg3x1xPT5sC0Pdp/BlRCyuB4If3o8dUXDsOAJl56dBTadZjJ
/TgwkUl9cVUgaK+0ZvboKPmvnJiudxyw/tbl03tqhn60zsJxhMtX/cPlPOhysKzp2E27sWUQ1SWz
qT7jaaj9zZLW1Gs+q5v3uJvq6t21awUnPymC11lFQ48rclS4kachbf3uxPPsQmCg8MfaVqdJHSZo
+qe8NWarO9ctr5WI2my7JGEwvjROBbl76gigwDSsWusztqyswVGTj2LYzo1cQLdNaRxHVMbTwh5X
yS4rsFzoqjpSECLLFyhKnEpfZdWgLTiBM1Us9JTWdkFg15Fxqoti1ApgG4Vm5+Arj9qEuaAkg+Uw
+XVfPvaxHIFQW8nAcq4bKt+MH1mWDYRPjG5WI5VgJKrJnfft0mNvLIRVNoACVe3Y8elYR+SSrSxL
9BEe+qkXGdmF5dIjYuWnoFc7SduoE/SRuQyi135SBZp+q2YyCXslL0bisbvAz9wPIkdKfSjHiXIY
SVFsYfIrUy9HDD74dGIlKOVpHPdDb+Lpm6qGxOIH1lEZ3caJCMrtaKoGWDAwrJl8CKt03W+0Lk6F
M06Y5X2oPQflVddnhX7xB9GZ98nSS48joy5c/HkUsNVXt5q65TpTyRDA3vSq8XEY05h1XyF5bd8Y
KyTze5iEvnon4S8ckB55FRTgpfPsjrD6sR+ik9DuKx5VqSdtdl9VYdvP/tItJQ+mYm78r4uKWapF
pcuaP2laRCZZXZGS5YyoEoKq8kdovKUlbRy9Mp77rcnmwr8Y9ZLEcJ4T6fE+9FkyX9IfVg5BBguR
VGo0dvA0hlYModI1TgGRyEpSkV8wRsqIFM58jQoknWNQIy0jdjI9RzvD5MtIxb+0e0dbaEWjgBzE
0c67TWTnRpIlsTRVje0kcEBhZUFXHjpnATAdlpTopFT3vP7VEJg2fmDxGqlrbAEJTYlV11V1FcWl
U6KSIgwzQx8jkA4vRV4Pn00gUv+p4K5sQZ2PuQ33gQ6GyJrebhZyndrE5U2PInq7+0q4PpZTyYLu
pg6KHt3a4jUkCud+SPvThoLfsHAxeQ9qaNZ+lgXqpesYl50XiR7hsEyl40F/dzxtPXbxmPsHK1B+
dFfRG2Twt0icO3qkBlDoqsB06pUFIBIXodgwuKF9reYxV5uoiL5JYRU4ScusJSRM86QkPj5R7lVQ
LG1M7801gBBQLiQ4s+SzguCapW9X3QwymdIH4YQjahUTNtW2TnqW23ZUedHA/SyJb43zkYgyzw19
NJpuWByVIm5DxgvXGkTjRHVBeZbMkR1QskStFTIKmLPybk7CjOdvIAvpQuypa3y6Y944orqQ0RT5
F/EgQoB5VSEUkTutDMdLU6oeK2VutdOp2/l59okfEmyqKmRKRRYNuvHf2nEYAKuk3JzwYUYjKhCf
tmUxWtdL2jKL0rYpEDTF3LHwh0wvffNeSFOQW5F7mjGj7w69v+mW0KAiCnKBKsCNYlPcL3HZEWDf
2nN91DcngogtLrzYO+/Ceh6hyLJtRjxYcXgDTA3pKGsin9XS7IOlzZkg6bEzDniibh5Aetdh00Oi
qersxXJKK0WxQ5IY+dLJmAXJQ0v3npCkWTIjOWEGGCnIJq2ziMe6XTx816arKNh4wz2+L2Unoy/W
IHaB/o+JTQUQxXcNmFRQFuTLwwyUiYdNi8Gpx8Z8nAsbbUG4FMVIZnrvCTSxzvGoQIcVpcfZkC6X
AOQV/VuRIqkxXG0BsOFQ4OiP7GSev6aZ46G7SHgMTeh8clNmhDKHlavI/RqXsWVSFhUdeeKTDJrm
a7pkhLDTZAftOpBzPyASzG10333jz6k4tYWpWSqXdj9BVpy4INDW1anBZ+WZWZA1MJVd/Ojy3+rC
EqYNPoolKBRRdSzgmHu0HXvhZTThTeKRrBRQfIO0fy6yDsGobxzo91Hs9/5N37VkwfY6nHHoTyER
acKN5WUrZ4MFs4pk+qC7NNI3nT3wSFlxwiPpi3H+IR6hWYVb6IWDbRGroBtUBE0wBvFty4jPw1ye
80OhWvAYsqBjG2oURFNn4VUu9dI0Z7GwaqBVcd1YJHPOriVThMIJSwKfFXsA2+4q1K6Z6hIqRGe1
a91Pnr1JasnTHBhIx1qJ52Z/lDKLyM8+g9GKcThmjjNl71Ptxw4qRCc1+B4MCSQqb5txXevj2peb
mWb+wleD8dBAR5yUBBw5CbfQ3EVuhCGeCdP1Ymelx4SyTXAc5DxIIIiweuD51MzKZgMfp0xgERIm
dnTlMknRzcU0LKJ5na0OBVHkkfi08/qS2ODOzwbrIKogdBEuOsy/05M5L9N52UxStCh080L09EKR
FcqzfMmzEHTJ4KMRRms/6v6d981OD3nVq+7d8WWEJauOUqd+ZcQgsfO6Y2Ex6vd5ivYvSRLwjGS2
n5XinXjWMf7WsQOUbBC6PsyqUxYpDGpPAmvKIBZpyyl4gPFZdbxrlKQg46fTqbyqpjjydiZJpuKu
5DqdaM2seulOT4ZgNTGrFPMDdY/51sRxWl/omscxF3wtkArXR5OlFS8wepXKAhpTpnTIWUcrJTGw
yWsXAlDRJDVYEmFxr5/4AZG+TZoClpmHoPUvRR4NyI5cUTbOg5KLlfElPcYuW7fRR4SDagro1mUe
Z+kbV1dTU4KYfhlf5qoxMEmV06Q7b5iI80wThYagYPKIHZQjiSyO3glRgXiJMz5Nk7cQVthnVoa3
pmYbWV3Vcy2aF26lKb5S0mvtx6oKj5hjFk1JjU5lHl2NqLQd0UJPI/7NuKGff6wiNfoT1Q8wK/rf
uLfZaoYNA+diKjq0hYgIqqtJ5oHGGyLTNl2lk5/maK5CNxzulGCyZZ3UWgzuRpkyUkQyMxDAlSvx
tUZxeqzSSprQgzFjyaGYxkkd3Ezor8u9b0ltkQIwm+XAg7vxEUdh4BvBbBRSbLqS7Td1zdhwEM7F
lJR3UWCcbBVwWcKRnNOe+7t2iqbeqaHIp/eWiNX07v83Zd18XLXK497xn3dl96/J+PrTbvb7J/yl
+bKl/CLYYwrfkdT32v+t+bLVl0AykWKbg66C4ulvzZf0vhyHUf7xf473l0HWj+ZLii9KKyZMDr0X
e9HA/Vd6L/vnScKxevVdmvfvmpjfaV6GyNYWQ0t7a7b29bQl1vcSfTNC8E33YJ3/7rfxD8YVP48K
fvsex+/9u+/hRo34f5xdx3LrsLL8IlYxhy2jApVl2T4blu3jw5wzv/419cKV8USyyhsvvCAEYDAY
zPR0d17oMrZ4QinlprYm9T7/ZYb+8XL8z6fH/z98WkKKnKIGfJqzpbNjN6+pnZr0p/uP3y+NMPHr
x8r44xBtK0jVAMwlno1UCHHXBqoOyciQ6jboSECc7+p+rSibiu/Q0+ihiVKSRyhkimbTCNqD4GZA
0/nQRawVcX24RynR9mQB/dwcKCnH6xMBAeCZbo0CUeMz6PanIIlbZiFeeyWiYTSfQ8ilySJo6HnK
JupQEqpCtMwGEZQbeBFCEkGbSqsihBQjIKuZ6YcMd5J9x3kNGxSivaAL/gSeMyAIRYt018OTtojm
xeE0UAokIQoF3Ys+WBPiPIh0twLdp8PSMuhKHRCX42lsVnBFllLg+Re3aFFTcFVBKpR1rQwOHXId
VbxGMso1UYoodnGKC45ly/4l6tpwK/JSBkFelO38rkjfvGyoLPzMDvordfldQ3XXcNBKahUBSNEE
2UOPBG57KKjKSWlVVYeaOSVltoj3n8FnsmDSeORpDqBuaIDMBcNLM3EjMz5IN1DcBcNMD/JJ12+3
fOHR6LNWZLB5gYkzSDMGKp61aAy9NKB7P+Q/Aq6BVK7HRiDZlZs1csYROriybhVkdXflXbrXlDzw
0ZKAxpWqotBZHbccegGA/5s3sBHa9J/cx/9Z8JheeTSvmk+lusYTwuZ3iNJQSlc5ix35zuY/D+/y
9POjVT8ckKqOulAYDwgeAppbfPctek+DfuHr4xl49uMJ3Bnj1BCN73J4D9bO+xJpjkPBZ1qYvUcc
2mulbQL83PxExk8+G2qc4MNE8N4QPBReOTvm8GRzPejVIKArdpgftUobvtLnx5naD2TPfowjyrmg
UAp695OC3frVZ4CcjZXloFwRPWHYum3GaVHZKQvzmtogAnTYFpQiK2E5AKdWmhkq34l7iqO3+clM
+UeO/TmbXiwGr2TBRFCiT71madDjrmRkk3jxn5tfG9AbOi9Bd50fbWoqhJ8vK0QTQw/dX2pkEFD+
lG5rKO16/uNjgeapARCunmFEFG0iKFhCVFUPtwfwJtq9FujQQ941a8EEu7kWr9E+rYHR2AB8TQVR
irZHssQCY4R5idVk3Rt32tMNGofVert0v03M+14IejBNma6TOijxywY8GZJmrzSQoOKKBUTShOGz
hIPo+jRpBgFKRnT5NTCVnsacWndvqdf9d9z2Az/3iH9lRmN4crTuqMyH34/SdYxaaDbYsjVqZDBQ
Wgo1BV6I27jm0iKxE1c1S/gK5KIiD3gmKDJZEEG9JevCxmtNy1bORXlJVs1GNtHBaHg73EXrYGHx
pg7AHTn7MDdXxis6wQVudyjLMNQ7NH7RTc0W+wyEbXiZgO5O1iV2KVqYMFKW8B6iBPCe09yZuiI8
lHk0Z1MBWk+iIKbQFKqI28arRfSbgc1b8SPnFe9XF/oEWXuePyZTtki4EzdpwgLgPVCFjfhvhz1w
oWTHHW/Nf36cxzNTIfyJA6xoUUbdYLcQ6FMcm4OyzfyX70v07NOE9whxvpHwyPG2Tgv+L4DYPrpf
OLAsN6DjDAoFCk98WVlNhTCrCDoWVBIcs3EALF97DVIFOQ3sDw++CY0pQQ8lD6Dh87g2BHFtOfIr
I5GdIS1s+IIIXdVCTs582yG5D3wOyMrnJzG1PISPGmJKlCsXyyNCOXcEslQA/s1/mpnwAyPq8/Fi
6uSoTviiAA5/0+7B86MJBtQyoBWBlmzjH/UXswWvxPxgRIHx/6IShnA6iuxHVT3g3pAtHx1pKr2L
tswKottgZj8yGHL4kL9oG/0jYOJuL6xdruZHHgd4YgVkObHs5NYLPAycQjM3AAq5yC+xiMR+o6jg
P0349/lxplaT8EY+muVTKcdqDiiKG4ncoWndAWwnC7IOcKyk1+fHmTiPzPj/B/8Dh0AjNR/1NiBO
YLaEWr1T7gswmv3u84S/KZSAF6oeV09b29DPUiNqz6OYPf/xe5TwbDMIZ6K0TRq5iYzmESP/AyW7
969y3eprRhVvZryRtiAZUcGRYEAtVj2CRVJj9S9Gg94KhDbCTzBZ/J3/IVNe/H5zPa5ik1UK7Ui9
XbLvLVhVxD8BuJ6passy4DGKT1F2aVp+YdpTW0Y4ooSSEDUBIQqqT1pP6uZTDsAJD8qmX06GcBK5
S3NBHWBVAdQC99lHbTZGrLOvIu69+SGmfCmJXUY1dxhiJM5tzwY/od2ey11uITkFSkM9WSk78S0/
BitIt2loBLHim6CDRNdkjvPDTywgTTgPJDToJOrhBX1XvvYxHn8yrfsxb//u88STRoDcSdzJQm9H
GSoQVIygC0WRd8qTiwULmDJ8mvAOiZQoqKlgiMLsdJBFa6NilqBKugQS9Upv9FIFP7Pq6CBF0tw1
SCbXom6Fa3DAaiArBDVGpUW/u3JpwoM0TCn0Eaq4Nl8xtN7GEgflWgDPfreYhANxkyjCJQtjhFwe
ctl96kLFuVpYx/FqeuI/aMJ/oEQBIPlAMRB8boHlOcTpvw4p1qo+suWnWLyJUb8wjbs/fTYU+9PP
xlzDyI6ModAaqA86OIyhN4SKz6ZQxUOogyDdEBZcOjv+/GdjEQ6CrxU5SGqMBeDTmt8I+qgxJG9i
3MaUFl9Bt2DxqrRxj+HavaKQugUV0MLYUytK+I6GyqIBIAmk0jaCPWxxpRggV99JC0drIh2InOTP
ZQRMwmuaHN9XQHl37S7SqnmlvkVFZXZgI5QXwuTnDkJUCAeRIpHEdyxGyfwXEYXZtN2Opd55i34e
QYgK4R7EBmgkNNojjmSvfvBZNh8cqMkbMBxDkF5KzvOjPN8IUSE8ROh0SRCOU+AgWBn4FiptkB7a
olitNeWWkUFtlDALM5oai/AArMjWUclgrIH79utDJ4K9QQFo7SAFVtOvUqpeCPsmt5/0BiNsv0OB
3VaUD7r8liFm2gq4+IejI+xi5ZOJ4fxKqOshUze/jveI8v8fJlEhfIRP5VyViZhcDi43bp1FO4c5
ScUlgBpkk4Ef30KEr9INOssi6JWcZYS+3Jqp1rSwyoN26WeMB+jZz2B/Gj4ye1HLjmeaOzgv0Pj7
YFb9e8qqyT5YcFFTu0h4Dbala5FVMIJ8YvQreGUPaCs35IWtm3heA0P1cwJo/ejcYvQMwZqP1M5O
t5HVmc2a00s01quRifKuosErrfsjuLw7Lf6c30Fu4jTLhM9wCqlllRAj95Hq7v0bZ+ZncFaDu7df
QUh1PZjxR3SEXpNa3aideAQC4KXTQAW7ccDbASpCvTXdnWSBMfyytBxE49j/PmCAT/u5HFWi9MoQ
4UcpFzDwQBi73kMhCtrTqvhG60DCHMNDvZpfgYnwFPicn4OhQS6l09FrliP3pS5q4IW6jeoERrDz
Fzz/Pd/zxELHNrzHl4TM8JQYdxik0UMjhr4La6QW9OnNRJetQRd1UYWax7ra8npuV5q3qyworR97
C/of2csvZ0q6IrcQG9BE4ZiYEEkyviWrMcCvuF66WwlY6X/2jfBALUv/j68DhaU6zqu0RF2+ovtb
BTG8hjqyTpl/vYUzOW7QszUlnA+jdJ3LjxvXxpesu4nUpQc9cwnJh369sGLj9jwbgnAsqO0mbTbG
QO4t/WjPEKaE+iCEwy/0V3qlLGh13upL9D0/2j2Z9mw0wsm4TtmDtRmjsZpsiZvredAATlHPPP6g
sGQeQk08uCCCYXVQlxq3sXFS/uViEh4oUMBUrRQYG3R5BhABamUsBQzcxCqim/SH8YOOLpDF0e5A
WJeqvAXBcDw2QWtsAJNtxGcIv2uuWRqiJqw4k1ELKNMm+lFUiw9WT03os4MNttsiI9ypUCxZOJP3
GuCT5ZYIL8Nz/lAF/30maSMxISt5A0RtAwA9pIr9VQxKcN6qIdENJUuQIqvdv9R2DrUZ251RWSso
W69ZXbJYEy93o115a9eUFgyPHQ3s2W8jnBJgJkXIj1FDYbqrxgYhnTWsMiO0aKTHHV3ZgcH3yL+h
p3bnWaIla745b4RTezX+/+GxnkW+JwcFAjAppldMBh5wMC2VaahzjfI2P8Q96fVscoQf4mKUgxoB
k6sBd48O6JI3Qaxs1C+u8YpEhNVZvEmbzKbcLh2tiTchOkV+TovymFIKaQwpoJCQqp51Y7CwtQGe
Cw0COppnxsagfjOoNoCEEoB7iH8Ylf4CMmCL0cq1p14WJj9a17PJE14L/OxB2nP4JcwBiVhDtHio
DYPzTe9Udl3qLjSupFN+zHbBbn7EqQEJH+awaUl7o1dBRlBV8nMNjXDQ0jrpZ8x5WlEvlROnbm2J
cF80lzlNN25rqrZGvA83qbYWTgarR8Zl6WBM3dYS4ae82h9EJsMgobJPpT2TmE4A5SrwHYH6o+Qv
vnQOq6VUwlR8S2LapcaNfKaTsXZf1NtwFVK1Ajng38DMPgBO5g+ggvYGyG5xl3bNf+av8zs2OSzh
mRiFzioA93D69fjc/4PQLc6+N3pERoM6C7w/2l5UCEcsmMh48J7YpEh4GwGQwcqVJMamhLNc/PHp
Yw5K7PnJTH2bcCjDECR+x41LCLZPlpW1lnppoXjzu68TroRGwUbKKgEXNGAvDHCeUvw9NkjOf33q
SUXyf1RUEEpFg4WBqF4MdPTOPYPGfgceqLcCZ/Y2P8x4Dz5bfsIlAItfpEDn4+D0UNwUihJp2Yp9
GxKxgF6KayEG0eIAb9SsCxaGnIo1RNIrSEISo2EZL7cbeCpB/7F3bvkuOIQI3EC8WoCNatj461Hz
DeoCq2zDmq5V69WLh8B0ftoTRRH0dPx0ypwfDANVwzTaf4Lu7PDy4d6CI7oZBjBPqdk/bpOdi713
Es/zA44m92ydCd+hdALoZBSMx4qXqNyDdpx1/vpgd5n//ERqSbyTUjzcnV4iRYMvw1oOzSU9V+Na
li/RoQUT/vAP7MSXxGpgRFvwLgFriidWfshe0tX86BPnTCB8RsGmudBGPIKs+B3kFmgRBgX6UnQ4
9UAVCA+Rt0pedSnMBRTjm2rtG5AaVsc86oAcqvfx8UGvBgPEV4iDsoX4jB+35cl2CYTniBLR7ZsO
M8Ja2l5g88MKXeAxHqkQxzzGf3JeRY5Oaw/0q/MqbSqIgGQ3yMee23bVQC0RgC4A0QF61fxd94+7
RSAK2MifGYSrXyFQxG6901JZYGrxCTeUBoPb9RJ+KuptRnj1Fy6Cqc8SUQt0WlBrqPBZSQKBYaiF
0tfIRDtvMHeEw7P1JdyOKyUx1d6d25d/ZvfMGsBssLCtA6jaG8kVXGviVdjJB151X0QdzMV6hjTE
PkckbFS71KRAoh8slMKmno5oRvsRdw4K5fF5CQPrDSCpYFaeRmuRCVZHVdS/Oa08eAYIfhcOy0SJ
VBQI10P1fil3qCjbkuobIJE2QJduQsbHFPUj2FmgsQjRLV3cNDqWYucumDQ3btyzJSc8UNSXPCX1
2NB6A/0KxBIstBChh7v3GtXfKmcQ41jMln1nr6DjO1I6fwLL4tb7k53w1hhlfaE0b9Jv1SbeFYfO
cLYQoJm3hgnfSDajilRVp7Vf4SJFdcJzwRqPKw8YVkh5iQtDjJ7oyeR5wkOhCuJxfQc+8IphUZlu
0QqG6meuphJXmo6YlFC4iQVolvDKwjYzoyk/G5JwW5no0Uzdlgi2v3iIXWU6mnkh2HGpQC5gxV+0
g34MI104rVPRAk84rJDOZG9wBiR5uhxq1S4avEe25VJlwOGS22l49pTXFERv3PAyv2sTDoIn/A46
sYY0ozAi10JQIlc2aSavM3ExETcRmYzdqI+vwa5N46jssX6F2ei9Ea4CRD/VqvmkDH79FZzHhxF0
DLbUFUwY81OaKAaJPOGW+LgFS51bA1Np9Ua577bMNri4G0gVoBm6siDL1W8T65eDEW4nQpPYkEnA
QKJ78gpKmltWc98jjTWYbC+5l+wFdPIzsrfn29xwo+EclwGIh6tdEPbnQOIXOPSmTh/hjmJAkvm6
5zDnDBSUZlO+ZzSIctCYPT/PCb9zv2IfIhMWHHAh+uTh7qjPprkFEqfNf3g8SE8OGImv7hqWYnMq
w8sBaWH0+lPBRVZuEHltgn5hjybcBomxDSlQ/0kdfnuNrhQPPHotB6294MygW7YB3HjsZpqfzJS7
IInKQN4kBk4Ka0De+ZB+5Jv2xT1JRvQhvw235k+44Cimsjv3RNnDdoDaosxjAavGW8CT2NHa0yJd
hrSvgotHRH0aMXCjiiq9zV6iVajTr0s30NTputcBHoYGnaQYg6UGJ/rIQa0N4CCkvtw/0jlZdRv2
i/uQwffKL0P4pnaP8CBMgU5NYZwqmg8PkIE1IBO5QmSKdAfUjC1ffwdJkNYZS5n2qfEI76Gg67x1
eozHIdGjqFeoNttLcOyp5MM9u/SweLxM1QIEx3CDoUrd710V3T6rDnBU5XfnlCP8gDiwDSV6ozui
9jLQZ2iYXbDtqYiHI0IPn09BITm6VZCGbrpVcYg3+Qb9TSa1b7bNtjJSvT3IK+gtbKAM1W5BJTd/
qu4jPPERJMJWaMq2AkqPsbEhb+iDAJE2qw6OFQogeF8N2YpitLHItaLQQZCdE+Qb0Zr9DpEGtzb6
LWeUuQ7hnR7UW/pIK6L7B+44/9umnqAkPldqgzxzQDJgQ86WMUUN8jd/oapAnZU9SFBOrN7sGgsU
WEsA9ak4l4Tr5kVWyDloHO30BmLpP5Aa8lHek3aQzL1kaMtcR3iw7CvLf4/NhTlOvKPuKYAHqwXd
WBmCAAJzNJwTaEOx2z6wFVDn/qU/I3G6eciCl43FCNEa+fL2BGbkDffarSD9bkPkcpWtwF2tgRD7
I8EDEdrP19/mA0nMruRLbZuPMZfAgR/gmlqQ1ECTPGTUgo239RaeJxP35/3F/7CESewqMV3gZS9C
z6oZuxeihdTbRIR1vyIevuxl7ACeOLwIKBm6K3VlNqBybNqrA42qohIgDiyBS+L6S1Mg/AvvOm7f
j94xN5CbUF0rMNk1kGWWfJ4fYSIgvecPHqYzoPen5SBDYMtsayQQLA7TXO2gEDr/+anjQ+JooxxN
UHLa4viMSrzNm3RgN+G5WidmuB5O3s25VFCtVMHCtnB6Ju4TEkvbCw0Sy3QwvkvzDfggBUNAgf57
KSU19Wa4T/RhwXiqGZg+bcb2uvDMvUJbVYWgmQ7Xo/6dX7MJ2727vocRIiqkO3CzYgat/Aq2JcOP
mtP8pyeiPxIfS4Ofis4ZFwk1SCX/iy7NBhqHzcLJmPLN9zrDww9n0L8FslSKtodDd3A+mjVw4tFR
fGnP7qYFO5/VQYgARJeDJn7Oz2fiMN7jwocRHdHtaDnEiE2NLjkQbKIcmK4rXwPh/ELSc+KAkGDY
QGYisONgyUBS+hltvaX7feq75Mn2orBOS3zXh3BCpKCDPHzluoV9ntwKInjIaCVTMjB0QJoWCbjk
Kp/QkufYyqnRHBsi21ZixAfq6ixAzKZOBQmB7Tu2yigK4+X9wWd9Q+Dfugi9bwzEIsJTJq4b6i84
LVW+X8DOTVgyiXpl2KHxoblwh0a88EeoXCy/MccteBL/0OOYD1ZFyQIbQ5SOtt09WCmO6Y1DPYfr
teEjPGTWvOVOOUYS9BoVChMISQSxtTVv5C/SVnrr1uGGhWJbjtwdH6jeNj9E7UpGVJktuOMJ50gT
6QfJDYYaLBiIh9djHueFsaJV/Qkpy/lJTW3K6NEeFq53mqCjW4QVEuRfLiClcBSV/6ylhc9POEYS
4AqW3lLJoh5RS5RCxAesuMLCc36qFEqzP395Kgx5Hra4NSRqx3xCGgwda4Hqrr0TVNZLSJ2DEunw
S5dCE0cfZLLgYCpxhYxPK4BSVvOrP+FRaOLMK07eygoFaZIcDcFVf+upSPXjpTTP/Unz/0+FQIJV
oRsHWpJQwt2xgZq1IaAnwd9U1+QobQEI2AgnqD0fwM8rpiqAhIBliyZY6ABPAWT2Jm9LA2w468X6
xvMEjECCWpG/B7VRMCZmgUJJTHrDWiFSXM4129Y2st4aOLjNauPtxRWku1eUDp0QnQfuQnj/zWoL
JPDVafmmjccsB6UggqbAki7+AbvLQprm+UEF8cBPe8zaoPRzKkViQ+Vsau+vZZU6Ouff/XTCC4h1
FAngdENQ6Z4EFkJwla9zzJKhPHcCI1PCTydAiRRELTpElMUXsBNQm7zKPDir1kr0K0MXSBBr6yAz
HYx1Js6PIVBsV9ErFLIWnMzUyhOeIOybIRUTfFyC6k8vpR8UMAMt6AQSWdZFv9gOCrMQME00joAp
8OdSVZTkcKmEpQpstBCa6HJOz5IJEmu92LYmyJKuCA+QY4L23j/3vfvwD2WgFbdy6TH9PHwCt+DP
8TsXXClu3TJ2Z9K3+lbv3Q23R/1IF4zUDjaQ9/oSgadJziA2X5jzRGQC2vifY4olVBGkMa0x4nmE
bbqRTAQIWx91o0qj3kGrcoIctjFv6RMVXoEEprJQcQWHBFwtY94aE0H7rrrmVnD2d8JnZzvr1PZW
6To2kUGBLrMW7JlFjPDz20ogYappIJXyyM9j+4pj+gVtekq0cF1NfZrwDg44k7IoViBClVwc7itK
l4x/4uzKhGfI8tqRyhIG4Yzk5WoPVe/6DApmdAYubMiE35YJ7xBnLug9CgEbovMv0Gx/oSFPZzlH
7nWMS5G4Aby1B/SUXwWw/00wbor1B/prn0tP0okDLhMJR0oQ8wYs9rztDYnWpO4+iyC2CDfIJu5O
EDhbHhb87NRcCVcSOwL6BQXMNa/B9tSn9boqQ7PKQHIN8qSFFZ2yBcKH1HReCVWMoCisXkCmrZbd
1/xWTcT0gkx4BzGjWo4BJZdN37wrt6qQHeqMEipTO9zpv7vnSKRpWoq1VNYVEutimEGuK9DDJt8N
ZXvhsvJcOJUmNujuWJjRuPBPQhgSQFonULKsxrSXmCgnwRfB2AdRPaX7potwDykdVg1dsIy6YXFg
+t7KKd+MO2XB2044W5KgOiqhrptlKM3RWnERN9/NBtrhVrDwnpgwA4lwCS2bUWJFFUirda8U9ZZ4
l/k1ex5UQhfmp7tOuc7rW3fMFGa7avirpL0qBtf5b0+k5wUS5DmIAQu6Zzy0WoiUO3r80my4DWMg
gdAh3FkYhJvY9PH/D4+SuosCSmqQ4YJMiympoZqtmVW8DkwH3HuqcowWrGtqpYjTHiQMDUbPEPsb
AqAav0sFlATbhefuRAVKILGaCthraZgQvl6ozIGpVaSheQQK8apYAwyxRb7WqPHqWiU3QBw31a2w
wusi2GPCZ5IgThbKCVAF8ZDFU6NYQ5zC35KtbPtowhwz4YrmW4PhGeBoU96lhQB7KlIgsZxpGHg4
sDDpaA1BAqu0Gju4+lswseqCJZsMhFy/elv6pZ2Qamg9WCALN8H5bDfdQd6EO6gG8kfqDFFijX5V
jv153iAn7ITEbkJkjGcpGUZPBX84kOhSqFnWS3mYCQ8nEm6gjMDqGHnwp2EmBxo9QJmucl84gbOq
DtT0IIyFApEuUOjaLIEqHgrbwcmYn9hENRYKfz9PmlOUuTAEeFdUOtSQzvUu3n1DuRqtA/Kq2XkL
EeTErUpCPOMoUiD1g31i6WhbBb1Wdsgt18pFisX1wkymlpHwGS1kuMaa79jfym9wmjeAT6g2ZaXo
bhAWBrkXW57cRiSik00h6AV9xbHMxhqlNQ7iGuGOfed1IJosOlAhl72WLPcSWcELSHvXnqL2iI6V
hV8w5X9JPCeAFKiej9OsAWcvNRDKo4qNbi1tyflO3EoiEUJIuQS+MRZplYqDBG61l6WFQzSRsAHL
+k9bKyBoI0sdFo9agQP3vkux1mzQ/IGm8F4PD0uIk/GDT3aJhGkO1BBBbxCOF2pXI9wDovf+2j8W
p/h13tgmYm4SqSk4TuyGEgYQN6Waa8Op2/0OYiqQgMy8YHnfT/Hphv0niP9qqdUgGjH/syfc2CgV
8nitCiBip6D6gish2oDLXG3yby9/mf/21JKM5vRwZTcDL3g9tGJsGoztjLzvaOgwcyhyK8bIMT4/
yJS7EohD7ilxlfcMRsmzbRUfUgbAQuor4F8cYKOg28Gmm4y9xtBNQrd0Gb4tDDvhW0jgZO/4LlSA
MOxwaXRqm+5Zwz9ZjCUIKrDTxvwoU7tDvAoKTwSldItXgduIVhwLhizXttcupRonfLBAnGsqkSQX
Opy0HUNdpxLCv7nEm4lUrzuFX+pDmDACEuCo+AEzuGBKt7us1L3oo/UgqC4Cduntoae1YAQT60RC
HBNfjhtpvC8zacVTwMZRR8lZmsHUx8eZPZhxPYSRw0Dky046qBspfylUejxh6aofzfSJYyLBiwmU
ZitldN7ow7Mye1Ahc76HNJjZGQAl4NU8b0kT/o9ELFKQqqhiGcM0Zv0BSV51hBTT9lIdZCqwJRGL
TiA1PDM+i6CG4B3dS69Fh3ADYcW3+KN5Zd8kKEjpnubuGIinaUyhhrobqYs1hSkrI5yAz2QRSGcw
fBi0EPbb+M1uAAQ9l89ZsFBBnAie+dERPJhBBKLN1vPHGaJHNN/jltVk1Cq1+f2ZKCQJdwa/h8+X
g/s/Lz9wVkP9oL0lpnwBtaUhQ+pQHzaVJl1BW4DOrqX860S7EyTJfs6oHrwB/M2IzNkW2l2mv2JA
i6CCdZkN1A55f6i/B7oINikrPFKjW+tX85OdAEUJJHyRTSraT1mM3H2hCyaCXjrQN57GGq7FHyKT
0oIbmrExU2UXXkNwkiCiMZZCgQkAvkAiGxXfVfoQ5BAogbh/UuzmYPKaA9LSi7uCOtR7aPW7egcg
oA7MfXKmTkMBOZ5oF2xFM12BQjZXve/5lZjKzpDQR+hTgmKeg+dqtURPzGY7nEqT06DjslniGpja
ZxL2CA1TCCsIAFvFe+UtabCaWmPjNN4cPdeibW47pmDwJlQLBbSXLByXCa9JAh7ZZCghDDogD+ez
/6gKKCu5Bw9alnzNr9zE3XWH+j+clx45YS8VsXDKwUOLVGkvYdOm0vlQNPtx0MMWRHkBj/dPYrMf
SJ/iZLyCYt6MaTWzm2O+819gooZvQT/dZotV5GvRRnhn7X5h6SbCbRLuGJR8WQQi0EJ0+ld0WW2o
l9AKU49xEugIzdHcKwQk0hsdrQ9QGIB4tfOXPkqlOmyGXnW/QBFWvrabdgPdtfmdmgrySQhkJ1G0
04/2V73FtxyIcrAof4k6pzvryqC3obnY2TZ6rieXKQl5bDKOGfIOhfH6DF0RWZWsDjdpssvh0xbe
rRN2TSIXa7lvmMGvOAjI5fEKKquUSoc8aOubOF+4q6cedCRYUc7B/hMwsED3A2QklNFoYEV0tRdo
o81vyZQDJrGJeR33Xl3ntC1d3HOQqcG1/cffulMOZljktPOx6Yc59psEcmQRtA/0ZLdEDj61gOP/
Hw5uyAcFuP/HPVL2UfBeFV9KcJyf1oRPIEGJJdMF0cDXtB0xnjrQaADJwOPNqlSy1Pc6EQSQgEQp
kApo+2JngvzQ8RrdXcEDq3pUohXOXgxO8/OYiGZIcCKV86MiMHxbI4pq3F9rideo6OKj80uS9Pkx
JpzM3TIetiEZIrpLRkA6LY+KKIOaZ0tdD1M/n4gr+BhMTrSTc3iRZdQfUe5bLeoC13STorqUERVb
kM5dorieCGxJZGLqMFInK+BubQZK8xzZbJqPFje1svahA5FVfwVPMOaXbALEL5CgxLYEUfPgN4Pt
FOcWXEFovMjqDwplNfAoKHbsrJ1SL5QE4tYb1vbpxPQg+TE/+IRtk4BFp5Jipe4bECziPaIJfCup
bi9kJtQkHSOP2QXTm7oh7v9/sAsfsi95F2KO1NbZsP+SKyqfG0nrIRwPEaBTek1C9RK8zE/qvktP
HDaJZPQVEH4lDfiNa81d0WB9a40MoFJ3pEIB4ZD3gbQjKDILrVUX7H4q4rrfUg8TTBlHZhyGAz9n
MGy6Ojq4Aros4ZNUkAAbUPjYImcIuB1b3Ia++hIp4VdgZoFEOcpSWA0S1w62xHHNXsCOmp3TOgsx
9VQehEQ4Ur6Uh5UAUkIaz0hGp87MKtGRTLvlaw/gGWohPTxlh0RKok9kCtVQAAArDlIu4rWvAjC7
H6lh6W6a8B73S/FhfwKoGUqdABrJuP4Y0nUaiFojHGrEKhG6jubtbmISJM4xDKBw7qIrEvoI26b7
TpMD4+8y53v+61P3N4lqFCDoTbtQirN7JgNktjyFA349pMZr3tecKjAUvz45VPcNwZzL/JhTMxpX
82HV5AKE9YyECx1KY6YjK5Bv89XOq9SoYhbsd+LuI6GOQ1ZlXUhjCDD2nCPTXYur8rj0XJj6/URU
EPQJVDtGfG5dfQWuqPLJKlSshvqaX54pR0OP1+DD+vQip6RROZ6Ok7gJ3mULyfgds2b0cNNso0O8
wxOTAgtN/JffLsXxDC+Mp+KJfyOxjqXMu3JVsTA0cJxrA3rn1ooQoBVHGnLlMxEKEfqAfAX6s7BB
GAYcv1xoXMAGZ4iiFCDS7eqzNPTxMRsVOXKkH3iokARCs2kqyKFbvZ84aFiQajE2ag+EnkYqj+KJ
idI1mh/UChRlIVGeQFWpHALUwpQmM9AUBB4VyJpdhryKzbh0ka+REM32ngd+USrpjnUesJ0eQlWL
UyWqY1lQiPBBe3ainlop+NQ7iBwZ6FB5ylsTDrSVDgJrQY4ngMinlxbfQuTm0DFg6S8k/4A4yCDm
CwEKACb0BMMnJgUZKdoYFbTO3qhbCE53dMcEOOpdHyqS5Xtl/QpUBA/lvib1VhV+C6VlXFJ/QyGK
Co1sgK6i2iMb/gplu+rS5qF37qC0pysVZNezePB2QtAxes0zH94g1qjRBQN0J73eEVcieCg5NfC6
7gxnw3zySRBLWiwHYaWmXjhcJKisS9ssdetzD0LyWhVap97zVIScFfp/02MDABvgRgoPr8QlHdIY
CTiKtTpgXIPq81YTua7WAxFl5Cb3aTMVHXCtc1zMojMDkZHJQxpDa2KKQmDkyhul7FgdUirol1Zy
SP8m4A7l6t4xuhTyI63Pi0bJC9lJDFsWjB1xksWmSwcob3qQdmehFUZBg1Es6OijbihEB0mhqA6V
9JpXJojnkxRSObxS9tsc7PpmKve0p9VsjAER1oZ/ZTphthy8osXEoWLkAOWrXV3GFp23wbtTh/wR
InTZJQrjQaOgCfhdI5NySpKB1fjxiRrEMb/nsoZ75eqIo7W48uqD5GMlXEiaQQqbo9dpi96aRIxK
k4dcphk4RQSBlcY5x3XRaUqb8mv8mEDzoz5XlU7qTZGpGzAfSGlucI7rmxkFRFE54MFaO4NgJHSa
IeMYOLlOe/mw5ioJxKV0DvRd1LN7eqiaA4SG2hPrl/Ux9xyQKDJ+qYHjAleYEIoHpa1zoPNyOjp3
cpncIgdKmD2YmGEjKWUMnPtfnH3Zctw6lu2vdNQ7q0ECnDq66oFDTspMzZNfGLJkcQAJkAQ4fv1d
6ajb7cNyKjscceLYsiQyCQIbG3uvYcC8gMJdm47duwvvp+vJ4FAMME2QrqrK9Z9TYvOwTJrmqsWs
vjGFJ49lDtsiyV37IGBtH3JY8q0kn+G6ndYcyECDFKG0sbm5TCVH+Pc2V2zoYYndMH3V4IXAxq/p
101nA1dBDWiHNpi9ceoyuLgNuoFNbDKhjJvk3waPPOeVnJ/KghMewhywBjeDwUgu6kCzOxTAqK+9
jsLKaB66oB0ULwPXsqxNAsPUFdze9A0MekUd+tms9MpvwfowUQdsZfrAO+oGvQM+rgVt+WyKmhlq
gtJ5S3vYQTYuirnFdA8Tvk2rCJQAOXzugLjkSUhHc1oJ2D4FduI3gesW871ZJF2kOn+KCfHSVWWK
dZZmmwZ+o4U9tuFUi28zZnVMTw7ug043rLUzSKfqT7RYaUg0ihOqOmQOlauOmClMzcmIsbf7H145
jCfzTizVtvADvA+Y28muDqTQiC/aWDtD1QYtHz+FLVt4ucx1DOfCa9ctb4njFQiSE5zjnGjom0gp
VOCECkU+hVTp63yGw2zjzFAGhP3UjrUAuDhzyHhxXWZyn+pxn2f9k2tCd99lw0vewexhNJoNH1BH
zFMGJPrQgGLe1i+tMSU4Y+dwshrrIK/bQJbWEXg69dT37kkcIdUblST0mXvGwaonM2ioE8PXcT1P
qNPAxBhGpf0qk27MqzEYxjH0EEN5VhzwyFdtSeFGQmFgWKbHhJBXORLkuEm96dPugRvQdCmAYOPw
j5SNuDJStesbrGJPPDncjUonXSU+G+NsIGJdkQRVodxMos5N4hYrMYQx2apBSUK2/bqlGvPcY85N
MQ4znIjFFcaFrsuiXeVGDXNWf2f05QaWGjGwJzE8WG+KNttJzJhciXhy7J2dQk5vTo+tGI5TDqnB
lERkzGkMq8BN0YJeCMHAoM3NIaLEOsBrd4SSbeYEUsMzuncVCRJVcAhcJM2xHhPQSHFUC5Fcb0sP
uBbfvLZgfhQY6bxGLAbR1gkB79lUiu+aukXlU22T2oMztFyrpv1pnbXyev84+VxHhZusKg9RYADO
F57B/t6BvfSadtUNc+abBmLqcyDhShlMo/0E9oEdNp36Ps2NOPJ+AO+jc2rw5XNIrfs9Mx5QjsAi
7eTGY96edEUTYhOBBzesoPHGyjboOnO6srkGNMYykAh5071Qsg2yQfvANtosOnXtXvwR6WQNq7uA
yqJYkzHZGnkW997UrMeBVRExrSthwCrZ5VMER+ESw0SB0ULdFG4qZRNlvnHlTq4BMpeia7dxbk1t
3bl+EtWVAEfdnneNK7NVdyIhJH334jbTKyFDDmuJtgvFkB8qaBXKvozhhJY/UlK5O2geQNO2VTMs
nAcO3bH+Nk/5/WwIvnLxTtyAmmwzO6CRoQihVoRjybrah6RQPaFFBPnzQ2KXcM5olX6zSsdfZQJ6
fXkdl1YKOV4rsULD5CfH4Uo9Oq4cH5t5XpfJuEoNUr4azOjWNuoOcFMlZgg1dQgk9Aw9hB5JAFzL
mxtuoj2YWicLbAiXUWft9v1WDeI5Ye4hN9JNO814iB7SB7ZfZJvMhaMapl1c1WrVJImxy4XY2m5v
rrlnjsdEm/fZkB2pcIAFkkWzrVmSxArQUZiJtlgxLgy+PBVYrY5LZZm7wujcD9sCUaizqNpgM9v2
wgsc3Nusqpt5hL1uVVdou1TtypnghJPoDLF6ilnmPMmEXnvOWIU+UDPcq58mB86tNXunlf2eDoDB
1tkkws5MhrAdUP5KvaQIYPV7W2TzAxPlarKKGIYHamtrBa5H6vdlANJlAEPYbzPmIBepAXtXBRUE
SoZ4tNQYt86QRjY1q1gOFY3ElBdxYbrgTTwDXPjez/OB9MOx7WFqy6tV6TcomvPunWTFrpySo5HU
V3MpDyYe1ldmrIrxLjFx2EYGeG8bfh5mEzaFGXkJaRHr7c9J0uaQOixKsmSKppRqlCOBeBrzLQTi
jC1J/HKLfJZtKRCesI9tVqqrSJRKvzkgDUkjbbYf9ggQamdFRWGvJFyqY4PYd1NtxFLpKXBbUcNE
W9k3tJBR7fCDUflXzjhvM4Zs1QPv0YPoqFCPXd4B0yiGsMcJL2Daaq64VrAiHNAuT/v6Cq35Gzob
D2zO1gkZYKhax3PrxMnUx96kVn7R5IHlDAdIHzOY7gEir2DD19oPzNAF3FKdB1Zae4zXyaa+W3Ph
R9lYRJVbxTn1V3MDveJpiLVEBEHqjmxjDEw6KOAI0fb2Yd2LRQunVd8JTV6sZ40Pizd6B/8fBBPS
q6Afvre1cDc5jAIDVyV05yoTfOcMnJ8KokNHZHvXTNZhm6srWvHb1hj2vqAadn7uEZqyYSpHzGcT
CS1BszAPIVSDpCAJfG1+6w21dnMrgCPjbobJYd81EReoDUzF8D6NEsSdonmZZQnr4Mm4MUf3sSMA
5aWDXPm6j+ASAN9pGoo0DQFDi2wFDwTfCGdtxrSHR1mafcxwmwsdM0dVUc3HOqu/OwauhfPDdUEc
9A7NYsWot/O45kFKWRclFlgBNfrBvGY/XIUxGdlk7IypWI+V+6FY81TxZteW9mvvlkcvh3R/Smv4
gvdxzxUSVphjs665LlCFmOAhC5iMi7sDGtr5WUg9tXEHGvPcfGaglZStgW4tTeeV4bXTegKYbiVH
OPXmPLtuJ5FH0lV062XOdzpaI9q9MIx0rEeTSv+OtdJCTsRYNGbZDSfz0fXsg+mYh0FDQTQVDh5O
6Dgx4Vzj2+auhm8mNdo6qEt2Y/EUxlxFZGrsqtL6VtvDAZbGh4rWt0MvYJJHQjF9bzFZKk1vs/5H
RQG2Al6C0m86fwdw8laYb3byw0j6Oaht/+ATY2s14LOIH13vXQsjeZJt9VGUNVwFOcxkivw6dcwS
SM4JdJNMIvYQVEWVddc3zRQ5vXnaA63UjljqfIcKf3scGgP9RptbHnilfXHHTvt7U33jxsnXs4kb
YcYzIevMwPm1JLcwB90Z6FwKffoFxwz8lBzd8oNT/ZTX5OBNYzTS/MOa1W1e4YwNrIkeUQhrp49a
ABckdVzlzo3NXXhZjXzNcfhIfFjVTKbeDZTsQLYDXq5yNqIn0ZiUkaubFT4qPLrTeMpZBJbvihF+
zRq6GVWzZgI+wubkr3HA25YSqR1Mi+orWnJ7PU56ANwI09UadnNfBLyYg9lTOuzbdi3FkzvA4TS9
G+ZUHAoPC5VIjE4rr3MiDxnncUqSFQXBEN4L0F06uSJLSLKZowySRqxFjUTIeEQmu9GmzaOa3kGv
DnA5k8e8mz7MZESu5cS9nX+bkMwPqXu0RvAf6Qzf7w8XfwiDhnZJX7G54UCWVt9o0n1Unf3azt0T
DAeeACkMqWE9CKCVo6Ltdk6C0oNsbiEBNKR1yJLsOi2mG6mTwHA6+LRrpFxZhiUhED+aJwf7s6Sf
LSsercy7J1UWFFpERf3Uo+VU9Z+sfVHdo6otYHWeB//GLvLYsF+m/oPbOhhb2NpZD20LpXsPnESY
e9bTbQelqPyxSLOgQSyp6ymcMn81zQAQ6+5HNtP3NPcOg3iDOtduKujO6z9ANT2adRvZU3ZwrfJN
+saEWq+755M4jgC6gpjrfYe9qVylAwxQ8b6GCXJK7MhTq4pcE3bzOP+r9ip33I3JLHgOse8p/Zyd
TdnrB8kfc2G9tNDLz20UNnC+7+Fkpj2cxpUf2fh9Qu6of2vgb3Z33Zo8RJDeOhpaPDJf40SAEdy5
1I7hRgWr2g4VaBn4ktx6I2QXO0dsx3mK0l5ThCPgQqDv0GdpLOejnO6UdRhAumjBksTgpxnwGnoH
J6awgbqg+jSSB2ndJrWIwFSPUoi/FPJKDWwrYVhug9ydqgc3Z2FJ623VuFul3KAYXstsfjNlFiQt
sjT75vRwvY+NsYonco+afdSX3qZtP92+hdylxpLPrXgY+2sPJ7/spBCAwxUr57092wc+uGEDA9Ky
9x9BwYy8Ahlsgvok/Z4ZwzvH1jyKBD/y0QOCmDtVNIEImCswYaBY04KFSowhaHzxjLblFS8PDOfG
0dRYGehgV2PkoOHioRvjNmXU9fmtoNXOUDMysRKrEb4fJt/NrYgaUqwy+1X6fli3oxHa8zNhn3Yl
9sobrlSr7rtJBW02Qv1wNDaJpbeW6771qPkgtKzGwT32NqZ1OQcGTm71CAcoDWUs9mqW+KQDzFzd
lzx/lyyJCbUfJAjIja7jCVY+SQlkaJs8V33+kMKDIx2NfWKYL6bGQbN9Gqs36eYHC7Lf2eREmj4m
NSZSkmL2ZEi6c3kPO+wrOpBAlXqfNtbTlE/f4G/p180KPNNYs53RyJcisboVxSE91QkqiDbmnE2T
sOrMdZUCV5Lc9pohvYCsQICi2BMKi/BQZXY4pfoDL/goi9INhWEboWU6seg1pkHm9PsZJsq7tvGz
QI990E5t1JEJYg3dTmc/rA5vzE6zJ4EJk0CYE9UbDcFh2m8dLJ6im6PMU+GMPKGEp7KDek1fYajd
LmhKNFKTEiru5nGoTsYpecyGEsVPaKVMbaDEHJT98TSJPKOJLDi3WLOMxhEfC3hkz7lxLLgfI+ft
sym2Kw8UPY+iZiFWjpeEgxxuDaMGJnCf0WMhZDwlqJ91FZKWLpA2cnJK1py7G5G+wTV07Y48lvaN
W9WoK5CQmD9GWhwcP183ot74vfeoYSw65GNstFXEILVjQycztQ5Ggvff6pD174Xj3+gSYGn7DWdY
VAnEwTZa5LWZQPMOeXs+AA3ZwFjMaEK7clAKq8DXdBHkEOhUDvPolDRrLJKDtHYZ/ziVcQDOGlB3
2LieCczUtnZV5FllaFY3KrtOsLKVtwXYEhp6ANvB1JkT7EwDJkhevI9ievRSyBy7/idp6/uRAJze
dwGKU7vRa984/H58jGqeasg94LCrW/KIg1EVoaUEEyNaXblp0uIckXcRLenLDE7wKK8bvPZugDAP
lnLfBKcvB5GBXGRtctk+6Urj5WcfhsixsOEwWTRPRnfdCYh5t4kNRcbiCGfMwwhD3xA4yFXul+A3
fJg2Tqdm81QTM9al4QRpasTamHYpG5tAU6TtXLZXRsLVpq8/8mLawQQj5lQcgfsL8yS/rRiHfQNa
O4mg99DHec1KtfeIj2ILtyMHxsHKg1eN7fQHizv7WgzpVrRggMMUz9swk7zabG5iLsWzV6VGIPs7
J/O2zOZx0xHkvtCvGjf9yVNP4qQTSJWFBbk13e6NdOQ9kfK1Qe4eeLZ4GIeB3VnEB6Dupm92PWq5
EGBeu3w7GmWcnNS/0QdoNlY9hq7zACu9rQcYrpGIdarhGpIKEkyDs8KcfjQhdzyifAcR6cDlJllx
X1kvaWX7KCh0zLBWfJ5te9tbOJCGPvzeQGrPc++zqjtH75EV99eNcoebKe9RkHYzu3z2eJO95cxA
ISUXmgaWwmEj4Ua98mZtvfojlMlTw3h2aUYfBZmIDjw3TySgZASBRgnrUoudnmmYLFCWeNIZFdUB
3b+AhN/n5zFA7wI94NshQMi80AM+NZVkOaVSbD/+8TfDMpnLPNP+N+UGCfck37LH/dg+NP2BtLe5
d6l/fq7jswA/NCwjU0kt8wplEmjNEmq1h8nK0BfJbZndmINEgbADYmFAmRKq/YhhrPnhzVBZDBsT
VqgX8AK/f0a21HloEKfQBjRR5M73VXZrIc4oK7nQP/096IItZRtaTZ3ZcV0bdcQhQQXbbbYDRGRf
iE5MpCboNAQNTpV3OPRAwEGXxcfXbbyfsMh/f3NsKdfQ1xwsaUHgQHqd7a+japecnJGC79GT2qBz
Q9bwYSbBsxFCWeQDmOPdENx3EVS513mYrj/T8D2FdQd4CJcULM50+NhS4iHzDEsZbkr3cq5RRxOV
c8VyxWHB6vM7ORsAZ4wonfKGhmApADUG/9/Kj2TX7Gck/WiLfUMrgEZlNsFpTaNE5BTYFPtTIbaQ
DQ6FJ9S5lgZA0/YurxB2fSIhuuYobKOFdZ+I/haFKA27thwWNRwJUs9f/KrY5A6NaDqtxy6N66T7
rEo3R8MKnZVG9Tyyc9Tx0qqFtqqucACdbOwIaRHOtX9A+T02GnQM69n5zBKcdhthuRdmz7mpefr3
X3qxnUqLEoBxACZRtoS+f0ODuZj9sJJEXFjh5yboot0rCMqbbmlAG4D0yaqhpxHtPLpXLUlzeBX1
4zF3SydMbOwHfZ9fwhb/vo3NlpoWY+uVFp/rad/NldMFIy+mGIGmvk+y3LjuaHsJyXl6kN8thEWc
JHrmxHYU3ad2uhN6fgDo6unrRXZu7BYIDyHEMLmdS650Wjv3bsvVNQ7AhRmlmcNve+Wnj3njYy/1
pwlEXK0vUQLPqN2zpZAFMWaYmYiJXmlEzEDX8r52gKaSin74bb/tTipniDdSiZ1sYYHYVbDm4elH
XpWrKhU4o/sVgHgD+rHz09CQd5qRalP46oJgwxkdCrZUvRgyuGKnWUNPhT4Dq3r2SR+rNnVRYPUn
dJXRJHdR9c2Ih39wkKuXKFEAh0havXcoI4+gVg63A7zLt5nEKAbYoei2M7h+Q9M18YIRCVgeOq6h
X1k+TfxUp3cxBL1TxKLz1KUIfmaiLhU1OvTQCyIMcXA6p9s4TjWui3xAyp9PLK49Ml4AjZxZ60v5
jGQAz9PlvjzwmfbBoKwr9PI+DNI9fz1Zf9KIf7MQvNMD/hJMrMls5HwyTppX/opu0NAJ9P5EgISk
39oIHjwg3Vno7HD4gtuQj9JaYABqX68cAJHhkgYiCszLInQbNuDeBBkgUyIYIF2Rhwy5xxuF369e
lyHoAdeopR7LNWrj+ySASmy29k4cnXW36a7Q2FrBheFChDyj3cqWCh6Oh1zbkXgqcHBDHNnX1prc
jlEeFxrk8CHKQzd2tmgLwqKMRRp0yR+vj1B9XOG4dOVUwSXB/jO0FOYtAmk+d3ycTx9kCNlaRz6o
jachciDBi8rvCt3LVfb49av8iVT73as85YS/vMp28NFYO90rORj3Yvu9iG6m9z40QxFfyvx+Dy5j
3iJs+hpdpNaa3H3i63XX8OPM6x/lWK5nf97MtriQBZ67zSKENkMrFCTOXVDGWGyh1hT4M44slKiY
p/qetuUlg8yzg7bIN4154sQZ5nnfmGPIBhay6bHiiI2+CxzEK0FHpEvWJra5soIa2nhhk/g9GIwt
FT86iR45KhoDUHpOhB0uNNCE8Hto72fQnEHlpRLmn2WyS7kPSiablSUwoi5qoDN5oxN8+ub3ryfd
mfi0lPOoJ0qtEgVRcKDUsW9ggscslGe9Swv53DgtwpPrVh4S/g6+5a00tjNvbZAf8nH83jQeQ6Ey
nb6h4mrFowMwC3Hz4hXZbRo7SPRQEEYln5lWs2p0Zga1B3gCTjfQ8S5nOxr72Yu01Y6vkCIYVjhi
2NcVkEtRwkHqqJkkkaO7ZjvbQ7orvYxcUSnGFXoM8yFthPfKrMYB4wPCWM85ddIon313Xxo5+4S5
NWqS82STO7cp5OfXQ31mUSw1SHCgbWdmZYDgtS7AUTvI70YcepYyeTS4dWGynIH3Yvv8axDJW9uB
7i3uYlcaLc/Ry6c1KmJ6PYyuOjh1xo/JlKV70FwntMaAmgAFToQF4tyfbXnuIoxRJDC9Hp1xP7kK
MIPpiqtqU1f9hcufZs5voqS7CGGGA5AdGdNpbzQHwBCsceX5a/Tqvn5JZ7CrbKlQQluZzdZMxr0z
oZDdFegbUgf2l8S+Qqd931N6TPIGwLsEHn4MJa2v73tucizCGJAVTIz2OO77wT3hCv1vALyvQbu9
tud6Rbl8/vo+Z9b7Uo1E9QmTI+1HyNqBps+NYPIOKZCWf3b1UxT4ZQcT1TSmfmLh2EFvE3Wddru2
uBCozrz2pd5IB9JWhXIx3gvU2OlqMiMnCcR4IU6dCVNLwRGHdWNanK7u67Ai8CeIUWMUdx4LkcN+
PTbnbnF6I7+Mjee2dt02GJvU3HERS/j4GRCivwImyJkvjP9pkf9mbSxFRcbe9WYIcmAW8W9IsTlq
hV9/+HPTZrGmWwUNf9STxn2mHrSC2+H7nP74+tLnPvNiPZNqHBGY8ZlHCToxv9fTw9cXPveZF0lI
ViXp3AOGuGcW6PZoZ/dDF3jThWh+7uqLBat5W9WjXckDUVPyXWB/ObiVTq/toWJ/FhOW4iAZ+krT
zIQ86CQDCVqbbM30UK1Tw38lBRoltdteKpedi3tLgRCn62TZDqh4ADbEj+RxBrYXsKHb8ZEGlyxV
zozZUiOkRhW2BvSwOMxNmkp04JM8akwoYhRjnV/iNpx9klME+WWhJRYzyyLVxcEu+4Cq2zJ/cscr
AxAUrl5Sb44aykMqL/BBzkzfpYBIUxklY22FBknu8cdeZ/0+cVm2/aM5bJ/u+suzlAJA11K0eCvJ
sexuNEXt/JLywmmm/iZYLIVDJs/U/VTikxcyaNsI0A6FGhQLtBN0xi7pwDe5ED3OVFSWWiE81xyc
ztMYwSsvCQpscOgLKDSikG5e5JKfm12L9V43JKsrq8RdsiG06Lpyxwjt5q9fxLlHWCz3wbW1AYor
8KVPNlDXRWBPEWq9KUgNgDCLPxuopViIDfx/ns64S1+GAtjSj1GF0JnvEtRFwv7H149yZiddioV0
Zjb3TlNWh66FrO28a9GqAgZNWZdIouducMpxfpm0rjllbcWrCgERDYDxYLVDMLKd318I7GeW3FIy
hGkg4qGEhwfQTxkwTsN4YS2f2aKXIiGiGBS1BlyYISdCkyKGeDa/IQ3AJNGfjf1iPUOUpe6EgTvI
IjO3VZnHHc8hfACSAE5B8sI0OncIYIvtWjhDYoP2UR2mW9B/K7h+/qjqlTUEwNXlZQiQWCsvbFJn
Vt1SFmQuewhsDkZxSNHONvzbgX7I7v7r0Tqz6NhiRcNzcijmrOGHAswQwHlx6EsDbgV0jBpAZi8x
7s49wmJt2xn4NYM7w2HOekqbvZtve3bhOHFmKSyFPjJTsNbJO1x6zLChmi0EBwx0FsqjLaynr0fp
XAlkqecBdVOY+xQ5NNd0OwHNBujrnWkIMKfSLA+1rKpwRnl2o3xZxB12+bhL9Lzm2jM2ZtoPF571
zLJcSnnMRWOAt1GXBz00wVx9utOFE9+56bwU8FDZVHpNWZWHugMaEuxi4C8B9gy69+RFyWCcw/5i
P+v3m+JStsNWPSChoikPs6XDzn0znCvtXQgvZ+bZUrKjg973nDk+P3gz5PKBYGiKt2y4tOjPBK+l
bEdXstaoBa6OXGotx7eO3iTGp/Le5tGJMrQNvp5t52b0Il2fUhidmXZeHlohA9t4UKzEARwEgPnS
9nFuHi1WPSlzjqZBUR5K/53PRyt5+LNPvljmtOgMQ5agWhRDipzWR+8Z3H8/yMZKB/N4yffqzHtY
anD4nbKFl2KAfEBTHiAlBIoGOrESda/2wjs4d4vTv/+ywYpmNmChCxwYcLZKXsE34MYXV/WbvqDx
caYYsdTfAG5KpG6OR+g+WTxviidnld1+/RJ+0sx/k3UulTf6WuYZ9PBwbRuWLuqthjapogH9RsP0
1duESQwR86/vdWYiLe3BgJLpIXqIiaRBsgng6fxcTpcE4M8N0emev7yCDGpYfgslgsP83j+Y3+vP
5MW/1P04s+0tRTagf/yv4ScYfuPo7O3P+uBHl05h54ZlsYITAIMae8zKQ2Oy9xrxGoI/qz8b8cXS
taUpRVYIsJlsK9DF7UD+LBNY+nsBoTVgJ8WFEXRmb9sdHXgVt2Q7v10ywji3i/5kTv/yRisTHXl0
XzEcn3wOwbXLr7B46Z3FYigctbvsR7f5epTOSBWwpY4GbwzTo6dhSt/Gd/HOP9mnujXucjvU5tp7
1wfz9es7nZlJS9EMQw7jkE+4EUdf7Kl9MO7INRgYUIC9cCw6+yinbeKXUUt8JcFmleUBL1weKWTM
7KiSYVcH7ef0wJKosKPkOf3T25221l9uh23MmspTqpYZPAksu0o3TuM3r0oJP7anxlyJCo0ER4NS
XrJSx71ou6scNN8dOBcSTmrzJVOGM8toqaMBOUFtTqnJD41SQeaxAISer9/amfD+c6x/eUjmKKlp
fboyKEkgB72kjzaariCRXNpiz9VIfi6CX26hyOAw5SAGiHejDAFnLb2gfLbe3dvkBQfar5/jTL7z
M5375SYmM+w+OYV6koFHmfYSPmpJSnZOaag/vMViT/cb6RKS4Rauf82TveIAJ7eXnOrPfP6lSkaV
KXoq5eDzpxBh8b9Vbgxjoguf/EwetdTIkMStAPrp+WHO9wnvo162oYDN2XDJtuHcO176f7U+ABcF
LbFFZRHYDlA8LyEBMMZuuwKMYsgC0Aq+ftFnlsJSGYOJYZwSgfzc0IAaP+uLVnynfeM3yQJZLPex
yW3DA4TigIEZH/qbCi4/aeBc62/quv+mvn/98c/s5UttjIpAfxANR0T+28Ra52urjca36sLOdWYx
E/rXiDXmiZ/kCR5hLFeo4oLZkXbrIQny9/pSvnBu+BcbugURAaYrfP7pdDYWR6P5wxLhEihannjb
NceVge6XcwxuQA+5he/UXOd14LMAEhJfv4JzS22xjkGR4sbMu3Fv8m8E2XKjN+nw9CfXpkskaCUS
ycAWRz+y2xs4gXMDgN6Xn9f+z/fxv9If0DH8CZpV//xvfP0OQYU2TzO9+PKfD7LCf/99+p3/+Zm/
/sY/D/l7K5X81Muf+ssv4cL/unH0pt/+8kUsdK5B8/nRTnc/VFfqnzfARzz95P/1m//x4+dVHqb6
xz/+9i47gbLA3Y8UCix/+9e3TvBg65Qt/Oev1//XN49vFX7vvn7L//3nf7wp/Y+/sb8D4OsBFmuB
h+0RduoyDj9O30Fi83fTJad/tCm4gNZpUxASvgv4Lfp313WJ7Trs9Ac5AR2U7E7fsty/O4RBg8C1
HRPEEahy/f8P9pd387/v6j8E6OcSYG2FC1veadX9b0CxHZcyaroM7V3Lcj2yTLHriaicl/1n3gj4
KVlZss4HG3RNUuo74b91Qzrc5/YKHnfi0ZrCFsnnrcq1HUma67g2xvnIAY83ozmv3pWTTLupA++u
swFCyaZMHjNCrgvBipXfDRQyaPfUM+muIYfe6fKgA8otgOKHe7D7HBhXU4CMZtDnzjAhZEJHHnFn
9CKel+QN4HxwrwbxWvaQSlEyAeWmoXFLPOuRmXYdA4LP1z3snQ9m50AOoHHB3B4Zf5gMBhohex/b
ZrpJlG1ep/LYVcZ40+vqiXue2ul59q8bsO3gDQZSnVVY+a5sxF1LCd9PZcL3Vd1y0AZ2ngQRUA0u
v5lbj8baLapoZC5kw1BMojvdvbogNN72nM6HZLSTFh3O5AOUaP/aMSVESvPhnUCsBgQrH6D2vNdX
VTPkG8KqLta+W2yFO+ioV6SGvIbZb7KiL9bMJhRcV/y+J+THqXq6/fmR64JfqayF76D2vA2hVb3t
aggxgEsv49TIr+vZmI5AnVsbf4J2ST51/jbNR8lXRc2gAeK6xq7yQYL9+bf69OVoMYjJQOsCfWXU
06LZMMBeUgYBHlBMR6eepqOm3nQk2rGvxrQKmTKsDmIHN1yDuQEL+JdhziGsVEH/oRsEuWMpkMQV
6QMyT/QmTXz7fsqh9TF2CHA27bJ7nOPHA7gLN2WB3F91NeYUM9N2Y8Cf+ern/3Qh7GhK2K4cbomY
c+SEnD17xaDXUk1GbHkPBZibe8uzGOKy/TLkr/+PqjNbbhTWuvATUYUQCOnWBuPZTtLpDDdUT0GM
EmIUT38Wzql/uKFid3c6sbG0tfba30Lh7VlT/+nJzDffPyYVwxmem2bruEydXd8CK1AaZJymGOFt
RMsSS4oOnBiWboPcE3FWl14MADvfPt5FKhp++/5tuKgxWUO65t6bcI5ZuwAo0+UuNNk03Yt2cPZl
uqSnx0UXAdl9/wg+ht+jtnD8YzFbWKXacXjGJF7D1M7JMnQAAczYNb5Dfs9eeVBB1t/k7F/Kwkc/
ymfuvgwAtsxgVUI6Ky6hLzbeUOEe5H5LtvM6BoPbqQAeIkihuEzkHrSXykr/r+nCEXNbJwytFK+s
nWRSdx0F6QQ8pGKp//hNohWaX/DmyNNSNs1dhJjy68GrwAsO207MZYdfkPwN3DY/Z5if2pqODcfv
VwRqazymwjwtCqPChkmEjdHyYwoq/tMZM4yIjvxPU2t+/X4EO/GeT0sKjoNyIh8JwDjZDgiZz8lr
GZgGrIsW3oDOiiXOxqKPQ8/kEMAX92WaMAjmh98PxPr06JI8cjDgds67DW8F+YFp2R8DKe1GeR1m
LrivP/jAPue+UU88r774jCHPcX2E/Ikydopy2n//qrzKfnbAHt0eF6HDe2jsC6Ghe2yKhj2l1fBX
IIloW2sgykQemqdK99B7I6d06J7WbXNXXQHZaCzrCBGKGDFf1Lh9/E3HSQNMWGU28spWXUERiDG5
uLVh2P/jzZfMgg76vi+vsh2nT4tu9LZjJH0Gu6ncsWqm54noN7xFVSLSIY1cptVvLC1BM/4GhCaI
wrYxkWKQIz3T0FenD/+Cf9rGubZqS0bMmA9V+pfVpI+0b+d76Lcnz/HFNW+JOtnKDeJaBNPb0E/X
dJJ3lhN1mckcvJTZ9GULeOcnbxxPqgIhChzc8IZkQB5nQx4NXqZjEEXni6snguz09cbpR5GfO+wP
23A28jAZDHK5Elmjk7niVVtOWCh/OkVWvDgZOzhqJkdQhFSUVoukWIXYi0qr9xm4ldiAF3BZ6YNw
LEswz1zN6wjoRti7Qedu/GE7VpN9H1afZZ4XYh9Ir7sterGnpXFPus/MsSr7L3f9kJuAY717rN6w
4HV7f7Z7fwJ2Y2hl8yMv0P0y5a22Xp7YweY7H7bRNzEqTHzDw7n3QGAhLTfnx8VjKU+E+9a4QI2x
q+0yzF3RIC2OaqQJFpCDX+nuVoilu2HoFBucCswOtuv5UmpMwbZlgNHFbFbXaWgwM2CBN5m6jL3U
Rr/CxTYe9Vxh1qu3LYYR8dNj5BTzz72F11OCObCp6NQewnl5arjrAkpPMRfYGHnpBcrh0Ve3x80H
+teisCSTrPtdDsMbJkj10RdOANyQb84IEerwsUbDRPiA1VRO/0wn98TLlY5isTRi4E7Vn0UFy7iv
/K8BCoNgf+rQAZ3Yy3mkO9C6tEGeE3DIfUz57OzaSdNXzQ1+Ie4CjZYbtPAJ1leu7bvy7Y80B3R6
rIbpIjFQuS/JqCKKD68feuERKJ7uFtDSHjA5/THrJ+WS4UrX93UeKwdYKWaSJoVfrFLz/FT41bBB
8ayudr0Ei1OdLbVJv/T05yzzX0Qv7bvrjycdYoiVOnNxLHVITuVMMTCJWQ0YV1v7Mkn3Wgq7wDxR
WPPX9Y6uVMh99Gov6coguOLgeuxsPGEa7i3gqjjVqYQBFvNWWOY6oNUrnUbhJOheLU2zT1ndfszD
6J2zif9Rua5//b8vsgyktRBOzkQEDuwBto88k447IVWNREOs83K9jLhFzsTLdqW1aAfKlCUFlcPZ
zJge6mdv+iXZ56DUCSwNBjbQSkbyOuh3Bf5mXiGbjZrRjxBaXAEO6UkUcBhfNqVpPzA6WG8dm2Na
LXUOSHulr6SCA3Rm9mAd4yWeywvML+KyPlVY3h4cbZ6EaYDOz9g7H9RdK2DxaT7+GOpx/GE4u1GR
imuawttpqlAfG7c4hb3Tv2AsvL/NNS02S24Al5Xo/sK7sNxtCws+DgDPXuP/wmdLsGO2qO6gvIbs
UZ8K1Dy+u/cHjFSDjGFxjsfo6VinPho8YXgRORqXU6B/ZJ6S0WO9kyZTkSyz5LEyk3V57g9LN1wK
WTdvDug028V6y5PwbJ7048bnZXmQwgtf8747+U5qfqUDZtNHgKfOS7pM59RDhHymuj2KJhyUF7oA
PeJ8LiManKOTsr+mRXwH5ZivnWZwJYOGXVTv6Q2KG/3GSfExwti7DZDKuJsBrPlA2PYJxiD4K2vM
8SNV5l8bjvQtH+ogIYAMxh5r/TdCibNpME9x6mDAUMzwFYZCnh3ekWfdF9FEeXmneTYm+WBlNNsJ
1XKLgiP3XfkC8BtZRcPDUOhrWBbBT64wBd4OITReBDQ+MwA4Mafslb9STKRo6e6nLux+zXO7o5mP
qYnJM0AWAsXXV+TviKfVMMqnKQVcMl0MMJqNlZtyrkHgSNs06bN5jAFJprlABBa+cHNpLz4wWzs8
CB7Pjs7xsZ2E0CdjhAWwuF5R16QpMJimTXBuQz6dceMDHQEOxWaum/Eyd0YdS8wEJbPCS9jy+aMK
QRTauKzMj02mzo+twgE7+wyIL4P710HlNGDsFdsCwG6j10SsaL1DJcS4XRpt97UvgMQQYr7Pog1j
BwXm1beDfw3hpYFvDqbtsibB3go+XPoAsA8FBuZTiB0hAq9BvQ49tow2g9baS9eDjO0HR7lg6mQt
mh8X25egeQD5s5uDMa76RWFuOgB7UQl3F/SNfxUB1buecCw8KutBdp460IZs+nf9Yh6K7p0Fzovx
6c9UFuzgp1V3o0Whtkil7aIQXikUHQ8KGj2WpC/+guX3VUrd/2DY2za+7CyAWTO7cE/XSfU/X61v
7LRweXo8/79/g8wn33B+MJQMz9JHyxn+cX1F0aejyVXAT7QgX7u2jktYaraUusP+sT95HlQSUeBF
CxsqIwVED05JViuUDJgQIFML6ETenQEKPX7XCe2YqU/UGRsAYOyfThTb77IyQNgmqE3m1SlG7Nrr
KbSYmy+y8FpGkqJSCDuxAxhx/IGzzPjDc23issq7++Bu9cxzzo+3suEFj6eGlwAcbqa8l5jex6Uf
PXk26+X/PNczvc/L+h1odLMFZ6I4To45hKxVl2U9R4LDeR47Up4rC2IZmIX9jnm1uj4uPCtk7MJm
Kau2BsAI+9f3JrbuWXmd0cgpsIlFWAC31p+zI8Zn6SXtXHppF+WjM4uHmJclcau6jesJLxHaR30i
RfYDStqfRubhgeF/RRSx/FRI9vhhdL8WQWWeVK6p34SPY3bWkt8uB8nDm9JfupT5bQTlIcZMSgjv
QzO+2KpYbgHCK1CGDn1OfjiVrZ8xQ7f7LhzXR2GpdryTYaJ0H2yDYejvcAnnZ1Pbs7Eda+NKebGV
+mBggjkB3Axw52j2kJrUU5mO+T5FUCsQo7S7ljOmGx6V1/oeggP//dRDTajrVCUOK+E0yCoS0YFm
zxmINOPcf+KNm85OnxsEJIt+z0K4Evx5MC8LYeaF9whjGXIcYcpcPbuuJnDVtQ4SuEsAkH38GH1Y
4ewVkh86HAiOBG5Uz+MArj7+EZunLmkrp36WRQ3KDkrQ7SJm/RFWpcWI/MJ2aJQ7yRA6p2ps0h2Q
hO1HTekhdTz2Mgooa5sAA0t3tNWruAgzRCy7y2iuFUXWZA+6XLrO7oky7F8xVYm13fkqhLDvY7sk
gyegi+RyPvC0+akWNwNRdMBt3fUSU3+jlrEEyujdd9TVd72VmhtGfmPD7aOCplVON0IT5IuvNbcE
rhXCKub3m3Rsk8Vh7tF6zj+bZVXiBmMDw3iHQ/NgIhsC8FWMPT+aOa03wLfaqKML2Hkz3Ha0mFC3
d1L0x3ZqMdtG22HXS0BZsu6JlM54c4oaiyFDzK8D8pB9BvHuF/OKJ4yKDduaoFAVQFi6CGTacvLC
HfXSZeTV9TDevE5fbYKvMJuB2czepF+81EXxqoP0NxBrMWVdFS1Le27FUm3zGsd9v3sGOTPovHLr
+eGpkFxH3IUhSprnDk3oDZtsvCKNnfLa5wvd8NGVsT/EUrfHrncTawrISxOPcmrYvl74ZwGulSj4
K5BLwC64zjZHSZ6m5ocacw9ECdD9Qzg/zYT5kLCF7quFgQAEyBmGig3O0EUCozz2YrwyJzGWcT+q
9KNi2FSa5QsnCT9SopdbQ+zvtGZeVHeeD1CCQMQqAJngOcC400tvS7Mxv1TtH5LDKujCyWx9+xki
rfnM3MXdTsV5wPjqZtFX4UkRN7zD9A8oyylZOmBCKHBMs/dE5/CaM49iyQEhTw9oAEKOamqydeg8
3YQuukhkrIg4y5u96lvEVATthnHu773WVvt80GxTpOQZsgrujpS9yUrizE+6/hA2k/PS+eVnvsgS
wt7yE/wPrCogOaahkx0HDlyh22zbOnVvItPkNjrury6oJyC42A5sr+yQInh446piuHAQBcs2S8pO
yTP4ovLcQm6bW6R0TPgA6sZ0UV26GwlxLPb/VI7iK9gGPyx2O5DnrpT96AxvToPnxWh8Na8z69bM
0CdRI5etU7dqcTaY62G3BpNQ4CtwxBh4wdb3hmR2Cv9QNRBSDBAnBRn4tqDzE2K9sqjo5wiHVoBX
/MjBBMEzJ0ApNaOy20HPQH7gdIkisI4on46jaJs4VSIANg1z/vnI4bCuwBtoymZv62AX5MuzKqFT
1imCsFsDTKQ0wNYAGtTO3ptAjt+Pki/BzjcgxLTCV1sjKxATbC0uPXiTuT5mLVPHBXE2sZgrgHUM
kaCFNihDaPPk2PkLZ4yvopjzeBFGbz1tYSj2MbaWYg0i07ATDuIQZZYBJQygdJ7GNKPtCt4EO63V
OIlYdQ2b4DhqEmMaH2dajXFZt8yfqvKIZnJzAH+wBommUVsJCWQzgRCDQ+fkJ0aPqHBAMLwgmNAd
8X60tV6OAG1symUgoP941b4Kp73xAjw1wLrbCQcwxMKqw5iaxOXhF82gHCIbsEhC4mJGcpbvmvdf
3mu6qLsBBu2ZWwQLBHVSTCDzqhJyRwGhL6Q/h8mAZ2BUib7tcJwDEzNgeeMOOSAbz6X7jvinaupP
oncikKCB701R5WNdgJ7ckJc5d6JU5N1L44FcKmUFFGXYQHlqyJsxGejm5dHLlHcZRn0DifYeht5f
Vwc7p62vFmS3LS1BQ22a+nnM82E3OG1zRMQhuDtOh2yjiUBCDiFlUYx8heF0zfrqXNI0OIBxk1AG
JJzIZLIUA8ogPv7BFtVt5sm7gVL5wqecnJoC6CwZ9vsm/Mx7FyfIRZHtc67s0SXS+awRAFmFaPXO
0rRgtbhQKywLj6M7vUOxr6KKNx+OG7YnHWzICKIOJW65af3WR1GpSnzzY4dMYWWWd1H1r2mZf62v
QYRJ7Tfr2a/WpXLXyhBBaFV/y6zzRUFGvzR0KjZ67dmOmfcU4OgBHcTJFcI9q0ZcNRblc1k2EcTO
6gA19kBVa/De+16y0AmbOgC3z/7ddugs5LmWiQaseyNAYOaAAALUxJ3E14AqcgL+JMP84XZebrzz
xHGW3YvRegHa6ack3tUsOCfUodzOJASiGjjC0V8puGA1ergNTEfgf9AYXeNTAzPgHG54hVsz7HKU
i8rdMum9ycW+mZ7nUdiIU0bhaTdF/bUMPoc7GKp03xqcB70FdtES+KqwHT3wqHgKHbpyjmrS+6VO
wRya7Jdi2Ql6YB7bsLlX1LkWNiXJPCOIhuexi8L1mGPNchaApRdgp3eAE/DYS/UniBAYPh/r56ro
IOamICKWFU6nE7IFlWrtu60xlO7DWELFkiOYMxs2tTT3uipssjQ+5uXYbXCd4UiCg2eADfcG0qIs
BlAIsxPzxjHlX+j1GM4taLnTC0fJRJm+5814Ra37u0Y0BSo02DfgIFhrqdypyBaAkOzkBtO8W9IR
83dLA3AUGHCLW0HvBlieSuWfbV6uskgYGTKNGzG0zm0Mf0yLrmJaea/4dm8NpjcOBGUOjoYzibXr
UgCvGTR/VM5br58QLhVUIsrD5jeWlF8t2MWoulTELR22DhaULUB6/xYwcqYQNztVyHHuAVnwZZ94
nac+20WcASiJvVCUt1tlwNtvympXlQjvc7L+aanQaqhNh1uff6LLBtZt7v/L5oZtZU5qAF+De8bB
NLW598GwiUHb6ZAZlQFi49T8rVCCJq1+bbUKfrq6/0ehje1M2ibUN8NN6cYH6Lr61y5QcVT67k5E
HPAheWUgExw1OFlbytpui8Kab1P0t0pWp8dW1Ts6aB/LRA9CWwOKoz8CEBksJQEJdZeypdiEpCwj
6gV/eQuRnHr/WED+DCA5xjOknLi0+WuKQdreLBzJtsjvw9v2IZVGlZuV9dabgB7C8a9t55uoab/D
xDYgukP5iaXpLwfKfjOw8rlTs4mXjdVwRsF4N++MHSgSGYfltcv6ZNbsaWpCHHhqB4or68GgHAHi
r7cSgyyqn5BYzyt+DDim7bBnQMEcdH5wMODkCECzcvmv0BFODnwv2Qz8poEdO+UfI4xyIOhB8MOy
XKGI0yM+G2mUNkweFvDxDw22/hEexgRntBspJ3HgubfjRg4JVAUwRRuM6ghtpx1+qvTuh13iO6xL
0OyKhITJP0/d8nWid40kjGOjg2YvSYcGWpHuOqC5tmE4bC1cIp8++BebPKN/wN3XWyDYrnm9S6e6
Re+oSOMaPUUwPMDjHur2EzBYQHLIVERhjl9ZBy5sDbxzdnpGODuIXAna7YdchgsOJxC9fXfe9HVz
s2hWgc3WO5teqCFGnxd6ERXn9QQRKADAu5RjRHz4V4YG4UdSNfE4BGdpsfGyEfjEvNRnptvzXFcH
traScJq+FCz9TQsImFXW109uXh0RHEI32rP4HNXjnnWQZdA90WBqo7+T6+ljWUD3UUTDiuFbtQnb
7BdCF7CULAo3aFedR0KBEa4kltBaxpUJoeDppT/qwgef1YiPWaXjDe/mWWBGTmA9RMcsSPhSt0c2
pwDRqfog3FIcbFggEEDdU6QF7EZX3Wgwt1c/dCMnrSg+2gJBsQPAm03xlxdde89nvdOl5ZAKjMGO
WoC8EVi5Vdg6Uof/8TK3jAek5m4rlDxh2g7beXXdSA4ts2ZqW3QghqZGAEkXgITsBfBomFAMGw3T
Cfoa9n2tlepOaiALeo1jYnuHX1mdQgF72eIRjOwEZMvwXiZtJmLhQZRDdmWEOhXhFDhTm9HyfVb+
lmwxO3QPoNgi0KHO6dX10cJy5mBBdYCMl4EVHwAxlmDk4BOLI2JNwWfmOFMil8M1R98TUPvr4uhJ
GLKB8kPQgXHA2/RcoJtroHwtezMu/cI437Y0/n0E/AqlenGVuYMeOvQJrWs0WQjaj0H7UqQoFd1q
ORCj3xwUSBuagrR5YMT5knZuUCqMWAsREANiQ/eX2LaL8zrNj67xYypcCzKVhmgzp97pMSM9gbWI
8DxsjEtAsefi0gDVfMpEtl/8EuFMTv32eHouSv+AlKPXfBT0To3tdwFytraIH6H3x3OKJ0yzKkV0
MgoGB3DvUy4Y4hkt2YJFDup6hS5NsEicW/FIu7KM8E3LyOlADH9cYJD5ADebJ/Cj6UTxdvUS+e5z
DS/fkQHO+P0wRDDOnaLFpfLpvlTce2NL2MTQL6BgucDaZjzELCTwy5vKU2ioNzm6z5je0agyjynH
ObvW4GnNDlYcBCXgr6mpPi3LhEYryD7ZqV47PCPSkM5Lkw4HTSocv/zFnHVQEDzku6Hwm4gEskOG
RQWUwgJiV7p2tI0a05PWWfz97UQPV0E55ya2yzy+heBpZgUazkT68DVwJAyUICoKhwJ5MfHsgnGV
EGTuGdt0+q9eO9By7af5/vLp1aAxCRHYGP2/ANFirf6A3O3g0EOnC+3quMn87APM/ucS8XundgL2
vUUa0TPkzSdmDD2HS1U+8wVc2j6c/PICFK69V2b40LMJXgRGkZ699N9qz2B9CI/BZM1T5uwZUIQ7
7OnpLpx0+2GsRcRAOCSZfDR+BuSOoCe1n62X3VFUx5Jo0CCtA8j6CuXXOK89LnLgp0wB/L1qRJnH
sqNLw36rbP+euVn9e/Ll1q28Ndl9iPXM09XDscnnxj98y6YNMA+IGc9iFM/hpVgvHNkTpzbT+3bW
4Qlgg3zDy8B/cVavxpSn+9EZzNmuHTCRgYJL2mJbTEhOedyFj2/hVZm7IyPOQBluyOuESCC8e3ze
TiNqOgDEQnSiguDk8hHxIjZYWa+oWVLgo1tyVF3Wnh6XMlu03kC9qqKulR6EaUgBkQ+J+jwjKgi8
y7LJNwRWBqguaKAr5DbtazhMrk0/p1fbeggSweELJlJ4C6xt4Y9gw1+aO9MOcPmob7zqXIGkcCVs
8a/5nNSBxSIugxlHic7mEaaTxMqST6+PiwPZM9KpQaHVkipF0xAh58KpS9wyxWlGFkrtBRdg7gew
3mukcWhegeJKzEuR98v2+7v3AHS1QQccfJmSlyxNoQ244QK6vcZ9xLRIT4+fV7hpHn+rSzAmI5du
fd3d9XXvdoNFNo309Um5HWrz1ReyQHdkoTsfmxAmEhx0sHVV6W6yTXvTHWJz/LBZpekSv7en81gG
e+CypheQw49aTO0tFQT5EGXm73rbzN2mG+syqqcJaaPocluX4dOadeLkI3oHo47teGxN9ScbjN4H
q54716tc3Fq2a4LOPA0psqH7Jrh0VUo33796lWuwjnHuP2mXvT8+DUjgA4gX3fRtJgbEKZU+wWqJ
r7Sc7W4QA+hTXSgvpf/n8b/4OFFfsvDQrC6jdjUd4VBTntVonr9Xy951z7WtS/yw038vGYK3CkUK
jHQv+MMSSQtp1huUXZm6dAZC9fdXRUaPQ1jFj/fgcbs83ggFz8TWLRgIEi4A108thLmmXG9HBmUK
2EhgBZuc7x6fwj4IFuzHSAW5GVl/sVb7V75exhZFFDJzEIPA6ZMTiGlfs3I4oTsGddujb3zyAfGm
g3+pO/+fB+B1gg5Bvh+Qs4WGXunAslyCqk8hLC05cxIIufa9Mc2ZU2Sdjh1nkS4Ug+8BRLXKRf8M
zpnkcXNAzUN3/4iM5N9D1bFbBWQp69HRwWvkRrJ32Z7odt4h0yvBStX8akLe4SxpUEhB693YyiL+
pmnUkTvO/lu4RTl67if0aB7LLg505fH7D7iZ/5WOrBOY7ZE+gVyiF+vD8S6Uf++w0QRF9zSOi97D
FCfw2UQ6Z6bq4awJoxu4bVzkeYCPynFDYmavZqjacPtq2N2AaM3loe15cx3W9n/eDGLbgbvc951O
HD/nr7BdPMMeUf/Ri4q/F7kxbd8ngnQeRt350D18Ft+bCXIMsiNpxbwdfc/HVjN4SAiA28zAova3
SF9kl/b7iZTdjrhEHVyFE3a/ksTHh/JsV/F7DrSNEOcjn9ShZe5wcazF2tjm9tvH9vBC6XH2o9GA
4TzBLcYkmjkPE4EOXQCXSyzP6Eb+y+jsvH1/5DkglrIo/k6ZArOaNei7pTimfHd5hJeN24eria49
LSBm7iUwAi7e0KIqnTfvYSFjsvnrhHoHSHL17IkM9hY8yiaU5kiNg/UGjbfXNDM7jBgqVOvLDCl9
vgTMYbuqafgJ5sRo9EfvdWLh7bFbwsaye/wzXRdzAqgOujKrmv7YMYExni9tDSW2dDAa3swTiEwz
9T4FC+OF0+T7RZ8oKr3HEvH4wMDIazfcwXhu5UofBT5WucdlyWwdgUE5bxkSZEG9dnWyEEleZ69+
zko9/skC9ZzNUOK8pUFvzEd6S1/u6h4Zfo/vv4jawZkTJCjSTWUCkM30XZjZDiJ4XzKb4EX87Xfo
ariwVoECERwG45ufUyiTvESzcNX2PVPcWZBhH+8M3gVDXiBffv/KMmPT3hvsr++1jAT2gM2yAYEb
G3JfDf1+QNBJ4ad0m3Jdfah8fFrsMP3BsXmHoI359eEqmuOe62OPLtofk8NVwEuIRnhHRnvAUiYO
U8cWdITTL5JV/c8gdFCo1Gg6BwZAhGbEKYCLEYP/0ygxcBDAw9k7KOBFVyMOjo/2SICNRoaek/9A
dlnS4+AcE35s0LBGfCRo4WllXkBrgV0NGXcEEi3W3t5vZDItlwKbUuHIXdhTc3RIgSP3jCMbFn8s
wMEEo1PW7sh6e+UzrERFKA6kphzkbiqOvT+pJC3hiGmzxYkzGsBFGfDmVk7OslV1uux467pJh6S7
vlW/H+2kYQIqKQC/es4VzlZdGmAD4YXe87EMXwwtfneOaV/KCqmIs6G7afVbBZP+VeaMnikZX7wK
+YGBO5qn0spqCzug2dVO/9721bRvoF2jM/VeTz0Su3DL7Jv1YSWnF0w+NZfHz1Ay9l5aVp4azj4e
jW6fcH2ho0V/XeW/lO/bd3do5rgs0l+PTh1DjR4hGQGnCOhI98lMIQw/EBnyNmyvDQdcHr0K9Bsy
ElxHWA3Q7OTQzDckhBMiAFj920NH0IiElOXtndr+xkmcwoM29AdKkQuozHzh4zLCRegi3SZgE96f
AXku2bJ3AuhdpqU81tQH64VmaI6lmVXxoyTIeTXvgB9G3l0rOxhDME4Qiuv3Yilh8Z2qH1AkoKKt
Vapqlg7de6xvfKrlbtKjuqa/8VOTo+3keHs4HosCWI4SnZ6kgGJ1EUUNo56PLA0nlNmNKf8PgfLx
Bs3EP5iJI26ai+MAINch99yfoIY/k2UowNDPXnXKqp910wy7kCM/3SVhdaae2LtFo/9bBfmYVr+7
9i2divw9QJ+IrJ5Aj3igvFvvEI7+KoBN/u7R9sZqIiLQ5HQ8TcSBmaK6Php/jwtI6/MF3/5oMGoR
EVXdQX5DzFmfYs3P7atc6uWXC+8NwCauj5gyBDNBfGye2TD96BZXfxBdXZHGVEZ8ghpPVvPgPJTo
mZfBhss8f/HTBf1L2WcJtMjlVHDWbXkY6ruZPh5HDZifh3vj+e6dZ2DnINWPnEvSknPtuH+mh9VO
1CrpbcYvsMOFF6/3wksbopBkgxciKmkYj3M4VPEw3xqDszBN0WBHpTxDdVl9kVkxgnBPbmlYb0Ob
fmUZyDm+w707wLBwJNRIvlA9OiOw3qQuYIcylD878PP2OF5DExbDE13bVSF69J1xBngvx39oszsu
gtrGDPFAYxq4gBMcaBZW9yB7ZkRAmEVvJ+XTnbBhecEQS+A4cEn3HUJ8nPDWVVhaYaLZTRDs4rpT
0DIgvxS56pLOlujKoJU5+QEO2eiWw+pZ5cjXa/NoSsUvOKORsSnYCcMrfM/QEnX0pZGQBfrwYJGe
Cj2rRH6kC0r9/I76A7B3Li6402gC5myPOhQ+evjrsBoytfcb6C9C3qu8cLcYGQXxSc+/+oylkfQ9
jFOYr1YNIkFo6Dmbs8iB0w6R6fAVoXPwmy1OgvTBcF90IzRayT8GlK+HOUfGD9CtDfyiG5hl9b5B
yqzMQiiSPTJzej10m4XB54HGWQTw/ktbySOq55v9D2Hn1dw2sqbhX4QqNIBGuCUIZipLtnSDkoOQ
QyMDv34f0Fu1x7NVZ244puSxRBLo/vqNjnEa0CLqSzIB6H22RUJLh0eqW+621GORTtSBPG9EVlxy
RjPEf7+tULko5LHgKa8eAhXw2n67goK4SIiHzpvvnJGzv7S0YT8mFIZFaOUsdW2fLcOYjnxW70qK
cGMNTXp06/HYD1J7qrVo1Wd/K2SqXWQtDl5JUhXSZy1tFh9O5+iE/WcxAbUPtsBuQIDnsUFtD9Tt
rss0KEi9/I7yZvZ1o6D0o0wPcC/NtlFg13Wc7EjhFMecSqC0MJ/nAwv64Jd5SyOf2f5shjSixzBP
NuFaqzMIGhPHsUAywwGwRro1mvoOtSdTATaF3eRoVoCOKN8htea+tv1IchfMo0G5iS73FgKTAbzm
PPTT56J0P1FpvOIDrR9ydW90dz43jbCC1OUDTmtgP9ZR0EZkzSnvOxHpfR+EZv0wLE3OR4MZQl8v
2oW3KFaVb6TqMsfes11ayi97LeBUhGYpXj46u7hOo+h9gRTJ0Oy9yeA7Oeph1vfgWLMebuoOojHK
0WJ6sBh3nDkoWixIDIys1xHzg1+0/KzKJXKpMqEU3M6+fq8HLqA06z8QrYR+iylh4zVyq5OHfyzD
+DT6wlXhQRLtYNpW8cgxPbBKA7lgVpIwT9Et6/0uGynr0m2070si35IZC0+4qhWgWbu2/ZVH9gWi
IkR5ngFVd2o8JXnx4HVeMKXR9wzYzUcm/4Ui+rErIQ6jaC1+0VgL2NiYgtIfSqrvZ+KD3lO+E7tJ
tTGd1AsMWkLPfftoyaBr7flQN+UuNeV+HmxUxCG80di/DotOSS1SDLGw3nkqo7gZC8amt+TvkYkJ
Q0z+JB0Z7UfHUP5Y9N86ab32qeIuW7eNrEBqG9nqgMp0LUM3Hns38pXZSwAmE9mztD/dlMK1woNt
EeNGmC1xvWNk74fqc2yIPMlBdl1Fth9lkMQbu3PAHZAdQjFv+fxruq9AggEx3JzGtEjzrVLsu6bR
TnMlfy/LsjMqeGUWnSWmyNBa5rWDjKLOCnUCFHn+4oENBnjm3noupEChFXeomdpyRb9ZNctTVlGz
3Jc694PlUMOFDLXLVKBJyhudGCF9Q8rN7Rly7HulYNiNqkUnlVkQmOShOrI/MGocy7n91CmxQcBC
lyqJiClFr7P5srQvdgSBVSoKTaCBV2VtRWmbfZxsy9vRN5z9oF71GiJiOAu7u3pj81QNenliwl2S
B2js5zqmAFNX8YVxptlYS/hD70EjCdH157EZfGQNPR28gJONa10I/KQqziqmYLSNt3iW5IJPIzo0
F26gH9g177U2+4Ca5mIvRrVttGnnFfkHwleWzjZWm3Tun5MF425meA9UvPyumyjbeV7ywPWdBU5d
fY9j1H5ItU6uA61Qcrp7HyePkqfii2tn9rsGnDHFPSP7ftouZX7ifn2oRGHTGnhf5e0QJBzINrCi
CyxTd9Zq3JKuBgUFlcUXLSJqyRtnP7CPbq9drIQSH8XxxnenaNkkYHlzFWoBhN87L6ugTxYmp/JK
Sn/1ChGc9NvRc4IipdIO8F472+UbEk0nUAW3pZFGO1tpy7ZMOyco4/PAv9P2CDjp8jaH7GmqEwqv
DYCc1ih3daiDV1sOnoYQdqu7S1HPUmDJ1qTMcOZBkqmqDRtOirafsm5SqFuvh2L6mLiRXlEiUINX
RU80wBrskfqyrVgibKP0K0WroBKL5juA6s60Nm4D1yEC632ak+uy1baFh4APIvPRifLPaSB1eGzE
NrQukiKUrY7k+Egv4anTqQryukBbG7sUqQbAO8hdE1V1m7Agyb2pEpRx8zvM4EYgCty3A7uwS4/1
pIZz446wpF+dhAudBNR/Orgo0d3YDycaq1yz9bNk+eXUUXZPASxbaUP175yoc+clOOjCu8qIXjKp
Mgh19043Dp0uv9oxHoPZGgOvWgq0YMZzOziXVdB2KDhWpiY6EhrHm009zDU6I1oiGpgOt1ojqjMa
aFx0I/XCKGQ9LCSNBV0K6xpW9Mq7HZaGUNM2zKoml0m/6rIsFjJTtDunB6URD3FWdth89F3ZNsfS
mspjOw4/rSgs9pZFuomxM430d+YaRLqBn/us/XcOb1FJYdoyeZR/aQhsy4SaxqajrXZJNIYno9p2
T3MsXujV/NYVuAN17uCthV5h0438DWsBtkhfSrMdj4XTIjwxnuF7xLZtmQfRoW3sEQOsUZFIMxff
McP9KpqYokbEYb2GYAs4CScBpxS/DVM0F99ygSd9WbVehQmnIxx3X/ThqaszZ6cl9MPC4ImGMsmh
oAJL++j6mFKnlMb1jsphKnCXZGsY4rOSxVtTrjVgiLya1Nu7cnKORY8Y2etyX69ockRE3ZrzEW1z
vJvV1Z7kgc8ZAUkdXtAKL8yw4mFpXXisZNiOdGL9CjFpoQB9zWz8yF17qVI5kOtoj+jsuExsJcKd
tuq7y7c2RG+WZt+ixrp3w0JuQdEPtilftRm4CVfcx+DV21aL34UrH53Y1Pxa1n7fx9shzztulmRg
H+bXcB1sj66WHHIPkd0SIdlmfIpT/ZOFvQEFevVMD3PAND7ZFedArpp5YxP+z7jGCY1qW/MJGiWb
tUdBLwqz6aPjBHE2FBuhuiIwRQ7jM722dhs9uLZ537eHbpLxG7YaOuoM19cTF10PrP9ujmDD2upX
Tzp9KhZwV76dqH7clkM+U0qvXTHDuaxIcseilJz1aLm0hkEprR4FKp0+HSLnGse1+b9onrSr7N6b
33PPus8Nr0XxTrtpgSyQSlP1wWoHK6qN+anJ9A+Yi35bNcJPI5pdwjlZdlWcB22pXguMsK4cukve
s6KB7Fpb9IY27yagjFvYj9TgXSY4akO33k29dvfRssBfEXUhkdyzKMVd0HitvUkMO6ir9hq66DNs
bfw0ivgMJC02Ru26qxA0MPGzHDE03psR7VjZPJA5A7uKvppRFHiDvkiWosLSKNWEhdfVQ50b/KBM
0HKQDFAXEWEvkzKuScbZcRaO7leadVeXxXhpYHzZlJY4zbb0fv/SXD7vMpctjVSAzllrn4qhTwMU
gtNWtDSDm3X1aUl60Ap0EWj4zadJj3+GodVs9KxbDolGutFY0Y6MpG6RCZ8pdlsKhE24uaH68ISi
O9jJpK8ruWfJwnNr4TK0Cu3gGlGzSawaln/VRS/aXcmR5jAr1J/Gt6meuLTHcWO1NLUlvUlWekEn
YZKE8KbeIQ6HS7Kob2GWisAZnF1PlRhHYdY8mLsHc3bPlug95C80K091urMJB/UT52vyBoV6iNVq
GW0ainF20WgmdsOC3LnU6fCg3gIXqkzHg/fYqhqxI/9nlZrcIJSj5VMGpYGqycCBvlPQnVHM7W9x
YPMmOz5r68PInNQxqcrsmPxKlg66UkzNttXtM3IRazd7M2t2gcwe2QxywHTc2ygXfEJ+URW5W2ZL
Rs9ZTduOlU/1OB8tBB9Jp9ihyTap+20OPIdo6Mh5jQQcKOO2tyizX06j7jZHz+hZEtkdChacuBx/
Ci9dF51T2pWCBEWYcgx9FxeTn81ZYBCOsRnElG9NRwtCZREfH3lf0+QF48Sd6s6jT4voq24a03bu
khc5Vy9ha1G/QWlmi4eSTuqljI6q987TKFPEKsu402D/TZQQyRjSKVtspiaijBpzYV1cVcxfSKrV
6KJQLoXf2QgyP68bwAatPomKVDw7HB7mjlIKtHQIe9gCuZ73QFf5tjJc+9C89Zxx3FLToYbCcJuX
A+JVZMlBGVJwH4FzQvvSaNAO44+0h+w3ltnemHUYGKuAPqQHmZ/27Ah8xPMUp8GkPWicMTeLWINd
Oibrjj4YZAdc7LZgnnU+BcezDaZ0+9z3J9esWOxT+3vj0V8pFdZsVAqwMxtz9urdbGKF5+QQBWnJ
SkiM2rGwo3RjuN1H2XWvTuGs+N7Y7AZz+B7W3XcnWcvc3X7B6kcnifY5GHaPMgzCjNKmGV4wnQ1W
8AHXdw02uSsHStAdS7q70ERLbdACPblfBoMDPXZWcV7X4vNUxIyY9XO8Hs47jOjKiJYHuqjyy6hr
B2Pu9XOPiPXPQz0ZZwRHyCoKw/DD4jNs8XZyejyTxCk3IUb6YIhL95At9gNeD8pTScLNo+a+Gamf
LfTcDmJ2gKyZ9kMDbifcJ89arsCtMf3kUbYVuYVD150zfx6K+cpME5T+ELNLDkNGNFjKEFOVRCI5
cbirkqLYaDEAY04ieKAalxGhRdPVtC1oJ4WIGVoBBby3aY3hgG7/57DO0uQHfg+9WjsnToVR1QNd
snrTN2TZwdfQuarAPOE7fdG2PfDUHAadQYm4bJfr4ELlmpxKZdW+JSEtjJ75nM7WY5uWr87a4FuQ
lOBkhtwt8/Q6pBg/h06ft5YsaGvgWCI6u8d9Ef82y6QIgMTGO9QKj1BVpCBVHjipY14hXmaAgIUf
UfYvbRgFeVS296U3/ciG3Nm7VTttKzX8hBedXLfc9X2iB5aQYAiC9H7iGo4RjqUNNiN1jJNfQou3
XZzo+6KoqJQpDxk7Q1C16GpMLSNnKt0mM9DG7OWPyYAATLcUSvfmpe2Ue++ZE7sQJxqvGQKcnU8C
Ah1Rwa6A0M3mDoyQ+wxIANF4Z0xnGRL+snBXYPtPUBpQtE1JH+fl+iWbGvjWnNKsDr7Qo4RzE9pT
dJ+jomSEazDhZvnvnhrWPa1hy5Ee1p3dWRevTp6beiJIuxYvcbcrO+o+0zvIcsWgqp68LH9N24ca
M+VD3fOZcpUEmiiz71IDWrIcpusCJ4Y3J34ZRw2iwFwFVcjawtYtYM8rKnbm8Zs2t8tOkgXD1Mx9
prjj4qQ0gySW0Y7K1i8ZP3fJVdeK35Yht4hSqS+NXQmu17wuUa6vdylbcGqTbYy9i2m7O4at+x1L
NjsK0tCNHe56MTanVN93KU2Ucyd6lEblp7kMTNaz119ro9q3iH02kUMQRrj0j5xTEkWCfqv4Z0rB
+BfK8mvJcXCniXsxhuo70RcIUCMNlSB/eQEM9Xrr4HUVrrkxEm81B9ddOMvF76zq2BThh2Yu3KAZ
2GUJdh4+D2Np0JMN9W36Ss7zYYpj27cV66XXP4VhuOwbWZaBSJXasSPgTvqd2MHSCIzYGr8ToR5G
0FvIvQa89mM8VUF/zE9zbT8kdf7mmFIdMq/8yPuYbl0Tv2cWJX3g9BEL1nDWe04PwPM/krg/oIYv
t9UC7RpCxc2FwunKehdUWWwhGcl+LU2ECHTEuWv03A8wos0TPtDI50x7WNYq1KKiSrvXpy870cQ1
c61hp4VuBE1TWcw7HOGmdKQfOVvEQWTe5wQ3x2gCoqqH2SafadrTjEa/z09hNTiPw0TEQY4KKO1B
IPvpt1aLUzxyutK1ltZl5z2Z+p+t+VFB/Q7JuJ0KYH420f1Ye++dV2OuoCzXnU9Th++88O4nNkYa
kC2EC29pP0Jvi8ME+SbYv5xlvltK8zMnxaRbVO63kFyuSeL3hMeumrwH4mmuUKEbG8lv72UclRfQ
gblAldhRAQgghBjyx1Q+CzohH9AeroAvUo+6NLdJosvzyk5DYsf3teGeQ2l9cT2ql7jqur00OXul
5nKFVq28cRs78rOR2Vva+OTnT4FZmvlhTPMg57fB1NCXh3rsHARCBiF8CuxQbzhT8ta+cXgTWK2J
O1LogK0WYVxmMbvALj90Bl4hwzRPdlkux37ySNbD7ufWBDXQb9s6e1pYX5Ypf2INXpuf7XjnmZF+
hmb8mhCMGg5ygQYKXFurpuMFrI7SNjtIzYTTcxldegstcBGuG/oy7AfU+IpZVvRVDa5O73wYxSdr
0C4cfveGbWwEMutDpRbpE9Y/bj3pdPt45uUw1B47ixkm9/SgMKagDQ3nFS9AiIhyG4c4rXu+EXLX
rmLQOwP33C56iDXPOxq1TZlHXqU7RelrOrUuPhYS4r0fbcsp2IXP2jSheSgV2cWyIP03GYydsrD7
Ne2ml7PrtxIrhMzb/KBTyH5wbGKq4IGoRq/4OMla/oZkc8/xRdskKbpWy2sZzbWxgkqKt7oHEOiZ
3V7XwBi1uX5MSu+ax8wSff6qz7zuYXlW6bC3lp2Gjc43i+nVmKt8zSzAyk/AzRiDKAxkqvuIdzHk
9N9Q8a/KZfWRQH3g/XSso7TVs9JeyGb4rlnhG9EQOEEk62CVPedKCZbUCMzEwyyMy5E8gMXeoPZ5
tELtszS1lkQZ984wCyIO04V2aJV11KivZnblsu8rc9/WyefAe6U5LSro/CEuw0Co+M7tShS64fLh
HOvRva9JgMYtxc3sUjaGANjaj2be+prhpj747F4xSPlON3z2Ubew945YakzC+0Yzfo2y+WNEZMw1
ylc6jmKt5n51v5uCs/1ket/hQd9xSRcms3+52B9ohAPXA4Jo2G0PZXanRbwriPM2eqJ+0Sod8RPq
F8y0b7BBQBdAtlyUk89hZh+2tPGp2uWTq5FL3OyhDiBUmXrW8eYYZRuizV71U3zIUuetBSoABgzT
7BCP9kl0TnuOmpCe1FskkcYeXFRxFhS4hXFmzDBwt4cGNoJA4OnAlsDpfJzts5K99gZ8fmWVTx+R
xXEyQDGOlkTHLpwgGF9TFszYk6cZH4LGqfFZypTtYsruTGlKNo1RDwY7NLnQwE+rkfEiiq3s2A3K
9Y1Vr3F7Sl/Fiotk2nOUEjtvaFgmWq24ikqfzi1xrTtHGhFrNpdSg977CCPJrYeqvDBr66NazH6b
GGK4wgFH+zTElrcY7dPSsZbbZQ2E5IbGVuIIB3lx0FuGVrqSTDuyMefHqU1+IKtLHvq0a3yvLJzL
RGvoVrq+RnDYySXS4f4PdWzV6V3IDHVOTLaVdBnnj97o7lqz3GWOJ55iC7fJum6pG1ndSX5iVido
ecgl396I+CgZ3ohlQua9xPdmjE2F9agOWMvIg4kU9cty16LjU/kwf1RWbW3NJIWHT1IiPxY6wk0z
+wLbK15us2lVtwYhVrHLUUIOB30u061dLBaCQGAju/hphNABegTN55VX1bvyuL5JXN3N8RaQFJ9E
SqrgvNrLS0rZ2f9w269/0ioa16YWsLdI3nGsjicoJwTD2XIfuuH8ESLw2trjl7QLeZGoUI9xPxVH
NUXO1XEsnI4tSJWh0LQubsqaVIm2P/4JXWGepZ3MhAwSsZfcq9WANaScbOnLrZ5mSiBQWbvLZ64z
D1qpOz8s0WlYmXbAcjmk/VW4GizfKjclVhwQr0b8+uff1jhNgiVeEmF89MNsP9DRaZ/CuBMgu7yA
/wh9+99stf/MUjP+zq/8k6QmLSmlbemGcP7Zy6QqiwwK0/stPNppOCyeqlhA25byPKaWfRyW/D0l
rKs2YvMlRbITSORUhItEjCV/VDc3tVGBFx7r4XRJXegzpzXTo1JV/MidvplJStm64SN+hzFw7dLZ
Jr0sjv/yQv7OmFxfiO16hmlLT9g6FfL/SLJ17YHNuVrQyimbQIJG3xuFeoo7LaiJrAuAsNRxlevr
VfTiqj5aY8C+JsnYPCeEvjAQcshE8FBKxuNwYMgnoYBtzTbutUQ7TzEd6v/9V751uf2VYmfTjip1
V/cstAbOP7MlR+zMUaySciPzVXprFVaxz1RR7tscPD/DAvTedMaRAnsTR3lGv/sisms1tuCkS23g
sQWu2Vd2PSGZzMNT5IB3lFI8t056KlZJDJI/1JCucfZW9fXtoa7pDQ0jtS3cMDyx9Q13uAZARYUL
FOSACZAt0dCmt9Au6mTPsb4YgWfZGQ4ElChWCveie0QNdZZ+adeH25/szvwwCbkge8cCdCI67AoU
3ftUP0/7OSTcqmRwXsCnH2BUcUW4jrWP5IJ+wXLc72VP/6KmxffK0Zpv6xoUt/Tndq12DvMEvaad
YirScw+korXusnicDtPELFvX6MHQ2HInGm+g2toZwU76NNhG91AxBmWm2fzLPXPrxP7rc3Md1+Ri
s0z+YxF3+HcmKBNjDOqlkSnCFp9U6tjVS/Q8d3ZzTer5HqPFxog1u9gbWp34ZsMRp9Yh2W4BcsRE
yOfIDcGzrRbfyVLvxzW1qZMlWiAowePtaW/XuAPrNcxB755Un2dHLdYwxoCHPqlEZH7qGO7echu2
BkuMweCB+6oWe52a4ue2WZ7t2clIXpUoWxfOr6tEs5gwK5seJF7ilfJi2yXkHeKg23I9O9OwtReR
ny0icDYwlclZWlZEz48H4uu2xRlRxiHLdefNJTnv0Lg5l20x4AuKc+L40XlNBzJOhvjPc6nMS6p6
GAFsb88UaajDMrjfpsJ7vOlQbw/Iix+JX0O1Y4VOEBaMmhQc9q+VhtbdtPXptWvEQ6hMju1TgWrD
MsBk5pCOUElhnZ/hprhEKY2ScSnrD9icLTUK8qe7qvSGngwye8CGNtgaWwLOdEwTuUdqb/mDkTo7
/O/Xqsj+l/B9+/8tSN6ahCk912WUluRW/H2VaLHNgUgQUoM31du1aKxJZLTbnSZBeQcr1g/dgmgn
cnRghrH1rp6Z9c/mzGI0c4WZGyRuRDQONe5bF8Gfk4it0MzXoU+6x16b4/tFfnds2T7RcYm4P0yY
vhqOPal41NuuIDhHy7/qMf/y6uWKMlM7y56j7NTAiNTLqB3r1GyDOkZjfQtjWVqUnKMwaVIe6AKO
8vnexUqUNG71fHuo+p7IENRPL0bNzDJPk4uKVJe+SXRZ0K1rwWQ26KaWtDiOUvxO8qR916oYhXbV
fYsI+CODoZAAiHr+Rizk7JPkae3/+7JqrXm5f92eHsu/p0uiYtnSeO//fuNNc+4lzqp847gebhO7
rjNiiari4JiBXowfqZ4tZOnFup+WlX0J65AIjbL9bKysuWuoJke6WXMNc9G+zWgtwDid6NpK5yHK
0ukpTUXGWs251mowe66pgSyuzskJp/eb+Pr2EPaA6omIfrizgWvIHjzjlSSgHQS87uttP/kh6ZAA
GUWDGgmx2WiNy0VwymUOBo+Jq7vI1It/SXgW5t8hydJGbMSlKNkoDalbhv6PpF7SHJfco5NngwfN
2t8CKtXq6UF1t/hJ3bpwAs54rmQPMG1VXfmZDdbPqIo/BimbRwB7sqezjoyqYvG2ZofajVt/2jeN
3p+nbnBOC/GJh7pbKxg763G0aXiqGhVd6B0vwNBXPWzvVvAi77evONynZ1mQJ3R7Oidpc69Vof7D
y/rtmKX1rrXq8ZJMQpxcmYi9Oct23X1A0gW2WNe2PUz23bGP4/JnO9pPVu3cseYu51sWzKA7rEyp
R46eGpeDFw6Er2pk6WUVcdptf4JGqH8kFlBFDA7yhpe12iT6co9SPrxYg/fyx8mgoTrrsQ0QJSAQ
QXnYyolRK7N5OwJSnvRSlc+6LX7EvRP/WMhdSeZpD+UzfwdsLwOzFfYBlmabtw7cWayPRpDzDT/u
Ox0SdSYib2pTAjoUlsOcXCqIHc29+7PGJhV6POUIde+h9VuNVSOaHn9WBGbc0tVuN/DY9u2ZkXcN
3pgeQJpbf8l7a3d7OqzBsVDtj6ZbENOMVtNcH/RtRcrb1Sxrj3fQwmiUeN094ZrzFlNi9eZJARdD
1iJeUE5mNvVHt4NDq2x/zrWZ4KJ8O6QT76ihwRyzUH9LgSW3KMvCPXmHXPx9qrd7GJTFX9pxec/z
6d42R+uL1CRfsEr9y1wl9H+uAGTxSkg0V3K1W7b3z9bvlvjFOlQZQTBOHO+1OdIPpC1xpozrwy1W
zcUUa4MrgWc7vix185UFrM0YrP4M4bVQfgjB9FyYyYgORzbnpZ/Ci+mM36QdwSCScybOtxjMvrN/
gxIIonnbk1GI9lUr9e404cQjzi86pm04ByKrTBJTxmJXodeFIkm+Y++LiTMz+i04enE1RheSyKqK
a9KHgPkLpI83e/GxjcsIpsctAo0h/I3DtbclVms76dl4HXKzA/jx7EfIdSRjLBuMCsbFVTRO3q7W
ZQiXrUQkvb1dKLkkghU/DN6EkuytrBbA+4PQ/XUSNsmou08W0guyXI07sT69fc2F3DxoKiHHFG9R
pFICj6W9BH3ncTtM1g9CpAMgGVpRJyEpCScPJVSTmM/K1rCTuvF4mlOwD9nZ1ktjNncsNUTF9s4H
gquvMkzrR13j6F5l6N1vSbwaKQ9INuB67OUBu3D2VK9mPwS+v0ggTc63Z1HdJ/+yfQhrXQL/c/9w
heWwN1u65zCr2vIf490STaJwlOAUkGYZWYMq36b8tLeJIM9N6MzRL0JrMDj3TrRxiIqES2/xahvq
0bDF/WSI9LWf7ztC/O5rPT2US0wICSQt0HNkm/usQqfRkb1AGDQhJBC6iCMl6awwFkscOLlunLs0
9dWiYw90nIEUmSRh0oSsSI1WPgzS6V9r2lbbNZEvF56ksotFy0QdlJYvNdTskzOJP+tpF0/dw5/T
QuNpfpSMOKZ10zr1yoyfbYH0cyqbkxi7oaPZOy0u5bvTxfH19nDL4ZQdUxILsg5qhpdBp3Kp7Otv
M5j6rnBYgSwnqr9lnf1ie9jBYou8vgFhxkZL7HhNn0PgtpqE+L3qrTQ17CerUv72MEbSYQTKzD9f
i8SUIZVHeifJrzvB2tAWrEzv2iJZRaXjZidE8PHmZibw8hZlVTOQwyPhXNcYYKfDZz6Xg3OnJTN8
EfFh8LGPf+AJMQ/XQvucLDkfpJ65KPqN8L4pbMennywmAQM9RCVEvneJqCTnIF0DTxGdOuVz0o86
8UtmtR+ZtpllITTalfLmWm1ODOvWEyElW4RpxqthOtFdYyOAy5o/zk+kc9/dacrPYUg2mj7r7wlR
cnfDqvdMZkHqaTl6/cEtMs5mNjczemq4Pan2fWgsYm8A3g8o3NHY3SEI1w7/fWIy/i43cAzdNuAk
bWsdDHSLwJq/J6Z4FPNsZdSNEx+1yw15cDJUB9XyFHM71kS1HmqwYdBNLLKTexRWlR666ME0YT/D
+C1GOZ2SpzaL8uyMvfkS5uWdF7nBn1VEoLcSLekMExZTYgqIx6uZOXsw3KPdlbv//mK8v7PheTHc
tbZkujE9W/JmrS/2P2pLFlhVYKQ23XiJhmQU7ck3q4YYu9lAjJrNNlrDwBJTLSRV9HtrVBha1kOT
XitEje14ElC+OAw4YUeFhybhFmqITzc5LoTbIjGcvw0O2QkUctSVaf/CrQD7nKqPP3/THjoNgk+r
CVLsd7kIGxJIlHHpgKKDm9tgnrhzegaRZJU7JYm4mCpHEnazNTqoHc+NFHupe+mlTUjgrUNUXEZC
hmQE2/kCouIE3ZRZF3d6zmfInLTkytE6+YydZbyKW6i2yr9wbeLnGouKmAGFA4NbnVV1Xk6oaKo7
bdwPcUe4bUV2hYi2reFl17lFG8B5swvKURpBbAGLd+GvOAshhutxOGiePC5Ef/tTWpvfPKLofNTc
5WksSv+2dKevkQzHw+TCrN5C0lWu/yR2zTtjHkpIOc0ebka5xgAxT5tIHm5Pa/LT/uXCdv9Gtxw8
UqYpXFdAEJvooMx1UPiPa0HGNtn4dverWrMx52V1wBu396Y216RplpdNrUfaQ7qmQ4WucXWwWT9Z
yIz9dBiYH9bbX5tBcdfUtdKZkIH3GDUmkyIZXJ/Z1YwJ0x77bq/AA3dpySCKSSH087QZ0MRb84bM
juFh7leRKqyUYDQ/shMSrxP25qnK0BTeLgnEY/9nw6MqK9oPM74Fw7Xq91WoJ1njjFEfA26w5WR4
BYg2XyTJn0BX3bERShiGWk1IF8TUJUd9c1vWU7vPp6J9TBfClLNFkXN8M0zb9T1Nhjn5pYpQ6GQk
aCcNW1oEHsN59qvQ1Dc3rAat/nxJjOJlxP1y0oYKznP9UzTa1tamdPppcdlyyothty7xThHJL9Fy
7sLFdxOyPnLxFbey51CQAsaj8vLCzyRvXv77PX/r4fy/Lfv2Obs6RxqHYGUhXfcfpxqi1pxcVvmv
yXgbTWf4M+Rx+K637KnDIcnj5r5YmLn6LH5zjPhA5OP8IQZyFbr04c8lMSZ4S9Ju4OQxA0tZNu/D
YKp3FQITFDkla+Ps1O9II8mWf2wKJ/9Ef/Nzsd3sWcuH7ESfuBmQkeFHLFI/omic/MxkaORkV/tD
udUWM7reHtx1gyV0/L+/C8ymXM5/vw0u0fjCRFgsyMxz/oGBAvklHI3BL8eGTsRCcO5IB4OStZw0
9v8h77yWJEeSLPsrK/uOFgNgBvLqPDw4Jy+QrMwscM7x9XsQ2Ssb7hEbLrmvOzNd0t2VU+YAjKip
6j3X89+yTEybNEqex4pvgxhMbmwDBSyc6GJHt2QOu4DQRZh0hYXUwn+U2RYU36Xp1NWrCjidkkQC
JQ2KlyLgQB7TcLx5/4tDJ+heBhNgLu9FT3NEgfwbUXN7ayz/Zf4P0//+b7kr1Eimn/usiumrAXOF
erJcvgck4RyfWFJ7oDiXX4EqSanQTTRtkS/cTL6/ZUU5lPDgIGe0U9LtA0wriFo6FqEK5z/GlAYT
NJDVpW+5CzmXcZoufGkHFSP8KH72ZdZe26Z2R7E+vsgG76WbsAXBnLS6lKHWbpOGkx3RaL14z06F
qZuf17H5yzQmICcWwm26KcnFR/kO+a18Lj0TUp6FYqmqKij3Xqseu0AC/ougoqMw3RnWMwmHX9Us
Qi3MpuAMyVBWhxVMJboL952JOIRF7hbL9zxZ15hy+77s5dgYu2RO2VH4//OHFHrwvd/OorAou2nG
/+KRsZegcQlu504faB4Zeu/30KS7OpktuitwG6ii63Nz/gsXl/ocBY7qRXxO6tXY/bnfGl5ub9PM
Gh9DvHq9qNv80dv6VdzfvWs6p0Fdu4N55YVxdtlVvneJiwh5yIQi9Z9/RjzY1yKNKpj4zwW97s/0
y1zSLqhtaDAt1lA0gn8gXhRuTZJ5LOmI8jMCsPbBIF/7mAYB0vrW2RUSrbJrZt1NkVsjELdE7gvL
as8M2VNn4fabiynZZm3gL7XKfsjyMb81zaTZ5NTnd2lu3Kdjrt2qxqbZqGwu5xoV9N/Y3WumoHIz
mM1VbtOSOE1tgz2gKVdqhM8K5SdZNVVr0/sd4jZnBASElu3D2ETAqylNXBZZKZ7AU/Q71dnJTyuj
hfy9MuaJny1wTRiJcbNLy2lnmGq89KbRu/J7+J9S+eY2q+W0l0JbTNip/WzYthAmjE+S+Piqhm22
o91lm/kj4qPSNZ8xcIrWZV1S17QgZozcKvTheRy9CsIi8YfZaRFIQjJQpVn9mxm8Di0DDuKbEp5j
vqG/9B9/iq7A4DYXtRLNNkazu/Fav9/VKmp23Sjo+ynrM9+Kh8s+hE3T6MmdCeEPPJd9V0m7X70D
WyOVjvs/tGPpCDYGp7/MPHHnR6H7X9qxoZIlctL8Icd8vo37ZO337vRUk9knHQ3XUOfChKLFSwaY
YQAI70Unm9v3TfD/ZyenOWr5vxs5LaofmNJ8dH6a//wfIyfNcP9DYycFJphPnAvwhf/n/+j/ODnZ
5n9cxxSGVDihWLY7mzxl+buTk/oPYh7dfE+jKjKpc+r6v05OmonLk9L5fzBcKm40rOt/Y+V0GJ9h
BuXa1L5NQZKW+iO58sP4rGocWuvKaSaYBOWzM1BPnspB7dEWyLUz1dGJ0s2c+v0/B6RF0UYYWC9g
GqULyzXeE0cf4kHAqzkXbYhi/RAhB3GNGogQ2XZ36c9Fgg/f4ebPP/ZjbfXwVmVhaONalCV5QIf6
nnvs653NbWA9qKLFVGThJQQW+8kl7Xxpxc14U0kt2iZxLW8cWbnL70c+esz3kW1B7ktYJrVF5yjs
rSD80e+KwiOsO+tX3/r+mavjy7xIqbacGEs/rHO8P6ZtGibzy+XKJZ3ZvPTDOy0qZCHUMekCLt2M
p237UKcNK+kC57LIMa64srrp0Xe5LEmrfnJjvKEhn3W9XMWJBgXn+2ef76ofPrG0MCVz+TVc/vhR
fxLgBz/HopehRVmla5Z+FrWDc+GGuX0i4vxiFBM/Jm7NOvljltfhQyMW12KS4rTra5hljPSpXHZh
5t99/yz6/KEOH0YKviErhGXqCvsoFVWPpI3bNOnpQ0P841i+3SycnEC9nCwFzApXau6NHdllQbPV
kCMNcNoMEkvhLCfknSfe7ad5pbNuFKsHczh+mDm/lQ/v1u+9fphCD5mxT3doglPGsuvI/GFi0K+/
f/TDnYFZxVAmQRs7E9uEbc63/A9DoRpwVGlhFBPamrdCVwSzUy/pnuN/OPmj4oTr/RePZru43eks
dkPo7jzLP4xHSlfFIOv6hdGN05vrefZZ5Gqov73u1FvU599+8FWVYYs5NWGSm4ZUfbQ8Ha1t0FMx
RfuJTLLhVuO6x1l+S+bM36RukK4tPKduyhzuU+TQzq9R8msXWd96uzavsqVr1afSJvph1tOSvGsy
QI6lBCUzg73r8AWETismt+SFA2u7zYfxFRiBvirs4CLXpnVUE0ulmO92eriD/n2iWHq8VTK4aytq
6a6Nvlnax1+7NJqAntZgVuLrGzxXHoYg/alhU1Z7XNSbmC0SFN7N93Ps09b1PqyDosvkwkTTyNEq
Lis3TyCRokl0I5f+n0YUy6FxkrUqZvTwVBaXJDkRMVnCP6OYBtoITdWZI4buRKbiaD9hzumscVMq
aZpUrI5d58sJP/iB9AudwGlxjR64v23j0T3lz3n8ld/HoUGG+Y18hfTI0VeeqGAm44jYWYxdsWqk
0+0rJch4FhIUdN4HP8auBoA5kQ2WFi9imMSfCO3AavPjsTgP8WH28xOANim2NZuiANvn0V29cEXe
cmeAL2DRo9blPWpVAFVrLjvJ+YjydhWkqbgliK3v0PpoJ4Y/vCPTHnQ0/NHii33dBRXbMDw8rgZc
lom4obPy6pXmw+wXF6zMOus1F3XF97PtaIeZB7aouDo0jUghxXE4gBSN9qOE0FiS8KMCZFTQ8chU
Wxbqsr8eytYdIgCbxC7B1VFYVQ6iti2BIqXJo2ovCgtBicqqnHZ5HGxOBABHO/X8XDb7GJHcHBOy
Cg43DlRblCe698H8mdlZ0bSxaGhPKgDwWbhyWEDSToz5xUdkNKJXV5HrdY8XrkhkrnJPT2Ez0ThR
4cIURX32E0FgDPNqlG+xq5Axff9Wj7eL9ydla2TEOU1OifHwScuQhiDLAVlKesWik5QWAwIif9/A
4IeuANMIPlVuL0HTDBtHYsqmC/Ri3/+Kr173xx9xtGdFvj7FHJf9UvUulkBCh8va+uUyNMGJCwla
4PvxPk1bU+dMIJI0FOexfG9i+3gwYokEq5dKB+m8Ydfn+rRqIcfCUrHCE6fAe4/ewdbAWHTxWdxW
SG6xGx6+YD3pnTgfBcRQFzHTQvcEYNGggHA4lty9aRezOYlcdRMMgiYgODRNtI5djzS1Nka/LK41
Gsz6Rj7VqGDOq9Ewr7lghKdi3q/eycffOX+jD+/EM/veMmcpaFKExrJllv+OJFIRqs7Vxfev/9Pn
NgmEmHG8FcJ6HHMOh2pC2qxLBWqaPV17xmEreQhd5dQobKrmTXbc7Tbfj/jpKJpHnHsSubFIaihH
R0RrmHjmCSJLvnpwze1S3lVRZTx+P8oXr5BULU1+FDEsHux4LUEwlpYxi2xBAGyostNE3EiKGAlN
l98P9Wmz4IE+DnX0tZpejypdm80npuq+GTQLvx2RLsuK/vqyr36qsvXuvx/yKJ5RXEAOhjyK2wsJ
qieLS7rgq8H6PZEpXDWTbV7INA/J/UXTeKYNQl8CQ0xObI2fjtd5aCIaIjg+HrH64YQJPOUkg2YP
yzBRCN3XujFQq7BU5ua/EqswWUaF5mWrUWF0tBvHAQVdGszud9+/gq+mkcEnJEXgcDAcl+HizDIk
kIIBfaoPFJrErnGvQ37bfj/MF2/aMdScjDCQ2n0K4RK3sUqgncA2LHh5Qd/5NFwDZLORAdv4DmH6
+NzEnBR/Pyz94hRbdVsSzRzNKSZA3qJlzRc0feKVUYL8YM1o2EYmvxNHeHd+XiKtDNgo/35gqdPy
4nC6u0yyw88LeiPRkp5103r6DBVUg4V2UGLis0jKengbglZZi97xiufeRo17Yvgv1pIjdSnJK7hs
EscHb5mPqZ5bciDbnScbuqsv8+kqzFlOqJQlm1IynjjvvpjPDlETZV3mEQWteQJ82GsjNOVuHCOy
J7nTrFWI4SyGrNUWB99+iYJerOshjXaimiW5Skvu/vZ9G6RvTP7XoFub6Pxw+K6wqFkilFx4jYeU
OhaJ2E0jJJaQRo+tCAUCo8YA822r6Pr7ofXPeyRjE1bNd21amWZD94+PblU0qBZJkCHLm4xy1fq0
GayCrh37VZSoaRYs1PvGF/W47AvfgyGQoOQN2nxaxRm6RmLMOSEtx3Hftml663kEvie2m69+o4vj
jf7ewC6Pt5uqiy180WYiixu0ZzG2U2vP7b3blDLpifDg845CxIfbiiVM8oVY0x+9joDejFBphF92
a50bnBt3RdOdaob4PMNJG82rmjYgxzDeu0s/zLfa1dEzTfOGglh96QR4IkRQ0nuakdvMyR8bWLcF
lhgit0883+etjM2SRa3oIFHcgo+eDxyYzFqT54uT0ZBUfE3/yiuDEO95dIlOY1k0vy9yGJIn9tD3
j3QYdx2MrI5C+Mwt8jDKGNnA9W5CMEXPdETbsfEQmAGd4An2Np0bYW0lgl3d4eTutC9GWiAAIX+a
OPo/RV39zFPjqXCxWgm6CMVXODZLt4XrYOYeIAJQYUvyDyjPJl2HkWMhXRu76zTQTkRMx0kz9t7D
pznaIqMhbeiMajnvofgsU8OsLpUMWiD5JTLjVINWSVO7W486CjehrVq9tlajExkboFv96/eL+Kvp
BJqBvWNWp5DCO5y0DsRMp6NYOrOk8SlJ8CaLF61fQExAD5w5C93K4Z119VicOhq/WJro1Gyu2i6p
Sts+eg8uNnAskgrDmB5beg39XxN3L1nAeQaJzxFVeuJZv3zztBhDZ6YQL4RztFnqqDLiyTFGWNW6
s1UBRiNIpcOzrMTPLa9afetq0EL8RoNBNcXiOiKn99B1lrzsImWtv3/1X+0XdOBLRWBAP5A8OqPL
gN9SZQilFQ2cGY3uoh3OPEmL8Inn/nIgJCGkDukZRIN3+I2TqcDMDXTmogpbgewkmuWYnT4KcWKh
vu/4xwuVdLMlGEo5xnGB35aC20wQQpu30Vgt7NEK6S33tQinbOnDvtJTeqKX5Au5ifZBhVa/j2Kc
yAIjHtGCetgEc0lMzfgcnKfjbwOtjV9E0BbjhWaXWkTXpnUqi/3FviYF4CWTeIOI9FNqdTIbWhZB
VrjcOkzA+nSkbH36WNGrNDgHrzn9cU1Tdokl6axbVupE1PLFSiBmIsPmWDRHGMb89z/s6UnUDzDQ
Slr2JqTxRt1mz7UbOxeBK9u/yyPPmw8JckcIQZCmE5oeDoV+N2nCZH7YqnB+6gWsCks2+WPRjKeK
WfN5cDAZCAElNT3Cg69CX3rAtCxFzEGfqhmvxixtz0I5IUBWPbimDOuvXS/G+tozJ4+6tdaduFcd
vVWLUgAZ27l70OT4N4+bbmgvmape+LTxZ3QLEA4BEGZvSfd1YXUnNvV5rX54VovAj5QlihfiIJtd
9GhnmbhiDzZzeFGgqypv8P0YdXDYZiMvMT6N/J+4UIbWidjmaO/+Myi95LQRkkxz9Xndf5g2JNeQ
23oJQPQQNhabu3jJJ9ybHBVQWgMTtRtoXDi1xo0vHhU/AUklYq6nuUeHsapwy4XwMi5sDEozI/it
2njv1dUjqq99iHYUHs9zRzKG7nJ8YPQgI6OIEuX7zfPTx+WFc3rwzmmc4zp79MK9mE7H3Cv5FS0N
N5pRqrUcC21tu8Z0Yh4dbZ+8ZhI+9jyJBAEAIdDhay5CEcMmRu8wkHW+dosGs5qh7f/6gWgPI5NF
FyA5C8qyh6OQSCRjIoce4QtAWYlp2ENBtxS96ebwd+fB/EAM5bAPmBSbKZYfDgWHdhrY1wAl2alu
rCX6KxwR6Vp3T0SMnz6SRbGGWcK5YzmsxKM3J127GRDGh0uj8GW9tq0eHqEdlXQuehn4vbPv58Tx
+W7pJLCp+rEcaFO0aKg8fLApyZIibxXZa8IJGg84LSBAIet9zEuC02y6m0aE3nY03gaW2sSBmM1P
h3+//xnzKB/3AhIK/AaeWghJXsE9+pLQRLG+RObCLbfWX/0o0Xe8HefeyLvgH6TvyYnT43h+Gi71
QNLbCIy5hZrW0TbQ5nHT8SvIpvej2mSV5525GIi9fP9Ux9+SUajHgNZBk4UFw3HazQ47yFKWwjA3
bwmW2gH0Cb1EkDTbZPf9UPMLOniB70MxQ206QGDnHO8wRqjF1cwS6uWkh4DRvPA1SEd6vVMfYj6C
xdwK6GoSoj7xKo/rT5z+pPpYFlT7UEe6783bH7ZUHYxRMbYp6QvHrV47GoBwlu0wthAEx14Fq23I
8LhDRk9WBdBUFIf9/vunP75W//kNBGvkMUh0UoM6nMVQnrNaB+cJtk/rHoVIih3Y1Rgn1xQ9o4KI
6UJ7XRnV0JxlCiOpxWCNPvWixFpCDYCAg2COQjvFWrMHvvz9z/tittGToyNe4mhHdX/0cQpWX9em
cbYg1MxuW8xWrgrXtE8cbV/NNsSpALpnoYs63qLC0i0t7PfIqrj0H/apbp71XBfWVYPy/PsH+rRr
zN+czYL2Hnp84Jgf7RqGXw9xGgC7p2lAV3ByZL7hzbMTg+9ZyNKe1rVdQSnFgBYLYm0S2csQkZBU
6A83XVenp5IWX/4k8kkCLbgwWXBHG2czmXbsjxYXXjCB120ly6cxyexNl4KcadJOnIcyGDeiUtHz
ZI/55SQuB4NyDxWJvzyX5rfDu6GHhA2cjPvRT7Er5hl5Dcw6hYgVwAklcQAZw6pZ4YqFZu77r/HV
h/843Bx9fFiArePg5Tvy4fsE2tAizP3gLGkGt6cZwUxW3w/2xUZDb5ehnDl5Z1H2PBwsK8hVOxqr
3SCR9RTaEFOprlZgVNvowQwtHJrTsXQevx/1q02GC8efJI5LgXkOnD88I9lYt9V5dwsfvg746S5B
Sl6Qkv+B2JmenT5Ff4zsj7zdAqli8oMCV/BQY8V0aqJ98QLohkSKSOpQ8Zvmv//hl6Rl4WrSzbiC
YuRrLVLkspiq1DombbmGea1XAF3rYw7R71/B56+sIzeajxFDOIjYjo6sxs8oruPou6CH10QPrweA
/YJim/VGdiIomF/m4WHCUAbpURaTRFs8/5QPjxgXtMamNd+46JoMLwHqdnNAFyJrQa1UUUnfM/UB
JE7S3Iap+Muy+nyfJDqdK2PzIrKOcw5W4U0kq+D19bRQbTG6Sl/DDLvuDKum4sRrPbrJzmMRcSiy
7+wbaMyPguJ46puqL9ibbYyS/zUaWSwzXMCeojzP8N5TCGB0Ue0Q86kTK+nzqaDTmMNWpagGKvM4
lxGbSFk6h10iiopAbZLKg0cOHx/Z9Pcz54tHpNpLOyZQmHlrOpqxbRU2/SDYHzTbm92tI7pSlulk
GG+IooY3I3Czf0NHL29LQ7GUvh/883LhKV3CZhr3aDI7XrgenB3a1kkmS1HqL01Q2E+9nhbNuhkr
u1gMiaNBaUs9ar/fD/zFJGZg9goqObTaHU/iBuOQKuAjLugnRMOB7nMTE4/tYnwx1nXZp1vYJNDz
TCsDIdBOV98P/9VLZ1IRkRBdzxP6cA11foS2a6TIGzoyeEoKf9hNkZ1g7giMoNb66AF7yugsxfX+
7u9HRipHmYHUlcEl/nDkFMKeb2BNhkmSgrSfR+hGckcltKE1BRRgkGxrv4W6Vovy4fuhv/rYlFbI
0L3/n340dN5nwDZHhgZIPlwYTT6useaIbmMQs0hhXYG97iDW3w/61ZtWLCPT5sLpfHrTAJeQ3BWU
z1A7teuucsJt30GlU32NuVTpq00pQnU3qK44dSrNB/nRRqm4GLpcD3nsT0moIGkaLDASTt5RmMs4
b7y3rAuCu6hHVh93UPci77mOMPvAVgO1ViGo9uiDfyIAeM9aHP8OOlgomFLeEPSCHX7yHvxoCWl8
RszSjA+pQN8ZXvMPbAXasD3dWevJ8FaFxrkn+21Ro6GK4qjaJeYAPVq5nKSa+/+wu80d5bph8a9P
4VjlZL0VKW5YxECAN+ggstQaY5IkOHFYfd5GDe475OiIruda0lEomplTrjkmCw0kcvoD9ptlrVQS
R/WJB/o8zRiHrmAaG2i1M4/fcYW81xXvC3rKjQusjG98D1Ils6JfpEXkvblJoa4dYD677+f3p7ux
+55+NOfsjW6ynxx+3Fqbcr0voOXrXjRsihHZf62aFA8MEOcd9lR/l5dDTUYLFqgVshBc52gQOhyv
FWEtGhsEZl3NyFXuGi74RzrCk0WkMgPb6SkITuyW9FgfYcu4TRyO+45o+hB1uFXVFAGB07po7Ouw
tg2AvzYGaBRU8qGlk2lDf1hHCIj5hy36pVbnHRfeCm4OFw/ES3RwL3tEsM7WbiMTH47KsynyQg/L
u4UbA2N4GVu/BgDgkY1Hbitp9w6xQJw4E7CdxWQD04s+ryBtGDSAqUcBWiGBujsOHdYpbJ+0K0FB
9OscToqTTHgctQjIwTqpuiVPv2R7ygtz2VVZVs4VMZmZAZTIyjNuMkvW3YJWyT7fFFZfe+VinJy4
W0i/F8MmkD6ubiFowIj2g/MROhvFBwsgSVZO5r6EsnCBR427lEYCkXAI0ztE8Uh2qZ5DTo9bzDGg
ME13RgagyqvK8IKse7ZK+t69qirs1aYM8XOhk/pzyoxcAEXRfZWU5sxfqC+SEAMmEDPZ1udHYNGU
e2dlJ1K8K4duCYIxXVqJgUN4YYDaTW3trCa/sg654F9ogKg2jY7jO1AWda647CLB0Hrrt2aoeJOT
ebymopOicjMxHZjqfK0Pgf5amyK6JFPjvEJUji8nexg25Ma1x4kkW7/M6QnvV/Q9Fndah7PiUNr6
W5Q18APILa41dAgk/WoMbDGEFqvJEf1lSjv92qlVet93VviPluRkAoZweAjI3W/CCV5Cb2MOH6kE
T5SuEY+QsasVfuSwcropyuh6SBEd2ibGpaOPw319PvfX2qDSOuzNxjHufph9gnG3q4MYBhqPmTvL
c9mV+wqRV4za7Q1cEc3ttiihfHCZWmE9k28n00HCWLvirNPljNQtyic1OMPCK6rwgpI+uvywaa5a
+v+qBXDA9F8N2MQTJmx+zBh1cx4lGlaoYMrKpaU5w2xG1SwScpGYpCRYliX4HaiIvK7SB+MNBUFx
iXoRIHLs2fdjQltLESBT9gf5nA4gaAmegj1Ig6xb2ykEN5VrahdMk3wFHt+uHTvDXwUtGldYO1i1
w5BeatWkL+lWfKegdQHoK6AARu80IyaQiDnzRt02TeauRdRYANAD7F3Jse1dF7FtoNYTZtiIx5yp
99eDnQ0KWRkCuCxrrJ/pEFHcmoS3DjPg5V6p97QFGqFOWhyIczoYDaGFHnTFlsYY/c4bMasbh/hG
lxFF0PbfVI8fSeSvAWL+hIm0K/N6B//4PIuKxyIpf1ej9msmJyIxpFXXnVLS/UFGumwcIPsbYP41
s3zQVPOYY7+2DIepX2OeVe2t0jSwnS5muhDETz0BmlW7T1qA1aVw4rNcYhOpmfcClOXaLOxyPbj6
AMxHyJvIS68TMGrLAsNzGnjm1ExNTozRBIgzTVZomMNHKzReOqq+MDX9GM6nRrrKq8/ipLug8bsC
ozK9sdc9yjYNsJ7zga6DUVkg4TXPSmKsRtDobxjZrWtFv6c0uw6d0MedALARDQio8nMy/zJIg13u
woLvS8GUpKspUwBC4VhuyMvVgDbCf2hzLZZoeBmGcu+KIhQKoNKF2p/S/+Rp8tnT5YryG35AE3bL
cav6i6LrbpjRl7WJt5VZoVv0KBGuzKGZWK46RFCDPGib3pkqvWsAUjq8b1yybJNNg751TeEp4fUW
zr8W7khhH3HBT8eqXrmtxa3PTHDVgZ2jLUpHn23/MqDXQhPUa/RfcRAD1yidbAGvAhuNONj4hQxv
PMvBw82paV3IPFCtRRIVW5tWFHjKJuR8HWTAlQ6F5SaNyhlkTNHiZuh89xoLqA6nRCfG3sv5PWrB
uTsjsHXvGgXdC9sIc5ty7sJyxF3v48hn0xYGYOeSCu1NTYlvWSJw2TZDAZNcV1t682EmyR2q3rUh
4mvfNfeF8laeV69d7ArbgAqGD46WNVnAiA1zuv3wvAjKCVeSOt7SDPsAefm1tYb9JIF0WCq+gOK/
jeiXI56fLqppeDSrGh57AaJ/lhEL/nEJ16ty0JyllSbnyWielzVwJ/rJQvR5eEVgOhiF2xjz3aH0
AkrOTkRDBdAfKgZrtxtv0qqxV+TvQ0xY4k2fElLik1Utuxm8F3S4HuTaJQhq3F7TN+zKlrJOcL0s
b/MCGnGR4RgaY6XicwtJmvHFrfJdFknQ5GKFBam/KILhEZkIXxMG0QKu4W+/sPKVxMOuK8Rv6ObL
zmnyJY1SWPxCloFeoLrUwH3DutfD5CW3pn6V47OBb2V4V6dxtejLEPI2jkBVvGO3X3h6sFNFvddG
E8Gcy1zGZQJ7H2n/sLPwAhgnNxMCg8WENYwIprVhdzwuiZ1JmNsc/4113MZXbiEv27aOUFqPtT7C
ig4jF2SCBmbFasziWtRu/hOPHf8XUvX03OggOWqB8VxV+OwwQ6pFxp9YMvcumtpZd522n4qY+2A4
dG+JHKt13Ac1tclxEypWVxVvKyZI5Dt3DT1Uu3YqqhWMlXpTtVa0crWq5WoHQd/V/fOS/Yz/5F/p
/KFYz7dm412nsZnuiV+WWB9tIxcST2QwjXOmmEHDHUYH+eySoWj54vRJrvrG2GBzeVn14dLOqrtR
dnRZ6FeJSG/szCoJxfxkpQRGzW4Dk7qt33mDZkfLTYeXYASbi4596g3uyq2NGz2nkRv3z6tgZsSg
/djX3ETb8lx3y12dh3svy6G5OvyDEUFR7sFkuYs6GJzJfnL9CwkIH4SpjUl0Ej4L8GdaiZo/1OQm
mJDWJNVL3VqbHhyjayXEN4n6if0E2LtxZU/mcxbW7PMTM0e86mLcJH3wCLm7JgsCFVVVZBKnTetl
4BrHtyaKcTEotdvRsjZpbT24ucFJ4INXCo2db/jbOvfWYHVWsu03Ek8inBuYyl75S/eCf3xlPCkx
2JwPFWgukFBkCCmdDc6N19rPujldNRhiLVQoN2ZT38e9fkfPNHkIZqrpP9r5+JoaSCvl0tbqGydx
LyZunUsFLSByiovSgj8wKvetjrvbXgaguuTKB32PlxXmAMbOMVC+F9E5ode4qEbkLqHw7weRvNIl
VC0G8Tv3jOdupEKTJ96rP2Y3kz6dab5aekZ/m7rmTeDDQzHBXAS98RZFzpVKsECqif0nxPu4jIY3
qvJ+o1Ik9hqNN0ePaAcGQxNW2k2GgZspqllNhVaz1H/wN7cZbVHZ8Krg05eelCtHpRfKnB6xa8SU
Cx0ANNmr3B9odIivtfaX33fMYP0SnhDxDdu3wase2ShanP7iiCGQ3EAz40zpgmrtG6SW8L2HRo+D
odq50vuXkvE2oJFhRd9Syd02/p0KiNouCxsd6WMismcfJsrCSo1rGrl/K6MGEJlWuzh3Vm7erpyK
N6rSEvh/HfHhdQt4G7WCTMOZNtHD7dC3yaKEVV9rhFgSk+ZByb0RGdEmluKyisZzI5LOrtLcqzFO
6cnJzqO0nV/z/Yz2Nzu1H4x6RbVkDXQNXCykXhDM57Q3/RY1eK2A2EqG+b3KxQ22NOnOTcJfhUbg
XvoyX2upe9/b5T43oztlRv+aU38bTxLzoWBTasW5R5BArQ6R6T+o34i0rHtUWW++XuwHYnwvK3as
nTMI8KuxDneAm2av01UcYZhRA1pqc/sOSPfK5PxKoB4iSgBujXOjpqmzprfWZtmupV2+pR4YYduK
70ZIKUOinwedXCvPveqTCl6Cvyroo6ZrnFqLhJgwsYtjt1gtEFxswJ6ucm18dsZ5JOQqC5CLkL4t
vLqqNXzvM9Vifz1AYyrh5tPI2BQtYuRHl6OrScStmMw7DJ6MFb579nbMi2fQ8YrzonpuLNZDPe3T
KIUErcDijdO9aaqYrubmlnrzJb5LwOloZlsARafF3OxX6FfZOXgFqLmS/CGo5V1p2gvhYTjvVy8z
USiA4ReMLpkWn2Cp2sKWxOAvX5n8Gc7rosW6L/ZXvltdoQs4k1m49p36asbLjWO4ghBE2eI3C2Dd
4X87WcMiMMqLSHP42sAFw2gLZGdDx+9t3sU3Gk4vcGUGNe2DNL7H6wVfU9xIcIsK3OIyt3FMrB4s
oIuNOT0M8gVHtly/L5J+SzHiqWkcTF1Q92AOkrtPsHRF/Q8UE16eWqLPYD7Kx7A9S3nI2ecmHF69
GC5n8sTNf9+ExcouncWYlAs9xx/4Sssf3MBhxkDIbPqFDwEnK36y3W1NczoTPa7Q46PW+TtPi6+p
nYCB0fQLYp3F1HurrhKrrv4tAavYgBwz0HGmeaNlhAsiuZI5ppnWRSB+tBQtCRmXNLPdt/1wVeve
GgOxVVXT6EZ9J4Bk7JQvCRZOpm/s8fJctO5vH7lab9Vrv7gLK/sCT+ZrrXnyvJtkwtyn9q7CpF47
2dPs/kc76dr2aW+Q4Qa02CqR1SrRDK4FEeKVBJnMq1nHl6SoF07bUNS8lRzLMZAPfJzOav9sbFri
A+0cFMDGb39OHKHxxN0kwZ90xBsG297W9TbQrEGdTIA7cGJw8eSh3OxweYtiDI0qsY/MW9lsNOqo
pt+tTP0u185m1GD4mqD2dtwcpgqoZS440F1Ha6MTUWv+r3QEujfhDyPP8uJKTy4lDD3c9xx8/RIz
Q2tV5sBWNBy336ASL2o8kMcY98BE3xT+oy+vMZa4yxpMK7dQZlZxtRmL14prJO5AZB2kczYKzoFW
AiQJ6p8W9DqutrXStu1gEmiD8UnERkEUAQC9j7orQUm/NLn6pPZ5Je0LLYsgag3Dqs2bB3t0l6MF
OAbcX02T/WvXNldeUj/Vzj+m2ZPlCNdhhJEPjOh9xrZvjuk6Th/dcjzzrPBWwT+B97nxouxZN4h4
3HJNwyQ44wq6XUwMDpuk0fbACLmf54tMtUv84jYyiXez/jZ2LvvybNKadZ6OGywSzkhjoT8zuvVg
PHQ1Cnv48f3v0czWqbwv1MskcDWIb3Lrxodz5UwrN9ZI5lqXWrgFDXleI46oAHmjdOV7ZLN+H/wB
2ScVbEyn2Odlv6VhlAuKs7cBjRp8BC9IcaST98rpHtuOX532dPv7az/5J0uv7XYksRRemEzmuDRv
tR57QCq4ZfEbAiTS0mijCMHhbK1cTDy5Kpxbgf5QF+2+L9NN2WG2mdjLlJ525UJadH4R9Ov0KQ43
FCx/dBZeMOQ0bkK9wMIgv6vKgTs+edkCD1tD05KlO0Z3oaN+sBfsepjupBubW0nJuhpNov3Q54aV
E5PG4b/BiAexZ5D0AAnxkOv8YeGV3Wo0rUvDs3aOk1zw7wmbEu0yyLRlLC7JOe1qktMZt4Myzf8X
R+exHDuuBNEvYgS92TbJtvJed4OQNBLoDQjar3+n33Kc5qqbBKqysvI8KFzaLo3e6MPVzsk3Smcr
SMsFCyx3Waw8aKPjcsdce9961muhcm6Y4ODmJrcNZK+miNuqOOd5d6PomBFRpqTxYWR0n2XzIGT+
MjbT9yLmeAizY2Qu5BkNKdcrHfOfs8CHNT8mqL2VKNIOIkDC5tplFBS5PJCzS82sTuChb6uIkL/V
eyrDeU+CG/0KIVRmv4xxDTxd+5+D5V9A+VBYY2+pfC6C8c/2secav4a/PRkR2CFueGtdUjHTWcxO
KiHW0qHtKre4IQ4pdQwar/7FKv8rOCyUjvYW/8XKWm8zek9aLWfDsGF7//S2xadD3t784APKpJPr
6gVlyiIZ4zGoqXvdkW/dDkfSnrr0Sm4dmfgVDfcEE8jDopfniVzrxg5flkCdKcCfPeetJCu2L+U5
mIgThODpRs8bjbPdWFf8msM3ugFYDDjUjHa+baf+DaFpDyQC09Rr7vGvghV8cJ3xMtY2ammUACP+
kr794vcISBZ1aKmORsE0wJHlJcijW2qLo2N3H55JXQponTXce7jBqjTjiIDcGqhypK5pXylC4W6O
5riDwr5AeBUkDjE1Tf2y37MXQ+jQj915BwNSTnaFdADE1MGzMomjthhB2aembf8DIOeIY2m2ySi+
i7wK+Bj1MZqtE4DktCLsklZuNxjqSBwGVMueb1YkgTEmkESYhJOHGM3Uis2x5dH3i3d3HHl04B1z
3rjbPwNwoZgJWu30TelnKVEQO8r1HXATxXfW5y23h0ZderuSQAvy5OQx42+ybEpuFKxGmp/B/g87
4c7krHJo+mm7zxDBP8gxQCVYP9iXO8jwFc8sRlXCFzN97m0y5EdeGPFmEuQL3+HSG4RKLMtphCbX
8n4jpLGb6IyEiIVXkA1db974H7gJ7oreuCl7FLQl0v+JITstOFJTFa3wiUf7qV+Hv6wvSEIxyzuG
y6j/NMfM/v4rTPfNcbsnvInPUvCbrsF83zHRJPTjyXHqu7CLvsGNPZXDxK2xvIILqCe9j4I7aY7P
I3HevoZsCQ/ro+IOUcOnZ2F5hlghrOokJdeaE9GLl0nkAs65G7AlQjO+NZc18QaXhMuIsObquKo/
cpUT8ohZ0c5jjygLZEkfNhkxXi3BnDVEqYC/dD0cIlwGUIsy9zsT9l56n+M0YzJkV79INm6znKPT
CP40n2VJ54BXyefS9bM+Ccs+NhtxqKVzLhVHVn9kHnDwrfEc+cah7RWRWffelH0J8F2lUWDz5anp
CFStlp2txvro++t6h2sK1QgxijOK7Eoe4lO3EeQcGfsrgE4bTFY+c9iKhTnCcn2PCgLUvfpAg3/y
++hI6F4QifNajZciK9gg63fs9F6xG4ei/CZehHEJTOUsONZ03sbSMQr0lmcQrS9ARs4T3iinOGd2
8+ASG+BlL4awLj60O3JA1PS7CaLguMcol9jDiuW6l70+FgWHilklvgIXNBNoW6DGOo82tXNpY/Vq
boflOZAGhfaXUP4uIC6oBijUy1hNzzm9essHm+dnp0CmKB95nHf5FgKsMwkf4azq32tgoCq88bST
jCPtCtjK7FgZx/+jEVs6//W3cl5cVB6RLxd0i522+QHqtwHu7W9/DTgSBN2bZqu/tMcWfR0khcsS
kIZFWTtxVzpMwCN1WkzgnA4pgw918DJXxLJNSJmw3hghDNFd4716EPlGyOKTOARG9G8OoCMS77sh
hnfK2xU9TSz6Uu1dwukNGM3dOiFthVVSQ71dItwTQXs07flgDISPUzHnDFzzXBOzyRClKEYU2nmv
+/BJzAOxBlwjbdgeRJXtG7884bp6rrR3JPP5WPrGk/DbQ20zn82G+VbVzdNcE/tQzJnJxkN2UGAm
NOYSZriohZuVGiYzqKZzLxjTjkUHjJyRhA8guIZepmaQGY38KXtifbV8L3T/hA32ArU3tY0o7Wx5
XBd5Xkzra+qChw015lhn4YtX0UxGZpWjU2Xc4OWa7yrP+6smhWLXhvpnMufp1IXUyAXps3FZyDOz
1ANIwWYXGSNgMaZ7h9AY7i2HmtpGmJ7zTu5LhSatVP9EYIbeAZDfjqaC4liPbkVR5h1dIGIbYRE7
wXo3zj5xZJP9ZdIdqN85eu2gse6CZuvjqK/2S90fBqU+asu/dzXlxuDft4I+bcv4RlqHF9Lwy+8m
zBkYNPwPLOZNbQW13pWDiYztW3smctx7OafvfBM61cHebC9GLKCTFydxfSJLRmOUl82dvS5zXBdM
vdS8fpHQ/tlFAeJdNOT3FrmsyWTZN7Cm9v3onLZW6v01zI1gfah3tba7kxVl+X50pn+dz/L2DNrm
Mqv2P5o2CHod323LxCmOxICFoL8TwfJkqsB7zMzmjA/rmeh06l5vJgHEM+gP2fajilCsgecVyK0q
nHcbwfKIY47HwMSpST9dGpG1cK9YoH8OQHO9Ai8rIxY95/ENqp0aX0s+aR5y21YnHgawbEVHIDzT
iuJCKTFHLwpSvCa+SJvMehSitSfN0xzJ7jvyBIsVdZh1RyMrvLc6qEkWhb3X1Q9IvVv+nS+OCn9a
oyV51dU+GA6Xd+Jm8Qbntg95rFYFVtb0Z6yZJvOJTGvzY2DzObF1SGNKW5EyYsnODDnbT3t0xTGf
4LxKNjee/DEXBKgTRcgSEJn7JXHQCT0CeJh6Hh6NzPJP0ti8iyOK+ejUxbBH3WhvTAB1sV3UOfz1
0UX2hJm7ZwGsTsJ5fBrpak+5pFmMSCd9sFTbFoDDNyc1LLuPN78LgCZMBk1AOf/OEVS6bmZ23gZR
XBBHcPHReG42xTlQCeYSI6TOtFKVN+9rEMonZKUGi249XZg148Kvw+olWBhn8k6BnZxq5OJ1zB4L
azGD1CAod0vCYMlu5syJOPBZh6O046etgDw7AAFNeXKiK5J3kuaj201D6pZ2/2yIubnn+bUTc3JG
SgaSHb3MkugiLvOd1qrnw7zglgyaBpiBHwzHUvgqbbdI3ESCQHXXz+jjQkFK8Sqk/b5eH9G5opV2
S1/EjVUUD1F1PecWtlzAMECvdYzp3PUBQeFOVdDoS1LJL501ZHd1uY0mBMIrVB7FI3hwe6s+mQiC
ad1BeCCpW3wLTNxMyZQ3vMpm1ecoz6zkumiZroTBUFItCBCrCSkWYvhxy3R9o8YG2NkE/zpcI3a4
vUgzxvKjc2Mg6hK5xoUSDpBqDWYUFwiBzq20iexaZQQ4MWyWdCxyEK5kQl/m8tqSoDfvu60pU2ei
Am6wXL15Xv3PK2cITKOaDpVHfDvSofXieZOKbaEQM0nlfLP1qIk+akhHYqDFEGdTLciHZqqeXLyb
f3kA69uqgJMPLGHszQ7koU2I6k4XerpZYfNcCi2t5woA07F0prpTBxICZ67Z0e4r631tmANiLQ6x
wL5ug3Wvy8Y783GX2W1kyNLvrhbGsmRelnVO1iR2tkzRTafMkmVCB3G+A3fPpK+6OJVj6q/INAgF
fM3wHUimHCyHKIoMo56q976pTfcL0/e2DHuQTFr3J+mtW8XgKGj69w3WQ/vQFdf01i1SPv8hTmRd
Ue7wRUzvQVA73p9ra29h2FIaFlO8cAOgfWYlIiwfS0305bmIZjeiGgEYvF8D7sebURnVdTqUExhw
hSwQAU/iNTH0ODxGPFHVp9X5nvMrXax8360hg+W/je1J2gSnjVbGTj7uR8pg4UxDLlPQQa7+QuwY
1e00bAquoOUtVGu7NdTG9pC3bh2dLb+fWxKWonbpyPrtfGi62MBsD5HHjZTkIVJzAZe1b9wIbQ8J
TtSf4L9mhA8Onmz8NQJGZ3TqmTmY//GwBajEWEv4I+068ob7z7EiufjRd6clOhku6KF3IawhOlWB
tMVfwKO/3q+tWNYPcosG51z4rQCRqQNJpKY7Nt5RNpOC2SK6HCC9XzbmG6no03rxXZqLlAjLUO8G
0t/VnlEHb41jzkH76Q09LMoqmJaOQmBhcRpCV8N6/EIu7hELteXeDX2vnGTusVKn+TAKBxsKRCTo
N6vxudpt+Dm4YUD34pm9yNPC3oaMUXjmsnsW19KKavMUEqSIfAjAuRkAh3ZGSAlhVWY5/vEr937K
2lbAYI6dor/RHMfpVy2RUeTxNslJfdY4DSgm3SUwa7QHsen81TDhJ6YzqgVfh9l1/kcYceAj0+U5
9HCtF5MSvPC9zXlpgT39N4T20l/I+V+eCP0YnQN4Z13cR76y67Ru0cFR/RwHGmbchVhUgl0DvYFR
sz3IiZGusW5ySKRv2t2nO20cq/B5djyqSDM0w7u2gz4A6RgEYbKwyGvRgctgvYhW2sGz5BSsSTqc
zF9iu1b9RHyRnR80QcD9eS6Zzf2tpCMRhFdUfRv3PlEIAgjFNCxsXEHJo0mzJyPuiId2YHIMFN9q
stfiEq4d/IidC5Kq/+7qsMn3rUlm58XoPeUlatmU/ddPbbAkjgL6+xZJcxM/jiqn20AxG4HakM9O
wBRHStEe1i3P0bzYoWuoMlxASkmfV53xy2JkGL7BbFuAcEoDZf+7hY1nPjOn2cRdZk5jdlPxUmVH
SxYjcSlbjkds3KpJf238U+MjgI57ndaDrVHsMZu1R/B1tPZ/kKOi8hlP15YfQ58Qhiv61oxyhd+o
6kDk5HNljvdD5VH8ZW1Q5O9jxyz4Qy7E9h+E0E5wE+Jpnl68dvW7NCv16PoACIq++0cEPjH+DTGm
MAx0P8QLX8l/lZUN8sCP9VyCpMuiSFyBYrMJc/lxyyi7xmFZH82gohnqaWYflyqb3VOkwvCyFRIc
kFMJBfKixxFVDNsyP1Tiiu4WognvMqajdxyU2E3b3v6IcubTJEIqETOzy96mRemDL6lVq3D0oB0P
V5aDNfQIQFVmsKsdjq2Lc23Kwzv8apQzkTAvpMJhanPXMq/vi7LuvoshdD6wIDKPMIYg+O2s8Eq5
NPtHr3DLJ5gq7b+sZAlKGQrBtgwnaCwGqdIJ6VIDUxTTFXfWMq3DiWURpPl1hDrRmZHh0o+EAs57
xBQgHvG34BLKSjTrJpfDj81mw7xzQojeGAqEsycAwQaUsw53fT/mmPXLKnz0dTdtL7pSLU7YrPnF
45zrRE8uLN08BJOezKvlnOtlyO7JNu3vM8tQqSHEhyvHT8qvty6AOTwMDt67viNY2sUUb83zjdyG
g+WPb8DFsPyxRUtVQvJ4rZ0wrj3j3VwYsvnSf8+jYLxRzVrvpY3HDiL6Q4U9naHD0pylr7/qQTV7
s92CV+Fp9YPkLPkiqznN/faLcfI9AEO5M6J5ewiCNruwcb8duAebG0846h9tRUap358F9rt4KDoj
8QqBQgWWdrcVLSBMYVlvvVbDUXUzOAruAShxhTlXd6BYgKGvEx9fxe5ZsWY5hbzBjGyaToFrVY8e
Kt33atTzW99Dk3+CdOWmUHcm6xRq3qrYWfr6Fh8Bxp6a5xHL69JHT6thO2ftj84YWz6hGTv8LUOS
Ebv4jplEQzbRv7lu/WQbOsY400Y4vmv9TU1n7Iso2pDSW3RVzOPXiRo0p66x44EP9rT4g5v0obrJ
kLT8WrFA19MeGfDiiTYvz6wrM3dwhv6KtRBG3HZhHet1ilJLuO8eQfpp0DjeLSGqWJK5Rh+6DO1i
dvo3u0fcNIN2uyhbyCfdb/m1Dpx2je3c6sq+wAOnRcH8HHe1U8dL5ru7ro8eN6u/oajBHyACTrBo
2d7GMcQLUqz9leiyb0clk2AJZhITiHIQLu2btfCJj3b2sG0AXsrJc+OoVveuKsG9+NcMwKtNY6mw
m2Kp87G6BT0pdaGXdGNgX6bRe6AQ+TIq6iPJtJHHst5ifKUEGZUd1V9AKT/h5N15kINIkLL4VAsK
N2eG9dwVIetSjTz3k3MeZYuBaCibWJlRLKaqRp/GpcGLvbPCMkiixjTPS7sBv+0UHoZpXLh10AxI
ZW5o7UsA4LymdyRpBYxzyyyuuYBwVT4uEUnRXc/La5TX051p0cnUOTCDhQVQ8lMuDCez2N4swfVX
bylxF1HCNspHpDV6JYVrGhI3H1dZ/zMzM+gApdwYpfviDsHAmHh4G/3NiQcz82KSbZaURYzytLCo
nHDT6KSUnT7k5epdCCYzDhgC5tfAvZr0De2mmCQu3TRTcTQER/clZyhs2FhxHcddP9u71rFPhH23
h1F5xz5j6LG0eAfhQj/ILGcyqeFrw83Z6angezYAAG6+9U8NJETiFGdq1fABkzi0xaVbVSd0dQub
QMlUQ1KS1GV1wMbB1CCfbmB9MvhCuWYSq25cMTBhLD3nxFNlxFVNeVRmxbs94Wlwr1e13F6ypewS
t9KXtjaeA5sZehd8FA7iN6PxI1FW3i4KsgcMXq+jizqxzd2TaN0PaNyYMWvPjqXbT4+y7TG+OfX0
UETFvAe64CSmshKx1Es8R807h62TApUTSQ6/Io3wMcarx0DFlFqe5GozqubvsVsouzjPSxflhL6o
vs6Fq7X8HS3TT0rHDGLSOpwk08GPsMd7K18/sd1+dLCq1ajubRXe5dl4j36xbyiGd5r0Tb8xjLdc
Wvd1ADljDpuVSOoQdWh8s5R4ypTp7IPNuremFb0sH5a/dq7Dg+Pl6I5LbRb8GKoUMkugy9I7DcXJ
VTaCh+1vMA2q+rTU6LO71ivkbeCWGguOyWMREk08asfbr7owU82qITrDkD+hjw3MFZzqUrB2/4DU
MD2ZuJTfmmjYXpXrTk+k7zj7KZqa2y6M9KFlweZmmewsYGje4oFiquWFMJCKfn00u4GX0p+tfEki
mLn4w4JXC2sOadwrK6T0h75uE7E1FtJQV3NE9+YAMtQ5APEEpTOVWBIsV9+VS2+8adNf92FuDgkf
5I80PYZ/gaKPJAX6NNF04fCbt7M2e/C2Oe1ni7iTtjQCie+NBE5eLVD+mmcxyYYMC3XY7ei87WMU
ycsi2g9iNMs4x1T6XiumIHO19ifa4S4dTV9dyprGvgTmAumPHLOxZhqj7kpvgYKhN3WdEqwPxOq4
qTCseY+mc5Rbh8Jr6VMuJP4PFIMCNNwuo5c4rE1g7hqnhhI348rwovqLidR2N46Sc60bMEdsU2xu
YXRa0UnPJjHbt0PJx8KnahHwnJUMkgbvVSq2XkDD0tfa2X1Wjneok3i6jYL3blIYHmT26G5Lc4ik
W12zB/iB/g2mPzptWHnx0s/Y6Qm/wZF+pR/xdf1W44Aovi3PW+SM6HoBxPrSVSeryrCbaDOFxulD
fUOiVm1XcM+VYGdMFKeZ1suL1p2Yu6O3sJgu9Kk0rxyoMvw36OmnG6DTKArmA44MfECZ/NV5do3n
OHVVd1IV2C8DygzBE/cbuKCd1xNeF3DUI8Vj4UH9puExF5nq+Xp64mXytpkE3Qj8o1M+2ZE8c0Yn
Y2b/FAOkvwlRuxq2h5G4grjzRpqAvv0M6s7dl633ay15ma6B+9NkPELb2Jsx8D++g7E/2ZXDRhtD
pulqIBHzixRZlNLusN3uKWvGOJK9e9oWscS+iYG9qd46z3q2whr3WBnhVlzXm2Aq38t5ONY2/fg6
mj8wZNKwrSb8dL188wUHNCaOIvFkhDChq6MGesdevXE2Jw6G7GpRmd1K3YQFcxPy6h65Yi9azmvc
lPqG/b5z41DlNmuHMUExerMHca5yZKww/McTHQNdubVBVK1LeG8W4s1a54exWo62y6B7zawvp1oR
8OeSYRJZW3vyA7Ik6Ei8Lgo4OG5WEP85K/6cbRPhix2LGFIBT36Dqym3Jh+ri4No52cBOWw4N7xA
B69LIK2e8bNwz9TVhMRHWAVG1d/28OV2QcaaTdlgCc3s4KYOYHtlRp6ozjFo4vmTlGUJBuXqRgsH
5iw14F986bhBiV2LN+5tq6hpmyDWegMEYGu9X7LpL7evXsQWsyVLBVPszzRPolvvIWz5sT1bjySi
O6lXWUmPKIwTY/lSshoTstoJcLPGXxF1wT1xusREiulrbfS/smZYY+Pcj6WmFVW9/VhNzqOs1CET
rOKZc/ScmwVahhf+shiHMyXQVQwRaI7HcS74TjVlSz58LLSS+UDmbuY6iWROdOqVWLgaYZAxxjZ2
42Bjvaz6dAo6bw8+7EzKiz6HBn5qR1hbarKzc9EdnE1VuX9sJ2NCC23Alq7Db8cULWv+Grs4WIV3
2zFRZ7sCOVPI7Diu2Zk+9L5b5P0gKYQGdPUimP+FmXhStIvp1uf/NZTpCJvNSW3Tp73Bod36qOaI
s8adpeQjCPf/QqO5G6bgxrWtv4VAAJgGxhf+uhPnIHYBz91XBfJyVkYpOStBPK7sn7JHLXvAOiF+
+Imc+HZz1FOwuYc1jH6cLI9ipvBslrfuO8m9D04Feiqa5GXI9WeeL5J0Y+ujQChjREIj77fbJ6sU
E59KeAT7Wz9O67zsRxIUYzMk4LHOb2Z6iUd2fZzbkPYXtdeLbX+56LZZWZtghC5R/yJZ7VhB3xM+
c1Ajy/wcTXwujfOfabcpyZXGIUO+tGIGjO6lWsz/imD4lFuDVbKrXzaZPbTO+mE2rFmYpmKwZuhH
g38vNqGsFnZ1CpbiorfmQiIK8CrDNx/gI54aQ8OWs3NcWhM1RzdHqMWTJ9Fi5yKdIGRxJxbnAjSe
21o2sC02Swkof8pEy+1vh7+inJ9p2Q8cjffCMhb2HJY/4rWvGfS2A6oIDY7fx58xMHBXpU45/XIN
3zVMgdKoojacZXTnwEsHT/bkS2tMqrZ5DHSj46rHQDuQ9DuJf8E1i2DkgaSybDlB55M14QA1+uII
yMVn9tMeN6kgXXp1GPeGsJN6079Zn8vEWvp/2phT0hHfWATDN2bfG2J8o865DXr/GyQF/fBctqky
sKkgkhk3zUzKiNtnBy1q5q4d26bMidhVYdQ9hVmT5r0ebucBknami9vSdM6etDEQzT/W4nzIhqZZ
DIK5AH8WnDcF6Eomxphb7VjRlXNwImBNrU4CZCBs81hVyhUdsbPLlyJzHydhPdqiG3adK2zMqDy+
werh9SicXUZhdnVB142Xn7Ii1MyOOX3cmrZP6rfMDY5M4/C4yepEMsprZLQXQ7nHQGMFUPbJEyIp
65DSN/MOqitxtdUhV0Ob2JVmyWHzPxkrfEQrCMKy4JXMTits6R3BuRPuiW2PEOInGFieQ7/IQFMK
mShFvWHOx7y1GU5HxkVSCsStg1FhxAyhlXez+N51nWRFPyx+2tbyd5B0To2q1Q4sg3lii+BQjmBg
uWKK27Ayfl1/ZFdnHF6QdPrdQuaIMPzLgBV16h02BPHROQPGjvmGVyD1HDNV/rfIukdbd0mkl5/K
6S9GqHnl7LvBrp8mhN1IT4fO3j7ySKZIY+nSbIzJh/W5GY3EqTjVIDv/82yRxcGcn2d3TKLaNQ80
1I9EXrBWFRz6tsBCIWKGqalR2rsNo+fMLDwng6f3A/I/OFqd/FytvxGoIPxrbJxx9b604fJhiVnH
0+I9a288DCbht3l/NQKMw3rb6v4OpETAIJvHrq9ZUVj+2Cxhs5EZdCyL7bUp1vc1tJ+9DuOAN3gX
l3zxw9w2TytPUUyA4LGFKaNR/Nje8O79PGAqVgPixTURZiwGafdf2ATfnvY+Vtv3Y8/lYWH1MGXt
9khgRLZrEYYRjc36qPP6pGqEcK3U3u78v9WqeaWHc834q3BNIMnBrlfTa1g1x2J2Lwjqtwx9eUjr
uzxqklr7B1gQJdZa/9xnBGZYloHrTYaxZzQPFhD3FNjcjD1svo9WcdFWcyqEB1eVfU4sMdiKfPUP
LmmMDfPcSCT+arlDnhtw9wDu5Ik1NPaYJmufmka9dc70ICw4ZXN93VwSxJPP7A2PTnGoxwWrX0vZ
Er562AY6+y7YpmMV4j9qK2zn+M9zoz/5Tn6jzOkkclY0+5ChevDo6CLJIyMdF/lA4cxibhY+Zt14
MOwuliGuRyA11Y4moN0ZjfdmLNftsZytAo+ar62XuyVaQDaLPQJuxVmGB2EjvTjh4L8vJYuWZlQj
fRQ/wcBDdbWU4AiMBqz1VHpiqACaWBdZTv91pfmPWKMbx63fDHN68rZlTacwMBJLtqctmJ8db9wP
1wRVt/4wyj5BzU9Zf6JG1xlDQYuO2nKcYw1LQ3XXVawpXaGCCkScnRmKB6dnB3Lr8mNZ+3eTmL+2
aH5By6Ujri+dXZ8Z7pyVZslyDf9Muridvbkum8QQ49fpTvtBEDd1cGcGZuo7Psem/GfY7t8y6WdQ
0gCvJ/8dtdKLHTP/23KOSBVazLttkPQSXyFRb1PaDs5FDfi6lRecHe31IDrdU7/Y+y4o9+vmMZss
IZ7yNJnsFrjTJ/TaU67zc8YhU/cIhl6AdI1qEULandXyZXbO2V5EzPOxhzH8Z9VDQqd/Y1FRqNJO
5ty5lzb9w+xP+ymfzoW5/jFR9HZBWNySnsHQB2+g/J6vPrK6xeeq9UnU89NqPxOA/+6aJmV1mPgs
RF7t5ja+fm/YvHiYxb+uNxlWzReZ53ubtEzO0eGF9GgI8EwbCAg8u1uVZjV6zrwgSgmJPZgpSBBj
oMAaJ3BxiXkckknUJ+Sv70KUqVIkfkVt8ezagiWIYd4HYnuIJuttzsBPNVt3lIvxn1U0xA7K5iky
xU1oVnaie/nqlXSANchknXWJvwH9dif/Nly3r9X3HqISkQSBAlsXb1+HA2m3zBv+NstCjGjcc2BN
J1yF9CnNwW70DmYqbUpVo/MhTTR+h1LeUNL3CaXhEwlzSYZ1YMpnDnPvNtvsr05a37LFUxrpvVz0
9Qk+5D6eWq02hGnTPZQMpYbQSsMlYgTL+16395VPFBEv500QVGFaMbrRxfSTdfUTe6l3BatxrA/0
p8UWSdEGybAMb61dn0iAVLygmYl5rCcUTi/HZey/Vete94GcI9tWJq4sNlbt4c4cm5uQ9WpHP00D
DCe52afMXy9R4T0adf5vxk/TR8xIi/Dekx9LDexIdJeaNQzn+ov67l7OHfxh99gC77UC45kI9LPR
LTBu5S2r0NnOZwO4m9wnOzCTzFUUvaFxohzuY9a5NSt2OHKs2iz3A8Zgvb1phqFWLS6h7Jx0rqu/
vAxffLJGk4aljSSYinVvh6yC0hY0cduiiHndL7Gz5Q4vDbOehvrNZ+iCequgQKMe2mJ9ZtmZrW/2
BfKmZM/JZZbQi/I37MI7AJk/7hbgX+eMqUrrcRbRJdi63zEoPp2mPJtWwzvI3NUJ2Rjs382RnNh+
euhHgoH5hTCiz7n9WYwDo4uJiMFqqtMgZOOY5Ximhde9MazBtAM4xQpjezas4WGw2gQvLEaCUfyZ
MzaxpQeGgxOUbWiYMq+8+GmdvXfSPFR2eMxdnqaQbiqfDyiSMUueuD0ri3xVjWBGI1sX37aD16yz
k8EJWa7zZwYTwmNZ0WwSObs6cZo5A+UZECSyoM9iMPAZWtKwWe7EQ2uJ5X7KWOaJfE0d1gTtbS9z
jbZvr5d+1c4h9Idh34MpfBw6NitZYP6ZpN9hs2xkbPUIhJVpNl8Bu5WE6ILoqpRdJCb+nlvTVhW2
LtQn0TLyySSGgVqm5P3+QUg+U+gdOZzTYP5eupmID/8wNduvKqw4QM2Q9YFp8Ukx9yGqamRhAscE
q4qc31YAwHghuqKwz2tLKmnP0BslD838NtNEmrRyjIfFPmIFO3XsVpQlBVBTYZQSajh4VbePLH1H
IuWOReBdxr6hN7WpF6w8sOZDQ0i44H0XdXd73YUnKjQZKbWdcHww/99+Trc6Q3d1yRYvm6RkZ6kp
lziw5iExiuqEJ2hXOPiWpP7qzP9xdGbLjSJBFP0iIqBYCl4FaJcty4vafiG8su87Xz+HeZuJnpi2
JajKvHnvyWA3DtVvZpLQJGeTC2ujZPFLMdIOdlFyNpP2n1NYF14Ownz6JgBlLkuiMSQ/9PAYdvEp
xE1t03Ap38OocugarhJqFz6sc5yLfWUQkKU1wGe/t1lWGdv6PQ+Nb0erL0VS+2gflPlWmXioOOl3
MZa9y9g52TZT66fC2SaDwKzW8H1pHgivLY2tmzU5Ft34PDGDIfz0VIRXfqptMTG/mEfjT0m0AxYp
t+v6i4GVMQj5wZTgrQ4ZqSH3yDb1RrK85rRLM/QjxB/HCt4SxcLC+FqOL+X47SQY4SU6YZtdU4Qh
xkJQ2KZ/qTW4ffHbxvIlrC1WzMlHbeperaTbBsv4G3bsAsZBbg6xP/QEjpmVf0AEYBhLrASZYVij
CPHNKotdr+V7vcsAueBMLbSUoo6HuOrf4/BSqPGu52Zhqfq3VXYXgqFeFlIrMMjGw1+a7lKoO4mf
a90Vudg0FI48Mic59Gm/G+xXfm+vTOfbQDB35TnM/WcvZ7/jQa77+GQ31YMs81MZ0qHl8XOxhBen
n47dqJ9YYXAul/lCUNbRI0pFpG5UzC6d2YGsnvOw5Osc9SMV36Maxv5k255aMeqIpmfyrsTakmPl
cF8qw2NkzGAezAt+HQ1nqbxMBlK3spyCxf7KQmsTwlx3yGkqpFjbSX1pI+0UaH/sLD6IxTr11NUV
ImA6w/io4Vhs2oojUA4fvAS/jqlQhCZbCqTHbD701pVZ5nMk8ktQtxegKm5VsHRbb5gwHx2EE5v1
qfM6YAzELmZGMDuocGOlM61Vdo1sr3qjvwpJn7QKpfYov4ou/q6ygOybaRWoAcUhN7Vz2udfmV29
cDB5U9ZvS2Dc8//7CTUWa9h+G6uf66C0D7KTlkTPczwTfkKytcbsn1Vmd5Hamosh6pIFOEg75dmJ
wZnGfDHzsq16bjAA4dt1roJZqd1QkWBtDE+AEwgoWQ/MUuk9yp3GqCRNy1MJZ9WsUs9ue8Q65kjQ
5FsC2Hw9Vx6fczbNf5mVGUy5SCTU6lsBTElqzV+IC2KjLC1shehDUOjEWf88os8LKfddiIt0lMtL
YHJvRQJKrxXc61XOM9sXsKCM+Qhw1+0+xpuFQUPsKhNoXU7gLkaPxydz61vlSa+nKxxzPzG0J+l8
DMZCtr101c58s2J7jZfjhUnpGnST05UoIItp+EPPoevvxs5rE8IAYxu90cwccvIieXML+vQTOJAr
q6dR1Xk3sqOGgtKy1EptZk8JGr/CcM9uay9n6moF49aqopOOUbu3j32i0b7UwcNU49Aa2r3Ui9c0
0Y8zYYg55lJx+q2CHzVYSLtBg9CZBzfmax2Mj41UKgwKnb0ZAnXLgLTWlB8SMi6yCEmx+HcyjOuU
jGe1vg8AdsM05EuMr2qbHYlI7ukoHxR12S9D/jAQD3NmnRQyy0kxWNB0YJdhwEPT4GSQr0KK3wQh
eGiRndPse2DhBrJ4feiZIfR6+02Zd8wN6ou6WgMgxl3Xhl0jOgz1ypMqlkMdFW9WNwEyIUKHf1cp
/Alvk6jlk2ymPXkuLGAHAjomJ2XIeQJ5oFn+liwH27Jsm27yq4J9mwvFbHYqpzcuiiOXxF8AaERU
ysZWX2PbwS+KR3CmhyCK5tTOq83FRePsJc7c+VYi3tJp2EWFtk/07mD16VZpU1ebuCWYZ9tUHxqJ
J6jPUWx66WA/Gcgfk8EUvvlMqsWLA4cn2r5QvxzMNtiEweAbefxJLbYxWsXVcdsaGGorRLOaSjAt
FK+YUt+stG2EZVrFuqvNtHnVxNI51XntFPUXZ8iOdfY81ix92IBsOonM2UYh0nk9XnG1nTsTUcfE
ZNNCxCh0w+fg85pYEj4n+F0uyrk0nHuHubaPSoIh1s9UEq7vFw95+pAo4CyJhaIjs+FoMY9pypyx
Uf3IuSqj8U+PMf/aPSFPoidS2UrRuDMIiDJ0tsw6PBJgqMS/dAXc38VOa/W/oQ9ODZKnorzaEEY8
UY1Xg3XjBvaIEqmtwB66wTH6MMrh3FnVU5MYftSl56TEdlHqP+soJJ7EdTS0+6QVe3iXO1Hqu6Xt
GdazuwRQlDW1h2x0yAoWfoK1ejHDI9D4Yxt8BlP6wAXHmA8gRVVQNJpPjqZhwS58fu27bsQ3RMt3
QHzNJpQIaaRfEPwNP6P9r6d8K8MWNPDrTCBvMuEbmAsOjDEhn2D4YChPoobDxdC4DQaDgqMJcddB
38FemmKlCxeDoXAPsv/DZhKaM46JE/1tYkXChiEww2Meu+C9Kohs94+rv6kh0DMLXmHrBfQTXitV
uJiLfQehQOS7wmx2DhVpj9bmBfZFMBVou4s+X9L0s27/1LpwdftPB39kcC7pQfkpJnqgsdW8RUuO
hOo+otE5QMNl/pWMj3mr/ysVi5IORwPLNAgVzecysV1pnXJFbM322hPMMNQf6EcPbWb4wyz/SjIP
bGOGK8MoDXJF0XTn0fgyEnL26eQnMBnmINjo0V9fzVikO2ahf/RwBHab7zghzBrIswUDW2k7L29r
BLDoklGM2/i+afujQqfyhXBFPusM72+PxgtrliOvS9tjQHtly2aXJodAjTwMDRzgvFimOM3tv67J
PaUhlZeJ/oWxHsuo4+lhyPQvq+FaXvrygTL4PcRwPXMUcCKQeLUNKlir7j8zs7kaypq4rF3TlhA0
gi+rwKtmRjVlkVW6PbQtx8Ttl/FRq1Huhn1CarF/mrr0NYcP2jerWp1ChsDuosUApNroXvNXs3zy
cc6rc8gHOgos2MTaMbQgaXCYNdIm2nwLg68qfudico11gGfazPwNPE6cLf3Cz7X0887Mo/VDne9T
rH1EKO/rCsFfs1axzMoVi0HoPQqpprrqs1AJ1gtxrc36PdbsD7N/Q7ZWfTEHuyBRt7kZ3RHdPiL7
cSrSv26eX4t813Kvk7AAnvIOkGwraISq+Bk22Ls6FmdHa72g1D672Plpg4pT7MS6CrfJgl9F1fcF
xC0T+vFO7cATWWB4XIcl4R5Jdm62HGpEeg4DqrFCmR9InMU3e5qDj2Z9JNO8e41j3cZFyJwQx9iM
PCxi387s8qmrlNxjqjF77IiIsOgIlbxla5/MyjYOouogckCf8rtUP+FqCgSvQsTrC4NwXxAg9Gqj
g6Eh6e1xi8OV0AF9pLIjSZ/V4WlWzRp7f1e7k6aTJVGMGduu/Ykf/nOZU0Y4TvUhBV9erq2Ktihv
eV2m20DOn6OpEfNzGAQqE1nmYpLGJp7D1762+DelZ7G2qC/LZPW72kABbRPQfaM+naJe6Q+mgvsH
hQF69gpz6mpAqah211Fj7A3aL3PDgvmERUE5mPEW4wD/m5xBFv7Hx2G2b/YQS1TUXKcSq/1AEDaM
ei3eJHMhdna0nC2EQw5a0rl9OeyG1vrEeN9ScLLURoasuzSwzrUyRBosvlhSCr1A4zcwwIUScM6Z
N21EqF1F6jwNJtq1ae1TGIcuENmIkCRTdbt/tot+X6n8FWiqrM/cWnbjTV1xAOf0aaOTSOSQpA2u
isLkdF7zPr1+dpp+nVspLxn15FJLj/F3i0DUfeFhZIY0uFEmUHXIVBnFA/9rTOx8pmGgx5u+Msmn
dMtXOvHCNEs0+UtOaztqwFMiO2fYNzUEAtWrIewDX88PWCqL5KVyKKzsaQQDNcj5CZms8BsJ5Eo3
if1j8kBcTautKbKzLNHFmGq+jJgbzXS6xy16Q4Lz0J2MDJec3R/yeHEYxFbUg4711QyLdc3zEtkr
aEoo5zJ0Qcp4C8dRDCSMBYMnW6VobaP2B9gv6T5aaHcxshetS3/ZMHFJspZoYnfrhfqs2uWPsczr
LYQsBsaY8NhQfVu6gnG+iA7ECryqMT4Cm/SFYZJ/dxKGVHFt4BHOf7XY0rAJElJoSwqDskBRNrAS
Fo1FTpEQh+UsBxHN+AeAhR+muH6srOiCp/1nMTRxpCv94nP9Btarsqib6LUmrtjkPlZtq1yrEtbj
Ij81blQDZmDhaezOUmM/GKOOsbGDDbDPwR2jMXKjZPzQuuXekkObluUzXZPfddBva2HACQqCh7JM
LyLmmKOJiTdDHgMJ6pcUU2W4BZXY4UEAYVhpU7IVCfgJjVPZNXi1NklXfnaBeF54uQtebL5FIFSd
4GWMgBIfeh0teMSxzygQ71thQOCYLPU3x7Duzy1hF+7KN6dq5QYbGS7BBJAM/a7fCZTrFOC1NhNA
w1f/Gxe4bOpR1uDZyHjJGpJWjr+CzX37Np9+EQDGfdMKcljJ8MQ23T2Dbrqj9KBgTgSpNnrtKnEa
mYI2jy0EwsyRuddnZth+xT8Q7cO5Mk5Un4bCnCKbL5HMSbxrwEmCQaXyXkf6o9DOZhXp3lIMI4eC
IN5L4ywTDlw9VbYMd7bRoHI7Z+YpMcNuF8zVSzlln7ZDrjWvtF0GCniTTNSXQ/ig1zRw0II3I0wU
N9RyWr502FpB8LrM1mNXWN9F73BJlV6WFdehqT7qDutjqTCFhO3sxQktjhDPFY4yADqF4Y2tCfE3
ChT8++WpzoMH3PfnZhKnpNH2utFLlOV3liao22y2nkHOvQ42vgucP7di7r/TPnqce5Y1JPKSJCg8
OW73NbdlRNq1iZFChMh2cdU/dprx0ebhfRmHN60Wd2R9ylBVPzEo3aqdgsTs/AjMtodobCdvFqi8
caL1+8XGCp8tOz1Sf5loATddcY4Etok6E900N3MZ1sT5YQ5ObQgYIKGu4bAMjP7QVmyPwC74ThOm
EzIi92fp9WeVMntSE85JhmIP05jfkmStDhfcp6qAz5c0PByJ2TwWqZ1vHQaQsShUL5XcOAoGA9VO
HlI6sY3M2VQouhgntmk46y3wD7BOsiE++S5CEvcLBA+za/ONlB35ITnIbdjUuTuXeu030XjgOTVc
BvTPtbDxPaClmsSF/HTgASyDmVe6I9pD9jqcwysH0bFNxJfdpucpJQkAggj4UeYMflAXwTaq8D2r
Au+OmE6x0B81u/pbVLT5WVKnQufEtA6v5cAmw0vLnw8tY49WPwSVNe+VgV3T0oTtpddQT9dh2pLA
sqoTZHWl6E4zDEsvNtvH0eqOOiyohTceL84OBEbMAHI45bqV+3DLCOskDQh6puKmYt+SUvyATGfH
cO9weycKZWiwSk+MCvadxR1dDpyzc9pxOBXAf9BdY7835S2KOGcAR+wTh2eyZeITYPjBMkVtOA1+
1DrvrWLeJQybIA4uhJf2MlafnDw+mgpDhlLJmOay02VDa3djoehpBFS6GWYa1crKvKwrITIIFJ0a
MYh8ESap+KPGfrHQcCth+KUOUIYmwYmFuo0PUxyowhnETn383NlQRTJZ/CtyRFGyaX7Pr56vHt25
H9BqMmRYusPEmom0z0OyhYysu1HYdvvWgeRJRKc5h+pAB15hzBkkPjFzDOQVb7jcN0F1Zu/7kxCG
ttUK69VJbJV4NNC0pbOgEQriLGUMpnIoatXrciPB/E1vL9WlgmwS/Dk9jB5qcxe3bbpNNCRgAp7Y
GusViIAIWpmcNGOjcJJ1t6YaaZ7DtwQVp0qsj2pC7zfgsLPTdGtgVnD1LL8UWfqGj4qvZuXtRwAv
lGOv0R3p2AQiznxs4Mvc7TupvCy2uA7SeGOhzcZk7G8v6r8ZblVaxgCEhbyoM+zxrtiOTeovQ+/N
OasTrGR1r687fnXAjnVZvbbg8aqGGKQZqR9dNR5YYnPQa/mvHud3FmOpIFR6hvKK8ZqngEiNRGj7
mH0BuFHClRU7MxLR9MG3RwG1xKnOAys2rVDWm6Yp35k1PAxow5uQMR+8P/U5jSgQK8t8Xcr2uaUq
MIr2oEiYHu2yX3vPpIxflEh5IKr9GkXWJXAU2vvuZET6WTSPckaAostZuQKuVpUnTQEAMZg7MqXL
pkK0dVuoRgD6tkYzXayC0FycT59h+ewkzSuM7D2D3GOfLbeibOl0oGukLOuxFARf1Li8Q7akzOoj
+coz1bgjTlRB8gy5K7gu5vzPbouR0KD5Z9ZgaEN6MBXNlbEECOXEosM3XB7t8ITHsV5N2q9DFj7O
aXCKGBP2gFjYEbrhUvJkL17h0v+kc7QN1PyhQ0bo+s+0my8GjKgkte8oQo9d5uBaZeTStfu+/2QA
vIkrlTqObtFYzkFWDish8qtEyPUUoTyi02GXTe7YPtys+JglvKtZezUZu8fqeC7r7thIgj2wvzZF
j5kDazXhsHPZql+Bik3G5hI29O6lLy0gynAaQRKEIwWp0/4hQjeDecBguQkccytk65UL9rMpkyeF
w7QixYyH6yEcstM8xufcKXYRcPimJOiqNgYAlyB/C6r+rivWMcNeEw3KHZQejE3zcaRgQc61eVdt
yoO8x7JUtJAemybyAkPl7u9nc9eZtLNFt4t0BIEmuQe4HFjYe4yczkMwQYetXCWodstowyD8YEXP
jXzZnmzpR7BajrDJHxI0AAnu11GmFwOHn1F8qohpWoWJGINOqy3wMyydkAMu5jzcZwNPyhzy34+e
gZlcWUI0keKfLK8ON24Yhp5hgEjovkuiqZTAFUb2Jb4PnfGJQIMwPHVfVA3PxEg9KMg7Unq3Vtp+
KeW1zuQP4QuIHvOxGpRfyla/D1DVNPs2AhEc+m6bWw5feOGZweTmHMOEeBffWoyDhXxIa0ndhNUp
TP9ESkR7jvGWImMs6XiUVs38rBhfa/oo7vKtZg07zU6OgUFkSypXA+NwpjATTgc8m+rzUOirIswJ
AWhCY5PDNkGPgHdmgs8PxnNnUGyWs33pmOgPpfoEqZNQq5EyNl7OkpOe2Xnq1QlPPD/EbshAiZQ6
zMCFQmxpx4+utnaGslApKss/EiEotWKvNMqZAPTTiBEiJEDGMHaOPJCee4zEp1l27pw093DCPKbm
NB/Dn0494FoT9oG6zvdRFVw0zGRExE6lU54aB0RrkHf04popmVv0idelAIxTFj1upJB7M9D2tk7i
2HHA09Rq52pN5ioTGTRGIcC4Gp7mgnBpJRSwRcVpgkzpibn7F5bNPcp6jpyJCoddoDsl41q08v4c
ieRQU5mzVw6NE6KezbUsdZzuGjojnObUR1t/y9kps7Gk6Y4OlIc8nYWfRUKc6FpfTM0gk4//jJuH
QFPqRqT7XWfBPF8OH0ZRXkc54+VuNr0tHrCpthtRgNqL6uapip2POXcmd0iCl9iColPRCjjRpVqx
5ITd9xzfr4jSXiDNjSbnYzsYN8oGmneFY1XZOPn4UIICJEUnNYizmC9HZTwZeMbo1b2SednI3sTS
+jIhi1Q5DBD8LwvVXYmtLwWRYT+r+SsMCN4ym9B+cyoamn3GlyoOryi9E74BjISgDYgNlFFJt5Sr
5X5Y2pNtdc8ObjhgQQIte26uSDsJlKCIjg1M10Q9hRZrOdy2Tl7eEDxZWY8FdI6SUxHN+DD5ilAM
yAZW5j1Q4N+W4ME6TULKil4pVl2t032W2b5r1Lo4LznZdIfkzlAr8wHr4S7G6L7JrYikjAlCJ+qc
p5CEiZUq9yrJbxCTRwpN8cRqHFAP1vesxYehYd4mQcIy6B4pxXB/RKOV7Wy78fuqXxmNzF0mVnym
Suzm8heuOacXp4zBbVql6bEvqBbEB7NJv20S1MEfkPoeF4wbZOp5qmHmsbiPDR8rT1teAjNBvm6U
xwVU0cbBn+IF0VR6qujvptQflx53TiCNq1M5NOKWQnWWBEeTAXOPXdfrNHvrjDXn70JXaD2rInrO
WSPN2LiFKmIBLpzVigptMr6siZsZT7IHCoQHe1GphI0mplYsb+xMxpGtfTeo9Lo9+oRSmY4SW5qI
njc1+ezUeKjYC71TAvuWzUXoU4peo8zeqT3WK8YGP2FN/AyW/kujpDb0hSZlJ04ElYaFyuMQPwWm
+YAJf5dEMdUDPjDUtXZnpNQ0fUffFldwXzp2RPb5/FoK55c1EfQCiE4tXqMyYoIbmvxkJWwvjOpm
SJgYLF1pPlnItm6Zop1Io8d2Eb2QE/uOsmzbQBDrKuNZ5PKVrZRYlvQI7lOzB1D7KNeBLS0mp3P2
7ijayyz1r161H2ZlorQMTgupMlQRUu4jIQ2rYqVCgKrdmZCDE8HO+nEYr3FvvjDmY3gQkRbIrV9r
eiB4AT64IbdRyQiROUj+WZP5VJf6JYiTA7lLr7BwGTInMoYR2z4/g6rdh1jbZxzUYbcONdqGxo0P
R1AsBy0Hnqn4mW1s1dECawATaJ4XziWcKIW35NpLtRA3kEG7I5NPfR94kUk7AVhYHZt3nCATj9a7
ZgSu3dp75p7GTggEoyEMz9GicSGGSNoMY+4FV2GsRUD55mMW5Kj34iaNkgdIpelpqF0me7lE5Yph
tR5bozv3NU4rh1UCJRPxrJ9+G97lYknwVWkqt6d6b3WuArSHf+bChgvRKQ/0kl6gKljns86diF7P
6i0fhYvAUa4+JlcZB2/kUkvwCQfRcLFj/WyMzh4nhKcZEI+EvAaGwpttcTSnTM+R3YcBzQZ7YYz6
HaML0Fho+wDPWVT2W1u/RRj+wwFCiBDUsoHU34jjPiKTJWfSZOXJaZ0fc9L3pOmPZADJHgYpkQkc
eNa3Xs+7KYBHzl6vw1gnlATpFR7KL8YPrnkl+DcYOCWJpCxuFzf3PmhvS/CvjplvJNM9zMab1iTF
VgpAGeyfuybt5IsQn12qUzczBR9V9WQ1U46eloKQKW3XgCMqcpzqZAm8YC4Wb15ITqnOU7MUPkEZ
fzIk390Y+/k8POsWQb6qaJgnGRHW/Tb/063+1oZasKuDiUoCMyxRrBzLNLZ8ZK4a1/FiUbNat3Cu
v9WY2wCdji7diawNzuutqRfn0G6/QoGjzLFLtw1lThvC78/o2xm697rXMniRwqdx36uaxsIcHI5V
nn8QAaNYrKkneUKfUL9vfBIurJRjv1YfOnMzu9tLzTmtLtyxEFvDwq3imL5wig8Fe6za9Yexrc9O
F3+imh3iskERYdjF1qrI05VxN7fVA1zrA0vYEA3MG/ZLzVUJADOBV9Qt2sNvjRWDBTslFWy163Vt
b+CfLBh1Kg1D39KZNHgi7Wc/HQpBbkVbeGlDdpmEI1yf4WCZ5T2boxUPgpd+ZjlKysAf0Rh/Ckjh
RDbburb3arU1QuK14lsL8AvyG5l7RCHWFDcmNCuor/Oo4F+AWNkbz9OIV7zLH8IAblrSvDDpw1sH
qJdkrRZkT8M0Py26+YzTdqfI9CBDlH681D3PipPN53mkMDNj/Zc4L4bh8bEPaEg56bcJj6ra4Axc
K7zE7B1XzNy6fOMkKEylpFqNfLVYuAzYz2I3A1vvk4QfiD0ISOIWyUablPlSf7IVKXdZELHygFsu
uKrgk2NILahuQblsHAanTAVAr+Uc53HR/pqcy4whxLvQ+r96BH6bBy/0b/tuMR+XSL8opJUA5yvc
8JRaClkdVyuGf83amOK4uVsFDiBiVu/xgMyiZc+Vwzdplcxw5LDBREat8qvTtbRJaO7ikOTTpLhB
ThxJV+S9nNmJAuzuqy07f4xHLwsC7t4hZm2FUpJ7x74DRtAfJ2BhA2nfqMaeFX3lApthokDdZwrY
cRdrUnVDqVHzVb7UE9+MGYPMS8d4Gtef2TkAghumYCmXrVol5zEkKFQl8zmbM38xWD/ccwM3KV/y
KC4gHQ4GgBgRsYonTkE+BnV66hScgrNBaaizOgVdzP6sSQn1xnDCYlThHunB0Uer07so+k0EVNke
zed8cG5axTEcRliCWUagXNlM4lAnNGfgU2eT/F85NsdeJ1Kg1jhvftCyXUVF4U61Dxp1fFkKMR7w
y7dJdN9FUzaEikFNmKHyz56s57waKX1a05+HbEviF+tcgYE9sXYOReeG3DmN1CB/SAC/lkvwlmvt
9xygiaGwHEX/3egIwUYa7RYm9AEZSTFgs4hji5UaYvwrindlIZhg288FHQjLCnf5Yp708TmX3FMa
7vEhpiWWjnbmP7gFHTU8tpWrpY4ffWa/kfvEUQR8ZGfGE89hrP5LUu1xmOTFboe/iP03nNJ2eTQD
86Wyq+9JJZBereMvnU83DEAtRNEpHwlaWs7eptnoE3KLDbOZstO3USHeMrX6JWV7TPUHk5h/4ZwA
Bv0r0BVEJ3+CWHko+JCbaTpaiXGfKk7tJj2wnvxsSiQiEKdtqF5liA6h5Jd4ZOBKGbvYrQcomQcQ
gStuPHV5tRiss2RxZ3TI98ppjh5rfjsNx2NCDeWMJDGCPeij9cgjByldHStmUtb86A8ZCMqZ0WOJ
KTXHFbtke+I6RMqmbUvcfoyGA+uEvbClS8PXPGgcWUvtCzV7cVaTDIecRue2kIzLEJWLlpklo2BX
bzq3D40nFQm/yBIfv9YYfg5rcKt8FZQnDdZ1lOZbzQaVDogiD8ybOiXHZTUSKvkutfDh61N47uNP
M2EyzGtVs6YA7bWvlL2ccm48e1eaxcVYjItt/BDG4JtPNhnh1lmng5HFppFvCbMDy8Q2F/7Yi+OC
rHqZM+uTUbwdZquXHowkO1f2Qyu3XUPK3O6Q5MQXU2gvmbpdisqhhl/FCjV3Ri/KGXN3LwPq08wN
WCpyn8YmQk1KaxLsUp3nvaCuUsWnxS3D4h1+tIjEIYMMVKU3+BWXoqi2c/TJKtetKeV2gkq72rwx
ukMdyP0W3S83mGRKZ+WRbia0cHsQruiJ9tb5UWFAkTXNoWbMX64U39BEX1IOA+u2GiS23j4nuNY1
/H2dg1oCsWtk2M4MD8cKvQG1UVV8FTr+hpA0JoJRGGxx4xFGDXeN0h+F+m4WGAQWfVPCTYp1vJHt
u6KfgZvy9cMAGF5mgjADhyEBcsrPQzmDiSUhCh8PlDanM1d8q7W7GuAmONWHvnxjDbKb2UHlRdG5
bQyctfpPPXPtca1UOYK8QsPNIHd+Fv05G5+Lca+Sa3PG/dIfkqn2TNafsgkeNYdrR2a7ZEj9Mvy2
0SdSsCPmcmOpxVZV6BtWWrp1hEHyYBvF1sKs4EThh62G57nQ/wwQ5LMDulnRCrcXvRf2IZxS7cXM
S1TkxmHjgsTx1A8/BudmiB9JHTKfxXSc6928zWuE+0mQzG1YjUATGpIOrI7wSs66bV/NfKaBSgmU
lj9NMz+200WBtGMOwUlYij/FLJmHORYzw53mZtdy9xrjM/1Con/ZU8Roaz+hzVWjQRWm+SNIO3ps
WDPUs2NNHBORO+fFZpi7rDpQy+qKqj8gRzL+YM8hPkmxVGcQlp0xbtIQOKOieTZxo3JhM3Eo90v3
2TkIn6ZzGMenuAPmhqspJZxOwYS+vtRbjbfIbvNzS0TUeAgjcH41Pb7WyScC1+xEeOzq46C+CN5F
LfYMZcuBg0r/mYRgjrV7Ux6UiP0749NIeRFep/a1SB86Q7AxYZ1bfGNg2lSMg2zND9ehgW34WofB
zXxLmM6QiDSnbC9GxvQ5QOBE9eLe2ExybTrZJVF22zY0/AVSrMBFnuOPV8GchQwwgBPxunwbAxSx
lKTyipOO5p3eqzejYMeBPKtyS5e0wuq16Gtp7hUNUbgg1VFDThGfbgIJi+CagtWqPthcEDoe/lHf
rvqnln9grsvqczV/FtioKyJeS/hnfwQVSc/4oaA7RQq2cS1qXIIQA2AHuSZsCsuX00esQth+ZLpi
TVum0yhnBOl2Y7OD4xjWF7kSw+GBJeDKoBpaNIlmtc1t1ji/WI034D+2Wli5MUd+ezbDX4Pcn846
snbxBgULjPNgi8XvwunIZtiNYpCRT4tjyU3R5Q5bCxo0x8lv2MzT6A7nBCkeMomhTsSHYSyCpl9H
3PXUn6zpo4g7sLzGCX4sk2156YNw9N1kK26OhmEzv57N1eXLSr8lPxvOgXcO4Znwf40QSDZAWHcn
gsQq0j0u32Mbg3u20t8yUdyubH57xQQ8qOIBmOoODx/58TzXbqtmzU6PiGYsiuA0LOOXEcKxLwGT
si6MDPFKpM+SV0dgQDJlcmWeD1IAig0YjZgYSDnJPRvlvBy5gLLP02N6N3vLNrRofuqCEbbyi1Hh
yiOIMBSbRTxnUCobNfEBVhP6BzLZW8eo1V216a6SSpIpxL00KQqYiRZRfMjVR1sF5fjSmddwuKBK
bQRtsbKwqmb5mJhI9YZyScv3QSMJgTWQUFZuxvd25myvYLVZ1ckcnpVE8W1skAAHvS6Wx/84Oq/l
VrEtin4RVeTwKgHKybJk+7xQjuQcNvD1Pei3rntPt30k2HuFOcc0kTSCK6NtcoXxLmMkQIgCxmiV
06Qxa9HLbW6+QwK3AszIjVsw6SzKj056a9GLKHHrWdKMmAb7INjekAAqeXnLuC/CexU9DfldNg9N
cB5EyLzyPIFv7nDtVWzB3ARqnzLtqVdNi/0d02H9O0Wqvaw4QGOywHvNq4mlQLprB8dXU95dEnBy
bK8GITyZ/trPG915KYk9Ai+KMrLcqRi4B/1bqUe8r2c9AQ20Icfm5MwfAkMrEiQPcJgbQ6/uacAZ
eBbGeULpGD8se5cpd7t8h2BqELQtgDya9jYJ7iYPoJHsZsVHrsMYAlGHrbyThsnsAn0Je9X9Ij9c
NL4i3A4jIFwSsB6xczZZqGNmcfrMHXufsZuR+Bp6Xo2VZ4yXt3sJyF0yEJI62TGqyZTwWpJieEIF
9tlAWD72o2PFhQoyYrmrVxm0BVL1mNkZvpJML07ZSyCeoYyZGpeXHdrvjBEESQq8P4wjgxjnMrJc
jLXOY9aGmwwNUxkY0kndvm/SfS3wq1SXMi/p2+9s6veQ8685DJuolNdjPK9h+TBQqFYR+08ldf7l
CDItKmCojwzwLVefTiwC4e0q5CPwPbSgMuPGN0juY1SgNc8aXlW7a4nMmqWr0I9h/Sray4gbMtsU
WeHbavYdRzyoUlceRglLFqQ/NrtrDe1lkGkb8Lj/JvJviE8z/VRONwX6egvZvDMgVkyUY5enfzYu
idYQNwq7vUS2TYN7nWuebZSyLdiTCabjYXZsKrEfWkJUJAZzS3yvPnVgiGvsUuOa/86uk390W3bl
2ISIRRFUTT+zJr8MxfCc7fiktPPGlBioDTWnbql9hRZOYDhfc26sdAmyNWt2LCpgggPOF4s4HBHM
yNMSFRvdbyhV137yFMYU3cfIrtd0VrEKBoCIRRYp0y6r8ZI8gop6aXK7qb5o4wgH7rY0y/BrtsGU
eOT3EAy5nXPxSQAishM0z23hSdawT8kjCLv8zZantVAIodwm7cDxKlZN0V/bBFY1b+sJ4B+TtFxm
8ie7LWpPFqbvuYTeXzM2vQxAVf8dqsNMlW3lp3lWNyZDHXs6SkrlDfUlhBkjJEKw8Dawux4SGSlr
e84wN5FaEKhQY/dS4Jc0hemkHVGybkV1wSbPiULMVIc4akYeEBvijpLcHUiJqjtGcal8VUyxGbr6
AebsaKACU1qE/tYDf2S2JFXS4qooMAxNulWO9NR7lloUZIEabVNwYIW4Ykz50SXnWlYjJWIOl4QY
PfKfNQuI18TDCrqFigm4CCK2wKU4fmGPChZgIQJFGy0GM9XoO2b4HgFEZED+9Qwlo/ZdpoIYsTih
FXOivS69F+xuGulbjMVOlX9M2MCZIK+BiURTnYbqCSCfl5syXw/2IjaPKotirLWbScBFZ+I+2JyZ
zC9jsXYs1S8W5DuM7II/Fs0JhIzJr3XEbn23zUcc1020I5bqNdGDl7g79dXsq+EPJxAKcCwXAhng
TFdlUnln3DPS0dD1XQ4+px9uHZeEfC8aa8e7L9vfMsVg3r23zbM0+O6yXdo8IrzxMfVnEuDkqcPX
APVvhgYXiYSXGgLteP9XLGgEEVFCAfKlukXwlEEXbzIdGKrn0JebFQnzODeyynRrDaeV+MDAGan7
JlS4iqQdlqWxYkyK1luv3qboOYekAoX0IhF9YX4lO4wfoXk1XzO8zUvfoUaYUdXb+5YOJsbVFmv4
GtMXfHN8PZkX4J8cBj4pMZIVSWCS4ryMhjslj07dDcVEo36TStpTRdpAOfXQUllSd8ojtLw5rbuh
vQV81OhAi+LLtm42LL8aDUNRXkbWgk72bOuPVp3d1uTJHt9Fsm9RVFXEwLFs4LeZflGR4yswOEGs
7XLn2kmzJTl56bmoWhTu7nZs3EkgbRZiZYBMYyW7lh2IU7ix4qn1K3jD3cS2DwMp4Y049GYiftTt
EnkSSKWfoDKn1aeVgkNgl4fUrjZVY24C3PqyJp8QQr5yS0CPk9gTT+i+4p3oNS9Ng3VfM22JmnWB
HWtZXeEpcelD0fOerN64xXC3FdQ/tjFuc17wkhNoBnQ3SyrpMPoet9oW8soRgeFODii7qvSJ/+ge
Ew0IoHc9zoNbTw44GAa/gLIiIrOiplsRrerFGWYM3rZKZYJp4mrltS+HH5lyl8sFfVEb7GDTux3i
n2TGW5AqW9DFuyF3brLzz0jiS0RKQiikbWUAE28ocTWwBdzwk57Te8ogZWU3x1yoJTFkqQA34uTW
oX1PLM7GGCpLkGxwjB8xp+5MzNZrC/nVZQ7YBisFqhbKLjNO3gfTYsRh0S3UE1EYrKvCVWdn0Amz
9LeGO1v0cA6H+JSq42NGWJVaBTmb9UXFa5n32UbvtU8pwe9TPBtjfs2y36YIEWuJt1GQR6xo5xB3
eK0lBzkKL0K0u85w/sLReYvY0TaVzHeyXB9XcGpemL60OcelIf+wP/ntlMG1TcXrJ0G6X7UHpg+u
qEZ6WCMDeBYl8kJnmY7aFG3tDOXbmjdN2nsoMFxbzw/D0J/Lrn42U8PY6ZjqUI2RDDgQswzThzQv
SQPQlmJvM1eKyukeMUkjGX1jWfKtJxh0pnBt5YG5r/aCq2YDgo0R9nuVXweTtb+z58BG7zQpHqRy
3xTC08dhz3nylcb8jhy8kON+YRlc0ggvJt56XeNJZ/aQ8HvYlCjZUGx7Wz+lyuIqPCnCGXA5qdTI
cO6krwhXFO+V9TEjae/UTyqgjMgFK/+ZENxmieRGY/boOEwiJfkA0MkhiKdEDq1VDFvO5D+ZqG/I
hRhw/HYGK2Mro5GM6cUMc9/PT3h6/zc804j3UEnPUeCh9/0N+ehFL68NLjHc7fBDqK0tI9k0+KxK
MCplocCQ/x6y15FMs8GsfRVHmwhMJIskDuhstGzzNE7lpSkzN6lNrIQYbstmP7ctrEwdTiWpGWP3
HLCPFXJwFnPlKcxSuZOOMIddq2G+VkVXlZGGnUu/jDKfRvpInJ+4fiQSdNPAINgM8LUiqHVbV58v
U2XgY+sgFgGk0+XPSuM+S9GqGwruAd72GcynwfigQJxhTY1bWoVfWwSoOMmWG8QVM2mB6XCMY3Wf
djjrxA0xw06PHktiBxGTfLQx9VnqIUi6xBmC8p58meY9liEK9COpbx3YhmX4Ex6luPfq1EHHo97C
tN6qjOYXDFEw0BlN0CrwCKvSXthUD722N2IWsVkE58qho6ZC0+OWmBtKAZp+yL6GQtlU2L7JTScR
lUhy3B9UfF6yyssyk/ySOcY5vk97JO6kCtVl6BkhJhk4aac+M3DKp55TaeA3Qx/BTNsbQC+Y2ZJT
PeY3Jl8vadDhF7BezWw5hNh58hNrBGytsTeY66mOuVFm+UMOFsiMwQYQRovU0eUnaPlSfoVOQsuc
98pNNrK93Pe/6dyCNxq+Umx9VNOgjKIRWcOYgxROtdRcDf30DUzw5oz9WfBbrvM5Q7yB73NRyFPQ
S/OCjYCFk+eG31jNxIeQZq8o4tpLMU3BJarLh60T263oHknfXPV5fc8AYZF01P3rNfgLhNJxRBQB
Ur1Ue52i8Aff21OK0l9gIE/GEL/jHFF7K5yetYAQE5M351k19WtSKV+iH2kLNJZD5SR6T6sF5mUx
tzDMU2MDW+0wwcIO+KqrpkcSbTQVnXuZbRwD+0E8XswoafGGSD+all5JuIk3czyy3ApecroXt+WD
XQu9rDB4hOBWUv2hCg7fSeBdheupbJyJmAdjUU1rRUBADn9n4qAJdlScHoMRB0Tdqn9ViqctzDTU
K4M4W7jqmVtaWDpkU1oPpeKgT6/uMhPrZSp0VQG0rQFN8qgYxkcYTxs7Da59kfnhXO67Rt5GKqdv
ob7alJRKoW3U0Trj6rdcRYFjY6ZoxfWXRmN8TxjXShf1XylDIw/VZwjiFTt9BFga26ghS/uoKV5b
it5VroGNwK+nCfEmJynwnnR6aHL8yBvddIve5CoHTRgDb0iV/oBXFLhph47R2hRLwHhqhRfDRl3k
WLBtWZiWMjtBI5cYils4PtLjQKptPImj2Qx7FjZbWNblJsnnt7jEHQ7vHueb5Q4hXeQg+QjTXkTG
6DGo0B8bn7aorxjKPC1xrvLI0GhEEAJHPUjHDxQpx6psmcAg5mUkqUUW6W3Nk2CEU9Y1N0OhIcVz
iQddto7qOLN0VP2R5OxmwUpxxDEPeQhG7jhfXkq9g5YgK9u6MbdCZ9vAjIL7rK74hPv8bofhbYiR
mjSqfSjb7CuKGRy3RDH1jACi+Y9dyD+9JltZ9G6nVW+DQd5VpDFLS417qc33aWRVBm+DGAozPUoB
Jw6RuI6pKdRfwRvBZDdNmRhKpxczz59DFp1EF34uaCVNjMeG8ScpG7uwnCtf63s/UBkF1Gx7C9lr
CQ/TYuVcqeEfc1dwXOPOkPVdi3QUK2juilGrVm1HSZFT6ES9xChQPqeKzSmkbmHLYF1Ae1ZxvxJ1
2zT2LmFTm0vjHqLVtolaF34KwsCOGpUtAhKmoySBA8jMR22zfFBTTE1LG1PRxOWTdZnUlNYr3rTA
BcgOJHXDZE1b7IJJ2RPN4dtVBmYdcJIDzpHlD1sfOX2Z1cAvKogYw3cdE1IntmgSvLHC88ftR/rg
KrOzNdSHoaH2RY3I/OKE1HxDRtKutNWLaXSvsJ9245DfSHZ2DarMsM/9XpGuWf0bIy8bDFTgeHM2
C144CoqbPWUXTqatGveHUYa4wTpGKq1nn0rbprxb87uBWUTuX2VZ8kkh+GdLS0Ch9SLUK8Dic6gB
JBiSg2DTJxLclbQEiPDX82Tdai31IjMHrkdCpInsYUYhlNjV3pompL/l2nGOC8WKoGgX34/bWZgN
qAMLJ96okkVhSAZE3XO/68j4zGMYf6nLmE6q9xrmMUQ4rfNVTIQWdeDWWD5EkeZZEwUWL2MB6jBx
2Jk5/D4MS/SXOaRPYrNXOm8y6+GGmQFDaJ5nwsdlfd8FwamwNRK+IKNwi/ZmtZFV7A3Bb947/pjp
fq1JG6KatuRYeIWFWVtXGRphU3eYg6dM7pbeqOSWpN7nS/vTqvIzk9Bh9ZONBPckW+SJ4BGEFxXM
6TYMmE2nEy929UftuGuUh5oXW8IqVq2J+CHy6iw9NhDe5fQzLZ5Vq6ylSf/QxuOEEzPE+GSQx56i
+icMaV0ISuiaQSTaIq4WH3IdjprXGGB4gV42lom1Z/XStdgSEpghpUYfyNgYGmOlwurKmv5FRVwl
K+DPs3HvTBHuiXGtSDldW4OQAMEzACdbO9r5h81EndAfJqCFB3khzG7KnG1k2jptoZUtiSGZYE5S
UqMBQSxBY4xUuUWr+ovUphEc4HgoJsAr3bc5PJRl1mvel1FTb5PeSCRcaDhHcjW2miytZyc6NNT9
JTaSkJyvoP+ulUMqDLdFumfM30RRrkNZ+VHJq18lMyNDtmt1wGa5gzJi5u6khF9KGr0ohvCKODnG
c33KZ2B5I3d9E+wKJ/fsEKN3/IfkKhHVzRyabykkPUo4VAMJq1x8KoymiIk42Da5xvi18Anu7Erb
DCj3RuuuQxuCX0A8h4UkffQDFFsOOT/I6H2Lt9hKwQ5Vn330ltuE5jBfURD1qiAioqVqmRaiAGPw
gRJVx58HFQcVwFHS5X0Y4fceOFan6R9HmMsNfqzb8Cizou7nS6i9O7IniTeAp6z6wNfKoT+21rNO
xs/CtIisrPBba09lMv84HfdQlAE4yCeRA1RiY6XmN0X8mehVQloZIJn4qxdtg9OeHIwL1nSXqbTK
5Wsty20xBR4SUC8zXslZWouXWgoJ2zrlDMNNXq6ugm8LQA4Rnao8Rql4Bo38pXQ1Rmo8MGgp+Zv2
NaicGeYG/tfege/BhwUzZzuqzZ+Q1G8gGlMyspqKGKaS2sBhwVQtSYlsmvctnmnmMZl0sZacWETK
Am1YzfCxlXCjcF7nMpKqNtvO87LxGQ8FtPpJAwTCZrzDoZ1o+UlGdmYjkhrqBgtS45JliW5YIbEW
zAwg/b9Ed1CF13ubXQhPescjmJMs3WNwItGGR/2ZzviC+WpjltyijhcX0JMMG15Lptu49sj3Jsey
huaQbQbgBI7+aLMXfPBCnKgNbRTL0qEKt3F3TND7wq+YnW1Kl4MGltz3ejpViO7CxOvkLaPLtttx
UQswHRcT9IrzrtYPc37PB0R1aHdn/T3Xfg1WI/beNK5WqXhMSzi/4mzdMQvF9yW0K0DIWQLaBd/r
U8FzZ/rYSFkSQiKBm61ws1tgADJePyQAKGoo59olnWv0G05FDQ+h8ZVP7xnTk/YXLM2cbJgDKNe0
P2oDOSUe79JCoW+/dRDt8DBZ3U30hOb0ACNA7sB9NuBbAbHNDoGOnY1ac5OzrYvNaCPC5zhQgkQn
C36XAfD7bmtfY4LCwVWcM1K/bWv9Q+mAAVcFkJY7/S5UZ8Ozsne7eHRcmEROeTE0MjZoBjaAcROG
By3f9NKe4TnJ316ZVDSDGx004GBPxEi9Unmt9QjJnIQ2hhX3P6m5mfFfOd5qA8olLDYYcee6X+n5
qs5AkK6q9kfC0t6+mfnGkk+Uhfn8bWeLjhL0ErAQkrK0oygYXFavJNwn+Q2FQCJhYxFPUSFK9grj
J47piY4GRBfS3pDupZv4DQCKbYNzWuRC9QGofmPsSJrJbFcffLX+oHuVATkGNYBFqB5EQzflE8CC
Vb5YUgI/m75lB8QUFALirByVGgwxAO9egcFx/LMUb7xW9FRWfc4A5Sj3wv5cxOyWdZoa9r/vGWpQ
WXhq6ff2JVOf3RI4+QDtMmPmQYQzixMIxir/lJeUjMmL2fCrwLexTIQ0CWCyZSz7myy2T/kQ7kzp
OuR+qWBkCfUrY1TumnUAv3tF5lLmXPsRSDNRhxg8SemKqaw2hflv1AkxDAG2lfuIKUXGH+qYDUks
dJLOWDtaSP40+4mbMr4jDuraXR/dyfTg1cKU13wVwh0wUg6bvsbTBgoD3vpwMcsHhn2uyxLlMiaK
kBU/+bsosXl7Okb279VbQUiPwcn6TZODfeo8oS4JUN9p5LzjZmXq8tqmV54UC0eNo10YOicV/LMl
EsXPaHQM6jYBxg+rbEn8EAP0yFObg5y/qfx2aXRLy98e6AHVhnQ1KiDxyFii3I/UXSJ2XXsT4xV/
3h5PV61vWKQMXOLRgID/B9BnbG01SMVA+5lBH3GAvQKnVxfD4ygOGl+6Q/Gftou7Fj9nTCQBUqoc
5goQPZnPKsFD5WrfUIWkcA9gR5nPo/2QBsIfXBRG0UVCAZYBN+fFwTVbkwTXA6fZCskmfPLUTjeN
6ZdCz9Ck83OUvGA51rA9V/kJHyQyzI2BZ8Tp3eEznH/ISYmjP1YntjR4Mt4K4hXxnYcEBV2ndpsz
5QWgvjxZqAVcsZx71dNB29Yo1IXqX6uGbjQhbkMzElLryyNbh1c8BsP0T5PeBEqaUv/V5h1Sjib2
C8srSCafbNemCmvDk9LvAMSkqAHJttV4QFL7qoQHpbznmKE6qE3Td1IcG/UIB49m4QRrsbK+J6bt
Fi90dM+Ej4uVnx6ZF9t5hpkvYcBkTCr+Ut5/osL6uwP+VN6aLLT7Y44cikLL0c6IqFtLLCgPoPww
HyiVUMxOp8l6xgSeK5yEfjGAm4Apsi+Mz6z9sCp/CC9p8mFofhzQcIOYu2Mgw3/Y5J8TT6a+4f8q
Z5c4yVuAy97eRQWLltxN9X0SHQfcd5K+HZErzMo7BIbOYZELkYkAHHsH5d3qMVgzU5PVyZcW5SuR
iSoGIvRR87MAXtjJ3zJmwPYwGSfC1UkVnaYfEX11xBpwd0IuKJ3NpK4RnkWC6hyfJgkGixv9H/Nw
M1tjGi7plSglOf+Mi43VgrgUmv77EB/qfks8oJ7QFTHGYFpFhKDF8TdnV0Zaw3zsdTdaVsrfSdcx
Sl3PH2ONvmzLyxkO61zzGFmBU0VkbYYsypEG9tIlD5959V5FzJXZ1gz5fMbWXre4apkZckA74b9I
/ZKd1yIDbrDcRoeUPanzcLTXGUCl5S2sJykCjRn7Wf7SzO8hSylLGo5qHLlhcluih+KS62b4amnN
QjfNdlNyMsOtnW0g8ftD/46VFsX0RwZ4Xv6Jtc+8Rs9Bp9aGb131gT8ZYwnw9KxgsovuxxvDndpu
xvBdbt8kNd7bqrzG+cdj57DwH7VHioyz0flbDHwg5Wv0w4K8fUlGsbcHvJ7Tqh2OeflFCeQaxuec
vussVhEX5d9JFLiMSmB7XhrIhipU8Jo6C9B6YFxGU/XZJJrAw5GKdq8RhBtlXPxuH+HwYQyDN86j
22U4xCJGJ8i8DewHUJW6+bXg4MKTCVuRU5kUpRr1FbtBQeKaRQGheiFE/xItp0UT1RToEw3Y7Gcg
XzO6lazcipfMVC+sLUrpUhi+pKC+0h5mPK0s/cTGQnu35O+E5zDDjVdo8IRQ38JgfkS2hy12ZUtf
FhIg8C9q8mrm2zbd9dnVSR56cMFLhDIjA/+jPMzWtbsDSnOHldDAccmhyH5fRrjkhZy8MfClxvAL
56XvAd1ofwpfDQMdmKEHtb3LSB0L4w67Eb3tZh6dVS1GfdUZf3x4UXLRiTzSTY80ASqqD35ufOwJ
mUT84wTnIL8FzkPWbp2xU5SzMK9N9ZYLkL5+mL/r86kBjK+SYE5sSMhxCHcBLQMNelUeJdANDfkB
xAXLXM5bdXIr61FUHwpFZ+jIrg3bUmLeyPZYJa8ZGUrHHQxFaxVZ+6EjjrzZJd2fNHyO4Q2YBeIq
F5o3qP4e1o43GB5qnxSrJP4s0n3X/Jgpu+mxJzvH2HjTewKRiDCPKZXI2ESX9teyDIb9xeOE/qrm
W2x2EpV02VrndGKYC0CvXEtLatXwkKUb+x+nuCwi14Cx9rJwuBWgzmLZOGm2Dm0ZI9AmUSjBfmXE
e9m/3oL/xF5u/lLEp8PmOzK0jdkd7OrNZIQie2Tj1RjLaMAoCPHnMYLRoW0mI8RIaVNgxylx5WBF
aRBeJ5cgIVqbFTT0GrhS+ibi1piZNd+76F19gzmim2wqCLswVECb2CBfq5adfPc753fwFF22b5DG
Me+JCGlJwPJXOIF/pmQjupNtfhlcSu1VTF8s1NfR9K5POzvwMocylHuCFao0PeOIVQ4N51pIgDsY
K9nAxggU3Frqrh8PMgr9RDugQnDGvwKiAcL6lqQJ1miBJJ9iQjWYVCMic+l1oNJODsSRbc3cP2ar
rqC7R48ZNmcJQfMkYwub1r32RE0WR9slnmJkPl2S3F0uO56mojfA4iq2k+IH5iNUPnL6VzQUPfob
kf7lzdeM/VOxQNGAEmHJyxy5l+AYD0yaTnp1VSAoRybVAo/FzNzE7dSfEUakkYOsSf4J5iq1uqk5
ncAoGzB5k21Sv9o9lrDqoFTcmoIKRt9ZnE/iDQfBRCrW/MZYALTqnmePlWeh3SKmdfXWrP+ZwPgc
5rwghT4UBfPK8k/AT9Jtl+xjmRejYFhUbZr6M00IeDpPuj8L7OzDB/6ERVqGj9UDHRwSBtV2RxIv
mGyP6xrwV0AV3xWgS39KdPp9cuyZfjY+Io3VxGPQwgxM03MZ/CXUfUqa+ZbuW9VVQxcFOZtjw+Rf
NjwRcrYD0cYGyA79rUugjj4IXJ165LTa0y4+VJpa5HpR/Wopf2p1bR1A8NVqyagua5wt6xYZufoW
MO/AhsCGj3CX/GYS5+LwTyx0C/4z1VlAIF4AXeiTZ3yanKEf5Ezrcemyuoxl0JIYGioOyyye1hnE
ccIQGmtb2E+i45kXmnz0cfPQxu8cuqT1hZ4AA9bN/oBnZoZ+nZ2b+TesqQRImrfXcfEvQ9Badc8w
4vrmt6Dpd2ZB/Ri6Ele4q0T3dmC+geHFH14qnoDGrRGA9AZmyH1oIGOIgdO5Zvunt8R87RT1vcVP
bDgoCNtzYbnjGVvielFvKmD4gWeGXPWAw3rjMHI0BrQIjCzC/BCDV5jFjzITHO1K0zEh2ogOB+wl
2HwR/yYRj+xfWXxXSFiI59ql+q89/4u+DdQRqrTLtH/YuHwjT8gw2gi+tmZ5rN+Qe9rSi1Th7bW4
UVgid/dk+DcgJtId1F3YpU/TdCEsixRlA0+SFRDv5stInUErc6wo8h+rk0w6BdK+lshBvNOGDGyp
m/ncJzjOMrLQQfoa0bavq42TEBoLhcTE10F3oCi/Jilg/BkMauyuUe1eTKxpmJrtaWOG+MGeGkPo
wtI9k+OeH8U5CmrNmf9l2LKa6kePDoNyFH3gylQlcebG+JLzaDgRRy7zF0rTQwpNbz4B2OvFwamu
cngIWGYET+MF5Vwn3k2Jedsjg0pnTH4R0XSxpf3UUUTZSONM8qe69F7/kD0HwyIafkp8hMx7QACe
QgSukFLVJ/1IDzTB3NoBc9E1uMN8WNgoq1H+p5i/SUUjzIpmbQxPq/ppjFct2QEPXJv9vuK1VKEC
3o35DCXeSZjwnhRWAoFOGbJ8xRp3790aPpP4k5yNCFuwNvhG6SM5A0PEK88S2RqfIoNPsJMjjnVP
sdeV5Yv8ZIxrdsktgz5jxyU+m/hNoI0gBEw5THk6pnJHv4r/b3Lcvn0x7GlVj/9m7ic+PZmDOj3B
iW5Rx6YsY807LR5JKymDdXVgrLYnjtUH8YhybuVEflrdEKYy0TXzwxyfA+ktKj+kwWeSpqf3KMck
VfwbMtYPd1lG57ghmQBepIVytdH9QL/a+nlQPKhMcXZrpxdWYkOMn7z7TRHXDZgvp8XXxAGZDDGJ
KlsqcUM9p+1x6n6VKt023O6gvdyZRNHyczkA0xwzfcxAr36WizWdEaZWL0NPGtv8nxV9VUq6N6sv
mxEr1jZ7YAWxLq1rQfOCCYw8RTbqXFBIMRpfso91z7xvm4tT0hMQTpIDsW2kMqIy7j+hL6Aq2yX5
7/9F20OxXyM8gzrjazfHlNly5jocTSbqaRBcPRf3UNKrJ09dw8h0XoDzgq8ninDUrqIlG+ObGHBU
RSeifrV865TXVroMHNMkqgwcNNNRJTWYAAHb4LjfqyaxcfvY2BOIKX4g9/TV76wClYGVB3QDTSOI
cJQIKIDT58RWIvqZpx8LUUBPMZnXR1VDkDoSzMS+s2eRyivLU7lpy6tFh5kYPyGzajnBLvic0mva
3kWxbRXkkNtAuxUOKghM46W2khJIStyCKTpXMA7of0p3GFGakqfYIWzAatZgtPztQ/ytdyMc+O1B
ESwtHlMNCcqV3MrkMoQneCsx43dcYM48nJQn26WUl6/fL/RZFCx0PrhTTRS7LBWK3Nd/l32FZsf+
wtMcZrRAoFBeUxOD5FpPDywSBJRyTuf+3WhPwOyjeUeQXWU/s34P4xr1EpCqmk45H4Goayv5ivOL
58K+sqfsuyMIqomELK0/D9KfpZ3jpxTgqMHm1CCLYRWaAFLIWJlXLXfNGT4XOQke7jMaK7vlulst
+ERbA3q4Kl9JpIUXF69ThV3O0uERcYrCoGPDs6IEs5sti1TcmQhUlj/Qqs8qv5fy4urD3eB10oc5
Eh20iWz6DHjxEw/N7JIHViAu4J6E7iaFCLd/a8MLx0PYRihxR+4ZTzGJ+cD8fQ9SGwcSSO1PXbtX
42ZiT4ApUGdwjV0J5RQqQZmcipL3AlXSajol9iuJJdQQLqGrev1AvUOuR5v9K7FEwRNq4fSn/pzR
gcAo32gOqm6NDuHc07Kew9TvhhuIEKqZEzGyFS9Q8cKeThoNWNu0IeykFT+OdhWvTzQdI+tfon1G
+ls7f4/SiyO+1GrLHLdHjc1W0+lhj+sWe1bOiOafot6jLmDAtGYNwMAP4a3f1gfTMHBhQKq76GzJ
jHhf4OTF6GOQFGzjW7bUu8P+O652DDAIXYUQw//wTXklL7kAaJax8m/SeC/P2r1HHakoC8W9WWGw
WanKIYdnk/2UGHJln1JbQTu+t+4Wwh+hT9voWx5OdXcu2QAG9a+G9XdgQEoTLrM91hAJb0L9KYIV
ZWuu//BxbXpeJ9P+hjmRzFiARYVy/MYlgnV/Vg6ifyQ9rni+AHR9kEa6j/Yzba5xfh7TSzF/6Ygb
NDZdFXaVfcRwxToY9W1yMItyGyfshFC6DIcWjQqjDw2L4bXSX2yb0qzZqsa+ar0AhkjHNnfYhtV1
iL4GYMH1DNyyHzzoWRsb+nohfox0i2tjsEnllo8Jeix4YAR5McEAh13Erx35vVn+p4+HWj5GGZ+W
81FPuy620dPj6b/I1XtbVh4ADhT0ss2NsYt550qxJckdsso1TTYjopFMAW9B9ie/gpOdJbCCdD76
ziY/mXYse5kUzDPGRf9JlBL15k0e9sNMeGJ+yEnyCireuGPKhkLe5TMxOFxHo3oTypV+rkqvMS4u
xuhrkw5KPWuBb6eelWokR4m15Lxi5samBRWvpArnTp49iSOxwthBQiEVUwQkJO+eJacMssy8/lOF
hzBNpQOfOOT7tvVInl51uH8Skn30aI2CuiNxK+fvRodA8HmFJjh9o2iS2dsG/9/yHu9fr7HpU7gu
uMXaZfpfsSZrjVtuuJ1sH6LxM4f3MAAeLqkle1R+LcruxzC+guzwHcJddHmdGh6wVLCHP/LwZRiv
uXUzUa0ie6NeYjbWvAGu1OorK5JhYaOt2Uf3hJIStTGbsUvY+yZPGVSgtWgDGJTRCT/TNiUp2Izz
z6A5Gtk9Az3FmLnh/KNa/EC7gpU8hkSDhcwmqY56qN0y7R6ATHNdhH8mzksnwg0dMj47EVRDqoo1
f7UMK7LgoAx/+o81XRTTN1WvzfEv8Kn8wr6dAFlm6SZBcTzdKP40hi36q9kc25SnfWMOrPEv/3F0
XruNI1kYfiICDMV0a5FUzpYcbginZs6ZTz8fB9iLxW7PtC2RVef80ag3ijbgmHbbXN0SRMLK6QUx
hj4k3EWdbGwyIpu5fkWTRGTBFGkON+JIEWDccP3VEW5azvJpFedfbbxfBpEwY14flJdc3Q3xZ5yv
Y9ZATh/KbybxpEtTX5RuO368hrFNF1sZFdyWCs6GFADNOozv9APp2srWD/BDfv9tpRcCbHST2Kf4
nlhnpXxC3iGUFcZ5kAnvQi/GjsFXsLezS93f1IKqOw/6qEw11+ovANyatecj9qObpd9qRK8hxte5
3ZnyRZJPPbc+wh+4Gwu0Tk1+BgUzBUoxlONBeRwCArVjQle7s9GcEkB2pTlH3XEi4KsHaKB/Sl7O
JHpbAdGWO/aljbbAzIbFNIPgg+w6hRIy/UPVS0A3QjzgPerkTSECNTF+ICrRi9FNuKXv0MNOAXFI
axWVuPvCImfj2XZH/PbkWEHCvJfkaJM89SJ0vtqrpF1sE18aEFQhLkZ/1dNrwJSgqnfxXumPefii
40ilmJIdpriF6etCzPrYMsWvCNZ+64bFd6T4m1wnALl8q8ZnmN8GyvJoOTRYILdtdZ98nnC3tOml
G7Ajv8whxgZ6flmGIakl1MMooIaLD6Cdu3MHkYm2IN36oK/WNVH20nQcbA60RyOEtwRT1oRCpgz9
v7EF7KJ4af6Xytqx1cG9gP9Rwx9ibamtGVxlJqsfh6UvWJ2tAg1k4TWMh5UgBfLfAquo04ZyAyxP
KZ8DZ0d6MYdbrDiTfInEuVQORIUxzMVU+EKuZBpyRpoh2lWsfaCK9jWn6gn4+cssLwP0ZaTpUIYL
IJ2SR18p36jnJJF124SHnNk6JLagbqIX4b8aumvNqwYNZBO925w603TV81/86frgzUjdYEdR1Kvl
Gdq/KkKE5c+soG1o7TMjcT43XBuLc+eUK9/kM+C7DDqSiI7976xML7Yx70RJMfni+33yv2waUhAa
kh8MdBM5agn83vjfLZDs6AN9Cs8/QZ2W/wjtvcwXxG0RksER/yuXI4q3vI7/suKTDxVeOA8+W2A4
klWsRUtQElCYHdS/qYCR5SZCO6qh65Qhmx8G26ivwnZBMeBaAnnYmbxhAjTtSoKoOXFc4YWSvngy
k3FNSYmJz7ja2MZNArCs1X1VrWVeugbPaqFu8PAlmB9j+jKSBQo9zP4fgwhR0oBEK63YVAmaRgcl
9iRx+wE8BwQkdH210QbWp4dZ/miNQaHArwy+MQJFDF+8bSRaaOIfnEOV7a0cqQMiDd7UPcCVHRPr
+oFuhH2NnNwc3K+gKWJnQ4fgS0tUlNqAq1THaIRt3BtczAQGK/a56wCneyq4uAl7F+5BfYZNu7ft
TyV9LMlmqULUrxWvplMYnkv2bSmzwcoqopY7t5bPUd05Y/nXIRhQHM3cxmQgz8pbjqqQhuOVND9j
4xmPFxJd7NrLiZFpnm3M+FhcwxYQNtlFggDW8lOGnsip5DDa9tBiN4z1Q23uyjKCVrrXCUW6GguL
fDfhjuOnFr7io7ZkSPZTIyWOKZ/LGf3UDWmAXeN4vfi61y17hnohVZSJ9yBHryNHk2Wwf4yuKKc1
nKBFvljBVoTslpX3LTKfKmjcRHAiRQPT4JrxmxycbCw3VfVXUwrDJwBO4O/JFuCfMiwOHjIsO+ZP
QLhiRQL+JopvIR65rH834Wd85C7G00KniIQYKyUXbMKwk3xKwVWtTqJ6WuM1mbzS2g6nODuywBAP
MkTezP1U/MvRUhXJFi8jKOeQOep8zVrG8s6Vce8QpZzsoLfSZqM+0J1pxmY21m1xE6ObKSz77qhB
FTQAz8gsi/4rQ5ES5Hc6UnG0X3PjDE0FVNlDcezykTBcJxivpCmo41Z0r0P3qRJSHn6pyclPNxrI
dVA9Bt0GLZ5XXBSuLpqtIS6j8SoTAiHbX0WCKeGWZAwTo6tPwNf4XVaC4lDGtfrfxHBbWo+0PCWU
PoxbbfzN/M1iTNEnw1GizTT+2fjuMsSg/A14bfRTPhJ3xtlMrY6KTzoJvlFeUL8wGgiM1oy/ko3o
e7hpKXJ3Cidx/mjNNg+/UcFG5i1Z1ps1YQW+OI0M1nzAcfyv7r/RVyX5dsE5g+w4Ei4CahSaXjmy
f+MvxSvap+fcepWHq89nmyHiF0jxXXSssDswPP02GDz8Lz61tfqxhZqLwZRrku8xwX+2rKYhtoee
2lqJKJAwvUSo/ElWFcW7RYpx5hLxZw1r1PZdfDODPba/qPyWzB8dEhvBIFS/4LhuonVIBX20EvFG
FfdpZnBs0Q+8igi7r9d9lFQ3qJcRDXGLskRebraOUiRvCK4VGdqY5LRfLcFfhZIVABz9CAtil96b
8Nh3HCG2I/t3MAxhVvSn3jLUOSXWLy+LNjgdx+bSt75j56fJ0LDt/0MLtW6GEhVXs+qEvSGD3emB
+ufkZi0S9eZTLF6pT61aYFvK4xLga19wh//W3bO0CIa2+PlZZSFrXiYGcI0BJmGKyvhpWlm+01k7
HvKajkHAso8g+RgYOaroIpmwqHQ9FgQGAjyG7M6l8lHf1ABS+Nnc0xg9Mt0RvKTsnFx+ovMk+dCN
n5JUbLgCGOZlDpV2zdJMwkjt/6mgSOaq1U7GzPO9qQ3yKLzpO5o3asiIP3+SpyLB2w/jtzAeIdFK
1BZQ3/VimWdJOljjcylLmdZR70q6N5HJjVNE3OdiD0Y6iU3DL6L9RMNPT1zJUgGeDvtBfGTxVpne
fbJHGnEMFFq+LyxCEh6pAUsQyjHrWSCkrM6LCTv713xU+biqUYBBYKndXUMdUvIIsnSlkTsbR2Gc
Jm2XmO8Zvc7FBj03cgXtAUbr56R4Ozg3GGIJbnox0ZTPvJfW0rX6zGFJTW772XJnnlcjJ/0Kzor8
E8nEWAAq8JbUr8IEhPuaU+If/H9adpD1vUCYgB26R0UYPvCEaeNT1fZ5yizKI0B5A8t0XZPZfdR5
MRLDs5av81crDs2CxzV7XJRpeNOwgakMLiMTTgKxOAW3sbqXic4A+2VlZ6WgxXaBWddJt0Nigvk3
Ix+5C3aj9qkM5BlmjvEtI2omY6WdzjHmxSJ9D/Pv2L7qxU68B+3KJq8SBJl8NoGTFjhAyZCSIzJU
+TwZLOsxfCEyITBucrukZqHTSrmg2Yx9dT/04a4nSi7mrKWYRkGQuCjrF79iG3ROJ28mzZNINCue
BXrLSVx1PAExin81d7N8L+HOIrVBrNRvVd0orHGpf06Q/+bSmb0xQ6UtLUFlP1XnwHlPOXMBIj6o
hrNNBNlA3SnlqfSBv5O/ZH624TWdZZrACNxEx0XEEvVT3ZB51tSvgnk/ywel/62kG23EkXrgY0WB
3U1rHB8v9Ze08B892lmAP6DNjgfBwrKmR45V/WS+awxMOMGfNLqD+AU8Tn1PJ8BBU9i52HBC5aes
7BcDyU0HACHeE3VVheAKj5QrAum5h4FAOYqcQLDHpKGhKZ+m9NYTsZAGN6u5YBMDiNT7V/KJm+CZ
mCYAJwtEtxlRNigDKQ244ALbCfg3IxNczkBXwsnda19mc887fvT02CdHosEGnOOpv9Oqfzg6Dfnb
mhxBky4OL7XzFIkS7tnnm/wduzNRjX3/7ImlHe3XkbFMUj8jtVwb6XXCaNeiyg35USiKWCVAW8qS
wLfIFeEx7Rg3jyMH6yLOXVl9tP5myYYyXTG/T2CZDbrFjum1OOSjZ+vYO7KzSqaMuRH1jtIzTvC9
mexDcYI3wsP3XVEjNmvQxNS8zMqFDdAQx6I7DpRmZ7ukdCTDDfD+ynu8hqL4bAAyE+sR6ner+0eo
Q2lexuKOPJHDoMoOXMl1zGvsTjXj86Wr+GdgWkn3oe+W7FenqTZ5eKh4z5ssc0L1JtCWkzG4XERl
uJnae97e0asT0nmoqm37xbXKOVTSXpQ+gpCt5iVVSGB20IZk5q0fr4D41kxw/S1Tj1xRw4ehotp7
I4JqVd2hmKE0oDAj7rCCvgxOG0oTsJu3G0RPgkIW9dYXd+UzS25t16/atxymU+ZTpQnkQ7G4Wzta
D+XEVajs4jhGZR9FdxREBb8vUA78OPpe666zmy19Dw1C7QQ3q4q6PCX1KLe1PdY7HuwP4yDb67w6
d8jmo+Dud1tfcXJzn7bthcgyJwIxigLyEMkUpgOsQ8etQgyvsWpXAkBq9hZd/vSszQCp9Q0vs5wy
9nhJ7XIhlZ0bPXqrv5Ob6gDN5DPsWnwiApfcOb//I/ehqWlGidAN0q+lHaX5qneEi2U3ubuO5G76
ez39Tgg8Sce/Qr8kJXc0UFLtWQhoCOSl0LSGEO0vSfjhT+8tEnYOpPco/KsFIlNrT7BdSVuxPTpV
aa8lRj/pgxHBWq5KLL4kpmYMLjLEDqMgfvoCiQ1mWBjvrH8Nhm36DCM0sUIQUHZFfcRyLCGZRR82
kvmK2qbW3yZyO3qUvbb9N+a7GRbD8n8H+V1VJzcgHd7oPliUp5KITQt5CelQIVoMAQiVRpyr8U7S
3f5hkEmKjzvc4RACtC1Th8u9JMEOxa8Cmm9RuesO8zdwvd7/KigqRrq3QVoPibLLjUPFeDjqjyHZ
T9Jm5AtSJ5LBFBiQQt9yzMx6ck1yYHBlxbtHVLzGbxe2bwNtf23LQGuSAnUX2rGErqqv0nwkzmjF
Uo2xhFMwDz2D6BbylKj69mW35zNYxNLCjYkqbsojj1wObwjsU5h/GWMWKALJRo3BFTJ8N+Z5TE+C
oq4uLjm6ac8h4Fj9mkwyUIDfWxRz2VEtX0wmrwk1LNKEas0DLuKTLm8Ddn96KVnKSU+oXsB8GuNT
eUTxD7puSXZjfSUH71r9UcV/gjBkmU7aeSEA1fZZVjubPNfyVeVGxtzf7sV44UsmUUHYpyXpZICv
p22chb8CgstAh+vfUiOrc68iGCHI3N4YDXpOxIKbnigsMg/lva/Ts4carXFa1FCc9uALi+QC3T/n
S8l7kI5ID/onFhWnTu6JMXtGT1PI2D5U4xsjmzfruJGIhQ1WkrgJdNCiaF8miUD+ESkbfzZXBew/
fx14eZT5iKqLdxMxA91Jl8oqVwUZ1j3d6LTedLq8Fuo9q99jqd7q7RNvdh19+LnOnYXa1Lz25kcX
4eAEk9L6+wQemzJGd76ynpELKPGpa/5RbOg2iOpUBgNUgmMwbbRYoMUOLxXl5TUfvw1wSDRp2Kwk
QipKhImC8SzRP5Ns2xWXuj4GWA8ikom1OH+kWP9tzHeV4kn+JUX/qGVuxABuk7Ez0dSdqga40iJv
BmoRz5F4dVouVwOBctTdO2GrvghyVbqeFkSvgneTKYtFR9qThIQlzJv9fxPdauGXTRocVCGMbXNo
KdVKm3tGvUTAqWjp3hh4MZgtYcAvA3QjjgfykqjQQb9iwUPPsQGPBTGE8W+gDZdQT/aHDZVS236m
ocp3LYoUKhCMuOUMY8fB27QSAzoKYBaNLiy7StaT+I0Mg7FDRf+CbnHy6gmqxJhxvoC4ODgrc1g+
MUWoFnH4Y50CQh3JUDDwwNpMPypJpASv8wgdsZG5MfKufHyjNGYzx7cxglfl4kjQ/2AwQFyNdUzV
V6qCLZ8+NGF2r2SDnpGZ7YRmI8BM0bc234pP3kHdJC/QFXG8zShAmWyvWUz5j2D666wrBivclVe/
5hyEuSWbTORXW/qQ/K/MOpCzuBqnR+9fU+VDVB81oXlsB/Mpz09h/Kmq15LyyoAXrubWm0YoSMgV
xhESCibysULOHzDDSs24ct/wTK9i5VVO76L9nON3xT420GiT9ZRR60B5xlDdeuWvAhtkVQWnVjkf
Q+4t+iLhD4Fc5tk6ZWO1DkG9oua4+O9LGRVX/ZfE1n1aVLIhrYxZ9GOXzIzkE+Zs1aQlvNTKWaZ8
xroOafcyDMsNRqwH8ZxJew6tck/lqB2+x4jlVQ3doUQ9U8i/gdmgz+JNCmbY4xOjD26VATSqqPsM
7BelrhEssnyhw1PG02/33DNq4Y6S5MIrENENFW20IJjsLZXYUOjAhaEgF//payiypg04sbVDMVQQ
t9W/lpA5k6eCmDIuagLVtYj4qsqtunpDgrcbIVQce4aayEeaudHr4xALStuSu1L/xLQ6prQR1fVb
1QbUAN2oCtHbzTDu/Lw8RyLBq2O9yJBTlcby2k8uRdTAOZ/F8qMvH0bTuZNtcBfkcOGGjWJ1WasI
bYkAMNRdqep8ES2BsG3/L9PiU6MrfxJqpnD4X6Cy6sAuJetVM850FxBFwwVDXoiutQhPR3zUnZOi
RgA1NWxsdB7XXtjivoP4iAmNUqNfnBGEajIzhejTt0LfqzAHSFJ9cfXNd6s/iJjjdliLJt1X7yqz
zQyRXGB6bU19FSSfZv+/WYsqb4nYniOV3RUSwr7RCDGmqSWJvYjJbZDCF5+lZyYYwG4wJQ73LOGC
2GSgaYYFXzhTgSQY/qA1D42y7IZXYVyiwYYzJhiPFL1hbaOh6bNVJn6K4neWE5z/M/mDXg2z3JTf
qBlPUvweoj6XPixGOuaz2vI6NL7oP6MAYRGk6Fapecz2ZUsckLaTW3qT1KMcfMnw1SUqFXkFSHcp
Nf086dkzh6pjERH5riP6PkWONyv0iCYHPRRLJ8JKRhNoYdsxix+znLxu/EfETII5okagBhwDr7+E
zGsnSax7eWcZ2j7JTQxXA5O7xpe9JIMRGsBMZtWkVY43xfihom1G3kOePf6Xpv3W0N1QbAtVvyO0
RQM6HId7rC4RrC+tBvim0+m7CSDuQrw/Di8BBT/hjzldGJBV6S22MBIBgVioYtL+UVYkPciPIokJ
GmPWIid3aXcCAfCzQza82mqCMY/RHCGK6hQ8TQ1fghK9VxbXCW3nQ45Q1iIp1IvTb8TPQXfry6uo
CO7jd05XFnIALHIvrYkVHq22gDEHj3Q0hZh9Z7DfkRPEueZoMKLrwH9YEoGBqiNzfktW75Gz/RID
bpGhEkJWcGQllpOTQhVuE2Ub6gaRx8/RR3xGQiesFXTMr+BZr/AjFGbj6Vgkaejkb5oI8Af5G5O7
bbB9Dnxad9SvNf+t8jdCvsjTPqt347+MuD5rklYVcpFll4VlU5oL/ZWoP6i+OhQ5GvTLPCPpgFfz
kdScWJrifqNgGOoB/sYI1KA9JcOv0CuCiDEO7E2VDmmFn/anKOGll8yylIl18GpALZGNRMQ5xEdi
hjJ18yXAPJXKs2ta/TpRmKeoEc7IGERN2bgT0fo+9oAlRaTXN8jfMqSBgVxsTfURId0f08JZ/i0Z
YErR4mOK7y0JgcG6ao9Tt5Ms8KRt9silty74XjwG/KdC0KW5tb/LyMtqiIWZX6XIQ8oZwP1oPAJX
fDpWeTMjtJNkmtdUOioLBUiklkbIlYqVY0KORA/fFXPn0UetUsB/TMDRCRtvHlSnOVkIXbJMm0n2
UEN5IZb7FO8BdXZfE0tA23fb1k5xqYM1KYCxYbrlnaKbUweprC5B0a0RXaY8GgH1entQ3Emsl34C
wuNopRoI0DljWgo1L6e7Q/Yo97KTbTq6RnpJaVAMDiwQlDwsQmSM4gHlnj14O+5GSlgtNJlgmKOj
A9y3hGq+duWavBc9WZPWhG1kgoApN5PqqRq6jaeEy/2uVudCXZV4e3IaZfw4IbPnzhXazagivvl7
+ib+kGFfA9kbIVrggPG9oMywaYButO8CF2nZno1uW+f3Fk3A+Ncwa9cVl1HzRpnbC9si1QOpvrRn
/PQg7GM9c1vQ2tEWxxQiv+HAls3/o0Un7WOWz00DT6Gu1cA+sE2D0AnOijlcCxE5VT2v0avjbtBG
CYXMU2UFSuK3Ke69or4GKSxSsC3p2EpgZ0nqzWR/PepMDudAxbI/cJWMoDp4XdubDO0sqCzmA1T5
wAS9nTDjGXDxo+z/zcTbNuSD43inIufUj26r3ytE/q31tOSa8fuSBIc2OprMgapkM2AfQu1stxfd
hF6R93b+HM3UmdikjfJDU0hYlSncxtyKE7IqiFZMA28JXRnTY6Zda+1fCC0hKc9yibIfdjaWRz37
El0GBpcj4D5S2Uz9dayxifEnGlqwyq+spLSNTAbGpZMlX1Ma2rBvR29FsqHJCBQGIe9missdKJ3i
Xwr0ECl2Ksn8tTkkJpbJurnXnacRK4wDhCBzFDekihHf+BqbXtcETh4m94IeN+UyRsdw/kA0ENkL
ot7qNd1kwglMWkvt9266BvqpYgonQ96b8w1ZLJiZNB2HHlLVRaHn41vP6JV/m8E4Ol48MHW81AHd
qokrGa2HerMniSACBfdzhmO8W6jMFBXJBznW6j+FaJp4sHBvrpVyG4Ww80Gwk6NLOPwkqP7VUmWk
iNeWDoMgvbUc5AqWViNYvJxIAZb8aZiPLj7LKYOvh9Ns20en2b9Z9d2kDsLIUf2MnlKcAcxITUbh
yTrbQnF/B2LBkchMR+LxF6lOSk2S/2YMxz5HOoQgSLcJFEOpHoub9G7bhmMHHzE1nhXvipBW6LSo
ZzMEts1VBeGXw1KEm8zcmaTuFoq6DyQIbJ3Fgnc7vlrKa0JkAyk6XivNFD23XtoQ2lUrYMgETCLA
MwFmFa1eV3ENxfZrsQjh0n8xES3wXSctHlQ+8BpXCWYG7iQ0ty5BOwYaVeNDEN8TjVvf2FX+2zju
RSX9wZ/f8yaHijbw2XOJUPsg04sacBRQrrYxLJ/zhfSvAhm8xC+t4teWt2Hyq0QfHRTaaE7bbtjl
9cAS2nuUba57FV6CWT7CdzEADJY0ThQZidxd1nzGUoT5yXbS6FLaFmmDuok0HYRKMfqNpdrb5ekt
PxuwAVrL0SqXoGPzQ7ZYvOWeyursbYYbVpOvDmFNiYUnQwUjcuYNpBipj+KttP+s/hiPHSwhJjYl
hMKxXcSdXxEwnK+Eh1ZDVxYA8Pkk/9b9cW4nlCUE8oOIdxgrAp3+MoJpfJubShub/WD8v63SBcgu
FviGY7IPdnRqSXmNuB4fTTM26wr9iaHiU+fm7eF5GbsS0bznZCbhDxi3FrVoqiKIJcDRMfJjzMZL
Kup1OT8NcF7G5eB1RhZj0w6kqORcMyIib4zB8TUVFxxPWqo1OwQwjtkYm2gmD4lku6o10Usv2Mgj
monpDk030KkTxf+t9k4t3/UxdCkoZJV/jjz+KuhgT00cZWit8UcCA2Ed0TFP6EOPYWuyfPiHCQ44
rfEht+iNFqY3FSn2E3PyAkP71HG0pjBR1l0qwGTT9YDVNOPwSFDc+wHZmDh92hH8kXhjDcF/ZPFq
m1vWMaZzaFeMKz4fM2a4ldlyFDX1u4QmrcYa3vk7s/vm3goQvxQYGNKc9jZTfkbwX4Si4aow3ZkS
eLTmPj22kiiv+axRLF294azNpvanMkj2HwvSDArsSXQMIopMIt+R2q9JJmhDaIeAtzO3FvVwsE05
aAo9YzPE9MAjW1WDF7bg83AVMdd5z0NT1HjEg20Lhj60X1l3oTjoTKv4ikrsFxPTt43MSq+nU248
l5AF2T6k6AiG2ce0262sFKFbm5D1ZFMuIZB6BHZ4MmA3zOqHP3jtCm0rz599gaETfKrOvJZmOruY
HhgNoHXyJcnYjRAa+QqQJU7kpLb3VraXiS8zKnvdpdG56sHaMunTqif1pSew1vwKoUcDvJgZAFas
rTQia6UYUX1eeAmmdLvfGPmhR1ExZlst7hyLV1meNwG67ak4SkhHbMA7lRjnfPgp2dwnNDZKj9Ob
cHAuc3534Xbqmew9b64x+NLCYJL2XKdEXxf3FoWEv3y8I39FgjJdnxBwTB3y8VOJIJ0a85fYlnex
nNEiE69yNdulM+gKWlH0U0X34GPY0nVHxhWXCeoCTQnWUnag9AZ4jRzzspqxxCyJnJ0TpcqhqsNz
PeH+wSbTkdJpGO1GGUB/9ZyRt75QELlRFzuvmt4yc9yUGEQEosYC4lZtbwbXo62w7PZs91VYUjcm
0VL/L5vS6aXu+nMU0oZJhpwt26xwazKLHLvJHDaLtaQxJbGJ+vBFzFZ9Bz0WMknqDx9rod9wikZW
7yiVdmD/f01C0HqLZIdjRzI1Q5RjI37Iu3KlsaZKWAoyum+mjuRaMt0MjUjY1nIkjcx2DFeELnXk
W2uatJXYfDsOkKc2rDvV/h5YUn2e5Vgo/2a4Me4O2FaxslTdgTPHfLOSsXAXGuuBlrzHevkMWTIV
iN02U8Eseq/FioPy8qXv/0zy++aKwTmsSIsA1w+MszLEzojsO0WoQ4KztzizwfE8LRjgPpkflHWb
7brCcPX41QTWl2hgTKdfPSKZV/uZKnQfX7pFHE1H4rUWH21UzZKZPkZj/JikI8K+UUX7aKU0u5Eg
2a9zuXzSKIKsfRhwMorgp5iSfR/Yiz7Wycvy1TBf20InGachGLsISMIg46e92vXDtI6mViDf+rRr
6rBGPIcBOd2tdS3b4aoj9va5shvuYQ2tXfds0FhRhpKQdZ09BtPcR4G9ybQGWQCnWjadQ8n+naqI
5DykySOSmDrEuXjvbMyaBXMv4U4UA6s6ckl1sVLdi14C29Z3UWtuhtiHSUfZUBEdR8sD5l2U+S1O
vYi1R/yS1boqYlbXRdTA9UgOtdBjNtx3VXtPQKfU5Lszgdpj/Y9uWbYnhWAbyM4AU1/UbJKJLr02
pI41Zn84Kzz3XUf4Au6OIviaEfP6QTfB0NT4y4lGCsubmmO5kXQHxQh+/jz/ASsfK7ois9/atn7s
aJFwUdiiDI6ATIQqgK+13QJwbcLCNjQoqnGgGZ1Eyci5M2u+642E2lfj5dGAKYohv6VL16fPuEbP
Xj88S47KqucMPkNjytBvoXYnUr6yD6XO5FI/bNxBMdtLuNc6hDGUARQC/Pkjxh6uBT71I+zBsN9R
F0CHHW1zYbUXfdGA6vlvqr5rQaRqcMkSxMADVmDO66UWo5iIqe6IB6EISAGpG02PnHvW/ZjNlxCN
KrLcQdXuEvkYMwIqMrqdHrY2w69mcC/7GZGefrSZYbPDhfzlwWj4zmoi/eRIfviYAjpVJlV9QNgr
NjG1Y1JlHuYo3pFXSKnY8nLT7U3s6zlrKP7wOSpjNPUCx15gE3HGVWIHvacsEltEOfDs2l+jdS84
Riu7dufC+uiTMQPOMtdMfhTBJZCsJHdSgWaQM41G1davYwhYAPA7m6iCeBhVjLJjeGtg1/kHeS6/
aZ7aRi054DzXILIY5ncWCUR1S8C5/C7YCxvVGVB76xXd2TnZOfeaHpIGq2GJEalqe3IvzZcy/551
XK3Au41m43ajFa1sPAPvgpmRrm/tYhyICvTQmFVejSdazurtpMesrJErQWyX6j6drn7Q7hvqlLNa
PmrYM0SRrjL96KfZJqIinWS+T61vd5mlEYLRUY26S5YeOv1WyipUILpUABq1z/5JsIqJLHHzkIae
Lc3C+4b3rNIReSFHUnHEDMCOUSI2Q5Bv6x79vDatMySTdMa4CfOegaRRtaJ12ZCsVVefU2++pcaE
SOunAIFUCK41fXUVtx9ZoR1jHfqZwyq12xt15Y4G693VKrTnfCLQ7SUCoKhkshCG4rSo4hMC9goA
B+LqbiR+UILzauksyS1sYqs4XKaUBmt71eo8YgXq4jKq3dI58rt0J4/Ms7V8G+PuojDz5LPJUNeu
a9vY0sb9ItLq0YYDe8Ub3j2iV1PXZGopqspVRL+dGE7s1ic57blIzSSmQou6RZXprse2lpTBdjCm
vZCtddnn62rZesisY5ynIYb+AIu3A46cduKYiPU8kd/ZtlClyF6MsFAeotcoeAaZctZtZMBgeu1E
w9I1RQtQMR9m082XqcnBQ4XPdWtLxJ1xdk0caDGuv9xXnyo2W/iJqKP7E75MpQqWcj8vTwrP/z8v
VHcZennR+7UoUVj41OfOxTkG2BK1a/GKldJXl12EERMaDUtFv+kQEQyCM3CST1UDHFhn/8Zk9kqW
pVbx93YYra00Pw91vqsIZ7D4uAMOiJKYo7x+R3HKNtDe+PBjNFIC0VzfzTdRHHrBCGJFcNcMVRIp
ZFbDrJjbpzbwj76ZnM3OctKRvY1GxAqzK2xPnNTrsdK8mMbCVI09gWjVTmRPVcxdEBGjxhosAwgo
3CSY4E1ZPRI2WzSvgkHCfsQR9lHfQEJEj0PJ0lPzY/5C5lhqtBrw4TfItqAQV2NVnAecmgGBPLlP
WwOsoS+gBhiKTdiNrQF5UJYjWkH8+6zrsilTV1Ks82ZnoWdNMVmVZGbpuN0J+SDleO2TS2OY5LHk
byELalQnXPVARdxPeZnsLVqpzDo4MkiiqPNPEWYX0eduGMFXScFGmcxN05ZuyVxO0D5y3ebW+tKj
xn3bwgqMGKBnoJIp4yz2Oxeif+jBQuSQnDnF9clPkfOBdxhW1tX4f6gEW5laugkFuMrg70q6jgyD
pCZ+KENgJXsaLf0NSD/5DBKFdwTfXYmO3MKMKn786pP+QD9+U0Ac8kB2bKIYcsKl7GLDZLSO/PnN
Nui2CgfuTvYgrN669l0TFBbC5g/ya5Y7iYzOj3zCXlSrYWY49I3LrEtABNTS6IT/oOBYtCLmBMiV
E8elEURsD14H8Or3wUdL02aSoWvMal4FpM5kQ/iEf9QIK5AbbMSMkD1lFMOvI+J0rxv2rya+k4Kp
OpDutmYcB2VcD9qIOV1xJ0b/MZReJZtSirY9tv6/bvrNIqflcoyDZT5S9qYtkYH22eiPeLbdQP4b
jD9J928y+8WC1zfVP80YVgEyiTGVwWO1XWWx56S1SwSfo+E0kcEJMn5VVbuq5JKPGcwx62TCEYGN
V4LDJdWNkL0OXVxD+jB8H9YfURGqiTSpnjcsQ69GaGMIw7oLStzYKZu87yQNoRXWML+byJ16TKOd
Eh0nnDBlOK5DCWCzEjtFa7dlGu51eNWxfoj/ODqPJUmRLYh+EWZosa3UulKU3GClGk0AAQTw9XOY
3TybedXVmRBxhftxee4GNj86Y8AwtHFks0bF7uBCGsJjdcaBtzV0DelGcIUVCGMbcyWlOIqGbWH3
x4jdsZ/hWUgwzpo+ZqKSfJRw56H1MHQko13J/ymXqyZvvqZx2HlMVvy+3rgTmjSv47rg0x7JVQCE
AAz9OPb1q+fn+9SfrpHJDM1LdjY2cAGBudeZV07JoUc3rY9ErbogGdxsA4d5MwxvkT8+KPqYkOqr
LIBWayGFsAUciMQp0S/kOND9fQBrRsf8HmHB7EKyM0QDZnFgEBShSmU5iyDZzAyg9/I2uueOnjkn
pVcPy38SavqTSK1rxJKvI7hEMunMp3pTVvpzhsShC0wiUX+S6IUt+cbTsEtAdpR1g/p33j3Amuld
aHLWoeG/1iTWUXBirDkPLSsXmzNCIfJVA5SV2EBSnp1llTx46c/jFL/5TsY9YbrlYjBeDabyZv3K
sGnrCcCrCKIqdlQFYi2t/hUE/hDmvAXc+zdWG/jb6xiRX9x+0AlSvUZPFPoYi5CZXlRMqW25KGJK
UEZ4anEZ5dDuU+8gjJ862jXcjTxzB2f0HwZp7A1w6GLgE5ijDOkSwmk69MHw22YM7LG3ZWSzxGRS
GhGnJPjekbrFdz7bKtkINsOjwNk6sFgynuY4HOlxG6Hni9P6txzI7nRpunKZr0d8BzpD6j6mHuH4
8YHJGe4/xfhIG6NTCBehgXRQJcZdN2aKJy010DjHviPLxVOaLUww821Hd4qWwEEfnOq/DoKvSNex
WtZYO+Cv2tbzoDebeQpbmm63Ie92dmOBrYtgXzyG9k3HW5vAAwrHvVFT7+pc9hXsFjabx5g3ta6d
V5JBXhBxXsMWb45bzId2Ak0vOdLoPHspLDwWf6219ChUNUJ7WJE9GTpzK5ORQclwM4ytja4Zp4Hz
OBnBRCrvX1LOK1x+mIMFwmbtDCzjI2ImMCDsaxz07ZB3Rm09FOJWB8yX4nGXsn4NMPEWabmPbDZz
bcOuuVi0RINJHAeaW+8Kg2Q+PKajoreOvR+zVK8Nx02hmRRcNvo3y3vNawSO1Ncii2bWCwuw+mBF
txLOSRn1z/lkr3wZv0dAHX2RH4ZC3no2BvqY77SGp23Of6jRy1jZCz/mLr2vehpOceMxEKoWAPZX
QvGqtkROweMzh3Gl2P6bs0HI89/smMZ1qPYloIg6R55iBX9t7iRoVjtgO96NCMIET5sRFq8Nxw1R
BAjKk+loZ2D9+AxFpBP8Va4qFZw6vGL61D9iCu9pxDeVgf+pgOSJNa/MzhsifAvttCG6noKd6bfh
6mvdem1tKjgjwn+Q80C4Er2c2ehvaXPFaBZk7q5SAr06JWFu5BdSHJ5t9V3lr6qfDrXN+Vg7x8DS
uXu+5zAXByhfZS+NAcsfWGe9DQ7TMO68qgYmFxgr1TJWirHsR31AVgA6Rb2FSlScWygLQR5ge6Bs
ruu7WSJoKZONTsSezJBG+MxP2+5geS5XSESSSUehRtPgoFgN+/JRje7W1RH8ugCIamcfF696iBRl
ThEhCqHzgrsAl1SrEQ/BvOhrsCAykULBFVnOOjNPanJfo6bdSss694m/sdg5OmW8MPRqX3vD2m7a
Q9EKZEBIzBhZ/qvD4qBqnsP5ElQS73C+tgm1skYWIp67VlXzqrKvqPieWuAmtVgD+OYYYstU9mtr
ivaFrnZJNj2HVbUK0D2zBWLynS3sCdsXzmZrOlrMwMLOW3Exo28qYBsRc2l8tgHZ6sHSh05a697Z
lOxJMn3bIVcp8lMScplEPfm9vzwUGHpIz4NiPEy0UNAZSXfnDnbOUQqmEpJ7Hzk7FcBSZAkjIIbU
hoc2h7HhmJmcserms/NXZLPESbIxyVrCLGF7c9cwu1zdPelXAMBZibAAjEmz1YXCXRacQNK0vbiG
iAe5a++j7JaqxE7gROxGKH0bgEGT9l3QlZrIMO2oPuaxv0lT9ydSaDZ0uTXsiQNx5af3uQdJdflO
v8UaIWfZ1qEk+axQxg2IvSdd7aukQWL8F7Uo8j28mrMUoUX7YlT9pdCxpxj6xfL8jdNUOLmG/eCA
3M9ikiDYfmuecWqCcBda3srp5U0zXIxzkDuYqHpjhCHt7JIMPvmbzgBr91Ea/SqvOExRKuZMDHsD
S63YRhIlLCW3UzffhfpskEiXwZfDaBv27COYWG97YkN4HCnOef6ZcSPHyYgpZ4gPsWJAm7bfrhvf
K9bvy9ztsPiELOBtQ802pAwDtO68ev3Fr8pTFGSLobh7s6UeU6KfHPU63xc4hHs2QEAQmLDxrinF
+ejeZ9JJCecvS7eifs+n9OC1VxuCTJKNJ8wemxpPQ+AOlzydsHTiBEA0btkK07dcpAPl3wwWUP5H
hWTA6tRjHIuDp8y7ScyWHlWvdsyMbHBXLXqgp1GHJwjU1VWoISksQ6eYHf/TLY4nYBrFzfBqtIzV
n1aHLPsUc6L0x5CC8k/x0HWdAzYnHd5R2ZGGFDEXkonPsMNuQmKowk2aEKREmqUHvEJU2UZHizLV
53osr5ZBxhXqkzItngMTDoF3yqIEfJUsiL/LNIoR+1glv1Hp0c0i6ovZ0tROvmaCtx9wSPYCkEtt
vMUFU8xRzmpjIBgQb+2sIAQDKf/w29lM06HVrfSw2+ujy/Sn2mRjhCEeEHhrnmqJXygQy1BFJjoa
qrQpOMVlf7ORAKccbZreniPfvVZZcvb0cW1mzlaVHfdnh8PCI77m4oiXKXzWRsqZwbu0voH1HxdB
UV1TYR3GWO583FsTGmNpas+a72GVZDBM1KXVd5cM4nQTw+QPpmA3RsgaLcDW88yZ7IVMw4JJN6U1
3SmCrJzMtEAgeRCjuaiLQzboi6Z/D/J2EzlckdDjlNcsWlIRE44h/jyWTIi44/wwG9HrSofsa26o
z2fEt8HRFW2yrtg5mnPWuKxVFPHUE3UORiopAEqSEeQMdIazXp1LPrXQ8+oMJtFKDBMFXuwsZDFr
ydHOWSnjxRYzOwe4Ee1q/XckNMJkr5an+i6AgpIBLIY/Q3q3tevMcVtr/MjCxGSB/syBfxF6AHvH
GPSXusaeH12F7P4hwtvKxHmJ60QyXaAXw5SLPlWhcITa25ni1Z9jvVPEmh0yqnTug3EvtYG6UPmh
tcBc5gScXXysXzl9mpzdLhp7jdywP02tPfZh+NCE/OMouYyNcx5T8c/2UAWVaDN1ekV3giCVsTcV
ZMT3fmAy6DEZVnb0jQU3BChV0LbexL3tJxYvdPctZgG2LLA/mqF76LIKwK6PczGu4xcGyctIRHiz
gAU/cac9dRXGoeSzN96b8V5X06YPM/Z0BKUqsZujm+gpnywrXnve+NdGDacepWrd1ER6QkU3Sqpj
7pMeEjokcjQwkh5wSgibSYudUeWPxnszLZ6YhuLBsj2AyvCRQqhMHhKRQZJQq+hcNZ9teNL4t0wD
lGem+56zaoTt4KnoYOfWuSBwB0yTjZqd3zwBxNdH9cdYma92QBw27b5WeLu8tUGQwK4MDWdT+NqW
AeaCGnvrQKVKfX2jUQgz3lsrUz3S0pzXezgYMHRx4mq53CfpyALDZdhULtuIfWbe3iULvnXMm18q
tR45SiOkB6O0zxIgfuuJr65Ve8Ol1S6c5ZRXpwJunsXyt9T+heKREYXHeBafNiYdsyTmd0LgQ+wR
zRcDQ9z8NmpPrQXbiJuzTHF0VumjI8fHEYKw1nKfxWrr19+KOr+T06Lv7y61Dd0KznKEb212q/Bv
4UkFRPPqi+FdTGiBFJHnzp2u90Pg6UsMc2NhTdbyimmPhHuMuyeCK8l9rc1ABTqsPjlGLVKydBZ+
LBWgztAmD8xtjzKqblmq7m5p3LQS6vBkASUB96i7jyFXX07Ubatx62OPrBttWXXUgA7pG1r4UUl3
MbGb9Rk46AqzJ2OqdDSQJYx8063BtCH/TTSfWKTZJ6AnvwSR3/oR/3ln+C+q6j8l3LKnWM6AdOMA
i5NWKYJrNJXWDeHszUuRxGsDjj6HEsVAr1ZZLvgqH/eW/lnjkM75AAv8sMIYYL5NeHDq6lm62d4g
3cj0wh8I8EcW8XB/o1uAOaSz+TZLda0t77m2iFsh08hEVI1C5MrFMDDJYqKloXxNikvhiJvBXC8d
pcakPNzYjTg4JWmfFe2hQBqNzMTRgs/GQlut6w+tNU6+hYNNRS0BR8nGQhMzWfbZLv1NFKcbGSAl
Qq7jKCqt1HwA8YdkBJuMic150Jlsli6HQxez+9ATagiYN6Zs7mltrw3dfxE1jU2bDeumi6gRbVRl
ZK0UzmeAIgBv119CeUL8yNXtYhcT7Yj7GeZ6kRoOtQISlkgj7D0EUB3NuUNdos/J29BG7JStRRM1
L4aMnu2gvyuaUAaaoBdNwHCDQMYOOY3PfiOBNLUM7uiFLwVCED2LmWLKY8BXXWnF9DQEBOL5kaA7
zDdG265calqZalemFkQE9rCFsQKO6k1IemaM4T0NfmL2QJYo+zKHQ7FNY3oW9Uav+UeHik8IhVld
MRyrIeajkGfyyIzes19r1hU5vst8kL9mz+7TJEelnhZDjpI8Go4mu04NfjEfDs1ysRvjYe2WwUq3
HTyG3ioOfIKpgVVAmTVoVxBJLycIAFpnLl28Px6UVxupisu4q0u8u+rzfln4cywYWpUqeBcWuEDK
DldK9k/NFzesuyhif9cZNf0FTvFkCFL86zOSmrZ4BmnLSL/3OZrdyj3jxCP8NsRPJgBj/JMdjKzy
vWwrSjbr2NjjQVbuoZLTuSrya9Fnm7CAO2Y29i6xHjEsIKtFCOsyuECCbrONXYyNiUDBM90tk5Fn
GVsLMc8Zg+rEwvsvr8DgemC3REIyXDF1J5ScaOyL9FzHINRLAgByzWdPhfBVcHauJmnfPc7ZOBTI
Kis8o1iSMdwVKYQqgRo69ZqD1rTXXsgzQXfrilICaJT1XuXIJaq0Y0OvZQvR+PhxXfga5kr0NX2q
Vd5dxbRVVRemYmf8LhgFjNfG7HQ0WRzrXkfvJFKXXrL4ai23IuPCZ1+r13tH69/EWH4HqVpOpXto
reTGiJuZEngWEiaB+0Zr3O8/fcDavq0JY5S8hpi1+QcPIoLjiXezmvZRl/2VUUGYmXbI0KY7lcuj
kFztHuk//5LlBROpVoZrw2NUVEQHh5Io9ZEl1hoLiJjhu8SXyAFJzIgJ1W0iK1hmLJx0LGlRTEnr
U4oJXNlGHX53RXlE379tyDGILOSwZvynZ+q5MgH/Cm3aGBkK5mC0H7FvfvUO+MwUOddImRb3HipF
KmlQ42PDPIYcKW9yg6ehY9JZwoopnS5d+vq0U5YighpTmSNZNATwifHzhFjV6rY8m2F1cofiX+b1
ZH2DjxVRtcrMlmA/p16XingxLd0XxBJz3Yg9dSquBqQfhr8r6Wnc5iNHGyin6NLo8K09SFjMt4yc
1Po8WNhe+qgzfUPQLwU+tGebtO5aNg9WhysThjfhSriSYv25YJc42d1SM5AHGe7Z1KkvxYilxKx3
fHiIyLSVmp1RWSfXjJcOajLPYYJchoK1KfuTqVt3kXDgF+UpzoJ1Uer/Mg1dT40ayHcJWTdlhCu8
WgfQDJHc4BU12K1RoygfHZGHRpVplomILb86CMueRvahhceijWkeAkS899P0GDzIgTLSMOLr/nqi
uh4QShlpcvA81lEZmz/dqBEUD/ekac9pcDfMfBfp/SFJ7B/ywlbCTQ+VzoVc6yezZfVtEWTloY8D
ThlV4WLwq484iB91NKJKc45ZwJ5+ZKFO7C2aEwAFiMPt8r3wpsf8UQkF/E0Xa14D7LFYe1hbZYwu
o2jAaBv9a0JAC5UmLp3WX2JMllrAFZFaJweKc9pPmzQO6GBMTC/xv16A2zZty8LgN1CzocWJxXnQ
nIdkj6V1LEtMnIWDD3kEDcWTyHNm3T59Um+iR6DQAr1mHkZD31gdiqGRADibmyRunWs3ZlxTwFIG
/UZI71PZO0v25ls3J6WNOvmpJKqzNDqA6VQxKMj7zngLAwT67JOJqA7w2uFWgjRcuM1ZdxhsCMxu
oUN/O1CnY7omSrF1lnGFGWVMiqPUMUK3Duq8tscIWc4CWBnvJ997KVIC7bBozh4nRCo7icOn0Y33
2hgenTsrV0S40YNp1av+03M1/ux443nxOYe3i27RWDa4uuD13LSO5bt07XsZ1tt2gr9lRHu3k9eJ
z104qFIKYNCxHSPR+PEd0FfJeHcsn7rLLFns5S9dxcjVDSjZ1CUPJCdgee3o1VzAcFZY3rsofehu
vB+76aWYNBZR+G+q7F6ATRA28AtW12xhGCmDrdMB3hM3h50TAAPWERXtCCakwYUlgz6rvznY/em6
1n40U93F1k+dlaXyk0NotBkAzdO74NOnB9E45OPOCSDAodIc1I/03zgz3o2wuxs+A2ICQhzjbk/u
IhF04Uq7dUCRRkpTx22uPg4mtzTf3TF4jhm5FYSC13QpKAB2ZnMFM4t9ollZ9ksGPoWrB04V6yK0
geaonacBMUXPE1MV3kvC8sjFmuLa9R8SrbfYS/FtvjjKvOLS+bM4iUVyZ1t9rlNn5wxw/ZMPJ+f9
RA4iHG7eGnKwrY5Ggf4lKeXBsIYTIYa4S19sI2fDmaAvy9zumHpzzAsq8SghT4D0skBn2G4jAhXj
dx2yAcLbakFr0TAFsgF+HkYeKs9dDOJVcySuu5xeGlxcbe56M9xF2q+AD9i2Yju6QNHNTlKsQoGY
JN9uC6ut919q8T5kfETR+Jr0qKOZkhqAWEROgjLm0sFmsCVickYIbhq5xbsJR11QQCeCF5KVgDBA
Rc+7hukjSZF7hO6fY3BWlgCsMlCBBAoCRvdt3GD6V0M3rPC4Z2okdro7igzUeBucMDyeQ+V+WlwL
lTLf/bp8auA4KD99GQ2btPYf1YgXLwJwrVpYmciB2RUZZb/R8Dl5ydGYehxIWMmsAAVElgtmpvle
GBojqmCmi60qgrH8nEAQl3CYIT2lOsgIrdG3mtuBWmSVkRAUOoSQoCYqVbjUl7RBjeb4yVVF8uxE
SEiNziEduSOakx08OxhULRszkYcEd61n/0zzssV1L/g2qM++68H9zfz2Mol5TI3CII+dgI4Ir1PN
PEWpnxFx8+QRcZ5o9rXyG7bp4zKEDGGxJoExLdm9WniD2jr5lVWJVJKvPOjGM6kb6wG5GtP+3Yj0
uk1ITuAR0Vv/DVT8u9aQi4UvTCDvLJxgTl3UnkrJfVGM7nHq0dq2JXv6ttygntKXzcjqJGUTXSLi
fmosUeLfADOdFQnnYQnyBna7pn3n0Yj0MAi33tht9aQ9BDoHs6mRHl1Mw0UbcnBHkkqt+NF8Vz+W
FRszV2EGFiV60SwiP7APJJmDFdYNXU7vrW7dmlzuqg4HrUmB28h/mDZuccWalZk7QU8BWp686Ylh
EAFyln6DJRTPVG7+2SOGtdHTPhsU8ZSAbvE0Pxw+fQ6KB2QLAzCRsme4aVjMDzgmb1MpiQ30johK
8B/EyaWZkWJGzQZMV2e7r25Wx6idsQBoh/agBsghqjD33Db0KSMiauWyZ1BmdgY65gGQAN0+FdO3
JqqLWfq3KmUwX9f8zqj/rmlRHc2o3NoV4daevNpOvNfIUnfa7FWCZFBYiQqi1pAGBB8O07CGkl0q
DeBXQp/s25CBc9fFaobznmy/OarBgPlmtXzuaQ0dYNSr3ZQjQtc8gSzfOiV6cQ+i+itAJa88HVOE
hacODJcLwIs4LdciOzhPaDKM/BcM8XLK/vmSr1Tz9wDKboMqv5gePBMEsU1zLuc+/YGJZK07z0Zu
BtiPHRKjbe6TgEVFkju7lMv7SQVfNpBmB1JBg0nLc6pf1zbeu2zaM4m8OkO1idr4UfnTOjAHElU1
5l1R72NPi/ZZrlMRaTjVQVQRJrII0/bh1PJuOcWlFkAoqVZRpRBajHIsnYhixxQwoPcIuD4z0/5M
+2hZ5849bVA+j1QKI1ioNFMo61CmDgbZeT7ZhwYWUd+sH2YSvOQmdGq/Ch62br0Q8fCnGHUM0oec
Ci3Ci3dAPI7u2MMx87t94+i7gZc/yotjVDUnVlMrX8fn6mlnFfoL38B9rrfbMIF7l3J+U1hjSaWN
du333AZ20o7YXEe1DBOaud7ByI3mznATiHgptmkLAmJYkceuhdtMxAdTzy6jabxlJfFw0lgTfwCR
asYhgnG1PKbALjKDqm/OQYdRFXxgYqRL5V0MeIgD8x/HnIMY9ObaBWLDlb+OB3fXWHvlOAagkdw+
uQbEtjJ+Jjp6XPRkVbVltzaHnEwtppooU40RDZqDAlcNDZkSY7oeLYcAGrka8vpoZay9+WuS0Bo/
dzksy9DSV5g/MyK8YFyaA51DpEBoT92M7SIErWDGPCkwMLXO4JN6ZURwPgrtYaHwGY302EiwxWWE
2EKjFqzIRnboAJfmCL0v06Z93xg3J512pUHyzmigtpFZQ0ym89N3/rltusdggGCVpf5hSuvdL+gD
6xkSrlCWugLPVyAzjtQKxfeQiK0sp3UjWNiaSbENMRMORWSvVeNOyyKOX1rfxPHGMW/CaQiHl3TM
XyxJngi7eg4hX5tpM5xSUnQ7J7Y+VUpPBvL3klCVrw0VrCcOIlezqQIgOjGXECuBv+BJGtm3iNyf
/6f85vSeWGTGRpP2LwrcR6UHciU0rKXEYO78fDgQ03fKkunL10NELpP/4hd41dsm3pOvuhkgk3Lz
YYIaoJyJ2Hvr/PGzmqIrM75NTmpkrbptTK+GsLK7QzoKwZiGy64sB1j0MI90TMvCqm62W7xoRW+g
Ruw/meYW2zlpvm+UjupK7aKGw1T5c2+dIu1oB2ZakIvZvDDKLbICk6JeoZmb6XXltKjMcNXa6iGK
FPN4Ciuib9k72SWGwriwbtTEc85cdS9ch70tciZpHRLlv/UjFscwy9QcrcbZ1hr3RrZ8gTEssSoq
T27mn+1cOQsKCqI6BsWyYsQnA1pT19nQej1dRDqbYGvLuMVB2RyVD2ScP/lHWex2a999dXv2k4ai
fm3p9J+0QLwWMCgCBVFADnwIuqY1a4N01iDLCUNW7a9WYMdWOGAA9ACy8bv6G5XII9FHe6nVAxRH
86b16rNMKzRgBv22HcXbSGUMk8pDEyO7SFC5T2QUFpcurH9smxImM3F+B0KdpOF88KB+U+VKFj81
aCR+NVoKvtbBH3EgOEAGq4TpHySER2J33tlBCo9/Kte4/nNwaF4aoipLgDqZuQfBudN7XV0KI6Z2
H8KY3SFj9KQAl1KWm5Jpb5Jk/3pQcxp5XkXXkcVAbhCgTL1iweRBfPbJ4j5F4pXkx5XjB3vZfzdM
L0IGt9hpk5D6L/0EYs+2KWVJ+Qli5hqRyx2U9K8TR69G9951kiVOyWMSReuywsKci5PejV8eCWiZ
VwGY79jTXQJDPw9SrfVOXLQU9wr6o4gvjJ9zD2T7rNfOE6T8So4L2RvXcewPrqegTH9Bzlrqs3SD
JfZkel92VByJD95UmOJ7sgUUwtulQ9rEXsZGsanR0pE62n43sv6jKMbhZ5HJ0uMnW3UJrEoZy3I/
1C7rUYBMftDVhwE353NvIDCxJXgyZkoIIICLN5U77r02T2+1W1cYiAWarJz80ug5m8DjgvNvK6a1
hBK4hMd2M7xj4IBpca24NJyxHtz0MsQDLMx/xcTOK4Pt0UBGAXKF52i8WUjOUGqxWuUjPQ50M/65
miX3n5w+erEpAM40765advW5nc5GO8tPaCKcbUrweYZKaQFWr083Xq6tIJku0v4O0j9mk26yTalf
Jm/nyHfL39WC2IVCrPymXIbiS0TwR7W1CUB7IAnKi7bAJpdGVqxCCR8gWCIcVliBSfjpvGdfXTtU
CvITVya7ErY+T5V6xZTKADJp1/DRqu4E0soSIN63E+u4OTpjZv/zDCF43Zp4BFidxuXdGlmgolKd
UxLORb+hacfzm6EKKaO3CBp26KLHvg1y5Xdw0GD3TIAW4PmIHM8sMs7kTMGY0+9bzmmsvhK8VXEY
0G7+04BPEijAOOgvwkvU98UiRV/nWsmF0SavLF0/p6nHni/g8bWidJE2rMk1romWd1drzzmyPxfH
YcKfmWATAImCmo2hL9jNr57dFumE7dFqoBWLXR3weUCf/oytfau9saknEkwLD9YV4+iS7TXzd7JX
Wd0vTG9TQDy1Y6jAmAKjnQBpDgMneRtddzs0CNGezE++HqMmANlfCQSXtHBo4Q8Dk3GbS5QVH52W
SC7z8r+uXyuSA2I202wZBZG9gvqQsAxA7+zadnm5SmzUSdQrNN64W7h0+nnwvChR+erFK0xng3eB
yDK/+YjjPY9x126YnJB85vT7oV+j+Xlq2KDFTxq1Uln9zZ+tPFTl0TFmmJaoPsp0Z7XPEkpIh30j
YcK1qAfWI9XCK099/hwbwwINlvHXMNAFfWBaF0Iu9O57mNB8nKW6ZqBtzY0T6SSUbWgynoxfjybe
ZShseFvRrHt0POm85UGinJ298obPLQAoSEsbw30tCbyQ/Oi3DD1Dm+znPT3mVeSzpfNat7ex/qsy
zCTDX0XqgU9jETDvIVqs4SvMql2bnunMGmwJYYDwAJQ+6MuyfLKZv9DvIDspDumobgYcRpFoe5em
AIcM1yDmhIPPbzTd6/xQBkhJaRmAB9X8PeATePiF3TfM9JN9a3wYB68SG6S2qoKd1u2a9qfLL5O8
TdYB+wfyUN6KiOrtBuyJOIWCmZtWL42RMziEPTrBTMwfJgEUoD5YIDI9wvjjAbf4wtwg41cq4nkO
Pm2VvUqi5SAQfG+ndjNEVDI96uwnVelPmFToUtG7b2ZhFluP3OVu4OkrE+bKyBfNpSmZ5d9gQFjQ
y/uvML273qEwTPyK9rackRl2iQumW/lsLuW5Tz+0PN9MM5Tf6J4I6kArY8r/ba1zLC/dd6GdKjhQ
dXBq5sePeYq7NMQ/S78m4qYPH3gkCxyrKBGAsW041An5yOKvrN7W1gtzQYeDZLB5lkAEZM/8r6Xr
4X8RCB1p4LB2ZCc9gRDbHIuQ/PWlzlqpolN2e38dSNQoKwOFqfbl9OG9MDedww/A4jfaAK6pOnDd
sXh6SsbzyFKKNmwlY0R0Pbj06o7fdlnrODBslkgJWVMeGY4bZ/iARLIGGLDwcb9FDgWMSy/53DhX
kayiYJMCYZjMqzXseqYe05zUJl9CVLLt1HB/bl1tXnp8cPHG2Vfsr+sBvmD1Ku1XgcBLexTZTJPA
47Ao/Oqpjlza4G9oaEm/TgF/uu3B5Y6ZiWbEyqJ3sLYQPsivMbWVCR/MBBJB7zgmYFbg8/vbVpwT
8y1hnmDClsnyM2sxFCZ7bYJlql86LuShI+nKXvbtD7hQuz0M8YkFdiZQKa06hQA+YTmzaHlCi2uM
7prr0Qx+m+EYj7/S+gKZWqPNFUxasuGYi5tSJsrabTo7YYd9PQLbi89D11yj6lipaUGi2yZLgenD
YgxPbfIWxb8BnoYh/Yh4rTi2emATenXszA2wgT5+Qc9jX1LnmZSbgL85EKBArA38hRGfT2O9WcY/
nUpmWgbWOy2sba0986APF8iSaA6KYT3meGSeFYpAxXHEK0a05Zi9mRHjQpLfhmevpKblE8l2NW0V
qSK5hGDz1swXBpNfZqNPGc+3CNfUeDuHqKF4WyHRGc+1ejEYxzvfGgatuCO39A4B/8lqZnhBDrCh
Cq6RfC7HtUPFHgKugx9svUvim1iQNyZKT0Tkzh6XS9EcGxSAGgBAYKRdu82xJhdTwLG+j41D6/w0
2qen7XriMFLy7RybzcvK+JQ4Y3TUjXJnJL8GGJmuuGryddIs3E+AaxwuD9wu7F5L3gqb4My43Uny
YTUteMtGwjaAZabT1nPBRjOkpXSOo6Vhv6YCDsG+8eVKWa+5ZiIu25XueyufK7JK9PcSiU1Ie94Q
voYmrSdKZ5x5EMcBESRu+dIkweXmJNnSgm7phnuNlxdWEI3a0uKCybtzaKKJYtjF0VKszaDZyBKQ
PU9ccpulFTyeZmRhTNjOLKkOjiNjQOzplULSjNcB0HGxr+nJzfiDeDWR7z2AnGl6S4OXykDFpb+Y
/TyyYnobB0SuXHUQD6zR4Rds2SNx8H46eg5My0LFf2qSx1C8e8Fr17AW2los5XwOMkdx76pPh0l6
AXofawfdTkVReXLzCgFStyQUbt36zQIxIicDVMvx2I0925hq02ZsQ9d6EO2kNa5HJrd0pbT674Ln
sBm2INs3kyw2qjzbNuZh6+yXzlZqQMCtbWsj3AE2n25t733m7afQ69CPNd67kSUr5IsLiRoWN+5E
mKIv2Fl2P4Z/drDAIE9n4IRqHosv9x8OqQboARi0zr9r0Vdr4tjCiBkkEDgGHMANgEKc17MYylWv
HhwnFXtbU9Q3YcSfIYk5fm3y8MxGM7RN6AgMJOO+TwgSu+BQCPzx5pPsghNbTuIthr1Wa/e2Z1Ae
4ObIZ79G4iY7uBebmOQ5I0FZDCQFIu8Hil1avwI+qF6CtxWhw9ntLB12Gzox8DFXT67yVePOpjSi
rwZXr06iESZ0yhA9S5A90IcA4gUGVej/cXZeO3Ira5Z+lYNz3cSQwQhGxGC6LyozyxupZLduCFl6
7/n081E9QKuyClnQ3GzgSGfvSLow/7/Wt8Qu0fay3+RFZRy/Q7NM3xSth5/ggLX6YoHTgO+8u3EV
ULp54x44NIx3TehfqFBf5CYk0CxMf6LveqwrXiDT59HVoJr3S4PUzVIVfjOoLrwSMVzgJbIE2tdz
sXeSof6U9g2GrQU6O+LWhb2WHZJvs/1dAYE+0iz2drL6avbrjX+4YrBWfAG+5IuuyY/o1BpDgx/U
VVQ6b7SOssuwGJrrQSNaW7oSIaly76om+GQ8bwZZxCs3FTUltijwmMXhl0Mc6O4NP/csm4JPRCXT
ZNSTPA9mFX5E5kBjwe9BqM70ZCEgUr/R12sB1R+dJPu5db63Doadovb1djffTJUcblwnanZaEj+l
J2z0gfDuKfJynlrvcrwO1m/ZbUzLTcJGLy8EZhnz4FsKiTFbq51o8VPTWLyssRL3qfvV93FRDqwf
CAc4odY7txXBvmho1FR0PwrJJyuSYaKQD11kAPoXEJ4CZiCrluvSgOlc1HfjoFMHlsky2+MV7xr/
YhbKv0R2cjknWzRReq2UBkRkZ6wVkutpivF+9rNPCcUTvL7mauWwsyDQX7yGHh7OsGWjHrLUdnTI
KwN4sh22LIOMJlUNpdENAnIsyCXAIGUwrSxA48M4/YUal1RgUlwH9ShI4nRSSMxJD8KsJGVtQVCu
Boon1T+JNI8j2r8YC8K+G8eLvtY/yzX7HjX0R/htdHRm6Ced83WOsfdJmgRl737t+80e7vwQafQz
9p0PlQKHYtna+85dTu7XgFagEy3Au+oulclVH/PEneK+MPG+nmPSKJnjVv+qZ2OfS/MR8Q7SR1ve
0d8SdNhx9PTFFY7D81FzLDfRZQoeOEnxU5PMJoMOU2d37evuwnfdj8WEVhL5D+KzZJ+2gB17DBRr
gLckKO85HEOEC9K3RUuCeda/TzrOS52FsQJx0Ok4wIgveej0oFE83Oh9qH0Sgz0NrUBcjGaZ3J8w
aWYMGqor1fTN9RMZfI0yZKk/vHFoBnproP99l2Ss3CX4ccLQAMnTd/KMVkRZjSWbriqoykycR62s
WEl6p1nBLLE805qN/TqnwdVZUEoUMwhaIS9Rs33E6xfFtSMe4soooMB9EYIu3PllaSX5kh1kDdZT
3dZoYcmbbylnsaRVOcWvtdhE2K3gsZ0BvGuJPMYu20pamiu96W9LwkHnl4vykhAHvXaCACnpjOH4
OeTf3UoD1osG/diMuoDVVaQ5PSu0v+HApsEpltr8E4cBQgaKYDpuHjjrjnBEK9NlzA0aCNXW5Bl4
VHKfSafnwA9clENDT0+Cmsi6epSDqCoJ1pVqpEF5M2XFWOb7RhdqYusRsdG/63yiv0G16dGvd10Q
kVIxxVZeq2xKC1ahiR7FvjN+AYsOB11MZjHi2pIjaYacMf/SWUrMy65044ryWIZ8KfwWKvoRxQEz
naSWn5A1zMpUDEk+6H2Uz2FHGJEKkecC+4gIC6jicFUNQsFx8i/BTlacB3RYk6+x04auYMGLh7wT
pkJvAcHWy1z9WhvhiS8+eiuQO4a3m+N9K5DlAptrYlWRpKq6Kfw4gD8x76PSRDVMyDCgvrYGM3I1
YpcdxeZK5lUw/ILaXxHD0Q1ihKdd9CYD0lKWtfeur9qWsrCbNfn0IesRLKGWo/GGzA6Z/g+bgRUl
37OLe/Ez8kQzr1i3Vd7fZD7GOawSBirEcMDOZhcO7clSLOBTPCNhBkaiSWHjsqeJ77WtQwjRo3Uz
Op4zcwXFPpO0v+YgzYk9ddpqgSUXR96CJlX1i086hsmY7KYDgHkTvNe+wHREK8AkkhxYfzHW3/Vj
X7A3KG0unRVhQVHPD1qznURl4HkKLz1y1zw/z+Nl5WFhe9fh/F6Wdb6VedVsws/9mCb46wC2LcmP
RJsU52nHQjp8DxBQ4itjquivltFZNutqZ1uP/lkXsRU86Bj3RjyRbU8vUmOPpCQoxjHrUGfQHE3E
ZV/iHp+utXAqQrOWONU0jwcnSOAtFsBXMgEs3rc+MTBuJzznfLB1NX9UuDdwzqYyzYL+gH60orSa
jV1AQ9brQ5pNYpnXrEX2XebhCGYo6kdU0h3NGHSIQe3FB35bay5Fsza0VfrA2TQ7BWbTaARdsmH3
I4RUAHiGsuXwicGnYnvY9+0IQa9Fc0//Rwu7fCxMF3XOTdkNaTkfOmeKTHfn+iovgv0QR22HLSf3
N/xnuOSy/jqaIVoTwE5dI/8R/GgkrZ7rFi6VYFCCmdzzZUUUPBAR9KM5iKRNxLtOhGE+HJqwq1z/
bQ5BHK2mgw1g+OVRxR+Kd2VAZ7H8KTsnQleb8mqswPPdpKR20MeJyb/KUGbeXZTFsqGeW6kSHdjU
4HaGdeNVEkv/4ujCbsm9XTB8DLMpE8tF1k7CzshCmhiVMduDkdpYjblPMgM7dfAQ2laKa7doShIT
Bc/w/eyPFUdXPGZctEZiS88w6iLegiJJo+YzaiBesV2DEHC8C1G5oDPrs3OQLvp95CqikGZJv/Nt
7MYEViyrLqHrjwIaMnMlCiW72G0rGQ/U+VCJFTflYFC3I6cz408hc0WmpyZVdv60dHNNIq/tF8Fh
aFib1vvF1xutd1wbr0K6RlnyFppjJW995W3VASgjLNSpm67ZRZwnnn+r5pblu2G6xk+YBpx7mp6z
1IE6oknvHGm2il/bWud2pPu6XoEy7qEW8i8v79Y+yR95xEl6k9hWjd+0J+b1yq2SHBJX7GFMgmge
hG8XCgga3UPvlZf+OhQWgEhf2uFCRrkLHS13OMjqtUggK9Z9HFBXnVPTPGIac6AZmqp0E4pea9uM
lwggbQ+DNsUghCWehsbHri87/KMO+kZ7oDAq473s29W4LBjY4L7YtaZKyivsU0sQPqpuKg/Lmv7S
qigmnE5JlLTv0P8WVAyX0CElKhKZaT5PnUzYNfOMHGoebbRO+CLzMEStEpXRlNAfQo9wWczkmGMV
r1beHeqVm45O9xUbF2LbVJ4yQrhW+XidQaEJPbJbRyphQJyjLqQXn7vBfKctNetrPoo6oEcxtrh1
2Uqj32MXtajlu9OMpL1H1vnYotBDjJemw6pvHFlmki5DVuYpiCQ7R2iX53kBaA97AU7bIUrChk5o
DeuHV3o5SDp1UCsjUH4mXzkdVnapkxh1iIksUJGG+Ilq1jLsSFCXDnDWok2GBDFINeZgh/Igzi5m
z9DnLhSz2LlP4pa+MNg2nG/zkEVU2yZa5Bd9SRrgrRNXWO79YiFixEQJSk1T1gArNbCK8Naxkv64
65oh/m5xgw+0WeIxvGicSCw3iK/G7gORIRkmrjYrIehhWZzRQ/kiZPJwWIbfLFkhQSx5BH5SpKqy
klmuFhmh1nH/w+eFvhNdU3k/4rJr2VG1ShQUaXw1uANwJlMV5410MX05KWoS2m8ct+5WC17gTTd2
xrupJ2divuCdba5Kv2nkTROtYU01I/L65WcYtjq/TPx1ofRSsiruhXH4otqw71ATZr1siQPp2bM6
ci3TD3FblP0HPtUq3U0dyzQ8DG+Y7pmxl/QawUTIXD2reb3te75xb9Z1tO96jb0VO8rwvmwlBJ/M
ZLMgeMcAHptNkBA0SKeH/Nshrnj3HCCuqr6e5omQ14K+U3xLE3ToMQZWUMpRJyLCCTKVTNe+Ykd4
Niup4zu3bGjHTJQmx0M70r0/l6Hr/vBksG6L2mjkGy8MMzT09YhmB25aEHGoqz2CiKaSymXvFq3+
uiYiw91R6ml8S7E1txeF1BrFqtY9c1ObGdRrlWOn/ApS2yAPio9F7jJVMy1Os18pXsMKQGIjWgHf
fskyNmi2F9/joB1/jLbq+TmxD/vfW0YLu6WcvHsuJn2QQsYNsU9M8nunn+iPLBpNHVFrrZOiw5gy
iuYZjCHqgqtDGU72sIYXBPrEAsWWlF6BOutMTytW2NzViP4WSqHLmQ0qhUyj9xusZFU9ma0QGqT3
Uhez2tXAn4ns7IP+W9ZJSUsPENSWwWGKnKKPl9oL0wxozxx64N6jSMSMHiHIrHxck5VuquchkXrI
gK08iDpM/8EXAkTF79MIAn1TLCg3BHExCo34lyZol7c6NJirvC6LrnWoqWpHTChI09DgU8/1m4r0
pEiTrt5UYLdDPLTfqk5k+W4WVck/l3H5gQRe01BGYp+dpxjw/nFFqL5ab8agTwOZXN2smRIsJBET
FfgBMXwDPmYAZhQxwtGFgtHnhfbpIxTE5nuS14TpqLqM8c61SYWcDC8hIH2ZDvBzUHYSzCuDmERN
RLHJpe9J+JuO1QKmJMSEd60brETU9bjnoB9Bltv25rwFjvJlThXSAF502slZ9guzDP/hbipA4vhZ
jxigsxUFRebx5TAPHjEkPab1EkOPJjc4al3BguQYnIoMXkaH0vPgFSTCKoDymCbcAz5OWKpLnNB/
6aaU4PkA8gOORu2WI/W6tn8/O0ijDkWh4U/j5lHOObN5YG5TNrbTLlVRaa/iSPU/APOPJfHeeMqw
Fy6KIxDvlcNKLdGdOjHqBIBU5XVdGA0MGogufLgpC+JHNi8SZk0++nCAK0G0ciQVQBaUTZpIyiyG
N4gDkb2NcqmFni9j7jYf4CiV/XnPcSv7zAtZdg94icpkb6XjovKN56K9NM7ktF+DaiIr1SzdFH9p
hwGDrAcwPPmRR4D9zqvBQ58D12wRJbkYYLmyNxZAGu/8ij5XGrYrI44VLwsacwlbdck/WsRWGetW
HYy3PS2q6WoO3Sr9zvKZ85KsCzgaJG5jTGOUHYET3o5JgGLgbOJAN7ItbEGkUb1B3zdSDdsQ3N6y
vpklQbvkEa7LDPK2S6vzMVCifmtarX3iBOyMjt02AyL0DJXcvKuAHNGDaYvYZXOtQUfzosfdZQiY
J/lRe13JBqFJHEIC4ppULysTdPJZYZD49+XK8TMdnfxxGmsHAdlSeQjUhJnVA0kSer4Ac1Y8ZmMg
9KP0e5SwsK2jr2wI1/Yw0sKQl/kog+hDBBaUAJvedWuaOHFTMi/Mc5iGEMRkNSUXIyo6EJBDG4Bm
sPl0p6pxSA6yjqviHgkrFdAEN+RVm89ezWeuqY6rQQHPHZsiy26aqdX9RYL6ZLp05zKLUfdGBf6z
aJu41qEqYZetektFyOessru89afwULPIxZ80AkCLX08WNGIzx9bDB0QnHfv2CCMH/Za5XXqko1JD
OAYcAxdX+nQy/yNMEpyVNZM+Nq09Myht3O+Nfie7DRU57EaMLBG4RVljvMrwUbXbHl+hwohzRAl9
T9m+bTjG0v92qxn0MxWaNfvY8B0PiLXyGHEc0gYr592///W//uv/fJ//d/SzelPlS1SV/yqH4g2e
nL77z3/Lf/+r/u8/vfrxn/8O+DD8IDBGGOMKoYBX8fffvz4mZcT/2fuPWsQt1Bgm/yjt3Vumen05
WuPt/3IU/st8glYboX1Pa/t0FMAaQ17H2KxzKJtAX5QXJ/siC3v/7PRA+vhyng5k3KcDFcBoKkdT
q5mJqklvWjcPC6KvoCPtQM6VYACJcZnWEmz76YHVs4F91/Mt5zLpK+PJ7e//uI+LQJhsY3aXXlhi
5G7mpDnAWZrBDmdR/O70YM8emoKJFAQ8Pe0you8/HWywYZIGfPS0DtDq7MaySAheYSc5vPLcvO3x
P3k9tpEMZ1mplHARfj4dqY+Cjs447RwqYQvo60q55k55Ans9icskmLZOU48Ah3TXXmT1SrtrDKhg
oNhICHyo0wahgoSx8e30HXjpdv/5u45eW0cr4UPxRWA7EU4dQcNGrNQOu6Sc4sfTQ3nbNR7dAy1R
+TGBe8Iozzy9B1GnJM1Y+p5dEHOz2VwjcUbpden7vrhCw51cwqykIuz5PTNmnFCDFYJA0wFB6isP
JHjpt2ilXaOYyPmanv6WtZ9yv9IYo6dsdUkItQNbTw2lFg9XnrAQmVqt5pVBX7jZDOZLSt6e8iAu
PR0055tzmh5nWtiq9irKVH9ruWMXCTlbb0/f7Jeuj8ajtgHzhG/F9ub/8RmtggZRSQMTpmq7XPhy
FgQuwx11wmF4AN1iD6fH87b/4NHDNa7hVVJ0cySExKcDTmi/hBcjljDwdYM4PJ8h5PB41UwmaXej
ZyRRnrfHHEY44GCJKkSsMpsZTm483nime+Vte+EGGE8jDWffzbnOHr1s49Iojjg4bKXTmX/ybsb2
20vtc0YGMUhmhuPb8Pz0TXg+afImCan5dnmnaCs9vQdxVgZ16tP86Fpv+J5Orfeerbp/AdkVXZGs
flhqzZ9Oj/nCO0X91vc8X1mslMfrThvNdUrws78L3SVx3iezxrPfcs6tv01EsCw/Tw/30m1VUgob
SF5jFqGnl5gq5qGpFh7spxgyW+xMycNI7eSWDlx+iyZ4+X56QG+7accvFhJOZg3Bmyy8oy/VGYQp
+u2jYfr2fhptKvRoLPj1qNyDwjdw0UVztp8Rs28FK1FeZYgfX3u9X5i7mCn+51ccvU4tG84498ky
VJD4z/yw/1X5OTaaGg4BW7/vLT6jX6ELsLiMPPcy7SCgVRz9d6fvxktfWeCy1bWW5RFh9dPbL3Du
ud3CQTof3PRdTJPt4IBO+PtFgQ+GWUp5nrYsx09HGZGIIgEuydEq6H1VY1rfWNwln1z++MvpCwpe
eH+5FP17yjCeVdvf/zFRGYouUWs5qHvB1NE6dJzz2gnhPJWGJTAm7YwS4wYIywiBpF1Is1/s9Gz9
q1yO2Xmsa1Kp2W3Si5EfDbvvN2xKqe5NcEqsp9LrASF+VFb6sFCaxilExHAwACl2tH6gEneDwOND
08t3Tk2lGkr2zKITnlP3+zWWKdVLjSq4zBzqhtm4MX4/FklAOgqdAC8rPYrv+OLXJBqva8lGgnY8
56c5+5YO9bu0mr5xg4EvdRLnHTkmPqSFfPY/jHOMcjsAZ9G/SfziZ5fb86zMkJA2ZPgqMCxJ6r4d
4vZN1qlPnHfIafVfmyJf+rQsU7UbeJ71pfC2j/2Pe0/TwgmW7VenprIgocMIIDOmaaAhS1OCVUI4
/SumCuWhcMhSueMsPRQXNGTZw7/yHjDU0VdulXQ121vlC97upz9FyRm3mYp55TzsawQGB1m3y1lF
e2ov0vtZFi2f9+kxn796bEa2vocWgfG1PvqYynCec8zlABbcyX/o18L7NNCbOIt1ML8/PdTzaZOh
OB9I5SrLVR5d3jhH2nUoGaLGHNuf9KFAenUUQ8sxdOmmN9Er472w31SBhJClWI5cql5HS1HTJk3n
EIDB/n1cljOYO9/wXsHEawccthF/oiSbA6qgZ0G4zO/hB3BCAoy6i7y1eeXXPL/RT3/M0dXXElNL
XNNdGnTQo5ZuYlAQHvCTFIVoENz/7b3eHig/nV299rnhT18ll7K8DsHtnUmCBs7jQU7v1tQP3swz
5Ouuz8q/XvXZQippROAh4tCBeDqeHwipyOXAxVx4t2tM44QOY70S34UMC2JQeUtbtH/l3X3+QjEa
75PL+UUIJrKng9ZizYIgARfj+YH7pfeBxLRJCiXJWyH+I5rZBP+n7+v2OTz9RAOPqAP0IEax9Muj
pzgg6E04ADdnXdKjpWxm98LSb6Ql21+4+Cm6fTr3EKr+dlTjCxmQyuQqPlZ1tBZVSzxV9Ag55U4j
URObFykuUlpp4xLczbH6LlbA1KfHfP6+GqWAJ5rAM9oKezQx6DrJUQWkFXWhLn5bVEQIUqINLttY
Op/+fiiGca3w2KlCcnv6HIVe6D2VTO9TO8JBGzI8bulQKpRLeRzu/3ow7WrNwYNZVgpzdAgdZO3n
/UiNou22yAe9TMM1npb64nc//PRY24bo6duyHai14cqoVlCqeHphoA5UTYZ1A30SPxAVXqshccQo
hYbvfaPBGY5lGEc7cq5k/QXLB87a07/g2VMMXJcTtMuky3bcU0e/YBhDxGdESiB5bLzgxi4ZSOc0
MgBycVFGwc3p4bYn9eSCt+GEogK0TQWBOPoiydNlke1GotFYST4ibBvOqehVt6dH2X708Sj4TPn2
KQG56tkRI5hWp5nIpZbZJC5o9XTvBgN0RIc9AZ+qpi+kRj397YsTuBQtOLKyiHlkEx69ODbuBF5K
w6ieLmBCbj4U9BnXuimXv7+NgikrYJKhtO3Jo4WL/ReYrr4vwHF2wDEbWdxjDEIXc/o+Pn9aPnOK
J62yvKD+cZlJDxHdyxa/a0sFMzoMeUAAcV6O+cXfj6NYFLYzE7uj47ei9XoNBBOQ0wxJFreWT0gJ
Po16aO5OD/R8M4dxeastedLbqgvHy15EXdYEE6bE1A27826pWuhMY/a9Cvz0JgsQQA8qQSa/LMDD
AvwgU4no9/SPeP528htYeS2OYTegEPD0ox+9ap4hK0b7HjIWn/g0Iy3Yr91KPNDOa0qCGXdJx7l4
3jsj3YW/PR1xC/AkKx6ogh51fG5ZI4WGDKc74esIl3a0Z6YrD3fSayvhs8WXcQxfIecwl13zcW1h
8qIomxAsQPX0RXMn3bSK/yFhZo3u8yEp0guOi1q8sq35vaQ//fR9qpRmqx+5ngqOD8JhYdYlqRCp
TkWbIlUNVH0H7gX9vMyq20n5ztcAUeVnOuHzHY5B91EuXf0wBPhGshTBK6okiayhsHf03svH04/+
hXsCsSrQbNuY7OXvDekfZ4m6D0ZAXiRD5tgXSDt2UwPtpiqKjT2FKKFTxLZW2G1OD/tsmWGiYIZn
ipdWaOFv3/kfwzrDxGkvYtgM/eeDQGzFGoOoE0Cke1OMwv6C0BfdOnpIv50e+YULfjLy9vd/jBzI
Co0deJV9PPekgabeCEugR+HTAOjPl+Sy6PFEvTJtvfQSGD/Yqi+UQrjRR4saCoJ6osSEtKoU1z4E
ov06oyGtwWnswLYheEe5dNMLR7+xvP63EuERUheFFtgx0NFoX70dNm9sb2r9yrN4vuD6FAB9n00g
pk2hjlaJvK6dBpMzWzUwjISDOCEzXQifD33JK1/6S4+d0yI1KJfiMGM+vfmOUtEiBBLmmC72GadX
KE8LW/uzNZyytwUso6uhydirTn2s9CuDv/Tk/xz86J0jSQi+JrttQpFbgM6+ny93C6CMWzH0ZAgk
I1jg0+/a0Z3lfrJW6d+nOde4njhq+yQ0o+3UUQMbsiK7KSPQqose66to0fUrS/3RFP57KMHL5WrD
TErN6+mdDSRRfGWxQCP3QvnFzaLwsh0HnGDCLP+IdBZvMwvV45UL3C7gj7nt/41KtZZnKSQNtKej
2rZLwe5hOEqGuLvxixhnNocoDNsVqKOBoFMbg1IZOeG8hRsq3py+v0dP9L+HZ+FipVYUBHzxdPg1
dLbt+YaXwlePESJAL8tato7kiFVI9BKITadHfOk2s1xvx3PPMp8f3ebUi5cIMgSllyZDctZ7+RiB
z5gpHldZ1fZY7WSDKKTokOGeHvp4p/D7avV2bjSUEDHHH71NGbkCSdRtrGa45Bc5muy3wjQEjqSA
g8a8qy90MjqXdc+cjb60JM8wXV/5hl66fs4idMJ8wX3wj65f+rnSwYgCPxyUI7EGDwOrV7cq+Ji1
Betng41D6+oweGXk598ShWvtsVOiwLnVHZ8+66gibAPpHDGEY92cV0gJrv3MJgdh/j8ukk3f9nDZ
rlPcOj5vyYb2OccwHqnPbL3682fRVo8BtqCDRc+s+cQuTj/b5y8yyiOqqR41PUMr+mgKLliJkBhw
W2s32ULdeveu9t30osl1eUMa2Hh1eryjbTSvEuNRQRQUPiTz09FjdLrCwShe0EYrBhzeWWaHipKp
D8bz9EAvPDUYEC6HK8GCL+zRsaD2DfJDgxtBjD2pOgvRoUBk57fxgBPt9FC/+5BPJyPJWD7HcZZY
sJ1HF4UDAomDT0kad09/E6dkdPjEwZ7nWxibTbL5Ao4F1Kx1+axjXFS2tf2F2vpZrsI7tgat3M8+
2afE4wTXk1x+JXEEFN/WwSuf8ot3hcdMO4B74x9/RYuE1ZWNoEJcbykPunYV5ZgKUSAa1FferJee
tGb3SYOFNginmaefzTq5aEgVxVK37cYrWRUDLrwgfXf63r/0/lraiL51OZM9a/bYla10g9yKFrGZ
d2gbw4OFcHyD2C2GSijjV05NL9xAztFUCrfSHWKDo0dtMa6hLcfB5zVEfs1J/t6ZRbafUq3OT1/Z
C/dPW8K3PaY733OPG2d2SBGo9VSAaf8v3T7OUyz/YumH7pVP8vdvPnp9cbLp36+wh6Bvu+Y/Nqac
eQNyAEC4xAsiVlBuy+eul5+7GexPLVK7i1D4f+oKKv5OXTxusgooVrOlmQYEB7EhhCXUTfvQN/N1
m4xIdAY7Hpin58NgKnNeKahVkcrZ6A5kYTcUAfa60V+wy+AOQBwNajdwMWFOn72RJj4o9Ws5e2qT
CAVnpQ+eNndrUnNyj/Sl2NspN77JnIEIB/9nbUOCPc3d0NpfjclcTq1zdFOLwtwQ//OZs/RmKW8g
fkMIidxF7WZXFHdl3+PVl9m1XcCwCreNdu6qvF3TIQf86ydJgYfvjVYvvbjjzVgWjaEqKkTuurSQ
xhdlS+fcrJLG0umBtpfv+EFSquNsIyi8PitDihziz9pM0BhSYkuoHZbvUpTr+6YQ9gGfIxp+xxWv
bEy8bf07HtVnY81rwiGD3dDT1ye1ecMq4qJUGdck26Fe5VRBokt/kCgVD7Evivt5qvRex2l8mQ3z
b9x3834dy/6irpQD7SUBdxSu2NnSyM8fM1sM2Nfpk5JpaPw3eVUXrz2UFz5kiuE8EKpslm7D0ape
94sxSwC5olqm8CqeEH7gvE3rj2OngD2dfjDPB6MAbvXWYmCrKvX2rf/xhUEsJXBEo2kdGzD1SLkR
xGKSPs8wVL4ybTwfisOex8mW0SSngKOnkThJG5vGQaHUiOQ8R8cAOQ6Je6qd+vL0VT2foRiKdgmH
aMpvfnC0d/CXkeymBMpDMU7ACspk2nt2NK+UMY5ObrzK2yi/K/lsiVx79KBay2FiAMyBVbTD0tY0
YLiWAldDSqeVtItlOC+YkR/aAZbS318gBRsujpY2u6OjC3RaPE15xNmlEslyGzkZWEYO8K8UMJ9/
tbwa9II8aXxOqMdLigwWs44RoaspbcV0j55x2M/xGF+FrtX+PVD31fvYTFZ9OH11yP+efbmMTPPU
BBq1BEW4p68lyW4IfFvelU7hKgZVfLE4HejSHY0T/jex6lXxqaw/Fz7xZP2PELznPMZ7JyK+WQNK
IWEO9de67PLsgePImdMK0Aj70UDsmNBvJxg73rcQRNa1J0pk10RfInrmJnV3QwRpPX8c1jemcs/b
GYp7mR3wTtB3zxGW1lc+/EhQGxDxwUQ2nPO8cxgAbnKJPWNXBPe9N0NdSsgBUbeGzPnI3joQyO3X
EX5KGVPRCYjVwzO+pUTArgOraDZ/EBjTlmyHOgBnOdNmC01+Ow1pc13E8z8Om7iI4HV7lSftzgtT
FrAvEQKONpzJTsXBMahPZL1M/bmOL9k4sZn0fpcqbzPseN6DGaDchHK/4g4id35XAQaBUi2X96Eh
MuFDjNeemWZRH/FWANP5IEeMzkRZFRgM3uekr9LiqMXjMKCy19cTWdBT45816wMhM7gjzrR3n5FL
UmHYmz8Q71DFLYQkhOPEg2kaQDEOaxN+X0kH9oNfxOut/j1xUysptjGd3Aw4BAvfWn9XVDmz/ms2
cL44WLDpBVCkkcj33iWwvfzU2+ZaWig7WfbAueTMgza2ZncjuXdDcV7ickFdK/WBMyEujeuMLF77
T6fMGY8WiA/USCJ3nQG6i7gUfng9OBcyP88GD+fobaN3ARyQ8D4Ou/s5v5jgJGTt3ZakmKLxQ+Re
RR/gqBIX5ZEJ6L6bmhsQBa79VsFAyy7ALUJsGa5jQhz68Qb9dUS8IORor3qcJWCq8U04XkS2P2DL
I/rgjYReXsWw87B7roSTfhQt4LvsXTJ9JQeJaAwYFR4kqelntH6o+luBGhnlLyeH/jrIHsmsUflb
kZ2PBMLXbJI6kJRd82VGl9im31p0Pk1PtkaSEC5xNc4gt/QV4va1hjNssSmucMk3Jfd9La90nu1i
HK8gndEOBpCygOX0X9RwD6G/AHySYJqcl39W+7MaWcHf5cias6y8oonqhQ8m/6LgINclKYDYlpVy
PpRlBaQIFTMIaJXN1xApL2tIm31wFqZkywzpeR1cj/ZtDByA8AhMfzAoFokJgPjCfLiEgXropTq0
g7vPOYv1wZuMiLaxMHfIxfgr9k+lPE9HnlJwsOGDqPb4BlzYKcL5JsL5DYbxg9deInDJsL8FANBO
z1bHAoXf68Cfk9W28P2xhiqRL24Vhujz5vBHmc7fQ6bUA0eDR+s47zZf0mKKO3/GtZrH3oe1AvcR
tK+cn34vn083O5oyAKdKl5YdWtejJWFWadTRmGH/P6tbGee4Ash1l91dJX1yYnWfHQIMnz9MqKLb
uOtg/5OPuiJzOxszctJP35TnayPLk9yaN5Yf9ezgiYUmmgqPCdyPovqqtXN6qfsZVmletl/x7eNd
atORCAOfBJTTQz/fZzA0ZyAkZRTSTbAdzP54HB0ewNGt0EwlIYG9A2FQl3WBtaMIu9e2tc/3GRwg
6a3zT854NA2eDmWSsJvXCj5fTE9sO6XM9haaqv37Qg8neGk4TNK3fF5TFP40tPhbNr9kDk9w7tO3
XmhSoC1h+trb/HzppVjjoyaiGsLJ9bh+uaq2mMoIDUjVLtF1MjTr1axLcsnmlvRnxAbMN12HXiJr
iReTpOC5Yfbosc3EumIjVp1AblFtYAnWkUmmWSDNB+RZvfJDX/ydqEW3/b1SwbFalES0ACUsgMIS
9TMk4Xl2/5kw0n9wzQxKFlcnCWxFG8fuK1vmF7537hA7P0M9jPbgcXPArwIBdMUlO4f4clQmb+MJ
V47XBTd6C9mdGxij67e1acKDqoBTsuA2IF5Ov+UvvHp06wKfszEmCvdYha8olkwj/j+Ex3F56YUt
HsY2il45gb/wGVv6YC6aIA5lFJCevuCwtv00iHDo+gp7altAJmhC4pUwc/qXaUyYISY4fRl2RLGf
vr7nZzesIZSUuUartk7M05HTtQ7w2kRIO1TxAT/7HdkxnwaU0PsWUrNy9D8cJ/UWMPtweuAXL5k6
9nZSRWzhH5Xn8A/boeu55BXX2P+l7Mya40ayNPtX2uodNY7NAZhN9wOW2CO4kyJfYCRFYd93/Po5
kdU9kymVlabqIa1kFBVkBOBwv/e75zzFeaydR1PtaDkCH0PbPG2APccbrJ6/6xz8ekUzJELW2iYb
fG0f/LRwEaqjtMK4pDt2qv1Q1qtxW9DZR8UUzcfG6gi4EaQxg3/9+/48y8DvaVNCpnxPUPYaTvrp
GEMFpRLxwMaglrUFDRzqme4qRShujbBo7k0a/x9VraYpTiCkGTA5ywy1DRh+fNFO6vzbHzw/Do1B
QlI8P36ZLGA4u0x7E752pz6CzW2O5P9g7fM/YL0lpFUbgp8WAx90DK3+3ZuhcVn99SlK/YzqGTNQ
QlLa+unNgEOlpJXVN26e0fbWEzjHjtrEB1DWqKCYOAsmM0/e9GJcPD5Fm9CPgdF8tjq/mvrydz/O
9QHyy49Da4OVhtX4lxRCUw/DGpJXccNQezabOT11tdbdt8ehXqY99BadhLhnZVobwK1RoW2R087i
pcCG9Nsk5q93Bu/Nn36Y6/X7pwerPTixkjQGIII1FEf7ChUL24utwPijij/czN2ArEq38t+8C//s
vqA3TlJBJR/4S+GghRPLNSD4TMCr+CJs8qBvBLkLZuvo4j1Gg2x+s7r+elNQDOFBy+JDxvXXwrmT
Xru/BqGaRu0mGEH6xNhlCWR0JXhQkEQFDTkaXtip8PDXq2hEjtSLJj6E3+ykrnf9Xy6BP34ShmdU
kny09K4Pgj+964kuBsaaoti36Q+Pe50GzPxGLldzQOUtiq7h4tF4X/71qvDL8quRVuVF/0icMVP0
06suzGshveA9b1sZbRt1WyjPtGu5EluQK5eodxa3sQ3lNxn6Xxt6vC4pX92ktEwk7I+v/+m35U1V
OquWQHDhnxqerU/3WTk+GekaM2gq7duoXoj8kpbN72wJjYG2JgCI3b/+7f/Zj8G+7jqlwdaVh99P
y4BK47qzCWrTdJc6QtJVwYzNlHbUx3pQjUCh4IBjHELfvqNCZDwXM2e/f/1D/PWDZwUkeMQnQCdX
p8f3S9Aatc4c84S9gjfM9D3SE52TaynWwW+YJDunYT5Vv7nTrp/q/7vW/nhJhm9oSRFBoan6c70d
KUmnCIlpZBBZawbNUtefHXO882/W+H/2OoZOiBDEOG2pnyPdjoxbE4oVh1WVqYGsF+qjA7jiN5+i
+etvo13jzIKe5TVg+NPuPMSzgj6Ksk+UFMKTahuCqos1uPnh+v1ff1a/eSnrp8MXs9MirHR9Zurc
TpMPcv5D/ZWzHc0ftBhRy9e//XLXrMh1ngU+jKP9tEeBw8IeRF+QrSfU4Rg0MXzCDkaQRnP/b22z
/7gk/vxSP2+H6LKgaVeLK9yc0jegLgm8DfSEwtKHO5WYNmysf+8I9+uL/vTJVUYtmipqWGJqsmHb
xU4bcZDagrHE5G7v/3Gh/K+/TDx3f0xAf1b10iZY8n7643+dk8+26qof/f++ftv//Wt//ab/uqm/
yoe+/frqz+/1z3/zL9/Iv//fr++/9+9/+UNQMgC63A1f7XL/1Q15/z+z2de/+f/7xf/4+uNfeVzq
r//822c1lPC27r8iIBF/++8vXYe5AUX96cq6/vv//cXLe8H3bYek/Hr/5Ru+3rv+P/+mWH+XukUC
0qFXTUyPa+1v/zF9/fEl1fz7ddiYVg6xcm6GkhxHzMtpf6f0wM1GG1dwMrrOoqLLuH7J+jvhEBKq
3O+sqUzOmn/7n1/79h9L0D8+kX8+ov7T/cYjmZ4O53ua2kTIfol/F1Y4ZhC4zu38QBEVEty38Hfn
AIaa/7oZpBf906v8dBmumREnmZABi2WDeGkd92VkGiheouQcpzZsaHUU2qZtiS7btiK9KcHpW/S1
/pSgKHXJ/wKavjI4FRRcfmm3pbcgM7/Jcj30DbMySbN27eSWYCNA84/OU8wI5M5YCw3tSrg+yrDV
booWPmEiqdIt7Hi3alKMu6iqOZf0cT0HS9QhG8hMQae+FFT7zPyiQv2PSTIYoVeLVtkZzABjUS1y
oAtARk8D3beHqEHgbC+1DJp0ofTbdVn9rEmlvWgGpX3gpLl9zi24EfuCEO73MavNH4IG3gj8Suu0
jcpmZPXaZgBFnfdV7IVcGae8ANtEVo0MgTWlz4xZ6a9wWHEND2p2Y6lx/R7G+Idhroi5CQw7Nie4
vXI8xNIMA8oJ4WMhizRoTcmsvEAHhIqpXgescLmOG5Vf7dhAFd3hZYifATSNl3Yu8K8ZK97mqsvz
T52JoXOJ45TeBUQKoJRLA7neBnU/hPLU6YP1Psxc3W6cXE0AS2VsR2REF81KUgxntEGrivQQx//2
m2oSX9JHx4JxXK6HKYojDsCWCmQyWiIaEhnd5Sac9KNdVelzPJuMB6jaCqVLZ+mfu1LdrqAY+Chk
E/QaRVplUM130B7d/WTxhHLLQukBf1Ebg7bYvs6DWV5EW9n3WgPS1ixSNI40YqBXl2X6xsyRc1p6
1TmZ/dB82BFoNrCJ6MZdp2Q2qSaTdKpVZT525tI92pNhQn0Hci0bnFr4hVcvFQp+sbgxz1JfsXvR
OQnUqYw3udI4PCuJPKdUMmcjB3Jbabq/JmboziwUF67n+pxHsr5ronbeQRKb3sDwGAehp+FBnai+
L0uUHJelHmDsGKBdR0MGdd9QTZfm9P2qcNok5PYukgm6zRoVXwWquccwVxCCjwOGSb2NtpYdyk0v
InZdQ/ZKbvBgTPmRUP20GVu0QzNju9/Hcs0hnY9YQNurIyNxaDyEHRDiMJ7cCOzKAVASUE4tWrg4
8IVBb+zqIf2iM7PeDFOKfTPrx/WYWCNF2zpRjm02zc91OAFyn2sFPxD2pa2kKLDT4qyFfRWVD9BY
zWybymqQbk+84ASmBmpQpU0L2Lw+tRJQ3+MCJXieLvA9zR9XxeNdOUb9odTi+jmWE9jvfG5vFrWq
aTiAes3WSL9Q20z2SqlYJPkNcYM4Ln8nh8kCNDWjjZA+Z3qwFXRy1D7iitDHor1hMswJvaEt7E1U
lIRAskbV92Y6QTyabLSnGYNkTCRStUAGo4ESATu6XJD2xHe1ZDjSHSa1wJVU8GTHZYKquFCcNHAY
N7k1GzNkERox4ZYMoARWV1VfXWc7q1saaqpsy5C4Kmhy9RY8D8wlUhsGsCZlto9qUi8Dtyw8lY5g
5AsbS+MAe3J5SNUSd+CgNIwrqqC6eAfwLRC17b7BsEeyI9L4zNrRPc1LjkoMENY3LVMXP2vDHFZ/
sh67Cq4BQV2OaZ3WhQedjXKgt059Ay9b8dM4wafE8NktnKd0SzuvO9I41TcMmzlHmYGPH3mauQWV
Tp+5jHwjJgmQJZTaJnXG8UYi/AnUGhaTVajjviqWdKuvtvkxpnGBrHBZN4oMxYYse3hnMCe0Lbkt
3Njolxs2ts1jVgPVb6xKOWUsS2CLUmszXNdOV65xvB/TXjvHRER3DvVEb+3M9s7QWiLRxWiv56ES
47ksIQxAwcxQrWXTh+KQKzSNGKAYJEvGZOLGuOdSlE99tHacEafisCIHO8ejopuomlmsPGCzMveF
iMNTAwf3ZpgX84FHuH6MRhN6DQ3N8X5RV20HlEYEzKhAfI2tAa78daZ0pl6F66Ve3mcF+Z+b2Km2
yUcymVuVfo/lrdyAR7rV/UfpTNSHxzT6VrErTIIwU7I7grAotpWkOo5r2+5XUa4BQ9C0PJ2mSE5V
CkRITyPsJbDXFLeGagj4qHWWLjB6C8GLojDg4fFOj/eOyZg+QJU+z/0RwumeVG30Vjc2eZ9yKZi3
jQdnoVuq9zcth4/tOCrW1tSZk3Z1tRSO21oCV0GfKodEWMUhtnuDDiMx73PPUTtyZeykLaaLRv7Q
qpV7GoPZ+JGiPgusXK3eGVGN33S605/jJPs3gKEwcpIMZ41a6uK0slHb11kI0i/XMaM7Ft6GwbFw
vou2fF8zVQXD2Uh4bE0aLac8ru0PHaQwp/loRPwcquHyxPap2oViKB8UFZ8Is4z6oRtr9bYbImZN
rHBRH3pl1fYFlsVT38Tp0aD7DAs5U4uTNlp54TFUDttgiUIW9ri6SSanvV8KGya9Es1PUWrNoIbs
CTlV01Wmvziy+EwLHVdHVEDgXipUKiHHmR7YcFTetQhmb9PRDp8qin64QlHhPoZ442CHdvG6c0A4
MhexLLtemESlUoMTsWXwwWlwYeFMxaW1HetJnDSNmY/EWVvciyL7mvN5eVCVwro0RY5JfFhhyK/w
eT5SJc1OnPKbGw5Bht+HjboTPNP9Ph1aH7or/8xKW7vCq7hRJqvYKXYzXuxYG30mH2HN4gP3jdlG
W9FjsqHpNdI2VflsMGRap7YQlU61VTIJhsMBYHEi9ft6oRgXrAtInf2ozAuPVpaqzNMyYz0uszrc
LU3FdHmaq+UlbVJ9v8x2t61Nyz7HysIza+jGIGtsC4tHDvyQpZa/02bijCHZAW6nLQE9ItMDthUe
41JO+3DNlJyWmBUdmjHBdDPnJhKVHC1DZQtPr5P2VYPU5kOkL29gl1m+TtPxoEJ33RSwbl7HIpJ3
Oc9yOsURDLSw0Ldl0cRHGyxe5PIVvnlQ88PCCQokZYUHK2XEf9tEonrOjV4/rLXaj1utNBXMYg1U
Z7ft1477aprgEaj8v8YJseasMwgvNzRq54ACvni3Otve692sbXvasg9p2liHnvFX6GHWhJPDmSxo
c2pz1yu2ciH4kx8iSktXIXYrt4mppJ8llN3Agp1JCsshXwKGdauPA7G8rl/gxDUdo4+4TqiEsa6L
yDnoNutJmo4qQkYwCu0asYavUJWhJ+hcfv1Qzxe2gviVZRydQS1qntQah5wGEOFsUpLDJNh6T9LJ
XmJ1RCJSgMHO7WpFHoKakjdLQLGXiS+NsbmbSON5Y6OUB6sw7OOkReMTaEtt04lC96PQEg/CXoxz
Xjfjt1EJW8cDoblelDnWgnnUmKSyr9QvUnjfBOTss8GwceXpTqN8QJDWfDNks+laK/t3Wg8dwErQ
J6eW4PtWoy+wlYVtM/OGG6+4Bkmnzaou0YvWhyOHg9a2fFCqV8eyqqyPuoLbJDPVVZCbiOQb9yrM
mERJkwleX2d/AZJHQNeV5QaoDgazslVeQ3Ypm1YZFKh98YhedYIgpNedsoVrYRNVqMZbQfOavbe9
MI3TNZ5B88B3rMo8Wd2Am4OynEQgBWTzTsDtObAbXRGp19XFElU0+M4UT7d6BWE5TPoVuGRcbHWn
HwDTI1SKDJG8m1XS+FUHOxmOYCPPAAoZRAU0uXyHJJUwlJWgrd50jAfuBx7wNCej+qxM3fJawmIm
yNBqbg5NneXeGU+CefNbdIGp4J2p2ne9mUFWAc8FO7Z0d05UGD71jJjcCUB/LROmn/YxHd3UqnMP
6DlCj3zogqFrisAc0m4nWyX5Gmqdj7aTA4y9sSFI0w7RJyVqREU24w4xAMgQgbvAY99ZK9oMzaJ2
q04DbHltvnPyNM39Fm7CRmpVcYCIrbt1zixTMTafgpPFMik3pnnFcBZSbmOjw5lrx/1T5nTisArR
/ODqveJY9ajFqrAaOFeu8V/V05sieugt9jrhkNqBOrYdpzxRk+mOG+cqJ9LMIHRqMXLsjNdXdbGT
aVM7Q34EmpcMAYMy1lOpJRNZBgPMP3rO8RvcaLQkgi3pDRPZADNTu+83uROrGztdaBs1i11+t4AL
Ort4BH8OebHrn2QYihOyxvlx4Pl0W8t43bAbx0wRR1fpO2//diErFax6aG10tdVzL1Im9VjEa3Qf
dtJ5b63V2LU0JraNNVufcEc15v8s7D5zFdV3VqSkl5KjwLkAHof8DZz2qZXjBF5fjpc8MqU3JDih
IvicX44j88ua2xxu6+xH8Qc/L9LmQK514y/TWN4rZYKj6Or2kgKnMq75Hh7+0gCjXfr+pQVNujed
dfY61Ywz11nfC6cG4gl4nkHmRLxiWWoDABqL3wvjMif6q86cGzsMK9F5CLfJ9GXKcdipkuaOWwpR
DgdVTbGH1SEFZx7ybAXFMuok9VXzW6PRE3TLdmXWnAPiHSJI/YiEsNh3iVginiaVhB3I5njKQ3RY
DKh9ji1+moxuyoZK2nRyllHcN8CcSi+rc/msTcI5Zxyr2VIKeDgl6RS6ebbt9bkJ9YA9V3HT0efd
a5ZDUCctydQtk0Y4rm2H+aFzlErzu0Isn1OjQLsfDee2KFjC3XwxU8VjiNPZGVY7due1y6aWo0BI
DYCy66WH5cEBbEmdvQ4omfvRdu6rRsBKdkCAA9xE6ZgpFR9pk3wqlW4+t/N1/mMaCZblE/8EaE5t
q5l9HfABrYGmLorXlUnhg4M09iPQYSaOJvMVc6N5YU8IjLFta4weA/T/2RvygSF+0eBXhK5h7Vqe
tR8RmOLVHbp6+Sij6zpsEE29ond6Q0MyXOf3yE5s5YDiPetfioqI2laEsTPskceArkgZsIr8yahV
ezcrSd1eJYNgZ/KiSr7KkgNzu+ax/W41CE4i2/gR5TmHvDk6KyPZs0HHUUFnllmpzkgPjOJ9gqlM
t2BqY/bYDP6bTfI+SfFtMsuvZTR2q7K+QTvljtKDvscHsU4/FBG+thzcFbOnY1Oe2JsAQ6nO/aC4
rT1zLl1CDAdadI95Y3sNVNFt2pol26vBLF6A2JOXLNZptxTEKgi++FUWsjdOWGGUcf1uyHH1YiZF
/aHLOcWp1rs5x1jb5XiW83CoQ/mYF1F6DocWhEiK3UVoSM4WzjqnBLAZZ1WcfzD3XWOarrZRcC46
585jaTo1VxjiDz1Ntl2dv6hDBPUEwHAATLUlkCltsprkJtkzvJUKv/U6aAku7fVHYnDEMUaCARmB
P31d96GjsbiFsw9adlNn4saKqydrJgeI/Eczws2olgc63rsiRuxWo3rV2w1N3yAeWJClcx+xAw1J
qxEd08l3zvEmNubL0M+n2nLQKQEWPilydi6kyw/h0FPY4Izz2A8y2RRT8zYa5vwx1jEW3BoWtZir
C2s/T+BubB/6hc3kMEj7fVGMeG9dUfXcg+W5U0Ly/hQJ3aUlM6MxZU6FaYUoCoyO+omle9FCQi8b
7Sd1tjhWN7l2tKJJbh0qaoRCcSTWTdr4owQeKq0S7HeGAhXNleFX0myOCQeaDYldJWAq/CEbeWD2
Sc1WoJ/lTiuT9XE24zMh5jHol7Rj6z7T9tbX+JBeW+GZ3VYHR1TrhU/3h5aja2Y3NW36RJTbIdQd
b2RwekPRoPB6p340pPUxcCpnArInNbq0EenD9qEblA/iyuNeGM3gjw2JUFjb2ACK4pFSFno0ne0K
OGVGdGztu5qKF1QawIcjQ9tD37i2HsV6vbiKPasqKCCVzrM0SCzOIv3srR53h9C/6Un3ahfOW7UU
R6W1dMomje3SjmmDPklatkJoBptQfCORwfGtJdHRa8sDW/5m4zSrCUVf4BtNbbKmsa3sOKBLaMiF
s9Hj5uLkyTd2EsLrtcYMJtS7AQxDJH5ZxZR6OTtUKoZhVzsVKhXQtJzv9Du1rTm5xNGr2jS3OuIc
vyongT2FCXOcHNlWKkq+QQxgb3O5tM+aKoYjuyZ0loUlj6SaUiywyi3HOtweQ9EHiS3fMmlwqRly
OCsxgrecsSOcnnPlL836mml9MDbWWa0qL2G/uYkb7SksG7hhJc65Cmfz1JS3VhdSznHuYS+T5ZXj
XbhaO8UIn2J0dHHJWavUie3juXH1fnkae+1+LOJvRtruE2f+Pg91iDGteqEPRdGbIWK4X+mPqeLB
OSS76/eu0/huT4QRdWnczPiZRoxljNAEY6ZsO7K49uILm9Eeq29ZTIZTMfbbVVSPsurPxJzHrZJH
92XP0o47VLdw9Xbqzkyz55xQZxljNMeAseMsvWkTx61qClYM5WAjLe6Rlew0dT6naGITXAngj3GO
klqt2pucackoq3cLqovRgIE22VyRIo0Y8rDKl2VhHwzJ/xTbjp/XH1Ys2Far0XaIjWPb9DseBNsa
MwYurf4F7bvio7zZqkUCXVnWhXovh/4wh+ae6WoOkEUMx5w4bhpOxz4ZDmtj7g0OpqOVzm5bjc+G
iSOkLpxxG5pA6+Au8mxLy7vkCtiq1V1pf19j66iuxCsHTtCeGJQ39pFnuq15sILfZjnqnyPSeJSK
aI+sYR9tw3Z5Zlz0JQyVxyhl6xJxOnSnFYGxorHYDqgwso6nyWJeqgGFdOZQlRdrwLTGR7Y4ASI0
JAO6EpR2/V21W5/JhCeRDV9qs77V9ehw/yoXO1t5k4eHuSeAS1x5Ta48iWxxDQZKFD3Zzs6gul0r
KEPYOfdb6lcG4HhO0HjIOtdUKsUftPHFQZziVlV4dq4TW8pMoV/1NT1/z6lpdhY+JqjJbjc0uLfN
TZ/Z73HqbKzEylxJsJRawfvSAO62+2+drm1VqTypPR/uCF2EEhZ7bLWycv6B/olrq3OrtBZuNROd
UQtU4jXbuZaS/dhPXjlfHVfyOQRsC2PMuO0MvoHOs9zQ9L2YfXk7GDzrRdCN+iuxEk+XNH67ay8o
dnUbiIihAo9WPS1mPRkDGOuHIaP6fGg19KvYaI0quy4A6dc4h8ZBHeJbs1puQi3UuPHTbmtYCe8I
swWtcjTxIk2tsY1V59Bf+xqiDmanuZjMN69zAr0vclUC0TxFHsoJqrc1+7Y13hUUFuIEpyAj6id1
tR5nLT5Pa3KXcJSeErGXtfZqtuD8mIhQatLVK4KsTUzE3mbj0IbJsdKdp0xQ3bAKf45AN4zAIejj
a9SHhu9yvUzRXZL/MKbOW8J6W6QWxRmOEPz1ts3gC1jiqZ7QbSu5ZRP5j31LSb0wQ7bUqiNOsl5s
BNNgUVHdZL19Ylzes2hrgILQj3Vx28l856B+XKx9OauBqtJVMh6acN1UxeMcElzoviXIsVWxtaz2
bNf0VjiTsg5k7UWV836Cr9Entt/CNFrWYddbl3KqHqtq2rDKuEaLnHCmxqw9zWbhT3b+SM2I8xnm
Mx6YCCqAlRQem3kPXsodFIDPJQ9dQe8LNu2Szp6BdLlXtftUm59nx9mBEPGoxdN16S99KT1ddISI
8Og22nGmfMFSubghut5BST474GAUQQJ8D+wSj2k4eBXrZWQ0QQtsthpmLL8MO8S3CcR/WHmBk3F5
28sN9OMtj+I7cb0wbfVbE6Ek6dpjU4rnQTUQiqWe6Lgm7HlXDOzQOFMugT7d63r7IDP0RyTGKS7f
2SmDt2nl0XE/KdmCzYxcAYm9wc3U6EizyJuz7tBFKFyGbrOwOXc5T+0LwcgAW3jfmh4ShY2LRVUP
uTuvutY0B7L2ZS2I8Tkh55QG9Wj+NkfmSx9NvgmiXdHGG+Reh7ggtF5b9XG2+DBm4dmZRDn5EC+E
T3f9jCQyYhsS3wptJ6b3gQHPyHgdOnZcLzmFEBUN0zzcp9E5KrB204VoInL5LYtCXb1nvIdRr+y1
vrkMUXs7gfbFa9rg+gS7+agk5ocZOy89B2u3CautmcaYbMruKZrUh0G3L8scPy0aDQ4OH2oDp37M
xDEkfaFV2Sns1ceKnbvuFCc22EE9py8Wj5iCX9ZN1C6gIXanRROaj9zvdZw1RPd0E3c2MxHNgg9X
U27a9cc4TMe4bRg4bLbzGrl0UFjs5DHUF+pcdnHKQ/y3dlHejWZ+W5erJ1KVggordKFeViaErjuF
ZqGXkCHwnVa2kmbyPC4qvy2dv179LhoON07ZBl2jbkpK5/ySdEFze4eKzCv4gBeLuRvo0Xujna4P
HzYzQ3m0Wk7qS7ZZSJ1NwnoRXfcxqc257grpWm37sAqW4pqJchNsb4AygxogDZJujgMjxp45YYln
Ax0VYtN06x6J2WOh9l4vX5x1v5aUr+BFZJDEM/ndLGtftwdfZcJOMmO78ufZ5HRXULZLhhdN4b3J
Um+sL6OgA959x8IVrFn00sTZJbac25C/aLf8J6dVtSRP5Bz8IXzDsvOYYcCc7XIX6eltRnpbq/IP
pQ85r4ebqAlp7nAlpRNdA3KOONXD16SOT6uzHI21utByJgosfPwpG8k5rRPOs8AFCxdho3a33HS7
zFA4sId0euV9Y/NerOmpjJIAhpG8FbNK6U+Pb3OZ3FQrowNp333qUydds6NJnXQKBXSls3027Y+c
YAIRJ7epII/HZMPHEtVUEkEFu7QpwFSbyk3ch997S32clMEvWN45+2ZuYcvn1KTcic7LixOGBgr1
aHbafrUoNOAyDGlsDyJ/RqP1qY+5N5DvM2rqdop5QIp8ZhLsIeq0QMjxM6yau0gwK1uzrZhm89Fu
4+90GC2QsBKfW5NI6oHpppPyfcAqy6SNfUEjpW4NMBjuktMeSGf1SckKZcOxWL5KTSXcIM1in5Zp
EvBBJXs9NDmv98rofDZNW/ipJi+MP25XI0ldM1/lQ8h2nO2awaF1/ejARUOEYpJortVgnVvHzTkl
19fm4KTkqCOSB/IL35OID1LEB2eafgAFxWgzIVPXrrq6+rNSuxuzVo9puTwbdvW8wtSe1NJT9fbe
tkKf/NtTzhnYZoHJ1OuoLDv2Qul805ndee6/KcaHndE/WtKLUjf7bNRPIW4XrxnHl1k8O5LlRlcO
c7L+6GzWnHDdmUNzHELjOKbjZsHE5HYRuz9ODWzI+7qklIT3lNIiE03Knt0GR2lnTV8KTMaMzXiD
9aaxaOcaDC2NIvqVByiRZglr8NsJTtKYmrs2nQ+sPWeVDalxWWzFN1m7dIS8iUbrR9lQa+V0q3im
/uBgMao4/0wEGv+o9M/IZnmwU5TeCZ7c6HJdp4oO6CQ9JJHbVoVYXRhHYpK+FSrnaFnZrY03JqR0
p+suiZ35bUVaW2E+jaT4sOQ+84ClHVPnRNAz1ZRrHktG+9tInsT8Uc2DO+fczVrmJUwhM1zqlctn
MX+Dt7hxCGHGKQ2Lz5EOkQYyY5DmviRn0ar3mBCJHbOjpQDmz9ZXF/afefpUGqc6Zfm1zKBXmODM
bi35fRLvWn2rofoouSjHAl6yj3nT75hqZHCjjo64anCFLx5jCV4/bnrKTo3gahKUPDFGROOzxLga
jlSe53lLAobK+Ecev1S8S4Y49VOyE4bGXEjl5vWVvfNhjLPPxnskAiPYaE8zeSD9oYZ3zTh36qg3
40yTbKl5IzdtfcKVt53MGXjOU8EUU9ttVjyzlcluMKh6+uptFyjFGsDdQeWtgfrX/LGjpTZOPfKY
zkM9DWiIxGP6uiLryYwno252kuWiTSzP4RJbSfuUAoaCU3ih2e6ulaeYzbdFSIVuPG/3m4zuY/Vc
mCczXtzVXryMBu3CGG2eK3eGvnKouO8jBgeH7VDDXdZajYdGF5T93cQemj2AV9TWjeBRJcbCs6Tu
pu3o5mQTZCh3wuZEW+8XgRZG54EgN6WWun35du33Tg27jPKxDxOf2v/ETrEITyLa2enBWh+7/Ems
XNFnq+h2lrho+XNSsz1xgoU7oGSu0+wCy+BRdizb8+hsKuVS5ceiRYe3FFxYN31z29uU9H2GRxAK
skQJzhSObRNR4sMvkK1fTPgLdXJJZOUx4uXqeE/VwYYLW/pl+xSuT6b+Yq8nEX7EXXwi8UCOxXAV
pg9LgU00vR5lvznxO1tIUGrhsZVPa4iNtznHTeznXcz+xTzWylmZdXYBX5bVe22EiIeeTG+tm7g+
j+EP0yBnMGUYqVGeQ8UUZuw2zTmkgjGbTEMnd4Oz+hxkXNtIz0tkHDqbJ8t1KVlvZaLR47lpjO9U
9UhT1Qxw3DjDh14NGx35czg5PpRWF8/iweEdtvRyl+AcKtbQNdR3HtS7CmRGYzOZyQxlFZEvaJaL
pq2FB5DsMPfzXiJnLROd8vajQ4FtNvRDT3MwVt7UAv9znt2aESb18HEZoGQgwND070ksAtl96zps
4a8LhLur1qwMDyS1EIIy5hMZ5qZcORjCMmo4/KKr9NGncZNm6KvXA7EcFOLKdc/jEmmieSACAA+b
LOlxq2luI+07s+XjNa2AugJV3TuyIB7BcraCP5q1O03cAP047+gO+Gs5H1dlcAnCebpSu8iPgtgi
UYsA0Vj0+1aQ5SEFKMvSJ2q7m3B2TcpV9lRdOM+gX4j3/dTtpVW/TcZ9hlPMLD6dqKYvn2+tnKum
DUHVLYwIK/NNpuf7TuMRNAqbMlSxSa3xOZ8s2sbymfkewURXR8FfvZQlF14dgUBKzHIn445WWuFR
hfQagpb/h7Mz220c27bsr9QPEGC32byKoqjWluXeL0Q4bLPve359DcUt4IYVho0sIHEeMk8ERXJz
N2vNOeaqiWgR0OGmcJAQcC1OCvuYXNT7pK5jJxHIZWLdk9mMaRR2c1X9JRuCw6LMkYMjNq0sgPVO
NM8ugrkSd8Gy9NPrVmmvJ52/qRbNtBC1jPJD35otpEWL02+V97/NuLzTqM6XZrChSIUgUS7XM9sH
ppnFnJHlps+zY6TxHh/dYZCjAxl/N3aZooqL9dGNmuwJ9dd9P2WKM4rXETc6aQBrdS4cQn/XEifP
zs/cJtZX+vnQoFCOU9nP5NBhfZM2gyTyDxtSJCvVJuikE+mvm14Js6OhlCOp45wQzZqlUQrsJ5mV
gqTuuj12PeFgaRd+5FJeHMqRhqUS+JsBxq3EodIZLOuKpAu2QJM/LephJkJ0JA68xkljZpVHdGLL
7EB5RFVM1yewzYvT+oEo4yu4UZzkbM7NkCe2k2Sxt9LQlVAJNR0UjTexn91Suq7cMcqeskyjitSx
YFq0H2dduRkUnfYcUshFHKQuYbWaEze0xMGDVKuaQMBtw2mPgHHC4GN6dKSrH2XInURxTJ5t+m9k
KPEhKh3I/RIggJDNYBUbjJ/Q7rVNQNGSxkdm3il2nG6SoXkVGIsc3dY/oppkscrqAZgP4nFMlFM8
+VdpHR7DqXuO5eZcxLKXpIgBQG6qfuWr7am0+SRBQhmvWSn1pzzb2UG15XjwpkwsmBktmnWsY8Nd
aFOqOGZQPOhzXW0jQ5DvRIs2Z9IidpFm6rPRx2tBea41UPYk6Btzr6Hi/BzrZXRfqX5CaVbt7L2W
a7SZZKs8ZFXLHtRg1j/ZaFuuep81yiDqbVNpyAN0qndlA3Ktovo8xYWnJfVzXEnk2w/5MVPRUwyD
xhorcMk3Jxo7Oy0Wtev73aZRKGg0qO3GAgusZZwTFcVdCu2TXYly53eRl1rlXZcJrOji7LpXd1JS
rUUabPMyGNy+13eFynOP8WCx+QrEsNcydUWS90qkxKum1O0b4ABzce62w24rhpc2aJgsh24t28YS
+mbp5Jn1yjHvGHT9K4CTY0urqc8kWpnlVkG91hUNCp8OXX5kjmul09whHO9MnZ6R0BDZat5IOHtX
d5s5BYVB3AfRee2+7CkAoopcyMkkFnKTLfOJamKMcV/V3EZXnIbENIaDRO8bd2VXvtAi36YcnMwp
94noDlwCTJYWLxUn2IdZdleICo6G6V9RrKKDopGC02vX4URiW9z+rnR5nev+a2OFt3mFQzbR1rnI
T8FkbxRNvu5yZIk5hxhljikSa1uiOQF6kiuujoVbdNaVHnYehbFVTCVLHp8HKrwG4oXJCq/k6Nz+
U381BUCEbt6FTbawbDZoBv/XMLmxm3fJfhIBvaG8KThgqKes8D2ztlwzqd7KNr9mc+G2obk20gqH
vrzi03e1PP6ow/F6CLSXKTd3vSquQ6l5VjJZ8doJnFSkS0ctsjCnxiormLmvhrCj99A9FX1xCxRk
UwXaLyAP/UJSSoSdxlDuKIRZJrmS5NwgkG0mi36hDpIxHWDzOtEkU/LI8xD0aqEY9lqeFXN1dn2v
6okcib3dGMi5iFa8b9l+uaOPxM0jA9r+QI6jEN9LZ0pZtNaMbzMcIZzIpSl5pDuzd2NBYNscDnq+
bsthov/vt4gSJvWMdbVE3Li1bk8bdBvKPZmAMtXvIrC8qRh4cmmf3qc+klU5r2WyV9UY6nLdqQd2
gtYexpKBlI2esNtPpR2x6OZwVXJlUq4krGJ8MmFEI6lM7L3f9ORxxGTepIsiV4JjldgmTtq0AVmY
xZz2m/ZapvuouigvwneO1cnVHKv5R6VWpGmd4cvXbJ1MFtBWcxLZRoY1tIG0CcrCdMiQVpdTSwpV
BlZ2ZWoNXTMsQDsrTLTX2cqmLXGS5tNZOKxwcIvGq9YQUkokmdUfgpb3iTCPfKN6oAWf0926pdQ9
bWSZzY7RaWwJugyITML+tdGzhtBT3Po3edrKjza52nsJ/RMxyrm2JbWXNrdV98aShOF4C8z3lzlV
hFice2O3Wq/D7xgCmZOQqhH4HVT0SZEPVsuYsJhXA4H30ZzNaDtVCbhjGSXgr6JiLxsVQcJWLkSc
NSZ+Sumwb3yaIbVKXR5LlXZIO6055YM6UhA0/LdMHudjLscGgpqsyHXPGgSgGVEQqIyFu8fSzXLa
F6dyrvu7KFa1XV3kdb0ObCKt0XOW0Ef6fp8gR3KTRk1PsrbJJ44nPh00EcbxvZLMNIb0edqmY0cZ
X2ry1VD3lEhJ5gDIptvBjVyr9S4n3t3LIEasaGtBVBmM3n4zNXRsRoVaT8pF4M78jkelHykyZTJu
z5B5E+UBkapdXr3rvjrtSGsv1/5U1tTxSZE/ahobhzptCbFHKDMeMEUJ5HGB4ijW3Jx8rcjh16hc
Lwul6wRJ/66lsLYn7xONi2kG68xqI89Q/G7hBwi+wl6Zb0MlFkvQGdG2AMm1kqtG8xfsQiVvGgjV
IxxU/20NHcqw2e6vi6HJHnU+BQzUIpq3VTOALizUm7aqLHYWmbmrc6VfJeTCQgTShlAHGmfCvBlL
YlARYup4yjM28hNGv9Eha9f8wLON+C2V+/csGrTXyZKj3imMjERIIk8mt1L6pSHJ8jKL8ETHeIRf
Wn0SAxU0gTIpPbdiK2vYdsM4e5bUjg9yMVk4hUcoLrgHtxXq4FOJgAf9HAN6EaJoumtzsOOxJpEz
0CTmA43Qg09UPRVsXV+EoTzth0oYq9o0lINOC/bEYyW/MyGYGZiiQXZGGllOYsutW3aq8Y7Ar9zo
Hc3cOfeNXRP2iWMVdbXu/VY8SFGknEqO0eoig4T+rGsN0pAu0W/LTH1sVSTDRBmJ9qjZIybnuM02
qdKrG6FNfoxcIkhPdG9ogORDQAHbpHUbNUzurGMDGEn8QxRQE6oWCPbOYUpRw/5cDiTb01tC3Hpt
StyuG2cTbXvZI8m35WSFpmr+KJhi3bwD8B4h7NkTZWEqiwx3+I2WofgZRdO/hnWvrvFIyO8dSPi7
LqSka2lV7BA1Xp1Cme5WPwz2yzDJ9qmVC2Xp0/Kjgm/I0XNAFLPqzrMPohchZXNiSxi9EYU+b0uO
ZEHfLOXMm4FJnOgEsMYVvjEtgnrQNhF1soiGfx/6TiGriP9oAKzhrTyTI0+XHbeJeBxUSFCtH9gv
WLwEO3vNn9k1WfH1NITtXkhGfpA02qoRrS80+m13Rdw8TUELXc2qGGkGhpR55L7vEKOS57iPi4C/
vBszClbUbam69mORkZcdi9kR9TkEh5DgzEEslzyPg1+eyFeRrhWYoc1iog64Il+a2BxwY902jxpE
ip013gWBJT4aMrTXgK6LY+9bQYo4TUcnIU0K8cdTk6suaaohIZ4dPrVlHUfJQ1kX1ZbOjXljR/X4
UCitXy45WlUbS52kW1Lcps3Qa7Vr2FiVlypBeh2ypZkmR2Jxprai6qXAuOKNfFNP1EQT9nPZSHiJ
UZgzlCo03wxKs7sPKtl88NM8emyR9bJYVhxC9CA1XQVGU6Cm8E56JGJTLPtvrFzdUkOsdZdoWJjp
PE1bNVTLNS80oPUrqSe9mkxXYmA45kA5nUzaxNXYdp+KMmhXflNM+zyyQ1R1KhroRV70kUZtz8qb
VczB7bEO1XhjohRmrxUOLlM5VQpBQd3AenIdQq1f/mUL/H/+u//zVyTspd/uT0qHsAwdR46uiz/w
ob9s2UoLtMKQ6+3YzdpWEH+5wn5QAx4gpOH7K2mXpjsuhdyCEQn0A2LkJXIkajF5WDGwWWdeBesE
M5bDOrTsl/MSg+sSZhZdYad+1ZcAyJbyck9460psA5LNFsGqc+xiX62nR/OHJ3BBfSH85fy7oEjq
GJdlA9MybuO/HkFfhHZiRuffxQNfhA750ztMSp7mSs8/XewPo+gvI/afi2kkPgnQNkQQmBfOQx93
S2qaEuvi4N9Wulb/TjS+WF9/CMl1vWZXcj6uGI2TIPhb90STe5SVtmkkURmDZ+AmLcdLjdRix7dr
fDtNH2BAUCl2+sNE1RbNWh2DHSUimFpbq7/hx9+q84gComwfp75edfm4jiX2GV0jX7PEGZ6m+U+V
3m+arkaSoj20AcqeUdJPhS4qF623zGSXvmfz+JvDs/qYGK2+SVMazrGMlWzuaAYF+WtdUT8lLXOr
NanX1bkrBmySkjRjB2seDWMInVTxDwj7oxeoSJuxyYihpA0DEJiv0gqr9hhik3Qb0f7ZT7/I9L2+
H4UX3vs/z1+XFQq1GggElGyfX3YGCDoIR8TzqtWtq74qb/iN+rLra/2pRAD1w6BXvxr0ukrUgKXY
im5cQpeg92gs8+EuQgOzwzEl8eWL0PNJoliFs27RDMrQ3nU9Maud1t7JTZgvp8qIqO/k3ZLpBUFm
XSk3QS6yu6COquuxZvEhXkN/M2WRezI2M1oEerLSc23cfP+4/nz/l+MVVBSEknNcgm1fjFcKP4iZ
Qd+ilavcYpZoDlBNwBhR626vcGAMgyjxhjinU9TMPuCexsQIhv2PzVDXyh9SQijw9z/qq3cImEsR
QJoUMNgXv8lQJ4uke7FFRxbfQwudRiceK2kVIXbjaF/qxcP3F7ygGvwZNCbhe4aJcVgnGfjzoPHn
sRRNJbajFt00fvEqFIDA31/ii3kYJtH/XuI8jv6ahIQYaBwXYovtaqP3B3aZizr/KXvmT1ji5dtE
vWITkSTIFlIvnhxhnUQWz8Y2+6BicEx2w33mtYtuqa/yq+Cu2iBH2laP39/ZBXLjf+bXvy96frp/
3doEWqCvNWNbtzhYlS55oUH5klXFJgcU5+hBdGsN8ZoeHEkYRnD//dW/fK5/3fH5v/91cbb1CqBf
YyuZEbCX05Teq/UPN3ieMi4fKjlXMEVIvBGQRT5fQldlCaCKsRXKQ1Kdkqaje3fTKjLApZ/wGl/d
jUUcgsxKxd97SRBWK79nq2Bup+DO8t9E4WX0/b5/YF9+8SRN4sCXVdJkxcXtTJ0Sj3ppbqGfHfWH
iuXQdjQPKgzn8mW0jH8Y+F+NSZsgOw1QFdwz5fLx5YMWKJ0f7pRb48XyzjsByckh2jusKs1yWOZu
7tHdoXP4w41+ph79GZefLnwxLrEoKQ0x7lipF4nl+De+pzvpsvAiL1+nDwktrXRhLeRl7VB6/OGu
vxgztqGabLpkIhf+4QvqnGYkhcwrSgS57JRZIu1HEcCT7Gwd9009aa9yn/rH72/533mMCUw9ZzCD
62Yqu5jHUlxOAYfCnbCL4SjZmLKC0foprf3fx2pCtrGZ4dnkQcq6+OK0kGBpqTW3LE79iuD69roj
cSt12kJK1qnRNAWifgVh0UQKzvf39+9WTj0jfTgnCB4tBJWLsTuMbatMmrJTaZW7ojHmTQfmcDnh
9HxU81Z9xsbQnXN7bZR0tVERJ9rk5aoc2PwOeW7f/vB7/vle//weC9qdyS5av/xeQ8KR2Ja1O5Rh
HGYpg2HUXkau7TRLxRkykj0W58yz1/mHF/3PO+C6nPzgjBuQPnjdn6ckiyO/7ZMh2I+tT0FOjp2h
y4KDkAN5XcMgL5dV3Wfrgb7HT6/gPIY+zYYqeCMDpKVKuQcy+3nk/zXhZrUtKUOp7lM9DVpU6sK8
GTCfbCuaCjvJbIejjMBvxeZVXqgVZRE7apDJo/n5H/bLJ/TL3yebP6ycz7/kPO/bZEGw0An7En9X
4Gb6M1m2SwXZ8HLlz07DbObTqH8K6KEuQGYcklW5nd+pKS6/f/VfvXkY74Yg8Qs0+iVwKTazLrMY
iUUG3KCgzZjivLz//hp/yK8Xd/hn/qCBDX5IvdxchqJoTXWUdzYHHKyCIxxr+IMYKm3fpTvWrrvU
rDZDp3CgojmwsIayRVDhB8u+lEpvKMZ6OcmB6ZRKo97EiRh3OPOKVRWy9awKVbtvQvBXTonj/KdP
499xAgVMgDlXhUJcq3kxTpTUoLtsit1UVxi+bRHfFAiEboHzpS6rU+6Ys9HQtckodbWAsfuUdsgg
NfMPD/GLT0XI0BGp6Boy+RoXU4aqlBMBF9qOsqIlLwLBYUDtJABwbHt3bVBRe5xo5q71LDN+iDHQ
/tnIqrCrDEqiIOA4lFymNEilOXUaBUSU0/kav/rT3IzNAQDruBCVfqXbHMJpuNG/J9QAOhwsbbmk
wD1ZHyG+wMWQQq8DCmB6pZFhT9Ii6tztJvTjeyIGA6eBLe5ofY5lMg/pt+iPPqXgmKID4hPtJWjP
ZRCdLmETEgUPTzdb/AnKUeccUZROe9eEh4fGcF59P3IvMPCsvX/unFMw+KEzjOfi7Wdp3khRL3aY
i9GAW2Hjhrrc3fCITOLSe9+jZpVhIyAMUqtTadm3TTmgHjfV9VTPhtudG5zokxGc+bV5pYTavJlC
QN/f/84vvmJe0P/+zPPg+WsyE7kiR0Zv7pLK3+tEJS2ktryvbOuHxyF+us4FlW7ItJSMKW1nSh0q
6+hqwOrpsb5iKJg5advRh4ZzH1+V+jiFMu+8zJ58mDJV1bWLWpDYIiD4IwB6RMvwSmHxVe3GjWTV
pz5ScBWrzQPb4LsIUQ39G1TfwD0QQer3/mT1b2YfGUvZ1n5pgdY4OOcxZKpM0Za/Uc+taBs47JiG
XqfaO5u/gx5Q8CGVkAXy+dGAzG5jQl20Rf6EF+6IqmQf2VQWKIg5BV4IZypxGVrzzOhN9KewwAAC
6qf54WT/78aVMQXYlSIWQnw2yOeH/NfLUouQIhfF7TDPKa3EBKXivpnQepcBGrq53ze1WLS2Rcpn
EU6uMeXjiohq5Hpypi4jKYmN/74IfPpF5+//r180N2GdxJq5MygP1jj7k1LaGNLzfx6jJgdzjuYc
hc8z/eeLqEU1j7li75oEwgsqHYG2evopNFX7Yro2mSTBYfMJwsW5uEpHJdmyKZZr11R5tSfkfQKN
v2ioYoy663v5KvNKNx4ztzdYhion3SGaEv3iXOV/QmuBBGAfrhJndHpXXbaH0rN++Fi/mMk//cSL
I3Tm97MUajalCp0g7vExhSSaGerSpuuCY9LDF/4Dmv2Lz5bnAU6WRV5mEb74bLva8OleJnu7bTx1
hK2rG5s2+SlY8d8TEucwOCAmNCKyzNjefn7DOQilvD+zTXqr2aEB1Jal1rbXoS2KFZJ29I2Zbdwa
odVt26EpQDPJ9ULPaLyMQ498W4e8n/l6uuzk2abIV/706f1zmmHPx3kCIva5L0oZ4/MPjFqZ/J0k
2StquCc0asWcsMYA7sqStFMk+Yea1L9P/fPVLiZldW6rmED1/VjqXI6d/lYeQ/+Bj0z6YUT9W7o4
35hFrBExfHzJlwemii4kb4YFuGm1talV6bNUBtELSnkFQSq9819SG6YHocfj1dwP5X3axJwa/+sH
zo9ghEH/17iYfDHKWgKf9UHT9pSnrDXC9JhJfSL2QCX/8L9fCe443HsNQcA/4zlHnxKZerJHPraw
0l1iugPky++v8dVY4W+nEsoR0dQv76a0hgRAM29PxfeHf3sGVQfiyd7bepdiQWqsddwF5g9f6heL
A+cvDr8wBblBztyfh6jWhAgZxnGPq9dTOILhZvKAqnnjVcnxvvjhQX6xv4FyrRnGGTXIYnT5RSCz
1/0hYMlxq4cXaCfoAxrnfPCr3eDo+OlKX53LCv4PA/arT4OajXwmNDItXVa3g7iKcnqRe2wcPf3H
1kT2mXU4KEPV+/41fnmHJgVtU8B55eO/WG2tGNWK6BU+QB8RmaTI2UujasHBppMPXTctpX2YqeNm
tMBotywoe4Pc0g2e0/lo1nrwSu1Ad6aCZvJQIgLrK2Eli7ahs//DiPun6qEatJ14C7x9899zYF6F
RTeX4SESMC+CIj+VY/D0/dMwv3jwCvkcGAMV6g/yZUk614EKo23aWwHpJoqq52gcVRIu2cKhLlfg
12W1v/Kj/ronHGbKMLuMQ3f00/6gAbRxeru5zXXAGWM89g7dgWGlmt24mEv1tUkwaHd6WBDIUGIj
s9tjXnWeBoeLIJVqlUb2Nh+1R1yT2OlLpv+RdrgCDi/Q+R+jSV99fd6KfHgNw+aI9G1dxPhENEu5
44EBDSMJWQmLdGEq3ToP+yNtvLsqlK7KPCObr+U6qu1TD8PAtJhbdaGi9nOBq+zaHmoQZghzrRbj
1hyN8b1j7+pOuvJKJ4tsibN/Owy6t3EcZrczsQwWyrAhxWReQroOVn4ZHDKzPulWDAIsW8m1BIGD
vbBL/+qnbTbf+OfjMioNUKWA8Q2wUpezuTaLwKK/ezDSluUJ07hqbILqv0V6nI82n69ysQ0x+1af
S8vc66BYHpCg8k7hVd4ZgIp+mNS+HnT/ez8X+wLSJ9UmEcEBLs1vNAA1xE2/dBE+2f99WuGkxnpA
pxQk62XqWpv4GmzL8AAebtHiMJGCmzb679t3Q+iKyvpjnOsml4dhphhTGUB4WjOlu0g9tpLhxu3s
BRlSK0vfBnYIUa67j1Q2FoN6NALtuptxbnz/KX/xUAVlCcH5QYZme7nRTYTFeC/Cw1gb0osmT5g7
fSu6IQEIj+H/x6UsUxjcNP9cHoIpSBY5jszDEM2OOQ3rLA5QO/20XTofMi5GPeciQuwslZQ+nuzn
la+M+Jcg+jAdJHtZLTzasK6fCg8B4v/H/bAWkNsCo5623MU2cDBVvyHJECKKhFVBal0jOOti49/f
PzayAb7YRFBlJGacz/hP7ODnexKpoWRqEx4qHxxej5U48UnuRK/sB9VeUn7beurkzZ09W/uB0phq
IPAHeG40V7NuLOYive06rC1hbNwGNflrzVzaXgvvY2NBqSKMA0VYPAGL0/84FabUgECAQcw23ydp
xPqjEfslt1sZYJVIQyKaq3rTCsX1C8hE4EuGGUlRF4hN3CB/gi8/5/U6LNZmiaHDPhT2R52sA+k6
wolgeGB6akBcVbUNsTeLlS8F15Tqd4PUL/v5kCmrgLy06c3vkVdGTzKmGthAIG9oBy00wMH+UQpR
2AuSqun+O7O/REIHKUdO8F4ukGYKgVHaWqTVtq48u8Tmu+zew/cBPXK4DaV1ZXhZ7i8MEvkweDc3
5XxvzMuiXkFoXZjWppwR45HQ4Ehn9ot5sGQovvaTZrt54enwn9DN1eAolzj6rHhdSO7YVYczaS4W
b9J01Q0dh1PHoBJpEgVsRe9ZcStjKZEwh9wHmJB1Hq82eM3DOD9M7ZvdJ55ekd/mP7SsOEF2SkG/
BMmrNP4mzxn70OSY0bMqbUT+1oS/YuxtPkiI1nhizeNWw/Bk4HoR10O+ECayBiw219Keg6veOVl3
Hf5qQfRuc43iDuwZb253WuiSNwuD1H6M5ZMlkIzx7lyNqCPM6qBdWLzwoJSEcVgLrDEYWKbyEGK/
EjPMx2ORO6OJQStag4VzUo2somkBSjSSXaS6mfQERXeyMbTa41LRgoUJ39p6DueQA7uDhSruFvLA
77PdusStou0lbV+8xMmNHwfwKdpFbJrO3OOW8YL4l8CZGypEhaiLpFka9XrC4r/G1L3UBwCM5cfc
uHK1wou4HKJH3DI1QbWhsdar8JirD114PfYbipOQDn7V8Y4YbqfLUxgJSHK0W2GH60EtqLZpSyVj
ozHUh6yQnLDXVxqSVtUaN5p93ZwB1jaZqmruquYTc8qV1j7l8xX2ThzZkWNK2gKa5wKCk6Nagrw2
a4MBH/X0rT0cLPTRmfJcqduuXulI2wdsfvgQHuJ5I8FkjUv4bVK+jAB1hHlD2FkQLMaGV5pYYt0A
e+s64cokAyr9/BQk0/Vg+M6IJyLL1rWZYrnEaHhDLtqY48zcDMqpKYHX7VGhRhNqvUlaJPpR1h/i
MyQOyw9cNlxfWN6KYBejIByDVUujJg+NTa2V4CoZhVFVYWvBZZMgR0VnqB6TbCB3kfpxqcKEiczA
qbLOySEDhB1A2Tzujp2MDjbGg9IlZ1MVwmk+PjxSV3H6OMJxHNX0apgizAv7MdhI3aGOvIhQYqV/
TPUjBLOlXd0n04eZQMqjnVZWH1b5HEiHEBqrpOKpu+27lCyTALHayhKeiCBqF5sQ32D9QrJHb++b
TDihf2sBZSGhgS9b4s6KQw4hHENp/yjhmUpwyR8JeUP19wZEKBSY2JJlOG77/rmznvvqtoh/y9CM
w+3AHZwDPWTUhZsYn4usEPp4GNoT0AuUzx4k75nkhPxxrt9CsWSiHXJPmVel+aFZvJzobQhvK+nd
Dx664U4OUOYhiYY/kt9O3aaUX219Q9RyKq3FgPmvOzQ4F6T77N6q3UwsjWqf0v8WwyqaOUl6JUL+
Hj4kskXcleR6si9OX6MAKjgO+kU9H2fzNE8rUptL+2DkO1w1bjdft3rrVtLjaLyVqXDgsq794DaJ
dGgv+6m8UXCXoZF2kmFrV7eIMzLzCAKGmxHCjZKN/ZilVgD0PHyLI7GUMOhkYmIYQFRu4wHBz0PU
oqIiH9dqHWBhrskfTKLAI8sOdDjRnJ2ylOyEvku26FvssVLnqjqrWp45g1a6TYR+2XgvIKwGDFZl
2eIKtstjC/90Lq9qxcvzdX/GnEprCTDGwGMYrqryyo73hnUbBq4G4QNlGNiUzEJPd5+d/2T6ggiN
HHGKRdVVHyGRbX+PZryeRbjHrb3AeOL2s71SqmvyJ7cNtAOtuRNMKkUnXZmjWKB4osX7EIfMX77m
Ik3YtKG0x1zSjte1JkAIFisbdrUwG1YeWDGYgGVOEXhjs2FlYrqrSmWpdSRk4/REt7boWYLkk15y
XMZGWP82x5cUyXxzNMZow7Rg27dJcp/EJwjLA85cv/9gIinMQ9clyLFPc9A64EpwEm5ZODC+73Vr
EyjHiAzJgsn9PjWAVawU/MPSk09WorjHVBaN+7x41mMn0JZGeYdlIc6W2ZtVe9lG0tdjBk1pOeNL
PsIRqXNoHF6kk/e5nuhmh4/xbVbdTOMKx+5C4Gxpn9qTxgJlLqPmThf7qCByk1w5YX/EcIF+t6h7
dMggdy3V0X7RvxvdkRNcGHJo563/KutHOnWT6lkVpE6FQYPadB/1a6nCJg/Mt+BDdcyWfvo7iDeW
pW0m38TFvTFe6+WVSQqodI01AAkKOlXMCED3FpF8o0yrkWAP1NgDc1QDKz3KMJzcqQpD/saGbBX0
v0Ac9dD3A3OR6oSj5rvMvxL1jVwddWb71PB63WP/UNpXSbSrjFthnpLi5Ke4A7P0qS+2WTFvUnny
gjC+QxgDigmmacLGAGyTQR5tmywa3SlgZPiQCLD/GwFk0PZWROsKH5dvGIsm/gVujVzcrQXhI002
zMFtnDragMSXQ6j0Dh2QBeZOJTxYv25Q0zPx2KCTwMPs/OxGMw6KeQKPHymrqL5hrh+DZ2A02DuD
akcUAqhpmLsHTGnu3LbOjI1zlwR3gsHpl3urJDDgWE53c7rt3wdIrflRKnsnLQt6QE81SzU7dQcX
YjShbXaD9Ij5BF+7uKX6bA3ytlBwjY/YlaJ+1aUIvjEN9rF9w7e9GSLtONV3fYg5evbi7nq+1wrf
rUIoMyEIoITum3JU0xW5wEZ5sOtyFVtPk+FaYI7qagUtJZWOY7ErS5++C1CgHv03hl+OE4QXm3g/
xTqDNuZXLKHRIlY2Zw5h0jyPKDR7hd3WmX4//Wpql9OWqri5dG4J8gGvR2oXcUqcbUUn6JhNpwH7
eBnel/VGYcs801GMAW8k6k1Wwv7pUHG9VDWR9p1TpS+pdo06Y+Fn+6S88WEL2fXvVAegWAGiz29K
wJXZxqp3EdrRHDmRzEzw0JSPLdSZ6qrtXLt0i4QNsEfdoH6GJkGY6TEAThF5GLHklP3k3qi2Q7Mu
dDcbPWYE1mf2vY4FV6Z979HwVnwPR813M4zKFWnEsjtgVNf4w+zp/PGm1o4aZRptTt2uQmQElDyI
b1P1trKfifY2aNXbm7bsFwaOSj4TUpKi+am2l+X00igPWbIqoJnbpD/OoYI2iYjKdRPxGaPHVcZf
uuBHGweeKgKXYdjLhNq+j/2+5CRiUlRhE8+Uq8IKsO9MQqvVnIIH1NF3u95N0irQscnDIctvTTJ4
IS7X4AriB7a05ILaAC5N0ji27G3G1tNP/rycG5xm9xBSc31xLiVNbly5MP/r6s5W3eC+zbxmuk1S
x6w4XGzG+YQdEvnD9FjxMcRLo9jj5JYx1cpuPLstX2HrxqYjlENxm2AHPB+g4Gax4d/UMkJ6dhe4
tr1h2vgK+9ZlG6xb1BSkS5hiYbGtiHOakiQT3JXSNrDAtB1Ff2soW44IgEjd/LdxXl1gCvp36XBF
8AqU8lhso/hoxFfWtGXnXA29A59IW9vVoVUeg+F6Zm/K1xdlWyT+4JUoqSJDwkjxO4jfRKTgALmr
4uEONxb9J7GLeyASFMrugmL8ZVp4M/R2BvLbOyoPT4idfbLZL4fWbQWJfZE2mFyG3WBvO/9jnn43
A1/XRykNS5WlXkYuMUMLnLB0yXi1Z+uoB7SqB3Oh4LuJlxU6sflF8R875QpsadA4s7RNSretrzTL
bbRjrd8N8ymTlzbu6xAtUHgd+1d6urX6pdWtqtyr7Wah/1/uzms5civtsk+EHrgDc5sG6T1t3SDI
MvDeHABP/y+UNDNSSTEVfTsRHQxRXaUkM4GDz+y9NvSCYdM6XNCfFclIwOXlIajXOhHo7XOqvDQN
oDIW0XXzGoN/ca8qTnRc28EVbyx3BUEbofTydiu5R7WdbO6Wcg0iKpcNWBFlArHepMsp3QXxvc6/
wL7asDme6geEazdYDfXNCQ/znVJcpePFtNZNsiuirdNAu7iPySFrLkPzRkkkxApAyvwzeH23xjoY
9kvjKaF0y++o9wxK6yHCL8taYyE4p2D4EDGZzPztfjkX5G9BtLC0c4oVUYBTg4k6HUAWvblZT8Q3
bPV1Bq9sr5dEjI+6XtC7lf020U3aWbKjYIZ+2rXbLqWs0wOzI14TG9hvxkHzMumX6Qk9kGUg18cg
YP06M8wLthKTTE/A99K7azMTssOBgbeVBu676wbyGcaB++bgoPydWvdf5ta8NPolTWCZUH/dlOi5
mYwj8efQvMFqB0N6II7W/00o6r9I5gjkZHcHIoDZJcE4fx+lgA4v6mm0j/qNsZtHlPYSK/7DWGar
36se/+3NZMLH2kdnnPgPUVTuqJaL/P7UaeRnL5IRPMskldArtCi5IcIDKjb0ov3oSrIC//vhFGsA
NHhM6Geryy+/Z+aDk06d6KSVzBXrLpcH+JLGzjTM+L/fT/7tlX4ZAEe5rUuZxifNqhQiPRyn+1BR
XiL1I4Dkd8vhnzvmXy9QkrxQ589DU0f95fcKqsBOZMrvBf1J2CS8p/Felvayw3lkJV8ldwpYaM/F
BewqjefXHT1LzWM0nX32FGIDXfW4FPLE2s2TttwatItMr/RBMk24jy4xPCms/BYch0mKgEF7MwIv
bmBs8hSFsQRLUXnAP0pAtUzKRlU6Cuvwa2BatC2jOGV+cex7LGNl9hKEow7/Td6VsjgZae1NsXVM
lbhCx8SFNw9C7VM4c7OafomN8856aRPxhHcHZxnEtx4Ca3TMbDzdEB+LY551K3viEMj44xQ2zsgx
SASVopKjooDiuMn8w5yu0jQ9N/8uu24fwKRO+mFhYZqpJgZDQrBfqYzvWhJfXCY8Rj4dlYCWLsGG
/JvzhED4fztR0P1iTNA0Xf31A4NX3VW+BccOXmBcZ5RykboN9XYZFGciXHB8rVoGPOqpVvZ85svI
pcXGKqwbIOijh2RPg9xmoybfUnmVL/mb7+KAe3bRWLT1aVKehxL7uthWfNgOcp8fOfE3uJeHj5pP
yExeG5vImDhZdcrVH57D5MOV58I6k7GyUIBajHLEni+WEegF12TcHgPZ2CTNi4KqwG+8IF6KEfhl
7V/7vl7YkbLo0n7HGGvdUzMl3Vc1ChZKCeU1KdaBkz/bbERgayl4ZFtPS26DcTFCHpQr2ZI/tu42
jDNYkTlybRQ8C5+mYl1GiKJXZG7Xq+pmdds02Y7m92FYufSUdrgkY2md0PjNshJayjp5qfNP9Eah
cbKqkxqqS/k17K6ygxfh5S5Ts4uImUzefGixYgGdh6+25oGU5ycYeaxoa+fmW+BZNuJkxs96f1CU
Nwf2gzyH0RpCc8YwVGyY2RUQgvU5imCZq17RGBsiD2jDmd1CH13X2q2A8Rnt7HQ/JTDGqZfbY2Ve
lenErLSxdiI50MZI/ynO9/nI8Jnir18M/coHpxWra/R46YfLzDD6CqBzbEF9HcyIDB1PUA74Ryff
dVDVq4uwX9sJ7d7CsvY8FKvm2jg4ytc+1B+GtYBYmXU86VSFB21YhunDJjWnWI3NvmhJYthq5aNG
syMuI9ZEgIPWuoCDFIAk3wDBELZXYcezYPMS7LI3EzyCDIjjhfklIDEnWebyB9OfvN116kk0eytE
h7LESTw0S8xqg/vk62/gHsZk5xB+QzSZVXtwpFT7za8995WZ6Thd6sJLglU+UF1doopAIMjW0lgw
QC7cJW5j/qpG2SwfMQnE9ODOBGWECA2csJHhhcFXfH0YSDFdIhosVXS+EN/ftTil4Sv7Hj5zce1a
LomheKR1Wi+UcCJl1micXSHEljSTt26qmIL5pyYtt/BLmO7/GG1Un3AO+xJOZuIrHia1Y6PV+IvP
obFP8/bYusvcJr5ZM3e1kIwu5g7EmiMyqEy53NMX1ck9vzvDxUnSx8/YgERZN4BcpvFKOMCKo7Kx
tbXSvRdF6rlEr6VUjdUWb3nVffrU1Ql35MRQv7n2rBfqU50eA/VSqtdRHIbhbI53rTzWw5qbIjCW
LnA2kHL5JQsOrqA53knl0yjxBKJ4d7dR/gSuzA9es+ogtR0waoR6Wf1D9ncc6JweeQ96LN4Fmeer
Z9OkCVIWHNB69aTUtDBoUX01Ji6Ohtk/JO5JySEW18miY6XSTsQ7TV+y4TXUnghRz11v7I/UNWun
R/WvA5zmYYO6Y+nTL1kjWTPiC7E+bn61nGdJSELRvYXiqePk72S7FBH0ebCQKioibfLPSF0KVhjD
0S2fa/ORxZe4Ok56Dxv8YipvGQdMm33UTPdxWGIrr9cRyLiufR2g93U7J6cof9WzR5w8d+MXux72
o8OcdFy05TbLX0G7qsEFHxlsSD9dmTS/1uQZBTp5fU1+j6udO+yMLliEU6vuO301caYYZOIt4/wI
clrB6R1n22I6xpEHL5KgnYpdt5RbsKAAvUFk5go99XniaUnPqC+ht2tnsBYRjTATXPIwoLL1NIbN
cMAuxQ6K9v0duiiDo69xkq9TcLIjnZcfnkN46GnqLjCRkFORrGB9cpoa5GwBretUy4PEmfR7C8RZ
MyjAweqNhmNcOuzbzV0ZPXrM3gVIxcLGBpE/hlNQ6wu1WMUdPa3m9QqYB0gFCjh0JMXM3CMM5pDV
muQe9itgSGTr4bnnPm7f57F0vGQFXY8egR+Mg3mWI+UIfGz63dpWvrPhqlRPgGnj9x5BOY9vtr2z
J5ZxL4Q1AFRA5N13u8xfl6nXaGhI1s1nXX6vY/zwcO0+62wdayw2zDsOWDvfJuNNj7ZhclcCJjOr
aNxXw15W4P5NBnrkyXOvoK/RNokFE2mDRHVU9g24UvPIdKAPH0q7GjdqexwJdLEXXbEFpwN1mE9f
W4w8xL4KuaucexScVfuiWy1zhH2lgJRXAL7Wm6BgovFparH2myr13xabaKIdyJezaVQz/l6NV3JE
+6BykcUGZ0oVfoLQgh3e1xhFR64blOK/ecV/WQ9bf33FuQv5i0bVmPGeDH2JN5pR64EePQLSSNbx
KMp1AOvyNzng/7Je59dilT9v+meH2d9fbmhUK4YKzQIRaBMt/dR/5owrfrMh/pdGw569RyyIkc39
QzGZurk+VmxVmz0TA9a4yTnYul66Iu90iT5zbuIZJn2duxxQ178p8f6lb+PFXTHLNWcrzC96PSPJ
DT/s8pMg9KF2DwCxf/MC//KR/fUFxC8h0QHeAJT9xakRo6cRqlBpB2rdbaV1fwhm/owvvv7RRvyS
l/zLt/+fxic7fGj/63/HFP8jPdmrP/Kv3/+anjz/+T/Ck93/4CrCVmSZoPhQ/hpce39mJ4v/MNtE
ZWE7KqYGekDu3j/zk4X2H9QKaI8wZXFXWzZNYVN0c36yqf3HEA5+NdPCO4oz1/pv8pO1v99gKFbw
J9tcdhh9Zv2KM98af7mfEyI9aZmIC04zOW57A4wF/GporD3iXBm14TEVNbDmzu4fhbMeJEOgmNA0
2CACuPc0jedhLOURSlrwm6Pmnz+b4Kacc+jR+GBe/VXwomZK2TYFxW6elcYi6DomP357rcJRvRVp
hrZh1InckUa8yfXJProVz/28ZuXijvCie7UlrawTyTGIDW31l0/4z0v9r3ax+XP7y6SHtwokAxwI
zB7u/L9fJXxFJQj7JPVg4ZYsLc2GkE116uuzn7O2Ht9lq4bnGAT4OinhyAelYj4g46xy8UzbU5y7
+qNMB9NTYHUfa7En4cF4BqVUrGwSQXYGcYJQ9hrCrcAbLRuwYusplQ7PLrUBgxawKZfW3hjCekOY
3q6fWGpbfVZgIy7dowEN7/LzCzMnYFGGitqcz/o3b8Ivqs75TXAxDcK9YkICpuIfMllSb4mUMOat
1PzS+AV39GRo94rX0C7sMyRnbLHmk+4GxrMTawctq5ydKlMg3/NvkzUzFBJz3y2JfbhHoXb/f39M
ghvl7x8TAiNuEzwes6jJtrgx/3p9R51lx2FNQAZyF2RGMurcTRAUp6A0p1Oh1ybbZaQ0qtPy1obF
mfDadN0LGqBUJNIb0hGoWaoX53iqWOk1RrsaBnY/Ody8Rxhln25tXVIkLWYd1TuySu0TJLGrkaTa
3TXCTSCzEXcyI25CfZuL9AexdEW6ihv2QaGes22Op+RcRrHxrJJGNJXMSqeu1XcBoMSjNgTsGFPt
swqnZ1gP/aWNqrWjgjVDZDexVRMIIRPUF1BoagBm4B+MLnsyumn6zehP/OOKn0XYvJO4NXWekT+B
LX85KszBLDJpwe0NQ3b9atreG8GmuqF9L6YR2mUprn6u5de6Dg0mB0VwKZPmh0oi9qWzGpryFnZR
5sJ1JBXxXqoFGhHLRR6vWZtuHOtTYoefBQj6kzYzh6a+qpeBBPxfOKZyKgrmzf/n45AGbxEMSwrd
aggfg96WnlV32K6US+qDWgwjcWUSnkI+PovBRJXkP+W9Ub1P9mjg4x3J0B78xMN82nqOU0Veku9U
Q2nutlXf+n7IL3UGq3NSXdrYqDyHTf7NTSGAk9O0R4IU/E6eicLubxerjQYbe4iuoszHg4us/Zcn
deZEljsIkhOZTmNDHmAl1y3hUgMtXkKtqmgsb7JR6JvCaVa+HrqM6M+gzzPaN7bGpkoRaxmoELQv
5B1h0etJdBNfaxtzno++emkWNmQxtLVx5NqntJm7fY2pfF9qn3Wgh0sxjObKCvUf4XwjT7oPvild
2/bUHSZNg3dD2nWSSwY56tisYGfX7NeYgdEmL/2YURJ/6liAoTuQr/YUKmCpa5W09ULcHaRbfYyN
N1G+VOpkbcsCnORQx891q26Cstob3TrJLGinQCgXAEzOXQkUZlzXYQy9K6zvtpqcotABwWzaB7Nh
lINeaDIhZmXyVroUiONUHXU0zKQ3G2sjcT5JWOQjSx9JGLwqmKqZHIUKcfCOq6H6CLTnJqmZdDym
MiUXHYQq0BnS4KeO7AI9vmVW/1GM9yZrN93Esdsk2nDJwh+9jMwXjf2qnWkIWUxxmFzt6ihKvHPV
yGXGmRssbqeQTliQWpSTMxCmRgILr8lveX7SVSTMIrkM8NgmpAEEd2Ya8WeLrLcIlcj5ITgFEHoo
sLpry6GjEnOgSSCLq64Gm9JRPiQMPa+px0uSjPolLvM/v6D2r3n/7EuBwGhr99n0pqPisyvE5APD
9r05BenKDczg3oSxXHduWF7sMSDVutLEUSsadwuL8yoozYkQEtEGG7x/dRyDVBQbMDOT3B9h6jjf
JBtkLQVYZ+nnRtHCy88vbusD0xp5lwM/WBpa7x97JuoGnTYB8PwHEFyVs8M4nI/cgijyckjM7wwb
yyIIw4WelbtkGINvgIjfY7crvkQCwglhteYLPeOwdEwhH07vr/Q8so6dmTdnVWXFmWvZU1Mr2iIo
XWw4pNCnpv0Uqv272REDCxhZf84EwsYJ86Q79KiG2+4p6pO1blXma1KVXhS0k1dFRrVBUtk8I2B8
aUZpb8x6AjtXheF14nnvuq241aKdLj35Ri0RW2eCcs1lKwyWPTUUL0N3dm4/kaLhCOL0IuSXE4oG
rxtL/VG3dJIh19Cz6Qcfg60XX4hguBWjFiOcFIgUCD7YF0Dn1mZb//j5XRM7pfjj/0Dl4efSJP8z
BArNTFHZ//FFV86VEWRYBgZhrsL5Hq8iyIWpnd+6IrrqSZZfAr2rmDCqPRBnUk5cIL8D0HS1bP11
4E77QrjtpW2YJRd+IVElMBc0Gr3nwh4CdEo9zT5OHef4xxdhOcxRl7DuiFW0ly0e09P//dLA7d3C
zJozvvlwgFRuAj2Rbz6d3TbmR1lGeajvlR7LbIKawXNTsz+gsz4mIAZvscovSCpVt9PTzt/ZrvkS
aTclar/bWVCjbEhuuRzrC1hm6yDI2ljooXbUKmCwVg+6Luw/o8rxF3o7icYzuQE2taEmx7I0xd5E
qvDzuzzsgF6b43DtECEpcd/cHCPSjnEvTiQ818AbzUMTte0uSlSIXzgsPLjaFXqGQt9qbvyjgVU6
FzjF0qnEaxGFD9KjB1bs5vhWTiqBT2w2lqlvzVWSChwzq9t232tJu9ecftzCnV/l8NfZVU7y3sSD
swpaU90MzIZSt3xXW/ldq5vPSAfkHhpUK5rIqR51Nd1XDheeDyXxFjTQfYe6vZNfXW2seuMi+b8n
ykptWveeBuU9N4gQityivfaB2l7rEZIe2VL+NnZzd0/eQuCViIfhB2t7LUKhOo3Z14KH8HGIfX2n
S0gBxR6GFMFyLoR9GOnRmxBxvlQsuRxMO/OZvgbhW9q74xevNtr8SfSEFUwGM9p2/jYh4o+CwbHv
7hh97zs+PVB8xKShY3RC86EyRT38/NLZNnldRZW+GC10e3Y3xXGA77msO6Dugc2SGlot+tPBoLCQ
Zg+VOwoBOjr+ByvSgu1GS6VnIc1TlNxcW5I8Fj5lJI/Iqe66PRb72iTj15yy/q7EQXYM3PS1F1Z3
L5Suu9sZpXtEfjmxl+D3ejOsdpOvQiFI8gAJLysQleLzIOt+2Iwhj2uc+fEhUmYLpTL/48/vf/6T
k88meQ2JaNEF15SYQMjX/Gp+k6TH2nytjar/0OKmJalMeg0fqWTKdgQwkK3KKBm8jOJl5TMI2hoV
9SZ3h7uBX5svaw1fe2lMVKs8jEh48humkqM8wgtm9mQBeP5Ze5IegU1PZ02jItTTJ/1EpVNvpi57
qfzcvinDBEExRQvKk+7bz9+TmIod4cHZ1eZBsrRJa1vi6K5vU5+wIqpY6+ltvq5kaTyHBbFpKcE7
hp82F1fudU2A4ExRrFQAC4/9CEuinMjQqrLiqKs5B+zIok5Cj3jyK5IetAj2eNCGBO/Y5HOSDIwP
1TKqRzCw0De0O7R3Z0UID2c7+7464tYOnwjNOfJI6+8xBrZN5rgsK2PnVg4+YnJV5ruwAmhQTUa3
kS55laVa3lonOEA4xXieWeTkBeV71id70a8NNmNjXjp7suIZVjo4jIqi4knsGOkZDu+8CipzL2zH
h0u7cOJuLO5B/r0tNeuVWPh8pcOuudZ6Wa4mVLsPRcBHJ971myoks/H5j0NoiMg9n6uPRn522hQd
K7DGjyjRCKiMeuzBUf2Av+IZjitWtDeF1znFTaUkXXUSER5RiBi8LnE8DZeKJQLMAVJMdI6crPkK
JvmbIYvwyUAECybBXAZVJ1Bj9mfmgqz6tNI52SnQ/Drh0UUDkgY4EgJpv+MQa5EkS3x1eX/NmWYc
plLVMEDkG5JR7yYP0j0lijzrTUEeIVZm1S01dtYAd4k7hkRsLJkIxuYyDs0v5hAHO6nPdOyIErGc
2sjrnYshO5cpKq3WQJpUnGXRSXUpTVMUeSED97HtT01f3BqNsJZBElpdTIaHn6ZYFVXyEmuBODZ0
14t2zlUUjf6wYuPF4Ko/8N71E9ROMhbB5baHyhyjfSmDRezZfaluyJk9Gdh11o7A5EBU76fLfycI
+jWiU/wXYcqnpiBx7BSvrXoyaBayJNRmtJS1q9IT2l3WH63ajtfwTEcYxSMp2BTMJlmPM1t5a3am
19ltvm2IKUhkRchPI/aGS4yT27lExwb3qNN8T3cVitgcXWGuK4fScAbUvReV3FanbIJbamdyKSry
SzR6GKN7DAGbOH34QVSyAdB376vhUTOY9hcUd+zM0AlNFU+BpFcW6jh+URM1vhPPozQE/RZ3hgAQ
ulSDVICCH6UL5a2aGm8o2fe0JMG2uu/sgQhSs6kbN+xsGOH5hVaEp2GtDyvy4yLS/pAr17TzK7zE
+TIa/AdzRHersAKAu92uLLf7InIXKViWfu/G4GxaRXQeKMzqocs93ST4hmQ4UpFZF7fqtB3SbxOB
v0oQqsfcmJ7CQIB+LZA4DSSL++0wbKMxPXbwX5uMy9IeudqdkARjH+WW1sFyF+67zbOFRJuShETb
dLa+VrzGKZG7vatERMRRxiQ1wt36S224kt/Bj3kevtNZc0pKdv7EUJCsM353RwIHpcRioGovIrNZ
1sRRfQgJbe5U54YsQlnphl9u0zg7BWy0oDWyrDaQKxbC35Bee4k1QoYi3frRcYisQ70feV2qtVF7
zw205zzhUYASoG4WgJnHctobjuJ7pj+k5P1Bi7ZaOfem/XFkW9/Meoz6HLlpdhmxsqixs6GuGx5Z
rn5Rnzuu+60r2YaHU77M3cbw1JBIrrKajie/11eDX5FzZoOAN3Pr0omhODojIXxmPH06zrhtrMon
vm5OF4sCcIUawT4lKPGUDa6VoD0v52CDsBrWYWvctZEGLSHQfcSqwlGeC45LloYhytW8rG3yGXP1
HCfOqdHKJ+H2lWdVxlmUZFWkDAy7nsvZqFn3lmgO01xj0piPhyAgTZlciIXKdlg3ieeW4/gdrO9G
D8SwM1vTX6rkJ1U2esfGqIxFRTEJlrrYMeV7jjLcDgNJr31nqKu8cL/Ho1x0YyU8Ug2CTf4EIchY
hq3+JSiQVFdVSEx6zHEaEGfUNXMGuebsyxEh9WxMVSdJXqkVWKuAFjOdyqcA/V7mp8GyZAt8dDNI
b5MW16seXD6l/j7L+m6TleRMKb77cOd9ImEZdyVhlTda7ZzG9yknxJZN4BDlFTK2G0aCF9yE0HB6
oliBiC1Vmw8/5iZJFDK2NDZqwOpJuuYSdjmOUHUDotJ4eFuBf4/Bwh6sCj2mKIctcPl+EXZqsbFd
5SMPcOXk9rRwRZUd0gbjUOZKcu67/EfEbGFVqgInLns+O3GOhZJOPA2Mgx+Y/i0vrRtFlaorxYdj
OreBDo5AvNcJ1jUGbgJ/oc6x6a9B7EG3XjkGa+nYJLE6ZRCbNXA8ckkzNYlpM1UOw8AWx3dffS1c
VHs6DRXX5AjUsSuWuV+XC5v0X/wvXXKC9SfXlEFG4SJKyhCmpn46bMN2+FqppsWBQJ6aTfIQLBtz
1ThnEZNbR6LDN5BBpEiw7s0nSmzLCBBUk1kH26pAt0nEOOU30dXVuOQKaZaty9saEqdK7sixaCaO
iDyJV06c7fp5HgFcul4lLUmNAGJW4H8lhtzqpMW+up1IqEz6xNyNks+MDaW2NVSB3kYgUqqDfG+0
4p2hACrGCekv2fCpknbeHEzATjtbEtezCxqkt9KcunU+ZdtS+Mk9LywI6WByibTMZNF4ziRu6KOY
6lDHLQc9J4FaZy1MlAetcoVjzdcEBpOAsKIQfShDuxQBloY9T+U9yJqMwTdK+bWexSRtcZbmIf6B
1I5QbqNRkoR/aj0utjCjRad9XkF5q6GO1XwGY/QGay1EgfXZ+kRNdYruWb1WLY2wcL2SCn0YJmwO
RrNzXPneo44KxPcR+8pSEFOKcNxy0l1Rm9gnrIc9hbQwkkBUrdeQz2XjCpc71hWp7zrxmupJtBQF
RqOE4N9YpX6FnY6iGX00WBrfg1S70Rks3G3Cm2CGU8ImWgKohSNBz2PyU33OMklSUxefArNCuJL4
LeIgRuyi4lHkqKiK4mECKGiQm97w7LaUdpc09CxlATiM+r7hwib+WEPSQrYFYvbRD7c6WUIaU0DL
CplAsm4g54NsKvjJpQjTZzmncjQTmVYplko1rJKVhBywmggfVWV5qmG8YKr3ZMa7DnFlRVPQHBgN
WSfGwnXPQRqhUvVEwjTYVLGfOLNwSBteR5cHfJnz3nUoxA2HFi0qIryDNstHFTmK1K3jZMZAr42u
XdcalVHS6eNaUNZKjbvCKR1PS8EX6SbIwD7q+xV8PQLXMOhjCui/6Fl/MPX0C+j11ityhZ9AENeT
VuYpNItV1rNzcKxHi6fVM9m9csORDOCT2oXMNhTzgcbQ3NQBbhpOv6yzFt3BqyXCT1UheTCK2qds
tB9tV73AhiNPvM/Rg6MnEUQ9eQK365boFoW8aR4N/glwfuQ5xBU5rbS3Zt7zxIRShdZI/WRr64Mf
1IJ1Y81lncqYOzCTB5maHsUpkcCWq5ySlt4BzgqehtQhNBvNdy1bWPQRzqUhGlcmpwOHf0CvhSzM
18FGoKYhkHnIgabl1RGz+rMS4vBJCe6mdLPzU6ZCcu9yfaUpHYEdM4e7DznjAL9wD43doRnCZIlr
GeF4b2MFNXimZlGwhnZBtEGiqV6i8neU/tlw43YfBtxXAuGA1Jpk1WS0uvDSqGexi/L3MQVQyye4
FaUe9/vCJ3FpoqzGh1ecG5UEaVcYPcscXn0qlGktBjTPSIyo9BkHmhzt0vaZGpLmmHHwyYknYSu2
JbFfXlkOJXNdgkWj1qKVJSemHN8JhbiqJdOVgJkukxhxI7D9EjrJPhIqYjhFr9bUmyMGi1QP7UWZ
mCfLRx8Grp0jLWk2TlSS1W1G6CPZTHmaNZlnxvhr2tknwKK4WQOeJVxKFe5clmkI9GymJPR7zV4x
CMua6rjk+AkszHcIUNoEQ0NTO7jtyik/CHvOcgZmTZqluw0ms97KDheUiYBc821aMbgw6xh44ypR
a3b2wbBQ6zjdm231XvH5nAaj2yUi3PlkfW0iJdRPA9oyIsfifd1Av9Cq93aox71GNiQAjoybXsXh
oWh72sjxxagxBREfYSwF7SWxT3IBQh03jR9G20QUoWc2qYMmFuVKoJ31HPm7iySktqZuwS7pOljX
ZML71jXtj8BCE9daIQndGKqF/FREfaY5WBHcTdl7dh0efmFffDSq1q1rxzhTaOAKxhTXnsLOfGuq
8sNOUFoOniV9scCzG4f212HkXxlptnWsced0ckfGnFdaxVNXia9UY/eE3pMHe4//y2+2IZuB95IL
vEEM5wT9SyN8dSGg6FQkalEp8EtW5C6y4kFLh7TakiM5FwQR8VC23/G52sRt0h+L+HuXxfex0o9a
vLT8/Fz6gviflLGyG7PJxOSCp6OwvpbS/Gx6jbVlgCtI8wvmteCVsetxP2Xp8Kplo7WkZHhqG9oW
Me7IzNKWdPHjSreIf6UuW1gZv2biat9CglBxAj0xAuO64xzv8U4G0s+XyMOzdWjxQ8ZjuJIND6G2
slYjlsllbxNtx9CkStTnlpjRpVDnGyO6mNe+yMu97xdYhlPIJUacPrV2e1Ey8toQR9uyrhetGwt8
Vb3Y+ZX6SJP8JbUVRskDjsoEG3ztYCu1YtqKTkGQpZqNuQr89mtStS92lDH+zfr54WdyrvQPP0/q
k9CVbQjyxAPmZfAg6dmhaEbjdUqqL3tR7GUTBrR42g8XLMM8cJkWc/KuhNzCQq2pB5X1F54bQuGI
naL0W0jUjq1riUU0mJ/UOoNXh5+sk4j4dsyL/bUR86TFAsgfMpZfjVGyLli/LIOauhTeKs/X+NxR
xe5iyQ6O+EFyCF2f0z6lNE/J0D1HWfG9nfydBXxSUYc5kOulZX7Oz1PW+NCltUgS3+Go9msMwS06
zyI4+6FerFUOsFtZ+WIVXke16E5p0IlNxd9tR5KkmzDDV6lhgqu+SF9ZjdJpLmqDH3ww0+9SZZyg
Jh8+7SnF+fBW0p8unMZiisGeHhSBCaOWWflqzt+L22gAk5CFy8CiKS/AuaxHQoOyxldefSOZY6Go
wXwlQjYtX03ZH1x7JH+gCCMvTBgBV0Z7H/Wo9BStDZYxRn14Q2F+bPpnnuXBtikcDyNTYrefbRPh
pTSTu5rTXwVB8lI1Um4m/QXMj3pRQ7ywQV/zkGx4T1ISBehyBjCyqEA4JbqXsKJ99fvxwjQ72kzh
h1kzT+1IIlmOIewdthB2XtET+RKmNtnWi05vqiPQ9lUmMlSTaytq5adKgqLBCGSB3cQinzR8+Do3
TlPGJL6rhfOw7fRb46AlqNLpLU79g5WQ12vLg1PsdcaKC7W1YW3Fb8NoMA6uHxiw1JWu4WGLKuVq
ThFkqo4ynHy0e6N3/RwSdS90FgAuTKMlVoGauxS4RCb34TBsTK2l/W8MRgRFkXnI+EmDnySdYIKz
dRqxQgkuLMMmoYK3fu+Celxkmjz3Nn6m7tkm1wUROLJWaI0cnoHLZMGhWOpbwscCe8GJFXsVIxWn
Q3XBynhVcfyafvkx7xl9880ISkTcpvAXY0CErqm8VvaATFdP5zJRX6Hb+dGGbrHNRuVZz+1z2vXB
gaW7JIWNFiHHpFgrJwMrQNWpXgBDoyrJ/G5qe136jpeTSlGy81tYNq1HZgcknflvKRlcVMz+j4Cx
jNR5zvezixdTCZ7R+KRqt6wXb8UckElDAcOorVdKJ5DeJlDuU8ZnPjLdUatR2tz8AmderHEI8eHe
x4LhM3Xsu2VT+/MTz864nDfiXpApukDR82Y2zC2xtEZmu7CqhFmZwRTrf5g6r+W4kbXZPhEiYAvA
bXvPZotWNwhRBqbggYKppz8LnPhjnxtuakZ7RJFA1WcyV+ryEDRwUcd59BhJwIzqg3dpEpLctBgG
a+QEXbfvGB2tp8Du9mNa38ucfJMUdEUaZXQWA9XJNMrzMODVjboHNSkWSfSwjelFu5593W4gwGzp
nxwpkh38A6o4h03fONpb3LMl5Qjm+nCxw9qOP2zsrGTn6SpC/sIc9kbvokWuERMBPhif4rpkOpbB
ArWxTutgEdBy6BKiLi9Ol91wqZMrPPuQNAaHKLe62bDsxX/PujCa6moNH2OMMJD5pPnkxKrNIbZp
/9mPQuuAs4x7eVAZg9mKIjMTOM1HInot+wcCiPhEtjcS9Tx+CWnGNnCA0AwQuBIi59tYfWKv0wrJ
ae5AGkGIw/vrrgcT6AB/TTwTHPNXi8GeAXlxI0nFWI1BBfuk7PbxFD20X/NNash9rdEYAgfkRkv1
O4jaDqUJMz+LgLs17cgD9d5P3Cf/OBp8gnyTfD0w0oIRZn3kzJXXXl/KbZadLZ+98gS9N7UZJZkv
MwL+xGAUIGbiPoJcfeZgTb28iZ7IyyuyObwwCMWt6EKAqbiuSGxNo0if0i+7zq197VX/xEAcszJM
7MZT/Kw4Eruc/WroE97d90vrIsxjElC9shEl8oyFsZAp52Zxsgx9yL30X+xwC5spI7gIAfRIRnue
0opNSS8OugYtYU+8/E1BcKyja0XXwS4luo929DW07Mv8ijFaKZAE5LHGJt6NPzOz3KqRbV/gNf0p
1/IMbaDYCh4HbAfTqdKufcrcNNqjHl1Vs8DmHVOkzCDSEvuXMhQvGnn3kcCSysRvRKErhu7YlHwl
c/8bBdzAXCL0GPuq14Q3w7Oo8nx7tq+2k1+IZpQeoAFVkcPT3JsO6/Bome4eHBsMvwxnvHIG1Csm
kexTyorQ56ABVn2LCTulNv70HKM8Dveol9meqMJoNfXtCxU/HlbS8PhpiBaxOnqqGoAmC6aJ/1hp
3GIzfIK73e0dffHpJbdxQUpalfzDP77t7JCRgWOsurZ34cM1Zx9jwvf/TrqhiumSTdu270aT04m5
EGJ61kfGUPQnb8a5EZb5D4L8niUxaZRMbEfZsmzHoEbqHPbGThOPLBlnBSzFKtz1c8YqXSHLaUPZ
0QdBLSCqW5664p0KqjyrcTgVLlhVwRKVlzfb6dE4AqD95VXDuIpNina9YokDr8ctPggVPBnSvtHR
N0NIfmHzZon4dwLbYU4MOA8C+UHKvUecqbXI5pl/hUmAEqp2eSILChX3Ly33prOY4DMKqYznRnxk
sSXQDaLy6JX2nqY43wviUWczjXYhwUVAcn8kBQMh4dcV1lv0WT3GdlNxk8/IQbrAgJYS5dsgrIbt
HBBLRIdabuq8/VvnDaO0Rq3SmK1iyESa3/5h9UG1taSh9yoYjG1dIYIgHHUTsO89ti+1TOqrXYdH
mbftJlcWlCbpcZj8GvLyHkzuCC4GpzDCP5fEUN62BXIeerwpsiPli0AmsfcSckpzy7iMwUfTNfHF
li2zj4gkdtmop3xExxGKP0VXEq3QdmSQ/kgqPL/ISoMTWRZ4cMziTbc8l6kXjOgzkgGCePxMkh23
i6nMj8wmD9mzD3ldV/uwZ+Nb313qrvVYjSjfo+qPJM+nEe+dgSQFeAYRSh7+W302pZddsO/GifqK
vZhCLkIAlyZ81kXpnwL8QtgCVxQkC/C9PHP/XPJS9BtTclanXYtlzP3XJkFyhPwXb9l6rJsQ8qaX
DrcSH87UVDl5QeO9NQn/80Whd/5kWIewjc61GltsLROrTBQAjvdU9rPxa5aMyAKosyRlefHzFO5T
yIbAGSrzJNt0OCVtTOLrNG1V758hJ58KZaH8thFGuB2cbGbHuuqxKvU3RHC7uqicXalSZxPEDVDD
pBTroWQijFhf70x3SJhomeUzWbHhyhKlWDkCo0qNSaI1aDtkDj7KTUKY6Rzl0Nc1Poli1XU+yB/w
Cscy+GxYMZ772T86Hu1VbWMDr7JqK7TxL8/Su4WtcuTB3hFJecg0e7ZqbHg34BQwPoM3NZHOp22v
ObKvX+tRkxceBijiKiBF7bmW00+OqwBUvv1chkTvmpLgu7zynI1sAvvadfIm854vtd8pLzuMXgpO
QlAGQOlvViLias+oabse3sg8yUsGwHPHJCHadK9zJl7wgn5h2oUpqbyrwyRvg8wJtRQz4vWwTGVB
UGqG+6vJD8DQe/OrWe3mltWcxOudGUEI8GrblUgO88z4Kq0sWdeJYBNLS5c0IVXBHICCZ3VB4vvG
yv2aF316Toz+zt7Y3ttN9ivFKRYydmJEEzOtxRduq4qkMuhACjaSYzaIT3Imp8L8mqbsPleGucHX
yhp5pB00nXqVZHO6iUx11S51aBy2N9MwzyZoFj9xWV+FdnExvOiGUurhJHB6CDzDZKc/FD/oKiFo
PfwgNGGKWgASxkLTcPxrKYZ0g2gDfNHSqvadfOt7fWty2CbkrmJra18NfepU8sYxsWTI2tueFeKp
7PAAeb1yt5PJYZUqYkXbq+uGpK6ytu2ylmtshoJQf6YQwdK8qLcs/F70gIHQbdozUdjhUUj/D2EF
6OEsCt2CWflqKHzSbh23Qxmm3oWNxZ/YJXOVpVATq3ZCkoefxY6d4ViajMVTaYyrRIR7pJXIi8l/
87xL7mP0mUn2QpGiDoRTH0xZcyYh2zrQ/64jtGbwDJxuOwqkPeZctCu2JGStp9XdM/ND0Ia/KM70
ahQ17LiwQGxE0QWGhXvA0ma9K1yftZ6xM1xTbNpyhurl2n9zkRqHtEVf2IafY7Noz5bJKcrvcuvS
PSlEeSU6GC4jyEZ+obinfOPeCmsvJmSQiQ6pG7nHkBCcHMZIjBuNc+e273Ec8tCGMWUqaLtZC8Yn
6GBSjyzUTEbHNCZ1KGbLNsfUZ0XYJ2gtvYOTHAIiwjdFY/yuEp+gXLveT5l3ZrgT0QlwozWo6jF9
VU8WY8+ImBlCwD3gLQwHzmmQvvHDL5l+mcnWHtzH6AHoKSdzzZSc0FikD7QfGxKccYeRKQ1LBOg+
y9FowzJ8iTgLWZ+nvKRucS7Gq6eQAwhNhKx15TyeNw3iTN6Bn7Lz33tyO0nbdADu0lv24I7iDuhs
MhZUgMmPwI1xE9fl76Dw7mntkrnYsXRqIFRtpHNrDJzWva7hjaSsHV2mkLmh5Z4RT2Ea/6KuFHcm
slbj7wvWpblBId0zEbYGYDTQMbrIuwVmQbioZNdccHP0SQ/0LcOJNsNxsyf0UDbAdppt+5J5Y7bp
Rbyjg3uxiuCXVvlfVjBkChilQkGSb1Bxn+ijIIWMjr824/JP04oXf6rZITs8gCw990nyC4Y0rlFl
ssnP4cFMfqwOmYD+ZTGW00X9xBh8mPG3tnmBtseJELrKqd/+VY6980sSQ3thsa0IlLtWQYYXlSki
ux+GEaEJbEqGOKOW19VtGn5sjNQExFXk59yhQ7Tufb5mN+1eRTy2Wz/h9G7Yrhtj9JzZFmqrpTh1
g6/WmS7J0q6GKKi3vtKHymzPUuf/0sbxdx02aXCEXRLdkhrJNBKXP6Wq9uwzPynMkCiN42Zwy5IK
smOa1jxPWfZFuLe9XEf5akbRtIngBKkkvNkpfSuyH/Y+UhMFMQFZaHX9LhkzmpFb7jxwnUw41FY5
4bwuexeNgl0ReDKQFpJGQGxEtZLVyB0UEozlVOcppSwtWCD1volrOW76VQFniyz0R2Vi+av7dl5V
qvmcQ9ZR9ULMdML+YuCd6AzmngZQcTmIt4YlOSuyD5n8s/spBlnClT4kX3NH7LP0MVc4fvSbF9HD
Yg0cJcxbXKYoXVbGLP81pKBvkgpwpTs8VYEBIEVjtjKL3eSpB1cGBx22yayDlyZq5/fsJ6haAl7o
AQX6hC1X10vKKkWx0q8ASBThKQsNIEk+ZteFzNb2VGXWli39c28nf1VinDUeFpQo/r/SX3ktD4Lq
FQJjt0KrYNPOT1wOhDGW4cpdhshm+dstn9u3wv2LmOm1Hc2LGJlxTCX4BT+If7HSG8MEHW2mfs59
SKk65UjtG5kifg+7zTBKNhpZtEpIPCS7WaCplWdGUNs4CnhpWu9XmFBqYkc6ZDMW7MBIr8UyEO/L
zNqNvQK540//JGh3ZijyI8hjcdj5mi/Ym9qQRilYVWHzRT7NZ9fGxn7JkDTJeyfLAclaJcSXZHm0
G4R+1w06AdLVdwZ8OyQgWUWFZP1SU/8UIUW0Wr89ejWqK8ZA8Cut5C0C62ihfNoYvJ/EmaPTn6c3
NbBGw1rSbR9InD9KKwpXuefDv5vQ7vkTY9fZdE/M4tMb4X0Pe0o3Hi/0Socqev/eh3fG/MPqQcOp
AgIPbJatqdq/bP/f+K7lmx79zVpQQPPvgH57JnStLi2s9Xp6q8FWhpl1S3zp41NmfFfW3rFyLJul
IA+gU4HU0YKGlhVvveHYPRkxSy7qVptipmIdYHKw6SE52jJ7KyVPRBLW2GIDF4AnlckewgLaRHhg
+Sw+wtwg9YLTrxrMl7Kt/gxc4BuSkZ9bmzZdhePbctSu5mvggDbrBo9bkd2O4/fvtlsnWyvo7yaY
qqB62D3zNVWUn0YF5i8a1B/d0nRpO6/2BGy516qpzlr7xmo03ImYCMXFqu1VVMESH9QtC+J/Im6/
mBY+RtIgeO/RFreOjlZG4WAhvJpOtoyGI7mZPQFgVmRbf0KWJHuTa6Ryyb58GckCRzbePbPRUutC
jY802HuuiC9BIHYRPTlSbNo7Cf41GuE/+NPd7kg9Dfpo3bbpeVQorkuZ8KqY+Sb39VYa70VZ/ggq
y2fqTCAq6tqNEzXnTM9oZJyt6/M3aAqO1aa5lHG8iC3BucmuP7SxPIctRXHt2Ae7bkZkZfSUXdiE
QLrImK68uzkjrWH9fDL53muSnEwB2TMsU6bsFjNfp2leu9b5QgXG0ZqE3P1Lfi1erlMm2EVEIeda
ChOQVRCjUwNT7tSBQy3S5jKgluuHVB2NEN5Ejt00aK3nScpkHRYJpA76ECtLYXpQ/q9VLB5JOTG3
iOghKuHfS7T3rkumK5FudBX4qRnAMzPVvNaD+Gr6hn5iapHlNdYLTgGqjCzbkCzzwJL1SHmKqN9b
poga4oKzHWpS5+2J6QkupevIDnk1QClgw8iooZHxR6PhzhEcf0vr7K0ih7kGB4WfZ6/Zup3bwD5h
UIYOg0+BWoXLVQTNueizzWxoXO6TBZVsYRx3CpoULK0WtCTyWGUMYCIRZSMa5/jDb018BiuZ+cXm
52L6E2LeqbHWVVzGt0UPXfkoX9smfNKBQRHDPTjQQc0Jgn6u7c6FT22RhCVsGsqwVF+Wo8V+DCSU
3RlZ/EAVytWem+iu59iEPBH8bGKVrsk2ZuwtK1CeS45YZuH/Z850AshyBUXHwJrdfRMSDJQlX8JB
3lIvjVVr9/feoukKWE+uIo2vvOjYWvU1+VvTp+3Dw4EFdRzifj6WXvPRRMVN5GG81dCEVsmOYs+f
rWvtDmoXGBACOWXwURNzjVRkwqTS/qwXZT8a37VKYnclvK7egTRfk9yyycN5a+tiPunyzXXKcTdk
fKOxGtxFK4a99AmNd0Ad4+7BvlS8eoH+0Y0NAsCAP1ibLSRRm5mQ8o8DLHE66JfetX9oQuPXWlLo
VH3/3s8kXqQtpA38HFwJ22i03hJveB+ahrWdCbIrNupjI9gvDUO88RP/zbcL0sb0JzPyZJ3K/pZX
41MQQdtCR7zDQhStAx7IlTHxQ2hQvhNLuI4o2tYmUNysaU8wh9493xuuqCLAJvTMPQIfgLZbHapC
O1sg3yAddZeCSUgfA9ph/v28DXKTOhWPaEAJQci82ghO+lVNdUBJNr1TSWEY4yKrY27TwUS8nWGc
25fTjEzS+sfijWMqlQi13PcJeIchnAyR1PiwUoadjIvKS+GEhzG8GS07LqFw35lfSV4+C0k+pDsy
ZRyIQmnndl4brAzBe1cG4EfjXeBu2rl+9RUmlNdOkF2ToDk2leNeyNbUB29i9a/dZDVxGTNCCou1
38Di9NzrGCGz71uFSLAQaxEKKg3BA1RTxfoABYaOVlV5vGBDtVA5hLCYZGEN7JESUa7q+lAiJIiN
ke0TGpM1MpjfTh/cMsUjLYBsu2w7SlShSCwRoiE93fgNhXLVxWKfL7c2rkJJ5rTPDAK+Sm6MSCAc
ycxdd+EiPr6zvUlXEbO7dRCGu9CwbaiRBbNX9XvCw7orjfrLKQYu+X+CwJi12VkJBNjExTybGtvM
TxRzfUqnpXwuDHolY2KTobL0FNQwDBUwi33s/sbGYlyLbrrO9O8H9PqvLG5YLPnbvpeIE/N7Mna3
pPeoApeY1OmGOSV/ljp9nsvMPTl19mMwblM4PXw1V3RA6TmRZH7NJRFyueUfa3jpI+KW4yRhBrfy
OkvNY9om5g69hX82SSjbz/jpIVRzLBjOu7STck+5ua/LfovB8DKzU86B5snau+UIG7eeTF4HIUPO
VWYy3hv5eMk+zzmvwzReB/EY45ybnlKknRxG9deAQrOPeR1BqrfE1a09kR3S2Bo2LjbFlVsAoQTE
+igSj11whpUt8X9muXNwyS9jEITci/i06zQ6IGMnqHc1+eHBcI7z+DQyTF+e/YebxukzkyDev+BY
TpdUqH3uZy1JmwxsVAZXPe22AVQJ24WkpYKLMyGuyoPqOAzIbFhabpNkUJeg6PZGVmR7HycbQlN/
HXQpn1h5/CNGTz6LGRB8AokHoYhOkuI0V6+pVgarPvjvZdJcZkSAlkqcjdF+G7af6sgq9wsX0+3N
M/qecisEqSK+kNu0i6hANePYqS6OiVse+D00kRlsqcp3mNMs6uJmatxdbnHZZ0FwbajWF1mMe6qX
tUA9qGeZoJhlmbpsS0HdcgasBgOjBIF26YwXB3GFTe1qOSulop9AWKu1a4hPTC8hovEp/Od7hfPW
s15zMn8Dh8Pb5wr5QKrnq6HSe2G6THdagKW8hk+T8laTU2TrIehhq/nxjyIHNeLU1Dfg1GUKMrSz
TGNnucT5zio9FnhFFy6nPfXVBjA2SuexbELeOwV4kx5Dmrsizk5Gn95zHabcjtmyr+QHFgi+0djB
rFtV/zJH70/uYFrOGJEahHqd+ZrQVnp2eRBM8GnyMaQEDAIm89DZ9XBGebIvw/J3g1v9OLXOllSY
7wnmb5wTj54KD+SKw9iOAtsz1C/C+vSw7NZbHx5lNVnbITTQDk8UyBYzktVcvLBHw6e/7DKbuYXO
UiEGDdGWOA3ViVPkQESzem3NX4FN05XijVo1qBLYJgCpr9sSUVcLOgqPRqRqhCaeefC4tKseZ0fF
EHzbeWG7zjR7xqyiPPPyNDqDc4V+qpEAJyQ2WT0dWMgEFjGhsy9HawdwIF6FXY10kBiYnVHpne64
Geq+wa7U5fBcZyHXlc8f5lBS2ehNbbP6xZ/mAjWrYkg6YBYPZtjh0JlHukX+tJXlpFe8LXmNptGW
9h8jBovVRaeSQ4dnTe9N514x7WO+pMDkQaff1Sp5Va34l8jmjgDDnDJE8sbQ3mCkcYqQ0zciMA2n
czPSQ6QtRiR3m3SsNUQiTfY6/dXs7M964OEx+W06UxeL1MTZsNun3IDnbAlKMdm3H1YVOIBZ0ysj
ZR/dlJq501E2Ti8WtR7QIeo3I2geNuuGfeTC+8GY+YI772/muMnRxTdFL2xDJGK4zjAV9+E4Bk+g
Ec8EDgYHHA+fBtIx5ESBnd0kYxDSCqxma8oEqorFynaSyd0yYs89QISqmIbjGtVuQLqWYKoiuzZ5
KgVXjYxDuGIVP9dQls/jgFekH8yvgUaT4VFyQm1Sr10VIeB1G/hoQUD1JJ8rt79G09yc66jvyF4A
yqzcxmC7z3yEVe2JK7Y5GJGBpwSd0Gz15zxPKij/BhukmCxTHHp9SLTKVMCe7bO/cPvToxfqaeko
5cHxkBeU/fCg62mRBYzlGtd8+rMBV7fSozs9CczpN9k7P13W4mV+4VnOj4Fsf6MLjI+zN128KDTu
7DC+ajFhqVl+NXjDevbs8FzJ2rx2aRjvBibbEYuVQ4+hvZlGRJNejTSrZYyTILjdMgFBoSizGe66
UZ76qupslJxxfkASHxIJxYTGkk11c5YP358NFiEB7RBd//fPW8Mt9hjx80N2pcvqfjQCi49Gwb9W
CF8sRDgPd0JJJMGYd4OLlr+34z3z5A4UQBgd875N9k1I9YAKHYsqSIhNYdnqjqAwwPrK78N5xMZF
Zr+60LO3lPyAzBiSrrDbBLgU0+hg9tTcEzEREBI2vM/FF6p/zjoEcNIoxctcaPTyztJ/d773Ypfh
zzYF4zt0tn5zchYGpiXTm1vW+q3kdIMF2z/S0RevdrD/lvKx3kyfHbAc3/+XikS7yziHPXPZdn7A
NNjbtVeefA8VotWWzuv/90uuvZvR+G+tsofnoj2SQV8+vOUDgo7qiNjny0Qo4czKvUVmUBEPPO6H
eEKmRtSmMkR8U0Xv3wbHAYoxRbsSFeY5Ilf8KG3zpZDaIZ2jCE5jQsJIpP38GvbuOm0sD0Z55J15
4/nGTpy7aQ6x/H8fyJMMzkMWIOryU73FM8GMMnD7I6Y891FKJW6WL8AiF/a6LNrxkIoyf61xt8to
ch7TaOavAFVurhydpzDIk5uwh7dm5gcvTGUd2t6YHh4klucyepeznh7d7OVrt5i63Wxn/tWwKyy9
mDm6IXjUXhHVVPrRH4u3F/w4cdbgZY5SS/iJTZDvtPAJ+vGC6OAtUiYf3ci2pzo5ZLlsPuuMizBo
i3cMZqeKmOe9xOixKZLU+kwxixNOXnBKYTNdzSE05zjq2F2l3XPuBL+/GRoI9Bab72sqK4yqQAp8
jMSM/ucQyaW0vfLQJFZ2UL1rXr4/9DxE/332/UuLFQCswPpgMQw7GGMYIoVCiQxl+DWck/gahGy7
PKQPG+V2HvI9U+6wRpiIacT4ZjcgBUcu6aMgJSJRtToXjtdc//fBj3ioy2b5+5ZHi8xvNCL/9yFe
5KljaF5bdMPH8tsijzKWkN0RmoFwHZiJy07JXSyW+dj3FzRLW4W0BLa+Wv669VnErBxXZoWRyAtR
jCONyhMCdLsDlvT44DqNdzK6BAz196cDkckFftp1Rww473ol4eTbXBAeOJau7p7nHPldWc/FaVw4
LYaIvqAIESLkBtY5GLV1zowPu4acsA2HMXrlYjdWvMv9Mw0bOpZsgQUhqaov3nyeo7LcmAbDWXOy
zXXllfLJd5idgYuzLG6b701Ck/anArfyzszrC8J69RdI8NUvXPFcmfqjsknLYKRjPgLON+TpAWR3
6Ii2d/PxD73xl1NYMqbx4jHLLTL33ZLKxLMK5HE2FLrjhslpUIa/pjFJzx62cZYLM6vCyN4NZTof
BywElA0JbUxRV4uL5QjqB7ndZLlPdV0GB7ugEi+w9a39skB/t3wfvj/EJhIc1Uyw4wheNhez8GCL
K4p6++guHnA4d4DsU+x5lgXdL8evspP953+HRY57QBMQNLhZ/sYGhjnBQoFpUBRsTE2gwPdP3tSd
Wg0ZERWuA3RwsRI1Z3ZXbXewW+tN4kxi+eUUdxaN7rbklaQiEs1GTg4ecVleMyNLtsGUTGcT3w0w
XCauHetZpCbhGa1vdLZsXK86K6dNZptYhKUiBpGWs2i8+IFi7jhNMRd4qItrlRjWOjT89GygqhiV
n65iwlXETbRW+/zfh7Gqn1K/Qj5cAvCLmvvIDOSetQtrP0zDfaf1p6iFc+i9qNzblH5Myvx70REf
MJpqRDGs64ses4qTbDpmtZO/8YNKTrENDxpPQHHIG+s0Oo75tnGL3jvHaaOhkkfZZaraBrmi+ynr
kQGhcEb2TuKlFfHwWvstQHtNXdm7zrtFbnwluVLd0hv2IAWqH5bH2ojNQtob6s0HsOmQDYDmJS8+
nMkhGqSr86PXZ2+po0FAzPaP1hrTW85DFMN7+dKE8ZBKVx9ji+0OWRTy3aXG2hpzV+6Qya1jrfOz
owNo3TLA1gthB6U5vwyaoDnosT+4k7OugK0cR00PhNydU7vCI6NKEMbRbG+k73v3qnGZCY8d1E3C
xfYKJfgtR+R5w0TC16LMPyCs9BYbAkIXWoQNK/Pi0iYgJT2f0LFvHJMkmObOWA9HKYOuvfZm76VN
J7EOAmxbhGPLS2MU4b5NfUqlYjq7ALi2vI4stbJ+vsngDfPieC1Nz1jnIzLRQhrWhbewC5O33qyM
K4Xo8OIYiqa6fh7mwN4yMKI2EYmHqWce5WFSnQUfksfeyrViudb/8oze++Fmf0ZF8esxmK4RXUD3
wStnI4TknAAGHRYZjW6VXZsF8IAP1T7/d/hI8AtqwRUxOHxh6MooMRo71DhJ9eRCrGcMY65QgM0/
BZIP2wnzbbu0EpOCE6Up7U48mjlE+liRSjqOx6SQ5r00+j9Wjiyrjh3r0qaVScXYej/sRl4Bry/C
LLANLtZVv/Fwe4STPIENKO86S/KtgcIGpT9GA8/q//kENOPUYNk1m2VxVRAjDm3hPAYb21HXlviF
qiGC5+4cU5F/25AZ5A3ATERAvkNbeZTxZYiJVqTbMcX6X6ExWWEhgzy6cLaiYHg45ogPvin0ORKz
s8c8SWSN5TtbDuwIA1FIC5wo45I4c7kcDoxBzW6+TC4VWCYiJBMdmXg2l3xME/B9QinOwh0V8D/b
SsNNkgXgSrSP16AnC95KFoRpSaClHkcMEHOHETtJP2MIFz+qmAE2xR9cT/qTtTk4FswHPhikGrIS
5oTOHgOipKegC2m4OPqM0Mlxilvexspz8zTlTMhrqGpTArjCYiT4ffjPCUk3Xsd7EORILeJQWefv
D5M903+HS2xdH1ImSytlT98a3j5xxw80HJjD2oQzJPSgIyU9WmaCQU8Jq8TtLCZ9GZcPUx90p55R
pxdBZ6CP9udTtoz0pJPdBLM7YVATxWyGnrjou9VkivZUZ8UHqFHrirsEhjNan1XnCJOXlOQx4TcD
lywKCg+33z7vOn0j5paLYozvwH7CfRXDMv3ufTp+lq/kItBoa/MNuIF3HSzRPZf60Aqqv+8jZ0q6
k6f6Zlta+VM0R/3Rc0YGg0k73cwxQ0/MUbTv+yDYG+heTfjlRCupmVVMVID5ltZ8UHF9adADPJCA
G+ua37Unrwptd1mKfdkIcLMUH90AqjqcxEgvlv8A295sMDSNbxQ0xMy2OmE6JWDpDPMFs4uxr6PO
22EA8R9DwAGh5dLTeynNpkg2Qtjp3iZtqScmyW2H5FFG1A8d7mLiZwEdp+2la91k5yz0i/++8ikd
f07LCYh89669hdE90+CAjoAp/F3OGciDmwyTW9nW08ZcXhkLI8chX37p5EOynw040khNojOfkKg4
yU3blBnYC1TNltcpKr4KdlkXod3sGQqmJjFRdP97USP6xvksL6w9ASE35XvlMqicksA5ZYXILvwX
aX+b2gULm0cbP+8nzEDFW4BT7oBbMKf1B4MTzCjn60jH1wyCVyjyyzB+jlr5T17F/MJkUhlj1Hv6
fud8u7Y2md/712h0Syji9mub2afRmMz3ccn07ZX7AxNt++QyqbaFAPNFVbriS5vuIi/yTdNUi4oX
r0iBAtkq4p+FnmE4hbmG4N/wpvLCMhDMpsv3ZwTcTeJr8QJpEadPuL7E3aIsvQuJqq8pzySbW8h8
/u8fI48DzAR2LQfwjcrM22ayLU5Q3+VqdDyI4ibU/1Q4N9GzGKNTcA7ZEDp3q2vAQHf2lSnavmuy
+pItzDwsCNHZb9XB9VtKHtgWm3JoJXi9WF4NNIIcZxvtzOLFrIbgjOkHCj5z7M958DfcddsiLMVz
wFR6r3rMAq2oa/aVaXSZPdWcbd0Od4LHCBqilicbKR7u3x8ay4G6X/w1c/3sFj47b4rL0JrueQTR
epg7OFQeSptwrs+p6M9V5pVnop7CZ0+Mu+/LYNRNs/nvWVWV+wHb7Mk2eBysXsqXxoOs38R2sEEL
7O7hf0oyEslJmQBAoWueoRO1YMLr0TvbKoesM/FWa7xP56q2WJmHHcUf9Dzkknb5yCptfDL9ZGfh
iXgvSp2towIzVdNmi5OqjW/fH4Rjxbc+dudTK9sjS1dzU9UtdJdshPuZOhNiDTsznnnzqCVk9Agt
JHqWQutb+bphYYhnOmssvTHi0NgaQyofjvtCCCrbg0hwH0IL6tmS7u0qYJhSN5ISWrrWWVmsfDKL
u7pl6DRnSRXtktkQO59De5UszzQeWMANIDD+H3Vn1tw4lm3nv+K4z0YbBzjAARy+jjDnmaLGVL4g
UikJ8zzj1/uDssPVWe5b1/3oigpGkhpIkcDBPnuv9a21TdlR+VV9mMIhOQ3zjd0mrywKA5ecMD4W
Ki83bjFh7kaH8ThSNbRWy4h0cOpN0bfuDtvNza6Fd2wNdoAS6fWhxnu6COdnMmcRXqnK7xmguaNl
tsFDiNt8WRppsOs6MmpYNbstkiGUubrCx06raaNAACF9NZO73paXzieeyApcuPlendyRunH5AkHF
3dBuwk4fj2GLaCsPpdo2MTMBO6lhrFXZc9mWvb+3rMJBV9HlROkl+RGRmL/q3KlfauydFkXbdJuC
zmmWG+klTa3uhu2p2M5oGKRDxtkLrRstnvrBnOhlhFHyQenbv8Z4k3otSQDiuVxZoSlpYmTvZRDn
Knoi5UazOjVBqXBcMLdivktSnYfSLK1EsBKjU97JWldbHX/mobIDYBejT8B2rS21KEuvmWc5Ky0i
WiCuHGfx9dJbGtq0KZNg9XUXgw0rWhbQ522QViBAildWxsawtbE18ZrOeI5ptxvuKu8teYyFyvFP
m0hhbSKJhGfCTVWeeWHZBf1QAlvsUmy20aDVd10DUcz0cXoUjftsSsqKht3eSkwO6oRZUb80jco+
Ua7ZJ8v0wv0QpA92me9izw3vpkz4j2ZP9M9UR9pWJEgGczFVRz1oyk0QWMzjHXvV6kb4DRUpYAoE
mpdx0H5Edq2tU8vK7noVbL8WVA3sZCzsngbErfB9/WirKT5pgX1G6j73U+e/MsR0YnFNIfYeYcjU
mvXjF12pTPa9O8gLpCR5QgsGZ0JJ/yyNkNm+y7QYVWpTjnfSjs1r7Lx6lkb1UvVLZWj2LgnbixAp
HauG58BAyNCF3QstFdM8jPWxSCMbdKTeYrK46W3HFHTuarFrWdAx0S6ibR7cwotZMK1vtT1OeyvA
dcxvBJNv7tnXeqtfGy0jqwBvh4hSJ9ffVk4yazbdtN8J5pbHwXC4qLFO00wG12hO38cJrMYXBqo1
3LvC1H0yAa3gYCeU6j6RFoaffJRtt/KtCJ00CNl6bSVxx8A2d6+GF0ZnN9QBcLAHqIwOMIOcdrWL
KgdhPCh1ti6HL26bbarXcqqYFOLGXtel05wgjj4HGCAv0Xxj1/Z1kFV2KOGJmH6/NVViXTkBehBD
cyMTH196KGublmNpv9dGDm4hJmV0fGuxc2ySjO/U9HY6Chs2fcc1poDDOTZCey5NemQwn3zmoOLZ
a1L/DkhS+LI06Tcfy4o8PgPRwSaNQGd9WZFJ7yDMiHUtyX4o6B6NQFu5rEXoXP+4m5ayIz2jcX+R
z2K9c7cFY1ycPIm3Dexl1jbFkzDQ3lqaNq5bIC18oLImuLFxtobLxbeOkSXnc0HRxaUPiiDC9RoW
T7o/HbQgQhWWPMyK1QsG//Du6yYeKQjsuDCPeJK1J8RBi1S/0xoVvAFsZQTr1x9GjDex02JrJ/KB
NpvcBr1P/wjGFRQBbH8rL8ObaWtuuc4J2OBzKWi4T2PbHbyPss87Qj2b5hsTas5V55uqMZ4WiZc+
uE5xsvWAfXiVTRsvdiXK77LaWXpX3ZKMlF8x71NG/TUnBbqs3fDeSRnyq7p7jONul00aMLsSSYAT
WPWhdcgtLEprPLPt8onIAw/n2a13QBSOGUdBNTS16lvlt92ekOz0GrI5niMSoKcNcjrGofdJpwrN
uOtCWmPRZDFGfya6wEE71GYXbThYvV6CZQG0rGkJsyGqYTL6pHGSGkyPVNg/MlVO91ZoXsCsyqtA
2S+g4v66l2CQNUWSb3ToBN+m7J4WqnrNLJ1m6pD0G3Oo1WtLbwj2pPVEPw2bqnwBg9et81GZRFpA
NdQYnxNl5oOBZebZhsmrqY3lvsLEs8pY3zMoPw8aPqjV17/CiEHh1796Wn74c/u1bJApR1Zo3L5u
ZFihGFSomOaH2sFJLvNctrIdhpRlc6RYTO+bdNLvQq7YbVQDNOUKTrVcjQAHOh2d2HwzuQAG6EUT
tCTyW2+n+kbGzP/h2OVIdLDkO2gGTkiMFDFXIBpImXf3aTAJnDTsCJreZP6rEdTqDCcxIeiUBuXQ
0O7ZnEZHOVcTZH9OGD7iRxvi0SsMkhd8xhrFAIiKUCTNOR6pvnvm87sE7PTGKlGwm1BSsEKojxKL
zV1HKV3477Qew9vXDWNbuQvmF6Qy073TPweF5TPU/O5mmXgSAzr2N1TL7C7nqiwe4KvkYlhEfpT+
jNHC0mOv42uJmWDFvvZnn9vFY0c8L2o54NOJ50IPs+0N3sY7C+WZSjoiRGLiWXX3Y6jT7GQqv3hZ
yZZiCsGqc283vInFANIhn0+SPC5vbK/8t66jHqvgQKFPqLfKKtKnMmJyj+JAIKMOERWCq9CnZj0M
xIr5Nblx9BkJBsomcoFAboV4rpF/JB24wQ7l4BryqnUaCvTnsSq/xbjblmbwUaFmPlZUCFZd3TId
/+9XHdzl9QUaMhsArXUl4q3C5kKpnzTd+YFtGdmuQnVK781bd4MeHcvBjVDTK4TGPat0V6RHao4j
I6ENjFh3H8zdMjGRef914ahDJC4elfc60fJDl/TjN6lnzbJOXcYdFBexBqm5nnQiWSx0epN0EZ5j
LD9gwTJ4/g+9BBTSD271aKGWhGySHg2RarC413bp94tERw8wjrl4VJiT1lFTi83X3c4gCEyvxAMY
LniIDtN0Kxict7LorqHZ5c99XVTbWnOQYVdN9Bg44w+zFtaljq10gf9MXtIRd1OGpoaEFyR7qzYf
knU86mdmwThD5r5omdf1bQbJsG/kMc3y69tg2IRA4eFaeKHiW/xG23UpH2eqtSfDHUbAgvRC06Sx
fujR+EZ9Wt43qJrdqb6y3BU7AJ4pUuKivtaKBUabwmKbGvTGaUThWJ4h47JmQwYMGRfiSOe5nxzC
zM1zO9npzxpqli+NDUgg/Z66XdwjpkDmr6O8li4TBQVj4FblswyydOMfIm+3XUnRqJtMH5wqnk6d
JPJqmt/WVA3HzgEyZCKhQw7bGpvCLN+wheAMzP09S49zCBjzrvxJdQ86fZsKE+8LQ1wELAKLvF9H
xpEWS7qecOPeDcWHwwhsCSekf6EIgE2tVCm3zsAHHOZ5u2mNPDwDOArPjpczKf3jvtlGDxVNi93X
Q388/vWvPGiYqWhgldzU6zfAbCzcTfp0+eNG1YC2le29R5rf7L4eD+xuYEggPnSjIUh7pAl9HFAv
H0ebbD2vleIeBmn31P6oDBSCOAhwalbNeMc7zbTOITWTVa26ehnIJLdxw28deKSVH8h4L2ZeftXU
O0xfO32gtICIYt17nnfm4jB+6xiEUmcI4GO5+5BHSHkM8z038VX4eiufjIgLfEi+py1Af33tV5Hk
y307qE3O3JbTDdVc7dIy/GpKlDrcjxFPzH1pas0t9raCPKqo/VmMggDUiG6CsPPkiJSCw8GGC9nR
q/u66fUBzgYCW97wJ9oCezdv3bOab7ROL/TVUBufHJcS7L6R66tfX8Ehva17HSP4//lucF8TuICJ
MqSri7tBTe80PIz9172vmxJk9I7LYcGVJidgtiFWfKjs4WiLKl9JE9dlh/MX+UBlHmib3+rYk9ev
h75ukjwQnPzgdv70BeU1T8Iur1UBettpguCsTaYPcSV5caayPXR6J9e8uxOFlvHZR2P5inuJ7v/k
2/vSStPXcZXM88tc2mKvquKOYpXOsDLkfW127L4nIZ9RzHCEaXrxFKrsfqqcTd4SEdzbLpFyil18
Bq9vD5tuM+LofZj6nGu0N5qbr+o6yo6opJd56JuHJinROzakCidj5RFlW7Gk06t6l07ADswgz9Uf
kUnAkfuEYzUb76ocuo1Zvei6vtd84Fm1yB8gstRLs+AeyFGG3oCaGKFPWMaIHJZ3ceQvS938HOwX
Wv9sTQ0VbZMGFyD1JdJkGZkI5rvoYBpIpzW9OqjZfcxIi6ypJJnXVDSqBHJ7VfDKtkLHkk+M2yRb
hSrARAnirVJ4aBhBp2qjRW8mk+CdGTqA7piMI1pZBQqSKhFAa9SQnOlo5hhuY+gogCmCZsmPulnf
eX2DpKkOimVOnGPTcILkvTcTA5EEW5q5GEt3WDBENpeoJWM4C7M9jS4dsvfmZnslw/D5BzOQn7Qo
4rWrOT+zufspW0T5jPiXrajgdrAxXJc1NVsQsEfu/feB/rdFnbnEH8yUBkhx1WXlBccVTGPae557
HU2NBMTUcfa6He9DCbKEAWhxSCxz68BUWTpVCaJkONHD7K4p5rU8kuWiLCaS/CploCNMyXm32Fq3
yNFcUQPExPBiRxRQXMl++B5tG59+LFKI2fopx1cP+dsi00VxHgukyr5sul2DHTnpsYXSgDwMtUxv
U8NyETLPLSStsNkC7xJu2hHGXbfZqfTrftlQpy8m04SCQY5bRP9tNbYflUfiCDU1gN3cv2s10z3p
BIwUTgtQpWOXHxY4talm6FjqhGG32HgDhey8zfeR0Lf5QPCJdGptk1s6WJ9wKFnwMXVZ0OiXTVp+
13UAEklXAnoxCm/tyYLvoLWpiUuo4mIZ+GhYbVTSg23K75reLT23jpb1FAEPFvU+Rcmxy0Mcmp15
FzC7fXKCOe5xbOm1IV03FaJFq/Hu0ArT/J6JopOnzdIrrmhsgjZ63Lv7sjOu9GCSLcPIhQaSf+/l
YbjvSm1VsadZOeQMYPQCvzYlQEBGz3kNqnTZSLNZ95NUu7BYBcGHh2/83oNw2bdFuJ9aWAHS4U9u
sAcesgaPgh+JRTLLvvHKWITS4RFJV12m4lMPkbHyG9qlmI7KsQX34qsBcCvj53FR5UOFeiK+h27A
5Crt3sHYfQfCMYJQNJtNUQ7XocAkh0E0mTmWAmXWalTDqyMDyIixcmaV88Gx4icEeySkczoRb0nh
2lsfbKLWhmG922giVq49UdIMGznFYmN2dTMPSeOVzSZ4YbSFxEqWbnSz8w5eiWgyARjHpA/cIghC
Rn0TRZyZPsUao+PM9F9xqNJqzD/IY5Eb1Rvt1URHqiS0xKloPnCcW88FC2Xumttp8l6iFLNoNTKo
tDBiHobQeCXSiuXQtoirFqQP9xiwtUB+hErxTgfad5dG6SYb2p0KulsBVZiyONnEFT6Lg1BufHXZ
IRWTexJs+7+bQbONmkitBWsvqCiON1l+1E73QRRluyQzpF12PpkYxVhuQQv8CFT2NljJDAKZwUhQ
15cBaq5zPp8Kjm6KtQVPFtELWYzAgF8mLssdIRPrVj0W9A+uZgSB3zdALUCx3xhBLk9h6CGcrgYA
KiTWcAFgqTIKyDYmvK8SnbY94ojQuyRZ1DmZEb0kyYDQSrt4IxrmEpp2cQdZnZ5xBOCIrgagyCp+
r2ewj80ckS6uKFeiIo1Tt/aNrrWHtrevYyZPhUAGz4zozjHglEt3CveNQfww8u7Zr0zJARQUpUF3
bsmmWsQR0m+9S+9J0MHz7hXfuxIdxlhiAvWmrlwFhrGeqkweoB8ieo6OGejxWc1zGVR257ZkGBa2
f4xL8anR+llnfbGL+0Q7VKPjHWxOPZo607TCwN/T2akoO/Ie4XeLGhnw+qcG/BH0l3ssGydEk66/
cCS9lCHcQrRzG8eGgyJroTjV+gw8K+9YLapVbqDikzmKNM2CJ9Km7zDXYBWGy6z0MVMLA9zuc10A
lE3S9iEuNffQeNeywmmNT6RYoipFhWQxwXBjkINDr65JCZFm9Hs0cKw7G/NOq7l20GPy7ysXraTB
QJ56z9ibtZbsMRni4g+qk55k7oXAp3DtOYQ1yPvWJwECsvp5MjjXRDVGZ23QPoekuRa4z4grJT5i
7MVnkWUvdF7QRXnxZ9F2T1k1fasm42IGeNmx6BQS+TMV4Uw6NeHeuGyyY0jGVfk6NKBpWr3/Vo62
Oogab1rP4xhr4domVIyT4NwJ8vFwc6ecQXyjZ7tUcX6oZseEfa36UBw5tR4A+rDLSEhPHEYMBRDi
EM9vo1HrDxGSMCfK7D346ZOt+ouN+v+ATgEuuBceUncgocLHadJoZXZow7DdpBnHUowbdRjZZ3hl
eol7e4OR4X3y9bumK67Cz42zU8eHsvJ3dpiJF2eWhyDTSZBLh99dN+RFhcSQ87WH3vMzmlYs62jm
DFq4i1wLo81gElZqjE+jGBGXBidL6YgTc9Zgw8SiZEj0IvDTNf0eHx7eddzQuyHM3lw4PpHWqrXV
pGTmGnSbjbzZOgaVR6n1OjmlPvqyxlq3uJvPsmD/noGDsisDuQiSkS5PP2gRdpeuQdsqyVCggbV0
Zzs+IssVfNbbZBN/Mano1mEC84bT1LxlBSESqS03dapvi8T/7unFe2YNqJnAItB6hwshokumy3jH
QGERa1tNa2nwan6yNvBfbJm03DrNeIZSFzn5mxEV38Oh+1kMFsoaLDkbmrU9Yubx3FcgYlVSfOLI
+4zM7IYbCicCM4GdM1ARdo3LeN8Ni4MYquJAzcQI+Vzif1kULoQfsyJfACEiicvMKh6LwXgR0IWx
cmfViu5y4gHezuLcw/I83SOuxUEdk80ZAiYNOucWJYii3dwFyQSMYm04PSIwCwWZJdtlUwz7tKM7
qwT5MB6F4H0lmR0IHZ7lsIojbOWMrm6hAIfQ0j5dktJ9bKpa7nut29q1WtqVM52qNEZdVbn21Sro
3k7XAJHse9drNwzg6544mqeGlauaAZSG/chhXV9KZPZTAuXX7pxN/9n4olkbEqhDg4okRyncdG6x
LwzMKnIITlGdc1P6W4U9dsKvdXYprhZN3JFvUdibykoBNGr6D8cvxLVIPf0KvrtxNDInYUgeRBZv
UFNR+ozTMzHZbItl/B3Lj/YgRd3sfcQui8GzXxrGdqvYE/c0EGzEaFayQ2li7cbaAadAJI7iLNkx
qIVuXEAm8cyhv6a4WtO0MQ9sl/9r0DMYkvGMUGmyDVhLUkzxokY+qT6jThcMxhyB2UKjIWL1CNWJ
iUn94oLVz3y08+LYKWhYg7lC3WOYyHkHcR2yINplodqzl97kictwhVHmzo9JUcinezv22MhLeo7j
r/TJn8N/9z/yf5LIJ37PuaQ/5JiGDUnJFcqwIN/NX/+HfDKEVwr8HgbtaiJpxmkB5wSxVGuHRB2m
X+hKFFdERIPklda81aibpX7KWufBGK03v146RmgyNEN5EofD5a+D6Iz/K9vLMS2dJxAmdkibEezv
rw5UDHufseHV+Vw34miA1u8n3q21NpgLeStrFW6sVF+n8RzUbDYoG8IXSwRnLjvapi6g6tF9O2Ed
EKBZWEkyg85yqu2I/9BfJnw8eJGL/ySUTIo5IC9PRj/P9u///m+8q66j246hlG3quqKN9vvrrmob
9E/Sgt77GpjAoY0v+L3Rn7mjfUKnld6zOP3ASprtJiqsX5oYeDnwwTRJchDuOQbXVk8fjshfbazs
Q++49aEaujVqpPhRGvGj744pUfHeO0OrdsMq3qJ3TPV7LI76fYuxS6th0E2YtUmxgIyglw6QxuS5
063u1GZRj5e4NmA/WMHKakCCYlYCBimJM8hz8AKeE54QfKdHP58GUprjkELJXLdemd81ragfeAMk
4C4SILQC0FcdkQQbCjqUiZ6FxxDu4RL9nIV1sg9ZsgeYNE0UsipCa9vVYLlgyOF9KgvH4dO1oLKV
2NDZazXHLoNMFIdiHvDC3czddg2CjbXBiN2DjyEQ4ixIW36Hgc/J0LZRbtbnyc6DrQxGnyR22WzQ
05cHq9Bg8M83X3fBqD9H6Bg3fzyUBFmwoXf2DKuBuVgT00bjIkEe1fxTXz//9aMqsMkxIDdGelNw
teebMsMCbBjtaaoKLBg5W1MBpnvljBnjTcZMrAHGz7KvnTsE/4tybiZWfu880B0i3EMAOzfY/cRd
MwJJ5yap4U60Fsp8DGyXr9ZXIcxxLzqkJD6NjPWgZQkleEsUSWjQVcjx5n7d2MJ+Qo8st3ilojVu
nhzSSql2bq39rKMuxYcM6YPQy/zwdVfG4XVkHOPU+nCY0vS+baxyR6+WPqp2mRpysSbTOHcuUlAI
Yt8EteB+DEyI7aIgux3+9HKoR/tmVAXSDYekB7AT3unrJisTIBWqBmsqA+2U6jk1sd6QHEOddav6
wnwKASq6WjQ9TFlmICicjJVPLSUCX333XaPHtwUCxfTJ6DEGRk1N2S/tkOSahI43M04U/iOfhTvJ
O6M4x47rXBsjl3f1eFGx1DZW27gHZ0BQ0FcN4FrTHthSW+aBNBoo70U1nu4GjsoTHuUKlbPlww+o
q2bDCMRrF5MK5alhX6bNw1KsXsnhS4fJxZYOzHQcND+7EChWMj6sPoCOkmWq0gZPRrE0yl4cBtPF
S2qM2j3dEsaidEOXtCgjGtXEKWSlGJbxfJ4089mRrV3fTnYk+eUvXZER7c14y6zS4l6CFYSTMRGl
MIMEmCi5JwsDxLpnOSdRq4SMT8YYYF39myMAX8jOwJ4Fx/ou8XEL5FmuVoE972HCBFpfrRCyTWm9
VGqoDgZ22wXJC3VaQ5etHIzUEfoKxrEh8e3+e80VAnXKeJomiZIXVr1hlARl2Pm+caJqb7gFpTnd
r502hvUl9Gq8pDlKMq90mZjMj0WsN+SXYT2paoetCiU0ClCnLPlcNfOoNPdC0FzMqy2CExqKn54V
DwyzzxQN8uRJC/lqkr0yh7eOyut9aEcVhsC4TteVxBI5svf05kRYs5BsT/SsXoekcG2HNEOAoYkP
1BTjt2DGpbt5KmEL9gxwYATX1oDVGDV4ipQKnafjBp+4do0dc8tin0KRXPUsN8t61GB69npxF5mT
v8Mye1SJW1/NsLIoVov4qQ04RbTmkMs0OSEujDZd7egXTdHmcCo3OZgKFa/M+7OJCxxLqkmoSx5B
thkPsRNFr+0McB7jVhFjIOhqoHfAjo6Ww/Daty8fEIGv0yLSXogbGGBUHZwRURD8WKt9Ru17pOHm
7tx0UNtQbz67oEtvYTKUl0zoatGYZntBwSjXY2OGJ6uPx11ndK95R+ej6zELD2ogIB7jqWfXL3X2
LZRIdn2TPUbVJzn1CQTMpLs0VjtPV7R8i12juzq2e/ACcQ6JULl6ntT2Y+ZUBIoEC90zqR2gZl2o
pZjITew6RJ9p+N+qbpPm7fyGzqNKE2OaRpgC/X/7vYAtdIp6qFGN7/eHar6RdNCWbWdYa2gmXEFV
KXYM29LHCTr3TrHhIBuIUtH0QDMlBowh0Jj7kHyMlUa74E3rdiB2siO9mnKbWt609EfUSvT4UVqn
6VnyLrykvQfQ1POGA4Na41fi73/7rcr6U6b3n+7+z8c85f//Mf/Mz7wYq5Dm4lc29h/3zuHPKq/z
z+Yvv2v7kV9+pB/1n7/pt9/Ms//91c2527/dwX0XNuONhuN4/1G3ya9XQbU4f+f/6xf/y8fXb3kc
i49//7efeZtBG7r/8Dmr/jHQGzmVQ+XmEpbt2oIkeoeY9v84Efx/vY0f4X/6878Swg1+069EcEP9
jRKWAtbQibzWLZ0E3r8Hggv9b8LmP5dkSwsdokWON4LAORDc/ZvJaEPpwkYna1JaGv9SIPifq2hT
CCkM3ZJKWlJY9p/i6AcfXxa5299Hyk7Ulh3GEcxBla+bE15QpcRS5nZW7IPaQ4tkjhWiCuJHcGGm
ReXcMwSlql2YFUy96jvHSMWGrw/pZGP5dbuRrS5eN/Xz6939lw7La/GRPTTVx0dz/lH8f3BICYu8
9//4EDr/GCl3fkuV//qJXweNtP5GOW4pF+UhmgR33m78Ooj4ChsMU7JgMQphw8EH/PeDSBPG3zh4
dde1Se422CrxCv5+FOF6/huzHw4/Fy0NoYVK/SuHkfl7rrxjsBVTtjBd2wFvpIuvzdo/bMaE0mAL
BXQK3dxgRPKC02ugKFd7J493JMd1NA3G+w5FbSTphZPs0cQ4dkihx6L92qeU1gswEr1mH9qy3lBq
mD5cYJrahGptbcXoOKXnLVAvLrInV7Dg2zHkkTG6CcM6yZoYRqe45eoG2eDX0fbbGvgX2e/zH+dQ
gUp2mrakPyjnpOx/+OMaLxFO5PXAb9HKd/qdLr2V1NNTEEY3LzM3PnOqaUVDAy5gBJ3x++hPD4FW
YvQsMERGTxq8v4HM0TRItlKKE/BAhhFiMFZk2WDZjbaV9YCBRWGtapJNGGCzCAxglcnVLOq7mmn7
2LhEadTQkT9DwLv/cKj9k730fJL/sen7+x+oLI4USwlJXf/7H1hWmu9PLrMfWj3ryAjvAiiktmrP
o+keEJvRi8rvBrb6i79+XmNOuP7zE1umCz1LuSxztvj9ib1OCojQgB+F+ZxjIxMNkuraO/boO83u
eSKjeZa65SgKHNxzYQaHM/XPqQb50EFP2lMGkhvhtJdedmBMH/769dn/9PU5JntiycnnyD/FyQ+u
CvD9k5uYA3iCyPuNQcY21Q/Qu87WiFsGWPNgY7QY0nQZBhtHWWdVQ0Ks3o1ObEfSGfKhOUQthhB/
Drfbtrm9pwL5FjflN/ZKNPaWjKIqYALermC4Epl7PSK+vDAfyxFBf7p0J/yNomhejTZDx94OhzLQ
XkSHviaKtkbN3iWdmfvywMAWeWa/VqeJoZF+yQvz3pxhTaQsb2zd/mGE6UuVpldAzlviVDbs9On2
9xc8CFc9fP3rN48ryD/5dB0uL6xaLAosC79/unPLc8qYrC0IK7xYjbqpgPM+UGCf27PBBrmRb60u
b2jK8ZFmP+kWf3dH+c3vO9q/S9obj6kePFn6xrKm/UQUxhSIUxMbb41PYFMzC8stxCg+Gn8J11Js
Q8K0ErnzClQQEPsiglZ8x9o0I/hpe6SPHa6TpmOGFjzqeEUZW7bMEdMK7pNLHiHh31EMvUWkR2Jg
akYXi5R9naFhPY7oVPbJRB8s2mf0ORNde3VaBxzNm9unq0oorJHduS+JvdCsDR2Fy5Amh9oOH2IO
Va8hD+ek+2pn68XJldkNF9s+9V81n0Ss2rjEXnHn8Rz3IrffrQpbIONlrsnLmhwSgZKq8QSGnhaM
ULd3W3vpMqbWrSuBV1snjg921O3txgFIJt4YUXEf/+U47FQGeZ/5RVGf+769hrW9C6pwU35TVQdE
MgcxFWArAv/f1GcUVti5ySdCEU3cyxJdzSkPxyOgiC0eAuxe+WYzywp98kxtBOYBKpoBzv6A2zMN
XdIc06MTjtcIp4eTTAcfkoqLn/Zj6guyOEk3hMXd47SVDc7jpmzPWuj8MErvh4sxKTs3KrzhiqYr
n760pnOMjJVOgMUiyHMCCxn59cTNlw4lsbY2vXjbZT0tSiBSfb9OkhrQQ34Ne/+prJhh4iPo2kMa
kB8Wlbve94GbmJuPtM3vIt0Coqn2Vj89R7b/iZB15yX3koHOQvTOo9ExcLOqB/p2W7yoDzOLJjAl
xCfSNjpLv3kM1WK4ZiTAv6vOBk3TrZgyrulYPja2fKnEk1/IW2phpZocdm7BO1jk7TgyTjWdZabS
00SSMy429ViW1iWqGB52w6mY4ncNPd40eOvJcB7RdQT0p4DiQu6qX1ppX6TXnuH4f68Nxn9jiiXL
v+CujhFZRd+grEI0w7aJsxHBqHWMXFAlUcNIsOWMVyUfKASVCrMrPOygmrZjinqaQAlaeyehPRUw
o/AfP0oCdwmEeygnZ6PgpsfZ+JzUBm753t8gWNxh11pDtUUVk0LT1Z+bUe7yMn1j64jQ3+ZELB8I
qIDbHbwZdE7SQNsZsfc4uOEb6XqLDNG/20SEmNiX0gDSG3uIG5zHwm7PpqUxTxW3qkQJ4Fr1xQ/S
TWtXu44wE2uO3ymA36ZO/jCnJvU+ikA7fup+9PT2FswWGe+p9eBib4MCiEb2ojOsmNxPuyw/gB8/
lFn/nGnT7ANFqJlyXXWGiPP2sdDi+56UFO1tQPqoVfI24ERpEwTkgbpYVflQp/K5+sBnBWy0MlDB
Hn0Hknrz4oTuLY6aFbYScqJpFcJdJCG5/EY8+HtA8wGecvwUWbC9VNrtPFUce8t5ZKv6OZTgO3Ow
qb5HJKXM7+ilrSsGb4T2fc8Dhmq5dUnDBdX2vsryB+RtyDwM/TkevcfUNbY457e5AlgqW2eloOQt
irmUkHOC2mSEi87QPyGSxJugzt68ikk+ZUs4lRn5hyNw0sQ5KsdFBls62rrMMhBV5oqpebbolNyC
vi4X+gQAB0GV7iQPVV2RID6iKjLkzdDVJTeiT0u3N3phPyIAWzSF9abV3R457h5ROV2BjOTLGIUq
I19jYIVxsNktwTTW0bNpE0Ht9Lsc95CfA2k37yd7XERq2gQ6dkAY8WZVPCTyBfPvaZiqMx3yY5+T
uaHsgwdGrQubZynSneV3e7ypL6SlXbsW3o80gEBKuCWD8wL061OG5apR5a1yaap7/joiPyPH4Yqr
WadtnP6waQc1nXYVY/6oTITWdnXUzI6eIUbU3gkvlUne5cRcpDM2OpT0sEfZUY7bMAhvetgth+S1
qIPd0HCOGfrBJQnBxPwfWt3/Ju88luzWsu36L+qjAt401BDscekNM7ODoIX3Hl+vAd4nKXmYyqPS
aylUjWrwBrkP3DZrzTnmbiVCU9fyO3m0SFTj1koDRgHppBXxVZ2YuzFEMCQHYW4FuoXGul4DIZwf
MUnehkNx6FkHPl+hJeOjBVpnW6uzw+VUebaxLep0Skui2+Gt09Lsns3NOzzelApZqe1KADEec+wy
A1Gg4khiFS2z/k4Vv03Co9oBZ484z3Dk+bfOdf8/lhskma3T//5sePhafE2+f31fYPj9N/45GwqG
9i/L4CwnGYpJ2ULmbPbP2VAwzH8pumlqtLwMVZSVbf/6PyoM5r8wyCKsYwMoK4Yi8rf+42wo6f+y
VF2RRBGehKJSAPl3joZnm0CVMym/QZJNWYPvashnm8BcJ7dD6wiUKSzRb1sCHKfhwvHlzxoGu/Kz
Ic6OLzUpgMlqLqGX1giqweosxf083rCpcd/d9g/OSWen3N8DwRdRJUUHyMZN/XNDO1ElF4ABoHEv
KSbS0OpTGG1hcfzPDXP2WaoK+JcODhCd2dsRWPQcSTiP3j4fRFL+/Pi3izF0S9W2MgC1hfNT7dzB
YaTOE/vCsdy3PxoHn+1Rt5FtX0dOHRgX7t35We/3eJQhLEnSTE02z08DOmKxXKqt2B/96dmga+Fh
bHaJGIBDE6i3qk001rNMlKKTubnDLjq6dNr84D0xZZ2anoQNmOLZdkfeneMFWWhGRJ0QRPa9q/hE
C3g46b8h8/X158wLXbhBfrM3vpL+eMC3vAPbE/QBMeAXusMfvEd//JDtm3n3Q4pJNsEnNrHfwA+d
kqvavAMie+GrOGvl/v4s/hhl+xXvRxlzelwKl4sWe5cdiiu6UK0Hys8t3PjO9PQn4UL7WLp0YdsT
eDekgLmkTEWG1K8wGznTbE/XVaDvQdI5/b1+nB5i79KLJW2f97siwvZiMe9Rw5Q0TeckdP5YjUQq
tbqPfaym1GFip3HGHSmOgezWQXfh29wqbeejWaLJadlidrSY084uESHZTM8m8Tsvu5ad7jp3qyC9
He7we95nDs2PW9FlfxVkN8OjuSOu6MJz/WBCpWKsU5TSmLoREP/5AzZnD7oVEpHq5nGY7nrl6vOJ
4YNnCP1CMSUUABS7ft/ud8+wAAlFRho5Sxmb2GR6nOevOnLp/4tBVJQGLAsgas8rTijY5FoYLSQQ
0/iKuccTa5n9F3Tpz8f5+2ZR12ai481gtaN89+fNsqbW6POsxYjaCMdcZqIp4Yz+22OwkCqiAcSc
Mut5EaumAGIqhChSt7OOcoZHrNeM+cIgH7zlhiahdbFUnoml/X4v3z2WKs+1NCIV3Ddu2LA7uRv7
7RFOsa949VMcfH5Jf78D22AmHQj24dy5s4Vu1fPMEpI59WPrewtNteMzHn9+Psbfs/HvojRfrkH1
+K/3eFYqbZY1mlfN/JbQoK37B1P5laFt+nycs00u0wPjIOwzmBFJpPq9Dr67cRiHkrUEWe1HtP7l
7lszU/FJ39LqwcwePx/qgzWVsQyVrY5CHVXZSv7v578OzEqstIxFyc4MVA9JkguWlGK1Hd/r/rKz
6gtX98Esj9dbMi0ZvJtiSed7EivpuwZkfcrsN7vMRw4C0z0iXtsKFAeTSXBxkv/gm/pjxLMZUJMX
o2xTRlwO8oHkkPQVDqsrOKrNiV50gZRcnuPPKtS/H+L7qzz7jlWaSECZYD/lRBAQDKZ/MfDk1yDm
Y/xgAOi2GMm+Oi4GeAnatCnRfVu4QeqKg+aUmU77vxwf80gK8ky9Dyfj3upiBKOfvwAXbo261ZPf
vWtxDLEKQk6KhoDQ7eSLqd18PsAHKyyPW5YV6kjbi71t29+PYDBBxFbJjehdCjXqYhOr9S07wN7x
qlN3ah57i81bemE++OhbVfhKaUjqlqyLZ7c/0Tdy8My3uvGpYy22mR82zZU3RbH7+RV+sMByhXCs
DAR0dEfPp9PYQmnYx8J2hfVJecC17odvxgtVKSj64Ql0cxSoNhs0ZJEeSXte6VxaYuWP5oz3v0H+
8y7Dc4pDZEgpO8VoJ7imw90OwNXXdsmelVhCpztNJ+tZIK5yh2SCz43fZRxAQNwJt/h2Pr8nH84r
73/P2bwS9cWQ/m709y/mXbTDzeLlRwCy7FaxKASm9/l4H77G7x7B9t/fvcZ6Dz9PR5fhRw078Yo6
D9yoz4f4cD17f0lnL/KiNTncn9+3GFuMH+7RxTmhLdvb7t+8sGe6ONrZxlQm951YUqS22yy5uhi3
M8dyGlc76LvsRi0uXN2lG3i2fsooknEu4/NoJLoCz2Q7fH735I8+SI5vdF1ljlQsOH8+ocIi5nIL
Q/TzvdW6nVftJmdxxlO7V52lYdVJAlJmiRzKDbvYn0ia8BZb/EIUb4eF200v3N9LP+fs9lq1nFbW
9jAVizlCw4rUNQdYyAciui5sTz9c8N5f+tm9LQSpMc2Ysfrv2xESN11mm3sDnrgd2lC5D/q9fuF7
2O7mnycMBLzv7vbZijdkXdsMOkMauJtEaQStju8rMi7cxQ+OyNs4FHOY4XWD//35VMemKmEdMA7R
Ygds0Vjy5xP4Qz/3YxfYONnpexzf3b4EdunnB8u9NNNshacPLvV//YSzS+3FwqiLlZ9wjPfWzezi
73RFT/XYb7qqi6rcvs692LaFq8mVbUS8TI6fv9sfLHF0XNmvEYbOZvevBaAmxhoWEpzd7TzX73UH
41/oQkp1iLrwx6DwS0e9vzDo39dtqqxvWEPYJlrq+QqnxnMShSq5ya27+pKbu+nNVg/B7ORETvWA
KfDCQZJymvLBvX4/BZ7da0lo0GenCjvgbhrBOI9FoBdydixLtDbgS09Kqj3JokitJAYsiccQmzOd
cXnA5WlSurWVuNtZ/bzFbSXHhrwofRrcDfZfw0lX1erFylBNQE/yrJL3Z9RUr8U4lyXJBAd7JmMh
X39iSDnUenlV4t/FbELStDDgFqOYzVnnVrbM1hvTlqowCZZYmUdi0qYr/ERBWZlvkoZQPU3mHdGW
D2Q16a5Vp19Esjim1XqDOXunkauwgRw82qmxHxXAWYYSk5y07sQOm1WbbCYkmlUdiMhFsSsVuIqW
3Rq1vvWEYnfssQDHrbg4VWyGjtjjRC2F7kVrUSQ30kM6RLwcafuNqDcQlEr+3Gu0zQv9GRafLwor
EXIhAXCWDH8NoLRtgrGyhujXZBnYeXCp7wyjkN3J6u70XoYiqRX1fpQHgjFMdTfGsqcRaiNjn/BJ
DOCmdfQcsmHzLGkHoifJcdnQjppp0XOsnMiaTquGoc6I7uTc2JKMdLvpSTBoEIi7AFC8NVzfcIa1
TqIUe3zq3ziEkfESQW0I5xXGHKniooZQJhtXIB+TQGUujB6ESHia6vinFMnfu0TE+APXZRKMnFj4
8KgUBqkkC4ZO6XlRJfwBUnw9SQId1C0usgqvLHQUSgEhcsubyrZwnHwUcUfS1eshf4FuiAJA2zed
1n/LCglqBvJJJPk3uUWcHISHu7AWkI2rG6oKBCZ+9dl0gHSNsGgRf8Lht05xZj11Mg4suRqv2i37
WktCJzQEz4xTtAD1cDcX/a9SjF/1JBSuZkIVSpEgxAq4vK9WNDthMj0boKmO1lLmflupj21ipW6l
hn4hm04sYTwraWSqvYziPL6W4nT151j5GpsjIBhZOoaV8a1OEQsBNHgo1l7zlzRa9gv2zNNcqsgv
sucFASh8x7AOKB9lOyuedt2g/kI13rqFZVVeQtQ9ZD5dpReV3IjLuI9wVdcZvK1VfBWr+teqc5jE
ArqDg5zjyYmqvVyKwdQpxrHdnDP8ud2RO0K4Lt5G2F7y/J3OfA45SKntsGgC0eSo0CZCtoujdsJl
MOKcyH5E9OiFmSCeAQWBXdUdkMMlvSfb+CUW88ahufmUmqqbh1pAksnTlGWmzVEQF3PbBDwS0it6
8Xs3zsg/MHkGg45oPZP1PUlfK0E688+8MmavIhcNI5kk0PQ3yC/JE5i7Sq1jUeW6boqe2swgDXwn
Cf83xK28IyKT7edC6FwLBMHResiZiT6XoM7oH1eRiVNZJF5jWXoTz+b0KvWDvCe1PUPhYhzKVBEe
SSwj+WSWG3QJeMbTqOqCIcf+TutVIr9GO1hz0VzFQC25v8LXPkpIOE5jGlLAjjBns9j3WNVKkPOi
mF63sCx6CCFTzeSgrMPT0iQ7+PdQStTXpe1fgQ0FGqxT2twTpIRyqR9iIkt00fyJZzLbD4b20EVo
H/NIeJj15UGOx/7QmdjGjB5XhapuEwPxiZiA2V9Z6YyiBlYwfjkRAVgTkURDqEllhpjrTYIyJtXa
VbLyHMZ1xUvE+ZRW20w0iEBwwNSv+xZ+zD5ZFgRAcSd73YxtUKS6Zy8ZdtTMwiHb5P1uEjOEG/mJ
uNidOcx4rEjIRZRfkfkk1s2brqWeVk5fM9P4VU/1VxKFPUFOr5Jwq9soyj4bCHsCvf5zjNOTsQhf
tCojbbG7S4D14RUoNSyHIWeaNDo1hfJNXUFCMjKykcz0OtQRoP6YV+yuaIMon59I+D1K3XpjErUc
qutNWxlXKWRiYDhwgJbGk2aDUylcpyqzrghY25ETey/qw10jkZg4LvgWo285VKk5zx6Yi4ALLFdG
1O3ESSWAvVgqQI/VqzZEN4U5X+sIYerVvB6bbsG9iiKV4GWA/y2WS3IOhawhpERBja1k+ku9yDNE
7SRoR+ltKsInsy5eNYIQ9LzcWQI5wWtE8onUKambdKRaob3FUBkeZJBKbZuBi5Qyklim1w6WUC5p
d6HZ3loRlKfYAIQb9Q9qPXlyNz+pcwbJJ9/eqaY7dSgJEC1OAwsZ0pZpFvZrln4r8+4gk3Oq9vUN
EnEgtAr82XAe3J6b6qZTtx9z7RCV8UO6aDdaS41oECynTclpNuIstJmFKpk1p3+Nlflet1oeaxF3
j51KcO6UievNqgj5UVX74aBlSuGTCBLjtq7Jbe3a2z6uXq1kY/+0HHTYWRxiDa9EMczfrNC8nWpt
dCcZhHyFM9SHyEfgHO4XPJrlWyoLrgEZLBbn6x40AXeuc5YEZdU0JxIvlV7yKYxP1SI9T1Pto71c
bEVUl7sYuYhdF61bK1A0u9krdM0z1q3Jb45QIoEiADYI+LL8oaq+kMDnKHq+2Usn2IPmjiybF1Gq
dosxepYGnBybcGO3PaJ6Mz2AgXiqF6JgmaK8RuIAMKnVfdZj5QKyQNCbOT/JHRrRud1gKD3FiiiF
NAO6eRfLBaJKAkwxYRcCaO42J661u92Iuq6MpduLm3kOwGdZKyFZcYguoByYxvO1xNkGA2tXT6Cp
JlN81FLrCMz3cbRC4Ilk6/UmJMgkvJGE5Tuf/HwVGkMgIdePhSWQCGqR1Xon41IDQL8gJ60zGA08
3bitf4SNIDqJXPzItaa2iRE+1rma7KNEfiY9Lqhkfd4gDM8LVhi1iW5rIh2BSAMWl6M1ctWtJFNa
5rOoh1/bsbumFTN6XcUxkH8dmgIgE2VlQoy7r0OyPlDeOFkdNaQmHe8AoIO8GOW3Xls5EqeS4BhW
qwSzrpmHuWKFUIX2vlX6W1UMHw29H/ZdX78U6C/a0ni0jKbAZRd+gXit2dRGv8ySRUW3K9n9LOuh
3Gj14WAON82obAxQmppjYd1VgPnFSP2BEVyzibZnWSmtoIChXSXTTbWmpATVSkjuErKeRS4Gl0Ds
yQNz+63Ry8QRx6UOrGGg1JkUfJzyxI2LuhKNB1FneOWKgFLSraiPd/Ike6B3bmOURKQJspqI6RgA
MCIIW1VY/YmqBBKgb0z1F52wAFsWop9dUt1FSmSeBKSbRt39WJFZE8DW3naF5I6C9lPTM/giC/wg
u0otVsM0v5ZqwqBMFMIeGNERWjiKOTvrlu6pzyaCtTNQg1a5ILeZ5KdeD69Y5eqDqCfP5DMTZJ4j
VmpIscY8pKUncR3FXSwQMxBtMZ/6LDzIPUQdjFyE7L7+vo91dxIz82uY1aQ+LCWJDOSZ4ei9kzMJ
LE2KsCSJH7uyIHg0eooB6kKuQzyqVZ6aid/IeSHsVdJ94hhEdG49ejOhv4+MLfJcqXp/aAucgWt4
yw4bAUj+zVhKywPIc5OV5morSX4rZu1138OrsIzVstU5V9ywye5jIXkIxVJwQyKLeOOxGZIJ+iYm
QuOKbfd1iRZINm0O0WcKr4htOUoa4iZVrB4B9dz0a3szmNlToaCxbmu2ILqRkCuWsBMYrAwKLhzz
rn1u1fiuaKYRd77yJCCkswmbCukpKOD0dDizqTDq9rKwrxDgeCoN2YpZCCLOOOSpdpcsym7tWUKi
VPaGpb1ateoqnWMYfu1VtSiHaFVxB2bfwg0gYM4bybkzbgUl35AZ8YH3kEmpvYraak8Oqq+v6lsL
Y9hemZ+dZbVSW8wJxFoNSokiAinm/SuQjw5iNOD6KephgNVflXi9GeL42M0Ak1UpY7ezdg+dqe7r
fgbxE8HOH+v5pDTpqS/1myyxfkyjwCuzWE8lR5gQxL6z5tVzPSiqCzkEi1JlYqNaaTxoaQs6NJxp
H4k8pyUaEYxhGZ+01CcI9EQCzlNIZJ2dxXLrCGb2cyVNtEanmw1lAri775EZz/LTasnqHvvkA7OL
hbmR3Gd8vm/8xGM9JLtWCZ/Wvn5ER9XbIEKPdLpVokwU9E+ZIvOMDNn0SF1mbkNDJk4Le54+XYHa
5legHsVtPR3dxTTedGEuHZiMfPOLReML3O6pyee3wVyEXa6st0VN1PaSNrJfGAAmRNn80saa9UUW
iKwyspSD7UiRGqDF1KMIDBNiZoUyOxkI43QAz1GakQiBng0k8tg6cEggU6f1lVwoejAAvEdNmO20
In0w0DgzPcv5aRV736jZ5i3rUQeFo8Qi+2kWLgFQBDC8fN8M87hbYhILlWV5Sq3BHYsE2y3Wx6Qw
BbsB6Wwm7WsyFl/jGKR1ChWKhyffQ70genBtxJ0YluzL8+G7vhQcekuoNKmu/oQpBHOivkqL6qWU
La/ZhH6rUXmdMMXeMK4kfBbLHIx6gvJ0KZMvgBywQBtr68hRROwe+1JBoehQFDyVFCZdUJR651lg
Vuy6aiQwdSw7Q1Xkz4MuPhB+eie28KEjDVimqEy72kpuFKmN2HlVOTpuEAzpVgFoFvGWLQ5cpllO
qFPpzZWZt0A4tfZ10PvaJYjHZHsHhzcqw9y1tEJm6VRCH9yV8VjlcAKqWj9WEotRZKbF7IhiNFyP
etRfl3U2OUXDgiIBRP3eprOCnl5hj51O+jMr1sJ5h+NSSwUryET+KYLcBz9migvkJh18fUb1yIFd
cUuyQbqZZAS9F8j0y0KFVV741arizdwWml0CZW4jsGScEq6GjStJhNzXRSACQZ7nyr1QedqqPOfF
Raw7+HQ2IQOKrD+LfomqRCkMWboI/ki5jcTWp+bQBdHT1mQovcQFEeZnbuRfKtp+WOt7N7Jy1q1a
Eyo+3cDI0gPotPhW8WWP7qGbOKsznUgg3meHcaddJ3vlLbxBib3jgEoJWdt/fgu2K/zkDihnEjEi
KiEsbhXdTajSBVkw+arfXmxifdxFQfGEUI6OPBqHP++0wnmUFDoq1HRzWv93G+Va86RAfGkep/3l
Af+uKSIJYBwMVlj4kOb9OV4UpmY8sEb79IR3wMftuJAvNBo+rIa/H0P+c4wQAiAnKBob6Z4ADhjM
W6GWSdkj1ze5RciFyPbSi/NhN+VdPfy8WNrFkc6BmwcGPczTHeriizvy0iBFCIre1h4/fz8+uo/v
hpPO3lPqjqkSFgxXdxs+7no1Xv5zA5w9qAJ275JsrQtDvs/Fu9S0LjymCw2E3zf0XUNtGqhNRFt/
pE/ZR+lsTOKXPvn+n7uKs9ebnN5BWLcuRVnXtqxxBtUu9V4+qli/fxLbk3p3HZDRsQ8p2xCn5F46
pbxrv7UNYE7o25Gm7nx+SRf6Sr9bBe/GW7NtbiQkzteSN1X+YpQvVm1QJdH9z8eRPpqC3l/YWQML
8Hc0SxIXpkBfuNGD8RQ7mSdct0dbdfmYgnVyrUD16TZf7LZK2+t1Pv+9H/ys7WPIFTuuhKssTwDe
gyKAive7FVo73e7zC730KZ21HKJ1zqN0YqipSE9hSMEPVkB74W3/sH3+/oLOlrTaktlptXxPws4i
QAYyh634byk+YTc6hO6XLyuNHBx+gXVNhFLukB1Z2aHiQMpwBFf58fk1X3iJfnfd3r1Eaj/3WrLd
XrWffD2l3iZFsGVw+l+QdV4a6GwaoYZZj+HIQGPzInN2JRVq1qicThfG+VAi8e7+nmvBOqEJwy3s
zs9Vj5pYSIaPV3JrNW9rFBqIEGdPQem5kq8BDgTF5yYEuvRxXvwZZxNOWKiJyXaOr9Me3fhHdKQX
6wG/sOH+HMJ95owHYkXcPoi9yDdO5tWljcOFafX3BufdkwV+rkptzX0YAZCo88tY7MpauiAh3L6+
P79OUyWty7DQv1hoUs4+GUpnSWtC7vYpftvpsCus50w+Ld3joHz9/EX9exKi9ygjypY3RST9zz9n
19SkPYTdNWcf1O9zf9xNfry7vC35qMGK6BJ9B3JCRGrnKjXTIMiGujikwFP9ku7NAAa8rxD7Sui0
/c/eiz5bc2Hq+WD7ZdLdVi1NksBdyxtS4f3iQZjAbI6CntPXxaxX28pO8FTGIx7CW39e3qb8/XaY
GvY5ScQUj2D3fHs7gN7JaY6iy8SGOzWCPc+1q0JP+fypfXQ7dS5J2VhkmsKF/Xldq4gTvd/m1Nlv
nhevvUk8zMBsh7pH2d/WxejiDuzvadyEdAsgAI8GWrDzneUcRZFhZFPhF0yu6temfPz8mv5+E0l5
0gn2RKILAeP83++MWMkmEhd88RDtSj8LpCDeFb6x/3yYD1Y+6mqA3EwL5TZi6u0RvvuAp2bIaAmF
jPA8u6rTXBn32+yh+/KXSxK2Dy5pU2by/nHT+JTPhiKzrTabYUh94IA2dA3ox/31CKMyLx9muSMo
WXOz/OXzC/x7ReD6fvvHEc79/Zw6sxBpEIxM1O0jRWf6qTRnSPKWhQsD/T1JbQMZ5FdauiiL5zrn
yjCrBpEjaWfE6hEtgt35xJkcBB61demCzP+vD4uvV7O4HBAkeITOp922lPs4UgWsw4box2MWNH16
P5Aq+fnN+2AYRdLwNakiYmTrXNmqEWppDWVM6pfyw6gqN9exK0r5hc3KX+/FBud9N8rZ11sJKTWP
Rav/5+Gz9bZX/d/eeJlcBF4b1g95A2ScrZVY6fJU1eTCn+SgFbKfomL++vx2/T0PMYTMtKBszJq/
RdsZtfO0NdKSU5l5yPebyg0xFnk9HqGS7nJsKG+6w4Xb9/cBdBuVYvam2VT/lnEnkriUyCNKhDPb
J9w5MZBptMCTW92OQR5UnnJp1vjgxfhjyO2rezdrtBWJS3U+brOT/iu+pWhxsK6F583wIe7Uo45i
85Ii9K/vi6vcLEOGqOsYWc/1dmJCTy0t18RPU7nw9CVJ7WID4bUG5vRQKgi6bb58/jz/muNZoMEQ
AVAA4CKjiT27Sp1a/DDHtd+QBjI81sW3z//938fmPzY2DMDqj9ePNYtVZPsy3t1GqbcwuXQMkO7D
oPTnXYectA8i9Jefj/TB83o/kHF2fq+TrhOTEBMGRuxy/dZBnO9vPx/i75slybIEO0URsSz+5TLE
3UE+QqJVPkRUtzGverIKPh/hg9uF6RKdvUWhTmSiPd/dr4Bp6EIgxtujoDmae/XGtCOnDZoLD+bv
24WHE0MmGkB8Edq5ClCvC9w/BvNeWD+X4n1H6U3/5yD/bxlt/98DKL17YBvy6z9QXhtT7L/+l/9G
rz/Jc3bc/wC+NprpNkP+h0dWl/8FNIlpiq2nyhS8afH+wySrK/9SZVZP9vfUBXGKsAK8M8litREt
EGAGz1yU/5dJ1vzX9mEyo7OloAv6b1G4+Jf41t59i9u4FoYuxeD1kgwcu2ffoiAWHTZr1Z2cUomd
frAHTzK/mREur5d0JjwpaOjBgFiyMZlAgj5NIzyh4kH00on+m7vMBP7BDcUnTshjacIUKO3KutWV
ALURnEEhRzd1XSh3rbm3xGeVqLHaIS9e6J0MBVKhHci30SBaTNNMn8PLQkcP4o6+8kMNPNMrIBq0
O2OD//LbwkA7VgHkh/SFLWg2f22HgH2NqB2S2lt2ppP8gi1DZsJmEKGmTo8g2XV36dUWykzz005o
hJ1Wl4jqoNgRR3bVfk++Ao52Fs/yh0POaTU0nHLf3AsvhmRvf74Ek022xmB3ud3+sPhb8WgjfNnl
buRtmvzBne/okb+E++V1dYrH/Dg7q7c80nZ6BLvp6bfD9zDx5uq6Ig9JwswepFrQzUgOWbLy2CGt
XrkTp6P5Y+3tSfYT69SMN7noNk844Naj8M0M0GF5pmsiAET05javgnwzOuILYXjMBpoXZv4KhDoL
EsUfxZNEqF0E/PwVTLVHwM/v+jbSLMUlHFHTD3BVCm/eUTNN9u0CsMUJ+0AynOm78gt4+C/MQ7AW
xtzWHya3BvnvtjSQ3cmfve6xbmGu2OVD9GQ+N3fUN2B8Zz7h4KJLUIVbb/7kAEct4Tt5dxR+rk7/
FSKEmgRCdmWVB2DjQ/ed0AYgC4EFlCD7lS3XBTSiSreJCqO6lzm0gJX75QnxjmPdFyQDVuiP4YjD
YSEJDQkctzxpr9Q46OW7zXGZRode2sX5dS0K6DI8Mz1NqITt6pFMGhSuibvWQSbbqIzIl293evm0
xg4ZU3RCzdBXKCVrdizcKm+SM5YwamENeHrrctrRaIlFCFysIO59YtsbOzdPq+6onYP4EFFgfb/o
+zTZJS7xn+3sKD8T/HFtUPnpbmFDwrKdvSQ3VrDsixvq1U59h1YyJmDIIe3sp3oS9oTEHxsFB2fy
IFv71knvusd+dczZ30KT3yTUcXfdqTqN6UOr+qXlZifSBorHrdTO1+oqt7DvJA/y5LP5oPv9k0z3
zrArN702XRRWiqPfArkoiP75LnmxR2tY5aPAr0Vkol8Gq3ItFaexfiqT286C1crH9G5ivP1nVnnP
Mzvb8f6eazimapQYDNHSrW2v827db6YcjackKO5mbukCJGb/R+2W387+8zkNstdvrywr57nhG8uQ
Na8yAhw6ow/gdBFy31VX5TELNHZrcU4Xn10icd5ucpM+KbcpkNwLlbLz3ek/14oTTzUhk0p4Qf+8
VhJH+2ieEtUtT5Kv8qUltEYk51W2Rfv/oF59XuP4Zzz8UdA0KOJQDjgbz2yKBVsr13zI5IOGbtnB
405zJJmP5nfFkXGUf/40z5sxfw25bY3ePU5tHIt12IakA6TfG/66U102paMnUYMgDOHyiJby0Suk
m/AmttUUgMj5mKrUN1raEGMRoHoj3yysrom6rNarqDqUe4j65aserK7VuQkMeJsMZx+TfektfMHr
RHi8F5PGot6u3rxVB1052Nava+FH+jP1ssf8vvHLQ381BuJxc6tMB0RjgteBxnW3p0jV+GHic7el
BL3Zrdz5cYiUkUP80UrelOhJyO/z5aWYfhSIgufHnmjy0bofxy8QvyvZq1EHpYijbl/yccEz3tnS
l051oRCyQJI4Dpv651D9mNsXSXwWY7qewOjSrUrdt07Y7iVQrE6V38iWj88wcUM10NzR1baUBD8i
Kaz9QR5BWjpxmNm6Sho6Z/Gp6sgoYaKqXqX0LVL5ScVNN500lZ9Q3pMFwBLSmXQJd7TzCCBwlxZ+
tLc2LIsTRYPoqtu41Y+wl+2pdYgBtoSDrh9TY4c7xDPLwEpPRUL0wbfN5Wyibk8Q00tjg4D4VrQe
ZlA484z+cMRSYAL5iS17JYCILDyXDGvXIC7KvDObQ5ayzfBWAneKK0I6sHkouC8iB2nRIJeOCYnR
EX5p9KrDoBrhNvTO/LOI7fatMW0gd4eVGe4X9so4vk/Xa+tV90Z3aByWQyBdouhMsPwCyHhTea0M
Xty+oOxTxqMh+c2RGBN/FL6OymkAoZftEhm730BikmLP3QHFcV06ovr2g8yMurqPhKOae13tjP5M
44Z5ZkKQWbg9x1FOapmXumr2JYyvgI13pIgRA30w6y+DM9QU67p7CwC3GPRuiWXgeybtgPJoEgFp
/BE6nqfWbfdDINzLr1ufs9glO8uymyPIND+7FnbNEYGDVPr5T0QQ++S++FV9tRTicOy4O0we7h1m
OLY+Da4dT4UJpNrDFyLf/ZUQ1AMIegfSfMe3AjEuMF/rR2QJ6wNDkwf0KD3Ed4O9bZ5q2wifiuGb
OD/l1mG1drVyQlkISfsKyBQpql6971+M76JnHJXhUJKbZAbTsfI2T1j4xhaE9OVd/13y0U2B5SdO
g9ujdfvwCT5RFBBwIthG52JUYCl96GXku/ermyw7PjAVRea1oDplbQuxJ+NgiO+b6SSzqCm2vAud
hTg8/FcQ2ViwvyejvXoK5joSkkqX6MxdTh78KVF4ikWFg9Qu7tFVzG49QF26QlIwOSnRhwjkXzOs
PUQPvHTKU+6UpcOWlKQP+X59RVZc+ZsTU8JIfZU/hbxC428nH0r3Pv2qyKdG8HBAz+5QeGMfWKKr
8Tb9U/PQDVDYN7mAamnPs9HJ+PwBUB4GYJjtlvEJeFv/Ir41ub3iZeYRMK20j1JzE4neIF8txrFr
nBYiyegvXkiehOjJ9VGpb0zhi55+2djVsQ3Mbxx26uCPxgmtm2bZECFn0FFOS1MG5xbAemcChCO+
ts9JQk8G0RstU5mgbZ9plI83MVx0oc2vJvRK8ODiXmfjXtrZtzLa9pEhm8VEc9fH7GvzK7mfH0Gt
ScwFua1JrvVdwYv9WFzXP/A9sKdL49emYlfl6lxWhQDUm9lFPWs+alDEpQUJkF5D6yY9UVgzMl9h
luWGAIkjb/Uh9PCwZ1KgQwR8SEBqfB9+LV6duDScRM1GfY3rhiOELpzSbQpQseMmhaOLV1N5VMvb
siJiOfya0QfLmLtWe9FdtfzRvszF6zR+NQxg6H60eCN5fYSrDDdsk9GdexIilC2s8k5l6TR2E7x5
Fms4G7RjI1t/HdDQqzYJbVbnhL/IB43Fa0KiZbwyDd/MsPE4nPZoPakyP8pXDJuorLx38P0YUZA+
Ns9cVH+CY+fpvPPqjugVQXGEyCPDmGRRXC/yG5nysONl3i/jOJKedeh2rW+YgeL3t+CO4yj479Sd
x3LkaNaerwgKeLPRAjY9k0nPDYJkFeG9x9XrQc0fUk91a0oKrdSLiY6qaTIT+Mw573nNlB1q60ya
h+yoz2rxUCONW++mjg/Oi99YEQ3YAApa3dU/8sRrV5+0oDS5wRjMJZfzSsfurb+EGtDRKVJ3poc9
W5fcFV2LqeBNUS6KHS/+ulylzI+yQ0apr0/vvRsh0Mgkkl0O2eyapUd3pBpONbmumex5LST9KDYE
fDQ67C0y6Yh1BPcjeZkpSOognwgXwW5VampfZapd3im+pfIYXRjWhkD4xWFN70rTLt/y9NYNt7x7
1WfPIFX2XYPNlbynWPu+11jEsfcV3du00YaPQ3brRKaL52XE8YTI6tQrcF2PUPk0YtGJpyVCjCja
PU5D3bGoHGF8bRouX+iHkvadYk1DGDNRES1aJebFuUsADd6cTileyKobYhQ4Dut4/LHoNLTnSvD0
kHRsRzwarkVeOGXPMfbSQA0Wb/ow853+LNmw5fkqyolAA9WL3+If9MHtnhxhHk9CFtR+c70lrvVH
7cc/pkv82EC7uqz77j5/EJzlzarpuOzMS+JD+EbYiCdDxgLIn0iz91rsRlMK/FufPQrVbmvMd03A
il3sOHQr/apYj2l2Z3QPZDk3eVCatzaiL7qownWFHYepbrsjMYo1Ifzg1hleSIfzra8o59Aoe28Z
ftkDtdaea0TLC6cIL7L02OkuJq/dblpQah2pHpRpO0Ji8pwWMihfBoJWHuZwLxX+HJINALsrwECu
c6SjqRMRZ2uta7EXOAZHk5tneR9Juap/jCNuAka9g0CdYtyNATEXVMg6wdPeTXobIKGv2LMwJAMh
PvYuybKF/IaB6eJlXtkGxbhf0gAWPpeayXPMvF52KL2Iq0LZQyVcBHgQ5STWpygIaOKcdMLrjrIC
00GvWPfJ9JEOgZH7qQ78Yet6ZWOqaTc3baf48AY3uEDx53060EnW3pbz7k9+tV+J8LGTk8hLpvCl
BKDTip91N9xD/HPzZxXk4M58QwIQu+1uPuaEcjEfN3mf2/wRjvCFSAdfeC8eBzeER+mqfrI3Ag2+
4h6z0iNNpJMHrV96ePO7iGp8ONr9B0k23HY3c58fp692p9qmPT+3H2xbL5FdqyVMwE5vtHm3bRxP
+ahuXH9n+kGAzLJjzHXkkNyVt4kL4jC9zh5UE084g9Owzr3WE4LOFf3OL/bbX0yKs7gy07FGtrtH
VoRjYFPVB+FDt6+/aeG98lveL+YTUEvAG70SU8+SxLgPGoBTv2Dajlx0cZJT2B9WmSTsF4zc6V5T
hVYFav+1hdxMYJ7yRKIWykuSSKHx60SdpieL29YgYckBQSEQy08xuaxIfnTM0gcxWp6ig6AEypzZ
7bhyJXG6QUPqYk+syAGTAkE8x7rGCUFACOE6q40WcZQOGV5b90QGl7bYuvCuuq/5c72XO6/uYOAD
IUFBtC4G+YbyQ6NcMorQmfAw6NaWPy2BOnli4uS9p2jekh8o4Fk8ENbFn+hGMVQlrMTRm/287qvc
AX/Cu2FM9oJhW56s70zMIZ34ZfoJfoTiRSR7YT97IYhVQTovQwy9uceGTQKPQRrLx+hOgAbUwxHy
73Unv3UYCMw7IhkrW9LtLdFD303TUYlixxa4cYRlN1c/zeo81Y/r9NSF57S/EAYC+FJjW32KUJMK
7UNPCsb6FeNr/Fn9zJw16LEyNj5l8CkZqCy5GcOHRdEf9TjtLkhnNsnc8KSUP5bybkBaUbL1xSBO
Xww6BGFxmUwI2iGkIFCEExbjpruaD/CXTmJzFshIUsu9nr3LWMqCtqBvIctpKmyuBYS0BTFJhzkl
7uSu5/JmvONohmucVyed3R7iznBtz/Uh80O7Ow13XBEunYxtclwiKbqYjwY/35nLazQ/hHwJ1rYi
HdpnwqG2naYwaTvRmRDB6o0384Ex+Yitr9sT7UZEG+25eGVL80bfi9HWKrc7I9YBFzmiBHzVXZYM
t8P76pTwUjFSp762N76USkFNg52ifLLNneimB9C3J4ApFONYSgQzwW3sStTLsa1fxX11Mi7InyZb
O0o7jihXuSHkjTzpgqBycmfNz6tgzA+aM6ELir12dkuvPlvEUnEe0g0RGm6zM2rblL4HN79JIG6L
o4kem8GdHhLS31BAsY0baNaeHJIaayMAbXYquE96CB3jVL5XL+jQlmrXrJ9rtF+ye1lA1XFINbsO
6iT0DW6xHirBQszzRdgXL3FmDynJ4L9oBUtk8xW/ORTsZZes6LicXKdo9uT4I97pbYBFYUJpYdyj
aYuqe0V9zAzZRqDsKHTTJMQOE3IW4zMTcTtGI+yUpku6i92W4KP3ufK2zFgOe+LX+MyJhJ2EUnl9
QYAt6XKeoR0zk/NNP9bYBbYkubK7EVIGo+GO36axL7tbI53UPsC7fqGZyR5KfnYMjWbTm8SougeK
vIojriO3Rz8SrFwKlGFOyVnJJvSnFwTDQumADnD1Skdg7HXwJkcuf3b4K7cvffyNnGlLKReY4quP
oX7L0OT0ny3ouJa+xK1vccnFjj4FFIPFz4KcLj+ZWa9I3AQJRMHh0tq4q8mbquCx7VQDmrU9wrCy
CQA5rd6fHfnVSnby9DDpOxKYpRYJuHVM+sMA1Jd/9Bpm4LssoAU6LH7/rFBTHxuXhb0XOL0O4ddk
7FT9U7rVL5Ofc4Pjp2U34w5KytjawNElcdjPIMzW4BP0XqRHgPV4M52NvELYC43fkxJaufqwM0LP
nAJS+AgOsgIY+ymy6j5oZYJ/H/DOrmsvU90BF2LrZ1c9Lig0lR91Sy4PBxMKYT3DG95FhQIAuwak
ruEFCDh7GRR3MHcbfNu8cMFXrZdFn4UIeruKhNnIx4xtrDLaRRa91h6X93adGzf9TnJQeg+YOG6X
33QCWY8/VodEKTtxtUA75Nh8H6mw5hcyolHuHribHWQYrGgXmJa8QByaG6fEml2lyVwG3n6PsxMW
2TBBkh9Ky1ExIWLzLWf0jAPqn43iNgJy09whN8PZEIOtjTSCxKHIQcZle4N+v9vlnauvcNanTjll
Q1A9Il85yapXSgddCFrc9ocGbj9SKgzVpqAKeAWcnKJ1YATD3WOVbn7HPiHEilRPnhWqXU6c7QLw
pyOP32RtjAjgPX0HWuKZ+FrzwQY8LNme6VNHK/KoBBIANJrharA/tlQDd+Y+bq7yLnKtR8s1P7nR
HOEnp5a9PX+ZvxMGROrPJn4mIv1WiIgaqxrRr1xQIvYgKtJgsp5km/7R9LrCycEWNwuU/EPywpfa
G+nEtScxdqX3HAhl9RG4RfVdEh0FsGa+XEQBuNl8VhItvRNdQbWRYhyW19Xrb7EnXLsoULjQ6CrB
zoF7VodD717EocdTMMZWeH/Tl5r/Acv8NUb/HTL+K674G1wroJ81lb6Ccuti5XiSD+Npm0NUvJ/N
1DH3o3vLW6gSqMn89aD7m09p8tC94Mvyn2FV7beJ8i9YFY9HmZmcaSr674waDMeGlXB3Ml0zinFa
OjYJ+EKM7ZWn+cPZOLIMb+YEYAKu1eBEf2WpS6z88p2kHGfZbT3k9AxCeoz8wem4XO7ANgBEB8+8
yPwheRfBcBp80vK49ri1+dnsmj99lV+T6b891f/1VbTf5u/x2qy1OvBVSkrUg3yPuUV8ZPJErwVT
Tdyvx9UH3sFRELHs3Sa9CP3YzxyqL49e3hb325Klnf0FWMxXDa+m0dOoCEL+dBt7yHdAFXz53umf
WOPsBf1z2hmnlteDCu7PxPB/BKD/8pV+G8bXudDn5vQLgN6Q5XGnQM7+P6BK/tMqMBgaMxZWoBCa
vy3IWkq6YU7JnuVVehhubH5D9Daw3tljhMrdLTSf/3nl/S7L+bXy/vo7f6O3qGLcjOIGrouHZDdE
5Cc8TKpdHWhlxyvWqvDRx2fGcJyENAxO4psbznrAtD0i3PsYev/582i/kdj+9Xlwz8RuDtoNXJR/
HzCYYz2YKPUA+8/NN3hgC1Eb61yFDuqFOp5VH2Ne8VxyPK2u8gIxQuJkxaNnO7NbNMt+/k3XET2m
H8K52W8DifK1L+6sh57DlKtjDyMPwFgMjK/0pMLe0QFKUCHaTM7etUc1swUZC3m7emGW9qfdwSCf
z//79thcQq3NzxUz9N94MGGVVVNlrrgbqXB8wYe9+mt+G79kzjrFI3cZUbtwtw0YYi98Vo6h27jt
kTnGnvAXG1QLq7/PwnAohxbX+hRzL5duYUrt7hHDoILYnOTHBjX/DVxgepUVpznpYmsnrcvgHYkh
RXd5LD9o1MSBIXURGLvs3tg154IulZtew6/Q6Z6kzymYd+tuPmUHy1MfNHm3XopzcY+XmUAzgfB9
MzHm+qcXvqYX6ivtnlJ2IWZxT7HNpZBuoxY39ehp9uKuOq0eg+J9QQbDQbyEZHs7JJZb9kT93AZj
dChrP/I5AIfFqV05spdgZmLgKYeNUT7y2x6EAAT4IgThHTfnRFBmxZGAjz/OK8QAODwxR7yQ4viE
n6xvudO99lYYdn0WzvFu+xzQDMriDs3Nuf5CjZAG0YO6uOvbf17DvyRk/+Ed/05BChNC5/uEd6wG
07PokHR2r+yZCeOFltnJ9+Yb3IGtTZ7Aeb6FZ7zFzzN8hggwIWYcw119yp/+uPb+8XiBtKdr0PY0
orP+fWthRxMRdCuroD657DImCMxtcT2r7lbfzOc/O2nCafmn5f6X3/nb8WKE5Aemg6S65Epnz7o3
AG3Ge+S/B+Na7SLTsR4mD6nu8t3v26+NvRzVHuHKG5Ldkm/gTCgObpWHl9QEq8FwdUqDDbDbRp35
lVG+BxIbPk7X5TpJbv1MTCfD3ux+OY+P6Vf2DtJGx2g+9M+0+YZXDFA3wjvwBPA4kCefOlqzO18/
qVc2T3HO7tVrRCbpXqnc+ShfLaY41w5XtMbJftLEgbwHjGacwY8eF0ArKShvZQ+9vDlPweStbnM/
H2Fm4Lty2lzO8dShCtfOy1vnhw/6SX9b98ZxwzClF/LZPzZCRudjb5Mf64myi4yfK8R4Ir7HA10/
SJNO9PBB+Ry58Ho7uu9fqNfXy+JvINReA+3ZqkEQmzO3ojvuOLGpKv3+VmPGCryrI+ocz2VQu8N3
9owqFTIEAPE2S/Foda7DUUWZzIqr/DyQrmHoCZiyy5QG65sYOsJhE/XpnLyX0C5wmk6d1rIR6Fca
Iv6AsproS3s49R6CfiaPtv66nMDQP3vw7utGiLAOOE+5MZD5XUR7XELSLJ6VO2s3AWwB+J2r5+g5
POePg6fY1hXA4Gjt45MaqIfoW+P88jT8w14qTvLkznChHV0QhDGLwIiKEhYo+/zHMfc/LVtTg9C/
JSJSmP22VdaMwN8mxvGIMQY808SLYOJQOUfM8tHIuvX0B8Kfov7TxffXX/nbTsGdtGj6iV85tq+4
5GSEoWa+ER5y1bFGzol5Z/4Adllqf0HKtDyEJWG6T/JyLhfJlXzJTQ6pjG2bF4qPPF/uzOQjJIfH
qx8NokAO9FxP/VGJXZl8KNFpK2eq8EaxGY7vSavOCtolTLzs/k3AccXrH+cf8rPyutCSJGewnWoB
h7bzAw0yBh2EwNiWHz9YTv6c37U7hkDswwHAd7XF8ihOTDOSI930tjjImXVAmSFZgTB7y0fyuUXu
6QwKhJP+3oMl28C6cR+o7+Z5e96bxS8/XTmJz9WNGeBM8fEq+dx4uWQXiOZBpY4FJvNIsNOdsmwI
X4sH2kLrwBW2LD6kFxHXDclmWIZjAewp+bI0bh3SvfXsMwHqjzdoXnVtLzEnAgAeQdOf5cPyNFU8
696WMH/ZWetddt5kTukLfcmo4yZi9+wemh/yUixnMoA8LqL6IpAqwxB9x/vaFxeB+J1HCG1vUJuS
1aku20EPHSRITuXLgunM5nXOqIHhjCe3yFNAwXb95vriqsMevlYJNevEsTJ8aaS0fSeGN3w1X9T/
Fagi51QpHA2H1gQOX0wA0qNRYNXh8weqwhBjz0lYvS4tLAaue6Rhs0tPK8ogN31m5+/Qp+AUgOtq
37gq3sXvOFhgfBQ02YmOeGPKiD+6s3ApXpm9MDmfXCYQNeBJYm8ShpcSzmDsyF/YbxSu9sHQRGe2
mH1GF/UQ04Vvs9P4Z5+BZAVSwygIz1zmS49M90Y+EYP+/VYdCG5xkv3eye+nXfQyP4+Bll5EEScJ
W7wTff5lZ94kZm3NfKomHna5m/Fl20HYujaXiB6NJDXALtNPOeWfcKegoFDugDK69G6Mdmp9WE2S
QPw580A1TKycbPMOsM4jhfcPHZyycSZ/v/ORKMCFh7H9d/FFJZI6OOWC6jZMxwUamKP5vb4qvvq0
idznfXEw91Ig7TBHdCa/FW2qsTm3eXFE0rsp5YnFBzM+cH/Eeui9ocpy+9T9RSL4Q3ny95MGYRSh
rqpMHgdhsNvh9xcOT9/WViGnLJ35ywzCg+WHh60dqz2oet4aABQ1AeEC6TcJ6wAc1deGDUwgsEwu
zoU77TBhgcsx+q0bB8a+/ZNdv/SnD7gVMn/5gGOYzmmKt4qL1HCxFZidIR4FoduyQ1jOPLZN+918
/rFC2pqLf3+JyEx0qN0aD0b9mztC3lAd1RFPxniIbgTh7Ux3PKivm7X5n1n+8kZ9+w+/7XfJWGEm
4lIU/LbR7/eoC27aXqNFwTO4wyCHZ8y9I3jWh8VW9+ePmYteg13LHUwdtfW5f1rEG/n4Hz7RRgre
klp4FP/+4JPMWLKIPHd3fbAetC9cc9Iro8vpm7kzDFqyVKBufI3+6kMj6PfU6968b309YNQPTkHa
3ANFxq1Hcv7Y3DYuS/Re72DKPg8+dYd1YJwAvXS9yLA7YCwK99GpWF42ZZ4Av6iGQLvhdCFtPvzM
zWAXquOj5G11wvqgPbDwDqBJ4jYZewidPzlRa1sj/9sbsWTJxA0caYv1NwJfFpfrpNTcwQmEZfjA
qugJO2bp+9JHr6i9VEHiEcy2007NZVsc5Hs9zwfp2/KmoLyLfQ5GJdA8827ir/ASOzObOzC4w3PO
Xmg2zYsG/dM5z9d0X71Mu8b4QxnxS1j2t2+gbucQITvILn9rL0tjXrNGD/8FITSe8SP57uEEKdf5
K7zF+3q/7nsfPncwnzaWc383H5uADvrXrOpFp4zDx4xSpzoVT0T5SUfthkMilMIt+uElOxNM6FPt
3jOmy2qQSUozxS5PhZ+46s0AfUSY/xMA+BY9/MnDVpH/3jubWJcgqcMGFnTgd0sNXR30JtIbBtKH
wVtPU+nlJ5OQ06B0idYBN6SOACahCB9utblLT/Xm55vZNYbfXWAAPEGx8Lv39nHYEa5Ol/rYPWkw
hraqMwyWy/DRMA/Yg7h56nvkQzg6mOcRS+IOXNNWXgVaBiRAB3JBh1/xL9ZxMkj6YLlD3TkrryAJ
EVB/GDRBEtQPrcvQC++Pwstu224ubhEmyuye+63306mWSF7DCAY2ooetPpZKhkOSAxjfCuXNGR19
D2EcohBv0K0bz9wXXkuxV17Hayjua5d3W8AnhM2VQtpy4zf12zwz3yCYZsORneI5u1EXeL+OEsZO
G3i17rb3ufUm9c64X731idIHh7cL49XogJHRxuKuX8IHyUlEXwgM4O13g0ROPxwcuBVBCX7rt4f5
Hh96z5TtLKDI+No6yIZzoOaMRgzuNQ8rMIwHLdQZTsq5Lr3+2HqTKz0njLwVZPiRkzNn3+5FtGOv
TRCzaaAU2PUN6zU8Rx2l8zWnfi8Hd2NaSBAaP42nxd8U5oHygZETdk17GW42xoGuin0y2DhsIzf0
SGW9zcF8IEg0sPbNo3qsenDFxTV9OIMMN+PdRgRdPk0PXljq4LcV2cnTfBieYl+5hA9UCTmFlm3i
AeGYsbeNyzHBfi856pghwHf1NFwVj5RoOJ8UZsAIIXGks1H7bI32Mp4FF6P3AqJR6vSkOxm/QL3l
ZcPR/ydC+X8lsTknXy2Z59/97/nkZE9/VfXSJlHc//f/74Q4W3Xwv0+r27cf5b+pcLb/+79kOEht
lC1GAn0WUTYwh7nt/6XCUdX/hj7SkNG/kG7OeU97918iHMX6bwY5R+hjAEj4rzfpzn8l1cmEn/Pn
eBiRVwROb/0/JNWhhBexXUdrh/pm+5ffYfJsWka5kebSg5faloWbYzX8lwdx/deh/1fmPTGn/17P
/P2X/AZc6+ks52IRV9Bl2LT9Umm7aKrXSy4YG+5l5nBS2wiykZ5E0CdCsQ1WI2del0RzoDblxmqT
NSw3R6V6lCOtGW+LNZN+jSlopCDZkLpkH0bWclzGYrhFmUEnU/XZ3VQp7T4khd3XpBWwQlNy3HsG
rSVs1Mi+l1mMf6hZPvqkKUXU54V+jHUBISmhxIE6Mh3Emx4j77As/KqdMeNaJ9Up8BRElGuqb8Ua
K2ec3pRdXvb5l64X03UdeHdwtFcGfYvSPEyYHQZabEz3I358t1EOkRyKufgolIyIcQFvo2Mu6fN3
JOHx7A291i2Ek4qNdo5qQTEuhl6vwDyNHGMJqykQBq2xjj/SmPvVmUN5veXl2rWOibfu6FRZgxms
EauYabpakecGYbcWVldNLyBnyko5F16iAndwmE6FSL2fhmvrL+aaCK/YLvZwvbVC57yIKU+eQ9Ey
YUKPpfTR6fJICkCJsfKjZgltyJCkt4wkGKQwbMCqp7D1KrPJvyNNB5lAl9bmbmkukUjaLy7MuMvU
/APXJh0Na6eKfZ/dxniop59qV8eYRq6xBmOSrJUYk2etSwtUTFOTZc+GURp44AKFcLYr8VTAmtGV
uqFlqYtIsIcibcedqY41QzR9mRDjtnFrXIgjnfJdPBbj6mba2PVQkUtR+LlYnUZiTreYIckKjPai
ygiGZe45Qa1YHQ/4AESaX0patkJoa7MVfodpLue0TrCbvRHHHGk4FU6b/Nk2mhmWVa2lOnVVp2mV
UrNSwkKEazOPmWj4GM0JxSXqO2HT/KS1zNhLi7rBTcswIdx8MhtYV5NRhrWNHaoEmaBu2vVD0BdL
cDFTnTqYtWoR9S9lmevmj7IiMQc3lwVvPQNzQSsT30N9hMqgNBr8QA257ogBqlzkeop+qCumtxXT
SMZwWizUASnzebYrZhwRgPPXqK3Rp1ZLep3DLCayOcYR/AU3iQEyRd1a4qOpMC2CQlGm3fhzNcc8
x6MeJ8D+rOpZjqt+r0sdbMeqjZs087pwFI2vecVd+rCWOGAyhm+nIbwrcDjWTnI4l/ODJrStACBY
SMp8v0hy1XxlltSD3kVrmQ5f5dhmI1uwz/o9voqkUk8L1KaarF5GMV1UNj9KrVUpENVSTJddiQOo
iZ9opea4t7dz9xHq5ijb8sRV26ZddRum0awRzQnlpD9VghFNT0IhjM1tyYtaOY4IBDpoj+XUsDiq
yIrp7rGYiiCEZ3qffOZ9X6iMYmdJMN9GIcInEudjGTRYUZtB2tdTG/ZPJguJZSGbY2NgXM2cLXKE
NMyb+yRfrSmywzg22o9OSmrmLWFXSeolDlcxiY/wE60+vpQm/uMDxZTA8xbA+dgY4n1jRaFQ+sNc
ppMGlaWqQbqiSOtkxtaYsE7gHXGMpaCr9TVevU5v1REpY60iD5XmVsViUVj3nJmvSW3CLM6SDOvT
qfqckmxURGfIrFJ3M4HcD7z+1Xj4IURFI/5cZmsQH0UtmypoYauYSjtFZvMQQsLOjoNYb8D6YXgU
CnScqpEnyDytuXDUoy8sNGFk+3R9wt8ZeVnuE6TLeEMaaiwd+kjQoSp2Y1mbaOvQnvK98XnOOqhk
s1gvwl02mBS6spgo8LDLbIUs3Y8J4opYHKNgrpUa+kmWG/VL1KhGihV70XdOF1XSPstNLRFxvW7N
zTG5S2fer17J1FnzHBHsNOhD3vBGtAh4Zmzg8pW2LDex/qMai0k4L3XVgRzlStaWxxDj4vXaZ/rm
cJtgxcMMQKyUkDM5izCjj51OtvrxTuwqI3lZJZGDe+k6GASCOe8NQYHXWU+LFu3buk7nfUaCtw5x
HAdTTxnLVXjCY1tHTdRYOHKjbVUG+TSluMgGBfUFY7muoy85x82SLlyXrWG85ROOmMVoIF6o8sFc
/Wg2MoSj2tCbz0Uo1uubLjTFfGtUdaN4G5Ww7Il9kKNbb4Zjtl8FfdbdoVUHpgeimuKtPLRi+jyK
Wj3/rAk9qyAAZrNuniMpAglhObEtpcQwGdgMq7CSWz2E202YzZYMUmyalcMRXzCc06w+U74VdVxh
hPTcxzvsYtP5LkmHVfd0o1QFePpjq72wmqP2KMapWB7UKcc/ZJYl6NVlnbQ9k0hJkPZqkUTZa5Na
EcwUPU3IcBBAETBbDkVD3K1jIiUnYhEjGpYqIXZbTEsY7cWoCjgPL1Ndq46oDMBjeqnUkNxrkzSC
SJ67O2wLo5+9lgnXWBE4bKemMkp3ygpUEuTS/wybHL5fk0ipO5QyCtowBsQbS07cKTbFXbhK7VOi
xeFeVaNCcaVZrs5SyrFx6uscOqisL73XydTH2OJaQ2dH00QcgNkr+2HUhPt03tZ/KcQ0L3qaPymY
BLNiVzXar1FMH9HgOo3Lu0TtPzW0+GpegJ5j4QDxv/lFGW+g7CTdXH7o5EjIgdGvYMgYREMR6qTQ
Lkk/odCa+n2WyhAKKQ5h8glCXzRMd+KWa5Q4BJjZGWvKaWpYQzmpFY+p0Zn71kAzMPdCfmAlVpHT
6I32ULaFVBzUUUd7J1pYl+yapFrEYAiV/FSQnvZoIrtU97keg9TmTd0R7GFkZsnTkBs3b6to2GOS
IJ4pJyZEu2mrvAiRugqeMY8hgzQOA/U5ITRHfCrVQiZLZamWb3ORlH1dskPdeR6lW5WIxd5sUyG5
qOVKly32aJPHRH+1TKE/yMjdL/FUzl+aPCzXVhVEPy/m9IzJOkg8ti+O3q9Q4sZRgMqYz4yTNb5M
QqFymQWIVVVDJoBtNRBMU6Mqdyg8l3sKOPkiKaO+4/iDD5fN+U4UKr33hkJXPC0poh2nTvxi8FIC
3YBAVmubsEGbGBqqPRzNlTlKl2fAz1PDZ68tV2poxy0BzbcupEdRKIadxgfaSWUkPyhJSdWlLKV8
q/scumrSmFczspjQW0N6VLoVNLeL2t4BeG2CcGm0+7JeJ+Gmtfyv20/48eq2Rkndv3BhGMLrgL89
E5MojyrPWnAMRqpnCdn9anQYomOZFX1nEAWYuog9fjt2GnJf7FK9b3bDMjW8zyKsPhddvSQo7Hxd
WNQHUgTmx0VfCU2f00Z011SL/UEcVbeutr03FgwmUlW9r7j0gmnMFaTBHRoX7qtjLbeK8NgrOJCT
ugeL3sS82BVmRkpV3Eg+duuY9wlZB+iQahDEhpy7lnyO/ND1zXTOh9rCw12e35VCQBtHsJ6vCllc
IFMvuidhIYfAEZs2yWxcfD+aoujskCCJU64WnTsoyZcsMyVcK9JB0nWJr6rE1ILahWlDKzCBbMWp
vG8KzHmkRcEJObcuSSYrgawsPI24+CnE5Y+mioxgmkXYw02YvuLZhuAkkaq7oYm6QM/78NtQBO1c
dDnfqyQiJ1KrubOLoRXcVs7TqzQqk18kA1xHQaedn6oFHVr6Gc/adJfJtYVpcWwZgd6uo4Pad4Qz
KWdBSn1mc/ZQX48lmvhEW+1QmB7VuXiiyC6uWS3mz60gGHsp1VHE9RVXmbBELqEvzgLkW7Xph271
BlOV6iHLtBRVW3hoFqOxp20FdHL2UxOs90F6M4TnekmhFeI2aK/kNDmj0SMsWRA4TVr7roe4hhix
QyAtIvYaxEUP9cEvlOWpR37Z18j80+m5aa3anyQsn8c51F+NqWiPUl6qiPvb7kHgIHrPhZLQ7Cp8
Etoag++iI0FDr5VHOeETrYQ3XIs5grRgVettIEtmVw2x8BSaSghdkhSoLhdHTsxKONGpW6fWVNMg
Vw3RQ9b8RrDHY1LKD520kVkiyXKJkfLNcqtH0vkilOF+WrNAbxCs5Uryg5LiEArylxKNz5NII6X3
D3FS3frKeO2oc7w+7zmDXiN+gNWV+JdvvMtJQUVaiN2tzC3UQNN7ZUqfZWzdt2R8Qqhmjs78r4rU
a4qCQlt/1rVwTSXrEq8MI9GncBS6rYCYuNSRDqXobtWPJGvciut20OYDsuWnQv1M48UGfkVNZTqh
+bJaxqtRTp9pJz7FZo/sRfaJnEDRy+EJLbeK7pfyPIXTaxpzL1dI7Nr6lYLRUxuRXBm0eQZiNTO8
5OGphXgpaB8dx10k73sWmGxd+u5NMttjLXxbxHPN+RUPfTuuv5XCdHMKbV8odHDRcwvOLFjGQQi/
sgRrDwSeGnEOvcAIZyEUp1EeqKwulGrHdogUWzUB4MT4jtbpbRVnxdaM4T3LBb/vwoOkl5HHjj0u
nfCETuy6NNIHmRZuNKvP+NbxAbviauWEsSiIXGiJoiH7SCpIHuX/IO3MmuNUsq79i4ggmbmtokaV
VJoH3xCSbDFDMpP8+u/B/cXbtuywLvqio/v0OT5UUZC5c++1nmVV+c62EvrD/nB0wS40TnPbe+rI
qs463ntrAzFC1aCNzwvjoHfi7Inosa7US5P2OLq6+pSC5Z86/xGm4FU9O/GFp+vMmH36vGObvwJ3
xoONZaXxn4kp2vSsWbbP4iGSQzI4694z1mHKrDfnYSuXccR9IqvD0O5a2Z7kWG+c/sWJ70phrmTd
cTK51ie6ngaqsXmnUBwV7W4sGewlz5mJWAwF+zquUCLYybbEmdor7xii4et097tJB7PQLE6DF56G
oDHr9nEbcrfuQouhczkS38IQ138tdM581lqjJew4r1XHlI1eRpVUNBuZdWsVdoLuukXOkVYoP2mq
WkgEVIPCPPsoqUFo05yGhu5yjWBjEFu9yoPGvIN5FwjzuqX+yOq3qd628n5wn6R28IbsDkDMaYHf
z8aPzojvhN48GzoPcYz7r6D8yepqE9LMjvB/muioU5uUtm4qLytiVcKsR6SGAB25YDNm5T6TGs5g
EgXXBmeIQLPeaxKb+CFc5FlDzHinO8A/ux0NvGTQQiZcMQTYFO28H+dhN3FSnSd0nuaj5mNDCK2D
FzI6wjlJ7Bt5Udm5iYlALXJ+d/aseWG/OG+zmFGtiTup1LpL72dyVbJ+4WZ+jFYbiIz58DhVazmm
+4qKKfbpO5WEweH2VAPdgqxaEwAlbx2Csx4c9m2uUm8icZnmu2gIiXFIKXa91kCxIPAwaErinKWE
yU35lIVb25S3YkQu0PubLjKORibXRjdsKud7VH6IrttSmwd1XG5sfZj4iFfZdBDK2DmTwr57rZiH
sbStEkl2V8TWBr42U/mtinCHeMM+aweEBwTuWUYaRH17yHA1cHAhrAEEv4FuscnwsPdIplhNqqTc
jA2RQ0Zl3JDLQiqxeek3gFGrFt+rsj6kb+wtW6MURh5hVrdD6xCtIQDH2j3nePaHmO2XFyeJrC0n
TlYILVAsIJaB/47G0Srquw8aTKu4jC7sxEHTDfpgeFN1DK1HnrvY3/QtFqMesAsOHnLsYtN8NMsk
iMwPYQzzJnKdwJXRraMXgZDaFiQ7Xt/6nkg9JgdEgaElMZd6473Wbnp6FzlCciMV6BtrQFUV1IGY
2CtymCoId/LIKrvjI6+a0LxJ1b2c8kNDghWezwsbc5XVD2ujwLIojG2YhJxc5MYCetTJ/lqX7joh
7UDruoPpRVRbxPCEeYvFNX+dCoVuEktci5vRJKCjH20atWR9+SOBHd62qpyzjC13lWE9dCub13I4
efyKYFePTegcKfy3vjMfKGL2tm5eeSmbIVuSqe8GBhwxoQ4aTVbfxzrpEsLmSoQ0FJzEkFXYyWkh
+F24NbC0OnAcCnH2a6ZWi8lRsy68pLtstC4w8Ulrc33SQiQtigdVtYtSh6yzVejiJxbDNq69Rz+/
i42eJx5HBcZwPR+3rllSx/sdMYcbs1v2bvc+z8x7mTNVoiqJNP86LandnHxTpAyABv/d6opd2529
oQHxdBxltMohLIkk343IUk3tOMbUwvFjRoLFjHR/Mt8c76ZmvGTuY6vBbDkw/vmhsGvoLg2DuyEy
TzM31pRiN5Me1nh3vYU6qTsU/VVbQrdxrxtC19obvxjpqIH9Y9rlUH50WEE8GtlyuG2r92F8ECqj
4KiO2fDc+lcRWZI0cDaac2pxUvC7rGzeTpOIsbqLAE7IwOH2IQVYRxzYPE2/kbzhldf9KBrcwW55
YlRwEk53ARvvODbJseUhkIZ/CmOk5vzzlVHeJap/0mKKkDY5yqZEYdpsJlSMnZtuRv6IWSBuTQN7
9i71Uu3ShrmRdHexL/cWzIIkZS1I8nOE+gbY5YUU5Z2TxW8DC36BDtodZhQwfsoPOci3IUdU16hH
y/TxPBYsSm38NLODJAUtDuEgJfSmW7+f8R1Fe79+LHvvaQhdggOVe9NMBsyH6SK2+ZNjPDBW60j+
mcxsXokp56149Cas62LaG0Y4cnvuALfuRtc4Kjlf6kX4QVxYw9kX8AEsr05/8ZV3UfjND6HVgr2v
WWhK6do36pvB0ZaH6bKx2EKVcdasfjfK7kTW503DaazAU2SpLLBsmF5hfyhGH5yUDjGFDWMapqdU
Q76Jj9yhWqSN8NTr2l1qh9FKn8FUkA8Tdp65qhttI8boWvkYYvAj5g2HpGeqlm0n0lWIdn/VoZjy
RH+RFORYS1gQFUYXo89pPvnaKvMhQnHRvc3TQ6jTuvGAbul3VTxt08G6b834LrLfpIXFLnEOXY+G
0TCJkOuoY8bk2k3Ew2zpd8oWj6Y7ohBIabh70avHL2rU1iFrzFMR28j4KEPC8Ur2NmVdTkVR57eG
i4mV5DdcQb6Nf9bFbazPxr7NtY1Ro+mLxAOnLTIzgYRgxp3khc+pneNZGS1CI3JdLOMcqT6oe2Sr
tGTtOKHSJSWveJ5Ljlwq1inAeZVaNl1ruB7s4qmcNHaRaXrKQ/PNj9RFmojbZFzib9o7ie5Ug0lW
jwjCky59sMh/uRzKFvlD5LzSH30uSMnMMuM5msLz2JO307Di+KH1IBznvZv6q8IjXNSGQtbTap+b
S1UJdKPWqYvHK+48w1yAIuhcLQNVPqMFh8OK1P0zEpRhVbfzi8bvpBcmhm3jetT6bZ9Wp2lodnEf
bTP5PLGxSoNUliy58ZfsoqaJD+HimzeGnrTk6Dz4kHEyDHlGXU0HQ3VMXYfSuTY7CxucHjcPlhSv
yVCftSQ9t7E4zWjVkhII3TQFufa9lFrQzzWafFye+zxiCDXFN6M5HaohfRl1+8rOX42G9LZp3DHP
u5BEr4WxQbFAvlhSwllgWy8uXeeefTEwR3lJctnGzPy13lq7Ks5O5Xgu4vq6w1NBu3CXhRE94GFN
LC5zIeK9bG/L7s4pTt5E3nvVoIiSehBV1lWVdpekWmGmXY5Y5EsREzi56qysCEkCovfZ5DXv3X3l
aLBL3OIC3VNQgr/3pArisD83/XhMWpuyfdo6g7Y2Tbo06k2v57PvtXdKC+85Ra9nvT5zwKY/5geT
ruiA0t1O3HUUs9hD9Ynl/NDb3ZU25Ac97zdFqd+TeHaAv/1RuEdXg5rQofXTPLyl7tGOMeD3Htr7
+qHwkGEX9GnWEx7LPEPeNFRPfo9qvhiO6ZDQ2cEA2GXHZDQ/mlrtTLYWg9RRDYdTwlDNYbnocX2X
I3UhiFY1IpwyD1aTBNDI1hMEitJsqDsoq91w543yxa3ak+vjDWgJs00CTriT3aHA/MHEJvAs/0h4
0I2JR1CHfaeafENw667iVJ+4/iob87Mw8HZzhBpEvu/nk0ybbd4T1E2U1aicbdoQS5mi58s8wAOY
LUQYuLP63pnkatH4FOWzmz7HPlU2wbKVaa5b/apA1BuXVHEoTjjBQ1Xw410IJyGvOvyn9raiba54
5IckpqYcjtlMAe5999BxuymKc7YIMWDjxOHKyWub2TpOYc15KQaC03q+eIHglxANHIxEPV2FIjwD
/dw0/maKIUHwufUZcJ2d7IY6R71bnp3Bvhy4ii/xl6HI1BZaYFYfawupTDpuol7bjcrfVCaO7YEC
q6oZoQooIrRwZ87fXWZtjShB22b1xsbVP/pEX1eczEpymM2Uzmefb/Wu2vtpCtNPriafmWjRwHya
4X+Ehwq91HyTuuts+B5n32g6UiBfCxftvXWO3T3HHY6LB0kvVln7pj9VVIIOLXGvXeuQNHL0zbHE
XgpDslOoLrWgxlQsZHRd9TsN00iTECqsDoXHaNNC4jd+JBgxs35aTa6xEZJynad8yCBAZXSAPeQ/
+cRw4KmuX7PmR00DNKpZ4xaZvHVfERqs+bi1GD2VLUIT62L+KeWlA9OyybLVGNFb5H/Ts3ff/kAx
nLL0u/R7rFa7TPJ07xUHu9yIzmS1n7yVlBXJfxbK1R8ZbnkiQwgj2dMzOTErvJj9YiP1bDkbXFvh
ewjq3pP4DcgPDP3pBC9uXZPHSL6X2NDxWnetenZtb1Ml8pBjSsEONbOXZvM72YN4WNFOMz1lEBvU
5jv99oe2pSO/ZIi1ZJoxxovCTZdEW9ugv1lgzHGmi95/agZm6egI3PFJdow6JNV9ESgSxE16FZPb
XxjuDU3hQr6GRn7Ip3HPsADk2bQWTn2O+bc1mRPYcDAoggEVxCtZ6heZTHYlqeytKI9VTJxtYcEJ
E6sRv6vGKaEWzErtfONiZ4k7qipEoVSnR9sMQR+BlQIq2ofDRpvdK9PCZKWKo6LzVXSAgU0US4QI
zV7Q//zaF5EDJYR3WpRPqWOcCvtbzJmgaQ1WBJAHu5rxci37C1fRd9UzXmvPs6/TzH1MIgNbBI2r
cmrLCwa1L4UWQriso5fJqu5z1aAgGNpX00H7nhOMu07qGX/G4O69GMtjbRytxD7pwPEDjrv5pmra
nFe2mnDeJv7OFsZdkVQlpXR7O+V5Az6pSrZTQkNSpQ5Hb5+Djt3or8JGW+UVF5ExF2vmtQj/Z9QE
BCFfGjO6YqIIikEeOxOwlO4pi9dKzkGFCOParOv5gqBVb2OOfkl1SIZ6KTjIUyzBMCCCxzj6hXVH
NtplPEbfiJO09n0DasA0lF2tM8GGY/QO/CeRhHtOg+19OLYxSBM3j+urybAQwg9m4dsHUWk99bdm
SZZyOZt3ZCU7D7NeOT+mieEHNPm5GNRlExJNJ8zXgVlN4yLr0nikIsr3WrK6zhl+OLN99JGwYDX3
P/yC7mZUs3QhfSzpTgNovNGneqnIXxrOiMUU3sSxIvwOd63u3IxGxWY9Ha25oQtPrTBG+kpq+u1c
yhN5oofEy9hakw4wMotTozdXaeRuWg9SWqLunDE7aH3+Hkvr3Zftu9P7W6fvzkkdn0zAJkU/fG+y
j0lZVOnDpcqAgc5au6l6LbvVORJkXrWdhQVxN9wyaubkGAVIYLaR8Tak1vIDHlIL1VmePcn2BQnK
Oeyi09hDrGsMpsjTxaiy92iWN8zwlq6l9kibBCAPSbwxCexTbN+LaNDXREGhKianLq5k0Eb9pR7F
29FRGBoU7Xx3eipAGIga6FQI0MRGiqQXiCQGKAI4wipvq4rhjCyW+HbaQY25J+7sifYo0J6ifkIU
QOBAQXWqnIHenWYPWzE0vG0EcsLuahZaAkxA4YyBz2Ni+7G29iMZxPydGsaC42jrEVAcBE+5Sodu
r9XqyBiazFs0x5hCGmHSTn02wnTTJ/GtY8EMAeWU5snOH8zt3PFp848Or/qkUW3xfxmd3DFU5Vt6
LFf+WSOneJ4G+Ih5YNr9paita5QG62SML1RFhiTEDQfuH194zWK4iZn3htThdoMJJc9uRCv2aVwc
BQl+Q+xCenkjpx60HaHZyQwhIqHDFEXs0bEgfNkp9zZvyTDb+77KDn4Rnwy9fKF5euUl6EtrmoWg
+cw+peVqn8skXw7qCIWBmFns5iaEtLZ0tokx7cI+2gyazwg7Xbupdkiie27WJhb6WZUQCYrsQhTM
XeLc+aANTRdI6747HiO+JNs4+XAzT9F0iGuGkOzqt2PWbtmUvtEGOfqGHFaJ791LXkbaAjYe/pq5
JEdmeUz6dPqeWNEWkQX9NpvugqFte0UkbOoC5OBcsBs8EA0oUWDgslU2NoOCZPnLuXjhx6K94huX
DZKOwEzhFkkBeselO5HpiaB7Hb7NFWtiyCxsy7RpmdmsvW4gdHc+qWjq917rlXe+O8A9ZA5VqWQr
ewEKTVx1ru1fxFNuPUXLH2howLgFtoXekZQFnFgCXTDSQSr0MMAfMF0hA9Jc4cL9yHio6p7xaKjR
cUidbxbtrICgvnrjlyHq5th+7FxxN6j0rQ2ZzCXzptSNK8EsV9Ird+yoo9lkzlO29r0e05Q5msGg
A6+KxjyJApHn05VVQ43zXTwrmDCeR0biwTA3eqD85oTcI38kiHWJ97Y4nbhxAUGtb61xmxozzOOu
68wRi9YQHgxdTddulUQAiKbq4LZNeCJomHtj0oDLJ5axUIOTnA8Qs8xmp+rxoS5TEBOOSQ83LEMm
EQ7HURGy6JojQdiiiN9H2572UV48FUYYHmySbINxaKg/I4t473DYGXOP4nmIMlbF/C7qQkDdcesG
hYqLQxuGWBGLnOjuukZuFgn56ppKHG0vVK++jUuonzBrtlHxozdAr1n81qbTQOwabfOmsSz/us5H
BM5m/yEyFC+zPwtIchI+hN+6F8rQUMSZo/5QqQrSZeV8qI5Kt+NFCAbbLJ74ZdUNHxm775BEZ2Fl
/Q5dDGC9FOuMcpGFRD2VBB3tCvBarx+rtqHnSDAGfhsLQWTS5sZlnZr1eZ4JxOW8BiWIHn26QRBG
kyw1/CCmMNwS/f5hh6Hc5CRqB07Yf4+q2qy3uVs/SA6PdhLN17qLVCkou8YLqpBzVhfZTE20AjO0
kZrRgYBoH2mwSTg0J4hazRzgdA+gw0DFPHjjBdM0qCyy5XTtOafZzk7EX+DDKiNL3lK19hutRr6U
FP0dMgM76I1UW5P2G+/ydDltkYhLd0cUD5EdO1eznfjXk5fzk4wWGTQOtouwXqo7N36RfgwxsnOK
u9ye662IDOM4zm6P1LvGX+tOrYkWk/HPinObGcy1X53nysR50jld8SLd6E4jnINyK+vrnd04/j1d
/SfGQ9o27/JqVddWudGM0bpK5ZxvJr2Z0Urb3qpPqPTrzg/X0VhicspcC9liSE/Tm6gU2KL4+WwB
0sSOEdLbMplvKFkATlZOPWQXdjdh87bSXFVbkZTmg1PMcFs75lbtlSD4tjkoGq+oLJK2QixmGXPo
pessbDMNV+KIaiWgZVw4VOtxpW+irHS6t0HSX6qCWRviOT5EBlKSRy2vpwjPw6T7jy16nvSBaOTa
OupGhl52NQwxr6RnxsgFGIgTT39dJOTB3jipHvt7b/BjmIzIKDyMjGbIm4uia8I3qKvMOrt9VbNc
miaJsUhLeu8KcDVBuyScdYhYcot1NHPHcdrkGpROVv2u38nCUd4eiSnrkNG3YfPUaE0LADH05+mI
6kSCi9PLEhy7aO1TpRf6MTdMXVvHxdi85chF+HM0C5zGRPVQealxS1ZNc6Y7Yu0R0mm7rNKzNcZx
wL++k1OgxIBJHZuCrk1nDnUxLN8yavQ7Ha3YKrfLZMGo6cm3qCuzG4qg8uhaxbDqOja5sLRtOPCs
62nCmFFZEnxNbkNR5K4Rrx6O3Mcmq4GaFxWhWVNUbwGyEA+Qwx7ioKmIS/eNk+HNNOWtHpfU2JRM
7JftgjrauJ498DtFQUSG05nZhxtP5r4n/SlwIiTBbHcDgVWmp370kxggaJRdBzlxkDdem1Peykgd
lUcfs8o0SfdAq8QTqOP4IMyYqppHN9voXZlYm9mL0kuRDVOAwsyiB55EAKssRvo06Tr4ghR3rg6o
h3NjygHwoU9DBuWIXqlLSge/KgdIN5mhIYcxtFC0f2v6w99VtYT9uhkgKenk13NavhtNYm/IvmFt
zykKUCHHW0tnq3HK0QO9SsxhQKvtdnDFTAE+HqeoJYw6Q6BsxfgGh3x88x06RraTlZuBRW8dSWql
ODSh/FlZHESaYZ2LssGGwKq512PsXaE3D1sipR7RZjgvkekDFyJjLHBYiwLmWlBP/ai4nszQpKxG
9TTGBsbKuEHC1ZTOYyYBo6IlSp5zXzZwqcv7nlPJyg45YBBYPgfDUH/vZ7291+SCJu/C+ypusmut
cDu6hk3KW52JETP+mBT7WNFHlaJfadJNgpIafYAYYYk6ZcBUzcz2ovwGIS8RWoowjY9wBmBX0fOV
JnLRZiJ0QPdtnE55iOg9C5FfI1QInzqyoO94GHe2Wva6LtXXZZzHTFT919FS907FtiGqRB0jhLXb
upAkJIfTu1aExnoO6STUJqEHTj/JpafAF7X5xaMu9jbsu6jcYis9tFMyP4e5keGhRjTzqGwC4NvY
NncZs/HAzGjbzd2Np7JHrzbgxwnSDrwxutGqxMrW+A4gkvvpcVEvDWZ0cmqqyqGqIZsY4TP55lC+
a/FiVuaDZeXZumxMGsDoELpUfm+YraxHOx431WTdTEUxHtoytt4IlCMSOCy8dxfFMVD6SMYnbXIJ
TY+HDx0zQLdCVUoieVXq68gv5DnzGBkXRo84Ym6m+ToN6U01Y2jv5tD5cNNGBNmsO0zz+25dm5n1
CF2QBPII/K9nDvgK9F53b1AQJt/RZL0WnOHoMHhx92EUzXipkinbh27Sb1sdt7SdW3ea1nDEQ74s
023VoqFDw12MWJcZFa49ZxCPRmzLoBIzXUeB9CTQHJspfu6T2F71AuJt3WaQWDXd5fDLTvsYR9EQ
HcZo5LFMnUg+0xMr98LLxmVaeu0p5/uUocM2osG6DhXZDE1lvBYCNLpq0ZKu+8iR2YoBmxff5FoC
OnXGFnGRdnNKur3h5UHK6GLnCXiqVHK6cfCcnjBvrwQ0kZcmU4n6Ws4D9y/qbitDt5/meXI5oomW
U+Ws9W9dJ/SDZlXy1FljfWOJLt+aeTntzBbdgTJyeXT0EAY6KeSrBtFvEGpyWMscSvngad+1qRvX
ep3nazeUZzErjEqxddnpzGkiq/Y3ed7BmlR4pMteSOSPHb34TJTvA/2EFZrC89yH+NA5KRxNt1ZQ
o4uS5OOawBQyyVOWqUu779+10LmqpTcHKi0WPE3s7M2mvo8T7+ipvL3PZAn/vKpRK81Qv3sFQjXF
E/A0q5C2WltOH2EJ+FyrgEvnauxwd0a+vbbbpc2s9Le+4/GVhQbfUB8/LA4V+8YzX9kl7GuO8bBI
Y2s6iS4GdkcK9T6sEcqubZmV0ZZXMz+ihuLAV3tQ7aVOg0PQwjUFdavLSSOwhqVmjjkXVUMCVrWH
Wo/hVxzCFrn7Km8YryQg7B/ScmnWjE7SbvpIDeTj0Hsqaf+y4JFjUaIHm5BrPyvX45/DRUMRZyL1
ordD/3CfaY1zqc3oXFYJcpjvTDSepqnLEMak9OJVi9BZxZjIyqpAvcS7VTnvKnHVRpAKBNwgj+/y
mWR6aeorVZqRhbbMdz+KyoTmpcg5QUnrrEecIMfaBHtLQyhbu5rsWDXwss0CRGROMtWAaSUwqnkO
OhKhOc3qIe7TUL5NQ8+nsSr0h5NXwR4JlV5cOQnNGNE3l14SdijtezwJyuMRr2MfGYWsYYdOfV8/
0invgZApMJjKH9fEw6LqmTQOWbEYzctW+u9ejwCvSpPqUAxAqfvBMH7YrrCOOZJrCqskJMSMl+qu
1mq6rT19irbuXmVM6WDqzbn1plNsTA9CSx6SsLZeNLcO32MizKxNIbDXm6Hlr0U+yb2yGs4qZdwL
RGx0cvFaEX1g1Ha7zQZfOxDIoe41s2rOuTssRI2ohVYQGve9O3SbyhdbewpfpGPfaTOkharkG3XW
zSy997plo4nGa1rm2ZY5rQG/k4Yf72I+o4ioYj35ziF6UbFXLXI/l9PhG+M181tbxeLBjarsrDNA
XWUm+TOe9KJNp8Jm24+R/STrNjw0tcaRfQjjR9npLXQq5Dbmyc3TTGeRsYZ91QIdgFnYuXXGOQcp
9Kj51q3RLjp/I8oOfCAO+sqTZC/82z/2KevjP+4x38QN7fikc1r6p+iW0PQH1xJuvkm6JphLC/4H
Cij6H3WnuEdX2QzMIQJVPOiHFiOmv/0fP8CnnCrZhQTKTk4BhLNlpdrWuy7BA4L/e8HDlZcaP8X/
eMnP/ulOz6SDR2bTbhpc3+B0dG8NLPwnuirvGEEY+y8uubBk/mvZ/nmbPYPoNbB/wiDV9dO3bGvK
KUl67KYLBtgneJnHD21TY4GN1jNCSCQnfQC//cswxT8vTMag7eAT113h2osL8lfMglJ+VSmHC5N4
dIxe58BZhwdf/TR7lxt1QdcuCr686kKX+P3r/n7VT4wBXe8014mjhB913Cyol8Y+FDsc5weYo9Vh
sfL++wb/jr1a7i8XxApvm8R6Gvz371/TTTo9SXMCQ0dtExdwclL7iyv8+abgtif8F4up7QAPWDyo
v95JqTte1ZV+CESvuqVvRmaXtSpXS4ILCsEvGYvid04DX0n4/Ifv5DgCSJ7+ydc5JVrpDtgQgY2Q
3gEqp7gBiH1lHVATOwROIQK7GOhE3npX/hdxrOJ3asWf1148p7/AOXy/ziMGwGHQE9mGtmtdnmn5
Zg+kFDCe2UIbpol27C+IH3v79w8pfscz/P9LWyw5FiFLNiFLv196ErbqwlqFAY79Z4kTXV/yxhcu
SbLVi6+Wgj9ej+Um/3K1T0tBbnoZQAiuFpjQMHCa4WQE5ULfj5HkSQFo1vdfZYyLLy762RZMkLur
173FOGozEuuQ0JWk/UkdBYh5ge+Agl4voC7skV993z/ek+X72tQYLAoLgvLT902tWmgN+xMPlX4U
lJ6PC2xUAwYrHMjxC5jjq1dz+Vf+thZwSUfHgG1wn7nXy0f65VlCptErRNlgBOFRtDuawHDxrf1X
yc/L6/fnZQgstsh+1jGD/34ZLcK+lxTc1D7TrsKOwwEQkXIqGPR9tZj/sbr9/Eb/vdSnt6MOB6ct
NS8MOiApUL2XHeRQE6FnbXHzBsXTv18J428/GlvQ/3215fP8cgcdtzCnqeKrSSgy2dUUQH46zk9T
RHWyH3cLP7QhTuYnMVnBQqbsjKITp/fxor7492f56+v562f59GsWZUXXsOXXJJtoX39b2HcMedfq
sOS7fHGtv61Cv17r06KeYfNLC4f7rI7eTe7vBgCzARNwNi90jhxEd+IIFW8XH7+CxIi/3XIi64TQ
F0KO7Xz6mk3oZfGQc8shoqFRyfbjpSQHjSo3cEugFgsr6Csy0d+eYPxay1btkLdtfvq6RINSBUcm
Gwz/K5j9ytiFbuvu9SIxCZREhPDv+7v8+z6/Mb9e79OGxiHXEqFrh4FBK60GwmcU3ipN3/99lU9A
l/8s6L9e5lOF2XqDHmkNt9KGC0cgSDpvSdyyPiKfMggEHFp8RrBAgEJ1F99y7Icf+hX06O+/J0se
iohl/fvMXs7nQatKk3vbborqomDcDCxm2BMW0KzqJVFihQF+/1VE919qBrJ9/3vZzyu9agt6GILl
tiWFCMn11rtWLxb7mWBfAdD371v915fz18t9WgPn1HfSUnE5a4eGF+ik+GYeF55ycvflG/LXp/WX
r/ZpEUyK0e0ljW/KodLbx8U2/W7DI4w2+Fg2BfK5FbLKbvd/GBQAJtGP6vo/D+ivyIuvLvxpNZyr
rqrgB7ECCYjzIQBtnRyrCMts/MX9/Nv68+vt/LQI6IWRJX7IlWjJH0sMpk3UbQ3i/VD673D8fFF1
/eV9FFR8JumHpGiyj/2+zCe0qHWBGzYw5+KmgB3oFj5xDO4Xr/1f7h/cAdtdakqfNM1Pr31UOhGs
ioTdJHe/+wz1V6mhr9EJH5U5f7Fd/GUZ/e1an979SsvtTliSnXJM4U/ZhrrqJs08/Pu5/+N3MuBk
OK7pumyRhic+FzVgI3BZw9zwu/J+EvFaN+7GiVFw1BzoWHxRQ/1ch39bN7mcD1mP+HbMq57zCX6u
eWWTVh2Xmy0sSLV/8tEGrJincJjz5c6J8PwpBxdL5/a0KnqRHT0t3Ouev+tHfQZBoX74JhsXPUFD
i6HdvoAOCNetNEHxdQ2aWdSOPXQiBLiDYiY3ZQG9rqsKE71hGO+lXu9yGQmGy+RHKNeaHsDPdCc1
Ru7bv2/tnyvYzy/rmsvT4oLG+VSOd6pB5xc6PitY9UjY1gZjwLhacoSKLdzCr4rFP96BT5f79FMm
uESojBkBuxlJAVO80zDyUrUG//5af5ZUxvKq6Uw3eN0M43O1SJfHGd029IFr6ettdVveq1fURuCS
YWwnu4UipSg0MBctsZxn+jJqhepw9++P8ec5a/kYzMJdT+joGdxPC7ZSpQ0MZ5l4v6f39nYBEJNt
c6XRqUzXS+iUAVWqQjH+pn+VY7usz78/xUJ4tuOxFPgklH++AxX9PttB6M8PG8JWIzu6vlt4diZh
2w2U/mr7xXf92wUpzC3XMoAEOD+5hL9UsXKeVW9a3PJ2s4Br462d3hA+tOEcy9yCbv//esFPz1JZ
thr9xp8XBD8dJBv48skaSWFgrFIkCl88U38+uiCoUBxTLeJGZCn6ffmerN4dp7xnWRhR/cd6nz1K
J+m/+VXyxUv51ZWWv//LnYyLdDTilI1CVmfYR4E/Jmu9yL7Y/Zbb8+kBgSXhouC0he9Zzqe1O9eb
OBLFCJEzKy9VCFamqYgCarGKoCFB3Knmx6pP/HeVxdbx3w/LH/sGeE6WVqBdAnQple/v3xBPFG1P
n3ZOZltQxLHKdUk4fvGA/OU2/naRTxth5QyyseOZQqIrnx2f+LV2yN/M2vvi5/qz+Fy+DUsomdHs
uxzuf/82cKanSTLf4fRGLiTGtiVS2f9/pJ3pbtxI0rWviAD35W8Va5VkS7Zlu/2H8NLNfd959d+T
6nm/qWIRxW7PADM9gICOymRkZGTEiXPQrkngORWa4f/kNXGbd8+szmLLAMqvN1usNtBcegfN7Z8M
SBNfIRucTKRpBOGoCpQF9NuOnrz8BRGY0/3PeHsxAzan8GhDtEkfWZ4diU6mCwafB0eCJvkmh88L
/oP0mTYObHzRUD4mslKuuO3CV72yOXMd34DkqvdYNoRO34Licyh/8XLt/f2FKdcslTxq1OuVzXwn
yqAGy2KewQkyb5bTPHlxc+hN6RwW9VPb63u7Hb9mPrd+0q6UH8SNOzuXLFDnotcINVTtr70JDIyT
gV+Cb8Kgd9gzubpXUjKRTmdarmpUwy1D1MTGom0291ctFjW3zAOKKOdQB7UNEeEv4o4tS2GtjhyY
zI722mC8A8j1gSfHKbDklZtx0ZQKQStaITIX9Mx57TCFbktlKrVnWm/TpdOvcHTaM2034Ktau/YU
vjWnyWgmWIYoUWmmNot1Rta2cg70DK3RCvnaQd87PQgxSWZsEhhyu7K6t4z0eidJyBQaxpwO3XHe
0pOLnTRiq04BrVKu3iIiTwUQHIntIk76/1MO2kEnYE37/of3bq3Q8FaqnpvXFdmWVapKBuXy6w9Z
+2oTFoovQsOwF+Ukp/2Y7NGSRoVx8B79X6gHPfn7VbvCQeZ2Ic92TFlov2hvCkkXy1aaurADT9gl
6wqPOd1qppe3rSuqOFb+uFpBEm5yz+DsrGjTaIZF8bZQm9oRUDawNjy/hcxT0e3uHw91bXmzoODH
NqSBCQ8DISSNIi98bicUpKGQo1SHwtpBRPrsCUngcog22cFwY3kDAn/qdqtbfXuD0ga52OqZRysD
QMNQYi6pcYG0nQcXvBn4fmqEPbpmAP/WhUC0RZuqrDloWyl0eme7zTgG0DGf0Ntv9TNIEJnGRb9L
pr2FRirEB5vEFbpXFfiVd+EZqOZBgjAWsVGgzUdEBxjaZG5cCFeBYdrK/6CpIn7B3B8sWbV5x9Au
Mm6aCzAAqmNsea6UdBr8uFMNFX1BL8JxDUDehXvfI5bNcfUDAlR4Qs3uPzICNZxSjxoJxIQxkgqT
8cNk0OW+FUUUBuarsjVN5yALGYt54TCNoAHrEE4kv1Dag57S46PShKhTW72Imv56qXLV5MzVoRFK
FN3HZH22Dw5vWCya6NAx3/fP0plVizOHhlxGjRqNkAnH6E7yqNq9tAfUf3lBJOMr0vDrTcWFW4F7
XqegwC0LocvMn9Nm0EcpwTcqOQjQUSps6KNaTStABCU2CsbsO3wF97/mwiG6MjrbWQlmn3ysCVnG
8Kdkf6wAmd83cJvXQ3l7sarZRqpgdGAa4tNZng2e/ddkvuti5xtzBdsI6igJMHzRa7v7Rm9Lk6qm
aQrvTBJBmSrN7EIfwzFubOrN+KjzU935Z8hTEoSdoBLfrhURFp7V18ZEoL64Z0xQXvACEIhEkwLM
BAPocozKFpn3IXfT8owuiY74Yegmr6vGxb98dhrZYN2y0Hjj2Fsz47wfcg86CIi6Tx5wIISTGfL+
1Pylw2E9rjcT18zNqoYd9D8VnGsEMCQUimftoUPXZKRFO7xCQ7SSXC+Ug9jZi8XNIpoqZVBWAbkm
xDN6+yial9Qr31l0o5Nvq+XzhcB2ZW12AG0vtIZGe9vK4qRAbJ4e9JOGSiASAvv+mP5YcdK1vZyd
vanmYktH9jL9q4dOndwEpJarnsav+XPzqvzxP5qbncQWChhqwSxPXJMIgdLHA8CNAFqya3+s+uU8
sHDo6C2phk53ydYoUMwORSV4DUMmlhvX2njwxjJsBNrG2QH3lOqtEHFjOu2wskbxb708DXOrs1Qz
D/RwaAKsMmx3VH7Eh26jv28okAxHacukj0vbacNU8o+mWm2HzOP3m21IaXWeKo7NHXy94kod9Q4+
Ntu13oM0g7yZGQP0FhM3Pfws/qLhBM7KXZdbvMnu53bnESBtU0OG6gj0hFAjSHewK1fv2w/aMT/4
B8h0uJUhcAFBKm+CYbPWmplnHZgHoULJhmearaKmcL3sspbscso0yx0URlQPWdkAZg5gGlUOsgrM
buULzw8N5hweT9Q2dHFLzrO+zOsk+JcFaPKx3aF4dpSfhXo2EvX/wJ9ucmzaIvRkRVEBaUVSqlm4
c6QiG1TYs9/CXXjUjuxt/WJSTfmWfmMWmCkAYyeEbSfouODb2g6vfoEw7hrE6fY08TsUIqED9y60
ubNvHETlaNdQR7k2akeVWn5qc2eleXLzTHtb64WN2VpBjDEjkWFDVEyZdBKaquI2Qf8SsS/0amkV
2AyXrnrQggfTGBJJMukkLPlzrBMk3SEgFQNWY4Da0I8iP1bZaLRBau4cE1Nrpxa6rz6Qhk2v8qjw
jK4FvMK4h9cOpn7sbCdE0i4LWyv8OMmaGX6QmCVHFFGbMjeGZTeDyGbKyx4liKyxx21ddVW4knTc
HgS6adTdgL85KLwZIhO6SAOAfjYj+FPTnfzvGdOnimCD0b+t+P9thBN3lEOEwSMo4s+ijOT0ch7p
sk6y4XOgy5C2drgzGf/cmJvoAzwIfwZw3QkB5/Vm6E2qg49cWZ/5IajrNsk8ZCiHff0Z6uanNvzZ
PJT6lzRuNuEheKfs7C8xiOMp+MVgumV/vr/8hT2+sj/z0bzWKIh7rD7rIhfeiGOPKBf0tdt/b8ZQ
aLbZKCAoCDRcf0rq0GmYtZLNvJ66H9tqm8PkIflrT/ibV4bYTopAFlUnQoyqzz6mM0xNH2ghDZk9
o8vFfngQ5QmeGB/+2fdbCCNX9mafLzaauoGaHLFBWCqb+GtRv/7Gxl0saLZxEoNtcQGi1vWTL2b1
atDEU8bNfRuruza7cYpYC6sqw4hQUuR5n+7AdXyYCrpoSAg1yDmj1/Y7Nm0RnyzxrVThmBeHe9Cd
3tRLcrV+G3yiiLYT2jLTgdnxPfKN+9XMd+mYGxf2ZrlhxDxoAPmveMDw/nyvoTcKWyLZL9UMt0LB
7Nw/arvO34KhXq1jLbrJhXHx4y4W66EaibbBW5Kf/yW/iSWHO7nfxI/x8/Tn+vt+zd4sa9OVoIkM
JhNdyJy3tvPeln7c/3xLBkwVcn5D5xIHOnu9oKRjHFhC2cptU6SDGCLJo+/3LcyfueIkU+Gx+Per
miHPrzCh8gXLYO+ATzH29aE5GghXret5L7nFpZnZlxmjoKRnDT9KrXwyRn1nwkAeZOpZ67NNGKzl
WovbdrGo2bYZzH6mcW3B0oTglMUQ1EZBXBhlNdFFGl67+CCkiP79RoJdN3Qq/1zwby/7C98bWSCc
SgOouzeNNIHfhJP4sNoLF6Hu+qVAsV9Wqb/zTwtewGuXMMOUgoTKuGu3t8+iJo521YP9Ud2rpG/x
l/uLunnI4h66rDrkrTADWMpcly+CjieA6RIPP2j72PooGu82ymj63qhfq8PqU3bhy4FnNkH3gOum
lDTLRcqwtvrRZ7Sz22v75HFwayGtDesyqr6UIpiKd9dClnCG2YbqssjIQTnYjFbP2o5aNTGiHueO
GzPWaCflI/TI20Awvpil23rJNm2k4/1tXVolfO+EY5PyhzyHMBmDEtMUwz/VFDKd/DX3TvcN3NSR
xHfjXDu2Y/OEJRO49pIkbiO/7yIBcZN3cAWhx/eldMsTtZXJXfXJpfVcWpvdnlOCzMEkrIniCoLe
mwaZTMpII3KRQuTLYVhobYVrNsXfL86bjk5S2anYFCUWlSKE2rrSDpIxQPDTNyZ56YC5K7sq1jF3
Fc2iUK3R2hSIkGubNOETZrv4bhHCi1t1l+0919ub75lZAywBZemKwYU1GlQjDKqBYKl4yV3bizsy
1gldDlfzZVjYmDvdlZ0U/0sUAb6CLwqpT4cCAAOw11b8QM59RcMKYC2T0cAOBeRA6ld8/rbKcG1l
5pGtJCViPMVyIzjYoWZpgwcpYFRY94ezV8NYc/9bLSTcV4uauaSTTnZTRywqlr29F4Wu3FjvMy1c
ccO1Vc28cITsu1Esz4JAK0b0A2YhqX4c42Hf1WuxcW1FM2dQPCOzPBVTiW4+M/tYuWFZvdO1biXm
L9uhlE9DmfrIfBRqSFEtyhjtcafRcpkl5u2aQMxca/Ar3/9G4qqaHSe+0X8tzXLFMrPAzsBy5Yaa
+RhO+sc6JMI3XmTALmz+0mrl9b7BhVB/ZXB2d2ZmyoI7DPp5lJ9tWSm+1X2kfcEzk6eMtjfkdnL3
AOJz+HDf8uKmWhooeYcpRxKt6zPWMEJs5K3Nxwsep7F5pyLn4+fB73jjhZXZSa5g01DrCRdhrgPF
shfD/grh6EOS/4+rUa9X0/KVa2tkNUPlfYRoYhuYxm6Ksz/ub9ri4bpYzuwMV4HVNqmHmdCiJZqG
7uih7slg/BQpK0iVxUh7YWp2jtHl8uzcwRSkXhtAsUyGP91fzJoHiL9f3Fejr1rlkGGhnGD+quNz
llubNKpWwuyiGd7/VK6B3dJYuTYTyWVecxXDhiKb1Xa0lPZTqcIkIUbFX++vaGnPNJmGl8zoB1rf
sxUBYsz61glQe1OV4WdXVdYpUJpsBYG55ASXVmZBQm3qliczgRysyzdI9H+OUC5B91MySdytnJ+l
zbu0NYsPZPVkgiq2lAaKNmnkqpWcIoVVhXvrNzYPbAlPBvpfTBZffycdAq1CEffTKP0V+h8sZut/
xwBlYFQ1BWRn9nWyqHCgSMFAEsr62Z6y6if8UsVKWW9px3SoMsX4Bqnzm4r0hVenrVcWIL1t10EQ
N+s+p8MzcMXfWIqoNdGzJ4LywLreqyQImrzLchskOQA88+MA/uH+Zi05mQHexrRBNjEVMYs0bYrA
kjeieOjDZrStqv4npEf2Fh1M0MUSSkn3zS1dfJfmZtEm8bwpGCbMjUzjPSVKUr1DISnc+WblnxPU
HN3RN9OVXVy6/MgkDdrKIKq0+aAsAkZD5g8TASgvvENS+eM2SaTcRV/6BS6afdEoxquZxP7KYpf2
lpcOQ/MgVR3TnH09pwsHyypZLLWoHFRPAJbZHOAoRTutffD1RF7JZ5d88sLgHEealbo22DUL9QZz
PAxZyTygbvRHZhyaleC0tKc8VlVdFLVFL/vaM0dVHU1K+LRZrMY8wvoJN78WtK+ZlSVffIiL3MFJ
kZUcQ3VlV4WLzHMngEs4LI077WZSy2nyKuw6sjRT81SoPk1oHaG1WfGZJUe9sDJPW+qpHH1oES0X
TCMyPM6AAncbdgdUaeDC6KNo45Cy/W9Lm8eULJEjU4sxajT9ye6DX6WXfL9/ABdd5L+7N4do1k6t
Db3Ed4uSKN0XUYbap9pJhyZGGuy+qUX3vzA1Cy12rHqZz9ivC4X/oW8RMIfv612W918d5PxWvtfS
u9+4/GDCbS7isa0MTYvQM8l7HprfA8honwziyQPCf9FTkU/aQ4YqJ4M2MdC7UQJnZjXFyXIkbaUr
t+ifVBQNU6WSY8/HGOSeYnT6Rvxd6f4nc2yCc2AgJvcbm3thZRZbKm8ya9UgBemVUH5Qekv/TI8L
bdXG8Xd1P4Wf7ttbXpUJFBV6IqGNfb29Q5/BsltzqRpO/N6O5FObWL+RiZq8iv7PxCzfgZ+9qgaR
GAy99xmqeGXL7Om44ieLTkmmA/LGIiTPs8QK9al+mNg3I1SdTTiWwwc1auWT7dRmtQktU49X3nqL
Jw5wGMQeVEeBRl/vXJ6kdjDAG+EyQVGd0wmwsJGEvGHlMl0ZEFwMyjQ0GQNkKgJj16ZaePXhXzWo
mjSSuStbf4D2NOl3IVowJzVJhWaLou4g35FW3GOpFW0Ai/4/0/N46bUyIoyIIQNqshEXczMyyU1+
6MyzmP/ugWs2Aw1O235Zg7svflF4aaidyqCp5vACxCgkaRIpRZEp4zmsImtf9Uim6MNYf3fqKF55
Ai6eBDIJukoUoUHKXG+ypSboWMd8T5lyUQpmUx3K33EZ3QKGIzNhQ/J3bUIL+8pxOjYzZUDiz6Lr
45+oHRs/JvqoKy6zvJr/mhJ/vwibuWbKqA5jytHNFzOT0MCA5/V+7Fg8AW9NU4GTJOJf24AvK4VH
A7eEjro6DkkhoXfU9O+ZbaxWwuLicmCtUOj6McdtzGIIc0elJdfcAm0jW0dIl/vthHT8SvKz1M9k
Qs2mccRc3C1wIEs1hGDKAjNn8xAfmfuXNt4vBOb0DeLzjG5X1sp3WtxD/A2cgsC1OLOFVTn8FbLU
WW6lDtoHlcFjt7QLbTOVnv96/3OJKDFPsFga+RVcXAbx/vpzVTnam6rMQ5qsCh4iJ47PUWDbR30c
uvdoxvpIj5fdAR5Y+TGxnLXMawGxoFMNpTkHqtqgMTFLLfW6MwBMhwAk8o30E4hk9ak/+DtpZzz1
LpKHe13fMfu6C85r5BW33qMz8mzK/BeOBQ7f9cqVKbXg7FMVdyx0aE8hzfY1qBTHKXbvb/Ht12S+
gdYmzzpmK0GaXxua1Cg2TSZO3FYevY4OeFzYGySwvG7jS5ndr5hb2FLsidEy6CUtrobZxVBNKaXn
UlHdyo3f6dv2ADOtoHVhknU6tPTgHURvXN+V9vfXudBFE4McPC9BZJAKzdOGdhygyh0sFTqZcTsC
mYze24/jXtuFe3+/Brl6C/XXnnttbbatsPPZ7dRgTX+S2k3wHLBGf/fTeIkP6JV+5X37O11Jph9B
nME6p4gX+mxr4zgtJ8QsdaANYlNzCJD23VaMyWZPIF7Sfx3gLs2p856dbo805QLMSbb11DjSWSpX
jv9CJn1tYnb+akjswOdgott3jzR6YByvmU4RIzjt0eP/r/iI+Cqzr6YyASjaPTqTsfPDoEO4T1/X
V12Zsw53wx6u232YZGj7An+E396Spq2qWeeu43cU8WOq53+NFqJfsvqrBqySOtma395GAmKsCLcA
t95wAtcHVA/LTDPCGh7hp3ZngFlMt8o77UATPXWP/XGthb5woVzbm3luYCIaD6205tpI09kH71Aw
bRVukYKAul4Be/s7LTbBhUbtiskQRq3mL/ieimUA7wqwTKs7jWh1GKvY3oUvC5uKKRgXaOVxn1zv
Yt6bcTeqCImrL0/2AfAZPfTqmB7+xp93r/8AdnkzS6sD+GHCiJ49iDuLLs61TbnS0Q33JaargBrV
HwRmetjIH5HwJMwxR3vKf6z4r8jGZv57ZVFk5RcpFPpsyuBDh+8mj/Z5fBLw+vj0N2452CUHbe28
LPimAz8XWCNYGblCZudTrmLFDDTsMc2DjPwOmoe3biw6IQxHFVt5FRq+cF1B0aVBAWnp3EvziQVj
qMcmZRSb5MNSup1jDdWAiKaieA9G1IT1Sq5zMzwrvqEIp4QEKjzqPKb6ABZDOQqICGcxHmGfwlNw
rA6Agdb2cunb0WiG9EflCXFDC0iTxU+sgL20UNednr2X8Ji99x6NFw3h7fgkELSrmIE1m7Oz3g+6
kgXCZgdGp/BfhYvqJ+Vs7vP39fC8ftJvmAIJobyNAPYD9oaRZN5NTxHRUOy+UcBEGJX7VH8WSIXp
IfnS70VGVR2ss/+rAmW/ttZbx8EwTwhB7kYFVBZ/vzgaVCjaNuoLDmMDDmqTak4l74yqb77kUWC0
2/sn8cYaCRVvep1bkTICyPZra7LUlGVIR98lvYu3kZRrx4wx1q1SDPKa4yzYMiEIEY8MgL32PLRx
Iszerj3y0FMRv9I52yG+tEGc9yDEqX+IUBOuz8feBFTB/XVhdbZCB204RF+E1UcxlyvvkER5snb9
vjgyuMA1Eb/33fJ4f1tvk7iZ1VmKo8SwBzsjVtvz35ehtDV28ekfrlGdh9Nra3PgVZLUvgN/u/w2
AyzYFvM/xQrLk36UTtanlbWtfMd5MA0GBCgC6AAA08Af/iF8MP+snwSETYeCsP1Y/ioOaw2w2wRL
rBDkvJjrZsB6Tpyhy1GoObEpM/Ji7OOd9EH9JQ4iGeMB3uH7C1xcn8NpEJQEsMiIy+TyBFa2Ba5B
kd0gpEN5SEZkQYDmy1JiHgU2TN7dt7foLIqiU/cVJIsMfFwbFFh3BnossaFAfZ/lPwPX2qE/vtVe
m9c1ZMiCNWCHBC+KXZaAe4nlXywvTryxU4GEuHmTfMqkB2RZjrpTbP3OdsMJibB8Zw6nQgKGVUXB
pjY/ryz3pk9AjYEqIo1g8WS9YckxuqQctY79FeR14dGoP8qv2R8oeYm5ddRTT95Dmj3Btohu8sqn
XVo80c4mdebiIr+aLT7v/GnszAkt0O/9DqnCo/ZOlNraE7HH/Q2vZaUX1mbXVqGVUl+HdOi8JwUi
ovzgHfOTIbjjVhGltw85sasXtmZJXDRpoY4GqUwCEB6LwgV0/zDkkErtmByChdnszX0qoWhaHNGQ
WZuPWt3YWZhlBqVN+pKlKj8719iH1DCtbfBO3QuO2dWNFSfiKn8Ui6XOwjQNHxH4wrUP26k5db3N
YulOHLqTSJJ1N38UxFL/ZHNveF94Z2GPGgocr3AAzGFOKSHPNhkqIEPW9o63Ub/vs2e1dwdXMAKG
zP934Fqmjer2QNdBKa/70m2MFz9B0NgxREH/cBaVlLIyk1TmJ6iH5hH9n4Pugr5+WzByu2t3tUiI
rzeYsWKLAgQxQkyEzc6Jw3PArPRqegNp+g+CYlbU6frTesIjPOPWFA0SGZyYQqvk+lv6ipmWNvrt
yDjqL0rb127OaE+e9tq2NMwfk/qHFD3fD0ELJh3gB3TvRY5HAf7a5IiudR9NGfz+hn9MwaF6+iGt
olOWxVu1ND8Gfb+Wn9+8QIA9aNB0UQZUwXXN5yZRt3CsPNZH8skGfnT5KdrH2/6rzbi2egzOXNPu
/TUuXJnXFoVDXcR5I1DUikn30W0cJqazfbBvYKB3s89QVRy7fs1jbvMsYY73DkRdKnwJsz0l1A05
xfbxP0UddGD+9FvXoZOBHoqb+Nvu1dvJh39Lh6S/7et/zc5edl3HgABZPDqpjYM8aADfPbVHxQ0y
5BEZ6TyHqbZ2OpaWytUJhxe1T3KRmccOviLzuqtG1MQs5D88tJNTv9p4RXCUVHXNc8TGXZ8PUNkA
zmUyC4vpjtl3HMu+r5GsGF1p0Kdtkhr9NgSk+5BkkJZnZYw6dacjFxwiKeVskiny/rCtTH5ZcSex
qJufwZOEFpnDs3Y+XeIhhFKih4Y7RdmpVLyzmoRbrcq+OiETO/VfcpTttOldHDw2Tb6xYBp3znaq
bJB9WduR2wSCHQFEwZCsYqg3QAq9qTi/1jC68ouq76dqZ/zKTt1JTDdojENCwi0f0pPqBmcoYdaq
iTelfgo/bzPAZFGCf2SerPnOlFixifG3GRiHPPsfPXnFZ73ab7g3xZg1NRmSJD7o9fGlUKMMekKM
gvIAorHhGENu5hz+2cjc7QWHNS43i7vNZPR4ToDlBX2NGF0t4j15EQD5gBm9cpOfm+fiY7C3yJG0
rfUnV1v0In9p5XW4/I1/zX7BLFfyez+o9YZfYL/2nKUXmIW2EAud+q9MwBovaGJDb772MW9LXzOr
s0RCTyWEvcS6ocOGzKg+WNqxeKgetIP4qKZ5tmCMWjlJNwd6ZnOWKg1Gqqhai035PD1qx79HjaRz
sz4gs+RDojVjC+QgU56znMGeUgOZco3SxX+okuU/xBi5uAC87bCCRVj6gJfGZg5bFy3IuARjUabv
6yBBbiw4xsFa7/q20mUJMnom0Dj9NL3M2QFse08fjUjGzkkLN9bDcOxg96cDC93V6f6nurm0hSnL
5gnIBOvtgFFQJKPV8v5DmrxHy/6rpdtrznCTiqAEo9GfpNIDeRnFmOtj3kjUgcLGmd4mUybIl13l
EyP4b4QK7d46FO9CFOn37cf18cuba0yYFtkz/8Ms2vzMO2Ujq/kosZG5GRxbQTOkKN81bVBOSjm8
3t/KW++4NjY73qXpSdnI4I+bdjYL8pGcr7RqM7Zr32zZEExozMFALTKvTmh2hjppFsruUPQ/UYg7
6Z75HI//GgTK5oFmpiUpnPEmhaxVfdSz3JvckpbKn3RG/T/aQA92sV/aBynU6rUZldsXlrBIxgFV
IByz8DJfe0pQKEZn+fg9TGj5RjRYoLZ7NA7eJnpYf2ItbeOltVmQUmJ6k22PBFY2GJusbU5yChLH
WFuVdhuirlc18/+okvE+FTuCtS/YJq5od4jZS9GIbL6kKAQYh/TFOkZu9aM7w6uyK85Ff7T6T2TN
n97muXhuebt/rU3DmOvlftuzhFZCw63WDH6ZdJTei1KBtXPoppOv/wMSteWvy8uAxja8xaiIXH/d
FuFDHyQDko9MhOZntOHRSvFgOKCGf1pLYG/fBmJtF9ZmX1dzeKurgUlg25tng/ZSsaP9um0OyXbV
lojH14nMta3ZF5YyB4RaiS3xrdIPLU/J0tUO5Sniu/UPqxF1xZ45+25j02s9mbu49MyD+saQl782
R+fF3Meu9Lw6R77owVBew6pJQxa0wPWXC+toyMeslOH+2mNwJzpLsXcsv1oHDRpmfVVvZnGBFCdh
maRReDPUK8eWH0hTIYoR+lmId8gGZTNGvhnYjJl4ndbY2cUXuvmCFwZn3mKiH8tjCINirlc7xodq
V1MI+PeVSeGVF3ZmnhKPTpSGCTuJPPdOlDiGD+bGeyM0c9bTsJsSx7W1tzzj4n08BHkdjwXWFLTZ
z0JlofgBv/1X2U33a5fSQtJytbS3A3lhDP6gpu58jAUn84zu5anZmFQ61eNaenSbsoCZ5MXLsxSB
EGuO5korpchUPaC46tkpSuw1LawoKdAzv3+fL/gEdXhkVXkr8Pqel1BMswnD2iZeNehYxwVypPCQ
PhpNGmyHrP1U9MZLblJGGdt+Bc6xcDMhRajj+zLib0weXp+3BhFSjw4THJPyx6gLNk35XIbG5v7y
1ozMDnUXWr41IibgehlCQLb2tZCbYxPZa7DFWxQDNSGBZwIaySuPrt/1aoI0sDov00QxXIjYBdu+
2FP+hyBF2/qlK53GD/dXdvvkIWERRSgesdCWqdYsE5MzIBwQc4tCjdCRMx7Cc/fAKC/uiDLXg/O8
dq7nLskQCUUD0ZYGTm2q875f5imxPohqW539mAJnW47p4f6aliwYMqrc8L5oTCWLv1+cLtiEPSvw
0UuODdlM3bFCjWMr9blV7e8buqmyi7UA9WGEg+KhfgN3a3VVks0kFO9k9dyAMWH3gmYjegjW9/Sk
7Ipt8bTWEr5xkjerSPGZ1BvoEs1BypGhdb4RUY0d+3LaVo5nvgyDYxxbNXmukuYpQUV0YxUj+uCV
wpEz8x99EHy0zGaf++ZaJWgeOA2ZootIfA0BgkFUZbbbvpbJeUcDyYynbXYCowLhna31W7F++WEN
EnP7ca/NiaN68XGVrKnl6a1fNZS70n8ZlTUlyZvqBysCHCI4QEzWBe/UtYl+YNhWQrHFDQJ943co
uar21lT3npVuOzPfIjb7GqndqansrT4wpzN+ENrbTJyGm1EqqW4WG2v0kCiXX6wkDR68vFmJtzdo
8bffCCxQ4FgQTZRFVnCxDZaW62mT8hs9cEEWPdB0CwHyERbM3bZAyU/+gcDHSqVtHgXnNmdfumtD
XyokoqCVbUoPGEIg7Y2k+XT/UM3foXMrsw+sab6SdKFYmfJikrzY1ikvz3LyL2dqMYMjUfbXBL0c
+dr1BoZm2OUdubdr9f6DXigPuikdS8ZRV76UyNQvsyVhBy5WRtVFjZLG0bWdBsHzLmkc2XV8eEkq
9RfkHYXbTna9oSn6khdriNGF/cMg61K57kVx9tpg22uNoxcSzTD1U9Fk23w4B2O4HcZu5VK8eaT8
vbT/WppdVlE8mJkp0CL6iwCmhrv0NTwYpLnd6zpHztqyZtlgGcipHEUYy8NpG5ZysUmK7iTr+bOZ
au59F7x5EImVCfkmBlyYQCK2Xe9hwwiZ4UuBgMCJTq1ytE/BZ6HHg/Tgj//R1mxhYcGIQpZgKzrx
1HsRTz0Nsu7sZZ3KbuEAC1pHFZcnYqD+eb0sKsyNkhe0Q3r1Ra2+dekX396vLGfpO13amKVKfsIs
nKlFCuXM5iR9Mb7Arux86M69q++jo/7QPDnSpvyyVkZduBauljaL2Y6XwKilY1bLmifJUjbesPq0
W7MxCxlK17XNZGCjQ5RSIIcQSnw2T4KdzDmX+/Fh+GNlM5eCx+Vmil90EeXhVZKHFFZRN0YjEaTi
X/6Ddhyajf9koInxzcBP7OP0lH90nlfVi9Y+5CwOJ8qYmb2EbYFZog7ptgfA2AcLCQPr4JxV6O39
/SpSanGPxa1rUc8lpZhZzQw7svoSF01O4+euPgq20+YYPqpfM3MzfR8OyXktIb2h4hSn/e2m/49N
sRMXu5wYk8aMODaFTlO9KT7mH5hIeWwPE6ZrqAnTaKN9th+ic/+w5rdLF/mV8Vm4LibNymkFc/wf
88/VCQ1ilKk+oq+6V87hH8lnjVkY3dpoz7/jWgbzdBQr4bCaD9X5SJ+XcoKOs4Bt1R+GYNO+lC/2
nyJ7a4Cq6499g2QdzPb/GnUj9pt+FZMxYsboppclxQN9ACsR+z2iGgXgX9rYn/TN38pYwaos1q1P
0cSiTylewszDzCmzqroyQ2v0J3Il74DKfOxvHHXTH9CN3w27wn5QXv89v58hA6ribUVrgocBfF3X
TtVmQ2SkMX3a0swKJoFUJ7E3rVF3K0mZuIqu8wuw4YzkM4or8D5z7L9p5aofDSqN2L5E89OuH+sm
3cs2XtuhQ6RmBhx2zof73jN/7ovFUXl2SKAgsb1Bvk9q3wpWtNFNYCHzNp2RDAA4m0TT9lHT5+O7
1qn79MEkW5/QJOyj/pHGyVCvVWUXF09DlO8rBJDmb484CD2v0bRRwJs+1HqfbjQrhCGl/qbn6ZFs
4VSpkbWS99wGRhZ/YXQWouooMnXdw6hSF4eRGrjunBLmYWPgIve3+dZxry3NAhPFPhkEEN82GqN3
uW7/zPrMX1nNbU6ADSonTCdCxsrA37WfBlXWRGURjS4CiuXW65uGHn2JJHnLhPf95dzeZgLVw1QY
9Hx8r/mRiDpPiw2jpNTQyS8Rd9tGC/LgLEfpK139eh/LLPW+yYXVMTQhw3iokILftOfhptCZqQL1
4kVf5OBYTjExbe0FvPCZdOqu6FUJK1Tarrew5XCOkd3wHh9RZdF3MNj5u8bfmD+F2p+BAEMwbNcg
dgubeWl03o8I6iJEZByjOZTLRfZQ+ybDru89+7tqNcf7u7hQcUCdDjiPzUA+r+J5WxL19syx0oge
9fiUqODcRLbv7Mbuy7S1N9U53q8VORYOmc68txhhENFNne1pUzltDsJ9codQOg5+dkhb+XNnZWiP
T7/hIyQcPKNxFc7TPK2zZIlSFW4pl+VjEcXtPpyycVN56hqUeMlR2EJuhLfxk3lvwJQn9LYnam1l
VW/U4tOQrOmHLXkF/E2caAj5eQHObp0ihoNKynMCYhh+V9rxYw8bQCi1IOmMX6Nn/8bWvRV9bWBe
/GcWPHi8agn3GwyGhqCjjLMOsnSpND5UMcJsv+GEXN6QwTDrf8tK5E2+1QfxW6USoOU23un9ptkk
m/yT4IlMDt1a9i3eDLOrlaLofw3Owm/sm1mXpP8pjUZfFeQURG3Pfzb31au+cqUuOfylsVkeqGBL
bzuMSdNz5uxr7y+J2atirXC06IIXaxI36kWuG3pTUUiSNLhpOu6b8ORV09p3Woq5lyuZHd22ilK9
alhJ87PfKW7zMZFcho/BK007JIqHaSPT6lNWEtqV/ZtfLnFu92MFMZFrluGmV+SdDh19mX8qvTXO
+8VoeLFAc/bE7ZJRTg1RMu+39kE4or+zT9VRSLvpR3/v/FpxfPFN7vihKfz04pv11VhC3Y89/eAf
u48STsgOlhtrpx2kw3gSrPcKamfbBmLA/epLQcS/e+Zn8TGbYiuxxDGY3qM59h1tD0oUtVuYb624
dd2HheoLQDdGAkgWFOKYPXMgKYNhUYphmSm0n5JzqpJ8n3ryMXSmbVp9s/LPowLNfj1ss8LY39/r
Rd/9r+m50kBgs1hNbHVe/Oqng1waG6dY7YEv+uqFldkHlWIkZf0MK5AfGBsES2XaxNIubdx6bxxk
APr6Y/qx/7LWpbtp9pC3X+6sM/+UQZvXhjAsGNZr8HzhuflhIyomgAzZt+zVXON5WIw3F0sVf7/w
Xbh0ui7PsVi5yj4+xjuQhPBPA9GqNuV7mfh9WKOLWT6fFzZnt5JpB/7QiQAk3peqmNMTGIPWbR9t
oG5StC4yvbZK8cEvVinlpTdZwm2CEwOl02N4dt5ZO0vov74BRP4Inv6tQvHfn9LiDYZSKXWSmcmx
byIl88laGrv6YZTaX2lndRvHiday9qUj4UAlwXEkHwMQer22zNPpfqoOD4S4pDYBA0n+NQVJZW/C
pqy9zf0DuHj4eY/wuKRcTvl1Zm4sjTAfewC1RTWBeIOL8J2Vt942zpTsncRg66FRW3Q35I5iieRR
DhpotQRBtlbJXIq6lz9kdiEXiB+kfmkw9Ixc3KbwymwnJam1aQPTf3HU1PsrVNTsnPqqerq/B4s7
zlwy+G7qM5RrZzveSkFM74IgpNe6i2j87v9R92XLkePWtr/i6Hf04TzcOPYDmZmaSU2lUtULoqxW
cQZIguD09XdR7tOWUGLyOCPuw41w2JaqCiCGvTewsfZaSdXA2/ZbJ9/FkX7w7Ng2bxVmS6JtAa99
7Giw2ODanWHsTfK9KjOvv6o66d/5em1GkwNC2POSAF3ymLSdlt23PvPzrQPrL2NF3fwiz4H8G6rQ
kDH5+Am5QO0OWx6TTL0Ezz5jydemdgDBMEj77fi0/uoX8M6DR2E8OeOle3nc+9iX56SGQW1t3tvB
BNrvNPS6AjLRyZl7hrrPqTxs4+Z+fSNR+lRcvWzsOU2gQLZPnvpdcr6cIZ3rf1V+/i/qIpfWPiwo
LvBI7CPJBdIZoB2V47+VeV6BYh349rfHfFRGJjgljOGid5Y3wWby8hcbQT0k8tMeyL/xno9ilo8z
qlnpBDr+rEF/AhKothGIMN8VZykNFwiZvmeXYEwJ/QtxuXVB/NVRKH0rq8m1iempjb4XaTfvqYGw
m3PNL+TtdO5v5Nh+gSXaS1+o04FcMoA7vzBWyVygoq1Km315rSFYsx0oCvKwKqsg4+Rnz9nleLdA
NEDkDu61AGGNhtWVWYbzwzT4YX7j3Az2ZaofvJu5rOMUKnQg3RheslT/j/0nnhmR7wAaB9fZBWT7
cUl8kkwS0NB6P12yR3M3oxxNAHtmh+l+k7fhl+32sS/1PalyM8ZFNtR79wGJ4uelers993QkcpeS
eBB7bRjw5/0B8WCBM3jJfn0c29xwr8o19KfH88Hl2GzgPQUX3G4BsQNsu1mj/ktcfxvgvztU9tjc
W77XVWO9Z9LegTVqQX6C7mNX3eT/pFN+rh2Q3dnMffwKK1G6Xebh3XFCZMLvhItxUjc0/+gOHiog
/K/6wdiDJ2tnDCzUoCtfn/2Zmf+vl/H/JK/89l+eQvzjv/HzC6+nNkvSTvnxHzfZS8sF/9n99/LP
/vprH//RP+L6lT107etrd/OjVv/mh3+I9v/sf/ej+/Hhhz3rkKO6k6/tdP8qZNm9dYIvXf7m//YP
//b61srjVL/+/bcXLhkqre5fk4yz3/78o4s//v4bCvvg8hfOr/9638mffyP6UeEf3/4gZUZe0uwH
EUJ+/q9ff4ju77+5/u9LxbCPR4yFlQkonN/+Nrz++SfoaSFmxn8jyblkpBlvu/Tvv5nm74vw1SIB
8QbcMRAKBZdvf2T8/gZqQXtIjrrwNr/9z1d+WLR/L+LfmKxueQawC8b2hg7+dxggUGNwIcygqxcn
35jqvGYkP9eL0oiGLMXjigOlnMLP/Ac3rzwtGEETfAMwaZJfcGnMgT8nOA9r+XDn9i2/bLUxebIt
bl8mc/mcD+L7KBsR1YNLrmxWPTptP4Z6X52Vw2CHdgo3ZtC6DmeP1KGRduwyTUv3PjWhdbGr+Og8
WD1LoPBu6uyyrcAduesnlM/jTvsKBk66Mxzx2LDyO02kF3qzKQJBa3pIPW6EVjUVQV6DE7rXpzYs
bLcP0yS/YQaqQnUh8hu4Qn7DaDpB6JyOYa35fFcUg/Y6pZlAKTkZXuyM0YfeG9gddM1sLRgmx/me
AAl3mRSzu68bt9lVxPsD+e5iDryqgl9hZpntxED6JzKMzsHyqiLixG2v6omxl0oDp2Y5l1/b2Uke
/cpM9qXP+Xlr1XwP/rPxmvi6fs6SzLxr+GTuBRDthxK6KogADATh7mTiBUrD/y1oIgLIDuih4zL/
wWm9eQho16B0mOHdHNCvJGpRBbgnWZvemUMtX4RJRi/IsYnKIPW0JjC0drhscMm65OBt39vgpz2z
LGT1dzntq8va9sfbiTjs1i8rfqhdqTdBWXTaIXUKeWa2nN1YnWOc19gFkeO1/Vew9NYhJ9S9d/LU
j6exJNeioPSL3zrORctBO5KmTYsUUlXGc82LyB8bM6SOxa8zt8rCvK11RGWepjcSVOJhl/dmUDmk
2+EhhwejbZSB5c2Ah6FEnewbHYmoZJ7rV3Ad4V3bozQUvjc9ldjNl4ta7j5J2/pm5AkLCjQLjiuD
hT0dk7usFXzfubj14CEoOYcaeL2jk3i1K1pE0kqRKEiNP/VI/h/4yUde4T//HzjIhfpg3TUC0sZ+
vPeIy1//ly/UTet3uEEAb984FKyFo/tPX2j+jpdBHEahJYrCTOBN/vKFNv4ITHqg9cZBZdHB/MsV
6t7vSLYvzLIeriP/gRf8GLr/9IEoalDOP93cV5A48JNb5NjJDrWh5MCHbkuPDx/47qD979aV6wp8
N23HjiS31J94WDJp7twWst5t3paHdzP8p1t/78bXBqDcO4veHiva615ctHitcmU+BpJa9fnx1pdr
9C8hYqn5+Hi0SFyjcOzat+Ka6n4AybsbbubnEO/5mVj6xWl9LJP37viSVlLUrjbasc27n9QRXyi4
dLveeJrL6evxLtYmafn9uy68HE/6Dc6/Mc675zybrgcgKI43vTZDyu17bs0BAtymFRNNe7QpzQOt
rx+SlH3VKd2gm1/7fOWAN3DHB2ccseLRrCs9hDzrSAPOPL/ZGMTaPlUOrnh+cfTGdq1YA3LIZMD+
QRnnfO6Nl+OTtDYA5SReUb8WdMT88yJBNOfECwho1TYO/Cutqw+qWkFI7diDGQ+iccJceE+sLNhG
4x/vrn+ZsMou7hJj8ka9NGJ7cl5SvTxUglyYkl26ebnrRv+i7oazk2ZJrdHrdMRulzIj5ukARpm0
ea4Hw9jwEytLrObluMRDYkZTNE46gI9paoU9HhgvZ0g1hMe/f60LxZA1R5aJ1eVG7A9gpUiyxwJh
N229jZVYW+bl9++MuJ54WwIbU90mgG8EKbSoL52RbXm6tdYVO7bN0tE6k5S3pLT1KqggemU3lb1V
srHWvGLCttn0SLi26W0iGz3klDv7staME6dGsV8iKbPdtkxumZnmIO+anVLfNyhk63bHl3bFy6kP
xS6CM/Touiamen4GI770GkQwbWzsM7+oTutEle+QvJobx06bWEj+o5TjISvwRJbgFM79YiteLnHx
k4imMlEkRjLzvKu9OGPzpV+0edCaSLsn5mXvTAcUvG8UHK0suMo5hntnB/UTr44zPLt/sYoszMaC
fjm+HCuW5ihhWc6ZbhMkGmKUk4ghaMv2GzjLzaDIi25rx75hKD+bKcWcG3PAYa2q6hiHf4u1u7by
I9yYUKzAtH0rb3pr+s6qb7ZehDQvdhxiU+P46uQIHimEcMf0oFUy4uwwOo8mOdOtSxOyl/hBSlAz
9OauYYeKfXGRsMjpFf5ncNIfhLVBPj467v2wlSdXUoB/uXC1wMdvMqeWI+Xx0KT3Wp8+90a5x03i
LBtREE1b+9KSkGNOBINaG/MBj8msDcNcWyjFq5jD2M9QOnDjhFdu6E4+CMSzVFzZbZVuWM3aRlM8
i0mbPqXT6MUeiNdYMvzwqPd4fJutNa24FXNIaVs3lhNLx0/PbOH7ZxJ0cxvnvrW5UQ4FuOoajamP
Rty4xo1Dy2udT0+JsYXDXvn4X0BIyO8YM+rDY8dNWz2Yh87/2tK6OS1Yq5h/byjLpm10Nx4qfQ95
oVtD35JWXZkYtZobL2goCAZ5RNwgl7QHEcb4lOYEDJDAo/1x0sqqz4EO8WpqtsKLk25O6UWf5eP0
B1TWLG8jF742huX374K15vZJ2xDK4s6Yp7AqjG5XNj07NFLbYgFY62JZ+HddDBx5h8aYjRjqfYc8
aS96VIwWvXF3fIpWQp6tmG4/mCXomhs/Zkb3PLXTD98jl8VQXyLzv+Ed1raoYrolYxWbZu7HUjOq
gOuoUrG0YYtca21+FOutJmalqC73415rz32en2cWfSCWe1qAUytpqcTmhJwxpE5rwYECTbXBD6xM
bx9Omn+1bBFlSbJKitqNc2GD9rjOWEgtvI7YTpbdDvUsNgx5ZZos5Y4OivnebrTcjy1Rf81NyIxk
xZXbbxWQrayxtZxD3u1SnQm7SMvWj1tTJ99Z1uk/oWbxnwnr/hXaLOUgUBkU520T8QWv7ZeNwb/X
Rrqxvmvzsvz+3YebU1tZZVJ5cdtOybU3gsimrfL+q673cn98idfmRrHgIq2lx2bTi3NPm/y9Lz2q
Xeg4zXaH0zpQbBiPnwRCDJqNi3OqBXmZFkHaOxu5kbWvV6y3Le2pNqzci+kQM+ENgcfo1q1zrW3F
dpmJGmLqCieuS7sGJ3/b48P959NmRQm8VlEXZtZpeiw8sE6OZufiXbLNT1tU9UVx1od0GrRej8uy
9m5IOh+YSLINp7yyKU3FWEH8WhODZkbsDO0QlG7XhzXq1ALhjyw8aXbUgkiWjobb69SJk6LsLuTM
SVg6gt0eb31tAIrB5om0itZG65AeuXcWNaNu1s/1tt2oV12JWmpBFEDL+VDmSFc0dXdrci/iPL3W
JlQem15+WtgyFbMFayLkFZMGx0KGWpkDnTvvhfLa3VqBtTlSrNYr5DiagEzGImnllS0G1FI7jN1m
veWcdjx5e8F/59y0ZPL9CkphcemaV7k5VkHpe6Hfy5/Hl3nFflXott4UKKOwnDJOmJsfoKmRBSkV
W8KrxuIGPrmaqcAN6tMUem1uGTfTRW3a4NXrA9Cw7nUrG4I8H1CxeeFUkNM2LjQ74vKiZ1o04odx
uu5IH0wj2Q1ade4WbZBk2UUlttJMK9drFYiv57pwEiQL4gJkilQUeGWPZYGSA5uGfbnFo7WyQ1Ti
eeLUtks79MKroODupS4CvClsZFvXGlcjtmdUVWLrZex2zRV0tPZzNh/mat6w0JWtYSgeoJqrSnTu
NC8x6YucBUguRyffnbTvlpeS90G78NpcayejjEeLmQHS0tOZO4Ki5rTWFcMXpVegZsujMR1rvMVq
hJ671ehvxNO1raOYvSsdfdKzbI7xKCpCz6lZ2Pb+dz+d21DWbbbnHtjEjo9kiRefGJChxG4tBaEe
YGQ43PROGYKW1t5PwyDPeInXP0hW5sgI1dV5KhJ3Y3Rry65EdGgy9BbUab3YASfrNS1m64sPcO3r
8fGsta6EdN/jpCxRQIjLij8FhHaPWr5V+LpiD6omMpjFbJcJJBi0oXOueGFPV67XVFEyFGIj5ir4
t7/Osb8Q2fSyKOaBFnGdp/tqEF+6svmD0OEApyWdry1AIXzmh7y54BSZTXnatL3JeL0LA7MYdCev
JY1teJR651W0cvaaVdXp/vi6LM+In+yzt3Ledx1o9jxIk05FbMjBiGrT166kgawsB1hjR1ykzPJJ
OHtWJoeCTe2GB1s5BLwBht716k8NrS3LyONOkmxXW82BFcNzkso0RDp1w4RWttwbePxdJ6CeLAbL
lEU8JXUT2F06hX1nj6eZyxs4813rWmqJ3ASIIp6FV32bbY6HKRups2FjYda+XnEALaVGQS09jyuw
sHiyOIdSygaYfa1pxdILcDo22thBGcQrd6B1fB2p+Hp8O601rZh5RdImGXSByoqyIYHMjBC0qVu5
SoVu7C8j1JS38HQGR7ReiRzW8ISTA5nz2xleZKS3kMu7mSbtqpQvm2nZlbFoi2t+t8JGx3VjMCmN
Zi0rAw+cmAFvNiki11pXgvjojn2NGDjGujazYMjsBlibOtnYnStmrSkxPJtnNiIRmseIsvatrwMK
NBPPQv4dElFu+8DK0jn0bUODbgLj9vHFX4mPavWchxp8gPScLAZsK9AMEgxFHsA/1k4TzMANHe9l
LVuuajLWc1k0iWdlsfRmECnYcrizy4b/U/Z6tW9sgKHrIaKpc7ZEmNbkN3pGzo73vbZo6glg7sty
AkI+zkZIUdZ61oeN12ypFq14RU0xeb3NizSZtREYpOk5SQYaANlw1vj+3hy3WInsz/29pth+DWrF
jJIEfQhP7A1zMkMdnjic5Sa8dbGPT0KKimpNa+yoWdf1uLZTeVH3Cd3PbSb3U17NB7w15GFr0HGX
SK6dlAn6RXHRJ2DJb0CjFc8svTKc+lk3mtifTvOXUPBWHIHF9F6r+y5ujal7opTvWncQj8e31Oez
BXKej437pSOhUtF0MZc65Ddq4oBZyZGHoc/1s2rom0NuMyPAOwH/crzHzzcxoE4fe2xHblST7YoY
oMTsPEvEeK2TId24uK61vmy8d14zTXpogmuNACAnkelubDznm6zrLj0pquOO+rF9B56Sdi1vYwvB
HbA7lzEg1Qe81Gx08LmFoLT/YwdgoKpRhiS8yGjsg520gQPhV5Ilu9NmXzFyM3ecOcW7dDzqkxYW
bq/tGrvfemf/3AWD0+Ljx+fF4OVJpXuRT75k84Vtl3uuP5D+fsjGDR/4uZeCTt7HLhxu6UPSWF40
51KGM7316243OqkEj/LGw9uKTaiYtwzAoX5GBVRkaNW1Wxp3NkYkUqAeOu5fQOPHDEZqbRC8r2xY
tWLHYhQZTNMkEbHTkAto77Et6NVa04ptM9MfyYBAGKW9eTm6033ZuvuTtpGKe8skTUaO7HG0ZFE4
LtB+slWRsmIAnmLBBNJ2g2xnElUi22tOduB99VrrWzQ2a5Oy/P6dg9BypwdLhoZJIbYJ4K1Lgq7i
W6CAFQPwFOstDTNz2sImkcjmGyPn5zM0hfIMeopD8i2T44aXWzECT7FiW6LSzhWSRHptDKCl7A6j
S84MvJYFRulsnKfWZkox5r73s4RPFgFWe/hCtCxMimQjYq41rRgxKHZoP+E8HTUex33Svsgr9u34
zlzZPirYzZECtf8evlpM4HCUj3r3JLRyY0pWllcFu/W69O3em0g0+uXBJEVQuTQAMgMZxFqcGGJU
mFvv2e00U9iW0Vl3fevsPBfsJ8dnZ2XiVZSbrslC9mIZQNLcjHIEyMr5eVrTit0mhtlN3O9IZNde
gtoDct2W+dPxttcWVTHahU6k6hna5lAsAlRhvGXwlGC22PD4a+uqmu04kXIQ2I8AGN7Pcr4sqXfR
sOS2E1B6792tMs216VfsFuKECWQWRxIBFRsiVu4Wsz1tihRrdWjbFkbu+9EI1H/gQcNjL0r9W2M3
2eF4D2sfrxhtUZlNI7MBe4eP545Ndo7cYvdcaVpFtomiNTNiaTTqXLZvGQmZb2xkG1aWVsWzGTMx
hO3jq5dINbE/SlwAcCapq8vZLjfmfu3zl77fxZShGBLZ0p5EU87tYAnilmdsoXdX0g5gRPrYulUk
dtcPro+AON7RUd8RGqRmt5dVf27b413iymiyZRGgcOX4Sq/NmWLKTQIcAa/yJjaZeOSsf9al+QXM
T2nYTqigTvn+eD/LCH69qkFQ5OPIUE03dK49t7EuANvOzXTajSgO3UHwi9103UZEWDnOqdS0ou2E
X49VG6euc+Ub5avQzdDqtMtqhJRzl90PQ7cxoLWuFPu2cUyBDI1TxwMjUdYbOydrw7I2rxMBjQQn
jXKr3Qiha3On2LudDfoMIvU6LgrrNmHlnV95EUtaKLSVW6Twa/tAsXiOIqWxQBVc7NsJ381e9UV3
piFMyoEfEpzKJDj0TgtMKhqtBP/4sJQEx0C8ybsOQi85IPCcbD38rAxFhaPV3B2R8m3q2EoG9txO
EWhQzBBVd9Ylkf58DXpwmO3xbb2yC37Bp+Edb9J6TJvJs+ochWogX6ajvMnNatxNOXjD7a7ugmpu
T4ND6CpcraoLkswoRIlFNYxin5E294LSdCE8e3xIKx5OpbXLvKl3SUsQgO3ka2ZDcBCMhCceSmzF
DWRu3gweCCFi3UalJGrx9Oua9fT2+Ke/PRx+4mVUoJqb28ScZwqD9L+O7M4vjPMJJx93BGuT80+8
njT6A6C2CbHxJtx8x21gZ1TZXloPdkEDq/+xnCRHkQUFKpMMG+SE5NGZ0gBEZ1ropM7l5sVzbZYV
91HX4POjXZLE2az78BnecD/r+dbD6poJKB7DcBJKqD/3cZdgc2g0bklxJiR7mkz3BmrEX47P94pj
UnFvCWoEKtPIRSyM7GoQ+j2Zh4feL66Ek30/3sXKPKnQtwHVmBqrWhHbWmMEnW+n2Ozsn6c1vlj1
u2DetcZgNXklYi2RL1QzbvWyPPG7l5V517SUSO0AWy1iq/KyO8+fpj2We0ubdGV9VawbFz0mgng9
Ul+iDUytsuogG+Zyb9DKQ8ESWPObobe+njZNyhmB13o5tcsDQo1a5aCysimAxOy4EQ6WVj6xWZWJ
VNeJ0RlTM8WA9D62VnEnmzyUjvzj+Mev7FGVwpakfmsPHQImZ/mZ21VXi8GPnrjR08HfHe9DYYn6
n+ciKEJ9XG27aVJH77M0LmkMTZAQfmOf0pesusgZmCQKPSSZE4zkOetQ7cuGXYcKBWfz+r42RsXc
oWbg9/0A7F1uyVuXdPs6c26N1Ht2RHHatUklrBgbicL3kfhRY0yHoR3v86E6s7L8sisB4fdOTWSp
kLkum2Uma5RXpBn22tSh2CLzyxMzripmbjSnXHTgbY1nx7vWzfrO6sWu109M3/+Cl0t6Y2RgkYzT
dizDJKv9oK/oiTcnld+p6VEM2jR+G5O2eZknIIj0ct66B6xYoQqWMy0bh0wQCgGM19xKhz35s3mB
m/LdcQtZ2aEqTg7KA7LQc8R9bXBea6YnKAFCUIbWkTjj7mZSeiVamMrlHgX7tkMnwuKKmtr5ACnU
EMKkyUYqbq11xcqZ7gwoZaJ5DMZJnPH1LOyrip0dn6G1xhUbzsteAIlX53EBpc6zjHh2UKX2FnBl
rXXleF8JFMMNfZrHmsW9Q+v35ZlR9xvHgJW9owLdKs69lPEuQxhtYtLVqJbtbzxt3nA9K9+uItxq
2wZfuKFlAACXF2NmfZtJs1UYoBDH/OW5DSVOo6arbOfey+JucsLKt4PMOTcsa0e8bGen+W6ux91c
mnufP3WVEzioHaiai1F/Rrp6f3zl31KKn0RAFQZnFDrAh26P12zBghJ6fuPBpLdsMN5+6CPWXEzN
wcxuO34zJUOEZ5FzBvx2T+aAUT+cqxc5z6GR3ZBuCvVCBtJ9SLoH1qUHowEDfvZaFn1QFAfZdmdd
/m22nofhW0vvxupbxh48t9ihafQ86c8zrufojTiQLgb51tg54YDrkw9Q91Q8Tka6Bwjt0Lb03iwg
LGx2lzMtdzboy8smGJtDNxZBIuoYg5j8LvCMS0p+jn08GdedKUOoJe56C6ivtL0oxoOcLiZS3ySF
e0Pa8QxAiC/Z+PbRLdhVjs/vG4Tps/ld9u27s5hfZRUBk38WW2l7RjGQyhW7EjTk1vy108xg4j9I
aqDW7oDFn8EsbE51YOgvAyjYOZWBmWwlBdcsZdni777EFVlBzIxnMW9qEgi50F0BOBxKVGlvjHbl
aKhS4AmzRj2dqaUoBRqvEgoQRg7e2NQzr2nu3ujJFjhibSiKM5RO54IsokniYmrwWmaWbWC740Xr
1tXGSNZ6UDyiJkDW04s5iXsLe6HoswdvTFKYoP90fGOsORbFKQI1a+TMxhAy3yzPk6zJd6VfW7vj
ra98vooVbHgqyQxoRdT72E6zXRS73k4TsOyIrWeblaiqQgXdikB2uBI4LPHxTBZZNNjkuiyGG2iT
74+PYq0LxT+SRMwlSGX9yAGPLANqSHf7y7Sq9nUv7o93sTZRS9fvjKJHsXFfi8yLJpO2ezO9gs8B
2x81tmSX1jpYfv+uA8vKqkKfuBs5FlygGO6MYnpgA9+IT2vNK0ZdS5E21EjcqKgGHjRj7y3PdPBl
7kZGZiXJpAIAAaPxLT4SGpF+6sKkml8KNp/3urtzPHkJuqN/Jl22pTWyYhRvsNR3k1VbDCBJUTiR
5Y7ed5mJIg087DN/w6rXctxvYKt3HfBa0+shza2oa/wDIC4/isa70grjZzXzC4YXMUCd6Y01tXtZ
+D+Pb7G1XaxaeipyMnSjGQG28CXLyIXbkRCve+eitjYOhz420ydBRkUMQnkZ782DY0RG6YfEdH50
+RzU83TRJOwgyAyiCdf76g1tuz9pTCpoUAoth40UQzQI/0XzpzPPAb/T5LV3GcTYNjpZ2duaYv7z
XFCNe8uZY/Cu2hFwd8d50PBqc3wMa80rpt/4kLjvE32I7EnzY3fKWbnLWOpDoizpXH1jEGtbToUL
To3nIcFtdVFvFiEv5kM90TPa8YuUy6uKDlfFWD90YLyi7vBwfGQrZqRCB1GvqZVzY3aRSXCoM835
1Z+003azqmDYFBTaraXRRWWWnosciIbctO8qD3A3rz+c9v1KeG/AO9aDf6qLhqo7nyW5l1Ru+PuV
E4oKDLRJk9QjG7to4jy0Ox+KM+NZ7hmH0rBuARt8PD6Ctb2l2HwKldix9csuShg7OJX/DFKNOyfj
u+PNf+6UofT6Mahkou9G6voi6ovhvs/LPwynPPjFdJ7W5blh4CLhVxsT9vlINBUVCJUPOReJK6LO
tL5I3l5oZRq6fbWRqvzcc2kqLrCAS6orTkVUMX08WEWxBLHJD4eSOvshla8ICfRqhK5EyHRebPjL
zw1EU7GBoAlwgBv2RLQUuwSgc84CvZjcjSizNqZlKt8FmRnI8KHPbAEOQNzf9HaXLHqvjj0HLmfX
/lSUYS/FvgGVwPHtsDac5ffvOtS9vsgrt+CRnlI/GOsxD8CRvEVssTYcJa9h2WKGR8l51EznFOnX
SZY7v8hw3zo39RvP5EE7bdRkrW02xfBzL+1aW894lHEQpcofLlZngmzpadOknOmlX1V216H1giVJ
QEkBUWhnTDac1ppNKia/cC03XT6yKO1M+w9LlPIPA+IWN1WfzC+6y1DFZJL6WTQzlABPGpAKIJS+
TGU/G2wJkAYKZhLe1fuE9eYWk9TKxlJBg1A71SazMVnUifQKezZinnYSHlHzlOCOVz7RQxecRS0u
Wj8l+EZloGVa9/W0qVGCuzEmZklAHBX1dTHz0GxH9lPXXPP+tOYVE9dnSVF/N/DILnv+RGrqICFS
GRtv7itbyVPs2awa4ad6UkV2YhwySztMY3OToDDWaw2QdNuB53UbnnCtK8W456aE4nSdSxj3d/BU
PeX+LZxJQOc7L/VClhsnHbZAtfvRRc3gjiBlgX7gNUYhDpmbBmzaYn5e26eKZY9Mk1Y7ZDICxUYT
MEsLwUOy5c5XnJIq2ZU7bjIYjOLEQwr3JXdKELO2eoRr0ePxzbTSgQol9BLQdxgaTCFDyWtgQIpa
6uTGme2L09pf1v5deHA6L8nwZsYi0WZ+QAbRB52j6Rcs1dwNJM/aEBRrbsqkh6bi3EVsLi/tGfya
iTM0ocjKb6eNQbHnSSPdUBp6HQFCd0F8X6JQHHS03VxuGMLaCJbfv5skMuRTi0RvHdXUYN+MWQ5R
VrbZpQsm4p/Hx7CyS13FrGtz9orMGtrIZXPuBpwzQ95ArNXxno93sEzGr9dAeLOPY6BVbxqindto
TKkZ+Ln0wGmP8qgAUCGyb722Pg07ChG9jz1NkIcALmOoI4hs/LRt8W2s8i3w69pKKMbMZTp5bj6L
yDbywyTEl6SpzzOabyz02ioocdqr7Ermc4Xm+/zR79sz2z4NK6Wp8EK75DNe3QuEyZyA/XrsnxMC
mR4KgUu3Ls6PL/LK9KhAwzTv+oYZWRNNrXadOcX9gODQ6iCbP97+yoUV/Osf13aWyZwSM2kQ9EFz
XSxsSJwOT4PgIUt00JoZc2iNzavtQnzIyLdeQ1bWRYUfAp/XgciI1FFmJckUFI5vJWE54faxMXGL
u/vEOhzFwmcxQlSsqZqocptkp5HRDAvfBvO4WWfPvYW7RpL7w2U+aOlWof4yZZ91qVh8m/eeZgEl
ERnVqPuQsgRJLapzu0ZjNyUIrvUnzluDlPvJhp7wlqT82g5R3IA0XD7Vo1FH1PYv8q482JV+3o7i
6fgGWVsoxfZBa9ebKambSEf1ZX3R9dnEOhQ3tFm9pXy11oXiAnKPDRSk6k20SMf7+8YbiXcmOVzl
xkVjxVOqsnMa53otCrOJDJQHlmN1pguNorjEg6VW2UbMWhmFijVsiAHBpcJoIi0j5KscuRUB4LiV
81trfdnm7wIW2OeZvdBMRgl3qgfNSIcLY+5Po0QDs8DH1h0XgB7ThyszJwoF80TsHZLz0w6DKoxw
8FDW2oHQPupzfqmNxr3BmrPSJRs5hbWZUQ29J9NsdFMTlVPu71wNNwuzFFvEpWutL79/N++aY8u0
YWMTOTnU3I3EvnAJ/3rctFYsV4UQgnCr6mlPG9x/U2NH3f/L2ZUsSYorwS/CjE0CXcml1qSrq3qd
C/Z6egaxSIhNLF//POdUoyklZlw5SGiJUCjk4Q4SsfhKI7Nkvnt3uwvb7xvW69d16IKPsU15i2qH
uzmPJXuMRDxspYZtYzBslwLmVLlBVKXIDKSKiqc6riHL6ugtzTFbB8YBLiLmlBM4YfDk4aayad5Q
pPSmnGkjWrZMkAn6CwItVr7UXQrx5dNIq6e6kb9vz73lz02Ku8gBLznpmxYZZx4/9z0ANF4W80sQ
ZDsDM5Pmjq5eg3QaPOfirpdCs2dn7Pe5MxP3V80UdMkja1MHGYbHKMy8xIGCw9vtubFN+3XO3plV
N40zoNk5Uj/BXCRiGPihbKINu7I1fv3+rvFs5GAJqJD5YbKpIOLEIITsbPpK27Ia5y0n89AB6NOl
eOZZftayx2q23Rr8OUyr/HJ7ehj+9INIwgT5SaYC6JZfz5I6fwbcG1pCQ/yH04KlP5iexnY+0qz5
XLs7D/nQsOI+r+agRwVjCmnis0fzPxquf90eim0xDPvNGx7rHjz36Vr1x5g1Z4AhN0I8y0qYAL48
B6lbQzqVtm2B2oso8A8EvKepmNct72P5exPF10JyLOpmpQCEcR77er7runXjZmIJUE0EX8CFVMzF
nM8rUqyeByWpSUT1HWh/4qPv++OhhPZOErVjtzFfljDIRPWFBFovVQ27yBW0bfAe+nlYJpLkTXls
h33FKq6J7qu7qpgnaG1CbqY+g4UhT+KyeJvc4VDX2ks8Tz7EzvTj9uay7QDD0pEQDQueCaTCu+g3
ajDKBMSB65FQd2PKbOtvGPvU5Nniomwk5YGazjxq/uIlEvq3/97WuHk4l8xp/Wps0h7KWAep/fbc
9Eoeb7dumxvDpldX1OPU45kgyOYTDtF7Jctffa33ZXT/Q4aHoI5Vs65ToYv+GdcaeoimcNjIiVp+
3sT55RCKmlBg2yCoI8c+rJ8VaT5DeHLDKVkswcT5rbwhZRhfm++b80jrP8rC/VTHsXcYy2rfBJlw
v3Ya2mysVJP6fXGUbHgWc7uRf7NsHBPFFzRu5EwFHF8z9BUwhM5LnDXT+fa+sTV+XZJ3p2ffTRnk
slyZNp7sTpFaUZWjUaeyr/Vrr+9az0tPKVIh+znH8m8EAfey3cf1htKufzctSKnreV4gRctW7+xm
AXCKsdqZ8zS56wpnomyYr68vo5OwOr8mntVzEXRfb0/M9ar1wZH/D+nku4lZ2moKSlSRpQ3tkODh
KfPleUFBb914r7Pa0ny2GZZxHAOSG/fQWG1SV8s/u6G5kwDYx0G44S8tzZtItJ53YPdiyBSWwZLo
+Y+KfOvyrdS8xWpNDBov9EodAm8/9tE3recn8Ah8VZN3DxXifYeySU1XFdhEntTXtNRw56r6CwuH
RyqmKikC/SDoeEfkFtuFZcVNlrpMTblURVGn7QgQsB/dd35fJqwo/wRzx3MwbgnBWgza5KWLB7/y
c0llqjT4NJKy0CUewMdsK/FhG4dh0myOkFDoojqNm1jitB9/OXH5CWDTv1gbpMOkN7yebW8Z9o2E
OpsYC+tU1v2dE2YP08ifGQ82/J5tGMZp3PFVLr57fVZ31WnImxdZDmdUuPwMmHpkuX+8bee2TWwc
y92QsyGHqg5uhX35oDM+AgrU8YfQrd4ytTdw/Sfd+86dlI07zu2UNbilFJA6n1SHAsty+Ov2IGxZ
YxOC1iAbLZAablKIWF2Ir9tjj4WY6/Kha8WbDta7eab3bROc2aB31dy7JgrNWxwPd4lcpbWM7yGE
9g1Y63tImL0qbzkpxjfGZtlmJg5tRP1i7lQFT6do+d6T8g5XvLcBiNfbU2dr/rov3i3MKCnRKDlT
KQP397QGP2koPvees+HAbM1fv79rvhh0GXodHPBSZz9AXPg1Qpiv/GAjZLU1b9h6X/mQQ19qlcb1
+G1a/f/lgTgEbrgR9llclQk3C3QcDE3XqHRU/LV01ifdt1vQXFvbhn0HqpoqoYRKZZazX/4cOF8n
UvZ/7VtWw6yJXkXRRzFyYPL6Zhk3XjafSTlTFN9VEFB/ud2NbRDG8R2TMQ8dV14fRhs3kUyTwzzt
4xkKmAk0Y6rIu4Ji+kvHaRM11yhbCM6SoLzQ956XwTntGAX6if+9STVkMRoXKhPpBGg0xGNnJ1mu
oPXbrX/oYdH61cG/M4G6lJCziSqZLiP9mi3RmYCGshHymDG8Ye3rw7DiptHQuSnmGi8K/rdm6pIJ
x9wsgPteyVao/OGBhHEYphyV3jQ2OQHlr9f+4NK7QDkuZVlxmOn8ylu14TE+3FLo5vr93XRpNyPe
MiwinaOqSirEucm4vRi21o1Dey3rKZwyt74ynf2RO+KXFNn59hrYmjYMegn9lmUj1mCioBYMwqK6
i0NAyPe1bhh0EQ1epvsoT6vGbx6Ex8gZ0lxbeSXb2hp2TCNHQ8qoEWk3dt5dBXmCu1bM5V0Vhc7R
XQkg3DQQG+b2MbkoBK+vacZ3S+w0suIaTzxpIaPqBfCA7LmoF3kK8jA+jiMAZHgYiw5ETh0U26U4
+lSMz7xZtkQ7rlv2P5cb/IBh8COPhHKVlOk61I+aFzmY6aPHGrxCuxbLhJctS0SHTOBWma21vlPu
4t6FMRSs97VuGPuSKemD3r1MQ7cLkDcTv3Ky9f5gmxnDyNe19sEGwKt0cdYIagJjAjn4/4GD6vO+
fzesm4ZBN9QCmY4IfDRJHzT1QWTRFiTR4mpNYjrQ0TnBzJHGVy2IypAP+l/nqAfQXIlE+nrPAx82
j2HnPeAbvs9zmUa6GsIj8u/FCrG7UfzYN0X/sfRqXMLaE8BVFm95NhwVMLsbW8c2QYadV+NKq8kf
RAoC2dMgy5eFrS8MxJKJu2xhti19mIAyaLPIRUS+SNnCzpyxIynjO2jvXgpv3XOtD5jJUEej8nrB
C0VaU/FS8Maf7npO1+VLAw6X7PuudTAZ6kI9eaML7F1ajINHEi5ir/k8RbTeSipevc0HXsikqWN+
XgjdOiIdkMgf/eyHVvWDXpzjqMq0HMonBbnijYW3HE6Qyf6Xyx3clYZliMO7dklw5cNL2Mroed9M
GUYN1l7ItDc9MNqx5neuH9ZHXZNwI7ax/bpxZLedT6G0q5CiY9V09FhZHvXSb5G5WhyeiSWDIE4w
kBIJqJ65LzyvP1Fo2iRtHRxvz82HT2fYqoY1SziGhUYuTlYfYJ+sOTBPf+mX/tyqq2SnvJur/NkF
H8Pt7mzDMQwcs4PbvMB1vhPkmxhz1BSFZQKOxY3ozNK+CTKDqnXn0EbioTRqqhNUDLpHoWRw6CAJ
+eftIVjW24SY1RKsmWFDq1QMcXzsBvGol6LY2EwWmzPhZaDJA2ht1iJVA7A3joPouKnlfMkHGSca
8cehzh0sUh06+yzPRJYVRYA4vykFiO0o+TnxcHnMnVU/3J4s23gMu0YtQSfcgdYpL+vHzpffge66
uK7+6QXIR/Lpq+Bbkl62rgwrn4BLmKWcROoszY98FQ+QRUnKUDxTb34Le3nAM9vd7VHZtoBh8nwO
dRdnwrlwh80QKhplB04IlMlvGKVtKMYRXgukDaCmJlLoLp4AmbybWvcl092J185TQMgJ8ecG1ss2
FMP+F9Ux4mZYoCrPfrCcPTM5bD3Y2YzRMHYIqvvI2MR1uoruz7KsHvKsey0xhF2rYCLItMbrLJEt
mpdF6SRr3rMEgJFlK1qzTI3JVkcxK3iVYnUKhO+16GoK3QQT37Ubtm6ZHhNF5rilW04U09O17Z9t
jGLE+HpbrbY4wGztXwOgd9eYWY7FElRIAIeROLOFJit4rhLZhf+7Pf+WQMqko2OL3zbNivapr9+U
DJ99NX9rB//hqtO3zzuZrHStt84FL4oqlSPDw5pbV8d42ldKGTATUYbcYoO67QLhJnQLD86oRohw
dFsoQdv8G1Ycg36wE11c/nOXh/M5u1SDwaLYmYkghumOXsmrJs+rtIwbkOBLL0vwGLZ1Ltj+3jDe
Vse+4w3wQRBYPnIIKSS0xKVlppt8GBb7MrFkhPN2ojPWlrlQJaGy+dHnZOOGa/l7E0ymdTOpul2q
VFUeR5VQJQ7OtM6IzPxi4xCwdXHNVbwzL4f5XhCVyEk4gze/DDgPTqqm+nWcvS3Ut60Lw4IV5AEW
EU5Y4aCfT/7axKfcn/qHHsx7G0eNbRGuXb8bhb+CzKb3JC7UVRvqQ+2rCCQJtQC5ym0vcZ2OD24R
JolczRreIlwtUz2R9RiFdDnNRJLP8wSSN+J3/UHWiDn2dWYczEEU5auORsRmKrtQFzKDuTi0sn4i
c/2KkoYNz2ebNMOyFZFjH8+6SFtPfUEm4u9u8DZGYGvaMOprhT3y7l2V8rHQIGHgPtgt+61qVduG
Mox6kkXjUI09Oyj2l/a7UxGyx9odd7prE2IGMWcGbRxc4/yweQrA+pxAYmbrYdayk0xwmYv8oq8g
CJmSAgk/KBU/IDP2NFbZ3QqBnzHq9pmEiTSD7Gaj2xm3d5SN/CXKbASRcFnsi7dMUFnrVW3URqQC
uhsZvXX6UbLNIhHL6ppYsoWH9eKrsAJKtD+FfviYBflPXW09XFu2pskUF42RP7SKVQD3wUdMEMDD
NdrdO+uG6RICXDrLB5wGBLUnDpPuiQm+RZ1rmxrDYjPRR9zXfpXipeZb3Mm3qMp+9HX0ctvv2KbG
sNql4WVcgpIj9WnRH6qsLY4DAUfVvtYNqwVoWdKlxDEwgd7/bVlD9ztUyXZpfwfMxI4xIiVHekQA
J6D0hYp4/JxPzbDs+3kTO+bhpjr3IxDvnsuAeh8u7ThtPTpYVtXEjEnUj6CsBhPTju4PVHo8UEm+
uIN7uj3vtuaN43fykGgWINdMW1mJpOzBe0P5/2jFz7fbt+waUwe1A9fpACdcpkha1MuTQplV/AT/
P22Jidk6uH5/d7jHgTMDIzMjvg1pfhTdQg6gCt1y9rbpMSx2blbFoOcJVxZm9CiBkr3XLPvt9t3f
t+fH1oFhtKJlNUSq5iod4vXcZytNgtl96ZFB2Ne+YbUjpK9Usbqw2rnzTqEXBKfKb8KjllCkvd2F
bQUM06V5RwihHHekGjxESc4K8hfSz+WwcYe0tG8CyBzJAgqgV5V2ixci2sH78Mp26egEzASQyZ6E
XdjhekSr/LO3qre2GfEyPN+rtngTrP58e44+RsegHyOS1hOe0YuuR8wzxIe17k66i37prj6DKZsn
ntM9CT7/inLWJZDquL/dq2VzmXAy3cQrhSKdSPvM9Y4hV8GxA7kGgGsT2Vicq5/4IPQ1kWSTXpVf
XGM5lxME7v0TgA0nx89fWpCE3R6FrQvDwqNR1+BSDbD+qLV6BZk1RI7cIr+bOCevC1I7G67KNluG
rTfhUnRhiVyLV+Ou6c3deOjpyIBG8KN83jgqbJ0Y9k7oAgmKUCH56XffuNv9neOZfSLs++25stmK
Ye4R4qOiLXDVAWv+eGz7sThAdm/vzxuWXtbxiJMNiz27znqfuaP7OIwKbxlZsyVbbllsE0UWDD4p
l3oAAtIr7mNGf8aV86mQ9KUh3taRapkkEzWW+xHPMTNVmpchx/KKNfoZOzF/u70GlsymiRbjbla3
mnQibfPxG4tdcL35fvnU9zUKHuSq8RTQTnc1mbb0ui17yhRBJctUjmUA3D140vMXcB0XnwHRro4+
21SasC3Ltet3p2wHbua6BscX8njg/ev5hUTjEbR2EKTVG2ZuG4Vh5nqtHE4Bv0oRwk7HkoTigXiM
H6narH+wLbxh4UEHhsoamOo0G6LmEMlRHJYSGlK31902AMO0GQhIANiA/4CMU3EQZPmf7qUEG9/4
43YHtt83jFuKpWZxtmIRYl0eHAoWQZSg7HyXNuVMXdT7VIIOZcrzaDgUE6hpwyz7xrMC0Eov2IhH
Pr7gxiaerANaO5TlhIQwy05tpI5e0D3Laq2SUbBT1G7RYn48V7GJJ1sWL578yC3ToGxhe0WoDovL
542j4p/w4L/HXmwCykoIHEYdAcC5AboIOpenye8Ohfcq6SsHO4KjfpV6BucDe5qD6d4dv6xleBj4
d9VU92KeDmU73C3hLjQEnOK/jTPq3LWLXVxa+6GOHlkR1Z96zvqNsX5s+rGJOVugn6d6F2+BcR6f
KxAKxP78RKrhHjX0xz0bOzbxZuPUULcMShQOZU1HDi1tXXJYwy7YIv6y7TrD8It1Xl2HAhfGSySa
wFMJGaCivCM09maZaF8PZ8fX63Kq12DIs53DMhwCX2mziApnWe7Rh5J7zx4TG2/AH58xsal/OoF9
hTpeV6dj5lYgXiyGYxtAisevvfbEBpofpo7nBzUG7G7fGhlnvx/03VwVWKNpYQV4o935aV7jbOMN
1WKu/4GjRWEZDaVCLhtCLtB8y+Up1E3xsuvfTayZaMFY0eKWmC69eBCMgfFPbbJD2X79uufeHY06
XsFZsiAf21dLcB/n0ZrMkPY57ft1w7b5olBC0SBWKZvpIfTm+9Hdutvaftw40/NOlypQwLlkoTpG
VJ6LYBcmOQCbw7/nhDhRVAYt5qQLqt89oObC2wxCLf7IBJh5fo3UpWgwIzQHN2j32NDijs7lpdxH
QITfNwzXBakmBJKqCgwPBT/kkusDOG+GBwZ0wpd962qc5e4gSAAMYZWCjzv/tnZ4g01A3TSsx33t
G+ZKvSzQYZEVqXCcXB700vVu4pLM5RvRjsWlmhCzOBAT7UlVpjHPnhvCX5xePCu/voNa8nmdtjy3
ZZOaMDNQo+NkhepFikuYOFfZKBIOzeSNWfo4ZItNfJkc3crFdeMaEDbIXITFI4uqvws573qii014
GVfzSPIoKlIODKEfNL+nPJcJ3rs2zuZ/SLg/iENMTFnBAeGsI7iHeCkOIZmnJFOIq3qdriz744py
H536O4RAj8saPSvPP4Sj97fw66+3t5nFGE1Gswh6Z6zu2gpEwyT+n1dBZPoYFyT4VK5j/DOjzVju
OyFMarMJSlY52izT1e9GiCYM7JmqIdpTmRvEJgRNl2JyGCdFmvsxF4cR7JR/rPWyqeZu22iGuecz
aj9Wwsp07oe3RuaPS0VALxds/L5tGQxrl1Q18+D7BQj+ItC/O0+QwHwRZXAYwq1ErmUEJurMVzng
hDESxdNSnWeNpNVchn/G2RYTga39a6Tz7hgleAqUbASi2oEOCii5vNdmxhNDr6ON25MF8h6buLNy
pRO4/R2kopkXnnziemmfj+vvKKP6pEaH36EYBPzvWRurAw0m/zD4LUrLlnqXsG0Qmzg0f9SFGFWB
K9ZKvzt+9tr59T7zMLnNZLDEA6W42taz0ySNDsYzzrX5dNvMGRbhAzdj6qfWbQuKgxaLI3uk1hu/
/Z3L4lddXDG/5Pu00udOuX8sdf3tdn+2zWDE63zSy5I5CE3CjmTBcVaBLr9lSJzRU6v7iW50Yzlc
qHHOTz6ScM64YNKy5sdaAVeinHwXhRkW2zB5kQeEg/q3AJkH+6r6ZUkI8ftk3wQZBh8tLJxKgcs6
a93yPAETemCS/jm1dAvZY3EpJvIs9joFtARqHK8uxRu7z27HkipmrxlqNPaNwkSfIUaZx5g4RdrM
MTjGZHemcf5pcN3Pu2bJRJ+NUwhoVYMgqCnII0jU/4KOxT2Jqo0QyDZF1+/vXZbPurWc6yLNIpUf
WtL/RqHlp7jhv3IabVz0LFvUBKBFIMKf85EVKYHU5T2hKLpzAvF73/xcO303ADCN4e0MAkXpuE7R
3VW99OiPmXfKdV+db3dhmyPDkl3iTRGYf4sUtTfnWelTUAY/JQW7bebtu5kSw4qjFZpralnzlIzh
OWjCO2fdODJsP2+YcJCBsp3j8SldryrqoAFLiprcTYiywPiwsw/DklFRKYa6ALkDWNPWYz8M0YGO
c54UTt4esopsSSxfz9EPXLiJRIv7qXWiOnMuSwiuvbm6MpAEpD0TysRrFJMBSofAX69ruC/NHpv4
NKCuSA8X4lxqQt9ArPjSsPb19q6yWIVJclZV0pc0nJ2L1iU/tq0cj03RbKTTLKtu0pzF3cion2OL
4iz4IXquAAhsXqCn9E2qeMMz2QZwPfjeWV6gQG3bBp1zAetwlmSd7yWi97ZYR22tG3bNI7eau0U6
l6gNvXMth/6E4KrfCDYth7OpaUq6MciInnkaSP8sWq2TPtZf1nbaCDYsN0uT6axaA1q1vOMp4d1j
F0CmrWruROi8zcz7NvpbOVzbJBnGHYo2yLU/8dSfXOgZ9e54jEk8b0ySrXXDrBvRrsL1MIihUfVh
dDt1zLdfXS2tmxi0cO1qXLWxwPG6FN8rQFiP4P/PNvB5lgU2QWhl13puqUsHwngFOWIjvahKLcdx
cTfM12JhJvosj+JogMJOdqly9eLI8Qk1ICfAN8pEu1uvMZZdZILQ+IoiRMa5cxm96juU257jSd03
CnnFIX51VLfvPcPEo83j6tNZNzx1qH+vgvp72C9PuRRzInnWH3lcfNvl8kxkWqzyUl6xHOk0Tetp
DIL+XjLP3QhlbLNlHNMsEDEJJ7Set78G8nspfvnexRvi45D9ve//jVPa8caCdx7CYYTxzyFwNAXZ
KjKw3ewCw5SVjoRHPYej+C2LTrgHs5PnAloqkLp7rJxuACjFbV+6mulDEMnyRCPY46jbbl8IYjKf
DUEecL7kPF0U79Fwqc/BjOTL7amzmIuJXlsolHEWpAkBsIkftRzGI5/9i1c2T3k8HG/3YfEoJoTN
8bD6bRjzNHYLPJVp0R0yBcLB261bPIoJYqMyr6fcCVE5X3NcTl9VOB7CdYsVwfbv13l7d5iycYrm
yfNyqDZLkeSD/z3g7Ub8bQmbTPyaCzgQcyq0PZPyfiLTT7xGI1kAEE0ZTd8G4jxF8SA3psm20NcB
vhvIOFFehfGYp4AB1ckIL3VEcrI9OqXunibcNvZtV5MWDeLZzlyFXZ5GizceCJg8DmHsfr291rbV
MAy9qmid+6PMU9Ca08RR/XoYB38rqLTtJMPUIdcOhdEZUzQM8ou7jN99uHMdko1o3Na8cWznDRNt
WNfOpc8g2B56SjyxnLPnQsftRqbG0oUJZ4tBoTcJV+epZBDPDYpUF8MzClE2zlbLhjUBbQ0CM1+5
MUJjsf4tneYlKL3fNSFnsU6fuNd9DtbpuGulTUwbHulaCukSWHXr1Q9ZGZN7j3dko3XbPBlWDVGU
KnZr5lxmUVAo8gngsaFxeQTerLm/PQBbF9fv7+wNHAhsqjzfuQwQIUt0lUOar3ma+fztdvu2tTDs
GcKVjA51nacBmY+lGz5kqwYfaVC8Ra28r1p5l098I2izmJ0p0+mP3lJmtc8unEKhq9T3scc23JKt
adOig1yVDR7QryLJP1aZRecBvJ67KhxjU5BTFLGeKr6wSyQ9eVB4nz9qUefJ7RWwrbBhzwDihC0e
Z53LleY/rqLvWVyfS3fd+YZqwtUEtFw7V03OBU8s0dcCt+cXaFc7W8Byy4FgItWWYori1XOyS8Py
9QB9HRQMxGNzdJd2gTD2VlmxZYFNxFoMZSnhKMTjCxXdQ1A2Be6LzhZBmK11w5DHNcqLeoSViQ6i
WQfctuZzw+rNmhnbJBlWPM1LjrebNbtw9FEVxVtWcJF4fvOYzVvZUEt8bApqUpAvgwrWiS9gcDhg
1WkC+ea7YJFnnvEXIEu2xFdsgzECcZAjyWIel+wSje1Z5uWxadcfcRFfpKZbeUuLUbiGPTeyHVjp
BuySqejZK/uzP2V3wOt+3WVzpsLmIB3uCFoyKBtVXpeUwNT0h5bxgiejDsLft3ux7SrDshmbyo77
HruA4XU4NFH3V9xMW2fPx41HJkotQL7bGyMdXzKfU3r0eDBniZKq+Xb75z9egchEp3ld2PMGQJpL
VeHFKevy7H4VLTm7Xl9v+NWPd2xkItR8XBGKbqDsomqWsrw41a2USRtmL9ezp+iDXZmsyASfLaRY
F12P2aVvPciuZTLMlxNU5Zt8YyC2ubp+f3dIl0yB7SKb2WUdaAta/co9z3gdSuZc013xcGTizyI/
G+sQPAeXfJxfO8f9sYRk41j+2J4jZtjztOpqKVFEcsG7330Whb8aYKZWtwcT3T57A8ncvycIqiwi
y3XHLgWkZgOv7RNweyUT/MXGIWqzBiPmXlewegaqwQrwThw6VecXRbytt2vb+hqGDICHrHRZwn27
V7Y5EGc0ZVIXApDQIGr7aSOIsXRjIswy6kHqVQXIOQVlFTzp1o0pEn4q449hFXlkI+9n6+YaCr7b
rbNTg0h/jOH8KvVytfLEEd5LW6+vtz2HZS1MWjOc1E4URljsHNFM4hXQsOh1t4W2sf39dRe/+3su
PLdb655dBOgOIjA1tON8adctwe2P42E8Kvy7eU0DvwuB3EBIH9+rQidzU9wrZz7mtT4UfYzaKn/j
lmVxfyYCjZZ+H/Qeuur95fGKxdXcvQyqPwgnuxsd5/ft5bCNyDDv1u3Lrl+CGIXYeALsovixXdgn
Kv0l6b3xXHD3bnW3AilbZ4ah86LtGw1K+kvsKQp8bPTAggXt+48QHzmvrL+n41ZftvkzbD4MMjE3
SNTCXMShnKMf/pq/XXfGWk4pF7tURoLIlNaMu8Ibeddi/q5RSQLdU+onEBeLvuxaHxOlJkKIW9AJ
66Pd+nfW0cM1x5LEXv1ctdMv0pR3rZIbp4glDRmZWLUMhSRu3Yn44s/FpxZcjRpqvI7iR9StffW6
4biW4h+UYoHtjmfvjX4tR4wJYuvnFciivsIc6uZXmfk0IRzH/dKdUabzcnseLW7HBLJRxoZexXF0
ibuegqJnvUPdXH+83bhtAIZbYNCRDFwAXS9VS1/X0X8DbA4FWLRvjx0J3/Z1ch3ZO9cWan+egcmI
LxFwXucBcNokWIr5PHeFf9dL199IGNpmyvAIILX0/T4cr5tgRFKhbVv9e3XC9uftYdiaN3wARFYh
M52r6EKBzUik/DYztfHuaXH+Jk1aDDomnztddJGlUMkUtC9L7j+3ldq5T42DnqIUagCBX3SZOHkE
Af2TA+8lm+iViX4j2rLMjglSoxEH9L3048sIZqA/gmb0Xops2YLAWfyvyYpG/ZCtc4UBFKz/XLns
Tonsb181r1fksdsA0DfNOwdydcvvdutaal9lGbqiBeKgjIunvBTevlDIhKFNQch9DlXjS0vCWuGh
CgJtCaAG5K1vSb2PWioyEWl1gUzFko3RpQKXxec187xD7eCA3GUHJiItXuuWrYG+OqRYgGFvTsZc
8dPtxq+z/F+sBGh1jdmv2lFkcUkvDCHpkXDvrvSb30IOZ3BRnnq9RdNpsTgTf1Y2vOtopOgldqFH
X1PUB7qobma4oO0biHGKk4LrCkS76KB036JBaiC48l/Lwg9TFNw1BOXatzuyGZ5h29UIVftwpORS
gc3xwqqhfHVb2Ww8slrmycSiEXf0/aFqoksvynJIQtKLnwVzm98oJhuafUMwwWhj7PYzqNzIJayd
/HjF4JzBkrvFs2ApAI9MLFqVDXyOpza66Dx6Covybz7GB4jnfm48+hrNwWWtgq901L/bWf2+vSgf
ozYjU2Vz1I2fA/ZNLqqFyFo2NmHCi348rlG4HpTrhU9eNeFBPA/rk6wnvrHpLG7ShKzVPu+geRvB
euYyehu7YDlWy9oPyRyP7oObVb9V780n1HcBC397pLYNct2W79wlSm5Xn8QuuchgHV/54Du/GOFV
kss42OjCNirDJxS552LzhfSCJ4LhBPzUPRvEpyWMzkGLYtIwGx7qOtrnof8DaRtyb9HrQC5agtxz
JgfcJj/l477ik8hkVatRPd96qLS+uP0ynoi/BA89mdTx9mJYwjli+oJqHVCktJAL/ZovoIqZHA7A
XCw+E7aPIjsywWzaCWhbiZBcUPswJCSO+vO6tN6hivHgf3sUFo9motfyTqpOe9hS0yyGs+/53plB
aWFjN1k2rAlgK3QR+k7J4C8d5wuq5y/54t81mbvz5417/MjWOq843HFPKzdRvG4Tp3bpvt0ZXgf1
ztq6duBKNyu55L3jHrkfBg9smsRxCDK90YVt9g2DJu3cLAWdCTAoSPo5fTsfVL64GzvU1rphy02G
qh/QVmOH1rLsIaQJXDbNQrKlSmWJH0wEW+1DGmB2a3Jpgea8ine50pHJEIyX6wUdCMuN1Og/RB4f
BCqmSOciddeg6AYdBe7B43V1v/bya57zHK6v/OLk9V2hFjADjzQJaX9HgCkFku7sRfpJd/xVgE5U
btLs2ja1Yfj5SvAUJol/4TN37hynEQ91rEnSin7eyDZbujCBb5FfFYOf+f5lGdRffhh+ynTzaW53
KdwG0f85u7IluVUl+EWK0IKQeFUvs0ke79uLwvb10Y6E0AL6+pvtpzEeWhH9ds6Eg0ZFVQFFVuY/
yDc50cGLNz9zSbV+W6NWflHdsvy8KaWYsDcA6sFxC7WNTBWDc+iA7U2WVex1/FmczgS8QSzK9cLO
IRmdtgmI/ej91Je/47HjSe6OvyK9h6yzRI8JeQvGLe7cVZAsqNYpAUXqI+Xb29tMZMS946P66IRl
mE1OV55BHdves7FZztdHt3mPEfcAoOUeiMZxTMAitAsK8c3638z59+vD2wzj/50X5zCE+9A+zHLX
+T3W9bfGDz9cH9o2c+Mgn5dgYBhbzNyP+0++hrCaB57VxbuxDvcPgG3LSz6UlZ8pTrxDWZbVE2c8
OF2fvcUwJoCtzcs1qsngZ1BympNmJFPS+O3v64N7F/O+kgRN6JqvOPocq9zLgNlejnGP97qqOUq0
VpEJvUPCB1kdPW9L/0Uv0VmrFup97d7J03LYMZFty+JvwFr3BA/P7bsRkrnQAPpfz0nCgAi87bBg
ansOM67m4E0D5I+wNYEu83qgYVUl6xDslQRsK3TxuxdbehhPA7hRFpJFcuJ3wQhmwgCZY2c3t3iv
b0T1JtBXJ9lKgE3x/hdUbepE2y+8vLy/7gG24Y2wHqs+ZngI8TIQZ67fXB+r4EdV/J2TeE9ozmYf
I7RHP6YjTlR+VrnukfLGPbSIkR3z2HzICO5+Wis3L3iQjRt/4HRO6tFDnRgtUY7b3vYu5Zt78yJ7
D6hbL3MBUUEt+ql0nU8b23susNjHBLX5y1rnhViBGcbN6DTNfL0r5um25sbIxLRxwSqmCYwSQxw7
6RT/UdfDjmFsMzcqbT2wG2g2FR4qF+FvYP3ed/1ed7ZtaOMUzv01GtDI4KMwj+5sr3J+D/Ne05PF
503etXgcF7C4aT8LVi6OVSXlETx2wV1Vihuffb3LZ73ICejDLWrRFEHGAv62FvT7Uk9frkeszTJG
xA4BeICWafWzXqoWT74CfMzKnXe2eUs8/dkoXkxco5twZHHrZ2FcdJ+GrohO2gnnlICK+Yzn5f9u
+wgjbDfRRrruZx9Y0TF+4DLwkiHevWTZTGQErBKrbLvNQ1KbWkhw6Atf7FTvWMgyuAlbI4EORC0E
NmSU1U5sXoazovz3TXb5B7Tmjv1SuBhcFj00e8j8sCj9+baxjWgth6qDCtuEaGUVOeXMlUlYsBur
mO7FoV44Du7hoICYL7fxJQiTWIf/8aXfI5u/DPLKMcW9RPKLwZeJdXSrfTfTkYgfpqD/HsZsPnEt
qoNb7b2lWfKCCVQrZFEVpTe4WcgBVquCM5nJiZfNTmHBNrwRuCV4hwaft242j3FzUI4aE6dy34w1
Od62wMZGu46+ECrMN5TZyo4ma6/V0zSr/ONtwxsx200kj8nqwjzzQOqTFBLyaoDasf9uG9+IWgCK
F1D8FS5KI2DgOg5RHer7aqDqtj4NvLv+7UXQoiiDmeU6g6Qr0AyTK6r2ruh53t1d/4LXVxiPcn//
gIDGYdkotmU15+3Jn6h/CJDq7ku+zTetMTWhaXzIAcQA1y0eGp0K5cGAIgB2rwMXV/w3zqgJSOML
YzpS3pZV6GhCbq69Q99rflTgq7mPXVcdNhp6yejE4rjmQ5tMY0Of5tkfUTRpIvS5hQHqJ9et+Xqi
pSZ5mtsVpKj8aMuAsYVgyLSWy2PddXwH5WIb/vL3Fzll2BZRxXW1ZY0X19792khCDhTUAHu4V9sP
GPFe+GMplxbppEWrsPDJdwEu6h3bWC5u1ASuFZ5Cc2SDYHHRcQjRJ5VVJDpdwBFuWx5Kl8hkkM3j
GuUfigbdiDVIDpzbbjz0HwY1x4sGdNdv2VTSZTkOrFAuKKUGfzldX3pbIBmpACBY1kgNL3e8JgWD
0X1L0DXk33ipoiagjeltKivWb1nbbP911D9Vivwn4/Dt9elbVt7kTOOExmvh8S1bwvbXHJQ/hIpu
81oTwzah62KMN7llnRTBIzT4FrAUBXvCUha7x8Ym3rpbi+7qEnYvmDgrvx/PtV9tH3yAng/XbWP7
icvfX4TdnC98GKDMnpFFbmcyyOE8t74DvI/+ff0XbNY3AruZhN8LgV/IxdSeGgeAjAbNjDuRZ5u/
EdVu1wxMkG6DoIQznWs2koSMfDl06LTeMdHrpx1qUqitS9f7sm1U5vizOqqtPZeRHx7mfgZ6Yu8S
ZLOSsZvroKy6vuxU1ijZHGRQefcTHod3zjq20Y0Adp2xy13VAgDp95lArjoqIm8jNacmMK310bMg
t3jNfKcs3k0r6+/wqrJXcLFM3USiOdwF6qWlOhOjcn5uAc+/UCn3TrK20Y1DeB/GpPOdWGdBEQUH
LPJ4YELsdSfYRjfi16lb0nNPLBkaRL2z07UU3A7enl/aRjdCFxiFwt16pbKaLDjA4tnqSeG15nQ9
bC2BZdKhFdBG93k5wWVaMcanEbKT7wJA8b9JGoe3saVSkwktj4MVMgrVnLUkkkl/6bGgotuBWtjs
Y5y/i6mUvQItVtbX/gDSbVVmSBV71A620Y2ADcja0rwSUxavfXGGWLq69zq1h7GwWd8I2HXwNAAv
VGaCBg8N31KQjhwd3eyYxpLSTHCZhK7ItPVEZrLJ/7dWw8eQk4eAyDeM7zUM2n7COHyTTkVLjjtW
Ntd4VSnJu3XU6NlwztPq/nfdRW0/YQSvs2zo/vEnmbnD8tRH+k3l14dhog+N2G3Ifh0rQU2AmeZj
HaIhEZ+xtPosRcNPPi39h8WLSRo3IkzcuvK+1W63R+Zh+yojrNvFw7W3xFcFW+wlzVAj7kogGkQ7
xScQe3U7O+fFSq9cLkzYWcumQW1TMGZ+X8f3aCQMEyhZijsd0DG5bG682AOcWLzZBKFp2hdVD1XJ
DELtv9ccR3AM3dNp5xBms5gR6AFvPNlHRGRakQ957hdJLyWaYFnzvY/46bqzWeLd5EADOTxbPI6Q
abphSKrFac6X5LUzus1CRrz3IKzKHWfBYqCO4kzFU1tsccJUtdd+aZm+iTvzAt1GcYfpR348vIGq
By4gxa5uyuXK/oovmYCzQDaOKqZ1zIAf+tS061PP62e0wNxVtD4DaHqe+x6ibtO7m9bCBKBFQdtv
DML1GSSFfgHbApxhNNy4aZtQs0iOM5ULFRkgX849TqrFHenwQnnb1C8O8OK8HThekVO/Eplfuz+k
LnSikIpvHPyy+C8GVwNqfpdiaDZMeZVCwpzWSdQQ8eP63C1Oaupv6lJFYbwqkQXSB5VUWdCmOfss
hp58ENf5tnPetjmTEc7QkCd6i9mQ9TEcdNTMPUTASBwrZ+JZs43s7LfxdnSLSAK8xuLjbV9nbOjo
5+2bGFehTK1Td9QN+U+hlSqAyuL18S1ZysSSuetcoyVyGrKND4mz0nOkh/8FeZsWfr6zrVuC3MSS
RX3oC8ZJj58AK6gSb/Ku/HJ99pa1NzFkWikN7pBmyNw1/gDE13uwsP2sRLQD/7HN3NjKR8hY6rpd
h2wthm8qrkRCHLLXiGyb+2VFXoTFEEiHhVQN2eys/qkcGpVQgAPOkMPdO8jafuLy9xc/0YR9/ue0
n20Odc+dbN82XRGelNDfbrO/EdoNyBnn1vF69AgHZcLkcPJ6F+0/4sb9zaRCGwYd+2EFZcY+rNj9
NAXdQxHGH2+bvRHSOFZI0EeFXcaYc1ZyOzpz+75zi5saVaiJHQONOnQfo41nNY2/o1GqSMRavb8+
dUvYEmNnbmiXA5ui+4zE/sewpU8VqZ5mX0+HvG7urv+G5ZBpQsF6QH7xbKLaLHAhINrzzv2Chz9y
hDAHR/OQxxMAc+fPrfbq4/VftPiriQ5jaiZu69M2owX6j5219BNnysNEuXpvH7V9lBHSZdzrnPuM
Z6iR3xeBeh9t27fQKT7qSpwn8CHjBvXp+tdYsoeJF/NrHx35cdBmspLeCeruHr5G76nJ2GxlxHaR
+6qWoE7OHNGkbo9Orqh4CLxiJ2nb7GRE9lZDemKcMbzCnfsQgVw7k7Lzz+ishg4LLaEzTkP6Jh9v
rLQHRskMtEw6yPMehSDifBwjv04C5txWaAqMQHciULsqusGT66E8l9MU321DFZ2ur7NtJYwt2u3o
7BVewTNAM5sE7yGPUSceN+ghJ7f9gBHsIQroCkRD2IYole8cKeWDyN0wpbLeQxxbfNUEkF2ER4s8
rvosYCM4wdkcPFTK3W7bR00A2VAs2xpPNc+6bflQTN7nCULm121jm7gZz7274eredJnyuyrT/ZKf
ahWoHctbOk6piQyrm0kNuZJDBmGWL5W3pbMsf+Vb/0x486O5vAXh9bcWeOJvQpAsrp+vf5XFpUxS
tLgKIkcD3otKSNU/6kmynws4LZ4lAFg7n2YznBHgKwhv3CXM0S8LdNcXRhf4boujlL9zsLwswCuX
L5MCzR0LH5i0uM/WHg/ZTlV+KLrxsfIb8EN6abuIPZ0My1bom8HdQi3a7/BDiwIGPGrHs3b9I8Cc
n2fl74WgzVpGjE+Vuwi2Bl2G9q4wCTVA/yIKbgN3URM7FkcuSMtC1mdjlTsJKh1VAmWz++u+ZLGP
iRxrxmWQPqppWaPzMZm8UCclBBLR2joPRzkv4W3HHRNDNvlRICtHtNkmIAb01DYzGc6B24kbPdZk
QxsBf1v0wNusbd27aFo+DEv+6TYbXWz34qC8ythvgn7lmQAJaAKJ2zdtuDG0bJbPU7zXRm7xIRNR
1q+LK4ce54HQ56s8OJ6HNxVnraeP1z/CNv7l7y8+opvbBj2gOD0puS6HudESOOOpOd42urE/w23Q
rKP9NmuWQdz19dTfR3KXgdM2dyOISeWErJskz0rIXivQhtTdeelbr9vJRpaEapKghbJ3100sPGPx
xBI6SXIKANa899rq9232MTZpUoReiw7ELvP69icNPCfxw8K/LVmbcLKJ8NWXOQbnunceQh02R+JN
9Q5C02IcE08GZ2RqcgeeqYoPJ5wl2zvwS45pkXO9Y39LEjIJ0DoWQc5Iel0WDtODB9SaIvlPqdiR
qO7j9QWwfYURwxNbdeXgjpsttPjdzfrobcu9dMTOGcayn5noMlkPchTgwc1yZz6i0yTtKRqbwvlY
jeuvfKLvbvsKI4i9qaBFoYYOUGU8cgl2fzlYgPRmZ6ktceYaUTwLR26FXrsMXNMDXos7rZuEtf1t
5AzUZD5buiUf8fTKswIM7E9z20PzJSc3bvUm8dkS843idQAZrpa/Kx8doqP3Pa7FgS3dTtXeZiAj
jMWCW9usB6Q5tvJjeDlhcx4Wp+ur+/rooQkuU7xFYyIEC9FW6cdHRofo1IBYZGcHfj0CQhNZNldM
gJ9yxgajIMu5KAiRlz/YOP24bfLGUbsoRDkVfG2zvnvqNNh4OjwA7eSH16MrNDFlFd/cqM+HJusr
cnDK4FjW0blcCiRolOzJbZIxoYkWm/Vc47Dl1RkXpUxa0avEk9P5un1ez3GhSXLm+IzMTbTWWT+A
0ieUIm1bdQy186nwtp2brG2JjfiNNigszZtXZXM7PIQhuQNl4t0EHML1T7D5p7ENo9hSDTJaq6yr
onlIfFot7bGOCd9DV9psZJyjGejteK7nKiva7si7MUh471aHbSH8uOloDxVocycjiktZtDRstipz
0H99B2KD7eTNEF+JlFt+7GeneWQhGC1uMpqJEwvzWheVmqrMg3LPofUqehzx8np32+iXAs2LU92U
tzHojIsq46F+AH5oPLlNRG4c/GK/F4NruapBdrTIwnx5HsL5PpebuNEsxn7sAZKbkzYogHNd2IGD
vuIwaLEHY7YEgsl01kQL5QtaLrM8aO+U490rf0AJbE9i3BIIJrtZNLdz5AM6Cexf+CmX45su4F+v
L6ht5kYI5yAXwp0CFH/tGt+PmjxEwfLot86v68NbeDBCExgGJfF8kYUossXT3xsuk40WSSh/DPqT
I4IEmIrDXIKBHn+9/ou2DzJiegiUGPLecVJ08x7XTj4E4XAoNN85eNmWwohl31ldtcQYvldDnciy
XJLacffaCy2jmzAxUQPiCxFSREDJ3Q9cr+N9PlZ7x17b6Ebw4u187iufOWno8rcVUVk+x6frVrek
OJOUrOBo/iiU76RO6EGHOJbs3DX1x9ApVeKzVR6LOd85k9q+wohkf16LbhrKIuuImz9PUdcDU1rx
nSOpZUswFTa1E62e7sMiqyI8sHlcfSVD9L9aLEdvpjfJhIYmbKysEHIdQOeZR3nd43E7Jh8miPhs
Sblt4rbN04SNAYu8xN68OmmxbvN6LLET5MeY3CihGZoSmp4DiSHYCM5URADVxx0o3Obi43V3sgSx
yU3mqcUrlJydtKmL8yWIZVm8jeZ551ht81YjiMu8DwFQwSLLvp8TFxohCXPar/OWn9woBx4AvCK3
pSMTRUYCSSeUy7HvRPP4DEWS8m6tNuccLjO57ST8D09ZPjM+TdJJufJkEtdSARG1RzNgWQlTRbMk
bKmcUjjp1pRPwTY9ts1417vithOkCR3L2RTU3VKzdGMUPWn5c7dC8rXWt2Vrk5SsXNbKQWN7AWAs
C5PA6R7zit1GBh+a4DB31YouHLsycfVjENH/Ojbu4VYtachEg/m+khUVpZNqtLKgo+ARknFlQsT0
NMV8J5Haltb/+7g1o390DYs1T5ume2gKeheW21mjV/h6DFvytAkGk2UUTEsRYKfcZjzCo1Ht3gn6
PTCYbXQjhKG12QkUJVgqxmI8qpyNiQjLvdH/lIn/fS8ITSgYaeHyPoi6gcyMzxAHOdKlObXsPp/d
ZOxFsuTvvLhJ9LAlbPkeB/MjI8Uxj579+J1uftD8XIGE9iZD/gMcY4NAVYezNM71l6nM3wYB/X59
aIsLmCAxMk1VriATntZlPz3GHZtAplBO9xMv9y65Fk82oWItSAdp0SCBeOHq4poLDfqcPDuUt94H
QHCgVFLny3i67Xsu3/niBjGQUnoiCPK0VfzBWZ2HrZZZrPYwCDZzXZzxxfCFCPJ661ieblF7lmV7
iMPuGxoH/rs++9dBXaGJHRsiNG5C6StPOQXdTd1V8/2MfTzRa8jOEXChJxQU60PHY/eAd8DbikxQ
pf37q6QaxlAQmqeecO8gmPFhxRl6x3dtq2+cxivagsJnGeOUbvpjwIoxUQ4A22T9Ul9qfdftZlsW
Ixe0XUy3Kt/yFLQZ75c6fsMnN23WPazd5Xj8Si4wEWP5glJKy2ScTs0IuoDlqVbyuQCd2lKjbbgM
ghNkbX9e/xRLWjMhZHEf9a7nzCzN6zx/KOtt+7ouhdopyVlWw6Qho90i506U8F+Iighe4ArWpFUX
fM2V2sn6tp+4/P1FiKwbEMCNQ+O0j+eHNS6fRNWF54LTxxW6sLeFuclIFrqoKzblFqeg1DwVg9DH
tnDboxfne4RttnUwI72vJqcEj3+6uCBYqEdWJZMK319fZNul2MSRhdsEGi93ytO4cL96pcvT0sn/
g6zSeHAHlh8BGhX3lSAcPR9kfJwKtofTsfmy//fytKiuqGhw83Txl0+e/zZcP0AGEP24/K0DWJAY
3Z2YtBnQCHw0vpOxrJDL9MTkQeXleNABCszXLfiHSua1mDRCfgmJjHko81SRCjTi70f9NV+qYx6s
Z2dxjpDoOZRhiZaT4ahQWuhA1Ri2d406d6CJHHXmlt8DCm7O7anI5/M2vZcgEZ7L40qW4/UpWpKS
iVdD144vQOMID+JAqa0xaNv9jZb3IGbZw0n/Qay8YgUToRZ2ioIfAYegiddQOhyTdVMHf80a964g
PFmj5sTKTEWXD6/YhyD4CcjXIQ+Ww9A9E1Em48YOOGYmvnAfQY7tCfheJ45t8M5Zn8cgPvb8m/T2
hPv+vI2/Nl+jwCeHaAY1VIjTfv9RCzypvrlMc6HtaRZoSFjbey+EwEH5RWv5PhrpHYp2uMsUb2ow
MV7mx/Yi8OLvr83ESFNF7VUXyXmWBnHzgKlEeX8k27sWmwYhX9ArcYZ7eMV2DLsoiZw9Hfc/MJDX
fvfiLS/S41yqsdEdVqwBhzS6cYAd8DZxbPB9rTpHpZdM6J0Uc55s1YkVwdEbG4j10bPss0qoNxUP
Dx02Tvwv086p8d67zU4l8A/Ry2tzM3LeUEBV0dk8lq7tB637gzeixwXJod+2Y0v7BAFUN2fOvbtL
mIXBWUBpU7Od24glYZiIu8gZ+UzWy4GeB10yB6xJyqjeS0dW1zMSX9x4Gxf1xgBT+9HrH6XrHbzm
Ry7vaHCewiEVw3u+5MnCf09x1pbNcdA4+/MDvA5SdDuFnz8Kpa+Z2MiKjieKAJI5l6M8HkpcL8EE
GPhM+HqpJX7pveoxat50Hdgdx+nUbWCIVucx/MpA/g7z6zzFbQNr7zVf0WeQbPn/lDijwe64LfHd
5cRzcSK+QT6PXFxk33Ftq2Pk20oHUqHlJgKVV3/PhkYe6rjcw55bBjfhfjKuQWVZFTTNw+p51svZ
L+adjcKShU2snyor2tOwpKmahjVhXfTGm2WG3pWd8W1TNzLa4JUe9BhqmjbyM3ARzw3UTq/vH7aR
jQzVSdDDRnVF07aal4T59MEl/O31sS2nABPQ17HN92I90DSY7lQcJbSMDgLdw/l3ESwomjvn237n
8m0vsp3KvY67HqwfTuy7O4v5SOPoTdu2mev6eUJX+oh+8SG5/ms2ixlPGW0HXcFRdzSlVe0ggCLw
wk1gl7htdCOBzF2rIPUT4swJEv32VDUbh+BLM87Dja5k5Ibclx3ocIIorSfoIjk5nplZDOHc69O/
uM0rmccE9a0DB0O2p2nqDesvlYN8Tg1fAmxwQ5HvrLbF/ia0j/dMUM9nYeqQWpxnQuKjLGlwvP4B
lkg2AX1NWffSK4owFQv50Mb8gwsONAC1du4ttuGNQIbWfF821A9xHWIHx5nuvZw8MrXtbK422xjR
7Mx4Tg4dgtn3qjqWAtJpcRPf1rgYmlg+xgraxbLC5Bf6e4lZkZDgNq3r0KSF29rGE3oBLrMig5PE
TNSoDk17NzmLW5oypq0fjH27wGcqpxDyATzocXEEH6JG/w7exN+sgxvt1dFsS2xEMOSIArqyNkyV
l6AQsY0JKBevO6dteY3YpcXch3WLoV1K18RdJtQ5dHuj5xt7by7F4jos99N26NOtWp69trsrwj3J
a4tZTDRfVfn9NOqZpHKmR83mDx1+xsv3WjcspjHhfHGlZ8qHOEjdhYeJw3kWTDW9zTQmkA/WrtyZ
B346VPPRl/Mp38iZjN3O8La5G1E7DeEgw0H76bLR0zaShxLc/Nc9xmb1y99fbI2SVHi0YWWQhgNa
yeugiw/dNnSnDUy5p+s/YZv95e8vfkLgUbSdiOOnnRgeNk8+7icF2+yNrbavV0BKIIkKP5meAIJ+
z/wtIWt5d33ml6T7ymZl4vY8bOJMLdpLpdafm7B84oScWk/cr3Fxclqycxy3GciIWjeshmHwPJ2S
QZODqtzy0Piut7Md2j7CCFsnGHyH0NJNdd6/44Bo5rrOUOc5htv8wPvbTrjEBPFJIYKWzNuG8F22
Jwe6otCrH4vjQJ29hy5L3wkxoXxhq7ZyHvwt9bQ+VKV3jMvo4Y9q1zg1B+rwt4M/vB/z6Y6S/EPo
RDvn1NcXiJjMceM48qqIxZaWXl19hEKP9pO8A2HM8bqf2cY34ntDeZqwUKtU1+wDmnfvBJ12fOv1
1ccofwdf7ncAtq7hmvZSnHhPHpqcf2ZuXiVO0feHaL5xWyMm0M9leB0ChnlNWRAdp1ji6DXQ/wF7
uUed9nqwE1PTdIr01hSLhJXmbkXTIHtmg35GHeD99VWwjW/sy1sLGBk0g1UKtB+gOm7fpHMzyPug
9Nv76z9hW2gj0kEcMTO86Ss8cUwE1+ZxOaq23OMHs41uRrrrtP6g3TWlfdR88hQJeUKhfXUTkoOY
iD7wMwqI3cg1nZgjH1zKyBMVwW2Uf8QkfmPbTEoSDjANROtp7dxdNLCuW92ysCbxGxQD+7YPYfXA
6SFeJ+ih197PIJpvOrOjCvZ3jIm2r6Hx16qUFuxZe87bSW6HblJ7B0bLupqovtqfxQhpMJWC9v3y
oAthAk1xeb3NOpdffbE9dy7z4qGJl5TG/DhW4zNvcjBU1jsYF9vkjS16EQHLh25e0tJFTRXdRGgB
KWa5c3y5mPjfHRpt3X9PnvJZTmRwx1SF8lx6bubNCq8x+rksxU1v0yQ2YtYnIV3aTcm0nqfioAb3
vogqPylyb+c1zGYhI2wXQSbla2dMidMXB1LE75y63E7XV9cy+D9Ivoh0EGHrZdrM80/HIwU6lFE1
u23wS13nhes4bHHR4YPBBV9+9P7UJQ6IRq+PbQna6LKhvRi7bYZGIDXKlDeoBNcCG9a0IfXzvVeA
11+5iakt2hKNzqe8kIiqyD2QOjpQSd57OXtbuX1Kou5cA8iRtM5tkuXkH0if4l0xLvgitkXV2Qs6
5x7toHvESraFvvz9hb1U04MLB7pdqXTlW9Au/PLi5d31pXi9TEdMCN+GB0Ct0Lea5t1yZGq4n0Ny
dIW8CxBsgYvOinGv48ESzyaaD6U57PJxN6buWKe8CM8zyI8WPn+DZN2X619jM5QRz6i+jw1YY8bU
j8rMqZdnAbrI60PbfNaI5DnMywEYUMy+VODlUOCXHx0CIc2GuOfrP2GZvYnjayERLwaofae1F7Yf
/KFq7y8PJrcFtAnhUzXt27BwhnTW3vuCq/vJWb/dNnEjnokLvfi2L4YU6Iv5VJUSLBaIg52JWyxv
4ve2bRB4ycL7iRzL7wo6o4nnqo+sL3dCwOKXJoAvyhnjm676lEUFcGrncVYnqvJ7x92rQNkW1ohf
5JoGT7KKpwRvHOngNfLJ9bo9Wl2bfYK/s8OwbpfG43VIy5jlSTToUyuc78GyR3ljm72xDzdlE4JA
nfC0dVVzmsuN3BXR0txofSNk87UFtb/yRboOU1IF6EAL00hXT5u4MaqMwOUL8Ws8z3BUXUv0kmja
SXoferTYK6pbXtyICeSLGgaVYG/CL4C+pY3Re5CfNeimJ/11YUFCmsfQ+ezKX4L7IKsZ7zwojvTV
3VCFB/A4JLHLT60Evlk9jOV6gAcGgZvQuTjgH5GuPE7qB/7LKWqg597DLmTvOdbiOSbqzw+7rQ5o
1KbR6GB2UZdQhMAAhb+d0LXcUE3sX6631tsc1qWAnZx7kZ+Jo85+KB68rT+AtPemyjcObX9HwIV/
VVRT3+HlcA7uZxke23xjO/5jSQ+m9mioK+bn09Qh8eOENff0oV6j75rm32K32ctxNkMZGQKpOR76
ucYXzN3vwKvfamerIYRWPbU0AE0FkPs7S2KhSCcmAnBRA1QQIslTR71x3fAxGvxErX+crQs/E6ZO
K38X0B4vpEuCUvONZjSyCACAMatVw1NddHje9eqCniHrWU+/hfLW4RfYCfd6UCwahiQ0coo7Q5JN
VAj5jVbJJWCAKojKpAGhcCDiA/iv1uCzH9R3C/HuKrdIal0nI6Kz7XXi7gmL2KLLSDylH9XagzBk
Kh3nlNfsa1iPx2Urf13fdC3Dm5DBjmxKeDXTT0332Irg/ai2U7D0ew/mFo80UYJVEC9B3jj6SY7x
Y0O6/lTNwG/T1vsUopsB7W2ld1sdy4QMMkjmLbNXb0+Te250m0Lr6TxpJ9HuT68gv28zl5EjZpIL
vBM02xMdFnoXcGgEQJysPRd+37y9/hOWjdKEDLo9Wvy17rYnKFGIg2rX9k5GpN7ZKG2jmylizR3s
75N+CouBPK0t2NV06c87VzLb6MYhApX2OB66EJQ+KPU9smbwkrba9PG6ZSw51FQvrVmOF3ooYYAw
aPkY8fwd66M3oweaVcJue5onJvlcBBWyoQwL+jRNYKocJfQf6gJ6mNe/wBZtRjBPXQVFCTrrJzQ0
oPq59uQke3oPtY/bCk0mlm8MwVsoIy94WsPo20ChMJLrNOTTbb5pwvhqdx5KkHUFT45DT0S5z3Sp
9tohLb5jipB6WxFTymP/aRyFOKl4a84MG8iO5S2JyCSVWwKJMwQkQZ+gdIaeRfFzrJwDaK9OcnY/
j4H6edMCmxKkNac5D3rqP1VDrkF3sT5FRIpjHexVEi037cCI3ziOcGUR0n+KJ7Rt9BVatVlwF/yf
syvrkZNnun/oQzK2wXALvU2T2TMzSW6syQYYm33/9d/p9yrhCYPUV5FGkWkvVS5XnTrHqt5pQ0+q
0Lcqvq7pnC+BbjOkWmU3yTHSSrRvwvXJQ9PT8S0ZSxDMNJOp6fHjZVvb+8W1Tq15MImuKc7V8D2L
9blh8+t1Qy9u8XioCzVri0ZFPdRBYQ/sMCtyHdaGL+VJ/X7izPUYjSqWgIKUVJDBpGarnr7i8JZw
M29gGWgX2zGKhzGUk/eDzuPPzqqPhPvdhmGsuKQl7ixPZ3fuYkGjVg5nYO5vm8EO25RvBNVrw1/s
8Y+kk+mYcGbp0yge+QnEabfpZG7jeQvzsbZCl7//Mbw/VQK07a4b6c7/PLTygB3Yc1+BM9TbAiSt
HM4lBq03pYDEySAiO2EPaBN/diaxcV+urc7CmkuW61rl/ghrzsX9TEYLdw5EYQCjcyauN4L1ta8s
bmXXnmxgzDisy6m+gnv2KXHaF8ujh48tbG34hfEWY+aB41e60dyI+7JNuwBdqzuex6ePx1/b44UF
WxBmsBkYESKUDR975h/rWX6hjnuSprouKlpizhJRWCUvZhplhU0BYaS/E30dVwRfgs0g9Qq9k7wc
IzJcPHbSiF2NWHVjb1c6NPgSbUZ0HrupxLUJPuf31qvGoK/6z2lnnapYhKNbnlKIQPaMnWyf/vh4
R1Z2fMkoB15eYAyhZhk5YDo58MIiZyO9BkJPY7ex6WufWBi2KiljeTHCsdb589CQb8Rxvgotrss1
LnFosYYcg9V0NOrGPrLb4TTN88ZdtnJclzC0anbcyZ96GoFmGJDsgRV3SWsEQD9jEpIR5/a6TVhY
td+OADrb2IRyAtZHZm4D+WhqHzzBrI1PrE1lYdkVZHibzM3HCPQ2YC12lLXzEOHvSV0Wu7zx+o07
aMXDLlnm7CY14DirpqhNbB4ASTEEOQEP/XULtQy6Va5okaRjZNxBRYlL6xODPOqF7o9vWOHKaV0i
01ouWj0kBYsISe66oT+XI9350n26agZLZJpfk4JOrjVETk/8s59M/Yk6uYrsRm6RMK3NYHlP99CC
hJrlEKFt1Dnrukl2kK3yz4LXzu7jWayU05YiprbPS+67ikWuPpq+Dl1J9sJTYUZ+ZL4ViuaIpOXH
n1o5UP8hnRsEeL0bg6xG3ncB70WKjm6/3nhkrY1++fsfQQcecW7VTJhIGkMIjYjKCjPLMxu/fcXo
llRzrHIQvnDsBOn6YteIukKnc1dHfuGPu4K0W6Hr2o4vjFv0Q8I0nrbwH3F70K7ir+B0n5/Y1NUb
/mNtoRY3N2lrjS4Mx46ybuIqqECr+W2m7riR8fmft/5HbZ8sLNuv6KyrQdgRze+MnZ0G4JWofpuK
Yq/rNowN3Rvy2ufVvkbbSuVRcE6UQZz6QSa2Hkn/niNboto0mviaKud2NKEE+gyeXj/kbroVPKxM
kS0BbT3lSc1SDC/ZIxl/5AbkEPzJxHbYF+3eS25rgWfHFMaeDjBXMTmXBqzySkZl9h9gW+qUYMIb
xigxTD+RGc0+4FbubwbBpL3hoNeW8GIJf9iTmDoi0FIwRMYqp+ccIIpfJknM6zW+gC3xbRMEjaes
5nCeTv9kKetd+OlV4TtbAtoqNxmcMsfNkg9eyHp+nPM+gk/Yurk8LMB/zzdb4tmUP/AKym195PnF
g0NMHrQd4L2E3iPge+9YlwboebyqNA3NsL93wREozI1APETAg9DAOG6xQ9uhtXPLurrqmoQs0d+f
sDkvOzA59VFbX/hf3OT7UOfHxmMvH2/12not/AHTQrKWmCHyE33s+GEuRIR/arcNPLtgQbwlh7Zy
YpdAN4fKcrQqu4/8DkydY1bLHQDXW5Qqa6NfpveHPSgiAAEkcRc5rsyiEjWijgzjVU8dtoS61SMk
fzTCn0ilTXHjQaT3jePi38LMrCBw2RLqNjYanFElRKMaapk7G7pxn2y8ckMEeJBzQ3fYS1lpHaDU
rEISD3kczHZrIst1/Q2rXFu+y4X3x/JZrTVJx8UpsDrvNM5FHPjsSgYHtiS4awCezPLc7aM+bZwA
XEbocE2LGxvcvx+f4X9f/8xbhPVl4WhhpUMfpbTbM0PuiYVWS+2cx27cYA5bW6CFpfewQJMNVRf5
YtR7UxAN0Nq4den/O65g3sLITVdoQ/puiHIiAEP0lTqyxtY3Ihmvg7Eyb2HnEDsZoD5ZDfCLtNlb
poOguZfLDS+14kWWgLhC9qpt266PDNF3pWgfAfSNDEuhvsDuVOrf+DLdUltd2e2lHmrXdH6hIbIR
aW0PaLP2FaQJubhtR9fbjWPrbWz5yqYssXJA3Sdg54ibCKLmd2hD+V1m08nY/tvHh3blRC2Rcrkd
K7fKYBWFEMmhrIsuHLa1DddGXxh0C7If2Ur0b1h8Ku5omfenrHXE6brffvnqH+7C9wE7FXpGHJwX
IH0ck2E3t6PaXzf6wpyTsZCgO4Avn5jDkwCEvRD2tqtmy99e3mf/CBGWcLhL9OHKVvWRy4vvxowm
qF37aKDq7Ur7Z8yyH9fNY2HVHs+oCzaTIcLzxA6b2hl2jnR+Xzf4wp5JAaijPWALfMUpVDFzNwTi
wN3wqCvHZwmIs7OeWpWP+6CXTX7jW4ZETTVswe1WLGsJiBs6ZoumzwYE6Acq3PmQzlD6qbzm/eO1
WRv/svF/Hs/Mz5AVTmFaINcBrRpIBuM7MZPrTv8SFgfD6vJMYekLCMDvG9rzMOPSunLpF5bL8xQs
eYS1kfAGHfZ9GaDZZKsxbW1fF4ZrnC6zQDbWRRz1qAjN89POksVw5cIsDNfhPEnjNm0jhfvn0KAI
cEy1s2W2K3eMu7iC8zgnYzV7bVSNeb5PZW/Cek7veSLTMAc6Magb4YazxbY+uJInZkuSu7lneI0L
MkZpL2Z2RAwIDum0UI9JbVtHF72VO2Xl7Scor/f1LkHxb1cPbEuZe+0ULyxcdEVeAnLcRlS1p5r1
N1Vd3E/iOvAlW2LnuslwfVE0igob1Ni10KfJeE91Su8tp7zuQCxhbikY6IlDEwRmSP/codo6fh27
vny5ysyXGDd0KNJyRvdyxHVPQkjZjDv8rQosj8mNZ/bKHizxbXRwoDhHSR0Z1EAt3p5Hx3tgKr8q
pc6WCLcUZAOUtEinp+7MDsoe9IEDkrX/eH1WjN1ZGDvxgC3RAlWUws/7311DzY8697fY+NZGXxi7
57cdmhPwkEfTePdjaMr5hppqq8FlJchb0tb5BDTMXg1V69hOQ1XW35VontNJfQMh5JZ9r81gcT8n
gB9bKC4gwMsrdOnS8T6xpitP/sJ4CyjSD0mLK6gC+KkIXJb3QdcK+/vHW7sSwiwhaJmLPs3SF0PU
5lwE0EqHUJR2iqDR9E0IPp2cvtjI3K6YwBKOliugZTvZNJEzHaQ1QvVKN++1luS6KGmJQROJn/Sm
Q6LZWMVb7vq3Veo4G+a7ssP8crr+CAQYBEgM9aYi6tKpCZrYuakyupFJXbmO/sac0f9jZqJ16bpF
1JeZHTBQKVGCNpr/S9pLA3XlFCAfs9vQdsFN6+gt6MHajC5//2NGMneJk4EIM8ozAQXgAm3AppHT
RuyxdqwWNu0T34CEfupQ3mMsQD3XO+ZTZu+FqclJeJZ5Gq9lbGBLaBqb/L6wITIUTY0t73Vq1Sfa
crC0VdkWQeXaai0sfCS86y3f7pA8q7sscFjafUc1pdqwwrXhF0bOncYbjCFN1LeDB5yMBRkLOeXh
xza+4gKXuDTXNVafFXMdUd+f3MAqVB1lsrOOzEtQ33C5u3ELrez6EqFmFVbezV48RHaalUg48WE4
Jn3Pwtkfip3lF/NbdSmSfzytlUVbYtag8FFiUxr7nBcD3SUdYWFZ9N8+HnxtKguDr9HLWY1zb5+p
uINs9k4Ldn+hwGO9+81Dyebjr6y4xCVibdAcFVEHX+nbMZAi+wZ20sLxfn88+lo6cIlXc2vmQi8M
w5f8oqiQBKNxjunQoRrTB0y3n6oLT84pifsbpCM//ujariwsP5/mvi8ERXZ2HtI2YOB+j6pMbHGT
rg1P/3ZbU5q6seBuFfG8NCasao+O4EWT3ca+r9nKwtAzi5ZkNMj6FyY+IGH6syM0gBb4SefF43Ur
tDD2xNR2zuMG5mh8az74oxq7UMYgv7zOMJbINZFp0w3YhghaxPdKt6+u3NKtX1meJWAto0iL5VPT
R5Y93mZjMYf5XH9hMVAKWfz88fqsGAW9mOQfN5OqZii78haFl8HeO1P5yTh+CJz3dRnqpTrq4IAt
IvdRanEc6xFh56Met2rTK05jCVYzeSLRQ1cjH0TlzzJpb1MN/+qMN/FoIqXT68Lx/7Gd/rFAvU1j
14HmTZT7xXMzPqaJ3HDgK9a11D/VekAB0Evss/HNfSxH5MD96/zCUvFU2mzU+RTbZ7DroVraOKfZ
NRst2mvva7q0Wr+ZEy4xuJJ6hDRc8nno8IYrWeB7Q9A16cGySiTOxkOm441wdm2tFmbs2vVEIPaV
RR0ZddBUnn9Q1Iy7j41gxdCWwLU5ForZRXoZnewhTrBriP9rTsmDR+V1oG+2RK+xjlilFD45Qzzu
2efWi+iyjZjWh63+IzO6BKmlhTvkoP8CXawq5V3CkFQ0efWe52m1myqT7gadj/CvShx1100bX13Z
kv81E/1hGCg/5sUsJDnrRp1AJLEDOf/Lx/uxNvTFWf0xdJM1roLOoX2Wtvu5ZTrqIM+94a9XHN4S
tKascXJcUP+emRq/u63/qTD57VTLLbmgtc1YXMmWLN04j7EsprUfi7q8BwXiHTF9CGPZZQZyftl4
jJNCbJzdtbjjf31rfywWXEiX5xQTagd1OxPzIMs6DiziH2cklnnuvA1aPHCThck8HikX1/mYJZSt
hhS7qqRDziO33pN2OnaTf7xu/xfW7kMlzXgZhuaK1+gHtSHoO/34eOyV/V8C2Iqa9wjQODln6CCY
HfZEU+vNleUGtmDlVloC2DJWQlXDY+Tcc3WoxxqOPT41SXosZHEL1eOH62axuLbTgYK5rcYsSlCo
OkkceapDJtXZmMWKAS4BbHXPLAGuc3L252THE3JTZFsMHysP8CVgDdAO2msbC5STV/T9dskUFNOL
KlQgywSyeBvbvDaDy9//sAqIQlgVwn0coTp7tWzvdzUM79et/cLC6QSy4DrF4iSoI1ygxwlpwiFz
9x8Pv/bLF0F3PHWJw8vaRG1vQemSuvZ+Thq1u270xeU9g/tj6DJFz6YkSSBiPwm1HXcbo68Z18Jw
k4QOjCAZffY7+dWl2RMb22Mhxo1o8t++FQ/ovze186phZD3OTlvcCnPXt8+AQISJfMNLLkl/8Exs
OKB/WzFdYtFMkfhNP+D0uJV7U/rOefLbc6f9d0LsZ8/TV1kxXULOfKvMiO92RUQdv0d/t5Xt22rw
98Syt+gS/21u1L+EPH/YgUYzCrGMjZno4wWGasdVhKUrVBpAEGcsu60Ewb+3HpSyf3/I8+ZUFdmc
RT446tEc7H31+uZUDuNV1w3kPf4eX6XUlVZs8LyW0JQFoeo7UyjsfGwVaz9+YdK5AizI6y0V0Saw
5RdAtsbm68dD/zu2pEuwmaAFxGlGDD2UzZmhjd9BS1ZlDaAz2Dis/3YYdIk1czwXLQlVN58bMB/v
7KZQN9nssY2rYG1pFiY9WjSTju2rqO/UbUP17xkE2wFBBeHj9Vn59UuAWcvnTKRS5VFNjUmCSce6
CWIQ0L1eN/7FMP40APSiDBlpdFTqxjplDHrcbh9viQes7O4SYzbGWeM7TVZESpXfgG55Ycp5QBfV
3SjG03UTWFqwBXZFM+YzmtZBGjbRngQ05fvrBl9Y7VwVPZ4FZj4LOe+rUT16IM7bMKoVJ7oEkFWe
ITWw/Hnk2fJFOyQyrZVjAt5dnTifiTbXedEljow0nldAM5CewbMpvuc8a85OrQQNiEI29Lp1WlzK
0DGBV7NrHdU5iAShKzYeSuFvCfqt2cDiUh61RWo7FrABU3wqaPHbmObLdT98Yb7oJ2pAVegXkQP1
AhBtjSKkzbCBtVr53Uv8mAcKYe7NLAekgv/keXaiKbly6IXZ1lA/kfbY5dEwl2BZzPRwBK3OFkHr
itkuQWKiddQ44lUc5WNTfPOLC1DG6lD3DrTvWpDNhNSFf52JLRFjLOlAz4llOqMct9OgGg8gd79V
Klvxzv/hUWPp5PABbLxeB8WKFl3wkOfI8O/Hp2dt+MvG/+E81cwhFWQXqMRxeM8API5cQVO0QjUx
DSp4abFxTNc+tLiABWSdurxsigiQdX3yaj/ZJdKZvirabj38Lyfnv1kSusSPySbNVNVgqVzz0weX
OdoJenIoANWMmz7g3RZ554rbW+qkpm3ft36M7zCT3+AjdX5why+utm6T+OfH27Jmdwuj9qHhNE8W
WrzcoXxwnOTRs5wtr72yE0sMWZE5NkDFVhahLHqiiR2mLv0y+1de90sQWSYsqgHpT6LWyXuQ+it3
D/Gz4vDxwqzY9VIZ1dBR5CWkINDHnza3zdi3OxdshoHrzL8bmW7lC9fWaHElAybl+DLx0wvG56uA
RJJo3WM5X0clCbTh31YnyciMBh9clJXD7wF35Wzz66KtpT5q2UPN2krTNMI+PAiLZIEw41aKc231
F0ZsVFpwWXZpZE/jr6KvbzzaHXFH3JWg4vp4g1dO/hJNlnBlC8sM1rlUKRIfXWrv7HLcakdY29fF
PRy3xpriucXojnkp83ovWLfneqvTd219Fmab6oRncYG3d0Lj+L4v1SF1ZNCWbfKJTeXhqhVaAsQa
a9Ju4vVJFPfstcsrAOzqduu6WVn+JTKsk6PDBS/jKKfJuLPy5JbG1bwRL64szxIYBoohHrsAmZ4t
UT/RgZqQtKIJZJ6GyeBtQTFW9niJDcvZ4KIF3o2jeUw10qSQli6o9AI02D1ftwML853b0ptHmNm5
blNA/xxpn8Afcl1HAF3Cw6YC+NIusb0zaP7NrZpld7KgFrH7+Lev7cHShJOJVwqvx3PNxx7BhMMC
VUJQV7QNNPp0s//4M2ubsAin86K2swHkpmd7qF/L2Xlr7Hk3giFr4yitjb8w5CkWjS3cycOTeIRg
mmNNgY/XcVBlWxxcK6koZ2HLTQ0uKeihe2eivYPXox0TwKIvmlkzhBWnzxmQZKFxsf2y2KJpW5nU
Ej3mtbauPAJGDsrrm4o2L5CvMTvtzNcJZ9ElZswDLw1I36V7bhvCjq2eQV3GmNiI6Nd+/iVe+iOW
rErbysaEuGcFYTQk9afsgP4G/bkHFerbx8dqxT39Bzg2zxUjiRbnwnFi57W30eLw4GbGvq7DEnTX
f88BDKc0t6TrnPkgv1RW8Yxsy8bNvLY8lzn9sTy2JUBLhMDiPMZeDEhVfZyB3glj199CJq19YWHb
ueePQlSjc0YHt95PAmyJQdfH+euQ4k3+8Q6sfWNh2C110jEdO+ecO1N2hsoMwm2r9k6TzOSVC7Ww
7YJApDWHXNq5AlUmD3WdyB8tqpwsrAmg19d5EL6wb7Bd27yvMudcNcx7pE2rH9KidfYqr+vHj9dq
5bQukWKocqLtfa6c8+B7/q5u+uq+mkWxBUxZee8s8WHEnrNWDRD5Zd7Qi2f0hHvdi4sqcdHKzP9Z
CxdS6jkr68+ORMvR5+smtbDyvM1ynVZyPg/26O0oVO2QsJXzxt7/D/ryj0fcktyM1X2dgm4Vk1JW
F9DSO3t5+l1m9blnbh5w6bVhPr3Heo4DkskXwBOrkBTqHdLmd9MQy8BjzZ6bNhgxSOw2ENdWL6Jt
X1vXf0ti+Q6C3SyIDSvOIqnb01h1KsA9nuMWkVuHa23nF24kmRpV5X7pnptRmuFGT1DxuOG1ENeJ
qND/YNGauALLsbDP4D5Eq1fudN1BeTTewG2t/f6FJwGGwI7TzubYWmOAoC3SMg240M33jw/Rihdh
Cy9Sk35y+6zi59FARLfomzxSU9vsHU6SjU+sTWHhReykmpK5NfyM56gN+dbBPVlgVd5wg2ujL7zH
VLiMTLg7z/mMrpegLqDpGw8effl4fWw4gpUAZIk7m6HLolPk286kTprjDNJpwG34D2zInmTcO+Bg
/Sakvyl8gQi3qcBVnMWvumBfZts8+ln2pRHO98SWX616VDs3qc5z7t6k0tehA4ouv2/JHWSHPtVE
taHf2XFYMmDEijJ54CT9OgJlGgI09ksJN0YTCkwKIjplkKIoaqvxV207u6wpoVacfynG6dm1EUZW
hL+KEsoOhRxvBw2cCrfgKbzXLpGPeV3GQOKWL3kD5itd7HPdvID7+ZHEXrq/jCOYOJaS7NI52yV2
91hO5bvliDI0jng34IbISHn28HDm0j4CY3+qmvpz0vJzJ5wq8El3qFM05RQSOYdklznlUbhJmKMr
GE14EefED4ybsuDyuxNnng9sAAy8q20RxAS8QKAo+DSkIDhKoUpLs/uuc88pmicyqT5l1LmX1cQD
y8+PacY+ddoJpJrPvevtpTPvvSG+Sdz6nNTTuaDkBn2qr6jOBbru7i7ZJ2Xxl7F3341s7jqe3g28
fEBWWIZzPD+QLD6l+ZCEfmp+AHJ1uCyvym2955X3AqFeFcw0U3sHfVuNGe99WE8Yp/QrB4fu1MyH
MeOR1/OvJYiRHW94MrT/AqTobes5IhhiApVzOfe7wpTvl5Xu1fCQsgYRs04/N7x4Jrreg1TtxEEJ
DmbSPmiGDNoHnjwURXVvCLlT9fTT97zbJOPdvq/pz77UNwyEolr4r31VgbYrPQAkvofmfAjp359e
Gh+K2AKQGH800orsuUT1Tcsg7vokmKcMLDBp/cxytKXNs31nKfsF4ZAboDHzZ5UMNCg8+rUXibkn
ov1k2w2EWxh9Ib6y9rbA2zHuQIurEtc99Cl7rPL0wZ5Ss6MxdU69odYevcL9TpV2CmgOLR+A0OIB
Kwia0epSxEfcAGkoyqH9zJS+MXVePyUN2uzRwHQPYeSHqir1Wbd5dvSQaN+3cpbY4/yrlwr3aIFN
Ocy5Bd2hSQfEqG+Obr2D9vQuH9vD2NGda5vnWI1ToKqShkXJfvpG7f2JPChXPmlZ/OIguA49OjTB
BAHsDDcEMKBHK1PtUU4WC7o4P5F5KIIpQ12xLkjE+h4yTSZEIjsNuW/l3/C0fUlqaC/YvjxOlnhF
0/cbBQn+UShzHIYOvAEQSSJW99ro6jh40G+nk3pS6NrZzbXfhji3nzpKv00XRguRfWKpCm2/2Wd6
JvsU7Thh5ZOTBINmUGbpsQL8bKc5lKMmN/tkWgdP+dhyAmrb487xyuS+Seyn0sjvMaw36Nz2DNq4
LIxVbAK7dc/4bV+QxjBVQAeCn2l6aJxdeKdV/kDa9o7Oiu5GUf4sSfqMnk4ZpIoNAMCk91nHiiBt
hwzDzm4gJirPlRr1TjUE5BhldiRoKGnb6vtUzVNIHW8KJw1l67GZ6I2Bp0QqYPh9OXi9Nz4DUf8k
4+FcdDH8mXI/oxPT2s0d5A4q8TuXSQvMCgnyxuGB49Ezuhm/OJWMRuO/CiQ3lSxerCLbg+pgB9eh
g2wsm10GMFDp5JAZGp7QXnSpl/c/8d9/pc7gh6SKS9CpVfUb5IhEgPekCXLRwlXMng8Ry+5RkyQq
29HbO4VzstHFBeYngP24Mt9csPbv2qw8FlBpC5jlHmqLHQYIszIh4S3Q9DKYE5Q9byZZ6yBuQN02
T3UXlKiuh1MCVAhyVNmpnp3bwZ6gTOEqdU4Yo2ErurPf+qCy9sDLaYd1mTeB4uXOmvPHfC6+CTM9
Q/LjRFiNhAqky3MA4T0aVjGiWq91wfPRylPumS+dTE5CtE9ILmgo3rOQcch/ZunsnHxa/SJNOwdo
zxj38cXli+HcQ/IpNt2uyuMx8OK+vXWgcOEleXU/p37EoK7nOv0FvIkCl2/fypH5u4ryLsgz8k7Z
/K33IESlB4h2576BBdtf0Is6HhFIZie0k4MM0Us4xJD7+9YtCTyD/yjG9LbxqzPvyGlUOoHQXbeP
dfWU6uyx0Mo/mkZ4oZvMOjSpd9Rox6wtDYqpYe/aoLacxD2TyDC5uulDz8veBWuKsMs0dA9Y5+ys
cv5pZzj07TSevWK+cZQL+8+B5YfGTBfWuUV3nZu0N9lUx09GQtfAMbgT0nLYx5Xc2/1044Fq+cFt
2K5xJ/7EszmobbBdxHOv3joJlvjUzqFqjo0jgt3FvngBBcMd1C3jQyNttWdxO4dKV/ZNIZ0fg0VU
kDQZqiOt0wee076m0ywDUo3+rmTQPChcgzpZ330hVUeDJIEfm7KyDtk4oyjEs1/UypqdQ+zpxDmP
bzQb3dBWDbBSXnZigKPsIaVi7xooK+8mNDIfJ8iJhICc3XstmHERIMD05pBSdjs18c7pGjeckAJX
flXtgKH9DhjlDSzvbA1TkPXC/UG6ke8HM8sH0/bJ0S774kQHW9/lPaveerevPsV5VezRm4jTqogV
ZDUpXyRxy53nihQaupOagyxH0jcAzfmMukFW+uFABNgAqQQ3UKG6O3CVx0Gfcfgs46TOrsHw2Z6W
Q2PQ8q3i+xqdAIeyhTKFrViThzoz/esAe9rJ2rM13IQpKoTjKtkPvqpeEk8gAoUk5Y6ltAUZbVvs
O0uZs8Or+W2YtDpQPKbCJAF2IebKcoOMGbi1oswKEwwj57+UjN1gFrmzKwsxQWyBZI9SNd2j8amd
7zsW5898huhOXvrtQ6l7dE1C9L79yRtbvbmlm01oHNHTzZR2aO0hCeFy5yc5GXB9punjWIzHlon2
BOWjPHTsAQy9imeAIth83OspqV/jHPgNR6vhJEsqf1mg1f+VSrCtoe0wKe7mauyKIEm52MVNPDMo
q1W9DLKicqdLMbE9Dg6rPvmepfaNr9qgsfp2D5l455CUuX1oEbGewWit9mKW8jaD3M/exvPjCIbX
/J333LoffN7c+aVWdyRx2B4dovM+EfYTtGe9oIwT9pVrjz7gIQcNkV4iTIW1PeqJDn4wVER/HhCf
hrbskgt3In3VNYKPukAh1fHYvHfl7KFBmQ6fpkql3zs/aULdp+92Xz7WcfHOUxv7noBoG48KRGzj
9B3g/uGgtcuO8ZA9e2iyD5CM1G9oodEHMqdTWHp1tlOmT2Kortf2/QBmlyO/1GTg/pCg4ZOL0qSM
n5mohjCdWJJFmuYsDqdRkGDuyQSxbf9exUW6Y3pCTDx27gE6zfzGshMT9MlEX1Pdup9yENaGtK5+
sZnedFQmDzV3oNvWiOduKr+75ehHANfREMH8hCh9dH+DqswEMcIxKDYNSVChqz5Qg8Shy9FkiL0i
t2wqrKCs0urQyka/MnuszzW6lqPSZxSP8+reorwNCj51N8D20KCSgz/sWCwdmK8pzmgA178TOVdg
5p+SQwUJAIhOpDf4XTKop968Mjn5D7rPvRCOkYcgzDRHEOKwW5Cw9G/abu14nwoA54LukgSHJqA4
CJz7cPZSN0BBQQVOk+OK8WS6a2Qdh2gdgBHppoO0hQ83S7v2W1OjgQ6yCiOI5RKzi0VhvmW++OE1
YgyHYgJgy2M4+zPnN+403k/T5HzmOF9glWoUmr8LfURd4bHM2s8kaduAzDR+BVkGLqX4/zm6ku1I
cSD4RbwngdiuLLW5XC6Xt7YvvHa3G4GQQAIh4Osnai5zmOn2uCiRyoyIjBDfOJEw8PHD7uQL7xKr
rSqnOTYFqwWyRHwuGYy1JgZx0kgPARvXvKtMcxpVCGvNPgxyjV8SMs2R5BFZ1EMXzi0mLjEVndZx
sU6dKUKNPfqOsjgXiB6FUxNrcz9An74sSXTw5fzNsLO+p5W5rqPm6Nx6vxyIfUXjNX+sbRsiiSeO
d1PcXWyI3n5oTFuEslMlXHbrYxL5b4IHD+hLB9SdocpV7PRvqcJv0o4CtpBYNayH5BMf0bvMxqx7
PS43zL9jxgnBzsbsP/fMFxcGBG0/Ce5+JmwUltqyr3nDdV/PxL0mix6KaIDFJECSrgj44m50q4LC
j+GXKu+HXwQ8zrZhCrDXEs35qPwlXxID9Af3fn9OkBtcFZI06aXCkv6e8PGrUp3OupGJfJIDw2hH
B52FLRxA0Bj2uYeTD8mQzwtbafYTV2bYbw166qVFa6aNnHbKc82BelW7k7DqLUaZhju2tAkKpc9K
pCFC1bH6317Uw9uod9O5a0xTLDwK8WTEjwUvnWmENokNb27s25cWbCBmjKk+OCG6o5OzK9gQ/gqV
NHjbKEHOg8ZIqAr8l/FMsWtz8Ovura56bHP7dI7jfThv4feEsf48rHP/bCMwuTQV0c7ngXcMGwVD
OI/zEl3cD5F3IiStt8L2jB9XR/+03kBL6UVTIds5PPXL+EtBSwJSm15mnIUHCRIo62UvdvBnaHGS
YpO5cPs9rAktqgZFqauaZhdhgC4ihx0yHxD/cxeae3xgFZa4b+pcVgQAiJu9PXZ5o3M4+WlWbd52
VbgSC+G3879WCP3U4sheRg9ultlQaXpGogZKdRh+yLHv4WkaYAZXS7Cny/DLTuP0gOUifu6osV8y
cAaQXZ/evAk/c4rMd+R6nds+TjKCOpypxC2fSVRVvyIS97mG/LV0Ab/13JcFJv73fliGbOmBDPRi
XburHbv6F+UJC3ZjDU99hWmjknWTTeE0099cBY2GqwiaZ8+U/jSjYOh0kdE/L92MBOaQOO8P/lvb
PPeDdGbMiBkje2BapuS8rSuKfjiHaTnMUZRNdWB/rd5gHi12ah6BAqNDVa2Iz3672SeK7eTHoMOS
ZJnaaDhRJE49xRHssHddOlFUM3S1E7R8WP2lUT7HSJUIyOz9G2YlLhbj18syWWIOqbeIar+RdrWZ
o45lS9Cgf3XThmE9ZGbXGFs9IUeAsSyJOWYF3LAeqDMzk7Kv/OQzDCttzinp/B8o3t2ONuvy3aUL
fpa7B3VSUsH6JpC9HbLNBNPOCufQ3druOOGjVvnoW4TW0B6JkkkSFc3iAFpAj5WPXoLXEyxdydet
LzAzK9RvrNIi1wMAvO9gKAHsf7/wZDhsa1udPGPkLYpoqlElOSLAEMDrZFY1kXnjabR+IR9qhune
QIArkLg1kLvHy6OGUWuOda8oH6wnwoJMjcfBwrfigneZxkgRm+B02FfbD8FceKB1LT8h8ceGQpwg
ROjgddNUCJVMJUPr2BXzgOREDCZLd5FzOpxqvyVJJiLmTQ91iszXIuTM/JCm/0OCsd6xdP23Iirg
2Hj9ekv4EM07E4/eXxsbH03X2taAtptt+cNolDxpaK1Nlui++djWhGV2s917iyn8UbWmEplrcGUt
W8qPU1U3+ejmMGsaeKwxcOlFBcvbx3h0/R7vFiyzRFxjYYtAErPI6nGJ+gUuMr5NETOF1rcGeFOI
GiNETVbMT7Fn/XzBw8yxR8SKCQZQvIjwJZ02LINfZxrAuidWvFC+ojmiA+we7dyIXyLo924CptgO
M/bPXNei0U41/HYxAXZn8DSARDzRz/lUC/qVGt4dWwJZkESsSJJ76JNv/ZymtySkat/5rt/B1h/K
+CYd9qyPaEYStd4V/+KBxbT5EsKkOfwCMMi7qptva7cmGYiO5gFTPLoKsPIlTWNEP63D8hfhzcEt
FdX8uK7Ku6QADh5RKAKgRuvwEKmqz4dmmA8W9TCzELY/c2/sTpok3s6uXKjCmVoET3B5hJdHLS/B
yNe/xPdUOdWJv5eaLs8pYckh6f1fw8hV3rh23kdLM55EMANtqIFRGT40p8Vv3Nn1VXdCJzQ+jwaD
ReR7dWb43L/5/dzdah2o47hhMbFzctqb1AueMBG4gsSm/5IDmqBhtHByMfYargDIGsFMbkdJ/0j4
LuZ0w/WOuHaV9VgXu0QSXpSVYV6JHEcLxJan2d0GcKe3ze3m0ODKkIgV7zogdU3UeAWl85Y36LSB
+mwGOETclILGrmwb+4HoWPEUbGbc+/XoFSoK/o5zipvDc2BjuNeFu6nh/lmFaaQzwLH3ozH5Z+43
/9wykQy7XlvuLR4/Dv6SAPlDa3NpK0SqSV67UoXVJ5HIeGOzR7MoWtsnylz/gGiBP5hY+yyIeFyS
+yYR9ine4dguvigCuEA61v0L6sX43DScX+fJH05VvHkfXTSxn4TG9FrD3BRcNEqfP47uV9d0KMno
cXbgYiTmuyq9pFvXF2LRGERTr8/JBrsQ2zH3ErZJWAZugu12vZgvsnH+UbvVO3druD74CfBJvqow
06lBjQMHkEnLfnqj1Z5YDD2Iy0GkQCJ9WHcysteb58M2tHffGPsAMuupCmgW054f9GQAVTasOkDU
4+1H0s9FhUZz1+DoA7mk71GzpI+rDZ7lwBGEF8JR4ckiAD3zqlphZO26HC0MyYgfbqiyCzJr22rJ
IX+Zj5jAda58+mucJHIUtfgQW4sh2kj+iQZzyuVg9YOGWeuDgTi5xNnEmu/Exofa44h18kKOF4Vt
6A0cuQ5pRHeb8O1O1bzBDd5r3P8A5M/+vNkS13z4tnptirt+8Y81cgF3ypEZfwTz9ubL14Atel9T
3Ras8cYc5jXkTHqF6ED4Fy6XMVhC3JUtKxY2RfdTGAISRUMywFovm22fZqTWy04ugJ6jSVvElFau
9Ku2uXowSVdZu3n8c54tLqPI8nIL6hRYkxoA3XcR28HX2uVRHwJG6eOxoLWMJLBEn38Ng+B/MIIg
cyWe0zrHtOjKucU47gcct5xC1oWvaYO+seF/TeXZa9CAFxnXxe6g1OVPwQzRJtql6AYiJvkhNY73
gG8M2WFhf0Li2vwbDUC0V3G3nJo4iEYwL2r59okcXtbJuHftghrGGIMkx7hVYD0ckO8Baz6vg3Gs
wL59vEu1FDffIlYKVRxNb48G/YBPxMsKaNTjUKv+h4Bhy1b0NB+KWf3WJjS5ukgBBOmWuSuqOYS7
JW+7g6028hk3Dh9rFisFm5DCI6mM0kYhCnGQT4FF6chovbk3r+rEv7mFaRJr0ulF1BzyLWaQyAmc
L5tI7L/O49Q8Bsjr/TC8HssxWf6/ose22t2lJ69pOHXnBjTyQdWpj57PIH8LCVl4EBu2KrQXqmKY
XC2K0GPpyU24CqZYxh9zK9Z9HUR6T3QVXAcZREfXJqJFLF7CH1LRAL3gllYKS2PtrIomCOkr3ma3
X5LAU4WOWrvuWJzghl9De7j/QNASEsekmsyNCo5K4Wq6B83QXGXI+5OxUhYWUd+QJYpjkwbTg4u2
ZQfVdPjTjppcBorgs3Zd3D/JoGxrem92kFGDdTg21AOOZquIndPezHmslTuyznSYc8bORHmQ9PGt
j/+sdFkvXRUmeSJQZPVo4b4uVFvE0ofjwcgepE6fAjmOIMewKKjgyo34pP0ysYcRCWad1700lk+Z
AMANIPgSsOpVVmI39fEptqwHgGledbr2GZAxXEoM0DCuKCuWOg/r+stHQ44mc8tpEn6KmOx4zF5h
OJSr2ftI8Zqj82qOLvJOiI3KgPFj/Q9c1hjvsDNx2gZL7pNhLlPM3KgfNQElOs1V0TX2bMbqMcJ1
iyjqqdBdzcoOdEDOKhiBWIr30BS1Ht47RFHCbBfjNAaRtp3/mCD4ZboIC3pwWCYkX8X0MbX62Gvz
GFORu7nd4bwVrFuONvFemh5bSwEV+80naJxoubaYV5v5lCpwaFFyvEPFi9Df3qBcFgjz6aXVYVSi
NHo5xUpel43v1KyPlWufRuZFua9GEMfeL4hez3McnSo53Nq0ffKd0IAPId9dyAcAsX9VI58S5v2r
zYrGiqMVMiNgeGgxckWn5Ghj9xjDhuMh6v2g1LH9LUErjFbCBzbcnpK+OqIxPjKUfuvkLd2885bW
pRzluw6Sk03jF2mjFGep+916oEeT4L3yRB6F3WWuorpIA77tAWBjuypUudjCOIcGq8s4KmxGI++x
x+5tRmW0J7hcTcjeXFUfR1f/Y0xlyswlCUGEBR6InNAs+yYN987EZwTT833vmnOSJL/9ZvqO8SYe
0KCbDNEKlwAWPujlc6mno462FUhzhP4VJhHQhiBAlAeusDUiC5CU8LfWvgL7iokT3iwtaJLtbdjq
4YCWrirGFn9xHLzzFKlnPvBdapJvuOfLH7PJ3zH+sfeW/jtOxmIOgy/Tm/P9EIxYeUkg9Z82uHLP
/cXT4IbSpv+nAnZA1frjLfd1DJil9ykp8b8sJ7xEFUcHhVWHBERIsuuhQODpclCtKyhvb6tNS+er
koVDYSkp7sm8CvGDvqCF2DDWUPRMoKpg2tyBWGUM72kNttmbqofAjV88aC9jXAdXGFMrULTo/Qgq
Z4cxwaYINoZxF1r65M9o6KHDQ2gEBtmNH60dCt0EcPNog76kCUl3CKhZISHWA+SZ8r2P6mskwHE5
uAFgNHXVvp/6TyzwVXh0yyuuNaTCaaRFkDi0ORnVyzCM3j703VCQZJ1Qw+l4tFNHQId3N+R8RiVe
7iPtbLWL2NiUaYCbqw6HFwDRTS7iCPEvNvSB4eAc4YGpE94wm8W6D/KqWdfCzuSKx3tfkU5+r/Py
HI/Lbun9c90QtOuRB/oeyZ91UBA472X97I4tZ6QcwwouocFLn7Af+Gk9wlCkwTkcYH7t4BtZHeIq
5kd8YQS0HuDDugGGX/tVn80jARfe9+F+Cutr3yYnqGNexnq6JqGPKNDlg2z0zJqkGNHUAtLjFk5N
BEirTMLfUDXrYsNt8I1PdG785XFxa+nHw37cpstajcCEat/LPdP8sBjTTaR+6Kh/N3h8AOmp3ENP
NeY9cLhs4P0+BVfYRMP3rKobqZIIJJj/qObxia4RP0in/w1r6hft0oNxlQTF1NxIYo6jjM54aad8
AO5VA/hIh8dIWH5Olv65FRZAgVXTkc7w3NvGag80Vu+tZ+EugUMMwOF9C+BvJukDJUgDgHf9mk2g
TFe08UZPP2qBveRKf3eBXxKZ4DKktcrnEYTdkKQo9A154KovpRjPM63Fq1vmsXCoU+4uOY31S4Rj
XNXd95QQBgG1/yhUhF7I3aBE2VHfe2ase0iV/rRD95io+og8j2jvmwTQeyWGAvlNCMJhw4lbdYaR
j3zaYiSAB0mOraKhmD2fZHNLjkuF8BlcOQ1ARJdV4CKz0Ax5EMqxrAc0VQB+1Yotjw6Uq4TMF4Hc
6zrthVW/Gr/6jnpAggZ5YaGGGReAYSw0IZVasaBo5PrOQWEAhyrDhVowRhhKnUEdIqgeD5Ud3sS2
oZPvSZGors1c4q4DYo/tuDxKUh1dMF5B2OL+3xKUVTywroeiv1/cXILsfUpq+TIN3VX33Qt3G4e3
1RRli88xpLbyp5/mtUD/+BCPIyujRtJs0fJlE9LLHIwC92hA42sXM5B5oyoXZG5mrAMH1EKkljUD
Nzkq20M1NSWoN1hzRf78abBhdgAZDHNjXsoZsgtM3Zmbwi5vmu2FNhsojfoZca+fjqxejtznXSLp
Y526IzzXDhA4wvFh3PP7r9ql9AsdDVqJ5mVt0A6YCJDe4rFzm/q7UMz65NYa4oYG1J8IcXO2W/ic
DLow1fApWQz3PnxbGhqkvA5bkZuuvsqYTUeTmqd4Q6AtZDZ530V3JTuB4RsqJz7L/VGPD0G8Puu6
+0Ayk81ghPAG51sPL2sFEtZDLrWGGW4OiF8e/VkkCAZLoseYq+lA0mDLltSvYYbYqjyp4X+0wtE+
TH9mr9phEzIskUv73tj51Rv6nao2mjXejNaim/96PP4Vp4BLTd8AEpYh8CWsDZeWrSkaf/2HYLk3
x7fx3kVLAngEBK9bor9VXOe1mHZBB56GpSWmrMdam2evkeiqZf9apbhtaCz+xDEU0GnK+myzHsbd
5pxu6KLQGne5kOoPTdebrlEg1Po9pOzZUu9LzNAxBMktWZEUy9r1wmVjQApMoM3hk4m2vT9ASLif
6nopsBGLvapu+5fy6Q7PHaGb3EezvfB5jfPUt8cY70TYwV5zIO2Wd9z99Tp41SkRfDEpVR6383KN
Fv3Pk14N/80+PbjAeNmMFrBV8hkIj8mACt8Xh9+iebgwHPwqdbpsEwJvAW/6WFZQRmwK3qzAK9Lh
DGXVTMkhxSVfUBI/b8QD805eQIrv06F9Fy02LwXnFz8mGJuj8HeIxkwY/4aQse9U0LcOdSuYk7do
mV86Yk4opbj8EuBxMxt2CHv+OzXkkffzLahCIGmQERkXP/ka4DkyWTAJ9WhyhUZjNXjqbe2I/1tP
IVKSVt8vU6PfopTeh2Yav0zS3Jf1tZ8nq6yvxNZrsSEytOjg5vO9EozDgtQQiqkaRD1A4pcNmrBy
SRNylDxpT+ES7hK4l2aeCkxOvcgvHBeIM5q6qhx1fA0CD0o4bwDPptmHhGjwMQD2mEWAizEdCODk
6KAS9OK2mBf8ICmidkATRyhcnhgipzHP8YzPLr4xioBC3AU+XNxAlbyKBMq1LY7MMyYoaGLDMC2E
VsHnxqFKSRs3fC4QBr9C1yIC4HUIt08h5xAZH7bhL4Rl8gPAVlXG8Fgr66h/FVXyueG3yzfC3BMg
ClEsox5OwkelHhsJVZa2WO/ua8gEVgIpicNF3NDlRgH+XJWHD9FX7Vso58usE+8aGXRuPY4vKJEx
hxC92iE3MDnMNeUl8mC6AuKi+CRw47DdzJAQ1kHVm0Pa4t1IDbgRCSUp3pm0z8jshh1wlSHvAE4g
lR7Bd+hgo5daanOy8JvZRyZeT0ZJd0N2vcrR+Kw5EhzcKzKytnPc9ts7WtynoQZgEEiLkp6CkIc5
gbfvMeW9Rh6rr1qJa9qR917r+qwRXAOeaRJPMI9KsCJjY5BvDmHpsh4wbBn27abl1kvW7ucYXR3V
zObY2hSI/Ks4tNH0X9AYBTZiBmJCBnjCcvQBcUig75i7b+L0eWs2hxlsBr7VecOxR8f+GFYIWWgx
lx9UFAO50d0EBQ7izcEmeXsKZ3XUJO9WaRBfwDbOumLPWOT8a5Z1eTZNqnd8nsgz2SzmDwgNShWE
atcScFUyRE8Eo4T6aqDiPjZcVV+Ja9UrJQqKsrCv950a9aGfEBpKJuzroG2yZTNCdw9/RbZPtgg+
Uy21kHGBH1Jtr/cdjL6zMAbZ2owtlDx0mm9KsQ3kzziBGGFhe61V5ItMus3uYClFAEqmGl9uS5Zf
VbBNeDJg/7HBq0tYk89fuEYYrrHuPZQwDe9WTJYYq14qRMhl7dJqrN7I9gxK6qKVTx40/BLPahzx
JekARnvApL1HT1bVqauYK7BuCcA95nRHERm0G9UaHETK3/pu+ltPmhbNACGA3vwZKprK7ADWiqyb
xIRZRjeYotB8TikUZ3OMcaka/T9JLILMD4NXRiagDqHfHsZEhwWU/tWxGusR8DJQxTT1u2JRdCgg
XxM3MXsmU2rTOV2tyLUFSwmien0U8SivQwDSql2hjOh4eg8YwmMZg7nJVwl+sF+6W1/VUHktw3qg
ld+emG8ZLiLAeNkCHRHPx2aCksoY48HaujJQ30z4F0d/VOkzNpafXFWtT+39LG9aXjChQ2y4UFDb
zL17zryltEHa8MaiY8TTB9EOx1ZtSh5xVJbvxG/x2w/wpP3qax1+kWYa0iKOF7bmOgQVnoHLD8ey
1+DsYCIKEA2evkOmIkag8fbjMC6ggYFKwFtJ1wJ0XHv8+iqC/h4Ky6gtZCixbwVZHGSwLq2mbg/U
LAxzvFtt+ORhLxQ6gnC9KziTKn5mCvc/RBPTHxFBlYQHhgSRAnfEOEGxvo1j1jFqkTatbF1ji7SJ
kmzrOs7zwUR4BqsxzZcOrR5B2IopOILZ8E8BOp2lTBmxiA4YpAZw7beg3lu2xAFkWXAPwJiYwhAZ
dpT0V7DN3ZftgtFCS8GnGFzsyJZDg4TD92UZ75c+rFXbA9BP3zsnIYPeD3+l8/D5e8xrtKvjb1Cb
YT6bMEWSGMNjKVPs5dfPPl3Q84lGQHAwIa4e3ZUXWHaIRQwsA1UC1CS+MoyHIYtEcATUVD+vlHjX
IekNmntjoqEcu7k7RYHAitwMYuEtxsNczkgX6JIsSXB+M4vhW2YeV5YUNggof4T6KLmECukDmbWk
vhme0gcXCqD/4br2TV61Yfer7jr1TqCwiTI6TD3+7DIMw9XHrt936FncmhR7nYCkKrkyjCVQjOVC
2RYB5n7ipbgUE0ghAu2NJ88CN869mpsUIMKKCCp4fXBskcUuGnBliVXnweAguQPdgSmTRTM4Karr
J8ImA3Wki+RbF9PxCrtTKDVd05qPdgHWfeKeBz3dSCqBfCu18QBYLB5SEY4u/FlFvQ1Favz1r+pB
QmWKU/0yriaGnI8ppHvNChMZxm9c1HRSLckHHgDybZY54QXsiiRDIwN/gjwCGoLiTvy4PaP5BhLF
Ijd+1nGHMg9uaIPSZMVrvOO+h1u2DUKOcRoGlO9yowZYVduu3snzfYiEgoF7PI+wQynz3rJIAg+J
Otg5yRmiCZZCERcwwP2PJuIBXhZNAGFD4EzHwjIfzwNCdfS3bFqT8YB1/LbeGTTvOnORZXC87+L7
0ojxQR0lqYdhoJ3bkBapdBA19C7OSOh2LqWpBeYEnqy0SQIQvQoxPOQhEiddaeJ6bPOwdfOnnmXw
NUEKn57uS0k6Zzjf3yt4Wo6etCXpjYXSf1e2a/8C+YS4rllTcBUN9M1o6pK7LrUnDtNRoJwCVNK1
7KCqjskCMyyUO6yZ5OsKq64A3N9MLUYf0xEwQgv4kKjfpj1a0XDM7iFzCCbi2/YHEbxtUMY2in8B
4g2nEqn2OD3MtdE+Bp1ztz4gyEcCnOC2HU5p8yaTJMAiRNLOL2mPXTooQgFwgzxNvL0AfffUI6i2
zWGaHK9Fh5vv90ZbxnOu8RWVSeeJFGVvCC+DWex6xFCLx6e6u0i8Wmx7GvHZYRLSGtuBDqZQcEAy
s72OPgD6/QrvK3C7RC8yb9PxAPME0h1orH3Qt3RDYYJhvvpsEU3FCwoKVh/4BM/XLGLOxnkYDPRF
+pUP5yY9g9JHtQ6Swi5jBHkOG7E1AHQBpJNgM4Di1K7qj491dWjXgz5AY+IC8Q24lv8WwH2hEAP6
7xdSQk8JLWdg6lM1WhfmQLcNVvI6ZrEVVJnJnqEU0hQrWTZ8taPqWZbeR7edgbLHPIGDHCAxjdF/
ZOk8JCHcZD2iQPSwVGLowIIG6z3UbspH4LwhBAWAnRYiTdlMgS8gISUBzSePL3f5bkAAa+En3PrE
Jn62NRblHS1M9VTNGsXFj+TwWkXBeKRJD0bM4dn+To1aL1p4w+8tDVuTrytb/LyzIkRoQj0DXEpW
UDCAJSpIbL2e0S3rRaBVEQwhLD0HCNR5NgeDqq+VJDS6hNT4kK50kVc/V2qCoAU7/2wPLBCKlpoE
Q/owrxQyRz3AmOcazrLK2mCCDtRaPABY3jDzqML4NK0SUs07gJlCvHRvqzjgRfPAN/c73rq/wuK2
mO6qfVhEgZkNoit07VA8tN2f3ltfvBY91dygpCXaBys1b1+YjK+45vNlTs+2UaoAc7brELlcKgmZ
z7g9YhA9g3k6btR/ADW/ZySKgJW1f2NFHt1Ej7J2B6wE7SvQv1AeUsyg4jvx4DGQduywjD5el+k3
hPTQS0goLxYw77G/OlCgE2Rg8N0P2+ZxaOZXDcNSF6hPtLfXJHX+LnV4JYRg8W6E/AiKT4idxQWk
8isZg9IDGELD6dLb4BKh4wCFpzHxQGS34CzV2MkhgT4FQAxykGLjbnbRA0HZzEEyXkxTQa/DJ8iU
Jbxeh6Z/gcLjYib66rjdt9xNBQg1zLRrMh2w0rRm/ridAs4/pzb+JKq7JFodEq+/KG+NMnz3n0CJ
DhXtMFFUgNcq+4YbpS2gCVjyxIrCDLbAUAc19YJk4wZ+V36DdHSobE90XOejD2m7aMfDlECsnAxH
J9JX4PtAL9N0x6b2wE1/o8g8z2OC4F/UI6wq1bdtjvusToXJuY9JW7TAWrX1yiDYJBq3Bi0FLp0g
nJ6Daj6NdRyUxg4/MqBHnPCfOpw/5khDAd1AKKL9CmR0fUZD8O7j2dqJ/vNDkBwSwrRBHBWUoGwl
7/fjCO3LVOJZvrgYv6SGtWMegHIpagNFUA3VuBH05b6hYkT6K8BcuZva/rvB8YD8QuxWiz+7WX3s
IMSuDdg6t3U7x2G+01fNX87WPdvkI9YsoeDy3niz/oFP6CnBN4iRN0WlRS+W8Th6wAbGZcZIikRa
eWhj8m8dV5m1M90vGOnyVXumcN5dF0ZeQ6ja6oCA757sZYNUdeiSINvY+NXGYJ4Q4biLBRTQmJpO
bHFoiXFAI4AJgw2+HY2AFQ7yDcKWD8iO+732vJdpxN7EfW8qH1uMC2DOIdWb5nPVQJ3o957No8Z9
2La9Nl0CXJdCyeSb+aAd8gB6ABZJfBfh1mUA3eYd0lmoH4LPDyN5INgDSqDfo0BiWzGLH/TXEEdA
8j1+IokOHYgPFcyyhofGhLdt6U5VEl9VHL6niNgyuG9A8Q9Pncc1mtHtpUvkcxKED2yGhqdC/AH0
5O6Eb+2dTyDd6do+jBLqdGwArM30WdtwzeL4vmcWDrf7gUCP+DpRzEe1HfeR8Cz4zgpo3GBHCOXF
a6/qflex8WGyeAG7OV4ygLIl2lSeSRrsq2l5icA3HFEpXuEe8tQJuD6sXGXCm//dHwuk5sB0cb2X
GKCRLzzvwFRfgGK9MMJvvpt/xbAk+I+jM1luG1mi6BchAlNh2JLgTErUaEkbhGzLAArzVCjg6/ug
N6+fw223TQJVmTfPvVkz+Knn+rMb25sbFCS0cE2AGkSGWv4xszjljvs0NcO4S4v8PI2Tecgqha0R
RWpmBNZb+Vc12D+DIfmDY5tMi+Rojc49d8PfBEREjFwhlLJPZ7HeR3e6dmjkUdOoG2EVH+yAOlHd
7Iei/5NCcK4fa5wlJ10ExhaWK4V2Hj6VUz77TNc2wPgbBu8gbwGta1/+KwTjCntK3sxVBLVS9SDy
dO95+uKN1Fhxtfcz9cdWMUWZkSS7tkSEVsTasbhsOMnBO416XmctD/MqcFB/vI5V9pjJPjJptHfO
GgO8LMlt1FW2s93lIUFI7Xs8lEn3WWEIZGX3r0wtT7mQJTfBqgrAEOf20cjkM3tk5UqY7UadHtPS
v1Aqr4kZJivEp/DvKI0LywRvIGPdDonphDmA2S5O799hEdOkzrr/YcFtc7RkUpzCVJeRqUJn5zpc
YBS+b2C9W7eRlzrQb8E6OaiJ2iSULrX7bz+V/9rU3rmtvVv/QCFKbSGMI7jusnHtmgpXPBSFT6Z5
edRteDOYl4kZRNEqqk8TdKeZ0pdSebem9XadSF5qq3yNNSBekJ1ca9oTTn4N87VsleGdNQr7TAo8
3kV+1LidVK1QczE4bGyv/ZS5BLeRV3tNx21onTk33oPaRgkkihp/0nmurR835kUSzb7Pzauo6kjV
KcTQcEKao5pL6NPb/jsrFCYBkWzKuTl0/A3FjHhuU7OzGvrEH5LtMFZ9HB11ncPwqWnBNsOQXVlD
948h2HPDNYCz+q3oGLf2g+ci3IrIr3ks6Yno1qprmvrlrkAY2IAfuts+QQLzwvgX9q5I46hk+y39
zBDjo+F9GLozHqRsHywVuU92eyYCGEW3EEQlJiFmHYulPvU9pndKjewD/8UVVIjBmw7u3jxbEYIt
cWYMqssET4SvTjLUOyOf7kmu71kjYIyGswy9K1wiWkmS/GtKRgB842/2HP5JhL1fWuoEHBB1I25Z
U3B846JsXMgfpMQKP8Ec1E/sUnkfZ/FD0PKLDCjrS77+9f2bSufg8ub4ajqXLTuIbPqNNVnNaA4s
T73EU4/lb2iRMb2i2PH7lJtSAZHaqXjMLP62op7KCO9Pdxxy+UGsvCY+m1lZ0rvTrtf1wSLAYu8I
F1+Ual9oZo+W0XFa+RXSKdx8PD0VcXmw1Hhk0TNw4PjQzdUDjprPYgxOum5fwpmbeHTQl8Pxo/fC
fwZrKXaYVp8LNz4ForpZAadEHCKJGnP6RFG2pczaFY16oUmPXNeoIxYjy5euZUpS47VcCf/1xGiS
AxmsB7/Nd+uPCZt/SKwy/kpTrz4mPHCeFxBwlx04gq7aapiM1G9yovrkkwoEs/a0e6xr8zQ6wYtr
47D3ncOcuZETzPdCjI+i4cxBRZvk8ETr8xEO5e+eTQiZ29/aDueqT5C8Hrp9Pc3PksfM4GkJg7Wv
4tuk5Pqr8/TYGziR3LwkGseT+gyc+KPAKDCjHZqJKP+gbeWXZeu3BrkyarFLgBdTKdV+8mjo+LWh
WGkKL9zWeZXtrbCMkI+LzwoyyxHzj2+W4dbP0p86Da4879cRDeQhqdzgMru2/NKsW7J89Tx06k5O
G45ls3lvi+ZdSyPeVSkeZ0V0FdVzGc4X9Fe0suaaew0uyCC/wmrs5IA9ZUDWTCUWe9gFI6CyCvyZ
t7c0DmZZHkoMueUoEbGryJgaGjMVoglpaoDykFZw3HxTxVjutZtc2f/FG0ImVJ891dRFmMDSQ6hc
vNPaPzduO2+NoT/ketq5GbAULd3DaJIq5xHylKh/JhUYzeeUbgyjgPrKsV7oT7dsyp3T+v1uINEA
343/ByTvVhbB7yL2D2m4HK0u36q63dvMyTb0PZzFGhh9iIaV8l7oacrU/FpEN+9Ti5l86dwdepA4
sD6XgRj73tiXxvC8SCeSo6QqMd1TFVtP0uNAKmL5N1OIE6XxFJYLPUqdPjKCPaphPNuN+PT5bre9
I7aun+yNzNut/3aTMOWt5UMKQgaGKBn0xtE0lDAW884r892kSjYYJP4uxcc4lV2EhgOZSIVYKH0b
ofRHtyTuVb21bicRAOP7jKxVDR9BUnzF83CniJcr9XAQjDsgqZAY14xwOf0ELEOZONzFPF1NcCLw
16E6Sx2EsHviYBrmc8tlCuD/OC/t3gtK9DMfj3xVPfdW8ssEt8Iy3AlIaJ5Ff9sR7r++eUtn7I2a
hxv7cCST/BBayJtD3xzwejzFYbsVOtsCvO+cIQCJDp4Qtr+WzHjx6dAUvS5/kp07x5jeERpqle8h
+nZORyiB+b6k9jZjiIl8YR5qaQB2V8dprXtDzl1nKMBuwmesGFtfQzYK5bg7keW3uWhgIlqIQqRp
O+cH9fIh4zbKg/Ywkw+xtLibFuIju4bXE//I35DnsKACLkergHFEea6g/zGP5Wn3iwGisaVjB+xs
6LBA5FS6klOhcQ91e1F1tZ0EDUrtL++lge+rch8CKnMv6w/451+0mexju+V7XsKf2DBepQ00AYLk
Vsh8nn4Z8vrgCB2hSkdGYe8myzx0frBrTRn1rEDSI1QrFXiUqOxIhse1t81tm8RXQ9YPXdMfkhhl
NqvPVNgPrVMC64Tn9aGFxEGEV08u1WTTDQcnI4611bt+sGem/slB9dPbLNUR0r+F/Bq3ei4ueIJX
lgCv8wQk6ux0mh070byGeLrnxTtze0ehR/ODAwmDQnrStotZNagYCfPGC/3cWvY24TsSQ80pkO58
QPIG+XHyx2wzcTRk3Optg/wo6t7bTgWeY2mw1LI5CB2YG+000Xrj6NGJir5/6czlEMT2q1jkKyqQ
3DuWg/5MZApaVHaehRkBmIf456qHsFBkC/T2r9X8Gmv/NaG8Idro0C3MNTPOSC4wawfpReCBQ6uw
GqyGydqi2shNOGnCuuZHS8WXrJte4yG5IR5MWzPNP71CfvbMwX2vudfCe6/zXmPwU9aWR1tt7Gk8
2X5y8RkkCu4i5nnXPBkfuZd+NUX4IDtvN6XVPrT8DyTq62LaZ2TU32aZHyfRLStNe1goZOPO+Qlk
jIo59o9ZqvYx9Gk/Bv0ODKHddiWGcrRh1u6CI8Knr4dn2/NITgrbGDJohZE5ttdqpNiuv6G2ZcOr
SCmLJPdGRbFyR8N2qsprHCpA+BA9YUTBcyNJlblttDzZQ4H66MLcmv5DtjS7qhWwkbzPNq+nTcNj
eQU09WvHCbuhoBq3ob6vgoEfYgcvl+eEnXxB+rR+FDhrJ8AE49FWyR5XyAgwgt9ADF91TKgb5gJh
cs7bfv23F/Upa1l12np73/EohZdNYKnXOGDs4TQMMizs1u5w7NF0CF2AeEt2eIbeOex8ab3OAx4n
ezgFrXkJaw9DmuNFph0f0cPXHF+8hX3qDdSAXIdzvA+MBT7Ku8707OxYYA6ek6k0XZkxHMmtGMG0
pk/Pid/asD7geyDWQR7sTH1DC8C1dFsjTw5lXm+szPtd22vS0p+1mhBS4D0J0nPAUceDeRflHXme
QfHQAakMR8bGaJocXvz8mkBXrr+IH1PaGxsDV6MAMFk/+Hhe7o0bBJsJnrNZBUpz0pGfl/8av9vp
fgEALLzINt4zyPlrpso/qiRxRYf+zuixvA6/ZpTU0lXynAgnp2T1jrRPydZZnlw+lKBOu12fT/A/
9YTRFUlQukD2dbi1esPcdDJ/a2cM7cZ7DUaE7uMDGCL+ABc+QzPv80Z/l35KFw9esklEiGgh/Vvq
8EhW9Xlw2guWv03rJk8ufyke+HPVgXCpsEMpKnY5TzF84A+rwc4C5coFVlGd+9GNvFaV2exEUl0W
jiY+60ezSBF3i2+K43cSFUPYWPvbpCDqip2Bd6VJDFzB5oXr95DyKjchzGVTsuDUmZDJ4bD4stya
TUtEyufWeE87ue8XsQsMd7e+bY45kB/TXSuvegyT6svscE+tv1AOxkST+5cP5ncs/OvCC2+E/SPp
Hkz97F1ChkQiOurDZoffYmur4GLAqSSTfWmq4pwt3zwIa4/1ud59Veodu8p8Nov6xbfdTcYcfg2/
MAsUmNYm3ktFWbsQQtlJHg0t33WjTu0KrKcgv6ACZyzcw1Y2Myc+2tjquS8CWDXv/yt0PUEL3bRb
H2GtLLk22e6h6Vm33ZSVm8xsvnXRXorSIf6IoSsJ4C3xMtXvvPL/lQHGZMkACLjZ26g4ZZgMrQvv
s5hkFzuNFhcH3vlQ1TPwsAeVp/FGcK86L2Y937qih0YJSmdXtGb1bnjTM0VMH+FH2k8CfYtdVJIp
6dIfemAYbK/z0V6MIaqHhnaalLtZWfT1hgmpuYCQMIVEpPLck5WE3yuwLaRujkWjqwMq0Xsn+08I
tgNkMAWQuQnGZGtmNDklO0EVrhKnBDgrmXtsq3Bew0Mgy3qwqixrbz0ribetQ1zJpMlHKcZHl4Jm
mtTLkPWIOppyYwlf56p9y200774+YkL848TTvhRizwybACc2aKgx/V2my74rKDEL86rwNm7JNsak
kU03AQEb2MZzielpqyv3VXPwzzTzbVHTvTHkwUhU8XzXx8BEaS4tsZEznWpotN0ffn/ibDg4KNix
UIS5PoW4hDT9w0ZS2OAveSZ481tjsKKwcR4YoBubTBFMNKd/lYPubGW/VVH9mv2BMAe7P2ZW91QS
akuAy6vlENA+JckRapmysEKHse3iWs89kHW3PAqIw2XxXmxXPGk8JhuzCcAoBupC7F/wuzyAGE15
y4biIoPmV14b4lQZ40db4mwfJlodjA5Xi3MCQ5O8dtQwwTIetFHvjSF41cX43MrywR7tj8pP3mLs
ZQzwPOJ4cuy0rZI/0tNfNk9jKNIfQ3m7tU/h+kYNSCN69ce6Xyj6cFrb/h15OMMGMYApUZEhGOdV
7296N6CfHe3fJb6Fwm4uk5NBuHOHOrBHVTpeIQsPZeB99l6BT7IGah1dbPo2LY1s+Cd/6Kk5tg0J
vcxtSSWy15N/eUEpVRGi4S8znPu93zM7Zxugam3rVi84hp0Oc56XxMw2Z1CZuq+uo5LjKa6LcLOe
TE0Fl+z0r56HLJMnlb8ReLYjaMeY/2T8SO8BXZpTahmUXYTtggCZZoSCIneLb9xibl7WH0bekjY7
KRaYMz6WwetdEBotL64BrWbm4GFuuMhLOwKozd6ETdR0P+kQEJ6M7K9ZFBe855dEZl+mDvaM2q8W
W7u5GttjFriglckvd4S6DY0Ap3NuP2KDPmATCxlz+R9sKj85xQItk2ka/Pmx6tG4MZyEg/fq6pKc
NOOPyQvGmPboKPUmOFE0R32iHQx61rIr62w3dmYLjt6cfLs8NxO+95R8IRTJA0vf7v5Qv0Bsvzcu
mjzulFucDD9Blp9njazKv/HmFM7VJuuloo6hD0rIbwmZ4sT64qIHzP6CfEt+jyJiQKYFkmnoR8vg
uNspGaJVZRRzcI87k5p+qLsdaNhfr1OUrBUQKtzz3V+qVzkM32IRClAHJ4HqEHjq8Yee80CixG6Q
1nEtQwY//s3TskuFuGjD2Np6IqZxfa5CEX7LgPupTF5K9Aw7LE6Fl5/COj5PNl470tYgjc/W6J3y
wnmYW5y+2N9JPmFKMTsJibvFVo7Na7dMRHD5V0LLkq2XByOV5NRvDb+8l2kL4yuHV/zLiKBTdUga
aQDLDrBFsI609/LP2vx5jf88ILmkhX71Jn5/zicIgR9fgkh6QJkM9+mUSenhBT+THQSJE3qvScNE
cnFuwp0u1ew+6sZ/suzisQ/G1ykJP2IC6WnGumvWUjqtH6+9siyKejsNygeyOE/rn568imST2QRc
rcFQ6IbO2EY9UzSbojeF6rL4Rmu9vAxp82CNJMsR1RTTj+gg2zNrKnfLFJ6o9J7qrP40w+CWWDCG
Rmf+X1wSAbHNhvaxCtrj2h/NVOkus28RN69mA1wqmvIhduYjyV/nya+vbovQSTXeh/aVd756sB0E
u65Z0oPZwY73Fm9zTJrbznXHhqlOm0dW11WPAWz0scsUoT1iGHagmfajTsbkUJsyvepY+s82iUqw
udbyLjsqZAxj5klpPN37wDKSPyQQYKxjSXMetXoKfqU4T3hYkrF6qDSHjZ6bkxhr0pTUbBLVFK7d
Tv0ggJxVY314nPAbT4mH0bFJVluJSlv/pDVIT8OlsMoAbF6BQKQ2WchI4a1n+m1zgpmJ/gmDGRm5
/+sN8TkODf+GeZ+JGMBMJGPMSqMeX4i6XQs959uN45epJDysblMOqmJ2z0U2ZP/acIL9oGTYruM0
zzRjUHZmI8tE98CGeW86aqgPpjbpbwBcdXHITN1UNP+LW17akAyirE8Oxkyi1kiTvf5M0g8f/IUZ
iBfBucjjP4gdH+HkHmuUVuLuGmNTTxRGZZzcQpPMg7r4lFOGUS5o4o1NzpIam+/Qdy9ZzzOMLwQo
NZ3fWz2o/WzMX4MujiThXRhKPPqw7Kkb/Kig+Szq6ZHEvp9V6mZj2Tt+eSrFhpgC1b/BdyRHqjuK
zoF5aKrTX5jy3wEHSbZzS1jlnMCzqf8Tc9E5PSOXRPR/MEQyGUSuq6wXfPinqfMesAlBpnV7TPdX
CKHx/yudXKLXNItvU00+a5dN+hq6zdGfyKqDnnlKQn010WTzZvwyR/3NURXsvT67Ax1cY0io1FnN
AXNUt/ONwWDFGhzrt63ksxh8AI7Z7sni8XdgBU+xYY4HhNTPaXEu5JBgYsQBFPXOlEXkGe2GhYse
R+OXKOVtAKvYKidj0DeGd0j6p0QKJvZTXpGRqM5eOkMlkDQQSUN96hhTmwzCv5WOJ2b77YqAU7SF
fvdSDGHFu1BYIIE01o3fEyY4tHhoObY3Hgz6zq2zEjikQfHw2vGZwsw6GMHw5Aoqgdgip5LIA75R
h1AP5Yr7rEwGAlS8gKbnpih+aSMhSXBJwpP0i+5a1xh3nNle7els8GTv3L+46b/6xQ6eJlnecLkG
Z29eGzrY323f9hnJVzUjTEbKG5aOa8qbqaf99E9d5xKq0ZQvZd79VmBrEK0PkIo3pP0ClytInbsw
P0xBpaNkKZuTMeXjH9tczIO3JMFhrEzr75h0ZbhJY4hO09ZIGUHHqKEAia3bsLxnXmkewqr+qGvS
7RB8qXpZqLqpyXPdlE5ebriNyOeJk0ixyeTg5/a7Rff7bs48hgYWlNSzXkdr+CkRdTnzquSh7jGA
1JXx5ijH/Ocnc/nHgSSANCHOnby0ud52VKZH39QUQIH3nGqOy2l0ifBIrfmkCCHa8HM4uYye7J88
fnJKSbCPzl9tZmGUjNUUCUZd6ayY2cwO8rDBdzUu5XjN0GheRy/Q+6DygqtZYHxOnLml/BXnxS3o
nsaBWNGA6e0tb4OnVlnEOkgobrsuMC2LLCaasrJiYKr2luUUysvokpS31PEDL0vO8Hl+qWZq9aTT
f5F5mJ1MdfiCP5zZVBdie8in2vsh8P19UN0dw+O9AX4g36mAh1AkSZmaUUc4ZG9xm5ASMlBr9INb
7kLiyQk7QkEgD3g6DFnl01GGL5kJjN77KrnVqv4qeuefEwTEtI4NqL3Jkr3Sb9oXR46fGkjDc5Pj
aC0lpwcFPV35JVeLvZnq7HGqsdyrCXM5ntlyP7gJeVpezywj97rtpLXdkBbGr6itHposESdU4fuU
CBeEunp1CnvZhiWtPfajBpw/zW+M4Z1LP9nOR+hDH6V28wme4u4Srf96OfltGfVHPjOd03OVf87j
/Gbb4933iZHyurz56EpZX1sHXrsOE0ZsFXPMvL3YoPInlLS7PQTyEDfORaV1H3OW49NoR7gcqxI5
FCvQhrDnggzcpT2b1QDgbbTX0ZeCKZP41nRVD8KUD0YAbm0kxaEBZ9tg4fw3jO2PpfoD6R4N0WbF
3S4y2j+LHFn9d+FooBeZaD1JGeNe2gimcskoX5Kif+w7+64LLhExompgcay3oVd9OSltrjsMT2k7
EONW/QyJ+QO8GexQcMiFE8bfsluejELemoLUkPX/lFlFLUg5R5LQE3UPTLDvYJfgoPbEmmFg97wZ
XrVyQKSrUW98heWAuBjzZfjFsEQk3bQXJ81EFOCzauV8HBJoLhIW8aLEA8XfsU7qg6k7vwStCJ8z
Fq6e0JjSVZMttn4YWN9hsBhPPQTb2Z+D1I9IqFyGbas5qeinQe5ImekiExL8UhoYeWYW9mwDyIpL
VRVMB7TrDVhMFXsaMvxFvWc4VychF/ewTEnzNLWy+Co602LiBsDJNNj0zZzfb8ZyFVoGfngmXtWH
aXjFWdq1/iFuC7fugKLv0/ySlfbsGk376rD7OVhaYOgutPL71Deq5eQPiZG1BxNnWzwyTfMy79w5
vvmu1KyA4nHS8zXr8QzsXR2GOTYvuRNkjypJyEMZxPI8ZH9j/jYFzE9hfwtlDH+E7pjnBHZSwQWM
ZtvjT7CBgIVn2rSnFv8T5MUzFGEGWqzURJIfgTy/itUIil+JaMEHlBB6JmtS4oQqkO8Su+XxLYnt
4V6vs+oBD/ubUD127VwV8GeVkewVK5yWHRz89KtGeqsg8reqCDlfyJ7y/unGDB5SPWBohPkK/plE
TNVb8iuLjeQYIQU4m1jXVAwjSSGxmZB5gyhilACzXhc236pFn7MSumqfsKb7AGEAISbMX/Vs6ARd
z2V/W6yKN1N2jGpSMcfMTCeoN9yXMXEKmdf/aubMPKUaO2S9qKXBHW6GR1lI+0R6gjoKwuGRdG0L
OMmKwwhzY3AmCFoT2tKZ10TNeN2G1P8Zp95ecejZ9bn3DPuf17ccz1le42ybaOoGQqhzO9PPzF0x
FzSYf+cZw5cBAcVYCwPDc1ogR8xGiEwghP8E40htGlipS2AndrauTxdKeasGTPfr0AaMMn9IUcSD
wcRPoFk13EwOXoCLiwIoadYxd069PzzmDN3rWjX7qgQOaaZlPiuiUDd8quHzssSArZzLR8zt/tfU
6PhxDKf6VKJ9beO453p3xkaf7WlJziauut/ulKAUOJU+Lmbpb/1FYYfOgvh5ll52w/G6nG38YBen
mjPC5oY53eZ2ikoNVvmBbZfYbcv+OzRwmlHHNqJjEcYjBgWfPGVpGABjcx6v0Wj9Bz5F9ECHLnI7
+GzPDpspv6U8RTcMgzEtVlC7e7+EuVTY0lHMw3K+CccjnMincD87Lmbyp6WYCetPm7Ellddxf6ul
N0713IbPRaHUng+DZT/54IlTMM5AMnFtZWchmEeyod3siAQvpwLuNC/ktzKqGWsSoYBbPTXpbhbK
ZAhlIAGE9jLCJYCk7VPYtwfhl9wPGYLkW0YvSTqmSeRm4ObD70C1tPOl6VPj6NlHJ1WVUb43cWoE
G0ot9iTM0laPwaiy+DSW0EiQZfBNHZlGWOJBZU9DlRX6YWyzWJBS6ekU36gbMmSqQE0zI1gJJLGi
/t0co2miOkhsWIthsQqF05GGXgaoYmxLVl4jmf5rB9txgYOUabi6isVFKMsJP9waS+jt4jZc9MOC
tvEcg+1ubXM2QSqSrN6Pma+bg8mRGTVJj+AcczQ1qlHPQijvvQyM6rkKjPw1dJBlACmqQ6WV+2W2
hbNppJSHjvVID4Ko512i0KQqwWzXSTR1Cw+l9zERtfdaLmTZqSUmK0a1/ncN/pxsqrFvBJEcizMc
Bi5GwhSsQEbSabudCOhQ40a28aMv+vKqzJSckZ7Fi1uv9ectzMO6AiGUeFZw1g+gYxxoekG3qQPR
/LIdr3wtaHww21dYz5SFDwRrwFUboQmlSG5M187Vzh5xW+Dg84hIUeyEBmMnC8wc/5BYE/zUpls9
EWZLmoej3JsT4uYr2jHfMO5ydo0fmFuV1e3Ga6324KSx+Y4pZT7wYa75HxT4XQkgs41Jd9/gK0VO
kH7PoRT+dHFIkCl66mY0uvw2dPg9H2u613vteWreyZBoMEWC+t5JhHe3G3YOUoMUT6FFajoOZvVS
Q/gxD/bxuqY1GMcez0qR7XwwygOZWdZXwtlzSyrciZ6oO5RU0ou+XBiiyGGMf55cUtN7Ew0/RZ+l
iG6Cu+ErebP7wMAKb5UXS2TeU5crUpOwRh6cCUgDvYnEC4qC7pRnhvuSahaGmr1Z7F3mS+9NkWdQ
79lYHuoMZcc1jO5qYKnLN2GFa27CG//j+Ub4bxxrkk1wT4XXWtQk8GOAjpTPxiW2vXPukq12t8i/
QQfUKZtfZ+I5+7yIBrdw/vqjaTzjZSDOXXpjlJlIpR5Kh38MkgantBBly/OIJc5daG3ESLGxh7i2
I0L0AJjb1jmmGnizNclJcVssmjaCwt7G3Ruli0Vegdmow+QnxZ+MS2nPClpUHHKutp5fE1fmY3ww
MJISNFp1Rhj1NpMt7CtO1AZQZHGaM0OxXYSNdQTj6Xok1mUSHV6+tP9wwrG+m72fjsfAa+b7nM7N
MVeQGcdAkqhHKD1jREuRm7BMMTZOb6r7AzFq067Okuwxzjr7hwgOjKQyc58Dc0meiAZosWQ2xUFM
voFyPOrhqOaO8LqY7hmqY91AzxKfZfjtOENe7luaYhe6cfTPcIjVdfF7VN/GIxVdtkzh2nk4DyKj
dXMYxmXC/T3n03AilYtyXDBsZOWMOLruwHy4IVA1l0txMCZSTz2GmPdixve25WJf/Yo6fGnr8EvC
5K7Mifki0VSIwqgWZgxKiyjrDe+hlRj5+ZIJehkXO3Jk7MPJqh93DIuzMizzCo9rfsjZJwqSFpS6
r5J0BZsMM/eepZxtZIsyjLJknfdPifc2x9746k7Lm1Oa+a0zpoEpl1/seiEDlCLCR6O0C/rXUAbM
e4J6TCNSAqfHShtYd6zLWqsgi04fQ8iQ1p5AGCy6EdkRVMcegdlYA3CwZ2nzucreHTPYdSTfh1VD
GnhMxJ/7p607Oq4Aco+93lTS64Rbpu+uIREkHSB3ybPGxZXU5t5bRuz7/kg7W0Xoj1h7EreNeK72
oJKM/kKH/xSasduPHzbDfR5V8hn7/Fsm+mtk28MsJmsjFnNjUCVkeCADIpQI5hXbxSF+a/TMSKXd
PU2yq2DyBB7NHfOCf4TYNGvL+7a1ff8Y5u3ZN/qnoYv5uMggmQ26wW6f9+3vJkzu7DfEi9fjJQu2
xVD/yRzcVk36FbsBSxfUEqX4MziqaJ5i1hh4hKHg0Yx6etOyJke60PbL3DMaj7WFRS15YdJ2XPKw
4mZkF0WrTzV7I0YrBXhfdiaLKxIeykKw1nfeqyS7mHq+sFR8Lwlax4d474KbzlidoH5X5FsvOr1b
VguF013N8ddY/qJFuRRZGMmMGWjpnxcHqFCWSPGE9IHsIgS347yixNOroWcajbq197PscbKQ2rpZ
OtGdOhG4jzQFBUHIyRhs59pprnphMUjOtE1RRMLEjkkaPC5VizCTlG6xT2zD2veWuURoUYS19b71
Vwi3vkuLqtas17IU4+hGJSQrDNUgL0VfsNeB/FZswORZEH+FT7rL2vlOdJ08BiLosffI+LnxzJau
LANtyhtiLJxxBhXlzd40fdN/lIKNDQPV7skuh/lWTPXw7bnIxYWTL0+LZ9SkTguXJQAm0spsmO1D
Isrmqliu9KSJroJqG1BqhgpA2/Hq/A30nSAtb1neUrce4a50+5goTx4w1sV7wzDa40AIxqaoSCTs
1gSIRjg2OGwlf7KyGPborvM26FnuJQcy3WNn4gpzcJ4ukA8uSbGjv2Gm9mX6ikOWwO58b/QLpIeK
e/Ocs+xjR9Cbs2ct1bo7wKlPQTMOGCI760A8rIFohxspdcnSS4l9v3gB4UKeX4pzl1SJiZWcuHIp
/PCYFkW5rxxE73EKm2cxeZq3Qybii2QD9oXYZeF+obNbEXFkCQNZIu4W1/1pJqGOBJUEW/RvzB6l
9x9L57UdN65t0S/iGCTA+Fo5q6RS9AuHLLsZwUwwfP2Z9L1PfY7balUAgY2915oLvU1QDJzbXbkZ
YFBCPfFcmiojlkC0qsgwvXjXphGDyZJJ3N4Bv7qirIJUYhfdyvD6Ly3oOxk43rZ+UuL8BmdCic/K
gtNpWGtmv/GuVykgSRJNV2lBDzQ3+gHmBJ62Mmyyoy8bGBm5G1HYJMk4I1ofMTN00Txvpem1R4zS
3pWYKvcz7VX+XbD+d6pjCpog6H4ffJpbvOP5M4T4jQe6HIBaJ1O11bPxu2zyjJ2j/bGgDWxSfNqw
3wVqqLy9q8K3tlWDIDYorXpbGcyUZW/9pkvYrlEJt9tZeuro5y4ClaZyNz5i1xsw3PRgjyaxImZi
YndWxQeWK/ncVQO9UXbZY5dLMNEG0ysVxOHZ5Fj87lOzXucTkgWUyUDS/dSp0AIDCY7Q3KxapzXP
oU2pZyQ58qmpqp5LnYv3puO4ECFyO5mYf8yqKl4cuGtEw+QekR46XpeubdJqN/UrU4T2aDIoJj6A
y6d2snInTNvg3gBYyYsqBJCB0+/6adAbE5vdReJj3EQ9JkPNSXLG648cr8NaaVmgWurYHq6s5pzp
TEakBRak4dTKWP1AzFP3Qct6LcbIpXBxwn0W9+PLnGSAUIYo3oxlgZRSop9SflWsR5vKTMZNsQ1L
D9Os2ZiPcqxS7Pl9rc84LBGakeW6hpmn931LWFDX23KrI2a2orcm/gXz9Xly57vIMuNP0Obtfkjq
7tKSC7NjRmnewjRHv83t4AzgAIWOw/Qg6IP+xn3OfhUIgLdx3KBozPkyGktHvwxVFO9jF+kbIEfr
paw4FTwpsdMK7BO3btL2Br+t8VKEtb+xZYxqLwCRh8cE14fTUN5UxnSU9HI3Vj2PpylPSlCuyHN0
1H1mQVc7EH2ZvCQ+gkO+ydDeWlmmsdQZulxlk8xuouvUNQ/bYtkly31TJYsKxWrWQUhwjvIH6jxs
TeWL5Gu9DlPc/21Mh7WODFy9uybt3053AGKQXaxxkggQm3PTwK0yxRsTbrmLevktKeJOHWDfMzZ/
nEEGcAKjgHwIAi3fFkaFGcnBiZMkPqWDOpR1yDUFvS9lJS6JbaibHR0lDMWvUTfu3EicM3/6nlze
lvQpZAv7J/X7d5sPKiz7tQ2oBpLgdma2TbDXvg4V3B9nv/zvwE94GN1D4v4qG4/k0OqLxgstXuQm
U22+offYqDBYt+V1LPW2AjyAjN/LErA4Na4yTcdvuhqzgl4QbDDb0ISR55H+EJiA1cTR5/r06fOR
B0M/Lf+UE5rgBJ10KmS/B1SKMlWqkxklb7rOr3mE4EoI8ysiJqgP7UvCCVNCBpobeqQOyl7D3Obt
uMng3K4i2Vwqtuw+0A9IHjsZFCido8Mc54+JH8iy/mTZVK9lGwyrFsN5nSSoAxwaBEZzR882j7Cp
BgdRUHiGUbKmwbKmnL4lhvgyBXs+Wl83bbCi4I2l0mXjJIis/slqSZuO/KLR3KZWvgtBXG4Ms3ww
VmFkDc2ht6ERXWvZr0VyrTt/DxqRrl/wCGWPvDk7igRGfouOBmx42xLMV+LmW5ZQgrHVUslvA0Ll
JkAtHoXzT6Jh9gf2eoR2TMcA8UafYRObN5YDZWsGndi178N8d2E0Md/8MBSHg7ql1rC17PBdaCYx
c3YwbPNQm9HJSIJDPeKjIOCaw0I/COnRR/7peP1nzneseLWhRmqfJYDwlnUXUfuljgnrKMAV5J3t
adpRBiBY/enC35X4KOdxAx4XPdWij07/c8M7kqULmkKCPUzgkWhSPCFWrKLcAerbDPV5NumrLeBV
QIfYmmCBQcVYBTZvIkqxTujtjEFzWYaJ6T3GdNxl8iWH25mwwn2rPfpT+u0rE5Y2NevAhvgxld9G
1KxG6zOjQ2ny5ZIyc3EJGgBXiHg2otnD3uMY0blj3DtpBQWWnRt1mkzumrUxFvLCb/L4t50xr4Ia
NfOg8e8KohTQhQ6Isr1gC0p664J7cOP06uMnp1sCCdkJTTqH/WJLrHZBj0giLds3v88fHHHbstfb
GofOHJW3QNdoLGoWx+K897MbjiqK9WzN5L9Lv0LD2kz1ZILw5CoxwBvr7sOQvMdDTzKD/INR8QjV
48OvUsE+Y7L6vY2JhqhEAs4DO/jy4OX986J/iwcEqqTRl3m5S41xb0USjQDpM6NckEnGeoj9r2yo
f5W18SqtqdsOvfu+rEgajzg8+auTtJ4kMFwY6/vATU9m7zvHGjFUk0+P3nu08YcJRWIV41u26u7D
WhI4R7huEcqxJ10vCJZWvRGPS0hAQuxmtDAHMSEGm9lFZjd4sOWnir0Wq8xoIk3FweHtRh5jbPHT
ORnwsJKsQoEWhM9QTY2z3QoSemTw1EIR8u2UJZWmhEbbb20W3SaNeodTYFekCtGtulXL+qyN8MI9
zNoUNnvsKEdMY5iQmtQ5Bj0B122NfNXhvrIsBDG7T/k8fhIBeLAXQU8uATEYXb1IhfIF6IHyB9vm
shrSdNg7GioSqM987q+146GlGZmMVijeN2UZo79sFGMj1Ze/+iYQz5TP0yEWboG9MGkvZqQV1RtX
MyvgVhG5UMOD8NFRJ1Uz7fkFXgpnAwcMYnM5VJywtvUeEz1DHmlvTNtcREDzgJsTDIh8v3T7NzA8
F2jeJzFHsESbfT8BI9HyhHyLEs3v6LjlI0l/uKhpCNN25JbDgtdPKsk/oKeBmU/aYqdS9kEVG9TP
9XMw4blXQCA2ErPM2mVuvK8i59q0S90eo03gE3+NevwCRHRRt3TrpCx/YmskP4IGIGtPD8GOzwZj
su73Xoc2UCj3mRxl7nUQsomQQWQfR+kJ68+DGIMVgX+PMiKLijQA1Bh/LQP9fFJnV84VDIvi0rhA
twGFCAYULupKbsqEH9B79jskeLPLxIALau+kxtrFWU60zvjFRP636xGbGILAIPmu7Nb+cjqWqBZX
RNT87Xn6pUObLjAWu5SFAjvYGmPNRqF3YzQgJ9Iu/ZP4HQKBsR5VyoJuvkJ6/iCATuWEOLMHotew
H/SZdybwYJ/Z8SUywyc6Oy9cNGmd+aLc9Fl0jUZ359ftx5zyiempQwozlNuaHaM0i3SLpfkHhsiF
ecVm5itsiDqhv3PKx5bepzhblNLQhz5lRtmhzPMQEMJHehi9MKxE5ECgtC2Sqzvoj2A2SVPqJEuI
wMBUoVo3aC2mPdODBfXijPAH2NVGiyCCsW2jdesHDwEMuUnJ0QyCNtqW7BpwPAJO9GokxcmiMT1F
j+VNgORfFE3DzyTNM1dzlmIO0YDSdjxyWwQHUPp7ofvnUI8XxcsvGgKTUEtvIn94JJ3xAlom2djh
BLdhoI41IrFSNmA8A19nUKLPLxz6K+x5EVBnLsk47gs6aEFI6kSDIIOEInDzKTbadTvbOOL1a+/R
RS3YfLQGohW4T07GnAnoIE92qYHMRdw6qua1qsC2zpHx6tcIyhyUEjoaiGPJ9E/iMuk3rWBLjh7R
KS7E2lDVVzqjoEUnBLV1mOxtw3omIvAtXrhXHHf7uEIcrKx6DcWyYxLVXyUydtfkQlQ3w24E9SUN
49PuJ6TnnbfPOUJj7jaNpo8hJJrqOsLE0WZ3k16MYodLyTMnfXNPB5Xg0fKN0dHB7osf3+/PHvdw
bQVLqccWwP1drp3Wy9A92mdWrSLrr7gr1BzrYR7qq98MYqtrXO6tsBo6g3La+ovW0A+iT21Mt6nw
GUvNfyvBhXCcZ3WrUQ3a1IcZrkhSD+8Z5lY/bzB3cXxUbvpNskL7q0ftfY7K6ashXPVOh93DNWnd
hNvdU9W4J1vWwZdKhvBVFDaYpiBCuhmh2wEUzjsKKZBsEUMDCFHn9n6H1jG+hxPY7p7JnG9jfDGQ
BjFctvoEgWrgv0wRkVwzRp6t5/fWqiZ8DHoyN/IYCnhzdZRb75i4lADc+QlCWU+5nYJysgmflDUP
5nzOLUDUNUq1VRDjalI249ACs43vL8Q7yjeax7VAFwgicTk9mOYhiAG8o0W3DucBNLKvgGuY4qYZ
k21DvhEyO9cIarZcCOMVSaiMNtxC7uws+A/JpbeObFkwEpgu9Cfeotkkz2gueEcOnhDIEZ8l7oGm
k+8NCIQkansU5upPmAy/2ZDiuxOLF7cO3omCfaEPfXBdIXdzABxbx/IRhxZoAGtTB/I5h8zCSONg
1wG4UtS7E6LCLgqNVU6o0R4EvHEtRD/iw0JzbWEKYHXqOrnT3eg3zVigk2DYIEDiE8NCiziI9jMf
uwzQ0KeotdaO4/9CP//qO+2zmtyPpfkbkdCooMRjzYbhmarsqmie18l8SnhtjhxedaLNFSQQwljM
ZOFPWPfJXtBfQfdRZEFEsw0pVTdw4KX0RWWW7sEO0YUv4CRovDQ+QviiTE4ylNTi8Rs9BRdf7GRu
O9P3YCgVL2JygFEY8Ck6s2fAAXiJL1Y94I4XMK1GRtMlT2sTH8LRPlZtwrXBn7ZmZxdbet7PiVU/
o0f2j4EegL3UYEuAoPAdJT/JHP4qAudX7aMWr+vrUBV3e9SXyEXhZ+v8EM3Ww/NF/y0T+xWS3nbR
kTp+1R3pFHIr8G9aTS9DQ5qtRbydnIzfTdjq50D60WYwsluVNc9e7oHcN7g1kb6SGs9pbg6rhBls
kOXcP0mz3M9g/21juGWOWR1awZgr+feXJhI7nShtjmzdXAmSg6sTpMk9Ai05t+VG1X56GPsFxp0z
J62icUuUA82jvmVAOmJ/Iiu479+9OGkBJHpg14t3awg+EGJtpzJ8K2skg+zr765Ud2QApzaOjn06
XtGtn6c5uDEp+JYlD0ev7d2spg+ELb9N2hs7pvM3mnobrN0Os6oUGg6iPD+zthmI29l2TjG32hZt
bVJQxNARZ6y7tgMJdY1baUK2i7O0NixpvTYt9VZNOGowb4rMCZa86z02/GIzuSn5Z+QcCSdCP2Yy
i4lm7xUT43+epJaX4ZoVd/JyRPhQ6O5G6nIVNqAFjoyz6MLHIAdMZqtumzGJtz9JeTqZI9Pt2c92
QcxdOuiv9OiuQRYffTFzvUcAHPUT9DGbNKhI/6ErA2khedh2dkZY8ivGurQpm+KzHuE/cQtQqoSF
ImqmeRJcLUcEGIz/zJL8q1WQu9N6NNHuVw5YeVd55iGaOgIS5s45dPaSaO9aUG8IkEJ8lRc0FDS9
+zxg1lSWxk7gv9gxjkRYRAl7K43CBHASQqZzw6UvJc0J9QOz4GQwazCxheCqXPOxF8iGju6/a2rq
+QzgGF99igwAbgRyDkVGMPTPyMDUjSl7hGWqUc3Oc6P2oDMvxQsFg289hIn5u3FKrGN9bLh3Tvfi
sygyD/EFqrieUHLENAugqSyJQU5tp12PWWDvMEcCUiXGZeR74VioZhvmfBj2azTZqCZlRn/Lgcvt
Wl6fr2NULtssMONb3I4Wnb9OvNRJY+zjPoEp7o7e0dEA5NVEfRhr3zsNYYdiqDTziwn/58B2I7eh
G6B10nO5R9uhtghZnctcGDBKbEmxNCyTCANQP2mv3m4uYgDsdtO0G/7zFfG9Pg5GRyRnonKGDRke
tCfa0cH0EZefVVez94HcppbujZOTToQtd6RpLFHNe6eJwD17PqAht1cuM8tZ7w2XcS8AcxSHTKZ3
cRHP97LjyeuNCEVo4BjPnWRPonXTsJ6sbhvAUtuqmsmYtuihM4WIt0JqgjklG7UcQItYae5iL7Nr
UC9N+jTU+o8AW8DqSt2DGxmhvWkhXD7chaBQQz1YGXTutv2U63NlC/+ijAHhRe4XT+NcLNu4TVMj
nv0KyDmo1RXXlPRzdFt/z17T7ac0mLc9kk3Y+Uz6rJSz1GvCfB+ZwV+H82hx7BY8lh5sDvTgE/yQ
+NtmNrGqGnkxQwkAjVkWT1PJEGIMt9ky7uoCLsDOUdExM9juIEheld/+dNyI0AQE/8mogr/qNgc3
cL+6IT11Q3ZKJMnmNEV3kj5aoBqonHF7RzWxdQZUuvAriHu0sNSEIvlUTWevirDd+iAaM0Pc7b7+
M4sGjzOOhtWwmBOrcDHJQNxjGeMZAexnms45A5uDfDchq73/kmiFF0PXpklm+2Rqj5qu79+mvh9R
IJNWY8SX0lsybipGXXwWSFY3+YSrfzFklHB7Ud+f4ItvGsf+GOt0PVjzIxElxIF4Lwi0qHumtU7z
Ct35b++gjYprrqDdUpWo6OJOwSUjK9SqjOuQLm1EdZFWeGyr8nfcDjXaSXWakvQ+pnRFG/cFVtPT
0Ftf7Ty+9NrF3s+lNCNYqUvcYeW0xvdiTPGm5CHoBsWyfMpm+8mrHLQy2VeHM68z/L3d1jdBz64G
O0NWVHyZIC5xNmIXTECAx/Wz48pbpS286yL7bDMGRwCgYBhe6AW+mnCBvUF4K5HH+9kZTkMGQ8Cc
S4aLRnOMGvkiCrHz5uy6/H8n4T4pQN9nQ0QnabpGPsEpqKt/5327i7zhKTDNq1s1LIPqq14YJ50a
332lL2XQBkv8kQlkvQj2TEPoiXV4JPv5hM7thKiEYbP+hVNkV+TqiMTmVrvmXiI33gVSMX5WT8i6
nwTtLRdREVox+DlllD7biXtv6/lu/TO+DDfCO5tzm/YBF13jQjmKt7imD/eP5ZHUyIgaZPx27r7O
DrkfPHjMnsghZOaEni6su0c0Zd4vmi/MouIsvw7otPwerFtYu19WaR1FMYGHsqhWVjik/FcXWw4v
DsL2rNxby3iOxJEIzlvKuWcV5b+PtkcwaIsc2AjMqIEgyjihxlHDxGTMm4EUdHDbJGU3pXXH3JWW
uZUzio3s4FnQQSOolZxxLyUzHAasYxRYSDHVumpE7mJQokSk9iC47M/oDmgAdcMvSCYPUJmkersh
2/EiZKlMubOoP6DEb4aEaLAgV5+69NbC1/scoshCz/Lx3jrV7wG9HMxniLlRt146zVnri4sWJlR/
snKXxkITmdnasadx342gKTDBJnQ2tT1tC6iUDXUN5k0iNWjlAiGH+npixPAVjAacKpzIVbblgNml
Evh1iJwmlCeLzHbm6qfOIHxksuWqp8mTM/o615G1bXT8QZz0egJzwJnAkdBz67OWVPG3vpp9TNvM
Zi0n+zuymkM24s4CQ5YrWjOlfFUWeFo1FYfFDqFGF+l+vOSe1AmchoFkIKUpH6iiuAgYS7VpFl9C
pXeHUTEGTKZXDsLCJmNMFnrqWsZ4g+bupOHbUFXPQHNziBrSxmQUVpcG28w8Jj9Oqc5Lj2SexBWz
yPO/QTK43K1svSczII87wpYS6CbZI7rezSFnZ01XsxHzxgzRencJN39aQ04F4gBgzDq0MCfYInwE
+bR1qvmpURoOZz5CQ1xEyvOtlNEGVeGvGe2LzPGqKwwDmkIhV++Fzk/L64rDGPzPO83rK0fIxs+z
txCxfjRC7rJ9qjhQ/vx56lAbmPY9U0vgL51+P9j7qrtlurhFwufOCzjCSI9mudxWpy0n2ra2sbPS
sPrHpbGyTWd6VOpk5yLwCc1LZnXQd4woI7Cj2aRYIWoZkJPL7DeNk42YQ4SR/iHKvIPDVSlCCk6+
66JHd599bZ7qzH+uHGuHoQi1q5DYIuzuuRJE16fWuSVAdO7iYx4KZm5kGQJeHp7QtMCKyP21rbgl
xsH0kaYjbV7HP3sowFZTZb8X+H5Wk8I2Kae1hX17WaH4DdY9r38AWWiWOG1Y2eEwb/PoveSg08LZ
Ch5bLroIgtV7bmMnzVDDWE0OMd7fu5ZvH/wuBgNoN4gSML7ElF9mJY9Aoe4xINih9b80aiDut68E
RC2R92zJhMiP7gcI4ydXVX+g4GEsZrkvj4oSLs51ErJDfDakMGlVzk9msuxj/rxTjaH+4Goz+Lv4
wNIEHWxFY94dSZaE25lRPUh7U3e0/cgvoTWjgj+N2TJlT/4WJErSxXPX+PGPygT1y2w/XFkVCNvK
oTfry+febl+sRp4bPIe0TdC2NxkT/PkSNJW9S1gUTVe+0jLb2QGV0lxi7rCRCwFEWw9d8uHbuLE8
7ZxQTIHhRknBRaPiFjG8hTZ3VepFm60HGEvXHJnE7cyh+EAEAcArJQR5CNPv0UtYTh05Zwwk2dxR
6td58oCRcFBEuwIX89/CuL5YhIlknnKhxHffXq8xM0N130or4l2Oxd82mBzyd4Z4U8gMdzjG9N0Q
DM91QYeF8mg5YnmK62/oexehprfMdO++Q9uWfnAO85zP3LHKt6ALL8OsvnrHHFeLB3iMYlJC7KeA
BlXnWy9t65IpH7jHqisWKtNIbjtyMkPfAdm8lE37p6QxanB6rgirfpRL8KTh31Tq7cuZk7TKxbNT
d09BFX+O9GAPLrL5Ox0KB40vdM1AYiH3aHuO7HiqZuCgppsxzGg1Qk/STUYJVpTfkZfu85pBI/Rb
xOD4J+kIl4V1DGpg6n4RvHWItleut2QjtWb1LPwkvEUGHklu/eNVV1ygOuVsBAKiAdkLK66grPTC
DUXEmoH1obQjlChIOjQtDGAYyWgfvKUMHJoiQm3pMWMjjelCb1zs8yGOX5j9zJT7vpM9gapy6CYD
Xio8OX1ysSWxI+6i4SEGQRtWK2gnVZVC74DDy8zVGEgSdNqr2cxftYtidRwzCWWAM4xIqiOLAohR
9UmRL5h+CGM3DvRgDSZsfpDtY2/66usKGewwvDLfeDO8OAL9Ag1Vc92rBo/rYmSgA3JvOYmpK6Mr
fgvb22hT0oRon3SQMEnFYyG5VtPGuSVVfa1akhLc/hbQXFlRBh5Er59R4JbrHguD1wzFpkFSQUny
J2vxrFLhoYR66ZQ6GaD+sRfF7qOzDT5qJSb5MqMpOCPdmhbalP1WRRDCG/ovh573+tcuHcZafRow
akdNid7fQXTFPTOFHq2cPW714pdPJMKHq6hYaM3j3voolcZI08Y0MnOiTjHeuH/qKHopYA2AnPzt
QgJTLpPeZLwjMFqIUuOVfNB37L0vhI6+NBACopC0Qav0n9zWssgE6LnWA3N9ojdp3fuJJKKkXNRt
aHDrQfs8WROyDf5jaPOP/WwciOikhUfOdp22O6uB9i9R1aDVYMoVlPQn2oM/D9eaAtzglsU1UHNn
ZbhLLjlHUKGhVcjuaFOqtKL5wZZBqE11iIzsMnDd54J/8ReCSIkmSnXUN1EPVWZAhHUZ6qxl2kKt
hEdoPDihFb6EmJm4W5Dt45bnUszefqrSna8R5OWBTDeC7MG4ck6dauMfeyZPXkz1Q5A4nTRLO4R+
csflZVMyY0VQ75c/7CHvTDwQF1lyPk8NUp+pyPUOaHBoUSlVp6SdgC4VABKb/Fg6QYCRoajQzDZG
9r6AJ5iDoZjUrAszTeCkYF6DS4xq2gbKTaGXaLJnqP/hKW7lNH3ZTnlhezsE5H/D5Dp6c3rXebJL
+/4J59TGi4U+gc2uobvCD0pyZ5uSN7+BimKsaEnEHPfMS7jVC64cVBEHa2Tc64zTvY3oOaU5Am3G
K8xgWjvC1a3RYVyT8TrYZfYaFymzK1f/zIh8DvSjlo5x+WSG3VF0zZ+oTR5+TVWCLGaXI/LP+M2B
3Ry1p54Z6B4nhZpg0Fn7yydHj9oRKt3AaFeLDY6Gp9ZeouESunL+pbTTz94or86Q8Hm6uzCXn45q
H9PC/wnZ6kEebLJhfLIj4wDO4QyWbu+1+tyO2YFm72sXodSD5pTDVlsI2UO7iEYTCuaSfXpp05Xp
G7dzvF7+elbgOTrS7yyKclUtuQPM0nQPLKi7zGW5bVwadFnzRqrKxkq9/yzpIP2eL0aL1yrJmKal
WYEWgyAL3IzEjJCWoWKCMVpOe2myCOyNRnZeyoW/U9j4XbFyopB1/tZWNyzpswQuIXNaYdwbuLD6
i8Ox8gipqu8Jr1C46Hs9tLrjSFO1aIaVB4h4FmBpE8CqQQAjPuyHn7quntBJuZsZA3LTDnuiHiiJ
ltZWlUZb16eGHQY+FWPYg1f+WHQy49TeKrtT69rttqONJijGIb6Sozg0xG1kRnYwZ1qZ9SJhmA9a
4GB0FoZJVOObKADOVYxz28RgxiHtS82iXJjZG9+EBhbgk2Cyv55gfivGeXKIzkzS9taCg89xS+1x
cJDdUAG4AKJMAMuyQ7gNYlUqT1Qw7RN0bDLRvNHfpgQR4rBcyV6TU5T4/yHtoUafYpy19XzRkhZs
I2vm2rl1H7kzpXM7YJMFKZI5xjH2muWDl591B4XF4u3F/XawIRkBjU8dqAViplgKPycx3KSDx2h5
TS5vda7w5ccG/CRxZxX3K0RawIxUgHFTteAQ6J4bYfM6E8q5F1EICydqmVMpPrZo/K/G09g0zr7p
SajDogeJ+oCueBubwW88RB9s3OjoNKdlhSCq8gF8RPpNetaT14xvFZMrZxw/y4yjqwg+fIxnsOIf
ecMdcrCpYUWNZapN6/klHkHZTEOHrGeu+x8TCPaXUjI45VpEO2sKvr2i/SlR/nEhYkvTfXac7fJM
hg8fRrrDTYsP1nuyeGeZmO8T6LzUMOnJ6p/l3aRMQ4t2xkteXPM6PpZexlE0R/fEbEYY9f15+Son
1FrF/C8cnNUrrpWa9wEPY2B62ITaF8CBzLiMXWYuwzIZkloXHedwiUYyTBvkavcBsf4ToNiFNhC5
FGo8RL1zbohjEirZOrbxHsl0vzwQQ4Agh10PNcLVLeZPKL88Rb3YB2OA3sW6TcvaYtXlqOB86gzV
lh/jcruoS58zg+RPI5kPDOJQ1vqbpoOj+qhBwCYK0ebVx/g/lAQ6FPIXQLWz0Pa96I89j446oudE
iEJEbJOsMeiva+sxDrzU5LgsYttCnG1Ot5IRhv1fWj3aNDlndEBT7qEZSBY/rFhRKLr43aEEn+EI
ig/EtrgY+eW8hgITnL4l4WERtvtUZPgrGZl7N3T76wIVWUbbJeGhcTt2OGawDoIFSmm2ueyZl9kU
DGmx4XU7y1BHu522Vf2VIRwfEBh41vvgfrT2D7/PqqrdNNAa5rXy2NKthviAEobei3shhWBrp4QH
o4XgJxyQ2l4KTYbutCeTtXZMNBB6nZgKvt2DF+yGtxbQBF6Wik6kQ4Ig8ShutObt8EJx5PXc3Dr9
Jyo/MjB8/KOE48MPzqOFCBJfnAtR13uZij+89ByhFrNrKDb+osFZO9a4mnmzExdjn45oXex6r/0L
Nl7gfyyOFgaoZYH3RAHKKLrGy63POxZFupeAk5Oa/EznHge07pMfG+cYDjI267I/Fuxjy3/RMDBp
Ne53FB4C7K+jOCaRx40pRgTFxdZ68CmMOM5jkrB0dvUoEvnpiFWr2KH5F3yiUDRxt38Oxbhp+opk
0r8z4xJfeasJ1Jo7fAXMeMeJDen/vjAWjans/fKl9BxZLEkkty8zVUntfhPT6fNBqOOyCfEDNbW/
AQ1s+eqj9K0Q81/+VNTiJpkG9HZ2mNGsicW3RXy6fxnaPwt1ygVk43Deu9zRJljDviRIcmnFTqfl
k1kWU1B9WAjIAHguv4engdWrQGijP1hpT6zGDM7CxGyNKQafAplhe7+ccDo8hvEnLiDiFu6GNWjo
l0bROlkWIHk65i4tMYh0uxoLBlkjG95uKGxUj4oW8pt03hx0aW7z7UNasyg/tPGZRgwJxaGe3wbY
lKjojjEkka4ELiMuHvhiO6e8IhTv/1+oHndp/JtVP7FBw78wgmChtNAQ4Mbkgo+AWSfdd8bAy0/Y
vWRGgbqTIBQIlSde8+ylr7YfHnBcAa84OkZynslUpyBYzqM6lnsL+S+/dJGtYvEhI4N4pSh+8Mua
zqf1BHSNUSw/27VoSam/RYyzwCo3dvOdMitiTfP6lm+dthZuXXW02CiYvV8a3Cckjx0MbzwVNSGL
LVeKRZfTA8AR0+/ABSocYYIP/vBMdcX0q6URnqUffLTZ3B5qK91Y/bS8wmg0j5n1ErM2PL/aMhTZ
Lo9qp4OTnX+k7Y3VyauAbnblBSyP27J4hxdSns78AeP2dcXjNbId+GZMG++1BBHLTyRQk/TwQbXL
bdTfxr27YmHxwQnq3QIUQEkIx3wnrAUfdDWtZvcVDY6eCSL2ALOhyp7tHU95znbJ3lDbP8sv14v4
aGFq8HvH4k8LoQeVAIBd85xDtWxE+5TzgTAu/uDbQEOzlRjPWOTJd4capfRAfFlPgXrw2mMsOQSY
bmc3PHpJ0d7gyOyZU9crPheu6jT3OvepTLNvcvUYK0XcMMnxeEendpzQ0C27MY6+E/dPzuP5a5Lu
gY8yk+alWO6XisZ0CJNcRuEnA5Mm6W8VGt7YmDeOco58F3xaU2KdIuSOIft10ucbWsDY4Xsuzu+8
+YmPdvA/yaVZjVxOGWPtkFZvpvC5IYNV6/gQcZKYNBUHuLbTSA3II1dUPyD3VuQHbwPBCcL3hn3Y
BqzZ8Vn12bWXX8u3oDt18gUxzxRuSRvf45KcucJgVsObM6vzsrl3DQIK9NBdbULZlXvDEUd7LJ6i
SS4bo9F374z+kdAlNKwxS0XZtnfKDYsEbMVWOEdiH0niUN988//QZv1xSDoPhTGMQ54izYYfvwrT
eXX5E16qVy2JeuqTN5Hwevg7QQPOFBWr57ZQjtzzyP0oRr47cCcqCdz0ul0GpzgZs20SfEQJ4dM9
QUQz3Q2UBHs60TTLQliXgFYj8IpLKbs8DyUwIRZqLcq79oGGIqZajhWcuGu723HiZAEqRRcJoGB6
2+0qJlcVx8eoH4wDLkmbr4z2g0iiZZ9QR9f/H0vntR0nsoXhJ2ItcsFt56RWt7J0w7Ilm5yhKHj6
85XnXHlmrJFaULXjH7ytoIxwkqtEQaMDoVo5obYuOvO3+sDgL79C34gbunH9t4ICftDwYkidRVZ/
G+x5OgbQwhr3nA3gO0H5PEMUIZAlibVHtW8TRYLSt91gybVxjPB7iV38qxjYVFQHaVEerLa56y+o
x3ZFxPXNfJ8D444ec5hsASRX2scjm+TD2CHUadUPLp0BmVNBX9Z5gk9q0TwE6HVIDbjGR2oa2Szk
/vIXXaZzWlTIEPrGjlhdptarHQ3vXm2ekSt/qe38fXbmJx6VFVlr1UWf+mqMM8U0V02x5Yqr9nG0
/Be0l9ZD8zi2XCm2tbqO4cmWJtgR/m9kWNhiUbuaGVX+8Iw++pXUvggoKAZrSERRW/vIwBHV2XJd
LNqD+g9WVljksWs1LtghHFIStPKh/11lsGxldpHzqZVIx3XWrh2PZmPd9SEZUbcCTYmEHlm7X2Hj
cuAR6Bw90WkZzV3fnKX9YPCEfAD6yRIMQpZ7BwvnopqZYpHbRyNaNjbsC3fEfzogvszzfBqX7q8L
FnqddN03pl6HrgierMG72v18jkNjg346ZquooIip/8Ua6pqr5ncTIYhc42za2uYNST1JNwFTiapU
4afuZjCzo3niS1D8kukMysq72DZGpDgwnYw5/zDD+GhG3qmW9mvu249JJLyVkyOx4pbHyZ/P6H0f
l6E+hmX6jmfiHg+fA4z/W4pMRxXm30xseVeW81FW/RmB8H0XRUeHCMDMbJ8g9rGC9bRWQf5ouSW/
FKNgL0T6pdJoOw5H7yLv583q92Ryc1x3F8sFT41kL9yFsxzZO1TyNp01nkQbK/SQULggHRaqteie
MK+cQkOtRNL8lKI8e0b3okqsgQK3/T3xKLLU3DoD3tpp/9i2JeMG+WCqTK4Ne9gzyDyauKb7rbWP
NVsSts9TXoFLrObgsJTWc4FKsy4uJzBwLHoOUJj3Due3HGHU0iD71XT1ul8GLtGpfeNum/ZDZL52
xE2urA7HCUELUvkQsTV/s9oPk1tTm8yJd87QPghARLgwgdEkqj5YNXiyB0plXdP08sfMly1JUHK0
AuI8Cw+izyswmr2JWYH7zQxnVQF4rBhytMNDEP0kwzuZj/ynb8zMIslEBn7I71iTsobTDnSQQ8Iv
h4299voTKnkicJaUpkRgJnPsBq6l86tBNaboEhhbj31+1zmGA69Th1GPX0vykvOD+a5EYn3UEqan
IJR2i/yI80V3OXo62JMq1fQJdYalF0vJbFzHlr+fsAOw1AcfVD8dQqEQKOijmqcraz64Mbz0THha
UDr1hwslOwMNXiDRC/x6vfTs8e0jNQYuBVT2plmcvY5SsnxTCMo4LrVjsjz4VBaKqQLRubahubU9
GxjzoKMtRmMba3irQMjM3g9BuxV8TC6pfjIpTswMSi8GSwfeGxMpJkrkWQo6vrMko+qtxwLy31hA
8JqwUoAFUDi49kn//AniolRE1vC9ok2yHVASfA8+RsTyx+7vYT4g7/DGZd2E8bLn+VVYbQx/sZYC
BKbbKxl8eBT3UYnGC2Y/uswseiS9Cayl/1unNRoGDg9fCtR4VZUxNCAeShttYvvGOyGFgpmG6kHm
fxT0G2mWoOTz/d/31nWb/v8WINO1Ag9Pa2T7bzxNvjosvscEcBKl18hbQkR3nY3fHAwnYyNpH8sc
o1qfHeOVIwCRXd8tHf1t+8B4/8yLGax3vUxqaSDblKzFbxIgkTcaH7mX74LyZpV/QypzvmeSPC/s
5IEErJiS4etqHWxOZYmyLacgkAvB5CLJWxFFOOTz/Zg9cCXomlsTfSGbQWLywjXJemT9UQUGS3tg
f7UJUD2dMAObcnjKFRQKtDMkRJXsZjDF5jPqspBx5yEthpOuSssqu6op24ropzYRQcM5AqhTPDUP
I3aynIED7pXXdtAS/nixgjMgVdTLU55x2Px324xh1c1qo8OEA1dFr8s2SeId+CUtnx0oF2BM+5P2
gQfYfKbnjfKr7l+QQFyjNbXNvUfhh5+6OVQl+gVGop3BIRG8TOKd3RPiCuU7NpLFvqyd9RD8y3/6
Xplo8JqBsUoEiN9qBl3NZ8vm7E1HDND/60z8dsfgSpPL+hruSvOYEQRKfdQJCKr4FaNi38XlKddJ
sSvfEfsBj8cujpOYPdB6hIP9EPr2LuO3NdoIzgwl0xStOfHhEALrQ5rCmuCc5CsVHdLk96TfdfCm
LZ0RyefsxGKtW8IkqLZVOq7C3IezVT5bTNnQpbmxXgfMRXDKt2377xmEPP4IkUQroAo5dmwCVrrh
t2lm4GIspXsfR/+u04Q1qAdRJAdABKeE34QBg65nPSEQGmFhTe2oDbs9dXaR5ASRd1UZiPnU3jEC
2wg+VdYeeaPcQ4KWbqqJLDq8RzJa63+dqGlyGopwPClkV/kUfDW6Zhv903Llr+k9+B0hXv87h0jj
bYaw2aaULymzBx34ddQd8/74T0zY3NXut1X164U0luAlQJQpzf+fZH30OFAc8rAzt4Rl3rS+0Cra
tLS5Ln9yTxPkfW2AED1bEOl413DQI6OQp6C/qGFyvRAk+E/cjYWCjVyOEgLQWKrXnkmgnw+HSD7p
HiDgJiLBcaNW4ufwvusUHGH5rINvxRnprPec25VyffRhz81HYg8PSh9Uvtp3bGASmhLyOYx/PKYq
+vKaNgZHWHXUqZY+2DWMuHTLqSt1hqP6ERIO/eiHszjLd0e+6szWIRaeUEQT2CL48HygtGfvTKH+
byxSfM4TRYZWgLee9aQQc1rUPN7qeIIugoZe0b0u7LIGRuwgkPUowKI31jkwQDeDj6yPb6bX3ICe
+OgEMz41bw7rBN6S2nYdCO80fdBvqSvEQf9ZVPkm92BufFgQAfVwRb9fMj4dGmOO7heyzeuwQXWQ
gYcPRHI86iFHQaQzcQvQQdDxjk7t7EDJbxP5tfgCwTX4XjQRpIV0fEENGSSIOKgJd24EZzMGeDrn
NSR1EKx0CgUSBXc/GPYFb0I/EH6R1v0cbegSxOgwvyb5h/4n3aGgT06Je9WPJPKfFElaJwx+WZ26
Z0pczsS/xV3lrTl5fvVMj+/4D0rwV+MftkR7q+6vFpWQkSf6WJJj9WnQH7ejNld2yh402/KeiKTG
xDCNyyopjLOBb4RmF3K3OnAwbYsB+jsPLreJS8WAUqD+Gc33HqF6fg/OQ538WtDSmVxzY5EpKQXY
oQAD39Go5/lOf3xOYJUUV9d7LUW44j1WjOnaDOCwzn1dvtUTGv3+9BnVmUAP2RgE8pV6iKcPMScb
ksmWYeO/jKThurwrn/Z5TIyznhXyURxaUlkXG+ZRbCSoSZ21bTho43NfyAWpjc3De5i88a3/X4CN
YaUnUT0eQx4vjAIdrNchBTEpAGNT3eh6gi7e5dtEKMz02btOBmwbwObcuhqZJyKVXVSQqb4DXM1y
0jQ5NUANUxcZWFsdeG4ezR29y8C10dOmhpHZeHQlcTvea1EFZP5voe2z9IPDRmnN0cJxVA+odGIl
zl5INwxJ8x7vlXLb+OCv+O46r8JTWbFYh9qBNDLPX+cnJ7LmFx0beYFwiK0NDtN49xTOZ1BQ6fhR
i995WTw4tlpA9lfVS4/mBPIuIcBTuTUdex3G482Z7Megh82vcdZeQNYI+zpAuIV6HBJIje3DKhtT
WKSgroIGfNQgkJIIYKd4BYpOUZq8SFoKUVS3KcwlYMoge559f34LbFlhjijqK26i/cHv2keKQ4ZA
6XAfy5jQm1IutPMOBeptlpcPc8dYRZMlkNdjK+U9l0V6nEDsrGTFZkYXcPpAKa8/LUg8Ekn8xfj0
6YJ7e3jNG8GD0KZx9r5hOiS7ksoHEFw6zQwwELeM7GkjXLzWcJmqYwaDyfJUmBWcBfR/vHi46cH8
xP7AUsae4HYbkSHzZf+gb5tuHMHf/7VoQvSS8b+vn09Wlj+axvQCgQkBo7F7C8PwUwYwmnym/En3
rRstw4rOfpaeAOYzSHD2asgvcSteK3Qx1qZ3NXvrglL+UTHVVD4GDKo9egwdwB5eY1F/Nu70HvbJ
Kc7kRpf+umkpKLQC0d+6GT2EQRknhCb2+j/OjYVbkG89JynDoM7vbwm7Fx2NKIfPPuHZx277ieXz
3TCZsRAWgOIhrJrULdAVla0sE/mKPO/K9VwgEg8dBipgkiJOTGfDT/ARTVtA1+LWs1cBa8BqUmjF
x97L1LaPQ4h57VLckV076ddaTwvYUlerDMqHxiqvrG2ueHJjIySPjlTpPopNWBAtxaznajakl7kP
pCC1GfzOvudl+SjrHkGKkqZ5zmVwzw2r+Y7RwIZlbzDlZCaH9GFOI5swbS+QckPhG1WpwjK2U4KI
lVHUkAfdtz7NnidqDxMAFVQZ+JupwmSTIQVkhmvZU7jpoaPqKkAPDFtmGrghsA9NgTtnzpvUubIW
NjilqHn616ZZSp+VddQj7USN9aST3ihDhmSSDgdsBnTqaUa41a1ii2M299s6h9bS0kzavrlscTC6
O4Z8xycV/HSBYpxFIYaeEpT2rrzw4eRhGlwmHjF4jrHFVbgoEKGJ4a0bIPasItwiVY2YFN1pNv92
Ae6zKsOIC6mM++DG6fMMKWZujEtfgiq0GNzenDDahka9n8fEvzWsK9dm2Xqg0P0QY6GAJSMmjXLC
c72e/IUljHk1A/kkp/FVr/Nl5d3HHkK1QhOYopYdHnYzSOY+d/aoySfjgnWRjTJmFHA8KFYmZ/gJ
U7uEigC+3XlHoY0gioc1Opc6Zo4BQsh9uQnBrkXQgnRS0uPGqbpPdNnpPOFAq4ny40tN1Y0WL3QZ
4JgSHIVDKWyPH0yqyfs8aPkrBQjLPhsqKjuMCga2884XWHa3p6dLPbzYEDfn1BgMcUGJbqnfiPWW
he6oNmRzEOyqtzpHU99QjGwTSkMJW4aCyM30wgeWK2igpcc6goDcVQrcub2xveaVpr5qUYNSpvFm
jmpTh9/6g5nxW0PVRyadkhc9DUBIBDOK/o+kj6sqD9JZgh0fWKa5zzghzrEmgeL9DNKkx6URAibI
0QHvO0rgIriNwH4QrKWBq1dm4nOKdqyawT8h0YkSZL6UT5WWkq/IIfpbBxzLAVMcfk29AoICdGrZ
R0X9u0BxxKVB1oNGPRPjK3Sd5LIr0D8Ak/GL4mU0CCfov6YOocYexteaZyjQaipkAvkmwRqjX7fV
zCSB1xDhz8Y8ruZXTpi+9RkVafUzRXcbmYCWre66o5snB+aaeAYySO+KfarVLjeeKAR800Dx7j5D
5e2yBhvDDke0cOUx/qFAkf67/s7UDhLwKGZaZFdsXWqAYLRS+k89nW/wVNTLXUrYBLsElbwwkDQo
s/RfxuOLTij66JkDPnAvVA86b2c6J8P2kyb8tyo/lBE4fGEdGBicPNRjhD+cwca+kdxVGz/wTQd2
cfps5MG8Q6OQHT1O7tn8htDwhh+ofym/RFaFSlS3T8lYUuHrecSz5myr6DZ56lfsAYZFPCrloPXe
vGfrmLvmzTXJk6LduWCz0UvajyToghkF30MxwXAG2Aslw7dQK3OrPzgYfxaN9TB2+asRyjc6IVXg
lYMxHmeZ7xnCDR3RzGCSzrxz3PJb8LrBK65ROnyzOdq6TdAf2czkHvwJyEFSrhQDFuT0YMO7QFU/
JqM2KFdALnmPWGhQvOsrqwfPVaH+HQCGIyFgAh4tQ3NX1q+63CnFhzKjB4gul6JujmiCbPTz94x+
W+aI0/MgmaRs9ZMKm+oYw9HUfVkPSbKEsuVJ9OgN+NrPEG5XYf3XRw1wNXjF40Jx7rMx9RhhIkFh
IUifLwCCkxdYROBSAvlFwaZ/VopQ37rGzMDlhwiECHRnwJWNOaRtKw7wKA96AxGT5jrYutEI2hGi
py4BaqREYF2tTSIvFoX+RmvHV6EBa6C6dOVJhvUFiPVVJfm/fhLQxLbniHYMO2NxAStAaauYi3Xg
Xmden75m+rzpFVtKftabUB2AWvSax7HHcp7Bn9e6+8CG/1qM37lQz/qJ6JClI50JvMaiTmZMllti
Tzmv/3fZ9Kc+Gi4MlvSd9JucC+3u9LK7ad5ZU4Sieu0kyk1Z8iyqBZAIHuKd7PX30QelT393yngg
Yi7NzE2556JnusxEttiKmufGppc3GzMnaJhXxBxQ/taws0d21KFfAlNClllg0swQhF97qX7QTCB/
vUnOb8SwTC/ncgsxATyO4bZUO5O/1HV1EUzoqjBRyxyoB2idsK4IiToEzS5CADiBZt6X4nEmOact
cgFVeypQBPStgpEWvGOqI30ZuHi0TQRd3Jio+BgHJaJ/BpmsxcDRhphXoN+YLP8seJf79QlpCfD9
8IAIT7UZHbkY+gGjWYQ9MYrGTZMeMgTvSiJ17YjDZHm/qwK53JboBNOa8Jl1YLcW/6dtMQWQyZ4h
1i7ghs91jZhf95zZ/hadd4A9Yett8Qhnfe98tYmHF4VxaILuy/C7Z2tCqguMUzN7b4a9/NUyPIkl
38SUbC1iV9bY9xbjdxQocNZI5hwRXWc8ehF+0u1Gj1Mrf9zNhQl0t4G5VsCyseqdmZt3y11oNLwL
ixZc0JtjQYC2KbV6J/2gXRKRuTVM65C1AzJnOtDM8V7nXLgy+xYZPAL6QUj3OzHpNDiFNdGB9dy/
9KYBWqo33F3AM942SXgMuMlhlipwboh7kYNT7XcZ+LvJbU+GjzqybmN0oNRbaZ2a9VVoKav6esKI
xTm0M1j9iW9c+V9CS3+pMPvRJ6eWqMlMdSuwsJxWweQ9AzNIjcy59/EXE9ttjwYKY4WDg+DfJY2m
zzGoLlEMsrxFtabvxoeyD9b6JfVVdiCg6GpED2Uwd9txbjC61EGBpjCGZOUX7hmfjL3OrzVmpYDX
jV9WUzGTrRrGwyGIN4uJnsEkuA/zV7+CG0zS0R0r5whMDQLh4IycYGPGIEf5585tdz1XjKkmRLl0
rXMmemqfeqeuS0y9sNB3VzKOQHliV/HPTfiduTaCSPgsyrse4/HSPRFhz8cGlcOaes6j/iWG7EGg
cNq0ztVorm7OtwdpwGwhS+xho3zvnhoV8qH13WJr4VtSbSY9KAd7yMgwAg6mf1PLludyhvtmO0dT
UCm6SGFmAQt5h4Q4QTXkSQAh5j668VcqcYqcHWdH4E/nCljFh/5Ycw6LhQYhH0ygL42GNFX0aQMa
YogUrzrm2jp6ME7UNbQOZxFvIvJbfDqIi95yYe0yM3zWtYo3shVmIKPNJYL0l5QoLFZRjvKKGb74
NkiDuAp2zTj+xXgVYd0OJ1/LB2+MPUEJXRdNp4ZJLMv8rTTFtuEs5nVKOw058EvVmfs0gm4ZmClB
9wVKvWD3hGogL6/I2N7jKJnE88nN+LzIr7jm+DDbJKAGP5R9pdGr9WhpxnGM81zUf+QNBtCesPZJ
3l8FQB4FYkP086XA1XGhIieDnyavgELjs/30UxeKGlhGoiEeAjtSnX9y0uKnCsJxi4L+gHQEbMse
IEg4unt/TMvnxBQo34IFL9gHn+3ZsECAgD80xmekjdamhHoyjAicd+nw05J2yA9Pplv8aXMFLhgn
hN6BUus0z53jvhtlcY1MjwcF1BzPZ2vcwT/NeT1Venf7/jD2WCOF3buTYg7SdQ4Gbou58dF/RGoY
I5zIjUFgWOGjgyy6TqkdDce+rcbh5hLv5sjL1wvy0KtWYc0Im6+OJf6l4aNF72KSxF2NzbDr8MHm
XPvEcc+VpzSEMBTYL17VXJhakUEiRpVmNlmE5cVfFU0oN7UDbNhY+mNl9R8Inx91JndM+UiRco59
tWeGtO7d8v4P3Iu87RL7Z1beiIwtlNjjuCHu4b81gtGecflwnb10SiIs2iscxlE+Gdb4WcFs9Cam
zWW6C6ibMZg6c1p3lmB3ibhTFFYHbxw/wRPCNlnOMkj/ugnjQjhN3B5mznyK2tVeEXNGGTbYX0Cc
gSOA5PcmYAf6vNRmwCyk/cSFAYJhBXov+1PX07NDWQOPZaPfQILas6PiX20JANdr71nigrCa3uUc
CtBwsExtPlLgcQgSC8Ig+zTZxAs0HgxjYQ5DTr8svfg1C/s85sUtt3l6zDpW1BE/YwgBq2iekSX+
1C1Al1l0UAtKitz9VPvPCHHSlzPEH9ONqjcqJsSe6PszTBckNgJNrv4dfatwnzl229qInmMnuTn4
E7Udqud6szXg1Y0PzbHkZ8dUDLF0vnMFRLnsCJGIGrO76zajh+Naqwvmwj6Ebo0oTLeszXbaLVS7
UTFtldnsQf4jN8YiYwGbAm/7XbcsSUYr6qWHGKKVz0EKuFadQatXLa9BKzboaUarNCi+M/A0URP9
VMiE1UjZWlS0SnYvbRvfDCS7GaZT7xB7hn/FzEJJ4SVvXgr0x1Q30aRU+bu+nxgdD1t46PeSkb+N
2X2HQ3vUbxjywSNnwtJtbR/mdPEHbXLMf8xNHiIik1dMDXq5ioA0okLGG0UIxwBvrQEQ8GsQ28vW
tvVRyfbissoRgwkeOZwfJlVBp7KOQyoQhUhqRB5r52q30x8OH28e0TQxQ+5jrhFvkzy5CZaUY9uy
ZQFcQDeD/nu08g3JsofeB53zrckrdqXzFwg2N9iF8TKz/qt9Z1/7eF6mvJl40oSrACmXEAGNOY0+
rdyAGmF/inY6ILe8RmXh1sLj8CWKGGFEZTkCXu0pa7tgZO6aeDQA88eCmZMUY7hv9daLIQF6/X9o
cVOEidt3hsWbCKMhHnsk502vGCdR/vukTBvYhi8OWvGalRgaaz4gk/4cIVjR+cGqpduKvP3ELqUE
R6x/Lr8vztEby/RXavzSDmZr1+zeYx9rxBD0kf5aEV1TrpFjDo/UAJCGz4r/2pLG0EndjF2CMk2L
VnNQwuIHIlwEB+VG21i8WkoxHBx/Slr0qDWfisx/kjHjSlxHk9bZtp2NWl38K0QNBsuGaNWMjE0Y
ozPyzSQSNejsr2esC4VACyZ2Vy7kjpRklsKyzB0P5xLa49pHR3jGWCXPt8mM1nnNZJ0zSXPWMQWI
phyzYkbTdEEdHWzXXfJx2I+G94ENJUCNE0/SUO5feMxgjuUli8d9b3SnSTD/1zsgkg4gCv7QzQh/
SMb11ECBE6AIEazRXkEyMEY3atkuGiTsZRuk4JA2yjch4nG6TiE+tgwKkBulqiKT8SBJNcjgYBFF
UZU01chUDkkFmhObPZC+phIze10c1H2KDlkxioe8kQzKA7SQvOoC0YIHab00AyqLtBKuTZ0b/VgI
BxuZ99FQgJuAkip3Ggjm886e1Znx9s73M1w5e7QcqL3VdAub/hZ0LK67KNhY5N8B4XykT6xHS8uQ
jKpnEl1sHTZ2DaOQohwuA7Kfg0FL283tsQ37wxSgRTdZjP4ApbKZ5zMHPynwLstM7zwqvVEom/lz
kcahR0eUtDuvQ1xhs6y7BdDWVzw4LA8+FzYL7SdPJ87QqnbgfgH6pMJjU7tzyXU8OorYl5pGVymU
KiqzLdatwOigLV/tOb3oEAVP9yklxkWZv8qX+KKTQaDci1skp8x1TuDH9kXn5HuJxcJoBLAVuWiD
Cg8z4zMkOw/OWIDBIqVmGidnBoocSUPSifsAKAA5r5sFiswz1FPGZj0frW+vX7ZhP10FyXkIKA3T
9hgxVYi7jL06jVQwXmYejB93qF5ANs7S4RL54CLAz1qI0mRUP2qst4aaSi48GNH2iM4+BBYEYsaj
UBOCZVSu1Xj2vGgjC0zxxhhLGevUuvYb2fQjJOMGgX/pR3FsxXNiIzNUMKYAqXQKMrJok1BuRuaH
Y8PKCosLL3nv2zgHwA3btHP3YNLXDpbH3mzCKwvYP0MmHiexMwMbwqVOq/BLMdThmE6WdTF56EOJ
UBgVAYp3a8YCv8qmXelyWxcR5mgdHUhbyFCRYYzfagSmAnkHaw9QZ4lagT044bOwn7VkbvzWq3kv
F8gVDRfVlOV7j+Yu/IlNwbmSIMYGC04AW81x6Hcl1mei7T+bGo0lG3AOQHLeWmlt0enXg7nvErHY
XspfS/HlwJfVUcCL5Ge+OPc4cD7iIXvh4li0DJWH4evcFK9wR7ON37y7Pp2e7dovcO7WrpXuJioO
3gOjAARZGG0yeRNxfpYzslKolEFhEJF656Vx3NHe2Jr8FrovCGkf4Oae+QIGdx6hOWIiWkX+1uwc
9Anchyqe7xZzk1vNLzbPATgs8ZHX87kem/E7aYEc4Lq2d5lW6hGL4XgpZTEi8aTCzeIn9SWktV+X
E8wP/w39FsoqULmm9dGYRgeHBdkZtgS64TG8+tmgumZ3Hze/5TBXO9/xkDoRFXaYxvwMg4fMpn5b
o1Xjs5h/tUBAE8ABI81hJ3/0tUKyf5cT74D2z27oa8WszzZvDy3xY3T1fMEu1ROmelg9N4PWvOWE
ucv4x5isTeCIvduKc0cIKbngqxKIA6YexDx7qId/hS3OeLD9lf+Yt8YfbHJ+O6L6lU3Ft6Ltszt3
nYOfWRwmJGGBgiKvUIzoPsQGEiIM/WimVCSY2RUuNVoyH0squafG6eenTtpbMVnubo6zRwMlKpSX
FYxjextK56IN0nPxG+/DXzZCmJuC7nuDLbh5wGVvOMgAkogN2v9Lplb6ZbtjdlyWzEAj0mfVILD8
5rxNxvKYu2Tc4R9YFwhDAEsqmMASxgtGiTFKZEDJJhQrxklrfWU4L3vEbn32zTw+IlnJXBiTVls8
xD7su+gWGchbIqNSh91no1BWb/1KblV0R7EPqDbLDjQy3xHF/jb79lyJ5ty2010FFDQWXfoWqva3
i+J3p9iNWc7Er4IcgGEAOg1cb9rhz/Q7BU6NMvElkWHySNW1h1f17XVeth/HCpkBJteRGKs1GtZn
iEVHhOaYMXAUekCqu9iotoQdxYysO+JBg5PUEHBmkU9YDYAdbTBNsSrIcdZlmosjhmR3eyI9eVMn
qF9cLZrKFdYVj3ADVOSM6prJEVeKovhqBaLe5vI0DigpVIIJw1hlDWZ46qqa4NQstmRRZTrrwqte
8hA9RB866VNbkpHN3n9REFEKe3iuPO93Khu5i6KIXUKKbvXwpJ85zA/tedmN2EAZH7jtUfxEiMHj
IIP9jFkBCLepm6Gvx3FnbYy+Fxu/qMjVqOai9AHumgDWOcOX8hsgCcRcfwJ2HLBlKCD9DlW7K+Gi
ARFB9MJsfnd+i7w1N1W1Bfj+Bu1zhmVflatuOfK0ycT6r5dc9GjQiSM19gvjqquHBj4ocKi+3D9b
KUDy88RULXyNglCtoyRA4qYzwmOMdPq2lVOKSA7jozkcb7YXnJYif7DckQEkupopq2JIVeF2ChCU
RsyimS/NSPhEBv3VSLisJn67aoAkMXj4ZQTBR1Ms97RIN2rMP0WdPdkTKOKq/RMHw6Yp60vlonk3
K//AO8gY6SN/ijL8Ge3MTa50/WWjsQnHiy1fsrKETN7COeMjxuw6eHt1S5dY73zU40EcgViJELGi
C4/fTDHuyQNAv7OL1/q7DCKexyB9VPMpyEOmG8vJ78q96eRfxYTsvukVB8itWzQidnXmvaPWzkZ9
KV7yqsJZrbqjrb9f0uBXZA6HpZ6/Y8M6lV6+bZQFBwqwnhu8pjP0HcqltjHr9RTE/S6aq+dFMErz
2vhPkQq0Gw0L4ETdv0U2BMXaP7PrsQ+uN0Lmr30S/kBtvaQ2lfDUdw8s5p4LT0G/8sbbjCcBwGAO
p4W1XxtMBPkm39Xd8hMqjSFjFYNupptt6H3PmdGzF0Yz0+4doteMYmDPuDj31ONoj+9J1MBYKl6K
tq5ODCxpYBnZTCZUPjDXcuNECupOu4s87NoYOEItZGK8jgf3OOovYtm8aVzaA9UwwcqtHJ2ruv4c
VVYhy2setF3WyQSR+yV4JKHoYb3h/4FrGJcPwV63l88GpggCfa2VQLfWN+dXuPWPtuXd8OamfeOB
7GJnZKEcT3/EjPyi0/FwIBHunYgGqHf8r2JxH5aMM9rlrEiRejrHOOZdJSgk0M5EaKGWSzoT1VLL
OHeT8zyL/FtUFqDvGHCZ6hCjlZDWkGSGDilzecgi39qFEDW+434Af+9aPfbqC/PXQIm/bNhebJxu
j7TXDY0ngVlGITI+NcMsjGg2+B6aq6ES0yaRyFt76mMeKmvf1S5Lam4sHHxA3IHTDBzN4NijrJam
zQ24Y7bzqlnbqbsYLEMftZYZOhaObVip1QKqpcG2EE21h0Fis9lho5MP4k+RRX/FaB8Dt/8xC1aY
ZD0Rpcwv8ljeJaKOBp4yKxOmZxrLZIsH5NNQmXsP7P1mKEFb5mA+4cyTFWH2jIwJpzrMTvhupJfG
pFiOMSfcJCL8myPg5bVUoDNcerRV4JJiiHuzmvbqm96z26c8uBoSY+H7DMdrNzn0MxemcXAApikk
gkaheRiSmpVFhA/2oNB9a7jLeLOC5I+j6CyC8k3EyJx1HgK6U/DUtPaPHfjhbQlT59oXo955DNe2
cW6eWuods6tbjQbzKg6ZvhN9Ioex5ChiH9uvAGQ3umQw/Rs8hMSPSqYXDUCAqlKtZexSrc8ody9K
/GNK+o2FivhivkXVApeE4pzem00OtW7cN5UW/V33wxyuFgOl5MK0b02tq5W0nFaucG/KST4zNe6j
sJ/XfTU8NZjKnL1CkriDZloN4YwiZB/A6WifjND9Y4ju7vjOY+3RdtUI+6ycQfUr6oSLM/mHJQOI
p5p4r5oasLgzo9cfhOisCG8/kCwaRCb/oaIQITUGY98O8wWFuYs/IJRUDbCK3WmNxclxAQjpBqi1
dYRmKKfrvk8RrKlRFsJMjwV9N/2eA7lLopj1Z3qqIGS7HpptVuZusDp8DBNzJ2XxqbeMBjVv4bk9
4y+1CWr/JkxaJ0v03rdIjJe8NEkPCHCZLFrcMOT8oPxbRXiJe3/MTP3JDSZvKWZRiXhGx+WJkUqz
NUSWXQGDoYva0m260Ar7HMuQcg/e5uh4BKdowGS7Xs9hWpxU7XFTIMYfA0mx79SENI5G8oENSU2H
xG47dKR1oHCM6O3zz9Rl5CdEdmQ1vhKOfA7L5hwtMNpzB2fPcviYIp/BpY3JfDHEvwq8ScfSwZGt
fiJF8LFkeZ7YIqyqPn9EH5Fur7DOoYFXbhh+Vyny1ykTIEOXNj3SdGVpMHAPl0/TQToSLoTGSrJT
7bQcBaAU334vgxrXZLkBEEbma85WWZ2Hurp1tgfhMTAGRLFD61Q01YPF6trFA3cbYHZDGdpfOoeF
j88e2emy22Jjlc0RhULc/i3/x9FZLceOBEH0izpCDK/DZI9pTC8K29cWQ3eLv36P9mnprmGkhqrK
PDmMdyQrvpggKotMMMWNufwFhchezNSiQVGySuszjZOgpclgE0ahUXigb+Ja2p6jfDGF1o9MIgGp
jdTEw0U17p8f9z4ni3xO7Wom6YdNt4O3Pin3zMWF4w2Zb03E58oPMEbmxFw1fr4tTGoE0yBXQaoc
mJVDbQE0xECpCU+6bQHjGUX8Se/hzEH1V9stRXJ5SoR8XL56QaKFN3j3saNPacL1y6bL5IwGwo/y
mAOsjuYJPwij6EqoR6eZnuXy+yz/a2vnol3o0YQ8WKhiBUeGtNyXMYXowcTlkZ3nFVMZup4Bx+l4
KGp348bhycrZn1qER03G7EjrvyUFcmuRrqPinwaRT84ZtBp9+YBTDy3XUOzTmKyxZRchIXZVl8lt
0OW18q2vOlekmavtiB2fpJ4Cl1f/A6EAXUU4H/t8uizWkuW3115w8kvx5hKG+f9jzThX69jv1lhn
OTBMrulutRHWRDdJ37XCvdh1cDcPALwqb9jYjdv8Y95p3by0BbhRjO4eeFpzonWFSjFr8QXIrN9l
vR1cuqyH0DWVzDAjPRoFbWbi5zZp1Fr73ANlDS4BHJ/pU2KZkN80HXWCXQOiiLP8r8K/T06bdC5d
RQa46SiYSaP4NGb6WLkZOpvQVFAmsp6xoDUjvE4cQgNsALhd0t7iPoxgPNKFVMbwWw5BfhpTB+dE
1YqtVeX92pxNtQGF1H/HeRXATyoGcQoQMgWrAmPFvuwHkjstp6b9gMrLINX4Mcz87Cn1UygloID7
kz9U/q3RNEiHSGHPTppoQrvfNfEBVGW9sz2mDIWTpCeKMozRQ28+iImhNHhF6m/lTTerdK2DTtlH
EQK0LxYjmVpxUzXKlpYdce5Jc3WjXwBJGKnUibiJzmGtAs23zZUAajnqu8E6jmOyFVlGMM2i8cOh
4a5qIV5q56Md6/eq/Fj+A/TS4/JfiiQBTCS8Wx2CrENQxJRywSkUVbm4IMFTfzVM+FMAwTn/WA+v
0nl3G1Lf+ug7WGb/FSJOZzOiY6lOYaZ+YwLGTZ4eVvJlF0nsU6jOi4dm+acGNYaN5s5DDRZGSCa9
XVndWmgdWoQ75FACr13V3OGZGbgJz8kxh9JSReYO19Q03EYwSl77R1Astcl7B+7GRzc+0DBwzCfT
QkDsPY+d2BfJn2eSRGx/uqgGLFPjMDsGUm49HdENQdukLDwrkp4F/f7Bf1l+QH45s1DfSaXOiE5a
MkAyRL5JAX4siFa1846m3eSHL2mGBYSLo05JW2gtmhtwTboE34VEszV5ks9DQeKuxsJuFB8G2jqe
Ts5ZUibJS9nRiQ7QC0SPE78iLDReedY4HkMbTFH5GUKOxTwErixHB7tIsDCVf9gmSYLVyeJD5IPz
A+eJr2kpgLETSNkAxpgt9/yBfjD3+RQuGrjlh+IvnQOduTuxKeHWPFq5t3wBo1l8ZS7jEHXydf1g
cbNUOUJDcMNbLfkX/fdIjM7y8VUkHMjyF+W4NdG/ZARG7hRnI4SMhq73IkYY3oJFaZUsPWQeKI+I
f8aAxtWQi/P8jSfyQHGxXvwwi9eKe/l9Uj1lXvVEtXaEEcpJ05x62R6ntj9gOPge0+QwVs6Op6rF
xQpf6hGYQHWqdYUviLGr99ImoLzu5wFjur/jJ+SXXU4cQr12ps20B4iVRb8CnA7S69Zfw/JdN3zI
GOAmu1wvC8W1/gWD88wnUnHo0ihaJ0Z3Hex/QSXQycjtYEBark7G8FAy+ODPcVoTp9BQIXaYEGm4
O7mFOjSs970fGkzHjzYttJpvU6ctFftjKIBDcXsn0S17dgR89zpl4HLVnFQWbUleIxZdqpDhRwCk
qH+NjwqzkzB/y+DBzct1ROemN03gKpU89G1b4jbC+1p5clgHMY3PsEnx6n1a/I7L4jY6Z2MSfUy6
6goI01qVv8tvZxIlJxGSFyA9T60ud2342ZXNxsKR7xDKUJf5viFzqyMfgJeF5xMocR8bt+VrLn+B
mOBob0/GMthh1LeMCZKOh2guq0tX8BTMX8mVavk5ls0FpN8H+0O7/MSysW5zAu9U+o/GyMR9fsbI
ajr0fVEIBM101Pyfuar3y7fhOS+bC3+IrnY6qT2NUzJd1fJa8zQIg4Q9ZhwyG4ZMyxm4/Ma6BoDb
vPVNtPft5MKXmKsIzyBRKuq1ayKaPrvlhQ3MGWHgCZsRvfffZT2kZjICvoqelni8wwyzX+cYAeBm
1mKb5g41WhO/L8KzJDf2Bkw9Y6xx6vBu2X2zH+fm18zm1zTtvqcEKbBNvgwUZfdTkNIJzvSgu3kr
quKaTn64xznskFNphfhJ8NIkHjhv0iMNGZ6rRnonhmLbBUHjEp9h1PMrVw9WdceXRZNCWC/6/Ijm
ZidvaWmgAyI9I7CZIVTWu47wdOU0/SIDNak9oBFvzyknPdoK+AP2v2lEZ9gExyRj2U/Wd2Z3DznQ
6zLPcEAwfTS7K4EZK9vqaHPD+ZpMuJjNX++idxGDAq6GsXj0PSrMMjors90Q9L4b0JB4fveFzCU5
d17GwZN7WBX4+Ak+pYTYj3bGrMytb9yQmbbLmb4HeV6tLCl4u4urqUfSOduaiQ8RTbbufu4DBszF
xsbcWkrDPIkaSoUYvx0w8RxNrwnRjVFbIWuCrRSS8UScQbI2RyzNUCtPJHqfDEInZ3qlhg0laYJW
JoAjNyymZr50rXjhPIb1wjVz6I/NFB8GFW+7Bk+kHC+mYFAv9KHpyVcO/XHvzI1/HrjH6NQxHitG
J1MmOJ9Q4kXyUYvkX9dy9VkO0pqGMyK0U5GwHeUdMxJGF5k3n+c63c9jcfLb+dmegUq50cMSul6B
95UihSRCIy9AYy5m8Lvs7g4fzEBv6WBqE5oWgD88q9WHyw89wzUJ3XCdTt15nvPtZMBBDFr1bDsu
7ZNu+sJT8mMlAeOfdg0R+Di66qrc/N6PzVvTq63BpJhRgoWFiZMiqF6CsH9xyv6cIWE3BKMKTE0r
HRmPsTkcex4lSMJ1lRL+a4B5MnT2a5vV2Y8lAZaoHuuoGnZSfLQQRdE5uW9SsgsYhdHh7+n427nh
TkZT2yF7FxA5fWHwtPluoPz1CJAOJ9IoO+YMfcQRCLrvJQP+O4buIwXW3+Bni0svVJRf2Vkmb14U
IWtVxVPUqWObd/faTA9KWRujs488duw4uJXG6Cx6dWl9hHVYPw9RTsdgwBjBU9vFzSInz159MznP
Ig6wDafVJeyaAkQcCVlqeZdFWcpDaLnfrRPcxTExGqlGJpkxIbQnboZti81HuNQuJY/RcofHukWR
59YHHtcNbj3I21FttN/ssQysem6tMkZ5JQd1rnL28LiiO4yT3EC9Ym65eGwdO6PcaF3QIu2LOYzE
+gx/jW28CChZzmzu0bG064TUHQUZdV2YE3boqTzP43DFCw2dThTJezjVQBzafTQt4g0J5Q4DyIC8
zSai1331bf1oEwt7amDM+r0nDzlxRdj/IaJYsOgZ6wWw9ezynYb1rk2bH2eIwJqy6CMGAyArFbkj
pYvgp0TlS3awm1oIcZO7gKFXnlkN9mMcdhLJHmE/dAWwbmQRGSX2FDy5qVZ7pGa8ux7p88jDcryV
c3I1A26Okwu9qd/KcHzymuah4E0xu7dO1+/5OB1iF1gk9zTYNMExG4YXH6ksnolrn7mUKHS2Zm/T
NSPccsDHsIVG/n1ru6fQGk4qTy99t8j1A7LtkaZ6Q3Bw3X7TmbRm7VScItMhnVPUpzK09pNn/0xu
B6Iyy76pjVFzdv11it1/oUcEUz8AuAssm9fEih680nnrWgb3wAW3jDAOunafcmvcp0nw7CTDeYwY
jxnGS6KiHcnad2AH6RzQS2xQ/fUWQ/3lHYpL+TuYREbLYmO0sI6tCBUqLDqFOjWecLjUx1bJi+1N
j6Hn381O99gm4WtIi7iow1PPrj2k2U0gLjG47RD2y73JRBWbYL+bARt6sntFeXaSdLe9Ll4TyMHs
zT7PbJFrJ7eDHc9HrEwyOvCtECDldmjcx/yvLBs6FiL5Zszw6TdWd2goU3sbqARfKiAgk40T+bTY
ZLF5IeKXQUlO76drfnDbtPd+wlyHYK5buKj+wS/WLykA+5VhgKyxcweAUEOBGDXDUQl9rhWKwymV
TCpcX+M+XxKg2ujHnSKugczWcejgQZZLcsnsF/3dNGbNJlLlnymHf2PaXLCOkrAy9rB1vWDiEvZ/
hsLWsezhn+M67oaHHWNKnd3nyheoXB3F/NluNWmbijafnOYdzU4PsGMvt71EeywHnyFORkarIfx2
2xGwvoVLMF/jQjBR7JqEG37XvxVFI85xwxmidXhsm+istdwHjSbxzN1VEZsrUsj3qgUz09Ils1no
ZEscCIY54QU7N4WH4GDI9pnDnmA5Uu5DmH2gcQThHaWLnjP1XgomDK1ffcQKO2XlmI9zk+NWtCAW
Ow5cGhq0pg1uzqpgDU8BZX6Sh08qr1EV1TXcUV1fU6tyEN/NOKuKz3nqWFlBZO1NXcttnHtPBKUB
7jDUStTZlwUNAYRTB+VoUprWiGKWDRDdtlrIwkv7fWzPZelcLW38K2EGxEF5F2fQjhkSDOumJSNI
Ma4wFJePcjrLSJ0xPCJ/Q7em9gM57lvVdphfI+/CykZLR+hR3b6HfvhUI6lo8/KKfuBurnKm41om
CKsC8W/W47vPIsSuu/WKmhjSDpOLJPLULxceuX53msBlOK4fqMMX/sMdnYJHoQj0ZkvE4/HQCozx
8/xB8/teGxCLatKM1vNgYYVM9M7iJ24nEK8kNJxEh7nUhiTmxz6ZvXgf0ID8lD5nRYCcipf9q0mc
r6Rnols03aMiAy/th19tivu6lR2vrxPTiAetGDCsZERQFbggiUbyAPzlrboPJR0eG0JKZ2zwf28X
XLs3l+sY32nU+p8khZ+kxcAriQJeRUjsoFn3RMefJyhvS/njBM1rVmj4JAQK9T295SLf0SjS+3Fo
BMoHKI2esI9CS0IhuHxwmeDygVutcYJtyQAozUvGXjQzzfxmc80kfeyeC+/8RvLzx6CjD98ry0M3
1wxXRybaBe0wzw84WMLXaKx+MoSVYdXT4cheRqGpof1D0UILrwVxQ3Q3GtslcZiMGiY+/pNa6FVd
4VyioSv2Nns1fA7xCVK629kpfYfJosUL0PhF5vbO92gLu2VOOK/adwORq3Z4zI1pE0zdi/JHxgfV
U2IS41Bqsttnld0KwXY5QNUA+8+i9skI1TWyeA9gioNosQ9Iu7Qtz9kzOnoSRrtzsz7eR9z50G1N
m1YYT1qqpR/QH2J7vkuT+oEkgxfyJR7SQl/9KH+yCLLtaowmM01QMXV8fwOyUMCzI0cSruBwsl3c
ikvkAOD2LcBu7sHljMuyQ6uLRpBOWZ+NF/CdnyGfgXaKj3rWV8sofgwo0CCN4euZCSczNFLBuGxg
wMiUQ+D3cn11NIgb/vax9LIQBxTzprq3+CGNhFzZRUPiJ08xy12zVGx2nMbVh5w7amSYWDdSPIBO
Xh+WCNI0NJ98ZzylcbgTTFiPBnU6/tFby+bkEa7T5+ScjS4himaI9Nk5dO785yA+5tWlL+14yP4W
xIRdnKs0+ee6+BlqN5+Qh9k09PBdtRa7Zt/TzXYDPDTEWSAIRTzEz2NM8V3p5UcjoeUPKsnkNTcP
dKbp149Mh8jzWGkdYREa8KX4EfjQgghOzA+vo8D0Uw/7qWZJsMCmVGFBs54LwRVo7gA+mbO/LsuM
Jp/dkw9VD8w/EQBIa83ZsClN4LtB3B580Tlbx0PKjSaMwB3tLeZI/41igaHO4J0G3IzVUDDyKfBT
cuU9iH78CIyW0atvIDAf7tqk3TL+35kOCeK9ZgyL2Ck3XrsSmU265M/N7kebtxVaOSRTgnzgKXuI
YX/Hyz0yzMS4cYL0JSmDK/aMx9Kp+Y0CB8rnSGU8VXTWwRa265CblzPLdD3FBmejkMbGlwDga3Db
h6RcQL42shFOQ88lNlZILzoY5lh8Uy7hHyOFk13XEYA7YhyThnnU2t6VrFeQhsROg2TrsGon6XQR
trqWlfEsJxolc3QcE/+Q+MUBpcAzGk8qDptkYJJZd5qqCgm93rqAjoM62LUSVaYeSORN+rs8nl8S
flG7S86NWnQomNEShxbHhLZ0Nm+8jetUlZvO1mQkjsNbObNISIHItH0I7W5rcqPo5vgKOFw+96gZ
sArBQF64XHGMG0UDI8hkfW4Wd5YdFdtJMSFzc/uhEOYxdSNkRv5xzKKVHU67xjAEk0IHMygeFa79
jLKyNN1PE+b+rLZHHD3Z/fJy1rlH6g+tqAnFZlYgUlz+ZkIsbvAQEYed7YHRSxkHO1vpYKP7+SC7
6R4Vbkvql9MjG1FnZhL/Aj/9KEqkN9UoDhm3OBy2Np14WnpxmmtCbgPIH0qk2zhGTxpnmoE9dNOt
ORQZRX7zbLAjOqQlZLkc6e8v+OWmtZ1tGPvMKyo6J0Y5T3ye43OWTs9hGjOCHm6qCl7suT+PcCc5
pOyzxT1YCufXI40eOBN3vcyUK91Sj+mEfSl0vwoT4UpnGfeFY2592viQ11ch2i1d4n9tOc6a/omJ
OezX8BKEATogc5f25n6MyEXzagmD0xMDkvO4OPuDYIilmJyUs0fRWOpXXRkAZAMk4WNUf2bE4Q1j
9thT0CzZPFfbITeY/BBg/zLxf2nk/SVLoyfgu+ZV/E90mBa1fQ1Zi1kw34ygtu6rjA4/g41qkV6Q
6FygAMwZNTaJ/5dO9FTrxbrq1q8MHYA/+i0dIABs8Kp3s1Hu/EI91J7LBAqSBOURuhuvf4KP/QbZ
n+ga49XRrF8J4rgcuenN8ZPdjCenzqxNHuXuR+NxL4vVfGc56BhrKzmPbfHakti2jnu2ABngijdl
FR4jv2nOcx7SXmMKstI+cWPmuIRZiBVtBUDllo9ttS7/uAo/2dzu8Arwy4UVg1q8aUsaGZ78KnbL
c0M0D8tzBFRhYqsilrUnTzzTLng3g41hZizWdUwaOosY1ATyuODGAgKZnYHi4FqI3jtRgn169mAC
vjDpMo+STbNtUNnCRPJm+yapU7x43Huts49RDOOWYt+cw5pq3z5mDZ2J1s3POc+xkPE7Y0m6h81M
53bQsIM4DWy2zK3O1LszEq3LPlRAIy3TvacmRRZui8Xa9IHczphpivAweNmhyfzXFk54VNCdt8Dy
b/oFNW3F482yZjJYzFgNTwW7JZV+v42QCLt9TzijCd27Tn95FE/YgOyz4RhHhDVIHgBEPzV1wc1E
xcfYjCKwbySuNjI3DkMe/Hah6TM6m+mFExmM2tY7xpV5VYE+tQ0K06ghZDXs1TnsUfBmeTGTP4NQ
1RqOJg2wSKZ0d6PhrwyGcJ+zzucwh/LnPUUWoxLkCUxXNPoZXyx2XwpkgP5nMoqOruETKoIeBwUS
1ClCLaOufQ4oKkkk7VC6GieO910Xo3YTybTOExjRvZP++CjyVhpn8bgQK1Qe0vMUoHjA5BRkVK0K
Tz94hbGn44IzzzX+FPmcVubi+PNuaLyOzMgD3i4K/Dy1GQDNxUmEJANFc3o1QW3wZ9GiERPrsrXS
oqiOXY9jyypZOW3wFiXlwxQVO/Q/ZytOdmleX2YfjWY5O3CGFRLMzu5f3AQZe6RMb8PkugBixXbh
85n8lWJqOKaomNPFLq3K9ti5BLT3NvnPtXkfFylR9AanD/LZglvE3mMmelRGg4FajXeGE8PAWsrG
LHFfCNXd11Z4lXFx35EHAHOEBkDvgRarGIztBQtlI8s+IJNKkxnokQ2tU/dYpPJh7Jy/EvF5Iu9t
IhmRxdDUcKj9OQ5D5Mx9F20I8lgvSV1p0zw3dcipuTg3g5TUYjP8cLv3tmQu6w7MQbGGxzfBnUQp
4AKjvycs6JzO9rrMRlrK8Q3V5GYI1NuYledyDLL9oAhv7H7LnoNj2cat34mbnBcz2GgslktVXzr6
pT4Di7nMVmkKh0KG6suNjIMy8m0Ylgfy2YGBmB05TqUNtYCI8MqnwyuQZglkb6CruCMT4gN2xLzD
HCRXRc2/rqslccGb/mSN2l6X2f1MlyrMxWfgQjhdcN+8HVurXAZt0TWO4wdu6s+VoN9A2xg/rlnc
TAaapC49quU9sjFDk0mY5/WaRNNvidX8lVbpzUxY8L4Hk8Uyf7BanTvsYLO7tO65sMQBIBEkfqJF
fIy6xUOSQCSJB6tLTbT/bdTYsPQBB3Zghh1GDcGsNyBUHqWj941fXrx4/iuwljHVFAwiAu7TxJwF
ufvKDu7LfDswEQ6n5H75LJMmvIxJvJ3am4zJ3EJbCWTssZjJaemSh2qewK2Y0PeW+0lRmkACBqYG
aEkxT/YP4dSMO53Uf3lUsgqJ3e2YihIM1WU/ziLQZJeMFBCY7ANp6rmOna3PRX8p6s1EbGyTMRWR
KySL741F+49DMy5oaKPZk+25m8QbKpGtrzAdS2RFNgmXYqZr0+sTEac7jIavcEUOphGhTMDbiEuz
bgF9onmFpu7cLy/kVGEU505WCmM/DOFv3mjmwHQUEvupDFE9pKD4+WiSJNzr1kJPjKMoxy44TP55
zMYdK+xf1ccc/1Q2JeHBnm8QnofgbgXqAd0SL0pfmljCFoc23UotNHOEyXlORPIkAgmeR4Y9FbvJ
kLX2gR5FBi2TkGlDMkk0qsCjUJltOixoLO79ZFeflcHe5TXiirrltYO7sCknlV4gdqcY9OV+9kMU
OsE8b+LSfJqa6n4A7zqQbeICv7TwHK5pjEIrsOD5IMAyixSgri/YEFHgrR1y0zdEtrqH3iHtXZko
CFFOfppTdNcaCa3vujIeE8AqSKvIDKmA/3Nzv4KuJUvCqKKN46tbBRbLgCnc3nqa0D4/LZYs3EvD
nc7DdVQP6QcSBiSrKBUS1BEr1/Ko/dmw3WVraEHVNc7zWCF7Hn2owNWbR1gDccvUN8A1kAMxNN/Q
gWccZjNMqeNrbryMEbkU47Al8+0ho+/EMsGukV+TGClXTfPQKr4bTd57gbfeKLJDltVfxWQ+xSgg
kMwzB1+a4Mpf2hbDc1wyuGNzvDmqg+7pXxpvoteGkIG9KJvCHR/YPrd+FVf51q7ecSfQZyZpmC9/
kKF1mccfyICryngJRQsY6W9O9WZyopskyIVC+95MIy4nigZl/MomssfLgH3fvbMDCLJ0oRh/JKt6
UqTQ+9uSkWzOG6lsSvnoYmPkX0qvoAEyiF7ECYbFzPA6jO65rqA2xv2wi/QztCgovXFyXyXyAUUk
c/8aVTJGkLG3X0IVMr13DssngnLuVLDKXKif7jzvNEcf4weKSh7nkKK7GcHqJMi41hZ67HXWeAsl
nK4B3Yxd4YtXXJrXDh0U9Tm+ZvcSZWJhJ7AzCZ8flZYCDSmfj9vWKCSqT53qf2aAxbMRIBHBPJ9C
KB/nIKiZX8beXkbktVsk4iJGLwOxozd+JxPjFGniEnpClWt1w1JLAyE4AEaCSuw++qN3cSvQjuWc
lnt7Vp+54cnbLEn79gw8Z9ygC+As9JqtFJyL1NaGTe9QWczvlfL7Naf5DxDjT8XEGkesfc1di9gU
EvR0Fp8RoV+dqniVradXVjbRbW87uW1ccZdhW5TAoejm0rwe/WgtWpv+X8Q2Getsz3m6qYtm13qe
sbciNllccnanmp0bNVxaeWBebTdgy9VHEJtfYFK3YxwSdBQ+ZtEQYEmfVrro92417FGIr+HcMLDD
UWf1NxtPSwpET2fNg90hDBGUydElIJvWT8xTVY1HDe+QV4FJ1UAxm893TNXXkpRbzdcoUJpqq3+n
S7xvGpJxLD9+SYrxzqUKCDS5OIvbPbpUUXToloNKoPyT4pz4w1FiYOSVzOC+OWH+Zc1vhkTi1ltU
VvUOJdEqJtwikTQb48/Yyf9VY/aH4WFF2DMBs3W+bITNW1Asq4+MTpxR2VUhhvVSDUvGOOUlA4be
+fLSBRaZSDxpBTZDyKjltm4iTNgakwJH7nYuiqs2Jsb1hJBruvldDoUCOo55JLhxJOun9xHYAbEx
si9tgZIU3PmnKjnjPThrN/6JXbHrJCryHANWOxBJXbVcq6dL24zXJjKOLj5YCYFgXTCHZ/O9UGOR
NdC625z771gWDyYbUNLlrwOrYxX42X3cW1+EY0Wrlu2wVPDKsgkNPelCOR+N+u4AbS3+Cgodit7C
McolGuWF/Z6HHMoEVgi4wo5jG2nboQdE4/LtVO8+LK8+LdlHTDXkgKPJINBsXTXmzSZcZ55i+rTg
B5iFm6kxbG0/JbZE6W1nWzeztA/z3LFnESFiVKRvVHL6aqyZNL/+0UWrt/SBaf1N654XYeUtw0qa
oU9Zm/01PLQN9mFzFQTFS6zx4wH2oAfAz+K7mtg05j+rjsmyVPbfUPIC1RViUZq6L5mLpL1f6H29
pHRFqegRCZL4Z/Tl+NpphHPfCWSHKgFvBwObYi2Yhk69+ZVjgl34pHEh/9qAkFYGWG5rA7AmOMXv
cPAGu3EOTylT55HJcuSlTFPC5mbij4QC6fjGeyu8bRdbf7aT/LnEGx6hUl78Eed6LenILhs8gHns
5cNGBt1dRgyKUOMBMy/JP4PeV4U6EWJvbUHUdcaS5+V+lz4ujQrds5849ORZT2bHFXmQoF4QLi8P
YzIfmfcx9wB9n4F7CmcuLox+MxICgtn9lxaQCpdygkptD+DqSN4dq9X68cXwETbBXi2x96UCSsfF
TmYffdZuc8YzbRxtrci5H4vp1XTDDdLt09I1DXEVGV1LSRHxAbcGOVPU/pUTcl7m3AA0S0TswyyE
9VKxCccOOnbphneyjB9ny7uBatsnLZ290anesKXw0Ny5oAqt3ib8f7R/L0zFzxFXxwDeMR5mECqk
hBslctSh42KTtu/+4BQ7q6tQrnFKDUOByiYzxMZK3K9JTsCgogEmc34NpuoaMe8dWlI+DdZKUBr6
pQ4KLi6Wd8i6Yc/c0mUoik7LJv9GTsaLJHa34IHufAf7HdrWLQmCIRA+/lwH3wRmLL20SN1SvnkL
cbn022Gf6HreO7Q0cIhoHuYwcBWC4TfJS+ZYiEvc+We5NtLuug84uMKxAeysH5FyPBCT+OOKcB2k
5Y8l5JVi0dbFD0Edb44bbOukvEnZRTs5Dvooku4hk8nDNDFhkQP5ixUEdBGeAk1Ksh6BilOlv/cu
rqYMZNSgFjXneMVRcfCxua3cTnwTDkSx5dITmSVqwJ5JP2SOtnI2VqufIf2QtmKNB1nEH4MHLjNt
iGkRv1YoD3bXHE1VuuAf5wgOYbqLFvqEbvol/pxMV9hXMHMI6myr5iuVebFqp4lTs/s2o+BRMw9Z
RRU5tDn8UhRPpEdJxM9+Eb+QEdCuRyyToqUBbfYtYtRIPHkMbZbrI81U5wNr8TYyJZtZAJu4QqFe
DfGHuxCg8mDEjZ6A/xRn09D3sT0+L8s+cbIPGbkPUeBsBy/lFMFN54aAUnIZ0lb6FjnQwxRHr4qq
D8ObvoaUGsFOH028VSiUGCabxEsffBPA4kS/wgrtT9jsP0sa7LK8VEJu2EDxYOb7pZBaCpiaknin
I/dDkDFT2zgzk4AlSj21H0KWpYrI0EAwcB8NPgg9zg7I2NMt1mw7hMkGSGagxarmbCPMxtGVPmCy
OYecu3bZ0i7kBUPAFoCqJ4rTRO6Prm7l9Igw+Wtu0HBz+5yipDkGbfAXTXRzOl4Ol5S6zjXvorR6
GQ31IUpv73Qlr7XLiRmMeyMaiY5rXwu7ODKsVmvPruzLiPwPijA+8gnCAaU9/X1VghZsOtSRQS42
uaefzKq7UR89KUh8RgnIJF0E+CwTj0lG/n/TON32VQnyxhEj3D8GbIpXmPjpAKGUJJZdiZNwgzOR
dd3BkOqh8OLi6tH4T2ykkoRUrq0Y4wQkQAyxllrlsLWWuOGkB+ehE/uC/9gHRtRhNiavdb1skyXG
NJ9s6jTv72lDv9QFwZdhxVowg3CP9HUPxPXcmOaXMfr3hlHTrWvpoygbD/Aonz0+1Ri39SLccQi8
at8o+tmkOxP+WoamlP7eg0VoDyoWELVJ/RX51dlrE+r3un5qaREGcwyDvuXoRDuVWL+db/0uV0/l
RPeWQA0YKchuZnwy6v6fqUH51zTrBycmyEwerLL2jyJXvD3FP78lnjopsFyWFktGbWBC/djS/ghT
w4fRMTyAlvlnOeWXGYHrZzUisKE7L2wGglSVw+AhwQhXrc9Bs2zqaKz+IBPiCIY4Ci3Dui1Xq7H0
7txFQgTaC6eMu62lt/EjSvkah0VnZ3dlGO7iqTnSzB9WhOGQ1JiD7M0mk6m6ZZ3oEwJHXuLFCPJG
nrfybKSXo+Qm37ZMCK28feldxItOfzMifSWX97C8wF1o0RrlKukObFKEkNqWKzdZyDLR/QQ+wgg2
gdbvQ6d+Yrv4N3QYEQwPSpXRXcJFByTGNL0UdnsBwIizjNwYGqQI4Kh7k577em25/0yD+3Em029A
VPxoKngrPYbaxiRRqwTgwPngevooDPhjgIZ0Rmq20rVNxuzKmWamKuGz6ZXPfhcga469x85Ajtvr
EXYSIs8QCfzaYSOuBtKQ6+nBB36YuAVivuRkT8WZ/Rj2tx09OfDv1q7T1uxg4XNHR6wkgGQTiWzv
6f84Oo/txnUtiH4R1wLBAHJqZUuy5ezuCZdDXzATzOHr3+Yb3UG3b1sUCQJ1qnYtOE7Sh7Aab0vM
UTqS+qN3RypVmCmBMGnecdS+EmF6LMx0Tge8NL47I13jRW5cFrhoPllNrfHgYhHLY/Yrbmy9t1CD
7hK/+4svHwz+6GIgHQ9ybVjpgothlxFBRVj3jRbD3SolB5t3f7hXcOFQEMgsYMngwZSiJ5Lm3NDP
P7KQGODsNdRFR9njNCjq3bEb5tZLhhHWLQVACJsy034zF87TgAVKx/a0K1sF1UPwY9VAuolWdEZ8
BnfeyIRgjUc6u4wT/TZR8g0bSAR9jR1tNIT9meLJ/hjI+WyH3vcML3P0kXh7QlcND+fU41xMuzcv
Y6A5dhkgVD09IY5/VANVGnaOS2zKWwb80j2UUfVZA3aKfaSNAM4/NJ8NOPPNPMaMKZjToWhcnVF9
hUv1iKULcJFyXtdP1eIwvcu8Gv9zRJuFw1AtvXZBiHqYr76Oe8V1uBuxf96543ycY/uExcXcJTU4
jcU8YnsPaFALt8mS3Vo7flitcVLFD22LEs1GgZjNWQub4ipvzo8NkAkcBOzay9UXzK90rpvmVQAY
YumkPoE6h5Lvzxbyh+fqlE/WbR1RtHAyaowE4czo0oIY2qRsjLs0uMn1PTD8DcvpWfTLoz/PISQ/
KAhp+S4IGUOzeLRNeJ3mmAoKFodSZis1lvQ2+wfGUOEL7/gj0XAa2vO/CuuXSMY9wuuNCCrmn+Qi
pgAeDAVdDE4meg1WWW492CKGnPu2uJWIjSVr9LpWRw3hPTl+j4O+d/GcEa/azauzcc5/nCDdDeGy
jbPyZinyewUUfqTEv2GcYzjQ6i1LkcDr9SshwfdSL0R+VIZAEUGgCWvrqBdzcrx2r9hSFEqcxq4A
mlcQnmSplLy5jPRY/cytNN6r1wWfvan/W9fIHklwVVkZ8V46TExO09FMwchNOSBaYk7EoZYPQRg/
TbV3HA2mfD3hjZLqWXjRdzRWL02rv4V0mL5zPzlVeCzc0d2osMiAR4B2GJqBfqwhYHwAPyitC7BJ
8oHbF8GJdLwz0LHVEbQgjXHzkfmZyYJVXHcJo6lbJtNdv6+K4mQEm6e0BwZQt9F1PXa6SVTtdC0u
omcEvnZQSTvApURellwzb5mMEqcEzgAEgSeh6qc856Co7TPPGgtKoreJA6OzdeSeGCMxFnSCuPT/
uROU0PVPgjTbR1bwb0k4Rnt6PIV18BjzDVcT7wrsMi9+F9wXUfxuCNeXvYPrC1rIJK5IGvezm51k
zlSOBIFgwoWWcVz/zGViNczYRnx9CEeix+1yKvEPK6d/C9zwfWLBYI/9OlRshHO2hFHNeTW03odV
kxiqb718WSWRH6UZwtSPpk8fU6YbS+b/0IvNz11lFUa03hAL1+J59ud9gkQGrINPg/k+FBNlZ+Qt
cYIQmo55tQO1K5m76XG4LGyUspiRA2aYlttjQY60SxJvSFgi9NlVN+c2qZ7qRj14/gK41zmt/bDr
44gQcsh65yHvBbDM9aXo8bGyB7xBYEwL+wI195JR4wWWPN0ZHii84wTv+tR5GMb8pSJ5eAd4lLrP
rn4pZXRdT0LBNOxrn4IC4W0Z6fwtwYVNrAy8ot7LSN0Jw0RzzOpbQNNunEQfsENo84ieOzU8BfwP
QJK/TM2adIPleVevN1Ica5KktAREYfIQg2RZTyNlM/0s5fTdse9V623e9G8I0rQoAIgxXcXGOr0Y
dk6IED9uapO4UsXB9/PPxDCXiZ1zO450g3m3ocMqV/e3BkoMzt2dRXnCQLaxyvtdkNZnS/EZ47Da
1xTV4LXyd0yDCESK4D6amxAjbvOcObwLBccG34YU4FE/DVt+wES/NJSCI0x9tZ3zjoiGzM5iP4/d
i01sFRRH8lwhVbGmclOUAC+Meca3ByrWAp2NXCPUed1Al424n7vp0rS0JMgaWAnx2LsZun7eTq9J
Pn61KbZx37PLey8J/r+t+DeTVFQO3SIZT4snx0tPApJ9Ateisq/CcBIf+3q+N7nNyZbfK+TVq12g
cba8zNZ4Fl3/HtbjIUigmfIGoCuF79rLvFPJL73eyE6nn/Ml5V25/A5Ovg+lxs5T9x/rL5vw+Hm9
KFBxGRWQ0CU14BwDE33VNdGqCHthUBacNaAl3pH72v8/d6m7nDi0qz+dRD9Muv7pbWeXu+2HtOmx
tpq2uiY6izmclOOpCP3vua2RBUYKi73+PGJRq63hyn7zvm3YwHhL9Y6h4tCuOLWye2SNIxUxklZH
44WyPJhr6CUPnlVjuWmBz1qElnagKSY2at3Ifif5wfbF66t7CD31uSQWmJym2ixK/+szxXStA/Kk
5mMnOU6tp9+ktDalE9xLVx5lzFS0rvaynl7aJGSRnjhTzqtrwrbCS1sHO6cnf7YYyYGX6m3mbs2t
LAgNlvhtPF29LFN83/bVZ1X3n2XTWndT3AP5sx3JMLorH7olzkBsu4wXe/2U2NULAzg0hPHT98Qt
C3ABQqa/xlPxmHTqtQfAwiFd4rzgWRq8+qUt9dp01v6Xh+4hDcjHRbg3Q1epQwkYN6U3cyvIxu6j
TjwJCmnlguMYww0yvlXdWo/9DcA57ORVAd2+O9Ksk2wX1+VEXHjBVvqIoiZPJ9KjIOTsKCGHPNFp
ALttXJxD35ZH9qYUDrKZaczjgFeKCpf2Omd06U1iS5AJkJ/zV875JXZAtLgGn8HUoRwp1I0lGF/x
OnpPjnEkox/D/rdb7hMcyUTf9Fn6DEhrSz5GuEJz+Jt9yLhY44hf7CTfgAX+Vlg3+z76JB6Kb4SJ
TOWW10F4F49Xz8SgNggzvsvl0WsZG5qK4smBvRieOXj78XPDgtAu6pUy05NqMO/PrLTMDylhdO8H
IQ9Mn/9G+MaozziIkddoNrJNpVgP+5XTbemZvPRZtxsW3Mwha0gPNAsaATghIGslfhUBcl2AD3Bd
orSj6Iq9Y1iXyqV57BZOMsGU/FfX1qsJskvtiBJ1CyMAs4dITDRK5gAHJcwpkmFj6cI0Yos+8cxg
u2vsu1TF8FsseRBoFmPBDEJTmkDfYYxLMetoko6JCLBoshYXC+m9+at08c5Z6Wrm4Fe6s22ITHC+
rFbeRp5mahbeAjvW18Rq1J2S/YOG70SEyev3ClqQl0qox/SAMwjIXffZ462kvYicQ/6ufPVbhhyP
2dIOWWpge/DtmEkBth9vVdo/el6JSaCZz46s930/U66M18+Ld2mn6WqrYHY4Q0tq02HeaS1xfCHh
/ZDPKxirZ3SZ1Hjewv/vQkaHBcu48qVqshc1jmj9HgqbW5MI6YuF1kroqP9fQJ1CXEZHfNQjDj13
Yt0aWq88o9VdrUz/yI5DcaIR76QA2J6gseWhvW8lVT3NSJw0A7i18WOCWnqup9UjEN9YDMat77Qc
seIPkZSPvhvfN4XzjZcBI0VPQNgVWt+PddMdiJJuRajQzKGnPqQUlNMf3QFVgpRI+rjo/IMuqc1E
ca92Jaiw2ySc4MElPIAAhgvrUOXtCsSIi/1QcrwghPPisOy1nnxzO/HF4IQgSWabneOwaDBHfUly
GZDitBnST/BSMTIduwre/AKGIUR7q0i4N+EullTXQvvf1bF5Sxr/Ma+aG1lIj+cPn+icdvdu4T+3
fIJBGNbQ+ejzqGSUQ/QK7xFNRMEMY0PLnTPJ7RjmiIbitE4OO1cecBxcQ5LXepweodc9ARNeHa0V
8QRiIgWl5ZrocWoDIaWEqMKZi6fC0YSQsBOSj4CHhDGOyvPyveeVu60QFnxL7UXoba2kfmG38oMo
+I2wyJNfrjG5HMF7nsIPQYh24wOQBtoPDrLpg31hJd9alGtxRMVwWn9h+j/HgFgIW/rXMXV3hkxu
0aFtxJ1zdrCzF1F6cbOckN/0HtTVyeNETISVehDBLKGhXcfhgRiE+llsUzC2CL/DuvqIHHn1x+Wz
4B8oXDvb0bNK9VwAzpfdWjyFVxfdcGLs1GbuDYrYwUQumGsLd9J8wanGbB7zZ9XB2Fayboifsx+F
NlLx6Jk8YNvvSo+Jz3RmSLZJ8v6Vz3Mulvx5yNt3elzvVTNTfMNaHNrFDxRv3sT+vdPosxmaGzQR
QLZBcUqZuDwpF7dMM4ceW3S4d5LPLVoTovwzLiSYVfAcZAcs5sfGL89zv3CEbQ0iNZInAqG75539
6WCszArrfVmAj07T2hhVJtM5XLJP2UXdzhnilzhITq0/PUW++9Q78znqSWBZIUpoVVOBOFlUXYQC
w0kwPpRedjL9QJnoSO31VJF1E1Jq+NohbqHVJTiDWSJobVHgiBtp/dLLbe7W8SlN/Yvj9nuTlE9t
QB5dDuI3WqZjaLy/Tsg02nSc4zE8vCRT+iGpzG0kAzQzdq/eGCKDFu7XKMTJohrdmdQ/u+ofrE79
jKI4ZF5zmauO6hem+QwIbjW4qI0L5u0amECwHWsePcb93Lg0AhVZTIRYi9PUqr0sG7mvhpkpeTHl
lxE/9FD7LzrtL0vNKXSuiuvKz9SeOS1VcfSzBMqsk25XdKmVyhffoszCHnzKxVm/deQh/mKSxv33
KovuhzyR2cS2/1OFGBkqoCKAe/Z+5D0amrVChfoUOz7snujHzcd/leTU0YbjW8GWKyyEOsCYSXd5
yDk4SZNfo0aW+OHZN9SyZDgYe0hEOK6DYze4lzJmt1y6K4ZQf41VTPKY4VI1PCHt/RonsjZZbb7K
CbulTY+Q9nX21oyGExoTQmoxuVKeRlMzcjcWKoOdgqjuDavuGVQfieufPI/hU+DqI5byaJ1QPo9c
xFoOR9fp75swsrZULWEdcQBNmuaTbNjbQCoF1J+BaCeWo4S0sKYmt7UgU7gJAVyUHa/NsEs/yty9
5m3igEgwUIWs8uxxuQlCnv3GJ5M2B9/h0h0cA9FJzxxUY0Cbjd08eWxW8eRkWMlbFjMdflRJoF8S
aX77yLuqsfvbGfdRFihOBYCmfdXP/78wnsZZ0s3J59LVPx25JksNpzEc/lJ2eLLb+YEXwZbl5JBx
BbsiB9CAz/2hgprkAnz+dEp1K8acPGLRAwaTP1FC11wwnquEEVNRP7oFlFTjPSye+2tbMHajpDv7
a01sUf1i/yflZKpjX7CFptHrbNuK6VnVvGuHTmyKnvaS4MhUqh9fLgCUau9vKBCtYSLtx4riDmCk
N2f9KyFOyzn71xLeIQ8LvLAe43GXN+P7Eq7O/2a6x0+6safhLVXdacGUHhcVfpJp06RUnGDpYAdU
sJQOahl3ck5fQBo6dw1KK5opUmmMu1yFai0BDzZzA4JJ8HAPyOWmeprG/nn9C8C2XvFyUUOA45Jx
5LZkcY2Ceten/jEe+pcl1PcqjHfMZKJt3EEuTWObPVRChx+2K4Y2tfXhZDOoVwjTWAbceB14kqvA
N3fQOLfcsoXG5GEAJ2CJZjboV94VYBJdrfBrJTitsRU69t71y8rd1YElMgrxZhPtLG+G0Z/a1KZ5
uZ0cNEko64PGhNT7gwWpKDDqZkUGjgZutuXuWDyT6tXuVBc9EhXk3DpEsSopj8tTbZCCRJg+9kqs
ugE+9CQ+g3Rcj71U2OrfDOuMw/WMUs+CITf65qWtEre4KCwsuCR1stSCB4y+N5L5jaF7jJG6Is7t
Zm0Y82JzFROOIeumLdkdZCwW/jrDQ7PIbCtojcvJhuvKXKNRhtW2aTnIbi2rwH9SK3K622iY0v6+
TnyRfNXS5GrFcngMDjI9d+FzlHMRf3vtQ1Em3bHGlqOotKiMz4xezUNhiWizzfMx7R70HOBfdRPO
a4ze3VRdomCq32Dtuu6PG9uZ9+WJ2MxnGXkR2X0zlIoWIA3jj5o1Z7Uy1m02bWysmth5x0lmoE2y
kRTNyPzylWovj3eHPWBg0mOo1D0AfGVRjOeL4JhKPdgo+E2h5xk4bc+nSxMxYR6AHz4dS7vijuY4
HrRPUVQ70Z+gbKB9oQb1GGoNQ+qGLl2sb/h5mERyh1AVkyM/NIaVqcxKsqmlNdS8T0HvZHcwKmhl
z0oLLtVO+QiD/6q4DKet7zuuvR+0YYcdEnl0XzoCyyXidhsS9mtyMKeH2U4C+owrXSJSYnHIfgZt
FXgaQtljQAQqoerwIcssLpGfx8JCRYYtBoOs9QKkz7zr3pRovfGhMdYUXpiQJtzaQ53Zy8YL+JQr
Grezoj+tbrkzvuaA4Wm9qWua638SNiB3I09i3GhVp7su6VrYNAHfxWBIWbQWS0iW52vXbpFZZJ9n
D8TCzeSkyH4MFHrGyXq2Vy9U6InFJjzn65I3woQfpstWmGAh/skowsax0dl6sx1UAKgMLhJjStII
Uztp0BWWxz+ZgF9v6BTYzBYSI2O3YvStH+kMtndpMIGY8QXepZrNOll2CMm6kmL3t6UvPUkoYlZi
+Bx61vePrnV9glFtZlGy2mouEFG3SYyW3Oa2Sw3Ppm7Z2xFgkdUi+KgpuXiLu6Yy8tWf7a59XoIh
bCYshf7UPpCFtfSbqIDcHHmGJ2DIGiJNhGOSiePkbQuHSw2Oq7DZwLOFitWi7pyxWXBpktEqWaCD
CijKSBdMbcK/CUHkhZB1PEaPJMTL5r0rKhvPQWc3c/2sdCiDL7frm46dJGVw2HwWYacr3S0WVfs3
bZAdvqelb6lakLw5x70ny17OjJaxn/1oIm3Bux2bIv1kQ2+PN6zrdRTds1EnU6pj1TIcGzuZW/zI
hIG1veu9SIfQ4jqX+eaUZE0Z7lUSiuFl9hzJ0ZnVanabXRRExYRPA708pvIBd0aG8JvQNH7qR8il
PUeWmug8CjI/3gNPFG0GV63RUcWcfyrD4a2PJrd7ykq0M4fdFj2INPl1k3RDkjWVS9NiYg1k1+7S
eCnQ27sBWSyj9VFkks41RwIV2eLciNckJmuNhjDs4f8btjmGZTBndRYXxAFbJrzvWB2d8WmUs7dy
lTHTBSjmtuWgDUPXKq3PYLL76BDRYr9+42PpTNl9avFZaD8x1QCpiiVkZdKA2Got79apUBv8cLhr
IdXJtm0/YgHOjeQuWEz1U2hfjAQVtOfQn6VF2iZ7znSs/LTjliNQF1HPEfJFWIDzwBQy2M1IDU3q
JLZ1anObmMgu6GsY5ZD0UI2O6BVx267T7K5GbEwDhd3amwnEdrHrtj9dNkblrRODwlEmhTthoS08
UtPhhkWnK19N6s3lM3VX2VyfqtbUiM/zSpmaXdEiw+iwLB9LFBzAglPdK//cEaIl5BsEdkDoKQpd
hqt3dusvfkPZQuB2cD0rATUS/16KEGK5PfzTfeNm8XoutZO1l5ozoiHn4DTSjwqi1CAtKZNhED/b
O9dGbFesBymoeCCHQ3dghMfs3XeGKGIebKEUr0p0Oqkn8lYCqsqUx5o2wbrL5uHQcjzl9biIyu28
O3jhDnvcmtfKOnlMFWnyO7uRlgfy0sRtUGw7bQuB06ue4bscDdW43rzP5kh55mFUOudwPRSep81m
6sVs6m2Ns2GcD1Yyhv2/iUiDQq8nXpbOL2KacOKcncEHRn2z4qrJ63PkKF01+zZHALpmjSCec2hp
pvL+gy0mPPuMh2xMAE0HlucW19r2Ao9imAlg0b6TRRLYu8X2yxJ5PoY4szbjSp3r+lbX0QwHfB8S
LysHfGs+PH8ckmOPJsfmYOn4ndkCGs5SfeDAFIJwmopvC6CxeiCYPgXPk2VwuoLPYQvB5MQa+8g5
2J4bc6KW2GuH5GmgLYdnblnjo4NNfLQYdOTgrktVa2X9QbK2a0TAMA3YvEO4wlp7x8g7TgkQYFye
q+0g2yb+L3ZHHSOAtIlBzio0oStktLIupNoQYNVWjwIzJC0TuKZyGAo17QSYb8f0M9O3ts9LnJ6V
FGbMt35tVaWH3zHnFs8s2lcg2w8j7au4KArYtiEbAvdQVJT6JFSI1sI8AJ1Kkh3c8pZDAl2zQMPT
0Hamr6mLm/47gyO6tqX47L/gASRLByJfzXHafhaq0ss/0lDR2rvUxpMVHDAGMFYHGkVI0jCKJh/5
n5BBW57UOBNV3jo+1I+KFaw01sdUlTTIoJbkFQz60BC7Ci2w1fY+b8lh3w968RrCFxZc56XW2vux
Q0pydmAcAoBdLn0hkx9oKA7c36ZMbonwCvFBWmEmBMnEfpHPsSydWZ3aKIWYQVDN7huqhSeC19PB
Iq9oDk3fVdTLs+HrWIq9oVLVI7bKOPrLQgLChyLFvA2/HeaDhIbUnPxrOmvoCHjyiHvL2Wf60QS/
xBAiRmIQWemawWmcRzCuchWa+D0xfQ9MqfT9YKRL0ddixI9huWkbE9edW4JrdZ83yVMdxcny3fm1
GywHQke2qwh52aTJtzCWY8YUMjKO+4hPPcmHHTu4CksqSHNJ7Wwcjz0KQQuokXpwExFl6L0WY3SD
yNUdhWb6ZZ2iqaiwc8RD3UX/JRgGlLwbWAyBv6GQOTGaeBCNe1P3nZOcdGM8NRzZDziW2LiQy7tr
mTBF2XY1DKT8RDi2VTcJjXf4U4ta0WebJXp8twRMOpqE5TjExc5plcIxH9ZD8BaVQEz/pomreSOR
ntPU/5pCgRZCFq8qXtxge/rgJxxtnWE0DJFU2XtBQ2VmTDqIlYx21NpFXi6i/0eB/CpVxaNHzLL6
SBu7s130i1X33SSzrShdU2wvYvBYS9ZbbD1Ihehww38YPmMpnAMWCBxjFjVh4ciYkLNNL8T0MsEL
ZfU3URmlLxQ9TcowtJ77FhOu7dWq2lXKK4Zftls6+SzstFy+e6JCGPoqFXKfobRpp72A8I4jh9rO
1FICdluAL+o05xEFnWlApyaDY4Qumocl5WDzH4tcofSBSTIsR/5fUk8X4Erh/mBH9sqiv9mc5hQG
OhG78ostqyz+ixogVzDJedAnLNVaRMTXeoKMDCYZzHYYtka+k8w5sOF0h3/pgCdoQNTmSv1ZnLrd
O5hGQZ9T82j/8ZhZNJzJ6jBkijKRWHffLVtx4tvYkZdhoI5BpsD86YkYBqxeYWaIquZwGSDB9pUp
oge+6zrPNzR8Rwyr/Gkuyn8paiPwCbYSaESDFA7W3yWZpEFUmUObs+WELZOnYuZa4pkkERwk9Pw2
cinu52IJuvvAAcp1c+GckEPSBSagh9iawcqMziKIpKec0ueO011lvPpk46yH/+hKNmfkXi05yPve
r82aUZ9chHFwMEUJaSfuymLNEvkzMQmZd9w2W67E6H/xftGUCou5cPtrvvgucaOozNZvOXWjORkA
OKXQ0XAtcBppwcvlYPCSSJt/fmtFxGt7e23dc4uy0kzIyMiRR0qCeY0gJklY1XcmacvcZkPGNsY/
T6B16vQsM+5IzOsOk1Dy1yXuqW8dwP6hC8mN/fqbyzsOZBnQULP7WOsFpI1LrhIuApPzLuq5SyUn
gz2fhseAR54SXH/Hryayh7zOjBMcq4GE6VtA7JwAZ90FtvN3znzBnqxVqQ3Bc0pljO5SjizutiE2
u0nbaH7UMHXiFnRag6GbckacSjTfx1TCBUGI8HEsGtDn9V2AE2LtM5cgk99GDpoL53ZIdmEFc2rW
lkerA6VmyC8thuH5UlZ0c8GIaCNMkbi/y7J7AhQS0BNho/Nzh6OT6vDs+mkaH+bWDeZ/JlAr7YEn
LQ2PWWLSAPexntKsuvcj4Yur3zZAnjZoi2MKZIzJbhHdFW0xWL9ErgULYBWnLuU5nFYq0CsRFREk
ttMUj/LdUMWjg83a4Z8n5AB98QH0OVtAP+aMekv1EJVPMULV9EUyfj3aRKMvqEpUSbXMbO1pHA2+
KZQYuifmH6ambrWYi3yrmwRv4h1fRJZOzKryMvwdZNETlWKoIgu4xQMyz83wKnHUqq70+p8Z68T9
nAbQEzPR9GGc/+A7jYK3zFs6hSPBCL/wuey69h9p/J3Un7lM2hmIC7v8xv3DihnBGeBM5vg94lOh
2xCAY8hQxHMG0LR3isLG6SfzM46nVwp5FoOdd1bh+I+1h5I0KIKp/snHKGFDFXhRpswLZQ+x+ztE
bp3ToGENHMgDHQjxGLYqGCzIkIGmr70UrmkEqj4WfPhHmTesnhTQL2t8G+w/Ms+CK0ixiepBFHTC
WVo2G1bLyxOnGE3Yd8rLRYqg5/lTEW86ey54Z8dK1BjVcqHH+iXlzJpxOffMx+gBCUKq0CPMxdpB
8H5rZJ+MwNM9IPmflsuAfyQMnne1PlSWnVePbpSm5qlp8rk+xCJuobFUAzwqdmhuBQp7ZvZ/LUzT
EiWZsD+T5svIJtY/NS/b9IE4thHsAqvanm+u9FOGB6h6bUPbJm0bOGRyXCuUvUrj6icmJ773n6W7
PlH0OAWcq/B3leNY7yrb9Sez1R0JEISt1iroCmdczbh7KwxvChKQY46Zu+hzEZ87HcuYAG9MWpPO
v/HVzzjRbvBQZuUBsiL9K8ui+nAzJRX7TBQnk1ycUDnOyStj8qkUCln9JqUdg80BMgqE/wmphhxA
nvzmDVRKQzmDQ51ymV9tWTj3M2PhK0F4eNh+xn7cyfz8wm7Qv9UJ2X07auL1a/Uq1M6u8a/K7cBS
L4p62TtnaspbX8BgNZojAlkZUnl1kJMgIeUG8KJz82mf2BNdgrU3P7pu6ayCIOJg60JtEX7Untr1
vb6NEToeaxPTUKHkxNfQ3XcROQJOTMs2qyoqcI3bObQos6icdC7z/2IvifdOCCu2ibruwR8jnjaO
AfVPi2Z/GDjYf+UtQ21YsooRkSSCnu9EHYQP+f8jXGXhPw2+Pd0XdeF/tyPn3kozVeB4Em+B2uAv
7xNxaQCGXgO7ar4kwQKUn3wYIh4GSZqPWTCa8YhqEcYVINQmaf+MqFuvC2reDmxQfuJQWkN079Nu
i7Uwf3Ixr8HUJL9zKNL8rWrmaO95U3dywFzDWipwsTJof4xbDp5UAsVH7EBMfQXxNnqyxcVlcUHQ
yp09G+tpl6RLdzVpS+B2DphrxXX7DtTKubk17p1osNMNBiqSSYNlaKB1G5hVsF5WTfiftRTFYV6G
CZNoQU2CmrT1zI+56AVrCUJ2jTNMB8L9TApcK2qEF4TL7tSGYDBJhweUScghvdRdRa47ZNDEwkGl
67I2cmqsTiD2GR0T/3T+n7js2YVWntyCUN25leJsWRE7+4Ob+BwvMXEqNf2NveB5aDhqxC7nWFDB
KjknTnGMwCEyWCVpV71WgA9Wu/Ugmiuh4T9VTpFXHpSndR7a1zlFwh48QkhvE1vwiPrOJMqOEbJh
n4IeIYMBtIKvlzFJVppHRQV0b/ucJYOOA/18STQDSmuAJ97QhAgkIJqfEo9EGCjWIOYzmPbgDsu6
5UM6ihagf7b/a9cLeT6Gw4AGe9cnAmdti36+ukRUloSeYt7BWHoPHFGexQzroQmtgze7gH3GbRrV
/zUl4cCI1g0qP0jXZcurm4SHtbldphSFuTTieSg2XTxiEuYkEmeXLpa7LjNHVvUXm/kKPBBqlDqm
2+NOWXJHH9tadT1ebVHdsmbaZjwks/iXLF9xgcEM7Af90tvYLneyzt5K5l+4mGe6jiVcS+foheUh
4ptFoNtX8ldH+DFtsZUVU/ccdKTBy7j8YT3eFknzoHqcETVQ74rGlDXgJezgyKGUY6/qZxLs5OjM
x7hugSliJ/SCAWBqbq4gt4QVb6u6/DiDpAf+tELipPMCRYr6wyX9sCgP5gC24eV7oNng0NiM7OvV
HGS+K/l3jL1d2gSnjI4mIamBmhbBQxlOv4NSxaZrvSs34zXxRwpR5cUWVA8ty4F18OJM4Vla9sPq
0dQ5bxLoMGfVkZ+RNJ93ATmpcvE/6Lz907Q0K4OViGaS+85HNSdHd+oOHdzook8PuF3ZaXivDhj+
apTvti7fWH9BCdcUr8yfBL1PUSh2g6NwPnIrI4nhMsPebMGAgjUwwr2y9bhZ0L56V35WffZahMHr
+hdXe25QKGg+DkH4bBtP7hFFGeXni/qNrSm+6OY8WsCPCygjmtkiPn7Qx8nOd8SdCTEsqP55yb5S
S97DpTyYYvpFUDxC8Hvqq7clELuuGM9xmZwiRs6Ua0eBt/Wj+TwxjZp85zNc3Zp2qe4GTaFV6LPD
Hyyk++aPmMMr0dZzYpufxoyY/Ly13OLiGz6Mz1+eYkmzXcxkajmWCy2d9EznoqDnB8bdyHdmj78+
zn9D7VBesHnEtepkRKk7+i08Gj8JSJNsT46FV2B6nL6qOWfBGzZNPR1wfN0SMqcOUAbuRkMXj918
DutVZwECEQc6v0IvsBkJZ9F9l1CFmKXvJbYDr50eEfmehfAewiLYtbW182YquTEworlsutQc1qG/
A6hD+P0jNrIvymFo7lMHw7M2Ye+LUdXykhWtUJeEh2pFMMAqx88aXgNUYtf5XsFArhNu8T5vwyZl
etk8aMK3yf84O7PltrFs2/5KRj5fnIMeGzdO1gN7gqQoUb1eEJIso+97fP0d21V1oqywnTf8kJGZ
tgSSIHa31pxjGgVkfiSO+Rd1mDduYt1o0ODtSCB7bVc9dy0u3oh1PwQd/go6DVT2jnadLmtYQpUz
eUEcbUMSLaRUEyrjiTrkorOVrWGBvCvgmKNdKyOxlRPGyPRdJV+NpsFRbDKpoE3nWaEwQUeiSu5q
vTpZZOgoqrWjkLWSU3NFojb1zantzhPcVCOyN2qvAYzOV4xUr6iKb89XBCOEbtaT/OwdcjgJNAFA
SbY0cyOzg+7by7qI7jRQ5erIPIm5UJPOV0apvOfxWB3Zi8NzdfdOZF04d+8NpgXOC0gkp1Ou2ZLI
uEJnz1lJWyNrWeH32VPn3dWB8jIE7iouMSsx94E3v/OtGOuJuuzI49X00tM4Lbk0nEBadW+oBg8i
0h5n7KK8SUlq4sueOJcXe+bLdUp+ENY8j/u9cZSEQF5Q6sLa0sdDXu+AcxvpO9BizTgb8VWBC77Y
o4HOQNsFTgDaFk8D12uZ5MjsO1iqDuiQsFF6h/I7mUBGyK+3ogGrS4RxTG/CfKeru7fF24yFpcLq
UlLy5wp3dtTfmF14W6nimAcw7mnJs31Y9GKgtexvZ4XZZqTrCoQF59FeHdyV/G/Rx57KRNLY5Qb3
eUPVYgyNZWJy/EdNIUY4RHjXEI6gTciXhvIAn+DKqcRWzmlyzkpKAekKJStLOJsBXt19dJxhXXPa
SMQsCTDPmd+uUuSCKeNT78BOMn3I1Uop3uT+IWmhbw157QWasavwWsp7bRigHGPIhYNeXDSnxoAS
q1uN2uaiM3FCVyxqQYVYRo9K1JqDdZelNGo6+9Q308aZIUZXcYenVjNXfeSz+k1luKva7j7mw4h0
WlsZ35aiXAQZ6rORbU1XP2XgsS3g9rpzRZFolbO3iKBhWwKdK9rdDryGEmdbjVBgue/IsmhJ+RKQ
p74dpvyQN9ZSDrhJmbA3htTo4jDgQDLZDhV298osja1UEORJcxKDj7sK3zer8thP+6EvPHSYD4r+
5rNvbmqNBRVrUkEhB7ug3U+ehBEUA37fKqXRyWxt8NDUY0YmO1IqXpsdMpMwwtAhdV8tAhAWPV8s
+TAnWj60Zk42G1Y37DelbR7k6tJGnWzv43eizN+iS0cPmCv2zTSZ6JGivTmZT0Ud3KT4SWdOE1Gf
ebPDHgWjwEFF6h7XiM3lSwd+8ESzc6ehzKQcFT+nqruVq8qIWUCPm2NbyJm8Wlvhi5LGJ51BLmnc
VE1X0m8kP5t87snK24r4lg7PxubhzK3uTt5hei0nw5zP7Pe3Ta68xC0ZthmM/EYUlzBwL9I0LB9d
WkiLhhwEzSWXzyk3cjYtmOFhU185QDPkJwtnES2rlAZUpe1TAjfMZHxBHsRwaVnUqMUMALMy0KYa
U1KuPmAiO5P6u0kajI1o2FUoj0oO8dmYbtt2wjGUn6oSQqKfaJsEu4raYTHAYkebo1unwH2Mhhxx
ItKk7260EIqyi7TA5wxOv26QYDmpuy9EfwPUZzMERHEIeJ2ltapQIcodrW/aOzXkTI55SZurlfQP
WSEORrU8zjEhyUXqTdx+xaYizHZhoBKHIII0YoxOZBKIKHThvbVHMVAolt9L2PacDrnr8nIaypqp
x9xrha6Xlf1tI4jmYBulWIAq/eKtZKNbN85NFEW3cnaQi6ZluNc1d61E9EEV5rrpjVU79J7LjqOn
7UENEAGH8IheZgOV3APX3hOZDE19XlmdsRl1H6QfDChCDMZRP2SSa4KEnvb/ZsIXb3GgQ6LK1Fev
I77v0k89voXrWEL19S9yCQYFsZMOROIwv+21pyo/Vj0cBWZcOlmLdIS5KLfbmN58lvU5a59Nlqe6
i05dhjyJRwrKIGxJSYpItk7WgbqP93GWHBTk9xU7Nst4I48doqd9VSNiitPiVObPXetjqnA495Kw
Qyz6Jgvn50r4m4l5082atUopR2535LxZxhK7DYyAZZ28OQgZ6Nx7cdUnbJNdY1nN09YNlds6iU/2
HBFIRJJW7cRA8gj4xgKVMi/5o3GYWMJGfIHSSOEEsUeik2eIwYsGWcgJ6F9S/kV1cJXK/R3RhHL7
Y7rtQX7J0rAYJeMWQtoyoJYrJ8o0q27qaHjyZ3eNUt9jySF7Un/tIRh0or8qfGMv1+U2TR8RB0jq
A12SW7kvgfrxtaaG2g1sNKcGumN+r7LvN5WHVHBPQojrlgkLuH+QE1kJwqVv6T1wRTBV8gu2W/co
ZxZapR6lmQ8VLRvag41cS7ELEXdCkjUnHCSaxyzsX3tbH7YOGJQuTZ8VSYzhKaW3updHDJEVmzFp
kRk7iAWBHRv5SPcWWQwHTuLuN3WCUQWgE9GOBKLAZCsCsHclzRBwQJzThZ97ZYH/VTVOLVsC2omw
uaMvZq+xg2qoRM5b5oKATSTcpo3TGV7dSXU8Um/weTdy8u8K0lX5tzxadsF8KNBSQgD+Nlwiwp5B
ph7ksKY7vKeniWZIx5hYm7c+y3vdToTpuGu5Y5+AI2nMMnK8U5W61nABLxqXVc3IMP/4zSao2k2P
A5La5aprxLEXp5rTlPRJBjUlbfLV7ApJfZK8CSibplNsNWifmkOCxHiV2tbtONv7ivGbqYSHzNlG
9MY6tK2NPPCZ07jUOaVlbXKo6SIJzna0DPdjjxEJ056ZI3pOc+rPwcaNqrMCnECuaC3w4o4P7GRX
chsY85zGKPZsdoxpx6mVsNYVy/KyZMrXkugrzcyNXHjl0+LEkAz5Vlt0jfIZjZoHK2vXmcURM3Tg
lBsreT2dc4TNKamqcGcyRlGiH5PRPyHWZnznO9fpKZKZOxv7IA24o0MmkpveVVCf5KNAo+NRThcJ
o99RbwpZbPPbDeR1ufvp636jaBouZ6JXEHsRMtOKU0kyS1E170STsqmxthEQm7CbD4yYbUM9tELY
7fiUTpg+2BNs8nC8kvCDnC1XqqQ71bLQlBtr+XOE764C9PyqjXowO8shwYuore7pWcVWHDgCgwvv
9DkJFejk8dKm6ZxjjZVBsSBWSAwrFB4cm7Vsvmf/raXDNSRkjnj5yihj+ojhyib4jdoZscISJCN5
VKEUcpijcy/ntSxydzzLPAjC116afLjOWutkxSheipPc5spllMYodlzwlfJOszucYcJheqIAcyiS
iU/hGDyT/vSGncUTIR6mjHvJwyE/Luv43hrEFaU6gJk6AYfym04/BgovqcaMXV+KfFgrs3ZU3Rst
j7bsCHn8CB0C4/htk9KMNjm17wZbfqW+knNn19qXWYvXctevMCWWPIFlPTzUnCIICtuRurkNdfeO
sBfetc7YZCnkJst5WefgQYCFPNTYzfQsD5lKNt3KS8lBJ3dGPluWnNqa3E6xA0wiIGeVo9OQaK44
pGzqeKC56tPYSAMvo+RTi+xMuxTTlLNSk1eE7x4LU8ShV3HMAwKPkzweuToxu3a2MiTsFSHxPGsf
Jqd4FMbvptIsuStumu/k9KrN9Ym8HaZGt96zQHsRay3Ue5qw9VaQDZQ16pOJJdplFnTBtYT0mBcW
5TQL4FSZu/SPZv3ddudLjA7HqWl8FKdQV65D+IiRVV0yFluaQ3v5PdAOfUl8i2Sd0Bv1+NmBoZEi
EaSBvPXZJUpnOE+dfWIWWk9B9iRrDhyeQ809qLF/lBOCnIJVx6L2WF5bfkwmClNeJXcd/ryhkpDC
F5QFBpoRW5wuO9BO+ziYngxC2mgZnWmHXuQBrEw5s/K9sEnY6HpFYSo5m26OvElwVhgXQzY9tjp6
cEoaYzafw6x/I6l32w6I9EInO5huwT7M8nJDOVSst25VrcI5epS7KQQroHfa7NvpGF2sPLnb2BUW
RdRvuyK7IQ74wp/b3C+q0W7fHwfeU8frod25GG61EVREeCZAC+6SFKoh9gBAecAUZv89llZwBmhT
syllw11nSUL/2MpuHPojlaWpx9Byd0htaHSFJzUKTl2bv1GP2tnVP8sUPpOkNG/JmmAziw+bE0Wp
tuyi0zMb9Q999D1N0BCP2OK7TXNdlpUG19zxknq+zvReW8n5thDduxZEJ5QpngGnwHedW7vovMZH
rwQ+dRtTg6C2uDIy5SxLi3IDmPbZjq4NKI2Rsprvw3/Wq+CKEO534dO6R4LLpNo8VCG9nLahLamO
xllWarTGWsntFCZYElEMlsJsN2sFujuMwIZrYCaowJHHB59a5oIS+npi8pgKnXix5IUGkCdEd6G1
tBCqcVO5Cqt6823D1kEXrp3gQc6Fulo/ugW+bCpPA4fAEP6M3ICEhnXu/PKLPIYPrJe0aq71truC
ckfSGuM8S4s1QS0r9KFek9D0F0pu0EpqH+X22Ej1M4LFI5PHaRziL7kSniFiHHm5LZWiZ5qXK5sS
AlChLw6nL1MfXnIrJPRWNb9OcXMjGMe5obc7zJ9kFRIZi7/l2KrZYz7g07ScXZVMZ6uaWE1I3XYt
nkM//XbTEOcdtNLau+SUqtHBcpybJrYPStLfI8Y80ZF9HUDlfjtzDxjGCCFjuZCbgW8LNRxP4uSv
1bY8AFCaNiQ83UMSfLDRCy47fb5QZVwlioH1LTloNZGYVOZ1ztAt0kJZ/jCMkATOdNdzoJXo1oQt
d9cCdVdkEYqVKoyHd60lL07W85j/wRwkLrW80kI5PqkHN8BZ4yCHWRiWhfPWv0QlftaW/U9cIXJV
gNdm1kbTgnVTIlkR/A4S3Oumme4IMOOpYaPqjEV8o7j4byBenOpO4kos8z1SzF3T+fgmXWWBZfBY
5PnRH+OnoYdY1NJTMAWXLUKynYwDW/w9Fp9vk4mNTV4OQruK7uWJKh30S8DTklXkUdCnvm674Q6Y
r424v7mSNSXsU9QIOJrKsxFSVvoq6gUcHKMlm6mvswRYNoQ+wbpcdvkHB4g3pSYiqchf+ineQcaD
mlvRvHQB6mFFPwy2cayZzDq9cRYltk8gmuU2aPsPxW7uI7c9+rZxZVEKGoS7mTjTOalxg5Nui/5z
LZ+cwgHSbDbOyVAnZz0U2pfCTm7iqF61bqaTdDqfDcqIQxjQmas28mwDif05snrivzm4mmbymo/d
yqHUOfQuZ0LTC40S8WMGxESDa81uxERtqMnQcU3H8QgVBEYV8eRT9DjaukaOdv5YxUiFECC8od06
NA1fr0hi8oH67EmkygFPzcMQkPRlK5CZrGbYyiAFCETGxUcjpNXR/YiWbxEMVElIEcGF07Xxsgrx
QmZF43NWdIkG1uKP2U0f03x4zixb1jSAyjZ0l4EfR5yOzA9hEtqnjATnRMWX3ELXjqLh3iYTBQUM
niT0HYsIyQAON2wReXNsJppt6NtAL1bF82Q3SKWzh8KuERINNDFzVUcqWpHDNocpsZiC7ryc4x3b
vbetOt5V0YxZGnUQLQ9blSdny/1wSpwhocBY00yvBmcqxMkW3Q117fTzRp/Mi6M1T7IeJjfFJiJa
dvT90QTxquT9CrmbN5FQ5rjJdmQxo+VMsYjjsCwxj1XO1MZj4RAprZl7iNZwnluu6iC2SXWAaHnw
CKt3G1jqtIqs7Knu0ge7Jx2XdAJs8AhX7BoyCvMn4RRb/nmKQ3db14ArE5ZEhZ5CAOxLYGnBAkMv
PUF7SDNYNEC9KRBxDuO9k8CZ3RWasZ0ccef2VJ5dPK5aBlfF0W8MuORoMndk5FC5zLjtDeeWPMTW
lkICdAiZS+cWT1TnoRHxV3peIXhLWo4M4ZYoc3KCSLihw5/dIZ7ZaiwVFBN43XAlaL51OduoIj5O
Tnmtk7fTEiCQ9BY0JNzNMwV2zjCFQWvPZy3W06Nc7qNhOBNF4ixQoO97fsE1jHytFOjJKRdnWMc2
cl0NfBhGcesOG7nNkhUxvBR79AvHQFG2Y0FFcXQz0K7hfhA9oyLZqem4M9hay1fk6SPaykquG7bT
hTJh5XO9jhqHH+TvqWGfAnPcmVb/YHbG65hB0nczBMJsQTo3OAU4maWfNVwEM17tTOWMbTvM8LLp
BMaLJPBdRnKZPyB1kxymHnvLsrHotkqjOk/PI8kx11Pch6vCLrfyF7VMf47BZe1zVXgu5Akq8fE5
YMftC7atwoZCQHEqtjnaUMomC7Fa9qW0GTIbQbeplqLR6iMk44eudrttDqgMt3d4II4iXZBp9BRp
fsYCSGe2wcNHLQFgeLWJmy5HDBaXR22qgx0iyurCwSDeZlHILq0LT51Reo0afWVesmUFubmIyF43
vdbvwjRzPM1sHlpgz9BDFM9JCWLTnegqD6IPrbdvZ1UB+4C3W5IUibt5zv0yhVhYHXtFB//eOKQt
MpJPVB83oVNdKU14IxEhtUif4fzvomq4pCAzCAU8V6b/WuiciAmlQvHsqw+JMO6mlOC/bnQ4hmmk
gMhxGOsFsJh5RzwmohwHahDm/eWoQjhlP3NHnDohCBxv1Xa+GSz3mo0EFWHT/DJX0unf5Zc66j6a
cNh2MzDiyBLGKnXn4Vr2kuuAerZFFaHjK8G0X/f2K9/nc9oBm00Ae3HgJaNdeeVgvBF2QyoiW/+N
OfnX1Rwe46i6YVLaa2Vz3dHpkvVbh35QqKb5lsiAK0WfaQnqKcHi8Zk1FZDsCGW2pYKo6TdT277j
VABUYnyoVXhsYjCKRmTQ5TXSFSo9FDeCqSac9R2R5ywftG5I1ril7AZMkRykBKvxKMBYUqDYKcRP
T83kYd9YyiOZfFL6ftr4Qc32hcRaLcWxPnFQmEL1tlTADFic9mRbBH1PviCw6CajNY674n4KMGiz
2McDvcQsSatdI8H1XY4+Tx+CTdaHp0RP1lndPed5+s47u61ttiFkkFzplgrqt101bfU1jklConKg
jcke3vU56Q0Sp0r2GYmGVG/KHWNbKWiSlWKvTuMFHz96fT6qRW6vX3kW/x5lWlGtb7HJcBTtd+NM
mY1BbA7g2sJJAS+aHJ08ZHvSvpcD7dwmCjWpnUFEAOGNZl7eims/V0+10d5nHW0J5PpPisVeeKRN
rrFm46bY9jlORrPd5S6yqqnDz4AwzDhrthYCkg/2gk3LoINMa4RLJGq3j+UeQ761sAmon8l8BBht
O5/Eo2UVJLLA514IdtyEBVAOh9NFFhPelWSAXYaYeQ8HxjoPzRvmVlqRjozjwiAAz6iJSDloVA6x
ufOKLBJfjfuWUAqaQttfjLl8GgZArXY/EqdhpuXe5jPrS1Vk1d5HtPWAPIKg+SH0dDPBr60+RVP8
RUlMihqJ9tHHKdIzxSLXpJr0RVRSYVYyVjM5whM9vDZ0Y6eXlCk0MVKJUxPCK8C+hhTKNeNSxvZr
O1ZvNGCfop4qOLrLcxQ49gL7rnXstZwKo6wsETBI5k31UNQ4RzTRMRmY6Ala4GJ21b7MuhEukAZ5
CpGGuR7ekMR7oUjhY2yJLCAsSsUhPP6QCyhhcxntkJQqWllm23ZKN1Zj9fRUh3sbyskyseJq6dvw
gDUH6zZqoC+5KZ4adtJ+l51ocD4jm8Nqb1dXbIFvahiHVBOUVjKJEIfJPexcTy+BZs+yTn3Tc9IM
ezablj0Mq77rrlq9O+tFDxEO1ymutDvu8l6Pqvsxdajo9ISUuSrVYgqMqao9mg0i4pZ2huvAAEVj
6LAdyh9jp77lpL61ccD21Lr9yKcvoKQPtR5dQiXed5F7mehqTaGybhTOf7ViMrfDMKWrByWmxAUW
m9beJEM5YIbIK/U2bdGa+b1zk3bWCcTtde7WnqKEe5qpp5mYJSn9uILU/IBzCeCPX5x8sJpkh9lL
/VtKWrTWOypRiO+e4sbaobu+ynMHVljxOjP/d7b6PFiCyp96ZCH9sOzuLqKrsIgwGPS6PdGvsK/8
NNqOMW1mp4LAQbssTgGGFc19XZtfvz1rIq3WrV44YMHV69EwPLentYAKtl/afUOoYexj/Mtf4i72
slQ5Fo6GDGHG19GlGRWIsFjDWc8XHG3PGTEhKJ/HO43U9IU6BF+qkWhXo02XWM74yKryYCd5vEon
4zUiyvkkKBTCftgFWPfHvEAvgiF9Wztdv+mxdxcBillb14lXzPNDU4iveU7hLkt6laqvimMLPmaB
gsWNh7uhNMZtpxkPWZp+KXWQzq3l5DzYgu5XHa7xgdncdQet8ShA+vfdE62AY+Lo+2mKr9n0hNfI
ejvcwd2z5o9f2rHcaI1K9nO+Z1r1lAHsEnIVgGrlyAKVN+Q1DQ6KTQJJx4cOQsYizDTzrXTG9JyH
AebpYWZkCwXyoUAFcE1MgPBCC8zhLEHvdpJSghRDQnxRWhPSNVfWhnSG+nUoJ+NrDDvmUEdVepdC
ljhW+LmSlQmiDmWyzzTdaB1fqZXQ9SCOJp7vcrLm1m0XEEYCaei9jmSaZBlZ07NIihIpDPobiwAO
SPcB+TfCQgbm+P4t8/4gkyCUMxPi8Ey0Dg1sRvOTaZiFN1VzcKc44AP0SgGxH8LFhIIT0wqtwFOj
1HWLh7ao24XW9crT1NjWlgTBYGvxThaha+/5Mq4aN4NZaqM1QaePzxDmA71sdnjmPL2H7kA/X4PB
+kgldWu50Yta+R+jGEE2cSTDSL0O8VxqWncImKWxNz4UNBfioTlDHK2YzeOJ1bOGgxHRfhx2LV5c
aAcbu0rOuamqu8BuXrGyv8eUyDGkXpME/EDt70Uo4w3bhF2vKa+Kq991GXa6shHWQZ/b7JJhyLvi
3UW3fdNfCPECz5gSXZACDHNtfOul1t8zQLJdzY4B+wBbUwpGROP5OjkWbgTikkqsy/58oZqwXqFM
3rgGXvKiNIwt/0EjL3FfW2KKV+nQPaI8QxBlz1fCrJ9jnpS2Tx4nqmX43x70Hq+vnm0rkW9Ty34R
gjnRlmgqyvGAjNB4pjQa6Fj3MypuFgQyem2dqAC6zcKajk7MSdOw1fVYxlejDi+rHPAPxb04txbR
yKQGJSHH2crKbC/XVU7Ydg5Rxs6PQVRXpKk6sn5nVDBbKc0GoKgjEpSR93zROpcV3bke0orgAvOk
+gE2O3QpEFG0hd2oF54TTPWJtXZmDn2QpKiAxpy7HMPZRnQk/Hj26sa+jcr82KvVSoDyCgXTkVr3
t6AWt8xK+9Qq7zI7f5nG9uKG+nOLDwpuieaJpjlRq7wh3nvvc68GAdCkz9Lx2iL7iV10bi5GauY7
MWgri44XNRNrC3iEXmWNr0TNlFPrFk85qo0WA4FPOvBcIZ8qLd4OXvlWEUSp8ePw9JcOIE8jNY5O
4T+Aud2VUcSckk7nNLHvnSA8d9ykBUCOGRoNAWQYupEnK3dqZ93ZIeBTjjn3Vq+Kja1UBFrzC6V7
V1Qd0Jiyoks+bURr0BiixJGkp7FRzxi5t1ohjjQ0qf4L9WtsK7sRZRgiSR5hlHcUf9kTU4YsO+vg
pr6LWSJcYxU8C6X4yBVzPsZW3q2SlnKIaPeABraW0wNzw5VNL6TCg+fXT45iPpnT8O62NNu1HHB2
LbnvLSV6oa5iqKMYq2XiWnGn5uFOn+YdJKAbDSH4kjik67mFakLLKV+ggGZ3KKoS3qOFzTCLbiYT
5WIYNNRep5NSWXA9lfpLaiNnHLJdamMipPKGwkn1n8162FKzfWIqPYdKj3DN58Yp+q0CKHsi3a4g
JRGg/GEyacHLLrOpxSqHwXjPc0N3pPVpC6E8zAd4HAalVPCMKf0OpGQ2Vahcp8NIQHYc3Ecjnd6o
q4+gwE+dmDFbt9hhm4I2TFS/QHGal/konnXdvi2JtlxgHriWeJ9yUvHiZutB4CJwSoq8k038h7ul
UnAfZXDAEHQTHaDQzxLc2CiBdFqIF5zQZGKUzTPAkEOS9Hd5FKEsDQ+i0t/E2DzlqnPHI/zYZ7Sx
TN9BOaswM0zO+Z83VOcryOdcskvu6mlwdpj1nJWjwX0dzfrFb3KkAPGgItgraahglWRiVB6n2lDI
DAC3I3xgnH/+8d//+J/38f8GH8V1kU6gkP/Iu+y6iPK2+etP688/iGOTf7r/8tefio79zjQNXRf8
+fvrBQ8nP6T9nzYY1Dkj0d6z6lNolyeX5mvVaq+/d3Xn+6vHZqUlARtqD2D+lxC4L/sTOhV9Wbz/
3gvY37+AUhUTZqZa98YKJtnceZENfKtIj7++vPmTuyPv2n/cHUMJkthOY93ro9nwglEAp1Ldefl7
V5ev+h9Xp15vU4KodO4OZ02IFOgEkJL+3sWN7y8+u1RQh6nUabDFz6XdXrrCPvzepfXvLx01JiCa
lJBOFxPSLiyMfGdg4F//+ury2fjRE6l9f3VFy+CFJzUk8BQcS08VQ02a9Wjb6JV9uq3Yv379Qj/7
ctXvXyhQfNWP60T3gqY7Z4N5iuvi9+6Q5n5/aaCTnT6Woe6ZKRvrxlf2Skro1K/ft3y2f3CDtE9D
1gZqFTOQNa/I/LdS79YhVRVqUjsHn8zfvMZP7o32aeAmChORazidB9M3BWBM0CuL3a/f/0+mHO3T
mDUMUDM6piKJwP8ggMVYzVMK5Z15f/vrV5C3+Ud36NOw7VV6OnlXaF4aipOhzfvSHI6G49NqKKjc
hTu5JmDW3P/65X7yxGqfxjG9FyoHkSWLgsDyJ/i1FDlqpULFnxHqFN7++mV+9p18GtG1hklWjZ3S
M9TCUleQc3OknunsrH7v+p+GtelY9KaKuvRsLfma5oD/CGX8m/euyYv86Cv5NKrHpBNUeQi/tuLx
ILIWzVtDUMBwzKt0Wekx2rd+y8rqpQr6Zp9uTZawzP7eJ/s80iuDer6TTB46oTMwckjaZfM3n+wn
X776aai7SVvYphFNqIwBkNT5qm7xhKXJuiK9z7r+rQ+gfhryak8FwzCCyXMY78R61NGmFQRi//rq
PxmQ6qfB7kBMq/RGGT0nmKJtaxnRsjdmYz+5bfc3z9bPXuLzmG8rh2plN3gdkyIWboAjk36PUTn5
m6/4Zy/wacjzDc8VS3PP0aelOEvmagOR22mvfn2LfjL2VPnn/7FUC8NPmlZreqLjUPiO7kii30zE
zK+v/rM3/2lkR70GdcWsePOtEpyc1io20RRW27ph+/57L/FpcCcibivLaDovLuGdtr22s2nwZGXi
/fr6P7tBn8Z37I5ZPdRa59nWhPGxTxV4cZA9f331b+vOD6YP9dMIrsGWEUUzt16Y0fb1N1L2FGfo
oodVkc9r/Jgo4xB0JZvSiZdKOy95HvDuQeiNEALrKxUN56/fy48/KZWNT48CXkvSbewMBp16MVSQ
4mbxN9vln1360zBXgkYkfVBXHn2wcc1hkzgzY/q7Yf7jVVFzPw1zQNCW39tYyVvfR78d0dwMAsBr
WA5hKaFYLIYXxSBxXk+E+zdf3M8+0adxT3LYrFtJV3oEvzqLwoJvKwY4vb/3VXwa9EJzUAI7rOlB
PouF2SI6zPLMXf766j956DRXfqj/GPR5Y/axBlfE0wjzLaZXwdmoY7/FQXMvwhu9ac9+eCqmeVVF
YD2cPdyMVYZuvAnKXWOYe5Ou6K/fy49nCM39NEN0gC+zrmdtjufqlIh03/vapZT83F9f3/zZw6F/
/1mFrqrGFFuFJ+2tKojTvJvaJfDCWpzdySqJSDFtAAwU4IOE/GZQArA95xRcwB6GD3TuvE+om5Dy
9qGDwcGQU321EXlR8nSD1Mr9TSJ8g15g1LnxXTuz6uynYR6be4IIVCqbILcyIPAuTVWasnrp8ipT
3rsQz605HreYvc1qizzfQqk6Gm8AqCL7uihLWuZjWZRbaIcRDaMBAHGPi0XVHYLxoK2RIdqGo6za
pgFGuoT0DHTWj+gCowhR9EDAY0BOBH66YDmrXd6+jLkeI/+d58H0cQCHAMgIXJ6q/jWrwG8Q8Jaj
0vp25//7uxN48+1E/l6UUx0FYfvpf/9xVyA9yP5H/s7//sz3v/GP7Udx9Zp9NJ9/6Lvf4br/et3V
a/v63f/Qoova6ab7qKfLB0il9t81AvmT/79/+cfHt6vcTeXHX3++F9wSebUgKvI///VXsqhgu3AY
DR6w/61DyNf41w/ID/HXn7chqeXta/4HfLPX/MsPf/vjtWkpRZj2f7k6TllNp1ChmSozyfDx779B
ZWOZKhwNU5gGs2ZOzTr860/T+C8YHaYqNE2zHAo8/FJTdP/6K0fVOQgIk+0Zv+38+e87cf3PBeef
X86PqyeG+f3AdFxDUni4ng7f10JA/2lytSFb4HiP5nsIYmdX/zAn3avD/AaIz3usqI/ENrzHlnEA
V7fhagebe0cdZ3pECMQPT7c6EBBi2dedYZ00yKLASXQUAadoDi/+3G+CtsRCO5BeFj0khRQeqIVY
aaG+tP0YlUI8rvsCKEJTBPvOnW6nOrmh+v2gxgB3EySViLimF1FYh1z4dxBbsILaykSMpLEKRfPY
CZsM6eKjB5axiOOSELHWvTNi7TZTqnVEwbJHSbMoKiwMbf+MOPlRG8QZtNJx1J09c/Fd4VAlFe7Z
z7oFgr0dIKhdJxRp4HqGu/OWFy5OEbIOmxrCG6ClZZYUH8QuEbWTYhu5gidDS8au71C7Q3KVCCti
TBc0w72hT9tlVV9aR7stSKRchGPynA34S+PxZozC/eQDzce6S+HYvoadeGvCaVrUGuFGVmOshh5/
jz0o91TTZWhe2YmzyZ83FqKVRG8vSqPsYL9uYBs/FJCrkhiNnlnedMEANqgiHSvUN6bpgx/guk0N
7nwwh9uqqWmmdw/KrHvu5H/Vh+KSYnmm0eTfZkN/solHRD4dr7DAZetMxwoqChVVUPxiqtVSrTFk
JUnDn/okJHRFhW0lzm50doHI0iWwr3roU2yCmnB2yIB4lcLY4JX2Wr3dWy1/I0znKjbwMOsN4WvR
iJaqGQiUU+YtNJtzVSEA70nxkeEVI+E285sNTHEBzYqjvdNci6A4jgExFWnNNzw31UMczI+D4eMU
Us52qh7wKeJSVbRdZ7l0k9V3q6CbJ0Z60JquWTTU6ovW2XeqC3fbQoBYngpCRgEuNaW4joLoOdfQ
ljVN/hEAbUBzuYldYNgQzREc1gEY8Pm1NmlZOFEL4vgARwwfRIowxhqwYbbmtBnj6dGNjSOqLI9K
MgarADrqtOhIRk4d5JiWoXztwmabFvNtYIKSa6aGNLtGAZYvXnN9wrjz/5g7r93IsWRdPxEb9Obm
ADtJppNSXlVS3RDlRJP0nnz681Hd57SSmSNO99UGBj0YdE1FLi4XK+I3qbfK4RY6mifA7qAZjdtU
IQlbqRW/tnHx5ShpO83IJuvxe29sDoOcPlC5D+0uS76gkGtJ/b1s4ccnCOMjMhUboHV3fkYJI6RX
GmMTQ2X4MWtzmrCIFDnYUdJ8bZzWRIMKSdSteIRaHajXFhYXiLKjXlwISCVK7c1RYgWV8pUQHO9b
y3PNAcMoJdhiHblvivJ3ax63kzZJuA4GuPshk4eoJS4kjpBPkwFO0ahQMTbpV0FahB9ebHhhddcB
zWUby41bJbIqm52PS2W94fciPTO8yVK1aWVhixTNFjEWOCnRq5eL37omd2loXaPueS/hyouVIHpm
WQMariivsWb4mbfKvgr9dW1pu7xGm4IfOhnyUdHeYWX6dgxUOm4GovvNdZL7L2ongRUMfgyi9iQp
0hXWZT/acHj2ECRRFbTpRGC1Sv6ADvCjiH+XRnFx4FmEKEDwQ+hMcOb0i+T+W9aZb22KJ3yh7JGY
v1IV0ObjU4Qr+lEbvuVYFJRDsu9z+UozBWcAdmIAjf9wUf11BXwsmL9Xdf5+ivx14mtA1FSZWw7Z
qdOMSVFFxDC6fnxuzLgD2qDcekX+EmGKApSRPDD3f3Z9eh0ZOu54wHuBkGge1oZJ62Sdvl74NVO0
+a/BOQ6wIkkvvfBZ/pZYBV7BZSk+ixHvL1QrcSiizzVxOfLJqaJF/xhAYZWtYUvf0lf4hmrtVT54
+6xUEO9p7joRh1uQO/88rTmEP0EmZG/1PGk5yXP+45/6X5jafJrU/A+ooZgX359J0pQJ8cf/zGJk
9Q/656olkpIYmGxN1aK/shjpD50km2UlIVn7no/8vyxGUP9Q4L2JoiibFpY0lsXk/pXGCJL5hwjP
wLAkyTINRfyHecz7Q/rvdUSSZGksZYMMSzVEU5+Xs9BvEkQxbn+QUAUk1k0DYM1u69yr3gbPagRO
tC4sqt8xnnNJ9hLGCU25MPZD4a3G7y0BizUmmuw7Q6hlIUYUsLU1pKZ6WRntzpeGON1Vo1JBDi4M
D03vI5ZRz2FD5dHXHHT+xbDY9kbF7eBaBZp8+m8/k0aQG4BQkXmlownVEYmjKGyr16OJhvldUsW+
9Tg9TxCQrYmKrRUqpaIKzz8MB3QRRl/H9RbDEKO5knswNd91kYwECDRyTtthNGXoTiiY97BYRc8b
X2vpKEAulzrUtyRgJ+KovKLyaOX3aFxU0T6UKfo6A/R2soNcrUqsxsoC7a9jW3X9BqVW+pUNjC0P
QkuiioCfQLuyozG9CjLInwn6eDdoux9zgD+o7ACys7Ihjbe+CsARi+BSsa6q3pjk+ho1f9LhBStb
tG4lf1PKSY+VXS+3FJqROMUD+jYLxUFo9yrmY8gkBhHId0DoviyRdyeDV+CMqgtCT+u8EP3hUMvK
xKQJUd2rD7IqDxUaXHEiNhPFZVQzVFzSozxeedRccDTBAUi99wqQ9A8C6J3xBU27GksjFWwx2qH1
0doOqhC9+cdejQ8Cinlw4lJVq6rrzI9ks8SmJ5T8XaQAT0U4YNCkDNQoRpt7ZJKRKy9J5dSXKBFH
+dpPQK8D4suInEbHGke5QW3NZisMsRZcSQP6rOtRHk1wSz1i+LDZ6qCGU5vX6OUrPY6DfORJP0do
hhe5Lq1vRp4bL31YtpmTWyYYJL9CIXRV6VylKyTZGpjMSghlBh/DI5C3TmiANlUVAAX2sdA5gjRl
UWhIHj1bRmoXxTpfVkK376B9PaWpEgRr4Dy4eBiYSxhXXcmo4JpEiDPIgdD0uwGdHHEtiVKOp2di
hG8SbWoA9IAiC5uXVSFgtm6NrVP1vCTWkYwmEwoFeB87uAmgQ4GTpPrklzoF4FrqcCkRRhV9OG0s
j8CSDaX9igtdUK/GsR/Da0RaFc0WMKjqNv0kEwkMNFF/d0mJ3a1KPS1FPDQ6vpVWF1jQirXxm1L3
x8yRy3aQNpomjPk6y2UVVxKUmDwjYs91Xd4hcNHVigcDVNBgLAlia66hWJrh7fGoI4w3te/o96NV
raPnFIdieyuUWNPaRhukiIOxTLBk8IujddCqWNSpZOSJsGfeRmMDcT6un0iNfBxbSwXxCoyWMkG4
6bBlSVcj0DIBLdCGWj6u2BgGZTq0cj+wej5kqCRXFWw6DyeSTkQeHkalFPouyinWj4x5Au+VBBx/
uKaV6EvIA4KcbhQNhbiL2JWDkyLaKmLwNkx2vQpwGHw3DCixcO3QhoOFjA2kz8br4uHggXzSXo7q
UcTLeagnxakm6uF7VCFSW/sW4hUWbz3WArgMRBpWBBRR0jUboISfUKQjmmZdHCLka6lFAWC+LxDH
IJ+uohjWeqGVnbqO0P3S9/4gHic9h8EDj69rsQGaLcy8uH7ItXA0fnRkTGSALTigsFijKquQxmOi
FWu+wwlaHnl7tLzDDK/toiPUqPwovJVC2ELgL6kvMo+9WLWKPZp5FT2j1yGL35u+FDwAmoCC18dj
DnoFVw1dhXUaIFryFo661qNdkvlZ81NsikDVOdq6zPoS9oE/ul1RQcITRgSywegeOw3TtAiyOHqi
x7LDTF2HFtDoGXALY1BMAbh1erTuFEkqLdAjbMxfKYQj77Uuc0v/LnKqFZAZzS530BhPcMbpNNQv
4EDomYx6E2SHL6i5tulbp8nIOOMrhdLfI+ffEaGByeabdDcaYyjv7bHSgBkPqYizBf6ben0TSZE3
Pibc3O29EOlVB4VWNDX1B26Uin4DeUsP0vIKFQzgRA44ug5Xt4oileTdGAH+oWCmEHpcC76AmKMN
371pGDburMrgFi16Hk+f53tT6fHjNa3oKLCTfKLqLiGXL8/K7TTPOl9QZSB0Xaq/BTAOjC1u2KN1
+0/jWAqlPxNtUVnTZW2W5PLuQk818m+OKGoBGaUm8O3zAO+/9HQkpxFmNW8MDPUeRPdNhAqa6RQ3
xbjSf1fP5qvulO5oD067ib7pP0p6dujCrKD/Os1C0fO9HT//DZoEs9zSSXuM9+LOh0Jv3/hmlGjZ
jf/mbRBJLzDVs8ev7Q9x17pQJ/aool6ZPxU3JDS6Qp9/gdlDQgMjJ2myYkmqDArnPOUa0zgCbJge
oPTqexQAHAwhrnQHsNcvHC4d34mWni7TY+BkvKcRpVk3JW6GQjCE5KBu6l31nB0sN3f9J32db4Ln
49eF4U0l/tNgaHtPFTFVt8wpVeXff/i4Ga4NWBs1hwrq/4o2qc2tYUePgl04lCs6R3LxdrsKNp+H
vRTVYOFasqnrFtW006ihlWN/J2eH1EM1cnjKQKs1WDMFCwCP07LfNHcKby1JI6sXLQt692mYyLNa
tcxRabO+Q8t0lKp0SlzfPh/LrGn+HkWx2Oa8AmRtqjKeRqlrZapA54f0utxFL6j528drc6XY4Uu6
+Wfdf80AGKxPWwAqvyVrijH7cEqcFkaDumgeenbRUziAAvj5cOZT8x7BMiFZMhLF0ma9DA2zS/xI
9V0glnfHo4RMDRamZbRHunT3eaT5KTlFMqnHWrphiQYP9dPvVlU8XpB238mZTIpkGTQZfHPhhJSm
o/bj+n4PoisoOxuSDFtztgR6hIIkXTF2kuq9NjBI0Hyn7pULnoPpAy+B9NYwkuskBkBZIEvSB9vP
Bzlfgu/xDYrfuk4BgHvhdJCjjIs4LtY7gGrxHap2x0fkM3QMbTWuvM9DnS3EP2OpzJyuKKb43j36
sJf7Tu3bGFg4SqmObKO3B4bDAdS30ylNrZbgO/K01k4+LarCGuIBbC2U+nRxNjTYCXGhhuY67Uhf
0HLrcLuNXBXcnHWFHH18vGJXwihC2WgEnYovj1miq40hZ2ndo3E3KmhEScjE2XQ+BeUGnSlUqSot
UQZwwUXVYOjA+03WIEIOWRzSohRlQRy2bVEg1KZiUwRVLSm16IZ6LaLCHCWjRpdLCKWueVD9XNRg
/zeJ/GPhQ5+tXA3vVYVnP9rVpsjddDqpVkr1APe7dfmS73AaX7U/6pW2aW1rU9sYgjjan5fQX12g
uz8/6qzdNPuf/+c/FmBOyjS3+e/0sS5//64P3/N5Qed/YamGL/uf+0//E/u/y/D7x1oNf/6vjpP0
Bw0s5kDmUp66R6zOP2s1gvmHrk9lHJN+D8cyRh//v+WkGH+Ilqorpimrqk7BhjX7V62GUs20PVWL
zE0io9LVf9Jykk+XCPcOp6dlYMKEXQba//MbztMrHWpx98s86BtlfXSxOVtnh3rbbaK19ZAd1N37
ckFOyklvittgL935a28plZj/CpWRmLKkmLyb6MDNb3c575IuTzvqGltU9Z0cuZ+Vv+n3xa7dUNZH
lWfzYYL+Wqgndddp6f99KBjA7U8jzhJGf5K4QBIKpwanc5GLcPsrxE7UXbeOtuXBUlbFwh2/NMT5
7dvCGB95862C9goofQiFf2FI0zn2yZDUWT4mITqYlmFPCXzHqbpC22OtO8N6Ssi0hStxlm2efT51
dqaiIGgaRdliDrgpd01vtz+QFqIXid2wG2zT+5zjHDXSxYWyMG3zuzjH2EA5TmMEy+uoNs6OIDZe
S7fayVs4PQhJ/ruvavJo0XXJUI3pF324rEy5SjOUyaeRDq60ih3PwYhuAxZoMdu8uETg0KoaBTba
09NF9iEUkqAxuKNJE0i+q5JXPeqWbt4Ln497UCedVURu33kKGJQoqHgSXRJthdLCCphDsZqu3sYB
2eqGj9IC0lA6TSve14mEuiaPEq4f+ezlV3VpDb+bgKUT3Mnfi+MKG0pbXXUOaiSUSe2jkx6Sha02
SzDOo842t0faHhA2XnV256pcfAKitCt1Ja4RUrhVF9B8086d7buPY9RnKyQyYhHZfQwy1I2/Vbac
nWt1LW+rhQzt/bY+iyPrLEGT29xUZnFS3e+7MmXt5+Ym31GB2Iq/0q/ibXNd3wSucLeUw88e1XxG
WdO4ZkTZ4gJi7c9y0sJAoCHpaTlWrrdpvqWPRrLChaly87t0LbjSg/lovphbARIh85valDiaf9iR
+vM34N0HZoPbUJ3npZYnGoCw6VIGu+qL7KKNdhc/Cq7Kw7bdjzaqFRsZMSbgPc7nx+nZyqVSoVoa
XTn+afCQOd2MotnDaj9CIRtLEEb3WbWV4wXo+vk6JQa4ERAkSOjR/pvNaK2Qy3t0DP5ap7GT/K63
lYM8/Do9ZF8/H9DsifE+naZMwm1MFRi6M7PjRcRhR/GsDGrWdXwHt/6OKq9dPNWb1F46NS98PNNU
aCJKumFybM5CQWdXEcnm4wU0WyOFy7w8aIpvL4xo+mtOdoSsnYSZ7XMccszM8gkzlSDQcfddBSNV
t3HoQdrj72GrboVXZddtF0+YaWY+izxbHYFYtxijE7lyx/V0xgAAsLWHbo3FxGO4WGtZ+J7m7GrH
ZRDr1mkxwuFDW+eQoA5jBNXS9TD9NZ+Mar7ZsjJRAEJySEPkRZQ13qhyc4UgD3qSSIRSFA6Rv8Vw
ufWUhak8n0kd+JRs8MTVdEBQs3wiaPsYIQjWZk3pvEVcJMPFDbWCQfvVIoq4sG7OZ49oJm8iQ5Ml
VPemf//hosVGZgT3gbUPbTEbSultecutbhub9AHZ/Gf1YSHe+fQRj7KORk5Pxm/OVovYtSoiUaDU
sVLZpU4t2P0P8bX8qmyCbXIrdOi2rIRX010Ie1oimTa8ruhkLdSVpoawOf2sD8PEehL+v+BR019X
X9bCKnGRrdbvQl6A08nZwoO2k68LQc+SmFnQ6Ud9CBojfQaMjLFiULVud8BCYHqrO0zX3nclGp1F
u/aWlq586RN/HOvsxKGF4TWhB+90ymz4yI+lgJrxdKDuwX6iO29LNnq3t+LVgJDTI+6V9pR8CLtJ
32u38A3ks32kk72BF+RtBZZwnsjVSh1mpcmHNx6lteziSL+TNp2j2JFLHXazEO3C3jmJNjsFfS3J
lTQR6DXpSCdc+8OzKD5nFnKiyl0MwwCf4DYoVwNfJAkQo/zeo+NRmLdaPdGLFzbyhTuNsXNvWvT9
Vcr9s4mofTRQMomxi3umYR3uEW9aDetqh9zOlbKQX15YbAQzDVk3FS6a91XxYbElVVRIvg6FPJZu
JnEcU10i+1xYVycRZss5SNWOY4mPK6KxExoomigrWV5K7S5EoUiqmFOmJYpnWU6M81pvlSbGXdeI
Dq4p36+TjfkkbbJdsYZs7gjO0ulwKaQqgpAySCYNUr3ZPsXnC7QEb95JEb6LsUw6eODNPl+bF5Ym
iNq/g8y+Hh5+uj6kjEsLRETCr5Gzs6WysfPiwZC/fh7rPD+mijKhdE3q22w6fXaHVBGmgYGhoUzv
TjdyZaOWRo4Tr4odeYCztPYux5vWnSSC3zpb6b3U5LXQTvFKzhwVpYYnaRujU8tzCrgLBfx6Yywd
LRe/6Iegs81Ovzht0JKYBundI9Q3fDe20io76Dv0Ex6NjbDPXtvD8VZfeORc2tea+iHw7A6je6zg
r8gem+7M8braHDfqingbgDvOUrFkwnfPMhHm0hJ1TQGwhC7T7IaOo6BPugLTMvXecCrXf5jmM1p7
1+prfqcAM3x/zf2UtqYj3k4vLslN1mwSu3VRsV8FLutsN740W2uHbtSa1NDR3YX1duF6pazMM5p3
iaJRPjvdQVSMC6xNZYzVwKK4gz24xyuKLk65PR7ku8YZwGyskttq6XV7aQngO6kDH1cBUM2v9TCm
UtyJfILSadG6fCl3mJzYuIU5vOazDRiAfbYT0AZfL141lw4N8GWaqKsmmfe8YRyhuX+sUkKjGZF8
759avHVcCxlcB8HuJ2MjufkmYaIWjpELx7z2Mex033445lUL8Wi/GJl0lbqSl9r9MV4IcV6p4PT4
GGO24jQTVzha7dzZwSr80iv0JrBTPNqCm26lN61cD07i5IelZ+Y7T/k05z6NO439w9hKBdCygJfC
Kn3RN61qN5tkA2YW6VefhyB8qn5lAbZYlZtm6da5uJA+zObsCihLQQDCMH1WChfdAX3dr0jF0yGQ
MZXYkCA+m4hmOwHyOs7C3rk4o6xemQcphWx5dpqMiTfg1ZtMx1jwhBj5VKO5+amulDfZwTXD/ueF
w2l6/w6ozF5QOAEYqTAtIe95umETN3DC5+61cox97OLHuUSBeu9+n80rjwygw7g5KPP6QXkMG9VD
+uP9vJSule1xo2yqXXa7eCVc2pSWTvFcmi49dV7Uq2sp0auYc4hveRe9puvAqVeAY9YT7kFxy0Oz
VZ4+n79L0/ch5Lz1H6HDhJg3H01LEpRsK6xuF2uV0/E5/4AfY8yO1yzSSrkY2RjI2exU1997WwRq
V9NRvgTdWBrO7HzpZTETzOkkj5JvovxbVJe6u5d22sexzA4XiA1oJUMHey/0oObiHr9paxKUNVA2
9J/ugIe4w1fzQVh/Pk8Xaj4mC0JXaS/JNOTnHUBFFYJYblCPEPfaGjZH4ND13+lr+pXCYpXiwll2
Gm36zh/OMvBrmOGFREuvdReUKmaIdgpGQ3fU29AWX6YjNLhfLIyer5TTsLNzzBohDtYiYadzTBz3
4b3uaJt4m8dX4dpcuijOH3fTiw7IlDxB5GnenQ4y1fFQbwwr5FWNGIe19na8LrlxecqTpv+LK/ck
3HyrZZQHAytgcMP9uC4epC36nUbmBG/FNcg+FwOy+jbeLN2452cKOAcKv6AB4LydIcNGOYmKZBqk
ipJ23X3Bfgr64+/PV+d5AgWniLIIH3Fqx81xAJqErDql38mLcV9OuVKL10HUrI+ptjBpl4bzIZI2
O/31pjKMPCZS0z2P9U0TPujeUlp2Xjw7GY02O69qy4rGXCZGt8934rO3k2/TGx4eu6UVeH5anQaa
nVYARVT8ek2Es4arLLob1OfPp+Xy3w+khpcbNfB59SJvm97SBf7+MnoY6kMXvn7+9186JjQOJQXy
OMeSOU+cW5QfUxYEyGlXuA3QHrVHDiZUWFXaleVNdxuutZ2wW8wBLqyCk7izD6dpHfaM1fsMoZ1+
l+wRu7PNR4sX2+DgMLVtvi71hpZCzg5+jNMGtQKYtxpGeADiQ1BjHLeE3bl0yp8MbHbuYv6WdU3C
B413xU35GDl4vNnmqrpLbhfPowur4yTWNOIPZ7yc6SNMbmKJG2xlUUi4k5i8evvTjG38VUjfNt0/
hK5NlUzzJOisjtBFcAQ9eRrgtfWSOvFtu6V2+qDY7bPPo+/z9bk0Z9Nl/mGEEu7qMSBElidVs3qg
qmT+yMSHz4NcqB6A38D+j/Iz1Juz5pqS69A+ep1dRp1UWOES6uIr6OBLQSc2Pyx2Yi9ckifxZp+w
lORcNWNGNb3f6520xVhgleyQ3V5EB8gXjkISDhG8HIkHT8XZUdgXkBh6n7EBv2ehGJj8uuJ3NHpt
GrHogmKJEa+w1rvv75VyJV7XD/kiAlG+cE9rUzYMnwmYy9kzucWlyAph56/yn2T86N2sp9694eqr
8ovg2TgBO50jO1P2L/PMsUt7OSO6tJQ+/obZR1fx7R1A34QrwTukIilDgmxiuiSLcaE2w1r6MNTZ
ih21YrD0aagthoArnKBjJ1hTB8AbAqRXutGePl+8l86Aj/FmRShdjmBnCMST/achejaWTs2Lm0MW
dRnymAGza94/rHg4AqdmARmPIpXrLwh423RGXyadeTdixpYKTpcjypRUqIUCvphfenoT6OIRLg5L
1twcH2QbssfhaCs8g7WeetLSC/i8wMWr90O82Sf0cGglIyKeutHWytZyJ9BAuVnMjS/kWBOWBJwY
rVL5rEKuBkYE34849YvwU7XLW8nDSJiNoO+Gn+Nb8UuvnMiNf6Nn/PkaufRFSR6AHU89KF16//cf
jlGrOloRmvYhHZnOnWCeHWZkdgj4MHVTgLRXSznrhU96EnB2CxZw7fNWm4wXo29l8E00tk13P1Fa
NDI+Np8JIOTfjBFFCFHj4U3RefYWiGpFtAzcszjEJziS4oTfBPsnHGny8u7r0pq5/En/DjdPY9Na
sfK0JZzy2Dr41VER1V+Ve2Ejr6J9bC9dhBdqGPRwGB3TaCKZMd8U5oCHgtcQb3pYaVeB064wDtj+
G2wLAPuPkWbbAVmFqqArOy0WiDZ4I35DNw5sP5w5Uoz/AqFwod5HRFDd+IYaDG7eLYhSKevCyX9Y
3Uhr9Tl0w030iPMT0CTfNq+iPZIIixnoNIzTmgY8AloUOPGQpQP5P00tsFYL0qwl6PGL8aJ+sX4E
a++p3cIjOtoTznL8jirE8VF9CL4tnnAXLmW2oQkmfwKY0684jQ0XytKL4H3APeX7Kfed+s/y1eKZ
cyHVOIk0u/UyKLBxqxGpswfbv8KtkljaBpvL/WKsKYE++6IfRjW7+ooIR9Aq7jFkv23Zg5guTLe8
/DRO/V7DDteLm/DCnX4yutlSjU2lM7VpDvGUxxB4ZUIJExysg8HRdQ6yruiWiE90INyFw2bps84P
mzwZy3GiEZoHc1/Z4f7PiqJ+tVwQu3DSWLz96GrJKPpKZ/wNxBjaHEB9QEbRuZSq3qdQOfTABhKA
4/8CNWBRU4ExYskAvThwThdn6rFeBQt152Z/aJ0p4O9pT6RfvFVNXrY4iefL5jTelDx+uJwCwdN6
6OgBS/TPXmHG3WS4vV3s6o2/Hjb/eO5O483egUJWhd1oEi9F6Q3sHvIdN2Hg9C54k8XU98J78DTa
7Cb0U9VLUQP88zRN7xp6dT8bp7z5L/qR51n2aajZqdJLSdblGQObDu6JkzW9Br31tNuD/b8oZxKN
LiSqExS8qQ2dTptcW2mMPj9M2sfRweF7S9ngegLjRt+W+uPnOS6MQlSdVChT1NXnwPheQ61H16mT
hvKroHEXHF8X1sSFTzdVP6ggXuRIIX3fCmXrT2sQ13g81wDfwyB3ZMytYCgu9gkurPmTeLODqzEV
lJ1CoJLTVIXjSvgRUQ1u7R4rgtV/lXxeioiOFfYKXLDWGXY6MOIQxiJNpG7vbajybFOn3Q53+jsQ
1zdXiwnLUsDZwrdao68Lj4Dqpvo+fc/QRkefwaGO9F/0DeSleLPV3w2NjD4N8doXrIOc4luwxkQL
xAFCEw66B9D47HjFI8mJVvIPw3AzN9oX4mqxe7n0Q2ZXrhXUpZmaIJ3UTfJQI2+wirFc/9XTAcJm
KoT+4y5+7Evr9+Pszq5eyhp47ggMPr0eXFLfveVaz42jrsUtSja/FnbLxRHqE0/F0KHEzMvuWQjB
uBjep9bfWkdSX3Dkj3/uFnf4gcL+UkH3/KLHA88woMVcpMQpdVIcsyO+WN1eeSpQ4LhR3WgdHuKr
4icCBoOTgThYakVdeMsTlaefdpkcN2TqEAsZsFlMub4b6wK4PHJm6RfJFbfSnfWPJOmnwtpJtPmL
oldMH/NPuG/qkOBPgfbwEsj54lekBoOkHXmvMUcrVEEBslNQAWiX/abOBBTn0l2PrNfC+jh76Gqw
+2AaTP/1Tj09vRoUFUcsre19isr1deL6brkVbgRbOYQ7zJldLH0PuGUstXnPbgnC6TIQy0lNEF2d
adV+yCMsrRIt/0j9yMzrJz+L3KaV1gsjO/uC7zEQZQJhw4ecv1RKr+7FxCJG+NbwkBZW1SGxsY6/
D22dVUhLbXFvXww5MXgnAN8kmHg6LJ/ej6hVErol1kHOH7TjY9wu9UQvTRj3+FTmAYR2BrCnaxwz
lUxY7WDEtQ338W1ALd44eI+d0+0ghtiiaC8Rvy6O7O+oxqwThIwe8m05Bs2+91gE21x+NfUF8eJz
3gT6WdCsgTJb4PmM+YSpeSPo+kgV3PuG8twKQk/4oG0nWEe8xir+Btd3N7hqXdTXN5MSwVIhZKZE
wK7mB+hgf00EguD5zN/tYt6PLdC7t8qV1oX2VF+n18q62QguliyCy43POwV4EEp4wb0MZ2op2z17
ar7Hn4jMrFfrrPSaeXXV1oH2pm7CLfqRrraZLkB0AZYIFBdmk4H+HWh27fl9azWDqr5NWTxS0Y4P
opeMRtgUAPEpa22Ca233+XacbrWTB+dsbLNbT7BiAVkn/c0o9/VksYoRWtisIECtFpbReYWCSFOp
gNyTowXsyukmRMgQYfPKwM3tixMCgCOzXv/eyLdF/zi9G5aftud1+1nE+asoURodb4A3ca+sU0f6
yj/X4TOZRJDtQJetezdxJO2GF+Bu2A/1avGJe+njfhzy7Dg1IzELWsl4U255lcFH1ZHRuX8wHRwl
7fgmdbPjbY6YxeKGuXCMg80ng4DfL1oceqefWsV7J/GCPzfM+yW/qd16OwElxK3pYgG4/XwRve/A
+Sr6GHC2cFFxKgcp01m48PC2U3202bRbLDw3432xmwCM/Wb5WL/0eQGkg5c2aKidHUyjFFhNydrt
MR1Dejz099VrGXab1ssWruPpIXY2Pry8gZ5APYDbdPpBvRo/uDHU3qIdFIBngxOg2y3v/7NpQ84O
WhiZEizqiSp2GiWyYj2mgvEmxN/S5rvR3S/M0tnxMv390/Wk8R9Wx2wHpj54FrkaOUeDJ+FlIvmM
PwQq9cK9YheP4yF0liqEZzM0izjbgXGRJRIuR2/APydURNx4K3/yi+8OSrKQ+r1D3k7mCDmV6Rk9
sa7pQs6LkbUwRMiaDW/iRiynmtLGWCs/DmgEP6R3U8En26AD7JgNLxjBzjaC3azFtWa3B83urtXt
8XFJjui86vT+iyCCT5gQpnN2to5WNfpok/1WD/3a3zb8BuUGhrYrbBIHJI+7ML3T9J1+ABk5dsi2
yF6w7+fVhCS0Gq2s1d+YTV43G4ypV/p79bdebMOcL1SZu5CLGLkScHrvA/+QJkLbLOKsGn+PxW3F
3uuk54WhnN24rFJDBoZOU4mXw3y/1RY2okhl/Z72W3wbbrLrYMuLd71YgTl79FEUNIEz8tW0C525
uMpzJNvMX/HO3yK6Sg+ZTi4c84lKs5hHXJggkzsQDiY1erAis/UQKYHVjlnxi1G1Kxy5aMhxE+yb
x2C/VBGU3586s9VwEmxWHkFp3SuTI2lo3OblF4T8rLx/GJNMFluMdA3LQ7yqHIXMf0n8AdPnrd6X
bYG+1PGIlRtVHLlBlM45DlEsl78HpqpWE9sohNAT7yQ+29BfCXER+/rGMHwRweikGcJO/qb1VtGm
r0EZW2hY94Lcdxgw1n0b+LtKC479dTsKY7GVsqjQYdNolal8GbDTHAObDDpRjdU4jJbV2clgBkb9
UndZAUjajAcMBldqJhf4S+ghkiOBIys1xulyXEzShmhnts0rDgQ97H0ceRXfQZG6St1RLeT0Sk+E
DPzlMSrRykP37Nggju3nggLsHA9tSYOPSNoSIlgTCEfRHetI6MNdUGLXgEjTOBrVFW3JvNyBkOVo
C+0K6p2l4UZs+Rbe4U0cpdrBl9UoRpcllIwAW8hekYbbsVPhkdlhVMGLWYVhHlcSvrt6Lf6KUnNb
MRH5tms1L/ka4GKII7SWi8dkhT2lae4Gw5SRNsQvoJO1NX40R4yGFcs38EwfY3G8x/cqk2/6FrNv
a4VBQ0CfKfIlDc9zK1C3anPsykez6T39ttRHCd9wDZvZPnRjTVA1HANrRCtj5EPlJkzsAR1//YtI
D6vfqdlQ0uRXog5LcKEsfB9UvpW1G6xlLDlbHYvCxF/LChpNL12l6Ppk32iDVO+CxhIa3I0VZAUT
XA7xTv5llGYg3Q1Vr5kPA/8HqViJ6bEYMKLGg5DMzLDS27b1j9KXJjWiUcbyMM9H2yh139yoIbZ2
4xYxxKpGdMbIraTAfxRrekAZIpp1LoJt/hFjywiBPdsQjkONt7U2yEdt7euaL5UbPdO04Cfi00em
IeiU/Fbs8ja6GTPUOW/U2sNm2JU9pRYehpC/baclzJZgl4JkpTTRmDlFd/1+ck4JsTELiisEVhMR
N2w5EvBJrZCaV/aBF3W6qwR10l9bYCbaK2we5Pa5oDOgOmniT1XENPVHSJtWFXt55CYFItVrMy/G
7s2s0MKdnJ8Qku/wJ+Ur83OlBktSDhfOphoH6/u2alrPSYeqFlZCIQXK10D04vgxNlCNBU6nm6O+
akc9pRmuIKQdvEgq/r2VU5Z+NFhoxyKq6+SBUb60RXRss5WoJ6LO9VhlanKN9n3M+d6h6uNR56/L
cHccRFm/STFPHjMKICzzys6SLjV+NUUt5RO0sk9h1UMA8yrXDPSqfky1KjP2+tErU+22EAVBDe9j
EbDeFR709SCsRrOMhv4JZVUN4+DKHBX/xo9MpbwO86qM93kU6tZBDPRUv0FFyogQyY0t/y2NrKTE
mDuKTMSs9CgS38qQybjpwlIp5RXm9fi22zBGKxk9SbOOouCmwWLSV23BZNt4a1Nt++6LEogmfsqB
4eluP6ZWa5uG6SGlqam+lWw71HerFjXyMkvRNzTYUeLKU9U+0FZ1xN+wTnuQT8aKZTAUGgrqvlFE
bqa2ftTb6ASCdqW7FkotrNn1YMrDkFrrwEQhrW9YkE04VOXaEpSGP7KqxSAKNdqno69U1zW1If2X
4gU9iuKi12s3tWmV1a1WYM+BIC7+VOlBPcpWfkBHsgkKR6wTAUl+uWvzh1wRxuNjhmYOag6BlIc5
OXIVSvuGveXdi35nRV8i0a/S27CE1naTFdgITypnsBxi5lyV1WcvwvYKWqmRKhh8Cjhvr2EfhBpO
vCF6lwtJzIXMggoU4n9wByUVtMVpCjyGo5qrAVdk5h+sYNxLi3Was1Rep0b4IcL0Cz7kLkFYtKY0
HLmEtbV0q+5VW/6NXM4qtGuX7DRaSRtxTRuLQsZiiXn69bM7+ST2lKB/iC0MvSLk/fEXTbNr2S4e
cIEm40AjtFzl+2W41vmTexorXUjStEljQ5+l34NWQosknrrJE1u8QUjn/1L3Hc2NI1vWf6Wj9+iB
NxPz3gKWTpRKUkmiNghKpQISLmES9td/J1Xdr0mQUaieWX2bNiGJl+mvOfccr/8q8dS2A5hF7IBM
P13uqrp0+mEVPWQgJVLAHDmHyxVlpSqVHH8DO28AQt7OKWCXbMRD/sJhnOWWN+OIq0X36oovd2Z3
NtqKtLJUZNE3TroEPWpkmsGeEHxysiy2cF2CfvnUngxytlFFo26hl5xgKVEKOoq6XaDFFRJxcO4B
StRXOt9DwVK671PG8nwHKaJmGTIqX1BpuXCMJz1UoySNvvEMkfmkb9D442vhrkXpVQYEkecSlGoV
Pi/X0C/PDUdAwuuHIC7KFuZswHXeDlwv/Z3nMQqQtSjolVwGePETMB8f58yCM4464oWkU2YVIfqG
zXdLTSKng2ODZlsL1+7P44slK7M7YJAGAgfdeFfDuwK1UFHZkfrh/2ZidtTTFHQzSP28V9UIXoZI
BmVepUEBprU6++eWLpMvuiKigcOSDaRJ8WTPTA2VoJeGZrzrrzyfrj7hTe5X6Gw1nJ7Y9E5doSLq
pgVccXuROOTyvgYkDDGNqJlge7xI5mdCHQ1C27+br9KwJStjm/iSYfM7DWppTe6bz1CnXRrw5UE/
Nzo76EJqlYyQ7h065jsVVVEetHVPfP8vb/srQTwSPkD9ItoF0xSaR87v7DEmBeo9xjvHGYueBM11
5GStYwqocbyxNAeFpoX1vDKnyBggdQe5ATDZzeP4MZeGljDjPVmzda/a5a2x7561fe/LfuZ1aKJ0
IQfzc5tXDjdvXsQC8pgRea7zQdJ80PrB1N7FTQ2KC96ADBDe8g19GdaDqhr4SaDELQkwzpkZM9Qm
VWkGmOHQiuzW8EZ0Otc3i0/BtSk8MTSvA0KLxtAnsYejD2yAkCPXHHlAvhs36CHsbHkVB/rbInZr
yehsp4BUXoxQ3HrnZYr6W4q3He1wLzVeBBaY+/55Kbl2WVtFzwnuSgmsRKg8QTzjfNVabRInqNDg
SrZs3lAODIRH1riWkVNeHN3VLXJibJZPCHukaYjWA3xePalP8hc94CbDu3DHGZ66YAoYiro1WDEW
TV86FOfjnG0bQtK2MQsJR9AMph19jdEQorbvvGe/9ydPM6ldO5Fv7q2lvPaVm+Z0hj8rDCcOG9U6
q7Ai+b1+aSDQvitR7+p7u/TgsMWrX4AfXXmYzuzNthAIbpB163psITPIiJt6FBBnjuXic0xeNID9
F/umL20iXciV7kFgC5qTeZYy6QZ9asX6qNZ+SI8muZ+UBbKFy4PBLXBxF7RJXXJzaBXJYjbVx1x4
IsgTaWbs/vz6uuRvBJs1yNjx9QH+xjM4c04k1lRIrWVH8Fpnj5M7PJCN6XZgQIImmu7z87CUYLsc
E7cI4RkkKMHkPedAyq16sqiQHicdGoyPIeQUF4bEv/K5JwQDMgTvMGkqCmazwx23EsI3kh7FGA8P
WTU3oIZ40G0owKO1I71drFXx8/sze7PzXXUgtBKS9Fh5HQIf+Qu/UspbtJWjKq9tSADeeVTpljsH
rjyw5wOdne7JkAY9V9IjdyzD6JP6Abjlege6Q7e9izei8fjzqb3c8NiFItK+oORAumRez45U9GkC
CXccJP0OnJTRWHu9WHv/2IiJPgUQNMNtBsRvtiNZi3JAmDWvSr0m8Wjn9SEdFyoel+GdIfJKEUIB
dCYhTz6fORAT9TWVDmowAD0IWVWAk0HYAW0UPHu1PYCmvwzapVrY5WGDWRw01OW5R3Rx2Kw8KXJk
Cg6dr/iGn/hshYLYTedxSE/oCKvFsvjFLTwzyM/iyS0swgEbu6I5GLcSmA5ooCGskxyOgVum+rt4
5gxglRScaXgo8FHmxy5VYgPJtozPKYoogtf6/e4XLvqL0z0zMzttTaEB4NZkB+5Vxofc61a1V+0k
J3fF1S84sVdm8GxUs53S5OlIISyDUY1PvDLLqRLLvfxLM3htW0LaAM2An2AJsESfL5cZoTZHVOHl
B6ctxGQHzCOzlS+8FQEP9YPUO+2S13xl3ThZhIYDB1bby+pfOkAiJurgWvLw1ATxcbOug3/uWGLL
n5rhE32yFac8YibIIt61wSdvqHxg+8e3AHavzMHnvqy4WnpoLjMNnyYVQG9wj6BxZbZ2ymjA+SnI
u2L/UIkANw44pT+Jex0oLIc29D+CcRFDcOGrn5u1+M9PRho2UhEzmI3Xil8it9GAfyO01WUe2Ct7
E1P6n/FxbvBTQymlyiCx5D06ai8cIGh4NQiocJvIOAmLd8mVg4c+GXRwfRJIXHQC1MOYQreRwGce
Oru7Qwsn2nK0DVQ2OUh5+T65bDrCPJ4anJ30om+bKo7CN36h8LxJt+l3MhI1wtJrcOGRcLkDvkMs
ULBCWGR27Op4KkGbZ72JgRmITxnYQ1MnWpt2v+MpsGixtr9kbzYwNBtRNGkqb1SF+13fj+X65y/o
ZXgzG9Bs44ORrxmQIXqTA+kFuVp0pEyBFhgbjhX658Vzbgw5DN55ykGCs/d6MKDoKhfcGFLCyCmE
fr7mTbTL83bhfsASdAo4FwF8D/Tynu/3UKFRLAnimwaO1/DeIBtVXcCRXVsZgDcNTs+PV2xeZx4T
qwy1ZsLKgCNaaewhXcISX7GAli8U/4GJAVfhHGtRG+I05Vb/Zj20QPzk9xLo2eUDWSvwTsf1L0C5
LkJAOGygdkJBwEKvxIW7LRoouE5Z/za8KD4yB+7wLG05X3p4x7kwCXjxUNRGBh8U7pFTbMZV4iD9
vDceK2+p8+wSJX/+XeY3I5tGmeZV/9Y7xa51Bj/cvOlO65H7wiVe6Jbb1q0ASMRWzezNgCTp4ivE
j9aZrz77BhdbKGKaQPs3/TVx9MCE0wfGf9MFusXO7mP/XfsCKOhmeRkufXUYRgIauTA4R5fpPivp
QQTVVG88CUBWmUud8TA48f0nOsMV739+A1zuMnTdA9wKSTNgMy4gtSqUii1lSt8kA0lg81mLHn7+
+VeGgwoF10ECAMSCNu3shqnA3ximg3Fk/uSLHr8y9XUEHkAhQBv9evGG5styvmySApgaatGIsjVg
Sc9Pfqx1AEbE5tG8mXwVNKrmLtlzj4gT/S2M7PxRBSQH0roAOqM5Ez2S+Ae/hE5eb62Jp3Bq2AsH
5CFPg+M5rLjbXEApeYnB7/xC+7SlIu4GHTBiVXShznYjCzVB6+XhRYO6pyhvk6jzyuzunw8IrIQQ
lEefFFcGm83dUIdyW2fii/Wgo1lQ2nJ40wRBDTjM28XWoiuzd2aMb8yT2YPQe16rMEae6rWOPCW8
n5dqnXnpLcTI7YWR8W/+9674MX2nI5stFTMTKVVz8SVZ03sFKLVevYMK5Kbw+q3w2DqytgTEXRrd
DKypsrFPxlR8UW4h0gigOgitHvhExptfcH+WRjfzStClZWkpRmc88D7B6kZwmC3ccATcL5lbGtvM
KWkB9+nqQnxJURtTMDbTlW97MBUDcLfMHbM0ttn1QagsCCEmkhtrA7IB6fZu9BWQtae3vzCVC2Ob
C6I0Sdi0AqaSPHG5hOSWMxHnOysAe9Zm8QgsjG1+qOlQMnmAsehYg/b4hzEtAJYXASpZvq/Ouyf+
PAS8Mx9uOV6WOb3gUMkUSrvSS26ix5rPZiFARIs4Sc6h/W72armrGNyp/5uz97fZefsEGyvWJab4
ogbCS/hUoUdf/ZZBuYuBAtAW1mypv+bcjflrmKgbgwgMTroy256JRqdigD1F8GX1IQFubicNEJ1t
Gjup4nApJLg6q3A3Zehgw0WaPzhAyWpF1MN7ttPcNUFLWTlphEEaDq0xr8zJkUcslklAzx+6H8Pk
MQ88NlR7kGM7vz/ZVBGgrlRkAHjCJvGV1u8cLmoYb1LTX1jDcy/h0tjssgbIHjAHUX1pR/AkTwiM
kwKkPNg4ELN165tf4cGZOQ6XNmd3NjWTZCCD+hJltgnCk8YBIA8sp7ehLWw42v1/tVFPZ3R2Z5s6
jYmgqi9jYKYPnSt6vBtUvGPd18Hjb/qSk3tlUnWUlQwkfbFtQOZ9voImbaBry8ih7tpuzTntRL3t
Vwsrd2V7cgYHhEIKCliIJc6NpGlDY+iSHIwH9SY6ckeFbxYU5C3D0V9AOgIewMhfenCvuCsoQELC
DHEEBD3msYsad13Bcu1lMlZcpzwSjl21oN86K8l/7o8zG/wqP3EghGxIVdZqnweAv+mash67tbnL
17U9vfKocuhtCKWYra+U9sK0Xrm6z4zPTh9ksGsoxGsvpdtCVeqT9Tdcc3IsDeBzZ1yJi9w4V14m
8KnoMvJvSD5cJE0hb06aYYgPY+hBVAp5U7ZCeS4GZfSvsB1cLiAEDAEQ5Oln9PLN8/fhKJmtmFYH
3XwuFVc1jiRaehcuB8SVS4HR5qQmSKjMzneSorVmYjXypekeTO+caLSzIbLgTa+/cLgvr8tza7PD
nY8QyYrbGslgE8Q0TYCeXORn+1/IX16+P4bEaTDxAnGCmnlqlsQRUS2GqWM7Ku2M9B6y3rYKPSuR
LW2KK6uE9DmakMDuCErkeUKl7+IxibP+YNIgHO7KwTPihbLiLEHETxla5U5MzG7+aYy6Mkp7rFK0
ynM78XnNT8g9kHqgV0CeFg7WtRFBZwwMB1wRAtv8/FCnzOjCQYe59Dml9zoKSMlSlHN5dNEWwOl0
VP7PCyrJRB+kOunQxQTulwj0ApEXfXB9MfjLaG/UlszxHO556PHJWKnpvEcFyaLZTZF15mgClXTI
LOjU76Mc5HKADN2ysrYhMWrXpoN6tLdwPV05W4jgIKCNBAIC4fnGKGFRrcP2wFy9tnnC10KaMtmH
docWscWH88qinVmb7ZGYJTTNhPagp3ZkwAdCxt5FVecA9CylNmckr50e2aKfD/LzEZnNLJIk6I1B
5RsiDvNWK13IxFFl3QGNCrjxweF1B0QiPC+Aa3ayl2/yAD7YWnHCrWU6lo4M/uLIr9wq4Orm3wBE
iaggz8LyOgU/DSIGfAXrnWc0LaeDYsyaovWoO/x8uNcmGSBTJPGR3gB4d7aPNCmjFUQvD1ruR8k7
TXG5LCGUlkzM1lGymryQWH8Yk3WYQCsgX0fWouQk/5D5qp2Og3+Jk2d7bPq4hIrm54XSYcUSnyMv
BM1O9vwEWu7inXLFkzRAy/L31M3ufgpV4jorwNwOHp2mxv5IA8AdebE9LZw6CL3ccn++WIsmZ76d
LBrMHCqs1p8UNyKXSW39IV2NoI/sV6zw/48WZ2FPa1aRFTb9Z7WTrPJhzcG5g9Oba8lRYFEqFiKf
qwuJtlCgWpCUgobK+ULWeNTbHgaV5D4KUVW1zIVJvLYdQZKA3lquiITusXMDcWrEkEwbDsK4BfOa
M1T3NZrRF6aNf8v5djw1MtsbUYcODDEaD5IFdYr6EV0ez9TptpxbbVTAFiL6vIIb3svics/7tRk8
tT3bJIXRsxIca4cG/qPbPmnQ0uX9auJt+IB6D6SflrnPrs4pVNPwwgJWgE7b8zk1FbA8sWI8hF/N
gN+RSC4PmzgG1ZriiHb3ARkFy62Wrmo+iReT/LfVOVRQUwh6sfLxYKqjK1SbsgTLG2BEU77kPsy0
iT/dFRlUa1B3Alr2EmhViFoxTIKMUyC9cMUZwaPQbwA7GNkokNpD84GTvXZejdRD6VjIsbTf4y90
qXRzbbyn32J2NIqcII0qywf2kqAMuTJWCUiMlD1vFuW1m2o3ofC6COG74ticjX22tmkyIe3T87EP
n0Ktwxt3a8xP1hniS0uOzbXdezJInTs+Jxe5YMqkgXo1btVPcR9HgSCdMwW8gt29lk7ydbF+uDDA
eVBCwFKYpzqmFQRzopd6XbmJbmq4ouoqHmwNmJwFF+PaaTkdInezToZYFuqktxgikb4I0GkMnxNl
4dr+DPLnR+PUxOxZrwE8osB9HkRJCEqdPRDgjqfkOa12tKrdcSrdiA7gigjQPGZTtCFa36N+r+Vg
MmtHX85e0TVvZ2PlFbUTNuAPMTclC6Zyq1p3maS6JNqJEUitBr9JnqCoZaQ3ivwl7g7ilPqCoXm9
IS/M2gyc8tchBI0zRErxPszB8gLrNJowGTmHGt5gM4HYihfKMxvMzeQxW9UIkJd2P9/cl/P4t83Z
PZ5mXVdOmMcETcYShFNqaEovVwVndBd/Dg2NAEht8BBlvgUlvaundpQRPKR79Sh/b4PIU+86R/Rb
P/pSA2EkBCDwR20r1RYVFhatz/ZjnxsDWoLlQ9S76qb00ZbS+uiHzNGl5iB2vqFrsBbdKHaym5DS
iQq76BfW9uqhPxn/bLsKUtSUqCYe+lS2NXYk8YJTcXUZTz6f2z85cWPeNprUcvq88XVU7lXZt5rI
K0viiQikJcUxx48FD+DqIT8xyX9+YrKL5UqnmFT2/kmQi81KbojHORsQp3EgKHHl+5/bXJrF+WZF
jVeSMUoJ/L+ljv7aZmGZriTH4JkBHPZJfcjJKM4HlRRZRiNclRw/yBN+gnIbv+m25GjoDkN6GliV
EsGh5S6xg82Qiz9OyKnl2Qqmqp6EEVVw+C2IuRirT7TkmidbmscEWdTFQj3f9OcnH8hPkISBS1kD
dGvu0mioadStZcLV7j1kdlClT4NwJfqFN64Wo/nLzWJyvgQArXExc9n183kdWpQB0il/hYZv5us6
ar6Ja9x3Tgl2Tif3tY2MQtESycXldoFRaMd8al+Ab2e2mHmnQISZ0dfKQPtwvdL0h59vxyvRyrmB
2ZpJw1Sjz5m+1tRuM3Cno7sJ0nC41UA+ZXMejaWHddZjx3eJBZpreGiQY0aDmT47ARJlbaHW0wG4
Ix8p6U3y7QcGH/dZUO24Hl9+2/0CWcrl+p3bnbncaElXUq2fDlN8PzbEDpWPOn78+WxeRhQw8ama
DTgFughnqzUqajQOqXigRu8lVemwrN31k+KhIHenm8l9E0Oj8Ocmr7y45zZnC1i0WqnQWDxoAMXc
jl52UKDVoD/mOzDa3WR7AcnHlb5wiV3ZNZYkgsTOBAJCwwGczSWy1JZaRyJiCT0IA25RfSQ7dNoi
jI/8pYvlysqBFAj1EsUEm+NFtseqi3rsOunQsU1RgV7f8FNzYeX4LJ3fJBaobQBcBzMQwCPi7HDT
LhUitEwf5PxBCnHUWnlhnfiuvjCATCBQHKCOUdTZri8SFnOajEMP1ZOq+xLqQRLdgN3D/efbASiY
v+3MVgY7MIN4jHxQJDDlWTXqE7wL+n2M3Oy7+WN9oGLj/dzq5dON2TsxOgt6qMGE2MCjRtNnidzF
JHRCGfxjwl6t8K98IwM8/2nxv96H/44+6N2PmWv+/T/4/3dajjX4VNjsf/99Q95r2tDv7H/4n/3n
187/6N+35UfxwOqPD3ZzLOe/efaH+Pw/7btHdjz7H69gIEv40n7U4/0HBF3YpxF8U/6bv/rD3z4+
P+VxLD/+9fs7bQvQJd1/RIQWv//5o/W3f/2O/NDJ5PPP//OH+2OOv3s4koL9tiWMNb8di2+/7T86
0lz8/cexYf/6XdDlPzRsavD6cXY/wHqw7fuPv37EsUSgL0NfKUp1HIFQ0JrF//pdMv74FNjCw/Cj
ioHlbGj754/QLgN2XlQveS8suAT/momzNft7DX8r2vyO4js3+OAZ9SDAKTIkW3EkcJkgYw0VmPM3
NWqgmkbMfnJlHZGdqSEssfYmCZG5Tl4b5MmbrlpNYxpYbbFVFBA9jFW1ykp5bXYsqGs5UMJ8ZWbd
VpbyHZvQHqtW20FnTpaJ9pCPTkqlu8J6NUFzorbSHStEW4pLR5BjD80diKSmu6ZqvDIXnSRBlC7m
Tig0G3BW4NYW3yK92+PCP5QdFMd6Tu+qDEUgVIJfTOM+MQTJ6bLhAWkytx0epcF0BAk5IyF7GE3x
ZtKIq4Cun433KJmu8Oy5lWXZQ1mvulAKGlOyIfp4X0zQvlZpbMtldEd6UN7UmrYF27NXKe9TnLzH
kekWGeSF4sGtrd5lkbQGGcZaUPJbzRgdGhkbM3nr+secahD2JmhWVC3Q+ZakBc/OODk1VBLGSN6b
mXXftVDSEqWV0EebllRbqwK/pWE9T7TZdDW4iGVc6KAbp4I6gU8M6XwR9EACooxI8yzBssta9BUK
qEoU3bYDXVkEfD8jwLBN5w1G5egh8DM16DsaiKPQYemKm902PzYNyssgQADb9oU0QZMpU5cwcXKZ
O442lwOtAGZ5D9eV2+w4oSOGiyQPcaH0vZT2nz1Fn7bh/4EIF/ho4IxnG7YcWlomWTi5kr4est1I
9jRayq7wzzh5Ki5s8LfqJCopKhbqtWXBg36I7zRUcAQ0QBSoLQCzbxN/qc8Vz9g1g8AXgnCMK9B/
RhQnBhNWClYTRqKrJNlDY/Z2GGdOD334UCG7XBkcKwLgVTe9gY5upU9ex9AzV9QrdPI4acqQOEz9
uuwcMr7p5XcjEVa0BXd1S22Wj6uCuUhPuSaYTQWtsUuDOU2Brt1Qd6uw8lgTOTQc7llGnlD4q9sX
wTyIVWxP4lfQDjliS7fIljrNaHii8ZWSb7mmfe2jNrF1o0lsGkG9Wapd8EK5sVr5YKk5pjLIckTJ
L+XQhqbamiK1Ap6ioBfbLbFENw3bhzqnD4XZfk1oDIXx1pFohR18aCMVjAIJyLkb3ZtEBrFSwZss
6G3hmrDCOkjrvrSlVrkX9HoHRrgNuJS8PlVdFluPohzf6S3ZgbwHvSMNaIgEYkZep7ZfQdH1TRzT
+6xgmWtAb8ouG3WX6U9oD3eInAWiIANMruePNAn9ZhA8Q8aMFcPDBCocIEBd1pHXClxGVI9ju4q/
I9V7W8vR0Yymj6xrmZ0Oee0MjeSMBMkjvdslYxLIrLyltXlbxIdMemiSxFHT/k6y5Efw+bphC1hW
gtEz+UuFv5gGdYeZ3jRq7Mi96qeSZrdC4YBNyTaq3tFNyEdX/TqSFXdqJtGmWXQnEVxmoECIx37X
DcyFj7UfezRoG+jdSXRwBcleqwuODExGnkPCT7gNB/CH9JCDFug6a2unbuOAX2lxCk3utNyyFgU1
Ari3pghu2KtrQ2elbYT9V1LJqzEGu+eIG7Gj4PYpCt9IRrssaWfrseaCM/q1kqtdWN327CgnOeiP
xxQ6o7E62tUUavtItYIxEh/BIhEIRehGfbWxKFBG4FsJcqMv3ZQWGCs0iIrcVpnsgGHMrxThXoiE
lYI7rmK9Y6UG2LzKI4iHJNvEXSRiu4XQTUUMjv/OIXiHCzPUbZYq6zBtb7uit1uk3CuNPIiI/qfk
a2nslXgfQ+JIBB2cagmc7GujdcCU4RfETnoJNdkpIZ2tMl809oyMfpMBgDX2bl1GviICzyP6VQhl
XQWE+YnmaT0aE8lT1u3ysf3aTxTnUnYZmNHCEoxxdWGrtepGovWQKooNj9UBNSb2/JQ5pXgnkLsI
DN9j3DuqBvr/OIs7pyKy5Y7y4E2S4jFNcYAccOAm2HFqulR8Yp340QqT3ar51lKiQLJaD03nq1Fm
D72aBlnZwKeG/nuS3qFRxLZq5vYwbuQ5Hq74IU3YtkgiewoVGxHUjxfjHzmL/9+5gXC6/usv3+rC
C7Q/CnLuNeLXfzh9yh9ojEVACXgN6jxADcGd/OHziX8Yhs7dNmibAuCDIgn+6C+fT/4D+HwJP0O3
tc5bqv7j8+l/yAo8M8tEG7YI6m3D/Ec+3/nrxtXDDGDRwPAOTkWwUMn4Dqevm5KrFS2ha1m7Ym3z
hG3uvKOhlqtPZx5YBpyTefnT5zzzMc9BGJ/2dA3ZIbCuK4B9fKJcTh43abQYYCUAgCI7rK1Q3gOD
Q7b5hSbQKwM7M8R/fmKIVlESMxgSvxTrycXtuOIcqN13EZzrkasteUHnAeXluGZegkErQWNmYwtg
OtyVYJpayR/UQs9O7BvIScfs/Udf2hK+b5ZfvDQ8C5VHs8ai4h1Xb+K1Bp91o7jSltMzARz0pXPw
LOdc9Wu5bWBpgmchdAU+walAv1WyRtsAeeEVvtqTfYm8cEzo8oqC9O/MMeJDNdEiwyMeFZVo5FLP
lzRu03A0BSje12Bng+oJ0pCiALbGSgBpIwgtR8FHVrLwrUScRrsXSQqPtJd7J4sEq3+KS5JZHmpz
7fe0V8YAJG8IibtBaQJZLkliV2OrFLaYmSVcIPTLK1BIb8YnElvqV3CASps+7ujNoMBjsCX8Vr03
h6KF/qzQG8SRSKJszJGaD0Kj9rdIzke3qh6JaNXqI36ZZ2Ylb+uh1iGURBCJrfI2b+7TXp1Ue2ha
Y7SttKpFe2y0cY1mNIDVmlZJCie2zOSmU7uRIWXF2neGLz1sk2KK93gqQPspUzMgaU8DZDWomwCL
Wbo5Jb1mU62FqCQtZNkPwQ6+Zm2oeoY5So9J0ZJNUiiksRkIEsH/Fw9BlaNu6XSa0mi+loil2/SJ
fCfktB3gsIVmoLfl+DxARhZVrba0Q9KIrh6xjaL00nYq+25NtCT/0MwRVTohB2l+zdLHXIerMyEq
JraUSkBkAm1IiFMPXYaQx6zwDaTugbZ9F4gdA/2hoLXrMhO6lW5U2ncpFqVXqGQON1MmpzdlH2rQ
7kLRrRw70R0EcXSSYWqdSmqr3AZ1orWiBjXWPej17gajye9FltY3E8g/bsMM1JujmUtb0D8aa+Ca
TW/q4EUhadfbFRn0TQTaWgjIdTE6FoX4CMHm1iktkaLDLVOfKMkLbG4D4WA6jskXtWyE0NZK2h8b
kDInoCZUQYJFsmGSvLbQ9GdVK7XvSqJCRLgz20hxtSnJqgDTo1KvlGXs1STvKGrRQjO+NDmF0EWL
G/QebO7qPQYLVe2mNKo3qQfxpdNFYv3Wah2FbFo2pip+d0qhTwAm0cJRo8nMvGqq4rtClRPTyUtJ
ZTYaRXrFE4Uk+9BrDW6fDG5RxZVTq89cK+6Bk5caeHKOIkBd07eG0HhVwiR7jEQWB4S10roTCznb
TnDpldtxUCdsm74pSlevzDzalKkco7AO1ZUvIqXNY14Z6ZdJ1prcLUIRPLSW1KoB2BoFv5vMcpO0
sQHZZiMTFW9QC8CAzDb8jvkekEOgqYQQIcm3qVxVxiEtZSX9AEUIm/xSrIzhK0UrAXxhI1JLm8kM
5GltQ3vVs0RirSU4RzHCDKM5VGair8u8Gz2Syl2gloZS+KIwqI9d19fQ5ACshTgly/XJDtEbsW5E
sI4iyBalW3EQW09nejY6HR73LStZ9VKILQL0UQeBdlkKiavHEikdXWG4MfSpsja9NTTAEYqx+QYP
W3EE+ABo3dLFIbMtKNIYTlywyXhOiFg8qWofP+V63aKWxtymTEobhednBfwuDgPp7l1itvlRK3Ix
hfNfEW+serIbOsb2vSWVkh/RiLoV4DkekIzVE5MmkAMllNZvAD4MIPjtx3qfAfju13po2Fo/xjul
ihq7BuMuKC9FofsQpVbY64NiPHVdGm+ivsyOZcjiHQSHE6erpsHJGziq4OCcNpCCAcavM2o3NMPC
lU2abiEITpy+ydKVXusktocuR3NmlQseGr2MG3TD91tjGI1VFOG31axQN2AJVVdMoKmfgaZ2XbLM
9M2ka29Ko673wqSlWzDkKrveMui6l2vmgIRbDsIitrxGHXD94qNa7OIsq/c56Fz3E4vRnTC0E90p
U0j8vqnGGzMy1BVpS+pqTa9/CDmCeGSZ6ne1ZtF6APtfgPPJv2w5eTWzhqe6FaE9qIZAsRNEDV6p
ikXv11YxbEQdxztyNF0DD28rhzqoHkI67oEGr280o6RrWYElve6FVVWK5XPSCoJnsj70BtFIH9NR
SfdZqQpuByJcr52S8kYcKRQRhK5xmyYHYzo4rNe9pBJEA2qE3BZ4mteZRAAcqVly08pdHrSF0q80
8AAjWDfVFSCn8SMEvbNA0jJAtieBBValx2BOU8k2iqbI7ahRuOJoqp4wauJDP/b9pmAympyqOnzL
rDK206n4GMFyu0vUNvbG3rJWYVMjospza1c3OSRAigblNTD3AjmQ6mDLLfAiIAeRrYQxrt2iiqR7
M0URh6gG3bQgwndTjYV3YJDIn5NE00Hli279KYXgYqdK5bucprVHWhMvbTZA3VnMSh+XGaRmR3lc
D2Ore4UsDcfOsjI/79PPnKSyVmtx2LGkSl8nEktHxD6hBPkjoh3BXsV8NYs15MdCdIyERrwzy7Z9
zLsICcYw59FYTx3wZes2qfv8mzXF+tsQl9U2ajIaDHIZegwu6xdF0uMbOibGBwXfDVh6LWH8MuoZ
NDTMNHMlALEdRSbdi2ZmuQcmb9G1KtPwY6WPboxWMrY97apdpUBfJJIltqumlGcAxhave2TEFZym
TIpvCyIgj9S1wy2SHvouBpSd2RTf2U3wqlR2jEKkG5tRaDhSLcRB004x4BvwdHDgDAwt0zr8Z9WC
iu2hElpSryfSxKgroNEktvFwhNFWD+Vhb7JBySd/wk3W605aTOG6MGs5vG2oRoAf6Ez0hhhZM1Z+
Hzf1m4ae0MGWTLAUeyyMhdHTccM+i3WkKr5ZWNj86O/tErekoGV7sqhMO5dqUpeucrPBvmwMtNMB
DgGggJebGrjLrZARXNdtRtPBI6ZZR34RKembMHQDtcNI0r/2eSUbhSNEva6+51w3wpH6YRh3HdjL
ZTeqIr1dE8nMu3fZjEblAZyl2bZVcH4UOE6lNzWNeCswTRtsysiwkSOx8sA3Re+Qm0d2Q2F9vjb1
uHsX9Gm6RXjW30Bia9olmTUEI+urnckqfVMKqG0RtbZsOR0+tFImd8rQlI/GkMhOFAqTN+mQ3lGE
qNrLAiEuGigQKat9GKR90X3TrA6Jjoaw1B7pCOIUNtT+KHflFzqZqj8RDUp60Bf30GCSuGoUTj4p
O7yujQQcQCNVfiNnYLNmGnh6m3R0ZbHq0Co76Fu5H2W/asZuW/cx8lICA/EMLaIgLf4fe+e1XDeS
pesnQgW8uYXZntz0pHiDkEgK3iYS7unn2+qe0xK7RoqOczcxNxUVFSVtmETmWut3eUdp7CbdjVvW
i5/KtAp6I8U6qK6XnR6nLKssdZ5as2SbapvhncNLHJkTkE61jFV3VZS8GhP6aDS0ZhJkvWkHS4cV
wXUzq1aAakLb/R9uNCwX3OgidvzNwED2sn7PfgaKLn/gnyMDlZkB/T3Q5MXmFOep/x4Z6N5frCTm
CECiWFGQ8fr/JgaK/hc2oQCmnmupJpIXm0GD+AdMpJh/mfbFXxZTCYREOBo4/8nMAH+oXxoxjkQU
PDrOIS7/hILxg3nyU29NpECmqEb7tKBbuvX6Apv8zIzPc6y1TPSM0VD8vMiclxg3+K3rLM2xm+oq
RJoKBwWN3ZlWDZ6yq+ZASnpcv8G/TV8to8VN3SmkEVmd5YZe2xq3iZI00dqpcj/OCjkD85TsqwaT
S70ei5PWxs7RzVfgpI4v9HkEE4qWy9aTysqlalJX1/PR6C93xtCnOzDf4s7L+/6Nf1j7tBpFZJWJ
dZzGmelh2fSYY88Q4/3SrdpHy05yxW80Lytpit7UTPMJ4dy2kxlybOTHJG7a22It+513yUKgTYq/
zpWog65f+ydddi6HTlkbksGcqm/xxa1x6u+dPMw6Z9x5qxLfN55X+Vk8dIBrfXEoyqz09TSGhjwu
NZEA+uhhwN502tXYEgXhm2VbFHs4cVizkhY98eeaKd7p7eCdNFVxnt11TKmm6lXxqdHsMhxklryV
q9NEVZVgLpHpo23svVVVT0abzs92n4lt4pX94+gMUNZihZJozbWvlrGIp6Fc3Z06ZOqtS7GW+kNc
Iu6Q8CBVO24Qn6qUEhP+0CS+zYP2Gi+rG8VLvfBQDHtyg7nRa3wJSym/urSfxxosR/cBCMVVn2cK
ykBbaoGIvXwNGk1dfb2ybRIPRpPm0FzjF0Wri73hepNfe/y2YSlDgKd/few1Gd8mjiOjXKOt8hQr
2aTdDLSWqetr5grlMcuUYbdyho+rJM5CNt+F20G2HvRkozZD/dRyt5tlieews4QRGYthH9tuGZio
C3muB9W484yqC3GoT7fAoc0QmRj93w6KwVR6UuKjWiQpNUFqTtHId0HI1tx59xcAMTLzLHntNCdz
AqMyJtVvGXnDJx/48H1tTdd9POV9KPLG2M6xul4Z6tzhL1Q6yu2kDSgY2zmVTx19jbHReyEKDnWj
YS5g5JTky2gQ0cYxw1btddQLSgfrt1FGYsh7tx38OouRBxvCKOyNJdz0qeisnvl/qjhH0MT6eeid
/r1lXpBuhqKZgs4R1mutpo0TquXaMcjplfnFXkEYqzI2z6MjTLn3QER2SgXCYPVl1iFPMQE8tWYh
+aQY+yuyAJaNBZWv8123WLaVUqzHwUiSWw7hNJjrfnjiW7hpYutStIPD3nha7zxoWdI8jHjyv5jZ
IK7ttCrCKacYXzKgTmOalfuelXXVGmp7w6tZj9ZoqBuzb0sI7U32berj9WHQlvUtIRZhW3eq9jJk
cbpJ69oIMf50Q1nV6p2bje4zoYzLa+o0zYkgvPaWEx2JiHC6rTbPZUfqBBr9ADh/eJy9wQ7HodDY
ZIYchCJXrw3L7Q52alrfrcYBvJ3b7qudtdpejwXGyUK1H8TUaV/BgdYbtpTxylydcdPUrfStWIMN
WA0AYrIXT3LV6lfPRrkBkqMUPM6m3TPoglRq1cu3qXSyW2kTxekPBCBsbVNmXzJ1EbdxEqfnJB0h
Gy9Ml2+BT5TdqHTz1kpScd24F1hmbrVz2g+6b6hUBY0r3QNOzMarHZOwjhKTPGb6aAJwYQb4mrMq
R2Dt+uAmefm4jq176GVnULZ1mS+gfZ8GQ4BLT/UcOrondzr8/2DKpXm0VWreeS3mM/kQrFE2zZiV
OZn2yypgylWZqe/pO1PIpN5sapFX0XHuk1YDTheya1HGTW3cbceEcJFNnRoOM4a1GJKHxmS73LrD
2pwHWH9j5bcKoroNj7Dtr0DyaEZWQjSiaizaKHX6dmcoafUPo6n/CLf430lyuZD+/udiJXqTX9+b
/udi5fIH/klqcay/ACcpVphYMhv6YWbxT1KLp/0FHeCSQArHCpL2xefivwGOv8jIvfiag24A2+OE
8a9qxfpLhZRIs4MJoHmBQf4jhONTraLhbH9xIMMeTAVHoQ7/dWgMIhkvXS6cEIhzPBm4wTBEqtbt
NBLU89Nj+Rtw4wdY8i+qALFnQDnGJcgWdhzqQOvTSNxc9alJzVIL9aaTx4X6/aCXRe9XebP67cKE
L7VbknrTu5njz5e2872d3S8EPjG2sacHryyPqgJbfIgn289TCV7t5cvBM8QrvtBvsZhJMma0Ezhs
dbepa4gw9fRCu0CduY9dykeulfLu97d14ah9uivt4kIGzdaDM2R+kpdksZ3yrhYHM2gVBx3msJHa
WWxUuRZXfKHK8HE5XP7AP/+394a70sVqH1MNuiBSW359bw0YsOUMNe+NxM7N2lQE1/WGHjUNzIff
3+AP0OmnO0Qbg2IUliFWmixVnPF+/a2l7NR07iV3GBf9Zsx0GRGntO7EWNmnZfHyMHFmkgVMIZ+z
cik3Yujbw9R4KXB2RtH6++v59MAhPGKVh/s+5bUNj8/Sf72cSS8y4icUNexRn+71SWCBYdndly7r
ma1osjzPdVls/qMfJUzBuRhEwKbBhB+c5dOPLpO65kAAqIZtZmVrz9gCr8OOEScekuSHuS51yR/f
8udH/4+ftXHIty6IJnvFr/fqYM/kMhPQI8b208YchYCaoLnHVOjdTi6W2ObW+H3MVW1ftdR3nqIr
W+EVM7W9IPL6P34ICNYuq4EMBNh2nxdCmlWFZhRO6Bl6sxVlKwMh3HfC5aZ9vMJtSvU/AIe/sqcu
cbRsTSjQIM2z6eFo+ev9D4o5Tq6XMy6Ty3TjeImxWaVgAuh5e3PslW9F3Y3fpIA8NfSMWn5/v58+
sn/8Og4WJt5pFyz609MvHWMuKWlceCcV/n1tN017wlBiPSIhaf6TcfmndX35Ndj6Jpsxd+pxKvx6
r6o2trlVtU7Yx9167ovUOFU5G2Mt/BWTwW/A039a1X+3vvAXgBKt0y6T1/VJFw7PhAlVxRuFYpd9
mNaiHSqLbDNFmkRqtPQ2I8FqR6Cnft9PIByOzhLsSBF8IJrL/oNXJaFO3ONPW82PZ/Dz9Xz6zMps
bYpVs1WQtcqn8Ds1TS6AXSYOJOxLmtrzqfORu+j3Wa0fpOz9qcLrxzu32b5enmq51YqXtlWvK7fe
2HW6z5dG+J6SvgxJxmAThxwxwU/qdoWCyIwAVHM2/az9Opf3EqA/1caw1L6a6k5QcTZqEwkth/FV
vdnwe7rau2q8ZJsZD7QBm0TGwTi1TWA61U5JxzBJxo2Zd5ErtQPSyv1o4te/iju7saOOa+sKcVQ1
cUzM5i2lRfX7dHkq2virkRGSV5eY5fW6Qt+Qno1mfcdGZQ6EeomxNgeLZxL3ASOyIorB9OoEYKx0
jwX/IUzT75XhkEuYw7XJtgPjBj6sbZ43B61q9uow+5TbW7O8zQnqqxV6wrmKVmcOwCM2mQMnxyNc
Pn2WF7ROewDHDOZ+DuuxotNGAVuPRAutviDcPu6aM+s3qND2E+cXEokXtY1+FyfuucnL06jGiHXp
EYoyPzZjGejMdXXWM2wmJ6obESh9FY5Fs+sLTPlXGeGQyBDfaelb+6fJ0G7sOH5N+rd6fjSSD7G0
fr8kt7IwztagPiv8D9zYF5dswMBhxAzY8UUa2qaUtH427SbH793vdwJkx3+3MvGvttiLyMv1LjvV
T0MdM62bKVM0Bzik2Xa6t6vT6n0R+nGVtR1aLUkiifKe6zgQ1nQKXgplEFVjavr0ZFGpvyYm5X5W
w0vLAmsEi+QFTOOdMiTHuEk32fgwyOfGiDcTyz8b9cOQVL49vOXeET5iPskAqUrYpKd4PhUJBL9x
0zr4I3dH17yyHcw/x9d+qeBYdbBxmc2aWWBkRWTX4dQ+xfOu0ZMwacV+bIutlRWbUXobdXK+50yC
V/0xSTo6Ytc8ZrEFmLvQKqhu9bFM2luh4Vo/u/JhJC8xabpruXhh03xJ+2QvlcXv7Tzsa1zuMMcB
lDsXTOe11jz1U7lZpOL3DAb8UuuvjDaHKTnHp5UOyEnlNgfj5aM/lAVEDNabK6ZTlxVkSeb2O1V1
6hPvs5mnZ/Iqo4k1G7Qp9NKkubJn5uIp4HiVxTfZhQ+olh+K1+7mXNn+/uX/uimhRQYmouyBoWRT
xMIB//XVL4XSLO5UwikDQQ/MxpF3WH5VkQqVYP/7nzLcv1lnTDUp8F3UYoRYfFpnOaarkpXt8qpg
WFSdJsJMm4VvtxP1cX01KMU+G9TQzRQYr+1LI8TbFDv3sZE/9kWtRKkSnxsDn4rGmnyHPEqohvGt
Xg0sNzp+XzfYSBV7q9XmQzq6UakCiUtR3a68dmx1tyAGEzuLfqfDkBDqulNX9Q4XLjYzINaHNkEc
DrqeDVcaiUSIf1cBk2SG2WNrQe8NQd5ofuUe2wufQVcCx+z2TncggnUbW6rfxeV9qw13efdhOOcS
sUWe7y4cq5pDvChveqKa4wNDVHSbjB2eTQYLQ9HeZ4v90lTfY4fkWI7G2O35YLLdYlVXg6ZcVR65
nsA9LnBvXS3sXCTIwmiHRObXOdtwpfiOLcJykSEf+Y0N0bdYk0OiW6S5WPahkCsjuvi6HIDyjOE6
8wRrfbrSzWGrxjIq1+xZSZYXvU52cTFtGkFkdoXZbTPcZRyPS0L2aRrHb/xFXLs23ZIBe0eK6AzV
o1B9MOlv02CdGCqc2FLvvWGYfGRLdy5g3ooHB/hDtga1NcVBYib3yoKV5HpU8t3gFRgg1uv3dFBe
C+tdmxjNPnu2QqjWcmok7K3hNMjlSJDoIRng1Hd8kwrYqU6Sr5rfWEX3Ssm2WT08uazlwBDm1Mf7
Zn4y07PFszQe3Xogy7OQjKpbDcrOkx5HufKUV2RN6U5kxPZzGxP0Ocs+RVUwvKy1CPKeTNcRJKZ1
oYmu1p0FWzIvrR2+RdvZzHcaWwwBkbus4iydw8re2rWySUz51HcPgGWnJZmjJS0fslhw0EWDdV49
5XoBTkm1ZS9cCxaovZtLQdsBI7T8WtQu5BFsdGJqlNsU2orzXS8fYi3dmiZJTlPFXkzinjuESdH5
iZT+agx7MzOJAoWhYMCDaRXfxg7aI99xzUmFWpPvVsbpp3LRyqMlkS20MFjLctd62LPhK1a63g5F
lD8qM1qPBB17HPRxsm+glGdCOWjrM53TNhbvefXCM/M7ZPia9lp31gaSBlIJ/c7q6lu5aFflbDMe
97C24z27knr+wQLSmvUnBRlS0y3BZXqceHdVK8I56YKkVI+5ZkWz0lzUH6GnxSerMHwTpjA0rCBJ
i31q2TeCBbEqV6PHPMr5otjvmczQno0R6bNi8vzB1kNNqmGqG8Eq03BKLLhfpfho1i+E4AYyeeiX
K8FeQ7qI3xtY4g84j1nWF+TcoZddkwmzWWsq0hH01JTbFp8w107uPUuEUwcj0luv7cINDOZNk/O1
ssEZSjswS4cxOEtnfl+14jlR0x0DSzYPO8Qm4doglsdNJ4biLKTZiGTf71o1uYtVBrxQd6IFk3R/
dTAcBZq34+oFzfV1XPXsGwozZQsycxbO5Fvy1Gn4zRIy78hoQG8/zFwQfjfxksYmgt5BIhD2hVK4
G92U13lqf6BmOZF3FuTLlTWKnTWkB4CWx1xTQ3x/wTKwZprtCHr9mQ/yo+zivT0n21IAO0xTwqpt
rdcJo6AgtpVTzbvNNQfxzhDMjryPEwUitzU/LFm6mft+yznzNKJg0Ti83LU6CqhIYT0pZljYPVm5
nfeH5v2H0/+/KmpQYIvmBTtFl6kLcs9/S4xYXXdySg/jur4r0Mzag2jZnZOCQbeQfb3PcP46Ja1b
hfk6STZzNgdAUPeGfmWAjTFYr41iVc+jllVHu8u0r60zj4FHsDIdONG+WPOj3G7X6kujiSHzR4nV
G0vQ0kecw/QpSi1VBHZBirbRKYyV1HKGp8WAfwcMIg7DohKNS+pUqCma/lCqLXQ7OwsqEwJMaU/P
K2he5U9l3txAfEQHoVhxvrMn2kJZZvPOQc+3afSy/2ADlUXQmQJ6yO8P5k/K1R+dqEcBQMiTQeAt
/LJfiwA5dPNUlAzKhnwcz4m+6DuD2N9zZ9hNqEIp2475WkSTpq3+0LjWLnENZ1NawxxVCeEyAQ6a
9rkoeaaDNM3g95f3YxDwr9f8j8vD/Q6DTjjPl+THXy9vZkyUOWNOa56gGpFCmBv2Iexbkh4vgjqu
D7mDcsNoBuNO6sghnNVAnTOMH2mq9lfLWtobx1KcfZIVFVtloh/WVZcA9uVq+HEup3tRDesfGr7L
Vf3PVw2g++tVt84yIPKj5Y2rOT4Mo9Uj9+yG5eu4xCaFSwbDJy9TYcL9xCUg6vtM+UOP/++XAE8c
roROraWb/2ZXmXZ8CuXk2uivZHsWhTmwXuGNwS5SDwgHylutM8oXJZ/hwWZt+wcD7l/LvYsqTNMd
9dL0O4TkInD89Ql4Zesq9txf5q/Qr4ZBde9SMwcRriG8Ktp3NckRDClut/v9gvmb3zVdYHB8F5gt
2T+0jj+1M5VCaHXSKHZYZrp73bnW+OqAm/sSThRR0i62HWuKwdRqTS//X7/8eaTlZsQBNZKRw7q4
zd7WlToiZ107jIrXbe2BYSe9w5S+GU5WPP/hpy9P81/r7cfTBt1HEAc8z9z7B3L/810nijLZLhuR
B72zsHHPaB9KgwedDJvSwQFdjxGArXu9Wc5lnyMVLSJReaTUfyPd3VeX4Tx3YiNplbS2CzIbkxon
Dnv0l6TFb+MUf8v+2pD1pqgPMQQUuzqsbGUz3iC0r9s1tmFdzRubGhN881mM5sbLxAbQ9ugpCB21
ZTvN73l22yiMUTP92quWvYcoCWHs9RKzKVL/rJo4aWKKMiM/TiNkgrqHXPXdgmgYD95xaMR2kiYU
JG1DF5U3GHV3q0vse0YhO/iqi+rM2ha5eVK7E45zfplVh6KXJ5DYV3s2mV9rz9BED5aloWvDGUA6
979/Ez+GWb95E5/nqYZkjLwkFeu+AzHzK9OYd4u36CS8qd27bSRkZszKGBKNZe1EOYuIcWPx+Pur
+NTYXT6+C1WDaTKtFrD65SP5aTkUTmXXucIQvTCULqDxwh861XUGq631h3P4b24YzJOYFxsDWdyw
ncu1/PRbsF0nY8SfMWxN0d9AOippz00LsVY36n2+m+ra5G0b35lLifkAmwC/Iw9+rfjDSXY5qH55
8tiwWoirEaMyWNYuAu6fL6QpWRsJs84QpMS4ypdheBKldSFfN9WVlpf1H3aaTxYafHSXz41pMbGP
lxiaz/575VrBYeks4sbtSY/KAWieSyw2U9vFHyLvnZTmRi2u0jyHxIpSUglUpRjNCHp086IOkY15
FkR3X1brnW5pVJJ91Buy+9ODMT45RVwu9UdaEvoJ8A6G3J/GoYMLMbupZBLNRjnvLWMwVV8thsKL
+lnW9+tSru8U6+4WEnoeNk5rnXv4c8zHpgbhm5pNCLmbch0f1Gyc4R5e+LR0y179VKnxAle6jcWz
6PU8spW2fHdl58B+kYT0+BxSVK39XHmx73lGndNeGcY3e0iKh9os47dMrMTIGIN+53bO+pjXCUqW
Js7qYDYap/C9hoWVLcn0XODeejCkI54ZJWubiagOKDva1LwpqAMu+grT7H2o6oYXDBB/UBjAPBhp
WvM+cpS2vne9FojN4uR7N+e2gCCSaOsxUbRmt+RTfC3iVvtmCqWIFsgWX93WNR/13FruhtYwjovp
wu3Lu967w2WkeLTVuI66xFC3rWnDlc+y+bnpCvO0xG5zFppJMmEMd9M2Ovd7t8xeEMc8AF+tec6B
N9XxeRiy5iVtq/qqrxLlNBV1E9aFhs2v5ra3g+k1GOOKFLlgJfTcz1cHEkoGeWLnyBomVD05xMPy
62pAB+veY1ambqs2xps0nlX1vSuNXj2iRYAvqGMnk3hpeRvror+WCBy+CcuqTqYs6j25Ws6VoxTd
sVHom2U584W2jlg2k4Gak/vP4FK0bpNixaaLgHgprR720FpXEUjdhCx+VcteW0O1SEU9MW/Q8I4s
kIljDWst8zDEJz027K8gUonxoieEVHkRdSND2irz4mlfG2mXBpXWKO9po6KbUPJGaqHRQmRCSNC+
qgrUdT8TxnTRmdrWxyDX7ms/2maOqsSKr5t+zp6M0rxMoN21C8tiMFmH3ujtbNZNqPdNshlUoR3j
slGjvpyKXVlJdbcKQ79CuKIcVssR+5JqIUp1MzmkbZ+GbtwXD1hNi69aigIX6UdPCdVnW6uT1W5c
jCRCHzoeYhhMt97YOv7YOf1LjFnRMXW8rPITRcQba7XyW8Nhbjgub6al2DCeNUt9tVwhgmruWj1w
xtmiKJwMWuDM4zZlVjhfpC5g/Tuje5ydpDnYneIaYUdFGyq2Mm5QaFzs6Vyxk7DkN0C108koSxwW
qaiBm1sqkZKSaM286tVI+wZph528C29YUCLrNbIVZWgz3504UiuJ7nad12HjZAvZU2lj79W+kg/5
3Ew32czjKIssfqqKmBicrsGgq536U627FwfxXq4PcvLab7OSuINPcVimTMBhwodyNZbjIhMWuNpe
lFqLYKqLGN7ddZOVb4pFr+7KinXmy1YjX11xzEd11IyXfhHuqSvc9psocPtFRqSkBAVmrXNc+157
GAX/gy+xmX2QiashHbblo0EtcnJ63TmUfBx3zaiKuyFjFgi/vlxuprrRdtbaOddpisNZUJouBhK8
6FM1dsUpFWt14KtiAZuX+Zdqj8N9uwziXOpajM03s90srRHbtmlhj76MW4HZcp8qr2Ovl+fx8uv2
6JZIhkZUtrrGYZAIJiTZrO3MSjGfpyJPvgCcjFc1UibLr+G3R/okp8Pa2dWXHrmF53eGNY2nOIWe
psZdRSmBWKqpB6hnmLVsyqaqAllgm4MWvi6PE1YYELiTmLG9UBuIYypqhbui8IAqPGvGoGg1jBO+
GvUprRTroYzzZD81Sv3eM58oAox5CJ/mxdw1osqf4qKWYVK7ZYFYP0XP47Rd/a20YOYzEmwQmKxA
pIhFKLky1To1RsaYBVGG9W001+xhshbOHDjUV9AnxE1vDtohByEBz1DH8YmRtLJXa/KUusJeKoiL
K/ZXKK2sQzHFLSKuej47XSNv6ZI8hAlqDzq/2s2TXbfn2G0relBrCE3p9Xeicg18+ACUOVjLZKNY
VP/HthzsKqgqS15Z3aw9GK0HpclJpgoBtjUU37VBGpuhr8lAHXU0HhlrYmOp8QjZsxgnekQ30SM1
zdvj4iwrQhdbz2+TqbY51IzVvAaUG54M/hUXjH7SDm3er2hyuPLcWktgEoZBEwO5Jb6u4xkvya62
8rfF0Vdw33idTwzF4V9q5qhBvi5WhflubDE0sHNvM/Om7lWlht09T8O5S9v1SRgL9iWNwBOgqbXp
Rrq40Ps6NRZPsK1oNhING13EBE2QyNHdeplWIK6Lq3CFJ77PdewLG2yFgz5D71+ULZbMrefiOdKZ
7slOGi0ovNo6jUOGwFBozq27av2h6LQaT17TijIrtt/XNB7vHJcNdRxb7+CpxHOqq148pnbTPhZz
XZy1Yu6ieEAuM+nDTJABDgVmjkxDGoUZoL9z97q0L/L91Xyx+rbF5bdXQpmN9fVkwuALYoTSDNoS
/cnlfgJ9sHkyfd+ar1LwEegQExlOY7DCmH1mdljyBqJ5Uq9mwdTKKr/alXtO7ByUsL4xVSXSRo5f
PWNQejeaaiAACiZvRxt94c4eU4u/gh1+4JQqXi8AHZOb0LSw7QNS7LKDilipOa8IVurhzsk3avuk
F8QDKicjP6sGBjInT9ww81TLB12NxHzDNFBd3ovuflY3dhbW8lijmwMAiisZYGNgml9a4zERHziV
lUyZkuUcyxtIsEp9Z8eq72gnSxtCw0qDdcIiRjtp60dhvTXrsXP2efqN6hEd1ryX6PiEDQnRbsMy
AVWyxXNiUlGcJ2MIGOdsB3Qnedr6+ryrKwbBHPth7Tkiqtmpridh3CqZGWRdHqVGeatiaZOCdGbq
dZG8IvIJWdihU+HqA9HbHM5ryaeO4wHE5wSnZBLREJyG6nzIdS1ysdbvDC2AKPhs9j2P80UvH0tA
2vKCgpu7ybuWucULKAKrYLefpb8gZI4n5W2lrPZb7SM1Zp/D9ePiKZIj35FEbyT67ZR+i4sHtvOR
ko6/zo0MBe8JxXryFBr9aTzCHbrJbJzvsWiw65c2tTdFIa/ggl/NtRNIPhctxxiijSRqVvBMtqwr
dSruKzcLU1SBOu+mV6vnJV4CXcNhRlGPFRo14oXvPHgLwyRucyalazydDWU+FgKd3bjOvuBJU8Av
nTy1jUMi0WuVIYus+uccRvpo1lsTM5M1fupzcTFZ6E/JCiKdfod2e10PI2uTTXbOt6p6rcfMvQvj
vvTk1kOcX+I3MiP0tcw+gpy01TEOUZpu01bf8v4mqZ406oVSZJtafqM6jVz7XRbJlQXUb1HUDxe7
kOXDLG4W9Zw2gEGL5zudDSDQH2Q8w5dnrj2B3eCqE1srEWbJddKU2xK3N60WUIGL21QM/tDV13ae
PmjQyoOc78zIupulxS4bYTXs3Ir2dlWqTZ01iIOsEK71di6t6crkVCoTIzJF8ZZ21UYqA1b6CMl5
Yl3p+vHKNsZWmHkYo4ht7DGF1gj1016c9lbU3lYFWrAYRbv4K9lGHeWqGjQF0GXvXK9S9Y3Z9W3L
wLZEUh9+9eg7CoNdacbrQie+cjw3Knr8bLzhkn2le87yd0d9ny86Onb2PEEH5cIpncubcWZqPU9b
QF18Z9qzcQEHxJJA0j+nZo//nWJus7m9qvqBYeRIVy+Q4Ra+gcV2VkrfmC6VxiODidthBRG5cKvV
xbfdcTdBaF4mXxRqQA0ADJlEon6gdgJ1aMKp2SkDcePqFl2O3zNNbmLUif26NaaB48nkmXuI8jQe
8qFIP1btevCaHRYgWfpdZk+Oc6gABCQvTj+2+SlJErxmXipcJctHY0I8ZEdeze73JRvMTQPWACeN
wxAslHPBdavCH1TJR7OcHEXdlHUPoqI/DE61wYnMT+ajbk6+MvKI8Q2qmjGo7TnoL7uFisNw9+RN
tzpLK83LoDLyKOlvu/GhGp7mzAlLy8PRy/EnZKSTWSJ+0/AvwmyyEIE+JgEqg81EzU+jESGMMHxd
YYhbQc/z1AGMd3Y3rS2o6Gu/EzdJX4dY7sBI/MAEy3aysEHfKitrs9BlUVkGS/m9alffVY+9+qy5
tx5WvZasg2lktb676imW6B02dnM1JUelk75GekZebex+9PH4ifWMm05CddyhmvI5uTz9xa0ihWFi
j1sLiPBmdm4oX3eyehmNSIsP8fwERhtp9e2MURCOwPhGK10WVh3Cx5d6VvwCh5wpP3fesfB2SK1Z
aPvCOua5uNa70M2zc+Oec/tBH5ZTp96p5ZcGyFlNj0l9v3DIJ5MXTv/F0XlsN44kUfSLcA682RIg
6ClKlOUGRxJL8C5hEsDX92UvZjEzXdUSCWRGvHjvRp9vYvrX3IE23sXB4uhrA3uCEvVrmaQrwflb
a9x1Fr8ImWdwbitHJ7bosUXWhUhIzzMA6sm+Kkdj6MF/mP/pJYHm+Ay79oCsz/C78ct+8Im58taD
FEscP0qvTvIaFy+O9lKol7pA6gD5RfFv8fFMGEGiRfq1d3aUd6UnQaiJQ6K9SmA8SqVSwdyl8a+M
dZ9REzxtTpD+VVMJLcdv7fgnyqPD5FzU3kptyUV7r4OVHpg1rxzjsxDvkT6EGaQAQ9mbMfGMFnto
KaH16GG5uH4fG7umXrYmvg5PPM9msrad5GoOeEpSa60r8OTi36o8TJ61i9AWpuK1GP4NmVxraYpX
/Tjx2k4N4/au2nTxw/Lu8fn+tjGJFjmvFaFiV5F+N92TRtJ5fS+C85zYtH5WmY/K+bdkuX00rGoK
zAlyT8WUblC/FzqxhiOiVh3fiTzfSpe1ab0VANqAgbG8IQeiR9AJwJ3iXkgEBLGmhR3xZzIMmxLI
T0Vi063NS9ntDXgVOdZEpi8D3zUTo7Xr/Js8HBWfqnRxnbA/Xd+xsgpblbGO3L9UEGiq3/rm03T/
yeinlqVPHw6XwQqK5cRkop3ct1G7JT2paxX59fE9slwyc/AXv1r1h5EUeDXmwEK0HWu2s2deAIJu
lU5DENFSyPtg/z3m3Kie+iMPxePivLT6XxN9ItP4s8MEuCyfh4EH0Ymf9GJeO03OWWetFGnAN3D3
SfqeuT/C8AgGQDZyXF/DVDSopq+NA1909ThyQoXPjHklp2t0FNNfnFrhqLwmcDNS6idTuZv1Lcpe
yvE5zyFdKfaKcmbr6oDqFyVQtSWsxB1fb5ZoG4b7gWZsFVy2TDSz6a3vl01P02J3yzobHvC1w1jQ
2TnhgHeu9jiqSIQ5NzMF0kVGWGAg8h7pXMoifpzEH6aTXulraqXNon451q8raGg9L4g4QHSOpTSx
CVK9FMu70jF2HzJgCoJKc+ps7Cl0Mo/aRAs9VLW4fclUpB9R2s+P7qtd5n1rX0olC01bCad4Cpb4
tegekXz13C5jkDWOL406wJ/yZuQTD0Sx1usvp/sniva5KFpcA6WfKUSGqVBKb2e7fKgmlr/4mNBD
Yc1E0ir6n0YHUm2yNCh7gTXiO8sMhMz5mIpbTEavWq7WoD+NHjuSR6onFI5s9MK6pF2ycT7py9pj
II17a18xYyqXU1xxxcj3oX2iGwnx7K8bdZ0096o1PpJafLJZncgMwfzeXzrP17vylKkD9MPjlFwn
HPElqMj51aj3MRVGDVYBQoHlPIJoBZ+aXPUawbx0PMXpdShmPnLHO1rer0XEC2xFOETeSjYI0c9w
BrasqNwl2UV0O1K4CHoMNHXyzFN2Hvs6JNF8bov6ok26L2znTWbmSutwB5UR/KyOMn5Y6WIKtVlf
xSWI/SoKiyTelC42k7l/prEOY4bEMu0PxQyfAtdFnra3yZrCVDWtYFTTdzuPfrX2Y56etEfZ2/+S
vpHV3cFuLF0lMHUwm9no3DRsUUBGSq/f13LZoCmumsU+zVG/yxbtUEuLgj6NNoNge5Ynt4ptH5Hc
V1LlziycoE1H/Aj9skeW2rfJuPPiSyW60Mrdo2HVvp7W5wLuNIU3Bbb7io9xU9jZFoT03qijoDDn
nSxVTBAzqPt6q7JSrRv5vxPfcaFRkuSz8EsXCVY5k82UXJWd+GnziG8338bGCbV+PapnsfAd5bzV
xDlVTLAOpykW4H3bYfscKdC0ZWslRWBZx2JG7aLYrU2q3tw7FOVLjFRWe/vCdNYDy91WBVE6rmRs
a9oQh1mVxKuaa0h6y7JaWLvV3G2FvsSrWfeFtzL3I5x9vf7gswnbV2tzu7BgKQVyo/12PSsS2nDJ
AJaPbViR3K6qieNn2WSMCvGh+iYXuk4UITecDSbMDYt+uKPqkLknyra+qu1xnTopZLVlPYPSmYaB
QPp8LiHyRD3b3D3+nG7vQPgE9L7HwZEfMFsurRsZOIK0ozpP77P2D2+O5+dmRRy8GU6O256RMX3H
vhkFb0DJFTK6T2Mf34dabgqpvowuCPSFr2Eawib7sAvXIk6V4XPlBiRN9112BAKNWfnHrhff4wsi
//U2lpaOSsQeeaviOJ4d9yOuk1dluQvnPZvxS/ZPqZZtZO+s9ei3FOqbrgG/K8raxMUTaaTyom9y
PNaTW9l8l9BZtiQn/jIF049CWrT7UkzG2vZvQT+Ip6AgGztYlGPqsey8TVE7z00xrbwux9xm7HL1
YD3aqsa7JDyi0cSvIXrwVliDD3OVvqJpbkjIky4DZugVuOLtOpQi8xnCfFmV8SMrjZ8MKajrIS5n
8aVMrL2n5epW0W6G5VwU6ohpSXedzQJv0adriQDTJsslx9UDAhp8q0eCNFuNWrOPxuzTbtIvs6do
wx+9wLhf5VYdzNyEwAkgskJ39XC/tem2G4x72mNNS+Oex2vBjT2sk0WeLOJqKPZ34ve+1Xv7qquZ
Wqb4em+2M/EQ2dsW3mclorM5tSeBVUDKS1cZz5nSblvjOHHgicPEGs2Et7uazdB2Sz9v7XMf/7hD
udbbO6aqo+2Mvl4TEsZ2lVnkduX3hEcCXNZq4eDmUnlOqKMd5cmsWlKwXM+Zu0LD3LXxcC+jZjvT
IumTOGQRuxdae9sUCVAr9+hNtaCK75t9VUPjdom6+qJe8BtJe1fINKRgCSPezLxVx11ZEXMqEO8c
JfNnZQmFoz15rhaHmM/EsU6MZOO48lhlzo5zZqVb47oy54PLrCFUYvszUatt3zN2W01OilJTsdru
wy6rH5ZkalejJDNdG+aeuCn0z1q0bYBXa6bGEk+Gk9d3beoNH3DXN7ZQ6DBzXdyHiI85czEpKyVj
Czvv77WlcOUm4rmz+12pl4afT2kj3/TKNkIcz7xmpWEiZnIaqMY8bPQ4VfjjSfI2jNkbL/X4b7LS
eqC/t+pjXEhWC+HcvlZx5F2GHHKqnjf15hGt6fFHOt9tpL8Pdhs6DcuIZzWMBo23xIsoXcdZ2SkN
hYtRPNhOyWMWwIT/PIPM4VfPxBWEqPHUOVZ20Bo38lWvvejpNK/i7EHKqOorcdTk8bq0mF/Ss4ij
r5z8eEFLx2g+FhlrUTXnG6SKhziR+YpLYkDJkWL6XJ3IPjs1sk5iHg3diXzbrF7nlsXsZs+tR4I3
qewq5PisAPaDnUqxVVuGfMpt99Clg7nOmfn8NN5DW4rzfTo67/YIrjOPG6b5lTtei9gzIMVSmegJ
izaidvR8AKjnUZJtTZFHGr3ojmlRzJsBq2jIcOxou8PVmMStKpd7t4y2v2T9FvLTKc7qp9SxA/bb
tM8mq2DQ2IBkEmvPAysBX9HY2W4ukjJokVw/H9GT1RQnpKtzFl6NGmab0WaLkO01doj/Ml/nNBqh
VpiBawy1b3CSRfYSZpqwD3IS9Hoz4T21GF9aKznl3JxCRtfStD9kbZ/LOVlPmbkTGctEDHhGZcxd
2nbk7XvD3RUebP6qU7cNrbxSFf9GNc+QDpmuiIX2X7Xnt0GBtpLA6AymgRZbdIfRTjm6tLUzOOfG
bS6qqRTruVHYFA59buUqPffDNGkbKYclyHtxz3sAO2kqxqDJynvfqm+uE4k1LssmaPj0yyx2tm6L
47f2zM+2qo9ewj9MVtcJmzh9dhIXDD6jcxUpps/jg+kwWFDSwgiGKpP4rlgticqsXl2RTQcQDo9F
GKO+W+ayeVLwcPvs04Sv6DqIzFWNKbF6PDo50+CVIrptTCfI1EJbxQ3Ob2QtTn4GeTMerEyf03qN
8qyGuamxdr2pEPDqcjXj+Ie9WvW/xgA6yYK14hR0glOR3SepV/U2mVXz3fIiOMkNdqTnOpEeUNga
Qq+o2gZWrjT1IpjE4rKy3i47BC47ZvWgNtp0aaWZ/QMsZCFqJEV7dSQUQdgSk7E1peY9ayKB+OM0
MWdNVbjS/fYaugQqLS921gXxCITfzh2fOlYSBRXx5XVmjNWXTD3rTqqAZMLS1KGODK2Gjhg1Tk2V
LihYuAJRufrePHa1y/sLmCGFZ/G49R4zw+w2WqXJtJyJ2HZyHz21lKaGZ8ShgYyMInhYEQOGYYfc
LAZKsvZdFM1+1i2SPPlVs4Tkebf7Q5N7vAhRfp3H4c+uzECbrZAVXrulndZTzqWWVtXZFNWRxvas
5NMlt4cjk5PvRjYXK1bOylQfGKUBpgURxSx5k9ZTyNf8l2FpHFJao76NP11gTqhwABc8gRhReuNX
7C6E0ouPUY0fD2to6d3aVO8JoybbSg5mSR5IiZNd78TKKlH1MlRzfNgctV5g50tYOyzNsEsQdapT
7ZuuuNRxSQcDJSQWqznChzyOB3f+06ySzJN2yTODFsxEA7D792ywgCC3+rwFqfqb9dZ3SggIsjsX
SIcIIPQDk6OVOVF+pd1Xn5vfUz/spy4/EyIavvMsLS4xmVeQws6o0z6U46qiT8rF9IkVS4h157j8
bYolZp7u3t1miMN7ZR51Uli15WPcPRjzHKZLVSDsMzBLa+06d43iN1P1W89Y9zWEoMp2Fr8gLxG6
MeQJBE+86D2WGY6pcwsaqVm55tJcM+QH5OHMU/ad556WVhBMzf/cTITwivVQidKjmnUE7qHBhVo7
2MEQUboUls2hjkiFk2VYc1gUT4okkWI080a4+s3pgR4Yzhr+/8bBIdKoLrVTwk85qD+eAxMlj8ov
yiqwdM4MGQn/utO6596cNmL+lwm0pIdVX4rmWAnvbNbjuZ8T9qlrduCozRiUnRZEEZPwPDp7kue6
nx24VdkTwBXs4c3NTSvqNS2z8HtHgqGK2n0rtgrXqOubhLRbfG167T0WUUUSLAY5FQkyVU03rLoi
nh5/aLkZGQBNvkxUSxLUH1XebJNBgrW2II5FZWQRxzYYVnv5kzKOMPRKPgi3nELdNgPVRZpm1INb
MjKzLzXt0M9tpHvzYHhJKX09F09JJJd3o9SHuzAaWCZJM6xp6He1a5yiCK+aratBPDrbqDeZdhdv
ksKnnJaD1J+14TlCSDMU9UWyioD089rBh4fiuG0d96pCPkedrmJ1W5FEc6CWTBX3VQFghLt6fFT/
TG9CS5rWNVG5G3IcBdx6WFzAcuJ5Z1S9drlPlyS94kUmVGVpuDYejJ5Z+Ybb5rzlbvw8WtVLk2LU
9swpHLSIocwQ2pO2JnoCPK6Aw8NlJ4cnMH03WkrO33KXMBiuphspdyx6kpYY9XPIdkpdPpvVG0cj
JIj6HI9YVRILFKMKJ8Qz2fEwpvmTaNpDao7EwuydN7kbKs7nCplxLsZAltMxVZX9o4UiiekrdsQt
hoaSiSfIMAhX9Xs3pSz+e6SoDoVgUNHrL0PSHKZyodZsokMKYlHtoHJ3rJucTI7YaWsTzlNc62uI
xlXZHC1y/1WrQFg3A4scpE6yO0sXQip6MEPvhqCq2DfVzT85jbEWMhbCue3kbzLvzibz7eqtrw/l
UFMEu+H/CBbIqZO+reifwf8Gmvx21a/MAwr3UYivXn/1jG0LXLLYe9zVct7FUscTsh2oi01iGsLO
/b7M/M4cV8D13YwZnPipIXXAT/DbCg/b9JTXbyNHXen9M21sjXR5HiFGV+5khwmGDjV7SB/ebWz0
EHAg0JIn1zk75nEQm2R40fSdwkSTQ0MWR3gDhJsPjKs89LpEfLbul1ieR2IY/Yj+NTbEVT47j6SK
2BgUGWRrV25719uR1/W5Vt8mGkpVdrTZ1t6sxR6cJpFVEvPz1Vte3bQNwPpwqe3yngJRfJveqyUr
HwAqBYXlawkva0m9WnTrnFBNebWMN9Wgo4sCD3mmuFrO3h5O7bRzH3HH9oJlHSI8W6WNkEuT3nPy
FZO4TeUwd0+oU3mjrh1bbuperFRmyvmH1J/6WoaFsR/h2Amy60n2GeVKUPT3gnLAYNSvdqcmBWPD
6IK5Qy3g6UTVdl6+PfXCgGajQEYqdjGCnJvsbcZ75l/t7Twk9G78c1htnTTbCrOMxqeSEy+lnmT9
AkpIqaqgEqp1g5TjnoFPPf7ywI13eeG7sg1MBUkLzYwKiy+3lveapR2z+5WwMsSmpGfWW+THsiBE
qyAUMgggSjReEaOhUiF1M2wzJWooDolKakGK6cgpB3SZbu0wB+v5TVATVgDd6vZLkMMgcRQ06LxG
ilqE+gY/ZXk0ClVxJDKzGvObPrr7tMrX7MsKuoeO7QEAN7bCPqfWuwHQMusB4hBditm68trZ7wYs
S6xi9rs7b6qFR4wyZqpovPnoiDDCajIX2F5D+tci6fe87n2yk/knPJuFQ0QD52+1GyPbD96mtr9T
xd7bKhQoiJZENHTjLTEPMG8Yx7LLdLjkiheiDSOf5qs8ybhTnxIj/87ExhPrxi7frfZE0RNq7I2p
8mKdjio6c0atHOadwTGgrVoF33v/o7X8ZouOtmj4oFfJX5yiOd8N7rvrGfhMwki9YhHwM9vce9ZX
E78ajfas6r4F9bdZ9HM3jmutJDSj/6p16TtOtc3UbNODeNLblYHtTccDGVT9dCKQDrB/5lCtCiTr
ehxPakvsdRmhHTzk2G5nUKFjfTzR0QQw/reFZHY8cXS0S30YzX5vykruStFedewgFs7Stn685I/l
MzcKJ282dknHjjimlXq+0Wf6f+c3k+0WqVGZKQlZyZFHRJUxjUDMZGdG5goKD6x4VCfhI2OXML6f
c3Ep23pfcIhKctwNscYhmde8ymssH2uwTkFn4bBwfx7St9Z9uJziojvFBCpcdSvrbwTJvenudU6y
nBpJty5FuqkIrvTqtzPdNFldDZi/KE6heFi/RLwxUyfUIjYRU8Jr5ZfHw4nDzC/SEaxJv9FcdoPn
KAV8uIJ8ZlnwZBZvVvfhedOl4Vjgw3nKsWHp8FCnEtsD84WuYQ5BkhNECtPF2Y9QkeE4r+3Cugzz
jyDLWcMIS7puq4HViqAt21N3TljLUW+EvPTOs/XgSZXriixa4dJBXesZNY5DlmUmJJtYUI0nsZZV
iFwRxGUFw1RbNfpR7+lH3qX6nEfuim50pZi7vMPVaBr8GFh6v7sM98iMMRMY2Kj+dsNWyb/s5Tgx
OauuvIllP+5qcObK/DHk773dsHZT8eP01DNKipC7WfrheD+j8uM93m9m0vWHUrmhpZBsyp4lg+/J
enOmtYmNyjAyAnU3jd0XCelRxjntAzTG6hIjWasA5DrnxYwHjEhhInbtAMi1COs6RsK8Se2jha6b
ccpGnATzZYGq5yk3AtW+1F4T5W6IP4Ejrks3zvJc0FgVo72tJoQJXQDrrIGDDvsO33Xt7jFyBKpz
t+IdzSFj/g2YNthUyqrH8Ge0GwHN1/LOSRqq7UuL4m1NvymuFvFRFc5amZhHi3u0uAeBfGsRMcJr
Q0O2qgFFPbDJDbN3lsg/sOYJhsAkcDjvtISPIDqNhRs4zF4bGnLNznfjUF3m1EAzM32BndkcvuAL
BrZi7Sv1oPFDRdaLnTB1Z8j7VyUYIsqt3n3k+XOknZMeEav/cYnpI7JFi3cpSzSrMo62pS33JU12
rXafhswvwGTovCO/oDxYzSUhvVrnTXO2mmFfbVdqDG1DDxf8UOcvVZKFMyMgt1A2MHpB0Si49jnl
r6I6u8Z70pUrIcJqvIzpvtTild1+dcubY7wUFpC+H+wLZnLSHqduf5uK6RznvySiNmX9ZbcQhUjf
6phyDHtl095wQ8v8WPebMUKd1FZyemMV3qotkw2EJD7PJ2+5cpP4Yjg3cODI17wagKOxme7z/sEZ
3+FW8Ed41lzQkHz5LjodazjcCYLKDCzOOekS83cxEij6vmUQ5+QrWRLDj0Hi94+buV5bmSB2rweP
mqLpMJKTajUlh/q9Ut/H/lLa53F4GpXfMt+m4p/pzX4jnkbHXavjbTFPdfPiLi+SOS9KsMkACt3d
z37p7nzbnbcImnRUnEygTSyOHjYfafBQ+2fb2Uf0+RavzMEUZKib8QI8Kuhc1dfmM4WClh0LZ+Nq
YVWwWbQ8Nfl+sp9HHYvVktPOhEN+d5q3Vt3rEpUw8qtGvJfzrVCGUNefET6Ay1K9HCqRBQOrz6vo
roBYVZ1Vl+y7SLk24lAPHs+aDnxiWzd56D6aaK6qziqI3jEpHb47vVxNaf+xPIj+xpHk78r0ngRL
oMY8CpLWCyZECQCCHHmHKC03VXlzdWXdGQ83Rr/SKJhJcm4WIAy1o/IMZGG0pGvdfn04gtgTBNJx
JphVUsgW4CakGswoaGWCRjmyeK2E5WBd2D8w2feuK7hVFRDm2C0HnQ6RNcv23dOncMKKNDY7XLhU
t9cW9XxI0Oe13Lfx51eUbuzbNI1300GiskMSWbj6OQbSlqGwsSEO60s32fQqrfJH6sW7LB0JIB+c
B8Ww2SPDEhl/qqaZJYodfQglaLsXFK1qUvmj5EXuQGXgzY4hnBTRamnOeXrGJbkd7Wqrx5NvWhsD
tGaUJcxFuCz7c4fKanu7QSEi/xEVYeseU/64UG+PvO+gv7V0V8uNOpzNdNJ944TNaDLt6T4k4ejF
2yTek3RES7w6DnggHzC7r2PtEcuXwxquCSOoUgOBrMPSPekM2OORelrPGXFPq7jd2hk0UFzOvNpb
s5kQja6KTYsZBbVK9qr5HApW2UbRky30z7w+LWq57jUjHADNW6kdqvq6Fzel5cSVFixE/hYFh6MV
WRLHBrZvjMmM9sbF7x/bfISoDgQCwkTvtolCeVEM31k5HdpuqTaVWg9+RRqsNEmpo7FaOAlttKTC
MHaqK+/sBqNCzqJNkRD8h30hybThwI68oIKVjt2pZpumqVOTQtl2kIHXmWdJasHuzYoS/gEv2bVi
jlhOKkqqirT9dVXH9L1peSnLBEtD8peZ2nmyq/oZe5uyXSr3GDnFi10in5QE6CcMAZMOwt8uqoct
72WplNMMnaQq6hcJuWmXLvbWs4VvacU25R1I6hKWqfcuZ++I6up2nG8pLiubFXrMtgBlbxgvcERN
JLzrJYyncq/gRmRQxnBQbiZJHpZsadW7K7U8FAUwkFaLQqfSwDEm3j9HdJvOK8Oo6E/C5EPu2nNa
F1tEqF3He5LW5sdjl4NV8O50JaBLSjNPnBgnQyqIz1GHybJtOj+ewMRGS0O3ZczBYDmvZco5qfOp
43rBY+X9M7p636uSo2a59bl80UalRJAEAOD+AL33e8bKLm+hwS/gNSBzypU1bsqKa/qpz7+sEvNm
w3apZBcNA/bOBdeZvhpG9pxUuz4J52k/sw+iXOKNTOzArM1vNSuxMqXr3j6YuqDZpGwBlMEQhCpP
sNbB9DlhSHdlZhW4YxQg8BU6OHeyPSjfC9P61cSE5pFB6F4X1HA5MSvLwfxEhBZ66JkrBjTKdKl1
4g6C058ppXvDAT/iyuPWmnuL8b7fNBdBzgZMOyNcUoHGSmENQMIOvrH0W05kOEDLMe5u+BnV+Ywf
xXJZneAn8V/X7kv5DiV1Hs6ddYJMUycnueywZbb5K9xOBDBvRBHu2k2BwoS9QgxPRf8ZdWHePwZN
ISpYX+2Tgvr8peL4il+GEaT2+4ixsXyyo5N6L/Gpzc9SDzEUSnubuseuOyQYaCBGdBkghIDzpbOe
2cTs86O584qSJ2aygul0mY/4QpjsLTbsfHaPhHHxDA5Ctocu383jiyp/2vYcg8BpQppC77dQghSv
vw0BIl3ujYaDOH8ZjWceWcamuv4KFHegFMp5M/s60LWgufE/AcYZCPLTeWe3Sb5Vxl5NNtJmiR5X
fCtwuvFQU+i/Cm+nI6UNAXxVPKvKeDWGb6P8HZIzC8wYehtav15glydaMP9J61Xz3pZxs9gUqJz3
g44atbNxPXnen25u63pbGVda9LKkiQpLB6w810P81ennpvwnOkS0r8rD5auyls7EVLOrou8B/212
J/JRmNf5OSqitZpiFpUXFivYBWrnt1Ftcsgc/Egj4GALi6cFSiGd/tx0xo6MKYBtiYa1SvHWGXBH
aW21VmfYqVE9rnWguhh0JP4WfHNzxRLFX7PkpSlOmrUngxplQfeOGcubcBZ816Cvejg1/RblRK/P
c7ZdlB346ICAERYbvsgMg//YH7yBnX9xiF2XnhR6Xozto7rTQklW6mhiWyhhMq7V9gM0FLAY1jvm
ksasDhgzqPnNcXyvP0tWeo7lLWNHtZY9uzG7Hk6tXOXNPUkhaE3bzr3za5FBYBFJU+zseue1N6M7
D+pZ7QKr4F+Vrbvm4jSnFP6Cbt9Qadz+kxBGjU9MQag+CS5UZgYk+RKOAogn3BE4D9jRgiXvaGWQ
Jui/n+zqmQuDeQxGXbZC+613iijA/zHGOBiMXIdq7SYwS1QPwfm1TRicUle4y84s90PGkanf0CHA
wSzOFhvJ8rilm2dLCzQWQzLhhj2BHAwVp2SxuuK9dfaXgW4grP0Ur+WAWeYlgychMOqwpYyuRB71
8jPm6JvdvcvgWR4W9bZYr0v/lOHiQJTLt325KbBmpsze++JUeNfCwKRBNcd/RyPJ9FPOth56Fbhc
DLniYet1qH1gtuytZYaMY9XiqOV7qhwnOpYY8ursGKHMuKtKC9iWVEV/DbPRBrM7VlTP/h1dnOC0
6NFXPZcbWF+sHPeBnJBWZCvTZ918ZdjpluiojT+KZHPPfMxxNFnjV6mtWYDhkJx7HDWeb89/CzDr
6lQxNzbu2WN9brOrVTcoxNpwWSHwGqX9CvHT19tndb4mM492WvuEO9Go//HaT4IQxN2kME/E64Q7
tGcHZpYccuRlAMKMfpEHuuLWOmtmkqxCVAikHtUKwe69dhvyCESR0HVyj2D1VtGrlY4zm2CM2zYb
eyJMsDXhjhdMntdwzpAyzyL9bMYn5wZUKOtfBhBtQDhEc0jtDd7bnMujFtfcWGeMaB22DZ6wt9Vy
/TAKilAzcMOcm+5E0ivIc51mZNvLv4Gnpj2NNJ85+UK3Y9fN/Dt3CrdNHZRKHYh4Bkey1Xsqk1PX
IJ4V0ExuZmGxEXdl2ZSKM+cU7yVXwoeX7Zm1WCxjZPlkbMMrudALmwRXl42LdURiTbN2tcUnop0S
bTshpNJJO9YHW6CqudlaGVZjPM6yv+TzT4StqIPemg/EhiZvk7ewp8rR5wfDgAjOxpVBW1rPwpUf
CwIZ22q5B0jb4iMae4TrkRloZREYVhzMzMbahbJt94+gOwvC3KLdO1lBYn5Yx1MRGKLaE/lhAtuq
v04rD4XVnLwyCazhQCBFNveMWTLmBehSa1wrmIleybRtO9R/k1E8O5JWBgubbWWXe060GpaS9P8Q
JnH02uGc0jVse1zkGhTCaRDbkiCwWhiMsalXGZM3qYp8L/xxAGEg7HfdsP5Fpb7K5mNikclJwQ4A
Rsm0a5El64UUNrNb1NyMHckF9+NANMDb6wj7jYUAEdthb7Gqbvpw3ChIOf9yTm/Xzk+OI/cMHsOq
0jZVPrzM2VekfmL4emJxyirHgS+zhpKlA1KnnmxEa63YGVJiSEB7r1/UqAtyl5lY5DeR9Kll8cl/
qtEmZocRHBapT8wXzrENRstw13HH+AQaaOQvxj/awLwrDynnZ8l7blsF63huanlfVHdtIS7O+HAn
5VWmcpUOC2a/5SB4mwYHS2iWb1SFTIud/UAv35jNIVZ/F4pH1jlw38DcAeZmP0hd0LYb08HDupca
R58Ow8D5N2bNm1uUYZZbOwqftQ4HzZBfutDWC7KZIrEwMgfN6XnS0jdRmQBnbhsTS4/KVKkw0quV
yV/yq6w6oLRWkR29tgiApko6jp4eBiOXp780pvviTs1H53b7CbBQNainLl6C8T/OzmM5cmML00+E
CACZcNvylkUWi643CJJNwnubePr5oFmMRN1QR4xWHWpDsgAkzvktRXYiPw0N2jzSq+ib2nh4H5KB
SPFghzt5o8psOZL6VGEm1TGAEC7/NcIhxS3D6aBvC3ZTzbhaZbqJ/FNVPUTlNTPQ0xN8j5j4EoYd
uYkhqRHvodstp+iXbOxTkg/LBMMB/vJtRV1JwrsjYxvxSLvpvX7tJ/PQqu8ETQ+u721HNBVJIo7p
ULP4pLh4jVNCqFOkB7MJetFhTiuq2SAC8Ef4lMbur0f5Fv5vOU3+nejZzFIj/tCiHvk1tbNZe0ms
5ya0dl0DY9gOa3QZKEKpVByYvocbd5dTfiEytEGoiVbnCUiQYel3Xnd1zU+j8FEHsFp7ob9XIQ8Q
2RIQxAx4wRLRt4/1N9pIQdcfdQiioD6JSCqd6Xl0sE2EhvkRIlqvKhwcNUGXOQwXMGWOrQJOu/Vu
tAAFzi3nmqOrpwcqOKZh/mAnDe9FlE/ELBlpuBoZh8zhbejWSt9PJQV81dZ1YRocb6NoW9J8JrSS
aSC+UwSoaZlD1FO5CwYkgOJJ1kdl7UYOPNoBtvR3sRdCX4wx8BoMTAIHMqDmCuCMMAc3sb7TdRhW
AJ3SfZWVfx9m6Q5nPfJdAFmDQqYOVojSdn+WyhPJ4HmwoBiyKLF7tgp76YIpJf67Vl2L9Nnp6o3p
F4fYkCtBsSD009q0qnXFthZK8ZbnzqPpwXkNnHKBQ94+u3bBpB9IMEfqpDmaE6T1YT8nAVKJo0fb
VAvPUkCVxCzPSRU+l7o8zGuqnZ6FecOsycPRbiVVwa6PEVW9RVO7isB4JcAT7XC8+vMh3nc90QRz
lkHltzuBCt8J7XFhRcOangPmvnLVM8S2nbGdzCc34vdsy7olJcsAqAO50nvCOnYoyAE6gLILfA+q
EvdDIV51qgtY7zhU2n6XhpwsGB80NO919ctU4aHkUHSYIIDxmWCDnUPf1JhbN/rUVoK81jCONm5E
MJjRcEGHHbZrJmLvTKry0hpQGSH9iIda8XsUJQKA2p2xVnytLNVBxGHvbBscoiVfU21k1oIthG9T
4qBicx4N29nZGme4Q4G93feEnAH7jR2udGOZU38yWD5KHQ0NNN+BTwBXGL7JVH8NBv+JfBqqKaK9
ZwT3k8uuP1UBVsTm0ljdKYW+cCHHgio716V9Mjh+moiZw0I4yVVVYXDWqKwcQI5sfzobon0MwRxx
82xNImd0P9yaoXHpCn/boGaTjbmPAzospvDYlzCfITNFE72lLo9Y9umT5TaEhFjb9Zmy9DvfqWdF
7013ecDibjGQqGV1bx6GJSSBO8uA/nODTQl1N2bOwpJy4XT3Mb7IIlNnFdcH2w6fopxycdqwjGbY
gqtBTqVzNu4q0PC1JNMp442adbu65WUZXYWqiM8hcBYvvKW2EzSvqnm+hnbtYufyB7V1enq6+/De
yv2tbNuThbttzN+CKQS0zxhssr1uor7wwlUPLZLD19ixuuOPn1qZ3AzXvOvIyS08i7eBvjHCcd1M
GmN9AsgZHJz8rqYSNrT9TU6haTQ1bJMSeagc4BbaKN7LxPkgLeg8DMyXRd/epNFtp0q7Sop9CMtr
Xk2Lg0PlOcigxMdrpvwKHAyRQhlhfFT9Z9lW/UqTNMsVIv/ukp4A97QDmJfoIFy3RNOD3NnJZfQl
ir48ACYaB4zG2qOeKOOhceYXnQUJQELS2RGAZgVKVNM5C43uLa2H7dQi9Z4LdDQs7qX4bPTZjqpb
z2mSXiK9RkLskaNvahCNQ8cSWGCrTLXKW5Y5DeZdV7+5tjvHvPbAggwdXvnpFQrta+8hb5r0b8fX
9CVeF+xpCoJLG0EJtDBxDi2kUVr0cpn3YLT2hDCGrHZ3jk1zYbf8D2usPhvX3olYu0+ZoGoaxFXt
2YugcenCS+6A9JZhi9HYid6C1NiGEOWNrd1cHOIL36EXrB3iqyrp9dCwUDpNehrE1vGf27Zc+/lv
KhyXJP/reOgpVVn1Wk26tcd9R1YEkgGrYrxQ8XlwJpwK4a/59lUjgU6FPbsVVhXu4TFGYpN76yz+
6kdzlY209aibWVb3RtI9NNV76NwSY2TbQAOBmdGxo8eJv1/2GATcg1UdVAwEY38b5k5HHeuFO2n9
yggZ6ovuZiLvNaxbYyiG23U4fkcTBzCm3bbcmnHPszqG1bJrmA+nifwYZtT7JCIVsRyo8ChK5j/1
jfodSOZ9cKPHzDhLech0NJ5McgUizkm0x6mHME7jteHZJJE8eh5u4Ggd4GNRLimdxUtXo1Gun4r6
we8Jdn3VQonhAxF3ekxN7KsE7ZQ6bexkDORL3P39xm5BthyBcvC3l72n0U3nYUiCvRbP3GJ17Wnt
gzo6myT8irZ5oYaX0D6MBelWGvkm4ufXrIsfcTzyY1nyNXSq9djUW0cHjM+Hm2Qw6CIP9oH3LfhG
qEdnjFRYWx/KMX43OT5SfD5jAvPPaDY4QKEevCMMTkxAkMI0No2PNjMWUmecerCVEHrbxn5FnLqi
Sm/pqV9OsFHEHdvvbnW0zHiZ1NqCWglUKM+kW8J57I2JyYtt2PeLVdg6z1pab2MbezOoZkcUIQJa
/j9HW2/jRa0FAsbHYJhWADW7MYdu8f0b5cVrh/M6S7Wj5YFMY34pA2qVhvw0RfYhwhxT96inOMHU
pF0yFggDi3Z/1JiWQ/Mx1V59+dLPzqCHaDJBg0FComWa4Y8mjL7DpD8f2MZYMgPPbuN3NeSvNcII
Mowhit+SInwDzKa+EWq/1POtS2sDj4H9OFrDmuKqZxKJ3ttk/KbBB4eY2LNEUW+Z3/uorjeZonk1
KP0X1dsfCe/6RSfa74HtjVpa3oi5SNblTI5b8fQSmlzWu7YzCfpQ9XLWUVDyQyszuY1xc1HoKOpa
O3jUeq403LI906Cro8THeoedeDGLTfPsRNznuS3kowYoMXpzIk1G3ER1bvOCItPmFPtUdjPaK+1N
I1KankssyIP+lXI69/1Xglk9m54lKH/nnK3EemitYNWYGh8/QOgilBErVXJuyAU2mhBM6dNEXTQM
THR2mMI919lNgD3S/ojHZdzrmIZ4+laMWRuH4aVn8O/AeWLgTFWMB8IhNl5g8oJFGlTgAeXfie4d
a6Qaq37MhYC/BNt17XxhE6bQEftWGdapLoDRGZIUcAO3ray7A+KkQ9B7qKvyTdUiU+AZjYb4KKT+
SpDSawCf3eO8MMNyTVPFsXKj7YAtwAlJe4mDrc9wWxU86ci7ijjkqdkNrDhFpm+DTN/rAAyFCQBY
JgNpSQG4rnbD1/w62oCa5gTvhZS2X2OHeC2c+KXwqge/5keq7O6ZdiF9AcsQwsa5NzS1d1SFs6KI
zt/4VhVvG3bVedW8IzgWi7qXfI5T9tr5JsPZdBu9ZEkYybDqmqRYqqQTZ0I89Lshq6926z5Pmrgb
nCrYdcQSrZtkeMPeMCtyNm6efwV5A/w8gTlqjLkpGfR6OMA2kFN0MSgJ2RoV6JIYy4+k89pFX7PE
G1Ny1b3xJRvkdbTnnIJabDXiV7ssWQuNxs9yzO79FiNsKLznztC9eye3n2SSfSYxsAhJJA2sMlS/
oIhnaQxPBcg3J5wxYogBf+8+4mS8axvMY23q7NBO4jgOD77Es4c+nxRviP8I890TGteTASvV6gD7
kjteHQt+GGTdWd1fpTYuA0g0EFedNksDfqNpd9jBCaqZONw0+lTzYul1xVvT5ndB+j4AsLYqPoye
tuBYzGIKcDKaNSMXRyysSaXZ9YJJfheNGaIna1tTObtwkwxDBIEdRrNUaL9Z9hYe5BwtX/uyTNaV
GW2N0js2tX7NwcrKcKCeMN803nvSk01G4V46FXua5ZdwL+zjI/8EYwu/rkeyqAb/e6rVZ6Rv1ZSd
52qCni1NVBT4XBT3HdbDHE8ba2OT3bKe7F0NOVBNfnff/EavXKWcyHOfmVNvolxCoSD21YaLkREA
EPraiT7I09QQ1kgNGELhuoo3few/U++2I2N/OWCrcLhJ2nyOx3BZZ/RjiN03R3OgXBfnVbhMSSWI
ogKcIDj2+mXOtB+IFQepnZvj5ugwGxIJOeLI+yML63XHeZzRyNaCDcVgQRk9LBbSAMLquLFh7Ump
asQtK4Awja9CT1ew6luZfVZWty389lftvRK3sOnacwotNM48jf882UQrAGhmEEEmv6bDi93yoYyD
A5n+c0UFhurwkjjdpgf6Js+VaRIloKXvmwLNZ8TIEbbMWZ8Z0g6k86s2JKU64mqX+hmcv+r9XT9H
SeMcNQm3JC8J0Jg3BxVimthECIFibjLDsO6pj90YGnpwPvpypPU20w/gB1fKhy51gpIeB1dCHG9W
W3ve80lJmM/EnN2ieG2Iz8ZTfoH5RD3Jdxa2F0unyNgBwvW+PODTXPBk8rDGmrZt2/g+xtqcFK8D
L97RPMouuwQ61Lcwjyoa8eYSkluBFFvtWmW3oLxqNL2EY7uo6NnQ0S25nXMITXflKn9ngflBGaSB
Oo4ARzFoAS3aS+VK5hvwN9q5Y4ALjwmfgfjUdy5V3N/G+BWyvhQD71Li29HcZ3RPuWHAOxuKIu+X
rRafdAHNTANVUBsH/EIvZsSMJx0cx6wkc2OV6V3rCGIkcPAqV7A67jTq+A+1/VhXexI8m/CXT4BZ
IfvHhttPb5vHgIaKij9vm3cFAUx+CnHe9C/h/M9h84vxmTiZRQgzK0dgXEZPvwQ5gtCuXCY+oWNe
u+49KAmLSFLf2BmEjrlISoLcXwncy45mL6gf25RasvMxLNhg9p4xly4CWkKEEi6+UYghpD881q5H
oAMtOtWLE7wTCwSJ8Zxgc2/15ZTATKOwqvkwzXn7wq9GQC4jbkC9KI6kgStFOoblmmsHyLzmY0mZ
9DUx4UzwN1DDfLyM5uG1MSsGccCHUC1b8iCaauP3BMXoXyNKBcKe14ZTLnxEySmQhIkuYxpMjgCo
SEiRKbo6sB5VfedpFFdUaptOw2HAqWPDx+R2DYNxwvP4EdTNKSh6rDGCxKV0X7nhKza+YGkiF6bg
lK0lgusbwO4tdgiy7J9TJlpLL3etbS2CCQFcYyxp7l6GgBsjAQ5TQtK5xNkTuN+a1L9aLbuzLfNG
wdudPkTX1PWfCJ1eCnArx8R+L40nLcrfUqNbtTX1J0rude2zxGqLmYf1AyKyluPJQjtCti7BnxGl
HB0S8lhtqhAgIgAZjmPrYSKSBat7y27OwIJrgYQfol4DOV5tkPwQdp4Wv/2gz3J0+5yqOTXNq26R
4LOxMPxCUPqJvY6j9pAo/Uyel+MSNUUoOoJC9yXrRtyJv9ocGZfmrMN+52MCH8rvzn2shxskLxK6
BgMRemaicyLjBHQYzPII4NYyWvnFbjDvZ6Ftg7Qx7jAMv3lFsRwzBnqcytFF9zxw+xBozmCo4mXM
LpEaFEVEz/yttv+QxKm7EdmmqHSMN8PVEAixYqKVC+ksJIsjyU4UeUDO/iLjYlWZyI+LZBNn0Xkg
SmCMn4u+QqPALO1SzRSCBCFMltyiVCSmT6H74HQchugOUd1UCKw8AGGqdBYuah1qtHaoiEtA0Mjl
FXLUSU3geGGQoLVtbUu4U/slTd8b+05yBZFPBe3V5yGsiNJgLFGf4UCpyVz3oj/hrL1O1WeOXN2q
0qWt4dZNtoqEL7LW54jzrcZT4m6S7Bq5PJslQb5uSMlPdG9m72ApIt3rARN1kR41tjNFAnPoKqR5
BxNDq/4VUXjBhyPmYIiE+xOEaRLwyk52HAZtyQ66lsbN8v1FH15bexf6X3n/hs1lYqs35B0HTT49
xzBGNChkb4YDcEEpXXuz6+eKzLHoag1XPBp9c6VqqtWw+NZPmLEo3oYMw9aQHHoW0uyb0hvo7sjd
OTnSHWAoMGtV3rLwOe4RvILYIP2Q1vtEmLHadc4JiKnM4zVRWHNEkjGddVMSgf9EiF6w6FPE2b3P
JgEazqGj8ybDTkDXJQqRiytp06bcV1rY84ObnT5qwdX07yISV5oPC7d89mRxaPV2sHK6J+GsBNdH
ARHhqV5m7A2JpAaK1gHmEEHyPWpSz75lWEklSlfIqNWoUa9a7xLGIkPF25p/TbWILt44LndZ8hrU
UImkJZT9C+OcHeNmYIzv7myq7WFMmu6ajL+k+vTVvhdovXcqevJCJMjtJkOFnKnrbMsKtX3sn1Mc
/8M54Qwcd9mEr5069z1pU5PHvntNoqMY3knSEJQwey8FD2R5cjl8M+2akrqpX1zgN48c9Givo98I
YD/Ju0pXwwSaMLLelL+izjvZ6AJjhHEChMPVtjoCbgIAYJGOLRN+FG9s+6EqkLDyKptg6JtZiaUt
cuSWFpFPal9ZW3rzFikku2L4Le50RToSeTc2ssHn1jNQLeK7m4i/K69O8IUfqkYJnfCEo13j2NLZ
mnG9chcdtPkIRzbZPhr91ccAi/mIQDVgd1J+9pA7JOkM5Aa+0KuCuMaZPuVwruRxQgVmlgAugnqr
jR/rG70D8wHWocBqFtGT/aRQtzqk3eq7jvXaHeReqZ1lPlvGSZWPaXonMQ3GGevARmVfKPO96Dkb
7sv6LnBdEkUOQjHqMuKT1ThdO/fXSC63w5Bi7rPqkItio42HAmWc9+qoOR+V7LT+KoBIut9d/400
bCNAiecC4QxbKZcKIeWsiqCY2owfRWOtRNU89bVc26FzGkFaiH4+zNoS7ocim15r27rk5GFAUb/U
wqLdxvw19wJILTkqd454ae/HiGQjn8fnmnHBbBQVJsZ3QsxQ/cMM4w9baprGU3+qREADMMf4qwqx
yHSMgA8T6GCAiq5uH1IAuIlIwIzHrkiOUz7PKQ/CG/CZ3o/JTWNynguXDBb8MIt5RBdiepKAfn1I
MKyxDoZhHwUnDfoon17b8qM3cBzFjwVmx6R+C/v3RttHEGdWBUtozZk0l6l/1Vy8EgbZE+XZZBYj
cRXx87jWnWbVFKe++J2jBPIme1WHL15asdq/9NNCmeVdkXM/Whi03XscQg6UtZ4Q+nDKeTmHE2Uw
tJZwvZT9nOX7McQpne3j8daKV7vTHmLKYTJkEJ38lU+83XncEtqsI8ZSmpPy5CAQo8ove3gT9HMB
kBFwRW+0OOXtexDw4WLsivrmTHEvoR1n3KnBsBO1DTVJtOx9FBjIvACE3UuI0jXxJC+618DkdRKZ
rAGsV5SQODoIhNU+VrJcS9hgk2a0Fg1FpI5ihpVTXuifc7tKDjoQltRx0fPmv7nurzreRsmjIAO6
AHbWrWuFJDjnSoCYrYIE2QtIh3bEuc2iyX6GtMnxnoRKloU4dBCR2byBM9ZIkt5llWHE6F6hMVdN
gGuDz7IovKWSDwJVTIbHiKT7g5mgY8S94KRfdVbuw8o/Ebh+SMw7TfvWxV0D82iznRjFBmTD8QP+
j4eh6ZAjUR3mnGYofl31iA857RV+/pfK2/hlsK6d+7FFPNNu3HGfCmRP8QZeEKn/U+C9Dk21ykrO
cH5Sqi+X5tgDs3mbcM7KyxHSmu1bLJylEXEaDsPSxoXflgwtBDE0nKQ1iunUzlZ2dCnd7tgzvZNk
tZ1iZhdJwWxZQKYR28GMNRbhwigfyb06Bu1WuFz1Go25h0kcqxaGPS9VxHaJPTlRx5EgPy1s19Ar
nLWz3htZBYbSddsm93RwLVX0bhgkXngAQO4yxAPlaQ8BPkzLrM4j+FHZPZRk9wEuCs1aFpa9JhYz
p5kqRuhWRt46weqlQflWSJSH6QhRsOrcejuPPRng5sSRLbEIGPAk9uyxoS7I+mboI1aKRvs0ffRp
NkyJ0Ynjg6o4w83wFHbpRhjawRX2WtIJKOcUqspY4bre4YqF0pvI7UY6liCl78xNU2tncqPWFfqD
sPNXPp21NYJOOqEMI0Lsi+Kp0096+5qDFOjxU2TstRTmNuWYAUxprI8Bj55sKupgz4XDByYwTBN1
BS1uTPG6wN858C8NTrwtquLYVbzPlfm7qoYLcdwIDhmVo/EhUy5xMnjX6AI4Bqm2dkS5bAg+DIZL
yq0lA23PZHSICDrhuNr5hnuQ/ok03p0K9rhuIQUMEh3bpdTUgznomzb3ljUXrsrY0vQgKda+7Wxt
n3nO+zCT8WuKwbGQ7qQFBF8kHPKeJoREUe5rV9JY4VSEbaIB9n1GuYBuySGHdwiEpx21LsLVXirQ
zCSo31I2v2NduP5d74j82iVFTN2C9J8Jhes/9KJyCEXVnRAOgKe41GNjKclEvGRTlDJxSS6MRxko
Z2EBmZIq0AAVWuSC5uWmTtVvg5PzlvfkA9Dofiby6LfrTASyunLfJ9zpWk8dZhzOxH4cR8nC0Kie
X0aaZ9/hL0NAZ0USzlfD6MVgzVCR1cpCk4usp52QpsdRPaBi7v2bm+vZtu3m/K08jjklhro4O4aI
YNpCf9lRhori348Oqq0I5Zdk/Ng6b1EPq8NGZBFJffGcG23mTb0pTTO46ECvCz+qNH+2qnurkCr1
rcSs+Ea/aI5SZbTAYMa4ukaauymq9K40KrLECSTBy1qV96SdHw36orwQ0VFg49xIvp2YY23TuK29
LDOz/3CzlkRXTQTqzi3LHhYgT5udiKC20GFjxS4DFZCQw8JAgOiU0G8pfAtFvwh2EAkZuVNto66j
p8YtHsjsWjVddyzw1160zJhptpJXftxU+h2zEw4LEkbWWptP6GaK8FBXaXQ2bEVaAwbjfGOGfFZ5
7AYrgpHKxyoXXCOrRkyc+9YDPzGhfwnBUvjHvJlj7eVw74/j/DIskFti96D2SvUFzGXcTfYniKrT
LxxXgiH3pFBLUIKkg8LqIQN5wY/RIdZ0kmSLoAhusQX4ym0B0fh/U9NKwbZZueUL9pZwJbPO345u
AeUaefpdIOlemJTMrqHWulAZTelx9PfWWYSaRmxkD9yaqphXYee3BLC2XtOSc+MGYY+iNnReSoBF
b9G4WbznMgQ33S+ZsZoww4xYeAT9eXrjtBule1q/DrwMTJREZfskQxOTU58n25punvsExPcPxTrm
v7pe5i4HzwCHcEyd/350OUgD018yUe4hR/81d7gxm7j5rbpuH1DR7aX1xhHdWuC9bNpskzUh4T54
pBCUkG57dpgd9IY5mp7rdiwfCdl8HtHF/XcByb+7OKSOCsyWjmObUpg/vscs9yen6Anc91vQCH/w
cKJxStFUjtKSsJs/VHH8q+/E0rGJCk/oVMcbwvjRYeVPWTC5nEArJFfhQ8o5vM/1mb9G27H575/M
kD9rRuavJQzD0B1bCMP60XeS68rJcGjSZhx1s9UHI/ammPAN5KRi8yASsUWhZLLJzLlFOu+xvlka
5TVhlK2lM2PORecubaMI/vAh/Osz57TVbdfh1UzQgOn9+MwN5AN669A5lRVEPsISk2HTXpM0wNKJ
jOUPxVyG+e/P4R9fbv79v/W+iLmXLInAUsmCdwltygfi3DiP8EmtI7d64IjCoz1cEzr2hHA5PqVE
zJxDGfz3FflnvfRfLabStCR9Ex5TuPXzXqOKpA4tlbt4CMqADYle600cYyGsMHGfzSKsr2XD9frv
r/pX8djf6mbm8lRJX7vukaMgqWz/UUwGbu5acdB4qwnP7ITx2ja2QaXvc8snpZ8kBLvaW/bwoaXE
tLvWvvbFbRzbwxRMl2AMXo25xDDqCAjoNhXROCyjO1o6gJ4f2Odurp5vpD8dqrJ7s8ZHg3rCKAZv
sDaNOUfEkYMLNEiSMq2kdCuU1CkWwapi+qB/aMNjCZkKL0QA1FzcZo/aipCu0SN8WC4ypP9N8UgI
ysZpH1t05wmof2WWawsQpUgfHG/lDsWlT28txxuw2yrL4E+Ma9Xds1UfdH/XzA7PqYTJvIwAsNQp
x7h2YzKFYsiW9L7LjwYNGwRr9sN9BJA/FuV61NyVXXZ74R91npMIjxwRkeeu2If2EUoEELorHiYY
lVHnQUHRY5iIpBxLv3qoRHrRnwrOsv++kj/v5L+upNQtTirX4MD664n/252sky7vcseSnpqbYPE6
KlxyF+L1WObpWpNkYcmhio+9MypEhCbCoGZEsig8RElp3/7h6PzrsPp5Y/392/lxwHBvGGkWo4xF
u+eA88p+Uyu4Ox8m/qNOI23tuSCCdUfSvQnAcyLWmB617HdWxgbObQT9lYaNmtAoXm+h4//h8/px
zvzfj4u6J/qedLqEft74XQI0K7sStkK3AB+jihWkbVLkCpqg57XsRfyHJ1z8s8vur0fcEjQXGbT9
MSd44p9nTapFRiMzUhHH2q0fzZCwid4ftVNhk23d+pZ38SuvpUe1QEkSabTKTl5sk//jmw8JdQt4
CeEBnap1UL/EbPTFqDZa3LdIZd2JSb9W216KCsySHMUwiQFMNXe45KEJQODK5tgM/bCbwgRPX+to
RFyRgivKeVpwmMzMYUK+l8vqV8k+Tn9G9dVUNkbNcT7+lVJAzFn6hxvlf30o0uDDoGTRpJd8vk5/
u227eGS8Ez6lNl4WxJSEx+mbtAi97NOR/tDAmauHfVmRKy0Jr+m7+g+vgPlG/HGjWhJ7rDQdy7Z4
gP75Dahag+CvZtuinRtHokRI+NBo3ZV1ou//+xmdC8v+9aX+X1P1z3vOdG2cfE3irTy8UYZGTr4x
6edJpO9tSzlCYCGaiOPp/f/jq/7tE/7xJGrJZFttZjuQcBY2d2POZWn9ZC3JGtqKvJkL5nTy+AVG
uP/+ytL4H281i8PIcW3bQtciftzy8WiGUiIrQ+ZV4NkrlrWB/P+hUtxuBjF1OWDMAHA+vqadB1xz
j+ZtMeLdIM9jadfaJiaTg7MzC9tl3gDttkn8oBfGgyxFAyZLu3pNuGnn/qXd8peipfDe/N3h6oiy
ApTpzjY5guObGX3EwAo+8cijc6BHezWMD1bXLOJGX2oWYMMcJfJcqZwm4ZI8GjqydQLLHMmmT/8M
sDqshWj5+5EqL0GtP5iy2cWKP5yW5bZlm7TCfhWIkAS+p74aNgmmWjpXbLAY0o9ggFH9EBrxMYRf
jUHgoHiR9GrUt0B7C0DnU3Ev3G0XPBaomXPn4jW0Tp0jqN8CBzjMvg93SrcCsUrkz4Bsa4z27iy/
8Mb92HyTC7lrQlyB1XRyrOqWuXzbqv6ss/ic5QDfRAHLoUajC8knnOYNWJFonXf043u9sI5jE54S
wVZe0BJRhLDIzmNCblWq0queZIuekuhmJCcmMNbRaKJmxZHXAickxVsyS4297uAXLThFtzJINZYE
eZuFu53oWvA962C27lPdGW95n+5bkDZHNPStscf2LFj2tbQb0ofjlZm9OKVLgww4ePFLqVlK9mKb
v33Xh4PYe8Svxjnr1LDVinereU6r5tiN+L4YWynX2SrCq+0EIhROSzXRfa3Tv91XoFVU1kQm8TfX
rB33g0QB3m56eoYIFa7J3haEWdCHkCNtL9SRdsilEbxS9ITSfdymTCyZMcczU0wF1JQmN4stLywh
JBGwuH19pLsSRHIggazbwiWOukLrvANadPkDg5zT0eJV5Fx0Mrxa568kKJf8/7a1iYPdF/bXQGH1
hA6ifXHUh8HF1eunmKhrNRxiwho8AwPdNoSGcukvyLPPsickHvxjImKAEPV1pX57TK4FHltnendI
2NaoT0uBIZV14fvWrGOG1Rw4FZMlzU0qOXnqk0DoRG1LnWcMczkHLQPaSnr4wh4FLQQifMCsu0xj
NAwYfYYMeQMutAKzloPbgqjIchYyht+KXh4xcMVvjp6dEtQPy4GeGNrdq4MNf2M0JNFTXCS/Iu1u
cq8TuQverFsnnQYqFS5Ea454C8Jg3wJXJvXKit46ehewJTcmkeQXWSz18RrBoEgiRcvvUn4ry7hE
uGlb3760RC8E2npEVqXS/aQB6DOul/rnEAOcVckHoPnKILjD6/PXiEjmaULiR1wR1RRiJmkqZssG
D2d7m9KY+oRoWYb3fSVelXZKfJoXbqWx1XySQNtT6LyNCulKvbTtd7Jaltkcpj180tOFJ6FSxwoH
q/eAE6kqHmo7JQN94/CvT/gj0M4ojhEiDxddbS3tuEKchPKb6hDbx/D86ozbLp02SjIZTdeJgdh1
U/wyb0rWq7bBjgn3HdoI5Fp/qRV4ynAUNGrmxxpgOotmKFrt8+ZR+1IODgWxMjLU0NHHhK56hPkz
3CNP3XyztNErdEpIY7L91FQPqryL23OCVFq2QOQjkQgv2Il2fjw9aN50ih1M5Ku6zenl8LipoSGU
V28zgmLCP0xL/2OelcKQpid4b+gum9E/38t9OdH0zYy4cgyrozw8BiWP69mbIqKoWrsJRLXGeILc
QpMHZTMAY/8Nwle8cwHCirYw/jAp/M+XmeeCCUhPuo74MSnIsZKqj5iwTVcfzjnmkidrSIejcCNs
j03JzRkk8vrf79B/z6mmMEy6gNkODcqAf+zDPaOJx7zvrnRiSLf+XGc4tMZHrAtrH4X9539/NTbO
f/+UfEGb5mEWUawgP6dUdA8qA0LyKUCEroimzRTS74DTWBLVz36X8Kh3e0liNNKzirb2U2lab4z2
B5sROlOolv19i1WAfDQzxo8Kshhk+znMPsjHXemSfY4Tz8afNOLEKPBV++gQqmlN+SOmDjo+kDMW
pza6TxHBGygEStKVAuRbRrEOJRbryDzasxmawQF7hJKPtKZyBnF6k61SQXbrUBZu/GVo54GYbqKK
yVvwkPnj2kGqk4Af6pJiIR9hMeoKMVMyOIV5zcr/Q9h59LaOpVv0Dz0CPDyMUytRWQ6yZU8Iy4E5
Z/76t1ij7tuFqkGjgK7C9bVEnvOFvdfWbkEArR2VsWP+xrAVmoT9bqdeS483i5vZSSjUvKecwqSX
ctGom7KsdnUTrUs1WJp5s7Dz2XcJPeLgJVezArjF2tsiq5HTjgxBPsGcTwLdOICBCAxAxDaZBbDP
hE/DhKEPtEC3WU6pkUSHY7ckw0CyzkxmrVuBj/8KqUBVHA5fbqBRMEzN1kBaFoQ5OGQlOHyQO4Fk
R6hi3XHJoQ2HclEvEoKoqkxdZbW9leyAI/ZBRbBTjUOY/9hEVKTYE30TSw2AmeFQ+J8iuQq86OSI
9XHDyvINHk3ZHxOz5KuV+I762XdlQukqzf4wiKeh+SUGzI56xBgxIB5BpCgi1HGRIfPXo68Z2BJz
kzss1qwMBUuEUo3FhjTZXc+09bPNbNKAK2hDGG4zkPAhshGWm76PDLy/ZVzVhrKWGMVIoVvZFgeo
vs7swUWnDMTlc0SrTWwfWPyRirLVTlmKM13dmP5MiV2TJ7woxVPg30Ln2Kg4onClR2hgev7rrvid
0gsB8wub10wbvsrsMa6CGfmLa+tDsyQiYI2MgTV1Ivt7wD1rX34nwU/mf+o9T1gMBmVjYH+M9mZU
Q6lHBofhTuVXJhXwoRk+R/vqDRDbicPokNaM8iFHC2LwN4h1EKbjWWeFLInEmbIfjYW0N/u97436
lpg7xuyF+Rh2ZwPZeWwu2JwBN2ds95B6JaCie0hxPH4JRu/Zcy3eBwQjgYWm/FOaVwf/VEopi/Nh
wvccNfAzCobBSyXCX1tVFA5XHJNAa84qngucIUi+BTiHTZuvou7V8jaq/ZygzkJ8ZMdg/MJjWn9U
xRX1S2Xyx7G6nNfQtVFA0kQfjQrRTtFrwrnLf8fS1YwTwFoVEWo4bgfe9Lq6e/2rja0i+Q38U47z
3gpWyAB8HAu4rtLqVTEiqDcSIgxyQ+OBnKCHCJnulNzGSUWjQcQJrOaYQsE2Bv5vHtx1nX8iwIhs
VzLlgHFkgbTUEm9JdDPq50POXjEyjlbyPCas0FlI9/1bm+cQ+s9Iu5Zm2y3yvlt1cl+nJK6hTgk8
RlZYVlHqJyetLcm2fOICeuidY0GFWA7pukAuZ95YvmaKTUwdDmxjlyNyKaKXUJhYzxeCknbUM3ym
d137CFiwaDkKVeQ5c7QCuepVM257ba+FxxpcTJcwJcIjR42RpAKrlVvKe06V5SnmQiuw9Ge4OjSU
A+hgxudaXanGXZcnaxbTRStqkgTldWNceJse1BxaZ4EbSHmDTW8gvGF9b9QfKooZK3itcZUjc2CE
sBnb3zhg6z3j8zgYvRSS4XtUT5wgcFS8h7j59XhuWpJriunVRyY5yzjjY+MfJFzPBB2JzCDCbiAN
qvbJ4s/IUVgqn6q5lcPNq95IFUdA6ZDsRAAq+4tuk42X0r4xcIlkgtGULBulxfPZPXgIOqUi+C63
odB3YX0hAG/dsaRpa2dvsEdyxNrSSPfgdaXY7WHGK+9d9Cuh2pd4qxF3FsPzMJwQsWOuBFliLc3u
gnwYjyjHLiwO/OsLYdAY5Gz08DqrhbMrOjb6ISIGXNJ6Na2brtl2KiJBWLlDqFM6wU2GM94+aagi
InUfJXcDPgVr8B/dlmgzHqe+P02IygOQ7O0s1UEnps9UGRXGsnOvWSWXMMt09UXnGLcd5SpM7drS
xAVN+2BBBvasG0+8FowkNjJK1F8qYDGVg8xeYVPf8RDzzkziF7D9sZL4A4dqXssi1TOOagPZQaNX
pEgSQbyXE/tE0fG1oXaLocGzcw2r5EUMqYsrjij5Q86frmJu5WtQOxIGUIKQV1kzsbXo4LTm2M69
zSfgGyQaesbEKoeyMuPiHnQTqKW/G2f9Amxph3/PF8lfDRcjoRMW/2MwqywbZTOld6t7E0gWupqH
GjEYZ73sf+Vw8I2vcIBN+yi8RRNtbYpaIyC+SNtIHI06NzyapbwS6IugKrK08NOD2iGtt856Ck02
XOh0WkMTrRzlK2tugqQ15gCBAfUHBXnU/aqDhMXK8phbiGYgoTk374TOVfKizIUBPpMpBpXNXTkq
34rYtBpyyKe4hicbIqt7JNFlmlyzeI3F2eCNlabbEbg2l0Xly6C+WR2XiH8yRgYVyXT2/G+Py14a
NV4gxgxefZGCPGiQgZ2HiC7GH9TC8OK00ODgcNTHvbr1pydf5x5DstW+NWaNBRwLLcISQ8jLKMdr
D/9F/Rh9LGr1W2E2FwvVV6FNOz/6EEWx5U5nvoG5l2hr7JjtbyA4uewKGVShx3vNi4/dnOvlZe1P
hDGlKeTSgKpeOviquhdFeJc2fW6SjOYLNhRqLNAWLV0FMbgPEXbuflOplxETZCIXE+pwTMrpRa/X
tbGLODfKEHucgiodARR9gfeJHgVx8y9ZQ8QuQ0dp8KrYYYwmcBuo6wywnbPqET7Fqy54A8LPJb8J
kCtx7Or+u1M84kpZ9xrkFqTkAZyXIOHQ8D574NG1jju/DneNf01yJMocK0Zub1PxYmUV3sx8EWF7
qDLvRa+AJXWKW+TIqbjDSLukz3wLrZOBILrBJ1FYbqxtmc943m3Q7zI5VsCgp54LiVBbVtFBBNZw
Hubg7soQdnao8HRJimjtstJnwEVm4k2MOz24z/5W7Or7US51o9uqliuVW88WKYC0I5i7xjnloI5F
IFs1bDULal1kCrsx++0CB6ZHiaYF+CWNn4ou0V9GrOlxhGHJjwlWYdbQUaMSv2Yke0cCoh6RjCYI
yRiemAM5P/G68cF/Oct8LJdRx5miXHT7q29tALPzA3eahlXQA7nIciYr9KqELSfvfvgeKr8KpL+I
4FDnTGav0fx41TX0L+38RnEfinqTzjIQKNW4D786Z1s7JzkxuUJGQwxHhsbGxj+rDoco/K1KXFXb
vDx4Q8kbtR052A1ChTCIhpQ/2kjnvxmjAFnh1ou8VYdaK26NT0QT5E39SISCyCnlxtMyF8wtPBF0
kYPvyvGnkf5+arLHyAeVI6L+VeQ9Eot+ncYEYVaMwghWrcludLESY+7Fsqh/T4VrEjs3+s1B465U
IxxS6H6AZbHtjA+QKytyo5FA18F3m1zT5MULvr1iZnoTHH7sI+OVQe4+K5PXmDrDmf04HQJR880f
n6PymlXPQUNo28eo5WSuTKtEpeg1vDUzwQnZl+ZgNMHiVsGcF+pHOhLVxilrSG3VzmgpjT8r/yxS
vLeJuio4cFhxAQsDuTGjuZS8YCQ0KyzDG3PUB1tDlTvjDRBiVwjNjBZAAbqIMOgPYKr3Sb0lzAqn
t3QevR6M47QVJA5Vo30yqc7UAI1qUp/jIONXfRpgD6fs79ThK7FPWvjZBDxm7QvIZRTfn536WQfF
umyRviL+lmbwNNGVNWW1kMJhuvlk2B89qQ6KylfNKPZJGJwF61i7RAUjjGXOTOLEKTBkyBnWAruh
s0E3VRns2S7EKBkWcB3EQZ9x8SLthQJBVi5xQFmMccn4LmCNcXgYAIegJJiL5B6Ur7X1zeI6RLRD
tJW2d/oTiQ+l94we3CfYEo1pah7Cma10iHgqi8lFrcaltjCShexuqnnQGE16n4m6z+IDegheoaCD
Q12/teauaW6T9QRcUs9OM12USDCZv4dACNR3u2NqcsE/VVj3MXtO4rMByIKDjbNQeQ3zDTenMYco
XjT9xRRwJ3a8GmQ/hdraizcFCb6ThsjvYJeubm9VNCzpsEr094B3RH1B0UfCJ351oDChda/Gbe3n
6DQ2xEwQvKDKHY5fH/ldEKxzttfU6QESSTgZyRtgyMS4JXADKutxxKupbbyG8nJZ4sIUHCM5z1Ax
Gsu+fpUV+WrbApsuiT299ybbjVeeOnmV/SVmcDhd6mBdp+g+Vei5m8z80eR7kmxtGE70YcYPT7Zk
3yhJ8+Ioa/oSldESoT5hJbQ5zwPWeySyNU3+UYGdT16zfsb2n7/wI2ExFeODQAdbMtAkRKDg+TZW
+gDba6VnULExhR5tWEAcsMMRgZaHNImbujmBo/C4zkHXUHORqQ5tudeBj761mjuKZUYeYL9tht8g
XBGQGtm0vyJa2s67aVr4694bb+enlJH42zaNTkrkRrZcSkTavpoAES9WceRFGotDzX1e7RSNn7AM
asoUopJ3dOFSAX+85YBW3iJQJrny7fUrYzp51Yc6vtPj0Ra1kiSSvTk846n1jFMXuxaT7nhXR0t/
eqxVsA93pvhc6sNHPz0L+SLD3UyQyEh9/0BUmyQb76flSQL8h1EElxvIe9G9U5uO9tau2VU+1tHO
FgryPe5DAGV0d2vPYZ5+I6quJkmIqkMaNP4gnlbiG9GMF7/53TVP5t3hXoOQ1CWvsAWTgIvYZcc2
Gs9Q3IrGrcbD1L5W9NbB2s5hb/81PeabwrnXLyfUo8gzpQk//ObAuvMOOuhIfV1Cf1oa6DsJbyDF
SI8n8OIw9SEbvPGC9w0sOH9PXpnZgjWatySPgAMHnH0IwIKDKW4W6lFGbfEmsl/88tkO1zAFVeEW
I96KlYKYPdup2iNIstqiuoYCrm2gEesTItSH9qrrS+JtxhAeaOxqYEtFzDqHwCLzMe3JIGCUlIBH
0RY2qnxOlQRd8bCIKde64pSMW/x8Xbr3RjKVVmJEbbcYqy1gMsM+yRS8Efuh6VzNnV38ZuNyRG49
DM/qtKF5KjRMy39FdvZgTDGEJ1cvL1eGeHLyJaWZiSswaR61bBMaj6ZNtvEqVXZZzwzA39f6t0kN
3H0Sn8yndW/ka0QEYL2naM2d9yH/S8qqJUSCk4/A1wXojdaiOwgY22kIHgZD4qsVXauOgoQe88wM
uCR7XIXBQ3vQDXvOchQXcymqKo/0+bZ5LMprnh2lf1aSkxckdHTfCSU206vIcstibhYeMsI5lQsF
ehD+6N7GSYgHcCPeIeUF2XpjRkvRMxn2D5G9itDbN/0b+yksHkuOekLl4LmSYGu2Mx9mAgEpa2VV
Gm8dHd24Aqkl7Z2v8/6j3ViEbEhi3Cf9ngkds7602qazYJ5bIPhRy+cAyXT6CnjNHpc26BWoyAyh
Y9ABK94ASgvSAyOT//FwlM3Obpd+S2fvBj3YjOKBNR14EEJL6CDXSrEpgOZR5aH0St3SezN8HqWV
TveOppIZu3rwxUYiIKdb1jeO/aABwf+q5ClXxwdQMuCUq/cebAgSgotDM2Stkff3yX6wXdZvFVNK
fITJrq9XQ/WaJd8OslKaggE14zpwdtzjS+agsBDM8VHXXwIAJ+ONilLYCLJuALFITSEVU5Xb0LkO
GEe1g9F/YsAxmXIjwuIpXCDt5cBK42NPbxnmO1N7MZ2XMUcTvUMT2SkfQj8Y4VXPn7k50tCN+IW4
O6qj090lEVawrYbWLZRzHZ6N8rEs9qj3gdcOzWKu1apFRVFktYugfQ6RvdvmLtIZIC1S62hVu8I6
2g5mSWufpTcjXgtuMJzjjCdxl9ouedAPrXrGPktRpsc7g2t8QoCtoycn3xewlHPRza8m4uS+zPnB
Nr698dTrL5a+GmZvcHqvQOEa+wlqWbrxaCz0Wzc828wih8cxwXjn2kjK+xVp1oJHpso+bGNZM4ps
Nnz5ekkyFE1z/5Uz2aL2Hu5JSkjnu8g+i/A7HD+oxMv0lM8P7wFnVQWVOyVVGein7nrqVtSQJDmd
jPVY7fTyrR+XqnZPC8IRk3Vdv4bhjo1Sbm4jew/ka/ZMeu4kWAgxvSS4Cw8jlQ0O2o5ux/zwfDjL
SzndDPHsYSURvC9uCK8bv2og7p62mfPi+k2v4PPdseIblA+4YQCs+Bs5xa029535ZCnvY/BVx4dZ
SEoKVLOpxMnS1mQSeeYOBcPEmk3ZGfzb9jTJpTZsaEWqexVgG9zoBh/wEnP8dMbTD+qkZW+ET0rt
nxvjKbXWmLtY4aPDXjv5Z9duI2c7psy2P1jDUPw01qkSt9w8avVJZYAP2yT0X3jUiXXROGUy1uhZ
9kSSuTpgxZ0J02Hx0LVuXr7KGe7NsyD8DyQIQXDqmfsk+bJJJWOLzVBjNU4xZwp96/D8m/UyG3T6
/02Vs1wuNhPPXmKyPl6Y3rupn3t11/NDrGmXoFtz+ncy1tLhGjtrvXv1jX1m3Vv1Koe9lX8SO770
nR5s6GIyN91w1j0f8P41N385DyjbZcdYCXfG+NzSW1vq2TQpLW5qV+6MoV95sGEyamYig4arphw0
Z+ZwLZQ3v6ci2friWjf31H8OqPwB7Zbpc5xCX3htgEiRIYYmzYGlL0HgE7hiENxIrC+x6Zz+CJMZ
43jFtaY3HyFqu3FBG+42kMdyBpANWaJgCVZOv9fBmk+3CZdFrq9bjd4dFUFh4lJwG4NqYt6J8CyN
HD6SRqTbMffutPc8At0E44lgSUbzYCuyZVnDjEHayDdSGlsGd/Mau0Z7jITZtiC2gnnY13bIGHjT
Nj9J9IQ6A62KFTxgnvcmVqxuYW41dRMlW68h6vM6xRecoAmuvSI6+cWXPrkp5vc2uLfDr5jgKZSL
QhyK8oX+Y2KS2UjCBR6mebq3ReKeEOsb7lOSrMB7aBsCrkyxArLhQBwvPLrrMwhC7sXeOJGU2mFE
Lg598qh3QM2XM4KO7apK8atVTzaL6Yh0JBQOyyFGNb5g7R73a4UJRJGfm3AXICCHmAdDUkEvx3NF
n1JvQrJooUwGbkYKg7licwKgDwzCzmpPvuQG2ni+ayLIgnswXPiVLByiTPiq+hYZ32HKFbJs1aUg
3k281/5j332SM7jSafRJq8rLxzRd59gQh+I3YtNuKRsf5m/PcBmDW/RO30AjPLHYDvZ1frHbi+/v
cn/jwLQziHnslnN4ePaaM2GdZYgW7hP4RroOc5DDPH4refitdWnuKxvUA5jbTdStGHFMtf5AxCVu
4YoKKN2pxSazVzADYUUBB8ZOiWXoozRAhuzS6sXhWfTsh/nTaka0l8MDQ+dCHNv2jQywZxBIyEdW
snzBfkO8EQviV037NBjuyZfG3HFlzsQNhVUXXkJqOx7RMyP/INwgneHL8NWtrPeG6SrGz4RigMfd
f/CTHc7CbNybRMJlbprtwZRV5DBZdzx1mIKY7NuUqUM94mam4Fk5QNKgaPXGoyRoJe9Ziywa/1JA
2BBofVzMd4ZNUIir5/tGbjNWjjkPJJhOi+2OXZ10pKDzGiS2jwiFdBBHWXLVujUhrQ+1+RuSkzwQ
9QtKRjnoernItJ1mHyvhGsz8+rWanRnQFFyULSdTJvdIR6tavkfgglR0st6Tzqw9C6/QDtLc9aWx
1iYa5nPoPwZMpIEF58E+xsKncEjjL2JkSUhWnu8I68UctATNbtdw58hLXwpkK3jiO3qp4uJRgxKZ
3u4SCy8fVkd9S7QumYAPvvHcgvK3ih34wNntzhymj0gyBfvDVLSwj2pKp/7Ttfx37zZ9bNZcM+jq
OaKLUt2nHscGlw3uKJ+FWOaXjA3apRP8quLqTSddvcXkgFhEcyd2ADbOXuZhsBJ+iwP+uQ2fRUuM
HKD/KvppS4zJPiHdbXcKGFFUmb3hkZhiuPGAIqwSzPdRElJSYiFZVuN1lOfKf8q1DV1aVL7yWKv2
p9/ujLmFZ79PV+zfiV1c+CYnXFtQeaMPU7i2vDe/vqja02DcpPbYNj7rsAlLdLRUag7L6Yx/Hyxz
Fn74zOA8ZT+VvO2Nj99aHvvw1pRHkper5jkW+zL8baynBpSxzdaFQGLzh8HJXxcddnX4MNw0ZISb
gGvhPar5i18dk/q7dD45IkYSYQBoYmTVWcJemR/JiR+YrQt4pfKFmB8SPMLxp4DkKQ5RhZWnoN2x
QOwZXPqMhc4hnXohWa3+UGhgf1ha2i+5dBncbqAeD9AoYKRhTVrF+lkg3w5asjaNn7zzyMx2Hi1p
PufjVjWDU5zrm6LZ9RqEhoR7RPWxHJVUM6GTdteUrFBuD77Gr9QTGI2LDvrG2LT30fRQkFTIMw8i
8CGraj1FozmvZe0a3FSe54TSGcJXIeOVJqkxSR93F1vp0EuNwsl3VdeZ+5Y+o5296slGOheSpIh6
TCSPo05YS8ZixmCuLhekEDLdosG3yvIHIGK7w/7FJdagOwcvpJPGACsGktkLycqs8cNxOURS5+7K
LcQ6zXowx5NeMCXNzrW2UYOrwoIuy2bmysJ2kpVBR2+FpqsmrCaM3yT5CtDcJ9hKogc7gf8BMkuG
LNpI0nJaRk8N+qSEQRnGoqVZA7ZTUNRIZDv3wdqPnJWicvaytVX6I8xq2MaV1ljB4moZkvmCYSM7
aBbDxojWFmBhwm9p228ezgkjctwo/AqV2uUpXaUTkez8spi/aL5J5svXuTTuTUj55J+snNWObNzG
e2XRli3+DwMyej0L7b6ALBEAlTBW3eNUfzqK6/ybXFrMSs3/1q7+tyzkDzlOQByXmnjMv+1IGVaZ
Njb47eDDBbEEEDLC4ynCWr9ZCm9MMgR0XlEFdEKri9rF5Dxb/RtRHf9ZrvK/2l3+UrZpAZJSTXxE
f8hLHcfKbJIA7WVXI7nrpFOTD5MVGzbGxr/olP8wzKAX50c5ksmQZeh4dGZt73/olHXiLuJCz5Wl
H9rUCk6jEIpS9B///AuJWc7z58eM2kdVpWohi1b/+JjBuEyIwwtl2Zl4zddtmSn+olLSNt4Mugie
KlZ0jxaC6YOpsmgmGjtbqmni3x0r1P5Fvvs3n66u6o6mGZp0LMOaLVz/8SsHeJrDskB6hF7HgSE5
TdBTyKhLdF19+Jff2/kb2dF//bA/dE4qYDHHbubsooG5v+gc4md8SczbQBTjl4UZNmpTYplg2eRN
81OPFZmm/qFLzJUJhcXrdCqrgQ0nO1Orslz4lidCU2e/I+dkGxEq0PXARDKf4KUmWRq+sbNTak+q
vgnoa/olmEtNRgvL98s0mS57BvFTPvGkcfdlUt6FTbgx/HxjMntw0mrdqznYVyhisGMFRDxFvhBl
yWj3VEX8xVHV1+08hMLy4jN5rWjgNYgikL3MEvTyS2yUFOj9phPbhtt4to1G1Q06Em8+TjfilNQU
MCeLwxDeX00QTuaYm0w7dtUc6/mmotWMaDGDOlwP6c3CIKAP9SKmwzTZMU0GWhTKygKFSfSlF8Yq
JTxOiGivsPszyU6QwyV0gqOtMuSilDcdJgiGji0HDgq+9CW8PoAqdGksWW3UX6GtrFrvR3rqakjR
izLmZaYK5YIdUg5HCFR0wwExMLopqg89GObSirnGQNO6N9hRaQZSnOasARNeqTU2Q2T/vQWQo0Lu
qMH+SmfUJes72JCMQKq4ZLzEEkjKlU/9N4TpN8qulWYdVGLf1al6zQEjPygqEF+AfHMagQSu4tOp
iN48VVxfNJ3pY1YOZ02MfEXxnIaTAgkgDvllCklS+8w6xzWqHqZKeqhVBukMLr2q59e0LimKlyZp
PpNWzNv6ZdVFK8gFQQvqh+9Yo0Zr0vakNqemb1CMoQfkzQ2w1WQ3/L5LrQ1XSGbXgo9K2to6Yiqd
UDMApIPdSCKNeEoqV+ERjFkj5gWV/WzmJzziX16vvzm90A/aKIMx/tqq+EO6SIXV2WHBQVkVnk33
HZGdW2G0hKsGQKOZREMdDhu5NEb1Kc5gKnQNUEhDR3ePayheO6Nfu4Wlx6///Dez7L87ZfCAGqY0
UGvgQfvvU0ahP83Z1pFuGhnb1mMd0MmDOaDWeUUCCoMCxdKjxuiBADxFR+MxYDOXBSmfqPRBpyRw
lsFLE81QCtdi9VvPWxWJB7hE8/qmaK+qtvUKYBXjwqm2QVi7GiEWWQVA4K5SFE7j3SGBGiWUyNIN
IWDkJ8E8nsMvvflDIq4CEzLiemXH5NfHKk49RmNNoq+RnXIiJVAc1vyz67YdZIiMeIcmU9c+fxK5
6pRvd6WhvUiWTWeurYpVBdNvoz4rwlpTanhgSyWDkBhBz8zisGZQVqvuGEI3AyAjGNYZ8kRDXc8c
/GL2QYcosll+lADGcqNd9AFTtBCxTzlc0Jx3yb3y5u1rtuwq9r/tZczxFyTITPxHezzIjpz3CfIA
/1EyJ0xgwYvwh+TFXsBpwDtUDMHOAorV63LR1ygVZryyB5f9Icghtku4qQ4ztK0YN8RuSuMJuziT
92cLn1BAu+a/F4OzKsvn0jrXJK6E/a8JGDtn3Sq9Dzst9grCvyLQr5FusWuFRWNKt2UAPGRHYIaB
ZDtNVkCq3yONrgTuUpY7+3lVC03dx8fO4IEUnaPWr/PhURkst2hfbfiovjEsM9UlgSRl0W0JwFDW
tiuPFY4ihDGUBzabURZGE1D2pW/uFYNQOvyCgZznyKNjLqX4Dhw63sm/ZCxU8vYaZD5dq46ymgYY
NXkLPxkr1mNQfsR0jIl1ypW9iN02+NCB4lg5Naz9UTPu0lWxrQ3rKcieinGEhpVhNPW2RX0uiurK
N+KlNyVZZfZj7zR721lXfOJ2h0zIvHjoghy2WNbB+UmAOeYxYK9gRaq0WyDQ4xT2DaznWAba4WmO
FC7Q1SDI0GHJoyizUZc0LAnpzVgPOE+RRhs+nh10njXOKtu8NkQN47GV1KCI8MpdYTKj7IcSch8B
vflA/qQSGyxbyQsZ+I7NYN+qAqWzvzWRyJg9WDs5L4aSX8zQi9R8Skw0oThsKoR8Qqx1Jthe8q5Z
W13DFcNQx20E0WTkviSjwZvM+xKdoaHzvD2k8hnDjOr/2myBOXZkJ1EePTnTO0OyiaVVS7tiq0sV
cyqRVNL4lvo3mdhbE7g5PS80+weQJQ8h0DrBmtTuvZtT10tdhuuoIiiTuVxrcPfDWqo4A7CFmPs6
wUoH37avtqHlhmSVq9QPdomc0CaOjGmLDara40x56xgTRAiCE3Eusm8CphdkSlTjykcXiX4kiAYi
WJG9XgaCVw3MN1mMMsSZVad0PcXLUD6ntBmD9t6mGP9aXADCO1fgxzOmxQZPqwG/DJKtj27SiD8n
9aKTP+ZJkOgtHgQIgOu6/8RW0tVn0SEdYgU1LityCHLGR1nNoDzjlrrlCPkEJZGC1ibFvWzvLe/c
109zJLtghDGrn3wdpkpHFwxEOzSXsaFutOJe2TEhhmI5e2ccj+eKFXCQvsfxRUN2hpoRD0vjBiUs
uYogLhYfAEwJHlVTduvygPGl72w2ge9W9gUgStG3hHTEALZ85GwlW4wK2gKIBG5bo937WjyH1T9U
yqeO4qAa9lxIQOHwrarM/oOrxCKiiEWQbnRMyc1pRJCeW+jA1c9R3AUCY6c9xuEhy3ZiwG+LvFHj
wRW7REncKi2ZCsOmmPRtMCA8LMd1LKxrOFSnRLzMEFEYmCuyVpD+MuEZAZjoKBDh82g+GHytQuD7
WzMAgnCMBHVdxCcDcRjuToYnPa8fkhFUMvw6vnqSJtyX6iUAXtxRyiWbrN9rJjvKiXiodcCQ3rfQ
cKEM6JJV1H6PEbsVTKc7iLJkJg0+gwZGq2yN7E2QbQZg5bpuolrfpspW90/KdC3QiIf6E0GFHgoo
JufYxeQ2aCFojYio8kNVbiuGY6MZHBM0IR0aA6XwET6/R0PiYnip2wcCj5nXweIg6n5taD7GbG0l
SiC/sHT0a4G2KcjY68O5xa+W9ceJfCo/cS1so3wVZnEidYf2G/U62+2yIwWvJQvaRjwXfaVEBIXU
FLqHqJ1tdxJ9q8E+Z9qU4lbFPrQs/JAdIS45JvlNdPagcigQVTT/q+uaXVjdIlZZ9lyLIteaiVfJ
lx1ork6VnDBLiQSOo4mUXQRxMR4lIAK8s09UJgMEj9xkAlggpX7Eab0gM2I97xAm3UFfqs2MQ66h
hU9fMebcajA3RcTtighHZUpK6na+89unmuWFirGvaH7K8hpo5I0EP5rvuPZUMRt4F+kbeGZF/e2L
S29emvgmwL60Lcl3wGHxBrEu8GfEJrK6kLger1t03ikItoIkQL/fccWhJhrSVVc/MzgeGcRA5wn5
vnRVPrZOsbHkV1yxuhDIZwCeRbuQQqwqCAiI3zqQGIGHCIgnwKyq6yiCRVa+dd1V8nlP0kFMQBJG
6bb+r27vQ++XEIY0+QwAxU4whVvBRRddfQrlZnbQ80xixIwtFuUtoinxGGgC4udTnuPyR0yWpOSO
zgYf0rVyxeDy/RRs4fH8rBLvIhi71wzVk+JU841oSBFg93rhXGscgpxMpZAJVUjOJkijToa0OewJ
CBRR1GRbiecE2riHcW2A8dxDgcYn3gwEm6ck6My9ja7tCCl/iNV9Tf2DI1EfxC6IsK+bLw5K1Tlo
QY7UrxoPsZEOy0l5S9WWaJhqNkjyQLALLHamkUMaCAA7MazLXgFkEzoBHHR8alsVH9GhNb6ciGRZ
PJcETYj4Dv22rjveqf00viCEBfp8UpMIk0WzR6q1HQMbvBcJIiLclrFy97qQs7r/7PPuW+sPmQ0c
S/9G95YizfcptW3GieIYciEM4xbgE+Yv9E9BRfazZd97Vjy4NVfT9z/X1v9rN8bTLFUT25CjUvb/
Ya1Ou24qLbWksDNjRkKRsC+1n9R8qFl0CKuJgDdf5G5eKPJf6C7/a1rCu6XNAyNVtWwp/2g3Oq8t
YTtBqxirHgGHyoVnBOjTjMpJ3DyS5vqff9P/bW/4eQjkGFNYmjT1P3sIPHV+nQLPyLhJ8AapJlPj
jMPsn3+Mpv7tD6JT0S2TEZBl/DFwYkQf6R2pMgRdU+ib064g4lIN8A9b9h5VFeZcw41D76tJAteM
xlfTf3SS7t032VsZijhJtVzq/hzc3mGF8r+lZgD+q5lLML/s2+axM+ynIuww1jF/1fURySOIR1lZ
sBzLe41MN67z40AQrd8mZwWNQkd7UgNQcPxilSkzyTVdZEbzFQa8wH67CchssS0CdLKJcXJHxDEK
aIWNugDkqaTKCyJQt+r5Z9UPBJOyHfLnLdZTk6M17m5Ny74l9cx7FrOe4paZzNAF7mwClCOhchrC
r4B1O58EZseAey1x60F/lSElvkkmYHKBi7rRppn2a12yojmnzYmBduV7u/9n70yaI8Wybf1XruWc
vBzg0Dy7VQPhveTqu9AEU0vf9/z69xGZ9UrykIXfmj8rq0GkIoSDw+Hsvdf6VmxHW15jm7rrty2C
8NwwwKyP8crC6ztFCUpQjXFGe95pww3M2Ie6hsA3OexkR+D6yAaaqT21zIh+Qvxml3jOuhkRkDjT
ulST85RdXUnWdCxzXI9UTZKZJ/Sxunr3tGSR0AzWQDl1LN6ecxnBb9UI47FU5USp7yXGLE1NwJWt
4vI+KK0Xb2KOn8QLk0H3SKWeeptCKE+GiDbETN0GmNi8GNFtD1Gkd86q6tFrXyw0zCBF1qq/zxW8
U9DOcHFP+Hc83p0m6ZOkEa3MOL5pGaqzygQfSWqepj5XghTvPnhVbSZ0zoYEqbOQArMgxkfJH6Yo
fg2TCj3tJlfK0168ehHDlFrdaFl4pTBELaxuWTnbhu+6rd9H4nP7ed+HBLGy7pghbSZ6H7Wu4Z0w
gYU8piCP9ax1ZXHnNw99bDGSRUdigpZDheO01o/WwrlTgKhN0NdmWvGIheq05CZzaKnFKYw45fH3
z9yvfUEe7U9P3PxEfmpChn7XWXVYoyOb08oEddylqpbmfdcNyCl6jJrnISyPcfn7wxq/LJ4WIFJS
rn4uKTOt4+txsy4HINCHOpSNxr9SE0zJfpjXW/baEXg8xq9dlHNBB2pyz0FloRsV0LE8abV1m7VW
5I6B0m3p5ZKhGOvGxhns/HEKW3maa010b2lB9iDDxHzP8jyhW2CosAvGnrLLbSxTXBf2SFieoQ6n
g94310pK8yFvM8xVedvwblHaAIyyRWZVGxvdaVG006mdl8VdEOTtPmkb6qRCVpcNzLZ31oLJW9BK
YJxuZyV6Kj1VN7bSgKQDhFJc1W3hoIRNsjdvrNIjbXoy+LhaX9vaBvgsAQRCB7PhHLa181oZ2rKl
T9fSzoZEO7ts3JZ5sKG02zEPmbEPRGxeDRRXICrHhsAWZqAWOwr0PW35GqFJ89B1KFgCGyzKKVMa
FERCeRnRW7GntasLNCZuTNR8gX6+Zfw7O9NJeO8TqrLzCIWUjYVcYArXSYV0iMrllfQs2+peH6dT
Ek1dlnZgcB+Sh2M8qwyk3u+KjyGtJvHIQwxHenOgXJdIkCR1VNE3bkqu5RAwropqNxvrZZadlpo5
63Ht8dnpHnT4iJXBajKAUtQvdYKSySy2mLzlJClXHZOU+NrTOmB1zFV1/jPwXJw1wYeGs6qmx+iY
Ie0BwvnspU2ZSI4iWGVBQok/IlJaNd5ZoSinVskgEBWQMXWLfIJ912ExCd/jBncRTijlLdJYazEr
wse/UpX9EDyEZXs2SXiR2OFsjR8gq4VskQTbpq1OKwv7Be1yS3fWlgOVQLwOymPGVkqhU+Jlyi1N
mIVBZz4CSI9MMMnyRQt6tqBNF2rdOkhIG2WX0xW0TumKd9XbVGvXeUrT1QGlWrlT0G+81nQR8WNr
Ck5TeOh1iVgDRcocNpDVd5Z4Kpu3grZZZ3K/aDcZHaQ8xhBh3tUwCadcLql4dW4eMcCxQz8hybO1
NVSVIf3uGwTbblCf584dvZWkvIzm3g6OppGu994Mdq1W4kKrFhod9s7r9/V4XlsfCt1lXSVHdROS
26mWS8t5wpeRYlUIbOo9FlCFNr3DK1Anpyal4ejNMI783inBC2c+Ad3Pum6sO+Les2ZYdBJ8MDxZ
E/E4EjMTcaTTjluWgHM82Oz946sRoaIExFnvu2iNjSjIr4i9cu3ySba4zSaFtUHs5yjr6qnCMVvZ
a6YdirmS/Y1a7kKqj3DnZUjMz0frlRZkb2AwnC49ZaMa4omZ4l5Uxapm3e5KNDWzaBq9vNbiMriz
JtI/u4bBaEmKBVWZ4+t7IIm7dnLOjfEjow/ZF9lFazyO1Y0yUT8NEn9xtDdR3NTWD+mTAp1hhpqD
/his4rJlKkJHqm0AiZB9YBYCDQE6ObhbmQ1za2PoUNQpa2or2bcharcgAcCFfZqO2u/Xcu27XRuo
J1CFrOj6L0O1zE+1qk07CDh0dQwUsKwcgRFVZ2Pv9bcCxsoGKZmzj7MZ46XNdOBYa1etKRS8LFrv
GqnF8144/aqORbnPRzN6Znlmlzl60YUxqi3v0CYeASCPkgJsLDqClzrD3hVDJ4+9mr5ZS6VmWabq
aOCKzINJ2aTkk8a8FXSfHOplPnXUjT6Grd9ftG8mkQYdeeaqNugB1Tbnvv2nF69lF5HmjAAaTe4T
ZjaWfjegKds4YQ7VItVtyO5NsiwbA+yOg+t7iKr2stQrefX7T/JdMcHYwJA2Y14dWN3XDxI1Xd0C
hLJIporSq75MWuJtU9BhpurxLszbI8WE9uuo29A/H/BgyzFQeNpOPFmLmJ0WX7uU68SYFDdhMrFX
vYa9WYqsSi2Rr1tjL7E2qshUUoir7YwIyIjcRJIGl6gobLhFRY2EvFIIXKnnYMVabRZRKJrZ252f
AbNV7ktjEkfO4rurZtsgl2xh6QxkD64aY/FCQSvhLEzFYs/bWXzCuXKB15MlKKnhvB454q+DHBNU
B8GDQuc9Bk/r6/fEhZA5Cg8muGQh0msgEcLNmpp2a1OpD//pPWHrhqZxevAyTfPnV/jp5lSJMvFp
1cw0ZMJLC6mHiOaLebxZIbQsTf3YXP6XywmPUtMMIloMti+qfXByXUdsT6/zuqmVpMczH5RyrxWR
etmPQfxDrzzDRhmM5AYTiOIDJNAHum1jqO3CJO6Am6nIWhOnt38QQ82+R8ikhKjIFOEIY+yX/bIl
Ba5e0+STCosr9PVb0DNH74yI+Vfteek1Jad27fnjeC3NAt8yHd69MijK2++/DnFAc3UERwVaaUM+
sWaVxMFRHamWYcOtuGzSgHziKlZe8wxo6zLVVAebImmmGkXKus0VsAW55r3qvhTnRz6F/GWhtyQw
WUM3yVhj5+8cKBaixuoFH9JcDl0VojojYUQta/u80GW2hDfRuGXkhMt8jMmf6ROA+xhEEevUVQqN
JI1o+iZCT2r2JpinRGzrqM7A+d5NRV3cj6Y5vHmyUYl615WVNfTYHYi+Nc/LtESkhywDR4djscmk
LrtoRks/FU2nofylLrVVKsMA68eKPIj+nOvZ/kBN6TBHz+ud7dNpNuJIbEoFU0kaazHCP6pBYrPE
yhYyWmmQsgtk8nC14lHFjNKxwkRWwy5gaiJ8eaXB/Q+1gKYLE6MEohW8X+chrybo8Gbm39uKVtzT
1Iju6KCWa5n1E7+mqor6PBSYV5VSKFs9HdrTSVTVsHEce2ajy2pQUXx6Nmbq0bOgk4/jpVmWzQZY
SBRsosocGVuoTrbusmJ4jH293vgRqsEESziDQc0zToesiux1opKFEIYWQjZh9Uq3jgcwbVPd6oQ6
t/TTt8Y4+fvEC7BT0aGK2a1E8rEaXvVAq7aYlUOY1FrFoBxrbaWhFOszK8UFpVWa60Vafk8qKp1O
1dKIFysFjo9Um3UN+cBQa2hTiSzUI7wYYwyJeHnnqBTDabLsbY95HR56tkG1OhDJ4OswLJE8+xNJ
WlEZn5aRTm2WhOOqYYdO9ljcb4BdtdtSC+zrKmHXm/uMbaQ9yF1tjyORVg65eok/m7cUk01xBaCG
Xmn6Rny2+uRpEah1xYKMn+RRzyw1kGtrIJ3PDXRB1yKeIdLF1LQXZG0BY+59sFBjViEnIUIMkfOg
mDBtSu/OTxLUZ/04ag2iQJE3rPOG/aDBQLfcaApEuVZqx3tIo1C7CYfcOqIV+nV9/PrkHTTGlFQ2
dV5QLmump+yBRWqoO5VrGJtkjpa5OKLG+v5wlq3OGzp6ZAeHK4rSQtM5iaXR5OvSS8Jdb4bDknYk
UdZCWf5+YfnZr/xSvs7rirDBJUveA7p5sK4kM9Obbp6G7H7oKEmqeZoirOpR2nBDur42kcPkAzVi
qCmIsK2h6amoxqlreXAybZtFTvUqnYxOAlMnph5mh0QnK4vQ9fFar4BwOtc8RqkCESBoLkadOX5V
pTwPHb4jczIlyABPZYSVhi9TRUhqEPUJfixIReycsyWh1NNS821+gwWyiPTZPNUB9E3d3dA3zj2u
6iZ2f39dvn4LtmGwNTSkhO3IjJWX/sG3oKhl69sVOzNf4gdSpnKVjnmzjisPmahCu/33h/u6uv96
uIN9WRFUQ0sEANHqBL9fi1Q1d03qhT/+86NIB+mgyZbTsOXBxgkGvkM1Dd1DyW2c3Ez/GI401pFb
6gDA/dfJWKAxETvRZjatg2s3JLbddTGc68JOuo1ihS9OhvBJTxnp9LlXbtKCe5mjnyPNpZiQqIpK
X0nXFWxWCDq0MJIE/93vT/6bb1QaKA9nNjvZAYeEUuELIhHKDtUBMcB3ZgIiiCziSBDpQmIipbJj
HekNiXnn9O9n6+eFQFCJZsQQJtwx4+B65y2aHbCTqFgDb3pJ52Z0EFgvpiLrm8hAxFAMGcKYujHW
0TBFi1g40YKcFTTsSlfd/f78v/80krYf4zbVNuyDT2OGIX1XDWsvU6hsSQab4foNvkI1wRfSiDgf
TgbVERciUsH1lXatLwWR1SVRpdBPSqYDR56xr33Ivy+Pw4ZGWoJS7Kdu8tNOd7D62qsKyTdCt4CJ
YPREgdo/jCr73lC3vWVitXLR2H58euRSzKf6+YuZhxyqwZhZdRyps5/6upMM27HLcPAi1QNv0DFQ
tUZef0okC2AbfQNnz2MIZ45S++gNz7hHIWMh5B6Id8gtYgx//3EOqjKbZ/HrxznYYtYE1iMl8M1l
OKUokJuS0TRtzFF/622/vhI9z89JOSJvqVKJEREuA7uMGl6KU49ljVCq99D3+INrdhotbBEn5YvR
zTapPMpny4dCAC7d8SbZ+blIr0ShF0TjNoGhESfFDXfkAuuHdz6ri0o1AexeBz38yxLQR4oM/VJx
lplnAy5xdkrIM0a4Mh7hFEmVejXFwzoeWxAA1jp3CL8GdupZJPn8lI3mSyfEWJqgbMJtWkSAMYmX
IFYBPym9INM8LVASkn/K3pP8CgwhXU5OYkr2w+RaKER4ZR+pPuau+OE9Y5uO6hjcrZrQDl6UaQy4
KK5QFcU+JNAuSrviRIKPNpjbj9OOa1BeVBDnL/q+xfNWJx4G9Z83yn+/Dv/Hf88v/zpa/c//4c+v
eTFWoR80B3/85z58rfI6/2j+Z/5n/++vff1H/7wo3rObpnp/b/bPxeHf/PIP+f1/H3/x3Dx/+QPw
t7AZr9r3arx+r9uk+XkQPun8N/+3P/yv95+/5XYs3v/xxytd/Gb+bcwTsj/+/tH27R9/zEvjf3/+
9X//7Pw55Z+5wfPb4d9+f66bf/yh6X/yPnNoBkhqV1JHedf07/NPhP4nT5XG3kafm0nzAbK8aoKf
/8aQqDHtv1CXqkGdWTNY4EfWn4YhVOpLVaP0ZpU0//jXh/ry7fz72/qvrE0v85Bin0NaXx+DuUSV
PNsOv9Thf/bP2vLTCpdPZmuUwtzlSj6iGrSjbqbcmK1jePuyDpnH8YOwv28gHOhLPTQL9MtTmxHs
E8H1rleGSZrdeeBLjZTOLDB9rGVN2evwLTzfcsCTGZ6qdEjhdDmhdhOt6O91Nl9avGQEMjPrhkrB
3U46g2APh9PRiW97dVQRRyhTonTqReGZgW7jm1N0khCUSQqQD3orjLt0UgtzX7daLp6qyvRMnQGm
1YzEHmWadaHoXU6aZ8jksT1XczJkCQuu+7G/TzWCsz/SiVjb9yz0Kz1fpFkM9yIgr2G4TTqUrnj9
GRQBmmKqsi70oX8TwOz1aVFlOfqYJNEDP3IzfSjFSUH4sXbbt+U4nfdZGMtogalP7Z7CWndwXwfG
QMjHmFsiu1Fi22huo0qylz0Rajjpq6otk+qH9CwbSnCcM0S/DiOkCT+UcmwZcg2dlUY9SG1jMBA4
h0rWP3h6qkKn9HTIuTBjpB6QKkrfM8mnBeNCoSBDJ6fQ2SuW6fVrIwsS88lPRNE/Rjib/LVtq4Xc
iURa0BkcRVWh3PVa368Czemzs8oi6Xxr2UaAFzoZxiJ5yj0zUW783EJaqpMMT4S90A2fdnaDpSL+
0OoynpP5Oq0kunZboUPIVIieHd3h7kKM3TQBJfEVmmDdk9oqbRa/AKyKslYi9p2mNMANrRtINVLf
74u8547LI57Uk16NwVauNWJv9WE9ilFEyjIQ1GRPrIQ15D45JEnzGoQ0KHSATgqAzaWHNCkHf6qE
jj18xKluJGNGVF9VaP6a9rpjBx9FOhBMvOdWLMAmDzp4K5CiU1xCr7JN6IIocZlvGKsqq+g6Ajaq
sMP1lRKR64hkKkuJJhWeirwAtW7PrUXs6qi7kkSRis5+jxp+XZR6BhMs9xllMk7SzD54bu0Ombur
lXwbAJxah8BLKxDBPlOwguEOxHez7ip78F7ynqnmpRlHINtkOJj5hRIb03ReDjhuHrVYK+aKp7Xa
goxPUVc4xUTGMz8suH49jPeW6Xr55qtqRlWNP58yx41iPiLaLEJ9uSiROUkcYlUWZzZRdp0Bxjs1
7VKJTixZDtm2iuWQY3WkQBb+irsxo23AFkzgXCRGHWDG3jZHxXu2EAJ2D5CR7HFfT8Q5cfc3LYvU
/3/VNOP8qpG8uH/zqsnTnPfr57fN/A/+etsYxp+UEFKSnEQnUJfzvvGvt42h/0nL1rJsG6G/oLpg
r/v360YR4s952i7p3gkB1ZlX1N+vGzqUf9LqNfmvs3th/of/0ftm3rb+e4tCxINj8JsMKlacXAyl
5wbqp9cNN0UiesRSJ8ba3kFgXUEyRw53Ui9o1WzRAa7i5kjhelBV/OuYxLJTWs2ZVwd7V8VwIqmU
HLNeNmesZAvy3a8GlxJ/7bnH9pU0e787RV2SgUlHXkc/8fUUQ0eozC84XFXtpIaP38Ef7bRn0kGK
NhYLJwbpnRQ7zGNzwuJVZ6IKTrsrNb12iq3G9i3sjJ0A3CykcWbm54N9FQ6sEw2bZzlbnANs15gv
tBGW5VPQPFIBbdpkl1UBUm+EthgkmxY21rhLkdl3tfIitegyJouwBJWWG6dO+9Y4T5Kg77ZNEEVf
eFR1ZSMeO83fdAOUuFjbt0H7TMzAlWQyW9J4rAj+xkfenUVdiOhaLGtLuasS/TmqtJsq7ZcBb5oB
hrxe8f+PKCgWOdhWGLLL0u4ZoN5iX75mFLiYvHIdYCTpTLFwqosUyZDMaRaDg7fUyzr0TgbTclUZ
X9px705M/3pMDzGdWVmYbk16H1HfI81i2NYWaiUHL3BYX1mVs6OwX+SAYYf8R67aPuEamIWK8iRN
sotAaOugsHmXViyBAFIdbwepHhPRhQlhjOYSIDxm6TNrwDfrM/zQTfERCpRcdY/GKpMD59ye6nM8
oEWY71B3VzFC7xIZoTCMlURKmI/PiXFdOjqOtWufqb4PcCsCxKjR2O3qFI5GSWZTuIgibkSBuwRH
qunfpmgU2q5YNsBoamwSEucuyOnCYYgvupeup8UdsfCeVI5JQJu4H0hjNHxeJoYXXWnw81w/Bdlj
JPcpspKUtR07U/rh9NXabkFLJ8aIv8G+9AzrrW0cMixJgCfiEsxqTe4M46IWgxiwPkAfiOgofXyc
5gjCynzP8IKMyDPuIMDA/VXvNRtUvbfTCO06StfF8OJrpRumygYHBtBjndRiFN5ViSifunxI94PV
PnDTuw1glmTY1CQNKZbbIGKXBerx6lkFXytxPjdTcO0kbAAsiSfXN7cK0bVYzMfwrMOllbQvOmgQ
BSrEGP0YozpA1GkswlHgAll4trPs2GyZBAnFEdjyaZHglYYqMC2ixoM0EzylRoYUFkcBwdIadAE6
K1t2Xx+dba9jAq4l8rNSvE/qCwbADc/H1sy9dcRNOc/0lUl5Ihp2oaQVYn2Ai0BPmsnZmuSJ6gFp
0FhYwmC8NQLuszmqIqNHwDAqLvUbR4cz6EB5COqtr5onGuqtOccCw/bGUfx1QVx9hrQw1Z3lqKzF
aBJnKHhNo56FuDWJ3oVHCBCg2ajEo04eJanV7VLmAz6R5CVCeiK8qfWYfSlvCRI0zX+L1HDZYR2s
7AQID3IX/mae8GQVyUWVTve5ml11DNDpagxZeO15xBuRDRP1JKOnce6O2JSMakTTgruTbF8FjOBU
k18ztje61m1SRkpN+2qYd0OVb8j3PTHRahctrLEcoohAbGQ2OKwiTllH24eADglwlX14/pPSz/wA
CuPMQXSfkCEOahWlCkZydnF7nhBX09IAe1S3CnJ9E0TZD2FPVzQUCBnWxTKuk5VRmACHiBibGgUj
NnJ9BMFPlaERbhZf11m9spVkr+OiCxXxGI7aRZ2TjZ2OeMyKwZagFoxz+s7blEWaKxZBuQ9ONdBS
kYxSd/SDW/bxy25sUixvGgpwUAqBvzSYI5KT5bZ++ERw9BzmSsQ65f5AxIQDdD0FQUzGcFM7j0k3
PCiK/dxhF7IAP7Xg8qqhv8LP9drFA9ly3U6rpjvPD57xr6+CwbyHxrNvBgxycceBKzw6Zkk0xNDD
LypIrg9f4yF8Kn0V9y2WTdzdhQmt3ObAyHrK4Lkkj9O0rrPgNciIO1YwwZM0rj3oLUiaGW4YGEuG
+ieUqKt+cDYlToNaCxdjDINQ8dbNgB+JXEs5FUte6xw/1pOF7Rt7pkb4NMbhSQgfUMvAH7Ru20Q5
VHjnh54TpZuihKUrrU3d1ajhDcrRiskseu5Vck78ZCBjyKH+k7PRC39VvbDlkaHx19bd/NaXpoWJ
G2Ei/VRxKHpruOa92cCp8Xh3zvTvjGBinkryFQjsnPPNnWMbjV83NxySxgt5ERacerZKXzY3XcIK
VbbY43q3XxouzP/VcBq7r+WZvQpX3nXkftr3/V3Nf67ejx1v/vmnzVRtxQLOKMejkKB1dq5aF78/
wM+O89ft2tczOtg6VWkWtWbNEYItdDQ3u3FO5Kuxbxb6atj6O+Daq/Zsm66Th+7FWKAD3GRra5u5
w7n5EN/Yy99/HKYbnNGvnwcFo7Q1wW517oB9OmPe1sXkd7jXzOQ1n9KlEz3StUUw9J4UzbIsJiaJ
sP9IWonbJxMrFs3Jk3GyzhucJ1lj3OdER+bFq4mitsOTkiNICoyPjDjEQj6W3CUOPc6JlDg/uqdm
WWc+9Hs/d/PA2yhldmZ3KNyNB0PpAHFfauBqJ2Nk4QJ9EWGbqoaFguXbh+DSWf6SFh0mHHvhtTXp
BP5F6oTrDgwjCHjX8YhJ9BHUYdnLsttCfdaVGyxM/kDSzPUEbb6151QGswAE2oMieqLMfxjG3oX5
4OrQuKNyWDLiYAoN9K94sEbc4MEDSpAF+ved1pc3GrPYHEuUhyyvnMj5yS4LTWANe0wrprT67DK3
TgbrwwkZmN+omIxGNpcdrpGeZ13F5crGeWkINog7g09BVQG9jyV2jPdxFyxZiFleaYEK89YG1+iQ
Yt/I+yHcGljBE/Txo3YezNN5rcE7iBetLUmkEPuamFnWijYOQWN6LsDCZSXDR9nAwDNMzCoODN0w
ZMlK7skW2cxbAD2sT/FynyUIOBV9drF9mPUdvb3laFGXO4xtxgJzPug5JglLf0q2kc7+RSRnjRgQ
P+IhnLQdbt/TJmbnmb6JlLuFSTimUn86G3lxReM+DO546V1kVbbvdEinbUWndFzV5nWHhaxHMDjp
0U7PsKixT59BZQJ6lNNpC0N76bniGhlOcYp0ezhPCOrR4no98B4XoH1G0CEZ5McJ35Uv38i1nRNY
LBJsCoK+etM59YZo2fT9ehr9hUrwJVz4EjppiH4uwfyaqz9yg6Ezn4vhtsAq4FTqohkppCJkk0O4
nIn5hZBrqca3Ncp6Cwp8bjzlNXCliDZc9FiX/bsppk0IXYjYWwqDzrWJNRs73ERQ2G0fNSUb+a52
NhUCOrpAbiDUhQTlV0EX1YhgCqt302Zwjt2oRp5v07gjImg19tdR0KF8iDDW8SyY9ww/7eJHwyPk
JR9oeFx/wtDnXXp68vNfT2S8pVB6pEVJQp/CUh69qbrIzWWh3jVZvhwglCOxnHAK2+w7NLKces+6
niOfhvbd8fclcic946d56Rpjf0JGNMHd3VZYQOb1Gz29p9+BE+0phMIgME1bfbuMq5xpCpy2Sbrj
cJrjRI+bzi07kmQMqOQXssemPVhrY5LvvQI/jAvke4jKaqqBBhuJREyK4tUZ8pMEYbCvdBvfG5cF
TDELdmZm3nQV2fEYDWv83ylwcZ0teeUTZUwLrLFs7Ks3BnDtCn4UCSEdDi8QNMwHscmZd1lN4qpd
AGntz6SHfBO8LzLexQC0N5DTGlOUn8kFGoZ7E+lEMhD//RY79qoRYDodS9+Z0b2XNWsnUNeF3MqG
nPFMWQ8+m1F6qQDAN57jr9Miw40PnIoZYFG1i3J8Qg686It078TZW1A52D2vLJupOX6tQMPmS86b
Ami4xidX2qfEvsLfr5Y2fdbGhMOTRhs/eSGoF6l5yPfVng256oqmhfROk1VdZwzvMuTzIgpXLXto
1U5XBM5SonjFUg9ot03XURjeJc0TFowfHgtsyMKahxE87uexFTdtNpFDgJY0cW57R3sYeILt1lzT
BXeRYpwofbdS02zb6exvHC19awvqExTQD4l8JdqTHNQfKcUMvpvzkMxBLGMK0INMffDwOvQk9/jl
W+uUmyK7buBi4wi91aLszCGzkbESzi3iSBCXGz0pS6K5NPAd1gpJfnAyvPZlbthKtM+hAgjaOmek
+5aoKpv2Gng7kYZC3RZgt3//chTfvRvR/xEapTJUsLSDvoNHCaL0El0bKYBX5fO0SJfhLnZ5KVD2
n5irylUWxxKMv+mt0JVHqoojy3QwqhwcNAyCls+Cj5Y8yFX9lMSu4qKn3+lL4tvtk/KI8vCbHc+X
w83TjE/vf0VDyOTHnOOEyEGPHEjCw5Eh2s+R98Eeg/GZylCQfZyhHmo3M6Ml9A1iy4nuQ6hLKt4u
clnhapxz2C3zfugA8EfFteP8kJW6xP9yIoH5d4w6qnFYiRB6ZbsNx49arVaxddtTj9khAO0VVJmt
aWT3gXQe0CpvRqInDInNOi0QY0MorXhNky9bpN6KcFxqB6zlGgnI+Qiju2y38wLOxz6yjfx5Z/zu
jA+u6mCqolTnO6cnW2/CLWsSm+W3yy70XfZorOX53BZQVlnnXXWxyci0PWUbvLGxbcRQqwvGRCll
aQ0mL82LdRKHs/z8yA3+zY7+yxdzsL12hG6FlcnHTLb1eXoans9b7OiGgnsrd2Truf2CeMplePwu
//a2sxi7Gdhn6N8dbIMdCDksJSB+WH8X6pL40KvoRnGbE9g7i2EPkCla//5kjx1xbjJ+utHNTLYG
Nzs0JZVKGsCz6idHbvRv1gsLsSpNX4oVxDAHlxNldWQrgssZqe82hSxZhm46vfz+PH7WPL/cWwzF
LM2k74ve9OuJjKU2NL7C02RZ3FcC7jechKHzNma9q2iDoegFY8++CleApid3Q6BCoy6OLI7fXU5N
lYZm0H7W/sLgfLqcSjQyr+m5nE18NiIRw8N1rPibT+TgRNG+6mzp1bnLfZhkXJh9HwUVPUqAwlcs
vjvvI7uAdupmdPE+eKAX6oLewhMAUhJ2fhy5zN98mV+OPj87n04wl2MYEXk7R3hBUzgptmCbN8lD
+8qTvBuWxsZftMfO+JuLqrLuIw6R6qw/Plj7zQlx7qCRYZKcKa/wKtbDKZEErr4DorICbbnwjixU
4tfWupQWICWQc0JD/nowPfAKbBGEk0BFcYwzdGEnwtnRY14Sur4wJmj/5ltCeFuk7sLgzRnvMSZD
jXqim0Ga6LE86W9fuJz/v4rReQjz+ZrX3aibXUsxqsNZ3jIDdZqTaIVmWbAu2CfEhBIcsnR+HHvp
fnMVaDP8+7gH171qherjMKBzRY6H1d6MQ7uIoJE32Ix/f1sdeHf+bqJ8OtTBmwFyVZkyLp9f7/41
e0ByYR8JPWOOot/SjdwWq/QudevVsMOIkSZucx+dCvm/+Oq/ub+/nPPBYqV3ZqGrwc/C/2FSmxMH
dEzwduRsvzmIpWGV1FSaCyhNDw4S5/STk3nRLaOHGtG4Ia9G+aOqxSIPxo3hg59WQpfYH6CZ1f0g
8QCq1kcf2wtTNMtIKHd2pj8iJiOE04NYX5/lDW/xilrXSaabwQ/hABxz3x9oGX9+RwC8GDixygoS
Qw8eigaHc503oIJ0fdjTgloSBuzG6lOr14tUedKgR8gsd7O0wk+dA/wh/Jv8SR2Myu+vn/hmCfzy
SQ4WoaarzcruUWg0YbhNwfKm5EmImrq0Na6iNF+hiGc/3nbMxNI7Y2AjQbK3kmUrgL+7IsLvY8Fx
oMXBHHnRy7sjn2/+/g6WaNLQHY25I5YP7fCBbdMRhlfNlUJfDvLODdz6fX6LN7ZLboVL6+rIa+e7
JcJCj0WaKzIILCwH303YTKxnIBN4foZFcwnDe2EvXgcXAveCDfIqWx/bOHx7OzhIOdmu2JrhHO7I
Ezi0RVtSHIFTDW7DDXDdu+kaEyiLxCa6ivYYKo88OM43ZcAsITJ5ZigGZtnS16UwCUwvnRIL8pZX
nNiNYZy0SvReRx5dgWgpunKLvWyFnBIKNoQqtd9Kpbos+nJl0xwOVCA8qrEyiwzbreexay42YlSZ
7hmLRs+2ukWAc9xdDcGEIyFZYB8ktrs9CUGl5xVJS9ONprynzA+1odx01r3DKKAr1M0YG9TW9Fv8
nBxrWE2VR3ojc+fSBlDOGh3cVOZH1T3E2c3UgaemmdJy7UwPsFoI/E5qOz75QmkCkO7kCkX4KtWE
54p8FJPZRt9tAmU6Get4b/cvHbApadxNgChzCXsmM5dADU9FUj3PjTuFd4ThvWdetO8SQAZaT1eE
IUfcJWslUE6YtAIcaE5sjakeYfIdfX4zu8vEqwodnxjCHqNz10xrHQRi792rPbGF8KrxwOXoKI3z
tH0JxdkQnDk9r8foxAzPzRmzHb00bbLCP7SIh8iNQ3uZFeMlBkaaHbB305tp9AgZURc00hA7X4fs
XDLzrCLRb6Q3pVkqnJI5yvZG5yWQTPkCw/vC4tOYenAZ2K+VnxMDGOzBLj7lA6Ef/5e7M1muW8my
7K/kDyDM0QNTXNyet2MnihOYSIro+x5fXwvvvawSrxiiRY7KchIWYWEiSDTux8/Ze23khQVjpJaY
htHSSU1sq1NvVXt0oi9ZwUalMPYIW4ZkWraoCkJMg2laJcArB+O57vKFWhtLjZAYhMAIS2XvaGks
YMFoH6O6XnU9gUUgqPocZI6UxQB+/KPQBnK8s40X7LWWWb91X2lEQVqkLdG28Kg7lapeajn9Mugr
cSPcaW4sEWQrZzSPQdhoYbrrSEgZ5a0+vo7zzwMHxgDhG4vpIiHiJckwWQMjT6sWjAeu6PJ28m/J
FqQBNC40eABSz2AYxH8SM+ctwG6QfhPYb9FA9E3QzXOTp6CkZ9SRdDHE+8Ka1oVkP/ph5Xo+hgVA
xQ0/ogBeQ1ALSVsp58L+ezgkhwh8s8DNAkV6luu4FR1scgtvalBaXSEtxTRsU0Na9xh+xIsFQFRk
BTi/6BjbZ79/QbULyOG18xVS7GmORd99GHVhvJeMYAG+d6srAxwi4vR4hLmXHcLBclGAOi3Zb+3t
mL0EKpIBqMtNufXzl47fYdIm+GoeYQ/dHDbRxLf2CFwt400eXmyJlFrtUvg4mLx2ISOkDnnhSi3c
J3q+mbzi0JR3sSe9m8Tc+vq3iaZ4JfDgNxeVhptExE5KOpzXPojix6TfKuExJF/FLx4UQYzQiEV7
2ul0fDTm1yUIfFEQq6LdDvSFEvuuM+nsmvl6CIlVig49IaN9dYyms+gvSQ3wm0iioR92jXyrKN+9
4odv3ZUtMTPqbU8O5sCIqNEechP/NczQhiSC9DA/kJGxwVBhH29qUEwGYYvJorIeQW8xwMXxMbgW
4U+IHqPe30zwvHom231+LhsUdGyBHQ83YFrc6x3QsYrJO6Pb9lVvu0vZDVu18E9j+q3I63cri5cy
njPfFEjdGex2+VbWQYe8+j4yCZIgNLN3uvGuA/09DOchvR9U/MLvdU+nvsEYwxO2VH/dx7j0Scng
pL/w4OeiOTtl9eDWoe8Yvkm40lmXX8KW58bbpBF7P7JMqG3nVtOdT3itTyoT7TWNFDJNl+6y8bFv
lRs5O/oz66R6tUn0a2An5obtCEA3gsGwJKPdx30IKNcA/BiuGi2CKz84xlD9TCP9FoohAZi4iWVv
lRj3TUeF1EKHSqdVr8fbUAOcc1txWaXKiV8gNkoetpNe04cxSM1sT77/WMveMg/JMcxgxEewvEqy
BIa8X0XYBYoU9dmk967EOobtwK0L/1XPYLIA7nUHutwaKSGZF5OUbn2zPX01/zm5zggbvKNXKyvG
X4wvCEnp5ORe6sdTByUt9aJbAdSSVPFtMqlEi/3sO7qmfb6L1PRZHoaT7hHEKr2qlEBmaa81s1qr
8oyagBWRPDHq3oc6poqcGY5UPGlIN7E/HdsivNgiXkr6N3tkcm/iJTJolQc0Qq2SiCBpG0prvZTP
Y2s4QuR3vcxeaBEjop/McSOF7WMD2r4hUXVoHr2TNPhMb2+aiOxnYxeKaZtGBnSJyj7XrXlpzGad
xfARvWolNe2L1aPmM/N+E8faQQUfX8NELKWbon329ckNImkx6bBPB+uv8XzadKAuL3UhH/AZny3v
gn9rEYpHHTRzMSRELsi0srKlVLwGNWRi/Whn2kbu5KU6b34qIUuoXxv9LNcPJeLcYbRAgX3vJBhm
nNoURCJ2+0KYiTmGq4kQUlW5HwgpD3gIHZiyvH0SFHSeWFujtVDSfcF8PKpvZmPBQN7WIIebKTmL
+BDppOLENLn1cdX7kWvqlyl9jZn5DNCW1fSOQF8nBwoHy3ZQF1VtAOchW5u/Vgx3Qcp40w43knT2
iRKXi7NJFBpdfWKUoPci/OnDZhsL261xeTeG4o7ejwzpSdGFS1RfTkZCiJowpoxe4/4uqd/wpaP9
jdZZO/t2wdJCXskYYxVpu1BsmTB5eQmpeJWPzFybZ6BeVB6d2/uAi9P7DhmDx6pLp65iLzTK2AUY
vrYw5qi9v2ySfeBFnETJeixHB9lh55RlfxoVxj7E09jtQ5IcA0IkLUtalcERQNh+JMPbsmrYlXwO
dhwu26JbhTrZV4hbcPrf6B0Z5+Aj5Gg7IXtKbYLKp3iJ9ujAxOwm7gt3RJ3sqauwNBbWcFJTfdnD
5bG6nyE1YcjgQxrz1zaGSMUaF/f2XrFfBm6PJ+BDo+qwyH0O2N4G82hYA8Cae5WcdaO5TGwV+EoQ
pq7RZ1AAeIsxJkKme67JyvGDQ5McW/LOanJsuny4jYveMQgMkvs96j86lCqpe965zpgWyyWhKgoR
U6Gr40s1201ct24aw4PStYUNBDZl3IirBlnOkdhky/SWBZIkWX0tQQ+L8NRyq/LwNOTvZEaQA+ir
P6Z016rhoUoHigTFrcU673Zxvgfe3ih3knTEi5nzry3GI5QHwIIHUKCjQbQ1i39ysgdYtjmEAI5E
jXpRBzbx6Ydsk2xn5MRGb30zpNxqIRE2TmlHN0awTqQMexyZwuepEC6K5e9G9F0d9n3Wrrt6w6HT
gQuxKvPX1DgxphPIpCV6tRXVS9iP+6oRq4LJOPgsZ0hIewAiXglQ4QT0aNrWLC8WjlYAAo8qnss4
I0I1PsbqetSeLDK0lANF5s+JmroY77NuV9jpsUvrm4w5OmFgFbJtPW5OYJeOsa6cfIag9Yg6K8IZ
ZK5T5Tt7NLmKPL4SfGDcrDEVbYpep8+cO42K+Lt9mVTrBN1b9m+T/rZRQA/zonH/BCiVShbrttla
0k1KeHKZIUjr1l59qCiVA2RgYtr4RcNnENxUAZPvrULAlz/tB3tnlrdetIMvxOT3CIi4jar7Rjma
MoUOWKBOJ/Vzb5RQor8VSbV6as3iWPFpIG5cYkpi5Z32uSevKOE3VnWwE8CM6WAt2yC8kL2ABrO/
CwzURV64FazUfX4sjW3lkcCZHYwQVHK0bZKNISN0I8mv0yCOoYAk3GAcgAhZT5k9HqUy3Vg6oeyG
v/ziKPx7744DG4ROnCQY7X6b24i8n6QUlITTrNpl/QiGdCMt8MQ+mmtWFRo4Xx6Ff+9azV07nd6K
oTCgum4ET8JoC0/GBjWsiu14JBQUHW7jfJ8WCF4ZTsVuv/myRfn7iZ+jt6Xb6H9UgwvPHZ9f2qKD
3VX6YIQoMn5wFi3O3ZnDIy26hrPFkjA0gJ9fHPl/7yEhNDZwCoJrptEgrjpmdkG2kdUC1oV6Xyok
Zj2Hw1ekhbmx+LGPQatHWBiwbQOB8fU4Iiz8qQ8TX3XEzttlq24z7KR1tWCauvniNfl95PLxSldj
iHFI0FCmXCl/r7b0WZ/9fcyDY8r37N8YzrDE+PGTiS2gxMVfl/7HyHX++8+5co5d/c//pUYyg1fi
36v7gc+g7GnCX+X987/4R96PZUyn820aprDovM9BKP/I++V/mXiGBXIny1Z0c/bO/iPvR8LP/4NZ
hP6gjg1n/nH/yPtl8S+o/2jyNRkk+BxS8J+o+5WrfhcZMPjcbI3vzNCYntJs+/i98Zv1ajZAtZ/k
hKxJySIV0mcms2KEFj4USap8k00ybtM6Exl8Q/o7HEJslvKEBXFerNFCyBrSTEog62c4CWsTFcQw
Z2MfGsskzkuXglGP9p3nK+pOMfOM1HjbuB0lTZkcTWkQe/NxAoHHsUY9YqFGDLM87JCvJMOtZIcp
Vh9hU/zr5BpokexRIU4kr8nmRMPB9TjEm8mCTnAGvD0NU9QFkXom4wYdUFQLpxUyjaFK9R7MqqZS
sQxAmUkP6aEto5Skg6Jcy20CchJk6qqfQjIgxcjmLsHZ9rHlEBolkVeQmJw8JqVqDkE6FAQP2ihx
QzU5Kz7/R9yGDBc9knIzg1NQ1yOlj4tOWWEnUF8lOyI9U8YB3AbEjXP4xF629LRKP+iTFm7l6DK0
drwpVTXeZGYMO0HP5QNp3MOPQfbyhzEAQZ2poJNg6U81dKK2OUZ5HrqB1IduUtfdgfG0chji3lvp
WOIcW2/aFVKRmHOH7UnEgkX+XWEF5rCP4iLGKNZPm7EaUGs0dIcaPYwuVp2O5CtOwWo0C6K4stG4
SfRMemkL3e6dshPBfalZ0M5Zz4ZLBX/vpwJvYdGVTQT/lxSTKKvLS5ELf5n5c8C2CpNadupSYmOc
+rE8yk2CIC7yvbqjmFANjkOGiDY9ANm9pYeYAwzAKath6pjdTuzffZcbEmoyVbzrWgo7xct1FXy0
USPphY5MEwpQW6O7KefAbwEDcNoMxpDcd55cBGSF2nT+Kt71kMRl32g5faaStMNp1p1KHbu6r9jt
bTjI1LGQtYa10idEkNl5di4RpOyrEAlgZcNklpxWzQmdUFr4Mw23KXpKtYR/1piqfNsaYXYYmqK4
FJUtLorpFwcIATo0F9EtYj9pXZoh0WmK5OlnVxDvrcSVcad7afnDjEkxrQt7eMisqnhX5XJ6ycvh
p5+agu56pNM7qIZz45nBo0jK+imuZZh9U0CC3NhotX47ScZk38hl12MlE4q10RVf610b+lq/VKap
65f+YJbRpsMriEZwxG/hSlpECE7b4Wyn3wq7Tc+1NNmKaKgsuh1pQ/MGHhEvUps241OUTcYsIswS
eZ2EoYHGvgiS2xGJCykifmsrC07ZE3p3XspZq5T70sJUuiB1lNa0iYZRM/WYlEP/Mx8ISTmq7VRe
fll+/9mHfhXZfhxqIKPRgbDBdMKxJAzM+FdDIbUuw9aoejq3a38zb7bqut5W6/qLrfZj3fD7ZeaC
7ZdKJesK8oKoYYDE+z6tRm904rjvLs2oqbd//ovUj8XfP9eCWsSUALQAr9LHaw0qj0Ftsf71C8wm
x8RFzY6UgoHxipPSMn3Qj9O39jDPMttVuO5XBHyeyd9cJWuY4cv4FHGadv2VfZ9/4cq/GiH9/qux
Vf16GywSBmIr41ezDmRN0Yrx9/Im+5ZEWLbiLbYY6sT2G5/mihL13v/25zvzsdz5++o2Oyv4JxP8
nnb1EExiXUoz5Fnb1rpt601ZvNDEcIS3MuVuRdPoz5f7q/z8f4Xc79e7Kk+93g5S8J0UUdTEOJsO
c2n1Uzqih7Bv5Q0SPCpVzyHZ6SD2+lns25d0ct++uOlXKu/ff42rKs/zPQ3Q26AwpcJKsg++j/Yi
3HRndZ+usWfEB2mRbYbF6CabYl1uJBcm/IklJLgYGzJc3K907VfjpN9/oasyQmcpsHCiK455mqd0
I50iF2/H0VgVD8nF3P75MVyNzP77cjMNBgkbBv2rT1yXeBc4nvAY3Fm3j8mBNuZhls7NLxwtto39
9sUl57/g6smb5MyZaFJwCRrq1cCsTS07MstyvuXyCjwG0Ih1+5M84A0sWeZPDnZjGh2Opzx8GSb4
8ST215/767W1a92ColrY3bm2sjbW1bZyiYTY8LYxXnLqlbrTVtNh3ARfoWY+WeHg1IEtsMFZ2oiO
Pn7afZ7XiGp5qKEH8BQr/7mZI8EzxgVDwSbaJBVZcNRWzXgqafpo2Oj8bOsZ9/Z0Y8TD058fwaeL
oNCplRUFStz1Q1dYaBSj5TzaJ49SiY+HqJA/X0H55EYjelJMYD6myQH06iHrsgVsbWa92kQ3bQEr
L6hAWFalpexUZ7RrrrWdFTMRL4ALLn7xkG3ybfkdr8jfp6kPVI5fNzH5k/eNbsP851KgK1T7H2/+
4AGaIQBn3sVIvAZEssifvS2mDQZjN+ZaXUY7Cy41KrAvT/5/bSdX7/qHa8+r7i9bW6xXSYMjXHEM
Rrz6KroQuLnQT6W5D5lFu/pJeq1uwkcqf2jPazI63WEjr1siRHOnZ1perWR68dpKbJKF+GIv/OSl
ZHfno8exg835ukGQAYMWUmnwLRgAXPp7NWQQ2ihfLPRXKri/P7lf3/2rjaUquqKy/Pn2H9plS8o8
i4znMg1Il5ik2Fm/akPIn2xlKAuAIZEcyROfj4O/3vQ0jQYqMtY0Cf/eJbif3HqRHsT36psqFuWT
vlZWAMoO8YtBmsvLn1/8T957ro0qGGaSgtzlaoHRLAlOiMRfa9fBjZXZb+XU3IUWm1lTfbF3ffJe
f7jU1Z8pJk/mJMMnNvm2vtEtHxetRiBJjM0Lkb8tjqnKsvbnv+/zi2Kl528zEMdefUyWNlV6ArSO
gSe4bZHifBXbQN+FhXAanDB/vtpnuyGpp3OiB7wXjvxXVULSQUEpB25nv5tWpOWsMSstycJbzIru
r/beT8pdE3cVAC5yS0C7Xl1MREqQm7aKIVQB/KULYIkjMx85f2yIhx+j/tbO2p+Nry7//FdeiZD/
/kRAkFGWsif+zv7qx4FkuJgixC2e4FG7jJbvVZqSybfARb5+8m8YoCz0x2rtr6zpiyf6W+OCq8Lr
pWlho/g24Dt//FwwDQu4CSO6lR3PFEr2ioSd1CEbcL3Mt9Uu2O2/bK7NG97VuvjhmlfrYjNUWkQe
pUoNIJ2Ydawn9uB2FR09p1nQmfyizPlkqaPNQ9AlErG55zN/tb8swwEOEKuX0SLFCEQh2DpeTKq7
Ir54kJ+9rjZC21nya1PiXH/9pTUYAUowDoAkjSU5wU1DyWSLvDTQNkq/NppnO2QOEaJB47shiPqr
3+CT9YctF2YFRzeEV9ccvS4pR14xfoOs704dsXIdWqipNVaRjjO+ItKwLXfqpG4jMhHwDjNJJHiJ
MPNEafd2ZS6l2lr/+fX+7AXjd6Jfi7KQfpR99YLBm02SUOJYXLnyqqGXuiWChOk9PdQMyTpjFrRg
X+z688+8esFsdNfAQGZPCOLkj0+8H8SELIRrakG7ssqbMl7V4sZDbNNXX9EoP3u7EJHLMnwR9XeQ
YJbmmcG7rDlCy9xcFatSNk+Zqaz+fB8/+5N4g7F/Iuf+XbQe1bGWGoHCbTR70oRZfv1yabD+FwZC
IKaff77c70WirMDHYh8FgM6LdPXU2hmDHY7M5hN7QxzZAtaN++cr/H7fuALdUjjhJg3da7dJYZnN
jAQnxELBxtZjBLSZgCIS+PNlPv1DfrmM8vFVQGs5+FLAZQKr32nWtMQ//j+4AguLxeZAna9dXSFO
iqmbgB0h9Pdhbw8gcNX/yb3iiCZ0mYOTqs338pcVTGlk+P5aKzsd83v6nKSyT0AIyi/u1Se1kwy9
ZV7C/uKyXasZszhqvdHgOrNqE8nSkqE3Khk4Yhd7qa9HN3UjuFvYVtfJ+suZ1VyyfPxqP1z9ev0U
rY+X1OTqAkDOLFHFa+aMK4I+nr8Ui3729v3yl+pX5ZOSGl4beFxLdzo33Kj7MHa7O8+l/fYKoGKV
rvLu/NVVP72obqIThTjIqnT1UWHftZO6AknilTT8fG9VdIBLIv+Lt+WTioIbCRydaoJl6bcyLZUi
qc1FRbDKpXsy1vienTm60UHXw0ar6uvsW7GULuNN/YaysN/Wm69gQPJnz5KdVrDoE+Gu6PNn+csb
S7/do9tZzceuZisO/hKhK02F+lytvyonfi/42dstTnhIwSE//fZx9JqUhyZ31Y93g9F9L2X7dsq1
teeHWw8RhxZOD3/+4j851Xy85FVFMYyAHIBeyvRNUIJwwAA8M0+RCcRcBhf/y1PsJy/OLC6G5jDT
FZhpfbybRj2C9PD4Ews73nLDaU4ZyHPFF3jrvziZV1+gygQXQtUcckCswsfrdH2Vpd7Aql8u+6VY
xsuAtjcZeidDrJrl/PmHAPV36R7jx3A27/Uzqti/7u1/NP78IyHzA1nz3xI35+v9XwDn/x8czVkC
wBf/7yegc8JRW/zXtk5+ZG+/jkH/+Zd/T0LZaP7FudaUZ060LOB8/PckFLrYvxj5A+bSCWphgeFL
+WcSqun/gnLGwU3neCMTJ8Hp559JKOA0TcHfx6dj4/Gj0/+fTEJlujy8JL+8RDY9Q46HnL7JqyDD
5boILcY0q3IpMR4qXX7DUnrQI/3eEBU6YhMxmRfy3/qSyZVmBQfFiN6DkkxvIY2w/E0HnJcMEmfl
BelNI5hmhoO/48smp2xiTbYvtaEQSiTny5ZEmkM1HU2vIKd3ILc0B/s6NMrFqJlkKY1lbaUAvlc6
MrXSCQYVehusR7zmKQRSpyOrd5Vn08arU4GSVO4ci5RnZY1zL9jUgXnM1ALbeD3e8PfeFHF8r03p
Td2RDmAmBJDWUXsyNQ2Tq3f2bXvco0ra97q6TIR6MYsoAP2lXURxmwbIQZU8ftE9dR+N2VpFwQbt
8zzKGE0HidRv2yru0tHf1pH1Xe7Ui9xqt3Ery4Sn1QXiz5ZkYQxe2hicWzJg9VS9+En00ubJ84Tl
vcun82iF0YJQ+K1ak/GVm3iuZQgBfuS96oxrvWTCox4Ghz6ONl7jI5pW3AgTomFQgI9Q3Ev/QQLs
qEZPOZHIjllYWyWVfgQyOPg2eY/qJ8Pul62X3UWQg8LJJxlerbY4S0pH3uL6+TZWBWnVQoXbpBk7
T8kPDFaZWZQx8nzrvh61TUr8QRSA3AAWsRhq4+hp0k72dQx8jf5dBQoGIvlGqWWG6PqP0q+fmW9b
aLnDd3uAy5UBskLBa+anUJ6yNb581ZXIwWsD/rxINtGgD+IxRAxnytNzknr37Tymnqly4NCBL1nf
g1B9KrPk3VPQjoVWcl/h6Y+C5zxCvAcLgn6R0bym8iEwUG4CRGf4R6XQa9GbHwI4qeKHRHBnCR8p
QHsiZLZPTZy+eGZvuZWenetpEM7YwP+souEYaCWrZ24hdhI5MmIS/Tg9Og1RGLmvlk5skA0XFayk
kTFWu9oobkvv2IadR+KrNBGcB1tKxHPutDWCRTIgspP75bYwMPFhhK9ZD/alVZKLCLLeoZq/2IN2
yVGCki0fYiqwjqWKk6GQMOXhANjavsg5M2QuApawaRBaG/yEKOQ5jkRM0A5Uv+XpWq9x/WOrkuoK
Z5OQYaJA3ll2SrhLq34Tmv608CANOUVTLGDD3ZVTVbuGCN+kRLvYpkRY3K2mAnIzA8JBJeLlMil4
r8rwZ7sJi54JPOHMrdEtIPBaKFG527Wv3OJEQ/On1XxX85MLCB1vyCRLguxcYTpnTDu99DqALb6c
cNHIBIeJENRQmLzjgbroOGayzMF/Mi1IBzn1sr+FcKI6bYVvvoSEYye7wYMpwrlgk8r6iiUL3UHX
IaUE6xFkpJ3KUX0S+j6KiLtXxsfOCohVyyWLrwIbw71az/PwTBIbH4S3lRGJZ/gZQJPg1s5rdwAx
tU5GBdlDkDwTAXafC+7rJPpHT0rGBWCPyQ9cuDoXfEqahxV5yO5xf6xzPXxLQpOl0DiSyUrSdm1t
JnBcQREYZ9P6Yfi8DZmUlU5hcaD3C+3SG0QgF6j8hMmsMI/eOm3bNN4lgpG1ISTiVpiTuZEEHHVY
aHlpPirc/OU4iZtIQwHR2JJjmDFZ6fJanbJ7w+iUZTWW+4yZ9tI0uEwR5udg3IPzOYT6aK94ec5W
hCmpImcCJwGvelmFR/jDy2KUH22tI4/K9+69MnqJkVWYoAOylm8mRz+CzNqqEDBnu79eGCEQLlfa
I1vdRZIz9LpWE8H4CfZggDEsdAd2nIUaA7MK5dxtBv271xgHL5rj93rmJLYC4SVj5akb1gB90Nd2
Ft2qo4zAtd1pHnI3XWY1zpv2Zw2owqzSYmmn1lZY+VnP+a0kFAodyvllqcPJGlHRB/kNDqGnKTKO
Ci+uU43F00ZtiNmS/sJWEtKXN/kdCL7c6ZrMwjKRP5f19Ih/dRUP4jgK5dFr2CpGNKmsbTai3Irp
YpPd6DpXsIyAhOqcYEE2qnARaeSCy3wkvuHaWmTMubbk8ViLKkT5E2jpg5T2vltk6qyIEe5ADOfC
/0b8xrhriOW2JKNd0IdANIu0lHyJZSIh2BQHZQLWW4n24FvJzVRY+sIc7ftaKc6yDI/JwMbqt284
+Y7lxN0T/ZigupYWfiSAwpVjvFBmq5E6YKiB+A/OCAUGKlE4MmepaA9lwvuuKnBByoFASRpL0FAq
3KK+mR+DMfEXeZdABVFEjgy8qehf5JGb1ymnrLSqnb610E7Lp9EP5+B5vjDZ0ar8UTJGZRGGCJkC
gz4ojLiwlm+NEiZlDNJO94djmQz2QhMsXVQUZl98r1LrRu6PGgFQ9dA8p8H8mnXmXdkvPLmDQJlm
2sJbeW3auwJ9t2Po1TmXIVwISdSOqVbvWAu3ABp1iFbmfUlIDq8+ERiiHfuNr9QrryRYaojuGqUa
tkUR7FSzYEXhX9dJ7uHznOC47jKPVya1J4g4ZfWUydWT3DevhjK5ZsvvGqotH202QnDM7kDXo66d
aNT5WncyA14Gm3gAJ0u+ZSngFIDVbqoTuCgGZSmFqeXWHb5j0azMTruzyGy0YuPe6yiVxEwMNbPq
qWxmwBW00ML7oRnBu6eTFZlrVuVGhK13+YsJcnEZwHxwkgBZjWFslfm1FpO+7Vrz3osnfznqDKIQ
gznxRDa5Wh8InxBOyvEDmf6P2gexRN9obUz82KDnRW56dZ0F46MXRu9TFTx3BDnr5lMxeAM4yPHR
7vrDUE4LANb4inzW3D5OaTD0qzxIbnjVbsp05jbZ6pFidg+thjppWE6kdy8kT3nUTYK2qyfEMTXB
v9beL9INIRmPQpoeC7Jw0MRz20WCPSWcjrEs7ke99DYDOXSyX5+M1rphBza3kuzDRzXIoPQE7yL+
CRiwAt+IFTURmZf1ijqZgWWIKJ20FwRAcbgpol7e1j4aH7sutjg28NBYyUYrunXiTd5+RMsnE3m2
JOSPdUkTRxv06QgWMTOGYKkE+jIE7e6QoEQgFFuyWlAkRsR2+9JO+MWdnWbPUHUvLfa4EsNdXpf0
LzFjxyXpuWbb1MAuvZ+aAv2qZ9/TJyyecWIchTcbz4GQsIkylAnw9AqeRKmzkBjjktTfAjsJJjmF
2ipT9LvS3/pouJzAUN/jJH7v22LrV9W6kEl3KdtGWdh6ReYtBNmeQcmu8JJnlFQ9sCpf0QbkwxL0
rrFyjZJuVDwBNKIDsDDsBzmAv91M2iXW32otD9ah4qkbNUIDWN+2rBF+x1qVSVyiVxt3YMQdq8uu
ak8a+/qQFLxSoKlgqWMwyjf4ebZTh0FVy8+DHj8XeI0pYTejX1gY/8MXf+THVeAXhUG4YQn3oDEo
s7pDhPkD1+/QDcBRVJNYKivpHJqasSvMl8p48pJkh3GXBTlie2ss6acoK1RbZewkmMIyO4ESXD11
0YWYNLK0zXs7tV89KXjj0PPmqzJbzpzIN9bJa680+zzsebZRQPBhjgvLDvmovSE7J/H4OCrDuiVT
rQES1AhBgdsRmlSPqgm+C0KRXqsEsxrSTz2PtviQTt4pTZQ3SUjNqkwz2K9p+szHu+hJEQOFGS3y
+z7w3ySfBZene09ezLNeEA4ODgKq6lA/DT1muzh9IqjoWebZTzovgfANPiRzfBzi5OxzCTfP2x2Z
Ixx8lOhJr/M3KxLDNqtvpdg3nEz29xLZ5jOq57XjLVkbendWQmx9rIK1w46r6/FbMvjv4+CvmsZ/
myoMPYyPELxflIQ1ATXjO9l8kSOqdkNYTemUhtAX22/a4J3n78rjpOFBVHP6MLDZHPAoI3wrnQ1h
Li/dNKCV1E1WgpKXNxl3RZ+9CL8H7vzTQ0/nJlIEw48fKyXdtrZ8YgUg4y8IuCIM+6HNGWkJ7bvC
0cDG/ptsU2zpC5v0+Vafy3NRP4YCvaU+PwaDsoP4SL7jIowXftqzNLFJZCOHRWFUJcXWcN+P2UPB
EupWpUFKnKF7SBlFtBIzJjV7TBRt2hRtFaJ9jJaR2HQZMXgECXDolKPn8qaf4t7NJUquCHqyU2N+
CSi3B2JjKAcCJzSLGLRokG7iCB9YJGXT2gvwihe2fef1C7ved80NZGHfbaTkTEGguYK0u0qt8IVG
FNuqNDzGYVsisQ33pCEcMZfPsktUY0m2t4LnJtTxMhfdQaGK4aa8JY32qpUHs1WXU2mqa0qmlJ2c
vAKrtly/ocDWyQpuyAgDTgfFdvC117rsx+W8+y/aenhE87pqCCdY5RZBvHlc3FSdAeM0qZ/SrHwy
AwpjK3r0Iz5FvaJkLMv3EbwEMQSihS5HUcCdRvzg/ygU9jjKZcOJc9ysMF3NEOuyCFdR1HPbwu6p
RKdMVpa/VJLkxiinR73dkq6ou1GXP0eDd086d42xV1/HsQp/hlq7y/y3MK6foDnNxZcNmwGBQFEO
t6VSTk7pcwjPQoVtUscmRoABxL36EvoGot/cVFd6WDyO3mA4rUH1FnYUNpJqQcLt+I9SYBjnbKCx
b0daYi7NrkjXkn1XDOAc+7LAlK+Li4jMFTjpp4GwhDVphM99PkJ+5AieeSOWcWwavYc6XCSBk1R3
vW39wIo/hVi10ppdJQzmPVoNXyYzeSJL4iZJa3sxNDrtcm9YILjWYBBIoAZlgydsBnepVb2nobmW
Nen7WLEQNBoyq6l+U+aKzVD9N+JLn9taPoyN+rOCf+AKI+7w9WI+7hPzYvq8L2pI+nuKLDHSVB7p
IcjQFnsDVVTgWfeT2ZDcXODkNpgga6G6zfwEsHm3nnC8u1VYVxi3KUB0AwN1b8MrNdhqyDtpwDiP
9UIrUr7fvuEdr2M38TQqq3knZ8rlI4ELHnw8a2mgvxvysIuAgi+qltmHVg/rqBkftQyqn5RTUPYD
lUHSxq5mIZe1JklbpBjPNb/6nrNBLjjJ6Ytm9L/Zgc0RK6PYHAuZJHOxNFu2+CC5TH51x3loZ4/m
vZzIp2aKN5pMIRd7bhkaALeVIWfdlBf/h7kzWW4b67LuE6ECwEU7+QckwZ6SKInqJghZttH3uOie
vhYya2BTLiu+Gv0ROci0FQkBuLjNOXuvHdpMBHYwHERzC4gg06RXEe+2idQzToV9pxjOv3X9/6g0
+r8WPH+td/6/xyLjn+tsod9+5H/9H/1/WDm1/lo29YKxbH8tl84//m+tVFAQRQIECZmUH/pnDhXR
f10juvFf1DQMMlzID6Q1bVLq/p9aqdD+C4bILBQEokwgnUqB9X9qpbpGpBHdMYRTlPw0Al//k1rp
VaFUJwOJBihZazbgZJwr89//0iPpfNUMaClTAbTIHx/ENiuAwVScCM1y6brN5pdi8t2/FdhfpXBz
y+WXuuy/l8MQRgEZRPinQOuS41BYTzT7YUIeQj3eEGL4Rd/9k4r5n1tyqf4SB0Sr/7r2ywmn7XzX
CZblCqsslk1CJH/6e8JXF7fD4gfTE/PnR73Yc4NfqDw+tZy4NnJ1ztf/qHh4O78/zjAo5TjkGDnt
8jVsblMfs7RVHvzgUuF0NDDaNeeUyDwXj/7fn+w/WVG/PVokMiRIobrg+rTdZm3RL28ySagZEQDD
kpDfdu05zAXbquRG6wy2oP5RT80NttFUn85/v/B1X4g3aeGUpNZPQ9GC7fP7da3Kt8A+w9mAVuUs
4iAUZAc2eJZ1Kb54tdddtvlSeJwQBTh8R7SIf79URDGKQgGXasrxmxkLcdSS8BKpA5CL9FLjtLpv
Mmpqf7/BP1wVnSrHLdK66GX+0+n85cGqQ1fZ4E/DZTEFgJ+JWf6WUIQi3ijZ9WykxExntpWPv1/1
05cCx0enkUIvEQ3rp9dZaQ7b3pGEK9WgQgNbQSs+tKQKjC80HXOb8PdhM2fCIL5EHANu/LofPNV9
M8gKdE6LnT4jFmzQZ9BxfqDW/8WD/HxLJi44E7on2cnikzLIikPDLit9dtwA74new/Dnf/rM5guQ
v06mpjp/+7+Pj0S3MYZB1V/GernJ0wIreZ013t8v8nm8cxETyCuS4n/6TL9fRKrUeFUp4uWUUmbT
oqLlHE8Qha2Pxhfj/dPkTKuMpFn0oxQ0COS8uh/NT1A7yjHmyCrJhlpPtEZ0994X1Dly84v7+tPb
MdhXIu3QGQrXucK2khMBXBbxsg/MBz72e7/7SpP9eaxxP3xHiEh4QZ+0B0qvyVLF0LcUQa+cWkHq
5LYPZfM+CQg7IEP05v4/fln0FRkQYCdZxq4FPpmiiaCZy+OTGc2FxoWgxGLUX/EnP08RJqsZorbZ
/wmM92piatVSa5uIkOGyTl1rIVrJ2Ty1FAOEQEGhB2OWuasAn4WOgcvv7/f4h1GClxFdFkNy9iRf
rTkWsb0pdnPucSTc7lGxXkjuOI/i8vfL/OHlCZ1gRHKobDwT13p6zZ06FzYHtVi71OBYxaIs9kRu
dB+NrSGyCIhKidZ/v+a8dvw+ORFxbQNUo9OMmPl66s3KRlfJjMbxbGWrUS3eNcdFvteP78AMinMW
ELhqQcL64on+4ROnEe0yZDi18lyvljQ7VRu/i7VkmXapV2khZ61K3eiO/4XW4Q+fHNM73zZRGzOh
9er7HqKymVSVQlMy5ei2KJRA7ePw+sVHcH0ZihmslsxYLGIaovSrARJriq7JjAFSjoFyG8iR9FS9
bHZ/f1fX4+P6KvNv8csyOSWFL7Ic8xQ2YZ1eaWCT7D5ZB70TFSCtWn4xNq5f0vX15r//5XpB2zei
67grPzwZ2mGqnvTq4e+39MdLCD4qVO7Iza+laKUsjUi6XGKsb0b4J5kTkSVbfrEsXg9ybsQABcF3
hXJ3Bkn+fiN6ksgkpnu3NM2gP7KL672sDPyffZZoR0R9uhd3qbHrCD4oFiGJN19s4P7w4gxEHCpw
Ro3v+vouh3TU8sahyRI0Id7pQFljHweVkpPVEgMh+vszvZ4q/7lbdgFMl1AgP+nCHLMXppp3MIen
emgWdNDwPup5+JxL2XulPwxHy7LSUxmP4xehNH94nWASUbfPEb2YoK5GDJpFThsGeYwmRtxvoS66
DQHb2XbKpHz/+13+4ZP77VLzM/9lcMZjnekk9iTLqdBfLJqV1dh8MTj/+CB/uZuryUO1sp74GTbD
feA6R8qPkGQ6iTRl1ya0zcrc+K5kcLf+Dzf2z/mT/Q974aurTlFCpUcgYNZ91KZD6Nj7oh7dLwbJ
p0+CNQZIKGIizlMGn97vjw+bc9sRIUoBR08LKC7FMyqIEYqgA74nvIVD/Ngho5ls84tJ7NMpih0w
6lNUmS7GMeIar2axuGpSkt9MunGDcuk7+zAOxaUY9B9pWj3ykC/kV61agJSZmz7//dF+Gp5Xl74a
no7wa1U2Xb0s3GcX5YySf0RB+sVk88lueX2DV4826mViKEbISZQMlcmP1rS7UbA4767lV1j4k+WY
aRujNFauFe2Vxt+FicbqbiZATf3gC5rKPFx+XeD/+W3AZTimDr7UvN6xW8T+6S19zKXonGMVdvum
GyGT50cRJXupfuWN+tMjnj/9md2iUve4esRVE1BfHnm7jlUeoyrYVPTYkIh/9ZB/Z8Sg+udV2rN8
kUHsYGy98mC5gqC2jsAQqn3xj94c7uLE3ZdFtHEmcGf0YcWqHB0dkvawKzhT/n0g/emhAheCcIGK
EvHb1YKSRHYv+1YjcyMkT+ExcGmDrUUWV9NdS4nHv08NHKjrIe1K8/7vl/4073GAhBDOxICLiWn2
aqthTVpcFm1XLc2BNrie/TSM7NvfL/Fp3psvMfO3Z6cUtbOruyOQOCv0Qa2Xcec+xqq7JGXZa4J2
1dTaU6BE55Y69t8v+ce7+uWS+u/TUWYakw98mrZihk+TcOL9lH211/i0Cl/d1tWTGwh65pwOGrXN
Wmry5lla4aHCebvQETJ8cT+oLa8/PE6Vgs0GpSLAi8g4f78lbscJU1Aoi9qCSWlV+gQVjeYw3R5D
7ezbQaWMBo+DB7xuB1QZXlrOuV2aDvwIjSKiFxQPraCLM2nUnFddYPkBtDQrme7NCsZIZeyrVFae
btOTKwRKkoivDwmhZp8sX9irTrXNlZHHlWe4cOxbw0oOwpHEf9bie6aAYi2s8T03yoschoeE9guX
fbU6Z1Ma3/3pMTPRD40wu4z8lGKTi2Z0HE03pdTPSX9UoDK53yxyV+fUHdEEB4JqPEO3o0WcoBer
N6ZZAm7sEZdIz67dzQQcTlwqndS9LNl0ZoU6oTigdNjmtXLJjAety7e9X9NKo5GgIf21af7szDhf
aqST5AJdQ12vpKGsHfDGmBdPiWKvGj1bWZA2ZFSsC0w6SwhExTIM+4NRWTd0n7a+/USoznE0i2NP
L6LsIQePtlimJqJQWwKaN01/VXRgcClEPfpttoW9sTBLyiiQ1oAeLvGEbYKphoXc3eTNVnejvek/
wpuNlHDd5/FFIYd8VzTDB+z6D5N6hTFE58wZNopZLiJD35oTiw0t+KMdJhtBvya24ockap81y9zp
frk0kC3p3augP5WT8GW3NFqYPm040spAp5l+v6V2G9dEahUnS0v19z46wcHoj6L8GdP4AZjCKSon
NtLNzjTfie424MORj0ggWkUCY9juKx2YHGIIXxtPmmyXESjJdJcSUtyhNiO7iZAtvkH3EpJDE933
DRnftMxPrgUBcCu4h5g2DylfOphxfyFkQq7sTQbNsnoPwSYAeQvHY9ijadkU7qKhR6VstXgtIbU3
RrWqM8SVxcbPiH61TK8NnvPo+5DeKfFm4jdAlQfyVWrx45ipeyOjo01grWMnmxCb9BQ9K0n3PAeH
llW9kIBcnSxcOu4RTJ9KWz/euBAlQrp0OyTFU/NY1zNNGA3lgJ/1OBmPgZIeyrmr27wU6nkA2stz
1YyfvY9zwi2RP6Imo2e5StVjKv2diMNL1oLLNU+TcmfAOyzv/TBEs3s2AfkhLrLlfTrdSrJGhlhZ
p5G7DINwXEVdueyHk7DMvW4pSGcv8fBzAq4Tp0hptW9TuUNUgsp5o4ftqpoKMjWfSvMh6V66cW1a
nk208hBd4s5eG8nJ0C8TtF6MHMPwiFp/mHZsLix7JWxvGh/rMoE0nqws/ZQFu56jhVs/N+hQyc9c
6L5EfktEvY2HrLWanRMgvouJkMrWPf26bNyl0avf24iDdnkH0Qa//F0kaZ4D/FUPofPN1h968a5o
iPvihQMJ2slBOIotdYPGfS7kmuvrKOScWy2eVZhHC7huSBXe5L/UY1iaa8mbcVhV7EVCYle2jiVJ
Q+vYeNTAcj+mOuLP985cme4pa28Gfc/BRSDVqAaKctlqMI8Gogul+6H29L3JbMaw5vofeA/hEo0/
csKTMYs/xRpMR7WwyOfrYW6D4+cU65lO092NbK29uilzNEGAnFrRjgujmjzBBz3U8maM200jrEWl
ExU3Jd87J13ie9makYHmvBthfmXWprfDrUzMJzkZSyPw92YIUINEubOrFGg6qls95YsrVOsM/gr6
qHvT+Wih9KhJSPTwP6zQ2pCDtO/zEZumcUxC62LRbw9Vf9uMurbUMbK5Q7BRW0Zkoazrrn43EFgx
Xe2ZUEDkVoig36RueoQi74B+buPmpvDV25SQcZDRIl7rvPli2keIbpylMiyoW1HYCQhuVvgmtHvb
WTvy2IdbOyJsFpgq5Ci1W6fupZzjrw9+uM7StfmemOv6PBC8B0c8D7e5f9Yzpmny/doPDaJpC+M7
P4FxZp2IzLNTP9VyqbTb5L2I12N2aRTyAwNS9JajlQA32rM/W4SsVSnig2E7M8jRCgU3U39gqDnF
ViF92AauuUYdAcUJ+zBuLeKD42zcBAJKu/MKYPJbELQPZt/dBN2Pll+jZAfdBeNCb6qzNvYn3c82
vTveirYol/UULMxeB147mGtygMjMdqIX2MnrLlUfWgOIu0UeY4WCtGJsEvHcXSTydHSuRgziLStR
gZ+K/kUkT0nyiuqlMU7W8L0sNolFNOK2JfdynuzuusmLmBwVfLn9ZQApnVXL3IApyJrYOwg5twSc
u+l34sQzN1wqyXfpno3uww9p+cePdbgfXC+CQhi9RdoBOd1iFoUo0WvgvAh9OelIVwAa9DXD8yfK
59H5aSWbyfBY0cCNoSTyaag/025YJOG9Oq0NcaM0D6VO+rS/DEzCQRe+s0z7nzQjfYsed13ducFz
OajrWVqPtLXXbgy3RgOGLCiLEBg6x7zQPBcCGwjb7jHPB+zbJkMe/Pi3VJPrps/p/5sLPRbUVXQU
pDQ2qkqc+jgiHAH2e7SSUfNqBfcmv30g7ZPtpLtBYbdevWIS95C6rdrkrMfj1lZRc077oq82aXEr
CkLB9oGrAbAYl02LF6t4MDOERpQy6Ple/FJ50s3gph+QjWrQaN9V7VYYCB3sWUO81RDsFeWlQtwj
kSmgN711+3DfVPGcrHkX6+4hdrPdOJ7blnn8QUMOpyQXQqhvMFdskDk/GKpdsR699Vm5itrJG6HL
urW1GyabmRYQcPWe6VvhcFj3b/LxYTDcpS1uKw3NQ5R5XbF3bRYC6v5pwPsbnVWWfu9MkLBIU9QK
QWd+aoLXVN2igCLcsfQhUlerDEBTnj0QNDrL/9d29dZMN1p56cXJyt/9rFtG8OkjHWgQhgRVYR6J
i5saILTV4Qk0v9kqcbEKdGU/8tgKtdkL2X212R1pEG/S6jg561h56P1Xl8LGLIeWA5qegkyElDxy
1bjNJh0s+ADi3dF2Y1KcrXHcx9qwVmx2V+hCioZJaBKEOpwSv1ypnbVo0EkUJKAnAQtOWW7jkNQy
l/DNBL0T4O7YMR9k468VMNucvwHdtiMKrNp/q62+WilZtXJKWKmZtpOqternvQpPrGCL0Bj7Vt+N
2t4g2iDp30UPzzmKDqNvbsIqW5olE8SoeZpR7cMxeRATu10JQBpCWzbkr9Zklws7645Uce9D48mp
HpQJLLlM1lofr1RJZrwd3BPxsukt44cMX1LGYXmYUnM1KjDGM2M9RvpJIcZCErcUyI8isnYm0Nuh
X82OiqFp3uLiHPT2cxoeYLU9pLT55DgvAq3XYF+pSMGLUcSaLyKEei6TpQA0uZis8jw0jqfZEfPK
JewwQSnNZQzEWlfV97z/MaVgptNm0UoUnu+AF0MQv6ETeBHbUSjEB2rA+1S9McpH8I5sysJdMgRI
ml3i+WZ1oV7lK98l7M5IuzfHaSdY+9r92L93tdxJ46j6nmC1U1Bpr3KTk5iaTAN7Gg4Uk8Jvppfu
uuxIAKU0Yz1KDFB0eyZ/XTdTvk6MwuU1o3EC9+880Hvq1kVEwqyZBCravJjQSz91bzub3Fgt8cdN
1toYD8QBQa7uTS6Ooykxs4VtZiuzqpma2Fa4tf6gTuoJwa61MsJoFY2GB2Q723BqWOt18ESq7DJ2
Uk/P8qeEh2GH6i1xBrsch0qWKHcN1Gw4ti0Zr5bzhBcL8DttZl3iJSFSJNePg8YAsZVbhiEfYqvv
bdDvXalv4gGGvjLcVQR91k58rHFfBPkjKnq3JBUQJX+UrNvoqW/2+YASVeeQs47UkvANsoES9rEn
aKFHIgKIeKVdFBcHA+VuUhrPMF0eHRLuqUivanE3SP8wEd7ShpcJ+5oywj3McQ2UwLKD4l5L84e6
eTfNHwXZqml3DEDeqzlhhDkiB3sVIsSUiDA6+zLIdFXi8PAzkkta1O8Na4dz5yhETDDKylilL1ii
jeL4ARY7YzyN7paUL5YcToul/hIUMV64YUmU0COf7HMGHDqM0VD2rnt23fw2VQ32LmgQyceow86z
gGCr+UAi1EbC0C7Q14VK4NVOcStVgmhYeRXrLTf7dROfMN8tuwSyOQV/hVipWh6d/i2D11EQM1so
d8KuV7Zbgt97iplFu46KWGGuLFJ3VE4mPueDyH0o4AKX7TGzrC06RXxn1l7Lj2PCsnc7JA3RFXci
AzMWJ7foZfH/AJKpP+q+PrgNyZWoPnuMcWHB2SUMdiS5LrIo2UDY5DhD6dqyHpSOTIYyJpWnS/cy
Ssi3mZRvmqvdAVNKF5y8l5mBsYv/+4D3mMncyxJGgF+s02G68y3eiZVNj3U+/gzUeGlcAEMWyUF3
7og9gD1TrkzzmOOyryDls4/V2YoxIrCL3OKSw0nl7t3SK5gqEhj5pX0aA84Q0WZe5sfgIU/vC0Pd
8h56uO2xrBcGKlzmyZ7zK66S9NYKXgz9Zeq3VnDXBWd9tvxFaPVk8OGnAfpTZ50FoZcGNf6kZVif
BpO9MofhKt3YZbTKMWdNm5h08DjdUoEDV9iucqdaDvDVW2XeT52GAsVicJPUu8Faq9WZs5iRbeGe
WBlxRLPY6Tk1200FJAlZbr1stCXbrLw5mhqo8sfeXnbuTmODKqrlyCYPeWfnd16rbWN/2qT28A6w
U/OmTCk5LTZeougbJXvh1FAoK7Pdd8amcbKaUJQGOvpptL8PjKyFm6z8+tyFvqc7PKafZY0ZgZgM
YeF9agwvKLGSBCSUQyK3wn0o72LFi5VdZ3Eq49ia8+epasH0XUr74Efcq+BQu5pgIowXiEwe0WyR
g4+KTt+N779Mynetu9XJSQ83NukL6U2duYuseLeZgBv4Z1jl0L5GN4KjqTI9k6bScP602doOhySP
dm64d+o71b9pYwnhn/14d9/KZ4VNMI2ag5pmB4RY9zHCeRKkck6sORUe7Hh59dRbcBQGufSNghCQ
H0r20FOMSd1xn7TbWr5jRihxxvrEg+iPc54rANmZvtn4b6OlbJHD4+uZTznoqPCP2hlheExfpEgQ
YxykhDti1mitCbPFhULKRGxNmXC2Jw4IFPMJ18u+VfYR2smpemwC5q1+Offjwwfy3afk3eTwHmS4
HhPElTH5Mc0aiuoi5oTkcjI3NBbbVRCszf4cj3foRtknY1WhRk/UumQ/xO4HdxB7d3M/ZDrqDPbz
cQ9tR9yodXHIO3ajxX2Bpn0xNCqbQqoCCafSS++iB0/qR1KQVlhjPDNicjWURSVIo9+bhDY3IwBE
spFso12JIMclalLoMNZpXxEvdhywOQyYjvXBixnVsWQ1JqJ7FJqHts4obmt3H4jypGsfiX8SVYPi
lY0R9uSO1FicYHJXDoSp5v5HqbQ/B1fbFVO2U1TScmRtMjm+DojD6yQ6GDLHnqkzc1vAKaIbBamQ
qsplgtWLOg0FDGtBBxslFK4Dh0yFd/x2S7+5kTWRTtVzixtUjOibg11K4TmOfhjBqambO7Zr3CKu
i8lciSR4qIvYm6zqkKUEdZppuRbz12IuGwc98xCT7G3WpI5FviOXUmP/77p1tEaSXK2lY8WYtYXJ
TUeTl0WNnJ0zBBUYWUttrPdp41P8Nr9Jl72Xp48WxqaGg9o5tUbxapZYfJdNFE3OotA6/1FzOnsb
B0RX975TvfU6hTSFP1z33XuvA/ht62xC4j8NBhMENsf7MleIEprGQpJ23RH6NvmT8lbnLdlZfTKv
S9xzfofLrGf1HiLFG/k3bECiU3fEnSSHyInBLyMKrjgFVUa99hsClBSTfoGNIZ1iLQ3LhV1rabFt
Ip1KJMbIN9ONp4OT2DZIBHVA3K4G1VZoVnpRosHKd01oYOwmyOKO6ixuhD6PagJMLAk92NTvVbSt
e9nPSTudg3O8qJp+owR15VUS2yl+lZFqli4uTSb1x97R5EeW2fkP6fqafIh6ppOlH2gj9MApT745
QVTua6yiQJgh6a4CpU7ftVxG6XYKJfuaygRNpUospFpBq6klO3VYjBm71VU3JGTTVLzFFc25CmeY
W1evlh01m6mh7tiPRL+Rt5i/WF2n3jQm9xTkRbf1QVc81B20pcik1FoXiUMNoDZxDaQmsvRcmO0Z
XyvUOEXBYmzDyHuNKaIeQ0un+NhGWX5juk3tUvEjB0YdQ5YuC1oZ+U55TMiLiXKcvYQCKNEw+o+8
Bo+96KUAcJW1EZVxHIbFU9QZnfDUsa+KpRvXcq86fsSOLRXndKyqm2rMhrtM6MWb4+vY950I00eb
uuJHZgqXImrbu/LUNXhl1uXUxwz9PGkw8+osoygdBiK5lIKdkR5oA7yyOO9uxsJhYrPbVruvEk2c
pGaXkAcNpySdjiN/WY/J2WLvtJeWohA/KZJbVUlsPv1xwmuAN5lqYy+Wls0qOil684bdQsUd31fv
TkO2TFjHNnX+onCpF6QYiBtMs5swMtHGd4OjbiZqWJRZDabmrFflo28Pqderdf1mz7CruE+ZMYjq
HO7LJv9nEQzrG6VMjO+DGYGML6r+JPLcnYU+hcGUKbcx8dyaWdBtQYVg52lG2Rbx30rWFQeJKter
aBNXBpvHKqIVtzF0/H8r2cKvX6ttOeUkfKQk8GAElBnOh6DzIdh3Eh5ZHdq451AbrcbMrp1lN9Xz
Ne3Yjfds5rLyNdO6onkwOyXL98EwRftELzEDULETpyJRqfypkcABapUmQUKmz4FssFgmOLBnR1va
3cckB5XHmub4Iibd6bt1J4xwb4WxdXKSIiI4qaZUnY85qn03oyghDE9VM3aGVtwpzLNo6Jam5BBt
Jj6hpiXn8SenryqylkpoVTkr36GzNGZOrc4bUK55Ve3g02OGqcrUgB7ddGqzkSpeBrbihXOWUVZ9
9zmiPNS+Ik5REFOBMamCMAJy+GudMXFKzuPnqhspu8VxplJ3CgbxAJ/c3gITiibS9CiWa1Bk16NI
aECQqyr8pYPh6WeNmKJa6qOtrevJcG6zITAhVFiKTUegTssPPbGyaN1oHI0JGzvCIbq37Ly7aK31
ost6xOHM+kg4QX3005KgR6N7G5uQSsAwyHVQaCUa6lD3LEcmBBr6oXWSbtbgjMK4SMbmNCfEWinN
DTcISg4/LRt7tfwGFa/64ICdrmsJ72thqsM3taVKO7Ri0JYtkqhzO+kqlJBJvOoNVXQrjIhUzqEb
4H7Tx6OpFPEj+zO6A9WUs/THWlWGq0Zq1ChNq39xerUThOI1zZPKuxeLrKOAWLUEIwPbY4uRdJXN
RDOlbKcQOt9MnVq/pnWKSGRU23BN+YUmAim728rC+1xD+V9Guj0yvjlrlW4+hEsVjInNNrEq9z2C
w2/j5MY3dhXl52DIWRPrttMuQqTpjimgubfSEScmzjexD8O0VnFoZ8EbfbrhOSzCmN1zOBfZ5KDc
Jmg6NrqthPeVk3A8rePyLndIAY3LfPyGGKOifz2pdx28+IlCFVZ2t2ycN6V2o3dSTyVRWRa7qEBT
xrdezDFtTVUQr6n0ieru5eB3Aj9lm3tTE2SrllxQqoJIfPQ2IJ6htnwl50EFzkktU6x6pltO6TrJ
ivpHHil1u9Nj3tyqzm32HHE75R2tNynu9bGqKYNaw0NmGP6DOUHYr40Bt2liY2KNsoa1payCp9ym
7lRWEq55HDDLZ67+gvev2CZmqLoHNzXu437eoBuBXtsLPyv6vvIcttr6oVKMod52FWwwrj2YL4EZ
paAwAAxruDrBy60kMGOSoWxLrdmshVQyosLKMO6bSVodRBlKfAc1gJcFdnmzIiI7nCjFtrWIbhqE
68VdNtqQChgmhl+989Tt3Gs7lCpUpbsxXcW4l8hvq0Nf3Y2Zb9a3mtGU/s5BPYYdPapbzHPgzMFX
B5EUr4nA58aRQY2bHLZwlc3MjrwS6J1aJe866qJOAPeSHU26jGgpJlsfrSLYuCgt6zDzZFBaFjYu
SDsIJMxxst/GsBDvXaPuE6KnyI57b2HEWwCbVpUsasgOQTB86zAahkueSYI9L9WeRKHLu7Rxmxd0
SfYpVnV9F2fZ3WC5cleHGhNwwlTy5Gtucze04Y/W7ohTVp2NwCzG4Tckqs0HaZe0hrFNbF/cOJlR
v4EtiT1OSng96UxuxpCTCavYs1azebLzkgkDw+QGN+JNI6hzUKe5xG3/c4ohG/s9Q5WtlrBppeCG
U9V8HTXmsTbAvst2rVdUP62+fC+UcvCE2hvsPThygBKGH9E7m4SDP0yN22hUbyyFTVym1+wILX1j
jjJfC1agRYxzfOOqVM7GPHT2ptFcen/CPWl5Y2P8KEi1oHPU7u0GTII+9QvdnJ2JgNepk1cEX9Pc
IRnxNa+YxuYc3DpDIEee5nhsjctgkg2LD7cjSrEPCFlqi9scqIRfQ8RQiG2tQwpL3f3QNm+NeETz
vcnksWWLrvfllgSIrZ1E52A2S6fB2mI1nLNHICPdBZCHIJto/U8ZOWe10jw5Pvq+/oIoloIWMDes
d3YHnIWujf4E3OGga2KTGOq7G9+OUt3YdFAL2vNlITwae9+bYesIqszQeu1Rue/9ZB9k3RYN58Jo
2RWJwwxn0eTBafpVE8QbtRz2bls/RGG979mP2ZWyqrAiG9HHqAa32C3WxQSeFrdoKcdN34ltpDUr
E4M8vzfplDhSrRC89WTtLX3utrP/UMxXy3K8pJUvjp+sSlmvhkDbWuUzvaehxIJcRh9BQ33ZDniu
UblAtISDOrrxI+QlersKeHOQGJSJdOSan2pXs6++t/duJvdWUXHW9feq7XqJc8pJzfXlWhvZctiC
3rDrPDBRbRXHPNdlTOmOiJOA1rHr1RrfLowRW0+edeSfSfRdgJ9Pqag1uddE4pvIa0+jrTObi11c
rsZ46ZrnwarOandkikW4RUe/T7wYQJPqKI/pQLxNe4GLtyCWZCEwTLrmHH7ySlTRAtvX2inFmWjR
jaWTHmOXRylz3KpU6sgHCQUG5VLz0jpCm1x60qWhbZheHT5Pza3I4NwZgJwye6HI58Dp2RhPJ6od
G5kQcKpiV8UwT8+wnMteo+rlqJ/oHLa4q6cgJ0tGbsxaHKNp7Wb3dXjb5atWfUpKsB7qIzvVVS7v
Cg7IBtCiiQ88xfvQmZ4daXyUp3JsSWUzFuSuU5d9r3HVN+MpKYJ1QMwkIkjYSc8zkMQQ6aqvP8aC
SnPFKTZYaBCOWtY38mAAYz2aUAf96WQolAijhzjiK0qwt8t+GZr1pk+7rQTGU2v9uiQkZVRo8E4O
gUC57jxHTfRcgINQ/dhLm2mpas+R/Syn54LEDEyc5PX1k3ybNHMJavFV9D3ZkWb4U4+MRUvUaUEF
Zxgjzr1e2L669uMcEtuON22667r3zklWYko9VZ5Kv4VPqt9KBpGmG6dpwF4GgwYo0kjOodncdTlp
ygZhwvxE0t+F8rVLnhRIH1p/gmVGKI4mfg5BS5PTh750DMoKAofwyMtZ6CJiQtBWVFcS0hr7ZYmK
h5Y2Chh3fJ7oT4Kfxkv/AE6Ib4Gf8sHXk6s6Onhg3ZS67SXBEh2IY0GLnB4YU2phv3RCvdOg/lai
Wtlj8VTk2GINubPJ+aTIHZnPTvhsBw9NdjMfBRs++EahU0qHSxqnun22h+Og7rW2fYoLCCSxPDWu
/zC0wHws/YcVYVMSwzKxDiUYiflkJ+Ysp9WkIjW5m3/nIlpr/JWTR4uCw4LOl6An68iix+j+N3Nn
st04km3Zf3lz5AJgaAc1IQGCPamWkiZYkktC3/f4+trIl4Nwjyj3lbNa6YOMzHBBBAGza/ees8/B
TN9CaZsW36L9gnLhxFBZYvVVSb1+Pkn1g22+INfz7Z087FWYHRlwjWOSNF6AILXrtE0eKE4gX4f5
oY1vpmZ/RsBwpHABk06NC9Ck092if4jKG11bjO19Vy0ikD44RhwZp+IkrNdGP9ckB4vIKU26xMOm
FeFdS9eR1Q4+yKlDdp6k32pDOTOq2x43QinPa6Q8Oym5YN30qKe3av8xDTt7GNe9MWxMqk4D/A4L
mxj2BuejIqANdRsyDg3Yoz46CmDfGBkQInfSYVkEkmuL7xAZYlgoDrPPk1Lth4K+Vl6sdbLcM9rf
/aite5WVJ7q0/V6uU88ic7rijDP7u5ZVSa6e8jG50CL2tSd4MY9kIm3K8EPmUVGDbW/N9FkNtE2e
MPx1hsxLbum32nZHGudrrJ3Uwd4NSro2GhvcK+HoiKxa4uatQny2sbFWDLeXWXDtZC/0cqMYlzkU
jh0csinaoba5mHP1zsGHCi2nYmPBDtS1GXCaBh+jKeyuNBrNYSPGeU/OzD6nPtQGjYEoU19Thmub
pBtTm36oer1PReHMXeyqqFcigmS17LtKr4likEr8hGnPZVc/YsX+luzCh67iGsKb5Ru44mdS0XYS
SDUOcfT6EZRYEM+M1pWkgHgRTPzwoGwrPetT69T8aiVDbzKgHBh/p2TmV1ZDLxwWXRJECdB+t1Sp
71NqlkbQAWiIsjCZsjGCSUNzn1ZEk4bIvyhEhShdgTJ5zgvKy+xUSfNXQvscuAjUoZdGwEErXNX/
Avbu2DzGWAwdo1XeVUBuui0d/Mz08vE81w++qW+0jokDp6MspL1lPM6tdoeG6znR3mM2ryZyRSqj
4VMcMsGcRKJE1KhWhuZ5zt77mPKQKrrv6Iy2lRPF8lGytXXQaUyQZK8fVI4sekYFg3sfxNKo8+X2
j2JCMldad4aiQcBIAQjkUfJApMZZ0203pa7U/InBrtgGqe9MVbLN8ge5e+8iFAURc/IZmkl010gc
iqt5Q0/90M/hLZaVTaUEnqWScGrdx3W29WcWtpFsGaXdzzrOLVoMa73tHQB/+0zOGNqFhK599B2q
lW1vMoOeJxoZTwZ7s85JS0We3K64CtNMgCsEv/cdGyW1lkweLBwA6csEnTip74HGseQqN8wOmtmJ
ZWltR8VZBPj1rejYpA+TPhyipt3UAyI77rjfpl6j8mZKB0t+6ofnKYcCB8bKk2qJupU3r13BIqMf
Jaa7up/ZXJt92pPUk3HG7aZ2bSrZPjSlpzRS93KYNFecD8aKEyanlpqw+7mKW5rRHG/pJlTuJNek
rGkfEYi7Dlo7zDhed2vpdnsmPd5dfi28atwModM9dIec+RF2JXulXE22qXDf3jXJCcolacqBtg2o
D5oHZSMAZRyZaq7l2LWke3ngOXd1hmsS7+xeLjYKIuSlpD0XnUcVOx1i85g+MZZIpK10M60n9dt/
NSZHvslowm5avbKeG5AcphOUbFhOtWmJnV5NLm/9cDc6KMqe+LzlXiLErXUKJ6ajS2xJe+pa0tpW
DRBptHZ9g7Khvwu1rd+vmVxR6vZnwh2OxaneZO5wTcB4ImVZzVuVLILk6P/Iql36SHoxRX6H7Gsj
WPKv84u+a9fkDAun4t9Em1A9yxFYPQdT8rYo1h0dwm1zZmJAcXbUPGqmpWN8J700D1Q1aKrgrWys
50w9ZOOqOmC7r7b9Jdd2QXymLxaTooH8oN2rMREsMciy+AOOkf5kyptoEx5C9kXxbWYPPEu4yGj1
BqgO5WPwWF6jfbAYFe7Nfb7vPgayKhCGUJKp8ZFO7cSEkbVskxN/wu02gWk377nDyWwHkfFGFccr
EXqAjSq3vZWlEzzxmDDuWjbFcVOCKKUj2JB+3jFDrWu4mO+F/lX7D+b0ptgPTfNiz6ecS6AsSjeq
vesiR8mcisFrvVUV5C4bk0BI5lyGM+r7xv/KvzldCOLqeckFfs2V2T2PhkNzSW9WDMmYrJTsjoIm
G5JJ5oDhTiYvGuUdWpp5yxRBHjftcIw7JKHFpnK4ukWvaANLU7MfoVL2pgsArgBYtcritV3hKFwr
yZXxvwkpDZpG4ukqfEH2UKaMvAJecKhd/1FCLOn6HD7uMz6Jg6cGz2//qN+Lw5xsqg+CyrkWEJ3g
Sf82yZtkugosDPHDyvAip9+MR2Y8INXMfwvNHkL4yXwL5WOOin0mz5jOdkLMWO0muBF4d9C1oJ/Z
j/m2h2e5lrJPszlWy968ropVOrKIbLOIaf0lZ3DA7UlgfpVnAx4puj/Uv8SlOdG4Fhn6T5CgHsP4
YfQaKtF4TedELhnXbKnSDxm6Wk7RVK/BPUIcuXfHe30r5mutOH3kIfENbiRaBtG6e9C9cj/uEXlT
oTQ86wg6dU9ls+aPiDbys/EEdfqFB2Y8KOT9qmvlNloUvkdmEgYbeLsaOD2XDy3y8nYX/wihVXGI
W4wlRDI9SoEDNiD9lONdhYxGuaut91qQLekGybr4oAk3fSnRRrxm2Uvxaj0g+5fvhpibfRL9icj5
SGF04rXKEc6CmrnWuJrh7TaHFAgSnxOS2Vd4ZZmvGYGQiYkg/dxMb9YTrCbQOf4JKMwcOPxN/sIM
qpGg7Jt+scVKXFRX97BqHFlHKLlpNEhkLro8SAlpq8wb7/yKknbTEN7MTzAORvLgNx8Guh0irrhe
JG3oTK8ghCXIDrgdDNM+Y2lZIbr76J4jhc9Ta5+1amMMju8fiRqvlMe23snyaxh4aeMCE5OZfqYr
9lPbAj63ttHXjFTeKhyh69RvQqiFz3wYlM8VmgjcxjxX1ZUOZNNs1JP5ysEBeTnZmtZHfaYIu5/m
fUBvkQI1Bx7pROJsZtcUDTBPpG+4OlGwWfiDgy/+w27Y9SCBYObo3/r8Zk9vbXHWrbNdbdT2NTTQ
1mfvReDZDiwr5GPTqt/mjGy+GNsL/lzG0/COzI9PXbrpfv6YW2yha8Ya0laWV8mrdCcfkmv2DPEI
ldeXf2Udavc1D9e0XzoW8kq9Rem6Z0Plbzlks7OX0C9uqNwxnLApfJBoSwcE/XLdbAf7oSzvZFBx
/YbahjidBwXrC3BaRGcn9ZBy1OV/JN3O5CtaMwRhVXqWDnOwVQ/itQhcZtpbw9yFjOEYu3ROj8R1
vLTZt7zRaMjdt/uELihd/nk3x49tScPqHuAWn1F6hzjtqa+q8WQfNNMZWCFYops1OlCIVfbIZhM8
0IuUPk3YUetpP4sjQos628h7lqv+ro3venkFFVJP0ZZCF1i+TUbXTOL2ps/2e5rppxrwn3dadBsu
M9FeIBwjR5s4k6/EmSB4OE9OuUtcEoGbfXCJAqq9VfMx36b3RN51J2tYG5+Z4ozxbsy+Sm6gyhPJ
6R080srvbiXrR5/ka7l4ktnyi96delexHVHsWwt6HjqLuPsOaTltU/mE6TdG4vEo7eqNcOS9ue3W
GO/j2POHTyQlguA1wuZbT/dqD0/r0X5F1cdJs/8s0SOoj9qp2TUvwaf/nqD2O0pvjPQxvK60t9jl
zFIqa+lZbuhprVgEJ2k1JgcETbhCfgw/Bnuvq7vkMd6r/Lvr3A1u4pmNvRvPLcWtvEbsQTTuG1Sl
itrpB1Pd5jV3LCprh67qgdv50tNjXjPGwh/iVoci2Qa36N70COW8GvTOLvwfADKXg+UhWvSwADN3
U+dSKoxbNEiAWj1gZNlu/mGc60+Yx0fpinaTXja7xdFma42HTbUNr+yrd+hxz5xIxc2+z57lJ+PF
PgPY5efzn2jFXvyivtIS6+UL9dgEqltlj6/1je1fLXEPCr/qXVNwrHrkIKLaz5l86NunHAmn3b/1
+l5P7khCjvNznKDqMB86Tu0EwXE4h+qF7OqcD6VjvCglaDsPbf84ewMxpKqT0BTLrxwUqqADdQnQ
UkWgn3jMGO/G6MgIGPbEuggxalwUCtygg0x+mO1tId6WtnEfHvSQu4YphgPLVzf0sjO0vCxBdyky
+viG/d0sOjoTQ0MYsAERWEY4We5/WmpZbyMxBcjZtKuQ+xc51CGhxgeQ8azz1ARarCAoKLZB9SRY
s5vcOEfSl0KK4WzxJOli49vGZrD9G4O2VXPLF6UIQl3QpYjn+oTpqeVibP0O+IEaLZTCt9fGRMql
Nbo1uzHUVpDo9cEcHiJOGUTg2l4bjCt2ofpjEUbOHEF4GDVvgChRP0njGS8Mk58aSUTPO3pQMTX3
+Ip2ub4Pi2t+i2R2cHTi3wEdApls+uHG2SIBeBi4lNih76H0E+DoeABU019XC4gs3ucdAtN211R7
P2csxzbrX+riEsDwRj3Z7ZPGndt/f5m+oz6UnwmPz+iGuYfUh2NlR6JVxoGAcMewdFhboKn2HJ9j
CLgNaDvkZck9REMQ5SvlqeVz92uJRMSOrsOquiu1eyFYt9z6pb5ruz0bUCcsF+vsWs96J8Mt5V+T
1Lqo3CiOOQAAP5oXjnATwEr1Qn0zTNeyunZIp+laNG86MSfKwXgiSU1WT6WFzuNof01i3dzQeDJD
L5HWvtbMiTWxSSSWZ+NY0XoszfBg5a9Dl+6UZgFeio8K0ZdgEKG8s7R20Vr2vwVrPB3sxbqQ32vS
OYvWZJbTVboV71rnDsNuzvcFYjULRWCZIYaK6pPWlete4pzzNHOWarOniK8jKWsOw9iaxs0isIHV
Vr5WyB6Mu4RzMXDyV8N2py/eesICNJucNKVy5je2LIvl0NrF7EiqkYOSzHYhXodm1dlPBG/blcem
JTij9Si14ETDvaUKkOzU5SNo6VcjAKB6NsPzgsMm4eIRfQkAj+sq7tbj6GjNQYOXi3cpXAOAEdbG
l65p5AHMtivCRlaD/VLM3jI1zk/D9MQJn2YXcPn8NueMNx2plNaZlnsVT3WLQ6jqnACgX0zTWeqY
GVg0QasHs0jXIw1TPSPRPS4gzpXlZRTRISkGPEF0cUsQyo6emwxfxAsiyEPdKxJ2sK48TGGkbEIq
lTlMwqNkdfaLLsVI+PFdpTLju9bfJ7agYcRFEA5Fmk0hyXAecxlayc60poOKnr0fG+lgNl0bs/9V
wFJjyoDYjN6TNm43thwxKMX0NsbCuvPbKtK3bYqi18HQQFuwshSamEKWeMihhWrbamzn16YP/Ncx
VtGcB2glee79u76PUq+o9WGHMKh98bOw3Ke+ml4BriqfYWmpG8Ijoqds7jl09EN/p5RD6kHzQNEp
6/NeB8fIqm3kp9nwx50i5Ls4oF2WwDp90aLEP8oJEyBk3CZTTrBY43QwMgVyetCwCGQ6yAUIJ8p0
0auM1sbQSeIo6Rkj+7YOdM+H+PQYDnQY7BDvUwPhgwNFMEyUYEkj3ChHHuKOzCzQXABGHCSMh42R
98yUFRSDqpXyTANvnO7UgP1k7pcgeFLWHytTSl9IYYWnG8UoRWMj74ons26YToW08g1MPu0Qzp9d
YkpHGU3SzsDR4khKISHQjXVKzLxBTobCE7Jc9Z2NluLTR82RoCZljqOhkqt9O8jaNtaz7DSa2DIY
dcRtsVW6KjX5NMTirAxzfk0iGsnxPIhDoUmKj7ouKLcotHmlQjUA/DgyoipChmeF0aTebPkKZ5qh
v3XGwhyzeAzohlGIxDQkDcDB696nyxqZzMmWKPXlKSeXwImasXNqixyGqAxN12pTLA9dyqGwyaev
YMAS2UOoPTYRp5egVJo9MRw4LWOl9b1S0Fxp/WzRYiHIitLWQqE+yffNoFMURZpVseDUtb2cNSQ6
mEIpJyq0yOjGlwYZQ3sJVFGpm1nNko4TStmYKOZFuTJQ4qyHntMfOOTmVvSK9qRIOkq3vjBHplNR
UDlp7SOWrUrDM5KsWnraWv1p1VgKJV8bPgoll1gFxhQ3f98U567X22OCq+tZtLHFoV0wsQZkjLRT
befyKEUl59Ou6HkVS9MKbEcN0oyTsaZitJg0g/N26NvSezpOdvNWqmOWXLuKx4Sp21TLh6DIOnvn
53pnH8baRPoaklBhPBu08KX7StZzYq1sOojPgttOyViFDbjXairtfVXZXfTDnEa6Pplt9ioFcepP
FaSFnJmtb6WSTCmcl1afsUgo+Ouy0FDSzYxCLjzGtsWWEWbW8qAXsZDDT7+rcAXMfpd0r4zcGKWv
+NXspWwNtRj7ECIr6ZZDNrFYjmpZP08+QWbMeOiA7lM774utpuVj8WxLi1k3Az+uv83sdeyhSdHP
nkgrNvswUBAI4cQi9aQ6Wfk8UMEqPQoQnrck1XR/onMwjypVfQHkUG5fh0hoIv+R8nwrCgMdRleW
sslbc1BHe0O+qG5gKlKGxvC0NBmwlZnj9AhHv5amlQIkCGSug9kqwhu9mat02v7eDf4rLsBc8pyA
VxFVyCpLuNvPVvA+qyTkM8sRaLiNBXpYxGw+AoZ8frS16++v9avtfLkWQ1NDMZbQX9jfP19LHauW
XAZc7rnWdPCIGhb4Kn9LEv1xVqDjh3g80eNmrH6c6X5/7V9d/P++tv7vAGbgY7K+gAX+wmQJSbLA
XDvV66hMOYG0QXKWJK35A7rkVx//chUdlhMCB3Q/f7ubQSuxt6bczU6NWeGCwJ1RsxNmU+yicPwT
O+ifPpO+EC0APdhLFtPPn6kUQs79AdBEhzzN5iTcZcYfbts/fSBDJtkMpqS5cBd/vkSvZTnwNG6b
Gu0069BzYk5ZG8zxT4GZyvLL/hUGstw6BKfEZVqazn9dPuxfvqASbnWmosGkipZdzRwpv+nfyIUX
aKa20fthR+W3Mk2juUvYQeNmcn//hPzDR9Up/mFnEFmncRL5+ReIxyXmh3wIDuAyk+kZB4AbNJwB
aF39/kr/8B7o8Ec0A+SqBmnml5sqm/EUAPOs1/3L4hGYi9cqPeiyh3ZtY+k7Qyn++2+RuFs+HE8E
9NVfP1pUo4gD0l+v0ybMnQRt8w3dLRZNldyQvJf+hHn6hwcTFh5EWYOxj8by8vOtRLsa9fPMU8Ne
hatc7jjERtvf38R/vgZhuSpUOlUnNOyn50X3McWM6I/XpsGZuUBsgMgHf/Tvr/IrM4an0sYrIC8E
QQS/vxJyO4xokCW4cyQ8LT7lSP0OudzvL/K31Mv/vQoLooBNA473Fx5HK9eyVZIYsO5sbLtp+OKH
+q1CzqAM/c6yU2fm9CU1+AeRkyOiQAgRNswZB89v2VQa/T7OoJebyQQLvkouv//1/uHF4KUELQh0
hXhR65dlJkS/iBac6HS/VrIt2rTR6acy3+Ul0k6p6Ks/fLPKrwCdBUqiKobJiAw8Kd/tz18taFTG
gRXvB6s2QmI6EBkze4VB7MQcHIujUUuX2FQwdTN/+P2H/ftjpclUjMYCmOV91395rOY51CbDpBkg
dOteM7s7Ugr+8Pn+/kxxCY0AEY03ksS7X1a6eigIRJ54pgR1ctldmwU8P1h/+CDLO/bzesq+oBoq
e51NaKu+bPx/WU8pNOZyKllPK8QyqvVAYbZvs8Lp4nFt1Iw/tD8ta4r49ZJUEIT7LTgnHaqTvfxK
f7mkNRiI9kz2907hNGKHYmuK6suco22HFK3S9R9N0WwruinFYDpIuF6Szsaoijfz91/i34oazWBl
FapMvQET89c7nGA6rUcU6EzGJzSMr3BhCTIpkZTjIpz/8HX+bTVfLqazNoDqNamlfnla9dQvMfvg
UwJ0eG0PHGkdRL231vvvP9OypC6gUVsQaP3zzc0Nu08MlA5reSCIDRV56Jj+dF/q0mObEluIUt35
/RX//h7yyf56SfWXS4K1z2C/4I6L0JUV37TF+hQfeDKs2vKBMo/OxRP80T98e79eF56ptoCkoC5S
LLK+//IcFfNsTKpWAOrimFmSEKIY/llJSqybpxxtQEGTfrY3cvifN/O/4tuDrefPb8n13ldxfs++
ml//pf8PwfXLY/L/zvt0kfzVX+9/Rdcvf+F/0fWa+BdgbyplvgBwaRAq/+c/6Hqg9sj9cX+zSlLN
C5Uv6D/oesX6F1xHDQoY+yaId5NnpgFpFP6f/1HUf4mFYwxRFdikzNvy36Dr4dv+stoo7PsAwWGa
Lkn3/Pn56RyzPOubGqNO2iiR25iieWl8M3we8lLeoNxOcaPGJJdliMJnozAJEwlLEBecl8snK8HD
lfZK9d61wniY4Qpcc6MKP2K7jC9ATDsEULR0YZoOB3yC88kMRH+19DR+8NUmP3GuVO/VQKMz5I9m
S75egT1RjwQdTs2X3XEayMddAF4dusdRqx4F/gGmCyVxTgOJX56Pxe00SNkJKJ/BGIl4ET/JC3fA
TuaOGBQ2BZFEhuj0p9waiGOaum8k6xgsjZJp2GDhV1VpYZAjZnlWlsxOa9c4F0f7vq7GaDePnFgx
i9FeHpcwqmzeo8gZuZL+g+adcm/JjM2zONK8yCrgjkQZUtaRqo24JMwNpk2pgTII5oKB/HgSKD50
E6pdAQNMHmSqlaULXvZasyFU7lkNG0GynEwHhGwgZsZziUIvp4tsV9EjVjVEmmgvbAtAXB7ppUsW
+uC2BWopW7QGNuHBXuetrm1n+Nbr2CgbMuwYwcVZ9QE7fHiUzTClGKDXww5T3+i2kDVTE3uEqrZf
TaOie33ZIjOrmN+Rp/GNOf6Gb+Wtgxs10M9akXGE1KIp+40ys6bVXYbvZs7RM2ZVtwEqAdzA0qLT
nOUx4r/Q2KaJeOvy7hKP1szwNPPquv7QG8OJaYSAksAfg60622eSPp5tEYmHqAse51RDRYCxndtd
y6E35ZYHNwzzOH0RfZGkFiaK21JCnVzkKkEocrmj76Q4fqc/6npXeELJcN4p9n1XmopTZt1NqDVG
xOisd+3rTM7Aqy7l8nqwc/tYdkuwZ638aALd33Bjs23dJj/MipggYSbosawIncgUn9IqRrQVV/LO
qGfjIW5mOv2xluO6qNpQdepgNPhSBjAIRiG81vcRWExMjUYyEyGumM1a6oWAO6Co92GJtjGUEYSM
U4BsVgqKTaOaw0s3quktjY1WZpIcF+iqKrFFYFViOO7KmwIxCPVUmjBv1wmjlGiUN1X0kQ7piRaR
8VA0GEz9NuwvYWI+qixPiCdaPHtdiLIbVozsFwUOVsx/ok82qc+cE2cOipa63kcqAhd+QLGfpF5i
cmkiz9IUjJkTdMvFU8CQxtAYM2fGSTTiFVc1zRdSeUy16I9mkZMaliD7pk88iEB84/YhK1Aes12v
kdAIY9kmB6+QOdoo1dbk7HCplBwjZFfi1uOIFSLlKa2KvBwEVmuDsh+oBKQcWcnsC6uVdCL9NdmE
YWdvotLKDwjcFj2izhDOSqEalQ2xEVGt7ji0CQyxrXz17dj/xC5dHduc4yvgPVM9znNHWrBfzI9l
GWkuIDobWWsab02b3NWpjbA0Zwgmv6Y25g0HecVTOaP4EHFPMzQCXM44IM3LEWK+FM+OHVfC2qKx
lVq3tXrEVo2RSA/ccwarQS96aAeaHPKNBqFVuU3SAfNdOnWPSo4zE/Gp3hsOfrOQAftYowDLhYFb
fPa3dShnd0latB7Av+CzlSaCA+vG9HoWcm8ElUW7TgL40DSjuhFtVl7SUWLEWnVYsCNFxo/PkUhu
0SyVQr6EhcogpA9tTwMd/5xgXYI54GvdRoQKnBq+jAc9yofPwkfUHyc4TBtTCc1db9rBR4HCfycH
df9sQwSpETnG9ZNaZkhB0jbZ1RpTS1WT++2k2F8VwTuLK6gddklJTFbrg46ysRI7XWiyKGOSGiQe
ycU2Hj3gkRoujT3yEUf8FaSbXfOqiQH4l8ExUaZip6VlDJkskx1yqseL1tQtY5e5cztChi66IJBB
kzPbDSudlUdKi31ehczecCAjj2AtGeZGvp/KrEV6MtNLr2aDGRfoy1RNGrxKqXoJhQi2tcKPmqZQ
IMUAFXGHdxDqok4QJ14bfOwFG5Tcmy3r7lx4ucyYPUa+uaM/ZrqdRoDupPD0oYaKfVRMomYIreb4
1YJGj8+5leuPNr47TDGFse46lCxNMet38GrggAx9sGMHNJ1ZV8mEtllJwIlJqy4AQaFYCbMI6Ii0
svvhSEsE0UlekRhJhuHZjjgT4TSIXHXKfkhlLTZNjttyDe5R+iI4vtzKWS8fxRzJ7B6xpYHnLmp3
COLA6eT62U+WTnzYd/W1Ao72MdRD9xQXQkCa0ePJzfu0/WjHafwxtdqHEYXSt6/VI+b5Ljz1wRgB
bhmtBHstjNHZVMWhNhlSxr3VbIO4SAkzBeIAsgJehQYwyvdFujVJPLQ0/062k1NVHvQY03gSIwgf
5TR9ESOQlDGu7E1R5DJCcKV8IC2Yp14Ke+lHEsf1UQ1Ue2/hgXHNCTVsGmYI+4mMtL2+J7tAspFR
5gWiIGZ2W2kyk53UkYrVSIp0HwOohNEYRMrXQPwyibFxYp5NLafbXfn5dxcQHEqkBPqYsAnXrRHc
4tFYbO0ltRLvJSYS/nJqriLGB/W2IpjwEosQG2VRtOKqDpz+pZgMmX3aDmA0IinoZiSWtHGnMEAU
pshJdl+lRH6tTTO2nntSRDPAaKRkz5WvOqxWAJ7C1KGbMFBMhHhDwKsS86WFjiVYoVQpNhzuzMis
tGf2bg3FjqVI4XmrDRwEc+QYOCJdBQrDpsQwDl9BReKPz4AlsTUsicl2Eyd7WokTdRtRja02EYVc
ETohbwSR6PhmCDhx9M7UX+ygEruBeyV7Vjc2LaTI3Mp4LTDYSVarvmiDGMHBdZbCRNXPniu1bTyK
TPNASZG2m44n5Vy10gA4tbFQK2jDcR5hDaRQGbnPUevFEu+dYJIA4VgNH2ILjFQxhhijdXlOWMVQ
I+YMMd6nXC0XkViNFEML9IVaMNaLShynPZIDAc2kSiUF639kKQdrMKdDwORFeVR7ChfcoUb1Sbln
EVUolSxNBnM1hNESQ0LS4uWxUlEKLp1iNdbTNeM6irfMoo1NHSlB2t5ieAaYACde2klY4l+MuWEa
q1qmdDWzFFJOFU23tJkqWAQ5Kc/W2+ALe8NkNgN/KHW1tul5SDYIx/iZEgOf11ZVoKRxE88hhr1X
pWrkmxRW9XcwSukpAYGDmd2ssCvlbYmOoTECDcKBUV7rUEufC6uRwFAXSlG4pTJMuBHQ+A84qpQR
WShr/WPWGfW3oQw1SckDq94Q5Ac/icE0hk1w5Tkx/HsetAxwS9Tly3aE6qZJCqdvY/O5p1B7gyMg
v8SNkjwEwKqx+Mr417NYrvD9JrGnN5OyS+usPaBZR+MzT/3gVPWcvBqjVdyxTSPSEZJR2W6vjaG+
Hm2s9KvAHtqLpNsUd5kIFpmZFoBQ0e10fA4tqzpTRSHyysna3sbKiH+JgFHwk3y+YDGCtuIDmnKA
0NNus9MUT8kTds7Kd3OM3KmrNex36ILi6jipU3Kx5UwWnp1k86kyOPXtzWHU78eq45oa7kDG42FY
fooiCq5SzcmeYjZXtzDcZXLOy25edBhjW3bqjml3O9xk3hADuUEqP1pK3dwFwMgIME1kvEJRF8/1
KS8JxyDZVlPecFZjDOkUfRTvspko7GdNLPK+WlmMWmnWAXj4bIz4o2/RmsuNLbuEesTrrrVN9Dmw
1vJQUeClNkiB1p2w0xpIlpnorgHo1zFxNj+adpxtgn4hDiDP109o1cASlZ2Gh4kpLj5BLAHDOQO6
AGiHDB9ioCcENFW2BFFXQYmqJsi151Qv80sEixe06Kj7x0GJp3NNwMnsGCl1bxLAzbKVqtsaHQGS
IgaTI+oW6bUtAXZI0mi4amKy9n6ISTvrJ0g+ueVDOEOLr6tgxsGsWjUoGanZaUxPvnzdYNzfiCTe
prE2uxhxpmMyjSRr3wKfaMhy9kmvzqVFmt6h8TGDuj52JstUjQeSJSA6GQY64kSOjlU0a9/kRJBf
lnamw56Z8AoKE0lzNe45JjHvjiRpwTMSjfkmS5F2L3d6c1BGW6DmZ0bkcBLNd3GbDe9SDEkq17Ls
A1OkDXJGpPHZgJN8CGAh7FLeFMykON52FIbYPIj2zL2UU4ib6QOFfGIBqMzMgROIJO2mMMwPc9+p
n01cDXu9D6N1PyTFjYaov5lTddz3fVi78bjEPGtQOPtRaVBAKkXzXemleQSYlW7jScOpQ7xh61IX
S2/YbMKn3orLeiXKxLolIRHuuVWXe8wSOthmHc+wlGpoBeZMy865WZZIVJkvbgJJ1c8VxIC3dvYl
RxISRjxp1ONt1yh4rFQhdigdk/dhxOOXs42cEEgEZ97VyXbpipQfsYCRP8GWGIlVsJLnfBZhDxIy
wBojKiXeKq063puhbmb8c9ag99PCHruVPSPyZ2Iru6WG7iQ0s+g4dBD/hj6E3dwu6LPGLL3W7mtX
EoS/G0PCc53b4JNGiCO70s/GjeFH4bZqVPkiGkl9LAtTX/nEq3IBUvqiMUBlrwO1Ps2xPHnRUHS3
fvq/pJ3prttIsq2fiADn4a9Ejd6D9/bsP4TLdnGeZz79+dJ9bluiCPHapwsNuGCgQpmMjIyMWLFW
YJ5GWwmALQpYhiF133g1Mak9aeoe2ome2qHlfOVt5r31R59suddjchVIdbJJUhghoQmvAHbjEOWN
88nsre590zODr/LzUOBEzagMoEHnsaGCJoT324UGK2YYOTa1d3ovxkeGFICRnKfOqxzDfmKBU0f5
2RgPaCJ3n6Sk78GG1IJFMa/Nt4lcgspLlbw4Z1QB0DvTmNvlUUta/6TnkHYEDencuR7QmnlWUYIF
thQhY+s8tENhy5CToSEM1xmcIwa8LzS2GZyDcoNB5Ala29dQrydGD02zHfdTEaCl1uQxeJ5ajYdx
p7dSWx7USsAkx6gNQovptN6A1Sv2AiYjEilvgXRZ0BLVHSN2b8Fu9d96zWvqZ3rejGTaSK8zoDOk
gRCqoBV1TCe9St/oGjInj2NfAJu7KNa9/U8x/1JPUZl3EhRDpSWlKRTbLGRk5gIKcUK60tHR3OiH
5gTgB24o5kA/6Kf4Qd6DetxGZ6k7WSt14XmLZG511iKxeZ4oo8SIUtQxtDGWDSzLjfqHci3/MWKa
MnIjQkBz1hKLrDawe/RqNkp1SpOJ/HSnFSs2lhfy28asRTLiEGOVayyk9Ld1e1Tq7ysfaN6IEKug
hyTT4GMInmrldY1yKm1KUDGr0F9ofnwsn6A0OJMe4ulwTB3M7xLSu5/oxPiu8/6+7aXF/TZtybPy
qJF1KvNi+MZEpgidsUJwT0rndN/KkguiHkQhWFbotBhzuQlPajsQSqxwPMNZP7lMQ23Lg/Squ/Yz
yR3knZvicVWoZcHx0aPTDdOSLZra84ZpBzeSA8GDvgkeGrc5JXvP9R6cJ2OXPsAZt4NDezetoS1u
xFP4mFdGRZ/0or1V54yr8s5l2mzb7+DZ5LV5nP5xdg7L3PSu6hYH3f5yf3/XFjpz0Ri4Q1sXYqHJ
g9oztanK2w4m7f+blbmbFtDYlyCTNmHzIAdnw/zCW3ilq7O0EtVEQg5JFF1R5o6iDFZGGo8/gj2H
6Lz1rC2cJiMzDGa0u78cEYAuW5/iQ6n4BR0IZNXseeuT8QQP0q4BjgAb9VfF+0BhknqI+W0s7Wdn
dAQXfvjcqcGb+3YXjtyV3dk22il5BikC29gnMsDeqH2UAiSkV3Zy3o//tTxH5dTJ3CzyPDQmAfOb
VkH8jUEGxPCvpMhek3qEu7gip7i/psUDjgref63NvN6JffI5fxRebx8mN95l6s6BZ3PDkJHbbA1z
2/9jvVXe3jf7yx3m31CTVfqpAhahzCErHmSukx/gkuMBAsS9visfS/4FPN4BxPWW4eOP9vOwoxC9
hVT2VfoBLeP9n7D0NS9+wRwZlzVO3sF3wsJNqCHkIj9FOkjM+0YWt5deGqPkFpxeyCBdBxUVWrSq
STgWxgaeYVfZSAywTm566LbT1vg3OTaPjvRqr5yQG5lk4UOXZsXiL2JZMSkS2RBm7Q/yuIH4g8f5
0XNrV/mXV151NPvt+MXatq65bzOoAbb9GuBr4WpUwHnQvqPJbKjqzK/C3K+lLIGCQOLL8sz2R2vf
exA5RLo7WtbffEyd/qNhsteGPbNWynakqmKbZbDkKY2pJM4P9z/lUoCjcf1fE7NQPepxGeTiwu2B
4xfsalT9DGC2vm9l8Ra6NDMLMrLf2oRZR99Ubv0RTlGXy++kvYIV2iqP0Q6C4pV1LfsKoDFgjbIA
rMxctLX8RA5GDkLjdq7N7FS5RejG2JeH8CB94DUCLm96ZaJ8CwEHMgxb768+3u8fMHPWLkE6KHL4
Aa36ogBx5G22YmHZGX9bEN/24jigiuYPhY4FQx8h19Y6R6aZo0Mpr4f1sZXGYTcC6l5LKZYiuXax
szOvNMPMU2DTpOqXCR2k86g/RMlXr1k97mKHbqLphaGZb+ZpUQ7kp+ITMpz58AhL4DZwx2frkLvV
z7/zGADFwI5sGSUykAOX22m0vZxbYH03zff+3+CH/TNw0y2iPfCBnouddVB2zaP2QX2DrMAXZSVj
EuCD27UCkzE0ZIyBKIjs4OJbetNgjiGsahv4Y1RmYjsGHx6Yy7LeUMihX3iwzkCNX2K3PXnPsou0
7D8fUMGhtnXWtszIMyy/4l2Lu//7FzmzVDytI4pnE7+oZGY1qtRtbu/vR4XF2HNhYbbhehpQZ6Jm
jLTFG6TDt5X2GEPvcN+IsnhKbN0ST05bl+WZFZhHjbye8CLx3JRkpv8Pmvc+Tb7n9q5GyMot3WFH
xmUxIRocoX1ciX2L++gYvKhQ1UPMdnZcGpptQQECbQNH0xMp0BlMwf0lLh7ICwuzcwKfXJBP4jXj
xzHMmtA2M3EBYByuo3/vW1r8YheWZmHc0HOpAVfB0a//KaezByMLIoj3bSi3EBlu+Qsjs6NAc4W+
fIXjMb8H29xOOdIw2dnftW3sSm6y4uaLB++3tV+wrsuDRye7CEasSd07QJ00H2FWCBzGew1/p0N1
hNjsYWWFKx/sF6r8wmYADsw2CmzqCd04wbhwhK0BTYyD7x2HLTog7nhkqkL7En5aMa0txZmL5YrN
vzDdF8n/nmr9oO3pREXP3RGijo1zSJiU3BQf6uN9iyvu/wt+eWGwDnp94rXN10QRZwwfssJcsaCs
baf4CRcmaNMrXtFjonKVPTPDbvOPk52cLRzEO4RN3BDhqg1qB5a2ElvW1ja7gEsvRhVQGC7gO1cA
0NAaub97SwdOB6BExolaOu+K66VBzN2ZmXjHJNDgM1TZOjBlBCtGlvaP0QFZYNJ0nfvv2ggUVQSu
lKfZVPj1d2eUmNMsfOimfLkAtxFXaxnE4hHXVQdjzBGANJltXFcbDBapxBGIdgS5Pa3Pg7P13ys7
mGZWS39LR/zSmlj/hX/4tUYvq4VoW6uMU2QXzZ6ZJYbTzFfmAollXf1ZqeLXv/hyF0ucbapl2k1s
m3y5il4Tg7dh+V3NooFWsl3+4fyOeBZdrk+s/2J92tRIkuRMhJPShgML4ocSibaJ59/0/f6ilj3l
93ebhebQZ5a1oqi7qbR//QJQxIQkAQWe0Snc+5YWDzVQc/GIVsGCz7OxyOl6hp4oh4gnJjNz8rfu
bSXDgLjzd3ShycZ886QlB/pIa+F5KUbqojit2g7+Oc/Fih7podzgq41n75AeI9LAYhc9QWiwKba0
+7b3l6ouhZELe/NMy4BNAAAg9uqdxtjVBnUz1/wRPIeP/s544++c7bAd3e6pf45df89467H+J3+3
tuzFb/t71c4sT4psp60gosaLGGCE8PfdYEenUK8O41D+zdnQTZNCEGNQzMFcO2ylxoDuCUWIgKGr
ytRh9M2Jp5WothxkLqzMjn3WoIhj5Dhr/FHZW/uJew745mfUh/iIa9nyzTTMr0NomI6mcrSZYZgd
jTHNwj5koPlXnbU9M/J6zr6MHyJXejIF8Yt2Blpxnn42P9du2F/xef5OokTw/0zPsfyhV/ZSIvxn
fMlOjC28iGdSvE02weu4D0/yPqfI623XxgYXq0CXdmceA+U/rfORyqEoLU/Tvn0Z3tA63WWvCg2C
vb1nlOp5LZ2+GbmbbbSmXjsPaEepldEe3hQ87AeXh/VZeRr3sOoeVmd6Fk+mBVzXBEnOZMZshala
hEYV4ag2ymqPNoP4u2TS5R0gb2CHjWYjiCSYdW0ryE62nSuwedW5tcnzQTq1bVQzEV5BHmvZ3UrV
dvG0MtzIsBojTjxar3fBnlrA3yIxoBe0bcIMNoBPExq0g7dWAhcX1dy7DAX2YTZAV5x5NDSmwVMd
rwerVrbvO8mC/LK1YWet7b1ZM3DoJfr+fkBc2HVVdNBok1vU3ud9ErCSmjFNfOGwQf3tO7zjK5fL
wuZdGZhFBqlpmi4dCXUqInAyTNJOfq6cdhen0spS1izNsgCo8p3WblmK4hwqZkGSEhpqM3DBwa+s
aanEpvK6ZDBaTIGp84G3eGAowmRMbxMW+S5oo73MlCYSci+WL58LDwGI0fDeWp33pFKQ7hXwmFG2
62r/qzIBBbv/CRecBhFCfgd9EzE/MYuGEoOOEFC3OgpCLw4TL12TgIaT6XBHn1LfWFv7wjZfmpvf
oDr0CQwhYk49VA9Qqr6vnlkjsj5bXgDIr/zI90hzHdaC/oKjXpmdHcLE9FGxaDGL9u2Z0dmvzAGs
CZ8vJUJXRmbxzmmNoM8rjICtO46P7Qc4sOxoBwchSQHSYP/E72q4r1AO+uePvyGXBpwbBo8P4+bt
UUERgPhbRz1Mibdg3LZD2rhQDRw02T/Arb7yEReeOphjXlU8dRjTmW2mMoKykg3MBc4pUz/48tMU
fry/ojUTs60cZSAuoQhlEeyru2JI0109gsUdClig7ptSRXlsFjZZjiWLYSSYA+aDPkHWFpOVsxz1
AE/ho3zW9uhhvQwb6JKQC1UgVtwPu9xN/QeUyMN37TFfuSIWvNNUuBosQR0gyprXV4TpD3012eL7
FYa108NKO4UKLEz3F7q4p2CrfuXpmj0/egYUUFoVcBFZMoDINI9/9qoNJ5uuH+4bWjjjzLnjHGJM
S75JGnU58tRS5hzUtoEqhEzVooW0NoVQaTTGlenhpXTuypr4NRdvqmhKRua0sAZcdpe8h/XoUze9
yV+6o76BUS7kfUXnAj6wfI+Y98pSF/fUshyTkwAKw5wdhbbOlUpNa8jLI0Pd14lUfmhMCOezbHXo
fSmdwj1JbVRTswxHm3lJoOVKBLyPXDyAb0wtRv2NYjfesaFo6kq6Ex1ziGn2VpxWj7DhGGCOus6V
A+dPJ1LJ6/ghfF2Q/PzREq+yix2XvGQcaf7xVi5gtZS8bOdYjquH4XMcON/KSla3o6/+44HD2tz3
rF9du/lZpflOgmcYVGjnyRQzBqFTywZVFiSBVPTFN2Aq3Vhp32aTTyG+NakS9NUXJpaTnZMFb2hb
v6Cd6h0aXfmiJwlhGCDiJkR8lXzCewoD5j8BZyLHYPa+m4eoIKZ1+wgxCprfhsagTVjvFK+s1oqn
4nPdLoXRXvJCqg9zggH6F7YtTdRy4MRzHVBhjzSft80GhkTU7B60Ldo+rreFRvHp/iYunhiVUtX/
Wp4XUtVaJtwM/2sZHLni5i+hvw0P5gaN3m30xtwHT+Y+drNHQu6KcXEi7ix7XlFVa3XocHHeelQL
vHN7aI7dmVb0Vj2ar/dtLe4w1TLuc9Brxrwkh043Yk+5TGQIC3i0pI1lI95RAOdtnmrYUu9bWwoF
qkrBVmauX7Xnt6LHtSzIoKjNJcapaIc3RdJ/lZGt+AszOAzdNEgMVH2WrxVMRShpQxR31EjaA2JW
EIyo6mcknfQVRxH/qZtPJd4S/J/6zrwxi5vkRpQRcORz+RSfq2O/B4L/uPoqXty5CzvieryIJ6Vl
F0MImHEjvRn2MHu70d57H//UwWHEb+GZg/FaO93fxV/f/t7axG+6tBnlVjiItdU7eYs0CEyx6VcP
mt9DQyVahgbqbKYrvr/ojxfrnN1UTqo5U1Jgc/KGh9DQf5oqoG/Q/tD6PdZq8xf3vUpVxZaZiNat
eV1OMiA3CxKKDehPn3xHe6tJ4xmpH2VlWcsXkwHziylQUfL8CQF5SFCFaklQPjUnj4lTKsStq2zr
Ag7LNWzeUq4ES4EBpIMjTc/8+sMFGScDMi9WpZHYMsT7A0h6ueYeSynMpZWZexg+lCBjVAHx2rU7
ddudlPfxufypPRmPMF6nJyoFh0ZCL/dvvtnF6mYuEqeF40sKqysHFUJ2qHtlHg9msb/v/mubKDz1
wvvHsTPUyMSMJX3TfaqYXbJiYelM8761IXUBQ0b34NpCmwwDjxHCVO/A6qy2+gvDRaeiBv1wfymL
hlQVz8PDibqzpTConfolPIBIxdibUj626kfk51aMLO2XdmFkVrfPPGtSexJ4OJO/gDdX82zlFb7k
b5cGZtvVWz7ppSFCIBOFgcrJGcvuGDCCsjHsci1lVtn8efC7sPbrRXTx+RNbGzoyd9osm84ddzUo
/028ZbYfuAYye6vwkGV79MYsE6YvCFyunSHtmoHZYF5z3T5+0nfDsdiNe0ZBN6K+2658q8X0BiKT
/1qbnaG6rJtkYuAAa9H4SZUzCOc2/pFRIjfc9p8LZBvkt63PLP+TqDCHqxXmZW/5/QNmLknHPLRq
kx+QtV6/qZTwnWPln+67/VIRCajZbyMzl9RkOBnhzPxPK3V6QJnLeNCO6Plu+7100AFr7lcLumvf
cealoxJag5RiE17w/I3o9ztb/iXbhT/GB9TwDvfXuLiPoswgqO5UWjzXbkMGZCFVyLPYC2CqndBA
RVtMWTkMi0aAgILagxBGc+aPmb6LDA+iWUgSpUOsTfsgWVnGYq6h0T8VREl8sfkjkVTDA/iNiQLF
g1f/qBzDD5TdN/Znee9tmsNqQrX4nS4Mir+/ON+QvyoZs+V05Hy3OmX79LGh3J8+5Kf87fpn+pVI
zMMJvWFNVIGhQPzlqhfmNDO2cj+nnql+9R7tFxRKtumL/cV7aN7kH0y3dQHs/KuhpSK/CZ9RT1kr
nyz1j0wHZjPehYLvbl6GtlU6t4KAcjPsvYPsb0XfkQFihVdF89M5rZ69pf29tDeLMBr636DCsVe5
/c6gWjQcvQcan/t8L71dS3gWrgY0ME36BxAl6pA/XH9Mv2IcM564GvI6fQ719CEd2jfh6P8IkFu4
f+CWgoqlwhEHUlgFRj/vLKaJ1wxRxgHvt3BCb+ttMfzsiNbSId+n9SfHLR7XLoeF+9vSVbrGNMWw
qM+CZSPVXqmEPJsMBJn85quH/BlTucf7K1s45VdWZtEyZQQuRQmcJkyNom+necmhzyx/Bd61dPVc
mZlFrMLonEoVndnkpG6ZIEax/pMO/zT53GN4gPOHl8WmfV+9jNZ5vbO5ssh5IdOug9ZOM6z3nfeT
gr/vZoC//2onGZiCS/PX2NG1O3qWOcF3gRG4NXZ9yRxitXael13it4lZ+Aq8vuoKMV+BiObG9uyT
FgIdN5XdfZ9Y6orytX7bmZ2sgWFA+DHw9l/jba2LTI7nn+ND7ar7hvtmC6V/z+TP01qKsnSkSYnJ
Wana3w41jV4eapnJAofyxepg6JS/1+pr3XYr53lpI6mTkbhSWFb4XtffSreaMjOnALUjb3JrgPaG
+sJE2f7+Pi5acQA+2dzUt8NSTdglmoqEH7DJGoKLD2ODtJeSrVhZukW5QX+bEZt6ccvIMVrgjShf
y2cxxxBR6GWuje5KfkqOZrkrPqzlH0uf6dLibPu6we+9nuIhmhTVqwl7u1VoBwVVq8GwV7KQNVOz
+FQ6dWP4sGpspAjq4sEZp7d26YdPvmTXmxwK/vufbNH1L5c2C1Qao4mSkYilcYNlX9QPAr2C9NSD
f0LnaIts6HhcSx8XwpNogwt+QZNTNy+Qgb5LzapuWGOK8KJSb+zuzy8T+icasQmVROZ65nAVtDZz
h5l7qjrVh9KA4JopPav/fH/zbteBETGqQDJH3jiHGgzJxPiwVBiwApTv28SGsrRbuUiEZ11nVNcm
ZhGQgerR7MvK2FShtAukF79qd7l1ooDjtl62ub+e2/OLMUt20CWwoKGVxd9fHCzIUSKoZEKm1hCX
s1DqNOHyd7rdn1uByg98BigNeLJnHid5jeONWo1WQ/HDGh98WAOgzLtvYyET1RTyPx1eR1swhc4i
OlrTsqWP5Er9dtorYlQUQgVGll/Kr4wfnZxdSycvBWNDI89siFJbeuxrv2IhixJe4VAPY5AGgtDZ
1xvLnltFIj0UAy0VnBhAo1HMy7fOLzRcp6Gv9+eH69rmbOVEps7qUgX4AmSCT1PhoS/lQ91zf4MX
/FIFuGAJdD5j4fNEux7ANNQe7RfVmqga6QZq8Qjd2tanQR+e4thbw58u+CaFD2YQeTstjK85dRob
bU3+lAX5CVmdz41FsWJ10F0439V5M5nzFbV7MLUUrOZtJQCMYpKM3QtOxWk0N8zx76Qn4Ozavjz7
O5s3zAgBwbZ/TpwdXBtrLZmb8D+zP/OYCu1iPxdFrGmK9uKihv5m24jiAaRJ9z/h7bjVzNbMU0pH
ojVcY8toVfCnzWFS/x3RRUyjlwT2IT98ycJgp8Bf10FMA6vErgFM5esmnbNqN0XM/MfpRjazfWQn
K9fg7b0kftyvdhgNasP+lWBfxCI9TRBHEa3FekeliEGTB3UbgBP3f9oPxmF0mT8FILcSmhZ3/8Lo
LDSloW2gkYHROHnnFy16fQoStt8nu1rZ+0U3M0V/iFxJteYNFduTnLCFF/oXQKQ+xAfRUFGPa7fg
zSkVm0hblgkaFRmEed2kb4281yyiIHRVyKO+S6dvg/kVKZ795Gv7++50c0CxBZ+2mHlUFBpSM2/q
K8iMaiB5CGo6biBn+45aYhuuzbGumRF38oVfjKoJ2WonzKDBooW7rHmbyV//b0sRv+HChj4oWdL4
Nlk5JKsheuORXW+NKXHvm7lNZNkyCiVsl6VBfzzPyqNM7eqWLuJm+t5+q1/QCHSbjfGiMIxbHXx3
rdV1k64IbAKMOkCTNNu+6dYPQWsmLaDBDVC6/msyJupHKxi/31/UohGLeXELPK0o113vnSqXqq37
eHZbZP2Z56H/Ri7beOX6WfACAAc6HK+Wo+n2/IFbJUGRxC0710dHY/zoax/NaCUCiUR7dhPAfW1C
jGcpWJjfcHbVpKGSi8S4gIrSlBD8fdCSyS24gxinPPdRfLi/dbfRR5wbrh1AANTQtNnWpXpQFnJY
U0dVKKS28d43OhANGsqJK/3c248EhtsAaQC3ss4YwmxOUOnskgcpa6tEk6ENPsONtLKYJRPgxOFO
5mVrGHNoSCQbYR4WVB5DC5FYLzsw7LcSccR+XH8hnOzChPgJF8dUyftaTkxMDKGx1dtvOkqRKYQn
Jcxear67/3FuMX0UmS+tzYKC05cjszhY689Ve8jei8wAMsH30af4oXzwEKPamJ9Qpv1jT782K5zm
YpED3Mb5KMzGJFs2KkrKqG5jVAjvL+/2c5FYCdkV7iTQS9ZsdSguOe3gFawuztAyravgXNnWGl/G
rRWOE14HhACWb+od14spksIpNNhMGY3ShIoaKXm6sl8LiYPBk8yWKf9aEIbPSSvaTjPipGN6LE8Y
CoRgr4fLtZR4aCLcyyjkvs8zV5crtBHzfK9L0bPd/+jpmtgOVHDQJP/xxoooT0fB5FSDkL5ecjbB
bIVwCD0o+QG8sqvYyZpn3sAWTVZ8YWL27fy+yqDrj0gmJGBMuMkojcda9alaWR/hsjsoaKZ7WfNo
tx//b4ubOWdRgc2EQxSvKXzUJIONp67NAt+GYRZHrDcYu+dSmYOjusLWrKEPCIq2BBE/9COe8wj5
IA9iJGjhBCZJXDkLYr+u44owiSAA1xczLfYsOkZD3la+2M9QfhxrWA2956D6dn/nFpeFBBFFPx5R
6rzxOmSxYjmwAYAAabVd6hffLbCKJkrYkv8YedCEOW23Ei9vk07D5hkqQCAiJTRm90vFayfshlK0
lhEGhDiuH4pnvxDkyPYjxcNTCIm1PCgrZn+hyGb7iV3jl1QGaPY5AUcmWUMIlT2fUDOeJmB13ehD
9PtaNO8aIN8lL6ksU91eqVbuIOF+N4Z1g9WCfSHazM4e/XKvdqqU8jHs2IfSQZSTMprhVlqHxKWl
dCuOcwsghmEEfNl/Dc5O4jT4dkPIEY8WbdwnzkFpD4K+wtnFD/EJEsnE3g7/mp+T1/SHtkPrB1jf
fb9a8N2rXzA7kdNU12UV8AsAoG179V1rvjP7tem32zbbbJ0zT4K8fKo7hkioriB54NKuOTs7gRpQ
3eyw1va6RRUJaybZpDgrQjnrOoQ2Ue2H6IER0dsPkvU90eMzZdHtoNmbCeLmTKgLdz/k/smb1pRm
bj2IChWFKhURHdjT5ymZAre/kTiasQkTOdt5PGtO5mAOrymqCPvIT4OVct8vwaprlxWTaAD4KaAD
A5fnOysL1sFOh+rkJPaVuhWK9uZZ1l1dd/Nz8C6D83DDzTYc0YY/+Y/QXAN38d6GXwFw70fayKkr
MzeSvKjwMcLUV2+nnCITtQp/H2nvRmvF6Rc+Dy1XiiIEaYF5nGf8aajJoYfWA+FkRNSMOzDbZlEj
f28UScYpIsSiyVvgXw/kR1X71keqs+L1Cy+p68RCu3aRMg2YVplILPTDAGM9lNT6VnC1lW79AK/y
WLvrM6e3voFN8a7GMUk25nXMxLcjHA5g8DC+taNo4yO1Gzbmxlf/OFu/MjSfFWTXC56RCB0xVvKq
+M3bsstWMMi3YUOYQMPJIF8Xbd/r/SvyUbMKwtpm0kP52QalcxgtPXlntFm4ux+hFr4V6AdeBFCm
6TKE5rNvhUK3lOYW11DjArh8ywRC8hweBK1Q+UV/E7ysFXVWDc6uASUth6xwMJicmOX+pv4UnmF9
EJQ0qID+BXsImcPlAme3QKWFqOiqQAarTFRhwaog03B/E2+/FyYsApKG+t1tmdKWENJIfNJ1+ivJ
J8bTUUD2Jh06YmeaVm7R26Rd2HLIX4FsQbMzK4ppyVhMWcv2yVK91dKjMazpMC1aoACCgJgGibM1
D3pqNdHzEptFb8C1VC8+GklnrczWLO7ZhRWRkl28pLKijZS65xpJoWo9tdC7nzi9iPUwArASjxYS
AfYMrVOGL9Efuike6GKOTi/5PsVn6dl5Dt5C3H8Ivog3o+1Wu1rdBE/Jx/h9feJPu1WPvw1N1+bn
WUDrW4USYT7+WKhuxOzCNnIF/iZiwODc7GDo3Mb0Htayj4W74Nrw7EvmcoW0pI7hStPeNGH/bAf9
kZ16rTNlX3oNRNnB26iOpa2H6iz6yyvnYqGmff0DZh85nOwh1x1+gPyiPjJMmfeu/6TQAYrcwB0Q
vX1tv6P0wyAQsDjHlVZ8bDnWcB3SP0N66obCLMqNJhzsFkCl7zYPwVbZeMiQb7x3yb/dTqOXWq41
mZYOj8oUKTkDk3g34VRBm6FCOJpX3xhuE+6felzr2N0+HCBzuDAxC6BNAIU1kt8CR9mc/v+r1Ysf
79LOLHBSdbUaX8NOdKIzNm4d1OafUIN0rW301H1CiR06RqncNANSpgBG19x3cSt1oalL25DdnN1M
A8p9OrIyPKTDeNqBY+vcROvMlXh62xXkfmDM9r9mZtvpoURBBxy0CXodrncuz1p1CPbW1jro+9Q1
4kPxuNYUXIp9olxKdZeuA/CM69gHKgP0zEiuwmO9fmhqakjB4CPg4nveSrayFHtEs0GhActg2Ly5
34xDb2kSTCZTXzkPVu98aW0Z4YxaUaBSDyP3/k24ZI4GJFNotFmJtbPbyTcUyTNSHutjXx4Zsd86
KK8EIz4zvvyFJWTFkK8GXsgj73oPmfCzwzFhYUUKB7j0WTIBccat66mrL2bxOa5fAUQOW0z28NoB
vDAzFUamV0RFS50M9FgAhR7LASit7cJ9vRaxlpxeg/iaUoR4o8+REiicpjmMSBreOO6U9/WB7vSr
BScoCq/P6Tvn7doE9mKMRHdRp7bOMm/m3Ry7gKa+U7Vfr0eBjsskN9g7+D/KLRzxN3/eBnOQQP2v
wfmYW+809FV7DGr6P1NsfGjtn12XbGxLZgL8230vWV4dlVRKnCDjADNeu8mo5gBGPJIZMcEEm+wh
3aqnaqecmaU7t5vw0317t0gHool+YW8WTSx9ClQrJa2RjU1tAeKhPLyLy00u2tUP08uouPK+AmAP
XeaOmNls+jdrn3QpvFz+hlngjiW0iz2Av5vEOzfTAzPW29QzV076QtXheqWzrEZufaC2NjvLGOZe
pFKeq7zGJ30vHx13eHt/X5eOxeWSZkew9JiNrsVnbNLIRSfGHeo/7jJSYCSDZwoCJTNoJK8dBfhk
F9sRRRRUlwI3sJpzbUjHqKM8fX8p4qfOo4kJwhDCKYLJzbVmVVGjtaJKmyjyR6NSPzl69molzndk
FP4t67U21uJ3AkQBWbojA9afT/w4qa3Cm65RHTpb38MjJO1bTsO4ERTK6I6v5NqLBw5tehRzqLFD
9z37UlCD9k2r0ZXr9v7RH3b+cBTR5Ndo1nS2AP3s/8bfL03Ossw4TBOgKJiEbwkVyMipt3JmfS3H
aCU6L2VeSP7yKIKYgP79bG2SUlVR1EmUbNWh/xyZZv6mLQPtnMZ1sGN0VzkEXuW7iJWl+6RN1jxn
6XK1KEKBhOHpd8ODOTlhMyk55vuo2ucFowrNFwehwckZjvd9dMkSbHkwEgiowk2Nz0eZLBoEzUMO
98oml4xDYcXWBmqcfTmugZeWwpUNLJAnLYAF6tLXJy+onZ6cgclju0U0SQlD55QqXfWYSrRE769r
0RQDAOAEmYmw5r0EuLg9x+gtJlfiqDqqWlvt21zKnianWo2PSyGLixw9TF6c4jq/Xpbq5GaqSbkB
LrZ+kgqXujMZc+8KoTEoFZHTOfzV4QOvDysYg3eAwWaJZVqojNPLEcW/XwgdQfebMjpbuqK6UqxO
CC9tp6hEKAaMErfzY5I5TLEd98gD+b32NHhR+mHMotC1Ry9eq/0unD34FXVCs8nKAIVdb6c8VGna
yA21X6R6eYvEcAsr8S4JGUtO5XdeASordtJvCEOunPqFw8CsE+UxDp5m8cdry2PVZ2Odg8NMlKLZ
hKnzo/a8CT0DaXAL1Vv7iOrCBQHDPyQOPDwMFfKTa3tOIUeItvERo1MFtC34XL6qycbINp0Qnwj2
38OTdYiO/QPcQ9/G9wH0Etv4i2hi9CeEYVEY3v3xqRHgKAWgikO2NE+1YUXqOrUFgKOP9oaJSDZa
8uBGRFNs5XwubrXpmLYoR4KMF39/URSKy94EFIOg8pTR6csT76ujRP8UTvOlZkBkxdiC99JYBAoK
4Mc0KXZdG+PNV+VRxgH1UjmiyZ7Hu0LJ031NFrC/v4MLsQBTCGfzNWVg1jNTgCUNqU5LAeVtjLdW
mejHyOjDlbLxkuOQVgi2KJQ2KHVdLyjJKklCNNLY6DmvhkTeNFNwynsDWTkFIem6+/nnq+IuFD1E
MVI8zyzGCS06S/A4kC0JHcKNOXy8b2HJH4D7APkxLMeA1eR6RcpUT0CguQZaQHK1wtRtlXuf7aR+
LTPr8Be2aCyBUVCpg8/H8uNMajLk7MBfZtK7zgo+WUJ4xZKQ4usMba2Rvrgy+GlAmhHTblIJL5hq
tGzYu7aPzoaffrGL8UdlVAxBlclKAFtydMqfZAxc6aJMfb2LZWdEjKtjq2n8p5G5ncSq3hlV/eH+
Boo0a5bY8hRXiA8U/ai1zrKjpJ4QQROkn01R/UihugKY1bl5W28HPwqoCKTFJpPzT/etLiBMhAAR
+Hib4rt5c8+2XT/ZZuyRTyNN+jR+FA90aSe/C0FxGmdlV76TVhnJl3b00qY47xdxqggaeJZ8h4J/
0hf7QZNfTSP4iCCttLu/uiU30SinQKRqAbydH+kOaJie1iTvtuqfIaXZCVVeyU7cvh9XKkVLMerS
lPgpF2saQlWuS5FFB2rabQAfvCmEXOT99SwbIUDZ9Ccpys5csWpbyMILQDHRiOQJGpzKXzwGqNNQ
FYIdBR+ct6dzSS18NN6RWzdgWZJ8HWBF0YXMciEjen8xS17AFQ2HB6RPpOWzxfBxjLr2OFdaGz1W
0XCwWuPZ9NcYiZbM0KADaQ9piKLNS3j50GtByl8S1oODk6ncH9rHDtLX+6tZ+DTgeUiOKTzZgq7y
+vub8aB0SphoG9sYnqU4eHCqYA3XtuDOFjsmgDwCmTzH80uB1mcQYjGSxsDs0ZRBWAKTyupwO8bG
cES4bPrn/qqWLAKloypDCY9m/qyVagZSo42ypG2csj+l9YgquHPStRyygSxcKVIsfCj8jaaZ+EjU
PmYpap6iVt5Fgg/bmoJnOZliV7Nb5QQ0Ul65rBZNMdEtkDQ86uexNuzysdYSLit7lDZlTxUpUt8V
irq/v3tLPsFLSQMvJ6qDhvgZFzFhqpPRz4uaVmCBuOqo2WfLLqcVx1taC08xkPcQmN1WXqB0CRot
plxV+E9qkm5U+2xYH/98ITRNwVRihbnL2ULsSvK9joGVDbqtX9LJ+VxnSIP8uQ0AmxA9ksCCU5m9
E0DAVyq01yQQeScEVTdBuia1sPQ9BHUL/2PYgpf59feIwipOdZGjmFX3MzagCVaqFczLUgEH9OJv
G+I3XHxzKdPF5Jmw8TKpG8H6HG+Vw7gvntpTQ/XmL5ohgoQXhgcoGKiqzLatQxodZj7s1Qm8/Ok0
Psq99EKGseICIv2YpSf0QWAC458FdkyV+UAVvXTKzsrwzojq16hgaU7yjz317+t1/sOFb8WbkUoY
HHI6pbeZy0mywdytD1RSdPN/2MlYPVWa3tq7VBuVT2OoZtNmQon9aHZq5CZp2CMPCR3wxusl/6SO
fgvTZVklX5nd83f3XXXhyFEh4HepFs93ouP1N3aQMq2HkL3IHftQ+/1j5ucTMqJrQJYFmDZHjtlS
BwJN0eqafVxSzyZrJuq247ZzeSpDApRt28f0EDI2pKMW/m//Qyk3xf+Qdl1LcuNA8osYQYL+labd
WM1oNKN9YcjSGxD0X3+J3rjbbpDRWO09aPWgiK0GUCwUqrIy9zKv2oj7yAbxdoBIqsoxgNcrVCOS
zaTvTY+gZFZ4JSpaeKIQBWP+DXqWBS0kJbOtdilyGrC//c3ILt5trj2kXY6JDjzbu2MHhoG7ZXyE
XrK/vKAr5fGHOnuaSdhBjBn631Iq3XMbSnDwqx9ArpdcjJFhORV+QN7TJ7Db5AeWZArYFOfCy6tG
D5na/czc/GOG+jPeAk2P3ln7kQ0uHDExCJoRxY8iy459DOhKHtXvreN+SVWSeWy0krAnXOB+gER3
PydZkBlOBeCqazyCePYLNOeDooMKeN+/ZXMcIoB9A2vLo57H7xPgah7UWhauaa54qJidoiH7iif5
t85Rg6qo71RWv7h9caxsE8Snk+rFlPwgWvHFqFToMy9FultSw/XiHs+xLtfe9BJfDpmMLzx78CpI
HvdLJwmFq68E6qkYzcGYI0ZAUAsVfKhvysplNl7tLBo+1HR6MerxSc9KCbfYKjDBDAajMX9tox2A
quT1uaWkji3oI6Oq7KRF5iVdph6MuHaOi8na0iv0kkAkPFck19XW6hB1QXKp4wWPnOzabAd4t2Nl
uK6WhvnRDM2XqfA7gBVvh5rVh4jV8RAAwT8DrxhV2ERz6ofEifA8m3MgD8fTBNlUyAhDLc+VLGjr
JYgqBAGAhfPNI5e9XlHc1FPSRPgAZkwZFyxIfhphFoBgNgv1B3c/PLoQrXwvpdSZqwNECHVQAgH8
i9OHi4+0KDWbmfDSJB/aB9IR7dMl9piJU/Pze966rXfFflb9rvIxvnl7f1fHeDaOmQPe3kcTV0gJ
aje1mlrD1LtaJR7qGh4oOqB0/nHbymYgx5cAT0U0R0QVvIV0CTVaA2Pi+lPCmUntAyanHwxABfMj
9EAfu7/GAw1lNL4r5+GrurAqhLTczLTChfyYBxm7JzdXQ2V5zQhSK2ZL5ss2t5GD90AHpaNUImxj
S8epSws8GyuQFipG+bkn9JiZpiSkbCUFSELQP0K9gg+hXLvoPHdZAQpiFAJby/mmpdbsp+2YvNw+
ra3FuChoogqIxBpfwrWV1qncMlMhh54QBRdRq6lHQ03zkzIXZXDb1OaCoEPCq7Uoj4tzeUlMe6go
wJRpgldHWZDFjRITW07goiiMJIpjHsWj6WarpLlamODfZbiXKnRT6uxXomuf8jp5+w/LsVEBBIcx
orFY0uwTowOMDMuhyaei/wX2aMnnurlf/xgQRyUxC5Xlow4DhXHfssnTShnd/cbho8oHYVmAXnGt
iHmnBYy8QRbAD4zcmxPy1MbdgeRkf3ujNop9gCgD5WYTMIas9Gtn7l6FXYIszQS1tWEBIPZVmfOg
6YqHNCv28EpJfYo77WV6AylivNzAXAkBcJ5O8nVfvEssI6urHjJOnqt8KuvhuNSWT6q3pZ49dSS7
JPvFGktyWisEJTdqAaGFdyk8b8UpYvWK0lgdHiccHR3f8XZac+DQnyR0JOsTd1Q0JcY6HVdXE8NU
DxFSTWl9U89PxWjcpzo99e3wssQyJKHoKqJJIeghvVDBW4xXsWnFnorMqhleNIhS3XaVVWYsmuHf
xMXJtZRWXVpjZfOpHwNWeEqxo64/g/vDCkDrm3oZJJuey88E+SJQCfI5nHOJW3Sey3MUnGdRs2HA
UAJnhgOsKgCLRDj4nIDP+Or8TI1APY4/km8jyHFbHzoXfgtOejfQ8Qa2NU99icLiw3jEY+Ig4wTc
8urLH8aD38XezI3dkoG/tpViOiw6OdDZATwvAexqrp/SOvLdeHpZ2lkSVGV2hVxpAj91nlLY5a8V
gIPBIa2FxsE+3j57MdyJRy/ktkauDdGSwAxDlg6Gdw8A5NsWzqWuW0fLV3qxgwmIT+DD3MRp2HEt
7UTz6l9OMKDXHvvWIXvhbKKVr/1htY8vDZUxSFNAzU0HZ8C1XSg2lFOdoAeg5APAy0pvhbndgQDL
jZNQskb+/xLXiC4YSqZI9EBWKWRfLsVEq8N7HJz/L38pw9pX/OKOBZwZNoo92et5IzCgRnKeCkF9
cdVszwyauy4/tmpof5R1/MGUkqJSm0ncY5VWYhNRjAMJAnBBEHcV8yHsnEHnZoYb3qcvqj8uHkeG
G0HyksQePZ7eGpycrEWwFZAurdpCURhdMpoZZxJkVCWU1Mu/gQsILKbszFCJXjtkfzDR5jffYiim
zney7d0I9Vf2heNkNBucrMKq1b+U6K2qhr3ddn7b3DlQjKjcTnJXiwnUeZNRMMQcOdoEq/79oFrA
DdkTvhA389Pa8vLpqxO9pU62+3M/RYENdJi48QFtFsvSigMrKLLjQoGIgGp5oB05wIm8mQDx2D78
x6NEwR0NBXyC1qqwi647VanGHegYH0bkU5Vnvyfo/Jn7OPeI4nUnejQOg9p4+U7JA5p47lHW1VrV
TPkOX/4KIYqPGXDPqYodLo4m9CMDjflOwIC6SQ79c3Ea33WZqsEZCiGEhCuTQgBXtbGd6ggLpyHq
W9Y+2uuBfbccov1wLBqv2CVB5xVe9sJ+nsDVv+vv28Kbwv5JfrsSnprc+i1ClAcsrSiViTvYHNIv
AKskjWd+WGdMKOrIXuRNvxUQRN1b9+6nyFM/W3f26MkwolvJ2tWWCDdBFDWk7fKF+0J6IL8422zh
AXCVguBWpsGwohQVjlwcA6wbCqEQLhow7awT+10Qr35kHh8oqg7zRwnFkJDz3KqefKJtBekUbQvx
w+oTsKBARg+f2RAMR1x4ya7zzD25Z9W/0DGXbawoGIjHrLs0CewZ++KZs+o2oQqecD4sJUsYtkLj
xZckYhVyZtugWYdbd5UaEmY33mBZr/U8/HY799NQqBjwHNpRlqJuXXiXZsUUtS1qk9owa+znsIqD
9I4P1kx+9i05ICM8aZPXPsh4LDfvoUurQlbaDgpkl/k5pr8xlsuW0CRefPdE96BVDcgHhOnbnfbb
/E2C9N/c8qvRF9GPhLDVt4nF0hr269/JZ2PxoQQJ/2WBo/tL4fG0SZGSsPOP8Eas0IW41cUW+Eh4
3DL27Xl6CfN3Rzn59UbiiVgAzDMgmPwvITuzmnxpCw1LqxgMLNAHm2T9vm2f+ceE4DP1nOc0zjis
Znrtszic4o9kUf3bVyrhucjVfnHSCxSKAFNDf2zVyKADaHCaMbfwctGg/o0RNkhUYvALj5c9pJKg
EZrvymOx4LjynfyCXe2jYF4I7WXSgunDhXm7e0+qyh+GTpY0bJnAfBemrNDMBrxa+ApAsWotxVjw
FU6BFmAc+Og+Dnc5tErAwnanjb4MhrCqFKMABxKKf0wKjj/nRtstw9kklxGxMI8ZfY33C/QA8a3t
ohDTGZKDXOcIgk3B8ZucjcyisGk95N+WFDVUvEL9zlPbAzSdMPwpvQ9lGyucnWKmEQihcHbQqkr8
hHgOZJ242EI3BnCZRyi7S6Wf+c6J7nq5s8IdrFAnB1k5VlnomWfnelD1c1DQzCtt2SlumgKOCIhx
zvsq9hZNIOAh7o50tnbzQ05TxbdjcMum6bAzYxpKvsNVjoPjQ1MBZBBAt/GhfCz84plZ2qlGWogE
e9V9sudyvWrYBtae+Cj4P/FcK24D/bFOkWORQDlmvnJYvt7+Det4ff0bxMkpo9DNInHObgvmi986
iFSjYIYmyVm7t/pLLtqx5ULoymugVCAYfBDbqL1Ba+IW2ONsNAOj+Fqhe3l7UaIFzbrmqxCcFGiG
Oi/HBQXkzg6MMgZwVdJfW6WnZxMgzQcoAzA6NISvj66a0Oeqagt9PEwqaZ+rxjPejJOB+g+gkN7k
98cywABa/HkBCUxympE27mUytuK1d/4NnApLRdUfMGohyLVLZ9BuApNIVFvdvoYnBbSfVUCeYsSf
KHWOuQpSEKWKwL9MtORwe5fFb+VsHgRcoHgArnxFEGu2HQNHAWQf4ePJMYmnftdbkITSYq0P0BGf
/jTacYNIL1CFBlYFiBjhia32WtcC/2LhmmffBveoB8vB9uddRc/iLv+BZP9s8NxB5aoFqmCQgR9Q
qSoe7DKrDtyKqVire7y9jWtnBY8ix8EbKAYDw8aDxEUQAC9NltpLhoe73h4BRX1CdJN0iFb3BErq
EFUBuQ1o0/CIFvuyEKvrFqeBjfHU3ZNwgZYLCyIUnUEdEEa+JlnS2jG5OTC0WdCxAA8V//eLJXXN
1PaKVoLBswEDk1FrAAOoTN9PirEzKnJS8/zY5N19Nk+yT5/feJd3xXml8BDkZ5gWA2ru2jRGfjqg
YAAOUSLofrNcqw4LyzvQnPTjfpraej/TRKbktbleQNkIXi3QlhUdMzN6u9QSPknY0d1o5CE8+CW1
QF2m5AAnDCR/dor0V52W77d9ZxW9z8u9sCy82sBjOuVThJ02Hmaf+OM+/fS3rqTzQbx/Vedaf/U4
2wuLgrtGdtaCkQQWozcXYI9jg6KAXgfzU45y1+fII14GvbT6e/pdslQetFcnC6Fz9AXBRISpmeuT
tWNGWjBDw4fjcm9mgw3cvpq9Vw5at66rgdusRzpS0fH7YkZjYCb0NM5gL1Yg1O7p1vTgRgpUqJJy
8tup/0ha5xk0ua3kYlilgfxE0EgCBJ+3tVfopNzBfKamwxcqZaeNe168Abf020AOYx+2wBHsrN18
mEsMz//xrXdtWTgZM1XTWhtg2Zl6X09AE1F93D6D1cNBXJzwdc1DPjCqwgTwRiXKQ/zBYPtJ57Uh
2UG72etw9TV4NvASRX9ogtv2xdeRaJ6H0ou4ollNg1cefA+wS5SjHNSPB40qO5ZKcR98s0RvA/MO
ZHi4ZgdIXq5N9bk7KSrlbv6g7eDjOyNANwPlCUzZyYvHW1Hrwtp53y8W1ldaGjs1rHUftsc1lbQ7
jAB8xgsC/FZ265EUcA9ycJ+p5A7funyQPGAYAK1dhEz+tV8YjpnC0sIBvDiG9iDkglAwkAwQbcXG
SwvCZxulfdawEjPQvCnECyD9LjmUO1mNR2aGR4+LhaCU1KNOdzbDRbf+ptuWlwBWnSHugpfLEfxi
KvKp7zBrhRLpsiNhsUsV6EF1yLwAfwt1jGEqgfk8jKg17QDNue3/q+KOYF28aGorMZK4h3V26sP4
wPYZ81F/tx8NMP8YOwCds1Oy7/Dm7Xb03f4sMb/lpheLFyWjtA795PNZaq994vPYHx2TOphemvfO
W3ye6jYPylEtPRmx9apcKK5cCG5tkbFhibFyY2/8HvfOUdvXR9237uSSfltR5nKVQpAr0sRlGj/i
iH7R8t8FgAeV7JbYCi+XNoRItrQxKM5T2Oh475qAQyLd2w/gD/KHvXy0aFVYFndPeClYNdAhCTvv
XnooguV7BbakfI9+xrGsfRtVEfdU7qAxNoMw7e2212wlDGBKwoPvLAVy5kO8+DL7jMRdMyD3nEhr
hx3r612vWl9rc7JCZtl5cNvc5gUMRAf4mUDnCEiUkLS7cZQWkQp76Ze29ij1R+r/b3deWQ7KDBq6
MkCVWWaYn5l4ZVwaFnKxqnJJV2kwbMw+M3fmBxcz4KURFwgwbZ+9aOF8J3sDbjorSL4dDBmiP6YK
AVzp9ZTaFU5WHRYPYKqwV95mJpuh3bLi4ggBJ3W55oqwtAkX/9+4c2fU9phuDwwKpjFXxnO84Sp8
2OE8ko0kU9T7ZRBxr5QJt5E99fEuNUc8ujRlvM8HJXpo05JIhhg37QF7iK47KjCrd8o8zWZRDwlA
JJbxTKkaxHTaT44KrEQsCd1bpgDjBoUFnkTaauDbWZSo0nXkfwNtT1n9KTLyo47GoSEboN1Ikzlm
E0VdDN4BdShEljq3rcHQgDEzGDST40o5gEo58ZzM3CPePDgGigElM6Wk3BsLBLcDAHt4yQLKKRbH
lb6cq9nlhEb3kKE8qiEfK6/uTBtqs+PO+cjwHMHYZvn99ue+4ZkowoAXhC8YU6+CZ0aG63S9DbND
AliLC24h9jnJnm8b2fiyUXiA/joWyHvQwqWv0llJWlTTvZaoX3plBIyAILbcNrLqwCFI8ykSTI6j
/s+HDK5TmGaaCrVHyx0AoWXHaxuc7pXd/7uWydZx8YkVoFI5t5DL9/UiKmcZY63dWZjWIOWH3RAP
4XtXF6o/NTI08Vb1AUUyzOjhMPAkOg8ZXNjqZ0ct+wG2Rt/5FO2ZVwTuI9sNEF9vTv+iKr5xuSIi
cj8EghnUFcJxDUrfZXkPvis7bdz7IVmg66PUc+ZBmrr/bsU6WJvxiD/oaqR+Gp0ZwBC2WEpQkNI+
0agpj5KT5RmDcDPwSSS8WyFVhkKvsNmDWmoK1Ow4d216mCA2EvCO2BSOx/nV+F5IexFb/grQP2CU
hNNGidJYLikWZqbY8MKl+lHRZraLK2b9h08PQ4kgHEKNCreCsM1NOkdlnDi6ZxqL80Gt1jkhBOCB
Ho+0lmzhekUOSl982A6TntCzEC/1wXGzrCSwNc5WWEa0DRTItUjeKuv8FlZQHsPMKkLYalyV1Ho7
W5xjWDWqIebjBMkD9L/Hb5PWt489qoU75sy5xOpWCEPg4tQxWB5KK9efoq24dCgiE0Nk8fJJHdhp
JgBbGGb+9bYbbtvhr1lw8vIRz2s71ux2cw9SJ2/u3Pmu1Jo26Pouv5+tVlIn2LIEFgK8ngmmmFcA
bofORkQqBlLSpYIu348UInO5Kiv1yazwEHcRViZErmWeWnzmYxKmGa4AtQxtTGP9+bZBmIBruwHs
tIKKlwOrk7TpwM1sVIGCKDLPzxaTTUpvLubCinBtL7rdjbqLLQOLyT0kQ3/ohfFYSGflN81g6gg8
PqZDkCVc75lTF7ZNERQ8CDz7lWMcUAA4jvH859kO5lWBrwftINJFV3iNO06UsYSASBEkF88dAKeK
M3zLtfk+b/r97ePZusjQ7UG457xSazEQCzT4lgtT4+C8U73KvdyKO1+LxvuRTeFtY1uPCz7ODkIU
vGiADxP2D/XkaRn5HT07WptD9J2RsNKHBoQADFTsSxY3JwSw6QHj9dO9W5IkyHr6bali463p7dj1
3J5FnYd2QxyoE9ElsWTjrkUGjRo0Bt0Qlw1V+MjjMS4ctUBQ5rz9w3F+S4Lct/A4z+7IQQ7TWmeb
PGEH/5MLEWwTFOXX/pQZ7YJxMMQUkM/53YCenusEqUFQsYK2JHkx9XfJCazv0muL3MMvvvpYi1Wt
YbConsBk9HcvYzqN0Hq0dtUnMC1LXHkjLYNBrgCOBi0q/GLy17d2DDEqYISUuy6ID/3eOqpHBo3A
IpS/1Nff55UxsRur2HPp6A28uR67r21pueBj0x+BeA4k27j+bLAa/sGA1h4lrbMfXWwjsF5LFzW4
dHjbGW3LoMyRQnvlHhVcB9NlHLLO7sxRilnYNoxBGDA58s6lELUjzrmVlMiF0i4CHRv71E7zI/+u
PdZFr7dXubaFMWjObQc5FP5VCL6iGDHVJzQUvTa3f0Lj9S+9n3+Maf17kjIwrg8ORvAK52ovGxIJ
U6wsU2Xi4Ppx/CtdojdK+8hbXE2m6cgjjJhLAn2EyUdMYyFJ4d/HxcFVGK9I6DxhTZqGLusjqV+G
Fhi9GgqAkgRv0xQaLphDBBYcqk7XprJMS5dyjjFtnirPSjd+RQ/vh6XGjxbi2i6pMZ14+7y2DLqc
KolTN5DVOE5qg/qm5+P0il4GQM/BIzXPGUGzqt9Zi4xqZat5hqIGx8BDnwfjncJWKlmbdw102vAN
zL8xdmTXQGtnOwfzI11xaiGzAdo5STjZ8hN8chqfCeRcTEJ8Lmu9npUSS0wqx9fpjFahuSvHLry9
k2szKGrw9x1X4jJMi+/0hZeQYtbyckZlYyrbx66FOL2hgV5tUFpZ4rKdmYP/gM/k2iCpuLakpyYG
msDNC/frvqdlHBrDKDuprdUgQ+b1J9S5cP1e29BG1pGI4eMq3XgBz6j+C0PftdeA0lwSF9ceiPiL
wAgVRT7rKLp8FSFr1Q3+GceJn6X71HxMB+oXS+n3naSqsGmLF55QtgAESBxzpFPUj5rGY30Xv/Vu
e2pNLQksK9qXo0P91G1Hyeo2UCtYHgitMH2OCW244fVG4slYY05/0FF25vy67jsf44+9OXQ+qSFI
tXdKaPv5vg2nsE6DFJdsAlYB6z84J9fs5vR/CMwip43hMqU1HLzPjcY9OKyGxnoclMsoKbJveg3/
znh1b03TjE7FCBw/j5TxoPkz2B7vrXaB4G9TTZ9vf248El4HZeyrCcI6pAe86iDsa5syPQU5hO4R
AFArdEXSI9l1e1mTa9NjLswIwYNSVsVOjvusTFQgmTMHytazDTx6BnYDapBXnSmyb2/TJsfBuHwY
HN5z7TJVW6Z8tBn3daRrByw986M0pl7eWgNEdB3mTVr9cns7t2LKZRIrbGdeMNdEfISD0LnbIXDV
/kRGIhnPXg0KoSEB6jg+bYoamIby3vXSKBDgSm7h1DiGq2QeWq5o0iNX1nzMBAfxaxKqngygveGV
l0ZNoZKx5OBF1wi8MoVWRTkMkAJ9cgzJ0jb88cqIsIFKgz5FOmJlbWlC2vaUqFNAl+IIIrHvi073
qMA/ToMqsXrOToXP4Mqs4J+ZQqNsdrC24kgfe/R6fyw+rp+9bMBx4xl2dXIir9joTlXpGDAEVbsf
UevpgfoLAmX+EIIAJ+UglBbiEX8KDj37C9I7kFehXIMXz7W/DDkqJZGGuBUNYGRulfrVtCPb10fS
3KtJ8eP2R7DtnqBshXQgnpor7eCEuKOBSg085Xd1PwVLYB7SN731B9Un9p4FaDaDAgLlfEP2ZWz6
KHp26Izwa1dkT3Yi2mXGgDiDccTYL9IOrLHtkh5HvFol+dDGp45vD9OAeEyj9CXuqZuDajGN8Kmn
6fhYmMWXVq8lG7n1MeAjxzylDpQtONuuj40wd0LkLHn1lbfM/y00gPAvV/T+Szt8qRc5V5dGSx9V
sFMA6ZCGA2DYvxwA0cwDGwJCvWwHlDRq3n330BWhkfvNhOa9Z0mC5/rRg6c4Hy9HRRGSdmJUQ3sB
E0RarmMAuvfaHqQ62hygVxTCoSWHt5FBX9kSg9mcjJaRM9iCGuIuI4+5C6i9E6AbCWodn477mgta
SDutG1WHyyWaQnjLawWvhBFmh52+U0BvWr5VaN6F7d0EUniyM8pdq/pgROrfS/4DpMOe3IB41Bd7
LKrcEq3R57LFD/h7WIqHOnDe+ON/GDrhQceFzgoB/aTNWb+uvaoGjx0E4Rq8iWLzYenbII7jQBJp
tpbjcsUTlNZxD4qdpwisgk6coyr493LYfjgUWE5/lM+mb4UWiG7zHPTM2igsJ0qSiJmUB7XIemDp
8ljr6h1gopKPYDN4osyJRWEYeM2f404kT/SS55j46MuQ5YAfhM33BpnttG+dwDqMh+pDzXzZA2+r
XoQeKA9q0Kvhc0LXBza7VZmC4wlhoECiXSN7AsCjAEGBPuXvWce6v3BpWGBwo3bAMPgK2pbsV97F
0SuZB1PS4d68KS9/jVBuMWvVYRqAOxgx4Liy9GRBPTsLyRE4ygC5QUhVj9WB/lniUhvnjF3HVDmG
2aHR7PK08iIYcqL6iOKJeiZHIFOQjec5xsHHzKjHXhvXp5gald3QG7cJWDnxZeLJi3qOeJvENr5J
BzxtYFf+qVc0GFNnf3thG9GVg88hKYD7CmyzwumyeNHIPA6m16ST8s4UW/uhjIByKvpiHLWkpZJv
c2NFMIJXEj4afDXn873YR9qmfc/YbKLASmufgeLnrmTUkmRum1aA1+ZMzhhnEAtlM9QhbQWytyAK
Y+1nuhjtIe+ltAobYZvjgFCW5qrIeJVd+0RVJMpkJROgCekEcS9NqU9ZNOgQq6KOR9ykPUC9GB2Q
yKaS9W2dGjDAHGB/JvwRUoDFbseoJwrCWw9ODm0od1oG9VIdGmM22E4lH92G7/NnNmr4BHcqCkjX
67QnlhrFkmJOwcx8A4UExYF2hyOxslXqvzLDD/XCNcpkdlulg5npxxAA1rXjyO82VB7mAJUr+aW3
4SRX9gTXV+u2b6Me9obolH5pjkY4HaJdbB+yb5hPArxDnnFvpG5/l6m5hgfyYOG2GEHfaZIotjxc
t90bYUAWTnRuA7UZisckspw36iplMMWdflBHJktON9wG/W0UKXgqhZapcJBgZXQdBa0W6EhBEVNr
7I/ZMRovY9H3xNQkQxpbXsP5rjRU6zYY34hW9umAT9OjxaR5dMzezHp+K638x+0ItnWMgDegvgXa
D9RfxD1dXGVpAIr3wA46v1E9qo9DpOS721Y2V4OyAbwfoXhVaaqMprUHHSdnaZUZou6iP/QG+tuZ
O2v+bVNbC8I9ycXjoaeBes/1d2AXZteobmV6gHI9u+Pwisr78baJrXQCIJl/bHBPufjWVHdIYqcE
I15yP/wwHvLMr44k1A72oxPt5q/anuyak3KUMQJsOSCfn0FbAXXcFR9Mg9GVxq4p4haGG4K+pXvL
rMA7bbAvcaIHtxe5dWRcq8pGOw8aFuLV1keuMxlcI4RFoNbvafbuVNZ3DM9IHH1zUbig8YQGoTFY
oK/30lmYQ7XFBdPAeIdm3km3UHNRUz9iieTYtlaElBkoBIger3slyTRljbGA5S1jdRHaafncK9hH
V2eSrdtaEh7qKIMh58AlI7igQqKS1hEGDmeN/o5t46NiNIJctBGmjcwXtxaFjhZYYfHCA+GfcIuO
TjwUzgT+wnYofiy62aP17L5ZnP/tz/0BmayDTgLwiqsyrTVmDUUXGwxVrHKDUl8GSOQs9V3Z1LIb
cwNWz9Ei2D7+H8QmwScKt2mqLILqDy/F6UG9X5KdOnoR+O8x4Acp22BWvQLkbLEXd5j7lSx1A1gP
+yAL4u4P2IJ4gGXcs3nEPCpaQUNgfGmwqeCh/WTHnlXvFH/wURAPDOb3uV86Xpr76ZP0VbvxCrv6
DUKMUXIjM5YUv4HPrFtf+BCDuVdO7El+r2756+Vyhe2OaFJThS93yD+rSvusa41nOwXwjc3hthNt
lQjQPzSwt6iYGUhkr7/2HMi7hfKTtZ+U3ejz00Uh5E2LQSTDZ4w76vUSm5uruzApfCGsAqtfa8Fk
t9TQ8tQBagcuW7sHXXx9VMzxL8kSNwo/V0sk10ukEMnROxP2smP90uPxzGsB9bO87rlx0yF9BUAN
EQ1IBPHTd2Yy55mGfKSZle5pKqvyXi/d6M+DGThngX4740dWONSlzZaudZAsa7HODlFFl8A1kjqk
kdodWsg0SUgKN47L1TBGjElmzuYtwjXNEfJCXQF7tdvOnqNCR5Ba5YOW2ve1ggzi9mlthE9geUFi
ymfz8EdIf5ohGY0UPGUg/Zyt+0wxhl3POvNASi0Nb5vaiipc/hRtS4CDAdwSbOVlNRUAJhhoC2FI
/F47EOteUcH2OJySx+ZbxDvMu7bykwfza/pb6yX2t5YKvk64NViXbQS3a7+sXVraqOrAG5fnpbFC
FXOaANj/hw29tMKd9iI1Ko0Z0pMLrAztRzMxUD9noJv/eXsrtzz/0ghf6oWRlo5dC2Amcgb6iURN
CMyCxOtlmyVE3xGorBoZK6Yn0ZCPi8e6+9qbi8QIP3ChboisGy1fyCzwUpvgEEO1RCUUlbBXGPj2
BytXnqK2Lb4pXWc8NHM0+AYtsvtS69QwbgftPzgE6AIw7oc7Fox0gkPYQ2ONtQrVOUrKp0Uv9xjE
8R1dlqFsfdAgtkBfm4v4rfjTmnzi69FwWKCuskNzdH2INexMlr3f9oqtM8PMi4vChY6kS3TwytEK
gFqxnQptXlmL13ahNH4GgkGJj0NmeuPkOJgcIwAY4ljpknWtW3V1b6JqNo0ziDhqxMYAGAtVC+Ks
g5B5OpPjrNXxIwVB8ivrOnC7gp/kLmun5NHpbBX8fyrun8mtAV1QU6aRENjZ6WfbTc4zkOPkAxKH
Su0l5tg8ZQ4Bx3jNrIPTqMVH6jaoYOJKU0PUcJUpzKF19AIZAifzakrLb9TICfr5ZWGHWk/7U5On
8aOTKVo4dZMSxtpEP1nl7LxHFrN/OdmkP1DQBNu+kurFs244YDoZxhwdtSRbpi9ObuW9p9dT9Jy1
pDqUhe5+FKaKOlQ0OdHz3AxLqChuChWEArJjXl5Xhh4amZW+AJed7/S6yE5jU6cPHUmUl2lq3KNZ
ZJ2nFb29h/ALiMX7vOh+1k5VfUaUTDtvVKcq8lEjcp45Y/I3t4DOTUYM8I/12Ri/GepgP2hswSWE
VdzTKU3v5tis8a90rnF7TOmJLEVzVKLe+R1Ra/Hmfq6/R0Uyn7J+VO8SGyG/6XXi1xaOz6SqAi4Z
t7ozcpXdJW2FIUpoPoKPl7lIiDBtFVq186rPY+uXfVN7XewMH2AkNL+o1liFADkvXl/zUQMUKUoa
aFUnnRXc8jzUNJF/AzOHAr0QMxyopjZpiuetvvTGfWary6/eHQo/jjuZROuWKUB4UPLgWJtVuWWp
rMKdB5gyGnZXGcl9Z9shGcjr7c/2TBcthkHkgphMANMpFJSEBK2b51ZbCsDH4sKr57A5lmG2m5ow
eeW5k+UBW3kYQtCVPcO/UwiVL2G3J+jKv+Xf6z9PFnle+n+/RUje4MhpulD8FjwRH1A9DovkvY9/
NtMgiSFbURHVQLykoFuA9oCQCKN+q6U1f7clZd2fktpW7uJFHY9KDo6WxB1/SzaZB/PVJl/YEzYZ
ab01MhX2uG5rB+Dxk3NqnibPOipvDegHPkU2ePbngDeRswwDw2TPTtleRre/VTrhVdD/W7ewwbRw
B6Lo+B38aZf4+h0+/endgWD6EKY/Y7QgYpB5lp6MLGArZUDjDEy6uB3Wk2EA/XVgvMbjnzLl1Br5
ydUVSea/NoFCNsp1aM6j1LWi0M3SEeFMGwCQXACtLmtvNL7fPkX+ELs+RKDadXSx+OAQWHOFh5qV
ZyqxO1ggynuf/8Bl4Fvg+YLYmBcRGdRnY0yYWwMlHMeP4+7m8eEiy0q0KYWa1ohLjr+C/cQf+4BO
YDYiv6KjDWK45E7BXG3vFXlgf5UhrdfRB9a57idm4Ph8iuCwWp5EdjVjrVHhYYQxJNPPIdElX+H2
Gi+sCO6oRrY9gpUGI/QhgHZhDPkHj1S7cXjoEHk039q5D2THPwraPVeprGi/fitCtolHcnRz8PoQ
Q186QRO2TpCy4PmRZn5J1OQ9K534NFB9eWFktI+xRpK9OrfktXQBW/CjKJbVFTde5RiZsAgeJ2ds
ryP4VZUPkWZUNh+njw965ZFf1ddi5yLmFo/D4lmKHz9Ju+br7PfaKO8PXbhX2pjaUg4war8O9+53
LfHGl/kh2emP0ARyfdC47OtdFr+WYF0bw3/BcbrlYUA6cD0XgHhQ+77+AVWRD3il4Qck7HzpRF/T
h3TPO6Fa6DyBpw9NDBlmb6MDi1VfGBVWbRDK6ERhlDscWBNeyz6AVq+RYTJ88sFGeIi13IufZJ/T
+r65tivkDRQQianEdI7H3Jruk8nGSG5KdUz92PQ9iVRQ996OVVvREI9MsIjwiuuq+VpCDFMZWhhc
nAiTMQeSyPCrMgt8yRcOVCRJBpJoC1wijEtXRzFYN5Kv/79VCD5iFtNYUNDXocgeox4GvmdMNN42
sXkyFxsleESZliUt+EYlVf/gmvOxaY6aFaHgUuR/XFuBE1yYEpwg1bqiRBIGOVGjfFtc9ZRqd+3M
bDiFTEtje1VAnKPUgUE5EWZlJGQuE0BYvDoaHnTrGz5CKEm6AUamgtv7twGx4Kv6xxT3kws/yDuL
AAQOU7yeiM5BA0rwwa+P5U/tTc4uu+V1BhrWHD8GUS3xXmr0sWVWhz3Ey+BpiZPn+X+Y+5Itt3Vt
yV+568x5Hvum1rt3wE5SKiVl2ul2wpW20yBAggBBEmy+voLybZyyynqnalIepZ2WQBIgsHfs2BEB
yX9/R7eGuDiU2tl3lrDEEJ2EuTBVdwu9JTZ5dQjMCu7AAZ3ospRqj16hpxEgZePT5UmiQLELa4bQ
8/d3ciXcQ7VqtecLUDKAstDF3MyKOAVZxnW7cyCQo+1kfkZpekPu6AZCeqnzTtLtbU7YFfbdqqEJ
r0ffhXrnL6ilNdlimSMNaGXK19qc90VsyjTIgjrj98Gmj9LhY7tDHX5jfSvvvU/VrZ7Hq3eOQx34
DQ744BdzxggqpYEoJF7r+wm8NBgqvEP+Te/W8sF6wnQ91HGCnfPtxhO/dqpBgPFfM3uZWBQ1zBad
DjNr3ukdkYl5aDdrD0t9VEe2nw7mlpzaG3HMtTGhhQA6B24UctMXC9Y2C7hsNYADYA9ADsMwQCSr
qdwMZajuRrnw2sJFbQg0fuhaQNLiYguDWqiv6galVzuqgtjvjFNYjzf4IVfqTxFa0f49iHuRnInF
ECjrrR5adWK89Q/FnMw8G78vaZeIjZvy9rEKtuss3raVvBqM/Tz4ReCruhpkGYY7xHY2fVgVrNEu
nZTPYZ3IZjOnq0PqLZratd0akQ6AacAYaD9ZJ/inLbSGVBZrWhR7wYH5yAU7Lb6VOaaBkadbGrNX
Z3DNAX3wUVft7NdjFRzTZxjIxCzS+hvJonIHgrF94z24tiSRQIApiVcBB/TFOrE5tatKIM+c2mra
Rf1QpULOw26Zuls0s6tDoaAFfiFg1F9MHBvR1vViACdRLhu29SL1h05WzZ42YXMDK7k6FGIaNLGs
9INLCspEx3JhK1RimQSSX5P/icG5LFNBcKux8OpIYGqgugSyAeSaXs8S2G7ct0eCVxqAXj54ANri
SMsq76cWbhC/37SuLAmQDDwTJIBVde6yMhKFZdSYDZJJRnpvx0svyEwe3tITuhZ7WyaIWOiVREaL
No/X99QVoJI5PiZq7YZ2QAvsngBGe1u+aVMzZ+ql05D0gzDNDVDJWR/WRd4OkAePEgcCKpGXpy3s
96gxLBwkG1Lpe4NG9p07g7IfDm08dT7MFYTf0pjPLtoO4cx08mRnbAXUPL/YDYXmoCkJbApctOTC
23yKq2DsPvIFDldtGbSJIF344LCBnAavKp/MRTVbm/I6NbrWShfK/XDtjkM5zVhGkkxTZeqEaJfu
pHDmZMCz/suenABAfrrjy1NI84JOVohHDZh3jOdAkNQOybOlpoduCsbk9+tnfZkvn+9qpwc+9Nq/
edlwJVwSzsuM16IF8eNZtaGdgpHVQCaxjviGVSaIrQHKXb3fBHeeq42bjIFf4TUouaCKA0M/pNC/
EJyEx3VNJsS4OidbtKmKF7XXSXcvclIlagORyM3vb/naGQUuGrgY2AWuNJmJoKPWuMCKlO2M05L6
9NAeu2TBYl41+wnNIni2AEp7qvIwuzH2lc1h5cG5COhQTfylF0WGYNt6zhlMXNvF63S6b/IKb5G3
gdNCUj/eDruvRfmvxrxIk6gMqCEp7ne+q59+NPrDtWO32ieN21vn4c3RLo4Py6ZmaRGMhl7E8qFM
2mT1P2lGNPp7/wOH8qtb03+e6C8yddMUuSgiYTz03af9zvjqZmITAREINt4dpJjy2wp19vrELt8a
RGswsV5Pk1/wD0i9C2fSiNrW7ZBu+WN0lFn1ZH3xjqiG3LEvHMGOAWlouV0dZhF3pDb0u4oEgnIT
IuebLPFrx8DPF3QxxUVZLCgV4oJWl9tVpK8KM3DP1N7ZQEs26d9FbrrcKlhfIc4Cq8U7a64aHtA+
uBi1qe1SjDUCZtXPzhfBFnKofEo2rKmqY6cE8EerCUqAM7YFYaPeUKdRDvLFR0Et70BSeB+C8nEj
BVxxhYu5cdzVixTVo7UYcYE7BBppel2B7jD7/pDY3HiH1sR1p0cyaNKd7p1bXiPXRvRQPA1Xfiba
/C8OfNMgQWnUGFHOghysRs6PQVHzRNm9yCrECDhDGrd6//ut5MqUgxG64rzYSZCuXYzqFD7TpQdN
9crFQ4+F40BLNDSbGwHGtUl+Nc5FhmKOcJAyTYyjcwoTnHzNiboUjoGuiNfW/tsb1pWQGi8Wavtg
mkMtzVnv/KeQuhNRY096ZQvXrZcbWuTw3t4Lqd5r5brp7x/jlQ0ZUuPQSICBKMjJwXoxPw3GEOoa
dA49SEwEz4FRtHGnuic2UHbjQV6bL6gxQLcQiAtC3Yt1aRgtZ6Ts4aQCSZ+4CKZjWHvbv34zYKjY
NloOUbG5DHJNqofCg2AZ7GW9Z97Rk+HK51Ldagi/lmhBlWptpUDFD4IFF+Eg9CSDKhwljER8PzyO
BgBSNOGZ4ZtpUOTOZWjIm1p3QH2K+iGcticzUcIXW7+JiIYR9mzdTYvrbhZIldxIqK+9jEhBwcoG
cwJNEhfHj6iKCvVwiFAwOCImTYAiz9LRj17nH1jZos+7sm6VQq4sIcgpwG0SIQycoy+HrEvXsKRH
YQ5b9NOumyBeD0l18LBmQ950w7o6GMCCtc8zRG/ExWuve6vs6w5QKgsOyqyTLvg8erfysmuHOACg
/4xy8dKPjgUyWY1Ryp0820OEsEoPYw9iNk1yk7C5ftvFlv1qtDVE/OkdtGld+4HEaO6m340Hkei4
fh9id1mtQY2n378j1za0V6NdbC+s6MNwbDDalJM37ZvVVzJ8WpWd/Nx6ub2b3Zqwi3cFoomTcEYM
R/r7RslPcwBV56C5gU9fg+1QBcMhjKMUvXKXjChjaMvFYhhmDy5AcLJBpImhvJFC2mm3diHiBjPY
FcNGxd6yzV/fREEABGoIThf6Oy6b1IrJb9hcYfB6+DiX3wopY+79X3hnvxrkItoQZu3rZh1Edv6+
7rvPfgldka6/lb9f2ahfjXOxgwRWMSDZxDi6eFfCL3HFQn+/BK8uiX8/LpS+X6937fZWoUyMIGBq
MTRdOrCPxJxvjHJ9of80zMVW4aO/jXSr0cOQ0KMCNwTi+w9FDsn1XZ0RSNlm/2+3dbFp9FPNYBaB
8bjAAWchUR5gLsD+etyD6VldvwEQr7vg64enZFNy6sE6AcXfPJpduLWL4Ba59copgt46jANBf/QQ
XVrfts0Aw7dFYZD5CEr71hpnrAMel0aZguOV//7BXZ0p6KviwIIEHMj7F/cE7WSlJpgAoeOdv3G2
OEL7tHhyoGPu5/oA8SR145S8tgJXAVD0Caz2LpewUedyQ0G3AHQr5m4aP/pQErHV9l/nFUJdC1OE
EjlkElEmfz1X0H9XCl05UOINuzur8B7k2L/ThfuDPvJfX6f/RV7Ew4+jovvHf+PvXwE1Koo46eKv
/zjJl+Ztr15e+sOz/O/1o//+r68/+I8D/apEJ773l//r1Yfw/f8cP33un1/9JYMjej8/Di9qfvPS
DXV/HgBXuv7P/+kv//Zy/panWb78/Y+vYmj69dsIFc0f//zV7tvf/1hbHv/r56//5++Ozxwfy/qS
CkmfLz/x8tz1f//DDf4Ehos1BcILpgDc5T/+Nr6sv3HsP6E+jgTJRXkRXfGrlHwjVF/+/Q/L/RNS
V1CcBJgN/izIpX/8rRPD+ivnTyC1ALqhBAeOOaAi549/XdmrKfrPlP2tGfiDoE3f4dNnHPTnUx+v
FoDE1e0PVFAw8i62J1bPk9n7Uxn7MBWNniIyt/0c96Pd+W9LaY7FPRq9g1kldjst1IAX9MjsNosa
YfWfHOJUVWrWKqwyVpMC+g+lHRrNO7iNIJgfF1gUbQn1Wz8enMY0T25Va5U4Bp+so5JODcOmqkAN
ZNR2yw50CTvvqI3WJh/mYXANJ+Gc+OGSEi1rinhusDvbikfb7gK6gR0k9Pf2XmsbpXsKGsuFLMzE
PBmbAkal5lsWaad8ipDesuWuqTjadcvY8yqGoLcBq9ccHnXQlXWRtNooWXT0uGso+dapQDTovjXY
+WqnimU/hJ3MQlEM/nwc0A5f9ndFUYv5IyhvQZdzv3XkflRtJ7ZBOSqSeE6t4SfUo+uof4jQhwJi
pa+E2hqucvlDaUCct4p5X2sfWMTEGCtQTliEly7wke0/R1MEB9BEjG1Et1EJUt22ndG/vVXMswFZ
ETUF+UC8wlCw5hAI52sABCSTdlenXsGosTGpW+i9Y+kSVgiuLb8FGrTdrUlIY34gYkG9WaJ1uPsw
SsmWxPanJTr55sQmmGB0XnjHbU/Vb/WwBCWosNQpcRSHjZ2N3TCCTzqOnenXiYIWtCAxyLsjSC4R
jYyH0nP0JDJDMZNv7BI9QMhZg1rmVW2IYVcwYSLEs1GJ/tyP1uLLJOzRiaWSdvFL/43jl8zOKtH7
ct4Y/VTMx6VpW4CSI5gMPh7RpEfn4GHR6WPZclIkjTeXK//Gm00jMRV4n0eEJrLbVqjrVS+2wcMp
cZZIFyfDZ8UDZ734HCy+++JPXIt7O2g93KRydfTJ1XgQSRct+MLBLTW05lre9bEjSyG3Q0XKNqng
iwST39prPrUTGOhJb5AZxVhAmnU2RSVHaMS0H6BlurUqSP/XXO5Kl7p+k1mMqCFDO7otysSHmonc
eSroSFY0BqZcSd8r7gcBYvWeRp2r35oLL0rxQYgajrN41ytQqSvJXgwJRuBuwow3ccXRGLiVxVTb
uReyhX0Le63Dh8FSBZxcVG8UsURiZEMIjRGKpLdtyXfYynfhZrHlCBOnmRQuS4i0h/CE0GikHKIW
dEEftLLAz1v8DiJ1EEWd2+mzQ8ZRVODdgza/MWvuBlBXc6T5vtLN/ILXPgR/IbRolzJU0CcNc00j
KlOPET5Cu3+mHTppNS1tE8IRUzSmbgH2NI3HKORBwqkqmq2aPSqe1nKtTKEoaHcbiTWKQKDkAUAP
J+Q+ofDPlEs6rlJGaOmDRWra2k1ZzWAeuEJnRutDJtAUg+oOHfJyuQHdA1VCiv0mTCL0UuIDBSHg
6YLCQp5pDcYguh0L1SMd8SP9GPrCZjRpiLYssEysgGx61IjFZ9xW7z/7w9jxO9aZrAQLfmhUmXHX
nWbQyaHkixsrPP9rXQWHwBRO8TVy5GQlhEpD56ISPss7DRoQ1n8Z5qyGSh/wwgFPFtz0CXGIQPUk
8XRUVpnHZDjGwTIv+r4sS9s6olbi+g9LbwTtIZhrYUI5qVPvNPetPl86d7HyBtl5kYSQjetySmjl
ZGFI7CVe0yEZd3wuUE2xaF8nS1jP7+lU2ioZm3Cp01HPWF2QaGsRb5HafNJIPbx0GAAobubIVfLg
1W5fnaSywXaf5mppkz6E3GXSzG00b2y/40HeBQPu2Gq1GYfNUCwQWrMX/jQbSpGcC1Wbp6iHJ/BJ
wowLjPRFdfpOzQsp3ixdOYZZryOr2LmTmN17pD7ReA+4QZD3o3RcJzFY2RQbm0vjWznTuW5x/oiq
uQtHtB2g5RHtAXVaMeN7s4Bf/tEjUs7b0HKIl4G2bZspyEPTtGUDKjybbirKmsKWtUW3QwcIpwli
jkp2u3NFu4yZ3Vda3Xlm6fT7uV5muu979nGaTfiYc1sd/AGH3oaDY8++VoHq0RkQLWg3g3JRJWOn
rSq2mT2NsjQc3pao1tCIDaJqI8BrZm+NToBXdx+4hT891E0dFltTt6FnJ42WQySeuDuMxWfUhkIA
jb4w8MLGgUtYc1hkxHVa+A2qZaW0yLvRbxoV4xVlz3Y94UecN3g9YjBNaJT2TQeNFJd30QCaulU1
j01lWGVGeiWGnAlJns3F9nkcOJB+2AlHQrMUOmjjwzlM+ksB4/8xDHwVOv42rPz/MGAEQ/t3EePb
NZT7216ol1dB4/lTP6JGGP38iawnQB0KvevIR/B9P6JGCBr9iTAemjCrQGmIAtq/o0Yn/BOOJe6q
bYt6CEr5yKf+FTU6f65Wo8AKUb9FpzpSqb8SNa5J/k9BI9jMKDasrAS04SGfuEydvcryyWIY5GFy
/Sn2FEN9sgiWbBId7PKcaEtEd7Ab28y6wKWxxGZj+iSBbhBaZnRPE0g8Iu7x+mM1TjS3QwlT4v40
j2FI42g+4a7oHQ4t2AjX+H0/ke847YZDSeHOqKY3vJD+VkQUpiyB7DcwhdXSSUPsIXemfiiiAK5h
IOptjWjhh9K5gfJckq7X20fmC/rOmpZC6/QixVYSxMCoV+TBtKtmhzN2htmB2Sf+UOAgPSCPDDNw
6JG3VtS66ywVi2aCxvbcq0/OEN45zN5PtnkiY2DEpvQRJRl0ugU8rJj560lCQQ6deRByhv/KLyYT
fQuxLTeo64cKZ34ScM/J3ZVzpKyR3TUthSAHjFJqMoPsD0tTM+Isr/T8fTFLIyvH5dmPuNqijQhE
g9ZnN+RMz8JRry8PCwfEWjzD9Yd1hf8MN5Zwm2+J3YmHyYpmaOVpkQXT+MUCySLtUEu8Dw0wYitV
oG2WTie/1/sILO87uTQdIpo5CYaWHDywPI6zLeimprlmortfpCRPcurTdmxe3G7WCbr+v/s1n1Is
abaqi/JNpMM7xaJ2bxSZZ/Zf3L4LD/BP8fYNYqs3ykPnJ2werAT4e5AAhZge1UCmBPqkkJtEAT6x
IqiGdovn7ceKNFm0ELklTvj9p33hn/naz/nZZc8tlhp0OqwQ6D5AdBA/LpYaL5xuHmRTPzTonzwG
RfkcdCjF2E5XbbWDilplNyShquZbTzInpSIQ7yNf9LlT1U0+RSQbh76J4UxWHEfaGgkb7Gkb+sYb
grRj+/vLvVTkPV8u4E+oOax0SfeyhbEzFUMq3DUPOG7EDm9OOhr+fT+UOl/mmW54YeB51zLjc+fs
V7A+Kp54VXy3aktsh/DdKI3ww9TX+yXA7sJInfn+SDfT+ox9HX0AlsJuAGbuBcwEIRyIt5mrxxT4
AHB7usBHFhZE0usFfQic5oPBGyuhmoWPneO+KL8lT9wwMhCkwn2VNdYbc/DZUy/VkwMe31E70SfP
4H12/kiIf8o8gjyhLRC2omUZ5ueNel8ufHke+xHCP8FTLSXdjAhnjBkMPOKVe77OrTM0MTJAcWBQ
nS6WLkC7GlacQsSHwLlIG2eEjr1k/KmjTWYM3b3Z+vNjG6jNMIV27CuacKhK78IJ6RyacdWN53RZ
jsBzgrws6NcmvJBXbeyLN9YzmEenoQ9PrVw7Py3k8L1mGVIlMxtnEuSWpTHFzQjqMrP1kUj/g0CT
5d5u8Rx+v9IuwTpcDK4DfTUWWh9WbOsCveUoKUNHrICchNRugnwkJVItu8HszB1FJuoVxZ1cr3Nm
trUbDfKe+kiWQ0sPeWAEX//65axPBQfi2oWCc/n1btYH0DtC0/94mu0GL2FkHAqYbGEjq01suHRO
fAmnJGp1dqILLJKGYLoMDkJUhJ82vTHcekJnavKrDRaPCJoHKIpZwRoRrMv+p3pO0U4hgXTudLLH
+Y0cTHEk7XIXQL1PlxvDLVFChl1KHA40cZQO7tHJKz+xdeUzA3SFqsU5u0SxNXtkH4xVk3YCDtBe
3mua1jJwkbWAytUbi7m1SnDDbjzRdWe7uHyUnWEKsAYumOs1Bvnp8jlWlMQZZp6CdQNwQwMdugPy
vbHeel2BFsu6pfBFmeoDOrSdHK2OttmjKYXqp99fyRkfvbwS3wOJARcBQYfLdW95A9xs3d49QSSa
3YN+NSUETPERoQw7VhJMWtqZSyptsuy522wAGvBcyMLYIJdP4IM7niA/l/ZsPBKkb1sDBaIknMJq
h95JSOqU085gy9EwSpna1HO2DmXuQ327WezXjQ5LE8pLYJhBcwN8r9ePtDW7qBxbG1hZ77MNsJo6
W/rq22JM2L+iiYPrpbfzLNRbx3lqW18dScF3gadkuswNVEmdEs4wxAOrSBbWzg5vtsTYvwQtKODi
MUNeAsLuUKy/eK2BKIEnYlH3hKtIVUEgKt1H/Va33hEAnnunii+B5YsdcFQKVR1UuIRsDmSuT0ou
n5Ry58dpotksRidT3cgz7TXRpl2EvIfkFSiKLVLK9WVzKeyz3bqBujJ6zTMy3hJRWnfDi1Xz6k4u
gNUhbLmuRgCTnPsfSUnvrIjdiA6cq08LWyEiUWi6/bIysZkxFZLQPkFcuX4QJfEzd7QQ1DGXo1Ol
ULl2CzTHlu2XsSEfqxDSnOu/RlAYQJsgQ9t1yXisxwFHrDF2QAfVkaJ2n3SjjnKLyw0jU0q408c6
Wlt6Rk/sZCCf1xd3q6l5bF3G9y5TKkfQtJ1I9LF3nAfLFMZ9GxQNvqPxEzhE3HgpL8kP6/4PaSpI
JUBHFh2e/sX20LEVzvOZc4JWT/+OmdFbi1omVDvQz4kmaMSzZm/mCubmoHupL0QWwbEHHJsJVKti
O1hgZ9KoW0rlZwru5awjYbORiEEMDAj961fM8PrJbkLtnpogvG8BUrzrBSwJfGZ7exk+ztK39w4v
mpiGfvXQVoolyLV4PDbOxjUk9H0Ae9+RwTXfOPjYuvU51fKl9gf2UHSKppUMVRpaTZ2F2orl+hqM
FKeKicLOXkNZ5EdQyoJRpa5y+DYMZ8QdfiNjAcOm9yxEcNLzH6n8q9LPz3HqmQ10cd/IVVE2OytK
/BIbLJDnGz27s07AG1ROZxnmwhzv+9bEDWgARAO3Nn4HadHFBdYVkBJw1ayjzBLwpDAE+lnAtY/L
EdRpx+5OUSGXxKT2HI+6zAZozO8tF7isTQENAsiMO7gC/jhPGaoLkozVPThfX89PDCIPex4YzdFv
2aPvGTJ3S/9WnfXasYDcFxwXCIqdOVKvp3oJFysoKtwyl++ZbiGaEZnDdgYL7Vgswoip4TW5LgQ0
ncX0mQ7h18Uwh3sktLF0S+dAWfCVGsEuiEQJusD4roaNRKYXCKOaayCloRimOmFl5tw+U4vkg5S3
VDeddT+9nDd0GCF+AlUPM7juMD+dsjUQKtdoLft0TmUwW3CPbQ2+nyBRkREym/E5nrNUAGfLgqmd
Mt8UxSR23hvDreaHXtVhbEJHfhtQP9g1HQcXTYsOHjfWGz2AEMqHjmV9Rdk9tsRnvx+T1ikNbFF2
v51hGx3PGnlIjV7IuEFW//uz+9f8aSX/r3AJqM3Bygt6fX/eBD5929TWKQqWDWHLuPdrMqYGt79a
OgwT0G9SKmf+Y6V6PEjNvv4MMvYYTxrmhSKc1g7AD3Mfgkc1eOWhRqT1aAjnprbxlYAHvfe42JUR
jbTvItXTvlxQgxpxqXL09lbv1g92BTxycrt6PxQQIxcoEcQ1j97OhmPGlQkgvy63bUv9G4XpXxEO
PDa46kFRCvo6sDa5CPWjwRpqZTQ2gi8jV9Y07CbTqxOr8nYFjw7B5JK8XINZ4lbLtrIVS0vqu9nc
LTw2ly6CshZkP6cF6CwTQRxwd9pYg1nfutArp6wfghkJY6C1KnqpdBcBPyLGBNMJ4n8s5UBz06Yy
nz1zhZLDx/M14vy09uYwflia6r1iQ/QIn7sxFnx4RPnoZuC6bvGvXykgbOiHh/EOqAvQP3295IJB
DRDCsZeTY3Tww0AFcQMX1mijTF3FALja3CrhhLY0EUcLs4skCoaqxzOKYK1tRbRdYPewUHtjj47O
f/9ChL+GDLg6iBavrAPoSFxyKoLRkn3QuOaJ18WQwVPGSNG7Ij9pTQIQh2onxaHa5l40+EnRiq89
0LSkH5GTctRm7uqu2E/ELvJ+6GUunCbKoMqVjw5kUfU4OamnjS5nhQvopPrggJL3CQC5daTdPRUK
3XvOdGodw0hc5ZUx+vzGLfE0COKziQOqC+Wn809kshCWODbdOaxVGalUgOD0awnoJS95I/bILbcB
h8mvW6mD5TdgPp6TvdJ+MEY4ehv4g24c34hHBYjSrYZDG4RO3nt381I80e6pgNTF1lwGMzeQARHL
m9LzVtdaY/VAS/YY6dHKA8nlJ9RDIJTaOE8CdhmJlvA7UI0JYxW3AhBE6i425Mi2RtuBbEiXHdGe
kc7CerYoDVCRcjaoS/r5eYrD0uUxM2w3s4ooZTSQSeehFvL7aYYCwJWJxiTjvYC7GrgzZ6razzt7
o9uKDLCZOe/si4RuU2tu3QDgg9d+7jwYmA4BWrWDxsf5Ceo4LEA4gINKfgwnnvmslm+m1s8KRoIj
cbyPboFDHYqjiDVMHE11iIqT45AwdaYJYigcbu1zA+vIaXT9BD3AZTbfUdcs34Lfw/HUytNCoxeU
DMEeMFroMTUt3JnCeYIuhyV2nWyfDbcXexvZp7APErEMBE6906BcAAoF57sZhOQ96est1P2PPVv0
o0FJFoytBBwX1oA3NXQYmbY2hcHH3ED5dIQhVJSWBRsO1dxC5ZnVUIxfl0odGGZc0sJI+SQCVKv9
HsuhYveTQhcBqlypqeWMoK39QgHAJbDflKkK6m9lDY+igPhOsoB7vxlR8wQNtIJctSpezg/bNufx
q1vC2UChDzSntJ3TJvriRc1DbfgJraEgP1VRBjci/9gAA1CeSQ/Ykqwh4YS3R5CUUo941cboQpI3
Q/MAYaguE6FTZj8unsMDKpwMfHL+Lkdj2YYu/do3ejxMXvhihEY+F03zru7NO7SXIyhks0AqClCu
rkHIlZ4foxnWS+yJlQmZxoMfGHhV7fpbX7Teg9uSD4Gpwxi+zNbDGbuwIzCJB0gHP9juMMRjaT5x
fezDaf5oF8P7cYACQ6WHlzBCSNq4qMoa81cOC9GdP7rfhgDtPAJgcjbj2e76Fu50vlvMG4KumIx1
BssWU6HMZC47yO6hWL6oe16hXigQ14bQiTxaHQAVHJss8fmCf5sguK/R8T0sSj54PG3aqX83mhXy
wnVr1UtvQYkjtlGZ/4r+rVwLnU5wQsaMAUw8v+tmTZdNFxmJ7UkYqcCGJHF8TExtIVlYV7ohZIcv
rqFDjmKzjwTq2Na2vZua6dkPdbNvCFjWFLuc7id0hNfF46ymaaNr5cWGWnW8qg7i8JHtZa3OazUG
22AI8FwJCTdudU8WBPOyexyAOpp1A0zFMg98DTGmVkdJD7ZlEo7UzUpmJs1keXvnBHzRyEsTq7Dk
xZ1tGitFBQDOYELrRFn8festS1K6kMKGym0GLpHKhnpU2QIg6gi68RD7E1RvvKCLraLkCUAAN7WZ
YW76qIW+EsJQZymKxKs1B78EXbzOQxjxEoBuXwEZKr84nHlvph4Sx4ao0ZLewfVvcL29J80DcAeA
XCYiBFFXVV5WbpfiCZEshsgzqvsr/BmZwCgDD9pnOEdiA4qVe1rDhxQ6cEnUsiU33KHKLM/80MCU
dT/1IUh4K4Im3XnMC7P8ahe4lArKL4mMQHEAImS+WXr2ximnowOAaIMO4Cgt1rCSFLrYqrBvtyW0
7Y5yrNHCCPBSRycMpZ9sy/02dWEVj/7y1EaBzKKdXuouMyKs8fW2yg4U0Z64DN24E8oBR6+Ihg8V
ABCYHgLbjECquKv6rVNKmqOr9WOg2JyMi3RyvFKnghiHc8ToYrjYX5w5HZZo31QmmtkXa3deasxy
i7UUvIfxTr9hkCNMKTPR0Wy1ENHhn8XwMZpETEJSb89Zjm0qM6/6cifWhe/VlVHHZ5wcHYZTGtb6
e9i2WW/59L4V7A6Gvk66rCWOc3ypS4aXgCsY2EtIWojCfl9iawqN4X2J995wTUBCUb+bPFukkPdY
oYKhyJlbbcweu+4oos15szuneNwkG2lSfmd0/Kh4cxhV8K5qW3mYRr+Fyh5oCCWhGoWLx8pMprq2
sVbmH3N6fhWXRR65A94SGh2Dxxa9No/d0Hw4/24MPWgOdJrfs7k0U5/Tl9aulgM6RveTNL9Mnnw0
oc73Vkd4Bmh7Um8bXtaQAHTck8N6Mz1faTMYTtaESNQWzdNCd8vhvJmaHU00lEXuzv+rqJr7tgnH
Q1B4S1LNg7cHe+qDCd7IY1VF39qxAJ7HxAug+BwY5RI3DYU5sa3om6X0svMU1Cb5AiKAjFGZl8do
KpDtrqDlGctE0q6ykJR4A4qDCs0ZSwdiqlhJOa/8F9l6zcEUdp14rszMQP0zOCxL60BEVT00Q5/D
7Bo2MGv5KSoXuemVi1IBt96fl+sougfJrdgSffvRW4LuQLsA2OJi4yCd53dm48M5hg8H28NFhKAl
vR28wr/TaJIKkVd8gEHw/6bsPHrsxLo1/IuQyGEKnJwq2C7bE+RIZpM38OvvAzVqd+uz7sRqW27X
ObDDWutNn8psri/LqOu+air9IZp0enRCJ05MbWM/VZ9QcHr4G2raxW0SGCBNoZFXVOnz2eREWhZ1
Pmb99ENgKOgbWbnsk7T8zuyT3b82OObKM6wLM9pvS3HJv2mN216rxLzMY//ixMt8bs3IT8c8PTtx
1wbz4gIfo1Q/dINh++zU2bfh3OynSgUOzJXX1ivjMDY7vPZKeVvMzn1GFYPLV98eeURcnhMQsTVq
KNG05M0WKMb8hEf5ZGXiVjnW7660tPNWJEVydAhIL6eDXojqMSmfTOxztqOZzS3gnHXts8M/wbHh
6GEfP+dFYl9mYZq3KKKmKmVWnPW05bmO8y6GCra3xQLsrSji2MGF29VWDhMMQ6Nw/aczYSX7VpJd
UI9zDj9leqsiI37J2/KkdW6QMy89lVXzUsSxcUwblmXjBiW3B1Px9jvOq94NE6xrCnElGK2Fij0d
9qO7XogQTE76b9YUFuDxFAUirc9jm4dTjyd5lxOlJWmHjqK2TrW2EKBjVbjQrEeEk8EJicWr4ZXd
rmfWxo12arQ5vrdeHQVZh3TXWNllTSqf0qyVP/rZObSGml9LQz4vokwCxuaIXgXbadCiEGro0Rxu
GgaXl6SUuh/naeszJ3xqxRg0xeqXth1O+vBc1W1+nYR92Do2GA9DFizeUD6bZUoMOde82tT32ZtM
TEl/cBboxDkKzo+1wqP7OcW2GoXbyH7bejZQ2ZOy3GNz3o+TF5jYjTy892OIS2/93cAf14T93CxL
2MyQBZW6msqHUiWz38rp19ZobFsPZuSA+Vbd7tKuSI/41A4heckoIrqru/1iZYav4QRZaSU6djU9
bqdlQjLGSW/VZ6+hyTIa+67V+QlRe3Fz485XZeLC2hfzWVJyc1dDjTCb1c/CdY6Lm2v3udF+Fp7Q
QkWayb7iZaaDPbOUWk5yo412ttej2YvTcKy/Ya5NtZSIdkft/zGqQNYxCd1vF1czmvFhIix7qA28
4Ps4C5uCqpAOEHaFP44gRhvyrPY9ZksuyZXqhKdPJLPLbBqHIV0RpHU7F4j1zu3S+hAXtZMyxj14
DVPO2jxuz0ozJVfIWDeXwjObY4+BUw/w76scoQc7npIdvKOSNKDRCMdywVSs1fJrxewo1uR0S+Mv
lqGAcs6Q6jieyGSzhi/Ukz/ITZzCaAXRojQ6zlFpHXt8iLvkQ+7ihwBXZXrK6+JJS3E0RBOj3OLi
XJctjl55/GuxpvrUmWW5myxbD3ObTVG7SR/kZReHkTfjKOkN1XlbUEvCKVQsYx5gf9nD5zj2Ump3
8swuILRNyJT2OBfJ+CJjlTclJbtC9C+ee+wjH8Zc/pZmZJ+7TR25vikBIcz6pRxxB6/MKN1XRD/G
0ZJ/b5S3RStHPwKLRtfHpkgVlwbUPSaDAtnTi5NzLM1n1bDTXd2NPMWYAnorkJj/o+q1nf2y4rPU
IivlU6GrX6snTDd6jmyaecPVflqVgsphaCAC69Oy15czXhrV89i/QtdTQlnKXxFr6JA0DbW7xe3u
ld5PAZyawAA4qXLo3ls3UEI7BwHrQb13JoySkJybVyqqPPCEZx+pzIfDNqeXGsuwIy5jj0uMPwKg
7GpogQdKDvVYq6Wg4pauL3trulhQ44peil2WMRROc7V/WZxBBIu5NEwV62mlciSHHMMZv8bTEpdh
7+OGC2lG0YduVsrzNnvAYnLXda35pBYyyIyS/3vGj7hrhsnnxHhdiuVr2acU4BaUXFyKr/K2dRxL
+pLi1XvIkzjj0+mHOM7j05jNv5Q5+VXMpXfKsa3fldrAG3ABfpVIHEZlCWfY++8YlZt5rT/SlK5D
jCYU5XiO80vXMULlKX+JM/01i8032N3jfTCnX47pfCBlQzn3lDF7oiruplcQ0mOo6iUq7bdmKt0D
8zlIOYZZ86DJJGyM+al203mXDUl6T0Xe+1H0SzXrYW+otRpWlvikWZ9bb7/kln1U2lgJUkN/caJ4
3OfRUn9U0o/JeKjcMn1LjK4KZVQVrz3w2uJZzctWNXZAZ740vau2lgMxbvDBArE63J64BWh3hxUd
No3I3zv2xMierL4y72rynHpjdlGYbe5qNLG4Hi3zfsYLIeyL5DuS7uxQ5TB6WumB5saaHoBY1fum
lsmuMDV52tYOam4SM3CtDqwW0VGCDBQsvYkPjWr8iJQC5wqrXHwR589LIYxTKtgJfaV/pm4dKCMA
tifX+QlVfGcX0/KygHURHiOeUtYH1O+FnnxlmVj5txRrscBV8vy0DR8cOfRhneZsecFKKEsnDWaz
qq5G4hZ3HlqQqO5dqaf8GQgqcRX1iQM9hqqm7Km3DBq6ztzBQKFqSPIiRM/LnCvpm0A2PLM+rccz
HNbvEO69h7Cin7lpMRtcO19Zqq8iSztmNmZ8pzUnCNMdGFzW535CA1BUWncsI9c5QPp/rZX4G77z
iBToq/x87ioeAIPr7QUO0vqqUbg+xy9yJudHwavglDIzuG+vMO6gsc/VfHXGJ9D+KMRrydprQ/4F
LX+3YyLWB9I0gSqGVN/pzjqIqx3eD6x02kxxJJ7iag4VaGAztY80vzeK+7PI3PxVH6ovSPejwJz7
7gA4eWvmVLurqfcNNp8/uJr4mljFcbHjb2AO+QdXeqOvNbiDpz29gOqrPMC70tuX9/tzyfxsIF08
aWftNWsn6AqFd4bXqjMo0T4Js/su8iV+1hllQByL7mNZzjvTkpxFRcfAI9fSb7kZnbtSn4MpH+vn
Ls4hGKn2d2lKaiSdmyPqx4+M5HlfpLo+u1N8mHu1DT0rwavELpzT6pt0zONmPvG1X2O9b3aKjPpX
rwQt2ctkih5N4fhWThCivXQ/U3fndLr903KKbzb3hYkc5quqfu6W8YCTjf2zX+xvLcFFz8JW8JqP
mqOaKemeNJ58t9TJyOCr+Mzo0zsJ2HGcKMVnGJf5kbN+2A8jiyzF7NWcctZNUe77rB/CUiE0NNdM
/FDtUl6M2XzfTl0HCX3q4osFk3QPe3oJ4RKV57xKPF9Mz3VuJT+x8MFDPdp3WpKfesgmjww2oV+q
0jipGI5j51PWH1S1+rlk1nHhRMSbuTxUJU/UTAbSbhryLxY3bZl09L/mNOZ7RbPKdKr/1qzjqN7t
TiC5zTVKoUM1sofZkXjOOW+ZMY1TcV9043c0T/Wx6GEDuIVXhEkRPxyZ4UY3DMXVSZEdFbPd+d0w
Tz/VWqFkQouoj613lFI/RBTyBWwHEJ1SZ5X8xlX9ac6sj2ljhWZS5UFU9lGwQNFqUOUodlru0BR9
58FwSzDSwDiCann+7pCGq1AlKMj0ZsM1dnYanZWInIPUrbKQCbHfSfOlh9/w6LNhnxTy8yAK4wBY
LCFR9l+qPqtwHSjVG9cTopt5b4lU8+1SawOiqZhUZsuOSzjeDVHXIJWgeS6n7DZr7YvZxdNubDw6
H1GcW0v/lJVegMrHxqxZYuWo6xzG6cdGLz+25FhwN+dE5UZPTc8wajDoVgqGfWp6H9WcKsKecaJv
nXRvtO65c81hByEU1oQMJfNkcgdA6RYDN6mkYHSYex3DQPNtRssSllqRhC24tgUFK1AYBYdzQd9k
KoidC6QVxfS1W9jasq9HHmx6UxLjtyfACu1QnZrYNyNvP45EW9ZsvkM1Lx+qyXtyhPKr7Zok0LVO
+E1c7stWiwI83EWoLGBhyCXdU6mC+rPSvNF6nZgWB8qkawGTd9ZuDAmOaWsaY24w6t5boXsHt4wN
H96D6qdr6zp3zd7NVI0uw0V/Mqt3b6Z9NexfphzH3Rxp4WQkEb7NoFquN+3thDur1jW4OhRlmaud
VzS9oOmCR9DS2ORGUCfJGyTSo9qCmygcPd7Q1gGzkypUHXmKFMs7QUH9jT4cG7wxGkOld4J6np3L
0piveS0Z4jlVFRS4kYYY190iwUQKUl95GC0kWVP5iHEZTxJYio7v9Xkb9gLXhzRedpX0SC/MAjRj
bugK+aF0vd9MCRlZdZ9xK+N9IDbxafPwRdABYKURBUWZXUQTQUDTGipdN3rj9Yj9Ms4frDT/tqDL
8UuPdzwo4yOmsKdb3VcsncBTIrQ/3pQHqtqF3JevXWf+RvHwLYm113jsAgw2mjBR08/kp7t+5j3p
/E1foD3ZpYb2YYTR6ncYmYVlm+w9aX22e6vdzYh9oEO37tFN8hyVb8oHN3mCL1i74NzvVE9NlKZ+
ZpWBzNXi0OtKFM6fqSTGfa05BQqOKrCj/BVZXurPyfx5MKkE64qqzFgcBQUHVmX3lMJ0Z7mRDFPL
/CgmtWLMk6E+artfRdad+mnMfLXrf9vjWB0nZ7wpXmTAWRfnyRYf1dJewqXkSzn9EEjdxVNu1p7d
Mn84RlqfJtJAu6ryvZx6flpdy1wzP0WpkrKGm3mHA94hMvmA+LnPZ6HYP7QkG88shW/m0Nys1i9q
LTs4AEWHQVYHyyMiXYzirPb6PmcK7qOFDtn/eghtfDgEsLrVMPOmk04Du4t1u8coTAzBYltt4Lmx
c8n4VnV973PdPEXcjkcQb58Z295W1JgauGbMMpmuX1rJl4mtFUamfVEq7BPLaKiOmfeqTJLWpyvw
EWmdEOovtUJ3UvT0Mao07DzMoHdkesUM52HHcE+Kar7Y5XCZvdPiZN+JEfnhFRrAXKQeus7+EWvJ
rwq0xlaYypex96EpBLGpVuEFnh3jCpalxXPRuOdZG7/khp7fpcAlGZKzdhZCAinXAgBu8C6DRfAq
Ewpv0NtDavfRE4Ik+aSAuQgme51I9WPfDdN9UaJbpuTJoSgEB1bNKuZZyP2IDtOPGi3eCdOIgzou
NC5v42cyjdGp8RIqhDq70md1544wFEv26gehc3qKXNdvyxifbaNxkXam8Mjmwr1Glfw+KaK8a+qX
JrJ/9EqT37p5r4H8nB1tLPZRWTehxzzrWPCUL+R/3nInel2wVzjNqA4PnWUlR2m2qBwEkjkDcMEZ
hYA4I9MwKy3nKXFRRGL3wqC7/aIZy5IFbOdiVUyokI5d93n7pZ6wrhsSU917TuW9/5lWIXxcVOu8
/RFiuz5Mx2UOY722rtsvDj37ta+jFAJ85Oyl1zTnwvS+kjyYXBnHzkHNUCS0J5C9yjTxwbV6hS4O
E8DUIXFknOeMkTcKJeRhAHPkjUpHQJNfRwXpEjHgpk8G2Ri/J+YwfgBt82T+Ehdk8W382Fyb5W5S
vJe4n19hV55WrYA/Igb2K+BAqZS/Y7tjgBRzpnnzk7X0+kdXTN/aFk4aboOgkjRksyHlTdFfNS2p
DoglsENdJ/8b4bpTe+9o0LIoDGbzYSnoo9K3VVhrVIHeGO6xSq06aHJoSW7Xf9cwMdZaUR9c3A9g
czrTDdNRnxmzxvi0y1BQ70qvGj+5M7Ruc9kJObfPQybefwKjxlevhuLpWgqsQ9tafKtjGXf5vBdZ
F9TChfbdU9nqsnvobfd9sNrxjELXL3odHrhl3IdKnsqa0YppiQ8b96uOvKNd6KDM67eYpPLLcZV2
p6IZxOmM0yOJ3A8b7Rh+mHFT1RQCMDOKi4crf9/a30plVJjqz+dI1Z/MaJovvSQGZsPIqiERNxfO
5zsPDSilT6z6dYaF7vMvpe/zvjgFDZ7z6WsFYhV6jH7OVdGjZOwECjxvzXYo3PFqe/yzOWPdoKND
DfN5mY6WgprbVbrXLF/Eif8gpkAzlD0NF7A8ABni44s1AFYx9BtwuupFEUDchDdvGs1ZehIkXywn
FczOWJFtu653TdW+kRXGPEDLnwZnwFKmgUdmIzI+vUN/vVWf4kGzr5br3aUHYzCt2pbeVFCn2zit
QvapfGNUraBhTcDOVY1QEeYzVXWx39Ca2s0/d9D/fAwzrVdFKNzh3cV0I+rO3lTPVUUFb9foAcns
UUFL0dyU815GtngwNDrbZO9cihFbpHStZCrvfeYZo5wNI+xs/bh083vbDLOvp3a0l0MdGNowntBN
gMfY8rV0RyqublTg0a2DyhWyiGnh9e4SZfV4cYybu4i9QTL7WRO6DGmD8QCUpbglTvPBZYvYxpC8
alO1V6RjXh1jfvBEPXawVwZasujBZOS/zKRv930sdO5c2uPYIahjGUrrMCVm/Pz+9JLcfVRl96Qu
tGJ1mhkfrSk/ynWKi97inuwVsAcuGqu5ppVTfwF7J3ujMU+YJtWXKWea0ZtSHkqzM49RDwHANJa9
U5XTLo1s+ufifaJbN/Cy1OhjU8hPUhnw+yOraFs7VSseiGt/zaM6XbEq8Pss+rqdNstSuZd0bqAl
oXZtUJ8zWHAQ5w0agpNoZFLblXtv6q5g8+VNbWuqq7h/tuoYOmyfPNyp2HnE3dzzKaxmkmeScvnq
Emac5by2Somncz3Dx9pGBTr1+DPGMjtq3/XAi5dCZ3bm5ffZpKFl6zEET4XMgqEwpx0cHFiaqvMc
rZqr0Waw0ilhoV5nxjn7DQpDmWpctKx4wxI8PXAMWBfC3UD+iw7hvFqCR66k3NTCaUiqY7jtVS1r
rMtitfskgqzSdPpeuql7SujB8ZDlQoOn95r0sNMrmd9gw8aBkTi8WMuGQVBGXMyw+HboU10282Ic
tok8o4TyyMTL30CpplHfgCy6/cbdI9za9RdRaaixWSYMe9wwYvByUDiZwd+m7JCq049MEZ/s0vhs
a226a3qb/smpzzpj3klzp3ck1BEC8CFqCBYbUm0XF3x5mmyf1YopqLZ8M4q6CHJoN56NA7OOO8Vh
+9YZZmvv6H5RVfLoxNFXRYGAth4ug2Y2fr549ZXGsdwBGdRfnAL2R7x4h4GS5XW2YGbOwwvGC9Mx
z2QVTEnr7JAtfe95ipdaX3htk9rZDKjH8YNGb7aRAZ1Ua8NBbR+iipLdhoGwTm3IXQb9fwZGYyIn
U2qxlrr2kzO2P7eBlrmUcxBHYvJjUxDbUqtRgPBwCKyVi9EgfjipRmnQbT05zLECjOiTvd7H4ALr
I54zYx2jfqiIigv11kvxEmrgCy9Nu3dW0m9CzPjewkFjz6ME1GZ5rLK1DubwNF0EaTx+NOo1vM7C
Dk0NsFdjFs20cBJHZZQgqVFysTrtCGgsQRJKpkWWGnKkuhR8mscgN+T7YAohLl4s9Q9KWV8jazxt
Hz1OGQ+TYT0fUEGJ3Vim8ARahE66lWqh03zk/tJeUWSn+8SKT7gWeJRQc7UbFbmrV/wmXtD/jbp2
zHQv8hX09+vih47ww24njlEGqxuok2r6V4XxQljZjbNuu+KUkhbiN3NFmZe679e952ZvS6NTIDM2
hqdVjSS6KVcdpkKA9GL00WZEpPRy4lbA4qeKQSMqHZyh6tc8dguQWkNj3tH0H6Muf3RMjS5e52ZH
RxFPQ6Ii2jbNJ1f4eeaKt6FefmtGx3yjtOWPsZp+9Oj1r0BE/raFl7aEs5M3PyY7Nw8eMMRTRhTA
1aqBaLWCTjXac3DlJ89OvyUNvA+lrhAckvZ5iPJSD94Rrjrj/IpvcL3wp2hxFzMzzEycYT430rUf
aUek3bZYRt1Unzu2B5rO5kM7PMG80+5FdWFM1j1gs5HcSQBcz0kcOUK9FlybkYcP49KUw6G1Bns/
5Dg0oLZwj7bSkR2sj7x+bsXDAFn4B++IzsxdomMRq3clb77aedeCencHFIxHMRnpxcWNNKQRu+uR
0wciGcZDOpt7J7KLgyiku4cxueyhmXeEU4B8Nrr2wyl1XCTcJT4V4H5BmnfOsUwYx7nz7yz2yie1
Zf5q6TYwVjo/yVr/Lt0iveodxJKKkNcr2X9UGhuVRZTFC0Q1AS0nsyCZSGM54tKg3rX1F6PvbT95
iVVG8W6eXGTGhRHH3rgbVob9FDX4xi3AB3q7uB8WOlvNHbI3QAxjN0yQQzS27A46UvOatFMbuB5t
X8fuzZLPuiyGsMMM7P18npq2COYoLUJH4QH1ZQe5p5kPKKDrIwnpB6Me8HWkxD0hMtjBbBYnaCPH
qednlfB2Nl5E1v0o5SCOzQBKUgBZnJzi3MAZO1pxZoWT22k7x4AnE4sel2NRl2HMxRKWkVf5bmJa
B30BcbEEfWrteEE0UYvCBLwQ1/iqJSj3DD0zArV2GX0uaQwrpL0rY/dpu4r0iNi+JS7sk5bNxwrT
j1te7xxvAi9RP6VmDcwRdSdZ92Dya02r9dZNZEQli3HMgkSMNWmD+rfKprw1JlWch3a+T8t4MUVh
vp9xEMMAOY30p5KO7rNdDYtfJEp3tyP3myWrxxhbLiBu+jYnxvQEC/UyG+YlE9ETXzSHERUF9dBp
d4aL5DRR8oG0Ixeh2d1hknIgjd557vn+wZIT5QyX91Qp8BzystfZgrz0jjV495rauuDukwduzEAk
Rt86CI1hqyUQ9lX5CbgP2pTifGSx5gcAydgfRb1WcpSQ6NRAictuCtWkySlGjdfeUNSTPpAMbmf3
slKUg90zIBlzrTlAuPlBxDR0f3Em8bYGx2g+bRhsYpgELjlmtvdKxKJZ1WH/knIVNpA2z1jJ5AFT
U/rKjV6BFcClgbDQTMmrmVge4tJDhasrPexydjXvzVBH9bJdYGOlUluL9mTP7vuP2oppT2RXSEPN
oS4TwoNWlvL6ZsHsYdYo/VFbBkAS/VRFtnkpVMggUITuztetgRN1qGAMcwC2y9bmhQOsUrK17A9i
ZYnOo93SNq8o/ah/GsnvDlCJ0IxFaRIkzlweC1FMvlMRoYWmqxFjdLFj5avmRSOUqGr8aOmx5jeD
GR0biXlFVhP+OpRsltTCumL7AgRBTFcaoHducERoxWFy9CYoYG8dFeEYB2mZDho4ETRCKfZ2WbQh
ymqirns60sLqhsDWhPfg7YV427MfVrZX5irpyUZMsLKklH2sjm/d2n1tRXLjLOrRsG4GQhXIWjju
sKFGdM5mhmSRiRxFF65g6a6wmi7I4hp/jcagPBlfWrxrTiR7wmcZwRsFEzP5qddi+9i5ybxzOP6k
6PurHOjkiqZf/DqJyr1sivjGEjJ75rEmd0g0RScQMnldJqhKo8vhxAHdxVVGb2J5YeckJMt62bn2
dPSqVJWmRj5kjfEIqaV4+i2pmT2nqhFwAPYHXu8By4OzlTbxJcmyn3nWTX5n9tMDikqcAwkJO/kR
124RCtrmc4KbmJMb6jlrOoa8dXvDWf6qjPP6GKIvkaYxGZlm5E1j9c1Opp+LPpbcrPJczA5bLGJG
b3X3yFFbv1Ob7jA38RfbWfJrZ+dh7DnlsVxY2QNetiZb7V0+HUOzpj9jXt1AHWwUCXcqdmF6QCRV
60OJuOrOYBNWhPlUlcJ92fo4r0NdZIPhmtZKsUnqT3GROJdpmsXJdiUgm/YSIdQOjFFiddQnGlUG
WlSdAuKY6uArsFOuGwMimhQyVtbKbI2pOnoyasO4sWY+VWZTFcPwNIQGIGcwy8lTD7uI4ZU7B4oy
QnkGE8SoFdkpS6l0p+hrZQxpmOq0K3od43fUkRva7mQs2DfL1O9tvcj2rV4/6F09ph34TLUiOUyD
dUEE/TVqkr8lqf+H4gkFDXHBlqsZOPvqf4gzSTmh7RG99tgYh3kWRw+SXpBRnscCsmk/0rjhV3y0
G40OWI/j48Y60NrcObgFg2dJXjScaN+qOuvCC/VNJ67f7Fl/G0ZydXs11dCOVQxiQMwyivTc+Itg
5L++A5Jo1TEs09aI9vpDoDdMLZOeOl8eqr44kNudam+nor7FDd0PGSHMm2MgD9iyUT2KW5dlw25s
17z4fjKPhEHp+7k3pi+dIf3T0Z2BnvCr/j042SPCh+Oboti1bylT8jaPQg30LPsLtV9bhaP/1Jfg
vYIjDPbSjobS/A+byrT1JAbTivtO7K+MSIRRG9Gbag4kssrz6JBheaJZWOAIYMEQtT0BjWb9V4X5
+pP+/CQ4aeNQYaBt0/800x67bszqMlYeW3eoVGb7qQIYmo1qDJuqaqBwzFWgTn3tKzlVQKlNTFRo
Vy+uM4FaTBBOtfUKjaFqt+3XImU6ltvTygzqg3EV6eA54PqNYx7JMute/7dIYjMp/dfnt0yikjRN
W1NJ/6nUoVdnztMvyqM26t3M+fmI6sbwXX2yjlvBwWwnTKAPM4Xg8MSHT9ltXT6u36BwrXNWLOtn
XKu7qerMN7WlhCG5w6vqt2oYsn3lvHnt2O5nGc3k0ERkWnRLHkY1p1SViQo2oVbtJMzdUyyyGA6p
M4Yt3nThXLl/Ma35tzWH4aoMWxBCIJjCKPsPeVmEWZ0tncZ8gADR88EyvktsEZe1Ed5qve0lRrjq
MDjQTnnjdjsvrac9bKGNaVeBH+8GuZwMkWSXykN0gQHZq6ySX7b1c+tH1N4Vp7+8pH/L4jDW11SH
FAEGtN6fWVZMMvWix2Hz0eISQJocQZoC2Tw801cSvVU/6mFTW4Z3iPUG96oy63ZSATErUqhjs/1p
I37M/NVTpYNTWmZOCA1Cq1N82Jo5ctbloVu5JVakBu+aka2t7LSSt5bqoD9adKXgwRxm7V8tp1V2
9Jwy/N/f9D/f0GrXgOk+9uUkev5zOQoT6D0hPOjRccgHVgqZaq6Xn3rW4FsxLgadEbLQTEY712vP
qmLKPUnoRdhZovR1uyFmdZKMWTj04MWSq7MVQRuZlSmvGXo5pC3yoKHW/y0W+c+EIOTYvCULewQE
LTbf4I/VhUN6bVcKemo021dVpAwZ27QIihkblKFYRzWDLK+5we3YpwQyxJkTeGZHo76KCGMxhJna
kgumqNY164rALalrI3A3mIkFvUthvCyl+aWum99Qq7AWbVEVVmiw94j8DX9bfY2JXkygvOmkd96K
0P/9gv5DTOqqlo4i0lINy8Jn4J8vaHX4kLGS6tC/e6YtSzN8IeMy3qGg6gF9zehijqEen5NOd5/i
VXCfOIEAvjuIpYZeOeTtue0tK5Rq+jHGqzusShjO1eD+NVPy35eEy3tYDzU2D9EKf1zVijpqICGo
v9KCLZwPPDLEcCPcCtJMObXrs2Jy2+nNPHDeAYZ7VlWEMX7zwV8e2r/lkHwSl4RaHAqwovozIUPq
jb4oY4EOTYM8l0zp797rjJuxrztDDa1Cc9GhLd3JSBliAy1dci7kpjxtx7/duXhzoxj6iy5Y//fV
5RJBv65W0qw80/7j+aDIQuFRcaqMDgPfcqUZQ1QmMXo5Qr0nOXndasSmhHD2TSpP2WDpYbK7LDDf
OWl/igGJI/o+YtmUAeuFxjng5Dbd9BbGpFDd30jWkYtQh/ylgtH+44GuYWO8VeKOLVv949aiyBOW
Kjv7sfL9oe2eRxX6vVejc9t2kzvSGTQorsGdvV8CNFirsfHbyt2iG17FqpXHLvL/X5e4HNMOCqy1
MDH+vGDQcitmOeXWY9uMulMjZ3G039NieoHRo9swV1uTWmmAxle67jbj0yqa//+94v7rHOU+t0j5
4CBaD6Z/blOl1chtAHp5FEs2HwyFGzczThlFGZA7dhh0aPMe69PTtORU+SsxlmwAPpRuBzDlnJ1b
6lgrIie+JbEyHrLI0hHh17dtUmE1kktEODezc+K/ffT/erc4Gjn4MGN3oNl/vFuiKVVqEdt+2Gaj
X5xGvhWV8FyffGNEQNQYGDQBRSXlD9I8kkvkIs7ppM4MAdMlBU7DcyUTDRUGv11m08QBr5AHSJPm
MR8+l7owEWVFctc12mvl0bwq2aCeV23b//8d8OAtk/Wpc1b+WVrVplEqseG4j0T1sLuclfHD0Nkv
W/WEdfybdJMHFrjmw5z1A/CDsyfkrNqJm5AISrZO+t0nSYxH0ifMAZmpnU93eXEQt8gpj17+9yfe
Du9/FoNEOpoObkn4Ja2ct3+umn4SJiP0wXpsZMnRghtp5syLujndwykB2F7+j7ozW24b27bsr9wf
QAaAjfYVAHtKolrKfkHIlo2+7/H1NUBnVdpM39TJWy9VESfy5WQKJAjsvfZac45pgDSnD6GX2d3l
4ZUD7YaEhYD5fCdcW57iWy1Kdsw4k9U/fzrxd3TPkirBKqqpZMSh9P/103VdWRhzrEWni1az8BlI
oh4QKynl8vbEeWs0keYYZlF5dTQ8Vnm4vawGvjm9MEEcbjqwC4+loZxVtD772rhHXjog8uykY1Pq
oyvTAZd9Ku4W2h6X+jHuayCwNYk+3UumhGUevOniTUzs9iulbO7MSaIuipvVEJmbSOmsnbmI6v75
y/8GPLaQLslYIluD9OdrGkGqD5o0lm1M05r9QbaCpxynJR0DVfNCNC+bUO6erToID9as+rvL8CNN
NPsUxB8lq142zqvHhHApAxKUyeehwPj1h0AFO2hzo4anS10V0B3flRksj6JwuySHQ0WzuRb0sJLZ
vGtyhTohK0MquehmLC2MSVhhegNCL7U6vsgYP037yeddRDt7X3ZVhPRj9LpKfklLY1gZCAvXl3/M
AqGc0mbhivKCcVkbPeSEIHhm389HReotd4rMxL1U8cVkdfRWkQ0npXgSizi7IfQSvvYEFA3LThf1
9Ob90Qlls8VVR8dBZigzsuRJCXBKLHOqPr9kofh8WUtyI3lLo5yGRK3cEHyj3IZB5omqk1w7bwRu
lbRxk+5gKsVb13Oa65gAOJcuiqxhsYqrV9uY8OBGqGhngBJOAiT7fhzMF9opyCfjO/i82XuupXcS
SlwOSw091vyIRVLcB7m1vij54xanbayR04fp8zAzwqVFNgfHzLQegr6nhOeXY4yBJBlaLr8MflJM
wmW0R2T3XZdrGI0+B1E7fI/yQT/+++cUhOTimwZJJ2vXOzNOjgQfHs/ppQOrZPZtphkUr6H6bskj
6qZkokmjTNPuMk++rCFW19S7HrHAB5/lNwuGTY2qgjRUAfxfUygCm6ktI/XoNALMJgBuMlYX7345
yHt8RP328hEuKJdvKv7EDQfWyq0TZWdn89NIO9erm3btJ3hOceLMmw8+37JgXb1H5CKgdDcWENnf
uhi93oh8qHUYSHRf6QC5Qdaon+oM22JXVvWLMvurcEROD9vZ2gro5nPIfltqEVwgxpRuaYkvYYuF
Ayy74nZxuDP7+MOi5jofgYMNyTDsxdDIoE0J62rhnXrf7oshSE+hIR2RlRRHIsSKo6lMJ/j36N3Y
tSq94MNqtXQIkW9g5ahcVesLt7Yn8wajH/5XZVrJadu6NvEBPyz8lwf6ctCUwAU5eg/6Q0bRqU8N
2Im0U8/mPGg3AovevQ5MMbFlr1BLYxUYE1EeE3EIdh69ZHZmHcymfrdz8U1hX9/Iok5W5cnoHwVS
lFXpEwiYGurTKDj+DiVnDU1qEG33CaVQw8Mx0cxMnTqSsHXWmrUTKKpdBbn1jhc+jbpyZ3Tty0V5
X2o4VqUqQJzTIx6o4melYBiZ4LBG/gwTvNaLjSnsYUeJp7hFnPb0AFssWWXpH2jAf4P6EG7qeCzW
zLyZqoRGfRNWwy1Oe27C2BYPhYqwVLVjiJcl/uMKK4QOffpmaOhvSYBaTwQfWJtUmso1CH9Ez/jf
xrTd5uWplo1xb6Fz9+IqPw4FcuA0xrA421XsdMM032pZcqjbttv2YR+vNS7hxKOpnC9N5LJPtJtS
P/VRLq0js2l2ij59BuvfbcaF+pCVTevUWUI7mfAbjguh2Fu1fT/J+X6KaTtDIL+/DDvGQXyS1Y5B
aBo8TfN5ln1IPol9aP0e8ykl8cjsfUdXa3MxGxeIc7yKUSOxAMMq0OcJm7kmo1oKSqYu/t6KAuNd
jdDDzR+Rgi9pZb++izQUFSCzFtjCpS36654WkIvF7DotTkEo0QkXiXaQ1YlzonYcmXPs27AiBnDS
mL0H6l0RVDJqNRvjhmYE66hYcg/rRCVSw6G0kx7t2XeZiM2biGa4B6rMMQemix8sIH8vlUGNyRws
Vehv8BOuOg5Gm1ZzKsXViY5uS6O9PFagjA6TMqFmVGAu60jvSL2L0COgXtZKGecKuxSaVEh29bOq
t+J5isLnf/5clwD3X24mIxboSeReUn9QKVwtGCGa0DRjLnwP5hCZmtU4qm/Xa5Le98yy0XTZ3UlK
QN0vaLQ+qZl4qhgllz7IhVZEUMbW0MpzyjqylhfSCsdUhfFb0Bwu/xZarmwLRS1EILAghHzTX3UJ
4+c0wwwYaGuEFRHzWhWARlQ/GMQuu6WBDMlPq3ULrQdRynSRriu3xqxTL/q0JxUATx8cApRLbOPP
90JjfGbCnqYTQbn0t2LJZM5f6t3U3V0aZ5fiv5z0Led5d9SHfmVVk72W2uK1a9GMuLS9rGNQMue6
mOXzDOUFQS/3Xe1Uyn3LqmtHxksYpj8acTMt1H1oB3eXUkzWXgutbbeX02foM6dVKtYBP240b8gN
VNOmPu5bqmAPD052U7wNvnS4lLO9HjKcM2u01pZE2ZKHI0ZcROA64qt962c3IAQ3HSOzR0o5vJAx
BMqpTZFptLl5l3II0/J2i5rVuO0HI/BIG/g6qNP4OKnmy4W6Msmfh749ogW03UzvmHGnxSdVaF8F
GS570IWFJyekwpGhu74Yv2KzpREiRgwbPbVa1uk5jc/CIxeo2IXCeqoDJIsC+aA7WRNaBUtsmnxw
7XKvSGQGDIX8fHk+MrvK1xy9n2PG/AlpCrso0ir0bzwkl0GBoUk7lYHMzaXSm8YaBU5XH80lNrWc
GDeG5j1DwnTLF4jWVRcxrKluZOJmnKaexKpIo2+S+RQIsW8QksBZEub9ZVpcNBmzRW2Vt6Baia5O
PL1KwrWJI46ZfwPV00bWL8bBUcPSHYJB3DVNAKbNQCSX9AQ/L3yXy1+p1LJljFxXd5cvNflUjUE+
SDgSClguPP19q1aPEbSy5YimoEujHp1LTA/jG96mknQD1DRqndmEJqCnx+Wzu8gqNCtYlFOpJd8W
TcVeQ/GGRhcxyzilRw2c9VaOwsfRDJUddGtAN+pJVTptQ8LDQ9fV28s5NdSNJxWy+FMffUOxIa+J
J9F2WERx0+S8z0F3lLQCZt6Y3+VgngGcpMccr9shVz9qEC39jV/fOjjECrRwYcAh+1vHXLeHfIqV
Wr7zuyHcNibY0zlBzdjoYcJ7h6dYhM1trcAoZIsifDpttB/l3b+KdngqMv53He8FUvKvSLD/LP1h
861Ykraa6z/1/2Dww4Jb+++Twp7Cb/+1ecu+/JoVtvw3P1IfJEX8Qfgcx3uohIJ4zGVi9SP2QVKM
P5YYMYi4dFVswrpoDf3vtDDB/0WLhYOHAu+L3vT/yX3gDwL/skHH0+sjzZeMsX+T+yAvm+pfjxaz
W6KmKRQgnNJXg7y9bMo/QcVCoEpGXab3jSyehoEBYz3omYPAj4RxFX28yjwCtpH0Sa7rXVK3u7pn
dp6ISWLpKb7ETXIeZfVWtibLCfT2WeUMrPTSPkHz7PQmb52ktGwL6hZN4E2gWqojEtKtkMwTAQmZ
1mEsgh8ii75URskgB+IYB2iE5p0UPWZx9d6qWLxo5YHdromiGawvo5J+SYgp07XhzdDa9wRtlyMN
3bbCtJ+XdxoBOPZTNrYcY/XKIjQ8U7SDFqbyJopz7SlBq+2M9Le/dGKyz6GWdndD08mgBZL8jH4B
m48mSeW9VMb2rhwCJA6tMO4G37fBWRDc7BapRPw2nCo3ov675cwwz45CpCVa42iaAbybJf5BCLpk
ZYdDN7hzhDEvoqeheKhvSBK3zQCLti2WNDGsYtbUvgWD7j+ivYphBvppxMlDitsAMoiuv6Lu1L8o
dsmnjGQ74Xwfg9YRVbRWevaycQzsQ5Ymz10tiiMzynFjmmN6Z+Xo/ZxKtYkzgiqmv5igJs6RWcL9
sLoC4mwox/KXoJXC20iV8nsjKgPsVoPckWlTw1bTAFS8tTkf2ikLrClOZEBRC22J6DWo2fJtT3DS
XdAE/cEYi9Ej9FmhwadL0bng4ltlsAherDg4oa7wdza1uWPIabG16Zl6/aQ9xzCrdhY81U+Dmpi2
040DmjJDZDMtWTlbhzBU6IrEw64wcybfOoSV2AGSZq2HRho+lfpUnZoQGS/ZHvpTjmNh1xf8owp0
dYMGrQMnARGZJ1aTzsuutJs0kxOFbrR3HBTDXRyOhtfJc7rPdRRabiOH5c6qcdD3QVyT+jHnIC0W
/x5+j2qTlt28U5n83sRpgl490wcUBk1ymI04/lRFk3QuG4VGhR4nBOvF3NWpYI6OB+g8+Kp01pWI
81UMM2ollZQemjoFp5Fi/kynwwfAkRTVaci06jzFlfnop6H/KROT/knYOWl4emz0O3uWjdgxKzo0
TkbFGTqpJiasBFAbv5tWbd4KHqfAaflv0OnE2vjJ6uPeXL6NhmTP5gyKRHzeToY8r5JUrU7opMWq
sUsLvCEGKyCQ4YBwP+F5NFGMefaSNjKhorzNVCPUHS3vta/JCHzEG5pEehnqfITKxgCozk3lGGPo
p6WUjQ9jI9pHVqLmUyh6AiPqkjNrbE70+Gh6G3JMoBwenBPqaPWuKxv/JilG88TEV6Ma0T7Xkzmj
e5Itdr+ojfYDZYqLnRos5ZGYQm2tDP4W15Op7GcV6BqHlcTJFezWZdcpOwAIGd4Yc9r6klDW/pTN
r2M0QF0pySLVgwp5e9EFFD3RqyanL+BaDnqbfS8qakPh85bXbQxwFFyAPirM8vNwo0ZY/Asj3Wc2
MOQQZMGjgBx/K6wqdpOmLDajbw9rpQjabYGb4Gvjqwku11y+7Ua94zUp/X2CKtvT0uxLoATfQsVG
NCWnOlfp+hVAwGJjDKn6gCEYnR1y304ecycF7nmEKIVmdJoqBONGO52A5aaAEkduD0zSsm1irzZ7
NGkR/LUxHX1wFqb5HdwJI82QifpPu97px37xX/lfqZNXDd3LNkKwK8c22l9CR4zz6zbCyL5fDh33
C1HIAVWyTdzUAZanrZmjeuZH/eOldX+1a/1yuaupynLqRZc139deMrv16/Qgvs5Hg3D0VezZq3al
7znCIncIsTi79Sb+oNf10eWvNk1gvYVm8G1H7FElHRmz3WkiZMHd9Z25Kw0BOq344JrLV/qnr3w1
qq6hOdE9m+6FeefDq6GN8NFvuPyFf7qCefUb2v6U93wrxKD4UM+aSxYiSddEJ3rJuxU/h1sktOuP
qNsffa/r03U0geFD/h1HiCAql4y9H32Ff1W5/mdl6f9voWQWv9B/X5tu3r4Uv4TeLv/6n2Fk2h86
lSdjciReHCsYefwoSq0/yI6lrJRJFVto0fwYf5ak6h8CDZRl26pqKkiqF148oV1LgK0k/rBRIaFD
Ak9EvWpp/6omVdSrkYxu6oTrErgFPJvTDkqfq9UknxQUi1i62yqX3315nKtNEMLsc/2Z49amVuzi
rAbUAs5cR8a3AKej7hRQy4iCoPzBzmwl/bCHj6IctKCCX1NNxdlk88vdTm+jZJOYrT3eypCf7hC9
sUyMo9H1NwGbOLwWGSmo38gMd+ous3IqrjSgn2kWZ1tn87j4mZP9bPb8hwoUWvj9td7eobIqzqlU
6btKso16LYpe/w6LRjJdQQcpd83aT/q11uK2QmkgKe+T4bO3Zi1XNVLJeglMCihpGHTILSIObuEk
DSUgGJNI1aApmu5Bw6ZrrztDzOc6CYGDFVl7THst/paVPgMcSEPjbdmEerIPCeu9rQeDdu7Q9irv
V4ec2i1IEP0GicF8DihwFNeXNfrGdJH4Mm0+6k++Vi7YUWHO57hR69dglNutOddiV8q6/t1Oyua1
DdXxJWri4r2Ra8twBK6YN0aPRoW91lTe5Z7ZzEYii5jIcoSbRKYqvYVFWjJzsYPYMuwIKKQvbpMH
ez9lKpQ0Ay9oviHxHmeYxG1lBj4PoFaHSb2DzK+0nmzV3de0x42Tq+w2qyq34/UsFTS/rKlOH+Rc
lqAoNBZJC4Upg/4wJXN4y4Yswu+Q5eTeTrT+b422w6newV58Cgx+I10dO+IsJ7uFVWxm0KfQVupO
DZzqTKnhfwbWlH3qJTX2Smqk0InSTt4CLB1fBoTlZ7OWxzsCz+rWU4tUvo1DTXzVgT8gsoeb/G6U
fqsz1sAqGxEwR7dc0Fr2VbkiXLZAVevneoz8CJgA+KUoF6/10GU3KjxaPJYW01Knt5taXWOtM7/q
kT2fVSUyb+fUGl9kOzZv8b7zQ9FXDRGtp8Oua7Kxcsw2jbDc4ZP8hmjCMB60QNjPmdyYz746lvLa
GENJOMA60JtowYzngRwHgMZzGfkB1jwzfNNhPA/enKgK4BlV/87uVp78IBqBYE0CFoIZGsTCSkrH
Q4vhMr0ZNOK4HT+oQtTeeVG8tAgrvJhOO6weoJwUqRKVehztcoRhn/IxR6LJ4Cd75Qykw0+cZ/54
GAwEYnVze5fyXr9gqC1PeKVKg65n2nwfavydDEV59uTKzz/rMW+nVOvB16Lu/W923sKLkmg5beVO
qV+hJ3FsrSa/fyZGlycdQRjh0uo01yT3JJV9MqOheEm6uGEPMptpY2YldV3WxaL1Grlsvvspn6Um
vvHNZkFCIhAMNpW3nChH7I3Nd5C2LA0NwpNvSU6sbTsxo+E02AQnncSQW2Tw9WtkxPI50ZLxTqjj
q90MvEVJxmeIbS3cDY0c3JZ2Qv6wZiaQ6tQmRLQv5dPyiZNAjQ/ETDdHu2vnDbkDeK1HHWSVA1NX
jnfIa4tzGZm4orvWfhElXWlPZnsFhK73y50bGz59lAw7gAHlWh4F27ypM4oj21h5V/SyvbMqnqk8
rhtrNYpaPi/Q+chtJZRnWmaEu6qZzK99S4CtiOFFucmYNN8LMNs6wbMZzC411aUzY1/7RFgEE1ye
hvJV8QfFAMRg8JgLNWvvSHAoT6ZKEtUwaqT/TmRLbw302nfQXvoYxZ2dZ1gvM+WIYUP+YqPPvLeK
tNoXEX+fMBFeUyi0AUyUMONu85xiDwMqx0rZjQzUzCKSt/CVNexYozJUrhQ0POxmmWPSNs3GmvHn
1kHHy96Brem1aT6Nhj1vwaFaL6JC+EQK8/IQhxPhdoA/FCn3cDIpGqqjhqe35JxnRn4IH9WYh85N
W4kUtVmbYMZK5nQXz133rlmp8X3KKk6VelzjQB5m6wUsVP2dHidwHJVARG8ALJDvWdBhNtjaUIHK
4YY2XiDnbBXE2upPSkJb1q1NIxvXpd/p39Mx5FFajs610AcSKbHbCMefKr4YiJNmj+4akHlXYJex
ulC/XWzcB6kAn9kKiDpxllW7Gs79Xq0xUQMhrKbZiSE+fZ9FV95gKI5uIqwsRyMl+baJW2OPBQyI
Lc0FPPMt3K/OwUjPctmWz4tyzm3McoAWFuQ37WQYECCk8QaZQ7sNCFxZ+7YaeV2b4AyacRmT7tkL
DC7JwFmNQcqBAVq6AbSnocyZ0/U4T8ZtVw2yRxB1vssFse5WZs+SQ0+5X5Kwwy8Rtkqnb8jNUPNK
Wtm6nR6wksg43+j90k2yAbWGDFU60elEMgBsmyfd+MzBcX5N2ykG9SdbMAoJM8XlJWOvxr07De1w
GHQBZTAsikfG5sqp0c3AU0isOoogqh7iqJt2SsA5TfaBenD8pQUdLCdhznRq4WpFxeAxiKLVqPkc
j+WhZi7L/BxSK8wqQ8T+OpX8fs+aJHtVOzRPtS8VmPyDcBNbTEylqtD3tQlpRrFm+S1bxF1AwpZB
6OjM/Ru+MU8YfXLTmnF+DDB53vVKVW8VHeCTXefpZp4JZ0wMJupUDeEmyDV93cXRubTMeiNLabUx
4kC/rdHRrTjbJR4YofIhrVLe7RZPWJMWk1cF1tKvQXYhZQ3gCLszN5MhwnXESXWntsOw7hZDkWzX
jVPDCnMLvSGmvpg+B0De1nUUosSWaMrnWPjNbJfXcr5OjIgM4wJkxUTq0spYCFI+a/GNUYJctacB
2xzx6C9NjiWlaIjnLNoo+tTJnJyrkU8e13IDYKvK7lERB3c06mYPcF2wbSlZnjv0KW8RZC1ANpVP
kxEGVetWgckJplMy8BJBtoBpDYYYwtiHxtKxymufZlVu0ELg69VgYE9FXnwu2xkPOEb8N3zkATBq
TEGkgxuuNVvKJhIyRio8D8c8WuqSGPDZBBLqTWDi3tH5C72sQqY72JQI8VxBScjm1m0Tg27RbEHq
pInxQMK1DHunMJD82UyLpzFdqFeGOxlzuynzMloZJlWALwE6bjor2yFB0e7UoBa9O2ZauvVLGX1b
oGqO1iMzRxhj7+osDp5M7DEHrcMPYU4dVAZcU1tjkuMAUKsh1nPKOuNmUMdd4SfxIyiu+HGGoQWZ
mugQPTTFPcTdbKtKoORoY4nD3DbZNtYUMF1Bqm/Dpoorp6WsfDQ70ob0MsK/q1ZmupN9KX+DMGjc
lLh3t77d6K+jbCtv5GhqsMjYMBq4fxP+PNJsAyyv6JPgJYX2seC1OWAV4E3OkvBTOw3SZ6BHI/3I
cu6fYxR5DKnHJr4z6mJeTRImCUeQkOsUadB+t8spfw3rFnCuzszKzRUDQoiC1bisJaoTLlqvZx+6
VKZGlpNGsKYUy2oPs2a2K5ZQ4xxOEiDGGGlI7i/wwLEKgbUNhQeuRYfbpc6bKQhKxuX4dUKtjBAJ
+cqZiDR84GVKC7jT0Y80Wnzb2Yb4LIAE7sssjk4UOeU6nQtjqxYF1aRiZsbS0lL3OhumRwK4vun7
ToFOoslvVDbttwGFEm+JsEjBgRENficlxWBBe1h5fSTt9FNjFGCjs0am2VsFq1SwiantiCKiyOrb
Yh4ex7FyfX7Ptb/AD/jhixuI86iC7OZbmPFWKBOqwmwcv2Z9tyQ9V0Nw1JaWNDzncWe2MJ2MQRkM
tPqheg6pb9kkauKgkygrKZKSYSu6erg3J0V5TyCarnSBVQDy08TvPIlMWamzPjFklYP4OPHsFk7e
UiIiZ9Kzjiw0SAUoLU1dzWDooV3v7/OU4uleqbS0PzRKVSVi6epq93lbao/A9IYjCww3hEBf0C12
2DQrHc4hqcBjSiLwnEnbuu6JYhv5QDhmy04jxCjtYfiYfhnzXlpyxJ4QsTQUJZS8lPPMLoF9Irlp
hzwy70R11ujNqeux5qzkVEIKJ8+UucOHBp/AzdwY2H+ofYIn0rbkHdoLur40sZ/qWGlv86kL7jE/
CFBFGCCP2ZRJ0CZZQWh0B/kOmJkVrVojUVrH9P2OwUpa2KUTjlpwUmySIvLCrCrPNKuMHDmMbvGE
9ZSI7TBxmp5N1KsEL9p6UGJtIGZX8b+qqrIcbJV8E/Q5nBlZa6odDvyqP2HoZPA8pUTqEROITlgS
RrsSxpKGYQ1kNNLhzm405ps3U1LQ+QTdeU+IAHa0KDdwNUr+Q0v8X+WQLiOdDaFJL22tNcfGZB02
e1VskRtVNjMiFWtyZWe7Nhg++xqJO0Iu82cfrQKDl2HekrHyLcrgYTSBdSyVKFi2yXdKsnHnq+Jg
J9aL3hC3WiKvS7kPPTQJNzUi6wZTFwBEmUVcxPXnJtbCbciy4GI5AU2PremA+WFy2kH/GsXTY6fZ
z2zY0BT84tasAcNVFfjGGusnZK6gyR59Y+EDzdKD5TfqilDjHcBJVImEqDgo62vXb7TXXJVm1JHt
c+yPGgZ3isxaHZHXhAkCxNmClJjSCxy1fZZKW4m4GGeMq30selzyBRMKcQ7MuneiIYBvpttbs4ey
FkUdzBAQH3Y9c/JKCrzllNeeqtjVRhfGvB6y7FPTd/emEn01VUz2qlpGTjrD5sriGr7b9N6Bge76
/qRY+bsftI8zHO0qTGxQKU2wkBSdefqc6+ltJ2f0grv7CKCMM9K0d+BHcLaAmT1+QoQNhsG6kbv4
IbWwrxn5NhXIwsyvQAiZvSV75DvHLp93RIw9tqV+Dzd+pfXSYykaCJqhl6bld9C/uqvEbLsNNp9l
rwtcVJberGrSpvdJ37DxWgV9uhvCcAsR+bNSB9MKl+FBNmBfs3ge0mZ80AdoCnSP4JWWT8xznoGw
yBiRq4detGvaOTdSF/IHMchbeKyb9lRZ5g1no2ctoIku2ffkK7qDcse5x7Fm4SATAjcAgdCdakZ8
Vej1IfH0IXnDEqLwvE7XeqyQaBhL/F8qtXjcWoCTylOflWfYyntoj9/ySQ6xFRh3qi9tRwIiplmm
fTmyn+hfKhFDvA2esrC7QUq4MfpqU2lPGSM6anl60sTs5UK4OIT6tZkoj8n0GDYcQpqHPJs23ZJ0
UOXvaSo/5DWvqIbfXE8qV5OWM2HoNB0nkVB3fbV7lbr+i4Rhyk++iDj+XEDIXUFz3alJ+R0Cb00g
E1RlySL1qX8e4q/1UH+lQeT4xWe1PAztCT69q0JumNvonIWVG8WqlzHyS4oJelXpGH3t5jYTTJOj
Mp2MBQeCJV0Pj5Yan5UZIrIRv+sRlR0oE54wA4KLPw/MbBp4Km+BYm/tZARUh76Q3RQbqVNP5SqX
gQtKxuMohscBMCe64FfO226in4V6a3elgzIQgdXsVr3ZuxLwlrnN1xanFAsDhQrnBh7QFrPUum39
ozZmz6KNPHCd3jgtj6uxMNE3CWZulT6OqKA2E8UQWo82nEGjjrdol92kvIdkBJik33dB61IAbyOi
vJpyXuvgUAJFQYMSyc82INq50Dkhmls/FJt0CqDd3NqqvC1mPpQKwkuCwRYCSLFdWUIWzCYmd1EJ
yIKGI8w40ZtbqJ3vMSfIQIHdnls3NoiGQoFRHtxNyMwrhtAt1Z1PJ0wK/BPWabqbAz96dsO67pl6
e2LM4koGE+u2P2O6OwSojGc9f52SCPaguiLb3smt70scRWRCS4w3/HGiKYmzgXo/5+9GJuMyICya
5HFjOAdMJiU8KL1ewghg6qZqGVGqheAn78gaYN3gawd5t5nSuqYlmWWkCXSR7462XVnerMk52Ngg
tt8KM2r3bK7ZSSip/1lGzobdInU7+zyECycoig7GYruX/S5xK0M+SO382CREZcSmPFFgZ+c2KQLW
10xDXDo/+rSXGofhcZLeBhbg/tUc2slrNunN535gcZn7ZqtkbQ8zKFL3TWi91hi2XF8BDi4DSXLr
QqRwq1AiJVnSgFcyePsVdP2CSfQuCLJIeHm/vPxpBxvfqayBKsBX4mSE5+nrb1EZqzJSq6K8pUE3
Zx6swUmBLVeNxZMhjcHANjCxz64aqfJnfBVKNfDGCStHMtaCpDZ6MDguYbqQjnlCiqeoKNT6m9+x
1aQ5gWCQBVX6PY+yznmOQEoDqQ+Eotx/Tahm/adyltm3pr5/kVgybitxQZSJSWYroqTo+2c9ifrw
BCTSPKZDyTOJlYQEzxSX6ctP84PfTPmWsdZfAyLa8paN4MTGt6uiTdGuh3xdrMvlHAFuMmm1O0Oq
YxqoB2vTQ0qdfkxtEAsF34rfXOvXYdTfr3U14etpSTQ86oRCpMa6F32wUvRR9YxqIhvH9omy+B98
t8WnpcnL5MG6coFkmF9ihXCxnuDButIfs0Jzak2c/vkqyzDrb3cQl5/NJQT0mavBBupKDRIYNG67
eOCVoPMaws6nUdu3yEd5Formgyv+Ol673EfEaTj6bRmHOIKhX4d6sQ3MOApVJwu6L3rcwhlSs+yD
e/e7a+gKN42juo1M9upbcUOzcmTp6XybU7xkOliQHv/1jVN/vsTV42CF0PNGG284MJmgGzYtEMpA
+tJaDN3RRpbP/3y5K0vm5bYJAzsDKiyFx/4ahKBS0RtDD6Z+r2P2X+mKm9ebdguQxGPlPMDtnYjJ
aVxz98GFf9VjXS5Mf1HHsWbo5mJ8/vX30pVqihNyaci935A4sp3LM4wQr94jpwT89frB5X51Ff/9
ctdTZZjPfRUsl1PWVKprrbshOmsVH8K9HX0ALLgSCfy4mIluWKY4xI93vX4gl9JKpJLOtCl34kjA
rEfys1c6yo3kxR+sHxeJ+9WrhkTAJN+K1pWGufbXGylJOdMq5ljxEXiui1YKRq/X7pl3gQDYJuuP
NAG/v6C+zEeXgE75wqb4SUlnGS1ZVKjAyGAf12KtMhrc+p7mCHARXncXrj5UQfxmjUQH+NcVr16K
cPLNgNmNIx0YLrWr0CUSLPZGx+YXLDhMvwze9BitP7q1V1brH7/jz9e9ekY10qpGbVyui0w/e9Rc
A42AG6xOuzB2j2f44Fi+/dVwX4qn2hkesbR5Hzy3vyow/v4Rrp5b3Cl0r/kIwJLXs9ef1vOjsaED
uFK2EjgqJ9nJfPf+/j/4nX+zhv9y169kEowYpd7/89J4Kh/I5WAy6VJ9FW6011f83ryvDjB45M6r
D7738sf/9lT/9JMvH+6nh0wx/rw4J4UV+RejFyZHzdWP0b53SFv0AuNB0If2GBp/dOnlhfmnS1/t
JEZrYofkaQtCFxrFXr4BNLfcagrG9bQrNx/+xr9bCn96zK45IRERCn3JC7UsF8mhckNP3jHD+r9Y
Lv66sYsk4ucbaw40THt+1T+/nX2IvczlcWa8uLZYLj78dr99eQ3VwMqHF1aTry64GOa7YVmfUrf1
RqR1W2gNq+UbKq4WrdQnsV/WRf9/tC7+dN3lrv/0BDXk8ASU3k6355l1OV2la7iuW+CQaMfd/2CV
+s3PiOkJ7TpeX4Ug9Kv3ZQ700cigocobbZ9wW0ce1OVLzjcfL02/W4T/F3tnshw3smXbX3l250iD
o8egJgFEy76nNIGRIone0bdf/xZS+arEoExh975pjTRQKj0AOODu5+y99qfBjt6PTktcBVLnr4+R
bK9lkrrbcfufTVI2VyaNG0NfTDFH30JU+casjmDWPBDzl8uk+TlJ64OyVzYn3v7PryAgBkuAYoAU
gax22aUevYKpJlX4pMqqZ32Rm2iD19g5N7+DrfSy9bCb5YkBlx//P6/8z/GggumYmoAMsSH6PFc6
Z5hH6dpEOFAmTK5wQ+CVe/3zRX3ePH4Zwz5iO8D3a6RDpo4qpvoORnGzC4LBfvjzIL+5EIN6GRNQ
14BbmUfTwkIbTGqGvUr6iSQqTowOACv6lX8eRT/yaSzPxyQlXsVu64JoOSYOpGacZEBjVtE5StG1
7pMLJlGmUwYMEAZ4dBYLz7zVb+ig+a03PTVXoDsxxLJCUhzeOTk0QY+WhPBsffXn3/Z54fj7NkO5
QeBv2aiqvkwds3NIO8xpkSCtsOb0OqQSBSwGyL0qMxWCu/H45wF/81wt4DCGqQrDxGh79J0pVC0z
OhIohuqMSIrzXJlOOPdPDbC8LL98yKw0FXSWFw82dZrOLiCmENfy54s4ZkgsT/TTVSw/4pdBApxb
7pg4K7J3ppX5XJ7/3GPggT037ho6UNfdnXw4uTj8Zr5+Gnb5+1+GtRQkPmNDcutj9VjvyQvY9Ltq
S9+cnZ390d7I7T/rwv+qJP8F++OXh+6/tC//511SHZsWC9J//esyDt/rz/6dv//FfysleWGW1wdI
lPZTEflTKqn9Zdm4VF0XtbMwhFiWon+0knh0INUgpBSogXgHND43/2gljb+05VCHzwbSH28i5It/
w77zdZowBN9nft8iuzw+cpDGgVR+zvxkcVCQ7ZnpOoXRQdYe1sisPfEJ+c1ocKO4KsoI/HF8zI/o
GBAvXfiYjl81IDY3TRzWawA8w4nv6Oet0XKzqZ3qy1cDMgin4aOtUVjEvZWR9QEVFu8rEJctvg2s
IkO2xCPWp0o/x/xFQmbxhSw1HxggrHXu0XhTBRJ6CkIfMIzzQBIO/EIdoh4mGfeCQhS5jg62cMCR
g68GjgP5Q7MuVVvrTtxg7ctHmh+iLxMEUZXKjmK5Mb+89g16KGfCVGkPlrIHXp6siy57QqHSbf/W
2SiEMcP/7T/azki2sgRPnFtvZRgihUrldZTV1UqpqFNOXTVv7SFqdoXS5KtE6OFd1IftPidMvSyo
OsU1IrOEdqsXR9xRNeov69ko/F9epeufW4VffQG/vSATiNRSLuSOHN3ZsK1DGWFeaGxiFvJ0sMmt
KzFrWSWZQwKx8QVdf+3iz4OKL8vwchttWGm8oTqv6NGO05oUJKRB6pPJyT6pl+7B1tUaBlFaXI3Q
7lgE0+jgNDlKG0I590qplbd//g1f3pXlJ2Ad4qtBnY+K6ecn2Q4IRjLIkKPS4iHKKSSSd9BtprEp
1v/+SEDDHNui+mYaztEySNquHfcTwtRIG2BgLXvRsSi7B0RPw4mn+fnQzXvJRdkqijlqN46hmUf3
1U0SAE8tzhKEvvQQiSEoUA8yXdU0p5eFeHXlapV2waENREw9zcjP/nyxX9b8v38Bn+GFgYJ38ehi
WwM8cjGCDNbh6oqwimmI28n3Pw/yu2dnw2P9f4McrfkQjQsn6lM/crQ3s6Mrj2L0o8ywJP4H44Dd
hSvDJoMN4+c5AsJ5Vg2dRDoNrc4iCJwnYa547d3t/99Ax5Mxa5rM4C1UtTI7dGlYIF4tw95zm0ot
T8yR3z6hXy7q6MiAADMXCmOFDS1GoyO4UldgiP5Htw7Lqktd29LV5RH+8qHU3AbpUZL6ap1iNdeY
6RUMBx8TUn1ipN/O+cUmYboWJI0vNUscASSDJf7UamdlIbxeLWEAPutw6K3mMCtburQnhvyy/C2T
/G+KDos60oyjjyZQgoQomcRnm15cQydIPXS9G7UtCeDqNHlisf3dA+P0indDt7B2HM/CLh3McOAC
YxX9hNYgKZbEOe3/PAO/DsJ3A2bk0vqAynvcXSnrTlcJjfOjOZ1XedzMz1Ord3d/HuSY5sn3iVHo
4CxtFICl4uiFWsLbUIAnfuv3vkFFUuxI4KpGj7ovrtktTrADqv3EQ44Hf/7ExP/61VgGRx3BZpCv
3nEhAAAO8DgusZjWBcGEKrldaX748xUuF/DpPM6Zn+2JaXGEtVw+yJ+nPSaCkjiJhElo+mYMBYTg
FU8Fx7wa4irw4Jt9+/OAX6fiMiDbMPiUOPuO2dqVBpcaJbIHYJGweEHqle1ZpPoZYj6xjLH5Pb44
h/tH04NbyKBfOlVmGuky71Dz1kJaZ1weiZG97iBm0YwCr4LLES/duRQL7i3pmvTkddgUeSAxV+Pt
yG8HR5IWY9SzgI04hPpeUYv2Aa6rhZZ4zIob0XbueZZgnelau219Qxv7x6hDtWLV5YMqx/l7VSFn
m3r3Ku2VB0mkDFrg7qkK2l1UDfdA2eDAobaiGpLe6F3UX+dYZq9MOd6SI/DUjPFBcRXVX1Bia5Fq
6taMQtXPFXBMSZDdAbJ7tgaD5AqjovVflrDgRiIzda8JLC0nnj69LIas/15RTsMtoXUXYk5mcPTZ
sMaY7QKVJ2RzSkW2hERk2o5jxqj7BMMZ7apXkEf2VOQd1ESsOK8dkY6L8I7kI0MrHnUU1GsVjfAt
8bxl6jtjcsDKeAUFxEaVP+S3VqGW4+U0Dxxtm45zL3YQC9XxoF6qss9Vz8GLAdAud7HBiiYO1rVN
9JsSq8kmdu1rJ6IMnhN00w6XmpGuY4mHodZvckVeu26zHrVsCRvN95pZbLLGXVsQQ66UpNxEkbw3
CLok0AD8VQg5EbMLEgiQQf1qhKLnF2SUXJDYQu5wLs9LiQ6xquUmDkNEErK5IJ04I1O5GL9HuNs3
bZfd21H6rNfWG+q7W60rnTU6aMKG0SsgaTHXBeKSuzhLUCTqWSUhcI7plUyd6rCsObkXmPmMwYrg
MlGTX+Xyp4HsBjGcnIhcSkgmYP+5c0duX58ma6ERz1T1JaGvekCyFICRynMjwodzG7JjzSljNYYE
8qDL9/lI5n7paNcZ23gQYdol/qJuM7pOe6mN1veUSqAXI+y7xww+HbpME1ezHtOB1I13iCboHyIg
y7rqDldVTPJFmblnVbGwWG3zrkGz6uH9PTeV7AaT2cG2uut4GNW1EwosZmZPonBqrVA+XMxY/1s7
hRbpzLscT9cmVnLTswftoKbWkxHo91mGCHwebJDc84NMgtdkmq/Y1SqXwyAHlgw8Qre1mp9lRmz5
ZdPQSO9jYnby+DGytJe+QtsQupg1QgqYK10hcnqIS/J3B7ITYgnNlohUZsN4H5TlrWVV7n5yMbbE
SUk0RL3PMMaR/xqM5OQ0Kqpt6Ed9SUDRVBRPk2od8pzs2T44IMRHps/hUVNlsRYZ5q60fi0lkbli
nopNE+TPcYd+Oqg3TdUUm8JGSTugx+0bY9Pp5PjylbhxDLKOSwi4l+PUi20EIcxHlJrBMUIKrTvK
xgkdd82JhrjdRO0QCjV3sYDhD9Ej98dQ1+o1So9XIuA+KnhKV5QDxvXslPTpHPki7I5QxCrtsEwI
Tp5qR4hwR0pgacH6cZLwPTBppg8uMeF2uwW+et8X1UM8mRsiQJDOT4SR6C3qRDt0n2Y3IuKgHgy/
Mwh+C0VOsE2qXdoBrpQmcDrc4zmVvpRAyBAxQGrYF63MH8uqJSqN/eZgq+R62Ggqg2RPveF2zJC7
IlFezUr3Iw+td3ukoTXqlDNDJ75uOq1cSdPMKe8BP5wT52nGYui1TfTdKWdlXbXhI+KhhznRrnoL
ToET5iAuB1C7c4bdsAqF46mEsBTDiGgrQPs5weUncp1A2sRtL+poGv2SaFVEbHV3OSjiQ4MHed30
9kAmh/JcDoNYmwqya7sqpTcX07jtFkpmNeE0MrRlCpp4+U1bHQ5OpHSrceDQQF3DeJ61KgOiEL/G
ocgQYBFgkYbJGbftTFFq9N+zsclcdrH2ZLzqZvSjdeqzDMo1wilTXJgzcpe57bQ1qofc0zTegGiC
/q8SoE78lDmg7CrBmayyIau+D3yvNtKxGUQ06hMPpifDCwfRQaITenEr/FHz0Ja4rhw2zpnWXo2C
UEjkwXoIwiSayV8lbaFYXhyVsHuzNaqLkZyOFwthxI6IdfnRuUXzIYKgvoPHHO37MsO1HVb5/UCY
5MGmvnEJdxDNfrxQASO142ELU2surM6h7S/VSF8V0QT0Km3T4QNTDmnm3YyI2h+qBLDQkGIGhFkX
PZqY/HDs2HLGwdKF+iFKybxlzSM4/UJGAzkCZRWxvlZFG+2gR3yLOLk+67oeA7RXzLhfFQWu7wgM
pQuSaYW8bQTfFTcdASJUl+rwMA2QBu/0OQF2PZfzoK1Jwk4mxHRFNR1kQBLRLgukngNCIZA+27pF
biPRjtI6FStllGZL1hszf9NMkwLFIqsKVT83mSbBtwTaCQ6FkTOR5xa2lj6anRrFT9xoN9qnrSHN
DSG9GlPYVAZxkdSkvSMSM0ieA8/bQsaa2x/k8GUJk6fX5CrSAgmYfST1yzG1jqTWZCjFls9cCdk2
bTqfhPiAQ7rgq2BMOKBKyFTNoR7GEldmBjMCdXkoX4OAQBbfHQt0daGNGNknKNlEzqeXA64fVRS2
p0YiJVVH2DI504eewlXRhAFtLnAixiadGuhX6WS2NrzPAeZXm0TSvNTZ/WT+3AdWsx3GeVaeqsGp
MnhalehIo8VO3ZHIpkfKBYmaofW9MvXS9PrGGcc1PjR5MzpQZJ4DfYD8PYnQedbUptGIERR2vI/6
QqvQlE6ZfU3gMB7sJnVquc6mVB1fsiHCSljmkyAJECeZuA5j6RD0lKZtslYanZofCQdD2v0o3DDv
vJZPik0iFq5p3gOgfMm6iZ0KzRuRSjmfuZFSl9qEwL862+jeXL7S/QobUTwv8KKxvOvdeoL8UTpG
cW5BLL/jN5n6ihWBtzXAx5n42VjKeJ+pAh6RI1s4+kqaEFrUjrFOCzFzWBHwBw3nGvbJ/Kpr1Ui7
LIq2Gb0xavqRiM2wmkeQ93ayfDQAj350fbSAKRH83fJiuXzgDXa1JGlGBIezjmlASiCwiF5cq/wx
H3RMYFehYtdkLQ3kfl4Yve1gximIMyNwjiy85T/HPBVIUjz3psSAvGKXEOL9JMyt3RBJlTyWei26
GyusHdlgccqD2utrouS3Tc/fryGxdPWF1tgdkbp9NtbpdK9Xs4MZItfJvnyZNRdrpF3TSglDxXgJ
3YGcm7JUq48BxB38Pi2v3mBW46iB2TenHn42TB0hxjmxjnnbiYYJVX3VBCSvs4Cl6p2Uqfltzgt3
YBk3jG+tWoO2MSmtZigcRUnuWgQYnRAi+YFTeSReCndIiwxTZTOShjXRwDkO5Y4c5lKZVmkdtzdC
x665zxxsjwX00ZWIaoCHYaKJl36u2mA1tjSF/DiywU055MyM4Jc7NM12OfWmT+FATUnbTXpycG0U
li9K6AxTCm0fm/4Zp6CxvmEHV+kvDYk8abxzMSonBZLeZuKXsHaZ3Xci8gQ2tcTWFXv0YAZ0ogRS
2k1QlmugpGxQMiK3vrdxklbEebtKNmNvV/kFq5yyGB6AzmyB83i4d4I8WwqxQ/0czU0ffO8Mo9HX
6iBdY1d0hWMXmL9x+DurosoW9F+NS0h9H4ltiq56Q6aGeZjncrLPAdEE04eulQkx70j6EaSaDRyC
WRGIf0HOM7tJjGXWmVgcnG5kMcYyn21QxhYOsuPazepwNZlKqCyLcmfo7LfYyxhv3cjX4xCm/ZRe
2yhRHa/urHYkf65q1UPAva08dRpne5dVSmVtKnXGKZolc6F7+mzF4pHIby3etoDf+w/2zhLTsmly
bCUdu6rsb8DJ1GcIwqHY2gsXfZXMvZU8460Yui2OqBKu4JC58a5MEFMsBWuj0q9aM9bEWaaYpXUd
EZI87Ou56GY/UOWk+yB6EABXCNHqc5nhvdmIptVmVP11MnsKZnn3KZkl2+AJR1C0LojA7jYmnzz2
qaqDFybN55kziT3WjX4fyKyI9tasj+6ZFjB3OCGAdQsXVGQoPbhIroYpZQqNXad1gCDtdhxehtEl
2yuw7UluhJxT0+sw6jxlZFDAdxzDkeNsViT4EIrAnuXVkLRDeNYMiR18mwwsmJ5URrU8ZGSS8A7I
ZDZWxB5G55N0ao0aPWy1M2TUU+aFeq0QfkYChwYPPG/DZz2cFL7bsLo2pk00nYdx1u13qF1HzBk1
/Rxs/3jztpyO8ErailazwSvjzOXIgtgXObtLZCGSRzu7SfhipBgPhuxSZfeR0T+ojQyRvmrx4v0g
P0epeFdJim9HSJC5a9ReWUcl633bGCpZDQIfNFHDbdx4Vl7q5Bi0+SSfeJ4xRKpptDP2b4M1K+V7
hd2AjUSeAafdlHjx6JRXFd+haOx3Rd6b1isIj+Q9VvSoeB6SvttmdN3W0MDdAAKpIy8ia8pOFHm+
1LEok1Ge0DR6GTZcvqP6M+ippKAGv6pHihPaEHyL8f/8ueRy3I2i8UNF2GHvBQYFEcFxjTsdDXu0
iCxL9uGOjUu1dXzWmzVSIW33j2jxf7u+/yJz45f7/qXre1HUxY8fBUCcv1vB+7f/+vkvfnZ9FfEX
Ig7LXAA5SKVodVKD/dn2VYT9l6AWRnMKsKMJN5Fq+j99X938i6mBhJuIHkTDlM3+u++rqX/RLQaf
g+1SQyfNzPk3+r5HSlpSWcSSFOc6gNapBH4Rtw7qmKihrr4usl2LOmcCEOpabOc1cePaaaHp52n/
z3AOhVsq0+4i4/pcd6wSfBGWOb9qqC3NTbqONoYffAMZslK2ORuQ1SmdIxrdT9VAhqSTZbp0yRcp
jfWl1zSbCmCYKXxJMyz8ZzAStOgiC/TCZW9bKGH46PaJWfpmokZBAJnGysdsejagBHZ7h0Xa2mZ6
Uio/AL047X0y6PhAoH27qeLuWzMPcXLnurTZAFlV41ZPoQZfQTf8qivKaSBwVlERYNBzllBVb1O9
xtDvVQkG55LCQ1uLfGPhg6v6TU3IV33V1TLGwp+X1SNA9jH+Vgj2uXeFmzXZmvIkC3vlVqY4GFiq
J2+Sote2Iy7wjD1UAdAVlxyRwBg/MXpVogLgXGIFHzeFLprzmNiklPaGQV2Ofp9Cu61X9L3bLmg+
fmt4QYElGy/o8Aw8DQvewy4flptVsxJSDq0bma4q1c2fWPUaFQcvVJvamesX6VjhS0LqMMZybcwu
CEDNKxor2fCNA4KlewNmy4PRKlXjm42sNvjn2CSYhgS/xDNgNw1KA+Vk2wfykLXVwhKMUFgLwtMP
aV8m9sZdjjy7CHAdPAorqy7TqaeMmPftYmju3OggZzAF3tgT2b3VrEmG63pqCTVprfgBN7G81fNB
3eEQMBWGpou6CgC9u74yhaLnVFm7RXgVE52Ar5294ugmnmwB2Wv8mDmy7uwJaAyZif1YQxaOBVv5
pyTG1MTGbozWMkp11hYgBWKV2tKCHwT4fOrWUa0YJQmyjiu9Okp0jiS6od4ClZrjR5z7sl+XYcRi
qvVN3uyJTc1vqkiz0YADJ6DEanTN28w59c7gwPNOmgvPMcus0lqFXTdBkG+d5LUTs3LfK1P0I9eE
+CHbPAxgeNgkoOPYErGXoJt3Vr2qKgsrRCiHbuSmsKcdOnGI2fhc1PbgQMhupZK5xl3Wt3lOCpYW
Nwq0j7zWzoOiiCCkTKMizDVO0MhZooSr4E2z6zSHpkEh6TpH8KfFG63oF1XHqDgNuqNWBNqWhKI0
38F9mAy/qUBInbdUfiWpADlmZMSsQr51QSm+GZxWqjuQS4MIfIv9Nv6+0skV9gJVTNU+bPpc84Ue
BdYapLxWYBTUQ5OSR+vqm0mmFDOC0NA1P04DKc/rZgx0HIIt9ZMq1uN23SRN6670uA6tbQtZJyFv
Vdeb6lxXcqNhKsEavcbBaUbPdTPjlTRmqTrXEKpyJk8uE6C0QxWL+I4gZsd8KqamBUYwdV3gUx8Y
rFumuantaxEI7tEQyWQP5EAJAMuOJB/IOkrlZWNYVX416m1i3quFmIhocmreGfpo541jkFzumimM
AIWN8lMLqdnEdKrG7U7la2CcVeZMNbQN1fEHmBxV3yUTXbIVhK7522BgIKORocX5t4gKGs70HtD9
zlVKUz0HAYVFkEZ/IPb8P9qNZqfzW92OLmY9XZO9+VRPKSWoVO0Mdk162lPxc0juBjpeteV+8Z5Q
KB/oMXLsaXFQrqDpuOkTFZIlyFIECnmDXTdakMkUjnyUnZQhWiu5C3CMc1/QbCBAVpzlZGIlB07O
DimvjjOku6JIum6j5NSDz8Be6NGayL+GWn6Z9oQdY5sAjRIA6wztqW+9VJlLkjMJBMnbFagAJ+vx
j86d0qwaqlGImTic1Jx8p5Wm92X3PBcyTWK/DaCcUnnFhtABJwo15Y2gFkoF1jQWph/0bavgT0hk
epVNlL5Ebhi5b1FJJ+6hc23JH01mKdmZjuMO4zfud53j8A6POxYmO7KAW/HFbELrgJ74cibCNAjk
ZRfad2UbD2slELgbSBkOS1W/bEaLetIsbsmnO4+0Ql2ZmnIv+zHYqhPxiQNqS79k278dNRK85vbc
6crozgTKEjT5q+raH3hj2CYX0LIEu3VgPGGBS3TCiVhaKmXrxm499u6gn4R9q9TVg00pRW3MXVrK
zTxhds3MwziaV7bZPZQKddoO6pqXCOt8YPqvqh4AsLssok55Get678953Xmz2244ZLIY0j+MAIlQ
eSm2FLr597b+Mk7tt0YYz303raNIAQHAgtCmqns1KWFxa1jkAwcDkehGEL47gbwm29FXxuKVN+ii
jJmQIwgrRslL4juDac/Z9rYe+mgVuWV6YEEovFLk2yYTtDj0KHsVHCUu8fPPd2CBhO9YwyMU3WtO
FrRSWmIXlJSHMy7pH4Peco416DoMcwVpi7P2mnrEY9Kx+HfuuhDdZdmRkBlTyrRdFq0OJJenBHb9
7lYY5utUIVzFroa1VrW64jv6lD43CHcOgAK/BUETVtvITEhWdFLHK8gy4HRfHXK37t8KPOLn1GE1
IhxSDMJh2hh7BEnx3nG7nFKww6pmdSWlkyl2s/seai7pLIGILVpcqnJd2BOf/0pLQ3flYJLeLysc
Dd3C8Dil4vaa3FxbJRHCqdnBss7kGLDwjyM+XKIiVmZtl+vADAqvDaLhTMFYdQ7VoQInKx8aFQKG
rCgElgmc7ToKyfZgK0NqfUKviohvXwGUiG+ejJakls6zqY/dIZLlrWtGiupVSp2sAKmFhAyEzKPK
VEyKYZVslb10W9msEx3ENw+hkcPKymd075V7q6fjayuyOjvrY2Ai5kr2VX0p6ZL4EO+SgxY59kGN
iCztdDfcJ5wuHf71QCAvJyHsdFaRXpolEWWalfe3Zpg8cMqyoZwp/tg5N61o1nK0uG77og7iXaTe
V9awgQpCYDVCNzzMNqzw+bazwY8JnMZDmQarqbHJZpiH8Http/dz7dSkY4Z7a7AluRsYdMtSDL5V
FFyKRZY5zETSaHj/oyEbCOsy8frxifKdNnLWqpPs6PZ9o9o74bYGJpBaCtZppw/WPWDNmrp6Vnm9
bNjCxZPr1eZSySvFede0cj21ILyJArcot/X1pdKqN9YsqjOjJBCIoksgHS+P+3Jfa7U6rWDpdGSq
Oru8tqnFqRLu8ZQR1YKFPPeANFBsMgqSuFaQaw4gFfeEpNxSKKnfrGKu6IuU0YXT689zmM7TCmue
/Zwwiz3SSsDbQdYrwK2RXR+H0NaUZt8Myg+VXfKKImH+nlnYsbfdANYBWggkXaW4kGVwbjXSb+vs
IkY4wAehue3ygQZnfy75zhOiYT7FjjWuoFnpPmI4Y5OUhrlPkji8tsGo/RgNSNIkJNVbAVkOtmVn
7Oam2yepbntTAbArj9PIa4UanpmgrbYVW9G9FZRv/dRl3xePOEvd61TbyyLYwrSIWp4jje+JJOTq
LI50aHAN73zdax90LORKhgPVDtHAd8p5NPgel2v1TLvdZLm+1Ws2JwN9E08VkN9CdSZCNegCWDua
s3WdhLoq9nu3aUkW6lKODaX0gddS2jfgyLSuO3oDisMV7CTAw1XhDZSKV0bKESNwyh9lC8jCkjI+
z5cdSzlpcs+OhOI9QsKDxnfAb2d1J5LY2ha0la5jq00fdVER+xvxhkASzF6klS/xpMQ+dQ106HII
AKFX9IbIMdfCTRSX5RPghv56LjQafmOSKXSbM3iPeeX0V3wtyuuKGtIl0mH7kvk4nBtsG2nDBcK6
FKYEGJI0tafGQ7dZuHsPS77FNm5rZVvmpTazXwXxRyR6vTHqokUYQg6LW9PnzjGje/FoRBsA6oJ9
ZtMTIDU9Og3tSndQqSvVyjOdoJtkaijvDo4L1MJOURBokd+W451bLDEww33ksG0wWP93USDc7Llx
RFasRKe0qzhcWrBlEzaH0kgEOVVZr3eXoxbULxDzB7+JsHpA/Qd+qaq0wAsjGQcOfFkdvQO1TVs4
j1V64/ZaaPil2U4/5Fzmb2ZhmiXMg6I2fCgBEvQs6BDiyqgh+aTJt9M6pdv8lkRt0tJjJjDrvCw1
jgNKmJAtYAYug0lHhGwE6lLRSCtSAHFGD0pURx4ObCVdK+GQNJw6wjb2OLZI50k1NTM/N4PIHB6a
xnFi1nzCS/kmhzxpjdYE2cTzBugcEg6f1g0EoIHqbXTOgy7S3UB3JTnvgo50eKLJAEiVEDYH5no2
sQysOBOI9sUYo7EllbBqlJGsMz3OllY6ImAJbEL0SDUbgCwA92tCDyJwmq2b7iKEHuYOykll7Eqz
k/lZiXga5QqkSdpCiCRIDYDFzqZ95dSpEeWr1Mjs/o0+DIA2GAlh0uwUIFPyVqON9r0KSJX0AW0k
9o/Qpm6dbbWsNI3Aq2u1D9/ZWavKB+cEE1CepubzeMGOIW/OcrOZKPgq1AtfW84nlzMUYpIrY6Mi
gTnTQqqTphu0IP+IeCy8ZFAC466uQg4J1HfyaM/+uBgvavba9p2mRUrwyk4nBhBulR0kkRGkm18p
kyIuKrUZzLVikxqmUt2cS+2+mdq+2hWAgpSbMs/z5By1XJiv2Qs3zWOkdQoOHpsuNiKBpDMa9q85
+BSE+wvK12Kfvxd9amcfY9+lDlagOnWHV1WLZPVc0aR461Vk7qeKiNpvyidLVJUK7IjiyrG7sOvo
KM2BfOGTuGWjXm7G3eLrHh/722h9qlqzyM7+R5a21Gpc3UTfh2qdWhQeAf7+FzUmKKk6MSPjZalY
il26HTbG5jR0/cjb988woBPQEC6RKsf+A4NYLC2J7Rf9Kr7szxuPnc/O/j5t5nW2lttTF/W74Qzh
LKk7AqI11cDPV0X2qco5PX6FgOLPPuFD6Jww4Ay+WNc38sJ++6X++Bup/NeaHnkulNfwrBMFI7BY
fB4vmLJ4lFZNTW9aCz/Z4N8w/H4Ny4+yr3lqtEXze/TMPo22TKBfntnYptpUOYC4Dt1aXctN4eHh
xj1wGdzj6fCwoa3l9+yBRWF/4jqX+/bryGikbCQkNIuJWlK/aHf1qaYBGIt3bSs22jrZSIOI9xsg
OhuxpnMeEaZebQ2wdJsTAx+/E8cDH7kr1EiVRleK92Tf7gfTpyKwsy/sg7GbGiCDq1M2+S8P9O/x
TFOlhA+AAxfc51tMg41ChCbemwOI1j34oj1BGN7i/ItP2ol/e1N/Gevo2pS2ImZHF++G9UyPF6VP
46EFOyFMFsd14OMrOhLYmi1LOHqld3E1kaMOTMcPD7k3X+KEcW/sj+FObmkgn3hsv700vA3Yc0ya
L8fFZz11Wjtyxbt9Z0wrFqsgW4F32oQP9oPyPb2uSroxK3nSfv6bYRnL0ZFiU23/ouc13VYbq0Z7
V2cAf/eyfrWnmz9f2VFKI8V7VK78/wlXR63My380Qawoms0xDz+MbdauZ3Iz6AEe6mvI4L7txffu
ob8tgaGtMCDdG+fGTj076W9cPiqfX8blq836oPHt1ozjhpYW0MqeLf3DGKq1CEnwVsNdSkEDmvNg
NJtkfEMIs03TZUo9//nyf/N+0LxwXBN7DKV+Fu3P70dVEhrFG/ljaWIIv9pqFJG8bvm8bqP3VPxb
OvflZttYt3QVMx8WHzoKn0fDbDEk4Tj9sBILdc73aDr1Xfv6cnwe4OgVHM2oU9V++qFue/IADuRn
eeEh9ejW1n5xvURnnLKJfhmRRZfl0IIlhDH8izfBVOzKmMrwoxQujqr7IDjlRPj6iI5GOLppedOy
iaind2XHsXwjdpav3U0bBM2bwKt2J+bDlzfOVDV8DxjcDRsJ/7HVQncBXIVO9Vb67p2Wn8m9vUk2
iodEp8xX0aXuUca8Mk89tt+NSrfVxE3E3oV04M/zIsW2lLgy/DCvfO0Q/+2y/RHcdX7o5f5OeqdW
hVPDLc/0l3XX6agz5zyzHl5f+9i5h+ykOeazkJ6Zzn389YqOHlpIYcRCofpujFWwQm3zFFToAbIC
hQqhEFKcMCVoX9bVo/GOJj6H8iki2+CDjcsHRPyY8z/fMXGWbzG81b5nPQ/78iVYFZtwY/rGRbB2
TrzbX7+kRz/haGGKuslCRB5+qIc09hY2QniIb16N2UOxue69Yu9+VBtudHmoHyAznKZqHG+nju/5
8ve/PNaaM1NFItHHst+erFV9PX2ne3XVPKTbyp8/ymZV6X5/ER3Qv9//+b059biX3fkvQ7cDcdla
GH7M/5e9L1uSW0eW/Jd5Zw/3ZR655lZZe5WkF1qpVMV93/n115FSS0wkb0J9+nW6re3YMbUpEmAg
EIjwcB8GE4+N1OjMOdry8yeeHqy7mByGs+vifJ9pShaArX9+6vQQP/08K0iI3RhnM3Yi+7/9rPQk
FMhTqwmFzU9UEIIjAK3NQ3mrvvS3qU1uSN5V3uDhDagc7seX2EQbymaN5JLNu7Zg4vuLzeX5KpJn
+DbJGbNd4kmesas9JuvX+jfUDRkMNOQFRR1ZSOxFyoRMoHGKt7i3eN0udtI+CSzOqR3RBU06uq/y
HpTe//k756fr/rFNHV8tBQxFSIltCMlIIAgH0Q5URaEaZipv6mwHLvO70s192iR1XIU8bnOoQH72
bnxHitKSmTmFZzialR2qre62z9ILv4GeowsxB+Y3pRA2/w6Qf1ZMHdYeejtTa/DvIKMEBQ5aTc+a
I+ziTempDMqz9Wj/xxJ1NqeRzxI/Dj7b6bGMvkIBEvV4hglq2vliNac/X7hojzqIUSD2Tbt6mzn9
ZvaGA2AgNmtM/n8Jsr8Xc9rWhSGfh8BEhdMYH2SYUnxz8HLwUsh3wTa4M3aSI74ehR0QkFB8a/YF
SwSXcUZOucrC/BS3E4D1wSfQ2jbEyz0ZCVZsi3fRveGA5t/sntTXiM0jt5Jk4Tb9s2oqPxBQxy5J
kn6K7OBY627GPcnqBEs85PcB0yA5bhcRB3P+mCUExuxyKtjvMUiP4ygD+KslDz1a0H4Cnuv8+/Vr
Y8U1DfJgFHSIzIK/ggo52djUPBfLn2KOW1J5RJ/XipS36zZW1gIRTx68k4hrGMik3H+oQHvcZPJn
qW3G8aWT0VWONZvxjLpciMCLyHgUVBMwV3eRwGldhVqp+CnI1sgPhIjaLseQlZxeJjnnVqi8rRbT
Tpxk7YM8ViQ8VurX5ECKM4kLQZQf17dtJUARYxjwVFRUnkATcn7rGIESGqEifpJBVmBKpU2/6Vxt
B8T0XxCRXe6fQfLFE9qN11F6OjeWZ+LQ9734DeH4vTxED2RyFuoeHgqkIFnXPIwUMMkSV2KJQUo/
GgBsoLm8GNU1SrkZMfz+DaJVR8mVnfgRKjjGcd5nKLGNTnvUgOOwFIs3IyRr8o3Ook1Yedqc/wLq
EpAJfWCPX6CYg4OWq4k5fBu4Bhd1L69geM/lOTAInwDKXmCkAKKQOmsAcmValsRvefgwhB+++AN4
cBA2+4xMfMVvYEfFhiqoyF4WYhOfq3L0c96gvOFMz6ELtWID1QPR5rYJi0juwm1UjEuAMAW0MzCG
et652/AQHImSvHor/M6JAWjHvM4OCmve9aNw6SjEDCarURBFxRfx8NyMXMfoZbYdCtkDqqKpXfIP
YAHXvpPEaHRintTTvM1gGj9KDEOC+5t17ayuc/EDqIMfJyLa+3X3JhQ36VZxU7d9lR7Ad/0FXA3E
Q8ltx3okUpPsuNOxaoyxI9IjI8RENBU4NQx/lNHcvclesEFLsd/LP4yHHh1NTHda6WdkQcLGBiJH
toGHA9xkMuzr+04R4P76BTghoFEBxRAICc73fQiaRM374U2+gW4x8EZEXjW99e18j0aZegsCexyZ
Xcc4KBTf1qVZyquyuMwaEWbb1NJVG8zl1bHYVZaWmdJDcpiqm+iOvDU4W/knC1ZRqcV0LEF20/P7
KMVBBLqX4WhGamEoTXHJ23EozQrUbDezAwaGVxUIg7t/sNHoMYDyBzyQIIOkHDxI2jIPUw12STIa
WvltgPofJsQ9qKWYpZXeMDsbxGXPUgxEIdyTSDIIghmZxvm3TaMZKL5Ze+tdFPuc/LZ47vfKA7SK
LaiIPcYgqnu9vshLg7oMViPA5kEhgyILdcXUEPWGKnT+3g0QP9g1HIsW5vKMopEHej8gMZABqDL1
SsMId5pVYvPexDVUnzHBSxQkk8y5vorLKwPyxksz1KcSIdCERnjzrtyCepVkn668VW91E9fURmL5
BfkI5x/p3BjZ00W6a8xoEFd1/Z68hAfZ6w+GSxhQy1fhQfKqLTr4d6DBscev/+ka0ZIhBwDE14T6
jqdeg3jgy+Ug5yjK+l57G4MzuXT6TxU5gLblWU8XsmFnawTfCJyCDFWIYLWg/aKDbFbZYkNbSKuY
46HzfDuykgNGU6ttYUcus9h3kcXBoAybqOsjtYKc7fmmBoAIyGoxfWSfvU16laeXLnQyLKJSzboh
L7wejTxRRiYn6/gHmCHPjRlo9GOgNv1Mm+2EgVnIrJqMj8WyQPmIXogBUH7iB9CztmhNH7Hdm71V
HcoHkjelHuteovMYaK3gQ4HRCvwmhOGaOscdr2eYv4w/i5zbqdmPsftRdVC/5Fh3LonyS7842REl
hAtMwcAHqZ2rpEwySqH5aO3BUa3I0UHobDVY3IDOj60cJzBqY8h+2AI8oFiMTSWLuDCOlohOaFwk
pN/nn41PUygHcvVH0hx0j5SgdQBF9qQ7mbjM/svajsro0WNDMVmBBsy5Mcx513pftR/tl+pleMk2
kdO/gmGocQc3uIN21A5oca8fWI5DnwOywUuzlONUVdFjXKL5yA/9FnFMNzNLtfkvpG3ffDd+MHaU
dtOTNRxvRdFkzGTSx3waIa6UtO1HAcoF41iiSgH8ImdhykB/lr4V29wJd6F33eiqTRXMiBi7AXEj
fcdB766O0qj7GBN00zPDArzpvzNAZSptBdfhxPYDhBnfoVkCeJyoMW+cy1UgbIBsEcER/7sgZxok
YFDkMv0ERG3L3Yq5Y7jxrX/gbvJ0E1jiJr35z484uvMYb+OBlYE9mmIoysdO7bBvafCm8QeorpkG
v4kExlVKX9h4r8MKiSIAWGCaivz54nILIYkYRU3/oaPIEfFPSSU6fce6ylhGqKsMPDdZMo/dqd+v
ZPc6plKBGZG3HSQcMCk4eqn6CggUI36wrFLhg5NasTby/gPYMVcLODv0800gzAwrF/n5aQfR+ON5
sE8DTEHtINdgsBKaUwiRfvsQlEcf9WJ/qznaTZrukuTZP5XDWd5xAYqhzVJ7OhmcPkbhiDIIoO0z
MKdW55GqePE0NfaUo8nJNLm6oYuVUhuK0WVj1JThg2SrgQLMAei8UAjxoIntNFtMKANVtgFt+/Xj
zbJKHe8YQ4GYjO8/2vFRFve9/tgOLP8ksf38osEhWCyMSkbSXODSWh0+1Bvt0fc6D0BiS/pGCOdF
8PezmsWMBZ24qxdHLhcx5zxgG7O6NWt9FwRQCvUZS1qzgVtbgmgK+tHATZwf6xxyHHyowUYeQ2rv
yQD0WhsZRY41G8hAkKCiLXH5NNZBL5PlSOFiA+M4t92wL4On65/+8k5G0kGaMCdkxMWLLJw0MEUA
oORrj4qymapvAHVCV/nhupW1dSytkNC/+B4ANQbCJPEfUCO3FWMri0cZWnPXbVy8WERFUVB4wusL
9ObI3KgPEoZ8kcWT9gOzXHbxIG0yHFXelSxSuGa1yi62jbJFco7FgngILOPprv0YxQPGLa0BYmxG
xllDmdn/5arIwVpYUgVfjuSRrGpwqgeICXutqaBOWT2yV3UZ8ahlUd+JB20KdLO1H/E2OQq2tI8+
DPm23LcOMO1O5H+tWMnvRW5GGSSOs1idiBdK32B1BHfYP5HVAUJiN9vqlt1suEB00Q5CxfOmgyRP
BwdRTMhXYysfOAtVJvMrdBpv/sLcRW59WhuInSXw4gLdTIW8SvBnTYU5fidalSngv+Ty4DwRzb7r
TkI+y1lwxfCwAEgVxq2RN8H3z3exHfUiyHWUBCD+G4hHqWeEOtbfT3m7MBkg46na96Rv9slYuTOm
Ya+v4OIRRK2A8vIZ3FFhFbXvcX0LHTtT1+9GMEjIoAAEaWsofblujbUeys1zoPtbIWnfa8w88aPh
qsnTdQPkmqY/iITqD+rfCsRAaC2JIAQZUVPN7ynwe6PM73jwUKSjcgBr0WiivMw6RmsLIvSpEgHZ
CQLdUjeyUVHagn+fghpCbvWh6AsrlCbTjyfHAGwAT3ZMTk9mjZqq1g6uPwOjkde2kbJSCZFud4Pv
HQ/JPz+FOmStEVVDVaPfzAGKIgU2CMlAWIPBjfZbPH2bMecSAzNSiKE5K49FktoRxknz7KlJQbAV
bMvxqekkqGVj8st4uf5VVsLb+W+jsyt5jFSu49+70BIncP+Yyis6IRgd/uILNsYSn/NnnQUjWfk0
qixhMggwPLB+0cBYUS2NGNP974Z/Y2izNfi1c31VK0cHZL14NhEmWNAwUGFGh1Dw2HLDe5yUqg0G
AJur2q+1It6G0bzjlAIkyNPjdZMXlWt85KVNhTjBImwLtZRUUABD4WxCzSJ1w7x2mjY6TBCxjQCJ
b7b8BkOTToXhV98YXO5w/Qdc5BOwj8sebzb8A2klFfBiXsWgTS68az0EKvEyfCUYzusmLtoSZI1L
G1TQk8UZzEit8B686R5pxmDY71H/AImOq4KjpH0xUhNiy6gmPA57Vg/tcoNVsMhDcBmFSYBGVfpF
n6sBF4Sd9g5euRfZgu66MzYWZmZxXQlWBYCl+l1/YLYFLm5jyipxtcVnJaxt85QQq+OJUzjYtRsi
JgRmM7bsBwnpZzGSGMO4F0rzqAeh/3NuTI+1WEh4FT70s+5VKh5IFy1yP3IYXf/6q7n1/+lf/o9A
Uov/+2+KlQv6lz1Emt/OyF/I//8n+Yss/IvIduBDAG+Opi2RD/jJ/SJJ/zJwkRCJS5CgoKgEZ/lF
/aL8C0AKvErQ4EAfAlUufNpfkh+c/C8N8xwY6MA0CZreRPfw3z/s7ufXb6h/X0oqnKfZiooeFYFs
gFgW0AA8tqhzzufQ7PZ56PaMJZQT+3lbNaEdyuFNA5XkxZ78Mr00dR5SfpkCPB1wXLI6+goVY16L
mx6DwGqnbsYitFIwvpVJzLiDWGao67EbFGnIJpiR+cAOew7znw3mPXX3+mqoa/hyOdTp8mVxGDVi
x/+GySxIXpK5nvKuAYqo3VR2ddC/+JveIS3d4Tvr+U0VbC6tU4Ek6PSuTYj11o6Oo53baOdgzt+K
LM0D3dte3LPBxtT779IodREqMdjCmhFGf3YXc8hDInzZpOQKlAMj5SJ/2Z/o9csYLiCcAw3/RqNW
wHQLiloJg/kKpgPB5KEGx74plA0nNPp2ToRxo87iyzD4o+2DFYdhfc2LEDhBwGSAqUiggQIGB7rJ
oUPhwWjAmQp6ZCEttyBCYNyB57nLaZFgeMLxl1BBB3CGclYZA6kgsMbgO6eA23FMwzsVrB/XPXXt
s50ZoTw11adyqkQYwUWQmqJD5ggaW/gMrMT+Cy9Z+XBn5ijXFP0IHH8GzI3vox3swY2LVDDaJ980
B4TUYOE4ojHwJji5w5scW8vz/Na73FLKSRPwPGGYHeZ7t3gbD5gJgxBimyEhRmMuNqfNzDGeVhRk
/WRSx8wiBtCQgqoXztLHHCgPCefoYPn38V3zMN1or6nkSK/jY+HJW/K6z7+VVt/byVcMUs+VCZJm
hsdSyE3yK4CdwS2CVFiGKq5OpYySVkfT1OTkV/BWv21QSc0OnBfvQpYizuUWo40gnwSNcQUpdCuS
8yWw1lfgGCwli1Af18hliB4u3iPFrbYDzoBZb6RKC2R15zbJSVpkTn7iizLoBCNTeJ8qyKPKTnIf
AOILxtVj+qCMJltr8jzv/2USEABctKh6XTz6OV1MxqkDcE3h3qr4Swh4UNMmthwMToOVCzNLVY9K
Si8tUhkx0RpowXQOHqd3MffkF3DaYJgQPfP8zQDFJGTjMPuTOg2UqxmB6DLeYXsXayWffLG9SqF2
YMuA5QTsLTHSw7D5IRRIen5nRSsZwPqGAgwjA50ClCB1NENpSH3Zxzec5k2lxZbcTmZYfQgy8F5p
ahoorlw3uO41eC3/smhQZ2IIWzVuVFiUvcnBAPqmsNStBvwNgTSrzl/46drZUPEIxa0l4QVHdydz
359EMKpA8MAxbiG67c4bxZm+zJZoJzaGGpzrKyQXxPktqUhLc5THCHXcZmBZjkCnAc1OYFWwlyU4
z9uX63YuL6pzO5R/TJgl1owBdkCJbOfzlvCvX7ewEkXPTVAnPDbUvk8EmKi1enJVlRNMyEx8R0Xa
lf0c5J0Yd4d+WdUOZqBAuTcIncroH/hGS82qgUS03BDhhPxRMsKjnOUvaRO+RqlwAKOfO0C19frv
Ze0IOVGLEwOqTpQMyI5E8WcjP4S6wTBweY+e7weVGxh+GE8gX49MMghPoPG1Y+wyJnhWWDuVSxei
0gMRnLh9Q+w0tQl2NU3EdMzk1He5S0CsUPHprPBF/FIaVv7tLyri5+WsnzFvaZ5KF/SRgNlIYM8P
pG2VeQIASYFVWsyxGJYlKvwYkVgZdQNLssd9IY3Gzk3uyt1fFKYZQYAOO4WhTIF/2lKnDjwy6phZ
74oCahNzdjKXDQ5aC9+LTaQ1B7mil9EswdLa4kvGebWwKf3gv/NHgwo1U+fzegBi+9/+KKFJkrms
Uvup8nIlpNGptzAXs9qTOACmoDfxU65N/gTb6b/XQK7LgMkGkW3AQ5hJxsqb7uzIGVQISkCtn1Uz
TDeO5MaBPTwjdQQGiv8Cxu3ojmQ45EWXuOATsHWv1hgxkKqfXhwGgwoqga4XszjhB9S274FtEvPw
5b7f9U68qT3DDl6vx7BVt4HAFI/GhiwAQnEew4LS4IwckjKgwwP5avI2FRBX1L9dN7Ly/lCgL4U6
G2SmkTWeFr2IlEmdl+Dqh6QoKWaizEAyUzDFb8MNuGXYZ2Ht0sdyAJczUBwBJJWqaSTpoJaJoYPU
DD0vAoLlMX37DUMIGAefnTh1olvme5z8nZTTntmkDgf4SmoiaBiZpBdFYLek81Udwv20kbbX93Pl
4jkzRV3FUp9rUa1jeRWfm2Ab4vu7f2AAzWRR4Al9iER5RQFMc9OBgwcNDPluBjYoaVixeHUNAPuj
woUCGJTWzh2vJwJ5YwBC2Ur/UhbvYK5iBKtVAwbKTChwIROjmwJ6IeV5XWMNzTQfOQGS7frMeHCt
mwCkEAzbhFybup9rPg61QoKJGJD5YihwckTr+pdYexCQ8vRvG9Q+8UDHQIoBNvLO6lFlUsEYZs17
DhNjk1uiy3MnAriv3amMQEQNSpwC0Zlh6lYWiizNMx6G9ZtOs0GH3h4wjK2hTA41Hjs9dgVYoXYB
uORs8QehISl3w14V/4GroyoiII9GF+Ki8yJoRQDGW3CCVaO+h4KAbUSsdhrZQfrgLkzQjRZQ14O2
u8FCZaH1/FGD1I5oGfndpACTPc6MBa3dMETmWcUQG2YxUJs/d/yUC9Wx65UQj3TBBWeu9tQhKIIO
aNffxo/JTZtY/YbMLOmzW5V/wfKwdsWQSgFp7CDkY77n/Bf4E2C3EICGZm9qgvEyKhxtU3iqrXm8
/PJ3JaFVbzJkIomsAHeILt25TdCmRQUPURxT/UbIOdpy0ymYeot27WOwQ1nI5m3pQ92AYJEwbn0b
PzgmnoSaZvrp0aghIHQCwwzlQyr7G+SgA+HMHJrpNvxBGKx6XAf9G3kIsrArVGfrwpZGPTv9oUn7
Hs8QVGd7WzI8FRULYUuYzjWrOPiBl25yzOFk9nCoIPkeMMHiq179Z7EadQWC91Dq+RwtYM33t1Xu
m0qnWQaohCPebMXAZoSpVXOEDoVM4aFaQvvUXOXxhFcvam69HSufojOD3EO/nUInaJ3hHZI/GLPR
oBn2yrp5V1IYaFf+MU1FYS3xJ13PECK6uTMjiTcNvGEkSGIxlkhc9CJOLOxQkTgHt2UGVViyxPiu
dAMns8IY3TTdlJxpA61ijdGBXXdYzDAB2orOkXFKcxZp06SA4q4uYBHoyHvZGTfiFq9es96xx5LF
1dXBBBHNxBQvjW8JeRD3QX2EOCxvdcfUhhIW5NEzUAZk4OqxC1w8ZIgfM0RCYLUfNeoohV0GW3HP
Pj7kJF5stYEVq/hB+sXs1BSAZdsXkODIXnFs8CKUvPL4Fwxwaxc4gvtvO5TrFArXzJgvAklYZKao
YIIMH+9s7cjf8e8x+rNuvmOXx1de2xgsJlBDaMQjFpIftfiqQ5+oPQTncDLBow4dsfa9a6E+mFT5
dwXsq1BnUm7rhjkZQPJPak/PzFInlCvHqQJxI3EmyRVbVwKxHkR5nFDyagu03q+M47JqzwBuEz1P
1MTpFzCI5AuIxCHnJzm45nYetCCREU+u5MivrNWtfEhwXskKuVB5tFSpZKWvIXXUcIgBqC8+NNDE
UaDreX1BKz55ZoK6PWq/HLUgImkCmaHEA+bvWAlXohkSbkVDYxjgpgvSohDiCKDukJB2GdD+5B7B
8W5NosSK12tmAKrFnBQOO+YoqPspIuy9g4oNI6sBG2YJfdXwUdhrzuQqVggCxN5WlTc2x9TKRYHx
bFRF8T7DxAj9tJDSMtTRjg5NuMeTABHO1Id4BYRWB96OQ9ZU9ppfYDhLBGwHQ1MXHefcMEDgO2CZ
NdAzYTNYfdUz5jbWHptY0R8bVBAZa2HugJb5mdARosURnPSG0zqgtbLj0YJQ6hjvWbcea2XUbWSo
yYxLA1Yx4upC+Rbil6ypnvVP9Wdh9KEq8BXrFJ8KymlWm2MqUZnMGFJdmoRh4ZzRGmBZo86XWoGQ
NemwoCi4bXrdHEpTS3dpD1JjjXWVM2zRFCfd2IhDqcAW1FaQlCEDNWxwrVmEHxMqVE7C7SNwHkPE
AXT0o8mE5DI+3uniX1wBKEl3qoApJrwBRjuVD5I9b1ozNcHL0aJjaqm4U1n9HeKGdPxfuOmpRrOw
mVZ+pZQabHZ9/aUZIEzStKk3SfJRhWyLdT1YrpXwSNYC1D4EUDGRQ+X7qZYERUqSstFNUEvOvw46
8F0FgNVkHgHE08fhCeKc7Q2rrrCWeZ9ZJnu/WGcnSh2Hi4Lcc8qXzkF0CyxehuyV2Jg1KJ8whF07
/YsEnGCLyvY+cf9BRwa/QFcARiSJKU95cj9UlZz5uClSobUVfcDA3ZQSKRW5s7SA6cyrziRBPwp0
ybg46EqKUSsBB70zOJNevk6w0fXlPdSOwMFtRCZEc+0sQt7vIzMGHXkAoCq/A8nvnQBBQyNisbet
utni11BBA9KVnCrN+DVdWH/LRv5Tr4RHo5KOcyt5151sdeHoDYAMVVUwX0Y9cbQEnN8d3tMm9ISt
eoBmQt+4102sVS41EQkiJqIEjP6d/HzhTT5E/VrItJJ7MjtmSME7F7QQVo0hIXbay7RGbZ7sixOf
o+0D32237W2JxNQ2LMAKOE/eaxATeGAsb6VoSUhh0PcFHwa8hzqmYtFkrSJDrETLDSXf6XjG9aYA
TtYb6L/rFXRi4uGthHJVag/hnGg2xHzL73JgoOAFaefxmfF7Vj+pAiQaFM0IrS9JKs+2O2szCbod
eIWAd3+Hw5JiXJaQJHeAFqB/ajBJ4VaAVAqmOiX4EUbfLrEbRQSFGUyTk2Ds3/v3CFYuqM59u7IH
W7QDiOp4bEaOtYLImVUqTLXFGE8+uQLSbXqnv/DPOW4+1bqDOKTXWvKeu4MCpI2BJwnDrCCvsKCn
eX2zV/caeBUgCQFqBwD2fK9rTf5ViMr9wO3nr1BrY1hYj8ULE9TnRPLQ62WERRKWI3UE6TXY4KA4
kDxraKOINr8J3ofXUrNQwdzK+19qhO/j/ws+irufl9sSb7gaixbmKe+WZHCe1Dm+bAj1szZCwXI6
hDUEoJksB6sJhY5oj8mQE+32+V4O6hi1eYRUid8VswNaNqjMjDa51jVL8ULcPC9Bb8GXgP2pPd+5
/iXXKnoaCnm/zdNxY6zH6hR0yRgl3vCTfAocoJMBfVpr6bPNumbXXkNLi9QdBy560Y9JYg1Jd+j+
um1vmKF2G6o6AJ27oI/tomA+Wta+Jxm9wKgeIDkYqDjfZSURWq2sER1IG0mObqajppuEIJ5scv02
bHPwusp7dltwNcdfWqYcOU7Tia8E7Gzv5lv/MwaFsZOBiRPP53QrH4BO3LCyiNUUammT8l5jwrBx
oKI40bvtYVLdovBETPSnduhWyFND6Er5z+E+B4aFOee35s9L21R0irWmFocWO12jfFk8cL7pg+UY
lf/akSe3f+F2o1ffdN/DZ1Zva/UOXJomL9fFFVAZ0izFI5ZNpvFQk7F73uzN0TK81OkQHe1/cHaW
9ojTLez1aSUZ/ohP2zij3T4Nx6JyiUYqed5P9a5kn1ZyGulMfGmRbP7CYhTUio8rFrlxZ0opVgk5
M90EbcJj/qo9jzpuO8Vqb/pj70Vuw+hZsc4QFSoiATIEIblhw7zbi/F4G2vqE9jQ9LpnRP+1EsNy
mVSI8CUDencRPmQ5CSZEeg6NCDRUFrnXP+C6GZT0BQ2sBiqdbUOdPk5m8tJoi9tMVcxCfpnAcXjd
yGqSgPGff1uhX4yDmEytCq2PU70k9V0/AR3xT3Zx5SOD9Ndozh2wtKxX21oNGHPJfwxTMS+Uk2bq
xZN7ApJD8DGkO2R4cu+1bN5YxmbSj0QoPUM0BdKop4dx/AUi3x248G/n72QupneAKxce/qJfT8Ln
xYkgIxBkwOoSFpjMgj5hfpqc+ZOGg1336NUrXnYnbtAzGFiJyeoy/9ija5Mc1KyEmnQVVWUPwW0o
zURmpjxf95nVk6bgEawhk0WXjTppmaZlYdLgpJXa9xGIQ5DOTE1pijELJrbWUtQwI//bEnXS1CwW
e6UjeU5hjjbvdDfCqyBY6asGmZu30QJuxaxAxZJbUEUkQrWQud9eX+xaMgkcMHrtGO0ANRfZ8UVM
K8O8jwG4AApRFGyjv2vCwbluYTXJQc8SjGroA4P6kLoP5aZU/BjaTgjU8k5Ht3TchASaAw7ELeiJ
XEhUMCyu3oILi9QtCHCEqHWAOhNcHICVmcWB8dstoVkOWinC+hHuq9CZVZMocLBIO1nGqR3l8nbM
JJLsaHH9kkElldMftEx+H6GZVM9P15dK/rKLA7hYKXUJZj5f4ZmIvY3KlxT4vyTY9MbEuGpXD8TC
CHXv8ehHKmlEDkQ1PIl86w7yvJXC+L0e5Nv/bj3U2VPnrItrKLkDXcKbY67Y8Fk7zVhxhOmT1Mmb
W4xW9fqvBw60LVrk3QkCl+BEgqluIsga/FcLownTxwSqTw3ps+Lpvg/CbRU3YNsVGF+K4Q50og0Z
ZciZhah6QM9WHPd1HPXIU/KwCgEsLPqSsah1x0CpDDwfKJvRI2iiEme5XxJX51WrElU7lSZP5zAo
UjCaOOsL+2OJyuMr1Q/laYCldIg32Yx+OPS0IYQ9hJ1z/UOtAXc08Iv+XhQVrma9yZWSHCn9pt42
VvpIuD45R7rhnmerNAOrvtGhLck4yP+LR/4xK58H4oQDdX85Y4WE40/rzUgzY1A+DC4eoShCAl3x
F/f3Cq72bK1k2xfRv0n9avJzGMUoNrhDAVc06sEKsjsDGP8W8ndm3QFTk7T3Q8o46evPpMU+U6Gr
nTQADzKcCNLXbKHaVo9W+EgYtTVv2MqQGh3uujth2ECRhg30XXUoHSKeABuS4XMq0GRiGbQDuSLK
gYNwUKULAGqlmuM3rDO56lBQYAPlL7icdZBQnG9yr3Epp0UY0EgPmmDnCmS24FCY9ys/gcXS31Er
ImVJdsN67SYCpzfmNdArVy/qrK2spLnSo0jYF1/lsYBsuGFBZTSoIO81Tqxzs5YLLq1RR9TP50bN
Eyxz2gUPohMRyZvH+EjaMpBndxmndO37La1Rm1oMfBupI2rI4k16mN3Z5j8IYWp0I5v8u4p0ykvc
hMXEQc4gfdsujVJnNMPTHkqWMNpmpZUYiSkPDADnasECk8MYPAZZ3SWJeVzOemkM+Gbh1r+vn8hM
amK9Q+YeaBWLFDRZ7+i1NWnQDNJ0wvYJkrxz7zQgFiTMKT5bwxXD7GV620BaqwVpCuOyWI1wmgRl
QPC9YDCUp4JNNXC5EATEQWrT93TZBCIRpz1+ybE0OTfD3X+oJHRCc4E0/Y9JKsbIoT9HY0YW5zQv
oiU7w4dx7AFgBtDJBJoYmhYK4wuuJvVLm1S2xGUTx+MDAtBv59tiQ15GMiA34KQ3hdfiHhKnKIrk
x+mgb/Riy65QM/eZCm0FUSFuyBcFL7VkRRthT0Db824Cjzu0jNgWmUumfKircokPwtOSO8ffjWDJ
2vE32X1z394FO+VI4EdgVdFbR92LG2PLLLmtOjHYwcFaD4izTk8c5+BLUEQSe0jtiTNzG7f2d+Oo
WZg4sPpv03fux/X4sxZ+cHP+NkhFApmbKr+Frjma3sI2mp/GWgERqmD+d1aoE9Mhu/FrsixAnSx/
3mXg2hZkBo/aeshZrIU6JKDfh9SwgicghkF3/k7bRImd4WCSh1L7UN1GyMY31xdG/ko6kC63jzoj
dde3fRNjYap/h90DENyUm61YqYyYs3YDLu1QRwGi0yL41bC0KqisqTPuZVHdtdxkj/FnVHnXF7W+
kZjIENFxgUIinX3n81Tq6s9oU4q2+Ia+udWbspmIJihk3faejcpZdfyFSerSDRs94Sdics40txk5
OwsZmffKcDJ60wsT1E1btpqSJcQJxxDk01ChKBrB66TAUeWHbFZeSkXa6qDir1g8Dau1u6Vl6pDx
oBHgw5+nev6CoAJs6iGFqNWegBGKHq9pU3qDCJPN+I5kRRfeuVgxdewgNg006k+7o13/6E4CCq2T
H7u70po2MgOItNpSJJgqzEPiJQXw2PkVPHCBpgBXiG7xZnZRBfKkfYwn3L3WmvMrZ6WYm8IFeWhu
430GfWJLPbI4dVbD2eIXUCsGM2BdVRU5jwIu5HAwk2bTyYxS0/rFBGfiAS3kQf9LWTHavB0wxId8
1B1tvKrs6gZE5hiOrLb5bnhldSRWF7UwR8W1Og+gqkCCzKxuhfymH5874ft1V1mNYwsTVBzLo6nD
kAOytag27gN1tIRKBFUXOpao1LPccq3nj2mV39tHBbMKPbo4G+EmslduZUva6NsUQZqHyBMLlsna
OupCj2aBr0Uy7j3yR12vzUy689X763vHsEHXcnU5nkaBTOxJ06tU7qQC0JOG0TQhJ+fiJP/ZMnq4
UlTzXydr4jonxxsXrQzGHb0GwMbM0+/PQg9XFsLARR05vYPFQQ7X4tBUOMy2kCNQqVsI8H3h34Vv
3Yf2ShqPRDW6qZ34nkntQD7/tbVScZpQa6cjgYREL9FxtqM9YflMErPfJKDSz1Ukf/VO3GOQ/WFk
5LyreIHlHlARLDF4kNadUnvMOoVf0zs0HiOoV5ChSxEl+jvxVvNIFCPpZ8+aP1+/eBefgAoswQio
bEEoEPhdCQHdA0Dwlm7Lt9kT0OcPNaY+WXcEy3mp2JJy6a9Q5nfPsvJUlxiQUBnxctWGSrC+pI90
MULVZRpIW8l4dWgYpV2r8WMkdY0JvTzn+klc378/luhJqmb0287ISfj/1jk9qODJs5O8zaoQmKkM
pQnW/q0eTOCFcdvxhJaTctZaaCtFqWERvCgPiZzcNgpr7oNlgvLJdNCEoSeLGnzfKqBOAHAQY99W
v9BiFeTPF+UzvhETPiavgNbW76XCHGYLzEpuBkb78C16Kp5QuPuL6QeWWcr5AiksMGQNsxnmwA7T
J4/y0QNIufDJ0N6otzEQdeCEZ6FyWGapy06dSnkCxg3cMUqXuLzs72u/stGGjmzGvq6VJTFm8ds7
qJsu7FOQRpGbLnnRd43XvhKKb/GQMWUXWD5C3XNcm+SBRpY0gyxxbo5Z9sxYynULmJo9d5FCDYcc
Q4Mk55Fc1So86UGQT/cAGdgzQLWEAVcWr+ZqWmJgZhv8/RjRpRFifNxM6UwSWEmuN1JRuH7Q2Z3P
uVz1cH19q5fOwpJ4vjx/LmsNZ4wwUEj17axn+yEeN2UZ7wwxshpdyF2+GVil49VNXVilokcV54pU
tD8PQLlN8LRTTXCnokqPjo52n+u2eGAzCa+HyYVZ8rMWx90Y+EDrSMYie2JqIktO7fix3RDACbpG
0de/YU9iLZUKMaU4GGIjEps5XjrFjzBureufcD0th/KUoePpikFP6hCAgnKcFWKClKog2ixtOCef
TMFCXdoKd35mMqn811f12yTNQU8o1YTuRHoBmBIY+Cyp2JIpfyAVrPlDF6zwnnXjrEavP6ukJWuU
2ofKEfEZEGtaqfZ1EGoT4mqMK4G1MOo8iGmSEjIP3AhxZ3ZyYMoZg8KLtQ7K9wNNTZSygYVef67E
bSwXJjf9o0rGYrMoT6+VMAsMcqx5jxC8ggQFBEz1a4R62uwMaJrc6IxH8Ppjf2GScvRY6/nitK7m
s0WJ2MkCUzCLAi37xk3x7IXKLLrcNhC1rGjJ2lHqOgXONI85kryOXQVFhG86hrtDVqOedcok6vbE
xNQool9BgscM97gjOWpkTW48/2X3h+WK1CVapskYJ8RRDF93Mh0TQO07I3Ks3zN/jjEVOYx2lLv+
5IuuDwai3kpeent6I9mjaquVHc1u/pDZ9TNLFG1tbWhroWiJ/wB0TjlLJuMQnxIv3S/NNP3kfWZu
t2oCYzCgPQWJ5MXQuZQ2UuCT6kHrZm/F8acYKv8VT3yrAXL0L9I6hkV6tC8olTTJSbGSxGHBjhyh
8gzAVQYMFol7/0EFAOj1+hdkmaRAak2FGyEmi8xFNGCjXTwlznULq7BQXCr/3keNiojDLEWFQEwM
zdz+D2nXtVy3rmS/iFVMYHhl2EnJCpZkv7Bs2WbOCcTXz4I8d0RBnI1zdF9crtpVagJodDc6rPU8
J05Yp/Qb0PhvdTL7gOk7JWiibDDmp+jkLgUZ125yskHyGfx2iY/j9VcIVjNqmFZUM/Y2QiMGKr3z
UxQDUTOKkPMujdnr1E/VQ9ci+d6vooXYahgzeLTwtwKUhlaG48TzFAh2bhbIyLUMftnOLVG4E1P8
H4Wd/ZrsqoflusXYR/2Hh52jXx3H1LdQeLOC8pGVACfUAMlk+9G9M/oEUyIAn8PX4eViusATOpDO
a8BxHbQkzDFZ4icHpB9PssIN/ybxmzH5C/Yn4Dsg/yl8M4qdE4YZoBzpkAamdT8g7pi1zwxMrKUI
Br4Y7CrJZi4FSLCzfs9pDc5ruWwdgnEfLDfOlx65Fw2de8Taj/TZlSE+bXqQ9TIEg25amK4fWwwZ
mXsNaWLjQA/2FcaycWqc40+GeL5l3NfiBOOOPjY1ihfsWt9Zg5f2pofGSx+jabemev9fbZ+YCmx1
WgF8BCuzilNtdN9S9gI01LvzQjb7MFYLEpOBURfZU2ZyS+SDzYw+x3cMpgA1GsVXv/TQDvCG/zNQ
kS0zC+AWDoMDRiGo+ntTYOlUzTD7nngGcCW1oD6BgQJl4DFA++ortasvxTHZ1MiVSMH69MOouWbC
G9z+9I/9Nce1Sm6QFUPDxEv/0JzKG9CVSLzJZgy3Xqdwna1MJ2ArwQ5nx/QQ35nAEsEqQSdr7WgI
9o1/wJC8qaWrdQp3e7RsoEVxxImyfexcwyuU5w6kvS3IkiXqww/pg60y0cgDaC1QX75WcVb2vCJm
atkc4RX9LQrGdQB4CJ4uZ0BMvATtr38wb8Bd4weJaM0FtzaAFE2xN1ctsmiKeHXhLxoaaEkoxtsG
zzhlF1nufcoYY5oQ1UuEOx8YtpcpbZWYj2VazXVJrpPoviyfz2/iplauRAhaSQ0OB+rgopfxrZo/
1uOMdObP8zI2uxHclRBBCyMgj895hIPiED4gMumRioarU/Efzpzr+uVl+mD40UUSZnnYXMlempvZ
cBeU3YaO5isTCZj3171oAC+WM2xkFwxB3nvDr/p7/xW89mgBMY8miNj7L6qn/4S6IlmSSlt6tnBB
0Vj39gGCp1CGatLz7PUD4rsGQN695+44htGA1peJ4HWDhowUc/rgVA3ILIUk3qwZo5VRszDbBvpW
MT5XlcnMjQiaCwDUC465USCB90oqKinwbDvFlSTh/jeRUscpl8Thb/BSBQoL7DnFKE7s09/F3pWU
wzdN+UqecLZsUmju1thadfraoa18llHnvSI3frj1IIhAiRTpQgDOvNeeMUJ9vdahvuaV8ZI8dEf6
zPvb9JP6x74xT+SGAcaIT5MoP5zRqx4dw0e1tj0yQIA1e1nSd3O9AH4EjJsFHyw2benLCMocbhQQ
4dzkCts5iqxIt2kUViKEI4wm5pidigU3U9OBelxzesur5gWmtchdK/Yl9kEmTzjCPjGjkvCg07ki
zxlGO+/yQx1Wl8nlBG4Xe/KNi2TXHLRb5tunpEPlnTn+cllgRjGU2opNr7JavHBVp7gqooTgY3jn
0vSQ+PEtsFJ95bY4AMtlbz+cX7zsOIWgLkrKgdU23GVE3dIbmqbG5MC4Py9ke4NN2wGWNvCvxG4s
ltYWaVUISQ0FYEkHpbhnvSzC4af04Zq4DihqiQq0SLHZxnbTqHWxd95Cv41JuZ+6cKyVQLUBDtHJ
oAa3zcxKGnfVK+dv6HNX1jyyKR/n0N7V8P19kB81tJflKGnKFre9g2+LEwLGri6JY2XYwQkNUlEU
7ca6G705lfUUbMgBf7cGdjwTPBag2X6/rL5TSDRy+CVLJ7/Hrv7ttNGfKislCfsNreNNyKhiYl4f
037CclpdcamSAVQPJPBerFOgafTH8zr3Gn4J+gAaHEBJIVvzOlL1filtoxhNNMFQZZfuwdpzKFfj
yb1me2SI0EeD+UKgx/MiOMDWD+5lBy4wiWvYqg84CJ8QrgHAFtZbUJK+R5sUS1/jtfpxeMjDHmwR
aHP1lxdAjC8P6gBPCzS/8yvfcrbvxAq7GwOGrloa3ARmz35r3BTltBtLBZDVtR9nF/HUeiqGVhPZ
TMbmqa6Wy39f34k+TkhGIdetkDdt/nT6k2Rl/Ms/nOlKAlfflYQkNuuRDpDAUyjjnQYOACewff2Z
VybUCy3zJAL5CZ0TKLiiuTEIfB0EWlcWwL8JmJTdHqNqCmaYZwxNS8TxP/dBHNhlEa26KsAshOun
0mFucr6Df0emkZMBflH0yDGoNF/39KfI2U2Wr/dSFKotg4Zyz/+JFiswka0PlsUg+i/qcZwcOZIo
h/NUVQ7XAXKkULLaDYv9TqQY2KgNbboMxsbwUm1vnczQ+KkAf3fvHBsC3tbyQb3MX4oTromsn2nr
TfBOtnA1p4k1bscjYuVCP7EH4yI92dfkJ/tpfuG1ZRAFjV75bbxJgyjsXqTiNw8acB14PAK5zbT4
1qwUubdyQDYz2HMAmQXdQ975U/lVM339d8mpUO4oHpHFIS2RzKG/TQxH3mau7+wS4hmP+W5A6uVw
/jBkHySEHTmiuI5wB4OHLl4Al6X2i/G+/+b+vJxNG2GraPcHmhTIoAQNT1rbruIRlr9KrifTPhRL
KrG6Egli1nxWkoa4A+ybTat9z4wfOVE6iV2QyRA010rspkRiAD2ZPc5GIUiJ/Xf7JGbJ85KCNYMP
UqdjGswGbI4lkbB949+OQozKmm4aa8rBx+M/xo2zN8PXJBTw09CapQGrppdWeTet6Uqi4CAsdWpS
OMu/5lu77DHeVVyYnr6rwnmQpi+2Kg2OuhIneIt8AYEcKFX4s5uC0K3g5FEXTcjxJ5RAhsDEL8gH
070SJniKPjasYeRgoBOrqqe5r6xLR4tiPyltAHyXTfJktrUeqqnVyjANNu/uSrRgTKhFRqBNQuMb
OnupmvkWjJeBIkYkw//nt/PDIh1YLQMhDUo43D+vzNYCfjPH4FhHeszCMX+sjNibracKeL0d70Qb
f07U/MxdW8kUlKYEZibpJiiN6U7egiL9oEtyBlwPzq1K0BOmAFLLKSFhsH8689XErhpZW4xMhKAd
M5nLsjNwRJP9szC/zuQukTbB8M0/twxBDcCM2qVTBBkc6oV3U6OX+omDEfbHclfszbvzlnwruYs6
zZsyCC6jWqKJ2BTXS7+19sOxeNEOw0UXMr/8Ml0DEupzjHBgm1rJFNwHKFCHttawRgyl3qGv9Bvv
cctRllJBCfcPQE63XxF4TIK7kyDbIb4qu4INS5dikexeKW/a7Ghpe2NngC4x9+Oju4Q28fQRAJch
n/57yR90RKLyyc2tFCIW/vYd3LSubt4M6BVL57hU5j466TnmmdqvCdppOYw0MGb21TUnbjSO1dfi
9KnYYCVbuPVWMtBE5QilumuHLel8dP4BcBGw75ksF7NpylaihMveFjjgmUFUlVde1QF3S492GTql
q9Y/r77bEeBKlHDrXQe+b+AwmtNufkzASPklw41R78cgOThP6S/tj3vFwc4R+37r9rLc+rb3XYkX
LMLgKrGijK++UPV1H8BieJEhHwsg+0eOFCetxWzGLCuBgnkA2bWTzRM0mb+dpiM7TpUXhy40iIbz
Lwacfqm/37RIruoiHQNy2w+AluAYdRvCg2z9agi6I2eEUlBQVq4WYJmlOxnYFV/BBwO4EicYJEBt
dwrl7wkNeexCrQOKLpCsnXfxqAVLJ/Eam6q6kiaYIkeL5z6O+a2oXlqFAp/zV5Oh8Xb8fV5Rt+2s
C+AZPiNrfhgXp0pvjgknWDH35p/M8Gq2p+Rg5V8c4EgGxqkKmX6xNBr4MD8xlscTz8CkQdEJAOfC
GmODAvmck19FtVkenNyN91OrdFf50I6nelRVSV5oM2RbCRQbz2k2/++zrAfl/Cs4t3Gl3XHSTbiw
K1nycytmW0sTwngtax0yVfzNy5Z92Q5PujbR0KwBf2cg7WrkqAGn6H04f6BbF5EX71DBA+UmbOZ7
U26OeTqa4E5E4+E31NSM5Nf5v79V10ZXzJsA4R6ALSSKtRICxgWvS9Vnw6H+DvA1GJdnd+84HvnB
Co5bIS0ObJ+f6fI5dThq/Pt+baCmXdIFgx/erJrAIlcReljuJfCgM3+ekyc3sW4KpQNBVYcrSoz8
e6eg9DbQ4/kt2LIE2uozBDdS0mlWao3fzc66A67DXo2tg5JXx4yMod3V7SdiVAx5AlUB8LKgYhHu
CdUZQMt5lJCmHabJtS730NmY7c6vasvirKSIKRqz0+154sFPlP7ODYKx+W9q9YU2smTzthwHRBx4
oGNVooJSZ1IbDvg/GMbdUCPQASJ5nIAgQ5URL23qqg4+IICTAx0NAt8rDPDxAV+nww2SeUZCOzep
l0djso/i9j7q1WuaKTuzVPeguvFNVh8SYh0MjDQktXXXzeRldtNrVBxk80sbngtdfkCXxqehuPfq
vVfh1lCrml7wbFgX5NfZN+2Q3Lv+8lxdg/zk1v0ia63ZeB68Eyfo6zwv9ZLzvKbWV76l/CnY94RN
+/Pqs4VA906KsNdRhTL/zGs9PAJApTfMf5u/OMSRemBD8F8K40q22kFLMduk7SEMNE/dpbuLT8D4
ml84awQ8v6RZmO+P4PnfrUzQWLexZitqkC2pR9tzkjhA5VASL0p3T7CqQ8T7xXnPDlGANV/tyr31
wAAsvBt4F4vkrLYVwkbkhDwgrqBgR/uBFU7HhfVV82W0x+cpVa9bUj6cPyWZGEHvere0Jovj6pL8
e508UOJ4CeBIzwvZKoPgdN4WI+idMtbVUnE3i/aHS16HyQL6U/Ff7L0eUM6fLUuIbC5Ld4ByAzeI
MxHMMWlYBsZ3LjDpg4acGvDPuoCUlayLa9UHrXsTI3apDTUZ6DDgkIbg730yv905mZejpxP05Bec
5dHw8p+JRDc2lX0lVoha4lFfqMMPrWi+mSoAqKT9kVuPExfA9//ZQHGEtViMWi1jrAwEA48cMITP
/qUPylXklWA+lhW9ZSsStN3UpzHuCc6r5kA92s+YfqZZ692KBE2fFzCZJBwIjecC4/qCB5dJUDyR
bucuKAJmJ+szNmm1h4LWRwrGsAwFEkmEaEB5zmxZ1LGp5gYBYhWqRWh5E3ICcay7DQqBkKAad3EW
P2taft3GyotEz2VyxONRe1JPr3tnHWb9aO5TYBdHQZkFNngn4qC+/Puek0HkbarFan3CmWm1HYF9
HPGOklYeAmZfT4nsDvM9+nCHVzLEU0LWtu64pnNgczzCb3j3p3Wv7+pd9lv2IN7KOaD96e3EBKcY
z8msdsqrJVR9Y4eK9IFddE/G9VSd+mfeEVWF+Q7gZvvyYoJ5lLJ58KM6t1zBUTZdq2XV8po/UxeP
AB+ZUzkp33l3FOCPdrIVy45QcJpUiyOijFDRvOmvBsc+Dq4jG7Ha6m57t6uCuc8zfegXoBPggRzT
ILd2xUODZR0BgIL2PuM6utfsC4Y6Imh8iitZ1mHbvb0dqhiWZ7Y7ZEqJPZ125FlNfPu5vbbg45wj
AM8KP7N2pnT0VrZmcXptskrQneXQW048w31qmd5nO14oZuES7dQH9wRPBGoL9/JTsclqvYLZYXFp
tkoL0YpRHcuKHlslv1wSc3fe7HDVOKOq4lNSHWbUTTlYHTivJgOd4OaQBzOx5+IQO8CuPC0qM1yQ
2hHrm5FVumSsbqvtDvi0DkIIpH7RpC1cFXua5qnkyKNdsISqb57KMsgeNBIal9rBCbI/vHOzPY43
LCSnXvfcK5QCQRWVhRV8ZSBLGG7eJI6KjcY7EBOI2zFotGc9f2Lazp4aUUhUGS7vpgT0HPCOZrD9
iIXTsXXj1gSuJtAll6BPRz8apSwsG09LdLy/yRBilxS9uMRqYQ+irzYQjjtMyQLzLQWkTf4lueY9
DnmQ3n8qvlhJFTQ2S5bayStoLDMMz2keIvVzhtUGc4+DJB0esoIfUYy+K9UZC+M0bBaGqy3fOU6o
4nOTXt/otdQEbB/Xm0TBlxRVB0obG/qpKeXdRMeHYU4laZStdA6O602GcAeM1BpZxDeO9+9PSFCj
WdoC8mD+LTuNB+NTzthBlzRQoUFlLpYXrXKKMaP4atTmUAPJSBz7dohsESq2MQhlg/MWZjOuQVs0
oH0x+4BOMVig1RMVnNtKMiEs9PTlG0sfkG3ISxnI4eYprWQIpzQPumLmfEaHlEA11L8mruGfX4VM
gnBGdtZMtZ5B82iD1NN8RcblU+eyWoTgxau2G9slRxp4OeWpb++4oxmfORg5vZK/BrZyQuBVfjsX
wZ9rbQsaAIoVZcf62pj89sTbcxQ0WJo9oKF4pFLNYX8hA73aQu5ZCxazz2NeqzEAuvmDrkaokF92
4wmVBGCzmh7tPLvx4wkmf/AxbIGbvhvKwHpGHtWXk7xJdJMIhtJhZq8lHUonCQWCjdkksCrM7oOl
n2X56K0Cw7tlC+ZRW6wq1fh+c9IZdjl8Wb6Ov+kBZxywUH2wWuBiSqMm/kc/uPe3QxZbQOucuWPJ
dcq8UgECj5mAq5fhD39IyGGNJVeE8N9XFz2awQ5LOIO8U9xP859I/XX+Cm51XLpgnQLnAXhLDUNM
FwIPvdXLnCvOkgHbr9RtzMxE1xqrA10x7GA0SOzRkl0Vg3tZGVFwXv6WsqzFC+sjCVBLJl5nq1T1
gug/YgsYQZRIArIt342RNYJGVg02U8xJOfA3YE2CuXRzLfZiVmmeY8SAae3qk5Gx3+fXxM2WqB/w
BC5o4QB7i+zw+zMjSxYvCd/SsY/DqSEHd7lU5nk/UBKyXJbv3Vwbzs12QLwHnBnBFehMTxtNR07F
uJkC5zQiN4C5WDAD1ZnHQ+pyh16yHuRd5xfJD+bDIldiBe9QoYUsKheef5vaoGStX0aSQ9tqHIBK
vq1M2EcMT9BkZhAx7VQfrDgq+qzmE3vWdhVIrWZwaD3FQOLKv0yYS9qPh/ML5Kb63AIFzzEnxLSX
FtIx93PgAHUcG6U4yZ4ksn0UPIbrGn0/zBBjsjnMHR09ebnkqLaeI6t9FF95lLKEjpzCO9Kzl4XE
IfQlZGl5rFq39aam3GV6/okU0lqm4ARyK+uRncDLEu36E3Am5yEHjLU1s0SyuM2E31qS4AJoXepm
gvlQPCdVv8I0kRKa9xyGWUVAXlzJ0gKbLn4tz3h/uzWjVExN4Z0B6PtVDs1RAXZO+Tu65HAK0/US
dJ4qJ+KS3HJDsJO9YaLRiyeyzKsG00WXGPO5zXbDxfKlvKzRuAP6j/I+DmSdUttiUeFSDTA0GyL6
Esp2ZsJsqI5C7roBTPN5C6uWBEnxCYgzXPY3ScIxFqlrjcTBm8AZooCpP2gmTaRynft4o99ECCen
WG7ZmjzcdO//Dr50B95+nwGSv/icVr7JEs5rSBqzHDkhqhYjMinDOCxUL3tqwuaHBvr65cBm77y9
2jYkbxIFPzDNTpIpBBuYVxkmiFH/Z014XsRmvgg0jajsoESvayICmBKrcY1KEtQBT+0akFygO/g7
dY6Cdb7snBcO7C5r4tq+ciuxgjFpAANeYzCTB7f6H+vWQRYXMD6IbNWX+cW50ZB4tGJP5uH4hn1Q
FwK8FFNXwewqXjnM8U2GzbuxpxyUOx0LktQCyLNs5mXz3EDboKJapn8kI29NJY2rBORaaN7wc2yi
Xfa3knPbiliNlQzBl7XtlBFthAxuIxlepyX1p0Mb8H7iwfJlB/Yac3zYupU8walpFFgsoGXgCSje
sNXuR5/uXCACm34ejg56mekpOWCKOedpk50dWh5P4w5Xn/Kubx9iCpB1U7QsxUwYgiPtjpMdmGoe
SPZ2+/zQAoBhei5JuHflUEREY6/kaHOYYH1pcrIxjwhkfARfwdB6SewTaZF6UzstkAKb6BPn2ZL3
bkivuqJqlVexyPABq3FAOAtKqGXn6wH6HH/KeeC2jxUEC7j4AFj+0FFa61O8FMBrfM2pFBgVTA65
EzIoFNAAp2AcA/ep/P4XGhZY9dRzoWbxcb7Q029j70+1nzfSevOmi1p9lOA4aKEYajHpMEhKdB/b
gMTB+/MuHzGRvmhElrHfjApX0oRtN0k1FZkNzS6Ow7HfA5D2aKHBS0ZtKlsUV7rVsw9EyJMzTNjp
QgVbK564j9GM4dNMRStUPj2fV+FNDV6tSdBga3SdPuHNFYMS7xz9boprmTuUrYf/vloPq8oMTy+V
W3CVIxyig+rCUu54doL5IDa7XdoQDj/K5LZo0+uDDgQBksbB3wVblNJm7vsaJoCXydhlluCZiXeg
bz/V+xhkEva+fcADImn8SA+Q8Lwf0fgh5czadp1vn/H6Dl/tQJMbFTwYPoN3sLTM61NQeNDDADwM
DMgNtwYYg0JZ5n07OF5JFTznSLPMqlyoK5pYL210BAH7zgmGkPY7nvz5B42z28r0f9v9mpddrbM3
aKIr06vpX8IZQaMPdP3AuXfQ621x7UVvvTQm3zSGq2UKtzKqaJFqBEL58GENUtrOMx95odf4nl3P
l9NdOuJMZUnY/8cevq1VuKVNWowN6XGm6im9M/36Nr/VHtgQgrT8L+Yw81GhL8AWMvrlM/MxkIjy
Spru8JT9XAejC3LC/2j6a7JstfV0sJDtnPA5vHeSe3mtR0UYScijdUBhR+ZbZZsu3OmO6mPHVIjD
ROKBLbex8TgXVnjeNm0bjrc1iTmAqGuWhXcTNXNyMUdoxqL6Tp2XHVGlUL1beRsTENUmpowR9Yl5
m76iYDpt+f6d8rv+Lmq92q994yr6YvvqrrsGbbYFSM9/8FrYujRryUJ8VqnZAl8F/SUekBNwPY+M
FyzAdMxBKkeM5+8+c3prkYJZ1IwW9Gh8wsxdACaNsecbW4980qi15F2yWYlZSbKEGIx2zmgWFLaf
15eKwHjCHHkOWJP+CGRd1Jo/oTFrcYLJM1ls9fWIeMDO05OaIutt/a6yWzuXNNFvZk7XgoTAY7Fo
NgKy+O+hxRf5Kd0DRSEsbmVHtXUH1oIE64bZKw5MjOhVMe8W1fZ7E5Vz8xupZW1h22po83kHjLni
KfneS5eDWi2uAzUc1NavSkzUuofz13nTDfL79R8RgtHImDnHNHsNBDTMIpELKF8U8Cgg8qY79SmT
J2xkqxJMSI3Yxm1mrKrTL1XmW4+8Bg7KVhZOjq+/LAEorj/VF8Zpc1DvJmjGFRMncz10VM3xeOS1
1SOgRVFvIZ2sdrsVjYL3D4haDlihP4CxOeqSOhj0R8BSXagMxGp2cxjtP2DOBEVX7rXkUbe6QHKE
H+2+TQyOcAhHg14KQ9jPpCB927nobjD36Bgnrqehq4D7mTjCg9w4cViK6FrWUbVhRt6LFWykCcw7
s3YgdiEeBTph8BcAq5sDGvKRHOmMv2ydgoVMTeZEE19ndsyvx2s+lMjJeowT+o6BU5iACrCR7e3H
h/q7RYrvVUePHK3kMqOrFMSDDHwX4EVJ+cTDP6jUbYSH78UJthIgHy5Nubj5pNy0d3yJwM4MtT9a
yIND2RlKdlQEFbGbsV8YF1dYd1S9U5bSWyqZhZEJEaylXdp93XAhgD62bzhhXevTp/zEMbnR6PKD
fP0H0Ecfbcz7jeS/r0KvzGkH1+XKOQTRbWKCqa7dO4Gxz66jEbg6HbDJZOmpLZGuaYLd3gFLnKsK
17DEWGVd8pGKpf+pJK2Xu9/OX/RNARzIVANSoPERsi+lTsk4qaldP6QYfBllCHoyAYIvcFLSLClv
fW+jy6TO9ymZ/z0fHNAaVmsQNilXazZiMgOxB4ajbtNr/v6pngDRkTzqLwBxw7yrDM95oyb9XqZg
qJS5IVXyWpCzj8VyV5DaLxLbb+IXS4n3VPtCofSGe+HQ+3Zs/HG5piA0pamM4XPrIqzXLtqvlKno
t8baY0wWDHkTFvUfQovgM1ri6o5tctZ1sbRaJ3Hb5y1cUD8qXpuWXjV8Py/htRn4fTaRb+ibCK5H
q8vVtGU7DiCheo2OdSdw7KC/xkTmb/JUXwHw9Fhecj6e+d4B2sroaT/S5+VQS8K97d18+wj+++oj
9HZo0zbBR9DsewwEd3OpQqfbn1/qx0jv/UqFG8GSpa0NBbErxdhEogIA8JBhVDIxJB2CMjnCtUjj
zp0NEDF6mG8KjNL1ahBdp+pvhf37fBkepOAkNlzUwRFUCh5mXkg6xwYSWeY0PDhJccsZvD2jzgPN
aL7FRfyzWMqwU51Ropev6XlBayAZWN1gaFVBoymsUdGU3Ch0RJq8eozkvc8OBDRO9W0L4CWEf73X
B8OTcbB+Fzfcs5O94duPiEJDHO6FETYg42sbHwY9rGTZ2w3L9+7bBBOhLiBESmPsfwVGigZxVDlK
Mm6bEsAWC/ZGsOGa4nAacMmJgdATJwxShdyAC4qkDej8K8UdRqubasAJEQ300++vhBq1ZGY5VtGH
yo2DK1h77WN5XYbsp/WtDfIHp/bKX4Qi67F8oocQQwgr4cIW6jCzTOfCq4Uckqw6ItMv8R4bV/6d
CMGAAvwNpPMgLMFUZHtAnv/oTH3QDcbhX196wFFiVFkF3BqiBMGyOHnpmv2CKzIWzo6qpj+qmu+a
32j++N8JEqyLrbd9bzU8qWwBVnR4SNhLg5FarZexUGyYF6wIFQKwHuloSxFCsCmlQI2psHEdsOoi
t/Pmut3FuX6gqS655ps6uBLF78HKLEc9HcZIx5rmAexDsbJcAAOfYwA6BYZM9bDP0BCT2Xfnd5Jr
9gfNX0kVjixRWrVLeM1OyaKHxmquomjKkb12w0R1TyofyjgvcOPdDHW3gQiIqitCMvE9WWjaNJk8
2VaH2XEO04PZ7NjB9buwv5wfchWjTbKs6ubWrkQK+Q23mSbLBOq/N6WXdLwYnW/A/wlKBdih9lMX
lRKLtRU3vVuioDWNoxXEZpCnHMYQk04X83V7m91z2AX6p/7V31e/ZRncLSuJogB/y3KcaENYYq2i
la8CDZKnDO6uLKzLKHE+c7tXIoRV0SWjWcMPDj7XV1h7ilXXcxYLgGiyTrDtA3tbjXAXSK/XasRF
kRtOqlme2q8gTwB0lOuzPQeGMy/Tl8Z3Axnr66ahXK1RuA4DEhMYdoZgI/thAltWqfd0miRXQCZE
sF6m2+Wsfk03z5WvZiD4I/3OohIINpkUwaflS11ElOfQm/G0kC8zaOvzfxl82UCRxli2gWF7uBck
h96bLI2VY1uYHadLK37qSaf5KPb9qYCS6jttLQOLEVX8VZqJhB6wTIDEIeb0KGhRDIuiF1DVR+US
Gj+cEIN2kuh4UwpaSJE4x9D5B/OkznVXJjoaT6jRqn5Ny/EmTp1R0lQmHg5fC5jgNLQzEoKeDCGY
HNJWj/o5zTzbnq9GVgZxd43m1vC8rRW9lyhFMApmW0aOWkFKVKcHFwGaMuiBqSVBFd+fl8QDiLUb
ESUJtgEoOnh6D5DU64qnpQVgNS5jWzlESCoX1Do4zV77dV6kbAsFG4GeynagPUSqTe9ZdufpzXM+
P54XsqUN63MSNNw1ltJqGwjJ0tI3CJo/Utlk9uYhacClRdyEDKsYNKGUagxGAhFxcjUM7snOI891
qmDWin9pwF8PaSVJsDuZMpWpUUJS1Fh7mtunQWOxN/XkR65RyVN383RWsgTrUzb26FRcVlGSo5kV
312FPKPrT6Lhm+djYud0HT13CCzeW6CyHI2mH/MMaEN2HnZMS79mhKm357UA3c5b+m2DEtUCIiwy
VIJ+p06dElNPoAd6piy+vmjlqbFIcdc0avZk1l370GVx9kdhivJd7dPoBt1l6DIkZkTjMJmt6pdm
zslz5y5+USohZXn92837Sgu6ckZxLAX2qwesxLzxqy5ZgOhH+mT4PZAMvBkVdnMEe4ZBUgxAlOCM
BOJYkbixAcyAPlMLD9xb0TR6cV0pY+NlS5chTG2ZXnzTajaRXRZF84++cpju0SrVFd/WXGbfkW5g
7IbVdVM+x/mckR9x5qag561spZv9sk77n4WrOrG/6HPaB05ESFgVJqZbWENj02fduNDd0pnp4vUN
CpJ+ulCKNmorWW7yqc8e3T5GaqgCtZR1wUYlhvaNsWGEtlmT67bnSPKz4sTeMlHMdTSWnl9FGZ4O
tHeZe9Qja04xS6nZI2SxsQnSDpCm/qznQ3pkIPbLQ9oAi3ynWmwGxauNqC7Uy3gAwwSepd1FX+b1
gx0n9u+OdmPml3FpKd5iKS06JSIDnmBPCzsZ/bRqSxrFXho3sYKkdR1rznBngn4uc2O/zToAIB5p
PfdAiEX2CNziXpcrNCn9JbZxnGCzjazikOdRr9wAgTGHqVVKql3PSz8CWtbAXMANcIdaYH0xSruD
OyrArWt6vMe+RNrc0yZYSrM3v/MOreIROfsxii/o2MTE8jHq2RHsMc06GkaaW3S9Fxlxw46Ky6Kb
bpxZuneMPjWPqpJbSF4psfZrmgbNANxhOtcHgFPl1a1JSmfcjRUaSQJeNHWDwS6WqPZitQNnQVE3
+h+7T4rQKohZ79XGLcEFadVJdWUjtYLCSOfoDkYbKJsX+py3U1nqoaa4ndsC/4q27IuiOhPSgqpt
s9spN0slvrIy6ui/nLrvK3gG8NNpg5fPY2EGlq4BKOkEvvbpYdHBGXGZNHP6C4+QFgmNUSGKX/ZN
f2vY0VzuWFcX5lWiVJp1hcikLYAQbCvLTtUo7GdqvigRUH/sAti8YIHPfhQRQ8I86akb1kBUty4c
xR2c0K4XZbqMHGUhfkZH29zZVmY2oao4OSBZgGcxe05qFDbSmnOaHxo3S0hgmHVvez3T6uweL9Aa
c77ozWoPRprb085URzMPB5BBLYdBaSOcdR5NvW81s9F5oEyw5wezYct0YArtk18sNubhNzOVnAXo
pjGr3NdIWYz7uquJcYorG61S6mCCAmyKhkLbIVJwHL+zxpR6iC2m8dqijC2XrZ1bxCsbhQE3pGkW
5aIv5ll/mBazrw5JEzE/s0mZH+Z+ZJgndWhlwAgsVerBcLbptVJ2duO1jaa2xzyKaO43rVKUvh5F
JpzeEKkK5n/rZBkfZ3fGFHdVDO1yn3clYVo4VoNrj0Gfd2oX2qXlwP+76BD1dTtFOqcO46lWBrpT
MsNpTeK7ddJND9rUaQlm35cu7gGL7kzjlwwzEnYwRIVre5rWNfWuNRxFPVrQb3pRLFOsgk82nWEA
9uWiNRmQAdulGaLjeWO/6Y8dDckgsO2gwCt4rsQB1wcYIaFPgHJcLnUUIklW7EhvSAKYD83Ar/54
JYk7ndWL3y7hNpDWQwRzAg1ct9xzOkN2QP/9SX12XrQqxCWfb+QtXJtecyVYSAfVmoK6Kvdmap8j
Qbsblq/n93BbACa2CSZXQQTBf1+tjNY6HakLW6+mzxM6F0Fs5J+XsBlfOG8S+O8rCY4+9blhQsJk
/TSdC9L//h/2vmS5biTJ9lfKch/ZiMDc1lULjHfkKA7iBkaKFObAFBi//h1QqspL8D6iqt/2bdJM
SUqOmDw83I+fw/MfX5s4vxH+MrEIl2Ra1xM3YKJpMrttwBVR3+v5IddXXlHLFMz7NoCAMehN8bQB
WcnHoeAGhVJdCztTDnS2ibJwgib2LnUSkyLZrHlfD+vszIH4DCxpaPHV1KU5mUVROuBI81TyeFX4
Ee+cXmIr76iPZnRAwEHwqKkgoUOjOVJoi2PEQr0og7R9HSKNFq5MZl8iEpoFdjJF+Vrb/KL+O5ub
ZU1UEyGnAnWjJUliEJF4zDl9UQceUPY40GTAJZV1RvFQTq2eXKfAGas3ZiB6so2aQoOCDP4Xv+5k
bRwdNRw7NfDroWhIb5W4H8zfMgb/9WP47/CtuPr1Gmr+8T/484+iBB9tGInFH/9xjH/URVP8FP8z
/7V//drHv/SPy/KN34r67U0cn8vlb374i/j3f9t3nsXzhz8glR+L8bp9q8ebt6bNxLsRfOn8m//u
D//29v6vfBvLt7//8aOAL5//tTAu+B+/f7R9/fsfWOqTLTj/+79/ePGc4+9t6+fq06+/PTfi738o
xp8AmqMzAXJcQLWac9zdv80/kY0/UYHTdAlbCBsIDf1//I0XtYjwI/1PINRBkAAlJopfmbvtgIOa
f8TMP99zihCuxDYAMkf+45/D/rBAfy3Y33ibXxUxFw2+Bgfvr0etDgkbA3YkKLCg+KB+1ssqOhBL
tVPn8M4PmWHH0lr15L2w8JWJhY/JqiBJwxQmGnd0ZSS4hnC0EQPcaeAtkP0Oillz/YYSdTUpuoCh
fB7e4oSmXRaaGX+3Hfhzcq0xTeh4jOBKGDeB4uuIXk7W/fcEn07oIjH62eTixpPioi5LkOphuLMA
KlrYpxfRvc1G34cJejA1cengr2WA38kfP0+0ZqB4ByGaT/pdQySjJt/AMqpU9aYCIqwDzw4YTcof
VWaJw7CVN/EuPWb7/FDf4/ZnmZ36qpvdNwdlgv6VK3nM+TdwzR9vmX9OyV8ftnDHrCNZLEnjrx0w
8wEG23pM8CwwADb+xQtYyomT4E4o1oG/Cy/9e4v/ZX3xrlWrUAtTA9ZRRvXAfwgx1tGRqngtoTu/
w7+a/kVAEAZjKo3zwk+gBdyCudtLbXnGohaY07Vc+P9lZ/81qnnUJ8EBrppa6xhG9YtjEWCg5FIH
PzmwQL6cXKzhV5aXz6dZXJxiKUyrtJ1PcRHZKjgKMoC6wCsFoWh30BpsbgbY6xo6dMGF+HvnIExl
KKKYnwvSYJxAqa2koJm3Oif6zr0Oup6THX9fb+JYtbXYpQNJI0mTpc6Zka/jEc3glnEbbWr/32hL
Pet2dR2HFKVY0KotVi8fMlaLAaungNBeeRte6k3rmTVklMRm9DQv9ZQIwKS1+VyAM37PJxLLkBFF
CgHd2h93TdMiD6A273bDzQAsz9G80A4p1T3WQ365up75EumFmupY19GbGTuzuL/Cow751BCaas7X
3vI9RPp0aE4+aHFo+nigBknet/HMxJI5mfYkLpNbsZGPKRjS0XbSyDXeb0ixgmL4mNyyq9Ltk6Z0
xG3mGd/HK1RHDfOWo9VP//3JU6DG7hBjp6ISbkUCettlxlZRo4sy36/ZpEhsMyhF4T/LkvpATCUo
JnyXAqr++jCD+GeeM9JYimX6hZMM9hq6+NzGOTW5uF1EOIZjO5tEbscJQPuQipWg9uxJPzWxeDl1
albybDbRoK6n2FAzKT3Tnimocq98y9CDs7IJ1iy+s9md+LKh6gxloO8WZa+7St3uZbD0u5kVJPeM
8n/nPDXoVICyE3lO9Mh+PAblRGKZ5dh1naeZcCnoDUt9+VpRks3/hhhk3ikgcKczZRPAf8BezXfH
yQhJyYM+EFPrBMLIc4slMd/UGmnW7qDPNy3sMEh6IapD3WU5sCSvolGLaeuQjQD/pOo1T8OD7uLe
+xEXEKIrHLIlsrNG337mNjIpBbYZDVuQW0Jfy2J8cjr1qWlCtd39dYzjO7z2XeLnXrsn3tdO48y5
+2htcQiMAiFrosCacHp3blLl3BJokJ31kMGb7EbXaxr3Z6I6mNRlTCpkpjVNX/ipuo+lkJZkHuBM
7I0cjlWCnkhzph3IecLXaJ974361NfdzTDGbxXsP9HAzKf9i34RTYgZRG85nEX2j92C1dSEpvC/8
9OmXjndggY3TzW5kXPshsp3WylSf2VAfPmBxKUZRIqK4xgfktdXc0x/hBlwGu8QxL3SbGjaNMOVg
al1lUjs/4YYsM8lAxeiTpAOLBz1Ve0z43AQdvVKHz2xQNzMtGJJ9+0BY/0bL7NnpPjG62FiZINM0
TO9Ge5dAoh2EG96v7qzE0y+0b4qTbxWveAWEHSwE5RorwPzvf7wNwcMMGmH0luN5Bxjcx2PE4yYp
kVSC4yvQhTwixat2am2ZAJ1NmkosiHVdJ7z8ubLInyNkWNTARwMOHHSWLpsu+4RlUkAB6pv7PSW3
AsoVvBy1+36aQnQog6PKX9NEwBN3Odq5dqagUm6owPyh9PtxtLpo1SwApZFTIbOBoK5SqPDllgnJ
rSN0dm07KTeNnyRW6GCBMSuLrtWCyfUhFyjF/oBOjczsEPhxFUm+RkA7XEgm1omPYehLKDaEnlnF
kbaLuJrrO21q5AgdATUeBLdE5bH5CDhJ7KXSXN4nPZUCKxrBAJkMg4ksFSGG18cK4DvmwOyiRe8E
71GRtwy10G9NINpuh7qqnwetrI49+ntQujCi2MvLstuoppGCsHJoUoCAyhhKye0g5cA9mWFmQRd1
uqU8D5Id6h/RfaOMmZfJTR45bdiaqDsV7RNUVKrLMovja0Im00qHDL8zdsEu6UAraCVlTytrHEN8
apeJQXcKKoIHGU8dt1IGebBQScofo2RMZHCOyGjtbPMk1++aJuiAfA9ItMtSWbqKs0LaS2UdHVjL
ta3cqoo3alXlpjj632WWNrkVZmA9x2FvW4/0I/PKfmpKG43VxUaCQt1eD+rB6oqiv6ZhC85D5DNq
f5xi6aoQhSIfkkCpDK8ea1042RimtUVmsLMdxLrmVIA5IFBSSukI+REjQbdtSNutzrO+AZ2rpvsT
1DJuhiGpJGfSJumFVegRcocoUCWIrKq1WuJdZ5L0uiq6frifuhL8GqjzVCSPfENplRqp/z6MHNwZ
yR511uGeG0p1A33pZAdoMLtRYh5AH46H7FbLBmUD+EW7gTBesu9wUB2j07uLVq+YRzXBvFQWnW9W
FWQUGyObqxaDb8TN4EOqOnoQowg3Xa7JKBkVmnDVocw21QBwHZM7bRMWgl3IiTJed23PN0FF1F1h
RKmGhjEmv3QqNzdjV+qOniYBOFap3m2HLgZpQNTDfhRH20YhkqexdryKez78kJEMuIimot2xstce
hSRGtK0WbX4TkjrfjkNHbypeoKmp4ULe9lQZftZqTCMvAUuCdIfvV6TrLqEjeqwjZSIuSrTVnVLR
bIKARiId87oI221LUfVsIkjrQWwjEhHaZZEWBy9RNXzrAjk71HExSj41CYagdhpEwieQLeS7WqvU
W64zODXTCPJtSuLMhm6GsY3CSXyLEf65UUt6Zne6DlC6jqIm4IFhm8+NEjhPVgLOIyBjR0VsMdjk
UHRcR9Mbkwt7pAFnftIM/LlOjTK3giqv7dRMmr2a4cPtpq84vpUa3B8rVH1twcP4bkjCobQHLcnu
9JSDrFtTyHzyoDolx6XwYpyZbdT3lZ1WFSTnjCSuYwuJVOG2ZVYkjppgjQ9qG5ZHwmqID5jxAJxT
28TN3RAZYBUKeI7ubYDULkGsr/pTGQ5gbTXNES0uVaFzByrVDdDcLJ+uNH3s3yI2NJeVkVd+wxuI
C3RcgZ61NWZZpTo1w4vfGsssgsRJNVQm8ubERI92p9ThN6KJhjoBHj3FXpLKUHjFLFpsgRZFL7wC
UQakDyNgSv1iCvm4i2k4WWYiZNOvUAGQvJATLXDKYmiEM1M08G1aQmzEKQIDewiHUfH6fNjVZZLo
bq7k9CEhdR1A/kjklV1lbRZ7ctMNuC9TAu8TpBkFHbluhrldT0g2W/IURtMD0wgos0oDrLtu20JG
DsGwmSpW3dD2MpjA+OM2gzIalk65hr7/epTwCgU6i//kcpF1l3Kp9oh6Cqjp+cPYhhx145xVHmEd
m1CoDBTpSPQprO2My23pZ/Ig+h0er+Hgwq/21SbUzAC+ulGNwpmI2nCn5K00OSGJNcOW2pTdqIEa
4bhoyKlaqiImxR0VOYztUAtuUcItwzfTqBX9rlLDY2RoYChHLC7pm7o0M9UZSyMJd2Fn5OS6xZX1
U0qIHtqtYRBuxwE4KWyzCnuQOSapSSxgqCq4iSykxFKBCsy3tKYBdQFGI9EmrxsWu6WeJdzuMgWY
/w7weWYlVApbGzVyUVzk2mjc0hLyFLYe8FLyOjkHxFXV8e/bdKrMwGpRTRJHZar4vToUxeC2JIJo
wVj2ONQMndSZDQaL6JEGUtZfURmiAw1wGKIbjqPZ509REUNbZ4YVJrah9pXsBeEkGddyYurcA6qd
I+CHImWJ7uS4rOfCPRmccZja4Qg1ZT3e1HVJE9/gMm19VK+1wS6Be3+FhHRuF4qeoU49qZnqK6NC
OzsVJNF8pc+Mzh16faxfs9owgX9phKG9VjHlxmGq+lb3eT0l0SVFuVd3aomn47Zm0hTaWlaiF0+P
eHJXKVVUbsoxLEbXDIYEWIBulPvGZiXrE0uOVEgzWoUC8Ei4rSNT6nV3wn/YUyHhwIFSUc6m5mbi
KgUyRs+rMbwPowqVZbuT6hKHkAmhh1ZB4fsfSBaG+uskg5K8sAjBxwDSWYq4rR0jEVM3XKNclETV
3uhrkf3IBadBgWODPGlhDyyUxvKpa/H5OyIrQ/BTSXkE6rc8SSmYJ1JIYt4WNJ2G7yXKC2Q8EtA4
cMOuWlUD3iTsNDpWXj+A90zdA9ZQSqUdyUo1pIeiGI1hupqS3pTCq5wYcUcSSwNYRpc85KQkDRsF
dYJI2udx2tL2F17z/9eH/qAaYvn/+mch5lN96FhMz/lLXM2abL/qTe9Fpfkv/a4SSX8a6LoBCJ+i
rUBTDDwwf1eJpD8ZXp1I5894axkx87+qRIRKf6IRAZc0ykhonFHm2lLzq0xEmPYnImvKJGrKCmS6
kAv45+f9LmP8qtydrxN9fAeqmoxSOsNtDqJytC+bS8QA5Wqq4jkGBxVMm6xM4T6pLwqwzgtlczIz
Zyoo81P6r0fQZ1MY02muBGxmRB0JTCUjzSxNmy/fYVUPalmRngeE57wO6k9VVj6hU/Gq5oUodWKV
yYiYT7y2GlQSNNPW2XBNRnSBJ+RWa8X3TjL3GVh6STHGCNHSi5SIDYupV7byEdKkz//56EFLhf2E
tnumfCryoueDxEFAQCErDplgl6Bh9L82scjW/JrhExtL+mGACSMKNB555/eZ9YrBTbhpPKQsvdBb
67A8t5ynxhYpDMXgQs1MXHN53BUWmtGPRaA/roxofiou9wzekGAe0aU5d7nIWRZjVA8m3jTWwDS7
NtHFG+kWgUJpj162BKR3iuEJ5mfk9WvD5wf3L7vLzCUec+PYUthlMrkze/Mq1/KVfOzHx/k/F+sv
E4v5A3qb0HGECT1tbM5rFw+yTTnoa0m1NTuLTE/NWnTnFLCT3o8ud5rKipFYK92kQP/dzPdW+zRx
lPgyaNaSTPOJ/rR6FH1vGhyfDubKjyc+Nao2qTKgqgZPq8HWj2Y/YBgtugkcetGplsgtcHWgL7tD
8jmx2lWmxLNjP/mAeZlP0rNqXxepFOED+mt+AG74UF4G6K03LqWr3gOG2I4v1xL5n4Q13h3Qic35
m05siq4WpOCwOafZx4tgF9lQCrrll7NQCt7DmlXfRC5ojxtQUdpfb9tFBvX3pjoxPrv7E+M9bco0
SmFc8oXT3iu29gaYVOKh+OM3W8Sb6TpDw9mzcmJzkSNGGV4NARHEJINTK9znyDNBkcGvoZNeeaUf
Xq6NcoZofLmvFjdJNSV5k8YYZbTN7zMgb8tL5qbXua2DTzFFeynCN5dWtiSA4LORQgWLwmpx46xr
AgEHA+kHDutSslEQNgZGDDzuMNIHSgmAqRDFVVDqK+TJ02u9sHPFfEANyxlUbQV3dXbOQf4J/BXS
euBU+7jOCBxTIy1lzECYb3hY2fqwRhOxZmLpNyI1qJIIJmheeIxCNJFuvt6t567qWXUKHTHA2gEt
83EQskiGPOsmYk3Bsy6YRcVBM66NdjMByvy1qXOOADUhcKWAQ2GOxD6a6igTXcthSjUGJxG3oott
bVir0sz+bOnvTqws9dxyMoW6mcGK4meBNROHmHb2c1api3a5928wrp07CKcGF9vANGu0PqYwOBeF
tPvEye3woPuyO76s+rWPWd1fruXU1mI/jLzpGqRzEVi1tja6jatb0n31xNzEM5zea5lVxja/LzoL
5Mtgglk79StLuKQ4gB8fRrOGfSq/TSW6APhtizjyP98nQE1pUC2dq/hLzZ6yMGgkGQLOm1zF4c9K
7ES4thfPHaxTGwvvZcR8QjFx5mkoUyfQ7lSAn78exbmDdWphsdt1EUxCBwDdqmuUG9J9QP0urxw8
8reSuhJ0nh0NutuRwwQR0acKoVbqNWpJDfZ8ftFrd51urgzm3AsFL6R/GVhMV5TIHZFRwbFIKd0V
hgCZsyihxgWppD66+3rizl7ep8YWM9cxI0jDEsa0u/IwZ/0gc9xYkjtfKqEPNfDoPtc3xdbw+FG+
Ch++Nr8yl0veoSlsI6OQMZdldc2RZePR/6OBhb/QppipYjaQ0MZi5p0WrzFNrA1h4SWCsaLG2MJC
yvLZoYfhKpPdOS97skbKIqostJLVgwoTGTSFEFA+RZfBQX8qDjMMT1Zt+v3rVZk32NKrn9qbh3wS
U1V6VOS5CXtmZFhGPvqdCW70AThn4KoDIiwG3/e1yUWV9JezRfsIg5wEA3HHEkdEq1FCOh42O8+A
gkx5O72UKFB9Q7cV2IwhXoM8+0FbaexcoIg+W11Ej0hDcW2sYDXZjiBRbkCYbJmevA9Rpis9TvYM
Qbo3uJXH9iC1SB3kCUNwFyZuvkabczbGO52B2cedzLqqNW1rzhtpjiqN+/Yt4paxQ3BZYb6hrZFu
Z7KzWWYxDA/dUYtn1cO1cPrcnTdfBciPQJJc+1S3VUJWmxNqFhqUezatHzhmbdPc0r7JkyVhMkJQ
Q1IwrZlbLUWRwSr4RvQrX3Hu4jv9iMX+SxW1hqoVPiIh6GAaXnsZ2WBA7r/ecmtW5p+fzDeyFpEB
3XFYGSqLBKXTNYEVaCtn6ax7AKhKnTlhPnNXp7GEmmgHKwRxgqG9SM2Khzs/jL8MLP0PCcNEotg2
tK2sQfImvDcnZYWSZN57nzzCySgWHoi08lRUKYwY9Y9EvlOGS0Qih2Q8VtxcMbU2YYvFVyVkOvLZ
VFsM2wGdlHq7FuivTdli5YmCZu5exZr0/V1SPLb6XZitstSsTdnCtfS07KUhwTgIt3KoWxaplQIP
BtTne3js9g8VNFMzdz1IXpvBhSNJFFkRzbzldEHtGN2aRbviN89NIOBZcyoXigzoHfl4dDKVZtqo
Y2xloVoV+lsVY7SKhq9shbOP+1M7i0io6oYYsADYmaEzzIYXeAmcFMCZ9JvmAc7q/6eMEnMq49Tg
IhoK2zZTErSEWlqNptlc9gw5syIiVhzc2dvuxM4y29ZllEgiRNQVPrcgTZbu1cybAVHQkLHG6lh9
C+10NVFzbkeeGl3EQi0lAngEDA6EHReGXri6lvlVI7lRVDmZaNyv/eu5bXhqbuGYkjKug57BXAyk
ST9eCHNNKfATFe77coHS4j0lIIOf5uM+NKDY1RtQdcT1jaYIb9hQH1pzgI+1K3fF2bGcGFoc5qyI
iqyoYQh9jZ6iMKuQ166jM6sD1Uh0xyN7CKaJ5UMsi6I4UMcisIrwEVq14M24RU3NqsCSFoufXy/N
mfP7wdbiXKlaq3DGZ1v5A+PPSvkNxda1PT7PyeLO+GBkcZZmGoCBVDACwSyvcGcRjsbOLgeQMGfY
guAWnRVw/he+/cQqJN4+bgktC/uui2AVFAOWMCYLrCdWh77cr2fwzIb4YGZxluhUTapcwszArvT0
sUQ+92sDX88eVFo+jiNkYZDLOgwAPmibWebqRHU1A3iQkPlfm/p6N8jS4nI3UNoWcQNTdX0txZCv
MKBZvhbenntompClA/pzTkdJSzVe1C3yquQ8sIxj706O6UG9qnd554U+3dXPhVPaPaSz0ICxyZ7I
Cr3OmRfNB+Pzcp7EejQkKq1NGB/k+zy8pSrCCnoZyD5vjm22Bn48O6FzG6UMph0DcPqP1rpQKdGD
n4MZhFG7ACNYFz2Sdvv1qn1qSIbzMyHD+i8rix3SqSmIIDJY4YdIuDJQtFeIMQJnzvRrhUVB4X5f
7yqoc629Et6vp09HG012OrjoQPS3bL4IjUBBu2sSoPXbyiIn8Ct3Vgerj9RJoQAo+7F2A0Umq4f8
1POA99s60TUUv+YBnn4FVKZnes65+QMiYaD/+TjNapwkU6f3gGIB2MCBXgRfgBXKldHfZkUTwIfK
OjHR/WFUIH20RNRHgN5WaRj4ZoduW7sGAgmf3XGgTdQAguguU3KgiZI0LTM7Bwqx8WsoUlFbbtFt
ucuIrk3f0C4fPJK8aPAOHsso/0ZweGRXjLEiuQVtAGSzKj1pWO0CZxho1SZCmTxWrNIou1p2Ok1N
2DPaJ1u6k+RJoM91GvPJcKq+zrvMUmk5Fj8CJWJgyqlJ4zda3/cuQEc8teosIebVUIIkAviUOCoj
r5s0GTgkJnTd1SGkiVURHI90xE7jjgTclP0eCN0toTIHfccwXANw9FgRZDXNQr2kstL5gJ6ZHuGZ
cTB5r9ldnr52ERB/0BtF11fVjh4RSFH3Exqk0N7wKDK9ArMYeQCThEPBHmVxxt5StduWE7/LKPPx
wNziUXRVx81lpILnQU36JzQ5gxJE89HEdifXxX5sIycvEj8I9GuJmHYqp/tSZQeOjTwqD7V5F3cJ
np/0kKcQ9CCdo4/gwk7N57YsQJrBfWiIeqC2sJrIb9TbNHnRKnJNW4Fi+H2kZ86oUqfXuspSY3SG
DtAGirFyQJSSfc2+8ZIdc01s+9gE3C134xbq5GA25he0QpgUjXaZAsOIVs8SqFCqQCL0OTCvK/MG
8Fi8ym2T3NNgAOTLk9ULKnmipTgTW8r26KGXK0vgTFbXRD9U/Y9uyoDNdcNmO+nfhHhSWGfxAdQ+
jlIfee4P7QuEPay4t9PxpwDhSVBSZ5waVH+daQQ+bRrtsQPFH023Cj9m9V2dQsQerqxPkReQavBF
3gegpAn1u1TZaOwQoye0UQ698azEV1Mj7EndgZ1hmnySbKl+APoLVcja0ujeVDbqxK0xb6AQN1lB
cFMBvjqF3yU1sHpoyAX1btQ3aTtDLfeBeSw1sIbQS9GWHgEDfAJ0XzraUrQ3B19FaiADUksWDpEu
iz7aps33LrhJgN8ZJN2qg3Y/BAejbn2pErbWPQbDT63Em9KuCoCyqo0AWszYtgUyIKzAL9jCOLT6
S94CEBfYcjTAkXsDCKhF4QIf6o7DhRaAgUHTrTHeM4bUzZVBKlstfpRoaCi8gB7Rb643OwnVEGXT
Z36IyybbjYhPReQFzZYklw2IL9geCDrk8q5qCBwGNyCSypOrsXvq8p+J4jfMmxLqsOi1Bx3v9Kh1
t8P4Smu7NyqrD+4N4K+NcsRmelaVDGUepAUnqN0333QkT+rsqMuQQtbuKBpYum2DQ4RWSysMOsx4
aUUg/OmAzcjDTVLXTgefWhnIr0BoTgKRM7mW5dTBsQZxG1JjHdRIdXCfAjF+GGM/5rZZ3rEY8ITM
bvjLELha4sgDskmqDtrZ21B872UHOHBLjbyQwd1c6M0Tr98kdZePhg12qTxBI116JbELhe2pASqI
Dshm3C2QZQcvLbsbzBi7cyeqPR87C9A+sOEVdst3BtygejUExNbS0qq7G9AEOaUm2408otT+zPh1
213UykMmvKZpPPCboiPgWEE1K4BOIXOCEYps5aaPL4vsMmOvyXQpMlfRISfIsEKFzcQFIR4ODAu+
TdLPQQpBJ/MCtJfSvPTNkUR3pP7GhkOeeL20kdVDGQHp4huSTSFKqFcbFh3j2CcCnN/fZCOxkbCx
ivQwB9gmoHNcfhr4XuttQ/h64wFrmnBfhDAef0NsVCQXWmbHCQO05joS8k1NM3sSPoCxVbsR4UVS
YgFofBFIXhsosmU2F324jZUHrbqBW8kmJJhqvxIvAwOmMAcPBn8rNVdHYWcyLgQQJWYFZiy4krw0
wdr91JaNQ4JpFw4AgORXWpj4JcpQNUietFe1SO18Yq6e5L5abjrAZ2P2JI/gFZfu0NwK/cfCDvMZ
a115tDnqNQPw916KrqPgtoeKZtrobkiPJcuwb4+jpvpcrh05CO28LvFFhV3pujMmmdOYcJopsK9a
7nLt0A/HEi4vTnuHF5llIGhrqu1o5I4yDED4XhDTzRCzZhGSDxn4qlTtIpQukia/zeUWMbmcXvHg
nobJnoSGk2O++jRxJw0dEInkKrSwI+0RBZDrWoE8wDjaEVZIT3SA8WX1pp/uZVySisi8pA9AYQ6S
HMB20+GxlUY7hLvs4NEUeWsMD/UEd8BAzkRukuGBm4DiRrGr6RcseFbkzIa646MZvjbBNqnEg17s
hyy8BlLVqqOjNEJVgl61HWh4NSQesu9AQlu5KbcPRlIHG3gXULsPJoOwVD9k20YlSAyjl3G0jEBW
7uVexaseHJ9gMWLQyFPG9KYlt32e7+JKutYK3QJF1Y9WdMeCMbsRwopUDWhjCGPvtLTadRO9TaX+
wgiMy7qr7sAG6BldtalE+ETk8FWY8FOA0+fOBMyynZEJ60x12yA9LtmsvIDu9h5/kdhmVz/L/eRH
fXipRXyXBBJ6FRR4+qHYIQXQMfTn9sKqZX6VF/NNN06hy4sJrnlIDtCWt+rW3Ctm89q3oa9y+LeE
IV1auFVQP0+Y137iNhnkh4mVOyonh47sQKEFQPYlo/s0D+6owLzo2SaACBuP0MagDOFrKsn7BD0n
Fp/CXd0cmvhCVLMa24UklVZagQON2XX8nbM7Ubop8bIqd1hrtcYG8B6bdbtCF5ZUN3atuxxAj/at
lEEIkr/A65nq1SQ/8DcSbQ0lQvH0jdFDoN2XEBaIX0wdw74fWtVSKltoblPYEn+eOs9swZCKN1Br
QKHIIeq18qg3YJLLentUb4hxiwuvBKhX3hX9XXNN0NRS3tL4Mh199oM/9aodE0DuoaOk3uFimXLf
1PaR7pmjn+dedj/mjgG/g9Rm7DD9Kpu8FktfYwpVO+A3VL2KFCe9NZCKTp+4vlfAEwUg2LAvjcuk
3RWanW4Un+iuokJYxsH261qPAfJSoiehDnA2rajeaa6c+im3x0fGLbAtNoalCVs1bsPqCH0pch8H
kPhzgS0OR0vghRwnm7zY6Zo7yWiHLyCfnCJjWYMkvHQRVVMQyQFLnt1NGp5sETqcrBxZsYheB8pr
1FpoEckcnD8m4VNvGd2Ng9vVuZ2oDiJ6W+FAP74RxQJQuaLfo/Ka689Fva9CNET038v6rh8gWclf
0KxBghsl3yaNmxDD7Xp4bNxxE/DPUwBiK/hE1ovvTaV6JN4YqLWVkAbm+FL8X4GZpOwuAUNYAoxI
iaDFlY7wIGhv04O3sH3uA3SEHdIK2UqUVsfnBBwWtLX15pYJD7RWQ04tANLi8ZZNT2a76ck+ax4r
AYVn/a2IYjvTuN2ihqihR0pPQqdIUrDN4SybCKXCyNUYGk1CVJ4pgqlu3+i22l4zZdfz0CEdksFt
7CAYRujXJNBksFWI8mWWuQ9Urz9qT11TWi3xq8JrU0ct3P5eK9xgcgwZXBsAdlMdDU/gG8TpsQoD
1xqe62g+c3QztwhEvFmug3V9shTlm4GGkdAAHXqCbEvUuoV6Y+QSvLsCh4rYrPV4+yIhUsaVGuUd
SAn9pp5ctNtvJd0PyTHq6aa6DEGWVvsKdRNzP0z+8DCmFo0uSqDKpkOqOA2EHpr/w9l5LUWurGn7
hkYR8uZUplQGKHwDJ4pujLz3uvp51DPxT1MQVOz/ZO+ItVgkmUrzmdckJtVfL0wAo08uH0E1fXlQ
nMi87oQ3M9mTn6amE8x25OsHtdliDpSMbk5ONpEVuTnXI5itW+UlulOz625xDZiShmtVj6axrd/E
5XXIHAltNcUh40TIXx032QMhZ8E5pzqMGjVq+4ZXUyoR7X7iVrte4M8El2DuQLMTQ5bTjZF/VIVX
RTdjdcytbXrkewSchrF0C+Exo0wEgmzYwEuyabBldJ4Qc3ODnpV1osGFdiwuVyFn3lEFT8D8WnkU
hat8pCnoCMVTx1NRyY6QcxR96UUCaajY6V35EUT07Ppyoy5X/XOESHjNsNt52Qz6Qb8YtFs2tVXY
YrGFUSd/hChEDLa87Kyn8Sp9CKR3a7F1wzNTDxaLVB279jKUdqCXtYtC8uLQ0+R7zP6ayI5+xSRa
ZKE5b9tGaPdK7CepPYI61J+i/LdGIK8HV4jhmT2+ly4k0Bv2YVxdNKNfZ9sQ3wHjUpUOMIYG62Kc
L7LCzQovEZ243FEnScRrDspY305oPiIWi8LjR9Q9mVxYBgfHZ9l5b4DLXOqRp7J44n2Z/NIw+smv
ivA6jp3xthhJtq6CZ7l7KbhyXlA2i+6y9iqID0m1b0qeUnu2nlXV7+Wjmu2XzFPI8lYPjGy5Eg/G
BT130ijU1hbRriJ1k2X3kuDGkzOPNj9ZV/d157di72rLJbdj86aMh/LWSC/lchP/SnQnhPgbOkt5
PdxUia0WB0hPGLXB98vwkp339SFPfsm8bPfjxG73JaxtxU0Lo6LY9vznl+37/NGXO0nYDdzr8Evb
+xTNz/wywmNO27fThZreRfKdEqKy58jxO79c3teQg2QYDHjRWrQWEI7hxFOpVD0l2KbiloeWJrO2
HNVgK4rX0lVQXoi7Id2ZxZOhb4bcM+UrY0J6fX3U0B5q0/tkUO0Sf8Cu+q3XfsY7SL1pgf2giCjs
f+RVzyE7LtYxMy7ajxXok0+2iKZgS6TgyQBiKzrMXjsLTiIdmmanU6igCDduU/YYOgmTPfabOnKQ
vvHqYiup7oym5gKthAPR5LkNZNm3IF/kv1EeVXo/HFFWuYxw5q6Snsdrt5Qv8rSvRztcHLV0CtJk
kpu3pNqJQEO7g6y6waMguSVaLNeDeNGpD5DSO6I12ZWwvBLuZaLyzBXSB1N476PdMn6U3UPfv6r9
kXtWemnlCXXCY1P5BQfJ7BzRuI3rzVxdZ/AZtRdBdNvh9yBeZeq72myakL3pLA8ht2kZu51GH6Zz
6j9F53c5N8xG7OxQfKv5XSiPwWcc0S29bd+z5KJFGmM/PlaFHV5xwXbdUcluzWwv9EclV6Ck8RC3
6DDWWyOAwpVgTvarbzdzfds1lxH3wXwvhfWmmB/16kEb36HYpf3zEN0L4+KUySHLLxXhudbdpL2P
Q5hpvpW9JOZWLmc6yCgxeml9Z3CDljhQmG/tZTW+TcKhzG9VHENCRII5a8QAvYXSKU8IFthUUIR2
slEGtcRri4PR2pP5bo03bXBVF0Q2W/XOwI1O84XSU9nA6P5qoZOlr6ixOnr9q5gbW942XDG9+aor
jwsqJPlyEFJ3tjax5ve6yxaWrD+VsdWjYyNelJ6okVB7E9Kc5aO4IHx7JecPCo+xdFciod4862RB
c7lN24MIwClfXMEAbXTQF7ebj4OxUaZdON8kwyPS4thn88PyRTveFVDKU9muBycOE3eeW8Rh91rY
2YTAfM063CXlNhltRXjX6EnqzSGtDtbiBZAM4ThWj8NVYpJDHXN9vVRvTNLUmapBXO1wyesK0E/p
aKuX1lNtsKPz9CrwqXR05W3O9c5C5OFGv1Wxaxm3Q3+zkOAigatukMoAO+KHYeTw1sIBT2K3J+Xw
SLpTXvk3koM+9vICRpy73CU8J386wqyLIEdw2E5Ut6gd3dySMSvJVsN8bUHliZufN0505cJbxgNO
TnWLAIx4SLr1BcA0k822g8GrvDX8wtpJ8iP9JS9fnCLcSsMRkEoU+ulwgeZoiPBrbTeJO4gOiah2
pWYXfe8nEZsYD+v7NeLOX3r9HeewPtlM9VXxe2z3ZXufEb6N0zWKxbHlxinB9pWpeVOzWSEhlMmw
vpYVqnEDvDu/7LZGz7lBmvd3Hd632WU+XVOOKpWtPMz8/NNsmn4k/7Lm6xbOeolE/BLCr9R3ZePx
ngNt7hdf1Q9C9xSlt1qyWStXccrDZineoO40QGlm8SebrlVesLVgqr4lYQCHlspJDTgH5zXZ57zI
/SaJ38YZReIrpdviytEnHHYeutdi4CZy09zlZi9eIFov1Mvs1tqk2obilbqNftVA1hmJEDlS94Lw
KxvdeNiyciLs6H62i7rbNKyoXsOldDEWQixLtm7U6ihcEwg1QENTTyEtavZxsasoF93lWJO0w7am
rCfsUvlgDo4WOSyhodz3aLq9zKa807vLnlKoUj3GK+XbKawLlWJlJh0QPN4NzUO7l0fDEeodQpoQ
XhBGllnml1C6M5XZbsIjMnV2RIWoFS6VqCFuvtJq6qm9pyVbAVJweztbfpJd65abiAkfWwOjwAsX
7tP2bq0Dr8Avu9FcvfHLwK9Q5sJImFoccyqBSJUOAZEmbzAHD90p2laLF78OvQq53g7kmza8zPAm
D3YKW2uyE3mTLPtMuynSa4pfgAuJeSnVaYch86QeBu6ujeGPQuqHD7ork/vht3qtkp3nmza2B9FH
P6HNDiWVV4dsXyecjbdz4pYGJUtbH20Ld15eHjxsKZ1Gfk9Nv06vpJDH9mopniiCWsPbIsJzfxwh
uguuXLp6vJ5LJhTXqH5doZY9N46cO4H0OJJVUaybc3R63wRUPQ14JK0/Loe8gSCtYDwPEJc6mxGY
9kKtlEuomZ81inhU57lmPrrhJVm2UX3dk1hy7IIPwIex5nXvWuHxsAgE1KoHi3tNb6OrkYDvPiVO
CzoU61kHOORG4gbEW9iKiTykfX4vUQIz+wMJlZQvdgx5Rt6Ov9g+U7Xp6+LC1MiYnoZy28O2brnJ
SPsuy5yikj++NIO91C6+MfqtlHrLMTHRXr6Pxd6m+m6nH6VoK69WdeRu6lM/q10uVK25HKqDgM1l
+pgj2jL4A+iEOzXx2shtMpfuQNjcSORa4y4XwZo40Q1IEDFzuL1qCx0Dt252KnsQ1R75OGu+QYAW
8hXQOr8swI1ob/p0O0uvaU3RqTJIEdBN5PaNIoTJu9RZqOguSmEPaeEiM+RUyVEme2/JDcPwEdla
tm+OIm5EtUsq7vsh3qIvjzgB/o6m0WwWofMKNblCXfSP2nRu2E/XI//cFLFwwFXtd7i2fBoELbdq
q+2t1PhDD2d0+o611cY+8LV0eIhNaOIy0pcbrUSRfNBiGT9tPV8iJ00XaRcjrezPSZPclmFGVjCI
FaVc5JOG0E4KMT/GszDviy7hv7JonxQ9KUomqOK+acboctGS8NgigocqTqrOC399XLQ7RWwHqkJJ
MG40LUn36ljuNHGgVB/ewfMzr9Js2Mphft111eCXKIgcVJGKPRrpGhe6cK8VtVtaA2oUpeB2o+hp
MIbFrN6k+ozms3WFQLlh42z6YHBejCHaT3l8JxjyDqkBFzmNypap5rdwdVFOh4guQIguKc23ob7N
0kHe5Glyn0tpd5Ev+hHy5nOvqA9J2+4LBVXE0rrpF4qU6ULcm4y7SDcPsWi8d8oaTaSNtsmjqXAl
A/BdpwivSAN9xELNdRXGlOgtcW/NCKpIQZdv0V9/7a0m2+TWSJPaCo9G27e/DKvOntRaLy6kiIxy
HApzA6UsuW1zHqIGbvSmH2d9m/CDD9Hq+qnH43hUukqI3Kqv+3sTQZb1naB96OazWCIk3pZZ8lqO
QhxejOEyGvtcQW38ETZFOaDcIfGdJOr2XExywF87Z6Ms3RVoogT+ZGVhfygFsZIegJhlPQrtat2U
12kzk58EYzqH0FbM4Q8tgp5HX5BCRoymdN+gOyI6WZaizADwMbdwmknVP/DrsdRdpJbHyhIk7U9p
KEJ/CMUSM/e8jaisDoZW0SRZ4vaii4fsKc57a9ouq6XybkDgKrMVrQA/iYB/Kn40WZHQT2mWkHxJ
TMtx3+qy0Hu4CfPPcQHsxyNGyW3BZlzv0UIaKXahf1BJvCxDX9EKCUbTjy3WiZgrMCj2x5Oi7Vdy
anYYw2ZRc6+fm4bCZF92IeT4RRHLNVcPqlG+RtC4GB+josjJtgxryq1jgyBesEOVf5G3qTEHt2Yd
yfEfyHS4RhZQ5nW7o10b2YlFOxNA8tSrFeD4IhokJ5pjNPYzSynXMCRAxHjikapSiixRJYLCoyY7
KasQRZMtubQzAguxfQ/GeEo+JSi5Fj1LVVxMt2MsB82v0FCDrCE3qlpEPYugbd7KJpUCP4pLCqtF
3KG7kCdD+7oMGUIpTaHG74OUDB/tENMhBNszFxyySSxItYa4THaKJQhJYneCaWGz0yG50r5JS6QM
u6CTAuXNkFNNcK2pEvRNJUZV4iOdI2y6STFiR0AwpcdBQV11YAzRGIm4GyPeqJOQVAel1NQW4WSh
1HaNLlVbqcnC4xBDQULJoAPVqI9EYeIIvHpjtp0eIdkWWxQUZnZ0sZFgMaI1VlZD4NQhC0Sdeo5m
N1PZCV6RD1PkL904FwerW+TkXptQYd80eSLzrLWJHG/0OAle8hi7ZreeteDFFHvprR41Xv48LuRp
k+Uo1XqVZCqmj9BNUm2VTqzlY1G05l7peL+nuUSVKJ/ifZ/HFopYcbraQtTZSCsg77rYWYTBIM4L
Yrn3Kh3Ts004jgTwCfoalTeUcuBSTI+f6kIJ/1TKnE22JQZx6Qzo/chvY2F29e+qkmkUmKJeomod
dsBkxYH/96xhKbIb9HTm7NVSFsJrtDu40yNDEn6XBVc1BQZBvG2TFO2arMHXY5vHGR4DeT0iJtaH
qzWQlNf1r3bus+FQ6NhQ2PrUTrNfMqHWK9mA5XWvFEvC0vZp6BZLn4NYyODz1FJH+Tbkz4Aenkmk
IH0gZR32P1VnuVqYUWhpklWVP6pj/TXolVa183bUpO2I8VZEhbXkXlQ6Y3gSoyav3CpLgj3mSwr5
JrLo9DojLWdC+DEMHo27bpfqQ3M5RbN0RYdrVN2mVCrMz+qFwq6W1+zrMgF14Lf5PDcopklL5WRD
PCt+s6ySI1jRCMp1prZJuDXkdsIVYVbje03IdSKveqCqLPRNUfPq4GFhx62I2EYg5s1qEBFVsyu3
+dryRkD9KRPoYVNcB3p+LwtD1fudlO7lMhqQcKp6vKgnkBiPzVLLlITaOaOjb3TzfTFIrp6mwo2V
BPNLmETLFTCqLng3WwuWez4piuQb6BiJyLxqKn4d6iB1G6vgad+qhdrLNzpaOwVSXOZU1y4eGkud
79Vl1oTnELWW6aMNeQ2OXaoEVWPTXOM8pbmujfQWLf3PpJjldAHTr16TcfR/JLuue8LYUm3MGqyb
akykooizTPq1lUd1vnpkxP2LBl9fu9VrJRZdLRctwYs5O8OTEaK5cxhC7Bk2raUEJTt3GSVP6w2p
RE80Se7lITUol7CcOhabHTHCUlk5j3UWlGTU+bSKw4iyNYGIRNZ/WO/04L3rZqvcFro4S86QlkPp
NMVEmaJHIsVyZGTCyFbFagQGOsSZYddors521nX55AmSnM1eUqQW9SYlMJStYo4UXSVhSQrKb5Yi
bUu9Fqdt2AUK4h1JPt6kodqm+1mJQ+RLS2MpN8A/pAo0cs61OCtWDKwB4xvSqH7Mw/lgmqlmUg/L
V5zGHAKQfOtCM+8Uu575OUoWvWLwBIRyPQsXsNXXTQzROn5jWcPut6kn4fDWGMSR2yKxZMT5874I
5vcxoK01ovCFNtJNqQWTuGxyITbVXVkvvE8XsjLH2mszZpSjC+R3jNDVUuyBapo0kdk+F1o9zIAu
QACNL5FQlW9hqovLTbJ0A52fFJs9L+y6xnAnpeg6xxrLWHxUEyWZbsIgpuyV1qaSbMqioRVeG3Jv
PdOYlNgYIQCmxC5LIacYn2EeZOdNoM9uG7Y9wtp9rsybDquuBOzD0I5PelxYv8QegSeut9TSvJZt
JtJ/ROf0bjQR13NTMQXRhMfuoSyww3R0o63CTQF7GNoIf0HkriK+ooMbEY0vaVSQ+J9qUy+8XjOq
P9WCW6idj9OS0YHIAs0VpXmYHUHVOlLIrrHS3RiNQ+urKByhCTXXSeIWhdJ2B6SP5+K2q5XU2mVK
GZpoXXHuLwozQWoqiCZ5cfSej+OUczqYCKBlSeaxG2nWAdoSIg9Qkbnso1YcLQ+vnh7IqLXQdBmi
fMIBRpsLzTfnyMg9wPuTaItdNzWU1GrKPksMiutYC2VSb0cTwbS7aklV0zELjFgANqAIRPu+s1AU
XUK92cvByM4HZImcuTlENKWSQnjozWhgDuJg9X+KVijDDa5F2r4Ko4auu7i0bpjI4DuCLlkDAO68
Y9w0SvjRSn0wEgsZAIPdIE2LcSNIvVB4choZiDMhNBRvGqvEX+nCUMYe32MEfsRw9Np46iQMQ8Ok
Hd8McZVxurFmXFSkCzi8E4XXpRpjV0APIjzGcjjSAxkac7zRk0oMHspuMk0aw6OOzFIfit1d3xWT
ctt2sYFHDlogtOLSMCGXM3W9yu/NVRnaIybJrdtUzUbzl7y0xk1SacKVkQdqQ8wwS8nlEiVV9VpZ
tdXQWIVf6cKWsjOFE3xbmXjarBJeBFPhJiwbzfD6rsJSp58EhWRRVFGfTha5UHcmB6xFtQpxiR3b
eA4Os6CpOJaikId4WlnMQbaT0nlCZZxHoPWXKgmkY4U+oYDcGJJvu0pVhMquRkm9rUKzepvJyWbA
BepHIo93y5xoThR3oL5lqh4EXpus10RtC5dKSp2+RsNo2ydlf29l5SiBfonr7iNKiSU35Tz09MDT
oNa9PowiEs1oEtSnkRsm3cIAXspLsi2j8ZdejDu3DBu2jaZEXedBC4iWXWlqjb5dLW4Ku9fjriDL
M5TrWVCK5mCgijL701IRLgl8ZvUQm5luXOBVhQtaMxoqgh7hQMJtEesqu15M6aTi1TvNHlS5hgIW
Mnm1zeZWMdBMCKcpw6nN62hUCe3mNgGGFrea3OzEvkeHLeeANq40RWnPR2+153aoVdmXR0EzX+Q8
qxSwb3NaUBbu2qzzAUqLltuY2FkRDkhZsSeEsuKtlSc6z1mhJGntzSgoYQ2eZrP2h+ifqQtaD1Zm
4fiRmqdpVswThdhM1edtr+YTAWzQCXHnV9rcW0jz421GeR+P1ea1ytokf5lA3TS3LY5YfWjXSRl3
9ynaYZSjyRF04akfhG64U0yFX+OkzSgMD4WlV1QVpUbpKXeKOgqPiVGDc4jqUQV3OFgUFZPEKpfj
LMhivymzHpmPEmep4XZuq6S8Y8tVtS+ihJXei6WB6QjqkZFcua3WzwTZutkC/JDFiZznvyoCsiBd
+wnrVT57zHYOduZcmxeNyI/6pqDO8s1/8boHTUMBAhOqDC27qMEEDWhznnXOgCmw5cRxpQ92zK0q
uGcwwCs0+zMEFgysjN0xlyt6q6cQ2HhU+jHN4D0PT6ZP/bt1Qm9lCcayHd+vOvYUSP5/hkSkyUCQ
SUbQ9wTWn00zlN2Vn5WBMcYWomh8wQk2i4O6yA29ivdzaONTqL3Kfl9Vof53wFONH65ScpSKAUGT
hqnh1INwjqpwqmzxdwhcbzRJRNATieLPSGJJklr0EBkiwda981V4fFSli6yfCWdi4Q62Uy9Q9FKl
K7lBc9GuC7l57vHpWjY/L+8p7B9hC3XVSEZhw0I7STsBqnegYbJ8IMBfQFwJwfxcdzoJ2mwqtkiJ
79zHPF3bv8Ohdi3rqoYRsXUC/Z8rkWO+Dgcycy09oNuATHqOlYnQMKC/aoj/545Wf0c1LNMQqUah
UHEC3B5R9Bu6qWRUytOjdAj0t59X8Qtx7HSEdZn/wfu3hI7aKFaqPWlenFd/JDGCdxeB6QoTw11y
5DiXpP/dBNFVKLcX6OnuFGHXgSUe43NrvKL9v5zR/9tcpxoZPXp71hixucR9vC3/ql1rvrVHPcLX
b3+e9ynNgX1siQZGO6KkoRmsn+zjpBSVoua2tGnzlVW176XsyooKXxAQS62DvWyeUx87ZS39z4i8
YzogfBG5xs8LPVZTIhAgIxuVda4FImUWLxdwYcqjvtRnzsZfWsHJSjK9/xvshLYECl4RJ4nB6BJd
BL48wTYIADGgZQ5Ak/7VxnB/XtDT83E6vZMFXVSguVSnwO1Uw0XRgfgc/1OaHIbCQOw1ODHm+smk
kxWMk7nUrDgBKNwaxk5J0/yC57o5Q6U8/U7rKMj2mKokqjAWTh+KERnlPit6NFoW6SWYf8fiUySn
ZIpwKelU/7xqp/yX08FOTp9cSpQeLAYbAR3EVK1Dqp0jLeGfh/lC/zsd52Tpus6k4DIzzoBHaisD
DBcp04zargCyQhdC1G/R2/Ojbjy3E8/N8HQnVuhjGnQI7Kj1hCOFeidxV8UpYDXIlzqhQyv4KJ7T
UfkiV8CEZcvkjZLR+dORIv182hBEbeq+BjKyypuvowLyWLYgi6PGK33VRa1hPQfB/YBZj+zq6m5F
ne3OnYr1+/17Dk//jJPvqxhplIgp2rUz+QzvpBm8iUYn+thiSm6I/at/5kN/s9woHJo0TQg6TGTt
P89bJC3UhIx540T1pEdQtmxjUxN3YAZFO1DzEn1DxAOu5ueBT0/N+owgva6aoqygUHN6n1KHiht+
AkyPmd9NWXAvDs27ETljV+xa5eHnwb6Qgv+OBqUKrz+IXdTLP88yJyAImlZU7eQCOyk/Rn4Bg6m3
YT9vMO9xxMN5Jtfp/XY65Prv/3knBdUcozBmyKCdnIYypFxJZ4Krb4fAvFDTTJpAGDR+HmK21ErL
kkVFWQbA0KKrgA7Lu5+X7vTd+/vc/xM1naycqi1qKlSdSjhfVETdmbUf5XyTDrTzCfgmJxiL21yz
zkzt9Bz8HfafOOZkagN+z4q5xjEQqkF9Xtfds4VQLnq+P09POQ0h/g7ElmAzEnOzjJ/XsK3iwOp7
wrQwxyckv5KpQFwiVn8X+FBo9s09iCSaoC7l7Z1w2dVO1do5FScn+j27lJgDyZ280KFUdJZvK3+z
9hhaWZKo8G11/ZTsiDh2BQM7UOz8Q3k19/OL/mE8rQZ5sje/R6/Sll6bN32AhcxuAZpXV6sZDgBh
dBgrP/DmM0f29KpgqTCpQfIMcV9opqc06m6Zp6gbQHAXbfMnMBO3H8kac1U9I4Hw5fE5HejkCSiD
AC2BlIG6GuZ+muxLxTomhXKH9/Mh160tLV+AT7Wl26Zknhv9m1P1aZongUm4NhBLKMj2vMfWYdv6
YIHCdyTe7FUuB9wW5oD3P+/Cn4ekSPh5EwZkSfSMGLKRr2PtVyssZyLlr7ctdn+iYSHzqyD/cnrL
z7GuBgIZAyqZ1BTBJAzwMvFsgVSJ1huUmp/n83WnYBBCf8tSSZ81VCw+zwcNdykxIWPaUyhuwzTd
al1ia1TF//NhOByGDgFZRVPn5EvlTUPGSH8VTI1v5O0mkP+IUeT+PMg3Cc9aA8BfEzEOUcXD9fNk
SCij3pIHzV4ayFTgDJ57vT3U9C2FfCkOaipnrgTpyRrkX/FoUefPXpcyvq7i5KO0pt8//zlfL8bP
f438+a/pOjVNFRNyxQQCMjUmG1zGRh6gdkD7+nmoLzRonRj135mf3P1TrOkNVTzWF9SZD7zWWdU4
lS0obbfcJb9Ft3HCzTkXwa+HQcY7SeQMIoe5eil9nmGdCkVfa/i1TEMawh5p7g3ZPCcy8M0ygish
1sNWFW9e8+SjQkWmz9pxINJUO8iDATUA2P8UHYX5nMDPd0Ph1COZjEIF+DTSUSfdUhoNqGWpirAH
J0cpX7vhQjrnLfn1jBNO6aIiU+bgLftyGroiwB5AQ+UEptDQUbLCAJimaA+QHmMqNFfAJp/ZIesy
/RuursPBFcf9SeJryacRSKfRWg8HhTHVp1l4rMzHpABaJVxMimfSPp+RxU/bcqOMzz+P/HWTKITr
1HIkVVLI706+X6LPalekqmorAa1YyHCFLWvCdGZ+8jdr+jcsWCtkaKOe7kVD6PC6t2bVxvUImP0O
mQPIt+FW2zSAXWxzp/ja3nyiSd1faM68Uw/1de7y+CIS+3ZG43nd9ydrjYCEyG5BHoj/OTmNTSKO
44Ihjj1VUFnkAs5iDyCWLnrpjDNw8rFPtqNRQ/YM9f9Uio8Pzcay6GDprMMXF+s2DJWoMmvCdQib
Qvc76O5+/qBfRCz+jqCK8up/h+P8aRo9dVqVQ5FTV7gxEgFwr+XIASGMOa7pwg2r3fqpblxxo6Dx
fD7Y+lsMOF1e7oP/N/56jP+J18dYKVI5ZYZKT9/LoSlQ7AzsxLptEW3SzJFfLR8UvRe71u6sNd43
+4yLyKLQg0A5mdjJnddJM1dHlBFz0Fds7HiLVeumw/vBnw7pJcwIV3KgAdwJwhaK0s8r//WxXr2j
DZUtJeMFcPq+0QMd8Y/XZFuZ0Vs5Gv2DeU5h+OsVyLUHkI9c5a8A+8n0xqytjBRUgF2oAHQttrC+
l9tm36nJmdf625HQrJBXuR/9iwVB12OZIYmMlC5YhVjVDgASWhkvta6cUU3+Ji5Q1mVD2/WvrJC4
rus/G0Y2gmpowoV1uxOdyQXGlbgRatGwr9AMsBELcM9pJX3zqRBplpEclkibqWh9HrLmXE7DwEMv
htA8JWEbkzdn59LKb9bw0yjy51HMkTBbrxgF6MSzIc6bGj7ToGeuRTPsP957n4Y6udOQGJlyM2Qo
bbZgWza2Jv+Whdz/eZSvNycYNk4VYbTF8TotiqNEouaClctw+PZzsY/EixHfNW0ie0uwCrqcm/98
CdcRefERUDE18pnPS0jxW07zJZN5i1Gk1o3Lxkh8dbkFKnFmw38RjNGpShPY4x1PkqB8KaQUcpol
PUEoldvoPoMo8BQ8WEfcSp3Skfpr011lPmcB5LJNG+mq889Vcr4+xZ/+AOMkeckKTV9bcmAbFsXP
kIUX0Sz5+QOe2C5rvDmfxzhZT7kwZjFbJ9l6+NIZm1UMm16R4dOe9s7qhX3Nu421IiDh/srSkume
fD0KvbEuQehL8w+9uebucNLiAfinKwEHon16bnpfT9z6BU0yfBNjR66tzwMWgtiaYJxAKKNfAhxt
2yL/II4ENvGhQM0jXoO6K10v3g3txsggCffxvYEEwQBas7ekM+flSzeA5ea6pgmJChDFpdPCw+q1
3Ha46KE9rmys1DGRZ8Hedy0v6ADzkSg4q/z/3RIoODtQhuV2+2Llyd4ZEIFb+bVG+Weh1BT2zdsy
AESkD39mN329RvmqQAUMugIEj39DgX9u7tEa2jnVQGoGD+oevSwBR2YIe0fh0rTD58lPYQzZZ9/4
c6OeVDWMQhB6JBL5yP7k0nLdaogMkEvN17jbU9dWfyWwb882lb8urEkqrvI9gct9jataLRurNmRY
1df31mCLME3g0R6HbeNNHjBY3MugRooX57/p13v389Drn/bPOmeFaRbhiFDcamAubfXdWm2t/HZ7
5nuur8Tn0M3EPFmmw6xjP/RFqxApRCmWpHXvYMpOZI7zrKMfGcpxistz1913k/p3sJNJIW6hFlTJ
/ndSh9jvPH0jbs8N8008vE6KbWpR+0O5+eTKw2wkbKOBcWZn2RQX8kf1XN5EmAmjVe52fg++Z9c5
QFdQjvV+XtDvp/h/Q58EAC2NrHxEP+vveqb72B8xeacDuPt5mK8Px+cZnjz+vY6sRaEyjIlYz1Ae
0rY5d9LPDbH++392YNWkI7QChhg2ygYb4gfie33HI+kpjrkZLsc/8rlw+psH+fO01nvgnzEhNmRK
PzNm7UmrUTl0vXm3XjDA9bHJza4yOg7p3fRAj6u9zu/OKW9/O2eFbjWe5ZKin9b6pmrM42RZ5wzp
Ypau0+nj5+/29SJjgv8McLKomdFKU7pOcGqFm2bCpLxDKQZI/8/DfBNgfx7nZCH1QonGRGec9HFy
YRj64R5pBBaRHqCjbqDbnrlIzq3cydFO0gZ64N+JKcTwtL5hRZ6Z09dE7/OcTl76usjHdlGY03pV
iZfxDVaiSFJQYv6fTZl4wjN2l3nrjIZN0fTn4b892P98uZMnSC9DgGoBo/dzATcgusiLR5mUrIQV
KSk3Ssduffl5yG/W1NQ0CjX6imj6CqMCNK1I0YSPqHEZo+YhQ4/5eYRvtuOnEU6+WjphJAEuE+Ze
igV5BkJ/0ySqeSjkUT9TpFh/1clDg8cWJRgaltS9TvMvCRE90RDaxQ5VqIBm7OT1ZQefYJDOPdvf
Ldu/I51cwVmzjImGDyToobdUubPM658X7ZuOKInQP1M5vXxHQiQz+m/SzqxJbiPJ1n+lTe/oi325
Nj0PQO61F1ncXmAUWcS+7/j190ONbisTCSu0NGbdDzJK9IyAh4eH+/FzMFBuhA/eId2gRyAew13i
FJtuw6Bbb0Nvra/4//IGEpb4JkSmeZ1DG0wX0k020C1+yjF1HegVG+VVCvIVp1jwdAg86aTQqVJZ
5ix2TPAGZoEmeqVeZ8JZeelF98lgvJR5au1FbpCIrf16o3fJx/c3Vpm+zJWPSIZpILeAQN/86Se6
agN+PcfhYQ9kssZC8WN4aY/pcdLVoZHITQBy6o5Cwa7bKJ/MG/kg7NWH9Mb/xANjEtV6NjbizVo4
XYg8poG4lKxS+OY0znYkHoNBh0d8tLswEg5iauYfEhjCfgxanT74PuBSyFjS0Xl/O5Y+ODStIl2n
SbRyXqf1KKgB6/S5Kyy9frIkobgfq669y02RcefOZED3fYNTCJtvP1zPispbCi+b4zja2so7T4Rp
NNAseDQYebWgEDIYqtB34IzvmcjYvW9xaWN5tvH0Fnm8oN51ed97utj7nohPJ+EAKH30jZu6F+v7
KlXFX76idrelTL/4bxilI8UKLeoL80u+TRR6o3oz2lILIRU8iKV608DrozLzGVH+et/aYrQwz8xN
4eosp4FeTBDbDHMTW/y40VGgfVNGg/thKseG3+IX/24tWCwFdpOdNZWJOB5Y+aVRBhW1AjVxBtF5
REBfZthe17R7tYUi4P31LXrpmaXpz8+WV4+a3OUyliYSqFzutyM9vSb+FndP7xt6y9rn7ol+K+A3
wp91Re8bBJqWNzHRwbwrPgWHYhvdZwGNtXBnbadegnCyqGkEjsJQFBvL9P6K4yxdLOc/YPYlSxDz
gT6FpxC6OM88BJ2+spkLlXQKlGdrnH03Vek4fwkmjA/wcChfomeoyRxhCwejuoE6eVs/8eLdlquV
qEU3Pbc8+44omPnu2+5OIAngtrv2Rv5a2zbkODzRhA0DkWsp1ZKTnpucJXR+NDaZkLPYGDIBAQ65
WkshFv/5vt+srmyWuVm54o1xgZkOTQOIcpzoBGZF2LaOabt2eMhP+d0qIH3pEqUnQZlboy9Ai/3y
WEQpc0/xtLZSLr42VLU9o/pUGMkPJvJ2LkzHsZlAWLrGz74Uwq2p4c6ZV+grzlITrwEc3k0umvvC
1ste2iB80tJPYSLfeCDjgzWp2yvsn05R+Nzg7Ezk6TgmzYDBdleAIvAd/YTGu/VDAwjnb4pN88V9
sH7VOgXU7ovwlPykvbCKh12KQec/YnZqlGAc6qjnR/iDdtBrf+MPR3i7CmOlb7H4Uc92d3ZGWg9E
RTctllLqbbpL9s0kXrr6llp6vbGpzGRTQwX+Pq9ftGMYVHH6ZkeCom1bAM+OHAZc9sp37cWFHM/5
q+MM//Md/zQpX/or2um5OwgQRFoqvI/DIYzklei5fA7PVjXzTalPalOpWNV0ESr+tvzYPio39Ors
GHpkOIPgnwV8tQYLXd3NmYsybgod6XRvTEh3MXPiD9azt2fAbpffhzf+FpKwItu8H3TkZVf5cz9n
Luk1WlCGJUbV/QAvleVUz+q2hVHwVYO5gLYs7GyZXd/D9DgVVKbrKnaGfX6n38i3wlPxsf/2HzRq
p6VeXaFnn2DmwHI1uBYF4ulXFfdTA/zNh+tP+b3yCdIA1F3W0NDLR/PPfZjFeHpxYR8Z+FUjfE6N
O9lob6Om3YZBubLjC4X3KRL9aWkW5puB+eVu8mD3Tj9FN8HJ2spH5Un+Utq1E99RSn3/E0trn3gW
4k29y5SYwS40Ct1vMCzvo8N4BJULud4WHtZb5S67lX4JJ8ifvI31833ri8Zp1mqSSqWT0u3leQXg
AX9LgvG2zfxdqmjygWHDj143Pgdt+XtnMQlWVQ+FX6/EQHk6plc+ND0PwH1SmpjjVnylp/AIfIsg
CP2Ekz/4D/A/HmBMgJ4o+eLfi5toI2yYDILr6QAA6kH7CF3fWsFpAenI9z77HbPvPSKsIMsGv0Pd
Q/mJhBWNnh0sEHt/ZcVLj5RzQ7PvDOGD3EQihka/g3XGG5/7BkxQJKFRNIrCQS7WdEGWQ+Wfa9Nn
fUEEyRs/mfa4/ZJ9r3/GG5gjnHKrfZNO2im8iXbxnbiG3Zwi/Dvf9eotZsppE8jYLHlrT6L13lY/
VjthH2+7g3J8332XT+vZCmf3zShnskkKNHV0PGpBpLmZox4hhe02rq29BKs5wrJF1EGmZi8IOWN2
/ehj4nZBjEV4rTbTlELhZHcJWP1Jpzd/WasZLPRdyeR5e9HLZjLvCjffRkqgG3k8MhUh7fJH5QD1
l/gwnvQdZYphLfotRHZLJNHUaD/Sf53PCg5hBfYPrhpOZb9xT3A6TIFIcHpkEbuPCYyXJ3e78g0X
bTIBQYXSAjM395i8kaqonuoF7S56luzfe1TkeqQgtxq9FcYeVhKIhecChfk/zc1cRmMcOk1S6iF5
Uj5ZXndo3NdRWJO5lRbOwYWZmZ+ooIl9FAd40DaSnbgwiupIgGR3vbkTxXu//2oYX2JUFCRMR9aa
yOTCfTl1H5h2J7RaV1U+169iZqXxGgkJkxSBJa0oHV0CsgJZ5sr3W1zpNL1CS0KTaNlf3iF5FklG
OinLyHuKO1vpYGyTW/iByUb+ugIWCSaTIv82Noc6VFLI9UzwtDkqLhtHtSCsANxr2tf3l7XolWeG
5jej3AUG2GbCdRVuUYWADmrlsC064pmFmSOObWl0VYQFuJmg/uigdr4ZvQ//u2XM3LDz1CGFoWmw
O4jGdQkm8JUQvFRP4YtMlzhrucYlWkGcKV7MMoJfMuId3hYi3Di6HYRH/Zd2SPaM/5M6GZuY9xy0
z4MTyicxQ1U8PjWH9xf7VnObXT4Xv2V2mQ+96mvatKUGUDB5k8PEu1G7TbuDou1kgCAN8wdV200C
0NMPG39lyLAgYOW0v+pPHmPsiETAcXoff29a0r1olzpr1Z/lr/7nds1Oi94O3lBOH8Qv0EShyFTR
/2RUeeVULrvvv82os6sfVq8IXT92ooDo389ereH7+3u9aMAgZaQxTm3iLfc4K9j5sgEuOQlGGF4Y
PA6S4LPfZyvJxGIUO7Mxe2dM7H5hHmFjkLpbWMa2tZS8kfjW5lrRes3U7IFhZJCPmRWmBC35rOuM
4iXR3jN/uWX343+3cTMfDZtiiE0ZS7DJ3WVBdF/3a0nt9FdcHYOzfZv5GOz0g94UmOhoC6tita1h
DNKiatfCn1jI0LRJKydv6XUMItKSoUbh4mEK9/ISMGOjhi8Mt9bQi7B7sCaJk97ID7qtnWB3ejIe
15CYS9nthcmZdwBW7lWeagN5g8x8yy7eMS5t6w/xvQzMRdwoL/52tQqw5Cfn65z5SVpbbSBORhkm
+AQQzo0OQIXp2VEwfmoSh4lNyAUUJ1nFaiwVdS/WO3Octo6b0mqn9arb8pju2kNwC6vN/SSJl9/n
n0DFkzCFL+XqjMEULOb+dL7omT/xiAsSKcZyFCTfGJWD+jqELI726zarYph/ylcovL8IOl218W/0
ryZcpa5BXqeCzprdYEoVWLASYtyrSqehzRuMCD0JD8JaZ2Ax1T63NIW8s5BmSJD1mAEEcBpyPH6T
3pYjEHjvVoTHt0MOHGpvGNBbadwkkrF2gJbuhXPjswM0FoiNJSbG3cgWtZ36q3hGAuuQfpZ/yN4+
/S5t4df5G5M+QP3ONnd2hvwx7QZrOrZ9MBEUP7UwAr8f7pYeTBYW4G2wNEvjO17uqtkjvBF4mNDl
7puQ1TulSo66CHN+TLu1VjcQyJzyyNyHQfQhDlkjFFkOhA5/fYCCtWqgDS3mG6Y4dflDUrPsIHeD
N330tK9p0B5HMXz5O4tlcoKKClk37nppg3Miio3KYuFr3va37XGCpPP+paFvfJIPa4F+2WXP7M1i
gj7KFbM/2AuPzfd8B4U24JzxE7THq+PiC7Nob7BQS4V+g4fvvK+bKHATWQa2prdh85w9tQ/RNgQO
h4TARvok3cXf8pe1gLsYbw3GGP8wOnPQXvRHkBgY7aMMMYZ4U6QPrve72a1BUqeduopxZ4ZmXw7u
LDcsPRImCDhPMihNN+g2Y34K5Y+JnDrasMJZsfhABGX775XNPp0VmSWjXRgUjPRjCYXuALO8JZ1G
FFS0eF/CoWU13wtpgJXZOljVw4qrLiVw5/ZnxyEpxSCWp8/ZP5CQ06sLnlATfSQrdsJDuE33a6i4
5Qv7zxXPuWL8sGbyKHxzIHePwMmL92QLTm1/TZmeNnfp3epgzfL5MOFnZUKEMW5tFnxyVTBj6JyG
N7BXdpr6H1PjUz2sT4YsVRIZMVSxRjV1qhBdnn0Ddr0WZU0ol/fwynM9V7viOFmK/lZIPbM0ezkW
pWR5cO4gOnaHLoKya/bRC/pBjvHkPWaPf6+re7G02R0sFAwZDtOXU/fdVnXCL1NNCC0NO7+fMq0I
CVz5ecU/Fw/k2SJnt3FnqoEY5tgMBtto7PyY77yt+bM+9Sf3tnfgLdxONCADQVVfC+OLUefM9sxt
JLHWimT6lCKvwZ++T4laObib7qt/r3+BG53H67a+j3ar1b5pI6+i0JnhWbhjuW5dBRiup5erk6KR
yLxvz0ST5rSv1Wd///4uT1HtPXuzqDfUam3500IboAGN8TlNYHEyEruE2TNp1xBv0wl4z9os5KW+
IgF6wlp4TJ6TrXv80WziZ9hkVse01pxnFtxAy/hanGKpKp/VuIYlHaEoo9iG6rDv4Gjv3Oj4/k4u
RzcTpBUUa9MMyez4p1JmhbFGAieiOKFukdK8JcJtZcZVUPfAZwJb+wSd3NduDe+8aBpKAaZ/AUYy
cTf7inE0pi0EJehjbNAORUSOp+uWG4yhxUJlcIZKXJ1BmmAd3l/z0i6rvPV4/TM9zXTXZcQD3ich
EADlvllyb6KUoaTaprf8+x7USYAah+6uTOBOB2/uQQYET4zgygzrzKF9phDFfdhq5Fd1miJMltBH
t8OiYWKykQ1z8/76lq5IeF1glqIWfj1DlnitZOUQzdqjLKCt4bk3foRGzftGFhNkU4H6i0otYz9z
kJUrV3GgB3w98YReKSIb8OK8gay1X83R/bzev13aRBBdjPpoqsL45OyzoYrRGLmMNoBZuFt1JM2J
EW0M1ohdloIoJ2G6CaE1Ix++9I7Wr2QBwU1Ou4VYuvqxNT8OUQVZ8UomtbQcUIYKo2ISCLn5A6MS
YtXTLXhr8xRVdM1Mjkmef1CGteT+ej00YkQmCXnNMHU67/wAv8uhgcVO6OpIqDX5Rzf12sde6dTv
RpbuVtziOlhiDh4GetEi+I05bnNwXSYWXeRIIT53wKntlXvricLCxt/+db4HTEEfRruAsTsYNi6/
lOQpkQQXKKZ88TDECqqGwu/vL+f6KFky1Ugwx6Yq43ezG7XKtNbtR8R2/XI8+sN4qst2JRotfB9M
4Niwheo6qKnLVcgMXOhtCwOBK1Nx9gy4qUXUfyodgms4qWPnr69InxrnDFUDrpmHohDNjsRMUGcP
iuZodvojXJr1Smy4vp6BIhCA6NBbrGp+hMooqdMG0h/4l34X26coRqlHNzdi+zKmf+MDTfN4OJsu
4w2z3WsgpbX0AhYTRf1lDb+Kfs3JFkqELObMwiyhy+VykJIUC9P7MQ02zJCiikysq6B2E5GVs7br
A3ALWfml1ZnjZZrU5OnEzkLn6ymTD0mT30xyRHENl1DknsQUCFH5AYXB991jdbmTu55VkyIjqV2e
BMhsMvhkKjvX3FT7aD/lcsjyodWkvcJEsloRuI6Gl+ud5QKyUjeVEv6xywNDJTI4of8xCzRK+YRk
LkTE6xnXoquefd0pVzhbbpoPGporKEpmXnLbti2CuQmylsM2Q9JAyfUV1rCF5zPrnAgfdVVhPnZ+
/ErB8D34YxBwfMNDw1Fo2hHkwBZAg0FcHchbqH5c2pMv16ePY28UXtPDyeeoJ3kSLB31U2mCO0O5
loEoYN9+dpsbUMquFUHequeXac+l8dnhrKLAjCwd49Bf7zrzBv29lvr6TxERO0SptgiwTB2taZzU
ig892GZmwVHirLh7nYo+k8GQ9tqvWvbws08wO9BqbFZCb/AJJg8vEe0yH0v9KL0NZErb0XwM9O//
gdlpse9txuxEp9CZQ7zNZkwQYwkZ+cgJthwuWOAgOjfA5K5CthfqCJcfYHaY0zLP3dpkqfExOCA/
5m1BmxyLXf+6Tlu4dI+BvphKlJIhM4t96WmhKtWyXGZ87EgONhGaUo1tmZW8r4smvvVaNIBWQtXk
u7MdVWDWIhuU4EC5OktFAFWRlCCdWu4m1r2UOqL/GRmGfbtfd+alk4s1zi7vBoX/zSNUJ4/Qo6Fi
E5rea+uZT0FYOlKqoNZootmL1GabRz89Uu+NLOTaJhLEjwPqgO8veiFOMp2p8VhiSOgatZBlMMFo
fQgiSkC9PS99cZMnsM6g31Ov7O+SKSagwO6o0JiLc6ib0mhDpaDTxiB9ZqKlkrzokv8C4metwr0Q
gyFd+dPQLAZX5L+m62JIg93FqDynMpvbFiXeSusc2UhXspOFd6c1TfmQfIv8/zojltquGlqPObVv
lmWjFVk+RjfjQXx0P9DhR2Ql+smT6aQ+v//plgKPQiqpvQ1SQcU0C4d53KR5FgbkKlTZBRuSoujR
302VS0Bfr4NxWr/eFg6lAigKeh4eAOoVq3c7RkzIyUJnt0L7IEcwNEcmGuDa8JJXvbqSyS4ky9Pi
oEqfJsXww8sIkGaBMCmXkcCmIoyLSFaGVRf8Da/kwcnkEshw+SrhKxWpKFMJbSUt1T4qTXJSWsWu
khXU45LvY2Liq9RNpt9mwSwNJDOGb6Kz87q05ZaZng4pWD1+et8lVszMYUEjTaY4KFlMEyFuL9ql
2DsFEufvW5nOzzxOni3GmD2c+yCHEzXASl9+iapPQqXeW0ENdufZCz53q3WdJZ/TFeITpQcDd5jt
HbKNrpc1WmcLPkSDpWD3aBG2cbbnclhxhiWPo0vHNBQPGqYEZ6a0pIqVsiRrdE0Tjh60ExVr8/7m
LX2iMxPz6j8KUnqni5iwBBRoozteGzYsPbv3rawsZF6F6xA9a4ya5MA3gYlL+b7RhLXM/rodbinn
K5mu07NU1+MJGpctK0G5a6827bdRTB+YMNznlb4zI+KuXlc/jC4/1nm2YnzJJ85tz0Lf2OhlYyFQ
ArPgKcLRBaV0SnL6VGlXdnIxuluQkb0VNBmrnN3TZZGWRQ11MhwtWuxIO9VJDtKN4HRUin/oP6qP
xYO3sz7+ne/3p9HZFaaXWiqECYmW21tIFB8gilkJrkuZPMU8qKiYFH27vy4/X9NpfWIgy2iLT/VG
+RI/Vuh02aUPO6Rt/oxu+y0jujqKJ5KzygWz4J4Xtmeu08AjNPbpZBslm7T/ng1ryM+lz3ZhYuYh
MixbZZthYoJj9huEnCcdActxP/S/TMBuT8AyP/z1+Qzrwui07rMjITW+IOnJlNMhSuSrdGyqZ71C
oE1cufsXN5BgSFEEIrGrOpIcuIgCmqQ46A1uOv0W/OtKkF/ewDMT0xE8WwsSteAVNEzUG2hfHoMb
/8cELUoP3W7YJD+k1+7m7zylyEX/XNbsrEUaJNiVH1Gl0L4giPe99srXXpDvhjG7GXSAKDSAfKQA
lOq+z9J9pr90conot7D9y8eP3wF/j867+rqGFgpGmQwZa5esHxb5adx+fd/AdJHMrtALAzNHEeox
b/VhMoAAFoTIdtSC9U6CYyZWG6VG6Lb+ZaprWLElr0GKa8KowiV2RVPsRnUc1Q2qdJ0PLSBC0O5f
n0LlSWPQuVMgXZ7qtbMbNPeryGxzOIozF5GCjtYB/TTv91FL/RUHvVoMlih3azzXVAbC32bGzvyz
QQuQ1laNxnSToJAo5+h8u+bH97/Tdd0MAgWqm7xWYA6ARW8WRgyL0rNuZuBYIvVDqAmOXPxqRTl3
dHSw+07ZdkNHs4JHvq9sVmxPf/eFk2CblgtVXNikRH2ejUi5kaJXikR5p+7Uk7ql77sph033w7RL
Oz15u+zz+xavEjtwZeDWIKpWJvzi3KDooQvmhYVm++H3QPtmCHeF/zp4xiSMaBfmSrJ6dQawYWqw
gZESMxE0L1SraglDUBbBLYcK3S7wOhXSsWqT6u5L4xmntEV6cghyZoM0MMLvr/R63AyIJhxk8HQZ
VJavuk3jiIpfkg8mFMHdo4RoVz/6qOk2hyT2TkIrs1xmGXVja0T1PoWkBuK/jeI+10a2N3J0x6ty
E9TtNvFuJHfNta8esG8/jkI3U2ETW/rM6YTB1Lwq6U278BX/JOY5Ch8CwsmFWro7s/favaQbzUrM
u0qpZDQwoKGbmgZwZMw/fqSEo6dqEeXDOvspi+4JObpT7yFY28dW4by//1dZ8GSMl7JuahQ/rppV
eankLW0Swy4bKd2plegiCxophwQp1JUjvLCZE8kKe6koFBOuILlm4kVQYSB4Wvi9f6JLOmwDNY59
28rbpnYaneEpZkpVcw1aJM/PLxNzKkIuSCfIDB/PLbch4sw5RIpQFYej9WJFuZUdadwWzxa8XDAn
W8KIokOStDkSlgkQp6pHjMQJdCHKHW3UMrjqUUURV1Ja+Spzn4S6ITSf4pl8zU0LfnaSmksUu7Ug
VFWF9qAl0kfXD3snyAPRVrQKCgHaEoUKtpe5lgfQEacuZM4rz06pb22kwtD3fmR8awPB8WPvixFF
G68d+5Us9dopL3/pLA+udSsMtJFfWskfw1hFoVDjfYEYTq0HK7uybIr7njYTAXDemkO7E8GFEFOe
LPTbPhz3motmwCQZO2jFSrP2OvbxCZjxmgoC5N/zZq0aD4kAQzBs73JAfu3HNAmG4aQUrmqnQrsL
fRHkSS/ssy5b2dJr0xDC0o3WNYIEd9rs9U6LtfLlHnSGlPgPne4jA6cVt6ms7Vox/Fxkxc1QlA/A
OD68f+SvHxzUqZiMgXoH7TLlisy00TUZDxs0Oy1CavLNN0lXnrWuv4/dcmM2olOG1k1T0ao0fqZm
9bGlQ88oSoEGa//YEJgkY6V7cv3JJ8JaOFAIQ1QM5zBVNAlj0WTUGWqeby2DQYoKCaUXO8ApVu6b
q2Rl0heaHpHMMDLmOw+uY0+pLu1KZFejz7nwJUi/vL+513//RNpKxqUwwTx1fi+TdUXxo1ZxE3D/
riIRzQqlaY6SFP6NW+LS0BTzzrKuEdiJKw08EUnL/Y3VDPdN373ImRZulV5cuZKubwmMIR7IRwI1
zXe6NNZFQ9ymyKLaiaTFN6Oku481FD17I1XXKAaui6kobCJaQE5AM416+GwHG7+0hqCDsCg8dp8k
Bnbh23hxNz805lm1qZmyNoB5fS+hSEKFH2IwfeLnml3ypdbmiPvmsi3oqlPUuW+rvZ/ZVDiPqgCF
gur2a6QRU7S8SCjf4j5k0JQaUSuZZ1yJnqRB1pBx5YF1r+XtYw4cAiR/fqul+quPpl9SlWtot+tD
RggHGiXB9MV7db7ONjB14MvEVWPIO1uti62alhvfgwY6H+WjX0TwUfvPYaRucxXl5jhJtyqpQJum
TivyFGot/UFQ65Vc99q3DA1GYfJqhWPDB7/0rSFwy35S30Y2KAQmIQq7LHHznSS71Uqsv35Js+2T
VCPKTsDEqBBcmjIbxRtQZVbsDUEXMydl0x8iGDO8n6K/rR3Rzl9XWVsX13dmdPosZwe1CAaurhij
7jfpi3zyDlP5I3BEyw7vJQfeSmGz+ny/TnguFzrbU22Ms6CXsVlvDFv8RA3E20awy6m7qv4POq9L
njXNF6BtCm/OVWXO0HpUPybPEiv5WfXSwilSRO7NpFecIdeH3fsx9nrEc/qOZ/ZmyUg3eAUqHNir
tv4jiPV+3GW54/YHJdjGO2EL/eI29Ow+21rRRoOkZ3SkcZs+rbdhFqLV9FOYP+BATeComUtJgSnl
dYBMw0QbUU/UIxNjg2m335vH4jF+Elb1AK9vmEuLM3/S20SuuxiLYs60NtGqKP96gnBpYuY+cVh5
Qp1gQhJ25j2N3mNOYWQ7cUuB0tMGp/41boudf1rFGy970p/bOfuygZw3ZVlgeSK18t19WT9NdgNH
Oim/FGWXK6faGez0Ze0SWNvV2Q0nq9rQyi4RWU3QUqd1QsFk877bLpmAEBD6f3G6QuddQrfKu1CY
AkETtL6d+n1k+5JYbt+3ct3O5nCcm5l+xlm8iYtIVLLpMAL7f0Is7aRv+lO3mZSZwDitrGnyhPlF
NtENksswDQf05dKYT6G1Gke2zWuY1+o0tDHv8tG3NfdWH7WV8dulSHpubLYysWg1NRowlrXfo+Ex
Cl4npa/3t+/KASnBU2Gi4DMxJV+VI4wm1hCipD/Y8Sq+r8PI/eFqvXLUYMA+eaPhmisGrxb1ZpDI
qSJ6SUd3toMez0plSDFoGu3BBOYeVrEj/uW3xszKbOskP7GSKseKui+PE+xL2U+cMquX3fRrL/xh
ZmcWDhNRG4ICDs8JUxfYCgODkUMd9STvPAcOfWcNxDf97vfszYJho3YREszYk8z6RkD3svBWOUiu
krVpTTLpLIWDCcc5WxMJo9e2Pja8T802e/YTR9pMkGjhk5Y7w8/sVtzIB9eRfparycOic0ycGUAg
VbQQZlGJ7u5gZTAy2aYijC+B5Sc3ntrkoaPksec777v+4l4aEuOIJGOTDNrlWfYad2iHQMX108BG
ftUHn/e+heuRYbYSYT6IOXjlQZk8c3YdnoE0RLWKO8sOW7v4PiJK0t7Ev6vpTkfKF3z5TR6BBlS+
ut/ft710sCluMm45SYdcCeWkadR3ok6NeGhUOThqdek5gmmU1S5KqI7a8I0G2V/fUd6ZFMZVED3I
HM0+X+NCzhPJnOlOLb2NrMXq3kKX6/j+yhachOIW6Qdg2Smvnz2YKjEVxiiAr0PMhRMwpWc9GI+j
lb68b2bBPVRqJBONMeSPV3DmcZQDoQ/QcgOn8b3tkgfeGmvs/AtHDRtEbXAgoAzm/o4IB98v43WS
VnreOJ4UJrbStdBY5mAuA0jKgTeUZtY+SGkOaPb9FS5tJG/PiYqH/1+R1DCgE/SCF3d2VjBiMdbl
x2qskX7VonCtDHFdg0FJhhfPRIRMBfBKfjPwYt8DpN0ymMsc97hRt9N0dfmZaw2uGusXfJIb975f
K7cvLJHxB4kmCvjt6x56a8HBWMIcaAdtthWLYtsbmqO0a1j0q7SA1cnMHgJ/Jxm5SnWyVBoUucCM
KTElC+2PL/weyoqN9c24pnK4uJfn1maXGzXSlnIo1tpdeSs70aF5Sk7SQdg2XyTkFaS79Cl5+OOq
+z8/+v/rvWaP/3PJVP/9X/zzjywfysDz69k//vdd8KPMquxX/V/Tf/bvf+3yP/rvh/w1/VCXr6/1
3fd8/m9e/If8/X/Y33yvv1/8wzatg3p4al7L4fm1auL6zQi/dPo3/9M//Mfr29/ycchf//Xbj6xJ
6+lv84Is/e2PPzr+/NdvTDafnZvp7//jD++/J/x3d9/j711w9R+8fq/qf/2maP9kMJN5bAj0qIKR
Sf32j+717U/kf6KXquMPFFokgwbAb/9Is7L2//WbYP2T/sOkYWiopFzUfeTf/lFlzdufScY/aSlq
aHTzH6FmBhT2/y/94iP9+dH+kTbJYxakdcVariruDOXQC5jowEX69dOvOM+Oc6sd3YjZEoogEnJR
/uBlMnRKSvFN6LLya9F3Buzw6WDcZmJm/m4WouHtulhJ4u3Zpv3xyy5+yXTXXaQuFGGAN1GOBPDG
3TD7JUEwVHpSS6mtdZpyq4OlRV99dLvnoUzinxRfoufG05rQhmIqf4qbrPrgyrVy7JR0BOyLv39I
/KJYuUwMZR6DGU1mdskkDlMiRR1tCiFn74fEDcNwlEdwUb1phA69oWS8VbU4OwzdmHzWgq5C9LBF
kgp4bLmLRjc9FWZXPnWhlWxSUyZHCbLkAWhvA8tr1J8qr9a3Q2PWp1yNYQURq3wTa2oAP2qWlxT1
rWybyWNwbDxJ2URuG2wkKe4ax/eEkYTYzOqHQfS1x4DS7l2np+Iu5cG290XoqZRYcHd+EZBuNpQe
XmrS9Q9dJECUqQzQPkGb1dgUsOMdw9fVJpYEeHSRxk74NHaQsswhE+5DpWIAIvPlnZ5L6VGsKv+r
6OnpxqsTWLD0wjg0PEuPStDVkROKCXPOuuIbtwlv/6NS1kq8811SX1u0IqPY9NnQfOuCoY+dRnbF
Z0l0TcNBeoaAlAtdAuX+MH5p6Jyf0kxtblQr6m9aWUr3EQMTR6R+TEeNAv021iTNoRbffxMLt9uP
HJCnQiuMWzSpPdv0xXjjxqN/246ZHB/L1td3XRUy2olA2ue0auEJKcc2tONRtE5aV6YfslwvYIvt
rPiniMLYHrVH+THTSgkyv74qah8pQVQB7so0EyS7MLo2ckS9j1xmATOt8SMmK/1KeWjLMc5tRRkC
7ccIalwstrDpWy6XtxCY6tFyqTZ+E8MURQXHROYufRL1Sk0fDClPiq+cvLKh9VcWEmRAVj665l6L
0g5EZq240Q1F9kKDxVAuauVO1QcjvFfGpEWGIoRcH5anOkm2teTSIegBV2mfofhHyKpMEbrZVmHb
djdaCIuJYuulV1hOp3eV91AnAqwtNS4t7epGQBjEzyrDcxoh0J/zIvdc2O80TbhX/U5RYA+TOrhA
e2ZYzaJSfqpSGjzVZlfnX31RCzaDmYtfdGq5L2JmDIJNl9vfJX1U/gId0+VOpUsj3yKPB3RYGy9s
nKIV8nvPT81TE0x5tiX3MbMiijQyKpgYyi+5NNRTjIw6Oup+DFleIUd3aqXXP13Li5DrblPXcEjR
8i+KEhmVHSsCdHo0PiWIRFL1vhD7odmKlQLPn5z2gAZMA1Z3xuDkTcLYxkbKjHgvKUn70+PQfSFB
rdzD0Bscu0w3+lMoDiR2URvmw6nXxOjVFyvrJeuhvdnqvZTs67EXoV4s6rqUOEtdFzulMVQjslMJ
bYKHKnXbXWXUlWHHqtp7h7ajBweJxDD+DFxF32t6FG6roPdemPR0d3oiRL8ExW0ThGxLcWsgsHsS
9VD45Bl+4VSNXNwngwmeOqcpZaiFZKeZUW3jCHrY2NLiY6/7TUXpxmLkN7LMhvk0VT5qfmjdVpma
P6lVa9xDLV4+yIanHtvcCJ7aUBKOtcqXGKvcGpmHNoq7YoyGg5W19edYC+LW9mvX2vvdqG11NdIh
TpTC8V5qXMj5/bA5hplsZRsT7XmUMPMcHckaYErbD7A96f2woxEU7vq4JrQbwthndqhn5okn0Phh
Upf9EaRy+bMvUu/30BP1m7xngJPK5djnG5Qz6IZriHSYtlIE0zhpNQzlRs0UQl1pju7WDPT8cfA0
/ximReJvqM+Mv0fUmO7CIam+5WFSZnZiCtYmGNxUtttRDb9GpYfiVBRbnpN6Xn7szVF8QSl83DRy
Kh4qVS73Ylco3zz+SpCIKOmY2yCw4uIhyZIqpGbl5kTiJP+R9I35xQhjhC5qWRl5T3mD/CwEbdDZ
RhbU42boU+UoQWb2xayptjhtqNUDsSeOnnojSX4v5YpB+NDQ/Aaa3WF8rNTCuKcAWPQw8xkxQXVQ
vOLURHFu2KlspbTK40jeKeP/Y+9MtiTFsW79LneuvCA6MTXAGjcz79uYaIVHIxCNhBAIePq7LbPq
/zM86pavmtcoc2VGBG4WQjo659t7B/oqjVa2bVdvuqUJTDMTEVXxRgu3YHDvYJVU1qSvcmhlvJ3g
9ZjPNG3sNYeIca/FML2ZYfG/t0HHDyY08IgOI32LwAAY8UBzukc6inaZpou8Tdwy0oxPQ/A8I259
x/zI7BS+vhJcZjXtJ6vrx6oy9hjpnv9oJt3hTcfpzwqcARynokLKAw6y1j17BvVq5nwNRUI19+3r
ksar3c9sGLdVWPrPdYrHVGXdXtWRIN9gz8eyqOMV9uiu+lnOxuGdm/lVCJ78Jk14dQ03I78YV77e
gFdxMWjffi6x4Gj8DYA4ywRx8FhDFyu9HSpDXjxsVV0xt7WeMwu9NTz/ghCLs4XHUZenigMA0q3o
IKMiRDqchlD+blZkvtYbqw26sx2StnusjZbvlm5VEPov0hN3qrpE7qlEMQYBDYS1eImBstoYfoxY
+o2GfGhuR5AMAE2uZs7Gs7C1vWNQd877hQ7tVmL212S1j5zNJk3HZz6gitsk3oyMiF4NYe4BIrGb
UQeAfaoQZxPIs+FcD7X/vCIytihRLfwMcNLdL8wT7zVK1T2bU7xXSdvp/tU0w/gwLQt7X2sR3tul
DA9iUQ5HGV2wyKZSRHfR2LSHtI0tjHTZanZUVIhm80s2n2fbLltJVP0CIiw+jRW+e6jaKxARJIqL
NqBdjduV7a/qeO5vYpPONdo1nf4elgG/Vs71O2MCX5+58pYdlFVxW3Sirt8Cxxm+5rFZd+vKR7z2
fPS3tWnTd1EtAUJUO11UGJpmK1DoJzL02BQSPOCKCyOLiiTNaU3CaT/6rP7uqGbFmE7zdewc4DzR
VH2uVobYocYLn3wi1dswkOpkUTHDBLPWw3nm4bAdMdg+RRNx3QYr3t8FrsNXHfmrf+Ol1h6UGdIN
xh7Bgcy0GrJF1FxuKI5jbzOUUFllbibDm0aeJiJF0kF9iStDX2ceeMOm9ZCv20qTTBvB5npPaTn1
mR4VgtwYelOoVsx0F1WyvZYwd/s6GSZhIG8NGzbj6mxGG29463UKDXLft+bQLIvYsnDqskSy7kvk
VPsOQ8P1S4BCb+8jOfhhqEYa5oG25RaO+e7UIOoAaqQozUHUNU9K+hhke5rjrFX4xIAJ7XgVLb7+
ImhtfxC9NIdxqbGt0FjPezTYyeM0xhPNwHbIA6Ujefb90shsrZL4baVz+tSiy3YdWCmvxplLiOba
JhO1BrkGT9BdEy3IiG6aWG5c36I+JVUidtjpvWMkZHkXJRronfXY9xThBQ+134RbVtbiIU0gE8vi
Aa+68InNCcy9dj5MfhzUTqbdwvp0OLsmvmCryvNuKtmRJ0JIKa5sq8NrsVgmNinG+c+hiYc4UwQL
l/hsysfKi/dC0OiQJpadO9zUDM7zcp3fu37BlLqZKLoFvtvLtJw50Aw/eXXDFFxx7fof7crGB0yx
Q2x5XeB7Wcm86X7ukv6aDDaBbe2i1q8iicmxmrVvs25awj3hYj5Wky63CqGk23RCpi8S1HDUbvDy
JHsEkqFrPLmu8JN+9jYIpYrOq7ckxTBTUm0W7EzHukdLAxci0tQIiG/ZizOuvDZzKQ+4pC47Nc80
xw7S3+BmI86px9ecR4SILDLJvOdtwg9tqJPdIq1XeB12Ob6E9Fs0eSF2Z8muRWKqPJgC72kJ4zaF
micGl5VYHt9a4pm8FQYuYBwDdNo3WsK7ImzvUJuSc+CRCdn1LLrWsLLhG4bt8j6MWoNQeanLH6BD
hlsFj88t94y+0VYRvBiJPDbhmLxJtcbbaC3VoUXa1CFCMfoIZ1sPl7JRn4kehus4XPSjCrQ4SFaG
t2NcEgzPFANVhypO4SztxwcGeGkr6ALfGS+coyIcSQ/umJhqp5gqDxh4QM0T9qrOA1qlQ+ZzZs+d
VNVj26DA23jTHGuYFsTzM04yvfcsk0fAmdgj4IAyPq56DY92BFMTwnDx1udAedbRG65N0o81YqB1
vGYs6Gm7obwksEgh+KAVr715swjCzpRLetTUVpdbFAxosf/NP8g0jN/GZoCHpZq64DXpV/PKRBD2
GZddfWDJEBdVFLbndaRID8ImWmApULj42XRvmnA9GeHaF/S1x0Ml/fh7MnfVOUTBhdyaJd75oK5y
643Rddkl6qYOEfCcltSH9AKdO7BfS72L7VpfrVFf3hHUtRD3ectcIAKdZt7Q1HuLpISvdV2FBFE/
a5fzpRq/Tatp9p1h8THWsX7VJV9fxJIiz3GObDFF8Fe26Btf1zqWR5os7S2k3EgF/bPD8N8O1f9B
m/tvzZbfOlSn6v2HqTAf+Kvd9WdP6/I7/mpRkQTdJjQ50gttgrYL5m7/7FER3/8DXVmM4XxQ3miT
XlIi/tGkYn+APk8BjaBjApoeJM3/9KjCPwJ0TNC+wnTj4j8c/icdqjj+tdHOIJcF9nthKeKLOvc3
tWU4psGq7JpNPEQJVrFqjLO2SnAvIRJerhy9DouC24NTNO6k3rEO4vp5aijbxSqe9k09Jz9Z1/SP
XJFhxy3FRW+g+h4rWz6JpZe3wcr9fdOpsi80HJUPfEQRDeopdgdAg8Fedqx9niuKDrz1vbupGeer
ea3avQiq6HpibNoFiF+/dYLxrTB4z7Fvox6AOuTnYGTwjSpr3wBO+3cUZwGOfZYgK0panpzTfpUP
WoG3mdtmkBlfXX/vDFlyb57oSwq7/x9LDGduqLDDLYGBVVFSEu061Zt92MwUFqgh4Wc9RnxrKxNc
tV6icotu9yvStNMDFd160hBfQhamHb8ZcTXB7I6PmIB7vsuHuKy2VSnQ458ilGsZc7U8KEfKbdR7
dKuc15wa2Dc9mzE0RxdIemBd5xWdPyAwUsz1FVq1HYQOs/o6Ir37AWTqcp6k8nC0Me+2sb48VhwE
VWThd55Jp0QRsrYuLEMrYmM7z93gazaP0ibB91g63JfqqfYQSNiYTRpMCPGJ2XqXdA29mmpIcTbY
68sSFxgxF8SW/bZmqnpvDHN7VodoAoQXaNnB5P84pcnMN97s4F1ia56rXsS7ISYmR7FCblBIDYe2
rVXBPKLPTUKn88x8clcvibet6ml9gmwWO/zqQv/YGioPGLwsDyztsU48YrO18apjTJbhZYGg5M9u
z3K0PFhyssThgUcUx8xM3MPqOnsMYRa5pVzY/SoaRLgrWIzDJisw92Udum8l6Jk9eiRdFloYa2aV
pSN+Fe67b0TCvnh22mQQKFTXuK57x4bV5qWtG3Ky0k63XCzlEQb89FswGNKgsKmGHQ21KJxk0Xmi
cbtrabUcmZD8fYH21+AG32gIRuKlOuHC3yLEZgj1z8SE/SaVjp/G0os3zTwMWaPhtE8nNGfrMrVX
EGJXWMgcDv9zNcNLmvvlDkxHsG1TyKK71My5KJvh2Q4G6ekKBD0ugaStgUhH5H5olS5zM5jy3u8S
dg5IP30zS00fhmFedy1uPztAI+TLxW4MYGC6qhetveqp7Ka1UMwfD4GO6Bl28v61ntLy0POmPTF/
6nZilf6unqvyaUxm70yRWHyWCW5T9k+uvSnXYibBQxwv6C9WfXxooT7JRMz4poHCYzOgottRFfbo
QCPBBC1mz8tVUDdFv95rlBlHBFp2WdmH442CImsj54Sf4c1rcRKabkcDDyRd3EMTQUJRqBQdYgA1
NdYyRRRk2+rdLBcQS7Wqn+O0na76Ne6+DX0/FUswwplW9SwnkIhkqWrNIxpQ0PNULLoL6mDchHQJ
87hLOog/ooAfeL3qzNjUL6qSdflMfHMa0JVATW3aVmakhCVFndjl0ArF8MKgma1aSXbYdtHIk12j
CxmPzXNUR/UBowzgPowwdTu0C+ZVSdV227qaocryzfAYof6YYMgwjd+DDl9Joi3PUlqhh6zoIjS8
n2npbbjz0lOFjstrtaQMjc11AUTdtP0WSH94QHBdrzZd46sQ/a2yKQs0rozAoHNR30tiHT9AHZOc
R973oNXwvl4bSecnMKFJuiEyHnZDZ/sHXKrKUz1FMtxHTEcbqtQAD6EYvqWpIrinVbW7xojAQ4c0
4lc4G+DOTTpNz9rwcT+HVO8qv2yyznQWmI6hN9os6yPYfkRluMTtuZzSJ57wbt+nWKMb50h4BG8G
u0lkUECiU5YZInTHfIAmazNw3QOVbaKNBzOll4UJisSbho57b5wgWCz1mGu5lDnucO2L9NZrWlLx
ZPvA34d+tUD14aOV7i/N7RINmFt3i8qEq13B+qk6UOdjoXtp9wJipxu2uKdJxIpRiXSzlXUleOBB
LSfEdXZF0jDvwZ+4LJhb6q2YXZopOSSFQCvkUnSLorWj3scx4TfxpPtcVi44QRtCMtX05EcnPNTW
OkH9y6CvBGQFb+j4zyZ1GxYxV+apG8n4pgwXT1XlwQq0GZAOhVGSa7YuGLpqK5aEv+p+CHeWVf0X
vFlw5mzXFV7szow5diPn8n4a613UpPOhc8gv3aaeMP4Vspfr7yvOMIAzPC47XJYxVYjXsa0yBB4S
xANzJhpkG5T61hqt9o6b+GczherJ1F2Nv9I5Piac6xzuiHA+WkOit8hcwN1Z2pncNLrv723f1m/C
kbTNQmNlhmChFTd21TYQoUBnelnp+sWhO7frZ+m9c3Q4t8DJ3JXkPS6PLY0Lw+NoW9fjiplKA6Fy
SwPkZVHi3UGM151xH7Mn2J9Nt2jOxTPMJvvopsIY+IvWbbqTnY1eZLNi9c+jeWOqcZBWmTijfCp5
1q9dVGWkd8FBDcGyCWbWwcoICrWci4ZuWQT7idDPZE/3QbquV2jqVd91raYX1jdW5lpXIdqEvK3e
Wsypxs3oKT9HH5rfm5SnXyqEt+U1cg/uPQ+7xVRCXwO2Am86Im1/pFMHmqeh4RvGMTynE4vviL+g
9ysxkDlhgjnnTodJARwiKNY1QLbMlIodyHlzwETIYZG58W4cbIiDa0Cvlq4TRMFMhPrahQmutsSt
6lEjbgW3jSkQ2dTG/RF3hvHOH5v5qCCzWHKDNqrY9Clf3nHtiu6HZFCPPO5XP0N3iPYbERu3q9JV
BLuUivKrtWzEdUmpSyccRcOAtypyu0GVtt3USWqrouS96DYrZgXQatb2bfHiFoHbcimw7euXZY74
QfXzVMR+u1wtCNLZeEjn/mkV0+OtxdjsWgUTEIwBZeQb1KA1OvbQOeyrfihvPIZdoDSQ8qG27RC3
U1XYG0hcNdW2h55t11WaPJt6aou2FcuEblEju8x5HsjZJvFfBhO09/OUqEstqpEKITuJ8dlCcsMh
8gx0H+4kHPexuTYT9kfK0GEfHcrJUqGJiWlE+2pNxV8H2kAmgE5lnvhtdLKYU95EZdg9hNgZz4NM
xdYjyu2QmBzk4xqLw5IQiBwxmmZXweQQwFS2/CURYj7w0EkPd+kk/kFTLdIi7VxSF00vxEvVldF3
yN1wrZ3dOt2jkhjNuU1iXr11PJDCYlpBB31QCXqtOH4I5oG6L9W5p1V5cELNJ69BHHSCt/t6Eh28
w5b5qU9l9BxM2AC3bRdGNjNQsqC/CIHMcOsBRMTlPkqJgKVrj1yVZ4Wew9nYFrPktpb8ENsqnDOS
iEmchrpMvszwoHh1GIx6V0iBEuq+boIKkp5g0nyTpAsNtitrUEDh3iPmGKrTUD9rXS7nGRz5uGNL
neoMBQK9WVB7w5A7woBl44edo1seST9fJjOz08qF3jbBAM+CltbjkZKucRkixUOeQek35RgMdQU8
H0PYwS8TOuCNmuhOJi18Pxmr6q8xm8y0MSAEcgwbVobtHa/zhgdTvxR9Obm3ZHYgx+goQxDevFR2
OgpntoYYqzFallzvdUuEyBxT4oWwtr/12xghsUyC9nzpq17NVwbn7Rnlx0AOjVcajMhoKG5iYgV+
3GEMsd3APDJTQdAXKuhZMXAcBBsqV6M3rZvrT/RP9FcsAXc+yL9glwtRFgTO6Ep9GLqzpVy0MgFc
VTbTfKTZ9DhkwIHe2Ym+Nnt3O44ZOYdbtV3e7/j9Z/Dzr1TQX09HrOAFcLyIgD9ieWjthaUOooyy
axP/8Jsf6/L2twv4v6AdfrvTwqYGXAmSDnBVBh/ygVFbCcWwriYZZn4FAppQdH/ygD8lM/+LU/z5
GUKY7yErE58hwkv3K7bAa6MDvxJ5eTCH/krm0wYptju+Qf1ZYAj/V2/lF/jn7/TG758H8CLCGwAJ
QMP/m8yrTGeOEwqlvT2H40GQz6ysfoUwLp8GuCnAKTAiIE7ZR0vcIZaMW7STqg4qneBqok8CHu7z
maOyjsrPbD39y9f/65cHgzdoNxC4mYK6+yjhrwgVIfxVclyrD+3VdMSAJSc7KNvzz764D3j6X5/s
b48KLm/C3/CS0l+w9+FR/U/cqPPqqs1QQV1sEhWKic1nfPqnj/uw8HDXW9rI7/LkYcl6DMtzlcFG
4qKEUePmcx7+0+eh7fT3jxd1ckBztssvxoiIpMmnPT1gL97RfZp/BnX/fx6WJLAABmL6m3h1rM0a
9ASQyvOU49KPPM0j1kaMcPMU1Vz4eTjp7xvFZZ387wM/4Nb+CL+KVajc01lzuGQ0GIY8EZLCe9/l
9DQ9T7sGjMonL9u/eLd/fewHPUoXzeh0JF3ugcBHcbG52J9QhJjg5iBeobH53F/xX71/f/+gl///
t1UKVKFkjHd5c2A/gfpAHW7ltvrBT5cPGkKbiGjNANPQr8uh3n7qCHRZJB9fx/QCDUN0yX4XFfVu
omFQ61we5tO4A3CxsUV/QI7xFjRU9u935g8KpssLCdArTHxg3wn8Un/DvmH5M/VAlmzeHZpbtBrv
8IrA7xuWCt/tDubOn6g4ft86f33ehzVEwLYsQdznfvOlwoW1hg/bJ5/oV7Luz08UokXMLn4WAPfp
h+XilqmMBrogZs/L4OybR+/8LYQZ35IPN6hIPxM9fJCj4XlgE6NLGGoKJOMS5/PrYkmmlKgOUwH6
xbtac3dd77FwHqYX9xY65HBFO5eDpxk3yzuYjfvmS/IJs/evfgB4c0I/CZ8DOO5HH84+0coJ9fNa
hAj6CLZD4WVIH8vLLcGug5zUMQdFGOyAnm3Au1XfMFJTX/v9v//W/1S6/bJoL981dAoshRUiGj4f
dlqHdrUJeL+VB7GXuHRhQLsrIXREYOsRW9RVmNtC3vdbcqA5rI4vQRkY6H1xx89W9G+b1Icf5MMW
PKHb4XjSbxtms4Sg6cLgjv7pwZJ+fEfxFMz18fKklw3xI9vfIVshxPhxe7H7vcTuzman6fsAYiYv
byw0gP1pvcgPK7eN5kfM+z7Vyv22S1x+gouyAEUP1l/0YdmNwEbb0JotMlD6LCxgh1KgxeRBaQOC
5/hf3vkCVP81G/q3vPPpx6BsqX6dJuF3/DVNoukfITTFUFOjYvPhu46/pb+AZ5r8Aa0fYn7opZYD
4Y/f80/gmWKahDf1MmcCI439EOfLP4HnwAMonUBnEWH7Rx0Ysf9knITUjV8WaoTqFHMk7FGwEqIX
oeqH/bZfMZd26NduKNXJE20l4JySp2w7Mm6Kta0MMGjMF/Z0NvMOvezxCzdA/0CN22PZKQSUSaWY
yYY+BhwQduSO2aq7kTzojyASm53G0DhDI5PHUDX67RMZ1XrolhKY8tyl0LRX1UU0pXr+OncMkXXD
KiofJyraJnC0oS9TmKI2q7WxO0+aWWxIh5EpoMK5PBLV+gV6Ug3Ak9iluUaXvj21+PfvFHBWPmOC
9tO3KZJ3pKC7sauQiOHQMsQswSMs61bQBUiTQRe1jAM6bVafhtt48Pv9YJV6n+HFdUdgQ3NLgCY1
2wR2wIeerB6u0SR4dWCAyAY32PmYqjE5BE1nrknKy+tYor8AqwI/j2OYiG1Y5YeY3sTWbnviCdxK
R/mMR9i8rrU7QbrIj1Qk2CtsP+XoG+qjQz/i5MRIHuTgAYOxkh0iLdH56KrG5Ib1kMKIgC3+ho0i
BBxS8Ufb8vJKNNJ/BcjpncK17sD19OZa4DaR6VUNGxby+Lnhzh5cG8hDH0mVl2DACgPuLJ8R3JjT
hZur1HfDXZOs0wNjUj1R09IrJMbxgiTzV+YLtVPDtL6HtVff9wFPwLwF8iRMXZ4bzgaxmdSonkmH
nMXUsPBHGzOWg+ipCk2ZfEcHtDpUPqrhwHPJkw/d8vVsKlnIEUyfl5YlJhRAiL4GsyPvoll7dK2p
TAoXhW5rZzkevcSYU+Iat4s6v97VuLseVTsjDIya+WWNWrvzTYm4an9e2F4s0h3xvPZHFyTi+ygH
UtQ6avKK1ANSCurkTLqEZ5wZBCpGtgYz0NKt7bv0oY+HOp8C6EpDK8arxufBTgFW2AHJZNUmwff/
HdEe9RnepGIH1Pg9HboIvc+qM1nqsPGjfeCeZJUM265Jy6c2nMhLT1V8ijxL8rUf+jevJ+LFhWmE
UWDgaD672Xtoq0m+A2NvDzDa7vdmnZtXk/rea9JNQ8FgkIR+hxDucUKWRUax/m+kN7ksKSN5pXgf
bssQrxM818pbBNAkedpE6EzCkX7XK48gQViPL6g/dVGSWBddiHliRVV6CPy2vwonZP36ziEWsBLL
e72sw0HJ1jusSYD77QBRnAmC9lVMbXqSVepvqamiE1OKbjuYtx750GAus3Tma51M9ZY2cFuEWtie
ld8EV4JzlcXoaqHPOqxbmCEt2xpQ4JZ66/q1XSdy183zXAytiPbrMI5bzCExMIbMN4ff+FjYuapO
AtFbm9E05Um0Q73xO6/cJwuXjynmRbfJDOo2GQGKBX6dXJdjn54b0yQ3ng3SYTMBXt/qOWV52MZo
9VTgR42TcQFdgsmiCU3wFnB4XruBI6ujpwvyRGFyiPxd2ERgNe2so95d0NeYWZtZ7pJ1UOhD8faq
N43/3EyeO3pU1Aea8GRD/YEcJRXDgMlTqHdBPLTFBMbuXPmXKNaGuJ2B99sGPt8ga7pwzOwwVDca
HPZ5TcxQ6AaGtzi9whtfk6TQQ5e+Bsqf88kpgt6+RArguIjLSrFPqD3tddrglZ7qjh16Kaeiwh91
LGe77JnB1kwnxfbdmHaPwyCjAt9KuJ28bn1pmr65xwvfFABcE8xUA6DEOhxOjMMOaSNwgN5HpU5v
YIOFYZuKYN7vaVh3jja54bIFvwcI8mqmtLlG9VcDRRDNsWtWtw3aLrlL25H+sAqkN1qrM3tA8xAj
nHlYn9zQwuVcuaEqImj9jlixaN85TywvzRD7XxUI+TeTCv9r1WKT45BsnpOKloewYjDKwqil4NCG
ZDyUIxQMXrJ1JJCPOuyhfbgYruSBWgCITQFIyUkTsNWYIt7i/F4w7xfpl3hdhlMThAjKpT6IL+mv
yFAYQTwhAnnYSohEH1hVYry8DDSnIxp0x6WJFHIfYa9N4oVBoUF0F2zZotg26fzqq9/MfjHXU7MD
b94LmDOYJcUwtQzawlshsvPSBqo+rtiNN4JJcxr4k+xbe6CrguGd39qia8fxxq6BIBdibijCGVyh
N6XLfsHw/TzYgO37RCABNmrXYmrXdA89Dw40u4YZT63U2P1L7m1sOU87qQf+0oJD3psABLNOMWZl
S0MOCkmPd0HZyRfkMqf9JkE2WV4v1ZyTsnbf7ALnLS5L7OG+747wZAgyr9P+FdzSUruNhgufbS3A
ja6Hood7JSQ9q19ZXgjPjtsQSSZ3JirbopICKWeBsoD+XXUqk8oMG7rUZjdOOtwv4yDACtaJOISg
Xf9xFfwvAgWRHsr9//tPJdxvCBREetUvFevll/9VsYZ/gC2C/pN54AhCeDfjovZXxUp8+gf0qBCG
wiQI9Sx8t/+nZKXRHwibAhUFXimCTcFFZfyPitX3/vBhKAb+iaHCxJ8b/ScF6195En+/SF4Sn6I0
hToW/wTt8KFgBYyCAxjvIIZnXrQfsfERrHbZ8Ns+qVJxz1PdevdJXK5D4Ugbq+8tglK7Q4WspfIu
mDVNzlPkInNYo5HOX6pOdumdS6NO5InjQA7QOxgxs0rq9MpMtXTbWEB+lLlJcf8I+KrUr3VAyuHG
n8Klx/486xSuDKz3o/o7cyAdxMbC+A665FUwU2+VwOJ+iep+AmPdDAhmE2vVe/ccMLd685VZvbxL
ZR0/WlmifEh6/uxqf97ZgcN1MfDfh1kOPJ+ZWuprCUXN8jOJqBoo8GrXuf0cUBkAMNbB5BduTSRk
RTwgc7httLbiaFPnD19CAGKAx70VzmYzsn6gIap8tS5nBWtWyO0ovI/8NzUQ1b/i7qjSTCZLxZ6W
2BPTdRu2Y30aedeY3byEgbiFWmj2d1yHMngZiUtWxH0JeMc9rw1Yrn3Sg196bzWtw30bibH7WtZj
upxGFcXmWbm+o8e6xEn8JZHKXx4mhu+63/g8rqEY6lPRLlmXiLSqNtUYNf4P22PYjWEbCHNz3cyt
dxGt6AZ7Veb5YKjtLkBV0sMAZPBhOrIfEiX1Co2YrL0DNtOKfotxBPfisseT/rD2vvVu1iCsXbmt
oGWwmMMGSPzaYMqkumk3sJQrhf9orYKqoUt0B8yc8sRsA8zoWZ6ME8gvubajsJmuB2cfp3msvWvg
ZhJDWGIGsPbBCLgWqRawEGiuvWBRaYeEpWo029TpGB37CmDa5GcaI8FlPa0qwkLe9LBR5HSz1LUC
St5Gq7r1eiqjQ2hh0HflIuj4H1ud1MH7bHuUmDlcQWeAevCB6MxtoGpkDxMF+OcF0WxBd9cHqcQW
7caGHfwZVpftxi7JXD9E1E36frSpwTlpoV5S+ZqmLjh7FWSVp1gjEU9vBorO2Y2piJuvEzaPuuB+
F08/a0EDchq9Eg6QdQaP5LHyJwh8RihYzbYjsVpwCHclgWkYfO8QhRyL15EBaRC35VjGzXCCy+bQ
LCILcBPkoPwHQnzrbibaoUxYs4DJMvDyPpoQe/KA8TQdvPmwNDiKClxl5HLQQOzEO6S9Mf8qfIXp
ca4kTpE9kMf14CRmuGDpYfGQG8v01iUp4L2M4W8FF5lwQpgoxS1GIdRrHNPhCvV/6O6QMYMFgugr
3vbZMkCPD+5qVkbhwyw6KJoFBhE/GkT22q3pcYd98FuCXALErgel9w3KEIV0pwZiqp8iYX36qv24
b37CaM0jNwl0EeN2jVAgnaF/ofUtAXMO3NDoyqcQFvc2OuMSJsabZo4T9jSiiRc8htNMZ9i0/D/2
zmu3biRr2/cy52wwh1OSOytaacsnhCzbzDnz6r+Hcg9Gm9KvPY3/dNBAo+GWVQzFqlVrvet5GYZW
nAh30ktgdHJ0Jwg5k8UcOj25kLyuF3+GHC5UixJqHHX7RAYY6uoeS9AlamSlW0liIkWX1J0lYaN4
gsi6N6ZFeMh6vaChoesQKE5iyuGQhk05HSF65yHO7qleb6cpiwp4lMKo1t+yCTDek9yg0Xwycdg0
r6WGYBtCZdCbnFzVQsXDiya+8YL1TuzCrVcIaPe0LpW6b1JPzHBlpPAddzHtX/XlaLHwXjeAc6sX
xc/oCBDGIpNS12hSVbiUhXoyLpTeFNDma3yLN6mqqclNFdQpwV3U14V/G9RtZ/ykibbzHswgt8qN
bA2auaY6LuvbOEpw7glznFZXfiJkPXcl9fEVHwj0jRbkbe87kZANvdMoSu4fNZHO2I0W9dGwlQKj
HW8MWtCQuIeKoV1xOujj79JUG15LUKzl9TVI5DZ0lIoj5i4zqkhwadOUtetBT9Lc6bK+1Tb1/Orb
HozxpCiZzx/XkTn3snaltifgnZpDMtUjejVNKYzr0UNvsC1ooGTZbmjvGPb9FIbx6i0O+F9I9C+4
hl+HRG0VNi/ZQhg+/6W/heHqXyaAmDlJRtINPdmMnvx3ZEQyj1ScYVGOVcn4vguMkJNjSaGQ9abH
eQ6b/hMYqX+BtOaPSctTXJ9zg/8O2P4umf8BSnyOLsD55CSTR4CFJN0k1ML4BxwCV3NaZ+BLEXqx
nDNPFPLZelSrWjUKy6Sj1LXZ/UaHmGmbUY05pogNig6bfi/KZXT1KIbbVB4yvLbUZua86QdldN/F
LdkKmogz87EOe/O5aVq0jpka0RcxWEOVbkQ6t621V0pt8zOvZtJSUeR52bteQzrsm9Uj+9uTSMDD
WEA/L7iUZeTwSiqVvHYUhHG0jdD92NyKsSSUq7Kr+/J1rIpUv2GKd07CgoyCU8uniz5P9OIW1NKw
UvTMHPY0UU0Ny9Lbqi9Vcztfq+seC1IrRls5b8WOpqkRHa6/EyzTK/clfajsIOqf/SSrq9b/JqDM
ZY0zFVRqKgYlqC59+Zo/RSOn0BuNHFT+XrRyVHUXmjAJmbbmkJlrR1pHUOLfTPAu1OKIIjstlFvk
j2olX0Bvk4vGTUWETd2V6DfC2NBPFAuVZcZ4d2iRYXa2Ivi52pHMMKbGvFey0i+DxqHzF53humrB
jvQHQYpzzqGuFlcq0uKK9TLObXZCizyolvtd8FucFUscBUsxa15bWdOae7UdTZpR+mkwE/1VzANJ
yh8hzgRdRFmWdbRwS8NokcTisiYLNvlV2hBZXLLyMiclWly0/nwQ60Tztg+yNnKbXityXCyGgkN9
lv8sY/W5zOfMWlY/61UZHYXSwKXASMbkIE1N61pSSsKz7Wqiv74mpWjl1UEzER3Rd414pozo+abF
ZStaJY1vtSRgPh2Xr2UUx4fOD/Qd35MH49qQUZSZpfokdGyQttqa+pPut/quiEirgxvATZqU6ITD
oZ94T3Wgp88Nz5pIsSn924KOY4AAXtJeAanHgIvUyVprs/w594r8l1nH7YMnRSHMh4pf61qTV9R2
o2Uj2gOa0TSbH+60jZ/JWbD1ER8PG4/d54Ln5MmEyGW7TvFyPYaEYond1qXUr0iNlNy25vXOmEEt
suFEW9kNInUO5FmH7LnEeQeKLHpxkj5qJK6lWEg0h2hX/iZ6g7EO2saLt7nZxVwoxIO2kuNtGHtN
h5K/JqMnZCbHBl/OruoKKITH1nqjNKlBoiQe6CjTmqi8DIsEbW9aqHtB8uSKDvqAPrg6NpEAmDTI
u0qU5I7ho+hFY88+5GSC2BxisSLjHDZ5r9uqWjbbuFfVOyMb6FUwKrMVDqxHoWNZhfrYpgOc/RYI
kpTFQe5ohTpeKEOWhY4ZG+rTQLSQ0F6QqnvSF1O3pw8Ax+ihMH7F1egdvFhob2sE7/dVPIl2WGOt
0aiS8iPIiS9cf+rEnZWFsbWrfV3UV41hBFBZ6cZCQd5rmM7LbNibmOzl4MpyKSGoIOWACoBk3S/I
vfJ6oiH5orIyKuaqnpCEU3JiOiGKYuUi8TWzfDH1RlV2sQeJwx7UWpteh4TGA91uLF9U9vIk9hLp
N3XIXkol6K3QJmrLR1cLvYS0XxkA7sgtcBHllK4isdQRcqoRbFDi8bjL/fpQtQOdRU5N+6v+2wuL
XrgGKZPFawm0QXQhh6JyP/ZBaK2ioc85dCbYeW91VL7Cc9HSJPIk+DS9rshVe+luGHDcuAg93ZKf
6OXNqdIMRkx+lGk1/KbdJc23pRAPtC7E8eBKAvHHDg1poR7QD8reetQVr37UwzE84kxKVDKRx0V8
Wk1FQ1eRNnSQFaibOHUEIGSb0w7KgsNC/mRwnCpt+n0qc9d18FhsyQ+CihC5NX/2tSCac9OclNix
kMvouUJx+MEtWZObDnpqbA2Y5d9ZzUlw89M1UlWh7X8aIV+7M3AQVFcWn9BxosnumxkjvIcPZWpd
uJ5oQbRcQxGkO30K5J9dNGV3nSgWvyyCTXrKKwW3Uxp6vEcTk29qy22m0/SpQfd3k1BtE9KyPmVl
uPok/BuzpuvGlmmXpW6URPrjAB8J2oaheeFFmQ7T6KSp1AQ9XYmkoqFG6IN65VWjITla36iWKyJo
1m2SFWgcNUloFWdqy4aubNVC2B6H+aBs2AQy2mJKUXox4zzNnJyvpHLbom70SyurDWruUjfiyhoE
WrDF+EGCLqoIFMZ9hZMUp1itvc1psEa5Y9EiRJDZCXJxUbN04RVNCUGI9oUc9ck2RM+pncMiL/US
c+PaXIVUEYChJFrGFW2SEwnr8n23Njd9/a3YKW6+IdXbPxkbQuptsHkXd/0d2XwhnoM6j13ZW2GS
yinGm3MB/524Rp746r2xPvppAyGidLp/yFYy30ZQ5jwVlp4GsozFCJVPV7mQjUdxH27rSxUs6Vp/
E4BwUqljx9qd0xwsJUofRlwkrQCusiQV45Hj5Ipe1xEQCTw3w5k42buFv5a352QnCwHCnxHpUER8
gEmq8SYKefcUE9Kr7EfTUaHGEBqVkTynuUyuWpviXEEZ3HgvY5c09SGiV8u6turBP+eyNYe974VK
b9cAtB+ZDf+a9VKnb1Id6TFpauVIALQKSqoxAd3o00ropcaOph+mTF4AmW7TzAn2eCu01oVPDOHT
ei+Yblxs5O5XL7fPX88veSEx+nBZ82W/ezSIoln3TfkIH2cdJ94P6vNXcpluQF1cw2+60vMntWxt
ow+vkhDjYqmaVsUUb7t0cJTpyugR5jeiC42MbJWvkL+REb7DBZxb9dV8Vw/nsLOfXTGdpwg+ERBJ
H/Skk0obdiWpx0FoKUhUHKcn++uHcm6EWSbw7pmQAjKaflKPPRbYUvOzJeb6eoB5hr9L27499Pe3
sBAh5VPVq7qiHv0qXDc0RJnxHTyarR52ztcDfXonYC5gDutvctXTO/GmRkwovR4nSdSSlTck1bep
ymjq/3qYj/eDGE6WUSvjEi+TWjodxvfq2DA86djEKaRSw5fsqsDT29O4N85m51RrHz+lWUvEJWuk
5GcE2+lwmhXSVB9rx9FoD2rsr2QPoJlWOZPfHYbwYbLODfjxMTIgCz+S7Fmy9baivZsQ7Hg0gzXC
EfX/RIBK8I8048zWMqtfFpPidJD5It4NYo5pIvm6d8Q6axVuicISO3qdbOwcdDu8yYSVcDm6ySq+
M53kgkzI2YX53F0udgJR7/S+pSUr4pM1pccxL89M+6V2mnlPOzidIZzXZ9HOUjw/in3ZeZN4bFLZ
stXZvMLGMEVxTCO+L6fSsBUpy1a67z3LdP/uFKXurmLRfPx6ti5lnH8uA6QQuQg2c85Fp086tUIB
9vIsWIk24YRbd52UpQ2ebdUVkMisSYrWehmRg7X6n4OqVVDx/WhdZPC0azEw9xwxhfXXF/XZw6cf
fjacQIREZ8PpNYl9YoixYhxHKYHanmn3/iDffT3EJ1+pISLEo3eBSha5kdMhQupHpZnpx6CTyD1b
/S3H5m3fIPtj6v0zQOwcVrDZvhtsMZtDq+hbOdGP9EW+jmZyMXbaPVnGPxm6/7a34MMoiynLdq+U
OqMEEcbuk18debFnhph/xelafXoj81N991kKaWImZagfjWDK7LjPXKorz71kbr9+OQvDjT8PDDmV
qBDkKWhyF7dCXr9Issg89k6/kqSbYu3dABvbVSt8nb4b1F201fnAaCmLf3uA70dd3J1ZhcGox/Oo
ndvcz44MjW3axVXx3/QzLJJyHwZbzHGJjrqMx8lg0ppDY7/xdrN2uiHDsDknDJ9/1/K1vb+xRVyT
yWlPdc48ksmjJfh1GH0+4meLBikazL9+dZ98usb7oebo890MCRTd6mKG8iXdjU0aPb3fXw/w2RTE
35leLyzOFE4gpwNkAXmKoI6eU7+5oR19BRlnN8nN+utRPrsNph6ZWYsd/MPyoEQdHcOycJRFOmGD
bpWzOn89wqdznAB4RtPi1gcO9fRGROCchpwVz+g7+pW/FR8Ez6FgbdnyPVmVneiCfwMrOrpfj/vx
+SE813BonX3L+K/Fwqf1EDPDznpGgFg9lcmUXDcRRTcyuxaCtK/Hkj6eNWaVu4JcYKZzc944vUdK
8rEh9/53TxPJLI/fAHheJXW+BvnjiAMMOx0flsRwGumJqv7Kp7MTwOpNWtSkK+hqEwihQkl8LY1s
PQlnZtInWx9XZykghznuSbj8nV7dpIf6zCr6Xka6DdNkTzCHSMC48WQxsf259Kv327xizdF5EW1j
z8AN/oKT68m5FW/RyMdygFskzGtF1kj1Gfq8XLz7btiFaeSTo+/RLtxm16kzuwvp6+ry3Onvk2k3
D4RKwlT554PrKnqkvAIT+x31N+CL3IYpeOnv6RSf3aKrF+3NbsE7MxE+mXTkVQgWTZje3OBiHuST
DyzWa75nHV7p7SGMVFuTD2cm24dvFtNaVCazZFpUCBwWH1SfpXVWdumLcSet22SnbAdMvru9uBYR
StmEMrtzt/XxYTLkvAiRKyCfJi6DJ2oHWlWKxQt8/mN3lzuowhxjo2y6FYoHF1Tf6u/Q6H9luH9J
cwz2/1YmQaP8VZ1Ik+af/1OBk6CHz4kEvhuLOhEf0L8LcEiM6HLgfMzxGJERFi18WH+r6WXlL0pA
OOaqsysBzbPyfypw0l8ogjGTI02C5mmGbP+DCpysnM5/Q8G8FKk/un0CfjpZl/MfD8Qx9Mt8NYMI
OrpKSGE6lTghZ0lLodTXdeuJxlbJTL99DFOtSu4SvQxUPAtA5XfmSrYqpUMCaIgsprI3Raphj2Im
ksqWUpg9rpVWBrBZS4yjWZ+rV8RnpjGgR9EsygNXjZ5GJAbrXo7W41SAKW/VLFa1vZUVSnBdakDr
fqHJs8psLRYBXNiNNEJv3ajSJFbrJvIG73uoDX11HIJxYqloBq8NJAc279x5LSCqCjB+lMJ2mij1
VQlNPF1bx3dlRVJ/bejtSGZEBz9RAYuSAvkuVVoEsBAhzXrYKZUhY7M+hEaPR2hK6yVk1yAl+Zrb
8djHSQgHSK+Vl0orjWLirixQVFZc6+I1W0xW3WqYwSJkKIitXY2yx2uvtLG+GafGUi7qRBTSFW3m
0DhrjtIvJQzYDLZDVewBowzdLqEGfAt9O5BsNcfS1u5ASPnOmIYWGGspzBu7SDvD20NWz35D/7Wu
EyAdgFyVHj+tlIpoa1doPI8KGAqMSlA9PaPcEu8qL6ZWb/ksH3YUNM2BskIgrfIEQbhdEVKDkhCM
GgRI78XUSn0pdfJCLH+jDqrzC7Rc8fTSxxZyKtv0zBT/dthcurknBVrjj4NIWn1QyzGO1lEnIifq
JTBcDhp/IX9VqAIJq6Qve9gzQTNJj/KYVt1ka703xD9ESpxSsjY92ShGZ5ZbN8UhqHP6FBypNxPT
uDfbOO4vjNryw8jNmhZW7q1spkgnYCHwDvPfstQaeboLDKtNoxUJjyoJSV3morTpSSNAMQBS31qX
gabX5CjEshmMlVdl4KM2gxhbibyxiiaW5efQV6x4ukoTFGwQq+vRzJ8imrLi6A5VFyWnC7mOyJhe
qaqFGBmkGTY3P00oG8I9NcGsql/UiJIKlQPEaBbez2qnV+FxHGIoXlSc+0S4FqrZ02WrNaVM6UAK
07akAUqh9DZy2kVt2twIsSjDegEsXML0KozCmH5GLegf/N6BdlGilcj3wRSyQZT200GdUT0UWnHC
iW/KHFY8UX3DZn+JNKPR9sA7lOZS5IE2K2tK2uZeoGSNMiwEHAF2xvTpqIEOMHXlWg41L6Gdpup6
g5Lv1AeUIiKiXmRnhZ8MOIj71CyhtMhj2f9E0DOGN31sDs2xgMymrP26iIRDGfBODgw/Y+yjkYxY
vtPjtqqfeVxBbRsFsqHBVkYj1N16RL7kEBWW6lXQzSaWTYYs+nrM5SK9lEcOK5e+1iAFdEbRkPZ8
apiak5/pfZeJl1WrrJVEfFViYTINlS5ioZYf5LKsvJSeIdJl/mpqjAh+Yd5hjHGN/KVr12jkIccp
RgS409b8UtJfQxmE6zpuB1gQPQQyye6HrCjGC8KnHnw39P9qBUS8qL7rRdqbEBxhrV9TJKwiWzAF
rmGi9SC6Lj2pox4yYeC8TSmb/TbUogoAPM+CmlQxuiv8YpohcEYrGK1LwN5q6jvU4WRQv2EoqM/B
MBN1k6mIU+jrgx8jt8/7vw/t/9vP/0VH51f7+d2v8TX4lSS/6veb+ttf+rOpa/pfiF9olaS8pFKn
0DmO/1HVqPwfYi22fM4wNIzOLaX/7pBT/mL7V/6jKVaJAv/dIYfgeDb0njXCnHuIN/7Rrg6e8f2p
msZJeIsWwSzpZJI79LefhuxNiDRAgVHmSOKTKqXXGbXAdToE91JqfdfFzrgk5/YgTinYuKjU3aC1
votG4NtjVl7M9UZ4q/IOfezBTJRb0UzVq6z2LisPjlTxzRgN086FFAsGJf0emuPOK/P1MIh34Jm+
S0P7FEfBtjBSAEr8zkiOH6uxOBO3L5KUGlyMOWSnxVtSZJHXsQjcx6jyk1aAEcU2sGrE6KYdGoDb
/qaUjYPvJztVsuxaU58xaZ6lbGcOyXOv47vMxTw+hwasg2XDwnuLk+TpM4abMn/mIRKZpkGj4OV3
Gei1XMivYsvfEU3tmz5ad1S81RBqlxLtyUivzF7fFLn2XCbywcLuYvQlJ0jre7j1B9wu0K1skjR+
ibLge6WjqC3a+tIzxt91nSB29J3BKo9QNtalN1whvcFhQVRWejB+LzsgvsGZc+jbTfwnPTPfJGhE
IC6kPIkPiWFPbxIxhTp2A0hyuSq3fa+9DKXk27VeeC5hhH8MAnopa2Da/jC5UxpscARYtd19rovu
hHcisVarCg6nPnoxqRdXAizhBB0R/NwVaG2iD87fZVY41LcAXudXoTIee6PalIWx9sxb8OZJ+FPG
wuPdF33z5xbeF2xPj/9vN2bNnwZ1KfrqSXKf3lhcoZ6RMm4s6aPLYrQedCvcxKYGI/CNyO2WvnWh
JN2Z6sGczlo8TyArwC3m7C41mMXzRKYa4auL34oe7TvtEcgVH+C0LtHKWkCXLfVcSuX08P7nPt8N
uGSTzER/Ua8YsGo19CzNa0YBUzF/NGXwa0y7nRxjnDJ0IUVBbau2l11aGljd+qjC0LY1gNeQvLqa
hjpOgxUpWq7MqoByeJsY+c+YONiuQ0TZLS2iPda8cWRrEhtw2biSWaxoensQLdSfNOvcTOMR35+9
afXrouxvSsGgksz2O4jrcUZfC5jJaZ32kkTtj6Czrgsp34h4Rahl7WqJ7nrCcGYR+fgNm+9fx7LB
37CGmuolT2dILuTuWeZsro9w7tpzxfTTU9bH18B57n0OJaNnMFZHBhLTH6QHEGwhIkSR+PWkXi77
fK2wbliLOE1CvljWbaAF5k2kJijapdYeMoid1u3XIyxEAX9uhMMi5TzyGNqHZBDeUjkUyxQLzJW0
LjriLXfYwv+2RzxDYHruz5uZL5Jh/x7TmEsh4vzNLrInlScmkxUz5gwm8LLN5ILoj1fdVohBl+gN
yjX61s5iROZfu/xWWfuQkxosfBhrnb6zCdvHekR5RvQ5QShUnn0Tyel85IT4V8VnGCKLFP98l3OV
C14JTEyYG8u7jAvLCvtx9vtxB1dbZ+t0I+/Ig0EREnbluYzUx/XvdLRF3n2CiOh3OaNJw5OJJ19l
FKu+u9X1q7DyLnXjQUAFVqo/QY7bndyuI824RLR+AK22LWe/i1CH2lcJhyzIziQcP34rp5e2WCMh
jQoQVLk0YL6ENk4rFSsr//b1RP745b8fxBIXzCa/a4BdDfPTrtm8QdFJ+Hlo8vcMGfLXI515sRz2
TucRFPSaUIKhsEiAr1NjJ0XL9oOig7BFQzZ8H30Ql6VrBgln3+oO7+31/+clLJYfFRJ/M8nz3Sbx
IcAdBzEmzmxMa2EnxAfFyh+LAC+r/dj0aALOPOtPQjUeNjVlqDKEzeLyCcR1qwXKxPAJKWTtEME6
auxxray6X+fqSQvs3N+f0buxFrfqw96sDVrAHPNSeo2v0m/yyivhSAWucqkYNku9M3OdkO8Yv9St
uD0nIPq4apze6yIsBBTa6zFlayeC0MzbnnkUEFRM+cHoOMgm0rnp9enngshNUhEtgatZfC6d16il
MTEgp/w9MvnipnQCN9sqG3EdbNudvg3XZ1ExH3YavhhgHrIuYmM4l0JP53SBBBC/uhA1bR/TiTL8
QIp6k2TFkS4P0vZK9DDihjCE1l1rku/DhNcEBW7AMBb6y6Q4i2D78BAI5jhbkQ6dc5kfiE99IOEf
ZEyB4+XJtwjLa9tMBleBYUuWYi9U+VY3yQpJxSYIiwPlTSCi4jYtslUYI6VLuzOr+QIdxDRE8gIU
0FSpn1E5WZ4O6rTXQ9IJgWOIDdmXAt2CBlZjQFVtFHDw6fSb1JWnFDYuM24YZutK/CbILLaJtu0E
wRlNy6HFiPge0FFX7TtaGI1Q2nlDf5204V0okdMQrc3XK8WH2ctlc6rhaMVxlGrpYq2iBVya3bcC
Z8pUW+2eKT95NED4D0r2jxcFiyo6NReWPqrpSERPp1CJtVCJTx2s2KG9msJkQ4e2U3XljWY9W1Vw
M2CHFkT5RqvVGzE95ymvfZwxMi+JgVEawrN5e4HvqlphGSSyVPaCjXvVoQnTtaFwPknS8Da0GqcR
4MIW2hpht2tgzkuJMF8TRztSKTt9rK44wzuNJzyUiulmykuSPNeDYo8ckHtLteNkTm2hOG4yw5aq
ba3ReTpprt4Kl3XWulB07TQ5RuJ3D4iIkdqJ9SRHryEy8Nwv6cpln6g2nWYCRdXWnbIymgeB7LMf
byLf2JYDMmz1PhguBVyH6nFwk5Gfhehz+fV0+Bh68ZIIvLAopgohQeQ6fUmV74lhLrbgYrzRVbPJ
NbUjOPtDPEIzHRLXHG5aOXcxNjgYw2zdpK/iTLtoM+1MaPsx8FxcyWJdj/1KbgEJ0CACAE3Bxs5p
NzCPHTLzK2QX55UJH3eSxYiLldzCuwHiBSPOAVkW4rIAw9cuVEd/BAm79nbZVr0WbofHiD6HvZ/B
sjtbEv0Qps3XME9UQPEmdebFOjv5cpIlXoMNIQp2ZJTYiAo+uUwwPRo7mniD95TkPWBkfRWlKpnm
fpPA5lBK9S4VfwUGfhLyRCdKutFRp349OT65NlJVrHHodVnqZofb92capfSyDoyDQGefsJum9ioy
GruLggcU0iux6K81/K7lZlh9PeyHyI0uJpQPJNdECmiQUU+HDczI79hicaakUhUokQ12g5ICvpP+
mcP6J0sEakyN2hxK8pkGcDpS3SVZ1qWMFIx3M+NcpSYUQw3/+n4+m9lUAWcNFlpJ6tCLdzzmOS1V
gEGcMRdr2k+8F2+6NbpjHtKsPUa549XNCxaQK6kqDmk/XdMxcKxS8ebr61hIjOcti32Tq8BQft6y
luedQEPaWAhzlDZY93gRr2plnyF/zhF6CNiajC02F2qxrmIDy8Yc78VvZfFrrB9aWqDtrA32aRhz
kpd8J9BV3MYVelbS+6QFHoIdhC74D19f8SdP7vSKF4eYmLamemCFejsYdheqExpOtK6QqATbXnD/
Cxbqh/zN4hktpkSnVUAQGunPiMy5/lGyi+vuoNryK0RUG53wRl/TELQ2z6Qqzt2svjixpBpewNXI
0OqGDgCKOHa7yTfVtnPKXQLK31XOTIiFFP7vCaETWaIDmgEZiwWwpGcpp9cmdBpfc4Adu12ROuMw
2WVw7yu7SP4RxtnagO6s1e2NlQxXTdi9YBm8MTTrSI/ilWomtAirZ0Je5ePKw3sHQceqoyOZXn6Y
IxzvJjQoBHYedBe8++pRuRj0mNaL1s3EDm5audUCjOeFbu0FNNLgnOPjwzuENbIl81ZTrqEq2LL1
mKu0miIcV+v7SdhoDWQnY0MTtpsYxqr1vafIAO0sSzDB+y2t/Lsk8FxdGa8rKPdp9A3rCAwzc7eu
voX976/n98f1RycdMH+SQKfYgBdv3JiwsylSkHMjjeYCzC89MGBihWfW8c9m1ry5ALc35sLFMphX
YpVcNh1iDr3o5kZyi+tpO5+TCvpsncr5L4jJb2vJSW4FYQoxhaUrOhHyB6mXkGW0coEccMZEtge5
2iaDuEkrjI+l4YIOkUNR924sjMgSAlenXKaUIs1iwnpQPELkHE564buiMrjhQCyQpS5ljP0kNnD/
npEUr/L8qqN33XgcTKJK/dZQo8uobjeaFD41hXlZRMkeE9vrujd2maatvNn6gtcOWgTM8IETww67
m00IEsoeoU5UjcTaHx66UHAT9A6JnG58gaJhWD+rYv2KP91aD3/X7bPe6Ft5dvadca16dKH79c8c
WxpwRI6AhVE9WXbYKIcoqGAMhOJtpYIJifB/J4daeR6FW7iXKeD7QLzNhY5t5xWNnkMvhVuxv9OT
uo3mtVUNbXWS7lM5/9bEmqNGqmtUE4ABdpL6ukjlm8kUjvgiOUFrrgL/EfUVjBllLQvTruNQ7EnG
dipu9HpyYzm6RFLmzMyJGJi5lWXE4q8JPzVoPJUCslRFM1xRXKfaT6vTgLH5NqQNJzYypxzkVR5Y
3LLvZtIPACvRkDqedhy6nnJ69dJbYPYn4Yfqx1eFSQCc6PSpWbgJGVm7KmUBFYhwo+fk88L0KfbM
e3G6FMYYGYW8l/0cZGDcXHb16LY6vsNpvVKq8jCqpMyBWmhx/oK5ntup/mWgU4yoMNfyMaWEBWGL
NPV9/Vl+svqw8JCkY8vWZapHp2GBbMRl3KmsPglYWGkbb3rO2dVZZexnn+XJOIu4wKCUpFaVFXCw
7+FSt5sYObjLEfp+loz1P4bnr+/rs/WeeEqSNODsb/zk0xtDEZrkgWDMA84ZyNoBHQOsgepygLGK
K9vVpt8qFP0c0bDPE6o/2VsZ3uQYz1mDdNEinixkFc6LoDGW1rEmqBe5pxcOKgBbiXWXJCykjLo6
c8KZ7e9Os7zWHET+Z9TFJmdoXVG2Fjc9AJ+046vxsd10B4HNtXkinF3x4a4qJ3OUnSfZkgMK6C7b
nFPryR/P3adXsZhTIbvZFE1chQzv2K9sed9uS157uA0c2JmHcN+hiCVzNV6gOx3dZpNtok28Ln8Q
k7n/rMnhbeM/eSaLmZdDScjprg4c3aQwVwlucXYPX+gTP44xh/nvzt9iIRk1JFmSRY66l5nddAnj
D4GXke3Zxb56SDbnskRvmt7FrmOCwSBRRrpBQ1t3OmapVyNYTr7cVMfSl9pW0tYbPZEd3Nlhu9wl
fuSO2aFq7gIcrscY17f0R4ACRMjNneWbl6IF5XK21nmCrwkN5Yc5rQK67UQVq2mM4wbYjIlmbPNS
o6dX3AhpZbmd4LmB0T3FJexOuT4qSrCJhzslJeoI6m+j8qqiepd60U7Efg1DNbUeNRJFxfRdpT4o
RT81ig6AAzaKdC+nu1686OGoOmIr3QV568S088qFtYcNs5URyCRhfjkLaNoendZwb07GtzMLxSeB
yfvnaC0CExWuj4QsOHAaV3ltkLN6zwiV6H+a10ESR+mPYnM25TinGr54edYiFWH6cd3Bk5gnjOhE
P4v1sKXjedfdng/zFz1efyYnB9q5eZjcJuWY04nSY1HUy0AHHfzC18JTu5pc8WHYYhhbrKP1nHSg
2UhyKrrMfoVu4qiX1v255fizbYb0KllWgj9V1BYfSN3AsAeDSIiUovQOjmbo20VCDlHS94F5X5oS
6Ddle+bVfrYIg36fM7vzofQt9H73WQrIByWh4CkPokTGwwc6OT0QztiVKW8DWHGaDLmqtwP8qJS6
dQbdWwNpQBtGAVBo+QrS2x7zyjhOn85c2rwGLifAu0tTF7MOk3KwoY35Z3uaOoet99Ka0/k5K4ZP
0doOIOGfO3Z9TDfQUvifB6Iupl08mQOuuMz14ELfTBf1Lfq8K3M2Y+GI62jO9AvlHZ/p2fk+b3cf
bpfKI2wceDskIE7nYBlI5pDDfmE39jai7/jf1Z1KObC9n7EFjnXGr+fTcIN89SweYoGkTfR0PKah
Jw/tnL3n+6LESuaZpsbZNgVfxddik58rQX62ihBTgADSZFG11MXOWxt63w0NA4ojI4qPnD9ciB4U
qX5PjmfHr5i1rM8ajJwbdbHTps2A3x4eUE60U5AceDYO0bmDKxfsgvtpZbxgjoczNnqmM8fpz/Ir
c/0Lajm1XhprFvMX3ysAvgk1Cv02uylXnTu5nD0PhrqTV2x+q3k+ebgLTM6E5/Oqvm+giNrBhn3i
zJf02dTCGQo3XtqIiGQXT17ShrxuE6aWaGpktTHYRcKRZNeTtk9TMBskfpIhsbFu2+jhsDHhOH99
BZ+tbe8vYPESYJCJXakDW0nrH+Qe3FjD4UEyN6hr7bBiYc8tu4Wb8fWon73696PO///d2hZ0wGSr
SWb7V/fQzmtjE1ZnJrX22SKFKh8rZkXnxD4zRd+P0RgxRl0+4s2cUg3nGdMXILu8dvWl1f0qvHwT
VfK2kRu3mqfeaGxjpbhP29/NoLmT+n+cnddu3Fjarq+IAHM4ZaioUihlnRCyZTPnzKvfD/0De6RS
QYWZPjDc7bYWubjCF94wOUnoe4D0XYDj21753chbpUEKCgM8uXrolchBqNrg54qTcJsK+FTOz2Zr
Ehn8niUFZzrhYfYpiYPZCYs7K3nRmhYvw4o06BrArUOzAzvwfjuXqDRGoZcjntzpuS0ZGIYaeb33
y95rioqIqN3VpNY/f4HvvXCi7aWPQL9Hgcd6eppWqpFngJX/71Br7O6AhJwt3WFRvOKqef15tLPf
glIm9VvY69+aWTS4Gknu2HDz/FdGVugiBvDsmUnxQl4QMZRNjZN1XPVhEQPqoO34RnZi0RVAjoyu
r0fjxunZvN6la+HM/UzTCqlcOp3qd38kAKflGJWsL92/Tf3ZzgfNrpu9VGZbOqsj3q0/z+H33j1I
UhIykSCELIkP93VBC2OLCJzeEwqpfybkZmXldvanbZXJTqVVrj8UN6WV39WTuOqj7sI5ceYLfhn8
ZH71ftSjUmG56Ml9OHDL0yq78H5nzkJL1LAEVeFSSqCmvr6fqEaxgJDSsiKlFeDzffUoOL+VXb2r
/1xq55w5gMD36vRzNF0VYQJ8HavNMz8aNHSXTBwN9OE1RnCxQBDhwiudHWbBxi6iw4p12sRt8D3E
BCBn1noCtzj3Kd4uERslmajZKVNu61m9rTXDG/t2Z8yVJ4mJN+gZmkWyB6T+4ecH+v48eH8wyQoi
xAtx/iSSacpI9H2NQoZYPwXtTTffW92lNH65PL9GS1/HOInYRww7WMghJ9x6XCXXae5EHnawbnp9
2+8NKITDavT6tbgRHrIb7cLV/n1TLoMr7HSU6tRvveRixGG6q6hcSFjD9mWyVuLWm63AQ5LKtZLh
LhTzx5/nVPoely5jgkAnUsPd7hTrlwehr6J+SrREd3J8qK51J783X7EuczLabit/3wC5EGzpwpY8
9zHpifGmBBDWN1GPvMmsok941wkkrxn87X3Nhjvm/fx63zc+8pILb1Fl+UrflEqSqe2xBuXtYD/Y
gfQHVO6ljX9uAj8PcbJiSqsb5NBkVf5j8mNFieNRCGiV9G50TDst94EjbiA/XSr2nLk1eDkK7qbK
rgAbcpLZhUMft7W8jLwz18lGe25bW75HTMsBDPFHUOxLhQ/pzO4AHIMfJ/ZhlC5P28il3/mlFJDV
tS62eltpU+4XDm9451/4bmcmFb8LbkJwk/RnjZMTLgS1jcsbSatcxBiUXzcRxROkCbGu/3mBfC+Y
AQaFJ0GoRSEHsaivR6mOJm47Q8gDUdW6Fs0+w488ifQhht0fj82lM3V58JPz5ct4J6sFTWZda9Cn
cgRc8/Jy3AgIqo2YUQdRjlHQ/KjhqWcB/8im27CsPUHHkJGmaZyoz/OQ21rcOXGhHROlf0Y84H+a
9v/Mxsm0602fFKXM0w2TQKPhoQJuJQs3k3H386wT2nyfBxkuK7cYS2mhXnyd97ELUKIolo05yRsU
r90usDC9SN4zwCGZLu1GH5FC/yCl+Ufbttu2G+y0va/mFoE5wVbFv0QvW2sGD2XMrmXmMBNTr4O1
mVnsgt5E/gGjx7S7DebAaWBEjc2VP5nrKsmu4kFxDGNdager9B3JqvZmjpx8DBAjzG5SM77hVrzq
pcJpun5Xatk6krRdrt2wWNZZRhspyrK3cNS9OIcPbSwI4kdUm9260p0mTFa61iMLIdw0Pa0YREyd
2KrwugkfrTK/S/2HirKaUYW/ZDlHhC8vt8gv35n976hL79XsYeLamS1jnYTzuqE/ONLFgUS4LgDN
zpxgpTruKgO9WbRcMlpCcaTTVc82aXKXJBgriwo2dliuGGtBjTpbRJM/0Bp7It3Yynp+jKNyLSgT
GPXS7pFbFGIsLebZoz6zwgnhDTOOXTmOLi7abXg7B+UO1Zwn2KmuqT70Lf2m1IeT6rtzLroDptNI
7No1enzQzTDRwYQ6ELeKsNPM4CknRJH4G5p/XQjaNpduU7ChWmKsJ+nWGHq3VlvX16UrzDG8Jh52
iHZCBSi8PI/t0jSIN9RNEAsYbwebLoL3CLA+F2oUUrP9JPtOb933rX8XmO8dzjGhvNb95lfU14ex
PWrybTv8Dk3zqcZNKgcTlr7OSu1Bre1sCJYOMtQRGrC4/2xyel6lFR4WUXLwYjyi7szShAimeJ3o
JYYh9xIUpynAGCd9lHUP4JlthjiZdhjqklGN1s2E/qOUon3fGKhx09hKriHimO9y3NpKAQs2wgbc
v4f/fGiDaN0OHNX6cFUq736v4KxcOqq0t1pcyAb8TpjIVrk19bs+5zxAnbt8F0AYizUdy9RfJcWV
D/w/93+B1aepmNuoBG9FLNuzBKkxnO3nR6t4VEpsBWAWTdFkh8ofja1hJuWtmlHxj6PQTWP5BcMi
vZV2soxjAMzef77ShoVgPOL2uFnjswBP623Q3yNc5vNg2AeCv04HYGyTD/4XMFW3F8ZmW7F/F3nz
hLWUhK5YsSzwVGv0j7BgM9Wo6NbPoprvisFazUlwZ4FE7Ko7qxbWfZ/SEnrLfHMl+wmUA2xfBsse
cLxH6vFvZhY3aIAeSQ6OWjsf0jB4HpP8TVH8o+93ktNIvRMaupulDa4wmWOhTVsq7boww93cvLf0
vY1JuylawcmrpyZ9MPFUaaLHDCuWYWEADEtlnXxIcQ2t5dLRHpfv/e+xRmgQ9CkLPJJo1rqaCXjf
zw+iWK/9GSv6PDjgWH6NNZLXG+G6pH+csITKMdv3+LeY7cHgpB/Fv6MPFl8fjmVVb2M6MHLbb2sU
gfE/slOjcoY8oGd66PpsNeVw4+f6WpYiABOjE2hogQaJJ+B2JKDP28/9KpTEFc4QTqOAXMO2yVR/
DXXjymLvxEO97WXVLofXdK0VB5CAI63vzthBQ32LJSqNNJeH8ils8aajPhBOwIuTxwxfHsXKvUzO
d3mA1m07bDI/8LLRxNl9wJPhIZiv5PwVlvAVyllOIKaPgeYfcjO/0/qj0t74E6LFOZUGsEhFVduz
io2xQlfDJC+CXlorERJA3eBGSr6Sjb85MMWwEN3GojVoYZ2G7VaW3E+cbsCBr0pV3SWV4oy+adeU
ldKuWmdmdMhRrJwMeRfqrwILJsOyJOAHhuKuKUsbq7U/+NkxZdG2Ch4CqruKccPZDUOMVTXfQGR3
lCJ67RPz1vTDqwgJ8FmxoNNL7mD+llo2Y9LuEQBDetRHsxjSvl8d0fk9WEZ6Ra3VFflzn3RZ0TLo
1eiKCfotBHoqQrIX5h+K2f4aBh3O2zuKqXZW3Ul17y3MtRZIwMQ3kxv274TysTC4s9BsWkVZRfGr
2ksYtGSrvpXWZitCe2vYqwsmwd/1FjW2UTBWsf+3NSHLhfRXB2wRBEyaet/N02Y9iZ1HRtYpvJnQ
HHhhtxmnraXRaUYX0MKeLi0kLxN+FXLq+LX0nvUFzr256g4zenTqE1q3rABIWni3ZtUC5XowfMsJ
ggml7ASrOhg7EwsbYzQ7DB8GYVkY8wbbpoNS+7YJksXE2S8pZ9dQVpAPnQAuXpP4tLPmC0HLmdIC
EYsMh0iHWYjK/EnqPaN1WICfxXI5eFfEez1/kqElYJtmi9YV8kSuYMaOjhhZHV9I2M5gOxma+pMJ
QBv0sXkaPupqOWXdgj+pVlkYoxJdQlTF58ruq9TNBe1eKdUt8A1CKlW3EVh35THfqj1aSJV4W8jR
Y2pdqzrCq9lsi2XgYV74c6x1pla2PCP6/ACAAMv8a9d/KldG4BsVgCJUC+INTumUlmBAgYRZU5pV
nMuA1/NZwqcBT6LIUAJsECEGCXUiOnZr4dit+iecwS47pp+NptEX1Hk/dE7+8Zc/vdpc5EKFeG/o
BDX0w+yoNA9AsgR5hwEgTET0VBvtuWweOmmws+I3nieO1Vl7fbzG/G0VgKbPE+zEEIq/EOD+Y0Z/
i/M/PZn2Nb4tpiaJcf+gHJQ/A913xPKqBcWvlRUM/KPKhT3KkP3rzgY17ZZdZpfGYbQee/amNuqr
SPsdyi+9nNogKe2wxYjQR6Hav52KY1yXttVdG0VoT9ax4b9LwCpA2Dk91nStsEhfTGtLaAhfTTwO
gbYKIKKG2Qnro+HraJCMmBS8NzHbMYSLBlCn0N4i8a0JP8pgrwcGT4SPJBrj8l1lSDZTbMvER6lw
G3c3U/YmQ2e7sEzP5paw4MFy0Tr61jfKrAQ7vJI2Thj3Vx0ObWFlPc1ZctVOv6y4Opr+8IDIBUr1
1uuFoc9UCRTKaP9/6JMDZFKpgoBED518us+KwhsS8rNufGmNu0j9K6iIYI+T08c4Y2K1blaZG/Q1
E31xDs4+CK1acQGziaRGX1dNjI1UbA5UmttC3EuxcGsO5Va3bkNlo0XWCj4HDlCD3WsGNZMew0PQ
9OgYe2o8XChrnGldc2p8epSTk63CwUfCeIpaFDS+nBpQkxSeOBTHyNDsnuY8zPFNpzZrVUXIK63u
WqU5wPCH1F07amitNXkVT5qHLKTth+2VFQO4mlpMWY8/f72zGTxCbxR5gPugNfd1zrqJfR74HG9t
/ipaL6pf4xwJm5hgAwSa+/Ng0vnR6OmD9JGoip7k77OAkyzi9EsFpK1dtaazP3mNjcsB8JpNk6w4
9nCzOhYuOIxLVZEzrT+Elij1oOkGpuUbXcqcQEuMDaOX4XFCw9MKlNsGeHdVwiZRwdhNzxGuXwL6
AeEjHkhHdFdIK2YgbbGTSIOTi6JXq6I7hde4/jzgkeiQUl9HzSEMpgtLaDniTo9ASdR1WB+GCvz3
ZFclcxRarbg0NQQR3JeAv4joJop16eBYfs63cRaNWdAGMmiKk+vGxE4Zl+GJEk74PE6o6OUQZfJp
VxjD6zDUdoQ4WhIg+FK1N4qIm5cqi+ADpQtL49zeXTpSJr12qHund5ESlfhO5nybtNsWkm4nGF1c
WHxn33TB1Ck69CoqxSdLveEMr1V6KOMqbLYg69bNgDyVLf2d3NqpyRFWlyBc54qMCOf+Z8zltT9d
sZ0cRloe0yhaSn6Sm7oIA4Hk9kCt2P0jmeilTsq50h8UbeIyuCC6dtooKnmWLq6WAXvVS0HYWiVd
R8GpsLy4MJ9nVuiXAurJJS2zw4F3UkCtkabXVuHHsI7vy9bGE61xR092mVJLcy5iQc6MC+ITSTaU
R2iGna7YVprjVBpoWw9ONDvWxlwvReOKGlVmk7nlXuvoz4FrfVx43+VwOt0pgJA0jnVIIsZpQycw
omzyhW75loa9QDNkygJe4kV3CWru1yTfW1DR17WjS555gcmonzk52VjomlL15xFOa8e1YNYSCUDg
pKlpK/FezroHTEjw33kpDGGfZeCQxbIC5xzeCQZ1oDa/tgr92fL/NJO0C0Zybx1xyvSxV/StoM/2
VKhO14AqwZHdKh0hJKFasM8KShh5OiI5kf5B7B8tJGzTs5ZM1VjpsrWLw2CfqeOhSUcHEWY7CUww
HE1JXSD9a0TCEad2+NygtcTBqzLLy/pbatBl+2rm4SPOJ7jx6J3d4+UOF5v/rTPsXhBdC5ZATJqW
FQcEyuym9LfZ+JgBB8Vn4yafCrclmRvTp58/67la6pJ9cADy63d9dDOZc39CgMrJRnFxPl9Nyc4Q
KvCvyLGnqavpiPx6fHOEN6Y7rTTdBuAPWA3KSRhGwnvRwpg+U24bZbULSMzFMfY6BS8P8x3nwpVZ
kNpb4joVzd8YhthFJTmDYV44QM+1omhloFuw2HlBlzq5yY1hsbis6sABWLNH9R1BdHm60uPbPpi3
QibZSp2uBKJosdGudXF4nmIFz+DqGMvURgfhfohy7+e5PZdbLpKKzC9NCJ7r5Jl0BH4bueTIbdQd
BkAE8NoVLpcOZVg3TCTS/OGNu8lO1XRbJsGlKfl+4i8KpgxLlZyY8JRdWkSVjtV0KlAISR8KC4sg
LXtUDKLh1NxDYbuZ5Ye6G8CBWtdCbO4rBe4F+/zSzSOfnBx8FJBVCyuaHBJEysnNkyI1N88lpeY+
fARebBemSsxzhwuZO4peUTsD0UigH4XgL92UC+f06bHF4OAiCCX+dbq4+75eQQnuU7U5M7ggfajy
6FR4gGfDvTa/+5N6g4rW8eePfnpSnY63TManKw/7slRBa4G6utVsM+DSVYanMNk7RVc2/YW3Wy7Q
z4fy6WgnU1tIAsTbntGM+OiH0HvjCwN8Ox9OR1ie4NP7YBKGiavECEGicLBp8XGYrBcR4hJ1mttQ
t+61rPdMpXwpLXEVjLcx7to17e14tvEJfpsknH/CZ6kTkXGsV3IbrfMALYT+XRt/D+LdRBPD1zO3
qXAQU9LVVCOaOXd2bjyU2SVvhtPw4PRlTu5svdZ1yiu8jCJdxeZxGu7m4g81s5+XwNlRFo4eslwy
+ejJtrcgw/Tx0lpR6BaQrNq6+QjXxC3lm58HOru2Pw10kk8E0I5Gi34jhYgUpPhDVQbbrJdsMxoo
vAHC9i/cFqclk3/z92nA02i5VYeJl/btjv5K45eOopVeHwaORV0yljs4GfMKZ+QLi/DcexJEwksF
tYIqwMlnE/ysH9NWB5Jf3xiCeCXC06qkJwuppjy3aJZdFNhfToXTfcWZQTlBIk3Tvp0agl9kRamC
jkM0rNKLdVV8qBJO82a4KaynCHestvgbW5MTdPXvn7/qiSo4bWSOrM+DnxwhqCjm2CzDMVPXserI
O4SoEe50UjdG+Lr01hUF9a3idEugV64vxVrfgvZ/w6OttOACAMqdankodTjJNQaxiy/Lkcimsqeq
flHbpzKKvXbs3VDRdrVYKzZCvXdTGb5GUbuP9eICJ/ncYsPkwtKWqizR38li02fc++Qq9mnsoF5R
BaugViGYTZsh6Z0iiu/qQfKsJFn9PP1ndu9irQFGiClY9NG+Hnhp38aJ32AAbEyyF/ejq4u3ek8R
Tk4uXNDm8iG/rDIKR//ohxaRLQvt5KDI+7JtNFB2dq9nhz6LDwAlX6RY+RPEPZyLjipAHZgfiNfZ
dIxu5s6/L8ZugPKZISJKB9xp5/Igp++zSmUpiK8VqVHWfoxKfGxpwG6K7G1EyqGQR1pwVPk4k/pS
e2vx/86mzBUM+VpSlj6ZlKF1N68xl7OH6bFI+l02x4/RFF/N4LdscwDlh0Ml1RhD9NI5c+ifoLOW
222IDL08HwY1Slw8BTdW1jtKKjoVNpq9MHiNZWzajopXXb/5cud1JeWxmNNj9j28Qt1AwpmufELQ
7ZDV9YceWsdEftKiyC6RFMX8bjPVBd0UZA3rvtq1Bk0WExp6Yu0B52wyCLeWMK4jhIzwYV1ZgNR/
Xg/f5Ceomqj4Fcma+u+ff1WdTzdgrUPchQBMBgG2qaUTPgePpk6xtBDLm8H/o+cjS/NBrTBVT0G0
4L0Zd01qT/Alf36U09Tv9ElOzns9t/wWoCD82/JPmqBdaCk04i6c8d+i1tNRTvYdIA40Een/24vW
vvAr8CxHv9FX7SHcXRJKOj+WonAJIoFCbncSnWFR2YSYoRv2UiAYrqH8rlFxQ5SpfryEe/x+ri3f
8dNYJ8eq2iW1ZAK0QEpjXsmO4iZeBstuUaRPN+1jeAEcdPZjfRru5BwxU8DlccZwappv0oxW8odY
XBLV+ibxs3ws0h5g9OC84TGffizRLCc8SflYoeBpHYLDql/8yqYg3ky65iHkY4tx42k19f1ly+ra
7ShQT/3Lgt8jELSoI0g0nZSnNCw0m7HWs6JvugxyB57iASWwMDedzrqkevgtTl4eHJMSml+Uarhj
vx6zeIs0MZRHHryjlWH+HlNqoIG8job2oF66SuRzo1E1gFAKShG5qNOPIaqD2fZ8jDlqa08dW6S3
6epMj32mrMYZgweTqzxA5hEIvJ/n+ylka8kPQ5Oux3rpGzxIwN9LzEkxGrUrIfQy6QlzTuqTb5GV
2VKrbHK9281S/99yYpZPDAYKECLKUt9r1GYcAScAtG43XjI75cciI4Z5zLZbwcTkll6b3s/HzLcb
kAHhDYBW536Cg3lyLRFFCtOEWbwtdu+WgqAOY3cqoFLCnZ9HUi8NdXKiWeEw4sYxGXDQjSsjxb2Z
kowafaTxmwjvC/VeVSFpiLPDIMCuivlQyIKnuoAafIpP7K0RCrdVptgUV+klv/l40Q5q6QQgB0Qj
w1V08vJ2I/jaXipuY7PZp5LhBYjCBmm+nyvVWX5f5cew+FWNyEaqqt0BFyyovkBAKLv4NxSR53m2
3sUGK+7m9cIEfIsAVGDtoHUVMnWdytrXXdBNg662Hcr1RX8FtIMsaLgwxeeOoc8f8+SA6I0WmwOd
GR7D92y8M4HfFC8/v8Q3Gu2yQj+NYS7duU83ZN5YepVpjBFvO9CkCFPtlz6xaufvoweAFZ72pTLo
+ddaGhmLJtE34eU5G1P8GRiylG67gkZoiijGx4X3+pZd/3uv/wyyrN5P76UANms6JOC5naRVYTmZ
F67Efotwrg22a/Ziyxs2Rndh+32jwP/fdP5n2JP9NwnZqKQJ+2/83f6mXhI8oz/gRTvqbUDYUFno
PXUV3AJqeZw2lzb/N1TCv9FVDU4clAoSgJMrmWKWokxYq/PS5rrxKKRl73SpHHZF8jhfU0HZRg+K
U6wUByzKwdj+POnn5pwMBD1zipHqN7GpoBGHsQrg9g/VlTXBXZrU/2FHfB7h5KvmRovdhcr0aoOF
Oh/uCmK2zq3sv03OWTwGJzf1t0Um6pRlhL5+YCrysilUeZPUykNU5e4Q+qgDio48Dw+J8fDz1P3L
F77mE8Q31BsIAxZF6dPCQ9wVsp+GE8rHAfl4D7QE+xAxdZXWokRTv+dC9tTEymNk0HtUNerJ9ZjT
WbXEq0T+kPNx02Qz4D40ATEiSke/BfiaboADDo7RVzem8RSFYHvN+0wBXyUF2RrXqENixC96/RIN
8e0kVHvJb9ylcVtmwqMph+teUD3TNy60BL5pJizmoSxQBsDddbmrvm5OtbKsFLNwnJLu9bUh28om
XgHcq50G3YQVciHIFCwaFcJWPYI8cCpvD0Db/XnKvzVV/z2FQVwBd4cHOo2/5Dkv58Dg1igD1Y7U
u2Ikeg0h86v1KoxTLwRkGc+3MsjaZgI1mhxTuolBVLpDkq/VGk3s3HBk8Y/e1zdM3Agbx1JHRx4N
HOb/S1M1SgvLpP3ncU/VfGbk6esFyc7mXhahU7+Kj/NG8LpV/t5dlcfuXm2cS1v6n773ybok7qIf
h0YbXm6n61JRk7lpWiZJBdjnh/FaGprnVi3cIHcTXeNIC9Zjd1tq/VoVbuQ8s02If53mBOmjiNQ7
IDEdEA6OLbY4Psk5rYj+ZZh+y4iRmErqzOlzRliXW4ndL9ox058LX/n7bcOptzi1ER+TBp42F2Ld
nIBm8gJGNx7w0rBJ+XBPh1gA0PYwIYQTi8dovK+NDz2bVqaJxrYOsTfCghXkFnowq8XoNipgRMa0
XKcRXcvrDKTnULFOAfb+/MBnbuSvD3wSV4FVR+o7UlRiRjzs3cgLHn1Oa3jUkgNO0pn2zbN8YUee
GfRrMLMc7Z+uS4KkOjbNQkUdUVotg7Yb87ZZoTS5ine+U2yCi2HA99vi65DLh/s0ZK20g98gQ2kn
uui0GiCoS4HGN0AatacvIdrJdWEVczirISFauF0AcOPG3wCPtxO3uUDbvfQuJ9d+JGDvI0QMJNO0
nqbUrfXu0nH1D0hwuhVJSv9VM3QysJPbvcKOypRiEQQO7WJpfCmqv5Ic4nP5mBv0c823qqEej3Do
3KEnoEX+Wzcprwr5jhmMYGMs28/+5MCWC9O0B4BySaQ6FeJNVhNe8YPXSGotNkEbSbktFmAtOLAB
70CktLdyK24SqVh1U3U39L64UvzJm/P8ChSxuPHD+rHFAEgryTn1atgC2920VbTpgB2XdfcYB4Vr
GINrxA9qU1/laUQmpLYrf1hsgCEscZUnlkb/UboaxmgrNIurwAcSV17vP9eLSHw9wClnbaJ+nSS3
QVLAU2kOTajX9tD35HPhtZ/FjtTolHKGa2RH7cLaNtpeFF2/Er0umZxxBAVMPWto8pUW+GC+B7vr
//jiRlRKR29gPiRX+sAe8G8M/4+YPgTWbQuOLtD3bVG6Vf1b6joQ9Q/YaNgKndeJMhmdOk/wrVUh
HpLgrdWocAFJl4s/Rflr6ADlhYUjzM9xvK/LTVSiD6bdm+Uhz5+G1D9UuuYq3VaWArev2PSa5mjV
CIJPdoIevG7zEsrU7bTbOVz7akYW7LUAxZCTV5psVdN+ARS+knCdzCi6WSUe7QWgwdBfqQABRVR+
AyyzfNrgWX4v93/b+L0a8DHrY0cBgD/HQLUTu1FnxxD3QvSG2Yoi6I6v84IxkwIq4R8rQrsWNNmW
6rcenk1mHKARr4bZ5054XgRoM/AgKhSVZSmOcbGr23qvQibyh49ivhHBcOjSbTX/DvziAHKMdByo
vfGQqtDG+W2vcvq+Zark5RIV48l3A3FcIhi3WaDExas4HSVgiyZaP/oiLwaONas80Y+dfCjtpP8T
Ja9t96KEf0dV2Co91xGrfE5utGFfKIZtoLPXsYZaPMmEEAYRWGdT2pgg/Afyz6x5pkFtC/1Nz+RI
w6XI+B9x7evmxZaUEgBhD44o33qZvdlXoLVHNBqkoTtIeXwtRP0qRzWRKEJrbrU51R8iuQvB1dVI
9JQ7yTSva7PMPH3s78WoxbvTvO1j6dBa1YcQak/CGO5bUfcsrTPtSInwzTLHxO7KoXL0NoF1Uupg
G0RUVgKC6qMqzu/SFr85on8F8lXWvC8PZZtqLa9MHa0IISi2UENWhoYKppCtZ4rBafBm9LtRejQT
dEoixZPraQeqYoQm2pe3UA/bPLot8xIa5yixiTovUkwnys01rWPPj7uchD36gyhobg+KQPwpw10x
nRyZPI2fmZuPOZEs2nJj8zgnj2Hya6bwHSUByK2M/hhfPbjudBgQGcDl9qVbwCMhS85AxI6sSvVV
1reF99BbEa2jfKfUCsIExdoX74boHWq7PRvd1SjQ50qm9dAVXq81VK81dFAIk8HzAR2xRw1VHnlX
U37QxmSRwLWN1troRb2pMeMtjcnpYkx34o8KqmBY/O0QmcjMg4LGNYVXbzCPRNJ6A4EHWzQlcJvg
SjFH9K9vGlTbDaVzW6XctL61byUk0Eaw2L1yqHvhReqCHdKQI5LnGNnZUsk+VwqCjUJgV8Zbtctt
S8pwJdrF0saoZjc3XsVU80bxwUhAyI6c5XQd6voGD8lDujCrmOWuiDfxBBsmPCRq4SQZSowWZ1wJ
Ns5UnBK16EA2HZ/CYYavdjIwQ1kZrJtUvu8UtBUUlODLaa3oZI80bNIq/sgHfV31yr41RDeOQ9eE
ghDU2KsCfSe7cUWYWXpjebGa3EFrGjX9YW5mztfYDYzkxUoJXI1oNS8m23qLA+6LiOCeSvlOxDkV
7z3KSbnHXYF5hGL3WJ9pfGYjf1J80gP5Oiz4t4wock4ecnTeCtF05MH0DD1yY/MemirHVo2bIIlM
gGUSOoBTI9/58nNjFEc5a9w8hCXnd57cxk7EXgB94mbGhI7LtYxqV4sMdaEfMEJx9Vz39Ohq0v6m
uK7Qa2miv7X4UCSy3bbzykS0C3NC12/WUrofxrWWHWr5L66FazmTt36/lcJjafK8oW+PZbi2pqPW
RZ6aV0636DKGtZM2fykuZ61pJzlURrRRJe4ptX6REokm3pOU3qrj8+x/5KI3tTfgINmDAkv/1Q+O
i0hXZlyFYgPM6VpF6nz24ZPSytVQ96pvGiqf0NDi6kMpnjP9KZ+PvItFJW0CF962qp3Gd8LwqCBJ
NhO4KHnNGVnasg+D5hYP5ZoDfOiQmzc7r2xnp6d1LEeyI5KT+oLhpiGygmLsjvzlNqVzVV73auf0
GprDYK/Uhf6XgkyHJZgGyKUmzWpMzdVYpavU59BtYY/wsfRBRJ4s2wO64TC67/BiaYbXqKIclb/m
ROgGBd+6/qPwOGFyg+oJhMNopckeBp9Q5bLjIEIJPE5BBgR2dkgviSbWtfXsGyaAbuyFcP4Rs7s6
b91MXQdYasVct6KJr95rycqNhptBlYDZ99yWv2oq75Z5XdU3uv8kV9t8/lOpV2a4V7rMzUyaeAqg
h+w4Gc8l0ZcqoaZLsJOPmatFMPbU+0nhY+i/xPFBrz8CqXAtY2ea667sXNNACytI3LJ/qROZeAAy
XPVbwrwqEK/hXen9y8w0i9y9+HY6vRFtpERxZT3Yqx267eUjDFCnaaHU6Sa61SiF5HeZILihLq37
KHitNUGCOYdNJnZJqr5uxVcDVKUhhWtF/Ztbr1rQeQWWSvDwUIlHninzN9OcbKJovlcnOpo9HAqk
uDTqxkGVb7KmXbVKz74SHWV6KmIKhUhmY4tNw7P96IXRgmDgr7h3QIRX+q9pVI5ilr3LXUdo1yFX
1IKPHmi71QmH8Zgmt1Hrcz5hKlfOyTEQ4ivOvktQ9qU8enLlQu/mthXhBymI/X5NMKQsV6KsIl6O
0dls1j2OFou+3KXm1LnYn7uYAjBjgRw5if3pTihz1fWEbpVOZBtsZ+NSG+F7DqvSpfzPECcp4diG
9I9LhlAPHWJeiVeslWPy+Fu1JUd0UZvFYeFSGnpKy1hyp89jnhSf40oSJ6VmzHDbbpt16GLcjSz2
5fk7UzP9MpJ+UoIOBbmSlYqRWnf6K3v5TbIO/2qx83tRDivc/lA6MdVMi+Dnf3lJ6AMYIgMYAEF+
8u2yySyRh24oRLXhqm3EXemPd1JQuXjLrnH1pBQAGz3yV0VhXUgZz6bcn8c++aiCLtVzJTF2Ot+X
PRybOnTbYloV8KAB5TmGCnt5/n+knVdz4+qVtf/KlK8/eJDD1NgXBEBSVG6p1eEGpU7IOePXfw/k
M24SZAnHtqt8qrrUrY0377D2Wv6NHgDszypuzuFFoPKuDrjMKMq/n3Y4r+aQA5sTYaRJAG4skSOG
WvbIsVbMBLGSGl5VAcrHUoMXnazkcC9G5TNgHy+YfBY8TqfnMkLBeTRGTGU33G17j3KDtpNcapr7
98d0oWzMoI4sLaZYkhPDn2Qs1dZnXXSHid7o5qYybo2g3wTwEhfCr7J51frClvVrnP8V+3NZenkD
HdtfnCHRT6Mkp/5HKkf5jNMGUVx6G/0St5mblauMfxeX8Pdol/yGWisTDc5LiKTWxlI/Rr1qd923
wF9bwTf6ynfGtcxEmOE0GSjgku54jJ6zZ2Fb3ZR7GNjscJ+6BLs20bnpfB+3NJmFu44qffo5ugOR
te1pFbVrY+UcX7ofj+ZZndfhKJUUFJnVqAbzrMe05NTPlazZwMhXrJw1VM5X4rGZRdpaLiHpDk2G
re7a13YHlIuOiMkOv8j7bL1ZYP5tZ5OsIpOEwg000ctSbmSGaEWEWDPukQ8hJQd8+3a2aO0UN/lq
fnh/s14oHs1ZcIqZMFlhdcniDoaAih04LUanFne3Ezgj13d1R9sp6aZ0xG1LtQ5orG1uA9f6Iqw8
cuqld/TY/iJZVxtGGao+i5gmFqpyPyd683XpI54MvfX3AbC9KSlsU6kcjY69cnyxjNck/l4nv6x4
RxuSi+8ttp7Tit2mSUkclJ6dtR9GgsYMD6Uj6ZzRKVSXnA5vIGRp89uio44SD/boZRsF0ovmUa+V
zZAjrx0Ju1Ew9rP2eULr3UQWSMVF8Qxj5T5cG/fiOvRzmHdSjdwhmgOR/2VQ1zLKF0/H0cIubkEC
AnGEk5XToRzitt7X+jetGVcgM5fvWjRAZqwVrJDLmk4n0d5hZlgh8jVINf5KnPJWcMkhD9dwRdjr
VHYXEEjzjv1tcp7Zo2Ovm6LnlxYZ5LnGW0O91l1PUAEmbni/pmVxeZF+m5rn+MhUFMYj7OaMDkZl
u9AKHIMVyOS8zMvjDkseYDRyPlD2Li3EccR+4/hl1n0Iyr5JIcElsqCCZxdyt3v/tF/yjY/BC4s9
0U+JpkflvOnefONmD9vQdt23uzyo3xiJxQMoK34kNvOmKPMXkWTOJNxWxNdl0W00kh3vj+niFjwa
1NsNd7RIQl9GmY/iMMH2bXGlOP5B+uBjaS5cbeTPJIV2pLveN3rpcB3bXCTl+7GdzFLFZiGh/uVf
5xB2W9L2fSMXX55jK/Lp9quCgcZjQM2bbts5/t7Ypo/es/LowRKZE2M/vG/ukiNxbG3xznW6HIyh
x5gU4dEfC0eGvyUyYazQ/8Oy01uJ9mjFxEEe02y2ZD1Fz9NNvxv2Rr3JbzW3vEIefObNN660H+8P
76IDejy+xVELRqEz5Wk+zLsYngLzajhAQ3P7J3RKVk0tHjVdbv4ACSXeV038VBfaQcvIM0IFLSMV
I5uvkr6r5efGw49AgMMjfQEpjt1VXwTZ3455d8gh1rGs1zB8krKPhvk9FFRKzYhMV+QdRUr5ZQ+o
tIGk9E7NJDjEzP1A2z7SRo4VjE4MhFGMlG1C/XYI740pgzFnIm+WPxXKp5ysTqM+KXLuWv6T5n0U
w+dwJGckvMZDtKEi6s7dP4nQuKn4CEYRaIDiStSXhPxBym8M9Ysy5psh3uYVqntfBSH8VMQ9jCgK
XWm0hUyQ1jTlg6SVHwADX3VFQg6hv9WLHySsr/psssewceeaS2TRXkQlARKgLdWP26jVN4Xuu2qR
/ID2mHQRzGEbzyKzEUtC7nhDveul8qGN/Z9wCW7bHPwjnVi+CQYyV77EyqcJDheN2Qynj3n5NFJ6
qaiPjIp8gNBunxX5dTqWP1d213wWzy/yf9558uI9L8Ta8Ia56Ei7vNM8I7uxq1zlgPzddbJbK3Fe
ADGclDiXTPOd0ZaSNXGCIO4HSwEbBJXAO+tetuvNtCcJ1wR2vLNe4XvpCafTq2avS6ge5w5lQff9
oV96JDVJUmmFR/MM1OPpLVWYjRJKHd8ijI3dxhSZ2hUn8eKz9dvCEgNhmEg+qBoW1F2FbABEmX8q
pXPRFz4aiba41RV/lCEPxM6MbY4eFGeWRC0fQ9dzNFfbjU7mFrfqdi4lZ6vE5ivTqC0ue5mSG7Sd
GI/RBIq93NHoGH5/pS6+y0fzuLjhi0poVHl+Kdv6JqjEje7LKBQ++e0vwJTvm7r8Ks99lNbFfhzY
c9I6Ropm03zvHPOg7ItwS/FR2gm76qA2AAyzyFmxefEMHtlcTKEODloacmzOpLw6mm7R5OAW2Do+
joby38q2vADl5hQe2VvMZ+pZmo+K0OxOJc9Q5H7xv+k7DU49+40NmJYfdGDMm8YtHfWqdRAd36b3
2e0qM+jauOetdfSetmnoV8V89+iP3i5zZjpp3ZEQ8lXc8OmPxOd/fx/+x/+ZP/zjTqv//r/8+Xte
jFXoB83ij3+/Db9XyND+av53/mf//Gun/+jv98XP7Kmpfv5sbl+L5d88+Yf8/j/sO6/N68kfAPuG
zfjY/qzGDz+hl2/ejPCl89/8sz/8r59vv+V5LH7+7S/f8zZr5t/mh3n2lz9+dPXjb3+ZEwj/ffzr
//jZ3WvKP3uqwv+6ec3i1+U/+flaN3/7iyn9FR9+7h5ACRG4uoF70f+cf2JYf9VkkOD0ORsS8nNz
ki3Lqyb421+sv6LPNicgdXJvMASIOAo1gl38SPsrmo5QkJMIMNB3nH/f/33ayRr9XrP/ylrUvlBY
rP/2l4UrSQRDwKSAIUFGAOJfqFNOt0g/UVvOBlSz1J3xecbEzEraACpskNfrRE2zK/X7MXyLl0hd
0EKtIk9PbmrxJIRa2vgpkEV31itQIYYayRHBHfMgPc4yBd1dvK4tfXoIzmwu1WVK4ApylGiVa9z3
rkquXCWHMXPjAihcH+GatcVTIXuEHFWKteBqJuP1D5ZdOzTZzU+DvXbAT9+/t6Ep4Gutt61CSmix
eGaoW3VtjKU7h23xYZYO4xXar5U0Fnf2mx36z8UZpam97eHTTZJGfhsodY2C1B9aHinggDkhD9/I
47gv1xK18yQttsmJvUU4WlWBmQ+hCgOT3TkyClrpjrfJCb/8CZay+Xe9Z2uxJTOjTMTIUnIX9quE
qla4mS9KyCHRlf9HQg+AiWZXu/J5PSCWTl/es5ldJmm9MQoNkj05tAzzgVDI66Elvokor8y5RMlu
HsP7fr/qJ17YpsczvEzZKkgchmMXFq5+O0s00qOowCfrIUOTIBui2NJH/7Z2ZiXQ4BC0juZkN9Ht
Ko/0pa+gkwfxJ3KaYNjm6+LofRpTRLOVjNF3W2kru+Wu+WTY+c3kptv609quUt9os5ZLDWMv5SV6
j9EZXpgrQOLLoRTlLsqNhERtKPoIlMT5rLxYXLVDIWUOHWzBY1ml8a4e4M1QrQSgmQleSQuBMkSw
+X7zozR+AdumXYVRSwNlX03No0xLjTKzMIZX1Du151SN+8+62ZbF3jMzBdoseJlkK0pdQk3xK/UO
2Q60RLuOzMa4Uas82qUaHMVABWeXOW0EDSR3E4R7aqTlN3DJqIS3gdR7DsSpjQcqhCqvXeRVFTmS
GIKhMMKJ5ZOk+NPIgFzP1LpsI0NG+miak6xtZHAF7TU8WeQvySantGJ6k/kYJjrEdFNbJbfkAUPg
+lmaf9OnoYJuWxkf+iqnf6D3e2cYvPwxTyUFesWABvXWVJSfNKwCBwhruQp38VxwcLUp7awN/2lj
Jx69TnYC+JDKj37Kg7cTjbrrr7VRrCJ31Oa+gBq6e3Ad/ejtPWVK6I7KFeSv+07WdkFcZ+4Imvc+
ayydbFhYN0CDC8F4hOUkfJ1kuZPgIxMraIjygUiyCwciW3kEUYIMnvzi5Z3aPahWR3Nz3vpQPo1h
BP7GAz5gS1YGIW3U9OHnPlJbakHS8FVRw2wL+VL+wUPV5rnV+uQeGnCYdI2pVR90qZnuI0LLZ6Dx
yb5LVX+X5oPhlmOZgJhlQ8OErIIFp0QLoBBcy2G0IMqb8mIGwiUZPMIBcqixJDsh+9GVvcK0E60M
b9RCr9FF1ywoAb3QbtW22o7JTEnDBDpNXFXPeuvpj41VFfdR2Oo3USsoH6a8LF1Zkme+vkG687R6
evZGf9iVJS8RmhTxJzUUC3PTjh7lREXuCqQvvd4Q6cSN82wfaUl6U5o6eDGrEJJ+K9UpuHYv79Gs
z+JU+mHS2Y3vGKctoFJFLDUXBJNg/IJCpolZ4Xrw25eMrzFe2hLMzgal74KGF3IOAC1VkQx8MyRj
5kSCOiXbtjch1BDKdqKFK7F2ng7ChrqcAbOfPN/8WiQ0jwmb92tGX7pbNkHvlOiGb6EipaM4Lkzz
m5U0IRzJZiIWiJbU5D6CiFxYqCcmcny+/CLAxRXcFpk2jQ6nG23loRo2o+ILX8H2pPeml0MkrZuA
MlM/vFZGr4RDTQsgAgbWUTdT7irM204s8xo+NzVqlT0Vh8LcRXLsq46ZAHPrBKR91SpSn3wlslB0
F+Rq12SRf6vGkgILrjS5Y0d/9KRrGV9rlYITT5oWQepQ5rJtVIRfGw8q53GbSnGFVJrQvtR+SdOa
1PUkNtD+gSG0+BwCzSDnRyeFW0EW4dLfnlQb38uuEyI14cFS95Mo31qtYbpeVlb7sG87RP30QI/A
g2gTCbTO2sewd+ROKfohLAhiPd4kAWVg8jN6cQM+gpaHOpL7Lx5yMc9TIFHuacba2lmDeCNMBWg7
pfdhje5MpR7sgHMPUS5sEc9NbioH30t0V0vb5CDpPvIVsNE0rq/62Y2lQc4Jm/HwrYtjyfHpmAMc
rLyBl3HMXc4lekGRZdLbMZZe7NCJFoubdlL7cD+FQ5zYVZGrD17sVx+yXPc3LVyDEGtWTILcjq0F
BbXZhE5aksq5T0ulku79Sqhh99Sk3s0SC4hoXcHeItWVmFwpZRw+DJ2igpdQZYGV0xqZ28fyQegq
chEBI4uM7Dk0xnEfBVZfOBa67aiRe+CG4qJ3R3jVt5ZFckvztMexgXM7k6dqpwRBdpA5DV+iQRhu
hRAktjjFKTyaE+cs6mgewK8jWSs+S7Gffh0HMlVlXfcHo1BulcYUNxTgUYPjcDlADaPbmpOxCZIK
fF5GUqfK8mk3WMmjEsulLaeSeRUVunQN9Oq5Hn24tlv5ISxM3QHRAD5H+1IoFBMAIpU2/QSqDt46
pf4aydHWAsO0lcTUPIiwIzhNlGmPnpqb7UZPtOx7l2btQ2BFzSGCCOdaIbt9Y3Ud7iYCJg+ZpQWH
yisnt/aSxlYL8fMgAQYfzRo/u6dRSs3g5xK9RHjqWtX7ZUR56wiS9WsCbgIuVPB3tGumT23aIVdB
wy6aVIFR2lHrCQfCJRCTJus2eJL5lJeoIVWD96HlhAQp7L5tUD7JzShdDeyIDYiF0tZADx6kQUiA
JJWT4PaFVbmSTP4YIVj0Dk2WpQuhf0dJImtpLp0itdv0aWj89MYcScahrD50Q9TvzRSgZaIK4V6e
AAk7apH6Pwa18a5THt9vnlFbA+pF9EQ/qn4aTzdJ2KWmbU56tav64UGNhliyuzph4jaZovQj70JS
3eWyXjixIQASNSrJ7TrOf2aNOjTZg7wF1w+O0R+yj1ytGcvBCxXWY2zL5BE3yL/MqDmv34Zmd6+P
QUJDb/Woj0MOPrUMD1Vlkgw2e3HXStbgwp9FsRPR0V8h5+gO8NkE5h2sQ0knuvKt9cf4MawU78WI
puxTrLX6vi5pGe86ueGKh6FAKWmXRVvbh/O8M10Z1OpDnhc9HGpVdDcN5nSdhEUQHPysHYWbPBi9
+FGymrQ7gCDNbBEKtk9NlwV3UcKdnMcNuL5Js5LqtmzL7GGsdN/aQuBCSjIWSMgCQiNI8yAv2cMN
Eo/7LALMKHiNfKXlMJNNUZF8q8axQwy+VBH47sW4vjHzkmdI88Lb0hDMbeh3ZIeNAri61NTDvlOK
8G4shsI9ivX/CKhPAug5l7N0KonCZXg/mA7gZac+LDjHmqXEqYTE7874Pnuxgk39p8SLnsV011z3
i8GYhR1dn+uC5MtODcZ9lgV52ZXE0NNWtWcUCcTqsZ1syit1DyPsqsXzIGXW69IJ2XGxaDRZDFFo
syGXZYao7hoO2q32qfzpfVGdDmpEpMs/QkCcKOABhC//YlPeHB9hmtTJzFh9gVWCtAWQ9wIZCOW+
femIcoPPyRbYzE66a6kOfa+d8GaOV4aPVbIp7lJH/mQ8WOFaAvF8kU8/Yw5kjgKVtIBKdgg0kMi+
O8mOjhoU8AuHO0G2NqIjk7VcG/pp1e1t5DhsdO3CWiRDl7RIJKDFOhRxS9M77PI7T6ld3Ysem3p8
6Y32+/t7+DwroyHlA+5NUujShSbgdHSxMcDuUDejqxn551EPDzOLF7fb0/tmLozImvNZukW3rHom
MRVr+MRm6g2unsBBFlaOF17XQrwDZLd539KFAdGri1AfmTIdxpdFoNdWigLPSzm6jfY9Ta+NiAUa
d+/bOE3Lv60Pgrb0YUqaCBneMnYdpjCBqm+g7QnWC0/8ldYrBt5W+PRm0U4sLIqFfT3EVQv+nJvF
/1CBaTBv4w9puqnQbNgjagmD5ia5a9Ot97mxw217Xa6WcC7kJ06/YbE18iZLhCnhG1CLpgsysUcX
GNBj9QUcJBmKzpVKG7Ed62f47yTuTm0vskD6FOa+0mIbxdpqM2fuLFvZNa9/joZgUeSZF9RA0Qqa
LANaMjrjF4kgHielzYcsc9tD+qr+onb/Ating1LCmaVkq31iOCbbaYtzQqfXZh3jdZ7O4wug9CWn
S1sQFaXTc2iOcUa3N0+WePD3czmrJZ2XIN3+/s49z/nOIz2ys5hYdax7tO2wk0Ae3D0FSJTRSXOg
txOozCrq8jzJc2ptMa9ek6a66mOttwdnupnnctgk18ZOdqKvazXHC6/j3KPPJcYM6vTNL+bQIkIa
kcPJ2LDebriJwawlZLZca4da37V/v8YNdGkyAci+ya9BtIIs4OmiqX2Tda1uZO5c3yV0svsSnWN1
4923D+N+TbX6/GaD1OG3tbf+7KOHKIyjijod1nLjOpU/FaLrx2vQrQsLdmJj8fLQP1KXxT9G1Lv+
9QyVj2/g6rXlfX9t2u9vxvNr9HRAi5c1CCJJyAQGFE2/4lT/mPbGz/ctLHBhbwf7ZDzz4340Z20Z
pJ0XmuSRYDSxtsN1vQ0+0FLxJ7hMFuD1c1vLitswGXqbYAuyJpsMnz1Yj+q40zxHoNjXvPj4hDAG
dMVWKrYhrHQrj8aC4uz8AxZPHy8GMVfJBwxbwdpEP0A2U6zeGra4Vc09eWx7Xd9+7QycKRAKoywI
846Z6wPzqNufgj0Xksxt9HXt+rp0BGb+pJmnBkbeJQftMFRy7qER6w51Z5vpBz380Pf6igdxaVse
G1msY5HKvgzInyvS+zjEj8n4ZWVTnvZT/GOdjg0s1mkIJ91LRAzMPnULkBd8/W2wF/droKrz+gZM
EUfTtfAiuCHVgPwiuz97QmPMiolwC3ibxwdTI16HLnBlZOfFm1ODixu4DlpflVpG1tszORu+8kG7
M3bCIdyuElyu2Vq8ZO00RkHRMzir3Xi79jF4smhLiUKYEcgZfloZ2YWdB8kjpX0DP3l2L08vkjxr
mlCvLMoVit3lG/FFuw4P2Sfr1tykD+V99Dq5zW6NcmPRGPK2U06sLrZiGpVaOvRmjhskbWcMdqTs
NeWKtLcBkp7Wgd3QEbPvPHnFT7jkERFfStSFYWZSkRo4HW8aDUo9jVimR27vxT8C8UVQyP/pj/oB
pvrH4D62g5eQYvFAlLbJmo8dzDSPqzNw/iDRnH1Ut1ls4YmsDC1jb+XA3p3QHkDBrNuAIr3Sr8fr
NWzv+YE5tbbYv2ri5ZlUSrkrtx88eowk71VovL2sfrfKh8z3nJVddWEPH8/y8klvxkithYpZni9P
pnUzfDLcGaKB7Iu7YmveoachBYWi3yuqLJ92ofYBc7KD6cokoNDt2GURd7NAbf0Q36/ZO4/4MEcf
kQb7nGydUVTERSbBsRAUUKfAwpq0H/3mOQZ4iLCZuXJhn5uCkhzuexwwCYLhNybeo0c+pKOeJKhS
uL6lAe9JtmboimFyRZvvisdy4bU7MbXEFae5kevxTJdclOhmVdmVlO5Fh0om9MUBOaf7UNwGCCHC
+NVdvb+A58/SqenF+hWi2UWlxygDqTZIkVK19pQ1nrmVqXyTBDqaSgqLvlgHjE8sQkcdy2zT+von
tlm5yVdZyc/v1NMRLe5UyxP9ovUwpiBp2bSUHF2l/fqfzdriBpWSkIJGy6zVEogM0qPRtCbouwBe
zrf06TgW73lA4Ja086YYC1SbNtZ3dNyyLcHxlbKFce0AhteWPwf77IXF0zfKY3oludLH7HaVu+f8
Pjn9ksVtmfipUkwWXzKTvuaPM32fttO3yGauol3WFm9xVSbTMGmdoTLoEkIHNBfTH2TGVy7Ite24
eOPLSoAKuZj3fP5FiMXtSANb95Zu/vyfbZPFcxdkURfK+Twa3drLRfOchOPzf2Rieddrkedr5nx+
s0B60cXydjTSlUbSC1eEQaaUxCHEccYZ6jaOu7iopAy6v8YMN1R3b4dc274/jAtRNvlndCjmpIku
kzg89QzGLtAHoMY1PgnqDwd4pUnOuCRjn+sfsRPer3WDXYirTg0uwsQ891IvHTBYOaC1d80z0ZPr
fZmZKTlIu+BOdFIn+EpR9V/Pw55aXlxQCkI5SRhi2bA+qrGArJPBHe+jo7cSEixQo29XCJkn2n3o
PX47wqeTCtjCM0NNr3EEepeIRqANIoYOYRd8mW6MzwhbgTdGwgWWNMO5Se4kt982r8JhPUM0n9tT
N8E8+ZLFFWJRhc1MVeVLIusBDQQ+YtBoFjM+ieoQgRyY/vVzQZKbHmCSqXD6aotJNtvJUILKIMmN
CibdBFH9urJj58O7HJKCChm+iKVZkO+cTm6XkSJAd4Cu1J2W2MZ3Zds9p2609W+lD/EOTdWXEOmN
g+LmAHFhIPo3zM/ZKMuEWRBU5+KmtLxEivwybt6ceON+dMsD9ObxIdhS/y7cqSL/1l5lgIMcjK8D
vi6dWER1JFDJEg4g8eDp+CXK57rfF5Ap7dCWNexhL3/p6B2FuY/mEIA1qx2rl2b8yOISd5nKoucp
CRb7ykDUGPRM8xhrLzL1G/1usD4XqLG+P8vyvE2Wi3xscnEtZYZUZLKUNy7cNp8yX3rSxPhHqKtO
poWHItCvKbPf6RkEetJOzxN/k/nfKb66lnpNHLmLJf2OCRz3YRfvyhEu4v+XDUINZyWjmChl+unV
aK0GAOcBB8zZtPBTzkOPi11yujSRpmVJqZcNKLjsGY12IFGWuKEubw+2clC+9o5vR24mbzVaKdbr
iefRFaU1gJ3gR9kb8HSfmu881COpkDZuUw6vdSA/FbOctVXf5Ur2I/AhyvKF8i4NEzK3HpQfU3yn
R2uCipc2C1JP87vF/2E+Pf0IwZebyaNPhEf+nnJxzDTk+auccRWSfawytwbT8P5uueC8MO7fJheX
XJGInUrfFytbkR6+o9JgT8VKJ8ClWOHEyGJyg6FU6awQG1fe5a/GdtpbvFg92kz2jAdeOwCr5ha+
EraUXM4wl1ib4mq+37JvSM7vlIPkxts1Hcr545fH7XgGF3eKr/RxS6zAoknj567w7ybT/ITiwDVK
HmskA5c8gPlR4vZU1dno4okY4LzQAvqVXZCoz/EHmTpU/BhDAuRMH9IbgLKkNsEgFHCtOsHu/a1y
8WI5Nj47XUchUSbIABF8jM9PsxW4BXxhJmWh/DFzqiu0Hp35ZdYRareR8tCSjbnNCtugI2+7luG9
cFJIQVEc4tIArr90veQkEi0Qpoi97ma6jHDH9JM2XBvyBTfyxMzC4eonSYIzGzNa89QrsKpla0KZ
F/z6+bLT+Z9CpXspBGgVQSxO/YQFOPjUGuJv/74SQaz6K4fwwv16Ymhx0M1GzlOjFPHgBBiSjSt5
Mq+bunoyA/SrtlG+Yu7izB2Na3HkraDBlxkZV59qP/Is3Qe1utKRe+HqgpVBQgKTixtnYmFiNMfI
iCXcpbqUn2He30HLtq2raSWUuGwGaQcUKeijW17KemHCGJjLtVuK+gdlADfdhXur+fL+4bo4X7DX
/J+VxfL0quWpxQxwsKTqxhLAlwYiXcz/mZHFjIla7Y2iKdVuyiNqGh/D9up9A5fuJ9bk9zAWVy94
hKDScyw0Dm0E40t8PW28q+882bvp8I92k/Yq2hQ0Za5YvhDwn1heXMOG1I8jokTz5TRXX+AIOEBS
jGc37nV3xdbFQ/t7lMuOSz2PQnqS3mwpn2FXQZmo4O6TH8AiRB9gstO3ZbDpYSTOvr9v+uIppjSP
A42W0xmhRJAFVjAkWu36yEZMWXoXSnDn9eNzjMRlSlPaJm2lVb/94hEwaVki3DEBySw8yhoi1LSc
CBuCK2OTb+a2JW3b3uoPKe/4RCIJ0Y61G/7igZjhTuBKtHMYgNTFsgyrf+22kn8lyqDC63TlzL3F
G4unGx3H3zYWuzWPlNDPJ24Qmc7Z5oZdsymevCuD6knnKjb9rDt1v94edXE6UT+B9nRWZFtysPmW
WPOwWLU7IoxKp8Iml2I77et/57QfmVlcKbmRqKDAMQPPrghy0peSFQsX6qxUIOlsnvU+FJUGv1OP
QNXFrq4EHpXKya6sfFNs81123R3o1z+Y+2LnO9q/dcMcmZz3zZET4gdRWNK/UrvRjfXUNTtzJ7v+
QXyY274i4OmHlrq25Eau4Kz1zlxet9+jnX9+ZDrIu1xRE0bbTXeZ/L1QvuTax/fP98Wb5Wh0izXz
0UsRJAMTbUjtGG+/kl7jPKIvwluhVrm4dprI/mDx8CmXuYCoMhDhbbhK1J3YfzQP8WHutoqTLWSk
sFdv4FB24m/vD+/iiQNmN8PR+O+ZbpFMA4YVEwa7zXa0Kc2X+kaHWhbx7mYvDtu2hfMsgVtd2Frr
SaxLV4pOaYTSD22m0B+erl+DIITflhHpB70+CDW0+7JRrFzQl/bIsY3F9qR/RSk9LSDeb2/qDoFR
6zOgi5Vzd3kgCM8aeIxzUfJ0IJXUSWQe4RYXrH2fvPqDt2LgUqKEm+m3BfnUglgFiYYe3xyNj8km
vrZoCNx6TmjzwtAFkdPhH61S1czux/I6Pja6WB9TGCvRChgWWs12U4xPXgWtRdI9tgQ0Qoaa11Rt
1UbcTlp97xkKgpkD+nxFO/PE3gaZcjdk9WOTjCtH5fKa/p6MxZoaoxDRBcN3ycmnvH8sxHajti/v
n4zLNsg7AArlOj0Th6wKACu137iD+jMf8welCXZDtJZlWbHyxsxydIOJfh0Jeo4VPQs2sQUZigS9
ir6mWr9mZrE/87aW6FoX0GqIqo9BrrrhmNB/0rXlyj69vGP+OWtvmYCj8eSKIE2+hyElna46XfqE
cDTggCT45gfZdRginfKvLpNl0HYOOlKa/aBl/F35WinETTe6Vk8PCtwqBSKu6qd/wwgBjQjvlYFW
wzy9R6NqdBovC1GEZUavt3oFNS7Y8kFb4Rk6nzuGooNzBlmNovTyEinp1Qz7AmBpEoh2MJaO0ceO
Rk/EGI601zy+P6bZ/T4926fWFhcKHb55GQlYk5EbiLLXSlBtYYCrd1TpulGdhEih+PW+zfNrEpuG
jM4uGWdTX56puvSBYZvT6EaD6gYFaiGrqLrz9/rExPJARYMheVYoja6nbhVzNzm0hNWTO7NrVNeV
6zUHeifhNX9eJ5a5kOZCFYnIV0aDRkIwcRHxCKqR+lNvzsho5OwrR3Wna8NtfvVOV5NyWYMxXIjt
LItYe66ovYXCC3t+2MFtH9TjLKElftXuiVO3c0m3OdS0WyBXQKu26OjfEtzmNdfrAnwR4yrKuTM0
metxYbzp8DTpbB1d1tmO0Tsc1O7ZU6yrwRDpJbsL+ujnmARXbSd8Ahr34f2ddGH3WryGGhpiojzL
UZ2eyAkG9YTjMrmq39vazKekoI/aun1Y2NIYbvoCsQBvTQz9AuiJDN9vs8s4E8Imr2ysYHLl0ZZo
zP9RP5b28C271jqndfTPaAOZzSZB4XLlmpPP9rUOfESDmgIEtiWSDz8dsMnrb/QZrR70J+xGO7pt
tjmH9TXezwyG+sOI+M616qAnQrOjDfiejnlxq0OCicbvGvXa+TwsvmYRp8U1GAyIW4nHvhv3xuf6
Lt2XwwZpB/QvHyHEgiSAhlaqBbv3l/3sAlnYXSx7JVWRnpmcMEGY7LYX3BRxpv/EBBmm04mmFVtI
I1JZbuJPcMI/WXSYvW/h3Jc7GQUtPKcm6CjvGyO16EY8SFvVHWYCLPFqevwHbK75Iq49/9LF3TO/
XJauyeJZUlMaVXq7fWO+mfIX4traLn+mhBcxtZzBrYsN8jW79bj68j45sjt/19HDqVlCkZA4oVvo
EMKZZ9dfQ3eWm9ngUiLZhK9DVDF+W809zY7pyeM2z/CR3cVpEVTdoM9GHzktcG6GEFjMjSlxuEle
BhelbbjmVrbN2YW0sLg4EWjxTXXbMtLojYi8g6oy2KfbNZTx+Z2/sLM4AQ1gf/KQ8xtzUA8A5Q7S
Tbkznc6GoEC7I3gDEB9tgkeqmNUaAmtljMu3NW0tsfdabIvKYGcest/JVappO0Pfxu02VIaNsgZI
PnNcT4f79godbaCAfmJN6JnWwkCNAbWLiLwviThn5Uie+V4LOwtvKAt0lfYvNoz5deLZzjdB5egH
/1rZU/YM3RlEAqff3GxArXONL+dt4t7Zrm8XxtEoe2/omlbGenSV32Xbbo9a3p28QStk5f48zzEs
xrmInCY5iCKlYz7npGzyQ9rOJ0N1pMNM9lWBhV49imeIciwSFoMVpn/IpJZ7egVktMWDgsTnG5Da
K2Sn09BXNzj/0HAEzdeiC+3KJ0GMzPv7a3pp6xwbXixpkqAzUuQ47THPs3lI2tdhzQtZMzFfQ0fr
5rU16g2DQPCBjEqDiPBnrbz2qqj/8f5QzpLMizlcrJoMz0Gv+zi1Xf04mQA6YYOBUTPeKuOTXCBn
UbRf3rd48Y06nr1FyCMNZShIKVtSLGzrSdmar/UOnmTHgK6RouafOASX7uxji4u3IghMhKgNNoq2
6V3lBiguYgew4UEW+iLeiKs9S/OkLQ+dQuwIukGGFm9ZsUxAW+S5MYB5yVGvSuVtV5srx+3y/vht
YrEFfVhIzVTFhAeoI28KWyuuVWWFv39tHItNqHeBFyTzOLwSmvEHxF9X/JW1USx2H01XXME9C+NR
PdSNyFVVkk/T5/d33NowFhuuK82oqfSe5ei7axQwuw3kOcXKUC69YMdrvthjgmq1ZTyH2GUOYq/9
IJoZQqgf9eSDON1UPY5CvFITveh6HZtcuCKaP+jSFI40/Tr5q5jv6q/0idulM0BVS4vs5s+w8l9y
945tLpyRIdcnOcu4+irodcs8+OSLXXhDQ1u4LXJjJRm3tnALj6TtAh8wNgOUVPpwmy8zbcf7W2Nt
Do2FT14oUEgpCN+6wQ08+drncD9+zGI7vh0VPMlS3vQ3+RaOvmi9inlxKk0ZBfr/T9qXbceNI9v+
Sq96Z18SHEDedbofOOSoKTXafuGSZRkEZ3AE+fV3U67uSlG8YlWdlyp7ycpITIFAxI69ifOWmJm5
eOQsWkgZTd2+2ZWSeaDl12/BkAHt37YDngKJeQ/OeL17bXFazwzPtmpekA5LjDH3ZuprQ+/leb/i
nj4m/6d7BerGIImAJBCYG94PzrIrPbM4TrZ6kBxc5654NjfaLvFe0mdnG9mg4v1b/IAzs7Ptid4d
i6KDBz3qdXvo0JkjJFS1outOH9261iEcVqePQyd/fr6NFmf0bLSzjZqMCFkJ7RDjRfsaWmY5WIz+
Vxbm+zTOIoByR2yWMkGhqE89WT58bmFtyegsnBrSbDCryQTEnqG9N36xQI/jtqfxqTryi7jeQAis
doFnhNjHWhJiMSgAswcyIEBr4g8zH10OwhaFhRmc8EZh6jZod8LzlQIPWGceff6bUcG5ydkx6BKj
jytI8byhEOV90UPOBLVZUNWSJ439ia7Rj6Aq7E5DBfEpOnZAljsnMonDpKjDXw5b+sXthFuwLoot
eZXfwcz2bRzcsgbnO/et2xASbz5gX67zdVy5NxYTPudfY9rNZ7Fl3xki7af8LKrSAVQCAqU4UPCy
A5drbDvXeQBB9uhBrcbPoKPjm0hoOn7ikq15p15RftXwlfT04tsBWU0oPxCKVPgc3qPy2IyhyzmR
LhR5wK0NP6YoQXWQXQnvICiZ8WAddfDWezAP0xxbtbAi6Mb6wALSNiovE4FANL3oT3KDhO4uA1fQ
rrjKghoPltBLXFC5Tag3iAFfAkH7MnUzJx6IOYe7YcLfB2sYzY/JT+wRx1GRAAVMDCSRs1OYgaMr
VE2cQoI2WfMI1UrgLsBjt48Pa0+2pejr3NQshlRADgT6B5y5tBf7kOFZConAhOpr7fVLodG5nVkY
2TfKEINnf1pdED3F+3Iv7b3Toms63fBt+TN/BpW+ttV+ao/N9k9gRJfC/3P7s/3uVKh+5f2bbxk3
oK/8lbJp/XHEm3ti/V19dU8zN9tZQJyjI8V0LLB9fshgj7wUaQkQ79RHGpnelEepEZdFONWndVbc
hetnIkZGAhkJexic7RlHLa2+NjFACLcflYx+U/WIr8S3C5tFgzgLUHFgs5mA/e+dBimLKGlU2NCg
CBeJ71IFm3EiTiuX0NLMnZuZXeBlQgbWhrjAFYiiHoA82rJv+q3lQli3+xNQso9dbBBGOrc3u7kt
sIciazH5QlB+oXnb2ShQm+q35DH1uycNvLSgsbyKrp1gkp/vTtDoTl7WcxkLseD517BnYWiR2IWZ
JxaOopO4glleUedbEHz5ZEh3n0/x8pChcgVYBPqZ0Gf8fiXLDNC5caInIaaLMxlouwkMIi4jD5TK
QbQx/H6T7SdplWRTgaO68JHA3RdPn3+Nxf1kggd3AnWisDW78GleixHCDfgCykRxZ0DIvbG4A31T
+6+COqclPrM0u+dlFRk9Y3iyCBtQZmBs2jQga0/lpQAGtTLA19D6iyM4r6J0HYSBc9ucHmPaZtzj
Bj0ml9URK7gpNkyBguPn87eUAH9ncHZSQJZl19FksNuwXXenH9kJoI0LG9UiZZtdx+LPZL8Xj+fZ
KGd7R4DhUodO/RSmob7gZYfpxdkcJpRI/331Llxw3GdDRN79/U7N0gn4Mg1xItKZcJ602E2ZIlAG
7gG6rDVvzeTkxeaOW0PRz6RkaiicU20oZtL0BFy6gVbcm+xqKFpXGjY0RO769sfnC7h4AM5MzW4l
U2FKxRyYEnJ0ETNCwATFRaiVfG5m6W44H9HsnFlabKcFRYIP2PprqoqnrLBWAsqP1enphJ0NZXbC
hrzSElLqSMRuGCpAwJxvxNYJAAZh91MbxrDWPLPoLs8Mzi4jy0wUcFJj7rpM9TTz29h9G6Jncw3C
Nh2hz3bD7IhlmWqamQozhWLfIOnL3ZLggs3NgAOD0lr9LpNr7nl5WzioxoJgERW16QSeBeeZJRui
D7BZO7WnAK4DflBXs7WV63zZXwEr8R87s6BMz5jU+gJrFj6YOlgYUj9KPOWxC+ihurWOfLNGi7U2
sPl+tymD5BoMCujFdw5YqkboofVrfekLm5FYUG8kRHcsivfEbGCV1QxVkptT31//mOEN+TIVInGN
bf5EFfLj6YKxKWI3EbBDNXLmD9XOlmpH0BBkXkNvZAOeuAJtMRM/4/Q4gCR96LGVi3N5gH/YnNfK
FJCkyjzTAOzS0Bhs7rJLxRscV6fomvszPVYfF45gIlHZndgwwTMxm9Cwl5GmayD/LaQCknNwLHFg
b/v9X/VT763MtkfCrT5LVTzCe8jkqcq1zh8/NzAtxfvDDKo7DAC1oiUWJStKIvCyah3uS+vwqxJG
Nsa6dMTHK+S9ndlAwiLG60682YFsaecZQY4nNtChyOz1G+hHQIYDOfs/0RaxsBkpgbAPDjWwTrY1
c/WGjGxwj2Nj1LRlB+DwqMdsyl3IsUAJNFL6wGoETLcVOJDAFN9vq1hhd6BdTjZ5XYoHR03HnV3o
3V++g8CFglZLChpMGHvzRWc+zRAKKvW5KgOpt8a+giZ5kNd6uNKGtHQwpmtbn5rJrY9QhCato9Hi
1gRkje9JMO4Y2uRtdB5Wf+aNt7DONkT0gAVAM9dH2fPcoaiOiAoOs/EmsUUhXPWrQNL/h3oHqSWE
zcoeCnISQsvrlBcLmxlq6Cq6vOB/wNw4O5Oy6nHdjjBuuuEJkKABWbP6lgjkzTzNZQEN4ufqkf2I
IJ2dohCw5sw/3ozknf3ZJtejJKxMcPIGZnhK0gi4ZzD2s+wLS4gHLXPPhFLd58d34cKaTEJaFXSR
YOSdJ0ac1uBGWDYd/DpgyhlYhxF5ooinY3xvr/g1sY4Fv4dgHrStcH70oyI4anto4E9iMH5a2LR5
7bhMi/YhmiBWhvYxmsHI/jA0z+12ZZI2SZ52SHMlXp+LQ+XY97QsRhc08itecGVQ8yQviKbjsRdJ
FyjWs9MbPvoOXHWtqrJ4NM4GNIthykJPqmGEEeite0NxDzAfWL3vaP4UZuKv+5Z3kzc7CYqeJbRx
plXqpUtSdFPGK1XQpSmzwefkqKiZgEV0Gu2Z96rCThdGxLHxkjtCbwyl8fM89z/f3ktTdm5kFmpG
uVLaRgsjaXUKAbCUDSimEwkuLvwZf//c2sLjkcBJvgnQo7dNnzfz0EgwWqasQ5cXu4WKixv5Nig8
wW+9mYSb1iOl5Un8w+DMYYSiBAamgMG4OjnOKRoVd2h/fj6qpXN0PqjpO5wtlLBpadgKbBR66XM1
Paki8eMs/6YO40qeauGqnbqRET9j+qwP0JNUZFVLQJQSCLM+5ZWOTomi/V/amJ2iTs10pIIjXDAm
ZCRI4w0KW9l1S27chgwRhIgcJC/mfHeV5eR4gmIYRah7IaQ9etpdqOmz0TwBcHYdd+rm8yVayPRj
4/1hcc4HZMeRcKoRFvPCbVNQGOp40YcboaBnf/CjY+W16iqjzQK07b3VWYKUWVqnQualBWgvJv6b
4lXs860ApeE+u5wy7KNnehACQLSw0VYi24WjDSw14magidEHOM+3WaFD+yivZZBmALlIsOlEufgB
maXMg0Qjlhd6UCtOcWFdITYJsnx1gjB/oA6IId0UOVoI9TcnN/dSS6MgT6LqKh+1fD+qZux3BWM7
JTTX+meWrmkAp9E8Csk7/GGeBwPZXVUOMZNgLWgu1KAHk4c/UUBAAeG5g4jaarJ9IRTC1JpwzeDR
sT4g/zViZlqkCBhk4aERUOkIW+JaIT9A+uNlrLTQjzrnRzlC1ezzzbzg08BuoxuAnqG9DfnU9/5m
4sYc9TqRUGOy/KYqt+DlvArD1dT7AkhhYu0AYQpaN0DzPAe6OTU0CyGdM2FOjUOztzzh8cS1byY6
zMJHBeM6fAKib2UTLZSi3pudOSC7T0dFTGYnouduD4m2LQ0mi9FhLZ5cwCm+tzW7xntTErQ4VEhH
tKXtyijZjhSCG9VlqXxJZea1I3s0Q+UuJ8ru81VccOXvJnd2M2k8YamWwjIVX2hI/EZfy7Us3EuT
joSO1g0oT35QnKSjaQ2WXaKkpwAHSRr10Dr6SQ55dhxrVHz/xnisiXgJBVWUmWe3oB73lc0JVq2U
ENVRu6ea0LWewY9EqZYOFDSUPCfgChQ1Z0Yyve+LiMdTSc8Gz1AwXkCcIvTLDEj94iBe+SXbQtR8
SgvzDQBQ6yCWhR0zfQVI201Koyi2zXYMunEIZEEUgK41U7h9aplXI3Q9dymp2UXdS+1ShBqeCUWj
bVsyhvsykvIv35/4DuiRQQQ65RXmHoCkNMkdAo3wymw7TzeQTsB4DSB8IVHjjgmkp2QqVowuuNh3
VufvhaJT6xjNyajdu20w8Q1r0AaHi6XbYV9dso25YvDj/n1vb3Z7ahUN8xGtloEYDD9DY6FXQ1II
oB5K3NQGVunzDfzRrb43N3M7dWsNzOwS9B7Z9L5ksXTVLAq0hq51FP5/JhJVMLCxgEJwLoDQG0pZ
OkYO2M4l/aJfgFXBsyCVyn5MrOF/gnhqeWT/tTfXvmR9XFBILv5yqFqNpMFEj9T61PYE6O0m0ivn
Zs2NLxuF2AlyI3g+zzsMZVskUcYwnWOuo3w5XkDnxHWiIvh81RbgQ9Oy/WFn2kVn0Xfdl4ZCJOz8
kpwGYsPckt7lnuVOUBLtcVJc13tXvc37v7Vj/jA9e6F1ZadAXWkyzb5QgJYnNTG9NlasLFzD70c4
e6ONwgEXCIGZ6T7kIGRSk2AqmE5ZCEjZlW95iNzL7JWgefn8/TG8eZwBrhNT1nC2Kbkqwl3Bnnik
uqW+gsJZ2SjzvDL0/SKHCRxzUO4eGKFHOVo+W9PE+RiavpvEt6DjbJuMsQp1UIrBZNAaRNKx9MZB
bMI23CqF+j01o87rrDX2j+kOf5/7fW905lIg76WwPsfKyYQ/KXph+6lqrGaoFtcJdYCppIK83Lzy
oFWpXo0dJhDyLVtLuBSZ5q+gOvTKKz1Dcr7ynD3ZAoQo1s74m+eYDxDPefRCTG9SiMu+P3xZCGbk
sMFlqNlxchGFLfOiikHGrdGG0FPjEFI2VfdgT2kFaL5d5lGXeHpevBasPEHvbUCJCQqkWQikU1TI
4oQgFMKhGrgARkO7s4Ra+YpSaa6T2r2bZzSFPFkFGc1UTPptCvOEZdyrEo7aSJMQqNIhe4oySK85
YyPvQEU8uoNmti9SRZXTsHOxZ7Q3XAj+RNuSK8pPs7SclQD248MLWRsIhgFhi/gcMfr7SVFT1tiD
ZNjQyYsIQ2iDDl5hV27K0UHYIIJe8YBLuwykOTbI/N7Yv2f2ekzcaCatRKlVgBOJVc5VRUYWyErp
70LWS98kendImWFt6nyIXDFNUOMM9k1t19BAzvvhunRKthauLZ1sPB4mMlBQ7KBC8H4i0KdQ8V6O
0MYrSzcvwz3LHbcwx5UJWBz/mZnZKbMtK4FyGtL8uuQCWk2NvVGgt7sCJ1tyIOeDmcV9rdmVmsk0
FBNSJSCAAYjy2QSXu2UFLdgk+8fPV3XpUKNVU6fGBND5EOkqLS2zViUyIAQbFbSMKTLsMvZE062E
WUurhJy+ZROsEWLa2RkuEGcKrg4yYNpJTXVXOKlb2cPfOBSmAZQYGpxRKJnzOyV8ANMt2v6DvBo3
FFKn5XCpGEhMDE8sW42wlrbEubXZlhgr24EWGaxNLhE9F5DdRlITr0gGaKfxRfMArlDkYa01bHEq
zwY52yO01WxpFDAb6QhRJZrmbdsV+cpOXHyCmBYBv41loHV6ntkRUI7vxS/YaocH0CRf1V9km3Xa
8Tcy/7l/P7M0p5YlVUlGh7/No/RBtK775R1oPSaq8xokDi5QFr6z77ZQzwrYRrn//AwsruIf43Rm
/iML8yJW1GgIGNiR8bq8Ujrr9XMTi7E49jxgjGAdMEFT8d5HRX0bQugRN9i0UyCavCn7H0jO7aeg
uOabxvBjY+XALR5tECpQOGwKWsaZScVolV7qeL3FQAso3bgVFb0jZggew/C0MrxpiuYLaE2Eaiq0
rMDpNjvcvBYRbwSGlyOQO/CQV1tChuqxKajYDFla+MZoJT/NJtL23GmcWwUH+KJWmvzHyjdZuhWB
tMaTmeLRQ+bvZpUbDs9MG7cUsKnDpf1sPm2UoGNoYEYnauHaR2wln2Sulq+4nqVtBCCTihsZshWA
ErxfYgwyKZiAK7XpwB8ES9i101r2yqpOMzmbaWBvkQwE4RrSrXNyYVohGahZBECCXgtvtEHU34eR
1T8j6CDHoBEAqUWj8QjsmyBwMn1pKmKzMsWTV5t/BXg9BB64MQBDmS12NqZ1zgDIDSDDtUkHUF6r
dsCy8IqA5ScfEl9CywICyptalltu0lvobG8//w4Lq6wh1QzXhKzo1LD1fq5Fk1Mr5VNWVEKanrcD
GKmL8mqg7MiT6oie8rVG5wWf+87itPpngX0zaszqjArZUOUJYrxuHd+WbI3gYG1YsyMrSVrEYYlh
8RhuLst+GFwyNyYPrQ2CjCpfNbjgI1AYQVYZDwhAYOYVkl6PQKZq5oBuD1wGZet0F7ogyskCutsr
uVhT112aRUAkAGCYkr0foNx5TmKjmmLIfFCuAd57rGwcxSqGbPvnG2TREGrYFBz0YIWb79EIQzG7
FoaI0qW36PIUxyFUisI1jLFcORALBx8psulA2OjsgbN9vzX0GPkqiLFDB1UNa7ctAYzIYeltQP/n
Rf5f9lrc/Dpf9b//B39/Kcqh4ixqZn/99yV/qUB8+bP5n+nX/vvP3v/Sv6/L1/yuqV5fm8vncv4v
3/0iPv93+/5z8/zuL0HegNfq1L5Ww+1r3abNmxF80+lf/tkf/uP17VPuh/L1X7+9FBB9nz6N8SL/
7fcf7X/86zec4bO1nT7/9x9ePWf4vbvX/JU9px9+4/W5bv71m6Jp/8T95oALBCiVt6rMb//oX3/9
iP4T9NI6SIVslBdMzcEmgcB4E/3rN836p4USEn4A3uVJCfm3f6CC+fYT8k/0aIGQlNj4P+6z3/4z
8ndr9MeanYtJ48p55yvBOIOiGFLjaCoAJbz1QWpZAxm8mrX8wox50m9SU6FfGlju3VYQM3CGdNij
thYPwOEqNQhmSWkHRUa0g1Em7B648lL1pE7Z4BuKbHvXELrW7gZVFT8h3g5yEGHrd1ZVAYU6iG5f
CxMyro3lx7X9Q6lA8Q4i+BQPsyI7iAiBxtjEovCxjQ96X/ObLK67fcJKR3c7TX8rMgnPFoYReULN
k9KnwmEvrdUJwP5Y1G2aUh+vzErhr0Yb1zsCZULwZKN0cd8JhT8lQI5e6EaGphPWWRfo7McHD0Tf
aykz3ZqUVqAN0ngwQ3vcpKDi37VxQ4+WFaM1SjOHfV+EyXWLL7nRotjyJAQrLtH2oewh2WFuTCfv
LkMC0ZgSBEqHOgrFE4268ofeNRpEAcxuL7PMCHQUt/cqHVADbE3g1UUrT2VcO8ITJNEedTHyLS11
9ZuT2Pq+4azaWoRFB6VL6ks9zeKLUTM638lsK9Ad6dxGEfyVQkeWumOq5Qem89rPmsz2pSYdD6TK
UrimXRFPdoMxepFD4r3dDc4x1A3cGSWzd7koITnfi3YbNVxeZJLXt4OhGHdR1ZqTjBFU45O4IV+Z
qdi3ilaSLykixh3nub3PuxTTCfHgfZY1pT+QMX0ekE4KWMiGl9HWqp2sEnFUoEXPXbtS671dl8Vt
Odj0ojAbaAyLurRRk62Rc3ZjtXWuVNsSgYFqreKxFvRPSW+jO0QpxFVnOOLCaetwU/KweKFxNNwP
DSHfrLZTH4SqFzdlXsVgbAjteIO3or3rZYdKaKZqjQeqW3a0RFFk+77qM+RdCms4ZoKIV0NUEHuR
Ybl1FBKlngghNe9ajYXeBRyeqt4UQ2MFZlVnEOq1rxW7pQjJZQfmRgPeFTwOrDGCUMnzi1JJ6DHi
8PF6bLIXrG4XJK1wDp0mTK9DIiMo7DQ9hmMb7hUBVq24H/oEHEsZuU2aBF1ZTWaoEMeuC/DqJ13v
AkNQXxQyCi9awwq9xhI4mCmA3nZZ5pcK+mA3DErUO9aMiV/QWt02hsYvTbvJt5xbIJyjdnNpaSw8
VXKsdrFC2JaNarQrrU67lHhpfLNqrb+JkXJ64jQi2zoO20umtcVFF6vNtku16tCpPTpUy5GZ+zii
xaGJs+oqjbpm34QE+g1RIusfcQshdc/OdTCedllxG+FoPiaQg9TdXM0cFPrB8A1dPTES9PKBWJwA
LtkB+twXNdgS25w/00QY3zlJhdw4fdlTX62zVvFya6CXGr7/N/B0xHzbphW33MHo9X3OgHRxGei0
XpXWjguXpSMg6mNffs/qkHZuD4Xpown+vcAkEiDoLkHft1Ox/oWhUTxIcOkh5xbTnLhYnEa6eT3G
YC/NB+uhGIh9TMHCBOpptcofR6tubiYgPHMzg+JqVYcOTD2ZHd7hYw3HQ4qtue+azEL/YsriS2ZU
yM4n+kRbTdUWGhu1CuE9y+luBtRbt6VsYtCP9bUaVA3YhBH0FDc9JuSLXdaWej3odLyueNpdVTUJ
j7VRF6mrJUo8ogBnhMgCaoU2uoUSpZZLceSJCyq37tiMTnfKWJ9yN8kqnWxKU+Sv3GDVwcot+TOv
8+7WSpVqi4NlbqvIgeAhbfMUMOCI4aOcxAC3ElxpH5RaNt7VOHAPtaMntY82eiOIETYBKp8K0HUq
Q4aB0KFyK7PjlStHNh4V8CMzF0goJXPFWNq6n7A8St3CSCSAAgCNpXFWH6FGJL5Su0RfvGnzrRNq
beYyUSenuhH9zzwlyncTV8cD0MTdRqmFfhGmQM6OeYz+tEoa+sluS/IwsCxHJlWQ0aOEkxpzSsOb
vlKrLyZL65sqHvlFazfmlyrRm95VtCE+IIGYfw2bsT5hl8lvPYkSHQVc0d1ZpdQOGeJCf8w437Us
TL9nhFgBPlvcKk5WgZIt6Qj1tbpXHkdNqSIvl05/B9lY/hUTpcFbADD6A9rDCS5Urr9CDhtK9Jyn
fimj9LqwcnJ0rME+jDRs9wZlnfBtO08PI+ONT0gBhqRSqf0xTekRxTg0hcW5etQSAOJcXkkTncNq
ZN6Pxtg/24NhvLR9Vnt6lGYvfWk6gUgFOLZH20TAbvHmWSQkPqU1hFPdpOb5RaLSgrlVzcHZ00cD
AXOPKrtrPW1AHqzJQWLPhmPnJm3XP9RT3sWNOsQDHmejfeBRo2qgluwrho+TCppLk8ZmLo9r44K0
zKzd0bGSnWJZ0d0IweDU6zXKrvMSqp9+PhZmMKSGeqWNMj9AEZD+zHpOjcBxStQp4nE8oWe6bjem
mWi1S7raBIsSqasEdIhK0aIXUnPumjjWbtN6xKkIIY8IxGhuhNDEyKBCif8q4y7XIcOyaZQkuk+I
Fvs1D5XvdlxLy++HOOV+I6vsJ06YgYOl19HXQRQl88qKy2uHRCq0VNQYFKF22de3aiR7fBezMpHM
bxP1OdWMMXJbWg03EzfSVRsLUXt2aMg7RDTWjQK2ji0NeQRJU6Wsbzo6WFtVtwrLA4FSJ7FHDDrd
3SW/BYSo0Q9DAj3ik13hDnyBXLtl7LKCaUqLtGGtIO8EkQGQfFY64FU7pjCK4gaA4KAI03u96A9j
ocm7Ki/aJzNvyTUiX9QRmBmjKZbFdxIubzNRdz46XGmuqhJ8FL2jo53N5j1obdCeHXRiIDeiDgus
J+IvxJCoencG21E0XmzAuWJ6U+ooaIwCXPUAxQu3iNuxAcZ+HK3tmI0d2bXU6uU2HcL4NYyFAdC0
ntaG1+ZGnPlx3FHLM7hV2T5lVBI/rWwUIyqrVXZ2NYRGkLVD+FWVAMqWje5ooIZkLV5/uXM5aEwl
G9Jy8HcngjqFL2UsLkzeqUeJXQ1NxDG0d1zP84fczjS/aYrwa5kU2UViae1XEceDL7uEX6a1yoSv
gVmq9Kt8rK4bFkLrDaUTNvnx4WdvkmH0azt3fqa6o+xJjIAZp83JMCEd/UqTWNkwM8p3Uunz23Co
1cZ1cqm+MqaJ7zx04gOU1Nu7VpbRVu9YiIZWMBWBW43rfQX3iqPg601RJD5JxJC7dQV1MW+MFMW3
xkjLj3asa1Re1gKZnGMxjOrjhCZWPHTBFHLTVaGJBKSM27tOlCV4pFpdeVKiapAIuKowB3jAtrON
6NphXyRpagfI5PBoX2gseRgKEl1TbkevHU0HsPPToWWbWkdE6zqDLk0vrSWju5DnDCRBNd7luMc1
BfwJ5RihJ5lGGb5nEhIcJWT9nkLVHhoXONccJEx0kLULt8jNPbdknAc6Ko12QIsmItAmJAgXYoWW
Hsns9NALp1Q3cWcoTw7rW+622XQfq3ZsE48jESA8Veii8fTY0Go/bdLyLjVwQXpG21qOi8gN/Xwx
yYvHAchD043CamQuqjCi2SCW0mhg64kJOmHepKarpxHYy0KnSkGvB6hX68YpKDDdHtrD9zmF+ws4
So5QSeOsx+sjQUsirmYGVaUQDvFa1WvdcI2yRAQzhpR0Hh2GVh5MjXVYM3BOFp4u+9cQV7HlOR2N
AjmUyDuaLbiP9ypawSJPx74COZYWKgaCxFwr96Jn4VfkTe09gBiG9FOLZE+QhlC/D62SWz7pECj6
FFho7ueoBjr3iRri4rpOmsh+jcC3fioVfLFeJ2OAVxZOF5KtO7h2bTfkeC9xsL9uJEdYhbY6ERSj
Ez6M4EBtoYijmJfDoDJwx9Q1dBtc3QF+0S1TtF24baLQfZQm/ELqjYlmq1zNrzsS6heMkfFiktjh
LlrEHCABeIt/oPERXQLaQEGWi/PcxAjysW/diho4oEoNgj43lh0F8YapFLHbxgjg/RLCh0jVgRt6
i1+qqFdiufJH1pnEAHa14HLXa3F2Zyl6a+9ilUY2HpPViIQUwssBHOZcQzVs02k9gtyq1cV12PeR
feyHqkHJ27RF3LtJZadWcmUMeUTLbapSrl+zUbdcVA45akD6967TBh9xYYfak1F9rZsagoSq0Lyc
PneQYMENVBi1pzIz3Q9pW3+rLEi+CHQqgwAT7/8tHYsGRYMY0xFmBTpSuvzWMlpwa4DJqZjcp3ht
OBjCzVy1PF2xuiu9F73vDNQ5VIkalV486PGlxZT4KulC+6YrFLbpi55DOCM2jO8d41DZQw1tR3gZ
PufRyG6NzNKOsdSsxBMcsRQHYAx1n8zYhhGCYreMQ+spVcMCuf1E3pSckYesZ9bRwSPkIZKjArGV
1kydHZ5o+Q+HdbhriZbne7NyUElSUA93oaFgXGcD1ss1SV5/JXaevxLDEIihE0YfjNbkQDc7bbrS
VP4hbQEKFygLgNkIaRXtQ7kiUYje57px08XFphuAo4cmEYJcsCID3OyVzbjS3PQ+D4k0CXAFwA6j
JRkBsAq89vsUmooxN4VhnawsvEBVe19JgPqApd62YPBbSQ2+T9f9sgXqZcBagWoDY80sT1+rA2uG
Vj1JZCmFq5l9fxSJs9aWP4OC/zJDIaVqQfEF+Ll5SUSruyRVTfWUQlAkAp4GGRUv2gjQavsZcesL
FbwDq13z76vH/zEKPLaOLjlM4ywVWVeaGXaVdhoOY+upaJnc1dvs0kDvg/wZ/YwK3wkS6BTjIVJc
rBpfWkSQff3X+PTlzlLkxIlQXy61k7E1vyDv01+ORwAlL4zrYj9c2LvoEF8iMovWypSLYwZEGgQh
E+HDvLRm6X1KEWyfKl8WLhFeecF3Yos0ymUZWC6u+b32XB3Gh3XqlcUBowo6geusjxT6Moq0rh3J
aaBoMRY/neJgSzQZxGsIxffJ7N9X9czOrPbAzULFY46cIo3iao6z74rk94ikfp7lVX/PXp5nK5cO
Bqh//zuc2SFk8IVV2pMT7Yrw0BZKEuSaGa8s16IRYARtiAWhX3IOoG+00elzBrns7ntmfXfY6+dj
WJyqs4+f7cHEMlsDlCenkuqHtBYwYD/aku4/tzLrxfx9RUwLbSUTEtmY1/qGvuSVyPByuPzFQ925
7abYI4ZCB8Bao94MevjR2FSPOztXNCqFM6EbJyro9JoUHrIH1hTKug5EyDW0dhjo9M30h/B2rTS+
uMPPxjmrsymIBeuw1E/jiKxOG5T2IY7DgMK5rEzo9EF/1BQ/jnG2xQvkoGmPCR1Oceey3aTQgggK
4kFg14XQpTfcfm5wbWCzva6MSJVYiX5q8xuGqhrSgb6JDgpLKn9rZLgFpkZL7aMERpnhJESKfmp8
JNUZFB4zj+zT47DBBXBap9qZIQ1+n8kze9PIz3YLz3B16rBX+fTFPk2usNm1Xyev33yLgjUoyuJx
PrM2u3DUmnKpOPqJA8ds6tDJ61cO9AyW+nE8sxON93eU5sw48cd0r4P0vd7KoxNQb/jS+9BoOE4M
V8VK+LN8vimASqaFwpE9xzr2AMM2xmicMuRhhXnjACjY2BmY+7pLCGX4XDchOviipDzIaHavRXxl
17yv8v8+6DP7s+MADlKZJo5xSuz6BiyhB9DgbiKjDZrEcbtuhMRmv+lR6vkbh+LM6uxQ9BZyuglG
XTK6iZNsN9VLC676St88fG5pIb40gRJBCwcIrhGkz2KwdkiQEcysE6lC9Ql1h/w+JpC8BJRFIvtt
QOJN7cu1JtTp6898jIn6rAHVLtCS/j/2vmxJUhxL+1XmBegfAWK5ZXPcY/MltqwbLCMXNgFCgFie
fj6yp/+OINyCqb4eq4u0srJKuYR0pHPOt6Cw8/FkmGaTx0ZvnfR4ZF4/ZcCuKgzVGI2MG0/MK0+S
DyOtPp9amYsqjYkmgMLewO2QMAi2CnCYkNH/MrK4+ibS0vLLBMXCrxf2SlyjoGpA8w/9fAMNx49z
VBOTS13YJ4fP1GUl9GqY1J6M0gnsAfy0rwfTTO3aki4vH0eFSIv+p/35LtigZNOOI7NPKZQgmNOG
bYv4NjFPs9tDNc87HgNWqKGg33SobxrERSJ2I0f7UWHTKbbbXREnD5O0SgSP5NaZngWv0UPgYTvk
njP9FES/UU3qVoYOQEvtAdLLHXRBnewAT4+g7WtPAdI1gTUZ+1YrPxzxzMvOrerpYKko3MBSkgFP
huLQLnVUT8rSLXgbCti8DGPnaVK4JTcezS57TQs0KnixL8fvsYQjJWRjVOZ4Zj9EzsgfmjR9moRy
LhsSdiOeeYDmhBp+JYfei6oqLh11L2Vq1Ey1m6c/VX7faPfERN/VIV5RWYULCMmOJJqXliPobUU5
uJaoXlDvcJEmvljg8DT5X0byGtP8e6tlwciTOy02YZiEGjLNZx/d5sQ1TOKPheUNSKKpeCYoApUp
u5UwKW5a+612Rkj7dnHlGrSJUs3wWgbeUk8uRv7E5BRZ1XAkRYq1MUMVDSKlbyLT7PZlAkOSEhYk
sN8EhH3XWNYxUWMAefD5ypIc6/hnjAYEsNU7qpCgGnJ/Hh2AffKgED+tqcCX04ozVECRkkOqwZgD
VUKpIW7u+sF50JC0JuNjo/22IMU5lRiZ4JdSGmlJBDqTsL7VcAxBW0fU38zYCtPZCRb/YCFuLfld
T3875KLED02LViKP2qJBNany7PSbzX8g23KnFB9c5cdGV4Ks0uFXB20IjjbGHBUN9HEr+1RWk98w
44xOmytr+lDWIBx2eujM3Nfy/i9WE+4hK4zdJLN3pJt2qAIDsLob1Fcl3qsVv+311su4gFxeiwcY
r86a+GbV832WxLuEXBwO896h33csjmyShz1KUvgIr3qq+RpaUJWFdgL2014zmruSvMGLMkhQwzHb
/NSOF7v43qMoBL8uLxc9OjyGj5KJJ+LcB117b3ao2+Du4WJ2jQFtAwTo1M4CHQXFpr/VUIls0eGs
7Wc0GIO0p16ZtVG69EgUlEIqEnvjCAwiA6HTJpGo+iMaVP6c5xExYzQDmluLWnvUyl1NB5JN8lzu
pkxNvEm3a7/Qe0xZznUIclwXxirzksbcMXPLcvna9aAD3WWYiCwLrvBjFNMZ+mz6aJ1yrU5DVGn3
hS6PMh2PVdW8Skf5ayOOXQ1jDgVyEeotsPxdIdpSWOK1TLVPgzfrHvSBxb4Ky918Hz9Wb6g/q0d2
U8OSXFvUa2HnGCjH9LSVPl95SVED1TYANm1AWdb1AtvoHHto7RMjhfpNWFb9mABxscXi2BhljbSl
YBBDi9E+9RqBqn7ZltkdGpvxxoJeH2XJxoHEhOvb6lUYW0uZM3ZOeNY/GakeNkuP9+tvdu2iQ8kI
8lQmYFfQrfi4RWSmJ8ZEnVPR6EFu/UjpE9oTB2pusIau3eSguqC0AML3Z7jlrMOYMa+ckypNHzdJ
aGj1DmAj04dqwkuVTI/pQLes2q/tflzeoJdD1hHGdqvdmKeKY/RMOVUqjtsAGNtTD+tI9B+ga4w+
qJk2QZelpv/1gl57Hb0bdU27TAnKwlzGkOdwvlsNuVW68cRm3MxfD3Ptab1w9YBfRdoMJ+bV3shZ
3UAZMDl3/iJ6CAbrXbb7sRg4qS9bR+pa5vxhrFXuEA/EgPi9cip+w6Z1KQslrvIGo00vecQtze6N
UJ7RYH1oNvKHq2v5bo6rL2hKBh5NlZx7JdureeTQzCur7LSxkhujrFVVJykEeujJWT0s4pGTAZKT
WxyW9ZSB6mftLj9M22t67eC9+37r2ExhIJahj4AqH/gHHnQ5D8XT4oYFoR2/gTVVEqKhvLGeK0GX
P/kQ3B0hpwo4nw5E3+q0W8C1pbqanGGbdC6C+JjcxSEa/bBp47vYM+7Y3RbnbHPI5c5497Tlsd2A
G5acrUvReKT3INuNJ4HPwi4iB8YzWBoJbzuhvrq872a6SlJiKOHHRp6c0W3WvclUiJtN8KvLJqA5
oFJ8+XoPbY22BPJ3kwRGf6rGITlPg/BThaCmhApFXvyVMEDFvh7qWmEC39DRbBVVP1BKVociH9Km
1cb0LHyk8dg4wM1AAN90lV23a+B4tzXe5+OBGEMsYwmiEN1f75murTsmk/680Flt5iIHs8IxkrD3
I8IdfA4ZyP+FteQi2voxyfw46mrbKImJ/g7pzmw+qgTwl9atyH0yXAquPKvC2qlaFfbOlhvulaiK
JwPgxwAfoBz5SVdd1yozYVPxmO7FvgjIywBSkGu6RliGBg+21na1bYiKvoYNBDfyzIWIsM6ky8mZ
yNRol7Qjd9WYnQtF9bWuPlDabxlEr2Q6wHTQqEVQKsDk8DqDC9/HLaomRgzBFf2SY2bLqwxXYqjs
0EoONp05V8+WP0MB8Ysrl0Dz6JNifprMzCqlcTF2+VENGki7GMfbne3WR3ZCxWDjJtwabXU5WbSX
bdEbF8d6S5BeOK9fn7flOL3biP+cDNxJ0JiAVg46FB/XbZwnYD0047JUjasHES3OD/mmssnVSbwb
ZRVApDnlcK01LoRVpz4lT+YMyuLXE/nTwPlqJstBfxek+tQmbCLGpXuFtD7UoEW/0zziF8H8UoAI
7PPIeJiwJ6rSNSJ5LvBSF27zsC1Ev4oon5Z0ORbvfoiWdTkX+CFLGl5AAIhF1WBvzHYdJv85yOKr
paKIQ7HnPw5Cla7hhqlf4AQd2sap30GW5gkka3cWx9LPfHWrZLQ14lq0CpDGKk2ojm0PlZj2bhlx
OFYu5Kfbu2XE4uXrD3p1QFTCod+Cxq+Bf1ZTBDxbGTXngirEHJZn7WmE9vVLsRPB5JsproPNh+C1
L/duRLqS2u5sMQjQiC6dz/f0wTzICwThfRSRQ5R4ckjCDZCy/XqW2ip1+PMh34+5erPos9G14MJc
nIvYOy9YSg+yBgA9mI/oTQaKp11gut268o7foVkKV0E1SB8ld9sXdcf9YdPb89pRhe8vBYnewP1r
rwKC09tqJcv4UufowuoiiXLqvH095+tf1gKSdwnVOl1LOYHfqxY2iS8EmN2mezbRyaedq7XmbtKV
HUtvUM/6UTADGmEjKpOTq2Vbahnrxvs/1/3db9A+7q4xbewpxW8AqvNAM1ccGy/22zB+gPXUI4Ne
91YP5MptiM4zuHBwW6HgoK8XNtfmBkI5FzShgT5JUbB6y6xzF/9PVfn/KECgAGHN/t+/iDafKUDZ
LyG+/9ftr7r69ZEHhP/tXzwg9R8ge+FpCb4XlJvQlP03D0j/B+htSOA1sM/xDlzQJf/DA3L+AVur
xSrC1qDgi2rF/+cBmf9wYEWOvwdcTvALIUX7d4hAMEBadsG7WwwEavwwJDBICwGDMNYtJcvqO+DT
2a4y5uybsHPtp+NUxiE3ADZ09VGCvMBKK1JHh4VLW82Hqxp/TRpqQNIG8N0+BXKMG/Jtalt4Hvew
WkWptUcnOM89K29FJKzB8QCR3QsCdx2lLcNxTm8BIj7OHA5zCROOy5uBBb3GNNTMoYguWVL5jAHr
B+kGwCU6FWShlMHOL5NvSQ35+bQElh+CkC+kdmhk1PI7+pxvih47qOFWgFXWFJdx3+xGewJOf0wN
N4/pUz+gxE7s9pTk2UntNdtLpWED311AJI8CV92gdO/kWqTGaL9C6U9xUXR4ztr4gjfRvo5jGgB1
qb1IVY13wFXmlQeZq0m6iqOWwQyS4jNwwfCpt8oyC/U+B44RgDQAJDIxQY0Pvt+AlwFz2aFYHVlp
ksNhnHLnO+C/EBxtUZS9p4Ul+iOAocbvuS6IS0k5HRo1rb26dNJ7mmr8ZaIdjPISJ/OnDh59UCRE
E2OGmggq+HGfBcBPodZO0s4JrVobHkg+aT/AnC1z7tJCpt+b1kn1XQLk467KR71x+4SpeKFYbf04
mSMFVq2b35pMAsAPEtAEphdAVoeajuw8lGZzUzIHSSCIcCg/gsL4aDQj6AdOYvB7AHe5CdykBFbZ
VgoY2C+V9gRqVoc0d9LGVzWlcwBRnIqgTgbAc/scOzBLx8otaeyAMmDNw+SxwU4Uty1jGWQZ4T/x
3pbgbVeQN+y1kgddm7CzqQNg7JZEon2dsHJvOKMImqLvjjRxQEdoSu3FKg39MvACSjBWRr8tfHj8
aqUj55xZ9HnImvlOQWvvjvZQp0QjrNk7RWn9wtmBon0jY08Y+LyNkTiR0ahG5xpjq5yVVk3vaoa2
ZFPL7EGUturRLj4UtI5fqpRbN22lpD68weUjSIjwcYMp5uRNpEVqy4Ya+TpEE51msgNbofNTSY15
J2CYcsiVjIYqmfqwRzkRek6WYrw0kPXwDJ39yKwR+VOulyk2lJpJr8oG/Q24Lvmrq50J9VOF/ySN
FLpHRGG5mW2k4cRBR3JNZsEV02BaYngcCht44VQxVC8glBJIC9o5o11aN33TwIverMsjU/sok4V5
C/qZBr9kgGkfxGyXO7igKjs1ps2pBYfuxzzovd9IVdmRBiLjbqLMU0h1nh0Y49TPJJkvcUqwXack
hXF3kYVCqEnE8dN/pqxJbkEDEDdxzIdbPEF1vPgS7cEEOvPFmBLiWZlFfYD1AINmnZGjDzDXnpmP
EHHJ7QGtB2uyfvO+gg06MUCmgRhPaNr94M94Rvo55ckbgK6Q6G6y3pcCmKjRhD4lgHhD4/eiICEY
QtOOCE3c5IaTnIqaGqk7TI3l5YWGflFu0V2aiOnANCp3utmPZ5lnj7LKvxVWAZi0xs6FXdiBZkl5
W4O5FCUmKD1tXQlQrnJNv2mgHf6YTxZYUTzGjYzaZq3p6BnlJAZRvAJIczIb6OQUoG+dpsz+aTTp
bO1K2Zun2ahr/W5OByUoK6jd78BGZPgiEvI/Ljpjsd+UqrWDsmzxkuaF2nvmbGUHYLidI6h641ut
q42fNiPMLhHbwYmCFgkAzNIYdxwNwUvjDKx0nVn+TtUCaomFOnn4gQaQ6l2lH5Jewl1hQi+mZJ36
UpWdcbKrAbrceaWZkd6XeJQro+HPqtYcaigv7jVIPRyVpnT8upIQIenMYXYBUK2PLUp1zJ3GbLx3
aJsjxs2N9araCHQtI9pbU/X5je6UVVDpehZm2QikawW8dgq/U2+I9XivD7KEqImqpigRGeZezDp5
APhpkG6Na+ANfd/+OMxaglOcEy0AzaN7gH1v7kMRQgQZ+r8A0zbJEVAqaHlYtYNOK+VpecA+mWYv
kQ5/nMua3EOjJuVuXNkVTHDsxsk8yJrmh8YsjbPkVWWhl8nAAqJpmuyreE7uhS3McZfqjJ46AA0A
X9cr9MN6G/JQAVxwB/gh2POoehnYdceR2upbUjjKwvHMbqqcs+8L/wRcGVzKPsrfheJKkKFvskwA
PNmR7Aaa2+ltloOD6jp9Dth4LNo9Z/nvPtNnH9STk1KSgyxBvRkMt8qqqOymvamOD7Id3lIg1Acy
HHh2qdXmUMru0NnSrxP2u59Rwxjv+mTw85rf0Nm8i3mLDvcLLKvdukAVF+SnuUdGAFKTCyvXX2Y1
+7DH8JohfRY25Cwgd9U234aSgl3T+QqD/VylokPYoy04wQoB7fPvZjF2wRS/JPB9hdkFrLdSb6qg
D9wlzk3bojqdlQWuKh0fn/o57k6bS6/vxG03D4GlcG9oYfPk6L6VdodqKLyKgwZjalBIxM8if0En
GmBynF5aBJOoDz3VDvCWcQt8bMpeYqd3S7zyJzxKZsJd0SsuXlseMxpsFZAH23aXzdzjagp18DbU
MFkCUoRIi30xPxVZHDQAHosEymkN4NzJr8HBzrNbb1CqgCv2rQPx6NIAZqBFFaoChcIovaocPZE9
5aIGc1HXfyJU7FlchEpmel1heDUrAb/Id+gGurk1oE+aR4wgPwMPC8rdgPr7hfZoz11kV/mBEP5D
dvQi0+YEoh1ytAwFS+N7b41e29bAFIweMAkPLYTai/xN16abDGpi3XTMBrw1iLpvU8c1rL8cBNxS
Ue7QNg1NE64taZPjrmL7RgWzSWknK7Qc3GQzIItgwLlz3T+YghHg/XFX26mbQzbF7vvfyhQHVWke
rGT0LHx/cAoRD+ibaLp7zOeuYi0cfLD7qzbzamifaXg6UUf87nUITWrg76h+0asZYO21E8k4g+Wd
Umd+pvEucBqe3zm81H5U8Ba8LfGOCkgvyiOIrr3jqlls3sr0MduNXpKrEbc0L7bmUG/BAhnaqGST
h2i3R9Ss3HzgoUHjo0gfLb2/wZEMagJVSNBrdQvUpQYcwNkBQGJy8KgFOyHRyAV6lh6PFVR68KlV
hQFTMnmqfk5aEVRKdRqxMycBGWQz+S6s7xwCT9lQJL5a4W7QmBEI5bLECMIXDiiEt1saDdiHVftK
a/M+5bDjlrpbpCAolM1TX3Y3cY4NnZnPsm+f7Q5Ilqa0ge2ouZsqyRl2btAGtWAqh3eR0v1aHHCH
dPALHCY1zrzFalgrnQPY1m4Hy8eR7bVC8QfrNMRgZNrCF/ZLky+8BRAuDcPVczwOen6wZis0lcfE
msISWjFIb1zE8oDE4EolSpCXVthJ7vUGhAQNeRTJCOlOXv+EYxMYCEE/qHeNoZ+NtAyV6oBepJeI
xp2rnxmANBnB9XhL6vu4L/BGR0G4xAWQFn6GDyXjc9Mux/JsU+GrRPjgEbhd3ITVQA7aIBy/z8SN
wEdD0/phHDNjT1vnAq77ASBvWbMXMnC/dHJX7Ypb8OzBTpIurrSg1OLIbI0nCXmvqoRAteDPizBB
noCqOLiJvucQbDHyDmoZNohLzfhWzKPXO5Of9bBmsuWdMMtToiHh0QXoaC9pQXe2PnpIsh60ITmg
GwQ+nnHskmcJT/VevxTkjumXKS/8FH5FA2GnQscM6TdFB8qI948xkEdWXPoEaYo089cBrtAqVfCD
R8xHBHrZ4LGhhIWheUAP+/SPOZoC+tNjCp+HIilBo9Q9WyuiRrAXtW5vcsgmjLjgERGOEmay3AA5
KmMXCGcj+uTAk1rIzZTxWScmYEwc9Gx2b08klHnrKyBLTVX8igrgc+3UYGnVt5ad/hzAxnJr5tzM
fZ95i/6335pgLWlK20EyQRhBp5KFol/Tn1lc3jBj8LBpB+BldL300NwHe3SMZtksKqEUSpqk3tul
8RdI9uLGmAHm6IVFfDqmXTTaRe4PkA4OCSevadJr93Si58ZGYbXGdehOc227rI2dcCYg5oPhiFMx
OMdZa+nkOoNzmYfeCNHXKbwaHGCLsdiLazgGzGNuPQy4lO8yyLUBHdYARUwA08kLZQ+yPt3B9ZlH
mSPsGzk03UG1YxZqqXwcTUBb4A1iQMkC2wUHXQ9H0uz63EDYEaWXMw1IDZRjLlpDUEMibY/2A/Y9
Es4SaXT2F3fIPSB4UWdNd7otu3AeNR5AA0Db5X0Z1nYTVbyHtkMs/JbIRzIUjyr6fAmZftiAXIUA
LDAw11Q3K5hHWOv1KWhVRmSryaFDIgBquN8WSkQpuB256vXkrMCfBhQI1wIWCbudeVSmZjin4qjX
6gIhVS6aOqWRbSlnQVnngYB3KCoRDXoyvToGACj+ZGTpORPU3EPS2Tn0sawvdGKKLyW44RQiIfCD
QxiqKGQVIENfe3IERMpMY9xwBD+bgRoqKvorUTTQiWxBXU2tfhN9erEK87t0mu+Ajf5mc0EPCNG/
0LDBsvWDOfqywXEbBNpkDPkolLpqcK5wt2FfjgC7yTOC7uDZpf4wAf3Ey/neGHslpHONZhM0b7WE
72ZmJi6AGT6xKLo0dnXXzUAsFem3dhjwODNy4O0qXeDY450BxSgIhLj9XDwlwrpHIYF6XU0fO03c
xpX+jAQTaW1VBThKUEOyIguMV51OeLgBhMEBeYfmpJ7TXZs9zFUdjJW4MybksVN9EyfjXYyj03Fj
z9S3MSYBTaqQJd9q2QeOXUFZIQ0gZiIfuUJZpPHhRzGNByg6Av4jkck4WohCE0Do0NzobQWZkW4/
UNQ1kEcq1GuXJEGkOeq45K3m+Q38CJ5Bn4hkNngN7F3pAHyd8mOU/R7MUVgfYmLOa1zbnas0uADo
AJL+ACNqURR+jz4vhfJ0boOrZ8gRvd5MmGe9UgaPjuNjNQEAmcr0ljn96LelmgdqZu0hOnTHtWKn
svJRm629ohcwN59hAKoAoCh/D7y5YZlTRNroPJXQfvMlxDcQp74jzfW0+jzT9IRSSggi4eOszLdk
MhkS4/7ZEnVkj8UrBB33o+g7fJgOBrJTv8vixisU/MyxAFxP09PWjctcBGpHb0GCPoMEdKc3L8KJ
QbB9nfKZerXkl1aB3esAmjo05KElkUdNzlW3K9RhESnADa1bOO7WrxkqKigl8GrX99CE4QYiHWBt
QzerboqD4jZN/TOz2ZHl6tM0N98pdojrOPZ3vcpfOFQycIFKzbV75Vin4iXh/U508FjX6ltDUxAA
01Mcq2GSfINaRNiPs18z7tXEgiLMhOcAuVWt/rmMy+RuFJByxGOxgjwsCN2gvsZM1w+zzK0Qtinm
Ccox8yU1GFLLWCAYLATxnFuVPznC15IYgjygdL7mCa58PGx7m+9RQs7qPiCpaJengmFUpwzgeTUc
q0IrDyU3lR2UTJwfeknzMLFKggOZdYb9t9EjcPUzUOAEDhqcO+BxPpbJzZrICkz2aGmPg3ftyTpi
wy9AY/Yy4GfNTROvmiH6/HcBVathVw1DlPtKrnd5ZKT5W05K8PuZozR4QZs/WNnnTz1vHcUVw7jV
A1pV6VF//TjfpUX0rnmH/LID+TePioypu6LtQVV2pLkDnH+OsqHMtkyIVu2Wf44H6TEUjwFZQTH5
43j2nMhEqYuIasptVxJvnLZQdssv/lhRxndD3RrESfyBj/lxBJSioOBgllGtmmezGQ7C6n8VzpZ7
/dYoq6anYUFGrUmqyChvqAnZDedGRa3wXTn/+M/f/J55du3bUJSAoJKlqsBArtYqRr18rp0yUs1K
BLEzPSp4QVrKzKOZT1tYouuDQR4W9goLdHANQEONEplSEQ0wlQOex0cn0hMynM+tn56h5U5cAcB0
PYFp7c0bXrJbY696/rljZNVgFFEmeiTAqcuH3OUdKkiK//WKXv1q2Hv/muSqxZrRokETAbsPzGvI
WKTdzuky6D1k9n8USMA5+NdQf8w03h0sMcZKKfAq5j86HQIDPrA9UXHHbtjgUxEivY6miHliq8+3
sZTr89UwyIXMehHNKMVn6cnJ8CDreaALsbFhNpZSW/UT6ZgVMu+KqGzoXyM07jzoykH4qLX1jVPw
CfeJCAV6ig2cKUIVev8fz3PKC8NIahbF2mOOZ8ZMjRcHWu6TPT0oc74R/6+Fp/eDreKwkLFTVw2L
KC+fTZqUQaLbWyymqyv3bkLLf3+3M9IEBnlQ+YoKm/mo70J5fxG1gTii9x9s9nfjLFvl3TgUd0qF
xCMiLUG2Ds5Sc2fJ/ddjrNvKf+I5wMy4MinwCZ8QVrMldKitMNRf3e52hkDxSDwnkMA9StMVbnWo
PGMLmnH1I70bc7X10C1DDX5i0UiHN6JlF0fdwjdvjbDac2JOe8siDIpmOnLtvV7//nrZrp7SdzNY
bbNy7tKRYNWUtLjJFstHnNaOqH5X/CeR9d1Aq72WmS0aBBIP+dZhnpp1R8nTIsiR1roj+Y8OD/QD
gKSA25u5JjGjyWHUogRBbmDIk43xfmbq5e8vnAm+KIAFQFOQP0iLd3t60EgdS15HhcrhQBQfS935
rWTJPhP289cjXTulIB3owPIBcITt/fH0AIqkqQSvP63g9xR1Q29qSnhwWXzjC10dR4ez6aJNgE78
6kqq8cptuqlGLU+htwJ2trupQ2bbt86WpeW1TW3+e6Q1ycEuqAEaYw1tyea2JuLeGbsNCNPVuRgQ
j/ijOfCJ4DDVWUI1sJCm0QHvNaVQ5mnrsOHmlrnW1alYBL1+C5xFfc0FmFJAs3DDRSYKf0g8rccp
af4uIx/XDqTygXqEu+RnyXzICJJG6TjgA/YtyoCFGwPivXG1XVuv92OsAhkqnQx7gkdjl+3MQj3N
Ez1YVur//Z38fpRVMINAlSQwNIhQCbGATkA2BQ9QdP2rDWjltaD2fpxVUFPyJONDz6M0aV+6Wpx1
Rd7UZX8xUEf+ekZXRwIRaoG8Iw6skXIGrLB1UTdRWc1vVjW+WDp0cnKd/Y6XV+vXY139Rv8ea42R
QxyqBkU0UTbx33aHJ07cE6jAFmLjK13b0pBfgTgzSlWmsZ7T3E0oOkHGSzTynM3TL3vgW9i7jSHW
U2lb5A+TVUaFnqHh1aUVhCvTYePcXFuvd/Og66SlhvyRUVbRjJ4XRIb+0hO5h0HIz6+/ytZUVien
MOOmHuH7htgiUHdBK8jS5e7rMbZmsjo3GdGlsGkZAYzwDSCp20rpfgBMEH49ytWZ2ATIcbLA1Nd5
V1tB2FxLajxvzTsrrvcmaQ5fj3B1HsC/A7dgOeRTSYNWdQNMSh2B1BDVJtAtvYYOj8PZxvn/81PX
mTegYTDHVQEs+yTCz/pk7EuniqrxfqzNgEfVfFLLOw6sBWg+gwLuMofYGswPByR5jQUCMN49c9Oe
bFQFrXHj+33WSEAIf/97VmmlwVObKrKKoI8LqVc3Uf+yq51iR9BTrfw0XHCuEzpJkNotwq26yh+w
/1eLsbrXUWyLxxI7VJ3b8jQaLejMWZNdjFj/NXW57Tot2OAuHyHs6qtZAfyyZcSwk5ddJQn6heg0
QfNMn0HKqEY4BpF2Lt8a0snGxdU0mX5RpEXtdYPWnXsdhsdQDc71oIFgoWclSf4oJa2eBFJUOxAl
s4Ks5wXKhIZR3KNLJU14I3BL3VlQFtbdutTbgwZdxY29tyzxh1UghMJqerGnAosOnIWPryi9GKUJ
wECUGugdjigV4l/dNBVBCRs+uMLEO5R1/a/3+2fWBwaF0Bucu6EGBnus1dLPsVmUua1GtMDremJn
qULpzQSzLjHClkovrhLPcdiNbk+7HB7IEOvd2npLlFvPm8JCAMJLQPx+UpxidqvkDtGi3N7PzqM9
WDDg0nxpgxIGIWOzdy1FoJlhBM20xWX9dNyX2VtwyDTg+/RZpKyqYqpOMYnMfrJuaGUPwDcUzgvs
kMunrxf60zX8ZySccxBNwVpcI3z1Gc032mgR4NW7ZHiAz4cHoUtPbiUxf171n1YThhaLJZO+GCV9
3EW20dKhNlBODgrTlfvs4HjZrbXLwTcI7eDrSX2OYsusQMWyTcRLFfP6OBh0NmZnTkGZCK3XGUDp
xw5QtZ9GMIKWJQOngI1BkHiF/78w/Fnw9p/n+e+hV7fazFVLZ5YeZZAB8YjFA3RcD22SPILR7s/T
Xq8IgR4vABA0jb6e9nIQV0MjzYFfA8V+xf297Kp3iRUDWEDOqNiPAKEE0NP81qQIRuCbLyK38VOC
0uDWQn+6+QiETkDPWmTgUDxYZz7N1MagMemRDVRWStEeqlHmfuxboCPUi949oEUy8eeqEW4ufyrz
PiPzxjG9soFNSK1AckWFVdyn6BQnDiB7th5Bf9JtVc/OjhW9sdnfPyZAWSMKwHznimetGPkEICmN
KAwN9rZTWveT0uYveW1C7ViqY7fxAltTLP7UZEBDI7bugOcHptjHb6kXw1TDZQ7HJd5pkOcW9wI6
JMcqtNEFhNqE35yHO3ZJLzraTXdCuwf4mYVOABV/b9jjBr9RYdC1bS396TLAffz+dy2f490eq3R1
rroG7Wdf9fR23zzzV/0VzEoXKQl4INbTUEMf49GItmknn0PIauzVRUSVdO6AEPlT3ratm+U4ZzjO
yuSW0qNP21bFyyJ/OFDLgDqq95YFGRjIYH6crORdB2/vOsqF8i227MnnKdp8Qhv0jQfk1kCrV07c
TgDCS6RdWtG7zdCfYfr3MBnxFrvx+jioJekwWcZtvtpV8FEgABjzqM7LR2NSn1t7BmKu3ohDV0b5
Y1IFUQGUkGAU93HZKgq3g9lsorh7M4d9a73J4dvXke5T2AEPFC0VFcbMUNpDY+XjCCRGCpZgBFpC
QcrMHX7QAATaqlFemwd0jHUDfj7gFa1XK3ZKbkFTJxKMHRLSQu4IVpTMDL6ey9YoqxOVJ/BjsE0R
pQL0/Tk+OZb9Ulr876fbEDxFUw0CUTpao8uveH9uhQRo+L/Zu7LltpFk+0WYwL68YiUoiiIlWZb8
gpAtC/u+4+vvKbmnRRbRrLbn9cY89EQ72skqVGZlZZ48p2k3QdB1XgSi7dScMH0K+duwr6ABwBS7
vojLZFQX094SkgpM/F0kcF0k81XWoR/UWElRH6Mc2JVKPlTq+OUPNlCHBdx4oN6iM4ucH5QFpByb
SS0it5VydSOCrPcnpFW43/1UuO101MbIXaeQUdrzTdSTPJPVSt0AjF+688C9cH0D8l2IMFxf0WWk
owxR8YDTAe+TO3XDe7qnuaVXgJ38qJpgDnbGDTCqPKN1fdkCQA3GkHlSD0V58YLtKpTEgMtGFaEV
EN779Kb3EpcoFIL6IDATM7ZZPBIXx0PA2DN8Sse8nkHmys+3UsiDzIiKYCPJw0vVCzuxkUdT6YCQ
VfnoeH07WbaolCwCnH8R+mCTJd+a5UHr3hsRKJiONd964chYEsrZGJjD0cdTnXqy4N9M3Cwbmzb/
GWedOQcZgC+ReX0ta6ktrBCtWp7wvdFJXtx1fZ0MwSYEX6o17bq3+pjZkAEk85dRbktbjAFsultg
nCZG0F07JGemqUglCkYtCA3Yn2pX3i6+cJN66JdLwG9a2haiCjaAr2+M5a58OwNkSXgGoVWA0XXK
5Xp1ipJewrcD/XVp1nuUcm7jLeibtz1YErVteZC/Zj91RsFw5fmJgTsBA3LoWaI0TT+LllFtUIZB
JecIUugBVGtufhtsmqfAlLsNv2GygJCzcZZpQF/y1B658E7CcxwF0MODvfQpeYzegFKXNonLv3BE
isSKDU/bFo7hA3kTWeK+gEK1fX2fL88u7CuqhIoPKCxAs3BuP6tTwOvEygednFnVqpktj7rO4uG5
uLWxSAl1JWgP4HVyUVtSOMhYNVnnt0AJR21mjiGDa3slbopgvcY9gJ4PefmRZZ5s44R3n7oMja89
qB6A3RvOym4gfGIRXmjOZpEXM81RDgFFYTxIYI5ETbDRob1kpt/AdWcD8+Q1o9P+bmKFDVSgaAzq
bVkx8OA5X54Y9nMzTaUfyC00g4IEs0GmxE8vC2SHWB5A3uP0icR1APpnBX6AN8i5rVqbZq2NQEvw
A0Qx7vwl3AYuNDfAnOYBZoZTeP0Arp2NU3PUVsqCMghgyvU1o8h2AFxikoLrgqfrRi6DCfbvZE1U
MClKsAHGWJPWtxUoJOvvotLeTUCLmeNofL1ua82jNEGSFOSNKHnQkIe8DMqkLVp/kgtrnA8B9xrO
LHnwtfXg/gThOy/iwU8DRZCmDDUeKX7P5+aiFmavJaYWbWv5t5tcOHinhqgbtFaMCDde66vi49SA
iS/DkKXMePKu3GwwIoI3ALwJqCXQT14ewNi5qzt/cDFT76gWhN3QrLVyL3AhlWwDBb/NvrGpzi9L
zGRxJ3apoxfXSL/JLga39Z77mh5baG59aTY/8t3CObOfHTm7Re7gXD8fHx+HdjAwUYKzAO8kAQf8
3MF4SDGjszr5vBfuQU6pvy+75gWYLTO15IfgcbAgBXgPwHXwnNzwG30ff7/+Ay4PqIKKBpJYA3Ub
krOc24+nQgzbZPQng++/1b3AQ51KNu6CIvj94gksISLjOpXAnCdTbhegsG2ky+gHwBDn6ZxiPmK8
wyzri1A2rEO0sqoPriDQsOOCRjp7vioRMkMKiO1wVSaWYoLVzlIqO3Ry5LIgVZYtwN5txb++k5du
iOk6jOABZACdB3DqnducA1xHdTH5St7LZhYE0Fsavytje5g4TAVct7W6PkAzZBF1KJQ2qfUVwdRO
dTX53SzZXZO4ahO5kZS7162sr+jTCuXvgyyMShFPPoizNBvevtW5uXKGXAfdahkxrprVJWH3EMZQ
Zb/IPQpxyppymfxBRV0WNKiDou54ZXm6vqRVKwSiAepBgtMgf36SGiyQ1SxAy+EvmOQRk59R0Zhc
kjGWshLDUH+FWDh6iTyWQlvJYimCDIsEp45fhdJs9+UWle777GvrFngObOVd86241fcc44NdXp8o
fiqQewXgQZMvnLmCnk6u9Lof8c29sQDSz0Fa8vePHmyAtgqQapQSNMqNy67BI2rRfYmToZQjSEUH
GlcMd7wEqTr/8uP/JwQBIQic7QohSJm/ZvHrORcI/otfXCCK8B9cFDw+AuoPugrsxH+pQGT+P8Ae
4QmGDF5BiUfGCfmvIrCAPwIqARz9Mlp4OCJ/U4Fwwn9UhH48cJBFiEj0dO23uEDOnYwowuDcozyC
ailQHSr9BBYHoVGHTojM4RnTNvo7yHu1TbvPEIFbN8wxewtVVrP7wkqMsSEnyepfdsF+ouPxgsuU
ToSggAhlUxl2+W7iF3vIKwxbJpuxgYCfTYQ/Tz7J4dclfQrqpu7uv+yJMAgqU0jF0y3RUh6xmcvH
Oud3aAaqDQirbcyoSRvOCVyo4ARmd6+XJqg70thM7mW3A78u69V27vWXP4MqE0lh3uTxhJ9hxLyl
5jsFVb3rKyV/w2eS8pcF5LDo/aKMd0HZpSb60EDOK4IeIvCtCWdmkWTqaGVXXGhNED7WoAl23aTA
sEmTdklQBS4XATY7e3SmyEsXTHfaFaZfXuUnKA3ZoHW2Ju1ZW6wM+q8u6zBRj/+LRUvUHZvV+qL3
Ifm6P4w7fdt7qZeOZr6LNuJNaKv3jPWuOs3nHkvUZYupYBl1eKy3xdyzlezUY7iRNsOmdZMnCTxi
TneMHGaLlCQlV74sXTXVMBrfFr+sZo/VIbPBhfHW2sBzHFDb3Agv11e5elRPFkn+/OT6BTC20NDC
g8ZlLYNnHmgfUIaA0QJSZ/+bIeqej8JqFjuJnJ7uOdS+ZoX6RwYQfCHJjnyW7m6IZSF0YYnT0UIU
uC/vxYj12lqNZtKnBcqt+6brFZ44gBJ/0aotiA/MWT8kPJMVkpysyzPwaYh6AuR5MmAQEkvp7MXF
NJZkh9vBHLbSNn1m87+u+TWYyImAFxpqiCbnR0DCvHSUR1NkZlDSTvOvGpSc0/ZZhFQyxHjsQLq7
fhJWAwkaeJg3wO2Hy5LyY4WHAHOqgCQFhIa7GAT8X7TvSmv3R1K5HN3uFVzz9QvwHGJqJVuWh334
Lb27KAZDbw7YYxlP9PP1VoWyKAC3ggEGlVpoI1jcjbidHd1rt509O6LTvk+YT4MC6vfY6u1iPx8m
tDNV1ziCK+cIreUtDy4Gj7Era45/+rOozzB3WrG06JCYkxt4Behc3OZm/NHuJEilo2NMWK6s6ybF
FefHHBfu5g9Ez8UDKRjVulHiEdpwTr7v+Q2/BUPB18znHfUnUQ5+bK3Syi3QPDdgF3K1wlueiHj6
ht3AFkmWSn2Vs99CBSItEdsOQwdwLlP1uOfkYNw1u+gt5TdDaSpu87DckF/SvQ9P7SHbD+8SVABM
CIdKVvpceaxTQhXVPy4b1LZ1HrVXNDORnZ2fkjSPha5uQZEheigivrf7whY2gU9OBFRyB6thm1yJ
L6cmaT70OCs5UHrMOAECiAQJlICkLYlmQvVAO0LsyybU06MFJoPrB4F6Hl0sVqM8MsnBTdQI2Pyu
ticXY9PgVQOFK6S9QfBlah6mg0vMZ246L71jHfyVQ3i2asodl2EUQIyEVetV0TuxABqVWOkYpYCV
u/zMCOVcUi9HgG5hgbIA0gT1dpTf85QR11YXApwpAPp4ZoLD7/zENIEgzPmAhQiQAO8KZJjp/fXv
xLJAXUCFXEhG2MFCKQ43PASRNZlR7l3LsYCo+FwEdewrCP7pVQ8TnVsgDhRuYsPtHku/tKNvTCdb
iXmwJhsSUGFogvPEI06yD4izBpzOIRRDw9CpDhMPsnOIDbvxW/uG+h6qpvb1HaSKin+d9BOL1Eea
BqMBYSjWl/gaSBADcwCLRGmlHhqDruSA3qD6FgwmevFM4TKqLXFpm/p8eqaBWa6FbW4D0YOtYCY2
Z/F32atiJQ4SWIexVtbuUt9yTMuMyxLYIyEsh1qwG25lu3oydAsXvQ0lG4bFlRh++jkFgsE7+Zxx
ySXgL4JBflxu++yJM27ADmYqwWwrIENkLG/VGl55PK4vdCHpkht4T6u2KWFttEJAFxWnzm20yFQr
dgynfuZ/dIsVqRDjRLQWN6y1rnvKiXkqbgUlH9XqCPPqsdxL9rIBc6ApvTeg9v0XxXASganr0UBV
8e/FUgFsXhQjF4k1MkOMzoI3bPC8NfMDcLAeY2NXg+WJLRKGTj4jsL+91JHPOC3JPQYOzATPnRok
TgYCm56+h6Dur2TeBgW4yYvJHlNeoCTyNRArAbNqMX7N6ilGFVfGK0XGxBh1isVpzOpYxK8Z3Po1
vkFT3UrR2ca0CGiAzNBm1Qql1Wv40+DFKYYKfaIKMCh7qm6B9FSKTe5HvgGDqZiZ/JZ3sl3mp/f5
RnsYHVDEH6rHVDGDLcmWQHBqNeDP8cc7bXHQg9dyh8yjiofOYz6IVzJ3HIq/t+aDyP7kQ0VGO068
8vFLo8DUQKEHOO1j0JjxjWAGeI8rR1CaRaAsscSYJA8Mf1+PaKh6A6OCShaAPucnRR7GtoW6NE7l
VoYkCBEc1g8KwI7NK7gzHOaTfP0sfNqjzkI4BeECji9Sx0L0xgOpvgXBCBQdlsVCCdfKbn9vruev
mP25Qp0Oac2Y5twEi0ZfmyHo9cSStYnkR1+69t+LoqkIoNweTwkx0dnGXbqHkt5GP/JPZDNzctQb
c75TQKFqYYbV6zfX3Ws1pThZHxXFMAA4iws4gkylh2BS3yXOMPaMxGjtwYdz+rlCKngV5SgWLVlh
6ywuMOb3ZW6DOVB9h7CZE3vCbIECR4zNSTUl5w/XCGZwjEugrYZexvkpjYIRxFbkolAC0JCnD4PB
wDesBswTA1Qaoxg9P48fbgB6skC8XZTZ5nLGuMdH4/HinJxYoVKXOEq0pCT5ZbIrdtxddlBc0Pcg
HMpmCh3gGLVN9mWwej5OjFIeDsZetc7J0gJwJnHoAImFwrrIVwPuiQ3Kq4uuKLu4IN8nRFML5ekA
HEWglANMBNSI4IPa43gohdMeGub5X3W+T9v03F7FNzm+HWzLHtEAHjaj2/r/Qib9fPzgrzhyYod6
YYEutJ3yBnZQBAMVKZ60QwSVU84OhAeMDDqqjJ5oAo7WhIVZXL0kTixTHg6lxjgpyLGRvehNuYve
irfkDTg7V/Z/ABQO5uIObAL3ncfOWhiHh64sqfECuEwO0438EzzDNc/wu9W/HzLHAko54EunkQlR
VA5NlZJKjgyWN/HrKDMMrF5wgJnzkJiXJQHj9+eho4XEshAbZPNu63eiBpPYKcD0kqdsFYs92ba2
IAzekzIQeAUvdNigjSSVoKzFVRAuZmrcqcrr74f7EwN0iaFQxVxvyWNbFpNthlkpdIVY99nqIsCX
iYF7UBWgsX++Z3qrQz2cLCLblXugvcgzx+nddheYIFaDdjILFUgNZfxyLhTzSAt0TXhGVrqwAV0X
uUFRq6kt2YLwtf4e79NN0djxfbwBZiVxwQHqGgp4/qxuspE/imZvp4/Lk2jmbmGxnpprl8LpjyLb
dJKciVEppGAwQ2W9SQFqAgoItJGVzFIrWut5QaoIjEyAY4LBhVZvEfUFs/TkVUlgFdqz0Gzk7bSL
LII+hc8Bn/m+vM+iuQ+tyrIy/O/6kVqLoCJg/5jIwwPlQmUgHlquUD9cxMO75LbbKJ7gyDesZHft
koBXoMmKDje0FqgAyi2AuBqkMCGo4ibUsFhBs3K+trKU8f5ZO78A/xjo6ALHe9GzT4Os4A0SMHMh
gPRn+JimhX99z9YWc2KCfmJ0AwShJfLE4DEcEScC0PcYkZJUKwPN/HVTwtr3ObVFbVw4Fn2QVDiH
o5W+ivCNqbgtvdhrgRlUrOm2e5Jes71iVR7I6NPvDOvrKwV2XQOXIqClVNIS1dUgysuHa4KG932w
4ZIogKCqGDzI0ESTrPGB3YBd8z1MaWI8FecRg0JU2A7HOAYqj3S1gq9y+CiBorEeGKWy1WNyYoPy
73bmpNwARbmJ3PJl5PVdLqeMb7f66U5MkGWehJAOVQ+pULF5WtrVo6kbUQcSxoX/mlUgPF6ihMe/
63qn7NrIVYJ2Ylx/mKeBhbOck8wAgBBGxeA5YAw001aQgpEbPIOIrOAQW7xJncMFypJVImojaDcX
JGbL0nJbDJzMvhIMQ/sVrGsC2P3yscAsZd80UJM2oKDxmkKq2c+1IarAMdhUs8UZ4YDSWxiCbKA1
ZbU37rqYNxIIfHBL5s7GKL7kYdTHXlNWQmp4ShaBDNHi5JYLoT+JtD4BrXbUo9tui3EcgqvcCFNR
miBkErVyZSc8B+SzTabJwDo8+Aoo5kfeSRYdJK0ifK5u7VJMlo53jWYshNqNRgDiMLDWLJOgWHXb
6clkK4MIAnIrR+qmjpbEidKoWZhknfGPTpATvLohRaA1kOtFjCwETMODefGn2Mr9/DwOSG4NM+lk
vdPMscdUPJTEhxZkvksNnnjQT+cqoHhQEIdqRWOVSYNxdDMkg2eQ54hiAyCGQJ8x4AhygSDCQx+g
1hJfYayVKcitSYpDfjZ1sRBrpOlQNIgAbB25G1wKc7oJB9Cx3gsgwxQXG4Sci3ijVlKl32l4T/Tf
m7SJVWcCdxt6PJqeq9VeT5ZZ+x6kS8379ZRn/X0+x6kC+riwKyGAqVdL7vYjeSv2HHht4c6ykfRY
AZi3um91mIy835eySGaZNCFtMEhSE67rpqrvslIdlU0NQBaglZiuwwhsEyyGKZU5FONxoOrmqxQN
anWfaGqcvMVzogiYZVDBH1/HiC/20HZZ6cxhXr8b2dKI7zkoMeSXagBh7cs4qovkZLOuQE+d7w3M
yrQ6P37hIxVTNNKklsqx76da3rV63c63AHomeF9X6gL449jkRSeCrD3N1DfU96fID4spUDbzyFf1
0zhDRANSjiEPfQQzLKMArP2A7b9C50R77wyOa8xuAuZ3V5RgGdknEjTH9mGq5LILsROjPuh5Os3b
bgxaWbXKoko1Hw6iF4s5a0o4Seagy3XmSsKSq3uNG7jgOCvSPBZWziWQp0iLssgy00ihDHLDtRFy
MJDAV2KL6oBaGhAel0B++l1K5BF0yHEw6pKjQjVheJSrnBcfo06byyNSz670Ek2XvAq47BQs2ClY
hKZlCQInGLJJ7Vx0YVJxX1eiHvqSEiQxuMZlvXoGFjyKb8s6ih+lfjYOoz7qlg6Mc+oF/YiXBphm
cV3uS20Kp20zNsumBpc0KOWmSppBg9tGsq7YEDxvC4iZGDiJIDeD/ogIlW8DHNXoTOS5G+cqWPPb
pV0ES056Td90kOML74pamg3ABDU+dGV9zrvM7BVj6sMbOZ/rBV2ELCoVtxJAXfKiFmMcQmkth14P
UgUDx/OYNLLA/eS5GpN2ZtRn6bdSScChI4DIJ/rRGVMSfJsFCAQlPgehsMrYSenQ8q0njAhX6bFf
Mjz0QbGuZQrUTMC00FQPs9FJsbFHzMA4N+o1Y8z32GWuA+SpUsSoFR2wkmm1/NhpyHAWvwNIsXns
q1Lm5geQrcgVtEIlxC0VzLiRfIeikyx34DYO56TaBsU8zShug1/qLc3BOdGj6lpGaWEvhJekAnx2
UdvHXtagjYnxLREXrDjr8HEvKAy+gaCA2Dfyw9JWHJeB2zwdNGC+BjUWy+6ujhMxCG6jos5RXcMG
alHPuMZWKxen1zH1IshAWV0PHxWuH0FkNX7rNV+BxkJDk79D7c7JnOCeVbhjpQBU4sHr/72ec0VH
zuhE+IfEmg9efR9i4otwZYGm4WLKPQKyS+VIBbYBcgAQLNKwxZDQNvgQbkdturKvJ1SrWceJQaoe
IymdmKIIiscVhlq04qfBmsVY7WucLokkJSdJR17pQ5GXJF/cVj70fJxpAzmmpwRK9CFzbv1iOcgv
MJGHYIo3PAghqCQq6hvgnVIDiXAyWhgcnuPfVP/G45CYANoE0/oS6TFSSVQ/o7wTqhr5REASaK6w
qW5iXzfnHWIDE/p3iRugzFFnXdcrJZeIudYZnSW3UMuCPIGHQfjI6iC3YFZW8ZPZjLoo8lBWqdOe
aW0rpi2sFrvxKS6cQLfA9X3Mj9138In7VW1BwN1qEWdSLJr1Nrt0A2Ie0H68wAGYAF78/MzwVcFV
Y6OTPS524T1IqD3dDjb88+LULju9Z9qjjg0/g15erGFvhPoEnvfjLamDBgTKWtzjnctstVxEk48F
qlBNAEjqsteoqlqObA37mxrVDvcCdAh0W18Y+faqNwC5hqQBLc2LVhco8cawKOANlTKB3T7H3XW8
Hj4uS/EfC/nbBP3yzOcSKQJxuPp9fs+4W35x+NwefGGj21CUkawBYkeF10gYHG2sPygJUvap12hT
SkqdxLDfdxmI6LdjxHhxru0hSN5QD4EgIhgIKE8YofjQVjFeLFAm2atVsw0GViGeVEzpR9GpCSoG
D3ModUYCE5Am8WVn2QQ7IJGcZINZW5dZ3GItiIrHwpzpaR8Sen9gJBZ9E+6ng+p1j8YzjynUxCQg
bs1Kd5MVmEHnRPfJYtUDerUWf8NsDTOWTr8HUWbLNTEiP+YuOix+uM1uyAUu4AqPXdYVflE7wFk5
2WcaJyjg1ShUOYwNcew3wfc0eZPaHag1GW53CX+iDJFVn1x5Q6hkehgEpETeP4HDpVrc5u0XohlK
d5qd6HZxPz6+/ou+ADmOF2eJzNyigIaxcXqNYxt0+Qj9JVwX/ZPqobfsVsDdjJ7+0rtjbM629lQd
Ce7reiBYPVUndqklF4bYCWMAu6LQ4yF2KPpv1w2wFkZdCWoVVlVYYPg9nF6l9qUCG4zCSVYNCYZG
ZJBofBT6r+0iWe3JByz7KlGLEMZkj/sxHCaodd1zgylDpQpgNs2cNqqtA1c02ng911CPsGIbuhlf
xMWdarf6wvKTi8INOVAo/nwMVkORmco52po86sjuRq36lQclbKO72bLDWJythSiOxJD4+30A9IdR
Qr0Cu6DYogIFREo5UelhtFYbX+/5PQqZjXn9q14eG3RQMTaHv5+whtMdF7kLNH5MFSDQ1Gg/8fOm
iZ+vW1i5289NUAlUqMVxmxMT2Q6zKhi5T53QUW0BUlPgBoMW1R8koecWqSujX3B6tAADMGEnYmik
DXntmE0L7zJWtrp5mA4E7Bl0L2AwOj+lIA5BEpxJSNJmN2l9A3NoiN65BT3wJ05FrgSIpcPCaKxl
LpqgkctQA7CPPop118Zd1CO2cVVllg0mNCSIhQTfGWsjv532wFMz1FeLuaQaog5mNMHUc2d2+j1U
3W8xmw6JI8gfuTHzs12+VHDgIcCMIVZQblx2HiRNHgbgOsnN2DtgZwC8DdJ39vC03P4La5df79wa
FWMSfhBLjYe11oFaKli/0HxHS2mycN8C7vOIbMljTgKsRdHTJVKBpE4NsH22MNrZUChC6ef7hNxa
uylvka5tIXfY8MAOZj+b2z/K6U9NU1+UaDQC1/Cx3h7iQE6NlH7aIrfwoagEhj7WjbQWM8E3zGOO
DrPPFw0eqQ/CODNgDxUyP3cGvDrTAxs0dQl6/zg1n3bom6/vtbLWYQcPTk+DCpZj9BZuDIwzBZMN
ePCCywKCNKAwuw+el8KDwLP2JD+Xh2LL5iW8/MCg4kI8+HifCpiDPY8J3DQ0kSgj9vDhM0R/THWC
XGO6HAvRr4LNdSe9PMGE9gskhCrI6yAoQMU5zF93YBMgcQ6Fqk1SpbkZqcHAyCxWA/ipGSo9ljE4
FX4o7OoY2H/lnfRGuDEcjDKgH+DkNuK397+ti7r45GQiaupkD7Pcw6Svpeox494jh/08vJ1uHYgj
zj/TAOFPdATJ1qGoXfSRFbehldxMQsjaPZYl6kDoYRNJJbEUZI4ioZ+d7uNNfMT4ogoZS3t2a580
ciuPtYsfufu1NVKOIXD8MswxLt4ZtCnQOStVMyrhjaMjPrVmK5sGkA+EggaoWjcwBQgpfWX9iEt8
NqHvAmsGqgnQOkPqdL7RKMOnKPXijlTuOl/7AZJQ2Ym3nPXDuBUsNcIVScpQPePzrnkhaq7kXiZM
kvQlmcgxar4VrDZi4urzS4RK9fBlqK1RS9zrh/XyPiYL/DRFhVUxT2ppgoaZCbk8NJFUSwhdqfjy
vxmhPD0Df4RWSTCSJF8K7RYKf4vycN3EWjABLgaJIOYgoflDEoKTlFsoqrFNFZjQeiH/ViRR68Z8
LrKgg+SvoQ8lGE7Au4m+PkiKKN8OeiPK0UghlaXKR39g3JOBBM3SvAZHETNKTD9Y/UCfFukKSTNK
TdASixle0Tr3M19mK64Zu7fm5dCCwui3Aemdi2dfVeRGBkwYPhCUCgUlt8Dyhk5Hbukh63F72cIl
2S0yJPR1eLRxqR2EPjiIG1piCkjl1ss9weO8astOoy/L/MR3CdssxtWJaA116vpm5iCGjJ3jvcUt
DsNDZgeJaew1S7+DTjK6wXZ4xxpiW71uTq1S140w5HGN65WckPI11e0W8thokZl4PAtW/wbxw8Jj
MWkyl0ptaiLUPbwCRkdLbIBYFL8QkNMP+cE4Nq/zQ2obfssqO6163Of2qlRoFPO6JSg4PCp9JGRa
bOYOgpXd29lr+CYhMnI2C8O0avLkxUL+/MTJc8UYl5CHk2Ok3YzzH5wyWdfDyKojnFigElzwNgpT
TcIInOR1UnyN4w8qRN/mjFX5JNfXRSQ5sUQF3nZo0dRcYImMrwsY7wxBzqfdGl4G7kbJ/9+WRbkC
Guh1JMkwViAdiasJImFf1Xh0MLfP2MD1G/NkXdT5b8JSRVEFpqDTW9ZWchhvpw1oBzEfAYo6lAWX
d8mCkrDH1BtcjZQqqNDBQY8ITeeuS1JpAaSvI6g+Y/Sgv+l4Tx1Y9c/1I/hphMpK+DgLDDGGkWyc
rRHvPOhzX/9WKy0bxK2TdZA76OSUq/NYl1BCI87c7CZg7jFEVDjaDVQa8byDpB30ytn3zOrJB5QN
qkGGIMsS5VuzkCED+PAtOTCj9JUb39RutsSMcYWufSVgY0EahAka9aIAAJBKr2a6iKjMQ6kALX2I
7IqB2RPA9fWNXPtUhqyi6g6yIFlWKV+eUC8apBiWwA1sB8Vdji7GdQsi+RS0E5+aoJy404dZ7FCB
NvXbym830p2SucSXIxsyouDkupMyM/CzB84JR4twbqtuczt+z0v7+g9hLZXy72EEj3NT43fE2ViY
HCQ2BuCkGKtd/3Kf+0l59hiWWgk+NhT0gCBVp82ULuBR/334PTwX3G6ahM4dmGtojDO/9PksADVk
ds+LCx5L8DOSKabBaZzS35J5tpBN0bh2+k+NUqc/5/S+CIDIgH413ht4d++a3gSbpyfj7W3UVvlI
DLPLOOsf7nOx1BkVuH4siwh2IXJljhD8CCrGPU0+/eUR/bRAHdGek3pVDTCblCyS5ontkGaeIo2P
KohveHUQbsoEdKru9fP4Mep1zSp1IAWpmispwbrU1CRNqcA3FhNNZ/CTQpeFlVOyvh51Mvsa4zTA
4GGNMa5T7RnS49GBTAs3X7knQI6hx9HsCT2xcmCsU1zbXTT1wWUkAbdHF7mrIRyGPMLuyscJ3J6Z
vXyPPYCyrPyFZ97iqw4ICgCVRzKHfiJ1WMQsadM8xNUaaMKNwIeNKY/CDhrGJcPTV5NYdJb/tkQd
GmCFIqGLYEm/5a3FVjB8H2HSoHGiTQzKD9al+g/2kDYD3gwRGZ2qMsRC26pJgw/YYuQZ3Lm7+YnM
EsWechS1jSrafzBJRMKM/mmSfNmTW1YfAHKciUl0oBNovHfHLB8YYXm1hnFqhLrKub4tE43EZX7L
9V4EesHXBtt3O9jVI6ACTmDLEJtzF96P55tfSiOsOiZzb6nQJkTd0EKeluTp7VN5DzioA00Vv3rF
/B7IppjfcjWknWwsdUqjZRbG5te3xEyRiDsPCyVcGdlrubh/3jLB7IsOfBkgEResfRpQSFOS47xy
Mkruwl7VH687+uqiTgxQDlG1+jSKpCKDS6sww3m29TrUGW7HMkIFzTACM72Rwgi4L0pHgkw6/l/5
8/pK1kIzkUIQNUINrF8wzspLqswNsZJG8vI21MlBXwYbiNjyZhr15Taoys4cRtUb5sGPVD79Pqd9
6zB+BTkF1AVx9ivIXpy4n9BmRgrNK9LjnlGEzSzxHS+TD4eY8XDIXchC/wu8x9pLGXYh0wAKPAyo
0A1uoRTxhKzgDf0WgM9XsBnN+xGjtI62r235uYlB31L8ZD1c/2HTEbMJjarC01WPLEyQfUKwGcut
X42bwO+QDGIAh+CvmEXLlawUrVuw9El4pQJsRp0jg6uWHiC3X0/Lrtv0C1IZzgICwx1KD+n9vyCL
YdmkruBBkdpSJmkGwZmFjQWmOdgE+HC0xQ82P37DaiWuf8uTdVJVj7IpgFziPmwad8DFo8pjT5sa
Gdv01Og2CTXsvhDLKl33qNNZKRpitbGDY73XU5sD0Mb5tVaFvxu8eRNYE+PZ9A9mdRn6tFCrulDg
CtpMLKQcJyh9r8BTRSju0y2kQCz1QWzs0U8cMJczygZMo5SXdopYSiIxmvjSD+OHXIBvOXE1h7ud
3jGJwG3JYlnOshIGCcs9iHmRVOl4I56HhpwLazUnRnOV8wzD6dqQkZ6yLFB3/9jWKvh3MStT68VG
KQ4CH9jX49tKRnq2BuriT5IyzRTyiOEwKDBE+56bnNnYFAIDarL+hU42i/pCyizUoCCAIULEkd4n
L/U2AbakBrpEwIR+DVg5mzlmdf8AusCVC41JUImef6EEijDAm8EFjAeU/sDVtUdLDQqPjuJJcDq5
ReSWGKk2yyZ1A6tSgvgZw6aUA30eKVbLPV7/Ziu4K8JvDdSvJkKFA8zQ58vicnmWBjKalvj8E6FR
kZGDhtv0tnIwmXkIX3QXXfVbZsa0dljg0CqY+jGUdlG4CvsxyJJlJC9PQcLjM7wZvfZn/CW2on39
WN+Ju8Fjq9+tbagIakLoVQGUrNLvbCEXm/hXHlADMdcKmJ5hHM41C0CXEFEOQnH0kZme3PFl1raQ
XcPAlboEO8jObcSZpb20lt2C4hroVNL5wcQn9c0ko1PjPgYSNn+K8QJzWo8Qf0Z7XvyI/+y2wuqi
Pg3SHUG8bDH2RgwOwXepAMFx8ie7hgE3gyjFAkhC3d56VE5hX8BAkuXWIqdmK06M+PcPu/Zpg76t
OXVA2IANyGIBPoFLxIoAHumcoMe0LI/SPesZspbvYf7HgFSlxIsXooMGhgTAsguLgC5b/PSoDF90
9ZXhwCwjVIzgOk0rUrJ1Wm9OkYPrSlbN/rjcYKjI1mYz05+jG4BFXKbEx+qpOFke9dGQyspFTgDv
7bvgomaLx547mJVTEshktV9uoyPrmlwN/adbSn3EfhZHTm+ITQdTeOFmTM2mMKWvoN72itdwNOXv
EGGI2fPt5Hqkc/dTw5TPtUJZqDH5lvKxfm33ANcnZp9A69WE4ENgx5g5MoHcXsz+LnJa3ixBIDMd
tAOr18b43LTKvZBEPNpt+B3Z9KDWu2A6zH9SRAZ3AITwwKQqI9ekLnKu0uuu4xDDuDq0CpSyemb4
Xz87nybIn5+ESUHO9KwKyXZ6XOZG0Mr9qB/rDxnY4PeSkz78ro4KmUJRz5ZF3eCgqijrOYLNrhTf
5m70h6Lxrnvj+tf5XBbljFEgcmOoYee6D9W69hGTaN8SMXeum1lrl5wthXK9Sk+4fiHbN29ncOeD
3w0sIi4kXMmlPXjlATDGLcv5xHUf+Fwd5XwcGjQ5UNQALB/RcR3szp8e8eypoPyE4dfaEnaCSW6i
+bnB0InhgfFA0u0F6pMsL2BuAOWOjVGAEyfAT5EeBrwERI9QgxpW62avWvVBs/AvjJL1XcQASGeg
jQ/47YXyFZdqcj7NaOOr34BRxTN6eFSewVXrkW63JR2XERzR0hMGW+8wye9f/+arR+vEOOUxaR4t
QoaBClOWDL+XIPE8pY6Ss9o7a2ag64XXOoQ7AFSjfD/j9V7PeZws8PpZqnzkxbdYZRmhPh/BXAhA
MIObBD03FCToZFo0lirDMKqC92Tl13sIpoEbpPk/0q5sOY4cSf7KWL/nbN7H2s485FkHiyxeIsWX
NEqi8r7v/Pp1lHpbWajcgtRjYz1tbZQYCSAQCAQ83PcyWjj4J33PzmCo0//SIrUzy9qP6zJQedTK
9fugMaPNjCcW0B+E0M8hiDjW4X+qqvz0FmKRCG7pqCfjIQqIcOpK15f1HFYDaIohgXVSaMtDuwUW
X7cFO0K0a00VUHTLf4q2kxsdcXkHlqb0WLt2ZeTn30Fd/IqmM9IIQkxm8K75dyUIhWPbcObdDPYH
UO8DXGn/jqeSgZOkAHw9InBcInr+zmM739RtXMyaDq4vyZy5yKq5wZwlFmCMwh6f7EBWELRD+AcU
E7Sr1oFajwXfqThDJFfQTfjrZ8UZbLxadegCMkrz+rhOsKPzFUXpHMo5BGyFF9YTzcfi0Aqbwm95
OS9hsN1K+9DuzWyruvGOWc0634WnoSHKEBgPFFahPUHtwjnrdDXkG/DrfR1w2UQty8aiWXHmZTfG
PWlyB/4wfOZ51sFyHuIvDVNRZorlEhAmKAoOCPDjvkVTWruR7iX+wGOX5L/ZA/PDHo4MqG8A9Up0
O859JZnLfAhH2OsG0dLiQ4vhMlZtbUjobgXuCrDmy9tSoxV8LCV++SfoJHMiB+KMHqHT5b+wVo56
/TgNiGQZUBAG34oEe+cDkgWxxVM/X+L1I/4WBCaw4qCkNG5TzUwR3cJPwncwbaBWCKDQDK61lkkp
frnhgTOD98gE0EwYoKizUUuqBODDjgMmvweJOmlwgBq01xFpCC/csXA2l8FchbwOEN24tvE4MyTi
zIttUecgB5AaBDr9oHv/x0DZuektEnS4KZtsijjh2T6EQWwK6PngX0hRKYNzW6X1iOPflPvWFMBW
4icsrSyyTOcmJJREgNnDKhJkCLUB8e6vJzPavEFxNNt8IeYmXhAMs+UNO5SwN7Iqq8yQ4y2/Hb14
lBlOe3l4QGwSYkXg7hIlKMbQ0M5WSvvRmCBR3zjowJnt3E5GXFgrK3nmnyNHe1AfZyuAQLUZPfpO
P4K6hMmeRTsS2jpOWpToKQZvJASEqXwv4OWoVyUF9fpX4WuNhoDMw5VHe+YOnAfZZ5tnVTYoFjHS
6nBukXJdRVRrXs0j6F9a/n0dgvSdr03ja/IAuHdvC6EdzSBWVfaVBfnKF36bbNFNE4UeOOjbZFM/
9O8ogDPhqBR/E/ksLAHkyzANeEC6UOQNwXkjxk2MZiFntLEido9TFA1tW9lOPmQbMMcaWzq5M44q
VMAYvkC9o8A6oJwy4aIDFhvPfESjaLm/JkIHIrc5XPDT4GjuvAk8/pXUHNlJC5nfhdtDZvWkFY1D
G7qWINujTGVxg3fMShZxwgWbBuIugyu77AklUf2aGSrqK1lWcUov4XpQ6r5TKHgK43QZIE5D3kIF
NXWuHwH0broYFnVdGvOYS/MYbpVGZrNv3clB+Qdx2csfgw4XFtmsbsIIqXu6wSF3qF64LXMVScS4
NmZqMylJmXBag6ltHJSfNLfyDGALJoRJ8mbzCxULkl9eGIS4Bx7gwM6IbAI/X4RlKQGXP2I20Pq2
hj5vwJd2GQCXqWCljRUc8k3wNN8CnjKZOAg3EE3VJLNqTZZMElWywWsj8anFd1ApRa7ELQAB+I7G
EVyEMM/H5rbzveJNduVKVusZdsICh1HtqJdWKU8uk3qEoIIIRO6m+w7hzEfjVd4pX8HvghdX7aF/
ac3WCT6PuDDLj9U23gCkHLwCGsDwPfp0/HP4OKc0GaJfwGWfL8MYIB+eW/h676KlI91IOIwTa1RM
sKrqr/19YvtM/cr10UOYCpp+EJW5ICSM0joBlv8057ono33TuO3c2Z63AOucuDcGm+T+iUsyumbX
ObxdW+yKwfmF+bQI6CRDiRo1fkUFa8P52OWsmJRK1EWz7QTU2/OouCsKzpO1/ihJRbzr0glM7XL7
9fp+J2tLeT7MgncOsRMqsxI15TN4uyDfhK2mlEZ00xe9vNeLHsrcvtQ/XjdFX0LI8p7Zok6sUG7q
HsUIEjHDbzKIWnCtI0TAv8bVsj6hf43sxBW32NOtYoCvK8GJPDabZkxBE9E7svY2o+RayboZGw2j
oHWRA1Djk6lbbBOgX7ZHpoLxxSpoPlIXOg1O0kAO2+RtAg9k1gaphP00pURzD31ASBwhi0p5TRs1
YG/BIIl2dL8FlVJmteYIlZnubtqEjBGunEVox/tpjQqTU9fLfthjgHmhW5EvIZuLdwN0pVKdAdlb
c8ulJSoQgu9KrJIO4xJzbg/k3qumol4sDirr2ZwcZ7T/Lw1RsY/TwWrb1zAkgMt8eM/tkAiIAHwx
I9pBqxQ93ETsgjWTF2kS8ZWlXepY7yEiU+Y+7DZO7N8RLmdS5RgEO0jd3negNQ4RiG4D1pGuNu9F
NjUGdTG48BzqnO9i1IDB60KOvPBJQDMKOibuA6dEYWlypxsdCBuHdeNbjQDLUVPRRouaphqgqwR3
HW0NRLYAfk53M9x1Hn+hH0RkOSwVcaIkAo9XgIgT6VbCOfVr2VlCA94+c35Kbo3U0kFhkbvkTaLD
qO3asBS8TcwHcXLD9xHtn7/wOs5wOZrU2E+UsfArTEJrk0M+coYB+KJ2I4PfF49rG20rmbkVHpiX
T7I9r/g6LZuUyAl602Zs38Ga3eyWRODGrW5GRzyBppmFZ0Zw0qjgpM8BV0bAiJitODqzAuxtua0j
LxdeFO2TJLXWKEuemnIO1zzX4bS5ftysTjM68KD2AKz4BU7cl2Iw+cWwzs93ov+hVIqZ+MA9xIqV
pYJ53djabpLxzozODBEKXHQB058gp6xys2jG3FsegSodMr3XLaxFRKDeIXmH1xkopFKujM/vMzlA
mgL+7/s87u+GonmZo/jTdTMrtxqQjhGNbVA6IUZROzSSO8i2yEjBouT7LH4bc3BdQsk8H74nvvBW
1P4nzDUrCK9tU5QPALCHZgqp4p2fYl0jRAroUYljRrdBbtfdjv/0o4wHmiDJ0jgnewKFKBuXtrZu
CkoG+glVDPDduWV5CNrZAP+pqdUVOCMTu+1VRn2EZYL8fJGH9F2WKlmC7FpN0ndOEB8StLNcX7TV
02Q5DGoC0Y6UzJp2mkA/w9UhirdZsvG90g1doESMR5BqA2unTA65C5N6GuMD1kLL8gOo40xvIzlt
BXyA7M14WAfJFNjLbbGA7HxgEbwAK7is7e6lQer4SoUwmsQGCwcohI6KuXDbKNxBbuYtKEK9tGAe
2KwRUhujr6WhjGoY7F9RZ0k+EVEjoq+n1xvBKvAowprT1cNLESBfJKC7nPQTnztO14kDGD7hOAS6
1VVooOTfxtZJq7u6AZfmjQhIFcpMsp1tBdTWHKH/go0StZsedZ4GQpggZUNg/5tzv/gwatOAFFWM
B7Avm/XceEUEkMuopA6vV4deE5+VkUXRv7rWC3vUDjLmDNzBAkIfKOW9sYESQJb6eBFCRM8FKB2m
zbfr7kzWkj4oEYnAj4keNKQjVKwdqiSNqwJr3SblY6AWN2GIklIbi5tB0bx0BJGJUXTOdaNrAf6H
8jRegxTQV58vd+8nndwXeAcOwz5ypw5cDXowHX25/vJ3DIGyBHdeXkR9+NxQGOQx8P4DsvhOug+E
YmtovTfm/fa6mdWgrv80Q4WEqJlBYTtjPJN4n024Og+1GYIKecwerhtamzgCeVVQeCWvW9QzQqyU
MTcpMJQF0PySDwJYj8uZ+aJFvIx2iqUZ6nanJi3XVyPMkO1IWnmStzCxdOg5ESBl4XZs4kiWSSoC
aEOcCNFERtbktsz7z+3AM3t51tZpOS5qN5ctXul78FOSm8iTbNV3M27MqBm3Jg+FwTiwwPCCljpW
AF8r9pD+TlR68EJ42cdXz3kdgb2c2PW99ih/pKpHqAF7nFEDb/Mirl1Mo6uDXRilQgl6tyuQMZ6M
Ci5YmbPArcVbsGhHDllJEczXuBZs4wka3czbz1ocW46Y2ngT2lDBxQ7jpKW7PE63fLpPvxL5P8XL
jsL7iLL9c/Eo4p3L+xtbZDFsai9yfjs0Mng8zKJIN0IY20XTeCDrZ/QSrvrrwgx1KKsx6sZtDlcK
FLBOyZyryKxEm+k21Dnc+n3FjRUmcbCK97az2i3aMA/lXvBUMwaZJLQwWdxSqwFmMSwqMjcqnrLq
CSbDOjiIzYxTB4C9glX9XfVNEQk+YjLpA6FmD4T3gjb2MJNn3VujK6Yy5I8ghjJ7Y7Ku+8PqQi1M
UZM4qEmURuhYMuOBcznAogzxT2ag//o6/nfwURx/RMbm3/+D//5alFMdBWFL/ee/D9HXumiK7+3/
kL/21x87/0v/vis/8se2/vhoD+8l/SfP/iJ+/5/27ff2/ew/nLyN2um++6inh4+mS9uTEXwp+ZO/
+sN/fJx+y9NUfvzrj69Fl7fktwVRkf/x54+23/71B3Dti9kmv//PH96+Z/h7j92398s///HetP/6
Q9L/qaPRHKzpGvAKKAUiog8f5Cei8E9d0MFypeCVEG/75BUVEgptiB+J/0T6h6dNFIlxmYVM0R//
aIqO/Mj4Jw5xpAoqXrAFSL3jiv1/4z5boZ8r9o+8y47IydrmX39cPD/g94OzBkhpFIRXekiCOW1U
kParpyNOsFM72oEOxRlxwtVm9Zh6BbNXQKSfXmibVESW1Gz25QY2SVCEwG3lBQc83SI+EsI6QqSI
6nsDKq7oSXWnjSEhDzMX6/PnPJyNm9559DfQgVmcchGKBCrS+gxnHYpxmScdkFE70TbwZiu9LdzA
ZcnwXdSLf5gFqh/gFbAq0GlmXehqn+owG27TLQGnx3ctkA/zd9LpyeYy/n+W9y97dKLkc7XUJ2Wp
gnXb37U3pP4zHY+qKVjCIXOHzf236/NK4uIyY6LGJ1EZE1j7QwMCBwR01IIGMPEkT3bFDSs8X1QV
T3aAG0OyqQJyRBPFpe0QZnIFO40DSLwIAq42wzwOtmJ1AOYy4WrrBlGowIsRHmzAJXKeQU9xrkGp
GAbjbfMOaRcrv+s3pJUtA3KG/aROX0dO45NVEhzQu2rQokSKkBttKfqAqu+kuxyekmyat2SHZMkB
3Kg2xUfDy53pi37L0kOiz4mTZQW68lCxki6lKH2hSaCvWUHnMgVgJZ328TgwiHfpwxUmSKwhwwPJ
KDgrz+cyADZu9KsMm0CoFbCIx9sYLSGQrSk3172RZYg68+Y5StPOx1jAL3LbjMUDnxlPalP9Zg70
YzzAIABbCuJCmpsNZIjqXKOBzPSNRy6e7QAyz9cHQmPrRNoElc0FEtfIbVQTf89uS8Qq8uKj7WT2
zloJzmAqhUyNIaGseYHiVUGKrAwDLA0Wb3W3hGO63mRbsDdtQkaZbMXJAToDvBWdx0BF0sFwLhsN
RMEpmMnT8M4AM1Cke6F+zP1HQa+ctGQ8MBG3omLT0hwdC0FzkWdcB3NTkNhF+IrE1U0yXIHSBLIm
7W+Jb+HBDE6O++kPjCd6yCgnj5MKRPk9AsaURnaiPowzC0J7kRfTJij39rWqk7MMA4q30WaSzdDl
c0tsbQW4CfL42LVmV3k9xzg713bVcmR0KMxrLUU2i0NECsxUJI0eeIEE6vK6z68cJYsJhGzDeZRo
6lHMsgajCwRp20w8cESFVU9fVRDb+tW4i4N7o2cEjPUp1QivI6/rokRv5b4MIe1VgV5psPT7CSTn
MbqkSV2TaDASLW8W8GVtlNDcQu8FnhEg5kflIbkeoYUxxnYLCv9Gy8IveSt9z2vJDWL5MFSRnY/o
TWpYIXht6wGjKwF5AjokxODzyR0UkC71MQnBRWw3auka4o0RyG7Tgma24J1WZLSwCWtxZWmRSvqa
eGyTSEMmQpK+8anxWgjZIs+7j1zWlX/lCANE/+fgqDk12hTSXz5MBfHMQ7drQMMJrDP8czUmSzwY
iYASAp7ilOYuqvxh0Ux6UIIkXfZQkcTDP3lD5nb1b19GyT5fGhLPF4sDc0aCmwQ0cBvwffafJwAo
+kRjjYesOR0fl2Yon/AFIZMGHcdYAQ1sBSo0/T46oCT0Krv8ptnzjABJMWX9iJDAHYsaTzpsL3pr
s9gYtTbHBhfvRxekQPpb7Qp30a3mJvfFcw2kCACE2RZUNlAr6kxl9wPUx/KWtXC2+Ay6ZUzNBaXt
KyyjqIGeqzuMZWMmrHr2qUXzYnKJTi+SR42oGpyv4Yyk36hJIi50ceyoqQJiJ6PKpW2SqzWewjOo
0FRTtDEiTfaUGJ2JAhQIN5k+Q/GhFvEGl4rBIW0NxZLTsXmCILt0H2bT9PH7URfNzqDC0NE4gC6X
8+8cw6DuJJLA8zsCcdSBIQWE39G2182szsfSDn2IpDg6gdr8kWbEeKcibx1W6Sr7/vQqnoC9/Ali
bVlstkzmcBqGfjqcZUPUAb7CP4JKXVPyuhiKrMQoM/yv3Cqv+TG30SxECBedr7rZbVFQRuOLG79x
WybmjexX2heW1qn9rBRDItUaxt6AhZ50u/ADSq8g/wDmLLL7wbo+12vhcGmO2tdhqWjoSyMO3qub
LjgKWe1et7C2hWQcYTIcGw/IdCLXQx9L0Umu46uDM6WxNwj9w5gJD9fNrA8EnonHMVICofYQr0Ip
UuqIb07VHbTzfNNop4YxWxRb5Y+wpPCGYeBqAppAnvINPR9ErieDIQfVTGSKH/0tEW9qTc2THLAJ
xTv2TX1tCpdWKZ/QjHAsIH0Iyck52+m+vinb1pSrijW6Nd9b2qGcIR6VuY5nslQHdTcdxn3n+neT
TUhnjC0rtK4tGGAF4E1QRCD1aSq0Oci6mUeAM0c/lU1Z575UhcDI6tdKKgAnCCiX4aIM4gJqvZpp
DKekRCoz7Xxv3hLsew9YzQg9uMQe2P0jazMI3V7CVqzCLu3sU5V3opJiUOp9uzVa9FUBr0oKAd9q
Tzuy8sOLd/7T4f/THH1rkXOxzIoeB4fo6TvAMloERugcCJ7vYsi27oYP5FzMHrljeqhYWdvanYn0
juFAwGsstvf5cZBEchLFJEyTzdA0JhQd0cNaOvpWs2ZrAl1Y62WPxpH1Er7mOZIka6RoimOCbjDJ
fWHQJoicmrnaPHJgYWvriOU4qzkwOeQABQGnDL3R53lStNN9UPQ6ACjap/IbodwFmRepj6GFzMvs
6kgk+JjIgtVkeGGa2u1clAl6BE1T3NxImazfzxO0zQa7sKfNFDKi8+o40WeoomUVDOV0uYUrNU7I
J8xlytUfU1Z+m4PwtQ+VI5rbBbPixMnO85IF8Fm72IBo6i+rVCIhlTnPDzm2ZWtP38vIVA/j3WQR
fAo0UHiTNJcWgaftSDty4rJev9a3zcI8lV8MaIziUpLV1bbudbfJvk+s6L69I+AY4378ZIy2iJYs
S/Y+TRsWRnctmMsCTxhOUMu6wJcnWc2VXIwZDzWon43IJ7tXbfj8N07Dn0bowNDPQhJPNQJDkkSP
etCjO3bkZ/NvGBGxiNiDkP+i92E/tkoy6JjGIffNopVsRWzs6yaE1dla2CCxYHGPwjOIBs1acg/w
8i3kEn0PVBk2+ioPxpt+N0K4LdyxSk+rpzwuVQaKT+hYvahBajWIgPsI5yB5ig7RdpE3Vtqa5Ubx
TiRhd+Imt+bPesOY0PXRqnj3AZkVMH00O00hpRoniZhRfufvclf7Au7FDO3dZENAQNwaCwvNaqz9
sBZPUW+FhhtpKke4O59jPAAZhc+RpEbRHa0JwBfKQqStHRVLE1SJciyDNgcPiGr2ZWlGmm710xtf
YUAKSjdytmV4DWtEVDKohZMQ5gnMcRURHsIaJm/JM2hrgGEQdlDEYfdlrQXS5Z2Fyp0kTp/5TIZJ
IQBwd8CRD0CUVO2NMbAy+aFnLdq6rywuY9TOSOPEB9wTBsEr5zUPaDbeCw8xWnNwWQBy2Zq++Lcd
s6y4uh8XVilf6dE2msg99iOpAM83amX2YB5ywbrmzJBtNXOUOAybeStaOxOXs0v5T6ACR9BIp1Sj
t+PSnPf5C8jDnLkCNJo1SNYYKe+JB7ULJpLkB0pfmsFgdHdJ1fkPIO4GHf51VyUfTl/3FlnwBfh7
zvTUIIe92JQoow9RYhVpiBf4OgUWpTf46dN/ZpDKiDkDMo6TjJmcp+o2bZN9APJQy+jVNzkFt8N1
Y2v7cDk6KpUpqqr0QeGCC4UU76Z83IQhY6uTo/ra/FHbbs77PNR5rFW8DTYSGu4HN/wFtntKduvP
i9/P24pG7bY5rBUozMNO/7XcEm1i7pWQQUD6XL0xeCvYBk9ij0ZWKOBZ850AhV1Qnbj8r7DpkSFd
GzK1BQOx7viYlKG5TblNNhUeUvmj+IjIhrMQpPLfrq/h6h1quYjU3uuDoCpT6LiZ2l18jNA/nFnh
C5FrFW35y9/afUDugbAaXcOoidHVZ7WIx6ab4KCBVphF/l6G9+APZDjmWgoI6jxg2tGDDZwVfTEc
eVxIKz9G3rtFX3R7070rX9VdfRT2qq143ATKSpByl6aIssu0YZETrhW8kTWhrAk2F2B7eGoNlQIN
AYVAtj0XdCaSqy9cGjVWMxe5mUfcW900W77UPuV+99pK8VZQI8a75PonIM3AHIMa54JHRgpT6GVh
ikDjIlv6XHwGQ88+zwWLK9FvUk9m34tAnHK20Pcb8EzY191qrcyGOweujqCvQGWZvv9nYYYvC3zF
nO8mdJeCvKLeBnttT0rLyoNyP3xWvMY3s8/9gXDBFozb60rgBbpWVHANwfUOT5rnSU/B18PQg5gP
qKrS38HBdS+Vo3oTBTMoqAeNxaG3kh+c2aOuPI0u5EM7hppZRkppcnp4kyf+cS4RJMb5WRVxdgZB
/X59kleiI+TAQK4N6DJBBdGDlLhAaxIV/BnJ28iPeCsCIXvSmmISeU3au6KS37UC7123uhL1z6yS
r1rk7IUk1cOMV2QkewgP7VZHk//fsEAkSE/kQBcJesKL4YyqomYm4jZPX4uMBStc8Q7EHyh3AdOB
bgk6CAklJytTJWqmMEAaGvcoKcq2VSmYqlIzNgJZAyqcn5miQoFWjFPPF5Fu1qHmqpxipWVi8vqX
UijtKX26PnErqY2ugZ+O8DIoRMftfGnyxiirVil1s2oKq8nQroDwowis2t7q9EEQAIwUoLO/iC1+
LAWKbsBMBg+0C1mzKsWWNSC5Wq5kzN/KxoIAALh/IbuJrle6gtGCQ2VUogRNH53hGtAN17l6V/WF
LUuJFSOlaStm/YKiOCFPBKh3oSsb5hQUnKk1QxJc+7MWY8smMrqREi9Kql2RS2aU88+hUDhyH1hc
AmLRliXDuzJcKMiAp5vH9ZCcIOcrmNZlPw6xBM+cVafFzdxMU97L1RlUdmAoBncrb/ZNz9jSaxAn
UlvHmSmgkA/IwrlZVRfjHL8W4avj7CGLH42wvverD74ct6KWmH3hHyS5fJ8rwa3TrzIYNX/XczUc
1YBCEpcCLpFK9AYQiYziXCHRaySrVELIo1XlVi0iBv5IuJxgtH8Bf04ksMkBRW2RMvOlrOlOV43i
k7yDkuR0Kz4PB2hzghBdB0PlU3McDxJRjHd+f4zEj0EgRxh26Yt4kLSNkDaINnpUeLp0m0hHg2O2
pV+GZ3CigAIITX2ECJqmAJqSbPAHchfvdjOoaQi4scit/CU1e2fY8ptBMzn3+sBWDntI6vGCDh0/
0pVB20yaIOpjAm1EYUO38O/IsNCebhPWU9ksK6v/hBcbtNze8a4CtKM2MCl5VoaNBjEgKbB5EP9o
ByqrvGwHklfyKCWB4r4IB4aLrrkOTADqhcAgAu5FbZJkKIQ6q0+uQ1pCSheMN8V+gnQ8HswDDznV
FD7gfR5tFM6wn3PGXXJ9hH+Zp++SM8+N9awiqdRyPNg0UGVgdp2yTFC3R7zuyYkKOlfUFWtPTj8n
qvAfDkI8DzSEWooHQzkuWkVpaeW3tM5Yy7Q2CAFlS5S6oE6FFPzchKhyGuf3mCfybiHif4IJzMRG
8sr3HygC4Xjd/S9PXQ2Ne2C+xCkFXC/dDRzNfjzO5MFCnYytphdWOuWbNIsY4ePy1D03Q02dXEWd
zKEnzkyN6T5qxO9+N9ilXux9nmdN4mXWAluAgeKVC0QpYPo6n8Ow0UDVlpJLaBTuFSW2JMHwBukm
bDgzCEP7+gSSjXOeI51bo5LnSe27ICZ3lXQo7EyVgS4zrDJVnTREj0z/EJWVGfMdw+rafEIFE8Pk
VSB76aOWy4Iw5gGqMNGIZyapo6ogLA2OaLxm+PxaeARrFFoARMQNhBDKI+uGtD7VGohtdhzYmY9+
GZjdaPegn9kEOwIx0/htDayFcMfpFtB0P/Bmv5+2EVa4n59BNs4icVdjoaj1HvG/QT8lACkWb8yW
aKAlC9xc11d0bW4VEfmLjluJhPPo3JRehOpclALKpeXMWXonqNsUBaj7NBDFXTw11cN1eyv+Cgls
AEkNHVse9fVze1Pc50ncYYaz+CUFg5CmZ2aSP3RpaUk5KyVdGdwpsBANaAW7nlrO2I85aZhx15s0
/ii3wj4s0ie8T++zNNhcH9dKtqKCVxM4cMQz0L9T4xLLUKvTAM1BqSjZ7QRkYnScR9kuk87KtO8N
/3zd3trQcFnGuxVkHMRLtvkqCSoIYONupyibqMicju82PMj2jIlVIVjJOUnXEy4pRP/88g22mae6
9n2wP45fZ1d08rsa6B/960kOlJkeXMZo0oSD9FgkfTMXFRm8oxdhZaAcUXKT2eg3/PCioiHq+uyt
GcH5LINeAN07F7PHRVLFTbUEXLvGWxKfmmL5WWTJKKw8X6ExYGGFipZxPBvN0MqK6T9rd6AUSc0Q
pUrQ8miO+ogtIFmxKX9JD9nL9dGtPEmcG6acUS+HLCxlGBbuyKtLtYuced/vpwFSfrxb2AWK248s
tNjlaX5m9BRbF0FLy2bo+VUwmncQTfsYExaWk7FoNJRTazIDrXgw0EY2BzBuXDxIEmPqWDboo1vl
g7hOYUNPgbYJQjB73feRxjhnLoPg+VRRcUmcxVbqiWN0HMp+hSfJkaUNG3SV6/7TdV84zcr5kX1u
izpLJjHj0xZVIBMEtUpqESyb/Jze6cfyBfSq+T7fkEy/eCxceT+9VLmZeqwwfBkbzz+BTPrCM3gg
VpOywW5Tk8fC/zRFW226AbzPEgc3URj11BXE6rk1EjkX1gSpNfxshDXSD46t3T5lG97JKst4HW4j
p7Air9/NUH4vjtE33PGE9+iVrdKyUtY9/wziA4vPyKVKDLKSzPsNWsgsUk01rMlVMc0sWnVWoDlR
ki5sZUJZ+nUHW40j7+rtGzgSEzM5yMfeMrzCLZ9DR3xhWT0VV655FhVl0DJhGP2EiSYcvbIFPnLI
wDXgd9WP0YFDMX/X2YPNfY+daaPYybt/EA/NS4qnkesuvhp4TgptSBFRYqVSGCIKlKZIHs05ygF/
4M1MZpH8rCSGWE00QgGIuqZJPAcKjisyw/HN/Do543Y6pKE5ApyCGr2A7vgRwNDM5Uqzw1vTCBIM
a9iz0sKVxofzr6Bcu60BkgDTL1nn3gYxM+SGnsFpBP2Xye4e+9u/1cN3bpJyYzQXpwPSHbKbBFcC
g7egmSDlAiFW7SlH1sm17lOLeaaOTEEfw1xuyDxvx5sMqUaxSz93h3kfPSuo5tkE9IU+/ef+IXZ8
B0oCsZd6bWVO7E21GrUWn0K5t1r0YqBM+JTWPlFQW9WzzkHFyhSPJXjgVDfcGccAeNPP0R0LWbdy
DIFRCmUvkqDIIn0Pif3Ih+oOtpYm3XTcJp86k8ND5vV9wzJCnQxJIvt6JImYa+lbqzqJ8dGrj9dN
rEWms4FQoV+GrE+vBhhIelOKpvE6bpP70NZuDWjeIB168M14z++LLxrj2Fs5Yc/sUjtFnKQ6KskE
6iOkdfD/Gz+/qVS0QbHCIGsWqQ1SqEmt9iVmsWkjK6vecyirjTWjDWMlxJ0Nh9oWTeCjs56coIkI
Cu0QhzSLlY1lgfL2eOL1vo5goU1RQ4ieCvXjuiushdDlGHSqVQyhqzF8HRMl38fH2VWfQbOHHMtF
8yJwVeVkxe/xbfs+bIkuQGBPjIvn5YWJkLT9taXo2o9Yc31dEU8EM6eZSw6n3kvi56pjPGeuugPg
W4SkX0M/HDWPUthMiTrzUAWRH2r/ns8galO616eSYePU87Q47mWja8Yc82nWSmwqyV1TPJXz/XUb
q/7wcxyn9GZhYxAbOShrjAPvxgcxDLwolhhZ8Mq9ElOECpGMMj9aWenHPT4fgtGAGA0AFEAUEnJ2
4gmEC9AWbTZrzwqAApc9BFNQ6OG98qLbs+LTSMoq2CP1RsIU5MemfjRwdnNe5vqxxUJmr0WhpUFq
2yYCX4poGFLMSg1sTfKdQD3KjWIbaeAUksbCSpPLCZWQoWwFtkOAshUD7W7nKWekJkbIQebUHJIX
MWkdTkw8PMyi5vnERXgbartn/D63EEB7q5ZbAPOYcA5igv4ETSIEpUAygDaHcn9QAXSqP8E1x/Kp
3JIeaH+jl4BwFEcA7+3rPrrqQAtrNLq2bdpMH2tYI7TcQEvEYIkVHzVPtH3hV0SI1yZ4aY+aYK5N
cMElG4+vXYJyApe/VX7HQUYw9r/ASMqyR36+2IRVXrWh1pKNXm/J9sAVvjOlh8YWXRQm2YDstU0P
8hOw5qNvAotHnWWckXF+mmHTS2Jg8oDAdA0jIVgJXXhYk4CIRnMymtfIzxcjEow+AKsASkl5NNi4
zH/SZqNCOV5mxZaVcI+SJnpa0IGERyC6J6LXOp3LdRgiZK7AukLrt0rQFdGbjQ3C9Ls4MJXnfPcL
UeZi0xN9bGCJMEo0LFw0QHGpxJd4l8K16BHITBt9ulkGBCORGgZZ/mnloHanjPb4/gucFBK9ASnr
VMjJkioUWjyWA0+FRy+zDdEuR/C2gjU9JW63Zz0HXwZVyiC14zNNadQeVNenoCrdiKcLyWg1N7IL
OvrUSlkre5GXnxmEks+5C4G3MxkzNKWcrp3G63wjj1DCdGJXtxvoYM2zWT70Xv6mfbAX9/raGnSE
LVRuygPcQYE3UD2j/5iRXXLDZBfDZIqqZP5ufCNDRYsbABwEHUXnLL4s+g0QDiS+8RYIkQnc0SEd
bgTx120Y1tZcB8+xuOJCIQrBm9r9SdhN3BAHaAQLoGgmQUF3DEzxKYF2C247pQcBhvf/0CTlrej+
AMlVCJO13SguUWrKIHcuGmZ8mxNNCY8JYF5bweUgKXdNfLVS9AgWhdQKj0Awt5Bt+xrs8i+9NTp4
8nbLbEdodwJXdRijvQjnWE48eWMloYpDoAXnnptHaomHyUiF56pe+Ln+TBoWI5htwHDHJAm5CLWw
hicWICthCm5ElnsRavkCoGkpRoGxlOsbJKW3YVTi7Gdpcl8iOCk75FBZ2Mn1WA9HAU4q3xeKawRO
faNagpl54YvxJj4OsSkQFUXBQW2x99isp6xxUkdKaciDGE3EftRshRAppNru5cpg1BVXA91yPqkr
ZdypWdmHmM/8BlVF2Sm8xEohuiISoDNOf1Z/0mW1h5pYaj/qWug31YyBCXezWzQmFE8cwoGfhUSi
EZ4a2Ezqq7XguhwktSFLdUjTgUwmOTalmzqypU2/QfMG6K/ubz77oFH6nn7g/YD1enBxXmOwKHUA
UqWgURSgAMqLIjS8KjIQ6iQFsXw/gdpwN0FYuxEfBD5mBJ6LRAfWgBcDggp8/9pFp40ojYFe1gAx
gelrN8ZAvwzt5+u7nWWCchchBkirHGCiDdJHgKlqc+RSnnFCrM0aKkTAnwFLA5gUtcf1UgYLCQcj
WTzvhD78bszpJ3QVZKaSlyPr5F2JncC74cqGrAZYTNpakvmFNmDtcByRknax64ttptjZRw+eo9GZ
tmJpZ7o5CRaeqZnbYWWsZ9apOBOqUoj6BKwT1jIBFYPYDatdT7oUCWJKsvyXsH3rlV/hRF05GiGB
qUNiHhQY/IV3yniBrPlZgL8c6i0h4Js3pNUcfM7fwMhus+6NwkpMQxOYAINIACBlSq2r7zdFkeEd
/dR6qoe7Ob1Xt4TITHDm5y43QwjyupNvs4BvlzcqLB+ubSR/xSl5AegVE13L60YkS1y8g/gO4uLC
vYaON3Rp75lLujqtC2tUtBm10ICwEKz9L3vf0SQ3jm77V17MHv1IgnZxNzRpK8uoVHIbRskBdCAB
EHS//h6W5s6osjKU0/uJNqEOtQokCPOZY3pQp/inchPcuqnci0yc6kOdXHX7Xi/YV9kp3s7GJwSd
EKDbN1r9es5d0uAIivMvUxHX3+eTeGyfipNzjwL+QYTQU+xB0u63/GHsQfK/slsvzu5qMIJWArzo
0E5/fcjZdJplXZFfgKdhSFbI3+ou0XyXn68Hqxc2DI43ClFLd0UInFMr/FKHlc6hSGPpb2Q8cPF+
JHwDWP3uzyfdpcX6+zhr2PNbAGDGoqjMgnFa/lCR7y29L+mV+ufbk2dVbAPWd0WJATd4Fjl1wpl7
A8AD0D8dfAId/w5tTbyX3gYRUhzLXAMIvF0p2HSoYYRoKQEVcx4LN45ylrwwUTzS5q7K8+fJdZK8
m3ajKvaTJLEavirgiv88k2+/GEYFHgHKeyifvCGB4zBneUAxap13Jy+AB70bvdNOsHfH4eufh3r7
0VwKwvBq5wV2D/55/dEgX21FJQmi2K6+aPF1amCx2Vxrm729AzEIiC0rdR8g6XNQTD87YjLGi2Ko
psawzoordq3m9XZlYIgAFcQIRpdAbZ29x5RXuSX7EEPYTawKbzN4+a6b2p2j5oSx76ppU1n9ABAp
ZjSKIUSR1vi1E77To7uVyw8xVFdQhhdObzwTJM/hDRABC38O7m8ByeYePNRxiIbbORv2AXQhV/Iw
hZy0B/QyroxrNJq3/Wbn9aBnZ2mtIxcQIAwKq7xvwabdzvfNniUocVxX615T7Nfn6OuxzrbjWDe2
ayaM5W79GT6A7BDeiOcBKmHXKKAXXwtfFlW11XwOk/p6nc6+a3SluyCGOk42LEtawbera/ElTZk4
TbkVAGpIGcZuw5LFqa98y7fwCUwrrAfXv1fg9DmELM+hItIDZfkSEAOBh5brVv5AKalJglvkbol3
mG8CN64+DacirZPypvr493cq7iSoL65mOW8uDRUi6KKmD2K2ZI6CWWoEsd0rY9gXTh7EGphg6EnC
feB8p+Y97IBgaQc42UYuibepN/1urTvuih+AL7+4k/Aqbq34asZx4Yz4feRzp+220QN8l4B1bD6E
2+VGpPbXCiANkqzCc4Qhsfr7jO21+v/vl/XOzow8shoAb/CyCn2AYAO5FA15GFz4QGRNp2pD9nCn
v3L3X35N8GMQ7mD483VscjEtJJ+C2IIXnAMPCRpcg71fONLxWv8e4uwEaDpQsTyGIWokTy3XgAI6
yXQNwHltlLO9j+ytD2g9AwVAy62lXNzGn3G8Z39e9Bey7fUb/etlztFkpWkkcEN4GZ15n5ZPq9co
9HQe/G98txJBr7YSrrzW+T2ipmKwuhHj0ceSZf622K3NBAmPuff5bsZSRJy/uTbqpUWBHj+wsAA6
YtudzWXjFXyWwYJdtwRphbjUVJ//PI9vu65YbEgMAYBdzZTQF3p9ftpUuG4FE6JVeOkB6kTvoMwP
Q+3w2ZyaH7RM7O3QpNYnZ9Ok3Sm6ziK+dIC/eoD15PktOpxrq/SHEOtldULUt81hVWS2E4l+0NWN
vW7cs3vp1Vhnl0UID7GJKow1Y6xgo58geRrzW5p1W3ntxLz47X6b2LPdlpfuYvXrxK4CDKvWtPmR
wykQpdJPGA8NbPr+z5/yUljx6u3OVgusQELmUbxdvadt7CYiLR/VUX9aReBRgHoYTv+BMcfbFA1M
IRe8AvwDN8vzQFhaEakReK8Xg72JNnBurhIB7/C9AxUkkN3+/I6XduHKVsRFu1I+z1OWSEQ87yMC
dpuPBL+Kkta5VdFVfbV1HZyvEwwCbzHf9dZU7PWabCgjYb2AqijneNlUO+cJAEz+yZExIhmcMuy9
dJNcbS0Rd1dL0BcWzgo5XgHVoKDg368Hd6Gh0USTQZ2klDfz3O89+fznWbx0m2MIsJ98z3/Z+a+H
MBxmKnQew5e1GQDE+r0Gwwt9dZpIhfaXyNjdcl/fhFfStLfYy5XR5dsAwa/6NW8YPSS3bGhgz+FL
Qm+DBbk3sHJ0sshOKv5SMhlg0zujYvOlSfUeNliP3YP4+xhyPMbLeoWA1NpnPLvg5RCQdi7B5Lby
W9dqN739KQqvraILaxX8PcAIQIVCbnN+oyszUF9UEd517hObNTFp7N3oXpPourABXw1zds6URe9z
8JnwLbukUhuxd7L1KizzzADNC60JGFOmV9bPpSX64v+DtMh560TVjIVwHYMxgTO8kR9e6kCwqRO3
9OBA0eY/8Mu9kFGAWbTCK1duKZjRr1ds33ZtMQtMpoub15z8/bxxcOXi3L6Cz7kUWLwa6Ww+8xa0
/6DBSOx2BBZaHvL9r0LeqiF3XTLyQmCNZm+0ZqgWuADn56fdQ6m6NQ1SeoPgPXVnwC0houpVD6hx
210sF3BRsivf78KawXCoW4AdEiBvOjtiGhUQEkxlFAsZbBB0QoMwsrZ2C8fj8UfnVDtfHo1l77vi
MWCQzmY6cZ1ryf+FapcboveEQhe8S6DvcVbtmmnLLMXwunzvH9Z+SX8Q8AtZKVPX53m9/M6OdNRq
4FkF8g0qbOc3B9Mh6oiVxjy/iPWt+jN21m+vtSkubPoXfzYnsnD3v6GiDRxK4AuabYh+xY6YT5pN
xwZqo3/+gBf230oqx/FtwUHmjQ4xMAVQrLZHWHzWsDsPnMTY3bU1cmlhwrgCOS0cEShqoq93HDR3
qRynCRWuZPzZ3QxAXLFYPrTbbqdbGMIdYKaYMojnfLwWpl2aQ3wi3PPR6sh6Xswjsy6jVs0RQNLI
m+Gf2HE7baJrUtlvhwE/CnPnoXe+VrnOwqVRlQFE96IIdJExCwlJp2ZMSO1eOSzfxhIYZqXCo/qE
Uv1542psOii2wUUm9stD1548IRN7hmeYnLeV37z/88K4sKcw2iq3AR1fXGznjQHMWOkZibJd5NzX
EMEa/B92nz/oIH+yhwICgBrw0DqjOkrAn3+iQ7P58xOsx+PrfbaqfaKfDEGgyMF7vV425dL7hA/Y
1H3PbxYvSEkXjQmj/r1lzw/9WO6pGa6c2Ze+JNoRIchugLe/qQHRkXsAQeU4N7vnSKJ1rwXs6eWV
TXfpQ+Iu90PPjiDEc35c0Upxbi1YL1PkP+i22QPste2s/DQOMi2rq4e0c2Em1z7AusnxIc+bAWzJ
fU16fMq1m7b2lHjKnuztCkXUH6+JmV76bDDxpetuf6Hev/5sTZs39Qx0XgwNkCxs8idG7xs3jAtz
q9kzy9vsz8vk7QmG9sZv460v/1vWp7XvG/C18Mmi9ihqiBkN+ZWNdyHKfT3G2f2CmZXGoDmKYHOu
doNJVi10kjnvZ/iH3xV5rN+vldby6Sou52208nrk9e1/ezu7lzXvORZkUZRfBQHXhno3nlSxM9Vx
0XwmFUwMTRc31RUzlreH9uuB153y+8DUqAWwNgw8ogWBjdfOBxgfxEPuJX/+gBd3g4e95kCwGZfR
WUA2toKQYcbqbAPstLnnqT+TbJ5FQpZiM5qffx7u4hb/bbizqKxA8SpHKQTtiJ5nBTpkYQe5xv7K
KBeCv3X+/v1WZ6cXk0Rabv2y55Ye2vmQ9rxdtlgqYxtHBxgJXvVRu7ARcMUBUrGyq9EQOEtF6tGh
TFoYIRy8hEXsFEz9tXRv/RlnZzLORvx4XHcr7vZsVUArnC98xhhr7KPu2u0KaYb18LG8yrV6uZz/
NNa6Qn9bgZBEhGJRj7GGTfXOT9ZywHJbPMFkprlpv0SAjd7X8VqRqIEHUBDfgRkL1H2/kEdvL07L
I9tcq6xeKHHhi/72+mdL1WMwwMolHkltmhmSKTVSJKtN2CF41zyFe+d+nYwuSuodz+ofeXJNVOXC
2n01/tna5XUuF7qOb6r9nEcpd+6s+pqmyFtNE8AA0YpAFkFXM47zdLOabfZy6CBecyBKG7pQqoQp
X5had+Nm1RxsQEjCxWjL9cy7chq8MAjPPzuYdTAyhNvUqnj0+rN3vZ83Y1XlsfvFZGo/nqi39WzU
vPoKvKgqzFZlXFCLNz5M12BLfwo+qy3gIN6zgmQ92bHVnWT35zPjAkAKycW/H+q8dVDmpLCnGg+1
Mj0X3KAFkPx4jjHlO38ntvkt3V8Z8sKxiGYmBJCslQuIbOP1PIyOhNq6ZJiHrdrnKu5uvM18KjdA
nH1vIZPYr60SDDyy+Koa8qVtDqk1kCUAz0Zge7bOw0ZGKtcc4P1DcwuI3S56txq/QLjuI73W9rp0
bP0+1tmaHjpCNSQRMbWHdudvaQHAW1hDWR54GyD6ALJPQgBS2n27Ial3X2+dXfXoPRebqxiRdaSz
lYc40wpWSDqylfMZd3VkRFu060ce8AxbH7wNCH7l0LZ3vnWZdb9im1GAceP6iVzpLr8QCN4Mvipd
rZVCSG6dfe6+8HL4fHcIJSAG0hc4yaBInlWHr1ERb+q0SfzvAHWLuDmtR+5Kwiw+P0NhFdJfW4kS
aXN3ddFfCBuBzMd5Z63weayF1yuQhs2E2cIjrfX0+h6y5Qf3fm1Q6EeG/uOf1/uF5f5qsLMwbqom
1yodDCbJx9qDod3EE86hHD0o0F6vybldOMnRevRX/koY4YufS8jxcJy5HWE4GpvEu2s4jjoSV1lO
YgO3oSoZDl6G2nN5hHS0//Xa3L5d9PD9gZ9BBG02iGGe5zZzafGAO9C6nNizxX4G8u+HH6scCb7b
S0T1JuceJjsKYCqQw880VxsFU4HVl4IDWxkAuQ6Bw6sdJnSrz/YPGrooVazlYGCBQzSBXq8XN5RV
j6TtE4BWxn/P5SCh+s1kWVrqJhQNC34wC7kytNzFojv1xe1HmA1kk9XOwakZme+UmWya0OYJjHOb
Qe7zjtLeuaVIcYWzGWtXD3Tb8sC0GVM5tavHcgIXqUsNKcSIyyAv4V2bTCGtIYzHJh36X1nOyxms
+3YWut+MOHGrYOfUCy+SNiKl+5xbORtj4MMBfdk2vCxohrvVQG4u8OZWlinkO3LvaWETrqWYVGVw
qHxouNZZn8+OSkm1ih6nEwzkGNzgOxZYJ1JPvtlE42Q8lYRBNcH+uO4Qw8dl1TeTiluInBS7RpdV
95MCgdemxnSGR7CmhGon5H2bTjcJmCV+ZxIA6XILV02Qd+JnY6mw+0z6AiZQE7hW0ddZ4jHvdFD0
9NjblWUAXvJDJvewTZxRaqn6MbRk7DkipM9NPdHWpNr4A/jViobTMscVHChgo+fJtiozpSdVwIqo
miKofmlM8/t6IY43pV1eqMhPoiUshha2iaNt3heE0QnMYUxrH1dApJv32Fbz4u1sFXrkSx8N1LsX
I22rb1WxNP4R7t0dK/FT3MHZs66gvdzAEEbzG967tKHJAHRJCKcWI8r8ixdAYmEz0WWa4Ptbu2P4
jkuSiydhR3X1NGq3aMtkLm1BtmSwluYY1lTgoAxR+zFHCJdNXoYqLM1vTAcE5AdPOQPmdNQYrY5D
E9b5QxOUPoqTY2BPt3JSLiLNtsrdtApKd3VsCLU4VDAYMlvBUT1I6qmwy6MzEj/84uqu6jaB6uBd
lpS6svI2FRRIdSi9CollWHHm6n2wlP7dpFSfMmLl9KO/mBFtC48JAvlGyR0V7kDFrumpmqtoaeOB
adXvueR1zRI2otf/WC3Arrn4naAuTlQNwkAWqxiV2EJzs8O6b3Mb9mi5hQDqJBzBwV1Hp1bcgLi0
1mwWYOdGgLwHMU1J6bPcSWxnlON21l5N4mmqqL/Lg1ooJyndruuf58VB6DPDfFMVwypdPM2jjrkb
dPbXCIW9pdqLkrBV77suuILcnbTnrkjG1mJoCi2kHQq/+eTZne73RIlxsmCuEHBX8fc+KzkC0SPV
ULYGw74P3OqnQ10WODAIGqbpk1SylF8Hf3Gsh3GUAMJVPGhcL4FfwojWnS6FZZ94YbsVyDFCNu5e
j74Ot4S6lH3sw1ovB+l7hODssMyYNEQQ2KnZYPUk3TDMEDCqSW/LMglza3Hm2K2ohXU84qE1Zj13
RPsJxYva/dFKWlgUBSGoZeEt87zpPmsT9da7blyKHKQZbCnyrQh1wTa0Rg1JgdM2kuF9WaLKKRdC
xaNTKepkfFY5EGo9SGP1F0lbz2/W2hbpT2oq6/pDoI2GuNlUh14PkLo7z7veGD6/m4XyqzoV9YRx
YzpoweujDKqwN3EECfvmfgj6ocoTPQdkMXEZTIKdhmiRgBDb1VjsYMFE/IyJ0iFf22opRsi029zT
MXgNjn3AMgv4/dgNRXnTQCS++gkrJV33md/Uuxx7yUlbvWh919KO0yMNB0BLaN+MKu4th7Wfh2XQ
1CTGmFqbOA/LpeNQZ5Vk+Sds47/m8v9wKGKf//9/Ju5vzOXft6x95UW//u+/vOVhIG8BnogyCtyZ
0N9aI9hf3vLE+st2UdIE13LFI9uI7P9lLm/bf4EZDbVCGw1qdBdXQMo/zeX9v+wVCI8cEIrIMCrE
lf5/z3X/K3jVZ//9ymT9LK1A9xJYKPCvgRVGQwOh5esAwaN57YWgQ0LpM15uvGO4X5FXy38CJrg2
1Fk4CQTDMC8YakXwR0cGQuSamve35eFaj+EcdvLmrc4id07I6FQvQ/2yjZ8L6JqDfdlDL6Srr6no
renvb3nCm9HOCoLAQuqeVSyewGFbDdU9GKpftxj9pcZ3Pg6yPygsW0GwVsNffysZBioMyp+Ws3jg
H3NlZXMg+xT50erMSMB+bIppOc0c0F5kBm1r78RkeUmhmF5uFyhFJ75iPCnyxsvoqElGSBvdDHhB
Ftuu0sega/vvdiDbtCp48IHm3KTF4FW7KBhMKkN3SPy67QDEtsI7nGFABcpBkQ2b5zwjuoXhmQQt
o4/sYDO5k38sESBuSGQ76dgD+6pDDvi9tuVm1nYEC5GhPnosXzbYJWUq2VhlVuHBXhKdgM2CoOBh
IFRtCliebsUS0R/FTOyf9SiG71K4+RYSDDRucHKnLmHydjALED85WbJwKp1EEbd774OEf99Eyw/f
F+gP2m5/sLrFPyz9KG+IruZtTimQhwgIT07u8OM49U4VIxBu9viFU2CS6+KOMktmbqWmAzOeN63o
c+vOkcrqMjTM588QSIUKgzOiKfrkNlNh7qWwyjYN7b7uT4tdiykxTEfNc6m7lmbeEBWujgmz/aeu
jNTPiNaIayAb1cNwpG6rKVNUtawG1LVuxkxAppFmtDO4uELhBu2+8+wBvVyPkSAxy0TEJ8zcUKZR
3wIgC+30Yt76JREfTc7hpAAjZWUymiMsjCeu1VcCZQC5cXPp/HTLKqIxpp8VD8SQmeVZVMwqmtNK
THyrjS3NDZx0ojFVucyHG9RdLHo/F53IE1cG5n1texWgzWYpWDbJptgucrZQj3LaZtDfbbbmVTWv
wzuIoq5B0VBt5ki2iceDznc3kgVwF81tz6RDcVpKkdcPxO31T1Zps2GFAaPf1aKFjKNgR3Dxop+e
KeSBcnvOlpx1JG59RDyJh5j25Iw2hDekcOhTybz5g89de4q5X4n3LZlbnEBDXXzwHcnCpHR0O8ay
Vd59WEHYYFsj/l/JBYrfRmIEwrETnvfYTGS4q4zdtvvaccBMQ2xQZnZpjU9m8PyjxBX/qZc5ooZF
eTu/taeNphE6/FLSrJ+96kNglSLpjAmO3VLbP0Rpxq9tU+dPHcKgYz0UnMW0gnr64sh6awTrEYlT
maEt1RUIUAKdLDYnMp5C4RyX0uFPhdRWEAfBWOl4jDz4fGt8t6+I4YA6Fzj548VCQBYj/iINugYh
oqqyaKbPCOppCvmu+nMzTuqdr4s8bZewVfHsyNlOWSFQ6y+EB2svn1jbyIXRbRHlLqIOAzbgiLb/
Z0VqBFSlvQAn4pLwdpSduxvRtG5jX05luhTBiOTOs3C7UBYeLQfFhNiKmu7JIrz7pMLSelAIWJ9m
m0wEP6nQjxKSwUVc8FImbCHICdhswSMdQOwbAToBjyMIWH8HXaQb09oaqzYmg5l3Y90Gd6yJ/M+z
HZGPjcPcT7VfB1bcVqy4RVjsbYAIMxn63i6Qa1W7n+fZ2aK9UXzo5po8OmOATrGb8+WHLhyVTKQi
mYWWDsusvJ9lyq3Rokmg8wk4cNZaE/TBe1DNicMfrW7ovk3o2X8rUY3ftLi8h7TTjnqeenu8b8AJ
jmJU79UJYeaUjrA1S7tANPe137oPaJa1xxb59U7YdZ0UzLIeFhKWie50vhuNw7ejtKdsou50VI2n
j3kx8a/B7LOjQzv11aslhAoFqc1P+MgO94jbx2NRau927OoqwdLhCaza2a0KF6hee3P/o+pz+cBC
5aZmmPON5nz8viBE2BpZ6a0BwHFb2cp59Aca7R09Fhs5jUsZB7a2N46EW6A3F+Gj5i3/uLSBedew
Gbxqnuf0wHujHo2y5CdCG/cLcoEim6CGedADEH3W4OaHuXCcYztF4QkZUZQ2dVPtusYZ3jVoWp9m
OnWfexF9c7GRkzYg/YQpb6Z9GebKirtS14mrBppFxGmgZjlD7yHrAYlr48Ub/PfKwq/mMgpSqlx6
W3DRvqeli4wgGrg8lUVrcEjI6NsMFeElbgpitant1v1xiQD804IOY+pWQcHjQZXVtsEA6cgnrA8r
LD4yEYohDnLAa1xskd00hHTEf9fNrmbNjQvaQJZPIj+heAjGvswR60+IR/ZexaDHYJVV4i296rYE
4KFj7yGlEE4R3Xh2I7IxKiF42g29ec65rhxUNyL5SYSoxoKySp891TsLtqk3dzHaPtMDaTz1NC5Q
J9M9Xw5ilqgvMCDxPqqR+ztQUTTA/I15cAcLQpNcGEgz+PXtZFvLNpfcSouWFsnMgu+etsnOGqzo
swpVhzS5s0skoqSrY6z75QbSOnzTBVP9LlS93kecOZD16qgAdLLRflKKsMHvW/ydtnKeuNjKB5Bt
/SfNFDuurZK7pQ0nP3E95C1xgwLB0UX38sdYjFTDs23wb1obB3sszVTUGbM0Pk+H5FfvqhG8mrha
jMsSqXvng9QLvLgViiHxYPv6Oy+aiOwI42jwvQTz/81r/gEIx5/ymkdA9/n/ezTfn8Wr9Gb9U7/S
G+r9FbmQyUMEB+AeAKcI6n+lNw79a0XXginsAnceQPLl39mN8xechlEXAaEGOtBAqf4ru8EfAlYH
kHiAucDswl9/J7vBSK9DczgLAQuKphUobrD6ROL0OmQWdui33WQ+tJC3GEuEB/kkY83mMOBQ5hqI
OKLPPUxVYrcjBL1FY5MGu9GfKH1wI8IeezqLMZmUV0Dso1F91CQebp0Po9KE7qoCIdBGeYOuThOq
qyItXA+Hk4NaC1SgsUkst0gDe9TNbV9YOv8cmJxWqCQUjhXCzhLtjaVDGD5EZN6KHAUDsyM+afIO
Mk7I/Uw8d9I17c5Qf55TT1n+sKsro3xgpty2iqknFnIIa9V77xjqcvJO6hLWNaNdTrhIpzBayEbJ
gk4JI91gJyD+gRyiGuE2yTjrBf9vHi1RPWDPDYGFaxhS1uV28nrAzGGKw6wUmj4mgLlJG5bfuBJi
2DvW0OPipTnOK14VwaYRIXefG9pKNAhJCC2G3l1qBV8npzJW4omZ0zqhypuHHTotekl1JAeSKdU6
bVYNailSK+wK/xM0LvHY01zItNGzqqEPpCdPHBwE80bCysbLv7OKixyP2M1o+Xl6wF3LB+bviGyi
/oaoUbJTgZzH2fsWLpmsG9vJfVdqNQ43InIQASoxdNYdWGXTuA+NpZ4XohTb5GNZBo/uGCiKuHtA
ZZD6ugk2qB1zcCVEYcMft6DKAEntFGA14gat7pYIB/1p6Fph70qUATroxOfqfTkGSDVLwcvqMIlw
qVMgdGaUdAcjH0eo5oikMRrCY5EJPRzmyChQ++nskW98Wk4C3VTjl6ml3QVuLgNx+g2sXdWTLDg0
Rgk4f+pUt8Uw3ROk1uLOX+ZluIl4ZyBzBHc6kdUFdkVsLcPybITQEyJsEtwTE1ZI5oaq31Di4U5w
pQ7KjTsbNm5C2k0Q2WRAG3wbgIPCQrIggY8gh6q0zr3ScjNpOUX30y0ce9n2wEBWH2eUCP3UNwKG
t7GL2AiO0NwVxWaZ5wI4V9zda+39pQ7fqrJjPxDQ1c5BMyl1kSKYW3/6suTTnFn/LOo7I4c1qV+F
hfelwPv0Tcxh7ACJuCUI7suoi6x220zLelvotvK++F1dhAlYIDa6CcGv3gKBs/IETte4th18Qxa+
9f0GJfpN3hUV2hPE5BaaFXUztyR6spiSaDBpG8YKKTP5glxheml0wI5tbXtUbog8B9vCn6Nt96sx
0oQtQtvMKhHg3QrZlhy+H7z13UPDTWAnGiXcKNjJ0rR+toRNxCNM+QiF831RWajXxj7pXBvNhAE7
j2WINrspQzpp0yGZa6cZ3sMngzuf51J4AsFdXcImzu6iz10lnDtWzQroZcs9aeY+KL5kFmKD+Vg7
Y2RvjfbQPXW9xR5iWGnRGBkSGOiRINGaR1K4zEZuWlh1lML2EhBhEiE2pQJuWGk1RNLsRU9NgeSt
g4gWzjxAlxsXiDGUwIXEvMHYLMYpAhgSsnSHx5yUbDy2Tj53SRmVXpOUBM2JJLQlJG+Qu0xJO4zk
S4CW0QK9XDLyo1o8g26IjjiIyBBOh8sDC10hs8WJmiP49O6O9xP2BQwDI9iNEq9juOmrZopxj3QQ
hdDK3rTzMqoD0hhLwwO5LbtsBgeOb6LGXdw6RbXWV9vJ7aW7saRdhu/QxwFa0VLzFNyiSq+mXbf0
k/NMmOctu9JtPJaaloanivvNtF1g+SQ/LHwq282yoO0RR/Zc11thYw+cvMoZIJXg5/XQJTiOLFhh
OoYhTnaU2wGuHw06mUcxVd9hwUlE5g+TaLLZuBr3iHan/J6jvW8fG6AQsY0dv7HRqamr6MYtKq6e
GGany8agq0MGX+6wDLaqCDv+o9c+D29N40rvNoKNwlccAWW9H9Cm8XYzoZbY02WASUBfYb3E3VxE
zbZkrl1naG6Uwb5mUT9kuoI4wWdUgQboKLedUJuSCTZtDQ/JHMNQRd22+OigHeDcBwxFhwjZZq7a
MEGPiqikFV6fH3wYjtkxczp3TCO7pgTcXazElImal6d6pmBACtxcKFkVZbXcWRCdQHSvYHaRtsPS
vUP9puhOHZ/UdCNIEfYou+DnJ0QU+c/S8z2ZIEAHxm4Y16B4LlWg9r6mVOz7pgjHo1uM66nZyg5n
eACOliWX4TkcBfosddVGQ8xhY1IBrudgChC7LLAIakuFDlM/Y0d0Vu/yBOkZUqdQ1UuUds7AK1Sh
NPkZOqQxd8FaZqBU1l1cKhFCiBPBTlhvGCXt+DUQfZD6iwseGop08/fRQv6doUjfhV/gfRSEh9qd
wmpro+f6NV/aHFBrDD1umi7kwxbpYPecQ9LJu8lRMPvYFc1oEj/vS3akUcPqrM7RZN4S28ceM5ED
93IU/btlL/1+0LfGaXKzmb3GR7+VQCAGbhTMNDf97Hd0w8C1drfcoARzi4bKILY1IOIaLZ8ymj7V
0eSIn3pxfVD1XDL2OxmgkIWvhy7wJlzGJchQn3anU0QbX8JruAVR2J3a0E3RoHVgnstMOd2awQUW
SLW9+rxQs5jNNFrVlPSNmPXet2Uotto2UqJk2TlTtlQgomS0cly1yS1NwF83qFftFtSuSYIKHnez
pbVqlQmqOeQzYYXSJmNPyjLhLrHYYXZ1McUtdYoCn4tRnZWRU02pDws8vplDXvVHIANrmnZkGFCs
7B0+JNzDatuWneqtnR3BPi5bRD/S7L/5Qz/vv/8P+iIIuP/QFzGi0MXzq9xh/RP/bI3Yf8ExJQA+
ARoRFnXW4PxX7hD8BWDXmgVAmgKYn7VnIlrV8//5B8VvrX8INAz8KahVIt/4Z2OEWn8hD1lpddga
/uoo+3dSh3N4GR4nBOcRAwF5BH/Wc6RNHiH5xSmGSPpA7uS7Ol1Z6dYd3U7ZirYbj38TpP1mwLP2
SN38L2nnsVw3kqXhJ0IEvJklzMU19JQoihuESgbeezz9fFDNdJMgQ2izrKgqnpsAMvOY3xRCLakE
rOVzmc62WF5L3Y80ShxDvsjD4rx6E/83CXo9+dngFv8OB84dPCGAFF2mBnsN5ex0OYwoNFJ7YWJp
w7t8jsQQVHg3/109f5/+J/xZ/muBVuUkHI101FTe4WoGLckCfclSu8fkl/s9UoDCBsVOlPXnvp6N
8LpUVEWxe4NCBglxBW2/QqaKRiNYDGJTu0IaxqAwkiPKMOlOCgT3zw9u/cTeh2KSh7cLNnoAld6G
iui3akZEqOEQfRJv9Oy3XiIowGP0BZ3d4DFFyVi6ad3+qvNXeiN92L0J11aZYn199Gj5FdTR/I4t
X2EBziMFq8tKQo/0fnBnbwWlrFTk+wQmwXxLLvKUZLbYuRWDL1iQOI0e//wktnyUdz9irb5fPXQh
htotkVWwR+Kb2Rv9zDVoYvvWeX6k7N158B++4ldL3gCdyblVK1qjAWCgonwOBK7gZ4t8/M/L+mBn
vHm0m51BHg98RCROqtMw1OCwlp9KbY9GsD6bdx/sq9Vs8JyFLq4ZHlEKRXeGsXK7ZAfGuYHvvXs7
G+yXFS+d3OlrhBx++nw9lF9IXu15OLeYIf75me2tZoMQ7imtUVgnllabTionLi43OyG2U9bNF69v
dvgYyEa3QOqyBeluEjNnSjR3Sh/FtsIs6iWqDK+f/vrzqt59cfSiIN1zPWFIpb6jO5GO088FSWPH
DDDp9oLPtjvty9J9/3Ocd1/c2zhby0hONB2gGBJGwDJsVT13RuD06af/IIiOdSsqaOAKxM1nnZPB
LWpPEHVCK0kATtR3dhOWO7vn/aGwLuZVnM2HHaBzCC2OOMptv7o6Hosv0dNqGYJ/uCPucM63nA4F
67o30TYf+dxnmjWkRJN96XmNxujxZgWBr6J18e3eJf0OWbDGQzkAcq2FbzlQ1bdHXh1o82KVS46E
tejLmRzbRRS6kUWBIfAPyRB7cit9FjuZ1ojUOQU693sw9C2QYvsbNpuNAr7CG3fOcZoQK7TqlIAa
FJpaOOnRqS5mZlcxDYL5mGv9oViiZ7GUn//9j+nVY1A3m5HZT0Fbl59QJYiSNt2hBqKbycc/R3l/
1a5PGwdxUDKisvrlvn3aaVtSV2nr077qPvUgV4/g3m8oUKdLfN9cVucb8xDBVT2NV6tgcPsluW93
+IfvM8HNj1jzgVe3XD4H4hBM/IjlVvVX6cvawTogOJQIbM3uv6IM87st/eZy2ITcpBgD23RpFUJi
4Bzf5DcLD/m8uLlXXltef8Be6GSc8yumNofGlq6Nc+iIx1215I+OpddPfz30Xy1cj1fC0cKvaFz1
PJwCPz+uKrTq18nBQesJHfN9Pd+toPDvDf066OaWp9MaloVMUPTZPPN+9sJLdZu4+snw6M9cEIt+
Ur6lByWxq11LAfXdNQbyHFAW1oOr0yF6zW9XXIpmMjcSLj+SjvVtJj1qkkGXt5ddBAjpho9HQANu
NOYPcz6c9QSwKHPMHn/O1GzOGqO1yRIZsXd+qJx0vXRUM3Bl/adgPGldYYdhfR/RNYEc6Q5j5AZB
6OartpdhOBXYmtakJUsHnWvbNRcAxwsHSm03KQJk0qOupHwPpq13gStYmltbewIsW5EZaFQk6Wid
iaDPdCQINydLvYxYrcrcsbI/uMEvBhSH6fhbAuxJPvDEEbbZI3BtH/kaEqdHbgwIvlSBmy1e5XqY
lgUJ+5T2ydU49uFZrUrm+n8+SrZhwL/jzMmJvYaQKC/fvlnVSJOF/gfAnlEcbsng0R/R5nxHJvr9
juH7YdYFDw8mA7nD2yhahFltUHMbJVEMbAbcr1x4ud7tnIurbhh/6fUJwUwNDNRqY0INwHRrcw9N
TDxLadC+ox9BvxE8f5F/UuJKWm4YbIRf6Ehm4tHKs+xhGFMGzKO41IEj4ZYd+/Ses/EmjyNludei
xbg1qnQYDrSuS9lulqxWDvISpQ+BVDPFNctVXC/CjSJxOrVbMTNTg9sRbafYtFNtiDFWnfLbSukL
A3HaemyUi2Xm4+yrTZEzZVo6QbhAr4apNIvS4gwMPfqjHqI4jzaMlF4xlFZvGc0VJ6MJhOOSVWLu
Bn2UHMO0sSy/LmKe5VS16V2OGe4lywPzoCfMUqxmCh91of2WGBIaN3knucrMLEmokGUBgI3xwlQw
lcuWwQkAtnk6AF87mGjztfKo4p+jfwceHT0HQJ9nGyhcnNpsjSpnyFyN4W01hMqxBd0bgGqhmu4w
N2HM0H02emQe/aasas0VaV9XtjUJQnjoqs5iCtGVcnIEMKVktM7D7E4qQ7BEDT3cs9XKOQJqna4W
Lv9ZJbjN0M75oa40M/RndWm+iDSpcreHBdEdmAVqt9PQaardIrfeHMq0E+LrtFhnY2UbV8YNlrrK
17rjW6uMNHN0aQmdLE6De6Wb2l+8p/aBSWnY+eNoFaBxmjF1A0Wt7mmMi1cgwH8YtdTbY5dCIwRY
ZJvmJJ0LnpBXL+Z8COLxrAvNTbuUvHc29CGREsgrg9XeQjW4npg28m1IWCsNwddlrP3Aqj4JscYa
MqpfOZxvlXpqnXw0CrfRwsqVWi32VHl6KGcQgzYt8XBexbKdtlxAqeuFXoiOAMHvkGhDjYxmG6gU
MWAHurIpXrSpSE7DqDGu7OQz5IZuhU21TgsskJrXckxzOckNFhhd5cVW+1TqAYM39Sc0ugU7EHqc
lji4Yge4qKksilUxSpipdYvXF2N1ULruOugm4UJcxU/a/KTAQQnT4BC0MYyUTnfK1rwXB3gbSTZ9
AcfVPPQG2IROzQVbl+PwHGbB5EeMJUNN/J4q1jcVnUW3Fo3ajqTqxLTzMhjtweyD20Lt/RXtBFjx
lM7hwxo0F+Rz1ggnLTcq22D+dWKa/2BVVQT0L5docKTyy4Jqbg6bxciousCs8xodOZV8eFSFo1T6
fK0tSQIMppC9KlJTZoq6/FzHw00fDF7QFy/lEhzWmTATzf5O7Jm6WrrbJuXVbBSLowTlXd7FZ3ky
ThIYHcgkQA4DNw/1hqoouW6G6HpJF95YwpOfJJmZq8QwwIzF2UnL9q/eQlm5AKs+NsZjk0/8jjyR
bKuYFbrH46M0TPrRkPrHrMoCJ4s4Qqa+brHaYxAfzP0dXK2G29FYPHRt/GqefQzRfF0ZnvSw8C1h
kb+MbVr5UzpMV1mi6igcxJ+DZHmhsXVkZtKfKrlHt3NJbyuYjY7aqV4cmTR/0y8lNWOpwsmYZoZg
dP1D6zFLIc+EgQv/wGV4dj1JKDQIGYxDc2arqT9EAbZvlHtKMSCqFXQ2Esx/Sct0AlJ014qN6smK
MNKMzhqnrgDdF8twjjOuVY7Wh4ghqZ0tyaEexMdcAm0QdLSds8W1ZOEL36lqh/F0G8VwV5ouv2VF
zzJMmliu7ho0iIfK8JfOQPUN7IsT5Yl5MzW15YWz/LQo8kEHdnrdMy126lBqvDKKwpNUd4KPAZ7f
5PqXQS8eJjUqjmoh6g4ovPpB60Ymd2VUepUyPmcCaWc9ZXjlRCZyekFVe22gBRehjW2Z6w0KTwSW
mCPeyxXz1NfTsdamxyEXnDT9UTYSjD19cjV0SHRlhieZZV7PySmhmHccqde8wChfEOH0S718AThx
lJb0AaGVY5aHz2aVenW3+CZwwZMppWfTVC4AWVUHazWEihegiWMnntVS7XHpnQO7gii1mHz6wsAy
LLDOmvENJJw9JYNdNsN1lBbLIS5Nd2qqL8gqO1O4fAGg1npKGEa3SkrKFy3wwnLawYclExsvLcRP
DCJlO6mr6owaJS8J2gfdB8sTday1OutajIcQOLP4MMzqsQqMy2wW35jGVYjbmD/mpDwKpXpSA2aY
g/Tc1gzumlS45HP4NOqdjwHjlVpPN1XM2KPMrFszFZ7DSuE+NFa5r/nGyNNLMdWfc118LiUrOgha
cUhrNrqM/hjutkD7DlUHWdICgwVNj4lZECOhEJm2CW2rrSaKpTnKi/XPPSypeKXX4R2Kfr4aR+JD
DHmo9xJz+FbkJbbvPJLGmwwYd9fJWDIet1KgkLjaMQOzZs1tchpIFqLJbhBaM7BdDUWIROxd5tZ/
9Vla+F0ui09hNIagXkX4nGfYTs2TOXRBbPd9KN2CGo19o516mPIWDLhiVl3wfPMBxC3ZcFJITpS0
481cdLMvF21ALxUVisgPmoYPTxyA/pVJBpAtjX2VCbwj6aARQTKWXj9LS+2UZjV9lYR06m0AouZz
C5b2m5KkERh04MKqMVWuPEsl/b25RFXG6G9ypl+fgTDjjixmuWd0o3jKZT0+kTR9kcQ+qO1MaWpn
acbJ7nOkhEQ4YMklDjmbp1r5gVlFAUE61KXY05MaRCNCGS9McoUvloVBrRsrff15RpXnyPxwBuGS
G/JN3NdhCaQa+B1AFPyYQwEVbqzVEBOJ6awuMG+TMEU9wlR9ARtaR12UwC1qEy9WUEx+E6apNwR5
4yRNF9xaVtv/SLuk+RHEJITYKi7NQ8xJ8kmyWt1X9W4KnDLv484FTVOEhzCTyQ1FsO8VUh9z3jly
t8SCC5wwdUaZXKExkFgRUvN7EdFoGwW+KwOmGnrNP3pN6RwD8KCdjdKVMhunUGhvhhlxgkpfHsrU
ujMX3lRVGd/zWPerEsfnbLbOMWO9YwMkFzCv8ZecgRvNMkxiymS8qZsGZmH7yWDe7/WCFNrLVKOy
1evqp3AJ1VMtCIFn1BZ8bN0EnWqHyWjergSbR3M2M9y0rU/kEDya/Eeg9SeQLMeiT8ur0RLqYzR3
q0B4If0QM7G8F3TpBjrhfayayD0uID80P+4Q10s5CqrqULSCzSTTSerhVAkTIvdD9WmIll+9xPkX
jr2vViPGn+moHNpJ7H29a6T7FqDxYZoN0ePWKM7R1BWe0aeFk40CVshFewHjM51ELZmJEgEXMuRP
S258E3RjdGNw1tSNE/hiyjFAv5haWFoznY2lf5JmzkXSYb+Xw2e1GdlUZT6e5mz5ifDPrYWSpZCP
D1RABzMKYHEgYFRJhrvMaVw6+ZJ8KXPRs9LiBWxeZTetfBsD97f5H9CTmMBZGkMKFkmcb0PJQBxP
VBsyEWCoShifgrEgMzKuE0FvMR3JGMpH7b3ODWIbA+BxI4xkJ2d9czces6ig5TweAHq5XLW3abHO
xzN/rsLGMXhCSwNXYOycPuj53BP9GoPQcx1aPofnU6ZW38Og+pmG6ktDMlX3wq0EvxKQUdJ7RRq0
fj4Gd3JZfosseAExjzcQqO9aDmZ3nDPdgzTZ21OZVy5QM5i7BUh8RDQMm10iAIWahqusKs1rSRGQ
Fchlbuyous6CGHlVAH0ohzVOloCA0qWjXFb+WCIVqJjeYIHrZwFfJbXuLsGcdI4ViPBEZKP4zCEW
+IE2XQJwbRZIZ6OKXDUA9S93DQIB6gxPHwkVphh131V2MRb3+moxAOaE493s7src5JbNaHSEFlm1
nJnwDsPxmMzTNCK/YPVAaroyxsEqGie3j/MhsUkKipy3HESccvUs/JXW2V01GX7a/lia+mx13alW
WseSiiM9HSc3tYs+1uexWX4VSUhtk3Z+k6jtsU9HAN55rvm9nlHgJOnNhN/ogRmUW8XTgxHrsAyl
+Zdizs5oIJ7NoP5k0oyPe1y14HSWL1LfCpdkZd1GuYTm3zg2BytYTsYIJFHstRiw9TLdTHn7A4IS
6MEe6b5YXhYnTCnPlnZ+npdVNnFCyzO3gxgIla1Fwxw5Up4Yw7cs7HTxwrmXLD55qn4UdRB7czKv
51NLQmXrOsxbR4kM8iruS/EvMtfy62R28AbaYaR/FSSS6E2tPh24xcGoydmoHcWgna8XFMeu8qQh
sQZZ7IXTNB3yUWvwQyNWSlduMLlu5TQfyM4DFZm8opfZKxSZ+lAl3+rOwpl6rAJfFYtgsDPB7H+2
RgV6SMzzxUnmLPimVIWROL0kVIiHBjrGu3GfSOyVPjRPghoIXg2MyKPAFMBY67pf1pp1asQge8Td
RDnRFl3suB30GwiGphNr6qxQFIwz/gZQO+4RAwNJKeQx6U7XJWLoqCw89nJxru6mSZr5wpcx+8Sg
sTllUY05btYq45MpmNElhzdymxhq9pwxA79WzSZY797iYJWJdNtqhfCzRKO7sJsxHwxHk6HeG5FS
uigOhKtBsdk9mOJk2gY0WUgnQtd8nmUFTlUld/KLEZrcJqhu96Ord+r0TYxioeEmLFW0Rtqy+izI
bfIlTKbgai7BBzVSdYeWZngwtZkqt20/m0asXhBUmK77rMDySMqm7CRQnHqJIlC5SIXVCk49zt2F
NFj8AZkK+ZA4GjjK2kk+9+KE6m+UMTPo2+gmThEEBgED1AVs0aXRMk7QGTKSXCvWcW4NMHtFlH5u
Rks+5mExuyGfnxeXUXZbJhwBfUNZoeeReYGq21dOB1QR1JqBEIIEKMwO0jK6GsahQCpskA9M3SU3
GWDt2WjB179k5AGqs6CG2cEoyuFKH8JRvRisJQAoFQoPdKDTJzMOqNPnWAU+NZZWAbZpJpM1Bqt4
SMuxy2zL6HQqfJ0i40BDgEM5ErNgdkpVVF7aZYJQJsGbJjMcdfKZSC2j67DmpnH0cqywTs3K1hkb
XJyaMfgB979zgjYbXCj97XWfxMFnbaxpS1pzKh5yva2/NZo5X9ohmjzdSEhZCnHpfsiUO5+GIcqe
qi6OB0ekWj6OpSn5QaiPbNXemq5aJCGu2wGEdIWKLoJpEmQZGgDWbJMBYuBRpQwurVG8sQIBHfYM
fH/X1nJvk8MM6JBES30VA0F3Eihyk92NdeS23Zhe1LGMj4IiK9damErtgZuA7xN0EGzx3gj/UgND
OFLXaoEz6WN6xTsmC53a7kaqlhKAa9a7Sm12sAeT4LY25upTyUb93tfDCN1DEu5UOenPARLgq9Z+
6hZaSc83jkd/4BQ6W0YfPVt6zDQ80DQGUWSeVw1qE7czDtGr53rbXKUg6i+KLIi3w9RBHpeiCmRy
aa0Q0Eqdv2TQz+jHtULrT3FTfu2nQXGDNIqklUTVtzTEDO0lXRLzqmxCkRet4oYzqqrxOJGWyRBn
hi4hr6MMDhPJcMp+fKpgn0DKarufJR/cpa9UFclKcRavY6uDW7jkU/s9kRfzok4IJjjaZPQvHAn1
U88mvm0KtRLJB+s68gKlQvxOiNv2SJosgh/lX3WKQmJS5OZda43jS9mq4inUmUlxwEkuY0dO2ixO
qq9LUU6fhMLIv6dWWR2ntEoEyKRastjkcfPzEAbmz0pJ4Z1GUvapb/vxc1dl0y1GZDGZS5ONsaur
s1ZcgoBSOTfrXqeDQ2GvVUn9KUpUoKY0QJOLpqlqd6VR5D3lZCbPsdmPmR3WmexOCWgbnYON7T3q
/V2ng3Q3jaxlhJhVkV/St+GQ09L+Wq666ChiyPFs5TJpoqUFdw0JtEHlWNC6EYzEi40kOAHSj84w
ADJPs4rqvp+K4ToNJBUknBE9aEJWfC4BfOLJGpSLxZVnmj/iIFXZVDo5WRmvgEi5UJqrpJ6t3skk
jEBvhJ4ekTUpyQ1kDBV75zSBrwaZIPHmcW4EXy3G9qaIox5BQHFsPDGDpEmPbgLm1tYWrYqhq44R
c4dfmlaP3/OB+p9Bh1in9Bi5hZworXvu4boYFntZVLQZwkT5FJTSgulCqjFng70mFiBjQ4ETt0e/
BfywYKS4Csi1jg05VEhOKz2JQTbXhQ9wHWqubqG1IttyX3IVJg3aLP5UiUZ4p4S8okcBVVMaJcXS
NPo5CxH3vdKrJpdv06aWixEq1BxFnWvUtZwclArvIgqiahyXmj5eLUuPGeRrqfazrjAM2K9SHWen
UUmk8NefRwjSOnV723N/Ox3ZTLb5GUqWrpCNSQLyUzAaEQUfeurd6o8aAIY97o2b1y7+nyJuuvxV
2dJ1V1bMg8i+UGqs9lY9mym/U4Go5urasOjcPy9zO8PYDmQ2M7BEIx2PA2TcOnqG2ZjfF1YOYLp5
+HOYLbZiDcNcV5dFzaSi3WrKqWXRRkpCmGatwruIptgkVoWNMPZPSDQ7i3o3xP07nAbZaDVgfafX
PhUNOjAT4VQ/u4toi/kTzFknvsuOsH2xKmb7nfdMdbdDp23QzetLjNKoBIOgiJ9TrV4KCNR/foof
vSwy138sazOwSyA3mN1MBD0NP1fBRVriC82VHUzHFkm0WYe8mfYriJdnskSUPsyO6yUTo6CuofjU
iZrX5Mf/ak3bUV0ZxPPSmkQzrTtKr0a4Eqqdmf7OY/uNO3g12Yag1OThSAiOmMdxGu/mhB5S2873
/91SNnN8RMlHGLfEgW5gD+0ns0hcEvY/B3mHSfn79SDLiHUzOtRbQwump22cr6fEqqxR3HbHyRER
8cC9xi133s07dM/vWAy62EMGYqrbl6O0y8zoEd2Hv41P0ADFVr24iAfFE057x99W5Pf3PBpW4T+i
bc+iQO4sRA+p6r38ZjwbiAb9ak7QbN3VOtFIH+tT85Dt65yuH/T23DUMfHNkDBRR297MccewVygF
KNJnZFHCY3Obe6GduAhYPDPdsa4n79u5crKfOOhItrEHDfzwonkdfgvVIpGcFhqcaJqK5xhd49gP
fcmn7eYlnuBKO4CiD48pE6ok/EngrFuV2mEGyc/gkEOkau9k69Rly84nuhdh8x7JuuR4soggW/0z
7nm3XfBzZxOsf+LdK3u1iM1WG6oBA4D1chbPshPBG/Oh0bnrd6mloHD3rOk+PEFwcAHfQZsR9AI/
59UJMjXQEbQQ2EKPZolkjRQfma0JO2/mQ0AGZqz/CLP5EnTNKIxmRUeYL/W39JJhVxYdYmc5h6cV
foTca+Hvyb1+fFe+CrrJc9RhAj6Auwl+t6uyatLb6TE5CBjt6rftiX5v4e8ZGO49zs1NOU51V5nr
42wr6x72BjKy2rewTv+Ti+zVyjbXZWfqAdXQ+jh1w9PGglLhmNfTYYFKOE+pvfNNfnhv/jOcsbk3
YelAO1zD6S8V8rC/REd15s/ltX4X3cZOfBIi0l5MtYXT3jv8cMO9iryBu7DOECEwXqGRih626G5Q
tTvPci/EZk+T2gdlv4awWji6IXJ7zX8ZYbOl0XUzGjni8aHR9tIIBhw32d95Revf2B4bv91SsAS3
FPA0b/dxqYhQpGhWcJ8h7oqRVxz/Kn3DMXzF06df+yj2D7f0q4hbpkLG5C8ZV/rA/0eckq/T0XAG
j3IUGVl04VL3XwDWfXRAmqtHKu7nTEO22KRophCFdLvGRceClS7iA6w01/KRHrXu97xSfq/j/ZP9
Z7zN0WWp4ECShnhrVqJcUn8VFsvO++YvH55Xr1e2Oa/aeO4MlB7/zkkWN3KUdDWcQRbJVZzqxUwN
t/u8x8D4MOt6HXVzZEk9MKAaQ2cuHHxnmTu71m9HJjRq9lFyH6YEr6NtvtMRRnk+56/eHhDf3AcA
5ZeuNX7df6ofbG88FFaImaRI7828WiYmVpCICZgljMjNCqjUXp7zUQjA1ODx0MEDU71ZUxjnXckp
kthS3jRHtS461xzH/N/PPUhU/xFlqxOuJCJ2M4EFRbMAFU4rU0j2Dnrtw5UAq8fJw4CFtM3A26wt
hgHInC3nC645QzEOX8qioUWZWuOJnoF6Aq3BuNuEl+4O2FvimjmtU5cJIZmpFHwjGWZ41KN0hwSb
Ti9mqLW7KZCYSi2wt51SmZuryPq6IiN72je3SWPivisUSRNcy/0I5z+PA8TQMF5COhMm/klrBbNy
kJ6abiJ1ZIxShcLgNo10q5gILDlNS3NGQFEMYnjXnGJNrg5l2WsZJ4OZRg62FsMhtmIgbIhGDXYV
lM29FZv6uRuD+CCOCQjkUKEcbPo69oLYzLPDLCy5Z2Vd8iyneDE3ldie/nxkb1OFLZJzc+90COSV
4ipxUcRXoO1D+XGId2CcH1U5Jm8TcRIGBnjGb77MqA3ySByN5HeVUz8UB/Ok2xruLIAhdquN9Y9t
DsrXwbYXgmFEsItmgq0HZXrujuWV5DW73mcfNFxWQ1UkV+DgrWjbtzedFoxtVcvstr4U0G5HPtbt
k+Iyaf3LPPTKzt390aFsykCpIanJOLpti4oKkVsDVBWryrzRWQe7dusMx5m2GaqPja1MOK7tQdY/
2Idvgm6+jVmuFymVCTqWXp62LgR/989f30cRgN6aOhRTeknG5q7JSjjrkcppIsv5dE4Y0JxauTZ3
+hMfXJ4W7NMVqoz5ChKgm/xtRks3nIUqQegJrzomhEkCVGX8qhatrXWiA3yswRms0JSd0/KDi+Zt
5M0jlIdMNZhu8t7upYPu6ONpLTjWOmpS7fh7dN4t8rcpGJpZBmo3KL8jCMVNsN1sZVE1ydCTJV8v
h5XCM9h0lbzFQYGCRGjPU2C7DzbhtjyyxVhSTRsJl2g/JuNX1T6BH6nNlz9/J9tN/TvK6iOlI4qF
/8tmt6EwuEhJTBTVR6vzuGY/7Uk87mUh28+RMJQqiEGQ1aG5t91l4zyZeadgSF5nJ4lMmems/eeF
vD9u30bYfg8SYoXYvqR2XM7IVHeuFp318sufg+wtY/O0ejFL2wF3DSDWl7RFKKer9s6j9Xe+PmV/
PykSGoX7GTLf1tII0ZhiMDtCJFf6GQqGH5y+Iwr7DekUdy/3/eiZwQJQ0PMhsSEneHvUqkofWOYI
t1pTfw195beJchymnUvq/RcG2X1lVcMzYDC0PSLGoVTC3OBej1ATZ2TT2moPdgbmjIkCZSHml9kS
ruMmM3YOp/cvaw28thot+P/61lpPs/okb6MhR7bm14Cebrzz998/vTd/39pUzY2WJLNU9bmdmokL
KcSRlwtgpZ1O5u+87+0HQRi4/Xjwckmpq8jA6w6OIQ5x0TSgOcDFlMXJauYB4DZqRKjsrNirb4jL
MvrjvvlVWUZ0pc01Y7m+AtyezouK/nuEJIAsFI6ZmpZntlHyOE+N4se5bB2ExnzJegouJ+117dgW
fTCi6d/+Eo35pmvb7/w4B+wqsJlWQQqvRq0YvsLoZOEMPHVgRB+DE3CrpSjQx0KTZ2zl8tmcTOuH
OuvdWSpVrh4cdw8AatHy0VGckqVI9UUdmXSjrupDmPaIGSnScCV2A6A+5pa+yrvbeZLvurScb3BK
FUxauBres150UAV4WzERXHvC8TF8EL3Vik06mpAxoIqBNniMPGnPFOmjDQAmGKdoGW7wO/90pNNM
eZisDBJEQ3bbLVp8qsMV2InYdYoVm6DDJ5BRnvpMPg68UIiWZmcTvssUWbsEpQh6Ij8BtYjNRS2E
8Jdm1QCK665VdXEQEnQiWlegqi5KZy/B2Y23OY6Xts6NYY23PuvmE3LT1+nJ8lfyY+bvGcC8SwbW
1WnscAhToobv5OZqniODKX5j5fTfR093YrRDsRcbUMBoqFhsdG/2THfWo3GzK19H3FZrOZgFC6Fm
Nn/7ICY/GnE46TEKtnIHurA5/Pna+Wh9siJRHho4oZJnbc6AoUAzUEz4hBp3Ocxe4dZOdIBXapen
6FJd73U5d+OtR+urrrGMZBoaRcRbn2fk9H7omUwVGq8+DT7OGDsn6dqC2DzMN8tbT9pX4TKxQyEi
/71DHqbF9KxCOdCQtEE0RSB8Rlgsf36gHxzd2mpRpeoS2xL3wLcBuznDsyhbsZNIKma94HZVfbT6
h/8qym/fplfLyrWmTLqhQ+uj/moO97UF2nEnIdlZyCpe+frJTSr4AnMFgYaKCFgVY69ROanz43+w
EIuEhOSEbaZsPr8qN5Bnm1lIWv9stbth+EsPdj6BDy5rRFH+GWLzxYE6XrCsIIQxT36iqEdlSfdK
hg/2LCsgFVg7i4jvbNIdiG2h3tfNOqUbPRlU3ehHDAkO6Ljbg2flLuia+kd1Lm87lC/9Pz/Djxao
YnJERocsEEzIt2+qR49Ya9EjX4FTTmHdZePO1/bR9cZoDIFTtF4saP+bXdQqyYIQHtlcchUuDqLz
bn4fn4dLdglzJjGjWyKwaffHvULlXRHI6UtbDEEjSmVc0LaOVFlVD6Uw0elITuhl2vFZPRk+KYG/
e4OvH9rmoAAVgQC2KmNfTTb09iHOWpKroCbRD/dmzqXY4xYTeXU0NBHLOw7D9d6A4l0bfF3c65Cb
pwr+E8DXGjI5jZ7o0RaozqYLhcwr8dt1ZTfxiuv8P9gNuso75LSnWtoWAeWIGuXUlQndB3px0lWe
fv23v0aaAmxmIBlshG3Zl2StmVfplNiImToh9KpqT9Xlg6znTYTNq0oBKZrd2lfJTs3p/wtLebew
/OirfxNn837EuhJlc2Al41lkNILF7lXNhPOwKmwIL+En7azSEvT3tvNvLMnmU3wTdzM2QKmxlfG5
ok3VHLTH4lQdEhccL7J8hl1+X9sCgY2JPFoitVcfi597KkPv+vp8mG9+wOY0U0K4eVXBD7Ae/xZ7
iFzlYV4tNm/3Frv3LjcjBAzmJTmrCBWWT+FkOMrylA9fzPlxEUVXYC757/smryOuN8vbXNFGhOkZ
rK+/W5sD9DgYI99R16Pr4vcudpqNTsPJbvy91PWDg5reuKjKBsgvXdp2zpoKOFQ/Wyk0NZQzla89
Lpl/3nwfJccG1faarmKQ8ts15/WtHUghHe4GDa7RURt7bSVZDojj29/uert6VB9ce2+ibVJx8N1T
CvOapn95Y2TRrz4zkD26EcynSDZ3brl3TSuKTXqOsgxGQzHf1dzoH/4ve+exXLmRrd1X6dAcuvDm
xu0eADiO3hXJ0gRBloH3Cfv0/0KpDQme4Onu8T9QhBSlYjKBxM5tv1VFMwAJFyGDS8oCNyb9f+Cr
HsN5PhXOLb/3uy/w11qmSVMenBnZWH0AVkMHMjqfxL7wLhc0uVPio6L5sRG76VVJTr21D5fPar3V
V9ARuM3Dn+spW8oOG0Z1Xhm18RaKjnFziuL64bWxHBxVeynTUFFbX+dyztyLbfEoHbRPGaiztpmQ
XxInBtxp7DOt/fL5qfxo0VYLrixaOYtYaw0WXFDvOgDTwHkUT3PiMTxKHMdVBwngwc7dULgMeCwo
UyXZfP5LfPj4lt/BcJDIo/QLjmrlaVoiDyjkEFYtgD2Jhvjy5fMFPoY2ywpohsg0a6Hgvnb9LUlm
hhjSgmu46q8OHIWKqAqbVNlkt5ADvc/XO7IhPDKFpehDw6asNsT8UtA22SJVqxZuB4B6nk58ch+t
CQMyOh6YTkcUyE55dQNGGmXlntkSN9E3FfdQCOaY6a2WpiIGmzanLoOj6xmI1dtLxQTW82pLahEb
ZZ12BbqCdgNxd6Fra7vwhu/Oi7enGpg+OmBs7+1yK0eCoRXFRBeWz/y5mwBQ+PKGT4+ScmS6zPt1
z5MvvNNI9JPbXD3WFGkyJGX/sU3Nrxdg+Vl+GA6wLvyT2zxizd5tc/X1mSMayVKA+I7wF+uS+Qja
7AtaJPWtup+sU8Zs3Tmor57qyngOiT1Icszu5LPmQWOp+KBvx8sFhP75B3DyOa7MZmuqAAhnNkYd
Dwe69aJ746r31G2xSU57RR9cldW+Vm6DaoVC7Sv2hXawAu77p+nVu+VBFo/1If8aS5fTc7SfbZJ9
Ddj3k69xOfyrSwldV7gQtPiZ2oc8G8OAsSTZM6NlFyMdHn1xW+9M39jJF618IUMYP2VgPkZfivxu
xeVgvckyGIWcQXEgBbxk2rqreledT1tzm570Ao/c7WRpKH/RekkSYC3laXf5hEgHWxuHeyfYDdpC
nD2U9tfPD8yRN6hixKB00LC4qOS+309qopzd6zrmhZoio2dwa0wJyeQxeJQl5tOm5qwSDhPdGYL/
ny997HJ4t/bqWTqSPrdxZpDHo8QXnLVe6Tmb6LHfyIR5oX/K1Ty53sqU1mUtI9rFXvXdEs9W94Fv
bYJ7wAZuc4nS/YkMyGKy1oeTW8IBpWigfr3O40jF6ACdQLnEmYbwMaMjf+Ogeu87y9jZiUd55OLT
fgnc6ooBAORDCFt0c1HVfIiVcx1sFkE6EyiVl+9qX1EfFpt9miN9bE3kbrlooWM71LTeH51WnpWq
lDE1oWbMlwNTQOR4IEl9vrUjT5EaAolD1NdQXV+31KZ13I5xwSp1eDtnz0FzYAjyhNU8upM3a6xu
gy6UaySWWcNxmNO6UIaHz/dwzCqzCcSpKYSgqSSvTp5kBzPikfglxjXtOeomPks9cQZAgcbZbbEz
Tzyz4+thp7jJcdj5sN+/GkZ/UyuCikeLjhteBbtuB8vbnZBHxWs43WBxxIho9MVrS18YL2ndRCj3
IA0Y0sQMH8J9t7MP6SHaUws4fP4Yjx6FN8usXpOmSEo75BB3NOaBu6F0w+yPODlhEI9Z+HebWd3V
eTGrUHf/vpnmenlw9PicNZenXLsjT41sOGM6VGmXNvuV6RX0PLQZpCCcgvkiIy8KJAzvI7n8/Kkd
M3v0ucGExS0muFlgTG+vLCcek8gRrDOcFbwf5kb3zkb9jnINoVtxqZ76mj7mSqDxLS0blIZwWdHx
e79g2pRma3a/Nhbv09vc+zZ6IBH28t44cSKOHXRuKEoLJJpt+0MyNDDiskCI6M+oVHIjb6alFC4Z
CdH0pMzr8nuvDPrSx7e44sRKH9J4jSNCR6PF34UW5OqhSlPCjSTdy72AFtR7n7+2j/c/V4bKN2wt
lSgM7PuH2DtRlkh1VLoWVO8wO7fmEHrEkxDXn6/z64Z/vysGPNgWOZhFXH99DKFDgYg2UKypydPr
BNrBoTgXT+mtfZhvO81t9gyQT/7SERHeoycbK5tTjR4f04pYDmUxjpSMDe3DpxBBCUd5DsGQetP7
TreDf80ZNXb5Q3JV3FlLIdNbNNP/862/W3b1ZVhpo5WWxrLC732Acb5x0/jRjbMtmaxZ9NpTL71o
XpB5w0WI/ejUl/nRArzf9upakNE0QD+J9Zd2oOxipgznIgW0UZ5sv9mE7aF/oUyyG2949Nvh9vPd
f7SmLE6JWia2RFVnbbRLZuktenkRiCqvgvTcMB90SI6fr3HEFLxfZGWyZ3QDrDBc0GYIxQ501yi7
4QLajHc69j9iC5C8p8+TAQck/+V1Bwpz6Z06SYCf+q2y1Xl7AEZ6b8mkRGdx62mnLvVjD1A36IPC
B+JmXycbsiBz7MQOl73Fe+OpvETUcnB113SZendTSp2eudHvTjzRj74Ku3yz6vLnbwIQra8DHcmw
5cygs7bRzkGegF0LLobt4ubJimeR5zy16nISV0aC/kbkwZe0ysc0rSJKUeuoQ7FqjBiMO95DUCL7
p6CN57awe3Yn61ynllxFskmlKd0YGQiCPNs7axueke/3R94nCppuvP0v1wM8i6dmfnRiQOJMSVCY
FceHS9JTnlB/q33zl+lrvgRX1qnzs1iX1TNlbJ32EM00iGDX5xVNFC2bcqvk/mfEhMFqF2kmLz+o
Pg80PBksHzP0honoi6LQo6p/iCinqkdJ2Jjp2b9uDs5Tdi9e9a+SsgERXvudvwRd1ZcOkRzLbW6X
Uor2HWrG58f3yDdDfEKdTUbcF7zLyuKVJF76kbYtV+t/DPKPPNka7akRpI83J3HCmzVWX4g1yHXN
HU6b/c9GJeTybONCwUX4fCdHvkMDGXKkdult4HpeOTm9UTTGlDIBkUTdbV/X+8zOv3++hPLR4YAz
QOmV7qmlEXb9tPJ4qmviPZS3Yrf+OdFro22X+8Fq3bKgnUjedodFfzn7AsT287WPvCikrgHqEHfR
2Lz2ChSrCGc6CCp3Rn8T8SwU8Z6t/IRZObXI8oW8sWXmpAlkGbAqidppV1NjNq8gL+UnJZHS7ef7
OXI7LMVXdQEHESDz0t6vBZc3R2eSgTt9V1A4jzyY6CABZk9cNbtTI/5HHBrylRzy5UaiNLP+tjO+
d0jrrNZvUcnxCn8eI3eJxvuN4c2mV2yKnWFfnPZpProUy8K6wrdF/zTdCe+3iTduGAWtMG5w2Rza
nThfuCvNyYLs0cf5q4Gflnfc/XXwHwoYnYbDOigXla7mh2cOB9J8XoyzdLKodiQtzbaYhzBIoxDG
rCsVjP4Pcl7Wy9tznq3WR8wgujd9sUFkw5v2yojk4L8R2B7f5pt1V7YErdKyFQrbnMFWLLFTv7c2
1u1SOvw3hvE+fu/sklkMKC9LF8TapoyjXliTwgRQu2ltyusLVCDHEQ03Fndt+6DQkuYuidSTaeMl
1nx/F71feXXZijIN8nRZucETXr6O8CxjfF/1T6uXHH+mcDKIbqglfuhvYlgC+HVD+C5or0MDq9gu
H4a8lX7q+9A/lbH9aKcNGX8QV5dPn6ns1RsMyEwYadSj6xlMe1MFAqmHNydsy8cbB8kSmiLZkEr/
ir22Y3FbDNZAi2m7cSDtbvPYQx1y25DmD76NtYf4zr+XAF9ey+q1vVt4ZdQK0f/CuvDauKnjqnnO
UMUMQpRwJ1zRoQ7Os+lE0HLkeTIpZJAFJ0tCzL3KWvTYFstQo8rltDxXevmlyP5T1BI5zHdLrB4n
nQBmM04sYWvPdI1VleY6+tOJd3ZsH2CyrKXJjk7h9QU3xqEwS8MsqUyGV+E+31Bo/5UvXTqT0T0u
UCgOt/9FZg44BEp8iopEKnnalX3OolYdKxWTCQh0L+4julgWn7a6Qz/Lr/cnNvnxgn2/2uqztnNZ
StOO1dqNsjUWAUmSjyHJx2bTPA4QQ2jPns6DzefLHl0VdXEGUMgL27/cmjfXejt0MH1TpPFpd/9S
SHQkB/kGNMLJAcuPp1+Fd0k/ggMv/ENx2R7CWsk6FQe6u5hS4SLmSz/Qic0oyze0+sZU+gg5kxSZ
cCBWB74ExyU3Cs9QvZ23ygVKwl7qoa/8EnqVx1zAf+x4GeRhFugFKTRu2NUBwUOpGllgS0rpyRq/
29pPNfr6+fs5EpUbGn2LPDu8BPr7lhf45gVJ1TI/tDgJxYW2rc+Yp/CEa7vljTjtKBy5WTT8R/hS
JB8tQvP3azntqFSpw81tX5pn3S6/pJ3hkuKgz5TpxYl9HXlV79ZaGQ4qWeiF2b+8hHCfbrJvyRZx
b4LU8qv9dPpqOXLO3y23sr6dOod1bOLkCXTURqhOSenLSut+vqsjTgFHXNUJSwH6wSt5/wCDskAj
V5dK7DtdUtLVVN8JM/GC7mdN98jnax25T0hEy1zNy9iYvD7rM7r5YFlDhGzV75mpukZ8azLj2wuv
D67y6cT7OvL83q22el21ZjdxHbOaXsyvtN9Qemx8TTtVQTpi6amDoJbMHKHNp7w67XTyt5oCXNhd
RCyVcq9a4sQ3e+yDIlDj3uPbhZOznoioEr234TovLg284cNiI4ILgyS0OFk1OOY+vV1rPQsRxGCn
hcJa1n3vx3sK3t/DwwBJrdk5/qlZgWOO97vVVp+vQEOvEyaryWfKttoq51J6i3LsZunCUuBHXka3
9tWpCYxjb+zN44TZ+s4+IUat2UwgY3KTxq0Q0ddOObzHjt7bFVYflUQogZ3FK2ytpzRU4aJlXp2m
p8YkP8w748pwZzAsvqgZUBJZWXNyHWpTDOykgcU5GW6DQCCIYsmNYxJLwltSZ96pK+T4EXmz6ura
h3otRnVZdTgTF9Z2yaV32+Qq9Oie/i+Gj1Z7XFUqrKwIh5YMoZs/Lk0Yijs/xbvgnqYIP74/VTQ7
sjcmoAmsqfngtX0YWJcb1HErgd7Bn4IlmT8MB9tfOlzKLTKsJzlvH1t3WI9BJ4c6KnZxHZOpeQ0h
Wy9LGn+J/5D7Mg/dtro63Vv98Ui+X2j10ih/p4CUuE3k7D51Hsv0QivuPjfvxx8eaSuT9AAgs3VC
aUyNqWsyNjN45WN/gX7ZGeK3f+qFJByP3efrfYyL2BIVb8uA5syrWp3+tOhip7Sy0q07ZiG7Tp6u
ShBpGz3pyr01lc4JO/zRbrxfb/UIafRF96Jkvaw/a9Lacwj3/osdMVDNSCP85w85/9wOdDPTOH21
AZClEFDdrJ1UOV4sTnSPHN3Lm5WWP3/jow1916LwykqIybrMLG7kWmw+38wR15bnRXXRJle0iFqs
jPuEDk9tmMVyHEYa/TK/35sHEsAukha74fyUotyRrJgFQY87eMnDUelbnYcqmoxeUygML5E/zrSf
bsZX50p6XGrRFSV2lOI9ZpdPbPPIMXy37OpYtPaUh7VULk2oTCKhccTsgOUWr+o1QheedcZM7H0j
/PDpxLrLNfU+cqCpHYcDsYtlIHudIzNkydGCFne03UBJBFQIt6Lddr7J8Ey3V76fWG7ZxmfLLY/h
zYnJycflo8Vy8zc0j6fWbXcYRhcMy1X9jc8cwZ6rpZBZV/48uMHLieWPHFidUgaRGF1r2ge9QHvR
W45s7NfULI95Y702MAJdZIBNN9q317FPAftUmvpIinwZHOAQk3hhuH7djpt1QWtOYGpcK3LHLa7X
La7X90FzFxplDwkUTY6nvXEznTClR6w1Jo2r3eQg00+zciDyySztOsfUFO1zl32r9e+hdCpMW37G
6oW+W2NlAmbEjY1UsEbjx1ej3z9k/iInRUZ3pwC7PFUOP7IlWNlMBTKmdGT0vS10IwgSGqdJo7ld
j9oQqvJaeGo2+siuWMBBbQGPiDBjZQSQoy8pA7EMzEDjm3lWbAO/Otcqr47deZPR+Cc9fH40j23M
sHT8Pa4i+pRWDgrI9FJ1QoWu8OZVRgEpj9nW9vM1jhxEm6hZXmD2Op1462pwE+lqrwZh7sq7EOr5
fECxhKDaX5oHGm9piErp6LcO0qmFP1oZm0l7i3NIPO9Qm33/2adZOGhjTB51EQoS9/RQIsk4e9Ge
3u19fWJU7ogHwWq0iai02y6tGsuzfmNkUs0OlB4pdOoLi7OnyW5O7sB00ZjYxpF7quVreTXvPwGU
FKhVIoW89FD/usHeLicsPTDrvHDTPLd+omvSHqx6mHeGIg33EdwOdDxT7SrWjOIs7CCVnXirH43a
+/VXnyBTE0IGaExnICDETX4nbjIf1q1vcJX486O5Z0jjRFR8fMtkS9D3ofy2TpgEUiuXfUBov7zP
jm7qYRvtxcnpzuVYfHyy/1pmOVZvnqyq9RPK6CzT5PRLVOF5YOSXdslcz1gDRSvvP3+SR5ejUgo3
nYsQ6tD75ZJeUkNpogrboTClSA9jqPhtfWZWt/mke5+v9fF756Ut+UBcToR21rM8qWTIBZPHBdAX
e8vs101RBBsz+08l5CiyvVtmdd9qsya6LGQZw7nuWqr32uvn+/h4oZNxXGp4XHCM+64tZawNrT3O
vCJgVrseJE0qo7ZvmsKPc+MiUbKzUW3+dDv/59v4v+GP8ubPE9D+7f/4729lNQFJisTqP/92GX9r
yrb8Kf5v+Wv//N/e/6W/XVc/invR/PghLl+q9f/57i/y8/++vv8iXt79x6YQsZhuux9w5n60XSZ+
LcJvuvyf/+4f/uXHr5/yMFU//vrbt7IrxPLTQlr/fvv7Hx2+//U3Ws3fPP7l5//9D69ecv7el/Cl
+I7P8+fP+udf+PHSir/+phm/L9xnmRFhG1TYL1WR4cfyJ6rzO80GtM4pmGB6bRefF36KiP76m/47
QjjcOTYVZxrbcLV/+0tbdssfScrveIYaowsGNU2LBjzlt3/s/N07+tc7+0vR5Tclnc7tX3+DKPvu
a8an5l6jjR/FE2YpaX1aubhDNiWtajp3kRUa1r4dWyfz5KmLBrch33dpGp7ax/dwQOVrI1RQglFa
c8+QfHyuz6Z2q0ddfW3GXX6rjhkY66yMvo663d2U06g+BF1tg1VVQ1pFwGg1EiFcw5gQMGPS73c6
soCAJ1LnTIkbI/aUWmPdOLXEI5GAYrt51nW3HXcnvIh5PkuLSt9VWlbelYYSXMZWZ7h9pw8MEysW
Mk+9FQ26B4oIYe9INPkBQQTkE5NGSZ/QKxUCYrYO40Wx9SovN7PR8l3czoqepTG6idBa9UNg9WP9
MPeLJXWjoKpUksCZqKd7UWYQTkAzhsGtouSKvdXTBjnjscmu58ABJ1uOVeOG+lBsmD/UtiGcsMnF
jBh34CPEFb7oJNzOscsbuWEo2ROSIr/ItpT4lTqDaQETqG8B2De3U1edJYam7DKnmr+OKATth9yJ
/Aqe+d6WU0Rd2yLdDOoovvKtoxE6dBLC4aA1pJdmbKbvQo2MxNNVSXrqs6H05FQXsPoq5MaXDJLR
xEDudOOyrEV7NsrIk7va1NpIZikB/f8iEovQQhzlmV+OgyE8xnzBstJqYRousSxMwihxACIbjkTy
OlScb31hdIvCUk9nUhk6Dc8Cuti+l+YFEhyITNlKczK+FqJKDvA/Kg8iMLIOdL9zNkIzDzZlSGMr
zJkK3pWsV7h2DPY7520JQXaHCwEOuCO2/abkMERTPQXtC2dPme9jNVPzBZ8+WhfZlOVnY46I9pyl
aMpUXS9v6nJ4gm1kw7iP+uwAn0wRW2uCJNbi4u01xJE8eRDJrTUqtf4Y5mmxaBYMUuMGoao9TmqR
Xoc5SJvKNDhUFu3eAc6FRp+npYBZTMuGLGBDjS5CbVM1Cj+09YDZYWYCQVHxQUd+Ko38gFyf5otB
quPnqTWLLwKE9BbqF+wxTRt13PVaEQFhWC7v52qOrpJUTF8hwcx7RbJT0xsHffiK6kLZuaA7Mtkb
SlN8r0BKG55USGYANSuqvsrtkvsXLeDINO+y3J1Li7szL7jamdssyquxVhT4hI0zea1jpmAJ5fJR
n0rZH4q+PIccyMiB1ceuoLlNURgsnxprnCDJMTMCjzauzoousV+HTFgoT9fDQ0YH/I6RtTl0ndBI
B7cdBrK8KvwmF2CiwwgwaDAeUzq3P4u2am/jTs/2BTjNV8J75WaM+E132SjF323QS7BnnCKKwTWb
/UNR9eqdAkNK1vyqmKO5QoFmiDtqDIxQ0HGECnIdfJ3S0Ml+hnmdGZKrDuYMtDEOkRel4YpYLxk0
y08dyrhu0RTRlRnPVF5aA3WWSw3i3a5KQ9z8qu9BdnfSwiJT+0UzUbjRONeboopse28GlEe9JgUt
J5x6bq6tokMiCwJADXVOkcfd3PXG5dilVr4zsiLdRoZM8Aw5vLXvjDHJit0QT/HZkKbFty5SBL9P
7KQBXMth7uK92Y7NWVwoBd5xE4HjmcLse9flNMwMEj2qMwwob27z7Fbi9T92pZb/oWCL9mCm6yub
b3bfDuFwURfc+nmv8pFPzXDo9V5DkMNWi2gDeSPfpokQm1bW6o00tPJ9EA7J7CraaBdu3rbKiwzc
wltEszwpVtIHVX4K6SKJStktpPvEfMKZ+g4Fd3atLgkfHAiNflBn5uiJxkoectAvV5OUTtdgdEkt
VKrz04B6c95FtdgqndOdW9003/EpK+pGVE5X+qlsIr+Sj9lMUVY3I9Q9SxB/i+5a5KmxFDw6nT5v
4tHsvyV6JM4VKywIkWrL2RXRosxbmH13k0scawCjFAHkqCIlGunfhjpMLro4rHMvF0CE4X5xGKOx
6P5Q5DRXNrKIiw0Jr3k3QweN3Dq259qV0ayt3DSaGuTWiu4uUar2D/R26z2hR89XGMjmTYx1ep1b
A5K3Pc1nUWzKPuzu8ImrBD3uOLJeZhH5Ni/JFVJSeE2uD4+VZHb9OWS1bhPI0fSjcZrszGG0rdgK
mNcuDfbiKi8m+66XxxJke903Ke38kj14ShXl6U4RYvoZm3EztFi+NOqeCARCWPZt46R0yAXFkN/J
kUV7c1elw0tayim8viiBQ1Y/2oUK+IIzchOarbJ1+sR67OY+vY8Nq/c7IAsEbHpb3I+qRI6vt3D5
O+5vFajPZlYJ8psxCR8RH1XOQi1PXue8Kp9CpHshIIZwtNJKDw6J6UAF0xKNsep4PNeiwolc7g0T
VdUu3Vad0wAPn/NdbmSNO9kOY/tEGdusD2m76WAZim6kjcq00l1jGqVXMOLgJiFfiwAI7quhY26U
uLNBvOamD/FKd0lYmF9MAKebFAPr22I5M3owbISwmSpRKuFPZqOfa5PcIq8Cq3fKoSE7bdX5aucY
+04dpn0ZFrM/I5V3mdRxdGhnVboezETexFX9LU1R65PKHhCplJORVFFBTruqO5NjU3lWS0u6swMn
g6yWTPIfzRyJm3kc2n2wSFdgWcsYGnZl6rf0GjFNKFR9b/KZP4ixT4MXSPfDOUg4O/3R8T4RZOaW
nt1gULqtMjuZBTRcLf4YKlt+bkUZocElBbcG5+G2brmEcNdG+Lhzdg0NaeHCV8ENh3L6GZXwIsks
jKMa++WQZy8T9sGLRK7tCZblx0ot5n3UjubVNMfaxaxGxbXeArmcnYdButWMzH5xatRcDnAkVW3b
JPLwY1QC7rbWWBhbSjrAm4XfaXp9B5KtSnlGE7Wur92kFbt21PnlQchurVbvN+YYNMBso9SER2LU
8h+TGiAUnhaOfhFZFtWoibT/pVYptHq143Br84O53GO8nc04aVK4VVsd2vOUJ+l5EFXWY9UI5Xte
BMYVfp9yTkVw/NIivIfKYmydz8zp3Jp6Y/lanBIYdUktXaNrWP1setQSCd/ApZoOXq77KzD4/zES
MRKx9P/8IxL5ECOhrpPGxctfti9t+T5S4q/9GSmpvy/hx5JWoGNG1pjn+e0vf0ZKkvE78Tii8Utf
kEam1vxXqKQQX9lAdVAs1ais0E/6z1DJ+R3rq1uEXza9+eSerP8kUiLt/i5SosyhU1TR+AfXiirY
L9H2N3mPLAU+29UqUxJl5sVZlstXQSQg1MWOnsPepv8AvfaRCa/M6CSyrWqPEAKi1eKnbWfRC1Ba
8xz+fDlvcjLSyKT3OhwiByU43NaWa07Jo/vEmHoDRz13rofZVJ8Ver6Q8pQqjZ8F1gQ5SKNRD43R
1bJXog+PFzCNxi3uYHLQ0GUH1kRaD9VWoRvXxaT0A4DvpIiYO8slr2909Wsr2nhnZ00oYF7CP/aB
isDJTVNAla409/VrjyYkRZauNW+VXsvObGPsGYQZ02V0LWfoSIqqZ/I9nVtpch/4YZhrAVjZPPxa
2i2DgQuN9i7XlfAmCkr8wLwrZAjL1QR7VdaClyavJtcILTRHDXuobybTKcVjo9UJNcau7iWx1TVc
WsNLCtv0uraPE08rBv5V6kC7GlGs/GFFdjA9KkPN1H4bBr7U1vI1T1EaBT4AXlLQBGZ7EOEouUYz
VV9HNcxkt8nG/AyUe3hjKPV4Fop4vlYxoAyyacV4ldF46kp1Pp3NofVoDYWagnQ0Mx//XvKqelD8
QFPRYcA9KqGfzvX5mCv5Liht5wuOrflVMPP8apgSd2ek4PK7RWJNW7VAYT4LZLrpNCMpbzopa3bS
IMJDoirpNfGVDca1UM+TBs5znxoM5MRt/RTOBv4Kl1HwqiE0/UiAEh2iSghAwMJWD+No1PtqUh1+
RAbzwIgQ39BrlMJGM4x+DlYOI5QB6645YEaNRz2yuHO2Fe1OS2yfbhmrML00ysCeK1ITuF3ojO33
qeZiLCACzM4dqGgu2HFQ1We1dxTaVCXm/nUpuk6ZfWndXpJtSjZRZ6g+2nbmhTK3Mqzsvr6og2C4
ILwfz6s8sbfJHMl+pjb5Rlfj/rnuFaouitJ5sZIbW1lVg7tBKih3hdVs/UiGNL40+7y/1ZOh2nYW
sUGDl3ze1sP4LQEW/D2RdEamiAQ92RCSB8Cy8hQwt/dDFZcXQg7kjd4UxqYwerEti9F4aQ0tUNzJ
EdZL03TSV/ia40UyOOEhmyxS31EY79LMsL+inlJsGwni6Jg3oHUmmKy9mqpbuQ1p4WumdGO0cf/a
GHxu+N/yqyjs6Qp0Zf6UGCK4mdJG9rtSr89w7LUfc94qd7OeNz6s1GwfVSp6CXEW5BddU9UX9iwp
l43DswhK1dwjm1RuptrqLmxJ/anJZu3GfaO9NlGUXuuVMZwFkyHf87XpG2xg5ZmJkQIr7uPzii1s
7NTodxVU6l3NvP02prj/sORadlY2tn5iwoKPLA0fSxLdQ67ENv6aTlweVsZPiYPkCznsDnFWOVsz
UxgZsVooxGiZXSbFTBP7ENs+z6G6gdA9XJaZ3l/31Uy6VI7qJ6MZAOJydfs6fYkHLYubS+F0w1kE
wVXzokAJvoalKS+qRYMyXjoVuGBw7kmZ0e8ZaL4xGvF31c47hJBtx08as9hNsTQeBqE138LCmX2R
hNaPFPW9x0HI06U+A5FAfbW8lnoN9eOir5OrymmcvU1agsNTp/gtXp8lnaO4hPfalS4ZwbZs0xbk
9ZRfZUJtt20nyI6SU/KZhtByTOME7bgZkj/i2iBnVELelVRn/tbncxpikuXuss7n1tnQGpcNviZ1
suJKVpyXfijrNOmGavnUV1FFhikphqs00bprwh2dcbimLMhJtR1DeaHSRHhjE7Z6MzN0u3hthW5d
Ftpo3qRlnUVuJwjuc6xsFQ0XWl3THOsFmdSqX0o9dJDUahnLcbVcE3nrziNUWZpai6rY01U7vpgi
c9xCS8M7Z7Dz12ro0aqeaD/3oi6Ir2BqKihDDhM17cqpfxS1YxxstZlDT2RhVLvNnMYMtBNmCU/q
rbDc9FyIPQuZCRXUiKQLtGjFqjw9k8y9qgWReoYLyiqBUzDEooT6NPlRppvbIc2rw6DILemAROwB
vFb6lZiqsfTIlSamLwFWuXO6zHkoc7W9azVTQrbaKufck4nhOhp3s7glctNMAt5W8mLTkSI34w/3
XcgF1cQRs/eRabxAVK//kLpgbvQ9Nq46iFo0T7UVCLgtkA5bX6vyDFDTAOTKmxwlPoxhkmgeQHSa
yOqijLStqQePRF5V5jmJipBeFDnJ13AmqbCxrMCqQw9hcEn5ZqtJKh+EVSZExLS7NylTV70UXcgJ
AwAd4M5aqS45oAWZmNgOhvEQFE6RYX9Gedw4jQLzHTarAgCotkarucomUQ+HbLbM8T4BpqL8iOQi
sn6AVdXmC3nIC+mLkGYUO+J5uBBEOXtSzTlGZBxpzmhswNWFHGmX5Twn8rbPwvJ8khuz9gO7DRhp
EkkW7AxBR6Vb66r2zYKi/jUu7I5vNUku7bRUv9hOWd+EndM/w5qSHlWZB78x66nc4G1TuaStimRY
kk7V1Rw26ncnlebG69PUeIVFooOKT9pKuhNmPWeuLOYGILoWBV6mquhshVppS+4kDGADaRY1d8gl
iszXtSh+RAHdeRiNObzkn3pwDUt0iHp2WrRrkU45q+S+/FopcIFdepTU+TAjgIskwhiOW0tOwm1K
zj3bFepc301xIO+nIJnukyAICMXr2Yxdc0QH2oxH9VBMHAOjjuLnOEva837MqD+0crPR5cGa3CgU
AHOVWdKuBrlW77KsDnZtDfJNnqPxLHOG8J58QXkpRVn9rNRD95ylVnY7y1gKX2n77FUMiXFbFwOi
tqOSt5qXZqMi3JSRxxbUDqRvM8+r3rPbnlncsMz1zRhU4kIuJaf0tC4mXdc3teHDJx9uy6p2aMgX
DkoxMTH1PTWAHMXpcsz91kqxBblS5QdzJgbkJMgaCtsZfJs0a5xnCrWkmJUyvA9IAObgqlvSgh23
+8GwAJfPrV48WUnoYCMADC00oMTxp2AMX5x2oomTMY9Nggv0jT0iAkdyxnhQhAnbRgGBBmw1Cu4K
mru/lQWFJO5zm1RsLCnSoa2bqtwFwkTt32ocVTtPwoqsSp3/P/a+rTlOnO32F2kKdOBwuWm66Xa7
fUycODdUPElAgAAhzr/+W2Rm3nHYafd+fbervrlI1TixAEmP9BzWWo89BMwk/Ll1nfYxH7lzLYZU
aWgXDMsJrmwX+u+corc7WsUxB1iqcYZ726bDx8Gl+XfVKcTRfpMEXPN0C75b+gMxv/fAuq7YwVue
jnRo6Ibiot72udt9sESFDsgIspMNBYHq5CLh9hQPqttrWNEVc2a2y9Er6dA1jvooRMFOsz16iHZ5
E7q+dGmAbuZIDCDE3ygs1lWCtO+jxwgSZPiHgVNgWxiAspAbRebPmnNzm5tUbNp2RuPFnE83ttCg
zNbIpefTQHaid4t97Dfm02jFGsJ+klxVqGPsS0dkofIJMlYuOs0nqQCqsLf8F/gpxU2q0nyXTQ6g
thloRIJAnS8lgl/VkhTbCbzCIBmHKxWz/WTkTYl23dtSJU+1UnDjOaKoMC4lQMF55lw3yHQeeTOJ
G9EXxXcat9anGeWzYgdhQ6Q23BFQiMnTzYvXEe+U4aL47mkK17azGu+oa5p/Lqpp+o4aFvAg3ogW
yU0ZIxAQ8eQ2+7zprO2AVAW4cKr1rjvQnQEZobPzvYBWKjQV7EalB4T27IUbn6PtfDVAOZYkwCyX
aOmLvInGjUAo/5A5sfriVH59w5DHTDZDZsjXpIHnFPLKrZ5ttBbMsEp+f+uzpKuQnfdw3nhW6+AW
FMNBOY21h5vn79tpnL9PJQ5SZ0biIMwGOehg7rSz1UPW3U5tWYe8T5FBLVwghIZ5uMoA8bxFv9/m
ZMPZv+FJpj7H1KphHLzdWdaUFaDAps6tQmf0rS9qcu36ZHpB1Oh9r2w7i0xuT9dKxXDhjN0EJEOp
jJEeaChcF/Ia3mr5J3CS5k7B3rcArGe3GXVQ8gFyJbCFjciEZCyCSCq/darag6MBOc8d0hdeJErl
PoGRNH1EhJX9aHE4hInxZMRbAZed+7l4dGOC7EpuW/fxOFdA65fiamrSDtdV2psxsPTUfVRC95GL
9lzPfdzonYvm60++X/sy8NHlfS9IJ+/Qw65/osmIXBWqIT3fMN4kzw181S2XZtzSRPBdW2TFDvWy
aRd7lvwI6IYfuG1mfQDPEAf3NPBtMjXex4pQg04nuXXtmQYHmIT3tDPoS3JMUFyKCs6GTYeu7Dtr
qshRwbd+9n1jH6bESrYJL6rI17kM0gFcqbq3EInR8b6bRPnNlejQY3qPfInhfG77gtaRwKdErBF0
i56GxRHYUwhqlO0UOnmDfPco3GeroFYV0sJ2kkClTvudNmT4QkZlfaZonPLoUWk+ezRVT2Ty64OF
gDwJekemn0uaNvckduarXtr+41zaXMHihDlR9J9/LPwx3+XYD24gAbF6Vq5kj1nWiAe3NM0XFo/N
XdqWPKzggOwR1jjPuumwehMwJmjXkjr2xsTe8Hka/ekq5haw4lXXwOpI/ozmu8N+Jg7ZipSZTYMc
9G1FO7NNVNftx5SaJ6j3mk9DnEDJP0cBB1I4uQsRPN+FNjIyYY9pmXZTmNR1K4JSzE7I6NJoXaZM
P9YaBTKACebnnJD0xRtY/pDLpnqBb1RChhuHwNabdIyjrvcLILRiN+HBMM0WQvK8JAck6VqJ1iyj
/+QYWqOttSYQMzHukD21xEVebvLKZ+Km/TP1YJqBP2ZQK8NoFDS/2mrIZjlsIS4uEv8kagslnth1
yx3KmIkNgkhhuqCTzImAqOxvwfP0Qq9OrROwiDmCiCZDYpwriisaFtE4G68AGvhIQfzEu9hxswdl
UXxIoTcHkhj4M2IrLQML/d/MYDv9BEMsHbHOZwa3ZviKoor8JSu4/Mrf+An6hw3cBBJ7UBgEcMxF
fu+vrCCz/kCmkAKA7EFGDpB0wKH+xk8QKv5AxW8BjzOg34FLBPrqHwAFdf+Aai1w+Ug3I6YRyBj+
k7b8fwBQIEf8S1pwUWaHJTho+OPD3/QBqMPfv0oLsqRntB5j9Pop3S7QyORl+xnoHBc6zqw8kKYf
Ao0MTKB7BTqvBwSCs7HLLgk6Yscvcav9H5bI+kgQdEC8YqWPAsYw54cBUSX+OS23rYDrBAA0ukPP
7QsK7NPGqVMk2DuPXptFJAfnabtx4ApuCAqFd1NvHpuU0s1kpZVz0J1b+U9oc1jnHzJF42+NtEdE
PByIykenSiW9rjqSngSkygOLiASuDFzcm6R01WaUTQu8wuxlwZxkorztUQtF9Qmtaix1oqrz5LeK
eVV1tUCGyg0jPiHIyMD3QPG792MQWNrBPlWpra9bJyYQDMmZZM9Tm2RJJHO0iAvqGsqYW6TvvTRM
uRhOc+YuClI1G+IQIoEV2c82LpobKmfDUA4eyjt4SANSjE62izsvuW4MgAkE6abAkSYJrN5tg8Ei
ZqELdFflPO+qsahDXdZ3pGr8A9cptJE7l6IlKVWP42iJ+0G7KAgxcpid9muL8srW7ec5SmQB0RrS
1juJ/71nlV/uUtShswD1MR/0QOVQ5EsmjiyMntIGKkwN3K+P3GstZMeAwRDJDSk5Gqv9BVj7rwoK
/9/BqRyY0PkD4ctX9SJ/hVMtv/D3ccD+AFoV5wEAq+iGBlDgP8cBpQvQigNOhYAScaqH3/nnOPD+
gEg8mL74D9UDGD9ATv8cB7b3B/BXFGrTi2IadYTz3xwHGHV1HEBwFbRYHDsL7HSRx/71OGjrCflp
DqGjpkB6f58yJosd4FQzKwM79RDFwjsj1jeb9hWHEKzdoiIfeiUoG1eZVybIFSrLGu2NTFyaaFSJ
E5XetMopIAbS5LH3UfqI3Bew0yzVD+krUV9zBrmJfaOyadr3QxbXUVNJBJnK1YU5tjVVdlj3zEXX
LJYmZm8A14y3XlIoPQcKCpoozw6ME/iGtW81x7K30mxnxXhpGaBfvK8eTVEa/wXglgqDO40CM8H4
fXkaWsQXQQnMxCdE5bQPp84i5QFpvqrfNV2sUJzrG2+4H4Rym03TDZN3C9LcKMPay6wW1gE3sD/O
aNpYqvupQmDZQT12Vs09sFjo3hd4OBJ1iZzs0CeoLdLUg2Pt50MH6HIrXfHCURYa9k0OyMdNiby7
BiUf1c7t6Lgm3ThzM8FPBr1zDkbLSq1bNIJvpt1Ea6CPadZOqCTzOA2QJCp0KMAcP6HVdOHt9Vzr
5hijWPslg3Dh/czL0t3AP0/ZoZ+t3gvqss8BU0vy/JmmXWWjON5Y6sbRA5IzJtGVvKIGgLZrLgFy
2qdZ7TVXfYVrbTPMqnp20fzT6iCam5khKNQ8A21UVjxi9eTNG90PHd00U1GwvVvZ0gJJmJV6A7ar
jaYHndUNiH5T13qekMsxYZXYyj2YKbOSeyet4SHmdl81V0VaFiV8RnQsQ5UiHlDxB+9k3nK30e2P
IYE/tCVx04nQjjM13yRdOzwNTKIQNdsdEnjcjh31ZyyXwxscS5SCCupl9p3ktGy2SEc6+d4nqmYb
F+ch/4Cp9ept24DiBRXiocuu7JqX7U0W+51BjttC/lzlxP8OAOsEQTcEKNBgzoulJ0dTuPVBMHQ9
2cIRbkcoJGbQLAJWx8f1Wduz9AO09GpViO50dXVyauO2V3kqCrrJEvRvQ5tE4OKybVbU3rFC4jBU
cBQeqm5I7TDzoMWxBR4I2hOxU8Y8aK1y7A62ADZo244ZUkYpfJFaB4PqxwaOJqpAaCmdkhZoonjy
422vFRt3tWsm8RGyK8l8h9Sfq7aTX4zTwbCioAizhwKCvcNgN59pTJMpqvp8XhR8cM98NantAKIY
V+mIfodw1kPAKSSQ4YIwuuGj8rb5BKASugi2DroENsqDSI7jaDfEXTUhp5jBKRk2TqLrBuE/HRYe
S4Hy5E0/S5Q6TsQfGmvje8gKBin0WdqAxd7kbVN/6NkUWWnf6TvUxHzQIEXD/G1eoxX0nYs88tht
itYepxhxQArhyAyUhRF4jKxoX1IAqTp0SuZDDUeZ1Agj8Lk85Cnv4I+QDoswIiE14J3tbL4aMX3m
1o5VBoxVnzCI0+RQ1ZiPvELCfyO8iSBVbfKqP3mJTSCgJjLkBOzByG47ICPYAloxKRXYIH6Y/ST8
CtWzStDvwEvFFhAtQ5FENqAVCEMA3urTE+7pztpoVRGyAaQJ2cLEs+LyS1FzK06QpLR6hHuGd/1W
ewPCE9s21ovqUqRnK6QB0UeYEPub1aakOLkQI1W3uZuh1mPnDsoVQPoKxIYAcEs9YTu2WRsCcDm+
eFbldB/GouyRuqwZml4ExRJ47qEFpm75gNKqsTOXXsXAmWbbqUFoflRDM98jtzvhUND+fvIVwG5Z
FWOJbSSwWZpZgVMTil5ylgHKEy5X2d2S1jUGIunG1ItvySckc30M9QAZAzQJN7Efg68+0Bk71kGV
JExEOn7IhxSkC13RedwBK9mXaNyWUmF2M8zjuc864qBkJwF7ZIlbuqEgEGneA2kifKRMsjzejEp0
8iH1k+l7bmLIbzMrcyVAl6B3/ZnqunI3UskRylhouFPdcXfmbbMxuWeZzZhKgFvlAOTmCWlsz7vL
U44eXwVPmuW8JzNBBg5SOGHZ6KnYazEBeTUmVS6/pXmDmlfauMOdm9ljCqZfpp7QnmL8UohG8qOd
dMI/Np7V8+Noq3G+JrU7fqi0AvYdTgSbD9PgtkXkoWQGRSTAeGg4ampXR4OL9bFRM8rX3Fd5HcaE
QIQ2sAYvvtKsdjn2oZOyMB8pHyKflAtCKUONOBStj8p8u3RFJ+48fUnyQt82iBQyHCp1PB94M2Az
IymImUU2c9IB+lt7/cHqWY17xUIeImzTWCZbWgO5vXWBar0ujIUkIy58lEwqDx7wV9Jz0dzM3hDz
OzIZyyjUcZiag0RNtX/lIHHJw2waHQVcECBtp476xjlIYpACHoaq8U5YoKa5Iq22h8+ALJDvKEgW
9qHOEtltZugCjNfKsRaPm/SAGPTAqxcAv80EiWvLR4AucRXdobO4EZCqLM1W104KjJWoZPNixhk1
SJor1JtKrz7VaV63N9WSPNv4KFM4H7DXx2kfx55uw7irIF89IXSZcIuIiW8JSkrFaUjYpDfMFP4c
eADD071iom1OREyQKJpwLEzBAs31tnFuS37QevbnTY4MNwV2bEpJMLd5agce7vY4TMcpt/eig7u2
s7pMIN9KKK3wRFO0137u9jawSuhfvneq3C6eENzH/p7k3MBb474WewDL0yTiwBXXTyjdO3DZPIA8
XtopNuy4YCXUFm3RY73hEldroBgQUQmy5aCShSU81Bglcj/bwsLBxXV5n7g75vMenbZKeGUPgEKO
mffolBlgt4guNBPQ6UvaKml3k06SqQLcexYDLlXtGtJd50Vvvuf5FJMbUmRjtgfGCTMZT0U6QKBH
L8CZgBSq7B9RAM5J2GRo8vMpbiyBYpRTpECMNZU1jyG2koKmjod/wG4zdGtHChw3Yu1FHVDy48HW
2vMDp+JINT3YDdfQoqOYiO2YlBl/YtbooH1ckhT8Y2JS3m5T7Tbf4oY1ULBCMpHKAM4KeQFfgH1W
uMuzXVflAHZDtDq1UA7sGvdoZrS43eveK+K7fOj75mYyQAglYMOw6ZPw8sF8Vpy3ajelwI1ezTPB
WYLc3YibDsSC3cCXu6ipUef6MMkZ2Luxq41+nCR6Gf9IEzboLdNz1x3+N1XzT6oGeZI3IjOpXr6+
DN9/TdXgV/4Tm1noN4FECEMWxIMO0X9iMwFCC/SycFNAtRSKPgB9/RObAcDlgNMJYjcHugtd9F7F
Zojp+BJGAb6FOwSgGfbfxGZU4DGvmGsCSi4I8aC2BqAYhPJQ8fg1NtMe4Bl+P0DwrMo9REoxrCjT
6FUDKSqDan2VenfoqwxAdOKA8vC1GtAeF8iOLNdbmxCJM3H2Rzu7HpinwNOcWWXuuZUgG+g66dRG
05SXOgLVwgbPEZ2ElPUjqYSpd30NwEFAxzTvtgpYoibUkzehU3hhj9ahbgm6dWa5HSPP34LGHmdt
4twRYE9qnHApMpRjQ3W3QxvwcdoyUgE1WbcplVd10iNmkZOa6WZAz40Odgkk3DXAAyCmzySeyQkN
BPwp0ii6N8hroprsZB0wFbQuwapDWa5x9lavpBVJ+PQpjjzUI8NcDSQO+jj30TSrrwXH9Rrr5kBS
korPPhkaFfaQ1He3NQ6Q6kqPKDNv8R42geMDvCtwVgmVH7u8Td19ms/AAqumxbSjzfmVkFDdkogr
UZMS+bEi9lXXo/yrLWrGjUZE8s1vU/GgOSOQY21Gah2AV6LqDj1Dh/EW2GGgW2g+jdku6Yc0O6Je
ouEnohJe1vc43az4WOu2lyEbfTE8jm5f94fMy4QVTj3u8rB1ddfvuIVzHBAMDW2BuQZQIdlpD2p9
wH+OHanvxkzSIB7t0HZS04Xa136zqxvexi8IS/wAMBgwQnh9BPQenikHs48HMfrPo0SlCjdtbsfe
9eetYLjEPwisVn3UeUyncWtE19cfVO7K8Zm0M6DcHVL94gBkR4EL9mek7QJo571gwf3yETVnC+F4
9TM257xGFX38GbMPwFkD9eS0TDsWer/i4dtMN2aKssKSFPdrppJt3zimPwy45sBb0K5XRx7SeTXu
PzfLDlM2svqaJBOzvyg2jHII23gW6Qei4SmHgJTk6Y1dW0A2BzkafyFRLyWt+bG0aJXsgEYe2miu
iq4goTDC0Cc1eKb67Cy5jhH3APIeyCQSEGWcDrFBYJk5hrihlTGz5z9Pae3E2gobVNEAVgQBCkf5
/PNY72cEwh/6n8c9bgsc/apzdBtYELnY+GlOsmP586Jwfl4afc1c6A+DZoCN+PNiGbjKzbH0YtSx
LYOI/TRNvRyvskzAjGk9y/qgsen1VatRWLcDkNyFAZ6Yw28OTaFM9wmXikL1siZ9/QyYJdBiCahy
7lH4A8D/fe4sWBh7Lhv6XNSm8V6wYdof0GlveTjmTgtxwNpj42HqZE0/Z3xK8yt/dCZ3m5UIWYC2
YnarA5SbBgyNgII8AJo8Dygqa888wIew6+tpnlQTjajY671V4Nci5BVgr5uaJhITP7rA0Jcj6lZH
SZjRe7tsbf+uhvMmt27jJVVUQFW9+ZbA0V5ACGVasm3jiuQzRx3ma8sNvBZStd5HAL81FPW5VMMe
MMqHdp7VHEKSWlwP+SDllTPxJcZp8sQa0Ti+FrUPHIjuZ0C7VTOgBKiAuLr2oNviRwIC2cl9ZRdz
CfqpkmiwllVZBwB5K80AbNksn9xGDmnIHcmhiQauSgXEA5yaxkHCTLTdwdRu6+8dCY/5RzoTU98P
vo3GsuWiXfFEIGIJt32cC7uMilLBY+8bZlhgIE5vBZ4qgV76X0fgL0cAcu1vOQL/p2y/Nn+28s9f
0rQ/f+kvVwCNJ/4AJtuDJISH6sySVP0Hy/27v/rHF3CsPxbCPnpKIeL8yWH/N0/rAegtUGFZ6NnQ
YF7g4f9F2eZXT4Bg7KU7u/jpIbwq1jgJ7W2Qmdqoq4ARUUhcIlObQB331XT8XSV6TatdHIl/KfL/
Dg/f6HUtKB+12zNNuqhIHnqBi4PfSA3Sjnc7zvOC9968/ZxVy5l/H7RkoV99B7wNC1Fl0kcKFxa1
vtAcxVKwL/pHqtEzTUCc1LkBVDl8+3m/QuD/fRyKcK8fh5SRjWRD1kUILG5yKbejcfeiMAcAGz69
/YhzU2f/+gg+erjGvQJt6xsn8sejcGU4shkpMQQTFd8Ip7mwSMti/G6RVhl6kHkUJD1GE5W82RdN
HxZo2fOuj1ir+TnM5LFmg4nyiSNT539JkPmwx3InGvtH5xe7URQXVFHO7GS+8mXRUmmQwOH2kVff
JXBeJud2oH9FOr8w+l9v4zMzxFeSCykAlNJC/SJK/MdsfrGSC0IV59552V6vdm1R2oVFl3EhVAbY
FULmreVf0Bk5N/by81djxxNiE2/C2Ol4tMjDSD717IKw1rmhV1ZdFchsUQdDF+y6nR5AYErEf6WN
/B/D4is7nucBTHDqmshhU2hYcgLpK3p7L55767XNAsrUpdIzUTWX+977UivkQ5ACeN/oK3PVI2pq
VJVj5E9oQjG7x4x0B/gW75yXlY3GiT9ILTF8Fh/i6Sap32c1C2bg9S7J0cUIhNgeO5ujZPDU0wj8
i/dNCVtZJFFZoVVWYUrgmQyHXH6Mi/dNx1oOD8UOAvo/pgO8oi3XRejm395exzOmzlYmmWhcujFA
YYjx7qrso8w/vz3umRuDrcwxGXOvpTVuQtI/WgXqWaCHVNtOve+EYiuTrL2i6jyOCWkKQFdbF1jq
S2f4Gbv5KZjx6iDx0FcirlHJgPTCwW2BsmMhSZ/enpVzY69ssqwyp7ULNUapd1upx2FAKlm/c2uv
LNK46KMK1e4umsyLyD9XMThN7zsA2coaZTEwCgGGEW7NS62doFafpM0umM2ZnbJu9Dz5lZehcXAf
5fyDgUfWOQ/d9GfeXLgXzmxwurJKZIHQq2rEtNhTuQF7ZQuAcfj2ai5D/MaRoOtr0iARbSfYhJab
hZCY+zIl5N61503liye/JjfQQagueHznZmn5+atdaRBesYLiMzzv0cpvUG9hI3JID29/yZl9SVfW
SoToZllgDZIean82mEYoIzF2SdT23PAra535OEJ7GC+fyY/AJ1vkfurftzXXTa4ru4derfq56x9q
lIegHNgM92/Pyrmts7JWkPxLaMbAWjVfdF1YeZIlfXx77HNTsrJWLyto13v5GJXzDTW3Xhfxcv/f
Dw251rVBtQllsjMNjRqE0wT6EbX+PqAo9/bov5uUZfSVPbmIrD1tiuykaL7r5/Q+6fiFQ/13c7IM
vbYnkUGYHy1Boy5BEbZpdy34NoDovnNeViaEgnrSzxDziEyfRVYDPZR4fuQluTAxv7PQ5e1XNuQA
hCpbdLVGeqYAW9MJFc4wwCDAS7l04Jx7xMqObD2BsUJKGjmmWzRmAqvyrxl/TuX8Dg99+Qj26zHT
crSklBnDHKXtdc8/gu6zi5V34ag/t3dWBlV1zFK8G2iEUno8bqSVL7Qd6ad/Z2bOBi7nJmhlVQZC
+ND5yLMTOowGSHT36rtdH/N6+769v7oHKwZUMqvYcMwtJF7Bk42pvyuLwp3fN0H2yj0F/rh0CqFo
BNLjbgEMdXEcvv3uixGtLyus7Lr2USOnHevRgXFJoBgyu72qs/kEOYYjaAQ73/sbmXh2Cc6s8Vqu
Ly6QgKiqhe5r5QPKsB25qwuX3L39FWcW+KdO8KtrEGIQIIgzfEVWiKgbrU2GLKZdxCdkTC/ETec+
YGXHIit8lSE9FQF3dMgLMMr6S9qz595+eeSrtwdFBbhQhv0vU+DkaHcEk+QwuNkuT9jD2xO0kt//
K6Jc1nllwXEBMrI1K3GsS7aRXf3J1eOp4OlXPxNg1egHED22TcJf6MJ5ROVq1vzPDk4LWBSbMq4u
bLdzs7gy9bFSEloFE/jZhgE04/qAhmj14+2PXMzhd3t5ZeZlajiPUZM6LlyjeoSDLkBxkLuUZde+
liFtP9ChveBXrwRM/53RldVD42xoUCQXR+AHICfCQnc6Jt10YuAIVxqIX/TwMO4YgsW+QJn26NTz
vvPGWh0HhXJQg5EqOxVq+uzZzadBXPK6z6yPtbrGwQNP7L7HZYgY7b7wKTiUlxTPF0P5zepYq2tc
+JgjcIBwysdQKvKBgHQ6xNv8fdf4kql+bUR1BqkBO5PZqSHxoYn/tHqgC6S4cIufm5eV9RdtbPkz
A+8V+JhICoAsW3Xhxc8Nvfz8lfUzoBA9mEV2mmfvWrXWnsv0wkY5N+Uro/cAggVbB2/d99QPmDvd
9pzfUdF/eNvgzr36yppLZsXgnsLxAHAx2dkC+gkNrf58e/Azp+K6dQyoFZWYOXIl1EJeHsTfanCu
CBQMyqnfvf2Ic++/NmGCSp2BMl/Ec51uAAPvImeC4so7Rodg58pMLWNzaMTiA8jobOpYbmPI/r49
9G/nZun79euekRXLZzSnUieIdu2AJAqctnyqgKVURfKOANnBI1bmysEpsyYgn09lOm01UDRV/fnt
l//trGPklaUOXqVBRBkUCNEWPGI71PmliPLc0CsztQxUTadq5EfQ0V1g1yGRGINPipvvwsSvet/+
ferj5Zcnv7LWDqg5sPMJjno/iUpvfoA+3KHX6DhK+Mmr851gQyREvUsKcy3yOkJPsW1GwPMpY2vn
ZpAFaqC6YvobyIqFHqoZ4CX+kO2P983tyuJBbKHatBMF2CQPNUBoTXup+8G5uV0ZOzoPpLaaRxoJ
DqC3kp2/0bSiFyb23OiruxtYME94BV68stE3uJt2Cqi8t+fkt6cglmxl5Rw6GmMzePmp6xhazbuT
uk7LBABnsI3Ctx9x5u3X3Vk5s1KI5fj5qYCKosPLCEJvF87wc0OvTL11h34A9pGieF1/ThINabiq
VBcGPzM13trIOUcND1CNqC/IgeVm58b+tpLZe6426BavLL1qk5ThD4bj2x0O7RCxfCCHt6d8ecX/
y53A2MsnvTJEoGHIQApMuZ5PBA1Gsw9j+QSgCHjrF7bkuScsK/LqCZ5jVz4IcvnJg8hToXY1+9Ip
qH92gaEXJujMOb6Qk14/AmiVuSGmKk4SdWc9bE33oZJf6yS78AnnNs/KZr2kFLUCC+M0Qqow8px4
/mLR/FIHhnNvv7JZ3088luGeOPUpgz6uv7N8EsrUfM2AkX57lc99wMp2u66qbBROK1ATiQzBovlh
iPX89thnNr+7up99NBtGZD0UJ4d1hw6yRZbLN3EyXjh2zrz6AmB8vbaaCE2mEsOnqrpK0gqAtMf3
vfjKaithQ07UGYuTzvLt4C9iLe0O2ZkLh8K5F19ZrVWnkpu0yU4MCkBBEZdQf+0uvPoZm3JXVtvH
sSqctGOR3X9K1D7J/qTQM0jEfrxUlT2zKd3lq15ZLS243TcFpxH1a7kpR32fQGEHRKOUQ9Mqri5s
zHObZ2W5k4QCEotxco5Fj97p8ppW2Y1Xkm/vW+KV4QKZXoyxRMKtSdQGEh0E7UziOXx78HMLvLLb
sk0E2PQYnHXedWamD2lB3nfgrGmOhMJjdBoMjZRtCPzYlvd373rpdc+VbhgTz1EYOQEQpAWihV9M
7ZxZS2dlqQMEAaoRqcEoFuj97blhjUQzts/7pttZmSvUoS2bFBgeyn4RmFuRhgT6+yZlZaqkkHbb
JTPCUgV2iUyhLGiQWXvf4CtbtRaFHGggMmwTfRj88qjT6cLZuMzsby7vhYf/i5FqNLGyEorAERKM
NhKxNDMfHbCTGjZ8bgTE12tZvHP6V5aaFClIE9phEeSGPgH6V4Mz1b/Tt1xkRl9/CAizQDx7gkWq
T2/Gat65znzTDObCPJ3bmStLrSBbH3eAvUWzmSB323VlyHP3haYgG71vkVcXrCvmAgpPMT/yLOVg
Ythj4YG8B1chevsBZ87jhZn9eoZ6Dj4+InmGE0FdQcAspPBzXJHfQxbhHTAIhKoLjfv1I0SJpiYz
WxZBsgZtHRqI/Tjm8e33P3NYipX19jVgsOOE7QNl2H1LIX04pBfm/szqLmjI1+/tg8Wr5spigOLQ
ja7dK5UmkG+61CL83Juv7FdXPjQRRWWhk4GbvsBfRvNCyA/M8oJhnTHitfCtV05JbcB5R64wPuRx
dwD1b19nEASdRANVsgdWs/37FmFlw0q1bualMYvMIHeQF0d4619YhHP7c2XBVSa6HGLVLILCokbq
2wawGJzQ/AG6VoB3c0ddMIRzy7Gy5Rrxv4b+HFiJXuGic0lF0+9Aj1vjheU4N/7KkiX0raFOizka
uQqLmW8Av71wDC17/TfH9Rq/GAP553nGt3a24uVLPUL/CL2jm6u51PoOTVOavSrEJSzWme9YIxhz
BUEkN8MazzkUwiCCQKGf8vY2OrNj1wBGx/USbCUMXclPefsy60+O9dShiUfzeKll7rmpWtm0Sjj4
N9CQPKVQFIYXBw2rNHCSB0gZ+HF5YT3OTdHKsqFBpqWFOgpUQP3NyAboZvX3b0/RmTOJL4985T5b
hA/EFhha9I9ADgUmeaiTH+8be2XFdpeO4IRi7DGOyhxiCggc8wtLe25KVmY8MomeRhWzdk1MexKA
sjXTQIqMfX373c+Nv7LebmhBN8URcXJjvhk8f6fyS8mjc7tyZbiVzsxsMo4ujF350GTo4JyRGFLT
Vu4GsTFfQRz+jIZjF5AxZ562hjq2tM9bEStkNdRN4lQ3lYMOAkjOKHT+Vuh4fKlH67nnLD9/tZEg
Au4TA33cU9J/VelVgXSey9Fs5NaB9wsplwvrfma/riGQ8SQ1xDOWGwFwVjVDF1ZGKVTI3l71c6Ov
rDmt0GajNSmLYlvs0D0jQMOAiGXyfXa8RkM6Ve9D4w13Dzi2myTudh2ET95+8zP7dY2EnIkYixyV
1m8+Gp9YfnM7DfrhfUOvzLiCTuf/cPYdPZLrTJC/SIAkyl5ly7Yd2xdh3sz75CXKm1+/od491PAV
iwuhDw3UgSKTzKTJyIi5bXIYRYI81lhujCR9ubNx9e9lM1KjwpNhnV9RTo2MDLmmk7zvmEgYF8Zj
TAoSqm4Bx84bnvFR5zz6+yzCeHABBjuwTsdaaK7fOx2MAcXOSM+CtpQZx/+lGJY/YwuB6+RVz8x9
fWYBWxBIivUJZXYh2Gh+1vPwYau5YA45XsMCtiIZtKSSArExEDd4dCpDwNkDlPF5u6ytMk4Z21oM
Sm54jUoL0EJQYKomZW6cx63zOr/9fhu31rWXwKK2/Km6jcyFOLY+PMeG+ryv+c1fb5qXaxkMLEmD
TMGkRkcjjv9I7QDWn2hSBebZzHDnsMZitRaNVjE067C/ahFEIY6RBD4yaXLGXjAEzhFHZVxUg4CS
hgdIvGdEpD8mq146unbRtU7yUGk9+iOKOR8bixPEPpNwt8ayY7AhFZYamqCY7FcAC2N1X+hVGZdd
J1yMxtUGZo5apZfieRDFEJA0e9xxziJiAVsG6l3B5I6nE01eLEeJcA5Uer32oFbR7fwEs7+Coyk3
JIgchJa5yh5yqqEKbWdc8GbBfYU3hm36b4w/1bJejSaMD8VoR8tlb9z+WztfxVjIVoocaqFPaF6e
o6DrmyfINviPrc9ZNp8YqJueZzMUKrTMJOClnTzQ8gTduNfqjPtaETQT27jG+7XcA+HTuHaX+9A5
Evguz+bM1lrQ3JLAlYK7TzSdwZnlAF9/TSbR5YTXPOO5qlaDcnXGWwbVW+1t0ysEZUyqSC8plQuB
8ZVtO70Tfz5/v7E+3jM0QJ9m40zj9vcoDynS4eVx7sbJrc38CB7aSz1HILuBxoFdgNhY1ZZ9kemz
LPLm05GGMKpAo/YCqqPWScs4PZJJ046zhCJ8PV10cP8qrSADwFllLArLznBKkeTSOA+RlP+YEomc
5bJeXh+v4U9g5B0zskisIk0LdSSYfkvRwVUXe8QG2dCyBFb7NCtKAEiSD05x0FBAEsCCxkEUe4bx
NRveKjDbrqRxFPPb477wRspEAlVvK9D5RvZlyKUPjZq/zPXHvpaZrVwtJWsElQvWuGE42QqyTOHT
Kef+sXGL3Iav3JjLGFsf7shT40rwVtSnOk1cB3PTukn2pzEFacTtIfPeRDEhARRjZpnJABcP1lMj
vc/LJYKqZbFAZXl06/kPQPeCkM/ZeDcildshdfLaxONS4w4KDT7AT/KxBsfyc0dSR+5nwUc4xweZ
iRF9DHoKqIBm16WgQTIHGi6H9r/NngotvNWyqK41NZYoKbfmVQOsE/qlheTd48XEizwys6cPhtYA
GYXE5QSKn4GeVQjGAOXaadAVVr9RGQTiuZf0P3XwvT3+5P0ZsViIV2E3i5nhAn9NGrD0Q1+z+FUj
n2n1fi4q27g/H/8RYpbwZlivCj6RWk8RoLrrT0311H0ABEip/b2kKBIMKtRsMYDsw6ovsnU110NG
3h+b575rgF3n79ZtKBuCMDuZUCBWuvqgOOn82tYtWKBsFzIlXlb/ooBpPf4Yz1CMw4NsDtX985Rc
M6l2lbVxYyM5jvJRFS1d3gcYRwfANMJZUdPPuJ+6oLMBA2k9XyE+DSq7YhSMgreiGB9fk25plpUC
sllk4Jc/5uN3OpZOj42zE7wA3Q/nls14OKEzwNDQyb3qgx2QGZAZbBiP5+D+AcOymSt2PhOlXtIl
udYtceKUQMrNABu7KDbxes44uDTmdrVmaD4igf5dEcGUOIHDYuFbzQjmMaQzkitO0yGUdE/VoT5C
adJLvX1HL8tijuuQ0BppRjusTutXbnlG9EEt77HROeuSBXFR8FdRJPSTqzK99833FBKbKUSN40Gw
JD9rBP67w1ksjGtUFVAjgRf7uoRGiHewEM7sjy6oa1xspb4l+A5n8bCILqgwE0uCotpVzg8V+Lfw
0GplgoPGXWYMvPNbjPO2tNFAxL0a56rKPpam+GI1+ilHRqw2ou891AKWgXxY1uzZ6fTyeF440Y8F
d3Vrr4GTGeMZ9PWStq3XgQAPkjGKDtk66ARD6WnfbdayGJeGKlaWS5Gun6Vc+ZmQZQFplUwFTs3x
OotxagB4oQGyVMm16yAhXg8HCfJCj03Ea5pxaAO0rsNooml9fUH5Z1cfdrXLQrs+9+W1qBO8gSwe
ONAOipAmhLNKWViXFlWQkeigP0htcFb9q4M7ivz7uNf3S0pMC8qkfx3w4lZLpzhF2zhAQtb40IWJ
Z4Po2Vm83oUqriBgcKxuMtsyRH11xH98xlzjnwNJjvMoApTymt6sdnMDk0cgm8GYm1zTWfPMSHe6
etfrLZSa/265SrsknhpMaaROL1T+bq7k+2Oz8/rMbLnTUkG8KDGwCNPOhfimlyR/9rXMuKWqW0YN
TfTk2lrPrR6qzU5bMB4JNVkIp80mtlmkjoKGDtAlryzBzZNnDsYnARhVhzUDYzKqp4l0oVn42Bic
kw0L4DJpqkN/FjugbKtS0MfmC6mlr0UdzSDijt4NUFA9/hBnACycq6NgUK8HO7mS0ep8u4vNcJyq
b/saZ1x0yppsBtd9ctWgOYSSmrFyLdTVPG6cs5N/Sg3feE8zl7YyDlFyNewJ6Yl/Iv1lwZo0rJ2W
YbwTYrs9skw4+amQKXe6dX5vRs1/3PetjTuHBBbSNcso/q7KHobpa19aNuZZ/RDbO3e4TfrhNrAY
vVb0BC8tF+h1eTmI8VLy9XHHecuFcdIFZfHUXhKczLQYBTSownK1MRLMKM8qjKciMYknDgNHJ0ok
kN1WXtJZ72C5FBwxeM0zvgqB9LYfozhB1f14mtrieVMRhqKfYHvmNM9itxSlb1fDRvNr9Wwnz2Z1
1kSXKU40YDFb6hxleoKL+BV1NK6qBxn9rpG3OXpJ6j0166b1H+DW2OdIUkK+Jq9e8tmL1rMaC0IZ
Z8mwwK0INbPpQi0JOsIyqLTVGnTryu/Hy5Fn8+33mxhgt1qiG50UX9cCMqjQqdBVywF8UXCY49l9
G9JN8yAdMwdwM2KzI29QcLCgb9GUz9nszcO48xOMq7aNjLTNjEhAOwW8moFFnhIF7Kfgg1YExWk8
IzE+O7ZLadod5hbsdm4iXbeH0GZ5fzwDvNllfDaL8kGta2yAU/2SpV8MEY8Fr13GWdeuUbtSnhDd
dQgRzOMFqX/BguTYgwVopTPIhPMWJ7okw7mrM+NQohCWSSNFBOzmXGZYVFZfp8UwGtiaerl8GUAy
cS5SjX4hVhuFWpmYuOkn0KNMpdprTEg4PJ4KzobIAraGYinkksTpNTcCezxLFEzo0MvRBeGTMyMa
cxA28koHVAvLyLaOhn1dRIQQvOlgfLhA1LQoWaPLQrSXcXjPqHGNrX8f24TX6e33Gw+uqxyav9GM
g7BGf4yGmXh52TXB48bv3pPBhMnmReFPdEhzoFwsJHFcxVSg9jV/SSrdqZVF8iheFsbKeFug7yB3
qDF8/Nl7BsNX2XwpwaNOtUAiO5SiZyp/jaOQigAl95bQ1jTz8CJVkIroof0Qzqg0jej/RhVU21rs
gPb5cd/vzcf2gS3S3syHnCayLkO4KEStVViDfmlS3x63zOs6szxlK9HUOkpAgRVf+/pozv9UtS8r
vx63zrM5s0gpyHNBogOaKoM+ZfmPkZxMW9BxnkmYJarjnJZEBnijoJdtOiYUU7y2nkSP7rzWmf1l
Nip5kDqYRTUrr6VTYOAj+2zC7CuFhToKddQGVKFOl5Foh7qpA2MW8bPeC6LbUmF2lnHOI7pm6Dm0
Lb0lPc0QMBqXf6T+Vwbdq6T6xxYSbfBml9lsxkSfRijS4lPKz4EGdfYBdoHHRuLYn018ynoDOdgF
Tdd6ICUgKfH2tct4qqYkK16msWp0CXfPr7PosMDrL+Ogii6vZFYiBJfkzcxOkALe11/GPYe2b00Z
RPvhaPQuSTV3FjLCcGaPTV62elKvKINpQgUSxxkk0STdSc0diWusQnmz003AyhTIK80bI2AloVzc
qZt0eG3zURY8tfL6zrgn1bpUkg0sD1pB9ca3omAYd/accU9ACIiaJ7B43UKWdTCudTcE+yaTcU1J
rRtjAQ9/WBbhuPhqJzipcmI4m5OMClDcm6M6hnZWAwN0VtN/5OVcxIKHzvvNQwDx77mU5iJp5y3S
DtCylqXvVPvazn5R9gKfvD+ZGks0gdNRD8WjvkENmAnSlsRDHZIX1aJKRF7zjGsCJIxkjA7r9Ers
TNnvLvuIRQWDPNNsv98sc0gqQwshJ2NYJb+0+E8BVqvoOdlJXqjZ25Bumi+UDKpF2zKX0guomqCG
5CT2tz2LUWNJJiq5mIt+gNVNAoAm0Bftse+mRBC37u9C/1eq8qbncZT9vzg75jLwA7lrSf/Ocw7U
+UWSZJfmZ01Ifns/9kLK5W8rmapO6wFatuFkUBf3ZJ+QPY8TJrSAGY+FzJMFRdkYRMbDW1+j8Oh7
X+86GkFh5u9e91DLMgxaNiFdcjBdQGR3mSGHJarK56x6Nt1oTxYE4qFlFS4rCWKAFIZS9u0o2hVy
NDbVKCWTmtl5OoZkfZrHQCHXLHoikJt/vDh5vWd8Ftg6iJ9EMI4FMFJiQs9Yg9hYuufuhGllk41L
ZEskUpMuHMufTQpFw3crCff1nHFZaIdqVazAMOaCWs1Drr3NIk5QnlGYPRVKcrJeRgBhNjo4QaFW
r0MVb2zf7KmSP/b1ntlXrZzSAn9DmI7KB9R9XC2uXhdLxDPCCZdsCtFu10HT7aIDCTvAZLGnykCQ
5cfEFJwaeRZi3HVRIIAMZDDmVX6yyovRXmMRly+vacZdqZ1MUpyMTbgMpS9ZK+T06gPQjcEuw7PJ
RB3FGW1Wo/mZWJcoTv+1CvkQEe374+Y5IZJNKCbdtIwo729CLYOcgSpD2emffS0znpq2Kk3jtIGn
dr8NBSIo6iSIAVsL7GM/nJTNIJIBzw5rjbBe92nQZH+gXOtk9KVqnnqRR/HMwjirVappaRkddo4l
l8OuNCevtqq3x5bhrBg2mQhaMZu28zyEsjU2jmlmsQsFZuIVQycideSZiHHXzBgLSMROQ2hX2FN7
5VjNuofy9vdJTUPT0ERFxArPUOrfm9VkAIwPLeI21D7iNxKMlZMlTnqNj80FT7rElR0a5qKCdN7H
GC+2gRWTdWmB4RKI4FKoDkKM0vAez8pdksptWTGObDdIHhODtqH8Onqam/vzoQj6Q3pR3NZp3SrM
fHPXq43GZiMTiIyWY9FBKWler1O2Do4yWrrAPThWYjOQalTXchcnOL9F8blN12sPOc3HNuKsXJZM
oizqukTdSxum6nXqwOV+tCfB7YqzA7DZxy7JoNkTR30IPluP6N8WvIOowwkCDo+7zrMK49FQWicQ
d6QURAzUsWzN7VJRPOJ1ffvkzZG2M1a1H6KWhlF5NiFmLeuORS4xtuJ9XWecWRrsuJanhkIEb3Tk
OPIGW0R8xus6474VahSINSt1OAOMD10ud7C+LsMZkro7VwzjsuXYtOAhhG2a+l+6ZA41LGfu652W
YVzWzKBfmo4zRN703xF5mbpwl8XZ1KM2aRYog9Gu3L2V0lsdCRYhL1yyiUdQYqZLjRL2cHIHP3sh
3nzQfcNBrs2PAWabDnsQfwhmbP4RGCSrz+yFhoX0MfbndbnGhmAQnCDA5h/Trh7WNrVwK88+zCF2
jORtpV/3GZ7x0ti0pDWHxGHYQ2G2apKTpJr7DlIsYcQKcS0ICqw0bOlPtfrV9m9FJqp35ZmE8dCS
UiqnaQytzR7ydlDrBQ/waZVFsFxO7NIZL+26FQLLJboOvRW3yMunAYUfjw3OCQA645/KSNaqq9B0
1/zu4vcI70SRdGqFHsprn/HQDBzFqaKj/UL91hTnJGn93Egds7H9xwPgmJ5NPg4Q6R7yEqtxyBS/
7KBcCN1ytTcEq4ZjejbzqG+FQrQr0P8yWA2vtwTdvlthAwdlk4uAiq9J269YMq+ms503Co94mRc7
cWiHrb+6IMTGmSPaF4fZZKM86722FpiHpv5Gx9ip65+TSInlLkR3G8s2NzcboDzIk5ZqMFLnK4Hh
ZgHF007kpu7oK758KDu3F+Vk76Klt28xm220KMqEkqftW1GoX5QDlMFnt3iCokTY7SEK3z7C+HMz
Q/C7yDGgqvXtJiB7Ur5bu4wj61PaKq2MdmMkpVZq+aq+ChYUb6EyjlznA54bQQcFSrgLMV4J3o0e
O9hdXOjWacaFKbVLqvSgQdbC5IUGZZjD4OmL6lB3ckTrk5P61VhmiDyRi5qO+Ep2TA/lqT+sJy2Q
D3Egqg7gXIlYJaysiUg3ExP3dLM7Qb37pNc0zNY4SFQjzGsiOpPY92+nLCdEK00yKVcMpLrEhyqw
jiSUwj4UXR141xRWHAsq6Jpe1cpmKLTv5R8SykBxglhdI8ifI7f4kQeRYFFtDnznps1SRDT5Al+r
QHWXAeIi9SdoNnvZ/OXxwuJsDSxJhJQOsTVb27rqTRDHWRCmv6zzR5z8fNw+r/OME5cgOlIrDe2T
6CoBlG6UH5kor89rm3Hkqs7nYgZfRlgD0z9nTtdA7GGvx7FcERT1iMCmw+z2O9jKgjqszgNOiMTN
PUlYE8IJGKx+Fqm0scWOUIdLGjtDRl0iRKnzgjRLHFFBb1vXcwxgco1w84L+jBeBI0JG2AlyT5zu
swwSOlR0W9B1tCFFHmEolbMxi9JavKa3CHKzneXGIlG9WNpQsp8lZEBG7/GC5LW7OcJNu9FUVdD+
hlWQujaz17gUALI/gSp33JRV+VGztV0qZeyh8OlYIV4hB4cEZlB4qp8FlgeCQ3Bn+ShKNgKsqaMk
OBtxHFjdxnkzntwu7MzaVhAkkB2jeFENvMcoL4Oo+JBnL8aBpSQzlFnHsKb1aFO/LQRLh3deYTkk
oOOrQqUbgrutN3++9Jix0zsgR3+JXeoOh1mAv+VtnSyFRFXiojROmPEK/Iluf+xC+2kNO694w4dC
UZTm2YnZoHVFRUK9wFegSe7GA95wwT71eMnyPJnFRpWVPcxqgzlYXJAnuokbn+i5PhJ/OTSC6eB0
n8VIDWrcRlFm4GXGRpBuI9cyRBRHnDDNoqNI3ORIR8EyVPutVigJudSxoI6R1zTjzFJrEhQrxw0U
AmtnSt4NOXfbfGfj20dvPIuQscbCkWkoZV8b82LN7+Xw8nhGLTRxJ1Z8vkzcNK1AOFbqFQQ3Yvwx
SvOoSWCuitqvYxIDOJ9Dt1kkrMubV8Z953oY8xZkTXgQC0kTSpX/eAQ8r/r8/WYIrUUkNetxAkqO
6ZMZrAfJRZbxSXfzwPZ0T/CVzXvuGYo5ULdmPYK5H1+Jrv2RHNoziO786lS4hfv4C5wDKcsXoadD
OylQiA9NPGbHxUGPzkXyPDSvk4g9lGcpFiyVb2VLao7JXn/TI6jps3fJbf35fzhJDA4IcwS24qwp
li2CQvWgox0+k6j/K5QnBXzUxouNTJ5ZqBAMEMQJXthmNXyIqsaoDJr6sA/ai+bXqAQd3QEH3xiV
oOKDEcezWS2fosoJyGixbi1zftan5lLqeLRQRdPOa57x7bWPwAM+ZXjMMX70E15EletofXu8pHht
b6544xn2kFeRATohpK0+svXNoq/aztM0S/+g4takLRH8uDXskzkkrqwOl8SkosnldZ05UVOjNGr8
bU5tH8xn6zRck2B5Sf63ulJI/NwrwlLw5sUJTCwLhAy6imxcVNzJjEOOC03x/bH1OechFm01ta1S
LiWeJhb1i2kHDUA57QqRKdEx7377hIVbQftlQO0n1r/6uv7YDhPmm3wcAlRCh0o4+hX25CTcl/An
LPYqpnMqJQY+lq9f2ul327w1IpmY+1NNWNqHSGoy3VrhYOqo+MTortYguf28R7XBJITlfZCsWANa
Bm/s0gDNWOWil4IU1f11Q1jQlbZaWaUaaxOmdecYU+7qo6hqhROpCQu6Il2PN+QV5kY97Odj4HrI
Q8yrb5zjnVc+UPb8HR5auYNWpImPDH1ga6gIEzjvJ7vbf/dKwgKt1MRCCVuMA7UW9qo3H/vKaTSn
PEUvllceJbzktDjv6m6GO2zpKVvAzh3jbU/t/jbjzFZdZNM4Zj1m3Eg0N+6XUwLGOXVeBcPjrVfm
fN22ktROLUJfOdYlyBOWX0tkNYFtJyKBN84XWEzWmGWa1cSIHLZ91Zvv9fy9Famk3X+OIiwea42L
sQUzyfZcRIIqGA9DsD1Hia7hnE2ZsPwPWWGQaR5MtJ/iGZu+5CfJLc6GMwFw6udB7IkoXTlXEZDA
/716YaINOIyRrL9xFfG70Pqih+apx8oSHWQ4EZYlgbCrKrGNGoNJND/Lgqp/AWdD1ggwVDwnZ2kg
ZDqixL5E8/2Pye+PCg6ua0i/bUQWkid6SeVNOOPkUtP3Q7ZtpNlxPKan9mAiiux9dyEsUouSYVAr
eYKvSRd5OuC+/3jz5LkA48MqFFqlGdqS2G9iLyl/zKnqFLNg6+REbovxYBn44S6rcMUc7ciZrMaV
GxGJBGfJ/AefRQdANGXMadoYb2liujRrw3KW/MZO/cem4fSexWhlS6EkeGREAM01oLiNY2uLaOR4
TsWSPiy9kmaZrPeh7ky+iiRUfIoOclD5VSh6JuLMLAvXQll2XkEaE8ei/LAmPxf5CZJQ+yyzffLm
vFuVyC6iprkPi7R6MdY1kGwquJ3xjL79ftN0WRspISoePgZksroEpHZYNo97ff/iR0zGQ5fCaqLE
wmrM49chy1DHH+jTL13/XqS7TrjEZA7TEZ1aCarTQPXlNtAFibo4RbkKHid4lmE8VU9TaM1VOAbJ
VhnUquVGpSx4buItFcZPu1KqukaBM8k09XIzaLTJVReBUTiNs6Arc1I6pSZLE3b9m5q+SNJFtb48
nlFe09bfi2UdsikHwQ88VPuTIA+gaamzCkuaOQZnUVfGQGyIvqLjq/zd0EcPgJ3gcb95LTNbqoTq
ECIVSBpmcRgN11I/Pm6Xt9MZjGPSQusUczsVbC+sqlshs514+lUO6iANiOgr24q7c+xkWR9sYuIy
2uIrHehqKmBptD/5ZfIIglctKsrjRUiW+0GtTGlJdHyk92Q3PWReGZq+iSsppJ33hTFWx0fr53Ju
e0wDDs80CZI8fDwNvGXJeCpVwCvWGwv2JhT0LxezX5022rnxGYyvyqlFdMsCKm0EA2RanZJpcOIF
2qevuzrPYrCMOtdIZqHz2uwSpXW15aL0ovsWxzIsDgviKqTRCgtYTyn93eSqVzbGu1nsDJEs+kof
u9Sy5Qrvt2T+ZUMWxaVKuuwLkiz+StYNTZnqre/mec1/pBFI1AUvGJx4oDNuW9WNmkKCCa/98nFM
j6ktiDO8eMCCr8CYPq4GEo6h/l4hv18Exkt1Tr7VRyNYDsoerjDcA3VmY12lqYiws+LJdvGN5DzP
gos/75LDArB0qehntd7scloDPVAOkbe+bS8vuNgCorP+fLzkuWZiHBYkfdM6WDDTclIC1M2GxqX3
N/qtxI/c2hd8hbf4Gc8dmyYtMhnhZgyi0HDXw+p1bu2W7vz6efL7F/uBIAJxLiMsOqtU4kbOVnxK
Qxq4C/NwCrSgDIS3z22DvbMDsPCsGFz/ONig/eJiPsdYV2njZLKj+8PnKwMFgkoFk2LsNWdRKQkH
wwmg+N+bfReB/iNdPseknVagtuZD7vb+6GvBhomJPRFihTNPLGZLoQ1oRTs4ulqfB6Bbezfel1oF
PvTvMQw96ZZJwpkcuhR+hjQQUVPBrszr9RZbbg7OoJwHEoJiDav6WaYBVb40y64qHsLCsop0yTXo
JdLQqPDYoH+Y9Z9ehDzl3ONYaJZaZLXUrQjZZvvDkn/Q9h+iHKxEkAnmBFaNcWy5Keeu03rcgaZf
nRY5lSyqA+ck/wkLz2pypGi7qdtcbPETt/5IAlQLdVco3sALtKB6ba8QOgKo+7v5IjqxcCaZRWuB
3VDOqGrjoUQ6EZq4a/SNDILnNo6tWKCW0VvNADEBgEfIa0IOliGYA84Ms8CstbDbSMmx5tP+TTI/
5OZHlR+zat23LbO4LNPIEqkkeMMr4jNIh+YV9eeCbZm3/7A4rDo1gXLd5hhvOh5e/l3oBFvH/0eC
+jH1jghKwImnLCYrwr1O7/oB+GvtTzv/G/XUVQqwPxZQmG3ctRz8x3vQFivvxG3C7NTFulQaZF/a
MAdh/uL0gzn8ylqS2o7WlJQ4mrTOtUeVJe4EX+SsKlaYpB+lbjJGAsRWvTia/pLWIsAfzxeYy3aq
23M8Gph4CpyT9KPWDxp9f2wmXtNs2BiBX9NlzPtkf0fhq1s0qSOMSbzGmWPAPNSpqioSXjj0QNVf
5P5ki3TcPpE0d+aXBYBlWj8tUxkPYeNL2Je1E7DNAYT6wgrpevtpQwbLXutmH/ZJddpr9LQzFcDC
wnLTXMakwYcLO0z0q4UKLhGTB2/jZ5WFYq2cR5Qbb8Ub5Hf5hCfiZ9vV3ld3umQHHDKCPdqZOMey
GkNzapk4ZWDal+ipoV9G0WmMO4JtKdzszcCAD6kxfY5g9NJz/jaFuM268+LkL6W3HMzj3iEwp4C8
JbKmtpiHwfbX7FgSwebACeIsdGutVqDdtoVlZl/74WmxfkVxqNNqXxBnAVso/6aSKSFK4G4lGxdd
8nMR8IbXc8bdUojyVC1FgZskBYVVOkkLdr34VbH2KKdj1bBQLRsJY3uINliMfWyrQ7YKbj+cyMni
s4gFvjVjeyRa0hFI16HOnEYF893jEMd7X2ExWq0y0qrcArNn5d9j3AVl8qempzmGPuNBVY/GV8H7
H28c28TcLP54yGw9zTABxlfor1GRLgbPqVjBn2itwKtEUMkxBvRouPnJOHZBetUcy9kQ7PZL+s9j
U3FW0GcHbgZQruasxOU2ACPQ6KWJDk1xaQfRPsazD7Mn262tFPGEg3srP2UVBHT2XQg+L7s33e7j
EVUFJbDSZdlh1c9O1X5bjZfHNuEcWD5X1U3jmR0N6bSAsKGy5HU+yvXYWh9DszZg5+qnooL2EpXq
qDqTMsrayumjVVdFNavcqWd82oxniyoDTDb+llsn+YIC6GeCxL2EIspQCwpf8vbRRxAWymVWObh8
LCRqVPlqTa+D1Dtz8vuxETk1BYQFcE250anFiHFkR+ld/6G50OJGoYeKKm7il1+Qrhe+CHBWGQvi
UqAylSCFMCBf/KZY70nuPx4Dr13Gu9syThQ1QfSLF+33YJWZa3aF4ObAa5vZNlE3P6dKlKCaXnI1
6zlf3h73mffew5JhLaWiVnWE0KE8T74eAFx1iI94wP7/wrNxwgaL3OqiNMFrIfwvN0DT29ffB5l4
EKo9apOoAvqugRQQi/8dWpM+jrOOyOQkx8qrKqe9K+V4hnlspbsujsYZ6yu2NOeKUSknaao9bXyu
pNqxm8IZx1+0CfRBVDLLG8T2+00omTroM5lqg0G0HQlztfxpNIVIH/vuJGAQTHCl8abS2afaqUnX
P5Pa+Gkuf9O64YkIlTJ4/Vf/7n+Z55VMK6qcUhQqjuOm1SWqVuQ1zdxDYm0ArCDV5hPJwVThSEum
HJfMHAQnjG0m/3NbgHGYMArosdbmVktOtVIdlCL9aFMN12hDcGbk9J5N0S+63ik9tcip61SvqJvn
WJX35EIVnU3Nz5SUAyhalJOppa+qXW9FfcHjZc8xCpuZp1kVG13caac2HVBTWS0vEDQmHh2pIKrd
vYOj74zTjlZDlnFplFPVITeXfu3kH2aXniPztPYi3+UNgvHdKoII2lTP5JSPTeQQaLk7vanUQHZU
ogMk7xOM2w5WnZajjtiTdZkfkfpLNgPJbquC0wtv8TCOqzeIn6h/IKdexgtI046yV47qLgo6zAHj
s6nSr6igsclpqImTEfVUF2C/MNLw8RriTTHjtxW1EfmtWjl1ORjuqsUpjfc2nhzwXLk4ubiPv8Kb
AcZ9cfy1p6nuyIlA7RL4JqeYjGMPcs7HzXMGwebtCcjOV8g+K6dRMRxZvg4oZJrj3Fu1nzHkvB5/
hDMGljSlX0ih6y2mOc/6Q22OQZLI79ZiCkIQr/ltbDd7C7RD9Ay8v+QUmVY49a0XjdEXKV8EJtpc
9k4AZclTSnls+yWLyEldx9Nq/onL5Zdl/g8SIN4+82zjuun/ZEDRp4Ne6mkymh+0pE5M+x9KJ1Ks
5TgZm8ifC6NAFnnBCsqrK42ziwmE6r6eM/6bTrqekNnExJoElVFlDfGGaFXdPtNEqEHe5DJODFEO
MOysiNSQiZjdMau+QqOIHuF3ojDKsw/jx7UFTjFpzLb5zc2ntu708wSeg32bGJvJr9fKjuIYi7OX
OzlUpczyDasS7DIc47Bp/LwdymwuSnIyFHKkKXV0dTiuUyGIcLzmt0PjzcKsSWpao1ng0Cbbh1UG
9CbNzwsi9a7VwybyqV0ptpXl5BSPyRNp858FAdmAnfn7mt/8+ab3KNns45am5KS3alhoBASn1geY
B/atfTadL6+tghLrgZykej4ps+oYEESYUhErP8/222q96X1jFEk/mjqMUxtvclueuioGW6Wsvz22
Dieqsen8FIjKJokrWKeoUYiD2zQZf2UUia1SFDg5jsUm9tVO6brFkNTTiPt17wyynVguWESUnUNg
HNdcirStG6x+taGXfEqPkCDyB3U65BH58thKnO1RZ3ZfqmgDROJxbUkXu/LLbNAdneiLCzanf5YS
dyW8w5aCXZJjLjadn6pymWQZZtyqOtmBzPXoEVWo38hrnfHlAtxIStJjvlGNfgUzQ+2mRlN6j83E
WUxs1l4rElBcQZLlZEBoB0+N+ataFpWrY/qDGmV+ApfjjWH7/I1PqIME+T+Ky2pdDoYXJVnjLlr6
9fEYOA7HZu3TYWPiMFRcIrPsTz+OX9o5Tp1kLAWd59loG9RN5yNtiOsSlQ6nKVMKN520cy21wPE3
yUucJfsO1GwSPwYr3WQtrXKa81V2R/iHUzZdJZjm+zwiis7m8WO119d0wpE37rsnrH83j76Dj+PQ
11o44gTcDIsb64dUEWna8GaccfEug1Y2eAO1U6ZUx86c/UH+83i6eS0znm3ai9QqCoaiWdJZNYbX
SskEZuKsJDZ/j8RfZQMLr53wruJbUuKvWneKFxGulLOQ/g9nX9Ilp85E+Ys4BwRi2AI5VqVdrnJ5
eBuO7feKUcwgxK/vy7eqlkupbra5EEopIhQK3bhXfsJ3IKrIgbhHRgEt2coQoZV6nzzODtnANCez
YnHk1/zatg3XLlBQoQVlTVimrJnRm1NRHbXlFnU+yKnl93w6G9TAU/h2tXdukEuo1uG6Zm5Ylm1U
8iSctWoJqr+ybdI7tzMaZI/9OlpXf0QP7Zy5v23TmzU3D9Xg2+/vBl9pmZcjhb6GKDpjhTbrUnwy
82HUpHeqnZbSa7xSQvnY5jh97OnSm48bHCtEe3kMsr8vu9zAltLrdckLKjrYKvHKW53YVTjM9Pf9
sVXTl5yXO9Tn5prSq0iziKTz1UnW1xFVitlq3u5/QmVHkhcP1A5Yhrh9BdtrVKxlFAB7IkD5iius
W//TiD/3v6NwafnJvR0Nw6sT/BWrZNHUpafBKMMOfGv7hpcOZ88Fed7sdABAIsEOLAZMcX4FqEKT
xwcfe5v8ts6rbA4EzuFruUA5iq1R3j2x7tfq1eHSIBEo6hBT0KQxqo9t1vDOJzjpl2bcKgqJPR16
k51H0kYFQ4lEBHHD66hK3xgbNZFKtTGSe/tGDYlk23aujTtdisH5JMoKAoJ5vG9jJAfv+7UbUYCn
13mmZ7FWnxdUOFvuvdwfXhE/ZNyMKEtnxg3auU5++Vak879Dt2pih2phJMcGbMatkrnBKcG7S0Cq
AzWCf12i459QDS/5NnRGUHy0VpwQVQANuCDq5uJTwXceQLJWVVd7Jhtm1Fz6dPTRItRVPmiozY0i
6/7Kq1IZ+UE/DwabLxbMdPXXqOohwuL+HPv5UPQ+6kf1gSevkLwNydrvs1T5pd/AI1GemCilpiI5
ppQjtbQvBD3s9/+QYkPkl34jGEGtwLHfFlmP0JWPu8G82oauDKOwVEvyag/kelOzMOca0N47mCbE
K0hv6V6HFCeF/Mrve21gzIvpXPNxfFwHHjHuPy9iRof5zoq//L4Pboshb6bN1Vy0PLheNA3kmLq6
F1LVP7D/76hHC2MSrl/Sa227UZphh3seZw69TeavfRssOXSf9k0FWR9klcZwXuoBXQ/tI7V18H7V
H5Ac2jVXz/NHig0up6uYeAwWp2sx/QkSXahWmZB0Vs82qX2POc51cdfnVNhPru58U4wsP98PbuIG
TYIkhpnN77y3H0xqa+KEwq3kx/skH1IW+LgVLoF7Rek6TnMe573u4qwafqs7vDssrSHJvGYJAHWf
M5QX+kuZokhIqObtT7GpMtsKn7MET3PGtqn9tYbSHzfTF9r9l2rPX9UXtj/27g+03B1Hz01xa554
H+JJN5oS9r1ci6OduPsip/yQv6CU3/FpO4QrSEQ24AwFCfsDKXRyMyrzkXzX6JdqnVv8h9qDOHPL
fTecs0ZT/1XtsOS2LS6altUa9hWCfM/FYEWjsTwPlS7bUhSoZLqVpppazxiwNi6p/ikGcjBFdm7s
9HM7kcjOdIeXapsl382cwUA6kTnXASxWa7pC/J3eLJdFdbJoDrCPd+EvvauBTYZIDUGvPi9fg3Ko
Yrci+17R/hK7qoNxDbwEjsBrUDUUU1j63VO6Jpqc9+NdcGTSlbxap5GY2XpteANl9eIceOW5ToNw
9IOD7fma6s7Hu+DI5CvluOLa0YH9uhmegzJq2GfPfTC4ZgM+ttS/ZK8A6jIS8ARhA6w5NKBGw40g
mvLieP/8Uu3v9vu7SGGgQy1x8E6BK1RShLWxNtGa96lmBz5G8Vt/SV9R2+pG4lf06kAv99oBTY/r
ePHmrGtwnE1IU1VrCapAAeoUgy4/Etx3kRKzJnKSfDl61uTuXEbJ4Ttj8NxudeiVz8aV2vyEW+/Z
LXpNyUG1S9I5DYoLc829kV6Dqgl78lqLz7nx8/4WqcaWvJwM0GuzCOxLdEE0OsELUox4re2X+8Mr
LEAmYhltgVu6gy0SGQ8ObtJPh9Frnu8Prpi7TMXSuLRZzMW2r50Yv6UtIK+ZnfknoFGGf+5/QTX9
zfnfGbAgVktZPaIWmfaOc0iNFL1GtpsYuhRM9Rc2t3/3AWcugsCycQ4N8xoa3XqsIJVLea0ruqnG
335/N37jFdw1ndq5ZlZxzrs65uNyRKtGfH99VMNLDj4GYzMXVY4g2AQVbvwDDbulWOPKTzQpsGoH
pIO65bTzs8Wk154XN5KwczHoGL5Vk5e8FvfNouB02S76fYib7dk1foLrTRO4VROXnLYdCnOqOuxs
XnvRsLYg5tIBOFRDSz4rSsB/h9kF/qpK2xTkCFPznzdNRb0r+XJkfJdlr33md4xeyYT2nqT/YoE7
Bowv+1ZGxngZVtkEAwdGZw2Kc9d02dFhJN0XimWUVx24EJwrsanNkB7nyj8IfzgKo9k5vOSvIkVH
dOHP9EozE0wa+cUCJoHPu1rRLceT3LVc0Z9qrBauHqKLPBvCBSuJSacjYlZYvCyUtdAkWXldrigQ
DTHg6adhAS7d12l0qoaXfJVO3HRNFxUcM5s+1yy7tGZ9bj2iySa2oPv3A4IjY7tWw6EZS2fnak4Q
9+rqwT44bjE+TUZhHpx6SKbQJbOhcYJtRz/6muS/fMz8Mhur9cqBcJmQz/XO+pIimV8sZ9/pIgtk
QWVjWgSo666Q1z5QMJZmua4nXREiZIxXWQbCnBqgFCpRgci+An+bZYh9TiBju9jitb63IuqTqrNC
btXIS4Nr0vuBJrNTzX6zgHen1pJUq4c7PWY/mFa4FM4AEUYdF7BqcMmF3bpelxplmmvAyCEg9ZHN
9c6Fkdx3pGVnJ3hdufa97WQ/SGBDSDOZ7MZ69NMgdzTLo/Az+dk6g8Ady2wDhad6uvZQHaeLeyGd
7uIUfGz5siLIvDY+QMkorfilD/WatWgPrAU+3KQtqnOGXcbzWmLfwan8tWCrTshW8a/+wqw5o5kQ
+DhgiSxOm5fSJxfh7pI+thyZdcbxx35wg9a90q67ie7XsJAzdXa1uWF0KZWYiD13tY+NN5skHF1A
69tfptEddmVZrhSKTAvc/PVcuVeRF4+1MUUQQ76xQpeDKiKdDFczxUB4Kzxgdir/1iXDqaugE2cI
kLrpaM8VeyuD1qYiAeir7tzrMCXPKNi5vf/cCw3bj2L+MvdMzq0qwf0ScMHGOPjM+TI52WV2IPs9
lftuSTJszeBO6tUkoVcIOZ+F0xw9wz0b2S65K8uRGWg6UMOWTYWEy8vRip6LY0f6Q17se2p0ZNia
31ll3xkoVIuyifBOAMIuP0r9adezkyNz0RRFj5qjj3ch1tAfWZl88QP+wOtddHdYHCmrwCUf8JMF
tkNN92n20InspIfWWF7vO5fKeiTXdWazGhurENfUFEeUiMKqGg+EtWc/0Clhqqxf8t8AGW8A2nD3
CqrVKx1snMfNBU12x/v/QDW8dB2wOtKh+R93bKv0L2bmIu1N/gUP2WHX8DJGTdRVOZRL5qLAUlyt
pI87pBVuoCtBKdZfZpypJzKt3ZCLa9KAAowYUNLK5jCFGmY/19/2/QUpn8injqVti4opbxkaPC0c
ltnBLLP4/vCKjELmlQkCtgKNDjB3y+YjSBcywOkrXZVLNbhk/qSwirRqiLgGCZiehhzncD9pbF81
tmT7bUKL1rJb5+phUc6mSLIvAmDufXYpc7SsmTVZ5VSJ68LKh9V2XymEcbx5r11KZt/UY2EB7Ote
c3O4esmF9WZUFTrElWJp/gZ0DX5AK/QvdDluqSCEaV8WY2X7KnoynmvhhWl6ZPOphR6ssj1k0LpG
C6HGZRU+JWO5LNvO15WV8KksiAyri1re/qm75mTSfl+DhyPDuWYj88bMQGWpH9IbgWicAXygZ+pa
aFXrvwW7d1eAOvcQYhYYD5S5nhPafRuHXeTQYO3cPvlu6KQz0NaX4zAfLD8ePA8XSPFU2bVObmqb
4gc3R5mLpQzs0TCNwkVdyYgtawQf2xD6e09zGb7FHCMfeI9kIXf4l3UFcdMyPi+5Tk5BtfDSYUXy
ILVbvxVXh66fKJ4l8dy3794iK2TlRjpUSYqhoQRy8RJc37sEBE675KAsRwZs+aQB6MkFoqomuJDa
06Mb6CR1FFsqs6C0eZZ79Tg5aFsQ59lID5UILmOy8wCRwVqiQr9dVW0vepCOj6uSJGGPdkINT4Nq
8luUeG/vE7pFUnd7cC5RqOoC/stK+KE2dOVChcXIalno57PAgoL74mLWyLntz4Phax6zVVOXXHVc
Jt+bGRbGWNzD2s1RPYnjis7HXQe3jMWahpobXKQrLoVOAwoLu7DFuchMkGTe/8BHgdj1PZlNwZ5L
QNVq0dzaZI287uD7WTjQIvSS5/sf+Gjttw9IhyBzIJYtlg5NXpaAytP8VFJS6iA6W3okBzIMLmMs
OjRHsbqb2M0x5mhoTqR+NOcXk7xZxtv96SvWR4ZajBbi19rlza2CxkofvOJIP7XD71F3in9IhrL9
BSnzE4XfVsRY69vGm7vGKCY9jNfgVIHRVsfM8+Ez5PYNyb8oWVjlzya7tX82Asj2WMRzOIBzK9w+
ZMT06f5iKfba3JzknR+nU2msY27WNzt/Hf1P9n/3h1XOX3Iyt2Gl2S8ru1VBOPRhfQERU+zHoKWp
0OB6Aa+UlqziI3/elkpKZoumtquBwVxJ95us14W2YV59vf8/VLYkJbOkXtA21WIbbLM/FM557v7k
PWQrJs3yq+YuHYzMBSlNzW1241bxXxC0sV3QX63QVWFUw0uePEA3rHY8WGpSDqE18XDquzArF02o
+5Aaw/VdWewm8ysh3Hlmt46BlcQ/bTKY/UO2nsURJMm7FB+2z0iw5pbPDBRrFbuNWf00JcZr5sw8
CooscmudhvTHO+3K0As3SBZ7zijiUuN/nxfgd6z1Chb1756lEzf/2NdcGXaxdGPhl5uvNXT8PYOm
pEC7rmYrPt5pV5a9EZ7ZiDaDE6BHJLQGaJyLqNA9kqjWRnJmIYykKBN4AZ7wwsaM+uEpJd+WPQzY
2/ZKDixmO6uFg1gxzsXzYhigrgjOzbznyrgNL/kwmNuSKpgXdjOKx5awkC5RHTzviQ+uLGrDM+hs
2Bmpb3WG62ggnsqVfzM6PPvWVnz/EyqrkX04K1ZBXbu+TZ17c0f7c5C87RpZxlFUk+iKYGvjS0Yo
YoBBkpea6p1izjKIwiZNyusZOyrM2+J/8vdAA7CVso5N4k/VUM5IHqj9XBTPYimjWmjSQtWcN+N/
dxImYiHriEbom0ieIMqw7mFh3ea8eey7cT004LKeYdw1uNZGvBQvvo5nT+H0slSN748G4bRBIkLi
PP037b6KWncVVy2H5JRmQ6cJGnv1TVBjebKa1vvRZJnucqKIKLJAjWuktJr6tL757L8cMoTjkTU/
8+rHfcNWnUu+dKwifR2XOcfw5DQjQ6vjJjKi7geBskF16o/3v6JafckxITNmc15a7BbMD6X91YaU
4jTE98dWrI+MlqCIgqTlE1JwFO+9FDqQU3MY2yev2HF/g1XKeAkyFR23adbeUEs4ODYNy7468ExE
9+evsB4ZMUE8UiZDM+M4Mr3TDPrSvvyzb2TJTRu8auRrgmhep7+87sWpNLTVqhlLbtoDUG56nofz
36HRYtiPJNlz0d/WevvkuwjAqOUU+dTWN9cromyMzOAaNLpS7of0dtvokqPmK8RBrB6jdwcLbxgX
hkR7DpcvxbfqG4/p/4Pw1sdXN1fGShhQIh/KAUvUZ8/B9N1KTqb5LV370NRp1Kk2QfJbizt+KURd
3ypO8PoPOQJRnkQ29ZpzSXEtcWV0RAFc2Qwh1Pq2WCFO0s/b7W1T30ZHsHnctGl1HM3/a8f5+57r
ymCJxObGmG32NF1NGs5NCDb08hM/FXFwSB+bx7yPyzm0oo2Nvo50t2tV5JNhFEHagz6z8dmteNzI
6qxzenMfi7fm0hzrU677jCL0yWI3IEnPvSHokPfT+TyszcXK7K8C1c/7Pq6IfjJTjg9nzJMSu5SX
UG8YH8d6AUHCG9GBEVTTl3ydD9mKh3QcyXWdnMqcxeDm+WbaumqnanjJ35N8GlZwVuBgmBBThXl2
hvHSrWRf6JZRB1MOpS7BSyy+YGEnflSmEaK7UHORULigjDowOqBw0hGj+/WDUZ1Sa+e4kmuvrML7
58TZrSnbp9n3IrT+aRZENWXpIM58sxABGerb0ICbvF+d74bZaHAAir2UQQbzwD0KKVoEDPOtqa5I
LCCjsy+BkDEGUwme1dHEnc1sWpAdrcLsXwOnGdDqatBA40uKxZFRBh0iajczhlTItK2D6Ese+eCz
2berMsggq4bU7twRR9swPzT1cqXs9/0YoJq35KMkGNLSHFycxwwt0rz1wZjiUc2uqgbffn93IncL
KfvUQoCpup/zOKGXZg9JFk5jGVhAaAmh0833FxwuzsU0dCcXwdQ+OE9kEhyfMtd1E17fsot13HS1
yyIejibqLOIMdk0dDE+1MpKbTqjbDdxp2Y1ZwRJO/mqFgWE/3d9T1en0Fw0OmEtoJXBdHmN+8I5V
nB3JxToRqM2kcbPPcmRswSwmsBEEFlaqP6TpqdHdthRLI4MKMt6mosiQk0+sm0MwNDmRQcm+tFZm
vlnzIgN5CCzShkCdE5QPnT3tCzMykqCDaLcnhhyn3QTFyABAekE/T6tm4qqUSgYOViZNGIcoy//2
1I7zQ2WGzmUM5wOJy6PFw1VnPVtG+4ELyBjCouqyhIHJ+9Yf/RM5gC7mwQriOUKPKZwAFUH69b6d
KhJdmf1m6DKTZ0uP3I03N6gvmDEnPKy9yg0DaGCsTAfi+bB7HOFCJsJxcqtOhxZ3yKoHN3VXOXip
o05ycIp+iCtzvLmu4z+nM/k3m4GXH5dc4ySKFEvGUXSiK8Wa44JW1/lpMdeTL6o/k/8P89r4/iIq
Tk5Z8mb0+jUw8wZlN+6fx2TAgb9Ejt2f7g+v8EYZS4EkpfKrLQuiI0S+i8kA5gGUTuG+0aWK8zDU
7sgLWIDVVlUsWJVGbNxX9HdlJEUnpmQswc5xAyY5zLOrYx+s7Mv9iSv2VUZQ2DUEW4IFqW0lntj4
m4sxGllc6UTWVKsuncqpkeO5qEDiv3AaNv50K3tXM3OFvcgIirQekEcQzLxpPg1T3Dao9O8zRRk8
0ZaErCCgxdD1p5yFBCyBOmUn1ay34/pdJtH4NjctiqHZnD80iRHbdHntAmsHpgfxwZaO49YfUtMT
iN1uOn7pu/qxoNktyxdNVqGavZQ5p/ZiFN46sltKH1I/tsUtWKP7hqgYWgZOpOY8toaDoQcyh90Q
FuObtYeTBKsiIycYWPCXDK2Zt8lj9EBH9ragLhF6iw6/qTrUZPAEySaL9i1mL77MP/oLOkMg5dT9
WaL0aXu61EmwKtxJ1pDB81K9gBAQLx8WwS1xiEA0r4lgW6T64LCUARRtMrMSr7Dw1Jb/W/fkiBb7
o+XN/7TcwXP7U2lbmkisOC3J9ufeuYDpJUBZdkZ187r6xBcWBjyIbPCICf5A2vFw354UgU2GVYil
XRMjsdwTcwQ0dteD09sR2GjjRFQaZ/uoR2EzK8mXbY/ma8lxRW1n1zxRb3geMko/GS1vHku7/Npa
yRz6Rs8iy7I1IHCVBUgODlrUBqqVeEHFs0ZUuX68j/F5+zuSc2dm29i2jVe7Jq2Pvage1v4PdTLN
figmLvPezJ3bOKYFD5l6tLL6+TodM3P+5/5mqwaXjl/Wp+4yYaFvFnOriBYJReKlFYNRjb4Z8juD
DYhjsYJhn9GdXK8X09E4gsJEZW6bpQSYohzhzatbhmmF+t6XpPnq+poDUjXtLdK+m7bn9QHPWky7
8F+T9GrouEkVkVpmtKnMoWOB5Ve3BjHUNZ77dAldXUVXNfiWy7+bNGDYhSNmZIF16oeel0dWuh6A
lNacMqoll12WmzPydLo+zOhc4Vnww0v962Q6EUODlyaSqtZdclEPrCFFkSLnmebp0DH/RgNfU4dQ
TV9yUeJafQA+m/WhcZuH2cLL/TxfVst/GnLr5b4rKTZAxlstPSlbnPHrA/PN2GDGj7qyHvJAx1Kg
WBwZbOUsQYZeLnt98LPgxBrz2iY7I4wMsyIptXvYIk6wMQh9ZsYTVC3uL4pq1tt+vLPKZSTLbFNn
fegT+r2zxByxAii6fYNLflrVJaNtY60POJm+spwHIYp6e7oYEdT/4rDxg8YdOlx7wIIRXLK0MM4O
83XZrGpdZG+17J4nAULMapAfk0hecu3EVXYoeWqQsprkUE5+GFv2rWialzn3Xtmiq6WqZi45aZ30
Q1msWPSuhwBBQx03BM+MpsCsmrvkpmXXZLwmJswlryFdNEWmO//xfXbZYzBURlE5Lcd1PMDcS1s8
tGbzTQimOZI+XhYEJtnQa7+fSviQRZzXdhIPjth3RaYyYGoFB2DmQ7TrViW3Li1Df/62bzkk50Sj
V+eZiwOYVIUm5idXdzx/vItUhkgl3sIrkuOCaaTGoa+mMJm7qMlEfH/aH2ePNNi24F1MSQviVX1J
65tBoXFdDJFowFVu+1EJwOBY8FM5taHraE4O1Z+RPDVpCO3z7QVuBuXg5Fhh4kLxb32+/19Uo0vO
mgnhAFSPYnMvnsYkXBtU4Oud1i55agbIBB8CvKiU5gXIaHPfox4NZCdlTTDlPi48YvCiKvNiOqTX
1ps0C65A/VIZLTW2vdPOA8q/syBPVTVHZvM28yws6PSZd8Uhpc/Cvaz0uxPsCjtURlH1ZkCJ6aNO
tELOjIWp84zP3d/gjxMPKgOpGF5WUBNBmT8VJHahBmMLeqw761QTQ7PPqk9IbpwtRj0ng4C7LbUb
L323RqxsfkG88zuZaat53lJYqoyucsCnP1k1dt3zzr196b3YTzTLr4idMrrKEk6AB0tcQvr10wLd
bh22W7UwkuvWFWTqGhspMWdO5JM8JMmN5wcr38EUB7iZjK3qEkpTsCOxG2End/w8ub9p8N99s1Gt
tuS7KC2SwnWxJCt/mIN/FtxZE//nvrEl/53RYN26FS6Unl+AXSVfzANnvjjk9qrreVeUdagMqwKv
EKtzF99o3shberbOQIXxsLxYB/bZP+bHPQLH2AIZXSWGxM4SE99pyb/mGiZmFprBcdc6ydAqZzEh
49TAfKrhXNnQRj+IWlMAUWyvLDaWrq7f8RqwuSW42cXnToDCiP26P22FN8ksNA2zmgZQepjOVIA/
Mit/266Za9ZENbh09jLXQjPxjIk7/LXKkxDqlZpAqVoSyVlBJmhzVDlwfy3wBrAW9aVrs399o9M4
q2rm0knrgJHSdwaUMtPBOHlVZsU5q3SdKqrBJXflZk3xZo6CRJefx/okdC+hH1f8qIyiGpraYcLA
oqSIYFl/rczXsX4qzU8dCJzvm4ti3WX4FIgdytUdCjzvmE9O+8rIm1voMlfFMzSVQVIzatM+nx0c
TecF4RcviUaUXtpfSVgc6ijZ+RekMpMoieUtHroWQIh7mE3vIpL5uYZSxP0VUmyuDJISVrJ0zvao
gUe8LHlZnKd942478i6PRenNXjKIdd/o0B+6zAmnotgXX2Q2FnM1RD4YWJGsmsO57cNkQLvO933z
ljw1T6mX9ckiHoYcyZJRcxqZo1tp4oAq/ZNxUZ6PQEBAO38zBhpXKTkmnF3r5DO3q2u3SR+NBPTf
TVSSA032UJzgHJFJWopm7VNSYI9dWkTM6KJiec4tHTGYwo1d6cTNDDL0+YjLIaHjkXAWVt2BVSzs
0+A06oDGimxHBlCZRBD0owMQU+RL/V+CM+ABzYvjz9Gsi4est0qNt6mcWkZTzXMyLmOCteqrqMWL
TXGEqP0nJCmHJs6POoVn5Wckr+6JD6xdvT3ZHNtHD2rA7bk/bGrAZZzH+/CVVIZVuUbOvQUEE7fC
+Uazn1AfCwf+730/UVmyzNzSLFCgmFpEv3UKe8CFs2P9fbzmT1vHlg7yrFymLWq9iyJZYfbo1Nuy
//NypMfhZETJ0T7h8SzKYx2Z/FbF+PuNi8pgq7zma7NyxL9KeHGQHdsJNmz2UVL9I+ol7nQYF8Vh
JGOvSJrXC9/KYo2D2ulshy6bDiXZ00sNL6fyMT37SdW4eANax3aMpsV67nOoTlaWo+sO+1A7fPuE
5OoLuLeKycE/yLPIe1mP3jE/sMiEROTF/LMc+rCP0r3WKwOwxgWUJct2uaS+83P1ixzYCfJkLpbu
bVkRuGQkFphdUpCjbI8Kvn9o2+zS5e4nAUj3MIGHyNWxbSq2XcZk2fMyIA/BZ2ZCQsbPc/49mU/3
vVBxesugrHUxmClWUd8sb8rDxmvNqPGCPX2fHt74pKyynStWdSXUxNf8tXbOa/E9dXac4dvQkrEu
jl2n3eB0J5OczPlr3aLqr8lo/vfsLfvzNvZfVrr0FPxw44n5UR9PBwudO/yQvIEk95Dfph/JURzt
g/mQROzBDOvQffRoaMbFgT/obm4f4vY9m8jF2GUs8mZZ3PH044d76i/Z1/y8nnGSXOvwYMbZpxSy
7/lRF8E+MoPta1tkexcmray03aLh/WmaX632XI+lJl9RDSwdU11vV0HtTP2JWFYae6h7hib3ue6w
3Xbk750icisryK0Mc63Q1yOuZuREw8n7xI/WgZwnjZmp5i9loQWZnXKaYQrZcPHAqpdpxv2wXWZb
8e2D71ackozYrAzGE4+soxFWsRN1UXoIDktkRdOTedYdgR9Fj+1DUj5aZZDdoj4Maa5/Al/Xtn+y
RVeLVK2O5N8LAfsys53xVD+KwxDWx62/LY/A8XYh/wvluudb1YckbzdLc22I742noCzMIu5MNs4n
2ohUxyqk+oDk8hVbRkY8C/u8PEzBNdeVehTjytVaBj21anaw+hmnlyKzjktqH/7/Qzc2Vi7LTmYz
rFBh7E9NU8bpEMRFMWn8SmEzclnWbJrV6NjUnlz6UuVfufPocF22r7J8f8vQ31n+miVJnnVks3z+
Vj8N0f+aIsG8FvLYBFSXn3Xseh9mf9sSSd7LRZGuuZNOJ/Pkn+wYfABPbuiHW4MV4Bzxvn3Ytv7d
/1nAadD1I0zHaRwwAi+ffV+3xap9kHx3mgfLc1zM306f3SVOrW9TqwlAW2T/IHLK1dncGebUYdmE
rsiFPvR2P1wAxH0zQHcYUouJmLetF4vV0b23KP6LfHEduTNUU1p1J79/JDY4FH8uXPNfFE4mX0+T
AD0JhVt2J2/4kTkXd/iya2fli2nle0Y2DGjC5ukS2+0Ss1qnHvHRdRSWKV9HhyYp/WXBlLtWhDn/
zOvHLnte8QJyf+qK1ZY7jwunGtOmhJOV06+pffWMR8iC3h9asdq+FCqHIed+MgT9qZvpc0nmp7Hl
uSbwKJZFLoynpGHpGGDFg/l7zh/z+WLkF9t9uT9zxaLI5XBapF42W2Z3Gsk3p/gdNJ9G9rxvaCnP
qb3StucAQxvwI/OtNOJx2meFcjXcCFa/ar0cQcB6S6pfk6mJWx++QsAG5VK4SQzf9NEleOp/TAf/
aoWgZf+UPk6xFfnn9qRLZVWrLsVHzggAS9vSUHYspm8OdCCWH/dX/cMawvYXpABJeMESe8ZfqB6T
Ez37FzQQhHY0ntJ4T/l0+4SU47R8qeni4xNWy38D8XsR/nqeoeV2/y+oLF7KbCoX8rqBwCnuGy+J
nYeiOyzDgc6H+8OrjkC5Rj4mXlZBXnUCL475ttWJvEOJr6DJGNcVbZKpiAlymZwPNOdpg69MbR53
BYkbT4eRUpiPXCS3Cy+jRm62Jzu52s2Vo5+t1vTaK9Zebh+uV+B4IVwNyxxuw/xl9T+lHcSmdALo
qplvn32XGKTN4CdWN0Oll/oHCorcpGiOKy81p55q+O33d8MPnVcQsWJhSPGSj8e+/ubz432rUS2M
5LKMN7TPsr4/taPJP/tTERysyi4eSlH1LzUVrWYDVGYjuS+3mA9yNKxQSV+c4ZJ5mnEVSyPXYPHG
x8eU4XQt7Z8VeS0hLVSOumK4YtJyJyvq733algU8CeAavqRR4vy6v+yqkSWDEYKDDWM7n1KnDQlG
XzJPc7CqhpaMxW5qv8taoz/hcXU9J3g//9n3Gd2la450ZvvsO1vMF6cfQKUMTxJHozksutxakaX+
VVlNO6/J0rw7TdbPZRnCxYKgc8vjeXoeiyJkWvzoR6W8LR+TovyMBgGXLBkKCA3e3iDoZVZlFTrA
H+fQRuorvqcxd/uQFO95OiYTyqvIQYzbkP+T9prcRnWtkkur/jrWkLTDFlSP+a/0PJzWJFpPzWP3
aB3MM73UJ1OT6yhsSa6rzjbPipIt7akuwCsZpHEA3NcuD5ArqrjTQrCixOqgOX8aP1eOJmdVBDS5
hLpUnQkUE8y/R+9p0Rq/EwhpRUNvhTPaa3bUUrG1ci0Vj3xO3veYfOtnkcnquCS6G47CPOXmVl4Z
A2drCjoo8o2Tz2Q92BzS1/7FaTQwKdUXJA+ecifLKgHzmcShci4LqFW8LzZ/LbgGV6PaAinWE577
Yh6y7v9wdh1LcvO89olUJVJ5K3XURHscxt6wHD5TWVSg0tPf076b+elhs6q3vaDUIABC4ME5x9wT
SSXP3nwPJfs4qAwIBk3OV0dYycS5w7N8OPpRb8dD6UJKomzqGDn0xsyvDqvOfQ8BIMrg+D24HZcO
dyS/rvu9zvrKN1XLWRutG3hCC3dOaHVe2q+gM4y94dC4t9lHHVTN3agO/NxCHUXuPX7Hre+W6RjX
mF5l/F59XNEXORVHD/fprP0R2mOyEhOzsibdqGOq9lJFAp9t4sg4T3uw5uUQMbhudt3SyoFb4T5o
mqPL0uIZzRViUgbUbKejnLZbazvCilCa1fnX0U02+ThHf7ry+5jfeOCqU6q907aWRxCu9UD2I5Bp
vvQNOVi3m0qgWn0nHa+FUcL22fIe3PzzbDqkdEsrp2zkFrKoLm4e9A+je4SoKBsN7h29389SJ1Rx
WoNM3btUIE/OAV2tu/wcpOZ7gHdvLpHcVX7vIChIbgdYf9yRwxAPybaDnMl+ie2X6Ngeiu/ciNrT
fbOpM6vYgHmaXDxr2ON7eQ8EwY/h9S/Fxp23M4kPap9yqbne1GzzItsILePLU7zXv0weybAbv9DY
ji3jHazuHkudYPXIGNjg0O6Ozav/gZ/mY44rtI/s2UrIhy0RcdL97pPmWH69HtG6MkgdZXWaMGro
ANuRl+ApeL1cMGe7PHF3FsCtaA3QU3G8/iiNM6uTrZCPR711OTGb8FRH/xV9kq2GvoZuaeUw9qFE
PC3O2h2zrsXH766UsvGsmA4LWV/9Nlq4obeke5AS6710wcpj4T/w8pSXRwKlWRMWUre0EuuNlACk
XtzLJR8ovSua/6RpLEDXuaJKEU16SQfR4fvOK6ZDZgEIEQIIETzb/LdN6X6mXbyOXSw9P4lcL16D
p2H7eX3XNUeGOs1Kydi5uLbD1rRO0oZVHFHDtbNmZXWSNchLEYSX2jeyf05bQqSh8NJsxN/IfBPn
Ts3CKffxadPP+Ry3JLDPAC38ZJPw9tdtotsPcjkH3zyi9t2Bk8tHzbBfcVveoSURizt3N+2dfXnw
HycTgOTvDPQ71xbqbOu4VdQGsw5a8sl2KE/WL/uhOuT42sEl0iPAHb/cVxHbn8Bld7RP/kd65z1f
/4+63blY981fnOYlqghDSAZrFnO2AGzHDEGoNZ8S7rRyhiCTMJ9M531+qg7+81zEY+zH2YneuXVs
gvzr/oQS7jZhedmJDSnLemIdifPIMhQNupWVaOd5363ML4cjIRHYH13WPeIXE9BXc7j/bf++Mb49
ooNWipWeekzvUuDFxq3cNSVJ2qU49MXDHH7yI5O8pO5hSi1edd08OdaMy37yhTfnze6Sci0Sjp6s
JcAbn4N9bUque5Wmv/HPVKxdQJBc9PQUufUuGAT4Va1T1gABMIYfa55DxHQ9X3+UZofUCdkCupPO
WuJvtV25a+XyELSmb0fd0kr4h9vSZ3SQ9NSEwbFbyb1vFEjTbIaqP8CoO9E5mOjJAmlkY0070Rym
8RFscruwaY4bxA5sE9mt7llKiLN1mq2hwrOmdYnD6mW2Xla2xJvwjwF9baZvk2kYWrftF0O+8edF
jLyzwNl9st01lehR2r+DMv9Ysccl+Lp2N37eqIoEbh5VoRADPS1R/cEDwCcW7vrfdXd6lzIKBbGK
7XI5bkbmVdBTxzBXKBeApaZDviwYI3ITGeSxZ78S0C1BIc4QLDo3U0595vOalBTBIksbdMoSKOdp
Wz9e/z8XX33nYFExX7guBdqV2OTUFqAshSPE2cZPEJS5KyD9Fy+WCWly8aZ/H0RUYJfnN1HWhf56
2rj3uS5n58z9oTliFGswNLvetxNRwVwcbSjLgUbuiZfNC62LR2+tDVvwvpWIOmzbuqWQ/gQglO3K
cPyPzoAlWvtojMjE7iLph/TDkIMy+hV8j0Nwk+iUQ1SUl8MD2tQhnkrt6Ndgu3nSbRyCaM1sEo9+
vzlF1JncVmAKQ07teqJDbeVPZePl1klg+CN4GayV2D9kw4RjOu8vDvuOC6g3uh0mcWk9L93ZL8PD
CqYau/voN94exJUJj8qkJP2eMivJCue8yRv3Tr3uBbenqNa27M6C+vEootidsxPpx5j4B8vnBkyY
xvlUkumGeBtpw7w+Cy+Td1EZRo/RBOKo61GqCZ5/7nu9tVrznEBhkj/w8IvX7F3T9Pv72Z+o97y1
DC9qnLw/55F9cBZ2BFt+XIRsF4LhkjvzOS+/8cxAeKUp+Uig5DLJh4aGW9SdL+0EP6kO3fiUJxIA
qGIfFTvJEmIoXDXf+Sjv//ewKf0AjK7dCpsBZJheBhLcZ+ch+n4hmkbna3/Tzqg3wHJaoiiH2t85
H0f/sWUtxMVD1P0O5tVuqjGJCpmkWY5pzMb2Tw6+8n9BTiwEt2OBnG1IbhrXVZGSQka49MT0ywn9
L2u/lqCiqUo2GVxXt7pSIWft5jpsCgARs7PQxRzc1M8fvRxUDia0te4Jik8NPgkFv4j3emU0/KKe
XaLW88qf1zf4/ZqFqHPtFiYbV0GG6twEP/0uOhGf7ToXuIKm3FlCPIEqZnf9SZpDRsVMhlvOBBrV
1TkPIydZcEn/GljCeYxy6iU1ixrwZM/cEImajKKiKHsLiKM8bJvz4Nv/gaGYHjyvOK81NRFE6h6g
FMdOMWxFvsFudAw+BdH4HF0+wKfKYCzNpqtoSlGSapxp35zHuW5iVzZZks/1YAg53ctffn9TqDLM
4XZkYcV5dMpzOFVPCzi8CoiXX99p3fKXP/Vm+Yj6mDoFkfh56ug+n8oTwd1QX6yn68vrbOP87/It
Lg7AZdiVZ7sXFiilHLTio/BGx1HiubXmYS6iBu8+docuKvb9XBy3ft7f9u5KMAu2zsLvi/LMNp5m
JDzMhYldR2d15UAoBpsEvVuWZ2n3h6p3PncrjzO3MvSxNMurGD5p58jSYVXC4dujtQX3k9iScTQ5
vG75S3564zMygsjEYNcXdwySdqyO5bIcFtxa3mR3dax99clmicHj6JExwPF9FiVTEZimAzUeqYKZ
uo5k2TDb7dlbXgr2PJaGt9YULyqSSVZhYct6RvFiB3tKHmzcyPslBKaW7OiUfhzUVlxwurvJRurI
rwwXL69nC8WLz2PXse5rbzFUKzoDXXb9ze7anvTG1mPd2el4so7uIQ+5wUaXJd6putWpXwgcz3Y+
ouRC9S2Tksnix5S1XVxuW/9y3TCaM1KVRCAQVIvsNuvPouZJyKK4aPndHLEjG7skr/09hFYP1x+l
K+tUPLUXsnkBVWR7ll4szhIN0DqxvrhxC1FD+2Qq6zRnsQqt7i1r871x6c/ziCkPyBrmR35enSHm
eWXYF92WK+lILu4yWczpzyMdE6A5P9DGpLOiWVpFWU+htDFDHrTnyslir69i50ZcJVEhZlSgjbZa
WHpY9+zYHPh+jPssKb50Z5DIHyIDkk1zf0ZUtNlabV5WhSG2ORX3lwFWp0jIR/+5OaG5DtUW/lSk
w6nfVQ+24SZVZzTlUrwuysgKBZ7oe3YyNv2uNjUmNHBdoo78QhIZ6uAzls7OILO9L3Zsx07RcX4x
Xzjq3v7y+5sEMhfTkLsOHpFHj8vwbKT20GRYFYnWVyGx1gXruscLuKo8OkeyN4uHak2jlBONX+MB
I/wpu592kGk5eh/Dp/8fUzYBsXWmUUqKVgxQbqCsPffDqRgeSWFwGE0rkKjQs4rV1A0rtz9j1C9e
hXs3VvxUTFucdVbcW94udLa4bH8H3mKo7DSJVoWgQa2k7weyItGWUxLJu4Y5h9Cmce5x6ET8hjaq
4ZtQs+0qIA1yyT6IaMb+7NvV3RCxJMudj3ntJAxKxNz+2tZNIqhJrkznBSpODSTvdHAsbNF0WPfO
roWCeFzeY6x/v55Qwl4/OnT/SQlwioFuNlrYrm4ej8AN7mvb2svITzrg+TCsXkrnbBtR0BqvU6Fr
PYdeQt5Z7ZkGuy04yMl0AOr+hhLpInAbPldcnO0PQbztpjHJMT6ZJ+39uqt3ElQI9a45Fn/nEE14
VJ2rq5IM7iT8qa2s/hzSMC7Ff6v3IczHmI92PFrD/by8UPdUcP56fat0fq5khbFx1sXdWH+u+mxv
WQ8F+cz+jmU9+/yZGkWRNKe8CmwjYR25EloP54X2pyCz7l1A+EUYHmf7ZeVGtjeteytHPbjrxjnL
o/a8puRwuSfOxr/uTfZZCnbC6zbT/BkV6GaFtZONIdw7401s9dCg27akLIZd3w13Y+8avv80fq2C
3pZxbEhURv0ZCpI7MFCegXM5X/8HuqWVlgFrxyFnA3a9HPzjtIrHkLuGqNEtrcS+O46BDF34r0Pa
7wskhqtmMbz1u/U1AFIXH35z8i5BPwZW5DXp1g67LPKGuLT4wd3EhxusgvUVq9Ry3uCjQZOKjN3l
lH3yF5Po8rthhqUVq8zbQseKLn3qZJ+Bra3bjyR7ouGTqE7rYMLVvWt6PORitzf2wShFBZGttU+F
j1JRdOnkZYbvDp3pL498szQAkRlmNvH+NXvup2eb/Cmzb9etrjON0kPJxIR+pcv7FM0/P4bO3pP0
xH03jAe7jD6Xi0wbwgydA52FlGy39bTt58xvUjpue1ShHDW7UUpFZyOl+mFDydyFh00KIvBnfBtj
lqB77Zd5d91OundXUtsk2nZZe1qnmx12O6vAtY3TM0PUvr8J/5BBhLXXEUntPgUTc7KhLyFa9lQ5
cr9G4OOc2gcLfZDr/+Pd7InRMyWK/aloHZttfdp0H/riUzPJeJv3fbjEJkGe9y1F1TtE15lzybeu
TcdLHAQYLQpNzB26l1fiuJrbdQ4E7dOtzk7CGT8sLDs4LtROh8/4Lje46WW1fxoJMJESyKtc+GKX
8KS8y/cFx1flVrzY6x/pCsN+60x0+f1NPOMEXqpKWjxdGX0onPaxbvr99f3VLa3Ec7m6QyEqZNEg
rD/0jfdr89pP15f+i7V9zzBK/ALe69eeZc9n3DV27fe17EB4gJKWew+Nh74X381TsLifoe4W2Wsy
TeHlngX3hNuXgfgy/+i2mLZZcLVPASYvLQpWpbjzpyxPJfO36tEfZW3xBBmpreOAN90+v3A5rkng
Y5j1E24xLSula9fLxMk3X2JOqJ7m3wv1bafZ29vQLm0MajEH0h0VdKXh2wtpy8dsLJ3qT2YvU2Mw
8/vZhqrz150zrRXhRZs2m5+OI/2e2cOjawvDJ5dmF9UZ7LHJ69IlZZt6fXtvbdPDVN12jFO1fevO
bTiLEiindXJ30OTZDXmb2rZJ3ERjGHUG2yeLtGmLJYue7q0xf5QF7jqFa4hNzfKRkuW7rQnIvBAc
suufOqhAHP+6hYPBwTVWV6/A1o60vs8DlAkEqGx/+bxYtygwBJT+c+flz1AaIT6O2WDeQ3ckrh1M
smTzbtyK3fXw1Ly9etM15A2IkCe8fbeUe4AB7us+MJR+uqWV0iwkrCeNzdu0rKrmWDMLPFUbZCSu
v7gm36pXXJ7v8cov3D4lVnsaAJXIUdNPzl6YrmY1TqPShBAvcrwiknW6tgOPq8ZH/zw4SiPRp848
l9/fpPN5LkbRQfH5DBmt0j84cxUsZzfirQnaoXuAktS7qmE5rkTbdMrG8xJODxaThoDSLa3kdCqt
yiVTnad9ULT73qJTstr+TSPSlKq3Lf1adEtYl8jvuDxbHXsvBrYzt5Y1nqMCbayoKCdyOT4gOPLk
z84+HOzjxOujR+zbnFNF1aw1a8sMg90pJd9C58Wbv890R6WJIF3jmiqchk5AObqg2E+J42AemDSP
Xg4VItK6X68Hl+4BiusEoeujU4eTxBKf/O77Qr4VuYn8S7e24jthEE1d0VQ4Ppr/pu4r937NJvZI
jVuq+Jmi4VZZrhynVCMO0Fj4wJrstmSm4mXWAuL2IAWo0gUEXaAsE1tMg/b1JnOrMJnIx1jfKvDe
HSj82qVOgJbEsGW9v215pXoP15WEeVDXqayW2GqRa3gXO7lnqEs18aReM5azFDPKqgbNmmofZBek
bPuwDTKGANotMBlK1btFqyi2FXjFOs0Kehg4e6yn0GAcjc/4Fzd9k4YhpSntOidVateyS3rKgSOf
+t11y+sWv/z+dnF3a8QS2U1q4b7pLpxdu47bKDNhBnXLK2E6WNPAwnBt0oo0ZbJAySpZ+8Akn60J
VPUuEYp2tYVysoYEqLjHJP/npp6Pk2Pq1uuWV4qyaYVWjd95VcopbrDy/iDosLeNNJy65ZVP757I
y1S9O6Sb9Z3mv4b8s118ur6rmqXVC0S/mUkJjFaTNo7/7NjTOSDDhzBab+khUqpeIi7UWqRwaJM6
3vSldvJjYd9EHYallZKM29vEx9obUtJ846uIi+qlskynkiYPqLzAmUNqh/TYUNDrxlu/xEHuJwE8
HjTvu9ssf9mRN/E0Wfli9W0wpK73usk/+fLVNg1b6zZVCVXaAU7ch/2YjvQ/gI9iq/qzdY2hHtAt
rgSqNVklCFX9IYXCQ+w2Mo7kj9lYDmjSgEpT0WaTV4ReUaeEgaa3nu6abUhuM7gSpDmr/GriXZb6
ZN35RQb8gjwVs0mWSOcySpB6bBAet8cxJdHDRvf+BWBPj2t7YwpTbwSbqpBhb8FfvKhNfNveO6Lc
Edc6XbeOxvDqPWA3AYcC3DRPJ+58LyovODfzUBnOPI3PqLd+rh2U/ZDj3fPiK+VF3LS/2XgTapb+
w0oRrB6bJ942KZ+7KK4bzAJE2/LpNrMoUerNGfGH8BKloG33u2pXgRz++tI6oyhR6vgjQcItC3TZ
IItSeIeyFok1y9315XUbqsRp069h6bkwywLF0LWdjp3t31bjqUwUYgjKqGkzNDi34tV126Pg1fO8
rQZIiM4wSqCG7VhMJfq0aSSmJZlFJxKcqeuB1oOpma17hBKsfrSVUTGGQ8q3p3a6sGncL6DSuMny
6v1cv42UrPOQpZWXf8hocO/PpkJDs6nqnVxL6xaXf9GQsozhI8xPCxZ9v/7WmvylslCEIe1zCOwM
abU+jtmxCpt45j/81USLqjG5Kpg+shKTQbON8xoqk5XXJjOGQKbBJB6qe/3LY98cp5RM9sBzWGYK
zsxP/PCP3A5SGD4idXa//P5mdXcbobC9wjh0XaBkBFosYJGv211nFyVOPQuIPWvukGHEr5BlcWY9
++Tz9bV1RlG+T/2laOVA1yKdXblzvfAsl/lbPjtPC+3c/fVn/J2BfqcprhJTDJsfdD6z8NWRZ/4A
06+FZ3/vS7uZz31jg9gYKkQD91+HUDICVfh8mHwrHuc554cucOzWifEtlK/pMOZT86lZ6s3K44A5
wUCATbWYeKiy3PKzOGdhvZlqPI3h1XH0FnQ6bB6KMWWR3I1OBWbCNQnnP9fNovMYJcM0NIDQltcP
qQMFuyzLdiv/cn1lzaaq5BlQaqaceX6b+rz4ltlfScGeWrYdJyNJle4Jykc2RnMbTNOSIR0iOe7X
MPy1LsMSFzkRZz9ah+P1P6LZAJU5YxUVxL7zDBvQfsF0kBV9lcGH25a+/LM38VoGAx8DYFGhS/jz
ElQ0/8yMNaruvS+/v1l8ZMwLnAyOE6DL32bhTxCNJFveG9ozuuWVXIMZGmvlBTJZzr668ttSvpSz
wXV0Syu5xu2WrqjaukhH6DmEmPmGWuApwHXudatrfF7Vde/AF2KvHFpD1Uziuet2gxFboHtzpSao
oI1UiQbhZM3Nfgych6wd7uh0i5QfbidU0gtvZmUF2CaKd6DePFIlF/QYqwND/asxjMpQIYPCyt1w
G9Jo9MDe4PB631qB2N9kdpWcggWFaPClPaRhQeOxWmO6/L5tZSWMJKvDQjr5mLo5jSXqsC27aeSV
0r80RG+CyJvsRWZVVaRbOO5Ftfwhbbev5E3gJSx/2Yk3y4dzXmdZhA1ti+wTdHk/j1a2u24UTXb8
O/H4dumpHefCwpuXGRCF6OXH40qTPNjuwRx9W4X9FxP/5hn91jaNT7ClkKB3y59h/nmdbssBf6Fr
b5aeAylzWeCLpt2qO99z45yST/0sDc6oCdS/uMI3y7fwkoJtyAFOvzywuYolCV6l2AzGv+zfO8WG
yifhc2doVw/dBzaLXRXKXWekBdMtrZx6fYOxbmbjzYPgtw+Wupm0hi893cpKq4oybpExK6H9hK4D
2Pueppo/3+SMKrBL9DbhbuDhLAqmfe1V99YUJVHLD2UTfr7+CN3bX3b6zY7i1tbpIvDfpTaI+h/z
mg8f1tW60dNVnXX0eesQDR/YZqHJ1pJzW/6YbX64/u4ab1QJInrSCvRm7TqF2vdOiGmfBXXCyxux
JipFxGoRYY1sq9PaCfbCd/Y5Bs1ue3PlwPOrhtLFhzdChD5e0cSL1iYOwQ572/JqeeqFjptFM/xm
be7FFr3kPdjLAnbTgfcPB8TqLkERlvB4Ao4EykhCG98QTO9v6T/kD4IUK2vBU5M2Mz0KNztuxDry
zIQf1S2vxOo6lVYPEpExHZzoVOZTKjd6dMLmppr3H6aHrPN64uUEFxF5cR/Z5FBa64ehLA3Lvx+r
/9A8uMHghl2FaFqQDkTIv0abbWjl6wxzeeSbNECFJejk12NaCAHxt591KzBT2Rn8UffiSmUaLgOR
0aXSwHcTCJDGu4jLm+ppEikfwUPfQhdxRA6YPOvQFkFSCOcw8nB3PZJ0b64EKhiU19qGZl3KxfqV
bFLGbeOYJt51RlfCNJj9tuTWigRTVg9tecErRb9oYxI+f7+UISooxwML+jSSZUyj6QUyY2UWxCz6
sYJF7bptNK+vInKy3hmDngxFmuXVLi+dowvATz2ZZvd0yyuxitvIYSAUr+9WfygqUwdMDOF0W3+A
qKicElIdTUGRImfyLbf+WMv3efrvNrtc/tCbWKrdsg1GhiQDWc6j7bM0gyrCaHmGLKCzixKqztLg
09pHkhms7cXzQMGSo4DEbONtb6/E6rSIPCIOx02wQxJodzwQ+X0Lw9NtqyvhGpUOWE5BGpGOhXes
KrLbrOqYZ7fhFomKW2xFZhc++nnouvdJvdQHd6n2vRS3nU4qbnEmW1DJTIxpbYmUYTJsa7PXeuE/
bjKOil2UTesWgJDWKQYmTlM7HKaK3Ue+6RJIkw9U7CIgJk00+PBLaQ97MKrEZFz2zRSdxdZ+vO0f
qDGLOYTZH3CMbB6E4awQQhouANKNofDQuL4KiCr7kNMB1SnQ3cVuWdwksCC5y1xDstctrwRu7rQU
8MhLXyny4ypzARq31oTURooT3QOU0KXdZtcT7obTerAAlURDsqhSrzCxKus2WAndfJDl2E0A8Yt2
/mk3X/ma3fV19Tzym3QYILythC8+KikvgwwImmUtABDhQ9yR6vNtzqOctWHAh6DJwzG10KYp2vCx
vFzPG51HZx3ltHWdcvYsF8tvDgikVnIW87ib5ZTUvndb7lThUdCKHNdcdjiywH4uRA8MUxEXUGK4
yUAq/QLfeDhFl+S5eQtYYbM9XxvMUHgG4jWNd6rwqCCUw7bVMBDucb3mbLefpEl0S7f0ZU/eHImk
j4hb1z6OxJYdA16clrU9dplnMIxma1VoFOnaxQ2bAG++nZb2VDq/yjGZsi+3mV2JWuFnEJcdcWMJ
HajPASDlEV8/du62v778JTf+2/QgKuuC48vFKxk+8kEWGRfNw1I+rMMc582DNPnl5U3fe4QStizy
SdY2XZlaY1+cGcYIksyKJkOXQre6ErfVJueOE/iNX2+Jw4Ik4KZbdN3GKjHrM9HIvgbsopNsZ1OW
Wsv6JLIhZpn967r5Na6pYqS8RSwcBDtlWpMiDap2RxqyrwLHUDJojKNipCiRbj51LpLamKEDWhx7
I1ZH4zgqRopJIOGlh6VZcZqdOyeDDnX0McIMFzVximrsryKlQquxljaX+F6uyJFJFwOp+avDeDJ2
+X+32f+yL29SAxRGZQESWXkWVVTy6NBzZmX7zWZ25JxcT8rRdBer2QoVBGMXhTu2LrJE1H0b0Vy0
ALO5/h80ZlIRMMs4Ua/pEcLF2iRVIWKvhiwi/+Kb2rqarXYvD35jpN6xXUu02Oquz/d2B3pqkLpa
XjyyeZebJtsurdB3ssQ/o+6FLBdx8SfcnY4JwM8Y9fRP0RTtqyl7KLfmDsKqx+sW00Sde9mjN3+o
DKehFRWeNddZLAEaGoefa/jt+uK67VDqoLbuLbvosdHz4u5E9EksVpytn23H0CzRGUpNp17v171N
EXj1XeX5MbmISX6Q/asj/nNvg4gTdah9dQPUWhzV+jqKL7Qqy7gH5tdwYOr8ScmrEgq2thiwOMQA
o0zsie3EATkW8qkO89s+9VSgTLWNBWs4rFTM0Sfbru+rZerifuS767usCWcVLVNWDYfUJpfpGE27
MIDQG51uaSoRqk5KsY36bJHMS9uZHdrFjnnQHTDUaHjz92kYyD/jUgDNoiXmZVHa2jzMvET2EP0R
8eJlvtuiwxQ688tAKyYe/aaj7Z8pFLROGMm3etixxp+tWwpWvMjFw9+EoeNvtOFO5aI/LwA9BB/W
UmdtAkyy4a++u0l4wMUB3zzAl8LloIqMUgypE/D7ueTo1HllOFzfzSJYXUmLYPhpCHp9Qdr0uKgL
tgUTPu6PpTHNvL+bSLC+cjZZE5F1JSw/3WZLxo07f8W87DPGFLqkdW+6xcBDLqZ7Y6JAZgVnEfYA
+K85CYPsY8DtBUWmiR5AZyUlHXImymxyeZB6Alaic/2L8/rAssiQTHR7rKTDiC7E6io7Svuy/lnn
EbjCQDxrWPzdTAXrKMWlsMLZIwya5gHaUYsP5lFqPwZLcxrCcefWjUmmSWckJSNm+TL3folBzr4a
dgIANrr2pwiML9eTlWZ5tbXDwkFg3odEKa/Fue5BP1Bj3K01oUo0VlJbO0Xjd+ix0yhdiPMU1eSF
S4pxY+9EHRaXuTS1fDVbrQ68kWZxCGNzlNa1S/bR0qxJR+iH6zbSLa5Ec8BLG9IwQ5DK0IYAcb5g
fFoucC2DK2miWZ11mx3ulcPmRn+Hl8TkxY5oT3z2dj3Eb67/Bd02K7HshmHY5wXz0xzCgjFxt2Ru
2LFqLMPg9LuVB/lHMNjJ+FCU4xqlAvJt1VAmXe2cZmHvmDXubMfdLyv9df2v6HZDiWrXmnPh9J2b
+mVu4bapj1B0hl+vL67bCiWqy7pqHdkgZQTOdmDRmki32wHncWgdsr/+CN1WKAHdoeE+BVPkp2FY
nrKuTLyp3RfV7+ura6yjdnr6Ke9tMO57KYMMVbqNG3vOGx78vL665t3VRg9Bj7DxHctLy5l1d/6y
jc8s497dJOqbAMGEqs0eqOm5Hr8kJAsD7FFX/p4lSxu57kjvy9sCTh2G85qw3HDH5aeimNbYGWp/
t4a1APEUzZIqHEz3ojpzXX5/c4IW1Hahg+nBVddtbnd57fLsIeJNFia+L0fPEHyaPVenV/rWmdDh
C/10gfJBwOLQMenGa/6AqqqKlrblzw18dRzoUYbP1uCft9LUtNUEm8pvJ+Y1xJV6HuLrlDxGxYqL
ke1pjqDY4phUITSmUcdXimZaMHW6BpgEC5tkKhm9fALf8iFBwMX3v9s7d0gUsiBh2obhMKXeNg5t
HDKM56bZAMSjwVs1/0ElWK1kWdJOcCft5jAfdl5pDUA3AN5j0jPR7LLa6OuDzUFXGyWG5wk/XhuA
7/ulBzyaA1B5W+Kg/2uqYGKVYNJy0sJBi3icnI8TCZdkCLtP1x+gM5KSuIs8bws/uvwHySsZZwvx
Uk6oNM1B6dZXsnY4NVWwdbObMmAIv4yOB9qEHHdJN7292uvLoVBRdf0WpKLLoI4wNl68leTj9cV1
Yaa4qVMTf/XsIkwdurxsYvghSj9pJfsGZIWhQ6+xjtrxs0kW5RIzS2nJCLA9U4phPYPn6Ja+/Ks3
OXQZojKDdBREJ7s6zlFNTK1J6V23tJqe85FZa4miCODBGEo8mCm8pdFD/tXtnkGtsfhIO2Vd9HFT
VWcnoJ8wYfAT/SWDYXTbqnw9UbmVjjtTP/Xc7AelFuQbxH01jbE9bwa31CQGtX1YZSBLGit8ZvIq
i4f85IkRM/uGT3yN9dXWoe9ME42KLkxZMDyyaLGSyQlMk1a6xZWtXTZBZAbuzdRiq7cDedUFtj2a
6MY1XzVqk9CjrmWtGA0BlcFHDFw5zlEur9hkOt1W46p0mGtT0wAVgo+x9P/j7FqaJLWZ7S8iQgIE
0haoqqb64e7xeHrGG8L2Z4N4vyQev/6ectxFW9MUEWxZCCmVmZLycY746vS+Fehk3auB3pKN4Yt1
MhZdbkE209CHaw1YODAFHHI1ZmzQtxI/EbnvXW1Vd2lgOS17QidKFlTtmJ9yskvwtrUGwx3P3C/z
JSX+VdiahkWJTebesKf3W3EwM0RoS9tzx3zhV3slQLuypzVKZCKDitIFuLgsjVZt5y8Vrcsgmf3m
XLSDjg7J0AwfDmhJWssRKbahYtmXJGsQeFstP8pXawyaws4ux/5zU+4PjtVem7QGNKB/zW3UeKpU
Powr+qrrpTi5bN1xUhv7ZLbfZXQWRa98joOhlJHuABs6ttnv91ewNbhh5LY7Es6y2r0ush+fmLUK
O3Cp6+6FeDbcn0kGvVh8qPnA+ZXk9pd65KeSLdc2ac7Hpm848ElKMS+69a+kdLo4FUBoG3jyz7HB
DSMvC5fJ0UckF7G756JDHTLaV9xj54LZe4eDZqkct0JAZFR/OGAqS730kSH5fH/uW3I3jHsA23zD
8lxciSgv9pgHg6C/Zk67c23fUBuzk42xei06OfFrWazITK4siZqG7D2ZNo5l27htNTxbCy0RLPKz
1AnahP+uJft1bMuvlbeX59n6h2G6RcWappOCX1tIKnCL8cEf+jbs6ubM2j1y0C0naFI+D8ypxaJr
cc0b5r5Q338GXOJ4chEOu4V0QN5XizIc2h/V/M320z3l2lqcYdVgUFkAlWRxZIvHR2Bwrln2xc6r
IAHj+3392vrDTTE+eL7SrTpX0xLhEWb/jY7Rh6qZswBlnS+DnnaUbOsfhnEna5GlGRJB17Grv06J
vEoG+Od0ilRpne8vY0uPDRPnvErnwod7qh50UX9vlPX92MDGWwr0YkmB6Qv4VfSktXWSRSS1dkrl
tmZtGLdlgUdcT3BMfu/TAIyw3+0p3XulbXgOs7nWTgB81hJuo84ps17kQubrAIL5yF/aQ4BE1P6p
qY46syOARXCt+gYBqZlVgJSY2KyPCd9sq2M8F+WI5uZrNg5/9J0HGrY5SYCMf2hvTaJnf15KTQGe
+WVaEQhOmeIBa8ZDxcsQjmG7ZV26zlitArEQ+uLT5K9uFag14ztXlpt/+6kQAMMbhsvRS+4lN99a
oK4hSPP6XHrjk5br/6xEnBK1dwXb0FGz167PVp/qASfzNBW/i7/nRu1s7pZ+Gibr+vai16xHxste
Xl2Wv3VAiCuagx7BbLLDNUUXvhLs6lNXgYcSHUd8Wg/mEMweO8tt13IoEaRAaW7k+OODXc0g86TH
Yghmj507Dlbv4q54JU0K9ilP13Gdqvr1vt5v+GMTRX0gGXia9ehdSdc9iIZGmvDXqfiD4eF8/w8b
e2viqKdoIWGt6r2r8scvdF2CwVJvEg3sx4a/LezDoVXrWnvggkZc3LOeEf0LRwnY/azbmf2Gypso
6lkrVkk7hN1dNGuHkvtJBFSO9/tz3xrcsNtCL7JZltH7Inj6N2e+G7is++P+2FtiNw5asnRtXyYI
tczj/JhT/0nm62vZ1H8eG96wWBCjpra9IuNREu+0DORcD87Jbw71rVKbGEftkKJpp6Cddx1Yc0JT
1hM4DU/eRP53bPbGYau1D2B/G/UiwIs8p0n/lqYAHU/nnXqjz/f1p347B5QQrd+kiIPMzi9TRX5M
ebvj6reG5v9Vd+UsPsLemQe4CeerRb0nq/vnvkxuI/x8iPzEtVxNZTECER926qFGX7JTxm88jPaj
yorHQpCnlHl/3//V57r5U9tdI0pFG6f0rk3pTadG1j9KO28fFms+Fjj+ufNu1gWrBwSKUrt6ql3U
z3ojbubHpm+YbVIKq1hn+EyvGB5Xt7p4Y/3FK/ZIh7e22LBciaCuW0lcM3tfWudKDn/RjJLo/ty3
dtmwW6uqZ00FrpnCTedry+jfjqDNOffzXxKevPuqfCeZs/e3rY02zFiDHbZEWE2gfbN9Qh3UC0Hy
Umd7ibItSRlm3HQLK4XS/rvLdUBL/ZgA4Pu+nDZmbvbi9ZVwkElCDovKPPTWKfLRAVJS63R/+M+P
XWrWcUm/ryziuhwIyuiZ4ECg0C2woAcXybjhEEwzpWYt17r0I8PNh+O9Ml2pOxSnpNXezgo2ZG+W
cnV1bUtQ0vGr5w7qPOnxPU37bOfU3RLPbVc+HOpzUhX5zF3/mmqwVEvrYmfu90mtl6qsv9/fga35
375/+EWl6qEutcB7xU/f2bKSoOncPcyxLe0xTJj14P7R88qvNevxiiYRtegVINA74tka3jDiaqhU
nnLIfuIASuJEhT1evQH6Qc7HhGPY7VCrMmsdyL+aZRHaPYXVTvmxw52aXXkNbwhCZXjK+SuNauxq
3tPL5Mno0OTN0q2yAmHWvCQ+sBPRvSw7RYPGcXf8wobamIVb/bpOwmk1R4MDzQPkPv+aXL1zHdzY
VrNYS5dKO62Y/PdEjGdt87MH+SxkL7C9NfzN2D5o/Dhk1TgNBAEkmTwu1jcQ01z75VCrJaVmsdbq
2mNb51B5n4zhxJpzls0nMZCd9/nW5A1zXbyGAJ4Vw6O/IJjs5uxnOpLpXoJma3jDYNM8syrHg0WB
1vZERfIsxzxqdh/OW8MbBlukXe6l9cyvGYD+7ap47aU6z8NeSHLDXZro5F7ukKJskckG5tslTYn1
MKwFEJtbRzwDFGPH62ypvnHaFu2YFrMoUZYCFCIQVRUiHAdvD7x9Yw1mgRajhU7X2ob+gAL84v1B
m1mip7MkAUnkXnXz1k/4f01gQKVIK7LSf1cL+7t0xsjKkOJWSR5YQ7pzQ/cx1if3aLNQK0U6akSV
Ow7G2m0jJxkCpdRjN/InPjW/E2XtWMTGdpjFWmDj1bVrYzs6NEO9I+jjpxd0sbt72O43mXy2jpsu
f3AXU6+6pBlueWg2nXKuwkzXZ6dBarT5R4wNQCNFdMhhm4U8KvUdBchujjobkA5YVlIBcXxnbPHZ
KhzqGKtom2xQU9sOsSvd0Kv/wZ3xufWLE7V/2PWbQONVRfYqGP9FVvtJZPjZbas+iEy6aZn3BQNF
5JBWiwxajfKqExuKQXyVNZDaeZBmQ5N/YbSdy7ela6z+e6q9svq29kXdvOHYKhMVVEK6MgkHv5H0
l1VOzP5Vz8OQgmzUSVwHYYKlslYJemHuId2a51klg5wldvqF5BatIyezW3fPMj9VNKzK8I0sAXKf
1yVjXA/pY+J2IeBrT/d3/lO/iKENv8ik0FalvTFes+XEnD60HJBpWnsU3FszN64x5Uw9io6QEQUI
oOysxtMk9poAtoY2nGFbVnSlkzXGYhJRCgruaiyOFIA4KAL/rxZlvALPecHGuFnkCRhYZynsIz4D
Qxv+j9pLQqnlY9aA78xBVKaTPSPe2EoTPhKktAovGmzlgha3vK+ixm0vU5vuHD5bwxuXF3toa16C
yTBe0+xxHcpzzbPnTu496Te207799oPlMj1Mdp40Kl6y6VK604U6e116n545kPntlx+GHoYKAIMV
VbHupvexIagyz5+Urn6r+j2GuC3hGBY6rWjnXS3MniTTKbOHmKXgO1XlTvXK1vCGlVI6T2xF13Cc
lDwNlqJ/XuY5mprGDu67gS3pG3bqoSApRaE/Nte2oiwb4hUMwfeH/vQ0hvQNO81xtmfac8YY0Kbh
YutzpvzA6b1z1qLvmaY72bsNEZkJtgQP7Vm6vor7ZY06D+SvvX4U1h7K1oYOmcm1ina2nzEwOrG+
eyZtHVW0iOdZoih7L46+sQdmfo0mQAdt00LHtAFUR64uAODb2YMt4Ri2W9ClnnyagY9Kl4G21r9a
R4c2Kd/ub/HWzG+//WBgi2yJ19W5jkWVh6tInpinDm6rYbuZP7MhKYSKZ8lj1BMEHgM+GN0jp9tQ
TjOfpmRjuwyZqdhq3P6xnUp6ToX/h87HJsqYTsKkTfawq7akZBhxh14vhzk53JDlf0cf3hLWwIre
MeCtHTYMGBrJqQOwrTjNq8tikce2mEI0hO9cqbfU3zDiclrdIVtv2zB0dogr1NVuyRqU6HZeRblz
7G78xMyzpak9AQs9UzEuOy+z24dS1q9z7QR90kT3NXVDTGaybZr4kqB0QMW4Iz7RmYeV6F6Xcg/7
e2OLzUyb4695XaC2O05Z5uJyuPhRcbDc3qEmtiVy41XBFwsubm2usmI/mr7ea1PbEoxhwr3jOKvu
XRX7a/2Lr+1HD7UKKDV8PSZ3w4x7d3ZbP7l5Z+WeiOUC7nc+ecCfPDa8cfw6iwAt6KB1TOqKnaa6
X8OyL/MnotdDMS0I37Bea3Idr7I9WAAix4G1qHAs8n+OTd8wXkSdpirxIZ3aLS4o63sYHByV1t47
cmtvDeMVkqPrc4HxUic/22v+VmRrkNA9atLPhyfCuC1PKA/shZ+oWLa4uSn53Gg/Uk767YhwiMlP
PFG7yroVV5LWK7kE6chYFCi6crsit71ALbja7cFdbK3kdkp8OMdcK8sF6xeNx5AVW8S+gk7pPLfT
jpZ+7t+IuH3/MHzv1FKwbtaxOy4PaLgKVmd47ftv2s3O92X1bz3Fz+9fYjIVewiJ8rlYwQlZ6FCv
9ClJ5i9Vwr+PqxVMJIf08jN1Scgy1M332aFXDRGGebPOn3sQF+DpUa3PE9VfKN1zTJ8GQRwgmPxX
aEM/2uU0zBh6SaN6el2ADTVSGaKANyxcP9DT3vm8tfuGhQ9A+V/cAndg0Od9A031s6J1bHls5+jZ
2n3DyElbkIQp3INJnr0OuvplVUtos6ULmD5UKwFhGZbuMRRKL9ZyewI2j87cPqZ63pn+hnTMdBye
rVVpr3CxfKhObqcCf3Ke07TY4bi5aconimum4zRLSjAJQYMEyZ6ybH3OJu9IwsAhZhJuBNdGKn1o
UINUN23Wcw6iqPv2tjVrw6LbUWWkGJSOE9t/adBzH/ly1jvGvKEwJpQCOLOHMuvlFPskudDCyyN6
6+Xrp/eKiff7C/j8/ktMJAVHgduR54OOp7L6PjrdH175hRP3LDPrubb3bHhLdwwbnteMpus84X2A
4jIvI/HaNxemD2WzsMGG4bpA+VEMwVgYa/rQA9IiIeoidh9PnwcwiYmngCudX1ct9KeQgOLon0X2
Q1VVUA0iQPf9aWh/qYXY2fMtSRkGXAt/YDirdZyp7NTl8qly/ynK9VAIh5h5OcLzwsoXV8d5TR7n
VAekyZ7E4J8OKZOZmUvkWii0gOp4Rksx1eLRzvRDK8TD6PZve8GcDQmZKToO6LGJJfBDzZRe03k6
52n1rpw9RIV/y00/cUQmYGbm4Rybbo5odfNA6Ok3p3eubsEeUfwfjpYDdMKmeKTKf6gn62IJC/f8
mb4WXf24rPm5G+M8OURk4RAzozeil6Fza7hzMc/PjZhflLsHfLnhuUyaYTnTlNABd5Gu4/1DPs+/
laSiO25xa48Me1cA39J9f7N3UL6XPpryLftt1c4f9/VswzGakJraHiyK8jHc9v0kBPLlacbZFGbJ
8uiW5V42dePeYWb0FnS5OmoFAaiLAoh1mE9uMvS4OqFKzZpOkjnPguXdzvN6S2CG2WuGwtKFQ6mn
nKmvnVXOZ1fB8+fJuBdd2viFmd0bm64T3LfgWXj3liTDV4DbPqTVIR4Kh5j4C91assKbesTH4OsD
hU6xi2yyvZq7rckbF3PaFL5rJ9kcd035PGfuCUBZTzPbI0fZGv6maB8u5lMP1IvcwvCAdD8nsnkU
tohBOLJzAdka/vb9w/D2CnSif20tTc+E/ipkmAyv901hw4zNxJ0cUFlXWd0cF7YKaF78pfpRHgop
EbP5XpUSBUYjziIXeWaykEtSIDco8tOxqRundtLSks6oQo51mz00tfhOVLL3kNsSi3HXthpnLhyA
g8Z0sOk/SuI+MK682enu29pPw1pBOkH8Jcd9Axk+NKH0oZjXgBTrsTuA2XLfUDTHaVZMMfXy3202
kGvrqndHS3rsGmACbK6tTlnaqjlGP4eIMt2vD0uO9mxQoO+VX33eouUQs+8emMS5nRftjIvMFAAV
LET6FFnVLuT2XznjQdF1wQRqQmfco7Pd2HMTeLMuKm4hkTnHTIoxwFMbFyfg999X1o0tZ4YJa5Bl
D5L0c1xKC2/PeqFBB9qU0PJ3YU83rpnstq4PXsIFUbwrPYLrfl1fuHADpGBEWGXOZfTWUJXu4+IP
JLJWuteTtHGOMuOYHrMKZtdaU8xBqbKKOUqR2avLiOc7wfutLTFM3KYFaJss/KBNuhshtZDB7HnH
8p3EhICpwY5BdJrPceMDF4Skqg2kcttzjvT1TkR6K55iAsFMJR5CxTJh34FtBuS8ULt/5nQ9iRER
KI+fZvXU2L8tA349/+++qm3sigkMM5AZpzSfVdyl6+D+WMD3iDQx+sq99YWpkYrHZfLt4bf7f9vY
IrOnu1IsyWu7XmJSst8pinPCyZ/2wuEbKm1SqFpd7lS57ZB4qPvITlHbPIX2UEaFtM+q/E3qKRyh
3/dXsuVyzI7uTruojUoFiR02gC2zj0rZP2TFEKysDRGEAO9OenK8LprFXlfZxl6ZtS3VAtGRCiCa
/9ITvS6dRJs04PyQ3SxU1bZ+AGK0xBlO95e4sVkmrI9MV0KmUePIvNVLkTqy6KHuO2DjGjcsXnhl
puZuiQtCIKrFqzVw/EWW7SWoPqdFxR9uMvzg32o2s9zGQybO+4epnMKc80hO4mTbVaSyb4p1kQW5
zU4V1MV1WP4HwOp3N2nPmfXQtl3U6HlHjBtqaaL2ZiUou5zUnmMgtgVNBjYWV4Y58IfX4t3KZNA0
RZjNh3AMse7bZn5Y91zbI8+ZM8cLl1lAsjQN63UuwXqIP97Xi39p8D55tJqoHFbieesN5S7mlf9y
g/DtGhECTOdqZ2OABugHu2ieBvEnwMWCfCJhafNw59c3Bfns14aPV3VGS7+cYePDn2XxC9IufZD2
XzxU9QnmBETnD3ndn2qUFhWCRe2qAuL/Atw3Kn+1ksQ5JaW7E0Pc2lfj1gesoluJCiRNAbSQ53XQ
FeDEq4pQiDQaNOiZNA/6o5Fp17gGlgz08Bp8avFA/VNN332GAEHCAuKCPFv6Aed7LBsbCzNBP9rJ
0gu6B5YYGEyxJL87XnahwxRaCXlTNnCzyZ9TNe7s6IaTMSvC2m5pJ5/0ToxyUGt4WEZWVVd/ntTO
6/12ZfpEYUyIBllRkCANFomtgj9MFHkIb1yeCN2jWtt4uDvGthRsmIU1p3YMpqUAOAFB7zkoAK1D
y2vBSnnhzsFLoVkm5kEDCotJJ7bJeBka8ubV7CtN2D/3TWtj181SsZY6skjWzI5R1Ii+yh+U/VGp
6YQarKBFNxK51QF2e+GBrdPTrB7TMxOtr6Udozc9yhx0wnR/AGn5lADF0iZARivjAq0OiIHuOK0N
PTNBHOYKIKuzVTqxNdpOMPg+iZpS/Lgvuw0l+KmaLGdumU8u2BNXtNHJH7zngd2xYOFFkLVfSLGH
ULfh/szasjmXVY1rGo0Va166+TexJCfLK97m9Dth6phJ2sZFvXItu7AH7sRgtY0kGy6L3325L6h/
C5g+Mcd/K2k/HE9pAoydrp3XGFjZls5jxuFGERkGzlP/nGvkHX44ovQyJygHVog+6PJhQjKRMpp3
C85K1wWRNO/8yb41N811Ha7zmvC/0CY96Bcys971ECwvbI77X1oXb4w12V4P1L+FOp9M36y4wCwt
j4LjKGaBjtZoCPOoCsXJDcSliepLd6QF3CFm6UU7Vggx+vhNU0Wu82I1O0fWhvqYzc2NRwpOBzeP
00GFMhHBgBNaF9cyeysBgLCzxxumZnKKruRG+1nCk0yhOo0xfSh+y/8sH8tgipxTfUHP57DzYNr6
k6Gps52RxbGdPAaiaNjx7lzWxXlnFRsHh1mBYROfpxrviZj94oug/ip+Gf4YQnmyQvqSuKcqCZLA
fuA7QbutO5XZAK1H250XUtgxf05f2Jk+VCE2/hle6izPfrSzqJtgPtNf47TKBq0SVZdY1K+9DPp4
uCSR/cp+z16GuDpbkfh6/0efvlRsYRZp5GgW6VcX/+H13y7IiNv3vn2cs9f7o/+Lc/HTMjD8zQ9/
8CKWTMoMrvD/l5E+KCzDeXF+b57W0xgiQhY17/d/tbWQmyV9+JOftbVbARo89uB9RB136iHp3ha+
hwu2Nf7t+4fx5670rTXF+CuoF9xRB6nzbeFvtXfE4iGpm3Z/GL9JbJmn6NuMuVoDFANSJ+bknFqo
aph2Dr+tJdyM88MvJmAwgLEVv/DlF6Xf6hHHdndKvJ3hP7VxrMCwcW4NSH0ilhOzAW9pUMkBiXfH
U306tAOopv/O3BpaPnYIwoP0OFmDRess7OssDw+oDkY3Ju4KRa1ySOe4z6T96JO8etIl1Q8id6df
rcVzfrv/n08dFaBmjFU0fgueZQluGyEBrHSt7Cd7r8/s0zshhjaWkEtwco8ErGANkPGkbQW5d6Hy
q5DvqWRhweLM2fF/W4uw/7sVVbeO3eThTzJ95jr2+UsyHzIBXBT+O3SJggPVrLdF9EDtLF+X6hdP
dUGto37Pyj5VJMjJcKusAwkWrfSNCuYvvJzCRRzqaAHQz21nPhgXCIvHzrWxuX2iT3PBz9YuO9XG
pM1wGZkr1vX9UFzzvnsDyM8bkeuOSm4NbXg1Mrjp6BILhGN2Mgdljj4otG5aO2b7ucP5qcVrHKdU
yhXcOKO1XpRXg43N+1E5f/oKAZZDNmV6BqRB/p9AiPjTa25NZ1Wxr5PPz8eGN+yKMRAgtZJC25fm
pDm9pEn1Ksdix2VuCcgwpjxv1wFPEvBEdehZpoA6mRN5Gtb0B+r1fr2/hK0tNqzKaoTsiAS5D+C5
LmtfPYldLJit6RvWNDJg0LvIRV/bun4sXDBEzdOl9/mrVx9ktzLf0q6TdQ1SdtiASf5C51dQOf3W
N3sKuiEb8yndU+bXqs7VdVDylIvuoQBm5n2xb/hJ891M8kXO3pCpa95NsUrRa2rTFzypwmPD37bk
g7tBVbCvChuiV8705KxjNPI5rsWhxhAbeND/HX4mhcqSAkqzlsnjVJM3ZDtS8FodJEk3n8fJ4DJ3
QufidRBt6PjOua7GCG/zI88NTN8wW+7XneNpTL/j39NyPJfdHqDb1rYaFsuaQUteVOrquP27RuCj
0vz3UZL42LYaxpoBfVMmDeQiVi/U3A6ZC06rVRzUGsNgRQaKRhClQ99TfRK+j4KD+nHaDbRu+AOz
1yqdO8F8S4C0tX4l9iMH/rBD46r4fkg4Zq/VBIjNRJc4rLoWdbhvsnuW+RFcKBsgCf/Vd10OehU3
R9Ax65K61TPj/NiWmviFwDKBuiALee1QiuGDBXyu/lpkeiQAgYkbhgrcZd62ngR1W6KevGxBYXd7
vi/urd28Oc0PLsabaC3RXTVeMzWIh8kTY5St/RKlltc9zGA8OZINxhIMY7WmlSxgMFHXdvjOeRN5
dA//b8O9//uE/7CCwQLJPQWN8LW3v035HHbe3mtwa2TDTi00OFUJwF5AdboGNeDrG3CM3xf7hocx
QQtTu5lt5sMF1Kv9MNnWSVEbdTB7DYsbM/+pmWpOxUKSWl3nITvbnvWrssTOa39raOOxzzhxLA+0
ClfPy/5qIRSgQOlj9zwznrd2veJqbNXVTZZTObz3c/tS7vK5b838ZgIfFMWbG5DFdaC5LGbna+cO
F9yVdq54G9tpRvIYcUqVUDxqel49C29+7df+vIzJw31t2Zr57fuHmWtr5MKxsJ1jn52lbZ+9Kovu
D701c8MucYHxUmZD5F0zRguEYidJgLLdY3puhu2cJl/8tII3p5R8ZUP93U/HH1Xi7sSDtgRjWGi5
auIIDq9S9T0g77mvIxTo7hGgbY1uHKSOtPpqyLvyuqSWDp20lkECNpQdyX/ueX/qnGpl5Y9JA8mj
uu7Vb3XIKPvf6hFcNvbQNz5fwE/dU3YjdQ0+gvKK8uXypWyl92flEIBVHNEdYnaF5BPXa83r8pqV
1on42VnoBPUVewL6XDWJ2RUC3iKfgzm2vJYINVWgd1rtJUL47HRo9sK4DcxipF0/duqqO/bUT06c
liwsyR4V9JbsDW+j2NAojsD+1UGTaZMXL3izHpO7GUW0V4AZ5WMPFzzmV7xTUQ3Cz/1yqGPQ/qmf
axZezS2i1DVdl0cyk8uo2y/NPO3cBDa21Ywg5r1eBpWXBSgAirU7eUs9tpHbk3p8FjkKM3aEtCV/
+78+s1eIGRS3VSSWvnIl+pCOxSHEBIjI8Du9o0XTVlpdJ8d7YrSuwil39oi1tgRkuJ12bHq3q9oS
LK3zmfqACQeJtdJ7tTgbfsfsiAIunpQZyjOvo1+9CF5d7A4w80C3P7WAljhkWyY64eimTQnAcAX4
RuJfpqQHVlsp/kfAlXc59oeb8D4cicm0KDIXIG/38ukyA7IGDAPn1tsD27rdZn5OafzcGlWImnUl
Tlw9PPS+Cpp8OPnkzZkj1c6BZ0875+OGlnLj+GVCKS8DrcoVjeOR38mXaRfHdEONzMaoRbWt3XZw
QOCzRaPkP1NWhe66h0p085KfCciwgHpWVjUpeE9W5KE7IVu8lm+dbIJO0FfHtaJj22zYgvaQb6AD
tplW/G+pxFsr67Ar9V5WYENIZlNU6yHd0xe8Auk2i8AxE8lmiDJ5CCH1lqP8r5Z6Vtr7KNtU13oQ
51UMj45PTvcls6E5ZivUqlPXzfykuqZiilJ/CRP/UBEQZm0cXZ1a+KgmaE6fotldeBfUAu2Y7Ybz
MZua+tZ1lt5K8quouPuNADHmbwf1fS95WoNtYSoZpztRkK0/3eT2wUFYBaVVPkNB244jj1RcWla+
N1731M7q0LOc+IbxCrq4ZG7wi9zrH4a+QVUwdw9ersw+p0GuteAzDnlwCEfEyiLO55eC5ztpmC31
Mey3ULLtus7H9aRP0JLSVnOQ5e7OLm8Nblht5jVu46U4e5emijO5Pii9B/awsa1mJ1MxZ6MDxAR1
lbn/TSxDMCf9d6XkxV/1juZszN7sZsob4qUVXxEW9eeXLuHPuk+PXUpMcEI2+i0aFLwCHJBiuNFB
lt3fDuvcr/d9wpZwbt8/6LwCk8BcElxL6LKgN24920MVjHPxbvP+EPuUTTzj4F0Kjyx9B+lkDTmJ
qXibrK83zp/7K9jwx2ZLk4s++VGMM7Q+KaKOkdMAOIkFZUXHhjcstk/JMnBQKV/Vkl/aNXsbJZjL
LTu6P/yW5hh3zgYhHULztr1WSWeJoE9V/81K/fmYv/EMm7XkMjauZ+O1q9dwLat4osNO/HJLcwyL
Led6rJTlVdemkH1UZ9AfXJm9h3Ee/icHlM3fF9DG9prdTXzkvY+GMnUVMzi/ewvYn/5z4087fmdj
FWZv01hSP5Ecw3voy8qtt8K14q4eQhj0zqm7ce0xO5tqOo3VBMioq1ztcPStJ5RE/uY6EcJKUb1H
kra1DMOMix4oJMOc4Pyl8q2v35ZafHFQ8FJke73FW/tw+/7BUQAfu8lKyWpcHhZA0fcXXzsvvl3u
HC5bw9/s48PwVUfdbCzW+kpsEqO281enlcHq7QXbPy9XtYlZCFHbxdTqEfvsgmksTMbJQ7eCtiPt
KLTNOuqfW54+6Ib62QPNdZTQPYjorZ0xDLxOXElszvA0TototN7KOrsueKUh3rrzctpSMMPGK7fz
XW/guLWrG49KZoNbUV6GtrmiXe80Nbstzhu+yiySAPVx2llFqq+6Gr+7PKnDAWwE9818Q0xmmQSw
nnK/yDF2kpRRa+W33vkkVLz/vuju2ElhtsPkIJ3IZ23Blcs58HFJRTdOoNWhxg0Qot/254MKj/Zc
AUcYNlgM3aWlflCCJMAmh+i6MLxh4isH5hazocG5979KiHBqD+ESY2TDtFUmSjlK8Df1SO+Gq9ul
UcZ3KzG2dtaw7BW1sHPLcbOjox9NfH4AnF0d9JzFYp2+3deeDc00+1nAIWiPiY0bRuqP59krTt0h
PmjIxjBfTw/5ODvYVL2Wp6Znz7Zgr8cmbdhtiQqyijGCED3K5QsfvK/N3nNMQOU+eWqbrSa56LWr
R7e68nQO8pkGnmJhlXzxiRtk/nfBacDX9XRoHWa3Seq2jg1OJ5w9cuwDJVR9kla7l1HbUJ+fGg5B
+NC3YlHXZkUFWyIvrisvGilTRZdDSV5i1lFZALsUnaTwC8ny7lsqD6rM37lfbJxrZpOh4pIC2Tmt
weMHaPEKx/6Ikpijp7LZUJigiITlAJf7P86upElyk9v+IkVoHraSclBmVbm7erQ3hN3tDyTQhGb9
+nfSfosyXSQRudUCweVeuNzhnAu0CVCX7NgKdOORZqePub9qHdVe+VUXdUtzcab+SD0vc3sLoVdx
vK87OvEo3nUZTWvTx1WDbAw9hMGcrWN8jW2TauqUR7HejQTj1DlI9gT+Kx9fartodpHZppCf5thR
W5OAIjO0CUXMkvboHiXDU7jWD+qN4l2ziEXuikAQ1D58au0/ps394Djf70tdM2+1eKpcm3ZcQwyO
eG5eQfJSPoSkAKZ5JXzlhPtahbMPkQBXAnPPZPJY3tFWK6eS0N1d7lj1xUVs/mMSVtERB86SlWFr
wkPTqKPaY0TYBpy7WTaXICHpWA9HktS5Zz2EJgrh3H77xkOgUws2km5qLtaMML3bFRUqcodHDwO1
eCraXDriTm0uo8fj6VgBcn44NqFVs6fFthvbYLM67VFstvFLyYTYkGTr7DLlO38JWjmk91VTtwOK
xYJpFjjtMWJYvW2lI0fL68jR97uaSPY0J4KrXLoVfDKPR1tziUb2FDk8BxDYtzgY072rDfLR+OMq
gHWYkGiutma+9Jt1jePvGxBqAdXAkHOb8mUz3Vrv3vGe/ctKFiTB2lUGhdvH+Yb22bj6Oc8lyETX
TKC5pbR/Ut4btuXdPcfPlOOoKsVIomEI0M/U1Qi6gjgZvfr8cH/TNUtR68PayLUivvZBUU9gRyZD
1tigfmBfq+A7Au3409HMQPauAni2WiwmS0F9D0xVBZuHeH8Ci4W0f0/mISK/NVVXsQGumOWMhiDJ
u+qMvylvgoXtPoCWLb8IOtRJTICfsocD2N0NgtNsi1pDxkOnCtCdHhQ7F38v7TPrfcMVcTuvf/Eg
MfHbgt4cVeEYLDsB8G4hXJZG+5XP5168tskpCo/+/PX+vut6plQa3IGMTrwmm1Owp/koi+bIn8fL
ctzyMWOHhypusRTlvKrjQU586xzA19jpBv7v9Q+2/m5YgW4HlPPKKwc79P3a+bcf699GJhv9WPvl
30YmejR1ZOlaF//BHHmzJRvZKVokLaeoirngH8nvt+V8CE5Axr94SwoqNBNllvZXirnLzRZkWfGr
Lt+Pe84PbWZl5PhPl+SRHtuzQXq3U/cdLVOLzspy6tp9x3/m43bw8vaEJnVxDU7NoTsxU/xfc7r8
guFdzXYrOXoMbz0wwfqt3j9LV6QRAn7eHOahPC0lN7ht754u6HVS1CGyk9bbXPQ6se5zbWe2WDOX
fOFGmrp31Q3jK9eXT5u2oWFcFtzfcmdLTsA6zg2bcbOHXzYDYyubDmp3Iqkj3WLLtuzWGss/WmiM
DVMn6y6dsTVW1/un1gB1pEl6tITdev+m/8WXfzsYhx+8cI+31j+zxbx7hrmJWg2ElozYHxJaFVG7
fLad80T2D179c/V9JLeX4ziasP/e1TD8SDnlQRwLKgzCqiIGzM/kt2nCf6uGMO3r31eEMUEaudOf
93fpfeciUcsk/HFEEVjvscKmQzE1NJ/98VhNI8g0f46RMNwr7+MYYUXK8e/M1FsCB6IDNtIpGhEu
WL5wdNGi2TsNKTaKyZR534ftR28ZbhytXtx0/s35Bry1xdtGnNPiac6BA4nLIOzS6DDlYBjKrd+b
DK0G96X4/gGH9Sl3wgT48SXq8C+7y5zvXeFnTb6ew59Wl/HP7GyfTVh+mgPhl5IKq3MmcvuRtTRZ
42Y+r9PK++yXhtjFbUPeMVoVbFaMYeIlEuO71lMfH9jwZAeGs0w3tHIe7LbLqhBkqkU0ow6k6RFY
pjFC5mvfmOqW3kcTcBO1mKIGKnfQ0+F2fT57P/49DLwX99M372Sd/m0E/hnlJLu/7RrjUWsrbFAM
k60XvLDLuqBbm+4MiGmtl83u93YxZDI0R7RaZUE65jdsGN2itz5syXNjisRoNEktsZCAXCrnui3B
WRB9rcgf3dg9l+34v2Z8rDghUSst+Fo7JEGDT+Fubk58fgX+gkGXNPmXRMWPDRqPRYHwcXHNFMWx
Mm2ikwRLVrvMx2V3Xmr/bzusU9o0DwX7E7XSovKcWbpVxIqllKfWj66M1X8snmdwXXW7rFz0XBKb
xvFCi4i0Z7uvviHB+lDONlGRZK0OEdWlSWjhETJlzsqsQxfIh/CQYXGKVc9lVJadJLQA83Lujsth
r53TIKvHJq8WWxB0Sa8ROhXAvzP8hpK4p5Z8vG+8uvtBLbLgAaNd3Uf/72qD3O5IcvtD+/2GGYBe
5tyMGaDZXLXmggDkLh7WlQI+djm2q5OV3of7i9CNfDPuN3ccW2xv725qU61Bbo3BwUIW7f7Qujtb
LbPwnGnvhw6YI4xaNgC1xTywTyNKydpzLYWIPo6d4MMhTlrHP42T6PxTNbEuufpJ5y/nLqqtyPDs
1d2valFGDSAMQcfYKXbvf24t0n2UB8/90w62NK6HgxWLvF7+15IwnQU/Ag40C+rVIAjNQani0Aal
33VruDNAV/TnDRG2nfqfmWWddm978BeK9dcrX5wOR1oRdetpSOYnK+pPq98fpmE09NNrfEq1ciNq
nGhyV6AoobgltUjqWVd/pVlFPkjvM0OyqDK1jGpuxVA5EUCj5y2b1YuiKf/YQyAullOG2o7DVD8t
pakfW6P4ahlHMy1z2dBBFEsvnukSrKmzwbszqP5tqu94QWoVhz2hdMC2BnKuGDvLygdtJM+o5Z5Q
tnAW7aepW4B9JY5r0h/v/1LjHKlVHZ7vCxJyhxYNrTO64GFZxceEmjrUdMMr50Qz1D0vu9gqHHvf
gTY4eG277ekqKuAH58PmUev3+wvRbIwKN8hJ4CHFQ2khZ5bvJcv7zoQjpDFENStLt2gSSxPxAjC1
KQ+/WfbHTX72TQER3cwVI7SBmwH+nZIWpQ8o162KQUiacPmY/+ArL20wbwt3JZBLbHlnKGzW+msO
gmCDyuomrxhd3KCRf+93XrQVS+umS0diKoDWDK3mY5tGAjXAkmVRseZlaNfnYTN1B2kOJTUZO9Mu
ERUVsqjasUB/Zm5vbka2KQ97O2tLwM6W1Sc0yRiEpFEgNTE7UVFXciXWmYSIRjjbwfIAniF2koW8
Z4af6MSlmFrMGHV5xNui89a0d2K8Mh+CLHcTNTs7z7yhzHWs8+b0AM/iy1/oPxjzhwxXzcwGQ2BH
MoKCsnY4tbZ9tp3FcL3pROL910uxKkfwdmC0mNwmR8nvgaP99rFZK0br7WGF7KBoC4DDHZkrsoSZ
yrc14R41G+sIVIF24S3OV1c8Qestuj3m52UGomfOB6cJr/3Q+vM3wAnw6BOYnNEn8NiqVLhvGTgy
CDsXe4HsvuTOOUlMrobuJrjt0RuPMVqCeWt3XDRlw/NpsQ/B+MN3H2KpQ+mKstMyDF1hWwKn3I6a
RzDQJ7I2KJHGeANlp6dEzJG91LhYoi/leKwbpHZKwMg82GudqLBAC1lBo45ipYLGQdYBPHFyfcPc
NS6RWunmer2385tYuuQS2R+c+YWNH2bKsoGafBaNjakFb55jTX03N7TARQDMMCf1958PmZha5pb4
lr0T0tJiWaOsBloyAnkGuegmfZPXG2Vk3F6bfSKssPAyLd0wq7mp/1yj52p5G/hwBCWOZZ2DtToy
Gp0CiUqN9SHmLTdRa9xcziMwLtCyAE9K5jtAf4xMt5RGKCqALBAZ54QwKAuJx1NSOyE6+6zHWk7B
I/Jfic+Uxn1Y4rwE1+bJA3lQFbrp2HTFfV3RGKlarhH1vYXSWwwvZlQ/n7q5TsvkOJPXx4ZX9GWa
rEE0CFoVAM8OlzOP/6RjNiQmmB7d7JWruwcV1dJ1GD6x6lQE57B72vyfxIQPrdlYtVwDhFEg2aEQ
Th8Cf3sOxZAS23/M71aLNTjjZchubkflWRljv+EUNjg0OqkoZ7pFwZ9dN6wtKAkBFBF92Do79aI1
XReTZ68xVhUENkZiOJFj2xXt2l12QFQNnZWDC/OxY0YtbZDL2NRVixWsc58nxLpEU/SYW68WMrAl
aqh7m3k9J4UY50MH+vhgNcFRaGSvVjJwz5/mNsLM21Z89pKPI3XyJajz0DJ1UWqU8pf6BX8etltG
ofBlQLOAAkuxQq/sfXvV7KtarlCO1tgne98BmMrPKnkIgin1g5+PDa5Ya10hONK6UhTTWs5ePjR7
FeXemDT9tRUcD4n7v9EJ6La2N3cUod4k460khUj2E4/WY23kxNKF2P4JTb4Ze2VuTQlhBKSW1WlF
sXplpZHNTtvSodhNHgi98uGK7FI+9iJ/bD2KOY9WvKFpjXeFS+Q1Cq0Xsf95f2TdbisemuPV6AZq
KlLABydZHPIy7SzPzpLdVEWi+4PyiJ7gkc1Jiblv4tOUfOUOsATZj/uz1+2z8oIGSwIDII7oinIF
VVAQOaAOtD4/NLZal9C0SU3suO6KsYHburTlt2AUj+mnWo7AyRpboMrCfjrPS/cxigx5J43PqiLh
0KUOwj3CnNE+Fmd9xI/JRNKlH2QWTf05Rj76vnA0m6piW49bMAblggXs5ZQTKfJmmkCva2IW+afE
6J1gnoqMU5bOAi3cpyJ255R0Xzd+YlFdOIhNLRV9bUj3Idhl5tfyMK3iHMQAKyHlEanKrAMA/WOL
vGndG0vns9i8NUn6Yl+GBiVha7bFok9pYHpi6KSomHUJfHBv862+oEAhKEkPTpPy0tX2Y6eGiqIj
KVI69rRNxdDTtOx8gHWZUtq6mStGveJ9G0iPSeTO22wTAIdevEMsTBDtuuEVu16HDgR4BJKvm/Lc
lyITW3JGYaBBMO8PH6vA1tb0Dw1HKQvL31LRVFeQZubLY8yDbqwCW9tC7pWDxvTCm6wcFQYnJthp
Kv3jfbXUJFZiFYKGBNU2RzX2FZRiL27y5I4VcBI/Jv6Vkt9sMIqwsEkH/hLZl9C6WJPpNa8Tm3p5
bzMavlzsSiUQ7UvYobbmA21MdJCamzVWAWp2yXygbgakAJvA0amSi0j4gSBdFNITcYd0np/ceUgb
YMvMvalu52bMv5404Ej7r5FXQ9K6cNlI0c8iLdESuKJC8/5G6eSlmHc1epE7o6e0WEVQdDt9auRy
rB15emx45er2AHqN9AaG7/Y2H4GpXVKB7sLmcH94nWAUE7c7NJsNC+K8IRgaUp5swccZbUSGm0on
G8XCvZqBjwotE4UdzxcZlnlZBicXLaUPTV6tL9voznonoHMhZJAO9O+xfaw4PVYLyto5tmNLQuo7
W8+136AQui0m8ljSJ1bLyIgY2tkZcLAiSAzKgjUnI/2U1Mygku9X27qxWjvm0Z40NMKuSn9+DcGt
Zu38VC7itabNefDZ1yD+XrY0t5I5G/n0uXMfKyWK1XIyLkjly6SWBcFl5yxDurD5CCBWg0eiUVeV
ldzqaeJMHArlobI/HUNgyXhDzw1y042umHLt8MqdW4aa26k/oKLzjKoSQ7XE+5Zgq89FoJW5QNNr
54uHvKtXhyg02HP5KBya+lYEZY5A9Qg6EbxoP3UeeR4cnlWliV7u/cfuL8XtHnrNQnmb/daJLAKj
wgzyvEq+DP23+5b8fkTfVsvbPW8a+oFv82XceNbW8mj303dGSpDa14eNPbmDCYL/fef5l3J3QZtu
chEGQP/8V9oeZOgciPPkbF+G1eTwva9Gtvp23IFrvM6kR/f01v9uAWIs2yvkLe9LSrcVio4Grdeu
cTDPl5LT40K7pzluPrm0QpN78PWxXyhXTrIlAevnfb6Iyj6sAKpEmpEBsKK6+OP++f4/dDJS7p0e
3RKbz7EMW8rnqW5OMmQPxdtsFT6V4WqfxYKhA7xa4pWBfd104WisWH0tEq+3I2eHHZDkpZv+x8a/
KmYK9+jGvpnG23eIH408qkv0pq70ENf8w4ZKGu47h/sC1w1/s4c3w0cV4AHWCVPna5yvqzytk3eQ
XBrCy7rhFa8RTond+eE0X3wJNHIf3SN+8syo9+Dwt9++mf0C2Avm2P582e3wImy0QMn2N28zGZVu
9jctfTM8WHYW1OHBYpt5SXnsH7z2k9WbPESNrtuKyTZstvqxHHG4iegHGCbrbFqr1nBn6aauGGsk
JZB9+AAYQ0dcXdq+1AnHk8QUk9INr9gpvHA0CG3AaHWpzMtuHVO5jkfZMlMbqe4HiosoGjdhJcPO
tkGQjaObIu6WuUgX31f7d2Xv/MJuRNE50ZKb7AkB91ewnwLykC+CoRWDjeaunRCCROPuPGW2FAcG
Ao37s35XKBhaMVbbW/i4eMF8ccHuJ0DyvOCVA4o6E22cbnzFWn3e1qyzYK3hwl+qcpIZcb36sJtT
Ze9eU1jB7c9vLMqJ7aANb0DwNrfGrPbAsjitvvdHFfLgKejWh/Ds8R/FckM3dpd5kDgYGPqKVvc6
2jVoI8nh/kbolqGYbjTthIeVjdu2BZL9VqV8eu6SLu1qU2ZLp6CK/RKxMdQtwMAS2wEYf5BVnQmI
VLfLqu1WwkFtNyZPULQM4GMLSP/z3/cFo5u2Yra1lbRoGwNG+bY15wZ+/grQrIeGVl918eYNzCaY
NtwQ8BnfIHoeSj07v/QJRaMk3HVxzvsl+dMJ3dOGJHE6W1t+f+rvOpcYX7FbVvUhH51wvqyl22YA
m8ijZT9saEfIgrl+8shqSG5pxK8+8PpyRlXNDLiD2OpPQe99CWtTLlSj8uoLbplYP3heOV/oUp0s
Kzh4njy5Ic+60NTMqlFM9RUn69BrkwZGWzdb2s0sDVw/ld63+5ugW4Bis0sVoqN1BcCUSMLrHLGP
reO8zCXJ54gbXnM68StGa8kNGEYx9rlchxcpyFM/GCavE41is3Gwe+0mMDLI1g8LEPqcpD7G1NSG
oxteMVuXgwaotLG5pEGrddUctr56WUITYYRGLmqTT7XbU5s4MN0+DH6rkuRPezKha2lmrnb0JMk+
jfTGptMTdMDboecfK17VKd4ppoCxRnHUfp7Qdakb7DiK4Z5dNqfOAjAOkTg+LFVtqPXWCej267fX
YrCjf6WHtzaz4OvC7Hxu/PN9tdcJ6Pb9zdAsaVYpHRdGxYJr6H+cA/KyDdLgkegmfvv+ZvRxI+0o
QXp4QXB4PbBlJEf095gSTbrRFZPlDMSqO8Hzv+qCJ3uNvrt988d9seg2VTFV1FbLwG+hkhHApoGv
mfu2/weqSZ7jIM7v/0I3e8VmaRgMk6i8+WJFdeqS6Vi2xPDu0Q2t2GvYExaOiTNfmNP/7rPYzhdO
Hyr+dBK1g0eyNqnkBmWsx97JHUamwzLuDxWnYHTFPe4ijr6zCfq4Vi50xc72pfuMmoM05NSg8hrp
qN07tWWxHjgoCFTU7tEJxXMF0LH7e6qxplAx1NlZnR7sVJDNkhRxVaUA4HiNHovXQTiqscbJHEe1
Da9vue7ieWw/bPzj/ZnrhHL7/sZSey8h/hLczmCghre0o0jEl3/fH1vj36gNN6hkahEwg9uxi/LE
hwQt7+2ncRFP2x6dbEQ17/9GJ3zFZidPrKsz4jiY1/DQbfDQZkAS7JvhLNMNr9hr09atjEpICEiU
f4o1OfVT9bwSUxRZN7xis16Ptjh/iRB/WlA7uYTb32MYtSjlewwpGHG95L9bDOVBK/AC7iHhyNQp
l2Njz8f7otdoj9pfI511CDqGl2E/AgtiY9eKBof7Q2vkojbSVG5ScWvCrtLJ/7ky8dWLRB4ZW/N1
M1csllqRX0cJTMqr5mNFpt92Ygre64a+reiNSZWii+bIWhBdFzWg1JfCfqwFFFupWOsasNANAYd2
mXyoeGXnnr8Z5K2btXKpxlVMRnEL4waAS16lf+piU6m6bmjFQBfP2jvUnoyXGJy/+UCT9Sh9E8mb
bnDFPElSLRVOGbCOtcACrqMi8k3o3ToVVEwTPIFlLzpIu1vXI4IJOQuBdoOm9Psarpm5WulN+Dqy
LgZK3OYxlHlbI1I8bvC/xwZX7lNRzn5vezCfkeEwIcPZKdvHnjMqnulcS7tFMSPCQeuUQdlfY8eU
btGJRLHKAScU9zt4AX2wk3wApknG6+iv+yLRbKda6k1EOCFgy/Ga2exMhN5hGMfMATbi/eF1c799
f2P23LVWuqKv7XIDeEubZkP+GjyqhltIN7pinkLaFBBxiKAQp//eTdOPjT5oniqU6cwalDvMcF5k
y6e0DwIn95nRsdNNXLFPlKUgRADU0cvUBW5Ghb+kVuiaxKLbU8VE+SS3LZDQRSf5Mfn0moTfXPAB
3d/Rm9b9Ugbi4JL8744OArX104LXNb0V2E8xYoVl3/7Rrn+HnBn+oRGP2jnXuFYzdDX+YYnmFIYJ
ytUM6q4bWYkuobEJ0AMUtrSHEVCZpZ+Ran3sdFHRS8eknnZUNOEFRmhz8ITjPCF8aEKZ0c38ttlv
LIm0ki2sxejLlvygDTkBjO0xR11tjgtlEnp9hMdXPCwySzbSoe3AzyZhYmPUzV2x06YZLTucMHfO
6JfQJ58cKPx9ddQN7f5XLGFQLdYcgh2bJkh8BJvDUgAcP3Z6qU1ySQkSs2j1EM1orL9Z2dRHtxlM
aSGdISlWiib4Bl3KcACQH2oPvT1+IaQajr7Hnxb24DGmdsR4Hlt3lIBNFzf5ZiFOC9jAh+Su9sKU
NfGW0YN3gZK9fEmmox2PH+4PrTm+VOjShZE4iDjmTPaPuCpK68duwk7UaIsKWVr6JHEiC0TYu/fk
ARMgMJKa6CatmGfvRcPSeCAhXzekOdzV+T30wuvUmLB/dTO/fX9r/hs6b6cIrktQukmaeAPiU8nX
+wLXja2YZ0LEHu0c1+hSJ4gdWT2QzLzIMVio5sGrtr94oRj7oMbM+xqvLG4hhry9SpS5S06OYMkx
3Bm6DVCu1L2kNOqQRrz01nwq2d9TSE5ga8nvi0i3CMVYJfWrbScgmiK8dlPeDKmU/su2yW/JANLz
dTL8R7MVao1Tudt9ufc4FPqN10/wxZZL5XID94FGRGqFEwlnxhP3Fv+NEaZift44zbneIsM1opu7
crd6Q8U9FiImIAK5pz5yCKlPHsJ/dxK1uok0LEAIaJYXUsob1cXFXekjFZYYWjHdtV0Q/xoXealk
ckRgo6CVn7rVg5EYtZRptRvMfEnay7IAKsTrrjKJU2nkUtdJXTFe6XLho3OkvQR90PSoi4vAV7ZX
vN8M4tHcUyr/s4uowAhl7y58cePDxKv2FDv99ryMtoeKpthUrf3P+f6OZ/lPtfPbI85zSFRO9oC4
iSvEU1/HXnsdnHYOeVr7KHpe06CzJVD5g8F3tutIbLI+uzFQ3dy863jP13Quu4m+RFY7y1cL+H8B
nFM61q9BTXbAc/qdICzdBCc2Sx0QTHI0TYiGw/V29k0GMWotx3W9uqVDaj9L+igO//TFUvHPskbi
55qgAtr3UrEAy/yhl2Os5mptxx3ACg4PhhM5Z0s1AdPRfiwQ8EsRbsfWBsTmK57TNroyJ78s0RNr
4kl9X/V+KcFd5Ma2ntzCRRR3nRO33WtAR+shD+OXAtwodIek8lDM5cSs8BKny+bRNhElvH8U/lJj
Oy7I0BKU7SL7yO2070WA2vn2yav9h3YVCbv/3tfTJLyVyXa4tCPbxOuA5IM8x5FrBCJ6X/iJWke3
rrYtPId3l6QKP+7Ri78+1BvlJGrPlZ0ArCmY4Q7M8GXSHV3soJIY/se24a9yXZBtvjH+3b9WdYtQ
rgxqsaYqy1pe5qSHRcbeFH2dSs9U2aIb/nakvTlRSvDJUxIs4yWa4yqH/9uADwaU6vcn/74OJWrr
lfyn7ITTG1lRha4nTkHs7bU4XuLSpKa6Bdy+v1lAbLeJ59oD3IGlTVK/b7tjE6O74/4CbmGvdw5c
tagOCUI36Cc0JYsO3CoH9FaVW05dtjWZHzbV5xFSi09eFIo63VuRmGJl7wsuVmsXli1CNP92KEVS
3Kh5yHCkFNduOSQGn/P9lcUqYulgk8lNRjiDVllvf6DWN8oH1wI8mBOHWbQHl8GV7Ld2paZM3btL
AhG4slHtaK2A5x6n71P7wadnl33prNf7u6QZWsUgHFzisL4J6XWvtqeF+x9bah1cbzH4ze+qmP1L
BrMeZloRafmvW3vtgutkyoJopq3mLqfGJyWPif8qvR+Vl9fSSRMTbqJubOXY8IlPnLVJMGd3+Ah1
ArGC+xcPw/y+xHUiUY4NB7Sp2+ZD4s0OHiMrHEZQRPf78f7ousnfvr+xaQAfOTVKt9kVLuaSDmFZ
iC2MU3toDGb9rsOGHVV00W2bbaxATH+1wJ5xLsWwnuoBEelwaf7sbWnqkNFJSXE8xTrifPBKcpmX
+qsvnC/EJY+8JLACJahT0s4v/aXbCq9H+H+QeRA8hDKFoZVnotyieCDMw96ShaPXc5/Q9ds9hBCE
0ZVbv3R8itvL819Bo4xcFJP0hcy1CS/9fVxY+5ekpc3EioARTy7u+GcPsvWtvPQ0ztH0Acw7NxXr
n0n35OO+u6+pGkVSE5nTFK42b5bgdbDonnJfVvkunWpPGw/1tHRb0Ep+/0/vdzRiZYpFL07vOH7U
JherJqd2euLBkIdw1a2kT2ULQH0ULNHwDK4umHppuMA1Ghwodt5sZGg2sQWv0hrT1Ua1oRgNC9IY
uYpxVYOQZWKkJmgVQJXPMoJKwXqKfOtwX1664RUT3yO6xVHckgtbEOXYlstgV0f0cxtwsnWCUUw7
AGOJ3B25FSCeTcFzeyK26brRzVwx7WpHp7gcmHXx7ODc7OVvuzdnVmtCCtQNr5g3GkBk5fDGulQR
tTMgWAMOtC7RhGaiBdf9QLHwuJ+WZV1KdgUR4ImTLfNW72VjleFy0Jicmv5cWMLGZZ/41afQeE7B
jBGWBxHGdbrtpoic7ic3r+nNDeR56C9cbkIqLffzsvhpGyT5bvFzOD9EI2Inajp0KV2vrGRtXZxx
BFbgCFyX8MM+zaeH9F/Fv+pcNPXYCVmLCk9mpxyOTuccwBr0yNMTs79t/hsBDWRbZBdHweuEQFkt
2t+6Xj7yLsTQiuX6nbOV8FqCV2F/ZdFwDSL58b5MNEarAoiimCWxKen4lWxtOz4tAsGLl2kOV1Mx
hEb11ZRoPO1tR4OYXEY/mkEcvX5tnKDMY9p9v78C3f2mwohyfy2tdVoBI1c3Vyuo0sYXgKK1j6VD
0y6usp0DA5lViK//df+XujUp5jy1fARGZ2tdsLiTb8VnLqyzY0eG3b5dX7+8sOxETZbuLXKk1ghP
UtR7Ea6564I3AWuJKmC6r6aSDM3Oq+nSavCWpqeh/zqLOAXhYzSYII50IyvXsjtGS4SeruC1Dv3U
85Gqpkl+X/K6oZXLlwTOHOHKZ9cAZ2oaoMv0MJKlMlztmiNOBRP1UQDjkaa3LiJuPjcr/eiCuMBu
B2SSTZTeugXcvr85JFBAxgB6tpNLMvhdn3KSdFPqijE+3hfQLaH+nu4ol/AGrNvA7xJ63VrwJY5n
v9lTq7WAx0dTsiwpw+/W1WB6Onkp13IUA6XMi1d+3VwgLFo78lj1fOAg9sN993p/QTqBKXfzJINp
t/yIXt0I/UxL1banpPRNHpdudMWSwYzZdtLHmxB4AMem3o/LZnrpaA4JNYnKwlb0LsFTVljVNVn7
V8ChgQnSNuiq5pBQU6kVCcr9xlV1sVj5JbaalxBxEAGQDeRYUxoZrgfNDqtZVdGRuIEh4EYm49WP
4zMwmw+9L9Nwrg2n3fuYCXaiplencbDYsEFQ7kfvBz0Pp7gIn/wf/rE+4p443Fcj7V9u2/TG8Dxe
jVEHUL3XMSen+kAP1ZhWfyF0nnsHqyhN3b4ahVIxBwHG5VvzbddbwVJaRikzxYY1lu0qlr0gKjKC
T49ep9VKvcDK9vnFLwU6MngajSWquxBxRXHNfXnptFcx7VaW9a0swrqEQ3+e5Xgo4ZLxtjO4Yjen
8Z1jSoUfLOnWNIDw9F+X5EPnpJVfDMON0+mTXx7FY+DW0CzFuimoResxScgFsB+XHdYt0NvjN3XW
CtuQHdXst5p6jVbZW2jKFdedtT32BJHpNnMjSQ2vac0+qNnXYOw8oHs6wWu7hG0+SAR05dCx3Ga+
qedVtwTluu5JFTm0noLXoNmXQ+2uzXnyq/qxO0JNwY7ciloAoPCrtTsEOdgRgIqsCMq4RdrtoQoN
+5dkbFC7ZVV1Lb/SrbNSIeQ3eJymLL5OPrfvb04O1MVJMZdj+Fpzbn2JQ3jKqQVqThPiu258xbDZ
UsW9ZcfsCri9YrGaYx0blFOnPIoRx4s9Bp7TsWsTJegXZZ86BEaG+MGIp5p6XQkrg7qsgtcGj89j
AqSAl2TtPMMRobl61FyYa+1I8/hr+NrXziHa+IV4yd+LhdKGZvhy/5B7H+rL/iUd1u+CV3OLFfin
f8kRy2cZpX0+H9Cgd0a7sQkwWrMTanYMeOxk90Tkv+7uzxFpw635XVTlY2e1CktYNk5c+jYPXkGS
lNoWujbKZ9vU1aKb+W173mh/kIAmBeMHr7N8DjhLyzlr/o+zK1mSk2e2T0QEEoNgCzU15eq2u223
7Q1hf7ZBjGIQ09PfU//dlNWtIoItCwGpzJSUOnlO+t99++vGvj6/Gdtqh7EXCzy/9mc37GaInrll
G0OoplhDtWqCy1SCN3EGIVsrzs+LmIqwnrtdZoJCZ9v3K5FL+mZZEiggPttoGfXTAHttD/jz+4Pr
vlwJXoPh6tTz4ZuODQ4YAH4ZpOHvD61ZfU1lT1361+56ED2e5+prD1UwwVAF/l0309H129C02MZf
UNbfhczNJOweuZ9axhMfEsaCucdL7//G++7zhmcQgszJbC2J89zwsTuCR42gGZ4b6CDdxtdgvuEa
xLY0Y1lX8rM/OlA4GPeNdHZmQk/3/+D9TfwbqkGGk74f8y4/W60BGmCcwK26icxKPraZf5zLNe4/
naWUIM7q1qRN5tjPrDj04wfGw7g/3P+F9930LasgwBZmNaOMgL4u1E0XWcsujK10WOMp0dlIiWCI
23S87pDdcsvElU56LGfrJ0v7PS7AQrQKPG/7DyWWUV8BPm/Cf1R0l2d7O97dH1dneiWMXQKRz7wZ
i7PX8pPtVBcvN/Z9t3YqeD+UPVWt1kO9IvcNpKAS5Sir6c+kznYF9BdLrzkMrv8AwPD3+3+imwgl
mgFS94TtDagy2/Ov3oForTMeiqL4zOb5VCz1NodSkU1FbLOCg0fnXEsDmpj9ZIa4d9/Uh2++gTaV
TgZktomFuO67qGXp5wo8t61drdW+rhH19mDzBt0Uj7jbjLPrdJP5wNN871XpwStE2MfeStLQRJxK
QbFkAo1U9Zyf+4xPpwn9+YBSxyuTrHFXlYTCkR2b4uuRKfeHy2zzLjArf9cR+fW+E71/in2D4si4
YdjLFROXLS0YKIa9xyGwm4F9dEJLCPvhkT6oJNvoS0pQVyYHTG9o4LI+2p8GETb9JuYqOJIS1+Ax
6Wcx4mCWo9sX4Mx0X7cOqGpS77/7ltLNhLJI+2NDcUjG5t2J29fSSlFgzr9AaHtlD6Apm6NU9+/m
q685IV2NTUCGkvlk+kEtQHpBraDMkp1VxUFKwG1nNQG2fyvv1HiuylLRxRbp05Q6zz07QjGozx7u
m0qTmVSKinQmoKKs8uQsQBDfBJ4ff51mZw8C6COf12BhmvlQSSpaYtNJUEz4mL3mc0TnNlgV8dD9
wDWb3GyEJ2tsctfDBV5b1unBz90pjA3cWCTWzMPZGPoHP5+rlRVJ97LrD968zOyIscwNyc9ytCBg
xh9KOodN882GhDdAadtCT1WjzWeeTDO0a54ZmmDRtHpqIfB2f7p1M2H9+wM87WlpmZX7bGC6W/D9
5CZ0jCdz064V6Mp/h3cZ9l7JYjrPOHPy+NRvQumbnio6m0LxiDELe0mrNAPDFsGAgLtvEV1gKbE8
l7bLKlbDIjKc/LPItrCmmJ5KVOGhTOeYNT6Zgs0gSUVY1HLlkzULgYr0QhGIO7Ku+TlP+1225CFe
cTDLrynWAsMevknjYm7TscJ/XEPhxuXbLB4h8iv4GVDuxwbVcZGsFUE00aTyVRRWDL5fWfGzY36V
nRUMkgacLDuI6NbeyqKsmV6VtKKvkQyWMXGfqXs2+t81/bnJbVTMl8stTzBvzM888V8sYvY7EDuv
Ud3pPlqJUreXZl0DRnGm4JjivQeN2Nf7n62JfxXoxfw04zk1cazkaCA1qnSCwrhLn42WfLn/Bt23
K2vvZJVeycGj99y42a5EYweounf3h9Z9vBKqDifV6FWYy64uwjjxTxN0YCj3N9WLPZWhoiwGw+DX
un3pFM+2wdrAj4fDAhT2ps9X0V0FNVJBpsZ9xk/s8usle2IE/mJu29uqiC5H2mNalXCaUfb/lRYq
H4OzBqLQWF4Fbg2OWYmkw6Qu7gnFc2n5QTytUZtoPEaFbgFjN7jESN1nK6cH4InQs7aJn9b0VKYK
WZoCrRIL9vu8+ugZBuB0/lPFy/22GVXidIqbyctGHOtqmf9Ma2vXjuJ1qMWKv2vyo6pRmLCm7u2R
I5Tag8z3hIpH00a74BQucuPKqsoU8q7hbKqx1xgqpwKPaUUC6EZsyzaqUOFi0tTLS5jfNJIj7kX2
6cTP5jitmF9zMemp4K2JDBk6mApEVEgOoCff2/2uD6AAcQBV8Bg6K/OgcVBVspANOEg3fRej09FJ
wzybmzAb55WLhveF401PRW4laFqhHbQin2fB910Zg7TB3TNL4pLyr2yQP8E4MzQgn5Fh6xi73D4l
NviR1pgHNaGtIrtimi8ZL5CV2mTwgrQgJQQP0jkwwIi/sunU2e/66tstRIWuaMMDhC9ldphOw66D
Yvj9CNQNfX1+OzRNJrlYmYuaBFR+QItUx2vRpxtaCW6wipVktGwYBmfTMe5DdDCsGOR6Nnmn0qEC
u9JODKKqsE12eHUlIQ3c6oukX7NVkWXdpCqLsOFPuRi7No68KYlwB/ohzeWrX/ef71tdUzmzlYV4
cckwdnaWniGEdKhsI+yKjykpgho0Mp3/i45r1zOaF6lwLrcwmiyt4TnMxNbQmh5s9ioWepm9aQ85
iK5cjpv+SEV0GbbpNj5Hj4ABCIjI5r0wAPPmDvTtRRA7LCjRh3X/VZrJV2WjB2ji9E3nYQsmnAkd
wfVnwMmNvc+a8onN0wqiWGc55Vicx0TG1GhhOZsGAHpDAG44CEeE04hbOjMPssZfScOa48gb6Fcq
i6V1Sryq8XdJ/Ye3X1CoCkoOXUfXDNLpUuab1ExNT2XOaLETufZXuM/Cn/tTQ2V/aEg2/bg/NTqj
KSHvxpKx3izS81R2u2uvUmdUYdf5u6YaAr/6ZSVr1zuaALXov3nLBOChIDX+wyVH3z/TAiJbK6Ag
3U8osV+Lbkod0BGfO8sJ6cBC2hVPRS92ov8w018lpOjuW0v3D0oWmOy4Bg9uk55NCBacJhzRT2lX
FOGAOvRKrGheoQLB+OiDQGJG4Sipx74J5eIuWdAv7fBjdKZ87aJT8xb1ErhqfcsgE8/PTua0e0BG
x2BqCjMEemvLjaTr+2rQu/VS2x6p6Alh95g1YyitaaVa9D+wl7qaXMdWQh1l85Gi29rmQd99M9zl
aLhtaLTIjs8o7uGEkQZ28UzmT4VX7uvscYLa58zPyfJY+88d2PiaxD5U1Q4aGicrfq1KsLaPWdCW
34f6Z2F/vO8t7y2n16+8Gv9mpU4saxxoTvIIbGMBBTQ3Xtb6Qt/bJ1+HVjYBXuykEKF0hpMncAVb
viTlL8p/ZUmOlpmVFq/3XOT6CiUzENxfoj/DziPbrHBX/WtB2+kwrCyn760I18GVZFBWwjJidywi
yswfWTLunMx/SqConM4bqiDXNyg5IcuTrjCcpIiGonDDLCU4f8b+SpC+l3Cugyt5wEDDf8vQ7R4Z
1nKKPR8Hld2ABaCNXxfw+brJtp9Qk0EGSVZ/TtlwKkw3dL16x/Nx5Rc0zqkiQseWuf4Uwz5lD7EI
3u/Aab0ytMZzVBhombgin6RHTqUPgSkpvglI+zZ2/ud+WOmGV4JfeHwAQsnMI6NygmLJnqxFhJV0
Vk4nGtdURaZJ50vLxvkgAuHgSTjxGSyteyv2PrmNtdv2B0r0um7llpCayqOubKBmuvzECtwHo7WW
HXRzq4RumVC7SLKhQWfYfIDe5NHJft//8nePbvB8lWlnlLErliweTguCtva/sfF37LY08DvQw7e/
DDRz9XEcVrwPeNW9JJ0MM9LtSr62HdLNvhLXsdPxASIweQRB7UOS/bYpTsLOxnhT4jrP0JXjdZKc
eIWJaex4DhxfrjiWJmer4E/K2SjruGkgjvNIfIhCylOSnLvlP3t6vj87Gtuo8E87m4ySgdcqot1A
w9IWTxyw8nOBXLuyAdJ4lqpHbWc59GtEMp6WId0Jzzr4zdpFk25oJaxl1QIca5QEMhXxXwLV7p2f
0rXeed3gV4vdLMXl2PTG6I7k5GUiheU5DRYxbh39+tab0R0yLjkBsVpUT2BAsUVX7you1yAtum9X
ovna9i8k1AYiUjTp3pnz9BFYuHjl1KRJd/8rNN18u9nEBZnKnpxGs/6SzEXYdt6Li1ZPubpZ0f2A
ErK8595QTMKJEtCWiaoET8KabpDO45WAxf1w3BvMayN/+mhcTxTYEdLD/WjSxKvKfoLOXSuPu8aJ
KuOH9M7FgDpV/ndJv7Vi7W7yvXMksqkK9MxGpxLcbZ2Iiz4gLA96qwgt+dWKZ0g+fMrT76PcInd3
fdf1N28mmohCxpaTFpHo3eor5dP8TNx4Ot43lmaOVQ1qPwZdJ04pTpTPX/xGQkUo390fWTPFKgVK
XcZ16hNMMTWfpP2RQA0m+3x/aI3vq3DPykI2SLq8hdrjF7DyeGkfDOOXFPrS98fXGUWJXFqnlCQu
Pj0z651jxY/DKFeOvLqh6b+zadVuXfXZQiOUi8KsaVE63XLndHUUJVxbP0b5j6WIKePTMJ0XFMlr
d8VNdBZX4nVxOsJIBovk/bMzf3DNP2lxmnDvtMXgbzCeZp+2TiaNNkqGLLLSM4CwK4v3+/Z+A+2s
xzYR/RSDRYg3bgBxot8e5R/vf/X7ieYNrtNPKsMmA+ZyMnEBJx4q/gTiqCAtzy4qjPffofv+64Tc
RD/CsVsmcKpFDnpOgqXqDtxjv7eNrSyufhqTjM0+JrWbg96rH8ZmCwuL678RhHZo0SUQSGgjh+44
6F3aPGhWt5Lvn+I8XwlPYaDNizS8jezqESiXwBp/J62/r3AhkRifDbF236GbXyVWDW47Jbu+xyVR
nJzKAsyF5h+//lCY3W7bFCgxuzggj+acQ/qd9sCuzSAmkB4olbaNrkRtDRmxIrWyNmKx+189x1U4
NtW2g+gbbjrIImd2jLaoaGHS3FVeMgU1rTftbt4AON0+GRvfQr5p2YmQX2X35LSPUrxusouqI8az
ikyMwPHTJXsemesGjTesie28nyrfcNPVTunkSQV2t672XnFVeZyW+Wk05CdrWIO3apKCCt8EN5VZ
8Dzvoko0l455F8lXDlK6j7++8SbdtGnjAobtICVU6ZG07gUtrR+4GYMcmHy6b/z39wVv+LcqbzKs
jDddRMf+ORZnK+Efe7F2y6aJWRWw6aFBhhLSO9EASUR0RrP+Meu7YAHIy/5y/wd0NlJitmrzspmW
zI54R0PbPPkeeCbMyyZoNHLnW8jmVCTSlE5Eq/KhLscHw1mr7Wpsr0IzRYrk6LWyi2Y7DuPZC7re
iiayRj2jsYyK0Gz7GrSc1wWlTSp0J38sRI7d8Xn1vkD3+ddJv/HOvKi61ulSnNc61wr6wv680GXc
GUOzMamx65/dvKFG71/monUoim1zXze4WpnW2GF0xrn+1M3QfYLWAD4j1be1+4Iqz24p2zlofJSv
qbFyzNcZSAlfowD7vu3mdlQM+dO1RkX86esi1zCTmuBiysKbGNZMwLlqRoP1wbhezOXfuuXVh+Rr
023AIsL5VVgmECpOtkw4kpe1dVjA3lZ01kphXPf1StzWohBu21dWRHlyMK4tGuy1rlK277IkzMrB
PN7PD5rsrJLy0cpJ23h2mqiuxCHzbEiirfyBZmQVqAkae9Jh3W1BezoHcz6FebHm+BrjqEDNOZ/b
GTQJZhQ3OdqTHszpm+d/oXTfbitBvUFnZkJC5M6C8yzdDOm/OJjntdqizi5K1MalxUVaODTig9hl
fDm51VpPlc4uStTWte+yYXEpNmgTdrELBIS6kFR/3Tk9uvYaTFaTG1SIJqeylS4IL6IZuNhOPjvD
FE75SdQbHUcJXMr7jI0Fxu8gXsiJB1rBh03OrqI0e69sO5NTGnWQWWlj6xck0bbtXlU6vrHsbHMw
bBrVcxm09rjrmjUpSk2eVLn4UGdf+njAHqQUHW5R6gtlUxZA4mrbp6v4zF7QPm48LFSybUG7A7zG
YZqXtcrKu4x4SJIqPHMaUjPrrc6JbPR0moYTLMUBZ6ID9LID115OSSZCkj9O7bhvvb/3J1r70muE
3Kxf8TI5kBbyu2hIoLBe/G68v7X/tcpdqIJUO4JCG+ehlbJgqtfKbJppUrGcJp2M1KGJHY0NwwEV
aqSm87FPu5XzuyZtqGhO1JZbKwOCNsqlFTCW72e+BYd3naHrK2+MNRVzWVkLAm4awc3r+ZDoXiud
6r5aiWXbcxo3TgYsYzN5KpjzKW76cGWOrwfDt/fz3lsYZw3KcRM5eqzqsCmTQ9nVoWAXmfxXi6fR
mz/G4inmKycB3Z8oC/ICQgorNW2cIO2/nVee0ES3kpV0jqMcfP22oaLwrSJq6USDyU2SYEQe32UD
JD7v20qTslVApwTVJrFw6RT5/pfKOsUcqmHJt5GsEVC+27kFF1KhnHbut6MUOMn4ItsPaRnU+XBi
uKxepm5f+j8T92s9DDuzsbftW1R0p+vkblp4KRYhcN3LUUKytF5xLM1Mq8jNqSmnqvZw1siBdCjT
8k9q01/350E3tLJAozrruB0Woaga89BL/gzJGvRR40QqHZ8cbaDFRpxmqnL+AH2V49SjABRvUVa5
zq8SxzXUDIjfo34y0mI4dq5jRpVXr2RrnVXov/kHN71dmkxIEjMnUBK1nwjJVhxfN7QStUC1+XYR
mxZKe+meQ1UtsEt0vm6bTSVw+8oeDZrjABPL8sE1wfk29NlaM6Tmy1WIZixwIwEdYStaZrFHj9PX
tky2LSUqKDMfUtfpY6Qyr+3/cxf0WmbTsO1QpwKyRC7IUIKKJqJw7Q4aJGR8gkTZtulUIVl+O4mK
lPjyuWpDy/6STvbKyBrMgafiqHozZzWEH/oz/yo+Dx+zXR32AWQ3ppCENMj2zAjW/kK3O1GBVbPV
NTPp8a45IgdxmE78wxKKgAa4eV1ZVHTuowQsn8FTXqAhNGp4vE/y6ZS5a7gk3dBKuA6Fm9L6ekvB
uHM0yXKQ5coaqzm/qHAqlxD07XdIYrM1XAbH/1my7AiI5XM/Zg9luUmVF9lMRVY5KfVl2cFJ0TH9
uaspmlr7SznS/f28oMnFKqDKGFJEL2iOolEUoJCRu773X7oi/31/eI2VVFAVCnpgMzZZGxXFENj1
sW9e+vLMihfWrt0pvstCBAup6CpmoswvPXgo5ESO5AB843H+uITA3YT5zn9YY7fUWeq6X7nZeea9
cMAiixrBFA87I0/RIkEubVOsbBI02x4VZSUhreQYFFUsv0ChACCbEGi9HxxSho23hUzjaqlrlNz+
ggsSCgvaepFYfOzbvNPUfrXSeUPv3HV0NYzNnPhQILAiE+A55KjAnegp9/iKp2pCWQVaFU6T1+MA
T22lDxxze2D1NqSNR5WVt64zYXp5h60OF6FdeMdmXla+Wuc1yro7uJ2VSne0os6JwzbJdgSckxBM
2t2PL41RVAjVgK1f10A6JiLIb62/XEhnHrYNfb0kvHEWLiCXMBKG7Yj5ulQeOsX5Sr7X2ETFTIlu
7pJxgBu2pruH+FRYG36YtGuHLR8f+M5ZS6XMq8tUSqdmdmS4dthkD115yrox9Np0tywPpPsxyy0M
VnB5VcWs63gL5cTFAkOisSuy8jHDgbdZ5TfS5IT/rf83U+AaY9WZNSIKELxwrJMd6EQ/ThMN0Uj1
en+Wda9QgrYrO1otk2tFuDASaBg3yw+0+tZ33krBRjfXygIsXW+CQiOi1skhwIZSQA2WMiOhK/6v
ubFWOfQalzqeRHUh6vKXpfwy5J+T6VuBYxYhSeiN/903ki7KlCBmbmsId6DWtUITJH6179phJT9o
hlYxVQLMc46XwT4+oJXCZuHQzCu20Q2tBHAOIv7ZTZHVJpt1Qe1Nfcj9+Nd9k2jmVQVPcdZMFhik
ABVAC4YrP1Tmz6F6uT+2ZtOgQqdm0TotR5KIWP2pSR8IQI81efGap8lfI+3UuL2KoZIis/sJhYCo
dwzze56hR4IbctzNExhC09Tc6P4qoAqfntlAAzvRkg2AUnUBI5/zahsER5WSSuLJzVmFOTDo8MWh
1pHbZKPvKGErktRzm9mwo3p8AvXDMfeclV2CzivVtdbt7Q79Zx1UNNIdKczfzjJ+v+83Op9UwhS5
pijLeekiD9oyvYmC/2yF0O/aZBPmX9ebm2zso1W/reypP5eiwG3CknvyaBl0tT/of4v224WL+UrA
1j7upEfoCJ3H0H9KPy67ase8Q/Pj2tU8juDV9I+oVmV7+ppgc3vhJLxvt/fjjfnX5zc/1g5g1mwH
2G0Cweb81YsfrP5DxdAPtOmWhPnXKLx5QZ1WncXS0o4sRj/Rpa+DJu834f6Yf3WGm7HBqGBW05g4
UQ3ZYgG2/LFJTvft8r6rMv/6/GZoIx7iNjbx2Wypd14u917MVkz+fv5hKtJqArBbZPmIKCjko5TW
vhVgf/fJmQ/pppWX+UoIu9xDacqpUHVsyV44PA1y3p4qw1mxzvvRxlTqPH+hOWDLjR31UN5DLeVA
OvSUEbqSJ3QWUoK5NGRRJXHtRF75WFQhSpHhwB8yQK3uT67m81WevAXIeopij3lCgj5n6fCEAsTe
iacVt7zG7Dux7CmxTCyTOcKrbQgw/ymgxpKRgI8vqXsgyQsdt8WVCrcqW2MB6MewotR2A2mgiMW2
IdyguPqv73cFWewc7KOR5zhhEhd7Atmd+5bXhJUKsipsN3OTAZdPiNYgc2RgiZ/bRlYC1h2yuc1A
9B4logukl4dZvnbQ0rmL9a89ABUtcs/DZmrJxl++8UQpCOqZtzKRutGVWGXzYhlAXtrRsPQhAVJc
Ns0BSjXH+3bROaOy5mKfM5DBa4arIH1PsmD0loceWr3TlyyXD9JcMf+7XByuz1SAFfeznJVjO0Re
toR2vYRZkR+kqENzgTaUDK6dV0LSnTmRQAoQPH2+/38a871BX+EAI4cmXk6ewQDnT8n3yrbrL1aD
NtNtb1DCueSJU5cSPltyP+xAjSGsMrSXNY4DTbJTyfHMBVq4UCgwT11TXHLHC3EFCb4Gvp/IGkJN
9woloKH+2QyNhUsolojQr9u9kfGPTuEGmTd+vW8kzT6CXafnZr30XdQ3xhp3s2X3wad7ZpdB3jwk
IzrT1sh8dK9QIhyUziAImvEXlo3+aZdARdg7Vg1QABBZRsPpx/t/oklRKh7LiMuaVK2HP/HHvSnF
j9ZbPt0fWjcPSqhXg1ULiuJZRFNydHMa+mZDgjS3dyUtXu+/QxcPSrwnUy/IkhnmSVrGMcGxpmAx
Lsqrw/3h3y+wMBWHtdQljSkfAAWd2LGorLAoP9QyC4s0fbbop4Z/J2xtmdbMhIrMckmPzOjQPkpa
pJN6eE3s/Nf939ANrcS0nMU0+dTuo57JoxQSLPntbtvQV/e9iQTKvbxnptVHqZnuqjI5s2HYhOMD
hPrfoeOB48Q9OUAiTv4XSRq0yRbOWruIJrxUpjywRiz/j0OcyIeqHIJ0Bne6/Y3U59H8vc0019m4
MY0E05wrm8mJCjAYGeiJ7nvrtG1oZY0mXmdYaWwhak1zl1bWPl6FTGkiSkVjtXKmPRtQkqis5tHk
+UcxuMeh3cKthoVTRWThcDSkNST1zowuO5F8WJgImFzxc923KzvpYliIEzMsLmXLQh8KIobbP1lp
tc3qKiTLMVpnllNlRg0KlEL2gWu223aKKhyrJUMsDHfqogQb1CBxILlKxBrplSYRq1x5uMefuLtM
fZTXv3n9M+t+gVStXJvRaxJ5Z/+vIqy8prUKI/9f3uKnIv1QgcyrGr7MQD6Db7FeFRrSJDEVamUt
0xij4wIHSRDH/6Rd5tUht9GquW3jo6pLMZBNV41zbcWaH0n3Yltfs7V2Us2nqzdeRZ1bI85gNCpG
9lCDQYqOYlNljKkosaXMrLlNAbrt6/RUA48WYA+81gmh+W5HTTM8A+1MizQzosvQqPpH3rKH+xlM
s7KqMLHS7uKck7iLxgEOn3ZmRO0ktCHh2dTTgQ1TElK3Q0vcGhBQ56bKTiFnbZ15TtGdC+k8kjjZ
T41ztIZlX03i2bb5M8u2XbIxR0lDSVq4kiSCQGfyc4YGD/Cp7O9bTfMTKmIMygl2IZaCRDmRD6X/
4sjz2PyAsGGQlNkuJysrryaPqrgxwqkJfR78gFtGlPxu5N6I/7v/BxpMGlMhYkXcSJM7FcGGod+n
oPN12iONf3upucur70n3reAvsvt7/20aB1ZBY5lEyuizDi9z/lQApyCDryRsnYmuz28W9xSEgUSw
GqBu5480jdBIwsSRK4PrPvv6/GZwCslNmvjY+SQV2pJday9ps3L+1g2thDS1KwGcYEsi7nWh7yR7
7rKVBKobmv771QZBG/jUI1vgVmEMSz8ZAqMSK1Um3eBq+JrQgKPSxuAtxJbc4ogC1somXze0Eq6m
n8eyyXwg283LPCZhiibN++6ncRIVLVa70iFuKSjO0q/Nsq877DPHlcSvG/uaIm58JK0pjMsqGkk3
mCEp5NShT7adqlS4mFcCyZLNhhml/TGWO4OfpnG/zSTKpt4YinpxXZhkRrEkoTyI58dirWVYkx5V
tJjRmNgflIgbL/4QJ99E/c1gh2sHWTb8cMff2/7g6kY3hk8cBqtbCYn84QUlbFkdOv94f2jNoUTl
3UpFHHvcJ3ZUyeYct7/zJLq2ceQy3Yv58/13aLxdpd8igJXbwlqciLj9vjPL73MzrLiNZp+pAsXq
rJ+GrkWMVuMLBEcWyGe54LpZ22jqvlyJU6MySichMHw7H4rmaK31QmjGVYFhhTM1tt2ZqCFIBr49
bE0CyvyX++bWhKkKCxNtW1KjTAlOap97Gg7shSXbVgkVDUad2kh9G0N3hty1trW3m7VL43dNwt4A
i202V/Y8FOklbh6LHD3xZr+SEnUjK4vEPHiT47UYuY0vxvSLVM/37fxu6OOLlfVhTgGBSZhIL0ZX
7cX0ijYMkX2L0y5slkc+rCwV7+5a8RbFBRvbgozx3PDL4pMXbuzN/L9hAMuvZWJ7LA61eSi6tQag
d6OJeeriEZvMokPupxef8AAshrtCGGEDKFs5j6f7RnsfUIh3KIsI71hNUqiWXar681i8XNEk+bei
KiEll31gdR60/qM/fu6B/bNA3MmgL37/zRo3UFeYLOmbJgNnxyXtnO8Qv4W24q9tI6sLjJG0V5oy
fhn9ogybghWhw/2VU4vus69RfpP7+96ULYQI7SMFG0U7LSFUilYC491Egam4vvJmaFG7YLqZ5/QC
vpEDY5fZIA8AVOy2WUXZ9tli6Muphtzj0gDRnFM0rG4CUODDlYj2esepLQ82cZs/lrRx5bEmpKOJ
aXU9cTLm9k4l+SXr092VEGwBzaezk629L9hrY60QRegsrwR1PS0shcIIfBFa0n+u0pWrPFKaodWl
pQQkss+dHPHlPyzp59HY0Wrl1lg3tBK6RtUNMjOt9NK75uc546+Lga5Su1rZimiyj7q4gCXfQRkQ
eTr1GoYc2gzBAiD+Byb4eIQqs/3pvmPqfkMJ18rsy4RAp/jSeajkWKb7xHjsQEZji0KHyzy19jLx
PumJNyQX26sm8CHERuhKtobA1CQEFWfsUNcDSXOWXSSokjj2aW0xrSzvuhlQQhZlijyeeJNe8umH
7YZJ7+OiNzDptlSmgoy7Pp4pkR4WTAmeZ9Ot/1rFGj+H7tOVxZiPcedmNsa260fJHynYeGW8m2N/
o9MoEQtZzbbGYSq5QKEvWurluIjhDNmbLWdN5qlQY8dPCxrLKr1kosQG3/b/yt77ct/fNQ6j8jQW
y+L3TcbSy1VnMwRJ8nggJhm2LSIq3hj8/f1MKU0vrmf+GWfPRkYwrbNlGFtEFxFOKuS4gh5YzeMl
vZRAkoSVMB4Tyja1y2Hwa5K4WQNHB7hB2g4WdA3GfQamwFxWe3dYU9DQ2f76/GZ4c7RoVYxOepHV
Xw+kHKnv7+7Pqmal+t/+6mZkqFpUcwVJ2Utv/vVbfyeXwDHlPq/kfkztwLPEtqj9Hx7h5kV15Zt2
5cFCOW5lJFtOi792I6bJxCrAuO3nKZbzkF7EPDlBW7UiZCnaxaYy2dSjhPlV4nY0ibCHoU8uvr08
TV3ykLh/7k+A5uNVcDEjo/AWMllHL3ZP3Wie0PS9y821hmnd8MpiKyvfoWUlraMDKQYjF0e/8MM8
Xtv7aRxThRj7vIfKG/D1F9d0H4wWRKKesQYx1n26ssCSntqM525y6VI79H7Wfr7LNp2cAYK5vvPG
GzO7E2Y1tPjuAqS2TPjlHkJb8rRtTpVwZU46dUJgTu0EkD4ov13aUlRBk3prZDQ6uytL7NjMqZkY
sI3t1IFDnbABp8j9j9cNreyKfThkDD/E6p1539ErNAbAayUrg2vWV5WmMWnjZDJ7gkO0mwfiezHM
ATQ1lnHb1tJUwrQxeGGTGKuIqJpL3eKu0yi+Ge3awfZ907xBF4+0F6i34Ou95qs5tqfW3naqfAMr
bolLLerC6J5pnOtRnGj85f50vm/xN8DhQXq913fwlIxI0PzGQ2Ay+RG67k9k3kRWwt5gh10jTcH4
XmbosXTHnayMGljQfA36/H4eeIMeHogJwtMyh0P2EExAR3QdFpMHJmfOh5Uzg25ir89v0wH/P86+
rDdunIn2FwmQRG18ldSL7PYS28mM8yJkJhlKlKh95a+/p7+LCziM2cLVkwE/VFPFqmKxWHWORMwf
TURJd7kbRyD+pnmwlRvodkDx1ZU3syN7es3j+7t84V8xC3OS5vQIVM7D7U3WqUjxWSmEM9SFhemC
mcUd+w4u3eNobyGz6z5ASYqtomlBeQQTKgbDivuyC82yiocSCaCNWvjtT9BtgeK6g2gKEMNBSwvo
5wevOPhsq8taI1ptIxYMRcHWW9lDgEqXUS6Xog02FK8TrRyv6Nj0gKUTsAdb5OeaP9i1uSuV99W+
4WzM8saVQXsxR3s99LJcHtwucHeu+7rVHwye+rW72ClqTXIyvwY1COFzzzHi21upsUa1eZhYAeyj
X9hD9b/qR4GBNfsABNd9lhJc9+LD2o3V9odcUHJaehKJyj5sM5TotlNxVbvtWG9xQk54Un8R9vSF
DcPWbLJOtuKjK6mureAme1g7EcQl655kILd6X3XCFRedMB1lUieATjAb1aJLvgjERuKu8X61YTij
os/XGfe+vnTiFrQh0g6OJlvu28zbuBVrVq/2Bq+emTPhzXDQLEPFhkTGnO4zFhWVsbQ7s7MH+D5w
RmLXRYSsts4l3aqvb2Ef7HCQft+ZFjbUm4c3nwBLqx9svpEoaXxIxWJs07QppqBhD/mYvqBb63Eo
y2ex80Lpq23AhgCvkT/CXjqMHbIU/dKi3dC4buVXdX1Qi7BQaW4d2AtaZWdz/ga808gNtgh+dEpX
PHQu19ouwTGNk86OoP5DsLPS7Kvoi0XVrCZBL89DIb61qwdw8jG+HRB1i1a8My1n3jRoAThVVndo
0u7eMna1APh/9PkCO5aZtU/Yg8ib+wWUnV22hVmo2Ui1rZf64EAAsSV7qBGzlgcPxFXZuFG51mhE
RVz0e1IZvgf7E3X5YFnBM6u33FK3bMUtwds34foCZYv2Hy8DEsQcrv2+Q1lt7DXKeuImKBZOtGKR
Ia2jW9kbbqPTyPVzPrjN7DfOkDYWezDEcqY1OUz1P7usT8VXDHzggAHpnJzAgxMzwOJRuTO6eoo3
Ng6TEpxV5FT1LVgL/SgY/963aOW0JKvr5qA0ck6UDHFvWlFbjBvJvs5AFG+ca9qafXW9O5PsZSmK
ZKz582jKrTuubieVTNYp18CWLmw7s3G7dZzQ36Qj1IhW+3jtrCoot6CVBiCHKUiEbFQvdilc7eNt
uJz92kBgXZhsgSqPGi9wZ/a05eG0UXzS6I2ssNiIOFI9jiAMWZ68LXfXqUTJZP3B9RxrhHVf6V+D
eYo8dyvR1BiK2reblRU4KthVJSN/MIAEyCv6JcjEhlJ0K7/+/4PH53glnOprDHS6n3lax/4ojvv2
UnHLwhkZtT0X1UrGixCjUK+gNtsa79FpRfHMIei92Rmwl3lZPuS5Hfm8+BaQeefaFe+sqslP8bBB
TkBLiZqZnjifNqpDmkxW7W41rdb1PBuiwTUWomd3kShXAk+73ij7aTZU7XElZTVPOKGNC128Q+FV
z+OYHm7vqGbpal8rA3nv1MrRuJiF/bWQwR3YNp/c5sfk1xvWqPsFxUUJ+E0YkzjtrUA82xwjjqBU
ArfyQWw2h36OU+b7alMr6jjTyBpkzK0xRcYwh5lP75j9xWWXkqzxYLNYAHJmKBI33zixdZ91teIP
TpZhiLtbBPZkMe5m6zq092x2p8zL4n0bozhxahntuAZpeslbEi7paaYUEeggdk1uQGWKKzelhwrD
gI2XAOcy7PlYZVsQdTpzVRzZIKgYFbM0LvPyRfbybbWnH7eVopOs+DARNS8ta8UxBQBYydnRXbda
x3T7qRyugbd0aUMG42KAtniavwleh4ibHdlwA83S1d6lyiwC2S2wl6GnR7Z07yAqf96lFbVlCc/t
BnNbbOUCDHARZJiaL4/7RCvOC0KkBhdRKNyQXUjKIVqGrZr3tZL1x5AMLlbXjfjgQCTvs3KaUBKx
3fXYOd2vgC9fQVmW43cwuOgHB9MwdypfcVa7t1xKa885+b74wYuBhJNtfdunIsVRV4vlOZ8lbusD
Oa52G3plGe8Trfgonnbmti4dcsLF9ETK4I4zb6doxUdZOsgp97lx8Y1sStrGyE+sSDcS4at1fLa1
qpuarCuKYDUuYm4ATrb8XYAmJ5qLwjzYwfQyYH5+X3KpAiTWzVg1HmHGxeHD+wSU0JRuvUBq0hG1
UYmLubCmAsrvrlcQG4jNln8w52nfBqhdsLSeOrfqbZiNuHe9O8vcyBU+n8NHsUFxWQp8haCeIBiY
jvyNHvnRiJw3ACmz5+lUneqN8+9q3p/ssTobtgrMrRdkMi5BbpZxi7mog2ytrW5bnfIVh7XIhLmu
4Rp3OhqaywPaoQ7mJjqKJtarLUqE901bpotz4ui2t+lj1xw4oLnzeqOyqdPNH34r0Ra6zs7J5NI8
2WYexJ60tqbydNIV1y04EU47LHDdgJ0tCmA4XFBuBxxdIqWCIRJAELmO1+Io6Yb8Lm/NLga5c3Vn
NVn77q1O/dDiHS1ich7v5rQxD06/0pMRjFvtOrqPU47hPICosoD1LkH93boCSVqpsUXHobEqtYuJ
r40UQQ6rIkERD65/coVxJ/FyeVt7OvHXk+7DiRYMa+27NtaeO9OdBxjbbKnORbULgsr31U4m38pA
q2ChIhd0InQGPzb8LaBfjdbVFqZ6spqJj4VxcR16VwJDJct+3daJTrLiyE6LtMfqcNWdqRlRNoNu
NjO2zFUn/Pr/DwrP/CHla1Wnl7b/F9X4k6Q7q59q95LAkSJHahmXtBj+ccDlFBoOm6J9OlEcOAWi
slh4ZVzsYeFfpGcVkc/kVnVVpxTl8G08FMlJZpDTIK2onFOQVWzBiOhEK85Zew2QfAeIxhTXQdT/
BBbfOLU0rqM2K/Vr67LJoell9XN6yPCqGpo1DZ48b9758KGyyzqWh3HHokkv3VwlJcW0n3g0yBZZ
ju4DlFPXR+1WZh7yqal3Dm4DhA/X+inJVtVSJ15Jls1SrGPNyvQy2H1YmTxcnfJoYCR+l0WqXUsm
TXsnp8S4ZBUdQsOt3gVm1W/L1i1dcdJ66YrOKFPUn9chYuxXx+qfiyz+vi1dY5IqDGI9+guwsZGG
cFrQMRTcHr7xBf2vt8XrFq+4qlvW7uwCg/kCDgcAMzfeFzHxKiKifb39A7r1K96KLr2WWNw2LmNl
3wuR/WsE2Vb7oibNUZuWKuHQtSAOSghz/U3meSIXK2n89R+AOx73LB/Xwd8jcFm2PW5WDkJZWp7S
WT7JtN0QfRXxZ4IJgN3fRQ8Y9amHGQUQgkEfxzAwAUgimwzHmTygDv4l77zXfNpipPp8owHD8fuv
gcddNDKr0ouTDkdhFUlRHFuM6t1Wk0664r5i8Us+lWifXprh1czJq39FE1nTjfqjTvz1/x/OwRHp
spENKLj04/TqGG6EJ+/3KQ02ooNOvOLBHlqPWY7VXkpWH+n6nzm2j529NUD2uZV6Khri7FgVajpw
MT6B+Wtx23ujKh8zb3wq+JaCdL+hurHZE1JnSJnB5WREmPbsw7ybisPiEBp61H2/vc2fOzOmk37f
h4ZM1BwDj5xkZoR9VX+fWfHvbdG6L1COXsNeMH18rXzx/KtjPTjCQHYpw2UUG5us+QG1l2lsx35c
fdxZ7MYsohW0OEfZ+E5kolkAqHT9xoy2RkUqNGKGToayXCdU8AwZeeb44PVbTDtXV/0kYKiNTYNN
La9bZuNSlsuvwhKYi8/vg3r+p0O9x6m3WM50X3BV4Adnq00PE0ygsTmxUiQGXQ9l9uX2Hmv8TG1v
shwc7vY0YmxsyqOsBoLCGMSNmx33iVfcOLtS4xRV4ZwKB2ivQp64rA+W38b7xJPf9TJa02QXRumc
1iGNl9w6rORAxI/bwnVKVxy4QPoj3EY4J5cs8cx+LX2+sezrcfKZ1Sg+m4L+bl0X1KpG8LDB2s1j
4M/3cw5yvJlGgbD+EmW/sQO6r1CcuEqtiqcuNtis17DOwe+cb+FjaGxH7XQKjP/nvkhUzoPVRvMc
fC83pzk0K1e7nQYgvlVpiQsiZ1OfoPF/Ok90FziM76kAiCUeQ3kZICYMPkVTOFunkGT5RkOIZn/V
ficf6HeONHA2WkN5yLKTvf69AL1TjGs0ZqG0Xm8bqCb4qH1PjkllhkIJxsOtJ1/Id0Di5TE69cGG
JNqj2/pblTHdTlz//yH8TOi5YDZDwitoY4QLXc0D8Cm3hvd0ZqQ4sZ3Zhs2ZmV4Wr5oP4M38Iga+
xgXZAjnSLV915MG8PpUil3Dd9Qt3y8jOzZd9W6B4stfOy2DPGR4aaeYeK6N66ktEfj6zOfK6wHty
Z7lx69CpSXHkGeP6XpsLbMI0i3B1wahVjvZXG2PW4e2P0fyC2iMFcoyODxXa9CieuUJX/mdmKw8n
n2wc95/tgw92W2UfwHhb1ww8mkmxeDFwTb8SvgVS+JnHXUWr+yBHCzgXy5jY9aNRPvHOiCob1Al5
FRLn1TH7jSrrZxnL9XeUTTDcQTp213SJ36Ung9ATyJKO7pDHubN1Imu0pEbV1cG7td/IMaHNl4y/
NVt8P5/tLpauhlPXrD1WupDrOy/Z9KugySYprU60cpGRDnfNVs5d4tLurRyWSz+7Z2PZ0wFyXbmS
/ZRT37c+gd3kxDwBRRtDH3sIiq6ir1/0IbLZbDCBCxKMSU1oOkaBMRhN5BHJ2iP3ybAe/v896/oz
SgBdgmvtPx+6ZF7Tl75EMYsHiTS20iCdySgRdKkCXkleD4m1iF+pDyJy5su320vXyVaclqekr3PU
9hIxB1kwRFzmXJQR7TlP9/2EinVZT/7EvCGDxaP/HaQY54XvGcSA4lWcy9qoDXR2B9AMBUB0ZcYU
5nNbMZ/VCq6ilVDQ1gAAMT1/SKbsa+7U4dR1IR9/DaMIbdRtMvba9Hv4DvFbaqucWSwrTbN8SFbi
GiHqljXmbaat6Qyd+yrBs1jaNh15NSTMtGMLoXOU/IjCaHxbUZrYrKL3DmQdgpzAOrNMtKHfyTgA
r7BJvYNNncNksthjzj5HU48w2tZuzcxmSNDue2yH4bh2yx1QwjeSaY2m1E5fK13cyVjZkBgBqw60
LZ4IXdpzDurFDavSuJunhFI8J9cttcSQtNkQRNIdhqhup428VCdcCaRzPc6+AarSJJvs02Bbp3Ld
muHUbLIK5MtK3xqBITkkRf1vWdbhUtGwapbQKIPjspihu4VcqHO767d9iNg5LxgGLeF2QfGfZX8z
/edmHeIK6OiE/W3MbyX6om7brU5bSlQdMeQzVn0KWwp4lHVL7E1bU3SfIv5cHfqqxg9fIdyhw4lp
pue0MFxcWYEcZ4vsJQXA52S09zydq9CZ2wic2THoX8OmteyYNVOUe8HL7c/73+O8egu9rkExtcVb
56yvzSqhr10iDjLMYj9CcnaoI4BzRGWcf6VR+W051HF+dBNMVR2HE5Zz6k79+fYaPiUWva5BsUgA
KvZLz2t6nq3mYgE9f1jFErFieMvK4j23ecL9/DykmMVenU6GK5BJurL5OqFlJx8bZ2Orrz/3mSqu
/v5hO8DnOIiZu/RcOsNrUec8zBf7ZAfLA1v977e/VWNOKkSsfyWmtFpJz5nBzad8qKwv5tTzjXKs
xv9UjFgjXaxAroSeBSPvtQBGbFv+3bQND0Xjv9JmDU1e72kKv+6akhMsOc1GkYHJYa66ozTEEaAx
Gy0eGvd2lbPIwER12qx8TAgmJyfjKS2+OX4HJDgnctBjiYMqXIs9WO/X71COcDdb+3LN4OEVeAEN
3pysYauTR7MfavtsNdXCcVaE2r5aw2CJ/UrGNsN0fnVyhnsbY7+3rUr3O9f/f7BcP1/A4JDhd7r8
u+X1oTDaqMzfRusXbZ6bXU3Y0JQKF9ty4QM2PaVnQjp6cDzPu3j+GuxolbtKV6IAFz0w/2x8xDp2
cZ2S2C3X4239/A+05BPXdhTXTkFc3K28KJM68/IRPBpWCobneF7QSU5BRYL2y+9iFsX4vpS2f29c
oQ3DwbLrKhKsJajXeH5mtN/7aljK8a5Jx9TtYxQoBHvktsXKDcP/FJH3qgTlYFtJ65pNeqVHGX5I
7GSKkeHeCaJ67d4B74DSIAhtvf6hlFu3Eo2vqe24KwOz4IxRlCRvyLF0AF4a5FHbgoBi4IfKeLVm
EeXyn9sboUmdHCVmlK3lYCRtmJA6PVByGQkP6RabjSa0qqiDaVnbLYBop6Qe6JNHnQvtxnDfspUQ
ka2y5IY/T0lRZeHafC1Re2H0/bZwzbrV/tymmTLGFqyb5daRdkFcyJ+3JeusSe3PrdHvgckdqNs1
vizLK6avw6L86eTPI1AYa+fi1ecSOIm3f033HUom0VW93w14B0yEXE+g2QuHOtgQrTEbtWO3sdOl
K63GTCzSnU1vORHxXE+/bq9bEzxVoFpf9HUtx9pMiDtHi/fiCBYTOsbB+mpbMpLj2+3f0X3EVW8f
gnQvQVOc5p2ZuOUYI5zEYyDA/LgF0KdTv5Koohpmp14A8Rj5jnHZOdkViW+vXKchxWvrbC4ac6Rj
UvjBKZhkWGUnWvevAB0Aev61pL2xFZpYpIIMFiPGGuwahRgvE8lkDohDL8NUAjrEObU4+J3ibfa2
bqS6/VCcesXE8FjS3kxaaZwqx3ycF37YLipp9kPt4rUdsPQ27ZiCi3ryo9WQ3+ex35mzqD28nSuB
jtN1aKygTRtlhgtKosIg+8Kd2sg7wtmWgI15MkvCQkKLEcS2FrAq2bI1cqXTjnLYeyaeLdBhjg+w
RRcuLQg8xnV+uW2vmp1VYQatbhlXb5BmIvP1YIEHR6750XS2cL904q/f9MGRm8KzFjzXmYkDZDSP
FQeXrnejlZ32rV5xZCfD+wpqv3NCO7BZpTwhvAsxtLwvlqpYg2WAcCfaek5405+cvj2x2jzMZA95
ChIYtY939UBNKoGflSwpu3fc7tmW48bKNWHIVhzWM6eKghXWBmtHGjW+HaZGcW8/L86YtICe6OgO
WH58gtqsC3YmuyrS3E48X9wZZtOFntFvzQ1cDfyTTFTFHFzA3kHyyZmTYGSHijQPjqyP89jGPbP3
oMNcP0A5iW23p33RunMyTTT2ujKZ3S1UdM0eqP26tl9lohNkTsbiv9Z86sbDMv43g79+pOdp3GjV
0Ono6ngfHGzuHSvDwykwd4Fg9oimChJLWjeJU9j00FbBj9uOpolBf/CccxNzx9SeUY8HcdOahpXY
AmPThAi1i9cxpWzcis4JGISOlfTPjulFTcXifStXDmQ5B+CVaZc5adz1mZLmGU1RG1dJnVKUq7dT
L4XIfCgl42OcOmtkmltmqVOK4r/tYtZL68F2qpnGBPf3oSjQUuFuKEVjNWonr/Ro6ZW+NyfMRh0+
uFv4EFsowfcbdVPN8tU2XtMZMxfUbXNSo1GvrotzPWWHSRqHXXuq4g56QPNshcTyM+GeOiYP2R60
BIQDldic8LEpSQbJLpgjpVyibLN9V6eT6/8/eOoq1zqv5nROVvSeDcV8L6o+AonBhk504q9G+kG8
9Blz1oYtSSGdGPAuF1y4wyq3Nm7bOvHKSevZk11aBLbejuQRpOnnktGTn21VZTSuZCpe2rHGEGjt
mZOyXaPW/8sdyIZedJIVJ8Xjg6iGFIdI6djnLM0vJKs3ROt0ojjpSupgcYB5l0y2F4LiD9xqY1TP
+2qsf+ANCvANzFOKo6mWD3Q4DIDt5MCTYLuwHjGCpjbv9ka5zhXF+lfPP/hVe2aVtxEaP1fNH7iD
Zt/JK6UGzou2OZqN92jKNp7SrVerzzf1D8jBngibzaCHS1r7aXLT2ATVy57Q8ifcoFmkQcoh2Z+N
JycwWMgs9599shUXpUUxDJWgIpkDk/zqMmqncS0CHsS35X8e1f+gLOdri5edpS0Tr5/zMzCVu+NC
KLleqMyoqAe2kfTpfkdxVppNJV1chBq3v3MsFgVzE1YB/HYL2V63vYrPFiUwwdxW8CTNxu6LBxpA
zFOktrNRRdKtX/FbAqgDl+Iykjg2p2Ye1Y61dqg020ZRPBnrWAo3rEbbx5X99sZovkdt23WlyYWx
llYy5fNYh0Hl4oF1stJ8y910P3BNQT8Ef55ZnTkWlZXkE2ljFOWLR8cPti4TGn2pPbu2uZRyksJK
et888uaJundXTD973ThbdPKv//+wekA/1jOsWSQoaQdlDHB6xzw6LkfrLuNkaV7dcvKcDePVqeoa
sT782NJJ1KrLZU3aK8qSmR4MIXedB6BZ+V20Q8t2tmjeJraVdTyS1RIMR+55QBLjmVls9TZrYquj
mO+AN6S0HAw3IZVNAZuRzadmrVHvzp1y1+MYyDF+/xLX7NCqURtLkpsLOjBZaBE/9CwWdvKrkX6T
dN/DGGgOfv8ho5PcbmiKH8LYVOd1J6svn/c5nRJEDLDB+3bhLQlmiL1XKifxtMpuK4Z8OoSLw1Nt
bJOzZRTZCBWh9wZPD31STjN6Nf4qm/ZuqnjYVP/51kNQzuEEpu3bn6QpUgNr93d1NQAc+b8/2o3O
g1i+ikVES/+f6zUgCTcjr5jCeTpl2b7Sk6+2wBWWZ5C5sJeEdQLVLRcBK+imf3d+jXL3lqS1LbPu
ZAIalsjuSThmv7IVqFl1FjWFjGb2w0WBmcst+JCr4D8LCr7aFzeQZmpsFz/YpfW1fG2z9TiWP1xu
h8KxNjZJE2DUDrkKNDtAGjK7ZKom7y/WeBjWc/KJ/bqtNY33q51xrR+AT2nI0N9d4amXtVn6ju4m
XN5yI/M3dubzygVgP343s5XVAuDWvQQz/BIR4oXO+ub09FB29WnIH9pxiwxGpyvF/Z18tiYAonaJ
UdWO/TwxI01fiGWzdiOQ6XZcCQJyMaSDrSWJg97BvO3PVeY/sEJEvvAPKO3tdRQlJrflMqaYhOsS
m7LxJx98np1annW7rhpmoBaxx8EdByQp6V06W082ac7Wmj85zny6bVSf7gPEK554zUqmBlnXy4Ra
XtyJ7I2O3RaKyacWC+HK8U7Fyta88bwXSZ3IN9mR13ioxYDm7bXrxF///+FAr1Abt3KH+6B7Jf2h
atPs0TJXGg7Tuoez0scXKAd7X+USMNj4AhP0WSDHAHzYD2LtATy4Sle8LU/XGgTxZXE/936Il6+w
Q1GGLnsAD67iFR9r3a4YskUU91bwIP00zNs2ztxwn/IV/+rN1ZkRfIp7MTZHx2H3BtDTeyY2qpu6
vVXcauFcCnTPFvetd5QYO5G/+rTet3S1dJ3PgNxsPMj2kdeI+UvBfpjeRtjR+JNauU69oTFdiS1N
m5+u0R5WMRxuK/zTgGb+Ua82agsJZY1VGz24xbyHnP+z4p3XfXGrjQRZo3O1bD2iP5P3FL8wrlUM
lMIYEHCXPiXHfR+guKvpG4tljby4r603zwuJJ8PU+mVjhrHzNnZWp33FXafUq4xGVsV9RZ5nvIzm
0xY7hk43iqs2y4QWNwLdrKwLA3ZXQ/pU/HNbM7pl278HMpNT9IgNMJp8+uqRV8Y2EuFPwYYQAVSG
HGsmGM2bIdgpwhXrPjVHkG5Hjh0N30jUnfjGKfJ5TowfUtzVkgLPTXmAoeCG1ifidRcvXe4bWvK4
lJkVem12tIhxKPL+pVvpSyuHL7d19+kV0gzUgvY6ZFlKPcQhkt7NqPVnc7g092O+B1QDKlQL2p7N
7AkxtLgPQD9t+uXB9dd955dacuaZHQzMyIt7DtzIbAFiTNCfLb7VOftpLoeVK/5WEtxKO8sdn8ru
7yJL0umNul/E8lf3OG9WKjWWayoOB55YSrMVBlZQ/x1TG15o1PTv2zurk624HO8ZoLnB8PTU53a4
dPzUGltPQxpvVovOhVUNnBiYYZ/WZ7RLTuD9rcl537KVg3HyZb2W4hrm6PLiCyukrPl6W/SnnR/Y
UcXLJsMdq4Vb/k88V4Y1HQ+0zyJPILf13AijMnzlEdvX+mH+UYVmRTtLv4CShBnEiCKX1LHDUvqv
tz/m8+39owaNlNzxfArrt4In6t3Nxq7M4Y8CtFgCbrAS+s+Ls+CPtn/Olo3D/XOz+aP4PAJ+yZ84
ohyodUIHw6SiCf09WMk+1K24K1ukU0nLGJ8CVsR5VoOddA4Hnh9uq/tz2/Gp6qmtsbSzafo/J2Jj
3AD98oQdUVWIxlocbT8J5iXGG9j327+m21zFd9vGzQvwGJCzX9qvpdnfrc7WhK1uE5TDcrVk6lkj
m56yNkDZZY6m3L5rh2an+SjuW6+8rDtAFfxMOZnJm9uuqfCirq8WccrMjFO6kQ59Hp59qjgzt0e8
fNnYELclUdqRMzXBKgxibMeJqhV/mi3S5M8zR18tQrO2NeZhGfonf+6feFYdTHSKTfkQoUXh3LVb
cJiajVGxI5CWyhzdzuRcVzm+yLDexChoWKb1222j0v2AclftFlpmXgn3y4APByaSgxTVE+a6NzxE
Y7OBcls1hpqPwC8IftaNQ155MKRZBD5cr9+Qr0mSfBVAoiTC8phoSYIR8WPRo8U0yMMGrDahD9Is
keEhou/izjL+8yp5thdr10H6R3U6mP0iI1VPMPNYguGRXtZp2bgyfD6dY/5RL16Lmnlk6UhiNHMY
pH/V1etM5nBunbAby28jyV5B7NkIDHrX03msvC/MdTfCsW7DlEjQpP+DlV6rezlFk3nnpy+37Uwn
VwkBrLFJ70jIHS3vrUNZJ8ypsXUp1wlX3L7yJKiFSrO6tzr3sqb8zausH7vWrdaIR6ut/cql9fsk
qwjgEoem3Jp316xaLQfzrHcdt8rqexc5RmgvYxfm5bDxCqQTrvj1VICtj1lQiQ0bec14Wv3yytrb
yMc+vyD8Ufrti4C2qcua96HLjvN0JTOLl/7obvVhaaKrWvW1y8Y2xz5v3r2OJbb3l+XxyLYx9zAW
B4ttgXZrYp9a/M2BITU1Ba3up2Ap7vJUXIoMrCyew/67bTy6H1BO7N4f/cYn189YqjAzvrpWHYr+
7bZwTfKhUuxYxZrNQdFW7yvA8evTtPSYerwL+HcK6NX1324PDyRyKF/xXH+U80LHpnnPaiecCKbU
QXDtkyC5/Rn/q+L88YwA+arzVnWFFGAV7xS3adY1T2bx15VqwSyaI6U/s+DcNSKmlhuhmo06Uziy
7LywOgI1aMxLtBkucR408cZyrj/7yXLUEV6voINocxPLASg6WowiSfqQDvcLLsE0GOOGmHHZmbGf
bkF66s4wdaw3a9YyBwZkdd8flhiJSryczYSernOP2b4MTJ3rDQyvc5sUP4Hp/HtKi3DKnAsvt2pE
nw9Smr5K5tNmPe/Wqq/eK/lsEH5cnWe/epTpo8fGiGVo4xZJQC9edu9kZtThImFuAVZonEwd/V1K
ZgNDAU5GQHSddcHBThmQerZSSk0g9a7//1AQ502RmzORw0ttyhBcQkfGu43kRSdaCQ/gmzCXvJ7r
96p0Tw7S06ze4rjQiVaO8XqZB7/L8/q+KF9L44K89LZ76JStBINp4blNcl7fm+5w7EYaz331Yjob
x4pu1UoocCZryRu03t6nE/mrSoND08h97wK+imHQBIVpcWnV74uJtmrTeDaqIWTrsLF0jWLUieqC
0U54MmveDT6xcDWysDG8/wxv2kgKyXXnPolL6rg0EwbYioB69OKD7QDYLJbngBnjB/PZmdHyMLpf
1mW8t6YO9x0nRLnkqadVf7DW6Vc+tElKh6g0z60rQ5s/dea7AJZG0L1XwFLqWwxYnFa3OcqxskK/
DDDzYpShMEtAwBSPa8M3shKdlpTrQGp3levbyBvSosSMXzf/M3O/jO264xt60mQOKs+QhTdQgFKR
+p25KC2C0JnQNjTMd5b+yPyN39CYqTpKXSEfNLprxAGAVzyN9C9b5M+3/UtzqKtz1EvHHBas1vCC
McWCNHf52kd+81qgpjCVr5YoQhHszD/VMWrCfAcM7Ehte5kugPmn1QnX5S0uKd1WK5HCkWZHfAPS
zSr2zF/1GBbjz9tK0olWwoQY7dwAOW/zLlvzW5mb/2akfsC9+/W2eE1yq85OT5gCwIUCK29lFdbu
Yy2XsGuPuxjNkVCp/EOdV7kYqkUkYiB1DNrIW18B5RTuW7yS96+VBB8tTet3QFJdmt49LYERDmP2
uIj8ePsnNOavjks34C8N4LbDy9xNPBzAVh8K6f57W7hmb9V56XZorxi4TvXu86+0HoD2Ftnmvruc
OuLsVnnTlMUyvARpbYXuXPwfzq6kuW1eCf4iVhEEQYJXUput2E7sLFYurCxfCO47uPz618pJDxGE
Kh188QGEBjOYAdDTjRsVuzRErs4qSjJHl6LwpDvD3+u0jxJXJlFtMRMvy/U+cjiNktC7WlZWNiww
+vTd7tKNlEsEQpUwazcOgGrtchyGaWOVkJTeDTEL03XnQbR6tAz3HdfBUpiAEs82y2qg4unwyjyQ
sknxuIghrPs+6ttPffFZes6W9/NmNRGt8Ov5TsXltX3PKZp661PK3kfyVAZd2FW/a/s5mx+W5r5Q
Vzug89WekrFpEepDtg9AgOnW3wscpggzkaTrLnPUTmiLdEXAHHd47cqTsHcC7XQOCba0yKNy6ray
TMOp/9x0LGJJB0mtdVt56f52MP1tULtSNFBlN2CxnRWg9acPXgrqWZZFlvPBHZ/AGxC61WtTAisG
eEcX9aCR63oWyr7ciHLvV2/o3w6FeBw7J8RzVDQW97BOY/dTO6qT3LZwOYE6xvOOQfp5aj95k2Hv
0Gzcaj81kE+i8lvU0/NKN3knNvX4nkONZ/x025yaEKfn/18cBTp/olmWyuWULGsIfsvQln9uj6zZ
9aiyeWSimFy+TMvJAg299du3PjJ556SVjSP1KtHKplxOK2QuGbUjiki6b9bKlmAR0o08HmvwichD
maOHfZJv6WSwiWYDUHWOpspO58At6ENG191s78Abv0cL4KaP87AgMmos06Ouxm/UhmmZ2u5EQA5x
GpYjSDoiO/5u5U5UU8PDjW7vVPFmU+cGQjCHPkxz+lakG2r/rCFSKdL1QDs/IsUDn38NrYmuTfs9
JewXJlkuIb3+UA1006SbYPzPGqErUxR/6vko5oO0rQcI9RjOPpq4UCFpohakgeKB85Bl5HObJL8d
6F/ddjHd0OeAuQi5OW0r1vXlhPq9jKa+iYbU1IWvG1qJ5qEHknxh43KqIPPul94+YOt9tYCKQfNT
MsXgJ5pOWbIf+o+ivu/goYLPyrL3RqsPppMQz1bgbIac7W7b+ewZVxKF2jw9V96S4ZFrOoH9hcqw
cV/c7oWOP9LclAh15laK9gRo68KdZ3KaS5RdSRoGvsnfNUOr2LMyHunEloqcgoYfaCJeA1fcd2BV
oWed69Vr77XkZK15lLrsw0o/WdZguPvUbDxqu3Q9VqJPSEdOVfBU1A8eFHd5GXVGgUdNWlHBZw5E
KVlWjeSUtM84E4R+9gDMvmH317jM30r1IjTzeYqrUkhyQiu5DbmK+gvabMMGD1XVXY2vOHoqIep4
aYEUM5GTGz/HSRbl7+5oAp/pbK+kXDa0NI4lbJ9Bnp5U5ZNg48866TfMXe7qO8b8ldzLajqjc7zH
/Euyr2f/6LbZRpbj9nbQ6pZXyb+EEadzG4SUE7/ZoICsxg+LWxqWV2cfJV6LhdrNmmDwtHhM82fU
iiuUVOovt6euCVkVYcYXBr2pdCCnLrH3/ioPyOaGrUw39LmeuPBLOa59MgOrdgrOOCHhPw9Ldees
lbxaCdxasdaxTy7aKypWgDDpLsi77au4tWWmiwwsap8IGgT6kW5K40rqDHJ2nwuDENCGWGvpkROE
OjYFut6n3NQCovFAFao2+lSuHQAXJ7E6B0uAm0q6T5lnyhkaH1SVjoDNyohYF3JqQYW9Kcfg1+LE
duTG7ivN3crgMLqvKFHataXLYpchM/XvIF4uBxkyCXj9n9uurtknbSVKexcnMKetcePqFRsKXBl7
dNIvCy/C1VQX6D6hxCoalgBKhxj0CajXaAj2SfAq/DhiYAM2lHjXbfSP6FFpJVJ0C7NPNZgTLCl3
FY1/uQQv1otpGa676T/iR32WJD32SnLiwLuEXuKduX+QUW6vwnVP/VfsyCcZ5I0RBGjv2S2x9a3N
7SgpTXLluuHPdruIMSAp8waS6Ahfdz0MwU/Xm7dO0Ue3J68zjRLB9WR105zDQ7vJ2cYFAz+Mf+fQ
509eTNybCxA4ug45Fbjwj0Gu2KYmWgydTZQMOzlLhVxn21jQBoKmm5oI6Bzv7zOJErSU45LQz1yU
Nk25ByPV54aZ2jV1vq4EbNAXk4MXYPvULy9Ws8n517n9FWQmHh7dYirBWnPsNwF6yE+uF+PEvIRB
8e22TTQGVzFpKylnqG4R++Qw78tag5I4z37O1HQHqbGLikXrq3i0QTl+rpiWPxYoIWniAmZAdllu
QmRobKP2Rrt56zTEYdkxbn+DCekh6VdDIX99i4TQ+//7uZD56M0xyr1gqjdO+9vOnmP4Izq1okR+
vG1/3TeUMM3moBacwCe7/Hvb7pL4sFZ/3DxyAsOP0C2wEqzJ6CcAUWEfEN0ApjryWIHBguXzfXuB
2qcs19Glwzo5J8Cko6XiUWC8KtL5jhKu8BCPiwBD+/LbLHfLhMzhRPZ018HYU/U33HEltoTc6onl
Dlqb6m2T/rm9prqJK9G6JokYkiVBVnJlmBXjnnvQ0Gx+9IX/etcXVITZGldLnXM8Uc7lSwXiQWuI
ln6f21/uG14ph8uKDXFJfPtEmYds3RzABg51gPKhqvnP25/QRK0qZuRAFGAaco5HVtJsSmveBp6p
nUM3tBK2wzx1viVh/gW0gKHttH6UVe5/981biVdhAWnp+4V9Gt1lYzcSLwAmGJFu3kqk9rzq+2Ct
7FMxWtEcxxGeATb3zVpJq92CPvx6FOTUNwSve/khB4HY7aE1+4sKKauauvbyCdamIOvgfrYNqmQH
Esbt7eF1RlESazp6IHHo4elVl0S4o9xmQ3Pf1qWCyMB4RkdX9uIL4P6bHtpEQJLcN7QKCGN+nQy0
KnEQ9sOsKj8nbvP1LnuouK8+pZLhgQbmBuWftMnWRkF9e+hzdP97n+epeK/UckYImXuovTowslAe
0WHLy3YfN58m+5tdm9KqZklV3Bc2XRQzHRJ2CaE6StJjGZD7KjwV18WXOXdHHz+BFPxh4f4nQMjv
SxcqputM6utUcsSG5WXfnPETWfvft+2us4cSnGvTLw7YXdipbKAQAIq2QAb3RY8qU+Mn0I+xM9gj
TopdbdNH1g6727PWPFJ6qk4NGbiTCB8HyDRuQzCVw9Ejfy1CKMi0oG1LffQF0ENTPY9BCqXVX5wZ
kp+mZFJVbBLbzotuWb3DFC+/luklrpcnP3cPfV1suyC/L4RV7Bet66ZoIHmB9f48WujPKNP7PEmF
faUVOjSaBMV8wWE53Jmd3MA2QdY0zqRCvir03fMmRz1fQwEk8PmuBGjq9opryhpV+GIqkgltGTMu
boInkW76IY6q6nFqvt0eXjfzc4K5OFUOazGmbb3Yp2bwN8kwHm0ji6xu5udPXgxdzK7AG3ozH6Zm
SMU2cYKEJduOxpDR2oo2KbpXWo2t6bla9zkloBOXT0M6Ttn3BKSO2bj1GyfMWYqrCUNNrzOV8/+/
ZykD3glLZt9n5oQNuFqG3JS5zta+kgSYkm9rmfjTXOIwsgYxIjrf+5nz6Nz57Oep8hWiBDtETXMf
BUgWSbc/ej3/ett/NDNXIVjM9h1Qsc759zp7dKutg52gmu68ClLxVw7QP3ztlhxA+QcKVHebbiwj
x4/GX1Slij4WYC/ymux7OhRhUj4W/qfVfZ9b07W8xl1U8BUkwoUHrazsu0+80C6rQ0VNvVo6oytB
K2K3xCsCyuEO4gidKLYOjiIkW+7L5/+gr+o1Kz0Gd/GgwWujiX3Ift/nLUqMQpsYChoiLSCS8czk
visXaGobzvTXAZmeirtaqS1nmYxYz3gKcVyIiqUKPdmGI3k719/TZwoI3+3foVtbJV5HADUsp4dj
9m0axdXPGES4t0fWpFkVTMXFLFh7tn1BVoDEKuh38kPv5B9sK9+C/N6wxBoPUuFUQVlVXeMN+XfH
mkJn2PWOFa2WoVTQDa4cZKeA9JYoMHiefCuBl3TAmUc7g4E0pleBUpLbCzhjeP59yKqwybxoTU03
rLp5n3eKi4Q1Up7RXDj5dzzaV/R7mm4K584KQUU8xf2wksIb8+8W+5XJIJql6cr52qyh6q6WTF0u
4rUDvO+4FrsmOGZlmJoe6K5tkeehlYXs6JSRZq67Y4dmbOL8gD5iSOZNLwx0yVf7ac4fOEfBhcWl
SHt/qP3iIPt2AwK5Kc2ioXkr5ze8gIG73QvzhW6oPCzknqPc+ZPKIpdxUnaZwCehLfjJcuI+XEhq
ehvUGey8Rhe/p3a72UVfa4Ei+WO+bGrwBbLpS2yCzV3z/fPcz/+/GL6UbS/bAcMzq/uBR4sPrDYx
YWmXQtmaF1H1zC5ZcchywIP8CnWCE1ruYeanDkqVhYUHB1tESfwloAY1J53nKgWVT5jkfYqlSOWv
5swWtLyNXmlAbOgGV7botbPrOm4x+IimuzTCBY9rAszrlkG5aYQmX0X8PCigcdXsy7R7bFPTNnFt
+8cKq+XUssT1lIOl/FDHH/3xkQ7lxi/B5fDDrU1HLI1h1KLKRY9/Oq7n2QcvvvdI8rdpNKRgjWHU
kiqJKeUyxtAt9F+CzXIPqcjZKkrMtuilFq2PcbnLdnxp9nNSGDK5zhrn/1+ElKiSZnQZhpb+g6SH
Mn6srMPtVK6zhhKtwRLMTVDGkKahy4aBvXq466brbBAlWAuWg+/YwazdxEOXELQWxZ/7Jq3EJK/p
aLln3/a68gNEQJ5mWRpMrbOHEpF2WnrjOovyUNA/yFj7olw2tyetW0QlIF2vYEIQC4vofPXQZeWg
ryv/dHtszazVSqly0BHM66w/pgJHA+ha1GFG72nQwDqqkPORekm9LnCRJk3LqJ+DLsr7zpRdz2um
nirPoyvZFQR7I6VF0R/d/bL1onqffJlO6AzeOpvlUGUG4+sMpAZnm3pd4KXlgeU8TIkT4vgQ3rb9
tZL+/AOU4MRVl6zRcFYe+i1/LLfyMD9ae+fADCniai/sefzzT7oI/nqKSVMm5/GXyH1EYROO+3Kf
7N03+xcU29HVa9Iv1XioChtfRzt1W7fsj6Lwfy8DwKbO9HGVzBBauuGVqG172x5ljTUo6G9SH9rg
R2XCBmhKGlVvyy6Ez1LR9MfG2pXTdmh/ArUfvN5eYE26U5Hjbj7GpPLqHgRa1temwbvRZEGZsnsc
Z/Jhgq7x7c9oXFSFjWdTXXnoN+hxueWG6F3drGNsGFpjHhUwbts2CJZHDI2SYA/RnogV9QZ4v+M8
nW5PXmMjlaNUJOPiN3nXHzvyc27Ot06QzXOOIGYLeT8ZfsZVrjyEgooMlyPPiY/68ph3YQOR32wH
9c7Pbjhv6Tbf+Ya9QldlqrJb3IJ0pifxY5wmivfjPtl6m7GI5m2xRQv9/rbFdMuthHWCq/0ZzKjl
gYt4w4v54DvpHaQrZzPR/98xrDjz836sykPpHZ34taKGu0WdGykBLAvBgTyNu6O1iijgaJvwQyt4
rkzcXTqTKLnXmUET1TlleSAVGm1h/NWWBtfRDa0kX0LyakL/Oqztb6Z0jy7n26uo8XsVK15nOdgs
/HNekfnLRPtN275zZ9tP7s63/rv9Dc3cVdA4pcRlDc9AldbW0UjBxiakYfq6oc8/6yK3OAvzV2CK
84Mry3AtP1i+abM/n76vpHUVK25P4OMBk39xEMvbtDZh3hd74aNNHFr2fLvgjv22cXTfOSebi19Q
1ARqFLNLjj5z/sv7dmulbehR6wnaf9Fk+ZGd/7j9JZ2tzv+/+BKrhoACUkuOVkE+D3GWbbLUv+ce
FiH79yXtYnAqM9xQD0F2aCmNAodFeSYMBYRu3krUTuWaybW3ssPSdVE35yDTMF1zaTaEvxvoxawX
6dMBSlX5YQJZwCOeNJZPwKM1oSCO3HZzX9+3V/5tTLr4zhD7Y4y2x+zQCLnLJ/LBcUyPGpoAVpHj
PpOZVU9edhjb8oXPwRwW6fwddG9WloA4MP1123k0bqpSlFLpDzyGnMIx8AbEb71z7Beay/qsBAo+
+hC79eb2lzTLrcpvxUG9ok0gENhEp89T4y8bZ15NiA7dzzg7wsVCNB3kXvySi0PW8teYt1lU9Xnk
tTOJcG1ob5qSvFp+ebjvpyix3WWOH0DwRxzwpNuAn9aXe+hnmcRgNc6rgs0bKd3Ks5L0MMzeIx+K
KJ6yb27AtzVZ7gs9FXDuzFlnNYsvDjkTMRQaqsd5LFPDQuvKFJUhtXPzNJ5nTxxw8QAGnrn8CFHJ
CSypVsi7/muQtUGYdW4fNrza2LnzDoir4Q4luL67qyB0i85VIgs7OaTtEEI8VDTTcQiO3lkFMgnz
tgsJN10F6RxaSd2UAUacAjN3EE4dvzpTx78JoNoML+7XvcAOzr/wwqNd2UFJCA1ehxyHrHDJ1m0a
kyXE03hU3AUn8gJb1fIKypKi3X4WhyGu1627cvchCYbe4AjncPg31dqBksRx/U3HwBnSAyQNPraF
t1mr8XNz57HNDpSYH9MpGyy7EQcQdr1CQPwF6rlHaLcYikrd7JUgr13f82u/Foe+K55xwUpCsMNG
2dza4e1dRPeBs19drHBSWUmVFzCPQ9KXEXLza8mOC6Rfbg9/fUu0A6XY9toGnMo8E7gfBheO6MKV
OMe5WkJS7Ff0Ja5jZqhhdT9ESeR+kFAAXLL0QLzyCTwDuzmz8pDR9K7dyg6U8rupfZ7YI4UfEQe0
rVVmhUF23yWSrVKp5hY6hsfMThFn9oPXJL+K1Pt8ewWubxC2ilNv6CzAvO+To4e3m6hl4xwVXfb1
9uAao6sodbSsxStuSPsjT1oorVSfclfs3dTa3R5eN3cldrOhXPjaD/2RJXFkteNXsJ0Z7gQ1O5sK
UYdCmwtlLkGO0k4ycM2V//UTUjSw7JFlxYbKTOP9Kl9qkAx4n3XwEbwovQy0PHRzvLNSK8rZeiDr
CpyICRulOf3b/yh4rZWM87JEAW5Xf9qi+cTReS6ah3Si2zYenqq4O0Dv4ltMp/3I6/cAB7Hbq6S5
g7P/gbKnKSvjSZIjtdyHCi9+i/SeiC9CVjyt9hcOlSlSi/ciT3Yd/1At4O1109Dy7vQSJfKHtZHW
hMvjo+wTKNRZNY42cWoibtK5uBL36+pULHdrgtuh5D+/5g8MZI+kaf67bTydHyr5W/iULAVtyDH1
8z8z60LhJ2vIC0j+eCZxxev1CJi5/3+PH1GVQiywwCnQZTIqUxItYtnTtnpbkiR0lvZhKNJn9y6p
CSR0lWs1dxdQr1MyHKX1pU79Lc++pJWp+ev6kQQUlv//Y6BROrQD5M2PMnhpoWfT4qiZT1+n/A/L
ft5eE822o2ptda7tVMHsA2NV7uf8qe7u2w5UotXYtS0iziE6TBD+XLj31DHIrXklGlt7x7W2tPLi
D1bRn+77Heffd5HbgeFoXSrc4dgt89tKMndHwcVnyLe6dVAy+2i1BReVMxyZF2ShW3ohT71nH0jc
ZHYOBVBqt3+EJv5UmLyXSb+TLR2gdfPaZe/2eJwGU8u4bqGV2OZ4b1k6aOkcId092kfH5KO6OStB
7TndDCoYBPVSknpLAPQCmnEmD/Dce9SLEGMqUL5e8qQdazYcC7aV9MWej6swHF80K6si5cvZr4vz
fcuxTL/RUiKvP87skUEguA/uy74qYh5p3StBUo1F9XE2s6wQmMxwdk5sXra33UaztCpWnnb2IrIG
20TQb6f5vW6/3TfueckvYqpbak4cMCodhajDYfBDakQB6aashKv0ZO7mGYYenUck7M4xnCF04yqR
arnVXNnJ2ctH8LWCTzgpV8OOphtaSb1rLImXM0x5XZxDwJbXwLHvXEAlNkndCHQQY2g5fauCj9Kk
vqCbshKbCW9bgba+4ZgEz9nwn5OanmrPE7ty0FRBXKNd+EGZVuQYz8HBy7v3YpB7uVQPbW5FIu4/
xs20DSyw9JaiB7Nke9c9kK0ivKpqbPzWwmYjUzDYM+/MtmfPn2+7u2YvUNFdSdDk/hDw4ThQEaKq
W9J9PX2bIOndVuF9nzhXRhcRBYqHVZLAwbNV83GAHExCn/Nk3wGBPMnftz+hWXOVpzRYF5q10CpC
sf/Ln8eQGU+dupHP/7+YPJcZq3LgSI+e352IU0JQmpoMoykNVXrSxqN0SCt/OLoO27Gqe1maWIQr
CB9S4C4M1td9RIngzIWAsc3wAwZ5bOLQommUB/t2/HOf5ZUoBh/a5CULGL3bIJUR9QeQTBa+wfM1
aVbFxI/gSe9aDgO1M1QHO3fTJe9ZWRsO/JqqWcVxzYSvuWON5NgOw1fi003S2xDoajcJWXfM+Z5Z
w8aDeOltQ2kCTYV0QXlkcke7J8fRtz8FtthI136GDv0bp5A9SxvDhq0xmQrv6up0HUWOSJjdX5n7
EnQ/7diQZnQnUBXixYLMKcDvSI58qbe1Uz/YuOCBhtcmmBMAQf33uZshtEjDIgv2MwV1w3SPJgWq
IZXItHNlAXQjvNifbXcXgERxH9Dx7fbSaGJcxdLnDYh/ugaDk4HYYU7ZyUkbUx2nW3clOTM8EeXt
Wlt7WcX7fvxe8XRnxcF2/s59k3KS7htKjHdV60K6EN+o8mqfJ2F/blFkdOdBSKIgJqycdv2VWI9r
F8oC7joeM3CO7d2t2PCH7KdHwvoB3ZYHwHRvr4fmVkXF15c5jVccyMcjQEs/C/97Z9sfGrDt5CUA
8FPwAKkGw5c0K68Cx4SkCVQ88aVCglsg7v/EgeFoponDf1BjzpTDVXGYKYGWydINSGBAY2vYFzV7
ugoak3WPJnG5jEeInR8GngAt1qTvMfooyu4etQ1EnMosmrHRKYUN0zjuLmFvaHVl6/vt9dXZ5vz/
i5yajAnu64UzHqX3m3WAq+fb9Z6u6PO0lXwNAaOubzxcTRA6RMClbe3AutNZlEjG2U66NcOB2Aq8
HS6K93lvqll1FlECmOMFEW+6OC6VMj2Igm/nku+6pjPs3JpMp+LDeEG8BfehOI2173b8LMrPXv0l
G384y7Eqj3x+vb2uumhSKu8Wum2sLGYcnRrfao6FU03eA8Ht2rS56wMqRqxehWjFeXGHojnvctXX
ivqf7xv7vBldOCV0SZYFFDhYXTQKRYz5U+g5tmEBNOur4sMakdhJW2LitUyP8WqHoIr/gEaK7e25
64Y/7xMXc2fTVDfAGuOuoOmjxWIH0AlCTfW+d1xbBYQxL25TiA30x9hvwrSfNv5kYhrQzVwJ1wk0
yY3oV4Rrh5zSFvvYkhv8EsNGqRteCdmVLnQiMzxyadJDKuJnnjFom9WGixTd8ErYsmYGAXqC5wu7
56d5Bsa7gXJL2OWzSbZW9wUl5QZJYA2AWOEytMLF7oLH7r/b2ry97TiaiP3LdH3hOIWbZvFix3h/
Cbr96mdvdLAGw3Z5Dpwrx2UVG2ZlrgVG+6w79q23aVgfZgv+gnJbDQ76/srQ5ibyWY2VVIhY1Y1J
mU24z41pvJO0ixYnO0yzSf5FN/y57LqwEp5ieOO49XCk3rAde3s3O9Wh4Y7hHKJZBBUrho5lq3HB
y3tsxbSXLfg/A2pYX01hqLKKdhMAI1YNYPAQhLbtbsq039J52C+4IHIrA95S9xElhr2mtXneNcMR
yslT9TGIoRJvJzuy8HBNTMcnDdzDViFiwYyL4ikrOtyt5xFQe08ZOryl/ZP67ibNXrGLPFkgEpfB
13QwFaKaOutvIXyx8DXgKt1YJdg+XH6U8/RYp9ZDM3vPbW3CK+l8SwlwLmnQg5HufL8wbmXSbDnp
tokcd3cFuAods2saDxZDN3liLx4LHSaKJKILcw1KWBrfVfFjKc8K8NTiFnYaocYmaCrCqTaMrTGN
ChqbZq/21wwafgHUH1ganCTH6x8zSSJoFldFii1T4i7rWSLQ6gL0jPCwqsWjKNyIJovB+pq6S6Uh
xRV1Di501BTwpLAiKbzzc5YF4dBCxksGIfDukAIPDFiev6FwZcdV5bStOol9a8V1SZK/5QwYpPGF
NHwDqpO9mJyjKDcN/2ANy5Y1UF7k/HkJ7ryjVNFkOePjWmVe/dRU9nHkwU4sviGP6NxAzeFI4Nli
J/RYucWOzOMOemlAXK6GLVLnwUoOH7Mzh1IQOMcsR1l2JhBsDeuhczAltOt+inMrK+iRreMHUK5G
Xpp+sIQbBalJ7E43eaXihrhGWwMbRo9jPj0HU/8Y87sguTxQkWGMSd9r65QeoXf1p0cPXiSn/K55
Y3Cl2OYDOtiGPqfHrs+eupHs+srUan39lgJjK9kaDC9xS5KlfgoOwNHH+3ILoerNINDAMET5ztSv
ctUt8Znzql/kBivnfmnJGR7v/iqK98kFy0OcGHz+6rpi8PNHLwb3Rxssuks6Hutu+MJE+dQlxFBt
XPVKDH3+5MXQyPzQVZMD3oxL66UV3Y40/bPff+1rbogonWWUgLULgN2rYIBl2qcSuo7tqfU+3U5n
uskrwWpPDFLBTY8LYRCJhauzhFbuP7VWfMBJIrr9DZ3tlbCNh3Vd5lqMx64DkKXP8jW0xby/PbjO
NkrAgjbCAXZY1k9+Vj/iATkaZ/pSGKmnNHNXsWCDAEycy6Z+kvWLb3+Wpqu/qyUeD1QYmJPBYeoG
/rgU5JC6x1XmG09kUeeemNHpNYur0pX62VIN7gLPhKTNi5P5Ea/AarD2z4FlarG5eibB71CC1q6D
OuvWBDdPzrCdvS6CdBiy4Vc/PfDha8XuORfiM0r4OlWeEwL1qqe2/ipFaNNfnBiCS7fCSvhWLlll
Gif1kwAgoNlO0uCY1+trzFmJWopaSDJqVU8sXKIVbZbrsTn4aLBs9qYi4e/R758CBd9Qw7fHlr+s
+IazX3fONt1a237XRmLHXt1w3Hi77qmI0Bq5bfZ3nd3wSSWaV+mLjKBz6KnAAbpxD66A6om453oB
g6vRPLRM+IQg3Ka3tenC2X5aktPtnUKz0CqmC2TDlE4cY/dgbMp3wkReoxtXSb3dmKclz5Eem/pl
dt8L0xahG1dJuynSSAqQYP00DJW/Y23phC5npqdS3ehK4DokJ0Hm8eppHrYLkjjf3bayZmNTEVuy
cIVXtbCGDSIiZw7z9JnxZw+UgKZXM82O/48sdlYtgjO7fkrjcUPEPmE/u8ykFKwzixK0fS84LqVh
ltyuQjr8gGzcbbvoBlYilecrozKIq6cMVJfMQj/Qargt0NlDCchlbqGG12LkZu7CyT7MUPWz+X0B
qRKXrg6Oo12JwdNhl2FgvN5yEC/etolm5ioiq6kCsZR+UD1N/ptdbir3u2Ub5q0xt4rIWi0LKkdt
Vz/R+sUJnnITca5uykpQBg5tCmRzGBsXQCCKSUSJMv4+H1ERWGws3KToYewS9y5Zl2zT0XTxcv0o
ywOVrtQaZmvpZti6wJH/E3/s9/FGQEH8YUbJt88e65+dYQfQmei8JBf1cIduQ54NfvXUpV88N0x8
3A8bhtatqhKdozdMa2FjaBeRv2wn06WObspKcOasr6tuQBptq+e4jgb+nI8GH9caXgnP1E6WMnVH
ChW6GL3lVJDnsXGmKB8BZEX3RRHmQ22H7px9ly35VNsCejZjEzlePEMv3EgrobOdklqHMhf2VMEB
Ml5uaBtvivqudzweqDiuiYNHqeIw3yrnXdaA7nIxNdv8vVi9UuGoWK1siYHSPy8N/7I8Ng/kfd3k
eCcPon4HyQPnHe2IB5OKiMYNVOhW2vMcdJclMvn6kUgoTn6Ygvs8VyXgysa1yCYJ61fSf4K7RT6R
hlsR3azP/7+It5w71LFizNp3/szZ57r91NSvd23QKvUWjUfiWwDzoMO0gTCg8wlspgecdQ1G0c1c
CWdrcYAX8LG2fZK9DfkSQa7xbYxNpYgu9FQFaaAJq84l551oU/5gu3YPyU0rnB+hNbqzj95r/u22
mTShpRKZDnxo3a46Fw3jB8bf2rsYoBBXSshSvEEuMYHTOPRM0ekAK754JvDleW/7J7B8pl40J8Sx
m8Hucb/sErajEEeSfPnoEDDpBfPOSoZN2dDIXbOtkGPkNO+cOdFte11dd3xaqZj5UhV1v6bu67pW
Dx5EHEhePAlhYjS8uhwYXsnRRcOcPOeF+zqDkTsnbcSZSb7d0xjt/P+LWJNjVa1cYubT0EMJjxeb
1PL2FZi/mqr/eds6uumr8RyUHAV0674WZb9ZQXYyQfj3vqHPn7yYPlkb6C6tpfvalwwqctDfbruI
L0X6477xlYAmTmAtJLPpq20BFhmOkMAZQhYTE3fe2UGu+ezZly/mL+MUdEk1tUVolWhHR2+kVdZd
EYLCsiEvaMdZ3F+0nqBXG9Vt30FGePXH0ZSLrn/dVe86CndEO2MQ42hdJLsZ7Hd5m26BmQ/RL71z
y+WDIxvDS811H8Cx7v9/KB5p3KQOGu917g+CP1cmJS7duIoDsBIgw5bk3isDx57jOWECJvV71t5V
rzvQ39WzWXrstY6HXRXLZ7sxNYfoDK8s+1IDvOuOwnttfL7NOA0hkx4FfRrWVbAj4Dkcy/meZOq7
6u1GwFwrqQd8SjYvkEwP0+FQDnddQmNwZT9P0fJZ1gUcaJD1e9nabeS6nUlS4fqm6qrXG8PiFxbA
MN5r3U67gfNHDhLRqc7uAdz4rtqhBlbz1AYJIZImGCDiZH0oJycss3u4hT0Mr+zZ/yPtSrbkxpHk
F/E97suVZKyplJSRWkq64KmkKgDcF3D9+jFKrZlsVCLQzbnGAQECcIfD3dysM0TgZ+vi3wzuxn0X
xlBN3eX00P7977bUhlPetEbk3WYoaSJbk446qL/CmuRcB4s8luV54N2G1U4hBHzJtQCM14f2ZEKE
2vaQerYyWJNNu/fF2szf+Gg7msBLNbp0EGlfQaywKLwbxEW7uK395uxPtD7s8gRyoSvy7aave8zd
Cp3qoe1BatMZXX6+P7rinMuVrshpB8BWmQcafTMOxvFxmlhMc11/jmp46SBmZsdqlF2x8HXxYaIB
dIC3EEmUGjt6felducq1hg2kFUPu3Uagm2Lo25G0tkdbc9ZVs99+f3FBOgSaqw3ai25h1CSmaR/r
wDgGE93DXRu4cqkLcpeGF7bb9TFkh6ZyL7P/R0+D0/2dfb3QiOGl8MGhSAiD+8C79QfxxkoLoKHX
pzlxj+WRpvZt579It8lsDTZZ8CH/+hcQjJ/M5yHd/iXS/otqm6VXf8lAD+Ztrj6feQ0QcWsnXa+L
EFW7LJlvE/C6td3Mv1EeJWX1fXM9A9ExYClGl0teZleM02ph6gP9IFbAjqq/hbZFRDX4dsW/OKCQ
SJ9K5tW4X2kGsdf+WEUe2hl1L3jFsssVrzY02MgdXN9D2xxLwq4Z02n/KWYup51X4GWaNp/cW9h+
n0BxTdsPGXgQ7h9KxbwD6eTbpYiqCWx4t8hfzw6fjsFOfyY3A1t2ASLdwHNvvH3PljyuyTdu70KS
4NaWTrkDBk6xovH1Zo1eOnblg0vLmJW78gMYXjrnCFVJtLmzW2k/QSp8C8YY+rnuL7liP+XkcxDl
weBbA55Z4xSjgnMqkHQNIHN+f3jFjsoJaDMso8kYoAQMKTtObozq2s9UXlLuBK7nKmgsgpF/eUkO
/zU/9SkYh+AldeBt1epIQZPVk7oBq4p3M0l46pviguxETCOdlKNq+O33F25AVEPRtMQC/4/16PR/
9T+orn1um+A/n4iurJ01+E45zcPi3oIwvwirA+djdO6dPIbsYrpvayVjDRzTKdcA0ZPXeXEL5FdJ
dXqCys2VLienDWaDeNHvzS2O+cl+7nE5dSf95ir/RbLb2azGat5kqn8dofwgzvOTOPxn/6LaY8l6
R2L1k+0g0gnJ54C9GwWc275XmpxwDmarDDsPTs1veFL6aTZBBMzUbO/r5Cwg+JDuqJbYsxnhZP2v
gY1nFNXT3ybWnnchnvBHUqzZcbOuggzbkBdgunvof5TL7f4RVe3wP/LNNTqNomDFbRVs8NQ6aZdn
JxhAIfNApi8jIL4L+VY2waWP8tg1xdP9/1Xsudw27E48RB7TwRf5KfOfJjch5rf7QyscqpyLnkYj
CpjAXdONicjOQkdZqnAYcs+wazQBOpoC99ZOARRly7Nt1x/CsX3o/FkT86tWRTLqacM/rVPn3hoo
cxXoPbBQAKiHUXPVqIaXrFmA16KkAi+iFgT24hEKLmLQ5KFUQ0s2XFXZ6nPHdm9D55+afD2bfXQk
TqN5hyqGlxuGw3GsqVcY7s0jHxj0YYAa8rxdPTyBK/cHV95C0HRkYu7jEGe0iI2hPjDx9f5xVBwb
uS0YmLzMaTMcG8fIHnDPHPph/uz1/EhqHRewanW2v35xSYLhrw6HBZdkBtic8B/rCaSVuqecwpzk
/l+z8mk42vA9DoTVyxKsQNrGbNW8t798Me/cmIvR5IgdKhtckQ4IFj5Yxvv7y64aW7p7R7f1fTBm
IOJsP+TenzYBHfi+x60spZUXszdC3srdUn/1loHiJ9vWZd5VDtmVjNQcu2qCcPvvS2V72zqPQ2qc
tovd0qyOalMlcy26OYuczVx98tZevXgWu2QsAlfu6/Uqi6BVGY6d+H84rp3k2pBHsaNyXy9UvW02
jwgTqiYGHVlskrgI/951WuS2Xpf2XT04Lp5V/Znzt1ml94yKpZa7eY2FF+5YY+gZLLUrtIM0oc3r
sEGs9LZOL6yn86a8hjqLe3NP/OYmxVGc2+/i4B/zI3oQ962LZKHO2voOcfEfTIBoxbDTAbk0tN5p
bg3VYZeFH+xs5hG4Jn6nWLYo9v9SLLonimoHpFvVNbi3GARhmrNYaTD3hyr7fn95VCNLtmqs0I0U
XefdaC7SwRkPGftxf2TVYZcMNLPrGVJBMCOImubALzjIc/U6SgfVssvdvINZ+7VLYf7jUbzZ0KC/
ln09iJM+s6X4BFn7AVUGm1ikQhXMOFSGGzd4ZoHAcNf6yG29XVEFJjgZUSFxE4QyrEuCUmNYqnlL
t2nrQ0opjJBMGNe3mfEHoqROV5ZUDb39/sJko86Ohq7eHoTRCW6mipK9AZgtWao9RovTu1gQc5oO
dgA+XrM6eKW2b0RRWpOlHVgQraCCxKXXMvYHX7413nRsbB86ceE5Wx4j1h/27axkrVMTllkkUBSw
B3Ls+yqlLH/IqI6wUbUFkskSMEZBlwxb0PZNapI5HqAJDXxDsm/2kt3O4P4oSIdtgHzycbHDSzAt
x55PmgeCyunLrb0dHSLaNj+fnOy9k/JDdDD+8k4/SUB0tJwKryb39JZd3bY8bL0b69B0PrUJyVuN
2aqGlh6ynuWaDLRFCG7cOkYCOc3GnSsv9/KyYYV8DUEwGQ1tUtV/iIakvqlrglUcG7mdt1z6pmqy
7SJEsdSI3HSgRTqC1XbXsfmZYXjhGAbheJFfwFeCkDpGyiWt0A05zo2mFKZadikYjpY+KEyG59MU
FRw06dRooJMdEoAu7s9f9QeS0UJt3YqGBtfV7NjxIrKELz/uj/w6NgsAZdlgxVAOYlt5kbpXN+mT
OjESccUr7VQc6NHQeH3VF0iGG4rc74XAF4TrljWod0GzAldGT3GWRStE7hFpr0kYnEZdNkIxXxka
NfUDXT2KzFY2jl9oCB1Z3rt7GiAwZ8lKIwOao7UHKyVVnUD34MDRYXF/OxV2JPfljkFt8K7Gclii
PdYROY2lm8ydzgmoVmX72xd21E2mLeDg/+PVVk17+78X45ZGNQ1uBANym6FKujrKACplgF/34R5w
PtZcMtGWFQP6h5Gbscc3Ag6gNb5x8FXdX3XVskjmaXekgoo9ksU2MdI1z1NTyyO+RUWvpNFl/MFo
gJA43F6SCFcTo4hiahrPTfvgEu9p3+Qly5xagi76LbvRWO+tqAWlk6M5jK/P3ZHxB9Vgo2Omw9xt
oJz7/mu+sncr6DH8TuzaVUfGIJA+iFjFcR7twP4QtaSM52B6Alrzr/tr8/q5dOSOWyvsBw/sG+x5
CGkCwHhTLHFLPt4ffDP3f26tIyMQiBEG01gY9DnrjdTBVRrlfpJjm2v6qc9WzdlUfcL2+wvT8vxm
BQtczp7d8U0e5Uk2fA2Adb//CarBJbsNZneGHnbNnifaGrHw0ZwJWYQfc9DocGCvm5YjQxFAY7Zm
Q8nYs59ngKeSN3VW7bqSnEiy2jlfpjbwsP5TsCQNZSfABzXnUhFHOrLkQuZCvXqwuuYjaHrSyLnZ
fg0x6SEOh7QvBJrI+KG3qqRpjln5bd9eSHYccZ+ENZoV/vVkc8tkmDQrpTipMhLB7Y3ALLyVIINL
UpdExxXkCwH3z7VppZRb6a4vkHtx3WDsjKgV9bNbrNVJONF0rsAMlIAlQ1fpUbgkGZeQOdZgsIaR
G6RCQsD+IGbTAqGX6RIuW9T0ik3L0NRwXujQmf1CY4hunLgzQjOLrKeGQo+4BPnWUp3LqHwcV3Ei
E95dha7ZR/Vhkpkbo0/NEOCF54Jkj0EHLsEsFNPBFdWjyWz+6f4OKaxRVmqo1z5nHvHr53LhvDt2
CzG9s0tEoMNNqf5AuqaHuYgAzzHrZ2hETrewzq1nYEx1YoEKdyV36YomFzYvLfsWmktKyx/DGBzH
XKfbpJq7FEmPeThUY4fRR0LdxMqAi40oBLT2Lb1k3isrQBIjPBuQbucswBcpmI6jTzFxGbFqjjQv
FnQH3Fbbj01DJDzbFek6Mli1tR0DIutu/VwtOVrSAfR4thtz+Xx/SaLXjU3GquYiHJggoXUL2ime
vYO54j0Nxay14LFtszias2QQOok0hYXJ8NV8ZF3tj/i3EQog1vSJc5qu7KkGYcD9z1GkDQEGkq5q
2+gnp3GCn/Xuf08b0jTXLJrCBmT4lBs0ZRisjn2r8fjI8x+s44fW15VXXk9jOTJ+qhy93HRtJ7xl
wn0Mc/ccIKkdth+gkH0zRrCj1fswSY6MpzKJTRwxZNG/rjujTTIdqkFlD5IhexYwJVW+uYn6kyHe
VsauwpYjw6ii1swK3hXRLZg+d/5T2Xyo7Of7Z0exqzKIyg3yqfdBp3fzkU4q36w8oZ4mllENLaEw
GBpJfs16cb6g5SwNjUeb7oPwODKGyijzNQwHLEkdGtvI1k5wkCP38M4lnwzKuvA25jdOS0iG6jBT
iuMhd/AWK/VWbrQR9HchQcOCAw33ZU8dGTS11JOTh6CkvE35ZRmG1DPPfbCrZTpwfOluDTo2lnPN
7ZvhmT8mYWTJKIYi7vxwXwTqSwF1CaZC06dYcgvvmTKLg2+1lrBOdQolmwSrx5o7BSW3oD+79ltU
DQYd05vK7/rS1eqWfF7QpRS+wBn9rpLp/a7i+pChUvm8Fui3g7qmNVlJLbK4Nb24EWj+rnTOVwGY
cmTAlBWVNSF+gCdAmm6FpyI1DrH5LA7rYatul/uuEBkuFWQGytvZFN1aKDrT8m2zkKS0dVgU1XbI
kKkQeqqsycZf22EefhUtt2+wz3ronWo7tnP24lk8o81lrA2Bi2qw3riiS5o8/Dz0U2yZOhkQxZGV
gVK2aa3ZtOBBttbvUOhCE6G20KVcI8mW7aX0odqInf6N0N8qjP9PeKIj9+0SUMoE1Bqx0YfyrYVq
yO/ycXbQ74RqmSTLzjPwWjs+TpNpnk2QaqFqZ2plklSDS6aNEDF3OZoFb8Fgn4Ku+dEFFoq9OnYL
1T7IwCmzX/2KW9zAPgyfnLQ+5UnlxW4cxs5hOVeTJvhXfIYMoWrQVu7MoxduwU7gPOJtrw12lJ+w
PfpfWEJbe/OQOzimXZpjk3+bmwucg36TFXemLLAQeHnd+zPWCSgNM7iEOxEOzj/gU3ULr5o70U9D
+G+dhXKNts96sUYI/YnbBHZ0m4/8ZqXrOU8mKy5iK9lYpMC2dT+KU62SZNXG4IHA1GYGoPAnwt6Q
/GnfuNLFDLX0xhW1hUVC9rUoiyMNdL39qilL1ls0WWZs4dAtdwFBqFmyaKnjtwP4Si5FFktoSqS0
FuHCducqmRrrQpuTZ7pnu2vRZZMfdq2NDKhqvNJeh9IKb7PgJXQfl4JwKAT3OjJWhenKsKrKLEg4
bycfgcsIqbD/j3uTcVXrWA9G6GbGDWnwpzFAdtov/M9ZxHXtoKrZb9fny4M/mQshAo7H85oTQ3tT
6/3lLFl6f+1Vo2+/vxg9rJ2wYbmP6L84d/1/FNSphpYstnIrsFOxFUE6yWMny5Pc+dtyW83EFade
xlUB9sFWqKchjegi17BafRhD//v9/VVReRtHMlfhd9Y4mNGvy32L4rZrd+sK2DyyLohT/otkuaiC
k4iipP8TpPTb7/9qv9P7fdU2SPcvddC0CQWO6DZaATTePdQj+zjod5HsB44MtAqpb9UgKSQbrvBf
sYO+MUmxyTLAagiHvM7bENE0jPg68WL42Bq5jq1UNbp07UIL1PInFPVugxuif35JR21nkmpoyWjF
6PSGVxkwKy+M29VJPK1akWI/ZcEE2xjN3qmRP4c3g8Wyav8zTIZYDZnn+QGDr9li2u3Yi/P2DPuF
mtsHVnRknJXH+DSalY1oZ3lwpq+Ws+9NZEs2m+ENuZoNTmLpzkkWFY/WlB+qlT3f9wmK54otGSvp
nK70CxhrRswebOTiPGbd8zo1R2B2NdGHyiPImgkzNcyiW/NffmdDvG5+51fbb6RtaFP9iwyxIguY
uMSCFOGep4vinMoYK4uKFUS9zs+3lzUuaPZIIHcf398M5SdIttsGfVuG7F+f8O8nFS9hzYlSWLEM
uCJA/9mUCnKD7lmcAzJtlboMlvIDtmV7cfE6nMz12Li/92DrO/ttavs/YPuwF3/Ci4ZHY488WUCX
w0r4myIw0vs7oNpeKVCu5p+gn9K4oe96q+Eh+xsi9tw3uGTKvpeLwR5xdlzytqnz2LCe0AyvOTuq
mUuGTEVPR+oY4X+Rx1INLd21zsLLvET4egM1bAoCkiTK3CSfxb41l5FWfj2v/UyRcGec9MdpEvZl
sigYS5mr45dRHHkZdLWaKGB7uNF/HnlnMd9MVqNBdm6m+cpjQsZcuabXu7Stya1FPZGd6QytrmQY
+x5VzLYOCUApntkf+omvGlCgYjtkKFY312W9gkkBHE9DmUTCe564Ty+tX+nU41VmLMsiBOD2KKeQ
bY/f4oOTtsg+8AjZh+1Zuj/7IEsgoDmpsUYbf/Of514V95oMy1pMc2JiQf6f5OthJl6WQqjg6JMg
8VlINAb92rEK7EAujljgRGwLQrqLhZsnGTx/iJvQHzSjv/YJ2+hSfcRch9FZioVAIpuy9zN33wUZ
J4gXS+swdeHH+05J9Q3SlWMic+w0q+lcMhpczd5Hf84Qfro/tuoLtt9fOGpgYsdwdqEfRQacGuSv
qqz45A9hMta5pvSlmv5mJC/+IrSXPJ9qJi5e5Vh/NCsNvs/G6Dzt+4DtX1+M7lpOVI5h5FzccoBE
j51B6iL/k7nskZY6+VHVIklXDriUQTNkjt7FptkXr5zPNQ9++Gw8hq0OvKlaJOniCRCwzOY4eReH
0Ae3CE/E0wG1XoX5bqdUunccCzjCsXX7CxijgucQGpfZEbqT3Tn6Co3FFG78cH8vVB8h3ULzMkCw
eIqGC5k/Gs13bQ5Lsf5y/aRkYOb3V4zbomfXC0VM+TmDidXiw/2J/1QOkq8ILJFcPYnIaHRswD/M
47RAaG4kl4HbXR2DSXf8g3nIQkVh3nhxCVUrE/KwMxo2rVHXcqNYOLmqEuaVEfaF1144c+hT6QXh
W6OtdBiP126j7eMkG1/XiYGGqPMvTmW8M4V16Mf669r9fX/tVHOXzLuMQBYvfMzdF29q/hDo9N9V
s97+74VhB6QAgR0R/iWK5rf+Wv8YweeROmGQ3p/3qxWzbVkkq+7WEu133G8vc7jEdBpiN8M9ZKbr
XMU+BOOs0U3n7tlw/7IK62Tk5zGYY0gFa+4O1bpJFr8a0ViwYSCXgkdBE9siG8S7HsS+QoPcUy2g
ZPYWeEWNhY3+pe7tZDScg2eN18BmmqhKNX/Z2N3eorTvg4voHBOVZHOIo2zQvbMUk5eLK63RL3Vo
+c2lrk9eeV4BgDaP9zf+NZwK9l0uqHijK3q8qYMLYfUaWzNg24y/p052zFf6ZYTKvaiL0/3/Ungu
uUM970TRGmIF/fbgXBfSpsMQvmnDLHYLse8cyeWVBfcQpeMUXMbR79a0a/28iXPmGDpcnmortt9f
GOJgtF1Ud0twAV3JELNw+VRl08lsd7onVzL00nIG0+qxRkWQX+yhBI0nv3LeHO5vgWr6kpkDZQ0R
IN/GOV37ISmK4dHvluYwcx0ZkOoPJEOO8np2OyrGC7TQlrOx9MOxm32WDIBianyVwtbkxnU3EnkP
SskIxwh0V9USMFyDna4BSzG6XAap6Upyr54hQb3yhzVv3/FQxzKsOP//qIDMwg23kODiuzbESsyE
0CYVdvOtW3WpK9Xspeg468u5tSqwqCx5cQbp0GMX7WGvgKeQ+8tBZQuUYbFGFwOMYJnRntnqHVrw
Ge06mXKXuU+M1exqzDwyiy9ZNqXMqN+PfamhJFEtzPb7C7vNc9+HM6iDSzO0j51pfOiooXFrqqEl
m/IC0BmOFL5/WLsN6ZrRxEeqZN+ySPYEKa8+aibfv1T5+uSW5EuNez+viIZ0WzV36VoMSua4Ak7t
kkdTXNApwWMtvT/z7ci9EkU60pXIDRKyLsd5IZTzhPVt8cZouvZdGMx2wkhuH+Yw/+P+fym8jlz+
cKKiD6zBxCpN1d9N3vsJ2le/FIXw4n1/IL1t0TjWsdYOowsaOk7cMs+gK41p02ncsmIb5C5zq21W
ryWrf6GjEzMTZNGZjsDrNWwwzNbenNGLg+/xshg7zrYLqxmDPAafpedefdvyDR6DjBB13zhsxnZ+
IpU11s9FbnTWJ9Ga/vJ+39ptm/ZiBs2QWYNFDbg9z36sIy+FrN5jZbSaCEa199uavhje6fA+cd1J
XAL/Zpl/9j1E6T7um7lk2XO+FcRNzLwZo9SpKbJibQw5152HSrJtk1mW6fFZXFzrGpUf6uUtsf+8
P3PVgZLs2jTncK4DGIQxeSl291rVO92dXBzpCq8zlgYRI53s4h2r/fkph0zCPmcqF0WqdRXrUmDi
FuJCkZF4HXVs6QpLkEsheExOc1/N3cVDBmM6dcTqgnPFI8P5K/IjXmaJvW4spklk9sV4K0LWdD+M
tm6IpilGsSk/UxIvTiqZi66ZkXC9LsLu0srga2KX+T5P/jM1+mLwsDSQiRY4q9Xaxo45/p2Nu5Ra
4EPk1uiVmQ1xPIteS1G/zSPoaBkRrTVWoLgnZP3ism9ZYC6MXCy7Hw7B2JspI3yM6YJOwCIr/Zg3
mS68VuU25OT9ILgoBHHoleQs9vm5p86hzKAy8dmppmMePpb9nNZsD6wbKycn8gWd3LGZ8XF1KZ66
iVnQsqh0iRJFPGltK/piy3P01pXIrvYXE2pjGbj0yvB7kV8jrSK36sBKd0c/cta1HAfWL9bPxZJ5
ibtklmbfVYNL1wJaIyHpUdb9ZWn/nqI8ZZmd7nJ+MslB1XrQyG0oucwBYFOHTlTe+BC1o51pYtVX
uxq3bZVWHtlzs2CtgCW7EXJfTZeu5MPgVE/WsMaiF3Fto7EuPwXNW1+H8FOsl1xGaYd2ciLPgxF6
1jsrbE9WvfNRK5dPIqtdXNOk9Np6yPI0VZWALvrAzEFHBKSa+/b7i5Nqisn2B3OcL+tIq5hwO0zb
NtQVHlSjS9c06iOBw/uWXjdUX1SV7/ym0nhVRXrElK7oqrGNFR0l5GKP1rvevIDBL13M9dggVJ69
tAV/8f0zq4hi5Pb2rIXyEJszpKWxEY98qOy0q8zxOAXlnraH7dDKATmE4r2KEHrloE7E8T1CE+WN
XfiH+1/w+i74cpO73ViGg4IxubBsBOVyeGjsPWwuiGDl7vapzep6DSm70sCx4qn0+7OHDOHOiUvG
XNjTUuY+QZoFTSDzUB39fF9c78ud7R1aRCMrN/jVJFEqxj9Lc99z2Zflo9eMmZDmw6TBQpqASSpu
LPf96OskLV+/WnyZV9/IUfZ3CIaHZcW8/VhTqLe655FrymCvH3df7maPhmqig4OFCacBwIX6Tehk
52awdw4vma3riblbDCu4dMF4aLvwxAYH8gB7T4wUXWdZ7RMwy2bY1vxzR8qveakDu6gWRjJSEmXM
aqH5eWmN8ISg/eha3bk1dDobiuHlBnaHFGOeUczcoH92Q/MYrp9MUwctUA0uPZJzr1tmqBvxqwWl
dL8/Ot2t73blQXy5X50ZQT+3xpY7NptT4DWHpa8+GH6teUQqnJfcru5M+VhOY5ZdR8tKh9Y9IHem
CRZUQ2+r9eLuI9wH6fqEszh39IeTF2g0m0PN9aQae/v9xdjUNrNsLufgYs4gIGg6bh1yHn3a5dBl
/SRoRE4haUty4RYQfFN/QU5g57wl+0QCwB55j2vVqUV7sWe7fUenaQ8lK64LWTLJrgzRDE4RXgDJ
P3tuly7gCHa4Ts1NdcwlE+0aYvjQ1suug1EeJ+HGHeI/buky6Io9lZvQ83Gujb40s+sMOeu592Of
7Ksj+XIXOqTQUE3NsTCe5Sc+5Qk0zNPQ37kwcht6RKIxakFXdPXmIGUzOZSiPM8gsL5/Hl9/v/ty
33lRL6tH1jW7Zk6ZllUf29n7Aqiuucljbnw03Odw0Bx91V9JNluWJisHGNdVlF8KlN1Ye2BLFk/+
R2q+nUIUypi3z/P8ow2dkKxfqzq7usaSou59EdzUJN5UJ0mKiyNRQKORztl1Db43nDxBEfX5/lao
RpbstyyG1jPsNrxw0/mMtpEhGbNBJwSusC9Zw2OhKHZ3/pJdGRd/03Vwk2iJvgfrqMM1vh7U+3L7
uWlyD7BYK7vabR4HFSD/kM4TWR+b9Rer/zr1Omi74ktkvFXbCQLeWSe4ZKvzjgbsPC3i2RY6hIlq
eOm+DcvAiQx7wC4M/NhkTtrBITW57hnt4xL5ZwLfl1vSqdsac9vACErrQ8vOC9p0xXzwsj/vnyHV
8NvvL+6uYvHNauY8vEAZ55swgqSgxWPFqqNb66rBqgXafn/xFyaIh2Zm5OHFJMiJBFYHtYHawlbv
IZvBTSO3qQ+VO2Q0EuGlBLLAp6htVO8r1sXo8dvnHuRedZLNNjoGt02IHtap+BauWvE/1epIRuy7
QdU7HO66QJLEA2VY561vWqc83d9f1fBSkOzlTt2ztgwuts8eCzC4chGCmZCk94dXuCC5V30qe2av
+RxegA9j6ZChAwPyupr3g2JwGWM19YU1UOYjruoYjce8aJKlNZhm6oqVkfFVa2GPCzLM4aUpx6Ob
05S008W2heaeVBiWjJ8CHUjEswmlTpcP7wYgnKYp+iBM59hPuhhF9QWS7dLA9tpywanMXDThQqDc
Qpm5tZvL/b1VDb/9/sJuezbhZPo4OlCsTBYABwBVTieue5WrFmjb9RfDNxM3O8Hs7IoX7qUsnpvu
2TGtPAlxX8b3v0D1F9LVSxcwHNASV8zU+G8ZcstL7LEhyXapOcHzyB3p5oZpsSo7uhQuuK7bZQGt
mpl3O0+oZLtBsJY8axvjkvFGxI3rnrO5+bB41XHf8kghdEnEwkWFHcjcKIsLaHXV4KRKutxNzHrV
fIQiiPsHaqpzwh7GkF0j+0cXkdjGJpjQduZBcWD1e7s0k3DUkSIpjqyMo2qqmfprXnEU2vgpytAj
Ovppb/iab1GcJxk6Zc5GIZgJ3I4frG8E+V41qU3Wm5HrsClbsuuVy14GTk0ZpAnoiB1n5J0RfclW
Ebvt08yuKFxoHsKqJZKs2kIwQQqzNi4gyQezQZFabZ3Aj2vOlGp4yaoNy3NFaLbGpQS+wGqNpEWC
Ngz3iBDC4FzJoj26zP7AeuMymVWK8mosLFAdCF1Mqpq9dBkvfkup5WL9w3VObDtL1wmKSBE/3Dc4
1fCSQVeDKOo1cxEqBsHBmoI3PkRWllrHIKk6npI9h1REczXhaVaaczKSMDVKFEHaoj9yOn+9/wnb
Pr5yQmVgFgPrAJoiLXblWZc2Yf+FB/bf+4aWAunBXELBo5BeDbP7c+Iz3txOZ2iuAsXSy63pRsYh
DmZiZ0XRJyGHtAUnCQl051K1LNuWvLjMGFTrwsboMHyVo8HbDb40i6exWNXY2ye9GJt4w+ihrRJn
nmdv/La44Km6c1Uka42GlYGSEdPmdf7JmxHU+mH7drLZvnyh3JieW2ENrYycXUHrduIMhdEGieZm
3YH3RfJdrphNFCQJft9YqKVwxA3i2GlrZa9dW9vQ0srQIJ/R5Wp1DxNF2GwdqM/Stny0nTWOnM+t
+cXWhdCvljG3v5J8mhVxxoArFw/LlZwgT3oi5+hkx01C02LHEdr+QvJrrQOFtH4ZxEOe2dSKWy6G
q28A4qQ5R68d0W18ybH5Pir6vJnEg7McB+sY2hqH+XpLGQaWXFrvtx0RZjA8iLQuU3p2zvy06aN0
sXXYdHkNzbX1KiIBhRa5bkbsBdUEG39kXulDfzIOxaf+0iXosdBA319fIleunvVdPkd16axXHiD6
yUsGRYR1FxEqZi8VzyI6ZD66sYaHmUL899Oga2xVrP8/ZKlF58It+xi4S413VorO3Af2uQP3w/gY
pd6H/97xb2svObgFhPnhXITm1ejHZMzFochNzRtGterb7y98pxWt88jXHsiuhdjx5I3GcSI53QEl
2iYuWW5YLTPhtWc+hN2Plt4yxjT29NpttQ0s2Ws52evsUXd4CIKzUV4Mcmh7jc98LcTchpZMlc5t
QdlA+4dlOeO1VVc3urwHL14gdFAi1eQlm138AuJ9k7Cuoja/0CB4PzTZ18XSKWEptlQunhmAMFCg
nzD8QH+4XfnJdIjG3aiGliIQ1i1oie1W6zp3H8LocdGJ/ipWRC6biZXMvu1hO93uDYhhWf6Y70Hq
YTvlkplBgOYNJs+8jtR6S6YoDg0dP6hqNbaveWE7IMatnQ6V82vX0LdBQFc8nus9WJRt3pJhcmS6
uGNhSUJxNJZ3pNMc79fvbVcul9nc9g2vxqQd2qBu81y6wXvOPq72l6HxE5S4YkMM6X2/9Vq8vX2D
ZKWzZZT1JFrrCrxiTNzi6oWgPFpFeQzBD6lxBapdkO3VL9gCtnNcS9V4jQDB861IkxtUDS0Zqhss
QeUh53Lt8kYcqNf6p2FCBvL+6ihGlytoTlfNDheddUUTbNIszuPUEY1XVyy8XEGzKBoKpwp2yjiY
7ao27pZzm32c5r/3TV26Tusga4MV0cjVZv2XujaTotrTeYwz84/yWTFEozPgrgMw+GROS8IDHVOl
wsvIfM3oGnMnsIdZ17x6QM+gHZx6Z59jlMtjJc15CSJ56+qL78PcJmupe5epTol0hSLA6Mg4EOva
T+9a00ig+qqZs2o5JOu0yGJ5GcWcDXb7H86+bElSnGn2iTBjX25JciNr6are6wabnp5BIARiE8vT
H2d+O2b1qUspM/qu60IoQ4qQFOHhHtYPc/27ovvuu38I3E9rjg7DDlHGnrvTYpFnvM/2OaVcFnO8
cp49Qq20nm8Wu9U6YjmFOeQqGKAy9swymKP2Lz3oZ5ZPve6WrhpaOjZDo6wc0WLKjD/1dI0FuFEd
XRhRDS77Iug9KEifrRR0QG8hpcd1sb9Nha5V68NOdDikTMxMnH5YV5BtpPbZOv1HWnHuh0QcpsRO
SGqVcdZrAqLyU9tPfHegzk7XTTyvrHT9PCTZeTyTJHidftrPU7Ipuq06oZv/oMdykmb7TZuzvftQ
WfqGyBh+05CYhzUB3PmI4tiL8VTkl+yynMyEJtWYWBNAs8f7IVMRkuUKWZkT5D9mXPrY6CcTSGvD
af6do53CAz39/U8oQoXM59yY7dK5pm/eevp9oJ/9XvM4VlwZZC4CvwHOyfL66dbMf1X2ZZxfeoGe
w6ttPCz+c9N+3zd96bR1zKEYWzMw04KwMwHnRDxO48/7Y6u2llwqq6wJWV2OFV8/QzzmOp7zYwcO
JXH4P9k0R3PwKr8juXrGTc9zehxf3ufqi3dqz2FS3awXHAxgAyzPe5CD2MBy8cznBvivt5uJn1eX
qmkPYHxJIaapuSQqYorMPlCHDDUCalspeEwuRf7d4vwvs3U1EVxpJMnP0UvBnGJEPHTPzokdyan6
jvPSOS9JfYyu5BzpJD5Uv0Pyc5ZbRe3QyEynqjtDfuBrVJGDQzJN/XULsR+EEZmNwM9FVYkqam8T
cQ+sHZGq/graiyPYLoAD3ufVcgmtctzJQM0MtxZ6sdnDXGpWQREtPOnebBV5bhCBYJvPUP7s8nPA
Wk2sU5ld8mSS204d+EgqVAv7avPe+NEZ3dPShrMGmKcIpnLNjESz6Qlemim0Oa/BOj0SM0sMWid9
3mrWVmEeuVJWFdCHDMXmyKET5/lfNNy5KeUimevzWYxbiGity+R6cZ+fwTalidWqaW8We3eydWsr
0DiJ28AEOlX0r2bRsbFLXflHZXfJcQenneC5GH2xX0IrP3Tl57p9nXpdh4fCoWRaAbty7YpU2DhB
1ScegRC7YTegavVOxcp+tih/aDb/Fo4/8Fy5TDZyLuqgt5a0qt7m8JGHP636yfC+5PxSN1/vnzmq
pZDu1zaIbyrXgYOVU31zISwkSl2NUjW05LtLPdRTWSImeKv1y/c6QBnby/1Zq5ZY8l2nmzziUne5
gAnheznwy1y0z7zwXqpx5xNPLpGFdWDVoPMxU79dYtdak7UeNcHyQ4IYHIwyeYHVeFG4lP52s7N+
bPzidnD0k/+jyXVZDK2kfRKp+NS2id+5muDQLGoIgpA5+wm3zQdgBTS58P9IIz/YnzKLgZ1NpMkb
/IzpYB7Qh34onyfIi+Rx/jjEfmyf2Kmbrnkya+5HilWXaQ3siDiMcmwo2/IOBNJM4b9G+wvZ5vub
SrFfne3v70wF1n2f9wOuds5U2ufZHL6HZqbDKakGl17IaBAfpxBcNuk633rzW27v81+Z1jkYc0Ey
C+NaZDmW1Xjmxc50gSP5r9mD8KWLkImIDN+FvgF14sAVjcbaiuNXpjRwjKgxm9IUN9N4YNAUab5B
2/v+QiqGlhkMJk4b0yUOAnQDwRhX+BGA2cubu1G+3/+CYjVlFud2HYwqRGExHeklC/+Z67/uj6s4
WmTugoIXA81NbqUgqDq1oRlbtfOAo+bQs+xmMHffzVnmMcAjZqr62V/Sti6vjWt/r+rx2e6pRtxJ
VW+SCZ1dmnVl5HXi1h+tk39oz92teFhO/wmeH3Zer2Rm564xIIVpIxpUG8/+3B9p3iblQs5VZp/u
L4ci4Mi8zh01O8P1nSX17E+D9VdjP3houxx2Zs9leufVKoaWO5a45dlnAiqtqdG1Zqs8QHZdFBLH
kDriVpiXtn4I8se211w5Ve8imbNgMsrRCJgQt/nknNq0PPGL9+ad0RN2zg5j6ny6b3uFi8nkBSRg
xmiGKBAVsH8UsmMV6lIFCuvI5AU1MpVGMXlL6nt1UrjLYWrJyWh16uGq4aUjd7Zo5Y0tUua1g1y8
QwrvkVVeE0dhtjM0yzTO6PWOqmiDTESdFRse9J6Mf++bXYFjcK3tV707BdGIwEy0E1qpONEnfpov
68uYZDFLimSXbHvkyj3lM2hyrWDBDlpd8O/49hFwMM3VSmV7+ZhFS55XiVXcwpovSe+jdXYRwHMG
EdVxN6k2pnRjDnjU+H1ui9vQX4b2LFbNbV8VNf9bkXeWN6KuhSop5i5Ah3MZz+xADyDd+f9c6ToI
gyKoyRwRtbt2QxNigQEiiUl5Ksi3PD+T7Nv9DaQYXiaFYBUSJ8JvkZWZshMtfkft3AOq8hOaT1/3
fUHKXvElzOeZI620TN6xKMdDPw48RpEmNtpCl7BWrLLMSrAGReaYLUP2ZyhAgNQeqm7v0Jvl3q3z
RMIAmT6E/ZqYAu0NwXfRQtv3vnEUNwgZTLUE7qYHh2RSF16K/s0tsX3ch6KELHT9ev8TqhXeTPZu
/mvtgdetKtbU736J4rg2aVB89wvNJV8VgGQgFbIyntUOSN7WD/YBW+dAEo5s93a+EI2rKaKEDKQq
h9BbQxufEO1LWLGYkfPkv9y3jmps6egdJ9MYuYXo39RlLLpH6k4HAGj3DS69e9G263J3wa4U+avd
g632jenQDR9veEeGToVrHfrFApvYQGiZN2Pcha5xZMSUu5J+KBxkafOIndrZif0m1Az9sakdGS+V
Zy01FwPWmOzwU4jkKWshBdzppPZUFpH81CybyDQqV9zakV9FmP3j5o42BbAdSH++nUE28r9OlPWB
wxobc++PIkEKIGkOxiE7VXF7Zaf8pE31b6fSR9+RnDVfWG/5YhC3Jj/57CmfWGxUdULD28hQ48Ot
k4mz6aHrkz/34vf9bao4yhwZUrVRlLXCwq+rfgzJVsgIp1jE1uvwr3uyL0ugCXaqFdp+9LtI1AOX
wMsIewvJgKw+TftKoY6MrloC36ihIGilId6kInrzo/w2zbqGH0WEcyLJizsxW1XXwtWmlF8hiZLM
F/PaXMMbupc0gUJhGRleVUUelP3yGmckOzvO21hoctqK1JUTSoev5UdBwDLkC7tkTtxDf8iPANh7
Pa4p1iGLu0P2ZOxhRwOthQy4qkTvtUOB5fWsf4vGPBWRLkOgMo/k2oaTO1HZbN5H81OXo2hI97BU
bZOWHLtc5yJoGli+8MZjBnXLvErue5Vq0tvf3+12c0LPBABoa2qBds2dTsI0jvdHVgRSGW4VNCTq
zAh3NrfKY86THjrnqFXcH/zjLLYj46smzrPBMTJ+8yJaD+3BsztDoHOodIOXpVzNgwdSw2dW1Su7
tVDK03X0qswlHcS8aqc1c7DG9hLeuuVXtPia64NqZMl/Ab/oHIOJ/sb77gHwayAxBs1KKIwlw638
EnzxU4fdQ+o+cToeZ+PjUKe595r5f4d7KCOwR2XkVRhaa0etADc40/5OzW9TOGte7YqdJNMWgIYi
MosMe7Ssjeu89Fc2kWNgksv9vaQaXvJbE+CLYO5zJM6HKGkccTKd7uh7uqLXx5dnR8ZeZb5tDqI3
kKRtyEn4ReJX8xeR+wkIPON1JZogqtg/Mg7L88Pc7lq8f/s2e4gW8jgKnaaramj5/csKUrmhsYIS
fARJD0tsd9VsTZVxpMMW7VpeVhYU6XFGvoEQMS1D/gRK5HQs/FtTc93VSLXGkt+WVVALYcI6TfY9
CF76LB19zYVRZR3JcWlHMpEz7PuuEp96NBeu0HC8vzMVQ8vALC9YCJrwkZExq8C7NR3091o+6fh/
P35yObIcjNXWq9NwYaWW+E7nJPPdQ/G3Vb3en7vC4jI5AQ8sH6VwwE7aHtWU7yb4NAPNplGZRXJY
kVERkX4SN5aBjaAnS35E66KmAKXYkf72e94diGtVuN1gO2a6hJ+D4B8wycR59mi5LxmKsvdNozL8
9rvefaJ3yqHqvMJMXf6NGAfH/1IGt0VHtay6Tcl4K+FYbMq2dd0AP9UXctheu74Tr2d2ba8uLoTN
9/s/RLUQkvf2NTPKVQDZJcbyqVyax8HT2Ui1fSSH9dapFiCFQImRpWPfHwb+UNo6ZktFS48jcxMs
pHJ8XtLp5p7FAzuC2vRsn3yItu/rqnJk0FUpqjoYLD7d0DY0k0eea84qRXnUkakJ7Bbkz2TFwOvz
elqO/mE9bUXS4rg99NznEE+ueINb3V9g1V6S0VaMsybPZnzOi4uniMRbF9p8879s2hCJfzIvYyw0
ORrFZpKRV2YjBIfZ4Hg0OixV/rK2haY0pRpa8ukKzbWrYzfTLSdDDQZ4apHfDYCi+4aXIRUccnOR
SfEcXqFXbSWurqSgmLYruZfvEmq7LtCHQ4eu75vYhwZ3ZH0GhruyvS44sUS4ns0iuraQ4YNmpyY8
K8KbrIY9s4AESzVMNz6ey/ZcABNWWHHu6toeFKHB28z1LnxmXlSEtY3wma88sUT/ue/GZJyFDsi4
hZgPshsyts2IPDJ0QbamIx5b69R9ct3wYODF5c7T0fSr1FjyZPHr5yozf5jeqDkwFWaT0W41Xbye
gzUyLbvL4oO37Ofkvpp8j2QXrucy6I23Sz8xPqKBqckPazMng68Lp6oFkW5ATmT33AYn+C2rv4nf
UFWaK03RV+UB0f8udQUFQk9MKIssfdEg1BRoMAgKMJDvO4llqNvqeCQE2aKZBhZLQp7FJQcpMW8O
Tagje1GUNtHf/b+/IcCjy+qibrpZn0Xi/fi/4xjddc5hw7IggbbT7aRbUeEXbh+BUj41G4AqlmAI
DvYswpiI5V/HCTUrolhrd/v7O+czOdjLgQ/E3WUIbyRanq1IpF6lI1tTOIEMg8uqqe18t1sv1eSW
Ry8srZfQ4NWLD1kWKHKD1eH+wfbRxgJZhIxw6QRDp2MQGldzBDVgaSadL073h/7IQtvQ0s2lyEnV
5nNB0iHw7NGJoUsxtF+Ew/Lip9mvs6lZiY9MtX1H8jrQywIJDaHaa9j+M49F7DVP3fIlyP++/zMU
FpLxLhb3giHCvys1ot9Om/9VVOGOZw1mLgNdfGGwVQgYv6mjw8iHUw2O932zlpzNBHCptqpgYxXo
mxPujz95V+eaeStWVka4GGDwL4y+zFPeV8dmctEYW9yGQaf0pRp++/s711qazh+mqA/RXWCe5sxP
8GOOWaRrp1INLx2bZjbYJRQO8pQMuGOR7mAM+TUQOvitanjnf2cPoRLLD9rMuGaiOYOd5WDS+UKM
KNm3sPJdKPIXAgU8ktLWA+g/aqfi7OGhpiNUUm13yWsFa+pmaDhNgz58ak0CHrfS1QQblWkkTwVN
q21NIFlDSZMf1qI/zUUXZ4aOBvCj9B7cSQa1jC5jwH42NJ1YeTW6+eQbc0zqNelJ9LWqAdIcNCFH
8UNkjEtAI6t0QrBK+uV0aED7BfWguAbW5f4aKyKaLJdg9XbvLS5o1/ravxblwg8WiIhInr/g2rbn
srJZa/v4Oy/L6dxbpuiwkRqjuAQTdS50IkXSrFO57wSQ0S65YZWh1SAyuwQg1txN8g1xkemkIFWr
IDlykAXWilYqMLOAmttjJHXE2+TtpKv57xrzzj5hZ4tqGOEIEGlAEYlDEbq1zL/vr7Bq6pIXV9wq
iy60jSuIB2OyoIFn6Q4rzzXPVdXwkhM7TZNPZYHhzYKcA6N6sh04WiOO92eviBEyyKWFtpoxjV54
bcbgyR+DPuZFv88yMsJltAcQ/1NMfTRRQaVrMgkr9olOE1hhGVnmpBmBwqcUR+7q+Mcpys62Z8ft
NGp2vMIyfwBbmhKVlghO1dgLHtnWzVgHzdCqmUv+2g/ZkFXMNa6cswtYAZ+FGP8xhfn9/pqqht/+
/m67W0HtNuaK4TPP/NRYwWn0zS/c8JJ9w0u+WnaE9hRpXAjztJeA9qdyyq+1WWjeqiq7S4du4xkT
qVs/vEasPmd4mgKDuHPmkqvyoioCf57C6+BH6ZCjaGRtvO578nsIwzIt0AwOfc+oeXRFK19iQmtM
UHIe+HTcZ3fpyAUXkz1aSx1dAah+WBv/4AbGQ18FmkCzbT45RQAqTRnXEhUOtXyfRVez7G/daOO5
ld+Y1cWtoBr7f7y06N34340poKBphiEMtDG20U6ca3cPBmWbvXRJ7lrL93hQRldhtzhi2+MwthrD
qGYteWvpt7bRejS6Tv6SzCDHWqp9ruTJ4BbbbQlvgFGFciykbyoeD0X1xIityayqlnT7Re8CQT5S
Y66KDvJcfZA40RhPAnzNflKuP+5vSdUHJF+dKOtHFrYRKDsfSHD2TVBa56fWe7s/vMrykr/ONbCE
oYtFjbLylOf2Ei+i3Pd28GTsSk9NXuUjbE8m65eTWcc6N/9Zeh0RqMo0kreuVWdOkwVvFd5rQT95
VR+Py0OmO0IUppFxKwE4UiwHXSfXCXQj1SSu/biP/dmTkSu9VUCDJahz1Cunc0+7Kw/6ZNeC/gFU
aUFTU3QUclKi77trizb07rz6vaFrRlaZRfbVuvKHgcEslNGk9Kwz9EE0YeDjU9WT8SpsJLTr+h7B
i6zw1SbBIyXprfVw3zSq4bdf9M5XKW+WwMBb+SqWsX+hhBhvhJreV7QG9t/uf2KLhR9EeBm90rTt
1KzzprgVteesR7fe1LzWfnaA1F3ShXRH6QChWMaxIH3jENxaoT/kZa+tb5gxECu67KZqgaXr8GCU
gEgWIQGNPtgeuugUaO81qqElj52RHCKrC4+1G3f5ufgedaG7yXpNTV2xwDJixSlI3oUBZp75gPKY
62EA0rAGYPr+4irijQxVQULWhQKdQdKaFGm5ek/IMd+GkD/wytNcQBQGkjErog2CkomlvZZhXv+c
ISj5RqJI136vGl1yXWPApXJwINc2opfuaWggK1O5FdPMXWX97e/v3Cv3ojXvXZxUQUQOPCouPkfe
Qpj7goOMVHFdtwCTTVGknNmnxl8O1lpfjHw53V9c1eylczYAELseGOFpVYtTbU+PYMs7gyZekwNR
mV46Z4fBnTMG5dF0HpeDg7clac1k38wlf828PrSbAkNnxojexeHAAuO0zDujpkwfNI+lM9mGFV2b
NU8QPi9OgF5Aqpu9wjAyWMVkM8lD02pSNi3FIVtB5l03/tddppGxKshDl8SzC552RmTGOTOM2B+j
xKajZlOqZr+dA+/2/Mo6dFCsHm70Rn8A29RV+LMmxis2pEwj1JeTXyL/16St06fQbfy1LOWRWzqm
SdXw29/fzTw0TRtJaZhmNPJzyc14pvzv1Rw/37e8yjDb398NX/WoX1gcsw/CVwsEsSTTMYgqovAf
OBV3NRY7MpuUrFbie1Nc2wM9LGaAR1v+7/3Zf5wb9WRiIOJB4SiCWmwaNt+E9Yk4X3v/ochSm72h
LTa+/5GtGvnBXUFmCSILbzo65jz1evfULFfDyL86xvporMCusChmE09bwjS9kqoFkY7eqCaGzVoU
ZpbCcq8VbuKPZtfrgLWK0WXgSlWOglkDltvGrSSuS+oep37QLblqdOlRi3RxxpeuatJ1aJy4bLrm
4IyWrpFFNbrkwy7l9VJ2JU85t08uSO4WSKffX2LFXpXBKVY/12sWFE0KNMMJaKdkrdZvrUufZ9f/
ef8TCj/2JD+eSo8utWHAHboBy9pC+Kj51WbL677hN6O98+N2ssuZ+nOTumy4LGNwGhoXmilzcn94
le2lUzfvZnvsBkR/r/bO4A6HFqsOWKyyvXTiuusy+kWPjrA+4PEEeb6G4LJJzzXTmEYRJGRoBLGE
nRcQPkjX/JXYn6IRid3+tWOpBaKJdl8c9SS3NYVnQo4OBhr6L53tfSqt5st903/Y+oFHhMwJNBeu
LcyesTQDx2ju0Bdqf3GGz51THGZAJcqFpU1WnUz6woZ/7n9TsSYycMIDGYIPwnaaroZ7na36gJ6g
l873DlMQ7ttRMm6CwIHnMENUdWoR1/P6pe50zZ6KzSpraTDbyiYeZg2g6v61tPJvWWloXi4qw0he
bFtD5IV+2GDvDFC+a40xLtYM+Gaj/MkgsqRBqao+s/2yd97c1WHVr6xv0qpvT0NeHkrhP2/NCEHf
aX6JykiSR/eodtCxHFAIarKH0o8es3rn+0sGtgXLkhWTX2NbwiCMfSuhYWnXuCAFOkpLxZEsQ9xa
iK0PwQSXcEh5WCLrxvDOoJ15qDt2nNcx7utHMeiyzSpTSb5dI/eQhWHXpPVAjlUQHYH30Rw8ilNB
ZgxqstwuXNCkpPYwHgp0RdHFSbjlHHb5sUwaNHqLsS4O9lHYFwdEwXgMn4fpr6XSJD1V05eO5Kzk
0LTMECcig6ZjnSc5Jw+5sQ/u4f1BFhSSyFpzj6eiy851NnyKoBB73zKKNZV5gSBtCFL+EXvUpEsU
R8EE+YK22wcl8WRaoNYpx4EJTNwLmwvuFklT2KfK0S2ryuyy77KxbVfTxSPVH459tJWKg2S0Jo1t
VMNLJ7LDPM9qhqlO++aTE/50l6dWt2FUZpfewGsLaTe0yNYp9D2TMkf2UDDNXlcNLXkpK7IZh9Za
p03oxt4Idt5cVzxQGEQGS3XtGkLZKCJbo8YTCAAPGWRAmpbue5z+AZiqBbqE+VKjZ7FJiAl8t3an
KIwikwM1bT45VY+lFOyL77enZtq5SWS0VBYN/mRUPk/DkqJvhUzfeNM2MRrnTE1s3ILIB+8umRGo
I+UCFnq3TiPn1eI/aU5imr+6wd9z+ff9IKBa181q745ZEFqQILDmOh1bqPRBbd0U7WlF+9z94VU/
QHJTSmg++dDSSxlNK7BMZPlvUd8M72fvarrCFFdbmQ0osIOC+JCvTQvri3APg3EjwReyPBdO4gS6
M0q1hySfHQEwqrsBh63r0K+V0xAQO+6TW/dkYiDPQxF6Dbb9OZGHAQKGfmEeunU53l8BxQL/gZ2a
ORnHBQvsTvTozOxWmW4CMiJNfV6xwDJgyooaEEdWSO+H3DmhvfM8ARhHCXrAV7BbOD7VeILqZ2zf
f7dPjWVqbGHZCMgcIsh5GUeMxCFY/+5bSXHblDFThb3w2eEIyrPzO1++1NbXahlje9A1GKqmv/39
3fQ9UFvY5YrpG/yx8h9n/ref73tVy7RAtWvb47xgaM99pfWrvTw146d9VpG8l0UznwFQx6ynz477
ULffB2hedztjz380CO+M4pvgPg5zGB1sbab1mTrJyDTbUuGw/z0k3w1dtW6VkQBRwajfsjU8uFo1
XNVKSmdsXlgl40bRpm3Lb4E/nSbD/uQG7Zf7JlcML6OkcsMNGGkznta2f7T84mBRdh1tHYWLYp/L
KKnQ5VNYebxI85ZBgM+Eq/pfeEsT28iT+79AYXoZKTXirT7Upg+YwTCfHS//2tFm3340t1/1blWX
0fTXwR1xdap/TvTWtF7cDgeyh9QVWQaZBCibSmqXZl+kgVtE/mXGf5qHqK9bHYm7anE3k72bf1SI
JqzwerpWq1nEXWbbcba6/xps0vEYqb4geazhAOuVtRZLPV4++eSfcjavTrez3CoTAJGaLZMwYX+n
cOPWqA7htNc00gk7MWRDCgdutdpQfeLF0VpE7Hi6KvSH/ZDb2kpu29rQCWIlTnAyeEnb8FPQ/DDA
XsEHEufdhE/5Dwa5MnTH3HeDj1fiD0210Io8FpQ2Szma4jvIUJJsTFrPOt4fXpES+0NSrXaCYh7a
hqUh+9S5v2nkHikfj+1KbpFoHusyiH0avLbQS+fVovHtj8PHH1JrBHpf6zCOLA1Y+I/r4srSnX3b
bWLH0RV7Pg4ff4iudWLKgnWLr8IlCXOiN9vPdWUM1djbWr33v5EvHBlcluYMIiDQaAhWa9cp7EaS
a5NQ4OlMIIbsQlF2jMhxctbEK+np/nKrdpPk10AsU3d2XUQO7KbJNi8GKpy1p0PiqIaXnrt5WBY1
SuLZdbKXhPfBtW37MytXzexVdpec21idwXVtzlKax8H8OumuPqpxJadGG23Ql37dQvF4E1Y20Uli
W4sOH6oYXQZV0WwWUUsx69pa3irSFInHVl37tMKTZFjV6s3jTIAnSQ1k5AdoEZt4sD+Y09+79osM
rQobJ1u7pWzTaC3RyBOOiVjEkzmLPYyRgf2H9JpZUdChUORfmnqCKKWVrG7+EkWd5qRX2V7y1MCK
wtqYsujq9W1CRwsMXLruV8Ve/0N8rQrJNJUku0b2eG7yMHF6dhyCfa1ff2iwsYCLmTPaghTIOkZl
/TAtexT6NptLXipcUZZ25yKpTPqbV1gJmuKO9/eLajtKHupkpeXZAWZNZvBTdRWNjQns0lNwrqx8
V1nXDSVvnZfaypzOQ8Z6bMzY8KvHLF/37RcZTjUNeKo1o6hTuwhP1uJe/LnUPA0V+0WGUtmGx+11
u3Saax1boojN8JfvavIjqsGlZy0YLIWwCx8xxvmHLAukURu0U+rOu48f53/qrRnUqBh4INIsBMhs
QW4qY8tpEVZi1MY5z6lOel7hrjIDUGDZ3HYGLG1Y1p/rKspjs98H4nRlMFWZM3MKbCytJ35klnGi
mXW5v+kVl0I3kE7VuVkp9/2QQn8NrdchjRdeJ8EybEm2KkRZRZy5mR+KWpdHUi235MHcZ+NMPeR6
6val7m82f+m8nR4geTCu/fU8eKRNp647MALVwVWnaapaXclx23UNfZZj1huz1twu1zoXmjy7Iu7I
kKopr6oM0n0stcH+Q8+RVYAY46UbNLcyxcxlUFVHgsoJLezLxqjOiJhHX2iCmWrikuOWQdhnbgbH
davm95i/CMNHTgq3fN0xpZr69uF3d9W5M2sTMu08dUf/XGTNZzATaoKOauhtd74bupnLsSQl5j55
s/276mh/CUAL8P2+Vyn2uKy/BgyrsWRb0KnNTb+nfMbNOMnH4nXf8JLPOnXRWSxEOdXqy2NmzJei
Mq5QITzvGN705bJVhaJwH/YefQM1SRIV7jEARcagvWh/aHoML83eJMZaGG1E35DPjFlrJN6oA52q
hpZiC1mZMzSDW775/CkP5hP3dYI6H64oJi2FltUK7Sl3AvrWDk48et6DH30dgm5PCMDoUnTpzDak
QVXa16Cyj3xu8QUITxTNQz3vIWoMTF8uXrWOZ6JzBHJAgHGfLN8eQQEM6vqp37MnMf5Wm3jnUGZn
4SylNn0zrPHBXcDlVEZz7Cz8bdemlEtYQb2EDVph6dval49lZn3iQfE8to3mHFTsnD/qWL3weUND
+jaEvyxSfJq7UFOcUewcuX41iiIf18ilbxEkBUsfEjcuexxm3cGkGn77Qe/sPo7CrDuKVB10AhLP
8i8h74Fb8zUx/sPrE5ZVctYawhIDZwZ948N5jp7Bmxja0A59CveQR2/7UnJZOo5jW5QTfWtQUaI2
uMzMPao829CSz4LTyltIRKq3Fs+QtfAPpNb4q8oqkr9WZU7drizcazSUJ9t6Wxo3pc7fwfRrHXU8
vIqFlYtWrAsA2chc/2JMRuJ31RnQ62SZF01u7sPD2/TlolXXNj0PS07fvOKrLR4tH9caL7HInqsY
ht8s925bDtytQ3Ol1ZtrGF/m0AMrrG1oQs3Hd1YMLt0LHGJX4VQ3FGWN/ui4h2j8xy1+tfN34Tz7
1oNJn/UscorAILf58y2Pj6t99ZZRmnhOl/iBLv+hWmHJdZsiWtCCiCUAGYVBDw4yQ06ggY6pxpb8
tinarGB+W72xYj0wZn33sm9zW+2LaXLViqNLreF88C+WYzwGxnrLbetpRZPZrlgvV66WaB76YqL0
reaPQfWjaB9FqYlnKrtInrsMI6PCi8o38HL34iUor15bx/enrXApuW5FQV5boRWcvpHyoQgOlL3O
9GroNNMUMUcuWxkAmxQiM8q3cbk2/SlHH5P7NjhpVX67P32FaeSi1eo5ntfb1L6uocjOrGh/jHk+
3vKljzQGUn1B8ls+gippQOfqW2Z/yYfnMPi6Zv/um/z2yXfxRogOvReeV71RKKCObDgFXRG75nS+
P7wiCpiSq+ZNUBvOOPmXqSunxyUo3U9ZXg+a0VVLKzlrKIIyC+qRva3BNbd/rOTLPP223X9DFC72
zV86Zb2gzZEZqu1r6RB2cKooSkETpAPoqTa+fNB6TVa2ju9dqjkLYxH1N2PiX5iFFuVsF1AYIs+S
485eNI65J7D9WRBPvQfumzq5b5yPp/9Hn78TDbZF8Up7Y9mTt/QxGR686TXXoXM+3vV/9PjnjVv4
4L0s39bpu9V/9gfoLi0/7k/94335R5N/FnZd55gde8umNc4CktTRPmf1IslZaT6UPnEw7aj/sZTf
IAYZ96GOqVllcsldgwXqm1Fn0JsYzqH5A/QFMft/nF3Jctu6Ev0iVpEEOG1JSZboOLFjJ/HVhpWb
m3AEwHnA17+jt3JgQ6jSVgsQanQ3gMbpc+wDE05y3S46myvxCrQoKogkq+9B83tH6M+uc+/w2GDI
Yx/Hq6dqVFA/6kYqcc1cyBw33pHUr+idijt+yOfv1/+AbmGVgHXXDUwC28jOzuzvp3o+0NHELquz
jRKtHMbnjl9VZ1t+6Voeb+FJut2NplHClGV2GVK0uJwd6wxUV+xDa8b3wfnx3THtUxrrq29SbW1b
ctoGdmYoRvsyS0hXx7KEZE79YzYpFWmMpL5NAac3DrJZ2DncIA+4fGrwrlZQk4C07i9cfn+zW2Us
6ENoyWF0+D9hr5B9SIatiSFVvZ8nEyOC5pyMjoS/P1PWVehV4pLYCEs8Lk8T6WCpk1uNsQDVKcHP
JPgxGelHNWGtMgJk+RaUlNtIdcHdypJ+znf9Gptrx5qoUN+tNjcTroAsxn1fTDubr0k/mURFdUMr
e3BeSvDkspmde+BYo95Nqpto6QP7Xfu/cCzbmusGMTHzZJRyL6txlzUm4Qed0ZV4XsapiXgHo4Ry
SJ2XvJ+gawDdnMAEDNSZRonpqWvQ95AH1W9ek6ehJ+kwmThBNGGmvllZ+TgNbhSw81qEsYNqTggS
tagwkeZpTKO+W4msJ6jXrdXZLdw4cJKu+LUFdbxMN2GNbE8lAHAg5RoAIIgIY1ss1qc2w1PJZrjD
aeweKOFL7NqSjoc9oNnEbgjWY93dogoAl1Qfq7y8EusEocxz1b9keGvb7O++t2fTvLtp+1IfrAIh
Cx9nP5xo7XrXTdNz7RlhsDqzKJG6QrIraCLs7eE2iZgOsoqluK3ZBJZRNl5/o0XBrbpCITD6Lgds
8HhEerluFZ23K5G6ZiDE4rzm55L9CeSuI7+y6aZ7rae2/Vu827K1xIFq2MIdC/t48X5xdzIsp2a/
Up+o+HApjTJZ3/Py22AnZRCv8mtORjAEUcMnLnXidzB/G0Imf+9VA+QGoyJk/DwPKSgDF/JjGR+E
lfrTZ2JSq9B4jqpW0Q/VJvm6WC814Iy5X+wr11Re1w2txGo/gWq4q53uvmXDXT71X7PKlN81XqNq
VdjdXDRR2NX3GX11h+/2ehDEpParSZDqQ9Vi8424fOFnGf4My4Rb0JrFqSq0G8N5UPcBJVjJLNH/
ADner8J9YttrVf5wFrxAmoAJH/JuI5Gprf9lAEXekWP8on8N54dyal+zatqzcvyd2QX6UEB65MuT
DxWIvChORVkloTSdGXQro8SzsAnl5RCBZWB9BlgHYEMRy7ky3GF0LqVsu5Uv3IYDdHGWtR1HC/o6
oEZ7PRFphlb7/1e79rjVLPbXvHtkXZtEuXvbpFXlio6WHQRWsR5L+Nou8wPwl4YXW00OUkUqoNQ6
t9yZrRc5HCP2ylA/CouYideJmNBuGmdV+/87Gwe03h3sr22Yura9z6MGFwzI4EET47rhdX/i4klv
Dv60BCxXzCt2gPBzvrmJH373cRB3cjDA3HZqUIUTbDlfmDTX9t4qVw9lsHo7FKVtCjiNy6uyCRXd
Rjy14A/UgIu4dRNX40/b/ve6dXT2d/+2jjWAAi2SPY5r/RhPxcmhD1n3lI3P14fXeb0arpU/g/EI
c18GC5eS9W5ub2qjtj217z+n22LXBNfeIGLoOj643o05Rm37F7lsmsXy+Jlv96z8TKO70CQmpllL
tb0/qrBrzZfkz8o68WoncVwZO5apBqPZ0dXWfqh3VEtBkL/muduFoXsYfbLfSvQrVPyuyMsDc13D
e5xmZdVWf8gVDI7g+JSgT6ydMfpqeIrQjawEbET7vmTefPGZ30G27TthEu3WWf/yxTepgDgOX+wG
LlOMEKg/FHxvm+BimiyjStU0Oa1tDibX+74avlCeHZw5OHpB/acQwx48uMfr8aT7B0q45hCEsDIC
15yaJRnQZ9907WHJJ0Mi02QDtbs/n/EXGhfhOge/uupxZvek/y83oYN1xRFVwIZOXe6INuDntT9N
4pMTDbFdfN+Kbw57LIr/vHXnt4bEo/knant/jyayyQMD4JnL50xWO5p94flvOtx4C1X7+y02RmM+
supMy4fFKuMaCIDBxGuviQBycbI3foq7ft543Yqzf7csLYrjTK4Jr0E7aNgTdR+4WO3NB7q8buTG
CT93zN1NxN3zkj5d99CPO0RsvGD9PTa1y9UPWYTayMOy9w5lWpDjnCw7d9feUW6IA90fUCIZZfK+
wRsCHHXzEwYGeDn8vj5/TYSpUKkN3fetDxaT+4pah85miWWvT1Y1PF4fXjdxJYCbceu8APq1Z1mI
Q2GNn9DWt7s+tM7llb02bOyeLjM6D4Gdjqn/GIYPNPpCa8PC6oZXzsZLVxcTtdzqd9CwuT2BXjML
jv1cQF8yo5scH52ZjbZhFT42Ew2V/7KChbGNHO6drFH4MQ3BHERxVLnJ/d9BwkXuVvmGjqwTUH1P
YZGVCegeb7tDULW+VkDfYgt9yzv1zfYKFtslWQoIal9f44+9k6rVNXeoss3vCg+EvuuuW+xD7Wex
GEwdMx8P76mItRE6VnMBnojzwo6u86MXe9tEbKQbWik2sNUPAqti4jyJXyyPo66J6xtr+ypQLQpD
AbH3kJ/DekBJ8LRYT+X6DCWWejTUej72R0/FqrXr6HgB+ijPYfuzXdckD0wtEDq7XH5/k4oDP8ry
MmzFOWoOaLKIV+eY+S/XvUVzKHEv/+bN2Ki5jvlWcXEOvF9dtsY+f5HyuFn3S26im9cZhvz9CRk2
FLIZRXuf8+XzkvEjXYcbr8wqTs1yIXs8eUN5rsV88qN6hw6OW6gjbU/Fqa0Ls2fu9OKck5cxozEt
Ys5uLN6r1ApTFRQ15AXLM978EnttX+uy+3Z9RTXmVhFqkEO0aNGULbS3X4bsp2PC6OjGVaKTgup5
aJHc78PmeZy+ddRwltd4t4pJC30aDJmDcefyvASPoM+JWXS4zRbKISaqrXK0KMaeyJ3IUs/U0qCb
sxKRUzhK0fHIORUdcK/RAr7Y3rGjb2VZmtgxIkTHB5VXlTzBn1qIDvCm/l3Y8uDkc8J4c1cLEa9l
l0h+vxRIY9JwU7us4UcfU0K02CrL4Vkuznb/r8+fm+m35P/54bFp7ub19fpaaA4HKjoNd3xGcRm8
xNM/VfTPhQHBuRNrZtj2NIlMRaexbQ5pUMGHrO1xipLRGXc1un3c8BiNzd31v6ALAeV8Q7ymlu0s
xXmjoDGzi/nRCyPTiV53KlaBaqPwqjlbF3FvOX3nFcns1YzxuHVHN9/h1l6PSdCE1osj/PXULlV7
4JBmtJ5xkvahXDlR++f1v/nxSlH1+WyeHZL5o1WcZ1TaZPbEQWhSO4+LSaji4+j5oPkLUiayI+LM
fAEYgrVjyxL30tQyrPEEFZJXDWLNJ3sT5244UFTy5EksfTw1L/Wt9XMVlNeBz4p53PGgoJL/5kCP
k2xq42gUSS9MOAGNs6mUEoEzOdIiMz3JsvRjEs79sYDsSXJ9jT9eg3eMEsUwNy31A3pqGcjAQ+vz
Ioe7qlpvHP7yp94cK8qxEWTwwU/p0daPbV59gyu3CaPMRECl+wNKyuKlrFpuu/jCOvBTTwU9Om3R
HAAElvvrNtKtgHoRi7xhqCRj9xXEAcsE3ObANfjVYN12VPdUIZ6MREHUBMhZFFqeAAbI5tkysS/r
7KPkKjwmSMIg6nZaIZg4O1W8ggYJqFFDuv3YNu9IJDqx+Xbm+/BOq+iSlrRiH3Fru3F05awR5CHt
Q9gcz44dWhvsvdWatH3+D0d/v9e9Y4pw14FuXsHr34GIdt7In1rgP5ytSZcmOtaBeyLNvMe7/mer
CI4+1EqgGvipIc63gJJTP3/anJuUOux3hBIBcgWIUAv/KBsOUOZInZhUZQQcJcot111Yk8pV4R5v
IVMW+g0Sldv8msLtcySLhzWa4/DG8+Y7fom5rizfyzLvODlQyR76uj4Glvvv9fl/7MVUxfQV1WRD
fbb1j4VHgYyqtyYhNNsOnt8bOph0FlKCXJDcoRNBnMgsP7YN1G+3JXG7KUUDz024fKoq+JCNRRYQ
Bv5xHqcjVJOSTZIved4b1lgXikqkb8zzlzycvRMVW0rb8Dg73FDQ0Qytgvp8wdY8G6V3KnsPYoFQ
IE4GuhguWLrBlSCf+zLLpwEXLGv7La08iQYT26TGa1SOiYm6YTNBeey01M7dUgcxyYd71jWHm5xS
BfARYUczOmn8I7ejl3wK0sEbH/IuvKmQQFW4Xl9nGSurursnDstSHkxRGZM5M73Y6oxzWY43W/Pa
8rnN5IQCTvEQ8WMrPjf0x3XDfHyNeMcwIaEA6bJ5FecMGuquE8/NUwXpN3+f51syrIacoPMbJWIv
+69X0Uicew9356ip4nzo2vj6X9BYR4VgjaU3tYPEEX8Qv6L21Msm7pvv18f++GD6ji9gyelMgMmH
3xR0eIxAUp1sTvcn6vsarxr2sqdrON10AHtHIND3dlvL2UVdp3vK8UAgqkNVGhxU9z+UBWB23TGf
UVyD2J+c4gnoIShe8uyOjK1h9hpHCpTa7rKEzsjR5Xje5uWTI7JTHdq73J4Pbuv/cOiwW3wT1YLG
m1SI1jj66JuKUC4NcXpvcm9nbyaBso+v8MCf/x1p0RZu2Riy8lxmATSCSmBjrT+r4z6MdPkyr3bi
9/m+Fd7X6+6lcV0Vq+W5VpNtLqLPBkutw+RukiDDLW87rOJu8Pe/gQzDBAUbGGqa6c6ptsSa3F1V
lIakqlkHVamlWYQjq8wWaBX6UYFLH7othpDW7PAqUotVQLM2lV2cBwe8AugWBC2/97kbDNGgM7uS
TztnWNxWlt4p98X3gNaxQPdpu3qGXVI3e+We42TUs92sKc8AKX613eBxydfj3P4uChNRqu4LSjjP
EQNqxL9UNSwvhqxYsazJ7IJf2lBc0q2sEsxEOgxUFxh/FsspyLw9nV+ve7xuZOXkgxZHrxsXzzv5
vvOtHIlMItu9SVcXhJ9K9LKuCMZx4+W59dedHU0H5pWG9KZxmXdwrGVitF/g68tYpZ1MvXG7r7N/
rhtFN7gSp+uWW1k5+d6pBUhzcuiXgHtfKOhArw+vsbmKxprESvKtbnGjWAf3KSqX4c4ZtuHb9dE1
vqgKsRRLJlcAecS5pDbI6pKlpbETPQ8mQgGdcZRgtfOqaIB+8U5jhY5E2wrsXUMAOe2Xjd0EkKAq
Fmt22MSgZ45dfq72dYgTM8ossZxQ/Vgi0zFFtwpKzEKoCYQL0eJBoXaZnhu38J7Q+2u6mOpGVyLW
B4dM6Lm1fwLWvUt4ASHALgqO15f4wyVwqYoNHSDRLhaPZ6e+nRO6Fse5y2MrMCm0f+hBGF6Zu1xW
FySNsk3Hxt7j+fKupe03CknWYix+3fYPlLQDhCYETe2oTQEgGdEhNxeJu4nngK03AfXdd7knb5vW
YiIAWSr2lTkI71bv+frcP1xajHw5cb05/QPW6BHbD9vURjdADNHOOqm90tRAqFlbFQ1KXLRs8hn8
PT0oAzv+ywGVmiNN5Xfd6JclfzN3ETEmxwDMhE7Pfmdj8E8vxX/Lwg1QVt3wl9/fDJ9JAVSNG7Rp
HW67MuuSLBj343YT7wUsr6SedsyqrPXBKT1tZN/nDvaTwHDC0c1cOSOswVyIqQaZlD2SfZAHd0BD
PILs+Om6z2hCylOSTZW3A5PQXU2LGUoWrX2g4oHg+FqakFi6+SsxK1izDdWElCBtJ8n7bVfN7Y53
0/62+SvxSkuSj30IwQ+QX5Qxy4odcBf/hIwlUVgZvvHhjcUF3+nfzuN7drVOQwQboZG4q3/xZYv7
6EfrvjhFKuubmqLxGSV8q6hz7Zrjr0Tsy+zYeRz2fyTtzk3QH24ylooP7TK3bfsLfVgdfQ7r3YKn
+rH7TsebCsf4B0oQs3r0x9y+UHz548EaisTqW8PUNbmNXtzrTQCjCBn4l8N4ulmfM1rsW1wYrxtF
N7ISuzXWto4ibCqe8wj+xt1gmfRedSMrobsNRb64sunSkD8vdv4w+/Pj9TlrgkoVeupR+C0rBldx
mLUfoKhZcmAcK9eQFHTDqzErCmfNuuWi8kSqJt6gjv0c0AUALLn47uv1/6Cxjoq0I7L12nAG+acj
yxhk0XExRYaAvfjbu2cA+KGSFIqiZZNvRSydczQqd0V5X3PxGoLNBww5hrubbvpKUnBLVzQD+t1T
Rwx3PBJ7FMsNKV83tJIIxoI1kApmPSqzfp7/KAvC+Q/g1NqJJrfZXrlHtKUbQauNge5atM+bMw9x
tuU/bxtbSQKhsMqy7kOo5rF82q22JKcycEwQ949f0l2q4ks5RHWGtuhYuiKDcUGSEeCdbfmyzGHc
CAtVNz92wKLpS2uXsdFgsA/LYvjqZaneph8wiVFawGCUP0p2YEUQM/5FlHv3NigVPqHsxKDDsLZ6
yJu07PK93/HdUJvwJv/HYXwQECqXHuQjrIBfjFbYzqcSahqZ86WHzEgPgwV4d4H4y7531mRhTtxA
0a2JvN11b9CkEpVnT+C1nrSyB8e3H8bcy3aZh0bAdTQMrwkVFbHo5lZUrZd18dm480fs+rXpnVKz
66v0etBDnjM7XLOTZ02HtvwpqBe72Hn8YN6v24vHTPT2uv+gBGPgT8RarSlPHX8G0yFv2z1dssKw
vWkWQIUu4im9xG1gyE5otj8MLTtMvhvXtamtWWely2ffBMYCbYF6CRYQY9J5vzinEjqimc12NP/J
tjIOJsOWpDPS5fc33+kYnrezcLqshptkdIjzzKRpqNktVMI9UlvjWk7woS5f43ZzTtVWfVm3cm9z
mRtSum4V1OCuPMcS3pydCu7uS8F3Pl7ufbycXI8ynXWUDbsHD+8Gkccu3WgYT+WUQCjh+si6iStb
aesuosbLbJf2YgITPfs8r/4dm4fn68NrbK8CGrNuo1mBy18KKY78qYqgVpFbUKgrrCqM2zYyKWNq
DKRy73W51ebFCjdtGF4DwgK60c3++l/QbA0qxpFCFHmIXNGlrBtRYr2ziITqlXs3Ltt+jP5c/4jO
Tpff37i/y2ToBT2SkT30O6vw974jd2P+ZJHwdP0LOgtdHODNF7p8iCRZOiw0dRKkvhcI4v64bWgl
duUMpVkXgja4HTd4U91kbNnU9HShmzf5e96URcGI53wcspv2KZAUaLBtDG8LWxXXaHF04Kw9vJ8G
KJNJ90e0BnFNq1vAAy5VcY2AZm9r0LddujprvI35Xd+4cYE22Ot218Tu//uw3izpWvdOnS0wjc+r
eBJTnFlnK//v+uAau6uIxpX2kxsJZM1yY3ERUSidjoZHBc28VZDfNLWT20QwSx9+4+5PUXyNuOFw
qhta2WtpBNaWgMLLK7okdbQrJcG6GkyiCVIV1UcddOR1AzJBK3Cznigf9qAPTPnmkrgIxN11w+u+
cvlrb1YVRAo1H7M+h37w+EtAxWNb88/QCb+rQ9MhW7Opq9x7NO/8phqwAJ39hHM0SGJp3Ez3dbuc
/AwitoainO6fKKGbLe7SWxSfkc5v3h6rHldNdzfc1LThUlU3qrNAtWVdPLRpX31oiG4VNTwD6Hxf
2W434djFYqNYGQ41wC1VBNWNeCjG9eX6Euu8VNl0QRRVhB36qVK/nuV+KGwRV+RyH5Rhsb/lEyRS
rq925nhrYLcVMCg+8gPUMdsiDrxud334jy1EIuUKGxEw7BOwDKOocqnFrZ6zOvE62qYV+Nh1gKX8
OwhayCs3ssfaRiVLJtoepWu9jKsdE7/8fttfuHz6TZxFU2QPA8GuNXS4L9HhTo79TbUDoiL3Jmez
Qe1iQ38gbPw4r0DwQtrqphRHVE0oXE2LSgZwHm8lu8yZdtSePg1CGE5supVVgrYrIzyQXEoHLBRP
w4bLBBldE3fJx45PIuWYjDq3a4c+5MvkVH2WJfvsLnbq1aa2H93clbidWdisS7EhrpaeJJsIx50T
FSamCd3klahtxp5GRY3tlrXfg/HP1r5M83/XfVEztIrVK8tgDTYLQy/LdiwGtivEfD/ntuHsp4km
lXrPHRoooPM5T8fe/Zm1a48Lrkt3bYWcsI2eSWTt422FqNC9chKkX/IR+yP/UnsxKYtdQB7G/pdT
/SKAlN1mKyVuOc/YFM7w/8Ja97ToD4617MloJ9eH1/iQiuCrHGcLJora6CaLzwt1XpqmvencQ1Su
vcovl8LqsK14gn7NbHn25iBuR2rIOjonUiK34N5oBzNUT+QEHqYi2mW5dZwbxzC8zomU2O2Kgdvr
AvGvYbViy2NxHX6hxdehuOld3AWs5O+EXLpzJbf8knmQNGXQHaflthMnUUWi6sHzQgox8JRR0JtH
7NRUS+Iw73DdZzSWV3uCe05EbxfYSqKcJRX4OHI53s9BZrC8bnhls2VVGDi84Xk6b/3XMa92vhO9
9JUpr2kWNlD2Wgb+GYvXuAQVaN8r538c90vI/yHMui1gVdK92oW6ins5pwUlihfelsybFXMj3lBn
ncvvb/bxeibd3NgsT8uo2QXM369yAz3HbDiOa/KByrtnSZHl0Obu0myW6LDlO8lMQlq6mSsBWzsO
kZWHoec6PIr2a1UtB0Yer/ukbt5KuEYNLQY8iOP+RvuHvm/8XT2Km1RhXKJiPKe1y0Qkhy71LL/e
O1NGD2NmPV+fuc4flX2WD/ZCa447HLLZueqiGG/ALAb9/mloTBd/jXVUeKeDrk8wfGCrmtYJ5N3Z
0xRGhulrVlWFchI7GBwSbnkadPWY7bd8A17AEpyyQwXuRhOWS/cZJWqbhragRJrhPO1wN+C1dK5o
4s2mJzadgS6L8yaqcrSVhlAFtE7DEHa/cztHHyGvyG1BpcI6IR/phsLzWdpZuYyXjvwUlr+/7j66
mV9+fzPzli8Lno46kdbr8Blok0/C+XrbyEq8bitZ2gGiNunaiBQCQzGOCsn1oXWrqUQrEwW01r0F
VS5/2W1TGEMDfAcl0ttSsK9srYPtWetcTDgzFeHr4OVb7LqPWTgYLvq62SsRK6qht1o692lbbPtp
tf4Ry+tGtpuqaEQFc3aWLJpqXqHH6hV/oIYLkgPq7yJrvIkI3yUqrgrtoAE0LPCiOXpZuXMztCbk
3WjYvDXuqMKquFdzsMnjymNBuHlIfAtqPPt847mpQKoxvvpgOvsksIut7lPZiC95zfYln//ZgtYA
kdYc6tWXUe7Pa9iuQ5/mdRo0nxr/gdOHskc15zNE9gz+qTGSihXASaycCvQRpcHSxaErUrHlhlqO
zjxKZI3z6FMIMfZA3Yh4oNk9AXYupOX+psBVIbVeU5IQsCEc/aoMsvfujrAhtnITokczexVT28pZ
ou4E5fWxoV/9sPhdtnO8NSbGNM3iqrg2SBTUPLA3VJALP+bzo6xA9va0ivt+fdqqp+sm0iyuCqqt
a3uRK5F4vOpB85PxA6lMdxLd0MriQu5npGGH1NCRqI9J5LsH5udsd9vElawZ1dFQlHXbpzxakq3v
UE02PT7rJq5kTCciYTkUMDwT+YFXflL7plOlZmgVzeYUgS+XDddAhrrWshXHkQa35TIVwTY3G8k9
BxdYDuqCbguGuLajH9eNfSlMvocwEBW7RsQA2SAKY0fhz3Z4CMv/OutUbGc/+wY9aGt6uf4ZTUCp
EDarWkntsK5P3Qa74bg81FC7Ak/yP9eH1xn/8tk3h49ty7I6rJY+9XFJJv1FreHr9ZF1E7988c3I
NfehvRYij63jXRMdyuXeW2+rS6jkhpCXmPLVqXp02MxnNstwXzT2pxyv47edblQ4W1faA64MOB+Q
4FtGnr3pJ68M1xydWZQY5SiFVnWBoXM3tfr7oT8ZaV91QysxyqWHNrwNFi8IuEggpW6Jx2YzVTs0
txyVwRCNg4tbTXBEq+BxhJJEgCbpUTR4yDNp6mmcUSUxrPvC76wetmHAnaxDdOqmGwsqKoXh0nTR
Vl7MLuafFe8SH/S1Jrpdjd2JcvXoqs2F8hTsnodt7Ex/ioHEFZOGo4bO7orDiMhrrM4WcHbhP8xj
cegsnvidePWraHdTqKqYKE9sbuh6FQSgXVqlK7Ef8nqKYryS0/31L2hWVoVFBZBl9nzqIKDk80Dk
cZmX23KBiopqhc/HXBTAPUtnV4GIh83NntPbdOyJSuUmm6wpAOpDGwAYRSZOkiw3NY/obKK4TdEV
4VSiQoY7pZ1cmBnmcTCcIXVDXzz1Te7lY4kexHXt09CzwVlS/wHe3XC50Q19+f3N0CyKyhys3kjr
3ncvGD/xMTSMrAkjFfaEBjjwDkVIMKQNniKvehbl/GRNwrAfaeJIZW/L0eoVLLnsU2gbJ+363+D8
acjTbDrZ6YZXwnSk3Ro4Q16kEF0EU88QV07XxbNVJV05/3s9inQWUhJ8DRA0AY19n9JyPK4le1x8
6wHq2E/Xh9csrYp9kr5Vl1Y79ukYgFUdyPPSDw/Xh9bMXIU72cE6VtUA47elSBvyWA79p7H8fX1w
3byVypKzDWM9gO0n9cmQuJU49I2p7qObtxKjZMi3dmiYSOeoe7TYC+H1N1uYQGC60S+/v4kl4oa5
nEtYxR98kfBpfllru02crjYcNnSWUYK18e3AdkFIlYJP766dtrvtxjYg8n81hjdzn3Jn6u2Lv1u8
SlrUOvu8S6bR1BCrCScV6OR1jaT2CsNX+VdhnyobsHm5xlyajjMX5/jg+K5CnUIYfkN5E9nXqT/7
jOSJdH0e42yQjnZaB4GplKVbAyVom80X9TwhFxcQv9jk+t/SWLeVsVTIU2sPI2CDeZ9WYbhfrPUu
Gv27ajEVzT90T4eqGdOPIFMNxXMXpQJ+t4D6ovSbPbzIcLDRDa9kzNn2IZVaYHi/qb9V2ZR4YJnr
VhMdo254xe4O1AunYfJp6lrr12yy465cj05lEorQDK8my5q5WcGCgKYgTk5zyHL4bL2bhKlI9qHX
OFRNmNnlJSTbMid1XfLPsNavc+DXt9xuMLaSLzO0xFaoBtO0GpcfwHrHLQNIuqkzQ7LXzV1Jmja1
grpBF0zar9XnsuSPKJAZpq4b+rIab7JOUbstaii5B32gNjwQEqx3mSxfb9hHYJfLR98MTqK8vajy
0TSz7fzgZbSMHbJkN06d/D06ryA5zFf4I24iyC8rqig3RpKaLEF22XUbKb00gMhcnHlTAdCmFSbh
ZqL20nm7EqulvdoZmIK8NOyXQzeyg0Pt09TVhkO8blmVWN1YgTcQGW7p4KAwjHKk6x63IJhuYgXG
1BRwWVQ3JZ64Kpoyp/0xcjROQJHPdEHT2EZFh1YLqQkDN3gq8nVH+bZba7lH9+1t0aTSP2ZR3Y4t
NDPSfquqx2rC7WnIbuM0hmWUWKWZDEHg0LtpgOe41AlX6JC3malLSbOuthquW1lTvNV7abuMz73b
nFvPu7spWFVIKCerv3pisNOit3aDtPa1/HN95Mtff3cygEmUQG23ZRYUjNTpQOmj5RdJFTpfnS48
AJ+1v/4JnV3cv3NBKKMVmDWBzaNuj1YB6ljPbs+3ja2E6sAyH5yq2Jj8ih6FZd9XvQk2opu2EqbQ
8OoWy4LNfdZ8JtP8auf98ZZZv4N/ygEt090lsecDoa8AA7RnEBPcFELvwJ/AMxLeQDw9Lerhi3T8
304ZGY5gH5vkHe5zqbncHD7glIGX1n3T2/Zhck2dix9nFrwG/O0mXeQzOQ21l3bD+s3FKSAuyqyP
hV3lBkfUfeHy+5stLwh7LtcOX3BHcdcUdD+O1d2tJ4F30E8yMiBL85qmwq86aMOQ4TANpkqEbu5K
nFYgYSZ51W0pW4b7oOHRMXCih45XgcFtdB9QonR00OLtrb2NOm1x2LLiVx/4n0iUmXBMOt9RIlX0
OaqETU/TsuysL8KZw6dCShMFxMdpjERKsPbCgQQQwB0gIi/B8smhrQpFrTAVnekRVGMfFQQ6j40z
+gvCyoEUrzXggRhEIkno1oZyh8Y+KgpUcmDq/HJzUzezE4km1FyaiFk/vP1h61eOwMVajRuYc9y0
Cv5tnH959GMmTy45kt5wotFYX6VthADhtFKAVtMFOsJD9aNEPzbNErneROqPf6BErsjBqQJUEBJP
JZ5EaHUx2rRNhH662V9W5E1aQC/BKAp7DlIb6OfYww1/WUQZSy98bKHTflPKD5X4dWY8sW4CjJbr
PH9bO/nVtW/qBYJxlMh1p8BaM9a6KRm6nSPHXY+OhdtmrQRth3NSxjMcmGjQdI8O9YbfwssB+r9t
eCVqNynB7EFkkI7dJO+6fv0SlaQ3wKo/fD3HGUA5BqO6vVhiJkG6TF5wwqbCd23ZMZBOhiIG58q/
fHGHPXdoYfg3mgyhysNAbpOFxOY454iMr3FRZOI3WsrW/f84u5LmSnFm+4uIQGLewh1s7Ouaq6t7
Q9TQhQQIxDz8+nf43satsq4i2Dm8ELqpzJSUOnnOSo61muJHKaE8B77lyLB20kWs/7T4A7rmtukH
aFKQCgXtZiKKJcfJmFWW/3mpcL1CyX74emixVf7PtcVJW/RYbBf0XTHPIhDqLJllML5u7koQ+zQs
fGHjzgYGqfw0lWUOae3K9DCiSRGBEr225bgMKpNeOrnVhQ5fqbd9FOTn5h1qCMK6KjFcjwWYtfbD
pgep262JnoqGJoEw8fToXFOJ4wUNUxOB0CdcUzzkFU3waAIiy8CQJnTDK3HMGm9xtxZ749KwoALQ
JhPO2QuWtU8q1+lMksmaz6g4JD7wwJvsyUvx9v3DLsub01tIeiZqVI0LqRQQvAc1mCVWP90mK3wH
vDKI5bKcomR0KABUVKtoSRBtM+qtdbacRNc9r3Q4dqFQUa1FB4GkmmFor6qvHbWfLdskha2xikpO
KsaxpVmEpOBU9XCV5Wz/cJgkx6o5jkpOSkqXbT3fvLToZv8R8mz9u9Gp7NM4WYcEGYijwlm56EnV
2L2Xkki8yGx533dLuoFk+v6yarxSlZT2wnnuejoj80zyo9MM57Ky3u3s9veH16QeX0k9BSVLj85W
XFqy7KWb55u7LZ/AHX4S1DMc33RLrCSfQKLPGk8QHuBOYZm0A6keHAeKT8d+gJJ7aCStDWdalHTq
4mMleJQgEn74ndPEbVj8vP8R3U9QMtDQita1w9EBVC63tmtk8xDwKmH1s+FXvH2aoGrTICuyeSin
KEptb9qFXS929M2ZITU8V+/40J5k7x55GSZU7SDMuB3xEIo7KXrCxA08/R/W2QrSIPcOfeAPxG4o
5IKXstFP16C8BJF7ymbrFAamW7bmtqHidaH8GeSWw+wU9FvFKd/c4u+hDMi/q5irZKbW/MuOuurY
uqv43Syyq2qR+V7/mbHbzDhl/zsGzPl8yK1U/Gjm5JNdkBw1IF50oFPZ/BfQG2zHMocKH7UkR6YL
PSxEll+9/rNtDWgynpNjc99D5dW1poHgxohWZmw3eHX9GAzj+olYzHQi0mQ9FTbqQElpkktDUj/c
nv12jLd8eGiZoaynG13JSIM9zznzJFilmy4p7OcWTFPrsTqt4ykJaZ2LkW+jdFIbeovNg7t2Do9p
v+Nd7lv+7dlTVVrDQt3X2oIySFcvkgnPQV46tm50WvjkGC43uk8oBpLjNBX9YPkpKQSwS6WHh/Qp
9HGuKybDcUX3CcVMMutxIcgzfCJwijic/JtPKnSpd+3BPKTk7KWl21aHWOSc2KeJ/CjQzC/5p/tr
oNkQVJwtCOg6ECo3fsryaXlag9z5y87kIW4P4qhQ26brRFUUjp869fzIJj+eGHtvT+TQ6v6Bth0K
KKtb0PFKi4y7STYu/OIFdEgGUNee79tHc6xQkba4efccWg+wj58PCYS9/uak5kkNMv2YAJdhcCLd
MuzO9SoJFZbnLkUfOGk1Vjyx8gBKACU91A2MZVBSHI0Cju6BEglU8AduO+febr4ds4/z34nbTY2G
b98OU9AQvIR1/9Wz6we/9ZOoNb2Rvh1gjoq7dd21oX3X+7DNOF2ifAA1m7W46MoG5vT+r3hb9BsW
UoK4b3pSN6UXot2q+VEG8uvC6aXfppeohhRTkT1B/fdTseEyKHuDZ+l+lhLWowNhJA5mpJRw64EJ
+0e4FOcuigwdL5rhVWTuXI6rWCgJ04G2L3h9f8Cl6lmWq+EsrIkLFZULnTagcSw/e9/0P/r5XeOx
0yB/l44JSaEbXyngyGqI0FCHs/aCd9qTpF1zoVMdJp5YPrich9f7C6/7zP7/V3FXu201sa7wU1ug
2OKwHoXBCZDdCN0S9rHji9ratPXUL7PKh/9G0e+1p3kcWLKLGZWGGNQttRLerPdsF/ySflrmwF5K
O/i3qKb2VDrroW5E4qjMjGPuw1P38KjB9XkFl7F9bWjbGc4BmuSnIo0bt/dbdBy4aDyv3q1DncUh
2NiPDa6CjPu6y3kEJSb0Honxsua4jqyjSc08hJv8+SoMaN5/3WeMQkAjJQc3TcUfesA6BxwcEXln
N3OvwQ5G4aa2Tc0iq5hjh0u/9MfWT/lcnjMQRcitOfu1iUxJswYqASOxAIjySwuP8pDvjgVonq++
HZk4hnWT3///Ksy6GgSMA8ciTJ43nIBM+ZxRJq40/3I/jHXjqxGAzgwInME4jYvqNV7khVsmHEJ2
94fXGUfZ5PIhG0nrIEuMPPgt8uqbz7Ov94fWzZz+1zIAwIayw9qmKOuccYcN/f5KpalBXDe6sq3V
U2gVKFv40PcA77gT5r/KsH3fVKGJxkRnGWUTC71MkNYrkC5XD713FZ76onz9dd82msFVNB3eBNYB
gm9RinanU7Z51zEwbS+6oZXA9cNgQwOVwNB29LVDayvaYg6+/qtIOur145SvLErdsBJJE5R5PG4m
Dez9VeaNjPM/TclXkeTbS+81rIrSppd/cdk/TU3NoY2b/x0FU0yb7dQG7ZVHx7B1Dtk969X3uKDd
0IRNlOJh7mvOLUAaM2Nu1riniq2jRVF1UTf4KVTynDNkUKC4sub1OeTdwUdLFZG8NV7XMFwT3vV1
sHrftty1nKtHN4Ar4yGPCHiV4AyWiSlU94uUcM4l89pp34p7gVaraB238+jU3yp/PPqDlJBuKjrN
EBtyUg4q71MTrt5lmcfyZA91EA94/H04Fnx/RDYYfp1iQUoFo2d9zWqn2x6W2nIN51NNBKrouwy0
EgWEOcrHijXPwxI8W5YpXWsOdSr2DsetNmTwpjSqHDz8TX3xNHRoGsP77y9nqm3DvVz3C5Qj6git
sCzcIWFT3jz2zO/iORpMcFzd4MrBlJcUxUBho/iSl+zR6bvw2YalzvcXV1N7VCF4y9BXkBrpIhxJ
2Zd6aBN7s8+clM/DBFbvsr/c/4zuWqXi8UrqiAKcquXjgi5bZyKnsn3xoYaZ+XXSCifBm+w5QALm
Jmo2ndmUnbr1xtDhQejg3aL74fnMi8GjyY8dA1SqRo95kDxrl/KRMP5lw+0nqVZmKiP970D6RmZX
pZgFCTLKraB4pJBJDsH+0xZ9HNH+QvMNNZnloXD7fyAAHY+BG3djH3drfXKYAAqjSvLxMxSvwVoR
Plt+fQ0hbFRAvwrFkI8VOsnbaTt19QoU8BJHzppsAXvw522X/zOkC03is5V0wRfg9KMIhh+nors0
ktGz1Q+gDdzbwu9709ufoCoZpFfYWe/XMkqHMfw3mN1naTkPU2lKSG/HBFXJIIFDW4QLybUUZ8lH
Z5pjkRdXD8yWrp//IHbw/v6veNtDUXr574a6jLU14pwNZELO68SLujyO5nE1RJzORkrakEXeBdMc
wEb045S5eczAl+cOgemq9r99U/VSP3TUWnzgbXPmt1Tc3GuYinNzxW1h+bAkJKnP9ZXI2DbsD2/9
kv1Du/1eHTxq4dNq8vChTX4m4y9nhtLAh/tLoBtaSRJF2EZZ62cChdrPov5It/dTcKDHcp+1sv+D
578i3mzXN3d5V4ZnPzuAKN3HVXb9OafEbwJYIytw2mursxN4hiLqWw65D61Ebh6EU+5KTLnqbzLo
k9oII9fYWa0tV7NXDUExwFcYueb+HNt+/gDzGNKxzhfV6rI9ljwKqry+sefxnD/0VyuRT94NXKKX
8hKdxAG+CBhI5XQYwrktq43XN0m/zuPf6EW974ba+SvB2qINr2x7zL8/LycL63pmF+fF/zR8zZPh
Wvy7frz/Id067P9/FUpO7Y3Edwtxq61/ip+dHOK+N9jmzR1+N44SptBSygM+sPrmxdOpfMhT+WBf
nDO/tIaNReOeKq0Ds9sJErZjfdthSk9rS/u4WQvnfMw0SrxS9FMFPIKA21hlMS9PBOzOrUnn+q0d
ZbeNErTTTFaXM7e+rRaXCWuck7Tl553KFYI5+wuRieZMt8BKCIfRMFY4gIpbF1axGJ5bvAHOJkCy
ZvA/CsngQnUYyZsbaz931QfR3rYj3dcwkFpEhlacT50Fr/cDJGroJ9p82LYz6Y4Alfbhla22bCXP
s4CIW59N16jYrlwacuZeJnhjF1TJHeYoq6M828SNdN9kdg28m0cf2VDFMz/nqO3ed849D7z1FSVu
XRH6VUSwrE3FY+C1/WKDtss5lNf74+tWVo3dLAKN62aL27K+5PPfHTifivbAy/Rue2WP3bCjNMsY
iFsILrWhT4Z/ptwEo3urBrKPrQTt1NXLIqkrbhPgZ0Hsu21M5mer/1iSKrbH1MsMuUdnICWAwX86
24TiRwDwj9Z9UPzN8UQPHNX2X6EELWft0OQDa26SW+fB39J8aW/RWBlcVOM8at2bQFdBuEEoblX4
yN2XrWYJpDAz2zE4pyYvq6VvVoL50CVwnmCI4gESVoX8eMgt1Uo3FIymIVgjcZtneRKkwiX1yfb9
0/3RNUlZLXR7PZ8tF3ekW19+yoof4FFKWuAapPsCgrjzsW8ogStbd+lkgV/AqJWwLXgOyJo6bX6l
hUg4msnvf0a3BEr8CuECYNh6yELVZbO/FPPn++Nq3F7l3BiYzHvfgeuIPLbpC7pE5vnY+VjtHs/s
QLihxNCzQD26da8QWTcsrG7WSrAy6NxnVYmTSBGI94s/DQmPWvB3V56p31VnbyViI/AlLFmFrA8o
wHOWIdlUzFQ01oSrWuu220yU0B/4f8OEWzIHbiJkbHWGYpXGOmrruAVQbW1PMHxTngOWxV2T+JBU
O+QwasXbGaPFEpzWt9K1PzD5t+u0v2zX1NSi2WzVkjfPXbQTrcjCVkXP/vSdwNXx/NWGp9A918Wx
zVAtdNf1FKA7asFhofhK5n9aBpoWasiVupO+Wugm0C0cOiii3LIv2a17rC/sQt/bn6qv7qW75qfy
r/vroHHQ/33+1UG/5PZYoyEYIWD9WNq5iKOGmA4jOgdSNl0C1vQo7JFswvWRkffV8rEZDdusbtpK
5I4ehElA6Spu0VI/Wr48jcYeb92slZDt0LVL1v0+bln/SGDtZRmvwnAn14SsWsGu8YjAF4JjiCdw
BGTnJaiuE/nALINZNHNXy9i9aEcGMRJx4179MHrVJ5rj9aU18arpht83yFfOUnVQyrZnlBSwHV5W
FGUJCy9daWpC0Cyq2kM+omV/mjmSJa7oMYmFZUoHuoH33/Nq3rQNGJC/mLdslmtNulPv/bofPpqj
gVqtrquZ+bOAs+Q9cBR+UaJuyr5HFVviQLLuROR8vv8l3W9QTseNO26N1eDa6YZoZYRindV/2VgU
mV5AdOMrwZrJsJNd19bYZkvIwvQjB1HOp/tz1/mNEq3YVEVYh7iVtNXvzXuu6xee/Tg2tBKtUb9F
3jBjH8nBUu8FD2XRxJIYwvVtm/xRPh5cCc68CX6z+j2ISqszs0xXZN3Q+8712iUddOfRzqpvfh8k
MpquvDGl3beTzB/lYmemNKcWcuPYiyK1O1rglWn6B8LbuOr4Ufb+vuXf3mOp2lQeRoG0RUnq22S5
19Vaz3keT31zLr2fsu5OTWfYZXWWUoJ3sAIR8BUboe1RZp+boEJuW/BcbdKYfDuG/+gKELShYbh2
uNNueI/r/K+21zxPkX3ZmjXtRu+I+rEf/oFdbp21aEAcsN+df9r85DLDOU1nICVyWSu3rVwRXaJq
f2dt5V0ADfQOndNopITu0ARzH8m+vtEq+0Yy6wINVCQ5JLv7XvR2aqBqd7lDs5pP3VDfeO/EgIfx
zosr53J/cI1l1MZyv54XR4IJ/zZv5zo7Awp6bFwleMcWbc3jgHHr9bK5t4od2r6p2k2eA7bNplnW
t2CcvohRPJMG72FBabqAa4ytNpMD9EcWj8HYA66vq9PGQV+hu8Dk4JpAUlvJbXuwuh41hJvjfKzd
Rx9VOSA+4755qH1TN6duSff/v8qbGd59iV+jtpuv3D8BL+c9TJ0z/3V/YTWpU20lp1kAafu6Q07L
ylP3t+zFmbJTUxr2k7erUOBC/e/kSeB5W9dGNR6o1sRZwXPnX1z7XzYEcRH9VXaPsjkWVqqkUDaN
2RBwlCyqpUwWdi7XJR4tQxFB50bqnsulR3y5F6mdKa5kXHRO3JXx/SXQDK72lq8d74OlnxADzLtO
YHJb0LswN0casZGE1U7yKeutcgbh9g0gg8sEYYiCmaJL45pqA3kAhqIlC7G6VFwb/lSbZJx14+7O
+srlUevrti7AlAUJP6Hnb02YqI/QEOz22Jfh1eDghKomZwrxGAN75J175qVhW9LEkqof1FZ9G4Qj
zDEXxd+hszzwJrtSu4vr/ghWcZ+8cia2to6OISQlbj0Qcw9VTb85rVjO8zx/vO+MOtMrATt2s6it
YKtvrTuT6yqiPMm53xpcXTe6srdmNpquoY2G25q1JqKSCbB0hqF1UaSEqIggIkl7DL257OQ7uAXa
Jfk+BOGxnUptuM56una1wPvgbEcPrh/FTWOdLOuIyiYWVm26Fs7QOEWL+k00oVSfMMfqrHjaiKlP
TWMetfN6WEVYEI+hLNdkp3mbgOsDJLLNpx+H/EZtvS7RsgpIyL7Rhmg6nAFQTwDOOnYk+6Ppeqil
vRXYpOay/Do3xQuQPvFk5GzR7OJq0zXaimpQX8P2vi2KBnw5QfQgZd98arOFxbawrd8QnTjdN5Ru
IZQIrtsCSrA1cltExamLrBhUoSdrMfVI6YZX47e1RT3muDts2TY+tOX8GwiDn42fHZEe3B1VDWGr
2jWLcY0L3CJmPwPxC23e903zP9bFP9/yqK/EMCh8J8l4hcm/61kiH+Wlubontz1N5+bEztn5/nc0
NlJVhoIiGiC1ghN+W+XxXOLF85ZHhjShyXBqw/JcTAEKyLv9u8c8fNc6B8fdfffVrjWvkkDTHcWQ
yUoLklqTwRYa31ebkp1u8cQQAV5B++9ltcYhLudb2TxA1j1emmO3BxUPVS1sG4f9jXZpq59BuZfR
emo49+l+wL4Qrwzj1hubFyg63aqAPUKA6RdKsBkqgDP6Vzv5PQeY777X6FZWCVyrEKzx5wVAmmqK
w2AAp6/hkKzzRyVmg5JkaMOAebbwS+UVCUhIZ/b52KyVcLWDIWy2BhesxSrGmLLhO9SWDb6js4gS
ri6n3txDO/vWNSJ/4Z3cHmtS/H1o4iouqiu8vsz2DaXoxIPH8otlxERp5q1CoqyhGewcrwC30Oq9
xK7yRzGAteD+vDWHQBUIJVaPs5Vj3q1dn/r5VqDN2Zcyzob3xz6gHI47Tgo6bqio98heWfSJUEht
ho8ZMwSrxhvd/f+vAsqZ8LIZ+Thirs6HjA/xNAKxUdWGHK8bfV+TV6NHK4mgIddi9v78weu8n1FU
JJ1veg7QWV8JUibRHuHOOL5mS5/6pI5R5vpgdVWSTSYKEp33KNE6jdCnIz7erVsZ9qmT9cHF8ZpD
gE6qoqHWJaoy0E/hpNM8CfGxsdKq+XLfb/7Hz/7G7uoq4Yqz3sZwSMMR7SIfnVOe1g/NI40hdnMq
DKursY0Kg6rcsvBRPt6vJ7Ipkqg/VVFfmc4HutHD//rOOlDi2B0sH475meb5LzIfaVPAqUZFQVkV
60ChiqvbGhLn1A4A0GUe+XHf8hqfV4FQRbixzMr3/N63TyVYAHnUJ4XvGhKCzixKwGa0m4JdsvnW
jDmPOYLqofOr1pAOdKPv/38VsH0BxTuZ78nSca79ElyD4ucxsyix6rFpcKsKdY9ZsCtrxckvl6eW
5AcnrsQpW7dosiV2vqic4tZpT1BDj+/PXHPmUDt9i82bunzBYYw3L+F2ncufuaxjv3kHJvHz/U/o
zK4Ea+SMImM1KotlFMn62rsdwY0qq6eD92X14XSBOBo0D2r8BjwjBezk9d8bEyz9f0/2b6QalXnb
sXBWAi8l8sAZb4TfmyQ7oSP6cUuchH+rk+hkIrfQ5Hv1AVXkXSaDqsFuG74g95+hPxYvfE4i0/lY
9wEluNx+cAbXB1qAbo94+pUPIvzimPAmusGV2KpmIPSCCVutXMnJqT70eMrjwQ8v+nrfiTSJR+Xj
9mcu1nKvfjvhO9RwZvLcH+lpRcJUkXO5DaLpJgSQaKtCOymQFHzufrw/bY1ZVNTc4uaiaUPcScrt
3eq9EODmrPkEeh1DbGnMomLn+m6jIV8kMAlz+xS2UIdwR+8RPWSGxKaJXRU95/BqDVBxBYzIXpIt
y0+Zb0J16qa+//9VNl4JhxzbDqdY6PDU/QJVyVVk3++bXQPAoVRxR9uvl9CtONzl05rkD/UlOwXn
DX0r7qU4W6cjTZO76yh53/LJPPbzfkLufhaOSNpgNORlnXWUlO9k9hbycM8GxLvMPUgpOzS6/3vf
PLpVVW5S9bT4vCuc/WzzNNVP3ASY001ayfSrXN08g2Q4iltgmUOJ3hUJ0ISHJq0i5rISFWmRYXDq
FwJ6g+NvtzE142kMoqLl/CJYl6nA/j1aU8J7F0/tB7ECKlaOMOgZlvtRdWNbHYOXZ0xA/WMo0+vm
vaedVzFUBHD0mqICx5zsrzAX6Aa3V/egwZUAhZjFurgMM6dMvm/b4BTazun+WmrSooqPk2sWUi6x
ljierue2HT97bT/EMgpBLUoPYilUeBxvp9rJrL3MQZ8975nVvyLyYFkGwLXG2VW9FbpNgUcITh2y
b2P/O0cNkfgG0+vGVgLU8+1indHFfsONPs7ECdvdah87Y/+vs+e1z0BCgMw+TnxbRa9lyOa4Lbb+
2MRVjJw9kgBMsSh7LuE7237wsja2TBdijbOr7biWV4ARyBU45gX2ZcnAZZ+L6yF/VHtxZ8BxXVJj
6FBgDbOueyEs+96Bm8PJv93/hG72Sm4Mx2XpiwLusgwEIIkpro/d4onaJ2uTDOpfE0auJfnLQxci
rvUGu7zth0TtkbUtz2oygm2UOlEVWyidLGv5wZ5N6B3d+Put5JUvzqJjeTYixZDeSd3MhkgU/Re3
hOS+zd9OM0RFOc2gK2miDCde0I8/TkUUE7J8wSvyO48b6p1vrypR6U8XJqQsG9wOhjx48h1xcnJT
eUk39P7/V7YZBz41PYXt2cjOgGecy+5YYoRs93+Hjuwyd7iL2kY3fFtsNwmXT+6ax6Wp4VY3dfrf
8QNWbxNUhgBqctyOPQWlDezX1C2laVPVLaySHwFec2nR4hUtyJpklVVSSxzw3G/GJjjdL1CilQa9
A74uJGCrlnHgkwcWmF7NNEOruKYR3Xs9+l2AZ7W2B+GvH5rlWBWbqFoZ0AVdnTnEi00Qzv3Zr8Ai
P2eDoZ6nm7cSq1ZTk2YDB8EtQBGiJl5SZL/vh+k+wp9XbKIim0I7a7xtzaqbGxQJKz9v4pdn35bo
XPofjn1hzz+vYgntCqCUnQn2vMKNkqXtydO0zgLd8kCgQ/k8Q1s7NVEiv2UoiM2o+5SPRM8mex5S
jt7ns+VWfTxskSl2daMrrt9aVdaFbBtSFJzmGGpU/nvpb4UBHaQbXfH7DbfHJqzKEWouvg1uZem8
LFSaMOJvLXRAQnWnolU/12gvHaBniAbufHrIcCR2q2VJaNTOyVTNruFw9vbvCNWNaxlEVDRN2aar
z7ezA2noz4KQzvBQ91b62X+HEgroY2VT0/Ex3WZ5brLpQ1HDmdaueBJ5bTgvvLU17t/Yv/3KZTtS
roU7yDGtCstNOPhbTsTiv6reMvXT676gBAVkAyTw7/WYln45PNXO0J9bNE88lEFlCGydnfbVefUb
BIVgxjR4Q2pZ5HHLRSw8Op/zUMR95RxpRtoNpWxmwdBsomb97rL0MSAf6Zr9tZUmFnudIylbmRUG
Xb+6zpCCCSnx1j7djGhInXWUSHbKJmArg/jsYo3T0MTh5q/z15IKMTgg/B3G5jer0TZqyIG65VZC
24/qfiUhPhcUPJUF23HAT5Jzw1lLYygVHsk2ugVg1IahnPV9MEcgjDRxFWpmruIhXeFvnqzaIa3s
hV+hHVZcZYF+Qq+vj9x14UShYhy7Y+FWu82Q2q5MrLp+B4ZwQyrSLLOKifStNiuL1h9S0RePdjnw
E3iTH+3Ge9lCauJp0VhfRUYComv9v4y8RWTwsZhLipxUtIafoBtdyXdF1aMPwarGFM+dWQE+krmt
E75aRxrCYH1VYEd0QzU2K3ZMrxZDWpS2ffKbQ0i9fXQlz2X+lg3lFg7pWLL8wQ3ASDlJSg1hpbPN
/v9XOW4e20Iiy/mPHs6in6GDjSvv1DDx8f7JRec9SnYbooWMm8BW4zmySVuceS+2Q9lz2C00AX3L
j/uf0YSYqrPDx4XwfHfSJfTtS2jl9Wmx+oear/H9D+jMpCS7zXGacZ6RRyXuAXFRbPWp4MuBMti+
wkr0WtHoAjSNwUlL0WMi3nOwv92ft8b+Klay7eRaNoMLMrmZnaCYdcuD9su01R+EPR+4Q2L2f+Al
82IO8t5Ceutz+wLi3frJtSg9ZngVLVk04ehNFvbgvnCTzW/e40XiAJBrn/hus1eu35VVtmSsxNBZ
zz9XjSiHuPUFMZhe4zIqVJL0QCDnUYAdZaJDbLXsBczKhrE1J1EVJzkzu4kg5jim+UiTqs8erXmM
h6A9RZmVzsw5Fr2qSI0YfLriFoDcP5bnfKmeoW7395xl/wTMRFKniVyf/ncROK82abdRm3YTvYop
jMHg+SCyY+JMoYqRJA2D/NNQDRDvjKakzNnwTxBR+el+dOmWWAncARirHMIoLdT/IJxelwRUx3id
vD+4xjIqNtIhHRAzq9umoooSi85p71WX0jtSe4f3q/BI3+5aMFnLIW3L6UQg67gyE4JaN3Nlv41q
4nSM4xYmG5x36vIFkn3XSPRf7htGk9NUoGTpr7nbkrBNZw+wIrx7XBq6vrgR+z1PpkKwZmVVnOQ0
jUQOudeleSnH21o6E7jpgqgz7Lpv4mt36+/ffZV7gJTEllIRmg7dmlD53iJFnPN/ZDB88LfhTMgH
m/5oxvECIv9rOB3cxlR5FzxAo3V9W2ha5esnqwrFc5dL30CupVt2JZTrEMIrvY+ta3BwV3LWkJ+K
YKlif7VNDTo7vkgttexmU7bhthQ5D0dInkp3/eYWEYtH2j11bri9C/rORQqkMGdhi+/3XU3nBkqA
W9DTWDZoJaa9pE8N+ARiyXKTnozGj1VcZRCUbALDyJDO9q3efoyEp0J8GJhpA3oTZgZrqehKwbk9
TDYOX4T17mO5ttYp4uPVG6yU2/KBbXyKLXRU9iCmGHOw71PL9LCvMZyKvZwnQN/biaDMQ5uXoKwu
nTDpvunMpmzbdTsN3SZxWrIYvWALHHs7puF3OhgqF9HbPqaiLtc8WJ2xKLC3Dh05A5Pwu2/max9u
JF4sFN6aUSQsai9+Mxp2c52xlGSA0zyZs8XpU0C9adwPYEOd62Oi5KFKSDeEnqiDDcczn0XiI2gZ
w++r55qaWXRTV2K+mcdurAY2pLl4gdgcGCuq66HQU/GXeWHTVVi4kEtmnT3PPxXV+2MjK0FdAJY+
bG00pGxqbyUr3uedSa5U45sq6hKdZguzRIHjdhYllD2sNkV3zKdpMhxZNSlWZaCTISsXe/D7tMR5
9mNY+90FDZD2g+1Xhoyn+4K6d4d9UUHBbEgj+jtfceLj/ovo+RFcCFKSCsBclrkJ+hoGcqNvtuP+
MwFKvmy14WSg8UZVuoQEaNAdMhcHD5Yv52ilOPLhYfGQ2zhKlDIqAEhl2N5Ynb+QYaBxMC8Ha0Qq
/1zFnHJDSwAGp9NXZ9g+OyM/gRrgdH/uulVVwhQwqHpibjGlBW9SF+1alWN9riNuSGCa64iKwpw8
y2/lCio7AhqonDwK/oLfA6HwUz9ejv0CJWhZu0JkNadjurbeu8x/maR457JjBXEVQudvjNurBeu7
OTTdCposLiQWqio8jbP34/4P0PimCqXj/eLJbW2nlG42v2ye3Vz46ppwsLrRlbDN7NqTKyVjunTD
Y9X1L9FgAhdpfEfF0PUztB5dKJakGykf3S2MZZh/jpb1fN8umpRJ98++Ogmv4NQXWw3XjLj3OIPo
m3vWM7rHL5Vvuo/ojLP//9UnrBwNQziLTKk7dw4AqU5+nivTHVlnHqXCRTbfRc9QPaWWK69RXlxa
Vr/Hq8GxrKMy0M1dK52qsVC7DPMfeS3zmOON477pdXZRTtOEDB64oKoprT3xdVgoDu2FCS+iM4sS
r9WKkvQqsKw2E49L/Xl1us++ZXqJ04yuguloVoE0n08TdCuqm8+yC8/yJ+lJg2F0w4eKw7hd1vJl
90nPn+KJL23srd3Fl+H5vuV1H1DCtegCYXl1jzfWUP4lpoHFYdS+Rz+Y6W6hWVqVhI5sbu6tDlw+
2FYcV0sZJdAM/XB/9rrB91/1Kp54m02htFBtbUpn+E7Kxfm3d4fxmMer4LoagtdVw7C2dmOV0CRp
+5PY0OR3bO5KuOKlUwI5uoxpC0z2WchIXOu98Hd/dM1GqILqvKmpxhAsbulULA8kK95P2WOZZy/Q
PJAxW0bDTVu3AErgRi7Zj/DYb6t1eAykeB5s+3r/F+iGVuIWhFND0/4fZ9+xHLkOLPtFjKADAW5p
2kktaVojjdkwRmfm0JOgN19/kxMvXuhAQuPe3mihBRosVBVMZWWO2GdTSrnH54l7L9dHlthGxNY5
Wct1Ns3jiaDCWblQc6bewszjupAFP3RLFypOmGI3BTV6t7ezFbGLElVJ6bM7ud9m3To2ZfmvRm9p
pN1+RojgIhuK2imQImLw3gW2a5OwtSsVO4MkP4jNFCgIkKRayvGUlgYkhMlxZuszlEnD60shWWRR
T4VWqDmznOAs0i2vZEHiBwj3+21jb7/5Ljkstt1WTpVjP1zRT+hE7D6fcZi6PrjksCC2URCWWAwk
ReOpLprH1nJ7z5zab3xIcq/SVMg1maOa//0Cm7sQMCfWeHJiYOLLut1p3Hxx+uJkaOVza1WKNCpb
ZCGKWxcKNqmWdaeCArJNjfgfVA5LoD1s1XOZbJ2FYNZYYbjcGgEjIcbdnDRPFNxf11fi88lTEQuz
DINmTaBoPU1zeXKXxNNc95fh3KLyQA0qAmBW3OPWNsqBVzDrR3ewYq+Pyh/Xp/65VagIf4FaF56m
IhvBtbjJPo9tY9/TSIXtk42+ue47/9etqquYBf9vDfLDJlnudVWniK3P3Z+KcE2Q5RQ6eI9gdMe4
AxZshz6RU8cctDWXinWVTX/7/7vpm9YKlUg0t50Kwn6WcHyIW043QPC2RRX2XkrduStS7I6p6ewN
Uk44y7LbABwo4vx34msZ62W6YlU7Yr+1WkZ8h423LqoQqoWVlgyHHdwgLM32arN669peJZEmCyUh
SnNzio2ycmAWnZ8KbfLLjHy1M6JY0c/TGRUBm0nZNXpt8u6UsF9GE/vGOu3xvunnpPBGCFvdFFQf
sJsOCFqqDhYqbSN7q7uYXNZmutFEIjmdnjEtrWtjPLHIGc5dPRCvo10WpprJd7d9gBC39jpnTqwt
08nm2bF1rJ3p/rw+smR9RWq6eDa4o0UwTVVOv9cxgYpSgzonTxSvL5KQZULIshqvLnaOEw9Am8QH
Pjd/svqJK0aXzV4IWr0dNZZO63SaqbND4xUIQ4t9aauIyz5VZEFSEIFXtGnKBmjl9qQb4yGJHvv4
Po/+pXYUlK0bNPETGX5EjQpOIPsaIZBtPVt5HMGRSncIGvNnomt39jgqQk22EkIkr3NrJy3i62Q2
6cFyYKdG1XG/XT0/Vr6QKv+b3qoSCBHexChI1mng1l5sMX+0Ci8anJPePzs6VyRpiYVEKJa9QkB+
akwcsTqd+ylpBhzO011aq546ZV8inJxzBpETamEXcGawz5baruyT37RwzoY13NFUfwVeRfEtkvUQ
gVk510c3QxPyybSHASrB6bd+rp+uR7UkrYqwrNVFj2PLcABibv3kNOsdcfge/aCT91d/faoUeUmy
54tUdiaK6UtpF9NpoyxII+bltnlcXPeUR7Mid8uWXAjxfCyb1p5xMzNGHpLK8OpUe6xaFfOk7AuE
nbmayxLClt0EFhDzXOlQAnS7Q50sYYFj7/XFkH2BENboIarddWimEwEl6khXv2rc2LMjokiCMkcS
AjviVV9kDe4dOgdX7HmYDK25JxoFqf/1D5AAAqgI1LJcvexGCzgYvGT5VH8y8sc8vRvtVzuCUp1b
h0P+s7QWDw4dmpBCvP6zku8SsVsggbZtdzSd4zgmTe1XY1e4QTIUuJFf/wHJ2ovwLceejb4ohumU
xOmp7sutGeVUoxGTm0zxDbKf2P7/7sSarmzSnQnuZWGDasCnV3DyFpGXMi4VoS7xLhHJVWTQLend
ejqNKXSw7Dz+2TjDGtRppzghfPYJDnM/IAEm06p1tkZ77CDeGO+NHrpzuu8k++ur8Nkyb+Nvqfid
iWIS13nSELQDWb7u3C+qx+nPcuA2rpDKwbqztm0+93duGt1BjgJCbc1db2j7LP3e9vrhttkLC4zz
MXWbjfLVdp/X5cBVoGOZ1bflfmeVZra0aiAR2FpwzTe10FzWIF8fquHr9Xl/5jabdbbVeDd+UWdL
AWhtfZ5M4k+AttWTEYxREtw2vJC1V2cuzMRBFxyx/lm0y9pe1uEGQOo2cyFjZ9mYtnW/DZ39opAX
pYaqCVZmEyFRm/3iOh1BTzOKPj7np9h568cbqnjbrIUkPbi63mbogz33zuI1ydnI/23cX0TFPyIJ
IrG2vwxZV7nQtDjHRA+swQ5Y4SqypMQqYlm/AJreiFfMvGK/ivh+SSpPOW0Jl4QrEirNlHPNWDHv
9jvkSqBtUb+4flp75XFjcnSD9YYsCfOLpX2Cw1aJ3mw02KHn0E7Rizz64Au57uwy4wuxuoD7BcTb
4LrkBEo3be/NKoV62cjb/99FaU3AEJfVGLmN7/r8uVdJq0rtLsSnWaYGXv3RW2t+GQMIiR5YYDy0
IfPWMAvjQFN4vWz+QqwuDvbY0gUZBs/JcanBqc5GRSVGkiDFsr4z1cW6uE1/h6LAl3WczqSxwjXh
u8yKFT8hm70Qs+CXsca2ZSDT1J+W/C3XFG98koj6UNFPQZysJVjVMfo1a99r/Wlevl93xU+PanB0
sZJfFb2WzxrmrB2iL2RnHPgde94IlcpdHKhebSS2F5lx2OhqlQHuJjx2PER813PNj4b9UtTB9a+Q
GF6s6q/mGFWtgRSvF6HdHmdVy71sXCFQGQ7gEKKmoCLIZjyU3Y/rl9smvP3guzhNKBpRpwkD4y3r
RBgFhOU2LS1XpMHJJj3RXAZnYWQ8aBlUulbsec5tig2uWMLvR5qbw8YkiBd/v6kB7ptu405wTXE7
ZaxaTUilnbnzbxWfrfblurFl4SOE5TDW3HTKrr+jPR6Z29/lxA8svgVRggASq/e0suK4qODbLrnM
2VcTKicuhOKvT10SOCIXTtc6C11bF4z1+XMdP0J4oNBfpvS2vCLS4RRRnFjZhLU0ll1BAdIOMuOG
ou5mle2D3jn4tBSplTvwwriOfqOvo/cQS4oDnWQ9DSEq+xQ4ZiPasgm966F0Z7ODOapaOGQJUazY
T0TT63rB6P1uCPWwCmo/39vP5q7egSx2d31dZZ8gbKd0AQ8ZsR2YZ/5ZDQ/x8qDbiguGzGWELRQc
0Ryaa1jUwQQ1QHyXtHejWXuLChUqyYl/8dnvVnaZklWvB0TpYjvHIUvuiiy4bpS/ziE+C25OIwRq
0rhmVG/p1twPr2Cuu+NrYP8gYfR8b/lWqPfe1q2s4jyTnWnEGn5J4rzvIljKPZjEM3YcyoDsq/7Y
h1A+OCahKiNLVkQs4udzrmXGjM8i4+LPMz2srQUtRc1zdKpYdIk/iQX8cd1qaSv4INb+O3cHr4CE
Yjq9Xl8X2eDbd71b8QS8M3Gi42ppgQmxayH/OEZBb6t4Z2TmEcKZGrZWGBaWQSsZtMF2RbOvYtNz
6W2pSFSWi3rUVVwdN1dn2Q/tcVRBe2RmEWI4n6yyS0rkZlb/tlmYuQ9mtLtucUmMiawVdTZ2DTgx
6rOG1vDKrAJjVu3fklcOkV1JH2M0yVqYtcX2Tfa0ghQ8jk5OH/Yg67xt9kIY61NFEMqYfVLuzHw3
rYpxP20BcdgHygqwQWY2q+EpyZHtN6ZhgLaOrZcHsZJp+PNF/cBV0VOjQRMTnCWJf5X5vmu/d/Xx
ulkk+eYDU0WdaHhwBSffOX+dUfM4dPsoGP2u9qyT5ZteuqMKQ30eUR/oKioghtLKjJY7FzjC9NFw
v5WGR2NVletzF2Ji4X4YDPRrru5ypzXVBXC5aI19R8vuUNj0XFAFXzeXbCW22HiXdeolzppki4HZ
oPsalC2LOewbrircyIYXorePstTMtqwTd28J5MUpLraqS5VsbGELhtZYCpkPHVsw2S01nDMmXjrm
Nzzfb1EgHJO1qga4tcILYjxYnkU7f5lvun0zUUKurzVAugk2qqj4xkrnq1vX325aTLFs71otT00b
WWdqokCDiMsyVZe6nRUOz+ATHw8OTKzXJ10fOe4Eh28hfkKs18i4m4olWLPIq+ZwodS/7TOEJ2Ir
bhksP4H1zviSk6ADDEE1tCSoRN4lQC0XE50q9XlJjynxzGH0JrqP8ILblYrZ/z0gf2amzV//E1I2
lKKLGbfOf6fQ9g0vC/o3J5i+27spiP0tj8aKBZetiBC9q1ZOY1ng/B/15NGyhpeoBFmFBRR8bZqB
Zo3hlIz721ZFCOUsjvpy3gLChFgsdAyCue/R71ApnGub8mdWE6J5KuJiSRiioq0f+xV/FcshM5EQ
x26nJ2Oa4imzNL7ysT9G/CWqz0bV3TWjT5PX24wjbsbzmLjx1NXnKH/m465F1eEW1CgSkVjFz42a
uCnFq8tEnus6CftE1RkmMblYtjcizpdmwfWoSvYUNdD8NmOIwnIcOjFRNeF5car3pR57xPGz5J/r
hpbNeduM3wVXxOrJJRNb7haAYbwch3EPynhv1weXMJ9/4E2hwwpODaqxPa2/psUx0ydvNH/32csy
/+hjFLrLzMvGlyh6cQHSM7MXroIdSBKTWLIneRdNPcepZXAin+kHpr8m5r4HF6rSkSSRIKrP9U5L
cwCP6zNftSrgUee5hvFUaetz3TbHzLXCJS3C65aULZMQzUNtRlneonpIZ3xB63yfqaE6ssjGFiKa
06HBXQO3sNo8sfjEesXJUTauEMMZdZO4ROn8jHpQoK9rMGeKgJCM/KFQP2e52xl0uRv0GFRIRdDg
8njd0LLjrliO7yqL2HO7HXdbz9yzvR3OB/YV1B7lvb1r95GvqtXIPmLz3HeRN3Nos9AMJ8W+rLyI
QQnUVIk9SE5yIqtKooOkf7SR+2P+u3IrvOylXmKpSN9kExf2484000FLkOYGILGdPGyW28gnmUip
oo8t71MXp9uqcic/yvvVQ/eAwh23jPbJhigSqbA4hpw3yK7PWn8c+z9pe8zGQGuZwnFkwwsRWkSk
0lmHREpr7q384GogKtBDOinOz7I1FaK01xuLQUi9PtNC9ww3DaHbBI2QGy8WotjcCn4iy5pmVCj5
uXLOXfe9iA+KkNpM8InlRRaVOE6g4YpKFoTs+qA9dntSeusXNDIinuixVDyYSAwkkqlwbGLdnK71
2Y5AM9O7a+KbcUt9+KuKllO2nxEhZkHPZUFJF1ck6xkEe2vt2X4VRIHrkwJttr62L8J4p1LzkB18
RZKVJga+lm+/ZsRhcUS+77wCvxbtph1N/OJ1CXo/CVXXb5n9hLBuy6l0bIqkodu1N5Hppal0L1uG
5+teIMkaIttKMwNbCqny+lzTJeCooYHVIbhtaOEkDX0VMKm38N14sgNIwfqZiqVTNmkhqCtLT0fH
QVCTBRNuuO90367PWWZtIZw5naN52sSCraj38qLwbIjPx66iRCKbt7D19hSly5hiEzP05H7VrW89
uEZumriIk0pLqteTg2vLOH5bimMBvZwqVqRoybRFjJSZaGQwZ+T/pm2/J246+nZpr4oELRtciN3B
clhbWSmuFMwBpw+o4B/bclYpUsrODbZwkE74UiSk67db6iYX0u1LP/fjY32/BGWQBjdGqciMMugV
ByUKLsNRGXuxZnkjCXrVHiMz0fb/d0eSiSfoR57xDV1UBEONPgU3vM1rhBAl1kxG293OglMXe+Ns
Vd7suoXvWqPqYrqt4ye7jAiYGsyhs6Y2dfdJf9AGVNQj6B6YKbwz91PVW5NklxcZUejaOcAH4hBh
tNHg885w9psU72FZ2jeWptHTbeYS4rdYza4iBAsxV49Yhp7cgeD4+tASM32AUMVp7kQGIDHMQruk
Mz0UmRXMi3O0aHqy8/G2/CbCqTDwZPAc6X4id6A3mroTV6V7yRqIYKp2zYtkJih1ps4S2CR+cNqq
Bv0zQM2drupul4SCiKSy5hoskxtii2fcH6cmdKFUd30FZEMLG23vDomld9jWkz7aj2R9Hm99gRD5
URpGm5SnI96UsiO3d8rOB9mUhfA1k1abph4iC/NGlr/GR43bz7dZQ9hiJ1eP1j6FNeyu8GJW+Tz5
c31kyRYrQqd0MBh25djWEDa+KzfgsA/Bn9uGFuKzd9JijHt4x0Ccgz39iibr8aaOCTxQibipsYnB
YrjAIkPieGZbBBz9HzfNW4RNrcsMlpsKL0namB20OQlKjX2f3eS2s4EImLLKerSiJavPrAL6k/8i
PQVN95frc3c/z+8iWgrCzE7q0mZ7XZtBeJBAkzJDSyph3ojOj7TFGy1gRZ42dYpMKTt/i7QobptH
uqNDiWY6xZdi8JtX2+/8ZOcEKBfVbQC90CDfdTcaT9h82aoPcZ3YCIRo8UlVvBbQNXKcWWE+STSI
AKuer2lC0WBw1sld1AdTv+8dhaFkQwshPIKXTXcIVqZYnzKC+Z+ICsomXQPhnLzmaWv3GcZmuZe/
mqc16DwQUTjHPPUmXMH85MBxiXQVtSTZpwiBrbfFkjdtjU8x/13ZDzBT2P1t91MRceUQzSTMxPqO
/WFsgRTg96v753psSPKzCLhye0cjnLTIz8TweW6EtOzC60NLLCKircDCWTipgyxqQHSoK2Y/xvtD
pN9CvY9kJyKuUsO05xqqQGfLcDxa7nIogzSu4j4hSRl/nerdeTaPazDIoxf8bBT6a8T7Q0nqL609
BuBqe3P0ZD+UWx0bCIvrtpKcrUQQlhnrK+80nEwo/9r2z13x1rmxt0SP2RQrfkK20sJOXJIijpKl
xCc5mRdZ/0TkxoGFINZWOhZDjpPtaCb+Vo4auYoAWOZCQgzHvc1tt8dpluU4ki+zv1F3U/PrbUYX
QrbK0naMUNM/a3riz8W8c635i9GufqGtodmvt6VnEXalA6xLbJujs4EeEvsxjh4L64YWScSAiLQi
JSTszBlJp9OebPaYqA7KEl8R4VWt4bRAhuRb84tthBlhxm6addUxln2+H4v8KHoxMWNqDbbH6c2n
a/JFH7+1fRwaluERkPIVjapSKgkrkSoFjP4W17fsVhrDH9L0PtMKnPe/p0n1AB4AxQOrzFrb/98l
izitR92yKNu7Kw9zln5tcpWyrewDhKC1yiJNBhtJbuxOJd1FtPU6gnJRvev0QnG0k01fiN8onceB
aDj6k+5Ex11k3bYjisirkpSrO2Tw+zG+zBCzqzOvbBU5R5IYdCF0i77Jm6YHO6Spn7X53olO5vB0
PSt8bo4P3CioPKJaPyL1LxMKi1Z+JMzdXR/681l/4EWpnSzLpxXpDO1fAdjs3tyJfGnXVLFpSfCk
H7hR9CyKa5LhsjV96YMhJDvtW+PHuccC/ZgUXh9qe/OQ5v6aKVzn8ws1FXWCNpYyfW2xp8zL/Kfr
ilDj+OGCHQDiUNhMthybLd8Fl7XW5TgtGbYAfjdXra8r4feyyQthC5m1onfb7eijf2PmPy57tvKH
AoXm64stedf7QJiyZp1WZEZU/gVWk10eJgG/o34bdsdyF4Wqg6f0d4T4xYuAPfO2AN7zvBUd0y/O
cb0Ye4DsQr7Xvs6KuJAAxamIw6pQnuoSEuMB8WXebbLG46H70QVrWITL4RZuPQcQCyGw6bR2GbIG
FsV4bc3Qrr+4txAmYmgRk1URMPR1E55xIXTuNSQJ0+Y2jDgV8VhWatK5SzH0moa2tjNVb8OShCEy
p6Q5ScBdj9eCLKvvbaYdjKUJEQWK2JJEwAcM1pgRO59hbKhvlc7TSlbP0B6aG4/oVOROKaoe6h/b
2+3gpvet8+raME+hhdcDTDZ7IX5zpLoqMwG5crKDPR7SbARZk2eCD+36+DLjC3vvWAAxmRTwdxCc
BniJBL9CUKj8XJLWROKUBO8DILEGlijmT8Ajj7HiRv35gYGKclVa7lLabkFKjVeneq7s71qP1zEt
qBzFtv751YiKalWG21dW4wJQwuqdiyPtPBq7hKY7PkHBTb+3Ru4ROim2NMkai5CrPjXbPEu18lzR
4+rmXu/81E1ob3+/aYlF3NVM4rnkHZ6dnIEHLaRJvcFp/GhSYYkkqyzir6phKOs+w2qAg/cY6Zrf
ZKoHOclCi+wolaN3TpK75TkC9cO4Buty1uNfRR02vSLhyyYv7LzjNLEEDIDldrnQcblQNUdKauFU
RFgx8Na2+vp3I6GD55z4TnvI3szBq+/1nRHqh+5OUzydyL5BiOGOmM5ASFWfc0pDo2kOeCdWpIe/
zy8fy0ZUlK1qImeBBhGeRJOj++i2gf1i9N5W0m/DKajv57B5LF6IP742uyS8MW9Q4Uac8H7Ouq1N
vsYLaQPMJ3rZFR8ks5Ww9RJ7JMnY4bySu9Z+HJx9VCmiWJJJRdQV4DipySLgxCKjCzurCaKOeG2p
CgXZ8Ns9890RUYPa5jAnGH6erDuUxyHOVxwZ44o4kA2/ReC74WsQ6iU0wjrbZbk3SbKLtebJzWxF
DpKkOBFyVS2FNkx4uT9P1ZPbfOXsB+WZxwpFj7bs2Cbyn0CzHBzXZHsd3qO47HfgD6AvxsnZcRQg
vVvkuHC4EgFYI8DPYwk0IwR6o25njyifJu6UK657EtcUEVgF/MWizYrRbccD4Udgo43npi1AlLBC
URzI/xl5tMf5wVjvOF6Z6ml3fXDZvIVo1aYsHqsYnlla+a7E4/maxIp5y4YWohW0T+Xgjhi6ao+t
dVTi8iXeLkKuesPkGnZCNAm6pyQF08+h6BXWkN1URKBVmoEPVLORYdLCG0LnX3qIQwgt154++AYu
K8OhUzzJyL5CiNmGd2MR5/gl3YKc41j5UXYxosP1VZWFlAivWmzoUqQORs/uAVDerYfcd19K1HSS
MPJVESX7hO3/79IOxJ5qPtNtg2/f9OFHbt5nqsqpbOjNp94NPWh1lpAMO3uyPnEzTPlXJbOybGhx
wy2brIIOcX02u4td76zuUqcK95ENbf531rPR9nbUbsCA8t9Bg2J8eulVnDmSJCxKU/GJM8g2bhc4
55DnIZtaz9Y9t/963WNkUxeCtZ4IsguzSrw0t+iCJd7YtT6PVPwqktmLyKpxgs4VWzF7o4h90IsN
GYot9ePS3naK+oCuguTL0LY4Jqe4rEzPrnHbiooMVHOpa93U6uXZMH/Puc/ZM8TybrK4CKqq0FFb
RAWmnOfkDh0Qf8q4uEdJSmERmcW3hX4XQX1qZIRQvJnmQ7qz0oANXxx7DPNU1SQsSe8i/ZQ2GkO2
bue8WHvqqwdbVZqWeKIoKKV12UJ6EybXF9PP3dd2BAs3URAVyCYtRCjunYm2jnjftMkI+hBtl+hd
cNt6Cjtpx5lukQFDT8Y+nb/TX7GK4FA2aSE2UVXKaz3GTXycnyPrskSKGUtcRIRLoa/WRSEM1SXa
l5lvZOZbY9vgVDfSFSxx8Y2OLsKlGLpV6jyzy7OdQQyhGfa5SQ5Dr+o0lPiLCJkyk6hd3W574a0h
vsKOfFi9Xv95fVFlJtr+/y6KNEubakgYogBnTn6yPkzACDX2JRsUSyCbvBCl2RQ1S4a2LfR3Jp75
x+1/g4z/+tRlQ2/e9G7q3cTdmLjLll8ONP3qsL3jfLk+tMQhRTUpsx2aOqc4gY18Og7ldIy75+sj
S94MLCE+XWobU4xL41lrFl9jJ2sBqUXnrWQ3jwq7yJZUiFPi9E3lzkCZOnQK2/L74Nz340unvdz2
BUKwDvGUayTaalVWWDRB1ndexoLEuFc+ubpYwE9u9SKGCmV3WhaRSffJtiNNpjdEy0O5oHM0esj4
ElhzEZRUlSQkKyLCqpxGM5CNYa4+3+ElMOvukm/j+ELn287BIq5qQHihAodbQm3oT+UCVHGfP5qF
SjpM4qoiskov5zTqawRY7dzV84OhavyQjSsGLslWtyptutfcU8tPOlOc3GXjbv9/F7UGTr6gDdFx
UIKCSWQuX+K1uHFo4eBrtUM9ps66te+jfaT4oZmKJZTNWQjatOmoZXOHQqE4uTO7+jHtHO96NMmG
FoKVaXZaNjqiyWYRul2cO4OrGl5kQwuBGtVTTMFMjCPjUod9Pu26TFVYk6QYEQ5lpE2+DBayWOLk
nl4cIADnV1CZ1BQpTDJ1ERLFW85qvUEG4KvhM8sMTWWPoGxo4VpqcwtaQgMKtGDceCsa9622b4ND
UREOVXZm3uBNAPiz9KVkYcX/4bHCAyV7nQiGytpuZkRHmWiNf2X5F6btVlNxjpZdpUXgEyTujXqG
+AMeUY2dGWY7ze9+kP32OlX4y+W6n8s+QIjNrLZWzY2Rpqb02/KzxutDlisQODJnFKKzMGhW6zZs
4651YLQg/039yP5tugoDfTo+tURmnFTLqW32bXTBgdFiP7Qu8WZzHxltcINpML6QAsDLWTqlM0SX
kR148pghnLqn60N/6uwYWkgB/ZJW1RpZ0YWSkLpPRqoY93OfoaaoXtOzsYZujY0579KLFWzPLxXx
bM/wzWA5VNMtV0j8DPvvZhHV82qb0Fa/0O4ATcakCgZb8Sj7qUNiaCEPGKRPiZ7k2ja0bT6kqXpo
qXU2T3q3x9F8gpJ3lGiX+a91sh262qjneOC4RJ3e1hXW+dwxTZEUJ6lH7oJQJrqUcR7QBlrUdXRI
ujaYlpueB2ClzbHefck690MzlLGGJ6TEh270roIG0qwqH3/unqaoZ+MsdWK2hEWXvNHSQw0B1zYY
l8y9CduM2QuZQWtJYkZNAy81Ghwki4OWzuBzUx2RZC4kBO6MkrqZgrzm/+BCMssIgTtONiR+Jpte
FpahtBjv7NwIbskJpojBcGM3TZLNKCxdfYrT9TqX4fWhJQ4pYjDWKWMRnyMYxNSWfZdkjzqd7Hu9
02ovN5RyCxLjiJCMYU4BBeaUXnIU4Mo+89f09/UPkEWuCMeojCmxu6zf8ho/GkERjIflcUZvcLuP
A0ORPSV+I2IyKHEY6ctUu/S2Ty3UtPxMhQyQDb2Z7F28mnGTLsnw/4fWGp9lioQps7qwg3N3gtMs
c/kDj6eJ7tvGzEwQkJauigxf9gNCtKbEtXDxTtllyFzfmSE9XSrwEjKrCIE65dYKfYMxujTV6mck
Di2+eH2jysOyiQvByih09HANZhdujkc2gyVOt24zugi+oGbpRh30xC6J0fuZ3e8gzKjYPSSzFoEX
aIXHGd6do0vljtq3bS+hJ5wCjUpxG5MYXQRezDHHm28cRf/Py/83rigbWthfC3t0IKo8RRe9KfxG
q4M5Nb04U1E7S9KYqExTtdxBzbBkF7c1PA18B2zFtS//kVbO7nqe+fTNgZoi/KJxKrBiRZFzSSMD
Uh5uW3k5JI9Ce6gSb2Bp6TtZrkKSy6wlBK4+JKZJ8Zp96XjWPeSMaI9LXWPd63n5cf17ZD8hhC6v
6NKZWu1c5qjfxCti6JQwkj/ZTatCVcncVYjhOJujgZXcuSRsZoln4WaLGO6nUnHllH2CEMSgnCCk
nSL7wq01oLoRmpbj9UzV+i1ZcRF/AaUM0DBOEHVzEtc3ui/lUty7rR1kXe451nC5aR1E/pthtrWl
z137Yjd8t9b9w8KjfbnGr9eHlwSGKEZjcw4JExs2KsbG06rkmGV9aLJ8nxvFt+s/IbPT9tPvNrBu
TU2NTzO5uDzRQMCog8kkdo1uDx01eiK8yV+5bqpejCSLLgIzot6yWzu17QtYdyIvAeosTLT452JG
KoEg2S9s7vzue0xKuqwwHftiDcOhmeKHuB3Q89woFlwSFSIqw2RJN2ULsy/VqE9hbqfNLor6L9fX
QrbcQlQDUJIz0FKTy2JZezv5nTDrK5sMD/c+xfYms44Q1FkzDKbBYX9I0rI/hZ4ZYTJVS+xbXdEo
ru9/myQ/PCdT0xEi2xyNWIPW8wrKhS6FNNQzigUaaiiR9dxYeE0eQEX7o2BQjWocr8zDwvrJtXAy
F79dlj26e0A8PN/pQx2SmPoxOC3SGL3DKmqLv814n8xPhHuwLk9rxFV0gZDwn9ViPw2W3HdrjaYf
B2eg4ciXLvOnpnrVLRaClavztRk0nBloFC3rhTvs6GrsXBJrd33dP5UUdCg6G//rtFYel323GvyX
ZUwcrblzUu+tYlr+7VxL+6E1uY1dKim073PST8d0SFLAyspZpborO4WLTD0Jrpz9vBbmztYbox28
rLVq2jyCATaa2ME1U/Q0hjAaN3MvtUm38DAuuMv/YXWUQRcHinImr/3JrMyl8Rgb81jx1iSdmpCf
aFJwE2xL9s944fdGV110e/Y5nXZ2SnakdwJilr7mzq+gx/bLdg6j+hZl2W1VtiB6l0qGmYKhsy+L
N5x0Drxk3GMTU7WRSBLJB4afdcXFsMd27a0LbToPn2EQLzHmRFGYliR2IpxCbJ1FIK/WGnR95+5D
bk8/TC06lqApikgbVBFTpBTZhwhJa+F66pRaBDniwaFOcW7GeWgzj/c96X9djw9J1hKRKkOplz2n
CRKKbn+HtojunmxV1+tfUYvPsoGQrYBTybjeTWAKRD+JN1Wz5/waWyjI/LF7ehqszNPKMLGOhv41
M79a2VvWVyFDv8Cq75O88fP2kMR4jEcr8fSrV7VyS6wqwlt6vvC5nlvMKm3/Qf+Pn8U3ep6IbKnX
rgB3dL7EXtP3+wo6LeOkYriVTXtzxnchMxelXQ8rA+1mo7tvfY33pbrsF++6H/wtR3yyViLCpeVj
PGUp+x/Orm1JblVZfpEiQCCEXnXpnqvHM+Pb8ovC9rIR6IoEkuDrT855OuHY3o44j2uFp7sloKjK
ysqk+PiCvkj1IRtx0R+iCRb80YL8gMX35XDDPWFqKWdpP7aw7bqdpatSP95LPeG+Ke4DtS/prP8S
ov70zL+FCRK5imDeiA739AnkaJsRrp9Wu6vwl1T5T9/w9v//z1sFzjbpjk6Q6MkT232nYTZptfP2
/NuW+NMF9DtF5rRwlZu2Fs9AI0/AYx3zpKYuVNLKK4Zwz5t+hfqrgahEMweI+STu/zWjnae/KxEl
E5LcpGMoMUaRPvKFwHnxL7ntHx/rt3RHrnOSsDbiswnGRiqdnkOZcVeRFLrI7HgehXrts5FVerlV
w/CX6/xPy/VbRNGGZaLXJO9KTHW1H5CN2q+5Sv6qdPf26//DKfidZZPJLkJnPiR4Y4eqV7ZhAOgf
kr4uhOEMAPlLCni7wt8e2lFp2vz3s/eHGPw758Zoz7JtoStIJYviZR7YdpndZuueyr+pQv6vVsh/
erLfwgezyepJTPElsNUti5hUjCbVpMCW3dNKjWAo7o2V51Ufr3L4wDEdcwwfVPpz5p+KwmI44MIg
cSE+anaTLX0JbOUMFQaNaPf+v7+GP6zt70pHcIoq6DgQ/EJH8y+zaS+n+et2Lf6wsL9FkoDtyqU7
8OG2eD+FV9fJsu2f0MmrIDSZ7i959zItzyf/uJqttAyyGObHyr/I445kfTnT7dINn/77g77lV/9p
KX6LOQWdh3w/A37LDP2BIW/LQ1UZHe73v2Wdf9pRvyUodqVs4OPbNwQ/lhg8hoAgjHz/cgj/9Pt/
S0vWydKi8CsOiYvn65beM55Ws/F3LqN/u47ePus/vaPfwoti8JGImgV8h1nvwNG/w9xiRXEH5R5C
6Hu47PO/w+mh3n9Ux3yXh7/Jcv/p3f0WYuKM6csYCTqjEzzcuh4aAqXd//3vS/+HPf47Hcj200Gc
G4+uXHd2tKUIME8sx65n9f/vC34rdzozDvmZ5g5fkKt/DGkhZtK3f9tXf/r5vwWRjjLOkDnh0+lm
S3H6Os3+phsAb5o/ffzbhvs/lzGfpD0TcKevB5HH4kh9cJgOEorFR2On0Oux3verDsubpskE3eWB
DxdvI5cn/k2GgSxJ25+ptWTqZJ2v2hHyU4d87OljyxNrO31dGPx79Rf0dw4BM/lTzawrF9nxvLj6
LjvhNRGzsdtidYjCuMflHOI436nQbvmM6Xc6ZaoaCmvDdLU2GeEwI6aQ5J+3nQAIKyOs6XRR5gWc
grcSSlAy6+ALdqTdI4tA/eC3YpMCDeZ+QGn3MzmdCQ+po+faXyHINnPTTO1x6qIuzmUEejrBU4Xf
vP3H9m6Ed5y6OD4XydOwT56IL5L5abolhzF+vWH7QdDFhuv8/vPEN5uP2s9teOHplslfnrYhXr0q
RCoqtq5bcqiSTUfbNVO3oZnLQZy0VaKlDpept4Hd+5Dwrr8n1rRdrBdCDUDqNQryL+ZlnVZ1T7hn
32iG6wXhjEcjr0sRXR/LlK95n1cjLMuLa7YS8Gwub5f3WFGNWB/KOfj9U26LBWWwl6R9F5e5UGkp
HJnS284fu7mmsDt3FyGhhrSAmoe06XG2IS0e2JjxgtZLkvpQHRMtBl+GnI/nPzE5kJyU2ZpyecsG
t7cPY+dz/dW0yMxZqSFYCWedDZU0Sn0y6WS70RbQzUezWEM/Q6xkRtmtYTAw4NbTcFokEOHztVn3
Afp+2boKP1bg4looSALvWGRFbUeTrxAh0ZsrF23VqEsGYnT4VeQmMUPZE7ssF7+nLn1Lk+YMVvGw
g9ofJzSIRpc08xj24ZMX3oq0RN8xIt9wS/+SWLjYHjfGpEJ9OUC7623tBjEk73dKc/qyKOfpxWQs
+yZXzrHtTdrZoVzSMAs4DHay7+8xuxLUVu2SdrahnVGkVHNi3J3aHSNXz9Y+f+lWvyf/jJ1J+4of
h+bvB76eCQdTcQnmRSi/0PvebhuMKGB7lMaPlhNYPbfdKfofa5FAPz8W0Qj88hYGRmuZGPih3Hp4
Wa+VWskqAxocq1hEZU91Du83EjN7iX0+tTdJYtl5M2RCO12mY+LtCwZpx/yXwcA3P98K4Jk8LDmT
8OKxrVriXUjMmSF4Fgon7Vl0stg/eMwKPzkwue72bBXb5ZiNjT+TQhO4OmN6Kv1CNpr0NQn7kX0a
86wYvrdFpsAmU/uyE3XDi66FhVZ/ILpUeyptIcplIvpo9NartTS2gHxNMsOgT5c2J+f+WfR8WM46
zWECvOFcCyofWT/Q7SYc+/GyZID6/x35qs3LMdJ+q/sl5vzSbq7r7lppen6rTZJMD63Sif/RL3mS
3Vi3mOPDsBdivg5bMSauyYpkH19UJ+j0zyFT729F5+V+1csE/dhyxzCnLPVympuULH3Tr+s618c+
91tJerW8CxBSbgIb/XQ5C60R987Yq5CV0ieRfswGxndT0pElqPzegsTH2a0pDWUwY85fQ/uGPcLN
167hZoNbdoBSfDYOHwmeammI6dtzrzO0bB2SSqliUhZWqPlfNsEh9fns7ZA+2yzs9p9WYqEu3G6s
q50fomwxZ8zeAExqh3Gv07aHo4cPsjdpOfSHai80Jmn+XneoaNDEmkfb3fWGdXNaknVRKS9ltpjk
YZ+Yt79St2c79LtIkiRQaYuihmbfEZ9al7ovwgCi9KW1rC/uyBZRPQD/P562E5AORhjzFdH3GlXw
83LdFoRzU+95FECLJ56o4xGk4WT9hQVOAmb8UtRVtlzGeUNKuXf5soWyWGdLZJlnJKzDw6KLyXQX
KsOCUdhW5C15v/bgW9ASTmJBt6XimKOodY5lkTcrapDlerZJ+siUHxJXibSf4BsXtSWmIWHClHB1
dkWGv2yLtJuPalCWtq/b6pyrp5zEPK2OAsALqrMDsyV7o2azyvYO7Cy1tWXv2CIhLXEObKs0c4He
tnYHhsXHLmEXInd33o6c9HCqE/0ykiuOMtTMy+Kcdmkvh1exgwsIcVVLevIqVhbuEnJmYAXJLqMf
DK4z/gLh5E7AxD4uIjxjGzr7TItVqXdWYYj05pzHRVdZr7fp3uvNaBj0zpFfWSzIQEvItJD5qi2P
U1oZ8KbD3dpmnb6zbU7Z3RS9Gu+xrp15PukeMlutrQ7ul+S569dLX1AIys7HgoAHL6BDiyp0Jj+n
clgwGdDECTc5u9kG6sP6zFv0Xu+GHK4y77vct/uFGqQK372ZndKVEz3eWcVUZMdWcqHT/nMXbatR
3p4mPIvEWdN0TtazPRpKpDRP1qIBXeLKMhkWCEzN7Efctm1ugmhN+33iIRkf2GlS/jSOcDmcq9PN
R3LbxkQZ09BRzZhl1NmYrHfW78CVSqUPZr8RKWh/Vm3SK7HWEKsGI/tKh21YP4LO7pehWSTTwl93
1cbVNgipEko3bJygyET0tnfV7EDlnv6lUCoOtd1b66DyOOJflN2eDdSUQ1b0yYRaEYAIyp95XNsv
mQr4G39sSKtKZB3dbmp2qM77pmf9ITD6ZzVL6g0o6PAvpnqPb4tjRX4zb34oKc8PWNo5TlvE7IFD
unIt1LQ/EBkNaq4u4RlPyimGWYPU0KvuA3OHMy/xlBAk2JOEh/OaToYHdlEwTBuuK1vSxUJnzdB+
r6FoFraxZM479yWPhGcTfhB36Xc5IKaaGhlBtt/ubJJmvOXQrsO6jFG0qGw9Jjw7vEoMSBYVKTqX
g0+kQtfRGzNCtqCtVbdqVovogniaVlwlZZorm98tHOL471fd5mm5j6adcD11rNfQL4osC7VEIDIP
aQRR5hEuSHObV9GicOkeRvgAH6Z5A916fgOp9ClXzTRmAZPy/niXDtydj5Kk60EvEqCySx5cICR9
56ZU7s+wPypg8Kn8NoKH307F6L+PSFz3xm9ythEatsJAAm1eQjLbZ1bIbJ6qPtMqfc9EL9lwcUPq
z1ihP6HWjyuIyt2N3YJ5OEc5pLxakWLOQHQQQNKsmgK43TcJTuPWwBHp4Flj+MDFJ4oeS9uW+eHF
nFTZTEGYquZugTF2JVcrt6LqCLFkqWF9PK1rNdA03eMNLgfYbAbY3R83WcDVtr2Dxma22rLtemBk
cT3BiWgcT2KW18uGrA6D7KRbNLzqDySGed0Vw8g+Jphayt6vGwQ3XpJDT4jK8ghTtM1IgH7hukjF
HB89R8Z3n54cfQC3QZgvL7ETVHcA/Rin1lYYNUmmJ6yJCT9SnNdtuRSTwzzUHQiidFEVHNhOrO/M
8zX/WKBGFD+6wVj6CVmcUO+QanP9Yx3WI3nezmzM7ykTDMVS4dbjuDW5zDG6tdKI5kGNGGva/Cps
C1MaB7dKzqvgulbZK8y+aSfKNVAe3/WnXPYC+BpaGk+sO2USyp3LeMYmQw+FYTIm7Nu9gJBKilA7
rChGKq8GLkk9hIie8Du583WPL1u/KBpfC7Ky7JqAY5l9soyi93VDc1UsFmdeSQzCC+cZRpDGAXf7
bRxEMt/sDPkZ8HK/BwYDGjEWxXyrcwPV4YsJw0G2G5ecNH3Lih1/FTEfVnVB+cJ5k9rEhZfhmD35
JQZE8w9Iv4/ubSK23UkC+4V1VezBD3roG0FCbnSdabHEolIs1bMB/2IhyuvKb6iWyR2S0jWhZUrP
QVy3HOLed2oep/GpS8SQnrVILfi8FfTM5vx77Ptlgf69okN/wYXXkvGmnzaFJGLaWbrFchvz0JcB
ys9jQ3LSQ5A2GSKx3xadYLNOviX2wRs9r3RBdPLDNs1lOqRbOsKnCk4B5l1Pd5l92ObWqy8zNNPd
7djmW/KV60kCwUgKK9GNhfGdQ/UX5bENdbJJxM/q7cgIX51tW3QfigxxDDpSc0vdzdr3tvsYZf6G
RLQsHdVjui4GA/8FGTv9yoLo+C/UY2gJN5QuW8wqAbWrONTntHEgpLkvsgV5Tu5OHbCpiHTTJY9U
DbbpXTe7R8ozvX4rhlOiUipmdqb1GBKdfcwKmvObg69o9iN36bvjkmzncT5O5yA3ewupvDDdLWnC
2YCepM6TG4wijEnT6jkfXggmICukmf1YteeQiLnc9tX34MmHMOEAHbYIE3ski9qQ7Z/F2cMCc9kY
Ne8P+GyilO+x/l/V0h2IGiOFG883ZHRb2BtnBwYi4Fa0yDVAPISgQDqe3bTenEWbok+pMiSUGoz8
sRvqsGvXEqjFjmN4UIncSZ30bTGgZDTn4D/xwSXzz33siPrpkFkO345j4/7LvBa9+2R25+bPSQY1
xrt8beEqdinA8+2fQL3z9mM8l2K4KJzc9XzxXef4w2qjhDFxGM2e/1zitHzZhi6u/G4AJ97cq7jo
Q5d8ReL1nTj5nCEXAxy7jRanieje3ZowtmiKtxNRK9wXO50e6L3muz8vwjmyTo3ZMuFfMc2fHb5a
SZou48OO5HMHLRhaSuetODvcgLd2xcItiDc518VSLp1fzOfYptIkje69PufboIJQdwntmX3VcViG
tYHZnUm+ksNbvl9lmgv5bCfLz7bJUZGDP2AQRAvoA52bJMuDgGyEcTcEkMCQljzDNFR25auRsbhF
2j1MSQ0n287dFvlBMld3DuHnkmuMDFc+31P6a+dGMyDr2oxQScd90KE28le2JoX/l7UshAvdZ4Gk
amLJ3lcb7cZMN60HPQjVxu5Q3JUbSa38HLxMywkzB8Anp68cv2XtqqMrYG9YdjnIKlNVcDz+9nbD
6+MBWal/cITr5fWElVT+lPW0V01SDGgz1f1uAEOoHbSBD8kKD/C74zzMUz4c6yWB1AmlOoXVGiVe
DLXW3O8fye7syUuH0q8moLKsL+cip7wmZ/+aDZ27C1Tw9EungYzANnj0teB8bWYjcawlP9z0cPJ5
cO/nhYP6Wo5bzq1vQEWOm67DSlfys9vnEDgkuKDFfk4hzRrQvdp2L8kYJf9wMGSA7Kr1QKasOqle
5EtrDzHQu7diyptK7xIyzTDR9ohar5vAjk4xg0t4yhuKfYSsiQYALtmtnyOu/PqwdOsRGBiofhg8
jimZa5LT1VjYE6MJhLz10JJ9X2YY1r/rir0FQmBdDj45dpA+W9UE6eVwlvO05vMd9spsGuehIgPi
Shim4mPvUVT/WlgBYCa3Qdlf7mC9R22XDFn+z5QS2LY1rZvaPDQR1L8eb4AV+4x2mo0HwirGzbau
r8hOsnmvAH1sp7mEMy7SvfQh0vOhzzjKp2q33cI1qA6YsMlVRaBdYYbXrIvYHYq7pVxTXdygdErD
ftdDmWNFjUf3IxVl12dAMvpzAiozyhwa4DTdxqwEd97Fetz49iOjsd/eMQCIfYmNdtyliRHi5pzI
8k68+diOay5ceuUby9KvEu2OUz3lMi5nk+a66B90Zrf+dpihe9ZWu2BmLoH2ONMwcPjGsZYm5KKv
jh2GsJ8EXggQECmSIZflqZEuDcCnhh4z4RwzBL1r9hMp/NdhPqi9T4+ODpc+n93PtCva/oL4KWQ5
ZjsmdnU+oAhfhdD/KjZNXwGs6fBwkEgPFDG4UsVHgHBASMtEaO9/olgYhm9+tk68W3o34cUdOrHN
AYHleS49YDKlagELAX+bFrszy51ekTe4KmzZ9N1Gh4TmDnDlOcKHKwE3OFYasA5b/i362QJAa3Hb
t/GVAIrw/L1IZRL72+QI6fYNVSWh7n02CUBab/rKGU76pHda/Mp6H4VDO8XyqdKaDLXQMXwW27Zs
r73ykajmiGLytyEe2VLrNUuPtNn1np4E+jTwnqmlXQCP1n6DirNBkhgXlL505gc+bWsBFcoqy06f
pa8T8uju05AwMYRScLdOU6lyJeOzjR2qqxoAfIxpTYtupkkjNhWDr9KN4HasKB1ix+vDh3x93GB5
Ym9nQqb9G/BKK1kDlG3lz22HZFldIFECwyOcq8jbezMLaj4kE+DUL5mL+6jryWntnxJdYPVq1idQ
8ajVCV2fWoy7Wb7vYzGba07PGRX5Iot0vheH3BH/Ic0sZIOg3u6wI/LwNw8NjaedNjwRtLbAlFqz
pUFWbyPWMiVufINjzH52D/0U9bmWbKYjV3WcPPMn0IxZCFKRZZkxH0SK1CcHZJb2MUP0wkjCU7FH
3t3Pxx7nUPaAVvYL5xpLiCosqE+CjUxfzTD7cDkOgRGkck+4dc3BsWQNdVsf33dwlUUbcsNYT7wc
ysgzKxkzRt8eyLMBjYXFrsWln0fcx0VRqEdyehho6bDmkPCPcyLXd3ipYr0R6zjK75D9MttQzajR
Fgbf4yVL/u1gj6WbYVkzmBdmekGwqVh4I0FWyIfV4cpi9wRQBoE6iCXXczZi/ZwVym0LCiLbF18Y
OMpIVoliYStxPxMLQjQuo3CUmweQc3/OUrBnyVwB/+82th28Otu1jfRzbyfgOnXXOr0vzZwliifA
85buvNm6YU4fNtsyTHlLpw9R96zLtMN7ltP+2LOsdw/9XoxyrDeShJRWOfomyCUxZpUI1qCc6hW5
wmiAiRXJmvJiq3Gme/O5g5hH+9FMa9uOH4rObIctURFqj+O3I4H+GZ3v05ttZJR/Ar/nmK59dnJe
so2py2wTSRpGtQnIGnXex7EJQCeMqWFAD8+op/PU/Pw6DRs9no1hvbvHYnCOEtOTUT3k/aDld5Q9
B4ognfrseOXEuO5WRwnXuyZmKIh+ZcTl/VkzeGgNR5UxYw9aAXEvRltGd6ZhrXIkixS4qCjAvCuB
cdvwVCikBb8KcW7+EUH6eCOeLaN7T5Cvb7cm9lP63J1rkb2m6+ZnWQE2aXNfT37P8w9ofJj1QiYh
9nLU23puYHeuW6jG5JzEzaCKLH2UFimSv4hlj7LeaG8ZbwpwgdmzScix57VKNMYwS1xSg8rLcHZD
assVKlnjp0nnbH53ZnpXD+OJPPkTki/U8VUBnK+9pd5Rpht8ZUZ/FPo4c3cFsr9OX0fYRYTHRe3d
3OzZfLqzUb7jx1fv0bwYqmSbk/adR1ZBLr0h8YntST6XSDJb9BOAWHw5nVVfit4U6Ab1iOGAcE+6
vWQ0z5cJgWk7rkdC+EVlrVvXL3tbCG2rfDu9bci0heHHBOs+m16UyZahuGdedCMpj82O5/za+raA
iYUP0XMkVQLxszlgIj/85Oli3PJpHcmiQwO6JtcfZ8W24gUeh6n5OXTKFv+2ku3FP9OJvsOVs7xf
3sfpDNlXEWXg10wheox3nLFijXe7MQIYl+v3jV7c1nbrF7VliahWcwT9QWPDClQI+eCTD3u39fvd
dmImBblTWoisggXtnNx0ARorBqMMHvMwYCRMZkGmlc9wOwt7P4dvfYri47ZH+p+L28RlPaflvm4k
+w68jZF7Nc5eflIAqNAOTGjeQskRt+uzzrHXn9DUO92KGz5k+xV0A+OfBCZY2NYQvsO8vLVCXDG4
UbSP2H6+B5Dbu/AtYwM7Yz1DJCG5UnMkj0OPGX7r3f7h7fq7wwUXn/IUZ4PgohUSOxQtYS7CjTA+
In/QBqLeZad0YWI5m2Xg99Jws96zZWZznS58r4h1oX1L4bIFlD3j5LRUbI5F+ghoYgpI+AAb8Gc0
kmj7LL0oYI864O2pBxgd7wf8IBRA5R/E4DYI9fE2pUcbPym3/DLLMe3/AjEP4oKYk7DHHKLo43eC
x/C01lh5419X3EXiWxfjsNJKnauSTc5YB4+JwCcdMxTtXbF8hfWRmfMrVJgDOJJnlwNzzryCZEIJ
tWyyVSMERIBotFQgvS1BQ0qRGaXdFIePyyJzCg8pQBgWdzbau+gJ0KRAV8RBgxzExNhSDwIsLOsN
aagF8672y0xNnQ1Hb5/Q7Z3mezUcOUS4VtTI/GJmtJ/eJVO25NeovcZ3IjqdEhYEAlmwogcHEjxj
0OOxT5ee8StFW5CBS8T306DJZTceixIBB8ahmHMp/COgNXEinRok0EeeksH/SAZAEL7UqD9mNJqV
m4f0SnKUzEOdxhw313PaUj7N17zDcLqAd6Fjw7d18DsgZO8ynUIkL4ilf8T4SWGeZeQT1DNHgom4
EinMMAJ7ysDvQWUI7Mfm4bgBEJZu9JtLjwKdWASDGemBTRQetdzOdnR76Xh3IgV3icvR6YOrpEZp
AGhTodm8E7m4ysOmGmU7QCnn7iK6XNOL0plzSw1agV8+dRpGgrqK2Hf9+aRJCsFDAK97RKSKxBQB
TAyxFcNRTxv++KcaIb4xlFqqxNcYTnDnTfsmGlWeaCSP4WJclLg/bdj5WKYeBnMoFKYV31+TORzZ
N3YA7J5AYEz39EBOAO1Gi1bk4WzeaMyy/5wGy5TEFmaMH7Vpl3WpGSOFttdZrgpoWoFzU1K06fgl
kfGY7goUYw7+MQsUJtHNloDMlhoRQbcfgBsX0wc03ViHXsJ4Dm37MPtcjLdJu7f850nPZH51gok0
r5jJk3O7+AVX3BdIj53szqeZUK6EDtHsVQlkIaf3TgL3v9ebwvRliwtZv6Nk75YrBfWZoBiY6H5F
b6c7GzKvqbxFXhimWzQzDvHAQW8Z79JWnRloAYrJz2nk+4oGLiuKkz4AnOqw+cy4rAxF1Ybxhvsz
Efv6LrfdJsFuBRnHowmVxhAeAgKB+3QYQEg3swbkX3cSbVZ9IUB/374fh3ADREmNc2eJJGlDRtQD
fDu/AxaICsQAeoqT3wwQtzvex/wc+lspWhcf3H70uwTtBw87l7OlcvJXx/ORNtL32ZcCh+Wlc2qS
D92xzN84o9lFdwHHSK1oH5Zwo5P2YZNu+BEEitpmL7ZsfBan4awZQSmYGwDkanzvZhH9UmqU6Imp
cIFpPYLhiGoRxNstWQ24+23ht/QxFExu39PhJN8IiM7ioZMYv1n6/G8UKICM/5kE9bvvF5RWO2M1
zFlLRqVN53RERQrLZfnGiBlxr+kefIt0XxQOc47ARvMVBT7ACnjy7CNbyTNGlefi8wBORA8nvhwV
LAzRinny33I6yLeWW4+AOl0GbRnofme7geO/ep/TsR7OKY99ExaQ8m4dcuH4zoP2QZf3DCNGo/hA
MGQmcWdLNo0/ZqVSVBgUA6P5F1hcx55XzPb9AMUTN+bTUBLIYnev2WgSRh/siKKha7wgqIgQ+YjJ
jxLm8hYNJNSGet2adkEe/G3kA8COW+T0S/cd/USm5YWgmkG5gE7QST4McuH2ts8icmL0LDCK+IXx
IhRPBA3mcMESz5JXfM/MkJXGnOh2lGh+ZfsCnICKo0IjEEBiNc5E4jcvXnaF+rUhO5jyZt9G4Hz3
6KDp/mOC3rT2DVrG0fqKCHNEdT0I7/0J1otFS+KV9BOTCSbKupD5opmmQ7bxQiwPx0vwmPzr6sKe
DOpnKhYzdLLkienM4oJmsJHmphhzMWHKHEkd+hYtyk8Gk6LicOqdDAWQn+pYBJpsOFpabeZxSM7Z
fvVJ0hnfwJtmnNLrmnYo+W7asK65Lv+HszNpkpNJwvR/mfNgRrBzmAtJLkXtkqok1QWTVBL7Euzw
6+fJPqlpUWmWpzar1hcJQXiEh/u7ZE6bIJ+Xi8RS3FMfCicRx2JwhaGd7D7Pp+VJoVPjfFNI28zw
vguRlLFf61K3o/gpj8tCFCcl13W947JFFfdg6OVSfsrtqLCXt7kgFtXaGzBKz7BCMxXQCMO9UJYw
QmHBiMzmfjIcA4CFWglZVTsgl53yeQBTmgdOVU2OL4xqbJ64BXK33Nf1pGu1l9WWUeHf0yS5yz8b
euWlphiMR3HpUoc5ZDpJ5C+u/Yt8qeWiCrzkOk2n9e7KcX7I6qEyfsBOF1C85BnS4U3w4bVwR+kg
55qUqZMcXoZBkNGBDDGsYvEWYyKgrUm3P7szX5fyfm1mcTCGig4IUTVtV+5JfJRE9xrZACjwIiHN
4mtpcfO9X0Svz/EulVMDyMfFENRyDkVVFPTLCzrppWdwVoxfu06Pxc8hctGhgI6bO/NItXDR0CBt
LEU330Q0FdFvuqLV9GhOLomT10q1i+90o7WUT67U2+UXVX3RfY0M1Wx/Y8eOMj/+I61KDppNxmz7
MxenAQPqaFLu6G2qEXKVwtJ/GRkNhZPoMafSdqIlh7fBEuRm/ubqZWfc5LBxzMUPY7WmLVIb0J5B
yJaa/Qx+yikLKr+d0aiBGqbZ/NT0tV2+UeM3+2fsaPN2H7dR1n8pJqlM72NaiuadQsG5jJIzi7Qj
poYOxB8n7XX5u8vaeQr0xS6Kn2ntOiXtMCy0wbyVtH+nG8VtOvwXoiSdxA+7FxPzWqhjm32L9XJW
38ZUC5OnSFZqCBnCFO4A6MiYw/GLSmlIP+UhueuyKzIMmpTDoMSFZtIU6/L+Zor1ZHpSoyjto4NL
WSJ6NR1pa+8itPpsx1BWrXnzPKjGsles0OhGL5vrIrtnDzDt7AjsarFPJveN7F2XaU6ehTyaKANa
UHb5zFB9ifjQxJs4dFgnt3zhpUfSy1GQ0rALJ+XiHPWQK81BM8Yp+71kSlGfjM6p+1+FmusxGD6A
JAcH7FwV0XYslXlf9QP2bp6lqJppnCjPcDUJUqxhcPIb0qkzd+Y0hot2N0xGXJr3lp6pGvkw8iTx
oZvtxbF8/IIy+25oak1zDhNfT6VO1RdhkBkavUu2YPbppEkW8QhIlUN0HhMuaV5Y2TYdM611F/tF
ynayOi9XwzD8xSFD+UOOamb+qJexXz4By6jn905Sbhi83g7l5EAlof73aIGWMv1Cm0L9OznFzIlk
63O9VIfJrlrwCDb4DSwna6mU+UtG65xa3FLrhvJSpZU8b9uq49YPPb3i5biEswuK2uXKI6q9wtjG
Hf3uWKccZEWN0d20U5dnfyjqRPrnyaijmDWuApi7YdJ068dYKdpCY9+o4OGxCNVfeWLFkib/MlSl
N1uzsZyI8HH4Ks6FIm3XcEly/H6inuTnQK+U2qOICeprl05Vm5c7W6RN+rkF108yYzcuLJ0uBv1J
dQYIorwrcoUumVXPoXw6Fxno74+mlT4LM9KyL4XhDpM/mAkyzXGIkvB7BaLK+jVjJIs+d93I8Nae
Fb3/bEFSUL8vbmcYgD6nWjwvbAjhPjTIhJ6ohHPOdqFtcxTSLNKtHbQnm/uAqovqJRE0m1+sJjad
41w16RJ6aFBOCxYKnZFq+a5fssVlJ49c90/eRd2Sn83CZv1GyzNH+1FGyBkS1i1ZGKd+TIOyAZ5l
3MlpNPrXKHOime24smfNV6bUTj41hQNlgFIRW6KPvw2ErzEqTCffZ3Kyihc21Kg+DSXGxEFcYWZ1
XyuFor5Rm6GpZqADbXI5O9dJ6r2Sq+oIjNGpQ2vXjfbQGZ7MehH5Q0396MDp3tXNrunopD1OcpTN
Y3fuX53iTi9ArpvQKsevvHTuPAGeGKevjVAw2NjlBDx5qQonaPZLI5PdDXLxCqBzVxHALiwqMMV9
49pD0u6qvhzmb2Y5L9UbVTZbeyqipYgrLyxZNt8xSLTGL3KZIjIdpxgXquduOJHJIVHuNMtjUjRI
lcU9cz8rTdn9mJoBVK5XxRJKiDdSpRT3fT03Cq4xwEG+SzWJOjznRpryIcWB6BmUX2V/aSbuezxC
ONVf6RaF6inU2BsR4myd2U91KG4IxjtF8jIoZQ0ap0NVLDLNMEiWhF0IXNtjbounOM6q5Uvfz+rM
fWF2f4ZVmnIFj4mPp2wCckoGeghd8dDW8Y1GEdgHcK7ktzZUn+RTizfDdDcD761u9XIYtJtSODeS
XlSW7shfFif1R67uIvGsYdHEwQX41sBAcWX2lidkTC9uOulsNSLOLdl5RojBc+ZTvHeoS1D1yOQz
gIvevFUyTQ/7Pb2kMnmMUvrnj8syG9qzPiPqDYRgzBuUa8NM7/c5UBj7ICcVkr9Lcc2bqXU5vV/l
+oiLn5HAWw7GxiS18PQQItzbOPfz0HtGDlX5B/7KXQzZWlMhcTltbWtHriUsXagBmDHSoOxVO3xI
IjuD30UVua96UE1ytL1OE7SrS6XrPfARwxwUsVaNtyT1lthTDjKVQOI8H97OpqKTbWoUy6Ac2WSq
y3z2BAWOSiUnBsho7LKsp2NFej+Wt6Nm8G+cEIA2IEIgFkfqT+iqjKDQWX5N0zfLfqAZh1GJrdoL
7QmuoEt5G56RiQYVGruvPk+A3JR3tKp609hXI8DE1Evk6Oqj55SLNX/vdGjKwyHiKCBrTmUz238o
XGTDt0otm+7RjkGMt14Lp0GcIoINjQwx5kZ844Zc2voblCiI96Oo5hykamTmNqhqk8Zc9UXF4Q0W
waCkRt/5Tgasg3pbFQ6kRZD1KRnsO6NNQF3kWVPQ06kNa1FrdJ7qwfrN+JxfN43NdvhsxvEMn1Oy
eJY/VdZky1sGEbP/LK0ibSMfR876WXIiDw9WVtWJ/ofijZm7/pQD+PvjiDmr/AWY5vDSmJ3SnB3d
i5pcBypI9ALMDwRLanbCTKmYLm1R39I35KmDJLLC5rGv1AlYsui4fKRgQTE+n8OjWrKf58AOjM54
G5N+tARWEIk1PZjcO2XjaXR7KrCQkMs6b+hLWX7WEQyjQTDncBSmHXV7yuJekdLt+dSyiSXGrooM
0Ft8+a7XVE8BIksnSXVz2Zh71zEoU+3SMFfmklWn81/7udqacXkCNJ61sT+xZ7dUjapSL844VUc4
n4BP0PU6uDX+M58HOlBGeEg4D9WTHaKN96U3WAU7l2YRnQwHTzX9VHSZNb/Rxpm60ps6hX3Dk3O+
ZMeUKqTxg5ZitlBdo34HQzBW5hiKOWD0xg2sxrJrkn5YKoY/q1E2/S6ngnVlVu5gUqtQCoACs0sZ
3fZ7CtrWTyEsjoeG6sg4eA0khXl+cRTbVpAz6MCqfzfbPLGFv+glzRToNJNwXmmuFd0X4BFGfM9N
ebJsTxKn3+I5LFCwK/XMCZ91Ne0ndmC9AXrYmmgjnphmEdv7pQUwR59okdnwh6qqqR4A7UnX2JfJ
1C/GLm+bsDxyliw1+XlETcelC92gL+DFrdK33+N4rPT+SBso7H7NzeAm6cGw62LoDkNRa73xJYwK
jbNG63jqE40f3XxJJifN7yAn60iBpU1hPOiC0HmABVCaJws8QB5kvbTz41i11Bs8TSlomHijGVru
z9QOuSx6g6uq7ET9nBcc52K0GuV3C8AUlECtwhI40tyTWn5rcUWJmtMoHU1OcLTt5V21E6TUYiT/
nNY3JKcVKfdCWfsG3xHg0Yg4tFPzWc5jrfxyhzOaybPAS7PskpgedUnzJauGO/4R3tvQeBYQ2LS2
5v61AL6UDADsy4KbXXUGRLwmdWQW6K4YdVM5+zQcRwqzfRK6XlLkXfJKz05DPcvQrF48i4JqfJAb
Ul92ITeXwbnrE2YEeolsofftm5YDFXhR0mQTV/AztqD2+lLE8410Sun+qpezfNBJgvuaMxS0ZCfD
A5noEt9VeaTZcOuzxjS4RrZoBrTfmr5sx7uMFNt4BbzAzVnUs27/5qFkme2mLBVqsnN4BsKem39l
t/uuA80x7isXzsD06KqpacfnWkFjMJNyMFwLczw7Mecb8I1Ogbqqi4W7owxK8X3oGjv/3UmiuLzp
kJHXc9/pWHfPBEPuHkl6DPlML3GoGi+HfhF9jkQS4aUVDosJ+NUy2kE3vJgEto8AzFEMp55qKWT3
9KWTXEl8N1/yKIf8eAamekCIuyLeD1nIlrDTQkUqgGKjuhVix2YNP/m2GMbGgSWvcHOyfNHW0WQf
E2iSdR4soaGo3YkgrKbjaNLOj3ZWZOWwUSqzFu/mTOnncx2FyRIUXRQao9cPRZdYfkq6pB67lP0Q
D7Ym7NmpIiUVwi9n3XF/ZpVVy1uq3ybFXxnnTQ4fV1B1vMnzWpeOh5rgpINaVWHgeIqt1FW9L9LE
HKvnjjlIDcDqXVU8quR97bRD7UNBcpbUhnbnVHaK0oLl0RrF3FfSTuV+6YiMc9Co9QAwvzOi4Z47
9JTCFsksN+qPVRnm6qknFM1P0Ka0UfeTuVeaB91dwID43JjH7M7IjEXdN1HhpODpl6qKei4sHFqv
0FWM+j6co1D9IShH9wrwY1AFIPYcdYBTNJry3NdpZNkbvt0XEyhjmk22s9NKsYjkLjLVpgmfYwd4
c7yTVR5XlASVEOO2kyPNxhX7VlIULPZON3OacrCUpbVfUtudn5de1dM/ep4TbNgp5Jn7WxrQBuD/
5GeUnA5SkMxrGgaZNTvpuKhl429ma6VHmmEnN3lqJF10o3dT02JqUhlcM3Z9nk3hF0etyvwgBu57
g08bxCpvgbxN4rNqYVX9fcahTeWuaFJ9WR6XAhEYsDpmAnrIr0S9tI9J5lLDSZJJLLuaJjlNEcWI
0szctRF9DtIqd2xar6eM67yPuV06NItoaC/vC8mNfESFjK3rbuG/b/Yyoi4GyqFtYJKR/Xbt8DKC
4SkLT0SF2la7ZQBkYO3J+UP15gzYNX/bE3p0zjFfTH3+VmqjQ60a5RUR/mq5TSmOlzv5aNAvjhIo
T7SFoJw+DuiVo54zaG47a6dxRrE7PcAE7KLIM7TI0soTij32Ak7Mhu/2aIaJTb+gcvq2y+4zROGB
HCSMBGwAVAAwgT3UigKe0YgauvFN6LWpPlRtOdkveknD3PINt7U7esBztWiERMJFGxRUF7pldkw6
ilTxAzwI6q/7puoUdbkt66Whih8Zoe7e0qjMESt3Cwtssr+0tqXm+0KzFK29E51Fx5AXnLUhcAvq
Wa4XdYY5IurIOdrTxxJjKsu7gYwmzHa5bZnWU1uBEKhAFygxfcBIc5tQ0HPsSNI8+rCObe4AdeZh
vXMQDFD6HZyEssu+GrFSlNEe4obGYhdjkvPFWIiT6beTammYXKh2PtOoxd1PKJ6iLEVxRrudW9Fn
cCtIGBCgqpD3eksn6LWs0G1bsl3fqGmOwHFnhsADlpwVBSFNtJxnWprmz1xYKguCI3IXYBYsgBkF
dePUXcAKaOWIOKwDWC37Y0tqTdz+JllXEhFHsTiOzyIS0W6KiOfw80zPvHtzY4lJiS/ztDQfwXeZ
wnf72aVgVMMhy1+twtDbfu/mQ6aD5gqRyRue2qFu+p/11BgO5Q+atnkgQFpVXMIXxS4qX49mGwKG
M2rQWO/L1h65kg06peAzpsX5vtCMeu6aoq2LoCHYxbir+b+5Nc51N8hwR0FhSFu/UdERokea0WNO
diQ1TkawcDvpoWbKthyDQSWckZgZ53a+q2MIfrVfT1ETf+VHG5Tcyard55Em2ajsB9vMosnn5NO6
NzJJqqWeSKYOgzayVFUhZkZbiwuuf1HlApyMZ1olwKBHh8JGHHKGtZoGxAXYqln+oe1a6uYBXp8B
ZFg4hpCULJqqGt6aSou7E+y+ti19xPBzR/Gygnr6S1LwzxD3waZEAeMVU2d9t0xkQrihTPR1Fdo3
5xqB2kuRpjtagm2KI9jiGvMv0HiG/uhKoDefYCGp+UKDAPDub26dLCkvVquxfQIuBPDSh4UyRs8z
mH8gzI4pi/iRWkDGfUJPY6CUmKVo+T23pjqBRTlVygIlUKHux4a9sM3etKPemC8FrhjmuDfpZ8WD
7yBn4pzAHbRTBE0ipZK8b1PTtZNdMYVQgqfWPVe/KJQSCtlYReltlpDF5jd2rp+MLEBkyy+akWTC
Y1YG5akcAbw+ZtS/q2fkWhwkrZDi4EIUQktxXzOHStlZwSHiAANRM8w51UStd5v3rnHU9FZ08ECi
Y9FKrbyNqgYwSeKBJnSieo962aI3j3kW5mYLAw5wVaj6WQ5QC/SHJfKkggNDnA++USI4AuxgDhnu
aA7AOxRUTspFif2ZQ4cLmu1S4wH83oat1nn9YkVJTqNpzlxn8lMmWnd/DbTwehcZLHAQSupyVe1E
N6AcplUu7S1XlG7n7kc7a6y3yBoo3t7SugT5/Gq2FPfTuzxTuW98oncZqkn852Ni/b9kAWxhW2fO
+q8fn5Iyav/f/xH/NySDkwsY+EBY9jeoNAeoHTQVluGCqMKZoL8WPDiPv5JsiGiYznz+MQB9tJ+0
13x8WDJrV9fWMbKPCJNcEAj4l3jD+XdW4g2AE8k5uJoH4N0PplQOadZ8dgcD/SfzgsD/v2j8559Y
azfkpVD6MB+DXiq/gTJ9HevuggDe1tBrcQZyv1Zjaw3stis8akS2DzT+krzBv0RCePC1eh3sH10r
bEcG8Dt3JbQR7mgkZr5l7Urp+J2kv1XXF0TENj7EWphukGY+hD2vkiX5A4Dwx2ZOHkk7P595oR+v
2Y3ZWmvPjRoRNCesWSmE4iuiMW8Re1kurKSt0c8v9ldEKLSCWyVqxoAsargzKYjcNWlfXXj2relZ
CbaoegI7W2N6IiN5nB1qXfn409KRzIgu2YBu/cT5xf56AWjpSW9ohAKVp0fp2nuz6Q8m0ldGbu0/
/gIbu8ZaKa7hSmy2ET+RIGKKlP5jnr+TbV4YfesFVrHcuSEwT0VyhJsy8a1KTocxLsTLONHVphn3
4+OX2PrQq3g2Fej6UcOnqELlhby08QFLXtLCPUuH/GPfM1cR7YxdEVntwhpV51vHfivhg1FkjT/l
mQZtQxubCwtq4y3Wsm+9lkLDmGY2cKeOT+d+dNtf0ofeGnulugIAWysSdRyDeRb6jpJgdAT1bOw+
nv+NRWSsVFfaQoSgTxh90LIjVzaYp8h4UEC8bvhVHM9trXWNFQ6BCbxpujGbcPhEfpP3x74f7T8f
/8jGDK29wpDSd0WNAxkM9CahaTg9AVS7EAb/1CJj39ZXC3RW9aE1U1yuWklnHrJEUmWHPOO2RwOu
MuObJtdA+jUBGIqnj99n65uc//7X3kEUdKlthQsV4HCfDdqdO0d7EL0XXmljutZ+jbUo6zTP2DfO
ORdIzVPpuv7HT7419CrRWGbX0JRajAG38V1nuve1Pl04nTdiea03VyXqTLVZ5SOXT+Si1O2/FGO5
q9wb4xoXeT61sfrUMiefiIU2Ah+kFo+0jjFlFyZm65OudiLqPU6l07wO9MJ8sJb5pPG/ij2crpr3
tbRcAqpo6Ux1Cqq+e6Ei1Xu6Nv38eOyNxGWtINeYcs7GM5YiXjowxe9F/isdjJ04l5G40c9oFuAT
dWGeNr7y2sNROuZcJucfAxPt97brZa3qyQYlF/upmtoLwoxbr7TalcaizqHJj1PQV8Xd2ecWwqJn
DglkYMvTq+5FKl+qLL7waxtBoa/CGSh9JcBKjoEDF/Oh7noHbRXLupAQb25Q55/9a7eoQg2wQMcG
FbVo7S3TLtVfzeGg2yCP4+jJhb2lxP0OW98LR8bW+6yCXNJMyijCjYFigzh2BZVjefx4rW2Eib4K
EzXpW1QQIkHVAVY+GJhWxoc6vRQmG/egtUJaX5oU26uKrFLCCXaSg+yqGwBPEI+qoBjnO0NQ2v34
VTZW8touUQoHPL3LodSXT+T3mfK7Vn+YylM6XOOPy3a1NkyUcSQqbWG7yqzmxnK/NWZ1W8wXztR/
GqCfR1/FiFW2hoUIyhw0SOkaeK9MmXq0UdjSbQsdH+lFquVpEQLgRrjXO20Xm+oNUPXDx9O3sRLW
8FQ0POBdaO6EIItVHmaXTo8a98UBTbMLmefWYljFzdzTIUMcegqG6UHPB0ADoJEtcGu6ulPykxNl
18X/f/TW/wrQ0rCqYqzzOdANqJxtLqabMZuuUS09fyftv8NfljpuM045A9qtD6MV3gpDvy7QtdV5
iO6T4tZaMgVprwZiNp8GPb5wYG1N/irQ6dGHRrrw1BmIlBpwx3Sa5dvcmidbfBv1/sIbbPzM2n8x
nu0YqmgtAiO8q81f4Ba92QxBBH+xQe6kF1KTjeNk7cJYmbJys5lQaUP0RZqEcm3nqchZFdZPmsaH
TvkdXjqNNzbf/4jj/7WYJktTszDNpwBdLnonrfLHNYcL77ERc2tfRgUYX2LJdAogzx/DWD/Cg93N
oeV/HNLnneMft7G1N2MCMi88X5MCWxmhs6nHllIalOgSATZx4QDZ+hTroLZGPQLWOQd15NAGpj0Q
JYdWYCkH3y90AZ06t/CNLyyvrQlbnYTTMpFvgfUMijm5zbsC+kbyiNDLhQnb+tar0NYoGZhV60xB
CZl7b3QCTdxYfv34a2zN1Cq4IVzBSo6IwLj6IulDJupjRAfVAD4VK8Ouq/5kSn3hRbbmaRXtzoz8
RwOCI+haCIBKsh/L1sdn7rrh1fMr/hUTcFHUsJMV8xTpz3odIu7W7Jc8vO4oUs+by1/DK041GQCf
lqBpbV+T+J844QON3/3HH2LjK6vnBOKv4TWzlHQjOYfUOn5yhX5EYu1CDrIx7+rqDO8plcKyONc/
lOoGFMBBGtbTmWH98ZNvDX/++19Pjq+4MlvwQYNQaZ9yZGZB4h5dQLbXDX+esL+G70IRJahicvxM
wgcKsIuq8hb84YXJ2diO1FXwwoQ8M6aLibrK8kNH0MUwpa/S94YHdsmydOvbriKYPq/oWJTcKLU0
9AFTGiDFr63drA1RnShSa/hwAphf6SdoJEcgfZAd+Hj6t+ZnFbRAt2l0mMZ4ViEDJnY+0YRnZ75j
f//4B/69fKy1N+qSdhVIVX7ATt8i5Y/ifIaac+Hj/nvirbUhqmbTrywKVwSl6G5HLHTD1Lww9NZj
r+LVTSCw6TWPrdTJcRbTlxi1izi7VO47D/O/p6TlrmIWihsIDZvhB/unZfr6+BrGILS+O9alXWFr
blZhC7LXqJF5oaCowFmC79NHb9d90fMv/hWxELQh2pich0pSHZC6PJNjb7mIHq8bfhWx3AGQVKLn
EBit4WvJfFLS+AnVlquaJtbaBTUvUNooS9KfzGp3rSFQ4XPlE3RMRBqUS5YNW6tndeyiM5orCIxy
VknkGaSpnXLZSw9006X1ufV5V3GLMlRkAxweg1ZHiyrlBg1mL7/kaP7vjNpau6Jaucqhck55bIQ/
cTXyzPiIuiP0o/eutz3nUu6zEQZri1RrzCLDqfkYaMHzJl/AhYI0PiJS55XahfNrY6acVSRPMD6n
OSMhHWrtBxoCw6G1utb/eLFuDb6K4yUyx2aY2inoBLTSAoYI0hzahaW6sYqcVQinCGZAjXG4+pP4
gKhcUCVs9Tc95p5+3eOfX+uvUNZUuyt6weGLitttR8azy0F67q8bfBXIBmR6TKVLEQwhUBx0rLqb
RSm7K2d+deiapjSNCTBLUDbKI1jq+7kuL8zK1ryvordxQBe3Lqt/shAStv6Da94Bxb5wtGytmVXo
hkrOmtRZ9HxcdiDtgBTehbW+USa01g6pihaiPySjKbDm+bQU1g/J0ZW1Dshp/ZZizx4ZId8RFZq8
w9erPvPaOVWHUjZrJXdVFVxGhwAp9+QLM7XxIdamqaIXmmXDRgwmntxJkgN87FM9VjfXPfkqeEEA
moip8yFio9tPsjo22LJeN/QqdIEN2sVokTQDXj1rHkeoY7RDcuHBt+ZlFbbLopqTnodnBEaHHsZy
yHXtXssueQRuLFB7FbgS81U1NRg+H6wWvLfxWS+B83w8M1vPvorbKg8tnpqEPBqTn3rj3C6oFLoJ
wlTXjb8KXhs1QLCbLEdklA8NyphWgjY+uoTXDb8K3gJBLaCHFHwRNfFT4HVo5Ph9Wl94+o2pXxuj
ppVb1P05t0oV8zsNhc4fF2ShP372rcHXV1w07/G0i8lKQFrswmLIbpBAjC/kbeeo+UdKu7ZDbaIs
VZyOmRmQJszk0ySPgOkpKF+oW22Nv4pWrTNxIo+FGqC66seDsm+y/KlMkAtp6gtRu7E21waoJWzv
vLZobLpW6KEg402y8SG8XvlxV2Hbg+WdkkilytqpQWa36O3YF3aErclZhSzgCtsei/N+Q69ajR6H
wf3qFNXBbbULruFbi2cVt6lw9CKyiasEyPSTUavls8HF+sLUiHN4/mP1rK2bwGSpSVkYNCIUfFNs
JMWT35ryrp6VZNz8GCEICEC3cr/H5aXKw0byuQaZTQMiRWLmaxvF76J4Mrr7Tjxrzqkffl8Xb6u9
QgAdX4xzp7no3kPaqlMfXrdQ/wdmpqLYpg6DCmwnP7jdsK+RyQtxfPn4wTdW0xpYhleL4OxtCTUD
eXDailDyb1ozRzBevfInVlk5ZOcODgZzowPFboG2goG3m19VLi+sqI31aq62C7J+XcMci9aSFj84
k/VzqtuXj6dna+jz9vFX1kzGrM4dRIqgddqHsQ31fYru0IVtdGMPWluPRnnfOY3OJtFJ9VUW0Myi
/tHBQuTjZ98afr1RQHGQqsWzIz72bieIx9vIhNhKduXKXG0T09nBRKBoEwypecQoBUbhuEeZ/XDd
469Od+RnWrsUmhogpoLOdYRkPmA4DCTNRVz5E6uoTSDS12C01SDPUSUcDYrl8rmQ0emqN1iDyBDN
bwxzMdRAiYdDleHmMSHmis7qdcOvzvgyrwytVcjdEMA/CExTWusdA5ILh8DG6lnjyDJRwNoauF4I
VT8nnw/oeiOhX11AOWzsO2sHUWgQatLM3OlQLkBe0vVmtOVKdHzm8FLDfusNzn//K3Z1e8rm2WXf
gRThOyhBWKp20if7usWzRl1VtggdaVAKdu3oZMTFXp+sGyxSLuyaW0+/il7U8OZeg70a5A2qJ23/
fYr6g2akFwoOG2WfNfqqjacarwptDpJ+wYLzD8qUXo77wKAMR6pjHnIOF7ahjS10DcICfq/hsMIy
lRB/sTZBb6+d5MvHMeD+O5cwVhG8QJdSw1zM6JJJeLXfGtSdw+ynE6NkSPUq1qKdggjaxz+2MWdr
UJbQXHQZO8xr0gpmvfFdd0J/0uiqtjd9DPG86Pcf/9DGt18jtODBxIsOqylYJtsv0KSNFq7xzXDl
8KsDOUwwAwGOccYv9T+6Sr7qE7It6D5cqilufPI1QAr3bzxvUgWoTJ8kd9ik61+bsSovGF1vzc75
V/+K6zJaFBjgXJwQij0WYnkrl9BPFvvSZ956+lXkubgohTHyhGg4IeEgpQlJvwEU9/G33Rp9dWq2
WpUJG/eLYEzEoSjrR2E0FwyQtyZmdWKOIyQ06MR6gIjSAQ5okJbLLhvKC1v21vCrWEMUu1VE7GhB
k4/Ofsr622lsCioe4XV9X2sN58rszjUUEyAr5F4kUDLENcXenszrEpY1ggtJETmlTg++XqgY9OUH
+Oi+nckLYbVxpK3hW8LB9ymcLT1wO5QqtIQmUji/NxAWw2i5cOhs/cb573+tfSnRfmxDVQssI92l
DoSZ5VVDJi5HIuPj9bn1C+ev/9cvoASjjG4ds4iK8caMTdSKy9tBCw8jWkXX/cQqgOPYHOtiZiFh
2YOnev5pnFSvmfSvlp1++/gnNtbq/0C0cBscw9HQAj2MTqMZv2dO86mIxOfrhl8FMSxi9Bvthc8w
4tA1FgeIvbeaUl1YSVtPvwpk4XDrwMKUbzClaIIPL7Wj6rs2mS98gK3xV5GMVWING5Jv3Fb5p7r7
WszxrYi7C6Nv7HBrjNboWiil6nxeBMy0YDBazUeG+DqwKjpZ/70+q8UOI6PkyyID+tK1aOTWCkLl
H3/XrUdfnYxw1nEwKzl4kfZ6K9UMYczS/fHx2BuTvgZjtZyKS3venccke61S8YLr1cns1esuk2sw
Vmwr0GLh+AROSO4jtFsjGcG7X0JYb83MKmYNZh3yHtAlDFcrhOzt18ySl6hnW1Oj//c3LXRUMWNH
YcUozjFKEl/v80+9cx0/whKraMUYZYHDbGoBvPQJryRl8RAfFheW+9bDr4IViWw7bEZdD+Z2uJ3n
3keZ6KYF3nrdslnFKpoMOdLhGnewtAoSW3p2YT9M3GauGn4NtTJTY8Jeh61GdvGDIW+lNjyV4jpE
s7VGWtUKdGgrmknV7OoVMbRXle0YbcaX6x5+Fa5Q/kn7B0PHmnb2rda4l0aFPqd9IdHcOArXaCtO
IyRE1VELwsaCGrH4mDy/KVaNanN74Rq2sXjU89//Om2VRinyNMuY/jLxK0zFjDC+wU30wuLZiFp1
FbWyxmEIQU0jGGYMGxCB7ZCswwj0uulfha0rk1a1KvZ4vStOY26d1AhbsSQ9XTf8KmxHe5xzEylZ
JFXH/TiEu1BKH+GKw8fDb83NKm7NvsH9oS914FAKniDYSIrqwl68tXBWMYsdV2rgkKYFjuacHV78
EJvdSP9kDZduEf9eN+b/5+w6lhvXlegXsYpg5pZZou2xZU/csCbcAXPOX/8O5208GEGo0lZVAoFG
BwDdfQ5batUruUXsFVEQYEtn0jbRYoEjEXTet2Vz/Vqts9VWAGlMjsdDOGQjzVwczTqAqYBdSFnH
xLG6ZHazpabuUK1roAHNRZDauL4lQDH42xo6uoOwB0w5Z60wn/o6PbdzL/BzvKGPrXpnaHlpA0dq
VLCiUj8rSDUoTSMQFm9o1obnEtSEQAc8d7ocAl7aIXXzfHsfriuSbh+ffDfr2drNFKD/2nm016c9
2Z2llD8BKMYxgQJ9+xO82TNGbDTgn7MtPMT1dSABsq0HAtF9IzP2OyhEWgG2j1eAandB5ueATPUu
zwOCwb/lYgN60ByqAn4N2btmagDonX1asupe82IMONMBBybLANFfgBYEeHAv04yfoy0qdjj0+d8M
mM7WXG0bOt9rPB6eZ9Q3AwDtCfUzEdDPQ5A9nPWdCt4DeJ9hjspo2VyzrsLL27x9lrRTn721OoCf
CcCGBAbL0U+24CoZKVIKAxbS9C0Q1m0bBI9J/kargniztQoCAafUBcDTf2932XYAzKt766xRoN+C
s0VavtQFiuwIGtkBw9V338m2vgHCTvDFQ0L/bhBhcS/MvNgNuS7NSKrB3mVc5El26+0HAQHNGq/j
eJftETYtuYMHHPDptRmlOnBNagPoOcpdFgLKkr9FRuYErhTUWJduD1dQXNbLCwBpbhv29eBD2JSk
NAHaEciY6kUHMV4wgfvtREegoQIl9cftL1x3SoTNSu6qoqwUR4tL21VRVW7evgtuYbyRmRCTZgBW
3oHzehkqK6iz0etEzTbXYyZhs5DI6xRJNpTqBWetH8BSPPWqdcpAELuCggbdGQe942eQbP53W0Qc
FdWZqANSZQDn2ljIBGIzovsKmLe36vu0dW7Sv0rkvuQqYZOUDSH2AFx99XK8lang7gpvz59n1P+g
XRj53NmoYjtT7EKTLeHQDA4FFfVSf6xGPTqwvYryazUJYilPYEw4SqqW5lDcBBfkCYihwBbOf0LR
HiXy1ahAunZnezDRmeBETW1TQFCiXpoGbKPokMkAsy96u/9zn7/imlgIjDRL9bI9RteLQNUje/8B
EBIHQE/9XMULaNzyH7bxpIIqdwOPzUBe8/KzYpGX27t2PaQQNqW5TrOt9yscY790T6jG3DSUzDdV
1MmAnhRoNse9aMcGvjv0mMOQmUa2aJdluJTTU948q81dSU2QyP899GhZllYUs3bp9LhRAhukpKLX
X96sjxD5btaZopB0KTbtAiq9ZD6V9S8N/ee3pc5xWhpj6ymAx9ESbGkXyTwV5ieq33XBJWwKc1nt
odDNSbuUYJuVQt0H3rvu3TdnJmYDnxA0R6OpXbTUAMx6BkgeEZbQn4ebKzbAJi8Tue5kwMfrl/QB
cIbtaQrXaH9C6k8JRrcORWVuvC1lDHkET0OlTFBEdQyrLSzreBR1mHK6sQmbuCRpRgzUE+qX+svo
9VhBFa7gTH/YAi2ogsTfBV6PswY2Z2mDVKlqyQqNp5Wn1NvjAJZntdIEOSGOZrKZylTpAeGRgvib
aGWwlqD5HkUvUzwRsdAReTL11Vzv0KBvm9uf6iD1QE0TLz+l8JDQJghE18+wALL823BHIGmppKb6
xcQFFywm+vJgEcWRKsGJgzc+Y7ykVSVTkzTtMh5993u0FsTdlIdyFrhk3g4fW/PO8SgpCDBbGY5H
X4NCCQDSZojQG3i7y9iwJUnrBoB6+DRC0bOxv/RpK/DEvKGZaNxSDVz06JzD+dTfsrBdBDcS3riM
ze5VrWV1jnEHA1sYWaJ6FZ7PYZEsNl2eStsc4Qw+TH4WdSEg7qXCMcPaPzyO8fG22+RoC5sCzXtj
TMdDLmbzCKz8RQfsvPqqGW+3h+cUXxI2ByqBYZPITaZfxiAJNX+NxnN3ArKzBxD/u+79hM2DUiCc
AocWBgXcjzcKUuHQ6qQ2uL0AjrazKBboBZcLRYdPBkePbTlpHlWiDiWe6BlD7TNwueNsCNXJPpu7
B65FANq61nq5b+aHxr6z030elgTd5dplTj/meIetwU+oCHwMR+vZdGfRtWUDoim4ykFvPJpp4LiR
RC0IvMEZUwW1+QpUWMgFHKmOYXYgFPl0WyQ8iTPGahXg3x4WAptqH/UWXYCz0+k+4E0F5yaesjCX
4MQo1LGfcNxTt8CWwPmif9BywdmJMzab5RyLelVAzKxdjOaJEH+vn/tF4NE5YmFTnCBGz4wFvDiX
rMkB9eOXoHxsf05ZcFvqPFfGQk4AN3sE4jc2tO2j9tQGuVe4wN7cXDNUvDa0/Du/c6zvvcYTjaJ9
BSKin6RXNZhC7ev0lbx0D8Q/kNEF7oa3Ecfv776iJHiCSkscEyTyQBR/yT6ikfH2CjiaTxiTJW2i
jkA60C725GbzS9W/3jcuE1ensgIXGTiqLun0BTjVHknuPHX/2fL3wgAdWAZOe+1S9WCEiCo1um/G
jKXWwH0duuOmkIDnBPDFlkAXeRJmLHTq9W3uelhoTZH4jTXRfDlKwaY16bzqOWhFoBT04zyejUR1
JJFW8MZm7qe0k3SaqDjQIdUFuBOQPwFAWfb6zhQcqnkfYG6p1qgUwLTG5IfmmUhf9CGwF8Fhlzc0
a5I5yUYgnEDefTQD8Tw/K3ceFtlUJm3bDdw0cOZ1nYT6Rr7MdS841PFmzdhhAvjmdWmh1UseFZNX
EpT++bcVmzc0Y4pIwA5V3eACoyWfrSRz7PaTNv+8PTZHuWUmcNLNAFdujWt7YbeI9bCcXlTbfOzX
lRswixSx54amgZUAdi5HivmgLGhGTrzNMN3bU+edE2XGMGm2gJ4SOCkXSXHrI0YENOx1Rw4UrwhM
T/CVQ8r/LkNm05iwH9kgDc5EyzkJ22CN1d1JIsMBZ7O/ROQ5+e/2h67vhMzmMy3abUm9wn3limcq
pzthGmU2YZkbegFIdkTqffB32wOfye35XtdKmcWMQFoIQO4KNEcDFkgTyPajnQl66zjRX7aPb74L
Ed24Avh8x5zngARg1Aj33gWcklv7W9TE5Zf7VsCYLB7wp3Kj8GGpeSKJI/UP4JW8PTRvMw9lercA
kN7qMqgotMukNk+VnsSG9OO+kRmDJeDHAtUt1FGz3FQLFVE0+nNguKbnTPicQAynTRVkrj0aL4o7
OGpcPCYP3c/dBYNLSD/sX2+vgPM8LNuM3VoGWJ2GAWcuOdwDPSCRZHvJ2wzSKW/xFC/1Qf0AcmrQ
vdz+IGcz2FQm8D0B1DSY2kUZ87CxrcceJOr3Dc3E2Uat5FoFveRlq8JMCSzdvz0ux7jYpCWoDEa7
kqA/jfyW/M6QuMoLwdDXc0CyxYRXOmiWNFkmuVhZ+bY2aZDUvg4qWjCGPIG10NlLf6CLwJKvxwAU
sP1tB/1QySOgVREDQIU7Ws6yPiUqiFpFnYfHceOK0lqMCZfZIoGaEU5TSZ7BnNsaamDKbwSY1WZK
BXvM+wZjyztoq8yMYg2N/ILUD7VWUM/8BGFCj6TG7e3miYkxarRP6NJqWOSy7Y+ldkIBuNcXzpyJ
lsBTJ8a2e/RFgWYTvpqsT23n7d2PQnQQ5Plqi7HmbShAJkdtcgEN0ObqgRoh3QICdA98PSH1tMtt
EXGMmIWSqBWtB+EQzldES8rvk2ENzxLYtwTBjLMBLGoE6dJazhO4iH7+PMjurLcOHhG6Kbhv8uxp
ecWLdl1gfzPEsebbDnLB2wNzNtY81vMuzlh2qudLjjOWIutB8tue1NOy/7g9Nk8mjO3aagqucDBo
X6rstAKCdfw9SGciqirk7SdjuVWX1xAKblX6/qTLxE8Nxb89b55MWHvVcRM07AFhPX+Y0B+wfitN
wYswT9lNxlBlpNAAg4+NbH7bH2hUB4nXeWvqrn6JJ1bRDfmIHle8msmY655Ma9Ud77hghgmQNtVb
fwZZsQlI324GHeldFy3ZZCy3y+ShB4MtBLXG9vBbk9xE1IfD8ZkscATgrdV9hn1eavNkWT5KGKNq
qH15Hb10kqPbG81RIYMJvpI8GYY1Y/65vrialZysO+HqZRY9IpUaCnYlqlzsijwutLQCzcg1gTfg
GJbBGC3ot2patxAOtZ82CtR38P2t31JqCpwCTy6M4a4JWqpJczxZ9vkbmfXNKUkp8ji8wRm7TVVg
0aGWnPwCbBne/e0B5QPyfu/ojO2qPRh2UlUlvyxjsFyjs2annkX5HI5jYCumEAHrochx3pfNWT+n
Wy45Ew5aj3gizbz7VJKxXLB1FZaRYmtxiTOm09TcqeqsqYLVNdm7UrmAaFLSgkFUzcpRRbZMqlNN
utPMhkjywdEVZyrBBWe59nTfvNkiqakH0xg6baxzU0/I0PWdqys43NwlbJYNqB2Xol9BoXpZ7Sb3
1G40H23aimL2n6aXK16YLZZqSmJ2GkWOCO9y0f+zu9LF8ixPvSTR5BFfiXTw9glCC0c5/6mVsjMQ
22dQThOIl5PSRnTWAq3Mnm/LirfRjNmWAJtv8lXGKwYoTw1QrgxNkgKXeowaSu877LPVUpM0tL2s
YAngtwSHMq5xq9uuXtMLxj/mem1DmOCr69VMW/Avn1W9+i4lwAHMq0ZQh8oTP2O48DaaVVk9+bUl
xRgoSQqy2X1RAmPrRFgXnGIBmS2L6mS1sQoZRx7yJz1boljAdPeXQ5WqwPb64PZWc5bC1j+Z9CBh
XvEZsA1KA0UtvE9F3SycLWDrnkjSW5mi4b51WNySmCdZue+VU2brnqpBSQC9vyLjY3/X6xPI3Z0y
/3RbJLxpH1bx7phcSYmZL9aWx3mOqzQ4YkwQhjeCwXnyPn5/N7gio84MFJgoEzAAhWsmcb/loTaI
/BBv7sfv74ZfZxMYuCmunwc9K23IT9Bevt0Wy7H8KwalMdG2Rd4bZ3AFj7+w1OT3kI7OSHvHaLzb
4/OmzhgsmNIn5E7gEGrjJ20fjTy4b1zGWEsdxPerfDzjgzOnWj5b/X0nYrbiyQT/DljgMPCc5S6Q
8vb0TZ+/3540R9hsldNiTPLQDvDALZ28RAFV4eRu+cddFXgwjrDZMic6gw9MNWD2e1YR1NfKjbfM
o2Bw3uSZC6wNMuMC9Mlg1tRAs+20SmusTrl2kg+wZgIOyymTPt6WE28dxxTe6bvRg1hroXAxvXEa
5to1QBp5e2TeIhhDLZLdbCfTyONBN06GJF9kmXio+wim7D4GPlk9FvVu8vKIDvQeSMHgG7PHy2Cl
TYCwdekre4wKY7oP4ltWGcPdi/FoziiRfRt+tOXvRpR258meMdi1gRubazWP6VLn/q52n2YwF993
FmRJzVqopwRy1jwGi7CVPrSN2aS/cn1viaDmnzN7NhU+oU8R3J0V4utmuOu8+wQA4nepzp+Q/m5f
qZ4pBrhmi7gtmiDNumdLT7/WwFwsqLTeqZ7MGR9gDICuMBoofu8Z2xdN/q0Ql0j3dVvIbNWWVBml
rcwtSmQ018SxIAcLQ33f4ZWt2Bq0tV6kojtS73HanBrloROpJCe6spVa+pTK7YCS/8tQvC5zicTq
45KJsG95g7O+pgJXo7Rg3mP6MTOdFam9tv92W2V4YzPeZm+Tpe1VbKdUfbCqy1qFsySwJN7QjJeR
dmnUFAB3XeTkNaOtp1S2syh3Ds74FnVuawQq6MncPtLmO7Gf0vE+A2Vpg3ZgcqpqU0DDrSGYJPkx
ywz/trQ5ts/SBi1WI5d1DY845w/NGlSTwPB5omaMcgMNpqo30JBtkpy+0k6jTZxqGAVlFJyQxFZo
yV2yL7kJiZQ0rNELUTWSo/efjPI+ADaZrdM62B9qW0VWr9Cm7Yc10/TJNLv6x0Al+/W26DkiYku1
lnazRtLUePOwCPq3p9MOQq6hEj2GcnaWxaRAI1RmVCPsKE8eS/UbslT3TftYzjuXDmCxcTN2HGnK
bdSAlb6UjtKmiotHURE8IG/qTDjtsnqyFAkBqVDOsvlJ1++7zP8piHg39bme5HQHJvJlAazqfw1Z
nLUAvdfLbcHwdJJR+Z4aNS0BfnoZgX2qAGcBqPijU6dlnLXm5a5vsLVPRgWwTWOBzshl6jRlrGTP
wId1ZlETDadzS2ZRHXoV2D2mmaA7r6LuVofT/FXW9VNWq646f+w6H6iHTq5ngosDZ6dZPp0Z/XN1
a5nqRdn9aYqIJlBSzl6w8A77rpOk6G31YgJxPPmv3UuXGAFgWgRukzc+YwTSvrZlBsjQS5s9dORx
H3dHVlxFFEt4Yjl+f6eoUrokRBnrNNZGm2LkenPWZLvP77BcOuUGJnNDgZ5O8qluX6fRb0Tdo7x5
M4YLpuZWS1BZebEXdBu1INCrRBwHHG/5T1WUlulbWh4+YW+9dFEfG6N0Zy0NbhsWb+aM8Q65rZe5
jIOqks/fJxX0EqrVWvdoOSqhjpKCd9vZ94Om56qkXtI9MNKnRrvnXIBxrb/H1eWyo6ATLGLZrKO9
wDXJkFTFuy2R62ViGJ25u04mVYxuwaznAB06KCZaK4c+4JTqbdEowgu7Knd85DCwd6IB3epArT3D
7T4pu29VYWdPtkVEWBe80RkzLXDAQyhpipiW2qthL7uX09USHHGu+gBM/fjou6nrY72gW/I48M3x
Lnv7CJD9ISilX7flz5s7c56clQ1XSoB5XRQbiJSKFM2KCH+UNzRjpsNI865TdPWSgb09BTpNpQsR
wI8x/nkbg1SYNyZap1JvkhRvTLPtSBuKoKr2q1JeRgOlAfRs1UagmS8belir3QYi9V2EAfguY8By
spZrb8DjT/V/5n7pB9XZ6X1bwRZCqYO1yU2BvDLy2EDIUvDo/aIAKfFy106z9DnlrOx1p2Hq83Au
le+qCGqfs81sMRTaRdZMRx4JL6CfK71+Mspe4Hh4voEthqqLXtb2BmYrv0y+Hgyh+ZT3jo4eAzlK
REgdHANji6AG0pgbTfQslnFN1nGFrYelf5HyacLhp+q3xAr1abPvKwpBISljcccLvU06RK9xOLVT
5uSyW2iCW+31MkEMzthcBdwJlG5AYnt+UZH3nZqf+eQYqu2oiebVehEpxuYUtPWROdPBO0yt/KRM
Ijyn6xUY+D5jl3utgqxGGacvWjg/GG7m04/SJz3Eoei1RAmbc1uVr0ZpfIWxwrktAQyY4zpZ7BHp
wjI/zSIoHs7QbCETyayhnCnC0WbmbgvsxPWbfVeWD6W+TCBt5m1teg2bM+2nLfuU4fQy1Af7rHdb
LBxLZBlw7Dnpa1PGXWwy1d6rlmx/aytVFxzoeKMzMXSaJxCC2EikTICQm3Rkx4pJUJ3PG5oJoIZm
F9mKkhqAL0uethh+NYne1TjWbR6ffBc+RyMBWX27odXCHivQLTeWl5bTHCc6wJ0LTRd5kWMPrwQk
lgYHDKblQEssYV4Nn6Cv3HrR+zGclpjY7raK4Nh4y2HsmyR2o2yySWNZATjsIAF9YKHO1DfOQutS
YF68jzBGnPYdUCDpAAdRBJMabGhqmM0YK7xjfMRKNteCgusVL8HjGCdlaBlO34bL8yJCUTjOjexG
HIMzRmYkmTlL0rjEhvWa9U9V6ld5mNUfSPrfbSu75iGODzAH1tZI7UxXpzHecbKpnGyOciLoCLwm
+GPo4/d3ykp1RbPWciLA5p2jad281FietYm6lSViXL5mascnGFPbN3UmQNmB7OtfA259dip4K/vz
ZnVN8IylbXWmTvnaz7H+ugeKP3uam7rUL0LTXYLdVd3eRf2404fC3g/eWphImhNJL8wuX+LtJXkZ
T0NYuX18NH8AhzLIfRqod/inQ2iM1e3t3ig9xdIm9YU0vzYRsec1p3GMyxhaS4mWyxqVz8rywxzi
tKDOmDwvYNimujd30W2FvRqUj88w4VLq28ygLeQ0erKrfB/c1FNOxgfi9s74Uf16+yscs2ATGLq9
Jf2aYC0oUnKa5XHo8e5VX+4bnDHqpiFzmnb7EsudO06/VRro08vtoTn+gs1gFMmSVMAlH+OyxSuF
MsVKLcfgkfOqFohd5Sx4Kjou4Vesg+06L6FAu4Q+xVg+J+chLEI11ILyLKrk4kmfMeu6Wie7TBHX
BiDYzUlg9ZurzL9vi4hjZwpj2TOwukqDzuRMqtnRjcJvu827b2jGhA9ExcY4LKuwTF9adD9TRUlB
nsQZo+0VSlO5xNDHw8IUwqEGw2kMB5FVHVO8tqOM8RIyFiqdML4WNtEeZBGJQYt5njzZm0PJE/VQ
8HaWMd5tQKZKa3L5rNPSM2byqVI3R81FR6+r7T5wDmyOo0cN3f/FBPY4n3gncId6bZS5h8d+6kPb
qwT1YRxnx+Y6OqJozaZAXv2yubsWW2NQW08y/ZXummfm9+Sxj/Ww4XlqVtTo9XKM65Wtnc1ZEJs5
RsAmOmgpj+powMJqVXJ1Cy0Uioj/8c/crqjSn715F/dXKrdb00I0xmP+pgaDU3pFmPmVi4off/fT
J9Ud3dS3324b3dV79SEjxqBTUy5popVLrLVuElZ+FW65QwC/+Ac4SLThHANks/JZU9RasY6HgdBo
CMdIDwmaTkTgAJzD0p9o905oCzoci6XDIuhWO+BU1KmNN5OozgQemxc2/0jv3QfQkAOUyAUfyE8H
dtAcpz9IeLSvbpF+op9v7wVPrRjzHra2S+cFuN+L+rWqP6S74DjGcRtsCkcHfNuoVMUS7xu4hguN
nnRTQfFYNoe3J85zHGwOp01qebFqbG8uPc7Tk24s7tJlyCBEOrIh5nPWfQMXX6/UDtkiKn2XGxwI
2o+3v85bHmPlUqUOWTtiecX8UVvPffsp0QQL4+wIm9RJE3vfxhmvrUvypC2vq+hl4ZjaFSNnu9v3
qsnqroO8pMaZxo9A1dyml8H6OOyCQxJPYVms7qrNSdk1cFHlA1z5wx6pT7Nbf9fdNixdkVVzv8KE
7BGd9JJeQj7W49EfukeSOwTVieJ8nwmj3p/wc01aTPTeiqS16wxrUcI+WAPjnD1VFySw/dTT4RgL
V/uw/9Ya50gTkOfbSsVxWGzyR8/LGjix+GZ+SkIYfNT6Uog7/J0nBrYjnlRFlZcLxjdmxc3Tp3rs
nF6LsiUGj5yr2s8A9VnqD+X0Qdrh0ozeuWddCpsYQqV0Y2uHRsvn/lScx2gBRNwYiuhEryu2wuaH
SnsyZTWnBAzYE3VaosYtmIMMaSdOKsmuuqcCAV43enBl/X09lgYTNQEJ5EfopdABrRRK9zQrGbbC
Joh6rWlpZ2NoVX0w6+ddVAv054z8rx4rbK887Uw62fYCPW5+lpJrzLvT9z76hqlpOAV5W+1wMAOr
e1aHztEGK1iTBUgPLbjgfubFayVF7XhJi8elkvHz6CzIBCfBbb247ukUNrXUlEWTWSCKj229DYva
irpFhDd5tZr+ECjjJTIZRfpoLYbOhVq4emaQf8g/66HlHG/31BMdAnhLYNyEth/v89TsItoUmwM2
JiUcJGV27xMQc8SX5qEibQewkLY3Mocm9rd2twQBmjdzJvCTekjLsrW6qG4UIyTV8qCh7tK/a+Js
KilftGletlWOFzTx755JBLHx+plLYXNIZrNaE87AGJcWnow+Epo9TrP6wdy+3J44x8TZZJLSNkiC
pZj4OBmuvRbBoiPhYyaC+XOEziaUys5as4RabTQvXyS8B9fUvut6oLBZpKnO9YHYSRutbXYGdYPm
GXjOuXM7j+W8O4kOJB/atKNyjBbTlJwVESQhTxyMkRpmb8tKu8mxOtre1BooV5zulDRjmHVZaoDY
SOXYksmHKt9PUyXIcfF0kDHKTSp0mqmYdK7RD6ZGngojDVJtVJxBVQW7yVNDxjgHSjUrbbURl9SP
lDqV/V9qC/aSM302wWSOAyW62oNvY/U3EGCA7UEDxcf067YBce52CptkSrNR65PJxAPvt9k7UCZV
6sybc9y8ElcR3Y04msOmmupqWfQ5wVcGH72U/aklTld4x5lJLvF0QN25DFG3lwu0ibMfbCN9WsyZ
DgSGMV7xfKADKeSxyC63BcYb+vj9nW0Va9UW62aMsV19TaVYRmOTOgnUiCel4/d3Y+tWZVfauo04
8lfRVCigphW8WvJGZiy3aEH5M1ddG2lV8akz89Ihtvl6n0QY0+0s0pOhS7u4KmU52NPa9Nq1ALe0
nHy8/YXrT0EK20GfdvXYJMvQRlZJgwL0M1V6XoB8oSm/W8N2sp6cbn+IJybGjrVG7stpGtuoLWFj
6xzQ0RAcnq5fFhS2h97QVjDHTkkb94kdTipgc835J833aAF4Wb+aTqlpn6R9EKgpZyVsN71StAAp
rGABUqP4STH5A548bguJYwFsN321W/1gb7SPJWon2YuZGZPpKWqmdF8XKoMc4/ZneCs4HOI7Y9hk
MOjIElYAlFRfKue3rq4EdsZbAWPDXb/nuq40a6yQr9L0RJXUrdaft6fN2+djOe+mvW713kh1ucaa
JFeGU3amHNrLtrj53lXBUoHb3RkVa3c7JbfdzLZEnYWci7bCcpaocrY2dMxlPGAftRRN2Ef6t+oE
CKbz5IhQtjjhiO26H/UUiTuKj6ydJw3nXT3R5XUyBIdc3sYwsXrpunlZG2uNpfnz3L+ooBGZy/ts
m+UnGYalJnq1b/Gqby+Nlftp3t439D9997iODxnNpljqVyAnyp4kJKI5nOiV+yDbcl+vJCVkN/YY
na66kz7rUeqNcVo6zUnGzUgUMDnGxjbfZy2wA1blEM50VuWvZiVwQ5wNZbvuO2ARApIw22KCd4om
kqSHTkjnccSua6JhrLhNcYZu0XEWp5OrfiFed2SP3VZ3DKd5OxLHd6Zu0PP+t00TfEaaG3zpqCtL
NmdAoZLkj2fcNUBOFqW+KEXNExcTphvDrNZewofm9Me6f1imqERz/23HdLXWC1ds/VCxd55pGvIF
/NVQpcFXvwxPB7q9nDvy6wq8G5QMvKJC8U3wKZ7WMnZsFnVJsnbf4xWIf4abB1V4FFq6s28EbTjd
05F8rIgJ1yMwS5V6qPd4sZ56y5FEnCOcbWB77pN+q8smw62Syo+7FeTJcylKCym8sY8zzrtdwOuD
1mibhi3W6kxqXCvLx+MMYyhWERRVlhffyF7M+5el083xqWnLwvwiSUtTlC6aT6thDpcmkyU/m3EV
O08tXQrZ1aa9KgIpBf3ipS37RVacxshGtNZNUi1V1OkaiRQN/tonpPHnrihXFfVqmww0IlDT6Mln
teuG4bRNq56I8FN4IYlFAZDtOTcMHSqHkgVUd5SBeVFUR/ugnw+0zUTEXszxXhpzVChLKx/n4zN2
76WVr2vebT3mjct4mIJ2WZeU6x4ry/dh751yvu9lkqVB6fu81geKgY3pY4/yNYy9iRhQuUJnnEjV
WVmXa8seq682ajnPU9i4OGkMfncq7y5yUVhKlDQrZC1V5h1B76VunmrRqy1P6IzvyKo6VZsS05f0
x2Twk0FwB+WNyziLMkeJbtFWe0xmF+hStH+9rSQcg2ar08asz8ccJeWxTSS36N12/onqYIHT5kya
rU6zgK5pSRUcqSWf+uFSDILkOm9c828vpMmVDABHeCFpC9b8rK6Cizfn9MtWpM0Lwo5GhsPgUeAQ
tZGJHO4W3fl8+081mrVkWlJg2mNLtvOKDo1YL+RKMHmeUI7f37nmPT1q3XSMXtqPSxrZpUBDeOMy
Bjnuvd7n6EYGmc8DYMfM/24rHu/NnC0zM1sQ1thmvsfT2QhlfwgR0J+VN82xHNVvw10VKCHPo7B1
Z/ZkDZJFC+xqaISKTw5MyF+9v3gq9nYW3St5YmIMVDc0ML+N+Ao4xewqloXkTYecrxwU2VKzaiiL
XLYwcGo71gvav9w9SjwwHZAX9QyswrOo7o/3mMZ2zmddOpXlUsKvv6AswyUR9dcX6cWKlkhEr8Tb
DLYATTdaVV6U4xuP1p/NsH39UQ9loGRTT0RExdkLtvzMSjplRX3yHifruZrdVdRZyZ09E1KBCTTs
y46BUR08+f1JjYoQLD+/jwLMMrzzQMBWoI3bYiRkwldqI1xoOIly/Rxfz7KeULXf1mqTYMnSecPh
XAZmmMD5cCXDHM/zadtSeczH2DBM+ws66FJfxnlPtvxi67o1LDS0SP6YVwBzhWubtwAzLOaic9Wy
lclzheeE8jLIlUTu6ZrA6Zptwl+BoNpp2rTGe9J/H7L8wygXnysqeqHiLpix9y2fgDeIpu3YOKqK
joo7+ZW8GB+MAPdaV74v7LP1avrW991go0azJYZbml8T66fA/XIuOWyBWrGqE6pmGhle8TDEHdFu
9FvnKGygngixgOfk2fq03ErUoWmRGJl/7pN7gJRaJwWZ8u/SixYUABoTORaOybMFa1s5AZi6zuS4
VB+K+oMmQgLjOUW2Wg3tjoXRrpDTcibBQQBlPQAyCXJK/VTwoHccW654eLZArRsMVQeyCBJTQ3da
jFkC2FgaKqnt2qXqr5ooPc+TERPJbXlb09Fc13gGkEEMKjpXlaXkvlekP3by7vihKFuqyzkWYXYd
MF0yd6YiAHLevJkzNVrU9HUppT6uQPssmbuTpveAbMFL/GnZfzdrWm1moulWH0+96uRfjOHr2AlM
l+ch2KK0rgafhS3hsdGuwbmoehSVPMbb/qIEjSd53X1nYbYwbcZNmMwN5G5vPzf7V5IT77aH4Eid
hREwtyzv2/3QyrTLw5SMKzrp6kVwKuPEIrbubJCMPcsTssZl9zaakqP03m6vdw7OhOlyqKd23soB
946XbT61dTyJus548z6k9U5h2nJDIzs0Mm7QviBnrmL9V2X+fRJn7FOZtnqqqmaIZzvSO8Prp+3O
kZnorKdDv7VFNcT53ni9MvlqLWpO5qkJY5xTsZmVpBpKjPjqqv/j7EqWG8eV4BchAlwAkldKsiTb
cru73Yt9Qcx093AFwX37+pd6Jw/GECJ4c/gAQoXKQgHIylLZPm1tXetNQ2tbbKW6lUT+3DyIthTL
sU9D+bjmHfE2WcXRmWJyqbuZZgI89gEVo8Tdl4mtcs2w8Tk6TSwS4ySXFSde1pxFeIiuXRNAlx//
7rwfEy/iqjp44lH1y27xzyhi3d12oQ+FYnmEZ9B/+2fiBaCel0X7kM7Tj5K8tH54GKPirHznYST1
Ucpm5wfFD8FcqB45u37ikGwiXwNc6EFjnnyqqsEyl4+h4ugss6AWwdw1efcQBafKgcs9hMzy0vKx
Zzg6z6xUzKvcHP6MHmZLDjau5ZnTNO71/+/Q3Yu1DMoEO82wDs0uC4hE44Pwq2VtPk65HJ0llid8
jsYpAQrP1+KD4iD24SP/5N9dCw+2aPdeHUCD+sBrvJ22cGol0cWe7mcC2qWyLKnJPhrYy6h3nIxn
3UOVVaA8pyC4tVAduG0f0+Aa3IPAV6UXADJhsI/qo2/Tq/44vXJ0etg8BSWexjGu396p+RGE5NAJ
d3J5qPK/b8/c4Ok6UaxrRDE6E8zCqtc5mncLHljCf26PbbCKzhFbOr+rlxyPitL9hCh4KEpicXZT
jNL5YQjdvVs7uFkA5IfDukcB4xvZ+XG57pZ9sbfzm032uf7/HaxqGcqidmtsbGhc0oXxXJ7m6ttt
+5jG1iC78nqtUonDcj+3cdI+VbgZWfiX24ObjO/9e+KRqPq29jBxGu2g509sIDWNq4HU6VO1oMIY
t7kTvR999ZROtgv066vBfw8Tjq5JUKfBwP1Q4RpQlOgNw3LoISzPLSH7QRFbTbNp/hpUGZqlIv/B
0xXi78iOeCHdZG+dLoYHFyb59U6wjy4BO/r0+fa4BifRaWJjMvft2sHTQe3Z5b9Y94fUtjT/Gvs+
MLhODmtWBUJSirH944rm6nfziZ557OzGz/aXVYO9dUbYCu0tVEzhYnosVNz1qAhQFgqqKQgEGjZz
X8k0GWFyL0EV8zUIrH+He4jQ4QJn3+7spX2m33D9/7sg4ES0YZPAb1h7tCsS02Gtu8O25dVgOguf
pEXZAk5eB43bKY8zr32spK0LtGnqGlwlTxipEzySdH1zajL1CKmyeNvUtR0VggY1hKwwdCaamHQ/
F4recjbfNM1bg2mTdX3UEApuW8cYx2PqNAaPTiQjZcGrAVc6LSyUvbfMNUcx93AfNV+X5am1HixM
Y2tPzcmYZTSYUSg+rCfJn+b1UlQWpzfYReeABTPpymUW3UPZy+YyC1n9WR3BLRHBNPFrZH7n6AWb
0zUJWky8iHYllnWKPgkbT8o09etH3w0euVOkGorB8+kHg9RMYeEZG5Ikfv3eu3FHf3R4U+Ds6a3T
5Lz2WQTq0iwiERxWsaztKQ1IVJy6PKi3XXNDM+nfnyxXxjqluu5hwTWwe8a3b0PKZCINrSMSJhfJ
GPLI/DSQk79F4QuZNdeg2vPVL2cXpu9T9thK77HKtl1WOzq7q6wa5knVdA+F87kq5W6s232/yR+R
2mpLGxFvnGdcxgM/z62I8+wH+rltMDWG1paQEzdKqRQYui1fgjqLYsWWL7fH/jCRwdjaMtaFMy6j
F1WXCTVCdfLo0+/t+mlNLCSGD70Ew2ur6Yyc+SnaU1wcv/mVt9VPVHhalLxMQ2thN3S8KkOvdnnJ
UXe899Ff8u/Frfvvt+3yYXgJHT1HmkUuxiEU1cVtsjru6iRmFSgyfUZ2tz9gmL6eLLGJ12kpuLz0
0KM/Rd2agipmrZUyTV+7oFgDIty1W6tL5vlx6jzJ/HlVxX7b1LXQO1Lh9OHsVZcSPCPUSts0D02T
1qLu7Ayr8LJUXogSx0BVu84dji3Z0rkTnRV12aZWlHkxqwgwqhNvn/oTu7hDa3tBNk1eA6nvDWtW
CVVdwrmK/T8uTeLAdtNqAKnegy6dZs7R6LK6zN6fjIHiyX5Oyz/LFu3Tq2E0kAYSTGc58fKyRCxG
rrSvJlsDH5NVNJCK2p8DL5qqS+5mcZDFUEXZEZv2mQFCel6Uj2GRjxnMAsnuEwPZGOevl9su/uFG
HTo6NV6sWYB+fJm8VKuzC9chxjmJ9d/ApNsFtuYFBtvo+VHXdqoSM6kuVUKhzlO9TggEU19b3rtM
1tFQ2q3FFGVhWF2CrC4Pc7Py+z4omy1nPRhIw+pU923KIk9e/PWMAnQExl1oqzcyzfz6/3dZkuss
azmUrLpEokST5iqMYtq4v26vrMnqGk7TqV+ocDHxzr3rq3vnT2ZjtJpG1rbSseFjg17niLlz+cVj
qFkKlnvI6u+3TVxDaS484qtRVpcCCWJ6msmz2CIhjACgJ0asdDqPFT5il6rknevLQ6aIrT7SYBad
+F7wJo+8HPNu/eKoGijes+W5k9b7NYO36Ox3OXBP1lGB4PhpaeP82d81O1RtPJPv8pEcwwd6Crcc
OUJHJ8A7Hvo+VQ3iTV5X/1B0iFxk/5a6NmaQ6YdogAXpNlomhh+CxbhTMtwV7jaw6p3mCo9WySIx
ckNf+fgXb1FZ11syvI+vNmAVDa1F0jeem8DtSRoH8VXVREFKgafxdOdC+8WumGZyJA25o0MLSbIa
vwJKBoP/WuF2Q8yWfiYm42vgXTK/GemAaOmEbyRZ76rU2XJQgn003GbSTVbau9VFpuM9tKOqGO3J
l93toPAhlxKDa/trvrSZghI1wLVkPB7HAl/In/t+PiDM7Vno/56n/MdUZ3/d/p4hE9FZ73yYOrSD
KrEG1W/+h0sQ9tedtFGnDIug95pLBtR/9iD3Xlb2q2I/a1v+ZPJRnWPuoc5AgpVVXfpf/vHqovIY
PiZn5349qH1p7eJrmr+G4AWV7OFa4DA1lB4qPl00QrS11/2YIRM6/hUV7zZFFAJUPb2GUffKhKpw
Abo+FVkMiO2zuy09VbAR6JxzrlK/rfJaXtJF/i3LYojdfLbpXJuso+F3GkWEWkAOX8WV050g3Qvx
p02v+pi5ht+5qdogdHIkUwtogsV6aYN0f9vnDXHH1wAsUCLhkqmvLj69NGEZe0282pQCTXjS8Dsn
wSSGDmeStrvn05lwgrYb55zYXvuu13j/uTbHkfgaN955TYMN3VvQh/nSyuTXktGnUM73pZc9TCh0
b9MXxUKLlQy/RGehQxQXOuAdIkORus6pKCR6dZZQc3DDeX1EV98/mxbjP0qpfSQXP3CwSaJnVj58
97rHMty2TerEdOVXC571AV+ZoS+uy2KJO7MRL2nbpq4h2KvJmjGOqddgKYli1zX3I/ov3h7cAC69
DZ1UQ460GbmJ0zsxal0eQTy07PCmoTXcQvM5j1qCrXGslp+4CcljJTeemnV6OmRj+zFYWlw/sRoH
iL+XPj3w9e62TQzA1Snp6EOgyEKQ1vo51Imq6JFXcbHYyCcmh9egC6yRmoewOHe6z67Lz2tZ7Noq
neO0pBZQGUyvs9KnsBsJ7a9nuLqX+zQkbOc1mwqMQkcnokd1JmfmIR6L5LS4TwMqU4bvty1vmrd2
/dRBMHkeBHLCFbKqVRqi9eUmJQHM+roc7yIanMUd0TeruiQzy/YOx51cC7GOYM4sFEuD1/y/KO/d
BySPqrJpKrj7cMyCA+8OdOM5S6ecy1zUVTsl6uJEc/4SemsP5Yll0zsULKPhNPFEnrULjs396uL9
LNkHnFqii8HX9TZubGTjJGbchvrzW9nvxuBlxO1241iySpO7aDusP8uV9xl2Ke7O1b6Zw+VQ1pD5
uu2MpgXVgCo8r6ickOC6smh/N11zjAqQyP1NHMsQ5Sf/dsisqsbcy3G4mvrwK86HZRwOE73zPLyK
3P4BBvPoJPKMpKOXMST5yJkeIYGFww+xXBIZbKMzx8ux7HzSN9BGqoZl39TZHE8iI48TdIUPt2dv
8B2dMx5Vql3RzkNdymuHXbFnVRsH7ktus47hqk6njkcNr13FkfmBuRirgSyHdfV/lH2Izp0t36tQ
2Xj2pnW4/v9dZFAhqKNjh4ifrtl6onmRrTu6unKyOKppfA3A+bjUNRo5XXcUHy2ri4PLVguATevs
/nvqvd8J2ZbIYTNSuJ/7jNeflpyOsQvuu+UTptlrIC5ATQx7XGNeXFaC1OQSfq5BCbPYxnT+0Tnk
eePjXX0o1e+gUjE6Xt1R/2kJo13j/6H1yZ1/LeWjGxE8jbmWTxp+kM4sD9ISMtJFoS51mM971jZ5
jLbBP2+jwjT4NWF/50vhCs6AarHWYRTs59p7Qmr4Z9vQ2uY7o0W28CU2304SAg5sVJY/8RZfW8zy
8ZUD1VkyXi0yJwhG95jniu162h9k9BC2+Y+hL3/jtuPHkLyJiB9v/5iPHZfqxJloJfMy46n5GGUd
KGdkjqNa/d3n7cZfc12fd+uwtHMdBVXmHv1F3LlL8ZT3a4muhOH3pkr3nb98SmV2V/L59+3fY1p3
LX1xgjmS45Cri/LCOMur/bxJ5i50dC1YaByE0RhcD2D01Kd4hKpF9OQvttqzjxfC0YVgIb3fQm8+
xcQVChbB58ic46aHeUzd+/ciJLIKZJYic2nyE5gcfvBXsEkuC0Nrgc8t0F6GZ5g26jqvYsEWtzFZ
Qwt2LUFHP5VgGQVNL5BdvKcQdiscW5WxaXgtZcmvEkC0w6zBDdn5y71AA/nBxtT92AXRcOzf1u7Q
6agu8Ep5iVK583HMLddNeRyaKP17ZE6jkihskpcuSXe0/pYltv3LNGctpokpgbhliMy5I89Z+i2w
Xc5+nJxQnT0fpkmPToR4Jx+aIg7GuwXPlGFypL4lvzLN+7rA78ILy93RjyAVchmiZV+h3swfbN2B
PvYRqiuttp0A08yFSaoEou5uHpd9ducXtrTWNHMNk9L3RblW2EWqFU9BoBC1Jzy32tbTNHkNltRN
U7/hsPvYpcuOJWM8p8NLOq2/t4RZqvfyy9epTZdxxPgNqBthzV5Ja7klMhlGw6b0CodnDqae5ulr
RquXZbYlgB+nslTn0DvtmIZLefUWgT00YPs0XfbL7F/Sut97HjlsMo5OpF8DWqAdGQ5EULUt96Je
ysMi3cCSBxqWVqfSp2G6RmUhx09tgrI5vPqjRFi+zcQT1XPCy6V9uf0rTN/RdtKZ1F4zLco9NkX7
VdYidgJxfdeaLKcuQ2jQ1VdLzJh4VegclzL9kkYyFkzd92t+j1zKktyYPnF1sXfRIYh86pMmhxz5
MCP5UC+SBccqC3aUeXe3rWTwVp07Ni/eyqAv5xwlHX8OeSDR8r60vJmZVkADMeoNWkUpbgUC6uxk
Le9IUMe5qDa6qbbHZoUEb9HF8CopTypMv3mhrb+kyfAahnNZLmu14kw6DA3Zs8V5rpPyWQXia23t
yWiwvM4gG0CQKAI1qQuJ3ONQ1yMKv8ZN6r0h1dljQ014SNGi7eLI0I/Z2u9Rj2A75xrWVefaK38Y
oCSFwSE/FC/ll7x+TrJt/qj3tEP5kTcnAvl8MniHrGnunDm35GQmg2vuWIEFNAXd4h4J/wsN2/aD
sIHIZBDNEx02uFmXze7R6UG+aiCyDuX0iPBtETPQvLFcOjRAUr73oMpot64lhMfzfeNsy9ypTpNS
TTSlbc48qNG6ByiL3ZE2O9QoWrsdYQyblk6VqtNBha7jeQ+5yp8yb43R1mbf9vkfLiQkxWyyq6bP
XP//LlbiTtOds6l1jyOesw6trJ7zVrpxSNN/AlY+zNJW5mBwI36NGe8+5EYUBYQJ3GiOChTBB+jB
3tiUMQ2OpLOmvEqJDM92LnR3huMiZ/Rdl/uF2a5gTMNff9K7qa9V1hOPwpEWbzgzNz2qJLvnSW7B
rml4LSUMIjVOWQtHynGt4Dd0x6O/+eBb4GtaYA2+CYg86LtX4STOJzTMbeKmDj/x1j8sZX3I5bIt
I9f55Z5bevOa9O4xGFC0HrVz/oBCV8tvMOwrOpGqG9M5SwVyksqfcG6rd0Po4LqW/Skq3Crcxpvh
GzqfavGyyCkCRFAm2SO0kO7BfjpkQXOvPJsmn2EpdErVIvxpnBU+gbqKZ7p+HkqI8EzJXgiIl6hN
fdpCqtOpClXiyn+m+aWiDvgMvKBHr8T567aZ/n8x+N+nb6rLitYqU3IqxfQwsvR7JNm+ibIjHfs6
DoWzPg+ZfJJuPx3QiY7HFBKJlg+b1ueKnncg9Me0mude5hcv+uSUn8P5iXR3i/Pt9s8yYFBnW1WE
uaKfVX6hbv9FVuwOkjWPVLaWpNcQ/JgG8dCjfdaUGD5s0CfMz3bUxqg1TVyHt590SpYJct2+OaOK
9HhtJ1hOGzd/nWWlxhbiNAyRlU++HyN/Hg5zRmxvvSazaDt0nfIGm0KRXxp02ZFivhvZpnqXkOqM
KgrxhQ4qGvmlg275gKCa0B+3XcUwaZ1NFUKCOZprWBzdX+NoaA4ssYkOmIbWNmMRFJ4iMsUd8DK9
yKkGgDrnz+1pGxxFF+pksg1YX0TOMeiz+U4sVbRPsh69ghm3tRQ3feL6/3cQRYOXKO0C4hyFOz1n
Qu66Iizi1vUs24DJPNf/vxvfQS1KTZcVx4vc3ZUL0iBqu682RBdfAyjuGto6WBFdHA6BuvJXOfR/
8+bT3LJt+6NOpJrQwgSsjAJLOxXo9d6Sf5I6+uf20prsouXRiQL2+TWPJtG3sRv3QRTtb49sWlEN
oOEsmrULRHYZSfpP7ncP0vHuZ2v9qGHi/6FRlejUO4d1fpGjOkxpvxPhthdYqvOmeNIXtJhhk3R1
9qgJOM05alOT2mIY08w1pHKxpK0rELnKkaHJmVv2p2SKNkZdnTFV8K4hHGXql4h3uMHjh57ZWtsZ
npl0Gc8UZ665SxvniEueE57XY9f92jG0KU39kyy+MbeJg+nnbe8xGen6/3d4bXNnXtmKs4Xbl/50
7/FG/NX3Y2srbDKNr4HWXVO3S8FdvuR+cFwFO0CVwBJqDKmaTqCSw+x3QwbPdMYf1XjfjOfGSWKe
oo3ZJv4y1VlUtJuyqKVXD6JzLIt5J1EQt83uGmrRqDry8z7NLy2T+zrt94T8uT3yR94TUF/nRQ9l
0LsFayBJRefdxP5O8y9gjsek9w7oQx8P447XX29/6qPQg0/pG/g84DDhU6beBgcP0+lriZeEKLcY
3zS49qLiC8b5TEd+nscoDmr5Ja9+OSy0ZHsfOc916lpwSKlqRpm46o0G0DutspfSY7t8dGOnqu5b
1tlY6h/5//U7183sHb5G1SLz6zp+kqnX7FdSJceQ4Tn99gJcbaEn+tfRr7Z7N3pCoVov0kC9hf0j
ujjFnfjS10XsRYdZfBFyS8Hm9TNakBiqAjfOvq/eMiXiktFHdwg27LnXobX44Kh1HV1RsnM25L9q
D8xlus5b+rZdB9cSb79b+75fuuphTr0JQkvr79a3yaCYFlbb0CuxLA4PUn6WAkrlMZnWelfiqjax
LK3J/bUA4aKTEh+xc51dz8MBbunKx2aencMIB91me31r56uKOkEYOxch8fYN7YMe26/wbXcyBozp
+/voJWQtMsXOeYYy36Q8qKCEVpgDoWd3F3bV3SYQ6LxoPuWoJ3Ybdi7L4G5psiBO0S9Ohtkpz/x4
xYpA+9XyLcOq6Ls+LXFh0jY1Pweyg47pyL6seVZePD8rLWHvGhg+gLS++bedV0dIdPkZXzkWk4rn
NvqB8wwEn7z9bYOZfoQGZ6/zo5kHPjsHQfqYtC7UlwMw8Eshpn9uf8EADk9Dtevi7FVzgAPSvCSm
Dur2VlKHlo3fNLoG68YPnXnsmH+WawMZHDwAPyUQaDlum7sG7ID5osl4EL4S9nsKi10YbWFVIRx5
GqR7H9d8LZhJr3k67Rc+n/D0aNnODCbR2dK4mSpLVpf1W+BnP1buvdSZ+nPbHgZv0bnSPG+Y30yY
9ZC591TkxwYNVn1h28JMw2sb8TAGkXCylZ9H1njnjk71vdP2bN+2HrGEUpNxrlB7t0t2JSV55YXs
HFVDv6/GgeMY5qzDdL5tIQNkddo04w0oKy5h53px9sEYvPmCJHHCgzgZkVHc/ohhq9cJ1I1w/Tx0
kQ5FVf6W4LVRkGI38ak6QxC7evLnUO0hqZJYJCZMy6Ih2C+6EYXxirx2UQJlMnxq4juy2G6LTcNr
EBYeWtMsbsLP4JS2u6Ue0/Mc8DDmQ+UebhvMtOoajlMU30x51ZDXpcv2rBb7Jbfdc5qG1oAs8yWr
+FLws5u0b0OKi3om8y1dexAldFJ1KehAeFaR17SbIamkohBEz9WWVhimrhOqZ6RbKPVEyr4m6Ag0
jfsm3yLUep24hmS25u0aJDB4xvxYpdDgcjdG/P8QqdcSO0rVIwal3mviygipuoosyDL4os6iluvg
8bmHq8vV/ZaFCjXm3pUStSzC4oqGREjX3677CgfIpUvfZPRjzg6zui+8DnyNnWq+3nZ2Qwj6f/Xn
uxDnOnPXQheXvBbtEiMY/aDhAN9xz2ErX25/wvQjNMjitmNSnPfpWy3zPYd0ePNAaLX35a6xqXGY
VkKDrOvjHqVx4UHhip7WJDw7Y3L2qy1F7FcH1WCbQxw1DN2WvCJsHpjb75k7xgxU8NsGMsxeJ02z
IvQlH+CkuY9mdGH5I537OGt6Swm+Abn/0eHOJq6csGjQdWsCnZMlvQ+FXTEHs8VLTfPX8AtxBFX7
PFAPffhp4fGcfw1szdUMm5cuxj3NNU0m7FAPpOiOtP8UyRZZYXfw03vJ0ISzeL69BAYf1YnASTGw
zm1rwAC93ttdtDzWQxZH7stUFduST50MjAYPvldSpLYppHFPfKWQ6c6YQy2rbACyzgeupqQuVopF
CKCiI/jPdbzL++IQCsvxwuRFGor9sR5Cig4ArwWj+0VWD2luK6ozDa2h1xvRCTxr0+BMoOV+GEAd
eZVRbws/Ju/UwLsUXoDzHZYWD3W7Jsv2kbPs/bDd3/acjyfv6czgKhVNN/TX6Mb6Q1XNcaIswnem
ka+YeBeamz6qPDQu6N6SkIL0kH0ve1tBoGloDbHZknu9KJDYMjzr43GXu3h3T6bE1o3vY5t7OkW4
ZoPXhCtL3uqenVi4QmE8hEzwpsKWgHq6ynYfRd7qkbB9q/mXVNXxEO6L6cUZUujsTnEWefvaOQlC
4s6d7m6v88cRwtOpw1nWzExNXvK2QnpbTCeSf6bXv6IXaSt1/BjCnq7CXYftFNbBEJyjbKkvIpTT
niYqO6FIIYnbzP+z7ZdoSBZOOIgcMoRvVXNm4G03b9X01mUH2qeWDc3kXhqgR9GkXdqu5NVpXgkK
vvACv789d9PIGpiboZ/6oerqt1aM6LLZPdJkyzM+fEonElNncmEBYAItnl8CSvuYWvvYG6ats4dR
v4J4lsJfU1AafaXOS2DTkjFATacO+2G04CUGFinc7C5M2Z1MSDxyW6WgwSf/o8Q9um3hCJ+fnIFB
cj55UkX3rarbMp5Sadl8Tda5/rR3gU4M49RNw0xeIeIeN4zsJ2ukMFnn+sl3Q6s+SJuyGuu3cXF2
gad2vAp33rztLtfTmcKurHtv9Zv6TRXke038hyIUNoajyfIaTGVB1win6fpN0CqeUJDpdvd5flnG
37ehZDKNBtIqGMIsC0IIqw/VQXV07xD1nGaz5W7DNLyGVBfPnA6hV05+8YMNv53me5X+2jRznSVM
B4Ym3RGGhmgGXcjBl3dOQy1x/sOiScQBnSbMZebkrMrkQ7rc1efhmO+jXYL2SlC9yT/b+kIbFlen
C5O2rPmKV+BXkUGtrT36s7Mb2CGcNtDMrz/i+t13fj9AgIWmzRicETGfkfBAOr9ur7tiGxy3LYIG
2mjoa0qIF5ylPxzGcjokbPlc8MnyxGAykAbcIBkqZxRucA7C6UGy+uQIMByH9o5yx/ILDGFHp1UP
I1qXllkzvIFLt3NFfZh6G3ZNQ2vYHRn6i87pHJxTytWlh1JWTGjSW1JxA7R07cklQq973EzKh0D1
yTHlbnsYmefERRS5G9qYXP1HQ69CH7ysK2hwRmONHSTLT+AMW8xumL1Ora67fl6mMQrOfJ5f65VX
u8BVK+SBmO0Cz/QFLXEu8kI5TJRAcE2/EdRK0TGHaP+46SDn6RqUeG9Ui0A7m7PAq92dr4oR2uJu
8m0TrnQqNXXWEffxIQ5D7rWlc7MuIPPmn0FIt9WRGaClE6pn1UAiGne/53Hhh6ScDxMB4bZsnVO/
QKrp9s8wIEBX7c5QuYTK9pCdUPGl9n2r5Cktxy3dcOCeukB3t0Z4WpgTfuJs/Gcp6HLyirQ5bJu6
Bt61H8cuUYKdphEXy5VP0Ne4yk/bBtd23YX7+RwkPTm70dfR+zTVlu3WZG8NsO24+gKWIue2bO8X
tp7cddtWonOnEYnXvutXcs7FcR1/ddG5snWQMXiizpkWnk9oHsIYiXNp3W9DR2PpfEkdts0JdbZ0
6CdRM1YjwTt1DT6ht8Pb5cahtQ2WBx3knLOGnIc03Q0rPbTdYPE/Q/jSlSeTcap4i26oZ+l+Vm0T
e39R8nOT9+lM6LoRdU9Undx3DorawvDYNYVlxzCcj3UW9IoW4M0SNsk9cR8T8Z36y67rDxM6DOKK
3GJ00zc0ZCbeVHYDXuFOU8aXc7d4M67p6LjPISZzJzPVn/mw2hIcA6J0djQJFsE9jmWYWXH0hepi
d7Hyb0yD63BNnW4gyXWN638alBhVha206EMOPxD/H24VBAk9FjYwkvw9kvu6ugsKJx4gmyAidUrb
J5KXcUnYtoCmM6YjUkSuj14J96Tpz6mfHDppuf8y4OA/TKsCVKt86JL7KfvsReG9l7wE1RaR7auV
NPwKBvG0JlHJvfTHmDjtzsfZs6hTS45gmvv1/+/y77lqRuWgk9K5dJMudoafDW/+7hrbTZHBfXRe
FUSZ5ix3QA5DdfmPlXWv6PRjeb81De39e+Z52+WQfUOIaIO/+2n4nq62S0dDtNdJVWHR9W4wMnIW
eRe36YOYfvrqlTJLXmmauLaztnlUTy7y4jOksXZIo+4qmVm2QNPQGlp9SFXhylHxE5HgvGdzNMVN
Wh82xWSdTNW3RHC0a8bOrcjnRPQ7b7IJwRjmrfOoCPxEdgoI6iZ1XJ3pWVXrNmvr3CkxBSKVdZvc
MxG49+E09HFeLO7+tk0MgV5nS83VXBfcgau0brornWehvjUlRWvKr1lj+QEGb9TpUr5qZ4YaYXKm
A+61oCmUPlTJpZwt51eT6a//fxcAhigrezfM+ckjvHjgqcJr4VTUq00Y0zR9DaZtxB3Q9UtydrwM
19EH4n5a6SWxJX2m6Ws77coZSF11n9y70N/IZvnZqTsLmExrq+E0wmtPqvIUQw/FZ7/FTWLeN2vc
k6xF1421Pk20Di0nZdPP0IErSTt5wQgA0GSfN2iK6/9120MNAV7nTTlUFhkHXeesZnGXrZ/RyWbX
S9v9gWF1deqUWFMKyvuQ3Jdrv6uCY9Alcan+eKklWTPN/ro277yzDQVLspCQs9e8FFkGgczf7WB7
zjYYXVebVOmcp2zOCZIxBMnFgyBb0tmaKpoG1zbWjrrQniISm0jiPA9J9BRYy+xNRrl+8p1RXEmT
mYxJcu976gm0EahR1/fBJqU6ZBy61OSSN97SeFlwqsPwJedXWdKosFV+mMyi4ZWOuCwIoaV9mtPw
L+d65AloPVpQZDKMhljVlSBE45X2/voOEIZOjEraOFfr4TaUTHPXQIquCb47umVwUip/9CsvuEv7
0SZDYBhcJ0X5Yb6UZIAzenhaLt0l7rjtgGAwi86IGr2uUSTEgkZNX9z5Iy8+QRjt85wSW/sKQxjQ
iVFtNWKbBQf6zFNWQLEii5NEPdQqeKrLLSLIcEudIZXlc+OuPgwUsO/ST++mJbCcDEz2uf7/HZ5Q
WwqOg6zIld34KHuodCt+lNOWItDrxDW4zk0pWkYT3Es4Lh68+A43TpbLFNPMtc21oX7TBg6CjErI
z6loghjlSEs8NtbC/RA2+C9Z23M0vEa8VWm4YmVnme9I+7Xtnnz1kntH1z91ju0SzvQ7NOAOaoQ4
Uojf4dLoJFDKjeKhE3SGLSmUCVs6cFU9oxsfVsBVGbI0ciwWm5ibIUnQKVG5R6KpkQVuhrjcMX83
iC9O9JwnL3RLLz64j86KKhqRy2iqxdklzTFL6segZofbAc1gdqrtrspvqjCggNQSTge6qrjqXbyB
21I/k22u0eIdrgo/rL2+R3K8Zo/oghSUP/32E00f3fzz7fkb1lUnQw09i4IixQeuEccbh3jNbXer
ptsJnQXlNU6XcK/lpz4QcTs+sa54DdG3xSHPjvsgKJ7C0vZQuDYVZtNaaFB2a3QwCws4kuir5DGY
mBunVOALVdlbYGCI0rpcIs4pXpLTSZy9dj4KTg5h2z4WPN2hgMuyA5s+oQG5qUZ37UWH6yI+HNJF
nehY/hqjKB6krVmGyVD/4+zaltvGgewXsYogAV5eSVGSZctx7pm8sDKThFeABO/k1+/h7D54EEOo
1aurDBFAd6PROH2O4swjkdlI5so/86JeIwqgRbwV3RJna5cebtvV27NwVKgUYrXlNMGWPoQtkojU
w+WLeqw7OktaP5Z+YRk25O2pOCqlYtVUzbjNIJhM7Qfhf9rEKeQ/bk9BN7Ti2rQomFwkVslr5qNX
rJeiC84hOmJuD/+25zkqbsr2xqYBOVB+qfpjRo5bkNw37j6dVyFjyQErku5OuekBeAsoxNbew+rp
246Ki7KDbGBSyvShzcDAbBV9dqw8yzt07p2tkI6Ki3JtIsvMwY0xr/oYTLDo9LuH1WD/euUc9gHY
a9ta5pdaLKetBziHgaQdgPEv9y284rjEd/rQW0h2mUb7smNDlrEweNPbxwAolv67p7wNnCLsHRwD
1IkGpwbWLY8Aqs6nQ279vP35Go9VMVGVI6lXdmV2GWkhodneHtZGHvA2z6PSu+8pxVHBUQ2fuh48
peG5HOkHgebI2F0bEt+egcajVHhUHgagyU8JyjwWxFVc/gixbEOY0S3O/vdXTlVTawUL6uifxxIE
eAF353gthvTF8fjvdavkXaexo3IqplW28BYAbjTC7Rd1+TWcC1PnxdtpqKMK8JbQgyiHEatTVB+L
/P3aPtX05KES7nrPq2eYgLNb5J/JrqOipGSzLTQkuCjRSlTRtu5K8aW7PfVss392vfCOHoCPxxmN
1V89289Pk13Pn0eLjS9zY/+ovQkYBGckfWTnVXYAXeX6gIbfDGW1xXspLCY/LGvQG1xWtyZKSNgs
3/KcwWfntluOVv7DLocoEFAgs8szyfKos/65bZqas0TV+RX5FLKdMPMhnB/H4Z3LT6R8uT20zuqV
2NAw0AWuErXwois6+pz1tWO/z0XtcUPwecv2vYCp/eNhO1Srncldg4lFqG3GY9dGQ3UKQkPG89YM
9h/Y//7KueQAhNQKRu5rsVXHLFxOrfzw/1+bfWQlI7QXEtSCbfy6ku9jS1HlmQ2LovtmxXKywBrK
MYASWC9Oc3oWueEi/ZZF7l+sHCLFOnV2m/biarMij5q1BKWqSEp0JhTL9i5fhygM7qlr7r+lWI6c
l7ypt13NrD/n8qs/PM2mOKBZHvWhY8ukSO115ldHHMoKHaEGU3nrIMQnq68cVeO7nMmBX12rifsw
cdyX1qE4reLWM9Ss/72XqyFs/w0l7+sXvIr5mc2v03E6kEOVTOfsyYusEz/Wp9VwoLwVEPYfUQ4U
ETqWVe8TqWwe0bA5LHh0hlSnIQnUDb///ZVLhV46BV4x8evIHq3tAwDJUTn+dZdTqVJaLChyCEsg
HlRAqQZ1gDzKVAv/t53urbVXHJYXYZUCbgjV72NwCr/lcXnID0NUPa0vXZKfuxMyTlM1TLdGiguH
Xbkw1o8Q5OAnQbbYX/5aG0PRXWf/ihtXrAIFLcU8uv5hZS/98PH22uu+WXHZQciFsBV6eHL8Yad5
ZLFvsv16e2zNN6vPHBka/afS6nffqqK2H2OBWH97aM1nq28cbeWu3ohXrCtz/BMAjUk4he+s0oiD
2Jf1DbNxFJcNqq3yKkiAXcun4LQ9FJfh4p8opB+tQ2qYgi4sqE8doCzkab6fJUsdr/HwwN9byXCp
ugM9Vkf0cRgOAI0WJ1MbxclQZqHTOfw6X8DR9ySOVmIhNBxJ7B2HU5os97mx2iseTughayQkbzLr
ucrtxFpN1VpNwqC+fri0JVa3jDAk/3do+UBi0aidaTT2pj53nT0prtvOtkXbCi+5RVEd8JjzUC/O
YV39O67mCM6O4r3F0LEOmFiId4tkIBd6n34r+zdpfhWVWWVLv+EYV8JGl4tvupe/iWPHB6svH31I
XMcb4V8ri3YcOz/ZP72P1qlOsiM1NB3qDFN9AwnKwE2XKgP7/sUao/Q0niAr97y+5F+cY50UIjJ1
QmsCkfoU4tSAa4OsDrlViz5lCLVZ9wYi9QUktQKwu02YwxJeZB/xbIga5/PtIKf77N1YX+3uvK7A
yYP0/ZqzLpm78ZxW5HB7aO3a77/5aux6G2Ux+R02+H3xpX1oj81JPGYP4RVCxnGe3LvyyvGLV+5l
9bccGjlj+OB1YR+5ghhycU1UUJ9Bmkn6wmbY1ZY3EW/oZbWLS9mhR3NwTJofui1QHHcV2UztPXWr
87pP5rp5H2aBiUJIE3TUznDRkNUaGHKqJfuQhV/K7Uzu6aGE//7xBCJ7R/Sdi3SNp7h85md/W49j
ORuyZs2yqO8fpGj8uVygIhpmP+ZRxFXbRfcZ5h/vH0OJTHA3zPKp+OB8Lg/AY30MovXgRN5X62Ai
UtSsvdobjnN3WWyCvGeqn7bliclnjxlSNd3QitvSxg6dYYPNpP2HHlQ+lgQ+0NQd+eYbyL6ziuP2
UzouJcFFaHb5uzafRFLhZIlH9GvHdeDQU91m34JMVAkaJbZ4zCpq2Brdpiu+HA7A45IcNjW0bgwp
09gx8oPolkw5fh2Xe2zLkW7RugXcNC2/+izvDnPu/bxtVrpvV/x4y6ocSB7kWuPaJ1YTHGYD4lH3
5Ur+vK2QfkvpyoGeujoQb7B/TcNdQ1P1xSOv8ywfWo9fCfqSY7dcThTkgUk9Bf/cXpS3v52qTx1b
W/lyACH+tZw/evPnduJRMxmuo3ui/GcCTUMlgWY9cYYSd+trJ4fvc71euiH94M91xBAultB0tX47
T6fqm0cbDIM7FthXFk0HJwap4rk9+ycoXRylIX9+23So2i6edR6eJDbscLi9AMwZrSb2FN3A+99f
HcEcNcqSMuRYcyBGrIsTHBsf1crbm6sbXfHWMoCW9jwsuFRv7BfNg19haSo16PZW8dYJOmycFthb
0l7L9sDmp675Uv3Tjz9vf7rOLhVnLcaFS9+iu7OKw5x2kaTdjzJ3P943vOKy3QTOSun5CP0dyo/1
2QWi2O4N0M23kxI0UP93U7fC+b8zvWP/TPSdKKES8FQxA6pdN/pe5HtlMrlcSu7YMHckOHiPiNbu
PExn2ptOF83Kqw8eE5HCnUJctPquShZrfEcBnM0gZnR75TWGo/aDc9l2aDhHxha28uhNItqACUOd
9shmN3L9zXDb0s1i//urVZI9E4A5IHBW5NP63U1ZJAPDHVeTN1P10WPIVi5Jix0YDtOBIuA0n8O4
P4Qn52BH89kkvqKbguK9vgemKRHgZwL3U5D+0wWH4J7WbS+ggeK9qQBLP96x+NXOvrHlQz1+6DKD
42pijvoowVJQ6BHGEBj6S0UeV1Ms062G4rG0DxdQduOTF/9SFc+MnKbBBDjVjK32g4dtzrtqQnjP
ffuTRdPnIFwOKJkcbpu8bnjFY4umkCIkWJLWzSKIDUcuOY3Oj/sGVw5ZkZeZ8MH/dO3IF7pE7vbX
ZHo20EQatQdcShRlXci+X+2+PIWO/1Sw4Bu6pw6k5KZeUt3a7H9/5afgYuXtvCEQ19al50AKbQkL
Daao+/7dRF+NLbqm4LbcD1eQROMUdKDrmdoRcUzFC42tqw3gzhRkbp0jeRoO5OjF8uR/EF/bZEqG
Z/QaxHVcmogkNYVC6iseO4rM+99EAaXBi53UB9YcqniJqxdxyQGbON62pn/LIW/kbGpr+LBWVQ1l
x70msCdT5Kn7OD0UiRUX8ZQEHxseN4f1MXg26aLqgqnaKL6O3dY6HXyvT8ixfakuC/i/4gGisRSV
yZ7EJrye5tZE1b7xcl1DAo3K5bHsSSTWj/0cROFcvpup9ZQvACQsV5S84tZIM6ExD1Wki7h4BJ7p
tDzWrAaBO43QaH8w7NMe9t7YJ7WHnAR8aFwPk1nW8phWMuFNd21kneDZNmEL6qNbeRCs/zTbJtIk
3XR2N3vlThMo7LzGxU/60yoAcSFlPLvs0+0J7bnRW/NR4kC49mseDt7yiLaXA6vfgTQmGor52K9V
7M3PE3oMWoCLb/+Y1hT2Kb6aijeHvOo5XR6BJThtO5ygewajZtwgAtWyOPYCpB0bup5MZR7d2iln
eQByst5v1uXRGm1oU22kO7XIqQwJp3Y+SnSorIKgaW3NnlhePeZBCgYryMynZTKAQ3UJGarlLmAZ
58ot4ttLqJuQkp+PbM5DmqLm6W7PbPy8LYb0UDeucszXmV3BejFumSdFeZpNuFHNOaM2oVM5rDWj
hbhSR0RDjaBJ3i3pYij3aL5a7UOfQwZuboYSZ5cfNv7gZoZ7p+6rlcMdrX1NtWXlLhobJHb3krV5
YrmGPFaTif+h1bUhuS9qDD6gzC56ecmtBryy1lPJ5rgJDEujO7nUbvS5IHMjOBI3yaLgRJPyYMXW
l+zBPrK4PfmHu+xRbUyn/SLCmuBXuvCYkkPK77tHqF3pYVUELm+xs3RG/wHtHwjkIslqG8xdt8GK
4+Zt17Ag383Ss9/vAhDe6B6g+H6fl6ot6GE3pUO9P/sxvCbSk79Et1dbu6mKm1qV839lo/3U9uLy
aINqJJoPzqE99efi6+2f0ayO2oluDcgO/W7f1OVY/hMWZ2mCwOtGVlJyvGuF7rIbpScea3rlwQO9
hzkJdyu167zoZd9sIRIaqCNz6+T/cL3k9nJooozacu65FSP1IlETkVkiOnriqUl9VhMLVDgWes09
CqaevcCVx2Kl8eRXHwUvg8ivH91+NLwZ6OxGRWWt6Sg5RHR3GEx64klzKv/e3s/HJakTcRLCYPa6
3VVOWztc0e5jSXElxXTM6hqV8fB5DFtD+qAbXnFa8GBlM57hcDG3wy5CI/3faKUFdadpMzS5kArX
8njYVJS0zXViU1J5TZSBzrrlUyJkFzPQLFfTF16boN17+vZG5qUCtgrOsyzYHxMk8Dy2Fw/ee7Bm
OdWn20ar23IVtUWGIax52Qok+NOTFxcJj+lD/iM/2+c0NpHXarZEhXDhviQILTCJEY1QS8Vf3Bxq
TM594u1URW9JVNcmQvBKly806ScRN/ewNSFaqJAtEoTl0qSoU1H2rZffB3I1Nqjr1mT/+6skV5RT
5YgUHz2Np2k8ht1xNWEONDajorX81q94nqJGWGfVI8/BihiKp94hccpMvR66r1d82N/qiaMsKK4y
p+WlT8lfoLQZji4zNaVqoqkq4lWs/pKDHCt7IrUfnMFvzeoIvfDu59t2rxteTZB7R66cYmNHNHWP
zXIMq9GQk+hWXzl8iyLL0GwjdsRH/ixoHQ+0PvRZfl6MeYnm61XYVoqAWRMbj7v9tsRQUovCzRCb
dSMrJ2/DaAnRcGBRXf+82RfXRIi4//8bYUxFa0lr4UHnIMxUgqdxORQnj9EvM30fzOVRih6ottWk
TKo5LVXUVtEOREAvk1+3Fk3MFqCLeK9MH0f0kPZUThdmBKFptlrFbdnlRP21sHDU5MNfU9dArPcF
apG40327baa6+ouK2OpXIWm7Iyj8PBoOwak94pKK1fq8F2D4EdBIQzKnm4ri0HmfteVMsPFoNQlO
OXsS/dxho/ohsjKTALHOupSjeSqmFYSVjbgyAG6f19Dq3lVrYaj36QZXXHpdNi8HHay4rtXZz4+O
dbi9B5pQpyK4Nj93NzTW7i86Tx4A5aMFXZKPt8fWfLMK4krbNCfODnsClWFClvUfEGAZTEezoSp0
K2+FO4SQfrgG0LcES9+h85qXcrOiwkv/vu/rdwd8dYRVYkn9nCDTqvuztV7vrTKoiK154XNpSTQH
LO7vPvtQ3IeQpqqgR+2SogUEG4fW2h7qicZN48aNfU9TM5IFtWM97eyAT+EqrpwxgEOHlUa89P8e
19aN6oV8t6bR8MioMcl/o8Wrhe+GsLUbD6ZuN92hdJ2LX3QfITJnaizXgAvpv9niqx/YAjmDnAs/
ALXhkzjyU1fG/Gk+oLp8LkzwWp3xKw4rinLL5hW3DVoHXwNuo04emko+OutXDuEcmpQyWGacNwyd
bcwnBw5VjKH1y4i5JgSFZhtUCBefajkzvAJeffozTb/gzh1Z/j3qM7AmFcDlFDVxggYZVk/eywLo
7PqyVu9vO67uwxXHza2pLaB8jdjQ8fZhmqYwyUI0/GVeYCpH635i35hXFlTVOfZ3wOY2ky+h51GK
JG/GT00TfLk9B431qF3sKHYL1grRXDu6bhEl8xbTub5z8P1HX32967euHAiA0mMQrxZEwY63P1q3
KsopW0C5e8PGiusG2mMPqPKgKZ97NP7dHl63Jsr5WtfWmjYzPpt3L1tTXTziG2A8upEVXw1s2dmW
k+F1YS0TGQBjH3Sn+z5acVWrX30QGmIji0q+a6fpms0v94z8p3bHxtqc2PvLLp//bmv+yfHvy2RA
T/hfA5Ggb5q6/V132Y8QKDAGmUkB+G0bcVVcFhRth26gALpbbXqaPHZe3OWBdKZTSje84pgNqJvk
MO44evQ7ctQdv1lTcnu9dUPvf3/lNRUPcyunCLq7TG4QyIMz5MksTU2JuuEVp/RKtBi45T589oO3
n/Pml88/3P7yffJ/Xk/+kOZo0r5A/ymK7YuYH8T2c6j9h9abIjGGd66N4prZKnjTLFj21ro467e8
evCbz7c//m3fdEPFN4GA3kLAUZDWhH3cBmHiFSS6b2jFNz1UumjvURTAC/cvuwGuYAqs33eNreKw
0KTZLDlDujRU7FRI+zKDk+K+oRXvJE3hk6ben6nSNfJZlrDUdBvQLLaKv1q4qJsJ17JrhjYUONKh
o3fdBVwVejXkjVhIn9bXOjjT4qm6T2kdcpb/9cpugdY0HXF/6Zkdi2aI/fXHfcusOOToMChoVri9
NM4EftglWSpTt8+bTeVe8If0BpdZMa6+nB/Fwg69/O1JP0FDWeJ7H+bKOxS1TPzAOzjMSgT9Bsz1
qd+AP3enB5FZMZ2yqHdJsrMHN8F76hhqO7rdV7yYb8NST3NYX8PGgrI5Zn/oltxgAJr4pmKzBq+n
7RS6SDqGsouoN3+oZPG5tcLDfdulODOzx2WeAO69DgPP0NHdTU99MFPDS6JmaVSUVuUSoE4X1EIc
x4IyZcnT57L357uShD9UO6SVpwLkrHvnWuCzeBBrBjxiM5l42zVrrwp2lIGsVjbgIXHj8TB9saCz
Uxku4rqhlQOXz1mfby7Cs13QKqLDGhd0PjuZSb1Qt/CKfw+S2hL3TtQQSjRZLt4T60yHlm7o/e+v
DvRwDOa5ZZu4isn/uUo6RpmcPt22Rk1py1XhWZNTDL23Rw96HRP36J55nJ3aZIvTCHwQR9MtU7f8
ista3poP4wzLsfunpXq/pV/D8a5rlKuisTaRdzywMYO0ukCSJXKcQ73caTWKs3ojL9DLbSNfEO9g
kGN4Kk1pmibZUZFWEEyywGYPT03Dj3PwxYdQIake0KhlSBr2W+QbyZQKrErzqRYkrZrrElQnkqaH
xmEPk73ETZk9btRObhuQbhrKJdYJupD6FKs/dx+W8LS4uAWmkZuebw+vsRtVqCMDXWheyz2rAhcG
aqDf21KGUdl3hqNEN/7+91e+hZelyrbHFbXj5sUD6w4Hkioz5W17ovPWFiiO2wd4oJEWtrhZm2QM
ptNM/Ucyhw9cboesk0fW14fb67QP+dZPuf+dhy0WoKdsRE4+L1a0FXN5GMP8znuWp3hvDaagBRIM
yOQIyq44xxtxD3UQMgxPSZu9PijwSmbVV6clv1lRjFETencuiuK9o5Nx0N2gml6Mg/eZEEY/27Vp
czUrroKlKpdTUoUorYQhlCNrh4uzNZPVkDtr7FIFSxHob+eCZACllOFnv4ckwiR+29yEmdJ9vOK1
AZmKVMzIn6W0WDJR103WwDH0Y2kij4qZmhowe7C9X6dbqydqkUue+s891OaK0T63pl95K/CAVEzN
dBzgsnq5dv55Labm1Ls7drToCI0X3tUvLgidDHiMt7Zi/6Hdu1+FiLG3JqsZtuyyFnXoRz6v0GUs
LCj8RvlsOSZH0M1H2RLkyOniSjd9sJ0JusQ1JE7pZeQ06oLi9P8PEvtM9p9+NRNIebj+ihT+DF2G
7EArElyCcSuS+0ZXQulU2CB/HIPgnPl1+alDx7eM+RzUruFA0+3Dbsuvvj6AgHMwBATEhkH+WxTV
U5pl/1jdfeLEjpoIVQWeXJe59c8gkD+yAIDx/L3sxC8Z4AJj9aZQ+taZsO+BEkrDpumLUjbhudv5
nUkGUYxiLeLFkiTqrd49gxwb5wIYRm7vis6slPg6F37tFBuItrhYcHdz3S6u/LRBJ9HIIgv1VcPv
vBVR9nkpsTaYQQjZ2XNw7iR3r/kECkRXMvfv27P49ylOPd8wvJot2XnNfXvt5GNFGz+Ippyh0jyG
MwTICy6ecq+03zkLw3WwJC2LFwqVioiylX30W5s/CIJ/Sondfl0ra+ujIm/BpRCs4uRRFnxotrVw
Y+TZ+X2+oCZfoPScspBDmAso2iit2nfB0Bvup28Bn/aVUOJEZm9VF5IU1Qm7fz+C761vrMfNSbOo
Ib53Gaf1iY4jPZBwMfXmaPZWTcJglnOaO1N52aXTLT+Lu9QEktQ4tSqTBpvpKdslXFLoAj6767ZE
lZuN70KoahgsU/cTStxAW+fYiXbIL7g6nVtAeIUt0cvoGTJU3eIomdcsrdlZyhpS6eIjpAIjatQy
132489+A55GcNGELlnkQqBUnl09uTIIiPC+Vbyrm6oxJiQ54baJpb4MnzBk+1+6Xwf9QumcyfObu
74Y+sclwRdMEIU8JDqvVeKHM5vJSbWfuPtKuiTaOdszft6ODZgvUVGyibdswT5YXZr2jXnCefRNF
wZtPsPA2NQ/r+Bim1ejLx/yhfbA/l0fvMKGFOkEX43kxQTF136+4dN97ZGtAP3SpvVGenL5rjwE3
gb73Qd6InGo2Rn2G8vHal5eVIk11o4q+LM568MEMRAwh6c3Win2Vdgt+dTSLMpx4mOXhmW/s2PBf
zfg33t3jkkNXo+ivISqGTR55fLnjHWz/PcWlHc9bGI4Y+VimVSTbT05rcGaNof6BZKeCgaszlY+B
27xPiYyQXB68Tj700gST1CQATPFqLqGWQisrOPtoRIIe53nOnDgo6eNUDU9tFVUeMySuuskozj33
pTcylteXtAiOTKJBGQ+1ETpdItoxw9brTFfxbNnIWdgNTDfDFcWvqngeTcVnzeerwPaGbVA22Q3X
79GgLNEUevbn99b87XbQ0ERXVVItKOvOowE8exTPHNbpQNN+3I73Da549Gz3fjVuoXyktSifCGv/
zq0MlBSBmA+3f0G3OvvfX7ncLCDumjKrwrED+TkOTceyTzwmf9KxMHRMafZWxbsX7kpB0FLWlyIb
zpMgOPprg2nqFl9xYNBReG1nIZ0rRDKXXzryA2Qw8e2V0Y2tHMjZuGwCeJDqQvs12jIISgMNPsl7
qrGIParAWsbcZg7DFT2YNANjEIPWyT3AgX1oxWGBy/PWPnOqC+t2OpCLZdmG9dZtpeKmNUMtSuZh
h67wqYzyzv9lsba8L8FSwet8QknOEyF6o0gXpUgNW0BBpsJ079N8uwpbJ/4o0MuRFZel/LCN5Eja
yhDtNZaiItatRbiNDZ2ER5+N6WGTPY+csbaiEExB9xmjCl0fCst35iLNL1MaJII00Jlix56NhuE1
UUDVVxsLvnKe28B+Fw99cbW5ONjrVxBVGsbXrZDipzUNJC2dtHvMBlAJFm36i7fjetgCvzb8gm4G
7n/jGF0aUjbcKS+T2B5yzl9Ga6qj1rGijNSV4Uc0OZAKY7cL2QWLAD5SZumTnLaoKYuIAV3gzTTB
fft24NH9iuK+tdUOzTq75SXdHibZRTaZI2F/GqwlAtzxcPtHdOulePIkVssBj3d5Ee2nojiH4otV
n7PAMAXNfquQdmhie2O53/Ta6h0FdYQ3/6rvVHVQqUhtVIWKdcYlYKJl5Fm/6vHzwr7eXhVNjFCB
7QB9c0Dn6uIi8hefXKb5r/vG3Xfh1SlbuyEre3cpL/Yooqz0k9IyESpr8kAVtQ7YhYeHB1gL50WE
uoXlJGiHiOz1xemAMzfVZXQ7qnhwnndsIyUpL93mXZqpRUJePg3ObIj9ulko7osXrMlvxw43u/U7
4OpF8VOSp4L+ruaXaTVkarrNVTLm1Qq9Iq8rcMuKMkOe1tkPRc1M8DTdAileO88TcSwPM3CEYFEJ
6s6WlwdC2Yf7TEhxWBDv5wuRS3fu3TaCxGBSZa4hFmgCjopbd2m32GKc60vgtmiqeF/Xv8qhjiQ/
ttN9R6SKXy/4DDXNZaovw1B+CIss9gmLrdl0RdFsrUo46tXgppw7bG0hsqNLUygQGJZdEydV9Dpr
BF1c2hQXZ17PswzeA/T5VGz5w9reeQv9A8getqPcX3AfU2v5PPO2j/yh/+cuq1FR7CiwobUrg9Ws
W/28Zfx72vqGtF63MorL0jGlVR6WxSUU9qPjOjEEmtHWUl67gBkMU+NTKnDdqWcwb8imvkgyRrno
P9oLKJ9yE+u0zmoUlx1Zn/s1ZMov+Wz/Zdvh9yykd9q74q0NgQJxK0VxybgL7fY2YgB9V6aWQM2H
q1B1u1ux7iWWflqdU+FW0Ne8B6+Ku4MKVBdl2nZzLerL7E2/22E797Od5KVJsFqzoyrbqJeBJX+q
IYogUida2znJwaUWOo4h79AtjHLOWqwZ1wBS0pc8wFE4FChVuVTceUFRQeqQIQ9ku2J0UOicV3d6
5/rfxDp+vMtVVaLRdc13YeYQOcKU/nQaH7ouFZ7v7htccdZsGtJ65QHOV4oKSBu30tC8ookCf+ip
iSCv5wyZjcxn/9BXY5FQ4QwnYhXDcfM9kdw3AcVXUXocAIzF6nD0sG1elcjNdNHXTUHxVbCgrFnD
LAh1CPmlR8NfZ0EqjLmRx9jP21//ttnD+f+b/9kO3nFGG5FmA2lJ5Z741BxqE3TmbaMnKnrdKiCB
00CCBYffF9GkB5uaophu5D1heJW2lmnepyWdCsBB54e62k4QzYtvr4im1ktUJlE+W4vdBmNxWfOG
RXWPS045Mo6uIbF+aSma/XkT5knv8SqawaWajJBDPd3+cd289m16NS/e4p2L+QsSHkecJ2I9Zpnp
pqsbev/7q6HxJNsFPMNmlPTnbHlRZVd3uTBRhdXmSUonZPudyh2SLBtObBgOt9dDZ57Ofz96EmDp
LXapmmWW8eB7MR3GcwnC/9vD69ZE8d1wGUXVEByGPc+Oc0hPEyia7xta8d3VbUJwTeDCVvthLBz3
wW0Dg5G8HRZADvDfRWkESGiLNUeBbn0UbnYMs3fI1BJ7MD2pv512E1VKDayWqBxVfn8Gi2OUy0Ta
c5Sxf1ao1Kwm3Q7dJBQPTpuwT9exqC7SH6E918RLUDzN4HsCX+d9u6si3csSfECQrOJ4Dw3cCGw1
W1T6NTvetcEq3t21/cVrxqq6pOuPZSnArmvqEtEtv+KpEJnP5grv6ed5+CHQq8SHpGJ/y7qNh/U+
pW+iiqlNFZsc7nN+qR0QMbXeu6W6772YqLSi4+BUED9gWPZ5+N4W0jp1VXZfcZqo4PUiI6C6JPhu
UU8RBROQnd9VCSGB4rBk3awyRH3uUk1+nFbVMwS+DJj1t2sIREVydbW1jYPl8ctcnyaRnVnlxVaR
RgGJXSd/JJnJJjXhUkVyIUMmUEHF0lPwo3ZD30d5RQ8NM3aLarxWxa/PC+gTIetVXfJ1+ZVWwxGY
rnd1/5NDbfcut1IhXBP0XPve7fglhH5glzYJuUuhw7eJrx6uXe26adGiX3H5ZA99POUPIZWGk0pz
lPiK0/rgzAT2HEtfOd/FVkO5ihhWRLepSobclz6xZlpXl6x1yaeg9GUZT1bZNFEncyLuC5YqbKtk
QAD6E9ufCgBtzKN8ZNVHmzapibFaE9VUFHvt5a4t541fbKeJQhrT8WrVv8bp0grDo7nOzVQPJgPx
wKHAL4PjRdk6xtV07Z2fM1miLX/f3sPGDzNSkVoo4myD9GChGamOVK4HupVpnOd5e58pqdgqyXBP
pAiil4IUxyCYDm5nKq5rbEnFVtWuhxbYPcgFVCbLSE/d1B7bxTeciZrwoOKoRgENVk+0iD9+/5e7
Al0wWy8j7hOS39Ovvq++4sQrCuxWQRscAPlJTGvE6/eUvb8de3Sfr/hwmTersGp4Wus4536boiCz
zqCKjCGNYHAz3QYoztw6i+uJvIeNMggIpDQRafg+tIy87ZowpALZp62FRAFHzsMaO3F7P8bb2X0Z
rQpkn6HI6lWWzy9Q8Ynq0jqiR9Ng8bqFVzy3GvJpwrWZX7rm0zgnTWFHNYSIHEPNa0+M/0QIERU+
xfAI5qSj0z/Sk3sUx+nsnrYEtMKG4TVrrkKoQlpvDuCYCAg1AK/SidC2bTCXfwuKb326kiZD3a4g
HtQQHzuQS1PwpgUP4nGEMFx3Cg/c8HiuMUoVQcU6QFxkhx/J2d+O+xd6xqLaFBJ0Yyv+OrcpuJ0b
6ZxtWSV5vkVeuDyP0gSv1K39/vdXt9oiZznjqHpdCP2Sk/VAbJPUnO7DFU9NC+65IHTFrvINibd8
qqv/4ew6diTHgewXCSApUeYqKZ2yy7WpNhehzYwMZShvvn5fzu4CNZxiCtChD12HSCrIYJDBF+8V
eO7kbrkvnlSclIxjaa/FfNuLPzeTc+wdY+eCVK61sl1pKVqjieRw9rxJ+obtbrHka0KVK6Eaj43F
shluyUED40yf6jmqvDFYlo0krplQFRTVr71BDBQUcPlZzi4K9pm3FUw607dzw5u1YhEupagaHKTw
phE0y4qncTFuIRU060Vl/KwcUeW1RcqosbuXOv3kMOwy45ZMu27st+l4M3ZvrGfARGwKyinnuCT8
VG+CcjQzqqKginFcGbiD6DkZ+YEm44sAAKJGwdQv5RY+QeccJUxrFC1BVedSUEEMj3P7hB70E/Cs
4f28rdnfVS1mFHGW2Cut7jrKzx57XsfOl2vlU3otu7NwPifDxkapmwX271kAMCoXDrSHo3JgAbQE
L2W71S2pM63E7FgYdEkKxCyPnxqzCZty3fCOzvdKxPbIh+1UYum0uTyP3IGIzvi6mvO+zUYFR82i
QoOt69DzsBonZqThMm3RgGtWpgqM4jXv3bqDTyznEx2Dbv6G+XSrjYHrrCup1RNTTTPI9JyNwXpo
cutc5sKvezCzZ9XO06qKjnIRWKvpNvB9hjcxtKbgQeKMfeKwa+Gr6KixBSnvTf32vLQyCSzXffbW
MXSm7tYnnPkS/1xigd9sKynqfHZbvW+2IYBQaNZCSyqqjOkn3rROidN8icF4WM1bhUFNIJhK3hXJ
mCyJ27OzaVi1TzK04Qsn2ffcBO3Sf38AH8UymB5OlkZjOQ9x7No/B6fa1yFGTSWIoboHCA016Nku
zP5JDOiwGiunPd6fbZ3zlUBmXp6iPm0BJQwtJsHZEeoOn3j9qXYA1Lz/Exrnq/CorDadRha0BKiA
Sb+umQFi1EJsPMzrrCsJ2GN5Pa0mbhDj6toQSV3RTdJ0rvf7/uA1G52KkfKKpiaD2ReoKHwHd4Y0
Rx8KiRue0ThfZftk6A6eKBTVo7Zxwiz5bC7jX0sFJuNkON0fvu4Xbp/1JrbyGL0RRjui8iXzg+WE
OX9YGRRkiq/37eu8f/v7G/tFTWNeeEhe3fB76NfcL8gudVTcylVdZgvc/oadxmWU2m0o+CsDUH7f
qJWAzaa6d0Rq4FhlJEFD3YuZb1VLdQ5RorWqAOw1YxDeIa93ISnP5tCwcN+wlVgdUXSiFelxUlgh
Z4QDclI0GytRM2wVFEWcKV36qcND3tKBc3AUOc73bN/xW4VDlfXikCLBIiyqJPCM4gLuwX0uUaFQ
5rjafKoHrO9W+gvFNXnaI86L5adiocTYyjIrsPxkXxzssjt4OODvmkgVAwXF8ambnKGIPNQssfue
5DpsOEQT8CoEyp2NwrBXLG20sJ4a9mSsPhpZT2havz90nX0lkxpQ8Gj78mafRmYWOqnnNwYoAbfu
3pr9VgVBTX0SS6gBIVPXy4/eEE+VoLbvpXsXuhKfsbChMgsRuQhx+nNJaeKn/fLXfd/oxq7EJ3Vz
KnJgXyMnPtXJbzR149c2AlRjWwVBVW7rsFSgJjGj19B1i9wXa3UFUH6rYUD3A2oeHXuwcrtYk4Pn
HUQrw86On6tu2ViXmg1GhUJRmxKy8ERErpFd6vQ5L7bEqHWWbyv1TQpyeSZzMuJ4QevJDJesiloT
nZ/3p/Q947bnqBzWiTBI51k1i6r5WvGb0NF9u7f7gFqCu9lVwojlhNjSTWkk6kfTPcXWJ5+3wOCM
W4eu9+L09gNKiksk2svEgB9AF6+/is8zeViGi8s3/KIzr4SRDT4ly7JGGtnxoaNHgkfTNr96Yquk
/W6N8jZ+JZZalnlrAVq0yLiOx/ZyK7Auz11404/flvZ5b83jR9SsxwFHmAqK2aX2F0teXTxRFVsL
XvcFatZb2rnI6IAvEK/9B+uQRO6HrPbFhd507s79VtxqVpKaARPs+DWe3cdIEKB7DCeAjsHgT7U8
SWe6NFm6EcC631HCbPWmlqS0GKOs6PwR+NfsNU4sv+sDuos3CtNxm6Y3kRx3dHV6sHJHZE0fFrQk
V10WlP0WdEOzZtXUWDSiLEvMSWSUT0v7yiZI/4oP7vh6P6Q1W4VKbJ1DcVlAoIcBsyceuwIsonzP
FfC2TpVgxsDzzCSlHcUDxBInGUE66rhv1EogG2bX2HgQIJFjvubWN57v9IYSv5NdzX1ediSq3Wvn
zEe67uk2hjPUTFga4JWFPNyITsWPzYIH078ZkpW1cb7RbAkqIpgMtiONZbAjR76003Mhf3f0131X
vwsCvI38Flpv1nfBEwbwWceiBR3LlXfi7sOE/cD47hjZOZvWizNe8vT3/V97r355+7FbFLz5scUg
rVeTlZwrswzL5FuV2S+JWx1sHJIZFBkM4y+8bXy6/2Oata9ihYcyNzjJILrR2r8dcwXmdkuxSGf5
9vc3n2EKE6KhtWQRQNmr7fNpAz6js6skYCioNLzHI1hk917nWxnEd5rhy31vaLZKFSXc4MIQTzNY
YeOE+aMRelXU5VCHlcd1S/XxNovvnB+IErZimmhMygabzXrp+8BYfsn+yPo9chRYO0rwcpBxZ2jJ
o5FXokB67LaEUt93uq0Cg+ORtpOdInRJH4foIQp68ee+y3WWldOr47o4vCYeUke1+HVLjtW8RRL3
/mwilJQV2PQea9EMFtn5V9BAlDZoeQWa3sN+U/Tu/U3HVtHBCXhiDGTrMXJq5+hkzbM316fYwCX8
vnd09m9/fxNE1Bhdk1TwewU6Drf3Kydwra0IfX8p2t5tSt4Yr6RLJpoJGvXDScafU/bZmR6S4Xh/
6LqJVeJ0MuVYdOU8Rn0TX+XiXarCCe6bfn+HtD0lq0LXMe6HBFk1qR65IH6XydCzkoOc4iNfQfm/
hIZMTvd/TPcdSsDOFuPVSEwSNaBzL+OXgXtf91lWgpWNoDGGfCSJ8tl9nESzQEJMiHCX8f/Cgisb
yaqcz7XhHIZq/subuo/3Tf9z7vrvHmb/BxEsTDihptjaP2Q/zeNwgs7LeXpeX4YwPbcP8WGXPpBn
q7zXTWtxz53h+7g9ev2DLY9UpP5gbxwZNFOrQoJ56tUosmLv4bN3bYr4mhBvI69qAlfFA+eAXZr9
iJE76zN3vi/pQea79niodPw7bEu7mvhU3JaNNIM1739XDX3dmNlbcL43s0rQ5ukaj2mWILk+uC/J
uTsZh/jcfbP9/4WYbCl86xyvBHBby0rYhosDveWcoWF+yJc9XSbYj1VIMFnZKNvKI2d3/Skk/2GW
9tZmrDkGQpPy357PeQ5e5ZrTaC27cEq+GX18QanRz00Lz8vcH6jvytkf0l/3p0OziFSkMKVNHlu9
HCM0lly8dHguu/Qq8i3t0FuKfWeyVXywK3Lpgv6bolNj+FC2f0oJ8jbnJwf3o5X6nbfxTP5P3fW9
31HysDvNBTgyEWY2qA7MKQf9Dw0k/y0n21/c+ZhOiW8SsCDkF5l9akHtBg4nv7RTv5rO2WYhTpPu
VCxxWhASd6hJounuS59+H5yTPUTjFueXZkmrcGISz8RZmx5Cb3TxC56dZ699vr8MdKaVgLeX1rAS
l5AzoBlZkAJE5cs5/7LPuBLxDndj4S6E4mrzOykcf2pq/75l3epVgty9FfM8itVL12M//eYZnrt/
3zf9T2HhvSWlJOUceqvQW2iHK3uoLnbwo3tIDlkwHcvP0aMIk3DriKT7BiXix8ZcaFfgpOG1D+gd
8bv1uEIP/v5XaIyr0OGp9ezeTCiNWH7OhnChH8bxct+0ZsmooOG1dl3PNTrcA4YrMX5Y1s7ynq1i
hsWST3mVLzT6f5Xn/ld7Xk9DaB/JeeXB/fHrXHOL4TdHU28AFKOdYgq6p8jpUeq3PxH75b5tzT6g
YoZ7dwGRgDCxq9rF5xlvCExOnm+3cRbkstyquum+QAnavDeryu2wH8RL7U8A9NEWUJKObkywzrwS
tl3RJ2U3LM3VQ5UYKE1jLQB+3vNmgSSq4obzGnmn6BFeXH5ukousMr8yPt53v25pKqFrV2KyWoLj
i2Gm6MBKP7fr1sFUZ1qJ1toU2L0obkszz3xr5X68Ke+pMa2Chq0mXS0ZI4cJzoMY8KMs2Wox1ZlW
bsDYXThjNiRCwXcdWvGRtVuUcjrLSuJdp8EwIe9ig+6yCADkCATwQPdnUXN2UEHCCTgVM4HTV1RP
LFyKT2WeoDEwDTpu+8z9nRdbEB3NQle5Fi1m43FIokBVgsfIdr6N9e+i3nop1lwk/0OsSBvQsALB
dB7qqQqHQv5VjiIUS/+6yMoI86UdQf6KcnNWjBuXPs3uo1IuWr1H0sXCCZtDZaF7NMmZmWfe77vR
qChiyA/2aP3Hvml2ZoAEcEqAnb0/47qJUOK2tdKWplM9Ro15YtCdAJ2DlWzx6txW5Dv5XMURO8Cn
LQMeGqPRZWfPjkO7/IH+4XCOCXRtkw3vaD5BRRNTzoTl3bIK708xPSbL0d7DJIUdU6VXtJ0C4OG1
Ga5O+bSyoEk+GvZGLtREsQoldhqjNEfUaiJTsgPoz45lu8UVrDOtpFkIE0NYPrdZlLDTQD9V8suu
taKCiCswxVROiul06AfWfKQg4esbY+PYpBv07e9vzgbTTAQ4D1eQls6rDzbiEN35G6Z1C0TJql7R
uzNrUhZZ3qOVPZf5h8p7ve8STdyrPIpWDnYbLpiNrs+/C/NgQbp5fZJiX01ApVIsWVFQTnAzHfKH
cmZnafGNg4Zmi7SUnIq+ZlkMtzvoKKurkPOlNqD1NpOT50lAMcdw7eNj3u8B2CCOVPzw0JQlpAwE
PccI046NRzvdWchT8cPd1IPaeOlRN+EfprgIkmoPpvo2aCXPdiVzC27jrGct2Xlxy/NkWoc+3gI+
a1alChsWLRsGFEn+qdMuw0s+h5W9AfDSvHWjh+XfwZSWKZsMA2K+Nz2k5EyhhxR/KD8sYRlWpy1O
Zk3EmkrE2s0clxzH1WuRlr7VFYeSbCm+asJKxQdPSfF/p8lpeRqty9xn/mi+oOVtY0fQDZ392z/Q
JSHxJHFHS3HMATX5VgVMN6dKNhUjiSt7dNDvCiCTY/1M+sb3ug2yG92glZg1U+ZaU4xJbYpPnLyI
Pa2oWOcqHngBUVTarNgeh6YI8CofgQ3+eH971GwzKltiV80iWWaYJlGGVZic+OnGOe4e7pvXeEQF
A/esM6y04UADCftAxVfwRG8MXDORKhJYzDJuZYbGZae3Dp4LJlgyPsRcbpjX+UWJzxY8gPXqIfbN
vAscp/RJ/Ug81BjzOWDpHJTTn8Xct2xUyBT0EIGvdzEHJcHjPPO9Zus6r6vXqKipHtzQad0Pw9U7
c+rTo1kE6L0M86MXoAVi/dsM+lMS7qGgua1TJWjbLl97OtHmaltjYHfLIe/sjUSrm24lbpOqHmnt
IIkw97Hyjun8YxMOpzOtRC1rjHEsWtwDJ9n+WNjyaSCA6JD+564QUCFTST/xNAW/e5Qav8Rch4k0
Ng6omsO7ipcaxiQ15wJHhJYOpy79Rgzz2Uv6Bw9EcsTmz/fHr3GPCpeyV0/QqccxOB5/yoT7vPq7
Rc39vnHN/qBChj20cUHanoxQIGoDSG0eJd1qktGZViIYfEWdLG5RJeri2lA8laXLxuagM337+5uT
8EBkRbPJXaNkyo4kd0Ni9hvHPt0bnwqKIkYGzSyKYU/BdEB7W5iHaBarJ9/yp7D12wBS0VuYiH+M
vnP9U2FSRiIL1hEkLNnFJ7NBM+C3pvi6WpeCfBbzp2r9FvefC+Mjc58cy9xYtjrvKaGcL3Ve2sxE
+RXZnT+wfOesKHEcMz6hawZVqHZYHrtxuLqusRHDmhhQEVR1V+REpEhja/3Z5dyvjcjKv98PAZ1t
pQzlVIvA01+Ogz7asjmgQB2hAS6HG+UD3eOZiqEyc2+CuIgNGGLOKp+R6bk2zUthmz6Hco+LeCss
48soahCqs3gXWMhWsVRcDnXROqBINp0KegfT1PvlPPy+7zHNAlKxU4a1GP0oMkR2+sDpl9L6ct+u
pramMixOSY9HSwa7TQrmkqTx57oJjMIORD4dyuYhXfa04yNREuW+2zISW9BPH1FaMJ5so/WHwXxi
SbMRCTb2oXfCWoVTgViUNdxGJHjz1zj949WvDbR092GdbBVJVXZl1XgNElosvcSvLOOVJWQjH2hS
moqjYgnqsTZDAdxMD011GU3wp9ff0748yH0P1VyFVIlyWdtxTrD9sCpclx79dS/318/7kQyExL/T
wmjFTYnlPlyz+jqMB2P6IZJdmwRXIVVenUmPQIsGvKjuYyvlKeH2cyW2INHvRxRX4VQeZXW+LghX
vAm0QQFiAZ/TdeOuq3PL7e9vsqXlcreAPAmA6f3Fzgo/6y/LzlI7V7FUE6tJ5o0OTif9rw5sUnwg
G2lKkxy5SqjIuqlKrA7TuUTxiR1yvED6yYfl2Po1bkhxsP7Zt2yUU3PtAp9LzdvcZj/tvvZlCtbY
b/dt6yZWybW9VUG8TnprZKedj/+F7mbpWDetSrqdRzrK2bVJNNu231jgeSZO4NVbVSONeRVHJQ3J
cwh6EoAXhN9aWTgZvxqrDe/75f0dkqtIqmUeuiGNb4NHJa0WfzLbexzy0h/G9nT/F96/QHIVQkWl
bXZli4cakk2nGa8zMvlAzSzgXJzL9GA6c+Bu0rXpPuf29zch1qGbZHAlnJUOJ1pHM0mO1XLqbPNw
/2M0y0hFVc0dm2IX7AJArPjVci627hY6u7e/vxm3WbFiSHOMGykd1RiJOo/c8L/OtJJiIbfCaCua
5rqAdtg4GfS4zxVKtLLJ5KKi1hDZYO6OZXowhmLj7K9b8kqwQjl+znlrzed+jT8lfemXeJ8ayb4q
Ev8PiormA5uXGeVM41cC0VQr2zp5awau4qX6jLO5Hd0hspIXWf3prPM67Ft5KlaKC8hzmSkUnFDe
DVgMbtiu3DeTKotiv45geCfwR1scc3lwtkqjOm8owTgVfTk2eP5Ff5FzkONVrKiyuFsnJE3lmP8H
8ATdOGlbt2kEeCKqjukRfDEvqEodmS+OW6Xj22D/e4TkKpFiCaSgW2UM268FRLvxVyJGKGaGPP54
P4zeP+hxVQbXTHrLHC2Keg4/sjT3mXGZ3CezCRI32Vg6Wk8podpC12ppVnhqPFqROItDebIu7d/W
sTwmx3XjZKbZZ1RCRWijeQUzSXcVcf9KAc71BzZtIR91S0nJsbWYRqcfHYCJswH3BP7FHIagFnTj
ZKYZuwqEGhpnFayXTkT7l5EiZ9BsYyv7p+vwnfWjAqG6G2NIadcjehHtlxWcactD9WE5WIEd2UF9
ssPlKDLAi3xAaX8sX7eWrcZhKkpKghWriQHSubr51zE72re+gy0dDp1tJa6brHLXDnDAyG4LX0zf
+6FEp/jGnVYTDyo4yhwd5kygTbvmYBUpGsh/gtWi6vPTbH/ta28j6nSfoOTbvM9re+0xKzY51ezo
kRMKWLsC2lbyrQuvg8oBG0YeR5KE6/haGB9SAr2YrSchzZakgqOsCQV5OuT9dU6WR8mrDy7I8hfS
X3izRUakCwglA8+kK+a08+YzcbPfvT3N/jLuexziqjgtrs1xzYBqvBpyPkJT/iSrLbyRZlpVkJSb
J2nbcazMvJZ+P4Fa10lfjVR8vj+1OvPKvTYTKSTROfbqfJGHChz8Tmej5LklzaYzfwuJN4fAse7Y
sgweiYTow8xZAlvM58LZYrXUmVfClvSgS+ISr9qiRyMS+KYGvyua5mAvxtZjkaZoC2ref38C9DEl
H1ApwatiWJWBFXRBcmjP5TfxAVcW5kMOK9giANV9jxLDTW96cV7DXbn3AIwg7T7m4nB/ojURpmKk
iF38w8Q/oBxcQI2+Lkno0AYCLHGFlNmKrbqz5m6koqUGD9/AC5eczeRjDMkIYX0t4x+tQ4KE/SLF
N6Prti7xmojmSkSnDSjuSYeaHhtZ2LcPZZohQiAUdJ7xbG1Yqw8ZT7wA577Vz+Ad+9txvq7ZxtOJ
ZlNX0VUjKXLHS2yEPLG+TKZ3mSl5pp4TVnl5GYd24yM17lThVWldtZMz8SHyICvpC+p9I0NySnFk
cAuQa1P2pRfmwRiXjWWi8amKucItNpvKnHd4VSGQNxRh3aQbn6IzrewFRWICFghqmWgtjpP9wd3q
o9SdBS1lFzDHIqvR4cAiE+1e03wpTMe30ULV/sj64iLHX0b3OP1pxvi8TOuGnzThpKKxxqEb7TbF
2stG069XUNp/ttKP/bxVoXq/Xs0tZSdYJlKSppub6yrKoKyHr64oT+u8+JwB84z0ErXJcrq/Negm
RknvIrUbKTEzYPVurg2YgSu+h6TJ9riK0EqlaAbUFoA0tb4LmgbGvEes6mZZCX4QCEp0bAsSobf7
2EsPsnvFyVm3+lx1276K0ZrXJl8HibKI/QVCn/Ji4rGufABsfqr9JQThTLi97WsmQAVoOTnlE6dY
TKl9Kqpnz9iHveMqPIsbc95MLgz38nPRfHKWp2mLaU6TqlR8Vr9wy2ADzoSW2UXA5J/ytT653bRv
s1DxWUVe3TgEkdl7i2FTtwIAxf1dy12FZyWN3VsDzgvgObHwFsTq1nekue/Vm6u4rNwrsqoxkcIt
0IJAYi40lp2FTRWX1fLYwiMWjoJirR8a4kQMrCBEZqfcmF7v+0aTblTyRhO3kylxDRrNLPPrkh5Y
9yoNC9spIDG5n/RukJp050QoIdwuLs1S5pCzvRQfRye/JOsWNkmzfZrK5XqVizk1JZbPwMDKYj7w
bv7Q5t+SxQyL2j7n3h5tMmxDKnzL9UxoxlouHkPX7KcTQ8aHljhB358NzVeoAK5UFF7drWt9HTue
hI3RPUunDZssxkk9lyEWGvSxzJ0PRSqei2f5PDeF2V0lByH0nE1/WX25tV1rtjgV0mVVSW2MEjmG
mZ9HKC6u+269qgRu4pro5l9u2xB3Dp1EkawEvKLbun1p0rwK3yKNwQ2TdiiLl56Bp4qxCUsyzC9z
Nj6sVJRP9yda5x0lA6de5cYuG5ezMcXyucms5CcZy52XMBW6ZfS5ZUDpDMXQ+GlJTT+x/rZxON43
dCWIi0HwGWJW8xk64oPnj1Co+FV4WbZFyapzjRLJWS8HQMPS8drHD5BdHbeofjQzq0K3HDBHGgaz
4PLFC3tvOmbtmARG7FwlAShnl3P+g+JKLGrnJZCGo2fMUNSdCxCOJu2XfdaVA/Uw9WPDTTJc5Xzt
q0e6pVylSe0qcAtX9ixjkF29TtllqU9j+yvzjvuGfPvJN/UAEqdlbi2kvQL9/uRV4xTQuJkO943r
pvS2hN4YZ8lYeWWPcc/paQbIiQIFc1zzjVOy7pqhorfQARSDitZqr2YigzblYeO+2t0FfLtBP4eG
/cGq5tCuQ4pduch/3f8mzfL/ZzBvvgmkb5IlQ99fUxRah0M8bkyEpoGcUyVumzmv0n5hwxVolcBb
jyVUn9ssR2vWn6zLzmve+A44+FpwQ1gNUFHdpc2sAGgjNCmF7c437H+ATW8+r0ul7CjKopiy0gcf
1KWDeNd9z+nmSwV2LV0lXBwB2muSfiYWO9LBvCyGGZrmHBTJ36vxkhUPdG2RQok/LXtkbnEiUDmz
GM3KDIXq4ZpbH1MUNMn3WLzc/yRNYKpwL1f0Im0cQa6G9WtdH2M39WNjA9WlOWuoqC7U1qultxr2
V78UrvnQF22xAJFi154IR7NxjZd07FrnhdlyTc8Og7jDHmgxuGVVzJdrJLORE7B5QuCr9WXR1Ycy
8bae7N6LoJt1ZVewSNwueboUUZx9ncVLLzcoGHR2lZztla4xQJe9jGqjC1gznvDGvbF035vn25DZ
vzcyx4AyW+rceKqH4kCc5KFcwZLYbJFH6EauhL7oeNUsbgN648aaEx9SHexjiuje2Fp05tWMbfSW
NxdweJGJq7PMF6im31//71smKrwrX7006wyoR3VFEeRLeWDxnoZhUHyp+C6vX9O2Rwt7BOCG3w3t
IyhsdnRI3kwraZqZY9XUYCGKijwxQZVVHsHk++Da45f7Xnkv7d3s3/7+Zg+tRZrFWRvnkeGsT4A4
vuZVJ4LCbXzqbWnGvL8iiXf7+5vfWO14SCDs2aLa8sztF4++bKYA3fBvk/3GdBwv8zKkM/pTFhK2
5CuaVq+CsFM8xIf7DtItGyVSAbiO49UDnXfvrMfOcB9ctqXrpDOtRCqx5Oosuegiz7ACUS3grd8D
pb5NqxKlQ46bX2Fi2WTF4ww0b1eV4X1/6DyuBGjazFBgTqFu29PXFBfiuPHrJDS2+Dk15lV0F0mK
wnQ7J49GC/WVDurjfm6P47lp6/TU82HrLKlZkyrOa2Tm7NnyJhWTTY9Qjf7kOP0xNeZd+ztRQV6O
5VZihRBqNKMBLpo9yi8Gdz7dnwLNulFZslqcR2ZiQZN9TUFzlKOUmP5937LOK0qkJnHpUPOmsCd6
Jxji9LBUIAout/ZJnfnbB72J1qFZHRebgYiGzP7oyj+JZXzt143zjc4rSqDmUOpbJYFXJK2OKIAf
XW6+7nOLEqjD4iQdVGKg2pcdsPoPgxt5Vn7YZ1wJVYORoVka7MBd7gVWwYK5y44NLgX3zesCSonX
QpSd0zgpOzecXPolPsiieFh474tki7ZK43kV5cWpw/JGQjoUqfsVQhz0ajCxbBxndMZvR843a2Yx
Fzsntx0eWyUJZSozPzFKsgFH0VlX0mvLvcRzeSsisBCI5JiAwcUGqdDAWLGjhw87sUpy5RljDW7s
AX285tyck6RcwpjwLV4YzeyqmC+2QIynq0Z6rkbzacAZ0qzFz9G91sXWTejmCRWvcxv/zXNv/J8P
vF15XrRRVr9yvGBPn6vpQ0Oec2OLX12zK6iIr8SGKCbeJbtoGpygd+hhhqD82NQbU6xzkRK8lpyn
XvCOns3F/ZF1P+e1Dryh/pXEcXg/xHSLSInguq5l6bRIiR46RQKQoHdBNrF9snjEUQLYW5cVm43b
RjEUVgo7C5tq67lB4xoV5mWPWQNccy4gEfiFQoqnky+sOzV4p7rvGM3MqlivBbnP6dcJrjfTVzIn
h4TavyzbC+6b1/hdxXQl89CD6RX7jrcU0IDs6RzMyZ7rMta9qpVrVrzLZQb9+LTOA5xffYLuq3jY
Q8Z6M39z2duwciB3X7C8ilC89Y1yPJjgGrrvFp3Xb+56Yxp8NhV1lh4ntApFhDU+4Oz9Eu+U9CQq
nmtyxOK40POLirr/tvL6WuZb79aavUYFcq2rqPqpNPJoQV9PYxhf0Gv97Iw0992sOLSxudNDSsA6
I0q2TeaWaEKbQ9ZYTyk6ONI13Tj86cJKidhuSZg7UBeSe7F1NXjy5K5xUHbto1csX3bNsQrsivsZ
WFKnhbIcqU9Amr6sRRpUMdn3BapkLlnWuId8DLSo1uIqk9ov1+zFSWe/QPra9wVq5iVGZ3US0nsi
nf4WBjSHVucRnRf79gaVDovgeUtCWJieZ5r8tRjVz6RIdppWQlfYqEN7EImOXDr42a12E9cbdbRb
iL6TbLkSurYU+UgzKMf0S/U1H6YSTRXdr/sOf69Ghx1HxXD1wlhk0sVtNLRZKEmd+Hm7nkZbHFqT
hI1nnp2abD196T5ESbqTbHKwTdtQk3ele1idvA3TZKtIqjOuhC93s3wi5oh8a63LdRA4XA20fL7v
Jp1xJXir2AGfvYHzzly5APNax87bg6LDDKhwLNrFHMI6RhtNN7mhv2MKHdQ5hFh6uGvoKvyqmg3W
10Bug2WkGX0A87tLAWKQ4z7rSsAKuwUPU4VNc3GmF3t1g8nd4hrR+FzFYCVgec4si9x0GdeonJvv
62zteBy9+VwN1p5AUjI1EVHe79ksXsy2/nrfH5o0q4KsPFY6LuppRdTKSyG/0uJAvb/um9b5Q7nK
pi6IsJOOwfT6urDkAf2Ln/ZZVuISMECZxbGD8mr+nU+ANlj0833LOncoQZnbVZ4D4VFEtvgU5485
fbHbjUFr8qmKpirsZcqKEnPo1E9m9hTX3DcXFM22sIWaoasIKpcMQMxRq4gaMoU0Jb8XaR8cKvfd
AFUcVZozZKPcFGBm9L6tODoFWWqS0y63q0iqagGim0M4EjWmPswHENEllhcsY9XvO8OrWCruzT26
oToRxQRKRQBfD24agON/Y8/S+f729zeH1aYtp5EzVD8Y2CbOc7qO18GwytDi5dZhRhNN/wFVjY03
cVCRwv9Ps1yvk9vvyxUqpmpsJGuGBicBDubUDAXcwWP7DhkqlioWc5VOqwfxyyl7dh0mzktcyY2n
kHepH7ArqkK4bLUE93q3igzDu6bgZk2qX7S0waMKiBZw8Jwl4UiH0O12sPTcflDJqgVUzri3oIpu
T2C0zowpkOV4dkADtbFMNZOsQqmYR81yKbBMzXb8OENGO5hBXLExGZpFqkKpGLgTIUKMXbPPDpzj
0CcvYvizK4BV4BSbhMu4k5aR3Zkgal0vhA4f1i7daf62p76Jr7KBWHlbszYqQShOryz5yLN9c6qi
p0wMeuQxwXFjbg7CM1+SBRHsud/2OeY2029Gvo6rZdi3npVxTIrA6swBpOVTDJrWZd3YPDWJ5T8k
WMXseeP0Tzb8H86+bLluXMvyVyruO26TADh11K0HkmeQdCRbY9p+YciWkwQHgARnfn2v477V5USK
YsfJlwxbFkAC2AC49xpOkPJcMjvkZ6fJLT3x89Xoneu8iZ3yGZfIqKfVde/u69HeV8OjkDCmh3ed
twXzW1v4xrm7OCL1M6fB53jx7BC9zym97MJn+gZ6uGRDvwNbkAd/zNDSEMlEPqTcfTy9K89tQqhy
X+iFJQkOLq53SaLiZtpKea81baSMa+EPVCgU1zP6uXKCWA1bWZuVbyhT8qqYbW47GR6a6ocF+oP+
zm7vRHA76tulev14YFY2GxNARVhf9tpG4mlpp4M/cTApch2Wyt8ScF4bHuPIzYUTQGQZ1x2v9oIj
XJbtKvZKUl6CvsZe/wsU/1vgtlmyVKmPKo8jhh82US8EJh0b2/za4LC/bgo2m1RbO9gtwdl6cpk4
BP2PZHa3wCTvyuKdn924H08swdkBqb0jKDrimw76IPa7qtyNM5gNbVBm8dRnTVS29NtsVXbUJDgO
aJm9zaMuIzkIuLI3/reFu5fw3M9PZMT3kKZK+R6iUE9vRJVVGHjJvDGaK/ufCaDKic9YBQnQ66W5
0jQC/g3Z65tlvjBTYoKotM55LWQBc/CsfsiXsoqw7LZINCvL2IRKzSU4vTOrNegJYYVH5vOycdyv
DIuJlAL/Xzm0QXLNt1AnO3fBlPetDMpD6WQbh+daH+e//y1IKIcfUe1i6IGea3QZT8uuTt+W5MfH
m8ha80aMzzKzoMKCGLTtF90cuwzQ8vqzDvTGylmJQxMXZQ3OvDDW6mtXHUo/jfr8Ux5kG42vzawR
5HPF6qClvLimyXBfD/MNzfqtz5m1gTECXLWYW8/DkgyEc1WMpROmYN2mlYZXmXMJOx8xawphzdnS
68EGHkiTpDoWqd1ETjWIW9KlW2TPtTEyLtSpYDUu1U1xPc8Ndte0kNBtY+VYX9IB7AVNuJQoZFkU
OIeuW1zyQukG086f9J8fL8/3ls+5ceOEnvtxLjzVIRNW3ChKd22GDPO4cat7b2jOjZ9vY7+FVqkC
MYz5hHqimEIt1ZG7/Pjxc7/74XRu2wjbvPN6xBaxjs4ARYq0iAbhF2HnuJhg7zZxcSFYRERgkgId
993Hna69jxHLxMl9WGhgJpauiZHA/VS41UZtdG0ezl3+NlS0g0crYEgAByRUx3BAL6NAApoZCLll
u/JewJ1HzAhm6c+lNXN8fRf0UPZvtf3Uw8oq4RfsFefmjXjuNKfUERSD0zsh+GoRCtYbx8Da4Bgn
LyVZf05PtNd8LHZTqo92h8R5U2yspbVpNSJYI209ijZrb2A34gXP7dy11Y3b0uwyqlpgQqlsQfKs
qiSGhvo41cEFBqc5aYrvFy1LE0FVlpPHNcnpEZIzdZSDoROPsriM8hOYAKpp8dJ+rDGvbdUA3F3k
d7Tfkm9fGXkTP8XyoZmpxPkyBUvoZd6LJND8vmxUjGA9s5SWKvBQfFXjTwsZ82NaeNkFyWwsdtNo
sPVICY8tWOkRpV+GYUqQqGkufXIjUEfSESRQrBK+AnVYQAaKBlsolbUBN4J0oGVBRo4Bd9PxkPPq
ipPLvCcC3wjSESi7dGJIlUtl7awkf1JD+XzZVBoB6nWo/FBR2secNlYEi8RmP0z8MsJcYIKmpoYs
QKXgwdPZh8dbBTPyy+TCAlMaK7MLOTEl2HViWwAbDXs9z5/aoto4vFdm05THKr0ARKcRszln/LUo
xjfH1ltSZCt7romWokK3cyCQxpt7HvuqDxNO9g6/cEs04VJFUKoGn7v0COqt81DIIXus+6XfqN6u
HHUmVCopBeuURBmr7mwoRwy7xGterPRmmMavHy/JteExYlQp5AUAebaPzkxuC30aF/UnqCobz/9e
dgPbi2eEKZ1ggBu4+O4pkJDcd77TR7pueERsXsduu2RRUI5fmhE8xo9fZ20lGcELn3Y6VyBdQYI+
/S77HEL0S7IRve/l3s4vY0SvY1e8TBfcOzgc4pshpvabJZ4llDq3duOV6TbRU80EgmvPPfto6+ro
T95eKv9a0YfZ25JOWhkfEz8F6B23B9AAj0lrt1+R5hubUJeTf//x8K+sJhM/5fTQgfR/raa+ibVP
wnay74C22Wh+bXzOf//b5dIrPGK5523ITcs75rXh4FiPDJUFWm9V7tYG6Pxmv3Uxuy78UhUSuHDk
VruhVPanxVm2ytJr43Pu9bfWbfga+WWKs3zOzyqd48+k73a2ajeqMGvNG8HcTrA0CzpkdmCdHRVK
PnR5HxUQhfl4dtfGxoxmn3kkYfLMAwKzNvX3WbGFMFtr2ojbZgSXTFcDrgoALkN83iUiOZA6mV8/
fvS1kTFiVw+zV09L014vpAXxdf5Bc75Xim/kXlYe3wRP9b1FvaxHMSrX3ifktWNvVBvfnitPbgKn
pqkN/Nz3US2lxNlZtGlgfE4bJBg6Z//x4KyElWN83jbcX3JwpsvrLBfPXpDE+UKvW41v6cHb+DRZ
ewsjcisXZjWpjYMMBMWHFE7BoTe7t7W69PJjymJltmgq2uYWELN2KJsqzopq9/HwrE3u+e9/C9qm
rDSZzzlHaLFGXtHtSqvcuH6vDYsRsJ4EybEnyNnhmhI6Vnec3TRsukuYRjixTPErz19Ke2JdCVxZ
oA9dYV8Vvpo2hmXt2Y2QtSFEtnQVSlGuNdwxG9dwP9nbAd/AOKwtSiNi5xw5tdq3hyPV3+shDSv5
tc33ziUlfAyNiZwqSOpKm+Lek4yTp8Jp8N2vhS6D54vWjAmcGsvAm6DuBBaZyJvY9ZDwl4O/sWpW
blWmW2Bl5xOlC0O1u83iXsYVyn8859cVUZEsdwWfLjtvTRRVqcd20C0qgYQiDcJ2PvxWlf9Mtgy1
V5aQCaUa/JQzl9eoFjh2AuBjT6/cCUnfnjTFxt621oURvKwI1DLMCar4SxcViQXP8e+Ofwnk9LyK
jPhFSnMmkMDhIrSnm9F6KenBv4R9dG7bOG0h6JXS1utA+CLLrmHOKbk0j2OKVYHjSG24IIrrqs0P
Ol/SqKJ4h8uWvhG4KrHZUnqKHsvGP5VqgKN9cwkIFGNi4qoKyG9Q5CsaqAayb5YQN0sJOt9Fz22C
qha/lyr1nOHYNVbIBmSoqy3RkHcXoYcr5F9PEJHb2upSmd5SxcheIMsbMoXT3M1hJP/x07/7cYIu
jDN8HuEOXU99eqvO2daz5UpG4fnpOMe0yfYZZFY+7mftVYyDHL6cMkkb9AOdiQOyyHFfqE+UX3KB
xVuce/3tqG3JKHU35+ntVNp/wBJh7wd2VJWXQNtcNG9sBpozp0X5kJwsN/dD0LfLg9Wxnz6nW8Sd
teExNgROlnRAATe9LUb7k+29ocjxhfdby39tkulfh2fMYNgEomx6W3fOsWmaa1L6V+UMLYwkeLXU
RTkNDJNxsnuLXCw9KH5ovDHm1hBZVEaXLR9jc2Bgy/PeajDBBCC0Re+TjB2cZX76uPl3Lw2ea97D
8X3SjQ1DoHXY7fMxlN1NOru7BGJJH3ewMr/mbdyuxyapRpbeorKNArEsaFgu8pjV5eHjDt492/EG
Rhz7yTTaM4xuTmLgce0sO57693L0bxqe7q1i3Leg33zc1XnVm1giRINJaJABXbTTuuSUD3Ln+M0R
HJ+NaV6bByOOAR4qfNiZkhMVEL5k7o3NpygXai+b7pKDHU9vxHKiR96w0eIHT3rFjrJmDD3ZDEDZ
dpcUXc8DZASzXc+SqpnxA1BjKlrm0Y3dsfvSpWRr115bTkZA96A9OcJ2+EGq5OvCvSS0RjqHMsv/
/HiO1ybCCGU1CTug54kI6jmCCuwoT4z6YVdckhLAEBnxzAErzLuUkRMTLTRthSD7JmUXZQU817yk
gwaW9GRYyInMyWM20E+VGi4LZPOCnkNeDiIMOGkakecYlsyJ7BzcCZoAlHHR2JvXdMAAB3hgWOSk
nKmKSeUfPWAySF06B9FsQSZXgti8ojuBQoJgwn4xIyWWpl7U2N7G8681bQQxNOVa7qY2OUH0CQkr
60ZvGWWvtWzEbpf4pGkh2HniLhy9bMXjjpMt14qVmDLv5KwYmywlrneDs/KxT/Sr8tKwHesN+ZS1
ZzdCtqlTQbVtpbfeLB8Y69+G0n64bMEYwdpaklR1jmAd/Tbiub4SZRf7iXoMWrKxH6wNjhGvkN4r
Rdvj6YUPTsXnlCGHmvz8+PFX2jYv5/ksdJUm2AtcCjWyvG7u9dKJO9CAnd3HPayMvXlFr0UKket5
xrFSZME+GJLg1uV+dwlKCPu9yXwgymuHdKTkZKcnsMdfxHBRZRstn7fn3+61TA59U+UjWoYcOeQv
yu5TltFLALvn5z5PyG+tK7aosW8RTqSEtp9ORAm1cVluDUvw/j3BZDu4QwrrVCnYodIisjh4YN0+
8ZLDkFVXxTIB2vFDWNbGF8DaFBtnbpoMJZSO0dkyseuyH77U3iVUyPMwGZFrD3ScXVKlt24O74sF
9sRVF3+8MNeWvhm5kJfiYHeTk+8C0uc9DGL4o27bjeTp2pgYQVtOch66VpBTz9r71M/FPpBMbDz6
yoXTpDl0hKFcLFJ6cKzybbYpGBpj7I/WUwNtPWpD+MiiG5eFlVEySQ9i6RJddVyf8J0XutPTKPxQ
buWqVgbJZD0kGBLlZZwdWOCLPwsn1Q1kgpfq/uMZ/oWOfee2bCrGQpBrFHPq6hPPunhmTlQ19T4l
d5C8By7v3sr8cBhZmNdLyNnGWbNyezP5EHIoa9nqjB7mskhfB9xPbjo28RB+G28WYxchYzzXVJWd
OdBlbFTeTdbO84FOKfAxuLykPz8eurWZMUI6aadAQ77Ig68Wce+mPphvKidjjx+3vjZGRlRXCXcm
MvnsQOb0UbQvXuFDnqA7penW8LwP0cP4GNHtUDmDmUqHU8fzMJdDJIaHobup1DNFBbtTc+iS7zJ5
+/iF1obLiPbABflFQQrvNJVqX83VPQxcNsrx54/Id9bw3xgSdVCyEWS4U22d6GAdCjZGgYh0yuNl
2pJrXdlQTJHZIu16oIrQCSj4Nw4NnVqHs+y/1MOzVURM8o3dZK0f40u55shCJcvIT7zj8Ui/+dO8
IyjLw8Ut5FpG8EWLL5oRkz+Rl21eQHqfn8CH9kLBoCzAU7r7uPGV0/UXb+C3w9sf5wUcBIuf1PjN
Q9l/4cvOr1iUkQWXkLuZPgO9stHXSqyYPAo/t2pd90glL04WepD5UjKPm/paXDxURqy7E00Dp0dO
B6naXdPrJrKZt5VtX4kMk0pRenCowye5c/JJcd/rtg9hZbVF91tbTkaQc2mJctGecwraOeq4iqrO
f8uWBYXun6CT3y5yCwW69hpGgNd2DzRVO/PTomFRK1G1j+QitpIWK+9hMiS4TfxkdD1+skcVV+6e
ZV8hhrTvnC8s/dRXW8oAK0vJ5EoEi+ykpDk71EkXwhphX0tAo1V1VfMtPf6V64JJmrBhpWTzNKEH
3i+h0M8O1Mxm+vpx2K1Mgqkvy2pLtJ3wEQo634kznajPh6fL2j6/0G8hvVTKtXwLYcZpNUbAp3SH
VJMtHZK1YTm/0W+tZ8yZJA4idhirP8vxJaXA6s8/LntyI3xZ7/TKlwjfgE+x7ZWhP3UbwPC1BWOc
06Oaq6GDxPkBaPp9J1XYjOUnEKP2+HbZf/z0awe1yZKo/aVQfY9JJfYbsx7Lrgl9P06yH0VRHNX0
KPMyav0tZOHaGxlxrJOkrqkb0MPSdo8gkh4rkT/V4h7o8Y39+v2p/pt/+Nh3mV8SRMBUI9sMVbCv
funZIXwR/twYsfPu9vcbwd98xCt34O40phAL52PcTq+VfdNYPlw4M8DCRNior8X8ko33QWJHH3f5
fuD9zV48qZ1RVIXrnMqBt5GnFxCgSxDdL2v9PFe/BUfLFcqaReCc+pxHMgcTauEXPrgR1UUyDHzU
E4OwMrwkuVQ/B7fyLmzcCGo4Ri1Wz1FS0ykbbsjinrFbcsu16/2V+jd7ceUQZQ+BhS1Dvg0Qhs1E
lATAMNobm+la+0ZsT0kFhTCPscNgxZTA/XuMxyxsiuLC0THO5nlM+6YtbDx/MMYB63fC+n7ZejFi
uJ4kH0eBkYFx216w+S6ztyTtV4LXJEu49QR+X9rig7RTMR2SJ0ssoUuHy8bcJEtYNfJqS0OxYiDG
bYONl1X4Es1hFO22G5+fK6FqMiZ6sO9Tvwu8m34mwSeaESpDcJXtl4vG3iRNoJCmZxiJY9WIYd91
IOOTrQrmyoI0TcQ9XvBGE8Rq3i1WBNho7OXZF+K5x9TdsjFZGx0jZIvUr4SyMAEB7w99SqOh2OI7
ry0d9tddDKAq3oOM593k7vKp9RGqi2Rf2eRugL7XHt2IV9dqLLo0yJWA6KqDKcIGHF82p0akJoNF
kt5zMChkiezSu3JKb3dZ00aoqmWc+gLigYc5v7UKcXBG6/hxyyvDbRIn4CULdzUbM1k1Xmj7Vdi7
y1Vqb2EfV0bbJE+kvUN7XEvYgYrsi0W6NmSUbDz6WtvGR3Bn+2B9dYodsEp2AeTnbVSkPx6VtabP
sfXbUVrKYWhSjaar5iVdWqi35JctEpMz0boldZUl2aEcgidZwdJDWuSyVWIyJpakSCAphF130UFc
kf7Y8q1TdG1AjKj0ssKfF6DPDw3XOh4bq4lt298otv36Bn/nJmZSJepC9LrrJnKqAy6W+TiwoJZp
OPk9mZ5zLQa7jbO5AlGUF9ZcfHdnPdnlXszQxLvrg6Cv4mqoSWpFfl1NSRaWdbaUjzkwRq2+KDnv
mAbkvt8JkbjC+unB5suNZgcJ+tjqWVJvHPRrkWjEOOzsQQXxhfhzKYp8fnG8mdJY1nUmX0ZbOJeh
dByTZ+FZkzO0npP9OcPQbCfmaXyGw8cIGWiavl0UPSbkK5ls1Y1t4f2pLZntfVQHbhPwvy5b5Sba
y8mBkoc0i/cn4CJIIXSVs+s72IJd9uxG5FPLDroxmHJAkQuPfp4SrK5dhQrEsDHNK5Fkwrzs3O59
FCHRgdvObCfL8djKbLhsezFRXjVwyHUWZJCjpC0T10HR60dVkGT/8ei8q+jheo4pV8tpKUg/0ToN
Pf/VEQ+Qg46aQYV2Kb9lAHGHWdI/uZnaQ80WGcowIE4ctA7dOSnumR6/8DWNQ9yrm95qbTjZgUhS
xn0tY2n3GxP0flLSMRFgVCmYpowAUoWF+GOuVUSTGZm8FJpDINAF31OR7RrrIuQlBtSI+pFmlV0N
uCyHUA4B7X2KvWKr7ZUdxUSEzaJnpcDxlYZEH3Pbg/TNQXsvHy+Fc0C8s2ebaDBUo/skGAgaRznd
459YJUJACWfrsjA3wWCNtmygRRK071hLRMYlXFxvY/m8XwtwTPQXeLlJsXgJDl9/gP7Y9Cwm69Dq
LxCHCb1NXeSVSDdpGfNUSpvwcy9ZVz1zQA6YvcUBXlmkJgKMWQo5x6ZEnVsH134JJAPbee69ZFWU
IPNj/3TIVtJirSvj6CdwVS5RgpUZvn+scGqdMNB25PRvFU9CQNHCKbsdu2Rj/12bGiOyqSpaKt0y
hZ2WtHeVqkI/g5Ok+zlPqj2dmo3TfCVd5piG5Qusr0pGu/yWlOJQchLpgIYenXY53flYaNKqZTjx
/kZqf+NS6a9EjBHqS6qTzEppfuvn7S0cPnfKzt6U6wLoyyM1iqdUtFv79LnNd6LTRI+VLfwpgBGH
Egiz3FB7ZJ+zz76GAWtBQmk7e2XbEeQbQ1tugRJ/me+91+f5vX+7NHdda9kJCkZZOKj7Wk970CFB
Z7jzGndfgdnAZR0Gzg1O1KirX1qHhWPeb1whV5aNiTezRj66k89nlHZa233prIrFItDdTrfDPIUd
RbWPqn7cWKUrO6uJPBPtIhxSeejOXYYv1Equk9TBdT7YyD6svc6539+GcvJL3npjgvYzaCf7GSoy
bXqg/rSrgL/s82mDu7fWz3nr+q0fUncScigu+vGX9q6EZpyTd7sx8L8RVBQdf0sifq0fYw8psmmS
ymboZ56HWwe10HoWt01i3U5QsIQs3uHjQ2mtH2P3KJd2VpD/Rz/aqbNvda7ATilJdjfbRQnSdeHe
UbjQbVRh13ozPvhr4tew/Ty/VaqrHUvc86XrGLj+tZwAN83E08dvtXKQ/E2xt4dsuW7Oi5valXMY
FyBNvVpuJERWDnITujYHODDaoFoQtt35VkqC4wD5moxArUuhIPvxO6ycIiZ8TYwJl00vNPZ1haJZ
j+pENYeLkhGwSbFeml223BN/S35jrbvzlP22sDmjVpqUqr71CISRHJgYEgGbGG7bKdKFk0jr0o78
ovRgMTfMal6um7FNACwaRy23KMkr82bCZqgEY7Xox+A0Bz6q/93iHMfFIRtrfa11Y4+weOfQwpXJ
ybNd67BA6PC7LutlAy6x0rqJ2js7CGsuMIDMghpN3LkbB+/Kzmni9QLEYdEnBLhFIos+sibyNVPL
Ei2q3jpn1852E7Q3WFjRZObWg+UO34LJi9ugiYeUFOGcie9ZK26sNtv5ljz4EIOMP17gawNmbHFj
5gNx1dvWg15GFsPZ/sX21Zbs09qoGfuazqmGhg+zHioYioWOU18x3n6elNqIzrWHN3Yy2tQ8KwPL
enBcPYV+TkXUy2XjsFy595hqxbQbcGgtufUQaHw2wUQ6Vp64pn0Os9vCXyKkCOOeWVvc3JV3MUF9
dr5Uki6t9QDnoIZFkJtJxb6XfvD08USvLS8Tyucg7hq/G62HSQddWBPIZE1pDrRHnd9BWgLXx+XP
oK7IwWb1AA2OLfrZ2ouZe1rd5jC1H5KTzNKvIpidEGfPhQk+EwenUKCxy25MTqT3UTWowZdIx8vQ
9I6pDAxx7HxOazSupmY+5C70Ad3Avvp4PtaGxYiNRbiB6GWFxl1hn4JG8q+Fs7mHr862ERp6blJY
F7XJyZfBdzZXsXbYLefihXnBI3Xn+6TPHxrpP0+03JqMlXA3tYJdNysglsSS0zCza9oILyQJOHvT
JY4IyOKYWDhFGBknpp0/UvhNnkX4HlNA7+8/no+VcDcxcBJcvDbJq/SxLvC/57ogTbCf0sSZUREB
iTV75rWlOaS/CwKPqay3pvbzx13/Ulx/5xPEVBRu+ozXWbWwP3APDIPge6GAdCY0XCD3C/B/1MoW
Ns1u2JegudbIVsHHqZ9vl8a7alh9rCCc7C75kaZ3/ehGjSjubJGcXNXs8fUWSVBMgvRxYgwCI/6u
USAhQtlLUBE7kyc2PhNX1rOJuIOWadCRjIx/DMqddqBnkhs16uSy89eE3CFfXYAp0+R32stDVFH3
hfcjLy6sU5kgO5AZu0S5GvJy5A8vtcPKWy4cFeN4lZwTf7TRcg8MsJeUsdiUvVkLcRNb17E8AVtJ
5Xdj3f2YO79GVjkrjoNd38mgvrYUyaO0JhB3llacFssW7G7lkmqKEbNA2oMDIBy+vrjKQnv4QlDF
6rIg0nkXK1SGp/ItIF30cXSsLSwj/xAEo6ADJISzsLCLNmxLnUS2/99Q4f/1Y/rf6U/1+f+GWftf
/4k//1D1rEWadcYf/+tT/VM+dvrnz+72tf7P86/+v3/611/8r1vxQ6tW/dmZ/+ovv4T2/91//Nq9
/uUPO9mJbr7vf+r54Wfbl92vDvCk53/5//vD//j5q5Wnuf75r3/8UL3szq2lQsl//PtHV2//+gfk
yH8b6XP7//7h3WuF3zuJLutfpXj92+/8fG27f/2Duv/0meN44G2j5oHiPlobf/76ifXPACBwyCvZ
jkfpLzqqVLrL/vUPx/0nrHl9aCDY3HLPKPhWAfqEH7B/+gGg4xZMyQPcLXEN+e83/8sc/c+c/Yfs
q89KyK791z8Y/sMn0f/smRAm5TYDidHhDvd9HL/G9cK37Y52WQttr8IFTuYlz9pXtwKhPsn4I/Ws
U6KmMEWV2IIp5pz4h6lAXEDmrA+ZUKFqYUld8eNQpk+cK0CF6z0FjpcA8jYJmSI9+dOH2giiba/r
eifq6bNi1fXYeS9I3MQJTOpmXuwn7f1YpH+llHcX9GGVjXeVsPcgEd3yyYvK3LsfmB21lh/bI9+V
DX9wls+9vOmD6WGh+iSZfMpG/6hQgopbXkOBcT6l3nDdFHmO0y7BtenrLMcDde0a2QH2BdpjzzS/
J4QflEhe8SV4p3V7yMvkek7aCKd/rGYSpp5oQuZ/QjVy30xBVFQk6oI37xPtxR4H6I3C61vJ5zx7
GFTwgIvudTVbV9CXjTxg/pwmvQt4GnYyjfxBvSyAjQ5hUnqRu7SnShdxA8+KVOdXEMWNx0Hs1JDE
BBYKYBHsXHfcWW0RpmX1uaHBQaYwoOjuZVd8GpbkupXuPhfjdzZYTxlStE5QXDUvNgwrIOE6FlFS
qahL+r2q2ckfmp0/1/dzwDXMN6rPOp/3ECjOIb3e3UEXoErzuK/cNOZImpQZ2yMp+1DTZI/l+5Vm
3R5KgukytHFViqt6sFn0a1Mpl1hCW7BL+JNXfi2wauo+j5QIwhIuPQvspmOVJ2Huu/MehssYeifi
Cd07QXlfDFgBpQYobmxunXL096pKQjZ6bxCY3pFKPDO8xWLlcepY0Uwe+/yPhC8n18+vmsF/bEHP
Eo2KhO6fOugGZ7Az8vr2u8r4FGaevCsyhc9AYu2CJYgTv7yZcnU9ZM1nnZVXDDjYGcVjb/kDhdY7
2JvCIQC7ZPDJ0/WO+voeunE7J+l2kMu/tvIsmscxroLkJmev2qkODeT+i/61botv+SThPDJU19om
R8JYEQpLoUZGQprqg1AOlKYenHGOaiKitiQ3FkvvPNs6KSsNOUedd+D7ZUDKogVCZfEIimh5d9t1
zmM+ilDR5GnQQywBL3fzKVaViJaiOfAJl5BmfpybU5aMe79PURtz7D0+hXbdkoZBnd646ns/WZFs
lzhZvCokJP+Useeg9Z95OV83XtCGcqgeMto/tzb5PIqbJj3qCpckVblXkDHetb26E0V50zf+Hja2
r/DKuAJ18LOHkl87/7BK980RcIuBf3EoSHLXtMkXAC2ReYEA61OOPPTY6KtMOBo52UyEMwgmEUv1
84TdEB7Z7ArlVsufnxXMYZg3nBhMy8MWM4t8fczn9truvE+tM90nhdwVXrqjAPGErXa+qKo5+mN6
Rbz0SJESCTvxjSLP7OeRdvMdlBFfGjfLojqYDmATHYj14i7kpgs+FdSLyPJZaPIzq+ZTw9itolYM
BcUdYS6y1Ee/zB4Cm3Yh8sp7sMa+W/3ytbPTKHPTn5kL1v04qCqasjICWuHWSdznzgUr32+ubX7O
rMnAjnXBZTz3b6JO7hudHkEy+yFdB7fSVO8UtxQue+lTwPQruK8iJI17x1X9o8mvas+9sQjyF7bN
d0UOqSyQo8Khd74ufXsQXXtTMivbDcwZonzuj7TKnuCDV+WqvAlGyCJBVP6xS+R107zhAnhFi/YW
+aMusq4dbf/RFsV90LQP3pgFsfSGBz5omFKpPZ/UbimHMFfWfinqxyKvn+e+fJjlsmN5eRhG2IHo
7KFgEwK3OlJKQqsLjprteDW8cqL2uWfHGT7DPSruWe/FbJgjy5pfvCQ7MYWcbFKHPssjfI5EYF1b
sXjpmJax6woS25q9SR9hUCyNFc/goIVWM2R7kiRhOr1Ku8MGrK775rtM34LBilJ1hfRO7MywVX7q
AJTCxW5HAD/v1bKnjN40try2nCp0sStRmt2PTaDDqoFyMTjeUL+lKIhoBxoyMqLOfF3qL5bvAEz7
bcDO5sx2lNE6nBkLddbHVQPwG4x+ddqH49JeT4tzcJ361E3WV5rPbchr54vnkdNZ1cyDvP/U0Uc9
LP0hFwiPJfheuzPoeuyuVTgYFkv60K2lcMDM55hjKXuZ6+D4dSOI6he+10Zz29/SKrmWmfqjsmRo
wyNoxM4W0HmXjnHP66iZ7QPq/9H/IerKliPVoeQXEcEq4JW1Vpdd3v1C2H27kRCLQEIIff2kZx7m
paOj73W4ilId5cmTJ9PbfLhChPeAjlk7sIcWs0JukwqCFZbFZvkMkukfFvL/tvHw0W3jX7gbZhuP
wNDw+dndpcWqXf8FM9rT0uM5Bnfs1s5ZH/IyXPY4n3hfKaq+p3b+Sf3EK+JWH0KGroLhGYuEHe2G
iFNYlwXGYvYynl1FC9U50O7jBaf0dYu92vgtHnRwXxL32gj5b51VnrjDk2xeOGsRI0sH0ByNMKUr
zD/X6a5sBzaY6Z9V7iLrl3qg+8+wfQpFij3SFZaTqlCafGswpcdECLWje+EkzSYPOpruN5821ySB
hGk5Td3NwvaDMHBernS+wzhLlTzQ3h5t00AwzJ+hhIMAUf4ZIwKWP5qrKXEuemrxe7bSD7c8ZrQt
JoRaRHFrc9iaw+cAC+yafg9uX4p5v8+7KHupKkb871h5Fz/U79bnD47GSJX/Brr03tlNuvMehZcQ
SyrSYwWcbysU06iCsjjOB+8nIHAJm+bojAwEEIDRUKh5agup4hh9KTmQ0JxgPkELQUI/22HksM3R
M2P0kIzTaYyml1T3t8UNQO4PtyZetoIP8aUdbKEXuOdYR53DJnlP1BqWyRNs2+zf1sEkQz/x7mj8
uCa7f+3n5Qz2BucXqSmC9SaHAmDNuNu//BbyeHv213DImsgvsMyfeR39m7TyONJfV8j4GG73qWne
mPELt9EP3tyXMJwasw6pnZgF+FcPvXo6pJfOHz6dVbzOTfAS8PWLpjzMGTaFyt8ySR32ShzAABxp
nHrgWeAInc9+iMg1liN+ewvjnHGZmx5b2+kxHf6SRNQsYXmo/nqzX4bhddy/f6UWO4x45N7HGayA
68GF5rT3bqFYLj5tDqmz492M3ZuJ2gpBko8g2I9OW8Irb96REGWSnFD/vHhzteoGp9ypUxymYeYF
wrSfLX+Zif+wDt0r7JcyG/lnx1dPAheJhCan6dMrJIAndsL6pqPqdWZIV0jvc+hjnV0WECG3iNmL
cuQ2own7DPsR+KVpKwIohX25m4sFJ4lReZjQ/9CkyWPaiTJZ4zQPE6dUW5U6g4tCM/0IP+3yuYsz
ghVOgms4GmS1NbLug7icIvGFr0a88Nc4iH4GacCaJFvh2DR3QvviCYxnGjL7RTqs//uycIv2MAhf
nVMC9UQq5leiiLlrq06UB0UYjEi/02FXBlJAmgPsaoN9hZ8P1ipWZ0TOQzUODCIiMR9cd85tbFHk
sF/Yk4cBH/jRN4Lng61jS6Hxclvo/wLmHGTQvIeNzUOk6e2TF2GjpX3pB9zwSXxxm+m+9vCpbCDc
bHp6HQNT9laX68hy1RbGAcSVPhElCdds8SUr1x6o23R/mrH54W104t6+Z0w6p63X9mz2MO8S/V/H
84SuJoMB9fPaR20pA5flA8LHpOfVY+QfDabpgWBpAUNLFLR4LT1/R0A7Lt8cNNijd6Bx8jqtjlMM
Kq4Svv6dYzfXMp/NfnUE0EkRUnjEn2EV+rQjBSnRuJKCfzOuGzhhZwi7LKUlIhOgqiLUnIxs/p9o
hyQJMlgsM/pzGc+m9iisaIz8SCk/q494He+76k79EN0ZMK+/0Jc46S4R8RHQ3VU2/qP5r+Tl1Vmn
U785TW6kc+Q+xO640IKiCUGagbs7hW5iPpQFMkVAhwArOfhE1Xwj9Q4uJlGkmgP90QQedpt455wD
/C9AdCVMu5DZrRU2LQFKvQiXAPJzsHKdL1qdMH8eMteq77ALAcr308hk3cZoLDCriyEtE01SQXtf
N+GWKZNWfvrhKafSSJ+19MJNaWckLsMG440zICYsQ2f0mYVuaflSOjEuM8qdQg7tK3XtwY5ztjd3
F5aIOIa2f/KJnSp0b5eh0R8rnZ5HLPN5Cf/kTy2d9mJqOBJzYMDZed1LmNoki6ety/EIX+IFK+Nt
SCqwf9Uoi1Stp3mBaMxtmugUeT/YmTxQBUMaY6Ij9Jy+nY5dp9bST8l9Nr8wn+YETS7sm/6FrpP1
yYGiHkUqPskDixF8QtRr3/pHldJjyJ9V4gDzBdHLqmW5GFlvqs9VwG/YU8v0IOq+W2DPumc4rtJV
FcWeYmZFdOGkfeoHe5SefyWGIBLRwfAtj+MSd5ki+JVAwzb2HsLlTbIcubt7hC9Axqd/m+5OwczP
DQ6c9WkRtEO+hJdZXyepMh+V0AeDDCvO0o3elx4fGuAsFi1RxGkRBTFywgF+ZZrtZKuwv5pv+mWO
85j89LF7ipETQdf2edd+7rhjHq77QXgAB72uYh0h47rcHS8TlD5PkZuB/sOewf7QBureJMtzg3ew
bgxdKi8S/xzjUGH9sIjUG5poSICXkrP/giitm1hcZhM9UUMvJNI9mmhPF1BsnAEM+gKhjg+4c1GO
dbGg/RydtcZ/5f+x2KhDB59nyn82/gwnkyBT2nlqXUQb+vYoIGQA1m/gQ6pFhv2iOIJBbrqdh5nc
wBJ/DSK9bWY4xWp8GSJxXuDQnkXT/OnJ+BLRMbetBz/7yb3tAbbpyYCIcouBAz5Ck49swYdo9SXq
3ELrBsPK4NHnyHqhUXBzE3Vz16kpYvuf6PcLmeMX8EQQZ7nsi8nuKNl2XVO3lL65gzPtz1hB/GmT
BR/30EMRQ1tcBn1ywnsp3JaUZB0rouCrgD9eHQ/IVoV/Ot8WK0Uic7i8LMQWYWRdIP6hHPb5Hekc
n4RhiRo76J7To03l58QJDgzrRFbPVZ/a2iP2MPXhM/HMUT3uQ2oRK6Fu3RqcvR6g1oDv1OoDcU5l
ZHBeN4FfGkSFvwSfMhgPvtUmm11WDGK+z4MClFiuPUURYkY9we/Rz8ykoCli52jbMqnCPG32R6U4
hyWF8xgDEGQOwGAWtfxjo/5LuwtAHocMddihoaLONRq9ACozdgI/gJgE2bymOqyhbD201O0yIK+c
qpM1BEU3CdrzMsD1YE7cR/jmxgcmCBxz+sLSfc2QEXYLdDWYvpYd5E4LnQssXp6Q+4g47vAsp+7H
3+LnHVjD57yUfXqAFA0ayn64hmvkZDFrobsZHt06aBtgaRs8xHY9wM/JAbD5C+a2CuF2WfGB11sc
vLbTf6TvH4I0zRIpDpQ2+HHx5cm9ECx6CzpZkw03Fk1WwEeedft/resWYkrqyb0s6tuRfb4RB8NZ
FaLveetsgnMMNoyGa76GocrHwPvpuHNkUrZ5CxWKq0mxUHB3JvojjVoKg/4s84f1JZULWlH/uAao
EG7oXbnrfHvomQBG1HIYlyefwhUhKKkKr3JlWN56E8tedB2KUfihJGYyA/ocSO0vc5SxgdbTdkEW
WgX4XxKYwCb9h2i+hPs+cR1BoTs+G+5XC/a9JyzzrP7Q5zR0AT1db89RraNKN6ckoEsxtR1YycHz
s3B9XfTISwjh4ceNBnCO1lJF89Xr/Usk5ydtJASzPjkh9YcVHO2E603HreEfgUxvS/PuAOGgGXde
Od3Sigl56ZvmnznOYCyctUGFc33wd9zeA5/+QST2XywmAPt0YQvjU140DHVLyDF34g7MT5xku9ib
zFL7jy8tiL7gsopH1OWD2h+HpC2c2SkSZApMEu002FULaRbfFJR98+PKCGrx/g3+tvTw9gxOJNBs
/Iqh608/SWxhZ1DnnjiS5UZewSjyplaYJ2t65VHyEnb9w8BjTP3d/zqG5jcBqrn0UM1paMOy1dVn
EzHQcx0Ue+2sDgKNzTLRE5vRKynoEWy035blHR/x1QH70GtdsCStdj6dgemSaStnrGwz6lfNlOQ+
Aeofeb4SKMyia9sOHa6jR2uvCdeAEXOxU2BL9oej/nd0uYHRRlnbeIYOcy56bLdmrvcMtibOLOpG
2Lql3sTDkJpqFneDkZNqWvB8uAo5C6CrBknBCMu0GC9Dp8Hh3AbHnPw+/OuP5pQaYF/COckGzq8N
OGV/N6dAguwVLer6POh8SGw1meDvnGR03wqTfCS8qW0HA17HP8b4lZwO5RbPOTqPZ6WOm1QFYpgA
XGQpW3XgD8ziPJSUXGf0YYqLRyTC5g7SNOzQHSfoxlxgxdnJRRLB5P6i19dfSx3NhnLtUsCVEpEM
uyx3vhzTuGrg/2APwGAQjkLKsopy5AfGIFm1TaEMNkWlnwsY+W4wV1hXmXug0eAsjULQZRZihdXS
gyFBPvqy3JAKY9oVa0M5jAeKLdoL+YtEQFwF4tmb1lqH5Yyt1sSttTuWy/Y2g5HAjVYHjKDJGvPd
zHmDRSaXvvZTjQN5iDC3bF2Se2bPpCsrZH/Vu/to3KcVv3ZoPrgSuQGZC9heOJGLzw7LeOlP0/k5
tn/R2CU3oc9N8tj3strhA+JGP4oNx55gSGbZAPfCHlDXf6WQP8txvgKdWzGWQu+1q7u8S3f8vSnd
wBQj53VPfJw9fI2Qveetzc0L/mEcXDrsRXbJoR3jEi1GMcJ+rqWvrhc/pwPEHXAXX5f7FsiKxKQC
I38aaHro+ce8Hk0s0PKpagePzS7d9BPaB0e9ziu/guo6sP6Ryb6esYWpiH1R2I5QuKM2Ak1ukkch
KjM/+Jrlgdt/jsl08s0X1kJJ7bX8DPwTYzkkyPUSwtcYnI4dX8wS3eM4eNwc/tDw4NJsTdFg17MM
PJ7mBJnvJ+jyYcuEBaVplp8eYQ8h9h0Rs4pyJHb+J4xx5bdicpAQiMM+ti8TqOsZVNcCMBbs7cPG
ZVO2aytOEtl8GXKVMtha5DFt3vZm/dZ0K8iwp1B+k/40YCcc5CaavWb4sxGG3ocAfPd+mjct9riG
DvAq3ckFbboK+yYLiUIUjqkXjD0spkZ29+CW52ZjZO/wAYU0rwlL82cYaJYaXdrua+psPUD7LVA+
WqWy0crK6E9HXZNtqUTC62gH0sOoJIgPgXqfKKng2ZgOBycF0zNkHgNTgCB2Jx82gUJ+JeqefLHo
AzDiSNEJaWmqiSGmK146cAoYcDltbbFZ7INZ6vontx3q1IOTffruLTu0MV7ZClVEmJJpL67cbT8y
0oHVHG5jC4c4v4dWpNwwn4oIoiSTKRu7piuQGwcmMaZ7NgRsLhdnvkKgreBA69BT5ARvCF+5621D
k7F4LxZrAxLcIezheXsGZN9K3WJ+Bf0ccCSOuOdJkHkLhtHwGUDrSJyo7huRnIOlf4sN8UAlwFey
GTAEWJDgmAFf0dyZXa9oZizLYM1JQNbngw5oIVPaO88eku4xGsc8giHSD7Y2C6RKTxfZRaD+kDEf
NyOB9p/vL9PrGsVjqQ3bnwbuv2z++KMNgPIuTXxIVkpqveOjZ/P2uLNf6MxRsH7zEhKnxYwMi1tP
NDgYfwovDr7Wu2zil6ab5GMTPCeNc0T8Y/RXBOzapf3yGW/9Gw2jP0lYUC29h04ELZ5Y50C7Mb0E
q+0eF4FP2/PxSNJo/jaUy4OTqEvarcNDoxsnN5Ca41wqMLcKyMJpntIpQFn0B1Uy6n4NclKF3nSS
J6DyT9TIjMzLNe2jpWDK7qUmE/xMJgBie9+Xzj2sHtrxgOmfyNVHIOmtaH/9SBRpF5gXYbgciBph
H5+NGtHCU1vF1H9fpS2B9WWx6ACzUKEwmUMKMdxkfr2V0OQmGuYBak3zWW4voYsRPT+mMh4r1mH4
ggC8eO0P6Yiwj9nzsmVYk+OgzfvusZNnW2zCs9S7yPbEr3zWaz5zR5ZW/wn9lOaLDGVm1X9NMp6l
2/mZO451qwZMIaFjrjh9ZcSNClgJhzm8W/vMI7ir/S24rYtLq22P8C1enmkqliuyC343c7zSWM5O
XdPWOk5hzCYAxMTAC6SdsgL6y/sQjhFoytGBVF58UWjma6hiCSq3frFOF1f7/ntjk81kYZwCGsVt
mi1sxjHsXrAwbPJgxprc1GWahN55cacrns+OctJ6+bQawFo1eaWPfMZi8+yCTpw1pw4ftxqO0Ok7
dQJ/VZCD3pCZFmzS2sj/IMozxbyRtOyWrjKwAc/iDWHvQ1QMQfO30XiBnkQ2URBdB7SzUkwmlzBU
heMynhLmnqhiTxZnDR6laI83ywt4ou4VplJp3vUOx62In8MuHq+QHpwly+6Clsewo2n/6m5Q12n1
/CrRn7ul5h+1F8am2t+nAQGWRmdiQSGBq2ipvEFmw7ZsFZZi7j7d9VGMtXBljLPXQ3E+oIvZ0wU0
1pbbZPyP/YKlxVkLiXNcWsBmx4W1llDdeYxUUoZKzhmCtuYcpRed4Hc7uFu++dgaEqGYTy5PL4bs
4kDwIHMWxw3wwR/HokEebFrJIHd3+LAk0bTh7a1A5kFIQPokYFEAbqEXOYIX/0nn4WshzaVNYRYn
A3nrZv++rL+cqTaXiTpJ1nXM5BNR5ZCCtAowJAaO93OY5YwZsuX6et+GtyVYzJG7rqlTP8qR2fXk
JYF39U0VfUVsxTdfQ0LKuLUwhizYuIKJwo5/tibNi4Uu4UJap7YhakW8L025DPI5DsSAqxMXwu72
SbUKVQWjSWqBibXpmAdu68LAMObhgAOvDX1gOg0ed8+hJWjJudzw1yycEPfOWoSZbuCViqahw3mG
0XS/bSH2AMJqWaAd2LrYlDxALzJtDpryCERWO1oMLKGAdjluz9VCHwAX0wfAeJL7Jtxwiz3HeB8B
AuT+QTCCqfC7EQ1902mMgjXLI7LS3Tz2PA7HY2Tj9dN0dJs/PcHnbNe1IulojkwlGVnnB23cwmGe
OCpDxsLpRItZHPIR3bQDycI40r4xvgwW5pVIzi5XFgywGREEzP776B4FHu3NS9cOo5FXLoL/eLI4
ub+433O3YQDTwNg8CP/yFETNin1WEa6fpF9L8G3uJXzZ4Uh0SoSLIc/oHZMmPNJQJnVrbVhujgPn
KZiwHyzfHiIU77zTIqqC3omf2t3GT6rRWFMelkKlCzZaZx8NhyfOWzf6VzEeeBBDeiBTVcadDGu5
KYOOAOmMzYyv6+7ye4etO+gLhlLxD8TT2+u6zv6DQdJcCe40wntfl3oLpgvynl/mNhUFF9FBWctx
P8q2TLrNVGTTG+bne4OY4qZa1tVcxO8fhHBz0YH+J4h8bUxAKjhAsMOQ+l61m6hwcS7unO4Pybh3
WeMN3WGE3j2LYjbli7J9tmAHy/Fs3ot4y4cJPF7vcnl2GQYyZAz7iqc7BhOtzIQHzUMKQ/MswfSx
lK4BsaznCPbsS4HGTuQjTV5XYFUwCG6Kb2aMBwKYsSaoaekKNpkyZDGkfoxdGMwvm0jlJoygbtDm
L+L2bjQRl85MGGQtY1c6C2Kqm3mYLonBXmqcwMVbMgTfbsNtZco/8i7uytZg+BN0foTBkPd38tkO
ccQXAkrVGWs434YdE2VJAQoM80z91LT6JNxxOFq3FTWFHUmWbKnO1vEy9/7028HVo9qPe69cwGwG
PL0nVWvipVz3uM20S2TVC+fbTsH40HnfZFqCC+dRhcNyTmc/KUm4P5BeYYKE/Y4Nb+U4sQGaFIK2
KFTrL9fZ8LoxDyuIodsetTcYMoDCiqHTiNpV5B70qNmg5ricwQaVHgP+HVdcOil94TQB3h4xqaZJ
iP4bupJSY4G75NZZID+RXh3Q4J5ivnX1xuY4Oyzr0hR3VTD9FkGbb0hjx6yC4kc2zMcG7CBeTAeK
K+lQXFio2jPvIIlxlQaJa95dkaJMdJcNmrFSiwAdzdxlCKnAP1rUeSwmi8Qvezi650y16gjF15bt
fhdfQ5FWm2qHw+4/a2PoI+dAJ6iPy0mN593RaC0GC40rGA4DyeOuk/W5D8iFJzNOulBvnvmiC4ue
3O09pS4/JnLZcrKsD0MfHb2UbnXPoIcm2DHH15sWTutEZ6DMfI6nS6RTVeN9o9KuIah/OJ/+zhi7
Aju9vFYIeTzTdNOgK7H8EWkDTZRDcBRUX9J5wMayROLAPrtDjtAHUvTyQiHwyiBLQepBgrYcQ9jX
PQmvncW3qEdUUz42/ouDYCtcl709ea36XIYmyFsN7DJA1wGeXBxDDWdA0TuZhsdMsRtSQjmTPnlN
Mv8isLhk06YKz7Dwa4bua/GT5HWb1wcUeo7bzS4YxXiXYIG+RIsZHH23vUFA/ek103fgxe+IAQhv
47LfVjAOCIJgr4ptH9FAm8qsGEMHAs+6I+CjjG4SDM1jtO6CpxnSk9+FiR7HBfxGnKzFHMFqy5dj
VznUv/duhCKrdJVguwTCNUyNSEEnevdYTAv+K9rD4camYOZHsPlpVw7RQ4s/elC6qosFxstzLgem
8hlNUzGFbDnpzvvQoOyPUePhZ5o/ZiQCzxryv/W9p96/zcm9fY3zaOpFsZPhbnfOwKaAVDK7Rr+A
Kx8T9T5n5OivsXvuoYHnuNyvYAsQ1fwBkhtCIT1ARRhM03XzAGaiBDhhoaZoJ1vMtq9W9DOg27z7
2nHIABheNYwMSM5Bqpypk9oCSXEhNEgjOQPs0zN3nwkV4oGEcr/S+QxHiK5IWl+Vjpn8J7rjD5QF
9Hz8Ox3l/Ovr5r+SoHtIsaF6wOY0Eo6039w2D1Tu4mzDNyfglJFF3xcN0l+qdObNAa8xridk/uRB
FAx1v4sG8pjBz5sVm+59i8FRig2ySwsI/H9/+/9/Q4NkzgYCFDywS4yRNj5IeQj22XNRFNGO8Xje
z8bDXeFGUQ4yDge/9bdKB9teEma8owcljiOhr3K1eyUyHHOXIU4WE/vBmLBcQ2+5pNH+PS6IRZlY
1B2hkHExRbgqt+vuLgbRchw/HKs5gDCcNoM5MkdJWM7bCfqzyBMFxAoBoOxragJ8FMDXg7yEet2O
Pg3gJuuHmeDwJmi07Atv8l4t3DfAXMdfvz1+HTJIIAl87+tWtnhhNt/TVl+HZAHWXvWODc8WS4SB
PYnZeCcVj9eQKnNyvfmS0uRpCUwKpf04YwcIjUOYMnHyIHpP/W59EkRfJBsx93Qx1cY2ZVIr3+Ag
NdYgyMO9tRg1OYl31Txwrlq52RQBWmAiVi9juDwtej7qAdNxLBk6hfASUrc364PTSCwEcWGYwNJh
0Ee7qIL4E8QaoF4zAeVK1kq2YjYXdvWcDBh2BNGOCJRVn7pwOZH+1yg8wptt40ZngQWrjsTOpHT8
fczQDqjK4Q5awygODwwBOXPSf3EHiJruCzn4+yFZtotlTXg2Q5dizhJfhHIPZmq6uneOQTQDi0v3
21//89PeAW/rbuBhEGXl0uaJ2ymqAO1pJjba1iPdIozFxZvjui2EkpDkTknj1RwgIoOL0fzUgJsA
3HxrTLwdF7q8mSDGj2jo54k0M6iX9SuRQAMtfRhdeXBnGb8hd2q8ri6+xekKcnps2R1u5fPYRlXS
tQghcFKoOyeoOffoHqYRisL6PewhTjJoL0SrYV2F9rxqsXibDZ29Rr5TkQHKybUnT5EHn2LZQ4bg
6L7JbSM+7Mb+ko4W2BJGCUsxPO3gX9ItwZ8gRq2dN/buBSHsxZ0fR5K3DZzfvDT8unPnT+oEjzYV
/ECjFvbEU/QcAu+4yVZGajWYbmGaBlYmT+fNwzjT+TcrdcIUK8kaLpcM+L+HcxKaYB9DoxniVn/v
WEZIUDooublTwB53PWHSOedxOFRUUdyu7QHxI3Cjt9DT07b9bsO5CtPAK8Lld/ecx7wAXnlJe3Fx
UymzDnLkbJ1QMKUDJCwUBMUQojC76Xz/EMOSW0iutAyOQN1dGyxFCIO+MgR5L0cogkImHHgWy+8I
+7LNKuHwNEKAOEKVmXXNNpfT8jveQbcyNqIvInwMSxjbEo/x7MyhqbTjHoPRQ6pVED911Nyh0t5y
F6JuAWnDvtwMNLlYYcwksXksw2zzY4y5cPfOY4M1Opyg3r0t4Llltz7uIQWnaycKRdzwgR75jwwM
riGzvbdyw/fNTv/RbosxuUTrQcebx1b3Rp6NSYqOQFXQBZBnkzFp6iWQkBtlaK/2ioYLxGJeUIC6
3CoAOVP7VGeUeO7BgVszR3xK1YToo7WvvWzSK5J4CXlLGrYWIXygErqDYdFwvkTqajmBWbos2KD6
lfnctmFLnlO1n7h0p9rxpu+x825xn4K4Glz3uGHsp9H+kJGH8FA3j2GbYq7ldaeY8OPIl098TAIS
REidBCXlziKY+EfbYe7H5zHgFtg7lSVk4NDWLAZ538vmgLiEosL8TtlGTVApflkykFXJEo85nWmS
T+mITSR6WEYVFymN56xTfu1vfpQJX4i8j1CGqTOdohUCXRij7JnTUqjATFf1K0W2EZrvImCPI4s2
MKLem8QJ9NeIZTJkuK2mcQenabOV938XPu9ZIyNbJysvwL+b09L9uLuGWoXyL43Xj+FEV0KdMOWp
w24tNJaT85KkRRJL8Nu6PyZJ79WJ7/s4wfwn3RdxEM0E3i8R1wlfTGjU/dwdfVPQE2WY/PfzBgn0
gBfUKHIbN7yfEcP+zB/RBEHcsxW0V3Ettvaehg87pKn3OFi9DD3SBW9uy7x1oWUs9HTle/vGNzC2
AMPYXul4BdoFB2Fv5gdIoyCo6y66c+PHzWKsI/05Kic1YL47e8DKwhxHx0WXGM9RwZUufcvJM74U
8Bpz0ozqGEdwhDbPSd0LiBXGnbR2ULVjuyTwYg4g9sSbuUkHAuz9nZtO1M4YRWdGBlqtCvSv2pAS
wtwZG7r+/tgtebj0/LJgIsxxWf0Hv6FMJpLkduUHDBTVGN/YEqC0z69quiOQshzJp3AApzFea3Yn
D/QnWZ7hG3VfUUudqIUZTjnHyJBPednu30vz7eFVW7/aZFIk6P+d9F/TQ1hlyjjVjx1SOb3mxAdS
KJ9h/LBhBPivWe5J8D/Mndly3MiSbX/l/gCqAzPwcs06kXMmZ0mk9AIjNWAKTBGYv/4uqOrYlXSq
S91vbdanjGoTxWQmEHDfvvfyJhrrr1OC3FL2hzD+WjPVS3kzgrA+TWGLU1yfdZLv09K5eNontlCc
S7PfBRjp2lSfHvqa57/095pffIiZoNQ4RffYCzyc2XJ+19VOJLyb0rd3IQ7/0bLuHHwf2UfLaXcu
3SUuo12cWJ98K43a1eVd0CQ5zXud4OnIjdvAFfeA1T8kHmOHzs7wk7qfWRJn4FJ9M2x1ToLhxcNF
sKDG50P6pcr7cxDfD119l/RMoiZxAigblUX95EE561z1dVDHUn0o5GdRXzMmIaHzQQ2XofEZVdgf
Gt9rNyPTdVkl92Zh78OUOXgTxRBph5YYYY7tGUeyzZAseK775EiefY8H4qREcYVOt52LZDO1QcSL
NOxt2rMJfoAylLz4GGF0gV9mlFvFMsww+Dpm7X0ie5qubNMI88gqsTM6wJnMzQ0ZtI1vHMqxvllD
FA6zjGxy1/tl4QlJtAHXkWfs8CXcasrRKX+o9Evlvy2i21k9nmSF4L9kVrxJkQxNL34qFAJwB30j
CJITauS9ls3ZcYZ9+iQniv4WenNduCiGQ4GROzv2c3dYTBfNL/c+dUF34eyxzmNp3FYp+ZA4oIjo
jXI1fx2nELeVXgKGpeZDzJYifBtAiFIv+GJLizfO2dLwsTbkKhhEd4wyl3i/2PZdZ5lvHhusKR7h
oTLi9cAAN0psmrx8jTF+G92LSwnVULlZKVuP6pupMYmurDOTci/xXZTc08rbuz1/9JxPU4XR2dJD
i5sqmhknb3tRvSSGfB2r+Z7NedG4liW0ypaWb0afn4NZXnMdHkuTG2vA85p5DwMVaqLmo6XTiVUR
GJAy5zgafsCglBOHWeAF+1BPsb6wbdHoiX1gCdjGLo+IJHzo2sZjQSIu7A74jHLHk455SgfJecK0
3831HSrtXuICc8v5XsfpJxHO7wO/3yJ4EChwrWhS6iZ1Wi40yj0LHSzDRqKYTrOn5MQ6xqhxjGcj
1N/MEsOofcQ6ifqJWXJ1t6j2GLbOzsOBZWUs/enzneca+FaZcRTOUcO5xgPQRSEG1loZp2qotiyp
2dREE4z6femd0W8vHUiOsk9OlZtRDDOy7YvuPqMCLgf/g11R54ZxQSbavXbKeSnmz3kVbwFTnVyL
8aK9BZ79DkjUhT3BEQuDPxZTiSjo3xic9fSgL7abppssTs2DSPMrdkdWntbbbB52k2Fc2Eq79wK5
N+eYsXQVFbl3dmyqyKEbbgVPxyiojnlTv3YTU4OumdcnOWAPnb38kOT7Ky/3Yz7uFzTlmo5zcE+Z
oecGtk18ZA1V/gAUqWVuzU3lLFumUtNR5u+TlMRNG2PWqo3Hosg+dqwf2CL9hkS1y7S/sRu/gCrF
FS/mbPv95fyVcfzr9fwSqvzlj/+XBAf/92ts8qeo5X8Zrvzpbx2+1muAUf/6T/0vTGCSWfyPf6Uc
/y1/+Z/fkpT4pe5ef0pt8j1/5i99548gIIFpOo5g3uWt2Og/85ee+MM1feakZhg4f2Yp/89f+Us7
+MMJgYEJ3xKW6QQOH/xfCUwr/MP2+Raiklbo2x6Jyn+9tp8+wb9PYLr2z7lcLwwsdngEgn/ONi2g
LWtM+IdLLHfFLFDD412lGOtG5URKnxyaIOiUuoOBmDv1yzLKQzqO4Bo+N9CGNLO72gziz6Xrh7gR
2rZp3uV9LeVHrxXpTO51SdpIVtS3G6UmGEVzE476OCVFPlDZsS6I6stgCcvGCI16+hYGuec9Kjb5
pveh7aJiUaP74hO7l1zv0RNo6/zNyix3UFbqaiPpKZzzTE5R37E2JMBeY34L+yVxa36gg86BKez9
MpSUwanyB3J/aA4Wzk2jEhADIRttY1h54SZzodoBZ1dLeK5mZ1nuOF5k9YxI4CSvLK1IcYwvVdJP
Nz7uxumMFIzdS8nAId/njF5+77WOICdp+HXzIBm+zhvMUiNfl+mSnpvUzOgQsLarvTSsPkQ4jRNJ
tRag9Veu0jMC+YDckye4VUpgAu4Wa4UKHnzBmYeohbtbOiI16BHSpPiYe3XcHephMsqvi83GvyuG
Hy+788oAmWb2xylBsAsq727ge/OnIUix7ge8o8U+7b0Su/KQmV/aXrnm1l059XuZSIxAmS8IYpLP
Z4Wj8lLngXRgwZOzToU4113V9SdJw796hEUl8cwFkvWvCqV9gxxEYat4w5HvNO7UEr8H6RUrs7xP
KRP6Zcsg2SZVBcbMWqJCDGa7Gwwjxt/rerhoC4iJ4pIoLJbw2zCFbLMRwsbdPFcduXSuPn30i9bD
ejAWpjoYjtmmb4U799SICbZfdQyIBI1io3XmDFsGuIv/ShmBD1/mheYpaln1+4LwanKQatTirIhG
TZFnpObjmk0eGPbw3qGp97GMvHaxvCiTMKR39ky1fuA94uG68P6qrTfN1FTmwOiamGZOLiHMyEFV
K8R53wjHx/BL3K5Boffi+Fm7bMLb1YhCGJn8lDAWb536VFYLkX+PUMHFUxlpUiXCXjyGVaHrh7IT
PIAAMzjmiRRfYO7LDkshta7gcQ3GLPZuRBjXeo+Cx9NJdn3W3PO4EDaCeTo0W/SCgv//1Kj7TI6T
3mo3TJsjk/SiPqh2mZ8GPTrTJWgU940rF8c4NG4j6g0DVeYoiTsLkkPhmrhmj/A75OaFZpKV0i3+
ZRkEFz4oUXxrmT8sqRlIIhUj4Qa3x7W4yS0AEocs5gjc6H6wnI9TneEqM6gr1FlYEvskM3AMCwwJ
+z7qAlqwyBQp/qCkm/2vyzgO2XvHQ9+gyBNU95tFFROZm4rM3L4UfupvEJh85qJmNca3omh1GhVq
oRlyqylr76QKBmIgjUlzbAd2bO6B6uriNkBY64hAB0wzl1GFnxqJVLqRrQ7ijaw6Jr9l7FvDTvM+
L+QHvFHtAlkM1X7o7L7Y+X5dM4zRlXvrOgsJE5WOVnmqMslwqgNXm1OecLhv2fcsNE50D1MiMfmx
jIx+jsmQNAlhWc8dxoChYToXu6Aq+Pss9JQYmprZdy6j6c7NTVbMut41YZgsj13IPOS5+b7DQ7fY
TDCKj2+ILNl7c85Xa6ZICJSpyfFPVWv4n53GqfDqNskXS5trrNNt/W3BGY4JQYi027RpH6AhYT6d
r5YCl7Yj9Z8QNxiL9qMNpF1scq5NeVVexZvrTDH9rlX3dXHIbInNzg60SxSq6fH8cV6pT23NitDN
7JeOpF8ve/z3KPDlxpc0DTfhODXJY46vu3vs076+MuXGRCACcxpIGdod/9YIqnwTj+iDSFp9Ojx1
HHhlvRmJtqBMzdJql03CKI9+N0xgpghvZqfwxIE2fLMnVsIjveGOQoGYGR95TzhFAut2cM2SIWlS
FfQ4U1+SGWOpkmkeuy4X410L77546EfbD44qhMx5FgtBYIZfaCHbycmy5TFVo01CvDS6ZJ/pER3D
lYUZHy38nCGe76rsUOu9HjnFijuDZIZXGGV4ytcGnsOwavqo9BaLu2AZxpfF1Rj1m4BD/K7UaYHh
rRm3+Wgl9ga+UG1uTMdytvnsdR2PConvXc8t8pddIe4wP+9LHPDcVgnUAxttI297nFecXD7G7aQk
HK89mviNn8qmPYjRdkhpwcfOtr7hLjDKpNuEh8Yz2+YVA18+71rbqEiZ152JHz8fQSyQTqawr6op
Odj9SNPqcrO1+C7MMcXwT92ASUU5H+Iyqd+m2V9nWmWP59DPtFJvQzOy20Zmgl7LSFXjU0a7QUN4
qKyznZJ5at8wfcwK8iuaYRgdbF6YbzWja86aMCkS7B+Cf2WzjACi8C+h2jOP7C0zZhqfxZnau06p
6oM7dmBaMJXMLkFhcwm2hOedeN+3c4+XoVGPdpe1IZ0PaR+U7MXDbtwEreyilIuzO7T2lFbkBYlE
MD7CYL2p/TYz35LOGuWdpTv4Bq5h+cMJfKU9nvW6wPZTyF+h2FGhj1xXk0r8mlWtXOPbM2mezA+r
7MwwH3tSa6KDnITo7fDYpxgRblh9OId3dkZEYmuEANfO7dLH3bNk2Nyem34yMPvWaavrY1WQANla
ttP6RNEKv36ZKlidt76dO93RMg1zfupZDM511mmzw23P/plAbUDIL2ERydpzu4Q+PB3aj10StFwt
JZ767mkKc5rHWhva2M8mvtd8EzRmTKSpEbh1KhN39DnpHDE8IiGO4TFvbaixiNinTgbkNElDDTwS
w2pN7FVWU/AAcUWg9EM8VDayQQ9siaO7L9ybQTdjja0ttcIPWSgIOtKXr5oFmsyjHxAfuqu1X8zn
QJklkw1aJN6B1p/dCs3NA46gMf93m6IyCCZVI3QR8BkhvwxOW8uG+rAoO90ZDgC2M6cqQXuTaHF6
qjxVmDzanZRAX59I99im/NO0mF5SfQ4sJHhMicrGrj9woznHpsbVsqu91q1v3ZToRpSPopRH/OnY
N1qba2hXBTNsicrrGhNVRAb8AFTI59rTmh1nMqyCG61Z54qoUMUK06Zd9wiGVY+sx787s9J0LIOt
sKrEfi4FJ89psaDZHmq/NPOnunZx8m9amTbtFz/k93wWix4RdJTPas/tUk7udA3iwPdv1egjwTOe
CVYRyEM9OI9uovttIjMb0WaSTVjeGrYc6rs8kVSN236pvRgNF+VZIfOpPt/39TCuioooGQXGRc/m
M3bMDaV8n+HJscvHCozLfIPPImkPMEb69EHIsOtQldIwPocLD/1DVc3A9SoTISG82NUYDO0H5Rrp
VH5LPYH97oo5t/Xi11D4uY8KCVqk+JNB/D/qVf97jeg/UoP+F3ajIR3cf92OHr6q8rWaf4QBrd/w
Zy9qun8IlvH6oR/Sk4YmMNY/W1H3j8Ajfhl6vi2EY7qCb/kXCojvoQrj75uW5bqBS4P4Vyvq+H9Y
bIAMiOfS3/L97v+kFf0OJv0RBWQKywtok3lddKR/dqo/dKKg0csGXCkQSIfrKZZWuh9Yq7gxGnZe
IPGFAS2SJopBTbTQ64HKIWm/FFV1nzDftoFktDn52n0ovRu7jYk1EwW/cjC2GxE2xK/XP/oZTpBe
jV/gLui7pXXwI4/YAY3FPv3wxv+NevN9vfUvv5AvaDkYpbvM7ZxfGIE+s7ecmQkSVOO/GosTX8L1
PzxxiQP0L4FVD1jR/eIyW8aa5YyHa5yQPIqXAp+Hnw9UnNkxW31FSN3vRF2vJjN9ZbBFglzGxMVM
ZqDdMvgkAtLgCtIkuHqOCK7t57LhgPPqvekl4w17k0hKWOUhHarlN9i773tSfv41bU5WW1iWg0IV
+L8QvmrIUQ5pfgY3zejiRmwNtZvq8gsQ7PyQZd1A84omlWjjkpW2c3BhE5D3TOz3ZJbUXTfIq12V
0003pUezCedborTpU9KX19xd7oLGMo890Zn73EeL9BoPQ3864eeS8cKbGUP5aaG7YL1cR6YifWvc
Q+WcPCtO7obSNY5FHbsX5kUgHWrxtRkS82OXe/3WbobqSL+3pf2sbvVtzgbziOOvRkA18mPvE+Qe
4IhetKwuzaiKI62Jy7zP8S5s6MhomJLkRQ+w1Hlmmvvvf5yqWW6aWLq3aVYFl2AsybctfWTZDQM5
23vuMxTEjdWt0BnPvzXmjD0DnTSiGA7V1S2Gv/6Tmfo3yN7viNBfPyjPcW0bv53Hw/+XD6pzdKMb
L6/BnnTlXtG5XWUj+fHZII+BcRS9pMUqc+tGeb7cmXlO52M4PGyz3MZHwLLCWRCtYlnFLSUVIsMw
i0e0GZvHuneDNV5TOXANZEyyokTW2aki57ybA9SbINPmxS9sHOkykNt/vtW+L4T+5VfjukZfczzX
sXnS/6xiNWMzLkAh8kgKWx0dO2nazcSanjHz40PaEgEHPuIfaIsAPAXxHGyTEh3ETG3vbGgE5qZZ
A/4O5eGuDuvtZHGzeIH1Us4pfeXo4phDtb+CZvgNEtGEv9b88tJ9Cx+IJfhoiHKuRMsfjr1B1LJt
Z1psns+M34hKgzCQH0b6S+qb4NJ05F5Cl0Qp+KwEq1sSNSWtwm/ewZ+pn74wqS444J0QFLm5ukR+
fhl6GqeuF6S4R9WGh04imTlYIi/gzt7nXVJd49Aqr+n61Syq9qCr5jnNGp+PnNASMWdjCM914ITn
719NrK3786vEQ61AKAk2g9Grq4nLfjt4fD69HgnZVN3v+KV/dzH4jufxK7leGNq/0p515bHFqKGz
741m3nVTMbDE/VFLTNbf/9CvN/X3r5a6VkdVs8cnW6+R//+fZeHMmPN18p1lwf77s0KSkTRGdamc
hgG8Ln5zjv7dhcAdz3PP5NWH4a+7TZq+s4OZGivyB3tbGfhvSdHg58gnJq6DKfB+5V9KZYanMsaP
6DmQaYrfPLN+oVF+vwyoDtZRQ8A14Px6mE8sxfSk3UKVamJ3v7TJZzcozC3bMVxsko64homFTyij
LI3bDAJX+7sVRd9RrT/fEI4QFLbUKJxSzr/dEDPd41QoGRVSupfU7OwtceGa5RVkQyQc/aDWb16O
42oOjeTCsnYABeOD0yIaTFnzNFXpdOO5gFHaZLiIsS7odELicf98x/zNW+UI3/aF63uUPp6/3tg/
3LiVra3AYuckhj9SS6Zh+zcKt/fZIo6M0aC9tv4Qrv5f55qWT4q9G7+hpH9/J35+p7hO+NGu6whK
tF8PdN8wi6pF1IwWdWRxc/Y0pc0aRGbMjHiD/mFFuh3bTd3r9zMtF1ZSgqMuoA8jKM2rr4sKwtNS
A5vBedAFmnuehoOwPAiukFOWkK2LiajzHoXGper4oXOyXLBCrrv3mrB+8QeP9UQzeY/vD3SWIPhb
o6ifrcLBC+Utzq2lkOeySZNCXW+xyYMb9s8fxHcw8c9vA8FmyiwGnXS0zEt+/iBwqiV1F891FOTn
lO6YiFE4ittU++LW9rubcE6Hk9vLMwwLBsCeeGeqyn5vmvNlkUqe/QGAiFUmCLfxktyIzj4X2eSf
uk4KQuHp7/ZEUDH/cuKvGE6ewjSvwDR/fb0LVpN04vH4Z8HUARo4wFVJrspue36H8GXsPFwwRX0r
1fDtn9+slaf563vFCUMNyDnvwKH4+b3yytjJc6evozHrw4Odj7jFF9tIIm335TteMjeT+O1aTfNv
fmWUdhsR3eRCBff584/tYhORqkrWH2vYkX6t+hyPfZP52wmdawO9FyxAVbZbZ2Y+0mNzgHKSXzKI
yQE4g8gudXku3GzZToSW137kSV8GqX63Z+9vnh2+yS3t0E3wNHbc9TH5w03dVeSmJzyGKEKWeBub
HJ2RqL7Ve+9zOy33tQt4bir1Q250fTTaQkfKGA790ObYnVTtRlbpYu3LFjBrbXGDJkl2odDYMeK4
exLLtLC66HcbUf/mU/Utx7F8HiDBvx9FLUBddjKskR74X/skG3JYc/JGdxiOFFy+4wLc8nc1179V
DJ6g2g+puTiuLb78+a3q/XzJMcDAQ2jxcRfmx77tu3NhTQ8hdLIMUSIqfSRMLybeKLHWYNw9x4HA
pBr4MwM+eY9l+GnWyVtYAHYBQIuiEb/YBfZddikc+piBSF4osAKE2QzX/U1BzA74tS786XZAYBMh
BFr4s5wevy4izfl4SPmkxMIc6kac/Q9qKppDwK4TPN8874M0juI0hViVWTeDgc/GMfJHiG8Thodk
gU7VOYS9y2oHpQSwoIHfconDhNxEGmzbOb6mqetFqVku+6yS9w0k2sj1gnaLLFLtzUQ9LAttLMmF
vV2b4Q119WkwK7nXjvHVxRaCDXNneIbDsorigjP0sbLc4FGvtsnACjYqcOFynuocyy4LG7F7pAwg
Zlzploy7aBk+KKPcMTHpLr2LIYZpRIoLsdjYRn5bxng0zP5l8GAX4EDHGTqEYOqaxY5abGej0y2g
DJqNDsf3lYLxZjfpV90AZ9WjSSp6oOcC7L3rjP6bN1KV+Hl1J8uNo8nBh6FxGRvjWrXvg1jrJxBk
ZrNjMlrtuOu7aNTSw0APCWZaypNtIdcjrY1bGb4mYso2lBveamcFfhpjs3XIIGCqLjaENF6sTBo7
3XH1AfFAK6tOkh+rimS6OIt5PxlO81RF8ma07fwBtCEjQhvHp2HpZ8TkJOpnT+8KZexRpVC9svs6
960oM9nFZsZrVNcxsgMTkzOEzQma7YP2xj5ijrTi/+L+EK+Rj9ES/a4iSr1JGsJdJvHv3mcMaoTT
c17Ob1NKqHIse4C6VT7y0XLK+q+KwBrOPGs3sTFgi2uUVUtVtpGTa+/1Ga22vYC0vJ1kYREjwdVm
M5OagUTtcKB9LsbpGnf1dJeYcr4JajNS7fymK3DwhjlGqSRK7hOc6700InJCyLUkPNHnRhN11WsX
U7jNBrmkpux3kxWj4E/ZHdsXvE1QUJlTEyK2UNZstNIBCjROdeHsi7biuk7TS5YVzIbUS5Ha0x45
+EuPiepuWpFadtkUB67/fpsHFZYd66wS89zHBfiK0P4ayuCRCD+WrAJs8iXoYICNxfxQq8G8IbBZ
wiieHqyOSWQytG9pA094isfzIr56QJy2mVXISDK6IZvFJV5K57lNKnej+pixFAFYi2vvNBJrKMrt
NMluKypX792lhLVp4yAfZn10syxKHByxqU0rX1bN5yTnvWe0xsBGyiGqAs+Dyokeufr9zhkutK6H
lIrLF++XJCI9T6TSk6n6DI3oGCY5yzjM0jq4fX9uLO5yi75kD8AAkiU4t0MMv4yBJYirliHurmPh
6jHrH0aVXTBDFdtwxtRAMFCTsm41M4jFXA6YeJ76chG7NMVUK0+lhUxlFI136KeSYfDUbWcrGI7Z
5NVbgaK+ApMzYJzhCmgd6kivtBZz/FL6DH/gJudpvTNp/nEk+7uh4EqbrPSD7HEN+eTZttR5xOR9
UmNEfkAJ5o2zescxEw/GTnlQGuZQwKISLgUK/rrFtEg0pThyjXJ8lzqf4w7TsvK+oBWaURiIdy0n
EibiANpkWXhHyCW4kM04GiSfTFyrp4ID5sASAJIpy0dhTkRP8+rN41ezGoA1buhMYOvAcqh4jgIH
PgTF5ru0mkniAKpn7QaTfmUWu3g+2XUaX3Oj3YdIOZvJtuc9dgEZWQ4hjsxpW0YdGA1is/sSokA0
ZQnEsgoq8o73KizOxAfeWfUJwt1Hktj46ga/5jIzNkEFtkgZADlIaaaZI+FGoPvn4dhuMzXrCL7E
B8IXmzxt7Bdl84XBhVuGA/77IDvWdfe5W0+KmttzISpXTIox4TSS3EY2ZBNu8zo34GGyZuyvTud9
cjV2wnRcPqXptzQvWvJI2Ry1Gh9mAbDqHhv3fangNbSCtHobrhlj1hkFIRziunHuvaaHvi15gFiM
V64qtU6NteRnmnv4W24OCk5mjxr0c8x2GiJR7gt7Uvw7Pl/OwWXaTimypO8SXR0rc5+PH2WnvYdG
gs21yfnvjdphvgzipseQux0HAVeUvKhlSrqHYYli1xg2Uj4aXhof8hS9ZTGKJ9GpAcaq/ATAcN4H
yJltepe+oxr9io1EP0waL1+sjtoFu+4PZBSsXjL6UguXkyS2nLCVkSSCUoxE6UWzKWR5ae1brM6A
n5tMThkFHZwE7cjnwX2w8fCXrgBwKJ3TmPr6pIhYDD0zPSckBZYVIFeUWzxNtfQipnzwhuPC2uE6
/JzaiujLgDu59j+5QOuCFEC9613LfjE2qcWUTtcuvJL8TrjVneMVFqqg/OKEjf2AvoeoSExunrNX
Yp9M2EnA8kRnJtYL92PKaLe1rewUmv21z3O1t10Q7aFxUkDWGgADkTsmLylbJ7aytsdd5aR3rlPd
lN7oXkMW4NKuuNu+L76n78/gy72rdsUtx1T5qEdA8xavSzXsOLPUtSmNZwKk72i2Tw2aOH/N39uh
ve2K0DkWk8kElfCDAirbFSQobHvyYKxS89aDc2QRdHZCMYRR5ZawaKpqWxiENfu4PpgKDXWp/YOd
iM+VKsHYUq9NNp6CMvPtTVrnz90MW0gRk4g4K15NkHOWCQgHnsaB1Awjweq1coAL4PXvI9mSMDU3
owJzAsZsV2g97mJM+OQoTRACC9NvS/h705/0HaTElMt8thikGcPO8azPpKqXzTiFVlTOvn+0kIrX
vN17txxgBHMrXTNJxNlfr1EBwhgPw6tlfJMd1tRSax5M82CTD5fBdlJSo/0GjxSoN4sZ81ztOrwP
sInC9VXK3i0fjB5jkH1tMsv+yBNP7qohp4xoh+3ok0RyPJoYSkGouiXMEJw+G5S+XcPcOJG4l+k+
/Mu7MS+rNzUAgaSbYRbaBww4fFTmtiUbca4b+QIJ7akoSGPV9SFJwLxFyWIf1eDhds2/Zo51dKXx
muj3k1h5sfZxXh2peoaOXIbOrpQJ3B9O7Y3l3oM423Ypq+mGgoR2i0xM/o9jXhQXT1iwQdm6Bton
ckmZPZoC47WTsz0RslLLLkWqkDC9t9riXZVz/YO1HnAljIdOByEpo+kOAGgdgZjAvqzYAp+ayefO
9sytnZfHJGnvKinUZg7iK3Xap3ws7Z2nWfaWjB8H1bNGKZGnRLX9dmAtSqkIHUwDn6mGKSsyj7qz
g369PPfOfMSJJTbm1H3rneUtzDECaapNd7TTzfgaw9RiUQSUhMnpdjzGvF1vj/eMjCG/NCtPwb8L
15SvO6ZPqhfHoMHvlQtca27DLBpH/jNd4juL/QtFP9mXxsZ3PguPLYi7nDUDLBalumLnA3Pr/Mae
rANmpB6DYPzRXW8JaZm3HKbVochIwDRuYtEXdfdDvwaxlPdYhUnwWAT1e5Iy7ami7rAscT9Cwdv2
brBVClaKaBbqJExkFNpjkxHh8w188vb8aFpIFXMmRmi092WgsZdYNr0TGP+z71B91ukhJ81UzjAd
DDL7OjP0kZG3xWgtD/FG4IguJnFXgwfsSwDmA5EXD+P1puAwKVEho1yU33r6dYAi3B3psW5vcw2q
Ek/ovKGFrp9MXR3qrtmre0Rfa/U8Ac40u/3I/yahShwmy7vRcd4m07izcxCPproAUTnFNhNqPZbU
dxzzpu6+4RX1RP5Vc1oLfVsVBJwU9aDVOxj1SrYPiGthjke6knuHIHPTvnNzIpYeWAups0Ml4o2X
z1ACzE9oYmuF9hqa0HaLD/bgP0CE25lDdbIs5Jy+a6jgbeNxzlJwMkwzhJKEjJslqs3ltnEJmIZ4
+DZOUZxADz1Q6WQPLXUVZn7zrPFm0JQUQ13sjdXYRfaWgmOMz4MdLpehNM9VCMiAlMxa0NeHMdWf
FIYJrqPZ3xd2HSGFvxvdsySFv7OlV25tnRvvdDVeCEhxVcUBDqeY/W3rK63rJTmF3NMDHNSxL1gX
4YK+neP6OVOsxpitx9Qyr1V+EFV2Lx0LcCnTtboTX9LafgDclwBqYA+kA6fnWJnmtkex4xn9kWHr
GrgmTDm4UNFZwOJlxBgT0sY9UXoQzF9F4b4JMSnsALENVtsGnGKQ2gurGzofUqdtiN+jyx7IWF1z
kUHOwo9LcPCZZON77gwgyp74mPnBm9OTfLKsF4d3tqQSS0tDR2zqek+O93Y0WLsgsntN6Y/+XR/T
yhkhf0dJ8kxvOav2U7/MH4FlPXQrObZXaht0TruyBbstjVF2KsDeLNnyQYbOM2yom7bxLfhG0IDw
WSTkGc++as2bGZjyhsDxyRQ0wHAzoxIfIquJ9Qplussyn4cfm1sRNzN1IGML7KhqcLpaPcRPKc6G
FVsbg6U1WFQ/AKYEHJItKjn1g3gXV865NkeQaAkgMWGl3yqA5VujXj7MFsCJoMzxw4WPDanu2QQz
H6TNtaS7O/PM3TuWtm6tCgKeZyTetqLo8+olEgOLi8NGvrba+GguMSslOudrbtjkg7l2OOfi2nku
wvSzv1ppeV7fzn5L4Qt1ApGR1iOmFSBRig20bnjVkJnmMDuU9pPlQzahBYeTxfaXkl0tHpuiN73N
R+MnUHKEJAdYEfNOSi1Yn5E9ztjg100T2NqGsY4cvIDAH6ZPVm4iA+UQ/tIaG7UyrgXbFBYj/WQY
LMhILVZhDHZs0PB1PYMfdaodD7Iq1ARJqY8l1fGDHV0nb14xHv0E9q9mKJek+3rugLaBncFOnj0G
BYJSYsEyZaZ89DKmD7MvOSV1VoBuamCrFOT9iil9dhyVHspWJvtVitl5RKlWi+tN0OPThaNubDk1
BZ2Syx5QuEY9Ue/5/3F1XsuNK9GS/SJEwBfwSm9FifJ6QXRLanhTMIUCvv4u8sTMnZgXhij1Oa0m
iUJV7syVGUjsROZceBFxHN8edwBTBSFK8q6JPXMvCkBzTB5n2uJut4lumrmhHl1FDpjIjy7T+Rjt
U+F2B0eBKe5wSDvcHhOc+EvDVvtOuQcDeZl5cfol7f43atktuZF5GUaXj2ny3uqWXVwH6IsJCVEX
N6pWXiF+ayhAxnVG1d02EewuyOpLSDfmInTSEUosMcCw6aGbUHiki+Epr9Uhqf1hK3s4otOwwixN
3YdvFUdTEv3NGz5GeBSx2WVOtMMO9K+wWn0g2rqKA44LU5eItU7cT0jZPedJXuciepNI8NTccKcZ
cwBZSXF2yTjyqadohD3crjd9dzGoYtgEZEsP0dRtRDmGe8yD53zovvVIP2aTURCuSf05g+1vZdo9
upFexIawNhFvDjEr+z3NR3NrNJmzwrYPnuAnaInCydFNNl3uYPpVWb9vS1xrBjwERoofhm7DFaGf
hqh8fA2kG7zIpiIcxVCtbP9OHmtrldbZMqILY9111SpUgpubviGRWnKKAGflTUOq+vGclOTxDAKr
Cw+VZWwB32XqhAdzo1zj2tHKJlnZAZhDoihux86w/QljxL5BRF+Ok2xVYXecd/2fqsOzQAiMKHYW
P8ksfis0YUbTvS1mmhtVKXKYyXr4MqKBhcjaT/60nTV5zzR6S+b+TLZiGyhxZJb1lz0NHvUmf2sq
eezLgndn4C10kvfAYjJJOc5p/GKgzPHXq+otGd41hm/y4r7VscluSHixSGEnq1YdhrMsaP6iGezj
vkJHESXtPjWVI5MRWmw+jHzdyiCCRcELEo3DJvWYEBTE84eaRRHoC5ChGpkczwMHvWYo2Z1ipyny
126mnjrnJOw11X6St7NDi0Rqp83GKg2qEsb5oG9NNPNIro6CO3sjOXNgCttWN7JkohtjTRqCjW8E
BN1qoaSh/hWeUe7MySFCz45URSYDDPKYi9wj0zEPemE6xlpU1nMRWvGB+EHF9BRYjAkqkf3k/DaK
5F/vu+/oI9ves79CG569G4KzdRSXj7IMigzwrEP7/ClitQ18hDsxTvDKJLUmHTnMDr5uPbi/rKlA
TSFULnHr2BeTE2sxAUJyPJsjj3wbxvqpqpjX8vEIQ7DO5Ty4bBy9K35XhFXKE6pIbXEiXtMq+jUm
/LYAzcXCs+MNQT0AknZPLIUwchGzyzHRLQoHz29banwlLXnXpEftur0f0h2Ykwp/rfVwHclG3PCR
L46RVgeOevFRTQB0G++mpvfRcnKHo0orAJHSzpf0kSFBpMbF1+fUFohIcOTWWZSuiWBAjumNee2B
zIPGJ7AuO3ww+7Hb1wby5NiV2M5vpSLhlQjkSk711QhEs9fpZ1slgErgnfo9AA9dEhiV0B1mazqU
ufEe5u++fBkm3E5kD56EBRwSpR/WRL0vR/2OwadaRu1U071irFrt7LGc8524/eBMmS19BXmml+2r
bJ1FClsNIG5/niPjr9ORL27HbD33cObMMWsXWRdBYo5Fu6l0vSsExIcu2aGJS87j8FM5jTXe2B0E
dkeWBWDwVEVzmIZGZkt7Gar30A3JjMAki+N61QiUv2ww92UfcqgMo21h+mShXPwMQZSdGcfkyzrh
miqE/dA3/bvTJj+2d0NfOobHp8Px92nhrTw9pid6KnhVkgcDUlwd+UsjxN+Uza+OBwOKpATIM2d+
mOtO0jakoSKO1ibo3IdOWHBYy4jahhHOD3EsPMt+812RP90Fi3wjIg9niV94i4m0Cg0hnikBfkm3
Og3UAbCpBUBjAa4tCK3OFRUZBRbTraWGk29/aleCMbVmAKi8QZuimi99dVMkQ+O7Z68gSwx54O/J
Hg4QXRt12zDJChcuBAoKSdQHZJ2CeKcXM0Ypc1QBE7ZU3oApYC9zNNr8QtyeRquRhYhDOQP+0ATu
5ZrgUIarkSP1eBS2sLpw9C5BqriwfxkXcZmzUwBgQOy7cNUrWtYIHdaDwmtaAkxx+W0k/FWy6p8M
l/FbbTecJEpAAX7umkvjwqXIPmlCXufzG4x9sPX9rFy7nRUu079TOf8QvwQrdSvnkAFKbere8tCe
3tvzCCB8fhG1gRyk+j19crQ3KT4VdhzFMFcJf7ScC/oeuEoNUyUCvldCAeJyyoDs+uyRKm7AjZWt
DDAny8FBb9WNusYNLXXwgXYq18F6qknXIY+3jKBGLlm4vjkcGKLcc0GhMd1lBhN3DDjdGdmi3gpz
/EswN4Z6PR8cm88UKRK51LVrrC0S0RysWK1d54zr3thmof5hTF0+T7G3ihPuVV1DjAgTVM4gxbPf
AHrfShJofOiXcR7pNWpusJ+s5jrInj9TFIc29J+9njLXoEFJUMl0FDalWGP7qoLA26e2ccAZSFEE
kIyx+fUDgSxZv7sB+2LYvl2b/XSG8eVMY7ekX6ve+N1x0mLYxvwzeCFxPbm9N2+SADsM9znJ0nxr
U6sQ/jBHg0+xELrA9i3nBss+Q8aBeMempvLbU255tAijaxveFgaQP5XklGDHZw3UcjkO6RKMoPvi
TBHX71Q+DBY2IIIJ3NCvPmeRJdHvXPUvc0ZUnW5kanfF1kiTf/GYXAt5m6Fj998EkQ1NOOh+W8M6
d1EsN6PhvKayx8pvnmhbxJpOroyev2EVJfNPMT2ItiQ7VgDInktSZ7FZrmO/eedCYj9AN9btwKZt
yb4g5saXYDtcWcHNk7MhrtEvlWBk0eKhXlmt+9rrgV1mxYrErbpX0bkKq9+5y4C8Dv7PhBoRNdlN
DHXO0B8eG6dtNg7tJqTV8dNkiI4Y5inGq71To/XGbOMQGFMVrizJr17pd9VLBohUNyxtUFnwjIno
OEO3MZVYt1P/UxjNWxk1uzzM4hdfxwd6IiinoaNSUqejoxeknWcG/vUmGq0rYLaPIWJlbngNUBsP
E59bj/crmxyiRpVJIn90Hkz9RcSKIBvotcUYUlyi1mBx+c1pYGNQbLXm0qFZEXW136bW9O1SArzx
0e6bwH3rbe/Bjmb/wCBjH3E1LCmlI3SY7bTI4lMKkHMx3baqLeSZ0u9ZMMruAlb/X+CwSNWG1a2i
sb/SGVAYVcQ8RL33Lde3jzGGTOVLQtXhYuJxSR1csAIojUgTcGSCCblMZ1bFUlMQwtoCBr4b22Vd
tjF4dBNwAlJnkFxCggWgRGTGVGLcWC5wONPr3JXMgucGvGLiheM6Ee2wzMhkrNJIhguVCHM1xs7V
nHr7NHI/o6XkhimioYlqpfdoCzXgC1rdCCSLnhY7VwRZUmAtXVQ+S+3QpYHctRw561k6j5b0xr05
uSiXIZQkIiIE6wmNjYv8r92GbIoaFhtjwn9RDHrLUZGaIlnKvaRMwMX5xOfTHyBdamsdoV2xoWkf
K7ur1r1jRsvWL99RXN2tLWLEUU/kaxL1AjLMT4FmvOsQjRcjB7QFvJnN3DNkMaAgpUjiWc1HrzfU
RfiGINGKeFlieubYYPLxr6g0Y0u3IvTDDTdku8LiJhFD1Ic3suYrsk0r08h+/JnpgdcQReqa8ogW
xFaxDbghczimBGUENYK83dvHpmRORf0hvwpgJBUP8kiK0mXcmMfMqoNkbUlTLZ2AzHESfE9dscfJ
fUNscxQi6pfEGVxip197BfUZ9YxY3I9YL4rqkWm0XILDZPrUuf9G1wacCLdyOQDlqsP9oAkWtgmq
VQahh+PswJkW2kU5ksedyO/yOaSCkvOD5xpi0dQdA5xu2oBYPsQRvSrMw1ZTAUvCQswCKHlhOVjl
oSeALM0lrx2fyg5rgBgwYrj1Ds6f7cXhlkDGu9v13x5qMyIBFSnuYHzEHEvKIHgbjOgSVNGAB8rc
lFQpr7FBsqOyQ4CtOgbw1wzMi0LcDrXoTwm329Ro6h3nymNauQ+IiaSa2eEvb+lpv8mAKwzfmmky
IUeAlD9WzyrS2hwcaCpi4MbRtqXhnFn22S5iePVmUS7lLD9I4bxFmXMM2vRfFtrvgjww2a/6zQes
tZc1oR5D0lyrrRKWnPc8Rm1NjI786a0SlKzc3lRAdphGskcRe4zbZzLlFC365oGLjo4ulXG5QBCi
Tbd7R4J+clr7otHGF+b4FrmxXkUsxksTBvmC0t6AZGhIi8cUboNuZEpYf/tedsAQwKUuxCnD3YPw
NG2HoH9WbDyrgrs4OLxwjfDx+ccMQABz6tsGOZFGsyEoPJnZS1pHT6Ri/qQAmRhFUdLrk+PAfTTg
1nPtJ0Z3PkmwgHNTpalGTXK45Mn84U0lR6U6+FY3WrUXq71W4Y+k/Mqzuve2i6w1aaaPhlVkbfes
SZGMLjKyVxnH6Nh6gp0YrBQH8cyCr1ioHfviOC3eo65sDpQ1tpz9l7N8McsZ62BWvZpKYugLvJNp
+S9WaHxgkzs0ikhj67EwVx0Cu9I+289SP011d7Zb0wdXg1SnCn0u+cgo+aJuABVmvHjnc8IKvJxL
8KqL3H1C5PIPEeWRiwm+3yJQ7SqyJ0A9E30XwfDbTwD1+yy82hmqmVOUe2sAHDOWQGMoS16MRvlM
kO43iGMTpGa/boHSJhWiQ9eZclPmfNxq5F78bruw89ttrD2gliXFGIFN7e08PwnAVERDc39tj3+8
3C7XplFTHQRHMszZn9ZT9lnn/ZOKavp9ea/oBiVeXhOA7qb70SZeOXVEBQUaq3Ba9zaKwzQwQVQy
rzIvvryq3fVd9dqV+YpTh8NyHB0nnNPLsOX1C+iZJ3eFqnObSS0GS4R7qIFvgpkAUlGpuVGOLIcc
BzSWxQV9cXtyMOlLbZpbs5ywQVZPUcfIybLkH58oG6NTDGqeR8Vq6rSQza1pMdrzt538KEYdu5wx
Z1y6y2RonjNfrRvytKLkIAAKZ2lY1zYSuwytl52Gz7aPxC5x7ZPimOdN3DUGI/3JKxuyan0DA+Sw
hnGPP87dU6M5AfmCvqPyER8crh6bo2pLkaMetskgtlBeAQb3/m6+0cImNlxVlH5Qf82JEd0qdClt
GAXQ2wJInRRfg8X5rLXmP57YlFH7HYQoVY0F5LXLpxP2GIo3bsQEK0PPLozpFZqOuckZHEoVnghX
Upp187y6RvmQa3F04vo565jnh4gOlLhQroVcQo9Beigpolv4jVNsaqa2mdNghqKG0uFXqxUQmy7H
2cPf11Tx0VXxNnfR17xOvqnUb9cEPIeFucxnbhAeDaUqVuLQNT8pveM1OyxmF94bu8JkXQlzWiaT
t9cDbWZdQ1FHjokkzy0apKKKNglWmlWqFE6Ort3m2Pg3ddQ++a6+wSzsjYENnxf50oHRWfgDql1X
/4GwbTH1YR0jY/s6+Mo4cA8Gm0M4xkJIg5i8aIG2nSeD68xDGWmKAF9/8GKn311uXa2xJhkL92Hh
Us2XUEWzZXr8S9tTtjT8EYoY77Xi3t5xntz4VfbnWpbAipVwrg0MMT8izVuAh1Lm8AoYDRvEG/7S
mjz0ZCnyNsbGnAvgTwBD10PDcXiITrA5lsphetQG7q4IJ/Y4jkFusxOLJIChkIYmJ87hq3QoI56Y
zixkT8XYiB0JWxgf1x+hkITaXrgPM8cdWslOfjIe2IjDIrF7b50U6VuemX/iMAdnZ1i/4z2wOoKC
mIP4X280M9kXDHFuWLGIcTvNpinaCF1/TFb2a4IqaAW1VbGs8CgW7T+0Hl8VV2lmB9hs9LAG3MdD
k+KWAJPCDM2BhptYLsyh+hxE9eRaauOrjCJIyfggL7gcPTdaK0CnQbDypTMc/abY0hmH6hWHjGts
LHgDJ3UbyDAJCvvXjKb+A2oZbUYd8A+EU/eZjlqQuNSzKm94G7LiQ+ZsH5gbvDSgovEg4ZDWxODQ
Y1Bs2V4kEBW2XvbpiKnYBH7+JTSWkhRFD43hzQwahj4s3itbsGyWANi7rKqXlWe1/D+QFWom8Wy2
inzZ2MWuddJvr3r8rXFvDpmUq97DCjc42btyiulxWGNm1seot/QC3GC2UqF8b2fKEpG3i5Xhl/gJ
MRLYYPPYtTsrYuPUKHXevyZtPqyc0NQMATJWqPQin7e5VM8atOZKOzQ/4SOiRdzoMFl0T6ZuNlN5
W8AMquSDeviNQsH8EUPPvgucrZl2rJBYyehamT6pbDqahTgF/DJnnZb2Ks7E5+DYzXZoQIsH3tbS
P0HtekdcRn/l7A7bKqwlpHXnIS6dYD0qESxITw/U5pRXe2rZ/U3fIXEfNHXeOIUoqeHeLbgr08dB
BadOKLsYm4h+MAoPABdQe4Hg/tdKotvEY/ozmmD5Z+yVS2S1DffNaZkRe98Rd1kbWaceJwWcpe3X
TiQi0v3y2+rlm1n8TX1N9ZavBla8CQvDCIoMUk5d1njsMiwDtYV1apgX6W2ChxCXHi0RUaqNb4iq
Nmc7ebypmVdXtwG6vw6dZh+H9l+DFPWhM4P5sfIr81E5yVNtWW+BGSSnCXbMs/bmlwG0OCMw08W1
OR7KDr6XFZJNSMYMmr/XoQTj0Ikzxjxl2dFciWKrI+cyJONzbmZbp5qNT6AUT3WRbGdvblbOnDPp
Iu0UeYl8mPP2lNrcv5UXfgaRnxD4a7DlcajZtBY7vVYmKOPOpqRbbW+jP6Hr4iz2BBpp4A1MppTc
xhSQIIGXPuxRh/ZX68ky0EZdem8ZtMvureaNJXbYneAOP+BXzp86iGAMrI9glFwI4h1UFzNj/zq/
GxLJDHwHbLkJi1bko8tGev6lcWSlM+M5qfOT6hP26wGqbpA6FIFnmHqEOFczoGs6wsI16JsrJL2Q
emvsEQNqvpridj+LrsE0N5ewcQKfm7dCqHL1RYvpqxiss7YJLA7Z/N6NoTwFjPKXY5zt+9T+2wqY
YW1k7/zAONYShZXmdGdJhOmPZxKTExjblhIa2oAoDIp6zQcfO2B1knOdLllAk6Obfys48wspiosg
p8ManNHsY0/9qkXwtR9xfkZrBML97ECZgeTKlvhgBWl/8BqlloydL0QNbppr6qwyD43T41+YsZKO
9GAZGT5w2G7oIPB352I4V7o/4/TG7+LCExLhtgapjeGe/lQNOS5XZxNEymWY5c4bxVM/UGM25k5+
MNt2Y/UzZLvWPAKHH+iWxU6US2qzGi3ovWOu3sg1HUVoxpbPIuGVIVCQLw0g4FACZmz3Zhq/yD68
OtySKHcJ0VcZe7TDvJNzjFtgApLulMfG7vcW/qspmy4BDMMo6qYtmTy5B1uaw4f03kvE/0Xu13ju
IOXsZHgbO3DvK4NhXTap82rZEpcKnS7/8mbj+sMHsmW5KIgkHEfNVk2N5b8xBNlqZgQnbXwnC7eE
oVH18rHV0t5ZBu2vAjdpOkp8KWytVqXLiS9Bo20ML2ZehjE59CIKa+fDMJXJY53onMsi8aErbgWv
7G/QQj0ClZVGkBcshr7XwaGTI3Bt53B/6nCPX+oSq7gX1cbRjk3M3nXMW52TDm3KyHx0hd+dGzPZ
jl1jPQ63h/++74jHRgzTsaXvHfOm8hg6NwNtZdkuBoKENKyTZ0+GCWRc+jhK3wb0JyBEs4NKwJXA
BnloKIMioTmFG+/2VGgz3hgK9Y8FyLC51CZW1TA/s247D/eHXiAWBW6M7M0giL6MV6hAbHvjpLvo
NNV4BZ3mige9ceHwODqIKTYP5jeiaH9qu4oe7s8KzHsKmMnT2NOhdovF5NF44QbuPgBYLl+CsYFk
7w/+9v7D1I2rfead7cqlAUO33jO9D/Xz4DKw4EnccGummvshz+h5I1d6dcAQXc2mOLrQyh5MKyn2
UUd1SFJSJ1Lhz8Cs6unH9rlsmYaOKTixXrCznpLqExn8RY0gfIaG4prBYG7JtJUiLpb/Pfd95O17
yh27GkXL3gRHjYa7Y3ebad4f8nFiuikb2oHp6rsnMs3RbU/T7eH+9P5QDu7ZFDMjL3NAG8yqpV96
4SHsyTIv7uExKan+akT03YxT+2R/+r4HPAeO2pMXhOE2G4l92Z8TxPS5R0rFz/+hG9dgvZLDYUzy
9COl0bELeoVPo0toaQ1ozfM0lXfeWBzBdlX4TZu/Y+XmD3eSfme1f4fbMzHN4Ur7oVq688ipWSRv
JXOFo4JBjp088J/wa99+cn+QXefSEDC84879ocGkhgSJSGNB5HuTRQp+ktEfFesjzXid+RrFc7FU
N/g56aJ64yIK3ESLNxCaeMwI0S21VnJatDTwzOGlQlC4oB64F/cirDq8EJbr1xyCKrQM0zmS7nKO
FC84JN+GnyBxkJA9hAthy5d0SuoHS7T1QzdkMLWH8FjCVOli3JlTkmwEw9Hr/aHL60OlGzRqs+iv
GvBqawfpuox6jwyX4X4W1ZYk4PRFSNDYVATt/vs2pDNP4BjzDPOppWf0MZ0Qo0I6b6nhwO42h1xT
+LN6KP0uHxiCGDB6RPsa1HCijZxW4yZPMC9QbMuteIl7PD5J2uM/gH0EJMn2Zi2Lt6yp2j1VbM3V
mNMjIUFKoUqDgYrQtPiC/pWhl10NEQn4c7cOLCzPHPc9m3sCVho8oSP9Dd275VXhP3TalgZoFKCS
W4AlFAgRbLeEh2ZkIn+8wID7RawA7OpCOB8t6DH3K439lveMeFK41vAssrK51PRFsn+2jgZ2ILm4
f3l/cHJKB9j1EnrI8nCro3cjCexnTvnJq60DYt5mdKlrqwK5Nqp1EZBeHsfW2bvVJUnGH1fa8TFQ
eliLrgfgVPffpsmsJ+/YHYIZcOzTNLyUoT/cMips5UUvN3ZbTwd39LKTDWuoFO5jxx31Mde+s+X/
1+3cYRyecQYuqN4A0RrG5/tDTiPif19V9fhTm8QO/M6ikCWX6V+yWfhKWVuvJcijg+p1x+bciR8L
FESm439G/DM/ZlixlCLrPPvYEre+Zaotidhsd1+HbRGUh5jU2KI1C3dTEf6moDJ+iFvlXUl7xo84
+H815pWHMelDCuaTDU0p5VF0rNBmqHzOEwLSdFhujYnzW6oVjtfajIBrsziMt1VhHnkTGb1vLBw5
nonATjqjfRJemy+VDrsDuAD8pVn7ZkN9fZhCNvQ1vSYfkZmkG5nIkdYhlX6INPj0irrceJ3N8a2Z
umNcNt3RuX2VSAq1yQQ8xhz3mVU3n0Ik/Ra7PeUaAu9hN0ERyQPmiEM/mvgVnfJ6f3CE+27gjj3e
n5Ej4nKOk1XG0vffHyDFAL3c+O4ih0kqd+0Ho9mOveguUIS6i58aAWRt97eR1cEo6++SmjLG1ilV
LDBbYSCoa2vEemHznxwNIviroM00uwOEobExnb8m1XZ4mYB1xxjoqzTHxC5d/ejmzfygJiYzZlh/
edQ5rMKClkpqff9Rh1HQTshAcelp3B1RX7DTFS0tJhb+xraJUNgZ2kHQMjq0XOehMZV5rm4Pdo5W
Bf6ZL92xSjZE9Jz/noYw2zbMNX1MGTBS1AxvOeCQdlDeLXQlmiuhtAwPjoy2BiSyZdVSY3KndmiS
GM82RuhF4ISM326hZDXZ6fH+R9QgilNKjwwtdmPtv6OdvteB3f2tg/oFBmLGEODsO0Py7LgSLLUw
qE8Q0EMdjEbr2UPVua9yeCbwU7SbsMHH3CRXu6+KnYOdZpe24Q3X4MCw7h7HpJiOCOVg8WKoSaf/
vhy12uSWdshEJvjPhtx6K8Vk7eak07SNsCe3IstYVyWe4qbwrLfCCFhpWTdzhy1WZebbsBNXBhMZ
KTBmh1WJXNrBakXYZ3RMJcqa/Z7/PCHTPOD+O4dR22xZr136IPLhEYL+YTS5I6h+3BXKq9d5TQ+T
Y36aGT1Hjz0XxoPPPWcFl/EvVH5ja8ydXsogGE7JSGbO88yZAdGwF6F+c0IJBq0gYG3ZxSuGEIMG
8syYoN1XtBKwSOH248C5dipi2iGX3+MwWG9G56Hv9kywJzFgkekSeSgZ6cOopqZitH9vbGKagx3z
iBuejh3GHZ3llg/K0OUim9mZ5Fm7pxuF0grDt7Z1TDPN/cE2qqNKUr3NWGIY7kTdZlLZh1XQdFrh
hUO9Rfdn/2gdqwZh3WRWSfH3uiD6tGRp+m1J1mzp5rhkXs4NxPMuswO5PbCNY6PMYNEVBaV6Ju50
GyLJ0xRUW8cc6SYa9dbxx3WGN/mcC5e3jnXOwZ07Dlb22ub9bsQW/1nEHi3IpsCHx5hXaLyIY9pH
ayLgzZmMgLmvNY1swdx0DxLuOmOdKX9JxpuUVljeQwV7Dgymfq+QRv5Wrv3fF7fvGDUiaBoT1SDY
Z21mPIA73F3hS0H3xUD8DLM6Xskeoi5wFJJ5QsG67krbfg19/g00AD1jkt9MHAqa5qNJK+vYcZpe
+k0zfWjX3CviogkupJlQZzCe20y8D7BWd5wC9Jn9rd7OaTtAAswBRVi3i7gvvGdtae/ZtQ6u1wGO
7sSbS2yME6R4dvy0RLBhFlFCAXwkpvfZZWifqYpfet/uL01PDo5P4fP9gbTK05gb7hFeU4C/MMaQ
/f9tHu87yPv3sExC6HR/pbKaJ9KcpBHTvPzOVbDz8zTf9O1IDaLm3Op76VtycxaHFq8yN5HolPYw
izeJDXTCvx0AFMvFQ272f22r5m29IQvuD9HEnH2ih91RznjR1N1sMpdDUDhJ79GAwLMOa/toWSI5
tpNQu9inH6FC12O+VPa76bZkWUY1nFn/PAIMh8TsTyPdSBaFkHB84sSCWglkF27MVzbTBtjyttA6
EHQ7qKEg/jCgf0nL2vtFHr5SQzPvqyH9W3n12c64C5tKWRebChEnSRAwsn56IAMbbic9M/6qbHNd
+MO0jIKUO6CQ8f6+s2wApl0yoAdcbCN/8YAG6OOPfwTy0D8EYxctYoudYIntaN+bSK024HwOQoR8
KMdgC3aDIVFRvFNW4u5KA+dsV9Mp17eyPntSbkxXTof7MysfDqFZUGwjn5FoxGNG19STIYxnjXnb
TqmApDGQQaKXWY9tSUV6mA/+St6e3r8XKm4ZNJkQSp5uvC1ok9ZxyHq+5Ljyp7Gnausy0DrdH2rf
rw8jv0GSBPLU9RcjAeiJMdM9TkNv4XryqOEIA32kXydeS9hZNJ4Ozh7PEJ/9JgIn2AxT9c7Lwzy8
nr7SLPG4SotqH9E6fAh8hsmjf0uH+bWHCbYXL5k/nmoUvS8OPjZ+CoW2UmAVAvwVn1Mzz2ig6JPk
LCCQld2YflYt6QrTqjBrmuW2t8Zg19p+99yYVNoRc4Xt2mAQMuqgPKWNe9Bk7phJBqd+9nP6nGcn
gRGqCdNAfb3M3TEiOfnmSKLdhZq+OodwV9z40z7xtPvkN+FrSmwV8sAcEmYe/If3MgwxTVgeg8fZ
88czmvHD1KfE1Qd/LHZ5JH5xJFabwYntI4G2D4xIWDYKldEZXnJcVSniVzebi8mN5L4biIq3QUGS
1XJsf1N6D+EQz79u4TH91nH6wKvSMx6X5o4I7GMl3PhsyajazJFVrWt8GdTeFOIoSZgg1YQ0B91e
fKdnWh9OznDJmUhdhMqu7jgMf+omerCmvPnyLMWNPAjcq3YLkCPFNJ2qCGkiCjx7G08YWJK+Mbcx
3JJNPYbD5f4VdB51gQj5QgxtPNQSuVP4GUyA27oHRXo8le0HxW3ug0QC3Hm++hdnPLtrAffvq9H0
tkkCh5qpsWQmh53JrJlL8xmC9IHLp+oI6v2fHxmjCtcmyBSS7cI+uBjx7mQU47bC3L9yUkdtITG8
ge+djv/7MKvm/33a5R6HSJpTVv/9kRR3VBPKbvG/v9r9N/VvY5IkwWxz/8GQshm0APkeRxkdZT2r
L8thncoJWDHsydNt7M/JMWr76TT4LSN+0jw4oKanuYj0UznLVS2H5EKxcpMu5z+17OVTbPNz7Xi8
lEa5vP9Bj/ouPsE2HBdh5wdgyGLpJI+SQf0JwnNzSimcI7j4f5+XOADhW14MwvB/rECQXZBt99SH
qJtadQ3OXBxYczKvwfH9mJb7klBCv1TcRjepPe4B3H/ikyGs7+JNCUxTLDOXaLyTbfg4s0qHXr6Q
dppuEA/2hu88Z/rJi+OnwU7US2for5QRRd9GuATlJuaGdoYq/cG43dgmet03wj2HfhZvgRoFS9de
DYyrl42bGzvKhq2XyaapvWeALEsXZ5wu/M3Y1CfON7etWMaxLK/mvTXyygdu/TVWGm4U545d3PcY
yv3WWui4h0lbjFe6Xjwadou9aRfBelkaGKpx7sDRZAJwNGt2i2GAGRpYfnRy4IqdQk2JC2ZyyH88
w0i1I3D7FgmsJvBDvNWYsnEdR3qm2vixgV6+bCxg7za6XyKH+dgQrCvNFI4tpkpTQ2EAId6t3Sa4
SH+GdnOrkxHze+AxDvQc5oMZFTW4+R2TgbZb9HoB+vWtKQtq/0hV02uIh1L0+cqJNb1PeP45Uvib
3tUhARzhrEAoLXv0uCXBV3tZ4MVpN+xusKLTz9QZDLSz4lAkaY0E9j+MneeO5Ni5ZV9F6P/UPfTk
4LaAiSDDR2SkN3+ItPSePDRPP4t1NTPquoBmAKmF6soqRWYEz/nM3mtj5oqK8tqrpCa2TClzLW/9
Sqt3RZh+2H17zXFJK4l7E+r1M2D2+Va0hAW68uyYNTBgi5kVVxh+CKXc1wwfAAmgVeqDVTPh2EeW
TsoLysbHflmhGC0yII06ymuhsZ+S2TywPYUGjUBwadbXop6GBxrHawhZb5meMVEXw71Rskdp1Bgz
DylL3W6k+gjHk5mgYsKC6hzjmRsLSCnajazz58ZA3tdn+jmNn5syf6pnAp8pObV1LUy/jQXhvWF4
V9csdgu2N4yTjsyhb/oAvwDZCMPBybnOcclAd5wMn6N7+XSCtY466QVWl+/oYoRfl+p3bW4tEynZ
2Hb6ibzJ/VwXrLThXfm2qK5tjiRaCbszqQWfZRu/K9gb1304FDszMg0a8NBBsDzGBO5ZH0uW9HqQ
TePLaSBmOEo0L403KIBrGpv8M5zdY1/FKPrRRaKGDLA1RMgC8pRP46w5O8f5seT0zQXPyEAzv6v3
OndeRqZkeKGYvTeTdc7EEHtpgIwK8yu3EZG567BOaIktXqV4DUPoGTgFrj0LE7Tz+RvozwmF5+CP
KhmGYE/GNYKiYI9gxVfqnjACUd2yPOUvnKYjyo81ZZKDGaBmT1TP7WH5BEGGPih1Y+/7DPVmIc1j
w+OP2jY0wS0QcytXJTG3yMhYl6g1JM1UndCMIwpZnMqPzqDdjqkotlNcv0rykde6CnTE6ILeQ6Nb
knC3KchevcBOZPfYW3i6NHejVeLT7RhpsBqmvxoyqJqp3GG9zzdzmPp9o14i3khfyaNkTVI1ofYr
eAq92b6nNThCZOxoXubnRiu3LdmyJIxLaN47dIYuIqPK8N2+uDcHMlHzJLyksoaoIqvRaw1W5DbJ
pDPzVK/KDM5Fea9qgU4cl+WVwfhidP3Rlfl2aMq9bHOu/y5X0YDIZjUmGFMDNASJi/pLOMMEj0BR
bsO90UX5lux6Dl05zsDSop8Au9QByVTh9S2GYWcgZTgS+j4VS6okpAAGdPomHDp4Eh223kx/iMZZ
YT9qbTTSIhAjaaQSjRLzq6DJj81NZbhnKZWtNeZs6rqBYPcxuNawpRfXj4nsjY0J3eplch6UgKr4
HtIGjnW3xfnnPk1DnxNbjtfLAfFuuf2bK2jPWvdoWEa3C1sMwCU7cJ5sLvFY6dCJkuGahUsMb7TP
BqQFpJUHq5EwhvXYEPyRlREKpQmFt+maRycY3hHNpKh3jduKXLJwCInENTpcCBo7O1wlxFF3DikC
SuxneUvnii2gR341jRoyKb1OdpmmZzjPOBBReSEAxLecIBvgGOPEoLq0YpC1OR8Im56Eh4RQbncK
u2PXmecJiOtZ6+UmmVQ/1PqnJfE9BR6wtowKTERdXoJ0MDzVNseNVhAAqBOl6/0a6cuS3VDW6ji9
weWviJ+mQ2Zxt+a4wONBPYG2Eq9cj0LJCtNDJKv6xPLupZvkcSoCUjC76t1hF1MXnHXLneiljLgV
3KbssRsiR6qB5vk1T5PbNMKH1s+OQk3w0RkWC5zKKT276j+CAeU1pO4jW/PtNLT3uhMfDCXMPWkS
TjmRKpZj4UknJs8wQtyj2/QPaW6/lNOSrCUfqpaMUXJzURJlNmuirrolKlXzZ4VtlMyrnyzI/CQh
oSZVCaF0pVcrE27DBqMFI6FdXkAcYFlMTTctyxHanDK2b7rBlrgna7Fx0kVHQYgBAH5VvZrIY1cG
RpU5HliaJuPGNjVcDOSuuqWKD5ZjmeZe4VbC6RmGNAOEImh1kB3V+GvSUeIoODpkoTh3ZPSwgcf2
Uc6CX1nXnJOX3BJVP7pQjJGIYOrHl7mZzAkhHAVz4dLjNIhaSfcgLRJFPfL8RvcrKyT7GA1t6DzG
ClXpyOyMxyQgOzDkTaEca0e2pWWkvDWgvEGQ4Aw2Uv07Npk7XapoDM7JkVKXNIQoQvwN9Zbr766t
GzraGM9EbvrAwxCBwWoVDGRYBKA3jx0CRgeio3wo9vu0HEKeRZXBeAbCRxmeS7NunluteMh64z7q
FdbZEsBvoeh4RsObKFdnbrLp2BcomM2EHbozdefCyKsz9aiJj9Ft9wp2KgXbIlrdZVn6oQ8JJQeE
HcAd5NiVQ/lRibm6rVUMel0iYX6ExEkMBYNMUoR8ufTHetDBV7Acv1PRx5va+EE0/V3adQQ7tOo+
1Me3BtZxn7r6zo7UN+teA4t2tUcX1YMFy4ielJtHvZ2Rm3t2bd4qqbYa89lkLQuiIj5p1Zwe6pDP
VNvEvs7obJ0F5uKox14Z9eIKm2VXvXdWo9xwGeO+NGEBRPOKjR5tQdVYW1TnKN+uIF01D9kyJ0Xw
VHUDYdG2cYATXa9ztf3kUfqS6UvqdI1PJhAyrQGAAszrS4aIE6vcOglkz8PQ4gDWGPbmJcEHZurP
rk0kMtpmz3B6IuPJ7sa1VrCccH+0QnnOW7z/jdFO69EA7d4nrIOkyYgWr6Pr9VqPnaZtT3FPcGlj
9RKznPyRnAbHDC1TpUsAAoLt+xCiZ1daFFa9TvKPtp0LcT+YHFOk2TgLDIjMckzx+Pmp15aYAcbu
az1FVoYyW98qCPNca0SRDGEMRVqxKdPCOFZG8q4qXJ9ge+aJFsUQL50G5iIxboIkesIRnWyIZ/Ba
YbRe1KY7jn6EZBZLIQOzmmJi9Jo2Rk4IJfOXA0NMIjJomowsbDbxRG5UqESHyeVe7TBGrGl+P6vZ
QXrRsGGOHe0duaC6kkV/I6bIxoAF65CIyiEbfCdhF6kItMGjvBsynkwrJ+ST6siBXRC7j6655qaq
KI4RBUbvMjORMifyaQiyXZGX4z4r5a9Q4waab8hKZ017VfNC0JwHubFH+pOvGMVCnM6C16p/BWm5
GCf5nu05YCIitWPRwidqtAphGuJOsGkz53Cpb3M5B3sZz/foXxDdxe5L4ig/XTGXmyR2wM9AvQ6I
0diRYf46WSktV35nBdGioo0xf6XZvtGzG5JWfxjuPkacnpgRAzIkj01VKqfaAj2RVa/AsnfSnHeu
dOF3mL26zomoZH17J6u527R5ecjinPTXKd7CkiaTKET2IuENrVL0QHZkvceoDL0siBh8yMd+Bk9a
hQQL99RNVK2ReZoRsZKMhAWmyWAcT+V7pmPgHLD7DzBQqgiC9uOMLL+YECZOysEp9krtqFvDLjV8
IuXzZKu3NZ4Ribby2M3pC+w9lc6DRaY7zQ05TiZvpVrikcM7x5R+9rS3GXIfdyGiZCft1kD/zq0s
bmrFwspiVY/UMJtA6di82Q6PLe+cX4yPkLOGhdf3jk5AuzNi+REqOHiFjYwy1jnAOSH3mbQagAlB
64mlJtbMSr+1C+fVaXOUie1NnHeM74mG2ZaKzQ4jE2/W+CWYKyeq9Zyo2F911/loSqLRq+AX2+ph
qPtFKxs+OOrQ7XEbsjwYsITN5CQbOCpbSYuq5PreEdM9AIUVsNtrwF27ThbV4dDpJE+F9yYOYuRc
gATVFBE1nUrVIVGcgjzxBn0wNyVFc2ZDPTFCdK6NbLZ9xgM4T/gdkJ7iKUxwknQYlyRRvSvZ2T8k
qxymPrvvKw0rS2teetQFKlNFLNAhmDgg34B3rJN15Oe16dk2rRIuORAYdIeKSY3vovTVyh7rPKn3
UqWJ6dOy9kOz8vGS3ysODjvsZWzfUfQ1zGap3AR8AhUJk6ZDLSljJFjMDq1EDp5D+As+nPvchTqi
BFhZh/GIdcXj3X+NXfgzY5+8K329DULogiQ38RNJH1kK+jahNCi4UFBX8wcdbrcEvfPnm+xgMegl
PYM3ZO2g01dw35rx+9DhO0njQ9Q2b11Nv2IrLaLULP2E8OOsKohzVR1d3O7Ew721+/JV63FusUW9
xk727mZEWakdatl+3swNInd2FR/5SMBK2p9ao+9WYyvPUDCokbX6flYI41ZIzA5V+RziRlkROPIT
z+MujTibHI0PCz5j6OIr266eB9c4BxoFe6QaHJTjqZdGuDGGdjmbP+0o9mV1mpV70TAq0rSCoh5R
+ZjeVYN7yvTgMEtgnWZfPrSm/ZS3iH3mkdJ1edV11j1aABFyxknxJ+NxC2mSBvVJKZ+qkbamNh6V
vsNzWDIu0cSwVV1J8Osst6BDWBmFXYkAZtWN7D8crbiLpmnwuB8OkMP92ti71Ekh764nEDHspm5+
UvOm2AjuSbx7en47sa/jyferWuYECnKAQIZJKBWMld6IAnYfGoYKZz1MOxhsIsNaV5iPSoTzkxHa
yu00eN6c2KcerKVewDW0BVXaVDOZzBdPWIa182woXbeitG3WXVgxeLar60jY+6qu+3ditZ+ZCtSb
oBwFO1f9y7IfUOwDHOh5lzBeqP5yWhSwx0CHh826xzu32KgKVLqR0e4Yp96gJ/pa9DYhRIlNoZug
8RQkjjZx2NQbGuIJjIzNaD3Nff+AvgNgml082Gp+yqLgJqy5j2zxoUc/dtgmXt8wPI/y6JKyBgZC
8sL2eljnyWXQ+hMci0ddKGQnjdZas3mcMBwt8xn3U2kwcSYNfrcGdzHcWo0FpQN9jp0cQZF87NX4
VscDxGxh2DqT+DCs7mHE7TDTmyTMjBWjvItC2ClpFKHaLSBsiCb/cJTW3Q2FqXESqh9KzGqGuD/h
mRPfqTsYX4xhqlWg4yIKkmbV5zSONnsaPkoEFQXlwH1DBVood1HBJYhGp/R12oGVqs6gvGPMiHKd
d0qMRjh40QQOhbDBMFPZph8gt76hbjwQxHeWtbFTclIvMnfv2MzOq+E1b8SNhkzSQy55AWdx1fuJ
dMbqwSB5bx3DEaFdLvzKlFgdLYXaUIUDqDk5Zx/okHVrsaQkCs1g9KVtvjRYjD7BcsjQM5TL/WTW
W8pMbUZ+YqvNJbZAitlhv5syqndqyAkvc+Wu1eltQczoFrNpa0TJSPH4MIfFF0YVhqOJxHyWqRQ4
7Pc7AF0GrC+KsezbnM13NeseaOpgMZA2Drf0FDSkM+cKTh6L5g+vbgMhhE+9wph2lec8ZgLcErH0
5iWjKSrZXwBYq1Sdn76tMDOzt7jzXLwd10woP3Nxl0Kw3A4G4mJniJmndnR5lZLcJkgIJqdjSGDJ
VW1OhtcW+tWuik+WBZVnyug+RL4YAibnEIr9bo7CleuE+p70dwwr9jMxUG8V+r2JhaaX29pZnVg2
96hshnOMZXcYAAnBV3L9pgR94yBTEiN64Bg7Nog5iJBTFVDxRA+taxL0XfAgltKmmrHuNM2M/KaH
0hA58VMcFOmxK81q48bwQcVgM02sb2I3kCs9zCc/nflAZsR5DAGOjgkACZl5n2xAiU6Mdkpk7gq3
i861mfOWBNzHcUBsqROwsZkyYuoCf5x55igY9rMbsk8ia32Vpv2zyMvwhJoKhBXVC6RBdeH9mKNm
rGpW5Y2tXC2UBwdk1guakpw7q4/dtU4mFhMpH5xJsSoXXk/tvkYNslsaB0bZo/mNin9e2dyuHk/7
BoXRWsyi2ihV1RJnyLBzdjGWS7ZJACdUvrRx3w2BOiIur7DXa8ziKKaB20K0xL7nc8bDy0F0mgV5
DAeNux4f1k5T5a7GhbRObeL+AnGaHe2uAJqwCi13G6Gp4GXbA5oiXS5xBOR/IkXEIxgtUaocfZZj
nM12eM51Cvk+R/OOGQRTdsosYIoZbdWO+4XoCSxM3RzpRotDXk4PDP4qZqLaCfTua1VMrLebfaVO
8lo2ymFQzzXPTtY65rqbBWy75XFte3c8iF73TbXnvumjp1AcAqN7HEY+/U1WL5/eS6TlT2YEJq1r
7QY5soBdmcbOGY+PXKk4k3yKr6eyIz+0g1BpWvNLaGhMFqxgI3vzzlZDtH2kX8gcFKgj5GFWxFFx
mkuhSHPlCvbHCZHLvWBKHQ9YMiZK7AlrMwE90TW3xEcg6ak5rg48AmhBjf6s9uWdJrTylMtwR2+e
rxgB3Kh18m7qNZsxpVuwOERskQ/Oq+0YdB5SpAp+54aCD6vtlSzkLvCPib1MlI+moLZxHR8xksuF
G6/GRgWMBcvUnB4H2+n2+BECVGrrBBqM12oUeX0WclBbiUFsp3m2cBcA1yTIL7EemkdlCdbG3jAC
r85PokcJpPSSj1o4+o1rst0dQZ6HNuCTPM12SdZtlv82RGwmtaOdU0z63pymaI+RqWBu124RhzkI
3cc3YhJM9o8bEGB+ERkjpSTPtmayqBwZWjIy4TxNzcwfOsLxbAVyV93SnJBiS++2RU97NWflp0hK
v9RAenLZJPjv7GWJEB1z57UrlHjftCC/QPmsNCWEDmqjsNcj94waPmKxzDvNSHSjWfgkhFVg+cwF
PzlHFLezIaO1cJyZChY/dxUxjLDDmqa7R8+OoULfSPKVgrm7TPikzEJUoMXa5xK2vB/Ei7RIOXSd
fdTG0Q8bvkkhsCAkqjIf6lZHX6ptHbsLbx2HdpEMQSzw3PXvhqnfjGFPkytvwVE3+0h3jspS9QJG
nzcSi/lK6YarO8aZPxNrixepv8R8tJKaybrsIHmTFLhXDfVnmpHXqKZcj4rouFWrUyg6hkQWNGGX
SYPWrdMy/LJaK4CBBzKFXMHAK7vmAzkIw7mEBdZ8NAzHPPRYqUnqu6qu/rwApQl4MlRuHd2wx3V3
iYiYIliRjdDcqTvZpk+tE4oXKsAQD0ZwbSytv9DGD6fCpTLPmvSJpa44p87oHNwFIGQM97pZvecD
9s+x+YJUYyINaG9gCLPtEGAvYyI/T0b/omWqcjKi+gww2tombcRWoao4vLXUFylHsDvhwrBnLGNp
jHQmgbs+vZSS5U3UEs+UoOz11Iote6GX5+JOdB3Jjan0OnY6dLZgh1DNzttx0kpfENTFubKOQoJ3
2hEoAxTPY5k13/qSXT86Q7SwlHBMQvTzCdp+iGGdtHXOHWQozU44OCdQlfjuQGUnDeO+io1tbNju
ph7jrcvYsZpK8yaD1HHPswU4tn1pFJTMGQNT1ddQSrrl98ixrwlGF6aqsgkc6A96pUcYWRDr2wes
kevQZBMKagDk7kfa10+VdM+6/LArcSGD9hBOdf5igW6jHRvoX41Ssueu53c9ZLJgxBuQStNa6+TI
OEQeNBjCx9R8ijorOZhhaa1rsCtkd4f4WpiIgHfNcIgC8phgRE1YYzpGTQRH+qR++uPEMSKm0PbU
KLo1k+QeDLm1bSyEniOGiKxjoGmHeKvrpnm2hpYU6EJSd6bVUSHcc/nfNomM+yGEi7A4awyR+ISc
/SjUchZNna/Np5bt0LbU7JuycS9DyEBYlZN+jKUx7wGaMB8GbQN1IQRV1jUPI2GgNAFpsh1u3Fkv
9rIsXweim1V10C5YmDVP/EJdmtR2EjwLRiWP4woULJ6mbdXiLAnz+pq6ffkEpfIt9FQdcCZtEAJY
hsxhNXMz9I+R7WIz5BNFn/1hhXCnuqW5jjgqI5U0HUuLziqA83VnD2vtQB4WzcUEIszCxNGx40eF
F9/EJoWD2agkg8fld2rZb0GdXFO1JAmTZQQc1fpBZfKGyCFbwz3Yh4IdGzUAbY+ugXdxfYWKnbnM
eGBBYjUPdrBABSZsChAAoMu0SPInz+wmA9c6YAtFSzej0TxY2bdTD8YNc7UemWU8Z9yDCADPg3Cu
CGdPph7Xm7b4qoRrbtp+kdJwlOSUeRj5OM3Mkkz1MKuYAwfXZOjexlB9JGmTESStb5baJwU/WgjQ
tG7Zl44ho2rqIRCR7Cg4Gz2zfUOygkMcNb43DPKrB+bja3n2hNB2BPvD46XJ9HEmBQpK3jrIcHmO
Vbary4HsZ0nFHE7Zruuzm8RyhN9Ui9QKWQmI5z7lQNFbfkIxuhWq42ojimQ/gJfKzTbAHWM9VENP
Kmf2RiPyGfaUsHNrdRuhTdumrUHfjPAmdPYWdmdexjYGJzE+G4u+sa3dz8Aqv4kZhTlnQK9tmIGI
RkhGO7ApqH9+yrm5l/MSBM54pcrgT8PDiSEE/qDTxyrYO/NK5Xa0hbIp2ThahnElMq0Udbw1DUp0
p3rL0VatITlVPDRTTnivLT+RrG6aCRSp4JsVjeqstGJAI6k4D6OhvuZS+VJr4xC7ZneW47Ygh9m2
xx1ffaPQdXhFkMBA0+LRR6d7ruC/86kxFbgRLC5CVXkAOeOuZ2XcOA0mlUGS5VaJDRadExoUjM4s
uNC4k3BtQGSWKBH0rvjJh2Xs0yEVcPSfQOpfUjw28OYky4+N1YD2jlrX8IoBs3ejqF9uioBWOGjz
CXAfvWwWw56Q1cb9TvI7fAlvqZ61jHeO5cCS1smmZFdjFGSKBApspDkwqPFGYZ0B30rErnUzHyBZ
CNY85HAU6UuQWYyaOLJXAHJ+SNiF15YP6RpJ+4MdixeD1QuCB+PGyhIub7bkSQTKFFtKRH7ENG5B
wqzKcI1+5ibS03Vd/ZT2Di52vFGb9JO8RlbKdY+UYrYb3+3MmgUgDbYDRZ/heLSeWjKk55QeuAcU
olgG+opiehSpOEo0zDOD+W3kYknTgLKEyLsR1cVfLL2O2EOxyCtCWQ+K81mTTwVAE59Z2PFvKDXB
vtyrcDqqEfpQ0y8jXcPeJPlAfRo9N5ZzRzzEZp6caK911U2BwkTydWs7YEsaAiywyponMIneuPdH
PoQz8hB6dGiAA4dBAhjNcZ+ACLenIOIEVxs12BBQf1VrigytkUfNJYTBieubGavIJh4QwrlY6y2l
8oSMOH5JpNEz+12Yt6haD7k9Pk8xcr4S68UqZrXC3rxuQGSj/dhGdu2FYQJ00IJKgZwaGGUK6W9Z
hPX24o0jLVFzkiOW465IfjhOJetg3+z4DCT9oG8j8q7zIgau1WY09jru5z6aPXOAXB3QCEHjX3Rw
8qMFXFvgkOEaD97SAo+FjUZYIwrpIEOP9t/1u46XaEmsMIH+k4mQLIB6elJ6fog10nEAQ4+uOuJv
LZuCHVDJX+hMu25Ir3ZG2ShRnIzDhCQxZGmLotsLsaWcpjHb2f2uUt2U3YC+aqsUvFLaC59OL0QO
ob6iIcVCGHedl2YkJkVE8RzLwLhaKIXiAVdQp+tfQcWECz/vWVcDZTfM+M90OxeePRXDLWOsrimP
DhpCK9G+Uva4fRjumNqMK5sJ5H7SIRey3zm4oWqudTsy6QtKvif1njjiS1+hmK147YVKZLbZ62+6
Ud9O/aD5BZ7S60zsH8yMfUTc8yGbTeEbE9Q53NedKh6qIOwp16NhM431ex22+S5GXkgEcL+lrP7Q
A3IKxKLVb4sbVrb1YY7LdxeQMe70Ykuy8De2+ZcZ3GmS6J+T0KedPcFSUvkcDDJ1WAHMnmpNt40m
QYcxIihrMz22Zr4PLq3InFttmI9DY4ZnE2uXj9E185oq649VZd7Bh27vjAXyM9kN1+EsGZMP1tIy
Iy6g6DyVpgvrRzWMjaMWmi9UURybkqw1BeNgUXCS4D3It6VpmNuRMqXKlfUcomGZwcFtqmjxylM8
bccax7frDLM3tNL0Kk1x6afbo6kV9lbiYvYVPu4rXVkqJuOwIO3IddCOgHyBTWB2XHcxmvxOVFug
+u4K4XFxGVp8gO2Bn5u7VhSN32cWtqaoQ2Kvy12em/ec+mzg2XGYRiP2BerllWOp0PPAeaUBe6qS
iPJapwUTCL5WBgzQPtLeGl6kLwVDXEWN1aOqoLPS5tS8VGiZg7iS3kzdyHtyidI2OFpx+pS04yHJ
UwZOOUhYwA5Ea8QPmcPicEzyD0hmm1HKbTrldzGSdSdSdm7GLKI3x/LGqaErudF6sHi0YUzhpHaH
aQNkDSzwyAy7MOC7WONPmxnnpIGzLZENNkERb4Mgux1KEHaC58BTY+dbDavTYEQ6TOpsb+rlewke
fO0wqcadx/LbRv2gdeqnHWgDyKyUcUi3idXKRhouNX/sbfCNVfjjpMV9NrMla5aluk6pY47ukxvF
H4FJFI6uoq5zR56KQiTk+/QxShfOG+IbAJYlvJsQ19mJczSmioqBkl5FQV+DkXBHYAGwKZmYHBTi
3OocbRTbIF0awVDaItQJB+ZpCKf7wYhxCUXvbohmd05zmJqRHxGYtLUp4ElJs7wA1W1nqYjxJ8c6
DCmu8VYdz6Ksj5ASUeegT+1ZGf/7ODnjvwW7EdFo246lL0GEhIARKf2veWlMZaTya1FeUE09uHyO
J8Od3yeU1its8ceSpKOLSCz3yK6q8dXZeqdMkLuJh/+WNuS+q9TypVNQKqWaw1J6kVmRfHM04Mtw
m2BGUTrG90oleMrje7NRxB1YWoszuSnPujAAUhElgtm/QEaaMzaeUuNahMxrixJiEPSWJzPRSzY5
SLMrBIyrqBhvFKMv1qVQ6x0brfamsv3/yoaNO0xRoUY49sqYUqxrKOJqd7LPAd5I/9//8PT/Fttm
C2peG8S3rhmW/ntAtM4HGzWOgnbOqK0lWMf2g7J3D63Dsh7UD7h/ATFnbrypapE8VLq7KZDSUmBO
hyYFUaKz0EMLF25SJaITI9RvrdXxrmlSAjNCiEYiNvZJRThHMjI01VuEauu+rCqvBph0a/Y1hml1
3Lq5YRz1MiMEeLDZq+ah++BMJMzPkXNb92O9cQBk/z/y11R3+XT8JX7NZoAihK5pS5ClZfz26UGz
CKJFR6pLmheOmtJSr2UQHZNOiZ5N1t7MC0P2ejk7+QrLzEuTRd9DOyIOimnXRRbXjK4K2iQFMLKP
mnribCqmSwq6BRdQiKuqN9GmMjv8FSE9wxdDqXqIiJzZYZRvbyOLf2gt+DejBDGSkm5zorJ415vi
o22GF6DMCxiw1byxGWq8u2xyei15HFwVTV9HjlveWZ4r2n47T6X60CmqtVnkiX6Ihn1l6FyueqWV
91kS3tO10/wx5DnpkQAoxdG3iu0qPMC2yuhhgPErEBUv1rCya0I61OUP9gMssyrJxB7R/5Jgg4mn
SluYd+Bp8g7I0RR04oZ58rwfpUkxUhbDuqZPXqKZJdsHyIFzHzKjrij+ckf7gPvr3pjIXF0yEc5B
NB1ywh92tUp2s6mPLkrg8K00oh9NSmczOtCy2gyRXbgQ3guN/PJfgaxZaqQQlyWoF0VRsd2p6qUR
1GINhCb4KotfafcrZ7LWAaRONhEEQd/HAP+d6xgA8wF5UF4ikwUOMNePiUiwaWMtDPoIBg5+A/X0
6x9jYamn3BV3U2ZHr7w4EOU9p6o+PAZtZXlDBgvoV8B6XcrgWHbvRPJcNBRQO0K/4i1rHPcd2Col
+YRctWqQI8ztRqt4OP3Q1sRHD7pkbdT2WSem9cIWCD281t6wIXe8ITIPyOnMo1rNKLKttrhGUkPj
0xsfdjnYFPbsYqZlocdY/UufRnXbSTF6EjrZ7dx8Qkw98fnMCS0o5rOmhZXv1ogFwAmCeivr6DaX
4jku4xS2C3ijaBEtNEvpzH4PuiWkzLNjoXsTIwvMVm8e0rleoJNVyxwS+jjYkPpVcISkyXipx8a8
nyek0KlCiCIjl5UWCe3RamHOT2iuvTmCuWjqc7uHaFZcWwk0usJR7DV2ImhypYlyH8NgYAysVsIh
xQ9Qp5tfh99/fI7/I/wur//1lLf/+E9+/VlWU0Od1P32y388lDn/+c/lz/yfr/nrn/jHOf5swAv+
dP/2q7bf5eU9/25//6K//M38v//z1Xnv3ftffrGkVHTTbf/dTHffbZ91v14F38fylf+/v/m3719/
y8NUff/5x2fZF93yt4VxWfzxz9/af/35B0fcf/zr3/7P31pe/p9//M/s472I33/7+u/3tvvzD039
u2BrYjqmaasaMiX+puF7+R3V/bvGBayRY2kLyzT0P/7G/dRFf/5haH+3LJPEVce1DMfQbTI827Jf
fkt3/86/0hlkur/ivjXtj//9sv7y5v3fN/NvRZ9fSWntWl7Mb2GgGvp2VQAl0jGk2brq/JYrOwEI
ZXoVMKvKoqNmxN+i6E7Z5JznKSdDwT7pen5VGMaa5rKMDxbFR/wd1O0JVhqS0hZ84HRKrPDWEGmx
drmt1gxiTm78NOjWS5Fl2trSkc914/z2Lz/if34v//raVdf+LQYUwMByDxmGxUXEKE//7R6a0xF4
P2yNdRHlrwhhThXqypXdUbxNbLL1czioAU4zAGyFJNwDvKPqKRlt3AJtzxANShS+FnGOSKJv6K2Q
/yR+IYZvdr27AHtNkrJ5EWERMEE1yXSwDHWdMiV3yOc4dKxZTZsav4FiB+uCTJPi0U2gGsLpsZlt
iM9IschcJ5hlNan2BSTM2XDdD4MgnrVuoHGuUqOmF6rRDGXdW2TlMc3JVCGeWQJ+7xvEmUONtmJW
HDRSWXpHQc1MGrAQAjSCfOBq4fiwoJBwQbIjXNXR6HhtkqBoYALSD1y6jOT9OXeQMAbAtYRaguxm
lcxWPT5ZbvUm2GNNTbRhS2Z5PdYFXhXYbuIWLyCmCw9H6uwFpIlB5478tAo7P7Bp1pQPLS1YWvbI
XpVMIV2HbzOSvUM7FNwbGTnIGBrvyqI8z0ZzN07AwUQEwkNyHNoT8n8tFSg2csNLIsQ27OB1WuVm
KZtZ45rqCUxXfJAaQuLUYdUgeuzKRYCWHKLj/2LvPJabV7It/S49blQASCTMoCf0VhLlSGmCkAWQ
8N48/f1wqqLvqVM3qqLnPf2lXyRBIHPn3mt9K8zcRZSD9auZjnp2PaeIIjyv0N2iKQDhwDyI+gca
euHnCbp7YCi1xpxtnrZq8caT02NTIhzHtZHTqXGOPllZi4gElMX8s8LEAaCVLMTIKTtt2sUVVsBA
nP1M/4llfcFPRNfYggdZf+pxOqcLWdu6xo8TmTqnaJpFbea+6lb73VD7gJ8HlBwYuOWwho2e9uzm
INu6/kow0BRpexOdLNaAROxML/WXUWu6a59ewRFP+aJxPjNBfkQwH51o08ZL201vWjxsB2FeillU
F0zjwbZg4/UfeKS/jUqQ2ux/ZaL/iDzvsWesCJ3pmp5lOt9blfZpBd59UtfXoB1fVHcgSA7B9RRd
R0HLww9fHY35fDOgsdUa/Zhb6gCXFSohDSeZdye7LnKY5piWS5XS2dC2hMJS0RuPYuBgFvEuOYE+
tIM8qr58NQv0eVMlANFM493QdCeKoHdf1Jx6beu3GEsyDBCXjpV4DqcrxoGWrspYM/ejtOXoPmjp
h6zC04gFTZP2sTNQJlpNsjMLLCO2d4qNBPfwa1f7v2GPa7YowtUffyarLiNuFuRj677Q3su2f9cQ
7C26vCIVBmxDNAN0I7t+Hdz02BXqUhh3WaM5SyhOTxI+8sKuHvqAfiuQ/CqVOBjzL7AQhPI4SLM7
NvrYWoqBUVVnwzkdjAZwHqkXWJtRAeQ+HrL46PXZY+4jGM/9fN2mtDXN7kIsBP6AqLnReaIvbKPP
SEnvok486Q5xR/BEaGJ2CCM7YOuO2Z61qX9xY+4DG4S1sMdfO+S00QpvDwzlo8FDzAPMHdIXrzoh
6CVJt4v53MmciQM9HsX6ovewrgA6EREUbVSXnV2T2mVqkNpnzBnKljsT0IRYEu1Dhe2frcw8dCPT
q6BGE0ZXZEQzc985EFhGEoqdcptQ8y+SZmIW3lq/DGj7PHgZrRxNdK8uYVpuiUMKiTgeH6q2OnRR
+llrBEt34bNMSrmM/IoHOjqTQnQtM/MNOSJvzyoWQ6wm1DJMNovQOlA5p3h5XJxPvjOPRMvVGM7K
CaV2+FWvhXDK/QgwcEKaGowW7goz3GaV/eHGwS1G/LmIQvMFPUJGf5iizeSL1dJ22QLCXFRwesms
+iiEfuenciPzYtcjd7dj5t2N98XV4Y4Xx4pCku4hrVRSCMjSMeotadOHyUSygdMvPgLNqdeaEJAu
BAE40RzVWsltAsMH1W0Ax1ADqZeoeJ/UZfEYaY8Mka29JjgI6mQsDxp7FmE971rWPQM5F+tBGheB
RnJsskcIoSQFl4MNHJHudK4xebW+Gu3Bl806SmO6YUhAIsgfVn4hHJSzD1YpaHcIMktJ9CwEXLgY
yK7RvVur3jQpH52H0K5+M1jGmUKCx1BVQKim+zrp14Rzpdd21cEgMRuMwEQi3Pjt9C6FA6UsW6Z1
IrlGHnguP5zcsfZFFOBpqm0Eu5G5AX1ARi+HEW46eHlRgcQl1cRK3iEa4qv6Fj3LCVWs5jsvhSJ7
Sg7NDGOPyGYAsuSWMHEbRY58TRO1QpO8FIKIQ6M0nyzZgb6FVeHSI8iIbsAbz/IYhjT3aaDomrYG
D0xZvinygGok696D7l5ZGylNugWiEISu5yXBmTlyVEr72tFGJIrupxdk07pXAAVMTlHh1K2VIrZn
5AkIS5pWRYyxccq+/ZJAsLJ8Hv25g4RqnZnkJc6ie/rWg5HUO9jHPxoZt4QUtUvR898ynWgB2Oo4
e71tYwe7UnwogZug9osXzd+LrP2FPwNjum3eitz5as3+Tur5u1MH34VLFibWCatTn5Owqk1Q8eRO
efXWc0suUQeXuOftEMqn7txb+njunequFd0mQs6/roLkD667vzCddWM5gIgMCTzUzhlZ6+KXkxCR
rRcv7sWhn9RHKMCLktmaLo2BKDiFUDMaUFUFtcRNngNBrvDGt5VcwoOBBZ3Yu7JRHEHKCF2T5TxW
nDrWOkrKtdW7GIqrB0tHsFQJ7ADFZCDVxOOSjmm2guFxaUuxzhut2UzMzRLpaUi81NZxR6xwNmIF
zMHFzK0NkMMb+ZMQA+4/q910vtddmF9fWiHP7eSd0kY+AhT/7kT1DXDvQqAA6yBKgAqNvTaKG9P8
FwPKL6E4jx6uGNITIzRQwbUzMZ2JNHDIkuD3JXEIOrTjoHU4lOHNLSzky/nQArWfGLUQMf7sWNGv
a4hNKRgZ2d7Ur+I0ea5uDum/C/gEOkFHACKRdM8hbPEZwdJ51Gl8MqxepDndz6oLj0nXAyy2i3Jl
f3CXg5Ty9BdbM37TjDAPtLOrQiJ76RtEvG3+nWJlWzSS7pEswZ4ChFma9fhdlOVdBUeZntoTOVqk
Bjm1y77qr1RKQ9LrscBg63upSwJoZI8rAIw6ZXCNzOnFgQoMOZDCPnH7bRAOL0lefVDgrGkbtGs9
pKuQ9fai9kyUVz3phHR2q5aolgyadR+gN8m0kW501aNQ02iLKhS/01ClGxUQvTf5wAtFGW+bGICJ
nGP6str88gSkoLxllOUhFk2IgY+N9DZQDi1R1BpU9Ak4TVSzQsf0awxqOTEgXYVatTLLEtG8tI4V
PiXEvXS5ZUm7XYCWKMFt5HHrLAdyEcCUNUTskmESCeY0rrsJQc3uauUsSqKtcLNpMF4b+TR4Pr70
Mj3bzZvCJL4mIefKKnzTUv0KOBs1dFysiZSzF5GCwG0/wLAAaBUO+zC5QRL5jSzxPTAzDHIfU8UE
QwuD+c4QGDqJx4IM2sq7yp3u4gz1bkEnrJDDPoi8M0KMsFa7SHlPIo/eFUgm3MufmYnKNXDLb8sJ
dFSoubtijLiDFmYuWpergVU5wjmERPnXL8Z7AhueK3ZkFLwZxjd455gJ8Xlq9RbzDeP+P0QhSOSK
gNfRnuxClbve9S76QE1FFbsyJ1oJjJB/YiuHRIy8L+PQgeafxPiYuarvYuTM4yOW2ll62zApM4uz
QjRFF+hqZ5I84daCDN8eheK40aXlZ9ISvfnHKTKOu0PknFKH5Koijd4DggBORo1YXkL6Sox0m0Yx
icN58qNl5cMotd9+cKDbM90l1S1KjUOCJITlnSm1B7+pLeRzgGwqNJHx6gFWlkpOH8yPiA034o9B
jyA5WJ9IA3HfRaQjYbddvqkrlh44yC3w0wYG3dR0T2ZnfBlD+6GDw4vb5onjxJ1q6qfGyhA1j19N
bH93BcUpinUc5zYDPRNxCD3FZtXrc4+t2Ku4xXaktiVKXbI2wK/PicX+mxXPQvvUvPpydruEm6Ec
LqhbGp3ReCOPqUgM1hT7lBnPLpY0p2t/Ygb+i2j+I0brbgLH+S580Anw9ap4HTfuQtrW1RekWLSF
+6msQgBdbXMQnObDZL/nGUKvCXMDtz/qwjIEnZBMTxjL4JEiQK8diFO1xfrjYbeV9jnL0w/PxHxU
lskNquCxV9G57PtNn2ktbTd0eaORvfWw2M3e+lICE7nZRfdG2uyhaB310NrjsmRExVcfc5Na4EMX
vjJKTGrFeSqnFysRd2ESfhIAdIbKs5vfTDKUV9f27gpM8tHwrNdUqJXIbjQJYaVGDOtGLSXHsXzJ
ZiFIb4NDcVr5HTg0J1pOh54w7l1VfXsh8v3KcNARxzzpCSF8zgchY/WmQeVPr2WpD0H2R3Ql8Lrf
PHC1XVWbOWGgPYj7V2skVdi1s4MQ080ISedJuZppCKi8bs7UwFfGjOl6yH8yn5R55d8pVss9+QzI
Gkin2nSO2Op1TxfAcY9D0353dDvpJBRzRuVD40EkMJLrUCgiFdGNKY7YkvtggzDTp56ArUFENSFn
1dlGJ+4F8qNt3cfQgKeOm5aVZlyMoncWpojJeplzGhtJ7eyUr6G40OdwV0Wqc4XYVOjNU9OU6Hug
aTHdqz47fksS/6ZM+3EgdxLvlHxrMfcvGsB2ZAkM3KCGH67T1CafqDWp5BgYWiEo6AYJo+3i2EJO
+RJH00VayASBOrMb4Umj3H6C0bnlHzEaC5JeQo/IEStN3+ycfdWNXqIofve0p7JWPnn2yZNE27ij
8K7JGQCq3rRquNcdNAl4GP1XNohrxenrGNnzUbLootNQks4d8PA4ZPu8kUQbzDKj8jgqNsHcplae
1JsLo6lKnnAl3nKrPJp1/cFg5U2LOOnB7TqYesoWlPRq0QQREQm3sknf0JrzWYgKxHOZHEJErGGA
Sjm0sbkhj1TTHLmre6cAvvtSDWh9JrKPbdSeHMkfAgQE5cSBMUjVLQsdc4FaBZGQ2Od++iIZI9KK
adEK9S3qQJyfWq4/Yb+zKZCSO0jThBO29Ju0TL1wEALbEnbrUA+uUcXFhBUPvCJ8CTyPUQMTWEPD
y81DvVV69lL6aCxLfFZZH0kMtvp9IXBvtnZxjgbJ7zHLBv1Rh9kltXA0FN6rrjm7NpJnHPTEs13d
ol01fgT2Nz11pfqeJpr5UzL8uGGFikfLd21vvzObPrRaVh3M3lObMbwnJCg7pYZF/FapThFpqw8x
p5jFIB3Mnma/VW4o9wUdGt6a1p1Del2GlaeYd8diSUfyvbF68GEBI/HU/BGsgnSC9sg8gYQ6JaqT
6ruKr/z2a8RUAmkLYuvp3WGNX0xo3qbI2k2KEmgo8BNFlrVHoISzv5w2dccRBs6CXBgZfXt94KDF
tI7xMZSCCSC3Ph4t2c6JGpTOVWjdIb+AqOROW6FX+9TkrfpaBUN3IBCukAVbq8Ysb9BekMzw3QOw
W7i5vBpeSfiTXt97eXrDW5WpLFoNYeqsEQY7rvflNjZ9OINZH9oRhAGFoI4JnoZmzqYxjTul5AVc
NaDvnHA9RmicjsqVP1uYqsqZuWq4pHq+AAIwBsmHrRLeG1Fc+7Ed16lDDJ0DjRwuHsefYFKgFJCI
ESnANPrex8Uoo/hSz5G2LNKkvorPgDAnGk7BXrcvBnMRaoQ8WmEnZXCP3KihH+f13Ke2QbbKxGll
OTn2YzzS3y2tGD+Gnx9rQ/MZ2s+WteCWMp44twaO0TbR9mlD8gXP8G3K+Z4oRgiC4SMoojvAaq7K
IrpkdnSpaafitNpYnXZfxc2DSlrMcDELipOSKDMN4jUJON1XHSVO4OcnAo/2wdSuYcm+dmG9MUqx
J0n2Pm6HWz0FH43JUpJ4z7aTbYTZv5bRgAOt30W8IkouEiBMMNuW+dIDgcVn8uN1OCpzscroCFIp
BsyvhphwguosOMK0db8baq5pRICO1jf3KOYfKy+g5WVdW3U/1kYI66ddM/DGzKz3XzZDH8+JLp5A
g4j0raXHtfYG84RMDkaauytQom6jCEt4YbSr0iYw9o/X1hxIQ35Zoa91aLyIlI09Nx60gm0GqFK5
kp7YdrnzElvjOwZEOFBAZ/VnWrEILjxkbUGb3RG1wlssV0UnSJusKnh4u0Zg1PL4KNRhaDAyZ3rC
o7gqqvFZRvodQNJXy2g5OxbNs+rf9Oo6atPzOIU/f+AOsX8SWRusMneITi5s9dhjLJAJjduY/kZs
Z9YKxN9CQAotjIE2/PQMfhKjuYQ3ojKT58F3wrWGp6l3SD4iwgvTCHfrEAXkc8zjer0ebkncbJkt
EIA1cK3kr8okFC9S5nVPo6GrPQCt5rGp9BdqlGzL0G8f6mm0GjsUxlAlyXjkUQ5LIuGLuP1C87HQ
TXPOSSOgKRvoBvj8XBU+pxY67L09P42DpJ3HADJvGQC2n71rP/0hM7AgcXOGJjAUTMNyTDqQPKKn
x9wQTBR4PmYHAgq8uk+gMvF45X2/9iYa+nE0XHV7iFf9QKuNiN07UnuDk+vgDG+tYJ357gMKCOSd
yr7D/aSbh/kxM/VX07f2NXNIuIbc/jRLliESo0QLziUtE7yOWzdyzpjAT2Yy3Fw7EqfgPuLoW9sX
HCB8/16/rd22XpkWDGIIE6ml9Ds3tF5wbve06PMfGuIHX+fbmzsu/rYzxtW8QqR5+8BMA7QC5Ota
7OcVQ/fKYtHFRE0qXtoJu7MpEPIZkbqklUtkbSEgak7Ok9ncQdGIVm7gXeAUSp5frKd9Nj3Wxrhn
cz4KBPUwDebFDDB4Kkg214wB1I9YIZnBiph8DllGJ2lEldizFDuqOBZApvzkpWtZ3m3cR/rISBcF
JUCjMy6xC6ObRVsxuCi5p+Nax2bHyykkNll4sSehYPFRpZqCb6cZ7wu6o6bWWeRJD7fOQ7aUO9o5
BwfUmd1tdKDF9fl9Q3+jD3FG1BDfNrGgeHajDk+n7awIismin9aqT6GObGu2qiI7Ioan51YZhvA4
8dTkntgbJgBQUoWiWY9EeG8CXJVOLnYBoR8KL9mF0/SWVH6zjnty/KJMvivsNfzhNmKpWdjYFnDG
0cLud6XGb4zqLov7hrCrdBOE2rMywktGEiRugmPv9a82+TgojEGftEgUAvhQEEloCgNFyewz4osF
1PKdxQsGWfmUds/ZZH32Q78jkHdVjKBWTPnp6/LTwNzeRYW7qOr7ILtPe3Vzujcm8A9DV+9QrL4z
0wrQ1rNVeXMLyHbCS4gcD9qsAZDIc6mAfOIlHZsXne+kgOWtbxJy0lnAUQLQH8heW54I9hQWJOTH
fOXEyAext+nN/uY7wQ/etF1Nwb/M4vBSF+RYDcEl0fpXYdYnhihkOEA0w8Tma3QRNZY/Agzfm1r/
x7sjchiKypoM1oBibFM4EDW0kYmWF8LwijddjPUwr/mRlkVvdFF/NUiTC4nZZmGnrr3u3IGzt4xQ
sO+MwMa+iI0ewZ59yOE3BBlbr5pXUk6ZOIoM8WL5tCOV2oYFcICZlT3I9GuMeVozvlCHcmWIGZcl
LznoWxPxpTvvtYoqwEbonhAwuM2V/uV70U5X/HUjUIdO5Rrm7elmR/a6bwEVZWwFLHIZfiXyLAzm
EQPNTy/8ST0LjpskSsruMPXPN2WHemkxjMGTa5pnYnklj7KIVlpz9jAyeDWMMH96T1suXjdZtJCN
8ZBFgj2O1ynlI6SCFRAOhqi1hs44/GmCcWPYgkGO2Au/fG24HWFWT2DiBvZKu7qbv5kORYUHRjJT
AHPVvRRvTtTty6k6GXl4AoSyxH+xLlqeIa3fMZNdd9y/OUYHiF5f8UjwiRH9oNVAjUaWi+ufi9b+
hFoyNxrtxwb/8xqD8GfVWLeOhgc37RMZmUS3Vvfa9IbKd20K67FSzdWugl3PYqnJfge8ntlqNOza
dnzFnvHVdDgcW/r5jh2cESjHe6xz9twiecjQMEGCwOtE7gJPBoROXH825sqFMyTUO2yvy67YlI5A
ciTc5wQbiW7M19yE25UThzVvn5apmh0dt0so68/Yxu+POOVHGcNrpcvHwGrWKXe05eOiYhytd/2e
NkW3ny8NqqaTW3LjlFP3qvMdLawifVBd8JigBVkKmT9XXbE0NP0ZQMTcjtCfnbxdtxncHCfadJq5
bYMW5idvanC4dvMqpOLojS58t5j8cGmE2FbCGQYneVCjcXoeDPfM0eEngtTqVfKRYSJmJHWxWSuZ
b/NWPRJIVfUCTuxxcgwGKAk2s6R/9ZhyBRwRO2LPM9Ctps5IYV4ExsTce/I5l3LlQeM0O3NfK7wG
jZ6WS8RYsB+a+ypDGcZCoSRFnxLjMzauZ7/cGXV4KdkIi6b9jfjLtU8ifausx/mT4St4nwb5WWPD
wwi/sQmA5ZNwXOGZ82S3GwQr1PznJcP01RhM7xWBBYNkxE4UIppNWW6UgMy3ozB4lAwOQvmh0faX
Q3SRtbpwGH52pHYAX7bEkU/mWLIay88aRD8zAutRBPKzqdJ8JQwOdPp09rvu1RxpH0el9FZ93q7m
0rQsuWmLZkv7/V0Mw+t8hduaK8p4gY0KGwI19cATT73NVD4MjuQo+ytU5DEA1X0ZpOcucKeVLnOM
mZEEHYVpO6Lo7FLvFpZBeZcMB7gW8SqL3GCFjHXbjGa7wejCmKUm4cVQ7BoycCi+slrbUFHdO9nf
laT/UNz8k6Tk/2p9/r8e6P/8L4Q0/0YPNP1Unx+R+vgnCRH/5e+SIKn/zXVwXLj6PxRB6Fr+Lgmy
rL8hK5XSsYSlu6YujP/WBBl/Q+2iC0/3hG440nH/WxPk/m2WEcG+8yzHRDj0/6QJ+qu6lXYhPDUL
OQ1yIJxrvM6fpcFpi20mNQNzLTE10QTdALmP6ZHNOgsDiNSfLsz/pOKx/qIl/evL/UWBJKBOUNSE
5rrZtGuxiZmY8SAtELGsjCUS93uAROnnf3jR//AZXf2fPyOBBWbZdr65NsEuEaRk3xc9x9u07dfo
ZlhCs51o46WS/pKCicWNCG4Qdu01cBnemV5wJd2OUKpgAMKW1Obrv39//+M1MXXPkEwEhDDmn399
PNKBQsNl/O9ItM5Ib8VclyRcDUTcRjL+D5fgrwLwPy77n15iFob96SXcQJVtVXpIcgf1wDDKuwx9
ckdGq7+UidqaZn0YfcKFE1Ax//7DzaKsP4uHpeNhaZpvVk+6nvjr/WVCOCMNXWvWev7rQr5t80tP
IRkic/z3L2Tq/3IdZ3GdDjDBhmWGAm++Df70IYPCIJiLcQpoAm1c9Zybz0jV1MGJe3bDzGTS73tj
vCYnszqXZtthhCjDbZ1pJKwCK8Nvg/YLpqsdWHfCHYcLmuwcjkKfHPxJGw8xsEMMw3Lizxm8gVeO
K/mnRyvvKcBOEiKiGAlycyMyT0wbGyJCXzBksYm4aoHdmymBbwiyiQTjYBVW9lscE/SiIH8ufStR
v05paSBONPduBP2NWQ8B1VqVdnewEic7h8pFYTCgFJIFB9aGDWCZkvz5pfxQv3CSqA4cZ5mq9b2O
sKR3aNjDJixPWjMWd6K0aeY2nZi+6UK2hxSKwyEk5P3FamRo4IIdTYbDfTu8VJ7n7NMoc54BW5Zb
QwwSvEKSH1qysaC6o8LHIR7HDCGDDhhrYpBK03OaMqcoePKIw73awoG5r0hW16bEutMDt67YtQAW
rljv2mJTBcSe40JIfozMLTBWwGlOSoTSpnIoJEDNZJ9jYk0c3cPpiCZw3I9gr+Vx8nBUhnnVrW1C
e7dCzMDzIdH51Jm9q9CnU2NgncYzYu3BFAom5017lzLJe5L1fHgC3Ve9ZD4HLqPqmrU1MM5suD2O
JROzBVuwuagt1V+qaaB3C4soe2vcnLMxRuWNMenVj2Oq7paXBfouSXe0oUTcjHC391FT+ztsiYxn
gHU+ZaIcj3ZphCc7SfCauWoXSjIm0qEimk+M9BLsyF+xCt360B8ZyJgMQlKRhifgT+4y0KN4a6aF
99QTjn5SGYxIv7OAk3Dgu6vs2NvRsvb2TRHgZzQYBy9rLsghpw32OPa+swLLbe4j024Eyh7D/0mF
nu4tnEJwI2mglHHT0W+xJ2QtzkCAmSsG893vmu5SBdx+69ngtdNDx/i2UYJQBxMQadc+JXk1WP1a
ZgxojdroGHunLWZ4LxjFkhAQilHQsMSd5Fn6oeG42RXKrF/5rzSBUAe8F9MotnlqYGIb6tE8OXqa
vqhBf/DSzN8k6NCX4EijYwwGGeWmNu2hBlT3pkZLx40nfTbWAgCLq7B/N0OlSNlMAuMWmg4sxxK/
DypE98ESmfUZxsEvcgGqsX+/5Mx74z+tbSRfe2h6EXEaFLv/4gzBfK/aKBnWqjMQxtJ0t0iYLIm3
Sujt/lZN9x+8GP+ykbHjO5YjpMEru/KvTgyfSenIKWRAptKcukKuhoGuSif0B+R3zwFzpn//AQ20
yX/9jK4BCmtW3Eopbd2bf/6nRRWPROMapQPyLfcwuhruEN8aQfIZMlhEnUNVtAfeRXUqsTBcrckl
8I8ox2IW//QWOixGQ3QpMZDvjSoQa2GhK0Iolm5K0OA7owk+55URazw8mFxPtKOga8+ZzUt3emE6
PPWWZ14aPQPc0XX1xfCq/InjYH20Klg6IOVC/YOEwVqh4ol7YzmNqH2i3DEZLNL3J7J9woHR2y9t
n9e/KXbLp3RUFclIAjdh3BDWtukGuIkLMtrUL7378b2TVfTZx9KbNpZmDccE+WdKKuxgrIB3WgwK
XISiS9Lext++iem3JBglrGgCiQL9s9yFUcR03W+Y1jk1SceDO8grxFx7S7a1BXDJGFAU1v2ytdhu
CCyfynEJIsDc9gggVoZi3LMic4c1gyTkVttUfgdgDPMDuuBsOEAthlo2hsAAjSl4ylLNWqWRzqgj
8CaNjJwiW2dlaN8k5p5lqzz7XgnJec0VbbDvjLaA7KJmjbRw7wFTRGtbnxjhCdM9DUrrmR/JcIMb
gQRc9pUtooMf1/8jHtVIWCaU3pfXxIpRZSnXMd29pgki0S0SqN4Dpy6uFZlt3wZRxW9T59hAVet+
Y08tydeiChGrNCYYoKLEgbZ38DExrbX1Ux3GBztiaO5yuI82pmZa7aI1jYojTZetG7ukMVlasjmZ
gd/tHCd39xYTklvbKPPZkOlqnIo30J8b6TTsg7ktvYcqSLNDqDrvaTLUbRLTsehVusWx418cE5zr
KoWZ+FYNLRWwiyr2oWxbZq2+jAz28V6WmFl0NHcE7Wq91RLlaYxrCHFIuiAbMKp0TeJLKRVXehVA
ivKsuxwswdI1/Vs6jOgavQFR2Ry6p4Yre+JtMmnL4u3tkSrW1pvVwxHAvUy4ewmnrZrx3cS6oTd2
nFWjQ5ZMdZIRZXVw8+KcVyOu1+I6cNYPSq8nANdGGE27k3uTa5dVWXeA4GjTx8isecprGwUj8szd
9kPgHJm6oKvDK0vWx+8UttFBH9t9PNF2JgWVBdsXm3FmNRJ2sJa9v/Um2pqlT0qMr4X5vvfccVMY
ADdaJp8HsgcE91uHO2hK6TWE6J6dAmG0wUT9VyNa+tVwW9oIPuLEjNx6dCODZuwHN9wmOpo3EQI6
Io/B1zLchcmMVEnuiYd7pEhHfAVzfsVIG30ZNPsE9MdqtJqNgYXTSWb6rHWrqUo2aOyfkYBhLyvf
2wE9A2zEayax6VXagHYPeM+A6j2axbPjGMCAIPtiIU3NuOCx2yK5XdUjN0CgeftBFsTDZDe7LPwt
4cVri7YrMvUzTIgjuT6bmZffKPvaat4VaesRZN6K2ALYtblu7xKOgydcXTTqVZRBxXFZrEf/JWjV
S64yMtiNVVjYa8mtcOSsTlFMYKMN8aT06cy5dJTuBuBdS4eK1UiY6YJ6miNHjKtves8VOlOmTeVS
FBGiCc9ahjq4UaW3F8CoT0XOtLZuqkfN0sVCeOMpjAVEMGLuK3y1m6yuplUVe78VI32u2l2AbsyV
A5T5PHmvaxaYsFi3nbEGGr6spH7Nu3k/axqx4wS09OPptdOMUx2TKtLkJwcLBGi+ERVGkmvLrq4g
dOs7HQM5ig6nX5WufXIi1OoDcwTHbbclpRtw+DMxOg+NW9yhudrJzPZm7f+qIkQQ8dzwPnkTTSWU
o30cP/k+IFSHstqp5DlzkdeP4YdfIdFxE+dgNdmTYXcjWFlnJSvM1X60pqB8DmL3EIIVC6zu6Eln
k0fmsause7wH+oPd9/EmDMbHFgPF0XeQjBXdBGEkfx2j9OyF6T13DOhfHjIuX5ksoe45J08vnurJ
f2ys6q635LlsWNgqFPEgQYGelZBYem+408uyWpM5qJGBJFa48bYMu+APzl2+yZ7RA0KsvDD8sWgI
HZLaBylkqp4/GYeb3gAZ6zX1Fy5048ElrDBH95FkwdapR9wraAgH0DueTPCbRb32zfV5FTPcTgbD
q226ZxnZnCbqG0FP94NJmC5oCf+tDCbrYFg9Y8JJK7zDUNc/KcTVtiZ7mQClldFxAm9RBUXuKQ6y
TY3PUR+na2gmcNxyeo+pGHnooAbbuOx0SLtDDNDRrUhwwFEX18m2lfjcgeByykG6Nku6DZRtTMJP
sZl9Rm31PhimWhuV7+gLgsWPLvsSZRNcrDKJzWVfxuF5YD64LEgCJ4oDPU5kdA+U6kxXtGjOyBzv
gtY61wQv0TrZhiXxDoV9qjvNX2kBMBT+2jfjmn1sdVcxBWgAEzKu+3DsF4LRy9qrhpvdyiMljLFW
zNPQgcIEaGC5ODqKjyIr79tqahdNUZQLSxoz19vc+VN5mbC55qG+rROoPnoizFMD+GNF0n2w9Tno
omAPIPG1NP47nfCeIXYZf5jhITDDajsBh4DAlcZLczCX7Rw7jSrIXFdDg9CSI8C6onG30B1c0CWz
K+zIryrIkYdbAVCnSFkQj9AVcaqLH83BDg5wJhYRh94ItFfSBszZhYWOY+kb7QPRBVsmncvBjtN3
kI34qw1ZXFqGaDvTaH2SrQhVMU03O6DIBOiNJOeSo7tWDGPK2oOXKswHE/7bq2WGb2UkEOPjZXLJ
fur6I8iSeabnPFhdi1bcIeK1rZ+IWthWvhwhq7gkzQxjKe4bfAqPsZ0mv3GM+sRi7d04WcGeAbAf
Iwd5Fvjt70N0QF8W8cuLKSrRcGiAWNiHtfB3YESBYL9D9AtEdfxJ4ft9xk3aVyhbohHOHRjXdFlY
3cxpUUE6j/Rj8y2Ya+ljTV6wvUdIhk+cQwJ5SIqDK0obhOZM/vRI+V8DQiOAroJi1GUf8ow3W1FC
UK0h+SLPFCC0QZtbVODqJBFB+VGHvke6tfZf1J3ZctvalmW/CBnY6PFKAiBI9ZJlyecFYfv4oO97
fH0N+GRVSjCLrMy3ero3wvdqE91u1ppzzHJ4KZo+AxXRNw1i7zgmxqcgXWavwDN8yOa8RMs41e23
ATyZT+o7ioeI8vFtaQbTC9+XwgbUzPy2bkFgZ5P2E1BTBlJBAj6p4kEeqoqSddkDIOdFb8Pj2Grq
I4u7xCkgtV5r6OLPVhZrj0uC+cCoRmIb8nZofxiAXe9IyIBwXCF0W4CR3psmeQcV6FTm2ZEuQlMv
D3Md0rmg46VSsiaFgziPOPkKxa597ITK5EtyhuYsXWydQhTKL6FsVyewgrFHtXv8R19KiaSgYJ3p
1dec+xA+mEqXg9gnFExZeFnkMBkeZsTlCidsoT9AtBHwj1T2oF1ieWMswI8YMoLTytDMb2NpZT+r
PEcBI48j0oZgFd8FiVdQU3CpKdgoBGvxnooAfWcCWwSSxmB0WG/iieAVWBdeU9VECLQ9YUY2aNEl
IZpSmpP0rm1xLqMwqV7sIKh6+iJld1+z0YfUo4Q4W6gTgY8sQgqE7MFfQTMvL3nG5ieTSkoUcsF3
0s6t/bUowKeoQUgQWBFHi1MqpGcTJaXiSpmr24yjLlMHUY8xp9lquJ2zDDUaD87+2k0RMIRIbx4h
dxUpLV2TRsuotA0b11EfVLZvOsYTlQbBfVj2yqkWNhnMYdFi+09FcyM4OJ/UEdwkgd8aSc6SoNsj
Cpl4WVuLY8CIUnpTpCamB72yzEdDhsbQzXLwK+g7+1kKx+Ubu2v8awsWatvKsO2keXk016gTzaIF
oeRIMYwSCjCJ19TGVAvK2Lh2xEJZ7p3eTGrSRSWgMe0KmCvYXamjNLso3wcvDEX696yjgFGjas2W
6EmFImLhoBvDI5AdIgzSskPz2FIky4iRhVmeOJ1kSbfpEFUHxKPg38DS7xQOeQ7JEACtokp5Tkjz
xHEk04TRCSSOVN4GPEFIzQJFvW8bdEvDlGEyKUApJzFi78YuF3eOLMkhJMU6LEOUgVceg0eNU/MK
QXsHvD44sZqzt2xH0y1iuilpQSiwZEE2rlWrOgTooIgPCkjfw0npjF1IEzacQ5yFnbZbIrU8YqHJ
vCk3WCRHaGAWIm9n7CEl4L1JyIOQcWrVQx0S5UUrDgLWU5GkP+JWwTe6tOUefRsmtTXwhJknoAa/
SBSsukhjszA0iRNnDTLbesEuz/TmQmkjGpVo271QmuKfsc6HZ6FowkMTNgOMqRKfQziQkWS0T4oO
L61NVmq6YqCBMtXp2NmJ4cjpCgY3YuULiwkQTdKIWviLxBpR8bJJZYHLY44qqKRmlU5b3Jklg6yk
GSI7gIXLbghDRU8l8KLMORr8aOUaBHCE9rymRJmRaHHQowrul52oBzgqrBuGyh5D4NBgTRLJqwUo
8VGzpO6vuQ7KlykPctMPMEN+Maylr3aWNs3flGaiBVxV0k/O2zqMlmaubzJRyY9zPiLTGaI1YzjH
6YhceuQ0MiSq6XfazNauTBPiT+q6OiEVKyqy/ObqywhNA95J3oHNmGMrrh0LqunipoWOMZOZGhgU
glL8tmnwhIYUzB/Cyr6iO08XHskoFqW0no/FYIJyGZOqJnhbaNlfOJAkvwZOim/PGoE+UUZpanCy
YfmKcyl4beGJPjXBTGyPbcsGajkbHX9TsaFMp7zBG4LIuYsD9dAoGYBZY3Ucxml1K/OR75aitZ6b
WA4Ris0zn0Y+5uuXUnuVoojXAtyOZ5pxe2Pb7FJUs4zcJSQjHb8nGuNlDm+oMkSHaFLtvWbo09/A
aU5mUnKoZMaloAFomuDT5qWfqvY1RqiI96keKf3VUgXRSWV94Rgckyw9SeSoYu2T7al8lKs4/94H
8vxOMzM8ttEEd4dly+2XDh5tT9e4Rn3sEAMD9Bc79i3gtfY1Wgr0CWlX9D49hORGWoNXFznK9nHb
cB4grK7BJQQ2E8t57XdGMLiLrFaHrLPYeagLzD6gIVRkUimvnsZ6Ch+MycRrxbuLSIBcYhusE1V7
mYiNgn4LO8lUpVgzLBEV+hmnDPCuSYcNlFJiHjUNJvmUIhZB0BudiJ/PDnMvR+9mYUKFXorskKzB
mXT84JpKULf+Qf1a7nF9IeCNR1X6J+T3HsbMSun/T9a7qkjYgABLujCRrCNAcsmrEzbRyHD6A7zy
+p4gB/PXiHj3GXMOEldcZ9pRKVvjLpE4DQZTNfn22PGxZ6le/5yZoB+awUgfp0InEbRsyehEetOX
hRNQVyOfqxHNQ4QcaNnbA6IsXIoEWYpxvCdVhSc6NAZu01LtpkczjtCAwOUAPd8XQFcNoqBcNaza
x5gqFhZ1FWMB8cvMTjbe5VuiEcIb4rUxpPPJrFoSs/uKZ3n+ZsV95wRQe1G5dpnsj3qKknxerNBX
uNGrL735aSQB2M4CoeibUurkJQPEhPRqG0f4kAJK5RrpmA0F9Gq0AAjUOtlqj+qAuaPGKfbdjCXt
p/Hbc2P38wEYFdkZE0G1uwjr8x4wvv1tbAKBGFALKR2mo1k8N1a73GSTFX7Ru3pBBzkKMvXarDP+
QcK4oquGpsPiUKjfNbApTkjkaoOynjREXV/QhK6bPxyjKF16Nkxfexkd4GLN3QGXiypoICoA00y9
eCvHLjoRzqI8QD9rbqeAwKbRsupbSP4zMqZgoLDJ4ST7Tk0qdrFyFU6GJ/ogmU33Ytfix2TW+ZMW
hgWbLrzSZK42X0rglaR31cqplDDtrzvNBpwhRULY/XFg3cddnr2IxPwHPQC/jL9DUG1J3tNOGprI
NYtF8e054ZyayvItYJPGJxBlPBIyhl/rd5jgBKEsoiABaYayASr/ChwEbWqWdLwmJ1DH3WOOHvkG
ySHlMbB9uAUrQlPnZeCwngQYOoYIQLsSjONzCu4eXE+GTjmx8vxx7OxxAqlnE8osuvGHZkrMjb1u
xkeKISkWxghJhE4gF60m8TNGBLnrWmP2rQROcZaY4sYqWuaKkt/G4iIkr7cl6WbhRdqDWQ48xYpM
lmfsiQQQL91eaebmaBLC+yAHc0Tdsc6Dm7ydDSjdjfye1jCgDZzNCNGS9CXWu+QYGL36zzSEFZtS
aDg7tc0T8iPjYvwW2SX6WyOtqkcAEeGTxbx716uN6VAzrcs9FnrO1hLL6PcoxR6D124uTr+LikGq
LV/lxDQ9BX/F4AyltLi0upr7itDcG72LxofZ0OpTEfFoMxWNUJAqcGcTjL/8XdlhBgdhCuH6S8um
9pUyGdls8LL3sRjtXUdT7Qb3kP6QKqb93BBZDeROCSwqqMsSOMZE9DFBJhBSoXRLx6npQW2WHaVi
0PKk8BhlZt43YSe7CTs6J1iblnNZCD+WlGFvdFl2XPp8OpiY+B/srGFynoY42lW5ERxLOS7v0GPn
N3GcsBsMje6QNOzV0U8v01EOq4las8h+4pXsbjTC/V6jatR/xHKPRXFo0i9pW0TPFF70Bw6hJLxk
7fyQ25H0fUyHEfcdSUDB2IjxGFAR2KPyi+6QE1F+tdsAPV8G0NCD+LA2EPuWc36tJPlRsNT7lZVb
u2CZkGLaININurf11P2A8DDeNgh63a4P4qOQrfy45HF15Pwu3+Wz2blSj8eyE5y3Q5VIoKhZsp9N
rkqPVaIj4u75ocZbmNVSz/sdRJzN8zwnehEdNgimsrAfayVl+9tK6Aetvi5vSO2hWmqyUSJKJ/GG
Tja/VU1agyqtUToKOdEdw+LoqGpgjGwmWX9u08Sfh4jQmNzWH40ayafWAhLTo66DGqTLL+qsarsI
Rh5SSYPI61TDVISztEgx9g9KPO0IoDR8vZuSQ8dMUJBAMWgB5OGQBYBtSvcVen2d79gHTRo5BgCH
Owt0LqvFFP5UzZj0QEnhIpputI6dEpB62euL7iy5SWOOf2E2q5H0w5akTGy16RugNMtTF2yji5nK
dwizF7RLylS/KEuBLLqQWu2BfRV5jBwYvCBKlbcxXzPBiH9cEGjWtJawk0740ReUf8LSk0e71bJf
iZzphB2q6T8B3UiqhW1e/dVMRFzSiaBVwqKr49elS6N1aYvBCQhh5V7ujP1BhdPhRcGIN7FAyqby
h25GQhHcKQVwFHmU8DT3lepm6WARjwKv8b4wZ/u5JISMouigexHURbcZyKeuhvwhIY1+JCIXmTIR
V8M4HrKRJFYQQJhE1tX4QcF96Uyy1L7gPjVW9Tv+Dxo02CnjgV5mG3cPBTFS1K9muk6i2IM+tW+t
ofTp5f0yBlT60jj37tjwOo4o9w8r2/rY10F3uHwj/tB3rGJm2pGUUTRT4yF87g+SYhMMaYGgZ9Rm
OAjrLw4ewHcSn27sLw8lkENt+62fxlp/y4depKo1eT2MjEU7xTpobnnQjjDhZE9xYs90roy2qoI2
3d1Po206n5RUAhhcMUQdxdYqVPWWAZAkpqNHS2Y/QiP+GSfTDzEo8l+duURv0mzazbVfoVz5FRt9
VofVrFLgULr0M9UX5aS5sWs5seTNXHXqWVfea3FtvI1Ai9qCGscy44kXdnGHwguO7bdpT+Cay9n5
ystzpoGuYs2waIgopBQbm4sb+nDAmozySavLEqeJqWg7CfEwNoc+cogADR+DRbXYiIEZvfx4/1BE
8cqu7XsyinS0KAo4ro/v0mIyI5ZVL7tq9L2qgV8Ulhc0X6R8PiwUukH4UTAajpcHFetf3bxTCkcu
SzUEijvb2oxa5YmQzI4Lpp3jiS+LL7lQzk/hfnaYO0/SlyvjnXman8ZbJVMfvhiMYZ2pgUJ0W1d4
psdaTrWLToMnXJn0QKrrV77Ra9PB+oM+DBjA5Kxs7H3uMrwj5NjL5vxdTcvXxqj8y9e2/vTNrfz0
eW5uZT0TbqTpsKCDrLrVoMtGYfd2eYh17ro0xPbu1SM+6xRtpIiNxw4NMCIcaH/z35eHOf/NAYcj
hdvW0QFuxhE5QTVifStad3SJlPJozAcen8IBcser8XxluLPTKANpqmoKetObabSaYg4PaUMG2g48
p4tD0leO5kF1Yy+6uzyWenYS/TDWZhKFTd7Y81AIdxjbNwqcKOD1WjtoCvnsUCRupFh3cvA0phU9
iAToGa4ZGFYHhV5ZE/4NbeZVhzzaRrIXa/krOimsD8854WoRf0Fu6ichE4/ZFSvyi5IEdaVC/J3V
E2LwVjGvvN3KuVu36mGQ5coyvL7NhIWwh3TSQScH2pr9pM1bv8Ef95BZRfOOc4Pia6QaB6PIjMOU
q+VtNZOwl2UgZLQIx6GqAAUxDMK88VO1d8YyEHEml53sWzNc50lvsGo34bQzlrC5NrOvH8T2bQZH
YwkN2uAq+v38aRakB1CakoQrHuS9si+87IXUoNnvMWyW3uiL8crsfu4L/TjgZi5Y+k7jPEoUYMAV
6XQajYfLb9f68vxxRasSyiBTUkaG9fmKKqtTkU8EAlDnBLwpPbTjTZo/0dPZDTBJLg92bq36Lbv6
dzB9IyKOu3SJEcrQLgTUH3O81maLohNJmkgRguhhouB9ecRz0w9bC1WxkXqxYmwuj9OqqaBAEC7a
IrrIOUQ8AqTML5dHEec+Uc3GJqSoQjYBKX2+iwS4KC3MMi7sOByLl8j5mR/ZqB6uzQVnp7mPA63X
+2FtINy7pSHJQPJpOGLaJAFiR+LqEQaKG74EV973c3fPkNE0mcjzDACan0fjPVo6XDPCbdRwV0u/
4umFOuaVl+LcNWkKmQamZQKDVLeKvKQ3epnEQeFKvnYiH/SEkGMHJ3KfsF1Krkw/57YPmsIygXxV
CEvebrZ18hFQjjKaLnbEenjjKx2Bg9LvBhftvNe8Jlc+4d9Lz+YT+zTiZq1I59hYMJEJNiySN3n1
s+oTYvENiMiuucek5hj3V17HdVa4NOJmxWiSOKNPBDCc19ERTopo/2Dvp73m5R5RSlc3vGemxU9X
uJnSgwpzfN+o6xXK+8UpcCU/qeXJ3g8uHUd3zt87ceXDPneQAcwgMHGorMGWvnk3M3mYLRX6sKs+
YKny2ZZxLt8t+8inyRRdG+3MHf04mrGZudgjFQpoGjp6BzCeFL73oWvv9YPhEZaFnffKW3pm2tfZ
05uWSqdJs+T153z4zInmgCw4lzKdMpKD9NIVWvNy+SU5820zW9HJYB1mGHOzlFUNi7/RFLJrzyG0
7RW+YcM3dYimqK9MI+LMIvNprM3lgOKBTpLxrLBWEmh2mBziLInU89N98Q8neVjYHhEYRzQk0+Pl
yzz7nqgyFiDMDJgoVn/Qx1sp0rFOaiXnVtqn9cC7Hv1kQijc9guKv2vf+pkvQVcVdL6YBJAWqpsv
YWk7OvY1SVvaAUJ/TvzoL4iafw+5SwSo0xk4eff97vIlnntZ0JRq7H4xH2kr+vjjFVqz1dO7jhgz
ENIBNFb+PezD6sqkcnYUc90iyJwy+c/Po8To63JjrMgUiZInketPS3hNC37ulVT/a4jfq+yHt96K
KYOYcFmILaEA1jv0SHbheOVTPncdumKuPjINCb2y+ZILiUgvwH5kqkTR+CRCZX6WSJ67/EjOvPAk
n6GLkVXTlA1lMwEHqC9qNYpnN6yj9tmOAHPm9jgcGjOt3XIx8VhXZPhdHvTcQordTdEZ00TTYm8+
s6gzJ0NSGDU6Nkf9NnGIY2NGDN67A0zRK1PUmUv8NNj6JXx4WAJxcgC7A0xho/3MNBB4diYAuw7B
M2vFU9QHf1++vDNvB1Bwsdr1LJVz/2YZNZY6q9q65nSX1Q+tZhxmffFrPbnynp+7LnyG7If5iNex
Pl/XUupGYuvF5CogWtUCWOEsuttRmm6MTv8WIaC48vmeuS5bps2vyzK88z8GHNLeXkQVjO5ALAoH
NS8hdmEnd7QOLt/AcxuRTyNtPmFZDxsSExgJCK9Ltd2TJR/6LLKL/bpMtz9iryyOVwZdX7rNXuTj
oNuVc8b6Mxs0u1yyPVzhxPiR2bOiX/MQuQJfuvLlrddwabjNdE/cfTzR4B7J0X4JxNsA/lIa75Wa
oJ/sS658wah+ZUTl2pCbzy4IweMQjE0PxBm5rbFbokHfhSdOrLqbPCTf6CJTotIoojsyRQIOBnuq
zfvynxRm5i4kKOh47es8t839dNs3n2ce0XGp1vtAmZV6SMvPkvbpvnFlDzG9d23LeeUlNrTtV5OZ
pUzqIiDzZ2Fk+wFhUi/+B+eRTxe1/ooPcw5ROklsouqmTZD4WsuUk5IfNFwb5txECuVhLavKMtEB
1mYOIHa76sbW/t83D4vXa3PTOvUx9wKY2Fdm0rP37sNom89y7ivgfzR13QZ2BUqloSer27KufIjr
9PjHh/Ffo9ibdW9JQJyr6zWVmXFL/pDSH5fxyMR9paBw/uZhvBassaasbR1d1lDF7Mt5FdZ6KfQE
v9CO9h6bgT+8Qhu4dveujrd501WSf4JondXWw4e2J5mg28UHgHiH3MsI/bnytM5/WR+ub/Oqtx2u
hBmSjDv9hCvqaPTJfpHMwhY2Q3A27NAIXJlhzu2f12rZ/7mlm/ee5So2RMOQgxc9Gl/bOzxKNPWP
xKg8m+7CpXJzn6rI7/3Ls/fv3dAfb82HkTeLbhcLTUnXtwZ3iNfuMkdxgYk/Es6yjzz50Tqa++h7
f9u/WOFuBLZ+5crPfhofht/so2zyETAxMjw4qC9BnN0U8UsYoGi/fJnrI7t0lZvvHaleJpvrGhUk
7Slo7oQpXbmRYv0Tl4bYfOSN2eK2XW+kcUcKll84odv4U+ytx3Jrh7Bwh8rnxkYkdLh2PD83NMYW
StW6IWOx3NxEAZIjtk2GRqm8APAUtLKRalWG9SNbEmful/0spO+Xb6k49+g+jrq5pwlZg6Y9MSon
oXssgHvVD5+oe/y0duo+d8Ckh9eLO+cmuY+Dbu4yMcsWSnceJAdN4SHNSA+57kQO+D4IojvVfSn+
KkY3eb12Brsy8LayqcQligB1fVGhVfd65OvTnVVKDtFMT5dvrHLlceqbHY6RV7JUr4+T+D/P+kpq
Q3ofgRgD3Uqh7obJzyWEw3I6jpwlXqBdAPj0vsKbTh7SL2Pddh3jN/PK8nLuE/pw5/XNJgjZdVmL
jjsvEaFbD8FeG4IrQ5zZmdu8xiBtKfnQdNxcuAxAEYUbQ/SyPyXkcLtGY/h5+9RBk7p8k89+rh/H
2lwOuuNelWLGYhF7h3zttBO+bqd2cMgdCf8Ft3XQLK94ip3k17Ul7dyno+g2BQSNMiW1+c/bnNXf
FMEOmdwKPT9gYYfMiUNDoenyRZ57ZB+H2XwsFOLDXLEYJhgRBu+qeIZ7h3Wm+h/MrsilTJtzsCUb
216Zmc1pMmvV5NriV4wdseyvHNnOro8fR9jMcIQC5wiOGMF6nffGqfAiLxhP1Zu4n2Hp7UmL35Pm
wTlHotNw5a3882HBOsNLhA3WVEwqMJ8flrq2AqMMHZqIDooUORm67zH8dvlRnVmHP4+yWYercLRT
U2EU+aR67R6GyqE+DLS+5eN0QnPlKhzgqOzeq8foeO3bPnuJlOiR6PCJs6X7fIlRhSa80zQUyBTo
pO7YmyiSh9vLl3hmX6ULRZh48il9svXePER8psYyVhSY9BfjFO0xMbwFFAmVkA0OK4bX+1l1TcFw
ZvP4edDNpwazQcRyS6FVfRCe7WFx3NfO2s2DA+/o12qRf35xutBodBhsjfkOfs86H84vRtRNs56n
MrupBiHgmzL6awMHfIYnmDmNl9QLnv9zD/Xf4k39v4XLPVS/ipeu+fWru/te/X+QMLcKTv7vSKnd
9yLMvv/9q40+psyt/59/mVI2kXF8r4bMrKSu4Cjm+H+ZUpb1H7JCjQmqFFVCnAP8y3/mzCnGfxgq
LUxLM4Vs2OoaoPafOXOK/B9UX1dliq7r7Fn/W0ipbUcRVY1tw6fhZRGGRXVoswDl1CWNSIJxOBuJ
heI2fk0TCsqm5EI8ofcQAGgo5DU7AFwsaAR2AB9u1uO/W9NPYXHcmI87Vs0krlTWNWR59LtRVWx+
QaGKtB2KAvFkYE37UNhuHjfRU9dihlhTyudinuDqWZLb2vCL06IbHDo1awK5zvFESD8u/6DNvuf3
7+Ge07TjQG7TKPw8CymtNfZDqaGAt6rSKzITA15sQzgR9dEyzR+yVmEA6/G2Xh53u7qsA1PzVulg
4PbmhdnMEQjaISIYSux3DvYOKgAQvu1FQ8pFsZycnPyLSgZlMBqY4NTcrwYgfVSAd5AVOrZCEHOi
5Gbu++H15cov29wSFlP2CAqFQ2EJMmetzcSsI4ceM91q0B0MWGK0DMUiOfBQTUug16QqpFnxEzBq
OOM4zcPFJkD9r8m2OrcKQ/Me7i6hPw6CZ+uu0m46XVje5V/4u0P84djDL6QjzqRHW4Lmrqltqg7p
OOhBjzHDr8fhl2H2NaRVykM6IuhjWCk+YJEYP+HoTOps+LZeqY9mEPfHljTS/KsilW/p3JuHOtUA
fDRPYyh1Pp8OUQmRMd5KAwHjFknxCqbKHUAXVnqcz0c+0HeAIUUN1H+wpNhfqrzbGSUZ3Hna4ijU
eFOqobxHURV0Ay4kUVObS035JenAnl6+Cdtv+fdNYElj2qA2j453cxPiUieUM5O5CVYEE6OWaPrG
3lx/1yGjex15JlY2sA2zqm91hrv88vDq5kNeh7d0igdgxNbsx+3WXGo6q4Pe1PpRVSWesIbpoTOU
w1L1yakJ20PUJNV91ZN5NZuIpUJLezYW8yZsC7FLo0jzRxkm0jIaGEfjiLnHqk6S3M/HQU1fscn+
AF+Q7dvivVAT/WAJqX2Pa9AKnU4EZB1+oyt3ULXe9pVsORBt4URFVz/DGhbO5Ss11h3rx7cNiYdM
lixyBaGye99OWXlvEtPdB6nf4GGjz2KYx7BMFhdKxVA5sygVbElNd0LSv+ywd+bOEMyw/juSr+YE
n4iAUd9Agjias+QWGeYp8pXiW0w/D7UIPbtRU5cuQGpR9xmcAKPzTazOpxinK/aU+ZGcJMjmGl6G
bDxYfdp4GgGbd1NevROJR5wdDn7bXClnijofcqt9rSIjBcplBB79FGj7cWmcKrX8Mc195g2LQh7j
kvhwm7Nby8JKl9ba4xAkqD0K/OV000CALwFk3bzTbix1lCFDVZoLMJhsuWRU9tQ5H1S0EDdWVJAP
kNXMUDOhzfmQfotGO6dkRVpdliTtEQ+f4l5+JNvA0VV1QyNKE+uWjil0O3lWXSdIWo1zP7XVt8E0
wWsaORXwQHtVY7PjAUB4qtWk2o8hWvWB+PVbHerYXs0DQg2b2s1AdO3lSsKGLM1Qe+IRnkVpqrsi
NMQBF3zlDBiUHElKJCJ+uGRjae96uStujOglsKdijVjHw6oSr94amFa1IDZOxHoNQpcelw7GWCzP
mWtIGbbLgNig2VZwA2XCcHQdo4DdxkeA++Mu6Yko6WFklOVpIHTiaTQs+RB1MviROsGRtiL6g0Y1
vqoVSeWRAHus2uZ3LMO3qtlYu7bJGrDzmAJEPWr3RkcyV1wNjwlP0CjK7F6KrReSTKV9FwM6D0me
8BIlJRLKsm81fZJ93Ahmg5vy8mPalC/+fUomvAm4f+thZrPESQPR24AGMj9sYgZIOEX1a3CBhXcM
+Lx/ebQzn6ngzISlQTVssmjXf/+wDbYws+GJLDO/Rk20n3u641JKJIBJ/9cLDATMi2pLd/xS8rda
IvguD7+pI6wXK2S8B+vCqQoyAz4Pb04QCxcS1nw1L8O7qf46zprLbwVxAxq6t+r+yt3d1sL+HZHl
GRmawuz0O1P4wwXnEy4HlZAUfyhwToHyiCP70RwN+aHma3CmokkOcYb81jAtPMwDvsWgPdljmXqk
yHU+y8PzYl2r1G8rSb9/Fg4MQ2NpYln63dj68LPosdqAu4rcz8YhuV1Ib9JTqBfLyjIKB9r7wxSO
t3pagykhcwTEfmx5pdZLxAQIZnDJ9hfnYIyiOVXp6OXGBFSqEwHmruIxqYzI5cSKUtqeqm+5SPRn
gO9MfRCNgQNo067Uxitv1tk7rQsOV6qu2cj9NudkaTTMZJDTyiegbd91fL1Q+yCQo9c44ULdh0rW
rPjqYmdisHZK0INODcbKLUR2B4RSIhlQrfZ20V8Vwayv1WZxQvZqGBox1Lz8282akhupoURW5auR
+qRK0q05ooUBI7KzbaAmpNPe7Hws2eBjLZFdmYe3vd/fzxqR53ouEVgotw26Al92W+cEfnR1E9z1
/bRXS0294SnYRdQdcg4Zcq7zoO29pNQQKsyJbMixqdymslNHxF105TPcJmn//kkmngVjlUpwXza7
19pK8ZuNbMGKAiRDpbbkqkLNzUIL++Lwbs29dRuHMGQm8475hEqOmQUAPJ/CLrs1i7Fyslr1EHee
cPUFJ6Uf40M9AmtKAdGmYSXfdCRt3VYCZczYv/ZNcK3VtTnP/3sF7G9N3TJRJmibaXNpLUjWll75
WgSzamYST+YuvCv0aRdnUMZ6fR9COyOysClPGjCwHUTT8FZp2snBBRwACJCfLk9uZx80EGKqNbJt
ADdTPs9u1iqwqVu+gMaUTHgRK3287cjVBTful10PLTvMVgqYTaxHpa9HOKBLQp4439ha9tSMKJsX
ggIv/671VmzffttWTMRm1u/yx+efVYkWuttolb6JoNRJyIlxqiI/ZgM7lLx5K/rsPYB+eOX8cWZU
Wrh4HCg8nhH75KBmdCK4K05A1esMu/XWBOPjqJlkO6mRsKtbkzXCNr3ybm/PjOubgfxeUNBCCAbp
dfMUMiZxqSIshRSiHxJellu5wiVoZDXsqFAnRK5vUo8d9qHCsLYyb+V9hM2u1DijhCHCfSF3xBey
5O/lpf7VSMm1CeHMIszeg1OBZoIVhl79+YE0JZ7QacK93ErtI3Fri5OKStrJHGrBKcm2nw99/IVg
wxubhPtDD1oEbdtynIbhZswKSFSGfp+WwjqSl0e6mAKRrMzD2Bkl4/vld+fM7kShEo4FgjuK3WKz
X5CYvXH0FY2fpYbkzJN8igh9nGnujAPxw5cH25YEfz+69bgEcBlSrC02S8igJlQ707DxGyvq4EPO
jU8WV+RI/X0EzTdOpQcLADM1EG8pqumIqRPoVj9ceUC/UcubLwaQNfMjJxp2S79X7w+rM47+JIZt
Vfp2RJlh0eRXfrCrlOP8ADgEMYkivc/QiyvewHcckPWhCogpJY/3vZ6r6etUZqQVNH9PWV8cBrsK
79O2pnxBqvOPSI1qT1sWe6Jao/jQrk4BzOXbQYgToIvkLpdDGN54sHdAQcyDLmGBJs4HSl2KEYUY
euW5TDFeABL6EectB1ih4QE3Av4HCbuW9aCbtrF5BGAGpkU+KVGxIgRtzdOmmnSzOL5LNdbdxpRh
FuMNV261pT3MFbbq0qwImwd2E5b0tolOubJLOLMBhG6t0TFQKO5BN/v86sNUrcGoSQXJB4Xm8d8U
R4hC389ja/gJuOpkKdIrp/Ct7WV9rVRNs6EPm7ZKoXCzVpTRzNl+rkpfBXfzo5mtFIRBUL0AqGjJ
xyBvqiPqXqX6sUsqiVA23sAlCelcVvpb3xHXQ0SOvlPWQNgpyr5KGpSqNhngABJ4sstrpbyNrCtF
+XN3il+80nmZROGGfL5TvbywScFst/Jg+l3eBdKt2hOmSYSdAGkUguBu6Atc+QLPzNpYNdA9sy+A
1but9KmpZqxb9Nyv05GsHwpITmtLptvZ83ui/1rCuoC+YeVuXhvzcTF4/bvqmw4J822SDWIm+iA7
EQBzsMqlPSlqAjgqz69R2c+ttLR7QM6bwjb/3GvaEqfySTZzElNAzpj5X5AHAAtlcH3Hfl31JckZ
SMve6XaVenVYfimrYnoZlv6LzCb6ToT28cqdO7MhYSeFnYeJkm3mttIEFGGKsIeQWdWJt6xuxUm1
66cWz/tOnUEXWHI97NWBipi2BN9YhN8ttURKpVeeFpcv1LuvtDzM9Q3ZzmJUJgE888ERKLqZTUPd
EHm2GKUfqChlmlIQAAvR9hloReS0wq7uCK1KIJuqBCBnhvmzq3nBWxhz0dz8DcImhTWcTk0HIpC6
yWzqCrFQgeqDsUv2kNruuzAI/ZXo7OgWlqIIs4DL1XV70CBEJFnmq6hOaQlKRcg2btyoa46RjhV4
EWbllGtobtZpoGaXWYOoYUHjrZfWXzKSqqKoJ5S+TzVvUigsGwpepTyOyIyK4vRGVvI3oZTUEOBS
QXeQhpMEQ2Uif+rEDDKe7KDJ3DDQSQILLXEzlUSOLfqDXugYQYyZ7FLOf3v8V5ZHX0iBXRSfZjF9
twpjflAFQJMup/YOQuteL7TxOGQKcct6Dcsgyt9i6fpJ9czj0mRWP+jiCFJptn/+4FVDbkntlUs+
vUkB8Wic6GedGrVBNo9lGyaNTH1A076l4fAYUU3ZKZPanULa5W4YEcV7+YU+MxOsm2umAbx2SP/0
zz8HKDIMLiXNfKUgVG8alq/1OGEqFhH0L+N/EXYey5ErS7b9IphBiylU6mRSiwmsDskCEAACWn59
rzyjvv2edQ/6TrrskMwEIty3b9/rSurkt6cWxf9RNf5/SiP4gBw9bN7x0//n+bOq7EKuOrApuVUo
O+72aK/GP4ywHzrbI4exJ1ZO0bCbLdzD//sf/K+9+D/fF/Y2Uf/glaDF0K79519c5akyq0vS7bN2
rYJk8KaAfOJwXTNB2vf6Cc2PZO6t+GP2cNg7Qh6gJhtHktpYRyGjlVTcvojZhxjDMk7VrPoCaOUx
sXHKq04dw+Wi9rumzaBVJbb6J9V0kEnpIp9W0jRAAwJtrex+etvs42x8AwEK7AYtPZ2ddK/0icXb
YSSM8iEuuoXtUn4I++K2ybslumrPzArvoqnfCOAi40kpY2JyYH6P0n0ESB4VmFeoFa323Odz846U
YAygb9Waf6MJktZ0xfR1eZC1O5MFafz87x/vv8/v//h4qXnRB1TYFyZu6//8eFtz7a0VtX+vTPZ7
t8I41DVxaDIPWktBvsrUy/Gmag1B4JfCmqrHSZr1roaUGrq1TgpJ7+DxkSQ4je1mAYxsUVl7l0Sk
6ibRWA5kKSoBMAjWJ5eRnJoVXauWUxobSXNG9KIbc/uvxSgumyQBNL8nGU4iCSptIrHGQ0DPRIKy
XIFOoqgM7ZzICVVhVxfZD16w2rMfu3r7zoIpliqfrWkq5zqZLwSGbDs4jf+XWkZC/f9bfzsWY3KH
YaBqoGjeb53/Vol6mz4k5BAC0c3pbJ3ca27lgLa/eUeye569xcqfak0qDzkBbl1PPJw6esAMmJxB
6/hcPc+3RO+8GZM1n4bMhlZQE5KVjlmyN2etv6bzgwVUgZYCVXydl09B5rBtlIxkUEG92XorvPxk
KWl5SnPYw5Nxq39rZKWHspXYgFKV5b2u/BEzai3rN77TOHSxbndqSCUigMSJkKmFX9YEYulkkM9e
tnenMUISupT5sp5GtfoyZjdQlvoe9c6Ic5mSkGS/C0mx3A2lWe0SLY2ctX/pvA0rhFa8gv16WWrj
xizqyVtU9Nqmjcym1Z9cCde4q7wH4Rp33HPQK1ZgjMp70rjpOWnmvynkT6JeCW2Xs7lzTazgZB+S
QQi7EPQoSW7t9tsoFr+JmkJeyduZHLXGBsU5/LOpYHrnRIaK3eb7XqxYToT91JN5SMYGD8hP5yVK
mC7d37VUvpOOmBor2RVZ+bdxsr9TOhDJxd3ka20fSshcATHxRViIjlNDGWrSkKpz23hV2P5pCplG
ZeX+ikR7TpwqGpaCVNY5gcIO5IPeMIkyemlIZcbzaJlFWJbzrWo6xPzehoBWTxweG+F5GXigwWuj
adwc3/k1TJo4RoYkCeckUinQJtJeJR/NegYScEgq92q641vR2L2/eaOLWELN7JK8zJtB4nyr5RGY
a7icegpS6N+ozvkjdUBdLu5vRs1xzmv9lVo/GrTsNIGfIbNdeHDwiKqwJ0YGtmr/5OC/fVJiG1RL
JQScmXPXA5iZVcSlTmmLYKVRwool57AjuDPNXDiKGh4cj7D/GbfUhPkIfhqxYmKzLsUAuM/WyYFW
2u+e4NSjvkDgcGCYOzREgUZkrmPgyh9EexwLctZ04IkNCQl1ybLTZmj9bS5vXleQeZZOwyEd7DNA
eQLH7C0P+7U7uKWl31bLO2/3WP5+Td0LmRvyjozEnmvDCVkzhZgxo4mkUe/TTPtrYGY462IV90hp
kp4UMZ0WNIa9MXlHqGfGzpXtu6JIO3JxHPiDNhDLaJDALyftpQUdEdFMhRmjOzLi5m+jbj7GJrN8
a9DrkJITf+XqYipdFZU0q9ELScMDnL36o2myeE06aT5r9IJV+2N2+ikBEOmr6eNMQs++SsEKA7zp
oiXzUzbArp77pVdJzuDKvfJ0pwE5JCXC5L9APBc48uTsXAICElf+pAa1nti4aWb5LyV0hRJa+GQ2
XA1ApjGp7ZK6kWWBjdh684XcUQmiN9F5jFiLNVpGgUNn7aZlipoVrnXd9jfRMRMwOv3RTsdfh9C5
sl+u7bB+apl3VbQO9Faa1nE6v1GnAl4Qr47RgHgtz0qP0XSZx3SngXOMk5R4r6rHG1Dts1T/w+gu
P8zlutf1jwJmOql9iK66IFleQZnS8uy7wpHrO8agYV9FGiI9p3OTB8+BOO/ILCShkNOh6Q8rrmUu
bPdkOs1D5sqY2rL38YYqgWrWkL2TAayMHRhOiXQq+5NGXWeZjc5oqwSjrljPbMs4F/TZM3NF9pA1
3h1vcG5l41oxuOCH8WIvugj1bJtDrVdfhn9DLB0FwLFBNJSpmQS6Eltqqclh0536UtTzTW/uj/dG
0KU9XQmf/DAWd18ld4p4dgfMZGRGj9+avTQ+9oBTsyhnSi7Dn+0ZRfT+LW3TLTG2D9W9k5+k+HYV
hIrZFIc2Ux8zIjYyIxgUgJQOyXmZnGKnKY9wCM6a+Q/LP7XPmf1Pp3Miky+RxROp54FAPIL7vXX3
WLTPlcxxXWVsbdckxSWm5Q+dPoVpspRhT21EzKVcpI8ctU9R96hbiGaripwchjQNi97sjmo2fayA
dMhb31km31au1b+eZX0vmgd2IL9xNd1YQawC+rRXSBJN+rqtfOtlHdiefu035uv0aFWoZN3L1hHv
XFD8TFvxI4w80O/Q1LaGmaZZ00GfsuowbNQDXev4mud+zmb5XBj2C500eGXtls4M+EcKd/ZhwLOv
nc9Il7gDK8iIMPZrZI22+ianG++gq7InDe2G1onsjMniDS2oQQRzg1Cd7Vcv1af9ZBVB6S5G6Nyf
vMaRx63B3lj1d+J9w5WwegePsPiaTENunU7z1Zw+sy8I75uMX3L4vltzfKeCfVFI6Qyo+pgoQcdS
NuA7KjeGauVnhrakBZELL4zq1A/LwXPlB8zwJxNtzR/zx2xkV1OxoFG4tPCdSux7PWYvd7qGotmB
m/As3D9p0hf4F8Y7IVuDLzfI7WU7vzRj9UbzQrRiLmAM674pldd6oQtmrPlta/meQyABVtq9WBbf
oWLIr3x1iL12LqhAX7Mndp2HE6XiNyeJ5ORy4JONiu03GY3AOHXrTOrQ0n8lZg8KHIhLT5py72Wf
W3EnNt8ETalvNMUztDgA2Y16sBxxtSbfdu53LPjbvpUR3hmPm2CJ2tbe45UlNlH/aR07nowqcBrY
YEPukVyhGS8iK1CVNf5Vwhk+X7ttc88G5G2eXgqBibTFigy8e8w0MF6j2EsNdpbJaJUdkgPZ3SOr
U/qlrZe3UZtfeQ9b/rJsN3XLWfkX6ac+wozY96YaLwQ/+0Za/9XlyiVLIddo3JRO4ROuOgbDxi73
RlrranQX8pVH3Jqk8lfZGDszM/w1UYipKd6ymrhJxiN20M6F35jK4z3b0B2q52XK3kemglHC6+TP
lk6ok9o+eRLad8+GvO9q849ZOKd280JrSV+h0REjW2YoXgTbh4IkYT+xV0FAI2125ghmRx73RTYJ
f0kNwVJ7VgXmnP+oC7YHQizpntbjLNHZCuIzd01N/JlLfmdpH/Wh0fi3LJWRi0IxsDiwsaAxQB0A
c8KZ2cqM/S+Z+nIYg9GRLPHZ6MCV636Z3mujuEXgmErhU0wPO6LPWph0Eat418Tt3jfSCyGo8DXm
6ztN9tO2LfjkvRwn74Beqi1YvIuEI1jDQz8MVRfDgnjo7RZEXVGfhLMd3dS9FesQzw1HbyXWf4ay
KQ8Z8OfAbboBiunUha6ovWDUKcHJ8y3jeisPonF+x47Y23EASGnNC0gilWKrcIwgy8menLx7fJcD
6Yb8H5hNxIpgi4lHlxMWBuscEhKuXVJXqOfVekUivrr2fKmLzYxU7pcsI8nFteW8m0gAz1MZbTYm
K7ZsjYNqUBwUmBi0dRkjRVP9NQPxnJM0GSz2XPEmJLe5grSLfpQf7Blw/b3wbbW+4dwi1kstUZOX
JQnTVNw62YBPqBoN+A78gYU6K6CcuDSVOp/uxdVQ78lAXDmJJvwylDgUY4bbNo8dCDcE6ZYvs9Of
ENHmEDEzjfQG7N7Sejt7EGELM2Jfr3PDvakeSAgv/LKTjM5K51Q3bOg2BQ4doV5JVos0so/9ZE0I
imzwtpl023Z6IxjX9kcO73nd4X/rTl3Cq85rK9Ppy0J4Pm31few7cE96PXYWNdmZ9rTsZ0P/yQ0a
6F6E/yZeL7bzXmT3pmsi899IjetaKD/tkhBFbfyT1l/1RGQJC3Cgf+UzKbwwkhT5RIx7jKJGVW29
qfSYgRxfJ3N+HPI1I05COUC9/vSmP2KkUFK65jXTFzXibI2z7ShWfjcmPTX/zRl0T/ZAzvDB8eqo
X0hBx+DgUy3/mmWsGoRsZ4jmUXrTsz+kRXqgfbSR0RqQZXLhsdw36faTzAl13T04nXwui27LWza/
nFvKZzFQRszUrt2mXyYvw3Hmuh+8PXwhp67JjvUoT8PYKeFWC/KzwZCMToMXUOUEUwy/bdQX9Guq
S2F8wc6LjXb+KN3kCVLXz6jBGWmULtQ7LqbFtH5y1aASkQQMVCfVxj2/1SSJFvtatA8pZkg/kfIz
db0WDN11UeyCqqPYyS3/TjT5ysd5nf+VQvrQJnX/Kqz2aao3zvJWEnu9SUncaG/6RikueemC4Egm
YOODhhfLYHxk6I+uIn+BTkJo8LI10j0EvyS9TT1nGfLMBvAvavvkF2kWj5atvfXCfFRTZac31JG2
Mj6rFYwnF9x9VOSFy8WtosW5R6+i8++oRfw+T/j1EDSm5ugqyuta7xaie1sCaJn+ZswTLZKrmodJ
4hoztx93SaBX5QdvGgwSde/QdpJsKQoufboSdVIr71uhBopTs00EVTWbredt1mnXHOYYXvOzFtNh
S20YBy5Xg+J9JtZcHtqEqP0i8whWz7OKP+6JFEInHIkwvncX93V34UTQ1CBJbnGzbGNkezvX5oDl
hSZuc4vBtT+NLsTEIaNbGAb713VIi1+c4rplJmw6Zzt5k5UHOdBJz0fbUfwRJzMCk/uw2Xjdx/5g
j/1vomFhKbXsYjTu39Ec8nAR2IgfPBAEqCitGRIzeuyaPjl3pVEEIx60wujOCr1eMdl7wKTb2axJ
QMecEK+cyvzslOLSM0+I3pCIhEDJqpbsZIP5NHrrfUt5TxqwM1QLzUGaQVLKPXYxbecM9KCKT5jb
rzmaf4zSMqLGksdSy19cj/90vabvkDXNcB55bzjruuchmdKov+PSLJBZmsyPymC9FPpERilSma9N
KzO1zv5WNuunqzIzlGsBxMVxfkWjhbVQlXDcWjXsyPHwu977lNk9D9y3gJv4xFr1MfS5AaKb0qLS
N8oBJANSX1ky++NEn9OOYtBx60sijHVf9+J9drgUuxLwWhFvW/1ssdI4L0RG5/DmCLYWvtaPbGfz
KDXbG64qi8B/k+aV0wTKYH72Gg4lLSd82KWvBTL6WphjS7+4/kHXzXdpscaKJM2tGtmYWO1AzYen
qtMvlQU0s0y8JJiKbSQCwnryKhDiskhCTniSxCk77qQEUViRLLw/LW1kmLaDFnI4PTYQiUkgnB+a
hSZtzdM9HkETOpWjoejOkZbeU4pJ181T7T0fbJblz7JfHSpG2munyL7trP1lbtJhkmqo7zqu58GI
B1d9WSWcqwH4WLCu9QoFQurxPUW9nc9zQ9c03Ue5iDd9jOhScQ+Kg7668F1LC/oYmcFB24tnCLxL
RO5/5wNcT0JrujPKUvHk4LS6brr8KKrO8WEGt0GuWicuWRbGyU6fc7gjalfgrGhTxCX9dzNsKMz0
znjVjQfuOTyeZZi6ZREPzHTvhToVgUtZkE3ZrutApfQdkFlJEdDTUIUMpueQ8ZEVJ4ren9z+mqTg
byyXszcrSVcQ6MLMAMr3PBn/6myxaItcdkquK1GaC3ZqZpVJ8dz4FVaBGMhRlIrNPI05UX7kHiv8
0O02clrTnhvhOmyXiUwRMbC5ja8gDbQm+9FEhkNwpBkUeY+xGD/prljOdEHNsTHbW7k1aZT29Gue
q9dXI6ue9a7un/L6exok0NaOrOVU5uFmWdUxU+a9JJ01MJWtD4xsulWylIdkarxA9vaznOl5VGWG
PpLidMutxOcQhs9R8UckNITCsZ8zpCMUKB0MYI8h1zImJBj6wCKonjKQgRQWDRCDoiEKPc1QyFSe
WW9y3ed1GHeqDp8SblYwzwuimiQGKXGV55wnRGgGZT52LCyAlI84UqtJPwryXwPGdqm/VNpPlqf/
tJv2OJdVFWtaLR7UBqsPFIbd4Pat/0Xi7oF0lPdO2bv1UStq+9V1BtJo6PfikuhvWrHNN3nOfFdo
j2vZfbmcRXGxUniOQ58FdbrEDgdXMxtoJ9p67Huqnsz5TNr8JcvbCNCCRV6k44ViZg8E4KfE+Sod
320NK2I6LDevCqY7cWqq7Ouk8j1gmf11leaoycnzvXzlmurKfaJY5rmsWz7rbGZ5virIru1NUpjV
9KhT3Z2hfE3TCEAmGZNA7VITWdf4UFQ9WvWyOs9Ojz9lFJ+eYvRBDYNYQBUJMJ++8OIt17l8mTxC
AYq742rJvNfNURGUvQOR9AzqBvsR7bqMmbeBwUGe2a1a8prN7RsQ1Tu8CsFRIWU3AP+IfV581RqH
vWWUY9AOZuBgZo2Umn1mt5sveHW1PfER+aXJr5Mshl0mxQv24iVaQOrs3EbbLTodO0nV5BDmIs5W
xFizr0kDL3GzmSnLJWb/XOYeVm5HZ+M/NehnJJ2wR49dF5Tnk7nieYbWCl345noEjVdLH45ZDVbN
abJAV2kRjMTr0C6bp2Z1QV7Bpw87VqNh1A12rIv2nTzQokrMeIRKoY+UuLlhD5xOmAsskRy7YULD
YCqRsk3RL6txzkZMeIjUd+e6ZrODy8OB08l74giOhJpgpaKhPSwHNCPrDPigXrT6VdHlQ700YG+n
z4Ra+dmVLKqMcrguw3hKzYKmEvFWM8ZzPbG4Aq/JvGSlevIgfcVlOxwmG0rlvOJ6FqXCkeCVLkmm
D3mVf9ACtPGCWR8S93R/6f4oy8Bhricr3jKPB8cqmLjA3TTTCpaI3bAAAYpz1ta3WS+vmmtTcpaL
E2Blii2sGUdOjCNzNSNaCtKFt22PKetFHR7Aoh+hjOu7lL6lcEC3OWk0pfYjVRkuBXOWJ7crLyqS
bp7T3fJ6e0VN9260Rrj1+Uli2UCjXXiIuhQ+lcj685AtR7UI1waNqeupsBr8O6HQ7Y+qFusz+IHc
FGhNrXzzgAVzKFOnb+Vbo0/m2STFkFpNCyaJwbZ3fQeI9tFxyw/ybuKV6jUxPL9scjua5LbbyrHc
k7KdUE91LOSYzsNIh+vUSpyoanJ2lR2TKg0uImgXU7F2Of6JQK/Laq+tBlKZRTVjOutXR3RWJGQL
52TBuKOj2lt5NUcUgs/tSCW8rMPbVA9NBDx4T2zZrdVOWOq/lnKCh1ROD8lnAbIxvvODYm3cxC1X
ivFgl+Zvyw4KM5qS6s415HFCrlKwpwdqH1XoU5Fq8FTrWtns1tbapwjq7ZSle2fk3fbU9K2p0T/6
qelirR0GuAXFfhqBOXpiToLBXjdO9DY9sKjF3ca8mk4spQ0xkyN4p32b8iPcjXDG3s5h87mxfQft
blAS/DXd+rjS2ysBFG/kwvdWPj7mYOmajC8mmesHHabOsVPIOV+c17USJrZ9owmzOs8PfduGOA8a
hjC6FhFlFXYKi3vwAQ5TkqgR+RCRHPHcGrBAD3pxGgvo3dSsj2Oy6UGtjGfVhG9sV+DI6Md3XqlQ
81QlQarW9sX8PPJqSn2R6JdUd9BGM4pFd2jCdq65+LItnqR7rcmXGXXZH9kIow6HFrqf+/o9hft7
khVuMsaVCgQ+9tv1JnDlGOVd2sVWb8pgVpKDTdEUph6NDgW6ehtnQUX6L0zJJDe2GLSDCuA2cLHO
xRY4AX/BgoOfdLH9Ol/+qGX1y3DbjdUOmOB9huwIxbvYWjKdS6YoW4cLeAPpMjqrdrF0lhxblZvF
zKnZ8JKoO5s5WDVo/SWfs/7SVbYZNB7ER74dplmxbUEB6BYN1S7vIF32xGzkLboeDWXrNhXcSApq
vXx0lvZslU2coXQ6ABqOk3efhdnIkoxe5mPOH7PLTOu22l2903szDxweRMQS+DqDtPtoys0+NCTa
uk1rNoybvCrZfbNj5CaliHnzLls2EQmzCEn0xup3nGD3/ZImmi15G4HmxeOydNEokdMnFMSNV7nA
FUt+u/HSV/IP8CwRufpMYZQI2mHmpu70MHfugzVCwLYUMHME28frRvxamT+kWbMeDCX9wIhUx7lA
eXRLo4uXTF3CDsN0bsm/SZYDyoEIRAuCDJzp6xkCxQWfV8L6CV4Bxa2XSM3m6bw1VGBsUZwXDTyn
AkhyA9N2g28PwG4kXa7etHgwJyXI7cyIU0GJtnUOMpR07Gio5+XC+G65SGk9q71D22iRAWbb8uHf
/1nVsnhId0O5ZBEbWy3H+xby9mlPqeu0D+24fTD5qC6Wh+LWZpUVl6roQxPFfugMdZcrZFYTrJax
VIhjDhsSo8GUMp6+gDHj5r6U48CYp27VYITEqYqBAIBJW+O1ZmZO32RVpEKKDOoM0IskqLmM8Nt9
g0eC87goVESJ5Dblsbtb8mfpQHz2GEd1IHJ8o660AyPLUHGqnVc3BuS6LmizhYwNs8n9hGhtmH4c
HQXynDJarwRfk0k0K8/pkMZk9BtHZkT6a/dj9l0dmTZMhkZT0ogtyF53j3U5MAYvlksrYC55teOr
ZuZw3W36TV2zr6qaISJ6TrzCsjkpHHxb0pN74NwH2bPVh6r9zrPO3eR2e31s0augbvl4CIIyBNv2
tKju6mtdJwOt5lJMWkz+VVvwSUllBxDwr9p7AWU+hLTxgs3TOifG44T4t1ty5F8XQGIIq6LbmUaB
4tWadE4S8vtYnzeAIr7Rdd/8AURkK2I/r013mIvxTSC0H4WQvitxOE0zXmJFpZhJTUjpvdkaR5zH
R/hA19yCBSsqSInWBEVB97jRcFhSA7an0fCaqK+B3UrBj0X6gbFzhs1DB7o9ikr+1bkL/LTP9LBa
7l11eUJTezJbGGNDP57dHNYSZocv5gRBqgpgMBUNqzvbb/aS1awSh44c0ufUgZ5Gch60xA4Cswli
ZqiHiC6UHVXnLa9WVKIJZOWKqjNsoLsNob3MTaJHqel9YByMWujlUS5q4K4bf8wgxRaTU8NJJQvM
CHqcNwTkzriLoqEfWPdmDgQTdtu7o/FQZewVaAB9EPIxHpkg+XBrppzCxk8KYhrvo+ND7XLCqrY/
NJ46f6UmDZwM9CqNmt/LagwqOz+ouc6ktG0+HeelXIkHTgGMscymHLPMe3TKcdmRnwdREtTR6CUX
B34HAry6Bl3Bw5VStStCPtc4dnu3PWq694ThJKgrz7n2469Rez9uwggXSBCOPuFeqobSgNrh4uTV
Va0zBBTJiKLkZKFhiDxhnjsFMnIJt9hY5g/47k9dYdFVIhn6a2OshEqFM5iaoJq3ozq0T7Jhrl8x
zyPKkHloW7x1RnXkTvGO6yTiwqg/aHdfRA4HZjVJMW86ccF6+6Ta6fRYNoxldbmb2f30Ia2s9/Vt
ADPCdSLmYKOflnTzstZoBwc3BMfHVS3foc78iqW89q1Oc6ZnbEwVKN1GHTWKpoX9wu+TT3V+7gbH
i2rngd++AduDELh3nFQ95vcDmhnhmXlUFvXm6vgi697tmaVn18zPGdMfq6dybBV8XPVmvXap7usM
6k4TBXq9Vdcpt056JqZnY8hvyfwoumUN0A9ZWG2216lgRDS162PPtdVlGL76CgRz0oqgFmfJ7NaX
zqjwg+bzKvERY+NFK+4j2+YHGmABfW7Dz7nR3xNboFQ57k+3JtGk6+PR1OcuGhDkJtnOxzVX32Zj
vv/XrRte0DSqzeSUjtQTiZO8VPi8h4nMIVi/Y5x1+a40/v776/HuNz6ML6KZFO8GR7LgrC29F6ZI
LKcDcLapNDzFmvns8uc2za14cB7XdogV4sGDSqAWuLP4sxkbTYlUTqpibDFUUcaPZqPuigIOlAaS
twG8BqkQktpLyh4jKHOdWUm9szfdjnBk0CuzXJuW3+oi/iQ4iz/U8kjRW+EAN1EPR94qja4ZLwIs
WHdzwFDj/xv0T652J+id6W9SesOJ/FcKOPdxVZHxjPYEDB2aWwtHcOLLXZaW/qt5BSSk43CTAgqz
JXddo78WjCgZzE9NdQH395m4FdvfujjCbDpIZUQxbtFEyj/a1J4qW/7qeWGdujkLJfvUx7IsG19p
3D/omNvQACQzPyQQmLivZuBmXf6EdtQjKfCCNGb+I8vBOvH/uksCmHxMyaKGy14pYlcwor+p1oyC
ONoIPUKn2C2OIl+6WNrlr+GY3a5KaxzNMxkp9/nipn03LqN70lNvfMaW31XPczI9mJNEtmGTptwq
ixrT2dmN9l4v+StBwZekG34zgQLnquUvA61bZUEXmFuUrbqmUC7XhKm+fFaEvoWrZQNKN34XJWLp
VtbJFJteS6dQE67fqI9lOZ1S1+647LsXHHSvbH2zY91ZNK8tUstCtmla/6nKto4MXb6gbPrjDPgp
0ZeQlBtI3fTseLQ+8upl4TVl6PbBifY14SnivrE3HyD1zur169jwvuZp9lfTvlSNdr/n3PZRq+GW
y3tWo6JiqNaOJpanVWdBuI/q9pJPawvoxGSQNS8fipwupQUMPCn/CnG3+RFyMxe1HsDUfhfuVocu
nQnyx7oBhsRt1bKllXbwa23SmSq3wAMqawZKVss7qwYV5GS3Gp8dK49t40/LBOO0jCQkuBhwoH/4
/Tx8mDOlfANmjwNAYgubkJQYhFPB2o6D5xDBmBE23cNW7ItumTBj81lDZ4lq9Y5oZQ5ZFQABxfaZ
O1kIw3uCjM3oRAG8h/n81gqhXS1dO2S1vl9WevApBV+OwaU9Wu2J3QUvcFsW0ot7oKUpZjVc03rm
zU2eKy9hGGV+TJNSxPUzkHceVcxoVGdkiGAVmVd1Vxtp61dW/2TojKdFOWQcVC5BFlmb+wpTa0iI
Sbzl7GuqtHqFkjGWdgpGeKzyLsQ4sGuX85LhRBvbCuOMqlysCSiMJTK6L90MjYH1ipkSkZWDM1lY
E+Pc7cluSx4Ovk0aq7fJLNYAJt90hv1NdJ3LzGUD4elbGY65VGII0v3RyUgkwfcSZTCy7YIZnpIr
to8hl0NEFm7YbxPqIQs9vpt4OAvaTxSEHdeqETGZ520qtj7ctupPksCYu9t4au9NNEensrBdvqyl
VoT9YMBEyMiXUut8z07htnOE/ixr9YRCG0zq8qdRdWxLffE1gBXElkApzjIFs5NJeW42zOveOB7d
uvxTLx0Fh129Wu34IjlMolYY/C66+Vua6rPVtdi8h/zL0IYwJxJlp1Uw+ChWd6a58r326eM0lW9d
Y4twSdvFL+wcC6A7nnOWxdZUQbnD4JV1btjZ6yshZ7Qi9tYdTKv/7ouU2BoU/gbqwuLdrIQT1ktW
/aRPOh/oNIRNk78MWR+D/gOJSBVRTSIyiHKoHddEybPGCBGjig1XHExuOXY+podWDFcu9hPLUAg0
DrPgTeWlmAXM27H9XU1P+L1eXQYNM4w1GEPctk0TQG3lyIFBPtveV5sxtsudvMBEtrx2s0e4v3Ul
NNzaYX3nnShzoKG9x+4Bx4SeFCTq0j3HedZxGqjU9VmZBko39sEKaC4YROWnCHe8we+ltW9sTBLr
OFgUWTLupfl3xo4n1unZHLh5trVgYjy8GsYaGZWDjxCNgC1GpOO7odAI7v/HhKvzdcubjpIjIvG0
b5X92XbqcQfaeGwEVwIOSufZagGEGLY4pqxSuAN8daL19j3E+X11dijHue/a28SueagSiCGw3zzn
pXblrgzB9BCTj4ad0VNVlbgYm/uRzdo7yEGVUrCkRGj+0Rf6yoGhY9tv1OaOfc5ncKpcf1SrFxww
dUBew3+RdB5LjiJbGH4iIrAJbCXkXfmqrg3RXQab+ISEp7+f5m46Zjpmykgi85zfnjpV6KOljzyw
4zrMeTsNA3NaOnKyW7H4tGNUz/T0eu41YTvO4kfbHxCE+QCejWEAavhvrtHAEfTpY0m/6Gq2E2bN
l6Zdrk1unDCDRE0eXtXsPLl5jH6jjbdGer+3lH9Oy4IUCbpfNPx4SRUkGxF3o20W6ECyeG23FTKV
7rtETriKsUmvGwpEER8149ZoUhbtkCJL6lzXwkl+cCLie3OGflMGzWvupuRKAqOug3pIdhnIt82r
wmXW8JiLlKreYgcu5GzsMv1CXi6Y5dt2S6s8ql4j+PYM5POO4Uc647vzUGcH2/7xC/qAG1rHVn+z
YnAO7bgLE9Gts/irYlAOuppx3xRUJVabtg7opHA9Y9PkMmrGHpQPubGJFXoV5nT0KjDSMQTaN6vi
NBg9f0NdxwFGjBxOxU/kluWzm3igTKXF2irdaK7Mhh+vP5lDR/grn4eCAmE3vbbN/TqNt1U8wTCb
/dVd0rviU3+OznwLa3ef+dQixepij8k3SS0C5t8ksSOBGsjAjbAJfI7++On2kDi+fC0ZT+4vyRQV
pbvpF/dl7mtkTH7hEIIukdUl/kPX+wjtDMgf4SoOR/Pi0hW9quKRfApr3Dp5+N3O1TahK3TNinWu
6YxdERIPsUUKd+990JRqrmkC2s29eSwTdwcalqzMsY9sJN0M1xsdNp9eWjz4DqtpOYdf+cTH35Q9
UfBo2xFUk7Ml51tiL69oa2d6OuXLjKSzVUbk+bpEegEQYWFnpFZjWzSUu7t6pzy7XvfAqjTGRozL
HyPDOCDkxHtqrRChiK3yzIry58bYeiNV13waMWyfLdFdah1YEHnJh0muTGM431YP82flUJRmmJDx
6b009fTsKM1lMaq1i8ZhGMfP1uS6aSzKpV0iTMIzUMx66DoQ8pG+Udt+i92G4g+U8pRPPpapMFYJ
CaaranT6lURNNZeAhgtwTuXNdHXM3bLPBb+zj6yzT4qbygFGhmF4mQvATw/bwn1aH4IuMuiiBsVC
z+Ql3isFqYWgsLuV3pedwzUr+peEnB9ExbXtKQwDZT5wKxYSbZ5OHo0caRAanBsTmMHl1by19AOt
tdLvXep8OeXw3haYIGyjmVZpGLLG9fcGERg44gOAGu3skhRpDUm1XPs0ztldZ27Bpf/tyhZXBlXN
eFkYSAgm2Ppmefak2CsbOXAO2XymGZcCUdY3UR4gfDgvuL8Os52+V7Cqq7ZT1NkXq9ZBlO/W4rsI
Qb+Mgb8yiLYM0s665uGIeWPQH/1yTis/Q1k3PE6LZZN643MqgdzNrYOnx2sugyZ1H//mutummefg
WYibtZ34nL1FEeEX33pzAIDH9brBKPBB2tVGdgXR/apqIuZBXonU2laBqbdDA9An3N20tO9jZ1eR
RHOV3vG3YgzmHZkB6zGGn5jfeL/9lRPbIhr9FBdRUn25uefsHEGE2oxUfBtY1bkx1MkVsWCOyo9o
z686Q5MbuyychMQ4cRBsPWJnYyQCbcbSNphkss5Uz6FjHsb5DMNd8YHrnh3LvstkLWbmRT6ouujW
eMVGlCikq3altdGJy8+z8M05Ga1C6b3mfVgbCy+rK5YgKni2CdknJKdvx808j36Uess2rd6D1NG7
ekZU4lkxYyN6O7OoPu0q9KOa4ZUfFpWKNWYbRa/wakBXWPt4DeJwfDUkjfOtvTV9813W7qakd5Ee
5zzZJnN7GPKCpvfMuI6989yZ8atc/jPltJqZcvydlftWt6CeYdf9YpRd07PufrBWr0VHvpfDQqpB
FPZ0wO8B5HnBCqRkFZDIammbX5UgnbDzU2EvLuQBoI81exacc7exSPs+xCay1CYJqWSf0vlYLuU/
MZavUtofZWpOx+61fjFGHBpGjqe6usM2SaOR1nXxmt2YoCAfoV+WjMjDRwTv46Sf7Lprzjkdzmpe
6ANF9NYu1p/B7paI1a5Ye0vwb6zAzQ1MYtvCi+F1KJrnnaEZvO/sbTfZtyXlPW4H98c1ewheVLpb
R2fswaQ8G95AmoMmSqBenlFulpi6IkC1O4MeI7qIHaKnYYAEwGWbeb+LwUSbzIXNJFSj6KSNtRAq
alS87Uf1K+F59gUWaIQk74PDREuMxHHsOSgtLNZr38yPDiTOEyPwF+aKZGV4GKyRdBCR1RtI6Era
lznjsPjRvyJOiwz/GEXxVfCCKG2Q5Gs5fMEMzHBS2DvnwdnPCXdOZyZqO6vwFc7haE7P+TRZnIms
E0b1UQ+usUrNhaZqKokra3oY7MUhqQeRcw9utK2xxdmeqDaZSvCF9vWPmv05yhv3wEQDz1pRx1iO
PmcLNXFLCJI9da+ZTMFIs3tLEBxfy5KZGZ/SjDJzIU7M7+adUQ6R4UA92c1y6AbPZc01P/xi/GD3
RZ/TxnJtIDTYLykpWBNAoDTbQ1wu+GwQwkdM9Z9pXv0RC2XZxAJ4aysv35XZiEjcK8wTkqeYZbgM
Jqc9GFq923GFeq4SfF1rR1wAk7+g+bpyHjO3uL9g7lup53+sjQhf+ybY8pKfDSCvk+m4v2xyW0Hd
9GqAlJrc89jJbpcNNQIrb5MN81mky+8kcG2EnnwvKyBY3Eev5PHo9aIImPOlCzZnEY+VPw/0oYgK
2RsZSczEBAl5QwKGQsTcRvFFI2FWybpsqokjw/6o4EZdh8VXmd1rXKuPJU3PvqeLCBvfDiXVR2zV
f7y4j8lMNNYNOkQHq+l6weO4qfp+oh+YzGDnr23LeZ8u9uekvKdJ6+KuAOX7W8yW2keXqOd9nJpP
WTB4h0ZrcDzqYuAFV1hcTGLh0shs+ptZz8baauGHvIUnLKn9Ah1WkR8bU79YFTJSK7be/Kxb9wO/
vhbYpmAgXkBPd00PbW2MbbzKRu+QNnKXzVQZBhrpjZN03dF36ldR9Hsyl8qNLkNEB6fRsS9YXNsd
D8ccURcOU+oUx85qN/0ElyGsyM4ADHIUnTgQDl6zfJfl/anCCVKXGXNqrIb9YE+fZfJCXMGXG/QY
Z8YhX2PYPbomeFmKeOisTBnf74EEr1B/NYJriuZ1C1NVb3U3f+NAHxDkckapU+d4FzM3SqwwIEVW
SrQDAbwQJLOZbVqHVx0OSURhVf+MWKZfqN/poqUFFfDdEUo385GmTsuu9Xn61MxUrLtPrXocrTUw
oIqN6Z4HMK8bz+LGC/iIEm75WgXqEkbKZISdYhUcXELcThJeq4iX+OQo/J5xW5AYaFLkTnuqpet+
7bbDcnaoi6l16G7wC3/7wRTslyK9jAmcfVeH9K8CExPIpqGSjArqEjcZzqNlYjMOvianczaC4vYA
7mSVkvK69jQAQTslXKpcvzsvSbwoVpJAziHGeCYJWm39i5mm9WbITYa3dDRPKMf2ZoEsYA7lYTa8
HytmZCpdzufMYZMeyhVConQDStrBTaDrLmTirsO2JOkGx1DaGCxYSbde/JpyPNsxGDbclUJD91A6
3h8vu2N78jo06Jb9xv1ARPlLc9UBtolTe5TYn6BTdz3RXuDMKMo639o2CYIMcCNDLd2+1nQp6to7
49F8au/DISqOz6luCJHDBQ+dLE/Nk1J9cpD3j4tXmNdi4MIrLIZCdzLkpjSpeic8K5qIw8HjLy+x
y3WTLaBImbu++3Xr+b1IjH6txhJOds4+6tKpdovWaLxa89KYY7cKE593LXxkgsBHS8SV6riPfZ3j
7ZB4Det+jxlqBNyqDkzibAi9/lu5+drPkaKDPx7j3nvB8eRSNCUfE3/6GCRcFlBatTLcgXtWdlFX
hdvSQALUmw5TW98Dprw03pUktzdlNKxwQYJ7G5rXqa7ljE8c/Te7igFNrUkBWXF+fKS2TT4UNGSF
/D8yg+1SZH/6CZOP1nzGkX/Et2LoXtMmfBwL4UXKkfjNLq0fXPri39jgIvFQNAy9vDV2esXFi7k6
MM2oHYvwiHCAoyM/yIEXPCv9LxuVP5DCDIk5pd26blyQXjGtGM1GADOqWBuxzfRusN09GijSKIkh
qBL27nQJ//UWsCChARmgjLvq0/S54oGIqtyWAEPJvp9qN0JySdUdyL63mDgxMv9pHuaPECHsmiSM
cj3Z1WYa2guycozMWcjkv9iAkHZ8QoBPkXLlEAA+8fibPjbUBolymf6LlcH9wuOELZu3DoEstRV+
d2NU/KmctDxkw7uy8XFqB6SFnf7OxP6RGbbrlNTkfFBfI3rawpiYkP0/pdZfYdOQHyKt/Vw1X2YG
Do2cyWMEKX90aJGWddco1VVB6CTBDfa4s5d4M7g5CSNgvz2PJajg+NDvzdSQq6xVr0kryT1lz3LG
m8Fq52n/Zif9YWJHvAvXH7m8HmUs8Eyn23QYUMAzFbMaC8lW3BKj4tnJrqqwyw/LH/Lo+HDwy7GM
vExedi0bm/xAYbwL+1A38LKxi+SlduRvkS1IW9R8GfuwO1mO/hqt4tCjvQJpHn50mTMTOeBOS/mF
NURuChbIdSUh8V1LHnNPCYL/wnGjFK+tvhjI1/nWoViHGTcR63UlAwBPQ8ZR5T+zeAgoTmKRxIIf
LEwecs/y1ggzwIXu5gCO7Ex7e6+FgSpldaMv56HUnrn3+29ctjG/bj7hBDHVB5kSCGFMbj/OfsR5
/Eem356nPn2mrihfdRxxfkErZaJwhTgAV+OcRLOrgA6MfyXFooYEPsgy/dKGRMGY3mfm+k8VGnkI
RfT1cv6RihXaK08iPtIFIouxirB988HDiL9qzfSPC6+4slWHx8jF+Zc6pyRPNuy8f0QoHhRFcSs7
PMwi+V5m1mOQWK+S3Tou8pMI/XWniyenToeN3QqW7zJZielBiPYY4+9Z3T86IGY0WIdI1xw+x+Cm
kTYGf6Nxgqx6pe/LYtwil56/3dY2UWehvk2z05A0XQRpnKyF/gfCvWpV8YairIBmyH5VWsF3LIiM
Per+EoS1c3bD2wrjDeyXxAT5ScW1g8Z2RojuBjtT+k8DytytY5NX294VIAhA7WSxVtM8rexRfk9x
iTNBVtDPbtqhK9ji+rCmD+6N1RAO4Pz4FFJ3arcminlg9V/827/31knHRAor7hI67xIjgFzNuvrE
Z/SoBTh5jCRmql/aWAgCWu68VIdnpTX8Ak0q3uDQQCpk1/1P3U1WhLhlbzImRjZpNuSM91XU5fNT
e8CJNxIlvCDiCq1nJ2ley7+jaOjtrUFAvZ5jbOw8PMdAUuXsX61kMjazEz/Oc/XRLvGNT9EYsb7K
TcMSqsK2Woc28+6YtLgMqn7V2PC500K1konOAGQz53OCNELfpR+pVR+E6f8U9KqtmpETVExoUlSw
veeCYKqlK5B+adT86d9sWPAzBfO4rqbHKexoAQ3Uta2NP7oVP2FWEBBQWzRf+yoabPOxEwtm3kZF
raAZL+XlWLDiJC3N1d2kNlOPKnyxV0HPk+4+ogl4jGtewpFHdU45Rq22PgSDvmpMirxVYXVhBRyh
PnzDxwKsFZw0+6frT9+x17JQqC7g174YnfGi+7jYpnrB/tc8mF4KR2MABuXhR0avzUmjRs97CMih
Y080/w6i+EkDCC/tbk2LUJ7l74zDStkXznp/O5JJwObqpfiSO24iPoNhyxNeOlNIECfVY5aYiRX4
yoEOV3ObvmFuBZ+Egb9/a1/Yb03lnyev9zczp8FaJ+EDJYJ36dXBT1kJ0pC8MKsPT9xsKaar9B/l
r1VEvEjiIPzhRDj1hWy2Xgmba0/Dxuuq/dCbVyUcrG7Vq086D/L1Hs8LIDgUISh2j0bUN4d/OTsn
LpNXqs0gzDz7jZjpfWEPQ1QOhHTzhiw4L7fdwG/JerfHV7zi96ZdqRgvaGza/yei9N6+o81+7wYF
uWftazNalMfgYWGu1O/EaPNaBIuFxGAtW2aFcRoeg75JN+49MUTeMSa7Yn0JhsyMJrrswcLw+SU4
3GW4QVAEaeiKx9rR9I+ljbPqrSFhoAk/JIDbKvDyBE/FDvo+26FNJa4DnynCKHsdILycWcSlgXLe
rjD1VCRBiPpiN9lvUc8/yPav0sXkk5RrFOP9dRjVU9nnt6ASDFq45kKe55VjW3RH4udGrnR/3BEu
T9m28UvWUmdoN/x6mE48BGlODWc/X9qZBl5TNjsAHVKeVnGwbOI6+ZljeGE/0W9ulkZ1h39RohqY
5nzHcfRQuiRxB+MVVX2E9vGWGd174fm7pJblDn8KdJzDz98z0LK+ZDvTIbhnLPaO0SA972tv0/tY
RdqiQiTs/YXVGYjrsyHfprLb+EiRsjkfonauw/1oM7QQQIwPzIrJgs5wyAiPqDwpjSiE0yZ2pVo1
lUPQtO3lm7T9HsXyN4Cz7qr8x3LsbsXag0DII9cyaHk2iMNk2Ovwcsx+uu6mId2QGhL6vBkWct2I
7V2SBska0HjujzUUSIBz8SFmjLQo77qdiYXxWqN1F6U/ct0G9GkTgi8N0sOcpIIjLpEFzf0SH0pV
XFsssBGs2bnn6EosQ17qxkbEJYL0OHXu+JSWWHENqAa2wZCmKLPfkR1yaFqyC8KmDaO5J+fIU8bb
MkmgzVa+D3JcXh2EPRwZMnMYgxubuhJgtK3dD+9Znh+NTMYf4Skg32FXqNg9zsegjIrnznG6v2Ue
PGRK5qf430jaBY5lrKHIZazD5EE3u8ZNk/bXSAMxURWXG4w9W1RayVm14XogwuDo9p6FPCS1NhWF
r7WSJRkKUHIpXlviaN5TRdQgL7zDmG7cHA+k26qrW+KQeRqoMb1ngckdkNJSdLBeGTdQuaCRSLWJ
klU4xL8nqMMtqzngTv+HZj/kZ/Je2dVJlIFqLlpT8oop95B7j5blNecEc1ikaCAgpTPIT54oXwaP
FV2j25d1cSNujX/R+qmrqumFRDuxJv/Ph3oqkOpnoj/5qbiYbD5nhFfr2kuMSxky8wCdOqeuHSLd
qH8OYYo6xoIWSBD9bpTmtbMZQBE8cSkmGPPxMBRrZMbLxTZZKYxlflXT4z3Cpsjd94UM+mcgAizK
U3iWreTT7ho7HKZZ1BG9GBlDoXcpDLS2bXrgBjmca8v9Sibp7g2nsNB4xu65RgG0koH74HSkpryn
IukfIVPSTWuX44aWCTJelFk+p0jmq8LDlJCF1ZNmLW5Loi08S4QnW8Ol+q3mJej79FRbkpN0esnY
Ym7l4rtXTAxHQ4UvC4/haQFqK614X8JkE2mPJlrF6IxxV6qHDn8x1jCIK4xJf/Nc31xv1CS5TzKa
JBKfe7oy6UNx5PcAJsi/IVtc5ypKp2UMAdtCA3RFUhGDQMVfgfr0Wk4HIxyONXvkqu6b8GAGRGih
nqS6tS7h3UU/XSvhvWRdFZ+llVF2mKR/uhx6iFA3draFWKzZD/iavQuo1iPZ7Dtv13sAEymdF7CQ
80cxFQ9hpspTOAxrJwbIMa4T7uC6sKadFSO9dMv8a5TLo5Ltcs5rzvkhk2Idz84mQ0rdaWKe0oCP
pG348yERRDJC3BK+9kuAVnsUFdiuYlLcWbWWKPH1R1fH+c3Dr7bVXtWTi1CXwcYJqmGPexbNM0XH
T+yt4K4usb+9Wf0jn2TieA6D63YxzH8k51SniiSn3K2cNYlC/U6G6t5mQGNSY3+QG/UW26hARtM9
T7wXD7GMgStSq4rm+u5+CDhh4yxx6cM+89ibE8tdMWvjIawwZJl9dxqL9MoUFl/L+JwRJ3AmI6w4
ZQzbvL9ijwU2ssz0M57K50RhKKJjgYQLj4hFOTq/ZskmkpnqzTG78ZRaH8NsSTK1JvVeOMQrFGaM
tRdE3o/ZSUx7uAxOu6nwG69RuA0HEebsZ3VzrGpP0a7p6kevSplniPZKNeN4F7Jl4pyFq28mEhpc
KMrKdMfz2Ph7rkP7Yk1B/4QF/YB26miDcTqLVX+a6bz2//jBF94j92YapBKQHGftxykvbgCM+RTU
Gy/rQlhvzZNaed80FLT70Ck3mBrlU+xV1XlCdEOGRLuWQJtvodEQAdcbS+TXxbzzpsW/0RDKaRZU
FoEzi47Grv8ZXesdwj04eGVXR1YAyp55d2F8jtBrQZHdIHEJ5ia5ITf7HuLK2tmiuDTDktz8+buz
DfPRqK2oUqnD9gvOkNbKOnUGPT+SEXi1yLunq64fAQe/Z+mUT9pI2NLCecRYNCFutrdGkeCXGvKX
JiSlpQ17BOEGsQHcndw4x6r4kQtdvgx+OXZAo7oWyym5O1oDb0AIw/y7qpxkuoZ5cyqM8Q06a9xn
gbszc0lp5t3DGCIRZ2PL1065IDkgHXhgqGv5yO1+i0Gvqs4BAcy/m36aTsLMGImHwN/VMdBe6hjT
Tbbprym64TJ5jvlCwgP+k4VeZiSY+3vK5sEj6WgFdMm8KDooRkfOB8sgv2s2F+uasC2NXolBEL40
EjFyWRcBzLoA1I/G3HVuoonUPKZPs1894Y9BOIqamZG82FHgw3j9f1ATsO8uSLX6BJtuF68sG84b
cOqK+VBug4DAaMIFJgpajNfsTqUuQduhg+Muo53NPA/BrfeJciFpiuTc7HHwx/D232eFpl778J+T
01MeSizj1e75ByI1/nIjbUlMCdaVMJwt9Pc/2+GssgZLHezMn46mg44yTSeQ+Rpl6Zwij3W4hcKk
PCD6LplClzt3pecjPUDbBK0TOh/nrcb+tJh3AQqxzs8KUfU4Ok/J7NtfjEaN3YxHtyEr0yRLjIg4
PtuLGy5/iTi+BwcnCm5f/vQhlvxuJGBIdFb3WM75W7tUq3oxySmDmV+LRv3JHf2eqxgnZO0/T0Hq
HZcFaYKYvlAi/puAlncWHAu1g7A1eWn19B7n+8WS3hG/srUbJuePzjssfX59ZGJYorgxnyeFyc9q
vfrsB0Cv1mQPm8BN3m1NlqtTAyDZEtpKYpXyiQ7B6kX9LdMmtbwFMMoiRb7LUyMgZ6V5SccGRWod
D8BRskM/Noen//7AlLqZaiL/7TBxXjsFoFeUY3aWcX1sShvPoIEOQy5xtxk1dTWm2Td8l0YcCgM+
Ls5dtKaDjbRxCPVxtA426pR9LDLou3seihniZa1JZkFDDEJL6YxcgRS/ijJHk6mzB9UPlCSmBnCI
VX3ocgp2bvA9CK4W1CvE5tnhQzh1HqYC+q5acNC5GgRxSJhlWv6/fUEj71AaDRHRxZ+5U8ZD23B4
xjo+q7F6FvFyF+ZqlzjTbIA1e8iITkvSpTjZQ/UVBNo8VFZChAq469iP+z4kfCAfycRzEhD5qoPQ
owJrF4IuX+feblHlBfokBigsd0xOfYr2uh2s8jja7S9ntirH4tVVdbqtNPvJ4IZHnVg/bojSHorJ
W8dhQ+HeoIFb66uOg/GhQB+KM3vXhjnM9Ixnl4xCRC3I/RPKcfZp633GQyIBq03zkiK/po9qa5X4
XgMPwQmC7bSkaQaLVjiT7Nepu3aoOiGOCnjDb4UZRlqnn4Plvxs+JAyp3ngUE4b6IQnamxzHdwL7
2BC8LT1s4z8/RIeDpqV8kVg9WXyt5CjM+pwrlomkl+LRHY6wyxjsuvws1fglpulvVRIUCpI8PaD2
1uMwvkzMs3Pb6QlTpfWimkpQXOY5ZzWNp7xHN0/g7ETIjHJeyvHYAlOjVeiRWVnTcosD7lxs+9bG
czMiCq3OjvyYIgMMkujytSluFd6qtcZtko+FA+xrG+hSRXBiIf1nETUy1So8VLplJ1fGvUzKSP/2
AUoZdGo876l/6ZFlEbHzmcr4rRqGbueqYDyUHlSg5Qu0/wFtFaXDySNC4m+1v9PoQNFStRIPX7Ea
nEdzXugT8QC6g06IXT9Xm2EevGgEsLxOhfMgp8x9pnEFOnZaznXSMxYuB9n6fhQuln4YvKDe2gQj
InBAwuUXnw6zwnUhrJypzlNvHuH9uCjIJeq5hFcInm6TiXS3nu/n+DhOxwA/GLNUcgytdEs4zMM0
pQhK8vkKIQwq1OFsMWLRnSHXjp0wRMTY2x6DljRR25NyXZist9nMoIpnpD2rPKt3jsW3dRsL1LVv
yzOxHsmKYCe5Iz0BEY12mgfC0toHXeCu9RP72VLIOtwc54PK4uxE+h235zw7qBEK84SmURGuaT2M
Yy2PTvVYVHN9Ssy7jatVdwJ/2Jmu1CtjqQaEyy9+SsfdUKDD8kvx6dU5nq+8PxLbHc2A7QeBB2KR
uTyxCvNxMct30ycjwCuKPT0yFXJ4SIH78CCW6sgqbx5IUna2rpJ/peWVZ+E51sGYrN04wXASuQQB
KTR9ZA3+M5ydelVWKGSc8KwU+XLeEF+zkAcPkQd1e/jjLixUQdSFiYJusJaocSgjZJHCKdiyXAz+
X+Vkz0BDarukw7qDfqKUeXn0XLN+YazETWudkcYgomgqRFeVavZ6aF4rRcGcmENOPCtOT2ndfGeY
4ldakKAxagwVheM/AhgkRynMP7AIIKlmes7nsn0RNrYBZPH1bE770pBHORJ3rZPmOsfWNegH8TUX
5xIlq10sEMrJxZVDfxqX4QFjNukQk/0OFrivALoKPJ7g/wT6dsI7aH+60Tx2qtv8sMxhu0uYeNd4
D302iJMDG8oHRdlH0xr3uW2pR8mQOvjWc1+O3tGai4OjWGKsycHwniZnWXjE941MGVLL/lEgPcDH
rpBpxJj3mpBMBCPcKM4IYqXC+fLfH45d0GpdjsPeLfZCEtimBWlPBBmnR08mPKsS2CVPpxcRd8Rc
9Ic6J7Lb7Kz5IhIzx72cteyCUAdtiywqduYz1vGdXSBXC0QyX0vHHA8WL7CLbhHfksejbNfZ5b8/
4q7bxaWYDgwi8pxXC0qoHEs8HksKfnL/ICV+eznLeR2oRAO9lw/YG+KTytWrKXrnHGfjZSaHfe8C
1e6pTPg13d7flZpOlsXA0jmYefsGcMtF6J9U0oSfSrXzKuH/yHx5ioe7sBgGdntPpyeBmdTihioK
3TJZTnewmYCCDRpQkHk3sM69R/fiXDZHu5Ed0DD5qC72cDxZBCIaDJt4pKd1Bm+YdvM5RmoxTkkd
oXN2yMmpw11YkaETJ+GLS9bqc0HJN27wD2QDRJDivDp2ATEn/oqWJfNqGaA7UxDYq3mhPCpGEMrh
w94u7qb40T2OZVw8WdpJiJIcewAvgg9cQgxnj/+ciTwBaXZom2iNfIu3IY104b6IWrzM+LLX6ewm
x+y+/JtTfQo7KyOYwLS20sU7bcsmiQLdnUIx1cmKxLUsPeaSttJVRbKPX5Jul/m9eWBsbaO7EtSr
ls3iuS9LOM3PwcyeDJcsHvwe833cqUOMUnmnAj1/9GbxQiWH9SjsE5ae/hi3ZI+C/rX7QnBApY0e
126Heoy7SSNBs7AzizA9Ag4nWK0I6w7xPXyYFtoWzb2JHoa6LcCJh0HiQoqaILvKVqfP/aQmIuCI
+u2dGeVxiEwXtPSbjd/ahyaWnt5TVWS3+SvgP4o7Waq3BrXRhS+xt736F4dbsSXQ7S44qPW1rG4A
zG1EIjcPUj4uXaSEiQRX3F0gXtmvnImMAeRIx7nNMEW6d08A5vGtOUPPjEv8PpX3xtc2pU1G4iS1
e/4wfV+/s+jyBetNOrrDzs61fHGhlKaUj1Zt8uIWCranbHwUnElOFo+yyGq9l1zUOLGSYKgvzACI
2XddPaDJIHAFgfu4fI6zi2VtfFksGjVT8L3zMN8jcma0LDni5hgee0NvG52h81BEVeola0Xm5DEu
E1obNNkIWGmPS4zxEMk5FSZxh5c2fJxTx/rTNNt+FN1nuEwdDgaT4hKn7j87grYCHPe+RTpNTmjb
Os2JLUocrfG1Wt4nJnZiEMfg0VxIYbIXYpS0yoCpvNqmyUukiMEa8YH/rC269g9BuOrg+eSmaLr+
HFYOrlp/YRlokZYH0BLK4vEbDM1U1sQ/Nj0bPrnsIAJaHMrURxVflg9zJZsbPTHmY5K4W2CUbejF
zUsyDWzdd91Zi+42b/38ycAyUdlxTiYXbO3/ODuz5riVY1v/Fcd+xzmYCzhx7Aeymw1O4iBSw35B
UNoS5nnGr78fdH3tVplo3OgIxw6LlKpQQ2ZVZa5cq30B8Kd/hcH+lpS7eNEy5ZPZqZ9dXWkegTDB
nkLNT97o4rotQJZqvhvflg3knYGFwKw1VvdzaiivCwjusjWdH/Uk1HvX7btdnFuIgWga5IRD9zGj
xoT7KKfeFCsfoijESTTx3TjEVJoCBv/gqByLmlOD5pspJzOplp+/W7quXWpwJn0dauqtI86hKEEH
e0KIdV9DN3BJoQVIi9ifPukwjICKahQtfPj1H3dyP/kamGAysOpOVxHw43D1FBCt3GScHdSCZLaA
LtwkJBAefKi9UcT1r4cBmRyqm2IQD6AhFNLA+7JPhmvkRa4dMlDPWAUREh5PpItIuBcuAEJS+IfW
gO9Q6bCPnpfgtT3BPqP3P0AoNR/LEJ4+8k03gRnpO3Moq6+oGJCzcwS0dK3ODZE6p2ronJsmmhWI
qH90wkq/RWGEZsRCdSQ6Y/BsNIauyiKmerNRqn2klH8R5mhuhsQp92D3+scAmqK9RdHWARwIJf+J
Xryy/eHjtV4mI1P2o40xjl03Yudhcq2lhfmkUUF0EeumewBwpN/rkC31ZuHeqs6NYU7GPXnW8m7W
J8+NLGBZDmdooBj3odG+WYgPvZA/o7qlmu6mOXd3xqS51zwrKasd7W9TLIwrNRiexcC06XZFsDCj
sFb03Td7CejUOQQQTowsgDVBGyfgArlsq2x8bMS9oWfVbQ9KGjQrN4eQKBtwn1cu0t8zKmkOdcYt
EcYFjUzsQ1SZELlBHbTTa/XBrAhLc2kgS4uKTvvW/oisAUA5j70n0Y3XNsnp+x5iogu1eSxCHS4l
xQZ7ocF31TTRE0wSk6eXOVggqoF5qH7QpgBWsKbiNWIhX6pBNFWE7g/LzO3nHicMYIzsI5CeC7X2
oW7i2nk1q23/IdKb4Vbrw8e8iP9KA3jXJ9PhhsKLmRLBCeBAre5j4KA7y4ius6Ikch83HMKgAozK
JIM6OgfwkgNo0hSZ2DkLrooIrfn5AALPiNPp6hcPP/Vc1V0LNxF5OEo5wSzclA7ywpPPA5B6yee8
i18tdXRfXOChhOZrk+ty05HN11UAFBrgNZgvwYeMRNZ2FIwt+DTKuEUd6o8gYTy8a7hr+BOB8PIn
tC/xbQsc5cLu9PCFWJJGbT30iaqWfHCE5fPuCrMr6t33HXm4X3ccR4dAAE1X0m7qbNwqdQX6afl/
kPd+7oYm9q5mgUcfNMitFYXzSk2hxOgoibxRubZzafDJElG72EfgWXSLtETiQ3Xrwl2n1cU9FSXN
jWvoLKd6DWtC9qwbBbIcZvugQxFKgR11rbMReZ1afSh/9mX8rR3hSxZmCMBIq2+VfqK0nE+5ye3+
iuitF5RK88XqgdIpswHrv4U3LYMuv+myfK8XXf8YDpFCjX9M8ThonMiAA1OZb2YdDho3LMSlVs7+
TeETz21M6GjQn5xvgk5Q5DoT9W2dmJhlTTQ4ppxO547wltdATdqxeCOFkN+BUKmuFAKjdxFmcxur
qnWl93X5TAn6tZNV31roWb5X2X2Cy39RVfsJytXoYdT8P32QoNcIXXxWirKlcqltrmOo+3d9Dy9C
VNeCmAS8CFatNh86za2ehG78BYJde1H95hpxkeLKyCt7HxWt89L/mGbL9kSYRheakr8WeTe/Ajug
cqxo72clKa7sZg42BFa0/9Q6ERYPLRuNJwNtPncRhDnSdmDyFFV1nNyzdMoDK3PhgisJ3ie1Xu2q
dvrszAHs0WbwTKU+t8a5+RJzH77slkuqSyHAHY9msuBlKiANoxiwA3XTa/Cq4Nt/iXf89/fxf4If
xeP/lelo/vG//Pl7UfKsCMJW+uM/XoqM//3v8m/+9Xd+/xf/uI++10VT/GxP/q3Dj+LDGxFE+S/9
1jK9//Prdm/t229/2Odt1E5PHcfu84+mS9tfX8E4lr/5//vLv/341crLVP74+x/foTJtl9ZQZ8//
+Oevrv/6+x86qlz/fdz8P3+3fP/f/7if3vLsrZb/wY+3pv37H8hi/hdxEh0hGc2whbYI+w4/lt+4
Or/QHdNwDQOpO3MR4c2Lug3pz/kvyxSO7fB7Up9c0P74W1N0y6/c/4LXjmSdYJ/jFSzH/uP/fdhv
6/fv9fxb3mWPKDy3zd//+F2tSkEbUcB/7srSg9QVjbVR8diu7RSmkCLJvpQosUUbe3vRcvm31su/
mv+lSX+0pfO4DCgRSlDlDOLyDkIFnHs6wZ+y63NXazcUe36XSPt3L5JQT6gXoi8bUS6Gg1dPG6f9
EmYFOPyyAXXhdZU1W48tnH7JxrhWps2QZOv0MbYKu5oLL1Rc6g0HXStvQ+r35t3R/vnnMh0vi/a7
Uu2/hyRpdVVtXIdmOhXemNRu77WdZjeeZc7lV6Wn5m9Rrhx+UMwTvCgpFebGbLdU9ZZhXF6rpl5/
Ov0Za8OUJHoUAB+maXaV15e8KS6tuKAeG0nqbFPZZmV/LB0f7Y+wby2EPARKfIHRQ/foaD/jtHLM
Sxtmt3Fje6xtQsmvjiU49tDmycabjqRMGabOA9d1QJ1ZPcwbglVrU6X/PpK25XFshUXlgaDpH5yq
HB6tOddvTy/E2hCWbXI0T0VUtn1bLwiKOjJfk4n6p0MMR7hJoJpqtsPpXtbGIOmQqoEb6rbjF8TK
2v5qriyyHGkePZ/VuixxDS1vTtFAXHpk/bunSiupMw1Fbdf70+1LwtP/shlZpVOj/smcOP89m3z2
gKCTNanXtRL4xh7YOBh6mMQLLiAUFxK8tSg10pUwBNHiiki9tTKIxfaERqmq4z5Qjhet0jrc9NTE
DjY+8feT/t9fKLmNKSqAmAsclT87CoKmhdqEe96LZka2TnGLP9E8CQBx+Hlp3NkCPMge1hB93hAm
/l1E6t/dS07FMiESQ3K08uyidrhc+uYTcADIxSe7vFUItX47vRIr+0jWWO8ggU3iIabYrgjy50xZ
1CIAbJbOed5Xl7xGEJVzQjiu9FKIcpAM0fLsVWShs+H1VoxNl/xFO9jdiPJs5Q3k0CCdtuKPClX0
37mNZxveYq0LyVt0WlCnlJVWnsI1HrQc0K4rePhAvcehEOeZ8y8Z1COnkc61QFDcKT0YmCJqoCyD
rEWSUVm+sQ5ro5D8BYctjxSf4wGpZK3ZA1JDchGgMxjAJFLjz6d300ovv67NR8OA8s2cUoGyN7k/
iDUHpdMcco1Dn34YG7grLk5387vO4b+MQ5MuEZ07tcJv1dwzxbCUjmlm0n4UCEGI+5z8w3Tp6+ge
XwHDACLcpwR1z9sLv/Srj8bXh2qlGcC0PbuP8hcRaXDV8DSsXNgmAigfTg9vsfF3bmLa8vOjXoA9
Du1oDEhQQWvIA3/iuajsYRrMENiD73wi7GW305+ne1vxAL9c9FFvaMeXuk+y0eua0sn3ftlQfT4T
ing9r33JA4xoyhlmoXNtTbhYU87ZFH+ZqRo4G7O19v2SC6DyvVTyKiq9yHUjYC02HEJ2mu5Pf/3K
MfBL9vpodooR5pNapRRk0JgScBmBFsFsAAxMvKazOdteEjXWkpuPS+cWtgdnAjPlDlvnwJpFSbeJ
XCf9oFEA6Sll737xIfX7C14IFE+y1lE2zpq1GZR8g62Ada/qiTt5XQzw86P0TOJRiJ9nTaG6TO3R
FOYgC1RhZJXnRGgAXMJEYbr7ADgcMdsiSpcilogSQ993EHzokin5Knzb+H668xVbkoVBwzFKpsrk
oqH6mp7tAJSGoRcnIG+eopIS1o8ibIvi+XRnKxOpSneGUtEDX+QpW9HM5m9EToJXtR4pMzrd/NLM
O35BlfwC/F9KVI1t5bXphEbySPk9dFQQLMMzUhWvqR1tnEYrm05dfn60YhniPx152tJzYNZo98bY
d5DqFBWMbETj5nZ3ejxr3SzTeNQN2r1UbdQ906WCr+xE9dqC10J6KD2zA8k1GKkfQyDM4lOEA+WD
rWrg7wy3z8LDPLTJt9PDWFsW/fdh6BWR2IjUkEdaKstftdBAsC0oMhJzLcVf4momXQtSODfJy5zu
cpmh93aC5BUyJ9ILQ+N+rsZa/ky4FfUYtUf9dGOnra2M5BGA+sSkHHnDlBMSFhfwEIK4cEqof8hp
j6b1eM4wHFfyDEFKeqn1tRI5RfRD3cam/KyryrMGAez293UpsjojG481Quln3OYCOGcJRuOlmKgS
Oz2A9+fJcSWD9+02InHDc9XOEWZAlK3aW+3wUWmi9up0D++vtONKNh9qplMpCGx55Qi/TC1QF6ur
QNtofe37l58fWWCPRWd9ULMAjWHc6niTNKUAC7L6rdvz2vcvPz/qIVT0ys0gxvCiJKzeMqC8BSU0
Uf7pvOmRLNypioZX78i9OZuKh8JSpn3lwve5cbd437QBkf3+9fasaKXOA9OLpuEncuUFfGQNkOkR
7cbWv8+V8OH0OLTFsv7Toh1XsugpT6hiKHLWOY8fZz364vjTle7Uj00y3JV9hoqE/pNDlIJeaOQ3
hre2OJKZQ2XpE29xiVzF0Y0bK99mYA6nB7SysxzJtFuzaRGFxIOEwkS8xIUSX4P19aImI7Rh34sJ
vDNlS5D2eGt1I6gM8DoFaKnhYFE5uGuNxqaG3N2Vtll9PT2QlTlyJBNvC6UHIs8cOaEKQzfQ14uo
yKrd6dbXxrD8/Mg8hNtHtVFy1S8qiPMVaAHhS413LDbV0S7FSae7WVsNyc5zSHx75B54UYD6g1yN
bO9DxQsDNL6mdsl528mRbF0Bzt1AxwPzolPv9aGDZZzb/5mrLVl6ZZSOCBuddQgeSm2+zSfjgsIj
csTNxlqsrbRk7Gj0mj0gnNKjbJvaMODDYw+7v10P3ulVWIkUO45k5I5VUQZR1YWnZLMCrSgkwTXc
k5Df5ohCIN/wbMBc+OA0ULqRYrKpA2td6nqb8fPpL1gbomTwiMhZWp0XmExbTjj9onnuJiB4p1tf
8ZZCsnlNjF1fpGxmoP7KQxCDMoDNhXwizBMujKrQzZhfy3mkdO90hyvDEZIHmMIO9aMQeV490RB5
oDQtLi8ojnfPe+8T7vvdPK1aUOa9uBjXbpWL2LeKfRHBR23FznA4bwySBwgpLQrRgSas7tgQCNaZ
e9G0ebBh+GtLIhl+S6q1juHJYwBz/DGjbMFvqfnRqu6QT/m3ZCkHOj2OFU8mljU68mRlOQqq8hrW
Ipxwx8MMOk8Yw10bmMHryIVif7qfZW3f8fpC8gOFqYZuOozMF1QwHux89QVvlS+5CZCydZ/maoLT
tmqtz6e7W/GcQnIKWdMb8G2Cpg+jMgYlgUbGhL6YM7wqVes3Z24CyTHMSp/0ccDkjcroXIKbNq8d
ko0bfmfNTCSrbxszRP+XLYbti6uyLLprt6V2/awZWjKixwsPsKQ33BzHHHSwH3Z5be14EYWecMat
S+TKItiSnesK5WWGhmOZzEi7s8kPPMI5h1ZeCuf87vQwVibJXizoaP/CnIqG2ASLUdNQ5R3wzN1D
eNNsTBKVDe/vW1uy89LRgdEmTe7pqZs/9VZAT3GXeJnqzHd60jVQXqL46s5Q4VV5Cu0nqORLtHSj
txHyw0W2FVLEXSVqoMtJbSzV6plhQlpewcxaxM5SwNz6wwtQSXQinATglxUnN2Iuu9c0gqLIV/vx
NkpNECei0b8DJ6lf+3oILOTdDR3mBFguYLxzY/UStUGfjGyq9PeRHlLUkZazgAUkgEfk0uFCdJN3
JgX3CdmuG+r15xvdd4oHzUSHkdoeaMPAREK2qbXZF3BTxkM4+DNKXbbyEwFTKHLQlLGfJh3W+r1Z
JinUogLS6LFqP3XzWIDXCXT7IRnm9DWYrD/h9Fa/FUlEdTTMDX9mU+h81lvKrNXGCgBgEpewctD8
DJBLoOX6KH0OqhcmdXsgwaTeFraaXDt26lg8ySFFNOZZfwaoD1u/ZpevdqzDBREp40CMCq5nitlJ
5VKNZFAPbAp0HyI7ti5sGz5MdJMdKEags2/tn34JWkXP4k6H4NtB6MGIfftxMAvnKrWK8Ak+EbQZ
p8hwPmU2aLRrJXQLRNP7zP9RtFG4FQ9YMxDJf4yNaTqzWWYe7HbzTsnFoqTnBntDadqN+9fa5cWW
vEjuJhBLNmqKepShWDdUAyK8MM8irQ5qMGokx4BbGtd6h27gIXZ8Sp6LWRlGL5yKkT0L8+VsbHzM
4lveOQTsZR6OjLVsRiPRwax76OS2L22uRx8IYL75Q01ld6QiiVQOcD5SBlK5H/wafreNU25toqVT
biJ0kKPTXHhoBavUvAQVsDdKF7M4bTa89VoX0gFn5QPA5SQqvLlpK3jlAn3aGWQ6vzoNbM9njkM6
1ppapWjASHKKQqGZ1SkV+itwMxSWoZTZytKseFRLOhjgXreUXjdTb7Y7VYfgSXTQEnVO+fUsj21J
pwIqSlEPQRRkIaqTUIPjwNYRAjA93frKFrOk82CCI3kQk54AwrY++/qifjO41a51guxSTxeiu1Tt
rprlj2lM0cnpXtfmTDolfFOJWlghUw9StoCCvqk+WFBKbZxCy7e/YzaWZDbUcSl2pXWgU9AQHQGj
xe1f0VBpT2FlmNSKDfBQVZSJDxtzuLKVLclaFL8aU0OfG88cEzWGZbLqHUTJEgeddXhIPp03Z5LB
aFY0AB8MGw+SJ+vWT0X6uGicfjvd+jLz782ZZClhao6W44Zo4lkBPC49+G1kYxP0iJIuFihHljF0
Qaf7WosCWZIfz8EcosiZKtRp69DNGSXpOJiE5zR8G9PwFab5qzEqyuuO2+5gtk+nu13bdJJnnzXq
08Ji9HkSpLACB1DHV5FTbwxqZROYkhtIrMaNEPStPZXaG5jXMyew9hSfu8jXZL5fbHSzNnem7A5K
OHTcqKw9k2Lo2wH6xeqNOsawvHWo+vDhrCcCfJWihoWOW0Rx7/UIv1L82IVjPW98xNLXO5vFkDZ8
aVOfRGKu8PJaaf6M5jlVL0QVBnsYg4krLPw+iW23V5TWmOOGUa+snik5KoV7K8zHTegFVWW+QGgF
o5O7ZVsru99cfn500EKWZfCcq0KqU2BCTajF3lFwFO07Eu6R4n4+vQHXtojkl6wm6ixRG4GXUBFs
IlcStl8pVR3MXeFn5s15nUhr47SdpRMlcA9mVNBHlRqQa1OeA1tusTvdxdpSGL/PljZQQQfHs4ty
fN5/sg1DoVrcFRvn3dpaSJ5ozHxdmEriH3yhWV/6AtAR936dUooBrT7Y/AmwlhsjWVsRyRG5ld0n
jqI6hyqPbLiNuP0qIM3R5IAw/vRkrRxGMpxVM4AytCXFrqPqW9EP0ZM8vwF5lA8HRc0pNq+I5HfX
48Dd5KweZYRrkwVJXLk99DEK2pZ5AwHLBaVDoAZg/eVMQlcRvUzDtVGNP93jyoYwJJ9EkUSYhlas
HJoEQA9CL31bXmaQ/mkbJ+xaB5Lxh/Xow3SFw0Y7gcpHExxagm5flc0bHaxsBENyAOhK6TVSIf4B
7GxLLVpCxUXYjbdO3J/pwAzJ+itLL+JxypikCiXmpp+0XezoWwCOtRmSbJIifGGrLvU2FNB/Rs6J
A84e8o2I51rjkknO/RgNujnlnkKx1IM1DYuamCs25n6tdckIE7I9qEASMlBEDNWPq7pe22raxt5c
wWA6hnTsQ0WSWaqP/HoX2NmXVijmJdqP44WbgMYOK+6CkxjBNhqUetmlpt8Wc+reiLiPvdaJai8a
E6TpXUgYgmnDJ6y4OBl3alSWCjmbk3mED12MU/jDt1aPgqdES+wffRAl9sZJvbKvZQCqA1UTtK8E
YUrIQy/DwHfuhaqZ6PBG/nnJ4aUe4fjshHDGVYDREOIx0dsg+d/epYOqvwQBqhqn/cvaKCTrJCgD
2ADP6ZkDgZhW2DlQ4FT14ODvNpZkZRPKAFFfH1SHggeESHNgIFd5CqEKpfo57Lynx7C25kvHR1eM
rO4suE/oAKlbSCN62/AUrkuXJZKWD2lBLfPpftYGIjmCOKJaMFN8eJqTGqJTql+HCvZ7OM02Zmpt
MSRnUCCe3tkh5WL9bKNwEsLq1aVCI5Kbwbl2ehBrfUgugfhWadupH3n+FOdXnWqq6U4ZJmuCy9W2
387rRHIMog4EIT2fFdGKEFyGncfRTheL0qMROIbYne5mZUFksKhZATHR0ZL0UP+ANRyWDMQXhHPe
asgY0cQ206CA58WznNi5a6n3fuCdqD2lcWV/OW8AkoHrvTvCZUAX1Ca+oYAWXQSVeX9e24u1HFlF
StWcrYsMPbCmKR+d0YHOD/a081yTjPkcRpCLTW1HnOVoAsBQBi8ccmoKVdhurKFvdN4gJNOOAxPN
llKJPFsNYdtPHAcFplwxnK2U7Yrv0CSbJmCLEI/lhJ4fmG9uMzcIM8V35jh+GPpR3zgqViJBMgQU
hhvHmShKYRTGh1kbfgw5cqbIPOwqR/vcKLq4COKPpjK/nJ61FRv/FYA9Wvoy6Xm8hks5KCTNKSyn
mnGrmkH7pzr158HynV+P6KM+hGrpaa2QpRlnRF1mfxYHrXbm69MjWLFsGfE56jEltUMAsUOhKZ4G
FZ1H4tnYmJ+V9ZAhnYEitMBOAzJMc+WiPjHC0nEThZ35rdWAGEPCG0ZPkFK4f06ZpqLIODkE673T
Q1tZHBni2UKGX0KSFnhQso7Xet0rT23fR7d5EIvX012sBBFkmKdm1L0F7W4IdKbd1474kY+o8QRT
++bCkHcxxUSzTXjCzzNSGeyJrDygFoIyHpkQ6Gk1yB/difrlM5uXfECRKoYqUnaAYsburQXVNCpX
frGBm1pc7TsBF1VyAKNfQXZYFoGXJdpjPWaPVoNAbqAaX8JZfM4bc6OftWXXf3fHpT22cBcQBykU
u0BStG4vVJ84CNXk1cZErXUhHe1ZN7URIhQ873MQGhe2m/kfwkpBUAEdnsY4sxfpbK9NU4e8uyHU
oqqVJ6aigd3PzdAk6aa02bhAvG//QsZ1QgRf9oYND4xlIHM3N9WdMUznoYaFDOsUpLPRSuyUA1ko
tLMr6PszE2nJyd+wv7Wvl451iEl6O3boQG8KeNI1tUYVYqzOuoYKGdBZp+XQa7GC2FBURXfGOKvX
FRo4G2fV2rcvm+vIr2djkM4Ub7mHrs3Q6bMmG8AHQi6nPdNa68vPj1qHUNciU5QHntEWP50iRabU
1rZip2uNS6asx2hxT0qjHFDQDg+lD2mJUCF1PP3p71uXkJGcRoUqIcoucPZAcwziCr6NaqdkIW/b
NhTZVmJybRCSEZMcnAeqaIhl2AbEvnBS7Qu4kc66FApXMt6Oml7DjSG3EnEc7/3WDQ5DpudnBUiF
DNnUnLFFotnHAdUVlwKrj9sROpuq19Hs5FjY2KIrKyHDNgN0NPuwxc/Zk/gZ9Ohy6KV2X8IMu+Hi
VtZARmyysiglV0jr1DHkHFqLbBeifucV0lHvL9lAHveVUpIsqW0UPhKzg5vNckvoDY328fReXRuA
ZMRibp00iqG5HsqB+HRffm6mVjtz+pdOj2y4KNHSqiHdPlRa8KpBs2TCIQm57bfT3762upIV+10B
kMlNAw96EdR0wDTecgebvbGftrDSa13ov4/AnYp2XhijDkY3P4VTfqMiO5lCQXTm/pFsGDXWxDai
CAo52KbvijKbkCquF12E01O0trySFVdooFKWwulYJaP1Ccol67mtUOg7q3UZhJmbkMqNIcxxYT0H
dyJDRzPsgBSfbv39B5eQEZeZMw3TOHI2KjlSGwCESAqVYryEJCYPtGLDE63MkAy71HPdHLQI1eEK
GgOQ72VcXQTRhE7n6VGstS/ZsJ5ACZRlNSd8nkTXfpTcD3MUXZ1ufG2KJOuNRmYbAUjlgELfcIHG
I/gq337q8UiXUGtsxB5WjECGW+qlEytIqS+bSG2/FqWWNvdNFurOncXTZ6vibG2iJGuO09LoB1hR
Dyne4nKAB5tQqRg3lvn9yzts2r8bsu1CmEfNDzNltea1BeP4UxUhQQUJ+R7trOS10hx/4wL//qNK
CMmorQxKZrTPFsX0KNqVSlLfuOCYrgVR8L2t5cM1jC8TRNe5sWGIa/tAMvMpxxWie+cfTMt+tgxy
TW0aXCGa9Ri55hbqdmWBZPAlLDRq4mbkBHUngnyt06JdCv/ZxlZea32ZzKOzwkCKM0WpXTn0LXS4
cYM4MErSxsaVbK116Z5dDH4FS3pL63UpDr5N4VefGumH02a41vqyLEffDsClLp2K1JuRB9Z4IKKc
IzInfBFvBDlWAAdCBqEFkFCEMDtzDvn9165wP7cuMkqugoLFMHkmBFm7ctChAI1vVH/8eXpYKzZj
L8M9GlY1VIU7h75yoG6rqIGoUrZz0wYJ9MxxFpooQ1nCQOByskZ9Y6ArrsaWnEDrok+cR4NyCPW+
fYRKcfBUU6metazeqk9ZsRVb8gRGGxkzIUgXYY8UMWmr1ZE6zvzG/gr3pPFhyOd6Y/5Wsl7ClhxB
5aA6Ec/cHgq1ssPnatLrZA/GH3H1Uq2yR1+BO/q6SPISYa9BlNlFA0PgiJ4Zhf+HICMHtp+SXO2f
A1g0kbeyQ6SmwJlsoqZWdq4lOQ4fctChEJZ7QLYK+RgNESTO8q2CwpXVlOE449Qieuwv5KVGd6e0
4S3SDjcTkman9+fKx8so0bqZCJYGaOVkAP//rOGbR8pUtMWn082/H/tjEn7f/rDcBxoKLe6hDdS9
OZvfaqGQoIhf4nmRR9X8pzafyg9K1J8VKRcyyNBETqAPzco/NEb+cQ7HD7ZbfRgqlH9OD2hlvmSY
oUEePSuz1j0ELnVGujWnB0Vxm43WVxbbWuzt2FsALm8CUO2Hca7QIHae7FR54mW9FeBfa3/5+VH7
MHZZw4RgxsGv0mcIFa8VqN0tv9ow1rXmJWc3RC0QdyfhnuZ39iIRFkNy1CHjVJXnITSEJTk3e+ij
sUXgFaL+5nuks5HseuN6s/b1klNre8NSuw5Po/iOsRcIWXi9mSNvPrnBxu5c1vE/w59CxgsWPe9T
X815jA6heLEGNfIMobiPSCt/g+B5K1m+cujI0Dqj8NMmL0EDBWqg7ccKQT+gnAUSgFG712MqOvWg
2zpXVyxCxrM5YehXZl0SPCxD7atuiOxbFfli49KxsigyoC32G/J0OhUCFqXUO5im50tiicVhRuVq
f5ZJm0vXR0bhigDpssF3DqVply8mwngPKlGhw+nW19ZCsgndNvMhV9hV9VxB1lF2ueuNQd0QxQ36
XYKwBqLJk1A2PMjaakj2kSl6l2Q9JhjY9nSoxxIPmJrFxlT9ysa+s4FNyUainiTwECC93qrImCJ8
mlrXSKSPP+aEnMFVHEyPulru7UmLHl2jEsG1HvpIwo/upIcHitq+C1QH6ru4RETbVTQbqT3b7Nrd
PNeIjjWNY2586rJ6732pdG+IkeLtyjFzDqRJo89DFbsfgbI2BOobtGNOr+1aH9LJP44KTOWR8A9Z
ZHZXrona0Gjm/b5SNjFFK13IGDik3IJ4mHtMeYiiy8ANPtSD+KkH8ca1e8UjyYi3xDHL2UIF+2DW
wb5PUSYlgDJfJH3/1EHIsDs9USu7UuZ0THpt9p2YIIfQ0O5IrLHYq5FVXZ7XunRq9q2INXSO/AOh
Du4SWaB+9FVRPZ9ufcWAZbgb+fVc+GXnomIVX1qwDV9EgS0uRjFPFxEPoUYLPp3uaW2Wlp8fOSLh
BEaUjbhtnsPOmxoFLXotof/xvNYlz9CZxaBAhso4AueTZZXjQ+c74cvpxte2keQXSti/1UzjWLZD
/XbKhzvD0G876s4G39yCNq5Nj2TRja0UijNx9UIRUL8S0F/dj3NnvZ4ewVrrki3DAaPraszVyzXM
5JDFYXlRlr67P936ihnLQLlx7hXLLDugrH7ffjbgm3zT5065rWoF8bDz+pBe/0pUzHYzuA7aQXV6
XWQopo1W0SEVA1/9eV0sNnK0Q5PMn/IitxxiZekNrOV7U0u/iqzamKWVNdAlQx5MzSoHJFkOKaJc
t0Haptd+magb7+KVPSoj4xxKQSo74fIloK++GWFEvR9gaLrOtAmwC4Ekd+PIX1vsZXhHszTEpFGF
khHSDZq3bEC9XVXvKHbZAhGvPKpkEsUOZUfoixO8aVnmxeVsAV+/iCpL5Ie8TFz3knK7yLpmfdT6
yqfKAAH4vCTWcHoTrKySnMNH68y0tDFEW1Dndulmk3KXITDzeF7rkiepfNdI4tAUhwWFuasQCUCv
JtE2Tuy1PSC17to+4YQa+bcA7cCLrBE8U8YWkRZ7fBkJL541BpkdUunQ8fOVGcb9uqzfhnaaPXXu
p413ytoYJE+VjdoYCQcjNJX0OohHRLKE4rkpFUiBiR7X6TGs9CKj/aZe0TMzIauiB/lDPbivaB5/
KH39pUsB/p3uY2UnyZg/JbR7V68JV5uZW+2LyrcPtVvXG1ebtdYlZzUX9qzVfoOzqoKRFHim70M7
+nTepy/TdmTjFPAMdqa34tAPWYM+QhalMcAPCDo35n/t6xfnctRBMPQTqnidcwj70UedpqkOYZa0
L+d9/tLrUeulktb9rFfOoUNs8M5K5nxv99p57KhChvkR3RyDhIT1YQiL6CqOehQ/GmR6z/t2yYZR
iWw612ZdrRoxHbsp9cPC77qReFjb9/ItI4d9vHYC54A01aORav1FU7v3pki6y8l2v543BNmEzYbb
RlqJQ+U38WetDI2noSvLDSe3cv7IcL7aIHaBurpNLb0yosYQ1jsFHOQiFVVvHHEru1PG9Olqpw6l
GuLhGsdoUAIfw092FgF/PGuCZNie2vB2bEzDPjjD2AXoP6LgeAH+sd7Y/2tTJJmv4YeaMNFhRoup
s77OZmF6U+IE1+U4B0+nh7DWhWTAbdBWJrUQHDWcvR87M0LnB027HSqpW8jTtVWQrLgQphtRJ+Ic
kKWuLuKhaVA/K7ciz2utS5bQ53i2ZjkBjEDseTj8qVvqtLG+K1b2i3XjyP+YyJel8cjLecjaLkB3
Wg+vI63vDsXYovnjIkV+zirYMrStD7pkVksGQZDbm0axR4P3q5sZ3043//4c2TK4LfERRmuTmacn
xKGfstyJ46vW0et046xf7u7/GcVAkeJ3P93MeTooMbEpW+g7RUF33Bm/V3P6lZy1lzoTYq7aWRcv
Wwa6aXFQAyu1BUFDI8kuDKVGKGjKQ1U9cykkgxCoIUVZwfukGrXqog+zw6Q5+9G3z3KqtitZgzka
+dBNAmsYicfsQrcFFQXBr3meMoUti8h0Se2kbe1w8RJ9foGqvLgM3W6LHOt9f2HLiLfEACXjBBgz
ye7wsnOSL5OKVBul4xvz/77N2TJlYWN0cYlonXMwhPk85k1/lcPQX7S2ca1M6sbZs2YQ0slWJS08
EqjXHdpZoYiqpkhN9RGdOG1uvyi137EHGfPmD5OdZv5A4jFxwwB6PAtOpzEQU3lhazD23Dqokd0B
Wka+Ic0d2CXyKrU/laWr1D8pb9C/BEMJ9atvOuV1DBLmu2nWrrZ33CE7r07GlqEe1P0OrYPCw8FR
hv/D2ZXtyKlz6ydCAg8Mt0ANXT2lu9Od4QYlnQTMZMA2YD/9+eo/OtL+ObtSUl9tqbNVVWB7eQ3f
4GCCzOI1XdZlucZvuPCKt4patmGhm2jN0SaCsXoa+5Z/M23Q+bu/v+QLG3EL+Bs7Q+fOwS+sl+Cl
5hHWD/5evA9NOkZwFLlyBVx4jC3sj0MUcAWlC+0KWHS+FpTM3zoHA/WPPcTmgo8n9H7LkuCsjtUD
tgwadlTcVkI///3zL/36TTBT1nrhoPr44Lc2hOZH2L3BA5leCfuXPv38939cjzHMZwIfeKFDBfO2
JEuSulyyYYlccuUgXfoC+t9fIExI2gFiOwe0n5LfSAzt57in8+vfX86lHUT++9PbOlocdCWTw2Dj
4USX0d/NdQd4YRGHHyqxw600YwGZHfATKrTriqbUIPQAmA1/SLimf3B7bgKZJZjJJeDsHyQUUQ7R
CmeHvhPX1C8uvKEt6q8co6QpYPd8kA1MqEuKIgOmn9U18c1zevAvYXIL+0v8lpjI7/khkO4mLJIh
q1pyiKbxVHWqzKth+VCSG26Rf7Tq13IuPH4AbX45dB6GHw1j/qPibvzYZoo2J7lbas+JdsK1vrTz
K5+9oElbMSYwmnGr9/XvOza58MLO6/SPA9cqF9GqWqID7Br5DfyN2W+iJ+VnwxztvESDS728gNlV
pIvs6v3fv/TCIdzi6eDhACxKjC/1oxXDWTrqjHrDtXH2pUfapO8jG9lKzlAzHbwVrYNUlD4mFVrb
M9tB2jyPUNpOwVWM5qUdvTkvrSW1VfBRPDAGh4d01gskRb0p6qCWGrErUf3CG9vC55yBC3S5gozB
ZDvvRaymIx/I8v3v6/EfhuC/HJutbmGMMTCb4zg8SGtSw/29XbpMtT9sq1N4a6axYbeaDDduUqks
pzuMtT4GUw+3coadQxm31NH5q22AKQFNUjhYQMRKTcXHtttW0TC0oh2mmIUHCOrDF5nRX0WTfEw1
KNyC64Smo6Qa7rWma8cdVDFVNs1Fm+JSuVKfXNjPWyTdsEpmNRSXDpQX6Vi2e/jtDqnkcGUkPrx3
1ofExbmg11oQF3fD5o5E4qinCoa+B/SvmvDQNn4vd7URw5BS5611JmASX6TNUCcOYvuTXGGT6sCX
C/1Ovi4NqUE6W/zCfgiqFW5Bdy2K/Q5Me7QcQ4D74BRaZSg9r2l2Xjpam3DBQbkASq4KD+My7XHR
vTVMXWmpXfroTWgArTiZHUevtA1Xu4PY0ZwptVzDb/+nq/4vp3aLMQv9frTMIRUDhy02u9g2XfkN
mn8QcImh/jumRnjBp7AUk5cWESuKG5gBRUvqV5MfpV7o+V4Gr66A58IpEuynKoE+XSMI16fJ2fWn
T+Mo90j4iRca5qAOWarMFkhMhru/B54LsXMLWpsEAGWeiPlBTuMxKNo3sa5VKgm/tpcvrMAWtSZk
5IdJzc5fYN4DLHOKnsjHCELhFrTWnFt1pQs5dI4U9Anj986VL0kQv//95Vz67durOdJwdJ1Q1s8x
V+DtTkvutf41YvU5i/i3zXP+1n9c/OgCkiCapvAAWwj9iOZQU6UrJGVzCYm1ne3K5GPRdwtc40LV
keMRMqWZkZ8jpo9+1tASe/Lvr2ljdft/Jlsh3yTd4IkCEwspi0NJYHG583hv2iwAovNzALWUh25t
LbttO93rL94k6nLXOtI/1CEiVw7XEEircIB0LByTbOxlGo7SfQq/yBnu1kPVxZBKRUqcw1tJhTAY
scs1gtOlFdgEHq8ipWAF5wetxdt585+3T1TOY1rV88fqqS1Edy0L50RPokMDYpCD31NITMaIp695
G1zYpFuUrqRzAuAm+tVKMwj5IuO5aStCr1x9lz793B38xyZNmrmEiYvPDw6tRcjSJf0Jerv1xwa6
4RbBZ6Hth6vuXG36dfm+DBN6Wugl+9dUHy6Ety2GL8JW0vOyctxZLEqX8YwfaKMkDQr/YzOhcIvh
g7g0+EahDg8F/LppukCV6Fs1FM2HRokh20QJG8F5r1EaC9CV4w2tuM6iUPdXUKGXlneTaAzwVPJX
rTgIbFSf3KrbIxb8Y9ircAvZg/Nc2wNXzA5DwKq88BKex87/YCHLNqc3VvCk0T32DoVcXwWl6ror
UyJ7UZ4absI/fw9ul3bQJoMACN6BcYd5mSHj/MLKyH+OiBXvELor+93fv+NCq32LtIMSJMDcDQI0
HM1/IJlroRjqS2gFu65hyOwq/tskpfhqoiWYr3znhZXfou8AhsOYHXfzYUmqasy6AArgSJkn9vvv
z3Qhtm5xd9489qj1MQmE5+EYp5NRnGbMueRXGEn22QKk8Pb3b7qwQlvdOdBqUStVE5qSjdAPAhnN
9xBI2ueiCfuPHcItEK/hYVSMA8FM0AvNDUdPD6O1oLky0bz0AJsj3seDsp1P8ABLz6esmpfiAeJm
8fcYuf6VO/rSFtscdNBPRAjXUI7lriMQ2cPS/akkYSzlbrDRTenKtrhfJvyQ1AGadM0K+tI22KQG
bVxTbCyL8FWyx3CQD7qNcodLEflwXWZ/3wGX9vImEsAeME5Ev6DnFAbJI+0M2w8tvwbnvfTpmwiQ
MNZhJyODdSao7mJWBkdT8ebKObzQL9vC8yrVrXPfB/Rg+8hkBjqjp5AlwR722WY36aTYJ3FRf+yo
bKXsKAtr20OUHdCRobVZVQm55tAhFRDYBSzjmlXRhQ29lbODypiBeH1JDzEO41l344U2bZuJNf7Y
edyi9VpWcleXMz1MXNiboRYDTHDYNXW2Cwu+ResVbbEGJujZwZfNsG9mgMijxR/3H9qsW5vjAbr7
8Opt2eFMmRxTIubg8wqz42tEnku/fnPSmwFir16Jz6/oM3NR98BcLD/WByCb0wwUhAqqskaaOc0h
kEfstzobHX/sxWxOMRreUACakOkswtW3QSMEuPQyvPLTL52zzSme5boG/Yy+tK9k57K6aFwM9Jp0
OAyMWb6PfJ18qWaif/79cS4QFhB5/jt1LopQGBfE9NAYIWPg2g2UGdBk9eb03K+6NzLuYD9AYNGo
8oEaWGBAlRV2QbkUhs0pgxuB2pEKtVKaLCS0WR1CsByJwQQr2aL2ofQE1ig9xZ2ufv/9R1/YPFvw
iyemHq0MWM+DJKR3tvB53nbjxyRPwi3orqqhtAS/VnpYIgz60nXoG52GsrYfLCe2psuqxZiq8xcE
Hl1P+Rgolnl9v+Yfejlbs2VSM086jg3jFjIfQYrsnnjXfMwcJ9wK7bVLHEE3yicHaNuMOcw59Kl3
GJ80bX1NbO1CEhCcV/0fxdwyoOgfJSNo4zWP1jCAzIi4Dyf1ueiBIezYTPbD1Xn8hVtgC8WjBjCk
MOrpAYI69GYxHsnWgnXHGE91JXO6kF1s9fbmGpOTCYrxAB8nXZSxvhm+JH4hx4z2NQQEmR+qa5fa
pe/ahCcFCR1lOhocet6aPPY7nvkdsfcUNgg/45naK7vs0mvbBKqw1EW9FhE5KOc0RhhQFtFpnKiK
ZoNu1fyxaLtF6sEwXs/qvN0WjHiP8N4o8grYkisPcd5R/9Lb2oL0OuODgKWof/C6OM4qFkY51uYa
ePfCUmxl71q1lirECP8A+6segiL2SfnzksMtAoPSayLwlx7hvD7/OCyt10YKtj4EhffKXsHel1lU
UPn6oVjin7/1H59u46phnfSDQzjV8+vA2vq+WbtrTnEXLrstTn7u42Z1UgWHOJlE6gaNLqNWXmFS
T5X+Z78a5xkEda+4QpW89K42eYGghNt6XvB9ywJIAjNdhjGzvvn7u7q03JuTt3AGF8paB4dGi3bH
QnY7tny/8MqmUQQI6N+/5dIzbM6d1WUct+sQHEavHF8sfI0fuVqu9Uj//VTzLRhwkhFJog7PYFsr
7lfhxbe+DGyXglX0MfQP3yICHVgXK1xtCNLukj2Xk27vh5CQHx95P3yLB6xMPA/IW/wDLNrbfYde
Vx5UzTU/hEvv57z2/zgPFJd2EIWxf1hV7/ZtkrQqnSdbnGA2ApLExx5he6RtDG2ywPiHpQ2KPIR/
2q1j88e88/gWBBjxqVRABwRgGrLhS+m5/hV0vaut0ktvaJPXx4vkcpYFzhhfJniTcZUvMIMDCbD2
r5RV/z7n5FscYMRrFLb9giX2huhVIifN1nks09Bb5ltP0B6Wa35zUsPcvBpqryFNLz3Z5nxHXlsO
okMsFPDxIOk0jvxnYgNdZSvM69bd3xf/36MI3yriVUx5JeS/cCVZam+CYBE7D+yV/eLKadfP2lxp
+P977IXhz3/vZCfqAOWE5x+CBhaNR9fB6BbE8d40u8JE/biDLkFNIAh8TlH//mj/Hrr4FjbXQBlv
HvrePwg4aqJ1BDUvbapp/7FPPz/oP46mi6I59suz+P+qykepvOCttXa5sucu/fbNwTeiK6EDJ8gh
iMy0G3n1E7ac7sqLubDm8ebA83EkCvxfnBkZDYfV95Jj1zcOvMQofoCI1McE4/nWznjswUQgXUkO
U8fQPxutPEuhX2t0Ux6fD/n/z6f+9+//WAMv7v0OOr7ksNKy/OOzhaOnGmtbtwZiF61qHsWIdsIN
X5t5TdfJWpS4oyfcS9Grds5tVUz+I1+gdpnZqe/mHTRcV8D7UBEXGRRR4BpRKz6qLwl4m34a2prN
ue+ZOl0hraCrys9YDC7BUn9Tk70toqK7XRJaPMXU2Cd4Kamsn6I5k3O1plM8NrjYhiD14mFJQck5
rUJ9C0Z/TfukbLKmmscs5PZ9aDxYKE5sOYUukYDky3v0ddY8wRgrL5riuDBTpV7jjWnYyQJ2ahHZ
9QlcHKVtMwk07qz6L5L73r5phl8zXVZI3TfgJHrlk1jc734szsZ4wRu302+4XH7h2n/VZAmzhhiX
zr5essBnYSb1ctcrAhm2gHV7DwRoTuB/C5hvn5U1P83S+xRWdMr7OfwEx1WdTvX0YMbguQn4aztA
a4QTJKHtEPJsikaYMYf+kpXS/nTlOp48f/0agyK5ixKYdeqgf43b5q1KmscZ/76D3eqUr2SdD4Pu
k2xsLe3TxhoY1XmNTKlY7FupFTmUDDdKXZr7teAvhVi9mwpaxujh05SE/lOdmDaFSPdrDyvUTLq4
xFR1HPM44l6q5snby9K+SwN1aMF8mRo/1ECwlCeTrCIVEQTiFP1Z82KBvDv5LQv25LOOP3jSnJAh
CSiTUYA/BP3tE2+ExkrbHvSc3BbDempNcoKz9ztv3S9PsZup6ehhZTpORdjC4btwJF+RmKbgNkk8
opyzqWp+THUc5GZmNh0LqNTBt6i+6SLopqOxz48wZOlO1aqqPBBi3VHafItEdad6FaehDnjKOWw4
GKn+LBVr0pq05ZMph2eIQ9XAIPIubXQ0phJD6DSqx19QaLK5Htp5F7X+6xDNa4ZlW2G02ZjUJnI9
rsoUGBCqOKembfMApV2qa/1GuHkZi+mRewEgvRo9WpyjGLNcACZMXL2U8HjEeFo1OXfQxPYhDnwo
nX4JICuWyglqdbJyYzpEgb5jdrrHofodDf4xKqM4m84U/xm2TalPE7LzVD+npNefW9ahfgqGd8P5
D3C30BYyXGYQQ4XeMMEqmjL+Nved2vV+E+wGtCgywSqZsqX5PpIEfrGeQadldKkKOo1D1/9mEnUe
UMQPEwue5jaG4ebsbmw591kSNXecJXuIxTS3biJlxik6k8Xs3dqqdcfJqcdGVc/OY88uxLHB4L8/
SA8Bzx/7X0FpKCDD/bSXKkZuK3nGI53svbAyeeDVLltaoJeGofSysHXvmsxNCi4mVPmj5pMe/VcR
JU8DsXrXwXcyrRCeMuMDNLIooL9Vqdk+LOQvNS01MKsTsDGD4PBNY3PWQuUkdaYvM2LB3I2JJUc6
iCqXllV7bY3NAlgM3IxBOMH50/qZ17GHLqyqtA2jd2nDNz0WYJ9AqBs7xZh0hrjMIWAQhU3iVbyg
ncRPg/GUSCcf1JGBJv6XAOjZL1NRw7U0KALoj0zjJJ4SuD6yjA+KfBW8rRXQUjq8tyqeTsLQeq8A
JXmeRkQb4+tuziKGHnYWQfG5SmcvLPc4/qXNqD97b/UMO+6opFOJZSDToQ1WdhygLHvyR+kfFaxK
9jOtGW6cEL+icMadmvXsFV8ECKArIBQ3GCvrF26bacqSAlwzAogkOm+DlXf+MKHXKEouWEoXYJRS
qNMmD77pmz+uqvitHoDZSJWM5EHCYDJn+FqRmpBWt9wQcZw1iUwaoCT/5FEWfOuqWd0Ct9/9Saqx
fJrigb8EZVw7eGEHwVOZKPvQU2SzWcyH7onFpfeL2WX+XPZLhNWNvUfuRHNYYMNS4o7j9a2ygHCn
/dDb+2hqlLwfYMgFKx4edl6qCaV3SaSXo6Jibfelp+gxcdoeiVHu8xwn5lXD/vjOsyDFpzB9rMO0
K9cin8jZy2Kw3HW7icTj7whK5yatxDpAO99CZHA1xYt35r8iQjxUC38fNSAo3ai6LGiTOh308G6L
cXluhhWUEArLX+L706cBXm4n6ATdg2lpU0rWQxySL0VLX2JsoBTifxMuLzwTnNL6fDDjm0cEySFx
g563wv7jcf/VVd67w0a6ZaV6MnUP5BREnT83foFNEkbiBA+OIoUVDtkNfuCnnQVZAmH8mTfRqeDk
DcxLs487qCUL29uTUNGQjguvMzXCXrcdMZMHmXtF2BXTJ+CnWc6Bcc1w5f1QtXhsPHStwykaMgCF
g1vLJlh+xqHLKJdPtYShZSdHgOB7DKvK0X/gIZG4y3FYR/hc3siofdCwJQWXo/i8at7BsJrsGFr8
uTYDxwU+TxlxwqZE9e+qTEB3tWGdGTvPCOqdxv2PIqT11KGjUmQyHL0URqoPrdNlVjStl2Fk7qUu
AT+tk/RVtFZlzkd6Ic3a3chq/IHJMAypSgw8O2QnqaX6sIRI/MdYuUxwHmcLDNBy4JU/Dxbc8rp1
0A3z2x+xmGEZLXW5G+rgDSKwTVoFQQtscc/yhS89mqXJnHXe9F0XwS9IB5SpaqzNk8k7hnyI4TTf
1LmugQSELuFbB22kVLbk2Q+oPIFYAfio5vY+7NoYNy2tLcSC+i9lpDs82hTtq5Uu+0EOzQsDvjV1
ej10Ze/vZ9xvwJgU9zNQqb/XxU0pLnn/CGBCtffIEO7HqeXHoiIeevjgtCRh3LVZrIZoX/oanoxw
0ilzeGyLGlHe1sOTbDyci1EsGNF18BJo7rmk/XSMwVvfC3c+LqgLz07ntuSf6OqPAzgDUJPMeKOi
Z2yyOSdExTc0Cc6lu+h/zW6sb8Kqd0cgUe3OLuX0ww+rIYtkbD7FM6MnUoj4aIWTN2PC3YtPCXtU
ZJXPBXx665Ro7v0shJLPa8CKB+hyhnsvGauvPbiyR7hlFs9w3dW5Rr/jsUiq/je0DqpdV43uPk6o
voXkYglFoRHj5r7ohqzw66RNJ7IgQgyxe5GUQckt7rvb2c6LwrUMG/HF+cmtXxb+AcI+y26B+PKT
tWLJTdI6hsg4mnvsdfJVlY36XA7Ib4a2RiZe0wXUPDvgCIfVWx1M9Yt2Ldl1s43BjqVthlVB3lf3
6IpNStLb2HN8rxseYMva9b5UQ5EbGvavcyDiUyt5JdKYV+Cw4Ca/k6UYxN5R2eRlXcYZjQqSgaBZ
59AQK/cQg+IYeROzI66hN11Chp2o9I+h8Ir33qzre7uUeE8lJbsQ5rQ/k3BJHhN0BLEzTPOq4Vfz
PHXNtI+TQu6apK8OQjdDfl7n+x4WXsgsoh4A0cI7qrUaj+1owGJjE2R2aLicwGBukew4QFgxJN9V
sDfNkPKs+TR07I36LrydcXbzWFH5MMx6zIWnF8whuuCTBlI/U2dBOtMsEXCCIclNFHpPScTDY6sx
hUpdnyBklkVB3pTQyXiEIA9c33Wolx1MfVsBJ9NoaNKkUv6XUEPNKHUgkN7XdeSdOr9uwToc/CUl
xVx+qt3CnzBBNr/Yqv23JeD0tl2D4sdKiuALEX4SvAleSjR8bUvgAKCs8L5HDV7mfgxs0WeepzT5
XidBa3OxJtXPKpDzcC+CYRh20oIlCGViqPplouLeV9i8Fi3qk7L5ImjjgQdRomlzCmbutTtRmr5I
kaxTltOmNOsJ27wdTzSG+WhGpr7ifjrQov7DAM5BKPcaMA7bKhL2CPtJn6Uq4VOVKwvGPfJUMoy7
JUjAgGhkVWaGmZEc4V4AnQ4DT+f+N2ngfX6rZlsXx7aYAy8Vs5i/R/A7fWwizcEVH+c6vC2ZDd1+
Wr2gTgXyviqdLBvmp9kxYr5p9MbXDIgS5EmyV7q+iXuZBOniRZ0CVJPgzuphogajSXEm7o1x1ICL
WJYokeA3P/i5XYsV26/BEjx7uIagUFtNcFcALT7pD4Gqol8tBNWXDGTKQN5ZAhxEXrAq6U7MNHF/
kp6Oh7TvvEBnyeBG98CKgDagf8rkTgYjEkOxToY9sZaCyQqXH5QMLuEat2akhd/tvEnVGMa2nntJ
xr6DTwKnmGvHlDmzFx4N2H4O1/UZlH2P/gQqFSNpwkf4YcOel9W7Dum73A9s9Zqn2hsxR+nXuihy
OQWhgNX9WI/ZTOZwOshgoPKnXxvtI8OkNEDp4YRvniGaR+tTMw0C450RCjGn2AQB0rgFwrYvtmnX
+DR5ZdAdRqtGLELdiXq96ZOWBTdFO+j4AW2ASARpqxaSZEuyeCo1FMuWAkcUwqjR1rJC+dlNv6oh
sv295Vy7BxL2sBBPnV9V9iftaV1lhRcjIHj9FMSnpuxNnCbcwPYWU/96hB4OwvuOrBqVgQ8ZjCZt
vKo9jqQoAUxHmgCbx6UziF1QHi52LfGAGsVNiFNZihn38Lxg8vfiSup7X8822XRvSIBk2m9qirLX
DuyTKQyFPjLGFylfvLi4p5aRNq96xI2jVG6ZUwzFuwa7vV6wqUSZhDs71cpDt4P38iYGFNn/WcDm
5Z43na9SCldgJE4x1xWeaYAekWuDxO59uEIRFP1BL7C9XTLOaTiaZMHpHaC1gcg/D3sVaP1HCT7/
1BOUlPMFkrXFse4BC38IpUfiEyFQ98uA5l/nFGkcXe/g/+WC3FND1d+LueMaChJx2930uuiCnVln
2sNEbRrMW1TbgL4SRRHDcJsvNptVGfuw0myj8hRyCnlj5uE/uwLi5+SurHz5pJoEc02Um4Xa41ZG
3Uepaer72rNedDJIuGpIGjRwAscRjOYbsOTM50K14RdPlHOFTg1RPJv9AsOIDB4epdqjkh7su5sr
yh4wPK2G3zAKCcxviK7j50n4pu1I7CXinbi2/xFw1Ic5iFCapny1bn4YffDHHrsVaL9MhXHsfYL9
76TyuBBGIKXyewzLwUy2uAwIw70A9Dc6TKuswTFaVF/mFrkMQoERlfgEfYxm+lr6EHE5ib4cfq51
IsQT68kIF0M+6W4n+77VWWwLaU8u1k2AhZqaFkRPYWlqyULdgyuGxR7mrrfeqQ1t82UshS6f5mWa
aWrMsgw32Dt0SK0TSZXDz4Svu8AtcjmQsQn+0KHyf6s5xv/XBUgSD6jtVHQ3RSpoUX0viEWuM4bf
jzN4GjeGa+mfBupWd8OmZpr3Piu8/h47JuDPGDkY9K7AFWeZ4eHCdiEZhcmbxUctT3HUv8NpVtnf
vg+47+cKoCaXon3csENMwwSaiJGBUvvctqEPoJOvoF/cVN10y3QfuzwIdCR24bIO6o6HxomMhsyL
b1rShT5k8WRMDkMwoxhI0LxB5eGpxe0r2Pr9ClW7yJwNcmK4g0zV3mHGrelJrYPGGXa4r3LjtQ3f
FZGrkp3WUpoDGnMGob7gDXY95F6rtBrUynZxPSXrDpSPEUUCRB28FBMFf0pNizbsLTIDVt2VDUqK
rJ6W2eW+8RjbAYToPcxjK8QhKUFHSaVwFSaVgCGqVPV+WN8iax70EWUhU4eZysrmLSI+KrFoLcWt
6Jlrck+sxKFb1hd/fOp5yy6sR9LnQjbtt5bX5RvIujLIKivJn6gCQi3tZlPrfKwiOuaVWegTOAzj
7/MfkffCX7Lc8arymjxksvwaQVk2SB3oZ98085vpZiVVOOSTHWfE3qr1giHjraJ/wOpf+G7GDG5C
GV+gq0ZohewIfcGyv10hU9DtI23q+qAUH8QJGkshFgV2o4ZkppBa7GWUVKFLaxyjajcrCPU8n306
qpuphHoSQm5YTk8mgXlThqFQEN67VYJVVFq1egA9rD4FgUJ37UxOKIR5lE8RnnevIGeLFDzuJtRP
AspL2ICwR4GU9OjehrmuYNaOij9MPcFW/n1qwHT8RCFFuO4ZZGqaF2BUg6hEqwzaB9kktHmOagkY
Eueq55/bmtfTsS1BhdrNSdvWN9MIBctfAS/j4JRAZBjEp6Br6q+wum67PeJziJbj1BNI0eNAyp1X
1j7L68XI8hEXGGyja8+LZZ9CThW68khAMPC/KwBbXTILWwscjKROxvde0lAe3RqJFcQW6eQtRBRX
eo6EtuqyENfXlOJSH0SaINvExV3LenlCuUnwD0WN4cy+QzPxERmdLPcTWkw6NXqVNh9D4ONvKmSL
wYl5fTSeJDqr7NQRERzhP63uWkjR9jey7RF7DKEO5ecIJueO9gGMhcaBUwwdJC/6o55UEwEPLfnL
Yt2APL2VTYgGC9dodzRzUaR1TRqdhwHjaLUu7TT90tz4Xo63KYonONehVdhLxl8kKPkSVwi6nDvg
LMpgj8GpRlQEd6zOoT8m1GmJh+KrwHVa3TdwtGUoTsUYpVBIdskDT8QI8LcNBpMOSTzntCTLLfw0
li7VcpHHUSXBL3TE/U9obkdfSWdliMtzGXdrM85Qs29H93ROcmVqqx5AJRGiKx31OnmqRrvItBgi
NI8Fa2BMyqvnhIcUAi++fY/6uPyKa2W+reGJ97nwAh8prujHw+DciHyyVq5AAQ0Zw7oLyj3xqmgH
7khz7y+y0CmiEk4vQ8yHY5n2bqdgqf1z/7GpdlNb1D/rcUGPpLE6uqskFF8yYTyO9mGx+ruu8I3C
HZv4OxCgzVsXkN6gKJr4W6vQuyhmgD539VR7u0ir6dRgXTF8iCcfm6dIMLFXNTxoISQb7Ue+Lqit
YdIDzpMyj5aS8bVoOrfn6FH0p6YoIdQeGIPOEvPI16Q0rt+rsWsxeahUTFAUrOgLk5gYi4wntsfQ
oRR7Glg3nnhQoC6Wfv3ZkwWcRzxRfyp67d2sHsE2TOL+vmwWDrOQMAalUS3RjJjXkwcmMEEo58D/
AVcoc1hmUK7PIfu1rleeOwy/b7mT9R3B9yLWDNVLNK70CV4jxXd/kn/6Ia6yeWGrSZOx84+jnX2a
4gJc0P9dEgSJ/+HoPJbbRrYw/ESoQg5bJJJiUJZlbVCS7UHOQKPRT38/3s3UVE15LJFA9zl/1DwS
lC0uKTi091rZcMSF7q7EfI3ioirT+5nciQOnHpw0yO35p1m6+Wsdu/xhsYvlb+P5IPHSNxecrGxA
ofQ7efVYUr4J0jU5M+U2Nek+t/iQiRTNrcj0lmGPc4VNi6F1XO1wF46pwnE3iuK0ln7jJ92Uye3U
03O/pazzfypVvlelPSX47Kyb4arGjwy8WMmAsJ5JkH0t9YZ+0ROFBdILed9M8OF9e/VVXn9Ky2ri
YCGCKvdF8UpmdPffAAfzx1eL+bdrFMOrbPSaK8mZYn2cG3akRkynYtNfFl+D5C2tPyYX9RXxGJxz
ae+/rLqcIn0KZnIR7DVuLGugdakNImPTsnfLK+/tt/WukmlfSQ0siKOCNRKh0kCWvMYdjk1jBQAL
VO/y49qpZFFLgi77GvQ9gwzc/FTqqgQ8KpuU+3f5xIzE/IKm/5ar7OhJR090SS2Bo6k6FO2KOb/x
xJde59pF8LHVi76dG33fjuvaTWuCY0CDKaIN799dIvhjEiqezFgKk3mm02zxeyd1NU0fQ6fzvT+4
hd2A7tGpTzlj7GTS7PWyUp5zGr0+SJdyRDnSeXYED8mfzpr6oS5d7cFd/fkE+2Yc95YoLsmkRcqO
dGOz8bN3dwjWU6AbLq+lw1LuOsEfOrQ7L+TuVZ+1Zima4ajm4A+rv1bHYWV0LC8eBEcYEGEdQkEq
JoZFixXTxEEvWE4Xa5ifXN2uTvOqZgpgJG+jVtuPHcVSDTybPxwoEJNhS7JmixCiVy+M8E7c8RMn
6yaKgq1d0566cRRnP8itz7VY13PBkhXJVqvCrV5YoM2qk3+Ur7ZjR2/NRTO1n9aovA8hMvnWzfmz
b+srpn6or76UJTsQXVAlP9Or3jj5aXeGMfKndkyHcRw+Qff9p90p+k9In9mOfeFwr1CgGbvT4rbJ
6IhZf+urlmdJF1Nz8D3LT4jfKGIk3B2pnY4/JQxTdiK00XpZGieIsW52D0W1KmbOoAyrzjNImLnj
Gdk8QuXYMh6Uad2WIV/jttnqG6BkdyiMzoiNQH7nTAVXmuuLJ1ULK8ZnsB6LyZRJ27HadIYWRN5Y
/GS7dSvmkR3GqK2o7mUdNRRH3UO584NtZm08LVW90lrugRR3GcAimPoOs6GbAQudtvE1xrZdOH+2
USuuQVObD0vmbiaw8x3038wsNZEWxyWEHD9ambmRWKfq7+QWKnStpf7YJpNzCYbpZHlL9q+ojPlM
mMPwMBZ3Bg7Hh/3h7dKCJxKs8pE35GQyZ5uhrvLe4OvIBt0Ia+eL3ln2p+N4w8ouiWU/8iyaJ2Rp
vhlV/9o6DM2RD1oEyF2OguKoCt7Fkxwv4dARNxvmFmFeoTGMK5EYDfHP+5pPf6lqUGdTVHU8yt5d
YfpmaugBXk6Tb2U0VyszLURz8vV1edVcPfgw9nz+KSu4tpHxNPaJTDpsqtUw9pXTtV95GXEpdufW
1rxTu1YFD8kCwVEDybzagdXwE2r0XDb8r9F4TGOSNS70nt/PSW7mr+QyBemmSXuHCPS9h64IAsAI
rbISn/jXr942yD2jnCtyQCqJqPC0Gy/6FHpA+X+UremvY2e5R1vjIJy2LXgQ9ECkC4v8WVmadwX2
m6/9PkMymfWRwtY8IrZNfYPOFYm+iupJt5r3tjWaB1mNNVz5vH1NY/OMTx6Wa5goy0Jrc+g7TZyY
yPYqzA3lppWy33vOhbCyxuw4rRxYayDM30XTGu97vWkEtg/1p2tXzaFrDIPJGFYDAdr+nem69Z/u
+v8WopthLsbRi+/ZCrA6Adx6ULXp2unztTGcLXXoqIoCp7VuKyc8t1Of68eqmpsYwQx2pyZwh4N/
b9Lp9Ko/K/LcTkhE8q8AkOtZlC45zeNaf0lrEYdOOPurv7nDgzIWLam6cngMhlmL917HqFwHcT2X
KvH6EplRUH3SNZSFCD3K2Nd4Wc1SAgwXzNWmVXmPSAxlmhVbfm2y4Mdzre7Z6+8gU2CO21nLPfdc
rzXEH7jNs10OWyoqAcZf6lYb9YzcSZEPfLNu45DVanMOgtGBqGG6mhOiDea/eKLMmxYEWrq6ZRNX
gUSyzET8EDiGSzGBpz4M2Dm2ucq/FES2fwyF39PGqyUW7WdxawbtxTRIO+AvsfI/ne8rrOLWt6iG
7tZvzXOr7/ZjZdJNM4E1XaALnGRqt+JoO5nzQcdS8OWoObvtNeRkW479CRelulJZXTygvDQSXe8S
JCbeU8UsmGhaLw5Gx+0YmhNWYL2DVunX7HdLRfGlF7L/208ALdKuwFy6egJKFEWi7M5Itgn6ryuW
NWUvzi5snN5xBmFMeS+4+wGiTmOx7f/kuBKeOCnnvLXQ2FXHfa7nNqKAcXVPTrN3MCZlKsa9Sad2
slIb0dZnOS8AT5X/Ybt1cMR2JG8o6YNY1VMVjiu6G1QKsDakYvqpQHHI3LiLK0Bkf6utaj5qfl6f
wSmKcF6bgTV6aHgfSFPrUTNHcyBgHFyVxy2VZ7/HCWpkKvsmNjMGIAIJjGjbwRQKbpeLawTvDdne
CHDm6aJBJLzmgtLOEChwvZhFUF3koL69qdAIdMn+83Yj6SereTEsQxG5BdehmboTtspoU9QfoPSK
Oawo5lSWmTxOrvgeh2AEzpvNCM5qOyg1uDdcFho4WC2ao+ptLZmU+4eXpiKLWA6XYNbXI/vXxihR
NwfQZftVg4464YSHPmi8z9qh5jPDu87qQJWiMPEc7/o+nYzmTmzs0CZSbh2YhrOGGav+W9uac+gy
mp4C1thoBTv4ATuCLqYL4dOr/fpjv3vTC504lqyetTMrh39ymImfN5Ebp4mDKaWbEzWNxqJ5FUtQ
PTfYXT89uZZPTUkH5nRXXGX52J2gw5trOY2PRiDwO43q18ggkIBw5lE7OdpxyYLb7O5BilTmz1p6
W6znTfGhMXU81sSbpfUElym9RjxIKIJjWdifucGrn82rMImBqdsY0nuIfd/iHiqW5h/Cq+lQOHBU
mr8sx13buCYwNOYZAy6CAfV37RvXIvqg8h5KP+jCTVXVPzXAgRl90SWbTRCZay5NakBnMolUFac7
mwF+v/ykWyigGoCYiiW26B431wKazl0Rod6aweksLyqNbrh0mTNdpqrJTrsU8qALn+z4rsBjh0P4
gtFuCH2bFnvDNWUkcs04sInoT8qnQGhzXHcIPUCEz62CjvaaTotl0f1Su1n/8XRJKE4g7Pysj5sP
NjI/o2rxQrfJytjLnH+WJErJNT11mPNSxtXCMdf4DUNpt8yp0uWU2lnwe/BRJE1VsEUauxZQ1rA+
rvffVJbdL7/s9dQnAOrFb7PgOit3itxlgXArlfMQ7Ppvh1UJbHQGYMjak47/OZq18kZ+JBOmMSyx
1W4AoyS4Mp11n63POLuq6W0Cc4zlBoqFeF/FWVe232QI9o/+kGeh8oX8qGrC7w3LKh/qXetPjV//
M12RM3i771XgmIlnSQsNij/G1gCSM5u9npgDSryO2JuLzNajRvr2c0cLXUwmc8WVxau26fmOhIPD
RAgCZtwisPh1WDNgV+vIHURxDGrT4HYx64ulSWAWg3tc1w1iy5zq32xoInIqP38xdM5PAqvQ1mXS
W1OFjyye+wmOlJq3WCFNOrXoGCKgVjfsmrZ/mO+JU/Mg0fPBuYQgzd2p25r10FW0R8zTgNGmI9+l
0IsX8tg0dCPddJaOrV8WKfIv0wz4o2IEbpsIE+/sPEu32s0+1ha3TJYVJGE6y/K8co0/5Fr7NQZw
u8ui8F2UDW+W0pt4GB0XAsZvzo1m/rjS+WW5sD0yd4zQMFGmIjhIgiBDsob8mbtCG8hl6gzxoNuW
+4h73rsKpzavFMIXUbnoz3PlipONyjAug6CP98nuzosOUGGvsgoxla7U3Qtwjhwtul23Jvdk44YB
NBoCCb07ge2iFDKIGLQMVtTcm0Wi26gKOppC3a37yip0CGjd9DBHehLmKCRCgT0i0vC/M0i2+XUu
1+BScQk+Vm7tHAuZbZ96T0wRbIfRP95bYMN1aoXL4dQCZA7Oqt49vWRDy4WZgILo0wXhXfCEeAwR
hmFOBAZm21Hxej9A4O1PJGkUKCf1FC3DdO3y7D9RGfkbUhwn9lYuQ2Ea1bmgdgmikZy5fJHTS0ns
YzQPJGsvhSZTsM3sAmlphLYDr1Ya2k8+A/iJrWerl3nXE0nUyRa5FOmqCDF+Vn7ZF2i08VSseRk5
xfJcTnxhld6+19tiH6oSlTxHQXPP1fuGv6gi19XOfss2Bf2P1d7GVSW/yrt0Y3XFcijGoon41Bpo
X8dG9Fn93BnXiKp5i6ve/fK38ceGa735btUygA5n1zNu60Q6kzPIsKmH991Sz4osstjckLhY/pR6
2vJr9vT3URdkcknGjF1pT8OuMC41HUR20K03HikLZsCyIqd3/3XTWB4mXzMi2wIIpxdxCTtkkYdq
Lq6tLH95G6uREsMYerbb/9MpMrww+9KDiQ7jZvljy/KLqPfTx+T61slm0VG6BqxnNcZ+wZ32y5iX
+eCPYjw6TRkkMCrOUU6BH9UaIgwEm0jKI1Wr8m9fDmQmq2LTIhu+8aAtQKRqylfjpi+wpRMbz3/Q
6sN1bJkKOt1y6zDTtiEO/i8Xs1BXFYuYKBasJygn242RjZngH04Opjp4y1eg+/DBy8p6sHfiRUdF
+E2+XfM95dP9qhfuecpB3RAAZtrD3rcWw82ONlMYs/0voHnkvz7v6f7qUQVzgbniw2gxYHDIaJTR
a/Nq6jFnfZ9mQWZD6wtiFiytk9+CSqujT2cYuXHefrILgU7HVbN8XgZ3hKjfxnSz6/qQqVyPmCub
C1Cnea3kVh73bWoZsesZVTNVJF1qWJn7HwqH8rTUEF2VO0zvIijXY6V5yFA6jtapDqznnlH+Qc44
PLe532JbteLN3fQdiJK/K/YdXlUNVf/H5OzFX9hFokCqNtABMgmJ/wVl071TMjl86IUTJNZqV/Ha
a9tZ1/VhCfutVuGQD/NfEahhCt1F343U2kskYxTCKpXMqFQJHqvLsQ3zLvOOeDvmP7RugNryddYs
0SxjTBLFldVMO2v0QF7AJBsEa9ViIutWgfm9B0QNI1etNkKc6vIxc6EUuXUGZBYMnLfCX8xDS47v
Sz7Ouhc7RCODKFXgHGy7ZugXXfOBGmns4Oa9hWV8J+7usqteDyIgnj5ArlF32xEirf+Wud589IG+
XkuUBix3CmksqZKgqRE0JHpsd2y9LWmdPYAKcbzxbLcLWwvknZGH+rgUsDqFHjRJUTX5Eo3taO8f
+sbMGwbSyL1oB7RJ6r1lKCx41ZbIHmoLUNep7NQwN7GynNT9H5St3niPbTZZAwZvLSJ921YKifLF
7eO6W8pEMQcC/TQLmwJD8Xoc7bV/ymbHS2AarVvfwmGdMuUFXjQgTHCvqw4wzWhKyF/au50ehNMc
1A9Bl/MASwtWIHE7ARhmUUlYMTBv8Na8sNrvCgCwfamzAtR06vhSohncR8RjMzh9jG1R+OlGeeia
3ie9p9no7SAZJ2t6QugenJY59/q4k5NqI5QvWhBXhgZFbIqysRgnl/LbphjFCQcG8C7ZG19uiFvU
joWgcufg5JWl65EFjXGVD6QZsjHjeJsC6w/S0qV+LoHH9hAZj2mfd793zQiJmS0SWtmyNhJeBb61
9Eu1wvJNLfI3oF91K9e6n45I7BsZAqjxOWWc4zJ23d7K3pfenLNX2fl7/7uoWmG1iBS2pkrdDtbw
E45VrgevZBhaaJ7fx+rQqdr040x05UeVN+NTT6zPW9kVXhNqoPa3SSv5KTlXGZUcv/DauDV6YG1r
lNMHPJFVxqCekzoJ2kSGqN2X4nOuDDOLRjpexMO4FdMe6630oLaDba7+QPPa9rNnePrwaGV61hw2
dGBE0M9aA3/gukg2KZW8EyWb6XOZZvIu596Z2mnLHNS7LXf9Z+vr8lBoox0b5miSPru81G3Bb5Lr
1TELujYmZmd585CHxosxPrNwy7NLxEsy2XJm4Jifq7rPEKb7ucQY4HSpXCs97NC6xrQbg8Lyg0bg
x/1NSYOBom532v4oHn2UzmDsIRMbmDO8cQKjLX87u3jmQqyPpSmst9l25IMtcv9xpkwB896Iokll
4yEfHI7c1VreFRAbhLT8WnUEYHmNMLkrtiL2oV+RZUotLHyzOtQEN91nRDLf6r5/hYdi3LRF/SwN
bYjRI4jU9woVy6bXrps9oNRwMGNvAjulJpGdME30qV5VGaWvns3s6k3mflvYLx7zYNm2JBg94zdU
pc4J20Njmdkwfi7VLk4DahCCIbVxvKCT1KaoQ1ltRgzofVyts59oPhsBThgOu7AZs/wLied0KWu2
PhRFxnYL7H1EeC/X6V+pA5kbKCuNaA380sDs0mAoaMpJIuIxJNdEMG+pNTvmYwCbAU7JAwU/K15z
Z14S0dNZg2/GRvvfVG/mOuanyd3b07QPzt+6NxkKzW547PZiuGRosV5dR3fPZiG4NTazmbnUWFhC
Q9hDkfalPZCoZ4qUtm8WNmR0lFUT4s74Dw/3JT2zZq3ye3WepFBf9gSkFTr7HsiQYM4srqDxTlyG
c8Ku8uGYbjbGk7tSUUfn3s9UI8kZhsV4tZk82Y9WLzakQ16th5LayXX/wwOVP5glBXT7Ur5kgfZF
/EkNJVcXKVm6t7Zn/lC78k42obYpJ+PJQ/YWE+eYJTrIJVtez5fXP3pTdbFEpyeVjoCw6jYEbHq5
nNkksEUYnsPGan33ZYmsvzebQy/mIazs+Smw+zVWQ1XFrlgJvFn9q+qYmMcgbx4q33OjcXH3WFtm
DxPPcPNX84pwKBkaqzuqpT5OxRZXHsK/fpqtGzklT12HmJoir4+maG2CenvjF3Vr3ztcf2iLwY80
UaCQ8pw3eM4t0QjUTOhe/0ZYdHVndXDWzjs52nBZHPfdR9hK6pKcoHqKK8/7Dgbd4SWacjPcM2M6
WmBM2brmsW9VibM1b6tW/0yFznQGIUJbGXhpcTKd4pLNCK7wol3hn70wHw395A87XWMcdUsIR+jF
5JLYEFd2klnlwqinPd11qOjeecXwJVvjeFqHongr3f5mqWWNKMKtI8PKK+aT/jmTmL36vIAP5ZsP
JVgr9MhctGE12mVij8j6Rm44aK3cSuf5fvo4tV5emXC+W7sEN+NWSWDvBCq02QOJZk+z6kHjtgJ+
tzPx0E32dei3b98ohzgP9t8BKsEC4hRuOrdOZaBA+TbPSbtiwsAxDuAWdjlGO6zwCRLeSpRftMm6
YMaytsH7G3QQW57E+0Nsr3Um7Wp4pmhgeXPzCrRLyDIm/2WNi83eUakG16rfFS+7nQcfa+B8DFZD
qQRL05qinrkI3RjeNa+5+nubR2isArqaXf337m7DT+HnG1NZZ1yhr5vqgneCsxBK+uL1Dsiwxqi4
Z3uVmhni/gUbwD43v+ZglE/4fiCP0S5E0s2dB2kJ42gF1v61cfq/QaLlcTWC2wel+bjiqoIG2/Rw
sb0RWro0EVgOOIjG4psBGyNYPhfly6TpBo40JP9z5xUy2jpkzWcgBdjCaf1Z0Cw+2Nj5FmH7aVaZ
CKym9blCesE1578zuyIX0RCiNyXvugfTn7v7erS3cf7bTaY6DmZ+wud2tdlbjoZZNLcKQQl6sN9V
X7/r2fC77vNzh0ToEKAqvpLOvMbg0SL2137/zYdnHBQDday1y92vMyzaw1iv/Rrqu2NeexPTYlHz
lnrtjoAPzUNxwS/OK7mMWBsXG1G2Z5nx3gTOsdY25zL6Xn+B2WbKL9bljzfo+Umb3f4/5fB8uKbv
3jxOpAjLlJEivS6iWmg2eOQ6XJptVf9Kb64mYrCB8yApXSQOQVY8+HZVfomOzIlupbap7az+s604
EF2vhjVz/sO7kJ93T5r/Qf3Lh77ImmPHtohsksxuizDE4yKLOnKoibnN0JP8lb5zKjVsixgz8iac
Keu8eCJj2dHL1v4SpmLmKKh9PWTL7FfXFhdLE9FFrv/XKg+0zW63cX2R9WQgHKmC4EO2s/PuUd5b
hmM/7Ndea8UxgGksD/UIHgR9rpdPph10Pzw4eXP2est7yb1cuigNHYx0GTltq7th2bjnp5wzOboX
QsiMZx3lfh91rZQEE5X6FjtBN2IgcLWf3qVeV2Kg2Nm3cqcmu8lqn8qmLb4WduqjEEL9m9U2Xuqg
rtaYjd3/JUo16Ieq2HdAhgpNrNC9J5OHdg63agUfE1gTmIcN+w0FWOBEfacMZGnQf8xqxeiAF0zj
zURl91ZrAC/WPDQXfArzCawG9RjeqeuYmdpV1bTPTEU5Zpjdpk6mRla48aBrtObNmme+MHS6kkaT
oPztoJw+N7Y+n8rO2Q8mSdcocxbfuiLibZ+t1e9if9wwNyy9ddUmz7gwoqJLKAlJQL2COGbDK4k9
P5jfOgbcuDDuqJ6u+8PTgF6xjrZBuPG8Lk2kTBNyYSkh7J39t22y/81yXD7KwtdSZ6/uvqnNf67Y
fFlxLMiSDbt82jXyv8ody+cmwLwLpZgN/ypjYJqYUdMzzZONkevj1TDt8sEpGvngjJNDrJCNqy7r
5dUylZbyjNSJ4/rIlJWy4oXAmY+q2Wlz5P5/hIh+dYy5PKLkVchyytk41rotcK8Cw6PK/qPbHSBL
wTqmnGaLfAGmN2LECI3GfdUx74eDGPH7baAvo2Xmbwh7nFOdK/OVwBaRzCMKeGMTSyQaA/KosPEn
MA7hTh72BK2cxbLG5zABL9yVCsB5I78ZWzn7A8f1m7D0Ni56SkiXHCU7s3nPyOPmJwOKlUMDQNUy
TfNEFTBAgrsvUYZY9WkyHLmHCE2Mv1xDMp0b2iOcdQLE1FjSadeW7BXNE5ivn7KYkbkPB4R2cEN0
EbiXcgZ0G4si+EPv3B0Vy+QlmAoRemYGM0uTckrOClO6C/VdqPXWqr1EzOsyPBDtE9P4U7GXBxCs
pZE9otfYIr754rAW+iWvpkcI5wo4FAVWNc+M/K5vvdp3Qq9py/8E603YyZpAc1EYvI5zedhFa4U6
ppVo0ZE2oZQ2khwDIv/I3NvQmy2SycC7bbXxHgTCi3pUVk8bH98X2o//rLtFpctZ7YxSfxJOV6Se
h9QPXAjok40lNEZSo2ch8qRCtMnC4GsgJd7+6JKI2VcKDS3GzPFu1piNTYU0JTvhpPPY2w3YXFOJ
K/NEG075RgTvdnQlUrTcQZ5njMFxkjV/zGIRtZ17Sb20r7Q5ldEgMHraI9GhmT1wfQzefxwEFDu1
sv3XOr442Mr9yzw8PY5WycepAFpwWyxnkeNunmr9iaoW/7j0/ngqy6wO/aEfWXfNmaseuZdvIb3B
7sRABIvTaU3G4+XMxq1BA3io0PNGtdxh8O795OVGjpFUw2e9tveOJUbItrPfFlZAHhC3OmxBGUDg
oMNVrMgPtMl9klAYRFxuZyDold8872LECW3iGTTIYP9rGfgtSHzao24VosfvYtW8killcc6Wt40v
RDRqj1zN+7Gc1okNd1xQMeYOh8GGfKtDGLywqx/w7j376IXOmuM3IPWNzfBbsv6BvJ7aTXQvEnnV
musOWxJnRLCAyK7KtiIXL0TIfFSSz+UgT8BHd/D8QuPtDXTrl6vvbQTXwZve9RK2HtvAMOgdEJzy
vkSw18eNJqKbQrD8IhuxxhqVUDdXel1KwizdpCxqQAnNzL9KV+C1atF2Z8UeUdhR36Qucwa3qotN
XyoyUxbrSILR66pmI9ZlcM8n6J2rjWEuQtEMbmziY2OtLx7Gsr2inXp06qFJyznPD01mPNbteNVQ
s0WWgTPOlz0XI+DMadaRd+2lv/wyscZBNLQzcrC2Okq79ELhZftjlfUVrs+OsXBbwxIFJyebLhJO
7evW3cF/lLXzhHCma2vvvCjPfFsK1oZGUOq7lAPU0H43TNc90PbUAShX2noApVoOE6qsp46UZHaS
RYSVsT6iLv6lbZqezE2mhUjR5qvF5x57dvvQW8UvVO9zpEvU14PDODLtyw3QTb3OvjdcZjIeB3P+
km4wpjXmXmA3KlzkDPqZ23TFZybTR8ah4Sh0YvhCXiRHaKRX8p1qyx+n5BZ3CzmkyF5E0tWtOFhN
cc1s20pW33l18lWweQRHt7abRNWBnup5n/N1jO+2x38f6DAO2u7XVKPK3BxzTyawAsfDMDdSK5BY
qFKO3l6XaGzr9pTNxfzuCetTTapGzwD30NkL4ksR/DXoR2aUM7rI9njwdlXjb8ffizu84YgI8uE4
2AF4WFm+WlJO35XdPbhmuX9j1KrPWW3mD4ZZ+TFuQnJs++l7MGqTxc2ZYFt365FeCfEzyb5OFSvm
76qxxLnD85D2GBNfmwnHnDMhys41HZWM5Zi4MexHcgKguAOYP0j40GJP46bCLWivRmS61iO7RUvu
AiihoPAab9LRzewnYk+Zd+Rh0M3nXFtSTsYHZOEf01xcjIo7Du1cGc0DsmOPTx1p3ZLgb/+Ty67m
Em3vN5UIfaOeY+7VG9ZcVKd6dTMJu2CR42AdMh2TrNSumRLxkC9JUAicJqt2o7ncSVYxA8ouJubJ
/OCqCiVes/7ncgMTxOHJZGfWjCXvfUg9vBkHfvUX5xSLfUMcLbZD8kGa2ugTY9nrp7JcLk3r8wTY
PFW5xgeBV/VrVOY7Z+GXA5OaZmuAh6/Q7Hh2V5RYrLdITtsy5R5X8J11nuR5EFbzYN0Cq4AINPJ3
zBa8JM2qzn7tvlrDvh3yfX82UNoR6NCj6lFwjqquG1Z27OfDaHRnZrfxbq9peiDHTHyUK8UBs4mI
wDAVqm05/vbL+T/iRPDJIsH0tRWFQ5PlF5VhAEWdpCLMj3h/RlpvPbpwj3bnymjNWx0qkAGmbTCm
GKpH3oRQKLR6vYTbmt+LXFUgeerGGnYfnUQVZWjREwfndKjP1qVZ8iksajhMd9eGqMMIEYJav/W9
ZYRLZj5RxI70pAFzrB0bFw4QXZS3xe8c9r0E0a4lWvVRi0r2rsSvfT9FoN5FTtv+y3r1oQK3SSkT
uRM+zaNdmiOC0AGpXY2OtXQwkQbZCI1rqtSwlXwM6t2NCsamj8lSazRoIuPt2vPYGqF7van2UzJQ
hjPMmhniw3fTYcJAD8mLhTAwz3s+eWeUBRtEWVGmOrpATqXtZ9y2DKOZbA6WvXyIunkagRNDASh2
d+OXR9Mcv3tffy+KFUviVqiIUM6Gpxoqe9fvuRnzu794U+LZAqvPXag/mOzVbcuQ1KoPfyMAgg2P
FohMg6F39OmgUFpRqVkBMduiZUabBmUfmnZGA4w/MLBibWdaCOX/ODuz5riRK99/lQm/w4NEAkjg
xtgPtbGqSIqUKKlbekFoobDvOz79/YHdd4YFVlfdHoftcJsSE8hMnDx5zn+JJz4STSThQ6B0FjGQ
dvID1mX9lUpWVtFyt3yEU0d1C2eICAg/UvwIiendppJmld5obamJzUh9Kr8xSh3Yj99pKM44ldvQ
u7KyyDv0ftAiJRuHKgCjM5SsoyYr98ay2tx9Z/a+NdwKUXWfe4/t+zG2O+AmRuI19iq3pdfu6JOH
NR0Hd+JTo35uU2/WAX2B/givaX7/lbTSQpXPay0hDcXl2tZKYOKuq4/fHXhUvy7rQv2FbNfSB2/U
pmEYdAuutJhS8FFDd0fdDleiIB+vCHuL+VHP6R4tRPn8xOjg7YJyC3VTF3uS6kiw6yhyrUcAfMj2
5GGFB19mh99I9osfVVOONjU9z0jvJ9GmxQ1yLcP7y2/8F3JSS+s8rB34pKk93Xh5Tv7llhxsVv8j
tbsvkxyv6Oz9hX7Y0kBPI6WIHdrwN2VmpqSPnvfZoFgTrhLfhJtbRDHfuCjBnl9+qb/YJUsfPT8o
VQwUdbqB5kbxQkumTWtWxtP/7rcv5L2ELnvas9V0k7WlveHKY+51PQ+v6Hv9xRZUC30vsgHdNyKb
uepokIE51eETUexUyrumz/5X0zP//6+Ut5LKzXUHYMlNLtwU7zJ4KAY5YRRc0aX+qz21kPXTMpFB
iIOrGJTvA6Pdx2axGUnHeu2ao+dfbahFGKCJkqDPlU7ot8kfpUdPULzTPktjV4ZV/r/cRAsJP+DL
LTgITKGr2KYGMVra1qArsL+8if7qDRZRYECbwyr0aCI5m1vdVp3fjAhV3ICYGDdWJTykRcpi+78a
bGn0F4OXDK2GBak7CwdDHa5LizLCcfT9cOcUaUbpqvP/UL/7zx/D//Gf88c/Qln97//in39Qc6tC
P2gW//jv+/BHldf5r+a/5r/233/s9C/9+2Oe8u/lHzn5G/ziPwfefGu+nfzDlu5zM75vn6vxwzMV
4Oblt/OI85/8//3hfzy//JaPY/H8r3+gFZY1828j9mX/+PNHh5//+sfstfOfr3/9nz979y3lr62D
MHle/vHnb3Xzr39otv1PUzhAV1zTMUxDzHqG/fPLjzgW/2marsMVBB6UJSwGyfKqCfhrQv2Tn0iq
GJI/onR2T523Lz+y7H/yZ5E6odijINyhGPz/nuxkbf5nrf4ja9PHPAT2969/nMpn27YJ7tuwHAQH
FLajSl9EHXwrYEz2qt2HY2D/FrQeci8ZFn0zyBtwygbRh885RaBg2wDlia98YvNv/5+j0Mbo3aCJ
a5k4vymBgPXiczYHaJbJUPUAXGV9oO9vbMveN58E19CbV0vy54u/flExf1inY0nhImeIbwae42/e
tLZaaRV0gKgf5IH1zgs82B3CnBG7nm1THkaw52Nu6kZ75OZsjXs0D0z4hPosJXL5WU7jL1bWAK8t
6Rg6Lm+W64rFpFNZLkZyRv9YaiYoVWStUICyPXbA35tfBToT1SN2mO3YEqXFefVfBfwKXaaZhuzt
kQfy13Vb4vLo1PEacSv3iuvSaTyzl0MtzffAsrURbZsY9MAQ3YIS7JxVT8kwAZXpFtmKu9n0TI95
TK6cl6eHzZ8DQ3EE6sp8ukvPsClNvRYzWX3fGh1uTwBBQi7U2JGvxtIUP7oh0h4vL9+ppOyfI7qu
zdRC/9KXJ7XnW5hYopcOJSLLOEUBjQ30Tyc7342px50MSBgg13HENhGELlIDd7oYy2n7tx/DIZ5I
vmBLuPCVTxe3kWA0IcQnR4VajLPPgeN360gXZgtHaAAWSSkRj0g/g+uHXZhDMStIZTdd2WOLCDIv
vGMa83a2TOKJMa/Pqz1W2qKNCD7FfhxtgfkDxyeAE3QNx53Uw5yuO2Ys9xF2kMDZ5BAE1/LpRRB5
eQBWApKAoWzDXKq/Z7TqYiNWMSwJzbspkC59aBo6iSaJDSRLibSV0evbjMz+LhhcBSoEn4/QF2hb
du3P1I6iT5RtkgcrE/6VNTozOYRxU1CdE2h3qUUukbl2qJqowGWnBtC/CRNISjvay7iRj8D6gnXp
Uedf8fnmH6EOec6VxTnzcTi6A5MabgqhVi0zPvS0Kk9Y8VFpqIswGfp+VCgqaqwScoq1ceV9z47n
Whb0NcKNbi3eF4ZDptl1mhzTOhvtTWMJyG41aknfGiAL3x1/1M0rgf1M4HGErWzHtHSHc2Txiu6k
+YY2lskxT5XaZT5NeBcZl9/iETZ3x51mJXJxVRx3fpFXp8nLpoPuYTq6AZcHRuPpro/wzgL/VWdH
OPsovPRICwA18UIDMLcPXh/smvUgBa0s2Idp82WkAPmbh/rBp0ZZXQ4bE+yrH0/UvoNQG+SqA92C
YJCmUb4dWnRUZ9kc58PoxQMUFGU8RokW07pIncFa49sdQM4AALTq4R3TC/xaN1MNt2EEHluWffJF
SnuKt2VXcYUnLT+iBo86iR/76S3MaS/aWBr/2vg5jKmwKWpwxwNFtbVpF80drUpnfzlanVsmw1K6
4MznMFq6dCs1AbMQlXfIKZdRhfXTRz+OkpUTdy5k/inbW6L1rljlntuODGjrjkEiJZaxSUKWCkM+
vL1rdP0eVaPwJrMbYwdx2tj1jhN9v/ySZz53CA6c7YYulfsmFtIGrHPanABxmnb4okCTr40JquKq
qkf1ZYhE+TAldHXi0h3+lkT3y6HEF+AqE6a7pbMzTzekCcIDoyQ7Oo41AkqQDNS2Gr436YD4Rq3V
OHFFFSXPy+97LvSSoRBfyCE5BeZFfxX7kYgpsGfi0DdbLb2Ns4iMEa+/bt/nEPevBfpFBvfyzdFe
cVylJAnLcguNcTBSaErSowgyQCXouhxMdF5W4DdBG8YpgL9kgA0LJgoaCMj5TTbq12whzm0pS1ro
WindJbVfzHM5Qdo1Wo8OVuPMgq+VVzb7SmD2egP6kNJkhWqp+NvzDG11zm5cgw42EPLTeZ6crIpk
gwyO0Vdg07uJ091o2u7OHcr6mmnE2/SGwbiUkErZrs4ncjpYUjalHBupHVAE8WLMLyC2AGkqDRtI
j2u882u0e9e1yXm/RggNnZ3M8kGiX95ab+MFFyD2syt00lf+6/QpLISvp0ZvtH3qpU1x0zl5VKxF
bAbmOrbL/LvWGRTLaQZZ14zd325qSwjX4MKGuCIH2SK0GyWNBsuPnD10OQs8lvK1X5aJnSVgOKRw
rizt8l7CruZF2cyKVM6SulwM11Je74EGBkfXlE2+zbh63Np0lX/FFe7B6wls/CFMa5SqcToCNuv6
NpSjhrDy4+/OOI8yZ5OcZxxrS4H5bCotF05xcECh3To6lgwPw9Q6T5k3fqG3nT46ZmVdCdBv9xpj
EjkIlebLPfR0lcEBiyITTopQYFu/HyBZUP+kAh0F7oc54myLHno9doLqiUpic23u5010eopz++SW
TdAmedCXd4ckGijPW5Wz7yANZAcbPbhnBJCxsguQB/JvImJZsO09ivmP7HrcX20aO6PpgHprkXr+
NPR9+kt6pfl71aCLsLm8Imf2Bs/HYnCHI7gz5On0aGODsm2sgoNAXOUwiBilqggRqlKhLZQVaDm4
qA2tnSktPyF5hNUWUstXtsXZh+AE5ehmk9LLmb+XV0E+IFtIhRaER883knWABut+TGikWC2gZ80p
g02GhtNuDDrM1qF9b8SscHB5Js7tE25KJm1SzjcO2NNnAJLcuxza8SGaURTrMVB4aXh+MIhVaoEv
2JX4t0Q3iRmp706TiebjEGhXd+u5yEAhx9a5VksO20UYlgEIXuC6gDoSDGRugWCM5irL8YfadqCB
+t3llz473HywzuUeZdiLife4q0UW38fRCSvjNrPwEoiSTuwcByTl5aHeJi4vFwROclI0y3aN0/lV
ZtRAaTY1LnFx+tQMvbnpciLv2iyzGti7bI6RBRDf8+1rx835t3T/e+jFW5IdZZyYdXNIKq3ZtqI3
UYXRUcf3beeKpZM4970rYRlUgIRNQW7eZq+2MgC9ukqsNjnaVuD8ngWp8QkdLiK7PyTVY91o+sPk
t6b9hEABFBa0eAtt72LRhbB/Cd+PJqrSDwmVsHQ9NnNqdXkZzs2FY7oGOatrC2N59HR11XhalWoH
uo5wtCoe1T6EE8SRdVkVZff58nBvz9i5cGBSFjMV7Oa5APl6OtqMj6mBz7onoD0XdWofiX1cAZCR
W49+INEaytXT5THPrsHrd1xstb4NwDq1rEHuqd90D3WuKKEBjs5TCQwhmslsumCOza9OaTx5ZdLe
1uYAUzqWmNmbuR7fkgU7N5cfa/EBkDJTfzQcJWzJNdlY3iJ7+kUtrPqM9LnQdhqi4scCvtfGHWW9
RWit2zt55SGVow6XB17kk38MzPdNy8+mhmMv1iCXrXLiqk2PoXDstVta6S5NNH8flY57a8kGBtrl
AReLPg9oIVtHSZokR1fLxl+pMlezzZBCALjLL0UxgeE1gzD6HA/ApoAOzYw0pRvVl8vjnplhy9Jd
2xBkV9Kx5+d69e1BfxunIYsCyEGoZ9AxN/YdhIadT8sYlSiuglPnJ4dCpfn28sjLE2x+ZXSP0GQj
vZqrRItj1NKgOUUWJd1IKm3dtzs4r/nPtMvpPsaheWsq2W65uQ0rNJK1h8yyxZXttQg8L08ghCLH
I9vhejb//NXLNykU1aG2p31bmWQXIUfq7OsY5tcKTi/Gna9Smj9Gojsw5w1UmpfTXDMBODIM4z4O
igJrjw7B/qkqzAetKRQizumAdxPQ4U2R6SZKVJX/Li5BIzYFFEWd6QHgEr73+yq+N8ZCaSu/SU3r
ynFzZkUgi3GdYTZYG/bF6XyEQZ0nVZ7HR6HBMG2NyAC/bqI7n3rlASkDLnWmrNdFUGCFiLA+MFnZ
XklszmxINiPZn4VuD9erRSAqoKu6tVmOe3TVp13WDPUxknkGTCsvpo9GUCD02DjVRpRFcuX9F3H+
ZZEMHKoFJzvZzMsivtoObSR9meAZtLdlPRwAlfCGcS4pCnbSutaMPbf3DEl2y9n+css4nes2rzAi
kRM3VreUP608fIxysrSowsymDAf+K0igz9fOh3xInjAP244FghY6ysxTdweZc2WU7irgnhWkUL5t
v9h2Jih0iDd9P60RgL9LRyg9bnEnkvTJM0bQ1tYTQRNLnfTexcx0mL5M5XCo5ko4VSnsWtF+5kOr
1BEw88pMPpa6v5NDe0c1fwU65rvpV9CydPtQa7LBscN7J+J2x90McOc3X2bQm7WNVaJY2BQPyKOv
DFhvENU2Qd3eDOiXIzm3BQyUI+vXp3vPVF80iuK7K5FlUQZ8WUjuS5R7dIOK2rLAVBX4HsPoHPfg
V3HWadHHLMfQ2sUm/GC4BETSwHSfEMzyN5nroO4LKGGX5wjCXQnrZ7aUOx9dtCNgWBJjT1e5bl2J
LifyUYSgCHHfyYwRuaoCOUKFLcO/2bnjxek+kjtQI1CoXS47yyrIwg5NQRcF/Wm8j4ESHAME83bj
lHy7PMcvRu6nEW0eaS4ycawrw1zk/riR2JqEXUEi1AD2d+lppSiupdMXS7O4aXRuEQOI1qgPHYuY
+wv80NFFoKCP5Q8+CsfCd9h12AntXJmm4kDlv+4N6MEIzgJ+gfzZoiuvcNOBCeiDBRdsNhdLPTdN
j8iJwGbsLPHJMH2bIq9tNe+jsZ7QuAeejKOIa0N5u/zSb2MTKRk5MQojczV9uZo+ssYB9TYk9loz
9NHagme5aoWYvjZpGYW71g2ltkGb2ofU4/jF+vLwL7//dM6RHFEmvUnKe3QOFoly3HtOHnsm0PYO
Db7OaXIkJmlk7K1AS3/3ej7MsR1QjCk1pEZIU3eJrOqvqRFkj5cf5W30mp9kri2akuPMnmfqVajU
RFw41iT6fY+oOj7btt4e+6KQ0ebyOAtrc6hJ1Ex1Um+F5IzhkA2eDpSY0AONuUzMbkJLtss3SDJ5
YMHyR6TggeEhFJlO1mac7AdTQcUpAAQio7FPUAQ2alzbqkD8PmbptzxJ3Lu2jb9ffsIzMwGlhUIF
vRWdr27xHUhUgqchivEG8uxo509dR71T17Sfl4d5m5DatKv4BgxJLvzmWETVS29dLVb7tEeSzGmm
JzOl5OC5YQSLRV5D8pwbjnPppScw943muPZ6fUFKIuUbtgcEZ/S70PWbJ9vQy24/Ghp61SDxCvfa
7n4bKxF2fzWTizG7tqBYbOH56eC3ttdpWe5aQA47aI2oWzlwDckMNrGFU4CBAcNq6s3oW6XaZhe5
6Hgji5rdmPWswFlX1ZUv/8yz0USlQyItqstka6fzASC0QbxejXskq6FkcHDfe10EmbGuoistg7dT
T+CmnoIyA81z05g33Kupdzz8xhqtT49NSvd0bCsO2LoNcb8Yg3s7d+OPl3fW4uYB2oO+CCVsSrqu
Tfd88WpuG8DBaLPu0ASmwLyLXRX2bvAM2kNuwkLhYibTq3f+xRE9jyod+hO40Ave1DFO3zJuEhtt
kHg69JaS0yZU2fDLR6gLFWDKa8NKOEV4qOQYPbaGk0U7XfT519aq8mYXjNADrqyvvfiM5+dx0CTl
mOCBhNSXBzX6WlOnt8NB8Q06a/p+4bsK4T3gvV4FoHojsRlDhNnv0tsqaVvnXaNEgXQO2i3jezNs
mnfOEMjqacwc+kth2pu/Fz4aSl+gUmH01LUKmnHhdN730iw9MO/GOFl73yiQboOak21L2x9cbmBj
h6AjkhX5uo+tNiSdioJua3BVekyrnHJHVWIosEl6q6w31hgiTRUEcacAiprY4QADhuwPawv4ZoSO
48+gHXNw1Eke/N6ia+7BcnPTX1YhtU9ZbGfca7n/JCXRc/yQc8LBPxMQ0rUEyaRV13Q07qMgMXoI
2eipHMKkML96WRQ+iXSmDpYWOqQ7pw317qH0RY6tCX1v49BO6BZv4TN4H7nyWi1A+CpF7DizdPPp
b+1gzh9Tclen+zN3Mcn4TvfSaEyqSFt9QgoQtzbHLLDqM6YO6XYzAJkctPhEKv9KjXzxmdIgsJTg
Rch97PkAnH/+6jMFZocMoXrphAz5bTFlXfEACDop90PowuwfjKy9ZjJ75lMl9gMvo8nlUi1YvGhT
lviIVNNwgGMsPzeU4tZljU9EFEZoZqlBHicExq58GoukZ/4ySHU4CpheTuClK3c/BQLJIMRz8jbU
0t1LURymcAjUP5GetYUDKuP1JCYYubR/zB+XF3cReV+GJyACqeF/6mLZzJz8YOqgsuuHToO1j6JH
8FQLET4NI6Ifl4daYMBn4JtkUZli9HTJrpbYHQowMZZE5nQwCic2IDu59jszcepPI1rVNqz/CGc1
IGuziIdt7dEVzzwom0EuVxipOTC82iC7hhI9N/+K9uJ8+APJE4tFl6klHHT6pwNgn+Y9+cZc6E4k
4s1hK5/h6aFkKKHCO1sAN97z5Skx5zj8KuWcp8QWJHlYySI1ZshFfagECwjMwpoOkTNJdwOeIZ9B
iAqiPr7HwJVNrUfuWRa99yttsKfAxFdDYjkfw+hTKTwXv8KgRVe2sRBmWpsDQYpqlgtxBTMi54sc
LOe5TGWG3EYtSjAweQF1BGSAqlaNls56DCAxkLYgtY7WjQlpaIXzBQxoP/emYzLpQLLbfPLhkMAQ
R+lYlchoeo3medu2MloMnLipYCyAsd0W3xnc8HpNR/BMjaH9rm/6plznUPw+oZBb1kgBOeQWl2fx
3MZSXHGogEpAD9zSToOFjB2EIaYWefFWD9G/CGLXXWuKUkOTxWazbYbI1SF/DQTtEWPbGEJInSCw
irFa9xEE93SAjmV8v/xY88m+XFvgeXMFjr4Jic3pU/VtVOHeq+uHvsabZ6WLVO3qbh8WzlepDx+0
xj2EpfhWW31+ZeRlpellW9HIhdxsz44ezmJbDUExpghNdoeUxsDeSs3yJzCNhgUCRIFz79BBly4N
5LLeJfgjWvDzLPRxfLqx3v7yLBjzB/RqGpRJDQZSuoHFC2xrc5nrFjTSXU74dI+Z1h1IyAM48w+m
B0km0UkkcWu95WSuN03s4ktsFR/ryHuHPwuYivaG60u0aiHyt5LFVBB/DSNbZdF05/vlTV24oLrR
hgXLs7382C9trTePzdFJB5IiKhXc09UzDQ0iHiSUvYiNA3rmd9wcnxJd79eRwuQzaPC97sPkK4JT
wVZB9g5dvIRLs8b6j7KuLMENe7Z1rBX+M3Gzn3qBfVqpT0h7xw4Xq/wuENNeWD7i/dm9jWGbDNX3
0ZWffE9ifGiZe9So79pCu2PAW2CldKMsHcW58sHOkC9PpUZP0MtXiYNu5GA04aYcW7WqLHunbAAK
RbrH9f0RwUMk2nFrXhcEXxRwtNsYfu96MOSvwBPmu4LC7EZNvrkpAvm5DLGcBqr7ZJjRexPlAn32
3XOH2L0zwuGhkHjmQoe9Mfta3MzcDXyU1K/UjR+L1plms+poJUfcrgpUQL3mA+rYe4SBw33j1thY
Iwy6iqNuXMGOy3f10H+vXO8O7a0vpeGskyn/ggTEBp0V0vLhFrOte6iwu9hL7+HTPmgeZkp6iE9k
6T5UpfU+1MXvCvUpJ/GvbNyXvOZkB3ATpEprKsFZxe6dT45XKQg3xQAxGSEOhYjks9H56vMU1Na4
aUcwTuDVwubZbe05nPq++mp2pYZmKui5dkdxtbuNC7hh666jC7Ju7aZ+F4Ivwauss5qvQV7qxrsg
D+oaTE0289hFihpMEFk1MgVydH7Q+WEhMHLRv8vIHh8sy8KJE3N13E/gEaIeV6YpH4Zr+Sgqp+5v
ZuEZJkrcaIVe/hYWedGcAM7gbZQmCK6Ke8zpRKSBX2mcIdNhsK12g3LiiAortuEZglTbDGlAVGv0
8Eq2YC4OZsWQ/AfkE5UYbLNejs5X00+FsdPT1I2OsMJRGvAiR1Zr6rpYBsqiGz+2Xa1+C2N8G6hx
9dD7yETtHgkjP4rX0vSfnWxy3ll8h8hKmDqa9riT9j+HQqKMjAZ6jHGgBoAL9e0ae1IdDSYfseuP
TljW/gpaM2TUGEmId3zcoKpiZOmLe/Rj8NsNKzy1ZxgQIrkNziUfMMsO7yks5TFlI1/cNGHGRbnR
Su0zSu6duw30NIJg6WU+ebOX1d2NlY0hAHHsq/MtfizwGkfU+GDmDnFeQsd1SswtALB+G/GzepRJ
X72/vKrLDJv5JbWA/kCLhmT3Zf5fza+ftmausLc9hv2gHxsnnUj/4nqb55naJWiiX1nQxXE4ryd4
bVJcECccCcvyP8TtXga2px2SAXtYyAYB/Zd+dtTz3H3SeAAcYr4aScd/S/kr+Hz5dZdn4sv4ADlm
boCQlAAWZyK3Ur/vC9c/6sWAMzQ9IcjpA4JFAGZDffqg9YFlbGYczAzwyMcAVHeOTViAeIz1B1vo
hCz0mpdxZm9T97YtY4Z5gd6ds/JXc9/6Npw6nAvpvZjVHufY9AE3DXtto6SFSIMebGtiwyw9EV45
1+bffBLUWAVAANyuFHerN/eqjoYc+Db8JIOu7tD/betZLtXCvjEa2itvubj0v8w4kBF9rs/DBVpe
+iuQRjB2GUvX7fgRe678W+FjYnBlYd8kGA5/n4qx/VJRA8J2OplFGWgupGP/WMDFsFlMNNFhXbsV
OqyiDVdZmYz36H332Q36NtPnoMrknZBZ8psOqU7MyXDf7zKjgTp8+dHeTDY3KnhMzLNOoclc1n66
0EWpOBHx0XEG/QlIqbFjd4Wfal8LdpeHekFxnCzsy1gmv4PeItf0Rb4SqAH1aSTzj3ZmieeIvshR
RBEWkX2FU/uYhqitJy0aNys816MUNFVr33puGnw3nHr8nkpc5xHXi4O11ajkkfoF7gmofWkI+RUG
Ljm26oafSTd1T0h7O/naHfT22ZFx6u3w41S/pRnYyrWOD7BYKczugWojBHAUdVFmHIsW5tGXX/lN
QJlh6DqNGGoSnNFycSw5dRf0EAvjo0TCDVUxABXNanSg46xTL5YtJH56whsNtbvPbtBJvNjj4sPl
Zzizwgb3dwNojeQGv8So5umItE7uRfSBbEQ58T1w3leJAqeO7VxxLYTNa7hYY+BgBl0hnJOpG88h
/VXYoJXZTZaro/YWls5WT5tn3P7yz0GuP4CZc1cpYDZcYEz7pgR1v4sM4zf0ie1Nh3TG6vKLn5t8
bhfsNHb3fN84fRQ3R4AWVmp8NIKmwhYaSzqJtUjmtWsgi9GjXzrtEw6f1W+Sjsp7BIH6K9Hl3NTP
UcVlShxF7+L0CTxuPijzFNSz88y7A9tRU2IV9r42cHm+/LLLBAi2Dx1rqD7gnyEmLo8uB2HX1uhz
wTFlPKVTmCPVyhUXQd68iY+UULZpCCz68qDL9/tjUNDWAOsRIFlCZMEAdeQcUXPwnCGkzYqvpH6w
bYsWsYwGt7hSF18eSfNwnM+ERIMDgoLI6XQmTCd6t0LbFyqZr8NxirouarcYEXG5KMJph10bhtH8
3eTKm54dmvaLNTeiKMsvhx4GFXMweDeipDJPfVQp7j+jmOjEULb64NeDgR04+UO8UiUStdvLM/12
fPwJZyIocAGdw3GRGYTIG1UCkcuDESXtvRHj1rNOuc19qMO53mTiUo5G55h2d3riobX790en4ehw
laVkT9H+dOJ1e1IY4oCF0tHmsfeoyTdoWak8eyQbbx8bY/J+j4fOQl6oFepKo/HtzhYvyCjIBdTn
35xQCCOmToVb6b6G8DzRFPYc837ITDwo+twffG4ao/MbbSXNuHI2vvA9Xwcz+gAzQgk2IeUR+COL
WQ94bT/FUW9fQtFEbCUyUa5RfFAjlg9R8D519O5OpqF4AK9OPSx37fqnbmXT57BJ22c3iOP3QR+r
x9SoxM7IpL65vDBzNF0+ICKKQAeofdNDWWzLIHHbYuJL2ztBCJSgKIbh0Oaxe9M7aMy3dqyuZTJz
t3U5ItNBr0S5XD6X8b1yvCAtcEvfA/xBkjBA0i3uQPjak1A7zJEwURhBDfZI22IqgJorXPfq5+W3
PvcxEONojUGMZlkWYTXz9CgdEoJpiQlwMzdGtG9NaaTfbBuLH5WZxcEV0Ih3vtVhzHl5cGPRt6Ls
j0iKAPFMB57Qt8SmYweE5G9sJJhCqOJdyD7AuU569K0oygYjqJ18MvfeELTyjmnwMXjJwT+vcgrG
8Y0BWv37IABngwj/gvym/VDWVThhpIY67VorELTdBkWlZo1rWv1ouMWO2Bdo2P/taDrjDUF6WTb5
n3ipWL46qb3JCT2MoJrDWNruU6cHwNftYJbXEc30QecQ91YCGdl1CvjqcHkS39x0mEQ2LHhtem1s
puXtQvRorEexDuvMBaYS1RXMCVRCyPbqIloLRyvvY5lAjCVlwZFJgkcyIv/KUr49vk4eYoniBzvR
IjILURf9E+d97tnI5xim2o7DiJr/5Td+G8WAp+szf4X+NhF0kYzYFSJQGW9zTB3Yg6HwoxYsLXLg
eHaRizgKFddOCLxaLo+7LDzPXSoDKgf7lEohCcIiIYPtKVQXaWI/iFZH4D8XCDP2PqCFjZ315NLK
aHRv300NKvEYc7ABhqisJySQRnShECv0YQ6gctlfiV1vZ58Hm2kUM8iPXHHxFTeJYSdFzwUTQyXk
dUaY29TWZIS1LDarV2bhbdiiRsrh+UKiMQD0np5gUCgRdZhQOQ9CRDNIu9N23fYi3tW2A4Z5aJPu
a9rcT3qFnvMnghmGBpcfYX6d08BJd8aeMcykLwKa3OkTRB0aQtg5OHuAc+H3CGnsX4gu/t2787za
nAc0y0AvGhyZp6MEQZNrupqcvT1M1n3mjtFWd2pEQsVVQMTbs2cmvliUaCicm2TZp0Oh7JjSL+wt
1Jh9DwBQ58RUmLuUrMwxG/quZZEi4n15FuWZaaSDQgNl3jwWbIHTUUvsGru6VNo+68oxvyv1Yvrk
W1Z5N2Yy3DpVhGZkW5iTXLkV1nGqicMfVjIruXWFLMONXdAAuJG5Jt4Ng413Ke5OTbmfkgx3DbcX
+Sfl0lFfN0GRfUCg33V3ePVGBxRP8i1t8/aujN3qXiMn7ulfoaFEYk19HU0FJ4r3TH13W/c2TkMS
tbxHhFjdW72JIr6tEZbZtX19Zjqg+EPI06HuonC5aOB0IrTjLCuaA/olHsBLw7PxNyr74qve9mDt
WjTHHqe+x09PODEmbMlkFc7WKjSv3NJ+aj/rPaKMa8Mtmv4QsaAfLy/YuV0CL4frl7BtwK6LD88M
hjgYnNSFtJca68qdprsOabX7ITK8D3mTXgN0n4sqIPMQbqF+R71lnrBXp9rUZuDApO8fvMF0za2W
IsGwKuCxOLsI8rR9JbyemX8pKFEBZeHXmWoBTsO/WOAciUmANZl1sa3GMKWSgAZicmXjn3kvadjQ
pWn862C0F6koEqdTFWUEME+AyB0t3bmNMFx9GP3hKjLn3EsBxqcPzlXD4m53Ooe4jGLfDukVw/lf
ox7WN27cD8cpEljsFtZnH6N4VHlbEPtcaT8LJADXrQbTLOtsnL56x78XaXptot+mXbB7KfBbTDa8
+mWPzqudOsdKEHHJ0nRxD5U9MpZJ7z8ZQ5NiNlMktbnL8LO5QetD/hyp4FLeVkZCaT1P/F81cPUv
re4NyXFmCH8tsLbq0V9RebQfa2t6j6Wzn63G3kEYq0R9/OAkRfh5rAMsnWRheMj+uRQjaVM5WFYU
XFW/N7S2HgpqczRBQivrNpHqfZBKhRp/6W5JN81rdWQkmkpMPbBFukHwhWL3fZAozXlS0C6+5W00
few0Wai1nWNefGXfvM07XgBWpGugGoDQzvvq1ffQupOq3QDScJi7xo0wEMTvkFnfGcng/T5Mg/tx
ysfsw+WP/sygSCfx+dGbovqyrGNHvh4DYB2iQ4a13wMJB2h9Z2qnducNdQw6ks08q/mRL1953TPh
Br4q4Fz4sjRljMX32GqZ5jqAEw6a3YztbsBl43ve+9N9IzND594OX/vKkEsc9JxhmVSQZzkfPhgQ
dKdTjIondeNpig9a7jYWnUO25godXokfiuzGrxJLG+9AZa9u14FZ+cEuFDU2cIi+VOY6DADwbLNW
jNoHVI4CpGIm1YMNoNNyTJxcxDcwZ7BOhn0U2g8qbpwDysy4fCs2KZbcwpxN4PO4+IH7FGr4Rqv9
VEobYEhjsMNpaKXhtYLAmWkmwqJMBRVuBoAvjp0e1nMnCiM6ZgOg+sRz7G2EyPi2DjtjX7b4Ql/e
UEvc88scc+OjG0EThHEX68q3NEOineCI+0G6rSNj7lHWh1HCS+OIs6EtEI9Ck/626Xog1docadag
+3T5Oc689yxwQOLBUpOyLnKeqNf1CaEy+P5ZZmLQZmMei8f2OuuLaZNgYHPtvSV75zRrnKsuKGiS
apFkLWuYbZQmULQdb290RRhuOhL053SYIXqUyPJsRXAaulVomO07aL60+LtMygdd1u501xLD7T0P
6dAJLkC9XOm5vr2G23zbOug3kOhCLLufmiPB0wwYyY5RY/1scF/8OHS4dN74qbI8WtDYk67bNhzM
dWpjcniFNPr2RIRMJV2OKW6wlCPmqXsV2coK1KjyIkpio29DxzfH947WZXs9C+Xf1tDi5BWmQmfF
oZq/rP55oBoR+Nb8Ixc4kqeKDZZENTTMCY+/hhMEif3UvhJX3gbReVDgdnNV16ZHdfp+6Jsb1PN6
70Dxybjh8fptEQFJEXatbzAsT3aeXzVX3nQuGC33Gw1QWpBC4XixLO+IrGpjVHqjYywzICJCmtk2
SSXA3EL90DobElBiJWt8nO19ll4VXTg7PLc0Oo6gztzlO/9f0s5rSU5l3bpPRATe3GKquqp9q/0N
IbUkvEtIEnj6f7CujloKKXb8cS73WaouCsjPzDlHDuKQxCpcTohTTaxC7fRDbZVBXYVnPLUb7XV0
3OZUouciFrX30n/MRH6vfHjE2DqS2c7ykeyyX6+535Cw7wZ8/T61J/+A85RM50zY+r/KuT89O4gq
iB4EVcnr5NPgzmpSb2nUWJ82OrNINkV15J2NKGBy3926SRMns4aD1YHk+vsb7E/fEL8ZCaLcz4gp
P9UDTZeqpaqxI6FxzwgqHsmqfipSd/Hv/v5Bf/opfRqTff/Fkfw5wHAc7IlwgpHcG+V5azgb7rZd
jw201IvGy9JLR05lnhQ9AVsVNruDb6z/it4x/vAIUSwzXMBwqXNSfSpki0yXqACn8jTPmJrjZnSB
UY5omJfIIku4O29454NwYVN0zHVEhvE8sniOsI+tdHSCE7jbkHqHw+bY6dk3c/d7ufgj6DFDot/D
IKict79ftz/9zUi6qJ72XMrfImUG0mP8yVi0k79pVrKAxkT8lPenrZ/loauXl6Vp3Nf/v8/8dDcq
5fUBJSrftvdyD8XHVj4b8zJ3x1SVaoxLZw+FB+vT/uN5+9OXJa2HR25PJeN4//V5m2akaVbVMRVj
wK7FI2kjD4ahehIYdV2+VWUFwLDh6PrXPucPA8j/MnT2CA+Se+i8f/3kAgSnW1ozTzqX896bWREP
mrdBDCMZsXcLQYa6Ajk5EQz71fWYEeUbUIy/X/c/HGFU5Hg/CaJjU/Lf/ft/jrBJClXOc06j5W4y
UR7p9VO/kFCf2vk/rvTvX5hbikqCb2qxxrI/VxIequY6319tVM/WB+9+7wW+pfWzId3hLLWihlSV
eWl/0aDPHdjTOr5IRs8tP/7+nX8TW+LmIsiGya+PpBzh4qdze5qgWoP91k5yT9YMdb9ZX8Yys23Q
QEqtodmbaosRpDbEFWbV4kVW0DvvjZEZX/q0JfnHJPyW28Kd5rums8cnjfR8mJLDUKrQI4gAOWaw
TgDnm2V6BcU4AS6rQbXFub4jkKnS/zUG+K0u5Dvtjrxd18Bu4HNz2vfAGwcUnqhlVZEgDSdirysW
ssq74cFMs/X4j4u4356/nNP7B/o6qnjMYDjCPhXgsL/1daoq61Qrc0m/okErtAS4SCtuUKAXYPNY
XvwAYqKy2MGMMEQQxkTCVra8aFHRHQi5p2td+2ZaErUAMQ2VJDMeql8DvHbKyLnrxxKni1XqGdea
/MB/rJJ+OwL5CntoFuYJnYTQz+rVjEdTNGrdTlChQLph6Y6JysxvFy1TCGtz5yofTSey0YD9r4/d
rvchbpZ6mnqOwc2vz36uMp7njmTCVausmwwxRDzYrrxTKtD+UcT99wb79YdicUsH/F+3sOd3/fpZ
vexUnvZ1fVYu2tLEIrU/izTmN3BJLTRdcQPEpIMPNzuv01g5V/QXrhVV22w2Z18va/y7qcdWG7CC
8Q2NQg+YTRRWpLamPW8DbPqeULeOTYmHDcCA3LHDcPLtEgX19o1RDaNQfkJiqiZQmX08ZGawhkJk
xgGuUG+Ghg1iyuQNpW6r2ukVlM8BaBT14QIoy3DVWxGUvh8vJVbDS3pbQO6Mguo7H4hQmLZuHy3Q
oF+yHLltGLAO02IiyNzqomps8Q1Rd/ew4pB4G6QYnlM9W37M2zpOmCv67CVXBa3w35+O37tFJK9c
cJikkG/JSv90rLQKONyco+PDK+Ne1KV320/+eOOt1hLb8FxgkDiQyIz80dDJhPMmawstpqbJ3/+O
317vXDRU2TYaRoub/HOYAtOphmwTtZ7qHBXnQbcLY4lXjNkcJprP/OrvH/enr003xkTe3TsHTpRf
77UUvHJQbIY8FWXe35aICI/bnsvmVlVx0Cx/CauxsRJ+pjRaXVZu26J7gIKcf20hrP8mPJ9ue9sB
ZMdqB38BzqFf/xTTVHi9uLNP9hTMRG3ChH8CxgO6pB1UqAOrJDlOirB1GgTZs95OZy6R99H3ctiQ
n+aNH9ILmC8oHXbTyGzi5x4D/wgO96PW1A+9KKF2IaQZw8Kqvlmp0X/NOmNNJgA/x7Jl9h0UnXyz
0hL0dt2uT4Yc2uum0eyTU6PtNowBsCHFx4SCX1eXC3bxEywmLQJW/tGIdks8moHDgpvkIBqCGcjD
Hk+1F0jGjCZ5aE1nwD9af8psdc6WgTWXeMcGuwsJfNN919rfOxzsV8pb5sOGjvfgpl1BSwU/xber
4nIcezA3g+G3Ces/dHcW04zQArIdVa3uR+TPQEC0GD8OaalHW4O9KJ37KmpzXZ0Iq4XuV26onYmL
Dee6nG4GoxyfucptZOnVR+ta6L5lzVEpc3FpNRbkIl37SZ+hxVVubbeul2r37mwaV9aEhEYKyYOQ
z9t9UAKqbtepPXbCzI/d5haJaXRVLBXLgqYph8u6z0DykOwLRBdDTz9AOxuAUmKIWg7+5ubhKlFL
QM3wHwyrry9V7QxJ3wFq6YBLRztp9lBWmLalG0xVvHVkNwEzK+7TjrxkQ2fPEpYmiKaAaJQrdky7
aN9JewBx2XS15E6b7KZHzPa6c9V6kxYLSQhXSWZPLPnPw7TJq3MOkCQBzcursU7tZBu2MibUtDz1
Liw/U+jNsXaVOuprvxOroAe73bSeufTVwzr0xQ2u2emI/8wFLgYMa9Ca6jl1ahkFbDUIjNGCsCKv
CejPsCZzlem8bWGNDQXGc2ignMq8+0IAU8QUbgAbBYC/OIXEDOzB1q5Y/et32sQUbVZwnD3Y4Hd6
lQVxl3v2sfSmKSrSpnqoa8NNNp61m6A2pxz0HQC2RjeqAZj5yF4DXRA/IWEywWnTTQDEQtQnC0LU
VW37b5tvwbgJUutuq1aPn0X5ZbyAdXxtBhfS49Z5xFH0UEcDX+WndjI4KQQLjwgACsDT2RzuCo7x
K5IrtK+aoNYKEZShecpb9H3xkDIPjkeqknM5TNNT44G8o6OowkIDDma1YnmYNcM45mQ1nOArBjeN
NVmJ49Rask2uHeVeVjBWc+fYqRT59mZXR5Ql66VWbRijqD/CnGcqWnVCmLKMpDWth5xGRylfwT41
PEOmQBQ/1O8DCY0DYKX+Zc0wUJODymYA4FBkiqLrEPCI+XYCnwAHqHVia0rrw84OPlRi9byIVtKJ
iI6wYgKZ29DId7X1lLXAnnWxATyl2Ux3wJ5y6RSbdgaorqR7Akbk4ejy6gtD9BsZLZDIJ7+w+LGz
9ImB7RJ7q00nQ7ah/sLspr9e8cKcSPW3HwVpGhdWtVpPQbm8FRCnpxBZbPnqDXJuCFyR9Ws+6uMD
I97mcpz6Pl7U5AWQQNct9FruH16ZKg6yQF2Ni94kwmBXobaRh8ipt6+OrLyv4xZA9NQB26BfUcct
nXKK5JGsvlnfktbs1RWCfPO5Javo4Jg5zDieynjhHR8rbX4cbEeLNqBn7Dsa04hcgykzNb46rNXQ
nZvGfFUGddzWBkZUDoY4i5bVqGWp+ZiWMo+yquEf0ADQhl7Z6d89hL4JZEvv1GhQAGexfBe46pO1
AXRgznC8FWLxo9lYwzFQefVMAMd2cs3KuXP80r8bcUNQmHT2Ya6FE2U2fEEtS/3Eyped6Lb0idJM
80c5zI6F/y/oD77Q5QUcMP00lqK7gmG1hK6GmdAQuM7jbupUsi0TH1o4VWwuKHVEK98zW2xPQNa3
szWm7yupLgdlgIfjvu+OA7z2g73VwGAdLNOdT+b0aml8NXJAolS52lEfdP+Oemu+0cbUSzRNphei
nrZbjf3hncY+NoFrrmmhW5dtzsayfq1yiGb/e4mwxySSrERlhMvhU4kggdagnc7TU5bu+dSeq8Wu
AXV0q3TOCmvuTixW+8OUctTyzsijPGW4LhpO8r//Jb91/rtyCuUPaxr+j1rt1wKBPFNAlNWAYSfY
nLC1zF5clkY3T7v8SC1JY+TG85Su9j8+9w81Ge0ZXloMQ8yGduzH/50al/1iQLT13ZPvFk5cdX73
bI5Ze3JaMjb/0Wf8NmtDBMDl2v0ceAwQIf/6Wd2mo7GqVXEe1zUdE1HSsR7klq//wkn83n6yg+Za
IuVBm0p0168fxCvb7t3ZGE/ZwhqK9aPziGsE9OaKZjBZ9FT/X2fvkO6xm+3Sar4g45NPH9iNaZ6B
Hz5J2+JVu6imYtduKxiupb4Bw/v7zfLp+/n7pJKM/D1zh5wh2t5fP66ijmryLbcvdqQ66lsSFp4c
K8Pa1GXGgNhYzM3b//SRu6HsP+knDwsPDCLDXz8S/0AbFEyqyS8SVpSB6wyFU9VkWNe0N0au/6Mb
/nxf7p+3LzEIeEYj9tsoCCaCY0yzz/OgeUY4Z8Z83dmriFt4Foe/f7X9T/+/tfn+UajSuVXYB/OB
n75aJiwIwBN5mU2hV5wbJSkWh8zsKjNG5p1+wcqQvheeK6ao9WE1kN5qaP/amv72bDA/2j03WBQZ
D5Ny+ev1Jf6+l3Y6idPMylxGjlm4gjljO/b/eAj/c8d//rrcQSTk7t/2N9aKcppWWzVbPy1Sr1Sy
tAbA0WE1vLAj5Bi3OuW/TsMNECIs3KBEx2B6U5u4Rd5XcC9X/6E0EB/E1uYv/xiSf74K/BQmQ6N9
h7WveD5HB5HYvdjt4BqnIWup/tD1OyvAvtn/x4CXi/unj9oZuIi1mEJwj/16wYl120oyZ8yTrgMb
DzU1KMzlolac8f3T7HXV0Z5aStO0se6LeSM+ykCeNpmBFrLdNM91Mxnh0qLz6NNA7Vj7NllbuRy5
secEjKZ9uwVVfTT88mH1UTrIrSB/y4RwcvCtITjmme29lrmXN6Hld96rJjUTOkoznXoqvssZcsUL
UJ/iOJFrdCCgb4gXUo8iQ4NBPM3utynbOaa5mJPCghRSCWKCItVo62le1XbnB7WXkMK83VGbMVM1
FvOwGvN8n9mKILig8y9XU8kzmJ/hfras15SjNw9JkPUvmsFsb8Ejt3FQrkYVTtY6RMLMxBVk96GP
K4PmZSYkjual077BeM0PwYqIQcuY9Slpm0/TpiuTKbE7sI3HZuRIw6bBWPU3k1flh2ESWuVVOtFz
xSoWbkHPuqcJW1YwKL5+WleP2tRt5/a4UIYeyFyTkWUq9Th0AZxR5p/9tbS0fJfa6UEoy3nzwjU1
vfe2r+3HrZDwytMtPbgOAFHordJPcvgsYdB3W9LZXntfWIt2Hoir+DZ7Q3CZaUZ3kEG+PMDmqa9l
blykXY5jutCX26ZulougKYMHy5p65oJsi4LUJRSjgEx4YFGyO6kHq42JIxYHtio8LK1NSLFmrcSG
B69ttc4/vMU0bjUr2JPpq34aDp6zgboFvP29SXPvG/WddhoX54dQbkeUhP3cttn0U+WDc8ODoz/n
npCUiK1/nfUgmHcIsvzgljjPLMx/SssYnkc9UGk8aCDKHersZ6rh/im1bCzhujGHzWDfuSBAZmYv
dQVxuS5Y+mjL5t7oMCiqkA3AzzVNEc5VJGuSUgdqUrVbTT1pfHcgRIRZWTqJ8Of5Tag2SASSp4Ty
wgkJn/Bir2zL0OjhyNi1VXzZ6sIOmV3cau5Q0V/tSeBtOnpfqY0fPdNaC+Id/Tmuc+8DZDgF8gCD
aY4VNlhERmP5I9vHHcxc3QgKpYyGrIYOni1mPK2LE+oeDT70+ODNFatZRmwyCR0noYmYVAw4j+08
dYjvKanmZPLmfo4rCpTDRkh9ZKuA71allFzDup4GzE/c3/mhTZFxrAg4u1noR4In2rPpZeZTCdP6
zHNVnty+ffOnJX3CxnDlaDszWk/rOIP3DjP8qVz5gZikno25ya5opp0QX9fw0hDyQDRk9zVNCTJ1
+p4nDtahG+oGiHVXdu7Ramr5pNpFZJHD+Iq4pX7cjoVhiOd8KtKrrhS0HX1uDoS8OeOV3fjaizFw
rTKT/ftcbea3UTdoGIYyvdD0gL6HRn4OzXpko9IQIXYwOxraeii+koZZvvpOitAaIg6Gw8LL1lfA
NEw+JMFiNaB2WSclDIlrVD8uhGYIbLsmh7lH66g719RcuDLk4gq4MnNF91D69WWxTjuGASq1pJWM
WgDOkblagILRKYT9ZM6sH0ukT6xg7q1ucgGCK4fGa9Zjz4EuLYPepqvqgrMfLMg7jGL9yJX6WNI8
p1+BotisnXgXjl7G7eyBbu489XXWjYWME+SlBVr3g1yEH+aCi98sXl2Hs8B/H5EBFRzmcnVv66yH
Ti9FG4+i4poa5RLNReuqg7GB5Y0JDEQ3I/MyOyi7M+6MPsWuqjn9cIMqB6SjBOtA1nM3XjASEUnq
zw7ryf5Z6ek7l6u57hdXftUUvOVVr6uwlAMxzcBsEqRZxsmtmHqip1oO+9j0K3WcOpOw8dYYXfay
Ej4Uz8QrCCg86XCucKYSpl9XkWI4TTFSLMbRD7Zdpl4tV2uJB5RkcD2cbKSlbmusJzsAmCwbp7ji
xp9BAk+8y+1Fchdo7Y1lttd2m+GGw9WQ1VMT+uVCAkQ9K1LDU+qPjIui5Mh0SStiL7MEy8cWDLMK
QsG3QGpkLVFRGumBXHY90Vdnihczq+CRW1MUqF6EWTXYRyLB+ts9sX4Ms7VN48yZVDTWqEKZQhox
sytxFAGgZiTIGaOjTd1wRw5k7cFG8iSKRuhDyMLs0vCum4GtWOVs+RGpIHmHLVkZHE13EudRVHUY
o+GJLTE25uJnbTbeFQE2w5UiZiseM/vOKDz2m2LeF5hG3OSeZEZqpmGjrO1db7aNNjBvbqpsCN6t
hU5/8YXG9TKf8ZTZrH7G9FTyhiaWZhkPk+SXWKc1ZagqXbYSfFLtfN16811fvZ9urnWJ5Ynv7tRj
iDF2r0GqziiAGVRNwOq/Cc8mMdPu3wZ3rhJ0zRjajeANqUsWzVrw4aROdT32jnVPm8+7OdMZjVnN
wcz87mJcg+6y87SfDWf4DROQnw4P+aXlUcaYASzlwRhmPAv5O6d0+m5Kn7DiRYmZi9jV30rmIUC4
fSfJMUrEFDikkc44HojcHRPNR71XB26fBHN1b+rmBA6XMcJgsZrxpzsCQqBDF85jOThpstbmOW3K
NkntZZ5jmELGTV3VD03K2zlt7OwwBKV3Odlew1hZzy5ZJD+6LSfPqkBho5Tm2mI8jdi9N68Mc73T
sEz6vblYRIVgX4rSGQYiqnENkI5aY7bID445P7T98FL2IKv1lP+J4eA+WPSDPRHsclXdVkVUrtxo
ZIjdaqWZHUUup7NSM6mYPOUxRyJf09Fe52Jdkzao71mRucla6CLOjXqNvLozEt81GfwoHgWd+GBP
e+2Kvg+LptmPGnHPHHW8XK06SCbH5U8pF+ubUWZWNBoEMInS+bqKAIekdKwjO7A0xDJVRq2O5CNn
RH7iJasfql7/yHi7hxmsqyEwLrBd/LQKzkfBCXvZSue1mjfuNKP8oU3tj8AlVwSU1hx1hTnfY4g8
maqdo8nX08jrrEdDrsYHg2Mj7P1ySEj0niIZ2FzZur/AWkqSg+2w/Eo3N8yyEiOpVlDXd/t7QXrP
/dzYnJiYR9leMdH1Gj/OyroNPVdapzKoXkZGpNej3727WAGOZq6GQ24u32x3orzpiIJl5VXwm2zW
jZyhyI1Qdg+SA2W/EnmMBuBN2u14pO/oyHlffvTsHENeovkXZN3HsbBlAkzmMLRmdhZKExzY27Xr
0eNWnW2HFqmfTbrxn6gBK+iowqEe3WgVZOMWor0JNuNRBQYqbPDiUa0R6NGY43EzCc7ZApDIRUAU
YekXp85m5esbwxoNBOlS18tDrWxGpMRsJl3DGzNHBn6p6Xy0Ma7isnBACRlT0B0zIZGtSu1bbxVD
aLlzdpdWzRxhW3X5TFN/qGit+XfZDdSb/NJrlheacNCpOfg3tm7+gkXRZEfhnccFfoqo8HyR+m1d
UttrSa44nzqtfytb3iEECs8hAzkVOW5tf80wV53LgpF6Y6bM3/uVfyjrLO4GHihWUea7v4gAHomW
RtNQPhFcPt/Ysqo+Bt/LHsWW3+tMhhsO50hI/7KfpBU5XYNBQprQ4of2zptcI4KoRIbY1qeoSqeH
aUz9SChvZF8zZXHTe5dq6a7VIvvYVaRnEMwyMqCfBodMlYCi2+3sEEdsnszdIuPMR+9te7WG9ZwE
atXvyyuGJrGcafLLphhvgFfwRTG5nqQT/HAz88dE6hFWJQ/fhNtnsS1TcYNlZXi3/GBFA5hK66Vf
1rNYmgXry/azQcwSek1vsvwoB5HAxmiiUWs5YoI2JZRqmY0vQjPbC3JhphDgQzZErSmZ4mYk/cd7
WRcuWmnEql9JYXYd8tZEHzA+V7ABHJITTH4GaPMR7fJPC385K0U+I60yeYXs83Xpx2tRON11vTVm
OOg19VnLv+wj/uYL41r2a2nfVHbdHlZNXNqFvSQOTdqFY9BykrOEp8dsq8OWsyPyB90+DUV98Lb5
PtdmHq1KmrE/TumhG52PNugfBvKswrV1Xvx+aG48W/vOdueuXMH1NcQVou1X700px8c1ta+FZFqO
tZOIG/TVTtShpz2kxJ7fqMYhZy63RGzpKcyHdbsSpZqjvJ7ufVO6SYc0OWYaxqnfFgiumx17ZW/b
2bOnL5q2PVVGc2Mu9GSEtpZfxnGgn5kApkRukBpXoGLqe3tDYLB1xovoxXGtpfo6eMq5rvUsv+Tp
sRN27JobeyMxUyOJV6ER8Kd12VYBQkLzy27Ti7ut7yI5uMPRrU0/QZuUA8AiTly3auMoTEe7bQIS
gHJJ/cWP3R19fwJxWOhhixvgoE1UzttopBSCG1DhutGuzC64NCkOqZ0y3jkV9VS2acUFOw2ZwN2y
L/G6XuNvbG5N+muBrP+x1SxxO7M1D5VNLp+Vk6tAm0NRRMmHOfy5YT3OBsR6D3os84NlyJuisxML
dcwTxo05Gt1UxXWVFahp9+IzSFt5TusCuLee+5RdHtKzZQgitDvyhvWOf9i09NFO+yGhJc6TQfQy
CboyQHrv8ErP2c0aFg1M7y/p0U2d9x5gVaQIrwlHEvWTGZjK/TZtzXFae/4DdEfRVG1BlC/Dhamq
n6jIk06whLI5++J6x6dZppC0JNZM11YalGSowhBfO3FqBiKc53JKloWJNfNJEforkZ+6NosTxhMt
ydzynbDI9EBTciXIuIg9RsF4opf8oHfuezmUXZQxreO8nXlpjG4d1VC+YmYSXcz7+KfWST1kzV5E
nT/eN7LJL2xeY44nbj1iFq+IPvg+Z5VzOVTFz2rTam43a7jRSwHiHaZi7LnbmfPbw8vrqmhJN5U4
1iCjjLFPiHDSiqkuxoiNxoOZlR8ylW2sj6zctiD9pnVmxt+XG7FJyZOp3jnwqXoy2IKAKtJIE6N1
UNAQ589OlOivoJ7ibtcQmi7O/HkqeTZdsz6w/ToXDr2d7zJDsbrKOWU1KbvVOK0xOVYmGzajuwWC
ctVZznQEb3TjDUN9EMAuQmLWL+XEy9Aax5fcLq/avHjmbexfDQOjDioCTodJ3vebeAHBEYSGmVec
Z3xN2eFQX3sWl3V7u/UsajfB8p5Ap4e0Yu2IouaN/bKMVlChLCuLNSKcozqzyNVOyHTpuVsJ7K61
nCjNgyruXOQSXZW9KJfjMl9QuLA2jBFHypDaOmDBZNyPMutZdWr3QybyoxM4A3wwS50quLsPrD50
znxlnKioaUNbx37S1mXDdyvuF47jF8nI5zQ4q3M/zdyGkrhg5lRNpkJGg5ejr1ElyfOIYeLQTb0b
VQzFIs3cmqgc9Zx6pdHGa5w2e6dktzQe1nbl2cPEVjV4z7GMRenWEe4nscJacnYizWHMoApnv+/d
9jgr7aENMhJWK5SAvMSfKDPu8IJ/LKV/Zeu88bnJHmUwVEk1+OBjUxp2N39r9fYb9ok6kq0+xPXS
rfsrtjsbi5uxj5+0kKnWte7QnOP/lmfRzzwzo2yirO+epORkmvRlTLZsyWFVNvoXy9L6KMubNTYN
TSS9zIND6lOlwsLQr3zFqWqQQTeJEUFV2l8vKsiOtbkSQZBNhA+q7aWeFu3anr3xAhsDZR10qWj1
LJNz06KZddY+8optPso6sO7q3Pxi2/XNutpubK3L1zZv3wJ/CkKSFt+Nwqhh0VjfEEmaYUULHzqz
BnOqEwzDKrRZnbMEzAhnwglyc7zOCo0uoTKTrA6+6to4h/UK9YLRn9VkBa7rNUuEs3yf3e51Esh0
unG6n/t9+KgmGW9a6T4YzaodII01R1zkDNmQOCbO7KDXxNvZetxpIFuWs2vPTpKuhLFIVUTLVN7V
dRGEgEv0BK2Y9cVd2SmSA0gOY//dVGjyGF109+uQz7eyaF/xP1SR7s+3JuNLFAIQPLFFI4WgSGzz
cY1J3Q2OXmncm6mWcSC2Y6gP3Y2cjI9x3f8oWxAmyPia5698KQmBlAC3w4IfJxoL9xm+0WXmtE8c
Id+ZcN1oOKEJeXKDCzodgN2GR87m7MiTt3hZvG2Gfdb6PZNOGC+EILz5KBLCHktrCPyg18K6b/zj
AkfkKfPG4pajZkAH05bRMsJt952eLXhjlsmAFfZOTHZ51vyc35Bg6FEvywNeUfPkbkhKCrEVV5Yt
bxDrbIk+te5/MaBmqU2x1tJgE68cVxlu/b4pD66tGYgn2m8l2o5YudRyqUFpqM8rBmNVPoicpWlF
rkNsVNuVhhv6ow46xjFIzo52t4gDNumUABdl0BgI6443cBmXxvLFRx51XvO6RqDuf6s83tFrpx27
oKG9RtO1Nc9ExrPTd4f+hi7lCpnpD1zeGQhvTVGfozEsy348avZWHZXsVv5b/X4q1p9LTlXh2TaV
QUNjbVVyuRgmV0TKsddYI8A8npthPhLH/tjWjNM2d3sQSnCLl9p2ESyDFwdjOdBZdpSxjK7jZc2z
JJXl7eC07xaB2DRuxEgsGHNCYvR6Di4kTMEGjb1qtrssDe6VO2/XyI3tq3xthhPflEuwT/mFb6BK
61IitHsjGZX1GuyZQnNrOnErrfelzsWRsteHW5/acdeZ5gUp2divy6mLVz9/3VoOx2Iol4fVywba
N0ve5XbFRA6X54lgqvUqWLv1xsyMlRep3UeOjzm4qLziEGjpM6+fr15WmdHoFU9O4RTHcRueCDQm
HpcrE/pN6xFUG/AuHuaye1wh+saaWNSV7aom8tR00tqGSFXL1ZhGbK+asWw3m0uqKdHQ6GWk+5W6
5IvRDSlVtp4lCI/WxPNnLW7ozuDrMBhoynm8xcrZHWqiU3inKeNcmB7KBG8+WpVLfpkiedYdPX8P
ib9bOh/pDsoNb1iHWCw9k1rrhsC5eldXLQdNlc0YEhu0HW10gS+VnJmoOaRQXJMOuSAm5VP0dTT5
CdZ1+TIyaL3E69RftK1II1FN+WOXMbmig62/NEXKkqZw9QRpyxJ1umgvNjygEWmG7SkXpIkSTYQE
xtDTW1GnHDlEsPM1hh6u1lhvTMkcpm9G7wqmolZ5yznoUF7N3nFR+nyB2YbdW4ev5EdZ2e216W72
M0Munf8fNVx3CFgMrxA3iI5eBmNF4jObTLu3PvdIop44sJhJSa+jZTSLhzQYfrAU1FEXKSJ4C1+L
bUuzYrsv6ymcgzIrQkUOyHIuRxJal3ydQp8F2AdKWftV8ZQdMjfNXjcGNcgg8pmc1DnVx2+FsK9t
D8c37WB+aTb5eNljMI0C2c3cTF760mm5QLreLtv9AhPpUqjNfEjnLDBQ3LbDRbNk1OJyqd8n6Ygz
0pUpRHk2P6qyG29ywJ9J3bldbDDXukhF6se0812cqWG8tYt+fivsGgXYsMgzySLpBcJbkZDTLA9N
ReAcb5ktyZAEoVPUfhowAkKiPLRYN4v8mNoWjWLjzD3xYNQ0qteqhDxY7TAtAYPCfCiuKiTKj+SD
TMwv8uwyp3I+SWXVVwtHFXoQM3EGzbr8T9lQbdQfacaepU7n4sgQygrrekUWmOXE6xqdi/jT1k4E
VwCPchtOYr+rDypwinO7K3PM1KgedXYdTKBsEnj/H2dnttu20nXbJyJAstjeilQv2ZYtN/ENke0k
LPZdsX36M5SrL06Q4D8XGwh2R0kkq2qtNeeYdNS/uBMd4qjv9mRtzLsROVsgE4aRudZ8hycu1p41
aAFBKzQdRGkgk3OuRgUVSBS0yDmcfrNqRC1D7vQBs+YqcNpYhJpZ67tFc81t5nQGpGGgq6Wb5Ad/
IqAIUJwTAiPmUUpQahmRpjZ0DMxdzi8bLsRA7Bt8THuSWOrAEiW98QVNrxO7LFkoS+gS1wKSoUru
DNIcAr+wxkD1BmGRTFleAMbGt84ffRGtjkDpEuazJoDOQH5oNJRy5KAvepPuYjHqPOJ8hMzOzZfY
1IpwoL9G/aNuP7xfPlhoXxmNYsWvhpFFGc/Oyh+9D05DzQoSf89Rm96yLKzugfgcfRcPFpVApk9H
n/zSowF19rrAiVppTdkA4rud7iJ7eYZUq9ZalsS7aWmdk/IhX0lN/IsG+QfBAywvOCWErRE98jnY
ESwW3o42J7WzET1Bg02KZLSk5U98k9Csy981D7/ZX5i0Eyvh3MwZFqTwz743vc5qOgWDse+aZDjw
soAsliV9jAg5rsZ494Et2V1ziA0JUVKhatt/0fI+S574CC5OcbyNQORobn1S6UwVoVaOEYv9JGJ9
M9La300Uk3fW5ENftgpq5FkN4d+/+B/EHqhUPEE8F1YLMsh+Hfs7mMkW1afWHo/HcC5bs91ng+zT
1bIophV16xX/WVGMYyQuZDqBxS7qf2Gq//Tj3xCIzo3fQJ7pT4nG//icKuRkdoeDdd+0KZeu5gWB
YiXcmToo1cTGt9loGRg4T8yTSy3oObQ66xadQfSPn+OTkugm60EdDygNOiW4U/+TbybCaWgBsLX3
Pu3uZ2vSx+fOIk4lnFU3UmhXQ6P/Q4Dyh9tOIQbJ9pZNj7v09s//58vLxYY34WbOXnmz4JSu3yYN
OciVPssPDotGgBBx/fe7/vs10awAnMV5gugFe/Sv12xhzqk2z4x9qrXxQY3gN9H5mTJaMZQoZ+IT
HJMGJGQb+x8+s99/YChLHi5aIjQc9CSfdD29PVoRSjQf6fFo3Ds6MmC0ftOWJkgamEX5f7XQ3ZzC
PFMeyjccKUDZfv2mSy/IDjYrby8R+UyrYZn6rWxYRYI+sj/+/qv+4TlGMsUtvInCQFd9XrOaTsSW
60/evmDU/LgYMa0cWhyBr8lsDfZtGVdJNbH5iFoeQfNUYW3SLfrHp7jdvF8FTfChyWoAvHBT4342
TumUp4Ihs78vLTM75RycnwcH/Bz7m7MDjqEFVHrVxpmaEfQP3gBPbxNIt6zoo1+VR/7q//Fa/f68
oSDg5cbvQjjeb9Sdhsj1ue4Tf+81vfPGydu7L6IyW9dW3O3yQjZrRdH5j4f85xf99EOwmAMxIJUE
ld5nFaInnUJVMypEZWYlQEqj9zbOkhSvIl2WS5eAYEwqQUAPmTzJUV9qLaUOn8Uptab2fppn0e7G
ZkpOjD71S+JnxOxmlXAefZUa77aM468yY0k5wwDXr7Kci2LTlvistoi1dPtCeyQS+xZZSs6oLJHa
q5/P2Ayp7Ol7xzyaNJvbWs9WczzLd70bhjNutHq+w55go4+X5riXumjfUUVYAxFRIsmpAszZOdcp
6aChlyQuyuLEbQCY5On9DIvhPs15BNH3zMAGa6+npUVTJNUPXQ20nQLV1h/6LFaPc3vrxNyYyMWq
hE9iXZCb8e+NxPta5HN2KkfXYNHdpPuZ3EVg2L5hACmd0FGt+S8a759eHsSpAnQGIxpwUJ/e1FgZ
veXDwd4zAue4OiV9oBkwWYB6jnQjjeih9Y0c039ibIbI19bRYiT/Z5Wly+Xh8RJ0xov88zP+z1pM
ecY9Gztv72WJy+iLOXwS4J2cpkNcdp32j1f1J27m8xMKhA1orf2TKf9pHRaGbOBdFxFRsk5/ZKRs
fTeBhT1S/9LiUS5K9V6zeXd7KyPCMm4EEDyx9B1TA+UsIK4bOgCOTCmzlF2YQxCPbv5ma7OgLzvf
eAw6ijDqjtlV25Hb+K/40s8uzdtphd+KzQtOOKHknzbMsm0LUZjK37exiVQt0d2YJhJB9/u0KTl3
lki09ZXe0szGia/L3d8Xuz9enu0TVAJ849+C4T3a9F2Zmf4e6waDSEZezKBlTLk56msykJIHtA/5
Ou4t6x9X/n1J49zEWkbazC1T4jO4TJ+kpKJhrq4MYMOzHQMH7y2v6k5jJx2x6bRqKoMyFkb3j6fm
j1eGm3CLPOe89Jla4E9Lw885RPsWZc6Re42sYamTk45wd+1Eg3VR4p+w7N/3bWZXWGJxZwtS8D77
4Y0GVFJZIPUACJahPhlc77LkNNRK6RVMIsr/IzzGgmvjshhgRECcy4H81327wdymrMr39ksaDV+1
oXI+tKRvXpY0E/rKNQa57KZs9N9Nq4j/FWj2e+0BW4E4CQ+YGOq4zxtHjexvSlOeYQswBP6yMX7U
cLceUNBE739/gG+r2q8rAMch1P8cGJDe/hbp0A10YkY+xL5Rk/eeLp5e7MxWoYD6+3X+8JUM3b3Z
wVlgweF8ek99sxFgYjLe07KZ3gm0cVAzFjHOJUuvnv9+rd8QuNw8Gjg0iHXuIGy/TzdvXjziQCQz
im6ISDLppzm/G6f60NIXhfnRfyS9QWhDxAP+TPyMeyy6TP3XAMMvSa8YkVXjwKw+BuIs0q0h/fm7
iR3wgNZHjY+aHfuPBFYzDZcOc+9g8bvl8e/f4Le7QpHNCRkZAsWIMD5jbsy6N+LS73CAl0byHhu4
hYOp5GD0f32Vuc4N3UOZS40LPfvXp7xQukeeIuOkVpd+WJJoGTKk1FZqseYgndrvpUF/9e/f7bcn
gWve8oAAuADrZvn+9ZqEEs5Wl01YH5vcAro/em/5bLrpLVCGGff/x8VMLoLHl2Pf5029xpRVd6qk
kEmMulzXSibvROxJZF/pUn39+8V+q2Vv3wy4o347R/Cn2xr2P7u3M7RLb4xmdqh0xt0FCO4ni+Hp
Gulow7i79dYIN7IQ71d78KBL/KO0+W0v4vLsQDeIKw8OdoJfL1+aHU8qZMfD5Mf9UZXEwidxVG21
2K3u9HYcV5nhy3U8Aw/5+xf/bUe4rc03EhTUDE79n7FIXaQlEf3i6lD7HVFBg2r73ew2hs4kuW3y
cERolx+dxanf/n7h33YFcPNY2JkC2y60js+lhhjsRY/ttjgwLkrJ7iJc7Jk0SOciTccoUR6nSvzj
ifrTd8U0TkFnAOzBJPLrr0zPKHHINswPmdPmYaY0C91uJ7Zz5s2rvCN6ylPMMP7+PX+zzmMqsihf
eLrQNPIom79eNdOGoVu0JT+k+ML2wCOQ21DrrKxaXrwmia4qURfTKq0t7s3kkehL71QO1j/sIH/4
7rSH4LkKqAUQOj4dkb0WJLE3qoKGf6S+dVZNCJuOAmM0kmm3SKRwEH2b/d+/+58uCtQOQxy7lM2f
fv3qftXNHQDfgqaYLUjxrLwVjlGYMJKQM/q8Nla5TvvH6eoPC7BlUzOSCOPxh8/MxHxMPZWQ8MaW
IdDzzSjMbqGMdX/9+5f7ybf8Zf/lxv4M9aU2pRvx+RhH4ZZYUQNLgwDwfmstjhlolrlOECLTwV0G
ssLx/E7dI9MopuXLOp9OY5RXTeAVBPGuKullge+rMvj7BwNCxe/66ZOBeGILpVuC78v51A4sh0TY
zVgQPZR7OlJTY5rCONe42zmxeOvCrlFVOAueZuXEtRMW1sBmmNspme7RqKGC8ipkUFNk/fCImpsC
osO4dbCDvuS6DWCrRsaLLp6cTdRBxnvs2P1DXzLWmnn9xvXQMuOxvLo/Rki62iCZlPXDH4g9XCE4
6gqUWtV80+U5/YsYE/Ew9ka0Y6qqHSQyJYpJ33r0rIW2eVZhe2ZsRrKgHXXtpu9QL68WI7cfurYp
j8SCGsE0DfkcLqBd/5uoBZ89xinoTmquzhBe5t9VmcBeJ7Ht2jRds52lENFaKZwJCsWAjl++nTD/
N+K/SXjdRAIWd3aVpxF2E7JGxzUz6gqFQbrw4oI5q2+yRvcWLKgV6gamnX2Uvqk3fvGKKAU0hFj+
mzNYHbwgrHY55t0sYZKINXiBchdK15HPSx9FR6K/jdCZQaBXftNuIPOgP4wilV4Mv/We+jHuviVd
ipluagp1xR05X8BE2hiY4AMgNDZHgPJZgUOTRqEDy7OC6ROy8KbfifdumYXW8Mlko+KHEsLFF68X
/saE5BlMKBoh4GdKhCkpNdeRATdypMFNmtB3l8TZeqBk09XEXLUKAFIWL1HeD9iJOPu8eHBrnypc
BcCW6uaqUkvu3bbpH0AqRW/FWKPHm9HYpVY+YPrSvP1MXy8YlekebNa4h6puxNZBpHfQEsAiMQLg
cqMNHpq7wQe5YZZqKmidVANrRV9majPKpL2iYMfMVEXRjYRqVpi5+6TtulC2EfcjWqZkW7hVdPJ6
dJ7QYtAvNggbL2VXGCRmlIrAuXJYbrNelN4rN/eKV0bCzNsIAknyda473alEZsvMTsBV37t2zFhv
SBcg9nZtKbxNtn/PIbWGhE5snOvgCl8JOQ7oavRp2xDj8N6gznnUln48MTXIDyUOqy3vXvfNFtPy
yHyacA9pxKRX4oVKcAxMKIg1y1bp1k5GefHHcrYCYhJxDnpeaycrcxmcfdwbUwfLzC0QVSfGUTTS
dh+qua+7dc0KtZ4J2UtPDEcUAlIS9Q4Y5DUSbK36XVqLPGHcHHYDT/4r4n52PUdF0lt5tVR3Vuka
F78QRhLYbayf7bat3ilNzfyRlMIaf0mbWtTIi1M8jx06WGnTG1pBVRnumA370F+WdDSC2BEIK/KY
LFWZmfAWGlYT+1qbXj/SgRpsN7TRMsqnqIfGmBSN3hAmKMcfLYG+oTFVZMxIZq60q0Z9eVqKRlxn
yLuHTA1+EJNGuerrbEoDpITp0a3tXqyaauw2bVcbdpDkro3SejZKAgcZpXnEqx6MAkPVkHjzWlpQ
QkYF+0IfvPw5qV2F5s42OaTDYb5qnN4fWdhp22NyAQQh0DCRk1ciWp5wFeVMN7/IsjKxOXpOcegk
3je67aC5G4NYxlwieONBGr6WkZfccyHcvfMkmYsDGalOUSTb9ziaqzhg4VueQWQgmHaLEdsVYJB2
R5hXfGxdY96hUBXIZOJ+Li79bGPOY3xtnciyN/a+jofIZAx48AytOvpWXz/H2SD2nEHUnjLb3HfC
z9+iqa7XCUqFJze1vXsncj2sR6azi41RT7ZaXy47GFApiYuasSlFBcy+Lh3zK9jImU2TmPnexaUi
MnxrC0Q5gUheuCe/VTeuluuch7IpN/YIoMRx5zys1VTSqU6EdeXwhz9LpmaaosDL5bRKmTIfSYMF
WxCFAoOly+R3BbEnnlbMt6DB2LWRIyksMhHUZT/sSsaOsLvoThlQXQr8YgI4MDYZvA87LW0QNZRL
xtuR9JxQQ6tVzjFRSbdxOc3cT1h4dkRHJnfIK9yDkmX0xniXTaG3Ynaw3kp0zKb66AKwyhuAJGni
0RgFYwnzhHG/w7GNxHpf16/N5FrHJdfs0PCG6NzrRrk1BOIVaMX2tsMWc2k9VTzH1aiIBoiQMLu5
86xIp73XwThfrGj2jRDHjPlfLuBE6G6N43PQ8hfNGVKHoibqUH8z+KZZ16felVbNtC3ocuwmBq+c
CyEuBzT0sCFRn8l/1AF/OI5zVgBeZnFgYKb0qZyMOAb4HkjgQ+zmSRjppXmYB9XXNPc7F1upSOQ/
DsZ/OBxyRQpYqn0wmp/bfzEzBbst9fxATmiyRRg2r0fiTJ/s1Cv2szc457zCRPP3s5FF4/P3w9Et
4QuFOQ3bWy3w66F0ID0WJdGYH4hyCOXM6yvmL2NnfIAIWTG+z/ejXZ8HNTwbc7mGUP2iGWyWZnXQ
MnnRfDxj5nT2ljgwzOpcDvp3TiP3VZk993FxGAt/G7n9t5GjaWDWJs6EyP/ul+p9dp2TVfZ7PW5e
CwRXs2HmWwydOZVAvks7/8vkyiDv53egwGJNaI4IIh/Px9wOxxmfbTkOnEnK7t7MWTeT8h7V2LUT
0YnO+zoV/lPb6UdzTk0sgn0oHIxbXTe8lrl/AVrGqU/iynPxFSOd6dPqTFl2F1WMSM0cz54dLqYZ
ZikvE1mOoTvhxtD0U1G517QevgkXSSWe69K3T32udo6Ga3Wpf/h1cxA9iWFV8oCaooKjJL9ElVsj
V8wutoPnpzP3sztjnpmfINAcss59a/zlO4bZj0bLiM/N2vu6lcTVODZudYJnyWC+Z+EIur5+NOS8
nlPjOGdEX2vIhqql5XzjzoeF7Gyjo2rUrE2vdaAFUV9mc9oHiaaOglyaopMnZ0A7PFYblPg4tXrC
G1x4+cI7YR4PYeOjKupqeD1d8ciY/ohMZg1eZ2FdgGlWEbqbOstWOvGmnBrihktjNbvDY2fkYVuZ
a518SXLjtS8GuddEeqOTBChz6O3mbVAvYy3WkJGeavrBAaAtnL2Zg6CUI4pm7SY9e1+UF8w+mrOC
yYqvTOQqrDhxWYbwCjA1NR8zIbFpH2tblZWvyi71E7VtvqpjQ3BWQyZuDvlLh98TFAwA52WLa6sK
6HSc6wTvphoFsdHzto7bNICKeJep5CvsEh9XR56tp1nsZqwYEVXAhGKPgR4aSNe1Li56iYD9/IDT
Zd+V+MXmrHjOdP5XWXYYOI2ukL+EUc5W0+aA1uLuOXGWAIM45gXjP9Ptm2Bw+wvGr5MctffEGn4M
rvMNi+S206tvM9P4csrPzVSijimtF7xca/pI73o573tvPtzGZ4IvPrngRlLLvBPCjwOrSs6LrI6F
hYi0Ioy5YgYix2kzS5KNnSU7I9wOUcPsLGOii2hd8+amoBkPmHlvWKYHsInfyi57sTmJqkF8AbPy
MOf6euzbD19LN0Y7bIRe7xo7Rlm36KGW6pdRouc088CytU3s23uCj9Ta16Z5xRgw9Iwp8FJ3Cxk5
1Pp2k2JZX9keqYGSJrCWnVrOK00xPkVyxjMR7yH9bk1KR1vVEK9xU87zKk1v28wUzJp3GMzuztOW
69yP+4ijlWohtGXuuHPIyfV6A5EFd3kurQ/NSe9LXb0hJD7EjfncaLycNgZVu0aPyzF0C1uAxwUe
EZIlp1RfPNs4NOb0fcTVmw3xMRLZxiyWL6gtt202fxtq6h2kW75RfM9l+aBZ/gd7V9C27ldrxqEs
dUShVPTfYTG89W5KkjGpCNnw0CQVmeg18z5mTfoyX7scLl8izXvTlZuZFw1DfPM4Z9qdRHm1KrK5
4ZnFPgtlEvH0nY3ZLJ+asztQbjIHr7v2YJbDuxf5QZrh5OP90jyOFUbXgKZqr1EFdmlq7+yqvyuS
5JpExkEm46tdmRtha4/KLTZVnGymVIW5IDR8yNfdQnlu+8xVx3WkcHfq1Q+3m3aR0HZSscYioXgV
prblYH83RnJXzFZozMZD5mNKT7sLg/kWEepggnfG4yDtLS2sctfM5Q4I6n1dt+simtZCH3dQZotg
MNTR7PPnyOFX8ep9tygMM14MhZSf3sK8sO8c3NOsped8ru6TnBooTnrSfDsCAWD9pCu9x6zglmCj
SP0xVPWYFLdUiIrMdT/mjDJZK47Oj06jh0Os7+tE7qokf9NlxNhT+48DGyfWIbvKwQxM2W9N0a1n
IQKH4wY3easV011qmGtjard2IwJrMk84mDHz2xaK/JvNorzNtQMcS9AMDEBSKIr2vttczBL3S5Zu
lkQP5UQoXaTqj8QeHxrN3uCvOTiqOC19fB8zEaX5CQR5IUqp7YqnOiPhoPKtnauaoIq7vZQsIfFY
XmQ5/megYJeOQb7SOOEJ0fUX39A2xC8cI73ZdNaE4bQ7xYm4gGrY0kl+kn41AsBkbAgZATReZ4Od
bQXPYONszERtImN65Ey8M6f4QUeuyKa4ycQt5KK8n6PkaejcjfLVBRjii693m7wqv87UkWm07Aqv
OHV+9JyRBILAtAJtV2LB8cd142lbrZP7KFY7Q3oCez4sEN378J0pOcQeFZVIv7Q8PytvqoagXUh4
QiJ2iTPx3a511itTxxy1YGVQU81gAzt/7ci3tEh3SaVv9Ly8uy1pbStOrldu574L65sJvr9tF1Jz
A72OYMlk7EXGdXHEgbhQETRavJERu6JEsVkhKBg5f3QGqBRdPuGYDBTb+ApbBKiT/GY7VhthNpyb
rRmeCJzGpqnfRxZ0Z5kQcbaXwY6PquBLIvUTSJS7vAozczjXs9zZItvzHoRm3txHDpayundw+ynw
dSzAi98fkkinE9Njlqf7OFjDs5uKLWRRSCuj+qBPsa+HkvNJps4yFl+iLHvAQPBGQYl4ohheCVnL
VlNM4jKR5FWFO4UO5k6m5A87+AYNY9jqyt4ho0hW/YSsvsQwEMQVacEk4ZVbdqRzW2VnX0FrHCck
Cka61oqEgzxeLF3Q5u5eClCUUaf/QHW1htV2bBsq0bFlJRD6fTV4Xzxjvu8K6wU7G2u8ab3Yo3ef
Ncmu610MXsXemXU8dZglUpzxja3R3cJywIqc5fWpT8RTV2r0+BO269JzQrmoI2L8nbaYGyAuW3ME
nOHgc1PReoriY5XjAzWGS2TF39vbIIJWWEdVyRRjE+vDE+L4TeJNL2YvyeDKurPBiozueD3Z1Z21
9Ds++EPdZMfJW95lzdOAN+/7ENXPi6PeiUo+avb8gzUAb1atkJKXe2PSB1T8Wmho80MGQbMBY7/y
fG1nVUW+Sm4Bg2oIxiy7OlKZO1yi0BWyD82t03VkwBTIs3QNNOcpn4Y34cyPmSfJNMun9xYeTaV5
ZzYaMi7kNqMOXdki91azwLvtjCj7OYZNdHNWNQ/MKh2Gh0ixitJEOKrRW8+tWM923a8QndWryoaK
Gonqkqb+dCobSuaR+IGNr+b3UWV3net+yTJjg3n8DsHaWx03+SrSgXui0wzjqcLHIV+6VnHa06Y9
abgvlpAfvZIsLvG2ETxLDb41cp52Hedfhd0OUIy1Bt241RHASh1oa9sfBkOc4zmu7jHbEhdOcHhR
9nLDmzLAiki/wijZdvFw1mIO+D3OigwyQcX5wVlif+XU+qX0SpTY3M1IOSGwAXa4CTyIh8cWXuOa
JsQqG6aPCo6s2fuv7m0NptDcq2wSK+EXqL81+VL7IHVI1/kBRmc3R/ZOpxRBbowoqCKmDKW5ezN8
MYLX8hg5dPWAdvmCHffiGmBH7BsNxMRB3vQd8XMDN0Bl1zZJzlXeVVC7vF3u0UPm8PKedM1rXVaQ
ccSDQo63Uua4E+Kn9nm8DJQQOErtdT8SGEtJcKfm8aOGSsXOobM46zaNIMRSvn0sJ3tfFc3ZH8eX
qSo2jp4TIelthzY7aXVFOV6LkBd+CaRhh0NVPelZ/dxRzgYYBkKroVAly+bqmcW+IXjSNNTOmrKH
LpV7yrxjXyzNYVLiFUE/fAWCT1eZX4EBAQnbFtUaEfK1LItzOsaHtGio8asS6k9uhdg49nnXVBiO
jbuuHGnHpdbBTS3sVBZu2PpaLulFwrdfZehwFt36agn36mCkFKODOQJ0DzPFPPCwF9+jRbmqGhyF
3WDcHxbzzi3Ib/Xb29+6WZRgp4LFsP+jJsBf33TxqqzwfXs8mkatn7us1YJOH0NLue/ApDa9Jd0w
cpM9vrdT1GHFH6uvucmGDp7i3cJJxxY47SzemW6OH/PWPVQzeFIon4/NHN1DB9rUBZaiYjb8cFxs
IDR1aKe8gWTdbPqJjAjLSbEeFuWbW4DddCTbFdvnmjr6XFUc06v0PJnYp5a2/KHx+TIr9VaTrReM
hZMBm4221mAS9N4CPPmaJfULcLhXq0kHDEigFBzwBWSPw012xNlMW7W2ZmkHbupmX1sCdxPNW1Vw
wDcQFX8oqd9rsWg3jlrwnvTuyR4anFEgILy4fsgGoKI9BqxGG/Cl5vW9Drp8au04ZF9G2FQZ7EOE
Vlmk49Ypax5efrfr3yq72AijeidpiRrWZJIRI9B3MjhEvnlTDmR9SJjHx+CNW1BZe41oAw15RhAr
9XXUHOQzCGJDZmjcQDMhmC1O+J/F98CVHnRt/p4mWSitHIttvxVtD3XMu7oL/BPoYYSHuUi0teip
WeIz9NITuUgF+jr9NBhmWNkJXyobXiejbrgTTbLqenBCZqFhRqEZHziNua4LF/KKwaqtUnVO5/le
SHMLGqfaSFEcUx6OGUuwSqovlUYjXjfu0U5wVhkInlP6K8XVfR8nzkfjWA/4RpJAoNfmiOtBxrC1
YpXitXKXdosv9o5SPRRWKk+419YIKA+wvtZNIiloWwAB5Tus5B0UtSFEU0V6FguZARB0GtNtRDM2
9BdIRth9d2Wr7qrJO0rH4qTjYJMY7JC1MZytZQ/a67UU2kBvFPuwy95aLhQiWhfv84r/dmioYtUb
iZsf1gDYRsfqPcnl0sfyHE/NPZL9O9l5cGWbQ04Gie7NdyCXjJXdzG9gvU8msBxLCc4u9kbrFjh8
rdwxm+OJmr3+5C/Zl9yzv9kR7sN8wl5NjkYRqsQJTU//QteWA/AQ9NjXcl723C9BSJf+iTnCf0kk
AKDHyZYlM3QG/bBk5iVNZpLbWh/vRXxaeKhWQ+pe6Qxw9DHmq8HTjkipBfPqYQceBM1MuwQmmO4M
Tbt6bnkcoBStImm9t71xRKf9UgzRzCm+gbUjnKOpJUfVRPFa2dnB9fptOsUncBYP9ORPZtH/6BRw
1tS1ngkVvFOFd9BuSLoJoHgStcHU0GYqeY5EiZK0hcnTgsgoAQ87N8JUWSTyTLJmvBIx0AVidc6j
Jt9Mzf5uW8N/dkdlJir9TIt018NZ2YiRJ4KMWEsRhyvxLHvlJQUeho/P24BSC6PWbMNFmx81WlZw
JUlLqPq9UNU1Tc0ndqMidHoZ5p22rAprOiO9Oln9tKluiHmmaY5PZz2V1YfhVoAFLPelT42DV7on
tgSWZ4VtU0V9aIEbeC9pegd9i1Fy7jleJKPJhIvBYWNTNcQ5R6522tgdiHMMjvRINrwzdzISHzNy
YIZ/6dpM5XeLRvWKYRUEPml/AeG5Qbb75EAw1B1kjJ3qeRB184cD7qA1TbYuLQ6qaLpPYq9c2TdW
yTC9drriLBs12n6o3sRYYZT2vLNnkKfbM4uajPLi5ou2M0vIVVMWfdMT9zVueOF7HUZBuuhYm9za
OTix+D5wCIEwYR46OscMJuS7luVdELdwdfyFBdDrKUpqXa4Br8+rpc+KsLz1wcks3A3meCYn+ck3
6/k8oR9bWaPD69fZgY3jlOBkzgmlxkmpdPyrBltiE1k0Pn0juRGF+S2aulqrPD7OybgR9Q2DV6sP
Cr/z4hlPaRKNKyv37iy80rca9drLeVobdnlh1bFA7ANwM/0dgxbm06nZQJup05Vt9Lhmh/3PPqNt
YxCeWUqHvcnuzLIKYfP2nqSw7aTXPLd4kzunrIK04sxtC+sRkNhRwy25iXvn0UV9eDvP3nWOuPBw
fDPn5FhjxbF6SguzMNd9VJwsazjlUbV39AwM2rzVpYvI3bjXp/ZlxKTUV+bFUOXeq5Lnqchf3SJm
Et0kb7ph35kLHYmKxLrOQDXkjnekKF/nmMWp6Sj4eeY4Aq89nd46Q+VS2S4gZnMLGfQ60nsrq/bF
5br4w5h2tu5ZT/vHuMu+JZIogShdvqdRtuvLdJ3kuDp0yWwCyFrh3aXCDhkqrEWmy5VdRpdMb46d
0cQrSNsrv/GejOYLPDPI/4xlc/Y0OhdcJ6Ycmm9MMari0Udw1DTmEzzT+6lmAC4kS07TfhTYyEO0
SVrolsayTjFBsgeIHDphZzAiY6zLgHnDfxOvnH6pNn7qfo8WLP8e0SSrzGLYadGqFfpbp8DCQ6Kn
fzpeZWReIVPnQWPmJ2/oHlMtOd/k2Xk2Hu2II2plQHmQg7avdXXIau/e85ovkDuDyZofAZBc5eLi
3nUfffYHA7adT8JJaUJzkMMavtfe6HNj4xiUAb48DIX+PFt0JNMaTDjUka9NagOFTMd9nTPhS4ef
o/PqK718hmFAFUorectHOE4tSAInccSKm/bzMAAoXszr2JpfGSZt6yFB5V5YG3eMOO/lztac3GPu
83cz4T4ItPBg2XGQjmPxUjvp3qQx7Wjuzk3GS7ykjwqsvoBJZbb+YWqZ0tv2faJXT5HV/oCZ+1K4
9bGqrDuEl/dFD+l9skOXV3VEJ2QvoCQ7Qm2YiO6cpNqkefWqx3FYi+GkIIBBbtpNZv+jcdCQ1cv0
mupQoRrXvsaRTl0LSShu7HSVzv3/4+w8dpxH0m37Lmd8CdCbwZlIoigvpTcTIi29C5JB8/R3sUan
/lPowr2DBgro7spMiYz4zN5rH1W8NG3fPkVcN4o5ke4DHmZVppHO6tqh4aRSXvUkuwNYSF5CVaDj
mbEhIDuNhEQRUeOPqQEMmhIztsUeVAcEpVYweHMK8hX1HHEbpTqsdQAYE92kgqOCAj7elYo4CtO8
aD0bhMTkwxjbdzXCa868smCoTZyXty4mInWqcO94/NFCbqo09PNJ8Kzp5nfmmvXByktzm3vdURNz
ELkUl6FO7gBJMisWOYPvGayNY3lHmPl56idwg801Npgfy9pa1ZnypXrlMrCMDoDknyChfTMHu0DK
XA8yyVY1Mx4JKGEldf2a8dqm0PirdmYWMhzjSdNWi0MyTSIK0gbjZffEdjlaT1EMkK1mOlCQqjxR
Ngvju4OjsoJJvI9Hb0exHKRSx4GquY+aEu46vkdHNZ/CkZX2WFn3RWoHsqSsTyzfSb0nWXm/vZF+
5uynmrDYaTN+XAIpYNdayV7rwi9TLy9qGKlrM88ecxwspJbIz6ynbtTmd0nYlcoEbQRwH4OcrhLp
F45+UZrkpUriu9mLt5JgUAbv5LOpZf7utumvmOdn2+C2zJlZVyHKG4cSrCx2i4xuJj1heTMSQd2u
/qBpIeMNzxssuMwvpb4h4eqpSMqAzBBElS2KUazkH5aiAASt63XqEUGJJnDvVXBWqP9uKJDUNcrn
ldqp0VrEFTEYbX0oycpEr1c/EWN5dO3oSI7jVi6kl8JOlA3zv3ejJdrALZMDq5er7OptSJ4ypUC7
V0YIFGouv7vRPo2glzA4zKgazL2mJ9e4yuU2rdmYWRozJG/DgPyahRErGXdFyrIvR2M7j9oBSiJB
I+Z8Qknn90W1HUrDnxlDWhIyRhJPR62OCbZW1miBgTY+ox+9a1T6n0ns7FJdadLZTVHxKRS5K3Td
TwnEkJb3JVKD8qpxkBw5TMk874ps8JKY/Rfb6udB+ahdSCMNhyof2pFNuLHi3chWzgSWymodv2wN
HNYON2YDMKpyg0p6lKy8WPpo/qI8vIuScle3C8NzAZkV+aMIUZkOyjb1PLb0INJcLz0jIjgjS+QS
I/ydgqqI42fUSFsJVkcJrRdkqeeGKqiiyG+z4ZtG4Q1oysUT7WpJEBFVFwiPQBBkXSYwY+QsCjTY
dDimpfjgzf+CzfXZwrUYK4TeEYy6Oi8JDkJ7qrvpG3CDlwx7c2Eoj1x6qx60kiZysILzLXSmLVfU
Fq3Obii1m2TNgvfyFOuIO3ouSVKhHSXfGERm2wCRjJb8DHi2nUTm1aZfVgUZLRnQWCSfce4e+nn8
6IrvOnOilQcoWE3Ltcn4iHYkeZZ5xb4kJx2FwTPDl3rONmTlHC2mXtBpTpMRno1h2OhCrNW29ysW
vNIot3Gib6G2nnFprmuzeoZO5ycKQRqm9AkQqteiCiGlzca9LZxdWyCpG3SycbpwZZGlSQ1u7ZjY
cJE7wykkE5JBu+E3MStcp0+P9mBtC5CqHjAXKI1shFLtTNSir3oQI6L+xVLqfTeVex2Fmp2oD2E0
/nYQZbwwwxeqr/rptYQ5CDpeW+W16Q+TdllIAlUynx3QNStN1QMVyiOW+e3gxMdBdS74cAQsOmxO
qRLknfdC5MAaVdWac+KuzT7DUrkwBwjbwUet8pA52imMf8pBP+ppEcLqUzZ6p9z1ynSZaAzZib1b
6hPjiPE2GJw0orVgbma7kDQMCLMo9Kv92NW3lmUrbR27meGVQhKEak1z2jfdm5KmDRFU8BvJtbno
Kf05i4nIzX7H3n3PkzI8lFUKm8xbRn6HSYPJN5lnr7BvmdneN4YCCSLneOlKGAPdJUqrn4YUEHuS
QW61XFtAWLxafsWzugIDdnWgjpOCAU6sQk/1Vk3hRjTSN6T1qljgIUZadm8aCcqz+kenNb8Y1DNK
G0GJuwcQlPcRdnRCm2iwes6mfKN1z5UCTbRymWuopLU3KmUw4YkPuls9wb99TezoTGjhNjbrG2lS
DzMUJWWIdtLNTq2GYwjYx1RBpIv1cxtHT+Qd3AxG4rpRnyx9eOwpxJu6X2u1uBoQKlOkpytBudXb
0xV56AGw3SqymHgz71Eb8RCqlc8IJQHO9daEIAEssZ90+ANEsGRV+5TN3ROw9/u5dteGdA4MflmF
1A/gYhiERE/sTQj9qPq3DuZpabbbqf4r0CeEOB3v2qh+YEvG8aZmdxyCPj6Whe2CZY/qCM3J3G4i
BISYu1+0Mq8CM+YMm+ZIP3Wl2KAjPcSiwQDpWZ+IIbG3ScbpfuEiVclicNFVuGQQLfT/MLWGo2M0
i/yO3iiLC75Yhsjs+BitTceJeeKUU2gw3HTb9rN1ne9J8Y4Uqn6sFRZKw8VkScS0U4OTlcpHNlv7
oXKJvw6zj763LiFAKQdCnQA2tYn7aQqgfvNIMC3Wa+ssI1rcwivvZ8PbFUN235GHCWmpJyE3I9Ko
2AkzWTM+DZywaxEwQO1u9XITd+Le0oybWmrBpFQnZyAsdmIuZuMlBZj1kCepb9fWvTcyJgr7CyPu
QLiNcYfKCyWRVbE38DgP6jJFo+G5zarDFc+2+9gKfVtmJYsAZdUQCahV5EEVYMJlee9MEYWGgUW+
21V29hDajJubcYPV/BaVkhQO9m8lqdu+agz+UHDaV41J4EtVpAHZFsh9iRP3joVl1Xc6bulHmeXe
PkeMF6guyw4+UYKyZleUGX8Gtx+rGn435Gq00EhR/rKSuCSKrkywzfFayiT+MGd8BKvQcXjlQBl8
epr4UVDyRkW9tdNJW2VY9Uoz3MpMHpjRnN14xLvLnmIwg4gXtfhSoIRkWroVApWFob8Is5k2qtm8
ahiJYZpsRqLnV3oSXdu8PCmCIKwWwV/73DF0K70QHAzEps7zcZCtug7aW13fFNRYsaffdAuiJwh6
1NwrVM3sbOvV3AIgT7R9jgp8KZTJZLvrO04trY+pVI2bTSygFr3Dpl6LkLG/iILJrnykRBePLDBk
xeM2Zp6JY2kv+/gxtQIaH3ZbBU+UQoIPiFofutlGRbfVsnvszc+kMRkvpqfGyK40Nn6f9qeksPY6
2YBrR7llDdcLhq58k08qXDiZ3WNMN1bCqg6jpGNsSu2SLbq8zKULc9hAQyNBrZ7p1q0b52treXtV
Kit1mLf8Af2q8spt7djNqtaR/bpHJFnfNA23CblBDyqoVuSlKvkirWXwDK1oH+IL9gokNkV2ZgU+
bzRQ/7yMaFnq9CXJlEdFBxNMb5CnyREVNvdwpb4rruQJoHCfMxL4evu1MNgjRlp81aGdyqG+RN60
jbL2NrtkXBVxtR4cb+fNAvgT21p9pFelf4U5ExDstJKkwCFs82tX8Za4iT1jkfGHY5/GtSsL81dE
0mnXSetRBrskUxEroJi/zDKLn8btsg/DE+PZcloAbeEwZa9DXIoJKnfo/LSe5e5M+D7mKmdTKd5l
7/LPyjA16rostfoCIic5k1TlSDKtAAMfxYxka+XA+wR0X+sHDcojNbhhaVWQDO7IktBkSDbnZfks
I0yMK+/H9T6M6RYWdpAk+s4Mw5/ae85FsqmZqZPqt3cG1mhW1NE1Qxztpu5iz5QgojfHNVAOLiv5
y5T+2676x2RcFpqiO1IlnbOueVaRL6OpZXwTd5jLpis8wbUKhoSrA329rTEIdGZt29QjeEZebAjO
ThNfWkAJDaBL9NS+Y0DKm3HdMdbVTCKYOkPdYhbrMa4zKZpm1oCVWHuN+gl7iThH3QkwFz6ZaXfV
YoF01BuOvdk/c7Yz1Gl2HXA4VHJ6tQYgdo5U5ZOVByB6aJOjjaDDywJAk4ho2ECrtNNwXx8Uxgf1
bPosfz3G+cWHNqlvjSe2E5sA6ULYQu75JUZ5S9X8K460wo9768hclmFS9Oux3O2qnuAGHIP4z7hd
/AWBrwzmNizmTQMwTvfCixNzkLszI+52OAlYW81MCxTSL7pdumaqvEXzuWlYTCNuZdNu0D5NgYKq
hGb6MYrmi9CMF6sHjlp48JEjEJj1h5aI96kUfi5ABybRt0AnzObYcH106CvwH0E4hXf5qDxFnQDw
xslDYoDwhzm9DEm96lnxNML9GOHR2kkCKJ92zdEeY1d5NsyIqiS656/a4ZEFSauvVFqi1iy3A7hv
K+2+cuIqlcmG+l6vuaa52PIbikiiX2V0SGBvtZKUtyEO3DIkHRk4tgU9Co7QxbPqAJdE0KXKw1hz
v8BEPQ4VpXWBiJ1pgZyQIagAQyd+RMEAv2+uqJo33HDpJQItss7pqeNKbvSsA6IqN5pkzGZRT9iW
fZ5K9ceIXIptFt2l+NQ841IoHMK8AECPNg3bdXaem8Etniaa1gx0ot2SheB0fBRRvc8NpIAmInaT
BbJRaU9Nh/chcRN6JZPQsLlF0ZJJGv/QvCAT3eY9x49Cg5ZH3iFF59NCzW9IbLRVtD9F+M5f9VwC
drcMtpKzc2Ly85h3Ys8U+QbTbZ05yJIbRIA5Y2rQmwnTGyQYWDtOPTIFb/buXCN8y/AaJhEhCITO
4cT/6XOsAgPIy7QRezXLz/NizK/RNE13k+miGgTYROxSNHhHt+h9NM0sTpg6uBzOxaQfs9nYQO7M
wcfr7mmuGOhXzh2hAkdbFKfEWIK2UCXm4tNM8ye3Tie2Gm3pk3KB0mRZXSUlMXTFxkyzfcKWaIWz
K5iIfGZYcteO7odalAEipjV5CnfcH9uhbYD+kZlHr8Jpj6qKKC/YeNeQCYB0z7Cjb1K6eBodXl53
V3eur5NEyQhFe3FzTvYwVfxpnn2b7hZC68WsbX8wirMjbnjKHusqjXguyheq+EUuhfAJGHzTUcnO
kTVs69pC4dSDA2XQp2PkYJV2JTH2MVLLBvBBu9ZGVoSAA5uBe68frXUXcwdJt9jWJlGelXcNgdPb
TlCFCdKbZkebCYXR1Lfg7B4HNDFzx2Ir8tQhp48Gq7FuzBSPn4LbQEyEOg7ZFd7HIYnUXWETp9ky
DVJq7l2b25spEP+RLrAO7WBh4U487c7oyQCLvUPfIxYMez9tc7me9eQFljHJ2sCse5RrfXQzK8Mf
dOuzaRCYe6gHO4Xytmt2NbuEBMngaLy5Onr+IuLfMOrphg3CRZL5sUoBv5I2wdAwvHKbkDEoOCXU
1Tgm+9qatmJwCSNVDtzCmxGDTaSOT442sIuu20/WWoEpIVKK5mUedLwr7Lks6gUppzUJJDAf2305
hodJpJtGKq9maj4wggocPE6hlwceNaSpW2vJp2+F8VtMxYgFAWlYX+3iRWpXUAZ7pD+wpUEo238V
Aqldn063yU22fZptYCc/5vR+4DvNYzoIdDDD2WsqsKXiSvjG/TwSzawlgRxdjcO2Nlkwq0waH4mh
fbe0EawsexDJlEVtC6TCyaNmNZcGnwbyzRC9u+HMfNHRBb40wG/rd0Q0tq6VEnjGPF2aiT5dtLw1
A2hCtbePVW0GMnGOZat9O9DR1tkikF2UpHD5gpykcgYb1EPouHJ2OOxc9VXepb6q1nd1qryUegfu
tjyItN0n/HdsbGF3iwtxatsOiiHzhe80MQKu0XWHYUid0t2QoKJzvFqshokdbenmR693bwDvEN9S
+8juMJgdGF5DPkwyenNSySISXpzIDhrFCICX91IhgdQyFGZYuvfSWOatjKtL1oaMo/tjgtUur/sP
+Fv8IHxmlsLLHEGdWw280WNvboqK54KR6GeG7mc9RDl7ACKZV1VFQeA2fE5LH9IP7mOilftID3c2
41x+60c2PJ/SZq7utJJbSqOIRpAvsLATnf4IaE+sLUW8Jm58LI3xlvaMmnLg6q1+AkxzwkxC52HF
TAJr+zzWbrjWoQKvSk15FF32BumeHUx0bHUmA4yz75PF5qKJO7eN1qrV34EFoKUELArGHwFyFLK/
lmu3JJ5+BBKLeIFKxRG9uosXSV8HaNFsEUbOSJvaFolhA3dv247RgzG4NAoyFpu6KhMskeYUhLUV
CMSoKGeQ4ze/Octr4KvDqiW7eK015jE2kXs3Y8symlOeGvHgCU+urbailUTiYcnqe07VX2e4tz1U
Gmj3+DucR6h9D9Q/p8jMfqtyuJgGkvSp8L1W0m2bv2nFK84pcQ1RDCQVEIUOzZsAaOk3SOZMWR51
MBFbmUR+64mfuNRohfOOyyKyYAga5Rox4SbiV+N/Mz3Z8Mt8tytPciyfpsxeopYcGJ0A99uIYAJl
7Jaq/q7UhyuR23d1ZUfs0IYDcbx5UOvO0YsBcSfumR3xWikUSlC+26JmDmEaMlsbXXYYOiTFc9dt
yVk6Cu4YdkIXnZMsxBlKJzVilyu35JxdtFB9zyKTmKFIBmPbP48SWqnmvdu65Q+tcZB5Qkk5owdp
KnuT9+03UxBWhXl0kKV9qbR5XBPWu7NrDYV9Ei5aMXSuolxSyxx8lcvqi9gcnE4Eyzn162QUz45g
eZlX+n1KjZvX2ZM5pBuJJ4RPcl8WBMC68wOpIuamtgviR1IWJx5IdvAyRgWskrXrWunyxc8jAoUE
J751A1UyBivJNnvwHlKd6IsmZswYF58GdzgyKz+hS8rcfEnv+4qL4QyjYJva6b3k36KypO7nbqvo
4nEgxqSLxZ7QhXOYTVcnbK92XNKBWHcUg9yfOjctPLgJunKf9d+1nH7LDgztkF3KKb0fGtT0plO/
OCzLco2BGsCCjc5nzdF1jlnP9Ciku2F6xKxCSPlA/F2EUanidY1T9VPY1VlNijs2lRtIqXdGlPNt
VYekqwM2oUzg1OOcOrCWQa2rOWJaMzouHVA4GVeBgr8RhNl5CU/S8OZI88nmdnDn4VzV1ocmlEdY
QGe1c39DxF+32WTHmkdfsAn2MxPGXIrLCC+4V+eGCLA+wbOaou6biKgzzJrLrHzwpDhBPh32QMcT
H9GWDlCtfxqGpvIhHJJhxlFQVSjTzSWFvfiJ+HX8bugOVRkHSlgf7da+ZK5yUpDlpI2C/sEiKSWq
3prJY2tNkoJl6ncycgakCSwv55psvViVHx2/prpYBO2iAo4JY8ir3d8ilzs2Ix+tOt4A4Xwo8zDT
Z2YqM6yx2hsp5Z4uOPvnJvaLmdQY2Zmv8MqHVac49qandY3zeGuq0S8mttOY5T+Az8MNvtqnknwE
T2HDlarabSCFZShxIRtNaKxaiWKjRhlpzZ80rE+lWT3EaqVvlHa4hYbyDZ/8Oe9HKqHMCjo2k9CI
f9uKsXyvmi8ks/g5syBbVLgjBQ7tsnkMy4X13z0UZIxg8e7u0XN3xBYAg8adQwwHSTkrnqQvWchr
6RmvkVOqOzVjewTY99Ukg6EJhwA+7UtFbHM+Zp94UPjylC7dVmrx45beY4bpjsM62cBTOIeGCGa1
OISW2CSx9tTL/KtvHfQC4b6QvdzOxOpJ5DoPWs2d1KLNYZfTbIXryX0xEthQj3I3Mq+w9LL0k5EC
OxTVRKWpHQYXmq9IS8YnJAUQSOLifqjMg05cSxIbG20YHVxCmi9CaNqd+J2JeW+ko6PjxvztQh1Y
wMvWfKhjZDMOBwMNuMnVGMb8Bg16T2HtzNwBcm5srEk8zE700rrw/mrYRSvRwwWH9qvUHscrnkud
4KdJDruEe57Z43MF5jcoBa0eqrod/59x54bJFNiYleg9st8G1j7hRgmiE8Sa9djpHOrda9tGRxUH
L4tvcUj7zB8iCwfjfO4QmYc6+7wqZrg1ofGFBIfMX/1OEWVNanUp2HYMQr6YoO6oY/ikwrE8DGF2
1kYZcPtnmwLJDUgGPyqbn3RR/TjD1hGJX9RGTYvDdc2x5rhsFuwQfh346+yIfPPVqtxLFqffqjW5
1M3OoajDcaNHXnNE9OonAJMZvC/6MGeZtkHFUmz9qBXDCzjcm94ZQWr091kmN2WWX+xi4p0Ymfzl
D04xrvOI2XiSEDmD8skNqV5TFh5u1LKO06hQoeq6mUHclYo8Bwfzi6mH26YwTkbB/pgFFCO4rY76
km2vu8/i+N6J9HpLGHH7gNZCxwwLuldw8lQ887zv/Ybo4pNaZTva5HZb2kCkNbtD24ZYbTM13TlL
Gfl1Tjpuln8odRq+LtxVNGnsztNjju6G8MDmG4M+VE/Hl0q8a/TUogg2dkJDUZDE8oDazdsmowQO
PzypdnPn8BRDF2bzqSbRV2q4mwlqmrkcbAw93j0mf3qnP0ZQ3SAQlOUOs+EAgr0vgRVnH+4U31wA
nAyzkLn25nwljPW+qpWrOTHuUWabY887OiohMbocfFLg4tWYzJfcMc9MrFZTinPbVK9RpB0BQ2J9
g2WQ1HOzjvQRvn1s0q/BEaTguXgjeZR0WWMWX8lgRg/OjhhJvNmXBLey5UjKpzJXVgRF7+CpBlo+
HjFyvLQdCzGg60dHH5eh9q5RcLtY4tL2RKGYgq9EBjLObqXtYlZBKrSOIxAc2Yy/xtCvCcIBHu7s
2Z5ZBM2D9WIKtMV4B27wHkNf17A1FFb2mXpQRQ27t4mfoYIVbbxttHFjdHSHMnlqtQofs60+SLte
vjlUVRNpIFIEacOkWjYdS3ITxoUTfTh2tdemfCdn9r5Z3FMd4fDqDN9hhSnRhxpTf69xji+JNc80
jNfSqU/JzB5Pi5WTtHLiV+AtjjOOzhq7guSSxdbvDC7BXw2JoEKWuwJAeuHKe9czuoNBLuNyMm25
P4NaSx5qILRsjckqRp3Bu6uSXIkpQGGUw449hEOdhfwRlGw8erFdE3ponfgs95bQAivrHt1u7PwC
BYhLgGetT7RF+gkNyzfU2VdjYv6t17h0slZ9NfKQ35PDFuKvHxbJ44TWghiYBmmwFjgWnSzE1W3B
fnSW9OeG+W4j50zU9s6Wlb6ShTgggAhktAz0BvK5vE58VTWSaVJot6OGYjZSo5qYzahbIe4aAE27
vpD9uWwgteZAMTYd3lJO3hH11GwkG7AB5S2t6h+z5s5K2P4RPBHZ6yibpgBOu0XGmHyD2k/mI6uY
XnMQC8M7dTNxLXhLqojLnInnqzSdhzKeKQL717mjIhiImtH7W7Q4Z0XUXXCR9ht1KHwtywKE9vA2
EwMrKbu+tCWC1sUiJA9hOD4bvbPNmL07pKrSEsMljxVy9bq1RA9n6+PJGpOvviRxcpp2Ib5WRPfn
KS6Q/bvWIVKXz8MpAnxTMxmGxXuetoFK5FLFRiOIKQXQ58knMlbYKApIkJZMP61U2zUlFtl4ek1H
uek9Kf02VZtVE6fPUzeeiQpg5J/BAVVg0XIOfRAq/h1GFWqyfvqxRuOF0u890icYMkNyJv9xl6Ta
g5wZH4/V8M2ui8CUYvxVRwMPmfnUOFTTA34lxoT1ucFYg4PuOMkYd4OC1dYReL5UQaNC2m9Vh8Ol
1QkcltpLB+agU+sgauW1zqpxnU5qiihVCdGP0LaENWkcnmYi1SHZzpoQRMkPFdVfwW7I4vL2mzK8
pTpPSKIRAms6yhIbjZSnMeOnvDYeNc99TXUVsHxLSkB91vJFRheTzUbtgfVj1p5jA3i1jomSfVJg
DvmJ7RGry1ih71i0U0nZXFGVMMQYg9nUrtJKT21B5GGLopO5/1EL9XvVo1PtW40qpLIPXpk9DmZP
iTXV93MbB0noXOZiCOICCZqobZRBLIysaSZDyr3DanSI5cigygGX36SBrZFaoZeOD/3wmiGTRnvK
gMIb8ju3/okrpDWAQN6MGHezQBFMy2ul4JKtmUFH9uOZZbFRK5WcIobpGYDwBetQURomG2+RrUhu
cxFSadotk3OzZ4yb3gz6HnZXaKnczNsx+jlMg/c4leWLbrOeDLMNcIHdpHLNpDX8ylJloSPqV0F1
HGv6wWqV1aiaN3sGneAx4M5586T2OZnFcfYgr5jGu9Hau4po5MkpnsdE/SUimxQjeWnT9KQU82vp
9jeerweFq8Nq0hPxzEyEFH/Gy5B5/a1tl8QGJb6MvfbVDBbfabvTdJbZZfgWWyzeNXW+CcQ2K7jx
v1HCWUC3TodxROKGMFplQd3v2AAckpbz0CPe1hPo6OaarUxGoDmmZkzfBM55BHRoX4aMziEb2nH4
7Dnu9So/U0o+OW5xUxKDd66tWJd5D32nAMyrr7ZprOkOGUoxlbTm/jUkBJLyf8eibjN6zi2yf7yq
uEqv3mk9U6iZT9+g/Isb3MjuIF8qXbsJ+pQixAQ9lu9J1J11LNg4NVvEliyvWsYxkBesdVRgqRXd
e+qUflzajwRVB+zdz8xsouUMPEP6fTAa47HxqoYk6uamTNMDNTpJtDD8V9AqmHvgMTXt+gY14kb2
8KfLslE10yup1luIFyykHaxKxG/kBH6M26xnTyzak9E5V56VU1RrQaTbydENJayBZOi3zVg8FdwG
TlYHht76iAfWs0NcQdx8h7PgGw+HB9vsqF0i8V0gizVceZa6xOfHJtLV6sM4IESv5cVGM+YPnEsU
wgwOEHpp9XjK43ZjhzwphcsgI7bRIHnvCuNZRej3htm0DKPx3pusimMbTY/9TCI0M6vcO0s10gkN
nQ8xVOQ1AIePrs/IaKiZ+eqIqcn2qPTsSr4dEW7TsI5ClJ1FcsJvsYY5gmgC60iCHKOa3Q9JPhXY
92bVUtk3cvQ9rfvsa2ZEGCpBNERdUETx1XHba8VhYE/Vb4Shiiesw3KqDSe7l48Gvz6sa8aA+EA7
4+j2ui9SplQRGT2O2+zwtGNnhN0XNw+CJoB/w0nLOBca/d3qrG1sRGd80b5BRbwa8C+46YKlyPFg
dYJCNi0/22W8wbWEeCqGjQr2IvJevSF5GQvlmoezj+9vDwOEBTo7n3C6IKZ6Ze95VJ3h0LkMIhZV
EKmkadP7ESu/PEfcCuh2hcVzD4H6q9HKrdqbxOf1N4ulnyo0cuyH5QPIsk0r00OmDZtUxrssDXHr
WVehcblPbeuTWBOhejW3SmzdZ3n/gmPvBZf4PjZJ3sbZf8F+tNMKZ9PYsOzYkmc6LnXXlM8kHa5l
w/Nb5MxFvRXP8KvaKD89LIy4jX2eS8K1nCXI3aGzAoDXhDiLC/Ver/F51CPj+onHZgLyxgyaAm7j
dExd1UoLvKLe84PfiNTGe9GgnddZDRbNLvW+SW/6ddSEvRqZruYSl4qH1pmPo66+joV5SAoXQZKx
C0EGdRVy3Xg8pindXJ0RJzhYH7bG90YSLhVMDGiBWHOm9tRYda8fPIxiC+5+naGZQFuMGrt10Z65
BLfi/j9JA24YZdzsFqTQ8zSzBzZlcq0smzNK4Rz3CC+T/l8SwFad1jX7UkcnrqskDrSiYRWt3ISs
iQ0RX+q0f8lC5643oocuMwKFZZAG9WuWHQryihOn+J5YPlZVFuSjc0uicj/NA/2xUnyDGLBeeKPj
53DGd66PTy5FK+GIubbu7PHWNDyqDjsa16t9je4wStmvJjWvHiU1T24pUSaorzSF0A/Uy+JCAFOy
j4SKRlHfWB4ecDvGpa4OnKDZxm68tz7PH9MpYk3FvUZkL5982K6oDi9V8mqO9S7VtI3Vh3h35lup
zMFYTx+TnPbeYjTGY4+cocOyXfYviWbSWBNfVJr/gr/8B0QfNEYVdC97XgD3y3//9XGflFH73/+l
/Z+EPjG3VTM7TOi51rXBcJ05vfZQCg6D/8y8+acfRYkG8sMgWQDW5t9/lO2Oqp6nsGlUF6RMpjuL
g4rtXyucMPjPP+qfKEIefxaQYNVyVetPjmlfC1TbWXEwPRzhapMPB0xLLVd7DjylV8b/d9YjyFRa
YFMFagm04e9/GoAqjSMMoqebjPkH4kftzoqq8l/YSAum8g+cIvAjlWQXImUsgEV//ymOMeRxU0Pw
nMRYkQRJJHSTLvJl3rKPEYb0BiZyGfQWJ9d//jy1Bbv0v340WRsGn6irwqz/+48mJysisDAtDl0U
l6d+ntjxJQgXzAjy/qSiZsmEVM+05OpuUIspKGfKW6qTEZdIH2UHQgHCf+FL/vk8WWySVU1zHAfG
tskE5O+/08g7ZmqDlnAhFCQpj3n/42AOjjapkZj/gi39E+b5188CQ0gqhcaHry8Qqf/xmrhFjO0D
ARsrVOiM6ya3ACkDvm4v//mD/vMr/uvnGEwgLcDG4LT/hEIJHi99LrMDHk/7PSENcfmbsFg1dA2A
Q6J9g148iKwi2vx//GQwuJaBA8E17D8+zSJkSUXHme1rqYaYF2h5+lOuWZ23xuOlztehr6npGH01
zZNO2Jb1L7/AP37EDnMUC1g1WQJ/kL/AX6pVIzHaoBHvDowRMRdlRlWIf0Fv/cn7Wj5iDQSluvC+
GEL88SgnpqgkKgJlL5g9+KmKy9BJJs3PJkfs4pqGOU0Jj/jPn+4//XEkeMD+8HRDVe3le/+fz4/i
tZpaWMXeNUeUbDpWRXVVEOpu/8sP+l9v6vLnGf+Xs/NYkhSJsugXYQYOOLANLVJF6soNVhIcrdXX
z6FmMZWRaRnWY73ptq5uAnBcvHfvuSaYOlJxmP3Or1RpvVMZQ8GEnuvObmLHfEU/3VpCA39DIdux
u6BzHun2s4G+ahGPVGH9nAjBgc0dLv/eff761ueB8+/UcfaDnPnR/HPrSJqlCgsz2HudreNZnipM
ycU4mCu3t7EG9P6gXX19yc+e9jxTeSwzBnC1s6EUqrGW0m7CQx7MnIgYWFK3qfIiMC9c6LPPlTQB
i1a6wWXOwcKDgjUcEDJy8AkiW2uqK495OdEIN4xw6VGcXlcNUyVOpvzCe/5s8kMiq0tYeZ5kTn7/
VH1Dw/XtYczUvMo4mLYNnwrh88rHtnXhg/nsJvksaa6jAHUgc76/1FAgzU0zMkupZHXZIQyVjYCY
Ltob22Tst42rD6cIk9X3kHyNCyu5mGe88+FjGY6AbGzovMyzG6WdRUBGWY57IslFuIoZ9iP7NUv3
r3jFYnghzHyyUTUoUx2kkZQe9iYre8oJOhwAUIzm/UiKPNvPaACaq4/pmNGSrct6A1Nj5OheUE7J
pTfSSHNb49ssoBlv3YY0kAsY6k8fpMMOyHLnPdD5l8BelxiuJEoODZlFawBw02kU5nSUWVIfXdNC
oRZTF9IGLbkwTuf9x/lDBMIM2Z3jNpK0s1doDk7dFukQ7LG7wnqeYPIAJq3WCqL9tab1MD2VhZDC
4UgKnkj+x0yaeQpA2OIBHteBcLhn2yNCtCIRF3FwGBsnvpsQj123Du1hoi4v8SM/e8YoP2eyuq67
7ofhgtDM6nINQbvbgl6GyEwrNwe41CgqdENIecyls+UTA3NhpM7P8PwZQyQ0LHYHFg31s+1tSgio
mjI/3duFR/FI7+TG86lITGqArQO20i/wjnw90YmPMx1RGK7Qia/hxbK8vP82JVoaOx9Kf49JpXzT
gAYhW2HvDt5C0DgzbEgKiz7xfbnCSK1TVPadrFtm9YA2phrb7HdSp/mbBE1DYbNRL6ovrRcqG/lV
L/UUJU04myB8VPe4nIyIcO8FzST7h9ZnKlzJgiU0SFrtwoD5+Czn23LZvxHljrL47LZoZodjh45x
T0i6tZwmS6wszfNWdgqlOp3q7t6O3fDCHu/jQsV6YQrDZaF2BWqA988yk4j4Hb1CNE+CIeWISdxX
xZjd+qZ9TziEd2G8fJjBBe57th+GrQsDOMb8DP5ZFxXh3jZEKmtfFTA1FjWZ1pAspXzpeynuvx4n
H27t77XmfEhvTnYwzraVZZMjW+mktdeavmrXHQG1yXGwIaVQaZH1eFtSAN9/fc35Hb37HjhQ4olk
v8xXL0zrbN2fekWTBAb3DquB/O7HtonCq8MYKprQQVczVntYByir0S9RMqvBUF9YuD48YX4BFWi2
7B6r1odRhNU4cp0SqXFeG9VjytkM6Vwa3XRaOe6+vtkPA5ZLOQRXUOcmCoszyfuXWXUKAnORavtI
r4odh06NSAeIOpOmhq1tt9M+MJG4fH3RT+6PRAe+kjlnSEhnngv/GUEFsnCv0fLgkPZGjn9X+6lE
Ez8F+Bw3X1/p465yTtfkQ9Q5d86by7NL+bLC2ymBbecJPWEj8SMEyaJeJmUhwDkj727cyYOsXCBY
9fsOI1JobOBB0xFKUmPZosi48Js+u3ubmc/ydE9HnzeP+X/uvg9xb5mWFyLmM+N7C4UzyhFzfJVB
finf8sOiwtMVwqWdAknHtsXZpcK4HggVGGKmdhAly4lhvOgJmVy5aiy3k+pxjU/FsKkbyqAXnvyH
GZ6rklkldTaYrsXl39+maQ4eoy7wkGPKaMMzx+gMF2mVWVaJix1uqyHDjtEWhcjPjHo9VUD5aQLC
TwTId8r12N+IFujD1z/sk8fPloRfNn9chuucPZO8Aa3noNs/DCggaaxEk/YT57RNwEP5++tL/X2+
Z1MJmxfeMUGYJH16Z1+X5rvEEuchtCMXcwJTDUbdtPVHAw9spt/oYHT6tZoG91mo0HvD6jDA1cfv
ild68PKKWkXGqaPT+uqQ4wJzF1C6GyLWQsRrm0nXA/VsEPf+pCtt/FFmaTRuVKcEHEEnE6hEFAoA
zDHtD19msbG0Q5fgy69v8pMZxCUAh/mKGhKitrP37AmvzLQYJ17RDq9Oz76abaja0iHyt2XYxMe6
zuT262vKefP8/sGa0GWBA85pSoSUnV1UmUZmu5qkbqWZ0CFbmnwZLTjRJKSwQTZZiDF04XKMms+Y
qipYyK49jtdWWsyy1gwbyNBO3cn06QRQPbSH58iwyXOkFz6hp69c+xgBEWqWDqlJdRU61irkpAAO
ZiDxYKOQ2dHabZtwP4zQBcIEldSClGNisgd0oxmKGXNOayENzlqatRf84LyjwRIwMd102tT4V54Z
qj18cxUc4hgp31uWJUBQ+zwNd4RK6zcS6hjewoAN8saH3Hk3mpaWbtJOyGJ2SWF5swVW+i7o0dC1
kT4sfNrRyZKBYt5Sa/b9pR8HZIoHtsH+mBYRAWdjaryQURieoE1PzYruUA7yj3iG/zzNsYARrEWi
I+OfkfH++y9xdjcjcKWdUwTTletE0wn9XbmZ5OReuNTHqYaiE9ggYemGJAfq7FJJJ1Osz1N2mAoL
baLeufNoaOKyu3B4neeGs2Hnug4FXs6t7FzP0efKMmvCYnptT4Bt/2vqC0mOKpXFfeGl2nPhC1lf
+LrONyMITKm6/F9a8NlsxUpRtHqWG3u0D+ZGoFc8ph2606HL6vvewyKLYQzH1+ThNYEwcOHy5x/3
fHkhDN0zbJ6tY55NYHHXayX2TXOvhzDWbdOJ1ubM8Kt71bxVtjEcleu1F17n+Qz9vxf9G7JEChGn
9/cjx53iNEIvbGICNTnlBb73ZI1Jcuc1wny9MJGcvdC/lzLnaFxLGpJrvb9UlUyq7jAi7CEIDCf+
mE0TckABMyhtr6IovTBxnY/U+XqUClkOaUBReZ///T9r/1R0PduKVt8T1+XTBG8dZJUR7qPswoU+
Gze0W4j6cjmOsAd6fyE0c7JWZaDv0YujjUnq8VRkI7rF0fJOpmam6yQjTYYwt2pnR05zIY/tk/s0
5nUfMyN3qntnl9cm8nobNp57MAhixnl4A6niFJsuxbh+MkCZly1Xsn9lMbfOPv0sosXPO7SQ+4IZ
3ARYIPOdyAtnU+epDchCa8HMqKQksOTrofPJLXL8QUXLNm5W9Z2NUs52bYTYC+J+YjHnDn6S/hSd
lX7775dxbY+9ksXJkkf2/kWKoGzsAGzxPjalzcbNF5wBioFuy4X7OZ/bLCnn2rJh2DY6PkOeLamu
qTfSyYXcW5Xd5MtAo6e8zLiot4wzw6Nb4g5A+7++u88u6vH+bJIsmL7Ns+25ZF6H4pU7+8EW5TFB
h04CDNlRNCsxVmt9I/QLVzzfEs+36ZFtNs/ibIjts5EJItqPgsKXe68BFpFKrbrCWhnRkrVolfrg
I9WIUmtAgKguHOs+XpoKN/1DU5/3gtSV3r9KLSjRpYWDsy/Sqb3nhE73SQofd3agT5go04ZDKa7i
zLrxqfT3F17wxymB4hIxwRaj1jKp5r2/vDUnIoWjZMBO+bQKPP91KhL7hz1qtzmY/Z1wKh3wflcc
gO2VF+79w4vmQ+EcRnGbfBRdmmfDuICcOSUVzYspzcQ29HrnkQN8frDbulkzA4cXJva/lYF/l2qL
C7p8NdToTCpb8uyCVUYwWJxY4UGMmrwxB07TfV894vRrjn6a/2HLaOyFl0Ir8pyDX6hmXSv3UlzK
h1c+H9/nXfH8Xc01xPfPXGm4/hHTKyD8iV9tg1HPmmMowvwazRkSFNPO8u/16AW/xDTS0PmPX9ff
4gHPHeMuCZH22TPA492aleOGBxrO0fNkhuFrMgF5WdIRVJBzhlpdiNT928o9e+y2xdVYTTn6kRPz
/oZ9Mq/MgOTuQ5HgQ7ZjWbPxzuHhKRsEXmcVaxPQVR4dZIFgpI3h7/z3e+ZOaVmxIWQqO3vitWVa
E/xc+GiFoa10WpLIDuFELi3blLeR6ecXlrpPRrbtCOnRk3Okxxz6/o4Tt+NrdsfgANbyTz4FBuZR
K79KytIlArTrdl/f32cDmwkT0DEDnE3EeTOd16c7TeRoxNVlcCbNSic7qktc7Y08FXFVpq2WbjON
vekizzh9AqKHSri2ymm4QaUl1frrH/Tp/duOOz9xstjOl3qAuYVuVEVwoMrib5jk+h2epG+UXAHz
DBK/49fX+7DuMqgdFAs6XStUzuezaJJ4pWhFy/WgrcNw0FEGLqhYwnX7+kKfjmWquHONRncMxz6b
rx3kZZJYUoYS/YFwXSWu/60k1gbxdCuSfdg02ApJhI/+dH49xhh5E4DqxTDDr77+KR+fMSINcooN
QrF57+fTyGizpwzqSCHYrzHmkcioZ5vOkt3vNJoghDk+QqAL1/xk6pJE21Io4WAlPghsqoDwRXCt
ZGAC0Qe6ZWvojwuAMriNG02/7fkmKEEEwRPZDlV/4eF/vGOH6cPh6EPHm3bw2TJd0STpSbIPDqGb
/WmA8a6rnmPPWEPQ8DjY/j++Kkl5mefISYAK/tlBxyBwxVcYGFAWi/Y2pmNBPyszxxth04LLOXMv
y2mmWg4tfycGzN4R4uK0r9NLP+W8tsHKJQWbZ0oq8/A6L9qlnV2U/mAHhz7HAw92tQq/4afLH0dm
+tcWf9WJw99w6vIBOV1gCHxROX3U6MIr+Gz8s3hSYGEc6B9Pu24j7Np3KdM6Oq44NGfpZtB9/S5M
SrVttZZALw+xPciiiAZAPwFfBN1/4XO3mT7PFhRJIQHQEm1h9i/zdPDPiamJ8sYehyY4AN+roaP6
4bOTdilejiy4oPP6bMSTaTY3NygneObZpUpfpVpTkNOO1De6q5tRwhqQACELp9vEidyQD4ZyUDnF
3def92f3SNsG3YNHyZS9wvt7jEbTzSnkQFgIU9yLftHY1oENZAFtSrVpfGEL/OFy8v1GcH4O/zzS
sh4F6BobTmQPc3MxaB3bPRJSNSDpdFLDCxOJIc5eoU2TiJ08a5bHB41K5v31zHBMTMLUk0NuwN8t
kKyvJdShHS1xmv8qT7fOlBMZWMADh8ThqpUm8h5KpfKAXlfpw9dP+8Nrnm+fkhRdVtMSun32qftW
GGRRZ9l79ObipKAR+Ss96VUFgD9qow2xC/XDlKU4WaaAbMXjf7889SOKDdZ81Dof0G4gtRR2v71v
RNRY7FDSRF+mNlX8ZcTCf1/rQ2oeiPvRhnUdDuK/jjXunmUah9RfPdxf2cI/L99z8rpOxtjeW+Rq
fw+krsYlkr/Kxa1TTO2FofbxeM4pi3BCFi/Tpr90toSGkTEGtks4RZVOya7HP3BFRiRWtoBs+Dwc
XooYb8/XD3j+TN/NGNwhn7GhzydzB/XH++HmBioVQe3blI8cSHFDqWG47FIcwBcmyM9u7q/uTFAG
mA+T7y+UVHngSzKS93bdmcR+2lgYBWLx2z5FAU5323iEohO/fn17nx3j5qq3QxGXTZCYv+5/XiC9
by9NO52vt1PPoR7pS+4Npg9+bny1ZfFY1Zla9TkUBFVmzoUXynn1w/pE+IlBxqnO9pNZyzlbmqOK
VOgBWe5eVGa9GWqj3XUd4Calp9FPr+X0u8z1NrYJRSjHR80I0hPRIOT8UrLvFgjucWlj5gaPbLQe
hBFzeqyRduHiyJz4GCHZZz1TuGRMnAPYp0L9ODoeQWmRADFf+slzXCn7Wq8x5DiKaLtUdsnWiWpI
5IOOeaHqnR69TDQ+ax1amuUgfYsyW95DHPaAF2XKfvIbi3dmERljLSOzjPu1KzSMHrKD40J1353z
DjVE3N0PfarGuwC3CG6mTA5opSVM+c1kaBhFO50S1KKh4lytC6MEwNtGXtpvsOXi/SpKWvM7MHQK
XAtwOKBwVgALpCadx1t4VB/x9apgOIrY7n085lLbVe2IQQ24nzqkk4jUukjIkoG1qMkXAI6wUHNj
tK/Cge3xEqcgoQp9oMGKCxyQN1M65zbVVdWNKynCgaym2N+1Yd8nmzQiOQ90ZQ+WpfOJBh2asI62
JbIbsG9eNN0YJhBVLevjq4kgPblNAsR1ICB82W6stlbfoY+VDyqb5fyyi8UyH0IeY+jY1VPX+dBO
XIC7+EP56LD8TSJ97DI8ySNbZ8w3nMOWgAOan5EW4gOpVINJSUuam8n25SOrenLrxHOkXemm+i9j
trbGyES+O1ZtnQIgpAqkjSP2dm4yW7cdFNMq0y1Aarj6FyHu8+WUAAqMGUSLmGyAjVX0+rMhKIEq
XUCMLAhMXAun4TmIrmnWdu45axs2rL+23CK7Hxgi9HhCPQMK3xrgHYWp6noRFqXm7tJoSN/ESMqo
X+esZDaa/H5okcqUpvVSU2AmPEf6t7lViaUZzLSSQeGK6jtsDQtOYGKbYasFhBpbdw7k6XSb+o3z
UDd0yMAmaK+2PmnHLirjgtow6emrRvfoCseWwrbPbxXhrvcK2paDbqufzDup2No1vKObMfEJkay0
aqo2TSD9bBFYZrRXALl/M67MU2fo8a3Tx+60MJPIec0xHKhFEw3Wq5nNFEoBXWxiJ+lbfD1dMuwp
kzU6PJW+JzwiNN3JhE/pZM+SaD1zoRetol1WuQK1UgC+MKTW8D3XoJupsehO1uh7b7HZWT8zN8Z+
YJSkumqWn/KmRNolm9aGSe2h7oFV5FELmE3TDLLqt0isZlomcYbjr6+tlODJQLwYou52uq6rGw1G
3YmESDznQyEzNqVa/i1WvrWqsS6eVCTh3JI3b5DjTdOkMeIKieOcJVVo/mbGEa68mhrdimIZyTT4
hCNo+Zwuahzc+a2u6dOJPiaoNjpYatyRKAehPKtLjM2NH5/qmohvYWo1seq6XQOzaSPsFVGv17Pz
NKKiaATxC2V9joMRsMn6MLgyfk2iSMuw1dTj3nXScWG2nneA9zs7pFE7ibIBrU++U2cdIEwbW7be
6SF0YgemqQYeToHPNsNU29lFCuijtHscvMYUbE0yAXexYUGEZodqHHxSk34HWAUXHFchBQ7kQ9zr
MJnoHdrETMGFiW3MiiZmOPoe+5T8vT0Ru7/TJoEy3urRjwgICaZIxW6Y3SIJ5w5KLK3U803h6Vgn
XdhyIeamZ+Ty5nHusND9tGHgD064MwyVP5uS0EPTN6KT27flzi3iEtNehArj73F6UXmhNkPGSujY
FufrZZhn4BvdKF0lYdC82F7gbDv4Y8ssENqOYDIarsyYV0SgJ6scOtkuytoK9L8D3qD2LVkvin6M
HqxaC/bUw+p1PnY7TLXhVQg9daezPvtLvLVQqCmvMCUoK90KGcHTKunsLZo2ARTeEjPlaWV5ygdQ
AsoBgxjVcbFO4esvSKKb1lTUeljczHBKQGVvzYLEO3/Ul6Yd4NjSGoSQV8zR/bAakTQvlC2zpXK6
Argqxjy3nrwHv8jMU+H70RVTo7/XCbLcoRXgH0F//dRCRBmd5+tbu5f9tZsASAd1pBPPS8LM1kgr
+zscdGakMir6pWr0Ys9C211rpPUsdFHoFDOBBc0pQW9G0jqPIVMc3RAayDCOXXGTSvKPjKTnbszW
Zsob+WsZsSO/J1ArWKQzFDeTTX2T6BOvySBA3E2g/rAmOxv4bP1j0OrGIcoj+dZNuSegTRYzyDgs
M/xMtb5tuqKdd5V6cM/RztuSUDzsAUbKHeizG/RM4RJIDiIBQAti0euCULS00VaeL90HBJD4Iflq
E+AbzshiGYHJYd4Nvd86lPJDr5O6C84WqJGYyrcp8TiYNz01v9av6hXtcP8Jdz3I2VqW0lv3VcmH
xn8QahBAfO87uR0c7Nmp9/tIkH3jUx94jQI8qBgMTWsZ40rcYvs2doE7hTdTkxJQ3AAfWxKAA4sd
qAJ2bQA0rH9BFq5jR6pVhhAOyo9XvowlLnbEA/lDI6XxPKIjlZwnfGBTbRVk6wY9/7ZqSVF3Rqf/
OQn2x6GSzu8icfBm5Z4CKhPbgmIP7vS4zK81IPEb8vUA6ZtOX4uNlqXeHft5AwyoSa7KVDfOthiT
ctkTxYl8Uo/bmZzBg+qHKXps7Ro5CEUOedLDuo5Xk95NFtyzyLiCvKMBsObPrjQX67nS7WQPBR+o
lRn9weEcYWYNpifEtyy1vXBw9tsz7Spsyc7MiAfzAE09d3oJt7SbSgJRFWtCZwzaVvVsdrC2EkQq
TKA5I8NyJwZ4otNQAWBAaBFyyIZgl8DCPymZh09GSwZTmfvEa0QESThZUS7tKqo2dptGi6GP6+9e
XHyLHW9clv1krjVniH85ceOwS0um6EAGDj5sWUCJ7vHJiwkx7X4yY0QhdKyJgMWd/CQym/2f8Guf
6RVlAaE4OXb6Vmg3wWhO1K6diOzLsmI5DogQrKea5xCUzkNPmDwedkhPL0xRBopSRY2kLiesgBSY
MNmwqciWA32PaqGFMCZinSkQn51m309xJnYj2UD8uKypllnhmZswjWuUUMKy0yUMLOy8xCXi+rJS
RztMTVGt4sS2fvVz6NdQ+9o6tCGCmyPVzwblLk74GNyKORlQnEZSg/HhjftJifTWlezXLIeASqKk
icvmuLBik0k8WC8BTE5kbh74tcSVtrFWroUilWgx5fWJHIn7pGl+QNLyH6qxvqMMpp5pyPfkw040
ldEIZ0CrK1AVRdpOxbpv83FjEEt/R5rkYzFW/c+QdMVw52OwIx0+sdjK9iHmX6DwCtdtP+eyaFiX
xxEaZwZGls60G3TFHMMRrnoL6jIINqydflFB0h6Dwbxmlx+xmgIRGchMtXIDyUd/XZs5zKAwS48p
9HTUmjK+Zc5n+ctjZ2vqJTZRQsCCIrj3quAa+8GDSbwJUiFCmuAUxqz/6jvMpp0limpBmeSePhbr
cgv/hdogGbbVVeaD8YEwzkHGMBpAhiMDeNCbO4pzD8McAO8yrrMm2CEyekpc445xF22DjkS7ySU1
Lnc4blPGK0CdEa584rs/DTE0YU+Zvw0LeJehQZIhVl0MQ33VdkTJstNlqxNZaL10wmegjAIpqWHD
AEgGJVOL/NYXYbrMbEB4+kytiiM3ghFAumzZEiaAUH6pexNQ9QTJn1UZ38wZeObr2bbwu1dynv5w
kCV/0ovWmZbvEyarfammZG3m4XUfoYscLLDyeUNYq9ltazV8T+CqbfrevIOHEjtASGCsklIxlftU
A/wzmIOxZH5hkkGM47QmEMcOMg3MRiNQ3WpMh58wih/ZGD2wlbsrmxmyHITrqXODXVeTzzA539iQ
HdkukNzsCrklyNsh1lIjVxXJ1vXAF7sxUxXdjug7lkEd1os6N4tlXIw30geAPuDe1trwxi2Hh6if
2MaI5MECUWxPyOPMsVcrFxEgPFBOfTrKbBY/KPX9UH0D9klWNFdkTgBVL42XAlS9WRfbXnV8Hh6v
rHTYodvDMO1qBXOyj+Wr8qfvUxi9oQ+qkJsisjQ9867XEhD7Q9TvYjJft701XkdtB0+iIJA6T6Ar
tPSpxGQSQt2y71Il7jFP5s86VvFsIC8ttNlZEFb54BpKW/rI32CHGNmhpGu/0kus7ZOAeKG5ubxy
rIRFxgJ8KQ3v4OpddTQIdmKzrpvs9fJjEFl/cguEDu3+Y6MKdp2orNm4BNYhzr38B716/8GuCV/J
ZRLvqJ146wFASqZlv1ODCTjveoKWXKclf69YO2nK99k4qCCingQS3fcASWTPhqtxDMpXvcj+GIAm
bJ1xWPvevi16UhKbaBGyoB9a4d425UQMxpBehTkTWt+QbZlS+V4TkKwR/zojbIT26E4dy2smrGOd
Goe6BnRiZd+a2ejeCMIMfTTAYETG+EUDrPVcwU/jJblPlulzqPTDx6APfsZW+r12HJwkFZfiaHoC
NHbfI1DlTCjXVWqIxZSVV0HrEMtWEM7jm6QbgW0AEBLoMD0inZ/ogCeUMRq/orROwB6SHTGM937Z
zEDb+kUhPdw29VQAsW5wbPd5ctME+fVEdlCaTPz/evM3mTPVViY4rVpQJ1YGRXrQiidNck6gSFlt
c0JScXGT9QisQBKeOxGe5bsvJarsRW0SFNwZ9muPKZyg6GKEb2lNb0XggjwLQ2PpFxyELVOuiSS5
7eMcyoJzZBO6QpF4amjIU1aIf8FYe6t9kiWtDogCO0wcfpWvb4RRV7eKxLnb1GCpJwUg2ntFgUaa
owchX1lza8oifWqs3kBBnePxlEb7K6MPuRy8itAfCa92LTW1H+CP2IsxDd6qlA0r4m8iwZrtlDb5
2svUDBYqwcdFv6xpMl5QTlbLsnFg7WnFuKMIte1jA7Kd+sFRq9kbwbCuNLGPUXmibRrxukMTrBrj
NOTzywvCE2Ff3jIE9bjRLPKDZG9+j1Rz0prKXHhBfA/6Nf2lxeWvoueRkubmAiaYNeAeKzzuFMK+
Mvs0+nA/9OlJw/60gNu2LRIGpgYRTiPxAS7eNxKArsqaUAYntzvKBFOxq03QuAY75iXxiRNLJOcG
OEIDcSZesbDYm4SwgYuw3Gpl+gzX7NbWmrsKroTjsEOgXvMny4dILaxeGTvVdc+u5hyNdID41oO5
l95eC4cb4ri44Oj/KCLzAMMJLv/YRk9hzgepBTCjkuiuq8toHQIoXzg6lFF6TVsoqOwc234bNcW1
T/V91xvhc8t415l+6GGC7yIt8iDc0l5B1n3IXe0uy+3dZJMKC4ptWebpYxwR96ExRrIs9hdjLPZF
6b26WrcadJJGssp+y/34Dh3MNi2KrSOH50T5UEe6a+auH7QAVmzQD6j/IPbKY+n0L3EMZllF+m6E
OWK5033nOjvbLoelZbEaK+Q4KsAjGPTOMe3T59jsIfzGuHwTdews606F2k/hlMYNTtUtiiW1qcro
2mmDrWEXB0vkQIhlvqxJyLsJnfpKhNMfXYFy1ky2zKNf3KDH/5PCV+PmHsmMsBfCEuEWgX20chTR
z+E8bitvOhYa7cGq4LlaZK3lXvHSikZb0g9em0q9mYbYxqF7orWxLgKwVlHMEbW3rLe5e7/U4+Aa
/cW1LIlhlGlxXzGaFoFHcJ6idueAPpSddkwUZZfOM+ZKDrmATvCjcQEvZfYImpJw1SanRGOObA8q
CjnEd68E0KhV2Cf3ZOoScKiSq9AAEycG7ybHI2x1PHFV74XdcNRIX9PGPdWJf935JeIQYOA4jO9G
ipex5h/jMrwrfXmtT90B5MRzQVZ5WSc3k099x+6e2hF2SKWDUmop7qgyesllcWiN8SUvi2eOUTrb
BSs/emr6NY32IRpgijmEPjRIj+OW1nEXZosi99e2Wz4jlpyLA/vekBGhhNYPIwg2Y+/DMWuSUynM
Z5/yAXr3CDqkvU304j4H+LZAO7anIPe9Kjj9E8P2mzX4URrEYrTkhERmuCJ5l2VJiOc2rXbMdD/q
rgfpDAdpqQ1iw4QK1q3038jszBaIOWDW5La59DT7lyizRySg68iXTyHnADeCVTO49czXKZhTwtpb
1nZBvENrJVdkSu4CqOutCfs5MLQl7LTbWrhvvg61lOU4++bG/pWfFivAZjs2+mxjeuZsB8BA7TpP
rdJuJhW4x9Ib+2c/Z+/vu2wG7C5YdzVpZz4hk1VA+FRjh/7R4JDFEhA0x0LkT7QuHZK8Oo81Mrny
gOJiiiRfxqnKQzA2r7EmHsi8eMzTKVxkgGAAvrvexmmGb2lHyO7oxARBp49q7PeimOq7PBrD7RCA
WQnlLR5EsnAGUE49w8TQm2FTWVQaPK3YuIH+ItkMSX4VAHtvP8nmFJZ4FTpljJu0NV8bLYPohmpo
QXOPjZajQB0J9DFtUTULYQA915IqvUfRsLa9NFlZsEU3YW89EzvLSpkzmOA5XfmOXi37VucIoXch
AddNQREtuALkiCZByqWtymYlneI3dRmxVJl9BNN+rCC05VLsa/xMq7ydYGETlvJaOXiPKdLCJyVD
bk1SWHVDNjdJXfDlGX9QMasRxv6knQI/n97Cyh1Xk7KTXWA70F2F2WtzbjwAosLPrVXQ9zE1krh4
0HpT3XWDR1FPpom3mDp9GJbkfEJdw0xPhluaYwKoJEhhMT1GFslqaZF5azlaMBdrXTyZLSlyI5Yg
oo4h2y1N4o2Xztj+KMI4I1auoVzljajckUlatX8PRukGXJC6mwy+sxKeDftJ2U/XJNoGj7gHyTxz
xw2HtlOfZNcsdcOKYtqGk8aNm/RyLa082+oMYkKA2/Xk6uXK1gtOkJEzGx1qKLFm0W2j2t9QTvxF
FRAqk2aPyzz2555pQgY5bJjHuSa3tPpZ2yZ6gN4qu/ECMndCbMML2/IPlt8cOWYPbE70U1LWfxX0
x3wwvnU14auFT221j3dGFL4MgpKBa6D2AO5VLsZCu4kpLa7sSr5FpCPJIb6NxGRvkAIyTc+7oUK/
pvxCg8HibFJR1B+/03R+0Uwo2Ekk7hCX3zaUOVZ2aRwQP1zRJ8VQ6vbfioJaWIYjdIz5uNPR1ZfI
B1+jyp0Ac4zrOB+vdCqZizCFoYXJ5jVFWJhbzQYq8A0d1YNf2fflRHKJanfMDSBlpV1vqy6Pj81I
I4VoZxIfCVmwlxbY2SV0A4o0AQFxVkJcrhm7FfUU44eTVA8VAScGSYIbMmUykNrpSuOIW6XaIxvl
P6NonrI5zWN0iCtusnKZJuatHUwbm6hIN263etXfOCIBfjz4Vy5FWHMOjAMQhySQlpnwy1OVSdIm
RM4Kbd6nFLVXU5l614HbbunRXllUVFZ65errUh8EMw03CyR+JZS/NmNIWbm+HgMmZHpm+0STVCVy
5yZR/e8xdW781KQ43x3bSvSUr8fyMLRkHVZKasegzzibsdkxV1VF0m2bp8WmsfT8akr06K5ESsAH
Lt/aLtVfW5zepIWY5r1qsNJERTiu/4ez89ptHNu69RMR4CIX062y5GyX7bJvCIcycyYXw9P/H2tf
nLJsWOiD3dhAd6OLErXCnGOOAJmzuawlg5FS+AjpW+JPIr3jT0LndjHWOfl9LRES3SjTddHo2gYt
Wb8KS364ODHNOW3lzolpK7MCNdUwBG8ASpztKhy2ut3fVklNLR0TdoUF9SPyaE6/Sbvk1g+XPfFA
GPix6ny3uTHBkYBryKwZDe6KRY3M+mroelJgu7lIrrV2pQBC+Z0BtlEGYFUBYW0Zzno8B0hjRbCm
3BoDi6sr01UyEaLTG+RDQWSXG11Z2tNUT94SpSTrRBJxZU+2tU7xWTxYUmEhZ03x79YapouUJJxD
F7FEkZIzWHTMnNJsENhOWsXSZIJxUdAN3xkVnswpZflaGDSwk++k3rrpKutlSgOoPClB7qCfD4T5
fZAa8Fo5NYnfTqqvIi2r1zH5xYsh5aLSnDTYuorIuqLHCLBQdrTxk+SZUQSj8Eyjp/XKxtrhGu7R
4Zi0U5VDtsvIoG5wAdXMMr+LgiRd+03icC1qDyrs6susCKNfXTFod3ZXR7+ki8k9RA59U+lEjgNQ
hJgS41u26AAdl4Y12/bYNs010/C1TNy5+82DhT9SbJl1SgJFarm/A5U0OxVYMboZsOUuKsxtRTD9
Ksidp9ZrENfHIGNWxY8StCThNY3TXVqDY82xPskaxjQXmGJkOzj6m6+ScJNgfXuobL0FqWZqjYnR
g2GMBphHV2x8uwA1DSfT3zB2PmsA03HzDs10pcgi6XGojNWF9HVnPbPAYL/AjB0E53bgG6T6Jm22
DUftD5Hlcm+lig7PtsD+I7hJYWDRQdjBU6tL5ypjyr0QzKrAO0hY8hzzAky822oEH9qmNm16pXYK
uIYZG9kOFoLT2hiJl4CP8dBodpOTR9piwWdjo6q0nDKmPytEcwjT2CVQ3t60mnVuk5+4HmWzbrEY
Xog+ZIpft1cO2VlZk1+KnD/aZqprzzHvXb5OOZ03fYR5sWvWoBmRN61cvTj0JalXqa4IncU7Ew99
nJ55p05frkxlZqsMTd6ibVC+WUoRUONNLMnepPxpmaXYQ/ebqQWGZ6X3OpFeXtXW22SHD4lRDGvH
Vhe6HZ/XPllIRTGde9ipRo1ZL9J2IKqQ3LMg1MOVZ0J/bjJsJeIwWUoGy4uQvCJZhTPSkp4XJJJa
VrHXqkIBvAF0agNDkdFu92EqzyBopWtOjJusMs9qK2dFYy2HLc2GloB1M86Lh9CfRSPi/ZyuszT9
cKDul/UmN/SIQ324AdOs3oxJXUd6YK2j1mcgWLd/KsFUmteOfPpdr8pt4zU7PYw2YUv9700S78mS
BjK7DcmZAnsI9aVojXUSBc9Rm95SXtxZJFSBp3OK1mRumBOfTSfdD5l3v+z6+pzOzvkte9/hjLEd
jhJq28hJiSB04JLW/ZzzZ8eHuG+GVVCUN8LJrtM2x468/JWTXtD73g79+0UqmdiGenXZIRpYyDLf
x6396PvWWuIhrSNxXhb0GMvJqQs0JNnvSJjvetKjhiWaJOOIRWaF1bPuXpgN6HTjaL8dGT8Aaez9
hDyixi6umTmKRRVXz2LoLlP0dg6OiZNev8LclZu6c5wFh9rWDOiT0gaTXpopqAehq2PPjEE8uWbQ
NA2i11n4FwGlxVqSf7nobK3Ep68+S93icQqJlHUkDck8n8iz8jrrte3Ix2xJA8amrNnEbXdbacpe
cEfetIF4kCZvOo1vIXFdV3H2gc98D4RBDEQTge4n7XnsUqURVMsP6pCBLnXSnXLJXRDm+YsKqn1u
YGZs4Q5p+k69zl2RrjO7eTZr8wWWD2syqQK4JZheF4RGLpLe2FdVdq7ylKGsCni72JCGjdvusznn
uXYLCKke6RyTNLlwElKd6u4SUeQKA+FZ5tq3u0bRj9roXVvOnKB3xVLQ7i5Suzon4fAgwuZXKeJf
wvCWdtzvA7agqLxN2SQk8RF/xjC02Ji1vKClLaDW5Gs1kN+HmXGCKXZ2cDHgrW1xnpjp+VhPxiFo
yXzyITeWyr0cRHhDoOyOaneTKpP+niFRKThLRprcJcJWnBXTqybmb6ga/yhDA4Yi9SQdZvt3g86t
QAoNqgQzbj2N8/uxzKsoiq4y8H9OL6SygbXT3PwlS9MzegGwA0WkbV1eeIzsFpXwb8CPXqqKIIWM
nKaRIkUbfgFxvTaDeHHG7KqaO8AkDnehMDa4aIB9Wd791Ku9kRsHN3cOHK0vJSLaJT6Al12L10Zu
i5lzNK06N3gMOg1AhDyS2DTPWiyWCHk2VqavvaV+8+iZgsIKUCOIKO/TqLuY/cL7gdNpqg2mYu2g
kznT/q7hBxZu90FcCzdeVxeXozP6694STIydYdnPriJeVt2EFkyVsMbGVyTbJAgOjd3X1wbslvOx
KK+8NsiuHFU/VonDprOhBHh9tw8ZsHiae21O9GOjDTsj8M90SAxG0P/RI1UspoRYqMTa1OWwc2yC
VptCX46RfRMa7R5bQVafFz7g8baZNPi/ZR4SIYMX26rDVeGQW+qF8RbYAoE6kRK/sbNXtBZYD1Qt
Iyaj8Uds0RtrQyrIbR10lN5jRqxBzITP7N7KItj086IuISFZY37vNd4zbkoV9q0EXsaNUS0Bde3N
6NBGIwe41+3uQ2/KhyZKNv5sBWrmzsWQ9Q9h4Dw6RQxjwwbWHzVtnk2EdMe8eF4e7bF5VlVciZDv
r8jJBdav8icED95SyeQWTgb2p/q754yXwrEvajTNS8y1HsgTKhYmprbLXIPYYvUV1BL/Xrdaft3W
vdMVJSfaH0gPgYcjLGjqpUMzwIzeo2aPf1mlfe4OlQFAh72ul8Dmihjmte34p7HqcxiZfyrbwA68
yR4it9/iM+UYC8tS267Iz/QKDxssknuxTTrxQlDbsx1TFzUuhIUaFHWBXTJJwEyNfMPvVilNgGz7
vV3x+U1CUhJzfOwq8SLpoi0Hgr+T6LTCkXhOMoK/bFkuwWueTMWGKPDYWuBPSVasluZrTce4oSpE
vwgVoCuXDlZQ9kHIZi8mcJsmLfe4Pb+bQXDt5MwZa63DGrfySPLwsnUyGH9iCSyfqrkeQNXAsTwC
VusOEJ086GRDRS3m/cSOEsvm3EUjMX9t9SQx8ndjZmohPte4f0Id8n2migK4esn0m1CzwYmYg1NU
EFr4onnFJV3fsyi6N0MLfiNQy5eNh2uAhmxlU1VMYe14NqN0cCeP8ueUHCrS1aEcdD09m4SPFrfZ
LiNHy7Z6UOzOwBvdtxC8sFAL5K+UEsNjlIbWRdFMWy78OTCV/3Pr7gJwhjAY68P21MFOxmUWZB+t
gBs4JrEg9rAlz9Lde2RjLwmP3+Wt9dRFKeGtkCtSc3ixmFSs47DeQSa6YBMBj0XhbStMexGY3Z4+
6QIP5nd3jB5wjGjJnjAXbqe9tFNPumHtg4LYOywREjKbunZV4PDr6eFaNmQ0ChwECFvfT0jEUme0
sOEMOopqbnMAmHM7Bf5WQfxMd3EGhWivOflFjuxhVTRMTmxgFb0bfw0wILBVxB5Vw5jL9qBlhFO6
1DvTWuVIHED7knhVVv3tpHPn0otEW2D2DX39G9fNzhNhvswqQJegdh4DyRway+aLupS/UkHyTmzZ
BXPy7LbkBD5AE+GyYJi5KLAEWmWStkhjYgwcol8YpHJcmbF+Mzaq2VFKkRET3/VGcJs25njQOTv2
QzVuue8/yoBNU0fmeqrIJ+bGuRqZsywqb8AUz3hEcU6yHhBbTTqLOZrPg19cqii9JQcIF+g28Dap
Zy085d5NZhphz5Gzm7hJdZQr64gqbymo9OIkuU3z6IM7cu2W6QPhMaSNtc5Ln4D/53mPFi/0VsXQ
n8X8MYuWy64XWr7imn41Cr1cdgoa0cgwRTLYXU7l9Mw4PlvjTch8emDgG03ZZdoCY0Gg/Cgi5a8E
Pzm0Mw/QhYALnfaeHv0WDAXADas9qNP0n1w9AKwReNrwWNXYr6aS5EfcHqPNSF8Pj1Vu5sn5KuaS
zchY6u3oRot9GFJ2vzSRxgcZVv9JzRhMqx/zsubQ9P3LFr7CQgeEWShLfZSlTuRLdO125vVkhBcy
7sQqmjWg2gD+JUYmjpb/lA1OsdNnq2bHSS4TuIok7FjI6cxbn6zsQ9eHhBkxz+R4ZXJnQBtje/Kd
QgkngAyZwMz3og7Oxil8NtzO4jxyQLcqs5pn3ve+7zRImg11Xg0waXxOOlMEGhS7IV/BFwLD9cGQ
pDfARXWX+LvjDu3Gu7LEjGwEPAR+ITZSEtg9WeO2hDxyEJXmL23LOiN79zYamScmHOo56bPB6D6y
5Q7WgDe9adnXRtm8maZ2WUmx4+ryds5grYYSakg/NJdxKiZmGxwmeuFsHQPlL4O+DUY56BW7jhPS
3GkJ66dOZkYKQH5nY5aetqvawfpZKOvJ8GOfUB/Cs90iapY45oHYjHLLmST28ZCDATQFWIHGmje7
cIv8AQxwJAF7qA9i0tei634xbtpSsxL7lfCxy+4qSpxqduT3LsJSm26MarqprEBb6pW/RThwXeI8
EcuZNJrZbyVU1l0Cn3wR9uG9N4XdMgUAiir4sKH9K1fmGkuScG/i6kAsS7NvCXij7RrfJj+k23JW
aZw9O0CeizjobkPs6ylpxV3fdAeqOBKVYrmuHGZVHn7gUvAny/Oi6u66Cs/QSNu1kXaVC3GFFImi
SKGozew1oUZ0hOazMgMKYJ9Mc6pCLm3qnG6T4n9M6CHIUMfB1ObDNcOFm7SDR9Dhu74gqw9OhbMq
qX6X9AqXRkZ6X16Oh6IQH7UwLmvo8diBhlthJOQD9Ze5YjzAGqkWBcs78kL0NYW3CxPAqogRzexo
uDBNjy5hHhhydBA4R3bPqsdN7QwxHAWETYg7AYVX2kgWizK7bWAyOMT9YGNnhrmi3NgqN3zx9fhC
RPB16CtgJ3rvtQueWPQwLRjXbkM6p2UJ1HaPln5ctpWxbYEhukwwl52CV1z9znNZ9Uvba6GsketE
G73RRTItWjjK8PLP4Vpba/he/JN8gFJZn3tB0L8Eqq93QwzTSfOl2KNOJBWxKdZd73zkdXmV6NUF
AR27ztIPWctpYCj5ZPT4gg99UW4aU6TQe3LQyqYqr7DodJj1l8/MFQm7If/QQvY31uZdwk13YQza
B8S3O8NrbkQSnWONBhk+LcWtNmTXbt8+QPpkBXrUidIeOO5G/aUw62tlIjYCAzj0tr9FDHzmJ7xF
POPis9IMsdnU1CIIVLpWRtYzyddWpFxH50PBZmEom8MODv5kMiWXJ9UlzOOGZddiPJf3uruuJiqa
IK3/OCpGONTOmYi+jF5b3+o2vlUVu7Q2zjMAJAhyUE1m806KzCX0j2urHDAYcIhs1uS28Y21h3qT
ssKyOTe5WHOTkqcMii0gMbmLffUUTxljgRb0UtNhEY6wtZmaJ1uBayopSe1569jxskqaGcAhdmBN
6CemSN4v2PHeQiSiWQV6miyUXU7LWGSCkAA6b8+ntIc7s+g191choxejLQiQ5D8plLond9Ra+JlD
eKocI/gdLmhMSsxL7sqr3hSXOp4VMA701QzXsVQ2/jg4hwZD8R3d0Jq3QLwDngZwEcgVdvTsKte4
tzujvzUqqDf9MIzbtCXRKKRSJUaum3kl90mj3+ZkI/BWfeJCFRNOhkgEQYVQLzTzvHIT4jU0ykEx
lX+GKLlVufbH62H0FglqBKJp201GiVma4qOEAZOE/VOvt699nd4jDQoXIxyuKdAhnYnXzmSKS1Th
G+w8Mj2GfBeqduNpvFhRjs+Iu01YpzlBYS4Wp3gFMDmHl0j2ND+rou1d+KJ8mmRN2xQV75Hl/jKd
4TdTGBYf00TVUTqHA0e5pY/Ppp/ulRmB9oXli0H4I7qhLnhHQ9wurEF+gICVO2usXioV76HyP8mo
eo9M69B5xUVj2ISRRWduQByOGo3tBIQ235M7BDD0/2N5/zc11/TNexk1AWVpr5/7bbgNPPfQc9rS
pRX7yNRuTdNftS3p7KMHKOmq4s0fk1dSqEDEJdQi1W9sTb91O3uHWm2vGMMvMgv8oqqdnfBiWH3a
qumYKkGpfI8br13GeYznCoUtku9yFQ3xa5RkxrKJ3ew8RaeyaGTChNQsZjsaghlIvaBa1TLFCA2u
BlkwKcxaXAdVVV5GPu0kOq+Np4iQMDNylnE9Wkw6/aUGQ2GEVLZUJePlMn3vAd4mv7gjWgxyhttc
CRoDbwieoqo4tB5VDfNfci698crokkfQn6VmU7+VQ9wthxZ6hvLcbOmr5kzv1BYTfKCVeoC1Ntj7
nJQJFmq/9L16FefEmfj2odbcK4/unMQRAns4xBni2jM87y514ZdLIivihVVVZ3XZrG0DMrSYU+rj
Mj40M/SY1BCOsC+4kKlOQ+5ApJjS8aVkwCjD7MK0tAtq72EfS+BgwI1tPjIR6GTA5SHGuF4DtHYw
FDnQ8EyJDnSG/ZsRDf3WN5LgV+sFiqyihHA0Dy/QZiDHfqgpLP3BUxyV3BeaW4p9pcCMp7ZOLgat
7q/rWnjJMoz4XpjRjIdBDh2O8ZmzKW2PqFdd+QxdUcuwLvTyPa6lswlFRg4N8WdvQZU5F2mVZbfA
8LCUsuAuBYbY0dXUzLeNeou5TbCyGartfcuLt3UdDrdeEiXncNJab9U3gJgYopCfMYoOk9+hMPV1
ICuae73jMJ+gpMc69mhQejt8HGtQroBR595y6v4eXDRcKTwVHx3lxweM7iFl1lD1QsOonsIpzPZ9
16p9E9FKVEbTLouOgMoh9a0zoXoCZ/nxC2ibGVE+zki0ItaNg0WgcZq81WTxQoAKGHKWMQlTSZ1t
RmWi9qpbosKspnojNVgH3xedQdqR6TPvdcLrJEUOGBmtXCJNIZiwgrdNg2WjJTO5t5dsXliP4Yyd
YSMCUYFczGo2JWn9QV5Uo/Xq5RpJvCFwSpqTBjpgCHQJdx+crLGfXXwUN5Pnm7jziAZCqRkkG8eS
7VISeVUsC2UNu1GYrxbuwget6rMzva9a1lUzNMteEihPrYxOoSnafFs3o1pyKjBMN+dAKpJU1yUw
9x5QsqZUJ96GYw3XKv7Uu5SBzFpyH65MBGU7oKNsG2dRogPAmgxupgZdR1O11y6UBWppryKvrpS3
CaqWDX53wZLWsAFSV/O0pove7amC7NArreX2CDmaLIZsq0DCzwN+krf91DRn1TDVN3lkukvcCC0W
ZxFcahODnMQPiTVMw1lCkqaQSqwUHnBRtJcj9gSXjhreh1hPzx2TrExYFtR8YToxdbSANQ1ZX/dW
0F/JRCNSsvKJmgUjn1XRAQ2WFsGi/juwOpQ+bSOhVphOrLVJuAcdTHSFvqvgNFTDq5aWcwQp6Kb0
EKLlshs3Zj9NzsaQwn1SVgwTvMshTWsuY2A9jes/WmLX9yZDyE3YJXdOyQyijuR0PmEDcDfyHVZl
GrF7f5aR/lVdH8lkDRewAwMrG3u+YxlnKaljiOWw9zbvuQJ9JizeYPJAgTuYRXMFyUGdj3jDXWJC
2+04zZpfVHXegxHXxUVPDyBOfKRvdOmzSNyREOSFi4XLZ2WrpBzPbIrkfYWzwVmVVDJa45Ag9zJq
p1OxEd99fxNMyLUcPAMlv/Pnp5U2zI+myN19jBMUv7QMwt9NUEGlSh1VWM84X1c3naP175A3XMbB
DfOaXMUuKT5BOUeGYyx74g18cb2w8cPFcZy9g0e+qR8p5XFtCVqr6dy9Y+igwoSz3ZStmCPRiUuh
eMR4+T/7K/Djo83GrQdnOhezv8+vQa/NKC2zkJhtRLV/YG/QPlR+fp718oST2d+slaMVh2gZyTLu
2I6NBdfnR7XkuenQBN39VERWs2Cg61PxdTUcgqIo+9vEzmIiDlsEStRHYfCWkyjywRFXhZcxnfzM
i1aMYyIO3XsvowFecNsZSBE9WYEoWkLeFWHpnhXu4O7StIlPuBt9kV7Pro8e0mfE1ywc/Uh6nQWt
hz9ohCDR9cXW98ljHYQrL4RVrE2A9NHsN1VRrdzm48RmnTXVn14db0sXGPlipeA6+rGbVRVlZJ+4
UXoIYhLjC7tNEdAM2Qb573M1SpQVLuSwTOuh1UwdAdNxbjOUMTXtGkFzsgFwTDc/f6ZvXoajS0KK
PGwR+etI/d5auMBUTZ4ear1rbkKGs9deoKl7huhPYVs+a56u4IriiBnjMnFio3w5KngfCPwNQ8dD
EXueo4fLlMllFDvJIR2Fe563atoQQmltDQKlT3zPvxE5x+9eMILHtRF7IyyDPy/bWqF3b6OeKCBq
fmJO7UE7E9HYMV3rqIBkaqHPAg++zHo7JBZRrzLj3ioDAsaMqgn2zThFRDp7xRZX1wqRoKQgaseG
62VICoMCKVZIDbK42EhbcHWHbvkK3derUQ7CvgfaczYFt989I1D7HK59UJ/4jl+cDObXidejY3Nr
kth59DrdycwTqt70UGpte9bzd48cCoyt7EG/1+H1LBE19tufF9Bfp4vjF4t1Aisaf1ED+/HPL9bu
qFR6z08OaiAa0Ia0vBGBrdaqBZDi54TPMBY0Rhy35Uaz7Hg/MpV6J68a9M7K7UudiHF0VY5xYnV9
cQjhdTAYmX2AJFFNx2di1ngJ4nBiORKr7a/SWe4ZdyFZlFU/J0dxLeHAECyzWJcnvCu+mivwaBer
uNlXgqfLoyNmMCvR1ZaXHDpUDEtlIfkztP7DMTj9gITlWdyxvfumxQe2Juw6OhFg8HVjzW6ds6+D
qxPk5B0t9rQ3tTA3U2NvN0TZP7e+C3TZi8THTSMc735eAV8fxju2MAbhf/hMHEf+iDFSuM4z/kCl
DKVApaS0akwg9KRxHn5+1NcVzqO4XUm0RkyMWejntRbTcRajFSDQh6G2wRDCuias1dzkpV+/ID5o
NwBV4/rnh36zwuGqWRzXusE1+8UhRDOJoB4wr9ijKkjhQiLglfEAGcKYTSDatnmjQazuAwaAB/yn
QQvKAP6PTJnaVzJYNkphWl8P5QnPuq8vHqsoXgRudbCBONk+vw0IkAVII3Nit3Wqy5BRC5FnfZlf
2kQcNyfW9NdXLw10NxipcW3iAHn0sAhKW2p3usMKEtOL6VXFVjesxl4kRqLuSsfwrxPDRn/088v/
5jsaugOBYM5yAIKc//0/PimaVuqjxPN6j7TKWY19aN+qqmk2XZvlJ47Pr1ch33BO5Jo9Dz3c0j4/
Cg2kEp1VM8azGrlsfXhNJKdKQIm6uSRZBTWqmyXXQQ26Oxm5eeIgnV/g53MUrolBOg9hR5xXxzaP
k1YYaa2V2l6rvXpPrjCiQ0qwUxaeX09FSWWuCzBw8vRwgPn8LRlXtGWrE6UwocgLd3nlps912Lkf
pt3Y+Cpgnvwi+sR4sRCB/Wd3Ws5CehWTJ88di3v0cFE3Tm/avbd3murCKVS0KUGDd4mR+pu6d07s
j2+OYY5e0vm4FSVH4bHvtVd5VemAHWJXCscJZSD6tp6EPq8uwoNUCWEuifdiDma2NeshezQ8Pzux
fuc79+hXlYzcdQoPh8NRnxfdP+t3bOKih0vIR4iU9ztO3Vt7FOo3msN6OeXlqV36zXaZf1x93qns
GfPoMpYT5zCDJo/1QzLKjEGPrx3A3l2fZe2fn7fmNwvWpvfU2ZiEgFBKf/5qcQ/jd0a02Jqedm7V
oPUyKNWJav2bp3De413nsikdcRz9UTOHDMZ08PY2TJ1iJVuj9LcDxjsfP38bMfelR7+UwzuzLdaM
gYPg/Ev+80v5Omqivm6wb4ubdtMZ1lvVBeUDOdgenCpx7RhDcTBUN10FUfwq0B1BnwVM//ljfHPM
0jlzDJg0WbblHO2QDElL0E/sECv12tuyBuBJCgpJoMG1YA0dcAI/lbD2zTP/lsU4bdGduM5Rx26H
vRVKPUDQ2UMncEIfuv4Y99sqGbHZmZhc+7ixnqjOvrlVLZ0kVh1TSsM2jL///p/3neIDgA4TnCBK
RuTJk1PYBQOwNEWZDWnR2aV0JogwmPkvHcZ20xIbo0rus6JWchsTsHsXuEMD+0eDQuM3wakq7vi1
WIJoO3LSdCaLOJX+Db/65wPiChYXqWXhqSJ6YyEa+ykwcoRqOnOQvqfWLfPGOXEJHB8Xf58JisEa
pHzj2Z8XYZdDgPTsqt9LaKbW7wBnnIcwa8ihx35HlNvOTLJg9/OSOz4zMPYzDG/uAanhyOE42scI
1JKQ1svf9V1emIh7MJFY5qHXXhdR0r3//LDj7Xz8BY8quKFlENkOtMBh4YNYStHhXSFRTlQnDPqO
b/P5QQ6ONdLEatUxjzdS13XMI2gBIPppOCz0Iq4WvWx0gjaDWU5M2PpAaANBW8CQqpKn4mG/fb5O
c4tn9IwGHR/8WA96Bj69h1Sa41UbDC3DWw8MPIGrbLYlVmK+D52UJnghBW33z+/564/K1/9/j7eO
FhJ+bkMz6Ha297wxIMPb6uNbv0OgtlD+4J4qKr7bKqTtgEG5vHde9+dlS7HhTjFZlwfaxF9VJJmz
DAY8SxCp7TjkMAUUsvL/j29o4f4oKICpS+fP9M/2HCDp+m1hRQfMWyRmvtIN0H8S7v7oMFf2Ttzj
X2qJv+vJw4fcMbnyMMz//DgsJFoVIL3ZO/SU9aqf7OaVGc5YH6D+hMWNbPWh2ztR0uTndpyV/qrI
G2ylehdrgxOXxNe1xdVu2dIALvJ0LuHPn6UxKxLzGNIcGgQcd7ob+dfED5dXox7KWUDpdPt59e1x
9LWDpVOp8lQwxdflRVCuTjAmwRBSN497vi4YvFHYiYukq3T2Pqoz9KmmxhVVqBNfVsyL59+LeT6f
OA159RTHjnF8JpqdG+vJ1Pm7aHQx1CjMJpmWvdP5V4GTB85ydInhRDNoVusgVNEvnYlasGoLaSqE
HoIJMeKjjDx1qwqszX9dhHyqORkLDbGJsfPRIuytfPZsNt2dqMxm2zV6t60yG8MDw5an3sO8Zb+8
B8BDHfgQtfKxv6xXOxmUcFj7fCK9XPV6Cavb9dL+IQX+tfFAiKzf4Mzjragh5EB4ihle4EGTifXP
3/rrLcU2cCycjWk8EegebXcCSwYXImO8z2XBCGu07/VSeit04ONSqfpU1tc3jzNng2auQ+wqrWPf
7B7+RBHFc0WApd7WHUyEfZ56rOLAXZbpJE7ch988bnbkZG/xkj1W3OfdVZc99shZQXLg6ERvLgSc
CSZ2gFY0DVU6rbF1CPITP+7RjqYXozUQOt6Cs1G2IY92NBuUDeu67Oi6dhFvhPXZ1IPftDD01mj3
X/y+zrZqhG6S155+wjL5aDfPTyeoHjScrYafrHV0VyWGW5tmEiPOET4aNSJmtrjRwOMph//oCP6/
R82piNyKnGDO0THaQkvpkDw5O7MrrKVfpViCqBhuWOtA/p10479t0C/PO/pqMs5cvPR9mJSxfDXY
LOeTZQwbH/zs5j9tir9PEqwWjkWgP3qiz8vGyWSCtponYRbqHrwJ1UjTx/JRb7VxpzCK+G+b8O/z
qNuIfXTJPAAx+Py8OvJ0rXJyfZcizIQhhycQvrUevvZkEQfIlMJgPHHlHh/F/3smvR6VFd+Q8L2j
Z6YaRodBgHuLgFu1oKpkZk37i6eECgTXosWUqw905xoJm6HOxAg5aeVODiol7gdC8MCxtNfRt+KH
n9/+UQXy95PNmAJBpuwgU5efP5kXKewd7czeZQg97ge/C+qFwqT2Ii9Rw3q8ww3hfBB1fn7s0Vnx
v8fO1QfIIE/9O578pwipp4DfwIBfk8WWNZNOsWVkynsV+RSZPbZ/J86J73Yqnf0cs+PymY9TTTvH
zXUcdxCIZllxKTpoAMDHBXqQJHPd15+/3PzO/rlw5i9HZLPFZJmZCZfv0a+NvWg8dkzEdpha1Lis
ueF5g071RKH+zSvkKeBueKJx3upH67gEesUfwUoOQaLwMZ9wFIKz48XdY6+a/k1i1vbn5+/1zRMh
sM5u5nPHK72jSxs1iU++RS13+OBXHfS7zkV1Zmhhi5FOGKInxkPbO/HLffMyKeMJZZrDKmc48/MC
hQUWVm2jZRiil7JatR2WWQvDmbxTaaHHler8s7H+GcTQ0HF9HRfjzK+SuEM5uy8C1e1wcoYZGOOL
ludob2tHm0DPBWKy2dHGx+d9CVkyOXGjfPNtwRZtAr8pRrhZjg7DDKtTWRmCyNIgMP7kQxRu2skM
TizQ735IIAR+Rjxz2RRHl0mDxjGnOgv3IonHXZFM9QW00wRwuO92fRWcQte+fbU8zZmRKGaW9lHh
g5WtjlRRaDsyDK/1WNmrQhnufRlFKKziyxEWeYxe1G+vJFzHn1ftN1v/L6jHFrGID5FHz/Z8WSMR
Hbxdl4foVj1UZdWolzcTVcGJU+3vHOVo51PRgoQbrCKLgLTPi7XrcO5yYdbv9WzQHwSzaUwfEP60
4TA8hSTQIX3CL7dYY4pavg4GguBmGsLzKC6Izqy9lGFA7EK+DFM7fB+ZHbYLjbsDgdRA9MUC+z3Y
hWapKR2bt6m9DX3Ibwuhp1G5MqYpS058o29WivzLDyEbDXLK8csrCxUmVq203SQLheDXj5xFxz7x
dmr0w6eg81Ga/vx7ffdIdqBgcMFmhEDw+R32teblXmCFh16F6aYQTIsWVZi0OxwjgzXZWfX65wfO
e+roR8Pfk1knI0fwNPvoIK0M5r92Fnb7Rhv9a6DM8AlqLgTLUKCwEoP11LswC6DPdyfOtm+qV24H
Jo7zbjfYjJ+/KrMMux2aJN6HRu80B2EP2AziA+y/2waWn5Aow6xYy3woiqXCSUM7aGZunIoUOtog
3P0uTCAIFoIV6/Fzf/4UDnS40Qp1AEXdVK+xHooQSdjU//az0K5PLKijl/2/h8mZc0O5gUbw6NdN
RdT3ZI+4ezpwVRyKrJF41tm9tkMVM72JxO7CZYX5hFrkU9n91/kuX5WGU8Bj4bsCgnz+qr4b43jl
QvcJ7SC5iOF4LfKogI/uW4Td/Lysjo5yvqn3f5yd547cSNZtn4gAg55/M5m2rFQl+ydQcvSeQff0
36IGF1AxC5XoO2gMxrSaSTIY5py91+ZcwsBia8Z201xNskOSawZRN9ZJALv4Ns9IHjZN2NXXnqhY
fTDLhYRPXYPzh++SqrEav34hSlI7C+fkptgXDh0+HHuDQlz2QZPAIdiKOrQ+Q9+rmm1q1mQBG232
OJiDqz0DWnO8ZeNrIi+SoEM2+Wi4IA1yMWPDSef25/tP5fL982N57Wz1OSjSnXj9BuoZg6iD/+bk
OLLF3g/BolhC7ONm0PYEpIFBRFFyMFJzvvKxib/ZEP986NRclk4oXRHbY0Ppr7Ov8b+lA5YiOoWp
Lu+jbvLOrcVuYhxaoldiH7LNtu6b9FeT1Tb6IZDOxoZ+J0w8OJMEaRaTadwnqSh+gWN2vmmDACpq
hQorowk9Eq0kJ2DwNsg9X5yh9x4Sj74osn6tBYEi3TANeIMUM708GmBL6dB8wYh04j5vFsNaq0Xz
hBrMkig8M5TeWyvFJNDHXfqcsF02j5mOf3jTlRORbsiM/GGLE9rpNkB4yhOkzN44s7Xukg96aeIr
TMzGRVqvi/5Rt40mMMG3mTt2k8CfASIYv7uyQn9mhX79zRBqKo4JPK5oa7a1pTboISUudgPyc5ik
815XraHtILGa08Fuy2oK2grx7l0KtTB8qDPctDMMkt9mlYu7wm7dBRBWuz/LJgIkWoxde6egf0eB
xiSAQTCVqkH3kM8lYNtSPTdTh7DZmry63dSmax4Wqu5Nmke5Gyzh7e3JUqSA9RgyUJwNo/GgJ0OO
5itJUCoPNNK6LdPH3/2hPf3RTAmk0qogdmx0aRq/+C35TcociwuD9IFbIrDTP91kWBQHkKYiYBPy
9yhR6SF7tkBhzxQk+x3GsDbbtXUKUUBlRv6ljPrmrtCsLtk6eWssHLdRz3cWuQ53aZEC/qCyVWb7
MNEgToM09dItkWXZkybyAZsGKg21Mb2WHbNtFRW4mTapo6Ax2bhvNNEVReD1vX/WUcM6W68L25+O
WSH7STRz+Pr+93gxeVCOQr5GcYj1nV7ravIoTOJTbEtJYGuic4M885LbthsqhNhNlX1CpFE8vn9F
sTpyLp8hDTrKGLzCRQe5mhitdIqscWokHEeYrAEIVR2sn8JFLQtJVIjf29MNocBABuMxzn+7wA8/
kRPufBnAVcqNZ43ypolz/mNWNPTeBxLRiAKEKPJ19Ax5+/7vvfy5aB6XtYIN/1LcWq1YI1I2xyAj
9YyIAk+eWaIZruE2gdisb5NBn39NBKw/v3/R1c6AZ0QJALUIEj8WZGe9eKSsYZnnYKxVXoMTPcnl
tjEjiCd6F++MymhPCMa839BGgGEIO71ytrxYu3hFVEwJanY5wl40YRyvnXKPefnEwuxYp9HJtHA/
xh1moffvU1xsPlzKHNQmadrRzeTQ/Ho9yNTs1GOiy1ORaYO3sXt/4SgzH6tvkWTX/p0UI+T+xhyL
dDN4WYG23PV6b+OkPUW2Rbv3zQZciPyTUg9ZK70K802RA6W/8lPf+FJclnGePNt7/rX6pcVMELFh
p+G5UK19aNOywXM2jNFT3jLrnWKRF9dU6m9cEiE4tbFF+8ozWn8p0Kl7WczhWWMpRc8fQsRuxfyh
ysBnVAQBXjkqXY46m6oBCl+2LGxK11olvwhLQ8wyPGMTMIMO6/StO4vmAVfl18Yp1ca1R5AIIRPo
YE9xcGUsXH5pnEU5elOy5kPjr9djoRgUVVa6ISc/bPpzHSXZtuqSeVsUPgyVMJuOnSPNQ1RgqE9K
1SGWjvQ9BvxiO2keNvBMpoHIsEQDo3B8xNRxnFypVq5LeUvjxqRaxgaGBjwBZss7+6dyhRcW8WWs
Ewzp+cm3OXScZ5vuCeUkId3fURvah8TVMazLTCPBpZKa9QUXcHgzIJ84Dx3Y2jBtkiubzfVI4RTh
GXxJSBaXMt5ailCbPrBGJIRns57A00vyQvZe36hNjC3+55AX16qolzKEv4JZjk20Mlw+itWpocsK
YH9g9c+yHLpP/Jv5JNyB7VwbZs6vKEYyu/fF2D/0ZdS85DP6MFJatV9gUaJfgHvFH9ja1jfWaNAH
VwbSsmj9u9FDxIsSAJ0UG75FoL06V1W+l+qTm8dnrx1zmBcIIvS9Xc6EglkRqWyBNRuVB9VKGR/Z
lqt8D+JzxoRaFWo+vP9jLic4wtndReCL1IfxvRovdivID9XH+FybNizwyAQ5HLs6TGKiY67c+HoU
MDbRky6VbTRbCC9X7yQvolCb/Tk++7U0Tyjx2KZYGlDlbPKfCtt8vnJrb1zPQrdKmZO/kN6trldk
ONNru4rPToUqeeupNP3lpTHWUIXYauEgmBGd+xZ66aYFkG+wX8oRfvdysn9miTNhIs6xA8N1td3n
tPNIvSimWCXbrglBQSwCUIQ1XZzVgDNa7caflSCJJXUVCHIxT1+jZoSnkxgtgWnStmeIHp1FXGoU
9lO+hcmu0x2JZvgmFdGO1a7uyuFhzPskwigbD5/mcWZr6jhz8d0C8gUUxAxt7LFmUmJ0miU2yEYn
1vnG4ib4XzC6yr2KovwllDEOjJL5+dT6Bf7EKE5LIoZ8rz/kjpl3QTwURrlVwo7jrTfXg8Nd6c2j
Ow35RzD+ggAI9tlXj4Prwc8gYKHz0LYuYZMsrK8nKNkndgvzgyR7r+scQBaO+VLpWpsTVBIBK9Et
0FKLBMtXRxdeK1TTPM8cDn5UWq+MkL/9t3+/xOXH0Oi02Dqxg7rYSMip1f1k9J0TLlFjYS2gONBM
75Qix2kCXVCMjwGfFQc15CbgMsLe6l1VwQDb0+/rx11RhXm76WtluD9IluvFZ63rte92M5ARBI4Q
OZEJkFf/IWIXjoRflcmITVjincurFNtrDRxPpD7maWfOzHtt9GCg2exzKWTB3WE5M5R4cmnMxkeT
uJ74Ax7NYoLNqSY9cG3mLFJm80huLZkK+zsNPpWCBS6jn42K9TFICxuToIiRMm9B3NgP1IfNeG9p
sV0FulFO6uAzCynMMhya/iQQoMR05cO/FOHhKGL9QEhOgxyfxGpzUpmK8LyyJqy5qOtbACZ6kBGe
enTm/lnmUlC/S4y9LQrIhGOp7pqUk8ks+2uj73JGQKRKox2pB3VQmhOvBx/JLmB1gf+fSn7pceDb
OYKDK2eVEREz51eOEpcbBq4m2Kayb+RE76zmeVcqXGoj6V393JVbqSbCYFqn3elO2u7p6te71rb+
vD/pLZ/P6xG9XNNHWUlGLrvk5Qn8s/5TaYUhITWKCD1uUz2qFTkWZvHYcB7dTa7odwrVOxBf8OXv
X/nNu2WTzL7c4qbXs22mcW/4mog+XyzXtQ7eL8+JDClR/REsCPfDiRvn9P5Fl4Gzvl1BEpy+bAeX
VeX17drORFrM0JBEnVmasdVAQ3lbzTdAM7x/obeeKw4ctjBsJ3BErKatlspJ2nPMONM5SznxOE+A
WYcXB0wV/W2j2maxOEKwt64p5d96rAhyFmCivWydVncoE82159ELzyH7BIpRZDJZRJgd5hQwUm8o
tN7ge6481stdAY9zGbc0JClHrkeRDbqspdoenoGk4sHF6TMzhSwlMbfU8jJ4/9kiSnjjNdJ7YT3A
W4FQfvV0+wlnq4xmeaptkgj2NpB59wYguB0/1kzbnyts/wsVQmVqCyXDcgDDdKo4EF9awNJXk5kA
4gllu/XZoxcBCteGtzSK4fNk+82v3mjo28cOPG96qzXeJdbLP/pY2SfTqa1o4zO3YpWvdO9MNlz0
bDmNQSJTHw8Jaa0ae1bA47iKNNwfBHZNwBuC2Zol0C+tb6Fv5/PvuoyI6jKqEh1iPxP6Yc1wYgNf
NAR1OT1psDeiNZI7ktvHl7zDjbGlfG+GO1VW0CuEU2D0UElE3paHq9faGFPhPHacOh5qGqebzK56
ijkaGs6N3/QxvMpyojiVI3v51qm5wycs9MLdcjRZUvM8MX5jiqglUAndge81Anmdh1o8OaGuy42O
t5l6fkl//UdIqyQLDMs3nvmm6jJgAXIe2nJg21l68yiO06Srb3FYjVzWxmR8IL7DSk6amaOGixJV
YWin/UKVMJrIHwtzT4Jq7K2vaZYAzGfD7d1K6AX5HhsrvJ2+KAoUToNnnRICFgH16dJ74XitffBY
kmHmtvZIZlsvpg8ZN02me4nldke1SxB6I9oo2wgDGzY5X1AAP8VaAxGlSek673VKj98ciG/vj9P1
p7hoIBHxmC52zTc8Fvkg7bS2o4joNZNiZ9mG7W/dI8rsEBPmVgA+0Hr361yXpfHjP1+ZxHlOnjh0
l9L0qnHXh5qokqTJTpSd1N4HH/IyKi/aa1XrB4iOyRpQU3fl0HZhwuZ+OeYuOm7OKy53/XpyBQM3
wjHv5QmZKfmEVD91tkdh1DXDBoiSrB5GaPOfU9WFn2Nyy/29p/KpI5QudR7mBGRHtmkmiCO795/G
etL/+x7YPi4uKRQGa51a6WZm5PhlekroRUEQ0uxDHVKzvjLlryel/10G7yyHVgOB4mpSGvs57jyi
OU5QAmFE5ox3nvPszYcMV0lypbjxxuB69bCX//+fhTvuyPDsmxBhMW3Wk26Y7Q49dUHpcZYPtD5G
aD31NfXCG7fIgRwcoUEn0xFrm3ABsEZUCG6x6njw+mJWvvJQko3wk6hfWV+Z59+6GtM7R3J0n7y/
5b3+c4tsgJVGSll68ieSHPrBkJKZQ0Z4IZQTlf/9a6U2iCvY9Ok9sXC/vhpaYYyr9D0AkNBL2Ko5
h50T1jrTWj/bES7+CIpmWsVmdeU+17vM5bthlwsEetEVu2ub6EBQs543YXp2OFrfWVPbHkg+9o7k
QqUb3emv2a8uqpTLBf9aXNAPAItYi5hlWUlL80DNqD598UxkYgPommBxdd65IJR2GlqyrdXYWVDU
cbPNKOkFbcHkL/TyEbs0qSXQByAPz9ecD298q+wiTPTyTCJ0GVfDGiGJKStfEKvUSHRiOJeGD5be
5ddkFG89czqay66evjSXfP22WdX6ttD08MxtWXcZIYMg4SuIa1auXjyju1Jne/O22G9SzVpkzOuh
3EYkysIugrtGwkq58d1SAcZs9Vns35/r3vpmFovb/7vQahKy6K6ADs7Ks2rHSd9wiG0/iWiciR2W
enOtiPz39P3vfvrvSMIqxFrDppo+5OvHSBpk5Sut1DCqaPOZDfuw80lEohZlFYFe2njjq6IMwlp8
bclRCSD9A6Mc++fOdNx9oU1kx2CqPTgyljdTwY5VtrBWI+IsrsyX62Lw318KUBfJPgJBpKevfyl9
dOHOjeGeBD1CiiglgbQymjhSkmecx/60a1x/3sKQTFmzNP3K5d96L4iFPLxElocuYXXOwtCV+hMB
3yeSPIeAZhARITYIUBmXxpXN+PLM1++EKgWnZwr7zGTLT/ln2oz9Jp0xJ+QnWD32nsAhkiO0xFJn
4i5teYpyc75taXXeKzHlu/eH3xvjnHFAR3wRgTAgVp9VafZCdpnKzpY5EJFLroDxqyM74On9yxjL
ZPz6HlnGOV5RXWc9Qtz1+h5RA+Su2Q74hywOsGgfG/nJkW5fB0v8dXJnjm13W2SgeuZMy15QMFKi
JLii+T2ORMhuybSfYQSqZP4zk1HwbGWZnW7Qq7VPioDz50Tl+IGIHtfa/YCbEvd+a8Nnu3Ib3uWo
9KklYWnGqUlvbK2t7KUw1KBr8XlZbolW7MKgICJyn+UmG3WpyqABPxgISawG0xWwXEqEAAgJCtDh
6GExGYmkcuxDpcp+T3882lEFMjZdlFrnuc7Lrc6fJ/yiH84RYWI3jt2kOzmSw6jXvXMfJwJQUOOR
3iRh1HfAVnZ+XKS/K21Su3gmZAxrOZE9NZErRq15QVTU8i4DKwxYGv17VIt23+spoVOWNjwW1UjX
i0Sbc53BCScchJSqNElvMtnrx2YEV29NhffbVCMd/5z0GYRa0742rXQ3VnF2hMnnH2c3/NpWDoV/
GDM7tC/jYSbTFpg2OWypIepN6pkjWbPkM3Sx394Iqx7PFQ3+m0hhQtnNLkgvqxPRNgWAsBt9/0UH
5vQYl7YZxNLLblqNOI/MoUcX6h1xklqCJIps7XtfxqAwo5rskNawfhsRasnYWiDKE07wJiNzOMkm
fT9Rffo4+iDy8oV0NtlETpg+sTUF5JpT2zXjs+ActR/FNByNqJUbTo/k10/DDz1C9GV7JRgirecN
uVn+qPzChV7eOZxMHUfV4Tbz6x7MaD7HW5fcp00D2J1TUFzfjazCN2AaJThPIt1dNZr3U6XsO53w
DY6BY6R+At6v75vBaoI+lvqGLmAIs7vtKzI8LQpLpRLuU90NAhGPrp9AyX3WRm7QjsfqgbiQaEPQ
2LSzHVkfVeVNx2oA4lfrRXtbtgQHYDsLl3gY9yFNOnHSe1seymawSQGWpKGQnw2/MWxABCMNJ/eL
DIzJ7x/8ys43VEOeG3fIg5Kw4COpkN1RA5T05MDg/wMH2vkua2zZm6Q0zS+g0I2nfoofhzaWHzPN
SG6AX8b7uJpuxiUgiTDBH17ryzN5xzkpC1BOe6LPD5XtMfIdYVOyj2Dx1ZOhB0VEMnYbt/ppIrgI
ai3YtrDQarZZ8J/6UYF8Hpz26JBtc2OPNOE3YiKypYmMeh8qE/ZLO5kHa2xzygPptHMd6NbpMFQ7
I9UhRdIoCOzJEztIEvW3qWn8WzqrMtmkvngReYVcBNKI8TkqnOmUzKNL7SHvzjLpwtuUxYA8ys7+
5GIMpzEJmrQYI/PFV6m1cRvSM2cbj3U8m852FFV77zejfhps5R7KuHTvdAb1YwSt/0Flbn7LGNcf
5ml0PshsrO8JVq0DGQvrOTK7OKiiuTxVGBJuVCUGdnvGtCP8siIduXP3ZPZ+S0tYRCMOjt0MkPU3
vM+Hkm3fPVGx7g0ImZ8qdYjvMOsWFh5/q2dS/tcaryBZBmqdM7stmxx/YqJ1kJwkYnDvilGLv5QN
2H0K9tXe7U2xp0ztfQiTvr5PNWJvyRENg3Gav6AF1V5cJIJHGGbMS1GeP0Vx7DKunWg722Z1Uw7S
OiaGRvYpWL076lvTQ6IK8dWZjAp7vVfdJJNvbGrCDnZGpH1jt/erTbpvdQM6TstIcOp4kjzDXOy1
yZtovZKd5ZDRcNsWlo+4qEC48f60f7n3pHWGtRvllk2pbt1Da/vUTm3Nnk8dR45DHrsIZyLTOGfS
/6p5RnNl63G5JnNY81mRF2Xmsu9/vVbaNjtCknWLk5WVUxkAU2VjXfb1dO2c/ca5AjUcx0PEHjpo
rfVBmw3UNEAvZVPd2eZnBMxE14KWhuowIxrs7lCs5fqpS7XinGVgmFAaxfrRBWkLLl5NJOyB0Ex+
mZGtfUqKJRE97wH3Xnn8a1mzSz+Vn0n5V8c9AaBntRWsw6ozGa/pWdbR2ASSevfnBjgVUzEmVei2
aZu7oHpzXf7ohP44YRK4ox6nnqxR4yBPGtBAsRrY/lOcgOje9OZAULZl5FDCIXV+7jJff/aUCn1W
FzpsIf+Un5XW0O1XYpTXzFSXe0v0kuy6qPawJWJ/+foFywiCQGoh5egzme2EnOJnIywxNmvKuXK8
eGPo/nupddHedzVVd+7knlrhpVkQOeU4scpHDluOHALfNhWIWq4M4AtJKC/MoOigQxFEOHJBuGls
4vKKFF8xGQ3zV/DxHpwt4lI2Q9x1fDxaAkSYI5wOOTNKyH9imY7vq4y0Z6s3o4dkAlLPBM1x9cWx
NUySUdWYZ3OkFndlcC0b3NXGFM21Q0PFo0CN8+n1u2B5Gydt6OHXQ1I4pE5Yb/zE/GSGibMzYvdF
G0v5/P50crnf9/EZUDagRU7dYv36M7g0ZJWl8VmivzxUCGmokJJnRqgQAdBpZwSExJifukzTju9f
+a2BhxmTshobfoomq5KJRBjXO1kdnb0wH77NnpWSnEwAKqQe4z8foMGlc4McarA6239xhP8cashk
LQrNJiQ3RbaWkiElyPpLEov91/v3dKEEWQYbJ1qsQczQtHuXhvQ/Vyo7o0jpKSfnskndZG8B6wti
R9c+l7ORL2nV4a4tcm3ZZ5nzgaDRha+vldWTXgr/PmkbNewMNXaPETdSX/n+3njiqIn4njn1UGZd
NyQF6HnXU7V/KpBh7uKyNoNiboofPuGRV7A5F4RHHgSGQmwSGDR57usSiRkOViRabzwZdQ7Mmpid
c0PC20ekm0MIQNiLv1tVHt9nxDGeRZWK57YJ2yTIwE658HWn8CnWS1DaiTOGp6QHfLob2dnduOST
R7s5rd1PqB57k111rPor1eg3ZiqO+qiaXHsxAbirk6hdN6LOU9089VJRaymnSCfMnoJXvTOnmaCJ
rqvhg78/eN56PeBOqa4tFlqaJa/HTjj7sT2kIjv7CD73QDyie02vooajRa59fP9aaxfSsoxBw2Gp
RceHMGLtmGviYmIfleQIT12tOaISAi5MDkTs7zi0KHIyzTDrd0jQ6geqNLl7a9UFxSfBgSW9MkW/
9bQ9qGhYXJaK7Vp3i8iYx1JGOpHyaFz2TeqU/mM0hr59spuuaLZsIOOvVx6AsZ5rTY9TM+V2RH6s
fGtSV57Qg6q9PjzjfICe2Tjf9Jkt+ZTK9gwsZTzE+SgDGBg5ZXiC2+KUJT4yBZRjL2yvPIGLV8+P
cbh//AvAVy+QLWZj1ZxfK1K8ixg/GPurfRJ7X2am5ysK3otnvVxpcd/CVMVysJYJmCr1x1Z19QlB
IwF142iKu2yI2WoDANg6TnHt1i5HGleEnkI/iXoh9MzVhkmMYT0bkwYsC216ELV9B/Y6oqKCXDU/
obFPgahk2gPNwuyBrR7ZrZko//sD5ulim6QqzO9Yb2PjucCdbjrRuccztG0G+oFb2nogJac6Sf6j
YpgrUIVmR2WxjeUzW972P4tAKCKqRAytk6txujjZxpy5+86DM3FluXlj2GDigE0JUIQq6rpzzjZK
Ld2B+EyGvP444FM4Tuao7rxJesH738sb44bWBVa0Rdt26VVCFY9kBXb70dZasjNoC3yx+to5FHas
PsDfca88wzeux8JBgR0JLkP1wos9ahak23I8hiRIPytXRV9pkudbxnX9MopY/dcZH8QP8gOGx7Ij
MdYwEhZuK6IU3ZzG1k33zJjmLnSpLbDtXi4aXyt+X9TuuN7fgWiYiFUxLr8eI0Ln9D7EcXiCYz4G
fknLzXCb5rYpHTfooH7viQfNd5pO3HYou2sj50K6u3wFtgERgzmHX7Ju8rrAsZJlL0MIVuj4QdvU
4G78UgOYjpLI9s7oF8YYlV5s23t6s3l3WAIYTsXQpdQZ5hi7c0ra3m2jSbY77w+2N8Y1IAs8jxw7
OQuuHw6YdiFJM4BxrEuqsiWgpXDr2AXBaEWbXpkRL98E3jQY8X+HtUDG/PpN1CLWpzw1tGOV1RUY
f90mZasASlnMY/2sA6e5iTlH7gzPyL/3g0Ud9b/erQ/SmemJfSMr8br1q1MRc4es8Y6J1YsHaGHO
2dOK6QNchmvbsssu+2Lp/p/shQ0AR/rXN4vux/AijjrnyrWwPUkMhm6TIDiJw8/Yv0gJ1MiZMFVC
GQ5lBDU7v7/r6c9+9XxiYa7c+cXhY/k1C78NvQFHgbVGt4ustlksMPTR4uEQAbrdtU1ePrW1qR2J
IiF+YIh+VL3UD+8/8svWE25a1Lr0ncy/tJLVSUs3pagV5IVTojXK2AmjmhHO8ydG7F2TeZNFqd5s
k27qiqPWDTPhbKGBxm1Q0/A9klns7f0pp+g9GzEtKrBORrhpKhB3BAXk/FE8XF6CA6PPoisww4tD
Ij+dshka0gXiw/z4+hXSYZBVZizGhCyc2SHK/K7QCe/OlZ1StiZ7DUO1duWBvfGmOI8ujBD8NzgV
V+caOecNoUZmdK47a7yJ8EZsYstGy4sJZGP00cOUEluI5NG88nVeTgU+h/eltc5NIwtZXTjxJ2n2
mRWeNJwGx3LSyGwqXG0Xqfm/qtMRvFB9Yq1x2Q+ia1w92LC36qQ3wMpN/kyCCwk0HwCzfcmG2rhC
Nnjrphj39KAo5NFjWxa/fzYIc8wamjS1PFac1FIM7jNh2sth5rerxWBO3h/sl0spMygOqmWgL0vp
agPma3QJpwaV5qDpJbpXAPlGqOW/BhX3d+RkXbveG2OF4iRTmQH6ECXL6jnGrtUrLJLpyVHiUBam
uavcgiSUzJdBJXqOUGE9/oAqvnv/Ppd/7qvqCd5iDk5LicmiSLdmLkVkCXmUR72j65TQ2b3YT6u9
oewiv/IxvPH6AFMwWjipUTxbYzjsiIQ+8kehfI6ave+pzxFbsAB+rVn8Rwr3wpmnxQccBrc2zdE1
rIXTPDBLBcw3nRThZm1vkUkaDcU4b/3WaPL/tk/+eznUJKiyiZ5YKBWvRyYfWl9Tr5BHDiLZF8fp
iyAjOuYzdJNrw2RdK/nftQhfZC/1d8e8KgDlYppbHDkR+iPdPiZ59CMjjm+JVxwWb9+8HYkqCXSl
w8usxuzFarsvzaC8g6cacUM+axtUIeE974+i1ctdyCeYN3jWyzcDKG61MfPnpjacZnSPjlGXjyXS
zeNYpf2Z4692ZZuz+lD+PoDlXMTmnY+TN/36YddRPROlY4Qc+MsUwT89kopmkW/fzHbbJttsHOM4
MDsZ3rruBLHs/Tv9O07/+WD+Xp+zEJpxVmF8XKvrJwMdG04OGh0SaZHvmhAJum+tzv5isgR0m7EX
fbi3TC386WeoLY+ik2L+BFY0xQnMV/zYNm7guAUxJS3I4D4owxgFBHWfuT4MyN69c8SOC79BMZfD
dlRpT8L5VIP+UJE9/MkGMYhdZoHVItvX8fZEU2XXCtyr6e9/T5kTH7VNZBr+uhJVR23RKdCLZ95C
+aVy+t82O7tN7UjKC/407d9/quvxs3ywHnuLRSLFYUSsHmrZO8TDDoya0prdjaswpTowJk+o4+0r
E96bl+KuYNhTLb5wt6QJBnuScdJz6Y45acSxsiEsEYG7cQm9vearsJZv/53hsga65FiUzcFwotOo
jYI2b0/OSBPLsduVnShl4HqzMDeMparcxF6mvxCfNZGmnqNalyR7GictDssPNW2Pn2UqkiUzrVA/
ZTJ0H9soos5jEjP2gUVqSwGsfUS5MR8cWDCTMy3xVK4ybpl1v3iu1v+JLTGSbu1K3K7gJYhGMpPY
vSl6UrvuU1dU+lFmTjGcSppH7rYqZvL20FFk1Y1U40iapmU38W6ahgmyqazddNe0rTNvHQLxihs3
dEfrFjsWLEwrSeUYVK0bG5+yyHLG0/sjZj1AlxlnIb5R84PeB7ji9TRgO7lJSEuYnerJT46g5upD
F5suqeidbuzIQO+vDNH1i/w7xTE8QRBxoGdn8PqCXZjWo6MBstGt1NiRfJnclGZefzTnqtzLVqaf
rQyO8vt3uR6sfy+KMwfXOOcPrv36oiPdr1JpXX7Wit4+1RSFToKMD8gH9nRlXn3rUnRRlkqa4GL+
6v68qPco/JXecW4yEZAE3ezhWhqI2DB4vX9Xb7070hzYj4MBo4K0uis518ob4DsfIzxcZ5ziNmmJ
SXjooas8FnOu/n+uR90W7zVL/wVneRoIPU3yOTlVmukOG9UZ6b1fC21PkyvfmSxnV57lxSq9vDe8
oywR1EnBcK3Ww8IGnm1VFsTQOVHuhi535myBM/if9bZHopKw8fxKRh3ywCZhxd6M2Ose/GhEBpuh
XnD3pE0bGdJis8ZJ4WrWtQiLt4YzpznOQjySZXC9HlkkSmZ9m9KfKsLcDBK8CrvBz9U31dnYJp2q
OaRpFX56/8XT7jWXjfM/EyLy179uX14HjXiLw+TqwglWOOHE/snonEEFtXCzA/iYPtz4sMTOIgIg
vdV5NoeCZkKgtEn/OpqjEXiJBVRVcmTU4iW7rncL0nqFOLZKHzY6zdGQLNf4U5mQTe+iLjg42Nju
Q1aC2z72mqdurqsFD1l/IHZpppTq5/VGymW2ijSj/NPSVqk3SJLKX4RQpvg4YK+3IUqHsNfMHchM
uSUxtNrbJNd/60c7fIgU1q0t3ohKBVFu5e3WlLF1cLykxw7aSG2rGWgAg4n+9VMxCHlfFdqC4epS
+dKDLLtva3IO8ZQs1eReVmB2K1Tg6LPKNrqZKiu6i+sZDk8vu7skVuKoSN8jd8Sz6g3uhvJDFZOg
R19COwgjJhO3Vf5htL3seW6t30kk0xtWm2mrG+SHbTRjnG4s/KxPUFoGpEclxamOKF74ktXyX4u9
CzlhH9d6tIfxkt4njip2LAFPGnqwo6IwtsV46v42iYk/LbLHn6nPQb8g0jHw4WpsutGGidTjkdTq
0fu1uJM+T4Vrf9DnwnzhsDjdeXPqfGhdu9plmk4ebBxlS6J1+YvmbqUdE/TDR6iA/ZOSnFxjOt4/
W93tT2YfU2epgdL+sepWe8AbKZ5JLp42TZd7txExNE9S1iPaao9k1az7TRCdG6jQ07Zz3/dYfBz/
IEua5kWt2bfFYNg31mS6t71RCfCdyDQIGa3o5nS0t5kr0j0OF3X0c2Io6bKUW5SJ/jaOuyzoCzU+
ySKsHjItN+8tM9G+RJact5RlRoC1pSgOCNsg2ObKeu51ob5oYzXclFVaP85ZFu2b0VScTYwa2UAO
ntBXz21shCfLHZpp04mxDooc5WSTDnJPYTf5ENa5Hagx7YNxnOmRYoPe9K1q7gkpG/dmIZNHuopC
e0oXldG2GZ36IZ0asSubJoNUOrDfkATUAB4hbjr2nY8R3qdwM6T5tIkbKzthia83kZOzsLtR8knQ
8Hic2szZu6KpNlHek+0dirIEdWOJG1vE8WecVsUvO7fKrTNSdy0BGx1yEdErjgloryYqg2nX2IhB
RegeImKNPxUE038KXZKfbRml98xA4aM9uuJb34dAII0mORf62KNb8wuI0/hYyFoGp9MUnIbJaidJ
dkiXrHh3fmnpOwFFwvklkI+c5kJQgsp9bZO7ra9v3XEYyjs2fM1mTCi/zy06zgF8MQ28bdvmj2lL
FgjyY7FB6eYdpTe4Rz4BtHB+Wx1HiVItob6xdTLyS5LSfpJt9D3VSdstcy/C+jx7e5stAGLnp8pY
ki/rytrkbSt3fa71tzNE1OPC/QjmyQjxcRfeGSkfTz0D1LNj5vO/4zSz7mMz6fQg7zv10fcG61uP
VsY8WUnrfZzcQvsUx7b2M0WWFe8KVZjPGLARkSk9Mu4RU+MCQ31uia3we283ETt9Uv9H0XktualE
UfSLqCKHV0BZmjye8ELZY19Sk7tp4Ovv0vMNtiToPmHvtRf0/olv3QNZo24rBrAopRIJ4Q0VUQ/j
KPN9KAs9pTOqCRHzdY120hnlX00+yq1y19/NClnLHD1SUiu+NFJKxx2NdX8rGr9wARF15HOY1Tq8
hgDE9K1rbTe/LuB4zb8MgiPmgPagnVvldAgM4tlYTLs6odJhRMhfxOv9nRZB/shtbD565Ds0WP6L
9bfbg35aI8TpnHPOHEs/AuyUu3Z+qKaB6COgiDti60rGriA8brngotm1GvArofG1OlTLuCaBnQc/
UdGrN8S0S2y0Srxpt/f+yXGenruqI0sUxSJ/X0H8dzgSaLqR9sqVvDpPxSi8ty7w+z35wstriQZ2
L6Ne7UQRducZaXlsm87we7TWlqQ5tzXSjtjiH6FJrSYkqTmvUotTPwaqjFt/zjBvMIlx4sbADTUB
KkLvKQoD7WkluAzXuYwHthvp1gjzGubURnFFUMWjb2TQxBtXdV9VLX0GUu10nkd/PHv31sHo5voY
VhCv+sGWbzBO54aM8l7sXbLfyR5rh/Na5s1nVvUBzzKbTIaPnXYea3ud3jNlPIQEUaN29a2c9G+r
wvpnwlA8bYiq/hjaqOuEPHQnKeljDhAlg0evbqLvJu8dmKqg4oqat6+qkfWmxmD0Z1fnZTKaw/Ai
6kjcQtnWNy/K7GOfIy+tgHf9shbS0+5yqYwka2fqe2RbiCMVw+BfVWVvp77z1M6fSF7PCP94gk8t
38aQOwfgnHEZuyA4F0u4vOeukR3JCAvfJ+VxqTvzUh+rGpc+mX+KnFqPABPetcUIr3NUlFgXlXHw
RgGs3bDIX1eZOi2tVRwrEri5EvLuDc2zh/mm03vPG7M0F231gebZ2HltV51tnBNn0ELhcUFIu+6g
XxUHG/vdgI5yG/d2Pd3j3pWFeBiyW7jvozpKx0mWj461Gs/F5OoyLjy5/iYoYzBj1uhjeX84rM8C
liLeRTatsdXm03tOUgXx7osNSqIWPQnxbLsYAOmkIVfo6PSC12A2b5bO86shWvtxzAp0wF0PgX8d
8IvmXcbToP2TaECc8WWUqZ91bwhKjMdK2P572azOca4G86MgVWE/Yoa6lUJ0L5O09THsu+5FMvv5
6OERsElqsht+Q05mBWnSMRFaWI2sruPIUA9un37ZkOu85EL85LreHhEDBi9hxpk1rdrda0TGr17f
j58rU5wbi3SoZTg2Xyu72w5uFxF43tbmH/Z5G0djiUzUUvJoWqtzMla5rGlWB214dAYACeva2vso
x8qqpshPuprE5rqtwpsHVBRIRHF/l3R0UfSrsdIw6xeCr2696Nq3Won/oIRWSVR20dGYvWLnIitK
NyQXb+ZCtvAqAomArZa48wszjnRuHIYwaJ4ac8VL7mTFDpsyNI62bJLa1BNJim3zL7LxNS2N6k8u
Ip+9dCSpmr0UvzNKG4QgQuyg5Nmx3eZEum8MV1ZwqA/3tN4mtrxxATmj84NTehR4CLCXR8iv6wGk
r0iAhkW7GQnRxensfyjB9VEHpnH0es87uKw+L745Wt9AqR2KN5PwcVAqA/ZogHSxaVU1iuyJd9zS
wujxLWrp+ySek22QTkadfQfyzXD+hS6TRLYHu26YhnTWecU8YRNV3ApnCjl6YbomQgrU5HYt7qbt
4e47cTrjZfYtMrvzJtp7GMFjbeTbTvbNtMvcwbtm4RwkLhjfH9RK4maOUibNaOdPOYEsiLI9aEPe
0pqwb9WQgseqr8DDAtK6suqBicS4X/wpuMxEykPacYPxn8uVSA2xtu2Tbc3bDyrt7Y3n1n8PF9Fd
PCMszlu9qIdaqNCOJ3sov2AMVVdh99Nv5lvdqfTa4U/tcSDGufZXlcrWDjmJOyByMWqs8lfUmegb
1xFhforl0l2PNlfjlSaAe9XNAtOMVYMeYya31OcUXfLb5M9axAgzCWCuGVXavVd/kQ+2fdq28O7u
bPOXkTdzyoXo/DDZ488i3dfdmwR0VrFeK+/IWjl8RNgo63i2ZXMjLzbY8U+4uEBMf+eN658ileUn
Bjb1zidJ/GoFlf0YrIZz5NF2jyuI5i+jBOGC09FHGc+vD6doKJ8sbrxXP8vUYzhu3q4zbOcIWWa8
DZO2zoOy5CU0Fk4xxbj7vc6N/qHaxu2PowbsJONEBOEgjOCQF3qR8aCW6ccpgvm5VT2crXLhM5jj
EhLgHQVYv6SexqfN6doLOEvzJg0e1UStlv7GeEloeY+o8Q1a3LCjljeTcu7NJ3QEBQ0J7BTSwNvE
4oF96uXUvZWjYxyytba/EG+byTzJeYkLnUHiZydwU1lgX4nEQQw/2O7vIh/v7MNZfoiho92DQaFP
U9BPUEzq8duJStwzrdfbCNZRa5yJPXSwJK5E21AmjiplMDfsKj3qh4WH+Nj0w5ZaW95eNxCH/4Qp
9IsndfRCdK2G8S3Kj2YmiYWGWxek2duzE1fVoPbj3Hg3qwv0s5UNEuSkHXG0eHhafslqsXb049Fb
p+4EytHHZAB6rFl9mHSjhO5YdL/bupgBB9VlOnnVdPG7rXo2VO5d89Bun00i4I+rMc9/CpWTO28H
vZNabgZGLI8igzPHFKeaAmFMQu6TX7Y9RMd2DHggjKk9uGrKzqQk68cihEcELADeylAQvZGWVtV8
l5YtGuqVeWBJq1oviNEieTsLpPB21Kw/14Q6T4BCkBXmDwJPm6SAfrTFQtjVf+hUwewYzbr9BHd3
MVpL2xvJTZnoSYXkwbeGIjyHHlqJgv1fmq86CJg2z+UVPiiR6owsHwGS9gj45fqRm3n9YfikdRmm
X1CI3aPp1g0bbY5Q/iqbaeX8aOzdELYi7dTiP7qC7GArxxxXF/aS+os9/oxt11zWxYreinISJxzO
ksHXRpZpL7g2PLS9AlDY44AZedc4618QCosX1y1p8lbjgwyy1+UpnyJr3wcOPkwryI6W0BvNp2wW
pNFLPib85tEPoHLfvY8QGNO6IVXVNu4ssbb7UfhRbAr3oZ9gevZ2AJu+WX6U2UhCOlqHA9e0h3+g
oPKLN7UW2RZGY346mdMeOGTdC58BC4gTQNjepnGXFd36Z5ud9jYCLAE5pIg2CcnAqAzP3eHw/RNl
UsMBL5wfhiDjYWhzI7UorVLwrX4aAGtNsSurdMq1TjDTPy/04we9he2lWymCu6h13q3Z+GMBdnm2
66F/axuz/mWMdvhGTIv1s4EXSeqZ7ijnwyaWW6g4b8rio8oLCHfNbB4siYcsJyQ3jz1z3XYBvWxq
BQXWK0BOJS/9EMByBMtBjJP5KUDUnCoZVN94Wq3jTMH5y8Jb+B1MgXrJDb+/DcJnJg00FhFGJ+S7
awRtkC6bVf8LHcO8Mrr1nkv8Ot+dAqpBjmqQVit7HgpyV93czJZd3HiLReOoxaM3LyJxOwoBS/MW
CF2rO8dDVNjIomDnRFt/KDxH/3D8rvtKDvZlszf3DcM+c0XHILRmWSf7mSx4/kVgJQ8dUI3UoUNJ
JxiTO+Wv67VbHF0Q/zaMHN52+UkUopN2a55dm4x2P2usXxXRp3FnG+7BwfUfj/P8KZjq7eCWsuwr
uq++9V4xg5WJPU1XlwI2Hjz9ETJxAoTqQkxTxG3WnuGnCzHB+1G5eOeq6omujqultr6FrUxCooHG
u8o8h3X3wIbrORf5D+oIpjP9KQC2GsMRfYFB8KhNZ0uoaPpkGxYVL3md8R/aXlqE9ZAGQaF3Bg92
kwHIK+bpAN1LJbZe76JjcXPWqKUYm9udxstOj2eBP4JWgr6ck7hxjJa2fnssvU0h4w+/Q6q8Yx+N
0Z7csfEQbWJvttur6JoqtYOioP8LOJO28YJE7dWxhveycn5V+YwpDIczBjN+Zw7MY1aFX6od/yv6
DGd2U7fcF9MKBL99yyO+a93+c4H8pr6hLv2YH/tl+e79TCW1uyGyh1+8C3LvXY6uwjMDO7I0WyYn
WzHtoQL9AFZxmCDMP/1YP/ROjXFQ1g0MR/vQVJYZ83Lasdb1Z+Tnc7L0rdg5FeTkmoPoMKiChY3T
f62deKe+Rdo28D/APZuwGTgtK1iEIruWofkfcUjZ3cZ5P4frX2MHpI5ScsXlYlAgWpY+6KL6W5c9
DR1RachMAjCXfvUojc0C2mb6aa28IMltplQgUWQc9GuYeKI9DY3ppsYy/5mn/Db4sGrViDCgnDir
gnlAcoEcK7bKqbtGS/QZhIZkxmf6p7EjSv6+tRv/tLpejyrsMJ+vdf9vzkKU8k2vjuzH2cQHrXSd
BHHA/N4Fbsfs0aj3/hC5MK5pRp5LzHKPRd12u0wLADZdP11CW2PiJ6LXjSPlO5cNM97jyP6riicR
SrYGPtovFZppFRbgl61mJuFvM69eUdHWInwRT8jWrRRqNYZfvxr+9rZJZdZ5y0e0DvrSbtHWxpFf
Tm9rHshjTz92LZTsdt4s1OtslPWckMIsH21FXKGjMUzGjHgl2QoRC+7NVvY3ho/5ghPF/eTBB4Vk
BL5KLKuyTtof+sQ1B2bt61YcdC/H1Ir4uaBoN7t6GPy3WS3rA6TNiLF2uD6omYsPjn6dSoazO+Xp
5VnlJaSuwYlegnAN414PYWzC138PVW9+ebLggp2h20H12UQM9cX9m1fYGSfDGNNwVcUJ/ISdWFt4
Jn0FQ3xbGxRY1jOF0B/44Lc67I5dFtQn15roJrKLA0K3VBNEldmgW2idr6FoKq7xyI9laL040mfG
UnhV7Gj3v8AI/81u5V9dj0kTAlWVyFV9wSCCshz6n8j0mT60XR7XnLdJ0+mDs1pWTDYRyCTpvuP8
9tCBtR/rImrI2aE4OVn9tczrsoegbd02xA+xHWiSMovK2hPefl2VwbA53M6mOxQHsL5G4jR+Hjdt
84jnmHZD9l8kXP0tQuzJvXbfzaF4HhvKUaNgTF9OhCZlxznYjtXEZlsO5yKsjuA4+cC1fgkt3pIm
tFPDcnDwVu3rPG1fgSVfWTY+mlKMWHzLm3Sjm57z58WXaMI7/6nh0AOz0M5pNOjJ5ESOCCXIS65h
syv25qz+EiP4aU3kAzJhxFvajW+NLb9Qcj/A9S72a1hNKZwZdCv1GOwMQY0Ydmw2DAIA9ipS9stm
s6hDD/EPYmuWQAfVSVGZL1vvFAfX637ZI1VtZ637IhD2vuBdxonQO1QnJvj6G21n8IB6172GtBZf
tmizJzUObrqNURCTFuY+52rwd1F2F5sboU+AhXxzm2Lct87Q3DCOQoFs2pfMNvGdd0jUpRntuW2+
pcw+OkHrNsB1iecuf6SCfrJXbAHGthwEQtq0zugGy4q1w+Qx28PEE/JVTPQTm2yXv2WAAxA/T/hO
6xYm61aaKIc8D56jXN46f+0uktXohbBe75VpFYL8VedrXEgyrhhoB/0rdRTTkayC7237ORoNq9kB
1p+Og1qZjCwlgC1v+tFZ9C/3SysOQqYZcCysA9J7hPcc9LUjPC5fSqKuCNYPO2yjUwPGmgGaP6VN
0E5oP/FwmzjVqdg3hB8zVm+LhjAO5uZBw6pNp8G4eOiy42La9rXj39gTV6lB9k/qebU4ZEXTn73B
/pyk0R9X01F7APFODBWSg7dk0C9xTe8tX7MW0uHtrnOhQe2iRLoGGyromyd8zq/Ttv1rZfctvOUg
jSB7sSfV7MAq9Je6tfK0RigENd4o9hh0TGZJ4tFmosbqTL/4hiMTLKb5ZfDLy2zJIqlwZfHI5b8Z
HObv0Qg4uw1BhbDhYTm0FMxzq6LYjrnRfrV6dC6zWJek88U/0m7zg0V+9FGvuZW2Qt8HGPOaeEqK
yzgXjD79Ue1rft7Ec/VrneP4mjQ8iLU3VZr7gX4Htjq8r0Eh957R5wcp54bRbsEybsVWJBiE7VYZ
zEnLYfDM9ClIoLAzmOmG4zpl30Of55dS+28rJNh0K8qGdqLl6KDQe5lXW12jbnK+xGx7ySaK35nd
jxRmHtTTBUfV0jFbt1Bsp3ftXU5ydBKGYrgEc3eLZB6x89NvFrL+xJnbx0LwkfwCCgSh5/8g9w+H
3l7RXPGpT+zT8x0zQc5D6f+dJ9u/BhrfZB3C+2whMb5FbEo50xogGcESvW158N8yDf/siaEu8Bri
eexlemRp+l17jbG/j0MM+pLjqEtv7yrktxMHL13V4KcYoEziEYybDZH0KGhVk2q1XskEchCE2eNV
Rf7VdkYzBcG2pGVOBW4PQG7FxLbVn8rm1Kv78VgC65464pc3j33l0Eap7+Ozy6RiljfP9q631jHR
ksO+QbS0t/TGy+AQyyC1elD18Fk1dfZgFaLcE6j4LoDDxlxfakezVabSZ3cVjp23k1BJd0G9fbMu
pYtTIy6iYHH4yuzqMATBdKhXme2drlC7WfoX3oU1sbLWet8mT++XXhH9phYQNrIuqIqsb7daisQs
S3en1BCe144Pes/+igey2JNsLP+4NklOIMp/HFe+oriE7QePmm3AFNCarNm+ltyxQTFUpOg66/fs
E5AGXKJIZKv7xBi3RwqJ6sCg1LsW5jAyC7TFjhZjV7eMYrnC7lS+oIyr2mTMA7QLroRdpU7r2ikb
3OZYht3fSAWaURqsAt+/V8v+xjAdW/4OO0XPOg28sT84y9FzqHYhB1+GQphHI5Dq1oXRZ7T4Jrac
ck7zcJ3iwOymQ2n0L0bFIxKzrBih8MFAb4OOFVTVFkdZyvHkw+EsOIz8PCT/gBejs/xiB6RzfQp8
sCK9Yxf8SX6boDLvTwQmvfm8VgcjFP+WAH25t2F1dptcHK2s6XdV3VT/RV7TnoEsFsde9jiW8tyK
/c3m9LOYGUiPSxBf+HLOIUg86Nn9UjZpkPn9VVIaEmSxYeKjLXWoP+bV3zdDJY9VFpZXa7IZBJod
+pCankbhujuXrtye9RqqyzYJ+2Y2lvneNABFHNG3+9JhdkQoZLtfwpHRp4KjvrfUNJ7KtV13bufI
p9YR1PemP6Jj8vrYAE93Ubr7sYYtz+Op64Z3hpR9mZRZnyfeuMFrtNmFx1tYOunGzjqde08xIWNa
2xIXGTNo23auYTAOHEx0LGFoIGmg4IP1MO2DdlH/cb6Lr3WpzWSzxPgYBhUSNzZnzP16eWjokU90
7e0pHzAwlyAdvoSApNnlfnboTZZPcbgMrPEMw2UtMnOstCNXU2D7O38wRMq4od4H4dLHtZ/B6WhW
vlLlMiauNv+RpTDPE8aA08yBklY1jzNovYAHlYfEdKPlRKYDi8+1rQh+iSCSSDLf962qMmYNOvq9
Qv/Ye0XXnDLcr3FbiSUVyOkS6IoAKTVTt5Ct13NBiwhGJ5gP8NT6pGr9FqRy7sJBnp8YGo5xNRMg
XxrheFwpQw6uyNwzs8YxhcpGdWlaA5lOuFjgED/M48gweVV3l2+/zozfLOpk3r8z3XL3vLVzFtNS
MNUYLfz/jqHv5zw7h5Ng2IkQlQdfVbwg3MFRCvBlPBYzZX9ulQVHt5/fRgPK+BAu9aWAX5ZqNY4P
sp845QP73lVV5h9GNwAwHDAj0nObtHC2NWm40DH4rM3LxrI41TBTdoG01VnW63JWGykkZVUMR0Jl
h6ttt9VlzTjrMeoGQQLVj1Oj66AGapQrRRNa8VzM1m5Saj25WO6P5pYLFkeQSMxiHSOuiJHhAdGw
8TKQNjNUID5EKWZmJpxsTx5KkNcR6c6+d6voQlAR5aeWpmT7BUyUYT8iG2dSxVUXKB+dSU9Hpq74
C71tfOdK6n9lumpP3uCp69Jt29MqvPFjLIphb3PePrTbTLOrhuFnqZV7IL3Q+KwmlBcZDs9LTzTw
GbZS9WIDA/gx/WdD+rT+UNiGpzxqPIqPtVl3IlLDBdOs/+F5Wf6cLff81Dq0ETqgYPkOOggidb2y
6VDzfVZA0mmiFz0+2ptvfqAibXaBvdWPduUHJ/YD1jMdUE0TEg7ln06LFvavdI8DXIJbh0h6X3vL
/DSstXqgYw8u9CdVkS7uwIjGZ+//ODCQ+q4aezr3rUubGCo/bcgF2XkZZWZstm7zURtqOfFCsgMT
YW1fvYF+WE1Vfq4JunocXW/6j3gV/6UxKmqUeinDB2nY2S8vq1caVRV4Rawjj7ZehVl3Zaoz/zbh
7s0Uglb/JctpOENdcr7J7RNJ6TLYnztzewLzLt58tZnpMJXFEYhGmzaWoR4dU67wawnUi9txLJqY
rxEA2WwYL0wM29+NmPnGVw+EjezH/qjRUz4I2cwP1lzrx2is8i9tTtUvTzXdGcvudp2nsv43IcVj
UspCsYkjCj4LUpOBHAJ3pH0dB0M+msw6yQawjMewLbx45vX+M07O+uiEBBTG1uyQeE/m5a5biuXZ
aTdxLFqiTTRvzq4xLf/WKG2/ABz3XpE7OHShk2Slq7aHgXfybLDmTxnwyxPw8eyke9c5I0RlA7VF
cw9PxuOxiCj8aS1wsV/HrGrPBsXdr3bzs3OLPv3VnIz5o0M/xYXt2Iz8Rnlgzmy9DrPFymgph5EO
uPO/BGbxfahn/TLOm+Y3RQux32a3PNYQGBhbihIYUF9eh96TF4se2Vg0xbMh7QNr2h77ddgw4qi8
FziK44fDjfhOXSP+8WP2R4ICpmeb2wLq7gaUNJZ2PlwxVbpPaxTA7NJ+84r+paSNBTkE3UsWXRrI
etjzw5fHvL9v9js5F68tM69dZ6qVV7lXw3rgMSZ1KXLnI4Oi4Nmax+jHyOb2OnUiI8m1tzkECgbn
dmnlZ0uI8Wta4VhFZVO+D0Rs72bQezvRufUzVxQFedD63WsIUYzIr8CTL90abhclfOO3cOz1Tzl0
5bknJO7Uhj23fe0a+zVwK0KWo+oy2w6XT7VVO6q64J9ZN/rWl555MOrJehm5etv07pI82LZcvpQ5
APEvfCzy9lg8tQyPLmg2HFiFJSLn3Nfhn9xv7DOHYL2rg/t6dDQd8bKELTqpLHOoCMvou+cIvay2
lQOg8624H63td127GFHznt/dyqpXVQ361wpi5pcWRf/o2HkVMZ0L24/IWc0/NQJbmpqh6Ha9uWzn
fJrkpwWD7dAFKBrWVf2p+kl/rr6VHQ0NNioZ+tr55UjJda0QKGXMbKB3iYlUKcsjJ8Fu/PJgKtTu
8eBOnBZjw4bPXEs39YrFsbmeLfOAFDS/9ePQ/WxokDyGcyWEazsnHK1xNWZCJHfjYVI6OluLt5Gy
xi+VkgLNOPBuND1WXQjky7kH9DkFGDskAg/eZncfHllIqR/N9rvMvWpXULR9KowRb/Cf198tYpOv
dUZ5pxcBdXpbup3Urf2XfBPoZFVuCSpTu71GTmM82yhdPkGOlOcFAO6SwATh3Aky4ymbbZgSc57v
teXMRydwrBOjM/MYzUP7MLPpOWIWH25VFOVJlsnoNLJ9/G4qZ3gmZUH9Ngbwspl0zPNG7Zbig1P7
5p46OGzOmpq0ykcVmOU1ZM7Hhc9AQDVyfCjhR522DHXt4I7qUtpF/rsZhjnt9aSptvpmr4I+vAQU
q/uuDfNryDWRjmEd8tNYDlw/zPsy9ntvPgv8/vtpnNobmVCOG89TGB2rfPJ2gVn7P0SybQDO7f7J
D9zxFriZeHLqIb8EbIYoCIXge1d99rl1wjnA9o/2Tbi25F8umIISd7CGw0S9fQoHd30xN5+tQkZE
95j4TF6evKmuzwukitTiYHiRqAHZBjlSHxaAlZoN2cxaSbQFK4RoeZ16z7gVUz3fpEU+iCdmC4Jd
IAgtifT4HRV6pamaYB9DhQlQqbQmR5odWutVbDAaAxY7u57BxyHT+fgk1yUkudJg+i7d4SkI9Ccm
cf1ktVF08JuWKdxshL9MOEsfaO38K0FmzcUJi7Yi67Fd/2SlP1z4vFGqGcIRlOKGBi9MG752M8Iw
v/IjmczUIQfwovqSWUr/7oZFPqjF7N77tXZeEUhs53KukRBEWWOnprGOB8oE5NISXljdIyJBk5Vf
3YDpgqtH0F2TNm1uRxhDsWc60a7pM2wSk4F6TkBTNDyNnsYYW5PuoOymJBOO98ctKnlbo7B/WTEK
nzsvRPFZzK27zzvq1qoGo8PKXnYvip8/7pn/MGWwWAnSpS2pudxRNLOwnu8v6/uy1e2t8VDIoFKT
gNjgqTzoydgu2WDntw2p56u/jUEUA4fOf5gWmexFnd79z6p7MwnzYa52uqMQJw4xGI+GVRvXrnHv
Y/966xBZ1k3/u2IZyqi1Ma6LmpZnvwITibx9upQwTuJBz4zIvTxKuT4GtnyMaBO3JAEr8dfKOI4I
NY6jLPynydYYl2suh6ews4lDKcYmjMN66YmQnJqfaJHVb5DzbBXsqfP+G4CZoE5x84nmURJUE9ea
pMOwXLqXLWidy+Suy7VvDHVgCqieg8rD2a4Yx8iHwMvCryCThM6tXNoMqquRVUtDydDIbh+wm61T
01bi3e2HTHLD1uupHKz1vASj/Wl7pvc7Mw04o0PE0z0Q+KkYPuvmL77r4R6pqNVHPWaCcZlCE0q3
Xsxn6ZNvnPS1aEBUzEth3SbHrJyUEjRf9/UIPf80QRHDH1JX5SVjZ51dbdQOfwPd95wF2p5kbN4l
bsnUiEylygzb8mLnbUSubsmrctG917p/MntdUXa5NQ9UWvuEVO6h3rTF0wZF4sVfrKLdBQXzjJc2
so18x84dpTWa5XHb99W0vml/XlywvKtgOgsXzSeDjq31zl1DD2HyqEcBQnULVQoEc5mQ9QZDfoJM
yGa9rQIpWfQONXE7Hp1w3I0Mk7kJcsN5dz3Z/HGnujUOuRfNzm0NBmD0Vi60k/Kzr/rKuzqUtH55
9rbwMrhHaU+jE9dbSWqFUlW3sLwkpe+GigABA4uHDBQpHTpON6RMzOYaPxsv1RBs35pzb7pqh1nr
XeKBHqhQWutr1/d3L+Rq9MuOPRy9VKAim19665qn3vKXgskdreOB7pKgB1luFcSijjy2I4tcSeqa
IDn5vZ/Nzt0Tq1yLYyjq9u5BakhVNQVgsgvOT9aQPkPrjZfPJuGAOYqaEmZLWl+w6LigQ8e+Ci8a
HKLa4x2e2apOdgjxdJ777HHSIWZz2ZhmkbLSHWCbFaKuiL6yLLrG1qiyXUmt5+wMAnBYlfJMEyjp
KKQ9sF+VE2PoqMmbqkkyeyfadHzJUFAGB8fSI+sOSogHkyyt8T9zLQIrQR/JdAx0CuLKXa2tMUr6
ueMe8rycdaiFAms5ZJXvj7HYNhZS7IpH82x0pLXETm6Lf4hGxRav0MCtPWvIFgVaOzEXWbOpdNBb
wNxN/MIpvhuCQAraa6xuRyqnKtrd82jn1ETEIxgRsuvegZNhgmwvngOYthJcc9L3UMRuWFU0zUQ1
WXugZs3XmI8IEjLUoXWbTGXVd+/hPNdw3NRgGxo/Wagc/hZWnpEcFAgau/85Oovl2JEtin6RIsQw
FRWToQwThX1ti5nz63tVz96L7jaVlHnORotZ0HQLDjnrXUvm9r0vZgJQNBXJ+eNmahS4YxoSosiq
q2MVz+p9bEqyH0Um1ZZXZkNJYwPQTQ83W1nE2AI/T487lOE4BT3iwK379W8mhjLjPC9mGc338Jmr
HC5upNaF7iqKWbc3eUS/D9KnZ8pZRT+gL7vlQbnOmGrWlrUG7dFqIPlpjUHDjF/JVAiYnmE1PEJu
mSxVTdtxMsX+WJe1urEWifi7uTFtYl0pin6LOgpewqJxnIE749G7QMyiqQSO0yAkN6IMIN+hgkZs
B9jUg1O0ZRKO5qJVz7OQV3lLiV1uwyJFo0lEgKaNvtlEDbA8KzO51i5zFDYdV58dISNU73HUhVR3
jphJMyePwmqtoyxM+lla35HyRebOXiobiZ5q10aE6D+F0JL581nEqVXgzjRFVGwbKGUin+Qiq/WE
0VjRj0gKdlqtjNBbyP1YyIHDwKftkehRYgaXwFZAEMAKYtsKaz4Qk2s7nTdmxJ2Y3ooUKEuxxkSx
zbuvVE0AF8rqjt9BdxDDtQp0nERmxA+l0CAYDkHAeloLZzdPGXHmBnJG8brQeZgzojRdHcz8J8nT
QH+ksrO1CNgDRU5qhpmIpHdJ1MsffzO1fbcyVUbtS/QWudQlYkgTNnwS2g0tXZO80T/T9ydhZgl5
gHglM75VQtS0IklZeSh6MVlskzIWXsIxQal/c3MdVm+yuqQ+r7U2iY+BbFEWOK3nN8zruO6B1lSN
uwjgCFI7Q3G1ScxJmf9pYu4pgulZaeluHByMFntqDufpKJHYPKERieAY5YgKQVUmNWRPXiYDgKdU
4JrfKx/fCwml5bprk7l2kLxgZ6M+JdLsnwh8ET9n0cufzlRbr3I2DPMOPVsqB7EerdVm6MfqC6m7
ke0jM8kfGcuKWW5zaDR9r8yNBAeUs8sGLX9eybUK3cg+B2mQyiAbBPFhDFewHfnDhuNJkq1MblOa
rUF+r9Qm8u9aJ2rhz4sxG+TF17ztC1iKAlNKexhpuYDJCHeMUt1qaqlZhzktQFXlOXbmvQl+X23m
uKgvqSUl3aZoMyG4k9Fo4lCqGLjrGuUNwdTzYiL2eJhjHHrx7J2TRsZPI+jeCJQ5HfVQkOz7Nwp4
uKOQLMBjppul/Wi0uDY2VPUQ89zqs/6N/q3JfTRHWb1VOU6aj3LpjRYgRq3U6rUsFH3ybbUV8hnG
pJu3aPCc5OiIzGyPGsbH/lQoVj4+l51jSs8gqRywXZM332nH5B0qIDnZDbwHje2AlRsNYU9AClXe
C1swexLmI63v9XPbOcu/mEpoSkqcuVJAq2Z6imafQA1FpympSUkKMmlj2eOmWkbfGPV1DTLzsbHE
Iq5TL0mwgJ7xe/eRlwMZ5WGbSZqx1zR1Lm5FZvUmknut/jeTvjC7qgRNEmQgWIh5Wyh7byrYB3lK
F9M6kXM9FeGsiQgBdNtZNlJZOu4ONl40OzSJHIV+ySEcPTxxaurHfT6OO2SZjDGQUZg3glkpakF8
CnBDPYOwBl1ROjLSO8SQPue8nMMLjEoWTL0+ZX6TioeYBSkv05Ec89C0kO9pYK/NkB6olstR3lTO
ml8TxYjWW++oPJqVkCcI37T77urKUj205axKHaJTzZvKtI39eSia6UMr6qSHW5mqJYhkpet9VCr9
4k2EGDVBbWTr8in1lEP6k8IMHfRlrrehPKYNg3+tmbVLXoOEFM3Im79kNfX7WABf+HVvm+VeXTrT
9nNLW6bAIS0Y30tpYC8BOuU4hQWXcwKw6Bf3MDAiXnQkYeQ/BRCm9Gv2cZZ+wwJ3Gf8qEM18q6SS
NX4FG+0SBsA+FaeptZC/8+L02q0wUiBzpxGgoh063jwsBpH82qqKwSCdMBpvqmIFZ4Pc1eFipnru
voc27iYI4yiG3lgepMrDf9DsyOurxd6iY/JFs2flo4/LyNoWsdZEofy/xHZ2JOfNHEd78jNGGDxe
KNG/MypJEs7SalhOeIkixatQTFLB1zEJbaZSjks+gCqCHKiY3hAqUL10ICPPxATRyFL0yv5kNbuU
Cox3ZOuD+rnSGOwE7P65tRVKX0p7KaJq0EUrKj8X9HDv0ljqXyQToaoVWfNzT9rx91wa1g9Xcv9s
6ybakaZMiZY0sSbsFrqmjqLrEbpWKSXznHYpd/NYmsr7mPfFfUzSZfEVNSdhmyYoZG+1bsR/kUAr
7ppOy/SnVmLedoWGWIwmrKuKpfyesZWFtcUZECTypOphPuIocofeWHRu3gKPxbpyv65zFyEFV2LD
r/Mhgu+bNdTR1bJ0qWfBYz5KLpYJvW4pQZbAUOqEy48aLV4Oib35TnMai7BIVX8QDXrUblLWKLQy
KZdeZJun3BpY5CcBzMWPW0mR7zir+KxLhy9nGm18rScCQNw4jk0NEmccvossKt5Aze3qgtwauYlw
VMAIWdGHvYEyXGxGvZJ/8GXH98G2lp+6Q861R6OvXcipMEM7UXtGtLVZeUJ16Z615rAhtkXe01JG
bRotYXKPW0BQ540dNep2ZSecjTTqiEuWYpSuVKU2TwgDCx90nMaaQlfMoKoRewhHQjYn8wuGiz52
YUGOxQ7UPt+XRtH95JFTB7o+S2Fv680X/8tbCuicPsxa4epwqThpLypjAFDWQSwnwxoDCtzcB2Pc
rbeBClJWMH+VvlBuuytdrHpy5+TexuaxRNWVXAz8eCULRjGrx2Ra9vJ6muL6HK3Rts8VmIrsWcQE
3fN2qV3/bqDEM5y7OTabTiFQJRmgA8WhT1v0Va1vYNmt5x9Dz3fgX2HfNmG6sEvDbnVDaJr5Rz7k
x6ZNwqa4LCnSjt6GkK09p9Y2EAjvmXHVJaSxKbpNs93B3Pyro4rm6Vb7bXSohTj5sMfiOTedexbl
4UAybDu/dxrDHamb9ihdYD+fqfEK407cRZHfeOIJ3Vz9oSCHLjYK4l+ttwnJVNeg4hbXosAr0Fih
1IPVTu3WXIbnMZGCMsm8Uvq1nQqqJ0L7m3kqKKm0OmhE4LJTEiWG/mKyc2ELP6NG3Kut/jQ4yx3v
8rfGsIyie0EEqASr+Vmh3p3q5DosXzlTS5Yq7tD9RNqrM5j0xmnlcaJfilnIE1buNdkI7tOGyfja
g/1a0qmuKzdV2Mtp9qs90XNfigm3sLlbnfKpQlbhzsPsyYIoSkK/XMTefofCBqDQhXBxx9jyUNwf
2ZkzJmjB8hbzZobU65X6tdM1t8/OeER8RF5uW6SsHMSOaF81lZhKYntzyksjbtr0rigINXPJl+fC
c6BELAOwrdhyxm9MJMu4UBF6B7ZVfzt6wv91XMWcEAcKzJGhHt1rcK2WOmAf2QeolYzpoy1HL42f
TbtC/8RbsfBOoEmzPGOeQzrKIx15RCld1Tn77nsbm42m7ZzH3+Ehv5ygn7sRz3iVC+RzmAmQUc3W
s5y8GyPK3ocluEo/l87YpxXZHol8rfT5qXEui/FZq/t6+ZnxgGsyZItAXKb6kUwwwnZqGQL2aT9h
OsY/gsOLj3sdXY2qjYfSccnPNNxd7ZFOCjYbVuRxPNLAgUc1ij8rvg5PO0kqAszW9muNO2yifqgf
sBvzKcWHYdgp3wmXWO+0+L2bPxI0BICChkmYoiupCltnE6fH/GXNLR/hmabeTBR/Uvcr5V9S9KGZ
my66UNje8M8NZlYkBesFTrtwnosYTS967sLNTJdkKbQEpRw0kY8opV4OTbGB9RHaroU9K7+F6mXS
UWqvurklLbmNAlXZtQXlj9ea0MqVyyV+4pJQtEvtnBCQmdGvQFtmeWMKHvtRK5uod4fsXq93o7mu
y10Ib8xZ8c+8A47icvKaWaAY4WJscfgjrnkrmktd3OFpuv5IXixGsyD9xGrftyiaPD6DVD+0nPf0
zdrWNSX2tKbYgnonP21wup+MSmLLCyDg8DTnwbRioembwIBUB8fEC/hQ6NQhJ59mbOlHAVg3+L7p
eVQVbukU3cE/vDhysxcXvdqstxRtT3LTVTQ+uh60ToJ1eUaQzXk6hSwunasPlWdL6adx6svhB6rU
lRQkD6k1oEZ4SmL4lkgnMibLT0WT7JuW39RxjCs5kET5dZuOf9mh1sWOoqeks3ZCjgLM9+fFuCvS
Zy0w2cUpL3KxrbV/QIBAQQu7evOegpJzu/h6it11bSN3xgPMEfTdLMpbkjESFfGxk34aywxEeu5z
A1dF7KuSuZkA26wIWqj1tLoIFzIwE12mYCpKEWBOAbHJbsH7rDRUErZVSGj8T5NOOFxln60Tzp3G
TAvqMzFx1dPdtBSYq5SDZf/D/OlHCfrVyAqgF0Mm26d5ao6GkoV9rXpl1W0oebkOCnqexNzJqXrH
gf2YxT3QPn/kUgX7gejjLz9EeHJ6b1mp+RaIDRVUHvEGp08wEOVTqetO4VUkSszjtPKS6TgUDGQY
KZTqLQWZW2RG0szxdYZFrtVQGUaPUlxP18dwgT8V4z+czjtT/m3n36S7pmVMJLY8ia2cLwQ2RKvC
5cqtQDCpJgqe2Q6vR8cFzykTdsmS5LeFEjU0JvVEF508LAQHGHJh2FfSvJf1hZW8JVtUWsksWZI1
lgKIgnwOOY/jbht3jdF+OoT2/cnaABVCGqkwTk1EqPC5ssgmO0hTgSGAMCbSOdwk0+XiH07Rpt4p
cd0mAda+XtsksRVXf0T/U6nLkRfpOYbh2SFzgI+zlJC8xhO2tsZGYORQvONarSw4MVtEnxqGl1X6
R1bui8C7NSsTV7vh83Q9p7odZqM4FQMPd5JNngWBjGAJhKatv5RRfcHCva1mhDGOsF4rZ949jEFV
2xR+VigEMEgieMxhzMmly54je6VoFfRqqGbmcuLYau0IKJkNYRpKj0DnILbxUOWOtjVt+VjEcvtP
cjqOkUj/6eSH6GhJj7VqP8GhHrKqv6RmfF9s56lhQvYaFWdKgmfSt/um9UabDWhG2xRPMv4D6SWW
xn23DDcJCbwhKRLrpLydBzXoZZJm8mbwBfotz9IeShzixpyV5Opa6EeyrNmRNUR0stZ/2mn+aaDF
ctMKt1xtKrsSOSNzsnI07OG7U02UdAQzjOu4t8pHIe1kIiCL0S4S+tfvKod8jAr/nmKLV8q1XwtV
fzdgi/GJoNCz7ZawXjA68pkWl6drD+L3O/Y1S6d9QiI/wDTQIRVp5T21Co4gxVCJVCNhWFP5/LP2
iehblGjKc6XpPhICgikm3e1Wm/cSiGCP6IFFmKq1UoL30LtLSptPY8jBoFhnRvtt3arbEZrLTZvu
GinDp5xJ7sNUUSvHxNS2TK6fST2GsKKImsd/cSUFmmQF1mi/kRWBAqvCAfAELvBpqDnbFt5sXXcr
a2ZdcC4joeu8xd6MK0XNyJlwKCOxhK/bg4uqHzPrcgErfJRbDbu4cLgIP51i2k5rBORiPKEh8gTW
iwfxN5BuwbolA0+OBOiq1XJQTcxIS1p7NNu5iHpZ603fNsnbmq+ZIV/07h/4N7Hz/ARzsiHxI7Cq
9WzW0Zdq6LhYE92H3vJq1fhVeC4hfBs3i3YQOqjHGt8iWHDdmdZ7NkwoX9Cca58INEGyMuGbFnMI
xpouKgMwTn9Y/0p19hq0cIhWnjjjHrS6h0cyIBRpg1j6NEfvuM9CO1c9w1zCbH6ZMP611rTP+UVp
Z8Pf5VfSVreued6FkTx5FFrjJyoQVieABLs425uqTa5OCLUftENoxY1X9RtwO2+tn+zpu8dWixlE
Eq0nVe+xElpq7kFHEJwSxihDkHFU42k13xtmOHJ2PLU+xM57lVhhEm9Lyg8XRshJyT275OjoN0lF
KoP2YUTb9mEujK4gyt7DuKWZ79E0eSPBhikq2+JkSvK+xiohdfqV+BXEUTsnXzf6vLwL/GKRJC6V
YvpMnobDiFWK5xp0OZvfDKs7j0ACiBY93GmBicc1nnQsUtO2tRCKYXJ8/J4DAfurG1XJE3luLwNP
AvsWhn6+SGm89AuBJwPKda3aWBLNda1CrF2EiI7ZuCFqInsp1J8S16UCM5j7CINoeP6uu88UcGN9
lapzbPoFy6Jto0VDEAD/KNVOsGLnMjP7wc34c1tyPhRBg10sGV+65kje0smhw3uZb+qjXJK9dm7O
qrpL6vQLN9JbpqIGLLSbVdf7PGvOLPcTATBkGIZWcso7+OaMBaN4h1e3+ntab1f7nzVunR6FY+38
moTJRMllUbDZ9DOllbqnNehxGex6cWlquE8rcg1s2WWDvBDBRFUeCDDbj8qbxgSN+iogWyLIZRjA
/JwghIINc8wx6GRvEFunOaL4h2OtcApRD+ZcTY1+nWs6fJAOTE4pRnlCI2K6G4G6n7qGrm6UYTLK
8QxFZUKWCKyQySJ3jrUAST1m/8HvnWYXRd9t+moBTBblfpghD/SvGfKotyAVFuQH9BXZxPKZAbFK
Y3Ezxc9cf3TiVjXsFlz2I3cGot+3LD+q6CyWZwMOuUBsmoXwhXK7SdTnxDrEIJoD4/C9emS1cWh6
bf2EZGVRRjAuvxsCkkTsOqCEJ8NWrRCCdOzLgzEFcc7uBUR5XAhPsQqSn/zmfbZO/CNbS1ycWMlw
Ef3eyXfQaYl8yFDQkaWJxyPNLmV2rTr+GsmPvrwN6V9272dvxqek+tlDMPeu9T+Q8YNxYIkPbVND
C+mTwuHMtz6/SXowzfcyxoS/yUW4Kt/TgEc0QCXlPrzpsVeml8ZUd2Qt2Fq3J3Fw0d9KPpv1X6Wd
QDmKFnBxE8XbrAwW+2MW+zrG2kr01In3V5Y2ksnHxseMKuO1Ve8qXHcPHYglMVAzbuyNblzVfLMC
HQqPkAOHwdJ8q9UDukybS0fn1G8+ChuhvE0WFwtBtC/TL9riXbnbSHRnDZ92fi7LO0Iud8i9IvPQ
FgboQpYOj49MG0byGjWf2fwL/CDXI4jaaeEAoQSd8xary0TQdMO42TRXeQwUZZ9gHuk1EYKge0n+
F6GSSzdL89usmyXbqfrdYAROJ4XwoJXv91eBMRv5tSp2re54Zv4VI+PoK8JQRXVwFokGuZMSBUV3
wHvALPlIS0gQ26P5nL+UFQG68DrnuKCFtBg7pEva77Ryg7vUdL56iKy0OFbj1lg/DbarejpR/skS
d0kbw0MeF2B3L2siabCNpvJBTp9w+hZDgnD4Ylm3YvzpmyGUrXxjMbOuyRnZFsLsENDZR/YAUHAs
tLfesfhi12GeUEONnpNxHaygvfMpWfZte5Jf9PnvoWTG8vThRAEzS7ucyY0aCuENODc7WAW1k8MC
6wdJ+68N8RF69k5JYtEZ6KzioC90XzOwaLA385cgZTPzRyJzLAJVq+pPmfgLV1Ai07bQmpNWvpjW
upHIIJlbHRvXL4LgjUpnm40UhPLyAHrAtxr2SNT1UndU9Z3lNK68ACiReaag8Cwl5qzkK5EFBEnO
NYWtJTsXaQ34m6TEf8IwGuXGNmKPawyQqQ7WWBzTqgvnNeo43aS/jA9abhGaVx+xbr9o6Sc2MRed
1cEZxnBIINvX2SNaeLuiI40Y61G785f2tVXf2kq1SxWe7Fr38+KoAJhhVh+yN8l5j0rJTRdt2z9m
JVRWopt/85He7XkIk2V9JiwXmzzBVD1vcGf23soimkS6X7dPZmtzIrO7xOoBaRinC+IH+RkBlp+3
eFeTxkslx1/tr05/iVm6YQD5wVDlYrFjUcL6bmJdyxFaRGTf1DtMPfsE86pmRSE2xY0xlWGkPBVp
wr0wwJOa/sPTjiwH/pUrvVX3esctV5r8+euwiJ1TRStkcnaU3UDcEPQSX+tC1tMCOuYYPgygV1WF
a+u9K6TClcuCzXxvqZErsg1Rs7FFdW0sbpJ9U2TxpSNL6MXJci5R8hRrhOgsK8fNLu33uN4ZvT/n
9L2cX+s6lGdeLKIC1LMz/2pViklncY3RdlcJYix6UdZ3BRhBjPlebuvXGoe/WJwP5P5o5H874y8m
3RdDXCP0TS45oa4nWw1Vep5nFztmUVC4K/FXL+x0LYfnyN6gE6MWZ3Mwi8gFQ/S1AXeB/qZOs9tP
wCE4UidE7D0K5PYw1195+baC5JbyRVK3MbNIXl9ioJyHh5xADbcbKX4uKMS0o2vDy/mweEZ4HOSG
QQT9/FCNvl2yTo14AdA/RYu96cx7vwCXaJyldhukmCR7hsXhH+TyTlvsl9gyXMO5THpBNNDg2mtL
zTRpPdBe8voaAYTVzJwrU0yV5xu6aP0WnLjOLQ9y1NfGkRbeLmCj8BpZ90hnqXiKOme9WaCnZt4+
dQWaOk4KS36xpG+7HJCcMHzYOCwrUAEpC4V8g+7xpPJary8L0VVmJPnalG+w8exiMOUW+EDqzU26
XgcJxOgj0/l2PX/d5E3pjg2SfmHWpAlR+iupfCf1UBIpCIm1VZa7szzZjC79MPsi37NS+WRREG6l
bOlVDNqIpRvnQrcjUmRbWdOp7t56DIfpDgEypg9OKPYF+bFaAgfSI9Ev8GGskURxuBXCrCndGgSd
WASEPMrfte9G/Sj1nUMY2Bx/2vOxS3ccGLC9+PrJ431wRRIKUtgwXPuEjCbFwphvMYLXvXSVFXVb
823yZtyXWf5OQJnpVkN/GKz+pFbWLe7ic6Oar0lqqIAR5GfLCSYb5Dq3pRp8kvVDLQEVJz34ETJh
uX2uXbFvIgW0aXDgZMMkvuo+5QqAv5qaUQ04nZeRXcsSv8kQb9cxfsYK+IEatgUKsd7jh8cE1QOh
ACLaLKtJLtysbySj3C81gKhS6hsD9Cw1uyARxlNclaGJP17pTM5+7NDAEjeHalpXHnWsG/pbamK3
VOoWkrNd98rDWSZa7FGE6OsS1jqMj7yO4yAbBMAQIhk8EryoXVhdK6ViV5bhFyTVzAjZsi9N4vRb
nFg8/qi9A6vrPuv8Acr3AoBoDutM/lNA0UZlecmoM3vs2VTN77MlvvZNdpNxVdUDLiDStWh7seGI
bJa3XkX24aBLmUB+EK/qUPnmjebEm54RCkL4Y2C0I0KAWdlMXX7tCEUIFQBvYmZnX9eca1kALKt2
c4uyEg1kqcEKmSUOENyZuVrc1RotTumAlauaU+36ZLon4GaBXi1E5wm0VHRDAx/UvF7Uv3EVCkoN
GqnfxrH60veIP1rNfq1SzFiL85Qq89dYVV9Fi4gvjrJLnRf3NGI6GOT+arSc45FG6X1UfFf4sOqV
sbcmtDrmDVaJPB10djen+bAz7c8YiGzLxm/ihfDmp+pfW4iL0dUOhnBWoqL9p7C00rawcYj34hZX
vw3QI9qNX8UK21Kq6ncM6uWtyfyKyjKUhY23Y3provKM9OY30y19Py0cTib5SlGiL96gwh1Tq9Ci
HM5+G3JQZey0qKufmlT+ier0Kixnt6jWnmycM8o/n4zGH0KALtGUotkdbgzqHdgywdzWDKSH+grh
mqyj8ZvsEJHFoa0ig3AeKCh0m6aH+IfcNzI2nVHeTIt4a1rnW3/QwsUKTgJCUrbbpFvykNy450UB
HZBbA3yWaIx+HPcNKO8swKlzCyOjtETswHjQXK0azpLx6HqZxUGUzdnKNHjOh3JgSHPKWBDNd3b/
aglOpkRDbr4Ye8p4h4AGHgDxxX7LhBEmsx00jXUmaWenSs4dad/OlHhQHIiKjEc0VhUMliOzTtq8
Z1321seA95LSf6TJQtGPdBYzp1ajPCgT492k/9cdc+wTrNDmkQpyQjXVgGjfPwq4j9OC7xYxRlDk
veYpRrxBIJ66k8MslGfVH2mEO6txSO1u/6pMvzb6+IJqgx0+Xm5KjWOMhCUQABMHYo9l1qlOI3rT
UVcvKyKzYOEy5+V+iVUqm+FZXZ3d2ZOIG88Hcv1I6KT9CEmbp/fLV9rr93itXiQ9eu2avt+32XjQ
hfiIhm4/xcPGLtXQfBiTE/EA/GloT+3PSbcbt1oJDuhIn3Ea7Lf0Ok1Td8CmH3Rl9o+wxWMyo2uC
QsvIm3PU5gu3KXyTLv+1oGpeFgPxqQW6PcNMHJAyib2MtCWX+LA3KG3W2H4+cr/doaV/s4z65Wp8
6lfsvUNnt29Sr+cMrrwZWtyHIlHeq07ZIwkwTnY+4p1BgeH1Zv3Kz+lVigbmn4IrjJHil1r1QlTZ
62q2h0RIr30rXmHOr+jsaz9axWZZEE9WqCnduF7eiqq/KpZgpuF8xmz8O7CwuDZ8ixYvu0YhtK4i
TpgdAgSCQIPBpYPplmYD4rAh2qGyeEddJHO9qE8wpUS49Ffc/sd5Vl9X1QzNgvBbYmobKz6Y2fSd
90zXZLnCfY+v3WL6I8MKwcWIjRf5oOh0EVultEuIrSUJqPMNix9fkjxFrrZLPZAGzLCFPDzIHOeg
TtLONKWfVpBka7ABl8PET7GyTyS1S5XqodRm001tECfgZiswJ/3JyWjqQOECuLP0L/ojozbCksKt
0NwUa9lqXDR12rDv4OxeJ1V4kjOd+sl4HlWkF91EcixKl9SrdOnQx8hwS31yKcw74NLCgCJ9i5hH
vlWd6+zYarhGbeNnWfyC3+6dxI/3wWnfR4WLZYbzlHoLmX8578cEWCY3tkac+4g8GkgniTslbfyV
0EVPl4arWjZvY/E4mQZ9P9TrBek8HgBnoz+atqKc38RCnFFE8UsEGg/z5fzrJpQfav5lD0w4S/NV
xumLZFv7arAptImYFZXBBu3iIywp1SnX6YN7ClwbpBKiZgg1i1U+toKp6b4VsIwhrjBalDti4r3a
kHcoSZ+1IVvdKq0PdtusoZD+kQIF5IDHXIGDAY0DD6Y1cdn1VYYL8xgRUZEtN5Ulvdet44i7OOPq
lQyJFIB+10nl1jbJmGwj0DxSQ1Ldw7NESLPsJ1Wzj/ATGqn2b2n7LIyS1X+Ah0Qi0kfF/kqTTpsS
y6qN/9Bih1KTUB5kFoSIVM45baubuTqMzNavVL8atu3GDNGpiILGskLMBV5KItRS/IuQ/QqWS2lS
eeDQDRUSmuo/1MB+mnabJYcvqXh/4gr3jUEXVnpCTHXGv/DmwKjYMdFNrX1KDQ1wTTZbeOTslSh6
0D4kT5tBJ51LG+MnUzxMROOGm3L2TBS9llz6CsNxDMYSQ6i45LUhvHpSEmO3dN2hq0K7HbguRUj0
p0+6IVALDJr6Qqg0l+aHZP2QlOYPjnbNhPasSYC8phrGwtxYY+uRDPdt2YpvtcW+0UsYwf5ajZio
8N06AF2CH9jkRC5iQows41Ur/0RtuYP2Abh+s+e7Sv3EIFhORo5B0Fk08eFg9hxzbYtqWgsSu3jL
5pBIL0IMV2B2LugM5LRfXDUDz4e7JkTMWwFD1mvGuUCM5qDYCCg4x6aeOSXxrRXeUf1TxF9DKBFA
Olqa1fxa5LOZjV41vte14grzVWSkYX5KWihVEJ5lc5zbBZ+xSsJZvYlQ88S89plaAjejVpufx1E5
yB3rMCMAIdmeJANApi0y4f5E7CqgiBFGVnea2L7lqD4reoquomKEbKu9UyVvRUneSKtZ6CwL8bUW
KxLN9CJ0xL+xcydG4jsFuJbH7kAe7nORkmsQ97dJU/eDyiUL7ypX58GO4bpTb80gTwdLP0qYeivC
2bIm5bLbEthm2qavcicUI35Vh7oYEEu9JMd8+SyXz0TOggxmcjF/IiscR067JN80SN7HHi93Sh5D
UvgpITo95Q70AIeVbhBiEu9SG9F2c7EGosEl84Dqc4OqejOOnJp8aPVchuVc+xNiQO7MXcMvSgvG
zYqTc7QgF1MyP52mn2Ek7VFo8NSWcY0Lzdd7fUMixB7PJ/G6N6Ja0YQRf+0IclmqTZ2OOzwwQSUD
Nayz/Vov8mmpdLSJ9oX3dBfbqcpSGN0Q8T9QK68urikpWU6RXQdn/ooBHaLsyUaFANOC1uuXT9Bk
LxqLE46y85xar/r60mTPefkd6Z8V9oIBGGkG7Ekq5EBzfqwngMFSOeU574syfjF7hqy4B3k5Jfl9
JUi/hBF356LZRlW310ziENv/ODqv5Va1bYt+EVXECbwKAcrBkuVlv1CO5Jz5+t20n86tOvfYyxLM
OULvrZ8b6zFnLyos0yq/yIO2nkNB45v6CnuWFD0CufAbozSuBosJ2spsONrNN9fJOolsZHjaIU6+
w+mt6bt7X8lXu3kWkgE0tddmiPepcslsZGqyWXwy6j+Ddp2jaGMtBqt5GVWtNO8o018AIbEiwZJh
ZulaBJWH44WC5xOfsjF+yWwguTXcWis+yCRgYBxtkDT79FUwNaKXxCw3qcaschH0vylS8A7wrUW8
doOeGcs75DDmJSmS9VgxOifrgeCZHC5uMStcCTwtcnGL899i6TekxDNtYeQopuvSqfAEvpORI10f
15nhZlPjI1D+HczsOiMEqPpojRsoZPYbhfJKm8ZNF1FsIKoYWMEo8pvJiAK56kqq/hIrJgToQFyG
ywaMwV3rMlVBisRECco/knnIML3D0hQXFshkdOHiALkO8ewuNrZJ1q6LaNdFn3a3BxzDrcRqipl3
Nu6shGx6VmRN/jBhWKm24po68gkl8YHX18one8+IkhLP+4BWSKe3CHj4YzK4aXghO7hjjwaAfLYa
Gko+IfOo2FsJlBmAmJR3Vvj8oLdEUmmHzX1Sviag6Vtbb1bw6N9Ii11RvbC8FbT7iB6zpNn1XbAO
LExIsUzoSjd7pZjIf0vHYzgjGdPVjURroye7ytA9rb3N6S3BHSZl14hVf/ApmnNiXUVbecnwaxfG
QZaZ/eqvevPPUhCC+iPAGHpc+EkuMDUGiBh+LAg/s+CDEB+8qVocPFRCEbGsbRf7G3MgH6ZZv9tS
urabcldlQnZTyvMyZ6SFN+JekNTolKU87KYcmF1R96fFwkdndPU2KJ/HAMGKqeInav2jGmwszduY
/TXjsVPx5WFeB6lYfQVzvoo6VhnRvtPcnj+bAI1vZsQF4MUPFVVKyg1otwMtikGute5M5oQOGSmR
tIfahitiK2drypMx3OORRbgKfNgY/bDwReemEVrdgij1uORkpkQ5T/8G5GzLZpk24/gLqWhV6G4W
7qfqTkPFsLs1v4Z0rbBhUTzLPLGNtBi9Jo7RHjr9Yyj8CJnb7DVXuqMVJMfVqH+29ZekOfCihoFj
iGO4cvLQw/KewZyW/Da9G9MJViL7wP5uM7I09JulbVG6ziFOCCcJdklzbDSG39d+9MZhK4wvddpZ
bLcGr1I+OwsVKlYLi+GwddND5VQmZ9ByA2ubsNjHFt7PEB7Fe4UYiz0ZPohGxQbsdU3CK/0n5rVd
vAM3XnIfNuqkX6TkQCqkoBvomAwqqlfQsAy7udqSw8AN5cmaD8l6tDz6E6UB2HBBdgSqJ2NGzsZc
uvSYmH4RBpUILG08zEv2UbJdw3Pkq+NnpZzICThN1VoaHI03MWmuSf6qo3kxUajslJoZPeyqO28V
+1xmhw1v1CsLsuYZ660emegGy0HnXOjdPDlD3wSYEPdn+RlDoDjV/BngV6jOPIeORAMqvUfqQUxf
+NJgxbBUmVxMCa4q/rqayTyHCxPKxvArQPaMizq5fmpqt0WFTo0/rL8jnVvpar0XnbRNltSds/Gc
pco1km4ysNxYvNrtm8rxCKIa7pHqMmQHAlBJ5aqH0TXkf7b20eieOr1Vyr+QR94iasvEIQ+FbW80
l9xwdYikZDyipFheahiO2macPEXdMbkZROobMffIwCBPe+G2fsFJbi+8goc8+1CI1+C47F4YB6nT
nsqJ1rpVTjW7AAbf+Ubu/WqfC6zxW6GSuNG7E0pU5vLg4CssILuyQRCC2clJKmLinbo7ChZSfDkm
ekvc2/4MJB5UAwuGZi0zgciSqzV58DAj220m1sW7WD2Z0QFeZGWjLPVC0EKpM7d4uDdmcZibo1qC
FXlaitfAp8zowRrRAPFCNdb3rIPWU+LN/bGaVynGw+Te6Ucjfh/Vm8X7XW4J9WRFP6bfAngjJ9oM
qHPke3CS7o6CQCncVl9l+lEoj6j7Mz81dPv4WC0B6voHJ3KE+DC956WXaEfmv6ua3ZbmMgBmaaiG
Ln6Irt2YHC0vGntvbCsG6y1PJW6CUKj5m0OTcmHsnYzlVvyrWPeIvWbzgj89Tu/qxyivs/yrVV+S
0jesw5NEwfE0MAhhTrOx1P2QcGjvEEyj6F7/vy4FisBGCe382pgOZnAx+gPrZe5Vzns4bjs5xIm6
rzW3+KPYxveptfvKpHQFJu5nwODweDd+FW9pkJRmH+boS6eDwrAiCxhm7RrgDgjuZldKvtuKgATf
ttww9vP6xexOKuBk5JawbUOnf5KzsXyQYW9b1yrf6uPbPLqK/J4LxIsulonoyUdimINiiVKAaxez
Z7DT8pd6OSiW0z3lbkdO9nTZF+a/0rqq6kGRdvXgLvomM/iNiGEPU3vllc4RxCrnvmDD5FbCMxgv
Vc5cHGFv9IpHNQTx1Yi3hQQfClb2MYqpq1clazQVPf6JRlSbL9rIlIud1qqB+IeqdqAwdQyWFx0L
uJVhvUn1VobuN22CfiNUP9BICCLSYoUnE72+5US9gwiPLToXbaOjWgWXsQ1IloJpMu2SzkV0r+UM
QX0AFSRsALiknnOHbDM+3yJ6UaxuyIg4OwpmJ3/o1J72EqepF4+x0oKoD15McwjE5FJ7IUr5F+rH
uSOl5U+GKUlhQ9LxWmcURz++Crt/hXZS7RfL5LbbBtNRBkM29h7bdwcWZcJnAb4Wx4LiS2qKnSTN
T53+2sGPXcDyyZF2AHy76ZZlD/HLMZJt1m1aGI0BanvSu6gEjXWmaKdE7T9F22+CknCDWH7R5Jnc
nNxlRHgsO/KBsDgfxsp6oTJ6HjnVj54D6RVKtTMjpfGBYbD3t/h45HB5bTu6elsZ//pS8kZdxi2j
tZUzPjHEQRM97RcjxRnuMqLk/GwKvFybkaiW2xlliv3cUU7JarKMH4tiLKHKnJOCbu442LFnQhhq
zm1tQfGuiGm6ig47BBYUDXBRMv1E/aXOSZXIV2N8iKS354Bjstb6E1NAzoeXZDtIvZJ0s2dmnFB1
U65I6dXW9kr8T+ebRbSMbhbdRL1FxC9rDk5jLt2DVR1l/UeLjmbzo0uvRU1TXqw7Lpn5L5x+p+IL
QQSI+kVaofREL1Ly+dLvUOLuptFpnMVlJPrvic0Y10i+gD/rBZ2EFyD7CjfxvWFfmjhIneUvxig8
ToDljfiGgjcorhHoA+O8POKOVbGn5g5M17FCw+ZR3wRggPjACrdDXfaN8croHXFESQvVtFxVrngv
ZoeBvsAE9Cfv4y/CDxGER68WgyLFQU/WmPuGUeRjuPLc8eMQVzUfJCVr05Xik8lBAV0ARHt9eJYD
JliMdfUqeaLcht2eloK9RIzLfh+CjQ03Ejqk/RRuKIYUhnu+RvuTbCMUJQtfu9f/ciggwSDXql9T
cBggLuutRGzHU/8NkEE+JjdkdyBdKDHnl/wPJZvJfLUEM8TTzihrhYeJtzW5Sz/BUS6IsPTGXUUv
KN0oZFQUH4fkQH+0cNm3iFpW4Kcg7CWr8DR9ECjhQ/mw+JPAkm5DhTkKcXGXajr1DbcwbvqN9TW9
Zw+ktcJBff3ZIjYrVok/7oAdQicsPnLU0zD+mEzUK3Gct9lrz99sfo7RkdAwWhbWz/OyyWKOw02B
MIfNCsEDJzxl0Ta7QIeCX90hmv+X/KrNAetDXGw18qMFi3BvxvJuk3i3ztSNsiPGzdgQtJU8YomG
yWeLy/zJKC+Tb19gVKuUy1+YSQYs36+K5XVoaJmiavRYjGdept5jL15yC6DOrYHFgLzbxpOjntO7
WPN52W/2Rv3DM1z/4VJYFliPu+6MPBqx0Iib9UKBgPBWuRUfAWVK4lI5bIuvkK76J7ohcyC53jiG
PwhjIuZD/EOmtYWwjvXiBdHGLF/Au+HhrVbB2YbT/j2dTE7bDCzJiosNSDrdqaa9NbtOOAvFuLlH
w6EiXQGFo6zmO06Ewbgke2SHCoo7RgvRVk1XqA2xpCMwGkGeAg048PC2BnSzu1m5VvxoYhxx+yi7
Lv0pH1fLo/niP0JkTs3DmBxK6uqhjn57AROReyrSbuGP7X5g1e6k+rlkFeUQWhQyCKYsLldPXOyL
jvTN77z8ZG9YXCMO5gWRpBX+NvRBe+F2fgRzDqwLOTboj1fmv/bL/GWryOL7hi+qRjLPvQVqG6EN
gTQK+vVNUr8OV+iBSukxGINlH6WuzXn8wq49ns/2d2Z/pi/pcE6BjOQrogkwv8BSdZgc/XHDU1YV
LpvfwtxROdQfDKDtr0xxcgbn4Q6bKiPJ1fIPz5MU/tWxV807yasf07NdRPq/0vfT5IfDpTfQozvR
Js+8uD22/LRwK07sD2c7RgKxL9GYbsufWEKe5qSITe/c0NY9vhf7/Ef913yRH4g7QP0WOBkQqr+O
ihfxqm8ZILdYLaDhsUIgX28RNMpOnqlrU3lyDfwx2Rv5vxrAtD5zahmeLMESBreC29Zp8LXF1p+s
QkkyTpbGvkywHeSlaFsXFa81h7yKD2ZRHLmnIvI0hkyQk+3+p+IyHJHTE87QmB+DoTFK+8IwRG3n
48+FtPaoAvaAjG+ZaK9EekhSQroSJmjd1ixwtl/M+M6CsCqOBfFwEw/7t9aetIpvSCtPGVk5Te4b
wUGybvwfZvsrN9YKLikQwU+9OMCIWYvOprqkaePlVmhP1gwBCnWnNB79F8kB7w1YR8z1pWtVxpsN
q7WrrC99+suinwI1iqTdDB1eQP5pEDyV+Lpykrr7onkwWCXWlU9WPNMffQeg8ggNgLrmu98gScHP
wMmJqI7WYUgZCefP6qt+6D24keIX1SM4q3uBULmz/kxOiCIN1xgp0Y3uZ/R97E/GZJUYe6l9SRlY
6R+A5jqBKWYkkDD8NujHyWLzo0ZxcZjP+d7Cs7cgipppqgb7kbUwZ63uUYl1fM74YOh/DnV+t1SN
NfuzFoUx3L1GyLZGzA8Zw2/oP622kafN1OACQ34hKbSQ/pNkSXJJqEHgn0/spBouW/5rHblhNnG8
0eiZl6HYkWqMb5yoBHlDQqwPMQ5lekZCZHNPhuU0PRnZbfUvUrIDKYMDHY5qlLdGSty8JPFPRwMM
9U9hZ6zpTPjt3M3ERwadOEQHP0CaXVp+apx4lnLVp0MnS49WpZwd42Osqk6g72E5sB1oN8Ba6Orz
faDyxA+LssUcv56GBXNth2cHKsyYAGq2eN9IFQtQvXH79YeOSSfpe9SS2TEV+m7ppJe6bZDgcQZh
KVnXQYL6Xa56/rfiXcdmaVcUdaziBdjCVaSxeqR2Qe3l47SXIf0sH/BWnixqYzsMKkjtxThpZelG
CLrMrr4ltHqlJDszzAZ9sDZWR3gCsEyYVgyxkEWBGpHxBEXs8pCeNxzEqjj385fOFSMlyOxA0Zky
wj3MrTL+MMKqVz3zX0an1ECsOrSewtwc839GqHkFD5ai/PQNv1bSBaLo8ae1qGoSiXqqs9/C5F2E
VNZVvKlGcZRsRB08UFWy7OxRz9zIlu5l3N7J9XkAmXZCHLr4WXj72KGWEjdsAEki6nCMdQoEgAwT
MprzopZx1MLnsX5Q2zPWfIoWY+XYlDFeD95AufWbvNmFdu0aKuiRVNt3gNdlCfUdL2zTGaiBZiZw
xQ8RNFiBGPZagTf2sWMlbOLp5+G4XuAy6OCD6jsQhm1DTgdHbI6zwQamMiw7S7J21pLsZG161VXw
fIF+7IJ2a2vZRpjVxp5UKJPKaSra9QJPOpdNDGeoZrBDwJv9h9JwDQqSmoICoKofSzB7U6qwbqI9
R3vK9kWByjTTjpnaTZDzBTsltTraOfvQdvl3OByz9C2zm9XYv4Q5ypwqPYDUg9XNcBtKOUtedTyV
OmVWrLNMQ2gYx7rEERpOvqEpKNs1DeaBTiMURcnZqCJlm4KxX83q8MiDbp0xbLbl6Tr0WBSbicoM
gP/UIqzDydEDiOCn2udnqouKGt+yHrn6yyngtaG5TiOWrTk74jdcNI7VFTutzzds5FcwK99iJDwa
CS5pSVszn8L5WqvXJJQgKKImXETPu6ywp8QxTs7fCXkFZV9Vgt8+2QwckxomON6DvjfooAnZ4W2p
iJ2YWqI7iWlOVnmNAB7jPLmY5FetlDb0zaF5C6Z8JyvzvnpaCIyQsfNoq1i1hIXFqnjtC/ubKJZt
nKV+ln0I/t7WUHyNVzUrGL8IT8IENWYKqHMSYDoZyU+B5Kd/DtQ65VDFZNQZk+BcbavvWJFs7LeL
r4Wx4cDz+MgZ0/g4alWvScetmesvcEJaeoidXu3BFhj0iBZ0iRG3nsSgqwsHfDfS3s57DIMLKvLh
p03EtdUIse16t6WWlEDYBk2LLMNyI6D4K0vlZOoX4kqCvt4F9FtWbB6VWNqSUn3Uu/gYhPlx5PM2
H0HYHVnXMf5GMcVfyVLl3CX63VT7B9TF1ynJPQriLGZgVGXcbtbqad9YSDYo+MhYYQo8luQifXdN
/mIv9pueB79lNHpVjXAELfwOkesFljoopOqugNNrgMiYgA8VRMq1iux8aR1Z0dy6F6eZgTDSc8oL
xHH4yGji0WIqPzIj9ClAUmN8A3FpRjpwVjAGc0kpNxHc2vvKuNMJukHFG9rN4EeVAUfnYMBP11ku
ioI5f7NWERMT4nUm0N5XTQjwow7YIDqEKmUgST/rVuT+IKLbCDcG3cRD5MmW7OCflJYumYmE5GuT
BobZLWM3GM//CtvaDNby0iCdz0zEwzhiiRM7q6xDG8bOLQEjc1TeCgXvL9wiaSZbJLpJ1fTNY7LL
iCUXBVy29iq1Y0cBnZ4lCcAqmxgLRlqJW3iOVg0eBIXFqMWhMU93EtjcHrVoUPqzGjPBVj2CYSnS
NWowm7NGwiaAi8weT/BL/NqS/BQn0NQFq76k1k+JWtGxvFHkRY8Yj6JR7vv4XfRsT/N3Gz+kqI75
9Clbp2n8kvIDacS8Ucomw4UDONgvaKkR720qi2kHSxa0j47OzssaSi8axC7R38BhzRGxXWqJUYWP
GgEUnWGIZh5u1SoKJbp2TgqyftHJUT9xI8YWxnacCgFXjmW8CaYM3G87EtI33H7ruroYebXGUrgu
xhlVXYAnHiF3Ku8Jg1+lcBxSNf1KerTpVa9f4aI+Xwh3BLIoDNufI20dGt1KSy2AblX8QowkBFg8
+KuS4muCCBQt4AcmzHYVZbmS47+Nm4OG9Qy01skw23VUVyeZzySxkd9zIrIHWdnMGfEiohZJX4iT
WBtgnCe7uJYoMQz7qUJJAP9PXizH+2cdGfykIHxYc4x90a8IEgW8li5ABX6x/24SW9tRy+1rlRAj
dXGH6DmCV9nec/Wm7Jy4UsV8RKTsjuzJ0nkmFQ2pJXlEggCkSN5lPcNWxbR3LaMS0Y5b5AlA9eVd
hDtxLFWPah1vz8xOY2h/n0tF9izr2j7GJicY+55CsKQus1s2S3tNKY9dbb+ldfJYxnk7Dd26UZJz
xeR8SMajYCBoyEBwetikuLjTJXs1FetriKnZre7VAmmj0l+MCDgzLdpbZnUNq/yFrK2tySBVJOMu
C9JtMXFpRZ2Tqp2xzlEstKrwk4Bz0Kopy1trix5l13bVOmWLxr8CMLlJAMqauNwH2N59Emfow4dN
TKijzPkyF/02YpeL0+IAcQC+lnkR6vhuAIDBOjoe2V08dWRBGrwLqUJWnGZ7MajsfsJ8RyIqlVba
P/IEkTbGxxqsfYMkEfgfSvr38Dlrr9rfiirPZs72/y5kxpgQbYYocMJO2YI4AJvJZC+FrIsUQyTq
bnliLZbylpnfbct3msIyoKcKu08ZoX/a/ywhb+/CA4K6AjvebL83NJLPSOe5ZhVfIhgF/Rzd26cH
cAFnA3gHlY9HLDWWW2APHUNBNvTqxBaAkTJpJfxYxkOi8nuSqIJx+mz7aoV40I86IrL4BPUu2kok
gTvW0BK3ndPzIKiyawpI/WQ9NQsX5HjOXFfvQcA8zgKcifUw1rZ5K9Z69ZsqXzmjHgUHCowHDtKU
0BuhQlrFn8AkZoiMnSX4F0YDFQ1zRmstjEYnnyG5ZMDzP/NG5uGfYvtSDeJ7UaLqNUPE9ZjTSrk2
CHoucZnPjjYPk1fPc3vKiWxcU4XoSLlGFKT1qJ9aw2RVOZjhmxWYSN7N3v7QgMcxwljAfCvIxkah
kkbAEwYb5ilSkXCUokaJ0PumyqjvjKYySRJHyviSl3wQDUEA26mK3waLvh64C51uFoe+2qpnA1O0
m4tFbDKAr6dE0ocPdGBs+buG0XqyqEe1Y2CkBWWxGyKuBbO1Q3pbnX4+nAbGwu1+KlFDGsu1iMJH
JIg+mxvxBkhacflsuFg04jCQ8dqQ9NX+dYRvjGYcEpa7lGTKGakqXIX0opu5cDrYbZsdstnQvFFU
zyx204JUFAFqRAM2H2tTfixV8qEKzrOpa437ME/LmrwzsdMmktLyVt/oWUhNR4fpMSQO2K6YM2uJ
gava1mJGdFqjhXiiAnGISPE6xXATSZZBN6mHhM8k0xwcZHP6TsxaI0HjSVa1kvCtHwQbcmkp6NSY
GA1gvbjT2s7Y2MQurtquF7iJ6soNlHx0NACJuOoBhRXRJHzSS3MOVE0RdzMNMCAaomdcV8hYkqrp
zxDsDyUopH4D8eqMQV3CsqfQ/aZkGOFU72+AgVBT5VLDQANlqu03oTLspDTkhJX01EdJWL3Cq84u
zZJie0eDzZgy0/XgYhME7VRLG/h6bE+wS6YAQ13W5uvMbHhTygCwWmO/pgHG+ppluZvWMZ9BMtRU
LBN+rFazyE8wIAhlbddcFXVcajRruLC1wCpP9hTHg6d33MUoc3GRzJRDOIwHTppAcZVlYkjEt7/j
79K9gKKPeyb85Bdg+YVo7BhcTW4ax19tlzIZsmCqEfCwD3t0AjFa4fe0HfiFFf9DuubqvQ60FOh9
VxPZ12k8cFG2yWUB2rvXBiJxMKgs1TzeOAAYnIR5feZRHgmIGoDogORctXL3D295vbLI+XJlq+oO
M4Zf9lyCcaGsUnZHFWq2RmvOHXefG7RPYV2TfOtZZH4liQJgQxbVbeaYR+JKe1/NcbnT4MeDplSl
bTGC4coGAngHiKYoywbZB+vOyBa25fxud2l7L6TY2BNCBe+LW5I/cNY4/Sb8tGRyaL5UGdO+T9F6
GlOWf1t5m51J5w72aPnx3uvtnHgoONCtE/3zHoQGE8kaFOo/W+IhMUarZbIYl+joLBX30IL3JcYC
8ZZ3teL1MYvruR9wLJcpV/Ss010rKX+q3IwfU4B/dAHl+yqiKHQsYpT3RID70mwcMdweem3SfGsx
n61UmH/HqoQ7PG4/xoQeSsTDvIo1G0RIyP9vFs02TwNyAlqxVRA26aprhuI0w4JcjUn/PmnxQQCO
5UTpkdKQC3mAm4UlPmazleMVwCcNQawfL31r8u5wKGLfkoq/fmZ1Q3gBVjyrN44DSd1bvoAd0M59
yoBKrYm+FOYNjjzQ4PBVYN4bE+jWQwWU4ik0J6f0hoLlI8zk76kSN60yH2OQHZulB+4tZ6GvMxr4
yas4v5bAV3Hc88+f8xG9SxvYDhl/wtFs7Z6Srr424fyuIDRGToXcZB0U6nsQ2yMoBjqAPFQ6p+rz
dy00/wWgbzKzjPBpGhOqtmeaBsSJVdAUjK61ka93sFppFYnet6MedWmdiLOaR9axsLCym8X4Ysqz
BF4OVdigYFC3eqqnMUUukxIGxS+bVrXCErbX4newxn9kEOSMYRtW6VG50J7roWcrEEx0A2wcNfzi
kEzwdCax6hSa6ZI523gtZhe3nhPzWNusq3hTZIfIqWhjdB2QKHN465Sh9YeI0mIgDnJfx+UnoImW
hMICrD9MaFzx2WeiEuTVdC0CrYKnppX5ajOZL9kmLaqBKSeaw1CHMsa1okZqYZ7Boy37SZe4s2AB
+towG7B3DNy/Y/m7jEu34si+YfI3/GXss8M0Mu9fAHxsmBeRgE2zpgRKvVbmRf0czMLmDp1A7kRh
wLh/gf0TgIuIibxxSINX1suAPDW1jIJ5VCQYXmW19JXM2pdWWLM3pP0xWIxbni1uVYp7jhfgUuM+
2ijygLfesEd3MTr0uYu1YdNo7RC8cQ2H0UYqEQ3q0GoZfRs2NBdNvWdNUJIQYJWHuVM+VSVy8WuU
DH1tkJjh8NkTmL0qVfgeYVe8VMzcNLqHFUXcQOWkwlQyOoBqMhocmQjwbVewNdaeMUBhGPKAAiJw
BimjT8jGDRPQ78Cmo9HG8iCp0o+sN3ecJB16OzI7GK4UnpyH18jgMAimCc14aL0HLZ7FZYp6Fo6o
kSBvh4SpWUDJiGJEhmRcMHDAnFaeZA72r5iZppXQAQRCJv2QR8KJJbAYlsFUCvVmAYGmiekcFMS3
kJMvdkVdq+f9hSwOayUUggE7q/tskfCvu256NW053MBoyh3wawl2ajS2LI/RKs24wssEszuhRd9o
3G2YSwGBHVU9reH777EVM/gCVYG4MymbU2Y8jYHRCDbPGOIVwvFzWs6kfijdxTZo/1FTMVYaxZss
BmqiauLoMf8qPBxOlueGzzXUQLDu7qkGPyufTdlB+IlBfwh5fSxEXAjckf4nwJuq59kwjyl2l0pP
fnpSwFFnkLIj1Uu5wXr07EvTL3lR8095aT/ijnPXKLEQwG2PN4U17on546SrCpTRFt/FMOS0bpV+
SFg070cTxg7q29eYJX8oFImOpJbOEsQVniHziQeekmQvLZa7yNYlmYbfJp4eWmMy4ijYOsbliXJK
Y829vBhC+hh5KZ1Umf7UyDiQCXgoYHHHhfKLbFK+R62EoqhChaT37EA5E77KoVD8jJwHUBdkRwqG
M87Mr/6rKlWig8ZmkEvGVUuinZCZ6wfS00bQXZeh5PXLQ6IxK8K39CSBAd4RmzJPZ7NBDTX2HWt1
sbxrDe2xjCaa1ah97fFag2Q3GvbQE83/PCNRU01G1Pr0YQh2TBFxwwNBWIwkqUBG67CArUeiif5B
1oZzkZAbkSJDIX/lzcSJuhkG+Sero3/8fhm5ONjOvhZbyVAfImgrNjC26upCekP8kB31CSG9NptP
jtGicYUCZBg4XuCkJK/hGNLvTC8RFIA4CG+23POncdLH+mST72jQtxu1XT6IhEw3up6mbh4s884C
U3HV29q42Ek/n42Uhq6Wpx1keXCi5p+idSQJ1IBqwDCwEQLU1P0KURC/opTNWrNmti1dn8N5jTsa
2yA4SlZl7Wh5Ta+VUd+O+tg56tNmiDoTt/oSjcVJSAOVwdO9ZwwVvkF115M3qInqrYhsxGlG8R5p
WegpWde4vcmeCe5RdrXHuNqTGDY71FIOwYQ0HJzdhsnynifZ8MTM99cXMavtluKzitIPWdhE2GVq
tY5L9rEF4YOW3IKQkmWTMCgL4lgaPYvX8J9BHV9L8s/csmoFasKeKZ8AvzzDjrijC9PPotDLy5Nq
QphFa9bx8JnTG9i6g1B5+lAGd3bJdWbt47neYr2Z3S6az21a7hS6SV1LWGlzNMW5OHRdcxd4K1rr
YWv957xI5xBVyTBpqA6ni7HMfmYQ8TuXGC2W5GOIF3bapd+axemJCx4NUiaalBJLnyu/VQBHqQko
kel/0M55LJfXgduffwjFDoJqEEuU/flce0MSfWhRugNFeA/bc4VXuZU9YpzWYd1isVKcvttN6AwW
g+TfiFUhZIZWdeeJmbvS/Vqo5zT5OsHoKIMf0s2AHr4MM3o4ZnnAPsB6u0r+k0D3s034X817Ud3S
rtgXhD7q5ju4JydQxEUeKDKmX9Z8pzH6mzQ233O1pr70+7x1JLPcI7g+2uqxY6lcWJ7E5EwJc58K
l529eSh7DDQP0D3oELEirY3uK9f8qvKpCk9R/kAQkOjhh2p89/pnR9Zfpn3AKnUA6DOWJ39NSt8S
eGlST38+Tmtb2F8KM5SAZc9cmJeGbkDL6FvcdtCciTTsVNtU7aMxCAsMZC9ldytQBU3oyeX+Ymd7
leYuQydJihC9efY6wVvRa/1UAFoqc+1A7evkOJ46vNyA5ZxagMDgVeDs2+L2XU3II6OR6hS2pVzT
dsqgjJTeN5RNShcq0b0HqNqmPekH/CBSkq1tpG7xVD/x8ufQuM3KPeU9lasG77n0/NMQoFS7Ch7I
kp6kGg0K1KL4UfYmXVnC1Pir7QO0pP2B15yZIfxsbXEDoftBrTjac1Jv6Dg4n+hbVIAUeLWJdQTA
zYIOnrs5BB0HOd+pEaoSHcceAZ2U9GsubqNgPfGt4Zbau0XTAEH8pDazyiriEYGjNt0ISONvptuj
GEqZ8IKvx2H0/kT7Fzjo1FaBbIE1N93pbLXz4HNcHris9mCeGJajAtSr95Jwz4bdxZCFW53Qq4XO
DOFTztdz1rLAk8baq+wWdN3XZOIGIpItYbhnil1XnIP2bI4MhFJzZbFMTPjM1cyP5YsZ7LN+ZBFx
H+cjLGR0QbeA8121Q/7ycVtxAJn5x5LytxjWXpRwMYkSl97gQK/T5iRVcJYQvsjFN9nnDgG5qwSk
mF52+0Xm/jE+pYpqSmSeTXzEZEnHRb/YQBeW8h3ISm/dOurTdMbnP3/BYveyEomd/icH9OuMLgdA
4sNTn/cfR+ex3DiyBdEvQkQBVXBbkaCnSHlRG4RaouC9x9fPwSxm896MWk2DupU38yRgHwbQ45yw
sMwQp6AoWiYHFUYA37pRlo1RJtlKPoB29+pO+rqMQ25uwf+qJtRfkJw/DBGPhWBrZUDhy5aYyUNv
h5u4jT/busTM2H8ldrNKbd0bxaaOTib2NQA7umy2TsRHm4oKA9qF2WGr4pIdRcNhnn7H7l3ah1Ii
wAbWeVg0EOoRdQvMWc0+mudv0gSbXnU7NhA8e/CYWz/QuK9tRoqM90mzfrPxlS4DlsgvymBWnp+y
HjOBugFEfCAfsR767pl6KlPAc+RLQ+PVp8FzqYr5axTZdq723fDokC3U7Xst7V0tEkymHU4tYjg1
joxCe0QxWAu01Rk3L7YLuqbZQg2Y8NShchSNfYCDdW5HPg/F4qQL5QVh8xDr45b6ij3UeIAj05ra
wYceiTDCNaGn2lG1HyExh2H8G8lAOk34TvB500iNjDjPDfWWZHtbvQxA/+2A8uy6QQU12QUF66KH
Q4Gxgj4UbA6MhExlAwsTHOTMWEWNKBrbT30L4KM4R82LDfWsdK5tOWwBlj4EDsKlBpWuQFXD12tN
v90wATrBR6VHbyKiI3sOsVL5hDLqh8y/dYO+Ckf0Qa6Whqg2iUK5sIMDkWPKAeGXlNoe8vJzanck
Q9w96V6kCIo5pLXKzc/IyM5CWwCUTDoNdqjmx+TPT9k0aeLTd+tdW4Gn4uEXB3c29zsJrCAxmn1r
v9VwyZI6Pc3DK+VmNIbfcXzoOgdUvqtQMVSNafyq3F1jvxhcMjMiogMCHZpnYO4hVPjxKemPPiBN
eaR2plP7tNgmOIXUpc1+h/gmjGuAz8hlaDXPVU+cBl0Nl25GFgxqUPQ0+vcyejGD37GhQ7Be51y2
1BcBUDfAZId8jtZvT/8mA9eQ/E7Jz1YUh1zj+DYZmLPfpHkKEaPlxCfx4DiEQ3jY2eOfTUPhzLLB
64rHrjq5ALTAp6lXjEAyOZTOTmcb6bzM48cwvEY+fh/eanqYXSh8AIue2+Czaz/JQz8E1Us39K/S
eSz8O1YeyhMepgk4CRctriME1hSoXzal7mNO4+L0r7f4UR/cCGSmAS3ZsgCYqtfS/12IWiVOuBgg
e7KvpnWC1XjombIYiCvNYc+YP3YE7LppW+omzxGGvhCnwPRVDu+GTkVr9hw165H64SreQTHm/6Y4
xNrl+b9mQo+8NJBZe240DLAMp8NBOtSy8M6R3tB6/eAE2tp0x93E3pkHWLdMojSW8gnnEr4PMm/S
sbPiRT26Mbbop9S/6wCkAR4PYq/aXe28DTUZpXW1SC1ExK6afTWcDVatsdzxGRMtpAkyR9NBUMTi
pm9K+7HTb4HJxvdaMpxo3qS12oSjiLtihUqUDI9CvKY4ixLnlabZtU5QxCiwXKLziOrF1d/rItmV
wKlF9qmg/CYXnQFk2jEQ5pxWUXCKRozW6dFkPT232yj5MfRdN95DG6JPxk+Cs6uH8tbjZMtiCrEq
HiNVGa0Llxu1WVb7ocIKDn/kaOZsbZO+2Lkhpskiqot1OSQwqfHAJoG7Z8hNiK2AQLO7lzFA7PEF
IP7/WRyRSQ8yJTcBVtaoFWtFF3GEQJnG0bXRUg/lbds6F6PHnYDVUO+Hmi20glWAewNqJHfB9Yji
zBuM4V8dFHal2P8KbXdb2ji0a+ZlE2CQE9MhF2OyIRXY4qblqnLQSuIJjQlwkJSMcC4D92zHfOEG
jybwE1jzU+wMmz7VvcAXR83EphJauyhKD4K7jGur6zyF537s8TFjO+DqsjacH3O+UbGBpBIcoMm9
ZnimdH3aWo3YUjC461l5rnRsvUVPxqyPNtQRI51OHnBTipe4tvt7Q2RHAT7MiY6GAXIgn9cQBFc8
lGBIN6us8IQwH5zZouwn3Axz8eSG3xQa8Ifeq0E8OvWvjYXYR6+QTewAEnQI7U5H4Guf0G5WNN8i
O+fPgqxCpDefCdOZ032Ys4s/cb6M0norY/1EsvbB6IpvIdiqmi69Y7j7tUGj6TnhZVND/RlS0C6M
bm0LdmfDbeSrXRvVhmvWqwsGBZVpXY02EF967IfC36bKoFFwXmWQ7CK59QFppdk7sxNlKz0ier3L
RlqQCVqU1VtmlBs/J7KENcwADUBIgd0EI6dsLoNfPTaF9WiyShMcThamZzSw5zZ6iTX+0bli1m+8
h97ytXDaP5rfYTdMz5AODkZZejMHlF/YW9OodmUwjCx85IeMrSOVUOtKfAa8bpNTrUVcH9T0R9Mb
7R+rMmufOr4lgWncBTZQGNIQAhN9DXpnDf/kQWCCw9LjdTq4JP2xI+NRFIBJlL+1TAvGDKEeTM2i
4qgpWAK10anE2pm5XLq5k2K+wjqDUJXEPMvK4SVkH65ifWUoyYY6pYGp9ei/oY3a7+kHrNb1FGzr
zvgYcT0KlDkMChicccg6zBCddtOJBWPJPFhBzDRHPicI3tJFXnC19QKP5Yza8QKuot56dKBfqZDw
Tk8xg+JeSw0G9UgU2x2p1Hqo6RaxauuxhoQ5PuomX9AMCoq1Cf0/MyFJML/ZWr3BorEJkR0yCJO2
P79E4DmKttsJzFqOfFY8UHqGrxpobubXayt6nvpuZzT0BbfZJ2FYJGJmJXhCU8N6gKceVHcW8dSF
/jjut+vXjwkua7jQA9f6Fmc3w7kDTpFnhrdM8/XQMLG908BM3o5tCI8aJqURga/mvwt8uNZ8oHNH
eDJm9pGfZRRBfsLLG5mkROp9mrVbGH6rqBQfonS8mFBfBdOCOqJVPgQbibOd3htj5xZpy+cfQ4QD
ctPH+VvZj7KCBDjhvQhr/xxZ6hS2KbMvbCqMLdQxUIlwa3GSwv2QEN4FcIl1KYtj4abP9Ftd+8nZ
FQnkD91HsCif0gYxOKynjDy4IR4Mg44CByjfbBQYg/6SiHe9HY2W/XDxm4Z0Bz5VBYA/HuJumVK0
xSiVNCBq7WefwdwtFGvZfBsQEg4cGj25ymFrtMZTqP7G7jhg1x/ZVaYXk5gzPiW0VMDr4U6Gb40G
MnsgJBWdW/WalC+qIY+yrK92NetUB89eHX26Q3jtxWeZ30O5LOS6c2bhqy6ac1ZYl8mJ4N57Pids
XAcnayI72tDCkF4MfhsnFVtIqR6KIZm95HEKlOc4h6n7M2xiHdNXrrCF6fI571HfLWebUIlDlCNZ
4GnBdJBqOmeRBiIt5q+5VBkEvzXmV51mQ2BAqrH3PQu7BzvE4lDhLbnk9bEPn0rfWdeu4mnF8Fo4
Woyii4M3+c2y6AaBwQvJTppI+ZgZvgwteR+K4ClxzS2UuT3WF45k+2Z09arIaF5PJR2jeOlaWk0+
aQ4CWaWTMR2PcVJ6nVUfrJIK8+RoNQdfUJkzt89VBGoSbUZ0+8DiFBXom9aIZxlsa1FXT9YwcW+B
skzYOhs1vtPEsVv8r/qTT1IuL+OTX4D3iPybL/2LLshtOv56rOXeEfkma+dnwBB4K+MNru3tSETU
4t7kNj6skUPbdcwqmMZTfKDBiyMoP28+WZ/hJuAt5JscYTiZw7cO0TlVhO5omKNkw0vLbxtawMDo
H9iXjrEy9TVYXJei+eh9r4fMb34MQJB91iwjp36FLdNPb0V3sdKPhhdO2dzNnY0Tfw3uZwbnUAdD
qK1c0Dpl86j0Sw8wt7TxQJuvifFGux24w88y0dhQfkwMRk3HK2US+sfFz+RVTKt4+nYj0un/6ung
dsaKbRqebG8qvsbmEoEnsQtKi69BE2A8hcq1N9Jz4D9V+pUSOAKEoJrJ6OBXiLDlztpH7Fx8+7kh
sdDo6HWdWpc+5iz7ovPNrPtwTY6cEpY1NTY0eHGv7JNViDcOVji8SBPKDItllO6OCjGf33iYPwgl
rUYSitguy3Y3Yrty1V/Qv3G965GOYZTAlcK95/xBX+4dlh7MPfJmZZaniXuAeYnvHcP8U0u7THDA
Vf2gccWWcAaZuBANu/qc+2QkeWEs5+BHJdxORrs48KHegrcm1PbeLfRvHNXJsdF+fGq8AmwODxSt
8nb/5OWTqV2b5MwG+qEe97Mo8MZC9ABPiJT/kJjA5kyAwdz4ENvk+Ex7HhPqsNaBC8Jqlc4BKG9k
PZvTAW6JWrKh8Woa+01H6Xx/DSaHhj8eTDAQ8RyvWlpfg2Veg9eb29a6bbDRscx37fc8tNYLjsua
+aOh1/bhpmBIDNx/oISls8ZAmtUXNXhSdl43gtZaVbPWZA/kgE06o8v4e9nz/dkQhbj62/3CczLy
x3A2CHe2VIu9Vy679XU8L2Qog8Ht3NL3DJ8X0voubPPouTFhfbH8DP/0wHZs8kRD9Jvb0QSeD3ck
5ssxDrZdZGNskHeTUGk2LlHb/qULnlKCIaX1T8UsaukOsBDIil7sg/RHOEAKx5ri4ngdaj7FRdm+
CZo9JW641br9zLmeqwkPOr0rDBfEZfGcoOvUfHfJZ/FOZGV3FDCUcnlQi6yYq2tCoVdikhjO36LR
JXBT0NkxbjLeMxb+y/rO08hokONb1cVI597MQoJ1KX5uHzajRSq4wcURMRf1fOS1/qspbk0af/dJ
vU3UuTc/HEXvT0T8TV5No11r0y5NRhze7bnN750gOJP/CdCTLu1IsJqujDgrFpHPNhxeSTZhUEuV
oA4fMF0Ho2LB1/O95FHpMngRmwqXFnj0iWH8JQEwhexNXPts5280sENgIIIC/Vfjcz8pohEfqQNh
iN2WL88Ca243/yq09cpZBnX+8sVzKmv4H9CVAgo2chyC4BGH1GtZGszkgrIPDr6iaY5tMwD0C4/B
UkC6aG3yt0O0olOMo5dnMFN+VprvdKUfJ8h4k1pBSsV49QTD58FUH01mPtWlw27nSarXsWahzZJi
SF5b69+Aoa8uwnPJTBrx7PAV6UKIT9Pwa1l3vXyP2zuTYoopaaD9oBQ06LnXJORsK5d70q2Tf4Ot
nSRbzLF4sehOsMiESfoa/YgpvP62MIaVZArYgJTZSw/u0NfcNeRhP7c3k4XRH/eGG57N+CcJoBws
8b3pZNdPmfZTsj0IzG3GJN4yYwxeYMEZwJ1lS0jyiSeKp57na8mA2DKNdrfKyA/Ydl7n/lJqV7op
PjjsHzB4MIWSMALL0fI7pO9hJvDULLUvGRFA8RlPPicOKq14aaIv/GoPs7Lx0vwb6XqvEeccuDRh
6bkN+4qI4g8f7WvXDWd4gKnL3uBDuI+KoIdB6ltjjoWNnM+zF8Vckx3wMdRJm2gxBjk4d6quUzzg
Ox7w+w3I9JI8DC7REUmRQWDxWsbBO+lTj7yugxIyZZcOI7ybXzMHH58CG0D2rKoDQuspidpV4oSc
iazNU/2rJo1Le8NT7r+WdDQ6rDJ1fgZ2vnpMtw51KxjZkLX3ncmbm23aliTRiBpCA9Y0/EFMQwj+
DmX3N7T1RtOMvRmwdJjQRvCV1/jc8V2v9PI+BMj07pddvmucKBzlh1GdJCZSRQ44U/vBuLnpLQ0B
cDl2swq69oThnT3IqZ0/e+NeO1yUlteBXgdGwVU2kfovnmtO7JoAUEzVU6pKr5E+/1qxvPVeahuX
Yk5PZutvyqH3mkA+lPLdNOoPujsfytneUg7GcI2LlE4zfYo/WIuxYhg97PUbsxgvM6U1JlORHb/r
43yy+9so5h+/JqXVCKAB98S+1d0XfMGjEfzTAr6x4ZGdoFY+OxoJR/ONFmJYNqNXkworcGgWM53X
hXUe5XtaU0FXPAfIEJrr7+Os8hQUroYFiIjUpgGkGTN3lv1unIab4CthCgeG/G/gSo/iZwwH/zJE
LDdtmDfDdRkcpPxbPul6e+uidq2mwhtNYFZBsDK0bl0NS6OwyZvH6qlX25IBgl001Rp8RYAVn7ty
VxEUwMNwxAGAaRTXBxzbeCZTFP2b2UJkZD1jJ3i08UpWMVQ381UhMAXL5pWCdBzvNvm7motd0+Rf
UaUBxmBfBewXPyKzR2MRAJDbahERrALYdjiQHyCbkMe/bgNDYdQvRqx9guXaaRE7P8sNr5OMFwsa
bW79L5RfL/G3AIa5z4HWBLxS1fpucXnCm3QZM+IZSZ4vYq/GR8sF2MuVKlPTlmwBTP9mhe2YXWj+
kRvzxlFf2fQiiJvTZLvVnS+0433PZqVoHwWZzpQ7fsZrgntaY6Os7dh/7yVIVCMMPuY8edfokg8y
ndo4Jk4t96bFJ5S+tu6zHuEAYF0dtre6+C2ISozlsB+ao03/Hbc/TFAUBZRgm2rixWEhEW2tI817
u1w3IElb+xkUR5a1+5RsRVY6P0UTEz5pX2Ulx00ycMOuwplToHCf9Cbd4TokBY1iINvm/wmEoT7p
qW9LH93QP8Uy29gpKAJuhVD9WRAPuBVZxbA0puaUV3I8y44nrF4ZRE3n6i4K4+pWpFJ6OHVcfauT
tbDz8ozDNoSKMNrbjH4rjG2kS6qPSRXHvp8NnthtvOtEIunQyclU28Rz6x6aMJv5C2ZDL7JLujvC
x0C4KM3Rb5tNZ6dY1mgU0+mieI2G7BCVcJsyLHSFeJT2aGNCFn/JXIa7ikWRUcfHMCowbwc+MDL/
tSchypPDJmcU/gnc1Gu3rzeBmg+U4NBn4Z4p/cVShgeuGQOe8HI6Rm0Lwrn2j1gzfiaHqJ/hxrjU
m99Ewx5eAPS0jOIfps2vxuIMdSZw9GnVYevj8tazWA5dpEGQNJhC5u6dMo1rWlMkmPuS21+5zsLi
aAHQWY+0dhJ047jJKWkq8iuLAI7pSsP1OZKwGjh/uXarnaax/fAzapji8RpkA6pijpVkqLj1mxkC
NUmWWAf7W2uXuGG6lMyAG85hbZ3r0Wups19tjPbSjoC3AcE3uIoUxRGJbeFIys5KyY8J8iQNgiMl
XtOm7ez9ILv9oI2HSYg/UY8/c2RcKLe8ZJZzVCATU8QJ3aeTtvY/644Gws45SskZo0SL0V+/JPV4
i2r5ojCuQXAmA1cLLLAJHhrs634VnZUoX5VJnb3i++VSFMfnP19YCEgmExV8lvVNz/za703PGUr4
gTSuSo64ZuRBg8aP3yXk4jOkyT2XTPBVNLO+zguT2as9DRPqaOkmO72nvCaezHdXCyrkYWNTkoLG
1QfnRVundCo/VMo4Evj5jOKYNCwMWL6HVOQVo00rhX9yYSGa3I1lPuHTz+1yK4AcuG6z6xznmxIt
CggVCffqAIfZxYxO7W2dvetonakeScCBzrXROTYUiyYtd1nnpxnGRsnzyhTcIUB16I5N31OzePJK
Fpmi8z9GK/WK6KXiS43ntMbA1X9iZXjT6d3WE/cCqm1TSmdTCZAf0QJmpEpAZAdbDDeZo28tEAWo
j04THAy2+tzDce25Xh60cDqSdfn/HQ6Ob2wBBIkUxI40WqtCfM7sSeH+ckqbIxaMuinVui3db39J
8xUo08A7G8/I8gNWKYp+iM1MGPaySR2jEBcV+2DKP0oPwjaYJYwbURP85ZLJ26hQqJR7DkX5W0wj
cR2XmYdcJTmyPr9GAwtEZ7nlVLl7V0b6E2JWwLj/SfXyng7mc2Ni921QEMFC/fRTNnqz3V0MUK6y
e6xad2vHDjEcBXs05y5CU29jQ6awepbD8O6V4WSbvLDoVfO5f8HkVxUm4CxxSU+DfhhRdAw+GyR/
HRcBhK8Y1mzDyyQNJpJ8Ix5kkFv+Zzk7OZ+/xKtCHTLAtPFd+AjCemts9z0T89Hg/RxDbjh2k1V7
F92DmRa+Y5DNHOvpl0mrto4907XMU6cJ+izoy4jazFMqvdt69UcmB87BDNIosrjA2WW9JZcU0ltU
PVVt/a250daos1+swh+j4BrOefId191Gzj1RTPmlGeIyhsuhkmXLRWs4I8ddypnTX+Tah9NRKtcF
2uPgckAVZv7n1uWTO+HMndDn1lqZCzBlw8tyFvHPph3EJrD892HGE03dDra9FwNQJITP6Q5kZRFq
YVF3taSshldnplqHux2L/prjYxOptF1PwjVWbQxhu+85S6Vy4Fr59js+UjqhHbO4mRWZo0a3go1K
hh87J/s/TiYwg5xVcxA5e1Nx5Y5HOCa5EQqygiY/Onp34uhfJIZ3argUqKDkWLe2ZyCn6oXEmuIW
mOchvtZ4lWaeQ0jEpjM+lTMIQAcvCGRzgyoTjW+D73dUrRBCGqZBUbdgAEQgdRTE0FWa7pW6ogrD
Mx8tP2OskEv50WSQzo64H5ttYgGFjsMdlZ/yYeo6lMDi1Pb+6IUR1ogcKxXURHstUQEHrfinVSME
TKa+UTwofWbphI+DhAmZvlVg8TCfK0RtNInE9HIR/eLEwriOQAeCC2Xiwaa9AEfZIUePHDXCnwl7
fN81sQFxumb6oWwrcMu9RcbCM6WPSSpLsVEyyTGiH7gq0z0g/CZysNEnc7/R9Rg9Um8N997Mktsq
0ZL4WpAM9HRbi6eDiWAGcLRMQceOzji8W27HEyCI3Mz8SZIkzbekLSyNnUep/CO/8HRZLM+PWVz9
ExYbOyfH2D06DVwZW7M3YiQ1MRX1c6f6ltA+VUOHstdedYuOQNgGrfwq49x4HQvK6ctcRvcsNY1v
poHsGo59vxWqBcHfYT9NQ4AjTcPtUmJ6CWNepE523MgtJIpca9XGiKnJ4uv4F82IbKWxfH0H0+FJ
K6G763zF+zgeTkTvjplTxRcrb0DW6DwkoqZEgWBFRKwbBqTvJkjMaeDyK7G9a3thsg3WLc8gQPko
8ujH9IFDlIlc6Lk0f2u25kPso03TTTm/EwucGf6mglh3l33niSZXeZqRrHWHdjvmhjp2/titHJt5
0ohCdmtN3+dfasaWm0vNBhqEIWkaqJksYkz6UuddcOhFX42j1T4DoCi+KyWDk29bC61Rh0RMlGnf
KRM3txlTERf5FfQ/0b/rklaCXj53RrcVHQ+IMCA8T1pGs330QlO9zmN+0cwIFT3Sj4RR3yBGrVrV
kmzgpjqAVzGG6mV29BOluIrmTOqJohEQSs2NtEgcXvQu3YRZ/5EmFTd5TYNV6x9Lukwa+HQNrcKK
5+B6qt3PJoa0oLHEXfIznFIzhLb4MdL9bTstwIMSFXAOXUg2wJkyY9znBOiDOr61C2BhHNat7rxU
BEP0ZrrlvMTrYcE3YccnKEhGXoY8QjgqH+JSX+kp6og1pxc96j98DXx4F0eH3qB2M6CYAsajzX0M
fmQGD7friT/VkqWALHmis7l7coxxY+jFxR8ldCXMt+yarH1TiA+yKYwuIVc62c6n3qywM5vIBrmY
Dgm/ymibJ8PPD40V/GOXOrEty65BK9m8FwQoa2aeIc8I3lRqN9MdlWbai4m9Obc0yiIGYCRFDgls
Lr2wVK+u1u+neHpDZt/6Nss/Za/pKwau0aP82OY/aWc7Qi3X2kp/mkRSqECRfRJZJzonsCowqilr
3zcUodUl1R/pIZLNq2zjfZJWR1kQgIxZrmkCp2+YtE8ZrbMDuooZoag74MEwLsy9fW5jDNhterfa
jOvhvBvHdsujHE988qQqzWurYddV6Us+kLOCnFDCCHNnNp7YIFPEsgwJa+W69msrVfvgktpgYxOy
solZzEAGNUwQrYnZ95vZZLlnihgKUmTW+2CMzwHUJoYowFkUF6AI8/dGPrHXOfH5JJ9O2IZJCyhA
seQye5Fc3Ia9NWlIkDcCN0bkl0Rm44F4LjSCzrL2Cf8C/aGuVxInVNgeqYNEIEjir7ir/sXt9NIP
7gxlPWfCjZC/R/CBniSrnPhygTSq6pBZAoHQ5Z7savCEacehfwjBRiVWfuAB9mWPYEMrhJRV2DAJ
Jwaj4Wz4X21mxYeq1MCUly4LzgD5VdkKOrdPkU41o/303Ufd8hvhoOJEmoZ0jbL703WOtq4tZe8h
oRPxIGXAxRWZUiTQm3lUfZPJpyAFnoWJQ9ZxO2g1Dokn2YtxoVq/jtFwtmU9rswiwlVVhiZYjJK9
xyKNo8ih9nzVFg0ypsVVj9M4NdtNO1rPk06Tj1v5G6evDSRXiwI2+zpTapZUJsRuLj1GSojWoBwE
J10UGPtoci5mP+6oVzp0szjUWUYgL196s6ejE6X3UXXzym6xgPM/U91BaxgbsR0Lo6cKMx1rsOGT
6MdO1uJsSqbDouz2sVl6Os1A4BRSwBLA52vT5nkUUJaMYayzp3+aNT0103jCuBPimUDha5BZ2A5i
ae7D4aYbCYbs+LHmb3mtAjN+NOG6lCH1OHLY65SGstWWS6Ge4bAjKLVVb6o3WfH62E1ZrkWmg8rn
AtQM0U+VIL3Co/eCLHxG4jLRrJkP5yi+JjXnbDuwJRhSs/FmBnLkV9S5OMQo5JsY+uKaZ9FQY58Z
zNd4yt472YLs4oFc6+6BjoZ70lNX2ZDz9Bv+xDi+53p6IwXxWDf6ca4Yt6IqwzA3kfTrjJYcZTx5
Rd3RzJEud/A9BRnPNs+Wxb0CYwLeyxYKhLUsan/50z7NzHmRLYIGKXBTuHfJWowqrlUX4q403Udj
pNhHb3mDWkK8D4Wtb6e+uERjs0+EdgQsIw7uON2VNHcda2JKFilcaIQ3NPG2tsmATVq6bRYlVktB
oiMOE+y/O3P00ibGawL8sDXDPdbRNdF7PGbxH0IdTl/7NUwo5NLohsG4cG6C8UsfO58pOHwyTAxr
FpDPriJWrkP0DXLJlr7d9UZBkKc4udBYuEjw8vA9DlpYVZa9N3ptCx7lm1agW4Lbl7A4+DIf2oMc
e1JXYA1nLEu2Yf4TRvNRLEjBit0czYs3+OLbOS03o+2yly+B9czBd61o+mCxAGf8q8VVMdti73Yg
21Tbb4lC1Mi9Ib8q1OI2l+Cg0bkYwTq05ZoxaIcUC9TLxWOa+/1jzEzut+KQ1xgpqopgHI4W/5rN
U4V8F1s7YjAI6CSqgKT44IwXixUuJwRivqMrqxJvNtUlGQsJC8JCnyfbPtOQjk11sWzT9AI3uAsm
SHT7bdsuRVHhKVP1biTEI7CvBq71skge5izuU6ATYEz+2upuReGxj7rnckyvYgRrpDv4enmVNgJ/
rZjTmxm52xzPK9Midl1AuiH83QhM1T2kSbRHPDIq/DFDtS9YSbgW9NSZ2Sl1Njle3pJ0jJp4zov8
tRf4RXO1Kym+nJvk3Yr919kyfWAL7iNfIcjVlA5ifVWhuKRo1uw05aXKBLdarukpEl1UN9/01i5Q
Cm/gJjCk2a2wsWdLwAh83q5pZx6qUd2ChmaOGQEynSLKRdno5+W3NjU2orkGk8U9FLGEp+uHp7Bg
xaGSTRIzHrM5RQDHd6c9NOqew8008RSWr1qHexcsQE9QU1dffTq8VOH0kmvjM7dcPhSF+WpWzqZW
xrsd00imkaUYOJvrzlrPo/S0nthJ67dvRme+No48+Gpaspp0yEgPnf3H4eknBbh1RcUukTTbxW4V
iHGvp9NW0M3g0H6GOQvvdLNPHUWGBXh0wfFUJu5ZS5tD2ZhrYlKHEFpLlXUHQEunkTvciC+wXaro
k4mf6tJkSbU5fpUpwqfGHgA2PKUrLOYdnadr4O5mk0uoXVpnt+OhN2rNOmUTI3TINzkOPUuDKlvo
+8BnzV05a9Pxny0qYLwpwouemuXawkwx6OZJj5mEJ86aKJt3iu9DS5/cmNrvRgjAasZdThESkK01
8aE1WRvua+bKCqobccIVh+62N5vnpSHWDu5x8kGUnaRRs+rMbx0lnRfF83Gg6wGPYQNdF2N5bZfr
oRSgWoL+w2zap57tmyCokEOZKYoRLBO3CHToQ4co7sDPHqKBz1hKXI+GAJpF2v0QI6EP4ods3yYA
5Jm5AY+pfNeXhWfo6DbjNcKZ5aPzzDCBZsjgtbbwqa2tW2PBrwO47LgYakoI0KtHJ6q83BZ3pCWu
reStCPhqh8gAWjcm0Z0k30dl5YrCPUPzuiS9NZkWeEUSvfsxgdYxRLBFLkZjGthQ29J9FkUDA5gw
6VgBTQ6pR3Lz4XvI8/CaUbKqxRXnw0TjA7lHvKWEUMd6pvXA/a7seteI0cvn6ZY5rLkafgQLKX7P
ITUIIfvVOYzFXkuN576EcjBMBZ5Yph1pc24XGnaMsNKqZ/LZ0B4QvGmsDMLwa+oTYOkZUjJ8mrVc
uqtLDf+mVpBY8mPEljCnSqVU2pNu+tcinbeEuy6KvM8D2AqbuBce0wR8rTbm46mPwM0UeO3SqM53
QJ/2rgt/izpz2WBA1UTZcueB0Ijbv3SKbdZZe51ow6oGSj3mJBL1PrnUfO42usaCqCfdvNbTLjpw
F//LQrwTfpcH22ZItB06I649O/2J+/4JqY+ZMUGJrqToKUKKLAzafbsLUrBbs98zMWYJzYO9uS9x
+awLQuYPFp+tB0OyuybyUiEblw7jBhJ+lVAJNRBDYDRuGKaXkQJ7W0gDUNLumHIliR5Z7jNx1ri8
Zu9tdQ7kdrZ9AtasHrM3SuwfKm4hBQP+0LFhX+C3jxMCJjPlAirqMKRP8V/FGh5EjA/e0a9/6vAI
xoug7k9Hr1VTgeTizDaf4YABFLi6zZPENEV53doh4tXq/xKirsP4bDRPIbw/BJ/S2tvNAQBOP33Q
UVaWFyq9uINOJP3Sr3HYwICcFbusc2hyBpaUL15KgWH6MzG8NPzptTPOiAqeL50TTvkY1G/afxyd
x3LjWhYEvwgR8GZLwtFbUWbDEKUWvPf4+pd4u5mJnm6JBO49piorXf6TLwxvZItpEtT0mqcJ48g7
oKy0pOQ19gZ+hzQI+V3C0k5FlJiw1KpTcWORhTpCTBFH2wLhKSAdwRkGFPwInhwlPMcKAxCmCRja
FQlVzWq6TDvcKQnn+RvhkOq0yeC0QiXRfII7gtSr2BTWbq87fPLdRiuQ4zpVvR9CP/7l/9gSzjR5
M55FfV2Wb+z8p8UYj2fW10oSxN3W2MXiNsCNa/jDPsLZYdELrLM/OJ4gBTWaI8FuQhsgMIVuTygq
iBqt2Bv6JsWWGnvkl7BrCPPPJW5AwO4QH4aaXPQ75WVMep/1q8d3rUOCfNRbEO7REd6SyuadtROR
QelNPSlkU1CZIojRbCo5FtnwOmQi3c+AyWDfd9E5ABIxvxrCCllFyG6KgEa2yTPCRcSvb9TUc3uQ
uwacBHm86mTiJczIaIEa6zRFL0n1mGZ3+UrpnTAbCQ12Kv0Q11/tQ71J4SkUL+SyD2c2VuObnq55
zblgal9ALx9xbe1DVGZsjDJnxuQ2wndwQdVm2sdIOAByHaYFdQZr9R2uVprsq/nQnhXMDnBfqveE
M6P/l+g3fNLrtsR1rtTofdja8I/eu+ory6+SfhINdtrRz9ihnCsPz5ij1zYiFCyUj04+2rPAwG6t
TQ4xTxK7Q7xy0RU81bteHNSfAYoiAmoZVcK6whMNAm6iJXzPcWuH8MTXyTvrphms5XUQPbH8mR64
qbgSsgzFHwspLOiMsuz23r7XFlGykKRX6m930LnGijVKKY3nepP3PusUUClib/Ptgc/FWc4WQUGb
5/I2in8N3FLsVKPdGLgtCRBx4Yzh7pzBNCI+JWsZvA0e1prbx6Gvb3JXQLpqjz/WR4EhguZZPSAM
gpPM3Nb6NU68I/2/5T18KJBE0KB5iGkla9Vdn6hZvlgxVeBWMSe2Nvp9rP2W6SlncMxAa8Qne2m+
TlePNxmBtJ6OZhtFAOCyW/Kqko3+L3/H52Vmp/i43Oycg6hT+CvJpyMC/q95A8eumh40oPwvJHKZ
q4Dk1TtfFhKsprXLB5LgrtniEGOLdiPlnVnWYHAx8zhvBxReDwGZymwz6o9Dp0WFh9zEQGoJ8dcV
SId8WWh9ELLwipzweAnA/FHrDk4Mn3nAHIkWbxd+k0Ki66C/bKIOqLPVyU1vAlOLd3AzoJRIa24E
mykmSY5V4DLdZfYKfQ5NDbOttcnqHwTbJXza0b7GsCnueOCF5jsKt7TJdQh9fx3uWR4WjoquH0p2
sa0Ika6+psvY+1pEWoizQNy7NetwBL88HpRKouCHBNOrSNdpz3eoYihcYjCVVE2weJBYwNqaV2gh
v6zPIHSXgATAIAkRxjZMqOYK9R5JxQTxykGbvfC1M6e37MzhiZvvasG7zVPGvBMXjdvKNj56XXSn
cK0TdZTjoHhnPqK8C29twa+whQkGtpW/OeW3i/dQ4sGFHFOLga8nNqdm2MvJRZu88gcOKJa2AmYT
iuViK5NhoCMjRU2zSvf98i/L5Z6U0hL2FZijlQmzenk8hOFORAnbAV76YDe+VGLpn2sU0VqMPQhd
0krYo1ZCRdnHdv6Tyzv1Cz5Zkvip7ko8PeEaazkyxuhVzfb8wd8O5m/EvBg57Q/zGmB79Rs6tEbb
FKY7I9p/EYGYjusZEshWq3xLPaI3YnrAv5jwsExL8U1JzxBxrze+uofbXFK6v+cfWKuwRaLjVbmR
uGqqPcXGYmFpNmF/UlueDoVQGNUbe3KCq1cEoVNHOQdU03TMi3HnRdGUI2hT4uaRXQ9fhvBboIlt
OV64ufeA8DIVE9nCS0ZlwMov1hxGa8a5+2M/BGEdGYma/g3yRsIeXz//IKp4WncRENEu5dexpGGr
8RHgKHvPKt/4JCDMIbEwW5JcVz1heOJBqe4Sr7BI73VWyrP5riDXZR8nOWLInYes65KjriZjhscq
WyjHjCW9bvCeJyLulgibwm/B1aD2fiKI5NG/iE9fh3YY0QR9NubnpO+zcStk20pzynQ/0SxqyI94
pr8lnKHGls8n/mJNhrMJaxIoNPKh2T5VzPR/JRwxtEARCZSFK5ADV6rnAC0qT3opXjUC4MZrrmxG
yQm7VTZtGeUco8iPmO0r6rfEcan1Zz3eTdFR4OZqp1ejkE/f3VtTYZy0JB04BOkYT0dJCLfa5Ydh
u4RK3BTlp4LdIqw19j64QLOV9MGwMXuIb1QQOq8ngOVD8JdgwwKZ3m55GMo/cC9lcFB/GYnlDATx
6S80g5WImYBqiynVm4oe6pfIo2pw1XDLkJXQCby2yzqIfn1iP7IqGe9ndn0d3q0/AZh6cwos17g9
jw1hueU+ei8aF7JVwSL2bJnHQFmpHYrTFQ8BBo4WOEuzK1svry7zBtR6om7k+ZRktpK+4TwU22sP
O+aRPDeNyRPpQXNTSoysrrDryadCwAT6MnOCF7OtaYPtL6eIfesmV3pI+k5nixDvljZL9qPi0cFS
BhHyG80gMNY5honJJTtm5vHSvKo7JN2WjYOpHXJpX9S75hNTmIpkDE4Be4YA/voaNEArP4rhSzRv
CPzDdjtR9LZf8sf85HpKbrK1LTU6ol3c8Yjeelgy4aPuH80HP4tW/hhQQ8S/7Nyry9ENFI1N91A7
Gle5i3g5WeHeZALLUm9+C7QDtlAG/i2rD/leYC08oUalQDK+cbwo38bzahCRc9IIthPey24LzE+u
N/J+Tu24hXdxAAEr/KYpP/S/xnB5PBbwnoBFjkoykLfifIBEsVLko7rEB8/XEe55+a5GlwxRkAkm
ftsnB4UDtuVXyL4L8xSZb/VxgkfDUaNQZfGz8VN3GFXYQU6AcsgWHF7Pf9WsrxEDqto+T3dVuymF
eiU9zKWrYL68z40fVoDcLERLjvHelPeGusVxGBUFsnC4vtu6P0gcDjT6CcDP+tSxrM9dJsbM4CfT
RZgudy7w44hHRv8sqo9R344kicQOkahIFcFAKPIdP1LKbdSj45MgF3r5+JaHa+om+BJlby96BPlu
sqqNHgEAAcO2kGkBGZjcECqD+otzm7QAlp3cTngk6sTvv3vrSMWMRQpN+4DRdkaHCG/GRj+aofK1
sASc9AiTsS2p50LbyaAtEYozqwian7LN/EjeFsjip7n/CLH2yfFmDHbWjP2K2Xv7UTAZmU4xmrTu
m40z89eadYqLw3hhs0nbWPYReuJliRT5LNXtqrTW5QO/MPUyuk9WIWDDvwzjBbC7p81qtxqzFbHi
HEgO2tKDkEFxy1HVKb+GfCxLRP92yv9IqSLvKcEb1jnFdxOeVRD+ZFgY0zZFnoKQgIH2w3oYxrpG
MlpwSfvRjQerx3kLI4fbRSb5mNo96r/a4MVaE9iRfrQoBmfrZkj3sTzihtL+GeAfMERtOK36GRic
uFf/WMwW9IAQwzENsVrnVdLpHdvMS69V7MI7xnXAnpeLRoq8nDcc2ex4q3IPTBb1mLQort2Rs0xg
1CxAsfkD1TrM/Atn0m4NLrmfwrjgR5ZxKrR7iSQKYnXk/UQUx+Li8ebygZ2aPA8EWRSH2kGaqMvk
b2pb2fCoVmAwBR+58DeLLqx+4nzJXynuVAtyfJLio/rkNyB7hQHieBqDH0AjZAo00qOzrtZzr1Ps
I1mnxzZi0nDvMnbfJ5DNZ/Emho+CeqrI34wqcRpJWjflnTpQMXbVdISlnSBglqbXMiSLI3jeQLSW
jFFiwwumk1d2m0pNF7UjzUGBfPD8KLDmTE4k2orkZpFNXSi8Ecy1onZd1ALBQJHGss6bPvv4zgGl
hkAdJ0RxPCXdqngesucXcauIbSzDTptjr4AyYnv2MXDj8uzBdtIozUCpVAdB3U4/cg0fbJcI25Ga
gxzWwAYAYd5oIub2OHJPInvQbqqyjviAxRe2VlKGp/oyJn6BnSiQIOPYZWaLwMfvBHuZ47vISFmU
9o1sU5oH0ZWJSx98iNKRSI9eOZGu0Ei0ufkXcyrG1+B1EOQz1Nc7jL1i6qMDXXXMYp3mnRGS3FiY
koDP5nbSRSBOKcS7k0gIOIJ9RqKNXebvI7PNomacqoQUphNV+GGMfFUiyQZN6dz+NYQJZv2hXLCI
N9bbNzQdx7I+j4JvlHcp60hdIklp8IaBbVJXukn+WYd+TdVCnKwn9e1qAGu76JgHctWFGYRFiaiD
Qz9XjHXFq1IZ1Tqv2n1KsqHZ3DUAXFb9LVsz9wVU9mzXIPhAPZ1f1OdX/oxOipT7gaTYJfNJEzr7
SjeryxQT3z3dEvXb0Ex7WUKLpYDqJD3oLX7yxa6MJMisMQb+ak/M59NSTF71djdI4Culs4pBMsJy
Cqa0BcqHZ2XG8x/kONKkh1F3fwHwtnQ6qdJ3NR7JETZa+oJ5I/TZJqXssVjnWsei8wMDmybROYNs
lyJ250j8E8KZt+z5k2adR1a7YxE8J5fJtZxOpQJ/92kQ8FQgVJRsxmArXXnXK/WkdsN9Ahe5auL6
pacda+Ppgs2VZ55Wu+w6BL81Cyixyn77sNwkeZjSfGvvcZSQbhamdA9k/Uq6/iUG2gOcE+1o8hgR
06O4Ub2mlDczXJneRA4dPjnNwRi19T41Fw99+GCLSTLTgJF2ktVPRRDPQvF0u7FNdmo3imulK5iC
MGqryvJH7OZT1wG7sUxyo4ZBkV2WdvKjg8aYxi0afxKKWAbkIUHJPSXkZTIbf4kPflJH4mdJVgnS
p1QOd0DozsLQuwJidq3O4Ik03oCmImBcL7a7jqdYe6GJIaEbwgCbqp8hPGRiyWuXOFiaKm5JGFNV
5k41fOBtDkUWiwgm4LTOVyPD9jRL/GgRlu/1dsvdBUjEeaJansRLaNjPVyCJ+24R6cJCYHnL+LTZ
lCqZiSfyWCSJMSYMiHk9EPo0td/xqDkzPAYZhpFd598dmxW8g9o5F4/CcDP6N134HIRTKnh5QkzN
hd19pZ9Cc5f2TocOamHj+DQbZfE2T+dius6xG8WlPTf35rlJkKOPYMizb3KgEC1tZQxjBIHCliuu
CX1gofebQrLg17NeRcRAvBKLFCE5R7RjiehCO0GU9tEw1h6JdN1lrFm1k6LtcnXDe9xRFS+/mDey
ZVIiUPu3ybrV3TWNez9XbzVjtNFTKlefdo353bTvs+CAnIkEvtwdMO9IdGJTBMvwDzM9BYEfdgxw
/w17DT04Ui7xx0Lla25EWGRcm80AjMyd+7XFf7eU/ZMgViPe6BXZIy6T196tvgnwu7HCDFekN39V
f6BfruUHOyDg0fqhKj1h8NQLQksGMBs4QH/6QdyOJ307XDVxRd/+FcdrAtldjNXjtnjAXkw3rRu9
TxftVm6kPXPEM1Atu/ukbuI91j+J7fl43osd3gRzXb1QBtoTeApCLe1kB0b2lRxY79xg9byTA++J
OyDiTvGHpsimZkFacRoehrKWKYDXaImav7BxQoo7QpgyglTt4o/ZCXPdGdPiGrnEF9RP0i+ta3SQ
1EMGoiDe9S+dsZ9r/sTfygFj33qw82tmk6HgGEu1CEnw0jrKobOjc3lNv4YdfaKLZcCJb8974is7
xFLb7oHzRTiZTDy31YFZ8Jv6W9nKhFeES3G+JnseCRvBrW2uGAvtp4O0B5W3JsQoWhEtz6DYU8mc
Gnf5KwLAc2e+bN7Z4ICWZyARvLJXbXPL3oSz8Vt/kAXabsR/cI45HrU15vsNjp+b5jNDeo8v2OKw
UB9bG7CgW5Zbai+seoZPGtj0vPFjUig9vyl7dxmjDRSRZ/UERrJxtQvlHxkqOch/OHU/wd34Ygu6
xpj/Ft5Mu8lP5Bxtsw0wuL/gHk3u9CG7tcdL5hYHcVM6UMKz8s5wkxHt81Sdh/3gmiuTkkJ3re3w
Ox6YcUMu5Vzw2kPxGaGHR2W4G0KHNLKcm3alu8WWmG+bN7Rbl8fqjNHirEPOqNYIKzfGjjgTzan3
wo2ajK+1WCdr6bigJX74tLVl/Pq8mR9c8/v2YP6UxxkwFCkkK+LvbOstPkpsIJkfrJ7sYxztQMLk
SfhiqqCRFEcKy4UhJXOXxXO8r2FsOwydAXegPZn5qDzckE67V2zUmaGNbXFtud1b5s/kQHv5e2Uz
bsQ1W+zJL9XpEo7TY6auZihKCW43x+hKBo9DcfmofnSGHy4TtHfCG3/mj8IXvcEJP/W/6btZVwdW
EWy9yp3wEA6Bo3+NJ0YwzvQVOZEf/sD09WYb0ZlLaS5tq42+Sw/FrsIstOID2cLa2hrHws8e/Sa1
uXw9iil+0zVpPR7tFqO5+MU7eiQMx44vc2wj1pb9gCt6H9wlp0bbuSZme4MIme0625V/Ix+4k/52
V4IxHZkBafU9f4x74FksLb9M+8c8KR6CT39RoTmzY12Uh+wukTCoh25o8hlyrCra1DW2RnWjXcON
eUHlN3+w+Ib39qF8KLfgyGNaXTHEg9NV/IhYTB+apeIqtrTj3UC0uo2PyaZ2xpVmIxJAfOTmbniD
8OWTbemEdvhHxcVukU3eVvCCe3ZPH/xDV3FrcjBpbupq58lr/MrnbT6UH8Y+3zDuOLSf1i+HOVPE
yViTee2Wvwzg7fo2bspbtjbvgQNQA4o0Amg6tjdzQ2r935JYsI4cyyFoLVpRurkMizAKebzCEF+P
9am6Rs7TplKkykbKiBCis4ef4Ww5vW84YGl+Cx+D1Ed558FihtytxrPEmG6fbpIjNiFXe4FK2jFO
9J8bhFLIsldMPnWnc4JlP+s31Trxh8UmvZmx1/AcS3i3D6PsCA6fE4tQ5H4f6Ve9Ouc3jYBOO/Co
NciNY0RYnrG/DPvQ12l/fjGlxISa2jzP3PRUquyIvgz+ODiT0FHzXbkpKneZWm3796Y/GP2DyDEm
vAzbn3dmHdF23EX/Cg9P9ldwwL0LFPlK8Wza4omxPK0Wf/AzfbU7dWMYq3r39Pm2GOsehAvjYRpn
8i9QorNbWA9+6vOja//kwZVlFtsYj1F+XUSalxcGXiNyRj6PI2uPI/BMPvTb7EZ+5QlOyRiSYn+n
b54bQi8Cj0AxrhVwLY0PfWje4mRvHonscTkYH1yndGwjGBD0XprN7q5763jRBAcRlKw66lbc4qkn
GQPZFscQ8XYYigNmsJt+p1151vJdsJHQd7noNkRgSfR3DJL++DihTQShA61pmzv9P4Fpce8PjIml
deoxNV70SvZkZ/ZYMSxbhQ48rRcP+ZqLbdW/rHXKIPu7uJvQn7fjozkbW2IVIwvpyzq5Ko1Tbmqa
YERE6wwWqn7QDYdQ8xNOeCS7HHnyHcW8Dx0asHd1WEaA3B6sh9V129hQQkIeXoa3jnxTCAhZsYBz
Zx/NcvLGWJnBKLWyF3xzKDLw/iiO5Xm8NV864Rd8S6Yj82eElcpQ5yBvnnsBOxEC9lf+Lu3i28DY
eD3wPsi8+hsMFZ+02F2/xrRv/XW/NI243WXGtq2POonxu83F0JDm4dH4RkhqsOBv0A55leIbkjvG
TuppS1jCkUOOR2ZbX/ojVwbzw41st1+0S7yp4608W+wtvjWJJdhKpqLovod0NTmoUNNz9lC3QeCi
bIiRaGISfoTLP3olUipTt+BGaV+Zra3yU0HswWF4K9Yo596eyko75qfwpJ+bt+zAzo21YvbGvgv5
y1h5nKeM+cRztDdSm77v2l5HJ1gzuQo91WNu84l8ZVPtUQXjBPJEF/2PZk9+ds5ZMq+tDY+4Cw0Z
PakLrbof16U3eoloi+/dDp/ltBRNKxJNqAje0m23Ke79hVb33nEdkjnKxfeQnHdumuvslnvlFLI3
ciWOzdkfqB3XCY/FzHJFJmd+Vf5a7wBZnuF2QpZ1ya4GKCci1xO7uXDJQ/k5MQZctRQdE6nR64gh
S7Cm7/WYmc57TmdmQz8Ua2vBB5f69Fg9c68UB3Kql6tbYdLwRn3jMNThyBM83oet5pk/sLv2S4gL
Xr37eDR/8Z+h25qgNe6Na/jicNAclVyhVbIDS223u9QFl4KOhir3C26hq2xpv2STmgNCH8v3c+ll
tooU2edBmN8YDUDmgSnI5oyQkXu0ITDJp5eObGyZnMc7i2plXSgOE4GMGTrwkJVFEtiq2okepgKX
mzD0hHP7hucdnRoCCowNoAUlNuorIPXSe7CUHBxlGxzMvkS48eGJ7nyVcPIR6Za9Qd1ZDTZ/f+fB
qbkA//+elquzPuHj3EEXQhNJjQHRbMVDCKGLz8gdfQ6QjJyYJQKXvoHtKsOo5w8pNygnJWnT/EYf
+eypL0A/AofCnL6ejAwXLCfbUIS/2UWc+GtZvyc79r8GubCGwxzToGJnRl/vrM4JEaCIbA3sfvRG
Y8/gGkhvz636noYbqPxsEVk4RR1iOzvmQHobWJ349ZFpcZt7pAhPHzN0XNbwmd3/SX8F7/MdUSLs
FEgEGB1KTl4asvXiCyBbmxCl8Dwz1ebVkNgeLYG9XbImjehKUK/+QdlZxXuyk8nc6MhPvSD/5zrq
v5/U37jbP4AqR+V2ZBGPx95Qbrj0VRJY4X4a5ofYbCIE0iH9vJJSWWdbHuiawdr0LLYdviJFgryY
cU3KZHSZ46aumVOxv9JKY8X0PL+G1oHZSDEwq8bCwQIFyJA2SmtCWrXgOOTX5+DxX9Po1ec/6OQn
sjfzPymkmixsrEKlfDBUPHQr/q8TwthKecCjxKK6j9Nz1Byb8RhNl2L+YLazTnM/Ev4SDZGZA95V
6GEhC55ZcUGxZ0MSziKnerca3ObsIjTyrwlZ00xXY6MtTeXP3HZvPSSCrLk9GQyrAUKDFE6IlHkJ
lK2KUM5O+FsULpU13YJRh1EmrTIYZT0rRHRqjFPVjzDFBTGfZWqixh9q2i28Ou2xZyFIOJBXiPWn
SFjeykrGEE9NqjO8wiCiDOgcNSv+mURjW4jll6VUX/PMwK62MvRKKA8ziTBtzEe7UGy2ith68jI2
RSETyGQFTCaBrCYh5RPz08bCUdX0s4ZOApGJJZRHpQGiOCXoNMVO+RUNuF/GqAgu+NMryKR1M8oe
HCle0qgTjiRpKn+pwp+O0/KYwx3NqvFXEIEkChFugvD5YZbNey6Syiy0b/2TvNZGw0waygWkEwkS
RdbvY2JES9KSIgWFq6bV6BUj/dvIWPkW5uAVKLxWozoDfZpaLjoTlYMyZE4HteUZhsa3XrMVE6ek
s8kyy+2q129PQjVAmfTcCbjHtJaSrMMFMmHJVBvtJQzNMgGVEH0SLRQN55TPHhM/2abDVhSFS6xz
S+GO87sJ41Y9TyhOnlzH5jPezuhcx8IkoNK8JGr6ymSmIc9E+erJhxTi9qKV024GVaTHAcM/7YkQ
VJ9GpJKcAQWet2Ma6uXO1EPQeH1DJnbE2sqytgkRas/afMV4fSUCVEap/6cqw3si9dCcRYa5sXAD
yL+1GiYzGQCYBfczIjFa3r8euXXA8ilA75HOFdxG5tjhV6NhGJ6BCLeitBm1v5KPqYn++gCOPBe6
0C3ICWb+2q1oU8J0A86o9hSq3JgFEM6UC5eHKmYzlrQas5fzpNG/69IqlZXNEH0pAdlIVen3Vg9p
87MjbyzSXiIhMe1o+cOoIWwFzwDxK5ppMth1BuJZEb4yk6uwFbYivJ6ksZBFPjG9V/gEfmOTMQGW
iIlNR9Kw2aoWjix2Mo2vEif8JJvAtEzeS9gnmsHrUXjosElojyAc0oh1hYONEcqLTtvILr9NrxPr
SYSRKP2ZADPFQQZmgcFW0Vga9Wz3MZF7RrBOE18P/pUpR3gscApXt2QaKXmOWWX607wrJFdi+12K
KJGYGZSbGE+GyO44eL7XHCkyW5SY7YmQMcPSvoESvVXPBUBnAbh7Vn+KGfMhzHgP5KLyyqo7GQkU
mSpSijUS5o8qjdmKmCfOtkMzTn49CYeBfHqsb/E+E6qTogt2K7e7uGnWkhbe5BHRKJdlQLpZloUf
kyY/UEUinRjfS6n7wj7M0U1tkZrvbYWDO/8/VIptA3cA4+5LqhJoPIBgAEu7y7FINblIFDX+6XGX
TBARzc2TmuQJfvDZaRRFu7w+QhNW8/sMMdzqU1eF/omaSA9+J3oiYTkl0JymofVtmNW3wQvYGT8B
NiEN+gOhfcdIhbRFZYNskbitg/Tk/e8TAvooIMPqmFbnih8g1W41QZgo/mmKAdiq2hnnVNYiXGGl
nQifI74icKjYZzZ6wnfIXnpW53O/8HQh3M4UxyR8M4LFIkmKy6oMjbUhEAPdV0TkMRUr6JBjya8M
FCm6H+jY9yAvavmhxo9Hz5F3D3BxblEqUHo2T5qbp/L7zKydjuhA1A8SjUjKum3uiDb+SQs8xZwC
xWOhIdW0bcnYrwP0h8nYcQJTnddHEZFeRK62JH3GXK1tzd2bMWqzlrlt8FYqy7V4BQskxIpdZV8K
qwEqseytb6BV0OIyGtR7Nq4nsUdLURGvTv3cf2ohlu/2TWRrYBBj3Yk8seGGdBt2iaA7TxNdRr4f
6NoURtG8vnLISjRTCJX5lLjnBBTJkrLNWF2l+iNOkGhwtiTDP1kHn6ydlsVsidp0iSbHLkyvG1RM
JlKGK+09wSIiUNwKRvclgw0VhmytSBQSKQxq9h3jLQ+36VjcJeIWn5bsxwPCgoKvRWFdgv9/W8Cn
auJviekhozA5/BEB5xrxZaBkGLUevf1BYAYFeYFZ+EahqzOK+tRAYByDHAMcGEgWjWNxnvoYr9BL
nj0JWZwQfEYK0ML2aLZwK7oDnFZHrGCLmR/pGNgYE8BlaLx3EwOrpJqxPZNfJmKLUysB/ABD1XLZ
mTx7p61JE+3nTWVw47BM7G5ZXJ+HCR0qhpAyCL9MlfJJ0N9ltcOzViKu0KJDQv3YdzJeOPxSR6Lt
OI0EuIGLrD/AX5bY7SCx5M8HKDxysC9KGh6symhzo3hXjOa2TIaHJFufoAO8KDPnlZVhmy4yRioh
8rE8eiRqDu0MOybYbpaSmDz8OHnCXv6oBuIbNINA5NBPy2kPkuOm5tNPF5UvVVM2Us7ZDJt7BdNx
Z5S9aA9We68NnGtY2dSgeg+T+jU8aSdlLXJF6ssCgElLtzAPXwmqh4XJmpMwQU4CSQ1i3jga+Ygl
4yOwHYg46jNQAfJp7xbKIEy71xYyVhkycY2bCCnunpAwJDCLJUgHbigpsDV/6IBqhZ6ujgDSQyvC
NHvs55y396WFf7WiHmLWuyWOeWvUcL1ShsHYb8tPgLRI0yobcAF9sT1wiXBm5TxEz5hkAd8gxSg1
f2aQVKJyH1PEoi2nFR1Hhe4D72N7VfkAA3dqt8g1cHcQC0zSRdu5pXmZu5uuXKPnv5AYLi404Jks
WzXM+RvmteB+xwCjP8IskIASGx3WfVuV93LJ1wawtk0sj2T5J/Ijxl7xqcINrH2IFtojD0DfqqGC
GylpUYvOJxgcfKZgtJ59TtXF0iC+z+YxVk8BE2cqJnmEG32a2CPN1jtMoqcClohw5CVvfhjvRQCY
ILOoP9bdBPrzTMoaVYrdl8iSt81zn1seSQt4KAp2jWhtx3vOoZuzjlS32YeebcHcD+U+seDQrkOu
//lV679zuc0BsdLVuxXjQxQSMsPjb7QFbbilYzHkxwhjUFsLlatqp4SdAPsE3VOByZjgrHizdN0T
+D2DwDaV3wi6PhpTyWNpqHbkHiRO0u2fyp6gb8eQd1rxRhTBqi0IFrB2qvBeq9dkwuTvSy3hRTtA
skPzJzPEzTNCHVG+hDrKV7hJOY8PCxdYVBa3cTvDTksWIK21VKtPvhttLY27XvjCdLmwlyd34EPk
wJzQ4mqDj/hopq6sKHpY0YWsDjjEy58KoSYd5UyXUPg0Mg1MtfSZ2XlxklgdJPso9GWap4x8U8IX
8XZjrPluABfWzF2tDsOtahNcbGMYWw31sUnVNS0TO2Vh/DeElP7PYxTgSV4qEsQ3RNvqPAtwOUY3
mJ1MvmfQWHcNPwaFOr0dOJQV+jxlg9KQZ7qbePMY+TWOMB4HbWcMO1Fb8KQgkalqsoeyEf/iL9Am
zwsqYDVEcwMnbKNuw8P8EaEOOmLnsRLcU0c8HdMRbo/MhBpVBTLIyk9mH+CO7uOiquihGcFn8JWY
/fLx8GOr3nxGapx4iBy7LWJsSkvDNv+ybf6OqYNoUVR8EABipy+vw0uzEx2JnGM0fis9+HnQACE2
5XSQqSK+8E6bkUe0FRYGM8CasGp+c0QvNp2s7vFHGKSZfIxMXsFnzpsGehm+aTxCpD6tast7lutM
cHAzEFl3SEkOwCPerKfP4NwdpZ/6ZP6CZWeR/BYd+HaES4HYMD8R3nbR/8oO0jTz3/AfAiaCpvZo
MhFHzCewHu0muyhcsx62I8uRvPED/q1mS2cJZiUzij2Sb0bC04xk/oud91xveqqdPP0ShFNm2mrm
lJ2jaR5hqTMifjLp/wZCCMTPPNnK8j4tKANXhrhdqFWUy6vxIONjW1vsa4gFzmDNeazOA3tGQsA8
haHxF6na5SeiwVZwSFNGIWStFvnAaANEl4TvjHBC8OLViqinAFykyyEbZD4xgvDGt5ymC4B0uzjb
jzVcR9SlTvERCk6U7PPg0GpunWzj3BOEcy2eiDdnGJFwMj09pFpQv1p2v9AzHuPnUqGwsks3IPpk
ehKRwpGg6yPmarSdBQkHpmd+KdpV4VA8ihPqFAJQQQo6lk/iNAVlTKiEp/+Fgcd7wgIFgi3LiPCs
3YhIDtYEPnjSxyL8/mH/Y/7rX9Je2JQ2M6QUpzVDdAZKwUdyiv6eF3qu5o9q30SLr5JbsSYFs/AY
eEPm4Kse4lXzD+EmnRrxfhgF9Y2ybV8KYdpQ/GL3Ka0zBYEuxwj6EgEE10/34MRMthorhldF+ULG
+nWmhk5sQEeb+rP6x+2oMb5/hd9EaXqIqi7hWwah/y/0w0vlNr+duELSC0v9LF6fJ0C0EHGPqCcY
0lWfk69sTOR7DvGN4iX2c4J31/w0hpNtIspi7GKBQ2ukXYZN/tZ/mzuyxpiIWyg9VggBOVcInSG5
enzpp2YTHHAYULqapOHx1x8lPrcDizrrqpzNt3ChFrIPkC4JhtJ14Cv+fxydx1bkyBZFv0hrySti
ShqlN0AWUBMtkqLlpZA3X/+23qQnDd1AShHXnLMP34ACplqGpmQwEhVKMUsj5ptX6xPC2x8mK/zf
55Oxm18R2ImP8r0+578DV5fvYIRgeg9b9Ac236M4thtavB0OY+KDnyELtwIS+/DSbvhT/B0foa+d
jfPwdOU6+csnarzJd3jebrmHC3DiVQ1uzZa6Ij4Sz3enCom+21f6Kemuuo+R+StHwvzI2HpOmHs2
9i5ASGod04fH3UrjzgPAs2if7cNIq4aJAufyhpI74wBd8472PyjRmDOQpwF/MGC5ubNJNDiI2xCf
nHlFDOI2O3i3YNexvqoO9bu65md+9yMbg4aDA53rlaczgZxRvmDC4RRFj4qq+0rs+T5+Rn8wwS7S
0+CLZY6J8vswneIrKwRtFR2bed38gBKD3H9uv92nhhCU6+KLRKd5p56MlJFxWfXW8Ivv4RN3cYTE
uNqU9/rfAmk+SNxm2E5u42IKfEGAHZ8zMs6gZAfn6J/aepf2Km5aCvBqxTasmbYksvLIMzcHDDh7
ay1+t6jSmFX9G54pBxdHLfN2oiseEVr9l45sWyKxA5RsPnYaA/bNSwyYVhyYnTJtdRkzKp9C1ZrW
YfmKHksV7/ny4DDieFHTa5vSJu4gVKxJwCVBqZpOUGniQbxYTP3Bk2HB74x71q9qvDURUVi9haza
l3KHwDeVr27vq/pniLdsKMJqq6NAeBB7/RLZHMWHVDxy9Qu5LlAjvgmgWlsUO7PwAcas+/gHWm1S
bZ2BjztbE3++uNeYxLDITdcO7qTu4ka//aJWgVz6N5z3dnRdiMC9hphu0U37bnN2CPguUJRSWjE+
l+96/2YZDwjsdn4OMr/LPo2CM4LDMDo3cLYhyPX73L3GuAQ6bs2xfq26hHJkbTC0ZkL2YnfOZux0
Rk241dgFsb+ZbKTF/0Hv9b2qWuPGHku2UD2lI6Ncld5wy4Ys9kyDqKIOIx0KEdaA2WugKaqhs+19
QH9AwnnW5GvdJZeOSD+jfRjWO8i5lNloUTD+YDbR4uqw6Mq0IEKnsenDH8AsxXj09GadW8O6JK1i
qFEXT3TZVoUfwVCr7pe2zMv8iW6u9p0KK/c+bn3ih8YPIgW4c0OqNdTcGHM2TLXjpygRg30KY6c1
MNA35rSpGWQuOQa8A+637rwXGJkDv6MSb252skMylenc6Plbd++fqbujEB/1TcwKi61bO0LhI92I
RUR4Dqqj5DIW9ak07saM1JSF3wJcw4PnWpyeJTB25NoxKy+Q5OS0RhNHXxH8m0l+iOx8PfCLYhfn
rGQxRQo4Mc+HvPmyIKU72VrF8wY0vN8K+nCv2OmSPCeyODP0C616hvVBMbftLpp9syBCIPOti3Xw
s/gufqZ8y2zvBz8qMHNua2dPVxgYfvN3POEHgviNUQ5pRpmjKfHbu3xHYB8wO1smJr6FqDpea/t6
q5PI8ofVNS9c9Z/2SbxCcS/wZkEwEG9Uqdlf6a556SeWVTSMN0SPmG34wZN9xGPHNPeXV5xtzttI
5uiDXgWQCrNJbEvkwixGrZfw3Jyye3dIHiGOPMq4I7UUMrBq3/rdjhFjbBGoDWZ830y4gCE6oKjw
/owf2E/yvfZqMRDH6/MIzbX8G2JJvC/78p3yqcLHi75z1vYd72GvvXClgbHAV+m7h/JoH1i0YFvY
dI6vE2xz6bbBZ++j0xyBTb2FR1ZdiBQLKkicDYvOl73BTCFQHFlBgYI8hH/KD/RK6VPh9nHDl/EX
FQFGf2MNoIcuI3hhYJTGK/2enxCZNT/s7fIvm83Irf3T+9l5yS1DssaIRryQlhZsUIkh0O3YJhzF
pf3p4XtexMb2TX2HqrvB9fuSPAi/4Nog7qnh2v+ufIz2GISuzJpZl9a40aeVuqGr2Ssulz+ccTPP
+p1ETTBOCTp0391AAUXgxZV0aHbFCU5C8+R58Hz7zf3Jz4tBEhJch3DDfNL+JfZWnotiM3wyCmhf
3Lv1RTrDK8/9lhM97jFd4XlY1jno9w4lc5WNee79GMXdS4juFn76eviEc48k2A+OolxnJ+2UvE/n
sFvzZJWbdlwFD0r+uwJdcW0vwTa8wYqkkdw3FwFzY1W92eeU+/+pLjGa51V8Zz2YnpwDGXIYLPEt
XnsgDl+kfUAh2rKq0nYVm/kX8z+24WQP7oM14pt7cjPaY/+mE2C/6k6YEbVHev7/H+HLpLOm9Jg/
xn107fAYbtpD9MMoivW5fc92EyPwVXOYB4CnqwbrBqOS9Eb12T4c4oXASVPyPBLrCLID4rWlMCn4
nWC1vI0e+DiT3/6eXbId+lzGBJDFKl7DfrpbpXNrbYL/GPVElIYOVMCyEhcxz36KOTzByxCHXy48
m6GyTzqKhEAYvpWOj8o+x8G9Udo2Xr64Ytvo0B/Gwdak5/DK9KTBqxIhQnILZCHKPdH9MQFCTuXe
xMrdQ+NoKR3HngVqH1LoQ8UdrPoiTO+PCLNtoJBSpLSz0NHKbRZxsb7Ut4oWCljWsvx0xUYxekTH
ER0G/JTQdvEUekbGRuDLTQjy4KFLtrWO2PYU82AMmwEyHZqi/DMqd6Fz6TIPTwIHJG1VQ+jIunv1
hG/a9wRxVpRve1q/GR+AvNJEpvkmpjtyuN7WUxFuU/WnrBn9qkPdHHSN5ugIDcpq9lG30ZsH9ntl
rhzmc3BRNB4ntRaVhj8eAPMujQ9YBgaHSfarboNrIJPi2mdXoYgs6S9RdRh1BhWHycWkBwJ7ZT4Q
WFN1L9JVYwWwowZYT+9oH/NxXy7wtHuMrgsRIzDzYKRd8vaa54Nj3KjgsAS/NCGKYh9pNcABIl0n
VgD0usxom4JdAeJcXNQrkBVZ4BfzFkP9loBRqJ2fwcQYc0sRSSOFkY/Bg0mBJAnPPCFxttPF1TIv
Odhs44W8NDNU5Rcn/A6NO6aeimVrnhOacbQp4KU/MnFAaMOUZKifWXLSLDyB2Kus6o5pX4FzGIZH
ioKOMIrU3cb6ThLvKhKyDnYeCNxtJxkHGRbqUis1/3VyIimiXccC0G8R2X66ZBywTYCEriGOyand
y+pMfsaqQ2IdSNY6Y26xX4kJcF1Wvnb0Uxuusw4Mk/UMfNsYnIFRufyidvUdZ61JrmnT/nTDrJ61
Bko/1EL5LyN24CmDst4PA29FMsj0VpoNYRmp/QjrKd73HbHUnheCL3CbALUsy94pUb/JNNmY2nsH
GJQdgpyeqMw9JyQFrLIdjF4qLz+JyAl8fSQBrC6nClsTjNAlIlxuI6IY3pqRBWSsauPfmHc1eb4d
wXUGBWKn2/3WDCskMDEWrizViZjzOvHethOG+xKUiFHF7W3MS867XOtC5pktkRCGadonLx/C4SX2
UFeDFZf7viqB4M9lBGFeIrSxPNqvYORZcFqLnNpYn2a28Rz/nTlrf/LcWKZbJSQ3hoAe1uusiz7T
pM/JVxyaP21S6/SMkye2FgFtG2/IxDWpnBxyUuZhG7dBxDee+Bs3GbeMZyt9H+ckGUZuzCBPFQZR
sMJpqEWzIk3Ese1KZmROaV5rt0WwBOCYMS3TKu5RwZDJHON7EsjsllmEhLiGpZWrEN4dW6/G3hFV
zgagC7E0jyT5DDE8+jExijc975kcDAzkwg4PbbugI820nfZKRlCcnOkBKHmMudR6ABV5Xr53Y+zR
kBn0UlPKaIO4g+oYtZbOD9UV5aeZpeBvnbTBJ2/ZPWrBYnotDYXCXwcZzKC6KH60kEcSccEY8R/Q
F+rS6GhN5Ze29J7xOGW3cGhx3UwKErSZpNQkSpdU15OXvLVuRpulLOI9gHjo1d/a0RZTpO3tGqjy
stSpEgwlKRoyi/6Ef+A8Sducc7eqBhyOQbcHhSJwqrOG+tOElcbgMQOWZ4oOs++MzzHPXPc8FU38
mEPiH7Mx/Rfow89UsTwN7dZ6Iw2K6XxdJmur7F6tqDePcyA6DT+lqvI1KTkD2vKE06JI3YXiRyrq
V2GzXpsN0nrrpAXMMGr8rpSHSanvJtOomkNMIMEJsiSnVZKATaX9SScGCGaZbYQQXKW2xfAvathT
wTU0b5qjgntRKuZ91VxNrxFP8qbRW1JCW5zIwQwYiX0twMGB1SIo6g8+OzYyOkjrfaYBOWF6bG3J
LA3WjSiSW6RkQCJoBv6pmELi9fpnZbNRgR/I2rWU7ValM6ovUDYjkWfvegw9Ng0gxPP410BWlqRC
p9Ev/dTE1zoE5uCVg2TinhLpYboF6dATU4ewseZzVU7ZEqNNbA6JjicNLjKmMLl40IcxPfY6n7yc
XOs5NEbxNIKQvHjDZeqGIYVk3kotemqZZTvChrge3R7ZcqcRDKdzUNwIZA8vnp4N5yHxjEMOAx9z
KSY8O24GXwuqBj0mr5vliOGgXHLhGlf0R6vWugsRe+27aKwS3Upsekcphw7d/YSnEA4Wyhdq1cAk
ZI3JnQOoBoQUyW9A66xAmQwD7eBzMoAm6aPBAMKjpza8VJA45i5fQ0bSE5UCPAVe7LtBxt/KHMBB
kJHESG2QJCvGk4WMkiCOet+wlgegm2Svso3HN+hxjeRy7HiAagQkqiwpGLpkseqoyNz35Iaj2iO7
2jOb8rVVZXjRZ7QzAZvh9cgG7ZUbwPD7Duw77F7SRbre2PdmjO4KHK19yNx42IZpb58LNdrfo20i
35QevuphDjdFPg3PpJ54qsso8Jhb1z0yPEtQd5be/Npbc312uwmi7FSgkUqdlLaqM3aibYRApoEO
xKma/FJlJeDyKYTfoLLFaDbkWFYNrc7O+TAyYcJNCU4GaGSyyyukevMA3zG2bSITlA49LLbDr7yc
GKOO5mc0ZsEmJchrM+kTKpagx76bRXGFSRjhfG/ZkDJ6eBFt3cDhC83wwNHJILGYoC29VG2Y4oqe
EzhQWk+RKIFYBOYSJZgqC41hJG9lpCnaljgfXisnRLk22JycbUbU45ASY8YlQSFYM7Ltp0AgsYvK
GNY3iQ2gFhXjuirTrpbqXXb25KBbaYsMAQXJNIbZb93GZboFsjXsIjeH+VGS4+aoMrpruoum1yU5
zrODkVanhf3CFRKCvhpL+wOm0YKlcQXToDZR48bso/Q8upFEVZOx6h2lco9UuQqzc5ldqWHYXjak
Cfemwz7ETWGhhb3DIjIdTBY61EvdbTL0zIMg3zS+jJp222Q6rsEcMkDeE/O4gu0OccCb2FW+AHCi
y9NSsDd9lNAqQ/1FHZ1qSGvi2kUiGJiVP1hYb7sa0BfShhIwAdOYBJ3VKahDpGtDGPpD2iu/qiHz
EiKgcUpNyP3MkRWqTHkrwwyL0aBmvOdIWGJGbbmIzgKi8yYfLKwBfdicir7DMl426gQBm1dzJo2X
XPNB/87K4BX+VvqwAs/+Iby9/QT6Hu11DU5/5FB/h5QEfmCgPar0ju+1BEtD6UQ4+DMCEfDwwZd+
MRqAcC8paVXRS12aFcTWLnrUSeFgfImG6mjUMvpjBuF/AzqopTTDn5hlfHUlWZ+F8fDV2s6k+Z41
0Km7LFAmUn0yHPsuY7IwfCZdXGzDJIl9g7SZbeIJJsRJDZnL1Hv5IJpJHmqr/iucVp5IFw13dh/1
J9uN8WF1kmUJExE3DB5xNQvGLkKSQNpaAjPbmKMt6AfDXBtjvSgdpeQvXbZTf7JU0v8zG97VVWVk
xNiM6EF+EVklG6m8v0nkVOtuGECn6b1DN83xcrHiWZa7ABYSTsCUPMq2Z+ujg0tKIhxdLQ2GvUbt
xUVH7cGC0MSj2HUqPwWz1WxtVeq3soQ9x3IvznxTEkM5hxB4M5Gx8MxHkidWQW2YfhKx9DSbSOwZ
sXk2IW8G4s3Qyfp9MzqYaBSS8jLJu+uIBunFVSRF8ngPd2DD5r0y2873wiI5eP3AKCMZaEXqaH4o
pXJejDwZMG8NE7JwhJ1d2ZIDK9OYfIwk2Oi2IzcutHGgf6Z2CiQwkiIJol3jeOKWFCzEoF+V2xGo
9JbPftkgpO1fwx074Bihs5tjBiWmcAa2OIV2nG2YFe5U8oefXPeHMKryj52V8LGK0f7PTirrQkRX
7qPayf42IxOhzA77Mxe06RsNQCuRpf1aDXV+kEOT+XMztO9uNiE6jsZ25YBBRec0yrPuGekht5v0
aCiWql43MLYhlbyh+B7nbRSaUIqxZ364Az69gHi6FY9H/zYbw3flDJic9M54wmxNDq7lGAenXtoc
m98LTJz31BzmgZUpkIrOrhkSqS2bTViTuFSZgGZqDTyGldrVenBMl+yZamkFTOKn0TWuklIzwIgN
wZXjAxFKgkYZuytqiIQUxjFJtYc+WhLtWpN99Ckxg6khtONopsV9hgi4IsXiLUQUc2z1KNpYVhru
0snTjjoRrttmMmmpq8y1PzoZRZ9Eu47vGSI1XxPCe0bxRE54KIMdryRcWkvxUfUjKtx2zKedVFPw
C9PRuLr1suSWRQdIqEoPAlnsdvJ6jwm7ottnLPBe1A7ZgaY1sHIwO5snuRpHrhU2+VORcKFHqref
MkzcazE7vOYRu3HyPOl8sTRqV1nWDbFNOQzAORdIVlGD6dpM8+hCewWH0rDn0cMoY9FY19pr4QDm
R4qReptGMglERzMcx86cQN86C3rSGtFS4FeWTtUeowpdauLEwcHVmj9TNKnzEMYjbb83e7C2o35f
ZCDUogh8pW7YwxaWu0mKZUYZNQ3FD0XbAW0lEXfFrg67Gwlig9/XMaj0rhrFnUSzCQ5F8a8vam0z
eLP4lxZZ6OugRY91NBgHZiZvbqBlr1rnjLs+K2mDDW70e9zK/DkkacukVKKpUjSsFVPc9reO2gjB
rieYxDdl/Fl7CewFGuFvzhbgI3pQXAK6sA8enXnt8ZFicrAHlGX2Ypux8/5ACKU6JSQGrFualE8r
K73jWMas8insJ0S9CoyRnPCpqn5ZiwhjGe11VE/sPVz3VjlV8h7RcnU8i1unjSOcz0bwHiT4IjQ7
sMneNdV1NjRzP3Z5eLGVZF2V6DUQIx2ixxjOx2A2mGcR2gmmI8k/hK3PDvtPfXyN2nL8dAVtimvN
pT9UON86ewGqTJbBnM0OP2bXJQGnJ2odFDarOKWxHosNZJCByaStauwt4DWMScI1drVdEhpm6NFv
GMQkhcUNGCCrbv/jY7dotqBWVbXF+s/rMmYvVYrjXTKEroizWEXCIT3VtUOEaEX1aTdaukv02SaE
O+S6VM78oxnF9N5UrEgLSwExd8r5Xrhw+/FZt72DQFUHJDPOPetQtwTaZQTN9JblpndQnTRvXJwX
UznjfyLNg7OAmctsfNLR8FK2WFPH6n9MEYZvqQ2yLcMtIkVjA6M82vHslWesQSA//44ZYi9AvhhV
Z7JAzDnCJIF89lTGcnp1Rc4KUi8iUm+AdfRd4J2DPrY/83EojslgRGdP741dUipkmkm+hBNQGThr
MZHcOpBRv/E6rz7qVsch0KL6tEp+w9qZ6i8xVgmw1kVC7AQBDmULkC8nMmODCQYIE39NeOZPP3Th
Oyem+yFbR167NgTis0i2i6av/lBkOX5T9Tj4pOdIQojs8mEJO77oFiKtLgohlRZRvR3qLtpWqT7v
pOVgpoHNq8q11isQTCLJyk8xNAr5UWF9c54zcKmUua9SvCFVhrkCuARj5dbgwkX/i/nbxrMbzfa/
gkZwNWUkBSbj4O7rKcClV9Q/aViKdTdW4AjDdnhqNuGkaUKNz/ELLa0BIBQowVMtZzafLuKkpmXx
bKqJ+trLjuCq5a+rR85Dk2Z3DERdY3CBikHeFymXfMqwcFwma7qhWadMhjmG12yE0LFQQoF6tyy9
LCLYVCt/ktSxjowgvD25DhhbhSQ5o7n2MnrLnf7Xiut/+mzwaJDTpup0gKaHbmYuUYVKlqZuGvp5
q69Kr9uONfejlxElCeb6Re9DPGPWlkp9lcG8Gq30I589FvY6aXFQKAlTReLB2bQV+vxO2gOFRD2e
3HoCkaO6e6F136VE6VK6Wy/EWThH1r3MOqhzA7UFZVS16YeEAKyhSTcuSxqDuZrdBBeXSPkmTd8d
QgFWVotuaCqCaxsXP4GJqJUHsXPmN5OwG9fgMNMERBr9kMEq5iMcT1o0nUArQKmzd4SLbQIMHE6N
4NPRqATFXrikrSd4MU1za3jVHt/CexDG+1YyHFPGR+fiO53lXruMSBVDDQKG1SCjNIh7QCxhCj/W
jHM6d1w9w6n3kHo2rBymjHj2FLnU5LQ0Qay4IoiIQX8LVP5a5VgWJ1ZvrNhslsmKd9TqrHvb2rtC
r45ahlvQqxmtS8ieyCY8n1cayxDIE3KGLu7I8W5F5lFX8yO1HTSFySpwnSfqRJ+mZiXn9q1cWjTB
1srDThJN2w7Rr42BjYnNljlC9+1FYgULeM/oiwp20YUEw7XFNWBl7TWPugNN4Jth1b+uE95ShAV6
hoV8zF7NOQxxlwbYQ22suPLvEDW4CxI8Ri1QVEO/zssCTf5a0YLGq/Zd1oM1uiWt5ZPViGeZ8erW
BFkVRp2voWJS8IuR9ZrMvnsYpFbvHtyRRCT7QT5PpN/ASDZYNjS3Peso8qQ77z2LnSZZHf074wqY
GjZvgFyPaCbmT8P5aPSnWxBFhETxAKVGy0+t2EC6gJm560hf7+edS1/RexvMIyy5yL7ELmIwacjH
37H+V8NU8+5Z8QAYqcmjILiBYOMohDZqi781aiIbHVNbWV8Ry2K9kJBQ5pesBRpJoKaezr4kRzbX
/8aCsMwvM2EC7d7nHLLYWtd3bbghv+jFzb4poFGJXZXxbrIeSJhAZxssVab+WhLkQe1K+p36KcGa
xj+V+nZnLojxmigMFhqvrTIQbcAHfqYmm6tesTVOdrOef5mQRSniN10dIPu2/QTZXYi3l7E3NQmh
bCtnYDIgWViN+X9a3G7YlOohPEvU44xpDtLpTkaARJC1cfkVkZoewyxjqzq8loBRqH6MDw76l5hw
XjUqimfWAIDqRodsoeppGsO5xjM/hqgKBwaRs+e7qLoZeCUmUrNhcbRV3S7OqYGXDQcaVzu8RCPY
tyfwbx8bztoAwdgHqDKW+yxbqNTfAt1GoLGStu1rEv14A94ilA/iuqAtliiAdli48bDwqbbC4tua
zUMBBiRkeyvKwDfz1PL1rmIDLreUJLzK4Y5TKecgYoDZ1MXvXNmXKQb3g5/oHPJxOm63jyEPu2L4
jmEtBIm5DjSWm8jsvC5mvRoTK8o77AVYDsjyihhipFxDjKtpnzuuuQBEnE26gwwYGyCQwRQ7Trh4
TOeQy2LvmcNFUsIPs7XOdRTgXkeNn0+fFnasUQgm1eaZWMOv2TDPMhZHqeOIbeZ+38lh20YMDSa+
2wz/5tLgZ0idLzrj27wg/rhJESgx7e4Q7K8o0K2NUK59DMmGh5sk/pDxjm7NaUHuUD5jBre/ogY0
UZrZNCQzB6VRadhB2WiAiZ0VZsssmI/kFi+zYrrtaBW0OGVFAdY6ds+mJ7gqXfPdNhZ1qNsjqOJ+
7B3Le9GmoEZo5hzdtmF57dSXISNGMOzFS99Tc+V2vmuFx5a5qhFTEmawRA9x7I1A1OIMBIioZui9
7vekJztBw1JYGKAj566Noa+mgS0Uc6N4tBav0KPCSigGjtfIcxjMRhJmJ91T0ItoHxYVhPT2HpQw
3+r2sx9A4Y7p9KfwrLOl2kNAqiDNJ/x9K2gbbg9nw8n0UxrJVYbi1k7RayebY+8QNMVMZNcACo5b
dnC6Zd3MRNsnMt1ENOtUDDtHqy7MGk6Wh6QqJqmZ9E2vrJB2KgyYKgifAUzVAdKPbiVfmZ2/h731
JyFY42UsWt/V1c5qsSsF48614xOpbWtma2uX5BHdLr4Gygue0/JmAymcMByoFD+RW2Q7Uo33Xg/o
ljpqNaDYrLx+nVrTue9Rl2MQanl2uE8kgtNUgATkUpJ9sLW4dzM2nsmiZjE9NEnkUTI2IT85ex9D
3M2leovIRqQGcPfsAHaCx+pF6+enmEv+WtZ7aTIXDwj91kOrYBLrMEMM1uZIRgptL2+0lat/aHUQ
WFvhlt3LliTN97lTBxrz+6wEBD5EyTYjbRdXZgJK2DWdt1F3T6mDM8QgMlLJCwnEvtUn+z6BglWX
p8ZBSKAiP88BylFh0F/t3bzYNykROwW8mWZeEn4XYkATsOiqH5FkHDuhpqlmhsfK/NvH3pnKb8vg
7JuZ9CqzzB8qqJ3bTI8gC3dSsuJkArRpsuxpcXw5VrWWgXGoI3QJAYuYBnw7dX0JYNeqF+Bu1/4K
mb45YPjGQEf2Pd+VyRcKrnmiNElaLzcDsU6H1Aa9KZkicqupqynQiEaMVkRR/sQT2YBaX78ZaNho
hKJ1P1kLlbPcdVn0qTk4XRJdHkwHkR/h3SMRWS+NoNTO9A0V4YZa5ahpwz4LSQwueFJSct7o+L9N
jQAlcu72xAhS8xiktafVnfAcCiIdvQAMbdZqe8MLn9mAsQofGndZXq7LMP+XJfOFDvWRe92ragL8
1xqUsgEnhBejd44YUGSKRDRC43ZRaryo5iYnDK/hADvIsu8zBb1ySmgNHGSW+ekY039zUdyyFIUv
qRi7MilGsJP10+yXrdJkHUjQPYimfjhJYJ9VDfnDZvu3ihwmInXHEDUMIuUPnCT8QaZNqvMZWQyT
MPYxSGi6hD6yPppyPLexvS4tZCXeZO6qKaYqEeKXBK+M0CsOfxZkSDtwZDQxSX61cXVavd8Ms3NJ
o4TOlv35uLS+jv4lJZwoGcJgjh2uN89cNPyWB9uxPBpexv5PDfcxZ2Cux9qhq0r0HgZQoxBhqYCq
3STsfWtMA4kN3T7INV/OHMhVaW5M6D/kFJ1jBhScPk34Si9jPIe548ps+HWLlEWqBzcFnlEaxj2T
L3XNevc98XQfSypLh374ZsJ3HQ2JRyzUojWtD3d3rNpVoScf2HpXRgy5ivjzKZQbx1NPl9fPDc0t
GayfCdIuWx9eBd6fVWSN2VYxAgJ7OrRnV+K/TzBMOy3/tcRj8IJJgx294FWdx6PQkY/a1fJxTs55
0BZr84B1KwLlMCTjR53o2jp349uYAapKozPtx4+dx5+GPaWrvkQPXFHppzaBNPyb3kp+crP4b2xq
yQi4/2lFc7McfAiEwvH3sgUZD4qCdoFzm8O1DwhwnXCBk0cJdgkVLcU1zIO5fmNycJ6aQXvJPUZA
CwK0mAbcMfN8dywdoX/73Sm33THTMviG/pplaD7SyWK7Pu2CAdCazaQrCNEnqu4yjtzithF/FdAW
NQ3Nhl2deWCvYWr8KdMKcrapXYxwNuh05jM5i8VTaxGrkdiwZ1+0Bt+2LZFl1rVAcOLOx97ElNk4
cgaA1/vpqB9a0zgaWBJ1QME03e+WBrQq4Ag3a/TgcSl6HMD5M9fCJ38w1KgoOWs5nzQt2wX4SBsX
xySlzOSkvq6FaJvr6ZeJ1MZy5q0dC4NbehnFjgnTHs3GJmSnd0rfQ4XlJZvdf6SUXpvS3vcR+Cc3
ohLKvMXMPeEYKAXQBHpnsCKASNKoM9fayHqxNpJvZdASa4YurnJmNME+FLdB+h30CpBbY78Rn370
4NOtaiqcdBx8j9gDZsiwVacFW242fxwPWeds94+CiJm6Wfj+lYMXw8LIwDh15bn43XvhbedY78+8
9d46FKjRkibaJDUOjRrCKkjFzBjijeMiOG7mpj6WRbO32RZWXQAAJ9WOuQk205H5bxa4N43prd/a
wVeCuIdk51swtw9tOYrKqf0gA3kvEHHwxF1ZMHAUyPgPhk1gHbqM70RK/GBsg7eErb3pEcfnLVmj
KUwR8hLLmUidXN7HSB6Cevi02+JZL172lt61UM2R5f9thqgKvW086Zl1iClVHcW221RYf/RLkGZP
tjHHpmW+UzO3gDsYxaD9mqBexwiY0xL/Zj1dOcwWH74BydjO7iEH+IuL4cwIw5MuFythhchHmY9a
ijc5kmBGUICJMm9uEVUqTWFtaBGVljvZtMe60j+SwfnJmnivBTAjp+QjyyH+CI0DOjd/dGxTCptl
K5yLRrIqK+FdOwyHIBt3Xuf+xTm+qUvtr3Kb8uq2XopCpw0/GwNMswHN9SXxlpUyrKmRmIu02+St
AU+RaM3ERE0N3UO6jNSrwt4yfULf2Ha4GLGyRb18un39T5P2RAQeP7tbAWSnJWVNhSwOUoC90hwL
2CPj906gIRazvWnYZXtZ9a6k86D0gSLTDvT59QgPKENTR1LBi0U+oS2Lo8i7I9si4yUirhRCwGtZ
uxfhztesRrw45OFPjqqwHnUIcWA4cV0pygKkD7Q9OILYuB4lplkjDx8O6kBd4DhMzE9hU8Nn0WKq
MZhcSfTZA/OvxNHWVUIsEXkCsWuxSapfkw6+PZF+ecsJnmCRxJ9sfIe4M7MkRPMqVlZH9kwtLqWT
fxOX9Pd/HJ3HcqTKFkW/iIgEEjdVeV/yZkJI3Wo8JJDYr7+LO3nxBrrdrSrIPGbvtSvT2zFq/CMH
D2Sj/1Wm5nWau81MEZMo9Fh+fPUdwKWNerSN+tWO3jLfAmKKbck3f5IOsvvE7dZVz5o8OE9MHlFb
4160+iiC4aTQ8VUAC0Oiqw1pH6qifnTzxTeGHVNiu55Hpgh9/ZQY02OAwKchzgA1yYYEllUKWmZC
l9QH7dqil2t4cGI72dKW7pi28aLGV0uoT507Z6JHdzOezUhJwuWMU9NO74xXP7wRp1hGT0sjiBrD
IF5siC92JTGs5NBnEu8qCEUMiaZp6fxV1KzmEUuiUT+mzWgjEjUOWZN9T0n4p7VZAScJyAk3eEg7
/TaDzS7Kat/3FMFmT0tcKoxB9XAybPNC34cjpA8ecTAPqwFTbtEo1r2OJCxQPGdL/kUVnbvRuuSD
OMoETa6ASxZHh4EqnbXGS9jjLy8RhqwSDAx9295NzozCil8nnE+joCwJlk27KzgvXawnwvSIA2lw
4ZiAgNrFRKfYZh1YE21QCPH78XSP5lRvCW5OdgEs/TLPYFxj9LFV9pYywxEOFeHIg4LMCJ/jkBNp
qr2YjyGNn1jLpIdc2+3O1v5FODCwajevP1L+9TY2qIGkspPbQfGbBIYKNUeHOeWfGdeo7R1MMarn
RMrGUqLopvEPTOeXGyI55hJsf5mQ8m7rQ6cQBRPOmTOkMJbP3Him3yNZIhL9UXvyobHUebZrLJko
j2D3OhHZE0G1aaSgp4mZ+/wvKZKyfPY0fuzcVCfPpI7UafZtEI8jxx4XmAfbx7PB4bb0DQ5J2Rn3
VNOVz31LvyafUOYxAuuQV3UTBTfTwYNM0k8bbUSSZAA2sF6EkGUwwtKQK8qpuZ0uk9HsCPRBBcGV
EnCvjYP+6rrhleyTfUw/l/XDwWUgMUx2+Jx4+T6fp9+xHnAf+sxZUh0w9qmQgGqNrH3R1YvpdfSt
hpGy+276MdiMPjqjyrk65Whfa49tfYplmeW4CUJpAngyRwZC4PQ1bZBjFrV1zGsMTL6Jj3PyvrrK
udpev0+m6pxjSvH97MylC98+BcWSwHCJ4vlvnAbFioAv5zqMIPR4B45kyyebvMS9VwbGPhqhDmon
P1sCqI5V5tcZKRVYh10k2PMyVHyoJEMvJn6tm39JTQJz65vHMXeeuOdvbsIQs0QlsDWawDimfk7E
cABjUZvFG8s+dYileycVyWIHj+NdKn1JiewhjHLXZfNnjP6Hgxhzg9VY7TqwMYvlYzBuHcNYBcIF
26QbgPfuk2qm9RJwL+0Ank1rbuwaf7tifhqPzrXQ8j0wu9cA027E6mCbIKtsUTaSqX2i2KMo7Cm1
mkbuYw/ZtNfF8LZNFOyQVjGXT3gLaKObhoTbrqAvrMgIU+LkB2X9hfRlbTo4rsh2Xlla5XfWJe4O
jschxDzs4QCagvqRG+OLeu1zNCNqgOC55Kd9wysOdeD3eElYR5tEY3K2sxJ1+B+bRTeOo4SsJzt6
zKsIqaOh/G2scoUXGQ1b7zMxdkdRrdgXUKdNT22mh1OduPW2sZr3zMbXlRkxThwk7yRP/9b0GOCC
yBSqspxI3ZJ8p4HGOawVsatJxTQJAMd2RJgMKBmzUb5FV7sRLWqADoiz5z3XNTVn1lfOPm6Dt8bF
oRYHaEZgJhzsSWzqPv3NWnYsbTQADi4eZc4WgdIHmwR+VmU9p8jD6BHqtaphyEi75zBUOIbdiRe4
aFM+aWSjj9EQ8kcTOjl7zaOfEYOTZofZ7l99gRmszq3vRqOlyMotgkM8ttJ49TLvvQLr1hXkZfiV
frUcdYAzMq1lMxwt1S6p6kUO/ESXa9dWFy/o7lXHtmZ0cahnGaV40zgvYza8+E5EalPuxnBFzbPv
MsvyLAEX0nPVupj9r2Lm3JsqDu++9Z8T4T6XRroz2DYkEbMO2lN6t2Hal56PRntArTt24QcH2iZm
zo4Xg0ziht8U0Yp+zIV5i4f+6jL7IkrKPned0IQsFeOJFigAWNN6JOqW36VvHRqLsb3kUuC3sa9l
gAm9JDgiaOwNf2tzYBFtXVA8fTvB+BFZFuTrcN4R+u5tPHbEazOmUp77s4vnh1xswRBJDehAOYYO
s9EblJ0Ksjzvvjk3wXZ2539z8lFNwT0HE5O4IwuVmQm+TzQsWheGIo4j9kPK8RGP3dFhbNDULDlL
zNZV4X+oGVN0GqWfJiWoiBOfK75/oUvcOzlI7akFNRc48yZbPF9xPES3wmmznWcIAG4zNMci9m1w
GPI0w3T2IaJTIogbZddu5rgFV05WIVMYNmworClI0h20CM46kj+qzN0EpQtIoiqKVSWR1qYFzhWm
lJTqEZLZ2HzPDflitt1r8/+g3Yzexik5+aF8bc002ImkOaQZ7MnwPFewPBkdREE6rWmt238+uHVZ
quc+x5AYSJspWnutbR/2EKryhzzgYA0849fzeuzCJPqEjWKczU6/TRGmRcgXL1HiUjOETHnG0gxB
ckvNusxykSvzHwQd609bWr+aL+LBCsMvVYHxC7ARJu616zJw3ZgOGyd9NypTI5UAw1Ys9ESC/XaZ
O38TafuSjh4PBxdWHPCtj9WnV2JmcWK8yc1ynw7S40glWiCOmWlJFgTOHB3jJUU8LBDaYaOb+men
jvZxU+7bIP5SmqUMa977EI9I9M2BhaEhIWZbZ+VH7wW7uF1hoG6vs4qRo1e/9n7pk7+QmBs9Dft6
Oek8ZKXlANEQcd1KOQHKXmsrPANiFUL0SLY7K/YW40RnkQ4XMxUom3k/8cWmWQZWZoJt17bPvR4u
CcYUpyqe7dLgey5edTvdSs8j8q/EuJik7OhhmD/kZHLDKjSPWk5ExcOECuGvjM5Hmju3cqH/+Ngw
Gph/Vd3fOdNPSkL/sImEivwBZS9ePG+y91nlR4+TKYECy5eMbEW+a+iIznz0yfHJ6K0iH6ujGZen
viu8bd3k29nkTxL3iSRIo/gxjAn8NztoC432usohzUgrIBbDH58yRIzdVG0muyUyLASSmvXIA5su
TFakjv9J/foNGdkPnzqarGyfpcAKQFxnQfSadp5mGYOwTjHBCIv3lhARPRDup7zXiZURnh4p90uv
0GXjLm3SgzG2OYeRfe0y8WhV/IplZ1FkcPwxgEUizGwxQyELYsGdVLa2QMI8lczP1r12n8z2f4g3
uYUTbIZKQTmleKA82DvkEJcRxRNjpLtvTnSJNHK+mR9joN+uM+ODs3Yh4pk4ct4Zenygn8tAchlr
Uo/JtQnscoXAGwHZgEUeb5kDQggh1taVdGW+TNfhyA/PbfwzFw2gULZUEYiLdhg2rS1WXsA2poHX
YHrNNlDDb5n/bQEvSMvbqr451AYoUx3dNcN56Tdrv+MNniFUyOBOdY0FVUgKNR5XjVqItApx6lgf
JZM+hDauvCHpP7wsv3YTKsWSuoP5RrSro/lfHfVbiRy9tyIiHokRTevouzdjHN91mW9SgwyHumdk
ojrGkHWuOM9YVHqIjrlmYSj+LRve2brEsS1bKJONCUG/x9tbde2m9D3iw/CAdlAzwj64VHXzZZjL
GCo2j5ZHhZk1F2kxgLMF/GJfMuMyaxMajdMexyS8zpbxKhWv8+Svy5HJbQGKwBtJbR5ZrntfdX9K
IpJgu7xQ+Bwl8I6jDXFgKB91Mq1RQzUDDunuQg+OBYzqFixr33+b06j+qrjy/6DWkSSDDsZ2QNvH
lKXpfnPEcU/IXWlsozCLyH1zKpiz+EsAtOV+/5wjs9lkQ2i8tWU1/eR+irlXFEZ7LkJDfKVoBk7O
OI+HkVPtavWJfh2tEbjx3NYrQxXwRHrbwvxpCjxXsupJbtZmtTGTEDq0gxU8EGF4gJLEnRFjyq0c
9kN+DjijT/ruPmPB2aQNGvMuKP8JR2YblpkT1l4d/ykrB39ZhcKw7QrozNokniXu3tsC+K0xbhIf
J0kaE2BZkoq9kkYAEq5vMFBNVXXvW2qFqGvQTUF7swz4JgOjZob/0Ri8J2P6oZHPnVO/wYxtTDSn
+GTYasLPYNeX7PlAXBbPfNotKnHusRg5ctdG06mbZwH7IiXNtsKnlC9RzmUCNaQqqJssBxJeRAA2
Z4yCaZgqjf6jZqTm8x8+FAFBgG7j2DyEQ02wInE8XecwyWSpT+NmLtKBOE82fD6/juPPdzGYdnx2
7eXP7oyAjhrqn5cFsPUrI4L6KYwkm1Z6mKdrJLlKEVPD9KEQ8uHqMUJw04V0KQz6RQRw5N/qTiBZ
EJ8Gp3QRUidOBuPaelmhaI/KpGEKojoG4qa/bcm93mUlI3+ZzuJTjdQRzDyq61SYT0lr602mvVsy
qC8LWXze24dAe9ceVGffMZrPKu8Pzh3cPZKpl5rjAwLKl7AgViHCIDHaw70q+mpLdwLroyHJLsGK
3fkFDnf56SAZmIQyWT8Xd7qIP5PPLsVpYOTbilRrJ4uuiTMewgTuZmc953P4PMv0K0g7imC9j6P8
OfER7xFwnm1N3e+bPuaCLjfcMslOoDCNhbWlPzor/HGNr95KH46I51+sjNiVnm3jNFS3GYEnutqP
wrbuwix/XQRQGI3qR6lr+qya895/rmdG76lpvYWZRFplXZsS1FBmUSQMCfuBtntkFze/V0F7sBMf
jY4VvrZo3QiogkMNuCMJWkDxkz1tSgq0dSiDR8Mwwp2nvOfBZKdKX/eWReOmb633oScIJmmfS8qo
h87G8yxyTvw0Ij8uQTJ7dpghcTGxx58TfDmJ8i10Cb16yEJUJEP5xD3yELKuMUl3bpwK8YnFatda
3rAqTBnCYtQpe0rQwdl4ZH01quCLlmcj6wJqXGOFAvZv5IsfjhJ/2eZa25iI07iDXGv1j4bdgNAR
CZsxU3TPmdNBhIrTVwPsyIjQXbD/o09NMaF66O0wEazzmSfTTEz0t2QuFV03vmWZx+S9laDlTevo
RZW34zPZZ0H/j9Ti+lx7+mkgzpGxY7tG4wVJodnC5NwrSTwB5rN1CltSlgazoRQEmMEjFSSaqUp/
SCx/nSv5KYb4ih6VcqN0DzrL+yvK0xXOwYClMdGZSwdXCrR2UcBfmPdy3dqMQ6PUu+K1Q1xulPFO
VOnvFHESxHoA19XhedV2tPJnuBk5DgRvoiSq0IMNrviSXfOvk9TanHjNqTfDf5Mj737EBAQfJEbM
eTHe24W9doSCywvaYu7lR+Lyp9rlxfF7/PFR9ZDocW0EJtgPy/wITJQkroWWmWyWwuOvI7ZVmxz+
efTaOZomZTjEOQapIL6Ei6IU8OomzMF515n7qNNka4/Vhmn856BGCEI1fujBrWkrWjUcKf43PULy
OcfiICQuu4oZmSEMd19HpWAWo8WzGRqomKqyu1ktb30uFjuE2V5TDq6a3cBQzKuYx5TMlAeqqI1o
rJVFtoxT6WfHAXzhI/6SPAUdcxSWMCtTZOcGiZUyox8nnc5lqNicmds0sWGAfvrQNrS9r8Put/Lr
dGWzOagY2nJz33Nsp7xfoAKDnwxhixZ3a4aRTpbWXKYXierUl18VJVUaAZwKfEArzhJuCXoFHDgr
SmJwPyaMgIjAD6XEJQ/hb/LrG5qwDWXRRmsYCaH7kLrmVnv/tEHcofWnUfJFoiFK3W92MMuhG7mQ
AOSxVO4WFuK1GjAfwxgxPLTG1gjHFFEMW8AuJL+DWDSMEdwGsLhHWPLAp6YS1LUznnUBBEuCc+Ap
UhXHQUcIla3PUROz0a/XScyUFltnDFuAoVhAnKcdmOcaEVM4fHtk9FFxPFgUwrELZJYfq/rw25tK
blGc6g5WZ42iL0Aga9XNupH9ZlImuQLyZzAo9wPuUGFv+qq5t6AJeFq3BV6OrNYPfVqsHKsBAPzE
78wueF1hNEf01XZ/LeBamB4XGfm2hpaFxefB88U2Lteo3KFDgaekS0D1jv5IHN2MWKTePbTuLvFf
2IWxD5u2XukwwBk3Odxv/eo5bDDUa+2g9bcQk8xrzGwUyxdRqtd4WiUNj6lFVBEIGVbrASMB61jE
2A+iG2LeHI21BVAD4YfDdwDgbOOhZFbzSz18KcK7JK71aUalzl+HOndr5wb5psZ76FTvEdSiaOHO
cGpFrbsCe7gNqQNYd+6I3kZnjz0TbIXOza0ffGKT2y+J3G5lfLvqDHHY4PKY2IFF0r1KFGEZdJAZ
d2cuLai+UAxZPFQIQsl/gtTmrOxC3zyDBKX6VZI4yE6pIks2mvlE5+xaagF90/3mdt4V3tWZDpN/
MqHK2Shb3Q7aVkG24t7D1ByQGZwO17rIDmkzs9NgCBMftP1lzkBT5uKQzt2pnQSjE3RVHyGLF4fs
Je9odIze1wG6jWx6yXk7YYS4WBgsddRQQP2XZr760D084rpzuK3IUdz6WjdiVbMLlcNnkL6psuP6
WaXq1cTo4bFTJrXS280gNjLxM8GI4vFb4ERABiJSgYIaB8MTp4zol80lMWR9s2sXKyu5XuabKUsI
0KcILKasHiuoTKgddPk3J7GPLyxfnuEQZBm86X+9+RRTcdqgz2CxrthDNt1LGNPmAMZqjEXcC+yc
06+rYUr+IuR6QK/1MBcDS+wFUVHufKjmDegtC34Rdj2c+9GqHE1qvO7meuIxUM5l7LtTP3anOPmd
aR7adF6PCUQsLiOcbiThRvcE4Z6BvwE38a7Pn0aXpMKUZb5zjSKeIho7NAw840jsiCzN/I6RK25m
AHCOeEzgCfMq5/I3Ba8wybOEyCysZqPQUQS0fdbk7dQQQTybnoIuOLQGl3v7FKmENC0YqwkrT3DC
BfHPRm58lWOwV8Uz9fql0YB0mFVr+BRxzx71LU//qshEye9IYoNTijM7eJt8IF5Ignba5aYC+Yz0
VB9YUR3naPgYVPFbtHKDExqIbHTxQmCY48uUEFWG6clAw4aU5DIP/9MRk1AxiYcEwygymgCDub8U
Iw+j+q0S88FumUOZw2qK45+mtbdGnP1GQ3WWNsBoPhLaoAf0dhfhgmpH7jKPw31MmX449Qo9PQOQ
394eznXy3rS/xixPGUqJEd3uQ+QQayr2I7q6Io5Ok+1v3Ia9Y/K3NtCjDXhn7eIa+QTBJBQqQfvj
6/g0AM3tGcXYXfp3TqetJBzZL75MrSGOZWtXH4K83xuQIxyxiJkhQ1nmWwDrT/dflDCnOQ72NiVG
nCrSycKNhQGZX4t/hVgUmy5Fb2xjg31URrqx0qcJpJjH9LsZsON0v4rFtlW6W+X8HZ2fnOtfckI4
851R5xPUYxU95bHYjdWFioSLgz21/9oh2M77j7K4YhYbbeJE16Xe1sydefivln1xc/QWEGt749EA
WCP1/DBnC8R1PDEUh2dRPcz+v7l5FdUty7+bGK8jaXR2so5H8LePBfsGQoIaytYcYr/LUKpiPhnE
Zx9qdQJlEP6GeplhOvkBW1xkyLa7wVq2yuqLCcG7SAgrV0iMQxJzzV0nWD/5AXgvCLsRcmMQEXB3
EfH5qxE/x4NsGPCFXQqvG74kjRXa933t56zva3YV9sGh+Jyprld4EeDNg7uIqbSDAUog2x8qbz/6
6wPo7vSjoPmnUXhAv+JRojvfafRdJN9lzkg3UQ8Oc+oyBc6yq4JzCJu4dZZkV6geU0+NNaIVap1b
jR8XXYlisRPwVWfYzsDlRUBcyITVzZcOgZ2IbCez4NFsWBfGafMnJtlkcrPbYuPmHaqdaY35C1cc
CwnK8ApexIPSyT71UZKxSW/wVM+QASpINvEcPNn21kt/2NNB7yzuSoktKISNzxxDBv1xYUwL89Mc
/8WEwdj4r5Hm+uMhAuVS20dMsOsZXSfeEY4iXvkegjNJaMzQtm2BRLk3V6HotgMaCAk6wcANoBjy
meF7FMG3lgFxjbip6N2wpZhsRalW0/fOZftRNIDQ+mZPaiXTNTskaMxN2Cspflohd9GuxUK/mJ+9
YKKBTD9lT8Yu2hFrpMG0/GIVky7Kt7WJx18pwr8N2qOaT8ARf8hAhCv1UtiveYf6G3CCEV8z134o
wv4wFjdVn+bkLeAgi8HSlD5EuQxGKpUX9ve2Hx+YE5YTXclLb8GqtgC18S3TlaxGBkleyogOZmnQ
uBdQPIUGcgcTAH+qJnu+WWyNpv7qG6gDgU00isB3RzpuFl4G3d7a4rNBPDOr9mySJj1Gz6pKXwtj
2CITB7u387npsOtu0zrDp0RMgzQQizJbS/bYhdjn2tvMif8aTOR7iRJEBDvDYcvoFxvOkhRwovWt
rKSCadXHzy1cBTsqnku3uGicfB7DL1ekz353by1yj0twlPiP0ANeQvQ/2MbOSnx0PuTkyHpUXXNJ
xcto/7Upwtv6vRG4af17m35gZGM8usnVSerk3hFu7KTGzpTOztGYImkhEgIJsyXNyDHOfUQgIN/F
RFqwkcoPs+KtSds/YZtsmeyRBZAHrwPqYBr8HSgTAPvUkRGzEgItbFza5VXNzzMio36sbgYBbG1t
bgq/Lx9CxmR9H6/N5B5172X4DzGetk6lIFktJUYTi1nvtVvK/nUP9mEWN1s+w4HhtR8OSaU3ApV8
7xp74PRbWZg76U3rniUHWoeKVJKzRqHe+OH7lBpbMYuDwxSzqn+n+hsFzibDbNZa07HJBFuLDx09
e8V5KXcjRHXzQAQvIYboNw1ecHiZUqKX18mpiGjPGlivDS/dTKMiA+o+JH+QSR4kVAYV/UEAv2az
hM8yRczK5H14GnukYozhCvusSaKSzt9p/gNF/yB7kp2Qduj4rSWVJEc86bHKcDESJDN7wbbljgee
0IqG/gH9v9fwTyYTqLt4EIjKJUDHT3aZ191SF07smFcHO3qeoaE1fHdTTQUnXhWIqkJ8a0L9cLp4
jzNzQJuh5db0WX7/Fhn4Uf0mPMBN05clbv148bvowNCRnwC8W96SwrsM7SPIegq0hwZ+dpc/zTXv
pg39Eoq3h34UBXI2MlEccB4dTFYlHAUexi/vmyTN2coOsYEhJ8Pw4Y2YhuVDadYvZpXgMdNbTF2r
BvmFK65kJOOobfx7JC4ZNk+SkdoPXvXQ4ZvZGN6by/smRlY/xIYZZz/9qprPlg7LUrCuuPrqbtu1
P6Ldsp+EQhNHMXcUxVZ4pRRQ/TudjWYUgRISpsCEFPiE5k2w5kT/CiGb/8/IJmBzgZOrBjnvo6kI
QrxpuAZrT4HX1lsDySmDwKN2iSbCYDm2T4zxVjHQS48pcG+QZlS4+xKjA15ybIQ0N2F2FxAsTHFv
o0WtHaNEireZS7cBKt5pf+hZm/heqzseyk1NoreAZiW2Fa+T4g92y5fIuSFIg9PbQpXiMo+G5Sk4
OT5aBbhK/Lw0zkRIONZJKvjEk9z2PL8oalPet/RqjzBhrGxbGpuZsTsksaFEGXoK22edHftqg/fC
Kc8uqmZESiCVn+hG1nrajaLY2e0jmwJZfJt8NjGq9oG/ViLwkiYZ3KhYJ5YvhBGvWkpcY3jLq2vW
UB/pfo1s/pAWS8wrOwTrO5xpQeTMhvR91OU2qI8zdOGZ4Upcku/n4a8ZSOoN+AX58PISHTmXvJOj
61ekgZ0IfWGFtw94JMo84DysVh0i2BglI4kCptf/5vFJiGrbs1yeUNfnGVQB3Acg20yfEJBsZPmf
2qQJROfaeVLVQZOx0yTwe0v5qIsCKxlpTZTYORD7UB4ECpfRKeAaTXfT6PDXamSg4yWa1tliNxB4
cL71GBywIG8tLmxSKxMjWDshX2gYARyewWN1L0CFNkaC3ln6XOzecKWefrAdLnhyq8S+jRzW1S9T
/YHSir3kQw05VTjjOrZxZAM/yMGRCxtjD24kQZwPBgXu6WY1jPOXR3TtVJDWxBYkTINb4lyy8PV/
AJCGhT7XBBjLjaXe7Rk9ArVv6J0KJvNWxGc7dteUHr2U0HBupboBarEIuiHVEjXh0SWGIMCfmuLq
YYG6Qzq4ZujII3h2QO6DFnB690JRADk3vzDgJ2Epu1nOk4yAk83A8kYZAkYNtmXZEX9hIfAat01U
/0SzwQd0RP8ggOo0Y0FwFcowLAhQ2NOBl8y5uK4Tr7FUBIzio7Mb5Azd87q9jmWypKIMzbXJDTKw
svwXAtBnEqb9plhio+MC5Z2BGnIFXABZxMB4DeEKnlqbYzaWC3ZevOjauY8DGCQVkogSwAtsWex4
bYx2DhmJxttqarFDKLvs+v2TGMNPXNxkRrJR0bm96+zk6MjokKJuCDqyRGHSAF8MiLsTcXFDtMcL
lxw7r9vJYKCclAuXdta3cZ54kxqcp0EzQfl3kV/2yXxKnRwrR1GTCmipctMVxheDnX3lMOGdFinA
5JIfFnkUmkSNC5etvxY2FjNVYOoC5cI0zQoPxdJTGtbJMp1jbE3fxsTkyyNEu7Plt4e3FXkcJRdD
tIILG0PIiN0kV0BWraNVcWIV2TqW3z2EZrMP1zZS5oreFl8Q4aLKvrOovFlV8DGOETsbZDe5LWKk
6DF0XQP577wssofpj8+cEqOCM22HYPjDQPUt8P2fMJ40uiIEmv7i8ZrR0WVIO1dRwEQZscEVV8KN
Vs/84WEg7TwnLSxq2q+6c6FjYDMLarI0B4QmfpeRcaaDpSrCa9CgxGCHnM8QyDPZroU03mpY8Cxn
ktq7VLH4w3p019LFeiigSmmBY1HbIUleatfgksDEQcyJNJnS4H4ZQ+cQoxq3PegQqGVT/yYMiIal
/zoS8oUmHU8GukPgP7EgbNqg2Jqjq1PIU9ffExwLUvHCLvYgsxccdsjn9Vg/jyGqfKxSHjsU429M
jrbh5nuG7N+6EZA7wZShFPWfwORZjPf0zvdtmIXp2nN5Mv2BVDhPf4Sht+3hxSGKtlg+Is2FweiR
BmGnKYLo6d473pMFZz8unIuR0xcz747zV6wWhyGDFGH0VIpIZu3xSku1Tpr2ZDkvArYGKk8SFIhY
QPGS0MDj0KMSsVlE0XAFX1ldHXIZ76pJvTlY83KuxHFZqrfyAJgHqxpDdSCYKe1f23qbQeE0ykMy
w2LUsNa6WNywwch055kkJSrBbm1FyT4j1IXWkIplOHe8tFXNzMbdGHwbvuVtpvat1086eoUmEOBK
pi0My5sznqbkbrWXBph0Dl6qYlJJVNHkQuFnacuKdQubYVcjM8/Q55gMGsdiYN4Phx49cwrb1oUk
7TDc6uW3goZRv5mo4kK33aD02dRDfpkpFnPjZ+E++ihMmuGUMgFnwf5gFWDwUTC25bCbiHqh/z+p
5nsw9MYNv92WYwGjLhy3OaE4TEPgyHuTMQzJETRDqCg6SHwxaobCmb5mhseSDM1uMXrgvCor3tVm
mzQZ8TZARvUyN1ok/ZixWo2JKKb7YZBbGlszDJ7ALfHszvF7LvStwDW0vNHljF9xQQD55YEn8dCI
7qXENO2wDS68YY9c/eRPfxUM8L7+h1z+wYVYOys4LzVxpeyCWxzRWQflCMmrqTiGxLghMWaVlLw0
1t5EbV9b3qMKFsPKrO6y3k36Z0re6wGHt/avRoKx8ebzqCWti2xbnsfuK0tuMfxrBJkPqdNugkjz
l41b0+33RSqAIeu1g73PZgECSAbDQbfqnOAtapdEPFnafMoUlK4//G1scp/HqgX6G0UnKdUu0vbv
kOYoJMU59ZK3VpEommNPzELOttrq5nU3FrvRksyYaxPOBYVjNVEucZYyRxuOoDeetXIvCnVDzFAr
Bb8edPlejuk/DzYmB7n3lIfj3Yc2F4XaWsVYJQxkRmicxSWuTdyZtsEZIDYCV3nMXFbkFXujfjM7
sNXiiXDsxU9hn21HYZM2vgMILMyEKH2SpBbgLvITuEgqpyTZsWGi2s7KY2aw8LWQwj5A2oC0nHcX
LLrOys1Ej1kKEpYUCnYwaRXBKI/9crX6Fnr8TBl/I3PYS61Jus82AJB8lLusYZI6fsfM+KNCueBA
vlxrkfHN3nsOkXPVm35ICBaUEIctJaC2kPPPwp5LMliDqFT7DK0nXBR7p2y+agdipj3xM3n04o4I
iYrwn4qGY9M5qK85cwdSfZJo2rcg37vSfnOK6FbHeDhD90fbGlda9ZpV/TfYvPHQ6ZCUW1HfKvVt
MNStnIGvHHEjnlGXt5/BWQUrfrBuZUZqmQkgOZqu81Q8Vwh9nJz8dmVtPRWv2nF8ivjyMTGuw5Qi
UvgAetXCvzfRtJl2umMTtI212irJnZmbj5bfdlh5mODnMcqDvC6/rBz6QCtPzUiEQBoPT4qBFCKg
6Oa49ktiJCcT1pAdlZe+VsvYjyUbLArBWL0Kceuk1l13Ls4PY8PS7mhE1T9NnkLgRzvBi56iomRs
zzgvDtmM8ygbqw71OSs6gJJeQWx3jZHSrbGN+8Xv7HbfCuxnkg1EsIWzAuoOk7lmpdTp5FPYkKYb
TuggvdddwFIzn8eNY+ZQCZzhse4R+wtNgFGR2vXBsLptkU2sJrvqPba53dJmW+FoXVViMU850HDV
UtDnuvtEmobwDwHrDmbZuR4C/LLZT2iAvI/ReM0ZQax2M3uXPKH9kqrdRQaRBUYo71MIODdcwo/I
LvyPo/PoilxJg+gv0jnySm3LG4oCCr/RARokpXzK569/V28xi5nuAbqQ0nwRcWOnZ7gugUNNYtVc
28GauLbZM18Vz2ebcBBvfGtD0JYsOuSl2TC4BbpMiXnuZHdXquJzdpMj2Xl0mPE9REyM4vYtz2hR
NzAFkms6eYUc0AdC1iZjrwIaP6OYpHwvnD/fc66pox7wJLhvfIGnIGcNGIv6yZqAeiVENpm3ghd2
CiunB4Gg89Bk29IeysNgqW86IC95Xfyzk/psx/bFsWZ3k4dWthc4N2VXvJGPOXVBsEztlm1/+MP+
tot9+8OfDKwH/l3VodRMdbQjs78jOrfRaK6+8M5TbZ0nBafYqO4L7f2ZQ/DYDtGptZsPYXP6NZLW
BgDPNWscjTfWjr1QI4Cp5BTBJXfN4lWJlgcAsqAO0nszTb+cYmZI6m8sai8M6R+HvN3nJpO+IMI2
6cn3eeATzEsXZ7twQFDGzT80alLDi+piPSirV/dBk17C3t8Hpv0JWKQghiQ/8SCdprjeGK61QJ9X
Q0TAJn4RA5WaISbRppJ7fD+bdsgOKWDnsML0Tz1q1cwfuKo2RRS92s5SlyBO1GySpHaZFsgIOaFg
LhMpY5Mk9h0FfDfwkfbaV+GmqGmo6VkJAfw+4Bu80DSJ3sI5b6gBLchKH/KQ+1tlQZ3nsODI7NyG
+Qguvnia2u5+hoRu+EuQrYTKG7btrprwzJGLKliCzb+gI1dRIxWSaSDoZphUGliwt4Eq4q71WZFr
H7x+DJ45n5/mCWxMn57rWt7SSl7mpD0FQ7BMdWGu+Kg7wRzeJ4n7AkKB/vPeuhXJcN+b0NRdd1u5
yaEPfE4f9doK04syKSoaYxMtBCYWR9L00wsU1iK2vlQyenRq/ILNbOFVyIi6aOu+G+tLHqX5hjgh
qKXQ4chvi3SDNZQCEMedTzow/hm9UKAZuocxDPgxbPhrhKfkkPI5VM2dm3LXtTVNIAMhfdzHN+WN
r85I/0QF3XiNDfCL3NwFbuDFl93SEtp/uxZSa97q18xv3kvk6yqhBwPAyGPqplhkrE1Xo9jntn/u
w8raWqyqEN8wxk9CYpGU2Y/p0Q3iOeM2rslpZWZxMboefySqFq4CwhJu6dlb4HBcB5r3EQ8ZE22E
OmP+ievglNK/cEj9WaHvOtluzJdeVG4TsvRfcK02W8U8AAdPxrDb/AI2S42BF3cvuPuHNZ5x/h2k
djZWhU419zRhVYpUmWG8J4ViBZr1Xd1iNuUVW5Ww6Nbk71hVnETteRde0ppzk8XIAVkju07u9NBM
nL0qD6+57wxHUyWkxowDC99RCPWoIyrnBLIuYKelOIeP6+hnRIQyTI5bLyeurQgh7nqIIOwA3VnN
NIM708bCR772Z++kjCzetlqaG0JPS+FM/DRFQUo1U88MFOnJwZaxxWkJwYd3zfMVdt6Q2paue07S
gDN5AJeAy5mMR0AHnvdk05HsGVzHWuTnVVfE+25EDifVwkHS5/gV8z2SmFmoFTENpi3XWZkj4nha
jS/eiAea7/juKZQ6zBL7yKTRKunnGfmoNS8yLmi0kqZ7005CudEyt2JgFD3gyeYEk/4q7oiZcEAi
1xf2AdrLU5CEjm5hEgALLPlutizzXRUa5YIlfJe67fgHlm8iQRJLXYqhQ1sXez+aiNDGIVys0bdX
gzm8upVm5x+oY4gH9FnO9mMOls68i/riIKw+QFfnCht5MBsR7iTx40pc06lccvRj/RQPxt5NR6BP
evxnpfaXTkCWFFqynvDBWON0m1i42iaIYXGwrdq1vNRYQl5B7bCcjwEPoqv5M8oQYmzv2L7li2c6
LxNkDCQ6fIOeVfxNEliLBRGOlwqtLjaQB8Kx6dfsFFzAG44JaqCJukL6MNmOVt5QUJtufaiQQpug
gAc5KfEWiu6lrAK5I4ty11UFUIO5eCOFcNbuuLe88jmw1D7Po+fMn5/dUt/HQ/U0kFdy4c5Ctv0A
M3dtPG9nxPRdWyMCe2CIbeODKo0aspqBeIzb6NCV1a40k9vsLpyUDG+kFPeKlHMRcqaCL74bJ8Vy
xJ7XcM8javAHPdVYY+q/1rR7RwNb86izQ+9bOG1G5vqZOEK2PZcWoAzEZzaXXO6SZtFJlujyFBsB
Of+QUR+ltjMffpjRTDYsCZPeucdC+hAa449KipKJg3c1qwBDKbdHKCDZD6WiXFYZOzS9dQ4AfgmS
GQCMNUOzaDf18ItdLicO6w5J9r+UnYZMSfFNrulBRtGHM1JcKFrJIhz8tkJdwYu+gD/nWObe+RGZ
2LRktBnX1yyDNTKIh2mmqQtkPU2ENp57nj2SMtgPLECUU6oYxNsu61/hYEOoR4IPMaplZOI/FQav
fNvWTCizPfl+zi9ywB9VJKgdOTdAZw4PKLtHb04uKh+eLOGR8OJkjgyxLhL6fHDkPTZudnarvDi4
OdWf/jBf8OqWdJqaN1gIe98ejsD8H0o9/zTl/M6RmU8GCxEq/BjRYlEA6yzntWMlxrlmueF86hnj
g0lm+B1eb3zrgQMf1NIOEDZIJ2mqK47TlCvvJgvmNdTm4s6xsttcOPK+TDO1rnqEok5Aw0pAMoOJ
vM597259xigsO9z5JpPJjhGy42iDYCXF3fuoNV9Ss/jySGKRJW657tfmLzZ3FAKvO1btyNhuUgfP
86rbQC0zmT+S0LWkg7Ef8o7Zn0nbZ1urY1iL9zExQZTleG9hsR78hqsQk8x126Bt9lZ4ky2JpBSj
ySrLp7tGj0vSP8dzGn6EScA+4+8mF/9M3gIH0svaTO84spB4s53gQS+LlmH9Yw71UIsZIkoS0gqv
Rr5DOjyRmj9LY3yKSvMcud49Y/rPeDJfONSxshH86m0UPQ0/LiJHvqpnJpGz9r51RwEHFNYLDJB/
JHVfVckRpKBIalTWG/ASdJSY0g8RtX9lzmRsBQ4ygdqUuad5GL6TQHhbNqn+gMl5M1JKyVs60XrV
z1sDItcQ9wGLLbIY+0K7ii3CAq3dMUMfHZwiVD7IjdHVsMvc5q5synMaAoHwmJZyuoWzUc7uZ8Ht
bNtCqWHGL7nAcK1qGk0Sw8dJO4j5Myqo/eTPyerRXCO8vQpxt0Fg/GC3eZf8y0HAvEBIuHeh6Bm2
PR6mkq0WMP5ulIwjE16hfmZ3nwTYgfLF0hkVbXD1ijq49z0ux1iBuUA+R1HPEksTS6qewWAQTLOZ
+sTGQ889T9r9xczFpwUjAEkISD90pY0bWU9OaT7Wjks7xVxvI07eCJbqwc/ooxnNXz3HTBlMHLpQ
byxkPx1Tv5f5x6B1UUnml5zxOydfhi9Sz9cgcG9jv5QWGNEvkzFm/+Qb/c7/FN245TPYZwLIjise
WAJWaWkTG2yseAdzpbvDSf04NYh5E16JLTNpSq9Uapz7jtFGKIiuNgyQdp2NNQuZsN4XWj9nvH15
iO+hlwQFY3++Mr/ygJxBxsoUJiSnwObkO2a3Mo163kPmJn8QRm/SgJlShvg4Op6HyPdJfdj53qej
duHMsIUdVab2gwEvXlv6S4zB2RVPXsLRuUz9zwG890bwuhxcaIccpJaFrwZLaKLzQXanpQu4QixP
EcFEjliM3Ag4o7uZ7CxJro0TqD+gKbCbc8JwUwBsLElIGZOyN8+d2wTPXaImnF8stwM+Gs6gtckk
s8CcbzvhejKxqBjjUhymEFaIf/NkLUpo+FN6TrQ28B7atXtHlPBdWWaBEVv9om8TaCPTX2WY2dL4
XPAwrBOHiW7bE923QZk4vN8ER+XaiLmQRrn/kVFHvQZbekzghVJxxofmYYjiNaeoI429nY2diY+x
XnOIwWKAO2SDJdjbdipzTh0u39xs//ky+We6+cKnv6mYvm/+7s5V/U4yX1EphWrtUtkwjNvZYvHN
nJulsdOOdfTPzjnIGvlCSRPRXkw4AsDOkqgzcByIdBGIXdIiybj0CbUufmIcZS77cedrTG4G0KWJ
jkL06wWmtPBr6h19zngGy4VSZU9POqQSafKe5QzUxI54CyUUO/hkMFPLQ+o6D4lKt/VoP5V9/YNX
+QQhFq9YXX62rTkvj9+fVCgmCc0vVPLpLDyUA8WiibDKQ91mr1OlT2HTvcXO9Nv3vNmZF94A+V+L
saXmKE2wsii99ob/4Ygc8dqmeqYTgvtjt/NQWKcUtZWEAiQYUe1QK/9aOpn5GbknU0yUcpQ1ad2D
Wn8gYowazT68jcb6p2S3X6co+U9FMd2leVDC8aKZB5zCDyjuZ/KNf+BvvvuxjWi4c46N6cOSDmlq
kfUlHKtDIssdl3GuoZ13X5oBlImwqy+NF6nHJDEvYLCuRaKgecbqyC61cVLF8IyvTXzo1nW4d+c0
XQD5P6ltRNtKOMcA+zN6hskTL9p/IdfOecKw6Peo/OXEhZ1WMNXRpolPbsklvQXxpR/tM2McDugm
/4aI/nCY/vUhH/0FNxKeGXXaRxHRUz33ioLGrPDuMndi9Q/CJwkCgeQza9BEOqkFrHRv+GWzdzzs
nI5lvYqgeZyzmTE4ReEw6ng0NHocZUvuj+GGT+DSd93gnkB3MBfHVXZYskua0fauiJAHQ6yMbgVh
MM2YiNjw0QBk2UVHoZX1NivnUwxYovLGuwrD+KiNxmKoWXe7DBFjlcrqC4Z8ipqRYeYkjBqPT8aU
vQbJvGpqcXQ4VGvSvKT8opuMm+fU03vP7L9S1/6aKYNAPfaY57s/ckqeMP880VfxVpfDGcwFTdCJ
uRYZ8EhJ1+6stx3hsowvm5g4e7S3D4t009Qc8/OBSJAa0qfes4kplsBDvG1rNudymvdBhOpgDzNT
cuKJYeBd1Vh9dUMCai3mbqRHNDzQVL3Ur2KyT5E1YWBJ7XcNna1wom1ShPss1a8yyp6ChG6r8lsY
GI694KwzeZ0ZY44BHTw9vNbJv8XgHiFh0b4XsDnSv5hr7L/hvuUNjeru0+x5EW1q6AwOk4iDGGXo
kqrZIhGa5RwgLWJJijsE+x9z/CKexZGzOxotmVFwuQRQTmwedGBWNNv3l6qYr3K2maLWbzplLF6w
/SCwN1VxqJ2WcvL+Uwh5F+rsqaamKgq8k5ea247e9Dwrzz01BBw0jjklHaqx3zJU2JZiIpNpMFW0
7W+qfzMY2ihpjyFj3VrSXUbV77wI0llOPxra2b4W1q4qubbZwn/qLTwCNvWXs5FcIx2/JVV/KFii
m4J+4JZwa+2c5MAh34QPIBxz11R/VvVVgSyt4uwyZvi/2kbyBvKkbqsquISBvZO99TPP0y7g7CYC
7reNpej+jOi84Qbb5n+9cA9VkjHOWkb8r9w0Vl3tPuWYsir0iVQ/hgxOooYeXx5QYg0PTdvvfDEc
qm7atpVPXnfGTOqum9F+matpUxdDvjF6chtL3bjTvVDG9pam89VKw5cqTi8RFm+W3/uQKm4kX0g1
BvwQeRJpvaXC5hYlIdCDhbzBmkxtWk6HQd1ROur11rVX83SQBVWDzrQfVAKn1vZ21oD8RY/EvWGj
1pjUak+J/i4okrMxooBhwpypErWO0uabNfZeh4wn2onPIQjmP5lPv14S5OC9DDBIkgbsJsVoX8BB
iuFdXzo0hKNDEJGsRB6egxBEQDNVj4yRw102DBfDE5+6LtSa7M+TKEgf2/gOo7x6nCv89jEVohwm
XfZNJBXDgaqhIIQHMehM3ep3HoevHtoAbQ07blb4w2dCj4Aj6d+RLlxYU+4QHXZTIbe+xDMG3fxC
BVe6MRR4hZpBWpD0V64Mq96sTyGmPg/xqPeLsySULqLiCD/57FR0voGasnvQFw4UW2oxCOSUNKxI
r95AoscWTLgjhU2+apL4Hbgy26rp2wzLDf6miyLvZrCK8GUzpTahTDBsiOidmKG2h5RsdFZDqgXk
XkYg+3lZhTXTy5Xtw590Zw4vsyNwVE0vNmcdZWGl1MWJC8B1mZfJgJjZFAZkhNodZ4pTa0AkQvzq
HPxfsgGfTZ2UuZETY7ys5f/BQazbuHkNKhMGPwamyKR02FL2JZu4PinmLY1DdVSOKdNgJyfE4Z3V
ElUuzYggEXdPvIBDelfb1jnWI58wdc1TefS5dUyGvrPV0pDuvliz/xL59jlvsQvoEB1VV2qDbQAd
yxn2Q0aZLI4ChEyvoQ3Or4aD06k/YrngC0s8CY3Jbmjv4LndDc1wX3gQIHpqIbRa4hToW6lvX1UX
3BKNGBQ1+oiQcZjAfjMv3DEyoU7COQ9Sl1vhh2hMdvEL72Ld+4iLcn418XN0RhJvXBwyqQJ+j98I
ZXUdRGD7U70D73fRUfsQ0PQbuPoLUepgieoVzndPqlgd7VE+d6L7BWeF59uMKCnHycrjxA6ObdE/
0yy17cz+O584gmOOu2UawPDk/I1J8hHiNPcLb8/5jur5TBUbcw7ZOehCj4ZT6wCXrPxnZaII9cO7
5UO7cFv7JdbTneOkkJGC49Ik1gW9WrU0UOAUtC5tqQQ/xuInc2gCTBvjaooeq31cfUSZ8xO3yaLZ
Lj2GdfDExCdat1a7J4THhSOD4+roB8csn0C3fVcV/6yGkcrWH7DPcIW4hUH12LVZsRtL/2kAhoBG
UMbXmI4fx2E5DlIIbCQoXDclW0fxE3pp+T2r/NcI+fllSAweTC+RwUVGrGS7Kf1kn7XzFgUGlFZ2
8xieGDnW1wn34VgQQvhrl9uQG6p3D7nVT+azWTS3ruU0yB340YVA1oGOtm0DWnhGhiubD40cduQZ
Tq3f3ONzvpUudpSEqyk+FqQCvaU4i7lJva9hSHA2xmZZFCWCT77JAAFOnMLXvYKJmzjrABlKDs2p
TVjlSKcdpqQ6BZV+ql3rXVrDxeUvTSEybuN+NPwuKz9EWI0eZVZcEyI1ehw/9UT9Uu+VXDzd2cUk
ED5yV/0Yc3dndvgLZ4XpoEedl7Z7M5dIoNe+9crf5i25caoScV4Q+HIyDr72ObUdbI1Mg5PYvUfY
fbXj6sER3jvVcBDR6FafmAJimc6iaQ8l+icfwxNogAcrTgjcNXeGnb9oyTEvMp4qXLPBjLAwFSeG
zgffGx+GcniKPHWALnpyaJ2pY1YOPDdTR1WGERfHeRyPkoFV2NvsE/QPjvbNc0vMHj3DhO7U1y7V
KMnJSPBNmOqphd5RFsYXzVAfNUMHky4BH1gksnW07P+ojV72waHlVg/5gzXGt2yEN9K7xUNXlpsk
q9YNrkNZmb9dCH3Wax3IW1hOsVLCa2RrsJia4VT2acCbqQpmpoWHpIOEG2QfBHsIaA4dbxNGAhhp
lRz3igen0P5dbAWXJJofHJ9slRf8xXn40yN1ILd7j/6AXkQ1g4vxJHM5bZEJDE164wAwVhCjQR/d
m2N8hwi4NF//M+rp0cL0StnIWff8BHqMNxVOuSaelurGbZIRTKA+EQd3AhO2ju5yvqcbR2h70yNI
631DNL4UDEaGaK+z6eZGCAhDWx/HLrj0pXsB3fgl0d9C7tmVk54Np73L6tBYSm6wlIx3fpwcggEE
qqj3UWY8OyaPTEz/bUr6C2DJamTWuMrYpGKuMZj26RaSksr0aut1BiA0PQ8w4qNnfM/e3oohIWUL
EsxqtE9bY3KcsA1ETQogls0Ze5U4EUNMmVgUrzpAUQ9DOlSw8hssQVgOtkGUMbyBRtW4vYWgQcXB
YOg35NPzXDGKkiMq2HRXj85uzue3yXTfxCQfmOpsknS8m9W4NUswXTQp0teGUxhkWDCn3Ny58GGs
hdsqaOUDjZbRJYB+47563TJXSPEXhYA8t1XugdgcGAVtqsJNrxDB6gXbCEVeeukH6IJqM4tZXfFY
xDQ9YVxwbPyQPt73cwC3YG1i237QsD7uGFEsYa9JfuCtFT92hZFcs27/0o5nIyXb5FxyfxCbeJTz
h/DJf9m9YPGogyWKWzgtdA3dOVvtssB7NRH+APTKXZkJ7wR8zL+OZmC+xW4SUSSvbEEAbgYvEGOg
qgGO4KbiLYg9i2jCMN/8EvWeinLfY6xNlAZ77wwvkJO95vYUkmHjft46jH6UsYa2t26y6ZXcxa7B
N5oQrje77irSR4u+7t43ryb2Ue3URzMk9ji+5xXSQ79AfzH8uEtDEmRw/rcpgvMzNqswRY/B9w2G
gh0oWo1ALBcnNlc3LGNh+8GFBku2eyBWjN5v73TDC9sxgcCAURQ+OOJiFQ7mqi8Y84XOhibDa0mf
uG9SMlgXr0Ysz0TqTm5eHIcIhDLvcG+MnLu8s/Snz2IEHtW6DwNvWBy81CI+pQ2y3ch6CWGWmsDd
3P21md6WoCHQz9AiaENkKtVFVFcP36zhB49jbMs+mbefHr6FPHyFX7kzobwEnvOCJWvTht2vtua7
2i0e45o8nk639GndaKHbLMMyEv8Hr++Z/MeXZvyrzfTQWh0gkWltqQv2lbWnKZSoqEavQk6TCOUr
zGHnmUJlTJorEY30+UCSrv21kDfoJUz6aBitq62TEqzzwju8mGsEJ6xmU3axjeLFa1rvFA1sKIYZ
yDMx7p2U83sG0PZlyClnrWtzMbgQHSS2wASZwHA3zxe70hfXac4yBSswYmrleXTkrfaxBzv5m4sd
4CzbTNIgmhQXfFH9PkpMk6cn5qqHXIGZbGofBU47Bu3595jmvyEgIhA8EwK0zYGfAPZqnGhZg2Fh
3GTTD996KBLk+eE8lulR++58Vpndb/FsXrnG87YuH4mfOBKwrnpWSTN+iar9stvhx56Cm1KgZ5Me
rWOOibBhkfVH95cxJ4GuAWSCZdIo53PLtSrCzkHQ5c9NnDd7e4BGlVBAsWTiRDTckFCOgQcJXIkO
56UQ/nAfGmHyjBvE+BTj6J/MvnhtHC97FwaOErbe6pzkVCrp0gakavsAEFn0HVM2myKp/VPXVT/U
WT3ZRo3XRHj5UaaT/4Km/QuT+19u5iEATwnlMoxoQqblrK0I/5OUKk9Mgsez4hh+rIuyhJxOPgjx
x/80xiFjpBrDAdcLXZhtUmKGJ+9fzxPo6dqbGGtGQOzxMXxXKc3vcAXO7Jv1GoLeH0Rx/417BF89
r8RdL/RPnk5/aUVeWdQvpUMxFcsD9rSJ8yyv4t7Auncopt740E3iHfy0aanSyrqLaNrxUSUhpci9
na4rxcxe2myNVTXjLYvDH+h5hMTSgLsIh4qZcTYVA7kPhrBySQb5pqceStF2Vwco87qouN4lFdif
epjSC70u6T72YQe52ampNDOHZgGM+aU1fxWi/DVry7tmvVJ3MhwfR8d1sB9kxZ9wRlaryVIIhg7O
/WZAk3NiwhK+hZ1TS558z8OCopt4iVngw6kaC3fGSJ8khGPGU1V19vm1sR2illWaFSOoQNoAYmp3
9H/1SGUhWqklmx12bptUuNW+oLP4W+oXAf83imFxGBYJsc3YverGFcSyw6MVWfW2hKD5JDu7PwYh
5W0MeW+pdOmaiEEp8Ge8kU3y0urxow8J43SRbT14JhFBFxQIx9Gh38qw7cmfuf1ZyQKwh9UW8yUG
SrxL5uRMmBpHCmwJsO69voja7TbYZL8Cw8vv58AEipuY8kWEXsrj1Ulq6Oy3ZuGH91rN70rnCr4e
yyWYArxJkaYOkhgSB8hIX6wWF1lucnWfHQyqU8gDVCdAu73o7LSFDTk/J8/bO88wfJE5GxeqW0HJ
th/r9qsrJUeOmcnCHETOs9CkwSBuagaM4VPSLWJPCJ/TpCPqaGmUHXfiUmcZc7DGd7QsmcQlGsY/
ysaaQpE9AAIwqfuEwNZGlVTU+mNrEdgAnq+s8WbiJ6HrUvTdvyjADQM5qFwi0IpQv908xxwND6WR
1FtqHb8Bq4eUnTTQfjLOv33QBNvELtIVWeeZYR2XRi8WXIzSxNl3tVNc6lkkO2G1Hn646jOGOwu7
XlCxpAeW5KTgiB6q4eo3DAm116ZbM8vjWwhpcWtNNGKmBm5ZQVvBil/tJvO9cKXM7sPvymtYMsAr
bXLxQEr6Q2CPDlRM1z9buVXsMwtXXBTYZPAbgTUnlfDMG1SIdAKoOmTeZ+fGzkG2unkvdNnjVVYf
ge/uYHOchyJH/8p4M63wbhibD8Nh3J/HaIKVQfo4gwV1FBY9kK2JE2WANrhiuHY1SomkFVZ/gYYa
PgItWyE/W/d+3T932IsOeS2P+Le4HhFGByoGX0TE/dOocRQziPrFc/heN+rdMcQzV9UbgoG9qpjt
YI4HBzXM9IebmQ+wk8TT6Cwg4D5WPxA3C8Z8KQS+fmEaqFlvcpszaVtOtIYOoAeh+jU7F5AJownD
2bl8PbBF3Hh7ehlNQWZXJYRPhlycBjenMHE5PuMoX1WFSu9cnNgrroLetx05kHTmFmaApuMHSpa9
xUaFkGp1yA/TG5/SpXawkg42PvuwcAkNVQVOULcN//kG1buRtWyKgpm8nr3mFHYat0om05NvzZ8s
G9HKbPjpoNYZ7y17MoH2cu1MCeGuulpTfnRDCXltQICsBc828IH5gwsg4m85f3RG5W/jmbFKyhjq
FCfcP2yHW2+xNBXmTKlD5i1rd4K2Mac01ppQbLe6FI/MNM1dTM0GT6SLdqmcYxU4xdaY2HiYUvm4
wSxO2RU9RglWAgqMyKII8Tqkoz44rnvkDMZT0s33WC1qssrQKutWo+BVYMzb/gH3013K8XyP470/
dBL/p/BjxVPhGruo4DRH8wVnUTkWQLQ5KYVmau1YM7w7itbHXdeGAsiAjt1jWUXVXRYP9r6a+oAa
jBxrQV3PoL0x5RzzlPCuNG2cfgZ/EEwBEtuY+K89wX4yol54YNI20VnmI4+FMKCwXwXVLvAIoamq
IFSCs2I3hF50CnSlt7EpkYgt8xyIkArPcIrJ6iRYB3CzW8vc+NsbFz95nP1YOYoZa9SwtVTh7DzR
zns4zvzK6QiHye9gcyWdwbOR9u2T4RE8tBns5MH04JNXgeBTIsD1BZiwzHTd+1w43m/tFc0R72u3
JrFCUCvTxYZrK3mIaXTxLIX5Uddz+mRF+l/dS2KFuEWfx0Enj77ZsDGp5aqV9JHJaoFLGAJkum+4
aXHqJ1XRGCbn9JCOrSD1MdYE4/DuTrT6Vk1JR0fce3+O2/1Ytkz2so3g1VDmsqJJGa4n7DUuN5ZA
fJX52QmhreQl/1WmOJlou1LbWWRM7OxsTE5ZSzur3xTurob2tZK0vGyJVKQvft2CZpQeoTorfE0S
h/IqoA8217jFGDTn0d7IQOTDG6cWg5WEZrOdWcDCTdktuDzKt7avYJlXA5G+Em8nodGPoTHpADcC
72WwBSp0aDIR5tK3EkGdckIDc9UDDdRR80XNGzfDpiPy4Mf4/iGUb/3GqTYAOalXG6r+ZI3hh19H
w5dTg20Xtv/PQ0qm/MO7mbF4n8E3rTjBvWBP9oCYQdx0powtBQP5hRJYRmh0Ca2mnmw1qrZzIN1m
XLu4+bUW6nPhCXnkez32cfpIKyTKjYvqZxOjv3ENbXd+nhxopPsWgnHaMADHkI4FiDBPeFHIDceD
lf+lRTwd3TK6eYxsgRUhGriA5+nEmscbLZ/Ab4E3HYtoIs8tACnU8MNx+Nr3Q9u9l6YFRWwA6FOC
ruAh+fbTEZWJCyxOPhfGPB0aG2zcr0JPUFXTZsRb4WBOnVDyqXpTUCPsZT2T8cscihMjtRFLmKwP
qqBxrQpZGILKv5/Y4IuSjMo8EWOoVJOwGmOhwGaD1J33uzmLH7Mw+IkoJsWHoKEXZxEraWORz/LF
rnLL5sAkvdpyUQdd6lKr1g3RkyesiEEITYiTCkp2tJGqHXse3zurfaBW1WOi54rjpGkwygoSWQ2p
wI0KCOLlTo3deOIsWInI2JbeBOzRaVXwIVLNqLbI4jsQwbyzgOdeK091dB+JFz027mqeFFjZsuTV
jEv1no2Qy5G9p1PNb+7DxqGkEVnZ+KIYhb6rOGGafVXdKg/WCUWUOJqm+AyYz2VNKhHmVYSt0onO
UFZPHqr7m8aaDcSh5frj/SPuRkV5Z96zYFDu4ZJVy7FEtuyrnKaYdNIhPIfPZsSVMQd4f4QvC9kg
oQkTyGx5Stz026Qb/HHSZI5t1d8wbEM76k2mYU7xnA01Zw97hOUzRiYiR5J+Os4Y7RhIIDgtMd2s
zkPymABVMj/JXwMGcdRzjZvZGi9cAL+tCAE9ZdcDqrPMCIaJFE49RaeizCvSUf5V5tmP63C0CaaG
oZ5MEI7aWNm4uhOmAlVdc7s22boMKGVrW3rBD4yQTyUsHJXzE2M/dXCdfNpQ2gBXlmXuvhnb7yZP
Pop+jh+TsqP1xuovhex+pGc/l2nyZ6qS2h9obxHxnXXY9SR90n9W59+63Hw0i4oCo6G45+C9OM75
hSFMXQvMLUdmvTxipr9DKEcQKpqQ4uPaO/mx/8PGE++Ji2OR4zC2iUK4EW0+vfZM0sNEP9iBdQG8
T3B6hIdRea/1ELyXAdibOQekPAYXPxhxU2N7XnUz7mwVBDQKGBEstygvv7KEAG+CUJGqxv+1B3c8
8h+XZqqJUmw2ElAGS5WTJ+1HI86HfTmXCgaZSdDeKygSMtPldovqwsRF1YfI6kB/5/9xdF5LkuJQ
EP0iRYAQIF67fFV73/NCtMU74fn6PezrbsTuTFUhdPNmnpyq8gyJwTsJqPvHeakp2xVLRnI1xM5N
VDI7zPjMU2SqTSdKUB1SEnK2J7QZm3CDqoPpbFfTR1V5/9As/hJJfeOKZ5EyFncDN1u3W2GuKWYH
Xmty979VmjbSg3Bxdrg5G5Yo9UqSyeSPrKF/zwqim0S8xjl40LO+bTwiuUZhZMPf8RNU7fl/IG5i
V48eNW24dYAIDEn7iREl3kymo3/RDA9V5v/4JfUf0olIiM1Ncy8swz5Uoqzktfsk1mrPxLhYxCmm
O+HQth/5lhlkpBsfaS06xrD6NwOtGxjvU3zh0uo3cyWXfTlN01OEK4c1u0o2mM1RNrR4UDqw9v3U
VpRD8RxUefOJDal6SZYSLzd+FxQbmkJlNMAh1UFzSrDxNleQjZNXK+s1fGOhzgSV7c8gg5vj6opX
u/bnl2HE1HRl05O4jbx2egzJhVyJgs0Esyr7TQucllIex9O0cnSlBxjV80R/nHJqyJBrnScMHHLn
ksHargzArQDITCYDawmMN7aBIYdLIgoshvHcuPeo2w+ktyYc52S3gxh3dsl+7MpUlvxd8HvdpmNL
8gdOLlu5xoEGqAaV8TnUoQAqTvdQ4AgBfwRh73uO2oPbu+6nsOuJp7m9Nx05GNTMlp2Pt3apccq1
Gm9IkFYJp0pfLryn3BbhmB8a/x68UOnPTxnDKJFMHLIxFn4q7MrhqTELGcGmxKBpIr4PlcnhIaJh
iI1jfhMbKvusObKe8IZSlBEJ2DVzRZh0SsWj11PlnNpFTXkTG8t8iTteJUOzZ3/MPqP3CbBRJ7Bh
1f/c0r+wc6QHochh3lEdzH+RgPqDKWwOaBhiVw0DB0uDnSVgH9FiPcM+GNzNQXYsnfaiLP+1Kztg
gS1+XKkWfUgtCAQwG/nkErAJrQsPh/mbadlU2XZcOezFOncXHvYI407Qftzm1FJbwGNKpWqqrnun
Dw8o7fYBu9stI37xmDC9b8cCCGURzi+TrxtMgHS08PRunTDzjqMni7PU63FDBJuoUoWU64KAvdKB
9+N7lLwM1SqS25h9mgCLfabHi08agnoBTGSNn0asr8F2ulL9UgrqXcPGphGFQiLYzPaN21rhoW6U
ekYf5flUar84OAcrMqpnsknLQ5L0H0Imb6Uga6FJl6DTcyig/oh7CnWnfaGQFXKkr6sCqD5LVwnL
WfY0xUaEQ6TL225s4mUbtY2kLYnUEOGYFHx79Cc8Gi0cX/jXPP70FcRwHf00eNdIzCxZ6F9BHtE3
LZRgYon8HypneUtD9kd8i7jY5qi/ztmBIIqUP1OtH0PlPPV1aiEzFTnJ9VRc3ChC5pCdwLkdJHh+
/Poyy+5ztF0PHxFwdD7YHqJw/JU3BO9N1H3HTVZv23CiB5Wd2n3vNdW1o4OVMKHKS+x47dHKLDCm
LoaUTNgdCxEHeJZg/T0sWX/om0a5qJ2udRk7q9hrWVAY7JbzvhZz89ySx9y1qBSbsmSMrHvwuymW
vsSZASIFHVn6GouG6AtqmaaxuKi8O1FAYlL8R4lzLaUPuiFWSj7UQ2+DkqmQCr2MCzAJzf4jtE33
4JZetVZwBLvGgYZRRtXA3jzKj1bl+e9KuKRppLHuqly0Z3y35XHK2u5UgiYi3jfqTcGVFjcDvrU+
cYM7ExcaymPlP6Wp6J99SxWnkCbUA9uRaOc0nqZDNI9fuED2B97GXFVwzVs4Fbq+e58d2HQZrklY
IiHlvlOLR0G11SGsbLa6RHaOfZOsL54GIwRS9q6jviz0cmqDF/NbtrHYGw94yRwhUQrJxz2tN1Vy
3fo+NdMqZfFLYwgurudaTdhvSGZKGo+3pYneuwYkUeaS+OKPoE6oI2AjSoJRebEQT0yq5zKI9C6Z
l9fBq+7TXNSQd9wQEEFL7yD7MZIeEilgKOcde0R3W45UXNUdUmBBgHX28ZTOebPVogtxd0KVB4z5
OGv3cxgxc1GWR4aBkCHEoOFhmPRpDvpvK9HtpnP0nakZREZdb6EGZ6+mE8FD6BMBiroRA6huWw40
8KsdovVBWPbKGcVAwi+fXanVNl/5gK0HjDtSkp1m+4h3BxQmgngEnfp9PiZi1+k23hfMzStvKAHB
EjbX7SKrJ29w59uO9gEXXw0DPzFVAatlcpRDXaWsbzMdBU851RjcDiPt/KMThTuFR+8LIQi82n8k
a80370jghBqPzz4a6K4hg227z3pM8HuF5MbEbgB60wHXnRfEHRHkz9hBYzalLXkhOmkJccIhrfuX
hV6xg0MU6RiG07OKFgdw9FI+SdlmsGIoCTpURvyfKHGOvEnGnVfX0YVxzQVZIsIbS2IpS4LM3Wb9
cNeQ+NvUrAbOeFGyYzgNCy+QgQLEhJxsiNx8ZXdW9doqQ2pO+D3fPm4BT/CN0RyDroOh8y73wnBX
WGCE/RL8vEiRYd2OG0JUCTIwLk9vID32dIL1fiKBsNqhsXe1rawHMbLFpksiOep0BCDH28L5pWKm
f+0656/Uml9rn/SXSaSr3oFIrYN22LaZLzcNn+jeESEVwUVBTR1kCAShuCsOMvLrO6JIZII7jLBc
rlMCU01M1NWJTzV9Blur5AXIf/UtieOcXYbXXxT4VgJa9Q32jfBK6Ng6Sy+D2eXa/j60eeu2Vkc/
booeFQT+86SGa6Wd/rcQfnxXzJ5+adsCWqZobbgqOf20OANjbFswc8hYU0KcTFG8i5DwNB8s8YZ6
4CwkZOUdkGpj2JLeLdV33j43dGkIJtybuG5tKC6dc1GGAFiSBUA7wvxhUA7pdOp6cMBFm6FOnrHo
PpGiY+sJmoDKjTzhqxIWTYZGL9dRLdsr5ZrfZKr/ZFBH13TS38zUBzzhmpw3XHTznQ9SHCBHf4yy
9jaMCB4rdrM7q1VYneYsYYG16J1UwUy3qEXQ18ZIlaPPbVn/N8d8goFvswfcLoCYH2j6E6tobRcw
nqzuHLspo0Evz1MXvrCWgDCSpT5mHxoP+Vwe8LN/SYXakHZWdkqi7LHOpPfGMIG7f6XXGBXVp64Y
7KuWBSzXxWAvWqDWIfVUnAd+uFuM/oLJTy23o3YTq5Q3FKH4oPy2PRC5IkXnI7VrQr2VvybaTNl+
BMoRlJsL55LF/h9crnTPyXxNSfF3Vvj2MVh6QJPge/5qN/zlZ8pMqm5oOIgP9kg/vGfyzyZEPGe4
sYhvLf0hj9PxyOdSHxzkR4rm3PLIj3VE/2GHC85Kb/wgYEfacpTiCpq3DkUM28KDMdHOwLcVlG7X
afbwi+qDGMNuO9Vz+OokPdVZA07w0dKCXHdrPaZGkWHgPYYBuS3K+yYY7vMy5CHgeCZgUR4bFwSL
sPPPrkv/QcDMSeFxuLCcabdV6VLrREfPy1C7uAWGpjons1GXJjIurXHwsHIPfD74j18/dt1DnaCi
0utjztPc9NsCgXydjbpt0+KOGagfvnbJBx6qiMcyXUG1/RTrp9RZKm7nzmeNI+AkM+IAJoeAO1oF
90FLHWyvyC9CJxaALRDx0UwcrNRv9LyStplyEjtzaV9c+rm2c6j9SzXGbPGihp7wAPtsWo8DZJdi
53U8bJaHWs21FDp37V17yPGEvv1jGXWPjhcOODXzD28m4TAOdb0lsPUYBaHa6pKxdc7z11y3AKD9
+mtS1acB0cb4ldy7rgG0kKOwuivNJv2GONFvdAzidpjo13Iz9TsGyZ8U0AHZ7N0lTQifC5D7o2jQ
QxdDNA5kV3TIgEqDg4fONyyGZhzaTyhMmN65Bz4DuPpQY68PCX5Xln1QSVIUFzYCrCkShDq0BmX2
CrLiycHXfEVFLzp/gNjf+8El81YfPNvrYxVi67OWGgNg3oW3lUnJZMUwX6ymifZtm4CThtIgSsaY
wnmQsURylQmW2dZ5y/D8S4WzF+AQtoqCdPxEDxzZ3k9Uf9yQ6CFjoYF+Gx8UY2sOoChu62n8IkcF
YATENAWObKnKqvtuepePlD0O5ufhVGT5zpXBi1826hy6iv/XgGzZKZz2HpWCKlwNYTfI6upo1GrE
bwN/Gy58m+WUv8bojh96jmp2sxj6feJ1m6UP7qNOBgxTufzOFucxoBrqmduFfqMMyN+rAVF+ppto
h3Ol5cykunv0w5tUF+0WHAu1EZF6ZS9E/lDWwZaxAF9GmwfPi+e8RYQ8rlREc7k9YqbJmqy4JB1T
ahM0/OLYwVxbDvbL1OLElE5fXqtsvKOoggsDupLHCY2/UuNWhHWy1N1vGXTNSbMw2QeZAZLnWUzX
rfiHnWLFBMOCQIvEaZPBWQv5PROOJKYcWhT79liFBne5TnSE7SeF2+W5Lz3N3kK2461jIVWEVkJl
r+xfoC296dQB/RHw32TCXvZLEE7XXrdSdCEe7LNy7q7o9fgaZHkfuxlgooorQaO88VgITZyuweUt
F9C8lE00iX/2XeRSLPvpfqnCL7qk2VByMWDWwABXTay4BVflTdNw32fw5WOoxuKZWysSRkLWLpvM
mVaX5Nz2yRtE3J9KwMixLfVILZD1yL2DoD6VCnQHQK2xsSY7XTs/Bsr7KbhR0WPCu20O5drP3Awf
9YSsG/UJKmxK8xQ1XpKfu0eA2niwETPyI4Q/MMOkAnUrK8SOE5ntvdtZT9oj8TIJUTe8p824LTW3
CPwi+X2j4E1Gy+CAiDRAiqz7zKBjg87YjePwZqr46ETuI4MMXd9z7lymjCDc0JXZ1ieCcuflza87
Y3jxZeVthAhY9DvfbcWVXllUdbQsMtxMv1hdJOGDu8Rzcub5PPB9YoN1tMlKYDRLeR2Sv8DRV9zP
a+9QKeoR11Y9sJhD4Wp8fckrczJenuyRI/bl0Iodq8FiD3V5uoo7oHFyrSnVeXyWSQn+MGkgcmWI
Cpgv3ua+/AKwsit8P7x3/fqfmRYMThHazFn7KRWRCSL0HGC2aKa0PKkaEMDS9MuxDiIAYsFUmnuG
fHaZXVpQRWGNX2MQtzc2heKYkZX5NAolnRO9/LcYtN48gmrMJIS1J0j/BixFsG1ASuV51W01dT08
ZmV7TMnX7OkC5V5QVMGFAX04KmPMyYbURVsdluGytN8tbjgUKJZ/fVLFcGrwORZWbL9Oag7fE9ZS
m7kgCNI5Jj+OsnVuGdEpTCyooKhj3HxFlAi4fL5gZ9paD2kqMY5affThsNazo+bZ8Vc2uaFFMDZg
YycxG8BuDFkTUu4R/AgV2qZNd0j37raJ5W3s9O9OWj7l6FwbiaX7MjYRGbh00seJNNAuS+DgJSr1
Lx1/tu0kA5ueYBfSMKcOYItfgTaxZeVYHgNZVJdas4UuY951WR9+9D2NNE5i4fzOKE8vcqpo+B5s
beg+tFg+FuTRr2j6UXcDJScQbYx9lGn3WS2Ze05wghH0cG9V25bIM1b1wh7tYrPP5DrXpU9Ooqfb
zOYCHXdBfCxiVWH3IX9sS3aRnQqcfTK1BL1S584pk/ESza0+THBO6X/xP3mAYT2GqJcduaAhdO6k
Hx9R4D+dST9i0n70ZfRjBMG9ZpElcizgH2uh+W0d/POOGIQswq+pp3Ymzhr7boSWdrL86ZEB+pt5
ddo6c4pn33V2FLSIk415ahcv3dEK4tsk5thBm06vhZf9Lvxk9pasgI6XRX/GmIMnL2vJsSM54YXG
mzrCLI/hlb71nnTuYpHQH8Yc10Vpt41UHtylrL85H+zssV1dcsiNWGRscukRl/ZGDh39TBHopwGK
xw3NiLxUY7C5jWEbT6aDyoT0xXatBxWp+wyL/w72iHtVjeFpkiBzNZQtICvsQyPPEUc2gjQ96/Za
Nup5Sce3UHNQteOSnHDYYTuE3M0bdzrUgeI3EzrcoBpuHUVX76agfKLEnj4RDMTr3hVlS/J+Gtdr
cp37X7oKfdbk8ZnqvrVojKhtH+HZt1jf1k1HqS+WkSC0n1UXXrxsOlc16/8up8sAYSy/akOMHGNE
/t+mSyrwNW2DifbPQutuI8fmDjOWjTYxH1hnXo8IWNQxEvtux+7JCTK1G4ElbEo3eR8s8+Rl1Xzt
NwH0GL/9kZUgJ7EaVtE500O5IMl1dfdXDWyYZkuCJmB1jDgLirrCv73p5oAinzCe7kZvPLRTMl9X
0fyQzs4HBkHUzxCPge8BC8zKnkc3BTgeQRxHtu1Y2buPrle9pL71GFcYqjnsYED2/hO/GOwVfl3f
MQszYnBRQ9/FDQIm1iK0OfLPABts7VZzjTP+P6ip1wJxfZPV824aGgbUuh43oaicY+/MJ4vc7FXi
dmiKWIUvWU0oeJqwYuJAWheGLPQji8HROO8NS07+mtWbDdVkxY8km7kR/jEzHM8llIEr5ngafFCp
r9i5rQqgOk2Zesk6A7Wu4MplJLygBJjSNshRW73VzJDXHxUkA8RaydyQtA/gvZEJCJMF/CBZWywE
pMnJH/LVEOSnzrdybSwzgwEmYbnvvSm/bfLam1xxzGgnOtR988hO491zFrzTS25tUre8ALonFzTO
2y7HariUvoTwjrEoJA7ueFNGuw7akBeIm0m1X1Ue3LIbwVFrm2uzjLgLs+mu0l1x61W0idIGwiaN
tTXNkf/GsPioQvuutkHLOIvmEM6KswiBiJL4kDtW/AhXHflOAjBQz5ee35HWv5M0t1GW8E8icE9D
DL50cKZDEamSFElzdLma0M5BPYdrvh0/e05Z91AGb/8OnYO2aX+xWSX1uLi8BntwY6Fh1nCs6LW2
FG48QSFTIQ0rh2V8BVN2Qzf2R6vJRzUT28PVGjXMkXc0Xv2yQCdCBOQmUMQULCuaRjyqFL24a3b9
rI9UbMDblRyJbRLsSFzemxjzOrT4cx3bz0sjmhukaSiC1J/Z/CJ5MC/at/6VPRnHIhrvEuIMrjeD
EsbcRlQSzir0HGxAPhsOfBaT6XPGwwRuaOhVh9im1gfDg03vAfe02hrvahF/JKN5NV4EETLBE5BO
/V+d92+ebz/paHkGgvZK0vmavEGxBSr3JBZMsYNGS1yq2T0WtmZzESbOSbj9rUm8g5HxZ9CXPId+
052cuKOzypbP0eq/wtiJNmSSP0RKyjsEdG2fW/mvxfnIw1awV/B0xEVDRQQxrP4mbtvv2iRvnLOf
o+SivlQF0jTs9YwWGYXqe0xioOsc9YRPeID6lP+zjRuQfBdlyoP1xrQUbtMm7+kgGegfz/3qNk0i
geeFGs2YPfIpQn4+N+SbtsS/KK7O2Gj4ppsxYdu3yGU3RvWf1pw84YClhaL3d5nnLbvCRPYuIA20
wYi709o/6VQl95WyvLMD9+lAHgdef8DWscQNTE9mFhzYFbQYznuGGDm/ATD+s3sYRXZ1mttIHBbY
70fiRt7GXmJUJKRINaxnPOzQc5j6RIUrr2eJ6v5YQ4sU4novBsM843SXbj0d/KtRru6GUryU+G+2
2Wj/9KTHsfrkTz2u4bvAwf+gCoCPy6zeuxihBn/s/NbF6SuYMBTArPCA7MP/c0gj1GF6CXE+bvnb
Yh+MiZ2wD+bcyjTqejwF7VVeudVvhMeIWhsWfUt8k9qzuti6vGnQ7/nNdufaG52TZpXMtEab29jh
1fD7qX9VSXGcC1hMSeicR9+hs2utK1y/QjnZ/mboLAggcbtjl0nNIlhcb/afVNd80S1If1ls6vul
btBWOho1Mb6waraca0tO+2SgDmpy6U4biUJfiTaGzTG63nWt+/aDi9Qx6NL6u817Q4F9PD0Mto/D
T1XOm1x6mrMcfzknON8P2IqDD85MfIGtGcunxRb5ARYB+y3T4AFKqCcoO4J9XqpygEQQMyP8LHuo
KJD9a9M8o6NRaYclEXWuUPjrPb6z2jjzPnc0PfJ2p98yQAg3LaQgKoAxIwhpPTAyt99T3SPjZams
/nmTLXfZZH+PhWW2TSbJ/NbUqeaTp168OMxOwajqX5Nhb6VE4plaSutskEiuGJ6XX/QDDBcTi5ua
RQCkCBcbv8lj78MtpH/NdR/wLZ/TtA1noJxuU39TeLzaLiFVMiBC8axoGxwVcd94np+jvMouPluE
a+E6+gF/N9BXURGCqyw7wfgTZZ/2xFYirhxY+w3Ii0L2wZ2K+bFfSXdCGGOVjkLoxxauvL7tf71c
kr8IB1ONZyZBbqvO8JP2jv9Upoxjwzh52H6oKK76ZMHxRWYqhQuHzsROqCeyhdpM6Sw/TBsUGkYx
L+UWPEFsM6uQGzmZxJiLOcROaqooasOz7q+WcFVIWprz+YGyw+gfLxAfty0LsJJaycyh48Znv7u3
qPuLK9ZhyooMEKqS6KMSW1apkL4Tg9wmHhxW/fdyLc0d/JlOzro+6sJfc3MihlhR9O6NmS38jdFa
Cm/Zf06L+aJUrsYKNO+1a+6wpMirYBHM7SPZgKuiZhpgVFxIdPZ2vzdUM24ZZ/RaR1kAVyUgsa9i
sFVBmzC4B7hpuHvPaXzXloLhNE6WnYry6Yr3d8XHi9gXQCEjuERSnUwNb/VnASkycgoS0qhNlyxi
p8D5IkCIldnV7Mys34vgJfKD/nOeS24rCbe9JV53wk1ynuvltSPWT+z4VOoAvT4K0AUX81HS14rb
urmpdPFmIk+fwiAOPvrIZs5RBAXuqbXFY4fmyxFsx8mP0xJrdLIuZOdtshMUQaYGKD8UNLqVIDHi
/ICrxNDpSkyrY341trT7tXH43bp99zjhFab0iK7fjd1OxdGCK9Z/5iAxocLOFcxovynG6lAGDkDB
Hr/YU2fmmMtJc5+BgeNm2xXbuucEhu5BVHOhE2AspnQ3dNRIlm0W4B/Mb4LOk1vQJQcTRzBYY3LB
bPopy4nkbaU90L0GXrzqYIg6lXtjJQqeYiGQ+5O7XDF/jDWkRyOdFxlb2LHjLBa8dilEwXwHjk2y
vuPq27KONpI0IHatqedlkrdvRdIx5bZIk+AHasOM0cekPYHrtXxLEP/dlkVJ50HmVV5jiH222RcU
jmtgpMjAnmU/stGZnycT9tgZva/BCt4I2GCCDBibWED2K/lhJEDJRlyxTQHYa3lbqAsGuVm9q3o8
lSXutUY3T41Ep+z5Jnggi/ZoDzAYiXmP5KSJ6jYOnpNFYXdTI8vDiM8a0E1AWi9neIZpEPhrGAma
udtRIM82pSWmhj4QHyN+J8KKyX4Gc7uNEB8QioAJaHyGu75uAAYSXYJHH9b7vs+fTdLdAaCZKd8l
5hoyO1MmwUuUQNTDEHLL0KtoM9c5LtJx5Aqh8A+1gm0CJ1cN+4vEanqKFvsuFwPRBnxfbU4ULmur
r8o29AH5/mPJOQse+FLmHmXP6civTFXt2oO0LqXSr57peKPr+petnr2NJS9VQ3tCLOfhbhzzzyzP
/zAy7Xrb4/aE9RszadIvsttAOS7xaFkObbn10hAyQ9tcPmVi0gAwrFwgJ9Qu88CUEZViZmj0U8Zo
rHZBWuBKDFqsuzscb/MT5BVE3MYp1A2KCQ1JnLD1m5f2NElp1QU4o/CJt/eLVRgwMrk1vmO7awn7
AptMcSulI2bBkh94GjgUDhQ0u8FZUPnMbg3f2WZoOLgaO36y4t6/t93kZ3Kcl3rq7hliXF68ysWu
wyta1rjX6yCHGat/uoR1x+Cr/JPAAc6eLn91Sj1uamEXF2tW6w0NE2y0DoqqZVmRI7tsFvjYt27j
Tq8BF6ETQACcXB3TNeolQlIZiq/SGkgJOGTpDpMkG0Z4uQLOxirzREgjovWIjmgUqElQCz9SVcJG
yGdvSw+WufMMO0dytem2h2p4RUSAisYE5yneyuQd0HD+6Uh6vPFWWkR0cXlo3AdXRYrBLwlwb7g+
+ebUqfNHmZeQFapG/WMfllEP1/MXD2ntc0IF0MytOPhRbBjCRJ3DP41keOWy1t9zX0uBVxfVjcMn
8MNt0P71TesfqJte9tQrRb+Z483fYxhE9/aEWyN36SZmL+4edKPJ7yCNUAnOwoqnbfSCnZNF+U2C
G/CjI8TygKjTPLmj3W1UXLDl9Su/pMoEu9y4t5mvX7RcKD1EdDR7TZs84OHYMw9lUbfPcxyUd5pF
IH6IkTiU21XZY8gR88Y3aO4sJ1nfQS2CQpMJd1/HEkdTZRW0PYQ+L5w65WbRdAuo+D635d3idXjT
avqC5VUhASss3dIMW3slexYykGdwFxQVTwsA/sIV7I0MlO44a88LIYOrvhccRbmOsavBbnQHDE91
PypGeRNdNB8i3Dmm13AMor0LP/aqK5OPaqhhs6ww9qhY+errIOX1U76JM5hFZW/5F7+B7ZaMCMpp
UvUHx9Y3NuEb5ETk/MVOmTBK52WsaU5NWcY5+dDjOUYA6s1ARsrBL56gj9ZeTCdBjJCYDgz5eToF
V3rikPMF1wBAgyvaHLfFGNenxgOA4azEvsJWI+Ux2LzN/6Okl+s/C4//1q2iB0D6NPFF2Rt0Cqrj
UuqikqTikixWeiPL0oRUycJDwKo7LjaQ26HEzlVLv0FSow13D305B5gZRnZyPhtNit5xjoc17ez+
QtV3kKjgmTK48l+5Lq7KtZrDn7KvuZyfdcv+sC9f02LMSbN0fDyuWGOW5ru0kAHQZCJysNyvi1iA
EhY8HL6f33OMvxuvPacLMV89x8jF7YCJXRZPni5fl6ImZZ5E3Q4v5Xgd5ACC/Z6H0na7g93FYhNk
WD8Zv+IXKfvXMaKvFLVhM9n2G7f1npejnUXnvCLswIIyK062CNmY9wzWBwb0/DbQK4mrRa9Iu0rv
+0wCBs4Hcw2iYdr0gnObB7P+V2C5p32Ww2GUxY+qIniy8/gQEqXDz9p/hiHSUrGo4B44ZfJAMXGz
Hab0OS3hiLFeglq4RnVHZpxjrMbwYDX81XWy+vKrCTnc84dDBPNhE8f8WW3BHogxhN14ZbNMneU9
RpmnJegoqTGLOVDAHFwNTvdbleKndGHYeD58zijht8YdiGtWHl5CPVOj1Z8Ln3u8X0CBSUf5iWsC
oTcv/jUJcUFjzXJTh8vbOLlY5ZpnFjsQSFT0NyB9A0EvKF0fB3nrph2SGVjfnW7Eqeo9sZdCPOsQ
/+yo2V1OzopXljLZLUF9G/nuCnnO6LCQ9DAMHIId/lRXQiee4uHHo8sSyCKZTi8gq5m0TI7WKF9C
dlds98bXcCqeqYVy+d5YDLtZ/Vcs7U0TontpnT9gBTEMnZR4UsJ7GNqZEreJOUthp6N4bKQ/CGdq
79uftgqa44xvnOR2/F3aFQB32/bAt5Wv4ALNwdbtSMwKj/gYUAHYRAT76xDRircFU7VP1byPLIWn
mbRpZex/nZ8wNU2UcWV/Wejg2sftdsYGCbM4BM9hu+LWVdVdl5LyL7UHHs9BRF8BzYoUf6ap/hNz
CG+UJTuGHhnA2JxPXpVFJ+NHf3k/AFOrerih4D8fKjGA9Q5VytA/jseugWpVLMhYcZKnlyGf02PS
owsDIgWmEdY9tA84k5vO8vkK7DI4Etw/B1E4XQEklhzERuP8Kt7dpqMioWnkgXWfjV5P1LUw90vk
lrd+538vhmegGJyVVxAgAzd/OmOewqv7noTNfdxK63qOC487VMPdR9X4pK+EN+A1NL35x+2I8Lgn
3R/SCv6/CKgkAXSW69XYjDt8IvOZqnnsoMzH9NNmwT1TJuo60yrZRNthiWX75wz1dV82lbWdy7U0
JSXrkKwW2rgN3uo5Wq2VKLqEt6NbL2EAMgQaiBh5b/j9stsuqYf7dOzz61ElT9rny8ix1Zy01XwM
Y9mzcvVR7cI434xJkN+VntNg26abnri19dnENNRIT3oPiT99iHLA/9Gwi2q6Y88pw3aWPzEMOFo7
eJQjx4+3XWUhrLnByIw+INVyI14OWcRLJu/GhoE89u6DMSZTRN3s0RJCvnq0hh89fAJXRVL/jOPK
mC1d/zQExXdFFcQGGvBDTcQ/M8GXy3Zqx3WLc7pwUI+zGbtMrjeeMr/YLHF9KgO3e8ib6yLDJh1M
wMkQ1ky1limtc800D3KDzyRGaV3wzDQg7IA3iTWsvGzdmoPVnotX6YxHFP0I8MlQPMRCeh/M1NV2
aMx8lGRTH9TU/nU1Ft2gaZqDcSIWiXGtQQbSQtBzYbUyolQiU/GGG+oX40l75U7ez9zQPJ7wy9sl
jng3fpKcPMf7VOwxgQLo5eTz291NmCe2kxd80lX13UUJfSs+aqWPGwqVrX71TOpcF64ed26/3q9b
sqAmcsaz0+nkH+m7nYw67PfBYrajqcdDmM9fMTsowmZRcwra0r9j43CBXkrbky/CQx8iXbVebOM1
n/1LnglxpRyGfGeMvnTvYuZ1x3cs4g9uo/1jw8N14BvzAX6V9jmMYqxAmMdxkX4Ng/5CgWZXMtPf
E7RddevbLjsiod8DhK47Vu/dKRENBLA+Dn9jFY+3nt/iXRnHbsvt2tvQ1j1w/RliuAIj3TcFO4yE
cMN+nPW109k84h6dCwkOMuZUUXpk82gYGbYJf0Tw6UgmdSnJKktlg8NczgBBjw7FrgTzL46cHkrh
vgVB5WUnEfxH2XksuY6kWfpVymrdsHEH4BBjU72gVkGGVhtYSGgNOMTTz8eaTWd2WrbNMqvuvYwg
QfdfnPMdR17TtAerv+UhuPiTv03QJBEIBytpih7s/Mo8NrZZkZxsI3oUpXWRqVOuQmLkhhgaujQ5
c/rSuETc24t8BEIM034c5ntGiozzkW1G8bNJnIpTlFxsNr4HD/WqApN/NRrAIm8jZghTDEfAAdAQ
+GxD2lzfXwkWFTx1EGMhM2jp36dz9O7N5sG6oo5nxgg1X/ysIwm3kN9eylcRhsGyzKBiQ9d1ZrEO
E32rqvhdpjitouaRko6tWDE+EUu1G3MWcYjCOIbL9UyyrAUsFvWvfVBKrNMyevX77uPf7BlUcvjP
dJ+w1QyBmHKx0XdGH/3ktAg6XGyY8OmUL86aXRVUDY/QTEucvaw8zUjWV+itmT2ixFteJbFfxRjQ
cET6qBzWnCEX7AKhCFJDapZtqysMygWCwXfGkIRrtxPkWpXckjt+6ciP1oDwGQiIRVV149bVA0II
i13vK7vg38ZJd3lMPTfP/RsG7G3ZWYfKT9+KRj+aRb5LWVq48OeABIXPJjbZVNLU5rm7z0WwH7T3
bFY5qGQBDEgPGTyMNBnXDprdHdcvRQQFwEKKybiVZXCHsP0yq/5rIoBuh7UtIbNs5AzvH1vhWnyu
+BlB2N+qJpcLZbFOgpj8C9kZmiBWsK3d2mKhAJsv2Txt0bnI1aTieo1TOdkMcXWPI44/FH+6af5E
QlewQUHFLzhT0Va3YYk5gyQp6PspTrAywUI3EUa+IiyHxIBucr5C0DkvnNBHhFsX5JkRYFjnnUmk
OHmQkHNr/HaY1NtZVeFNI6TJZUInmAx62t3NmfkW6/lVaUgoGmWI4Ro/Tu4xvHSqX1GFwZpBKhzY
nvfEkBN84ri565vwt0nCxz53WZP7L4Is4eWVLWcF1xuEb9rCJjs6GVBl+EjNVpZgj8kgD0//jJPP
KL4wReSrSdMWp3J4yBOWy7yDD+DRDL4hYisIuG4mehAqgucwbHDlNR9hjLEbQzQ/e4B0dKAKXoqo
PQq7/6o611ngfPw1eiwCqk4ex5ib2e6v8s4YCtjUvyg5pRulRjiftJ0rqOJoUDBdRUyGsCIkNwje
C6g3lLRkIt+V04gdIUdyIm2TtdVw/XFS+wE7LYDsdtNn18JZle02jhmoBpWt1hNrpnu8tXAu/OxV
YF4MvZJJjZyXhmpeSmmfpa02ymkqzGL6gg32Jm7puWA8k82n2GDWnDqJtPFrBgXhGhP2jrJz925f
r/1O0/cI+GfdGYnGg4WvFK/Ha2SqdWZ4B6lMCtZ6YKbMIRe5V7lcNbI1NMWFfed5mo37vi/WJuUY
/nR+vvHJCOCM6IDLjNP4HY+BvrcnlowIhdnb9D6/fG+sXYMFoOxMUIcyw2FbNAdLVudpYFBqj8fa
An4yFE84+R6cPl+lhl0BcW3QsELmMOdgR2ZgvwpV2h5bmdwHpYnErx6556mFZT+fvKqwlkPanLjO
0DGW2NqG6NxTDxguxBn3SoFKwvmjbmCIeUawGVoAB3la3cYivm98845dIINqJE458357iO5JWli7
aDcXZq8fgsT7ynuLDyj9JnbxO267txy4QhtZt3iNLq3P5eGDqFc+4bkGPrKG8LaG39WamMpSMqNI
KJaeTMmn8I8CtgXP6FlFCLWzLDnjNL4KB1m5TJm48ehst4Rhrwb452sXj1s7exeHWEtSvtZRYDzM
ifS2kdPyyJdfVe+ROesjjpoFe2pzOlqRfcwLXPQxjUgQD9ssT36dGSBh7z9QqL04jvsknOkHp8qG
FG9ziQJkXs4jiEIRlK9W2aFma5ov31btx+zGlHGgFvllwm1WS2tnwS5f1RZbj64KozPDVGtvDfoZ
LNxGZ2g6WslX1RThxaIv516r4ZYn+aNmyK5qzAx6iK5uLOdEDmS46tn+Amnxj6HV3rtGxsrcivcN
8+Bl5fpE0Ufumd8NMGTZfJkhCQDJ+ONObPVA/jbrunV/BL4TnEr3ieIv2+OLGsGvo0baoUTZllps
CY79FIbCNJF98d04jeMMAYvPLmcQubRK/64XUbpLu2jd1NbWwGCFlelpdoLnum4+49D3CA1Mn5zB
PjuygiaR9DdCFOQHdtMRvelvjFAOjYMJx62u1qbUT9OcfkI9vAQ4Fq65Ngz2LPcIKOQ2q6eBCjZ5
jmlkUMvE5wzrwRQyGynM/oUvINkN3nBuREkPN0W3UadISuH0JUflPWF0gsA/2qfleK7J7/WKnrmZ
0PfCYYcTpP27BKe9pCV4Hy316/rQe304yscA65wSaAGzuTr0Iieui2dqUdvJy9wRi02ZuI6E5y3g
jQ2Mn0pEX0QLhBSLLeD29mA4SOe6Aht07IQMKSIWIuPZ7gxWY7H/xoefLwT65xgBvOtVt5rSASHH
SCQw8gkXloJnGjDXnOoVTAF5elibisrgaojMm0SnTx1DToIfgIYB7rgD97+04hhoqAkZtziEzfgR
WKQpKkfcTv1wjEzrduxZekTdDvD593UUSjJYh9pElefBSNZ5q/cUMisps8+Q6pcPvTBwhaMO8U0i
NMBjUNCSLMV8IdxrMRJh0rQP4Sih3w8oJ/r6lEz+V1rGVEkWxlv/NbZYUFvTg+sRgGcO/i70ki1P
yHgZfZHsnMYylmEbB0sgm5/zeNX22XG9yfkwNiB41MJnlL6UWZ6j9YVcNrndpk57lFEUwMOMDC8p
bkTpvQSy3rRwJGhDKH7pRFcgt1dWz5taB/PKRq28RrSxCbviuc7Kp5zM6WXqF0+eYDyryuggfQhH
dfKC5AkZVajgJjDwSut5MwUlxByiT+yp2GBQrtYVLDswOmfEoh+tKpfjRLyoNxknq+LLl2h9Bk7H
zMd1ee9iJM4Sy4Gf9eQ+QOQHhnEJGDB3GjFyVldHYMHZMvCUdazz8GiPiilkNm9xCH+UHXIItFdE
QHjZd+inaz1aL2YuV2xUg+WAiGwxkQqFw7dPNm4jn/Dto3Aq+Dw775RKe1cBGEI5nxzsuohuQp90
NDWBATHyHpAGf91wgZ8wWYWINW/c0l+5wHrdmF+gz1mKZHn/MoTZOpgy7jGHAPrS46zKVHvHSUy2
xTWAu8VKsRq0dbQg6iwcS4IOqj3ayStiGmNHVn4nI0Ryr31L42iPOe5oKQ3M3CNYqUPYixaKACtf
OCnoVNRsMZHYk2L1uLC8iYMz/Rii+SmaeqwlFEKL5Jp5EEjzGBgSF6n3SHbtfm7daD8Bh+7G4HVG
HAN8ug82aCiQuHbEQjBqXqVxfvBa+Zu2XOdFsO8K4yUra4ukQmS06RUf0ycePybI6lE7F8en04aJ
7Dv1PRCbvW84r+hzj+xl71zUEMtCz0+ydScYVMmjhPBRUNVi3zww5UMlIF22XUW5GtG7WEXkAnjV
j2CXcDNPxo2U/t7uVL2SnWYUHu0T9vr5RKxE5NOIxZlCWV57R1RPZ7uSP75pXuyy/OxmXNsBxsI8
b+3lYDg7LrOTXdHX5MPjHARyN/+7uAfgNFf9BzoF0i69CQkrfxRaLl55Ml/rc21d81+QszJMEisy
Ju7qrMBFn/8ENElDwnCmxftZhMmD9pw3gDYoYHV4PyTRcYiozfy+efLabsPk8z5Gz7duOvZj6F6/
eWLY9wKJdSzrIIvsSciERYNLLWkmDRBEMmCnPhZbb65gSqOPMSyEQmy/iwWRartZZye3Is/ZZ+ro
0n9qZsF0DsH9DKydFBduhI4HhvdxNyfeD5rT58pKT4GhDi1rCwo8tEBmRVMILRBRRBc/VxoF9DQQ
3QvGg2l1g2EG0TebKJ/hoJQ7osy/rCxkm5qyLBwoS5GP2pgxV+wUIagUJ1/Ku9ybPkNVnUlW+KnY
3tGzxqsYqbcJgl0G6gZ1E5LvIv+GK1EtJjxmTmE+JF5NCnPvE3JyFUYD4eoGuK0UesdRlyeZqJMk
CGIuaBFVgqQ1rvdVQhbw1OgHSu27wZO7unLvQjuHD0cVkQJxGBIEqin/ahmORJZ6xGI0cfTZ+O4+
NaN7leqDC5FsS7IbHeKcfISy5EeIrSN6xr2wcaE2oaqXIzTl5QjsKvWn6qvxaegiyYibgcURgY++
iSTpL5mjP2XNFja8QgrrvLK2fpMinG36I3uSn1EXL5Cv8FmU2qNaiQ5W67hgjewz4HJvacfTr5u1
wTF37a2dto8Y/cHKpwQsMEw3DqxjoyUTS4LxDMqlbhoPKiYBM/KPNrPsrjCZ+JJeEMMJXBjz+NjJ
7sIgnNOmTXa2UQLpNLpfgY6pC9INTI8do4lnAOLNIjFQ6NHDvMWlOJtXmL+8rluSyF3PlvXeIkHt
I2y7SAdD1d4aRvfEcu5SOcapd69ZAwQvNn37Can1p+5sJEy2JrAaPz7Qlh3PwbQUhv8gvGDcEOHM
5Rrb54B9rMyaXylQ5Prkji+Gqr74YsIfgyZUeYwBiiS76ZMrah2Afh4fhrb41Mrzlqao/D22kgZZ
VMSVp5Z82s/IUjZDb//0Xp5tnL4MNrBb77LcaZDn4qELMRvS+zMXj+G1L7GPknEcdJD7ag5ft7rX
UfOEehCawxCWZJSUCoEqMxh2DKvBVjy6nABEGsxbhr0F2jnYxRa6982YyW2Q+xBriea28uLgYq73
pYGjgIAjVhYrTtDl6HTffeqk644F0obFMYwleG7bWgSodlyQ+5DcuamBA1X/Hopd7yT70lfRQxkU
55ZI5s6yttYsNgQmNKvUH8EriC/T4iSPBvGdSrYorvaBOfbNlvb00l6B44a7J/tyZn2Cf3hIwq3b
IiGJZLwezQ42Ac7LtUAvuQT1OSx1jKMmn4NwMyiMJibfsyokkHFqkh2z/qe4TcmZHJONFuaGIcxr
6aujCLNVOw3Pc0qaaCnvzDB/8s3ph4v1yZ+mzzQ1kYZqW21nCxqzhAnaB/ZJR9naU/8+f4tijUun
Rx+LBCfQFK5J9cjXizqk6/A8eRiE+qMbVpCUa9w3KZwL03xLCmh3iHvO+NI3WR5Q35HCFaXFKVXu
WyHSB88U0QG9P1VfEd1mqXVhJ3HX2dAhuazWHZfrYvaMTTba26Ar342OitSMfiNH3aSRzc2ot3OR
n8ZUgKjBuAIEwP3QGXl8ePlkSdVnZXfIl1ckQO0J67gX2kdFZf60Frf+mCFbuWoHpJMdTOm+BtOw
G2R5UZmuuFjZngqyfPM873ZQWVZljZBa4ZFNm+7RD5oLatAtXDKLPVbKljAFihMx9lp66GBvZd1v
U5QuZSJuRQdxyOyOfVR+GG19q0aFlhPvHNGcZAQiIh7yE0PnXzKzVjpITkMHO8Z1woemldXCncVb
UJMEfg0EZbr6miGanUfnVSeyumi+23iWGSXRnFKSY9PGa0aiQiYZfprsDZhluOrdRKzMb7AmDnCv
zei7JcRxGdtVunTT+jIz6UabxhXFWXV0c2vbR83n1DuIHx0JaSqvFFMG+rkQ7Aa30bjUpvkYMZQz
q2jNARJtOwf2NXEHiiUdywv3FqF3sBoELl2MCyDl68xaZj1BEH0StOhnpoxhMjYhz58PmXAUArJm
Q48EZJcZZOBFn05dbVnRzxDGan0zTfqMTN0gP5UWw/Q9++o8fBaJLTa+hqta9eadYCW4V4EH3xJ6
x2PtxEfRWp/GaB2NfCLJtwBRUUwcxlEFkszNG3Y26Ein5kRZxcA2WjlY/Jxp3igDHZ1lblnwfU5N
9EOkSoLKi5MjAXniYZlfaMbKoEmfk7Ia937jXWCekJHO66TmtIvqieH0EN73qYBsgAWWUpdsXqe9
hjvDXk8CaA1BaRwLI9jH44zVwCHXiIkuDNToVjTjvWf7e98jiqwrs2NApb9sZuxpQPFeoonxSaPN
+xQCfVZO714wX+LefEfvvMvxMS3ILEyWk2wfhtR4MWyG1HbPJ0qML3gbB1djEAafgpUV2nK4qWF3
TWUF4IUer981YCjXGHW5+THGs3xAVlqXBGpmkqSQIfh0E9Mhk/Nq2HKwgs0BEL7GNd/QKZONEpo3
KPc3UEXKZXkliOPFGunNWhYjTdeudGk/TFAzVo1BAhGiag/BJyr76oF+GJAFb107OlekuhNux8p5
Alf7jiqC3tN5xTn9acvix5tDDKz88ZrK3WreWMwywCQCNaj8e52F73OOWKUn6s65Pspl0D0SQPHk
M2klS4n8qNaFbo+FY5XOwKGasSKNwQ422ugYJfq/tceCborQWvj0j17L6LNl9Rh66QlEY4c7mjWK
xUdkim7EetEdgpEc+JYxgy48lsHVcHBbdoWWlXHHNz/IbtDmaO6uuacZqtwRC3XdDaDlYbMPZC15
Rn1XjNx1YySTFYEUq1rUZL4GCc4oVSGWQtu5hoK1zpry2bF6pqhuvR6c6Vu0+mXMx2FRwNmkBL2K
CBq43LXgMECsIpfINARCMcnIwCq3Vjr+SssCkEHcSQyu3Jycz3DCOJ+M9NC9DtANeTGJGgSYLccK
HckssncjEvs2APYMP2cquuehj8A06mLLYPpSKnG27Y6CVEwXZbuM/Etmvw7BEIz4b4LBZHiIM4T5
M61Rf2vXFmOJpOfRIYIw6YaXKbbws2tWeFZnvDsNi0SIjCumPNvahELg54cChCu+W588wsI+1Foc
iA9f5/V8Q3vwpIuI3T43JkLteWtiAkDDelfUCup8CyozxPE1Z/ZvNZoHDAATc4n5hq0d0CBXLZLC
fUFwjVom8l/DsLiZGe0STYEISLin2mvCLbT8d4sqZpJ5snQ68SRLlJcSm6GHdJKsm/AAm2U3zsFL
WrZMvAjOcCXTU+/QQ+Vc9EMQriy/XYGmw6eVEqgX1OSOdBuKsG8MYBMnKi26kYfroXS3jYvr1OsI
uG0y5yFCfsqykZ+HmexihscD7YApPHPUho+QvXTDtLfV4tm36y+VTPo+iEn+rXr/BsEhMEi41454
w9C+mfpx5zn0mp0RHPzagmPMRga+aYKigflXMx9LMjWQMhHipWZgv3FfrQL0egsvS3+Kyrs3Mk1Q
XT/chK3163b+htyrHRkNZ5t9TJdjRu7ZhQ66JPi7J6ujkPMzKbsWb7T8lmn7YPd6PNkmVtxOGNWi
cSbrsY3L567hHVLao88AtkDxVC/p8O+chqF+CjlXuf03cdxvM5wdnPwm+09kXYLn2uw4iaIhhYXV
qlso2HufpCffxd8ue+8nzNnsBzMxoYDyDRW8jIa+jQkmYn6KSGOs9wRWPzDci1Z1Jk+Wl74gyEWm
PZXvXi0f+McsGIftR0JMRmiSOkEkxHHgxoid6dZWrHZrd46h1Ocvpq9/LBCcOCVHQKXWFQRTqC/Q
yDib8mNXS+PQKWQfSObq9SjTTxHRFU0mDIaE7TVywXQfTgzMqwGtdTi0LJq87KXJk1fXjId7G1/l
pvXjYNfWCJ3cgq+eWTBlDidIjeZAdutVHnbKmUXsooE716iKFwj5t+BhLkOcMmWK62krzNCnV+y8
XTPb3bvRIym8TtOl29a0tyI7hi1vSCvhnoJO/qJSx5UfA1iIfSskgqFv1xClDTgildw2LVCfKZH7
foDuUWJePTPqLDetxU9rJD2/14h80SEI6BSyINigbwFJPhX1R2QHEeoe8cSE27oBL1FvbdJMRwBs
82NXSYO9qIXxvMylucsmZbEKJylzT/5J/iyTjnnk7H62ONNAuKgDDLOA9n4Y1hFS7Fdo1OYRdN60
c/2uea3U0N41fPb3BJf25GnK+sHWc7HViqDaZGjxk/nJOWF8BSuNxAHUDQ82q+dLrouKkCOPlSru
arppILk8n9LAx1cg9cr1pS+pKLOJ9Dffb/OdppXmHXOfMQ31917f/8Ll/RpAymy17UT7IKGTZOli
HMzZKG8IFgvWhdVtAzX9EK2OXiDpX6zaIlaV3og08OgFZwNu0gpL9AyVnHRQZtG1yp56eJ2Iswuc
lM1jxXQF/wwwRw0eb9242FJKyC8y5tyKu1WaWa9ZO5XbrlfhksCMLdxXdoGjLa8axdpddU5rFUsn
Dr9Jm2wPCC6I0bIFQzvTD1C69HZzr2uqGy/CihdlhXWysXWvAxO6mVRBt09VIe4JM69WnttCf2Yl
81xG/sw4lYzggTQYSntu6qZK5nsjSYGHZeWzAOyzcHLHZ+jm0MCR2NQw7oueg3m86MR6DMgAI+WO
gStCfqIQrYZxSWcg47Wkgg+VUAP5DgI4xQjQbsovKNqsZlo9cnl53Atj8MA9DmOjQ1bRxcyM53Qo
Tn3lJE8KozJiEU3FYxmXNKeoiXohwVfkrzD8uO5FfTQmyGZgHiNspcQ+ILLjUciZh9OVfjVqQFAB
HJOpZR/cjAXXcFoM3XaaKOGyNGRD2mVwen25N6cEMELbH7RkNFIPaYDZSm+lZqE0NwaqFGd+x1MH
BEfHZ6gB5ApJ9RlYoEJG35oPFqt97DsijbcVhIUbJ+txG3tPqYjVykW5vB0CZvCBMbKWK4Zhk896
WLhhRFM62yYVvkNqlVc9OaV1FJjZ11XRPmRt/o5xdb4Bg/dc4WBambMLxN6GZZZJkT5Z8VhvRq+L
b4HyifXQwLaocJTtMoaZWzf2wRIHuB5sZX8qcNRr1wTnYWk7+IY36G+NEP5+y462BuNwdm0IQS0j
NcYBDDVGiJDc6LzVfUZ8eMR/ojA44DF+FXn7WE7zo2uVT2mt9NZo8prpbdKT80nXbxeOzxSCSI4w
He/bRtSryLHOpqvlWfaCHKRY4oE3iEFry2xvNG66Ey01oE/SAg5wCsTenbi58gEKImLpBPljM2xR
1QRLk23OmnOPfVFDWZEGkJ6iaAK33d/nyEY88gzyEM22k8QGInuuPXRQOdm1DvyHqHoMQwWNW1IL
Y5Dv71pL3XNpp2tSggr02fWFn/dqzqSimIf7qsp2GfjGpZUkexEUE4UQi70AlPfRA5+27BQIGr9i
duI4AkmURM+2s2xtrZXoAv5T3+WAsta5dUVt9xmxNk7/wvR0uhmSct7FZaaXVRw8jq1HYKwgAWS6
SunnpLseNqwIixq3f5MQa8zN6a245Drcex3fz54Y2jXiniuAJzFeRm40qnhZniarYd+JYJ/CiRit
ubqHl9ochcZ7gq38gWBeeuJG2gtGH8T15RbkQRcLMQUXy7aeI8ih30b0NpJoiMKUhW5z0EDGln7U
/UDpLXdlHRbLOki+ZKvrneEbJmw2rzubli2WnVkQ/q3iBysE0hYG5Kc6XqnfM9d4w9SojnCe0p3B
roqEMhMBkBfngE8HBsuIJfnv3kiQY3oGLj0Ol6YM3Sc5Ucfk8LzH1JmXjJuv0bFlfZojTSplAj1B
1aw6OZ3JnaNkHtuHGCXwq+s0khh7gbm+KKaTBXVpxfGYrUsfcvKQzOYT5hT7k/G++wpY+LeiH9lR
lcV7/AtiLzVMDpTG9aWLCWyCbg7VKDcRhOLyxiKC9FO/JQP90BYwhnvSVKFfQIJ0jerUxARQ1A2R
AF5q0XA6PHxOqIJ3doLy0Qnw1lG9upHGRUBTjTZHvlgFwGo05MFN72u2AKlhoQcPHYLDtGvs0zlu
b9hP+uw9fA+mT+87RELbjOESR1oPtCXDtwQ6eeeFGR+6CYyB5jYBPNe3zqvXdGwBB6v7qLxkYqPd
pM+jZrQfia67M8rUOdRzY6OMcnH+JmOgaPgFG8ausGjCEzNrDq4xfZuxLffETHWgzybS91qQVPjE
y+GrbKAmVazicaJ0xMCREO/e+u2Iasnym1ede/zrloQAQZw2Jlijovaz2nygZgUmZ9vXIVpEal57
LSAIhqDsAbG8NIEfnvKaVlqBKDl7sfOLf87bRJVNfIBw6Bs8kw6xYfGJzoHELqqJMAHR5VB7robZ
UOs6in/6sfpR2G/3keVhpuy0vpOtccOArb+LBdMhp2B3BVsm31gp5SwWs69qgugQFT7rF591UEBY
0NKv9fg2l6H1wgMHQVOF81bg4NoxQwp3fIl0uOkE0R6UwdTwMKg3LKmbtRwytYFtEuyqPHQ2NogT
NJMWM9g0aBm/jup1QmH+hmMkv8GSQ9dr+CUUFLwL+2zw4n3XwO50mjjeNSOxEBzz4RUQDlb41Usb
46jJXr0buoplAqw6aCYcKcC9eDUiwKKxumWY58B9NaftwCr/Thm1cw54gs6K6eSyB7PDBz0cddXr
Y6Xc6JNlORK0GtFg1rfTZe55YUZOmTh0riYBbhYW4CskZtdkX2awZTlzapU97bOXzcVtWzo035Oi
+vTwmXSOossuyVICkOjsx6iF6zeF4ReWy3g/WOHTSKDz3iHD976NFH9hpm1CqstbKCZCBU13PBlD
SKWnR2YbWZlHWx4B5l0qlJQ6LdNSM5nkVZs/HHO7bi5XOy9INwx7Lm2Ci4b6wpKXgCfTbaJ16s5E
abVNipTAx4kR2KE6VjyFnLWGGg/9lFHVQk0+JF6sb/rOvHPwci7nwaxof7FCSODDVCHYmEdh2mtl
IiyKbMG6j/kuducOQ0dtuVDke3J4l9LK9RG2U7wIqP9RU6qO3VWRo8odMNIE1WTyTBmec3SENo9A
PblOQkGtn+cZVIVIhHQ9nRhrMk5mKc6Q5GH8G0jlj5Lc+2VvQU8XTCwpZRP7hY1ncGt2Mmbi0+H5
CRiWEJFrp8uWSortCQppZAu92DWYl/VKZ/hYF2SRON6WrtQmJgu1AV/RlmxdtGfQE1u+bQnCigX+
c//kcqETtggooz2WU4Y6fcR4WuNuVJBkISQV6c6p8Q1wKZZGt6WMGDf/QQZiVw7Q6hHn5kCG5vKp
Rkw+wqwrgRyvdNL+NEbx0qrhJq44I+aUHJOCZGhiLVN5IGacMyNydc34fjb13T//8b/+8/98jf87
/Clvy2xi4vCPos9vy7jo2n/9U/3zH9X/+1/33//6p+Pars9O2HOVKRzhma7H///1cR9zBP/rn/I/
eEDUgO444TE305vpGhlzZC6iCmaBCQnVf/9q9n9/NXZAns2K0lK0vH96tSiZAFrk+FhJKhToNeKS
jHtSClme//0LOf/9hWwpFPQt3xJCmuKPv1avEZEPqYoPoS0jwk9k4hXb2OJwXcip7p8bMUYPf/+S
f/VOSpPscsngUvren16yznvA3FWcHLhs0EeRVsXSj7hWtObct/L//xd0XJ5KIYRPySOub8B/+dxs
5jeZMs0EULPyF7YecfHHVEtotf1lD7F99fe/nfsXb6hNLqfJk26yLLb++Ho5DrDQiMuYpTpJFNJA
gRkyIUeIHj+6IS4SN3X63d+/pvyrt1Q5QG88y3d9tCF/fFGCr1B7d0Zy0BH74m1rKlDUGAIxuK4d
kaoXPJbhh4n4FIRyemUaoOcOLyGjiGM9xOYXs0bCeBq6DBeBGW5yapXE+/gffsy/eKpthw8BPKFl
O0LJP/6YyTjSM8ksPZBv2K3LIck27O+YDedsPvgiuKz9E72rpWOv0JgQIqYRSXo+lT3nNgKSsVCr
HLDf5u9/sL/6zLgI+dBsBK+u86e3z4Qi4s7hmBxijIQvUEfjU+OPqlp0bTXLcxQ5Bbx7O2YK+/cv
/JcfnKds37VN07GpOP/4jmjkHmzrPByuhZUyY6yYmgt5GFQPdba+xsQDTTumBmVEia4dY6ogcszO
ny0VMYkMKSodm9GhkZX9//DFMdX11/7TkaeERCnBYJ0jwv/T20LqSDdakY4OWeJw0U1+iC/vSn9l
88Z5P9saoNeQPNO15ieJc6ZbIc+FXW6qMfsYw87ego7Qd55qUF2baDewCnq6YtjvG+BJWuPeZOJ0
GL20fKnUJGA9YrzdJdIKfy1MGY8ipiDsHPsKDE48+qcOvqXlyG3RqSsSY2w/2px0oxqS0afpOkBA
stF1H2KbeyaVE9kOjpXdqhK/SAJGAH0N3BBYOxQqbddSD2m/EMcOQ/bWjMKPam6QBhlkJ0+Twgba
1PWFgposLwdHhYXofqe8CL5HVasUiYUswoe8rJ0LLXqFcqIu97pzy+d0hsXYsFF+dYopeW9cv/qK
BelqQIOMm8ROwh2qbmQx+Ff0qp9Td6PoWXf2HLingWw2Ol5lr9qC6Eo/mIeDqE258jzMtYONGicF
GnqaMX+wKrIkfm0T8yO4/CrdhVVKMJzRNQ8CvA5+aRAG4V6ajubibgW4O2BUZr3GzlI+cVAZO9O9
GvEbx/yZhhaJriCl12H7HSRbqxmmaYF9OD3gXVPvlV1jGwVNCFcc3gkib21t6r5F1ElXcme3TXKH
sA2ZUeAQtMrTYC/KwYRZArnkhtib4NEXWb8aKiVusqbgi2154VgRl143zz6jCeY72ME/BqPUr85U
ubDygDdnbTV+CxyoIcPjBoM8dQ8C66w/0lYnWweixwppjLkG5+D+pnh8d02WIy8jG+5BlSZrVj0T
tKaBJmEbD935xk7H6aEc1XAe7EZRM8XZGxA9eZQpJAJct9hxjcTL7sWow9vWTMmQr0DaLI2iB4NA
z0sjkidtsSc5dEDuFaRrFADpoTPT1tgOysxhzmOz5fYu5g7B2XWw7eKfWyQNC7GFN7dIY4xYC9Y9
pHgy+ir8laPrgngbmJbKczJcH0W1HAxj2AVO6M0r2f1f0s5rR24ly6JfRIARDLrX9KasSmWkF0Iq
SfTe8+t7UTMPqqxEJqbnpRuN27hMssiIE+fsvfbUv9HYbW9C10MSSwMQrVog1w2ya0KHidakF2mN
1jLxkqZet8RWbMx2TDe2SKyvLVjCe62upj32QGffduX0XmUSOpU2kCKHW7LdePhX7r3Oztfp4M4Z
kg7YhEVcGSG+o8bXqGIBv9DlclXMvLonkweMnMK7OZnHPHP727QYvZ/5WJOhERN8kRHDdAsz1duO
NljaELWnC+lfkmsew6aALllIziR2y+wlBKl+U6uUbUgL0vG1rpGJx4U1e5qtwF76+OfuVOpDPvLG
0CSfSEvaufXRuu9pjVgxLptsY7JY8Lq08Z6Rudrhn+3vwtgcXgOdG1KtqX+besAhKxxPzh2NjOYd
M2wdL53WoyltFMNmxD3D+C4mGKeXo0uYNA6KIPb8Wy1gOM4rM/yRoqysK1v5ma3I1G32SImLlkPq
SbniAgjN0iYOD9KLo3jVYLUATOy8hi7wCNVV4jWqmbJc3obOlA9MAQ1o1ahZaAqfXJSiaGgqqAwH
movG3rQwugDODne1JKf08qXmf9XpnmJKQQEAd9C2xUlhKwutt/GYcX9T6uA0TC31kOgGlYsXia+F
cOP/4oIWSjHKIhc8pDM/8H/qP7cLoAGj8Dm45miBQi7MJxebMfWY225HVQxXtvRPz9IxuRTjBzwd
LiO8kxqn5eAYE303H2XDaB3YNR9cKp1bf3Tl18vP0j19llSsyuWe2Jupo08PCb0dIZIONWvvRggH
FDbERUf1iSO4RQw9Iv/lKCrmNK5K3Lngw68ciU7LOZPzEO+LISybdhaVwsdH21kOJxjf8Ha4iyjM
4lrX7ZVRlf6VR3ruOuDuTOUo/o7KOHmkpOrExQSVdxeB7IkXQG3IYvZKUK2Xn+fpn84UfHmWcBzp
GOx5xslnoOklhYDfxYdcd6z32Jy9VXBDGIKrsBbXTl5/i/J/P4X5clJI4HK2Q+Vpn5RXYegGee05
KaAx0T22jEyQWCEDkTWiOck0l72PruKc3cMcyDEfSWYLrtzy2R9hWLo00PaQXOPOz/6fz8OH8EYz
EI7dhN5eW+R23RIbr3nRJiWvFXktkHKOuHXCyLEBckCQglANHWmmgPeXH//fs+bpA8FPpUvcty7F
8MmnSuuxa6FXJAeF+M+ZnkvHaI7V0JJqN/4dPWTvrbSbG/KjukVm0MAJU3zpPa6LVzU9za21ZOkC
uifkhkLVAmKfIWrUXHytl3+qOF3G5r+d0lF60sQ2pH1aGsP5wPc4EnFKQ9u+c+1iy8oVryVB6d+V
kxNaPECDLzqygY0ErT0kLdxdemSy4fMPnJi1Ia0b+47bSJeiiq6eLOTJ4vD3F0rChXXUI659uqb3
fW2bfomsDhTqF6M2EopkcsHToE9+kt+kAQFLwi8i7f54MtbeSgX8B86KdQuu07/yuIzTk8TfH6Po
OXMKnxf++cv75y0zk8YsqsJLDrQBybooEbfN7fICIIveR8YTUTOC7rEiZ4lgQcQzpeljslBIK70v
9Bn7rwjJ7JuBLA1wXrFVOXvkEP4fyImoO7Wkjn85MH+cTUWNVmDQwxCAFtjDudmTq8o+7ie/gkZB
Qif5+i6uEyJRIlqPiGxYNzFyTSPpi4RP/Lz8opxbUjjeSc6WgijLv0esf25cE4RTF6Qj7yo0pDvi
lpEPpMO4RgqqbS5f6twraZqcIk0xX++0rUJYH4psgVMhkX671w1GI8Dh6azwTe/nJI3l5eud7j7z
35SdnCVMSegap6uyg7xv6KTGJxBN4Y1rV9EBI4K7yFxIxQnSu1WQ2JheSmU8tgZak8uXv3K7p1+g
62gSYbSIUYCPmCM631uRo2dt4oHxLCfK/srtnv1LYn1C0G+Z1EknhYvLvoa2SbdZXPhs88zDHUyY
Jk4jNf26fGtXLiVP1mSS1NJ+iKJp12aJgfq94YPi2wxwDyIlufKGnn+Oc+FHw8q21cl9jTUThLYK
nB28LXNjQ8TaJZFDaR6ZySpvyI26fHNnr+fyutBvEy6V2celQATIVMMe0FlCtvS9UEgKQt3pDm7t
1qyLhrzynpx7mFzJtJUr8MFbJ0VKkAnoxoEkrXNsdXRIdb6JNOnPPRXz6fKtnb8UCy51ER0d6+RR
4nGqGJ20DLN1Dx23iTDnPYFzhUIWStDla517jA44gP+9lmt8fIzoQMgg8+W0q0YaSAwfpu4W1kLx
6DJzChaxUppz5UnOP//j9qyojqRpyLk1bery4yWhIg6KWwrndBZcwn3XEf3MxP8eH4T/Fg3E8A65
7e60gvjPy3cr5hLv07WlRQtHGbbU/24w/6yjpAo4ti1Z3CaitZdZrkL8fIX9zJIOdsftmk2tCiZO
jBIQMoj6e0/85T29Bed4+Zd8/hub7GK4j6iZ6IjZJ6+vbgZaI3FtAshlPoZ7oLnvWpNwkH7INpcv
daY244FbDIZYYl1FAfzxgWuJcjonEc7O1NLo5wjG/qauBrkqQWgs7c6ltqjIOiuxluwC18YmWCJZ
vfwjnPlFOn3yNoIs1nhMU45+UqW2HISRUCfEEif+9OZqPg5XOFicNUZThYrspQL+zAC5DCYgY8L6
MffZch6CiVPSgrMyVE44CaikEXeZxjI0vdY/dCrTyQup6sc5jBgiG4II3O4wLyi2heG5K5hWhAxp
SuFGIy3G2DOQir56kT88BoYCIWPVng5avUE9LbIR95Wwp+wNbSsYAgOfQrTS64qkxqajngn/ShkI
MVHbyAitrzTo5gGzRJy0TAPij5Ypoyd961MHFDQpPRwRdl6wJNkTyVYHPVHMcEcREaoQMKGGdMQR
d9jXQ5P9HMPka+qF9k90PX666qwExmI99OTYNkn21I+aLJZWn2ngtxPNmO+H0n81mFMCpSdDkAB1
2ze/VkzmthJ1QAq2rRtvPCT94SJSHBFkY9k/0dSN07K2IR49DUSmVy82TaLbXGWOt86DkFCJDrTS
ja07CgFmlLt4exhhWxsbBvx4H9n9F3eKMQ/msrnysp72LUyh5uEDnwaFlu6K09qd2Zhux41PsBIs
EngNRyOllxkHg7aJ49baM1b1rixIn86F8zVdbsaau+eGdfJ9mHSkOCEhHirzoHnJQs1FoBgOoDgu
fwPnroP2hKsIgzPoaZPeKqeBaXRLgAkHkidAsaBoza5Loiv3c/aDx/fPaVBnYIXW7uMH3+qcNuFh
JAc9T+58P4ACOiiVAQ2wrO/tWNJRq7OyeyxbQl0gBRRrPbW3l28Wt+jnL96VKPJcDg4mZ9NPvwLG
HpC4APYmqpGB5XhLCCWBcxGSZoRHcO6Srrc4gSUQaXNiUwYSn1a5FkFDcdMRfoeVr4Myst8Du5RE
wYak6k0V9Mw+14+mkc9p7vFwCPwepA1Ks1WoVbgVSBJfTwQD4ZdtigOHJQNVnFsSCZ38SiwbDrTZ
oNgycmdV15G9zsA2bvsJa4Ali+mAazzHZ8NE6a7sDWLOIek8NiwSGzGKZJMGkLCXadaRX5VoCmNG
YuK+SD0s+KOhKcya2rfRR9miBeSokpBIb1/vLHrXRLZ3YURkLQvfhmRjtEp93fMzc+tF+X1HykMU
A9hK5UMU8ibCVCIkBxpTSITb44w3XekNWY0RCTDIsgP7ECGG25aej02gQt8KBh6dsyBLdOp99SJR
B+eIETZuMDpkMg5iSdtu2kWEGHFKKkz+Aii8v4XaZNyIznbwaLXlrpNt9kWG5IKtO5A6Gx/iwlLr
NNKEIpIqZ23iHLbQ1QgdtIIDfl/cmL3hrGsg4ZxTB+eH3k3myk0t7VjHCDoDtC8LO6W/POWQYApH
cfKHOryUbTDuOtvSHqoxj94MX7OhS8IZwheuh8ZauQVRAkWQI1ryPRZR1zx4yfj7yrv6+VxJVce3
wmReMiW3Tl5VmQ+03R3XP6D1tUGVpevE9kgWRlB+tK22+VOi+3rqahnANzSz5qZS80zk8q/4XIpx
wLOYn1Nf0gU7raBVI2TbSg9HRBXL30YdTS/MJxA26WP/Xtu5aq7syWfWWlfgIbeogwx2w5ParyTr
IKYHAyt4EAOYd9+1XkJ0PMlWjzPmG+Sj+hK/ogve+L+4VYboc4eajtVp8R5KHUGRZ4WEPBj0Mkzg
+/AWLEjLrgoI6YkxG12+ojhTf/B0TcPijKk75mlRLQdrDDyap7u+h1BQ2Y23nVoOswFZXgQRSm/P
GGIA/YY62k1ivlQtF8u8Gf/Uo8CBzcJzd/knzdvKSUXEL3Ic3cCJyjzppCLyOY5NSMSjveN4trXM
484uv3RVjZiza6V1uHy1M1X3h6udvOKYZbRCSSq8qEFYyBTEM46uUcNnIhVgnoO6xxZTC3Z1Kp7/
16VPOwp2RO4pGX/BHkYlJOZM9vQmjXELg7bFXwvNNTGCAHBba195wz8/You+skTPIB3dZc892Qgn
H7tYGni7tk2179qkgt/VBHByOwHCHq9s7/LzKzZfzUWWK9nlhTi5mqWFlpMOZghIIZYFKJ6h2xUZ
eOBF65Y1OJqgGx6IBEfdD4/OKu+iLPPNFzfuoIKZbY/FFKGYekh7KWgImFnmbYXyDGJNyqK5JbAi
JjMjmCy5TCLVEg+Ulra+bzwBc9Mm4d2Eu2rHV9qpZ74cy5YWcwFd2Xw3p61d1Nol6Dup7TUhA8SR
YH/Fc0Cyk29W393eIGlctJgbmOeiYscL6que5J4g6tcCcwY44dZ/5bBj9lfqnM+v9McfdnpOzhSB
yzJ1dh3xjyO0T5aRnWsRmLUQPnTAKuHBLuIWju8yD7KkvPIHP/N2OTQ76HiwnjAROqlVJz1I+wpE
+T7BKJ4vOeSxtzNCD4FoUfr8ufwV/S19P64X/94uqIePLzOKtEqicUXKZurZJtcTEiY8Micwnxcx
+njXnIADDghbX2p44A/1MC/iTAwA0HV2qv5oRh0/FBYqnxVSWz/bZQRu4BSMeK+IWMYRc/kXy887
moUxcX4+7K1I0E5+cdYyo51siz8Q1QjlHapWTEAxJitvwNu/y/FIfdGrpHKOcBIR4Mc1JjYKBT0m
cYmubb8ciI4gsksHjMP06LuBsQAnWOqgeUAti/SxRLcMqTJPdesou1n9m5tG1a7jujWtQz6ByAY8
ErVfc+78qxPUrryytZx7DWl7SYRIjM+ke/IamB0cXcPNCT/NA3IS/NKwRzI0zAqtzZCN3whO6J9D
Vcl3VQPivLKVfq6y2dEU4yzHoHaRp5u47ZlFQgwKOjFEP4joDW96UICNxXYITKs4alVlqb3ZRy65
b5FJxJQ7jfFw5U995lP48CtOnkGWe44r8f8cWJHUM/C88c6vgH93hOpeuWFe+k8bJyUaxQOcclpX
4vSB26qDIMXw9dC1ubUyhvHBF90f/sd+AtNZ9UO7bwe46znxgp7fHJ0GyM9UEzDQCPGTf/UNL8SW
jWc9CojcmbaV6fTNEiV5Wy5cSxbaG3JOjm3kY40snQPn9H1OHnuX04pwdG8diQpaiwU7u8L6GpIZ
29n92qtI4kycatEbIsVCPT6lRb+rSiyqpKEfodTt01F8rQdBokY4U5nWCDYeghiACIm6m6p2nwEh
H/vS3NG33Vb+aC9ENWxx9pULwx+OvVvs6Yq8+5GCojL6O9mmN2Cy/kxxCbAg+JIOqF2Ldrzj3/Fo
mEAqorTgJ2DTnKxHx8FoXBoY34QIwLEbhzZzH1DaFbuRKESsxmIlQFuSJwGsDKX9TWqXv2XoPLNn
ews3DfHIhC49OiTKQQkRJ21FT/YL3nLRHpxeS5fJ4L04tXmMyMmahPpSmuWu1mCyDLbvbhWQZJwd
CUvW8EQzn3IMgh8SQw0fC0oboMA14h48UncVPTc35mQFrus5ijHjumHNWcfboGdfa2EGNwv9iVke
3VTfB6rFdxlwTNST+kuZaZveGY9FI+5pE5NAY+lfB1CxAn3iAuPsm0aCrB/UK4cIq8Lx71pb31Tt
+ODmxd4EbLSoRbxpMguKcLsFr4e/3xR7ZUFVgLGGWm4oX2HAb8JQeQsJxKWCHhsTqnfwNQc9KNB4
zTeOXSxJi080/cYPjJ86kFu9Kay7Pko3Jqca+lpM8sYOTJwbLsqxW+p18Nzk6K9cI98zg7iRLkQQ
mR4TNd4OOW1tp49+eKRwYnjo3pn/zKY9EPFhgO2a8/ydX5rfc9eCjSy7tU0HzOysVa9ld4UVr1gM
fpQN+QnpcE/6dg80zliHHalA9hQ028r0d3Sa5yiV7IBv5thB6xGjfOlQ5a26yiJWh+wQ6jQI30jN
4IuRNfTC3g4ds/Fv+sJZ0pbYqGDI9pHrv/ZtDuhAfYk8TIwWHyaunLfO1H5Ri5NL+gIh7UuWabsm
8B5VmahtinJ4BLFY79tE/eCMvPF6NYtso31ZuHeaQrdIFC2wDXuAj2AtWf1/6RAJGqLhUajbZOsE
u8Enioygm02pzV0GX97gIOkA0rurNq4xPg/LxoNWYIH1tFJG8hik6fA1/iobIW8EY5lspiK8cTqk
YIBbJn9aVl2yV8OPKcgfa8vY83/E9t09+CEejaT4E082vsE02sV9+RsCxU7v2q/YXm7Nbo4XLH40
Q/nkhNNrJI3n3A++K6xwfOVAga0nqzF/yjFfWQGQylp/i2JrnWNaJo1WY5bSbG03wDRfPlp+NCxQ
U25ylF0IIddmg3kDLnbBSW0Cn5dCjF7R6fqtTyW0FQhYupfuA6wHWZ4/ONCQ8qn8kdfGzVCRR5G3
NuyieqNXpLemXfTWoUTZauDiocxN96Wrfy9R9BI9Wj2MsXbfhZSntV+DFMMaMNbxd2G0z1kYvPVd
/K1Ei7hi8rXs625bx/Yj3tM1HT9AKPnSNMavEAaClUqre9U7z24vb62IUHkm8w+qwpYw58WXTvQV
IDpQTFLRhEOqACEKrNzMBenssIIwNVjoVn9MtNReCcdedbq795BUzakkrxOHyiqoxboU6kFL7CWa
sG2kdeuOBaZPFOay/Mb0+5zwqfR31jQHWVSHoh/4G8AU18N7M+h+TJ3/FBX10RzgffqqPLJ7PoQA
WAPaSI7ESp1hUUPB/6437pPCgsVoDShGU5F3jz+DHjPxhqBN6+xLFE8PhhduQaluO6ebWYGSYMnh
ADRgkXjZc9dPO8spqlVnh7M5tr/HmrEtm/wVThMWbxX4G1q4R38OHwv6H36ewrDObz2rfmDPfUTV
t0S2u2uluIl143aM1Hvj2lu3rXde4i6byl7n5vDUhu5qCC2SOrP7RPY2hpHyezWkN5Rh7VLxp2pb
Eud6rEoAyL5Ie9rno/6SitS6H/CdDkR0O5hsIa8do6T7OkBczOp6jVz1W59639xkhBgxPup2eZe6
/o8qn26TVDxXLabdgKLYAYa7HAyAjTGuXiXTbIUfa6kn2Wtm5T29vWDh5rOjMDF5/YdtOE47I9F+
k1vhLw3pP8Ie2SDqWKI/JxZSl/2MiYE55PT7YEZqZGJtYGWCohf9AlqyMX3SlxzyqYoOpHrCyD7L
kl1gWUdAabu2ag9V31EcQTXBvUUoxMYys7XRhfB9IHxJ1lbfIElCdFBAee1MrWdXpl8Qt5BfEMsv
Our9NaOBpzyXT6zbWxerX9/2B8/rtb05lSs/co9EwhEKDVzRjNsDcMV6G6ft0dC8NVvgezSJF09P
vjmNUSxYIgjdks6PoExfcgjGwdh8qd38OSmslzQwbhsExWPCUo5d/pjFk4nTnrUY6fGiIHFQJ5Bu
g7b1EGn9F5RXd/Gov6ncuh8VNmeVGd/62sgXPZuP1oBnjJGSkm6KIhswzaaBC+eRhFOVbAK+9+a0
9jFt7fuyD9Y+VNfCb+/NbFiDjMOmjXIq8gH6Jab9QkjvWiYeQImSZix4VsGeiaqCsF5EQ1hj9Y4v
2byxuvRQ0aXF4z1s7HTaCn1u3jaHJp/WsSP3IioeKlHCYbC3kUrfXX26qQPQrh7xBotaH8B1syJH
KErz8t72OYPiYSTkatYJk0sYPOop6UOi7leIvRX4huAHbcQjADBzQdKCxseiVrbSQEFqN642HPMi
wGqfTKsMh/aO/pFiFGneVonI9hImDD39J1huRxvkbqB4a3H+rEXjvQFFWJA58pvYwn45knwTDvpd
y7qlNO8uQ/Jp+cYKASZ8Rv4oUy+AHJXyKzqpX4w3sD8nT3Ex7LwR2pSSt23dHEvhfBVVdVP647b1
MUFjbFpahVGBxPYPSoW/PE3u27QjLRwiw4wOaZ1p06TFTeiETy3FW2SHL4L6oCIZCFlMB805Qons
wloRqru5fMb7e+o8PZVijHGwNQG25jz88VTqaSUP1iOhleNa0uDr7j3onIzxypvGMWVPsKM3vdDh
7sTGM2O9+K4yFUu0+3UU0qsGKHtltDqfNU5+kcOwUyAmFGc8T0QrkoOMb3zPGLE+BLKUq24kbcRO
5hSytqHr77b5w5Xn8LmFzKGEPgAnMB0t5ak0ybci3vM2Tfao/95d3/LWygRMhfsFnK+R0sZtJmIC
3AC7V1vJ3WRUw+vl33DuuO1y4kYUgXqHXefjnyLq9dE3g6DdZ7LpNkMF50LGTviGcqtY1HbdXel/
nJkzWajsTEY7NqcwBjgfL0gylnK9Xo/3JD6FM3zGyfKDJEeEaj8jB2E1pInz1qA+jBZk2gjxxSrs
wH5GTgR98PLNfzqBGqbAnsUf3UJXw398/C3Yfzqj8RpWAkcH1spyxFhWC1gKSfu4fKm5j/fhBeNS
jNJtqGRylguctDXGsWCNY+K1j2g+PSQR/ndtGuXu8lXO3BDX4fCFmtJVUj85Uts2Lsq2U/YeD1TC
TB6CN8eVLAFfWrVzAXP5cp9eHmZ0SDdtVAKSd+ivUvEfZcTUcYzsIMZCT3MypsUsuRTJblVCBaBI
e/KrXIZXrnnmFjEN0pi1Udbw8ZzcomlVQaf80SKakHMK6artvs+qkjxkI7jyeohPTQO67GhkEYTS
qbHY9D++H9GI39fAnUJrwG2pLvvB4CycBjaTs9JJ2H78Jt2h+BNkusJ5OQirJWNK72OmlUHRzPT3
nhDV/+IR0CKDYojUzraM+Wf/89j7rledtEJrDyuxXzrdBJM5mYJ1V8fl9vJf+PPnyiNgzqPmBrUu
WbM/XiuLeNhTbFj7ABj8TiQZRfk03lmDod0CXWPgQ7tu0fsoJYy+EktoKvaVPtGnXhk/gUBNLI0M
2dSnbpWMUOz6XWHRm01/1RFxOUYa/OyNHDiqNbX6pnSCagXpzrrSxT7zeit8W+gabXx5OA8/3rvO
X3eM4ILv+zIylvizit+56C3AtYnZEFzrjJvLT/vMnWJMMAwY0zTnPnVrHSpj0ytDZz+q1pqIwvC9
3+5ou4B15NR9t0EMgewLNQ+Bl62V6ZX7/dQWNExUXRbzxFlGwTf98X6HCpW2ICF9z4E5/0WUubWu
vHkZlqR4dsXk7xUZfPuOSfAKz5d75e9sn7s+yzHuE6Tp7HzzP//nvVYMcomIcK09DKuEM4fbW09m
DcAMiZmVo1yeGjipClImWYopyQhSr3CjayX5CGFaDmKtiRr9ZxE0T5wY4G1kZMAOhT59sxMN0qXG
+XVbla58IlSs/IJdDxpQzcT2J75UfQOSASEQQraSWY9IaUTOzTzOZT4vtz1UOCJR733RrLj7Vbuc
t0H9a00PsFoAkJk0DhQe0/y1b6t8k7idSfsaLuq0ipsxde+FH3BKskxzXFm5H8FSSwh+wybWoqsp
koMLy29OcDSSe71pSE8TkzNBZkwAdQGejZHaxTFtshsbfNqv3uOgSPR8SAsh9Hw0xz6N5gNBnAQj
u2a1i4bQWGCBpNeIU/JhbIS2RkJUbsaosAj3pQ+iNTooGTpFB+D5QMHaQm5x5ak3Yi3ABkgk7XrX
yNuqpku9yAoRNOSDw8nLS828Mtk887HNOp6/ZhLhIhz/+Md3ShjVDUdNwqrwxcB9rZdaDiW4IV3j
WY+S/krFd25lwyVjcJCwbUqv00lManlNO2AV3rNzhLvEoynpBIkgtw92qNOo4KF1Ym1TRgzQygTe
rOCUdWWHOfPBz5ppYRou8l5MJh9vWow1U9xCt/elLY5S88UGtly9ice2JSBybEFINMbKQ1h4eaE5
d/No6gRS0XlKxx7+8cKxQsST1mgasfgiselNcRjmN2dAaLAKTDfZQBgXb4YH+4iVJl8qrw+urHbz
NT6WRC4rDTuoyWFo1m59/A0qZcppIK7cy6jLNkllhhu083hu7TqC6UOmYcHE9cpFP68xXBTBljIc
HGdYhz5etBO0zWSYe/sq42+8QFmRLCNch2tNc8MHg4Ybvimd7c4gpWQa3Kvujc+FIPIm1M5U/Mx7
Uct//AHYK8cQx3BwIJ9wFhKGGGxEoY4uPNmlyKQJ5Cn7WldpuwtjsqSVZQqiujX6Ps38Pw1vNn2a
9pWa4vPnx89ibMKhjCOJc/omUpD7jahMbV9QYB3GqtRfSkV2Yem18XripHntDHjtgqeLfRjVHIcD
bJKiCZ+0ahyBc0TATsdaQoYvmDjg5F5qhJ/SPSdWJlXJ08B5YNWmEomUX2DMRnewaYaKpSIy1e3l
b+Sv1P30/cQqiBDA5i8m3LkS/Wc7SvuUSsdTxIOR4ogXqg+ReZDfQEgVLljtGSd6qYCNgQFbwJXK
3wYncl4Tiw18neu4c3Fhx0YFjbKsk2VRAQ1bes0wv3VOWCXrgSj6aF/0tfNgBYVgDFun3iPQKuce
4UNysB3ijlcO/jp1Zaf9XEO7Nh+eOZ/AFGe+k2WnawIFANf0dkxHyp3r43wFHCngAdmhf+3NOvfF
wenimEUL2QJg8vExxrrMlOvwxREfmG6mMk7WhCD1K6zhgN904a/sthn3WlfmG62brlWwZ763D/d6
sq/UTutgdp3cfUgPlXwb4veeEnroxZWl/MxtIlXmFIR6km/SPXmmMDQzjOfcZh9kxa2TROUBU2J8
qyr4DaSYEE8St8WrhJm2sPVG7C+/reduk2J1VsDCi8GW+fEp11oxmZWDo94YbfIFtf+ZeZPrpV/Z
N8+s2i7WS4djB2p8quKPFyI6vixUHDG17ZRRbGkMZo/T4Oc47NMIfrOZd9VaFx0It8t3KM+8tQ4y
WFppyPBN/uvjlTElttMIM32vjdkU7HPS0qDSzenhHbgg/QX8f/NKDqjvHxo9bPdFolclQsQC+kBT
i/RRNAnRxVNRVc4dATC+e4iCbEx3nmy8fgHgD7ZjA2d5HZtENoLbTJi8l/z/7TcDV0rVJgSEgIYi
k+jyrX1CcbD/O4rD9OzTwtBnnexK0oirOgakyEkjqHZWoCVg4owfXcgBKzW0P03tvzIjqYCXIEHS
hgwu69C1a8PyCXDJJ9DzGYoZRCUOs8orP27+QE/WQcoyi1MYS8bnQklTWhuSlBYfhjxWByBP3r4I
3JDBXdktZSdKxkEU6As36EH4g3FYuXavXfkVZ/74qJNdybZtCw6CJ5+xNnVppbdRcgC05Rwdkixo
6+qkSeiD9nD5hv/6KE5uGN2XIV1d8qaDZfn4ogkuFpCzqhMq5hTx3tTEpK3oWTLQQ5svn4U9ktIK
5hXinxzsR8tsbaT8QGIRz8MF/pMRg1EvQgQg1oZYk7xaMRMqgcr7TgqZ2QvIziWX5xcedfVt0OHh
rKvWmOH7deH9SpIKRtzgDQ4E/2xiKkzqEEF/HrnsICCmZPwi62G8Y88sflZB5b/LYvB+l2SjeWuh
Z0SJBm04gMaKCnqI2Oj07/RTnXeyL6ZXjzlKxN8qgZSRFnHc7XAjEfHAsvYlZsOrIFq1xmtcyfQP
GXWFvhmikUDmCHIY+N+xMZGrJA3aYIAKpIpDUQAVwYr2HepoX1GxcnQDF/yAgu+VDCdn07nOdBdK
VYlvlhNZT+TvRiAmMq1FWjy51aMFhDhdTcKIeDhFUdxXLqK/pWw0FR5rCuic556b+zINSQHO7XIs
lpGBWPvKCnPuM8TUjh5PAU9ivzrZqgiEN1zg5syw7GKJKMZ/rnXZbaoQJDZ0ual48YuelcL345Vu
9o+59VwZxGpnRol0L8NtFeeG+XL5dcTi8/kDxETLiz+Xy7gq5lLqn0IEbkwRsdBN+E6NENRvAkcQ
wm+87aOif2/UVH9TxcQ8wnPN8r2obXh3osiHQw609YcF9ZcA7UiFhKLHRjesxeQ5zsbovYbgXc2N
b1PZD+nGG818XJS1Zr7xRtS/ZJJhaGqVla4JiEZRWDkW4SHFaN1NBYooR28xY2dj7T/lluSL79UQ
HEo7xnXj95h1ZvwTapKJYM2fuM11shd0YlAdXVvlY6kAJbpazwS51pdp4paHxAeZuvBMA334lP0K
ZRg9lHU9vCNNYG47eVZL3Uet3ogGvt1I1LfSy/pl5JccE1MUZBAQCbkiiyFct0bWLcKoIjwHMOqL
VfRQKFOqTGbl+hKwKR8rtdq0ziqdIDoylFcD9uNnP/fDJci98K1pQPpPRpt8Bbhp3qg49FBi1pm1
tpHhawAn3eAohKe9Bgyxd4RmMcG3RZ9nCDs6A9Jx1NwA2bFfLL/sb4xcRQ8a8bHoHhzYemzm3bYx
JucIbaNmiGg7N22u4t+EFPxpBgZozhDoRwvnJ2HYebwcnZIpsUoZ8uTV8D20Q++YNIWT043M47XN
l88o2Odfw8SwTlYFS8Uyr9Pp0BG48AjvL9p2kcerS5TjdyKksxu6mPJmVpti1XV6vlLNEXfIbOzt
/D4tpUEvSi/AKG5bu2DqbvVNe4s5xN/ChjHeWzMA0WO6gQbm0I2fcrP39StH1ZOFH68fWw5RM4Ju
L8ACebI1AkM3Gvw30aFKLePoBGj7wRE2P6vUv3YqPnMpLH74iqkysL6dtiByUzMkJHVt73bMFd2O
JBmb3LhnGYMkuPxRn1RR811Zpo5nid6lgR70pFp0k6r3BiuyCYPPSHvgG5opN/wVpO/fIbShkmKf
9a9c9aRG/XvV+bxtc1F8C+b8AP5ZSFyo+6lbdc4+arGFQPo313o3mA+2pyOqEkzaS6MnVG+YyUKW
ll9bX89eXxjz8dKk+3BqZnLSKO5Kv0z3FhNrZxvGWbcXUDMRrxfGY0dyebQsYM526wDYE3g+I27v
HZWqV9DScQhs1C7cpeXrwc4zJgKyHRF2YGVbi8BCykBqQytRVrHSAtIe/m8VyPzwaM3OFEasScrR
TyqQIgYbSRsjOxiFC90ECA8Bwqhe4MhZvn1N/37mBQGKw7GT7WB+Q06aI7nVzDRVkuIETZziNky0
uFs10+Q3KwuKKnB+Iq6xGWje0+U387Q19Pc+XVokDj4srJenu02uxi5l7hscqtm8mE4oZZvB+g9n
Z7ZcJ7Jt0S8igr55BXar1pLl7oWwXTJJ35PA19+BzouFFNrhe85TRVWIDSTZrDXnmNmhGaV9pHZB
EFVODN3gaXPQjUQ96oRjfrrwI9bb+2sL9uZHbL4PlXKrllAROnmo1oO664yfqTMYAEoNbW8WURVa
gmzFZvKe55r0lqRWhoCYWu/CF7MurW9+B1wDHofNyWNrh1faEeNNPzqnOM3tfUf042fHyvpAo2m6
o7DYXHBcvDMFMYaogb9gfFRjc9+I4kqO5kZxJuFgMAN40lDYEmy/zOwlhOzdx895PTJtbo/uO+df
KqEUOraAypqYGbVc+Pg7QX/ZN1IVvYc3gom+8PFst1brC2VLxV7Ts70Xk+HrqWd2nUTLyFiBEZcX
D+TMEXXQ6FUooqj8PCA+NbO5C1IxuLdOw+I5N7qz13tnOtQy/jzPxF7UtYHkfLSbC0fn9ZluH4KH
bZQqLLUemuGvf5oHVkyplRmxIEQP6jydWT5nwtZR+VXiIdfsercUcf2TI1JzoQr2zuvmMO1iMIL/
aLhbilHdDPQp8G8d7Untvla57goKSJn72FZOpD18/LLfewcezhYQnZyg6a+sg/3v6X+eI7opMVqa
BtsIvjmb7d7sLTEbqsH6VZADg04e90l9zFAiq2QuavFXb0yLO4EblqjYGpQLVCtIakKJTFjwgNcu
ub7feyarNN6F/YcHwNvMs14lFZHLXpwhlhbniATsW1ShWWhOSOg+fiLvXorBr+GrZTncVqA1dAiy
TegsdkSknNMsJ0kdYD9tnSa98Kbfm1Zp1gLtwVy7njA2oyzRWnNa7CU9u47UTh2ECsTU3rzTjEQn
LTJLbzj/DphLNc0XpVPsooqW+r/eL51zvnaK7bizkcG/HgCJXQ9D3mZrkZcYwMmlREnWQI6dvkwv
IjzfrmAaWygdKYL6QkDbvMeOQ5bAED2eBnZv451kqcB9PqqTx2qGteMWfnvchmmagHWI2lag9Rmm
agmNeVBIKaAJGd+tffY6rEkOW/NfrDL5NPZUa3dNrnpfpWjaPrSiNHd32awIwowLEdOMI53RSg1y
35oSaGbiqt3Ry6BfEvQk5fQEBg6r/zCY0aWq9tv5FFIYehKHngZf2naDg9IHAAbBtMdFJX4VN9fc
j2fhpnl3oTi9ebgrEXrF3iAosdiLaNtFmo4BNIY6Sc62aEiNMLQnvc+gU1lDCYo/IQa4H63gn0bP
ek3qm2ghIFAY3OJ6839NH6qjshiahN6bdRvfUVyby9AQGCB9YQyNfWGsblbel6vxndBtoxnNBn9z
Fge/PdEfgItbz9Nyo+qzfl7SITrYmFx3KSzT3x/f3cvu/q9l4H8X1JE6GEixMH1ubg9Bq9179pDi
3Kjrn/iOIpcw7gpMgp0uxg+IJ1Ueim4k37KapvFPBlT1FxEx6aNOKBqFmSau7gYo+/OF575Zn/73
w9iv41pZD0HbXbvtLHRCqmjVKKNvnVxTOWCTyf3YwXxSEsD5IBKPrjPGsj8fP5PNfv3lyjQHVbaY
OljkF/PiX29ceGPJ78E0E9Gg/tLG+e9pIcHC1SbTzyrilhqRp4FqSmeXtktz/Pjq7903DDF0TMh8
wCduRkA3tga8iTk5I8T7jyoj9vO+jgV8LrFcV7jW/V5P4l0hiUX9+MrvfF0ArddKEJsWPGjrL/vr
vgtHSHzO+KNs6cJtVKwpNI2kPDZ2Y5MYWTW+69SXODObxWh92FyPmgclTta+rVWPOvrQGDmvuV/o
xB7zcdaf2q6frDA283/2cb9cbS2lwythP7ZdjhSXlAeUEMlZylohTk3tQsLZppNtES6wFNm8a5zl
+8eP9aU3sPnEqGgye9Dv1dZrv36uCqHxeaK22bnDOvw4wJ9F9KcMLr0RkVfX9BoFwYCmM5KtMOaQ
kIs0QgKcJRoGqYgK1nnkkFZRnlncr8KgFH1hK/jOpENPzHTZ6ENN87aKH3pvTlUO8wraT2ySlgim
GYOM8EmKfmWr3wBGVi5BO9/w/HgVZAo5K9Bs3ZxtJx62XpmX6iyCmVJoxzGzo9tJxdjR9uMQ9qNh
+w3e4etBEJIzeDrEZfZvh6xDHY96qSC2pqRelFM5G9rR7/v0wvyzWdRedmE6RQOeCGsNPevXby1p
jQxqFhSeCHjxbVWXJXYogTf+wnXe+wAQ4BJHY1F8Yafy+jrEeBlWDbj+7BW6A5PSm/ZAL1DPIEC8
MLW8uSW+NZ1GGYBxfJZ0615fSjWKGaCUmp1zEk2fECyaq6wtx1jw8Yh/ZzxBxH/pfpqIyLZddfIZ
R8W0AfJXg5nv0tGjKpgbyRVd5DYgvvvp48u98wQ5N1Iv49hu0KDbfF+DQRc6BUp+Bn+P26gjy6ep
RuuQUMUO//lSSEc4RVCbW5WzmykSt8lClXXOznYF06TKWvN2EVF1mDlM/2PHcZ2qDMzSNr14FiFz
veu/ZuN50pUih/TB+t8mlKKdGQRE3gRE4K79lsrxZxGrh3+7PwiDbJBXxi1cQ45Lm60ygYWmi4sr
OTfp7O2twcBiEknP3ds6cUEX1pvtcFwvhjmVgQ9QgxVnM/Jbgq1q3SI+tOuVrAj1ec4/xW0ujQsv
7c0E/HIhhjuzJIhg2k+vH2UXD2ZlNTrtUm+uelxc05x9LwAKrsnqBQZIjujOECaa17KhGAkKCigJ
JOlBL/Ne3amyly08x7z+LAfL+6nReNIvfDLbtfd/P3EtjIINYJxuBpbUUzkkZsFP1JIoUGLPvUnA
dT91AsGhXg80Z3LXuVB2efeijo4um5IXzc7N28btrxG/S9oAEA1jvJL2pAFYcwvjS1+aeb4iZ+Iv
oJenbx+PsndfPOcVXj81AISXr99HVXaLoyHrOQ99M/yOBgnAqHeUC2fPl4P93+vuyzN1DdVle0Hd
d1vmWRw503+c2M9AkYrXIF/9c+MgFCB1AxVLUGdWkWCl1e0ndBz4CGOIiI86UUjFl9iwkt7P9YZc
jmkmyuaAp0F2x8GRce0P9TQQgTtXSXWw40X/Qp6udlVSUPnZpjqGY69zYVnoJGzSkmma4ZM3IXgJ
BAGuLdMGxXYiPNv2UAtsdCy/3peox2PGiXjWvjh1NDs7PXYkeUQYWzE0D1qlXVgMtpP0+nTYloAb
gLDF1n8za9okBWew1sXZq2bSAnj+/LBqJqug6q8j1DH/j6mF1jJGAKpOHiKK1y/dIGRDkC4gqPG5
4jdcWbXb1VMtCZJ2Ju/zxyNsuyRwc+BfdQ7hzGZM2OvI/2vydNSaLOaiR+hnuPDlY22KqaBD1U98
palRlX18uXc+JJJuQH44JEpy3N18vUYB7huboHIsZIcYRHXzZ3qJGW0yJSaPGzcg4aGXNijrH90M
b6poFNDQiXNO2gq1rCFSiI9v+5PNShGoGh57z57x6OVdSyvXFUcPzfynMSVk/OPbXfcJb68MBmoF
MuPv2DzdOGHIY0t1jsaiC8UvCXEgfo4W+2erAiYRSLW0/pQV3GHfdqPM8DMRT5fG0zt2KrSE666J
Y/lL+/r1OybGgCBB3EtnNu82UcsauQZW4/XHmaxFrKjFuCOnocA1l0yHoSEQiOKMuh814so/fh5v
PiWDwyLbMZqV4JY5rL7+JXqH5GAq8dYieBoBcQy5dY9cyJdzY/9Qpsa55EB52am9egMkrnDjjGy0
M6iSNm9AizMyEW0vOqX2EA83HUWnDn6BNaRXNZlcv3KSqzOysxWScQGKzQIiTTPYhzlBz+GTzjAi
vo7Kcx25y43Niv+rJCRZ9S2N2DgfBsmyhNGi4/6Tdi+THZEP6yMW4xr30tuzEsaWwz5SITcsMMfU
Ow/q4BA6Fwm4dFEzF/i5CkpavJEaxk3bOsNIZuZiXseyhkvgjIl1jyNYnZle1eWxl3ZjkFybt3FA
PurS7uzJQpYuoaxdx0TW/Mm1bPiGyL28G+Y+IaUEPMmyL1Jdfo5USP+BnVHoBT2ujdXeRs/k7Kcs
rR+itGzvYq2yS+zPE2iKppR1tmtSu/rqqlP/RwzEUfzjltRa3w9GvxVeSCFwq+mn75BGfT14JwIX
3WMz4DBPlzYOl5YZ9uPB9+Zj5FJsFfmTRFdQzd8Mvmgua7N1Fe+0tLrzp4ltO/eLEshmkmrfJ94Q
sQQmSn9SURLP6S5MBW+Wcq5ObwNwlGdQJLM3s7qFFrUA9e2dcnDU2k4to6U86jkh54ePb3NbSab/
uMqXPe5ynXWo47/+yJSpWJQyIpgwmcAEZNGIDs6N9VsmB757r3928eWcWqecQ6KpvbuqZ+G88BvW
jcnms1u9XxxY2UryxDfzvFr2A3SYbj6lDQyLaK59gLULRmoDcA/ZUTeETz54vQ0Wf8FJbg6HBmHQ
hUf+Zm3jQdAhWNMfVoTOVsTuakXT6cNi4alz1CBfLNJevV4/Tlnnfblww+tD3d4wvSFWbJg9lPA3
N9zHkAeNlujLZVZm40wzojzHixi+SzUdv8upjR4cp3POtpfbd4sumwfTWOyvo7ok97nRyd9u6o2/
Lvyo994CXQEVnjVOWnYxr0dCbDsoLrRlOXWq6VwnyWCMPolB3X/M8eyxxra5zjHNHEpX/0VVpQtk
a6skaBGvcuGXvDP6gZjhDlqlebgp1lf11zbD0FM7MrPGOiVKqj8axB6EhFp+B7Ll/LAK+nw9OJoj
2Os4SLF2+Ek7PGO6LXez2RtfhEboOLPYeMFT8t4A8QizxXHJCY46+etf1cMV0mrNHE66F80hcCfz
Js5zSY0F8sPHT+DdS1FTYHNN+Q5Fx+tLKQ7n4aap55NZ444CZAbVBh0SXExm6I8vBfaaP7YdjIx3
9qqrHMx8s8yKxqmBTxsss+5o/omXRJBR1KSl46///XNKwB71YXQ8xdqDgGsijJ5jbGZq4xCAoZia
o5il9ccwyiQGRprC5lmijDhLHBj1KU8n9uWKmtwkBOYAWMTzMxIwMTt3fW+xtozLVOBFt53eDXK9
qxC2y9h9BvUZPSO6HX8nUjOrcAZr+lXRyrwNjF6xbgqrdn63CuIkTCVxsirrivJMo5vYZgxX7bSr
MYYZvuNK+64zOzT2nAvI6FFra69mrL97kZEPSXXQJDU8itTl27gYiQYux9oD0QAlNRGpXt1pQHP3
cTPcu3k57wpSeMpvU17YOidfrS8CiRrqP6xM5k1Z99OnpbPn53oqup/oh4c2oKCe/6d3mgf4QWlM
gqlUp3iyPSYbkNfC/I9VzTFJq44RCsneZmMAYln90hYu6XST3cdfnW62zUAjmj0+MDM3pW+okMqo
XUYCw5eSKb0vPMl7qpbRGR5LsKjqLVSKuTy5hLpasMwb53s5TZPyrcIlDibErhZAqI3NcSl3m12X
cYAjOfmsGHS0+NeepYeT7vSfjVrDP9VZCQk85BsWj22iJlRZvTaLr5t87nFzVbTl/CLn5OPDGUNF
liBHyXyiVfMdorKRePduFlcK4rWCLB9CoQG/YlgKC1yReiDcfIVAOMSc7xNOFS1/S48w0UlSUjD8
oFrrjEb8tM1B+zQMifFVItm5aKd5AS1vvgWObkgLTHb+bFs3q6GDlhTiakNP0/BKwk5Mo7pe8m6B
siBizfK9Xikq31QM+9GRHjqraCga0LTTorTwM9X0lgVdXLUKFBgKSSlZHK0notLvdCmIPvP64jZp
k/xaLyS76bbosXuQ38OLk2SJ2oC7KLoheHRFuTeXFm+mzpHnPlfKkrDhPHFx1Jc2Je2inOo/Yym9
n0q8OE5QLer4GXSWBetxaYpHtfK8blfNgxuBsBs9O4zapf9D0ZzzcZ4lPVgWQQ41EW1uZvuDSZBx
IBujmfdkLs1XZWo2dbiUC/ZrfRIKGSajGv0spbMCe2y0vUHZCrgsLncdLHlcX1XmWDznZQ9NPytt
82YWLeCxCNb3fMrMmcreUgIA29duoRHtBMmceQaGlEvYcx4zMQwpKdrS6qjST9ngGDRn0Nbu6iqt
HtVY1e5ibJkkZy9mzVLE0hRUZpy4RyVDdXxYVTuQW2s3uYepUnx3nEn+GYQE0adDEHu083p4dowY
RWYvpPMghBPfx6UzP7dgHEfYXQoxdizL5c2I5DkJ2qLKoFYstMz8FuXSDzqjjOy47qQMELowTcY0
2MGQDHXDJlQVzg/gMtVjasvxm2GO8seUTAr8EXxHiW/AAiEvvKo0J5i07iEd08+l08NY6kmR+Qo2
HpIN9YzKVzNTcvIjDbvzDbPRDD/2uCFC2zVULR4MCxoISnIu5vygpEUbkM+ImchhqPhuDHeAYu65
V0amVtUk7RsdjF3e4hmsRTjGeM79bNScHvZNmxANnrReHxaKIaDEjYBafI/6jrrLPDEMfsMMtoI9
XDyE3bQ8LK1RPrNtyfsggpT0ZHVp/oNqX/aNAo1zFmox1D4hALVz6qS+wv7sfD6w4ahXfNugu0Ea
Wy4sFZTETwXv0Ar6XppJYCgOoVBtqhoGu69EeCGb0TYP+E7aHYsf4vMETLR9Yal9W8Vk3WMPhmWS
D36t0b5ea7u81Mo2QZRVMnnH8K7iOUT2l+8WXkDQxYSnY84mIyWlJe6UYw+ct1xFzJoWoJT/FcPb
O/Qgpz99vDC/swnC30SFDVyAxf83R4DBKyu4fIg6SWsRxHt2g/t95kh4iT2/bus2Ux5+dA69KEhf
6kiv79+aHHtkizoQRelON+WSmmHfGeDHMegec2KKACFZXX1hz//O8Yp6DUc5Ov9sON3N3SEArxc1
nTGnF5DQXasH8+zqch/PVnFby+keOUnljzmSLYpp8f9jh4kSANi2ygOmE77ZgKNT8jo5xNZJUZSu
uyqt3EbVTkjrHEzQQBe2DpGuPhPn7R45t6S/vaicJCMQqv0nxTUm7QtASxtWndmx5M12qfUXntDb
QoxBpxqM78uBhLPZZhcsyqFmQ4aHuZlZP9prjuZy3mV1o4YdbaIrT21gwmVwduQlX+tLw2UzKLgw
T4a3gwtsuw6mjUMVVse7uUx1+7XH00e1D7zFQzs21q9ezTQkxQn7ol1vI2MM1Lhu033L35r3SI3G
W82rqjL0ZMGeSvkUCekjh4p1slpDe4K1uAaaRtoOr7mJA0QlII3+qNNYfjlF8DLJzgJfGTtM80g0
/II+JKbalhCt0B3scfL5SxL0amUnIMFEK5MbgGR8rzU2BGsns67JUf0R4YtwfsZtkMVSq/0anj+y
C6vu/lBoW+jDotgamMXXtNEoBc2T+Ow/izywOj0m47cadZCd3qKFaat4j4kWVafOru0fq5Lh1i0U
HAkxzccmIL4B5yhH5KLdd3YErDDrCu+pV2Mj9qnZN4Rmub3X+2gDrSQoJTmdbHsa9FpYyPIuKN0U
1houAB6CHJfmwjz3zme+bu4p7WkvVqTN6a4dVIRDIldPuZ5lbB9JqQyz2YV1XjbVJ5l2/aHSZ/vh
40lsc7ZAqEklbW28IBPDHOps9lNpHhfNCDf22I26ekUnqIHpLsUBifalvNE3l4LlYTNProq49Ri7
mVFYbRsaB0N+MhBw31lp4fq5zMuDW3uX3JlvLkXliYnL1dD3cIR3N7WheZwUi4qlubeNutoNeTzh
PzVx2nfmP1YlwDlxP6hIWZ6YsN4kY+YD3R6ov+bedCkJO1UvnoiwzjhrKZe8Eeuv/uubXy+Fxg5Q
CMJaCmwv/Jq/Tt0dEciT7AtzH7fjcD1Cvt0XJrJh3DXdlem1zoVG0puniEyB8jqiTAQq9Jg3L4zv
fICO7sV7MRCtAsGNLPcZXsFAW3P/8TB8OcP+fW+r1GxVYLCMYmflnPt6keNoKcwyavqDUeoe+cQa
BZX6pyyHJ9KTyS4GD3swF/tqMqtdbjrI/Ia9tmhEZGi/YxJ2/B47V5j3xXRhlt8+BLQhnL0tgh9Y
5gl/Wf/9Xw+9GleLopiWKyzbmjkzIXVm9oMGBAwprMH1JdHmlkKEaJTuBlJKlRYDB4ttkwETHqHN
iUsZx+sN4H/LecqINNKNAkZhNX+mV3tLasYtkSbXA+c+3x3q81h15YXi/rbswI+AlwCXGxcm5HJv
u7xJK8+7fqm8E5Ft+U7xnNs6zUHsts0p6e4HJQtKvTyaRvaNtNCwHdW9kuc3AyDkzO6DcRQkJ1Ta
70JBsTgVx1pMR6VCojDlT4rZnntTDWO7+2RP8lK6DYSx15+Kg8aXZRkp4Sq9xXezGU6TviSuJsj6
lUQ+7awEVJ6n5yxqkdOdnFmdQsVJl0NlGOOz4rZ4LbTxezpP1ue2KpYTB7vWN6TehricF5CMmveg
46LhkG3jn/INO9NPFbFTt23VdncAkzjfERp+o2tx8pirIn8sRGYevS6SO2FlJMaYZfsL5aq2k908
XxVe5oXJBP2tK+YfSJHTwBmjW3aAGuB1jG4W1mW4ZGawJCl7fxWIXzuPEF6Kxvy+VJoSggDUVzKB
etJaXPVTP0O5KDoMnranhMbSNJzDp4R4PYNzHg0p2ZLVQuFAxq3S+I5T1E/Aqs0gdsbGj3UBb5rW
kvK8WN7sQ7MZg2nNyNIHXHtaDU2zpI15JlIr9uMKeZ4qzY7ajSGf9EkpnwhpzH5hDkupO6LjOyel
TaRsLaBWrx0NGappCWpz5NyWSMt9pEBp8JA7qd0KJaufZITZB0EwSLE+UQOYAfMpjsrmSalS7YZI
Iq7oxdUpqdvVNggshyT0vMYSHP2J3Wi8mRdFOxazQwZp4za0WnQ5+oXmag/OaCx/gD03oWx1nTx2
lp42XRNklEVoq8OzUsPULh71CQLvoOriCuPJ9HOWGFXZ7w5fZNrLX4LaE+w6s95XRpfTz2VoRDb2
kEq0hY+ttTvlWQowuZzyUFWL/lqVVfXYdxzFHZlEk1+X0Xggclw9LFlpFH4RW8m9U+vTrjXSnJOY
6XDgpmiDqX/ag5p0D3jTxTlLuuGB0L8syJtuDBOLKiCyhhOWQQvrVlGcxeREBytOrhWZF6GKHvpk
RpYXkM7T+aU2l7/qtmu/Uc5o/QYHeeCY0EDdosl9YfXYX2vX8eukKHZGPjUBopfswYs6YnnrWtRH
uy+fBwNbikZxLUD65PjJHCU7j57SPejl5jSOivsbtpI5+AsN6CGw6kFexxyyEWCnM0k/ivcpd7wC
HkbloDnQKGllIpKfarQYZxsMkC+VZrx15wRfc9/+nCEOH7H9u77apulpaBPqGi6xL0u2sqnySQ21
IZP+6BTlHZ/heHA7jrYtwbChSKqUzoQLxpYm9V0bEVmD+9gqCD+oqztccMaO3DOy/Gy0YEBJu6BO
onGneh2G50wvEDnFWRYmito/jyPKW/anMCrhYAV09zoY6NZ0rDrSxStN/Ozc7jf1y+EAyCM+YxWb
7nWpw2XWQO0bsaneatPwW6TuF5FV5WGORXLK627Yk/BV7HsmgoZAym4MFHAxZ3MhJKIqqWNlpRr/
zgC9hUYdOeEQQRW1VfmjtsrugXNtCpzVbEmLspCFQyoWV2bkOL5iLfquahRchrKeaVyuBQqNmU7g
qcJU9kRr2dwVE8CVCKdLonIffuaO076jrhHC1x2u08iDvdLCwq16NFCUM5OntGM1WIZGBr1ipNB+
5+jWS1P5y/YkvGyrc5WdMvZdOGqz3CdklxzcMVJC6lBxWGcpTnFO8veTIgnVgxRqB1PcERpOfvje
7Ltn06nSe5MkBp/OwxDiOf3aupH2aymz6E4U+LLZVGlX2MqxrY+p882RHbSNOP8mTbfEPkWGvLBm
jsZ5NuxjRbNu7HrEth8bsL6TpThIL2lOkTGafmnyR3BD17vZiqeHqKrTu0VLskPctKQrd2tNsMxG
EqvGrDuPGNQeBm2U51JG7V4YzQKHuDL2ZURJIkt0ErStZOEfdWaMFIA+56Yk0Lrmk1PMkQ+OUUfB
Jh4sb9Jbn0Nt/1DWsbXrOrf6z01H42FwGJ26TOqT60QQkRTF3DWuYpzpJ/EZapHr/IglMWYxjdvr
uF96QOVmyT5Qs4+lJmu/gp29V5pBw20vn1AbRZpfqYnYO31sBrZY9KOK8+NcJKLdD5NH8La0k9Aw
o+RI9aIPO8IRrqaBQWIuojvXGocnw4vMnW1Py56dj/RVo0+OlH6NYz0obqiADj6z66puZqPKrym2
9TScmLlRs0LbHTvozIUm+cfpF5/z+o4YVgsMn0NttaVPUIz71TRUDI5o/sJaq9rAzXP10ZQkopsV
NDWO/N1DOZAC2TaGDuYagLpNryNIQaA8GtDlUdClGdizGCw8erIqdJV6huDHVH00ONMFi2eMcN5l
s5cA1IhorAxSEkGfhUuqyluXoiXCZM/eufWswIC21B3WHjMsRlFySNVKviieWydS/ehpCx5oR/9j
LTVnQmGmPMDKqAItE/3emfv2aUxTZORxbJMQrpT7htOB387o2UZcLt9nIuK+4QUqdmUiH7V+LK81
K/vCEE/uF3LUPrtGl2DDVqBdFJMN6LisSDpZsGL1cxY0xATRsKCahV1EvU66MX0wC6371pcQkecy
mc9rIE3k15r0jqMV1/VOtzMadFJNDhqegpDM9YyllZlqqOhhVrZRfoORo3+j9YuphkA7ImWpzYr7
xJHiq52YcWgN7RxKyYqe1UUM6giiEZkT7aGg3Mn5f5iiW5tuLHBzYw4pKE0nVxs/C1M0N0k1m7ue
oqzvssheTUs5hrU9E5ZhQ/LE4p/vp3IyjtLwEAxFK444iSc472hgSOZY9P/MSSNsQIUbFs3NdIir
0vwq+tbcEyAm9ulAgghpuNEpHpGDGCQKrQA9Ofnq1MGEp1XGjqEBEB3anZ4FoH/Ho8UdffJA9jyx
OdTulbSNr5YYtz7CEvBkXuyhtJ7LgFV+2Hm5ou1yG/JmKiGY9U7Wn0SnyntP2OxSJMXpiVIQc2tD
OcLp9AB7BwVsxXD3lkiVY5ehxgLWUhxpsM0oK20rtJW29udq7T1g9byTU1zeKEWt3EsjLygnjpW/
TCVhpgYSBtVcCpBKqG059rqhHlve0R7U9JSqoxG4eqQFpRa3e/Qx+nVGlNLXOjZBUg1FQR6m0G/b
ie1PPdpAVD3TfLRni5/mRdV9g7Jr5yI3OSRTv4RWz9bO0JevvS5XvrmKdGyeKnuXzvQA47ToIfOb
8Q7Ur0KCjoWCf9E8akYJjp2mtlE8y3zXLll+YA7ov7W1uQRxU1u+0hIF6hFv+ilqCuDkTVU/jrMq
YKxOUD0Nk2WlM5KgGQlM0Ut1Dh1UMUczq8YnzVW0K8qsCRmPMSKeHjLHXQqxYi+npd45bkkEolVr
M8z+KQ7GNjO+jWNHYhhHFlJhc9IAChmNewlL6KzV5eIvBH4h9k/6MI9isOuEa+9GGuyg3I3uQWe7
cZPh0LyXtRRXTARVYPAN7CrZgXVsqPODfIx/2gmrp6/nZnRjNsJhW9U9VaZFMWz2iujQVsuyh3dN
PledW8cCletZWMp4cuqEItmsu1BR2gY9Q2IsTDjLoH8eXSe+Y0yPBzm79fVkjgwOZ3bPAIW1Xaly
rvJIvz3GdFNSytwi/lormAdHeD4H0ZvQI/vSuNZoKvqEbKi7XBfVfrAtUN+LS0AmzkqCDlJu37PS
6MBjmW+SVjfvrEGpfCd2WOSXTt15aul9Z0IFS+ZhWA0a3a6go+ntrq2j/Di7cebnrKo7TafL3ks2
HYJIowMRwvYRrI77gJKb2F6jWHYF2sinDNyBH8c5Y3AQAMxN3b2y5MS8Zc6LexLz2AS1ZcNwJwCN
WY7HeJfopeST7obPmp54IjC9fjo2Ttuds6xfOGZO84HAKOXoGm3+s1LIw8yz3jqgs81vFlIrgY/k
CBIsz/ZtiCfhQFjB42Sh/pVR0+4dNU/2WU3vnriPLwPSinVLBXMoL1L2/nO5JgREh2xJU/ZklJ/p
oXV/sMQTZmNZ6c4ehfqomMZ1wxJ1p9TCPUaFM/y0jSoK5Tib+whMKC2/iOSKpK3gz7d9d5wbzBuc
GJ4ryKYHdyBrkMQPa1dUtthJpowQOGq8M+TY/5QTloJinck8CPifWaDR8ypi/EqkgkbZdpBkY8TK
nXDMVtDl4jSIEuO+X6DHoIoyD3ZVOzcKVNIn/NT6caZvxTxUQMCvgYRM0q4/Kb1iszpScZgzIuBt
u7pryqqHrtKl4lRkhnFfZSn14EwfyNkiBaLPc46NUTxeoQKsQ63jrFgZZfmb45MXLLOoHltN5WQy
So9mM5ERXiKLnZeq5kEqrdb6S/8iolS/ZVljLken9IqDECPIG0+IAKqJs/u4yrQpoK1VAaBtwH6w
xKKO3VY0TL5iL+egcuzJa2R/2Ut9rw+d/dtCNYP/GADMxxfcFI9eLrjysimxWlx2K1fstamuLVV4
R5J2vYd40drnpFuW6yWV849/vhR20xfUJaYy19sqUtrCTMlkSc6pbcUHtS6rb24vldtkuFwTe6tJ
o7yC9Act1mruelMZHCp3yuuSowqCZ7EEYCnSlSNl3hDFq57Srk3u2JGSOzHMee+nkmE5SK//+fEt
v/M6bSAxqzcWhiUv9nVpzhCxYy1eWpydljW1d9r8Vl8s9WbU0ubYkLf272/z1fXWotNfpUBtNEc8
NyQxcfZTf45xH/+Jiftps+iSc2MtT/1VDX0pX8E9Q/aH4g/N3+ZKi2CnS8cFKGRJ4jn1R3KG4Czc
jxHn9QXJ6bEdE2B1Qvn9748UTD9GSN4c5JPNKOqQ7GCMrYpzwlb4Z52JlXsxYqHzU7pCD8A3jQtl
xjdtD75JyPU6Jzqcn9TsXj9UkfdNz+LmHuncsUOsHFF8Tsxp7plleuuplf16QIeLkf5/JgM0qqhU
VxzDNo3BI8HVQ/iEe6p2nE9xM65Mw8T52g4tCyzV6Asl7jcN1XXyMVdt/vo/1JSvb5RDfa/VbKDP
ndenR7r4QJWmcGnM3dRW1cGdW+vGjDrz1FCuvDBy33vI1K+RxZkUlRHrv762PfwfZ+exJCfTRdsn
IgJPMi1f1d6qP00IWbx3CU9/F30HV0VVNPHfmSKkEAUkac7Ze+1YByPGZGzoebCNOTg8scuuHwzL
+0hStgRt5aX7r4fStbnPonRM7xjQ+IVUO0Ng1ttOmZ5apF+nmJzNV5UN4SaVJrKcr6915XvBUImJ
F2ChbTJ0z+9vcIcYoGJRH20I9mtKRpKeRcL+1Kqz/chWctcJM9nVuLtev77ytakQAADqvM9PBqrK
+aWpW6VUgKR/cnKbtC4r7n8bCKA3tkPMDNBuqI1j0+/0rHOe9DiH4kZRYaF1eKFEYGjRfKJvghCa
xWY2XTgE1Y4VAPATCG3k5n1IEXAnBgBlC+/02nOGS05/B2foRJI+v9lB9XJXHwznMFpD/MeSQ/U0
xgXIXj0tyeh1FL3+IM8NpxB+iMJYuM1rIwpZOR0SWm5T6/v86jV3qVVsW45TshiprTYfFAe90m83
bH+W2vuXV7NszYZJQvI1Rj13dq+9xrGOlQ9lJFvlX5Usm3Bt5qbyphR5uZTxcGUYWVj9jaltRNcF
lND5vXVeEyqGUroHKxbtI+y4ow0KZY8BH4pGIn8kJcGAgTb8Lvz4MQKPuPAFXQ4hrg+Acuo/W9OX
dH59ZwhoEHQZpeYCyeyGXhyJD1XIa1iY7z83WedrG1eiJTrNCVPDb/YWi7TWRZqpCdGP7L3WwF+Z
gy21tQ+5X7c/vLqmOcTUmLXPZTqSAVeOpOI0km3kLq0L89UqyjFbxVHVi/VgA+iDWhUVzsJ0fe31
086FQCfAWULnO38gvY98SOns5IghOnpIzdIPqQ5X1PKaNreev55FPvleFw8F9AFda2r8SJjPr4YK
RzVlDxlI6BFGoijtY23vSgHwoLSpdOwTR2Cs8RRPFQDidcg1fZXuw6Rs7vNukqSFdO2nHabcpX5C
FqhHQ7Tf0wRLh02jpvmrUxratzoC5xiRt1Rv4JzCu0VGEyNQ1Cl09RwxfnotyeprOo75jbQzD2kc
CMmIc7/iewhYEVqsDMioSx27a0+boY+yHye4Te7H+f0DEa00lIbJiZzzUwrL/dFoC2+jcnL+9vWj
vhLBbTF1sRRCw8eIP1/39crFEzI2yRHXUBtsG2Vs6GRWxAbT3DMNBIpW0Sm7hmSdXyLOHaJOg1HV
947eOpRhg8J9jM0Qbag56rWyLquIMo6TqJLNmuOZt11k9SdD9YZfeiStd4taY7By+qQod1nAu7xt
QhpH26/vSvv82fMRNI1TPiqax+g5zp+gz7cLAciKTvz6+iftHHHf2X36KzBH7T9qU/6rNhb6yYho
qui5Lram3iDAdqtiVxRDefBKjV62ZVA/2Ira7Vz6e6qxMdIojaY+hP4b1qazI5/EoLwXjht0wuQm
W3lRmGv65rhG7d5L7ypz9HehS89iVZHa+LvtB+VXB88u35L2oasniVgV8GtudCyZU0BZgPCIng9l
FT8WJu0pERv3MiTnstMJCY4GPDUaqvNJ3O43Rzev+lMvUTSu6T36H1OwwVEEvnvn65n8r1ED68nv
6/gdpuWk2ulTA3cUCZaHJEEbtfLAq7w5eFN/DqHNgRMlv9gmTRB/gGw3b016Zd3aDJU42Yx1Ub/3
qttrYJmT+IRIgdc8ulbyYNWl8xZmpvGItjf+XvWmdQxUjXRG5gwVnAcbwXWslPqLDCm6UpPAELaC
vBiciGRRD4YbiHUaSu+7jlfvNooE9CM/9DaZrdUPYa1Gp64cyp0t2u5NmgF1/6bOBQF+beJtEOdE
PzKtioNdYrDR+o0uw9+adlMTYFGHcpW6QTXeoGEG8QqY2PDvyQLBoVfz9vSuzJ5HnVzghfX56iKG
Q4fODVQN1OezvTziLNssQIYfXZNg9Z1aphXxCiadPQPXOV48BSUVURMFGUJm14zqpmGdoSdS0dv4
+oOY1qv55/DvT5mtMvpYB4ZbtOiagkI9WJ5rvxQ+fTTHiugiNnjFwqItFjBN12YxllBeLcAt9icz
Y/8oI/CWuqscyFnLAN6RWluAGL9Xha78/Pr+5jIR/n9ct3zq6Kg4VlwQC5DY+7kYsIU5jTTuJyV5
9AE5OIRjHkzZOV10sGxp7po+iV5kLisSqdNmh9Bc23z9U64+apLFoZpT6UCkfD7zqBVSAiN3kxM5
dsXW9/riwWATsS6FRXK8g1aczX+z4PWZlt+L98uOBfWjS9LAHL3VeNGgOw7s9yrvvb3fmI/MKMku
S1F+R3Q+FrZH194suRCqSZwIPhxzNrLjtEJDl2f+qcwcZ1d3aZit+sEmynkqE379PC/QVNOrhdkw
ab0QzBlzBu6AVTV2odAe85jN9R52sROtCJIb6MpoIqJaGihuewvbNmMfoGUU8ghQ0ss1Kk2SK2q/
M765egSvvEtCWqtf/7xrjwJ65ISuYfOGVun8dSspJ7DIsZKj30wQybJWnXth180AKilSl1yeV6+m
O5S0EKBxxpptw6wBMT4bE/fQyj7b8ArsUyKNcuf0uVyYvq5e6nNbgHcM28JsD6J2WKSQznjEXkni
CdVOjV7JYsyytY6deEnBe/VqkJ9g7NuE983FfEGMIoiOdniiUah+bwL4GrI1MRtTkh8X5qXL0gM/
nK2ladoTlWZu10NNmPfMWdGxs3N74ze1d2xwmKxNtUV426fxKffyeJP0mjj0Jf69ha/nymQ1sR0Z
zRPpkdbp7HThlwJJflOBt+3bnmAuftCLpwXafVQn5fdYldFvI4+FtmIcsZDFQyiIIMvTwF6pxGIF
u7pBcr7wqy7nLV4z2kbUvxNwbK5H9UifHWkKe4dRErHewJ3HVjLpKAYau5bZKNgymmRBU/lZzzqf
uHgULBHM2PSfOa2ffz5ulQVVwHd16BqEAesYFuV/JBpSqs8HEb61RqvY6GK1vlsXbi9/JnpalUiv
uwErnR4tZMBp06C++Dk6SnsUjlM80fz7CroiTbMyOoaR0rcbb6jY1NUuSWfPoCJT775he0S/d3CG
7NmRXiEea0tL+uchzRoVUo4av1iSD3+d1NQh2K8MRff09Yxzpepw9qJm1atOa0t8Z0VIRnmWvidh
Za6lE4q1bo/lKlZBAWcI0rZF1RvHr698+eHwsqh0A9aizEyh8PxlCYy4vaPL6Kjk4iihWcJ8sDWk
8WZ2SKmb3aWD5tPzU/zvcK23X1/82vj85+LmbF3NgwCtw0STKtzQe0vSydMCPvSlr7H4qzpd+DRf
pA9e2cOhLMZug+9igqTMbfX2EJlBrJiCQ4Jwnyu9KshDc2xFX0vhVN893XKfVKKp/4AsiJ6koT9m
dSgWPs3LyXGSN0/0VB0QGX84f+5V0DhSYG08OKOSHlQ2VXdqIctdGrrmwqx/7QPg2A1ynhXG0eZK
UScKUy0AxMtKniWYY01RD8iUlHapwnJ1EqTA4wDmoW/CRDy7KcNLyMDg+FVGJciO0UcLgql+q2pk
qPhJmB8bPw2ZhVWxDisMPZq0g4c6S7Vj05H+8vXoujoRUcmzMbcj8qUddv5zhOEiqKtaioadbz4N
UdZt/VxHrKU4KWItRW70vP0vCYJ8neBz2Xph6WzC1Pj79e+Yy4ynXgfhKzjWIY1aPBz9/Hd0lG2r
vID9S9vcBPtqpqhik6IRnPcsrxlv/aEcok2ul933LG2DcEWcrneXKniCV05aDta6NO3sL1W57G7o
WrvaKKGZl5s8mE60dUK12ce4uGNbh0k5jnT7nqOA+YMvKrRWupO6f7EtiGfdicTC9HptcFHzV8n4
4aVb6myv5Hlh21PLS08Z3f8fjerKdOPWsbWE2p/e1XwWt9DNsyVjiWWAnT9DvqBAAQrqH8m3C/IN
hyrprlofU+q+1FQJGMOeNJhfv7mFi87BFLlJWmCnkUFlovH7xj6puVNoXbzpGFWB+hEl+PX1rk0K
1lSNAydJ/VlMf/9P+82rczR6YwIkmnDSW/6UrYTdD4cySJcqzVeXRU6x01uja8IG6fxarN0eTVbB
mSYa8UkSKnZngU87lipqhILT+ipEwzOJZaJ1m7bNCh+YS6IbqSyJJbqVmVkvmFP/5yfAbIgEfGpf
w+KYo6uEVQ74ABOC3HRgDxtVkpS37UWn6qtJq5EtzMJiusvzYcX1pvGLBe8KQNppYkAxcUGARNhW
dzmbIyDhMQ25+9DU0pfUHsxi1XQYqLYIUNAiUKNMvlmJmz4blBTLdd/lg74CSFo/EB3SB6sgtuNN
LLvqb5gYsjkEQMJWqRmiJChU8y1OEAZlLoUfq1yHIkh3eOvv60zJ74PW7K1vsU8s6XHQmLJvBQGm
zh9cYoG+FoWCbaQwZPxjyH0hN203TAqW3oUcmOC7j48DfkAVfaDU31s70V8rIUhkdLPGEeg02jJc
61Zv9ncSiMsfmTgt27DKCf6L3yIqWgYCzh2Ssgp5vhz3QhaU4Au8uy8obvJ7y4iTwxjYdrxytYYs
nFjRhp+RHpvWNkeXK9aeWVXKqiywL2MZ1iZnejDG9x6w4WKfUpYLEI/6frMN+0KYG6XXpUPUbApW
KFTy0kUrhHphaxd99W70vRw2OGWSH1k+Pdvc7e5ze6wfGSEt5uXBR9zdqalzN+KEXMLBXG5MzobF
p0f/nw/RRyuomZXnHWmtKrtiCJS9H+XKE7f/3giTz1Idm/+foY8Hh42zAR5yfjiTGAgRAvb4HdFI
PiS10h9GU8hDKoNwobRw9fZoqLEsUcu5aHJ1ToihW4RAzbIUD5elj2KS+HZVyo4T+AgnJhtogvSV
RUzv5U6XJ4ulmAIDXk1t7sZLVK1LG6uITyhshbXPbM9+yNsx+tNAWDBXDqSDJ4r5mES0RKKd/HqC
vXp1zIAAauGlolA8n/ToD0PGk4N3SDK3TNaBaUZ4e8vyxsT4sHazyNuEeCP/SOok//NagmSWag7t
FkiV5nzXGdRKlzSJGR+J3u6wV4IEearjmAISraREAFOIu3bhPV+7XS4HRQwY5wStOr9d/At0ayst
PpFH2zJLaKW8tUclD7HJ1uVfLfAQo8c6BaUmc9pvXz/rK/tsWsYmBbNpD8baPdsNlpyWi1JW4dEy
a3dchZI4rrUSNP03Kw4y/aaNCSjEhxF76dpCdYX1IjKstw6Y/pLo48oWjN9C34nW+aT5mBdZMK1Y
hL7rMXtgisK5hqY5UsZndQh/+mpzExtJj0JA3hVhfTukcbdtJtC+MtyEqvY38QASOcAKuBHyXPP6
MGodfjzFe+yjjvKzG8cIBtnOKYWJ6anwevwK6Iy/fqCXuxFGEKUFpBWUAzk4nL9Np9czzcnH5pim
TvWR5VoD+qjEsOfqoUEUWdgunEqvXdDgkEK7HVC+MT+eiTqtgC0CFQ6mxLZVZeAtWGFZTv5gcWqf
0fTXC7WDy9Po5xfCWYVdMqL42QZo8KdwAHwYJ5dtgLb1rNq6IV/UfDWa1ArW1LxH4wmMLPCZuNG8
/+rIyvSFx3w5ObIXJkAD0Rd1JDQl54+51f10yBHdnyKWaICgNtWMGzoikBfZc2KdCbzuvUx5+gsz
xOWF8ZdC6gY7NUVazSkQMUzHVs9T5UBHTtm0YlJlN3TWIr98MHpz5Udk1f/vQ+rfS86eN/VWJwZI
nuB3GBsMK3ZuffNadPZ3OhLy/lDbjbI0jC83uQ4dPNyWLpMgtzsbxrFFMp1ZkC0/2Ules7EocM85
1aPStPpCVfBy/kNpwH4Sw+lk/TZn8181FqEZ1mlyUrU2vCtEoz8R/Ra9q3pivbBnGv42fdFVaIg1
ucB4vnaXlNOZdcgZoG0wK21UKlQntavIWWIL/kYQIscVZKi4XnzT+fP1W5wm0vNNLJ1eOF2Ut9gz
W/NCawfYx8rajBTTNB8/0FU7JkArup0LX8bl1zldhxl9SpDm3DBbPc2gwyoqeloEReCvcwk53hpD
jAckY+bfcrrb+AyHdFcE9be+rJfyci+nI7pBVKr4Qkzil+dhlmanGUHIEnaM+rS70SsxUC0ylTuz
d7yNPaDN/PqxXr0e2xSIEYg42K2cTwRWFfZqKaU4GthiVm7RR/26AqB5wIJhfMQFzp///YJUKClk
Q4qeAo3OL+j2aoXJkVocfzfE2zqFT3GAiBcJxCGFlsLttG1l//VFrwyeqSw0Gfh5tjgrzi8KaQLW
lR55R4X4Gja4iHdWkdsqxcLW65NnMhul+N9R4ExjCKXebK5RJGwXh3s65QbJNSQdt9EfMxLmva8b
yY2nifqmRn11H2eFGtxDEEte8G0QG9Ta7VPmy3Kl50mOhRQfzGulan34GPumSSM4tT44kbiL5azL
b3jiGlDLBgcpbObl80fT0pWxwkIPTopljd4Wgoh7m2QAgA5xGAS0PwkBxy2kD7Sk0qbkt2VRObxk
+Brz9egEPMks65SjiCwdThq0r34zdHofLywc134nulKWLJYOorpn46YNotD2WjEcKfc3xUaF8PXu
D3BtV45Kv2phFriyr+Ox0LPjMwSfQBzS+WNRiUtQmzYdjkDVlCfTaBxyd/vnUh/0gx/3BualKDso
mUOZHf7stuNYt/Abrt0xeUR83rY9TbCzNyOA5WQBE9CRYK3oZdRj9KwaviKMdUtsostJD3WnCWAH
3sYkpZ2+n3+OgmB6MUAlQzKt/sMHbzl8DKgErPRssjCWY3VnKW65qiM7+/ByNf359ed55U6J84LY
xm6EU8O8seVUHtw08gFpgivKrqWGenCartlmrm8ubAaulG8pOf2/a83b3JSPQyPtGuVYp2rwmvlK
sVJGtXxPykH+GnEzA0mjN2t7GiBo2GkA1kO5s3p6t6SbDG9f3/nldohVZsoOR8sEZmJetgaqEMSp
oVO9zYp4n+mFsh1UlDqyjD8k0anw7Jp4YdW+NrahQnAq5kFQ05xDh3Lf4jFDiT+lhU4xPi37DVpX
+y9N83qqFk/I+AJtc4PRszAxHYEyCHdf3/i1H8FCZ0/bI5TxF2gHjuFJYulRfAJrFxxlbQWrkHrd
ocGQubc6h41wBYRMzaX+5ObYNsvWs5cGw8XAMwwYrGy2AbVRDJjr9UDQBXSlqvAkRZpszSJAFFAb
v5Hmo+AJvPTWKxz9Pgzt717qvg+KSjFJ4BkLXY0y+wCyLCnxcfVKXC1MdxfrMsWjiSFE74ZslYt1
uecAVnd+JY/uYDnbxjWUQ9Xr6W4MIp9TXdB9LLyPiyIhMEakx5P/gP488tzzKQBtktQHqYbH1oGI
tofTEAFiccMunwpXIjsEJGp+ECtfYTAkUHXVZqbTrPEq+/oBnyiBb7lXhL+gxdtLddyL5Xv6bbQ2
DDQiCDfm+0xb8zTP9uPkNPhm/r3TAjx3nKLaxVCfi8+RC7G6YEUhZxGx6DRP/jMPag2BDtVgh6eR
WHAg9LW9HXpsqA2W9u2AqWmNZs8GOVB+a3urXxea0e4jUic3jj34J+oA+dpWakaExbDwvaBZi3So
FhaGS+0jSiH2bCgOJr8FUbPnP1NRWr2I0fqeSuJH7gmO4w3oCBPd3DW2fDDJTeuVWGtL19smVhme
QkskO3r29n8VEmmMPnn8lqKTO2JKtg/9JORSQtnuCGuCTMBAA4WuOcOvMXXVrR0FZblrReIvHL2v
vVZ+/oTmwdPIsf/8NhA71CWde+eIazV5qWU51htDK0ZjYfc3Dd2zTRmPS+UT4jTGCR/Q0/l1atlJ
wxfEZCla6HyP+rYYtoTuuG+urLV834NafLTj2o/XeZHkS2mtV75k+mIWjTG0/VSpZmtr5BHQVfmO
gLhg69kpd1zlRVIhlGveR0EgjlksiOYuZzXAD+xySXQw6DLMt0opSsTBxMFwjKRXHiNqAHsZFXJj
Y+P836cpJGNwx0wKYIC2Z7PGSAtZb9se+Uuvj/1WAId5I9mh+d0GsrsdZdgvJQxeeZkQbRFST5gp
dq6zjVmNTVmaqciOuUgp6PdlHxfQAbsm2vATyU4qROt8YMLUk42WRqH+/vVEeWXQosji9KJPxRvy
sM8HUy76LEyrBC6L2itHy06SpxBp6YK8fnYVWFTsUZiC6F1p3ONcSK1XkTFYNhQgklTrn+B4snvm
gWJhEZ49y+kqpC8QLgqtazrqTgPpn+kOWfTodmbc0J9PJgu/qPOjXtjjzq7zFoXvmG6gNpgnUuf9
hZPSbKadLg1GjhMHTEhOnnPhH6/H0ZJAB3Oky/K9rttok4gi2g8k23x3zDD/4VM+WdhtXeDJpquy
pbepzNOCsD87Zf/ccOEBwxSgag+O1Tfv9Mmz7kNN3WRYebTmb2Oqy99cz+re8D7o3wy0d+q6bEv3
g8QGswdsExnUCdOdgYg34CDkOfSC2rAUj18PsmkC/2fG+nw6gkmLzPKpDjGfGf0Cs3LSV/0B1bV8
FQILeCYdAA1RlahbwoDLB1+ErD+KKmAvJe5Cw/vK9RnbmsXVp4l5Psgjr+2SBCjjQSIBRYbchint
aH8YbweB8mmVoF9nCTYG2R7LPO3MTdsUkbGwzs3msekpcBhgK0L4i468a9qy/PO2iIika2k77aEw
AmzfInCcbKUpegPc0evSpZnl2k1DxGWXwQ7DvBwcduySjda1B4Ex6dlMCveh8+Jgg7FQv491k/5i
ZturQoz1TeWC4fr6nV98jKgHuU/ME4T6UHma3W2lw/0mzMvem5hyj6k6GoTb+fmGzVbwCMNJ/rJE
LqDlpkuU1s9Z+my40SjCtaQzGUwV4bnp2Ivtvm471z0opqdWB/BIQ44utI7CRzsQefHddwZF2ZYB
du/fiaHXjwqH5pve8pt4FeQIeNeGrJNDS+sVtEpdjfleUtexblwLYekT/0DfE56SVqc2jSujWIV6
ZDU/ExzH2YbQDQNEJnDuiU9Nm95uU30bjobdbJMwQcavd9HwLXfVfK0O7W+gkAXB0kUszYPHHgeF
jXAAUNa2WvyXRbb+G/6wpMsHhWJcE9REMLil+MVWY+6mqZmJblsS4aXApAm7HntAQCQGjlxJWs9D
FZj2Ka/FUUHEM2Zuu4q8Owcb4Kqt0p0w01dYY9uiGE9W9D2hxwXzTbYCNYF2yDFokA0N0Ebs87Jr
i23vTIavkXWouOlMu3I2KaXqn33nuU8Oer0fdWjqHxmhE68+KoDfTQZtnc8auv6mxmBzbC2TcPGQ
30hfuTOTdexopcKnh/lo7USl6awxSLR3BMKH/m1dZVYEmtopc2IbYoDVvSgfnFiP0qNptuXLWMsU
+KEwoI2wvsUPQvfr4U02WnDnC1YzUsUM4DlfD+2L1QxhFiU1Hp8waXrMdS1jp1YJ3JL4hKhQe7Kt
Xtw1dr/karxYUqarCDbusOCoEc8rt32imEk/9MqBgJ02XHuVqh8UL+9hqTXk7bi5eAFfuYS8vJik
pqtiVUXBTg1FN6a//2eSyk2o7j00hENn1Mp963VhuS6NVv2B80RdWK/nxQsMU5POldQUziaoPee9
zkEdhtJIveBkN+pLoOf1Ok0i0N/agNGwVgwSClITLHrr/Qmipjhakkoux2pvZcMlXGJcXrt1k/lK
Za8Jd+OzH/nPrYOiB0gRQMrIdCIes6zSHiRxWUe/NOOFO7/2brkK6ZiCIw8dh/OnTE24yOPMcg52
WWvVMY3ictxJGSR/SpmFf1tL95N9GQajvzArzyVEn4+cYomrcW3csvNp2RnDyrFhr58yW+lvfElX
d9O1tLg9zhEdNOFeQEkeI+M77eXkkCUGSjtatMqdq5S2sbeHFDzGZNWzCCro7GBhp3jtySCmokSI
+R2twWw/3CCxrpsAqz+lpORFdepsl2u0atsRNbQXyu9QtcqFt3G5j2Ic0tWyUXCwNtPIO38d6JpS
Z0A+fCicTDy0RRRuLTmiOAiL4rYvHbHLJUjK3rXuDcEEGaRSAaU1DdWeWq1vKfadKPRh6yoB+nWp
/P56wrG5/j8LGptnZlFU2RQ1AUtwnj//fU3q6WTzehjJMXx2yarLPNDu6uQl2iswMeUpsQjHPn59
1fljmS7rMlJoJaONp7A0u2yRFfyTzpZH1fCU9JTAYRFbVa17cah8UaCEdNu839ZAH4cbyY9JScMu
k85eETlv2O8krQX5Vm+HMHsS0JnybZYkhQ3DMHf8jeE52rD/+ifPPmF+DvPIlP1HEYFoXWM2evJo
GA2U1/5RMUu03xOoCNJccxtxgwuX+hT2zV8K0kZKfXzHBmfh85eSh4YIVAAFR0W34t85GmBC1pRa
POdUmA84Pf0nP020FzAP4hUDKRlgdoaCwyPUe0eRo5K7zNRQ0ach+QrA4lkp6zq3nZVMMv8JPJlG
hK5u3AqtKJ7zujVuLFlW70NWZ+9IsL3nkry0Zw1e0Fuqe+M3eIjmMQ54X34eE2ZjhgE7itJvNhrx
I1tLMcJo5TRaAtVwtO5l4Bm/9Lp2Dj7luWY1YqmcKJjWuM7SUnvImnz4EYDwr1YRFjniJQjC+Ksn
sRaumrETt6OWpg9D02v2io2Hu4qrym0P9OEddpVO6nRES2SZ2CRp3qGx06oh3mlEb4c4dlXrLUyj
+plfJr+XXp9Y666oUNlpbOGhpDT+LeAx81D0Xn6rm619L9NUvsbmACgiycN9X7T5DYK79r7qo3Sf
cVA6ZZ3rExaitdlzIYzmxpYFuy3fqo0DGhPjm6rXgtZ8qXi3mIqrRxi2wPe+HoHzNe3zW+WIg5kc
8QXOrFkJgUZYL3V0Z8eWeI/XQjEjb1sYdfstoEy5TUnieck6Q98IL08ekFYpD1Zv54+RWva/2VN4
5sIPuvwkJg05LR8O+SSUzfWpYWUrZowd8wiMv975DQbQMCr7rVZlS5a7K5ei1opGgF03l5s3mbI4
zEfTHsnotvXuobMj/UdMP3TnO9n4svCYpyLX7Ov791pzU6MWhmMQk+x0lENKaXJIBWjRHnKvF2ur
zgCtHtZOuqZ4NGyHBtFnUPpiofNw/X4FRQ0GJRXdaS37Z8PAF16ZamE1xzxz5WukJPlb31jK0Yys
/w/DGRMNRQ3U5jZs79lUDIXPiNSgiY5ak7krSxrJsUjGGLxjGG6/frTTfzV/siB+wNNj9YPcMT+4
eXpAm0GjQO8FzktXlNkmTt1b1IXW3ipI5tEEU8LgD96WutWSmmh2bPxcc3C3UC5CBmKTA3D+TF1P
hmqmd+mprOxm1WdOvR/EKIG1Wsmq7Ey5VcdEIo3t/kc6/+eVOTRSIDColxPscn5lwJu9ZybQo5ig
g40LbvM/LEXNWiuiJZHWJy19/oz/vda04P8zcmJsDl0h8B4j3USRju7Drrc4XwrJmadt7bUD/lVf
kxvq+iuc3DVxXB6M7/WY6uU7R24rehzKEeFzLtm47ZvCzL21l9pRAZo7d2k0uZFSfXw9Mq6Nd0oY
n811xBVzQZ4S1AIeoQiPOpCBYyOi4hHLZ3QgoSz69vWlrux4Jn7WlGUH5R4t5PkDEiXgoULRopNQ
9OHVKMEHJrqbbHwtsx+MFPjS19e7emvT5o/jCG2qecnAiftarT1lYDrRK+e10cJR3rWGH/0q6rT7
7+uLzc6P/3ekTW4bTj6T2mh2c2ZZZ8MApe9ktX3h06AIC3M7tAH0mK8vNH0sZ8MMzDxNyU/9DbiQ
uX7VImg9ilu8CZTKqUyU9J/VtV448q9qYVqAeO6l8SoHk7okxr7sh84uPfuOTdB5lgZYEO9H8E7I
SfdM6Hu1VwfVvDc6dq/90IgVmmrjjg4pDAKMrq9f3/3lUowfgx406kvEOfaFMrEYBgrudjYcGysz
qXvRHS7S0tjBO3J2lIh/Ynsqv0MkcjZD3vt7t2a3gqfQukkso1+QSV6MMH4M/WlO85+OxjlRzKj0
yvAbgwWr7oN7SDLRD1vN251wiXL5+savvPbpdunEQ+ZHRjdbLFoJY9RnnB9hAbu3aZA/y1qXGyD2
f/McJh3ZBvpCj4b62uVYY3Wi30gxGifpXAgVW36JSL5FeVWoJ/C4v/OYTE1JWlhav1YkIceafPPk
8O67+jFTalLZg+SYsbys8078LP0AsKzhwZcPXAvsef2ZAac9W1ng7s1eLVZJKtpVXafhyu4I9Gmj
/p7G9vcikzndWxIL60BRNmYwbt3RVFwSBXRrw6leXRdUcaiwueuQdKiH1hjjjWpkR71vbxKpP7t1
vjfS+jR0A7XgPofWUa0HGRJBqKXPbouAoaipw0C22AR+VN1kSD7XJBbbpBeLJ1CS2YrMvaMc7afa
lod+LO0tBcPgO2aAfONL+9RjjeEGGnIOhL1VhsLf9/RVAXSsqeDd2DkZflIARU+V25wYDaN9aRqx
1zsKdQNwWjIrEhwn2Tbz3U2rlhuzbo4NHJ4w8iKWyeyPWxZ/irp58BrjxlagDKoW+GrQrIWe732h
/DYR4rJRUpgGsnJr5x4ijRhHVBy8pQVwBCimrta+dTnLjCS4MXWLd8ie8cpO3JML01cLxNPo4kb0
JaEfagFcXGh/OlEesR7thB0cx9piZ6CqL5YYniGtvjQ2GQKquQYvvhaKtdGHChFZ8giVc0swzVEr
A2MlzeStHu2XCfjKo7sv1eEuqaGdm8lWFcE2U4yXoFLAwAA1MCLzzsgaUMr4OkAO6K9+rd60fXbC
g/WhOD4hTtmfNMlusgpgbIOjRat64rWNk5Ekj1mkcshI5Z6YUlKT1PhX3VS7pI0eKWvc1vl4Zxje
D8eMvsUJ8QNe9aE0ZEcZ1Z0pnZfCztq1GgQ/iTrdadSiVMG5iITh373a3hDs94PIt2SbUdKmF/UI
nYVI4qbZqjjRCK0g4M4m+cr033u7jdaiKp9Ixn6sFOOH04mN46t3HCCzVSfBzEamkq/DWINJYrpb
yC3HyMnvOSqsscxrq7aTd9Oc7mToY8sEV7hD8daM912svAeASqsheUf8crJxazc+ezWE/K2JbakH
+Cucjeo56zixXoUi7ipqPKY5POdFjY9sAjoM3c6VLd4jbd85+p2ihBXYBrmF77gbGntnp0jaEc/T
yfso7WwbKS4cu3IDzXg7aONuHINDlNZPRuLcV617xyg5AJLZN7aOiwSGjcju+D9eQhQ1K84vBy/v
7pXc+BUk45umtNsuyQBbeSsarw+lwX4mLLetka1V2X7IttyGbJ4CPUTFlm+CNr3xWuUnjrmM8Ir6
PiraO41htEKLvo6aEKpUe+pteW+l2qloDQIisLoC0vpOK3JHwNWmMepHFGNrx+23fV8cekQfY+d/
VGb1fyg7j+XGkW2LfhEi4M0UjkYUJcpLE0QZCQnvXX79W+zRq6qOrriDnnRVN0gQyMxzzt57PW3p
dNIEgSFKeUXZrjb8SI8XxVGOpIteBtQbCreFeeSucPuIEeNz2ShnR6lfZrd84ChxGHQvnmbDBgFg
XRbFDLdUDY3GunFyC7RF+7l4sDo6fX0s2vUmk+XezKxngGG7obv+HLYbKcm4W0f9jI73WeIBIXpg
lyciYnUJPKd5wIAUggv4YSorrhg9eaeJSvRGt29q+aoQ1RPQOCOoB4NkMNJ6h4qY0LBitXDX7Jx6
PcfrRg+xYyyRnl+N/4b1KJTFCDRHhGWpKZFu4GnL++luWeR7ZVff18m+Xdvp29jMRyLnAXLSu2Np
NWO22b2bWeRHu5GGILQqin3vqpHLVxTOTD5Q+9Db0xIbjQstcRGgZ/O7sdeftXUOlT6NLVeBX1/u
W9X9SlNSjqthN9dEiE156vpT66WB2lsnPU9/zG0Nb36enwnACgb3mms821FZSUCW7nRw7PRc9TPd
F+8ZG9M58/QLv/2pq4clcHCF+XNLcBZZJaG3yY92Ni+VqYrQrIz7JdOv/RjlI5NdSK4ZnA05RER6
A9gwWQD1bL+lruovQg3mbIhcR1CimbeLQ6C9VnK3llOZdKFmbcc2FbekINO+a8ubUusBZjrNwXCR
hTV5tvg0D/emNsSDs+XY8MRhJs6EXzEEdXHo5HawuVchDNV7FeMRzJO+Cb1yPdIbPIqxuTHEQIPE
fXNTOuUjWh0rtU/zAq/BSGO7WXbAzaLJWcJqSEPRLgdz1MMuaS6G1nObp6DL3aMNp4HW96Gw+g9+
3sdCwOuoC/fQmDzCecIaoxzBnJZh4rk3YB8/9ErXfVk63xMxA18v1S9XKU+zVn1astQAM83xZrOG
Zpu/WPPbukzYn6GDqOQX0pioTlvBcr5pSazK+TD3yzlprbuiw8fjSsefO4B9xSR/au7KvM0i+pXB
2E1OjaONsH/bYvaH0TrWW576ZdocK5n4ZWJ/t9fuG3rU0JpJa9e93vc2sUe46GOqJKxGGlvkTAvs
pFmq8aBuT3nj7tbNO0159cLcImBdeCKD7MrTLQNlysCYFFS+5dzflubyksAeJCBj2g9O/aWWE6tN
A0UXyMEYLqVzn2zzXZdBw567lsd8OKXqF+Pnn0utEoQG/BhkcNDZw02Fqb8xzf24Aqt2rIiI4iFM
uuk8VooX9EPBZifXjwmOiE9y1r2ltkjbS+A1RRXBxgOiYJrka6bincr9udhETL52VLezyimG2Cep
RatNvPTC6q7K6kEqw0V3liOlw2NXEns223R0a+gwiPh9yMTh5ipn3W3ZJc3PESJOXdX3GzZ1vmU0
dvaXnIeb7eo0Hor7ZbYP6tb5YqyjIn0eZuvOLTNIOO7iWwQJ5LKefEchGGOcYj3pd05tPhjZFusD
ET2LDFfeGWU0nhR8yoFhituqGgPGtXeFltx1yvaar0CWkmJXlMVL31kXvLD3ienGubPxFE53m2lG
uu28e0g/vDLZDY52ZuR4djb71uqnc9Hr8SR7+o6i/JrL/mexzE99tZ2AC9+1E7ylSjMDQ0vPTZkE
ztA4hJWa8aonT5CB7qtxjvKiORGWF1ZVcsdkrLlqJ7iXkpcPPYFYoV1t585TOQaN+zpnP/feM739
KPvqtrHsh9Qr7+ALvKlZ0/jVll7codgXinjW13GnTgvBXyTMzPnyitJjC5gHPBNnzXbkvfbjdtMI
aL1JJgCC9Mnk21P9KCfjDrXnW9bpsZckQLcm1lf4vjvknjRpRvIiRtjctYkOLK0jD45PV6HnY4cm
OP3Gpv5TCnU3w5j0VxUMyETAZksjuMXtnLdKjMmM/pn6U8+3L1eXPAWifPC8EQQGWDx+zuWka83q
i8z9pCPIwaGJi1Q7m5M8ugvq51q9EVbLIqz0PzykS8HqqXeKnh7TOYHYKl6bkR8F+QLkkO5rHosn
qAZ7B6twTYzSViYqJuwa4I0+P5pre27wfK9T/VJrynHMh13F73s9y6aa4LF15J4xWvTfpdQffQiD
EopBGeoaIpE4QPzahxg6yh03d5SDoiqUFCaVcnLtdssvvWn0KarJOPhLV/FfSmdSb4juZQiLgpW4
11+vmaiFOcIU1Q5SJbbMz+uuP5Rqc8WKGFAUPJgSWzslVO/SOEqTjvE6CvEXG+qf5RwfAn0hmUAU
zzxnv34IbDuOl/e2fnBHF+5oO5PUsMvL3FiPc22rfwvp+6PpyH1Gr48OFKvS1afw6+WUSjV6td7s
Q6PNzuO6sOnMajkg1hztC9kvC/MlO9uZtYAMYBD9898/8z/RLb92Srg+LiyD0hW36e9j0bFeu3Sw
O/NgkSI21/4qkaj4bETV/TB6qkBjKijeDLDVelgKw4Va4mVbFzVKbZN+a6QDBJNCvGnqTCvPIBKG
dEU9g24/jXNvhYkOPxVEmcoopNqWdAN14RCc2AsN9I8pp4WJotVN65NJkinYBsOCcGkVBAA0tWtB
5Es09pJ1aZN65xTTNZFyNDyTABSh9P6aQEL0l6GcXSz8VV1bP4clM14Ru9q639S6bvhVo0BEk3M2
anHfyrYP51z13pRMNk9wnPLxiIfJtsCIz6Xxl+7HH21d5FeMWBDGOXRWabH++vtu3WS6MzJIQhKc
NnBWlpa2rdPbzLI7H7/NFigcCRHPD9v+Lz8t/+fffllaUWz0TGQcHb7ur1dWhN6mdaEbeLihpPuw
2dYnC4vP7r8v8y8PMK0WRvlXCyw+399EuYzCsLmuJpdx1I3ohEG1QnVL54fZ7Ot0R3qwbryZCpEK
kSrSaoUvrHuf//NngH2A5gq7vsqE/7d3VudIszDzcwgHXof7YTPKx2wswLYnpSVdNBOpe6hWxmN+
Tz4BjpGheP3vT/BHZ5PXmO4pohX0MSwa1z//f31tLwOtKTLHOgBO6gjn0SbzuzZprfo/NzZppWGv
0VmRLaQqvz1ODgwQfSsy9+DVbnNJNKUlvoLR5EVeG6L+YMr5XqvH4X/2wTLu5SG6TpmZwvyR9a3A
DCxbPBh7lNH1YUzovUhN2s9Lnf/tjflzAeZSzPwpQMheQOb9662ca0RPdd+nR3vDR+xqOf5lMb0i
Zluf/vtH+3OP40oIufGuIBgC4/vrla65RVLQTtxvaBdvIWyVoaJX+VmjWco5TIq/vCp/tie5Hmxi
C7kFg8LfJc9bvix5Qf/zqK8EOzENTwO0JcY5UcokzpGSIw41/hZl/uf7yfzsOpbFm8Mg5XeSr0Dl
aAKsKw7DgMjPWEuxK8Vgx0ldyXtNNtCvDCUNhl57d7zUePjvW/znewGwGP8LIy0Hh4Dz2+pA3r7i
lir+9GYrlndZJTBHwbqSTfPf1/mXb4kEAlMogfsWQ9/frjNiqlt0q8zQgxSnvBEyxE1tx9lq6DS3
rPmm0lfnqU0Izugd528Cqj8X+evgjHnNdXZICMFvcw1SIVYwTJk4WB1bwGdNjMXyANEUb0BGogxN
S1mW6c7Jc/OLPBmapP/97f/t+kwu2WjQzaH+/O36Vd3XJC531SGvlWyHxGrZwoEUx+42cdibD0Cy
6inuyNHITvWc/Y/6Xp5nvj5CEuSYMDX459f3iLYWf5TCO8DHPSEkpff4jUFdtzMMUfz4378qSiC+
JbNYTqa/nREre6aQWIv80KvW1sYOElJvZ5eu/gJqoh32Bh3z5UwooXzuysbc4v++/L8sTiy7JD6g
EGS9//1tMlC6donupoeuXmA9aRXEA2bBZ+7y33DfLKzXL/PrFs4sEFsbtA4yV/9InvXqSUV6VULv
klaH+GkdfT2DAGpM4eQ2N7o1nFsVHHDN0dm3V+sm5URTOdM1Oz5iAeKd32JVoYfkvZe5/a42Ndw3
IKlGsszntR3D1MABxpb9nKYvpla8cZQjoJp2jAJ9zXaQeKnNm2MucSMnH2HHV+s1XdArDVihSn0g
EuacNQSQDD/ddcB7rl0G5gttW53Wogwag8Dpxf1h9eqHxRE26K7sDyjiC2MD+WiqwCIRgoLZKoub
dqsmn9P290ltsmhV+yczLaN0sC6kLO6qqvxShKxAKk56lOJx5QS5nUThHcutvlCyVX6rjbc468PV
BtJdVScrY2xQ2sekVU9eM7zJ0bmUqRWbOp3vzq0ggDoCmnSxUml1kJeTGp2QbOub1FoLfyuLB0VN
jUiS7oFs38cq/Shlc9mM4uPanBibhlYVrR+rOozkudXWG2juvcjQNikeA+nEfE3X9dZO1UuWTPc1
neiiu0aEqSvtce3FwS8RZclytt0BSF7+nFbtuyH7qNBBYHvVnrgfQkwcFfpObkaY3ijHsjDfhLG3
hPmKkLAg8t0AzanLKCtbGue9OHqDEi+Gep4AeUXlOrekbs8PqmF21JbOw6w2VtDzusR1DTJbqE5Y
GtlFU5Vtx2heBiW5MDadtiPTZ7o1m4xLlyYs2rWED7O8DKt4mxSLvn9W+JO2tQedJFt/rDtESI25
3Bf9+KG52ZvZrPc0UB83elt1I5PDliuMegqOvrmWnS2GAski9KjvxJ5EBho2SjQU5cBUiz6f3aZH
vRapr9b2ELcJUxyOOsiySdnMiPwAl1Z9STH30cDrjzj6TVXsU1Y2tPl7ONuWSruGCae+vCdu8zzm
Pe+BepEQYjUvDW17Prq9d7T57Ng/oacxxAxm4bXcsySqi82O0PXE9tY/l0b6sKZTFpKLj18CLrNP
5QYXr5YbR94NSei4ng1ETH498pZqa6kFQBRereWKRGx2QDvnhwURY9zUy0Rsf/Vj8Radq5hZnJAr
zgP2z4ws3/WdqgeGsZ1pgN0jcjvK3i6fKld+S52q9Me8I4GomGWopnrkGSv+s43eKuDbhfYf7TVZ
KwEj/cjpjc1f2ZwYkdA/8HA9Lm1/EVJ4UYX6nP9kBLkK95YPzS8KIj1Qp6k7GRZMtk4mVYhXVL1J
lN4+a5J+sFpI9FsToPitqGLmXXJvtRi2aOJBC8CrRStEGUKWzzLOdKXde2rPXKzvR3bd7bvazMTz
TTz85Enda1X21pjanXDHo0VeBDM10o91/oWCP6aUL5mRhiPkaz9RnReLbTRmUDH4bce2SirmRTM3
pulpMkbkXhSfqps+W5gkQ8aJLWDb9NFUnNBd7EPOJza79avMxMW14dMmK4yE2vjR6vrB7CwMQRy1
oc0aP9K8BCVatzpDOE+EwiDsyrOzJ7PUzLCjyNgVrXpPO7jdO4uKjZRgjfPgMdRSyRKZGu1SNfmB
I8pXpzcQWHP4FVr1s79yDytxkc10SgvtJklhai6ZZQZ0V+owl/PNNtNr7bKI2PQ6gKWo+JzzUbbk
p2ZrbmXFJICDw+Q3s3HOYBr4ZXdNThld5r0qd64eWgwvww/85ykxFPnrYGGfa4dLMhhP3goHzq0h
cWIxTd3miG+LmRUX93V2AqF1ZIz2gx3gr5TBYtIZM3KwVzV7h0n2XmQVjXtrW+0ew0MgUzMCa3Ak
C2uONG+JR+HclJX4UY5bOBfWwejmIpx68+foQM1UF8iZGPBJ72HQgG3r0FVU95hXvw8J+SFDsivt
8jAgq6E/TtNuTPNLx9wm95LbelvDNoGM0Xf3bt2R4QdDgCKHaaXwB0Ywpg1NilxaXMvz92QmIzyf
H/tEdseBmURQzHYdGsrwtLqgMAs3A6FsshCZTs2tFjckq17KhNgvW35oCzQXh3QvZJ7JjVzTb07X
Hus8HY61Y77Wc7KGSHqJy/ASmLRJ3vhaDf4XBqi+N1vr/uquyrvilKXeK6NGIts8/ArOYeXh8Ali
+GYQL0GjvLsXGdbVvnl0jW3PdrCn4XRv9OarpSj35rideSnfvEF/nx3tqbnO4UEcnPqsv01l/TA2
pOUQ+R6XVnaztPq9Osyv0zQATxnAt7ZgIm1bnLx2NfxNAk5uZsCK+rIjosT1R8b3kb6pWbw69UNW
DXFfOj+FiXnHstI9ZpLB5wD5sA7eyuwOaE3Rwfgeb0rRu8G0mG6g9UDAN/VlMvUzgrLOVzfYablr
v9HCe1KalA4LOaeg8ZyFofk4+Cb5A367Ysf3es07kCtjBI3csqAcM/EGH9vw8VmsgXFVIqBSafym
KnK4b63j5wwdA2lfoRntWumEz3Gu9ClXZwY9GUoHKqmdWSRpXHTrHBMTKN71qjGJbneTI8jV08T5
NF6XTEMbIGc/sbUnZnstNHQaI/0CydOtQQObOYtiPdcYgXT3Z1n3C2Rw0BTIdmJ0Q0Mo7QyWBFBi
xMHrTdkNIwiRdkMTMCoLs8d1Czxsq4E5utcq3GVa3L5ork0ep2E+YfN40fvU8CdwpX7n8bAYffWa
OeudPrQXmCxwmAvlLh+Kye+Nwg4SY9B9xqgWCcjks9Cqa33YsmMg3NwMbXPUbnuC3IlpEjejqpxQ
oLzOidh8oWunZpms0ICSDGqav2cXgIfNc9dZ95qev3WuvCVd72ZWyDROx3OqtmcFaKndtvfsY+hN
NP1pwlMUCnuOBtP8bm9OzFK+syvwvGWmswLN5nQzTPWdWaexLhaSNfCx7yCHx47S7pKJUNS+HF7s
KvnJ6UaLUtX61hnNg5X3J8fNXyelPM9Le4cS6d1OdNo32ics22ORlZ+9xzFIGQZGW/berqpdmzLM
K91b7CMDpHiaOeiu31mPPg3SeZDkby+lyRPlahNA4no8Fl1pB1LTXiQfqhbE7jpjxckz4S8Z1ipY
vJeP1Oy+byLjJ5VuXNBkTYv1c0K8HOhavsbQXBi3oad1WVAKl1Ti1SP+Z/4k3nWJCqafZx2sD3Gi
07twJx4CVTBrFOttOnXC7zYao0l1HQaacSegLpPeUsTubLMZeXrQ2ujGOSzPpOkv5QrYvGYGIzWj
ijYdGADGt/Gg1ta3zct+dt3yMNYT9JY+tcM6057nybPC6wPruytv7UCsQjCvPAeawlJeD3M4zLb1
2jXofjhSvidTwfTfwNohUChY5gOqjXOn9NdFw/lQnWoKEKaq+7RcDq3s8qit8jmsyKyojO0oGj3x
s8050GW46jcfnG4xQrtPUqbA+V6VhF15C49ut43BSM5M7GzJErEU1bu0bOzAUpIfs51yk5INVlhd
vCDwubcrcWAhj2E4n4dV+8o26WAvIbzOZgm4FY72s9syb99mE5YBcHdEnBpuaEkEI6XDsKBoGEOn
C/fWgs6pD8kSLkMK2lrA2+3KF8upZ9/YZmiWyML8cTQY/JkQmgtDOfd29tFY7uuYWo9Kiugksaad
0+nhVrNwjkmvHTpje03IyD0bKTZOt5ecC7zmthP8pdEqrqeiJ9pgho/ijzVUGR8sTjr+2BMzphEE
mMz2FKNkqAI2svnO1mYFoG+p7UZD/yQrcIgh1ts7UrLvpF3nIQdSIu3wBPqj0b8aDqQlq/Z23L3B
H6/jt6rxOKSL6W1uGUs2V+dYZi/PdeleuxsyDTYOP0Ohftm1cuk3zwvSuRE7YYz7YrV7Zq6MpJt0
3C9r+WyX8ydNanRbg6vGeNI036zs265ivmc39aEfS3xQCppF+NY1RALxZpjZJZ2QnJWWIn0VD1vU
qLV2GBTb4eemFGiyRbyRkln2Prng7tnAPRUNW+5EKyfUE3Y2l/wpz01ey87W7hH0mUjURHrcVjfd
40Esjslodh9Gu6j6SWH38YKmycUO0YceTviFCBrUP2Xh/MxISIgzGku7Ec/a2TN75ZUwID2Uy6Re
tGxZ3mqzX3ZlXuh0vgoZEaTAczzqzs6whzWa8m2+SbwKejbxYtrtuqwZBZXmzlC5KS/ues+aosKZ
4ee60+qGYpyWdzHqXRfk3QRAelUMy8+zcrxtYQTs1XaeLwxDjOZutVcO5KWu05WFnnUHtCbdTVr6
afH/QIU0yueK6Kk7tNDi0bKGMkipwj+MXKEWTBL2qpLCO0BIUQQYZfOdUdvLXnfHMW6UJLvPJtG8
rJlV77ax2HZNK3VueGo/9FnqxEa9YULBrXU03UQNjEqzjxhLtRA8tRcLbxkiJm5PFvHEnOOTlvCr
lAQIpEFfhj6WZ7ua5ietvpqDSwriPZH/wx1wzyXq0ZjdqNnqOFQqynpLNgCSl5yD4jx6b5Za5xE9
x/XYqo0ecar1zklmeSGlW/JkDQmyAIH4Fwq3Ukc6PL293qlJpKupQ66yoe63StGCoTKqA7toyl6f
WsS22FbUj5O2K8Q2RdPAmqk4GhjAzftmUsEenM2bQrfuU+pRxBFSbzsfakazpxC2cfjN+XEQrkWd
J40HOZCXWQ7koG3N2MVWVs2894YdDqZi+eXkuTu1NbMdS7jxsnndEE+cpO+HudsOdYq6J1vr+YA2
2wlNFruj1ult2DelE1KvNa9C6iZnHXu7AC9oLgIcaudLmw4E038D65Su3TuOGAK7m8ebKXONeGzU
7DStRGV5Sztcv6p9D2HT7YJRbWWw1rQY5HgdgHFcpt7Jp+5dMvaIYSbmt5k7lzvSYhYMTRoLOQtF
EgGGxjZkzEUwgKALWxxUHK/ymlCImsMLzBvx7iV5cbCcyjyQiqDEzqAMLwsxex/Z2EkUK7a1RjTg
K+K2cbtNHcHeRPEeQYqF1qpo/phJDkxdcmE5C73KDKG8n6SyPeZjdVg8l3W8WO44Hnx39e65KezX
tus4z5dnrvxqL/KrsxCTIZ5DLui+KLL7KhX3pmpzhA4KlQg69Fcl159XvE5+VS0PmmO+1K43BsaQ
PpuLHTeLcqGwwATDi34VyOmwWfyBFypU3frLnll/MyO2kvwTddVTo6gv8OOPWt/ep3Z2i0npR781
0VJ299vghddZZZyP1FjEQ9Rhu7YGsrzmWZfKbkVUjjT/vhgIQ7c5+qWVFyV5a4eFUccOR9FgBkAH
qiVUl7kMq1Y7UcvczWn9Xmri3BXdwV6Uu4xXSx2rq6Brbf10FixBPK3KNTmwW29Wae4dBs/6qDVB
Jx09zGz3WZF65/eNdkgS+7jZ1ZM9NlGaUeHP63qYmuSGadvIUSbbZ0b36aiUIgx//YUP3kl9DbC/
fevd+rxJL5SZ4uLgrOFULSvzWGNAfuwKb5v9jLz9j3RZ5pZ+Tr8GOdHuoT55L16h3qY9HcEEPb21
rK9l5ayB5y0P5lpIZLB6QJbovsuGzyad6P/qp36xwNTrmN+0ZTlqm/M0V+LFMVZOtxNtlHQlOde5
VfXl5GCUzIbhm4aGKpgyjv6Im4WfOvYnQb43UJPCTKOYsDAf0nMg8Q3PE9rNJiY4/Ll3x59eZRym
ab3tJ4oBad4LikHfmYUVmBrfsXZLwNbMhKhgsh92g3ZMbRApdWb9xPCW9JB86g8tMfJ+TwkZkIxV
7Jve/cgQbXCP87ggUxkVJsWtEs8WXam2uW9WkoadbdSDpVFuyeckaiB3I9E5x94w4XlYe/bgVyih
ecD8AhBEGqLMCeyJ2sIkXOqoJ2XGXkIzMqmqIPWcOSrmal9JLRbFGo5VeWuM3VFP28UnA52ht3bT
8mZwWF/8daUqYGz/VnVrVKtL7BrZa7+oT2kv3tFkcl6Q1W6xhkhsHB4Ug3y6oqB92hL8OIkaBa03
XMaK7CtjpKSjoB2z+qSsNoDTsqHqLCJvsi6SU8HUIEZlAxmq7irnJUlSZFWA95RFR5/f6H3d9YUW
VaMMUbYwwbedH65VPCbe8OQoIGUHN7IX7VV3pp/qqh4npQsIczhLzaJ4Sx/g2Mcz0nhfMBrk8y6P
Vr6AttkgwQjlBrEwnqxZq+PBNukso2Akz/YjTbd7JZU3am6emkyP5qm8h/h5O7Tqs8JSkpfaZU0Q
1pBXYInmW6fmO7fqUHRZm8aSxZiR1EIjVK57UupWr9duyeb1e43cYzRSSjB57Y++cGMj0++2xPmu
JX3UZyVqNE3eupzwdwyavbAtiQ6Xs3fXVvUHYg2e8bWS6On6+82T0l+duaOBU5xG/Bd+1fcXRZVv
9Nxux1aZWNy7GUFqeYE0VUdzj2LCVpefpkLgfZ+Z93pGPJ3rVGI/LBRmtHCPoOiittm+l8J8a7Ny
Cs1pqXxs9UOQ1k4bWqwU565Oy32xpXfN4r26nvKNY2u0Vspr7yqvZVLGk4dt0M44sI+0E+vOvdV1
OL6dZn16DIZprJt1aJf9Ryv6w4JhN5A9WAjxTx6/UTKlZesFr0msS2pMNkdSDUncPKhh6yJ4nAoj
blJmqrPdPagmX7RksTXam0SQBqOoXwUNY98anRN4o696aeJ0Hp5VVY1bD6Ket9wIVVDXj9+UkXVS
NPdw9HrfHU3l2rmL6PvfZQp+x1Zmp8wRKMaQUhFHEs9ZeixN7UtHfuC7mzy2ZXaHoXxvJ8kPFJRo
VzZ5n7nZ7Yy0yuqS2O2vvk3Kqir3DhxOv3mpDL2ak3fhETDZIrel072hJ1bW12KsbjxvY0nG7d2g
Cu3AXudme6d5CcctgBsl/gBcwcIzQ73V9+qU7PvMiwzb5i8bN3pCGbI0I9HE2oO47lkpfRtTOcyt
daikOM56E1vGiLzW+mkJ5HddvdHAr3bkXocrXe6pP4/pdJ9X2klP509Rb59CbcJKc6sQZnaMvHVf
G2lX+FYCydjzPoDCRG5d/hAWQGKpW8dJF3mYSutBZW4xoOD2GVggmoR1QJA5XWL7qbEMSsNEnlDl
3iKt3Dl85t4ZWNSt7G0r8YEUKhORVMxfg9vuBqO4qaj9QHUEOCluMrO9ivcWPawkAXbEtQWeWd0q
jSdoDTUnQCO+ht71qu8aYpCw6b4UkhCTZBoO8+qe7BLCLf7LqJDFHZrfvUxYJXJTf00MXjmV00lL
smc5dY8kfN5qW/JCyz2mWv2Ob+XY9+IfAM+nOWRk9no79umQLgy5Bdopm1SWRUk3hkhG17BoQCcv
JBUGTmoynsIaXq3fZzTgJOYrnDVGbpKxy03jzsySO9XpT56FqH+1tYeJx7IuxnAYXjF0nEyi7rVZ
3TvWo9orz2phg5najpteRCb1kmwYWom2iObGea27jg5Pmd9hEeGZwS/jGQhd533O2c/rpkiSrr6m
+XFcprcJ1CVL/UObXJ3VqKPQN6GoWP1ZNd/Mjv8aK0bYp88Ji5Zqd0/Dpj5kTpf7nUh36rUGhKks
9W2P/P1Q5+sDu+1DUm7vlke4MiE180rBn+XPo9kSAWTvUVb5yEt3Wq/7a0FFOJd/yar6M3WBMTKh
wITXkoFhkb7w6xjZGZxUa1QtORST0e0q6bTxKDfHxwUv/MkT/bO9IlxApSLCasopueBok6Ywi9BW
vZ+5xRyschVMNwUK3ISB/F+Gv3+M2VEW6Si5dPQpZLZ4v4kMMEhqKEnG8ugRenDR0MEFPcHFtAqU
8XkYGJmmRTVwXmQk+99j5+sA/5dB8PXKZOUhpmC9xaf5661RF1xUFnkOh3ITyGtHJ66bxQoLrTUf
oFDLv2SR/DHl5nIGoXwGRmjSpMzrn/8/NdOwFYZWC6M40P2UR/YE79BPenlJeiv5S275v14KfQiB
jgbJ1b/LxxChqKPpOcUBw6ZH62FZmV4p3gK0OSPs/2/Ygn+7kRaoBINQfyY47m/fTKfXLiFqZsdq
lRMHT2bJg7AaX9lkFjuF+fbfv9u/fTu+GF/rmljHEfLXG5l47WBdJ3CHHAV2GRdeAXGMcdZQ7DoT
lcR/X+0fsejvjwnQNhR0iIuu/JZfL8cqKq6h0IJcHdlUYSZcxTg5Te/8IO7NjbVkqK+SZ4cNNcvT
B+GI7UDq9XZpRsrYAXfzXVsIJGUpc7gPt11zYy8Z4jMRImVrTisbUYW5sq9NXn+hKNTvli7Lf6Sz
Ka39MCul7afDqJSHQjHk9NIuYxf+H2dnthwntm3RLyKCfsMrkJ2kTMmyGssvhG3Z9LDpm6+/A9/7
YKUUyqj7UhEnqo5IYLObteYcszUS6wgZa+QspsvTErWsoJbdxTd1sfxwyN7L2LDUvPWwrVefVHNQ
ogaCeYSKZ15oa41ttiw+H6a6MY2iOQCz1UM/TxMc2BIr4GL1HKSmiXbOUlscHzNrrIOQWNMMFhiH
fS+dzNkrMuwZhjppN4RI1AdLapxXE9fdNjPSg4DUzFLz9KEWL/TjipPIO+dl1tGVu3bfXCtkWlGM
64tqmxJmfRxrPX6JhELf2FDoLWES6gm0+vyNfjTjCKSj4q/qDnTK2xdqV9EiQk7yV7KOaKSGM5uy
LnnVc+BF5ATC9eNYiH9yal4+v/B7LTZTgLDQJDNo4YGeu3Z76G6GtNbsbLNtT1okyp3rxoi3+qm4
G9E3HqigMf9FJsVjl9g1ktmczec/4sO7/+c3rB/zP9MQgZuo8okDOLjs4DhpntSc/nMV0vadWWm3
SzGnuyzNLsj0/t7b+WdExXHFNRPhoJ6LyUQ/V0olgaHWai5uBvdI6z9mu433R+2WfNMTL0PoiXDr
b7gaQc9d8OS/0wmuzx5kKLJ2bPIIu97e99BV6VAsaw/eFTWWPfCynnQyDrFzh8Qa98+u7ONL1KOP
pkYYlVyOeRgOhf72qhFjXulqK7qSdlOPXml1yAgyldieSre8qcrVS9MVf/D8MYNcQzcHdZa2wtly
2rUT0kTsEVdwbdjlSb3czNNgv3AMo8RkOxnFlvYSveijGdn5K9SDxqmhqnp7lyRnGWgSMAc1Q9Js
6t52ryn9VUGzdOH/YxVFI4aK1YD+D37z7aVQIDFA8zTcZ0VSP5cqxqCgUCaXWkmcxsHn38qHg/af
qzlnV8O8CiilDssrAfznyspHBZfW0Ku7HC3Iq5Oshqw4ocHgzUlofTfDzkIPw4a5S7yp72hEff6D
3n+8QgXGbrNPomKrnq9FrV6ZURqREOcYFVaZLJyuEFiMFDAQwgfDoCjIszn/LQZixf96adCXbFtQ
CQr6KtbZwGLxqxctgdAWhVjfpcSS6S7yepnvFzz0Yia2Ocnq9OvnV33//TCECbawV4UvEQhnI2uY
rGgkddg9lMBbIg5m9hxMOPmCxkgtYkbV9svnF3w/TazKXuJaycZjxjin8KQ9LKdSQ07sdnN5gzkZ
ZVJa5cFstPNN3YliNw3jpdCB9691zTdgL4rSFXmZdbbFaPO0KrSFTXqMGs31URaNfyZ0pZRCqPjc
DktoPUd4zG1cpGvP7/Nb/uDq7H/xGQi835gN1n//z4owk11UAoPGP2/rhbkdukm7HYp5vp2dLPrq
ZI2S+XU1CrmrJzwBF8bV+zfsshazDecJOCqz5Nur55oeV0mpOodJ6SfqQn2xB9KgrGngi68nUr2w
EL2fqyBKqdC/LUTqjquefdJ9zmmIgqx5oPlP9R54y/RasUuDr+q0yiWI1Ud398+bNc/uDrBhXyjN
0uAX6YtHAktG8F2AJwalE7QcZ3nhaX6wxWAo2ev6yosksOBsmQuj2hwaRYmvRKvNB6FPis/EHG+Q
JhgBoQ10Fdnooj+qkv1kFDj+2qm/8Ig//BH6apJh07yuCOtH9s+IarTCmbjB6Io2Z98/cjatj5TZ
W6zuo5NwvKRQ2HmQ7dAAcHpwf8hSA9ihaBgcvc8H9/rpvF0P1+Flg7NmtgQmtr6gf34KbeosGsrG
OCDraa6IQ6auq5ACkF74iD560Wu+GDUjtPmcJt9ep15UI6Y5JA4w5UTj6ap0Zz9Kw+ZV1UqHXl/a
4lT+/N4+GsrE07ESQv0D/Hk2lJt5SVUndKxDbFcS5VsrMG0xuL2yZ4W8cLH3/Js1rm2NircFPE3O
X2/vMI1dfLkqDB46s/RH7f7njOAJelhde1YOTMHScKO6GtUtTQrzvsMp7JdJafhuA+7rws/56+s4
f7EcOsnEoQ7BzupsziS9cyqpX2iHZlp0JJxL61Spl3IYW/xKFXAH9VmOz5pSMo+UMlVeFHzUW2AW
vcoPdEZfh9J5jJLFnWEW5p2710tyhDxtrghP4k+0SK0GECToFfs7JInDN0wPuuHnal3sjc5drjn4
1s9osszwGFGZa68SrbU2TKb9ndPP4QKgIKWGS2wfvcPeMSgJIgsn4GrUCE9UdBxFYzgidycX1HlI
hFhKX6sJjvQbfdQJplj11bLSHyiBA41WY9b7mWylKlDnMMyvjUGr+93i9kPHtw1z0zMHHYVXN9FA
9mSr0kmMBS6jbV3a0bccj6ckLUuAszdJi6S6TGf/yRGp0u6hMNPuaoYM23hv06YXRkQyLC6I6L6l
K5X7OhavGa2NWf5utSZFZpnr82vTmCFAajkgL3PNgfL6bGKC90UJY0M0WfcEIRULujbPjeEnxMKc
8rLkuDUWdhIw+QyvVuVKom2y+ahgTnS8lhm62RujyL92RJLRiGk0tSJ+uqdulvbCJcKU7p8+TVAv
P/+k/vLozoeVaeHrwXHBZufv1PbPfCGqatDShfNwQ47BLSVAotgLvOiarRQ71SroXac2As9C0Bo3
u2xnGWLZ5J3mojVP4nv2JdMF8+xHU9haYUCAoWu6ZZ/NpihB5rR3Z4ruTWY8SIq5Cv1ho7sUV7H+
nfNbtzGHAaJezcni7Doo1V21w9Z3NfWoF6iaz+VO10QoAggyyuvQt2hjbT6SC8/8g/vjbMSmVmWe
pix1NkUTqTRxJOdL7qHbOMj+GuUICBQB1efv9sPrrKIJzg7wqM9LoUUPsEbOan9YXL3cWn2T7SfI
23efX2Wd6M+e4lp4Y/xgD4OWf/YUC90lEGAR/WFE+b4bTcM+VSb9KEepkN1VXQJzxMn6IKskeiFh
zd2FmfH9SsQCDrGLzTrn7XfERVNtpWIjnuaMIMWtkMv0qKwfJ7iJR0ePswtP9f0ihAeNTxgjo7ni
584WPkiKS+RModjHhcbaahblMhAV01jARQYFud7nj/f9S3xzufNpf1BsrYkNOzx0c5MVXpQr7Y2l
F/b+88t8sNoJnecoWFwsTPnnligDLY4mcmM+OBXb8ye9FAounhbgdbaJ6SGTRt9E6Zacw/4l62pZ
bGIsGAC/0mo+tZnbmZ7ujqEdfP67PnraFDEgWbPLwMGwPp5/piepj1HUqG4C/qWqVxgu5o3t0CDL
8mZbmS6FKb2fEtjAGTbHIYy4lD/Xn/Pv5VIjGRy0nTBJ1TUKKZ235iiT66pX3dtOZtIvcME/f36P
H2wfuSqAQVy/4AKwdb696uqSwcFql1dI0LtNRcV0k5YsblnZGXcUM74n/YKQu4r9mN7pNtPJj//8
J3w0yqgWcdZmqaFxcvaYJ4P6rD7bSIrC3urpPAnL9udZcard5xf6+5feThfIpA081nQ5oFOeH39E
Qb/KsShmV3ptZ0GOwm0VdVBfQHejmzjhMjvJ0QNGCCwFNhPWQfDaiL9jS0eA2z2qTbf2DcPSbXwn
WZAmKPTi1U1YL6N5NJ08u8ugiWvgV+SSbTptCAn/WVr7tnezYvJ6i/P0zrabZbkwNazv6ezeVoQ2
J0vUH+BmzyZ2dveO1af0OWq1rhCc2Yu64wBoBViR9Z1UYUPR/JmvxwGg2+fP9YNJ8N9Ln7uCqbCx
A58J0JOKNhDeM2jNZplqOqNSg89G0S8nv/vza35wu5x42I8S2LWS+M9ud0zKOjRqQz3EA6wJVadd
PrDi+bmlSl9DUboBu5Fu+MyUC7PVB58p5ewVdeEK7Krns4I1oE6pMkTEiaaZB1tn2xe6qX3I7GZ6
VvtRfGljTTl8frsfP2LgC3Rv4TSe364OTKIe+zw7aIo5+E2l/8rGTvlGXmQLeNsMt59f7v26isGH
zSWdGEzX/OPtpFCHE/iftE2vsmxRrKvE1pbAMpKJdBQ1trRtqNYdPK12meYd0yHIOdi34s/nP+KD
6Zd7/ZtbrVN+O8+E4iyBqXDKw0PI7Z80a2zuh4Uszil1hgsj+IMpiBIFBRnaFGuGxNkkOCVTpKps
uA+5mee1j61sFcfp0eRemII+uCfq4lyBLQOdyfOwqcmsOzCIGRnv5oK6ImubP7Ztzc+KUY7f/vPj
E466kgF0innaORelnrRMSTqSVEmKcbch2VK6l8ti+WKwn75QCP/otv7W8RAV0wM7D8VosiQt04p4
PyU3w5PsVH2TUiBFvSnFhXnug6HJ3nxNcGG7x5FUezs0rXFox5BG+5Upxg1K3CtB6BnCqcq+Xpqt
ZA+hNoJjobzkEf9gxiEXFqgP1WBOd+cXTp0eXfiCR5wQMZRZozMckrputs0y90h0RI+AbH4KLTyq
n7/IDyYcB9M9u5v1pATs4e0dz8w1sDGM7ErRRnSSMbCnJgcfOOEIgXOpmRAH50sdnA/u1rGxqOsk
juCM/2vs/mcz0qI6b43RHg+EEPS3jdmou5aC8EM9F5jtzGmPxmDaF+x4L0zsf+fPs4WMYiG8MrKn
KIGcF5HcDF1uo7tEIYgERW+fpVscJxyUDVncmWj+fKWTAyy4RJFFkMUUEGg39XdLJ+0/Vjc17RZf
aoLDhsDMC4CnD+YJfptNCZXJAuD42arTqLkWKjLkVTSFtAlmcjAb0pAHCPj5O3+/JTahPmuGTV0R
WzOj7u1Lj6yoL9xOAgKejAxZbpdBNAQzreKj6+gBwMMw1W1dKMurqS50SvgK3J85JQW6e62COyXU
p8K5MBT/Ng7fvBx+FpU95khmSp3Z+e3PirN0iZupmg/jNA1PuV2QBZ8orYyC1jKWAgV4pvVBkmAA
C7Q8ZwPVdREiNbcSBnTUpVCuzbzsTxgFrJfckvpTXCTKNXhyt/DUhj0vVYsQ2aEbZSA2bAQBBfvR
wnlFAU/a2pgkwNWdOkXUlMzm/LO0hyKF5dWABjXkHHbg9XDl4cUDL3PhtPm+Q8Xd22v9i6+QIv55
8b6idqLboeIc6ELpfp1EsT/OrSQPTt0Yc1xhvZTFrhss3NRaWQcoJp0tNaTy4cLoMHjM569hPSxw
4CSVEaPg29cAAsCNjX4pD+DkcmMT4/bCgw7uj5jgqN8jPEhySlgWBqO5btNoE9uJVu2hDwBCyKLF
Lbe6oeScGrHFX+K1rEPz7Y/TmTPIrmUtpcBx/pFQBTcTer/LQaXgdNXnWBINXbG3tEITfIl4vT5/
GmdTFTMEp4c1Mh5dE9Ed5xE7ZlkMujKH1h5fdoLX0paHiGON387o7wjYTgG0d8a2RaF46dLnn+l6
bVpXgrRyG3gLtPK3L6Ks4FM5cSr2HN3QckaTWcEzaAaIrjLC/4Dqq62HwBYVNTW0b8OAm9rVttPg
YgJJmhM9quwC0PtsMSaskHMUG1t+ESc3lo23v2my8nwu8GvvlaVTf1hRRhfc7fGeF6l9gQ12tjT9
76UYgga2W5QW52KkOZ7WvLYGjY1rF9vJRaSpa5G9JS79PsY0sG3TabqwhXp/Tdx5bGc0jousiucA
KYu+2Kqim/epXssbB4fZA1mF+kNaovsUY998DTHgXQqOOz8nc6saRUpoZOv8J5gC3j5VyLWgTDJr
2be5rV2PrR05fqLqM9xdl2qeb1cFwF2LxQsheKYNd7NVEl6vhBCR/+N45+pwDdlFkl0Emmh9QP8s
zUwLOUXDfNhHSVTWuOpGtwq0VGCJQzyr/gm7BlZOqyhtSpl05uD3+fXfjy9KFDRA1vUJTv15J8QQ
ZZFblcKTYIr8PU+5+5woTf5czEn33wQIfx/6v5c6G8p2GYFi72N1P+bOsm2Yf09DrNl76cZTdGEa
OZu2/l7LFVQgmN05T55vzYtOQF0zyX8iRsAEbW4b7bMDC2TbW9XyMrHluoTi+eCKVCHUtXNoq6uA
5O2LXCwEXKjiSZzSeIPRNFa7UPTKF9VWB5D1qyf48zf3/oIWXw2X4lDnUAE5uyCKIxTnnd7vbTVj
CRjkqG+XZEweY3UwzE0CTOZSS/Bsu842iQItI5X1km0DPcq39yjzqBU4tAVxUFbyMPRVcopjK75r
ilDmHsH10cm0E2OXLaJ6soYFvM/n93w2WvlWEJuuv4BZmgLj+Y7FzPG7jWOMEB1DylG3gcxOg0rL
Vq/FhUu93x+cXevsZltLycI8XPKrFMbQ/WhEySnXV1Zy30c7OjBwGSaBMNVrMXnAIy9N4K1tM8cn
kh4uhtaeL05/bx0tMdlR4Bmp9Z+pSMwamN7MhHQg84+skBwgLi5IGdRzqJEUiAr+1kWXeIs7R3Sk
JygNrp4+fbTI77qLHB1JxOfv4mylPn8X57mYdS6aWNLMO/QSGM4NrhtbCwrwlfmmKbB++knphF9q
LA6ND/XHvP/vlwdyhmZq7R3zmb8di3qvZFCohDgsojgaCdLJU67a6Q7bHxZ5Wygn9o98+p9f9eyj
+7+3gAiOfRpaZPfsqm4qzbKtDGTvg1DwbxQufraqt82VUmBX12mJmOo/X9NlOhHrqAeoRs/67Z0O
VW65i2MSn9L1zpd8wEqrtQyw2CVdou7s7oIG+v25iAM5G6H1vIby7lxTo7oz/jJtzfEADPA6AYeh
2Ro36X9bef73UXJnOposamHnejt8TItTqOUEXldU4sYCIIOpbVAGY+NkRO9eOu0w7/Og3uxl2Yxx
LeJf1v4EALO3D7LBoEPpW9iHzm0qQFIjpLCwd31UJu62zKf8enGjFnJZTZm3UcxrjL5kmFfllWP3
fmeG2t4pIuMJord45ESZ4UTExRjCm/g1UC/A4QDbasaXpWv9BqmE6QnKx3iKHN+ysJwPOP9lrFin
CpnHpgGVAqociVCnQCfvzIPDUkguh444GI/cAorLM5zMX4bwhEoMxW05/MzG8noiUpBk4MzxWJAA
8cxkCczm8tBo9rWhJL6ij7czBqkgLrrbSo0CVanmp9aZ9wrnfF3KzIuUFkdfuwrSwvKuUOQhdEDl
K+1vFwM4+p4YvDL+GB3QVocdBjokVwthaVDJ+ZXBprY8N3FASEx2AS7KQv1MsiRJgbNp/ynyFhyK
zGzOU21d0Us3FHP2dRucOPYYlRi4isftivwbY5pFkhBkb9Kz6HUerSzdVFiwNlrT21HgDqpyiLOa
d2WVYiuasdprsSi4SyPOMQTLObmfk7ppNxhF7Bq2CVAdN5nyq7oPs2vMsO0mJ5cxSNuVSQ7Cwjcw
suzYDRkBVtZ+lxpl7g+KWn6bIlt/SsLJ8EOlWn3mMnscu/C7oUjYMBwZoGj195ianwXADBQ4yW/g
z89kQbg0D6T4WrfELDlZRQJeXFb2vjFAzlTRCDE+7+RWW5Axgea/UhxzF1OX3UCmr65qBL3XYx2T
74BdnkT0TH9VexKeG1wRh6Qsc9xXRFG7aDJuaUbY/LC+0sExsexh6lR3ku/1puus4aYq65ei7ssH
rOXVlaNydhzteqRvESbX9tJoVzGVFF0qv+fZiXcD0pSAQoPYAu1GXoXfwQ5GqMRbIzLLjUx1AQfU
JoODAV1Nx7Gqf+uJYQQpXTvyeMDEXClUnnaxWf6JwVhvJmVwPMlO3p9DFWJz2QrnllVAf1AmswXH
MkzsZ7PkRR0rrjeavyCSKUE0Rj0eXFf/NsSA26juxrik0wjmiTYc4fA4d5L4nH1J4YQGD/7QSaIQ
Id1a8weLNAWt7arjYETfdbWYcZ32WcmAbbTbRCsH+Fnx/GDDF3hq7SR87A3xHDWuPMw9fjhratv7
cHTrm24R6sHINQdspQVvzxjqIFLjJhAVpjIoHbaf6/w8majWM7Xf9MdoCUAKLrFCFkjabSxd8RKZ
9rBbIj0GERMrcxuIsBwhNfT6WO4Z9BlZv4tDugTBU+o1EXPqdW4PrW/aM+AejPV8xgCHIs+KKuPR
WlIseoLIG3NiLkpHjsN8X/IuUQf9mxIu+j4H5vJbammBq7RvVN/WYzDxSszBVbIf2BR8cglo+2R5
jHQ1hBHFALyXBmkXIhfLkRCM5VYovdiRiDR+DZeo9Puwi790LmExcauiPxk65RAuHMAlwjUMWFL5
OVWh+QNtjYI9LDbHL8NkTNuBau9PZ3GLx6ElAwrecgodYozuogxsXaTjRtJDZC5FFbW/QhtwnzX0
zk3baxOewXFiqkznb4qGz9Uq9dEHW5x6ZuuKXWKO+W0qRzOQWWIzfxo/lr5P91YUKY9uGuOlI2vq
ZCDrvbYp/gSdjUHNQVn9mlKe7PzCqEFhkCa0tZcuPrppTTErtMWLmqbTVZsxqJpeG7dGKgkXJrDt
vl9jrjQgwNJvtHkFnOH4A8+IHZX8iW7F1ZWEyExASSZrzgOId8vvJk0w0qFs3+voM/ayI9t1cJz4
j13pJ1XlGAQbZjK/RTASCGGrGl8xm1bg6czjP8JY/sT5lN1qjJmV6lBsFBuPJFlW/XaAKnePGb/Y
j5GryI2CWXDYZwBsN5IDyD3th4BG//g7a/HlQg0BfUOBvd6VUQSwy3EnNVBVR3ihaKZD18wDS5j8
MjeW9dAl0t1YaZmFXqm2vcfarG5JCRB8Hq5T+WE2I/Uk3QJcohRhnMMEMuZfoTtFLKEWFuEYM+p1
ZhTllsmePLF+6uRVHiviSq0ycExp6xj+1NnuFypN3Z6cj8ZrcR5aXpPpDTTgmAClPQ5Fe49sYt4K
jG2PxaB2WpAnlDLB7xXdNpy7LujRzROQgAwN/3x8xMRj4DNGCpSjDU2F7mGBmcFIlIAVFxn5SjO5
/jha3VVkunglGqZlK7JY2Mq6EK+gudp9BN0CyM2A2dWLp0G/WbCYvgAg0L+PhTMeBVnbCZCKhF4o
chzSUEzKc63Z9RuoeelGiUviIzIRb/ROC9FWwH9BWJgXQSOjomNCADCZwfwZfNeoYaZlPV52q7ZH
wEf1dJO07EUUl5XRl3mq4xl0eibXbNa/2b0CBEbJ0yYwJHo9f6yluNIrUe7ttIKmlITcUFOHbcRH
M0S/4ijOHmp4BPRrgeV6KpgEUhMSbTN2JkxGvsTaJGd8GZA7qmRfTBMt9DD8HS1mfYPidsfOLLuf
6OYTtTbGW8QTL6EZ4fTN3PlX67bfIbg/NHp4I+JyT6GVoKJlOJZpeo2I7SHHMBz3pJMoWkUEi03q
Ud3xXeX7npiZvQ5Sj6CgxC9LyPxD03wzepbbuSXNXCnobXV1zezNsI8Q7nvxGO+01HxcjPoQdYwa
NgA8DgS4nm6vq5Ak0iyjJDqZsJpwNvsuJ2GvV80FYkH2FYzbqe6p6yA1JU85gsizPmT4IVoDlAlq
kTqPP5ppZUHV1nUaaQEBW0/xwAtNHflkJeJxbJSntBxJCZn0k2V1hpdPAI4o2tNcNGFuAQNA39Kh
31NAUHH2uLUizZ/j5oeTG1/RBBrU8rWDhMtBZE2gxPGNQQv0uqPx00WG9HU1lkHoUFWsKxW6zxCL
8Jcyl6SdYG895Y0lnmDmhLe2jlawJbINdps9gPGP693QgLKHtxwMarhV3Cm7gW4PCGwiND3RM7Fr
BuslVYddFkKvlRMMCJrsU/plzMttLKyb3qFEH6Xp3unaH8Vifhe5cj2iZr0DByG3emXdZDZOPeHM
O0l2SAWM0096+6mJlW1qRD9oV9CTtLX6FBq0B7TUgtPXDA4TY/116mCRYuaW+6XQH1CiEPQ3HLUe
2kPPWotfWGgF73jcDXYTJIgMYOABZ9UGmE2GmPdSVPa2sMRdTD5FEIlpB5+QyJcksngbxUEv82+m
M94nHI+AM7ieHOGP2gAgEnsHSuwHTR4EiMaXoS6+mnq2NbLiK7MYXD0T9pe6ZdOve/VS/BYWMTmO
+E2KAIndMrmDHORJvQnCfrWAJ7BYFVp1YC0tXGDsbHs/YdpRKw0GQAo8si9uufnbrOiOipO84pc6
zQ75gvkEz0q+oon9Stv9lEHaHGS4c+L6rkT3hj7U+DHkwwGrFy4CZQPl4VstW7gaE6E9jA5YsekP
dRrhUvSj11H92mrGcixJtPM70V+bvZmio8rmLZ32qzEyxZa9Qr7X8/InENLAWPRblrtvVs7/HYRn
cyqmydqNilVvisHhjlc2t301MCxZO8zbOk6uujInIW2iHgwSiBN+OLk3sUg2yBmDBCWVjwQHFOvS
zv4U5/ucAMbVSPMIqhX9st1/1WgPBTbKr8C1GATWTEMnpbSzVUrpenNiin0XR4fQtX8LWMPIKMkY
SzmOjEf2/5smhTgUldVLpc+bzIrRBPKHR0f7MgoQktAvTMGEbYrQCeph/Nl28Aj1cRujKxga52Tn
6fdF77dLYx5Y+r90ukVYY3bTjwCgtQRAUpI3qO+W9IiMcwd9OQi7eje38S+43j/jLrx1Ok5IU3HC
4QPHgnO6T1N82Cx9TjpfSoId0zPPB5Vb7hTtfizli6uG3R/igi2vc2QddCWQv1S69/GcBELqlq+z
mODuZGi5DfFLbMsjLf1upu1jWaU/00F8TyEOapW+BOiV2KW4Rwk/lrJHUFXxockLTkFLEC7S2XXC
+l5ICLtURH1wPb9LlCQ7V4RE2Rm5RW+t3haxuSkrbUPB+8GoKMmUJru71ayvjHzNktNyELedP/RA
66gD4ilMoppltDwsod6uLDLXr1tdeA7C5LKGaTtYxXMqCYJPUvZ5So1iUTbDT6NwVY9iiO41hVB8
l1txuv6Qrh8LAI1NqkaoxqvQ66iebIAcuRzFo9FrEffEE9F4lTKfwsoFoNfWAfKv1I/i9q7LOafE
xWkys62bcTJZ5Kvm9F8hS/NfImAZqyjdGA3mm6FNtpkhj1aXv7QGkzH74t+15oSsNPK+gsnuDSEF
FLNgJz2qBTxleW1qNR8xmK08L2HTGCRLznH9kEzWvbSp6fQsV5g9K6jP+fCz1kzVawBWmsbkte0M
Y0EZh6C26F+0REXOcP9LlMZ+q/Fi3LTbR5ayz83qaCZNgGwkhM5iHjt+T9TV7ibpzQLjfg2Sur7T
IUNtkmE+YEpr93kKFqGWB+7qqEFooBFH+l/CMjHVoAypsr6yDffNqHwVUBw4VihH6SRwGUsOwrWI
jrivf6J6Bwrs8HLtHFIk/ebdULe8HoJR50W6rM3TTQgN0VPHuCLvRxUbhVAdUtrAu3coJCNPb0bO
zn0d3nAcU08DQn6PoEHoi1l5bFQQmDRVfLOx71ItOcxdvV+N0sD+n5mlvanStpgriFQbpm9pTiJc
5DgjSJH+j9CU5lDMiK8WvPCGOj80k+VHtf2cNlF3HNtO8y3BOUrNXdfvSnmlrzvb3LXnr2Fh3ETF
DL+oqveDmeZe3oD5JVe29luFOonWYh+lHEQPe+if6taFz0vuXGUdq2Qg4Kd6aNWUTbSsVWhEwGQU
0TpeLS1gMA4LWQn/3aszYE+LchwNnXSe+ABz8LqKlKPKRtYLh2ETGqTIxV0xkCrIVFjU5j4WQ+vx
9/cLNae9qvFNjSrBdY05PtJJ5PjXmCIPetLOPVNJXtigPJO3OnmAUe9ov6VBImdAjPY6PQ3dTTHO
ewH81ddmHQh8fSJeBvQpmKxMNb0ROYls836/ZNGuKYw9Lu4nh+yyolCP2dB7Dnt6HdqKr9KM2CQm
/7MVQHuFC15qgXAixUHXDFKV+gcMIY+6Pm8zzhgWm0s6n5DpIr5lTyNlAGVOO/maGMWGlA99n7Cv
zgrzOo7LLXheleAQ6Ct6a78kSv+labXfaRg9DdW6LdDCjZTJN/b3AbFO9zHhXawbz3SeIOc6oDPN
BZOVS0gtqoQjiUSPAxvGslXuXbPqSfBENbHMBBSqEQtee5q6zFfQrgW6/aNerC07s52bTl9wpz8N
RsWxPAt3/Qxui9Awxta4cYrkvsvG5EZQq8VCzUlFTaLCLwQLb+ISAkD0brspk+6kLJHczB0ru21m
KlCdGr4vLxMT/B+nVA96lz4btalxbEwxiS3yAIP0VbOL8bocuBkBgdoBjJgOQPwjWOJlfURj8CdN
4Ycp6mlGz+nZWvwDrGYcABz8TQfgupWLuikU506sjFs60cYsX+Yu3NVZd18VHYIE1fk5sAgPuf2r
0MtduiTfBcFo25k9A0GLna8t3feoMPFgQET12OR0gV3YXyWwz25p7iO2SpSUzX1hZd+HVukPVgx1
Vjpg+PoKIAuQqJxaS3QUyLIgJMWH0qDaFg2dtbdQwKYaMVU2mX6283UJo/6Q6Qk54jWv01wmzh/L
c21Nr2z77KBAMOLV5sTQWu7NWX9cevJxx/qoTag6gdNz2GzFY5k2pT/J4WGws/I06MNXlfTVJ80s
vipMzlScFsfHln2YI+NmQCC+tG17VehQ3qpx2mmt8Zy5cUhSIxTURnQ7EHLLDe5miKrm0WGLDgUx
6I0mIV0VnpEaugEAZJucTSPoYYVCciHhOtkWcMSn8FtfiAfMf2wvy01Ty9vBGp8zwEepkb+Gdner
Fqa8lrhJyAdYtp2EUtPXtJHZxCB1pMZQgNfKMIFAzuZYpk4nTu+3g2l/NzLTnzSSMzowX7mpXtc0
/r1l6jaYmu5qAhyYRfpdBVpftdvAHiUVnGozJQT6dvZz3xg/HFgZYnSvF/JEa3UVWqsUYeb0xMwO
jGLu9F0WldStSoMTTtTcNcAwKhUCdxJDKyqUHWHVJyeHINu6sD8jmkpWDVptFIQ6ZJvJsDqYbDPn
KgsIcXwAwqR5bY9Deh0efZo+TEayS5v2uklF57siOg0llYWMfkRl6rtG5wiS97qXKuGucrDDIqlZ
hHiwc4i20UJOdEq9HeZeqroHxWl3KG18txNsJ/Q9E8iNYzX7Rk6glIBN1CqE5HlyX9La2S0Lc4BW
XIVVtMkTep+mtQuVCGiTYh5yotNk4hJK7c5XLOM4cFfiE9B4XdkYrUFYYhNM1bhNYJK4xIW2Co8u
l+m1YItB++wu7GcKt+F9VWNDkbiq5LIzTdJhybL8H87OZDluJMuiXwQzAI5xG0DME2eR3MBIpoTB
Mc+Or+8TuemUlJay7lVZWWVlMAIOd3/v3ndupfpDlrtnw6lPYxmxpNU2pyZIOghwDmxCMi9TI9/Q
Qz7lg8eEAeiPNGPXgBJVKBcAV1xvhQ+1W3XFuVf01wvtszQG51a/BQRAhUx6nXh/twn9TT+qNloN
sZuc0VsKhRtBxaXKAIV3gND1aS3Rlin6s14O7wb7I/TQ18rhUK/4L1nnPrV03rBzbsqoY+O1z0U7
H5x5OQ4tcQ2ef+mhP5mUKlNVbkkn2Y29Tmyqtrf78WL2/X4w9LOpZ7u4YvrU0ja9NI+lio0VJpKw
gGY+jiUEvrLeVcrdNa3cF/EQ3k5mfbqxvugxxPljRbBTjQ035/adaSVpvQCRrpJUC4Zs2wfXKjhJ
8kPiVuvFjRVw3xkgVBNZ+yFmkUvzXjbduYjVfa9Hd2Q4fUya1m+KAehf1Qxfoz3vIqJ2YciEmg4S
texOelI9zJm9dQSDcz7OiVzPt1VmuWt0S+NkN1BUJqjXmugCiIfRZVysmKwT5y7KKUgbfbm22TQ8
Vn5xYIZbblOHzha54iksiLofwZumzzAwDl6U3NXGdOqsFMFkCce5PUI82GiauzZH/Ptprn8bb4GV
OAN0ZZOmyeUSTmQjlyiAybOj2bsmLOdS9Qn6Chmgs73TccAkY/NG+CR4N0N/cthKiOtaazP8b/PG
D09pFdKgiUxVsAFoT3OmwBoDysgTR187EdWT3YqzkRPboWuQ4WKcysDbQULWJtFI+RihDcUk19JT
erQGSf6Nh6INnkynjVFAieC0zdvkRLrvrtPZz9BKzsUgP9pu/mq1JVl3Ed1xIm3w7WnDnT34Dw4Z
6vTryGF2SFepQWLaPkNjvG0lDF6rVJfaq5/o6BqHZkxfaFdWJ7Y6Wm9GX9xSaoKJ+ws0XpeqU9Pu
x3zG+JQfgd/YK7BklzlJ3mNIrgGWmaNUalN1yRUf3HYQ5s7vs21CYwxdawrpd27nkm80EaGiGu2A
jfo1Z2HQ81r2CX77vOBCmcZ3IuaiRmgsOLGlOpSOquDy22dvSDdYO7h0G++ZuDUCkD12c+Zw4cck
WKykqb03xlAEEM+hlraQUNHj95pPF8bVr40yQalP5cayB1RbcfI6Niaa/kRi4Hflwu+MikZjLi4Z
7hFamm1QQJNZSa29EtLyNgrzqx0L+9kqb4Bg3yuDtp9LfsqCi5NTwhstSSSBQYNssPfsgvsFNsWW
+HTQQNhQ7GPij6+Jnnm7DIN5WIuaVh2s/bNFZ/R+9NUxTm4XwqEKUXu4ttGiD1lra1DNT/pYv3WY
cWnb6pKEDvEtqiHs2AbMxSW+IP/sojyn/aA0e60tKShT190sRr2TuiBcl3Db3NdelEWqSwPmcZy7
nau1ZWg35XqWRMuABnWIMmHQQ4CUiTgHumIqA2Fz6007dNe0H5b9xO8cevMUNg39d1PO3+YhQmYa
CtYZCVhEIBgd6HN364KGC+mOboRDeIflzmcatM8c+H3YdDU486b8nmOlCBfeIAdBbKWILzJT/9mp
USubOnqLRVOFFk2ugJHEh9Fn2LizNajD7ba0Yfen6rUe871I45M3uyeLGwzUxM9UzQD8tM9p0a96
F+9Vk33zayquzPTpDEaCAzZfjp05fdqZj28ikRtl+khQFnlWuDth4n40kS/OUTkYH8xgf0miyxM6
ErZsu2Awq6s7Zy8yz09DqogWEmtzQWSIsZ9ARmtWLr6xoFEgLt10k6TJocr6H6mUZ5I09EPi8bbq
2Xe/FVs7B29sMYKNrzgkZcZfVco89sw3Aas6V1OEPytfiyXfTW78Xse3y42USEgWaMVbn1sY449a
5u+p3bw7mbbFzv5QtM2jYU5HST+uM/PnfiL9evDXfpTchv7kXVzGjxIcx6oyCW4o00NSK0UbfKbb
FD+pbLkOY/FcNXwQrfiYlIP6qByiHTq67ZWeHdy2e8lIKYcNfLQypJmiGx9LY/LWltRU2Bn9J24c
ihDmsldeBDff7ssP5tbfaPe1x3Zik5hceNoa75HraDeh+LvlVXt/TGUYkwzPngjtDxT2cGECn0a0
kR+tBUJ0zj2NqbmMJIbKe/CSfCuR/XMjXk9YVfe1lj6ODZxABYNca++02jsnJnkfdQW3cmGIe7nO
RD7NAytOlGJlmkz/Mwx1GP3yblj6v2pqLsw6ejDo8pNckDcLXMyqrji0igln+phGmz721kUMuNcT
/qYayB8zOepH8myCIq3MlW0uH25PC8J5TZyOMAbSumdvedJc9en3aGZzH+91q/hyrDEnAGXpAs+i
FZ6Y8bvfJGMYlRIuLGaPIK1idFaQmFtfH141Ygg6P9/VjX3puzF+H+uWPnm09zXryWfWL0ySrNmh
dZ6iHrhyb0YPtj4xleftYxiyh84h7F7r9de6m2CbscPZBTYAy2RdlnQdtDi5JVk1nxMCxWaJtLN0
p5eWeXJkjXpfquExS5qrsNR6LKz5NBOlG5C3MK4n3zmSnh6Opv1XIVsUGJ0YnTFcxHCaybYGd7Pq
raWi/6adOm9+01O1Bbr3SGSzsY2U8WIr/25xCE5S5YEuFsekXh50Ow99Mj7ANcAJIDKrAw5sx6T7
NLaDJlI/2BGT9HBeQwZAMX7hAIhFf6d4tckN18JS5Vs6UCe3zbhL+AYpSORaJiTuTFHjkMhmgbD3
rFeTqVzsw8uahtA9L/66iZJzMsrLpJIBAH/tvvKPcsvxr0xT3GY25zW80GSl5066igznMa8pAAoQ
pOuK9slgGFwc/CReuVWxhya4SWbtUo0WYTpa8cLpR6pMKjdOv1zHvvuyquhu0LVXC+fIylnk25LU
lzgb7gYZXdUEOtaeOPjY5b83ZfFWF/amnfW7BZvKTo39St6AfNTFY1l1QTkbu4VMuwHPUOvc2gWL
1gfu8tGmxoNumucY3gaDzqFdzOBlNfXA1FNozfTHoQHzOiOLGfzxbJXJa28ln+Cj/LWOSP2y0BQj
GaIJm9iHZGTuTat/t5v40LLXQrT4SwKoLRv9+xzd3lRlg6Kk4rb8a9yC1hLUQemS6Ow9BMRZbRRw
9O3oNwn8P9528MsflCx3bR+dsiYOmej/cEwu5HQiQWTX+yStj2me3ilPcDcS0zd6liMisbeXI2qw
kZR/OZpOjYVi0HepxcgGyloq3gwIwxIX+U5G8oOUtYcSbmxZgoX4G4wqp4tUIjBF9Dn20zen716o
KY+lLcMuHWit2fs4c/aEHzyZpRM0njqQV1LBEJTbVtX4gZxHYgO2tigOehRfppKiw8sPtkNVE0Xq
mdz0UMjxdvkThDOgtLgDAoUV5vktCYuUNWCQ58H2n9gi16iz+04moLX1j+4mRfaSqB+ZjPvE6B67
pX4QXr+PCViJhAqdajzFpLkYQ/UeC5sgR4o+19lgkztJIsr8fjg2o7GdRooyyON7N+O2G3UW/ch0
nVgdMkalSBSAXWdX5Q/QPOjX7UdiuqfFqEJTm+9Fn+68GbmgK059bWxI6NjhzMbNkKCARiecbM+Z
Zx8XS4MXnNZ0SBOHfIJCXduh3BQpaYslTTjWbpn353EyqC5cUA3iwfXn0G3sx7hPkZBnojF0d9sN
2bEdKwK95TZJxhP1CchsuZ+SnlWBUoJ+Oye3OCmUqnkoqGsk+N36ONuEbyRMzOnJOi6Wx5h8MX2g
Y0vgtx+4TMYgvYYNqUxeYTyLONqB1DmQEbTRm/baDxY3VHaHFuS/ZrGZZ6oMizwC0kZLosHqomnW
xk2658EltZyIxvI2kwCT/lio+E4DTbnCJlmEHMO0BOShGKFQJDD3K5xnmbObneyIEZ+BG7ItqpHV
XP5VRD331PlYLN59bDuH20D+WqkhMCQN5ls7sKfApb1+KO3pGT/GiYpuP6bkcjhcZZKxD+qlvIpR
I9s1O5XTsrd8CZIY+HNp0eetyhMPce8X2ske7G0+0ld2O3aHKDNOGo2/Jlv2lbfczSXugtIp9kNR
DwFolMdC4sIYdXtDdieXaC96ijNyNGJpEQ5Z7pNbCAwqwEVjKsGU2o+6Tt7p4lJqM/WZSIxxoGn6
U2Kmm2kxkKN1hFo6iBwWG0MjlJLmDgqJWuZDY7kPi12vlDDLU0Hx4MxTgIq5w2fJKtPsbEV4qwg0
gOOzl5xUkjzkhbqMDETXykWMMC4Emd67JO+uDJr2tcVYiJa86InYZ/ydUVJQ3kNoscjh66t2x1/C
s5PjF+FpkNblGwDYXa6nF5SJYMyjR9A8ZNLZW2WOdFETgCpaqKdwHz3tRILL1uqsS1GYgdKjV8Zw
1jkRJflivzSNOnVmsWknsYlbbtuJBmfb4DI7m+5jkZkgUeP7UTP4E+pTOndM1SxfHYkKQy1PjjG5
F/LZj3atUwd27rXI22DIpg3aFwddtmtz7oUe9YbdaWe7RKdmrT2JTF5iG39hZc+rqJ7cIOdCSnXl
HhA+jkx+DztUHtIG9JF+YaqeC4dKSMvtvcxQg0dXfFVCN7Yjn3GkY7CCMf0iknQb9f66F9iJa+wM
oZbWz4vlXMTUnb2FIjcxVDjotR5AedqWvnkidchf2aMQ51nn1F6ip04gsHgaXOyOqsZsmJ2X+dUe
NObZWBdGn+pB7UR3VKY7Zh8OIi23g+V/dWa69lsyyJwstEiGIU2HmtrHa12fSkYZUL/FS9SqF+G4
ctWM47Fo46fYTUiX6Y5zIV8H+p4uDU3Uu3uGfJKgICQ2MPLukQGcPQavdV60KKxYjrLY+j67zkE3
O0Jh/dsC3bkckXRAmY682eudSayIEHtoWkoprkIYKwgA0p6rOdsz4XnHA4pX42R+WV2ydZcMprnS
KINu1VRlFRuzbrlGEWGb4lXTmoygDWrBbayRxZMu1vfId0XQYWdOnIRQbHJQWdWou/2a42zb5SbB
nv0Nbl4eVTc1j2mSbsyMQn12xn28zJ8WzpRwdPMfLBszwJl1Vys7NFzivN1pUUh93EVsi/WEEczc
0BOfXhQbG3HUQB8n8CBeCqAHU0y9StqpW2l4O9ZLtFy1sblrShp0vjhMvfh0mLNcw2VSG8eoNxXQ
XwqIxbgCWjkQbYO1R3PSQ5bY20WXE3ZYWuaTlyHBQsAMW2RMXvsyNFXyQODGqyfFSS40C2f0ITl8
Q9N6HyzxyXxdfuG2EQwW+aIpEusJqYdQoU7/unFLMq+/cx3rZekxPVSOwe42Btwwg5nxaS4bxsxY
b3UZad3VULDWjO1dUPvhpqflA0BxpJjW2BlpipVJWXqolclGTPnBdFoyW/PsTuRIRkOX7kjFNMO6
WvayajfYql5uOMJ15uS71m/5+2z76jvxOdbqkztJ8ioEhz+OXcUdEPEiLRz6vQoM+WALubEnojkS
lX3Tvfll1sofZmt+6DJl56zvW4t90ARCEA/Fw+IM93k/72phf2vpCGNDiNfzgpWq1NZNKTcMJNwz
j7bPlsEP/UkSWmnvxdA9VypqWbyDd/NZX5qROOMhIVpWPRb+38VcH8QpvE309levpBiZ0YiNJk22
ukr2mgH6OB4emGoI5lkca5P3ro6czaLMFQysZ6XHuBHeAPJKzsn4OYdYsBGdXYeZZlIWll68afAf
B2MsOMrH5pkdAbCzp1PMy5uKSKpKGmq+Xn8w8G6eJh34juZoA6uuJ/jQ6l+ZU37JPBmF+CEw+btV
umnHOtu0UfJNxHLbx3W+9tXghUtFx28Z7U1XR2Hb4etIXBqnTkQREA0MVkf31Cw32Jv+gRXyYA7s
0yMYDcE9/j1S0Xoyy13WJjujy/8SKESrxZPueckxQDcRibZcn7eJkRTXfMzSFVS4Qyfsz3lU/QM2
jx0Yaoc2sXhseaO9SScJ2AbEqXXyqC1cDFsnyw+k+jyxzPWL1xEapffVM76mc8+2v0L9vw7z9Lx4
fcMU+lxR4KCoCfdx7gjBKQiyskjPW41VcdcXy11sJOdKET0KGv9IvP2FAF+SYmBAB7EjaO/3T4Qf
8o96T8tg2KC/uxHNAIXJqTRiDhyPHlRZfIukSdvD6N6Fna2dqjt6tDPx9KzsKZnofkLroc3VYfSg
F+wEqY/OmxdkLcf8/nFux8fclweb4JRNnVkZDsoJr6Dyn1Rv7TLHoxNCRmat6f2aSWvuKpb5oSX1
o2O2j8ZA2hoTrweRI52afSdDe0q9U9Xi9R7I5vXx4DcEx0HJGAKHG06Wl2/sLA9jqewzLsDAn7Jk
TTn4OJaMqFN2TIHnoRZTTBAnmlYbhZAaMv6dUZXSSfRFqbikyeUL1VYwIj2SVz4sDwLj6cCFLurQ
iPQJ/UI66lkZ+TfXLg4V1vqkng/4lQNdtdvYGPQgR00sBntNjnoIxX3cuNjci6japsUUDon/PE9l
d3CN6aVMcvKfph+Zj6VOTP4BxseEKmPsTOW/UHrBEi/2fkcfEYfnKmGixy9NnL/dfVaP6yoZdklm
H0rLbDFSjFfVEVyXO2tRa0QIKr0Pi8qVoVvURFMk2TVR5aY2vKNNLEg1G595Y/TAeFx+oZwcPIuu
OdmsKSaERK+3pkmm78KA6MoSxksSGQcjno6ZIUNEO0y4Wow4mMjloeuX+3mOSLAQ3jFWEMfJW4hO
RTkhKCur2fTKuVhcMe1lxpLBoDqyOKfTmHBnTB391FgDbg5rSxoNjU5rDL0ie8xa45tZk8s+uYfS
c87uwPCCZplY05ZHrdeiFW8Ochd3jwNdFifgIkunnsuyj8WfhXnWG75P21lDgGUgXw2afvJaRAEn
w4vlN363NudIMZuNrN57hF8JSUlzS9/Rb5mSmUMvp8AW2l/dnA1WuiASpaw4+Kaefv8ykRfsDR/w
zzelJPS5rUC1qDCf7R+ZLI6Rm2eB6ijvZqjVTTzVQSW7ByVybjfC2DVSfHfcCJiHrqswZbo0mEQE
ciCWxNdlkRZyOFQhOXbjJXUF2nflrbwU8/WU0TFwaYGZ3DRlR8ZgU3/R25943g6ZUqXx6LQA/G0H
ZbF37O+jKrFCGbzJhA3TtulFhaCsvya9eiqpVPQWt53tbz3TwSSXnLSU6aJMfkUEBLvZLZ6r3UAc
IcSC7GA9qsaPMeuPnR/TrSc18CkylnuJaK5rxsYZ7FNbMihMzsvJzPWrV9LRy2jSHXk6Zsivv1tS
zPQknxP0KvjLlBOflK299GV8n0z52eVopsl7YnWlodCrflPW82Weos/Zmh41VztmI2+M2fggMv2C
oqd64/datx5ZNob02gN2zhDS74mM6RQBWbxwLXo2Ou86p9qe2jxhLt+ilV+QV2HKJCTv1acjFulP
ho2QCimNQsmKOv5ungN17T5zG8z6ffcorAFzl5XuykU7aB1RpjMu+MycHzyz/ygV2VdI2JiTdrXd
3y1TCpgppe5KXJkHvVMBriIPMmEkLTR8TjZAAg86uJ0Rkmw6mK9F3NAfGgugnZUBNLPnuiWjZmco
eY2Qpvb90OTsNgC0oiQ96V22kxxnDDrGQGCLbSnqd8fIv092aRykyryAuOFmk2Nyp7E1beVQ7pBL
3odC30s/f0hLnBJVSsiV46a05uK3fuQ3qrwdotJI909bz64fpNxOeLVfTc16AykfbROXwPUlNt5s
gk7I/2qYEYd3PxnRphyKcCQUVhnJTnXWbjDV02g3w0ppNCCZcNt6bfHMiOx3SuRvvUFCcm8/Tfm4
LhtCc6BCHTEg7h1m3W+qS9a1IiSZ6MlmpAw7ICum1rgAJ6LS143r3LnWRPoWV0avdwisuU1RcJk9
iRSHZj/4lzpFmY/HL29s+H+hXeXcWeYstdaTk6C7UxCEQ9++ELWKVlnZbH0DohTMw8DP45dYFD8y
o3oouZCtRlk/0Jfdiqje+016mdN+p02GBDGNGcdZym9droaVVQuKRTW9M19Clg6rC8ktxuNH/VAy
ziXJOV9ZrbvNMOaUsTomEQ6/mSEcqz/zv50Kj1zLOUOuaIKhTplziu5HRrG8JT02XkJ7Ma33bl0d
GQGIHq0iGoPGMN9SBwIERluTECSCmHLGTryEQr/LgOk6/O9+/8kMe7yqhL/tl+pNtelFS9mbmJT8
chiMwTBaf7iuHRLy2B/mDhOFpY1HZremAK7ga0fiY+C0U5AQvBgmVKnKj9/8mrZuZTirssLu7w6c
vjmNc+za5Id/41AKgWRsUgL1MtN5YDoUa3OFkSLzxZsVJ5/OjSSclcLamkCeT0Yuk1VaUZLRNXLW
k2jvm2iSQDsZtWhxBNyiufejHz3l9nTyGKslhvYAc64I+iQ7Rl3Eo6v7HcFXYdI2d1WevJPvma0S
Rck4Fc25x1Wz0uvhNe8Wf50hEpn8e4mQrL41hYdKSKgvQt7Z9+iOE6yxT2X50QtgI+gsJEv8sKPh
yZqdxya311HtLFwt8nuCge+cYTjlkbPLDH0b2R45KllGLi9DdpKpATyUjbVikFhgMR63vcgJKBQE
N0XRSz3Hh0HSgHdNMqSFPMle7GZ7Cq0Wr2nnhiMXpS6NcRmXPzSLbcBI4l1nOXfJaBNfOCjOYhG2
bn1AQHjFuNCuWAY8XywkGpmS0poOTjmRmCPqt76ztrpOQzeFd9b34mreUpuasVjP7KCV3RwEhk7D
oXEplruOKYRaiMtMXBQZLRfKnk2t2T+Sdhx4OeWG/sq1TXT+TS66vbrPMPhZUfvRMPGuT+a1Jh5t
WBw3ZG1c7RQ/0ZyfF4fyGVrWnt3rmkXOaekb/USBKraJpwfKrXGRze9+YR9bqd8PBm+AdNxjRNFV
uMk3/ooXhkpPs0f9qxG5Szi9oqbGPFNV894oo6vNwCajVL12JKpmPCVkX5ojdoeIUL42FzSqOMfW
YFrSI+aKBnEd/5KaxUurJQP+dIaGkJyuLediAEn3IfIaAnM6MWAG9LjvUHpfpokrVGHOKU/H/LFE
w4HACid0R3tN/OfNOBBzF++xyzZctOMJsGgW76tZa1c4WDcOYdbTOIayN07xnJ1n5b0I22ED6Rl7
mVPQTOzsBc4pEuswAJCF4+xNRKQ0xk5pqYtYHBq+WjiU1XNfgx6LCXkz8oNCYF7xDqwVVOMt75mi
U0CxpZhCOIhGvWHbD2ctPtiR+aCl4FW0vj3bTAc+mFyZsA6V+g6zbLVyu+XM6k+ZRkmyTQ0di7ZK
Wq3SlLAxK7cD258Pvldfe8yxvdRPTqr/0Nzqu1vX3x3R/2BTjremP+7tokf2o4pu7Qe2LqjQSN31
J/awe5tuOgrjKZ/n0Ik/NaBHXaWB3dHQIXg1yDOMmU6iRj5aWsHNLdH23mIFS9qHtV2cpF1fnATF
OfM/Bunt5ikVq3jgjodZ4olC7IoUt5qQ31ZZk564Otwtqfj0kXhWZTLhFtMIL2t0pIi+RzKpSZXC
0cl0oL5dWqQbJ34iFfOj9zVvvZDanUv6WKJ4wx50War2ZDag6DW2mYZFMQz+Z1vDc5VpzExaWWIc
bBiyaOE3dntuD7TBih29tvMYIU1WQ0JAkUcEtmlrNyv3GadvUI7pZzRifqw7PLPygLlgbXvLI+EH
68ynT1sDDLXM56guTzhPEm7keGV91nY90xptLNRDnVYqbS6GTma8yMsJ8eCU1cS7KZPINt06EKT4
UPHeF3V7HZqJmWN575TNenSJXB3am4yaMry0bMrZeqbjpUhCTh7snMU5RKBCrOo0pczw+RiqcvND
ejMNMvmmZfHZHDWPWqN7t5CFVCHReHFgyW5jl/2jN2ug+l2caTEydO4iWcX99D7k/ddUqQcr1c6J
N5PASTNRxmElBe5xxlpXste+6x3GJRb8i6QoDxa89U3K74PD18JlJPiLGQ8mxF0pdFeFqDnHr2B8
TnVFb5KY2UtspEd/iJbt4LI3Dy3ONXcinhcrBYbqTrwR1e6tikJiayb4y1QlEPJYRzLssul+GbLx
ADyBkN/MfPVL47npGWkYxL7XrbMS2KoBkdLaTa33GFh+MDcYSiPVkdC4rBERH6CNZxdqOWftTc5H
wqjIHyhq/0pE8P93jP+GifgnwCaNkSXQE/eOZ9EmkUqyxQlnupT1QGRQYv0p9u7f8ASWadhQT2AG
gX/4+QPFzN4Ygd+gqWFNX0OXkfo9tPTB/sAnuPE9fqUFCMCg9KYtMIj+L/wP0XT2kHbesocGpTPJ
p1KYBEW3tGeZZOPGaThJHlzg63/A5Pz+uQAJb98OdMTfn//z9+toFi8ACm6SObK+21rVgexamnjJ
/NkNJfd3G4D9f2Mt/o2rApDBAopE+B2xhz9/JuA7AYeuIKFAEafLOGm3KoQWX1BP/c1/f9S/fT2o
mb4ATaADl7j9Kf9YL2nRkxswQJeUOYOK3KN7HWJ6V1Ag5tpgfk7+gmmU8Rt3+QNH4/dPJvzI4mka
uiDaT/yCuxuKpWy9ruXkiKN8rdfjI97GhHnY3MIxbrkEYVp/QGr9/nL4OmeoQTwNFwQYtz9/WXSr
vNGqBI1Yk/0tp8ynve7Z9QeonYixRQa3/vvX/e1Bwnm1+JKQSbxb3tAvv26f4Ysz7bzak77s7ODq
9gc/Ji/L1rTh+b8/Svz2It4+i0Yzt8gb7t/75fc0vFQmTM5bezUaWrSRltsv25ohPMxkFVSCtb4s
mJK62hu7l9Rrv2ZmPxkiIqTu73nxrGLfc+14PbjMK9H3L5mlieDH3KvCMGxqzBbfMbq2eiTRVT4U
OofLJzhWTV0NZIRxlRmjXwSOIqMi8KWczKBwzGo4+MBp3hj8s04GphVoPVUtg9FqijxElKyZyjC1
9JX27VSE//2j/PbA+SkcaC3YJHmbEH5+fuDMx2PPQIXdd9NS7eJ8TE+mTyo2JNp6pWv1n0KXfgds
8oGEYwrB4jJMmOs/f+AEmyAr287czzPmn2ueeL46jUAdzZWoHfU2ltwpdm23yE3mTF6LyJDHeM3r
zGgvrT3k8E4WGtxbzQQqu9GpMh//+yf57bX7+S/8+xv844Un8HDBYF3jye019Wl5cbmO9eZFQwsD
A6q7XFeV/4c99N9eg1uaD2xl3XRd6xdkTlNahTfUUcMlMc7oHZftq15r2qEW2Kn/z1/PJhpBB0kF
ngfA8c8PQM96GH2QjvZOZ84bo4kehWzly9z6Rdi3PYOm0x+DCv7l69kEWgBktGH1Eef582dCEonL
JBlIvaJ7ciBXWVIi1/41z2L7Dwv6N8qTAFT7vx/19ybwj6dXt5Zu9z3T3FHUd/p6qu12ouJJ52/p
bcgHw1g8I1AWneNs4O3awx827V+QY67N58M7Bu9OqIhn+Dd45j8+Py8MfcyktextkH27ka7NQXa6
pLTxX3DxOIzHoay57AAre+AM+e+H+8vrTOCFa9y+vE1wD8lx1i/EIFHg6q3EEu/7WQwPka4NJ10r
3O+5a8ZPgzbRzf/vD/y3JyuEzQHJDQDa2i9Pts15SXS8gns7E9XVqeA1TMYM4CBu/rR1/NuTFZbp
QK3jNQHA9PMvW5lm5IKcjPYZ+TFhAWSLyZkB13o+DoGAFrxaoryFzqQRafL/+Ja2CYrJcni4zi+b
1iwrH8pqi7oD/ygA/xFj29WrRwVU9P8ce3FbQJjIOBP5T/BPP39Nqt2FDUYyGSEdMrPl4tNjzKt5
cf9wh/odL/XLJ/1y2PtpF3V9Wlv7urdcJne0htUSESkcAFlgpCjWjDS+zKgh3wkOQCXM9faW2WZM
/Sk3fJNcLxeb/MYoFj/aDUPqVKCwY+1mU1LfjchbtNOguQbxZ21iqzs6+tpdi03y9Q9P57aqf7r5
8kXYWHSWBoGfv+VVSQe7b0JtsSeHl5b4lIjyPmqIpWVWWC3MbNO3Unfwk5PidOsxvRAlMiUn3S4Y
gZUDjuFACeM2vORaN0kEZAPhf4A+zGM2dcspEU6FtYIhwnNfGfh2+zpi9RU1wQOvQ1ePR07KvAta
p6y/x8ItMLbqTEikDmJQNUTpe1lxeAdgakQRuNLM/CATJKKfKrSWDH5Sy5LVCrug5q+c7gyZqTb3
dd3XP9xM2q8cfoWObzxansbOy0SgU0UVgWUn5W1arWnBrXQW5XLsxrp6rp3ReAfEkKHRZiSBroza
kHlY3+ArfzhNfsf88dtDJrVcGLQGINpfFtHUNzHuqCraWxqzIA21JOluGAxvJa0e8CqRKj+1dx7Y
kMNg+PT45y65N+Ku32SEpt//91L4t90XPyM4fUQZy3du++M/dl8tMztmE8B399oyr7Dq6lm+7dT4
P8yd2XLcyLmtX8Xhe/TGPJzY9gVQqIlkcRQl6gZBiRTmecbTnw/stpsF1mG5fXXCEXtHhyQmMWQi
8//X+lbu0DSnRTRFKPLD1rdxUZZnwpsWa+/byg/sUdVMcG3qBwy9LmVpJRDYsdPxql4GTZZtw6G5
tWbsmVX30e7zSz0xnD7HGqsmlO55tT++VEMthGqQCSgQ5aT7ZchK84QWybs3kxYT5JgE586XJ5Z6
oNsyF2aqMwJ/sXGAkmVEAX0kWq+W76hlVuwoPXgPJM1GZ5amU0PxXpHHY4myKC+juSLFE+TCItUw
LvLhIBVdjb+vkTdoVZQz+4UTuz24oJLOG0PKjrak+tFAN9K2ypJ93CYIf2Kr88vVFFcW0CD8ULhL
h9i/ntgnN2dGXkJ95xfG5EUBssylWoq+WOmDpCikoGjA/oCd2JvdqLhZQs9kFCZrXU6ecSW8aWO0
WF97SjB8SWF2fvmrbxEpBoT9yRoVEROL9fFbNEZeqLE6qztapBEMODOQiRwXE1+wI4s6DkV9lGNn
Fo2Pry6DEiowJ5Fy+tMXb1Ke0GVswqHdkfxt8mTb4tkqyuixNuiCdlFendnRf9w56BQnzJlWDHZE
FBeHnLYoKZ0Hhb+vU4ljTWz4WbeH9ZA/K1WbeHQZQs7V1hibDzpImvzM7uEjmRVGOsR2jRh7TSKj
YvGgjWYYwSKS00U3+5a3uRtWrez7tHH6Xlaw3UHOQn4d4yAUhfheoO9Cux3b0a2IfuXzB37iAHb8
yyxuBu3cGKRJFOxLrygvtc4atoTbjesqU6LvwwDWaywSE64TAIVMrVQ3KePKkTXcH/5UhUTevCG2
sfB8/ot9nIjcGBCloGoUjWPQ4qWIqPunUjb0u0w2aMspQcWRMJW6m0HVKt1FuT91rjHkufeXSxDU
A8AES/IcrQFN7HgKZKrW0e0lyKKk6ktFt4iBXYCOInaZlVzIz6zbH68TXrzOi8gpRRbJhj8ebpSQ
aU1+CgOY574hzJkyg5fYAtFOtOvGEVOrcO4r/XE9BVGvsH/VLEmjorQYU81FMbO8ytoVtdGuIqUq
D2VlCdg+OBZ8/hg/zm3OHYoFsFxiD0tl4fjyyARN0HOELGoqsCK2VR0qmjHf+01kHqCknnttPs5t
ooQVPvXEVMzxr4unByUybZpIFXaqCDfUClpjR+5swnmkl1eRHPYvUV/m2NHZvP3VKyVodk5p5LwJ
L0xd3FRlMmhDGGW2MxHYgY0MkfCsE5HV26UrnP7yKRiW7l8ek2IgWGUqNqwly2RWr23zTPDB+cpF
oewDkg0C5IToR8p+iO5jKGbncuFObPBMSRFJGmCvBvt+uaXSo15IPXIndn2IRA+cOPS2WjyUcW6u
lEAv73Tfip+zpIeSmZjxQaCH/NBVtHkFozLPrV7z8fl4q085kJ0mhUcV3vVylUBZRJoX4NWdQOZG
yM4+GolLlfQW1kqlhuDuNMm6VsNikLEZa8KD0ZaYXT1Kpdd9EIscEmNwh3anys2Z2unHScZOjHBL
auC8+qTVHr/5Qq15ml75AAEbwH02dhrtCUeej5IUf+m5nItToxksI2gOyGOkmnM8WjXlbZPhZd6n
JVV31dNRhCAHdWtLqTafv3Qfp5hmUEpQdF0XJd71xZRum7HDTkffoBokb6AzOomebRaaJm1qNTKv
FTkdkHP1fvzUy4CzznwYPq4o7Kg537FUEoDAN/z4SufeN6iqPtg3MiJxOyo81OvapMz6H5Q0jSfE
Zy741IgKG1wD/DIb7OX20xPVTFesmgYwxcBLXwmFtWW0MkgCQ7F1rUMZ+/kdlt4Wi+P3mtoCZRQd
ujS1DWP+ld4dXFRtjMDYt8leRTZ/2UkxuNgGKY6S6gWmLaO6B6dpzoZRea2hwP6iepMBcs8sgk3O
7vQwIPlAiUqzPZMiBWqigVNe7OJrCnsaotkyuYAONG1Jhcm+c/SPkJEylbM4T7ZmmPgXYhiXjlko
rx3CpnWpYL6pYsgGYa0a6AOwwOmwdw+1JZbrvtFQuxBouJOFKqeS3hhruTWsAtVtXu8tGe8wJucA
VkyKQTSdOioZSGAH6JEYieuuRxJVdtp+agb1R1RU9OF0T93UcpBi1taQ8luZfplNQ+c0VaWuB8wI
kd2n0XgfyFF0CAArAZFBTD+FMjTXbErrG7FD2B9LxkCKD5rsKUEosalyGkRCyRkMOWC4GuXRBzkc
YrOBrGyXACGBlPY5vDHcJF0sZk7ZjxL/WKKRGWS/csF/7doAc0PRvwZhmF8MXhXvwyoVLyvZb2xT
bOWNQHEIBAqyqTRrArutjXolSKJlY7UGA1KqqM8HC8OoV0aXwlDgBkKWDB8Qtb+mdM3WUIfMHQUO
8pGP2lVJ4voGrG5/EPMEVhLidEcTWdMSwyj3Y0GJbdO0onYbDVN46NO0XpnVxF4NUBaSVXpWB62a
ua1iN4gTDLtW5G6ictwkva47g0G+Mg7JsLyK1bFH1WlI8BuGEHBtpytuaETNwRA06HFTSqNcqkZA
h5Qd+dD4mrYfel2lAgb8u5JB7wniIHLTO8tfj5NofjP8SHOmoqEsl6a+60nihVSiBZoGjAwKMmFk
uF7rpD2sx88n0omZSxyPQgFd14ijfCt5vZtGQF1Cry44gw/dhEha80MJVpWc9eCkImH6FqQyZszP
x5w3psdTlyWf9uecbUGNUF/UJXVViMSh5bXW5IbUS6RULyka5qfPRzmxCFOtnyNqVX2uDS5GMWpw
V6R46lgZ4aqlqi9cKKEO/UtMA++6YqNME9KnBkHBSa7OZbB/vK8s/dQQaAnioRPFRVVbNBDOhl7V
7lBVp9esuVC9tNbU+7ni015noZr/9e2VLpJ0JZI1TFwIoTfHK6LJLqcYw9ldQsfy4AdTfjmQET4A
Omi1Jz30++jMQeAtQWvxJEWLbBv2kSLL/nKrU5BolCPbTvaD36X5qpwg/M92uUBdQWCE70D/Lb2I
6yaudg3ypO/4hlpp1aBmvlB6FV6a33TFdRCmzLkuYgK4BhiB2UXdi9dAw9vX1vfq1Kn43g74Scb4
B2Ai+QA2gVnuEXiOF0XuA2YUg6z4ZfPLINVRToRswc68t+bHvZRO5V5U+cpRtKJ+d3yHm9jMqzyM
073hKejXEWF51TZuAv3BjMemX/cqvBfsh2UPpDjz5e+QCjKOh2zFm82oh4SGx0Hd3jUeDD8HmzKA
C9hY0OF6RHyeXQcexN7e7KufeqR1DzCTOH2wbDX9Srd87ZcxgCWpZkGTXiXg6MImTXSn6MtSWfWx
X+0BVrVfY+pql4GJdJUCs/6L82v8o6kiAYOwmU4iW9JYegk10wBwYKD5H7H23M+hhOhV0M1D5ejV
orTTUo+kG5g/JkTwAVaI3SRpINgTGPVnkUYvwPzQk0KbQ1t2N5WESpIQIypQWbUSqJIYGSk+1BGH
hZtq9NAwuXjjU4ACMnKbARH/Vo9nH1AslAVhXD1KWXvSUQiSgpbJ3doXAAZ5EqjVdeDTqMCb0mC9
ahLRvCpFT+eg0suiM/OVH7WpFH8VVmwWW1/MdXzIcql9R8GhDHgBgix2CkjEL0o58MGvAkLrbL2D
VgwB0AvuPl95TpwA2HBbLKcK5SoqjfMC+G5RndQg8bDyCFuKHE26lwrB7C+R31mVbTTFFazES7HV
yf+1oxCAB8YIY2Ix8qyGjymCgsie+Bj0Z7bbJ9oXVM4o8lLwZ5EQ1cXJzwONM8KhsHbJRM3GqXG2
9V+YSPG912vm90YCM26P0VhqbtO0CeEX1lTtgwYB9aoKYXxsu7LCKdD46VUoAmmmKx0BoovKbnQt
cUiRSQ0qHD4hr4Y7rLnqXsrzrjzzyZq3r4tF5/1laItjQ9TqYsWmDKSpoXigzEYyctDHGg9DXcqH
tqGPJxNCLp7Zcp4clsApWZMpsrLxPH6oTWWMqlIXOJ1L60BkV4OuVy3dMce6PKCU3zY+m/rP36QT
X0rKDwpbXMaljbYYM+G9aEuL2gB5Q+UXI1OpvRGUGP2REfY/P4f/47/mN7/fvfqf/8t//8wLtNh+
0Cz+85/XxWt231Svr83Vc/G/8z/99189/of/vAp/Vnmd/2qWf+voH/Hz/xh/9dw8H/2HmzVhM962
r9V491qjw3sbgN90/pv/6R/+7fXtpzyMxes//v4zbzNg9nevfphnf//jj3Yv//g71fd3t3z++X/8
4eE55d89VGEWvjy//O05e/nbQ/7j2c8//OvX57r5x98FXfxtThy2aNwi75h/bP/6+x/IvyFToyw9
fxzQrc1xxFleNcE//i5Jv/H9n4VelIw5f/P8ao6Z85+Iv4E6oN09p+KKOjqGv//rJhw9rj8f39+w
O9zwwWhq/vXxl8lUEKMAVKYcT42YH7cUiUhD1rX0nLCP7RGJyq60xZm4JU7AFVfDIVx77ru79Mcv
8H7A+cX7cw5+GG954GO/ZSlBzXgAoOzKMteR9CXIra3kvX4+kHxyJJkph/qC+sXyLG1oQmCGumY5
GWKii2w3XIrPyct4FTzxPXEst3Nwg6o/te/9qrgDhn+NjNyN1/U2gm185qp5xh+v+t3vslhADb9P
1W7kd2myB86HJFK9xN5wZlMlnRqF+LW56EylQlzKEkuZNp884ZUBI/lT38suiSRrc6e5408It4/D
Jl6fu7DFp+H35/l+zMWVxXKgTAQXYzQOnNxtXdmRXWWdP1o/p0tjXW9Sh4seHSzlOHrr3XCVDXZ0
pojATPl4f2mqcDQgBJtNu7jYXw14bwnuiyDmxcOrFnWXiuxDmgahFFfJVTDWt7SknttiNO3KlOq9
PCmHUJF/+U2DyUFqwd+G7YbS57Rp8gHvXaXfJlg9VoFJ6MxYQ7JH69uG99FYua2MLak1jMjpre47
kGXfadmOkOozACsaDSxvnN5kC9QEdaMviZ+XJNDww/wELBW1lwiUpPUlT7vAlvNhJdLKXFnxeCXU
5hV1xi1EoLU1ak9qrR+63Ny1JvXqoPkRsnUgH2LuqxCm4KQi8QB0x0lJmGBlqo35pW65FNEzLywZ
I1aSHUql1ldyCm06KdULXY9VW06EwokIXfPE+Apu7ld/8kFFc4Jt8KdFbf5LFaNfopZcFLr11MTC
beBVL6Ve4YzP5iAAMf9p6OW6lsQ1EvPdoCq/TJE4AjXZEgPyNYjqjYFLRkk5MenCfTDynSvN/ros
CfUR8470ThmPARyydKwvJGohgRRdxdApe0Asra/BVikPXRlstNR8tEwB7grGJ13IbmWrcSch+lol
9L5h8bAXS8wa2ywIEXO0VoHUf6P2gKwat0EhghbDgWRXGQTdWoXzaUY5BqwaCUDYsj+ux405ViRF
kOYFS3Q4CLG68+Loe6aNO0kuKYGZ/j7qlEMpZWsFnuqQwizqo3pvGoB2ugFFf1a9RlW684zhRTZY
YCrsOHF8oB9Bk89KAM9iSiqSO8mPLnzcs71nIiAXoQyZcprZjZF8pwZRzQWmm0gHf0KxbJ3m/coD
oq4G6TrCg6s26p2FLN9TiANKHSyouOqoDClNoKzEniT0FgNd7qurvoH/VMbDLkWT1Va49HCjuI2a
rIsg3/hFfZdqGMGSpN4n/H+5BrQ3Gv6rYrTf4m5CiqipLcWkHDV6mfhwvuLnVIe1VSf1jyFsHyTy
MbEIv4Ri+yhJoStnDSUWsoeB+XM2idOXMcFCS4IQ/hBduZOi5mutJeYKfDPrbic++EpcbwIFKHCV
4pb4fN1ftADfViQ+aTLlAUXn/LzUnlZkpWYC6QkOQQF7ALBbf2fakJw2/facBmz+di/XdTJS+brP
kk541vOfv9uvY/AF60KgkSNfAW36NlZ286TeEnXp1Lbyo7uo3OgOcJKdfjEcUDDxXlwHW/Eiusq3
n1/18X7v94vWRROZAmd0EYHY8S8ylVXXGRJBNl7/pfd+NrBPPx/g5BJLV2s+BVAtMJZHWO61Mo1T
5jnQojfVDmrwLs9cgI5bFpjreGf+tPbk3/l2tanPXNziWPT71b0fWz6+OnEC2uCNjI35l1SJdbi3
nGFvWrbvECV2YZw5rr9VeBabFJRhOpUt6DcU4hf9Jj8rqMxUPhyw9ehiljQ30qUBGHUXOO1VsAZP
xXptk3++G1yVI9n23G9waltGjZqNHj0vkY3Z4jdIoojmgMGmXb+qdrqTBbb5REDKvnvMV+m6vYCF
dub5zvfwwzX/OeKHjZlkDXVIaqoDF93bpG6+aTwHfYajOPl1diWcOVOeeqaUQgzeJdpE82t1/Ez5
Hhay6jNe7+DcXOF0XsGRXee7bpNthPWZqzuxzX0/mras6fljmwle7DlkG6yUdezmX9CFO+klJtRN
//XseCc2n/qbSouWhoXwYrEh8ax0rAyfBnrvED1W294+3iar/ku6wSiyy8kfuUWDvz773pxYB47G
XcyUVoI6qoeMy0xxRLdYJ9dkWrrGRnEgIO/p2J7bdJ64s4yIBmxeFdClzaffd0ug1CQDfkOWW4RD
K6mzYbjtGrtzgUP+AsO7Us71JU+8qEcDLnac/ujLRfv7gBLfyY3qDlt2bNQU1sNB/npucykdH9/f
Fh8OaHRbOSWJ0oc1PojJRvGTGnI62ISWrd52fn+CteYWX4db+Px85mu7OmQcHs4N/qb0WsxKjnga
AiZyq80PHzM08Ebj4yNz5FuBfCkKce0dHDHhp/bT21f36hMY8KuidOLG1f1NxNbTWEFgaFeTm66t
lbL76/OITuh8F2R0FR8alHNRPoJz5Dnqrem5tHYcyU43oaNMLIX5ivi0M2vxqXXiaMTF4xYsQ4YB
1TGTMBreBE7ppBv/EtfuPN5/MINOzdz3V7hYl1o68MMYMV4K7xhZ6zfyst3UkW8oriW/xLX0OH0R
du3WOrcgnpi6hmhoMqLr2Zaw3LeUVgWjrAdy0a2h4oP5By3MxwZc8o742LvwWzTYwsuZ53liA0MB
nsPP7O8yaP0ez16IyJAlPYXi0KXoqA49MTbaT+quXjeu5FYbtpza0znjgDTfw8VbbUhcJSpWlf+9
ff3erRl1JAjsJAzPgW2QrvDB9y7jXEgX6QYzDthAx7w2vs8lCPIPV+eaD6eu+U08SiUeOeLyy5MH
fZOYsueR1vO9ai5UEXiNcPf5jT05hqHiZTOpvjF9j+9rWJFDhLeTK2x/WNlOLx884Yxy89T7Qjvh
30PMf/7uJgKBgo1DgoLji9dV/auXE/vzazg3wGJzq5nDBEePawi0aO3X9aaVnz8f4cRcoz6JpGc2
UaAMW8w1lZwSD8OKQOfHWguWbMedBaWrdekR/DcXY8kivgXzzUFxfLdksYbFCUvECclfFCz/OyXs
+8+v5tTJw5RlDh1ck8xAi48+jNeBMy5PJNrJTuBMlNKAiWzAs53fEp/47B6NNX8l3z19OQmDNprH
qlmFpdW8JTVfDGdy1HW6Nm6EhzPXNv+8xZQ9Gm/xQhNn6VsMN2//+cyv+OK8hs64FjZAp1bp189H
O/FeHA22eLXHAb42PTwuDqu3OJAM+y2h3JLqj5+Pc2qbfTTQ4hXXJeo5WcVAhGdCaQKMt5W24RWq
F53Mjm21Kb+eW+dPzKqjIedrf/fgvEEQ8z5kSJnDddjWgKNfP7+qUyPM76CFr8FAR7bYkXWcfaOx
DQSCqv1bq+Io3gSbz4c49YDeD7H4KJMABrlQYogWpQzAIsfksNRqhQsB5PORTl8M5wScdLPJa/Eq
NHlBfGWaMG+BpFFuQHPz/fMRTp32UBT8OcTiJbCA9YbA71mFcpksG+vCr0w3Jxxx6LxboSp/TaQW
t5l3EYxQ0PVorQ7dU2VRUmisxyoLnbwurhIt2o49TpI83dLDOHO/5VPTXZk9HxjAZ3/04pk2MRUX
s89JaFr1vwjJW7UOkLFq127SK6ITwFC5zcXbudQZHGBf14obuOd2oycXOKImUdFbCBRQDx+/u4Xa
FVKOW5LpQq4jS1x9RRt7p6/F7bkz/0Ih8LbtNhUVbYnIV3oWrx+PRTQ1+b85V6wn9ZVRggFthvLW
CqxnFt5D2KkPIK/WJNJt6rgglSJJL6IY/lNn6q7ejjVk8eCbOngBhBPIVGkjU93T15VIgl9dVIi+
22RNkItoq776xTPC61Hxtokx3oq+fsZzemoTe3Qxi1es0sY0p7tP+sql9VN2w715qd32K+LZVufL
F6dKNbN7jiMDAnziKxaPiTgQIwKNJjjyZlp7v6QVCTKudhd9lW6htjoFeyoCPRzvLv3x+VQ6dVbC
4yBTItRp5PCyHj+0SZQ6qTQrwem+mZvu0iPz6iJbwVS+I65xU+5AeF8poXP+oHRuZGtxwM8tP9Hb
gZEHYU5iFSiejzsdXD127k3YS7dT2hq8HPV9hS/fTgD61CBkjVT6iY/hZxDNXDS0YvJ0zvf9VjlZ
fjrf3RRruS2wlNYYyvmmrEGV2+2m2yqb/rI5vyk49ZFGI03nUMPjjzj8+PabcRFMrd/ivnLmHTWa
slt9RcLzOnPBNu8+f9gnZygVMiThmAjmrtPxaHUqp9TKGW0Qyi/UfAEzZ9DV+0m9IflbcqBxPIXI
Kkw928ZpfuWV6iaIPAKT0h2//yVq03ZjjWAoBfMXCdmbJuuzS1zDd4PR345KtkPYQY14asAoK89V
3r2KEggZKxaczy/l5IzhlEmLVgUfQMnv+FJCdax08C9cyjfrEiCwa32T3RRMMGU3fEkrDtbVoXHM
H+H6XAGFJhI//Oj9UGkLcxDhifF/cEIfD04TIFV0uN7EPSVEQRS597WMa4mAd+gMmVehvjIqzd94
vuKt2jwt1h283udWaX+qXVVf9XP6PCHZxiW9DNERTMF3cWdSY+rE4WIKyTjS4jfWvK46ElpJZyLx
4Kkvs+9GbhRbkQwh1/ODjsC0cNwXuZVtvHj6IpWAjJFDkkeaE+iVxEYKP0Yq702d3iV/DeCqN2zb
ru7Rw0WWq+IJcAJTH9w67PBayHwaZUXb0AqJtzKiQBpjdeZOWOnozfUb0P7JbSdGHPMqsVwRZQLY
Fc2Sa5ZqskvolLtdoH2vdK+xp8xQry0fZ1bcEYNZUmrnc7kOMbPYg6ftEjpsEMgqEoPETpSAOdT6
tqnUa8UPnnQsQKtmotvcxE1xXQl9RXAMDSOHeEweNzmPq7aDVy42zWOBgH0OGXuuIQhOXi46liUR
+4nSRtyVyMu1tW4SOqF4ybqy6nxl5dGNCE8hwVdmB2C/iBrIn6MOZhcUUvjZcLA7JbkBgNYlDsCG
HpFblliN3WSNvrZayssNOqNYAsM5EFXr6DH0OX2ymr0Hz3Gb0rZ3PKVpb0gtNSmA44J4sNIYsngy
GI6mz00eH4YQTS2eetwRxdzF5bbOxVeiaV/TiBSiuDZEezSadR6ZF6qKcT2Nh8tcVV/yKvrp68Pd
oGCJEabyRQsRog4J8JXQJKerKVtwDCNNzxC8nIMm6osa6O7MG3QyK5hlawDxy12t0H9Q9eIrzUnX
bJUDmUb3llz6a0MQhZ0/FPdGJ36Lh+yA9+ugCYpK3BlpCUVJElYOhp1s1MBaob4tbUiRNyQFfCtT
/eArPpR17z4gXTeZ00tCteaNpd+XF+Ztmkewr4qBPB60Z5h8VVTSykUv949yYNyYZvhMFxCxWRM9
hE0iYQWjAcdrdNDkFuC2xPwoBtKozEq+jyz1K5iq58EcbmRyUN288sFktc9sQT3gyiRMtfTWKINC
1STpKoXrpRfhjvQhkoMjFTPZaDwGOSmYGmejMfJXfqN/LchUsOQcBnBcNLZiEExqjgi1RYWs4HAg
AQb5U+P6BgesLlOymyx7ockz3ia8keRSTt9JUpyRt3A8J43LTCbg65aSUpUEbwTpqb8OOmWrkkc5
ReNdlmfkBcogaAfv0DfW3aCirEyNZttp1Zr13AMxql3Xo/oUA0HJkqjj5yoP1tjRpVe6Qy7EWzUh
W8aoqpdczHcI3zRYp+SvTgJRO96eH3KQcFQngfcc8/bZ5UD9hkSN2JdcPcs2lDNjG4X8pojDm5z8
w1KPd9XQbepKugqmCIBgfBXq4B3TtG9WSSo8y8RhksebPpqRT1GmpstsNCaNl6S/B5qKED7zVxMm
XRyTtbWXPd/Cy63+FAqEnIBBL8mfolEZA4dEOCrZhjUd0PxJRCDC+QfeTzrreDmM1ldpkO9Sxbvv
gAJaoXfdFzDTk/YhluTWUVMiycSu2sdDubF6EmqC9qXShlvRKJ8itY5WVd/cF36+U8LxYoJeSbyn
XKwgvcGF7FmNp0p/TKcKkWATb0Q/WbdkK66aMXJr07rXwv6QetGhsorLMpC3+hRckvdNR5vd3FUu
mAdkaFvYuZdI9b8KGTUqxfyKhjuwUWjl+ykbSY0ShgOzTnNo/gO7Lzo6tzLLv1L3wkqWYxIpoor1
NOPV78bklyw1PvWV9qvQqDTOcllfl6G5DuVulVnTGr/xL6MEedg15XPlS+BnZRJqOw/ypJmMyCl9
NaN9jGTdACXsRkVJ8h7s16oRbzF1XqeGRXZlvfdIihl90JBGN8m7moRFOLJxh24BkGjXYkeIq+rL
IPJxsSUZQlssdIptSfkPPkb2VMpfPcO4rAp9k2poG+vK3MZ1OdjGUD8F/eimdLMTiO5JM75APLhG
oX5NVvJkG0Aiy9m+OImqTXM64YSU7bwxWkuVmqIXRmMw9aR1hyEJo5Jx06VYb1uUiI4ajTdqJF3l
dfi9FfWS33i4q6qRomRoPg2JtfNnU2YSGI+9SZ6xR+IxMCERLURy2yPttbUyt1ZeSxJtlDuGhvSD
rKfCEVXp2eftviitIJMpZ2gwvlvihnBn9legCLqrRClJXJ9g64y9V61qA/rT2MHEGzif1ESQ2yTn
kL4UGfclvCNb85oNNKXwq1xn3joq82lrVkO4SeVqO5qhI6vZa2j2L0Xl7wUpe0SluVfagbDM9jJW
6zUA8muznrgxBohfAhLQIPhtnW+NEe3BWGHLaExY4WLzXe9S5cIMWGvJRmY9CX3Zxgk/kO8wFlfl
gAg2E4VmZWWoTSS9/qI21Y0qBuPX3IR8J6rUUSyVmS/jZHU/37LNm8ujTdPsehRxkWOZY1bI81b4
XRkllPHCT5BJHHVj7utNvJn26vp86/lD+WEeZgZY0d0Cf/YmAHg3jJH0CRFQCLe47STKSFDhz20A
P56qF2MsKkKj2kphNI9Ru9KaM/XG24WXwiZhz36ubrOwJLO5XIy1qCOEmN4H6gtoslbdajzQB3X4
rDv55bgCRL8K788JxM5e3aJUBIF3YIHkQUGw3RoXZLA680nQd6J9eaYifvrq0GLIQNzEGT92/FL4
+GbklG02VyetEQdp297f+xt4ymviUr6ODZohjvv256/ixwPefFMVicLIzFAAuHU8bNFPcDcyHd1d
QQkbaD1H4J0GRrclRG+SMChI9aHPCZeqr88M/eHssBh6USUJDTkV2ZiTuuEYdnGTrLxVuZ9sDgA2
024dXWT7cauda8GeG3VxYsnrKcRhxgXPk2/aQalM1sEKpbzbrkgT2dXkHdr99lzf6OScfzOQmwYe
vuUprekk0tfBczCsv433hP+485w/W+Y6OenfjbNYWwAIKC151ah6Nvnj6JIZujELG1XsyrOb23Bl
7crt58/xo1j17TnO3vjfL23xCqkSO68CN7tjXplfmjUSeei3YP3XKLRu0Ox9kzYF7YQWaeqqXqU7
UN+VPV0Fe2Un3JxdkeY5+WFxfXcDFm9VNNZtGeDEYh5Vl80uWcdXNdKFUbEn0h+dfiW54jadIwqw
wzrn+nPzGvRhdONNFQ08DV3V8XQKsQboRkMu2kit0elTaV2Y5bYLCHb2w6dpMG8/v/knH/ef4y21
IVlGzhc5LKxQ2UNQhOSrPH4+wDwdPrkgbVFdkAkArUuFAfwEs0b5bShv+vxMifHDGBQR6DqBHTBh
AajL0uw4ezCidKA/E39P9RuiVtPm/vPLmEXnH6/j3Td3cR1RKOQ6EZycRTNjK2gVX3ehQmxY4v8x
wvxXSn7WCHWxBlBr+5G/7SbheTKBvlbkR4qNzqlSnG44X5+r35z8zd49wsWMNdq8xCdHD2LuTmFW
j56Gh9ClWo4Qpe+o3fS7fE3t5swm5PQdeTfuYtoq8gRfGOaVo9nWdXiR3BBvuZnlAiqClPgh2KZ8
Vc+qfD52A+bV4t2wi/kZtmXat0SsshA2SJ3t7GXuNuqrdtU9Nlx27OqorNdEglz6TzXJxffxdS3a
51pZbx+2z17sxXegbitPLTRe7AaJnO7WKL/LvXHpH7xNdaPtaG61Ng0LSpEZMpEv2qHhDdgDThA2
5rq6lV/wr7GWtNf/wT06uYYhL7MQl+GseCsYv9u5NcAbqPtzj6pVtJNyeiWgyKsd0VME6V0SOpVu
lW0Q2D9VWrTNI6Bu45f0mNJAeJZ+1bvIJmTzzP7kwxx9e2x//kqLrVAshbGkzG/pYP4wjCuFDNRQ
PfclmV+5j88Eq9bMaaO7vngmY4YDkvi4uTEskR1t5wcdYb4hrfJD4PguhPp7Ebcwwkn2K7ik7fGy
uBW35z6ipxZVCU//3CwyqBEvZsbE9wO8aIBsB9lK2fR2Zv5lwQy38/0Qi1mQgH0YGokrNa8SEqa2
JKA6wdpkFuAbnJWh4ersl/HUI3w/5uLuwrEt6a0y4ee7O2L33kZrPJUr8Zv3DVLXNr6Prs5tDk5u
odEXzwI0/LkfRFdpHGGlxpHIJo/a7Uqyp628Mzb0cDZnx5r7JMvX5/1Yi3c0sRQPdCZjiftZwxBd
G27n6utiY+zOfE3mNfnjSBypNBS2cLEWt7LoCU3MZ0lmtAtuZr0px8w95UUmHnE9574QJ99HIGD/
Gm3+grxbDsxE5OtIYhsCUPgB8Ahmwang/GxQlR0IWV8XV2eViqc2MhK9kRmlAXZ5KXPS2jhqhgHZ
snVvbkQXxMQ2WQvu/G0o7OZxeiRMwc0v4jPnkbdD6Yc7+27cxcSIJgru4jzuuE8PfmqP7rDuXf9i
Vi0qB+JR/E29GtfKY+Bi8Ngkm318k7hEGfw3Nx3xK2sA1GPtw+k5muoxigSKlLXrbQrJHh9nPT4F
vVmQP3yPV1Fsn2scf3RBsSygZkMugASHRthilwIBt0xChauPLvV9fddvItYEIPurfCeuvIt4Za3O
zppTb9f7MRf7D72uoKzJs0A9cDoyqRxpZa0jDmOho5obgiLWgXvu7p46DamQONE0UQn5cNgluyON
qNDMmwAyWKiAEMT6356GVD5asgmQVf9wuvUDqQ36Wfg/98XY0+1AclwByuCkp7izPi84Q3v6qMrh
CQKhmY0GMtvZpY8ta4uOtTBHoGd3JCyidg0vpq3h5jmiT59ClPvHRu4v2Vj/n+bUI0Prp2bX/w9t
rDOV+X/+ZRD94GKlnUYk2Hvj6vz3f/etWvJvrMvII6nT/e5c/Zdx1TR/4/wtzjhFZcYvzcCIP3yr
svkbsQjIaaiDIOtn5v/buCrrvyEJmP8HjlwHGyL/FeOqbBx/qQQCWxE/Mr8XJSzfyzx6JZq8jYH3
lrYhFl3shALZePg9q32XDiLg8rYC/vB/qTuvJrmxJM3+IrRBXYhXiNARGamY4gXGZDKhL7T89XuC
1TNbxZnu2jHbh12ztn4pkikC4rr75+c4xKpz70baAq5jlFr/nELi+QZg2K68qKvEF2xE/VuEF0Tz
V6p+xNnDJD56WTKpc0t7hMew8s+K4IbBeZs1PNKT3loPSxKr52rI27PZlm52dbUiTnZUZi73vkFD
j4GsEn/lQFsKBlOKHZ8UcyJsEte2Rqe+oGDz7KTshB+D9LCDtchqizU5PVp2jGbIcDcrIvTAKbC4
e+UKD+rUKg7ycTjI6TPLZCJUWjhAobIuuOg7a+lFMGAgr0H5Tb3qJVEzd4HhFh2wfzzKOHrkOYGS
8z6ixz1AP3FP+qSnu3JBMg18c2UapgF++JiwoN417Tpt46SYMOWg4GND38m7oLFLo/VAIxGpabSy
+lmmSn5aK5dEkFmjRS8oEncSy8J7J5XupzRwz1qZbl9ihF8PNtCAZ9xJ6CCbybzxCzJ6xLVjy7tV
NNPqTU46bg1LcYMSWdoLxAZxaIqMUrMrrOyhqNbmXQ7z8FDm5vykxm4JShhG92YSVvNB3sP6NM1i
2Di15uBmdysd/1fWPTiLOrC6OE7Zde0F8DJXN5s7siJmYCuOenFR5DVIt11jb5qN0qEVrGbg5VYr
fuhWZlY+HMcV7LCB2Alg9s6cqvhGGl/CbtW0PQuPQBnqTpFZQDq0OeVqL6F92GzuiFLhh1TEhNYl
apxoCipp5WQN03FOT5kxFrcdUNZNfXeuEOjMpvjKlxbQUNpMqr5L8hvkqTOt/qVXFZHvVuZ3i4+p
QkM9lDTGHUAZNu7GclxwEKLn/t4XvJE9ASk8DepimY5IqbWzK1WGQbYt5oO9trWLHqvGAujEaWFv
zNpW3hjwmU+paynrlrOoSuIddc6BzED8pbSrjaN+0aFRb3BEa5jARGnooYmZPg3pa8lTnNn6A4I6
oBxti1DGvxkw2EaYGvWsQNC9L9DKPqR657ADWsRj56Usvx9MWx32jc4WyT7uG3MnEzXdN9D9/KHS
k58lAwDkcjYCvXawpxfDccuRIEQqwkkuSR8abj++Rgw5FmbxbG69lvxhxOGyYtxioW/8PhW9rrEd
ujh2GAmFDYolitq7hpYKnpFIi7HPJrWeA9Ib5h+QtIu9hdip8LpeKa5OsQ57XebIGpIqJmag1lH8
RrKhult1TbkHa2ng4KPqAkIVm1g9u/hM6swSiG1h+uGOj1kYkJOxH0cRBabW4qJNkWS992ykslBa
wtYKa1UYjS8bleye1FE1YDTjE6iH/uyoNpqKIkFKQpJNc8OKgKfwtLFmvjxGcm9Uhn7ti2w5R1aj
F36BBg+jehLlDy41C5rteTKPTgkHZaMZpThxLKN/K9nLhH8rl2uCXGPwHbWu3t05EQBdgPndW0pq
bePV4puZZLFx1V7Za8rYuqjy6Ot0s2FfVGchO2fq+MM0N7FQckXLQ9Xpz3p87p0ueq1E1D3XDvfn
WFokEfo5R+YezdPPX6+u/9FL/Kkq+d/veIm/vMG3P6sbwqH7/Q/9v/jy5t32b17e7cAo7y8vb/78
Hy9vDlD/YIyDZoRb7C/UCQ7H/+DEyNYHnXIoErfJ2T9f3gKyhDApDmAiaTpRKIq/f1In+Dvc7zdu
838eBv7jUHH9o/T4gwryL6gTf+3X8XVJucCAhbPHsZKc4m8VyloramJqU7mX9vcMIVesLR+ljSxW
IGjuUzanZ5XMlbpUPjvVcODKUB1cFblwxM2N4BfMzWVxs7+JAv+W0/z1fYFvvT3aOKBwwPmt+rVd
pVrYAitg27k/LNwnpEaWj2JEwlyg8t3FVbW/HSpQHCZxkM71dmhk+KcP8Z+/rH9NyPiv38Nv7W/M
9oa2NEuxB6ZKkybXT4iY77W8w2/s/F3v+68l6n/5Yr8OWX8qiwdtSdg914p9kkwfc91cZKd8T+R+
WO3PIrWe/8c/GmhcgOYAT/TbRfbXIrwskryMorTcK508Yrw+GlZ5FC6VoZLVwb//Wr9VwX9cYwZl
CyIL2+ScyiH1zxU/PWhDTcqh3Pdq9JKYkscyRt8qcjd2bgewt+71RQsm7NnRZBUo5CMw9ktxKvMO
iBYxYd56oACVr1FkL0LnwaYptDE7S/lsnS93lFiaHKiNjW58040s+psqnkn2Xxoktx+AkstkDuLC
OeWS/O1CqJV+jhPhKrvYJYBTGUOo9QYLcD02WlfNdrMQZPsXQnrlEkb8fHW3z4c+C0TFsWRki/lS
TtT8eZX7UzpfBUZMgggyO3Uir/kn3Gep5xPvzJvkgzE3aAjUw0Z6Qw6MN8smxaxsBy9t5vsBwySn
56zGvxU/xLNBgsgRDEvmDAVDZJr35jhdrOLQzETBJtug5DeyLSyzH5zXwDnMav4tNd07qfMvaiqy
xRjqhVPv57aZLzLv32aHxB7i5c41d0Xcn4auBYFWri9AlVN2ZsXkm7LjABNrmOW1pPKzdT7IZGEE
oen1Fa0ScI5Sgh+ZWmAbHCeXtMtDuYq96ZIId2s79hKUlbNwTvWwYByO6++J4kSenXfveKWJRzXT
ztLKT0qPbAO3+31N4JoNKw57aJMyiqcHONUVp/p2EcWJwNVnPtXjxrTa9wqJ02ZKVpS3pSthaBoX
FNPJCR9CcnLztyJBizjLbqOODi9YQyMuYngKrq+72ekqXyrZ6jm6fDRrnaeLVZFDXJuDmcudrhdv
qlz3Tlz5N1ipgnVgWyzdK2dNHKuJWHxTtMfcMJFjijT2BiHWzWzvxhLN+GxHsExd04/s+tmp5sFX
teQ8O6XmF9i/yO2Y7YPK2p00Gp1BDXtLrGd/s4eRRdKUWUJnt0ToFccNVtS+3kpRPnQPAngDxZ7r
r2Jg2tye5OBGx6bK34h5+cvq97YTfZNT+tVSunMC+ESFe6EeUQsglvZLQ194s6jTe1LmwuPbGc+i
GDdz5CreDLaco87D2keqtw6u7XMCUb2G4Y6h55t2bjOfn9be2tEU1h2T/eE2oxUTf6spBqzhc+hY
6UtSjwsYlum9HXJrWy39KwiQgd+Y+8nPxH6nYEQjmzrzZ50D/5QbT9OXLfokKGVaYYTXDwDMWHly
03uruIXocMXnXX1Pyp1U4rx+WhkcBE2f6GiZ7a4lFNqj/wYxAsFsp6nS8Uap3bAroMeF7ZwiboLb
O6+JjVNTTR8lj1mj1E/zKp7Hm2++ywmBPJcFgYGlLFlUS155IVwcO8YTU5t+bXSapxLxB9DR+dSl
g2dn6fcmLl4ybfpoaqamRf0Ex7EM4jUkEccpoD+q8jS2ETHTGvAGbvEqMNcyOspJ3BmJw1xAOF1o
tnxDw1CeCreqz0MzPZ3UVDWvdfQypUnx2OjsXtSj5kdqo4dqr3+XhvtiljrG0JGjvttE3HXj5KlO
/m7hUFjbVfHqxH1p+C14RudQzhWPICW1wMCh6k8yfq2tZotZNli4Co18uEPyfrMmFyPLesAD3cxA
gpMtlFez33f2y1yQkyKhe8MCmnutowmVG0u4JI76upifaveaSFu8MZ1QNuOYh0KSps6qaH4zZhNw
OWicOJVPIDwfnNgq/MoV7SXNiWtJzd4M9tjuKWqyXTwSsV3NzArYouoP6Sg4kric6sExp4pWvot+
PVvtuq/dQXubwO2Y6cTVipL27CA28xDUoRU19XUrZyA7UhtMSieOzFY0kH7WG1+d4uaZmLMhNrIf
0gu1CPsSaME2bp5RNCu09gp19Ap9xGycluXDCpU5dK3Ij2qdR8ak1lcyx/0+j6cfqxTNJdKTanN7
HwGE/3KNWD06sb5JNbMi/hdfO9nHvqul7s5xkkPLL+AQp9xwiG8sP9YiE5Gv2nhJyx5Fly9fvApT
HPE4+9DjNGDASe12HFGCtuhOa1lzKtEnmI1TkwSaoYRKqpRwk4t4I1DpBjrPNPjFzb1dLnOQSNfB
cpB9lea+dTDbC0OWR8PBpZstkRFUGFcNXDpWeY70rHlQs0w9F/n63Yo6bK1MOpcFuJMQXnl7AK7x
Ctiqt6HZHI2kNKntrWeAou7ekbXvtg5h1si1L1oWWHrvSQUj7WRE91HFxtRMMthr0zkoiBeS8O8d
RLb5Tql1FhJiGvbgmAJrBMMJl43XT8W0bLy4qSkOwwISNnc7pO30H1Ip7vV0ebDGuNtYoACq9VXO
FkHHLOvCRhoPTRfdjZFGlHrWP3rHHj2Zic4vxv5RZTwmtX7v1tWrrOs7XlvutqGat4fIwok07yvd
3muFRvh9koHRMUFlSfzeMYaNXqfFVa1cjiA3THhU13jLxeR1C5zmwnJhNaOpNmxlDI3EllC8Ndcn
C0nYuplfnUi+il+56bI+VF23kXzqVW0EKeJFWNQ3MTZnwnE9mVgr/AHpOztVr52FOURyYuxrXhix
mah4Az0M7TrZ1pa3U2O/1DE7c/ClUcN/L2vJs369i6ZR7NU2P0artjGzfxZ/VG7/fUlh/Nb3vx2X
TDgp7JWz9oh34dd58E9H2bohDO8OVc6dQKemV8uRt0X0kGbaJirgLgmMyuARLA+YRe71pvPqqMmt
WtUvsMLv+ioufRLmyXnIIj5Elw27hCdlWcqcJLsTInd8w78ECMC0HyOudD2SlCfO0p3GxT3aC9Ra
U49523YLl4oRNzu2M3HbGG61qRBNRA66ejuR/qpEQSvVmCo+3nChhJqYJi+K7Ee5xLuqW2A4J0G6
ZvsysqedYcAhsNPuxe44siRD82lXr6x46uHMpINlDjU95tZ4Wmw1O9hawhmkUZ5iV/gOsstg5ojP
CkPyYvZx4Ezpx6IoE3HYBIR4Ol0NqT2WcbWLLBGWWUvfx/lZdGLAGN/x0m3DUi9exTgw3B/Ly1AO
vjXlD4Yu75DWjHswdN8dvSBaW5qnJjM5AiYRQC7eYWY3XZU6rAiLuwDS9rR2Vg8abA4m1vnR5MK+
U+x68hGdGXF77m9v4rRK75JypYOYZrthBbmhqPP+dg4TU70VsdwOSjNvlnniheMo4VTRMcuU1FfM
tAmc0vyypvYhcdw51LTlCIEl8zR6lTH73zvOq9cqUxVvbIhGFPM5LjiQDXqeeY44G1HZbJwFF0tU
Lf7UQMGih42TO4Mobu+c6E0px/fbl8lr8ziK1SvVYWdhiC/Lels7xhZZxw9eF6sfiey9a/L3qW+2
eU+5WN6Vg07rhp6dV0QcmzR+gmDMjmKIX6NZ3Qkw4k0dvxqreho7EhLoITNPTQ5S5J8revBEx1uk
9VultV5k2ly62CmAws1dGI/2feFau04vnxMm0V101cXaehUoV681xX1vj6xZDWXYlsvHtHA4zK0O
XvoEkIbeKoQvUtEQlliRWLL3FSK+lxdHOkPPatR90GImQS3VD92WlzjmjohGm/hzUu6arFcgRABg
UyO6fM14l7uHmlKgGswQ3P0PqiabJTwbV8S8fhhD9hknkfTnxOLTjljCWFvpSdwSGq3RXki6Xa75
MxMEkRvAZwKYuh/N40TH7EfOhxdrmEnJWz8p60ATfSyJ+yTu3qrWB7lWkvx82W/68gpatw3G2GBF
tevuxQheVU5sHjRQ69UmK56VGEflk04r/USdyKJMOYWMNVgwAKdeWQm4PNS4YNPTK0dTi0+Zb3SK
swsGtutCe9Gv9Ul6ehd9qyagyqwinSM3u8wdP1Vak0kohPuqKvYDXL2C/LNJPJL/1NrWxHXbPUKt
e+DkPqCah9vQ2tPRWUQaDLXyjtek9oT+Ewz4l9FJx69ibqY6k2/5cOnyPueOxEWSm+1eVWvtbPdn
YlnJZkhVG4xyWnvwdFkyqdMPMMqaZ9bGVdJDMd0h6ChL5tF6WmUGmUel+JOFD8DoQKsB1udYU8zI
g2LW1A39Q222TaDOfbS1xvxHZ09bnALij3bH/+2u3f/ZdO7/o97eTTz7r3t7/vfyo/pMv/+5u3f7
G//s7qn2Pyx8JIxjIdT/MWX7gykLBfMf7Im7wO8MTNq3Idt/dPfo++EC47+hQKPnRvvvP7t7MGVp
+6kYMG+pAQuy2P9kNPerjfO/8wc3wTFhFXqF0KJt5sW/29bo2GVrNqNaKJsRRk8On7xsnmZ7zk4D
zvI9GkiegNGoBk5SdPt46FWi07Puj2q1a2nK7xQt4oXoTGU4pJAQEYTEm3our6KdqaD7iOldNPMP
rR1bGU4xbgEpLD7mjNdqzvvnQaziSPMzXMzZPcI3p6pi/58/MELSzCy2Myprb9h1ujU1Hl2cxoqt
2dFldJP+ZWiZYEVC2/zpA/xv+nq/cqS//VpIJPwSjLNL4P7OZRhGdyjTBr9Fr4pLa1rNLuV3Gahs
TNB1GYCiK2NKZWa2QTM54vjrd1Wpizhq2phu87QBRZocYrW+4y2veLitCr/sq5eUiGPXFe2hTmcj
pLXrz4uqXfrR6ANYgdzYWqKGdN3vkz4qz7FDYycru3SrN43uV71uByWfI4+MRIaQJ9OtMS4fS+vM
m3hSXkdXYW1dHU+zICMijH1sMhB19Tnf9PFP1p+2WY6fpDSSZ8te81M/23/TEtV/a1PerijISLQ3
CdiDtfid3M0n0qA7tdsdYQFx1Ac5hyphr6Ln5MnH6BuxaXmW01f7RS7jBhwqYy8yZ4r+3ShSdcMA
9KzZfea38fjsRlN8odfEOY1BMRexZ1n8zJKSIlAUznT8nxMq1W1EB5o56Oeq+Jvm5F+zG7c7RJgO
d4apGTTcGYL9tTdZqAPwgkRDdXL7ytac7uCrKoGqV+m2LYkhxvImKS12ZTtqfyPP/G3Z+dcXh+MI
HoTfFZK83/uKvT4Mva3U/a6bXGK5c6kfyr54krcP/teFs6yvY2asgUwoTvQ0M69x7+JIiKpmx8Tt
y+ID2OfQFxRFGc/Ep9VA0iHb/fv75bfY2x/fp4Wf57ZiTprnd31blM2c98DZ7/hF6f40Kes+GYib
NBZnqBUcR++wlesgVZFt1eHGLR8Xk2L1338biDdubem/3rgMUpgG2GC3MebZv2UZrbowWZErpt0c
FwdVXiBtg+JqOdcNjClCrsJrZOnsng7zwdLMzkvW9mc7CopaTVwU0T/G+VJ4Gc3es7Vq1i4fWdPQ
SQNYWfsq7X0GndWwl3dg7bBdm9r2pnbalLa6p254VSbjrs+t03gbI6cOHLIBiCAEVACuycSk1UxO
s3xW10gc67oY911tAcbrnXAtjNYvZs3eJ273Yo1so6ZrnARJnD03qdtusqyfDkh2pgPzv+lQS7wS
i9N0Ief/pgxrLIShzSGdcz9x2JiRr1pW+6ZupiADEcrmB2xjo8yNF10smyqGWZZNtb1d9KQIm1Vh
bH+rFKqCAWsad7kfJWZ8nARy3HpJ8k10O/yV3RHRXXYPCiD+VtHOy3n1bRbXghY7OOdx7b/o8T+a
VnJdec7v2dm+X6z4agxrGeoDuxKZWr+VLbIB5OOv7C2LjfiYkha4hsvUxIgLFt24Vv3SURZv1ZQk
AJ2ke2kiTPLyWsog3zJY3yOLV5vNZjUlcHAtD+c5UryyM85OUu/XRSVYng8jrgtFeHZHYzJLXHi9
kBC8WDiPZat/mezzedAo7tu+f+fFlm1n5q+AfiLPLCg9yMx8ZNU2KecmHCcdXZpg+h8p9yk/HYUl
Lod7SFiPtrGQzAMV5KWjoQflyKPchBHd8/WVQjPu4s63ZqmH1Sh7z426F1Ig0S6b2p9qM3xnjXAO
xmLYu4IHpV7X4tbRUf0+6ml3avGFnd40wCjzkjZb6kv3ksUsZNpuM7GV2V6Uta7DvlQezZ4mk06L
+WZ3ZgPqWde657UWp7lgIaX/wPz2vXTdwh/IxgRxoh/1aGSzdQ/a9w7SMB11i0qpZ3HEGjorXCeT
Sro4LsmcnrNZfneM2d5GqvWujCtPbzZO+uWkrcZVG2C1Ky2ZBLf3VSXNPTrAz6Kehi2wYUUmJxrd
BXuWhb0vuvdhoeVJ/4i3mEtZkJsP9LBBdNMOCq2aRay4sZONXHu/GtfozP9VR9IZtCKUd3Vit1jV
9Z7rs0uuY5aY28jAaWHfYNuu22qHKJnep7Gr7rKEl7TFcHKwpLrDegRkulvel9QYN0pMM8ZMnMrT
M3FtBtgu2ufIe9RTS1yFzWqfp2TSQpZFB19vFNr0BGJYV9fA6BRUDabRo1rpxF3cTgUNTTuQSuNs
nUS7CKvoT2oPJxpshkfuACWZvnybxdAD4ICuUfJ9uWVMaUbvhZ16+8UcKy7MfJmgLvcsBIirnKzx
YpXuUUXLcm6cIkhG+y7Cl+IPLoQSlUVRdqw+FHcC8J3dIpsxdWiyXwZ4Acvsi7hiTISfaDfMhB3E
t2TJ04051j+ypPrZZfH8qPGoKhLq81ZdX8VcvZjIZraFgn+rtsT4ruwttk3zLkJxhDEk0OM23zAN
Jl0FC8CIs2+5W3wxW1j8ERL5bnC6nbWs2mGqxMA3RSXmFNKPCHC8gNF+TTKaXDMuXbUsra1TjWeF
6I+RqGWYOho7IG5aX9B+vM2Mh3R9nT77JkGzU6n3FoAhLxs16efm8DLWk+YrKxIhp9PP0Vr6uUPa
xs7aUwuExO9fC0ZiQdor5iZKEx1GmK7zCbLrZiu414zRxMtS5e8Zx1hJvX+vFxd30cajIWU4S4Fh
/l5V2yIsG8g4i47zl+hV4rV5Mm9WLdr1NtvDi8wXtrjHzyrCbVSqTL0r+30u92VmvHYL292MqKsA
MTfplLTc1fE9cdcHu1KebS29dOlPUDhBXijtdkwNEcYJTtnRyLHttPfLQpdvEdHKBpLP/q/epkzg
UlFtnJLRxVNVjHaor4RqkDNtZIHRTS1/cPRk0lOxStCzJzH0rfQn5Z4VC+bjisMqaabtWgWQ+xz3
Dm9G+1ws7JRHUCxVsdQYJDElamoGcsddkUWa3KXucMnsKg61bOQ9WNxu5ImYXbYZLSdFlifMgOb0
y+yyeJ3GzWscspE/H5h0smq0JYMC6aROdvmKIi4qWPhnTKWr8XNGo1cMxTfIqY92HT2WbvS9aS+o
3rJdtFrvLEvuXekWV94NYTd2XaDFdhP0bSl8WzGD5C5tIbMN9fLp1EXvFX35Viwpqg+Wq5aR1NSA
fMHLE2egLeL+VLPeDDUFg4A55NuOYn2v1SvMBibJM3tr17IZjHvX4WIbD2IiGUgULahz8xsRx3QH
t4gVdhd9T62XnqP0T8Lqz0lEl0ydoteGoKIjjfNc9erRBn6v12FTSLEteAJsFKnvtUY89UAQgiJG
dGVPcq+M9qNpLBMjBKBGy4++VuzXVdBj1wRmobRbgwT1BUucnwZKLGj8ax1EUQKMYW43jp080B5u
LzpkNxfVKMiWNqilRqMuS4aN4A7zW7F0IeTq2Yf4u9bueyK6dmtKACaEKra9NrWHduMSSjrFEDfm
OVmfx454FqN0u155ZwqrpauND6hyZ+bAnO4CLoB+X2ngLDqr3LZzpR+zBo19GVu3h+h2GuHhVBnG
5FEbzvOaxadppNMNf46P1qSBoZeDOI4AiE7DIt/Tek1PiTVGp6LuoFBM5ZbGPZnsTM+DcjD2PNd/
uABmBtbVt6XKFStjxzq6Paemaa5/FLYe5vSIPDU/VLoGo2h1/Ezp2L007f2iztW5dYZnZ2KbyLGb
IhRrJFntz/FBDmIAkZPtaHNyPa5GxoyOfupsfmUzL7jcwtGRFXsYOYkfpRN7nWXXhW4h7+3Cqc61
TADWFFTI9fS1NNrV0W8jVJo1rf2uzcOlVJTjENfLFq02KxMGl2yjxVv2u8VB0pP+hj/mvYOVwoFL
OaXAd66VMxbbYeJYMbPwUGePFjZZN06RElIme4aVPLess3mRq36yi/o4wUcJ1/pBwc2FqVq+MxIK
XeK1LPXru3o+2oX6YM4di77RTMxRxG/ubBzctgiIXDyVxRoUwzIA9+GWdG0j92kyWr6tlZKR035N
FhFIGxczGr1vMSWA72jJPeNpbqXlNeOgsvR8GPWXMxovrYVgZBrsk9qurY8X1ist7dqozR2Kjvds
ct8ap3qq8Kq4w0/NjN5615h4ZRm1t6ppc2Aq+rmuFdWDQd2IEkZ2Etll+xpZau7rUeb4uS7VsB2j
L6Vsf6hD/5YnBmLq2zuClOFBQxrm9XhAsGbOYWTRpR9W1snn6YKLzAwnZFZ+63BYbZI7t0x+Ruud
ok0IIoaPUmmiQBkUJ9RoQHtiZhbKqJq6v5ySQGbfGveYjPK5zzof7J3pi6r4Qc2/OLRvi1Wh0IAI
lBf0RbF/+R3tHc5q7rFqPQKI6j6KAWTkguZ9s/iK1cm9GK2UrEHTHcWa36lNUQU0TgO9Yl+6bh96
rUqhQg2PTYqtS9E/17EJmB0dXGt4VpfodV5NJpkRAUqprZnXzdpGcMSAoOYq2zwmTeKsG3KQvEhN
hxGZoh2HitV63taXNHavGslckq+AMtJCXJNoPY4zgKpm+YjIN6az+liY0wdBtcO4TinzifnQIH2z
FUscNEpgr1pyMG0Jzd90KTjizEbmswdh+wU0onjI3vpy3uAfOdmGc8bDerVcCDVVxWuUe+CLMylg
oQHrpmVeyVT1waowAZX5aXAzx0OifBcrqPhKx34TC2VPVjP+1lNhw6zC0d4r/S1+xpca9ecBPV/Y
qS6hjbhXOIyPj/Vq1QO/YAKmJofLpJNPXdFX4Uqx+jCY09ntRo0Uww160ieUExBqml7v/LQzkp07
5TsLROFUoOTJGRIhy4N+1JuBZjLSSWXJ5FKTQ+i6P4p4MnbykzD4cWxHsBpq9rNGrxzmE4wU7h3P
dEbpNaMCRytB98Osvym6+by4BWOmOQ+w5ngpr70uI+dtLRpD0Fg/Vjo5t0V1Dj3/bZOBA/FHoGGr
WMPbTC+pS17njhM6IrI25pQLvzU0f+C6r5uy25Sm/VXYzRHSlMNNUGSBLhVCJPW6aykPSLw+goF5
AUl3yXi+eqQN73pbvurLk4nicuMU/UEfORipVfaZrmGOzJMlXuG1IlG9vk51HyXM1hGiCZVhOJOw
7w44O7dVNBanwsA4VKd1wN8+mKZ5cGM4LlVxiV29BhlHnj83wbch7P2o+AL0TbfLpD6C6OmoAKcj
j8ZQc1b+7dwSvmV3fSiFcx6kxso5UaU+Zbcg10gzFI6Ac8LkYJmmZYO65goY+aWH++wVi1oH0/ig
5vV6LQ8WXTC3xW4Y23F9IC/M+4bY2KiFVWMwxF37BSCQ4Lg8OkHN42vVDTgy/cLWAe4Z0MGHceEU
b1rs1qeQ9ZH2pKiG6d4bTfmZRYu54SPcW0a8jfPppIjmmYy3l7uPZJFrP87OLA2DB4gZc6T0CfKE
5ukoz2qr2get41FrTFdK7QcQO+smFSIsdKE9Ggq8o0iPWR++9R5S5uEPUurzg7n6SjUyYhxlsXX1
Xx4f0e3dyqH1V8x5aFeZD2myDVq1bTcpBuWjZrNwzD5A55PvkLu66OrrXDF6wKdxMG+hYUM5TPWk
hDe7WZA6KkEQkVzz6dZUWJm5wyULnJU1NZBPeigzAno2I0Elsb/Hk1ptspk6yyMdvYUMl4GeH2hd
3kY5+DC3w2AwiiHLwg0xM/IbjB9twXMz1/p642jtuVT7bpcM5XmKynLLiHcE4pU/IGOqN+3k8Bhn
dtuuB5vGApWvrt/V6vhUVK+Vm0T3ZQktbEiz6bCW86PZRhcat2pgGUsc5HRCp9khFaSP9oOhqSfV
uXXZ+mKbLuLM1Hr2hzSOfclQd8BAyeQldn2bJke4tuOGRk1BVp6jcL1oL9bM82/mBTTQGvSN9H+x
dx67kWtbmn6XO2eB3gxqQhfBMAopFFJKmhBKpZLc9N49fX2hW+jqW+hqoOcNnJNIpVyYbdb612+Y
6sVg3IOj7MDKV5f4HK+URCSVvGWGUBPe/jiYY8BkuASupHd/KpnRVDl0YadJp1Jpd+uyfFmV6eVS
P4LzZLZ/M5FHuF2BL9zS1egmVIhe3fYXDeipE5ANJq3k1eVKcdcVSym96YJEo2IvKulDldsnEGnh
pg1WV2WfLb6zrWhR0uSmJvu5ZjRepCnI7HZgyMkkVlGf1XKKQwEtsxk7hsu1BsraNi8p48Vd1xI9
HTflsyVlKrdM/NEBhs+EwR9UYXltL97ZkRuOSKRpabNagZF1AqbGtE+F8dKV8+xv8pRQR683Rv1H
OhlO0wGkrKfwbmM4EX2DmZ5uSV1gwq5wy4KXmMOeMhag2F1aPYQhM9DM5Vog0eA6k66S4yQRrVCN
NeN3xhmpND9vSeYTKn0WUwumNFFe0a5xnWhRIefFYUkHdIDadlaaHLCvsHRPn9tLVUnBZN/vXruX
d+hfFY8EyIe8+y4xd2DILDNZ5SGsCmC9eMx60Jtktiw33ppP7UuXWR1FNkebUx0WsfY8XdxXdKkd
qSJKGdaU+U4iW3dQkvxjUlEsWPVCYwM2A/cGTvGkY9pctUM0LmT19LkdqCyGUzZn4z5NWmy/8IGU
mhbZVBOfpjYud4NO3VnV4mCJUuK9fm+dPPdqGUZJfRgbOQ6qClSgQIpooaQZC2YyEGLpLbfPccCG
py0HKt+ljzgb8KXRrVu5SP6QTJ+iKBlnauRn0C8hR1ART45q9RfWkMEG1p5IXIY0US6T25TOVzss
8BJSc2A2hE/V0tjhqptBtlwnpXtLdITtw7y+ppvGIXEt13p1J0k1/KQVkW4RPd7I6osy6Arzd/2r
lNXnqujRa8TVX6M+1vH6mKzLGZ0ObEqYZ14rlft+2lR3osoLbMl5aM31eShM5vCScdDkpvJrKB8e
96+8jm0gN4WD+jw5sHsfUqW1TkMt/7a7mYagSHwp4flh4MqhSZHhE0RfezNj4ZRGsB1s/SFf1UjP
tzumulKr9gnoBPzbWUmDtiy/IKI7oSnFDbZugx6SLY8jSxdW5b2ELfAvN/v90lpnaSOkSQyMecFX
qzrm+tvDOqDAbrhGqgZQeFq70KinxleNwGmWebe2T0NqyMASrMFGUm+tET+rrX5Ztvx7WFuOAolP
K8TGIQZTRLv6qNtGahgRKKN10/UcOLi09huWzLba/0ZeF6KKfrNSI97Lalj29MdDVgAMz9voAgJj
KGjavrZ2MWI3+0XP8tpLFqieaqo+bBpvc+VIzmVas9+zBfjamzCD1QU6szWv7/mSQqTVO+CzkrC+
4mkBCXJTcuuW5iE35ZnJFswDO5VaN+a3Vhy/8RivwFbOAs6T4bFjpTdcFKhD1uwB+qm0TztF5hXb
QKWqvWRrCOjMZKQG4H3Dxoqrlt/uDNbKPpFWzx7kd9aOwZgzTu6Bxgp7WMuLfXN3Hs4XeLYERWlG
weVcZclOqTRfG1asMvENbROuGZiLdEkAdrVpUQZaGWQOaz7Xhr49bCv59H1796ooRrSvLFYvTarr
hKYIFz6c7fo+gStaaNQnPSlKc/FJEv3mGQMZB5MFgaTWr6VpvKh0bQGFBrg+Fq1a5ZASgz1cfa9H
TZsjfW2oRHqLEgbXz7kz6RIEkm1JAjelxfNmZlXCgAzL4XitFAIdTe17VfIHe5lO0pLuSrxe/EF6
0rYa18dteh6qxPRGTeP1bvOvNTnMpTgaezEqFGJQaoY0ezCN4RtkofYMZR3pKPvmOqpHaAcCDJ6q
a0PfHYx2RsdDUevwkIhBJrER+Koo/ayamYMUJYZ84wbZWdX/mDDXNGL9XNJHMPqcJt03LJhRivZC
Xv2XY01hmUPBbZa9TnJ959DabQ7IhUyPU9Rx73WxjcstMT9UNID6xbepxq5T1N+CymzXpT2ejq7Z
6Ve7x8lTT+HY1PKi+sbByYanqe4UryFyUShm7k+jDTCgVbumlGsu3Yb+UH6q1XWKls2UETtmm29P
mUUN00Q9RKOd2d2DDa0nBH5XqROpH89owIZ8XPYtK3Kdp10nEHrODBf9EbIpQ5N9ok+hNtrHehS7
hBWoOhIZc9vOapf1PMo275z8UmNR6KMpaAINUoiV5CBuCD9gCD8nOqASNpP7XkLEZd/tW1WmFxtz
woCzdAljPeibzE/gPbsqXoF+nk172eyeNHE33lSbFXncFdiW2ULeTsHCappsi2OqY+XHTme626Bh
TZuNtw7nfGinUJpA2eEZ8nhJrhahuWZP67YZfpebT4qwvrtBvdR2Qj06m+9ZtwTaMOOcrc2HAb9S
zk3C9tbC8GVGW0prXmNd/IpNwKnFPm4O3KqlW2nrhjFa8WXb20t7zZIR4wcwdlFL/UMvT7CCW2SW
sYIKsivqQIU16FHTox7GXmumb2NnIHfcEsF8wEFxIIFpWhWKfmsqj2kGE50zYjEARUCzmJEtglSx
tn0plNF3sj9GDmd+mrXGL5yJwHSpkJnaEVceyzyHiSAIjzEnU6A1DlE2p9Ge+cLH5GTrs5ENFvDP
fsqKJeiaqvSKTj2aOXVJ162vmuxcWORQhTrOZhOGjjcWTEjLonCVvoLhyMaBB06gz2SpZ64Hs7Gc
faNQVuqcgjH0cLcgrBIusRxtthVOSjx4I774FOSs4LK0g0o1I+Q8j3Jqf1OFrPDjcnwuh2plNtgr
vmSroz/mFL+KaXnDwguO2RUHqz3haYkLJuDUTaOV8Ykr97S2mHFc3wtGWmE+y5dRea06Ri+CcbhX
ZYq/xdkIWXDy9ZYI8IyFYJnV27D8KcjfLGop/VXl42Mzln+XpZN/wes3sBlPXre6rTx63Roixbwr
yq49FLnyrDrdU1a9oRe/VWXtBEVvHkZ7kg8y6LelzxK8keRWQw82xvabUhhqswXZT68fhcYATBL8
RHAfUP5xBeSYtUPJewNRvTQDa03frHk75I5EZOsMEjAYeRbOZBXs5Q12HvV+VDbAIJJzZ6K1ud/R
v3iVsF86LdJivJrnFFYzkgfMXy2ec7FblPkZqgOWrP1TD2op4ItR4qH1rkEJlK1+MjvGDWRuIsLG
D1YuiZpdtyUUKXZTi4XHKCX0ahlzmCoqyKvNYlakR72hK+5kzHe3B2MhKs2GkXlKWpiwcgv+Ghsp
tEfgzjJ7TDoaiU7ZaQhBXsGSjj1P3BME63iDvi/lmTmTtOaRmqmfsrKeCTJ/M7X+1zT1VK8WToSm
ymCgMRMAvGTy4qKsefw87nzBwE6mWvx1r+jUmBtvHrtz/Gg0PKFUpCRZVC9zDqezKm9GOsa7VrTP
c8KAiDmY64zmFJSjcyv6GWlWNuBuXgXsOTZKPY8e7oDHQUMhIXODKMqYB/OCLJt51UdVVga7F8ym
givdTWv9LqXvTlH2ru7kb0WesW+tNPOasTo7DiG04v4wGkPdKIkKiEhS+mY321eNh5WxlDRgNodW
o7yWzjj7toAEvb7NI34D6tz9kaXkpFa9HG4UIS5RvyG1tXScVBS+jEZ8E0vZe2ctZspiVV5CdHGY
s0gYYUv2ZnpyspELHz83Nra8mtIcnPWiKODNVaOfY22D+m5qrmImcCP7yZ31STun5ZuQikOyImsr
0M0Q6gtCOGm/1apwYwGfkaCTxmvseS8Kp2OEmqienTkRN7XmZ6rzbvb2b0Oz/L4ffukAJPIA0bA1
pl2dxehZlOXVWSVvbQhQWKCYYeIuCEuBNhrHDBK7X3rJKVZM53pA25+og+oJ4tzB0rdpv/TAbtLI
mh03FQ40U+adqUpQLmvynpRYvqxwmBNzrs95lVOpr5fa4JKnvpUw1N0rlQI4NVxb1TkMk7my0HUw
MKO+6uj39lad6yGesG9iRHjRJUO+d4brMM85jGExe9jPP7eW5CkrRt2G0iBDSHQvXRK2T7kYQYsH
hDtOywV19BDE8ptz95nvpXwC14pxk+q091zN7KgcC5M5bU9/mcGESBvPsuLWNVvKOw3AJE21w9ZT
0I3qCrlVylLGz0z/kdZI+RHcbgpiWPEzxvtTU4oAEQwkJjBmRK62b/V9DkiLaChW+lDPW4ytYtTv
pSUOYLZD2CiTttOHBa1GqgsQOvk7BTSBRI1RQydW+GRx+47rd7dm781sH3u5v1o26LHaQjyZZ8ed
OmJM0xHLe8NUPCyYPIPuC7wM+z5NbD3m2nyIq0FoLePnJvOFNbXDmKR4GziKHOAEnXtt7aYp+KhC
dEGQGiUH//JkImY8bObEdLwU76wCzTMsLJ/bYvU1tIS7bbR/YUwAiKKrffGUgPTSsmmnxAiE3j1V
efrLTL+KAbp4KhiDSuUts+u3NEal0oTwp31Tvx+tKgFhqozV6iTubewmv5QM1r1hs+eTnD44SyXv
8rUO6cX7o2Mv1HXJJ1namN3qq+pb5nodU21HcsDTIngWS8AM5EyAwWt2ncZmuabLi7B7yO4YGu4K
rl/XaNTOr9louJCnJ6fGEVmxltdBZchuTyVFQh6Hc4ZoDwFa7fX4N2BHIYPXsiBrLf3cqj99wVkx
D6x6YVMZOzHR9OhEeokvExVGzJKueFhsnNquurXV4ARmztPtxBYOuhrvDSqEHh1CBfIQ4A5g7+gh
lL1UQnuapem1SmtY63Ns+LHePmyCAa1MC+csIo6Kjm7CRrnXV70eCUkPjLXbrc799mvlXwlG+DQh
DpEKRRZkaoUUcYLfrcTKI1zB7zjDOwKu2Am1UBpOs/LHcCyGISWyiTiVMDuKAZa2NTlW2vIo2fVT
PkxsbmQkBo1G2AuETaT4ZHXBxteS37mRsFNS63Wj5NWmZUQWWNXUjgNi3ELDTUDIv2siQhR8jvZ2
VR8gQdHQQ9Bo5AHbtSkLLdlZot4CcbAqO6xQWrmd2pOsAiOjFlQc8jyeSiC9OmFmowEwjsMfeVyI
tFjuEs5N99aB0RmtI6/n1uBgUXMMEw5Di1IEtfLYm+SDC1vC9kOWD8YPw6lOFdIhbTgIBLMrRvtR
puvBxjzEFwZ5GEO9wSqpT6OWMTBYAGgTHYVUxWrKE6YnqQMEWJlnyRymY55/4CxCRTy2m9dmFvm0
RGp1lvwk6dmJ0AGF0cGU+jrE7AjSKL1PF+AN/q1NVhX2I9JDU1PDxFJGluPIxEv0j5LOOqd6WEeE
LU1VnIuqc469aPZLPu/kBdRHg+ly1OChLUsWrbk27B1Ii7zb07NjTige5lI+1duDjiLBG+fq0YRw
FlhQ5B0GSmGvOX+RnwaTUL7Zhu62Lsz0k1w6NglI+uDsJh12JVSA98TmCm1LXNuL5LWiyzBTefXk
DRfQle7AGLMvG195RsLcKKR8uIWBqGpm/RKjvnKT5SVT33Y3i5V6s/8qWPc7fRvhUplJihnKMyyF
AhPyCvitBbvAgRQmx4fVCmXHjeTQZ1UgKmbyoQ2Y9HMjggROAZH0kt8rxru8OgQzEDwS6JuRQXxw
4icN3sfcoYGOO82d0cH56uK8CBMCk6pnfoOXZGkibomTCsyTTcfae3GGtfLzipinLe6okE2LoZZD
+2bbFTWbXL4rffohk5C+xXO/77snu6oeurkcvKrHwrDotahN61tXWjUCAnzq0CoaUZ6DSy7K32rF
xLMyIf+CtloKLNs4XeEFd0QozEqJ/Hbi9zhU/SRimf4sORA/hvoCVta71ug4vvUhaQw6MetYUU/M
N8r3MwMFzX2niNVh2yk7ZzEqkgPa67qUft4S0JPS1tgAniw4PE0lDt5K5PTRiYaMtsH1U8ou8ViB
VPCCeWuHOWJnw4PCHJTXhzpxsyZll0dzIV647/dDr2rnTGamV3MsoPvkKqj6vTRg9rDY06FpcPjX
erW5az0/1pkIwBJOjNfqX1OWo+Iu08XLexJf8s94XfKDvSXvWtGWvsGEUVT5nloMNHyrXpsCegBd
QZCu6IZlc3mbATngRJdfyUCPmosKBcT8OeBLxEVFgSEDSxEx0LsJFqB2jMx56picwm0hDyH53MuG
/q5ZCwYRVnYBhmacPQ0jgHBHmgI2uIaefdWiGnasZh+ZcxLcuSbuTHJ6iAx8dpuaCsgpHQrKjKmD
Af2OSxsqRGn5DKsGr2sIS8h7JqBEN3zSakZGlsb7rhBHaapgcZmQnLQVdgPTAtAeND9J/7TMOTk1
CcwwXRpzT67jZycnD65gUzBgTbDPgXQxF89UcvbZyQPNzrRwW5UD1ft7nNWZPxvcKRwj44FGkbyw
GnTtb6HXRO7J8pPpAAlD1X1n5OlbU5I9a8gs5Zxg2g7hW221v/rNLAIQvUjvGu7+KWAMiv/rJLAU
mhcfAspOsdAXMuzKAqIKzpU9ayGvz1lJJMCje1Gj2wS5xA5+oandYVvQlt9iWj8dp44YA0DNttq/
OMO5W53uRC9ZvBxyjIo+f7NiCeoCnHmmXpzn30Ctz90cf8IJOeMJ0O9gQsPLW7dXscQrboTiPZWV
g1mW8JxK2GyWpAapZcShGtOqCD19sci4WLQGc4St+z3X4lXWRbErnRTlsSbh/bNrq/ldNbej3pS/
xrU9LUsNGpAC1GjGH+aG8NWbXWcpTHNlus3CTOn8ey5a2zRe7X3fjzr7onuQKwhYavlKqGIS1jSi
LCvloKiq4jK5CLt8IPShBFKsOQr0UqBE7ZW9DT/NXwQB5iucntowvlY9OQFhLvuy2kDCDDEGOndu
v8a/W+Szu61z3prKQEfvlMUrvkFxv2Qoh1SL3JrslzNRDNDokQQV294Mzu1htsTANIPSJ/G5Uft0
egGxrG4/FPF70Tlv0xwUDpsCrSgxLkr5xkkQ5OEsEjE/IE1T/zIg7HDnuqxCPF52qDbYqzbi4FLF
7DyxWK/5dtUZ3XGWMvBAZd/1yuvQ7bWq35VpQuGh0taaHSJ0tSJkknkeCoeQbZyZaWQtw/2IoA2q
VGwf0XgkDZMPYdCBanNWBu2wwwwkD8d2rPepOuxMRJdjq3ZeiwscwUtuIzLrOCqkeje5GhmfKmJK
WEmcpfMiPlcLSLeVFiarqoCXA60mNmgjG7R0WeGQ/D3dCdPpDljNQPCyWEShBdCHVD/rYH4sAmxe
yg6T1lxG5oa2k6anUsY7pEjFMVM6m6zOYj8zImtINPTqEleZpom/xSbWQIb9iUI9C7cGtFeeM1z+
GcG4E94CHE2r6jlxcdlIZ3RNh5FdUtOJWJOXqTKVaW8y2qrgIlQpZCSJeJl0OiqFDShuM3UXzEah
dRGfolL2QTEG3KgOalJ8qQjayeDZ7hhYHMUVCJy1yZ9LmXrmhJY5SZJ3WRsUVJfEZw2mSPaFsdBj
bCstsEzGjE6joWMUjlWYVoFiOxbnfQwYqLfi2snpfqJigEsrMU0azc9VG1/h9R21+aZ1anayjRlu
pA7Z3cxKNDGhXY0lzA0yXqCLHrAJSVFJZyVHBXBTrad3xkb5S4ZN7zPqK12CrQ+c0fCvNKk78W7y
LLuiCuBUQRMDGIw3MQU1OUQhxEsOJz15rgVwdMwlJ4rJuXQtTOVWbkK96KnBZlAaOF7xkWH53w2/
mB/hiNMulwUJ0aXQm8GToJ0FjOtnH/OthFnCkB07VL1qupNkQ30azkk5Kg+W+FtsRv0wW4NvTOpN
qjXjmC1Eqer2CCFAqAIyYYRzguHi5laeO625teIuHZ/VdjcQ4OOJfDBuY6cGTn7gbf5lbFxMCULV
QdU6Bh+0n2Nan3++9ueRxgw0j2oKj2nSmaMJdgaEJeJf8jpiKoJrA3eAD2XOU8YFLkUKY2CYz2oP
I7xdljmanOSasvZO9kLyaG9JkTRsjALRKOnLCOw+rvLRSQ9FNQ5XeWIl3+VYFtQGr93S7NAk6KiH
tI86Zf2DmNQ5SDOdk25VQVdBjJIqHSu/u14LjShkMzX5Zd6xbzEueuCMgD1lDqoFJ5mifLX6U5m0
hCJQwHMTQzyvznVy47sIGoTwSI2Tbc9dWZ3fCIyTH6Y0q5iCFKU7DIL4kQZbHSUBbl3wZtiG7Al7
vGs5imUH1smgEuwR6h6lTF/G+gluW+WhiPXqdbH9GsqnnwGS+nk6PiqD8uKY+ouVlcVOWo7aspjn
NU6bYJmzLuiVbiOYp6/CZSpbn/m96jXTm8LGwY+hM8J+zr7wIziNrZY+43fwIdF/HVFGRHKZPec1
yo4S+4UnUeLp0Q7FY9MNYtdYQ0MYUQmRQMgPCKicQ6032MHKSeRofRG1Veww/NQjo230h3jBUE8a
Vco77AjpSYJKRjPxo3urdBgafPm5KmzfGXqs/bsteZNhFyla5mcDZ1CjKqe64mmbnVFFpT2HuGWV
YTUqrZ/oTrZTIdcdK1WGnVs7u0q+O1FC0qgZG46w++EPVVKYrozSimH28Xuodrx4DoLa7nMB+J8d
QL9O5v2g4Bl0Qoq6zWCn9qSDxbb2oAzDnmw68yAZ4s5XLIZQXsDTFceiACpkbn5jQbR7P/u1OAsl
hPyQiIGDaSgTFM20fPWgfW/tVMJFnOvIuGv+VoOR2qDqUbuMkFEkjQwpZ2necVLcfFEw42w5Pvtp
rCGsQwJm+9L6GUHlmGUw3F9QfHJQnhkNgR1i+vjRdOEZU0dSlhz6jRsm0+PkOnbYYxqziFotQ+aA
85pvtWMTZTJxDTKkGIPTt1aQZpP18PXzg5cO8KQ262VXK80SDEjY3Lhy1p2ouCSHufjKTUpJYuYE
QAIEsHKbsXtZ2RFCj0tf05Y9EYGLi0lSzUgVfxb68VHazFMtYn8STB8VUKMIxiX5Mea0BEajHGqj
zs76XR6J2wgcuTXnKDFKO0qWOADruE4ZdXMrPpEu5ldDrX1pod1M4qEI+rZbHit8brjK4fzq3dWp
mfb/SBhjRssAkcm+6ziP7aEMl/tej/uB9X2pgfSDdalbHEWyei+1zUnmHvYMrZ2OpaO3gHAO6sLE
2Cvwk7OSeZk0ZvyzWNZTbM7hZgommEV+NSW99Ix0ke9kIRJcukl50MFH60QdH8yR8b3I9Qeg3kAp
TOuJdXxI7ijeOkGxWjJS9OI2+7Pl2OaX99W1Ob3uplNs+lJTjpFVOFhszo8l3igPiZIAkpHsgXZI
C38WY7sQtDmlavBHYtEdx7HerfVG57w4V2MG0LHEa52ZLBCJBAKpbrlji/HR6g31pHcDs2KoMdIM
BXFOZuNQzO1RZIwfIaX1nu6wQuJemvddlsq0RcsFK0n083aph3a73rS1/13nFR1g/E4Y338K4v6/
YPu2Nt///o+veqyGbr1+J6L+F2dksgb+8X9RbEfVn7r67v9Vsv3zPd9oA/79HyhF/41pv6Nazn+z
U3aMf1NlQpNtfExl7Oo0jOD+lyOjaSMYxjJPxysEXxtM7DgXhvTf/0FO6785tJt4yyt4rlqqbv6/
iLZRh/+rofIdvyGpAaEjCnAckXmQ/ypKLWGs4R+UmVAtt6cQYOCpFqYHbfdt05vcXSCr+bKS3BSD
lmlWFsg/9z+KQTklZTTqIhiaHH0m02Z/FvgQcGVZW2COSX2wVlGSP1lg4oSWeWMS02KPOxAct8/p
jf/zrz//+vMH11B1qAv5D05qjHpEvRIPPHfNQbZFc8h6KFKM2HfL1KGJJLavOkAO4zvuf+CLVx4E
8eX/+Zmfj4v7L3RSGHSFYX3FyAj/+b0///4//5j/+tH/89f880fcf+n//iPvH/8fH46Kqbu3Jthi
VeVMGf/zfH9+xs/f2kRihvTzovzzrz8/5Ofj//75n4//69OGnMsbnLXqDFsmUO367zioD647Sxo2
gQuDXIDoTb01yU0AiGH64u4Prf7bO9iidN1DEFDv+Sf0FlYYoKlNAtddHcdzpbzeMwaqdi74T7mP
AIaTXeiSVBEi048MfYqiKDSydzEChdIqZtAF8Zf5hk1yb8p0dNQtAyJnj2xVD5DqJL53/30IML3g
dIJ50rrubhcxNUh8N3JvEcPoyQ9v65yT0Q5IqFlXx7RDPCw+3LAZrXN0i6SxfIgul7BS7P35UjnV
9Xw+F8Ob1JDykBMWXRU4Xzt6mGb2CRVOEA/wZ+TioS2db+8hCMpUevRcK7Yf3eC0Q2dThu4uSuP4
N4Ym8Q5Bw81eraO9VoEbBEuW+4G7c1WogO7uGqU48t6fd5I017W52pL5nq+3tle4bavav19Jucjc
qGy3UwQtGbZL7/P1HROW6PI7HLXKDc/nMKNxDd/e4ByAe0/HDoHkdHewk7cafGELMNxjcrrWhmtv
4n0tVD+HWdUxhS2a7bVNnDcmatO70uhfmD41Hg7aPI3AxeJJ5+bnoV5vtxDuKlmsbngJcUm4VZe1
Z0AGGMJw+SUGD3NR9suX8MpLP9qax+v68RFO68IjJN8pRBdIkPJpwb0M3tLbMvVheHHkLQo/ziEI
xq52z0cmaU3oH0WqgPJPLrnCpx4TnsL6TQuPC4FaQiiAu1WFrW2c3CiCFLfjzY6KpDuFYyW8eIKt
sR0qPUryWAvRexxW/AXxkd3P4+hH9JTM2i3JJ4sxp92+WyXAjIrsoTtGUeKG4KV+GF1CudO98IKV
0xKwKGwyfNUEaBqjasjyzItMuFHET0zLQ73eSAS9CHM8RsINqTqC8HI5f5zPaul457fj8UiOatDx
Jmgt7lXmUR+N2oe0hklP5Pzq0F9uIwGjEes2hFG+Cy837G2WQ/jxcW7hgZ3fzmOJPkZ66espih1t
V9rULMarYl4mbXNdrZv8zFxfXFx+hv0udGItYGVF1bCF4Y0n01YhP6ygB2WlnDXnk2RefyZkKx7T
W2cjr1nTqiKKdzzmkMFMQwMZrZ6U+pekzU+oVneF2j+5LjQx5SnaRXHpvEUR+vN1HEKjUHjsYV5k
u/D2cfk481b6Jkqw8OjDCpANKJnlc67X5OEO+nNPEjBliQwvwfg2W6yeC/ugjMmjnmdBh1hUUp/9
v/v9tPX7/eH5ECwxHkWY6gD+KJh6JNauNbPG0/U6GAAorJyIxg3RSEb2S2pic9jPYGJaaIoefmqg
riLKSrE3FTJojP4wqx3n1PrqnVwG+8ue9X0X6/lm/O0mPBEmfof7izZsxxpC8zkMZRmq1KIfR9Ge
KnSaTpddoXqN+8y6z927j6G22W4lGSGoYyz5k8P4wouFtvcYXSM2D4KSfXj5CHEfPbAh8P1OEu1c
r0jDTBgOjEYhnMICz1F7y53ihrcQVxSWI4dDEuIi5k2OAcnXedxqOFs0rl5u3jd9oRDc5axPeTWH
ctbIfj8zdZYHyBcKyoh3e3zqNXGI3CviDVh+lvA5+Jq5YI1fLjiKvyTme9Xkh6Uofms1Oozqr+cy
o+R85dH47pYgfNGPrLHCObrXUNer1/vLFCLFegxDQMeBjRxa0qVVR5fTCKjIFZ38sCTT4i/tLXbq
PynOWnAH7/+3nfLq7mq7e2LTSbiVzxxmyMdPIc9Wh2IeRji18YMH8z6bj5wVaoau+2F4LqbucD6/
hfZCp0i0R1Zfzr6/4inhH31wMkJ7+5LxivJq1TQyKUdMqTWvgC6/pw3St64twEikeS5fiXS1JA1u
bXmNCNTT9rw+iXvjXVTbjVf/ciZ8nl/58Xb2tWo8MAc9Tb+6CV/ECZ8VSgWcBnEGSLWRIWBfLl6W
i0hM482i20/q1Z/u3L/n2mTHydZ0UfrN5go4MWt5c3enSMPj072K0Qmia7hUZsDWb3vpNbxsmPOG
nGV+Ue+h17xXmfQoYS2IUeO7HnMfaINK+k3KRElrxrPo+31jFr9c5v3NW4SNy/Twc5kWBqvnEhbD
7cyW3OBysvN9QfetdhIjXMxyarqTYvvusvExHLPijceg0cWGEedmy4H1cOEWtfzz5S3MzTz03/jP
l5hTeIVmHkqHYZXVj8c4P5xxdQ3bufH98yJ6z/c7mLSjhQiIdcB7BLzm62Lb+z4TqrTnQJDnEw5S
JMnezC4b6uaLXvt9s/6DsDNrjlNZt+0fOkQACQm8qvq+VCpJll4I2bLp+55ffwfId9l7nR1xXggy
KdtyqQoyv2/OMQVxowAJvg6+01H3NmJrEZlobFD/Y/wDsMFhOptf+O/hPy/5uvrP65Kvv6Eeehw0
bGznpc+8SPw6+7OSmsfBtKb8a3mVVBTjvlZaf62v/rx0Xl7RsmAX3Xtw+UBpIdud/nU7cFnXTYu5
+ezP3Dy0+BGihz+vmS9//ek/L29S87uhxQ2Y2kavDvN6mLgK9ffp/K65ukrXIAgwVuuYK82yZmE9
rYF9SpQuGhPPdVnMQG5UFCz+fpBne78dEqLBp+X1PEbz8uoXkN96qsVQKcQONo5hPGpqTmRBAtJW
d42B8pGdnqOMsO0ojVuQOFLBQaDtGrsYT3mjZufGo/rlJISpoOyjylXW+bYceYKnjcSonlcjktOB
PWuuGE9u0Wk3Z7jR8DKf5hmyJgT3MHKn5zlZvKt2Vp6nmg1VzfFkuHF18fWuugR6i5nCRQCUIL8B
YBivWrWydqpNBClMPltuFB+SaVThJW09stoj7DF7YWRzL9x/CuoCddUwFHiiGv8paTFkaL72JM3B
2o+2Vz/ojiee6wM6pP45Nuv02esX/lOYFj27g+cMuezZ1XQc6HZMWXc03EOZtb8P8xzJ5D3qRd6u
QlQgwEePnoaeZGdzOniyMo5e9xrzQa7WZroF4odTP5EtXWl1Ah+KHMJzQBa4zeOk8Efr3IciPhlD
+MtQdMQ2YdI+8jB09hQTAK8EmHJD+xE4cftdwTOMFYqlpBo4zSWnsi7LIngQaA3uSVOp59zA+zWN
VCUJnjoa0fPo60C5AoO086hanXO3o/ADvbc8hsYFU755jx07WwSVDVe2UvCQe8m4Gl0lX7fTUNNy
se2iknz5aajYqXZEM4Q5zdDXdusmKL1FDcSbmMm2RjULagBfcGjc5r8NUTlWHd08zf/U6MvP0sdV
6Aw+ugadX27udRFPYw6ZQpeKuy2NL4pnXl+ZH9PJGFvmB6aR90zm8mPkpPeK/i0dYCwktJ7jMJCX
InTcc2AZOEVbZ3g3kAV8XaimC0YjAIore+JkiRxLXbmqg0A7NrWhHnujUY9+1h4GZI5QIa9dYAIo
z/3kqo/aSw9M/LUdUoFDEm2LkSYssvv20pN4eLUwAK4a4oeWMxxpnsNrY+0D6b7MIyjkS/DxGJKL
9qxpgfLYdiGesL7eK26Y3oKi2mpyNM4NVaJ92xfH2HIpcE5TKFmGbecjReyb4B2SU/8alOyfWtLr
L1gAgI5Yfraziszfh2lzLNAubrpG9ehKGOORbHd3FcvUeUqmj6pRgNnk/3Z3nJFeDXVctNgWvzUY
uD5bkiKhg0cTiJ9EBmvPhqM1D53W9M9dI/bo51t4BA2SEA3KgN/UKrCXXHs1KhKuwesqm66O7WuW
Jpiho7b8GAV7fwcz8GNjmeqxgGyxmC/Qcz0kTe48W0aabkvWK0MtiWUJTfOuK413wBBDDwBf4p3C
Ip/3pDtnXWXe09rS7sN6vlKBVt8h32wWpo1az/GVM7qg5p474Fs6EEk7OSbt3Qkbd937VOqHvvC3
iZ56S93M3UMcg46aD67jBDtbuJt5XkQj7YpUgov05QkXSrwoccm8Z1QCH5pe9R/lWMqTFGjjeouv
noEbh3stfud2qto3o4PGwUVuwk2yh72AiLHn3sxShAO2vrfSKpxNVRa/p+b5ihwVFmkwakpQAvVD
EwlrhTwRqXhnlMdWtu/qqKGZSVWFZp5Sa6ege4WhapyNuthVld08tXQTFx2Rf6e2b8dbZTp3pRLy
LUa7toTU4O1V3x9em4DWeBdbb7WKQorPI/5Qr75lDg1es6/zJ91WQGTCyNvZpWXspfTMau1VQbwF
amGDC/fIG+hYiWR12m+wJxcIPf//mUBV9decGcPui+qKGo1ZIYUXeeqRSNwinGex/q5l7qmW0XhR
g3rt1hFd88ilLZWVdPgMPVaWnho0F1U00fpfZxnGEOxROa5Fp/CWja/21/lA/Z2gHIFSLlH6a+tF
ctsFUixiJ+GdA1l2D9yoXZW1a5wiKlE7HsTqdrSFcoa1bi4HivxZZ4w7na/G3cZKvayiSEEOwLAo
62hHvx2lDsCXuxOpk02oyqOVg3b/6301Q/utsWP5mFeyOBet/fv99hPpLxLVHU6JCPQbwiv0EPwe
4BBqUPuVhRx98zgoRXfIgrhaU6RynwwF/iyO+/wgnLRcjZgahlq1n/B49Keo0Z2HsQ+KN0lBG/l8
MHFN4yf2SgkBBFHwLS0RvZFtUZxlO3gvNf2yXO2DbwJz76HzXZJEm7y4Kcr4gRDuhlZafjqufurS
sfgGNVpZSjQYY1R5KyOsbG3dOukPQ1bdpkS1ceJ+iFpyGoKO+TVPzYfRtfut0lJj3GBdDBb8oO6j
T8Mmi+PHYBqAteqOZiAf50tOwK3Rd+xhg7Bp2hTpP3I76I9ZJs2nLlrmaoL8W/gMfoaGjZvRjZ1j
SOLCK5yQpQ49/W5EtXz0ouxkyyy7CSpMxXfbpq/iDdT6pSF+ObTb9NbufyjsLeGNORWb5ux7PXFv
sbIKEBg/Y70Hf11kzX0wARuaNCIPA3Rx4YlxESPqN/dmEl06gkp2RfLiq5mM+FazNUolxqGHWMN8
6FPaW9M9GK6BnkUX9LorLPv3brDyNxTiYqVq8YCwLC8QXNGnCfPilbbqtjLD+J74Ou2CKLrCVMuv
pX21O+oWhh9E/CIoOgHJMtXmJxhZ9+6NgQQQ2JSPI7MHrxHfmwrTn+7Exqta4CopWSTtG7cQr+Xo
76123EQQ1/YdDcyLAQ/l0osxuKDPMJM+XgEKJChEt9r7YI/6srKwRvsiaO9oGeytjXF9MV/tysku
GdC1Rw1pLxS7zz7qclwaemJ9Sg+1eOr16j3shVjrrI32Pr2jiwfa/sFS7LU0gvwVKlm95POWkrTG
0AmTD7dR+0sUNerZl85bqPt7Q/jlyZuUTVapYeJgCtlbefIb00P3Ugq5EYqDQLhtteMY2+pxkDEr
lIoqtFbYUMe5+3dX6U9QeCnFle6PQZstfdPqcNz/mS8AES2VAfV/gUxceXKBufuRKz8VLwB0qY9v
VoEpyleBErierHdh65YIF1X3+5D9qkfT+sayfMUvrj+Jnu8VvFZzOQ9jntK64cPTnS7Oh4SnxEMf
gvEeiCjJ3alFTiVJ3/Q1NaH5cz2gQENbKM0jz2uMEjxzB5hRGKpRuObogh/ipAEDPgYCX1sy8G32
S/SfVIJCKwBDhFvP1HPtmDp5egcH2JKi5qM1mrqrSIMg3JPRs5B9vS41JXktBSKWIJPqTW2Dbp9l
uKKQT8cvSqnsStXWn81x9I5aL7oHtojiOdHF0RqxMNOuSqtllucE25MYuOw1NEdh4g4s4nTAM9PZ
OM39OfO6anz/8zof2dAITv5fLwBnTEe/p17fGdqhQsi5RDxJjrdVWyd/Osxngx5ayFnes7hQDwGU
jQXRaQ5WjJZVIL9l3sacCA6agx8llb9TFFmoyRGNroqWzuA87FEt0Y5uClR2nXGZD9xvPlT6JH9N
aUFZXGxEpNOLrJ7nrefm9oY6GtAMrUq2mlCqG9Sk+hbKPYoWD+IiQsgKlMAednSxHRQ25LJE4Czd
3AK7gpQnwLjwVmj9vUC598uBM+KoFyL5osc2dMprpminefvyz0iYNUbGqrfWnsH2W4eHpPaYE8l1
scgxCLUBO1rgP0XkOzxOV+ddEaph/wnJwe9XzHPzK9KK/bkSg9ORKebdaRuRq/hW2ANf5z2DLkgx
6PPaO84Xo4Dv/KhYIyVYdhQxMF5STAJrxZa02lAKUlGcumP97smhO3qlCj6u1pSXKi/lBi54vpqH
CWpkNBDoE9S8tk9mjhewCfxtQwn/rWhzf8WvoTlixx5PqtOxNGgd591AJJXJwGYrxMMai32PEqbO
bk6SiK2lDOjKAkN7ajosTaTOBZ8I1bbGEGRwa1gKkBaIB1cO4sY3TVlFTZSe9M7Sd0Pr6pjuRHNm
Lls1ucH/JwidVWqlysmKikuJa3A3aK0ORr1222Xg2woMB67W8S+iHTL+C8NwLux0OJuu6cBGyLI1
OIECNGDjEG6ExXTNd5NNSI0Tndv/emzz4VDl3u+DEF5O/GQo+kNdmJdATdKD5/j2cey6owWKng/c
NCQm6TgKylOFpy0qVs+LypnEWwYM39PXqRKf1YcS9W1QH0tIdyD1cDKd5gOLnexUQTJFN0UTKmjR
6/oGtb8iQ65DkOUKbbe/0jro5KJWJYYhFjEAl4xH0ls25ljrz14iwG/qEIS1D8MiSCuLrEMwyQvi
VpNrNLvNutX9m8Ia+9Iarf6sGuEtqeRwGfE4n43IfUHt8DhfL6b7C9q+mzO9OvSVRdE11JSUU2Uo
6ouhjOOZjSmyjW4kwcFozRWbnFdIQxnaQNYgo0zMbqnpqCXjebWp1+mFQvlKnb6Q+fSFJMfTXFtN
GS7nOdchzkWJ61sTu58J6rJTKYE8olANlj3bMQ3HhHghh4jFfaB4a8M3TmUQiucpMZKNIrxXS9kW
QLIeNU2Jn5Dx7kzUBADlx3rfS+XNG/VnRaNekbEjpXywpjGXrOefZf4JND4iSZzXV5lq4gAA66fu
uMoKSk+51qZyRZKT4zkP/fI9AjLwqKbG8OhVh/nPzweaMggfTFIGVrRIl3qesUjzsl5sahs7hOnr
1QUpRnVJBXcyanbEMHr1peMrxUNqDAvgDQBH7nZudY+AZFaEimIhKKwSeRxTgJy1ezV5k1IqqCsd
pSLaZVXZlKjhH+IoN62lh/1iNZHsDdypq6EskqNpDvapybJs6XHL/ChSxOReEn7aHuFNTWVSFE0C
fZ1m7MjNQaXkpUfpNccbdJXlcLWb7pQgw/vrACOlhd5dUEIt6gt3mujzP04oCMRfM11ir13Va7fK
wAdJL4Synd9Odlf4vgpcmmHcBkiYil9y+sLOh4YEuYOUKInm7+s8R2LDcM5LmpJaplyQBYbEirGn
kJ0GIYKyx8E1q8evqTZKdxrLgGqtz8c4/drfTrZH3Tj49hh9M3gy+WL4huU9ObDhx3fG+nPd+nGx
6QMflww2xkMf5uI1oYNLAnF2T/1ioDSmmFsZQeTIelrxqRIPMBMmorfuJA3m5VQczSqOl7ZlBN8N
+lWZ3SGG1wf02/Mn2CkARJr42fUyFc/Ite3dPCyGNDujaH+pcWc/jgkMAKsu5TLrhvLxz5ytiVMj
okfDzg5jlKZXTSscm5tLQfhUqK+HLDx4JhW6WV9U2sP09bHK7Eysjb92NP1HAJOxIZauH0hJMkO6
uI48W0q/nnU689SYqjxA/T5chCZItMiS6qGpg/rW58N3m9zcr1GU1dk6YZW3dPPSfzJSW93r+Qig
TOIQiaKy3behnVxdNtYHv6cpO/3Av4ucfcHyHkOxcihsDban2V/nA9rP4UptADiePeKQabcwa2Nc
bb1mPhipA6WBpKkda/D8NULwGiNpuKSJ07+00cbhtrAdNIW8k+lu4+MhDrIyPcyjNk7Ci6IEa+XW
2vX4AQSPEMkB8a1RhuEN2KiPR54LGZkOQGtb4xoadct2qy5XgEa705D6wEimwzx0RqB3GbvytbDy
4tCY5baTav6WVuXCx1dJrgtYULz/7TFoy/iMa/eBN2VcdCTR3o0Wb+J89meuywmhrgdJlBPQR0vI
keZ07h1dtY4OeieyTVV7Cu4vzVo0ZjLu8dUqS9g5i2zaxOsWPuGwifydBvTq0Y+NLT4nQi6G0LqS
yaGc9Iz6clrow3uS6U/IREG3Es9MbBIVODmv09TEoZVhpsp2NIqjobratyDCz5u7CcpVqs5UTxUF
7CAi3cQJ6rvd4hpOzaD9ifqfJ7G7Nk0s+ONEvw4K7ffhz7AgxW7Pk0OBEy6gahvGUHxoUfhjPkHJ
8NdJ4cT3iGqRRhTXxdUf6r7hBppWPd86z75/VXxE42D/owKw7tpI3YGoSHZf330TL+KZAl23gqWE
l9KS+bm2vJOCxPiJjs/eKBJCh/uS7Sx7NDTw3UusgyXRfbg0eec5q1LRwYpOD4F0Gvqe4a9lfMLP
Hb9pojz3VE5+4qrekovovtsSg99IZQuZkHX1FJluIx1tpo7J6dIocFSDKg7YkEfpylPQG0Bk69/m
M/Sf/RtbUjjz01kqVQJOqCEtogAYTUNU9GEw6x5dWjR8IwyQnIARGVpt98O38DHByX5z2kGSrYaA
IPCxl0ct+lDFUKNTOZG1VCe5oQxlcYpo2MUAmce7uOj9J78KTBoc41OjlheKlZQTNbPDqJAFLL9C
W3nEljy/EqwHH0hduyRBLna58BIf5NL09YTCBQt+imdtpf4sFM049DGcjjG0D+q0ZlJrpz0mYQy7
ZR4nIJ5WMQCbh95Lf1/OPetuCsQrYtoPe85YXbI1FbT8osT5sAoU19pF8EJlpctPr6Cf68OnuOuN
T21sIrO4rXgei85Zxx2bJijg+rOdCGfddQ11psm1G/A0AjnsiQdrUuDGLlJJ3WDD7LD67erxM6Mx
fWms0N8pndZs+5GHYF3xVR0LB1oLIXer+XkYaoF/Kv3WO2mmSXlkqjw1pkEyYhl+APRwF15fexcV
qOLeUcQ7qyhQAKofn7vBdtf/7SyLwRP/uZp9+AaeOlevEWn1RRfs/bTYsU1B9GvQKlj2Y40kIrbO
86awHIJnVQTxJQ5Kvq1Bl60CjUzcsYn1Sx3YwY5COK4u8K/XzGtgIOk3zwqiZztPOwB5nKVmCRIa
09NpbGvgs2z2Oyvg7SOQfjFv++cCwDynK7Sggh/FtJUpIAEeAkeb6JktN5+QtMDRkdVm9MniM/Au
XKkDwIwpWJXUQOghOriUkZRFO1WSDKU2n3qywn4X8LDZ8whsp0PJRnBr18DS5+dgbhTtyeoLWKyx
jrOkN4Nf/IvIw2XTn2xdy7dqLrRdl/XOxQhksjBKLP92wA0TuwuTgAFJGu/2Sa2mp/lfB90BOEl4
Cmsgalxxk0fHvJb0gvip5gOpFhvufs2uUGrlWBe23LZWhfI9jItv8hQbDlWh8Kn2gugY8Yw4Ueuo
tqaXVeS1+TTPujxB31pKQBLgptquTbc2Eutt02JZMePQPbLqbV9aE71/Q+nMTZ6dbJSXCMLezgby
tel9Qz7Rhli2ubjbgSc/R8ueNoLpd1MzBqA7RIqlVIrQrvKcJGu8eJ3PAlYYr13L/VIJBQDHssUA
Nz1sHf7suQWMa5sKwblaVZmnlmgX2o+qbW9HKD7k8JUsYvhQh65DnOIkQXGLrF1rJJ0ZFDU1AJq+
XHWluImUTkdfVP5K0YEbE4a+x41Zfmq++GEHhfeswdJHDIuNvJFBem0s7IRN4zo/LKLPckS+Qmjj
in5RB3wLzdh8hrRkHeHhPM9LHTMKbGQMfkKSaZQcaxmSwsZfuVTtOKLql/enzOj8w+RdUhtLWQdG
3LwUqrzkwlF25uina8PU4HDaWJTmPZychn4R4sVG5qHYar2g+la+Nc117jWUfWLiI8ckOU9r5n+d
7pqrTdHoMVWzexuXwQ1/aE19KkbcpndbUJU4dEhj60fFfwSEM4XCqeaiMBvlpdQMZZWwpNzMQ7L5
sNA36KuJ2ti2+N+vjYtTkP6e/IyRYWC0yD6M2LQX1KKjS2sX9T6tsO2F6Evvf16rJwRCjkH24ZBU
+YAFxz70IvOfUrLf19SV9GXK+0G/kaYPBs5iM8Y5PA9IsSuzo5Xc1laFn3JqDA9hfw7Mwzj1P6Qf
VHjh587IiBCoTMHXTwJv39DFPtVQTxMBBPrG64ty1ScGfRRhOAejcwZ2jZ3l5AcFOh6ew4Qs7c5u
D97AM7Nw3HI/P4hLUVZ8/LBG9B6aMPiz75FZ3DKybp9dw883cdlZ21j3cvpptD9B/cBUHPHSdYPW
XCltYDhmXfu1kuUZskORTrF9mjNNEyNc5Klrvx8iLLcRfZ4wpAYUDcJ78/38SEGif8phGZ1bS8WD
WMf+G2GFQFvY4KFXzeQ36+oQT7RPCWBcqIne3Uxo4YpUyKhw2OhqOOEex6mha+i1xyNwtI7V1LLF
LEu8BKXhBZTOX/N7Ox/mt9p0eOkAKeFrT4HL770QusLyQd8PUaLs/3pqRWG1xmYH1QfOwpbeV3un
uFxj8EiQCE3DYOoOB7r9ax55qN/L3ujPVSK8ZQkZCIbs9K0vRFHs9aR6D/tkRCyIAqzAD3stpGtd
gQf2pnE1+9H6OtRwy3JLAg37Z4oYiUNkJpsIM99nyX09E/IzhbbxUMWYFmdrgAx8f+kkZr6uQVMQ
nBZD5GxAnK7nW7wiE/3QVM2bDX/goY/H7jQvtyobwgl+4fakT0U2lnu/r/553fySKs4xRE0vmS94
EoRYJArrbIM6W9pt06/ntUsX9tFjihBiHmU5/l9fs7TkQAOt34Tma59hQgL8USzGISx/BWVyHXJa
3mFOkF1mTXSjWOOi1sunoYdz5ad5dQXOBVwgT7NTHATG1vbBC331ofpajVbZVGJZ5tZwqkzZ7nsL
0pSQRXOkDahtA6nHy3mtmShDvqYszn3DTJ5KF5rKtHrBv5c+6cQPKJXJ4rJj9V6ndbIofUjoWCTF
M3VmsfhaB3ej+wgX2VvMF3TLlHunyLyvv8lSut9DV1PqJ6wvC+efqfkPzK/48+c9P+X2SrwnhmA8
P3T4kw2fl+cwSzI6JdOcLptmQ3R59kCskX9jzf1cRGXxVtDCX3V1qW+V2MnZoiGyIl3RNOvmA+ly
ip/Yip48F0FibXRY8UpLPMU5CHxuhPJHjuWwMjz/Wz+UxgrMdHxQOm/TSrvbSD1Xr+OA8V0fyuSH
rTbrKnaUb75HHySI+2aNf1ipdzye8H9OwppZGuK5jY3xWbxl4H0eK9nt55+MqEF4a1Xk7qHJ168T
Mmied9CA0KEM222sWGBDAHjNtYRwLyCWPHlCZX1SG49ubQjsjTkJA52cNj8EJhoStcBXmaOBRon6
cdzOv2JvGgatscEXzEpykscQgKqeI9/Zz6P5IDwWSiJXst/lCyFFS7yGlr9axBcZNHJY+ow8oAsq
Aakwf2pTHUFARqcPbf/ErDocTDF8n0uZ/7WoOV8xfeusldaCN31qNvMVF9OhsCIWfrWBpm8a/XMv
YHOzlI2WE4nJ7QEMFe7/EZqi20E8CTxN3TkW+o6Cj/bSE1X3LQgxpPW/DNEpL6Lo272RRSOUHoYw
PPN1Q5z7eh6yYMvBcBRQ8iYsggKTXwHBeZzVPL4ku9TUQvJ2JgNjFuV3nO49zA2duEa9JGwRpTMI
3gdLTQlPnnZySlzocHXIqHEH3z16VvfCOqN8jIwASGTkya1vhtyHgmlsCETjqu2RRzkMB7eKiWwf
veoyH4ypZpe43V/zhk4eshn4CLyQaGTYqbaJbbz8UWjQVcD39iXgqDdUEdrTLOyYZ0jtMJaNNXln
nZbmUYS2L0iEy0YJYv1RViqZ1o64KukgrnUDTyQSBlBv8uEzrcme0cc2kNn932fzHIT6ncUDCh1j
QV2op/8PNKPdS1LqT14VD6vWtLU78WM1ZoHc/kGOEqi1zPjVWOJiAQl6Gwb2N0pkQVTVU4E3TunP
qLxQ9iV6/ibz1gGLRZi9BozhpRqww60dvUkyRCRJvLRyGWzmCpCAAXv1wLs67cgKvWCZyL1iOANk
zgl3GtxDFGTjfp6bD5j9yrNLAAdw5LXABr+INclzKWKRd3ZruG4A/68QNgF7en6/F0BiBzxlT3VU
x3u6nmLlaey3umoX8iulPOwrGx6dJvcPQbk4GenFzuOmxtbqKYXY5GwczglpN9wZkOa1mTdu5uGf
C4FJ1YxfxA+/GoeFjIf0Oi9A50PemEvK6Q9tnHvI8VjuZ+7oncq+yQ+5JhYeusErxNrm2FXabh45
NQ65OAS1Nj/xvMLdGYR9nSjU8TlUTNBKtA6WSp36iz5Iw+7hzxZzPrMb/AuFTtT8PPSle6iVxN2X
iCtIb66Oc2H5q7rcNXgkAVOQsEuauxMVwXfaHzQqrPSFkl68jcKu2pgmedyd4cU9kNl2WyJE5Nmj
TQEITl1sE7JVzjFppV+HKonite9NuIb5PliBC6wAdd86Gi3L/3aWFQQRQOsjhsbV82TpBI66qYv0
mULFVOdGqG0rV8+ZwtM4CUVdQqNWr1UPgLvwJGkehhLe4r579UkUO8wjK0VaEoxUTaZrvaX/dJp2
WAdBYRztyFLB/9DhHCxyNqwyv4nSM44lbYtFblJv+dqjF4nlrrW6hUng5Iq1LzUdriQr29j0dw4M
9adIJfNGZJVFWnRkv1YOBuO5YjbNa9N8p56I9TbO8xveCgDveUN0xlzP9yUV4d+dj0IWu/lNLAz3
e9kr8vf7PL+7dYupIFUnc2HW/4LJo1+60Ax3ts7afn4gC35dX0M8YC6wpEIHBwS6LxvceDM/YuYh
3Hfw1Q408Dx0229G11LIKlm4pIjUYjSzQNwU64pflqxNei8fbSM+TR5dN7MSYq+kvDnzHzC1aRcf
PCdVeoxL0oc6sn52ETXD59zvL2Vrjx/A0em25054zmm7XmyJbYr4De5jFmnUaRedukSKz+lEMYqv
k2Ga6YzghAPZ+Bw4UTzTpCkavfkNLALIzpiBZ+1B5J9QiuLvlE12DwdMyVPPvSCK+5ia+NHF9Co9
SaiE5vQ65j8U+D2Ulp7wppbjpuHXupOx4e8AOOenQqsLCoNt/igJVVx21Pee25StIxIY9x3izSO4
OfVXze4kR2GE6k95dXILoZbhjAfys4Zrow7QGgiZ+B6V5cUJgWT0SuxujKIg94esT1Mdq2cTu46u
i+xRb9XkObIbbhF6/OqVgXeGgwelPi3t+1+Oxv8SYarpkwfwP6IQVV23HAk+17ZYrtpTsOWPjxuF
zQqL4/+Qn6rlDaQWsv4Kd6MCz9og1rVPWHyj32fwOiZ7Kv+ZqbWDah8BZjfe5lFSjmIblyPqSMO1
l2EBiHguwfsmdXjF6Ym8FzDE5+3CqH0U4UTv1ofhFjX0SQwXzLfmmN9plCqfKvsbp7JTHLQ4E3uv
Kj4bp/kltNp81dzoe5WqGCuGFpgT5RalKftDqwbjwbVaZ83epH/UPag5LKjkN9PzX4DgRysCG1xi
wly1P8RSS5bgXTU0oonGQ6C9IcEc3iOjS5aEh2jsUaX6pPr1zRwoVLs1uth1nsevVO/Jva1Dj9Zf
C+UpsEDbTXN5pv9yiCY7IIQ9+4gcn4Zpl+xpsUJO/FTfhIBHUSMUYpNGhn+az3hc8Rn+z7mvq54J
yyqnTEsM3LCmTz68p+GP0AC7DQwi287TtHmOBD47IPQqsAmREU8VaXXjTWeDIn6fzXMD2FS25cSq
kNrihG30VLESv5cuOU8eXWfSGxhWiUraQ83+TWMvOkE+X9JgiKBQZd77fMZaX3n76yzqX6z6LZhE
3950mHeidaGgQ7NSazXPxXZ2/D8+rzbW2X99Xi1VoHTA2WrrMJH/5WmFA1rWQMvIwmL9tU20ct1L
13sbIxuKrujhFOaeOACDeo7UajgkfVI9qhkJRjLps2XZKNWB+2B1qKezfIQYwztpLeYLNk1ZBwrp
sFSBylJHqZLvSRSU3/J7QnPhm9fnxUZtExeRHOCV1BHNkneI0lYptwV1BTBknvsYDHhouO0HN7ch
3Yti682jlr4bXdS3gBV/n81z/TQXTnPg+pIHERmA3osiOGc2SXol26FXPAGvnRm576CSjjtQd9EP
iD8R9kKvQ4uaDCcak5B86Jz/uP3rsoqSe9VkbBrLPDcJQbZZ6VCkOfObKlZ1Pnb3WDPGB6Sf5Xc2
3xuAfsDm4uENpe+mHx3jQ4I6gG4knBtQ+pbdUm9uGwT+c09MiQJyChKfsNapYTYfcg1RbEhvZO5X
RlKzj7POIGAJB5FvGXqtu8sTlpiDHzh0n77XVmdEp4jO3SqrjPzuhu/Cyf2DQibfVYQ/9BA9H1qQ
n00aJejrYFzAm06ueRSa8BLZ9kMBU4FdA+UOpy/0qNUYuRzu2Wmtk+JVic+4MayLbdi/2rgbvpUV
6nQ+Xg8Bmx7KvS1hMLrm7tNOtDsFgMY+1QnGoyxgP9gZhVzJHlH1ouC7msQw6cfAufbSaLc4CuBK
985p7jYEU8thbj7YNjL1aX4ezfNZvktHi/VuSyorKY5897Sqv3vTjTIjUYHeIsheNrtbq+1MwLn8
nKqvBMAKVRQscAe2blzQy0UCqMOnAs6fqst5aHvwhtqCvI0GJV9b0IpcqWhItw3ZSA/zjxY6Vbea
ERRQqJPzAEthF8OF0MLFvBNOcw9PcaTeS/SvD0Fj+6uucyX+zLE8zoc4d8qj2Xfy/8jjNf53FjR+
DN0Wjm1owtCMfz2C6tHONK2lg9wlmrJNXDvaJ4nzlAJ2PRi+/GUr1YZsF/lJuOx3bUzV585T0F90
3bAnYm2+4Wqas+1ZVl/me3BcFb/G8f8Rdl67cSNbFP0iAmQxv3aWOijLkl8IhzFzzvz6u6radzy2
ARsYNMiWZ0buJlmnztl77TGXO4HioZEzhoAO/INHhJQjN86mZm1EnzgXM9YZtick1xYE3j3wPBP3
pTVP9yJuxD2JXO09OX0g5I2TX6nSqXBWriltCW7h66esx2812awwXS9wj8ji3f1aWY52dz3OfPMv
sePit6xpx/MsU2ettnSbX0Ha/v+zZLt9i066asSesPgJcTWDbAYGn9O+vx7Id/QRF+tY19Pl3583
cfthahyAc25IZ7TrU/BSSnIzlvQyq4DYvsQERQEI458OUNuXwcheRKK3L3M0vTYj3bdHY56eVWc7
dWADWnZr7f/8hP/9anB8g7B5oTtcFfR9fvnbdW7VplZg2mzLSWUkyqRnF0qQN/2F+Eu4JVwi5/lX
YOGY0uXcMhc6BzqhXDPFBo0i0WnmWT1voq78as3RfHDw4+FwtdiOrApvOKl8ay00q8dr0jU5H4/a
yL1UyKNC7z5dawa36Qk5FmCm82VwRrSC/0RI6TY6V9yDmc23lE6kNNpjThs7Td5ywpLAYgWPGRP1
+1LQdIyq+K2dQ38f841ue13EbzHTMOQ2XrL98wfnydDqnyo5FxqFa5iOED7sB1feZv+5LDptxnFr
pPH+KhQpIuib3Dr9i1ERHuDX831l2z2ToeqJRnl+1/SxL4sYGfIRkTai99vOHsdz5CBuVUeNP4Ig
1qfkdurfZt1qngdQjy9e+KaxFd6Da7GhMpYgE8OU7Lgue9NJ5LvJJQZLa/PsZIrxPICSbqXvIqU1
vr2JXDrtSvY4msLhYdg+TUFdvetJdOytNrojKMZBk4v5wGrL+hGQoEtkhrV8adlcFqSNgL0vCDWo
QBuo/+7ApAvXVPo8Wp0cngfiOM62/wCga93ZbfzspHb8XLv1lz5qxPraiSMhDkGz3fV7orK0rXqK
VhYeXj0ZxWkoY0wcaVrjfYXxlIg42ThSthxnhiApsCFC2XC7W4SsJvEDFFDa5DWPCSxe4Hn5cxTC
ev7L1/tboe4KMt4dyzap0uEE/pJZbgx0T5IpTPex0danHHDRyYVHej0q8qS5nUlY/fFWJQr87Akw
X2QuzbmMKpII5fewWOG3zDOdOyf4igq6uAcWTbaToJulTjHaDIBph0+OVbrnAJb4ecCaMbvnTr6o
dxcP9LOQG/pRznl4NPtOeqd8gImsBm3nAWyafdOGVXc7Oz64fHWIfhfIJVX/xtTFKVsm81MZuIAJ
F/9rQNzWas6y+TlyY3NHzMZwW/uFdvEzkr57jUFOHFrbTiT+V6Imv7oCq2DRk7iReYZDOISOX6XI
HunfOkcmHs6xsdhvrZzKYiodle0W6N988HTbuE6DVTPFa/zp+p7e3UeV3n4qKiYF5ehFb9hL2nWH
M/MJXXO1NQo/vItBoe/zOm6OEWjb22UGjPXnb9r57fnuAn9hTUdX7noW7Jafb+QkB1aPNj7eG6LX
9krnZQ+4iix9JCTTcOaj0vuzajYbPUnIGZByB20B2qexrANEM6v7qn325S6lhoR5U4mFwaw12e6u
AdZ4N0z0rKR0I9CAJHp1sJtDXX+hEbeZZdnRpea3pAGLYVXBeEfq6wjxkAjSLAYbM7Kl/aoTTza3
Ms/ICcNbcaMWkh+2kWR03orF6nd5AuWh7snjHT1nJktqnC8u/lch/QZn1IhctgRDnnUnW/nThPQT
19dIqvcMiFl32Wb36PnXCIwhRi1f4mL0vxnpeD8LM/9UihAwWGbDXqoqGTFcjQ+Mm/OdmbTDmfaN
f6AfHR/+/P24v9+JJt+Q7fum5fguktifvx/2W5rAeJTuy8oQm1pqMsvEKG+S3v2UyOavelHvJy34
llfP8x812erv8SLfgMSliSuruFLiQGsZjyvvyxiGWe3I7kFIqR4Cdd4Zbnh9f6m8Cz7S9Ba6rnGp
8QFe3FTol5zgcaaQIWpk+QP1nvqpXUyCzOZH5GL6jatXz20YehtgAXwRdlbRu0SkNDclAcYieKQ/
9RXoSvSZSAjsCNNoPPSJ8TwWgFLyAKbqzy3McSkOaN7FczoPYOH8xdupmoD+z0hm8mZsJm+vRK2W
ixvKK9B0qdPEsucbRGMEzBX9TW/H8ecK1BpOjaS41BCCL03aduu2D+e/3FS+9dvqaDKwU0gmZFo8
RX/+0ppy4uFPMMieQUB66aXBz2+gPGQ6uvPr/YFd92NYmJi85B6i8asv/fBcSf3kKPv/dV6Z69Sk
dWl2KTtfyzqzXo23AQxZmrBJuGnxxx5doxRQNpv4wWuN7iaYq9VI22qjDKikTbUbvSBBmw+g+sBG
/yMMJP2OGGkaHlVv0YzU0VRKlXdahN2NOlUvc0f7l9yJezeXpGXbN7aVbByrl5ndxBmKw3j0ujS+
ZF1mPy1GzdUZBQgQ7D57HFmR965LDzCc3Oyl6drXAEvGShNuflfHC+PDhbghpXwWGa6U3irbiyM9
0UM4lcxm9HvcDsaNOlPvJ2bAQthl/b5ofefe8TBiTHKCIuVxY0lgc1HmMjUQgERr5lCsjeUxrZ1P
lBTFRTUgKxMA7UINHYX2m/6Zdrj1yW8Qj4lFm26j2p0eabOu/nwHm85vF4Nluyi1dcu3YW39+oQV
oUGIHDShvbkg7/PbjwuWS9xbzXhJAiNdXjOd/GMMtuU9LDfU+BONQEvLomNNtsEuL6f6qfWJCFqc
1tyaOD4AvDuYc3MGGLoGh1pqekTpEzDW4hzbBwW1zU6jpXVR+uhCIzC10qtpjaEyPnUePXtryepN
ugjzQ+d28QYvBnWXlBDPAEdj//3Pn4Gh/14vstSxyhiOoPgEIfPzHeGCmpnHHuVGZI0MeYwJEZVZ
OCeicHD0cJY00P2yArjx/8U6eCSDUcwHtXb087ywD1/GnbDAUSsqo+5ZhEc7y3S2bW08t42sELlU
VxP5UJslprNWgitiNeFoke+ptkfRzfmRJ5h7GWns11I8bkIYuKszNHOjlN2b9Re7ZaIrS0U6jQh+
AQ2kcRDyjESdbCXcYUmb0ar/954AMT1uMEyQ2VbKLBdJgDRNu6Lz28+bgnEqAhfbvPR5gJwP8sFD
rfs4pKVjwJ4aspBC8mYX38eHmCLM6xq0H5M/7yq39i6FfJmLc5GKT0ld79y6reBk1fqxVm2/Ke4p
f+TakGMogLqMzFdve6wwBvnp1ztKzJtrrW5q0v0cBORAJ3Q/QXoT5UWQCR5Gi7UlWC+gHNB35CAe
xoqZT4SP6uKn3saIvKeknefnMKclVLO6X4KkAZWQU7ImckIpcHZtVKmjJHC02vO/7DwMU/x2P3kW
1gB2bMJzXOrTny+lRLTjxMy13AuIRWi8RLhrJmAm2gBHS7003fJNI117XQCOWnWa/lWTs5Y4LHC7
ltBwE9s1ka0bUIij2/Do0mED5wi7YuC+A2PAIE60Q7dru+7TIiFMaYagbkmRGEuRkVuQLldqjJ46
9CGrq8aPfLwB02CpHSyX/VYvpa59ymj++rxvwL8qYmtQGAjhJbtVlFOxtjyM1dhyT3j9gS+PIWN/
eZTMvfkOj2NnTc1wnS9PxqwdpiZ+U1Vv5HfWuW49stPG5qysMDm5x1IX9l21vgBC3QVJ+qZ+mMKt
2SLKcNbyLWPUwY3ietwpdbjSiYeGc++5BEgXuAUv4EziTUDLYjtlWn5vFkV+mgKLaBmm/tLDPjw3
JrK8wK2f1Zl60aeTodXTU0iYJFMII9hr2Kw2RVtmTwVgmdV39yXN9Xaxh9vAoW0V54G7MWB6f6jL
6S2kH3q7mFqwXeLpzu9d7409Y74pgXvezR5NxUEAT2AT/Tn2mvxM+1Vny8tRIUZ9P5aH2Bxk/BFF
jxfpz/pievcubIqnmeSqMg5zVLxpeTFJDj/FJoGsak4TFCDBk5AyUp3SiTjQdDmzlXU/t+h4k7pM
/9Zg1n9bGzxLRzxgmmijbS5qWUj8ZxttkedbdktDFy7vg03nNu2Jx+QqdnEpgpJ1z4Z8UUfqvQmN
HQIawhKwUmqB/T7k5nBRxkrGnO9NWSfHzE8OYxs6Tws44Y2HVnBPl9x+qgujPfoTE0nSMfRNtXSO
dQB+XW6Wztty5ZVoljhKyOsIVyRp0h8N/3/kYRWNGiCiRV5tWaH7d1BI89ZFtXec0xYJmWcd0Yos
57FwV2qP8MMsTP9zWaVejuYwgGPT5faeSODyA13kZiUI1WQgXVQfarQITkcmAWwiShuwcEsP+4h4
9fBSWFV0pnhAqp91w8GS+svQy1/0YbA/y4ORqLzDEsAvpiGJMLwfHqslrO4TQrcYpWmnlNSXtc7k
4ODAVtmp1q2vv5XzGL8nmZkdAA3QcM5HUid064lVjFwZgTEZfM9qSGzveVJNHRzHR6IDiv3YjC1G
2MoEuue+KIqDDbgfBQg+XyUxABixmstYfIAMcxMv7vQSiaRGjSHCLcHB3l8qDfuXq8lnYGfaumPr
JjZhrqZf9gphU1uFm4v+1mTZ6J4SzRie9Nazj3aM/gHM3wojm71N/A4sj3q0q/NBk3J007kwHebP
hb27Fcno3aUt+YRG6x39NGOZGsKWlJ7iM7FNGIym6eOs3ATahLRXJxlaOBYzTQ8F+kzc/SLpKaCD
nuiz4hBOlvwLSWN4q/KPOvaxjYP0/zgxfaEOSB81J9BenKHdaIsZnq9Ih9EjjVEDTLBXA+ZmxkY+
pJpxY/PJIeP1SX6k/ovcDLJjZuobdZqhwrurP/y5flGf3H/aXXyyjgeClcauS6/QNn8pX+zFrHwL
N+KtxxM0QZmMPr52YwamzLD9MtT+aX1GOInoP14fcES6r8MKgyMsIkTS/x5ZFQbxIP5wNW/XmUk6
ij5kVM3fPGw3t8p517MTxvaca9sExkPpYE5mZdC/H0W8F0bwB79TBCZcxJFdxltvKfWPCEyBrtNP
xT9O+HPt1XfdkLlHw2rWHffISnMMwo+XcoEIwHR8ss2DE1kmYlleIvyKp0CEzKhMP8QTPDPeG+Wq
4oAYcIrppMye5jTrZ+EkZ+X1RIO9KfM4u6/BG60MTK7HKUSdShpttVq8MV43RCA8MP/xsDMQJACw
oDuUNBc2amlRL9WQfbMtb7hh61CyY8urQ+okgAY6F3fCqL82Wkk6RWYwOai6fodTb9iVXRptQpto
PDetXvUJ2wx4BvM1T7XDaBc1+xCw9I6b+iubbSK3JtsfjdnLqW+aaINc1v/05yvF+PWR7guTjrxv
2IZpm7rrerJ8+c8jfZydxbDnGAw2Ru+7tHL6HbpCn0el25HiqpvpmfiPlw4X6YWAGagxUq8RVSFx
CU2v38/puGcQQ9r0mPf3vVk2BLV30ZegIXK6JWOmA1g65/F8T0BfeUs000ej6eZ7oHLzfdtZxuFa
jzAxX4PGPiGBLD6EAzDIyq+4eQg0SfvBur1aNRoP5bXTfE3wXPpGVd3GU1c+tB7JHOzyVKLxuJdX
4eSU/iWoqMLL2Xyy7Lx5nErNvbgTNKUwRzmZzmRyAGqRnH8ZclQT/zPpc7TO8uyD1VVwO5fgW2E0
NqsQ64A+Nf7B8Op2XXmeQwSHRlx2QYzbPM/Vecn6uyhqb6rF0V88IOu3dB7ia30u35/nnd1o1peG
6owyuvuKXe9COKv/5Ll8lG0TMdtOTbFPFiqI1Vj1/sY0/LuYTMxNKr0CXlOt0L1r7+xacrRr+giT
cCCxOGPK3zV9sO59zzsTyLB8dw/ZUVohu+nZP3k6EqAygkGu6186IZ+vtRi+lm08bf58RTk/NxNo
wvquCVuZqSdaZ0r3Xy4oJ7CZMjv+RDVqzVuR1uWFkCr8iGlf7PsO/n/IEGWdZvETacQ1ZWVtvzoo
+cGvvNp2Jx6myjkWg2m/liMJbH3r0YSQp0LkM47ahdoZVWjZ+v2HkccM7EnrW0HXxxyg0rozmZxJ
pkSkhMUs+kynNwiCmx+CVbYL3dr6PNc2fd5c3DdS6/vvmdIG/3s21e07LLYO+jkZNM4MqlyZxExB
cZga+bfQzMfjlBeIRDrTOdENJ5YWKNwNG4KayWeTU/NTvhOai/TITRx83qQJitSZPtv5QO7rPP+l
TlO70x+Pf/UVWJ4tLEf43NpIV36+p4OxcPohX2ZCZP1/3C6KzuqFvvT3IzqE+FU9GHuOaxFM8hIG
Bt3fVB8eh4wZ7qjhYs4hGWEqMhB9eTBBOqc7F0PMWI++ySY0ApunMgTUQUvQe03E6xEI5ITHcalX
8KTaU1rg/3JE1G9VQS+t8DOxWpdW2uBdmyg86ZBPSz87eRACVwugCSuaHdRrdYh7syUshSC6OjUe
a/kixEAPILF0Uje9JUfN99oxtHmge6g/dk2dgJ2Ym3ULKGH952uaC5dP7L+fqK3rpsvj0TUEOB9m
DD9/on1FTCnpG5CIy7uCiLcPfoSEX93mBYvxfm5LbZ/MPtAMjTCttq+qD6YfvEfeZN6VGHVeibuc
PaLebIexueXr7VZ10nI93BMk0L4OtmPd/Hg/6rTd3Dc3UYPoZvCyYhcKM0XBSobXKEg+ae0nAu+q
px7p1DMh7Ag0C3s8KXBNSgLXps7zeu9kbMydsC7OcUbkp5G6wX1JXi9pVDxvw2EMDnRyoZJZSbZv
bAQWCkaUgBLAKNyQFUVAjNY19OQkIGeoHVk+C3J9+L8CbUrXSWmJm+upgxPKQPQ/Qcd6dBekE6Wb
uV8b6yaq7fI4MiTeBPLKgFnTXF/Yv7XQqs2a6OrOv4/EAPeCIGPc0NMJgdxtq1zWneWi5RzL5TCy
CyNrxs4OVzMkqWWbupKYvGymXuxIJCoyFNSOGkNPIo1PRM2o+fWYh4inJjpmi/rOSB6rYhHgLQi+
DBRLL0Pm3wf91N6Q9fJFXbPq5/+eJZnlbR0nMPctJCoSXOmw91U8fwwaQpOxy8d37YjU0G4IzOMx
SfyeR9Tf2BYp/hmKbi2Kd35UGe8OkpWd1ejtfgQr8D5FdCF6Joe0BIAWjPPRCaFdXOXygUydakV9
mWfHPKQeogTGwPdmbNfv9pCldGnZkKk/GxvWOgaB9tgkDlk15DwE+cLgWrZspzw7TnWVv3h2/ggV
Y1jXZp6+t+Orak+Xfih2wTSmB23R1du5VcQ3vm6OW8eDjlhbbrWFvTW/GQMeBZ0K9oJIC2auZ+yR
Mg9/qWHdX9cRG/EdmgdhIMHzkOD9UsP2VaexF0wC4L0OGZENKZTy79FaM5iKMQxgJIN/qidMvPJ9
Iom+v1+kYbKtSnsg+IoZgidCEyw5A52ch/0pMaMPrVoA1U97K2725B3hEnCWtwkXhBqic4uZSGkR
nJVNG0AxRR7ZmHP8pZW03pwFZwpIjLT6+mPdh+16qrkqMkhChGJSZg7lcK8uIJzMZ/OnMwK8gfYH
3Hn0MwihKmiwbDStKB/VEWqS8jGeYoOkPq18DOVR3PUVYDegN6p5vCwRSe9itolwYUMRQ5I5WKjP
11NrHiIapffoiH1CmozbH42OvJk2gQ7GA3fl8IxuBS448QEE2BT1X/Z1fEG/Pi0NvjsJLNUdmpqG
TpTEf2vKQcMZBK6FecKQTMGO5qLMOsbxmlbzPoiy8a2wBBmuBCHfEZBaHwsfUm9Va8Cu/WUl979P
Fn2VVTmk/le7uu1b4sG4reGKo0i7Y1TyZSJLaT3bpAtXcATU3m6MJ7SbZfnWt363mbXiYY5BbYXJ
/Fl9qSjDPkSNFTz39gCpz4PPgVWCiTTi0zJwlrVt+/khAJh/Z6R1s/dD5MaDdLZqyuSaj5hIS7Ze
e1St2LKjqjijc70gr6ufKaMzqBEyyVUOppIovIPCs52RbJ5BYA/P9CDFCosfljN5GrWEPJHRo23V
6YSw8nZBnL0KC4Y+PKKRR2oRwWPjWGM0j/9RDtpBenrrpTxkETteHgj6tvZBuO5AXaIazr12L8xk
oYlI+JDDJO5QS4Jd00NYbvyOuHd5yiPghg5F86Ql/qeCIc+nfw/IufmssY3a6XSCcCtItX6D92fb
oo5MBZlCbmVEn5d8vOd5XL8wEBCHzAFGQjTf8lbz/DVyMjRxlqYnB3LelsFJfGvFgf8igu6gnkWj
oGnk2/5jG9n+KbBD51hFKA3IkW1fhpGIWlPo3T8ow5BhmuGXoasSpjrN9FA5xBz0TRnfkFI1/qVX
6/6sn/QIAqHn7+i67QjbRnT1S93UNU1rarpe7qdk0g+V5ATNGRTyUY/cnTptMwGjxNWqd78WPet8
ba07UfR3TVlmtz2kwl06pl/Npo62asTMgFzcx8Yh93U2PzhkVpMmXVJzXq/9GakR/s7ijJ0XrJjE
Wiw+Wa0t3md3ccJ970TnyDPt8+IzA4uCVjwwoPI3RD0J8kraB9QWhcxcbj8l0z/Mj52PhlJniqVw
nt05R9roT2+9xTCz67tTSL/o2ZgsYhvNcbpxGNd+iLLpojsJ6tvSRGQ5EyIZNvPbiG4fI6Tb7SN6
kGvs7sVBESKsoaLvReI0eoC1ndfOlQWgaeS6q9PCs+sjMFn04K6A7uR7D22Xo/w0m5N68Xqt35UV
UDV1ioNF+8s3+YveR32TAu22MFymmkQz/7J4NNFk6oETlPurMaH06OiZ0nFEaIh2W0p/bMnNcg4r
RO1hOnbnEpLa96NyxPf08uPnP47Unwwn+9H0MvE6TNUGG7n3jn2oWVcgls6UD8MJfaB9lZNkAD4M
ZEYbG4v6qQ3joyF1kpXF01oLyGMwkoGQwtKVVAwyWwdbfxx0C+iJIH/CqMhVnpLe41IiACnNzXzD
EPA7IcUIPW9/NeTZJhq1bnantzxL1pqRpa/d0FvbtDM+TQUiz6Km5EPM6t3oWLmIlw6a+8JPg7Xg
LsKyXb/FUp6dpgn8vKUmybMueLKoYU206HxR8sdlnt+ABgiRIUFaH0XpHDS0IzB6KuMhC4PiOJJw
tW3l6Nqq920DwlKzivmFx9cN0YDF25/Lcvu3dcZli6M2OQwrDfPXBiJhpoGjkcvBcLdl+tMQFRrJ
zl0Y94+t5Ta35DDiVFom5Dl65+3qLqmJ/hPLo+NDAHEoBX2Q9Te2glY4ElrhjmG+AccjAMC6q1B4
4SMMHXAudGjkY1s9rJspe3GrMrlcH+zhLeKm8aFudPcuMt1vgmHdI8OKZyif9m1BivYBvIB03nHm
uQv0i5+O2MXrN2B2KBo9QiSV37atDX2FX4v4jDQnjpCFHvJQzG1T1FtaOahua1phukCGWh5rmHZ3
gT20t3/+hM3fNz6u1JLbNtJTz9V18ctS3tR6VUVt4u79yA0vk+5HxSoOvVe1r8emZW8wpBPwIadR
sbkv9W5a9bQpsrUQvbHSvam6UcpnggiTu5DKa3pJR107EKfoPS8l6C/5tGmYK90UY7QDo1+t1bjA
iiBFzqBjN6XX2/PKRunGxFDEOm5GiwgwC2Ehxja6g1BvJKCrqg9Cr3qk0QCDw7Yx10FMhUWvngaz
Hxt8bp0JgI1gThzuBpLDudyS+lISuAcmOZEv6ujHS+s5KAusCsutMwYbP6RpLBSvXdG8/3OYo+Xh
VsVk1iCtZk6SgvnWSeGRNgl3ttauBKu06Cs8cPRvU0XqsDtaPnCdEoYf+e2bMUzdh5ad+0o9Jawi
+EeLDBvp3NTS6CrnbVpWDOjUJGRuSY0bpmDZRWlubWvZw1CnWsJpYrRQaLywPqiBcZ/NxNX3JDgo
Y0pA7utp8HOk1mzwsn0geXSBkz2qyUwm6XWVX0AwGQiQmnpXUmSbY+MQRpKWmf8exDz4Gnz7mN/7
s1HnmB6ZFJ8B3vv3cYE3Qg0wUcMzmEkI8/35h6qO//Fvjeh+nHhxHrKpeaVGA2VeRpC2Rr3ZkH0p
DmU6uMf/HtkFBCSpYL7+HbKlgvUdAzvn19FPPMhRICNoMbcGXijrYPQZfzYZoIySlZ3uBTDxG6tr
wydGWa9kgEuFsl4/qdqkGpNP9gxbF4+idQJ9oK+bwq/vrl9k2VOcTNEMiw8uyx4p5HQmN4M0wKj8
flTq2U0ElmiYTKyAGGrPqIjavSmPJvlea46nmfjOnbocEd1ikpvq6dhOM5eMUV/C1Nc3YWRWaI9m
jsby+8y21UMfwoM79ysFlUoIjT3EiKqAVT/PqJke80DHXzeNABWJib4wZWo2YJXdfV4t/v4Upf74
kR672JrkrauGtXpJXOejdDrhC4i3bVD4l7ZcXpWzOjHFsvM9+y6vRP+gm/ZBbWzKn86AO/cPTeoe
7GRa5czmXmgQgq0hjH2t1qV20Me19tHT/OKQFwNT+oQNAhJczudafKKYz5msBBiXMM/qAcmZkJ1X
mZeURzWbYtkiEaYel5s0MDqYrfJLa9gkrCkvjVMrXxoY0buiaZHnyNOSJ86eQTrKE8zzgw1GJoJo
eIqib71A26AeJ41dz+x75X9Nj4aN30ztNsFW/jFIoIYYdfvKxNW6Ue93wiPmW9fGnVILMPPf5CgR
oLYjgwp7BtmjX8DM5tbYx5qXnAu2KK699LQEysE+E2J7tRvMgY+VfgJfq0CGWWlNt0k/rXuGousW
n/iTWIgnCInwvW4EuIKm27nDTzJrWXirtuF5jAC7GofDVbwt8mq9VFr4hDYu2MC4A3ovyXGT7z5f
t5vklOJEDpsJlkVbSwfhKpjL4q7spnrt1bB8lPxGvUyGlu582sWt48wnav96pa4GpUvqSEdh09Pf
2VIhr3YUtU7W7dAIixjinuiiEJeP+liUuIJ6DxBY0Z6G0Q/ZbdfQSWaR3yd6b9Gva0KCJFvczVJw
y6d1ip2qp20iMBOW9kc11WRLyGJAxmMfvF8HmxEf+I1aK+0MbbJplP6N5/HE0WPTxZ0sVemjWF6A
gGkr1FjzKfeewrLhLpQ1lK4b6SaGsblpk8q4g3WgfiX1O6iXFDHun1fTXw2FlKWeZfGP5VqWzk7D
kxPR/wxbgtBqrC5uyEbP42A9G9Wnvh171AeBf9NRKDMvqMTHZXpawtLCSSsdxc7s7EQ9jftqCA1a
RaSlp7n/GjQdClsbYKwz9sZ7Mlvf3DmGAgO48xjMdn/2QMf5Qg8uUzpNQDMDQtTSnL0jsa4Xbda7
g+aYwVEQDHcc7X5B32pl+wIK/Uq5Qkq3zu5nDzi6dIWol3ggIHUqdfpZWnMfj7p7yWbP2cbLRLOB
NXZvaS4rn1kt9dZJw2Urqsk62KNkgIf/FLAWPngVRVFeQJnQwL+rZ6Bhl/q+xkq/UQRgJ9QfQrQ4
6zAOWMDq2ri/Uj+SpCFYLyR0qKKpfZu22tmHeXHpTdKwx1SzL7rnScp5ET+5AgTmaBNh30x2+moE
xQOZ3yUpGDWuL7vMNy0qjztbQ0jY2n1yKCcvxq6af7ySmpTMz1j6N6U6Kw14Gl7Mdlad2o5e0zzs
+Qqz6EPP8qOncfeSZY51bs4YFJdkZC9QbDvJaFSgxrEu+9trBs31L7OQy71qQoB7m54JfF6kH2mX
wAGR285W52ELz/46sEy09nZpYV2AR4dqh99YKUbZoTmQ8LlXhmh0/qLkZUzwaxfHZ+ekG3IPBfJM
t38Re1SglSA+p9EhdGqxqxiz3jECezEGB3zf/88Yi5svOjLBWyq77QjPcTu6GenCvjU/z+X9EBMG
18CrOas/WefIxrqWxeC6dGuD+OqWs3MuiBmLrBxoksFtnM6McFvXusSMhp+zKT+oKhEHtrnqDfLl
CLpy0cpjeNxEGLAf1VEa9t+PsCQxxM70A2aHvWtMD04af1HMNdWG0otqU+CduDDxrQ6+DzLErYqP
9Hu6i7oCa6f62BpFd8G9Kl7kmS051AW2sY3mzsu2YSV+nSY6aUpyMfrHzLJRABUZUlHVemYR1U/U
wQ9YeavDOA45jREHK6IZaPSB5F6jm0HyN7URHVQeSrF43grmNkp/KxzEVv2+A6ORdZy8eG3DSphC
kFDrqa0N45qrWxwFs5GVTJ0IdmUE0k69tNMiXnWXTLG+OzY6BZmVkZfr1nl09kZA++ol1RYL0w9w
F8X3yibPv62JMrOkPDGpZMpumn5J6yzftzwu1mbfdjdmT0A6YYhkrk8ICtK5jl6ywbL2FWEK7JEA
WgtVb8FPCa7oCssKoXKRgo1yaUgOQ2zB18MlsOoHiyZyNjfPIB33qd8mTy2StphaTbuowkR1HPBt
Hi14/hgaOmKu45FGSuWTNy2PAqTgRJQfQ7dddia6y31Ex+xdhMGW7JnlBd1zcap0G23GwPtNqm1B
jOS7TmZZ/ZDrmiUIj+ul1alfgb7d+BRl+g1qSlQSRWqsaYQM93nPVpzsBTK7yUTGlljezB3dfJq5
+UUbfR86/bi/rsl/Xj6E7f0cWus5aB0YRFkCYS4Se50Q3J/Wj4VNE1kBKSEuVDgSC8PcA2Dfzh8o
DNWLN3mAN36cW9a4QYr1aUqzz2qPoKVedsmn+HMcOe6dgYv/PfWs9EAT7nMBSvexAMl2sk1s1lZr
IW1W2lWvxv9NN3bT9b2N8dAbAFrWT6rzXpseDwa+NbKNUCowib1jjOtdNzFmHNyrfU1OTIPqiIV6
HWzLfB/DLAOCZFvODsMAoLRQf9EKxqNmVV6hPjiqCYCTp6rsCB0aKcDOQfdhCQbWzpUKBfyFeVaG
ZdQGFYojmd9RN+iONeS1GqZoPtkd/Xkr8bMH2+mjg42lwCkI6vtRnljC8riZTAQaspKjyOzXo2ZZ
4DXASyH4f1wko/TfM/XbyDNHl2NJuan892eqSipwPmF648k32WKFeZ429ww5Xol66VV0jxPzoHXk
WcGF5L/wvNDuWTH2ipBtqqZL1/uAlhYpy7Uq4bwJaNsKU9dH1qsj3T89LoyNKDLG+pILVvc5brtm
+MS/+TaiV1hBig52jgQtFsWQnUJt+lbagffgzOGJHUy6VtQ29ZLrlKaLMRT7pZV8OR2enhNGeJKN
yEWtnNg3pdNlq7ps2weX+vQ7FEv4vbVxsrG9nRPGtYqxlAu2s9cltA+MbZh3/uqKwCI6/BgN/TZ2
7fGsdpqumUAS80r6LMRgonStnykVgTlr5gebkeoxMrt+TSv+DdQuDFAtf2jrfDxpnnW5CsImx3rH
D2Dcz1pQ/I+w81puXEuy6BchAt680lt5iZJeEFWqKnjv8fWzzoG6q/tOTMwLL0DyliQS5mTm3mtv
O0AJR4RI0ZuThoeOqpdJkfgfgwhhkCuvfrOiHAlsOHjiMhiUP5dznltQu1K8tidk2ZleNYcwiVZR
diMQmQ2Cfw8EkGOTV6sjh90FoOw5E8RX5JIFq9LKJyNkNY4Ic/lv7uZ/GpuMiGwqlNXUBEPIetfz
99TxysoRXjndvi0/2CKDhsQiZpFBVnK/EkJIOy/jU0qqyKouuk1TawN+cWfAxpL/UXICMDdT5mrr
5R/QgaqupikdH5JSAcaEijR0/fGgR320Za1Q70OY2Vt8RRPSKDrzljgkJr+LH5W42sQAnhjmYdhJ
ZK/fnE9YQYO72IV6tWor/02pguqYk8F6GaNgL39BaBn9ujZHEY2AUnM2TP+oEqWlqzWUUqTCUi8s
H7i9veRBkVE+FPWxd9UJZG1S72YvjF5yj4uuAlnwcdEADf1HURfZowZ58mTBlNoNJdTL2S/sXVhi
uWJVmN2KjrUjOFEPdJT+sfi7whb6hMEU1pI5TlqshGsCAzUqstG8Q95u3hGH9/1Q6vg6s/XQxc2Z
sKf2vhHkY/ngWv25x0JJK5axFFYTBiGtq93lLFiTVesUpBF6wW/pO0sLuqAaAsa9Vyn5TTGIXLN8
TES9mra0cXlQ0/kXvtnqzK0T7ZqPIMU2WYbzfHORQ3PMyvC3fDXby10H0vwBXvyEO7MU5AUz38sl
S/W5fETuyFqgUrNLkiIHtguLdAerMLBw5nQJ5sI9lErnt8eiC+rX+iaX18yAnzGXBVti6MqbGXBb
A3OsAURcy+t/zXJMng5aY81Me0Z7K3dLhlL7RQ6+JP6NZR1vYzGNDN3OeC30iZQJmqh+MoQvdY2h
y8ZOvpf3mXHWyEV06u4M6cJdt9lobKUApXRc1Ht8lyrSya4tz8sfNk3GvZRTieowtLR82QuTFthJ
PL8VXbVPgtI8NVWI4MIgEmQt11jywRWrrTbT1FO/LA+daC2XZvGzn2LJM9HArWzkVqTpIjn4MFmk
AgIP60sRWzsmEP4e+w/2rtLHqZKQILpuFODUaCO2cg0YCmsu47nfacJhb3FIHskH0e4KLzQ5z7vh
rW/9PxXqwesUZDYYUFIs5OdcECVJg9l5CaYgYc41MaeNO+niIzM1V99TD/2XMLnZdft7ySFLCg7x
OuDiLpP+aAc+I+G8T4PQvLdjrz87XVJu04S1Yc/4/4xJ4yi1Fkqp3tSiqt8s857smIbQIpwEvpK/
aXX1akZIgHNB60jy5tZ7MM24cBP4yA1z7YXsb/suiyD0q/ZBtYtq3yMueo3gSOm5r77g3LLuarsn
dKn5GGCK4QJgrp5E01eSYG4G9r9vM9CKTumoZKeM43HgV6SlmUMKCO1zVAafPd31J/lQabNBXI/F
P8YFepUKrQlxNNazXkXlM9AnealSa7JQyqLrtlLEZDg1EVF1Yl2baYQqJS7jinjoEN5cxuyx1Zvs
GhYsjRrRE63sCM09p/kK7VawSlMD142mKZTaWGe8xERmYWu3AVwGUxebxqaAT2NfDZYHr01+ml3e
nPDWwtf02vEg+9nywS1X5QheNkWls5YgPCt3yvs4zdfSG2c1ZfOoR+68WQ67XvjbO6J1pJPUVPT+
WGDEwqQqVjoR2GcAzs3eM1jpeEOevxBeFt21kcZoBut00XOSg8SbTh63A+mSq+2ivGROhIjdCcqb
6rv2LpnggcaGc2HW5D1Ii1ERoJWQW8yTIYaVXGD9BuVBWlLXlGK8AE6juBhK/5v+1TaBnfKmmc2w
QTZkX5KsGwgIrLyd/LztuK9WTghAWN5TmRCgB+sqQPl9+KjWFRStf2+ptaEdllvVjBmcBGz7RfK9
JW1NPiCSe1fjtL7SkD90YZh/uRp5Rp3d/SjTWD/jpCB6jVjsk8MpfBdn/bzxI/ANDdPqdcgdWiPj
7UHOqMxuorcGsf8bwQshahN50/CgmUH0DPTS2zkTkXyDpj2E7egd1Rz3sjz9/MzYKzO2K0cx+j2i
e/OOwQinoLCdjY1d7SmyQhLnYP6KGuEUBllxwujFWqvpjMcg/OUFNUqA7kMWkXInqj+tWf1VUDRf
ZO998Dr7gsIMaValX5fV3qz94fwvV3FSsUAVY8qKOma58jK589caHb+Faum1SnUNDe2rgo/yVc33
w9Q6v8AFjKtwnKz1Mu/UtKY8i0BitzKjx0X8QjN/ByFh3CwGtX50DsuVajBXisO0acgcQt7EAsIe
jq2eucAli+6usTZD4cJBHVOECHZtP1lmdZOfGJ4f7lGhW156I3aesrZYnveYcvE7j++6BqhJfn4V
8dmDbuevRRFa9wR7/UQ8x53DKZqHLug/1QZlpKtqwdZvVO1aqx1it+E4jqCmHd9xnpj5Wwh30/Fr
QsKvcEF4sSM7W01WNNxj+yrWVja5n8TTiRngdnCz4kVNECgbRfJWO71xw0bJAss2X31WcbvaZvVT
C19KRLrIAbUK3GSkjPzeSnSQ3JSa8kRp9ady0jcWmrurBFfi+RcrWuyocjfy4m7tt1PNGo2GUxTE
t1CNtL3pGc5+TAPjrSvr09gT4aiOVONSikbd5MLMG+uNJVHZNaJxDAP+sRsT1OgNoniWXUzpyRc6
06HiOtPqrXiFfXNSrkHW3TzUSmeuMGjYxbEtD/9Aj8gZpbN0kkBq3UjHsyHeIl8tg7R74CrKQrp+
xdQHvyUuvddyvDXC0GK3Wno3FeSLpGGY3ZNM+rvLnJQhM1kZMtPFcYMPP8wR6gUeoYZZ/myV5fTO
Peif7zIn1b/GM1PvEWjrlvLMuZ//vVUM6vdzf7eCMOTunHff7yv8pLwaIV+KYeR7p2QE1idNeDdr
1D1lVlU3S+tvXYSqUeWmcXWrtjth04E52zY5Ujp0nPtcKR/pLJO0kRU31eVgHHtqx3H64tnuKiXB
tTXdgsGxic8qELuk/DFrStRgJ43NUcoap2GQC2UHn7O8qtOBZLJZvsakw5zdBB3NOIEJE7fwysed
6vt2DgCxNM/kZsHdFfK0wOrydVKW4pSvgu2Y6cJwAYAqBpr0OPZ0FuWWfC4Uz83iObkVu8EuCH1t
JX3yFjN2Bm9udpK7rV6RBJMYG3sMCI0TkCU0VGAnKIN2fhrSRU3GBj9FeMLSDENARYnqTn3N6TiT
1lR54XOXcnVartETiDOY6P2zTHU2qvGzVpkAhGHXP6tmZ++r0bbX8kU4cSAEFdCIFXPMVRCiGUZD
x7ykR+EwOciDdf2ubfru3He9tq0Lz1ynpabtO3NuNkatNg9ZWjF+zCeTA3ky6Y8myt70x/S+d1AS
WK7evKieVnPb9tCw69Gj4Qz6mRmdsemFzEBJ383Uiz4Yfw/Clgu4Z9oFs86fmFjms56p3tlO1TfV
7LcDcqrTXwusHvbaZuy0+jBbqEEqdRbler2Oo8QgI0r/Uwup1FTjaedyzvwD4uJl7snFiEz7B86/
teQuARFIV12lmnu18SlT4obMLJzQG3m1lw+dhaoz9WklTe1uqVvLcnC/CzgiCAEgOtGny83ulAqM
4HKjAM+2mc0IHAIHXthjdSucud50EvQdi/04ZNxRuNyj1EgNf0Ip4edbLlS0gVMmIYiPsXp1CrCW
Yx0NxtUcF/U7yjFiASzXeQVRALG7C3AajLC6kdreht5cmVJaSmF0mOPI3SqFGqyXzrVh2eBPlOZB
muhj4aSvZ/9JVczxUms/pNGTVka1irwgOIQ6tBP5XGrWuBgNPb83cG2vE7NpxeXFJhZCZHvMaNvW
/JhkA8LGOuPb7Z/FQHYonf4tDUaGr9GTHHpZWlHuycAYdpagBI2Mo0+IYDfWqDjvHiyV3UCW6UEl
heA1zwREmm9nkfu2hnlXxAqLKLG04aq9I5+kOfmzq9yzMuf2JETvzMV05vdZhQvUTaot5t3o52yS
btgqcXrVJ7e5L91aWRm1ZWySwGItNivoYVUCAzgzoyduXa+OGHjQ9dCQzdELwq6A2lHAQ7CV77XQ
q19Ku1U2aiTASkP2ItcLw+wgLmevtfQAeJenbq1p5Eur2+CHj9grdgf9TxeBwe5sVPJVYm4UffJ/
YYT5aFO9++Aj9Ml2s4uHQeUAFJeBNLRdeu0GeQG+LvTZZv+zBwa8Q0tBDSaMMEpEuTk5VXhJyJh8
hSC9pUcUHTtmAzutp9rL6l55rKH4E2RgxGfF7ejBkEyzS42w2Lp96+wpfC690EIj2YH7hEb8FBkM
hTjO0lWsccsuhAAoSDBzhEbf3dBcNj59g2RwSEciSOWCjI4ui0BYVaZ11VBdvSG5NQnCJpOqCW3q
r4o2GQQO49Jk44HA5k0ReEcMVfrv/94IQ+fiD/h7FEVUk1rWXr2c3gtsr+gEE+XT5kecJfbab/32
DmYWpKeqRzzJatCPyHItdf4+WOHN+2ynB5YW6VfmYdYPFS5qYRDidQOQNIYCwTWoHXEsbIXiObkl
nwsCdPiqUnLS9h5JXgRHfdiTc5JSEMu6VorPn0g2Xgcb+ylJC6JctP6KpD5jjsdZryGyVr0YvYDh
zg+ZdcMR0cOPDKxntxqgd8/F8IkN8t71UidYVRUTcwLBVhSez7Qc/I0Lv/3opZhQ+tgnLkIs9Iek
cO/onNJCsAjt5sI+dWhX69ro11MMU0FnRMElgbFs3BtPnpFFF9ly4Bv3tl2ItXSwnYzwnAhqHy6g
Nal4M43M4T8qI/wQBQm4Zb82YN0yo2q+zNZcSZ2u1ZkfbWd7b2Hp/O4sDQB1Pk7LmFGD1nSP9mnv
punybiwPP0e7G9+8GWIp5013Nd3maRk0Tp63STIkVVFBqIU8jVp3mo+1rc2Q3vsXormnZ6bu8Uqx
muyJ4tc+ZS66nwbX+Kdu3QzjdQj05IPkguTgTKG+kyUzT8PhTT8qs0wOBRUI+aV+dLR/LeGPwGcv
hjOflJBk3xpG4r1BXhedQiX98BQsXmXSXRuUOmhH1T99pA2P5Iki9AjoT3OxIfzITmjKiq1ZbgXo
0JfehRicrEKZPM9s5k8+thFW5aB4cnpbOcrGKXR/El4AZJ+cBF0m0Boal0Hh7Uwvn5fS0231Eu1Y
Ryy1wO5oU+Uel1t8qLnoxGVGB901oq6qjvXGqtFjSmwua8+CzCE/ysIjuEZLyt+SGde0tY+fn9gj
ab0ARNm4tQZioLYOReU+SWliqDM2wuNarotoCAF3Zh0532yhm24PrTWDE8NvpIaHkrP/BRkZyjgz
ceie5nUSCpGXbO+kcQvANRixqU3msVebYNcM6N8ydfBWMV6ch6EN3XMWkZ6W+GX6MyIXNlW0n6jC
em6ZaGy8BgO+NxTZ9wuqwwFpVuew6bRNYkzBNVHrkqSHFkS86CDEOTO9NJxPpGNHAMQ7oKbNIeB8
+VPY5T82SLI5xJ4i4oUysIAiMdGsEdZkADE2HjJLH4tgkFz72t7bebDW9Hy+tkLBVosHzTfKcx2T
Zm26+dqdAaXLmmN2QpghvUViiGDlpoYbPAcubH0Ler4kfCyaxgm8GW3zHDmamE0Ysdmc5S61snbS
BuLI5XNxV5soX5li4mRtz5VJiAx++WR8VCfVWQfxpzw8Sgux1gr4Un5uWK5TAOMhZ3RdzkzUV07E
l55Z/VNs4nyUYBD54AuhXVOCEKfoJ7o+HjdGMyN1A7i+LFN6DprTtyYgaQ0iYYnIE72Vv10Wyx/r
lW9q3RGi1by1BzJ7ZO+jjszhHNktYWuy+cFyD4mBc1G2o+J7z2quBS8JxzHhUy19vykMX0h2Lvaz
6J7IVxlgR/dpolzwKfb3QdgACNW0Y9XAaCqIoXwYE9BYKgGe71Mev4VBodxFFYkgWZ6+Q031nucK
Ox8Bm8TxUUd+WlqC8qos9wXe331AVX+q6MOu/naEKubdGztJ2pULeXmdu8lwM5zy3HCnfFu02ZWW
YBMpi7O8GLr5dNLTJP2k7URUphYSHdlm9/JIKbXM2hp6Oi3nsIxMcIL4UvWWfhlEZAdLZcinYQIK
Xs7pSsW40xUs377gm0X6uIOc1e3k+dsXjYpvxHLWrgLkZWxbeimQDER4afnZ6jhtdMHBkgoORxrH
vZ5eBxqSjBtuNtzm4RoVpL8sC6qSiJclNBB+brxVyU5YlXV3jJ1wkfm7mEu2Y+crR5Yp4Zt4vp+b
tY4P91aSorO1+pYLmq4sr3WMhLFgEHhgcbHgg8U5KbLESbxEaNUMlIKR+WAbg/nH7+yVD5zg15S2
DVNlxXnBpqND+BN2d80x1rPDGFJaJgjUopOYiqyVEq1InCok+LCsKHS68dI2ZY72Lhqi8pXY1O5S
MnNY+4V1U+LAe1KC8VWJLfNnPjT/3KiKMymPK6SLzm8iW1ZmFTOkrlmWxax/filj/rMYCuNdt+KC
8drUPpOwjnrXM7tz7iuHPMsyJOeNjTlPQXnDXw34WmhwxFYgnovEq/98XzZ4B+Q4rzErr51PLuVD
GfkEqVRD+GrnjEmMsFE/CrX8CFUo8ZmjbZE9gZbxm7PlkxAEUSO4xJnS7yxkaIfR0yn6KmpOB4D0
gdWFdQiZSz0MPpNQewB0nMcmNWfc/WYV/lnVE0q2kmQf1sr+/VDn74ZsPup4CuapyzdyN64wskRl
taY7OT7hdYbFUo3xV2Sl61YYehSlfBc7iOnLaysS2yufsWhjlfZBj0dKaoT6BzuhVCL1HaGHpv/Q
FZogAq1XhskjQSjWR1UADkC6UD+1iV3uUqqaMniptO61E4GjM9S4VVTk4b0E60vEvoTtN/5033dF
tHYgF7RH6v6F0/2dERV+Kb6NghLC/5LLUBUIPlnphWfLIF65nxyWzqPZrnrk9Hd+41aPC9S8D7Jn
qc9hKuBdy0g7yz2arO0Ty8BrWinnrgDiv6bB+tr3bnLRwMo/FaR0P4AqWqmmzlwiCP/4DMfvjSRK
1uDosi8g/RvdbRRBaqq2zG/aM5CxlxQsy5nmvbpYc2BSvapdWr84HWr3Pp/8DS2du2roS4p3bu91
lOtnV4xp5a6Bh9xpLHMtacyk5n1TmuNGp6zJC287Jcgq2wYzlHyLfCGhL8msNH0f534AaIr+qLEL
d0N5Z9wQgU/rgD7HWeuPUBK9F2ugDHA6V7nI4bkhdqP5iU5FeY7F1Z3YhGFLsEi0k7up2zVnxyKG
a7bzK8rS4gHU9ny2J08QP8AFGsNMunxOPWWlJHLjLYmLtMo2vRvGR2vqjhRu9llrVYIgMhI7ZKiS
fEid2j7LLb7+YqXkmbpVfB8P6twb2rnqm39twkaHiYycY+z9HO6yTkAid7RtGPnKyxQ2/HapX/zS
CqI5u/7X4Djmm9MFT5MTzh+ZDSCzitvsSauwxqS9Fl9wdfXIRap+KyFiGDq0s1OS4d6L5gVmNH01
VRBG5QFDJxsEBngQeeSE+aSQlMj8TbH1RYwZZdwgkTmzKzQIkZPiRCc5bRUwe2Id0z7bUewfURi6
W1jkxqdRPA0Rn11rKB+Jlx3lwF4+2I4/r3s99/Zy17Oy4L7u02MtMtcCzIklCI+nxgu2UuBQi73S
Uzby21RUP9vVGf524ngfZZ1uQBTcV8PAnMtmxZE3jXrNI41JdaoX6BMoa3M7LmHlMr1Whsg4aKln
bUm//jSUsP8TT3uyZDnNOy17ikAsfugj0ywINdpR72dl6xZLvqop+leJZ9+3wXiU8g35oCrFsM7K
INq3tXH4nmHOyFzQIRvHuoF+aRujd016Vd9OWeI/WbZXra2utd7DqPqc9CH43WrIqTqyf0d6BFut
7u65kBlL09gybAIOdKNdKyMtp16ziOqYSYz3J5FQXBaPOV/KZYrpCkgBwL93KaD8Q9rp0xpDnn0J
haO70kfltcCK444hFuUwfpFxq2KPrKX4Bf/3cbm35anz0dOpPBZR7W1kQG09swZyK1tblfTCNqkI
c3JToHEEhP6W0dJWEsOpBYmkDkgBCu4A22jh6RQ+jADMGine1p18r3zgyzgOdVzeWTVNxRypA51I
d3xoLO1o0mxE2MZeYuUgPBq7xgppV2uQwHe1uIqrGTTTsBoeSm12mvWQx7vCxbvM/fTLRMIIjkIs
t+uOBlcbdM5mTJbfWv7syZlbUYjFFDj1cF2uqUFqaA+ephE6CnWYiosfE+iIxkgeBNeVlxGxEiJw
DkPoZ2+G9/IokOJjIne6SzVeUgfRkMChRaItFY0XRacu0mnT3yUodcjiRanZqmSWO3aHmYiVIc7h
/IMBH01M4T/tOXwclNNGyfqWry3eBk4NlFVImaWAOQo1KqchqTeNtO+IlTmtBRqWOjxEea4wjdSP
JYp+jeiXbcyajM61J3p0/DEp92TQXyR9dA1aOA83JyFx8VZ3CfST3t9IVSMMB9o77WDnG/MxzLqy
rMMY4YUnCmgCtwqzf1DiYdz+3cIxMjwEYPO2E7lcHtD3b95iEt6hToKDnRYT3VKYjqx4XFSbYiYd
1dXKNrvigcq8v6Ml16MJq0JA75Fa7Cpiffe54yfbJGu1TaV22WeAH9cL6KUpJp1bvMDO05wh5K1d
ks+buXnuCRs+u6w612Y/tbTGq0sqLNV+gImndZX3dDC+rILFsJU9SDl6KaiH6eABR4Q4kUdgCwaA
w7iXoYhOYksxuaMECcJOuStfkG+Z+rbFXJWF50Fs/X1VtDWXf2B5Xze/aXh96RMEzaNvjOVqjEPq
Vpp6ayviq4jJliXW0Z26g+UXzADpORzoR3oriQwx0WkTuBI8BWoxPH83NkdGzp7zQOJbd/cft1Ce
UsonvU4wuQYV65hmeDd78t3GhqS3MEMwpPiVucvS4llekImftTBfzOsmrHbyrI+GIjhqHv6mvi+G
g5H08UZGr6S9+uzRriKhq6X3MQTNH5mjbXYPVtrPvzTPHFas/b97r+1U3OBFNPeF6Kf1DE9uVosF
RkBVymqF2x7OtYYWJcF1th0yt0N7QU7QYHKsR/Rrr5bYpRNAWZHNW7xi897u1OZQi5ZdD9vuVXe7
t3YmgiOc3a9hsCfSgRsiNEWrO+vrXcc8bF3rPaWmfFLN863WaMM1EW/x6Edz2mfRNZ76s+dH2e8g
G8+c4dnvxm/PCV/akqeBxnVTO6G5JNhXdfUGK4xUHto/b1X2KH/vsSScpa8zhCLBk/zi3CxQoS74
j0xx9Y3NdPAUl1iMdI8bRDvRmQwjK9taXuK8ay0iJtEnTjnVWKhlZyUOy2cFe+IqFzP2PEkB8wcM
UfNrAsFx0zjkZ8ifrMa0qF3mYIoXjW/GxOo5iZ/oshIsSDiHLXrGfkqBzNosvgZu3r1Ug3bUcDfB
4NJeRpIrTuRBUEGJer6swujkDiwy5IUlSu3HoVeY9Mkru6ZjI6vTAfq00JsNplPtY5LnN89+5+m3
UI/sK+aadiW5g9D8nE0dRlvPTNRDIJgjhTX+katOscTMWmBwaGj6/cSEZmX5OuJrcecNlS4+zw0C
Y8Yt2saKxnw/ARt6DE0QJaLTI/ds7l+dPutXx+/BbzgTIe4WC8XETX4KI8YfN2XyjLaMrD7joY59
986sMgILyZjYWB7LRrdVoztjYN4cjlb2ZRPwV+vNT/x97fKGEe44xTuD5//9htqIGGiP5vEfb1K0
XZKm7f/9r/zrDfL3gNIbXFs3PFNux5eBTvGqUmvlYzR1Mr61UMi91fnZ7FB7iudjABXbzMiNIyGW
5q0ja0i+34mZzjRkxe8ZCrfrkXhMGACa9zjO6V4ekVE0N983PmhqxwHZG6WjqBPHwqbvX1cfs6rQ
NkUscUkc0GDeZGtnM4pYdvtueqExK792xYK6ryjCYCeOApy8PxXL7TZ2NWb3SYoArBbzjVGv78Lc
MbDbmDS9jf4yaYG/LO4cV5v2eZl972ZQZ/c1nNEp8gVZRo3QqLjBWrfH/kN1vVvUheNvYITryqdV
CvQXFkDFYiqaxk+jU4xzI9KpJ4ubZKUVLubjyKcaRheaW5l361XrWlYW4dadc1PT2Hv1WvICkBnS
JuFkvE8iJqcJBoz1SCjsqSJEfl11bv5keRZs9NFJLiFCxTNmeVx5vms9dElyAc6MhknOFmo+e2f+
1ML+4HvtRS4JlprPsTmfHWxKKtHCVmm2b0Y3lqdKwMaogpu7dqbIkiMlozL8R6qXAFKLlWw7MYt0
8QtX2A1nUyu3fe6M187gH0o8YlDyCH8nUvsMLX8avsktSv3ge4uKm9U/gdE11bsCnONHiMR3loXu
jCG21c3ml94jwSV0Nn/D+7iep/JTleEkKK77K3DCWCkASjBrhge5rxqF/JXKfZAPjecu7BCXXK77
TJtPwZi3q2akOyfvL+TTKtRE7k/S2ARTUbxqUyxgqUnsdr5WXmIsx8pMG1VpFfMWzf52UjhMKJCw
p7pZem+O4HuSuCt/kMK3sYXhlVTpaOWYsfoSkN+0s9ERZW5QYHQU8YzmyF+SYkxbe5Szu6wix1SK
hVsM2ke5S/itu1Y6Ayj/WD63UZJ9YbzD5cWCA6JSQP1dT9HJt5x6uRDadhmdwDl+71rg9Ze7Q6Qq
cC6S5FG1+IWVqWZ+VbB0xj2kYyEIbQSxxZXlaXnDl+yfyK4mLVbc3Aqg65vEipYfEHr6l8v47iqr
Lr+aPwoCXJlzPWJz1a7mNOVopVg7lZiCoF1HmFHz2TqWFFlgNQkTU0e6tcsv5SM2SUY6o/IirmZh
fwZp95+7aUGDUSGhISjD6DMPEDwo8Rx+bxXelbtQ/wiEqtpk4B3vLS/WDmRH5sc214072RczURDE
lRI+JHqp0CuY372ZkFe53i6s2F5zpiEWxisAoOv/YTEYrv5PlA/wUaxECC50A6qY6lr/bVtoaAfg
G1CCY2Mr1lYbK+8l9z1319UoDiEJeS+R03jHWqMZJF9FOjyhcfF/yBdhKtuPVZcs/6d8QwPtdAbO
ubPQZG3kUzPZLVNlG3fL/+PlBuvWxjvJFxmIgdFDT7CXr/796fLVlliuo0miz7pzIUvNQ+dRwiXD
U4pGatRyIql5qO2k23DzdzhY2I1HdFpxUB64jBbLO/TORVZP+szyf5X6NF+S2n//+28M4NVY49TZ
GZ5h8YxPMj7VSTGt5FvGLqYqKshV7uznSK+Sq5TtmMh1jpWakOghY+W70nzW7NneMHQ1t32maPhu
Pec8hLl+MMTWKJ6jeSYa88jvcN0cEff49gmIQortsrH3IYO3tUT9hx31Q++75UGrVaKZK5UKxVc5
PRE5INhTav2IFqF5rLhH9X3cHVHmjVcy5uCARHG8G8QudE4y4QoFqf4Py/GHH27cGJuAZj+twno6
0Td+Q1XTnFXG94+1ACc2enPK1PvANKZPRi7+SsJfIZgdKhtpIqoj7dYow6vsk6sG3qm+mPCtBHQ3
vLpeFX5oEC5giMM2pepm8lNsawVOolt6xV5i+LO2SbkNgNCcPIYzosyYU+/UKar1qfZochywQizZ
CUmE+qns0ixXtr17cp0odve1jyuy8UN7YzrNW24PwSpXO+DnOfnpf7dwFv2v5/6+mgtDclO0L1Ob
569RxlsHbMILG8km8r2xm2RTCFluys1EXGQGhLUWJmwAAcmVesJicjseFtK8Fg8cygUcHNQPXAfp
yj7OQ9hfufZXC3ZEL3Gpp7b9XjhutpESLexOR0Ud+FLzqTouhueiU9aESWXrUqMEKww0VQbTJiEO
V5XgRww3ty5d+gKxDoQKIPGTZOAUrv/O5+uf5VOkG09QCo6NS6iWHE4OwaQc575qOR504zUfS+WY
MwrF8l3/KhKt1anOoQfi9/C3QRBZ93+3gpJ5Xlup/UkVNkOrUxKWEJNxQt++yL2VaQa8xfJp16dG
uZLqb/mcQ9AeUY0/Gvp3YB8d76OatwBVsH/HHvZaKNBLWEMcOGREcEUPXOrdOiKbWm79fVBrZzwq
bru84+/z9poTRLnodahv2saib/pvtiJsJXXTzwRduGSs3rVeuZHiXykYQ6KKjZ9OJl7UvLzBdMIv
APC/vG+L4ivJ7OLmdXF4DMFVbaopLdaotl0OarXcW5XbUIlO1Qeg0JTDZPRZGLjtLdHz5fmy8N0t
i+KNdGaq/g0qcPMid9IR0W+Q3nVBSTegR0KijBPUAjiEf09Do2f4KJ9LWqc/ILeo4PsyeIGwAIlp
qGh7izN8rOqPxbUZa222KkpCUBt6c2+OFz3OWpl+AB1mgONZoE45Hee6mh46MRjtwta9o021WvbE
U+VUWGvFg+2EUhhlmw9vlWQTc7Uc81QT/d4JJu0JS9ifme7Uz2Ri+TP5sfIoG95ZSCtL1731cizH
ynyo+qoDhdIbN2rpDfL2CZlN1Dxovn9DItjdWTy36Ri6JGmCPidu671BThfaCD7eUldPtKryl7FR
y2uiQIKOS6Q7NqwgpX5BUT4/KbEq9BMDf4kJ2FezVLqrSEiLMPo+DeQZkI72LUGCXMipqhT0JtT1
DvhE7AtMfy1T2bVF6TDaacodCIhwwzrh+0+ZcjTpLMy8MJs/la7HzW+13sYiffQwpDaA4KS0WCs5
ROqZJZa4pHIgRxr7JKv6P2IjjOxlA3nCsiFfCgdlo2vVqh6+zN6rL9C5xqstHpIucZiAlPrKr7N6
y8dH8qFMGGo6j6ur3mOvyZ12E3bJcJT+LNxt9x3a30cfzBj4TZbi8bhtK9u988TscUqy8sSqCk5L
76gPREPtaiNAjOUQSSFFFF7l16flgDKj4gEjifmce7lzgAjHxVyMKmyUUM+ZcqgrxV7ncC2oIvGL
rorAdo9j750GlVyg2nrAhpN8Xx97rWhWTPIKIoq5sWpoeI5xHUfP3Cwbwu3bD0/TOcXkq5aqQ6DJ
bLP6SbeKGFtxlbPr1D1gaXVW8nonH/xOMElhamxGZ/xRGrp3r8N5/B+uzms3bqyNsk9EgDncksXK
JZVyuCFkWWY4DIc5PP0slhrzD6bRaEhy21aVSJ4v7L32PcN7/WQX9fn3s//7dW+0GMUqUYP+Rd/e
3jFVuMmWmqVhY4HBzdPNzI+i3Lrr4tIOAevku575SQ86VABWuatyk/n37dOq4jgvWYPefrVwlwzn
uc2e1BK722ubcAJepyUJoykG17F0aCb0HoIqupEfpw3hB0Q/40IGYK3Z7UtZGu951hiHtE2D2xVp
k7ByGAhJ92+OQPsOn2/0cPu47CrzCEaCs8ZK2Fp53diwUFQAMkq8a33/1yzz5GBUFqpTjzNlyjNo
OqXPcrQTDOX4t3G2KcALvr1Vgkr4Hjj5BK3H5LdN1O0s+qffzUK/flpnXhImA6uPbHDvb//H7Uu3
GtnJjf9+g532y7kd0UM+3qJMkRKus4m6uUPIvOxnBBe3OqObJ0KlRrsLb8/AulCTY0PXjTNTX56L
SqXoQmzc3EB6uqGr+1vpUOsGMfLRdYgz5tQ3U7DQCU/HAyLP0WxaG+al9Rdh2L6JQLusHeboU1vx
HK4Hm8rUegHgYN5hKSh9mRsxjVfs4eSQhyKpp63uNhZAGkCMmlQ+LQG2o57m/vgLQiws5FabMjLf
WoxzDNvqh5vSY/3MmIjxyI3aOjQWoyLbRWlgdVazkUYeh//h75HNIgdiKVBmdjhkuXZwk8l+wtT7
fhM1DhYMyGkNL4+1cjxoSgovrM5DsuK8t5ooi5uhyKmKq8Zq/86Jmn9IBuuttjTNoa8K+Ty5MQRe
Ol85w3pF5t5fAdz0G0C+Eh+QFvBGJHcFUuvrLTyvW0kfcrH4nqz2169EtIMfO5n6ByQPOFZK3uvg
eG8JK5ldip/wVzUpMoYdZcu2KwJDtRnbiqM+xXNpV+rwV43zoL0tiwo44ZW7tF9RPzsE0db6kxxz
OGgKVCpLkqZ+e+Rpt7ZZZSqzGScmWS6SvuCm6nVoT2/ivNvXJ7wKxzJJHQ5mu9uaonUPnlfYD0BZ
+tUMS1k3Pd9e2u0/mEfKa5p4l0HBLp2YoLkagZk6zVFROGpmPEBaQ+NvMy6fmpm5JFlOrXArEPhd
4h2tqX4pMTBEvlm0y3G1OfuVSMTj0LJ2sjotewQDgLJmBSCYS3gryhORVfcqwau3I1tX3W5n4ob0
f4tyM9UOhtFa4jInXHqjSV5OkXYQnW78JDf1LjfWh70iPuZOQm2Zne6oTKglFmSXNweW0nRAdg2R
7W7urGRee0ip70GQ3MvVfExCWWgTRAgzQVPY31cRR216Xep+hr7FdJ6brTvEkoH77aPFokWusS7t
Fk/+uV3WpZfnd3U0+Y2CmjZNPXHfOMpyP1loIX9fsaSruGRxFz81vH4rlcpdpfLjQ0FRsmCa5P3/
9xEQrqCwyXRZG/WTHZWYc8sWnVMRe72fSx2XxpoOCDs9u0gzu/ci4/Um01X1xN72Y6FshT54LxVT
jkonWiBOx3/rB4zJpn+xwFHLPwf2q01YW7OG/hH/we319EZ85+q5GWjoQg8m5ITHzmJiiA24vf6G
rraRWBOeEZJjOZi+Oy2QUssQGBKQEHlZddUbK+dp4M7butTdFwLxXtuGyh7dvzs8OpmYsZpqy4O9
TooTY37naE12sTZiGIpNoHNNUZK349a+AUVj0dL5Ls26//6zjMZ8h4b1bhFZebx9HVTXf784I346
ltpXQ57jrYI1pdGdzXZofC2u724iXQgB9OC6MT72gkRQqPzxUaxtYs84eEc8Zv/r9+8W9xJnfE//
Y+/8AnhYdAV91oPeF+3XL0cEq+jdrPdfNEkCvCja9rk71nhKn8p+cU+Jo38PXlkye2ZyuDToPnXH
0Da3OGirBtmrNUBvpqXVtqZdmi90E8FtH01XqB5qaTzqRv/9P8ZP0qj1nUMc/W19N2pO918AsNko
cIUdcCQR85d7HYPESUmY9CE9a4M+jvJALgQjO6Zr7YfISM5NXqxSKaU9qGl+l6Ic+OUMFYx9NoQF
zltbVQpkgP1yn6mNehLKUIQQ7V9/czFiHn1a89QBPPm2el0DkO8Md15RzVtVoszs9acODTOCFKld
+0UDbuvFl9vVihnGJVW8RRhnEjwcW2l2JvXgL8Gz7qWZIYemNXoZu3yfNNwTtSXAr8SR+pCxMxgU
Ow5B1g07YxURRLC3Nr8hyFEMZYAa7f/h/8hSo2hvo11lu9PhNpxwgU0WkWedVVJYoVsrCEkSJiPD
5EW+VCN920vjrBcmSaZCQAqqVL8uFRKpy55Ti4LWL0f73hR/vL5jjx1bkE+8R2+Ag+yO2d6mFOjK
6inVvDNE64cJvUTA6N/GRrs8Tkz97KHyNk1Rn2Azc2nESD80ZD3KYM+hMXIm9RMh7uMZEb+ykSkT
1lFCK2K3nndwEpre8IidMjdQNMGQe7rt26631SK+Y4H+JdA7bm8z6p+6JptwMWj4/br7RfecjZM1
YquiK8yEvp9TzcIqwva26/GypKyL+8klEpm/5TwJ/l63AKrlLk8MWbEs1h6coHhDfJe5z8feCkSn
vEGxehB5KTbDJBzEkJLU3bj8W1kqNmVMonXi4fBmCVoQX+vHqcEMBpaDWiKubpP5yfI6d+cVHQyt
Ud/SYhxH05gOVmMjwi4Z3cNlDVTPeEjEWPgdyNcgqec4mAAp+dzMz8WSss2o2j9Vj8BcfPb6J3BT
iARiq5dTIE3nTFhRugF4TXo6y10sBTrXSFShBnE+ATLsnUJ9W98v4oIBDCYeVE51pu9i2mJRmIWF
RZHUMsc4OBG/FfXvg9XkF1Pth21ugQ1yVBl6VfPEwfONWhLaD7I8u/xG3EYSIIveiIMCAyMqTrc5
ssv6dBv7jrhrP+MK0MYCfolSHDMAN4GyjF+MzXyZoV9qC6fZztZCoTYT8tlaMQkis3NlGvA9duVb
lTrXejXBuxxVhpbrodAbJtbOMMIrVq9eoxzJRFQucpgPMUMSimcNp/M8vA00ykG9OEdVFj+W5FYf
DWOj2eafvpRPaVICRu61bbFEz8pSyI3prt+UgWMoWhkhE7xmM0+fSqkFMw96RTNi2NNpzRvNYFei
f7J0pKuXtuYsy5YZDGGmiYBCs5w8L3DwFpEdnMM7N7UI23fzhFM9vet5pLUYKfuOLRELVqA7SmTg
YbpE7Uw3ZBD+rZkv5QAt021Yr02uKtDLtbrv0F34oBg/LFgoZxygkMIcn4TSgh9qxL2rpd+yYq8v
2MZGMi3CXEuOetI+uXqLJraHQ8nj+K0ZEUMVY45lhvlAZMB5Tknng/XcAGfnKE/V/tPIASAnjAiG
1Ir3RjPco6hpqIvSx9IgStBts3ds7FucPXNgp/WMbH2dIn6zOUqCJZ15HaQCZ4v2PqXmuV+aHyqZ
Ydc48YNpD7wQh9mXbiTfrawxbLmoAqOqWDaoPftjV1on1Z0lqTfdsZ8ZPuprXPWSJ2Hu4P3R7XM3
UlRNs/Kj1Qv8g1lerW5AQWH3dy452D6RRg+16uBLGzJsGOPyt+vUvx3BqLztRexjkTjEK+lwWbGZ
Y3edbSWF/ABhouqhM6vilQczOv1+RjDJqKNwQ3w2VDBV9OkVbXvIMK74edwsXMt5vOlECWtLTWlF
QJePlFokhr1lTC8QURgUtNYuk8294+QPiqZ/KPYS0Q6mr72ghIYSRcZQ3jnbrCAgZZiNF9gW2Umk
2c7uXUquVkFxqSC8xbMbp4vAsEA2hI4NT/Os3dLI11LSmygxUlAl/lskY0Yji47WPYyFyezIvPQN
PqNIL9+JjL83eyULbO6NwWjaMBHEDOkSpEO07GTXirMRv3cRiBz0IsFCcm8AMdEvQBCuskFymez8
VJUmh+GkZL6V8n04UxNCerv3uvY9h9S4aRQBroirXzyjTlheVhZcUv8YJIntcPXmG5G0I8CB6ceN
jXSztNcksb54Zxshq9dlic4kwgSOORahqggOlu6JaK8nfpb90U4itAXxMnHcFF+dpvM+Dbu6Y7ae
Jyze8YZP2gMuJO0B6CwCvmgO2y75KKU6+pNqfJjWjD4uit672JE7iTYrUAzGfa3IN4Y1qJcaPZdt
qjx7QMwR+YfEmTQmzBa0OyBlmCIo2G83SmqMwQx2f5em1n5RSfeq3O28GubdAVADHPuTaPAA2d74
JMxLM2bD1ou0V0PqvV9gh9kYkdYF/axsVQDgGHv7Ae1Cn96LMgHWgRFcsfINUmU2IfVVmhEKubh1
2NO1cBWNicuv+bdk4mHJGeQPA4jCzhc4sDeWbV/stn+ohLXPtJn5aGW/s5kbGMF+aaBrQjn2FVEy
KZsak+52VJ71TH9XZYL/BI9Oq2Fo9BqPWJHIedaWmigalzSH1BuP/UA1PoOZGup5ODu8b77Rjx9J
JMPZwqFIY8kCVWcQVUXyKYr8yJ31bcrs0JeEQ0dE5ZztMf8B/vNYquYYspEw/VzFfTm2Bnkp9hIH
plE/inEIe2FfXfoVHkD8tERLyIymbtyuyi9s6A/0r/GpbUG3YDvQ/S5Tvm1reSwW/TqqiKvYkb32
CEuPd4xUv6vSuBI7OV8IT98Q+PWFaYprx4Q7QEohjNrXdGx3+sy63Ir4xmzkhn7MEPGSWR+xrp6a
us9DG9u9PwGk5g04u5gMFs0JspJebrRUDsFJgqop71StxgRKDi3vJc9XbiKwame34n6XRLb7Fh66
jWO5H+Wajl5gqeap6D7bInpwVCbXGsiiwaARRDxHKnF8FT17MJEhlWgYkKEuiMKBZg34Xhxwnuwp
n5w9Yq4H7kHCuYC1kUgu/jlt+tSnUYl5umz9cVGAUSIABaI2XeP6oy7HCmefID97Ugd8AxYJiskS
mLA5wiaW3Kc9ybtxlm/yFFY+abfAus1hwcGwXApZfBQ9FCqLKVPRug9ILRvtI46KBuYnRWKN6yft
xlAM0HdHKh6XTj6DPWgozbDPeg3mlCqoP8Z3Y8wA6InUuYipvdZT7xKz3r8yvBo2y0SWAvt1Esxa
FUSZTmkfD7Hrz41rbJi5HwVYBdZyceobSARCxoECp2iab7E7hQqCnNCNSlLQHFIFPVnkWH1YWNZl
hb28Sza6LEDweSMngZb/6RjJseVADmkr1WfMG6wp8tlMFcmz3ep9QMMmtU+xU02LVtJIjFDAX48W
yKHtYLyn5NaYBZe+gVDhGYNyO9uhoySCJ1eMu1NSC0jjX1p4LnM3ixOOieTERmEzwn3KmVRSizOX
tzp+8hVvYW2sIFakDmqGjYszmMunHQ9jEgonuxIQ0x6GUSLFySqKZky9k5kT+cQbLk2EtKbSbxxJ
raaXKaupecYyvbxOdXuOnZzDa+ZuH3T7c3Djo8LU/Zx56Q9tDcF5i5RE6PDOeb35RBDLs5es6bN/
pgqnbmkr2cb0vKu70sUYueHuQzfSVSUnc5dvUmIPg3YxUr8d9AqQjuJxj+M5pRrPdTXfakR8Bo6L
ayN9zUsctY2ONGoykXfUXUF5lOTBhD4UqCgestg8IBO9mDb7JkHr5U94jxnW1zDAOGg1qXc8dssa
bholcY4XxVTQuIKg9aFvrTdmmxlpQAwzAr86uabo1N/sPChx2/ZoBpjCVVjohst6twy8vA69utqS
16zELzBG3rNZbCt+rJlOGoMeaTsnAWbPqgHB9SR2WpcQCc3Ww9IpF8hdCtTBmjdqVN/RPoCJPykA
2eiXZtdfyD0VsvjrZmyo9Lz9ywDDPfXGX0tBC+/EibZhsnaioIIvaZZ3cbZpfDLOKGliotukiSWi
1O5oisllVVttN7LyGg079V1UfIHH4gcJHo/42J9H59SadssXPeUunpK/tldcCIhlK5eqD0qP+KxR
5EXBoERM2+gvZCBu2MD/6R3sa8XMVRqBbqrLQ8utkHswTqyKW9jWL+z1nsr8kaOAZQBloWek1XFg
mY6luiXaIX8yVJiQQ5/6sD9Q1Xvja87soqq2vb0H2PoniglzVRiqb93UdAjYeNbbhUx4nZuVvRvz
DPXa2xACWgqHLrRS58WGth/06L5bZ/F2uiYshPfWhucXV+N6I6vu+Hceiz0JKd5+7IZtYaf62YFJ
rsiYBVGxlEH+sCJJwTF+Ygk7OtlCcAE1T2iCi/HH+K6GRHAdGvbkMMR1drFhY3t0elVnHwQd+qNd
xeE8oFBeaKwWaHBcM4qGuIkQWtrA7y4Cj9tG2Wmk55sbxGhxx9+9sM4QdflGSuKTV3t2YCqsDeex
KQK7ASg+Cqg6ptud+kR5m9lu+sJg7GeozUjtjIinKCpjHSY5R6Otiq2dJh/2yAjK9vSrh2x3dRDJ
sNOOMH2gFMkyCaI4evFM96Mtu3dSMAJdympXWOlLhAcmGIjs9Esr/rSl+4iQoAYO0U6bSRZyixDt
3IG29aFRXqQ9oINXKHwRqWVbD1sZskWe/2PkbtEiIchr7xD7c42qezFnUdgZI96VxBh96SLR95iu
hk3ZJlsR0Ybj+96reUSI0oqiJD8CWCPPSKq0ksRWqw+0yNN9MRm0pTy8PIuQ5byr39uErKTUGdkL
s87aD+V0rdJo9sEoTO9O/ZcHKYdswQOrpTNzXLjTEyY9nHrJSJANYto6YZc7iBxzSsPj3B2fu767
kkVj4phzPnAXFvnghl2uXkWiFNRDf5tlYK8OmRBVKS5d6B1+lBXTExg2HLdZA/OE47NPN5Xm1EEK
deeiJq/uBHJvMSSLYeR+ZgEbxVoFe9GAM3FaCIwUc/vaSQELnP5QFOC/ajU0TT3EpEMxVeT0lo73
hEZvOsQrYkIU7vckCO7B29E9wKELzAjxY4yUwTQritwuPoAwDDV0rzPOxyRd0QWFzZanfMvpNXys
yn6/nuPFHH046XrRqpYKBaHHil8y2LYx4vK8WDgG8VaU2Qph8tu+w9VT2bBDFPHgkRpjWGJL0owW
GHjf+DOoLGxl8I3WqDdeXoFDjnvvwAymOyJK/YeJ8ij7/gtjPGtT2t6gvGncF22rNqUdZDH06AnA
/MEEjejjH3JWWYLfeM0/3FPfGjyUTamZV3LW8iNrg/NY2yxsh9oJPQ8YJjtpE6u1EsbtAmEkdlhl
e+0/zTrRYLqHJOre0Kk+NkoCW96UV5xRGzuZ9Gta17qvVVYZpEXzjR2foZam4gCxYZHVXbblsP3T
skwbmgrbbJaEJMQbjIv/le3obCjjY1ht9beHgtRJbBj0nERrG2w1ZhzavfYGdZWVfBx5GxKgzvas
viyjAw0dDGgM0JBRHiVwoTw3ef8ypZUTqPr8rmOQ5cZs7xylyk8eET/MaZeHck5Pg0VZJy3xTzJk
PSFo8128QtSCanvsoxStTxJPIbBLQJBsMpAwKHe6lk++a6NL1MdiV42j7+jGuUTes52gItm6jf+q
jkkG06PTNMmHXElMNBLq8zD1nKNc6b6lTDnrV9aFsZCYW60f8tSPef8KfsnbuCDvgw4+lAuEMYDS
V24ygxYa3Qrvx6g+DW1tbGEIoQHNNp06Htc/3ZqsertYRx73giFUwSN1wKbR4wMqFXKxWw5bq9vG
02CEdd19uuo/3G1MgzAS+P0MPrgZqVhFAlMMw6df99NPNbQlJBMi3tqkj5mEOs3BXrCxqUy7N61B
EYneyNzMLRGo7coswPlNS+PNjwDoKBQW+CtLZjI17KcXBOLfKUNTtP1doHWk8HFagJQ7RwUTyKyP
IUkwJSwaMou9Kf7KUeAFet9wOQ/LDr2fH3njPXdKw+kpE7IBtWdgchjAlZ2ttS949TEaaNxEpmK+
wIQ1aNTUxzJb/iSrU9cuCFDPOh7V+gQCZp3HkJkOG1Ph56/kYMOsxMcdnSAEZQzm0XU6qv1ldt68
kU59dEZSpucu4+TxbLIS7el5ZIxLG/LtDdLyJ68dNlaD643obsfzvtFJdzTgD8x32GLH2g5k9rRv
7Lz1I0PjG7drh/UiFyT/B9MrQuSgdH8XIzMBthMey/nF8wHW0b7HgUfq+lHVqhOr7IVyhBsjgh1C
fvV0KrQ6zK24Bg0VEwgMhwzaRPOEdHYjs+yOqcVCbuKyYICwDwWuMK9YrpmI1VB6xn1tMRqbcIEu
uqoze/MMX5+SRzQApwoaMmAkm8mh92U7/VPr1NfcizYAanHmZpUamKPKHJkSIiHfORwq9RttPGF3
0pE43HiXlTL5BGgTMglgKrxUKN+AmUDlqjY4lPdL1UCqdBI8acPwhLiW/WHdG5ucWhrlE9JooyX5
osvesVoUtCOk50AE/sravnkw+53ZYPmcqxh3ur5OTfSBiEd2AnaBPiEfD2j/2iCwPaZmClXiWMt7
o6QbAFfMINuR28ht0K81NiFWwntYjEULGPWmvifo40nsSzKMOhNHqwGvnrnK9+BKkKrpS5YuoVKu
mrQWokBcpi/FLJO9F1l+3VB0kYFdhpE3weALImIcg8bmp5N66bOmgUZOJ0YZ6vTAHn3lIFLVJ2X/
MuAOOvZxPKIxtNCkC6GGk0O6+Zqphth4s8qTFs5OD+jWjj54TMvuZXGMnSbr+gxq3WEEiQFmav5Y
Sorvp4bwRuazDByOcA1DSVhl+efQKl/q5L20OQHj+gh2PU9lhAQKLIYX4UVXrPTkFkRlTtm7JYAP
V9BA4FDtrMVO7mKNvk6TeK4GlwiZhAS8oWHMNR4HUmW2JJOUgaHTs+JgnQKNytR3Swy/dVeGxuxR
W2vmQ+dgL9EQz2+LMf3Mm+ijdrqHDGhXm1Z66GSvs1h9OYJiaV6SrXT7+H4oa6J5nUDhxg2ZqZSB
R7WjV+xgVU1ckLsGapu+eA0XtYvbIizaaAwYp+xS09w2cV9vNFf5KZbimkgcJanBs0+3xMGNFubJ
HlAeR23NrVxTEUnQpuCq7B+E9XLfpOO7laBjMWJ11dSWRBjwzEED9a9Y9fJU/XDON6PWKccsmrcM
I38s2JNBGzX30TTXJ01kAjSTKxiE7UAw4Vvy1N6fXGcmRR0uhpeHo0BYPyViTXuhltDfREPeIUJy
e8NyDytsKfdGjea1wb8621QPPS+1U3lhpolW23htvfIAUeo1BT9A1ZWQ21Ky4xcWUiIvei8X46Pm
zfKH3l3n1C8id61AJTU3wJFq7ZtOu47LdFdONgfaYGm7vP5RQbSXY73HVKo8Rhh+d6XZhgt4NL8k
kjuNi9DIu+lIFfARz5MVEDCch24nkQzxMywXZl1SgRZj8Ulrf/HtnmwsZ8CHxSbxlBPHREwtBUNZ
rv6W+LNberovz/2n4qBv0HSWvf63m9y9LuJjjljWhA5yxKV6bzekN7mZmW117ZzM1KZuabS8SWgq
xvy70T0ufhA9flPwnAdPunEE+ypB4AwkwnLTdP1Pv4EaMoCIhfPvVtpaMNnnqqzIvxu/VCRduFLy
U19GH1gN42BZ4dNLaV5NDWloYmKajpwplC0LKQYbf3CLkWDT4iXJJWxFd4ouixh4ImKxd2slZaN7
jToDbaeE7b9kMEdJNyL6AlnHAmzQcuM3juNkqv8NuGSBRTBCIJQgIF5Ho+SpmHJEy2MtmGL0bW9v
J5sqXbfQTNkeXviYs6xpBvPa2NG3yxoUScjA+IROFtSm9Fs7qQ+YQR3Ug2xHRkOtA5O6iUIz+XbH
YtjEWazwlGuRaZnzl0hkt+t4WSM+IQMBhyNABuJaYoa2S9Wx3yH0tFB6Ijie2GL7KZo1avFziunF
AVOI9oWtWaNYe2RHbGJHKr8xKrfyVOZMtHtEiRk7uueCZRQ+Za5Zet8dAdqHvuUq7vuoQq/a/VHd
mF7Acz/WWFTKzXifDkMcVC0PyyUSVwe9FmzSju5ooPp2QtD60AEVxwijWrvwVCu3Gbi0uVkkK8Lk
pbMpUuJc3XHRrvek54VpOjygQx3IdC1AEc7ZO3gf8PFGi89O2y3Avw56KU4im04zghh111S05UZv
ovquxJOdbYsJyLGpAoLjGLQXg+1Y3J1xKpmHZSQe3kKPzbif4eoiSr8e663n6K+WjF8yNcjI7tqZ
mfFjFpx4ct4P3YTbZEzYAMAFkYZGoB+SNFPX6xDR/WMpER5AX70n3JxoPpHuJdPzQDo62eaOG1ht
SYSdBTwhsmwHBqzGWMEA5F3oZHYmZYC5i0l6R98xMIed2rHdR+7AUmVC5KiPQ300kH2lM091vXIB
8dWvszb/yLc6GaI9vFSaLKE7vl57JVL1srxgJj4ujeqE3VoSklqhtUxwlzgvKWQRTS14MlEkokKl
7ZVzFPaehSqBgLZt5xw1Ob2TfkCMABpo1XS/nQ73NolRmVt/mZP+jSxkC7F78Scpd+5U2Ptcj9jg
TlYIzasApWbvdDt61tp5H3WquQVOXTAyuPTLGpeBHdXXhujQqPqn4tH6u+656VMSqlDgAcy0XkTR
LCf6vO8JhaZMc5DE80i4jlnAQ+Fbp2/kncnNOUzsf3rqfWc9TzhTp7wXhXJn1IxUS6v8rLuYtgLt
8TaV/QHjLGFskUAarMZbRuA0PfdTj20fKJfrex2glnj+19csrTKvUzezPZxNj3LGkiOOuwwJZiFf
Gi9KNoxWPuuKRSl6aIaklliwUHzBenyywfhuMpXQC+CrDHrbp4YbicpBp1Iy8gJQ5I/lgrKFK4g3
JegqQYSAM7+ZNSrLbuCKNCbGFRrzzyEBShbD/NsMmfkiEKQkjf7OjuGrauqGwYkSInQwHdIWfG8G
r0fDcmny8sUGsgOI3QzRUCNPTT+rMv0WBBGvPKEAMeuCmIX5/zRV80a3r6UNgjApHsaS3mVUjGSr
4fo3KlJdeok+DDDNKWImFRQZS5rG3SFpL3aFre4GcuGR+rI0Z1TF7p7HkMnCDkRiUJcrLMPLRUi5
6acJN4VZcddlNi/PKxCkG/pp6Bge6zkP4469dcoIn8FmI1eF/1ZR0uXeMxYAUl1ySkclLCCNbtMq
+duyJfa9bH3Eg6n1FkapsQDQoSLOMciaOE0sO4CxrcRA/aLlsg8Kzz521TCGJas6RdhfxUgWMNOs
d6XhctJcLhqUh4CIVAoewEqxrn8rg+auRzVIBXYYaOuIrtDrbE+7e5haMIYlcg2TunEzjd6HNjNA
LAifuLoT1MdqPXNS2W0dQ/nSnerL041/pfllgDgP9FFFti6aJxuZjAKwkPO/ZykOg71hkeN3rH92
vd08RZ5aH2pFDY2oGPZNfOplLg5ohBhzKo3FBN8lOEKN/qZiYk9ABkij3hEN3O8iMhWQzg78fHgj
LLtvt3PRPXdANreQELm1ojAv7K+IOxI0i/m4ZPi0KWgOrq7FQdK6z87yByDbH7bV9gV4T9SZMdaM
/tHOjGIrUeVrCU8YrcCPSpKCMdznRFvaDudf3fhZ4eq0izg4aTAlM0193pmpvXPWKDFXtnixKQbF
0uXbzKqODJ4f6s7JUFSAWe2VH7luSmvQ9JzKDLmjgu0NSgJnoyjKuUHpDugYFgRj6oM+NZ/6ajet
HLN+qsEqptapcaA6W1prh3jszJ3VxdbKfjECdUrKDzdKH0pEh/+qzARBblt3LJcJ72t5IG3XVo7D
bvzj1HCskko7JJNxEIxWL6Oo48sN/uq53ExGnbEUcWxg/xqKQgqMCp/q7L7r8VSjtaRTs1hs9BnK
7Oam8G/EtC3rNR2pzPNHre02yIWqO2SjXSBmow4LRynhaeknYI793rGt9rGP0eN5CiXj76drJIQs
0ESPpeh5AijqvpKRsmulqp//95Eb5R+22qKFqA2Ub8MS3zE7ulOZKK/SUxQTsVc2J6D984XY3b2X
RGggHAe6MZyAcOjW20WfjLd5KjPEBHV8hvpgvLm6CPAppsiPVyuKZEtb41ihGtL1y80l/Osdn3Rj
b86ZeilQHfawtS+li9WWhZnJajAhUIb0jSdh3zMUM9AXOawwRNeVu1qO980aOD3aaCMd3S23g2E2
B+j2cuPgp+eKh9ZN317dzyZCsBuD//YLuo33T+AZuE7FjA4+gl8kLGIGLeQJyJIJYL39PQQu2RcC
c+H3a41xPy/Ie38RIWzedNh+KNy5ZPGMpelz7aS/nzHm4gWuvzNjYaNkbrrvI/LDI1fJt84q6LgF
M+bty3/vb6oMh7LTuH2q9Ofm88TE9vvZTYR+06RHQ/6a1viPb47zMjN8+hDrUybK6+8fMxKG8FUY
pOBp2vJHZpbhGxxRTz1SC9wuLnkFfVueEBKGc+6ccromVo/4b3VJqUUWp7kz+vaSm6r1bqAbEW2D
D8bR8KQlo3Nu9MK4RxVNzwuzMqyzGGG2Fv9tPOk8lJOZ8UBvB6xOIGzWr/fCuBLk9YZR0wtv5nxr
GEnUIgf2N8PbaKiBR0N8lL2m3Stmvh7BsX7PnQtimOHm3iJfadW+i/MiSbNhb8rnRSTpNG+5RYM1
nDvGdndDOzdXJwLeZ3m4cwdml6krq/CWnIIEnvwnZXyos/4cT/qnitXnczEnLYgSAiN6LNfBDU4V
e0URyqH5P4Sdx3Lc2JZF/6XHjYgLDwx6kt4yk17iBCEL7z2+vhcu9EplIupNEAkkKZFJ4Jpz9l47
W/AnkyFS9qvae2H1n5eoMDHAgozdYDr7pTJLaaHsQsNX0XEbp0zg1MdeXO+ymKSUReFfue50n1hJ
hKT0fR91unqabievFQJd5NihuOpRGp+YAkPQks5pnB0rqQwGwU/HR/+LwDFBWN7SRrUO9BXHT00U
7YMUsKgSYKJ0q5ym6xzuF1mzVmRiaaHkprdrFF0/UTwVV8S6ZNuMhfnmaKyp0nG86OEM0p5jMIE7
d150j8bCcdBcKXOtn6nQM/3xGPnGRvJtKNachXCbsxb37j7OIIKE/aDcc5MnXalRf9KU8zeCRhVF
aChtvRCHakQeNkDWXLhEXYkWi0VwsY1sksL1zs42hOY4MBAd/8EMiuCK4gUKA8CvFZ0Xb1MArz7E
efBFsmBsnP97NhxoExIlvZskm/d2kD5M85m8lI76j6wjW36k3rQwSjAevymajvMKL9OpqBJrp7pT
9wKShRazZ7Uv7iBTefsZI4WmkG6Xpr/j+Qp2TeBV+3A+RU0frVQc//u4n+aNOrgdX49uRERHdwnK
UEvkdIEF0EUdk25X1OiKljFO/+Mc1Qy/sSAAtJjirRy+VEvLj5aN6aqoq/KyfPR95Q7Qtmi3zRLd
SCnYpdDCv7Zwe2nLVE9OnOBkixsnAxVa/5Qjih0jcrZdnjI80GKVZDBz/oRAavquPfV1R4bzyGpE
bY2DqUZ84lPbvHjdW4cz47Z8FGPIP9m19Ht8xmJsAryKbHddYYE/NIwjt2o+FMBO1nqPZme5htFt
w0/p7vMBrk9au9UNzZa+tfOSOvrAAkaCWdA/rBnjxw9dfLLZ8TdRL1a52UTfXeO7NA9ZwfSNmIny
LXbHbNsDfqHZRFNGCrf1wfyshVX3IB/vNnA+m1parxvXYiclsfqWF0ZHxWQckU+o4mSPQ10kTymL
6Ltd5l8a9632dfUu7f9YRjZIE5XjMuj3fTg+UlfvUx1tInEUGo51tUFlUKnpA+BPa03JMf02Jqcx
FLOIpBmP0tbUZI51KqzpzliO/i9QHOXYWOwKcdpMR9e3Ee8UYffMfXeQt5gz2wDzvDSou3KLJQIt
1uix7wYL7H91E3X6olfFM/HN9Qv6BhObqAm3bL4ePkRF0XyJMCZslUQbj/lIswYSQHU05629a/g6
wJaxpgeoioQ6UX+BbEbkbZz9OiCJs1aQ8HpqDOp+5mNvwcaNy1jI7q59Es5nODzmc+KPxbHzx4Ql
7EtG1vQXh4oEqC5vuPS+Q0WYhdChm02v0sxUIdpF/zasIhCjO5lwrCCSAKZFbJo0lDiNqiNvj6oH
hcpyYKgGBYjum+aP7rEcC7FH0GU9ZlVJ+ttoJl/zwJ3hNu1jD1puFRFBsS7QRl0a4g/eMP6toq4d
3pdpwQyZxrwkiqi1FPW+SjFbDOSA/IY71V0HG8zCkTYjf4qRHQeKqpakSaQu29pw1McOmzrBbOSN
zQcPoCQLg8w+1R29Z0BLa8nJW9B5bnRpIqZveTawB7xE1Iqy8mUy1Isbl+HXMUDD3yLyftBB80Gf
6Sjkz2/EU7Qv9FB/F/Tp9uBs00OoKPHb/J3yC+R3Zi5SsKDpV7DswqfOVq7SeKrUhjhGKc1MpXT1
d5jpqG7xXSi47jYNe1pg8DM0V2uRXoZhMfftW+NB1UL0tqzZDlOgXdvZU6XH7HPscNY3jlV3xe9u
EhHiWm9Zwn5CTS45Y8cTnsvqqUimixwQ7Sqxj32lpBuHcsC2bPnZgwr5ID00j7BTTXmG0HAwi2Jk
P1qRYylAEeazdcRVGMVMEpKujuGs+jLIXsqG/nzSptWl0pvsJQGPtM24cXe6K9KXjE8AOi97PsP5
oMFoPlPhNJ+LkdX+BF5YEg0DwapurokaEwmxxDkC2vWvYgjLz1lcx/ysfbmVeZ2qEJ+zMkk2PcWe
ByVzT9JZVBreq9ZV4m1ooU9NDNKe6X0JygLx3+w3lKFtOeiBStGrHcqigqjthCylLC/eXcP+AkHL
+Fm+ZYbZ/TT17EWj1/2esq/fCN3trzl777MpUqLiZwTN4vJbFm9jYN19BepQRa10lqNPL17kgAuB
YfQ1NSuyEgOARWNSbEMtqL7ZjrYTnkmfHdgPVjdjNzXFREgMw0gHwHwVWIq40mPJ6e9DPtC1oN3q
iASAqBX6qzmfkpKjUN+m9oXSwT+5VDDwiRjEsxnx9ClNTI3sBEiDqRvZxsEq1IuDPvIKTzat42o5
kVeymILi8ntoNpuD2IrmlPgOZF3uRRt5Kg/CVNQTVNL+EOX+cMYrCzkwhj7as8RzohEdYOuGu0mu
PnTRsyKNoCDR6/xEFoJDM65IrlVRJBcKf5+9yPoY/rB922McH/QsEOgA2HT+fgNXYlzT5y5aIoww
EqMamUfnnhhFdi+w9YfauS2jrp6UKM3zKXrwa4IFLLZV72UTvMeN4f2o8E6BVrNP0BBMasuw+1WP
GHCjSpO31lX3EsMir9uuc0wmfDR0eUCgdhFdPZ/ym1xlSrSeBTRnoqc7hfmXkdFybWheeCf3AgQX
INJ9Djl3PbazAm8yW3+vF8Dy2FG+uDadbAheAtC+0T26jfWz1S1W8Ra2AhRMWX8GLh/wnyrmyZk8
enfzqVMYeBXGtseUS02LymEnIPfpsx/bTY1s8+/pse4MWcmT0c+z4/f/+x/Hcgzb1C1hW0LHKo4N
/K8QlkotcqUtyvRXwmhvGjXl8TC8+bj1d9kfrxxKr8u1hgfJNabqNWBF4PqRB7Y9yG40cNAyBmb6
OPopSXd5ii6rd7zzxE5qa0xDtdKs2K6Wi6gl1eMcHREKZ7grXXkXdCXPi8+xRYy7FUZpbKg/tStR
+BkUvv4+AOK7dfKQxBMLXvRaZere5PWYqMCrFbgfDv/zs52r8c7oBA7s3MvPlaU7uwhW4RMm76c8
Dt8M0/VendEGHTm/oguRrfsU0kqD5HJDyAmwNmCS8yGsUWn6lV1d5KnmCWtjGuk29+hYKJPuXwPB
Qb7SAvWtxPZ57UT7HovefOiMTnulqUSWXM4Q6gDWSNknLxBMR2ChNMzmsepBVzY9TTCrfs8xlewI
68IkPB+8JDQeLEfwG9vxS9tqnxaMoI0nGa0KDuxQxLSOKrCz/yXu23D+fnuQNuyqgmB6IPjWPxg9
LWqBNLTG7mh2hvWgRTODkJKhnurB3Wg1Mp8Ndfb1BTECglAPi60ytzkDrF6K2YpNQQbMBkQjlSa5
EyyLyFkta78UcvR5WWR4jdN5O3Ng69iq5TfVjIoDS0VIBpqC/NPEdDenFVRsUEhWgxvcUUtdFoEm
ot1tX7zUcTQ9yfyZwU77tSBS5RDNSTQZUW+kiaS7IdFreJRQNYrBhxuAWusUzqdqnzzZde/cLVq8
z//+fKn2HL78lwfM0lTLMbE7qYSPqsacp/7ty1OY+fX//Y/6vxUr2VQ1XOuo8PSvRZRDIxZNQUMD
XwgOLfqYlWsGFxlEGjJN7xC10KZ18foneOMQypDsVsyMzuRdIgJ0NRpmrDICeD9BjqOLemvXcLfM
CDY9qmN1xazsfZ0CB54eaJtcPDFnmEAwkg3PcU8H7T9LSyF6/OBl8+briLftwe2/UWwhS9r6zrIe
gQ4bjPWA+fiIioGHrzk4AGBvhf4f0oHvDuEh7Wd5VYFLyp8epPnQJ+pgFRaZf2MPqROVQTcm7AwE
EV7Phhj3whIBBFvLuBga3qXRTT7BRSfTgALK8qpwTB6DZrqrlIN3k98wPcZhcktMOnqee/Oi0AeE
PRg3Q4NrZTSbqJ1ecYc0jw36pEeIYm+jRdwMmZXqKq98dOK17WJwo02zb6vBvloica55VY/b2FPj
6a1Oq4LOeOpd0P9eUDtVjzHJISvdMMLL6FsXEJ+M2a1m3OyU7gXIUmENV1lcIhPSfZi68U2esSs9
enZfbwjVbN+mvD4HrR18HRSLEmrhTg9h1zJETeZFVkssRJ0XiDlMrfLcbMqXhdcJgaJ8UPIx3WH3
LW/c/mNZGoQZhfFWQv8Ct/7aGmrwaAklvPvozFfapFAODEN/yyo2IM6r6S6FpsTnOkv9fQdC4gnA
F7u8wPb3Admqh9Brt/HQ8WdX1J/K4HkvtuhfPPq0aw/21MEKRP1O0vxu6pv6iwGAaeO65nS21aEg
+g+4H1SLLyzIca1piXrTJ/9bOKVX0bjdBTlgf8EIMBw9MpYFa7lLillpdltjzFzJr2mh2pp6/bkM
vROasvzVroz+FMbcxJ6BNmIBo/3702lpf384qSIixiUcTtiGpar2Xx9OtavtAslYdrK8Pr8UpRm+
DAaiZb2p75rMq19IJPmg2meJ9UE0GlwTs0354yJXS/xyu5jm26Q1qbiNtJok2TkNihHwHq2nGlCT
yo72Iu30Q8yGbAzibjekUBG0phz2CAXUY1eBR9fmaoU8bebTwAiqtVBMLE1zHyyAafckX/lqGj7V
s6pZVYN7UfjkpRUVywfkJHcyy6hhJrjs5Ra1ajtj3YYIxFgVAhCxcv6f2HQvxUCKHZnD33Hfuc+J
XbSHtEzRkffoH3y4h5vG0IKHYM6SlnRZK4sUfr2x/y8wOHMeBP8ySNo6HQHVcTVNMzVk83/9OzBw
poQSBhnmzDpYdUb61mus0A3txNDDBGc5OTGgWvyloDzNmVe+OLadYm8g79MzMzgoXoSxvNxA6HVQ
i1N5S1k1MCcWwCQjN71hRd1Iqg2ywI8sSYODTHIzVCU5Ls57rTKV4xgaq0ZlR9LDfz34sMV2tmYO
H/N1j73fCtKlfiDz5ocslXp2plPrCX6yx4Xy/Z8zxYvttUU4xAmbo3OeOnRack0pD0CwdrDsuvO/
383MGv/4GG1D2MJ0VEdDGPePuSZSRcWOLaOd1cxUl7Q2rW9qrv4ynRcDdYQuJsg1mKKZ/BXEL8vN
mxuobfLefjbDSVn7Ex1HtSHSPKs6HmWq+yu5HezpxpKuRvp6Oflvaa+Wh7Y1v+YhRfdNMAYUROdr
buh85bn6qcquxAIuydgIIInNefLTfTL3XuSBsKLgSlFvVSNUfiJm9JMx2OqD3tEpb4IGk8Fsmcdj
/6Iryog7PBiuSYO00AwcfdtmjrdTg8LeN1rq7Cm/4IiPxaNklIgwZ8eopJ8I+gq2Ppq0jVLj5Qb7
GjynMZ1QwILNVjPU4sm1d5ks5VIrQ+DWXHG3vLlKgdctpWCsIaOT/SLZKhqLNjvQ1jONA64BEF98
lJ6nfIV4WVEaHi+ZJfpVGWYjoq0EVWjAavkiD0iTo92y2iHC19qPiB9rRsEqvmR/HAJ2v3yM4Xa5
LadS+aIP5GnJWdO3bBCegw8anYk8lHlN6BjnfAxNIG4XZvdU5sK9Z91XFAv4DudhofIQcTaNg6hM
SR/isnZ3QWERUmK64sxK5YgdQn9Xkro+iRqdAwl7lCkUr9sw3vmUrIPwsXZ6xC8I0i7mFL0uq69l
Ucf6+K3LuwrzA2Xp3xwFiU+oXSKI6vqZVs60l1B0+QXD/PX4ld2V2nf+laDCP70ZDO0ZEGh0kV9q
tq6z/vdHRf/HutZ2bFfoTEcGmx5TzE/Sn1ZldHpjSP+iObqK0a0tu8Arm4+uCvSL2aBGPkp2R7KX
w/HgTu4jfVpWudb0Oh30ZoKngQHxxQ+idCUrEvD98VUl02PLuEdXIjGOM5Nq7q8nd7tQ/Y3nl/Un
o6xe08zQf4rotfWmW8jCSj43Yu4myFdWP22BEvabPtbQQKp28dmLH0t8RP/+Edj/mPscCD26arO+
B/jjGH/Db1ISDwwz8oZjofZXt1PNt5zJ/FSVercui9x8s3D17/wKIKo9v4sHP9yYghwK+a4YHPrQ
iAWu1DnAP5mgnc1R+5CgHEsPEKQl7udugD/UYdpD2aq669/UH6dEY58MyhwhQGMjKa1fz4U/+9qQ
sr7Hk6p/Zhu3nk8oBMIe4IVemHzG8BfxeCGm0Z30VgYTulBu3i8mrPJArYMtndQAPWqqXvRudOi5
aETLo1Y/iP6IYjh4NFiRIs0e56rPXDRh9xjsZcbIVCEn7WbNXRDb6UvshtYFNtS3Wm/TlyKYybDM
EyBi6uY4lR5KDk9/kAdhTcbyynSc/7IR0/8BS6VgzGLFZa+u81tpf7th6X5rSYa85KT3Sg5Mhg6D
pxgfIg2DdaunZMsEhb8jst6lXaQUJxGgvxPZPitBmDNaTztJMivKvHmSh6Stf6R0mQul9Zqj2vb2
vhf0oFw07ctaS4mUc5YmzvdwUo8J6xA4ppSSsTWV4CXHVdUkgM3pHYWp3m+ylFbFv9+iqqb9Y2Hg
2IBR0VKgUlDNf9ykMQoAnlOV6unQhScM5/XTMEVbi4YWNZGq2OV6HaCu5qAN6MGXtj8x4P62b8nQ
mvQ0YlcQjp+g3hIwVEXa3qiRwjsmaaGJlVaf8wFpJZnoX9G104927e7itVp854OgGZf41idHvcE4
GM4924eqzCpk0w5HDZPDWR74wfM9+YjfJeNOEI9UUGS9IdyoH6cBBp1aOrTpBtmrhnkJDSMg8RHH
v3uJ5pIV/r+j2lnTh+7VJK5UznjPVZ6+xCvuDSieda8qXbBt0dLt5PlMVNnBssZ302c5sIQSX0lL
bnMA+E+Zo43GnaQ01RFqUIbu8CJPITMQ16lgqCoK19oUlVGe8LmjYPQGnNWBDz9H0MyaRPHZSnEt
TI1nXjJvio7LtOV4OXYjtQ2/YLEm7ADwcuaPLUKg6LTMiTzyE0ARp7+m9pDv4hZZuwRsyWs4Y6x+
44Fkmyx1vMskO8YhvAZdFVERIt2uCkRzRQXxSJuTellpqn95lwbp1cwsioVK5dzRHIwnXSGdro7U
4uyENDmvGpkg29QIsuNE4vOe1bz7VCZY1oqy0d6WXySaho9gaFJmeJV2c6ymhzw2jO1U1ejo4v5s
B1N17hubCumcDyIP8jqJT+fflzzI4MsSJ3FwtIClgMms21gvEGSPqwZW28Y2xnDvTPbPqki8l1AF
+6M2eGuxy7oPnT5clzKI0UDjd12axnZk72Y+6U7eupoyPsOBdY7LdC9nfla3v252gbxHMF4/OS48
M7n0MY3bGJGJ3rIWpE080D6lyXlqkpgdq6O2j0bvttec5RwGL3CS8g1E38FJL43hTkfAvrhlP1LV
nS1cngYdS+bGds6YsqoUO8lhjFqA+2CIKfPM5dMhpuceGuYeII61WW6G1NRxolso/9lrkS8zeDZb
ObM3b4q9ppPwsqxYgmA1lRPSXYT5q7weaWSTpuD67aEqDkOhhs+SMdY4JobhInAO8mZOQxwlQVic
uxinPNYanb2l0z53NpQUEwAGszSAV6T5Hi3lMdsZtuu96/TgWhk7IYy931XXgmnou4v4aH4SO9w7
2MGb6VUAYN6KYvQpZRqfJO+qglR68rTiQ57B8dYOURnDrNUrBSpCk+zJqozeRqV89AuFW7dMp7No
Y/eI/L1dmzSMHseQosY824fzehkXOJ0P90ehUnGUP6xewcrwOv7vYbCaz21Wsi9XqD3WWji8agJR
nYx+lj9CKKyCkhnrGC2ulDVesHonAbPyDVQizVEmxjJZIUMhk3pvFuMIDiMbH/AnNps0JG3ebd0B
in2XWhthN1c1sCpkPT7mInsCwIP5ceVRvFnkQk31VvLkvVm9ZT205o8i768jfIiLPFBO+fVK70dx
oepDYbN6iPj9N1Hv4xy1DdPe4AnNzjw561lKK8slGvjxp/lM6qrkGfqGjayeqi4VrPm9nrFgHYaB
t++UtrrIg9Z0LLFjAEdnLJ7UKledBU1XDRPzkPl5vEuIVdCI1Bxd40PuwCXaDooEILF2k6dR8zIp
xFMOOrHiucbWd5pfDfM1+a5fFD9JhOxv3aiV8L6LtTZTiGF/ls8ajS3T79eK0jl3OXq1Ag26EBqk
6aLTV6Uc7f2R8MFlMyCsttqrWfiJOCS8zr1I2lU7xOXeGzWSNbXaPAMipKTMqihTa2JtfW0jh055
AB5Ac7r0lG1ptOExbt2n32ORGBN4V6P9p+HpCeJZBumXjm/i+vXetFXslm71RYu0evkYl09Qfphj
b1QXm7/VpLgDG0hurfIon/ya5sh5mV0bN07WcsNAcjH8VC96bEyhPwuwo/Ky7alY4iOPjYruK2CZ
i3TlT2K4jYAwtyqwqVc7ET80RC9Xt5iuURIlV7UIum1NMOKmlW2fkjY7kJHZolReevLs320bSwuj
oz7VuHU8PH1whoMNcpfxk0XBD3a2UV5cNunMcIhDUie0t2TdJ0cqX8G1JhiERE5m79ACYd0n2Y5q
q45AqBouZLNpWwfp7+NCOVMU7167ofIA34egzK5RHogN1FdZJm4SsBg6pn/2A7Rbg2r2OH4RbE7z
qyFAQSZfyWs+ZsXl3aG1/e0sbN38/mL5aghTB5F+N9MUg5m0FHxqhsQ4hETX7aQWDkX1mshcG0X3
jP5G/aqgqNvKIUAOBno6+LcOQ5+Hh1krxVWOMBKqG6Q20VAs4slWmOnvswH+j1fEZKi0+DpkeeXA
XlicnXLsl+9WtVr5tSZPgrQ8yIDWOmC8gqYC8sNEFoxLMzyUafiDD7Z+IgfNf8yV71lQwtLSi8za
1yOeAtCgGDeN3iFyUNk3ir+RY9/vn9FnDu1LFQqz1SkHVLbWrfdRsdiWO32uhmFZJJXEkLrWtQwj
Hf1hptx027p5rgfx1lIsWqo+Qpe8y/dRRAddnsrDgB9i29ljfcU33E968ilyqDiTzdhhKBLtPp4m
ByPtf/JnmwI1lcUYKC/ROlwtm918whblV+g42CNrt1hRlS2Wj9CIwgd77laUiHwewqo9+GmNoDqG
s9WPxTMTDi1BmuvzDppiOzOsiPXnxtKJ5iD89U3wmJ/gTmM9t8kiXy2Q1y7qMcTMw4A8pC6DsjYU
xMnMI4Nnnh3L7B+TpN8jxki/8UnrK2YeAI+F8kV+wKHTY6BU6rnjYiYP5lfNyEkdG3Syhwv+Qnjq
xVl04xf516M01TxVSAg3I08s83rbXEWEAXn+PXstodUzhf6uzkoVt/6MoVX0MLnK/8lJK1LOnegU
9Hj7ilCApY9s+5IaJ0Uug5w62LMpLDbhFHafZlBq0AxkO2S6vpa3ceYlzFAWLPFK3ZaZlx0Ffrud
QVjVW+IT/o3O7ZD0vrpIxTyExKIEP5Q3vf6QoYSM4PF+S/P6CxZUqNOaru7QWS5CTxKNVPCgGEpn
EWgYBOpzjsYnMERwJPFQZb1rG89jVD95QY3BaFaS+GVhMB6FgmB140mXvS4CHs1dOYTAiq1GQdpg
bjMv8l+KFBdUjtmG+wnU43InloB6hFtT1gg/UhcyGXPCB+vTdDtl6nRW4CWgPwQpUMwHp0WCuZzi
oXl3LEqNusc6Zqnh+njsN3qRjqAIKu1zpqY3WUeoE9Ikx0H/FhQRnpNpzB9VAWksA+7QO03o7KcG
5GaYpXQ4OgwEVYYYv1Gm5OKp1XQoCrBfDSIVFFt0mMt52U7oh+U4xlWyxK08WdMRby6/RUOSma+D
JNoskPWGUunWwUdLHzJQsTf6br6helxt0dJTJCuV4itlKfMCqMdfwJt5ZWM0AxB7qhFmTWQGn4dw
tr+x4UO4oHvXOPViwkIN89pl4l7Nz7ytdf4pNfxd2bIyD3WU6aUBBNScKbWsHB8WbUDEpm3lpy6q
O92jzrioN0YT03eMPuqXwJHau7KrhA0ORxXvqYI2J1dszNjzHWLWunbIw+mjJbB9DY3QPTSjPUCr
0Nliu9OLzt249psQ9+uQJntHN+2rwdC8vEL6hCFY9jsHv/PWM0DguS6V6lrp9Zveq2ymXX28lsFq
KZHi0DbuLRmIW9BuxtmAvHFzlepxeReZbHtyghp/ozfHHLhYHS8RIU+QI1DukyQznomLBRqld92e
H/Quz35f/30KOBW54SR8tBUTpJNKHqGteYQd6CClsnUzkhlQ1axy0CXxJfJNs3Ax4Y+ld5anOANT
IqQZ1usRXqyDkRy194M81NbEpBj4CtBUVWv2yzmt2KOHqg0aD5J+vMdnmcLYeG716Mf5s+WP1lkZ
U+se5weRFsZxzC3atVjgP8hV3RWFV7/J60ZA5gOdmo/SMZXTmCjji51q+CTMp6qZ6uPv+1hqJpp4
YBUH3iMrnPg24nE7AhnzQURO6aNTIdNWQXd8qSDRLmqWKfPvwUjbc2t/h8dS3j0jHu/uZAKoUlOx
GpSj1XbTThbrCnJLl7KdLOBZEcRr+W5bBt5RFHVgfcpVFPgaOu1JL3uQFrnzDJ5m6SvVaBMEIEP2
Ad4FsSfbXah8hzyIrfJrji/zXvXiIJ/KUeKpUz9lmY+pBic1f3KYqTywf3oLJ0kBR4qLopqYLguX
/BXbzq9KnUTgUTr9FSw3dqkq804h4x88SPNIA3iOVssY6+q5Sjc/hJ18HqeSni0hXdM2iPDfFH2H
ONE2QK23RwvqNRFQo31NFfNRqaLiMWRTO1RZ+Rr25vNSHI4GHUvIUPW7GvPS+nfWpnz1+41w7gnL
awRxPbV5UcDXdu2r6ranyXKyk510LQWY+f8z4QhfNcfuV+NYPgEobugR/vFXcnyBUgOp9vw3S7xu
vIdsRi961Nx03dxbVl/e5Jjh+VSDbKNlxT9ACFmPgb2HH0qPNQeAL0xTO1Qj/OZpliGBVxZPeRmr
T2OP8CWPTPUkr2nwWx4E0kL5phmm7jkezW+aAYTW1qP6OI65+tKDXd6Fqia28tSxqwi6Y+av5alG
qsKNYvWNEDmVtSntorRnrzmY5s9O1/RTNHP35YHOk27yiwXzFac3qZ2HAxl4DuEMqkKZE8uS2G0W
2dAynhfea6VB74ORw8jhWdABHfAOO/khJJjCgEIBvVjG0cLpHnOQGL8+IXCIy3ORgoBFsOcjyYWO
LFXVeAw+itp6Ib4kmPqVR5znW22nq7DVxKcarefynV3QuFvplnBKOjEmrLO9/H55yiK93WMGb8/o
sPyDb3TnYPQVErdE86RXWnaxhvFNliwB8Pa7MQI+9qebXw3eqnGCSokeGS0N80FpauY1zKqbYnn6
JQ2r23Ivy9taHogY3zqV8klV9e4gv0fVyulMSPlPoTjjHvXlrL/KStC6VmxEBB+ZwR4HbvlWMiLk
wtFXv+a+xLbOATK4mw8t4jgI5XNqJyqY+flaRSFo3faTtmV/j+chqIJjAhI5qmdIafWIFS97TIih
47W8WpBJ/TiexvkrMr3ZenoCyTN1XuXnZal0cPK6x7OPMOYtHJIXKnHWdxd3dVSJ6RVqxWYqWKR1
wvYO+oRctSl1mKja+BGL3N9NZeaj7JxHF/ByFpiBEfYD7JBH+aoM0OlXjb+vB69+MPL0V8Q4qAWk
WC25HF3FH3BeKYBrcLAS4r+U91jgouyyWZ+chV23e9duqp1EbM+Tf2GmWJZrWtkUNpmWOy2MTpaf
vqNg1Sqlfy8mP734ASHe8nu8qtvCCCxOJOds/jbEymE3qNvwkgFVB8JTbQuCj7fDvAskHbwawgmj
/xBfrNx58KzmccmUg+4BJaKnk4TpAJgFW5RV0Cshe39mYekRMIEbLX/VDHbWyXGGxwrIz2X5Byix
sab13Rdqxsa1aDAVG7F38PmQ9jKHFSuVvJUG6q8Hsj4NrG2HDDseGDouGDW0pKw/KHll/Qh8gpFn
8aU8tObEhCyjJJTMbA7yHpUrodjwMJnGuAtp2Cv7pYDMhjs79R60538vtyN8+Hv/mKY5ODiMDJbm
Wrr295aQaxZOCBn6OBGx+JWEAXiD9dg2D0PIc9ghSdrp2FtWEIP2Ke4/jMJka+ks9a8+S+J5D0QP
lsCGJqIghQ8urCoG0swaD7nLbRvbSXoUfnHVaBfe5SVqgcVONcvP9eiOJ6VPnHsHvn5lIQj6qqf2
d/mvgpvykVnDhjTz9gR3jP70XIOxLOjiYDu3WERbqh5NidYLt6LKM7MlmQYBVBlgTYztAnckS+jK
pi9F/YEoEFB/hQCKkpnTPfaKL11Jt1QN9WjGj39XHCs4RsK350V1egcyeyDTJPrJpMIL8DNUpZ0t
39ycMkUZ9krGbk2Wl4Lc+Ew8UXmU+1s9H1a2Q2ciBhIAh1tngNYD/L4CjmAWpOMLeQkvTqEGXxUv
p7RjZBaPWToyjqOdN2yf3JcCtUhSQKYaiLd/zyOyIBQg2rlv14QLsPM2sq64j/AZlWpULlmfvuiB
0F6NNn5qFXe8ufPAW8Z0FMiq6QgmYUqhQmk8Nw2xzPk4/nDG+EP+wL1SEOUIRnBd5PbHCFTp3MDL
i9UwuOrUtfdeBATXRKkYZvn4oRhOuO1Tsa0w9m1NilJ4DgsC++x4t3QHEvFFCQd771gZY2hutNsp
zWF3RSRrE2gh1pm8kwY4EU8OLLAoV/MrvJtPWIuNh3KsXTZMWOud+dSmO4kgN6hW8t1kbr4ZXgZW
R0kuWoQ7HOod8t95SJvA0e+8AJoSbrjPVssswQ4TVk/Tu/Y27wSQq7mJru4ho/5IZ/VtzlL5UZgh
JPvgcwcvi6oyBY8Kjykedu8b8coXnazbB9W0+dcAjc7eDbTWeeYW848JqkyQyqcm/TuBrpDecmzq
DdE4+24Szjp3+MPCL2+wBTmY8ue2U4LqdBXFwj7hVYSOEOnJBsZs+5FE4y6lJnxRBZDyAq5FvlEE
4WwUim/SwlD0jqCWOhC21/naDuSxWHdzxyJWLXWWquEznlsXObbugTUaFofpZMUO6oS5YI8Qe6+i
Yj1YNV5nxRLZSxw09YpCunZ3JtI46g62QIT73ndivIlzXAz1gunuk7AV0ZaglK9PL1IKr+ok7U7j
VB4NK+cpK0dvx2IGbovJFI6xHyYT1oBIhM++i2lcyQ3k/o67ynuM2WuSWuKHpRtUVM4KZMsK5r/9
6mbjk89Y+BDHPeT8yj7aCjxav7frHUkMmGDmxa48jFSC6uq/iGp08fcxkT4NTTxVkColDPvvmhrC
M1srA95yzP6fsPNabpzJuuwTIQIJJNwtvZUor6obRKkMvPd4+llIVvfX0//E/DcMgFJJKpJInDxn
77Ud65sHq5cQuwiILfZMekzzyrLp26gGY0FnaoOPXRzYZ56EHtgAMW1/W8LEn/dg+uAOx/qM99r5
Y8TFH80Yv1SV1U+Je1rOSm1cKdeo5o5fmhHKg3S4KZnIuBfSPYEUVR79bwpV738IATzY3Cz2pjSI
4r3PYP9DC+EaUJsnYXjH+5JeGvYL4oZihb56+OY1i28xnfwHOxZ/3yv6DQzsBHiMPRq4URflE4Tb
+VqM+YXs+mjftIGBHm0w2B6buD7rinSFRR2hVeIlitroQ8+XfqmObZ0grj0zM2gR85RGZ4AIVKI4
uh4DpPCrYvlyZKFe0QIsCWZQT1j8n7qRRb5OtfhpDicGGGlDe2ts7N3s998gYFubYImPbIGcjlES
wVOt1xPJxtQolKqXmoA/yx5e9fSjsBErQuiAabGkvxleBZyWlsnJqsgAwxtbblUazJjWz4EFUQ2V
lHuJR92BWcdR+O8j7GHJGofFs2rQqW5+EwfckEoYlpUwHpSYZHDq5jCxwhC4/AtZAj0PYl40Irbn
fGNqNGySviabyPsDx4INHg4fvJWp24BPZq0KlRwq9i/AxJw9Fk5cqsuNkIJ4vujeD4++uspIzAnE
2ulE5eidZm+DEOKnOtIIvXwcc8vemkb5gcmNyPPlLNR4XgIUW4vI3aHKQme1/EIa78GGzme+C4Zx
p5psRlYu8iaMRDqCr3/52+8ropWVKUwhLT/5OuVcgsEf4AkN/LIvHtwErxx/7Q06Z7qpiP8mH5RL
7wxtlg9+53lvMfP1dVjnBBcbjvslUHfTWHFwsEJZ3gLyc7b320UsM/NqatSUfHyjn1P8E1+5XA3V
/IfRqnUc2w7Yl+E1j7SC4hU92PTp/icmFmLge7epSqp+pyoNbWAIkPvv2hBnSEANDC454siJ9v0B
jfL0SPto+08LzAqR+7CEn0FuqWfj3PhRjk1yHpcJNplyh9RM5cqd0TxpCbMXuFkPbLqWIJK96sf8
86AaNYWBwCBsenEy1K1lhG1JQ4T85f9/kWf9T5Ggh4xE2Kxl+PAdBED/t/SJ5EDI/G0anqzJ6b21
ZSd/u1B6mndbN9PGbTDl/a1xZyiYXUOqAYNKz4T6QA5xuWegXe5myIX0d6gJ7q9kHdrJOrUS+Ack
E4B9ll1+Vuc9F/NaCc6hZ4qdY5YQXVGf7qQFNl9gEHyp0thdzxm6s6wryfqGh6AeLPurTIfoyWqg
qZgxrqfGrUDtExl9HLEUgj97pVuF7aQItN9WddXa3LwI5M00iMLoVKcB+tiltjedtmAi5blvCdEk
I8LHEGPN1m7IonZC8yfZJM2bjXopt4z5JBfznTLklZGsDxZKVM/3YONVydV1bHbjJHUT4dxVRKK0
4484h+lbjP5vL+3Br2iEFRK5zMh28b9Ji5idEI/BOZvBz/Lihec2TEw8hOg21LfMQoP4U6KhrwY8
X/GUHYB4umQKwFfvG8NEM5YebM88AqDqP4pW/w3vuv/0l2upXGgGyz+b2tq42ElcrpxulHuRONE2
t8vxijVsuJbZ+8Qm9sZ2u35ydYLLZivYSJAv67twuE4aDFz9NZYWW7QcHaDuPuRZlMN0Ivp1EPKb
ulK4TVprG5wUK0YDOaFvnqq6fStlN57//fTdKJLoQCyArARCvoeWZe90bxq31pAfo2UZU9LOvLKW
CcBSAkgSwv6jDW1azV6TWrXJExnyi8DKDF9/bz3M/6ZyerljAyyw5Tm2RYK97FsMv26sk+khlgk4
O5dq19Um0I0EuIDU7mcwc72xXPYIoplK4hu2uxGcVTIiiPgqfNtZ4z9xT26bQl9EPUbqh7oicYZy
P1q20rE3QeRFMh0yLb4aggvGjPSNrKye8Y4XvswNGhC/eMva9J646lZG+Zjm8Su1X79Su6u+cE12
GlrBRtUZ1iKORb/RR9l3uziFEdUmzpdZ5+NbjoBtiV2LTlksur0af1VdA2UyqixoQ84qhzo3Jl3x
nCWdtpCezK+BXY9nTPop1qD7aROBPlOnlceYkSmsEjbwtaVXV8a73pfwdvPcoLdduoPLz5MiQGwX
9EeVJH2/OWeJDTnLnpEKMbR2HWZAoXQ2BP7GkB8s78sllOqokqPbggzQEOGemwD5WCp0VasHtKXc
hlWN/lF91KL+VQ201R+TE59DdvtckWmWPHSzRYbnUscixtQIh7Nf0tqmwZZicpXc2VaO1oWUu153
kHMpjoXmQmTj7J9v0yjEVpZR9CcNvs2t94ILHh2AlH34uyCYZUyCAVA2UJmx6ZK1utt4Re5eq6Wl
azv1bSiTFinvDNFomG5qm0Vsn3PQ2UMgnBrTL1LIJCjjLZ+XGNd4R9yWX1A0yCY7oiNxNiKPf5aM
OV5rerAoYqatGhGqaXwXsFszpvrsdHMECHpiDQmJpru7B+K4RhPC8otyLeD6XWHoiR56lgI0Mjib
BJGLRTVmxyH2DzWSlAz9tmvuy8my1k1cJBccGljoBUwpnbHMF+7R/X0L1JdpcVB/R8pMlqH5iLPE
hgq/7LSUWsTOiFdpJy5JHaPXBiy+837/t3Hs/5htjOjN0rJya6c4VV31LSm99tpAaiGoA3MPm5dj
vvxxcA1I3IqtFqdt86UV3TEASvVOjty/nlbfMJh0RRzoa/ezsXopG1I54uxBlcfqgcitbF371dol
5H3vQuU48BlwV04T7J2OVhmG+l9dDIkn7YqVwWf5WQ++qW2O8nGyPgGKZV6/6Vu2Q6odieLDWBdO
ke8B4Q/xWk1ghrQQp7hGOjDORvmM/2BXF16PXi4QO2XRDGiw7tGGHtXmqgiX0LHUIbPRfJzFMkuI
re9iavtXQ4NEIW3wei4ZPW7f6nRQyQVt+tjakRdcb+8tAiJB4HJEYmsm84GBcA/KKgX7YaQTQYGz
tVUDxfB9jCsNWCqQlDTOzpGrI3T1ASrQAK9vVT51qCTHYZ+HdbsZ/ar8FoS/9OX217KfX7VTPl0m
DEu2HVjNrtLrcS9FPu4m3aBCJEf3MC3TKqvs2mNhyXCtRFZKeJXuGhm6/JFhjVFNFmcoYC+BP+6q
PmjPagRMsHi50eNeAqspzKsYSKDqHx00Ykd/qYBCpxnPWEHfOz3HoLYMdpwIq5Itg+mgdPXqwW56
/3J/De4qVBu9zMqztJzollKeA5lUF5g+tEAcmIU2LZlOGMlJFdcWVh8Wp3AjJxYoNVdWD9KEh6+e
U2oJp4se0NxnZ/W6OlXK5eWN5bc68KcjVkHklmNXHWG0yhd70upjzdaOvTDIRTay32QcHkRd13+W
A8x4LpqNAQdbCr/QLHA/95gvtvpcOpsOeiAbWcrpfRG/pag2aSpzBxFEd618wqkzL9HfCZjcu1Fg
/yqd8sdEd+c8hvR0AexAls91m2z4OCxf1FFeBZ9Fpj+zrs9nKUW2zU23+K6FkO2M13KuiACD9LMi
J2aPUKA/uIXdnkTP4MOxh+WTJauLY4XezvVDan/TJZ638JBy9L44a0JYYBFpGbeO9ca4s7v2krLa
mUGpFsgCcGJLNz83NX/4/yJI5675P3eiruk6rk4D0tJtx/qv0rTpi64f88g/3n9VUiyvEjyep7bP
2lOB8msnGydejXlqsqHOkptpO78ytJGfoGrTnT6z71SnWao/DLJNHrxi0CGPI61SXoLBicttsABR
S338ymQJHnjpgZdMAfcZKH/2d4W7MQA/bIauDS822zLVguxF9DTafXZNaGQ9zSaBxgvZQHZe9kJ0
VROEjP4w9RxV6dr2Yf1kN/c6VjDBWeFcNE6NOQCxNcP2RFinte3p+G0SlN8HuEzRJgqM7qK3KJZp
IuHUCcficG8+F31vrwhiLQ4wShOg0XCDcqdANJwmxVpdoqWeVYSQb9I+/VcYLJ00Bm7xiIrd5BKP
PX9RNGA0NhqPqUUKANRxQ/IARQbYRNV9USN/uLr8ZFNlHIbFRiUKZ1+2dGF6xrrCnOejIQYQvuTf
LIiSeIPeKv0Mh/mdeZ/97GvhJ2rn+qIefCdt7kea4TdbJEB8glhqJRyaeFi7mjNsHbrmcFk1H+EL
gBY1SJ1Bbqw8uG979DbkQ0n/j58LZC8VQNmuzLIjg9/sRg1Xb20RcaNyzeLaO0N1bIz0OmttcfW1
qe42RH5D962icp3PPcrjOqr6i2F8Lu4M/C+tRknX6VmKfTURkE2xk8uw809M/p/U2T8PttkTX0+f
q3h05+Icd8JbpaYA5tRK+Wpp84xh170KoDbPszWbz4bQTsqx2xj7orXax4F2K6k3XXIwrCUlfHHR
5qAOHl3zNNnQT0pj5j7UxyN7pMl89hI/fTKhjL7IuN0bgAQ+PFynIImAUxtuj0ZE+YTpj1WbphTj
RovYl6H4g9+ldDeU3s0W4T4Xfl4I/VHj04Hrx+lfSJNAMzvU8xFhRKBVIJ0XY1SuKXWRvclzeYkr
md+yEhuEhZjY0nwEgUvKsAuHc683Zftg5NV3ZDbGWy7n+5mqT9XXUvkmsEhq3muv4Se2Y+NsQN75
DDxTbjIH0gPDQvEQCSaRizwq92r34Pi03LW6uzODJk/XGR6D2lelvl+zg1SnY2R+ZnFnPYPuuYJj
dN54W5pDWunpXpBXDmvOWkflg3Iy+1b3m+lx8hYPZEliimIVnqS39vpFOwRulIST1Pzu2g7XSIt0
I6WoUDM4al4sZMXKnKbhgPh3vKmH1qxrVGMhEYMLwqIbYYrftRpxSPSwGrOqB2cZuGZu1rCOMDJe
YyH1PwJTmITWormRJB5fbZohd9NUVZzSkZum8k2R+OFvdAtNn4kKYZuVSx4GTYFHmp5vUxffApQ8
XwIfbr5sPZu8eaXt7H747EGnYtnxOXV2anu7gE1Cfo/bsE9Ra51uT83tfnNFDImpedgIq/3GYNGs
vhC0OWkw7tN5rK5Fm4+EJ3LkLc8Vru8Q74GUQUf9sw8YlV//+Watj5O9J/7j+//5BssusFdkWnsc
u42WObR/S696bLPEeWo8971I6upbjVZj6aE7Bwb9PTBVxzuZnsU0ts5+ylgzVp7rarfAtPpTC1R5
24aVdjGg0qxGtoNrKAbTgz+kPvjDdlorXk4a5QdjBoAPW64+FG3zGSSW/3tCn9/hX/kJU8ddZT7T
Ebrr/V4tPtFY/kIBkFEOrRx/bn8b+hdmreSXHxKLkpphQ+ecgLRq9J9k1cTfsuYjnYfpu4lxFzB6
kR6AP5+svgTBKxbtgI67LdORCajXn1y4lhy1dDyU0vjp1L15/OcGVcVi4+tMCeJR0x+NpIiPddU0
B0JpxM2L+H+1Xc69ySQoT6Em4zp9ojUwHYnfwflfWd10YbPCNL6ykHARNjViagTzhfbUBvhem2Q7
AxqMR2kxyS7KB5qQpB3RFrD0ngen0q5J2wh7D4feIc1R/QAyYJDcTVljHDPD/kiNZHt/Q91pcMnl
o2WQav3Zazs6moaGViCHk70gQstTSDd5c5/spi7joUEaF0YDWMpAbqWdGb/k0nsOSEfcRCLXn9RR
ns3600TdpqWdgUdlBmdao8xEsAhi5X6eZXm8dayyvv/0P2NhDZ9+jb/ZSvusXoUefV+fMCF6xf30
ve+9C4QYcb0P3AnbOJmO+BWkA+Bmr5pe+OzUvz0LIWU8pfXD/XY1BCgriiEqjrDpvU24dEMYMi43
D/mXdTJnGm7imWQbU9NfWrLNdqMLCAnLKp0LkTZbauLvbpVGTKNhg9iyeCbsanxOZ/MchfbwBjRW
NrsBeRJrJBEaCybK4b28xGbmAU6pgAdN5qZmY/pXKZfjbDyWQ/1V6zK8yKDJL740ofTP0nsNUsB6
fg5q3+hRMs10vjeOmSYnNSavkF/OJaEjmszK1yHNPiIjbb+0ofjQYh13v0lZq/1J+LSSyIhC2Ma9
sG+9/G2uEbVW1eStZJlkR5R++YPQo35DzzX6hGqxnXA9vwazxswxCpdWbPRJcKq2m0dn3JnLqZid
Y6d1gMznDFgaJDU18gDMuy8txKGhJ7XtVBjdKcTq8YRV+Y8FBcZVxiFZ5o9diaTDHJFtxobb0dGq
x0NVMotnehic7/SZ1CTFsHHl1oulvjKdOiEyRuQmY1SwUJmObnzUidBp7bZ8iWEMyhIsma37p9Yw
HtVmoq6ws8wuBpp5gatKzSmSrWfTcUbvuHEmW7whyR4BEhMNV4ZkRUqb7aeae8spR9dp9T1dc7Gd
A+8P+dzODXZncQA4SgNMet2jmzIwIvyCNorTO6fAnFmLBIDOejKK95FXGakpidWQOffmWLNratr+
5gpzOLBf9dkAd86jPY7eWtbSX0eFkVEDobU3Cv2TeJd2IXl1u7ottEMgMGmaejftizLzMRAuXdHl
NPYYMKhdIl2kOppJm8EAAtPaMD9quSi3M6ldOzkTUF7SlinMn/o0uU9lbETX3Mb7kCxrH4bqm13N
+rk0k5rpbt9Vp/v1Q8vS3vv0JN+iKNrRjS+/0X2e9lrtzzvTL/WbEyP/UJi2SY+ZmbqRONznmyOS
5ObQp37xrJ4oksI+ONHorrTZ9q4a4V2beEHDsR7lN1eDYJq3LTkwOTCGKvP1hTtXn5BWY39eDJx1
UpXPUa/fzzSabfc/0kYVq+p5W9dpxFiVBgMIegxJFei0JjbJdSHXk2i7R4wx6ckpECdbruFepoL/
nktm7gZfQfqDVXgV9UuCTzRqj2WNX8qrfGLkat3dimrI0a3w0Z5d6oEMKzxNcfuqjogr+3sUCyy4
dY4YsCRnOS216YF/DUUozb4Fvamdg9E8MJnw1zHjyZcR9guT5dl7Uc8FI8BSAFWUfDpSl3UPd6ZY
Bx3JLsFQILccih7aezx9xlHKUTOWGztmeMsE2cRJ912rsUbMsizgDenZW+OFj03vzj9sJmxr6ZHO
EPZjxa1+8bdFWQ3hoosArwe+9l7STx6JjWQmXDXPXa7D0+Jpm9jMC4ZqY9W3UbMzGtx2UxJA/O7M
9DZVU3JmekP46uAO38ww3prLPf+/vkOa/MdydxXqffZ9AclXUyS+2h40bBgJ56oesCtaKKL5gm1Z
OM+8DDcrnODapq3TdeXwxBa9XZEHdulVLSsJC0dtNDfU7Il/hVp+Vr0+dLBoh1FskbbBpRdZob1X
nzL1eeO/UZAY0BwGjI+HiPiII/E9JQJT2Is+XqXPtKkfIdb+GEc5vggt6vg5pXglcmzainnOrw2L
4KlL6cIM/juBWMoG1bflLayEyw3bvyLauKaTlrwyeGXVZOQUeRDujMw5h95ACIpJW6nyUu1KU3Rd
kSDDJNoD13qvRU1tHne6NYYk7tBYupMrteE9gwl963mrEZHYxjbqsnYb1JZ5y5um3UbLUbA8p47U
c6RLD49I0DdTtsQzLqJdJd8Fzpoc1XOqsAmrgXfO8Jc4F4ioGom8N6+vAprQCKfpJulvXVR/JgKA
KODzG7AxEiOs1jgr32yrDes4YTcUATLcNKYV45h1nxeJwTt1db5D2qyf8MeJR4vx3prVyfmZk5VH
0kJG6MxRYTPbbG4XWjopFgvlKIg/QnKW3hzB7YIO810Hl4jZP/jARyHg6M4O0AIYGo+m4UU8tiMe
KDeAVOEvD05MCvIqbmkehzERC04SMf8pfdqL5KXRB3m4Ix7jmRVHFynqXExO9tCJb/R2nsl7sp+D
IbMZY7Kgl30gUAdxbfZOV2NUBf/gJ3T+tdrU3q/qsRaiuJkpmlE9CT6aoZPInLHYlmgN94Mns4Ob
YlZn0/lH+NquqQvrz8xBujyzfClx4Vu13jxc4ojiPrQpECp/ELcKkQEfJTf8ynLykrQXEyjvk+13
7nPnTefEJk69qNOUOIfZ2sS5Fn3O3UyCiOMGqPcHZgQkwa3qsGhWc5cXr/hs8x14Y7JEl+B4A/zV
VtduUxlFF5ew+qc6GN7mMXhh04Ufo66Ka0PNeVVH/zzUnZsf015eZZQd76Ub3c3sHQHIo8Pg/3cj
/d0SmPaDhm4DPon8cj/ZGkUWgZnOiiv4MWejSwEotihPAo34QdfGcRUxdw6B8YeHcqSjQNi79p2A
43VRivhXv/hlsY7mz7FEauFQ6O2ZQvYPWsmmKffdT43I0Lv62rJt+2yEM0wmxg//uOjNFh/rDLpj
7/MJfND0cDcrCySygsu0PBCJyKrpV9hqmm7JgvYfM9Q5Z98dabosmoMwdYnxIIXzYRio2KhslomN
tJ9adkYystDGLTsjogidA5WI9RKRHQCOb08IXPMufEse47ajBbXUuNUAU+/fz4s4/T2k9is9RDwr
s5KQG9D707i8YgX/nY9Wuc8yX+47wyGcZQ7uNHw30glV9aoP2lvkwYrkI8+y8iioPbbZqEOIpY0C
+xbAgqfmZK3Z/8aCRwyQwzhfk+9R75k3LZ/+PozlTxoH3WNtFPL+dDBY1QqEHaq5ru2OqsnfEIKH
Ts8vtndBdkvMbDFOz0pXGVu+ef8iY95uEwTeQE+3YFgZ6D2UxhGVmrJhlU4srr59aBeFGbeg5Dpm
A2APzpxU849lOL+rqZPCAeHRD6/E5d2HYouYSD1t69lPkRQBI0gDJle24C9zMA/7Ssx4/EyidzXG
JI1PWnhrxdW2Qx9+saOeoeGEoxOa/ZkwG/+MI82/H6lTMwiLs5ggb78EC2VtyhFTODL1ninEzH1S
Ibe5782pmIytRSNyremN/722tb0xhP7vyKseQAn2ez+lTlM6k8DBUcLubd5lMJJvlOuPdupqh1ET
xcEaBeOorBseBxsWXlVM/lOoe3v0/d6jegAlC3/aMTvm9N3f57C5tud7zTtP2q8wrN5RXpsspi4z
ipYNszrFxU6AazjR7A+1y7ioPNKmw1ekqBLsUvmtgYCikXlfY27eD/p/HSxfCi32IWRcfv9/f19I
mNo30dZYauMHWj/2r7m2noBEdx+y6mryW5PmoqVgL5rOR9tsZ/mn6NKHIeSikoh/YNZp44YJXXHK
dNl/pukhXa464SXuIcughGj2Bvl58RFnfblpG7s9tl1ZwmvMvpWah1O91+ttWzvlfpDvRpaYH9EQ
WRfli1anMWXdKuh0SmsPV3IS9GdbvGTLyV/0j5fuhzyAfxvw4XzGdjxilCNfwiBae2HMqYfOKIOT
3xLSVC3TNWij7jmHCAdlwaHcCsYJZ/tY3YEzpTz0Lsos2bg3JV3EPwpp1ghuFF7TpmfHd8aLFuDr
Ju2n6Qb5zMgV80MNwdFB6VIFY31Oxqx5GsuBjTCJMCsn6c1vHgZjpUcde4h6bpfnF6+rimO7KBYb
pp90wyjOWgx2YQSseqoKjViN4DUarexn7bh/TGjnO7yH+UbofoqsnjzHticQpbMKHbhbSAgjoxfU
8l72jLGroLJ7pDvhbf/rKCTz5/5crI5oeW5KMTcHLraz+vzJvtGAQ5OiqU5FEOPUyr/blVf+4Ffs
w6XbAyL2MbITh3ubfci71CSG1goOcTLwLteMCyk7vevciuKDNKIVQ+zgNe9eikU8YTF8vc5jaiFo
QjMRuM8A8giDKodrPLGvRAiAeUqBTic31ZB2yJNvj9oJPzs6TBns9TaEYbmcmUU7bbLci4l7q4tj
4QGfvo97/zmPrabAMEYeo5hf2j6qbuo9CoVe7u9b22ZEVuf3p8C2ht/LQRNZozrAM+tfKqSFdzRJ
neXcs/4NKZlnj3ZAGVzU8+hHjswSmqu6lyXEWRF8abobZbvIpiiFya2TWgTqGOlN0/32m2TFitT8
zKAuriO9dJ56fBp7ieTraJboy4a8MddTogf7oRf6LjXln1nXze/N6PwZyuzvQZSbfBLrWzAjAg4L
5jqq+Wvnvwer9d974jUvbUBCiXqabB5zVedYsdwUucoizLnzstWhOz4Gnr4r/YoylARVkNR6cpFV
y4oNIKXfwOMPyAhq2Nb7PZLFZdeb/vvUh/b/NHX+VrX9rMmdz/msb+84s6wzEWF0M1IFchTVvBgX
UfOizhZxdZJ70BVkkI5PQ2/kL37pkVSXC9y9pUkmHN39rYxQas/SP3vLgzpqZc+nJhbTcExVl831
+j8IDp9m142QMGdcn8Y+MYONgtdHNqNHmUTBzckRiAlHMPlFRLseeojxrWMSpqKcWloEP7m2fHEs
J21aT4bnXkHEzSi3Qnqji9LYyNpzn5XUJQFz++W+pMHc2xR0dNcGePf7H6i+4BVPVuVTqC3gAKVw
G0qile2AxI7QRmW4j02bMWA4db/rWC9ItuofHN1w9jKR4vzPw2y1ZrWqyoVW3WOzVv5Btlt/nYTq
VBgyPvhe+lBDL0RCmWP/MIa/brBgOTLa7i0v2XneXzKyffpVRBzvlh68vlIQOYWT80ximiIlQEhr
8yUn34Mc3Mbmo57Ur7nZvXTY+H+w6VqSiYRJoqvXPGgErUEnRcfb9pV8aKzky9a6+HkGoHYpZhvT
Lb7dPbO7gdQM7pCyjM+uLN3ztJwpq09rBs4pC20cBGg+JzW/rQzi3dsits+WI2FAxm22osntNbvy
8/7BESlBzKobGYOd29YVI/1/7EGNEEzLQNlu1TCipsfQarU8tmPSnzuj7c/N8qCO1HMjFtlzE7n0
nsH8kwH62NW+PKmZxbhMKmYvHHCjGM1BDS54BakWpVGtu5kXk6qmAzXBvUe4ZXvlhrNXNbqe9CXW
L4I4/ynZ1ZGq5T3HS87Z2JwN3z4S3ddc7zcZw4r3CHzxqeY/9dL/Nceuw4omPu7LWDu39peJSiiY
Te9nN9jtyuwiE4UU4Mo2mdMD8tOjN/vsYDobo7yeb6dQ1q++bacHckG8fQBT7tWqzU91pTDy/SGb
CV2An+qXrlqqKU0315GyVdZ6TN4WCUNhBK08FjLfer7/4jHvgeRRdvvR88UhSukCC4/0I9/oku9s
HnYTzFP189ssQGhmVeOt1OnWke1qbjUiAb4t36FP86/cSdJnXiaP0PWpOxlh1LyZ03gyUfvB8mvI
GqR+w68CoYycz+GlLAJxyKSef9rcVRWJB2tZvuPiP3b6IHYTu+xn04kQPMXW8Pi3qc2YegXG66D+
qjDJBA3UdiL3p4InvDTHCZPYaoVXHiMr3cRxDa4yBKwawCatmE6c7Io2ecwsGbVHMlba11wNv/sm
Dd+nyCM0q0Zv182LPC1to6Pam8ejQUjNpE/rNJ1IoYkj1iGZiHojdb3aVxXKnGBJVDE6JPhVVpU7
c0CKpxKmdI14RYZ1bFyBzoAZ3Iy02xQtZbHgv7hcu2s3sN6hboxgb5rylVvrj0bz2qe00z+txVjU
EC6hhf1ieCE5Kynpf5SZ96MoTPtXHLX7Dq3ux4Aus4ei8YJObzyiwDBXs5faB5MS916hN0uZbvXQ
sQzfPwIUCAmIrId9P/kpyd3oKKuqlUgAhyf1a5VQCuw9F4bQk30lh/o16myw3sZj58C1hoIOD3Rx
h5cF6FQtSB/SdCb1wiLRS7nJgTEnV3U6gco4d1VUr7lDBFvL16vTjHVpPS/yk9Ao4n0bmMYG+JG/
VspqO738LcLDpL5aovAeK+m5j3lUVHsTCgSCogG7oZlC+dJ97Ccq9auqiB5zsG4x9TZ3QEesF261
zZNZ05hc6AZeHAen+08eJRDyIvC+x5Fr/FgOmq69H+iDFX8S2I5npNgZi8587rLseTmzyItFrZ2s
dPKKbj637lVTNcFBCcNUOaueq7u+3MV9tlVv9NAW/g1c4NpFh7S/7xFoiTsPRf9qz9g6xLKeqk2I
L5r6kIwIYEbTF4/pQIrtb+lVvF2K6Fdofb3NbMKebZE/BXNQHKPFLsxoxbm2i0lYHYmC8IDYdcW6
reoGQ6YwD3d4hdXtKs9ikRcwCPHliw2wo+RZPQd2uyUxujOOAeSuG32X58zs7XXl67QTgEVizJHJ
Wk+tcYtnp3scvBC7kxv196N6OUp8yQ2z7eX7WI8PGRPrN5a27oBwNd7HObDp++uPT+4HMfBLaHX5
YVulc4W6TNz0YvXKCOvb02mpwJQicvInDdaXlbs4ZZAxA9W9YaWUN3UUz9pzmENGUGfmLIuDM2ZG
9aXj29/ZzCjYkz6rIX8sy3ND4vNW1zS8+gtQRCO99GYVrXatBYoXW8AHoeb01ikFCNIhq3luU8Kn
C2ktNmiqhioffuageheKgAVKgaW2Srtxkw8+mqeUmwf/vjsHMcEmPrMk9JrJ4ostUS183N8D8GJy
/0/XgZXa2UxTW6w9/TWe4TvEIQyZO/suLAlz0mqmRUszMk7ItQ7TOCd9naMi6/Lb6LaHeIjnlRIk
MNaAX1bKdJGhQjyBti2uas1JmVm0XiQu+gQ1fGkLqN5A60RoFCxxBDow75supZxaPjNSSuskYu2n
s6jFXQ0GoFX/orzXViU4d8iTCfkZi5nOFAyHXLt3DvQssVdZpv+X5UIrheFKPu8NPXOJHpuhoBUd
nD4H/zx7r6J9NSdygZdlpDaQEqth0x3zX0uzXpkMS1D2svf0M7PcuSQ10o0ezQ9YO/kqF3SXFW+C
SGxr7S9i5sDmwZTucPh7mQt+DEzc6koKmbPOly5gYttbz42Q70B23rMlPdRNRFAU1YqzaXKN9Ouo
+vCSQSfUKhy3ahLcyJjLP5L0KZSOeGmZNI4ILiQz0Celaq5TEHr3ZpMXguWoQ+uoNIIEfNXHEeoN
uOfPimbfrUw0/F2N/1DoTX9l5Q3Yuyy6Fi4tpG9+elUCF7s1ffyc3GiDOJ/2KFiztZKqGhazItRM
gn4xYXcFtIFHdYRHfzouhq5V7hH9LHvjTZ+S/0PYeTTHjWTR+r+8PSLgzeJtynu6EtnkBkGJErxN
+F//PiR6WjM9L3oWwyijaVFVQObNe8/5jn6djVcMS6PL8nmJ6k7TqTugvjaeRh8dPlM762vriubX
8rmpxfs0m6zNrOM4oPa0MWjJkO7Rb23TIwVonjxxGskOg9NRlc5PcUbtlhG62rKAlXa0kV+tRZG7
1lpdXIaCnKpF5thPo4tWew74E56yJlDvV1Kp5RVwVw34KqJb2RLVx6rz5g3IiJM6bjdJFkUrVm7n
xGfakGhRDQ/Io7chgMPbMjG0c2xEHIguYRBqzNsr7VJ0ynCOy++xbz3nvtEBnOH0qwRF+06TY+55
0r1qpRa2sSrvtGSS+aQSnNCM7MtcAALMuC+X8RJgwHUsquKA6UVc5KOgHMUlnF+b5teCYPzXu4nn
r5eJC8yRcPk3eQm4mC5mVDoSO2oWZnlo0eTeekaW27SsHPYpQkp9odjvqTHczXxQf+nevSlT5SVl
gV83CsPTVk/fjCxg/ZH3QBgMF01eRK1ZgHhKbM4NvmvcXHX09yFhGSuzyc2bBdfvQs9y3cLTghRE
fvd2ES+fckB6l2g06kv51yOSqdVj66OvLZ9lHNkU2sM90J7FrH8SQyOfyHfcrtdX9lRUByXPs71p
8NRIS/EAO0Y8hMToIFWch8qW2SdPdqrkBHRXw9as1Pa16pRka2mhsYfx0r1GhDGtQwfYrXy38YZ8
VQaTuE553r7GJubsNHTJQK8tpISevraY+K9j0mivSoqFvfGTX2oQWa+L/JOIgZ3W6Jz1um7aqn3m
wVZo73k62heVvXxnpjsX+TTCZeBjakc0G2eovoo8hoSNd9AosZ57nTat01QP8pno1f5QBPC3h+z7
byGJ4jO4iOrwezo3mcoyQYGi6iUdy+hNgM99CxKP6B7Nim61X8IWSPsePZUPma4TzwlKXZxxhvsd
8t66Hnr/Z5h4+0FHujBL/zItYdo1ZdWFpFjCpwLzq/AtzOhB3a3buQ+Jwn9aK0ZlbMsYgK1ZZl+/
0weRoH8u+pVoLNDklYWr7ZS0izaBTfmnTP8KdHFn3v9YAT+xBz8+dXWkP+qWtqMNxUDOzaYH4sRx
C1X2N+qF8STz9UqsfHXn3+R6GWUVeTF+i9U888mBzfhspbRYppWkgqY23NV1m0CMLYZB2Xg9h4Rg
Tp7x22Q8OYwNV8COUXGKzajA97f9blq7Oh6epE7QRVca8h8zg5Pf2iwXOs7L5YJfLmxtm6iTRiCe
jbmaExEmpiSD3Zo3w7Vx0K5GehzhFZ/AwiBu+kIhsXLzILj0SuVsHLLFN12SMaCZ9xuRKI9V1HQE
GvVwlZuwmLeLElx30GwkrK4anYcsq5O7fD2dX88UEmTyQHO2qRdNVP5deMRQZ96NsngR/RCBdg6w
PpvOuUHRLCehkV8wQy20ZS6a5eC25KF6OQQV3DgX8B0tiRb5q1tAP/r9A+b6vz+Vb4wFIYFWhk4y
9yGaS2u66MDaoyQegaHVf3bd7R5rcxfH9PqQDR7G3IvWEepIdsaCRqjOJT2v8MsyP1jrrkcsKhdX
ucz2L441dWyFOMENU4S7TvVpZMz3/iydPNBpylehDsE0jX0xZ50Y34BBYgW39e66pBz+9VS+i071
z3f1MScpvQuZ72oNXY4oeGv9MrvVJYgJgsqCN8gQybEryeWU73ZpTh5Pf17U1NgvtENTtVJsG5hY
d0d+FQ8UUtAQQjLnphEG9WsyEMy0MXhhGthICOaK/Hebw2KzWBlC7w9uZVs7mkCAz3AcPbXafCin
vSafgbg66HOTTD6jnXfwGFxocXuRbkiE5OGxqjM8xoQkn3WvSzdykzMt+quBMrzI1xm1YYUvVOes
Qxanh5VXT5z+HwwzKt8iMYynPhzVtTU/jQVD/tgRG7Ox0TrlEHVW/RwVRRQWsiy/uXEHMdsI2nbT
aX6wTz1vBZg9/I7SV6BfYiWpqqJ+dE0NyFNqKiu3Vmq72fYAJlkVqKYSIyGWrWpJyEaY029IATEv
Zf4S4ts8Dk5grYIK2H42tjkGCgMXewLttxz9C+tb+KLNQUamkT+bpheeXBTiJ/mIXHt8euMD4mgG
zbOYhgwH0iZYAW8aJOCHpmyISuEfdjft6iwznIfGfRdFGgMMzVxUVMEm4Po8l2HWrNvYqS+Gltk4
Ht3iLaoGl5x1ijY55VCKLlsHWccUUyc3I48jsXdDGMQJcoOVxmh6Jc9qSI87pmgVI26TnUW2Kls3
ao6cbn2+kBIjyRzvJZ/KH75nr5zXhN64ZV0B7P95l1i9SHcQzYiNb+3PolRUavbSPHkFG4vSDMZq
2Zn8xE1vWNmqc4IpkDsT5WJGcUxS8FWNmpNtmT8ketMQXbSqI1FuzHj4Q+auctD/tBR6dMul/mcJ
U9Mw9OdzjZT+m06VHwCBdquktX78s6v2/+Nc8EwA7apOdonFEehvKU8orBT6dvRWRP6Cq6XY/x4R
RxC98S3Hj7K1boIW3hHbF659taYJw4FWzg3kBOFvswTDy6fdgoSsQ5fa0vQZr/UixOdW/Cpn+/VC
WZlfX3RnQ3ypGd6cSuAXzmaagrMYKOQ6mvG3PqGqzpJ7UXN1QSkaTqGBC48ZqrstHRbnNuu6O/ig
8WTFHufC+d2mqR6VwTpN+OWvlT4NJ45Ze3nCcHGeMHaV7Kc8qpXNgOpwLfcA8i4jtA7tmgkDgFGP
xb3WIypccCgYGpudI1zIiMPAXYTY97ZADit/QofvUzJWVmGvaE6KJ7vW6icn6Pr9P39jpvp3s4mn
8pqp4YBWbdIJ/k7UV+uCCAjbIDCXHskevSHmCD82z75XTNeorzRaofAd4qCLwImpiPEmTztKR5mb
0aGrx7wgyu1UCe2pmhtHZhelt6Rsv8tnXW4mN8Xtv+exf0fhWLwLdUZHsFbzIKnq8UfROm8i7svH
ANXGmUxtCrIc3xUC8QhbOvrVVHdhxqC7mKrhUyHnexM1gXqq5mzOeqC/reg7BFDubuiS4RhBR9g6
Xfw8+qVzUY1+wWwJzeGoKgTgGgJAH8aMKFwLfYxwdesoRW9NA+EQgkmFF9hwZuoYDY7JnwUD8CTj
Pr/HnRKtdeApR1OP87uWWAnueqN56hQ72NZd2VGtolpOsENcLfBPKwRX4pY1rnrXiolC99Mn2uBZ
ekzVGIdNP2rPs+qIwSm6H+nLYm/7QaBD+YJeWkUJ6dQvSO71XV230bl0vfhAwoJ26YiCPuWa/kKG
Tv4IgdC4TlCbZ5rY1Zf6YzMvlB3KPbJL522tdmLvbIYhmkVAS3k/+JdYt+sLU5W5USqUk24SAB9p
VvYo1V3ZQDpEYg4JPaUwWiMUmQ8sYXGlfmAZmyHEmZV4qwnnDWFQQc0kNNF3rTIpT3njYXJXh6OO
mHgbdQ4MRT1juNJ2LQMX2/DPve0nHG75FBTi9a653qv75ZE6CwdzHb26h4fz4FVevc9ML1/1TTJe
68z98HJRX9UpFcPKRgd7XZ57TX4mIGIjX5I/9OWP4GyG8X+RU8w6GvZD1Q2nOBt/zQOtszMV6pM9
JAf5teRFa+0KKDCroO+xpoeG/lKonFIG1/q+dHogrnOEJvFVbYcuBEBEo6c1lZ9+Gb+GbmW+Twlk
/yQJwqPN8OI6ac2rg8T3SylRTrWoh1d6sSrhJ0Ur0YfbVLe7n77Opu+OFeIegTHAi7u3WlGqNX43
AlQq92NM4uhsxSJi3sIjPcKAFvnOYZr1NZIzLtnjbuEEmCFmk1pVet1eT+13K7KnQyhjtMPWgvcu
B2i4/MtVZ1bBmujIbOY6zA5czQIGOkE/61gcD/jJ4MnNskv51OzsbtMRrneLLPNduryLltzX3hi9
o6pm/dZERLsdil69RsRIyo6Z/KHnvrYt1chj/J19kwSNsSHdfEi/OxN1kRGfOWuHL+XYIHjz2n4F
6Z2lUhfqh5PaxmbyVeusOrSTyzx7twy1YbpBj3usG3Ojde2htQz8n0r0Q45MhUPLFXDyTVWq4lEE
yXokZoU1xspAJgQUuiXap86pvvm2X++seHJPrRNXBxo5GjcqExkGXddBzcr90OsTcqvYAywVCEyW
OJAy0R4L0IkvfU3JpXt12B5dktGRxcYobeu75KVo9kMXItb9bcLMlPC9jgD+9En3SAGC6rhpEPvP
j4KWOINWaZxbaDfPpm30DxIT7rvdc1+oHTYn5PQZ1ro9vXjvFKYDZD8zcbf8zeG9dPSJ7xNx29JX
VJKhvgi64Xk5pt+jmhWP9rL10BWoJrQpedbA6679keATWXI3Pbe/fNr3MRnA8mwejFO5ksc/OgYz
pmVimkCnbR0InEw9LceDOZTpxW37Y05wCyI92PdwqafLTWLwyYoM1ouWRw/SaSOnC3ZB8aI1Y3WV
15bDqH3VmikSvyzfYqFl/wmDn+kMo1KFUKBmzaZNZRTzR5nqCFkIEgm4aMl28G4JQWjSWFHi3tsP
FrBOMVnW2RX9h+muRZ0XXyBsg3U2tCh/08w8xKw9S31kNH36TlESwqBEocHXgnVsHrXIH6gG6csQ
/Yc+q+9XbZGqD03cJA+M+DB7yKnViDjW6ABUzytnyVzuFATVe6BiICZT/buEvsizuKz6id6lCW3o
Yhf7ZbCxgtzbxxmjV8WM8KsptBqIEkn+B/DE/O993nXIniZ1fg5G0/Q5oPPf8EZtqROpg7/9NOTD
2yjtTuiSzE2eZrsURAm5TYH9gjtNeUrLbqXO4xFsENZLX6mfkfOkx4OzU5NBBc3qm7esiwef47kf
nyUfXILR5CO3ihlIm3W0l0IrkUT5e4VqSaq2bCs+iJZ4Wpol9wmdCsgJyhv6o94p8YYP+SxsPzzC
0GrSzfKDw521RBVrZNDNapp/roDAO/0NbeUBdfI83eWfb6uW93e77TwizaiojZNC2My2JwcRhcU3
R5Txrms7hHWa/Su14nGZCSOjvumGl4LnNPKPURPHOEL4JYV79ObjpyJkGjU+W86zo4UQy5qWUAwx
atsuB9Si0X4HF/nLEaiE1yQOotuz6+psGZ7Y1rrw//BMgCzaIc3DArRJC9SsyKsTLY7XXLjFVlZV
rpFkCHTcCU9vHa+CUB/OHYwtaTHH/V4h0rWb61Th96WF9GPgAb5XTz4Ikn1bhsjJkoYYCUsHcdfG
wZrdgVZS0mPI85KWq9N0kfr3vTjHsekjLLIHCt6U1DxdIzx6QKBj4KY7k1ZnvCmgMbmA3DsfJkwY
Fc45vTJOglrb3buwujWqPccSucqDcNNqDxD6wZbAalPfZUrBTRXELXxjXFR6POUPQsPQP09SBwOc
FgQfay1nbbrAltQjLzzLlXH0c5hYRtsgavfw1RV6mDHogg4cNrrzUpjEgQSnWjPr/aB1CPXdjDKM
GLDyffIdkg1JzNgVquff5KMgSRlbO/iUM4MeItrK5mgrifvYVO7NtrL4Lbaci1R4VUDKilH7hhcj
+RgCI16x5ZKubZXN3oCxLZ1wTnABA6cBk4oGiLOKekqCFmZIMtWPpDPB2VaEeNMN8dVMZse2jHkT
5Wrt2G684oFXK+ULbUaP88TepRP8VkRWO7/z1x8hb5MSpGxDxJnzFygnWP1UGvw+fLXLToCoremr
7AfpBp+18Oq7E1rk/6bxS9T0zkqLRnzifpc8ToSgrtoRWYBbeIjVq1o9DCmtADlmyKI2PDhw0tZL
QpGfqCs96G1o0zRbM7O1d7HUqcDan/A3b5bWvhVU3TZ1/SUZQKs96+JqdNmc+s/4lxnxSK4twRd+
8HNEFVU7nfGmdz5aW/xhGwSbxlumEBQczcgGVpPdb71gFylkdYNyP0q9YEGpgyct9+Ak0G3ofGLh
8SSYSzBoVsztxbI8yPG4GvVbEQP9k6aAKR1PnqZYz5aaBs+KWt9ajbCsGh4J3C061o5WDmucNPcq
dJTzMAv+ItV1PgYSNr3u2OVx+yzXgRyB9dqpJ3tlmdkXB+KC1socO7x05smhC1f9ALrPYnFbQtd9
vc8e4rQ4Q34xd6PpOAsj2vOL9hAbQKGsIgQg5o/VAbZWdQlJCtk6pOigxjVumPNQfFR2vWNERBff
IMzm0EOEWI/qiuRdJtTQU/JMyXacpsdtHcJzrLA8UmYVw2WJ2FVRLz1D2tAOQwvUkDv+y4oS860L
9Q4uWTde5ecU/uQMw3F2CC0+DUwQfePoEGvgJXg01i52P3ykFohFohDGHSIlDwyn/SvSHesoyE3Y
xrhtNxU9xUOmus05pN++DrFDr+PR1olqY9OnPCF+z0PCWebFTzlaUGwsQvOzUg+UQ0/Owz6KUCM7
qfMVtsndhFb7alv6Q68EOK9CTV++Vg2ADUZGzb7i8gzugusBgmu4UrRM30lnsjfbk+UPfMdvojLM
SwKIZdWYcX5FStJv9MB0DhTF3XbqlGDxkHSj+F4J3XwohfGV0Q5YPPulj65NqfmMQ8v9gf3RP3BI
SP7HrmX9VyQccYUqhGtHVR1LN9y/5xYiJyvFVJfTKYjir7EN6W+q07SWAaVGHarQxYw/fFfztxIR
S98X4akL7WMg0O7iSBcyR4jwJMnCQzGRH5Vq18TTks+5JWnMaRo0wkEqmQ/LPkjbbdpgjggRZYBG
//0DL+4rVsnDosvzvHTYSTqyRM+TvlhsbWPMtpqLdd4C43+dGRZ3wpDO3UiwI4ACvgn8fNu8G3b6
OHkAiENxduPOep3gb6pDVL37NSruuADrzLLcrbS+nfa2iOjStxFTbCMPWbojHaYNQq6sHZqFOtFl
HeiRrEZERTTWw6wULTSl3agMsp5/PwpSD5yOUyHDhPEv9XgL+F8+z23ut1lzOMeF/JUaXgHJOYST
ySxmfk36blo2n8cx0p9Lq1JO4CO8LWMnB8QAqgG316OPoAeZKcpbPHF1yb5DQD9xC42NVJEqzV4q
ojHm/17imp+5q3pH+Tf6hcncxTVfZVka9MGpCzwyvb002pALPB1YGrzd7BE8gia3GP2xx4025L0p
yMNt3tbu2Wftvsk3Ei1lOuPPzoVCZ5gkXyzmTF8JLogSpd4HitC2eWD5N7AnqINN+CKWweo6N7kH
DeYqMgPU+HODW+Ur2ITz01DYN0h25DwJME11omFPUHPrWE1V+VSI5FHyyYIhVzeGc5VSeVm10Dth
WIVsF+6hYuLfhRQo30CKHPsEwUlfh63A/8iTDzg86j4wynQvETq8zPiYqr8Dy9VhkT2ANIEpno1c
q7XS/cAw1tEJRs/YPSzylcglChMVuoEK5Cj501mgoFsAD7kFfI5Ywxrf7F7NjxKBJ38IixRBKVIK
oq44yg2mckaaT7rGFRU/q7nSXeRxF0WmOBeO/aMKWwHAPUEFCyBsncaDt027yt+btKn+4LRxiXRO
o7lWW2ff9MpTM/MVOBB5KyNT+n0bqsPjOKsWo7IQ+6rZyhGBGJHUqZ41bGpEc9IRAOCtWAWGbb6o
LWwuM1DyN86l9V5YBQN1lIa0V+CKKRulo/fWmH2xV9qKtBbUYxer1JH1cyoCw/a9zP3kasZtf1p2
cEYN07bremJex1A/ys1XUa32uJQXYf9T1kSRaayddEw/LA/HcsM0KR4IKi30iO62YrwyK3VOLgi1
u5Uplz+NOqNGJARgAJmls9hQS5bmBegpizxZ+KEHYWSh6/mhAjkcxRmuZbdn/yI7ThDcObM9NL3o
KR/n7VY0Kkb5Pqt3El08dJ21MUwf/sm8dAWdw97rYYiXUreSPBvPomsoD6NTnNk7Z37KAnwgTsm7
4q8Jzz6W92W2lxMHrtBx3xY6HTcq7JJiyy3fi1EtV/hZfhbtMM6VN6/rJHI5XUbvsjXtreKPxsob
0kMz1PhakWhvpSRkFDW5U43rH6OT9BX4NPs2bF20QamVNmmgqF9Tk+j7RTzQRSF73DCd5Yco3Pxb
JMZmI0a1WajPsuGg542+TsgDWdHA+JB/keS6BUWzs5WofMqq5N5PTrFYvfMkuivV9I61Sezkn5Yl
Wl6GSPFn23dAoOtvtYsWPvgkxFxQznJkn2FalK35cxuedFeo7+iNXAReJX1AnF3bGm7KBpPESHqL
0T7IQnPRTw586Ue57DBgbtDUJOUpTUt/j/qwXi8arAhkIgMLiIPLb2KbQAFI6xR7JPUZU6SxIIUP
/Ytddxohak68Fk77BN8eQv5sLRkbzbv2WsUwP763Xh5d5d2r56oBkyJeyxVP/hKEl8fYoLwDze74
iVTMfuNOgbpLkMmfUydvkU206q6rS1Qvoc9llXY9YJa+2DbC6y/4ms1Lzi67LQcCj2XUWZDo90K0
3vditO9Fgmwjt1AeTqQlHAtXxcTAXE036FBwhkiOqdaFlzRGPimHzdowoQftWTOENnz+KYdKuXAQ
Zvz+0frxHFxf3bLJLY/5GH/TqfK+DzQnDR2CPCO0ciXwcW08rQ72Yt40Xbl/dhzytkuHJcCiUxqq
swllpHaJ6m07qG61KTJVPVdW8kumpdhRzWmuJJ816X96Zql810OXxbOujQdSSCR8O66D+e5BkZmX
NTiHiQsk55C2cg37Ije4AhY4dEJ8eqtlYOU6qreJa22TxyCG/TlXS1f+kAWKBK8W8O7OBUdQN0LH
XrmFdXAs7vPWN16F6f4ywyF7KKEjJpqjn2R94lx6r3Mv1BTDyevV08gxCIBKuitSCyFclMD3SJVi
zTysLtVvHjOpPwx1bFCG9W8Kx0laTwPC436otyP/oN5LzE1tokGv+m7bzGdfOyyKM8Z2rLhVYa8T
q9DXLfSU1ehX/BbcVWv6D8R8wxDbmDOSXaW9uppCkc/8K7p6oR5v/7mrQSjwf3U1LG4C2wbVbQES
8+Yk5X/r94Qp8wb8BmSdC8teuSOLXSSzwezuhV1ZnNqcMVVdGjNelNhPFZHQS0WUcMh0gwlD29zd
srfwJL9y+TUPDIVeTFobFtQ1v9T0e+ozk8BeisTbDOOHkhwA3y36T+b0eZX0X3ErII1OlXFo2xkT
lsb3tLOiq7yAUJthWIja77Amg4uaT82uM+MOEAKgdkA+yHY94H62SyNj4tyaDP7a9kS/qiH0wYGj
L1UX6Lv9XA928ik443xdT95dXlpLkcYwrrDz6VotFxrntx1QJJg4c5HmtFa6xtukE8eRIt8c0kRb
MT8HG1Lq5JSZprs8CufXJmMY1+i4Vt0QICNlzL2TWjaCeH5FQP/2S4eTqrQhj5FIzySfwmsQqvQF
0J8QO6hV9BhqZzc1BEvJvxG5zUoKZXIwERtXC2HmdUTJhnX8aaowHmMxkW7Foz6q7Pc20Wn2/6et
1oD+uCl9qhTU4z3KSctZzuZG8rLo30wy/nJ0clssbM2T2QQRohjR0DRxuj/Tk0LmHnu2OfjQrHE7
MnLhIVcO+ccl5ZQUPLsBvqgw+UYkbPatHjbABUm95eG8f4b0xb3w1hVN/Db4DUffVGXZndsLcMm/
GVB31n5KVmAZgNlpfPcdoGm/zi1HPCnaVHM097VTNcU4zIBBNh1JplOP/Vz+KFxiNtxC/5DXRj1G
7XXs+EBr18a07/gP+QilkrZ7vfrne8j678agQ8vUQkjO4YOl6G8t08x3oNdiQz55bqhue3yLws7V
H/MDw9eXB1ZcZ29mW366JDpgU+xuqa5PxzYozbWphenFyn1SSwgBqVgGj3EIss6w1ItrznzVuQM2
liWzC9v7uVRArNlbSSAiNSdA9lkQOgG2zbLa+kV+FUpJPowe1S+1Q1WBChX/Uzm+9jRov9f/epAo
3WuID3+NhIcg3/mukg4ikUy71OnFRb4kf8jFuuJ1oDLiwngx+B9rkeX+PTzA01zbc0y6/w7nVR7/
51rEuMhPSZVPz3E9/AkKD4R2wTG1kul61uJfTuelubXKghJ9inaDUWu42DwdNyHEBLYrkqnyXR2x
ntVerjzB0nSvdaQcYRX6T8bU+0/5hLqHeDdA+/Nr8kdAL3pOoDjVyjgxi7Oh4eN83FbAqlnbahCr
A1ddUz7I3qozxvdpflYqTsUy4HicjmKsdJYOD9nXSX5m+HJxGyO6IAySZnJ50PUzzAvylJiUlvqU
jWhvbOISnjpPaw9RWVZ7AL9r8pTjMwFm1W0aynJTB14CjaHhPdJNdLRzEsIsf9ghwUIx0vYFsoij
FiupFT51M3KRjkm8cWaPan6Uk/BhgunYOsm3iWZ61STpMZ0qdYk9ctXyU1haTggHsqhCab4Z80g4
b5LkBpxw3djKOgnx1jOwVtaNEfMo0YNNLR/N7xqZ890tQrgVvLz8gfmPmqYwMdcYFZmj+k7Tsvaz
dkS9ztMc7xzht3un6Y8mVNbHCm7gognws3xVcMaG8ZHdsEW0X/ODiWy1vaLaOTtlwfeMMnMvR3lK
C2qQJD5IFe7VMSAx0p5qt3b+Sz+RtwbOeLS6dWRC7Y4E1UDZNQRmu0fAGsQWzrSqITHO1oQhqUOB
Eeb0koMwIyV2o8XG2VSnn6jcxCYrkl/DEB6dXvmR65W5TkGzDJbzMbVVTshN6+Ky8LYBjqe0zD6n
CMW7pW4UvaSAqfVXHYddjApxFZE+as0OU+VHoGmUPXPKbmaHX5B5oSYkWDC70Ttx6ypsaEiYjWgX
VcbeFAP/RfBCI42CPfoUKHQxAZIm2fQIZQJIme3eMWEtF43dgkRST/0Izxt2cbJx8GU1u9LmBF1U
6be+8V4iBgeHJGDCj3veEvFZ5SKbG/20dx2yTbOVoVX7xuluZRDsxiyyZptmvU36b0BC1E3S1vkF
JxPXAZU3cbGcP1NS6FmB/FQbL3OU8ioRInjmbO2DH+E0M43M8MpnP8+CXT+Ji6iIPR6CQj9aFuSE
2rs4teGt3CI22W6YYbqM4tskH05Klt9tW8fHxel6Y/b2tJ6Z8UELoT7Ohw3wnZWWsUmTDnlEyPFH
Re3H2jpdSsyhcCsPgBq/JpOm7qR+mNojSs9kpYNg66CCZY5AxDL2+7Fxvtrc40qP2+bgQrSP63lu
6kwvqReTxxmSV9Vp5pGxPnLoAJQPYR7tfSqs05hXVCa2ftVy5QtACSircDXC7HpQ/faaZvbZiYkc
xR1+qTru54Yyf9UrOZ8fcqKmbc6eEulrrSZblMV/j6rHWs28R/Zd1KYDNFl3cEFkc9+6lbgyMHmx
en07edmTyH+pzMN9A+lFp79PY2JvhxqfV5jfPei0yH0NcTA9ldSjZu4HteHFVeu3/q8Qi3F+1KAp
m3PatZIgZcNN9VcBJp7+2I+oHj2aTmq6K91J3VM0dS9x3p/6iL6I0SbNVpv3MbpyMVlJlIxO13wb
NdxpoV+UT03fvHp5f0u1ITj9drMQaF+cxdSsEzUtb+G8xveYQ/YVqo8iu+Vdlm+aKdvzDgRC8FHG
R2ZY0MYn6JQNuts3itUNXsaNgiK5I1nS5ysb+LgyQsdjIBPz/8buBZYXUWaUnGP7DDPxBptx7duv
cZuumnFi0U45VqCPUR+j6KM00HAbkKKbi4BoEJY/TePSwzAy8wfVPgj3EACF6sD8ZOpuGFCTRqs0
AANj753gCvPe9Fdp9EffuusKLo6pDiCHwENu3QTKHS2ymCiD6DSqu6w+aTXONNfHSKQgh38FrOGt
A/UNkeT3nIXnwU2epTi3bXNtXZk+Qu9SefYQH5/9lk6ej1TQtQIQ4nZ61vJZQmJcjPSkDm69mYib
OecD9VRvZj+D1vI2AG7DBw0iRa59GD3KNRD/fUzyqO73qxDX3xq6KZG6ZoLEJGiwwun+c+f769DN
QM2iQz0l3btroRtsXf9eCz/b0u15GzWVqX9BME3afev6pLqmrYKr2XXO3H3qMQrxQNbzcGOcCjYJ
1dA2aJsOPh7Ycwt5SJ1YRsZSpMfBhhGQzyEzpF+4pFTsyGYprvZoPugqiY4VGt82+VEQG6xUW6/R
Ph1zJHoEqeMqZSKza+EmjfUxSCbziN7uM/HeGr9QIUE0PzAlMa/vUu9R9nOqkDhYl3046dZ9G6GB
0kV5cEu1QtA2HGw7CS+q7/wh20z0U5FLuZm+hr9lo7bs8sOUeJRv+DK2ca/nz1lR4mKahEpLkZhQ
uw2gSBsIRsAuGhg0a6bBhWPcDNC6OyT+s5Wa1+S7qLyKDfM+K7n2RnwflP6ieBRGnp1Xt0UAKkoA
HqmISFmIRP+GnZHmGWHTEmW+/F8zT7QHTas8F24UOwMsO+xFwdYTXogiGVfQNGuQzXKsaefp/sF0
XERRqOHyNh7XOsKyLVWUCvwGBqKcrjVCGXde5pq7aNbX8ZUZS5T42GoByChr2kkbGEjLEGRUjHJL
GtxsqEYhDsC9NUSHPIiaRdDB8JBj4Py0SIinNnAvbqV20uxRzNYkvAk9t7dLL+Ofy3ZNRrcUKQrm
/Pj1f/8P5aU2ixpV2/Js1zJot/5nualTBduEzqbnxuLARq03XF23sTcJHcw1aXHheZnDydodSe5B
sNy/1o36jk4GmK03Trsei8G19/pNii/0pVObl3xylINl2UQWspBeW9l87MP43RLWpo27/HUotety
XDWKLy18lsVL2PfMxaBTnT1AH2e4OQm0OEgpgJn9l0yHFluWpE4NwqObkbQnpmPMqQO1GEkBVe7N
wE1kWMZnaJU0DcAz3A3is3aOEmebDMMf6xI00VLQsZLnCS7lcRM43o9+wnBFc2p6GVQt2hSCHa7P
NuDjqjfFmWe6mZNcw9Y03qbiGFaVc0ujTjyOOpjS+dSdVnG8TjqXz6fLn5LBURkIt/amn8vP3jfc
mzFdRTXsYVeTdwcUwbsy+NoHeU4Yu1ddZVu9TqtPpW9J3pgzgUp2lZ0HT5YBTFitbdCG1zb4f4Sd
V5PbRrdFfxGqkMMrCWZyhpM1ekHJlo2cM379Xd1QWZZd198LC+AokkDj9Dl7r91hDxvcFtR03F/m
mI2wNOb1za1yEM1nKoVUQimLK5epeXSVTkW3D9NHp39zJqN9WNui+H+7W4re53Ga44t0lrgMIJ9z
azh1iw1Lr25z7DKT+Zxl5W41v/335adr/9rtIEzUHU/1XBOjkSknd3/rvJCXMDbhwOq/wg3iEmxA
MIP76unGGpHePnqFg4PMcR/7fBo2RqXE3yuL2r13vg8C2DPVJIXlVjOd5LCH1gFX3pQcy8bYyagZ
SSdQNYO4UFu9Y9m6GZBnQmaPD3qWlFfNa2x/SMgqWPtufOWo3Y0F23EXb0PhNq+QE+BsH+h8KPYy
ErUAOCQH4XWV9JAIUNiJWffRTCPEvUi82s+1xTGjh6bq8CpfJtfI20t3LUq6KO933AyQwAVRXb2t
Tb2uPq20Bxsm4UVyIPpyabnNMHtbgdM9xGPWXrRBe18p78bSt5cuIHpk/qqZyrZ18Vg7nT7B8U1R
e7iteZnMYdzIz5IHTLOduNQZnmFTlS/u1/Wj589cqAWTvTXH8ZcJjNkh7ZT2WKWx/QZi/GEZNIxz
jCs7Houb3J554Et6kSO2faukxFCCKxMvwr2ZqvyNj+UxZoLJwFNs46gmZXZU+YFMFhYvrnjRJoMk
xpWvOJRkctIz9gelb669S1AikYVno3df1jkGz1NG8kHt+m0dIX3NpsD9wSoz9UzZy7/EFoRI/mRn
1BweJPGh5u27rjR/4D7WLmyE1D1TC3fjGeBVJREpm9Tb2jRnEvsVXi1BlYHVPKyQdRPaHbr8COhV
D8ts1ZBUIw7e9WkUU6XQMMLrIF8ImsbwIEak8tSKATHlTRZAaiHZt520Hm+gkASIF/leVoM16zrn
awf14aRNmvkYOFpztmby48WZ2oUWHFuOFt0i6xw5iy9PgwBX9toU0THlbn9OHpZ66A4x++m1j8YN
d+8Ty6a0Z3PN6LlSgEURxToJi5yByAHuRJ750vemtiGtXqeriIaimk3ojRNxUb4m5a5MjeJvQlqp
qw2VEfVAU9uEUeg0CacwvSu6oSGAU2xIOngd1tui7binGAW3oAF95Cin/15WLGGd+OWhhsrHMBxa
KZ7q8nD7Rw+FzrirlWrTng0aemmU1+zZI/A74shVzPZhYZrpu6i3X7va0n0zY4SLFdt+zbpoPixl
PPuaOGXGUlzmEXO6WvY225pIf8y6/CZ/q5NM3bYETak/ziycDeKUEH5J159HAoO/1P18l2FamYBC
mRZQKKoCqF4eNUc1dntw7cYbETHTZYHZhmrJUT/RiCN2XmLrMRkb7d4oI1FlUaV9Zij1UdAQvbAu
xIFbDx+jJqYB0CwUh7KVNM32xSiL+X/oJwyRofHrx2mZKiG/KtRg08Sv8muNMEYihbqayzPI4nsS
sdNzLU3/CJEiYF8yksdyAY5OCEq2iXKrPbZTz+IiXmTjZMxCEKQhO6HG6R9+dmxGmxQtu+rRgPWN
fWpGk8hSzVb2CfKZs52bz6UyLQ/4y3frQzNy8ubEzs0yj8j5ljtwnvEQLYriN3FivP08lRqYdkF1
998Xlmb+a1LA48q2PZC1BpmbPLd+/SiMUMXCALjyrM3S9m/Mz3OfrrKRZkhGip7iEsDj5orR5/ek
4+Oo09wP7ByVaxV/hmn7Oc1l+Js4CKsu3zWZ3vgyOLHo2N8pORlv+WQI2SBCNZk3U47mRO1bPytB
3l6mLnUfiRBLtmAJld1QEyxpFPQj1N4Ln0EeVsdaU5dj1wucZcFTIdOKXWiSbhnrSMKLCXFuyd91
sBC1f1T9SHXuuDZTNLxfkcVIKcRJuoyQbFT6rYtnee+l8odMllpc616maLtIqQ5fcDoPK1yutT5a
KAmo0kbj1LRzttdG2ziGah1/STNaDkpVXS2RvTzMUf/QT8lX2ATTyTBqd4/jGQ9aWTsH/HTds7QI
e9M3SzMtdOOLRe1P4COpLoyIke4Y1Mu98pzCTY5iTf2iu3V3VCHTePNbojF55pdxkcK/Udj1988K
saTPVA6T36uqTpMG+fi6EC1uq+wWm+6aqoTfQlWZvzAW6zdWoT2XxFi+O5X7xPA6/30aX1XImEmw
sCe2bLJDlSLaSkb8PNAc0lEuelUfPzK8YSGVLy0it0ti0ygeyftdnfGNGi07rEoLQwUruSuz9SnJ
7YPnlscg6qodho7iMNnuuLUZeTM6/KvYUOvfgJtZJ5k8pDBILYJc2YflnD7EUfj3o3EZsu3MTght
MsLBWbzw8FP/R9ff9sT1/uvS4BiWykgOgavncl/8ej8gIZvYCEHFjx0jPk/lsI/q+SGMx6dwJmPT
Qnge5XgHDPBjdlcsdztB+JlXqrXXvT7gUlIIhaAwZ7y9fMqjMlbn9Sj66z3504la9W+/LkyL35mT
ahfHK+frpFv1thGZEEjP+WKsoryNiupe0hjTLKSEnaRKZ9YM4kJJeRILyPRQesvR1gLdl6e9MXo+
8pzvXYN/QTJBuhGrJ2HPzSr2YSfPKU4IWHvfMzg3AXLKjtZ2nRQHBI7TXb6wjyPbkj4GZg/GUlhG
vMdAmEkBXoDjafGBp2kMP1ycekRcgZzQNezSaQhDF9CgjOBxzTE8JU3ZrYk8hWl+ak1cTk8FoOx/
hOW4dKavjWo5O1wdowK7ZzrrbdHflOkHjA2D/s6z+574crL8NKXVodDmiw/DMj2p0kGkh5q7oTPH
cDNCYaw3s4Onp2dPF7bdE/z4TcLDlk20Mb6ws0y3Sxsm658n45RzdmI/qmhNRKsWNUQAsLTpJYLt
QNCGU/mOlxFnWkT6rs3bYNfXGQNz2hNPctobedmP92DTOZvZCFFKoHa6QQL/+0sH66ALuvIs308A
nrCsueopWlo63qHAUws2TqarIucwrM6jYOPUXfys5j3z/GyLS4x+RBQ0F6UwrHePAacEzWexXR5J
5CSUDwcSMxfCoCaBzcltmsLJ6L4qSmx2u0RcQ9ghHlU3xpsGQtOXTq2fni1p4dKXbrngHg8tHJSg
OAuZNNY+amX23g0qjMjFmu6Kmc53rfDGnWtrFeG56F91lhS8qPx06elGuHN8UmSmWT2k+pVL+G4D
v16W6VvkVHSfUrcjC6Y1np2g+TMFnH5F2av6U0uHyB7bLyWOcp/npvOQq4p+0hXC5KK5/dKShLxv
xQPUaNocnnuW7Z02nQ5exLy7LV16PAQ5PCiemn6YWO2F3hg91LSBPcJOtYyNWwYt3DeNpP6k+Xem
867uizw3KcmZTNpR3K7jSXmq0vPcTHZCTFfLat6NDbdhgiBurD8nGx4UYd35Pmpb7awqlepnkYP0
NOw+Ggbbh3pkBko/ffxitrHvmon6re/VxQc3oV7mDlnbZKQ0xAU1LRuRl66l+zzm+VXHswzQOV/4
LAByYmzztkZWvKee4BdgHfvBXy4D5H6tor3EY2v7mCK9oxTu6+XygmMHhUTIxbBfdVRARMMz02cC
GmhISFaY5PrmBTF7OvmxO8m3CqYU4EzTTjubYuqUCf7Ozx/gOZh2tBjMR7RaG+Jp0kcCVxucOWr1
Gc90L5y+wnNVNeOHVmE07HVvMzTsYgKGkE9mSoNzsPW32WpsgVHtN53aolXXoNDsJJ5mgEHKMri1
M8X4cBuG7lGgthfJB8JuDmw1qK+AXsst5UHsWyLdCBMICTAQh5mGXdOk3fe6edTR4l0c1BIPq3qa
EEXQJCTC/yjtNXu5uIaD4ozQlvRWKksO2amn2w+m5Rg6MCBHgh6PHpWLOeikh84gOlLrSY7Hg5n0
oNQhiN5azjrpwiThLC+01yvfqAmrQspPYk2uFvesd0yif5php2uZ+tmyVMlHvFW3/b4Myebx8VXi
UJ6xCzWmHb10UV49RjUXWMUyRbHSvdLYqUT93DUp/matVW9ea+/WXLNoZMgfRlq5MaP84iCb2siJ
HHJT92JYiLNyFzJ32JI9XxvlTcZNITNVLoHKoADa/ErmVEjce5xxh+bU6GZWVi8ymQHax9aI3fIF
ZUO/aawefKkc7UYt0kS9j75KUahhdl9Gm1usVF4k6r3GqqfSNXkJmTy8jIxje8F894wCGFLvIeSj
DHyxR/QaWMpQbpXTJXR07i/HucHMGEiRIAPj0siNM730j0xwfjKB/QFezY0wK+6WVqnhg/EjdUtI
zJ1g6K7TPF2Z5j6UttZ/TxhCyoPSLvedF/hZqmd3Q+hbY1StKhlDd1ia8baTXhOY1FhESJX6zbAB
n2PF/RhwopFoDJteKdg3OZ45bTNqMT/F2nibwQBdM1TIu5yp8Z5JUH+cbB1DO2Vsy023p5G6QFrn
l7FuEs/gge8jlOYmtxVzb3cXWzGJxBP6FfmCvd25aISe44JXoNzNRDRUbb2VssAo1/wBocIfxF1k
lcM95ij3LEQsa6Ftflny+VlcbJ9lXnfbuiCvTamx5VetwNyrTKnH+UPXQd5IFVrNOHMDXL+6ylNx
szNTHLbDYDSPpkY8mJt3zac80jLnx5F8b4S3y2P2K8+04WnADXvTbWbrkfh/qw5mKJx8gIfC5kQC
h/sYWzpa6VyvPiW0Ojea8qyP4fSwGvaK3OlhrAFM1PSMSA/XeezH4l7lxg9JbmU6+c0YoYTIRrsZ
Exe2iFRvPOLafUy7fjdOFrwwFLO+1FoMeqDfLcSVzRycTSv8LlmBoaqNu6RUnF27OOYL6Kvk8MNY
m9CaiHtmVKuYuBta6HDQlrZ12bZ4xeffcRkK4wmNToVdMz0dmlOWaP7V+Devru1op9VQGeodcTEN
E8i/GCkhMgfd1c/S2wBEKoxD73dYpMnWXYzez1BgwFZl1zI35udALu+XZUlopo7tYV6M7liF1ryV
/+Y0Y+/RhlyhjnPCb7j4hJfle8gb9eNkVXQqJCtqWvKvUeC868JK/rdin4EjCxOef/uu8jSF1zUz
9Q2cYqdgk/ggeOYOB4SnjpHfgiw2H6BKmw9aiMUbe+0e0LR39cZxN8SzyS0fEuaKEnFEvGfVQ31c
AzoaYdUsnOW3YDbTq5UOP15sPUsJVeY915gOk8TeePXyexAgQ5XrLJtaks2lsrDsjTsUp93/+2c0
xCP2szU/1EnbbGSYWjiYV7J7nxXkCW9Fm3yb01z/Jg5CVdeYMQ7GSQZ8tKXv0NC+w3rBKR9W04lA
eqzqbN5mDkq9fVq7ZanFqMy2WYrnZgw+EdTc4eq3ISbAx8Usoj+72f1NV+rxrDdNRSQO5bMaRsre
nVto4OI0y13KZ3E0mma9SUXBbeRN9eAE02HJcu8mK0t1ahSYAQ7CWtP4JgtDlGn5KXTbHmF9yNjU
ZvzWY2Q5mgkBKaoVWA9mU3xhN1vftTJRX2H7+VNS4bQKeCIJEJeXGvUF+Vt4sqNlP8ApvZhxP1/k
0c+Xoi50P+ijP/9HK0L/dyvCpdNhqMLPYohN2K9br44+Ky0b5o+rjoaB7LBVS+LfoykmDR6h6nbN
KCaITD/I+hy04Zk6IDy3ptn4JBRavtl077ZmdJdiNC6rrpXC7aoUXsHQ0fmQ36n8FKOSt4LF+wiY
FJ3QrJAaRQTnqR9g8Qod/iSE9xISHKPvJVTTvpXmcNbGOH4sW2Xawd+Mr3WjM7tMbAj6Kj5XTCKj
uCmhW04opwf1MrSu7SdRA1WbceMWWWD2/uPoj7WHKfZvL2lQfbWidnq1Pe5wJOCnNqmt9zgDiyny
1pIqmk59uS8WTb0tsfGnDKyqxBlczT+ZgBtvaYaZTo1C66JH2sUSclNEwcSYCLI9G15v33Rg7DM6
jcx8leekdUJaiSE1vNhDtUU1lcwaS6SqIT5rYLns/dON1A5IKYFZB/G5GeznJE3Tk4UUcgcC3tq7
YVPv3EyFRDSyQTO0cbrGSfEUd13xwHhzOS2RgyguYtiFtoEZcwigazIMdNxFd0nd6RtFb+1r6LX8
uq2OCJzAoYmGmmfP2sGCAPbZY98nppvmI9mbFRsIVK1kC3PPjfWjkyLjr0noWmzcbWE/fdUzgElO
rgpvE1+I81nnbf0/ECq6+q+r1nCwEONBNXWEguxmfr1qG300kF0hYayqKoHAOF/g7jK7iCuGMFVF
WI/dOyRTZ68hnulcqeqLnOs0pKb665CEDYpzG9jMjEKeMtlwY7h6stcSMUlckFiZqCNLMEcpBr3t
gvxmq5lh/NLkuOH1Juv2QURuGtIZ7xY4osmmFu2LM0N5dlO0B21kOdq+F2MO+gPeNTXmPVkS9RFb
Ef0ZmOS+sZQG8SzL8rE2+yoi73eBThvURkDMTuDBErxASaKUR66SPeNbGQ9mMNxFvTSbpvos6yVx
1uECeJbXpDgDH3pwE+sgQ6KlkFHtwJtk1FA4GMGWIY7+6VBI8UjlC/u6VAFYlii9fsUlANLCZdk9
rA0g6M3c9+Zxin94mpppS3yaupNNDj4mE51uetSxF18bs/ou/2GDOTKk5ExHbrtZZzN2jF0ZfKl7
8DAGnEI78u5ALLF6RSy+uN76a6PpiF5V3OvyT5GnKbZvvBrx8l6SBbgftRyUg9NeRndC/K02+lxt
ohS1FR29Mj+2qvYgazaWlG7fTkEPYI06bjF0d78uAlbHcNjQe1qOqT6fGFNq76g09hImZFG/yUfl
ukebksXc1PMUfWRhcZLh9nECI7FexuwhQU12HBMNtbExuvcpT4SBk0o1GYMvbTtbjCpyZ4vWc1Be
Fo99V09mp9JhDQ/FQlN32osR5O4+sA3VZyupHpVkso9KU0b30FNsQKiG+4kOTJ2cU4dk4Y8ka8Et
kTMWTL1BaQfPh8v+i+a4+TkYw4tkOQAoEJz58b3IzS8Zm7pL2cRgrIPCPVp5lkClGcKTvFfLpdjb
9UT3vTPuEqnW5RBh0cM9C2jLW8jDi1FIjHmIfi5pwuM1NBcw8iL+pyq9L7PlUd+q6XgF1WBuVSek
2MROUADouvcaD3uQbnGb18fZhs0vCW9oVOnQ5H0DsYICdzdjTJJ/oKqr3ys7Sv7HGMI1WBp+6TVi
XMfCB1iHUbFnauLnf5sV05xFIK/AUdfGgLs3RRvegV5kh+IwmyrCiAeW92A0c3jtYkxdcmFJo5AQ
wSB/QVaCyvCv9zEqv6lGEp8qPVfX+s/jSY0ZeMjPkneNo2U6mjmePHpML4RXfms52A6L5+5XN0YK
6uXKTU2B5Y2bKlvy52HAn2bNc/I5wgjHYQZtw5hE6ANnrZ7+eD9zKuPJQr3E7K14HzAInsbOgm4j
TgvaKgc9mB5+BiLVQL+OAKMppEVIErhhA3oLGjGtr4gl7/CKDkvM5Egd4mMVlLM/k37qhwKkvOKT
uRuMB6IZmSIc2qxxfhsL7QYvdvnuakynfjkgwGt9R+PAMWgkzG6s+GPPf5VGTHlVzK45KiF6/f9R
1Nj/0gOYus2FTeqXAyQZP8av37EBGLOdCJc6K4TEnvCymhcyx7dycB67E/SsujchJGbd86LYqe9C
8VxPadsq5xC55kbpUYJ2LZaewnjjJIdD85ajOFXa2yoY6Ul7HZIvjtkzFu1MWkVuBBDL7OpnIy3v
Lk/BJ91o8peevHTIMOmrRtCywkUJFn6wHlTbdf1giMY3lb0KYSPB+LtH69gD2/tS9nmzjXQyjxaA
jZfSDOL9UvXTo2VFgB+KluVCHE1KUW0be0AVN9rvaxsCuHuL2fSzLXILOPq8ncye0bjjeiePJNKf
3aVADT5gD8PMEnuodF7C+0BDGsnNI7GzfM0at2kjPevSxOf18EetOoFiNbaPSuCesyUcLqYQu2NJ
bx/lUT8FZ90Y0MqU7M0+dbAYOh0G5kGBse0HioeNLGtkgSNHVmlAaW5hsE3tPNtRrxBggwtwfQkh
Yflj5DxpRTauv1P+pvW3S0mUHiwiBjiK9qMSnb0KBO1kKskzwUHhPuD681M96NOt1fX9pszy5TQo
2QGpwPhChgRPHSZNV0tzM5jzWx3PzmWZ8oIGncodkXfWLS869bkxS8rEymSsoMQ76LAGgtVKPRAL
Oq3xItLEvKhBuQf5FG7kqXzpU7SBa3e8SSGry1J49mZtb9K72IJxAGSud7GvlIr5Mo3WbZw0/UEy
31p7EFms7mbUxvQW56BAiE9Mb4qJwIguaz1V6Zs2d3/IGW7RODuij/v/cU/9e3oLp87BlqGqzCst
xxPT3b8tmyAiNN5VzXM95FdNdAktY1T2dKX6nbxFertS9ooe/jgN09SPCCUcjc65EDgEGkEZot1f
pwQFHENbB5WQM7hMnI4YTfEij2Y9cZA5saQM1ka+vVjDn0LBgZoTVn5kBsgxzeSpEiB9+WJOOvCM
iB2VPFWqRLn997IizSe/PDlM0xDbJJ4Zpqb/y1OBY6lrdT3wzhlZZLuKSG5m9+UfjRUmNCVa5xXJ
SrNnUppezNlh26Jqml9aLmT1uX/gOVD+YXftDa+n9SWqhtmP4yJ6cBz43kSj1mfDAAkk+FqGoU93
uLZbUtujmz3QbwafFUAxxp8SplZ+EEhX/qdYojdmSAjQKbESruI048djvyvdWrtT+W5BshL21dQn
vXcyLnp0MD9fNK0x/YFp0xZCZfZYNrl+SGCSbujZZHQkGZxuwoYHotny28R7c+Ei3TCGGRjK3DzO
ivaH9OMRT2segJXrO02Aujw4HYTON54/VxlUkA69mxvQnlSRKvz6O4s6hxNiqQiunbg45PWc+p5t
ZAbbcL/0ckQzEdhvZ9DowYsvW6/H6QSDeVivBPleNOazX1hGtLfs0Tz+99eu6f9+mlg8TES1gHYB
ltM/Koax07IR5rN3XrVbEzkaV4hh3x3XdG5a1Hm+kmrmPppnZYsMrCHYBrVXpGG3sdqauPIl9AcW
pQOtrmpn4X99q734x6m8d+Aa9ZsfybkhmvvJdGbUzewtMxXuh6nwTTpT/MR4kBgCIRS0eUL3XBtq
VX4rMmDzWWDrj62iuFeiuaE1IqV/zichPc/C9EQKtfraIliTVSvtUUqUvpwel+CVPm2y1u/Y0JsD
2GHgq8gMFCNOL3IG0eQQPUnDi9fniKcgrl7b8rqVrfGGmC/hHoEY2s94YrfLaGVHQIIMJIUTOE+H
+pyn3Z9hqNePAYbp3nL6F3iheDc1YS4RpwMRtleQAV/XM0zmL0Y0v/cLO7OMkcLBXPLhleDwyge+
YR5scQo+vzw2NFe38qe62uD9KrJkU41kUWnkYoM5MpxTXU3ZIWrCgE1BytzfsAc4JlGDnohPuYcp
fSWeEEKOOK064zg0IGCln7UaY2g31lTu8wh3qc2wXCJnXGoI2sTzYwz/hkGu6OYQoPo8auH0xlJ6
kmUsre5wB02kBqetn/770pTEkV9WJIu+DY1bNpIqi9M/OVqGndMjdIzxgpd2Kovg0kezy1xmL3Ww
qkNoDR7qjeGIFHK5mJTmOQWBfnU8plYhabQbku9K2olu+rKoc8kjpcyIc+5+HJUwTEq3KG6NBbNi
XHpvvzrUtRSbBQzRbRA7zVNX69HZ6dt4sxrpRjfHl5IovmzOMpPJyZtLX3D4KEfVC0L8VFQdusgG
mxJ6BM6sveRwFE4h1pZ99fbfn5P17y6XZVmGaHShP7JwDIl+wt+eXjW48A7kQX3JI8Y/iz52FyXX
9Pyijk6xcQTq1QvicKOWfHZEwHW9XWCP1LQ3Mmp3Y/O7a9RcvhBLGLD76+rLM+jeha3NF+5ieBDy
Dup2mHqhPzFDh9/Yl8P85p7lvCeMwnfLxEwd4ZTGzKSX156R8hWXSrSPAsLA1L70Nh4dr6Z8ilUb
ICV6B1yuchOOhik9TQLYYS5FfWWvugtL2/WBFUUQSSz1AyTaBi2I/am3JYLgLnmHSM901U3hOLf9
k12mWCOi0Xxu2/ShrhLtOLtq7dvCEVmX+yka+ufMbFtGFnpNVGUX7ND1Dpe4W9wb+k2AuS3t0crE
yKGzpl30aaLLLjZ/mhLcErvMT+umOi7GU925xYNTj80xLMffLEH3kxmp8v3MHv5c99T4SGVl+RNm
FwRFelzXQmNExma4XeiDD0CHXLY7R0ShmLCNon0RkINWiZm/lD6yKXuiIQkbFC/ilbDTgUyKSr3L
o0QclUH1pQ6V6JSo7SkS2TPM6oq751jw5VqGmtADkNTF2m7iIRntTN36k/YtA/rRchDBQm5ZM2cd
iMu7dQVcKm32V5ZJXQMWjlNrG4esx0uk8gP6pytyP1UplqY5mHwpkW5MUs96IwadUpJJIdmclT3z
/1z6yxpPtASoOCTRciSB7EhCFckIxA2LcFGt2roj0fROyBeiJNF0rQ3+nbNqY8gjL0sXJKE8Sa1N
lkVf3SCe9qv2Lcn/dODXHVYMRFNkCDUGzd6PE1gPJ6+I13P719gI5utqNggIqN6sqAl04/ZGVt51
bFm70otsgliy7kz22/HnFxyHFuGogT5sM4HJssWMd1LU+lZwp8m3NGCTW0/YA+SflgiPQE38ka81
JP5old766RyYp2Gc1XOU6z+O2kwhc9o01vkR6zk3RKJ29MlYgMYqelS83DxJy4NsYdpD9AnS+crW
ob83Ixwmd2G3VgvhvDwlCvWwzOFJ9npiqyMVwxiR2WKme6mH8dUZGI8CczhGUDCjJ4zInwN8jCPk
yh2qnJBIv6F6brIPEptfpHx/qCJiZOqEbIF2C545AKsatPdBHUH2xkiW1goCH8J3raS6lRtSXC/K
VYz1iu8ycdMc4NV0bh2vLYmaXL8TAKN3d9Lfcf7tU8Xp3npSSGjJTqHt8jAboQaJUysfviCjmh5c
BzgQAlb1VIVJSWuABUooKREDsquyk/YxQYR68GpMXbjgZyxxlo1pZNTaXSjAaymGl32ctBdHCucD
219VJ6OtxVcmuqyX4kUk7+U9k2e6h9oj/510nzVJ4FtLblx7z0x8gLtHuQBWZd2f18UsAPePzJjg
PckRkBjMUQffW5f6k1V2xcZD/3t0uNz3yTy4FxrP3VVljrxDtqk8jw46MCJhmlclidkbje1IdEjQ
bDt89KSOG8tB2pAGcdrVloaTvvclCjRgf4lE3bx4sxXtg2bUiCMWwVAkh7NfaearxA5ZlfUQKYDe
G11k2+P8U7e5ga4l63semSyQtzSKJz+uo+iK8Ua/ayRQrVj/gTB3hcJcUSbjGzvwr/JAKYOvhToY
Txqyg41En9mE2C11Mp1HKC58hFmCPjGmbyi3V3HBnrRQ6TyYA12fDKLZ21JuWuJP0g1ygiTBcExt
v8nkwV8/YghrZe0r+7L+tR6JRY/asT2FYRJ+lBokOP4r4EiS7BzUOpRXUOo7STArBlxmlYdLGQaR
rGApH+0LeXmNee8U9zYL+V80R+UDz8XKR0ya+PJawWmDnidxr6KTkOCBxwvTzlcDEBUmkQhHfFc/
DnhVDmMv4J6j9lC1o1H/lrgEikmeXZWM1j0r98qI3kvN7fwgGXsZjF1j0w2sbXjtpwOf5vNqJOrn
UN/j0bFe+gyybxO0PwjpJG7HG7tug4OF4nRrAYj1ZRknX0ysaPJ5amUMswgi3cp8XLnMytzcPjWq
ndtMb42OEVYEVcsXjPouJnediIK/3kucNrute3pFWJFC3LNDZsVrqKv8tHKMZXhL/vqJ5KqwddMv
YZnfBHj2UGCM/XEUq/clCe2zFHmjBQ9vZYDxj0+sBQ3xEkKp2JpY0M9rb5ZklvUUA2LhZwvZMBqq
08d6ePeE3isQajB5ZECK2TCugY9Ttm/RMJjPCw9kGho+5XdUbBcL9U03TQP6jjDmPGjOATk9D/LX
plk27htb3ysTCaOyqrVdmOYaVtnWXobLz/cjZEQ/3687lHrcnQgPYcbbCZbsQKnTvfz3m+LUm9N0
L5vLAYKuXTc+kU7P90wi8tfkD/lX6blRYBywpkOZF+LdrNLwyw+Kcc1iT91BXBYJRf8LRaHJJuEv
xbXt2SqTY8sBVmtZ7j8mo0lhmLNZWtklbPv6TbVQqalaGr7Lo9KslfU9eRR6RCm60Td55wL4Yt1s
XHO9kdFhtZccUPyG4vy6uoPotydQ6kastOwpDpIKIZNngeil59yIX3QBRJNrkQwc9pBNHhhUM6wY
FhBsLvd7MC/EjXqqCqS6nHY/wYr0uDQXdTQl1jniQtyTaNe8NbP7e+iQ3F3CB0Lx/DnFs73RLSd6
CNpoftaq9lW+D5Sy2CVD3ANp89w39gfwMLzD3E7Ty4A29okgiGep35uh2536WHuiLTJs5KYjNhtj
Y7Qx40KxtKyuoLVgNuJXc6mO4cIoXzYQUZBjykqU+kgV/tA4Gj3hUenfi+bFFhTMRtXta1xCECDI
af8DBC+hZaNrNQc71aAu1MnDz4bhnAFs0+o29XPkBEYToeJW82DaaykB1bIkFZXoUAzQhHAwbby2
qjdB7RkfpRq7+7noh30jpYmhAXmbRLyijlDtFmaDHZyXwZ0/LIQF27X+y1Tnq+P05b10J5z3BeAw
GSsUJzHe/CJ+UeLubiijKog4+rY02ug3tYkPpREbH5VV1ghgSKCPveoBzV0oUlz6RO1vq+5mirED
qvOg8fAZOuZWmGf1wKH+Lir30bTJeVwFN/+9XzL+5XwR7BCDMhZyCBvLf/rpXPAdigp5+NLl7vT7
UpFlRrQ4IS0cmdHI922PxTYIjXdXc9O3IiLLCEdbe2waYqDWb3ssNetamaoPCIkaEm63X7VMveXR
+p74aSHf+/XXIb5hUKikxS4vcAZIH0ZCjtc1bYfH//6vmv9q7jhsCXEUetwnpHH+s68ZqQO4YMMd
LmBlnVPuzFQSIhEvb1VknXithjhPGdma85dc4JJT13i1GA1f1XJSAKC5Jxr6CXQtMdoSz4a0dpZz
P/YvVMk/3orD8s59z82IZ/U2w5Bi69vMX7RBGen4smsuFOMeaHSV0aTZV3CK47Ue02o3N42KeMK5
u9CQR3CGX1hO4eWnxZ8zoZOFXcSv//2BWIJS9cuy57B9JlIG85NFa+Gfy55m2QxOZnO6VFibaUI1
bCvFdiJwphMgc+Wj8dyv7TR+lVVd5ybHtMueZy1pnxKr0c5O5f0pN9RGYcWnaWj2qemFt594AnmU
FwmQUa2Ld7Pt2PXOGgzk6jNtr2Zs0Z38JWd29UE9dMv/cXZey3EjW7p+lYm+xx54JE7MnosyBIve
iKKkGwRbzYb3Hk9/PoA6WxRaqDrBiA52ESzBZGKlWes3trWZjw1NMV6WqYx/SJGrT7yXrfY0fzz3
0pJVkZ3BVZ1KEfOY6jXDIagC7XIeXN18aMmXBuMFG7orc9pKymP1SOkufE6svttjy3ECYCN+05wW
UueAXyyTkuUyeei6JVQ/lFov3lA0ei27QGbwGksjlKdn0gaKKF8CFNHuINnFuzfTUITG4vNB6qAm
jgLrOhHnU0ZRuvWxwPUpUD2irJE/pk3NgG4+S9QlrnItusjKUhcgdkm9YOtq7+YdhZuOFyhKp9ee
1AAuttQaQZF8+ML33bGXn6MUiddG7S/mrVTZGsYu+JpLEinK3O6/BH710Aepe4+eyV9tAY6S6cBw
uhQ7k7pBzm3+VE6fZp6/ge4/dRr0pmcIDTKE9K9uYfnkoiURA4Dcu4r92UaUERAlNTi9trwb8puX
Ret6VD7YoFmagmzKxCSy0trcK4WMH8n0K6IAA5owlQf6jY2C5YqB+kOwk6cynYf23eP025xVpUu8
m8qzIb1rSDvO5fC0UcTl2+B6PG4UbVoP/Bo4JrljRSik51FdWnLgwbWKTgJxe8mXsgMD4fjQ1riq
W5F9BlylOhOYsE/ZktKm4ofi+rMekNNP2+G56urvOfQTthjuzSxQi3tGsrdhXJ1Jgvl+6JRxO8tJ
FaoMsWtaib7BWHTFPkgj9eu5Tm0ayi3jc/KJrXN2aeHIk8vuIy7X3vX8Y+bRu2UsfoBg6lpF8AG5
EUyW0Rj/KeRGleHHShm6MgBmrKS3IC+S7zlSG0jPl1elP2nlTJmzRqjA7caKeXSMqIHmL94wxhcl
y2uQXjrARE89DHEF3w54xY8ckZx2wf3MTwexdKe5HfaWvfFnjWLoPhC1i3qOhMNgoJmwTNL4bI7+
RtfuGhMWWx+4f8Vy7sNKpsyXN8NwDwfurciXKebF2xRE9bS6mHMMcDGly1GTN66h6d0OM2WPfbQi
7dP4IkYh4sEHkbv1ivQmq7GEtnzbvwQWxwYv19znLGeyEy49J1vmxlPHcotkMnprVppe4NqEpcv0
Gs8/3DRAfMAwL0HssXbQckfKNEepPQD8cn4fBcMNwpjS5zGxh0vopOhwq/jpKZIcOl4Dzh8jIf8h
tPOXbOwxTgOvC3+63NWokg2JK3+u/RSHIRTg395iCTP5/fxmpKXABWKieHtprp8zij+PUzZ7xHT1
BIPxnwYOtmwKWyM1ZhuKxULh13yqmgSi0QX6uWVvx5+CIQGamwO6DBUUShJd/dbXPJnSFNFjFuJl
X/QMuEhfUqDthfUDGg+Etz3rE9RPpzScKR20XLS37qAmd3N2DsdHqiBy7LPXzC5mkjikcTBVpi1f
vhl3pR3yspH3SSKT/H3+kNWfWjSdH3CdMbZepoR3muobcOpL9XxGzUwQGXj6JdJPeXWP3Jd2olRq
/mPItxXQJVSpLIv/m8shnzUBVKwSvfpMwdwqr7+kHfyvbT/KPnRGkMlvv6cVhT+pwbCJ5U53ZTb1
5zrxG6hmCJHMA5gHQ+iyLlAjmX9FhKV5+1URDt5iSM0Ecrlx4dvdyRoZkr6Z5o+JzGKQp4/QsXp2
u1RypBCMvNfhsqxIHrRXSaQmigdwG0gEuOzvoTWgdtPe6XctFdpybxoerokpftvYb35JsrgBSom+
CuY3BlQy9NwbTfneqrp8L7XJxEMOpZdYLdBfxS414h/6uWuTY1GisxTD3Mm/U5Q5Ek2i1jczeUSr
eS1GPykdGzm942Oxqv4D5EMaHgInSzoVGAhAkF/fzxCFtqwuJe9q0Lm9OOwQMrZEfBUNgPr6CBQ5
kOTgT9r3syQoKJF+RsslIKPFqqW+KHT5df5tnj69OC+3Ri6jOMoco8vmAb5Del+awrwIA8x+Opig
Cc6Jf6d2dJWrWIu4evaSS9cZCDAqAoN2JZHzeunAdpHNsZpPLUu4PcwW6SoQMuugHK/YQg2+1vbk
KMtqa7RxhBZSDqlLaqwLT6OUDpJS2g0KAExjUpL7SY1Wm5hyy+RUqFpiQ7aFL7t9gNJZ3Snnvsaw
hvbOAdRSdQ8VXJzVYS5v57F77MfzRCv8+9RrEJnR+nsA1+pGnsWd37KVyLbRmkhUAep6srLqxZ/I
POGoMu+7IP6FijelERYk58CPX7oAP2KWvg8d2Z69YkGS85suPmRmjXlDE7CENWpSZZF+r0JCaStV
e2JGdaK+1t/s7BKKe3GSb4Oy2QD0zB8sedAvKCcCdp18Mw+KFlRfu9RDFXIILXEOIb66zY2YzaTE
ljqyfDiKSC1t4gjaIumvi7hCf/Ot/pAOmuMVbP2ktLA3VV2657PkdSmaQ+8yM7JOiBBBQuPPGhoq
4qriPpjsCTc1blmbN98GScW2XOttQQJNeIcCOc27wUKQSO5gXo2jrd6J/rKTaKi+8yfOAl+IxMMb
rxjOSg/IOtN3aCM9xPTU5Qx3mfexto+E2ljZcAoU2duNFqK5btKeWagh/W2Y2gGPuejFpoiD4YpV
PZRmeh5MQoRR2OjnsW/Uj3kfUuLUCbWZ41vH3V1pDPm2lyVma1T7nTwQ40HxRulGS8ti17TBnZkC
kwZiQpmdOernKJwOLD3gzMrXMopkZ54cNLc/PwlRPthqeVOlADBbS8Y/uXObQ9uU+pkOmbwzS7hT
KRbNk4U8+pp/mWM03Bal0j4JQK6GFn8ySv0tpSVVDMsKsv17BQhnnqRnkxH7RTXV0tQW2SUZOtzF
zENIDQikJSJ16BoYZzN9c/7Roma4L81S3fw8Nn/Sy6a4JJN6UBBBuw7FMDh1GpuXbyj84+OP9g94
so23EWAYm0kGlQh7gRjIhVmxJBvtS2S90z37I+ORPbB2oSU4is3ru/mYVSsb2zpUcRO9RfMc0jVo
jPNI1qnbTmGOpym4MYH5liWq+jKAS/ZGs+qNJ5EL9e1IXltfGrdqLt7KeZV95Y2AwGGWSvuhjwro
fKOF5xj1kpkXPzPk0QXD+FryYOEkeno+WAq7vxNjsT1JP/2yLAY3YVBxxdLSpOIgFkNxNKCjmmvg
jSEp3w9pCxUSXs1h3lEr1kgKXamfYKDrjJaksubjvQqOOw+H+pBkKaDZWrRkQgtxmNlaM2/L9pPx
20Tlwrog/2KVjGNox5LtMTFjE4HR34aDFZyhudcjpOyHZ/MxL8HgMhLU+iyrQupBJauVJo/CTewH
il/nVZPnz5RzzUuyNdTl0ghbibE2EZtJMmrGBqLh/qjuqTtJF2mZpNe4JG/8Xvztq90P+FsZYiaK
Njm5XTjYd21ghjeo4WzJI/iQ2Tg0/9DrLN9bBl7WP4/NX4kD5RCGI4S06btyLm+gjjbXsxmaEln9
tyhCsGh2RJu90VyXpIrccSiI2Kar2EuSKX2WK7w0a8y05dIAZjHVfOYfpDSp/qjJF1v08kFFrO/A
b98iTbfkXWC9thXEDQgaauv0QFMBUiAkZhSldC0FxcXxQFHFP0RBeDdkxdAUtP+BQy2zDW1AWaMc
InThXPQUZ1FVuKt/G0YmbrWkj2gcBedMu3y2CvTnQy2xcawu9GedF0mPkS30KAs/CpaJu/lTF5My
y0gsRSblO91wfxz/+Y2fnyK8bOEtQPalKpYB+rqiRn5VT2pwkd509+V/PgFz/nEMSuNLroXjxVyM
HzHw+wELkuvs60h+04lH9PCFZeZOOH0yik/zotyMIdwH7lc1Zk33C3wbczJyLCjzqohuIHrjXr6p
Vc0EtlJj4f+2nWFPJqj/sINEOXBndE30nNRDfnDNlkEGnVEeXLbRLjOqzPH9VLse8dl0Mleo15k6
Vf9lWKWV+yCxeILbW+twNTWoEaWL+loO06ECpvm1GaJ9Z2ToPch4eQy5VDl6Ywf7Od8zRnrlxFBk
gUhM7l+oo/n7sowem9k6ckhwd42GZ6nL+9vCEOO9GhRfZkZ81kfN3oNAfJ5lmbJ7w8t4I8aASQLJ
Wk6Dh3ktECP874Ze7LiyJMGRRCTFt60HlY3kfTa0N7MVpClG1k8zDx7WIkujSRTbUOF5FlIhnWVB
pqG8IYOzdE3q/qLczx4o86cMSrgRY/k0r3vN0A8ukOzAlalTr9Dcws6CyWn3zka5N14ixpfL2ITG
aCdy5nDHZI21Jr1jHTfcUMkUm7LhkfH1oNIaIJzMNg25KFfdhgBNrgZSg92GzIFxblcSmpd4UDPy
xsV+NjQeefodhQ/jjHkjvfAxg9q+caopuoMikLHSyWOLNHxfHnxY7xcppJQ3rI1KhOy9PBfbWV2p
MhC6QaFA3naJ8nWwXfnMUkPUmbQGMRYEfu/BFO5U0SAeoYAZdIv8K6uq/FqWYvq98ODQy8ZLXClP
s82MCVNoq9WNejAnNlAg6+1ZGgThTsLb7XHxKU2YtJReJmmv3bUTlLGhAy4QHnyRRrCLoQ4TVigB
YrgTsjESAxVQAUXJVQwy9exzh/PRUj9rmvsQ1ZnxZOUxkLQkNs4Ln8bsPUDA49fUJ8syi16lBjCk
gRn9fMSgF3lf99AOXXUdgBvFC/j7PCTmqvUZYEz78LZjhvAgnZvWZuY82H2aXEY5ysN+mlF9Ta+x
aK+eGgxTZxCFXcZ4nOCXO90+S1jver7zgo01tklQu/1pPp5/hP/5ZHZnWDxLV29PNSMS5h+4soyO
ZuWvZmKXWBrI5nYYVa/fyFKdXb99RFHuIjWZAnzEzna+KnsNzLE7w5bLXRvVpNhnjYVMvVYjH6Yy
s868+zfDe6kIou1sK+qjKwzuhtvLE/0uTHLxcHzgJqv167QOV40h27I02dZxRmOb9esOi618GhSN
pF6+bRI8GRi12WTsP2Lbr290zySpTcJun9QoEemIqMBKACSopRUylwm93XqkdRRUxuGTsW8y6yK6
sqwxuvoPFrLpm+EmK/TuYApA06pVZfeo6SOUhujaJT7izXZeN9fT+r+GKLNrQJrtU7Jj13nT7mZc
UANEDWO4vREjI4vT8F00+QSW6LHtRNJVl0xt8p6FPtZw6AdvRs/wDvPWSLD/OPeMZIS+n917kaV+
RxDg5wfUHbG6ySLEakKKsnZtQXxrFeNzmNfgbdK0PCvyzPhsJpGFj0EqDoMamJ8n3/KNNFB1lQsX
vbBaMS4iV+DC4ivJ0+CKvxBTB7ZZYUolW3HteJ7VXmfF5C8Erco0AowFYq12ZiZiHdrQPUq3dma4
aKFpL/Brs/M6KV7RdoLVkNhZsvMx4o5yyD+6WppXP39ksR7g98DO7Oex+VOtDLcVSMGdBgHvLBPg
jOaytEq+ycEJTmzxydJ35ijXz4UmPkfwH15djB401jAXXke219DRC5zIx+HoF5vK9OXHOKnIK1vs
/iRD/aLh81J2ffAnIrzkeCrdvkImJDmYdmteepMVcOWzoyrDHOu+EUEwBc/MOaVVVTqjyvTrXEr2
KixWknQ0Wek1r2jMu68xkHijrf9qfDS0irr+2rloM4hJQWn+4U6fUj0DYz0oADoVQ96ULJQPlMTC
B4zqowdci7Z5XoZ38yGK7Nm2mPG8eHG8oADafwZm9DdyH/HfsblNok7/G63bbyNUwHMsBbQ3GVRo
FP01DFHwLtVwkCal67Rt/W088PSqKVTQF/kBR1amUZSzdvMDBVKsOKqWoUY4ZfBENBYnHAL+oUFG
AGsUtmXT4NmogWmLPQoZubqWIt+6xD3ddN6oSIPUTqId8riXhpDqUhP41GfNNroj7+YhtqEB12NZ
8umtrGtr/Wso68E5ij8eqr6F/AkW3KcIZUpXIl1Z9RW45ao/mxN8c06P1X4I5zn4Vsa4ef4E4VnY
+mA+Fmz8sSl31awq0ZKZOUSRlXwqMlyewMh0l/M0hqgd2ul+Ne7LRP6etZ4FvsWIEU/HCFvMgCUz
BmrNBh0d8Dyz7kqTGlqMErwJJmI+YvajdacMBUzs1L74eSgM5OchMfutl4LTSfBHzG/eYqNUr1gs
XWArdyDPk+EBMr4va0mIUb2JPrJvYeCeBuY+zm5LZhWrQ1bNUv98qxkXhv81ye3yytexQph/NCqc
kbE3cUg2vWKfTC/+zKUZu6lErsndY2jCESfc0GKrco/adqDuagMVyaI0WWU10Rc/dl8pGEovAybn
SOaAbOrHvyWPIWT6MHBE6rL6JpnKbPaUZjUgLieVkqMgTgY2yhBResMnyGZzCw4uusrAL1/F8IAu
Upl6+H8OGSM0Y83U7tsMnhIq4s1NCb/zJjVxQG0Yo/50QaoWkFXt5moG6Rd6IG4Hlley4ZMN1UPN
PSdRCrJHeXlTIW3GKDgH0gw3ctKytOwC2kGAqenWU1RjX4bQKhhe+7HtEA2JE1TtVO2ZRVn7lt7+
7+/9//FeKcXPwsXV//4Pv3/PUGRmz1wvfv3fT1nCf/8z/Zv/fOfXf/G/18F3eFHZ3/XRbzmv2c1L
8lotv/TLmbn6j7vbvdQvv/yyT+ugHu6b13J4eK2auJ7vgueYvvn/+8f/ep3P8mnIX//9x/esSevp
bGyI0j9+/GnScVYmMuR/vz//jz9OD/DvPw7pX8HLP77/+lLV//7Dtv6ls39TIMdYOiP/JJbZvU5/
McW/JtqELYRORpaPrCRSbKP8f/+hGf8yZAWUjWWQL2cM4k9V1kx/Mv9FuZSDwlItXSGDrf7x/+7r
l/772Z//lTbJXRakdfXvP37NyLOdgQNooU2yGONsNWjNKoYuT6BgkjSOw/Dsq2Z/864Zflzu/el/
3cT+PL366xootKRo6PrU2pdVGiOHEIeGgjJtWX1ry7G3cRjsJlCiUlv+2xv6ywv6/oq/JlV+XnFa
lb3DsdvJGImG9Os+KVslvFVjGXafr03X1WLDKg/HH2yt3SbQxLvLVOCiws5DLdwfctA3eTCCTyTv
kX07fv6VhlMWi0ciW85DezD3jZLr1ya5bvFQSyn+FqAa0t6RrBHZKtwG8hPr1pUHUhb4/1zIeQvw
2dwjUW/1F+Tl4YLrVeMHJ+bVyaDoZ7brPx0zC6S/azERjB2SrZrB0gyRpic38ClwbGQ7wq2uRJwS
pJVekaF+PN6AC+Xrn9dbGCXlVlJFLCgAkXteixytKhzSJeUWk5NY+to0JuDMQe96leqDJV2x+xcY
K0ueUJOr47ew9sTTK/ruiWOqFKAdO2PfCdVgOsr+9tvhUMiUoLreO8G9W+u36fi7i4BRNrtpObwf
hsr64pWQGwdNjk9QvNYeYTE8xCIMzEorjX2kBcGrzFh/xcrS2iDnbEKsq9Ph7HhbrXbXYqTIpM7I
Cx/UvOS5/sbtzc+AHtkVmFhVkmrLN43XeLvYbNqNmnRPUd3ujl95rQEXA0YJzjCnImXsayTUWC/h
g+LtcgNvvw9eYDFUsCVXxBCH5t6UvRjDyChKJgefJHA/doGlQI0aDtKkACWhAwWp8q7OxCg9WpIu
eyfG1JXBaNYaefeOVUJuZBZZBJDl6k4X4KIK9WZCDiZhUYIu7/1zOHfaicut9Ig83ca7y5H40eNG
HVwnA9mRnHUloLo9WjtZ6xzv8pU5Ql4MDZpOlqtjl+XUZG0mjFiWykjcKXEPZ7nu+hPBs3aZRfwD
nqYw3SfCyfED+kQS178t8rq8q2AWnADprV1iasJ3TdVFvVA62bAdVeqDva4gaHhpd4LJgkwoQj/H
22utQxajgC88QH1WLpCd0NmhJaN8a3tKGW8+dvpl6LvBINNCptNYBaUJOez1r+ZI7v/46dfaaBHg
TWuRcwHG7LQx3dBH+Ioys+LlEiDq8MEWWsR4E2hwEYZQAJloI8wMB9FLm0oegvFEG/3+IcBi/trR
kS1RWu2nLihKzT7DwDmUQQHlTX0RSTH+9R9pK2pRv17GUgetUqTedNwhGa9VeyxuKlyVMDeEAXb8
Er8fTOQlnDSx284IG4/gm5jxO8Mzu/y+rEo44Vox2vJFLZHNvsdZRTM/tFiT7UW8Q8SGvQyKHSQx
3eT4BmzsHVaQknYi0n8/Tcpzhe9dGAITL8xaLS0H9IgGHVRFrQCWfePCRkngx2woPJfBiYutNeAi
5gd4KnLS8a7BZcqtM7lpMOzBpK9td/jIBMoNbgUWan5KrfRfj/fZ9Jb9c+2GJcOvr0WMvaiVYWWI
FhECXjcZojbV90od/XwvjWVm3kehGnuMc7EPCylUc/XLgHOAcX/88r8ff1Cm+fXyg2uy/I0k10ks
qdn5eoyIoQlx4vjZV5Ye1H9+PT1JsD4o1MJ2NJmH2Y8KIpx74eGUhAHp0HjPuaR3ybk+itS4QRtM
paZpCRF+EZFqGCcCfO0ZFyOISEM8JrtAd3LLrbStOdqveY+/8okBauUNXVYRUR01lQEisaNrQedg
OYdJgIjTB0lko4MQTHNi37LyGGIxgKBcY4ow9HTHk8fwWygK6c5t41PunWtnX6wMIDaloSRZtmPE
WGYDoxfknpugHKqPxZZYjBRVUAyG2pcC09rOVQ+6Vavq5yKH53Kegt9Dfn40c+87ct6oeh9//VZG
djEdfzd2aB0U04ics2NSY282I2nJfDNGXvHaDgyNJ16vtatMLfruKpRdo6IBo7P30dLam8DodpD6
UKtV8o8t29gt/XoJ07XlNCz60anwTnJI5Le7ODess+PNtNb1izHAVGQftmAxgjYKkq1akySFuqqe
mPfWzr4YAthFZRTdCAW1KtKN7CvPKYp/J3p47eSL0IbMm+p97I1OYEnjfdemqrZrPYnk+Yeaxlqs
DVCQr3PUuEYH1wr7IMlaccZ+QP9Y01iLiNZyYEU1wkfIwKvo8CTMZoOMW+jxe18bfK1FSItUHUUL
GhQCW7XTuuZcw+MsSbwvuh099gJoZmSiTN9T7bVOLAdWJlBrEeQhGC+5cys6Ow+/yhIoQGQZh02s
T0Sn0StA08QnLrUSdtZ0/F3Ypa7hj6MidU4nGa9sbymF6XWUp04No/VEE668XtZ0/N01tNZq0zBy
O9xdTKBmmFntFT2LTuwwpm7+zdRvLaK6Thn8utHsHEXHZpQA/CZF0VWX6xhz6+j2gXzd2DgeHH8d
1rpmEeVKncQuHHScAwwDgZxSM3beqJ5HOYK+Lna2G0jtJx5srdkWIc+M70YRgqyQXENX2QLZrbaW
30f+7vijrHX9IuoNiuSRNJJ/QjYnv6hNU0coK8NVMY3SE7PVyiMs7ZdI3Eqtgn3vWdl4XfXoKh5y
GXmTxq8fegRzEfpAftsC07h+33vNSD1u/GTBXUJIB8ju8SusPcEi+o1QinQh3HaPdDYJ2gqjo8K2
T0lzrSx6zEWga3moq24oWpSoJCTJqCq3lX2bV+FFnaMG9bFHWIR4lI+lJKFA9vYIulqoG4Oy5wcb
aGq498FtoAolfKXdI3sH/Gk6e/XxBloEdyS3OcJ0nL0YoSYY+XDn5eZNI/A1MPFs/uAzLILa1w2R
AUEnh6Orr5mWwuDQpfGDzb8IY+DnsQhwi9qLCkWdUfeRfelM/wQMb2U8mmUU3zV/X5PxioeIW8eY
RrfLRyDYyabS0aHO9efKkqMTbbRyIWMxhyd+rqaZJjd7KhVOV8k32J7cYa/4p69p52aQnMgWr023
xiKkq7Gs88xHAM0LlDPN7a9EZJ+DstqakXTugfPwW/0ebMyucPUPPtoixmHJltrgS/UerArrhxDF
XYyKqz540SMFdcH+YytEYxHtRWX3IYv0Zh9OBthmGODWW6rWiadYGc6NRZhbWih5gWTX+0yXoCFL
SHOkY2XhG+jFJ162lcFw5p2+f9kaXU11y27QiaOqiut5AmJo7H3L2h0fqtZeskW4qwUeUk3utQ5Q
svzBBvV6lieoCfM+Kxu5tFFxHETiHL/Y2tMsol4JwNlmqC04HuhyuAkVtiwRqtjHz77WHYuwb0oX
k4DBaJwa/0g0zy/7KoEkLKQTTbV2/sXsjdxlmKBWh6OjL90w6n7VkOSK8uT++O2vzExLOy87CBJL
Sa3aofSJuVrn4QyX+Q+t8C7sKDzFt1p5iNlk790LlUaVBBW5aZwyMK4BcSEpo7a3tdk/H3+KtfMv
IptKdpdXrNH3EEpBvbiPwaA8q0Zyefz0a4OVvohoEXSexBJhQMsb73etp1QcuVG9GTF1QtwrxN7C
LbUt0voZWvNoCOpNmZyI97Uemp75Xdu1ntH4EWd2YpaHN8MQp7uks9VzaRAWXvRxc2KHsHadKXze
XacpUFCI3axx9CBEUwhKjg4qV8tVE40W++/jLbl2kUXguyJAjAKwntMh/b5RyvE2STCPt9T8LvaD
j83EMyPy3ZPYqakHuZTUjlDCVxOEywUDjnV3/AnWXrVFvKu1Wpd1GTCaAG2B23yroaoCc+HhY6df
hPuogwR1/ahxZHBOeAxme7fLvsWF+Njtz8zod22jIwXUBRrnF1J3F6XuWRdmF3AkT8wcK/07s23e
nR4Mt+vVmodZmindtzIK5Y3o2WkCjK9kLT0REivTxyyA++4qSBrl1iipEqvFFt0LpE/b7Anf3J1X
FDeNWpxYo6x0tTY95LvLSD5bDtCFjRM1LOjcEW3I6sxN/P3xrl6Zl7RFYOvo4Wk9RY59NrbnZade
6saJXli78UUo54NRm1nO5lVT6kNeZecJy4VRb04Mh2s3vgjiIK57v2m4cTV7lMG39fbrx1pkMVPH
SInlY0S/Kpl4Ud3iJrKtj+1QZxmVd32Je3PUD51ZQyIKlU/jUMMWbLRqd/zG117IRdQKgFahHNu1
o7i3EZTIrI4vhZo7SDTfq3A0P3SVJY4bKyRPQn1F2jMe3yPstYVA91JUY7rxZMQepfhjL+as0Pmu
rXjriwKxnBpZLjjbVPsQr2qt7sToPONsfpPIUReTtahaq9aNFqfWM+H0B/8LckvsiL1vZb0Zbtt9
us+kXXxfPrkYC52Y3FYiQl2EMqD/Qi/8oXZwg7uu5eAbKN4YcTj3z+Nds3b+6fi7JuuoIw5D6lZ7
xc/PA2ocOxexg8AXw4m+X7vAIqTLBs83KeYCIjbuRJ7+CWzjGt3rj00L/0Df6cYgQ1ysQOlqd5jz
/Rmr8XVlGSdOvzJiqIvAxhAIP81eqdGvwAHLhNZ2Xui9eSL6ViadJYPcr/Q2ZgUu7bURh3rE9P6E
S7W1U+lJCbRThPW1DliEeG83ehfZDCCWKnd4CEGIqcFfl2M88Y+qU6u9lcss4XZ5l+gu1TFwwHr+
InXtM/SuLzBrTyz3106/2HW38PBLaKeIaegBVZFpSpZiluNaM9YnemPtEovwBk5vkf3v2VGo/lU5
Wt/CoLvGwuTpeKStvErKIpLDBFdja/IpHQrtugzRYQp0ETjHT75279Pxd2HceCX41qZls2UMO10u
D8IU+7gbT+Dw1u59Ov7u9KjrpIOnJZWjqugyqKX2ze5hp33s3hez8uAj6ySSGgbg0F6i8nWRdRkC
g8mJEF4JMmURwiplThDDUulAGn/wkVOI8UjLuP1tgZbM/vgzrF1ksbjOjC61W52LILqubV07PxfC
+4pa8V9SGp0dv8bsHvOb+Wfe5L3rhQbR2shX0E83FeiBFeBfQ1GHjZ4YfyGqeoWwkY3/BTYgpQzL
3vfzXSDnj7pUFw6iLqc2KSuv2hIr10kaI67e0F0+YvC1gc+e9amytc/Hn3Lt9ItAh+ta+bmJwp4r
oaGgGtc9BA05OZW+W1nwLJFxrSsgKMewFDpkwSy117atW9172iQDIYLrCsbW8edYCZklQi6ASlqV
fYRcs59vI324ScQHV8nyItg7qVRjcCul4yetgeOBZYbXBdK8my5USRAev/+1fliEvBGlPephKCBi
XXYnMcjGvv4s5dGn46dfa55F0PcAYWOT3AMjCgLyyYBePzhVbXf87Gs3v4h5DzUe1jIq9su68tyF
ODoo+l6X8hPv6NrNL6LdRwsuKmW/cgw10Lu9GmV2vfUoIUcn7n9lOJEXc7bue55oBLTUsZfug0T9
FBf5XZ/i4Ifd6QeaCPW4Rboc9ZSCjACXQN3uuoColjX9OZ5OJ7Ytv+0BTr8I41gMblK0qICXmvVd
bgVrfqHW94rXBSfmpLUrLKZr1Wplow14QZtuqLCZVS69Io83YP4/+AhT57wbbpMeqWFsPnkEfKQ3
GtYXri/f+qX918d6YHqwd+evS71pdJseYEC9bAf1MvJTR7jqR94hemB6ed+d3u68uAkLD2pzFHwG
bf5QlPkjSgS3EJFPzNy/fU25xCKIKfKXMmvu0sFBb2tEMdv24qoXyVVXig++potIJu1au2Yn4QRm
imfTM6+wzXLiqPjysT5YRLLb6wl+lSFTKm2FcavXbTxDeNsGB9qPXWERyjVO81KYYWUW2f1T34/3
pRrdN5L9dPz0U2/+Y02A4ccijGWZzWFqyIUjEBSB2RgWRFqfJY/HTz+vkn53/kUch7COxzYcuP0i
fxqt5K4UxXUgVX9qhdTt5cx8Ciy12SJCB4kzsrAwsxGciYvwg8+3iPI2NEwMC7XCGe1S3SqVftN2
3ilI8FrjLSK8kVKR4bmCbpkx+jUOQFqR5a/CbqMT+ay1CyxCXB/QyqBqXjhDXtW5oyj4N2xcVy9O
FXHWLjAdfxfkmB02okS53jEMDyGnqLdw5WpsTHY+FuJLSJqSqDLWmhI6I273F5nLqx57qS0E2xu5
lPOz42/Z1By/e8kWQW5ZfS/kVs4dLSqfjACnANmsyi3mih/aBBMmizivY7CblZaS2BrH9LUd++FC
GdXoJRr69BQSY+0pFpHeB0hCdT1NlflhtqnNcpej7NPHykfgNpijLUIdnfoukawmd8pU5OdDJVdn
XZz5J2a7lTdpCVJrtVbDSKubOtoYn+XM9c6hO+anqvNrp1/EscYoa6gDXWynblGdWY3Q9I3hZuap
XeTKXLSEpFEdjbI0b3NHWMimIW3mlKV4ytL0xfDw8/jQi7oEo1kYiQNTL3mN9PoRId97HH+ebVE5
x0+/1kjT8XfRjLRUh2OwVzjIrH9LM+SWfByZTkTy2skXk3UBI1tITZLDGpDKbxI6s4cmStoPvj6L
EM7r2sckyshQ1DG2ZHRlNPxNc/+xdllEbzlIYC5iTi6yusbK2zigRHQqqqbw+c3gYy3CtkAdykDi
LMOvZgikJ88alSLZhFnpag+m3GjlpeS7prxtXEsMd5XlWvmhQIw5x6m5McShKdRIgWtuu93gwPPB
bLnrhrB86YWZhDtMvRUmyqhOw0PSuV554fUQ5BxpDH3jTquQoLm2NdVsv8l1FAWPmC0Z9blpVJZA
tsyUcSDubSVALlOr0q+9pevuXY3ETfin7JlR81eMwxiZvKgukhuTFIGyQbzFGhAxqNNu3+Ul/kl5
qdjGg90n6gDk1y3KMyXVhuacNOzonXf4yOKKZ+WmfEBtMbQPmaXZ7kPT91iNIyAiI3mmN5pIP9ad
S9Ad/scNd65ljkTte5N1KenIIfvYemuJuANRObA8jJHIMsNvbZ/e2pjIu1bwsQWjuRjHWkpIfYxq
hmM07v/l7Mya49S5LvyLqALEIG6hZ4+xHdvJDRVnQAJJCDFI8Ou/5XOVly/trvKtT07TjaStra21
14MoI05pm+0Xmn0uwKz1dvEEoU8gaw2nlczB4CJrcufqX+hgvzDdz2xSawNp41cESINAo7RSw94Z
IQyEze9JbZ4+XqrnPn8Vwmp0QE8qhX1V7fsZlMee2KEdkB9aMsjPhZpkFchYwv1RhUm/T3HNc1zQ
k4/Tn4kePv4B7wP5j3CQrAKZkdU0TWCg7akzdQHhbn2FlHfZApMKg2nCu+sx8D9zT5tma8J8p/iA
pqAMLwtd23ncdM8ggQX5XI4Xfsy50VjFNv8dqBpR3QId3MXVBjyi9hhCHPwN9ZHmk3nPWngXKB4s
HsGcTSoZuy3zuP6tR+Z+wYCn6S4sjPf5849hWavuYDVkS48NGJZI/IF2+hR7/ac6e9JsTTjUozVT
N6ctTspt8qS0HF+bxWt/yWi23+aWtH8+NbXW8rop7hYyjbhdFV22UBAPOKij0MGF110D7AYoEF48
5w7r5cfHDzz30t6nxV/5BOz24MjvKqQrtP0+grm055x/csdfa+10CioyjKxalC8GU4DanGDft/7n
UqG1v7X10Ywfc1S84AosToyq5mpoev/5cy9mtch7INibEhaB+1jB+Bguhv53HHLnC8v63GtfpSup
k90ie6SiTSnEcVS0xn36cEmCeCbRjVdrOiQCRonvGxyV9ASo1C2SOJh0A2I6yEuXeWd+wVpcF5jA
jQ6H4703K/KboaHg9yJHOVzYo899PP3feRmHRNWsbnBqTdLJOzaZCgof7vzxBZ3Hv2VvaRatdmk0
Q8OwVFC1h2JraO6BOZspHNpUCKRY33pPVS9vPZpO4S4ZsJ+caDKb+cQ8WIJ+bg6shXcmJcgda2SV
du4YLTxZo4YoAbgXu09N4f+wrX+t7cQnCw4jCFolMbW8blxPUSRxsCHbfO4B74P31wMWfzRoxQ7V
npCAIw2xtY1Q4ommLP/4AWc2p2i1j8O+WBoV4gF9xV/7oTnAlusFDRk/P/74c5NstcbFIOchGxe1
10b1havIn2WAadjnPny1xCtgW2GOncr95Ec7ETanMOwvZGhn1vd/MKG/3rv0PDC74FCzXyyErTBT
2CsWfklYdQMT5a+f+vprMd3AhKkCtNHts5gSmB6AIIorZHVheZ8Z2LWWzqawhFIY2z2f2+W6AnRt
swxZ/RRRFl6Y/ecesVrgfQ2D8kgFco987TadliuQqfdsvHS3cGburAV0lcMNZ2JavJ/aiw6kZPwg
tP5kFWGtn7NNwunUELmPgGXazzBoe2rraDqwFL7pnxyD1eqNMofmf+VLJMlADXcZPZRB+NjNyydn
0GrxGq2qqsxAU8/A6rqmQwYzZDmF9x/Pz3PDu1q7mW3myQIIsK8JQxNxFkfxcmRDHc0bmI236Z+P
H3NumFerGIZJJSzFKwTpxPM0vBQzaovG87N28/EDzv2O1V4tPd53U8blPhTgHsOReBz8hyootx9/
fPD+Rf+RFa+FdbBHGahv8ANA49xQLzsEarrvIph6MhhJtm7XxtHNTMo/fgsPPH6pHnPmZ611dqqm
1Gugpdz2CwkOpBmq3TR7IEWxWH1uga+1doKrYPTDXuz5WOpd0HOx15LE+4HH9HODs5bW6cWTfimV
2AN2+LPtxFXovfNvyuVC8f/cW3r/+1+BfJzh7TTO+OJI+ikr0Imuv/M0NneLyNrpwkZ07iGrdQ5r
pBLcWiP2gMG8wXH62DL2CFf7C5nUmRWyltdFExzqY7SUojG6BRvawG75KR2HS0qGM4fttbyOh71S
rHwfAgKgbzTC+nJmw2ttSbsVjZfkpZLRhRmVnFkrq8XewoXeLQY/BdntDRw44XguDVr2Ajhjwejn
0mHy3BtbLfksWWAc3CPlD+wAbDcfoX0FPS3s+uPHi/7MiK+FdnSypUb6jN/BAPMO4Kl/1+vQFAuM
CD436msnuznhuGmwnbeB5aprTzUYjrdhqONLHRv/iZf/EbfWTnZJREKXJCOmFbocJPpJOz+GKwm8
H9GoAk/dHXO67Te4f/ebfW1Kir6qmrL2BaTdeq9FpQuZRh7Y5OChmXyGMnDYAqjliVfdhoHdWW1Z
B4/Q2v0kMoquJl0Pp5mzCR17o82zJWOcgdrJo+WJBWhV+mJKtsx3zIcg9rbWzFs2RHqsvyEtMYA0
wjt1upCYnhvA9wn6V1yIl6QL39vat1WJa7Qpa7Jrm9TyYCMgAj83R1ahh3k1CK7T1OyHOn7uS3+D
+fcFpKtPTsFV0MFhdpZeYps9WXoNgGl07JbhNesuHZ7OhIX/BHB/vSHY8chq6UHI4VyBoSza2Qzb
DHx0OLnLzltOKXq26bHPvPqTaom1SjAAGj6JprhBTdpLtlFjBUCpcpckuFQf0CJ1YU84E4T+28j/
+mUMpb2AGNLsO11xeIV6CEDhfNJK7RLbX7q0PTfDVjEISB9Y9YKVuE/EyB+hWY/uKKvcD1cH3oUi
7JlHrFWAfpmlVai7Zts7Ag/5WbiB/ukjcEwO3KJx8UIkOvO+1r550EpU45TA/abiuB3ZjbED2rtG
wwCXCw0LOl28wDpXM1grAyuGug2ohc3el39K+gqZ9HZYyB9dk40z8IgO6BYaoNvBXCqgnbl4WisE
PacDlCRUs1+Ud2BwJ4cXT+4PgDx3AwA+chuKbudA1f5UTFirBlNSNqA8psB1Vl06HDPRx/BczyBF
SKpJ+Bcm+Ll5sQoNMT474XBp2bh21Neu5QCujK26F8iwNx//kDM7rL86esBNreN8xhVamsbDDhiD
qgBJ+NLB6dynr44eE0fBlIwB2yczoTvDAdWpRfXnc199lYP4iQ6ESEW5CSZ+8sHci9rkwos/971X
a/7dsbRH9065AaQCLVPIyINu//G3/veY0rVUcIaTIO/hMrtpeHhl2HDIuntTf2o3pGuhIHSUPjin
cPLUte1O6E+sd457D5Wod5/79u+bzF8htwR7fJqJl23cCLNhqnSfE/iob4XHfn/8hDOhA5is/30E
HHiBeoANDmBM5vc7jAb9ibewVPhiHAGNPrlzE5tAZh9+S31pnv47MtK1YV6VpJU3hSPfizkUu6kt
3SnoEB17UgUFLmLohUD/7yhF1zJCb3a4QpKgiQ8DuTIkuimn8toSu4XbP7rF9TXm3ZKr8VNOmSBD
r1a3q/1u7EmbbVCP8uxOvXeuwGuSLp+KHnCO+d+xYpDqdiJSGS7Ck+tqindz3H37eB78ewnStQve
zJyrZIXETgwjOulHhVAu4oePP/zcOKzW94QOiaWtWkAgdfpc2rTwplfafwd5Y0NU+DDNY8HlJTHN
mV+yVhUucKvqp0FzVK8rfzOwefxTGgUq78e/5UxAWVvcZZB7RykIDuCItkuYDwHrdl4b/BmncvEu
POPcT1gt+zFRpUo7kqHnfMld8yVoL913ntFE0rXFXZQsAYzaKrYPZo9MV7KpJfmRJg4iEegnzInN
MVS9HqzMYfUL9nX2xQIc021TNOYOP9hiTbQfkKCbT9010LX/nfO6AO4w4KvAUXaojs2kJN/VqQBA
6+PxOvcu3//+VwgFgGlIaMDSzZgtXnwCGX52O7ioo0v94wf8O+Gna5WhGZpxmUo9bkeASrZNOd3z
Ut42pfkd+3Y3dpdaOM8ETbpa/EgZY6KJxHM06JUOF/lNXam8H72DjNILwvRzD1lt8jqdor4c8JBp
tE0OMtdtuPDjvAQvWdBf2DXPPWMVDSI2wp1lRDNAHS47pZb7vppegQv/jWLK28djcmbQ13LDtqHU
90k5bKeQgf/ueXC0cZG/+9ynr64AKzqDPukRmMGgQTdvG1PdipQMzx9/+pkAs7bEi1BqI0HSDdsB
bMycJ4BT6yELCkaBIvr4Eedez/vI/LUmuLFBi7vpYVvC9eCr5gaOXom/pBdyrvf38P8rJHStNFzA
L+kAHYHRssEEHXu40/vxTcgpYM/RQVX0haWXmgfP/ZTV8kb7N1kIjfstzwK5i32lCtR3L/kTnlnb
a/s7YkOyCEDFtl1bbcEJuo0IpNZZ3/0ZA/Sr1fOvjwfk3HNWa3u0HQzj0rnfloF4AIb4XqbsSuju
Lurnx/eGoAsby7nnrJZ33IyJRzqMjA2CO4MrZFxDPQjrNXmqys3ML4mDzo3Kaol7i5ZdKQh8ptDL
tMnQz1cgyF/yXDuzQtYavAWtJyWfTL9NdfjGRfQFVhd/Wl1dyBrPfPm1Co9JJttWR+M2zliae2EE
7f5SttuPh/pM9FuL8AQghOi5wvGsLceRbWczzvBhHSWXuxl4aLOLjAZa9OOHnRnvtSSvnEgZBTV+
CoANP+Hef4N64esUxhWqD/QIDPLXj59z7ke9j9RfAUWzMh0AgR23nkRRrYvtrdPv8DlGD+AAX/gx
5x6yWupNjcBCl9AAcu0M+K4TNijTTTkdwvtelheusM9NrlUOn8HrYZBxbLZTM047yWiYcy8V19UM
9PPHb+vcqKxW+yxBAl6MNdsAtYAcDQo/l6i+lhW7s8n0FnTtJXe8cw9aLXfQ46OlRaVrm2WiyxtP
n2Tj1+gSqu7SQfxR3XThAH9uaFbrXaVzOqQURDHeTCzXUVzl9aJVbpLJ5Mb5F9bOmZW5VuuVUSRM
UCd4zNCBEFc1Ae5B6vHCrhic+/jVvj4G81KOBvh3cIv3aYPbzhkoxqq1BQyCr61F13jjuZc4cke0
M99mPOp2MEA1edDFuyF2/ufmx1rTVxI8aoRqfMu64U9CKIednX6suuBGwyIw6T7V1Z/StaYPVxa4
GJizDFg20EAn72cr1NPHU/xMCrD2y2sCQOEb0qW7LhllEXUWHHIbl4eyl+PVtFTjMxTjYNrLku0+
fuK5wXv/+18hKBDQOi5wsdstpRNx0QfB0F4lgVD0QmA494BVYNA9HXFW0dmOMroFfTIX/icTyngV
EGBl1w1ziI+ewnC/8GGTpf3mc69lFQIAh+ElSzu8lnfLL1qhNUl2Y3phpp4Jlms9H+x30EQyt9HG
oVsgVkCTGn3vJ+mFFXnmla+lfH4MoRiRMtrAn2Pn4vAuUvzLx+/lv/vAfySpa3e8GK5ZzBAVwQid
/g6FjX/Bu348jWWZPbT99Eps/W3U5jYxy7x3bBoPnRqahwZmSdtRMj93c9vmgQBcT5DoC8mAWq+z
5pJ/4pmIulYBKh10tQAuFlcrqn4VncC94BIsUCgH3SmCocjjx+/h3HPe//7XsuFeoyMKBvFOgmN9
QFvvrH6HIzp3DpVcLLsZkPlcLD4k/0Xqf731VaKQzqBJTnUntqx3VrkiEFyEetvGaKzqcyPiALOU
dWjdK5gJszTKSbPMOEX4OipDaBGHDlSNVuiEyZ0OqrqBH2tX9sGhFzzpvhNiIc3EIb8emnw2lTUW
PSWcBFcZA6/qdupLGyRHB9+HDrrA2GrxNUJzUfvUBsq4fApBT4JfkQ9fUlJLv9PFFAyd07t50UFa
beZuskDWgU+Ng0bJWy93Ka1PpCFDAT2A/gqWaJoLsZhvpl2iP8AVoMM7XTovvYJDtyzzGkfdJc+U
C9oT7MjYSdvEv5lVNqAVdeYOhz6ZSUDFVVxG/LulgfZOStVRNeZpa/gJEqxkb1Uk9qPPzF0IbCoq
3Bza+4WyBtAKSeBY26az3KG6O1ZF7Wy1i70lynnEj4JlyytDI8CLCkxBXbUTiTq21MTvSywjheDW
uU1ZElkkNQD3dPQLkURbEmb8COOraU9VH+4gS900Ov6lzXzN0CFUBKm7IbbbxS1aDsrJ7udJ7Lsw
6zb+ZIKC07To/RpXkrN4YElYmO5X2F/Vre3yFiDUCObJYMBdwRkWVIRd1rF934mTmx/gbFOooEY3
yZVssePCkZo1OR9haGlb7FwjrLub79Ei9k3o98XYj3nfv1XYc6TB/9UNdyZa3pLxF4i4v4BzeCPe
G5q+bpYuvHVU57pRxWz93SDwrmAcNkKTpL9P0y+cKBP3YMNHM5sT/JRyYziQ0nhj2uTJ/LXP9IYt
/TWdnm3FbvHOb9A0coydfDNNH+cSNE9mZp7HfLlH90qXv8vmiwGCDZBP+QN0vnD4KpP24DI0Ijtv
6m8DYOcLSsr2loVVuYcAm4g8aYQ5Rjom8wZzEz3MVY2sFEVIM8wZXnyvN/PSZbd4tX5usevhN+B6
tm2jn2QOj71yj3U9Jrmx8UkacV3OUZHW5HZiYufP9CYsp29mqr7WbPpNkljAMltv0DEI3Gpm0ZTr
sZdwrp7Gob+PF0y5riM5xSXZVgn21i7xj0B5L1EWvfVLdiNSXrSzvRp9t2Fe+NWSBN7Pci58n/nb
tGOvFIY5aIneNOFwKzjoz72cfnq27nOQ17YR7zbl+ChphfxxV2n4Pk0xettncvB5/9xkwSPhZBNp
k+Zzqx/IAiPbzN3E4UuQpDuwHLaujq9VmOIiKcq+TlbcZL54qIAkmWt3LVK6jTVI1mjw8GSDC4cj
SbKdFwS3gkkNh+3+tof9EOvNpmL+sfXrAwwttnykBxu4PdxKriqm8q4OrrpquEOjULVpebsdWXUE
SLHgDf+G5ZYvoryrqvml9PsNOHrFEnzL5uy+mdzOA18derpixn6PMMggeQOVe19n2a3GR2tr80Dd
Re+g6gWYxEZvoeO8H3tvN4K3W2FKca22gP5swbFFa3lWb8wo7sD+Pozid5r8DEnzjDapveIUzTnI
Gpv4FJZ9kZjoJeQMJ1qWE3nUGX8MaXj0NWg3FY5VgCLsw8jUG3QqXofE3zXgCeUdx5hSY8V1b2OW
jyF9m4N6R6f2nozoONQTeYNVNops9C3U+nZ5Z2m46VQF6nrO+M4AUJBLX9n3iPEEENe9ssuhKsNH
6bCVshlNiOhNRToPSvc28tN77EbwhLExyVsS610y+uUhZSCJZgl6NXQvASMQII/P42bC2Xnjkonn
1QB/udGLom9LU6pHIOMynavBLeV2HEP1NNa4b8ohpUnvh5BGj7VzGc1Tq8ZHFfB507EWw98AaT9w
NInP5a8YvOBCwW4kKfBvx/ZxkrN3HwUjfJN5B9rqvgb7t8Nv69Edz2iT7nlE2EskgRMpQjCxAS1g
Iu3yJMbLec4sWKc5mhLgI87rKJXoqNflkFMyjE/RNKlnmVXwuA0ihFTArZXX5hMDsz3pfS6ApjDL
cGVwCXFfwhqXbOcSeqJT3CbiB8Wl+CtNUWVrjSG3UTR4N6Fro6K0AinU1LlK7Xo3Gm8rAR0+dPES
NHvpxcMP4kENns4R/wYb37AqINhuX1vFxveu/6hg06KuS8tpMUupjizEJ25CJ3x1JKIb440s4XB6
TOp5yq61LIPmd+LF/fgQ1DJ6dFUGHUooPEHyQXv6R++Y+1GWoXqmzeAjTOjo6HBvegNDv9ltNXb9
37PQU7Dpep3doKfttZGZdzWkgABuh76LscQmLxs3oqfoH4UWi5yioI135TACKl+LIUMsH8NnHtL6
21KyFstGYMN8HPq+PQ5pwB/NEvs/qwoGFCA+MUeuwYHv/lSyJ/4WSKjxGzrB3G8ua7MpbdVsFqHI
0XhJdNtwF/4i4RRpjCNpD1Xgz7cco/i9gWwJtnGDuZ3AEf1Z+naI7hclsn2PjeleRkn3AM8O9TjL
rjtEY2awBqOEqmJoga0H9tL4h7J19LiwKsinSNIXjo/CKk0N8oaoX7720F3UJxom6bGrO74BF+e7
CaJebRtHePLQZoZ/e0eshbmPuujPwQvHXT9mfXgcevAc7kY4DbuNmLARd3PUYn1FmcLGNEfiLnFt
v/VAMfvCbGxfJQ3c16j306d2COQJNwDxjitl93pgfAcH7vCAhrT5FgFz+pFMnumBorD1phkGeogq
fKd5hn7tHYhcwGXH+xLPaCqZkxqC3hRvEfHD8+YC29z01bhA1Zu2nuMJV0FpRq4XNsm4SJeo+WP9
ACzuup/hjT6xK2Vt+pqSShYeY0EBmSUpbBwoPKXDDoYTIKOghTYEblm/4wVuzayAHXkKJw7bdcbc
choFrliUQeidnSD6AS4hzivQPde9jW6iPsmRO9JXA2uaF8FLn910gBVXaC8G2+1NwZeabwBBDNKC
+lUwHRvHw3jrFBKcMncLwCIHh87sebugS8vLl8np+xj63z4PXAp78SKJ4RS2g006bltZ41dVnmpm
yz8CE9V6uS8W0YHVLtJxGrez1ChJHkVkh9FsdQg3FiksRFgZQ4C457Ack0WTNNkugQ9P0SbOAjoO
0J3XT0WnPTbmURSHIRJeRR54XYffBakeY7gEFUPVeSUOnF35CK7VNOUxKRPEPgusvHNhpZAA0qrq
jlUJhe6SsBgJDED0wTaN58ErfKTY4oooYvRmRBR8UKYq+bWtm7jI3OLMTs5OzwUQw773AwnPON/4
ssrCfUbjNKwL9Bip6JqmNht/jyOoiY+28dCAYYN+yE4qtIGJIC2ChfJSTKHM+BUXY5N+aSNAe9tc
t8PYX9spnG8QY+i8C3kdiK3l0stO3WhjbwO6JPEfbMcsnMzwsr9plBIpcsRw8oFaG8hXgAPqqaga
YlHdF7L+Ubn3o5xNQ5rtI9mpNufwzFpyX4XqxW+QWmwcK8GWlsIt8aaPkDBKH4k85JmKZ7cZPOvm
jSp1vNzUBryt+6mO3LiNZkCxtxST0eGdu8ptG0nndMMsMc1BlfD43cyt4r/RhjLWBy2DunvB2Mzw
jgFPciwIZ/5YlFjwU+F3FkZqld8jwQqgkISOFuDJBnecU1Lu0O6b9gVal1tyFYUDFQeFxpNxAzzb
Et2C7Zi+iV4h+Oi5Zu1W6cST+aTRRL+zdppi6FmaZvjRhb2v/byyJMgAy4kT8ZObDs5GoKnIWT2i
I7udb9A309OiC1svAhmQBdmRo1PbPDULoOjFu/eoehsD1Zlj1YTLLVouKlTWorJ58inX7CHTaBy6
961aAHYrRxcP0abH7A1OVWdq8quB+Ihd1UlH5r1O5OQdfOLs/LWOSBR+g0Q5yn4Ftilvg3byTtBA
LT8zEcAKwaJ1uPKjEqIuQLrtCRi/aTnAU5S8ChTwcMUO1FfyRaVOLLcV19144CWUTfeh7y/Zc13N
fRC/s0LTsGjToHFJXvtZ3+SZTPrpFAC52CKK6wQHSdx2RdmtajmiSeHp2afI1jGlkN620PUuKTwO
rut2XsJH5nzTF+hgipatwuZJsZDw1OmKN31WbrBFlqxA9wsMvWtP6uDkv/sCHHRd6/mZsazWRaXg
v1DnzWx0uhe1jvSxF7IfNtOYUCSIgpKULYDGgBH7M0aUek2pQ3TA4QFizZB0ibuC1jaFS+EgFm87
cxk9VbDcJyjcz1CulIhAKY66le+KCi94fIb7Z4x9CiUZwaFEahbcDVuYxdinGaxwU+LkPqRO5cGi
LYojNin50uQ1PggLyI4TiZ9BNTQ44QLn3DQPtT/2Adi++j2sjV43+OMuzsJy+OF7Q1i7fLBR11xZ
11dM5A5o4OwAQwfU3RyMEqrbGDFTPGTVaJMbGxHXf+kF5vVxGhab7UcJq+FNZ8NyviZAi97DZbTq
n1qtSxTBZ1yqEjh+YAP+yXgkk6tlaql/i5KAKXcq8sLu1FVjJCiOUWKwdW4doZjdvOLiLiDo4T46
CAbNTWuTgaMDGsxLZLLZnHfWZMExIFk/3MV956kfIXdUXCeC9Kg6KCYF+6WtMe31iBt9AeX2XC3P
pRfUwxfRyJjdoq2wJkcYwyTiZjQhGMjbZvRFgj4Dj5S/FzBcHM4bZhrfJsCZOdIDGkT1idXD/D5N
JAmrHGLyyd/2GiYe+TTMKnxUXkZPJJSkO+ICcwpvfM2BVi5M4DXYfSFlt5tOptWSg35hf+PIKBER
AYkcdC7Rw0wQV3kofjahbO2XSFNQOSvKRfAYo3Tu/8GSYeEx9iKczwaDyPBWUaht6zxt2oa/TZAQ
e9jcSNc4W/RdGplj4E3+8gZfYjYcS82G8E4ttg/2YNy6+7Qd1LFHBXy6RvqWsO9kapPyxTcxGV58
N0NdC0a4N+KlW1ItqHXoRcNKNGdJsBg/75Ty5B1Nh8X98kAnJNBLBAoNfZsyUzwWRWqrMbnipQrn
t8akujoNhKJ5AMU3uKLmFcaq2SnBK/o7HsYyeMLppnS7CWnQdO8HHvWe/D6k5amTojY3GY+bZZNO
zFdfBPrkkd9DbgauR94naAegN/Uypr7NYdkplk1r/cXFBe0z9Au4oPT841D2vhS4OPMpCOsUO+yE
ky4Ab8gHCUpW0aGKbaIODuLXaJMw5jUb5VNdvolEW5xBifNlhzNkx8IsB+bBaQj5kiFpoFSqdXAV
Bzya7gLlw/d70YxmT06HMMOiQcOGJ4+0FNMu9T1o5XjCahjPxmRBQatJ++VKi7b1HKousRG45qma
Gv8gjnpzM3CD7/IuTmyqmw60Xf2EpCGsdB7VaZ+d4INWD7g9V++RoDKoUyUFQIgJ2Rq/DHUBFsXY
vNQN7u7ltRpLM2e5TzHxnjUWGnk2tZkJii0+9gRSpIK0/gscnmZBNtWQxqgcpckk0B3h+xoFJ28y
cto3DqvhW+wbO+3CtBFBgV22dyevrYZ6G+MW4jpDKmOHnARKTicqLOVtIROJ+z4LldSwITQIxoPX
z0t8havBNP7qk0yPfj6KMpgeYFtbD7KwPZxDriOve+fi4QY0mV8aiyzIFrIUNW4QyQyo+R47NzYc
NeCC4q4Lk5LcMFJl9j4Aw72GkCTumYAQgyCg9vmkdFPtspohuqP/pxq+l1L0Q72LpeK1yksY6+AQ
Slup4jYXrJ4VWOx90tA8GSLb+UXUJ14f5HJBORdn9mYM0pdykYSesLtL/xbcnH7YyTYeG4xJCA3Y
Y0r8NHwbvREJZB7Nxle/sonRWhV1jbNsmcfSwR6jULC6jX8YCEcim5fEI6hR4WtEDcvRUDeKY7r4
jP8CS/W9MYANNI5VLnrkAbgdJrVadixY4mAHCC2vv1iPZgJgucRkfkH6aR6ecfxdxlt02JBgE2Qu
zo4BWrjdH45WLnkX1lmbwDml6SP3qrRXarPD2hXLFUFhdkBOSGPzJynREwnLugHr9MBUaoObtvao
/+xaL0ufm7jJjlE7KoDnpE2/MZzEpx+NUTzd1K6N0VzjzFIjm05LlE7LcWpAXzOjQ8EBM/glsXAn
fqYWS/WVakhaxcZDBXgAfSMTk/0CrWnTPi8TrGLzAW0YsshKIsLbGdVdv0WWB7vrHa0drx4qiYLq
1eDSRB6d9FmH+m0icZKJQlmFXxNbzTrKs2Yuozh3vRA2Q0qim3JvQqIpen7qfgyKZdIYgg06HJ13
pVVcd8U86ffNIeAhI1/jhLaC79FPVEZVPsVcdBtXyyY5xmZgZNuxJbNm06HgLaucoOkWLuh1WEED
rNu2381+mqidwln2J8wnvRNCQl3+VLJhbLt0c+lorlKjxHOWpIE8zm1XXrdViFMX/tODCWdco+Jk
g+ryl1kIkRvw63M0oVcjqom+NOHWVDgjnTrtAHpGUSPEFfIwDrb/EhJUEtnVrDPCgZ7EAJannmam
TgtgiP6PszNrshTXsvRfKct3biGBJCirvA8MZz4+hI/hL1gMHggxCgFC/PpennW762b0zYq2TsuX
8OH4GUDaWvtbawuzw+yNVX6t8Od9pNDTeS4+WYkBiWh2W6VP8HYM7oD0xeAp6GAwvYasb8q3WftD
+zwGkdp2a+zXc1YikME/+hTiKobxSlLdVGbUCN32VS+voyAFvYWljMAX6/dY9DC5aVPwdyT1LMMy
yHH5MnpcC+rzV+YrDE4tue/mG78OV++1J9Oiq3QVEDd/WDI0DvN4liaUe2EXJl9Xu+jtUsu+njKy
DiBFkpZXc2XSsqpteMJtYXmuYWBt0qUXKzbWviBVpjFnJHxbad/Oqe1HTKvAooyAhURiEZePy6aj
+blAwk303k/S1nhYVAv+Vy8Yut6lcY/Tl4M6jDnbIDc+CPNYraN3hXnIQAQexn5oX6OtD+RtAYIg
fhJdvxYVZjkwtB+y1U5YPw+IM5rbfd9IjJlyQ7nZexX4NL6HpWbrD2gkCfE5knHZVrnHdV2c7ebx
Xua1K2275B7y8PllsvB6RDssNm4bU5817XhUCp66xAUsenARw0CGpLN8Fk+eWozdlQV8cfc2mrv6
M0U8V5wWlWzqW42JtdET9MoSlxGzW4RatMDZar3navLGh8EEQfeDdQbzTlZSNn4KC0JrVIKyqei+
b4Dk+KXbhKI/xmabYVL2MfrmOazXub84alvytCy89k/bMK3TYejBeuL6HkI9nHHiRMJ40Phz+Uy3
ojN5V/iY/DlD8qB3IQ6DvUigrwTiDBuvG3Y2QO7lTvYYa6UTb4m67ojuDketwBa0pEQSNkVdHZWZ
uPu2LHHFTdILs5JHz5T9fJChFcAhcLbnuJQ7WRYHF3ZCYW/zkAr3hFiXuIPGzcL61MtgXaA/4c56
iiO/aYfUi7lfdkc0LNoC+rWLp1NRBSJIgo3BnigLyM73zO8HVPc6aosAigKjosKs4bBWHc0NOFTD
bprZt7G9urhEg29nJJINwx0TVbO+eK2DyTGRZAr6eYfqasGG3G+c1G9SmkahZ7+UQX1VrijLW9cS
Yx1EbWSRYChWjYJWoB3Vx47n8biVDZoqKBlAG0G47QcI7HJQ8MGjlpqj2yaOlRVHtOyGnqdboMRo
snKJZ98lEPaiWeVWhHP0COdk22KbHcO5fh48dE3uUByM+l6NqojeycTj5YHVVcCeJGGd/zi4uSaf
In+i3oqwTAQgfEUaZLGu6Ae32OAwwBR3WZD5jE/R2Q7LWuJ+riN+IeFW6Xt/mJHV02CxsnnTmEbj
8Oj7hZ/W3TCbs6sip66CQuq+L9hg1xc3D1JBazIh5LS5jaBemQlOqJb5YnncGoCo6Qcswi5Shpv/
PSIfbNxBgksWEBMLN0JAbjz0lCI6DwcdVCzcUQwBs19jY0O1m7q4CM+6qBcIzENgmF2OkMXLuDo4
7rMimZAyT3AWgAA2puNgyjUdGwerBi4O9K5OEHnD+eoQ8N+Vtx2wtvqCKPo5etYjQTRYuLauz/U8
TTZHHlLX5V3t/Au0V/+TwlrRJPGIJlNWEW99a70JR9fV4jiJczGn74W3lQ8B1D0MI3AtdKm4+uSV
YbvgSEGpRR+tI0FC0afszmXFFnTJYu2QTzWH9d7iOtfoswCWPqG0C5qzo1FtTliEA6yNvKBTxp1F
I3Olg4cTXlMyltUf1d7dSLHm3MQ4x8Z3Q+tXxYKCCuG05e3GSjG2F6TYcIcxBYPvNj/FMAPuPVFb
rl+HBtcZT+WEbejGY37UpBHKgD5DL8YWiSeqAXMoPq5TLOKI9L9EvdyCj8UnQok9Kx9yN0fMa+rH
eI0YGtLx70sTl/49avdQ7ho0j17iBqa/2xJSV79jaHPYDEpxh77i6LowQS49pUibLCjk5qSHM2GA
UsAqgqq9Wa14i5mstycIIjjMGAfgNHSxXR5LEgwfU3r6u7iM8ZxCo4S9UZvookMAZri6QQdb1OnS
4enst8AUZl8rodml5ng9SWBR5H2SHfFcUrSb8Q9o6g4Yk1SZTiRlY+3r4IVFc611QV7GRnCc35Tx
dKJoMdNb0k9+c9GjDLu73g+E2sMhN0L2baGL3hSxDIp0NFU/fK+RfoyT0YoQgUOvqxpOD609d4Wu
NTR7MZWM33krSo2UaWHRRQlwBB2yniEVOgXg18LGWgQEi3DN+EM4CP8z5MRWocIbeJE0FuVyNntA
DpOlrn1sscsWqxQWefcQRr3u000EW50WBvVR4nCV+kcXF+wFMj3CJWTooYZH+U28Has5ijNfk+W1
Ewb1oRzQ2BAJN05iJzatYnQ/92tvH2pkCpVJ1TQI1gw1Dls7CVOOuGddJL09ki1xv1arwsTkrQqq
r9u2rkOOY1rhJwxGLv/QNdOwfcOypYqUh3jFOSq7eDkjIIzQvKwxAPBa9AZf95xuP3M3mTovGO6b
xm8hwwJx8NF2FZ6Hvqg0mPvso36Mc2wbq8gQ3jujrNZTeMWnVsu0xc78PWwI8oLRp8TsdMVZTVNk
0rkuxfJWAPtqUdenlIpRnVzMZvFjtZqeZy4F9pWuggQA7MPx+2jBapjp0FKZRdAXljNb+Vpmpkfh
m/euCs8h0uahmtX9Nl+RRo1JIXPg8x4aPK11lDbd1lo8YRxJj4I0fE0EynPziI2HqkyOvAlvhxE9
j7SJQeH6SYtf8CHOm+BxM2Mo0pa2tjyw3vO/Rk1vPmMvCMgubNAXThFIONd5MJXDeV7BGGT95K1N
Ci0ivkWzrvUSSzb1Pg+ib5NaDuj0bmibfseoEdtmghtEhaUTyk4f3n2UEnuJmGT2qV+Mj5adJ7T/
KWhhhwK3wjT6+2T0MQissUiXuMyUOx8UFJa/PNyKpcmCaSJhNupxeptkUatdEGBV3Avu0e9yxXAY
tJ+t4Wo/TzhbpggTiJvziCRpGKstMKqsLGeP5q21Gw5oOOqd4eRd+iMpPfd17EKUAc5phQ412qzy
Fmt8U556IrG1WUJbkXkBmkwJj9ZmwvUiuvXWsxWSylqvRk8Os8yWazwiILDNRqnG7U2KGpQU0gne
ebkCB0g0oOE2JYBFpy8zxL/oI8MGI0FWTHcAiz4v6I4hbrwcH5c69vmpqLce+s/WeumojFigukcB
fwBnDk2tx4zhDoNjdLQN62dvxb6UeKghjUtKXpnisg5GD8+rBoseJRD6Y5uTluFomYwR3yoPh2bI
Kyph2IynLYFgbNouAbcygwG3/tzrOO/WkMvPhs0OzGdPelJpRD5ged6ysURzrcBYGbF4JBsDWS/u
FwTfH8k0/4qZ+qDj/gnR4qjj2r4zTT7tygOA1EO8o89+Tnka5nSPmi8JE7DE+zpb0uJMz9EBB748
/DakuMKRGfcLGO8vWL+fI89YEyyrMXgaRfnqR3gD5HlBC+p/xtD+ir39eXxoj2DauKiE2BHcZzlH
rxTTbfoK7UnM5Uqkx80L2rTkGBE956gacCjpgMlbpK30iUAn/TDVAHURTvXr5/RBL/+rN/4ndhIR
pxj+5wCx4lRMza6ZolDe9dggcKKlKOETG+uNHZBqiCisZSrFnELylXEKkaz/1Qj4vwL0fkKry3Wb
0Bsfxa7HatxkleTrVRTgFLAfhwc0RXl0/J8/g7/4gH8OVhu1cSYMAr7bSqnFAxJgVJuRFjLuoa76
0f7CYvYXUOfPCWsQIXXcWsp2PCppNiEqK9fVUP1/vogPFP6fbpZhZItBmArbLaKFokueI122iRjc
L/yKf/Um/cRLThrJGkNZwHqL2UgJ4K5jEasbZCX9Kurgr96enwjJCdwyunSc7aJQ58CXgQXAEfCL
2+yvHvynpaRYlwo5ghWoKgipSTQuRYIlffnFCvFXjx78+b2n9RCg5Yz3hm4tT8QUY/7s1v8CVP0L
L0PwEyPNR9JaGFZw2UgR0++mqz72eu6QHkRQLoDim+F3OMC9yIab//mG+KvX89P9L6PSCmRHsR2m
aLOXUI/mRhH+q3m6fyTC/IvlJfjpzhbKBXxxZbibVaFFbnwd9yki3Fn9nbcdNtpCR+WU1PFg6K0n
q019JmbzCwTiqKA8y1AN5WOIp1VloeytV/7Xx/jv39b/KN/7u/96Cubv/4l/f+sHN1alnH76598f
+xb//+fH7/yfn/nzb/x9/97ffGnfzc8/9KffweP+4+9mX6Yvf/pH3k3V5O7n99F9ejdzM/3x+HiG
Hz/5//rNf3v/41Ee3fD++2/fINpOH49Wokv+2z++dfz++2/k4z3+939+/H988+MF/P7bGUCw28z0
5f/+pfcvZvr9t8j/G6VAWjghfhTEUYgrxb5/fIfHf6McgCOLowCmavGRbNX1qK1//y0M8C3+MaUK
UA5DojeuXNPPH98K4r8RnOUDATsEi6iPjKn//eT+9PH898f1b93c3gErm8zvv/15SeJxJIJI+Fig
eYQ/gpr3z7dfWZHGb6JSH8BMiAt6PzGyNNYilUL9avAWEX9kif/3Vfvx1wDJ+DygjHBfsJ8jlB1m
Aw4DD+XBjMBowPNsW14VjbfHOY4egsFA8UfB7d2sUPIPdTBaJJBbCQKiLE8f3YFHtOHEK3pT6y2g
eyVyVUxFPilNjlNDbZAsfJ6uStXjj7ZUOET2pfXTEqUtDmk4xYKYxCyfF1in4IvFrKulTNtVj/t2
DZ515MAsWF6Fr2oz9RfEMUMJYzqa7mcI4hqOndg7gSzp0BfrmwgB5otX3HYtIR/Q7CqhytLDsG4R
wLHmZg0REp5Mnk9+EH8Wd/BtlXtjZbfzcVA5KtApx9bz2wwqxHDfi6FC5qmv8s0Ifr/hvruOrTAv
4zKBZ3dNkcdUQ+YIuxWNaDHWzWMgRf9qeu3tqafbW0jqq8xqj5pX0QXxvoh8HDKLzt+hFz08gLaO
sm6OdBbFfXv0yhrSX6Ckvx6CbjMyhZbiHqq4L9+xYvYApkYHbV725JOKPLTfI6wvVabmZfsyzbo7
dStlz/HIbIaXG32f1mB59KeVYaJ4HN8u4UgeI4eeIFh96AkL4kuvahCouUal8hbNr2Mxl92J2pC8
j0x1Jx8Yc7LhCDukOPigeb4AGfteLmDKo1WMO3RdRYP0LR/qFHYllSAsSZ2nhsk9Tnvk3Jp2OBPG
oZvWOO4m82qQfdIUlLwCHJ53HivgWVZQa++h/Zgzxu0gHm0TK1gNgB97jffhR9VXnk2wT7QpK6rp
Bm35CUWxxbsamcAD+6hEBixzeenQC4rSpV7YN8lNdxxqq49BiHw6KM3BPGWeq4MtGRUhP7zB8tPs
C4ygqJH7MISVy9GfE11C47bPtIDDqYxrAuXVFcOxX3zvyF03PU5zyC6RBw01aycMGVsC4d80kRjh
I58FdDihMsyuUYCu/QHC5sZNtKtB+anMK3zyBtq3OEvTFU3axwN55UywBbgvbpVoUaD8JidNjuxX
gvmyUQVyv41a/bLgkJhBhAFu3a8huHn0IjE3Y4Ugg8YCquUN4TIHJMCUWSWAgOgSl55uOnXdwHO+
Ony6GPE+rA2UimnI0NVUmXbgODAAHt0m62idzdikHra6G2PAYot7qfRgETs1IlM9kwZTVXgfVmcw
4GS3LNOSgtP0X8PQsDsvpjB5xCG1bxy89F2hpboXYmmghPndQfVd8GFYpG0uWUtPkKBkRoXztwTA
YX9f6Hk5+aFPL5LXLmVchXcdSvQbwxEvw9a+zmvTTQd8zb9QXotLTFv22kxweTiNhar/EDPE4sSR
t4jnk3Kr9huI0L0FgHEn29m+l3YO0s428XW1bMuZjft7STz9bLzNnj3j4/LdArjZVlvYm1YJdYUA
tiRrj5yNxFdE31Mw3y8OMkuXuHlrMWS7xOVvCnTy0YGOpsRf54EnZR9VOfCDDgE1lP7wlxjxtGC7
Tw3EjDOwqPBUL6HbBwN65ZMd7giWqacOFEaL1XGG/EKW6EPZwdkktivBQamYdhFcMkd0N0lOVy94
auqqSDev1olxrrxxAx0uvSJbht69O5dBU8Cz21a42g2MokkTtFM+tEv/Bv/bfAVgqNc89DE1xKsX
hEENVN7FY+GuK6iaZ0m37VrJSuAdn/unAJviCdInuUw9ztIJ8KH4u5tATFFcAAU6MFCvPq5n64ln
AdM1Whf9fKoVUJoWiPa5YMWYr9hS4FEsuy6R/jbdQC1wHOIaV0dkIkRNArZgzGocH++oVuzN9iS+
UQWGqSRoLGw7tIn0gYHLS2MXctgZgLu8VlUR5z4G5UCAjzt3C8HUgLuwUYeBNA15Gxjxd2hPD8PO
E4gMQdzikhNasuMipL0va2tOcQULgfTiEvgx6dJSI3UZPqX4PQ44GHKF4WaJT5rwsILIO5QNzlZe
OQ7fYF0Zd/PAggM3gJETs6zRGQ2PaCfKXnzF2LXtytpoz+cxyBRfmywqRfipxPhx9KFRsilvI7eg
czCiq+/iazgUsPBDRsV2QgWcSfWMCgTTGKIGRAk0n4Qi+uoEUqO7HahTrwMw3XdwbPxpCzv9Fobd
FCch2i99YnSAcyw6htMp9hx78YaWXYMCgBoscyTI5wlRvEb14CF6Bayx27w4xaAO4O+9pPxb38JA
h/UTBFDH5yLHHdndYBQJVPq+cu44q3m8L4uhmpN+bOCmREmYd1xLXKe6/6GXpczBuk0ztiJKMbmV
1zssXjNuuQCSNi/BnC5+Oeww07U40bhmh20y7XOEvgqONLYVGtKsRn28VubWrRWEkT5mN7KIo50u
t89j0/YqgaervIfkLk9y8JYvHeTEPW0betTrNB9aGwRZI6B2QP0tfaAJQHmjcWZJ6BXxNW4UhGsb
A/mF4OkjSnLVL1XYzNCUfNxD1JsuihfDSZHAwtAZz69R4IEjWXv5VOrOO69U+s+0marbttXxWRMK
VcvzgTZhp0nR7epcqmIJryyiq+7gqvdyj1k0CSovQK8ZXL/FJxVFj6Vaos/gPepHSrc18ZFaDlnV
Z+GGdloDybTx16dqWCpI1Uhvy6NZAqUD4jgi5YkMWCjmFpaP2FbjPWeTl4sQnbMkAmt8iPnKMqTO
tPsSuXUbWmxCnFTUcw72z5kbKFO1TWQ7rtshXjhGFa001Q0g2I8G5YvlAvun0oMMd+DM2G1FojKT
cTDsRmXXu8arZwjtZb3zvKZLuoXWzzwu7yZ0wu/Q49LfW6RGVbmxYnj+MLLhhy0C82LYoO5jYKx7
zDyHWNwjHHrn4VbORo4wpjJE7Ka3tdEzkA9UHk3ZA+wnMIpINCPQowD8eZzjuHuJRk33Vdk11xZJ
rjeybtqrr3SZFfAaDUkhGgGWrZiapEc79130XhBdYIuQ2DPFjKDDMWZ1pqmyFxyrywe0wlkFqRVk
Ih3rEVB9Q0hOQuufwO4337oaXW8AmYUasobyAOJxgT4cDGwkfBFAKgX6b5hASUMkD9pSlc1h0nOH
9qcnva8WwdW3xJTeFzBF8ooicwETWfszz9tyPrYLOqMcb/N+BVc7Jk0v6pNi/njuJq97VKKSR45x
N6+OBtONbLftE+li/YDBv9i5eruUcPmY+KEgvn9HQWi9Y7u3OywZ0qYLvIx7CWjsAFOksUlUBN15
0q5G845QDVKVqJwCVfgWK7R3czsvBLuZ8C5LNXsY5T2WewQKwSJlw/bTMGjvDj09CPdqBSiICUhP
2rb0qR7r4J1OfgVebtXlZw89rq9lW4epoSEMCxgCNj4TeM4eeivZs9Ydxi22PmE/0PePD7KxWCYs
dNyE8UDdjCpGQVwDUvXQ5921BbzgcAJiU5OweRyQeVV8gHmuyTfu3At6qGgSA/A4/mEdQ50QH8FA
qwd4Wcas2VrytWJog/MQ43TDSXrfZs5XuZOMLpmZNrR0SgF3cNfq8qHpO3S1OkeirHSA/MhSNxZd
LtNdWzAV6RiM6kpC1t1bXxYEwQJNcAk0lY96bZo70g4d9NxwWA/LiBhuNMbCE8aZLUjL0+Npbbzi
SEez5ZiFjA4Q6uo7xgnN1pkiB1wThn50aeFVwyyPMxiQ9l6PXvMQUQpUs5Dg4wmyQRdLuyNIycUD
voLyNF3R279zaKp9rorS+ypwXr5H3NH0vlR8PEUe2rSaSJQPcime+xUCP9q7PqgMdIcfgmDUGubG
ie60g9WrF21zijvmHXRUf7Q4Ni8LBm+Dr2ljWsG8UCEB0FQ8jWaPrbuYAtelhaQHj1p8sGZmyxsm
52mQ7thFswhE50UjjjxMIlgtcRwYMSHDocWelxL0Ttb7dmZ5F3TG4pi5yuYBxi0TJYT5Esp+Fcq3
aOPzuhtNgzF8FFRWCsWesKwgon3TPnxiTUuGNfXUgBHraJU3oNHhWeXnJmA2nzzyxVLQFts2gtHV
Zk4B0UGFRS/mFuivPayV+rwuNsx9N73NsbqHn/qxHikmOiKTLtdt1N14Ug8LQsn94caZ2tt7XuvB
lzDwuxiDrq4GnPrziARufIJGnRCRwGASCAHdeU7lyCIZ0mLs5UVXjiY6jFH1rYRf0EyyV8qm8Yqg
iLj4gGzLvMMVlI1j+TmwQXRgw4bPhy9FukwdEJ2mvyt4UexJU8u32SkNa9wIP+M6QoiCrYJc65q3
50UE6uS1oN7gjePFCRVIEWZxtMkjsrYxZTPCxevtZ5ADsElEChP32ABkO5tcHz1oUIj7zs4GjKiH
BPNodOZBFgM4/25USw8kR8N/NIPv3HaGWgS6eAHdngFhmmlfwZZ9iZla9siybg4IsjU/CuQaF2mM
xQtT5iyXFwhn4gF9/br9eFZG5iNgCtj25h5za3BCJt+Zrsc1VchAiBI3AQ5Lt9At36cgnC6odHB3
q2b7iKhYhvFpBaJ0J/EcMBC4EjXweFHDeW7n6K5xvQuO7SiaKUV5gIc3YenNJ8GGAaa9xV8IsOYe
R5Z4tdGRrwTF0kAqZXbG4nPPw4FvxzlS7eeQCsVT0aGT4JJhDYIVxH7M4XNFRtMd2GzzuVGC3Y64
zb4Xi8IzZ9va/QC8NVY7IafgE5pxS78Dxw7IwQ+pLNFsrUDvz6ucboJCAE6LQY2haTDjvJgS+MNu
m6ELgKGZQmTAgByOCMgWuUByDt584vw7nNnCvV/7wzOICJE2Xhfv4gF7HdOOfQqimXwfgHrn4wAH
1RIh0zHiEF9lxdAipdhabyO4r2CSkwTbW8nNXYsEpVMRw9QEzapPFP4Dh4VWpp/G6ESC1iNR/CCA
7ATo3cZC78bBq69tjVb0sS0D5eUFSqbXSUqHwzflD0FXk8e68yaENATzzYCnslNybN5KWtRHHNTh
SDXw8+3nqlzOcWCLe6DEIWJUZK3vIZ/p8wJg9rTZbnqq5iH6TiujYFkqYJB0tj1LDXJ/7AMvcfjY
3po6XJo8iGDjBRKmvi8M1lYaDvYUsPBbHaEe8GFXPERM9/CDL+UJYZB+kdhpgP8b5RH4ekzYTCrR
uTcNZj+HozS8w7kovNairW5COBbRFaas/zquMeLCI9ulOtzcqcTOlFYO1j5gLGPnEg4f67eyhiO0
tTD4Y2ws2VfWVSf4E8PzUALQLIvNPIRtC2dsw+jFiG56Z5Ji6Q48/qXoR3ZiFAfN0RdwdnhryWBh
+GhgcN+AflM4vh1gu8NBkmo08NES8m6xusS3DerXV8Dhw3ElwYrkg414mVsBdg8o/6Mkjjm7UZOs
Hxif59eVaiZh057dlq5FaT+gl6DuM4vZn/gmt4dqHvGnIjTnBeKdU68j3c0Q+npEvKHroReWkEHg
+hzdTsEC/qwX0hw1dcvzpkR9GSHVwOKFjn7iiwlznhxwlk8+OKFbpdqlzmSAMWNNYMkJt06/85sQ
TrJ1HJONzvDELaRkQKZFBeIdcxxgMGBnH+fEHIwdOrtCkwdHWnm0W+AeeezqoyJGv618G26JriFm
otxGaWUoQyMubF4GX7prtC4k3z4uUR8OqDPxAvmEeQTKZDVElQyaPpyjLNqCHpxioXMVYjhriokb
w5dFeP0DqrvtvMUVHPmw87/HoMobKJsChWLlcPgD8inUO9Bthexo6ro9IdK9yG7+EeEc+YzoNRjm
0dhG+p6dMgXaLWkAhh1oGCxJ0LTebYERr+i81a06qJlAVyvhnLqHaOwnBsBi5quOXEwjTbZFvkjq
DRWei3l4hBIWwHsL+K7+0ComHOGkKT+B3lB3cOOxc0BmdtCYiZ1HdvTuZmQEPCH5Yr0fwE89e7pq
74dGuCMOMSF8myY+lAj0emYKR8G8GUFUBiFTDn54Tk4YuwyVp7uRkE4BZqhLILHZNMXssj7exhcf
/DGiSsF+3AJcXq6YhtZ9pROx53AGnZKxgCNZDQ7JW2Xa5S7eLEM1OLY3gJnhPujHEgdJLnMipv7S
QhkARdCWOdo+GJsJuvYURA1LSDxIsKsUSSzV3N4XBbg/W7Zqp0hHXxAvLW4IipgzisnmIPhEESER
pKsLi3SenbwYEuk0XBdcaVyVp86E9DWuw/K2H7s3BmoAx/q12hMQF3sHyeVhhO3xK0TR4gEjXYqd
Aqt+22sdfwPexn7UTbPcr1AWbyG39TAxDNNhHHkJMZVJaMTw5x2GEvpgYsohPoBbkBB61rJ667Fy
wDINzTsE7okQZExa8M5xPNY3cJ71O69uxBfVmHDbFaRfLwFGCWeYZTB+b1gz3Lqgr1PTjviaD+eq
9UJ+jIlHHzlWw2ccS2H70iDK4YxY5IVGyDNBbd0DcCrsEF2rDd3qnmLAcBks048uJOEOjziesOE3
bbZsPgZVDMo/TK4eLm7EOMCgH929WSqQwWLh13jldcqWrQp3RFr6ifDY3Nas2w7YfBrkxRSz+Ao0
rD+WThUCC7RtYe+lhJfJFIH4S+ASJOchJDjPDD05Aj6eM1NThHgJO+ywi/pJMGOm4oDtfDetYwmi
a5svIUwePNGoRnNMgg1zB7xpB1LUISB3hsoZufasIxz0MVI3iZm2LldMdwe6aY50ur5qXQZvQjDm
GvEyN8x49S5giCtAnDoixQYHe1MyhgiNJQUp9lKp0sCU2VPsWh3/ykKEYrfofiZqNDzlVYOInG52
zQ6JsE2d8GrxP6H1ioEZZKr3zQfH55sovMWRfgQmYXhIAVDU/pORBkdMu9bFN/CMUByWojRNWpa9
fFjBVQPEbuGT2uZtSibWFjeN25BlPfXeyyQpyZrYo8ew0eGrWYy60Svr8kbN0bclIM2QGli6w3RB
TXfv9RCuFp+AsVKjFHDh+RrvoSf87QSCbgKoH3QPzVQ0uxmOJeyf1OlsGgZ5AsBGMosmaEraAvZY
SQOONxGTfEB5stUkDjzZPvYreLQB1IISWcFhnq1Ucw3n3Vb2GfZV4FpAFL91is4PtIK9L+mtYfeR
J4LcjG5+Wj5culEslnNhSrvXMHA0CalRuOJBBneDdJHum285ZNA4iJ/nShfX/8XceSzHja1Z91X+
B7jogDdTIH0ySSSNSGqCECUK3ns8fS+oHQvNZEZr9E9uxVWpgARw7Hf2XtsTGDScdJrjV4LBaF49
OESj3bU4cgVmhvsBnuqmIuMGrTGyelYi/TPKruFAVLWhYUuZQt2Wa086S2amnjmlQk1ljMEai9R0
Z8WFbGPWzCHLYbNb0WYtwDZW+prHsE+YvNLZtiCEeJbZhThFpjLd1hyJY/VlvUAi+q6xdPNQdYbM
n+nRjVYI+iuav2jVxU343utktdmjKGX7cTDGh7yhDLJT05bwhvkavylDR4SVDN5+6ntW84nmyVBX
rHSKd2YvCSfJkq2fWmLWb0UVjvupM/Rti3n5J626eoGUmm3jNvMexhZa/q0lFvIJDXiPgl9naAD9
xPQ/xgHa5sE8ILrXVzAHelcOksnh66PvEdj84fPWpR3uTrSJWO1fokbNv+eGBfWH7ZBx0rTS2jFZ
KtnJaDJWRYM5105MU9GoXAXanWW13RGFt0HkWiI9Mg5zfJF6MYATsazJ9BN84oRtVjU4eSfoiHeY
VGsOe6o8fuJ8t37kReO29oOiUexSnsYU+lAlNKcsrmqgKF7jHyWEfg7recE7IXU1232Ap3WvZRWh
uJo8fBtM3zsaRm206yapiCGv/PgF9Wt844lCeZ4xbK6kQbKwM0bsX5AD0hs5H7SzPIZRZ3PEi3au
kWb7l9/fhV0ZnRjH8lWht9E9zoP6yW+tlEgrQ3vllNSTnbqFt1GBSdzpyaSvc6GPUZQHxRsJJOCF
TG/i94jpczFpHAs3+Xw2DBOmjmRelK+J66lrYsrfWfEj5YendpLG7X0JR2ZXiTB226TKXLRA8iNE
cqShUoQTF8HHndQI4d6DY3eowPs6YzDKMJLGZD80DfsCfzTTwKaA6T2NeQsldCrFu8QTwVih23MV
SfHuWk1TTm1h5Q9JVVtoEtGxS5gMQNK3DdtFJ8nT5mZI1HG0WyMUf5RQ0G4TzUSvCWLjOBsZDsWQ
ahuDU8i3pENNz+KHfUOnR8hNR9Eu9LJyK88Lb3skt/gjZHVbm4a6HsxwPEQT1VFhbAATGEb7POPJ
NhwvNWu2VgkKfC2juNcbWrDBSdI86ng0HkwjJoqaLS/CDQmje2YJPXtQpdmyP5MxH4l95AaNl79S
TxiPCcczbI4T7GU2NBj2FKNFa/aqtnJQ1ea3GIoUt1ZbEcWv52uI04Gxp0NU8xHKYBV6+vBSNIVy
DCtVPlTKgFGBQk1oC55ZPSgiUhBDEvTfVhHJx5CS0i1FevU28MkhzrBfc649strWczH+bTZNfOhT
yzpSTveePQhjic3iMc2dZBzKnyo+tWdUz5wEMYxUdIaOOSdqR2knNOwa1xSSg1c2aOSexWG2CepA
PWdpXz+h8i8duUysR+an6HeKpmnrDYqJq5aBw6cL2E08yC+AzHWMswWASzUag4ewHNJknnl8gE6J
MAqo6iPrXFSTJNt5K2qHHOdw6LD9rh9beNInBLgkenjd7HQIrFsB/POx0lJlW4ThwBEKVXJMVu8U
21nGCglnFAzYyspAfbz1dCNfaam2p+JeyfaILXjtq332M1MosfjsGn4URmdVK6EvqiOOMOlOi3zv
vcwD9TYscJMQHK3OHmVD/9WSi3Xw1FZiG0dgJWqkVPbuQtTMvwUTaXJITgBoIlGB1k5AV4Ds3aJK
6+CGU39pDMC7EB/mhpMM67FUOmkrRT5nrUE6hE7d5O1JoAN+DzjNXxlNXLy0hjQeJBY1cMDMsHf9
gObJMMhSw2g9fTUYZvmLWqex0QLR3MhDxbOKo3Tfc4pwKKqhuvuXkgYS8iMZwoXvUxEElrcmX12x
uWl/7DNf+C3qpfgKhmXcdfnQ39VKxwKug1qwi5Q4Pgt1omIoiyHxcuBDFUK2xmjf6yVpkQNuk30/
UrLqm3BY61aqPNVtJt/B0x5tkWoSWo7YWhWNoQp2lc1YNpaCN5RM82Mkl/Gvf8nEiftVHPg79KDg
SnJdOZhjnh4nbHLPuOuwm6aFkL33HZ4EP1SHLRtR/yknCOdoFr2/RjnFLqud3qu2y2+ZLzKfDW/s
GZwUC81DrqqchXMqkHR2XmvFKmpC+bumSCS6aYaSbzwCde4EP5HXQC76WxwD0BIiPXpIsVI86G3a
/VaVeEChjFaD+Z3vGg5FApvEP8mUDV+5gbYR1E5Ya00t3E9mzgs0KqxYHXElHLnVwa2YttNqUvPQ
8fI+PVWcLeMGr4xHo0ml2OawV9jX7VA9YOtqbwQgrfuWQiJ4wyTcULhp2Ff3yuu/mixO/Voywl2J
FpbEuD66i8xYoWqH0jtGIH4mkWq4kcSyfW+aIXXCYCCm1KISxs5y2IRlgxIJ1sII7aTXXK0S2wfY
geOW46OpZz/Txc6/JFkLApgvAdmy2njLa67upRBmFQa09Eke8ar9EWH9n3Rop/BnhS3hd7NUmf1D
mHZXvGcPTfX+3px+FMu/+f+lHg1J4WU92u0sIPt/x7x6//FPFRv/1X8I0hC0/ZvOdKRbEueMCjL4
/xKkSbI6a8tMlrAillV5Rn//jyBN5M9kCmqSroq6jJDsvwRpxr/pqNtoerKMqov//b8I0j7TTZrs
rxZCtL4LQ1rF4N9TsO53zWASJeKBNvzwLv5T/vZR7vaZIHq++kKVaeieKNZeKZxzXN8RJ3IUXLZp
UwfsDKbN1/f4p6ROkCUVNhX3WEgza/huokwx4J5C6JOhj4Yji/QXIwvfvr7BhVe0JFkrTYHHWu68
c51TAoeTIpGLkHfrv7v6AmSt4KTRCCHx702ZraVpjic4U/oVle+Fd6MtFNaWNqlFIyT+vSoQBtzi
rfqRtm227sxBuULg/0zry+tfgql77iBME7dgeGwhTAAjYGu5G0PNgsjenakXXXmYS3eaH/KDXNws
rHjwI9M7wyrZBnLBCUOyCkzpzZIH158PqL/+Ihca7VItWVPAn8YwtM5Gl88LUdn2I8CNbTpiDgyu
caQvfRrln0/T5MMwZbpqnudzyBNPpj0MWtjc6Votf/u7B1n0baBCCrig1DxHLab2eVmeJMz4wUPi
qeOVl3Wpcyx6uGYxT2eabpw5P/guJB36oEp7/vr3S/O7+B/96n93bW3RtWOzKlqjbrtzXSKIKsN1
PwFa4TS1+WZOT2yyHSR365gZ26jZaRv3ajJeaWzzAPvZvZc8a5ZFVNfARp1br8Se1eyF9L6PTjp8
QU15G0yIxGBDO3nfmS8G+TuZrthJWR488Sa14tV//qPstPnvgAbj7GzAfB/thPy3AvXmyiu68P6X
aGzRrDywnF13VoRgryhvZfidAiacj+FYZRupHwHLzNkL5ir0lYORDLB7u32vhKuvf4A8f4tPvtES
fp1YaSSAi0jPYjrCgLLsnvdFiNgWdDNueMoDe+B8XnH2/A2lSjC/BdVu9lDsLIzCI3lZtfmrhG4G
V+1PxtzCP/tRc9f+MFSkoxGHrYC0N+j6Xyy3T/0gvpjgMWNcbXYDPqCvoH1yDLzpIccUQMjsrh+6
mdT5zZAhn/gEZFCZu2uj6Weh63eslU6tFb5wVvpkxMJ3qdU3ozQc+ho4cjAeTQouRssZ+xDUexEk
7mBF73EqrqAs1XaoEUVjIniykcM5oeftKkDUwTTdIql+YGFwwMq2pZ55nLcbAehOUADTbd21ICn6
Y9MGBwbwY5iVJ73Nn6FobRW5RMhTbYMwOYfQsuxSMDdaEq4yueztZIjXiHvB/wF5lpPhACfzTlfw
i0qNhz04u0+SYkMFyYK5mgML06/MxtKl9rAYpaU+9UutiUs3mvTzMAUUotGe2G2Qosr2c22WiqUn
hlc4zmPXbfzOu0a4v9QX5j//8NVr6H5wDiPPBbO2qdp0lZXXEO+XRoPFaB31cqhaqVy4FKpfcPw8
C026hy/1+nUvujDlLB11ap5CHSiU0i1LUsITrdiPRrGVc3a5TXAl4vbSIyxG6g6TZES1vHTxS9S1
XVKSOyOuUO+ikg3flfHo0k0WIzZoydFQ4fC5Y5PcVkJxHEXhrmQH//V7unD5pe0NMoRkgSIrXaEU
WpjN+b0noTLz4Wb/3Q0WqzGkLSacPb92O851HUGLBVuqY3EL/FZe/90t5uXNh1Y6aCZn9LpUuY0w
upMAo0upmptSpObw9Q0udANlMfi1nOxmHWdBbpYMLbUSEUgkO/Mrn+DS1edP8/Hnm1S4TDWpXRAZ
D3o62Lruv3/9w+c38MmorSz6b2oFpFoFbeVakffbk4mjgSvjeoHndoH2qwf49/V9Lj3CojMbppA0
Xc8QBRdMdeh3np1b3fPfXXyekj68n0jh4EEl+9ONB+sn8A8N7vl0ZZiQ5r762Rta9OFErkZoNGHj
NhDwu2aVGpuowdDRnYBZrQTZe/M5tC8nEHJeE7/93RP9rz49QkI0uSmu3w1Vmsnp8Wqv/uriMl6s
j6/LV0JpiiuT6aKUBgTHAYdeHce7X199vson7+uPTfvDx0AHxYYEBotL9a9Fk5NvuiR+wDt+zEQd
/S6lSpCut2lWa3+RPMN2SF707lrXIYzEvCxWpbeTVD/0uP6uPM2FWUJedGzITyjZ1aZya0v9RSij
o1bGr6qV1tTGruzmLi3n/iyHP7yxhkotZFWhYCVURYSTC+XPTBzTXd7W3jqm/UFuIIrBNPAR2HDE
cifWpHvRE5KbphsprY++txZ7qXzGFzntCzmS1l00sPLqfWUjTYl81jtJv9J6Lr2RxYiBLMIYBkFs
3D7vN4VQHj1luoO2f2rpHF83oXnk/6wJLQYLryWs3WpSWj/LPoiOYEgMctRbxfgm4jJovHL4QRJ5
cyWda/7ln91uMXxMDVV+1KiNC7LdBisRs2ALgisN6NLFF8OHIateVsF+chMDu3gd18gNzOkaF+DC
5PynSX1oOpIilFOCNsbVUFlBb8kj3hk+Kbbt4ebrj3HhAWbn5sfRoo20WjX1uHI55upsi2hlB1RS
cuVTX3iAP/FDHx7AKxVOfjiedA0SnmxJyV6AZ6HIMeQrdvoLzVVaDA6g/sY0hMjsJl0FwrJSrbcR
/tDOhLF5qtW6uP/6NV16kMVAkRtAtyFTVm45KY/JUG2bqnEBA53/7vLzbT+8p1ygHFKlTeMqMfUd
Idhm1uDbYt39unL9S+9p/vwfboAyTGk9M6zcKB/avVTiIIqUzHLCQlJ2GGCU1w5rzsooIXI1ho8I
DD87IKWKfBUlgOeMjdXRNL1iGwdKpemk9EghNXfKTk9uUlicmx7/Hzskzq0EzyP1TCFLJhdKdCK1
BsepEK0th9OPQEPhKkz9nD5iymv8MMZtBgWVPWRdrxCOwvgwNDySaSrehIXHfByolR0XonZT1ENP
2oaVIN/y4pMijURiwIqGlxdZt5yOnctcJMFDyf2NF/fjAf9I+1QpQrSPVKxNyAA4FekkTHSFIdlU
IZtr6U4XXrC4WOYilEzGcchLt82VmyzF2WmG6VsfGut5X/P1V7ywmhMXjR3Gm6ni0izcyqijvZWa
6jHDDfJesJOCR1txCsSx8JWue+mBFi3egnjTADorXFNVbsHKvFCOua3G/Gjwrb5+ngudSly0+rDA
jQ61ni1g4VmHpkUAYvm+cawa1nh/dYs/dbAP7R6Kjlr7ol64qWnV24aCgc2k5q9QZP/tLeR/di0Z
z3CsE3zjhlJ9G6gmk4yZPKIoevr6ES58iD8r1w+PAOmoNute5UMw1zuBVfWOgazcqYi22+ooI68s
VC58jT/lhw/3GaY4LURDqt26KO+A4t3WQ3Qade9K471weXEx0QzhjPov+5JzNc3jLFeIXVw55Ro5
ZfaXTXYxyLWKHBs4D6DXh6JFfA/R7lPHOGMgJREm9RrC5cIHERfrF/jAxliNsu6ybNuPWXgPaGk9
qONThGH1r775EmYAK78MO8TeJCEL22Gq7tuoOgmJd4L643x9i0vfY7Fyice+9XVOztwocWTCeyKy
uq50uvl9f7LiEhfbG/wCWCfVWHfDCfZaE737iuX+za8WrUUrkocBFUst6i45MKbTCzhg2gIrfI+S
6es7fD7IitZiIK8sYfJG08KbnVStnYHE7CXxMW2QiFrxbpSCK8vSz1fBwAz/OWwo1EZL8K66a/jC
OvfNNfzDdy+QZs8QtW/cTAD1/qpjYGz9570qQuDkFjC3G8UFwW+WMSLAQHwOD9lctbXyN9HUAD2s
ua19GEJExWRmQmjDKhWzKNFeb55YSTeY5Kvt11/n81bLOe4/7yBYVixrqqS5PcFosNFPWWZuBNl6
//ryn7dc0Vp0bR8vgVxUo+bWAAMBpQXpetCk8spnuPTjFzPFFEUqcoJWc6fWvEnARmK/fzBz8cq7
uVAoFq1llw4sEcCpTpkqym2VVF7MoJup3xgTtJDa3JbNSaCSXeDL//p1yfOV/3dPF61FT4fBYAaR
ZuruEN1k+pMPY1I0YycZNuSNUWZa1cUpqwSyIm+H9F1W3hLlWVQBlet7ljC465/F8kBKBqFFV0bO
C9ttnPj/bCEqoo4xjlLDNfGc6BAwrf73ZD2qvmo3VU6Axg1nI2p7Z5TRPu5uM7jxQFvtXsX/DiJ5
KDdROZ+dlNdRR59PGKK5GFL6KAL0q+M3A/7h9MGjUGAP9Ue8w/sMfqM++dhdXomHsUvvlerDFiau
U1aNU6QH4LpXBvz5BXzyrczFgJOpTYg7P8tdvTtP5LZKyuQYOcdrmGaCyF/J7YtWpJuvW8YfMNVn
d1sMOUAZ9V4M8VM2XeStUfYrB23I9Jkwqr4UE34v/DHjnvSTt8DrHnvLLGEiFuNdU/nVCtcj5ypa
/ltO6vvUB2BaJBWeb1EC7CnqPlbC6XFI4XloBdmbhKNjj4UyAKc0+KWXTWlXghyDkK1Q8RJUvTLR
PZL/hO27CKbiyhu9MFqYi+FuQMegEdaQuYIY/JZlrAYW8TpX+talRrMY6aY0R30mkfwFON7H2aCw
hMVgNSgWPFG/33/9nS7dZTHgAf4NRHboiato5a3Vtu96udP7bzron69vcOkdLcc8o0a1KHSp66fD
vleFm8grrpXl0eV83qQXA17YBBPUfn59K6vNPsCR9aCXU7U3hLhyCnJL2CTVBSG2gpmskPPzDguM
xpGWVgeA9OE2KNrCjpjpzxPFguNYV8SyhQE71TCdjl3UlE5XtwS4UQ3TVyi9hyuL7UuvZTFwYoiY
0/q6xMV7C8+mIWLkWgXvwqWNxQAIiSpTEsTWrt9LO9AWj1qTvHz9MS+sWYzFQEaIep/2SRO7CbYq
pfcdyYQfojX3RqnedNEpHeLXv7vTYrAi1EcywI5GTJXVryDPIszk42Yw9VOIfRznwUtARvDX97r0
whZDlQKVO1CVPgRumRgrCQPxKiyFawVz5cKsbyxGCYW4vGKShpC1/KbTyhUYGrvXzlm718kf0UR8
IcPBD98tY9YJ46gBRhMk2oqkAlvRv0Hd3JA7YvsWQFjStHLpQRBDPOiPMdwbs3g2mg1reTtW5Aev
w1DnRXBBKc03m/+4BSFdfzfeGfML/LC866nuRxI4YHeYxLcYkHAtCtf68qWPsBiIIl6RTKB07Oqp
fOyh5xtDc2UIurQu+qNp+PC7Qyv2dSHOYkZQNxXvVKkGPeGWcwbk5Ea6jhj6rmivjKiXHmQxJil+
HwEXTxPW9WqGzincFoN65SjkUlNajBpJGsYBHreZdrDHfR2X+/KaROvCz9YXo0aeQpLv9YFNuRXH
a8L5iHSgNHflE1y6+mLgoFiXpeybY1fJS/BQoQtn++df9V59MVJkeZnGaaWmLuDlYoXtwFrDGyvX
X1/9wog360g/NvlAy019AM3iJmb6RCWmsgXV/4Zr60SANNj3+CfhM1fudeklLQaKIpd1gkHayDWC
/DHsSIsIA4qwXz/IpYvPf/6hD3hTj0cPB71LKNG47oIfpmLkf/l1F303VkXUfViCXSmy6nXXMymk
lifvvv7lFxr9Uk8LtQAhHIkzrlqqz2mUval49QKZJK2vr88E8vkyYqmp9fwijlvoMK4oC1t4+TcM
Bpr+rZf3MBP3YlJB0dvXw55/tQJIvA6aZ52XKI+yQ3LdalTFlZUK5zmxBRSF0irb2cDZ17+U+JGL
EMqH85g8aS6kN7iQ9XbXAOICCLfv+mdiShFRaU4sFE5srMBxA+kRCU2q7GpyGef1fnZM7vN234mb
eWivDTZx1Ln5kwnbH5i5PXNLqQRsJ7532Lg9Q70pU/VQNSf+jhyrtiFXq64gdQiTpa2qd2zSb5g4
TK99C6V7Qw9WzBcCHw6+kUOM7Jq5g0QX+Ljqlp9QGs2D5pfoUPdVOh616keU7lEHGqmBooBwmjLf
EMYE9XYjDTHAPjR60Ym/Y4rqmp+gSQMKNmN+j2BcgBQSYodNBRJQUddOmW10D2TZu66Va0P6xqzX
icXBS9RVGwJ+NzysaeWBE3rL8+cT+nkuHCngp11yl0vtkQLHM/EIThufiCeRknEll/w/TbEl0nZ8
WX/mN/gW+9CgJi7EtGXppeJ4Qs+0V7Ipd7nab4k5ZWtBlJMv2XVzkvUbCCx2xk6wnV2iIkmNk4zs
r93Nr1AaRId9YituWi+3Jw3Eo7gJle/zQ4r9yGE4hnfpfhhJoAWLyN6KqIsT5QtbnMQVD/x1273U
qxcTQgA+qrcMLXLrCJSh5GnffSrDX197HuI+2cEtRdpxGvhgEtmAdKr1jfL5yGsncC4fMx4t08Ur
t7kwwmqLqcHMK71CPB1RPte3CnTOgtXwJE4OCQfbri02oiddGUkuvK2ldruMS8x9bc0ag7SqPfQO
coUGo7/yIBfGKW0xVRTtYOn+vL9GJPgQ+NSd23IXN+kV9PYF6a6oLaaHkmN5DftS6Gb0BwCpjlT1
BzpcAPWHPjGvmeoYntLG15VNroiu1Hz7uiXMU+lnLWExdyRDg+6JdaVbtqr+6ll18VioOLKrySsf
wQRhJW6xiH59s4vPuZhNKisRJEIbQ9fUMDL1lqadRQlg6Di1+dbIIYL4UYlSw2stAAkVYbtTFU3r
NLGgbo9EhYa5ZV5pMZeefN54fpg1DShlCcS8zCX/rDhhGEluBX8SH4CIGisVmO+6hRlwpQFd6nCL
lSMcIRV3eJS5ihn/SuvqW22WW4xvjpgHV25x6XkW40XSKFNaIdZxJT/Gkc3wZIuRSvZUX4M969nj
IsDJr5Ti5qXjJ81mqfc2oJh45hCzOxebt1ytb8Guggjs7ioL1weObFuLPXzJ/ebrlnOhey+F2yZB
mKmWjIkb9/lrNrt4Rfn715e+0LeXkmwlqGrBVNvELaTmSI4u83z33dSbK81sHus+e1OLoWNsibSL
VDlyIWmd/FSdJ1Aw0P6dVlIMnOTvIDqba/3rwmpHXYwjeVRXjZhLCaczu3w6pOWeBB2XfxRkiPc/
RTgTSXl173Whxc3M8I89SPKAoCSWGrqREBjk5Nb6Tz3KxN9CZqbDOosyoh0FRjWcLeATgj9x0z7D
GYqCYstvkW9gqVAu7fJp0/V5t/J6wl9wharXMhOUSz9xOeDUY0cYoRW4LfFu5GJuWt/fZSSJDtmZ
tc8I1G5ehVU/VNVfzUszTdsDPN5GcyEfAz3eKyb/enILdpQRu/skirf8CTv1Rk/XsZGu/fw5qNT1
vL6A6cgaKiV56b6tO6pSBSXSX2L70rVXZopLjXUxaIEOEwsNfOZ8skdycRQ5Un2l8agQ3C+01cUo
BRytAmFUY+wGr3ySmzJembk5OlUr73TS9s6q3ps7YMOvsVK3GxPEyjoGDLqWyBfbGpl2P5OXdDvA
KL6VTLF3zAauBSkfCDLE3NpHdOLZIC6m32I5sMDOdf5jHkEtFYjGtbNaSldTEMnkngCmJTzahD+L
v3Us68GOtLjcNjlEB0uSfuajFkPlMQlLLTSs0nn9RnQ0YFt5yA4RAWvbqqoUcjXjzBlUYTo00qTc
dhptTZ7qlzrKuk2APvOA3E54Uush2c2YZ+TkgWY3E+4lIymo2k9BxZoib8HxWNGqDy3OOeDdmRrc
9KirxA2KYX8jykXnANohJZY8z6NuAOXEPBxDackANUtR9TZ2YnKfi6AuSHkg5byC634WEzm6B7Dz
TKRwCjdIV75FqcAeSGpqp5/mxEMBTQbxuVjGqwEIttfQSKf+3GdCAux4whOiKvsmzUMYLsqZTEh2
Da2nOFqgtiux7o1dbUEwR6YIPzb2obPgrD1gKfC3cVn+oL5NBn0f7uUwQRsZydJjSWbNndg3yo3F
sT6cvsTfEyDWFXam9N1dJibNtm+Gdsf52cOgm/UqGD3vNhCgWamtoB9ib8qOkQCcg3Pt8ht7MBji
eMf1H1HQSNsJ9/kmTK1wq4JmXI+mD/6YcxQoLS3w34YD/j6Er4ooi9Olplllvj+tiz56xnH+ZohQ
Vcg83vfEpUHuTpzEz05QywOnFKoViQx7gj92cmc8YGyBlBZ97weoYmPMoOT7Q0OyXvkwk//aMtpN
gaHbtQy+OlbCZ7/r1lbBzJ+URzEgCjK2CPjzspWedL9qI14XRuUMFvum0NtJqbE2Qw/MzSnKiNJo
vPsOSRT2+VtvbI7SAM83DqZfqL/U7ciibfI2vvIDlIEtGWAsVYVoq2QzMkD6YF1Y2XncugLYM2Tj
KipvMyPf1bUOrppI+mxywmwi0AoyR5xvRYg8IiwHD97T8Nq01BRFBtquWkPdR0f12k7GVmArbVtE
8qayepp6zsaI42Yddd/L5a1KK9ZLfVcqPfrM1DsqSXcvUwXXraxbhR0QFL8DGA17TK1t9qY3XqAL
TqhNQJ+IEIAHNse3pEpwUKGNtfkPNUpegQnQIfX1xHueUHRpGcgeCZR0w6pOcHTN+tF1gA5IubQI
T9Q8dX5/ncSXDMfd/FdpkNsEBkc1tCveSc0Sxo9hSmHTIf+a2XpbsCAdQQyq1WBLUrwvo1fYlsAL
ORHVahL49n1XuWMir2r87bWi7Ar+66k8ZGw9LBKuQFXjPBJWjUEWEF8DfFg4bAqQcHXfgfWfzvwb
LXho6jeY/M6AKZPnaNJn4LFHMX0fhAGGpRA4mrIp5HcA/9OKsh15q1vgJTeZaey7ZgRyoWw0IEHO
BPPADuI7vr4sG+tyPEkBwjv+a7k1SJIJp7WfertWsGDCefage3dNWMr2wAtMyr2I/zDXUYrOX0yX
T6bQUZpXhTXtmo8QHwKoZeqU2FMKHQjEEQsTnGPG966tbkDriTvK4KtCUo8g+J2o6DCdgpgIVFoL
J1uc504OxwqbMNOcXk/uDFNpNwGNLfeU3WgSwNiGQNBNRiBpB4/FNlsGUeJdohC+ZJ78buL4wO8s
pPhUecV6qOj9wybz5X2gJ94W8CnZquMpr4+W3K+UsjnzjeLcO7CrlR067ECWLn9kCPUt//AibSfC
9rn3wmKN9RtffzG3N+IhbVjU+Obqdv5gpuqDHIj6X43v/aYiuyKm7hQrvwBd44EwjpZfHfuQYYHG
5hP4F4bCPki9dQFlLyEgyBygFTfFjk83r1J8i52HOL42sJNhiYHoCAmMvQuA6NFm+qGvKQYYsR1M
xruuAtWeYmb81AEO4wyyMLeAvlLPRXPuJ9fICgbxHm4Lo/e4l/VwQ4zdxjeiJ4FlhJjE69F7CEFe
W+j3A62D4czHI41mAm6KBawDhli2+z5MbJ8qEide5HlItlUHq2yQbDNt7bmvkQkHGeY4iP1TxlTS
KIiUA/HH3ODL6Qme44NnUZZihE3EX1xenZ5j+QnL1ypP8Rd24i2vv6S9zN1t/inzTeKSxZGwypKU
qVzYQZWwB0NDmqbt6vSZrJaXhn7CJ24m/U0FggUuYh/hCtQJ+BFVcgehYU7f5/cOpxVQSXTfJo+B
Pp2RCO+STN7npvE0fyKzMV4FZfohS+GNrxW6049TuKoD66wwFESWuA5NA6hgLId2kAy7FkKFANgn
5lAqVJpxrQbZS9YLq16M7gw5u6ukaIPy5htHPZT+TdCocszh5KiUK0ltDrBR902mmgjggFZASgeJ
THixEfeMLNq06jxdPEld5wgjyZPDDD02paoj9bD7lk2T5SA4V4lnJ82vJT+M4adMHjWfihDBnit5
snYCjJdVGML19wNp20vdcUp0iFfmEZLzQyUOz11e30+KgFK32hSTyDaT7hv7gdv3A309ZI+jPlGQ
ek2sEbKZfyBXfN+OHVTSumpvCt38OabjbeV7mzSTXvFJPoZMZUgdUgcqLsxVMVlrgxI4qDSMWxi0
+PB1IcShWdxrRf2NeTN7pOK6a8NmM/TWTZQoxj7rmX3GQY82sSL2x8Szpi3rJv+nqkjqdsDVD+e+
kEqn7JN0DZgWbRnMTrSwVW23JVwkQOmREyosXzhHBG2mFUxSSgUqFDJYvoIp3m2RojdrqZlAOlW9
4eCb0A5Fb2S+nSfFsMELpB56I98j+abZtjmBt6VkN/KLBhDNkoN9VfXBKh1gbJahMT1I1N3IXA9I
eiHW9bUWQ+UkocFJ4QFZ4QF5BjBuvZeyB79K/a3YmzXnaI2RfpO6TLnRBLXa5mGnoglJRgNuVqKg
1FIDqOVB+NLjmDjMYLJtnDYEDhUZNV6ksyDVAyv2dp2UgUkrCOY8Njh76dfGMO1FJdWAQAHYWguq
8DPLWosQC0kmmxzj6lODyE3eNHWuk78sDztLIhTHJupVIrEzx5g8BTIVv7JKpwcwfTrs6n76VWtE
osIAK0Z91WiDOG5YN2PrM00Cz23dFNiqyMzvZ0UvfPCV4dD8jAQDaURZae231opTV4yr/ndRCQoc
v1YaoETKSnsGLKyvAeUQHAnWJ1m3agnSlq3ZAPc1o64c9WJKBw6r/ZjnI6qLuMo3JaEBN//O0Xks
x40sUfSLEFFAwW5h2hvRSuQGQUpDeFfw+Pp3+m1mYowkdje6KvPmzXtMorRIjq2Ha2w5NdZv92H+
WVOsrMQ/ey0p1tNaPGLmXTFEeZ7RMg1zEXrEJj8JhlChXKoRk/rWvOEoqd8ShVOxcJr/3KVGoq1m
jmD5NQwmIVtNbf1dYGEee+jSX0kqQRH0oxE6GtfAamNYNxvXDOO41Us/nmyj5oKvRiKSNWsHzNZ4
joemcB7gb8IGxaOPGFkHqgzNjtZ2NaCQuktYjrM4kM6Of34qiauxgR8RpODxkoQdtikvxs28VIVm
3g/2Te8bg2D8fvgc5mH8PY/bfKmw/+002cl79khZ37Gwpb1IwzD/GSSlXc2i286VMkAwmCJNSIXW
5jWoUYYCreS60DzAo8Qr61/0TcbnSFRd0FuLfqkSMYaxct1otAz9ZjuKEE/XxADbCnFZFsnxvcbz
/D3ZdbwTMrePqZrq/Vg0xmlV0j1rKlk4d+T6UqVj98x6DrvVBtKpz0uQASvabbgOmryBGFmfJtP1
grInsQ+ezij+6I42RH2vTUe3HPp3Gy7KTqRNBqxZfBIF/VdUzr3WaQp5sf2FsEJwo+tEoaOPM/8n
mzmbHIoA4irZHX3NcUsAdmg9/No2QaZHWQ6MVXvvziopPKcJ+lu3s2ZCC9ztVZCeZ8maHZZU28Kq
0n8lyvbC2OWm41u0esXVM5vduFFfl3b9lFseNaSxJ36MIDhDveSjeYWMHUlPvkJvIa2spyrabFZ8
KTsW79BT3AtZRHnnPSflclXkbOOom58oYD5rs5kCEpE8n8itvWGIfeqoJxe6tG9N1HtkpCXddpuc
fp9rYp+n6y5egTLMXvqQfRjzuEMeSKHIfNDFf0lrfjpCI/MOGPwvQ0uQTqbfxJUTbC2eJzfbmc7D
G1R5bNJPsG54iJ4rsgQrllXCsrXcnRhcXrWE4ee9e11Jtd5Hc5VZrEI40VRzrg+DzVtIEqcy82tP
tq+2pVfXAXDQFq/93OwKw+Nqnwi1EgC+9q45OLe1lsk+r+3l3iTCJeeuY3ZlxpIIUVHIvWGNVAtD
rOmnuhbtq2RcUu2qbbyXDi3DCrD77+RK8zbKlu7ASG9tEd/sJn1mFakI4BXvYNGcJ8RVnwT9q71s
K8nl2RmH6YcrM1gSMJwBepNlXFf/CCd9oE6uRQ8fMUPeN+LFb4yhIBe8eSKkncVmZzy0DxfiYAde
V0QLd+Gwju8rv6Gaxr+zNzmR1TgKqhbSQtKAv93G6qeYOsAb9ZL7bUzpX+fyZ+psHqL5SqDY4WHE
Gqc6MqvsPwOEtJ8pdc4EEVUy5SntnP3jc3cfjF7HiSmVWuG+9l4Xk8ZOBHkuJ1zFzp9Z8fpsrhR/
8py9abt7whZ2qN4g4mtnFzfmEFEo/fR4QYyGqPbHKr5nO19eASOLVy2M9qmq148NIP1Q8fym0Cqe
WezKT6bT2j+OIMRQpFX+2nKcg5GpjwCQZ8hc7sOxObwmnbhAJzppgzpoxfw1lNPencaTTdDBSqh3
RL4mh9q4ZTtiS2GDP6hzevKvHMcsgFJFAp3GgaClPt/9L9fAlzCs+PjwKxCFMBWfoyrdMwQqaANe
SyiX7fqkaLkBjU1Qt48CdsnPGp8XY9GlY0TZJL6z6RclINMnQ0UO20DYbHd20+2WO+khm6zvpWJT
yqz3Ulk9ib/ljde080aobKRTUrJvEVzav8ScjD7uEiLYF+LM0+YscF9G9gaZZWvr1B/dnsMUNF3g
mJjJC88yo6FwLV+zl9eWWYPLSeDQK291fxqIIiGp7Vx421eCPtKnCnNSk9zdga7KapvJdxLnye3G
i+PVF6Ivb1KP7y4ILpBENKTGcq8M/ZTo9WO74mvxskO1LcwuJu8jZ4+d+5tp6WjResJSK/BO+Hyb
nlaEncXWw0m5l6k3n4zEOuF+bQDzucdS8/4423ZvZ3Exk+Un1+3X2TGQAorxRB60hxMWKGI7vzVJ
d5GTdcUj1hKigTQEF+eYGcuTOXhE33c/boP0KZLhF3rNJ95DVhuce1+OH5ZHLc47ka3ea+UQ+t2A
kaDK9JdVh9JSJa9LIu7JVB2yojhMmWrxZLpqj/8SKGojI2dZOyQU9WIr5z5QxPtZrl/dqf+25mI5
WB7Ynnow+0OFVHVg3iwC3LwUCl1HMkh6IrXt97TEe57ojLkBdLzerMlgolSxNWIxAPZ8S77HlW1o
PEuIrT2fTuASJnmBoz4es9GqCRk1u6AaOvWseTD+tGbtMU6tRKR6dtv+Msa8fslcgjdXM/+3FtP7
uGTl1arrggvAMM71w4HGq+RZ1xZpXMTosd42wrrpwF3cSrnID21o1j+znuGn9NbyhFDnvXezbhwT
Yy3D3m7HT6ci9THYbAtg0Eoi4/es5iKQkN/91iyBECFxFbulAiibVeZ06nquS7uD6eYn+jT+4lPt
vmpcAoxSBCm65HDq3W5Y6+JuKeoYgBDxIa8MweAsITRFrzdiI/ohGDECR91gPxbr3C3xR8PdbgNh
N0+xTaq/X41m8oeyYXpx175GyRxXsoc3J5CZ+0V54TyPRqL+iHEjn2d2dZJtZwXV59iS+0ywjyXj
zWfprYRMl9H9ls4clWQzcW2qcQ5MUnj3mV5jZevGPj3L1hanTq3tqR1y9/h/o+VsleltlYYeAYgA
IdNPxa2rvHGnTy3z9cxRYZVv4kYAtRMIfRIBl1f57IE9+pvN4lcab+saNPB1glXLvCwqrGGSVGeG
2nlKmOAreiB3Lh2bh/DbQhPHb2xoYr2krigOuh4zZaw9DtplFpGmg2VoEhuvKCwO55AUY/amWGrZ
44Zc/a7PtIPacmLfixx/H/8I/WVl1tWxlULTo18KfdFCczDLo8zKkuQi1tx+p32if9idNV9G8D/v
uZwBTWj5QrKkQzhtk1fdbVULwZALIhavoL1sQiZhz+7DB2ELfahN87iv2ri/DNZgHRYS3W7wTqob
pmvrlBeleh8nab6pZmgvS595vkrK2LfMsYkSFmd9aDIkvIIgCs2ilojDuLA31ywQ69lhQ7jkgAYx
D+2D3TzLGI13dyaWvnRtcannvo7cpKjDNcOQYq8qDZK+Kc+CbZP7rGo89GY/RCZf4bBWVOdV10yH
wlIwW1bS9lPToTWxJ3lMvQ72GnWe+g+LEtFP6xATwt0Lmg6X3Zh3rbRwGvb1mmGKieftTl68wATT
q8LwjfSBYFWZ7oG4k037N0/mBnu7IorXkiokM7Pb90XSn/ISWbgU5hI5jZyiXqxk+6t5Kr7kyFqd
qDXGAgpXly8rtS1hvFrVS03qzx9hO/qOq0i/q1ZjHuV0j9kvvmbvgTSc9t3m/ZvjNIsqHTA2CQle
aOugoGI1kefvJc0Twvvmb4O1oge0bWg/4q7rnGBi5I5HbZS1PhxMuusWtqtn0wMwNVEfq0HidZqn
C3/anIUr7+Ouh2qA3WYzdiomWFslSX91JmcipVdlN69EzNCEa0dSy9Spg8rrqyYnBrWW9qc1L4wW
c1FEsqNSlAxxfrV9kxI1Xa476FYj6SmQEZkb9bEK4z7jHdK57V0WInZk2Zq7KV4VZzI8Qkdrnd+D
oU3BCFUA6kjCK07T8bNak4VQ/3WjxbVGApQooCZlQ2hjfO4LhK50rYEWbuysVqX9n1bl/UmuGqVo
HF/nvv1JaGGzurrWlXp2PP3ad8ZrxjgwIoz7qc2XEy3cdcyqH4Izh6Dq9A9ZUEmXxVyHXZdQRrRm
7s9lXoeaZbQhSFPzkXJaPN4uLj1TvNJIvayadu7TNGNlpfgu3Y59n7R/BXjAteGmuh8vzd+C+rnx
FJs0cWTZxkHkI0nCpbXn+fmrJfCJPGNf6MDsvPVedxbKKXDFmSu4mtPD0gK8qPEdmdP2YK6dVN4e
mIwfY4HiqR51uZO9KiKFqeqzd7ZWHvVO+dJS4whyrGkxiUElKvMSb8MaPAb4NHA9PVT5Dov9TRvN
W1K272RB/8ydPFpu8bucSTkoYg1gsM3gWG1dxw21/M5rCupuqhGm7OI6Ps5gBITW9wz4J8SsZDSN
zssE3C0UEtHVbt83Xb+R0/e9FvNnkyx/wJkc1SwPA8xPzjbnearzG7tkP8miPRtwHuw+27Wqsd+c
x8VB5QzKz83+6/QaJGzW7jaqWtRIJiZwh92NsqB3jTcjr/CjEVfNGJVR4KGKu52ex++ezF5zyfgl
9owDTxUDVtl2QUugYIiXP4FYZ/xZNOe37PPfppPMbNK4tt9yz6Prn6SSl3hCecm2Lrlg86tCYst3
Tu18w6RdeQw6KwSJws4uWZjR2mEiq7VHhlpOibH2wzmf6Eirygomy/7oU+0mBOwmL9XH45JPw457
ziCCzHqGxRMzBXjg0ns+b7LStfY12dJ7xfkBobnuIyt39tIxf2oPfb4FV9aI29IiFnitfS+A9CAb
u29Dm72RjS+irvDGcMuWz4cDMc3m+zTJPV0H7hMrieCHQUtiDK0SCiaC/rUkprNd3ScgVMCnZxyG
QyNajrL6aiJq+LaUIuT7dAJ/Fc0FwxZNu5U5HxCjyL2rGSRj15+bgYxqzwrdvRUhAhTIk4IBsgnw
GTqrd7JIuiQlP3nO7OEPUeYlgmj8ENyzee+l3JmDGp1wasTjBk5f+7oFMDNeu4zysq2IYM/oNvDb
1c6PDfEgMbY3pnU3gdHfwwPmF3pcEnDiPZml/tyzIxkY5fgZZ6YDUTt74r+qIC/zU6u7Xym7bAEJ
BBRgqnpWk3m3C2Ts2nighRvoOcnwD6WMvfLN/thE4hzlYOCjX8uBaOg4C1qnlcHDgF8VVBFku3Nj
T/Sn5yXXPZ6C5F1T23tlLnkUL6QjpvDnuHHphcBVpWjZA/yQorJ3i6PB2Gt501HenSiNGV50jhvN
WfEjKuMPdVMPeKSAtgf8+u/c5PWhSSFVEbVqh3KY+l0r+gLP/qj5iQXvRM7qYGTyjQNJ0UzN/T3R
8WY0ucawa3ksCdjZFo5Jur0NFt1CCnAhms2ufzX08R8bxN4ldhzDV1PWR5jo5Gl0tDoE84OxGLfj
zdXqe8OnltLbSstPFNqVjSqyT2UyRVSiHpeMgjrsAuXUB8NB4m6sercVnRdyN5U8Jnr1Kqx18VPV
/ZenCfcyfLVklupE5b7cucKdf8PaWy9OpWH4UbFYfRLHilBlbnu2u45/RzT5oWepOnKBigWJgRgk
GA8e6bLiwELa/yUr7aMD6AGQJS1eMzIPokY4KF6tt4aIHvPZjcsmpDxPdv2iHIhOpRnERvcPtCzI
lj6p6EfSmslFzjFkzOWHJtrlpo/6Tz1XDbPZhkn3nLqBa7Yt3oxuioxJCsQcGAITYuVk8Xwx0eDp
5uiWg+WnMn2AQmjJ8slUB0wuqDkentk5n0vfIuowGAfdCjjQ60g0DM6RuFJy4w2OerLjwH5UlbYb
bDgfXeNMQeISbqhTMz2LYR3AedoGo21T+M4il1BBI+Jm5AkopoEoe0JO5xvIdrY9LLxc5rD8aXoM
LK2eeE/w3WnhDbRlxawRv8Z2lDyBB1dNdjDBIQmo43SGgKn3KzaLF6CLZhTnI1TBVjZHIwHcyJCm
u2f8BauAdcJ6s3C21lQ9K/lwRp5+dI8Vu0zvxIkJnk2XMk4R8fa5T96RGdC+cYzKmoDGtpyfuyJ5
tDSoO6Zt5VFNSlvYmrNJarv+A52xwlpryCAfsMdsDnXisAnm3Z64ZVk9BFxmz4k1SV9ICI8C50ew
2Notl5AlkOIwKlcWKNGsFbuK18gtPr7TZX7lM84Ic8y8HW7tX26yZvu1z04ya967dP5KEuTHVqRt
UGUtnbLXE5iepgiRUw9CllY40HVn2SfL/I/kbwZxNXr7QGaTC1AAWFI+MQ0l0m5qGbeqSix3Z6Hb
flAXUBRm3V8lb8iqeWaQ1/FCvzz2kVTNHPRJUvHRWUnYOcuXzIQVORKGL/F+8X4ArBgBr30DzG6d
sHjUYfLISe96XkBcaE8E7iM7kGfS7KzcTYNVdH+z2p32JGnMVNsrt5cHW7KjtAuRSz6olP+gEFE3
LSV6eWL81TXU7TR5pEmJguE9iqRvSM7EITPrw6Cc39M6pIHRjxdcMnmgrALKTcPLoetBQgeOU0w6
v01/ro0VprCbXbWmhxf6uKXb+WA2KbLVxiimReSnNwD9lpTivSibNapdUYceoGInN8RJrFp5pGdp
nlQF8IZF0WfP0vJIDnkZsSN1bxv77zBAWVI55LzBQPdIbQwZsUls7NYsVdg0Ey9CTyRyRM40aPXK
nWEh4sRVqd8NQdSEQ8D9GSVMRtlWpvBUgaxmntaipktEnXb9L7eoWdISoJjXVoi/DRMpbMIh8kQT
1tJqz2ZcIrdNusGtoZlhYy5cJxrWePSF5d0y1adWCf2pieMkMoe4eqomk9s+Nsar7qT93sZSGjq2
Pey7OcUJObubX+Ag2c3LNr0gVKt7RmjfXutr481BumXwodbQNsma0BLP+zPntkuGJdb5Ea3zqsgC
iQa9kse2LKpobtrtzK7zw7kPNX4ocuhLjeALO1MDJs34MoMhOw1zne/GQsSBsaQ8zKbWRyhtBcO7
xPOTalOh03IX931vXugPl7tIDWBWqptUMPBuvS7gRJ7qWQwnzZu0wCyMBPOG0x2TePD+GAM5pFbR
m2GZpPW+2abibRsq0DGJW+wm2ItPsdDtSLFSePdaQx49DW1Ni1cvTAkGv1UTP0cOo+MnVTHUoHXs
PifGCLs06dsXeAbo01M75j5Zwtg41pIBtRwNzt1qVruuKxZmQVO/F9VDSNQ091t4qY07pNZfm56M
ongezHDulvXCHCL/cuIc0xoA2nCp6+lXUYgznohbnHrIWxDcOkllaGkTb4kboxKs9fo3GSzvvlYM
sJt47Y8KRZVSaCy/mYm7ycnujdn9vSq94Fhz0FNbTIbjsW5y60Mlnn1GG5VTAA8C54BQtgwFiIen
ZCDaTc87FdoePrhsaZKjTRMFgyGjW5rcrrv2ekxOE9U0E/rYhf3jzN7NXox/W8J3zNKJK/aY9YXF
IElJaHKyw1SB/qZnBAoLbmjwu8jaWoZ2u8z6cSK1MVxnd/IXUc9BLJUKXQMnjaOT+9q3ODNnbZkj
pzDd3aqYUSxpHHPCFbV12YCg7+0BJArQMzfBeKaWa2/gyMtFav0iQ7bf10kxvOfKe8hUsRwPdTNv
r3aa15eWJu+fvonm1aNj+sO6p/s0ZFsaUUW+QzTOwX0X1X6slb43Smu78FB5v9dcIVmsZrdfHLWE
HNv20V06fDLmmkWrKIBX9N34NGXkaFBGo8xDj2hfciZuzyDH3VAkGr7I0YS6uVkAR2xTfq1mbeyw
FqZRoi95YGsavW9NGFrP4OnLEpxkEynsYZ5U6bfb1f2Brs0KS8h8b42Xq2hGgiOrOp9eciAi0bxq
6YdwJnlPxsr+s2b9eGu8ZsbGApAk7iUPSaVrEdwX65czTs6TrBvx2vap821WUn3Fm+Nc4H2CSW6l
+bF6enFfMxurWSWYT1SJ9xo3Q/9hWsm2x9TYHDzXoNiw0mGHe2x67dp6jqyKqSFpWqsLlmTLLqLs
1WEoTT1UY9ODQ0UHVyMsbyvO+71uWeX7LER/lFD4wO8Uxq1iphuRdTf+Z9Zlf/RstJfY7qo/1cbw
VYzdEoppls+qGBDKUiuB5D2beHQagHdmyjFZtOkZt0TBetOI+KFk8ge8a8x5NUvdZ1JoQYYrmEqw
TXAm+3A4uQ6Q+Qye2+ssnGa/unbCd3rWxDvj9+3Cun19f5jNSIKBGIX/RW+I4HV7Frhj/E+56Vi7
mnwTxryDvkZF6xQHu2dFcB5Kxby+0a7TZLW5L3mdH0btsmkU1+g5Rt5NoNPcMUhB3R0J/GaUI4kU
OhJn192YRbAGRv0sf5N4Bn7XambaR0l4JEN8oLEr51Ao03X+tc5yO8amvrr+1MzzjoSX/jrJfLuL
NqFHAOJ63db4D19vEHjutvHFb2P4yhN0trhlzyKoM7sl47GdfvqNDWjYRN34tgxLfpRW4/3nSng+
SZ6m59FG/kK5YcJPkO90XcGU7IeMgUOB3z9CfOErnmpexSE76FCZTO/NAtjGqQanGJ8gWCcDr3DS
f9UVdrqZKudqdnV2Sdu6Pcdx41B89eP4b06p8zujaM1gY1TT+IbdYAxM5fQ7h7P3a/Q4XptNh3Bm
k+5gurP8TugQo1Ym1ouZO+6/Tc4DSJhcPzlNQhjb43uiJ8Q0IpBVdZC2U3dzyM1EugEJ2LtZ+Vxy
KH3W6+TuK8uVv5dx7q9paraHtR+Ns2gzm4BkkqQrd5s+k8kAWtG3gAxb8Hg7z+y3N4Im69AVyfbk
eBzBLjPFs75ZYgi8Sl9cP/eMOMqxtNQM5ooytAnKD7cRPanN+uWkicIigTNNdqUJFMo01uGOxihC
S4GC3prN2xVoP3dgvdUeMOUSEm3W4Mkz0/1qcKE2i8Rg2rr/DTaGnoaq+NoNrfedlt5+5dD0y1UY
90w2MwjowgqMcWxuDFLFg5jTASPTRjwtjCNbRlh0JwLbzrIUAG8ZzfdGW+xdctlxaPIcFH3/HZeO
/Ow7huHkU2Gyn2yHOAQQU41VbDsgpwjGNDpRklMzNVq1Rt40dUy/Z/spa7L5ye7lONI+svmIJjFs
x3qbnJe8wE4KJ0IGhHgsYbJtxtvgLb+7HDcnHQxWkJo/BGcrhVk1NXuTTwgJqsGBWjrP6da8Z1Vm
PGtCDmdNunK/JClwL+A/IZifY45g7lclKhi9yz/ZVK8pHmciHHJLA3uNTo0oR5JNA83907bRT8iT
Hue/mksD78SxHq5wcvci8+zDpDnzkc6Stf6x3kYMazgnvQy8Ip4IOX2TrIp3YE3L+7JWxklvxuFU
x5xJvit7+wQU+wC6pQlUYpV+ZkjH1z0CPmi5qTU7r9f9sZRVmLkLm4qkFIMjs8f/eHO2z9y1MMxo
9hS0FtEzXlmLEPWkCRCNp2Nhdt+EDzIOW6zpa948i2XI+Pe4Wv/ievvr8aHRmbi1b9mF/TxO3ok9
v9e1YcXfrn48Cp0gLeLduhlXYlxyP52YPRpzBYNKAsXCpQRTvTXd56LSe+zxRfmdjA2zYWGZAN62
aqCTidGoBUx0jXj7YO6UCLC6CzQs4hb5zl2TgSwQ6zFmaL5Lo963uNSBnEof4mMZtB60Usc4crNp
VMCYtykq9/GaB0bH0Z/K9z7duGL15T8O8aPK8VS59fZv2bqQDJN9UXsXvRtZAnqs82IVlE4cZfzd
ydWpxu9AZuVpEvFLY4x3rbdVWBcAlVWHCTNh+sCOw8nJFxmogdBhV1YOCUQpPsBecJp6eP6OHmBv
injnyibc4yjjP81DkE/9HJkbv8ge6dE9mv6Z0flkxmnk5YIfonZPVZXe5eDcyVjYi9h8A0R9dfSU
B9w7mb1+yMADj212K2r+3Sb9xMB+0HTA4za7DJYx2xv8xEtpwGhtqfmyQ1urI20ANk4NN3u3q3KJ
ap5ExmOYubFGvDUGe6WjuuGB2M183bZ4vusLiHEPB76Rr77CUsS3dx6R0b3k5q50ZY00zylzSOSC
+Q27FZtd89Wx2XGYeNO1HtZcJfwEcjtEWWPdO2v+0QnjHbC6xHi3EY7gs7a9m2UMx8yZ1hwAg0mN
g/Dpxx0zWmftPrSGc9hb0rMtUz5yQt3fWkDnVN/xJY2T+2Ypw5ep+ySrjgFHZf/uh1aj8W6X5yG3
LZ7I5NQ7FhbfDsBuXUFNTpDy2s7Hu6kdRMESbzZESl9xAmzdUQJuZDq1PdVJFoGqfcutnnFf95nL
9as00ruR9U0kupmVDSy4BmWyr8RwBjJ6GWWZRI01RAbnlW9QKeq9COVohg7dGzp88mLn6XtZ85Mo
mybeeQMXXjHra8Yg16aztiCgDpWxBK7hnIiR/500NZzKtBO40wsxpCCYc/Feq/Sa4dVmQV3xNo0b
DJ31oruYrW3DCDZDO4GQfbXc7Bvk9LM7TZ/MPz65RHetrt4Wotlp8uuak5QZTaVxwE1qae+wyp6H
rd1NXfZRaN8mkbC8j/UGQnBco5aSHKvrVUc/34ClGUn6u6fvVJuBoNN91Nv6S3oaE9+CL9pPZ35s
7RrOucLUu+4LltGL2UJ2s6yv2Sz+Qvn5josNj6D5oTq5y3IS79J2D831MuTb87o1nxWfkxUjdfTr
TyeJdSW6v2jKF5tfgx7+PCacwhtz72xML1OR0wNYkTtY9BTi2SKh7ZEb2sOxhIer77Z+ullJirQ+
zb6jd0yP1vqrQd7A0rWjUbkYjiDEwQ7azfEJ6Pq0qvL5MapzRitoMVEBYAvNZvzVSAw/0opsa/vP
6ZOMpQPaZ1rUZZWfWv3HNcbAYKec2vF5cPIXlvqzJd87AteOBq+SnLIqm05m/SCs1xHGt+dte5Cn
DSKl0qdxys4danNlg0wdjXu9GGxwvC4sJY0O864uW8PYgZg0lMdh2UKKutDS2dqQVo7lmyhfPV4u
FY5FnE9Llb2XjLrzwjsYKYvquXrKHWf3+Kiydd0z5zu7MHdUOlJqb6HoUJUU+FVzOg+FdazK+Fgh
oWbWeFythGuN0lVrPhmdnje23B+PQ5lPkeWSMkBeDITgyV+XhFGnSytTBZXccKS+KJIkH7vyeB/C
lsep4Yd+fDyG7J/SOgmtVP9NbkDCRr7H/5ZYzc21kOlaxkx8Xptcv6feYWi2RY/3Lem7vQG8mYjt
xO/sLrRrLk0egX7W/nv8jEVp7xMt2a9JHonaeXM4UgozywmPQbtN51/Crk6y6v+xAHQ2pmHvueXh
8Qv7ckKsWt8fxy068Y7zJvDAQhIGf2FM5a8GLbVq9gWBN56dH+oeTqM+BqNosaeWJwT8v1tsHpa5
ghBkWn7TiF8E1oNSzQ7FsuytnBIlN7DfESUAChLpLQ27pTsDJap4sh7vdjNSs43Tsc2Y6mGU76f4
ys2p+OlVqDMjKxP1XrTWU7vAJCdVTZqSQW6Lmto+sQA+IA++po75vFrDG1s0glMh302D8T7n3WHJ
8g2N5fEuNeIyZSMUAlMQPuXsV8xvPjWxhZmv/IvRKfHjjC2dVetCa9M8Jp09RnZhgGWTIVrZvk7Z
Yam9w+ytJmd90wd2rsLNSZ9k4h7yLH6nJrvHCdNrXsA3JoJbkpe7sssyWqZUHazB04MZn9S+LagK
bAzWY/6wVkLZ1Pss6pvMjbTKeq7VdK7EcO0s+d4CNs3muY3Uavy3luNbvdW8Y92lnLI3WZXnqVu/
GO++q7Z505NS+vE2vsM+OHCAX5qBtQGNFPjNjE/0JT9wb3/g8rwKbX5a6P06c7hp27Avc3tXlsYV
WRKVT03dmf2zq6G7BvO6bS+crScdiX3DGd/F48dGpMYFOpk3W+uw3aUUGvHjocoUKytLQke2zqwX
jbrCKd28Yqx5aa3tV+clOLgXdvSyZdznmXZjaqYdqKxuCwccu3IW08diG87T0hyXEn3Fg6jhkeLV
8X1LlXruZo9bjkQNbuUATzse2I5vomYzdTaSvarS3bIyO3JLljliQ69wKfK7uP3OnctTMcZ3pOVX
fJ+HjetNIG2xLMNMLun0FXMGU1wxQrTj4XRHqPGimE62WJ47fWSSjPRKZ8HtjV22q6FfeqM8m5q4
Tdv/qDuz5eaNLFu/SoevG24kpgROtOuCBOdBFEmNNwhJv37M84ynPx/criq7Ojri9OUJX9gyJYoi
gcyda6/1bYTKqFKeHfKgSZvsnbh6orEDdyTHSCdYwNGEbqVabcxa+yjJGLEk6f0iTALGw/bhR60o
tF7Yo7QaeZFD49Fjvu2i9dWTWmlX3cjYh3tjHdbJt0dJpLPmBLbZLqdRjm7mTeqijfu1Aq+j9fsJ
8djS+YEqw8ZVsX1M9ZuXNts01d7pwYhVoJK1me/DnIlfhZdu4wJ3TSP1Wdr2n0KyF4BaL7pR/kzp
JTHInKqMyr4U/YkijLSK6PZ9W4J8ah69NH5WlIT0RfsV8ZOmmR/AGrhg3U5dEYBp6ZkdW1XKSgm7
n5WgCWZFzk5E9fPcdCtNpcFDnswcuO88sPETVsoh7ae9NorZLP2NaXgTB8VsHt5ojbHNzOwRqWtL
2nS+7kRWLyUbYhv2e5rjN5NV32BHnd/vlLk4qo2vCe9+odys+NXp2O78dV4zZJfrgHefYhPrVNcv
E6ZPASA5zjCSuZxkjuVaH71HJzVOZBT2Wt7exRCsTOm4Jl4yXDGER6SrVMVSyXq3J281zBXvXle8
Vw+fKU46I93Krrmp5lntGaSbpW84AlYj85Rz0zrlnE1RWV/50U7JZqLNnN2vU7C+5BCzfh9gUfGs
cD8bYfAieQ2ydOLdCo7W5B9dx9tBdInhqyR59TzGYqe30TtEha2HrynDWZE16TFDrynloydM4pmf
TXQKTIZ7ZSRoa9qAQ0l3uvYP8egsIctYxJKGyX7oKaUoWdfAa5xQ30jZnHh0vszy+eLnzWfJ3XYo
mWnJho9HC5Ly0dfrz4qanGxcdu/YIoMuP/G9vqqRn5s9oUdE8jnn4WoCMVDZ5V0+X9CqXODrTF0/
tBmkWzV0QRvQklzLRY2jx984WdEtEi/Dw5cVC4M7wGQr56kjmb75Gmk/9h8jaLdBO558GB6Yq1+c
QL34Rs9jCDi9PGDsY8xxeZ//bajpJmVhxx/iDjQiqij+CU7/ENcY6PnTsNAqhwFttJHJprPVQ2kw
/nw03FpiUs+VW6LxeXIDddZLO3tCyV/NxwvrPv82kxor6/I9vXk8IL2rVfo57Oy9V5DKNz31rcjS
td4ypjgzt7Y3bKYhhSGsbANuIUnJbGG1Vb3olrCwDDanbBA99AVqv5mDdOdKPubGW9qdMYXgs9IW
k/ai+d5Jib1Nb2FT6ZZe9mI1iGacshVvV+qMtP9J72SZIeby8idSfejgS5zgbhb8BALqEkB/suge
L6aoRod2VlXDAdLLljonL0cvd1PY/M5HsZqfTfEwb+p94blUxoHAOoKkyvQ47tRxfNUgwYkp29V2
c/BiAVuAVSMoGmxbsbMq/Jh1a5bi9JGmN40vK7bFEfUEuVi+8bcO1n0ejUKYnOFiWOBKeg3zHWXx
CQ/ctA3LGOPNJ7YYfePhPnPJXuUMkMK5S/8JO2gdLT2mLybJhq80qZerRO1/drOfmbcjUo2bwWVl
OITKqBt87lx0PCwSVxOELu4/Tv40ZCjWlkwe1lde5+MwUVcJ9moP43TCTUfSaAlpMBxxbWPnd3Cf
bqq47Okf5eqiGlnMJKDWBUkp0AUOzoMQaxpV1iaMchi04OY4Gj7XqYVbiJzAvJQ5YIQZKbGRmkVi
x9yYfvQ8aPpDyoRr/pCBQsgKistMqQmSeB22yn5egLi5TLrYdRuuVXoXTK0hSU1ghhNNq3H8t9r2
0VdNpss/Jky0sbUfCSIwbv69T8s/Zmmdr1LhDwgtKhcf53xQiOMce+n7q291iHHoBHmO6lh9p8bs
zKbcZma5Oy943pn3VBRyWlpVk87EK6lXmevFOm4yTOeO2nwkSTpttT5iUUglaZeS9Jrq+e9F1Xj0
3O2Lk+KEVV/yBAIUaLLT6Jc8xRC+qqzYzB4ZMC/icYs6XSfjmB1M37ymKulsS15jHfeBo7Q/ZZxe
tdnlHaov42Tskuypsl9N7UfcpVws8arT3Vrvop1BmYYOrXb3Dul3pdB/uIcTYEHpa+2XPaJEpsqE
y28s6B+POG8Ty6rvXplFm6ono60FzbMY8csNBvNdmRT4RUvLwBjZdBsG7yYfU1lMTzmOUCL3xUi9
4aP7WoPxbk2SbImImw9R+uW7YtQYq7RYxUrmtyrCitOVF8vokRGKqqXr0lCp4AIrV+o4tgdGa/SL
ca5MuABbWm1MpojGxN9OvPLNEBchjtvSjh58WtzbJh08TuOipdmdcwozQd169FZXtjNpABom481H
Ho02tZ/rX5PeTYlbZQP6biSZ2thqzdGIWvM+uzzYg0Y8LsKnCp1kHSyNpCL1qNsfXcjSWTFPkREK
uOiwoPpZxKiT9p2Zul+258NZqKhLF23rg4S2iv6nqjFwcVFElr4JFCYJGmaYLVLpEAbhitU3aW5G
u8T2aTTrLZSsheb7ernMnFjeSmmIQ5Lk7OCmH28x/uGgDEpsqtNoq6xrYc7olFFsyOcR/8VpAOu/
M8+h3Q4P7JMIjzKsHutiMm/l0IV0sjIKdiisO9upzK0eM9Fy/onaZRCOf+CRwMVAkayNvkcMGLw8
OI2KmW9aVil/SF45N6WLOh8uUGD2A2JFhma+NOOKzKfGrVEg8E0HtcqfDcM7zMm3wSsOGRXwhEKj
VVTCEv+pIx4yWwRMaCVa08niEYkDWcG2n+VARLVLdvP9KTLzVS9J6Srdmujfhsltrqnam5mCXRHS
A9FRHziPb/vOPHqWf1As+9Wu1JXjRxsTDKgS+xcrtxaCpEpQarfKks+kb7a6Ic56k2x1S9lZlGxT
p3zM190sETiYmReahhiPca3KmockYEpv4L8TxiEt5LCxORFzQMuA6pRj46IeZMumVCHXq+ZJ69rm
Qeu1MxNp9sQjkk3jl+s6qQ5c4iQ0zfKtC5W1wMo6tT6qXuDsCG5gLJJ+7taBcUvsAHqehjhqghpg
fIaVKA+NiDiTiofUAIFe4nUI+dnOTJq9ykCDHXslZxGj/RGN4FC67M5YoyvYXig0xmMcoeXbw2Ho
mqc0GSCZU87gjD53Dhko4CZLQ603QVI/4lfBmEo4N62jzWR3ayg5zrIczWpBkHD1ewWm6ydfsFeR
s9gB5b78Limws6cNuYqkoisTHpwsfXLU4q3LEz4w7vcwZbRMND7Y8z4xlO06C+2rF7fnuRCqWmNc
mkPjRr3IV4NUP+a/Oi7Fkz6C0kvMN2VI1qqRPct6Xv6C5ph6JOsbqUB/EureKfMfnlle+tLf95G8
IApjTEkkFjKuj9F4KAuMZQJZgVM/lQkAc/N75B1KZPUS0M3muHlBpz51TYcPX9vWY4mnw1BIV4Sv
vFsZWBiNBG+z8XrNbaboKWJHh0SwTbk4ZpCgDtknxVXA+aoj2Km/2/F4i+xk1zbhkxdmP3Hl5Sz3
yS4BCDhyGsTNtoslp22ZXESD9588CsFQh9gIJyPNKb7KchCuWfP6g2hC04myJQ3RHTTH5cx2l0GM
kZYhFpbAcwOUY9+rCbIMJ0knrI8Su0ZrsyOzI3wWdksHfpiTUGTAF6Jn1azH126UR/zH264FRuj3
K91WHtSmeRHcqz4nTOpx2kHK1yzBWDHsGgWvWpPtqpH5To1nY+xqX/vGv6YeeALsN4+FAkdHH20O
PK2+RRrCdF/mHxn2A8g08SHCxLzPtPzSFCRTh1jQwI2Z0JsGF50emZDNK647yuYyf+TNX2N0CVZV
bMeXGd9c067hE1eKRTEFxKwLXLXEgYhPhtgNAw7mU/DdmPalCRCfJ8huVZbt61684Bjf5FV6Ka0P
Soz5Io2XA4ayYQzpo8h9L5QfpOSe5s+TlOhVYW3D4tZuKxNnTxrLR6NKzzZvfTuTBedPmkkq5rWW
+SmshhdZcQxXrEB7NJX2KdXBgGaWO69DfsjMZ3QeQSg/rey3IJhI1zvRVqgY4MuqetR6/62p4jNG
mntS5q82K9f8dcHbhIftqIOinIH+RZvTd8iGozc4LuGSgzcZJICN11wPYZTMCjjt+KVdKN9+7mxk
bHEwhmKQFgelbLgQMvEA3eWN+EG6cnJyUVVQ7UPmc3tTwO2UNsbCzxQYSEptE8doz/hd6f1VK8UZ
HwN93BRFfSz8YelM9Tzu3SuW3iC+VMNyZhsQyA4Pb7lFmG8+uIy2/QEn5z0lpNeE7a5p7H0izGsu
uKlxWy/MiMXfqLHBKc50QeVfOyKLef3BtnF4g43J2FRNiB/aIAhNRUxXG+OquY7VAKSdui2Ik8zP
ahXZFcF2rfjILqmKo1dCbsgJK4CVpTMtNAKkBkDVvr6CkMPMa7YPZRB8m311kfBKZRG7g+iXWeAd
54FFDSeNrLI26hjtunj64RvWmzMf7Vt9X+Y9G88QfQoq8DTj9tMCSja2rMnpdrj+6IViDtb0bBl5
4daOJRJyQsczcA5ybHY+cj0f3GMWREgV0qaQyO2fup2173GVdfep9vCLmC1JynAntbZbW6WPkJbv
xVgmy1rDV5iL4SGc+sWAW2Vjj1P8bYv6qJX+mlXuW08567Sl9lDgV19g4C9xMLSbHtRClevXqbPx
nxPW22fAHG5ZnctH7Jq0gOX42AiCQ2k2D1bIvI+pifxlKn3qnN7jfNkKgiVURqbMr0bYfc6vASzN
JlTkMRC4bOhYfwUk4ai8e66javTdkInXU62dNbsWZL8JydfB4I5+sLOs6V6zXtBWL8ny4CXDuEJI
yHkPTeWapP0O4tEizSXdTv3s8/9UZbhWAQ3EyqTsDrInGYXE8TjvjCkQl2YeFEI3BpKHH+B+D40V
nlWJmqr9IJay8sPw1FXtvg4/C/yUdU5otgCDqxvKeV5RJ5YjHZtFzLot+3bdCGdr9TibZaY8Jpq3
gSCAGqVFT4aSvBGufsq6lGWV4K+otpyIHkhG7NUUkcmqXqGBnPqwebNSGk0zUn9jJ1xXvTEAr87e
Sw/bY2Rha2/f1MRrVmFQXtoSyGGLwNH40d72dZ1TcCI3UR2ra61GII8sg6mB8aGUmNP7jt3Ua6lI
vHHeR0Pn5un+U4vTmI4ySYZsOlWFzgA2u2BGQAWKbFLWSja+BmPwrAQ2/I3OHXrngEn/HrfTU6/Z
CDMT27BuFOXWy7yWJpi2tCDXLXLG83KLzQbyo51Bu1NR76oKTy1WvOymdFW57mi8u50Jzqc1lWHT
5QCzpqZjXnpVgPbynNxa+0rJbB+vmPYeCds5OwJZC9speV3V9NZSTUEWKR3y1Mggekvy3tAGT0gI
s71NnKmXZBEJunXTp6yQPTp8BldAGNOb3zjYhwwTyPDQSzZsz9xX2N6+c1PvP5w2C13DqvrnipPK
I5iCcWvlcb3vqh4FTUZymoXBfcsozm1QT+aWPB96oEcXdG2ZqeeKoIz3molUYMYtltfO64ttqEIi
YxxL07mkcuCCjTQrsjYiHcdJrXyLG6pATsgG9WQNUWpfkAHizNiR1hdhuHJ6X93YbaAeHIwH1ANp
h2Gn8ncFOtgrbeYfndXVBzkVzTIPFe8QxYBkcoHoMQk/vDVZ2x+Hlhx2kTZ471Ka8SjG+Dp6zFTU
If0xZLHZqxk6PO38N0aLO2eOT81qklJ5oCup733bT+BRC7GzyupemQODY5y4ecNUUCynHLOgSr3x
QACRAQqV+jjqBU3nFj9hSWtkkffAuXjlHHo9K19xmWG8Vy176QlUs8AHelP2RXTuEx0Ucq4nL6pi
R1TSjf6ZC6ny0dt1ANGhCldDHf1UuW8XdMSGOycj8MgBSp7tAPRXTTwEOXGDJSpEjWEmQElN7Yig
rg29bW7vaH3uL1u7pTmt0ocbCkDiAZYsvOAov16hg6MRtvWBJY9bv4z6rQ/HYzlMXrg3gXtsyrCP
d9msp4eTM/zUigm1UmWZpNgIbHecU1SFw1QQMnEk7fKKhJRSdxgY6giuUhhM9RbDcrfPTX98oaaW
S8X0XoUwqlVXxvrOs+2GPOYAtEtEhrMyrPLdRLBzMeVFKwhGabAwHAtv+5hKSZgZ2mFUqQHuZDgc
WoCNMOpDkusmrHocte2ijLR0m8TaVe1M49ERIL2UidOADM+G4TAcRPgfoLDuHDKIh/vmcz0ixGDo
w6NS2NHa4MtbokT3OE7eOqEa26iap1c35TXujQ+zS1tWRuJmxAdhyvnFsz5oEVwLNbvGWsZ0jSlU
X0eGFC/sQmZc7gNusdw0mDJolPby3ytOpEptFO1FK8RjMAnXNvXdrOGgCm79tDglIbmTKbhMRCQM
j+Q2XTPOzUHpAzWPl/9e6HUR+DHBZSH00ywMlYP53SK+Vk76biO1Tk1M75yqdJz1V64A8nD9akhJ
v7VKVT40EeY8sqnP8Uwe0+WzTqR50RhV7ZLJSFxfQz83i+IpKOAnzFqRU5/HNIVAmG2ysLibTg6+
E5NSkiwBvq/w/T7FTTvTwciAYS3xIzfGfA0eoXmXAc1BkAyPvwNk/+Nr+D/+d375L5hr/bf/5Ouv
vEAh94PmX7782x3PUp7+5/wz//iev/7E3zbf+fkDjte/ftNffobn/eP3uh/Nx1++YLOkNntsv6vx
+l23SfP78/MK5+/8f33w375/fxYAp9+//fKVt2zAPJsP+OmXPx7a/fjtF02CdP2PPz//Hw/Of8Bv
v9w+Pj/+27d/f9TNb78olv4riWSpObrqqMyL02GJ9t//eMi0DVPiw7J1aTs8BMWtCX77RchfLVPV
JHUpP0KKFl5rjTPrj4eEoQEiEFSVNq25X/7+wv7y0fzzo/q3rE0vOQmSmif+K0jY1h3yAZYtVOwy
umWo8y/6M7u2aqwh8UdycdGOFH6JtraOT9zmu3CX7gAUmt/hTbp/enf+eBF//qXm79PA/gkB/vtv
lY4h+Ruob/7lt45UiEOQO5prOqeu3I3tD+8pbp80pNSRFZOWdVvCcsrPYXuttKPZzYbJk5ady/ws
32A3MD/lkJzyVXhutQ3raP487r0ncalX9XP2Nq1Bs4Q/1etIz3adHdU9sFvXf5x2457cM1TvtR5c
FTSk9IbZEN5Uf212IK3MY7jNdvFztauX0dreiQ1Ym2v3ab7oxwDHnLaJkmPsU8O1nz5CugNe1IGM
sdDtnSTdTdv/nJprb6O73i45hPhr1zNO/n1wCbmumsMDrT5CO4v4eVzB6vgez8VdpDyEPcmibjkT
zt3C0yyJEuzMCj+WGwHogzzD9lTdtAQy6Y4VdmyPyZ2QfXnyX8yFO7jCTdYZ/xjLEyCMVbbjDLLn
0L9gyszCWM5PWy6iHfbBtaxONAVPcftQBYuA7edzunr6IuAw/dQ+B0DSWGiuyS5dlM/FPV15u2zb
vmXQMzfhIVl7roeSvUa5/6QT22zZW8U2W3e7flrxF2wkrdxFuLQu8VIOq2FkcwCdunbYh5fNJ14p
e6n7C9qCu85eFgTI9BvBp8I6xchFtPoB+pJK3Njf+jp7RYwIyene+4/sZvyMt3wsLi2RflMc4Sev
mhd4uClgMz4tZVmsyhNEtmV+UiiwvwaXz1Zvl/1j42K5Si7JrkQC+CIzuAretW35WW0UV969a/qS
bBIHvMemhFESLJLAHVe6a+2tJUhDl09wQ5qp/YgPD85rtq6OyhoSHPOff5LAYz70JltHN7H1XBIG
p/KUrP33bK0fScovm4dhW6wmd37h6TJZ2+60AMD5MH8C9HfAu1rgnlbFi/YgcAwtate/y1P/wd6x
cVYmiIZjumvXdByT5RxgvNCmWTUbCxH2S6dQAr6rHJlOofULg2lxK43jjDjKq1w5pzpy8ZNbx/Qd
ZflR+6Fc6UX5qy6HyMx+vFDmlrVr83kal8heQORatK6/tLfGOt45q2arPVh3wEjGDovArjv4vEl3
QkUe0tpLB7t0wakXNJRxq3x6SsuJvgVJ2WyLK+LqYH9z81eQxnm0MuChkqRcmlfCusENgH0HWmXv
n9CNTbFq0teQ3zygYn8ifShL+VSYoBCow9440xI/nIplSYPDBbFHTTXaWyfaAVWjyY8+sgi4rnp3
4lL1r6qzKKBbeBfyigaDOYyVTlWEwQm1PFq234q58sqFfEmXNJ7BjdVrLMsdLzva0RH3pjVtvTVu
dye6ECo2y49Ae5jSfZocFQ7SOjajdeztaRdH1zmcjKtmunX2a61degOpeVqEztekvmvFWwiecqAG
leLUUK0ZmI3vtBZASS6Z3HYyDvYatOcrAEfclJRYLD7lNkg2RbKRZHAu+EcyC//rOiH6SCpmJrIv
UxQtGlzdNupXub0IGQckgdjxMWCb9N8ihRprNUUQXA5kpo7KlnINOXLRnZmrsotW/ho0Yc/p72iP
rp1t9WFT15emPTn1A8yIGQvHpEpMv3JdYUTLqV17vHvXCgQndnP0X+X1f18uPBTf2a2pvr+b00fx
/0FBIHSw9v9zQXD8yOs/FwS/f/t/FQTstL9aumEZuklpCa//7+WAUNVfVTZ0KVVhCItk2D+qAU37
1VTBfjnMAhaa+H0i7N+rAf1Xh6qcKa7SVk0hGS3yv6kGzN+HPf1zZ1bmWsWwNdP6F2J+TJeor1pU
+3LK6Kc6+XC3/JbRTHYuyne/YSpE12jRVxxo/Tnslfaka4qRuFE2ld1uaoZ0WAopWbBauBjvYa4O
4aLQsvwb9CSpf5Wcqc5xH3LlME2mqzDxHlaRgafJaFLzXoyJoOUd4uGF0oKpA9SFNhLTG5IMb3qe
nAetki9qwUAQDvXEyZ2kO5cRrZLamJjmiAiKskz6jM3HMpubXdn+3eli61iFVrsqAaY1RNC8+IvG
IaDydiySrS967SdNZe7rTI7qqa18cAFKal+nwUQyzIkhMygyasj4FGX9bIyzamuiZ9z0QOpiA0cR
uFYR2t2tSGjnR1pD612Ns/oY2aX+qHtODCQ9MmiFpYNzVPWBvJzdD+DzbEZhEUn1lIsVifaW6HX4
XA5e+W70MdWNU9aHbizxSuiSdEEozf6W6VkNYjokNk7ms8ciNxFEXnVKTpc56TS89ilouzBv8089
5k9e9bSBN0YPJnsZpbW1NsuRRTHuxofOFulVEnHdOKZarDUny89K64hVS7cXjItmcUTzskK8hniz
rrldGc96BoqJIUN6gO2yK54mW8H6XtX5AXEsWKFiMagUC8I+7ZmdohAxbFe1p+JAMHvnwfQSnzGw
OGmvSZEZR8Pk5IJXrFomojNOWV5wzCMQ+eigMbt2Ai5cp5N90EM/OxK9Jtui0F3qlmGbOdeq1vJz
YxDtxLtKpUpejMJR6bnEyOkKsW7VjsWtb23Ubfqz+yJh2HTsJylxH6VclwmMz1LRtYs/1PVs24US
vKCl5uzaPjboHA/GcwgD55K3WviOt7o5lyUXXWcijHGcjgI6QIq3crKIutkeGvGsNWn8gw+HY6g1
RsA2ogFLmlFa3tYTOUjRzIZLK7W4jta6PlgXgxDKwUwdllZyN18J+He8f6hCRylbfxvIRBBPS7L3
0JgoKKwEuIdCcxX/mo/6LqDlODYJlaQlLq9ZAe0TejzeeirNYMfQU+WnagnxXU4gTWB5RsxMdJAR
nTTBNRgmTH0Q+CaYXUFXrbfC6JBYYbl3RjvdGUVKkwSkee67xEmHZe8QP4eiABpzCvt3+vL+a1qI
bjXp0vkBpw24J0yTe9sF0bGsOvVpEGb33CtKSLQjmb6DsKUlHE09bRy9bw8kqRssrop+iGxhXJWx
UD/svENE8snmuUmFQpTwqe37GLkrNsk4TxGR6smrk3PTBOGhTzpENCvq6cNPtR081VOQbsewIFtv
agONW7OvIaENCUdeQTTTXuRguXBf9fKkjXV/ouGuL3Wthpo80uWWTlMsZVeNELZ7p/jIGaOaIKXZ
zSUCjLZuoJh1ruXb9XYMwhoXeRx/8HD50kYj3UXVEU8psbJVJRu8E0nZziaSMFmplc1hQuUDI1ls
PaC9G5hv7Og1ztPgTYvtaFtHPaGiKk2SY1cw8CgaRe32aSQOo2AuWEqLyeWVdQRWZP2AijCehdbi
OOl7/4CYTVPY8UrriPrbf48MM0pvXqaBA8EVfa9zuLdTqAebspv806RWsnAD+m3LjkUUBzq4tqG2
9LMk9GwubFUOF8dWrINm4A2kESTdRvfGS6tVLHgE1Uaf6W90imYzdb0hnQ1AXnLhr3U6tBN1d+js
CNzNZCMAtFIdyzW/MjkWhtBfMq3u9nUhEUC7MPwO+rK71MWIVlFEHN2iBlxvSOCHijUV4n3ibIuW
haLujauktQC517lFi8C0JDMXnAk8aV+Kd9IbdHGbMkO5Z6F7aNKJK77IyuI7rZVwHQ9GezbssWk2
YV9ahwgV5GiwH3JMSiIG5DqEsyqEoVsx+f02pul5VsyxfyigvL94g10pC30wsnuOKsJxyUuHLeHn
jBh4Bs50mDhDdf5QfPadPx2zLHEeO8Ug9yi5S+rcf9UsL7/JBLPkMBjRgyKrdKt5if0OZ2dOK2fC
P1UTfN+G6Neq1BoST4ZSnoRfAb/tE5aloquir6II+l2mNCm9L2wqA3MW1szBsBcplt9tMCbOkxBe
syOO3zCVRFPtOyRR+1omTrwFZ0kjqhydI3NO1XXVxOq5mJ19ZMNoiRREfLSZPYzmHgxyA/gsmPF0
0Y/SH2a2nB2+IFA4CIVVebMnQ37n2sRZxq895SkFrb9CZ6g+ksAa1qKIa9fsRHacEq07MRiG7kqv
GfsuGHob4zzTbv0OqXYRIZRserbyt0CHIAPdLtCYa62pn2Vgd4CjsohGWRub8KdSTTv3GCvxecR5
fB5zA6L80IotLvBqCW3NjaX0XaMAconeGW/7oQhoYSvJd5M7slz4TBDmciXxvshky2gJdEpJTN2z
jUXoj+Pd0Ypu76gtZtfa6nYWXopHEdDIB16g7VIDSjm8YO1mGTl/C79oWWh1UMJKMXJOSWVEe1z3
b40O+xz2BgBQgxklL5opupeam/iKCZKrdozmur3sFPFIhtjEAxzawXOUlQT19Lz6CLlHNlXEGBYQ
fqm3JNwOsV5mmp8vo6rSIzcpMXEogVKeg6zjTK4E7RGeZnkQM/qm7Cw4NI466Gfb8fVlgSUKDxgS
OzHiPD0C6vT2ZqROHzRop13SajU7YK6/E88B3G7F/SsjZM1LGqTVLvW9cT8UPaYmjOmYqWNrpv3i
mGn3LYbZmTc8/WCKmusfEC2LPMKXAXEq7Nh3QXCTFgrmsVKBoTz7aSS/glLE+SLRdftMLDs7SmUU
K2WQgFyymEkeLaFrWkhlX78Ehq0cS8OzOCDhsgMuWDPU3mcoztKHXuEywlQ90EJMN4y7ULYE3/Wj
n1vmV90yOYU+bl5fQAymB2xI6oGdLXoLG228g9CgUKm70t7n/uifkgQStEyMEWd7rZ960fn7ys8w
OUfMnOatGxx5YD5OsLIM4XULLR/t85RFMQQJq7rbbezftRGEc6MGjDvyxnHXUy68sJchyUxmS4Ck
j8Fq6p7C1PsSSR27rVLQ6q8HWiMSGM5W51J/omKKnlNAd5g4BI2nxLf6S9VAlKuUQsMqaUOytxI7
0yEdAdryCgN5nhw2ScmKo7ke1+/B3DxLIqKEZqw3/SJPW8/1A2IcFiDilzrNx5dSl8NdnbDjo1Uy
/YZWEd5+PbSCDaMQPzy7i7eDUb+Udr+aCMRhltd1t4gmONmNlos7MEmW24IJLuiQH4QGAREYGP/P
jW8G6yozQDoqNhluDUvbFqMzopPFldRrOqmdpsuyrwS46qMc7ORJz+Nkk2uGfVLrFJpdPMXeceYv
P+gqkfOq84bPZFDC5zAKGa6g5gBXiNqMyqOqmNGpaUwHMlltDljlTGqacpoDeZ0S0lgC2At4WMbU
ellXhevQFyqDM9VxFVoxVq3GlMGJ2XsdmSvhHYuuYz01W9Uli6ytPLjVkrxBb5GiCzrsmsLSwFxz
n4zG0OKaM0ZzZ9tYIpkxx0G9b2sJUkLnP8fEfKSvTIkWMNdh59Hr2uG89VeMGigJ9/vJwcqC7hJF
qjjnvHk5ETB+p+XITJAP0MfnziQ6FA4MlwcjM/3IWigiVkQIMKui/KBH9MYS8r2PqV3FH5raZTf0
ZjIMumiYQGI1jU9RXCOmBLEQj0Y+sOGOJOezPNW2baR7z0NnVbjH2kR5spq438lWiNPwf7k7rx3Z
rWzL/kp/wKVAbx6bDMPwkZE+X4i09N7z63tQErpPprJOdtXTxQUKhSpJR2SQm9usNeeYOD8exsxI
n6eaMPImJwbUKQh2d02hzXE2Rh2DyWq158lqelcDdEWDXhjeNAPZI4ta+2bC3MB2FuV7MyHu0hQa
kBDVRHfbS2eGIGCApz73CAXX5eamk/CBS3JSnTl6GfhiJDytfBSEH7LXXmuVT8/CMwbIYp2mccoz
hte+9rQPCxn7VUsr9aZpiEJppdF38J1BxBNIv6iCXHrWacq5WjrC1vD5uOv5NGVLA3KCSBVAUKsp
1ILWhywiEEzXY7nz07M8DTURLkZwC/nRvzIlw0J3hm2dLJv4WSU4YZuqtXrqmgLw2CDPUWHGdFVK
Zvna+qp6J0pj8NT2vvCmFVXd4chlZ5hLJsdaEJhYXuRiacVjx3zKZM4uC90x0h78C1JIDpcSIYrW
x0FBzE0kEOWuUt31gdGcS61gAPNs1CMeSelZESlw+abpv9KFInOsq2Xql6kpHNg/dsRSaVgPJRWx
YUvXAT9Gm+KfEGOVDbUsv5ZtYyyGAA4mHG94RXrmU5kzBPILRr27YXZSODwAeQz9MtmraQTjVMsz
80PNiwAqyzTpC5FRXtmanpsLEcL7naEXiK0aC4xFLhuLWopoTMJ+zpCVT/p77M1++knEAIyslzN9
2BuD3YAjOXktuqclQDmPpF8J+poE4mcvTxoP2WJBKmDTOkmIs5aTV9rc9Qr7ua7kJg8cuUizNZMC
60ARZKsRu/gp5BB7BtvhtVAGWiQElSgUS55WtUyMJrwCr0Q0kxxzWs5FwfgY1ZadSZwNuF9EeTvK
wYwMwwhmprnEVybIL02lNA9F6HnoODT94plttDAGJk3Ma3W+zQu1I74oRborymh+h3B2r2DfAC49
KSqJAHRbVw3UJTTSApjEYhCllZlPyksfQz6w24wEKtqZAoHJTZpuNa1rPwLVh03flZ6A4NFIXS5i
C6VsurkMYyTapGLLTzT0On4ageWlHIsmH8Yd87sQaAlQh6idTkZclPFGHGrzUIBCn5lfQooPM1Hk
y4RbYseUlewV05ShxTEGNkMzQ7ALesgWZUKxxYpiKXeyMKr3EGAmbDUFDZXR0G/Ba/fI/Ey49RFY
JzRdbek/lZNIy5xDw0uotg0rCSc2DujCvCAUwSYsBfFBkAJUIfUIeZVgROUOikh9MWN0ApztA73G
cStI10Jm1PyFZqQfEyXFhBmqUegkAMaOPyJt5MHhCyzuO0Wq3yMhU9+COCKLkKJX/Nb6+YjmaCIH
2qKdMuXpiHASGw2H9LRDBawHxus46sKBGA+a2yBFmI5GY0pewQeVuwCyIuTPpr+H8cDLIyxlHUVt
SxNLMd5TK/RaB8sKPRQLXk3mhGmPrs5oi8HnXB7hJvFIFfadQBGmRz0JUnaIsf8YxHmzHUrkGVpr
ZJek4zxt6KhcHTkogj3yLdDNVRGEL+Y04kyo0ZfKmWzeC3B2EdTqcEoFPQV8hdCC8yBlNKdLy7LF
0+R54UoD0UvSl1FOLzF1NX1VjFl325ZIxSnSFDhkPUOT7hooEv1SHpTyrQ1SZgM8bKgayKWjPmF0
mrLl+8iGNRECdNHxx1huyknnIZpFT6ku5oQrgVCRUOIW4pWg1fUSjh+7pggKNEEOQWs+lKXo7Swv
H0Yo80rvVIWYYncSlJSSdyLnaDRCVQQINGCZxYojfRRhnNyrExrldejHAh6+0KvfdWPA4MjgQcE0
JFjk2jqUmL448r1R1BrPuephIxOkWGfV9lItQmQXF09eTUnFCctQ3E26bK71vKUkj1IM85VvTN6t
mfn5UzT4SGyzTr/1vYgIHUMwdhrqsW1BAvmqCcGW20GpT8dR6OO9rtTqk5kg5HSwxw73lQzJDJes
KZ6JVQhOWQX0a8mxyltmpadBQOiV6CZBvjYt+sBXhS0wQjJWiF3J9qpkWm7cYcxv9b5+8+QeoeYQ
FiqSRl9e62GlLRFPyLe5NNEoydmie1MRP3d4h10kGdIe3lI646W79qYH8bGWuyo4VnVRntmik+Tr
Fwr6yDGdrgoJ3z0EF3kVBjk+Xrzk2UpM9ZFkoboRLsDhpu0QpZLTGHm51AcDFDXiXhpGcWcsUg3y
3jZDImyHpGqglIPDhZ1Nno+yRqFhOy2RThIaUDhJI6c3VETJcshL8yMBjvihGaF4EgYLda3o5UBn
ZLF5S2NqpRz4w0WoD96TgLAO6zM5goUv6OjqtXEPHVvZsGCy3JnmZDybAz6cFMikLaet8IadZOZe
twHdSaUY8AIK2rXUKsrDFArlOyKT4BHmSuD6aF9HTw5fkRuNG1U1poeyyuCHFRatm0pUUZLVcTwe
GrDIF1SY+lNfCUq0xBamIMnSupcsFS06XhKZrUFaOBw+aNaYVpPQ3KUQsGwg7X/EVkFgWI93lr23
/BQr5iCB6DDLm9DiS9eCAhdKBjrqQiUtXYgeked0dohodfo4ifcpOG9M6gZtwiwmvT1Hl5ylxUsu
qC5mYoCWZgqOgbgeoXeFAG8Pen8mDFm31r6SZNf6/GuV3qc/DT4SDa0c8ufsyOhT1qGGFYFONkfH
OQLFfMBCLbyr0yQ850HXbDyZlRmQC+41HgG0LCVVOSWDz9nX5YhhSqoGnYARrmGbnWYs6yDuW7T0
hQkO0KtfoFZRfcvMGnMM5bWNUlTDvkWbuhkjQY7XFoDG3glAnyzhPwYcyUn6WU5qg5NcAG5Hi1Oh
MyaZqrFV+gmoKBU2Mnz8hCQ6jxSHVaHKCawtvUK2SM6wnQZechjzQWNc4WYbS0wU+RANKFtNYoAi
GZa6iFbrbc5TcxKiBLAeMxmiDBYm9j8D9vmVolq4BNFGXLiHwvU4R25Nvc1ux2kSKRg0WOioC62l
puiWuiw059grBHZlfuZmFZS1RvMFanwB/efW6JcUe8jq9Em7TCtJWbaiXG5rU1QOiSRH93JdQ9eK
0Ly6kp/ljlI31k0RyghIJ06XwE1klt+4ey76XCItJTQIPoA9hY2HrR8A2cRVFctbdUOGykmbZstP
BBM3JjOUDVkS7i1/RCFFYoKtzq7LpKLjGUux4GiGWl+nRdQedXZxDptUxp2apAezLmrXSmprmUM0
JloU4jaPmrU1hCMzRApJJk2HptbrQn9b9rJ+SvKGr1dohAMlPHpBKf4IBwU6SgR9qLC6ZzTkfc30
2W6nWrBNIiJQ+1DKdwTGKNe51HZYWAWx60HC1Nkz63xK2IhqpoSq+Fb9lvpqDMI3aulvWhpga1hU
1NpjQ91EIw0sLOcaOHeOjcZN0syBmbkhuX6vEUarB3Q+46oXiquekXmBmeph0+nVPFnHnDQj0D6C
8hKFtX4qpyJ6SGtNwQRDuOiZo0u+bLCn6i5WIjD3QojHPxyF9g6QtX6DPwMVYEdaB1oKtRxWLIQx
zfVwaB4MZRYWG1qN70cN8uhWwROxpZTTWAsjNsLNSKSAz0osCrAZKUG/srubiBeViBciWDJDhBLW
gvesDTqvoAQbi7Ci61nl5VHrLqi6javAUmFkGULkH3OlasnQGok2WAxqIjeuGhRDuPSDxMcnCZMt
WTTe2ImcOMgv2vvUjgkCGOqwcUQ5T6gRiMX4OgSiOkI6Qo5oj2U+G/xDr2PXDXBrcOkWeus8iS0f
eHDlaQ9WE4gfYjGZ1nUvD6a+4M1Ft3U9hqBSiaqCaVvJ2GHPNQXp8BXGTzO5EkNVICLbTN/DflKq
o+RPHgBHquA9gXF+ZgDrG9knQLkf3sUhh3TTWlSDl4Sv9RXOfPaHuK/nyuuEtottCWLN1wG2QrrS
TRO+ajlAQKTc1eoueLS8Wuq5AGCLAo2OlgSrBQ4nmqLQE8m2lle5bBbbvBE4XvgTaJxS7YWzgr5y
ldTQqJn2zUZ6AUmYXsQYfr3MYnwNj7g4dEmD2LHoMDT4/LPjVukU7akqkuhtwvYA32GqzubksQv0
JxedcYkOwTcxOo0dSyDRUs2G5Q7wgSbKbFj1NmrsmgWpIeVSCB5qIbLea3a0772KQH7ZNgLzakIp
DBFJ1JXvfu+jFxVSqxiQLJeYHajQ2V1KqXoUteQ5mjryfyIaBcfWs8xdnpiNI5RZ8mGYanPKJ5m4
AX8A8SNWpLhWfEMr1ZMhTgpT/MAPQ0sxVcqin2T15AMM2xnkBNwjNq1WkTyJDXUfQdjCGYpp1A78
YWhDzw2N0xrxLMbGjCPNM1VXttt0PJKPFjr0Yw5s9NSaUrjMJKV+HTFirIpChysXR31wqOjZggEH
2NZqOA0QOrOVa+qSLBsO7PKOwHTlkspKe90MGBhr1Wy3QaFXuo1QNnzQ5Tin52BQVZLG+pQGvbnz
ZJ1PHYDLLqGzuVBLGOaaKRCCWknD7Uhm4x6cQ7Vt+0bfEDwprJMsJBZ2xKFUgYoK7b7Nx6McIazs
Ob6NdmvCoA0KCwgEz0W5xHzV152BI04z4ZiBIi04/BLciGHqDNW6JD4o6+84HZpU+JtaceNY8JcR
6SNPbP6tc0FU/FoSMt+1vLqHcVwmEonwodLRHxfEeWWrp4qw5kbRb70JvuEiFpsUkHRuwIcnrNv2
6qg5N3Ceuj1tZKSmAbMMrASPgL+cvRF7Dx2wUq8e0LsKi4IGCdo4bVAfczg8HUfZVntF08hDI41E
5gBem1upDHwOdvBaRBIDhqzgzQ2qtpSlDA0rhaxOWP778pD/WWpSSUPo+a/FI4fn1+f8f13/78sn
Bcn8Z/5WkEjKH4g10ZPqiqSoxizh+EtRiqr4D00hKQINiShZ2qw1/VtQioQEaYeIyBQFKoBUVf6/
glL+loTOXRVRmeq6TuLfvyUhmaWb/xCQKFzks5CUedgsgJR3O6MDDIR6PwfrTwXdZ/rqzx5DpAf+
x2K/a7I9cSOPvzyjbzSlCj/g2+sizPlVwCoGat3Idd6hlVhNLfata7HPj5l/K3EeEjmHnbQGyixQ
VJ1A2toYXCPfCqTNqpeycRP+ARH3lz69iyKglyQj9oFWo37qyQ7rVdM1rJwQpUcWVLZSOwQrKB9e
fn/vsin+i5s3Pt+8gYcsjfyg28XhZhBBc78k4RObQ3Wep7NHbViVxWsmfRjDsXuVaH74i6k/g4an
EXG0xnNvVQgmj8Jj+ML/m4sZ+eRO8l6S94dG2JbptRHDV6cDmWL32uJI7cFO1OSdbfOn8oPC+SIK
7WBDvrqbHbKnGn6Ora7EBc3a9eiSBbNg4lq2y2EBuQx5LPI221/6S4BIjoCkMV5mJ8F+gexm10tS
3II9na/RadCYePeEnTmGvJKTGzRDQ+BGRFojWSyOSXJLYS0VocHfEgJqkz/VJ/cWiqEYpYuJOJ/Q
8KR16g6K7Mr0V3T0iBh7olGXb2M4beGpoLZ/ERTHqF2SZxs2olDia0A03pGeDjEJNkIdBDjxeMKr
SYmXjVtS3XBBiOpNJcHLg73mrQAxquW+T4mBvyuzbTy6iuZKADkCV4Kr1eHUPQG6lsq1SC5n96bn
4wItY9u5KbGR/IcthzZeMJ+hGHRIIEldkc7+S7Bob2tlTX5nMB20A0B11U7VZULF9VL3CBtt8sEL
p7kT1INOVbgZF2p1wgDFf6QtMAcolDagLpsYLB0mQW93z+qr+NoqNmjqDCcHoc64OVA16tDPbQaM
dMF07tHtggCiv+bk8b2oQfKYrWsebK1vBDZt1+HDIDer0pLue51jt3+sPdICbmi2zJYlmwghmAQw
W3jtwgFRJjvzNMZ+HD7r8xLgVOtEW/Cc2P8D3NFwe9kKPXiM6sYuyxbKHRh/xVpSs0akrG3C8a4d
Qb7ER12n4HNXdyty1leczzfKMtkmt4DituTJrADOL+loeI6oruOXLDz+/hOb1XPfTg/zX399voSZ
P6vh/4s0wTRoTAuxyXVy9rblVnKhXh61g7LNjsORuOSDdE53P1xtnnS+mwS/qOiioVJUERb3Lttz
LjhW5+E6fwqu/TVqjmN1TB/HaxB8B/OY/6dXnPX9v/w+GMAJ6QNmu5NO4tbb6nfTplwHp/iAwPOk
bZOjuNdd+d48Kjc//EYEPP/iV35R73cgyyWkPe1OOZVounm9jC86KffWMdwOGww7N6Aqg85OUeVL
Gwiry2kVu3wC22rVbvlrKwKPN/U221uvyqrbV+fmVKzCXXaG1g5SIKmh7xyQgVOGEULEvzYJEpKt
9isZk7689DndUFzl/DJCnHJItArkBf5g9jfyweJM/CJlyL5DzOo4afEejYs2ckjMXOqkpDpAdPfH
fHVl1DA6iBPaaI2jPRR7eY2NtBz2TXclkoBbropmrekudFn/aPXQt/Zw8EFEkwY4foyI0fjZd/HI
/0ELPrV2hHT+Q88dziIQja5ghpEnnNnmc3kpj9bupl4rmP4B3tI0z5340LhgOFDytQ/op8fzCGN2
hUw5ROHHJTdc4IRGgKz7ZVQ65qLQ1mq0wKxG+SUlYKFxW3+FJaFMt235bjH75sWH9RDXr0nx2FCd
zz58ETmLi7ZoeJUP/U4AtUlI8wLjU7ROsfn5bgse5118iQ7KhuxVhMYwR179l+mxx5QaLQbBTl+G
s3iFEo5JazfETx0H+HRRESnEgQqeMZIlQlASFwcY/wOwEAOi/jDIo30Nj/RWXd8t75TyylLndURx
eEmWW+/GHYew/l6/iBfxKtkEN8pDu6TstaKieMDa4bZOxUfULN4qBy7WKl74J+vM05d6pkcYlcQM
Ox1jRV6QZUVlq9mQB7yK15mrHaoljQ5nWslX/WiDm1hyAFzGx5zUHafYd6thZZ3Ej+C88xf4Qx2o
I7Zm91w+coxN8lAurVN7pycMPhsDhmKry/7Aorcxlt6KduSWn0jik00mSc3gX7ByIwK9H5Hwgz6N
14115RP2N97VfAf+TQbYMCfnQKQdl72I79auvBSP1SODAJouSb0qIJsJbbtrWo4KhcDRlhXRHI7/
Ia6ybBne0h8WBHC3G8pXzQ1NUCc4SVBo81twEfxR/gV65qA1ky5kZ5nJSrkSzyaGlexCQLJyETfC
VfUcHbWr8kG6AnKxF5bM0Etlj8rIiZ1x0dgRzoQbmMxufhEejJW2nx+m4ASOt31qNhb/dLQC+rLI
VgEWIQIZ7EfJ0Vftjb5q1iAh3HL1ODivw5L4hH38FkGgemyew3Ny9K6RQgAs5Sf5Nr6QLb6M+d+G
cWQ7bVmzFoFDKU99JlaZui8QiYCIycGBYSy9kOCTLUTASLZKg4+6e4GAlYVfLJHUsL2g+HNh3A2s
wZwgVXZztmVbOGHgQqS2+hahi3/AFGBkOxMHAjtFB0+dU5DstKqvi4PuLTqQsXyyC2Gd7/kSp3W6
T4NlgWc+3hOeevSvQuEufzJWDfxKe4DYly76jx5IorUZGfjyQejWtbISB0LaVwM5PJwnoRo8Ye52
1a2yitgt6RvpXrpXXHXZbAB1muuk3qBRPU6b9lge9W16J+ymc3/VvUIzGyoXpk9V4rK3a/wNjGRo
lZ0dvXKQTK9kHTMvPgBwveuS7FBYK8SDohHuFqG1N+Md7qm+XdTDlaa4Vb2bmjMSt0l0SvQ9DWbx
GRJ49sbjMC6n9QDhYtgW99l1vPN3zb6O6V3eydJjYbxY8ZMu3BsP/hQ/1oQrlc2M6JzZBnZ9448f
6E0xGES3yVUyNOSgJS9GRp3MJxbNlsV5puzd6EAyIhtUysvEuoyULDpCC+3gTXgA+XS27rukQMhW
lk9EkxEovNKRswixDHTc4sVT8HpP381H4yKfxfN4IkjYxnRCpJz32jzDpbh0V/5D2Z+TvlmLOqFW
Q4mldhEQkIOGoi1LN2kcL3zyk7WWSSiubdQapP7k4a1abUCUJNkiZAtVXeC7Os21+d68kSDPrjms
CKLat8fmpD7q12xy2vEB3vnGaMiAhgEmIXkifJXOmj0+hyHhdWu/25Dil/gr9ZK/Rd4ONwwAnuLa
vBO7l7h+A6UoPKR3zYN6JTLioNaVKH7Z3OJEtl7kFjuHjfq95xPPU6cIiAG8m1pw0itqvZy+kQYI
kCIXRjeQ9YeSTfexbrwpFiJVBG+Lol+mtUNGYnBbJB1NJ9Vu7qFCHzQMMqMdMm0zyWpOGeIhuqTS
KvN2CloCaVUop1ZYczKqduyeyYjT96obn8proFUIV+60wGkr9GbAWp0Me/G46FJUXmz1liMxpeSl
sBH1l6B8RSLeiOlRqVHeYsoBvuCIj6xu/DRvry6sK+/Vfwvo5xL5d1dk5zF9pClqB+0K0IcwbjoV
YD173AW7zN5fiwqVUFthglDs9J3WFhFDmkTV80prdqSpMc/xTiMIC3Z8lvfNFVkUcMCC6llRwAfs
U/XFgj/AAVCDgrflbAeYOqwyp0hB9SDzJCp3sFOIogNuroUmIafZDcmLFEDDI26nRfEDrD6I79IB
xNnwFno3LJsGGxj6yKfxjrnxirZ+zVcv7JSWQINjfIXu7YI0+FQ8KPlT8gBZIL8Pr/OTQrkGyyFR
Mamdb+rFcJGezsxJSzB0t8Aoy2UBFVkLoN8TJ5yDR1pS1yVuREcLUC9UyzV7XPYQDdAxjxK642zn
wysRu84RNyOr3npaxmeMUsnoji+kssrXmrVMOzLnOZ702U17HfBvo6h4Lx3Em/JM86OYwHUtOXXg
WeZwOVz1r8rINEEXCgI09iiAg07lUJjjaPCaL7V91DrqvXFjrupzojnRGg2exzEBEct182R6oJlX
grwmZNBQb6piF9K+hB+eLttFXLtgRRblC7iT5NZgdd6119lV8g59aDgwwunr5uzDAjt/CT+i/UB7
3J4pC7fBPr73jnSZBfS6miNRHMPV/VbeW+zJfGcs5o2NLLv4MIhuQA5NR6taiRdesyk6YP//K4RK
H+WADXahF2FQYDISgQDpZnQlPJBbfotAnBUgfqc0DJlVEo9RfYCZY3vbiuNSXd/JAxEydrHqCYQN
4GmDKhZF7IgIHVThUSqf2yRZ9m16QENIJwz+10NfVcsh//hz+/1vmawP4SvJr/lH89Ux9cl1fQT5
ln3kX/+Z/4Y2a2l2Hf2uMJa8hd37Z2fV/Ef+qosZyh+YmCUFN7WGHYq//ldVzJD/0C3ZMgxL1GQD
NjWHtb+rYsZc+dIsCzW7MTuhDf7W38YqQfwDI5aG40qTNVWTdF389+pin0s8hsr1VS7Prcgmur0/
jVe/HNRgiZcYiwjgUcwJHd1VVs+mveuIpY9ALcITcQ0Vrpa0q1+e0TeFsS8n378ujPRLMkV+pW5I
8439cmHa8/TIukZctOoDAvmlCK9JCzSbzg0x41gia4q/uuaQbecQ1006N9MTkcvjQO5LQ2Sktf3h
jr57FArWdlxuoOIpSn65IxHgYFWXBEFyZpjkBpKgjjaYE7mn2mYP7h8keD0E2/T8+yvL315ZlVUw
g7piSPKXagDN77pASiIuEK6uY3nbpoZLtxusSP6c9OatJ3yYkobcXj34RgfiTt3qOst+gfxA9h8M
dTyMrFFisWiwXJvWD8b4zwfqv16VahmiImLKV3Tzy+0JitVxVkBxSj/XHq4VcVgQI3MQS2ERj5QU
UPxOTKO/fyh/DoD/V6z466r4C1Vd1xjkovalcguTHi26x1XjWSjJzrfp2DiM5wRsVwXv2wKyp60t
b/ipZvHd2/jlwvr8938ZmbqFk6kTO3FRdCxaMqgtPQFmaDzoGl15zPN9MRxF1bwZQM79/kfPT/LT
bzal+SFLuiQzKejyl8KrjMukE2lKLkIVkRWBLg0YWMKnOR8IP3yAP13qy2jXG9R5UcOlKnbeGCCW
MshdgD2rSOp/eJXMcf/4VXwzsq6apj7POJ8faFeI0yCGgbgYQrpnCLeRDRLdlux///Ak+gi/u86f
5exfXpzZtYoVar64mGAuFdjRIi1x6Yfv8IUREwPwmuJt5rNhYMsJ3eX699f/x2fCy5NkRUWRo+Fg
lb48UU1VaS5Wc9gQWFGLOG5Kuvnor30yLDLOlkyi+KRV9/dXlT53GPhOvlz2y9OFwphYUkRWlUyX
gZw2Y1pAURUJp0fz04ioagq88JLqFKHhtD99LPOP+jpiGbOKpDM/KIr29WOJFKHXFN6tx2ksQAEp
K24zDsdeFojyQ2iibz0hezbTp+jd1xsyw4jLU2ocbd2K9qc7M+lRXv/wTL59FXTHLV0zMK9YX+9K
kYglaxgJhHF1eEObJFiSGerWJQeIeNqWw0YSEaQKhAhMU+xaqrptUStOCUgFLT13pnagZR1Ku1S5
/U/ujRVcYQHXsVt/eV9WMPp+F7Dizm9KeUzze3KQF3pBDgkZK0CtIemsPUN1iNWycXc6+AqdkWAs
i0cWCqCNDH85vVWy/MPkI383kmRTtbgpQC7W1yUZm/VgmArL0KiamLc6dM7jupvufIwdObXcXLb2
mmJiM/Mv+QhFHUwH+gQkv1bEISvV3FFGKWiYt3CDm+40Tck+/XfXIka7IgLk1RRLY73/8mbN0pv6
bCKtuUqEpVETTwxstbFgGRUUK3lKaAEPivrTgJrr1V+HucpmjGal+ecG7PMUpmvRSIAxj8avrA2W
mFOSEo/Vt8sWjHiVZ/iqSGCuA4K+qZ+U07HruQ3Lu4t+GtvfDW3dUGRRxOmtqdZ8p79McnqveYQL
dETeeBWNoHodmv5F95pdaEqvYfiMkErguj8M2vmxfv39UL5YmVSWJoNN56erpqISV9bUTAtJsDBn
2Erh3VjMqikro+f31JxhowIbDurm9MOlvxuVhmiwCVBEw5KMLz+4o3cvRZJFNXEKHrp22NXjzURQ
qDkyuxgW2cXARGroa9lyvgN19H74Lr6dYQ3JMHVTlufd8peJvYQ97xkBqliSp3cG4hT02WtBDi8q
4d6YJuVhR+DFn7+fkFDrbxIFp6H/LxjSXzM8EZ8GvXCDjfKfsKRfXnkSBlSi5qyDaUzdZjPeEazl
4hi0h7xYGiktV3M4zefuAa1elxf7UKC5kFU/vYnvBoGhzbgHS2Lu+jr01KDspCiLROIzYN23wRaX
iQu6fg+Q+iLk3r5GnW8F6X6o/IcfRsHn/v3fz8BUECkw9hUQVJ8HYGGIPXwDVjkBd1Y5oljHR6MC
WVfbXUzRx/KqjWa0y5llP0g7WS820fC36ONfvonvvj3DUlSNdWVmY30Ziib2DhH05wREjhIQyU+F
CaraTxYkXa4l7sQk8TwbFr//7fOm7+u3x1FQFhU+d+Sk8/bql9cvZtrQWwI7tTLz0HFNa1kUKMQn
7nwW6fEP//5y0vzv+8f1+NQ5FkqcRmB3fLpeEJFfnQgKm1Af6ExtV3NGSbPLM2+lCeZNF6xgfqwz
gIsZLm/N2su+dSPE+VkpfrqV73Z0pmYaKi+eSe/r6TRTgpqsVWlCLwhr1iIpIT2TiYwEFHJyUZ/E
fji2MQDObD960eaHB/HdmAOFYsksOPy3OG+hf3nwZEmCz871aZEO5iLowjWoso2ZvuLPuCrl4RXN
596rRmr00140hecx6l5ICv3hLr756vj0TU76islpyJzv8pe7iMyoHSZNJQetXEQ62QkWNpcyJWEa
bCIJybDdHXEc1pmY2j9cev6BX0bCp0t/Ge9kCo/1OEewNUJHHAAFtTyAstgCoTirqXLA97TtMv8Q
SuG2Gl6Kpr1pLGDHoXKoIutalX6sGnzzBfIoZJEtNnBL5uPPDyMmYxkPGdSxPw9IQ7StcY5XFZQO
XpMnmdd1qh90UKQG5dMurDcgX91aFVbeGDue1gKija4yiXsDXDn1P27Gv3tZJugAvh1uU9e/3F8k
RN2UGtxfXfbwoDS7bchATIipsYIP3V/q3TmUiSNuf1wkvr2yySWRS4mAQ75MkP6o+D76bgZrFVz0
GM1K460koSa3R98aFjIYWtIfQ1W//n6QfLdrJATF4rWohgg96MtPloNQD9U/rckppzuE69hQV33R
r3w8mUOku4IWXWms31pJ8hzeBb871WO/9NUIAux8iP8oyv4oyM3L1AkXZT21ow155qeTynwfXwaz
Rh2Oj1mhuMb/+jx0BKvnxNt6Iw/IViqyyAiKsMUZzyDGj/FkoAM2uLg03vQgvtQZPj38NH6/Gb6a
qBiyOcejzUvp53uYaoxhico2qlF5HiKAzDi86jIwLGPrmmNKsVrekof90/b129/ON8PPFlX8FV8+
ZCmR9bTQ2TSWwE/lQF+Jz7WkbhNLppCkOg2EcsqUzkSJ3xqJfCK84fej5M+n+4+nb8zbRxyvLC1f
frlS1zhqoShTYvBXZZu4fRpfWaWwT/qElC14HsRhE3ZY6Yqbcc4Yh/Ai+O0PU7r8zZTO0Yuds2JA
fzHVL1O6TDh2QOgJCwpsVRXYnC6hgZFoUnaBRujoNN4apWh3NO7jyH+uFd9JDMOWim5nStET3pe1
VLfLMCwXBTYB0XoTska0ZZkuwYgenqCYHx7cN6vxXO6VKBVTLEUt+XnIaBRnMQKKDBfADaXV72tN
W2oNJrqi1990bEDCdBshArSHILRs8pcD3BKxmu4iBWaU7vxwP9+sCZok6eg8qVNxCPlyP5EWh/0c
xbyQMlJJqxFBeHoimkG2O6nEJSuUz36L7idTDqkFvhnz2FMwjgs94fSaqIeGoMshrP+TEc7ogtLC
I2Kv9OXFEunIkdEny5e0RQU6CV6YUI3dyaTtL7BjKfnqG25y8osrwkdB+cauL6YfPzyd797WLHGl
oM4qoH2tAZEl2Y8EAk2LoEzdUkn3plKcjcy60b1ulVxHE92lSQDWBMQnis3rqJ72VqxsEvyKA9Kl
39/ON8UZTaawz9kBAS3Q1s9jJ8FIIlsxq48RVtC8umU6mW8B+GvZR8jPdFPm4g/LwXeXVDgjz8Vs
qsVfL9nUptHH8kTqLUn2tSEu5qotSDA+sjWYMoc7+unVf7NJ1EDXUebB9yvylXz+lVVhFQr+ANgY
kvEQBIBlBs31m2BdF5zT/erklQKcfi9COIse1PR/+kTnIf91bsN2ha/HRN/8f0g7s924jWhdPxEB
zsNtN3uUZFmDLVs3hB0nnOeZT7+/UnD2drOJJuIDJE4AX1RXsWrVqrX+gXbG5Q8oYfspTcUPqNHR
2sSx/zaUtE7FazmW7i0jPuomVG4dvoMuURNsDy0NTRSwnobvtz/40v1CW8iWwWDLtDFmhzPPFbUb
cbBx0f0pCsct5e4us5KnyQaWexxk26WotL895lLZ1aDgid4fDzPx1S+nr4Yq2g8WFytSPi8YXDwq
GNxI22yjldY/Nn7HBnmQIB8nmN2sjL0UjfBZ/HiOOaZ59TR3EGM2pxq8MCpU/j+9Yb/kTXdXN/1d
ZxlHxAWOFp0SOiZkYijBNeVj0OjHXKKbrNl3EONWftDSZjQNw4KdZqEQc5WGoZ2Q9Y5CKb1DOL4L
nicVBUv4eENSPZpR/ZgVDiCF9JSpyIGG0wqg9HoD8EykkySahuDt7dmJj6JeHgoMamjYg4djH0zJ
2fC9F68Pvv+IZRrgxXFlxte5BUPaskrcdWznasaJGdg5HttgtfL6B5D3dlP7Jycz76pR46F2Ngof
5JGEFrl2R1X4PlRXc9+ln6Bz+rgkVY2O6Sz4o8M0tF6SgFVGSUNEXm146/GHFGUyuMIHm3UfdARE
KVDrxteoT9yVRbjOK8SbxNRVmxYql9Ds4E2+ViV2QR2CatxBJLtW35z+revGYPWNrV6kR/x7il+l
ihYe+rgBJKnbP+K6TqDKZDV4IPDhSfRm3z7DiXcSCpkAYHBsBS+Q+/FTiIZ9XdDzJwzfHu766Klo
h/MupiohGtxiK/72LsXpU6lJtQEeMF0b55KyHg5lj2cY5Yn/r6H0WfLYybkfVAVDqREfEGZeVHxu
8LyVjX4tmC19SPS/FSF/TtNxXl/ONR36uMpQiteybasne7T2XQVsMiu5PSiJyFu5xuMKutQmUoUI
ofEeVeYnyffeb8966SyjcQlqAA0eZHFmcZVqQkpeaNE8wqwuc+pTNdmvga0+BM9F924BapLj1Rrf
wlEieZKp8vKYo+Y520R1DhVlSorBrcN+33RsJM2HnitUrlBURMIRX6FjJ70VbF+5yIBceV9uT/s6
gyCU0BxB/l3EUXm2r3Je6QrSq4PbwuzPUTbXH4IYB9y3huvLHldnvPDFVW5t8jVqqyAgjMt9rNdl
FWYloGyo8m5mBWcr9170iErb3wEtDQlm9Ghl+9ixXyvTBlWePQsS4+1JL3xrZs17hAnTSpu3Xqwa
R+Y+l3rXKqWdrKFzjvOLnkSuAqOkhuNqjOF3emsPt4ddCBkETAUXeVMjeZrnCxniOoMWYUhqUA7R
6BOWSMZVWov9FUwOxJluD7c0S+oi3BGsuGnNSwVd7nhj7aCJPdqJG/LgtDDsa03DjQHGZ+ldTs9W
KeO1G+r6TlZFBgyOh6YRpcRZ+JiyghJFlOJ3Q8+oHV7NIcKPOD6QrGV4P6Ne5MvPWUghv/6DIKkC
JYGkQNnBMef1KsdK9abO9d41Q7JtNbnvIcK0WPvoQbzS/l5aXIMwLLADvM/mfUW0Kx19hBMJUBnG
j5a4EidHlsMTpgZ70GW7oDePbTCsZBwLL3sVsIKMgpjiCDuJ2dVXoYCooF6IO7D+t9dZLGK8L7HQ
C4L8PaQZkFs/NBDAieUfghQStgKeRbFfb++spaABYkLELBoTV0nIVNahr+c41PpJcAhyTJcN7SGE
xYrEzHZypF0DR/r2kIvrrQNpECdWnNnLuKFG0OmzlHn3pL4+vdlCgKvbpwhDQ8OiOYkcXdKu3IQL
ybaqcsGj0iJkjmBcX47amwFCPsjUuoqTunaHIKmv1EcPhG4sHWJRm4+Lre8790lHBhCq9en2rJcW
GqFwlZyPLaYK1NrFrd9ZtRmrLPTodUdYC1xLYxZgI+675t3QaytndylAUVd0yKzAVlzFxUkz6gYH
HAJUiS9Z0G7jSH2w5C84BG9Ew+X25K4xR1SUTYO1Nbn6aPrPEknTCGy5NWSO64A9XAmw/G9lMn9Q
w23HYT/GJDnOU2+qKzf91aLCmTW46tm6jowG+3xRQ1TIvBzEUYVwZRkifwcKdNSbO9MXECAk9eW1
hFXEvIs368eQCLurrC2SP7OZGhBgW60cZRdYBDYNKZ4T+XDnIGie0mMobPPeK6fKRfgbpaVhDSqj
XH1Xhica8m4X8BXunsttJCN0BHme8oAkl4hGRt9hIjkNmqNcxtvCTP8Zh/qnY9ufbQyFUunNk+Nf
eolahSaoU6NxFybDmwpx9PYG+HiezZcFvBnfnnKCBWbp8nfVEtqixBEwPKrzC03PF6k9jG1zNJCV
2upSZW/hKY6uEhYg8fGwQusnU6PHzML1+w2TBCf5mnTJvd0HT6oj/2XJXrotleYhsrRjSAtP+L0R
j9DcqWMoGDgABp51zrD/4r5c698sLbIjC/V+6jCocc4iVOtHep80gBaQcN4iAbqb0snN6n4/yLjL
Asm/vXiLH1WUP0QCKcpfsz3V6JU5ynIl43SqP5RVjwsYWj0volsumqSZAruyg9yIRUwY7QYblUWg
AxWqeMngv5qm/TUxlZUM57qbyU4jd5bJbmhnyqoI4789U/xwrK12YBFiQOWbQIYGE6XQOdQ7dAUS
tcdluN3ruXY2Pe0hw/WqbHfIImfblcW5SjPF79Bo4PM4B9I4D9xQKtB39mieFxihKD2yOXX64KFD
RDDF+mN0J7O7c4zwe93aX7oapA2e9WW6Er5Vkc3ONzgYBhkFHx00x/zca03b9XAk2eBacoeqH1Sv
6N7Aklf2sdVW/C9IQj6HTnVu/GKXFtJTYXJvU4hHmAWhGfo0PEDaQnZNy3nuePUPsvnc++MDMh7e
lwrtrE1nr2Q2qkghZj9aYB+4Y1m+a/QJnnpFgVYqEDdbuvPZQ1CtjS+BHr5VdU2pNcaSxdJo+NGk
RZQP0F8E3dLQ61NATt9IwAIG+14r0neDv6zy9mfSDqGbSNaumjwYO4n02em4PKmqr3x2ETBmP526
BJUJDgXQznlhwNeKwtYTGoJoBW3TEr4QWsJK8WA0MJSb+HueqSe0k7YOXM0wlF8rfRW7c/0TMOzi
PPK8oDzBA+PyBIxl7GA7iq9KqEhfUPU4jemA+SXKyX3/s0adu43ve+1+wJuF1kfcBCuJ0vWtSiQV
cHXCqUIVep4hmp2Kjp4GqR9H6RcbtN2U3Rte/ynu32w5QYGcXHWALGj+ur3419cq43L4SdAUsdnn
8Siwal3umHig6g91QycykO5j8ycKWDwkU1cbVyGo19cqQwLKogSrmdcwlaaPyy7TIxp8gfpXow73
dik/6V72ORjz7wUCq1P/2Bv6cTSVYGWrXUd7S2VMU1T8VeoX4hD9Fuh0vPa6MBmxl+L95k24ULXT
QYmMc9Gh7Qks7fbiXqOixFdlmuxu7hgEYy7H8/wCGWmLjovqe79QlnvRMdTIy7jcJiYgMXDSLfLb
URA/aT2XdtP84u39Y+VHLK43qTCBwWJnzfd2GcVtb6fO6BZoEpietSu95B5l12fjwQsw+YibU35n
FPHz7XHFzrk81eQGJlhJSiRAwuZNuVFSJEPzkNVpK4I2XcxGtXap9QPkwf72SIuHB+gLeEeeVow3
yw1HnFcSxFNpqHhgV60auInlFD8z/RFNaEE3DDsJbd/gO1//++2xF3aUbKLMopEjsrPmhX3fi5uh
mTi3vpG4qF3t/IYsRvlHBgKnlObx9mjiIr5aU4fkAZATF/U8SkjYF0u6w42iA6YS7IeSCnlat3fO
4OFFpT+QST60a33ppRhBeKSFwBa+fjiiaT5MykSMiHBMSyzlL3Qif9iQdU3ja+Epbl3so77+FgzJ
0RwkzMC8XQP5Txs68rknValRWMbXvIXKe3s5lhbf4TFPZ0uj4TovWsQSwnt63ANXoJ/R981j30Pg
LD8ZpOttu1YFW1p8QBzcrSa1CpLyy8McdNoYDhltOyvvTwCNeBU8FF6xzx3pCDZqg3H4qQRmc3uO
SzGEHjIPEFUg5ukgXA47sJtlWWKHmXp0nkKExgTZD5MQuKCCa2K/4Rdy1EOEVMqp/CzjUxqCu1z5
FQtBBMAM2Rk5kThps8mntARLr5HpYFTBi5H6f1f+O+rYT8jx7y3408jqY+2EGIqp/rUy9MK6U3Q0
iF40DrSrciumxmFaR6h06WG8RbR2rw3DAXa+XFuffEc7JubwEzW8NwGt99LkHTnUvwe5QXkZjT5p
ug/q6OT3xr05fBZsoJVfd1U4E5gDakmgJRRH4216+XlyYE5T5rAHwZsdsTfou/hv5OeRlgAgMlj4
KYUIippQjY1sBEzjhO7tX7BwCACLaLzJ6e0BgZzd4HKl1iNSuHRWU/kTlu+/+ph2/rTnWt/Fk7Sy
ERaiOokCdRVQpjIA/dluLFHx1zUirOvr5hfDaE5JPHySIuVdjZS1qpl6He3oVlE7EuEVosJsLMxE
qr5WGKtRPhdagKz/dEDv81yk9G1gdhKTXC2xtkH1BZSnHa8lZUsbD/qdQ1yHawhW7fLTRkWYp7XP
U7YuUWulqj5U+mFK2GVjCRd2+IRwkUZb4/b3XBhVBUFPpZDiFXjW2UkbbDtE0A7+2JDWj4bi9saL
Jvl7x+/vBvW7h5rVMDkrr4elG/SDWkcThX+uNpHk18AYy3Zwg8h/aLFQ8APpVer6hyo9NwraT89m
ArQyC7PNH8wWtgCVbuK3Y8/e32bWd2gc00vSBpzX229DcZ4y1KB9/VjgVhRAmvizFJRqN2wceByk
+/OEwdNbbZI0vqwP0zjG1qEOXru22yHrfopPFWpnCDTDZTjdnuzCRYr/hQBmsqG5RGZHtVcqVI2z
nFDeR+dA084axXRkN1+USdhJowSuGyvru/xlqTjYgktDgWPWulHMNA2roRvdWI3OSO4eGO81zHDO
AnpYNRD3In2vhb8QUn/6g9n+NvJstoMmp1JhEhkjHqDR9GbToUPGpU6MwzDKmxw/09sDLkRCqr3s
IjiidHjn8WLwrdQze1rcRtdTRWnPRl7vjQmFS5ObQlvJqxciITV9GxABoAogk7NzigasEsqWQLQY
xjYfQOyB6Rykz17dHm7P62M7ztI+yoA2zEDb5kPOe0LhEBgZdjUEQjk8yME4baHYTWjPRIehQhhX
rrBQVlRBnxvuDWvYmpJ6LjEd2ARVd1Ta4p+hmDZGkds7RM9sN5/+c5OMpBTEIGg33la8r2ahukNh
PTNGFiNCq46E+AD6/OBRLoEbjGD/Wl9hcVcLJBFtOVDE1jxIdtEUJomAE/mRvw+N9B6v+Peoz96V
6h4xizoM9vX0dRp4VN3+FktHmG4zlwFPKRWg7OWdoNppaSHBScppCSUOczsQNrCkci2z3IVSv6/h
Wd0eculCwDOcm1DXKY84s43WTbbe40U5ulrXb9QRSExxsDL6sHhTo0OXltMxhax5e9CleZrQzqFq
KpR653UBvwzK0QC04mrIqyh2coz14jHRZDdTPSy0h08WH/j2kIsfVQCVqAKZ+nUJqyqbyisNzm8T
g4pGQQSxlrPUUowZ3pAw3QwRVDsLk5LCXhl6aYkBZ4H7pc7OQ2f2VaesjXwdCznCVHwwG3CqGHp1
QG0DRCO76NuEpIVnrHQ0lgIIPRT4csgKUGycx8ei7qwoZNCuCM+i8Eu6s0F70/2DFivbh6cD1NMP
0uK87jFMbdQmGkP1OdhmEFWZMW18ai1q7a1E/cWlZCBe/FAkQRxeHpCk6vsI/xfAXZQVZXijRdvf
iafhKDdbFp+v538btbW8dOmZpPIK/N9x1ctx/SKVp0TilaBF90n+XUIlZZRtPHgeR51jkwItze5w
c9qkj4J/eHvrLp4Wjeq5TMJ6zT5rIk2ObJkCddml9w7+zkjA38f4JgXtszrRWKDTenvE5cMC+EMw
zRZgCV0Xe1PXcrt2I6zOQgkPUuyjSVE9Jr1/wuH2BEMfB9fsXSv+KF2keA1eQLwDiEqXiz3FtSoJ
q01sKOFQR/s8MA9FNh3iU2on27bA3wUR/37lrXVNoxDbmG4NwGF4TleFYk1KujbIQJAVmophAa/R
cbIm/L0QriwfJE+is96qD0aq/mXQrfCD9jRguyo6F2ObVehxeYeuT7AdCVy7r6MNjxf8vC0dKTgF
Z4x2jYm7tC/gJVFYZVvAeZmtU1CWo5pAPHItazoUvnwwptTtpv6AhtFnw0LxZo2IuTgiXUOBq7ZE
G/zyy/ig2R2nVQdXRmFQmbAtgU3fkAlg1aUzOJLkK+WhpayLirnDh6HZzoVxOWKtDbWHxQ+xE+al
XsmflBqn29F6DULl6K1ugsUJIsgig/oCRTjvEdm6NvW93lMLD41z27Qnp8ruu6R8NJAIi3e+Wa7k
eYvz44QxFq0x+DuX86uaybHChPlVzkPlOVuMSrZCnCGbHpNpDSS5FD1JKNE3Eao3VxB9qskRVCA2
TBDAX1SaU0Uci8wfda0CxXmUU9T9lLWLd2lQsTlFo5sG0vx2QHcWo8G24gsa0NJV/zmoEEaM5Y3i
ybs8c/A/Up8wdtjfDmGLw1K+4yvS9iCIXS6sgctEXQcMm2IXFpbxkwTkBZe9g2DJZ3HyDrHETL2V
UL14UQBlI5TQa6HJN7t2pzHyjRjjEzds1W1R7yL/ZzK9YMe7d2CpQ16k69El6J2Z1bYZ/iCtckio
dJ3iCe/72ZyzMoujDP8St/irn4x9r/uEAoeiMdjJuN9mwxorf2mRHUAhtOpp7V71m4s00dVG95gt
oNtKIteIjhR3HkpZO6fSlyG20OP6o/Sc2pDMq4h9Zc6zR+Ab8KB9YJnK2JzwF0g2oIzTHApokLiT
3J6iJHlX7L/TKfnvPWQy5d+GFsf5txZPLNyPxo4VnuADofBac1TH8RAQaRMr5mubGHnsGvIgzT99
KPdDvbu9sa8BSCJbJ1kHNQj750owyjY6VfYDjenLE8NoZ8NLTzy3rfdYMCzIbKsvzeR/llbZ14tp
ARVxQT8SUlXzpHLUqwaaGMjQ3ELHvUXdZPhatfJbWZUnABnnDEiwkyOQSPh8W5m2iPTzZ6oDpp5u
oraEDCoUEoPJB/oxei/ZiCQw7CKR+vmy90Up3ujnPkaIkmq/BjTpOJ6/xrCGj1Ct7IGFK4JILbBX
HzW0eXYy1oERe80AFNqgLVDTKUmz+8z3jqWTbEN69EW5hsFayOUZkpRINLugToqf9Nuuk/HsKMGu
kGCTbwwYnzotWuWfoqw+riyyuG5mi0w1EgqJaAHJV0ILid86Dj7xXPAWVFEv4fGPYG4toY6MurtU
HNDQdE3EDbCqXlnXaxgjeRd+A0xUEM6vRBZCR4KcVSjMUveQbjbOQM82Q3PuC/nvYbBfnfFXHvqn
xA6eQUs9NV2x9+yftxdgcaUpgghUlNA4mZ1vx4yUiSoX4Gsl+IagjoPgcBd/0iXtn9sDLe4i0TRF
V0PnbpzdE01qY4ZqEsOwo8OokYKs3DnJRhljt0bH3SQBxhkJAOHtYecBW8AgRHrDnwJrPb8V8TFR
cVVRO+RC5IOobngmuBf0QHUr3hYKtmcIN8mkWLeHvboW/x3XoitvIet0JVKUykZr65GMWkSD3ZDg
y4cBOs3hRkeE3zCR1ylfpUMNrD+EJB3UxtrmmkcP8QNsSivcyojIOPMspJJ7eJGd1rk4Rm7q/FPu
I9QkhXg3IGYXveJqU8bIqILQionoWJbYyZMJiuD2Osy/+sev4BeA3mSDXZXaqlBWJTtENKM08f0C
JZxg7lLJ9amu+5NSGvuSysvtIa9i9seYEGNsk6cULyqxMr8FDxwFayev7M6N4vAsMKsjCpmxf0dj
Z5vIaIB/4btsLOW/JmD/jotriDhGMlyOy3GnsaJrqLLiA0IW2oQ9XcOLERNICysGIeZnI0LFW+lw
e77zE/wxLMwrNrlJEW1uN9J7Jd5QIDZdtTLOQs6wzerHpv4ZtOpaW0PM4PdgKYaiEAGzk5GuSyxq
FOZamYyoviBJ7AjfvLbAlN15FZTTXP2V9zIeCag2YeCg9fV9XK7Wbufx+t+fAPFfYW8TSWaLLDVx
VWlj37vZLz/uj2LgSiXrUuRXtX1RC7Pe5PqDFny9vchXsfpjXEqUgFw0cnpjFr7YpjoexKCCMave
RHGKbnNJ5yzB7fz7FDkH2gVbGQFHg4a2WXU7SqWYSDorp3opmvEy/N9fMYvWsWp3QaTW/Qep/oPN
UE4HjC9PeY7XPBgJIdonoHMrs19cdcoTpILk2lfBO4bzjVVm1bsiesYAUYVuWDXo4G6afZ4is81m
CKThICfZyqZbmLJGx5LKHl2I69qIjNNuHxuANg152FQNypjhdiNn2tExXw3E5klcVmpBYhFnu5wR
BY4LCBcgtlnyMeGqS0YY9G4yAqqa9AcExFOUnybL2VnhWrhaHA2FIVNhSB0D5Muo0ZL8SV5B10GI
Ig49Amc6mh3ZfSl/LZw18uriYoIGRc+MwAgBZzZYqGKI7RMaW7U9iSdM2eCAY4VbUAHIfyJ36pXf
7OS/qjFyeEjnSNxtoqNMwelyWCXHsNIoJW4BELqxgvg0NogYla2cjqXID6BCFJ7ByiCWNGvORZLS
WJNsdq4e+/sPWgYKOqUVnmMMICMMOUv8LSpJYsrSyq2zuLLINOk08Rd4Rt4YTXmBv9BH8PfadyEQ
leTpPZw1bLI3sQ2PIFwT1Fy4XelgcMsj7EH9bt53lRxf6gD/9Zg5yS68ZNwYXi2zPcFrEthZ54+y
CiGJxjsftT64TbNydEo2m3tV3GPO3u2MHE8H8FllmH+OMAvRD0WgHISoZ8hNb8UtCRYilCh3l9YK
wHNx5r/9jtmpGewgjKkF/suayLJv2vA1UPx91HwdMrePVtu+2lJM+GgrGEg9XNUBo6wiUTc5pUY0
3Ik6YAdwQEC58V9RjM+5FGybID1EmIYIWSqvSr7Eprq2vxfuX+Dc9J2FzME1cqwret+AK9K5TRQe
MqPbebaBXay5U3PJxRB+40XSLiS7RrhY+BNgfXv7Ilja5dBUbKqhYCp4Dl4eZFJaeDMd6ZwFSwSP
XQQ4eHzXW1l5C5GMTcjhM0To//ugAkoPHEcU1ObRwy58vcymtnM1jP/EgzDgxWAfRo3RU8DDD3E/
reRUVy1iEbEQyAYjZaBOSSZ5OdFJLWs56rh1aE9+HnPeYtWxjPAID/uN170O1Qvl/G2CFl5indAA
3MjmcEATYhdY9savHmysSCAprez6q0rIx8+CoUo2DQwW/Njlz7LTFFxkaHRuhq9FYJ9K9bGN7vSu
2xQF1FVeNPK7YDQKTaTbH2HpwGn/N/KcDy3nkZKYIcmt6JoKknvp/+2FPwP13afAJ1Wr75eFlIMP
QOvboUdvXN3CQaaEyL4MvF9C/aj1d0J3rO15PvU7/FWfvfENrZdNm67RJ5fuY2pNupBLMgVb6HKJ
9cQP+yrtOjdoQXAjqSVAHiEpVeU1zwqG37fXdXE4U0ehiRMt3kmXw3ltNKj9gN99yFHWpHabI7vm
qE8G1m9Fu1YPXxwNyq8BvpNUfo5djv0qVVukPN00Cg5Sgx6ZoZ7RnwLNS/KhOM+3J7cULsReBUMr
/piHCwxCc3VM2TRZR/cZ4q3oZYzNdwgDGwnehI+7dVGs1d8XTwngfxGmCJLEjcs1jdq6koweJ/Le
2Pvaq4fwSfDLCQyeudKOWwmFvQPmagN2zrfnu5iAGPTvINtAq77qN+AlW6FAx/nsZeru2OZFHnpw
VBumyLvX3oe6cvVG35b2mojAwvEkLadeBqgT0Wt5lvmQ3+haVqME6KtY1xnSTkIYtpZLAA6Yv9T6
WTAAbk92YS/xTSmC8yQQEtviyvztmW2XTWirJTRbQym3uKDy/ox2QXMfSybGeWt338JWApXMzQu+
DNDqPCBnvj7UTWa0bibRhAsAhov0IjK3QidLO9As27ZKsjLFxUHRteHBha4KSfrlFK02TkcHtJf7
YFnNTg0plqBs5POUr3DdiKRy/+v2mi5tIFpiH70MGnJUEi5HrKxuGshsOjBFp878KTC4AVeJFuDG
or1G8mtr9QfQXn8yLGAv2igA/6+CrefrnTb4nBgZT7OcLrgANXh9cj9Eb1JyR7NqI1qPlvmfa/vc
aOg90kBSbLhCV/qmTmQ3UmMTkRR1coVuNh7Hat8dKB+cxuge6/ON873pygNexCtfdylO8O4Qsvfc
8vJV7EU52p4ymc8rlGtEMtvFBs+SN0dKdzDs4aYNvDRfI1CEqJP+98CvU0ihHGqpgL3mSE2p0Qa1
0mNCcRXvFC07c8PeIabcqUBk4jWRnsWNRfXVhucgmJLza82OfScagoL3CYziwndc2wdCDSNKmR6j
+BdMCyUcD1O/ym8WO3b2mhYde0vcOIbgG1/uaGPseh+OL2z8XNo5Pm4bk3DSCM9AGzb07IWetxAC
FEHKQsXtD3Y2GFxwUICvmP/sLqBmMZhSVbGzNWMrbrywB/FFAm8Eb2BMkNwzUIz0d5AlV8oISyUj
/fehRcz+LUCqmcmCA0l1hVBoUDVbx/6OXfbGqJFVbsrzIJ9MUHZ2vm/JcLT2ToeztzJ9ka1crT4a
jNxJxBVoaZe/YXTastT1lF2GHJWJREAuZYcu3OuIaOthCK7HDTBNBGFiRubZLO0vbe6d7HytUbsU
SYWQNqoflOKpVF7+DgU+VlfoeesmUfeUW93e5t04jNj8TVsh3xyWmE5Ixdr0F5JIcO5UAqDXU7Wb
P5AHTYuTzMGc3EzUs4xPZgvv95+8zlwd20S0SMgMmtMUr4VxkbXNlp2tTvHfEMIFlD4upwu0KQan
1rZu1BrHRoPJAIG0NF983zyGGDSy53+kZrMd6uSYymsV4aXDfjH8bOdpTa6UkYmtzhgbZ7kAHA2v
wwGCJ+Oq2z+OLZdYW29KUGv/fb8xsugkifqwNkfoxIVjFX1NwSwEeFBkkD25KDGKzsqdEEULY3Ra
8W8EtLYLi9f+JZWepGmNFS4203z1Ra+HYjgsEnb95eonYRdOVeS17hD9sO1/gsTEp5CCxGp0Eet4
NZAqJNKpwtBEnK2zHfZY3EpD60p8ZiEO73nhuUagSbWCjThUBsdsZYWXtpYCe0kFu8xpmqOypayS
yUiiznWKYGcMBjZsTE3Vj91ov/bfhq1VBcIkrI+iI/nby8rwCycKyRWNdzhvFufKmMeO0fZNEg5y
LPU79N790XnO8xqGc4k4FfrQdsX/SNq47c3VwReiCAAXsgUIDjzL5++JCmG1JO4YvOyCbwEOyq0U
fR/C7MkqnWeBHm7ibNdN3kaWss+e09ylqXOvVNbGnxTK1QaeFs1d4OjVVmufEe1bCzfXKTE1OEgm
kBHEi+5qP5S+3neVV7smn8HG8hu90rgODh5+CS1euJNuvHRN9u55kF1M+wUrI/7uryKZPjW+9FWE
X1osK4+S601K2izElmgRwe2bXwEyVO900NTarfLvLUGgD/o9ikR++q5a8TnCRXBliywOCHYUnIoo
Ss4pEv3IHnWUoRbyB6Hy3Xrp8O4UyEYje+rUrZCoI/nAYxWs/YYeMApYoiGMp2eIjy9QCu7HlZ+k
Xx1U8XT4v580v35oZ4de39duUeuwdHFQVVvevsgPlBiQ4m+V1uWJp/+zj9GE+S0KUAQB1JCY6XHl
l1yfH0DDohjOHUDL7gpQGE9KYTZKhRgGluHIV9dFi8E9vwKP1zxE0icvTrUX7gii+5Wxr1MxMbYG
xlU8Zvj3Mi422WRKTaNiXZk9GvLntrtHkUCx91WokBsgrhbcZ+HfkrNGE78+tihQU8sh8YSmflXA
80F/68nUVK6DS6GFHGmVUx2rmH+HJT2YGp+nXP+0MtvrbciotOu4jmg7XHmrgQEzlVpPK9cO//VW
a1KQrsDCe20fa0fDmzaWjhcPu+D/kQ56BB00Bx/NjnBeQkTwg53WrF1PC9gAygOCxg5wC9TlHAKp
yxJ8Nc+vXInks0wpJgf9h23S0Pln8fAxCetiXCuPjx9dGuv7yuJcHwgeMKCpoFkTpq768mMjGaMa
OrBugXWFDTyLc4RMSf4ufkqK7EWnxEjOGHhrIjdDniSgXVK2qpMmXtCXN6gBzBX7OQITybkxS5Sc
uGr6utQqN8L2NKpfq+QHgtc0WMtNI0TB/U1DyHqJcIZ2vrN7bi/DdbxmdCKikIogQMyRTarcJl4R
25UbmADLKGyiJjpUnywt24RAJW4P9oE7uJorMuBcYEC6gBtdHr9Ejv1iDMOarY8FNKi1XKcTxX9t
fzw0uGY5yll6wO62iHDb1ZOjYiX36KivBcPr9MiAnChAChTl6HHOfodtjHqej/AP34N4+izBs82R
VKgsgM0odgqnIYEicOBHiRTGQsO58yScT2lmte4/K4sicrHZovArqB8JxCpuN7MNYGdGGnuxX7oa
FW2gyJv6kwJMNE2+2v7fFn6vuCFvEl6LxclvEdFvN+omWjX9uE6qWJLffoWIJb891fpO4v4deX/U
7f2YxCB037vxmZ35UiGpmz1VNlBPyXAlbOfTrl7ZhgvxUVDfAHBgt4IihTisv40+Zp4ydYqFLW9T
bUXJRw9w5qKNlobGVkXTmYRv76lfbi/94qg6TTwT2SkqamJNfhs1Hf0oyxsDe+jwkAwo7fDxhQiY
cPSpIDhKSNZW5ko3f+FRTLmFwhYDij7WHJZkF50EPoHYZ1vfyqP/M4zdMDg7OBaHVYHw2K+xOMbT
c4zpWKtYKwu9dARBg1GK4D6CiTx/nnD/GL6kFdy+Nggw3iXDq6G/iytAvAfHmu5dgc1J8t7TiB9N
5F6FkjmPtttLv7gK7HVAf0Th6xugBzQealFSfQBpRBOv6bYZtzC8k61QDxYgMXFBikYeOvJugUZm
VK0Vyj+qifPDB7+GRpLOjXQlEBU5SWY6Q1i5uaJj4XUuALAAZM4+F9GjBbve9I5W/1ce48LMt8jK
r3Fcb9PxU/NuStteszZl+FokmDOra19q4fImlRb+HqB+CVKzusWgp4lkQ6F2HRoT9fSuHiZboc35
TtpaoYC28j0WLgKRIApCIHkKV9HlWaCFLvWFkpdu35WPsTPRnpCBFieV9VMd9b+mycDM8d87WuQI
KTdRrWY8N4adFFv3aT6SVHlUTXpl7actJIwf5GbWkKcFr4rLn5bZTSGng1q6lTYd+h43Sc6oKHxL
IQXT3N/oDSQcfNJxxV5ZlYXYLJqgaIcBjxUmdJdDK21pTYM6lVT2m830GuUQ+ApuAqq0I3Ju4uE5
6EJWLto6VDTEZo1q9PUC/5QVzys/ZmEdRJlW5AmAHXj/Xv6YwRlBWpZm4Y7+sOuTl6keNominm19
/NT61PZAH4Vldm8aa4TRK54UpCzRcUCfWagmXNGOqnzEEqohPqtW4sJHRhHynOCEFGCAAdRAmKbK
GNNiMeIK8A6F7q2Vg6sZnjUz3pkkmRZa1e1PyTfdNOnuqrLfUD1aCyoL9zoRRfCiSCmFLvrlCpHe
1ipEucJ1ILvQ49podb8JfBAB9uemlXajjvONlLty+Kkzq9M4QpgPKYTiERrRMRp1ba0CupBlXvwi
cQX9dsWY4YAu+GhzxcDodaj9YFliJ+fMeTd5/TTQqETAE2vFsR7N95rkU8HVfGXrLOxjSEDgBcFz
8eye7+NKjlLNC7ndm+rbVDxJjRt370IDryaSDF2zFTtZfDUBxS2lBGsc8qCAMoay9gRb+kZUpZA4
YR8DVZodKbn30jiSg9Jt9Jhb1/lSkfRGSfYpbx/xoDnJQ/gmfsnYGds2fBc4GtvLPqwMBOfSX62P
i2MzuwKgzHIXE2gh78yNJEYj7IMpjznjCAQ34Ta1YbEkqkcf5IAwHLLfyOma/3SmE24KnGlWXmkL
cZ4SOa8zQi/PkHk1qyX9VvqEUy0UhDtdpyVsbEqoHkjd7vRYc4NVntTS5cvFgjwdZWEdAqR4k/y2
K2vdNKVJ04oPQy/H+mH59VZAdnuMoorK3NpFgsbCfR/ke1spT6zmtqpWyMoLABM46JQAQApjun4V
W7t0qtAgdXK3kCG9R4egjdxyM06EUuB3tflawbChKbCNTdIyvd0JALHQePAiTCfDX0XanhSvWbtt
Fk4sP0swTnA1udbareltQjz1ObFZc2qsL1Qbzwjs43PCbehQ3aNK0RShO7RfOl39oD3Rz9msB92l
ryRwN2xKgSC4YsxXKMUMUlwVLiaoW61ptpKVHurDWMXHXG92RftcALXJcPWKsZQK6bWveZAvvdP5
CbQn2Sx4nGmzjaJO+UCynxSurnabKkuPIlObMKkdSsSh4JiZocS7VNqHVftJ2C0XEBlux66FeEGZ
ExYmebroJ4i//22vOjnlziILC1fOBRKl/fClH6R6q45rGLeFo3gx1CzR0PLO8qyEoZz2rfL9BwG4
EfLHTu/vMp+AOL3917nh4UDnk2MApJCa2OXcYrW1RqibuSvKYIIGqirSHhVxzPX+h7Pz2o1b2dLw
ExFgDrdsdlAOluRwQ2xbNnPOfPr5SgPMcbM54uyBAQO+cTXJqlUr/GHjtF2+RbGSiP9QhwXQ5nyl
qNflrLeM4sOmAnCmmP/B9t5J8dYBWl3pQ3WdYg7KyXLLSGWSFG1XeDlBJFTV62kG9093Xh+2mhcr
Ux6eSnSQmG8hmrU06Uz1Uk+bfCq8AW1N8rFmDI62kV6XwNF8Lg0x0GWW7xaWtHWjXiZj50svtqU5
RkjOdEPhNU39weCdC5rvNfg4+R9j1N1GS91CcXYBIePzTXOh+CsUZEFi0C2gc4GuxeINV6URK31V
FjiOV82hnWhXWZWbjcCZb6zY2Sv2/dAek7q/NzBDF7gmO8pOWUa3ESfJjetrJUQwzxSwbe4wIOpL
JwdZAt80YNDqAdZoR3Sl2+xWio4dquSiotRLyUsNZFUEvKrCuHpzHCSaNef3Nz8A9LhAqECKV0Xu
81eASIq0tf3O5xCNXxya19XEieUGiZMXPUqBwjIcgp5YEq2Gbku9ZW23438lrlKxDZegHCPUizJD
k9qrE06wTkpMnUo30ZU5YBvfXXzX5YOCWidxEmB5xvmLB01CZ1BBY6JnTbnMrpeaa8FnajD+pisj
EkkfxedaIVrZO4WKaIw3wAQXj6tq4AGpwwQDhvJ0EUYmrgBIVUBxkj7Yh7xk0ThghK9QAHz+tBcZ
q1gJAQDsMWDJa8sWnZlaXaHFZu41hnzEmuRRD/D2UbcgChctIJYRaimgQhR0hpbtEHlkWDdmLDOO
zCrD/Coy7V2KclUvO7cCFFOhHabFW5jHC4FsW6xLHwiVT1zFL+72oQnKsGqs3Msk/drcF2XDhLjb
Raa0D0m9JdruKo4+VRrvkGG6HsLuhgx+H6odTtxb0/KLe0/8GFjzyHGCv0Sf53xjSSE0MlOSci8P
Hh1YYjnBOshREXez7On/kGKtfdu/11tce31GoRI4Pg/fPKOA6docTxATXuVPRznhqTmqVtO6Trb/
qGvFYCyM9k6y14qNbXaZZPHstL9BR8AfYBcs7vxKKwoEV4njRqy7wowlz1lda+MnZZoL/MvSkzWl
pzmFGlL2yuPUhzepjF5+EW+Jj64dLoOYTiOWfc/OOP8MdVzntKO4OWMq1iaP9sLGNuSs94W+8dgb
Sy3b/mBfJh0V3YKtjUtHE+86BlCi1x1v5gPK+lqMoFAMppGyLHCqHHGnuKkLegfow2WYwbCx2jz/
R54QRNDzL1FSPRNYPCnT3lKrtXf+t2SavmWg++dQ2llmuNH/F9/0LJCKb44rK50CgU6yFzdGqPiO
MedcWbJk7AQ0qevi71Nnvc8F1upYPH0eytb3GFMP0ekUOiOL9bqwyeOuj7kkVI55F+3LFoVkHNrQ
NNhXXBxDQZebvec4X/Iu2Pcm+kJb8NHLi5qnRoCL7g1IP9LNxfURQcAxfZO0QZJ+CKaVXx+acXZF
FLcRGjJRU/Kz3A2MW2NEXkH5svEWLjImZNwYvkJNQvP30sO0SaLCwKayAIPcXZUokYyN5btzEQPC
8+91/6FjCFb7mheE89vna1+2ecFVImGDVhWLMw4Ve/SvHEFljCIVvZ95Tf0L1xhal2T2oCWmYDio
Un+IBVdI7g4pJCXBkKIZA/R+L6iMed+BBmMaxEGk+3Xqqx9ZYLrF8Pvz33iJxfz4jWjeAZ8WG3Mx
A0loUI85hgCeaHEKKXHZgWkInkRq6MRL+k6YuQrerm4kWN5shYS1/YGWOaJ7Av4qzsf5O0rnorKb
lnc0Rq9YQ7miySms3+K5OySwG1TE91AfPwZ+eJTtJ6nODp+/AXEMFseSuQiyZajPOgRB7fwHtGEy
JaVh8QO0asdM8knHOlHDvunzZVYf9O91Fi9anaJAbsU69BjKeUCpCVLNwHhh8GkaJrvGwSM7cp2U
IC/aDcrWfbv6qUXrgxGoiS/1koSogXgIw1JnzsJ4r9oX6b7TDi06f61NOkczOczeB3N2zWzLSXgl
GDPpgiINkZTXvEQhVq2h9waeetS1ykEewlOaGF5LHpLXyUbvcyWrYL6OvrJQ0GSqsDhzqE9PJiGJ
uB7JD6JlH9A5oULjuHPd086I8o0VLysjjpBNN0lA39AAUhdfdvbnyQorrHTUqtghLEzXNdlZPcI0
aCvGQF9VWqtizqwreBYHPo2T6FpAykE9ixF/pCM0rm/Uaysp5tmPWkT/WQ8LCiC2m08XqRm7XTO9
hBzpEV+YD9gp8vVOtbHoZWm8eBWLt68lZWbM4lUUcu4aNoAjyvH5q5J9S/zJhQPrxnPp2u2G1vD6
umSSaPTQMbpA9yR5omALjORAJf/IFeNkUoIKuoA+YArLYMLX33o7hPOyhSlZjfHwXZBcpPkPomPx
ns1a78xAYuWZGXrAC86xyMYQwSeXdhRYxQTxdmh31oRaj0wxUSu7Nr4yoVR9lE3wgPtQPxlAH5qo
R4CVrjiDi8+Dz4UXOok/J/8/v3LxXVS9jRNdk4Tp4T9M9Qr5pI4qXQL01CJwEAyRfEP12it1Ktws
kZl5vu2CMURmyN/7liTAq6P0p8huxJ4VPOU53siO1hI2fqKOWgU9YmbE4mD/dVmWE7THzohyrxQ2
brzMGbSsnah3JiagopyOQKp0aeoJoJDwehEIpmnkZGmcPAZEeSRt1J3/y2sT0pb0GJgXL15bpmc4
29lJ7tmvGGwfdZOxBdDLgYwSJJX4geJoy1p/wMxL9isvhf83y1zXZniksegKjl5QmbvauK+M5Htr
06wcZH+vthsnT/yS81vMwvyJ3Y/hj2gLLGKQXGqVlZhaRKpxS3vZ0/XioGvvurNFzbmMryyEyDV0
J0UotS8+UyXl44gLbORZqYwsb+fJOO6FMbqYNUODeTf41sbmXdkZQpqe8RGtFp5uSb40YtPumJRg
4mNmdxGwvUg1vT6sjkE1Ra5v+W9xqd/bUfclqfMnh3ZImw8nuQp30suUK/j+bNH5VkK+aPxhcUNT
BJWZJYlEzZtwDJOMn2QxzJvkfVKGx2ku3+xef0pH6WTKySkNkWtCaEdR3Uap//HD4Eugyr8C1fUn
WnT2Vq698mloJ6DOwbUHzmg5qa2Q3CkGbYjg60ZuiF1gJ2c7ZXxuq9Yzsr0ubS24+mUExpUils8D
9vz8zHa9NXZxH0cewQXG3+xmNg6b9P2w/DJj0ESxT4sjPPbgnFrL2OuiPWoa/TsIchofgXZQgjtr
6LdyrcucDuVBAwV4IUqAfOsiKHeUEpJqSCGyGeW13OhfY0X+1Vdf2yDfF3H7ElXVQc6Ka5xPg2n4
DR73u4MyEqYHv5AK/jz2rr0kYd4oTBwFomKJigcJ1KD4STkpz+zMsL7PpObIhm7dDIPjsNzppc29
mCQ7U/n6WsXF1azGstvETBtCOz9SOG4BQ1cCG9QnxLVpwCB1SS9o8eGYsAzoByMfWvRXqYzGrFDv
q9SvdYKQS5sEnO2sBjTaqm443er9/E13sKMplHwvxd3VUPsPjX7VaPabSTldy4CpJY26GvYDPc9E
Be28BcBf2d7guyFgC69mgAGLj9r38ij3gc1vLrXbDo/7vppfJ8W/HlQA6ZH2q5qsayXT/jh6+JRW
6Ul7Qrrzpq1zhvHTe9vU6a6YhhCmm3Hc+MYrG47fBsAJIh/FzEeW8NflFXVtmyWII3i9r9wWkXr3
XMnqfRKMr5BUvmoO1CfUoPBa89QR74U4+p7pV4Nc/UY6eas1ftGZpr8nJIkQ1GV0Brrt/NumyGBG
UoNs3Jw6r1ETPqPQ+SYM0prmwaq1WzlOEdFHzE/2nwXUauNViP9+cRN97CswdUBcLxJw1UgdOS9j
nBDkzEOUCEkkJswqthcMD5Poj4VyThRyayrxYaoC6p7ktrbbn50RbrH2L2t/3gRdRMug7qAAWXT8
aK7CIGkDZGtRTUDH+ba326vGDJ/jOX+UdVoATnhvh3Te8kl623gP4j+/eA8OMyKBcSWBWNSVAVAq
mQkF6n3IQ1lYxAvEaaPiDpF0BzKxEDOOqX6JjGOuaRsfYeWogPrWwRcKV5eL6T6Wm7EpZVYPH5iq
Lkhv52JwnRwjlXjaDxARm02L+JXqkgqePgJsenq6+rKPSJe7lAuU472RpoHQRUlyvCAxgFaDya0c
eKzWQXQz2JWnTNp44JXqmtUBKIkk18JeZ5GWdHpm/rebq4PDimv7ZQ3LwerdvkPMt5swKutMpHbx
plDk6h85E2IROfP/aSMSXJZdoo+Bpzm9JoE2WQTWvolHycjMwbP94hGoy9MQtp7s5/vArq9Vum/A
PAH8G/XGLXOJleLUM7hgnCAgLpS456eeDo5Wy5I9fACdZpsUMyn2ZXaX0NUNsOgA0fKnCaMvakdW
ajrP7YyaqcHwJmx/56W6k4J0lzdqxFHo8YeN36q0/2lo470Q1fr8aKztTgd7QiEzKeSCFoFckapu
tiUHX+OamojoMETxdY+gRIrRKrqeRpxsxMTL1isv568VF3kKcBStBnaBjJYOwJfOW8eqgfnLBhQu
0vF//XzcnQA5aKdBMl62/czWlMYoQ2gxxu2wUPXrQsc/M3PheB8V07nVicWfr7i2/T+Q5Uy0KVYu
XIXbOJsHpUW3M2h+aogh9YnC1R5B7+yvsx9KQNqVqg9WWdz0evHM3OzP5z9AvMBFsAPGzWgY1RZc
FmTxAf66/2wJPreao6g5F9E1udlNYADescpTahWHz5da2T0UiSCnYHyBKV5O+rMqb+Z0QhncKuKd
UFzAM2rfmZKX1NUjzgN1tIUaXqnxIdDilkbuRpeQXPf86WR1nMN+5O06MJZSRkJWdZUndr7rAzQd
UWVXAuNUFD+DJGlJMaS3EWm2Hc4tLjvcHen2ziUOHpGp0VrtXD/TjX1dBK0b2L///ctBsIdERLRU
LwZ8YT51Jcoug2dhbcFGOSm9dlfRegia5Nqi1545/9qMUkzvSP8pzFAUUC8GxEHvZJJkEnlKfT5S
Mt9WrX5djomb+Okh1LeUoFeGmKwHNEcUXiy5ZJaHcovFb96TYGhveWwdcrW9GtT2oKEMVUz9fXRl
DK9mtityeZfia61IsjtFFN4w0Dei7tql90GspnMuRD+X/i1tacvoXacj0swxOtTFfaq9NUH6NNpX
WFKATlX3lW4dHan9ibHMv6/5yW7INs2PZueSSIDhlBEUFhlGocTXQpZjlvDrra/0Zoso8aFluTzf
H3rU4LLIvq3FkLAc+6hohBSxleSPTjXe1Ka+r+36VTQ7JLs/qE78HCvRSRvDK7Xo78o2eDC4YfXk
UKTFi9X49w0EtDZ+L+V0A2W0Et3ZeIhl//ePsxd3LtDOMM/9ASndIdqHdnfwowhUrQRiHgX/PN5I
K8X1tHwXtnAQRLaYBHvJ6yyLgj5VhdZMJsUfeFHf0neQzjeaT2shlXYHmAtEZKEMLTKauE7LqhmR
DKTrNlk6s5iWeSkQDMaznweNrZUWHxf5hjCLW7JFwRUVLDDHxEXZQNra2Hh1a7H7r2daDoCTgJpg
KFmpL+Cjoyg2KIjyaj1gDjprcPInlFs/f7iVMSjOFaJRJcpveHeL4K1nJZPJBO02gV8RHbxCjXeG
0h1i1TlWcAjsP+P0oS+ZT4BouJurLZmX1R1Df0RI8dLeXOoiDRE5mxMjxyQicAAkfVS6/bab1No5
AND6P8ssdkzXFXmL9zIMdfrOXfi7S97AQ9FDPUSbw6SVPFdoi0AtRZ0UQPXizNVZEPathV6OmHEI
ML7F0CitpIOk3bXtxDzXR3Tk3+uhcteQNKJdo8CnveBOOR0aA2OPak2U9Tc65rHibXZTd6NF+Q8p
aj0nyHdSr1+rvf2ysZFWXi/QceIfQAn+LLMAKPB+7UcmjyxEJeASMKQUFNc+xS6ze0Un6Tku/9RJ
+tQ4w9fM0jtoOu4Qjb8labqhI/UW6sm3ULU3ap+VT0GaSXdJQOGQ6xfH+6/cC51rq8pHCu6UAVvu
TE+2dJsiu1DFxgu221bsu03Vb9w9l1tagKdJqRXkJqivFwlf4nd0YWJEqFSnP+jWm0qsn/J/Pzdk
rgZbjboQxho6JuePZsTy6Eu63gF3fO6GZ6dFdlD+mugbE7zLL8syIGHZT6J+Xbb5J0kD7asqnQci
wW2k2i2LX4xiy/GuKrceaWVUJdqAxBxTlKmA2s6fqbCVcrDnCpXsKb6X05r8sLsdHR9Rw/fOonFW
OG4bvakANz7fwJdhnoXp3CMOQKsWxbLzhXPNqka/RxCoK33XlIBZzY6rp4d0s7248j6FK7lDasIy
ynKm38u5GvQqYiSFchWPPoDAb03xxGCszrKNfXh5o2DWgyQq8EAx9lticesiBxs+O9TYiQPb513L
MMoeJNfuTlFWYZu1pbSytiBu4Ags0FkBWrI4bTTY1WZOWHBMftjBw2h+D0IPoqLwt4nfPv9ia3tF
RZyYx/qgX8kLiJzmzDrGT3aLRvG3H7X/5HTvWXudJIcK91Qk2brvny94GUrYkHQtiOiQQpDhPN8i
oZSSegOG8vTqPRqfO6SqZLwC/JOfwwsP/zT+RpKzslME0UAcBE0UVuIH/RW7YqNv08wMkGqKGybz
CJuPAqvkH7X5Cjbq50+3kgqgvYAuP11aSydpXhy9apKcsqyR/lLwNc6d5JibEVLq9cnMKOrigz/S
cTeM/WzYN1nU3Y93vf74//kNEK7J6gSadRlr2ky2MzVARiaMnof2th/9Y5jJRyvyj4aaubOTHOTS
OshTclO7zHDULYDEShiAcsmcUHSpUCJYbGBdog9Zx3Hn1XnuVunPtnwLq+eZmebnT7r2acVm4p6g
OmJWdv5pc73WlMqfUZ6q7V3QZFe19qqYySHLi0PRfPl8sZUCBegiHxVkC/3HC5iZP+bRaGQaCjW1
tVOhCgbK0+iP7tw8mdVjNmsobH8vbJoSwXeYx/mc7Yd82Kv2L5UvMJwG57uuRhsR98Oz+rxUQAaT
aCukFjhSy05QHSWGmesR91d8nfeKqwSPECWwg3gZ/LdGvQWq4qYaOvanvn2dhx+BdOiqb35xh81a
Jz+V3dNbX2TuOB7M7CiXratF9/q0Wd1dTgx4eVwOKBsJKvwymUsGI+8SPOm80XhXiuEZdsghC97t
xLrxnRE51OZmhqws2W8TDcPPv9xKPD1be7FNhmBqSmXirkhzMTVtj1bfMEZ/VdryMEJICdItkMr6
ikij0kVijr2kofnWXFadz+Qao1e3ZqhFm8GNCuRt+1ujwfq9kDf2wfqKgH1RH0Gia5n/a7Vu9w78
VU8PhyP7cO5eMb899ug4Z6h/+OPvz9/pShjnnf5nvUWcm+K4bswaFbQ5JaD12g7PO5CEM3LR8b54
DxlAjPk/n6+5dlfR9cYHFPUhhUxqEcpbcvMZxi63kortmfYzK7Ur2U92Rv1L0rTDYO4NeQbjop42
Fl7bvZqoCISOpoD7ngcaPYWhICFm6alkujJIp7GUYYj9SQfAASV6WGnPXJpImlqYeW41Yda+rfbR
9hTF3QW0TW3SJqabzepl7JrpW668hs5X0LZteh9rW3t3pflFRKHvCfcFXSXAHucPm9e9beVq3nl9
+eAgWTLQg2iUH6G2T4urbDz6OQ9rhju1/1YzbDhqyf2kXW288bX9xbdG/h7dUPLYxRsfEi2WIaB0
njU+1qqyi5oIg2RoeW+J6uPYpXty+WyaaHL3burL4gdBFFJQRytd82R3tRtA5MumjW2/drOhkMbk
hd/GgHjxblJsUwO/JFuKlBdRACVxx0hdAVa7pYy+0vfjM2CMBv+HkutC3lEJpSDvmbRiRPsr+iPY
BCiCxwkEUpr+zBWL1svk53HYqEFXOtFiXdjCFPl0eD+uwb/yJSdSm2gMuLzDftcV2HASPCA6ndTh
Kjevu+/dLwOYXXGU5B90QovoQDrlvDgADeTr0PS2Ss9LNi2wBi4MEFtk+eT7+vl2lCANSeiMdp6a
3YyBh7x0V8y4D4S3aS6fIutRhRrVOD9NZz70sJxT+6ZBms3HIhBR0vJgb6ItxIoXVy49SgUKKxXx
svZoqa90xIVIb8RsedBuzbG6HYmDuLo1bh5nV7J8HyivNTiZ2MjcWMqu0zR1zdnZuNlW0032hqhb
kTxBP/n85TShaqaULLycAMXJoPHkYGAO95yEmZsXjYtVs2dIyc7mDuqU2tWuy2DjSFwkYXQp0TPm
khOCt1Sd5z8Bv3UGQ9nUeraug3tg3ZyjqCc7mQnBRhV9+bxiMcSc6EVwCnE7OV9sCtomqNAb8/LQ
k2iiKV+d5nflXzuTq6T7Bmxa6FpYQ+uMwuSNl/1xh55998Xi2vniKubyASYkPKly3UVPL1biCoJ3
7Q3hl9m6m8MdLdtdzduWDigQRPLdYO/L1NXSJ9nezadJjfGa/d7Gw84KXEulwPLRrS12+U81CXeR
HcNwVE6QOw5q+FjOD1X7kjhPnZy6nY52c6W6ffEia5mLU8cOE+ddHqY7bS53yvSkZPvA2qf2d72T
3YpU20ADcdDcAKs57AQq1wwPEL6D/h0jK9dILJSfUONxu5jZ4anNHhrQQZ8H8YsYzvsieAnCOUyk
izYErgKZFOVti6XFq2BCCZXgfPLAEjAqRxuCAJKZ+8/XvBxTQjbmjmZQT3IC42CxQ1JJ6uJYQg5Q
dCgF2l+ILoHQcEvwm/TLiuRHjJjJFHwPjY3Ca+V5mU3xxMzG0dB0FkvnWeJMTmF/iCMqWiCY/rrz
R9J019oxs+iSLbiS6IAuNuTZgosNKec1hXvkNF7BFR3BIDdb7NCgCOf8O5BwtOBYYOktRPg2XvNF
DBSvGY1Q0e/hepYXzVknDXIuKJ61NCLXCm6ywnQRpt0JQLbQlpPVPykv3zBTTxlQ4RPCU+Owr7YS
hdV3/tfvWOT2tTyWTqHxO/wZWC8mnhpSb+XQ7ycZcSFpxNd09sqNkPeBXVu+eEAgIrN3KLuWMW9q
NLnKI7P1+up723ypnVObvPjpbtK/SPbR7n735IWUNXEbecax8V2/2ivjIamOwLQFQczaalJd1oF8
EJoqAphLz4ibchGcnHJ2UNugaTQelPpkWSdnujFrZC6+lSdppjx0k8CFCknHPGs9zb6vZa+IXPtr
od0aR2tAnGpXvRvDzvGftfTq8/3yUd9dvLH//LyP1P6vrKKo8TDoI9o+cehV897IDvis1Y9xuqsf
6gldjsNY7WObc3mb3cpgaBqdE3szF6c5v7rNGzfRXNTcW3kfKiAAdicAAM7wpFgb8eMDVnvxQ4lV
6AYCq4I/ef4eszhO/VnhPSqTvrd5ayFiUTBm3vBSfI8DOPf2mF05MhaAluIxn9yPg3qVOl0B1ab+
htydi72J2/l/6jg5zuVXdLX2VU8KbUgPifnHkCEqWKeUMap5V0YVM3wvku2TPRQnI0WVHsU8Umws
D1TnkPv5CQDRlWU8kQPsJPVH28/MQr6hpdiUr0mlP0ayfADulmBtGnXpqZWUfzA9Fdr2qnApfIsT
r5rMm7B7jfMX07yKQxoAxp2eHdFudxPpNpSqfQfu3ZcfA/lPpz1GbGTwHQlW2ql4kOq6IOMvrPk1
LJJDqtVXWgqQB+FlLqTPt4m5FlaUj+wT6AWtgkUINRw/GMdC5coQv/LQ/BPcVE/GcCjRhuJ2vIm7
0wzWFyqdelJMYG1MZvbDuNMDJF52MDIq9Vppdk73eIX7iRwnbqigb5W/s8H3hnGIyGbrK06f9qTc
tT+yw9QSm/YO1/Mf89a/laR7ODzxuKt1dFA8mj2qcSzjm7J98O0Dymjps3JfHZzHsARl3L3BVe/j
48ZLuKj3xFEG8E1mK/CNy7OiV9IQaJXeelNX7PNvXf5oo5X4M3iQvjecks7CUvUfn87SyKZ6yuwb
pb5S9L2eniqwIN291V4Z5ltYfEudQxW1cNt2TePpY+mWDK+ro5Tvp0Dd1Tn9gRYIx5UTPqhQtWfF
I5+Z9QOMaQwS3kLjYDWai2Bu8AVsifFgxe/DcJN394Gzy16z8rvqDLtEqQ5VcG/42FUlhEBGQSBW
HjT/OKL6pwaBV3TvABhvo2Br3LD2okBnAERFipi6fNFnnGS18G11IBuEjEVHjiMZ7IUJgZs3P8AQ
b1x6a8sxBiPXZh5Fu21RiSSZpsSSldO6Dsc9l3vRmSdhcZBYf7SYuViyBX43Vu530E7Q2hh/MZRc
ZPdOn4TSIKetV0Lmm8ofQq5FKN1+vt+2VllEvBH/jorJI+2FkOijO7fz+GNS6q1k5aJ0ZleTGcFT
pYNxWdFnaPQFZSqgit1rCfvfgfszE0ZHWtNKMt5k84sTPPSCgM41rkyQlsbhHpDHXq8p5Nqtifla
pkg/lwwRkQtYLUtFbweKbGzkiGdT3hJcBtW+llBBze2fafwt7FWPojLwFa9ylJ3fPn3+0i97WWg/
cM0wmBCsE2Ld+T3jkzSbYaxRzA+VK3I3gVIUxHzV/+MDkkhDZNWAExT1l89XXsmYaKwAJcd4E4Ge
5abqBifr45gOqB2RBiMyqKIvk2j5zoScWrw7ntFtTXJXH5YhEyeHr0wHb7HFkqnLyKPiBuoQdq7h
q2CFCb8QkasKrUPRR+IIYL/Wbmzuta9M54CmPQFVNhj1nr/nyC5mGYcAHjf5WhrvqeROzat4z1b8
IrcPdgirSwJDibOalGx1ZVdq4w+QLsAQFAIuHHDMyTBHOt+IEDu+m/QPqWjfoBBo9D8Mq9p61JVy
ANotrRscMj/En88ftUT52U5iCAAx0Hurzk5qdTCUGVvoB0GwaxpUFC3Yqeivfr6l1r6vMPkh9cS1
gGnpIgtPE8sZOseqPZSmdmb/Q6jCWwIDHr4RTD6UcpQfQihnY12RDiyStbN1F+kCXsRqB2OSChyp
+aF+b/VbZTg6xg+sV11/xjOX9x5lO8HjC7CK+Hz5lcAppK2YPxHPmLcvaqB2UOqhoNXIDNq8aif9
VA7f/THaekixQ5cPiRYSxbQueEZLIlieRDlRpCVS6G9T92zQakyoYMM493q9O+D9czCRT1bbB6Et
ngfBoR1t15SfP3/ald4LQAzOELNbqk5akufbK5UgpigTen4mbYUYeR4ddUmj/lqQrdvNk2i69YZb
O7o72tRhhuQNW9Kxl7GLn4BLhOB8kBktR/GGXxRWauulJ5hUGqKJggRQZZAhI/I+NC+6Mrqe0w3q
7+UpPl91kWbgGFwnkZAnTcvshIEBcgXoqusncMq3VZk/brzny2MsWN6AUegvczl8NIb/KpUUO8my
MIHp6WMrjymxW9fKrm9g+KU2Pgq7usFFCnfkkPRqY2ntYquRbQqcCjRnZgBLFSSjGxuiFXO42bk2
UdWKAV6hm9Cp2W1eopYszK/BlelswRhEptARN+ct1+TLNOvsRyyPVVJGZRgbYe3JcoAVJUq4kXGS
ofOo+K77M/ivLS/Dy5EHPAqkabBPQDSFPqY46X+98qqv2lxTpsqrlGKfBIAGTdmLtfbKqqS9EL8q
hTCvhM2FobuFKnndkD+2aXoKMZDUtnjKK7W8YH6i8spOF/PDRVgj7xmSOhwrrzdCGv2F2/ax9zMF
3ZujdRY0gAwpjwNktI3+IJyfxD0q9IJNrOxw/vGy7GEAVtShG2yPaD+YGkDLh6LD5q10QbJ69Ik+
3zofYu7nUYqfClYaqX1UHen3nb/CbLDtSZla1E/HeA9HD4UNCOs0HoQAvWNDztQDt0aSRrW7fTB3
bio/Cr+I6Crv/tHn+44rw25fxh4Lxe46DlACgdogujd1GF6bCa6AanUl2fVWeBVh6+KHM+USaAnq
iKVqeYWjpNpbqKTmyQ+fbN5E425ACBqJViFcYTbHGeXOgd+Vdls58cpRp3duy1R7QipreW+iht+Z
klax74hjIgkU8i3JbOzK8qhmKDto2BLm3cFsNkLaWjA/W3mxxfAi7JiT1pUXTVjooCkgBFGEcIxY
3dKv7YynJwvlXxFmPCoUfuv98y1zOeES0xMBmAXYv6JW1JlaLbV1X3raAHVMlAOAPHNnOBRdcpJp
Jur00ttkOiaoVxgvG6tfvntWxz8MmIyAWi9JHn1S5IUVq0R1yTw088l4lGbhpxnv4uSu80/Y6h2b
sj98vuxlcDtfVVz2f0WatIGYaU5KyQyBr9zdNb85IorRXKVF4nXWBmx9Jfs9X24R2IAFj1qp8ZCz
GrrAZdwpRBwFT3j0cHskedlnQv8zSPjM/qvALX3+uOvf+CNtgcdugow6f94qzmdMtGWkXqldm/hF
DQ5yknlpau/gc4dG+mFP2yv+rUzXeGNx8TLPjzZP/9fiixqrjaYYduLMBmPaogBTQF8h0+4cn6Fx
JtElIZqLz4xvwHXa6KcwQ3McS8682gqPKxkyPwU4mAVJFKLmsj1rBTge9+0k5LKTHejwbn4t5h5p
vPw0RMJq/SXMGkLhFkTqsuoGJ6Gi8w5nCnTQ0jyWWQugxhlFsDmojvX8ew4dtwKUCU9oo8W7srMp
7UQ5jaahyFfPv3RoFYijxi1aYNgNqVG9myodm3KmXuWRxuZ1Mv/c+LyXkZsLEpkh5sIkK8iQna9o
llZQYVFQQCoYDwZ5CATN49jfj/jhmlPtGiN9MCbU4aHo7dfPF195WoGtpedEOnwpWZ/VvpKBBsg9
zH5OZdrdhb6LwlKIb/VQRH/G+vfn661sZUZKfEiAXjChlrOlTFfTQMvs3JPJfuUJaaOg3rjCP77Q
4rgAF4Tmgowu6MELzAVXQmzn6NlJ+niYNNSgY+MuzI07SH2HKf2KCsoJSW/orfarEGc1M/tLNDb0
Joufjt6/V0kwM3oydc9PTC9wcAez7wM7+Z4YCBF082EKnRd/6H92GMPsmio+GUZfuzaSjB4Al0MU
SwHCG+pTH/76/O1dmoNoSOcD2YOnTd/uQoIslOK8s4Ysx5DERDSo36vObVnSxudWp28q8qdGb3et
HNF3T93ReATp5w7qPxu/Y+U4Qh2mB0bCiSDlksSoYZgNlQ2pOAnU0Nxmp9APvtRVdG0O/U2dPkxD
79oK6sVjdiuYOCI4Q5c5NmZ7U1LnWGqz8dVXX42gkBIf0JiltXl+imI0wUHeoZ43BRwbWujpSMY/
5a42kA2g0gb5DF0JpmlxDtWgcIVwYzapx0DetJdbuZMZ3P7ntyxKTF8P1VCB/YSWCPn2SOJYhN8b
1BXMML01/fYmIDpHONTbwSbeZu2ECeYMkYS/Qe6dvwfSZyQP0qjwWmTKpiw46PlwGDAEKqWTmFwL
Ryf9exEYZNvax1WRj+VhloOtDyJSr+UxZLDINlXoeZnG4s4uRrjE8zTlQJ8gUxo3jFpp4ScobBkf
am6l2buzKdPXwMoE8aRxPG3s0rVfQEzVUVUUmI4liDmYU2UemwLBPvnBoqegoD0lRPwnNHGRGdn5
2D0YY7BPreCongx8Jz7/AWunxKE1S5dBITVbKg0pmR4ZWmIQFUKG2Brcfjw4Y2qWNi7/9VK0cICv
6Og8f9Asz7/6UEtli6pS7vmqfGXZ4dFBjF1rAm6xje962btAEJfOidCsgFa67IHOpRxbbQx/xtdl
N53seyhld471nvo3DeqUshY/Dn327wEzrMr1byjY+KA9uLgjua4Zt7UKWnU23GJ9PM5hdcMQKZOu
uyy6dvJ6lzv9Mc6zvd9Gd5pkXEXdsPHol/o04isCwRdSMNC5lvV1kQRW3s9QJaVR8br8PW6MK8oh
vM+lQ27UTBI5ZdOzraRX2pzskXuSFPnY2TNCYPOpiLKvn2+wlXQM/jI7G64eAyTwA+efPUfzW8pl
1EOcprsmyfDQxIGTqH90pJsaxyTE0iwDhbBJPn6+9uXmZmlh0SiEQ7gBFjEumurCKmcVmAQXzqCQ
pTiPVhUi1RY9fr7S2o7juoPfifoOHmjimP9VazSlFuB0yWgsCpsr9BC+5tb0B8tkr2t6yW0tO9oP
c7E1w11/t38tq50vy6QulBOhAQkepqJLUV5nanI/2HUC/KD2eue/mPuy5kpxNO2/0lH31IgdJqb6
grOvto+ddto3hNPpRIBASCBA+vXfQ1Z3V/rY7TM9V19EV0Rn2JliEXq3Z2n3Kcl2Q+Rhu43Lz+/5
vWwWthrGKchAJ4z+u3K+8J3C8SX02ppuI7pmU2n+DcD9pZXWL7TXax+bvDiUDn204ciGxt5Ocrk3
gZ3ohDVPilenz6/ofaY4UeWjKeRDKAex7e3jKFgrbZ3jBKWj3Np6FyvIAzG4oaA13ROOo92/cKZ9
+N5/WXH6+S/vnQ+tH4gGQBxHHKEOe2eF7N6SL0MK7DIrDplExhH+n76ovxY979opDbQXN7jNNpjn
oMPnlV7pEsNfna2ssJn1eb7sCnqI4uzC7X78yrHREaswLEXYeHu/fVn6YdpT4H/YuAo4aBdttxcV
UCZ5BJ+fYFtW9ZI5ctY2HKakURKGeu4298BsfId7/RFVy63L/QtH709NzrdxfFJGxmeO4SKO4PMP
PfLHMrVScOxG39pneU+TEujUNLjOmriZNXVbr0wOqAiHuj3SrlzEG5HuJbhesZPNjcwe8iyAvXnK
O5Sv/EtrVAA3J7aB2td3U1gz7bRXoBB9vl0/yAd/CjpjVDeh7OHC8PZpRqL0YCSPWX0M7PEYfWlU
0kWrDLjbsMJwZ/jWjN0xtKHZuCthbllgQMto/O3CVbyv7d5exVncomXHQUVFfQXm1gLvK/na3qQ+
WC4laFXQlg1zsyg8diRZcekE+eiAnjoV4OFiogE957cPoAzHiAkOKwCRtFyuWOb/UERjQJnxq0yx
zeDGy4FEC5K1aFqMDymJl9ReW+0X2wWFrb5wfnx4nk6hE8bTk6T3eTd4tOsW6Hco2UoGuB0WYyVg
zk5FVyLD6RU3d0zG14OKKIYu9D9lz02tMagQQAolgpXreU2ovTwOqEIqlhG9khGxEq9pt8bvlnHZ
Ht2I0wu5wkfHJbQIbLSRJ9vMc9k4hwyhKyMXs63RvYJR15IH6jb1/QM8A9eW1qc2qzefb7Ypsz//
UH9d8iwiAy/ihhpdfuir4tsr6FLZ1SyrwwWUTJZQPbrwSD9oyk3tRvCpJ4PeGKXG2w2GwffYtLGN
LnzmbyDqnRgI+JLe3lEk1ECPyXnZ8gTuMD8kLI5LzQBCo8Olct97X2xBsh0TBtBnsdPfzRU7Vw+V
A+eSuQ/NS+aqVWgVh54DRD0E+Zq5KL5UhbyM3asuXxcNfdSuekA7Ff6RmP5Ry34RBM3yHOOwVHpi
XgoG+Htk7kMmlqHbRfAVyL8W/tfRAZKoUcteD19rdwQfuYqABfX0vgkBRAtbesdY4QKlVGPiM8p9
UXgrVg0zt2Frv/GvoWo8Jp+/9PdqVqC2TA1/RGZEjXcicincAIdhZFNLgD4dchPeR0W1CtoYEugk
UkmYAt4W6cei73Z2NqxL5Sx6J9u0lBngvr12VpyaroIIDLKq1BazdTVkazIOF/LF9wcy4Atk4prg
ReEtnYe3NDeNY5V2MdeuXrWkhapUeTLUvWK1BP2YtF/rb5YtFrQqf2RafAvc7FnDasnkl8w93n2b
05VAGQFhATkzkti3GzdnqvOiBlcSDvFcSLXpXOcKusgJUWImTLlt0/RCFH33bU5Lgt2JsI4qBjHp
7ZJOmtK+r8NinoL7gXog5XJZ9d2yjIp1EF961h/dIBAqE5kUsoYA279drXAiU+c9Keal/VRhADqK
DlPH+7i76p+H7kJLb4ojb44d3BrUXRBosNSEjXm7WA+papELqBy7zr1nMtjEdYnF28Xn+/x9+JiW
wYgDil24K1jCvl2m9Qfbh/VXOddhuy27DkhOQJ7A8HRZf6rhrVY44PqY8tDa9u2Ftd+FUqyNiSBu
ECc5StCz3FfSjohKA4JKXTgfF3pXOOV2ZOHXvLavfL86RKCuoBraaR7NrAkr7pYHMfZXqFLXNEwx
4aTq0vf04UVh3oc2KkwykJ29fSBOX2XSamk5ZwXb5u1RA0xBeqiRqmhRpCA6GbWpU7HXXpzE1pCw
GJ1QPV4zYkAu0Q2Qa+EF0Zr3Y5LpQQHhhy2OYg3x9u01hW3FaGBZcKAm7aII5N5yxlXkYipAg2sD
SmeYkhnqeOj2mx0UqC513t7vRfSVoXgGfiMa2giGb9evG9tHqdgU8xEDZm6ahZVe+wO5sBffP3lw
BiYWPpIZEBnds1VGHfuNM2KWTZp71ZyaCFWoOcAQZ3lh370LbWhrAMeAUxigGUBzzvYdkZZHoUqY
w+qQJxJT5sq6l0OaRLAiAeW9W4TXXUovrPr+8MCikziyj5g+OVm9fYbc7gufkzCf1wFA4m07qWAm
xKrWUAbbVV6YkPRCrjQ9r7cnCFYEswbIUJDs33W1de3mhGc5zmNhNtPw1nKaGyc1yyrID1WfXgiZ
HxwlADsh70BBg+/5HQO+hZYh91laAPY+lSRQmg/IDh5p12IIFxqfUBeLRezJDBgJ//7CO50+gfOb
hZbqJII/jbPOTcIM1CdVKYMC+oPpvAJo3UvJFSkxvRZmTyMHEOZ26blmlztlYoQCklKVF77Td5U1
9tWkNgB+D/bWOx4wyfs6qwmugWqRSAQ8HanbiAXHMI8WcPv5VsbjTSkvJIwfrQryHCqRCT+Lxd9u
LCbxAyIRA0E9At/GJGJ0HmAGd9vRaN5Qcl1V5r5Pf3z+wD9c1UeCBDfb6L1JJ1eOS3FmFPO2/uGn
cpHX473tjDdFFcHvdzzBDvlIL9IvPnjJwMTiaEC8ek8Zo8Cg+lGKB6xktLRZPB97cx+hEK0svFhP
fQmLb5/f5nskBALUpGIL0FUALs95OKBxibRbAMSD3u22VPEBus7FFHeg7OBt3K6/06RdDaD4ZOWP
niAHselwU8v/QwyAnrqNmw8wpsUVnZUFkLKsaFeAI1hB08kj4400wfeAlwfLHW5oT2Bl7B2x2b+M
dvE8xpdMuj6IQVg/mJD0aNOiN3p2OjtRi7xoQHZnymbm+2bm8zWkb5Z9ItJ01TRwnIS8cAB3MCBd
Lx0t082dfd3IhSa/UAyi3g/oqjguJOizyLyQpQzleNOU+xgmkHnADnbmXtl5tKwcOu9UuMB3eSBp
m0CHY2nRS4oaH26IafaBbY/S951dkG/5TUi5Rr5N9Bqag3VD12g7HR2IDUu33ZSKAJYXLWgt9hmP
7w3AxA2qxc/35XseNvZlCLAlvgLobCOOvf3qWwr1+IxOet9GLlymr2GTN2+giTh59Za5XreVuS3T
4NEVEVDFvVjKYNdEM1dkc4/DZoO8+Iw8eU4NpX7fnZX4J5QxF86mn0P28xeH5Bwc5MmqAdHv7WVq
kVfQbkvpPBDxlcj9m7warlsnOPbZeKRALZaDkwHNTud+bRMYdfqwtccgJOGxfIlaAlQK3yF5hM9n
0171VnMc8uZUVPWhjtslXHUWesTbvoq79GTZ/NVTaZhoXe3sABIsEZCvFfXuAsTchaXKY+0INKow
uory+JKl3gcBHvNR6NljZAA49/mt2uirNkEHK4IJB8oHwIozsfDhaSUlOPJ50gF0/Pkm+CDAI8yC
cwI1uBjMk7M8JoNjQF1HqMgVf9W8vAlwMglZnFBNXA8mvNAHeT+mmbYcaNXwNgJ5Fipeb98l84ay
BGUWxhuZe9Oz9jmMx3ln1Jq7PYT6wUArlLfqQNHIYGHHdX03dg7YC8IGQxnSqCV2poRXxucP4YNA
hK45rmZiwSDzOHsIOU95EYWwAyltC/vnqayarVXJhRJQ/+rlIgV5UF4iYX34+YElAQlAdEim6vvt
s3AsyuQIm5x5mw9bq0l/QPgasMvqa18FEm9dPynXJM4YbGVULbt0nHU0WFTwWsg6tZ7+c0sPnGfh
BBOkEGgDTGo5nK+s+eePx52u5PwLRLMULRxc7HsFoKHuWorGYT7v9ZGEw3WEmXBcpHKWapvsXPaE
DuaXSHTtoRMpWJQy/qJDCGJKH+wbFYOmmlnQkS2beRjfjUbRBVVWCmBLjt8hYB7xEDzx3AXPyoLO
fB1NQpfwYChTt9rGpgA9sjPfw0ovde2suXj4/P4++upi0AomuWEA7c+ZxiIvpQ1tZHwDuDeK0DD3
S/PgVdV9qfgOTG8EyyFYfr7oR6kuZoN/rXrWCYB9u3BbPuZzUNthrnUN4fktkHrp2MyGGIIXcHYM
mwtn6Ucx8Nc1z7ZcYZkC6lMQjdCEHfLSQgcnu5DATl/wu73io40ypbHIeM6CCvTkWxFluC0b4iWZ
Yz/xrppFaX1KO/mfBTC0qyBhBw1C8PPQYAO45GwtyZ0KwNJ6SiBTHA/DoarlrbHkgyiGw8DNHibh
2zGLt1bUXPeDOPm2c+U6fKbdW0zqEmdwlpC131RRcyg8Z++MdGvbwMP/R6/6H9cZ/5RSR1KPSenb
Lz3wmRVi5oHUQx9yb2tH36TcinCj/FeFwTxCG+3vPl/zpzvMX+/h/ZpnUdNtMmtU05qkxomeN8ea
+6v4hXG+JFZ/AEYPrjKNU++YRxc5E5iHN0dqTsY+jBioOQw+D6m9LDm4c/lBQsGh9X74pQMRrfEa
kOULl/tBHJrG5ZBzgAwitILPXmXdSlVaGu0Bo+Ve0/FGp9ZODnUJQjaLFqYx15EjoqWQ5NnL4isX
yjiun5SsXCo+rmO3ObnwmYE1mOMu4KFyQ0ORzwSP+wXhzkq2/F5ue8hiFHMYf7m4589v4O0ZgscN
SjzGCcDPTb6EEHF++4p5rbUWHfoBOXKG29y6hckX5ArsGbLAWVSE88+X86fX9+b1nq03hbRfJrB9
nfrNGKXopFct2MTmC8Dw+yFr0PkGQNCxBPC4ZkdMXidxCtx+zftT0EAjIIU+QA7jsYxkp57QGxdN
GagWr4rsy6D0fIQmz2S8UMD+TlEg8CgFLknPYbwXmn6Ruv0uamAFUoACYBygxaLbbHzQoXwIRvpY
HLuOzJU1rPKMPQ5ed6yCzp7zFkImAenv+sFL4SyP8r2t5bMC60JJOIlWwbZCB6NvcbW9uiRA6b17
N1A1R4ILz0hgKZFZnSUdBoouoOHH+Tyu42Uj6DLMhzm4FRB5mtXhFR7UYjQ9SOxy11B7T13veNcB
oqKG5mog8IevQ/XFJxqmytXNmPUgsqcQpkVfgLpgMQe3TaavCvi+5jLxljDfnikbzU+MePT4QyOB
q6wdteoD7eTOTuuDCz84reMdbJTmtiDztglXgm96uAyAsLketL3Uznp09YVmztuj+c8jAdLKPyEp
AOWct+C8sfBUbGHPZAa42QxqgvqmIt8j9f3zzXk2+PjH2YNveRrwTlpWZ6HNhX9YXzroGpkWfJqt
Z4czCsuisG6XDclPsd5rJ7rqYN8io/g2sMqnGDzypzE6Wv2cVQxeGu5WpJGbcBc6NIMNlOIlN42z
occ/LxJ5LyIelDbO+/6i7LzAjCU6LYDgk6J7CFpxWzF0YEdIP3speCUBSzx11NDyBGK7LpcpaY6p
JS5wNH72ld58y+DmwlwY6QeaiTAUOeufAwuW1TxFGBNivLY8sWwx6/Wb28FrXivi75rYO3p1tgnB
HtDaTSYKB8hdK3eINpVyD6p7YuaeDxJaA+HR1fYDrGKUdmZ2r7a910GL0dkh90cV0YF8r6ANVGIS
+US4/+i46pqU2SzIqpk7xiBnZKso02tHBkcvZ4lBWi6sOY8e5TBrLZBabWvhK3gjlM3W12w+/Rmo
9oVd3VuRBddpe+EM6BdmS1c2EIJUcxs6YgAKrdy2vCFSnoQSNxO7zAzho2P662ygj5lmt7yAaII7
PMX9parj3WE5PWAc0XDdmqwZz0fMkVemUgeIhWIwsEPfx9bMAG46qIUr9jmo0NxcFxUEKu4Ih4hO
/ed3918v439nr/z6z1fZ/v1/8OcX3miZZ7Q7++PfD/mL5C3/0f3P9Nf+9Wtv/9LfV6/8+Fy9tp/+
0h2v8L/zX3nzz2L1f1zd/Ll7fvOHRd3lnb5Rr1KfXlvFup+XgPuYfvN/+8O/vf78V+508/rHby9c
1d30r2U5r3/7x4823//4DRC0Xw6O6d//xw+ne/zjt+Nr88ze/f7rc9v98VsU/Y40aZpgw50Q7e6p
vz68/vwJ+R3FI4aEoHmDJIp88re/1Vx29I/fXPL7pGaHwSF+Aa22iVzYcjX9yAl+d9FN/anSC6QM
qtDf/nnfb97fX+/zb7WqrjnEo9o/fgMV9U34tYDwBnkSR8dZ2IXOGgTChgLqN8yXN20l1BWlaQUr
uUYAYelw6JnEXV/ZyRD29v2oSATzdtlaK1Kil54IwsUilVW6zqnOF8IGM0g0ndhXVR7MS1+X3wZX
9aAGhah4M7DoXxnN/QXpcCryQTnzQcDCJQUC8qUWMVmLtGiPlGNcU1ed8+B5FT9Adp7PHDWMh6gC
+Nuw2oAPZ5PXcuAxOL5awlcKfe21y/PyJiZAaUo/Ko/FwFvA6RoRQ15N+ux6Qhe81L4CUxFUhG/G
H4tHsLikvwi4G8yHDsoglm3D5w9SRRCnjDAI2fq1621rJ25AqRPOrkZP9WGgNvsioKVhkm6IcdyA
UF+H0D0gMoV8b9ifHDN6bKYUtR6dSvIRVFQUEgkcSvO1AWsU/ae8tI8Kf+0UGdcfk8rxsy+qChl0
AbksoPpFXfPU867bVZUFgxjGqvxrCt7duMBsPlo5os1PeR9WD+7oSBtGxpneAy6rvpemI3s7qKD6
k1lwj8+zTC9Y71jXquztjQB14IF7tnjSYwM16TwuPIGDkDAfHgwjdCEbN1dxMnrhuOxt7Tx6oYYx
m4LbyByun+Qpi6OxSBxOo1mcl82pp2Nw3TPSy7nuRhgNQmm81IugYmGYjGU34pwVduwkTmaD8eDL
yn4WkdMzqBfFHboEvU1ngzOwB29g6gQMvQR2yW+jxIDpBWG80u0WMkfKk7NBlPBCBJq+kL3cN56V
hQD/g2o6600M+EXIMV53aKq3YcyzFYOcF18w1+U2yFNq6jbkVLaJJXvWzaBfStCEieOv6MkFs7wT
4avIKg6fHK65mNlBbzLgjwOIKbURh0heb0byA5CPHukS4CqrFJ4IV0UHHdkxqiHIoJkPvlIVowEc
KiJ3AYCdYI81Q/hNNNz7muNvHQoat9/KYUpk4xxD3TDtynDWDU6LTh2w3DvXg1IiABU9MHiF0+pd
l+XWosE0zU5a5QMMWTVjswE/LdzIRoLXzHQN4VrMmnYj9Xg6s+uCmVk+uFD5g5v6ABki0T+UGbX4
UrhdVkBCA9ZIwMUH2fccqtBLhjbXwu405XDhCEU7syQCPIQQifcQSgNEGYAlAUJqVoAHp6RL/SRG
mdMsMdCK0FTq1WOEN7GuLVhTbg3+7w33CmDxqZDNbnAiYd9YcY1BWD6KKzn4/h0rONJYS0T5rpNV
fBxTz2sWpScRy9oRRP5lGGV2umL10P0IpVMvpKQqRJYaWyZhAzrBK0vFDpiBAOZyuJc6PfyaLaix
LkhU8++D6fp66Y25veRdON7FPQ2+x61x/A3PM1is53UQP7A8Ehj1ywgKOHnvxzeBKeSwVDiai1mj
HWtcjH1mD7Oc8Rgu0hwKgR40fCHDBfTklesrfJQBrXIzK0g+dEk/UvUqFCtJYkrXfc5hSPSlLpV8
5EFVbazYr48C2DEA9UcnOPm8KW6rSgE+XY8+vWsgxfoKGb5+adDf5fu2QtcMOBcJJCZ1puPM5+UV
ER7gopnF8ytLQ8hiYaTJ6UbirM3gtkc9xH6NS/IhugBRFp/LOxvSn6856eTXDuCHm8zN3F1RZ9GL
x9Ae6vyqfkGHn6MkqFVgZhncqTEjrXqzE4Bj8slf2BmXMDBD6gZzuHGPmYBVrzxvwPCHA3hjA8oa
UHumYBztYev2yFBMZsyLXfW9BfpQ6D1EXmHv+ko08NzD3PAKkYMcLOmWX2XrCsgUo/2W1LSvGS69
wUkR+A3AwNAJpBsdWuNzVnnQ9rXSxkZOiMogmtks7wYkkZO7EdwIs10KJHU2K3jUQ2y57I1ZcdP2
OxjjQu8yzzwbmudZqsHEskIIrJmsEAUEL1J/U3IB7axgLIpTHrH6sexQy63TMbb2PkY5bN7XPSaK
AREhToawSdki87CX4K5i56sGfs/WyoUXEQC9tFLAnLqqhrhuVHgwKBlBq0Aj3/jiq/Jb/uS7Tb3o
Q7udmwo9FEqs8kEwZSUIBs6i62j4jdQGol5j7D4GPOCrgLqAwOd04AJE9y56ZnHc39q29FCU9IgR
8yJsG+iKQlnRW+alCSS4ha3/WHu8/pZ3CmcFamyrSTCISL8Vuvaco4gKphND5Pi9VwxfEDSTIhDk
HfNqN15ao/FQjcuqaoNl2QTVDx1Y5BCNA78T7uguCMFwhVkVuGCWZJNZQBrFT6Ah6oNMa/7stx6Y
m22Qo5vV4ZQBh4B6c4NHMgcF1C0XhQXEUjI2QfBixzKMEsDv0K9XBWTTOIHGzZIZxU8i68OHLFbB
RhJg5ewMFIQsC/QXU4jmm6gNxNgrry1WBawpMNzQJSRtO4LBX6HqpoGeDJq6SAVo7cx0lEYLEdrj
Ava5BjZhIQpgqxxDzCoCAXNkj15Zow5uqW/Fy0BosqwNtyuoFAbVcxGKdBMOZtzJroh23M3yRdQZ
+3Z0MO2wcOsL06l87zUlOVQdta6cgcAWnaIdAHM6q/muPYn+fB3bAD9IB4qTssgOfgBVjoFl5TEM
c3IKC9DsZwO8NDYQa3QLKBY0aT5zZevIRBtXLLgww1JYsvqaBYJt7NxtVm3UOJuuh72tn49km2OA
u6IxHB1mkqRkXFghHw8dy+AvmToS9VCGuDYux6FWLxRC9kc37NWM+Hl15RlVf/Fo3cOZs7Hlj8Ex
GEb1dWTPqrw1KIH8OoWCZWY9EdsKH1QhhsUoPLatakcWcFWN3U0l4n6HABOsfWJBXbfNRg+4rYGO
B5/WaJGY1rP3Cpt5SS2A9XSasaWjovxJ0856NXUERTaXjNaKlkOxdkro8NMxzd25DlK68MvCHP2G
mmUH74w6qWF0/DhW9njDbcUWHuiZR+4H6ZXMQv/IW81WII6oWenocRF6jVkyZZcH27b4yo2Hdo9n
QvZlRaJN3sKt2oNfNhSJx3AA+Yb7mLF7eonZHopByG49hVrF+4g1uCYVD1cNhgBk1jSt7He2j/0G
iYZaMmR3vS9OvZu7j5IW4THoU7XxkMJhZgx1Dg4YnZ65SvnXHPs4Q4ZDwRftYioPHo3Y1WBzb2cP
sXyMYxR/27L1SbHOrSqHdi3n9U0hCakfMKai97lhmANz0lQ/MqtxV3aROmvCNYyhwBUsU2jY2SWZ
GTum6Ol5sr93UAEv0hjjj1lVdgaOF4NqupnvgNY5hI02O7cpEVScQOR0zaquwdGHNB9jyjTQ9cIz
mO8NHkRP+i7W0KEIwHxE+UzWPbHbnWZddBfQvjyBVwM1QAa+JpLkbCOacjzEfASpw+4wPkhAwujv
m1T0m5HBoTHL/cia+11Ob9qyFyKJeQe58jiwoAdZdew6Hah7rbscB2NB+jSDKfaAoAB/J58n0TAE
DcQK+3jDXKDAhEuDAX11iTZmEEEXcknbUM1VV2WngogAQsyjI9aITCGSRAKzSCbr7ptEhpZ/9700
dBZ4uS14SHHWwaWgJ3GHGkn3HqbLgw+AVus/IKoPcGUI9bBVnkKATNtu0xOr3atApigW4cPYS+3O
VG0LAJkD2b5yWXl7cIk7mCvQCmyHwPtSeao8hX0N/BU0m5o8yWLmfY2ydthQTWCCFMKqOMwi62rA
Dt21qXK/FFmfLad2pJ3gRAwf3T6AnCpXtoXGT27StdcHNbm2a6slJyE9dYoLjm0Ydv0q7VS0jUEC
h2yh1wvo5QBDgoGdSTG64dltOQZNem2zOrgzLoWyZUsFyK0ajQ+BxHZW60ChZQjacNJL6K1Y+WhB
chmY9y8OwliVtGPDvmJm5Z10x60HmYK2lkMJe9ZkLTRYPL/FV17Eal65gX6QVY3+rxdDDNqy0nLH
QwF6FHPJrMensdetARpNwS3nkdAofjBlna5st51CMtzSTxl3oOkY00A3iQmrfKX9HE2kEuAQnSjf
YCoce8WdXeIYRxoBd0rfTjdt1RUisULoWIYCmgsoRnMIYkXuVZ26gDYWAJrrkqU3rTO0d5pm6bxk
XYUgh27Mwk2D8uvYGEj+u9gbs8IGmbspMXnAHuRuCciDIZB8Uq3C1KQZDplNsoMwPGswA4SySeJS
r9+Z6VRLkFh4BxzxKbJl6hd3rfIcpPM6Dw8YwWKWWMCzfO+i+NrVegQ9q1FmEdMJg0JCeZtRXf6I
hg5CqPBE+5YCBzAPKWCiFoqiZ5/3MGRDtcLmrrR1BG3+JrzrOXCbcFMNcKQwhIfnAANz3JZn0gWv
WsRPMnQxmbkgJuVLB/IbDzqSMXS1UFUetOz7Z7+0nZsCmqwCQtKRt4SD4PC1iHgYzlxECfgtl/KK
pjytrgB0V86st3rLAq521BB+hf6wY8H8O2wtGOQVY70FrQeyt7lpIVcVG+j6h+YagMx2741utiES
pxaYZCief/Zt/qMG18ddqTe9rn/X3fr/sXU1kej+658tonetq+tn+fzyyv62adlz/b1908Sa/uaf
TSyomP0+udnBRhvCJJNR0T+bWLZt/458HmIdIQGyBV/xv5pYdvg7amioz+MzAeQFUgn/amLZ/u8Y
FxOoRwF9AT0bKAf/8wr/F02sswb4nz0sQD/OhR4sRHNepn279WVxLEq0TwLvJUBWBrFK5PpWD2WC
cOOgXoXQvlzhxHqmOrvmwzgmCI/rXx7cPy7r115aMA0D/up+/3UZZ0OC0e8cPoS63RYN2UYWMEV0
chbv4qreRVQhW0D1hlbZAvTsbh/5kG4WHtA8lVHfReHcMy8/piDWocttP3shYqttReE8bFHcAjFU
Le2a3Q3KG2cF1fes03w2GkgQoQ98csC0OtkezE7SimwhFf/YCnPvjvnGVMWRWXRDWeUBeyGHdc3a
bF1JC45aEe8WyJzhS+mZV6AIN+h8QFciuxa6Xbo40ihhd6KCPm4F1ChO/BFkldFKBp88CpBZAGaF
T0+zH9OyWzgc6FZGbrWPrgaftLX0ABH5z5/uT8DzR0/3bKZgd01gdcC5b+MCgpS9iDCTws3r3Dml
kcRloChqYhdKc3SuchRIabPH+PWR1+GGZ6WXeGBD9G276sPh2Wl6H84DatOA0ZooiWxsEgoYOfqU
LFtG9YAOaAYCQOlB/KJp9zEK2YWExEEyGDgylTCAmxmhWcK84C60axTDYX8jMAL//HbPpt7/2kzn
snIBzJT70or7rU6Ha8borvDB5xF+eUQ7gySYR7EZ9dPwIXWB59Lh8IjhRrFAs6pL/E6sh6BY5k12
WwxshS/mRUVdujItcGVhxr663AFE0Sv9bUb//BgUUJIXXtXZ1Oyva8cp8esot8SMWhcWEVsJoZc4
t7duMVwBobwiXnrKQWxV0XgfxuyxD8h9AHPuuKLwCYdVddiyGSuxi20hoE6JvZuAULaPXehTh/wE
SfwErYgLAI8zDNdf1zmN8H8ZOVOgFGHqQOVWKQVKfzCzo3aZKnryqI0KeMxepI/NE/E75ha3RkKu
MaUZmZKomeTNnnMou1gB33/+zv2Pz4/zqW7X2MPYBRWm+hWcS/My8VGOofD6/F//t29lWvaXu60p
WlkZQY/B081eMLFvJ0EaEcCcw++deNZDpnlGSVAm0rNXGCYgrtMcEj1OdZtVLSogQq/SrNuptoVV
ECtXoE4C4sbyR8LKW9tp17wIXz+/2mmrfPC1R2foCT3ANNfkXG59+3Ws4UKRvU4S7SWSS9/PgJRw
LzyWM/TSX5tgGrX98lh8nIY5XAXFFhZrGyeAXZKo8IiyVe9EiVT+biDOQqFejf1L4+t/+yqct2um
ddbWoNGJ7RCbW09Hu6JEswUiACxph+AH1EvTudSj9aWECwUy7HUR+EtJgpMqA6SnEowklQMPOvZQ
CWIZ+VoIVSSoOL9BiiOHrZaWM+Dzqj/HfkhpPp4S/dvD6CyyBb62glRHzbYb+scm1w4aSnGDA0Sh
le9nz8AJrHnH7yoWf0EGOs4ir3qQ0KVJosxHZ7rNFsjjoFBvD3M0xueD589KGuyGMX8ROMAH3aCf
NvWFGgxf24pcYMSdKS3+P+a+rLlRJVv3F3ECEkjglVEIyZLHsv2S4XJVMc8zv/58uPt2q9hCxHXc
hxsdsaPDOzaIHFauXOsb/ju5i0NjUqEcHEhiuVeK0vbl/C4GZbXOoLQo0qcq8E9TPEGPZl+S1mE0
hN0KeiVds29RRmhhPlCp5a6FXM0QlW8cyloFl1pl0VuouO4AN/9oc1zgqvAwytGj6KPid3v1f5Fu
riz/pbF7BnnlMWVaiYq0aGWpCNWalqiHqSkgrwFVtDutn6jljzDDCYZ21LseSvXUz383DFXMpO0b
BzVQqqcJsPdcSXVVqVuYWUhAfJBCl1mDVIiloiXWiZPESQquP3vm+uhFZMLzmIvvmgA2CNg4DjQP
P/haCCxfqx6ygP9ASSk3BWX01BR35z7rnosm3/hwYd511z58cXQwgBjQZBGKPYkCg2ahRynbp1T7
3cnCLoeMfly9Yj49eRJtqWo8PqN2Bo/CDTTSWg6nLI6ETG2qlmDN7qGkyRsJ9FcMRGOohAo17IWQ
dGhSjHMKBkJmlfMPsSh9FlwJAFKroMOliZUDzKnOq6MPgXQZe7r9NaS4DA2yAE2AOkKjMBVa3ygq
zBPkSqG5MTX3ypj5dkgaD3bdUFmovDTpPAmKArqUBT2Mm1QZfgslzC1aclCLPnY0zt8ljHxMhAOW
TO3gQ5LGQCJxU22iOE50sRZBxqhq2MSW/EOOAqPdBdW7zCIRWQSYamMg6WLO3XVZ8xwnyg/QDd+S
MDuoar6TkvyQ+uIOdEtYdcARpQykt9tLe+EH858tqSywSwpf9yrtSLvnByTAsKZ6qjsQoYsOZZ1W
5FGuCUgDqIWYY803Ilo8GbEoQiZoDkFsq0hUIHApfWgBSlAhNFNs6IEBlNM0+wrnp14NSJxv/1bp
b5zRf3/r4shE69UvO3Sv97zYH5r0AUJ5KNefJTHx8rQ9xSN0d0A8JCkwTxIXWESOnRY3VFUFWk1G
XkNcsGTuBuii5cH0pxrlT2VqHqKg8PKs3pUlOlUqb9SKtKsm0UkkaKcyto/ILCYaO3H+PsJ+pESF
zQAg7SGmiofW+5mlmcWR+4QeWmSveKBcvA9EsX2K6BUk1u2vX52pxRnMpjFBl6HDGcxpwOaUBX0s
I6yIRqhCFwriisFUqIXk/DAZOVWh04EAzk2a0wry9BFylb+DkiSw7mkGnzF0S0zQLlJLAJt0xisC
fzkO09aPXbl8LZmE3AgZbh9nzD5KY5kY6M/5bkij8VjHufICu9LezOc9x4utgvY6blm+lh+ApPIf
6iwE5DCQg/CshlH72KfqDKeRqqPWoU+AJmIDpIKYwgEYmAVab6Q4X1y0a7FukQWMg5+HnKzle1Ry
GxMwplCPm5ju4hq9yg7mRJYYFOh6I3s2RynvzS7NIFLeyrGe+uUhmsIHNCFO8jR9FAOytUJGKg2b
CPhDtFQyOp7JegjEhyGmUWMliZJA+JjwOiGQGi4USKGVEO4waiF8azX/3OSpD+8RIqF9G8c7kYDL
X3IdMZIA/6IUUoKG8Qgfw6aBvvYYPcgMeeCcSLI6gaBkjBrNmLypVXAOe8Ep0FA8Qp0Oy9e/U+Gf
Qocp59Ay5zMDzoW1i95bbFXdnOfz2eDUHf3RxA1SbCWHj4WKGSJJ0ltKr4r2N1f0Io8Rypi2uNEW
e8Y1GKoC14u67lFg7VOQEVBX9A3fh4k30GuT1XDFZAhDXVha1vZWjlaHVebCj3isXkJJfum12UgO
NdDOj6kr1aDrgF0qbJxEXxjGa6tjkbrkfZFJSlQk8BVXfwRd894MGHeZ51+kSv7I4XYHT4MfhCg/
wPE6wUqxcZK8QkiEAgzcewAXKUl4roGzGKPw4fYArt2Y6AItJCK2BgNQj/uoFMKTMEb8nC+R5pGJ
2S7gaP8CrGZpkmKUYToloRccZf0uKbl9JeWB4iCmyHM9VhaOPptCp2rZlrfi2oAt9clINypN3fAF
rrQgYPBiqekykIiOmFAZrUAyuAAs6QpHTw0IqbD0hj0KBNV4S0lx2xuSQToFgLbYHEBJqC0Apllg
EW4cJQvG4H+OErpILASIJKhFK3T7TIrdMq50UihGn/tmXbevVZeDJNhD5k2yRWj2pUJwvzFj8/Ov
LKMlPyklKS+QBL0IFgpOg9YPn841sVD1AqbOunpOrUGYQlbMeEDTP2LPdc0cglq5LmayCvD14E0i
jrSg2aBuLFxK/zsUi1MVky/3pSAMe6XrnsUI4ohiA+5CHg9nFkHpJEaHDm6L2W+0ZL0MkQJdt0cJ
tQAjkibZEhsuskbB/8wBxMJlKPqgKreh6LQQovrvb/vnmccXLXgG+zYACgo1Hf+dIVn+I4yCtsc0
1TvilwLkgEU7DDsP4NJzg0JbjKtxBdFvoxNEtLzUrrDHrg1B/Gn6+8anoQkUzoPcidZEozdFwf0u
40crK5sN6O3aYU0X11iWcLKiNWq7F8ruWW40FcrRQBvA3kQvqvRNiJv33sf5II3SXpKaD9CTU5wl
EsTy2wCgdu5Yw2wK6GBFtP0J6x6DQIxsQHEpVOnGkbfwhf/v8C6OPFpwE+yZ5HZPhD6F93V0FMoh
hg9j9kssWx8JqX+qtR5mR6AwS/lByHHYgcCFH5bi15Wi/DSpOK5KBkASkrG2N7mCNM7XZvl/Xf1f
RcD+f1j+JzzOuhvl/yCEnkkRZr/ry9L/13/179I/AKcUAFYAzFSIGUAF6b+lf/o/6AjM1hezMBAA
rP8p/RP+f8CyA3eEwogY9shzVvZv/Kr0PxQqSsDVQejk39DW/4vS/xwyltFtVshYHJJCBZ8RBhKE
q9JQex1oXj9Q6KPMfep0y8Fy3vpX3iEvzjwW1zFwcmV3yNPHIHn15Y+LkT7/6wl/9QtWnru46g5w
JqPtEABwykmCMQUNLrIxut7qG43g3HH7JSsDtCSow0Kq84OWhgeFtQzwVHSqpZmMKTXj+fYbrt2R
MAXy/PfL+lkS1gUYN4qHpu0ZENNHhgoviifSM6d2W65Y106x+SWLIwN3MOjetgxjNVFD7l7bFKlQ
FVpC9RtQUuP2l1yrOc4vWcT+KRJUyD4S1Ysz1fZLzfChchPBaYO1DldORiM+3n7R2orCrrgcMioC
VMPJjQpnEdrYU1wCHFYAIfa9py9ibKO1NaUFnt4rLHDCAEaviVp/3n742npaZNBRK5JpqhTFk9tq
P0rliwgKlhRn3yiBz1Ow2M9dnwCFE0ImEe2vU0JGd5C0e+AfN1KPlV+/BLvXNeSRolamHm5TdzUw
7B03JHoJx/Pbo3M1y8Pv/yJuXWwGDmeXqhU+9fjRkFtBT7EtOr2gr2n5NAhO99K74caJv7Jal9rb
gKuQPpsy2JRmVDCJkr4CJYXWOnuAw/njWIsqLKyr723yrwLJ5Xexscl6qK56MtPgS1G1n0pXPBDk
MAaQQBv9mJVNvlTRrKcOBOIYL8nz1Mu4dMCtW4A5mYBbmiyaQhFGG1tkJWZJi51e1+iKtf38OSLs
U5K8g/UwBMShxpcdp5r/c3s1rGxzabHNhRnyq+Z4S4OmOHDuKvjfcmx+7+GLXY5zFWS7EisNHEhx
P8CUxZA5rt94+tpGWWzzRkrUMICwl5cACORHIWhMEOxACfn2j18b/8U21xJWodIXKp7foIWs6GAM
6FPwWiv9xkZc+f3i4swGI7eH9AjiSJZLwY50MFyQhr4wRt6nG1eFlW9Y6mVlKef3qa9htZIxczgf
7JZQViodXYwIqp+qcXuoVhbRUv+L13qxw09XPI1NDlX9h4Qvgo1pWBul+dMudnVUoVPrh6XiDTH8
0LMs3wE1ZQmiov0roV5tHK29YP77xQtIOgXgkPmKF7L8HhTIZwBVQWOp042IsRIDl6L3ASdFfTpx
1IuCFNJV3TGglTOMzOzk7q5gKJ+Pv783DYu9DDhvNILtQz2BpIA/VIDjqX600aZaW0qLvdxFYiHQ
XqNeVYPBURQwgGwSXamEAnC6rbRgbS4WW5prAOLkMoV6Ey+/sKp8HVr5Y6qxM26P0NrzF3t6zKPe
b3ET8MLmMMk4VSX4J3fT7vbTV4aILDZ0UKd+AaUT6iXKLxqFp77lrXSYCTLlxkZb+f0ztOlyraLK
llO+w+9XhOqDECa+CXkZPlG+3bIMXHvDfO5d7Iap7cVs6jADecA0oxZRBMi7gZjDrIR6e5hWjtAl
BRiSEjWc1/ARSfSAijicJ8A4Iyi3Z5JJIKt9+y1rHzL//eJDKnDGRokWxSHkRsGpKBMd0VdFR6Nx
7d5+hTCv/Su3rqXgry82DddKcnJgQVIaCpgG9pSVaYHucBa85RPr30a+Lo8JSzsI6GlRDCYVP7aF
3qMpcYJEi7jxU65265HUkcXerxnEVllW54cqE6fZLxs1CRAL48koITeBAopW5LWuKAMgUv1Ukdzp
0cAFtFnSjkPHSeeS9RrwnGppM+CJdAWGUj4Awm15Rl8p9VDq5cGDgV4cKxVQBAVf4Q5FV9ZbnhIr
YfLrwy7mC2YVELBR1erQBGKG3iMNShHUxpZ7nVXlYoBTMw1/6BtlNjxLAaW+PYlXi1LzyC1iTowd
qpVAWByqqrQjWTyhgKyLJdlNYj/j2nRN1Y4dBiMOoj0nHhtQA0dCbK2anKr/BJLciRFKUNKeoT8w
ZkSP5nvh6usnX4xJGGmh2jVhcvA7FGUbqZTdQZSkQ5RyxUbMutrMxud/VcEu3oELcczHXJEceC0q
mruefZk1JQrv0gykBTPT5DiFEo/Y3HFR0O76yW97vcMAvcSdD5XPRCD7nuvaP7fnY2XfLu1UAoYq
RpNDJU7OWgGdwgY+jYwkFmgMnXX7FVcLqPM3L4IciAFcBwWF7BBUfvye+W2h6BpcA36DUJi8418B
wdUKzArysLM7VvG2pE2Zo4DI+MLkcthDjrL+TfNEyPSR5wA4hGUuuth+K8o/mraAKkVQxLIHAqp4
n4Nt+wr2jLSH5IEAnpfWjN9L7746IBdz58vAFCbgPByS6iQ2cGHp/gT5Weu30seVvO7LXvXi+a3K
13wopfFBhRKNQRNCjxXkYjYuh2tPn/9+8XQfthpTG+XxoasaCWrbiVWILd3YOvOZeyU0fy33i4fL
QOoVjZDlB5z2tog2YpikVq1U6FSeZPWVdeBnaN9MW77Oh4uXSf6AdFRN84NPAV+Fqk+GijaENje+
ZeXA/LrIXzwe93UIs1MQLKsKxrSHJjwM0g50d1T4f93eEatRYJEYZaCiNA3G65Cie/HRg/nndLQQ
IAcycTuZI+VromjsgA4DB6aXlODuropeA2tdp6tY7mRllb7f/i0rWdTSURE8gYCWspQdeCBEWyk5
p3n0IWfaWe3lrcC6UIP7V40fEQCY7r/WnlqUpRy0VX7ojcFM7NJBoLMlS7Ehm2Oo5mAwvXc7p3Oq
I+5N5pa1iTiP55VlufSJY6gESwQWXIfGHC3Z/inorVMavpUbvzv9x+FwJxofz4+9Hlg8BI2J/vjr
V7uRdq0E1qVjZ1XmjajlUX4gvXgIMxj0FW18D6CDfXveVrbz0l4DCmoM9LchOvggMX6QUMjsJm+l
jWCxtioWwYIWPCNY8vGhoM+M7KFMYQSg2MNrdmOTrQ3PIoFKcNkX/BYvgI5SBvNA0Lf9DC4uKsm3
YtLaN5C/F10wlUouVnhFL48wv/Yh/ZJaTQUG6fn2FKy9YJHKdLCTp7WaxIfaP7ZQD1BryJwRwWgy
Yn7vDYs4wYP5mzcEnwBeny1AcEPAsUdwsWVZuTER19eRrC1uURU0kWsKJuwM8rqfFIjygC18+9df
D6TyUi6sD7QuDwhKq/AckaBIBnVJiH3sweIvAtWCOOJWi/b66QN28N8zXSNViwQaRiAalm4hKQ6w
cu4IwKswBIAo50ZeEKsXN80vrgKEAd7T5hVxcUT4aTAEsZBEB6QoB6kmMHoHPiBWTaGNnBhErCZI
DE6CGYG86Wq+NprzTrp4pzIqme9rKVQfTFQlrcQOrdTq3PquOyXmtPuESDqWiNl8INIYze/MafXW
iAxmAZKysVaub1rYPv/9ExrWdlk8ZqMnZ+NdCphElDa7LOec2+vlK9H5Z7j+hwhuCmozXOHn5+uy
jaqTGVoPZ/C+dSCDdPDPnC1b36v0oHkCF7FhbGOWAFI9AlWpa6/JW7yfmKmeFav+FP8A9Nv4BhSc
/Z8bH3b9tgW37r8HTqiiMsh9vE49Kif/bjAjmNITA6xp/TO6G01i+7jPGqIV7IaNc31tXy9CR1uP
nELzfES5tniU/e4JXhXPG5+zsg6WRBQB1KqBoJjqlVb8QA1kesagxwa8Tg3RECzerAzVuv2ulVW/
tH3LBFKpco9VTwburimUM2wwbAA7X6laWH2DrXb7PWuftAghcZWDYanFowfd55NUFs9dVz12EGbb
eP71swIafX+vAOieThOsAgcvpa9F/l42rVXK4j6MtvRC1z5g/vtFeIgDvlY6lDi8avR6KPcU6usA
PZfbo7MW8Jbciz6jXJ0M4ei1Xdu8oWBVAOYXSspRRJpwh2072CABxm7FavhpBTFkj4oq2Lh3rSxl
dZErjGMsAriCTyshO/hYl13twhx7q6+x9nSyGDg1hYdWqwzezLdoyE8RKMPbo7b25MWuZyJ8GCaV
Dl6jol0VvqfSx+0Hr831Ym/PigaSRoTB88vfMF2FBvgnRx5vP3tlwy1pBvAMgx13k2hekfD6KBa6
yLwxrgF5B+mYbZRB1l6yvA/IdTVEbBw82ojAbbWgzd/JWmpD/wIiB1vl57W3LPZ0PjUiLtTY0ypK
Bpr2CQVco007E0YQkO/bomitvWWxs7ual8dowvoRCs4dJhl65iAHVnHxKxsrCyDjrRC1EkKUxQ4H
TzFT/K4bPGlMAQ4o9n2d2xKkP+KthHZlwS71adsyjga5lgevrmIwDOCxW22sqpUbrzyjfi7DUwfh
nsIvJPx4h/3ROr0/5sfa7CztT/0EqZTHrXb+VTgZTnZluZ3bKFCLGi8K3IbovTUdFJsa0Mw1B11w
lCPA0fv0FzR27cxJNzAEK5VpGIz9/XXY5C1pQ6wBaGFZpc92DTft2Ji6RQTpgsTx4alCyLAfU9mV
M/CCtsTdV8d1EQpgd5TynI/PBWBkskUzsqnLu7BXO0AMxkuMrZ7jSshZonwFAt2deMTSgO0e0DY2
ZIKQ4G4E+JUKIVTW/x6/Duwidaj7wWvFigt1SNmASFB34QEkS+ZOgGdAd2OQwh+VDKvbrmsVd/Dr
1uZhLmVKctlDfYp1RxEKCq6Ssxj/D7J1qKD1Tgrt6wMJREB30rQwtZEk2EAwtoWiCwfQulyEW3Wp
q5w4rL0loFdCJR0u8BgkKFW56v3wyu7TO7pXHbi9G6URAH5xUu5gO27wZvzW1Dq1uX39hKi0cU5L
84K7kkEvob0TD6IMyus4zPTGhLKLwemviZvquX56sh7cUP+Z2Nlp0J3D28doCgZWCa9/nOfsbS7C
gH9khTZnwsHre2cgXQStWMkB26nrwePhydp9EgjI3D6nVmpKMp2D2EXCk8Ytp9YUn8rtamswOV3e
QdlQ54zfOKgQWxpLRUUHnmn6vAv4jaW6OsKLQMZn7QhwHjZcb0x2a8GM+SDPOw//G63R6A3wcozI
bUwYYeuKXluy2erg+ui1LugJbjTAkO/AJvzU3qM7+smASIeGngG20tbAzFv/2hpYREAYClUDyfEL
YRJtCgffy+zcUIzKgh60FR58p7Aoql0g9lqQI4is2/Oxcjp9secupqMslAjSPi0mGtZ0nBdCplFI
vB4il7efv3I20UWgazgKSU8e0x1Vb6xxSH++/dyvPuiV4VpiOSPWEm6K8eDu039BY0Kf15Jotnfh
jjnvoCrpoJ7onQEtxz8i1IB1ed8fIr041hvJ0Fc7+dovWEQ/sKaymMHnGGEDqqcOseJdgEsVWFU7
dmAHxSjNytKOvB3tMiuyOJNZqiW6jd0a6Y+tjSquhI4lLLRXygzQdmSr/f1o9U5xYvvuMJkCgkiC
BdR5miU/EJe40HLUPwojM4J9c8xPxb4+kV1myOctA+6vLuq1AVmkVODADVHNYUCU0hwQv/wHBUfb
XLhtdsUuxs56595Zqwd3ggHBcrP2uKdyt/X6hSPI/6lWy0tkaQXZuTbP5hVhSsZrq/d6aDJDdYJf
0dnfgcE53one4IXPzFZP9aH7kOzUhKy5F2B2BKuziM6ZW/OyVqpYQlCHaJqBV3NCE+rcqXkqQOX5
Qc/Ks48s6lCfgN/+KWxshrV04kuR/2IXc9qk4dzFy6aT8piduZ+QITUKC9pmezhH7LINdMtaliYv
YhTpIOkK5xwstn1xyM7lXe/kjvKAAX1UnAllENmAyZEFnQp3dG5v9JUAIi9ytCGitUArzGoclkYN
PbYhHzZC7krsW0JURxCfCmifY4pEog8U8kOQfKqgVjluBL+1zGKJUoV6U8ZDFAwx3YYV4xgY5F52
y51/l+5Er3wGveozkW3pVNua1fyMj5Ke4TCHGv9v8e328K1AHuQljpVmsdzV88HX2aORuYULN/Nd
6yRmvEcl0omN2uzNAeu/dVXEqcLpt7LrlZlbwlr5SZtIoRHkuND9ei3O/TF+Ju54il1lD4LyPnzs
+o2BXtsAS1RryzomV7mIm6kT7ron/hg9UqTT6qu6y08ougffW41LYCtUvzVBY/gmBlvXLsis3t+M
GCvLcQll7SG0MqoBnh0cBps68iuYmzt/rx5Cl7dLt3WhtHDSzNvrYuVisES0ym0G0nWAAfPDIyd8
VNSugl+3H/3VWL9yDkiLKDGoUK0MBuhp8vfpA5yr2J/kTXomb2WuM2jX6YGvhz20FHXO5dzb71xb
a4soUQe0ZVDFGzwoa9rNcEI03AgSa09eJDCaCO0SIqPmMahQNZXu5eTnt37yEtjai3wQNQGqQRnc
xLjgZ5gm38JSyks8azn0vT83UD2/uiNxDdmAuzwFoY18DBG8WbcMOtdOgyWgdazHoAgIP+fU0p5Y
CZrDkck9FF5lQXTAhaSlHR0Vt0TawzbS1ZXZ+PLjuzjoxA6Si1mFaJYqP0pUNPut9HulHCQuLjxB
MEGozsdsJPC3EtPMqGsozcbnCEJfw7SlBnKVMImr5hLmylOfa+gcPypzeg0//DuyD3eZLXjcnWJx
x9z1z8FDdZft2cbFZ3WSFhcfoE57Vamw0dl7Bf3/UBee5B/pff7M3nyoXxmDVdojpM89cvA/Ydu2
sSHX8vOvLO1ipuBs33XUx5eC4g6VktNgN2ZvVa5ozikylHDt3gzuij+xi3LLh7bPHgj6D3Pu8M1Y
/ZUxX/yCdFKzjOaYUgCyXtPUv2Mw8Ly9d7/m60qI+0IuXDxbDPxJiQt8XWnBQ0fncWGHS+qxxoWx
Mt+fAmTeiS3/zJ34qJqZV+POjku6Xv1OrMjLLPzT0s7J8ZsdviWmFrkmTUfS4pBHUIf8DpCAsxxt
z+jGubdyXCwhtT43QUe/QXwtx49+2PPqZxBt5Alr14YvxZ+LsUwg6AuLe6zQ1qgt7iSYcJWxB1ez
o9Owg+Uv7lDCfsTiyI7jLj3RXYWgcnse1z5rcWMJx0KtINqOCEZVneOfU+4jH79FgJK/csKLzxKn
pmlpP2eXgmj6kFZlRWekAJze/ulrF4wlrDaEsWiUT/jtgGq9Vk/SC39MHiuP2c1L+Et5GQNd2Mgh
V2Lj18RdfAlhaQINfbypgj9T6BeGlKDj6r8rnAj7UW3j1JLmE/XKnlpiW5WUsJ7wWAevxHgX9Mh8
ej/GOu72x5/h3v6Z63aoPwQm6kSJPhiaA3cSm9f/BCiFRfof7+U+MV5uj+3KKfNVu7r44FAcYNPb
4mALZ98fmZZWL3Eft5+9VgD7B1yVk5MphOqvl1v5HzHBfQYa9vr4XDwqD9p7dle7ANiiGSvfD/vO
QjnU23L3XFntX0fExWeNvArT3hLzKEMnA4Zf+iDej0TaSJTWTpolJpUxSJsJE+Itex4N3oIw7j46
QZL3wGmoUiLHcfgDMTPcDRPguh5uD+faN81r9uKb5HFUqZgjPUuJQ/ynkDG9EzYi0xqwYYkcLaA3
CvUuDFhnc6fuIHvhffqsHoZ9ecYc7cMT+qUb1aSVJbcEkQ4+ePIRDFs8sPLgnoLqZ/zr9ghp17fV
V/y4GKGSa9shTuaPCB+g3y9x5xAu200vw5oj1dvsN92qya31U75uZxevSqKiq0oFrxpO4mncF66m
w9gDRTj+BET85+3vWWtqL3GkWh+Suh4x5UXRATp0R0qI4whwSRFFV5jQNoKseZSlOy0pzNuvXFtk
i9uFDIqvBrFpNNiCYyF+QPJk6p9uP3qFZyp/feXFmE1qDxlMYb65YF8mBZwVXkf2CSUEOMxKRkl+
JkFtMO2znjZ2zNr4LaGjYo/WZ8eGwSMQFGcZFFg7cFgi6AwKuR5x3E6C6Y4WfDSKsHFWrYzfEkfK
pQEUplOEPEGCkZn4I+VOufh8ewBXNs4SK5qpnACdYsxNmAeRIcXNY80lG3W1tWcv0gO/mkXDSaa6
MsR7snR45cRo4xhYe/Q8VBfTPopjUgxwsXG1ApgSATbXd7Igphs/XF05S/n5tRePZyoa2p1AFLcR
OeEwchKM9YQIWlg0H2Hhowa/Ww4uGKo0qE7cMP5HCg6H3SYFB6MMwX+CcW0AuQ7YP7gkgOZjLbH6
NHEiUJIc/Elh8hDbsGqFwMgowCFJiUVobw3hKxCJ7KFhguKV2cC5UhAUd7ESVhav1YKZUL9y4XoO
bbEMYuBjDRdxyAqFFhQN4h9No/L7WNC0XV2W/Bmj7z8NcddaTRIqu07UQtjPTDD9yHl/DwV6fl+H
KnXTMOZ/yEUJc0S+7ct3OUqDHC5UvvaQ1OJ4R+skcro4VSDBXkZnpeLJE5dwExikuBNAY3qKTSFQ
qT6JKryQYDnCmVXWc9CsLcsdxg81c9ZVnR1WBUXCk7bheVRaFJVEFWgWYBcr6PSmQf/eoDSE204q
SXY+aLOfTZJMh1HJm3swVIa7vupiOxj46vX20l/Jy2a1jstJHooaZkalhDUEwnMaJUbavsGzW48g
rRJL5u2XrO1d8vdLaAy9vi7VVLfqemSaNKnOYlsU8MDJtY2zb+07FuEVNsoxcmVBcxltFLukQb3j
yyhyBjVvDZGJgx2k1eDc/p61UuHSUTuewDObuFRxg1yAaVlfqdRs5G448TRkLu0r4hVthrZqOKLt
28FKRYf06CxXXKvsJawmSdI7VY03rgnXq36wgv17fIkCAW5fSWBYkEedkeTQs4LW8iu4BjvYFmwR
Fq+Hm39YANdNHrUayAnu2MUWaSCgJUYbseb6ApGWKF5FYkE+hgFzAcVzedqCZd6JvwtV3piwtQFa
BGGBTnVeQEvF9RPoYA6SDFGP6r4rWqMvgo27x9o3LKJxorC0hkug4oKgYlUCg7p6uxOgonV7za19
wiIaN7mP/jOXM7fNtPC+b+P8JWkpaEKkgDHQxCsbU7E2y4uAAApHpXDwkHLFPDunvuwQVm1k92sj
tAgDnULksBYG1WUyLRykq3PHhIpOx6tbOIy5b/rP+x9sBP7eCclE/bKMVSgA1T0U37KIkw4CfB+h
G55zpgR0CQPjMO72eZ8FGwWAtZmZz8+Lc5LyUyXngNy6ApItFoHzL3Q6D4n5gnu5Pfcrlwhpibrt
ODmT4DOkuUUHIF6sZmjN9okI+F+hyScGRxcnVhRTFWs91CDIX5cyfNNg+tsZnKKoMThZlRqgJikM
x2wa6EbQXRntfyB0VRBIMzlXXaLU95RogsExCu+S5sdUTseRI6FRDdPr7UFYWT3qHPkvhjnRkiiT
gwp7mKduUoE+1MH1RhTs7z1+nt2Lx1NR9tUM11s3jYjeKL+pz4x83NSOxVOurEt1ERw0rUz9JtYU
F0TmV0hKmzBU2wIHrg3MIjLIRZTnWsOYC8JurctCBONtBQReSdnAk6+9YBESlMZXYCHlcy6UQ42B
j3SYNOr4mI3Itvb4RVgI+DyDgB6k9ctxBFMHPW9QgSB0DzrQ9xIQSV2GhRTy8fCuYW7Uc/d80L0n
lQwhPrJR3FqJAF8Z9MXaaWqR6+DIAZL30DYGK0r5AZJCwj7zy/ZVqady4xi7fg2XlgDdMO8lGmbA
mqpp9RoQ5aeUBiX0UlPormezASI36rCtANStgKTkt/bF0lta0YIUOiPILYoqgavTMMAftYIEDNf6
39vYS5HtoOqpEJSDgGXb6kMIyj7YhzDU/t6ps1SYjiq/HpUJ4uAxT81UbmAq1AQnsc5+3h6glQNz
ic3l/SEsi7ZsPCnmOl0mhW/wavtw++Ere2MJy+3GoCpUQkrPV17rDG6zhTf2G6fKSltfWgJzQ6rB
kKXM4L3Z16nrV2M3GGPMAiOWlcySmVTb0NIc/9TpyN1FUzsZGZj7sIjrm+As0k46jwSoRyOGgjW8
ALTe5iSO6EWSdqecamMLUeU5XDRSL8CcvVZxJuKuB9OR24Ozth3I3yGbEyKtmdQCzAQ1oRC1gDuq
MNosy3aCDLGUQOV/MZ+9jZ2ycd6tFFqkJdiXh1ttgmHBiOWtAq0Alj2lUGXWdJjilg+aoMgAAbYg
vZsg93M6wGW45TAtUS2o7ikbUeBr6105TJRFwtEklS+pUjZ5TOnHQffrUKHAztfhaLLalyV4gVV/
RlWMf1JfrAFiUoTCzrSKHeR+7HZkqgYd9pOdNSRKu1eL4bcKk81jr1SQfxY5Sc9pIMFjSGiO/UDD
j6Hi4o82ANuDU+Th3aeZpIeTko16IrcFxM0irTfKWsiJLsxMOx6TvodyeQlArtBaGc8oEtYmfYG8
QHooYScF9a4m/iHxabzrgprX4xaC3FIShdb/cnYlS7LiQPKLMJMQ6xXIlcrat1cX7C1VIBAgQCzi
68dzTjVMk2lWpzar7hapJSKkCA/3ITcAAOaQp9yVtHxTZgVKpanLtqaU5g6dIPax7QXZmMSS0Dwe
/d2IiW87biahhkhvVHUKgGGzs0IC+drIqlX1iPACnnuzFEBrgXLlVPW+vx0NYh7AkV3u2gLye7Vb
j3EOifsHtA3gAl/PYxoiHYTkPXRhhD7zQ1fy0DTaQOau4w9odYFWpVOZNoVO4ND+vXyoVyx+ibZW
EurH/TSA/N8ezMiBwCekNm0oHVLyM7ymtYRcW6oARwnEsuOW6A/lQevE96uAd/or993o8jRWQuIS
D+1DLkWmU9/GDf3VjtDFQVCnXylOzuXxV66eS7QzEOHdLB2niSsBRcgBvgcaSW5IuHusir2qvOe5
qd8uf2ttLuet+hbeE1MXI/FK7+AqL0xpHgp+J+Qt74trFv3ft8P/h2eeDV8VfY0IiNAUWrzaJnrY
lVm7K2voroMk+M/lmawdrsVNDhLISTN5SK63VfvigNYdKYKtLa71LK8Nv3DISHOMOZJUUwznk0du
mc8HTWpr20Mk5Uo0X4m2S6yxqgmv0HGj0Fjsuf/yusoehWiuJVLWRl94VlkaDloq1DkR7P2aWiei
Sf6z9MASa+wPdCRIqdLYTvN7StzHzgfAsr32FFtZevtsJ9/OqKLgUneHto0p/w3ao5AON6CXumJs
KwawxAd7Imtns2pZLJuHbHiSULAk7t8ePImXj6X73+d/SRqLu/PcQdVawVk0CizkwNcDZxHUo7mX
nN5Dd/7KRX1lf5fwXtOCgGpLehq3DNJwDj86vXcFJLM2h/Mnv20Ac4qsxtNaxeWQsmhkJrr2DZ+H
csrkpsnyD2iH6+3l9VpxfkuoLja2GWrq0zifmocpVX5QU+QcxAzAruGUETOdv61PXy9/bW1mC6tu
TVpQq7BoTGpOHvw+9cEgm31Y/kj3wKUCvtt2JLr8rbUNWjzUlIR8gJUpGnvEPCVEoB7bvV0ees1C
FrZdQ23EaF0YYM76ej9m3nxwjcY4+aDjuuKcVlZqCdWt2yJJ6axpPI3TKek0D0wqDoUzgb4qe4SU
5rUn88oyLQG5uA/hqJU+iSH9TG6LxC0Pfk26K5uwYu5L0O2UJcoWPqzEr+TTIDs8aBz+QMrsCaJn
n5d3Y20G529/MxcfnZOQPq96uBRIOnVW0W04Q8rlZ6Ofz8C30ZXBkFic+j6uZ/+Q1v6Nbxuby0Ov
7fF5Qt+GzpmqBG2bNu4FFPG8AjIbWdR09s5HNdyZ/1z+yoqFL6G1uUK1ZGhFGzNtfdXQ9ty4dLpH
j/dB1YCQdhNyVBz6KZe/tmIaS7BtX/CkQiMKjWvpfNAMPXSFBLLOtPiV/VhbtIVZE1dyZKg8Go/g
WqjVnQCKjuCKgMdK6JPiZy74f0FB37ZmLiYodEAdDc7jzk3aKKOAsGW3s/2r8+UVPMfKxiwRt1lC
Sgxmk7gvAEG2c6OJuAJzcEN/sxy5iyaDyrUU1sPlnVkxkyUMN1dGLcAF2sY1zW/q3ttnbX/42dDn
vfq2WtAclH0mRhoXULcZM2AfgCK6PPSKA1kibMFI1ORQCaHg2z0ZFo8ELQNSfuqfMddZS6Bt5Y0T
45VNY4voOPX6p7I0//mZ/tlVbQmwHbQu+wxN9rGlzNDUzRMUxnc9T68QLK3tKfu/C19nLMetuFcx
1Pl+Fa75KJp2vmJoa8dzEatZJcHlCm24uAUzvjFDGtN7L60xqLpyk7CvtvtZSniJi0WVKCvHBjc2
1D2eq8Kh0IqZ3lLPu4ZyXlukRbS2oYTcF02nY96Xd8wvd1JeU1pYGXoJdB3A1zRPaUvjpDNfpiS/
8Xv7indYcaRLiCvJNTNaGxeAvEFSwwJp0/inuqrZumJWS5CrHLIEkrhaxRyZYEgMlzlIIktniEVZ
k33m8vKKa1g5RUveWDQV5J1baBLzAlJ0Th3OE/iteMWHIM8xKxAzAvjHr2EK1zZkEa07wyUZGZMG
bW5VdJZH1PO12sjaTM6f/ObkpG4rmDJSnLUBEUkFB90b6tWbAFthTgPFJYOg2COvWMUKLsBaolw7
I/e6Dr2w8eTg3Z6bvVUHdDCd31Bg6DegVwDRXQLoikCp4x/k9MgmVYnakHLIt3Nt25vO8efXy054
bVUXrmBQ1NPyLIo56uTW6rpnqK5HPxt6Ec4HJknv4V0AyDODSpQ36fvJ7K/2WWNv/iO9uQS3itQq
22GQKh6aO3t4RVr6Slhasc4ldlX5jPekwcCEQEl0IFspx9umvcZXtHLWlthV1001mWdG4y4/aDR3
z51EGRhonXKKqA+OJHHlnrPiB5akqu1AITndTiQu7fSBaJMGzJ3SQFDvrwcG+st7vPaR89+/WQ4t
TF9krFQA+kLM0S074Fc5BOVsMaL3uGvTH35nYfxs1NyCSCeO6WR8zOkvDRlQbjYHz/zzs4ksXACa
VxBne4TbDvJmIYQm/fd+6os466TY0O6nr6b/9QnfFqx2BBj2gOOKCT9rVw3EGUIwe7uRUUzJUTlX
29ZXLtNL7KotXDz7kUCP005B3Nk+SP+tyeYgd/4izG8vr9qK91gyoRaDwyyjRoAfKhNibD79hWJG
+UNDXAT3zBKok04di3uXvEPg9ncx6feS1E+Xf/uKnS/BqQMBcg0rb8bIdn5RswCHtu7vQC73w74J
awlGLYU9TXMnWGyZorwxGs42bdo3UU0qdB+Zw7Rvc4qGdcgjHuqOjPeZX7pRy2X5YfdG8+61VB+h
hnVNynJlt5YAVtHVePcYmsWemz6rCoUYx74Gjl1xBP+PzXROWzsfBxbrKf/skm4D1vL3Zhj/usq6
cuFe+8TCB/iDA7FNPrIYBFxfFKrIPd6inUV+QXTkSshaMZolmLXnxjxRIu04Ex916Yb9AIbG6i/1
0WbFrniatXO3uNj7Be2auRzM2K3uTIeFRgd51GtEOWsTMP+vP86hwZZmjjJjQZKHwZofIHP9p/Kd
g25k2I32taLq2lFaxHajBoK2thMWpw7gcfMgXcij9sMPTXNh+aoGj2QOOVpoXQ1hmvFIn//Jmyu7
/N87wJZASM+3st5KqAWqIlSF2qL0b3qRpBvb4NOP4hVbMpu6hWn7pEysuAIzWu3eurKNiL/PfsYp
xpZQSB8AYk/wsoyhbGhs01QOG4sU2ckdldoz5Oa2tetB+vUnrpIt2UzbbmgSJGasGIjsoE8/U/EB
uccrg//3UWL+wqxRZlZIhmYdSplFFYLY3Y8T2/wZ7I4tGUk9bzJTD+SrcTOC463K0k+VZ++ys/+R
Yf7hZi8sGoT0dISKOwpzIkNLQ/1AAWIMnZ6FMjHqK6H2v70fWxKSduC11yjAg7vRdh79FEDvBLqF
Mz/2fXMFIPzfzoMtYZGmMhINDUTkeuQ90Xia5jvqg6l9+PwZ5zXzF4btWU7f5XVDY2orfuh7NC2i
bumb7x3r85cfHdYlCpK7vUMJIw34CXUdTK5HdiNHD3cpuiuBaMV/LAGNOFJG7aKuEaM6EEHa+DA4
ybah1/Aj/w1YYUsIYzXaQCMVbAb3YUuCIalFUKXtDa7xp4KSXzZWEKol+UNf+9f25b8fJRDX/L9h
gw7n+28PrMjcOe2D559rEd1Es0PvuerDV3K+l1OHJ4T0pPd5eZ/Wvrmwext0oaay9BxrSDucONRn
b1LADN45WEnrcGRNuXEyEF+EydQ511LMa1t3dkLfrt+z11F4R3OIkf4C/hUPFYihWf0VG10xoCUP
qQEG18JgCVIvKs/R8DbvpmQGWZ2CSK0L8uy0vvK2W5vGIsw7Ljjd4ZWTY+t4N8nAP9F1ssPErqVm
1yayCO8pREYml7nGsTLrp9TI/hnV8Ji4r5wjlwQmw83lI7A2jYU7cKFND06/0T8CeyWTh2J6mu23
y0OvuMslCDJrCcfjZzaOpX+r/ZsB13vBH6prlBprw58P9bdzVE6GaehCJ0eBX05uSqMIKb0z1TVq
+pWguEQ7Oo0FSMfMsQGc/gKRv3kuIlyjamT+OTL9/+QJW6IdZe5USd0leUzhLA+y0pBy8xIW5mJM
H6bcfvQ0/H82VS+J1YAdnaA63Qmz2pmmTHa+T8cb0rUgGjKAK96jKP+W6ZSFGTNeJ2QDDpB2ddBX
Sm6sSoPUbgYhPf5zgY48bUdgDPlq8qYPbKt9qFNWH3JHZHGSaS9CtthE15h9xqux31ku0BpWDX+s
MUXTYO7b7wxi7ZBcVCIcc+YEbm6LCBXCugkq1eL/NwmBiL1lOhv8Ryh0g8QjyAfvc3YkQlnLQbte
Q20TyoEUzBtzC2Ik7U/hlPl6YzVOF1Ra51B3bPlR8Hra5Ub7VZJeBP3gZdu2q5ItBOLLMHXxTgRH
D5hD8S4pw/ONEuULNPE8ln5nP06GYZRhMlhoq3bG5DT1JAmRseiaIFFSRY4qVJBptPz4M/q+IDv4
MAkn/5hHkt3PfjPuhtkrYtF0U5DgeEUt7fxnp+fmfaGRphttE9LW7WyASl40qC81gP/ftYnBVNDT
xn03ud8di17iTpi5c8CMSR+Zi4RTWvhlyIzyq2I1+uGgFBiiz7U9ZkXLgqY5I9s8FvnMuvXN/Cjn
eVvZzRdY8J6HFuICuSfepqJ3AqhhdpDs5e577SoaAnIMOsNR8pB6NN0q20oOtCie1Cz80Cwl25We
+msrtLeBP+2VoE8ooNx8sgdozTJkNLd+z9Hk1nM02XsDGIiMggS+leIgTWkT1CZDw60HukBL5l8d
U3deWvLQdht0iE2VDJ2Gf/oOGisSCKQ3Zf9v9Mt9P44FFMDnPiiEfLeN8StDcS5s0rrYeFRmWTCX
c55vFEvae+Jx5kZ9l46/ir5DAps4bFOoqoeqrK0eEoNrNAyCikkPzN2YuQudAi6nM9Uu6ib+8GvU
bQu4ZFps4EFJmIh8Po4FknuU649ctmNsGYO1nVRbRlUNZKRnJuQIlQsBKEjBEfQkxIPtetjZ0rhl
ogbJ/JxD3s+okEkf5iIYINYWzRWiiw0y0cDPcReoTeDlcjWmCGgJbEwPJzA0vwo/eRqcqQn9LEnD
zJB2IO3pd6+qs47clG+c2tVvLkEbH7IS/YmQ1tjg9V7/rmg2HwmA5ZHlyiI0OwpG1452kfZIsy1M
rZ6q3Lzxx1QB0Gk+KFVWQZkQGWil/pl5ZT4AoWNEZaqh1pWBhFgZ7i+qfICqO/bmeeqDkcLHtDwW
OLJ61OdUGJAD0AAysncvH58zm785JIeIG6aIYas/HmsOpE/am0T4TdTbhRkaU9mNG2hCIWlOmUF2
Nh8AlUKr5piFbWlpqHrUad5tfErdfFvJ3MdWmAbOP5pHoRKn2XyYkYJrIk1r581Ft88ug27QI946
XkxU72+kLJwwyzOkMwV32J/Ocau9nzniwZ7RULGRM5MHtGSaQ9Dg/G66rEuicarSI3p82BPEutVD
P0zebT+jxa43Bdu3g1+C+80c0BAtFKPslerSevCZMkXkUjuLIYYDuvQc2gwUZxhc2B6YVjz/0U5c
+ZciTTlEjnaTsFT2X6ea8xtXSXGA5+gBnTb74S5J2naXQHpkk7mmvynMMttIwYtX6g6QoCMVAGvu
AAKrEdeu50kW9LVF3umXO+jZCjrk9TZZVTO16VgrDyyx2C4zvB6A4ETMr16Jiq3VwG2VQmRWZBBg
/i1tFqE9JTXQwP0DIGzWsUWb8da0bS8ckQ5Ogx4l33QzliV7bY1K7Oc548eMOnB/2Tht8qL4gN7t
3pbe7TSSNhgbrTYGR03Gswy142rMIUwIYHg9Zd3BBMw4tBvXC6lT25FKHIlFlc/glufYAcMNcl2c
ktFKdminzQMvqV78zGPHDJJhYVaXjw3gxjtKDCdyB95DAUa8YVHGl8Ko7SOFK40mV79naY1e3B7d
YXzy3oB4qYKpz8mfvm7Iq28CgOTU5waqmkdqgjcguTMGEwLjdqyK8mgTHyRkZUNDz+ROOORN8zDO
Q/vlFRr/1i3SG3fOHcS7vni/fPdZub0tew1UU9pgmTKNY9P/UY4KUmpsSl4CVZ8GVP7w8rZsOhCk
kEqNI6Bsysm2RW/7z8ToQKktjJ+hnNmy9QAG0p9r7Cj5pY8OKFtCz4VbrZ2Xy+u0cv10F7dooCGt
6twQHGe+9Zp6A3iTlH/eQH2NxXLljbPsBDCtdFa56XrH+Q7nObsfX/VvswmaE3+ZHowP8917H5/V
gzqh9vZ4eVJrN9PFnTprHKgXc8870kzmUScGrw+cYjbywHJFFvaQpQl/9KUlBp1KCIZYQKsey1Ld
S1qesnz6YKqHxDf9ffkTKzu0xKArSRk4jUwPMhiHvH6vxCfkaK/8/LWxz9bz7Qo/TBC8cxiygF42
7k0n21jZsFMIepd/+so+LKHnU9NUmesMEJDRYEODI08DqQhuWEn+3g3XaKVWej7Zkj6bgTRQ2S66
W6TRaIS19nDujBMJi6RpRy6pXllfxXOfPExe+cSYbtHZaqtgThluk66AsMLPAPBsiU/3s6lrWGsJ
VNFLeys6Om9EJ8SDocpi64u0ufL4XXkbOYt0W+/yBgV7PE4t9D6cKMgawjql12hS1kZfOAW8rGfw
pLABbg364uVX417JGq0NvHhT93Nawj2K5Giht+l+kOYcTT7/mXg5W7JfD36SN4Zu+7hMRjUGSVKM
YQcFrdNslfrp8pFemcESnA7MMMPFKAX3r2cPu7y1qwOid/vvZ6MvntRG0taNSXGSnd5W91kjnR0q
GeLrZ6MvrB2a4mSWlYnVNxHAeQk5ESO7Jr214kqWyHRPJA33QIUXT6WTRP5UpwdCVb6pJl1cyTGv
feL892/eSvAxGXND4vfLOUQjZETB+qHkFT+7EqeWFNI2Xr4V6R1MYDbxisPlLLAm/8ZtUzsASvYP
b8F2ZVndFeTQ2mQWFlw4RjNojnp3Iq2wHMaNqJ+cRu4ub/WK511SR0P5ZqhFKYqYZVPoVI/SxcMk
CaZRXPnA2s9fWLJRjFJ7Zt6juCNDhtbFtMTtsfxz+eevWdkigM9yAh1E648xn4omgrSceEkMFzty
efiV1VmizwuDF4XKkblyyavUXz6eN0q9Zsk1Gv6VxVmCzu0cmoqe7JGalOxdd+SBO869p4yfVR7Z
EnYusTZpZ/jJkWL1b+dunDcGUde6JtdW5/z3b2ZmDLbnWhYqj5UwkJbqX7iwjmNpRETNv362AQtL
7j021BZBZpLMdx15txpItuafdm5vL49/9mj/kdtbkjtblg1El5/6x5mJKhin/HZGl4wCjtps+CYr
5fPl76yc0yX4HMQ1LjddhrutdpDpqm3zgSiT7y+PvnaMFmG45UwlwC/CxtwpKjoS5vKT5degGWtr
tLDgLuGF6eYdCprIrBL1rxjQ7fm7yt4L8C5dnsBKFWcJM1ep7eS+AR9Xoxs/JLXbhb12uztid34b
uXk9ndAnjDd8B4BsZJXztdz9yr4ssefelAqMidpA7egdQz8AZIaubPnKpixx5rL35lw6XXL0e+OG
a8jYp1naBUCAXfGsa7/9vF/fzA/xcpCVgfs+qnWn3jH/5MV0BU+99tsXlt30WWXNjVHE3mDaoa46
IwJt8lcxJ8aVC97aF85///bjh6Lz6cRH75gkb8QewnyWUVqMV87TypFdws1h0k2hMuUdTVn/RUIH
AvdPJclCh5bo6XK7KzuwNolFaAZdRGarHp9JTbWb/fypruW+0+OVF/HaLBZmXQ8eGpQ9WIU93wv/
6DplMFYvlv8hLPvKQq248CXo3BilrSxqJ8de0G3ioik8IaAo6Lo3cKbZm8vWvfaRRZCGljiyBy72
WkP22+Mn7nU7D68pnl2bxspGLPHnAqUEq00N7zgkfzR4CloTBJfXemBW7GyJQC9ph3QZmq+Prgly
VqOn7wNTn5eXZoX1kS0B6Eli5aIaB+/o1GIvuzIPfAXNLjWgGAd9cjjGkNh5nIoiDarmWq5lbUoL
+85nJYvKr6wYuqORd94WO2XXLh0rbOpsSbGMukYx58jjxmbf8V1HW/CbQW/oWdhdtslS1YIRL+u2
ReNBJ1nYdIvmHmNLXahWN+BG2fnlTLeO7bExaBvkOBkry02VmiAsrar0WlhbW4Pz3795INObDBAi
mlYMqmkWjqqs35Kcev8ub+za6AvXoJPGTqSs/eOIp0daQKsMNcLLQ6+Y05KQOe9mCn0UyOP1ZgGF
CBCXq24M3KbeVKx6vfyNNYNaxHySZ0BEKdxXatAZ6FdWonJmXXkZr7yflmB03yBzkhJcSq3+T9tm
Ef5hqSEAr8a2t1/H4coUVnZgCU0v6r5v7SxJjtzv33UDXtrJvJJUWdmBJSydFahJpZPlHx2jRTGY
aBlOuZg3dskgRzxKce1etBIBlrD0NCccCQppxQkZAkhkP3SePtVnpg09HvQstpd3e20+579/MwU6
olKIbyFc9oBgdGANDIRf2gFNh8+EX1OCWtuQ81n79hWUkuxsbDEZ6lhbMZU7OjtXNmRt6PPfvw1d
ty0tRtAwHHM5OUFtjSMAhM010N2KMSxh6EUDHg/4R7S+cgpJMRd1x9IU/yrjWufu2gcWgT7V8zD1
JgJkmpt3TPh3LIG4jFtsLm/v2vALY4aABkB3DsBDSpA7XQ5bk/EDCFoeLw+/cnn/39D2ffGJydqK
oUMr8TgaNQjQF00SkibbFDWqlJqQKlI6QdnVZ9HlT+IFu+JFloj0ah5sJmc5xyNFOlpomr42zmwd
KtssdsOQ602RFyJ2ijH9pXiOhLJ2y1+AbvmbpGqGNnDa4cyuJO3nauYDiNjAPhrYcz99+CnaTYq6
aO8glSlA/MBbemfPznQzgyQyTEEKFrtuqU9Ct/7enexyO5AieWbZ0O/MqeW70oDW2pDWeMbMpffs
+HW6zb1W3iQ2MY4eHZFANzM4bSq826oApF27pM5CMvbylU5lAl2KtCtOqASCfmdCyRsMOvpeatW1
oXR8hZqcZdFjZrXjcVA62wMYAEhF2ZjzraW94TYBdxM4iFL6qnuvPgyC08eejo0XNmMKaqe5FFBe
K4tk3wjq3peZ6veyEPlGOy19R4Vf7szSBZ7RysdorjvUUycKCEHiOCBhNYhnpBveyXoD8AuobVlZ
hGAcBcrPGZFu64Cmrf1MHpTnAmfim/oF7dDDC3rs+a5IFH/kLZQrQBuam5G0GFCgFiRGy9GNRFU/
QQHsU6AetKtI+0pzk98KW8Rm2wq0zXcsmDSKtcLo5O04ezUYmqqQJ9mhToHBy8CmLIbhUPVcvlhm
rTeZ7POQWYyFAs+xSIhi3rqN8ccoDGPjz3Wz6e36mRk8DfyWPc6+u3HwnAoMWattVoyfqCl/galt
fiIggdvjk/MxJYQEPUGvupebJ2Pqf9uJ8MJeDk/mDAXeyXohfgFIm3ZuWhPhGfpsVTDk0DnkbJsz
sXO97gES4OdGihTSCT5ErYtSfMipBeNli7duSiaAxQEO2hV+dzu4PljCJOn2LuVZRKfCu1FDByZe
l0vzTVdgcRp0NYRAHoVgMBi2aJ6pQsha88DlhftMwae5q+FbppzYH8yV4K+awfifFL6IGwmEX54Q
47xOPXDFogRUx3d2QrRjCOpDVUWgdUXRL51U30WTIRwWcaMRG2KDJMzTdXYcp4TuKs+ZDk3WAmKN
W/mm9fJpT9LZjJKsdcIuacSBjAW01iZZHklVQ3nGZWQzWcD05M3gvFJFBx0obRq7rmtxA6yZuU8S
ngRtK+sqUHXTPQJV6kVlWfqxDbKiDWtNcSo8Ptx7lf8+NLUKjUK2QJm1kebsheYFi0Ck80ybYmPQ
4lhn9GWaUIgH4OSrLgV5Zg0FboB4STQw50vX1dHokg+vAoa7zUAy4QyeOKV8OhYs3eIh/1m7cKbm
XD1T3+1DLxe7vtbV3mIEv9FNNnlT7omsflltdeoGFuks2YmsuQVkKgb/39FpvJOVp4/Q0v0NRrAn
Rfz7ItMiake9l5lVbqWe5s3A9J61XXZrpP1JJ/VWEvmblNNmqronKKLfzGb6PvbDDuxhEcuMLMiq
6oj7oR8gn3gDzu/9NNU3FhcxXheHntmHVoLMmLlp1NrFW5pOfkBNJ0xSMFUbmfEIVsrTpM2Dl8yP
FMghVzmvqCpu+9yOREnB9ai3EIb5GgfjAZIce4OzO8s1nmpmTSElyWno3HtjTrYJTe97yotodDNg
EWh2KgEoKES1r9N6m0zpvi4BN5jB2sngbwLc1dTedWQ8yeRfXgHfQIsXrrxbcEPf43xvQB+2r2sT
KBT+DCgROmfhrNCWA1gXAN87jLYth+a2F+Y/2+1iXrpgwx2zrSaFE4DfOwtdt4MsLyolkDnTaQT6
0Ijo8Y8k041hTae6ao+MdyLE0odYg2fTS0+4bnOkQNx7wBSici7fDEtXQVW0b442XkrbeKdSniYP
XrFg28y1PxJZ3UI0ogks5X2Wpn7KJ/osgWZBVQDnFpRXG1m396nvvqW23uJedFPbI4F2C1rCvNwP
mTZE2Bj2NvP8iPt67xldXKVdBDDYo1e6uxzdF4FhOHtigCm2Mm4V4ffmLN9sfwYAmox/HR+138Fp
bg2Okj3Rb3XpgQJSTvdi7O5B8wcA6e/MQ8xoGu9+rOg2M+V+yMXNXNm3RZneOED6pRlmoUtSBF7q
vJRWc7KF95Kl7AS+ANRF4abAMjQGurDefHMYADfw/rmMxaNr3gIZZQEpaT+Rpv+aJuc5hefgJcSn
AZ/85VvyJvfGJHCs8a62vEdhnrt8qidwek9BDvaPfGxiTvu7gpUvmUHv/cbbzj7OsJeAuFHdzGVx
hws4KENI9Z7MBIC2+d4ZqxObq0ODCHzGZG4aS24JfllWo99aq/YuMYf9lBKoS/ITyFfekLsxQ597
OwkFQURQDham5o5W1W2ZDAJi1xXcRI0cPdW2e2szVx0dO2u2Voa6Z8fmZgteWxL2rXhC68er4shi
oZXtlgI5De8lY5PjY5Z4G3zgahuwdkRQf3uwYT66K6pN9UeiM/DB4+huc4vc3I+pZ267yvb3k+ve
liDKD5B/SCMt8lc6D/0N0JB6DwK1cpcrpBVLR+eIAq4MgbSbg8Fy+gDNCSc58ydbWxo0juTTKXHy
SAocZl9yEUDp/Y4w9QQmmj1FgQl17uq5FdCh68b2CMbN0+RDjcTOw7FUb4Mjjwn4ioIZNB0B2nN4
yFx716q2CmmLhTbA5Z/l84MxTHPIiXqdSXX0R3GHd9KzwdgbcKLPvR5j7aqNhQq3qjhiW/nLroBs
hN7Auy6b+9mF+jNwljs+yFM9uxK8Jlka5T7H65PmJzttNjkq2gFz+h30yw/FXIigIHo/dsCZ2d6n
29gR/Lq5ZaZVBLks4sEmWczxZSrnQ+PyW15QwBSdcWfmhIQ+UqYZEL2BN2QHK6niCRjC0LXZo1W5
m9YwPnHZQ8JeNy+y4O9+Oj+nzDTuemK7OF4aYomlfW+55T5lzY3fwOM2gMkOXg6cWdPNGzCLj0fc
uxDY85di1Pft7B5LUR7Gib9AKKEKSUpvHRyGdKJbPoIATMrmo57bFxeEdTMV+6ExfslRRriz4B4I
VfSNV8j+SN1mz5pul8kxRhp7L1LnxFIXYEe/PY7mGJvUfy764WEgJa4cJBMbZOJ4XAzcDfqMbZMO
YkdEvLT/w9GVLUeKY9EvIgKEQOKVJTc7vZSXsv1CuFzVIECAJCQEXz8n561nIrq6MhOke8/aqUs3
LtsZrRD117AG61/Nzfg56+Zg7SbzTTlTkix46LvsOCbpoZbNXa3W3x7l8BCe9XWxM7ycesyQXJqy
E2useEUIpTyjcRIl0NlaH6J5jKst4Tgxsi558NC0ImEXQrEhnEnZEcMQaAiFcEz5pTfRS+CT6KzG
lOZQ75GnpjH6KZq7vagJ3e9kh2fe+dSVwoS+GNoGCtJVBfm6k58IYbEnP6Dad4hVWCXWtMVu1/c6
VAz6U/NJEgpUQJLcpnoooeMWpRfBUpAJ7/rQ1WMZ6QUTTIDHi3Y7rtB5eAhpfQpjv+ctgljzwaTQ
CaN7Iu/nWx7S9LnHq654q7/rhv8LHfH4yjZZ8THY82UhCGusVxz+Ib2bmWoKxfyzbnHUwV/3O4n7
dxvjkXF4mbIGWcA2bp+WkKwHKdMWL7Zj93O448ma009oMl/HzUHVbXWWt0P6FEcivkNQVvyBdWe2
GBT7Y+SAF292uyTD+NZOHRBRCrQvUs2nnU3Vz+7cDaaAiLmK2H7ZLVSPET+lfL/PZFZBc3ocu7qF
Om+o9nkoAQrnzAK2W/GupcgTloCMoWYvY4jZHSJOx1T+t0b7WC2TvSRuPqbb9p6s+zEj6+8khf4V
ybdvnUuRDhIf7JQ+BFl0tZBY4ug/Zm10ZVy8MVknJea9Ox6jwEMn+DTbMB3JqCAVtTjkuERruGoH
KHHT8PdS/z+gGwNMvwynKI0RyT4ggcLopIKu73HdTZ/3+H0gY0a6VLS636Jmf7J4+CYrgnfrdavs
OkefEzpY8kmJrlzXLj34XbMySl16rntH/yEeLIAMnjbnWQXLaasjFCwbv5y3oIEL2XBzlxHkbCPH
ox+fwnpb/vmQQj+/4Tc6cBmmB8rD5k2kSKwo18BiM5ytPgV8UffIGtN3rg9kuUzjgg0s248WsZsl
RngCGBgfesYZWKwcsTMKhbRHzM3JC8jj6YHEmT2ahAwnJoPtFIQNDlnXTaXaGnlCLct2hN8OuRxW
TGkJXax+3RGzdZYJ5y/wiMsXhKj7YoFiohwCG5TcDFPJJxK+JTttX5AcaKq0HqePWu3sLl2HZC+Q
cUS+WISWz3Yh22FP0A8SBpFDGYdbyLlbav3KQr7cxx0Jr4xFYTmPesb7tSDJKbHuKohfbh0t6zW2
KZixqI9fFcb7B0w68wGSpf0T21X6iFsHYJRTLrxGTuwXbnfUTRO75c6EpMA6bdAFA4IN8+xYJnq1
+T4QDqKHkhtWnyXVgjnw7HqWvVh8X9Q3/mJhQzg3Qa9fNmolKZib+j7H1rrcK/Aej2KYInRVddP9
whekgNd8iQ4RHqInjBVocrTIASki0rZniEGWJ3gyY4h7xJqhFICI16DFey+wLd1hN8OCNxuU3IQt
um8bZ0NTjUmDzcrVcSVSIS+dS+rS074/Suicip7M62VY06FsfFIX+tY8Fhk2HNOApAc+B/y0Y0c6
0HUz76JGiU+fKfea0fE7mSwKfFcRvBiJrtTA6+zJMbbdY6LeSzWlaW5cF5cJ9/TXxkT7BlgLLdCs
X444t9HjsE2uahAz+8BIulaKqT1njsM0QCT/5TSxL820EMxPbYiv3I13K7K6/ww2Dgo0J83HSI79
VE4Rb3ExN1P6lIUxuJiuWTGUsGbGH9dOpLC+FdDfkRQ6S3wNHsVXt3O1HWEpWdYAUukkzqFIiV7W
YUk+MLpJinfAYixo5+njZiq5Qplcmn0jeH3rx+xWZcqaP4oG76KBpyAj/VcrR2TYTnLNw3V+GDr5
Fq/sSFxU7MIX+FVO65iSwi8GIeOZHB8DNFwU1Ec3BIOuZdLhYUOK/gnt9d8RHqs8WNiVBYs6pqON
ztOsr+EQV4FikFRrze+aYEgwqsTrd6oFvqaNg+uY0ulhDGByJc2+l8R0uBHDeclnbQs9ha+TyL53
qXUBirWpICxagItonfcraHBgKh73ZPeRuUHnW7NeLN++dY83c8sqVDVNZcsAuXi9P2WjX0+IpfkB
7YKoT+3TAyTqKHYehoc29F+CYJvDaljURuI9sYsoOtfgMB2hCtx48CndtsIABIW2YO6BhM1SihoW
x6Y5hTKKSoHkh5zK+rGhbbkIfl5wypqBvWK8Q/QT+jQxPRSY2d6QX4Wf0sc3NLn+MrFA0bpELO4A
O8j6W9vgNbT952Z2bEpzAuBNTMadzBh+pM1UGpXeqT0sd/hF85HWj2m6Lzk8dl2+L/u9TeOPeNi+
e7ad1C7uvOqfU7Y+Dxu29Tm4DeOq/k11MuSp509Jrfech9a9Wuj9HjX2kqYYRsSKNPs6VjFXFMDP
eA0afs0mww+wFo0PoIb+YgsJ/iy1WcsR5qr7QdO9yOJtPKzZhhLtIVKXIFndeXIpe5yHyZ7QdoZX
G581D0aSFYmo3XMKL0SJY//HRf5og/XcUownbjvtvi3MFB66QP5bx/A5DVEvHqZ9PloYC/a0u+og
USWC/l5n0/4O3fAALOKy7frkY+XzzVlZJWH0b0WqJ/XisM39k5j5XoUd2WDBaB4i2kq4ncx1pHgU
XQRbyMKQZoqWgyJ0wGoHjahT3id1jrIvilVhio5RY/CDRMu9wSRSuRE39N5hcY7UgHJP3YeFUHwt
gQfBuC1uRoc9iPZDFs/T21ZLemVTw+CJUO+GbVmOhu6rZvyrEXjfYR1SuQvG6XldE4ZiOAGawUZJ
bmYknibZ+qWnXiAuvT4Ae6pk2J3Dbn416fw91823TLM/oQdyOOkIYNQ8vwdS/VDEeF2XlcBYkdBT
4qQpYL09TBN9DsbgJYsoEtspQs/6ptizEQ9YuoJLTxR+BnsiGidEOxhRzQqw+0Y/LIyKMPet8KC4
Lf7boVDsTGiaAhe85cLPinJYeHqc7YmKGWRDdDG5c3S6D7DKXZxPFrS0pOM7/AzgFxtZ34lwA1A5
+OX3KGJX1hhsgL8s6Ja2sn/A9TeeWB2FFbeit4BRXGBxanF0T+1pAHvVakO44+oeg0yHvtBq6Wa8
Fpa4g9SEvkfoFt8riRUcUBVvpzvE+CevloqaIzSJ1A8JOFkEQzZ0++nkYD8lEjv+s0HSfYcwaWhY
h3pYaQYzv9aoFjulbq7LMR7SR6MGdczgzXtNxDJBQcyGK8wwQclYWp9ip/C8Or2EMFRhZWX5osL9
dd9mRLcQR0QVCTjBirZNVXPwYR+UGNrpmycJQEyRbP8hyXwoKdKWPpBYP7zEbpR1gVGSPO6NaaO8
EUF/PwVWvWHeAOYwkxrPRxvK7zCeIgrsSvY/u0A+8wbk/Rx7rYCGxOoxZZ0+hWYN/o1Y9wudyIzk
EwubM1kDfYw091/thBMqnGVcjehyeBm6wJwDHfMlV/CJudLVDco4ZZKw8NSzwXalSIJkezBB3VU1
FFxwmg2dfglSdbIYwt4BuygBCZaSxy0R3etIOLL4J479jhjuZDnpIS1xG9IDPmNYppEO7mlryFoE
Ius1ei7MgL8SpM/vDFTCIRp1+gA/Gvr1lr0lsI7N1D975OsfXUDqf6Zn6lvqGSWLMeagMolavFUD
2Y6YTBtAmnA5FnD8dXdy0oCtjMQ6IvyCkgPMLqI5xIMdKqIzueUyjPeLFYlCfmWUnNaorgtmVHTl
Vvf3M66oP5NHJSZpJ/pofIeO8mRE+/PS7qcgMA4/7cKPelhsiSBMJDz0eit7XHUVGHb3tI1biiR2
ZLKHUKUXfZvyIypDsytdA9RXRxrrTY+GUIHqh0AfAimmZ8UzUtGVubSwNe+fkduJG3brR3WnzEie
lJJ12eK4ywcF+3Weoqvu3Fum/4IAmc+b1QEs2QDi2xED5yrH/Q0zPoeCQwS/NtViis+6xpd2kbxE
0GhzrMc2vCy7HY8KkUSveHizD2PC9hfUXPD3GfwN4OrzDcubkEdDEXXQtgJPDj6aRLMPt8e+FHSG
wRA9gKgXEWS1FRIM26cZeY5/iVoFvsB2/rXyOMPy51nRGoHpTpj93COH6gFZuCPyetaMf7CZxQfU
Em+XCCVcv4UZ9c88h+I07W4/oh5tPYaIpy5HIAqHdUr384A99k/ItpEWg0aNVB3p9pSsjbtv24ie
BKKnkOgfYmjE4nxsY+/vPYN7K+dckLcIVY3fCxyE3zUGGPyTTpqiS417sfiPHV2/sQOsw4BzhyHh
v2mr26PhMDuScERgy5ztvxHB118CNe+vvQ9VlCMacoGwo2eRR5keRrJfUwx+q4TUBV0PwCwjwDxd
1L0NG4pjbynfWHQMiQfMNUjCW9tslqeBzOGU0ywgHxB2r/ywJjS405r6qk+kGcp6Nc3fNejEZ1h7
/aiifnnd1II0iHZd/hDZqAOfYF1NTD8czAJbUZh2vFxcdJsQM/Y1bCs4QhPMm6jMGMXJI09RKvVC
AFi2n60OBKQrywgc10v3kikxA0W6QSBDD3zOZwP8pij1KFJgm1XXtbzyc2DbckJS4rkm0c3qhc8N
UKquhzs63CZBEFE5OKjgLeORL2zo2MUopWE4XkeFJ2/IsDZ18WM944BAD9hMmypc/Y77AS0jMQr9
hP+DU2+7wiWqDi6zf3iU6lLqWFf4wlAR0cLnUCY9Mxy2j1jEJf6fHO7E/sk6Iz+6eKUP4bAEN19P
fHuvyGNQDxhJFuOfWilhInToLE1vGRrgHIOg+WX6BkKcRROYE8dXj7v3lNTkr282WB3kh1IKmLUD
vpfNcMPrAT1qy/SEQIyydvEpYe6+iXcA10JgNlw/nQ+OvcRIVcsTDmIYdnn8uvvJAU/oHwKoo6/9
3O7HHqhJAQDjOVCZLHvHPsCrVUYEdyE+Rb5TK1DgZsciG6Yv6s0/SjEwuxp9qUOf7eVm6/8s9OEA
gNiBjzM8yQ08pTtdOiCoMJxtkDxgsU8THLH9WI7hiCCKYTjhTzc5Ie19qNUdGQj6tJJdVzAuPtW+
5TgGnEcuMokqKmCIY9P+46DmdiCZi35bX7YZp1MTBM9dqjr8cuSLG3YXAb/FWgfjpfXh3yF12AVa
YFpyz74a7HxYNWocniJoCmx3uDKmAG0sTfR7lgPC4xxFI0vbYgxW747Ty94GcdGAByrxNv4B/zbk
TQZyQ/KTg8c4Vxx3QTOPAlWtcKJD4YFdPVxROjDpH48rNIcINsg1jhXAXkggWLRFjEJfu9MW2LeM
Te0xpNBepRs9y6b/xcflShtyjVXzRy/9mEcRhkNs+XDn2ztKHZIFUBGpD0MTRif8wM3Tjnf5KW66
5BwZu51SrcBhbBiVVDw+m6ZFsBSmnIq0QX9kLTBZGtEn0bHSRENYNNrrkkhyTyVwrZo20MMJ/Ak0
zX5CH7HCY6cs9xB1udmuc7qHl/bG++I+rcyWTQUI6BRspTGlDMDFJnL8i80cy7zbkd4wrhuIDgDh
G0CwfMlciTpmeMNY+ndqyWO9cHuX+i57bWpTV7B2jwijXd6Z8qBEoCboBvGzZUF66GAlPE9GRHkX
WgkSfVLnYQs61AiATx3lxB/h8rfnNHOXXbHM5VOj/uFf7fNsppD/YRvP8YFg0/b/T2ewaD3otSgD
vIiI5YjYARbzoJjbLSliuHwrXOmXAbEvp20PXyzvWdUh/eFqeAwkNukfG5u+jVu3nMLJx+dx9L9r
FeCknVtbgvxISkGSGVc+EFhBIlcQFa4l3CwLOoPg1Y/8/Ep6gVxVWHcg3xyjqkXVdzminKEyRI3l
EA8cO7K+MuKyQ48tNve1oc+4skoqZFb0UxqcJ9I6xLJ6sBwzh3E0Ge+7fQJFHeKpJBZlQ3yqzVnq
YLhb4snmbQQlQkd3dkrR9TC3GvpRmh5ntGi+qZm1p1Q2BARpk5RICyBFF46IcM98VqztfKxpvRZ+
Gj9Vs825i/ct37MZDOUG97TVFsDQnGBhEMMP0iUb8JPmmbdIHcSbNL5kO6jA1Og/+InQ/ch4BKwm
/PQU8nO3MHQbxdNPWke0VF3gc2OGX6S3b9syoccJPBlM2mwq09mDvW8tKYbaAj330MA0SQ9faYvX
LInxfewMVC6mkTdsQv0dDerpB6vpfbKPH/tKbztnjOyPMeNPcwc+eumrOebBqU7oUnXZDLjHgOEH
m77DVAM2gPQ+qzzfP/kcyvtd7/W5Ic3yJ2AWdw/jaNrps+4S1hRLfjikBR5qZHtw/xvT91Q4gvid
CZ1buJPNYzTVErfh9Ijs8RbAEt6rekfCro/m5EgonLhhJMo4nBD/IDHiyjlieHXDb8w/E8oqe/sk
sE4UJoLWBVDTuwzwgtPULNAKrX9ndMg9TGO3HYcQwBdCXO6dRupm0rD/4Dilj67BYITaDxRN7QJ7
+QZ+Suk4BMeDn3o2M9aDBc2PyTJptCgC9EiwWeLcuZ0QqC3Nkyl0R2SP99XOxj+yhqccT84XmsmX
+yWDr20AFCpkL8susP8xFGLlLsWDNVqNDcCgoM9dW7xouD3UUg04UEBWkfF9nEArSxq15b40b62j
V0s2ZDobCPwTSv+tKWykFH89hBu8wuV74IO8G0dEUIU1Ln3AJ2+yRYDbtvdB3ifJD76KP+mANxoN
xmDQhPyZEYhUN0jKof2/bkwBBKrgfd61yeG4BIvnEc8ebZVY5rWKnW+PPZ0fEjfgvxnaQ2CT57Cp
7wYECBTDMItD6j26rzAP3E2TBM0S4SWn0fbfFi//tX6/VwjfLGHxXqANmOPe52oR0T9Q7gt28zDr
WpRHavLKm7oZ82BNogp/AnmcEpMetnHBUo9QizLZMYQH2d4cw7SJpkPUdrha0QyIdoKGa78hhQNT
Wsn6PbrHTDkhjNw2hxQs9StSBvZ70UzsZDRtjywMUXCe0Q7JKK35ZoS4+3CHSE4kw/Ky9dJe1IRB
DCNUDe1yr1Z20cJyRDcqPnz52NJ/gdUL4mMmKASCaMWFvinTFUkK5MvMeN5xES4j9uzl75j1ci0c
o80X3g192NZB1i8dMHwgW50YTotP9q9lrEEwuMTYM4rE1YB6b22P2Yw8V5CnC4y78qdrE3a3EhSl
zRaNK2yQ4X0qDfnLOzU+A+cyFU87SH50LP+A011Pdpt8pXuuqnTZolMEXOdMunpDISiPSqBj2WGh
U41f2Nz6abOafTSB8iewkj3iJKfmSKdlObBt2Y9rN8d/vXb7ReiuRTe8sUcAE3APLiL+3HEX/Ai+
tf9Zjewbvaxz5deAnCxKvU8iGOkLAr9MGTL0X5oRipY8U9Bd14jmwIQXobdEGtbOJU/3AHRcjUpc
vcagOaAC6PNZCgUFBMM/1okQh+EGreEzBQeWCXm1vNFb3vlJdGjZ5c2DDrIWekphDpEx5FMhat+V
jcniItMI9cHGtf8CSzzAjo/DEpiaSsgRcfDaPodgnmBTdBQmcTNJBDpukMZJbeMtD6OZ4yEQI0ae
YWsuYLGCL4ZKVFiLkmC7Qs0SIQ4ka18yAb6tN/Q/yM6X//CUbjnQY18ilQYZS4oiU0cQ4LjDip7O
m+2PdultFEHQdcyl/Uglqh2H2KyHBSDba9Y3I6JIYmj2WtFdM8f7F49B+8ozBLxi66anThtRSJRB
HoeVB/dQY3ZHCBCyImynMsaFGc/UtOWcII9lg8rrEdhTALI7SenJrRN5T1UKDtJo0EtXCAqyG2Lu
Ic9OAGXIG4yjthxvmADCaeqzyxhABrMPVdIhKb2JMShFACmQ/QRZKxoOW3Zu0NZzptLMP4Gmpto6
i4NiCNU7YW5+XkhLzhPN7Dv1q3/qGSB05iJotWsNKLMHlIZ+xpkek1ZOGPVdW6WzQmDVOkEwtNrU
nUNc7EWt4u6v3Xpz5+Iwuu+jyLxKvralxzNaddtETpMfdWmsixDztJyMm+ZyTTtZJNCRFsEw+grS
ou0FUyKEiDPTCyKBBZDkrWEINDLjw9zjgskVi9v/ainb0w5xk88bBpliEof4VEKSJ8R8E+AOTXPI
oi6451udAEkMlu41TVJ7ca3QR1gPzBmNgWshGkiMRKzWh3Sf0mO81eQo7JK8EIkQVLf1ukqTZURW
8ay/EEUY4VrI5EOytaTCgjIcLIDgnMeuw81joaqDSChXUVAjvxxs+crVcIIpfzpQ6Ci+BU7KK9mw
ZeNVb+5GABkHiv/mE4RdBscwX9HghWvOTkTPJUKC0pIz4WAL3gcoUFr/tZAGIUZ+RX4RUNyy5eh0
jHUAuKlJnC77hrokxxuK8XmnIY417BnfXHXyvs0A48xbKxtYpcMJSr4tKKIG6mGwP9pWHnkwcGr4
uRglGhyhnRLnHW/d/aia7le8UIpBZtrvBBLEwCYvw8X0qM9E0gF9xHpjwPtreaCC958ZNBV3Pa+R
8ILIrAKdqQLENlo2Ff43iAnX/gFChJO23XT7jOW5f/BSdlmJLD+kh/UL8m+GZD37zuoCXzy+1nUd
j8DSoOTpe3tkOK/uMjrRi239fEyYnr6kBNsY6W29jygUkTlbWvEoGDb1MEuWM+kz/7aZJp4RFyTl
NYUo7F+KJrAc3CFyutj6GPWZgxwQyDBEq74Hp4d4KsIxbsf2gAwLlZMhKnoPDcoWl5zC2zDX2XOA
QWQVY9HVM87xCOD2bcz1ej7cenoMb5bjuARHZF08d5k74jEpcWpjE1AOKlHQgMRoxHrpynp/YZD6
7U1fxihcb3qQ1cNSacsv8QpsbSOggvdLvfX3qg3VMeyCmzJaYlqdz42LkQDEZem7+CFbcFKzMLDl
IDDaMdk/wzCHaVCkT/iFbpFgj6QmePUQutY3scyjIH7o5+GpXcMiCtxL387P9Q6KY16eVIxNJdHz
Q4ZkTEiRBD0nskHWnLT8ILrsQW5E3zEcYtWK6MzzAK64qIMWwWbDsRfi2iu0vNbQwcVxeyVURvkU
1r/duhzCmOvSrwCxQBwiRiy5Qr/bnGs6uLsdVGAG0Rt42/iUYu6FzrOY6fTGEwhx1jiILrA/N4ew
dxGOk6zH/tjzt9lP7Fe6ROw8TXv37L2M35akDrOSu039nQFV3SnIhsQhtgjnxm44ew/QBOJffD89
f2KjSioIFaMcI9uKpJLGFgs0ywUCJtkBPdFo6Q2wriC+dSjQDYkPEI9YsZOlR4/0PrBjzNhwWOaG
XiRd4jMhjBVS1sGxM9mKCiewkiEKncpaQsnSRiAkUW8BXxtPuT+5OvUFoA566JSf7xGLrssYy8z9
puSKO7ePAcl2/StZtq8Z4UbQQUA9B716+lbHdn7hCfEPaocOQU+wZgmM7xfn0u1iZAsVJYDvKoow
eDuZ0E8w1PbccGaPJGDDH7Dqt+zhG6piOhi54N+JzxEUbsAP6XYwgM8eKTf4MNgJYXjl9I12M68U
9usIzOhmj7sYUsxHdAfziijDYhPEHYHvYeRMPdlPEYr4IKvEjpSDXdDueYB74W+2qei5E5EGo5zK
e2EJxCep678H4dkvORF7l2VygFGOLVNJpkbGuegWhpGPBwPLpTa0THWDd5GNe3BVYTMhTC6j1TZG
EsxMc+VgGgDfJNslbUFHi0j+R+oM8SC9NN8WINah3uU7iUBtgyJ9yniPtAQD4oNnbr/GXYKzYkxn
fdAQPOPwtzuk7W66BAJUUu73zf8C6tUfN7EjpUBtCGvFhV6tEP6Xa43DdhhByJnM80dcdje3KqHT
dRTYCgzp4cVVGXANhw5o0UrAjdi2SNlOS/Awxkb/47izoQGy9ZHOA3LIqEFQloXEBomUtXjQAx8P
EBtP+cqX+mtBhjTsvOkROH4m4Cvt1jfoNLu/hOx9OQmEc+47+N8+ts2lHdl/ujXo1/TdSdDxS2ST
BOY7ZPcbnpRHhUhCfA0xZC5lgO//R1i2vQN4ehKUrUgVtVgPDCoCdx2oC0frwTlEOmGxt7zB6Edt
BevvUPl+9YetbptTt7utGtZxAficDeedIxAN6uAY8q69xTUOAS+izdpXHDAKuoBNnSOk2lyyBX9Z
rM+qEus4v9vRhNUabf5SN+l0Djb/zlyWHCT2heNEyVBAafkKsB5ie47RNgtD+SD7m+xjT+pniMDd
o+r9+N9GoObquyUtVrWvpWYJP47jhAOjhdlkxFhapEZCqtM2CcT983qMxUaLPUTGITj79CWwAs7v
DD7nKQHZb7B/WIvgXow4BAlyW/8w9VFcLMaoInE2AdBJY+AOuwLf7gV9RLkSw14+imqFl+S23GY/
SigG+Lv/h3EWQ4UmiT77dHP31MwQJQCHeQEhCLnorMcS2iR5CiiiKAO3wpOeyPaJDTsvOq9Z4QCg
veuW219M0/AURry7zj/AiVOUROOt4BooSNqS+F6DYfyV2MbnyzzfJRrM7Wi2AacBuP0gbkFphMaX
C0vwV1VIeVknqLd6BF5FFFGIS7dCGDCv0a/mNqknHfRWyDLE7bFFbxAHHiaifgW7+RTt9pyO7HmW
KZzVHtjFMFx6KKejfX5TAbTcwI0eDEvDO7bH08mnYViNEfIZ+Y2MxfoRVanJLrGJnhKLaie0Wf+3
quwg8TUhlh0PFAtvEOcSH/Hw/RqC9jUZOtBGIPxcLyYcuxj6rYmTawNDarVQiAFTKdwVRcm0iul+
GnkAmeOcnDAKyhKsb3uK0+WlcR7+uRCneS07XvTMv7I5/tfI8cXBUt9sNxcLOJMdXN/tyAORvy/P
aZSkpR18e4ogky9BRY43BxEIT+HTyuJlh+yKPDdQakcyrZJByZzMpCv3dPgMkRqViwAoCAPDl28C
9EGD6CxDCN4b+xKAr0Sd2NIebEyGSm1o9ZYjZyWArTiP4uZb2cUC25jbfO3GuoI+F0w4Xltl0WO9
xtxXcRzgAJnBKqxuAbibOIClt5YROy5L5QVBbka9fcKiu91BHSwLp2+Um27H44ho1aI3SX1wSdYA
amRQSo2wt0RpM9/eZMjzcYtd1zZYT8xAoKDgwzphRZhObIyfcFdDjAyNAb5Mfq0hZYfWtAnubVuL
g2w4ROygKHMh+t9kWRSQifg9MOJEATRfak5+dwKqFxVtfw1ZvpMQzkCMubAdQOBTYYBJz2wecZET
6Z47Jl/rKf1ABTxa2ycHESlhZ0qahz1AwmI9ov5w8Xqseq8S0Pr4GZIW7kxUCuIuuY1kjfEoMf8f
Z+exJCfTbdEXukSQmASm5bqraK920oSQxXvP09+FRv3xi6qIHmigHkABmUlyzt5rR0gmK3ZBpyJo
lA2ahD9eYjDy0CvuUHlO7B0ib9PU6Gv7OLzzooCKfIN+S+30ckvTXN0GCMXQRYT2RgzVY2b4XwAb
3SmK+S1ow0cSWWZHkXcDZbhif0CxuxRIQWcnkYnj4caGdXbP/v6uMJRtLuP3KS6/siaVFJkq45CD
Cr8JpZ2wn++f2gT9pxZ7w7Wmqz57dX24Z0R+jdpoH4zyuQ4mNCTyWa/MO2di3WCCogeNR7cas2Pj
yyO6jS9aZt0gJuHn1JRh25herjbU0S4eoq+I067RN+o7rTezXR50d1Fd0h9gy3BwHJUiatgfiTjU
kBMMiN3iig8eaqsaMNYtgQr0gcOcj2+72lf68LMkZg6dxBB8Y57WV+Bn/qAEP/S9/ToGiJocNbhX
DLM/IHiJNhqfdZtUN14YCC+2ZJgl6vBF0LPyrIAOci2flHx6RnPs7Wlp7GQrUCYLuwVTWe16x3yt
1OzWaxBCFzk/0RNJcMAXxpi3st9zf29bxv7Ehfq8F717o42jDbzHaOtowZfeB1wrQHSJdic15UVr
kO7L/CARIxgUxbbWlH4vlGDfT8ae72YWthiPDrmkL8EMDklsXtgeQh2k+/yvtO9TnGoIawb2FUnx
IIX14OFLGBv1oLbqK7el30bCfHcGIlmc+hpn1q4JjCMKSNYBdXzPhYfalESwbTf5Npt477ZqHb5o
pvwqp7l3orXMtqNGCGyhB3GRyr7QpKQ+OzzWVfhtkvEInjOLmfjJH7VFedCpOrXJMnnN8/ieBjQW
UJ1qpA/0lh8ZnJjmvyrRXQ1imF/oiJR5yWEBkv4uMxE6JohR95EmaYKXfFQXhc9LVYMEitR5E+Vs
cpNRr7aICmxkcwNV7zZVbqOo4N0Z87AM+x5RfkPRTL5VHQI3i53krarkw73Xm/RkgrbeW0atHAMb
OD8aZxW1SNscsrRhwUlt5wcaGXEdeg2aK0h2qQVztAO5zp7MKvbkYrwpZURR2GvzkzPSv4wp7R7T
gnqMgI57qEOVdl5R/pYi7Y1N6iTevTKFzHefmkatJyij2bY1TPnWVO7rivKaiIbmFn/FU5/CLlYc
+oAIv16jVMu/VTS5jnTCs1PliW9hhYOxmTxtZ/NtstHSctgjQBG/2lxBj1TQg+AjFOYwFfW3SI8P
NRs+wghup4KvjhL5kWaNj/oAGsgxdobCAFNBem8o+D2PijjYCJyuxr4WJ4ou6k02jeZpEuxIs45C
kgZobk/1UN9m3tjuBYpfrajJqRZfSis/lulIes5MLvfY1+kDPrZQae9SoZ8UPpT2iAp/VwqGTcf3
n9vK+KEplALjBmdRaw3jQYPTvVGV5msgyCfS6JFvg6oEN1SE0VbamDwDs/4OO4lCb0jdtfYc/Uqo
GV324ZmSfLwdLdYKWkNs4wZa1QXKtwNlh10bTP02jROg4JKWE8YKONGaX5ycTD/SaxrxV/jD1p40
edXQlDooGBxCT9zXZvhDgBXfSGtiu6ZWCnUTRHZOEYg/QdHPZW+srz5k520R+dXeH/DLYkKnrAY3
Gs4ZpCdDFeg+4WM9gg3fam19FWftw5gM8oGYyXqTBgSozREWuw5B/pWD0eA5N1r9pELG3YPxrjam
ptyANjmO7GgU2Wu7ccC6JktU8FbpXbHnvsu70NjHcrrN9eFRpe57knH9bifdUbGCYwDSHwHV0UGa
PHjJXvqRW+SGv1NpYrGIKagUbPnMWvmUOMZToAL05Zlkm0LXf7ea+T4WZbSjvH4/gF9OKZYcaMf8
yfyJTWzKvEZ8H+b5F76wHmJb3NgOJf+cJXGTj+3Br2J2ORTLN1rUdDyc6iveOJ5BgXjKhq+qko68
mdTpIYpzKidFeMMnxS1pHuOuNrQjkp0/Vt9Tj8l/01VFlN/xOivD6ktA1MYmzdkniz68RvDXbOrU
dNW2+0VpfTYG+QaFF//JUujcW8Xw4ndcapRfQSO5lSYjNpYUGJTbSdpfSQG9lsKGup3UysZv0aT6
inoTqcNjBuxho2r5zdgOJyXuMjrSFOKF5ZxCkjA3mUJDpvdgb+eNuo1V65cI26/Z/AQ1j+4U1mRt
NB7DBLFZrzXXgkmyhUb/RcvV+8YSzwhSngdnpBsvRtSnzWkWSG5EXrrTpN2M07it/PCkF/FNNmRE
E0rruqUGhMn9VshZ5Z8AsNVPI4tv5YO6HtveVcuOUlqWok2jlmQU8GNAmn2JmukXBsnn2shxcmXD
XevJn7V0XkDFsc938jtfqvnW8tTbKPGpqFizf+ausrR4N87vrdSyiMDV6aBrGc0ouzVPAHORUzZ9
hvpeRKH5VCKVOIDk6a+VyBKbTJf1q4yt4r7wI2xe6KoQvhFSoI5WwBeRmcKBR/Bs1KjUG/SAr/Q5
6hspI3EvPTX7o1R5C1uJ7TR25fnUQyGSm2Sy4geNt/9PJZ3KJ9Gz2TKHVPlVd2138IueHl/KADPy
TO6VjlBQ7HJUimuin1odX7OqZFipJY72Y1ea7bFGx32wQt0km2CwlMPUReFJ6lWa7alRZwG+3019
N+Sz1Zj9ClXo8Gmi5Tbrs/1DVxY6WYj6cFerFj3byMCzNalVgz0+Hk1OMf4RY8hexhCpm0eFOP1f
kdmdLQOzdX16Wb+rDCHUBgECy230G0PQXeQ53xtpWRfQMSs8kWXIXmzFZWLZhBaNqSM3qhP86lUj
34ao/Whj2xs+DV/OExpWiBzL+LxwiriYduJM+A79rH2PeozR54+9giv5n/i8Wgin543mhgW7PKTA
YcKLnUYPI2a8IvLnEhdlBZyhzn//QLaIdGHbfk8ATut9ycab0rvvowuEtZVcW32Znjf0UyzswZ4x
T7Wr1PWhmyI02bq2DZNiF4XliTrtBkXFlQ4NWQRssIMH9Gk/zt/DtUtb8IlAXExVQbzmKUhfKutL
pVIy+fW5Q2v/vWuDriQ1bQfiQFnhqwxDW/UTQ8cnH/4CZuINim3pMWxXP9FOCdO7jLDwdY+leDr/
89dG14JWVmBXTXs/9F1L/NblL6u0tlBZsu75/OH/PQW1ZZ5eK2KpNkOZuFNJe75txTZR22tL8w+m
hD4OLMXcfu5MMznlw+iFhwZsJwx8d8z+WBTaGiobXo2GKOHjuP4UehLhxH9PIvsqF/oMYC3xaTXJ
LZXujZMrFx72v1cRbZmlV44tfi1iF9A3DQeYFXvDuISu/jc/Rlsm6SGxNPM4MAHfxu2dHqW/LD7g
kb0hPJpky/sZqT4SSu3Clfx7VGnOfIUfHgZKMxvl+tS4UnwV5b2BryOrX6e+vvCw1+7UYj5TsBSo
z6o5dXCabgNZUSNH//39/FBaO7r231/vN4gU2aVCr/ecvTS6RycaLuCN1w69mM9Dh/jJiSYHyKEN
m6HYK5kVX7gp/17ktGWCXl4aNJGBepxsj88IoxOuqXntnl3r8/n7snKCZXxeVWZzSFrVunqrphsc
nigtzTTdFJH9cP4M/4Yracv4vMrBe4ZRO3W9cQzYSnrBF9yywU9J4e5KpYjx5ESyesinwr6dcirm
nxuvy1w9xDt1N0kAcPZIlVTVlLsc7Bya07Lbpf3FYSvmVfV/AbzaMkyv9qumRlzgnQZNYQsVX+le
dqOoA+C56d1HdSv05NUhe6nCEnFhWNhrj23++4fJiAoi0xS+q13HGvS7sO6Ll6YzKz7P0dFs8qlP
Th5NhWuPst9zCB7tkHgKAl2s59ukzXUcBhqsbzn0eyJLk3szVoDDCAfLMNuFYqeC51Mpz/T9V+wX
2iEuIhq8FPcp3VvNIJA1j8oz6vnppnBEdWcjckcYRQA4O2LqCGSEYENshoOB2+pOm7zxS9rnhKM6
bHmvApRRe6Pt35ox1r50bY9i3VTZQvZ9+T7ZpYInvLepAg5FxtYhJyTnBlUAZRCzj/dtgyV+GBTn
VFNX/0HDwECqrZvipph8pJo6X/y+Yny1DRSlThpUb2arypMzaXPzObH2eVAbG6Q86j6t1fHojH14
7PW8IOMKmUduoZCEN+JfT8LHQyH64oizQblW9DxqtoPVFntbz+SNIfUGubWBUYwZdGMkPqa5kFGX
btibcz9SZNZXBqWvg2/E2q0NfaPenZ9UK4uxPa9FH56/rqts6zpuAeRZvq+TrZ78VtmoxOLl/AlW
FrVltmGn+p1dAoo60Ym2j5Rrxi8BCP0LS+baz1+sxm0eVg6WfZbM7m0sQBTALemKH9qlSJy16bFY
khWlKKCRick1RfswTcNVgtVpM2ry8fzdWTv+YoflVCBe7IHfn9opqJ1pPwtjsbd86ujLMMM6h2IG
fQDuY/pWg7qo0tfAuHBsYaz89r84ug9DB/WmGiUaerqpoOsnUr2977uRODZngl6TdihmHO2uNyuy
WpNxeou7rnEVEpMPVT/qL/lkpFeT3pQ/nJ6hH8/MiJSP612LmhxKk/Suoq4jt8ufW+yZP0qirnJv
gx2tPuW2Tl9XAj/prSHdUf4wjh2fdHxgVqFzncd991xA66aCq6iPKEQ06nSq/G2wgtypRZQeRDcr
2CfhbZ0816/KWOS7aRo7N9Oww1YzQk5vqGj4ZBhuDZvuFXaa6Nai6khPoBkS2EzYoC2tVWb9mneF
AB1vj19HJ4+jXtEIGaBKyOcmEnDuMgJi/LjAgKZp5KOBzPyO4WiihhcZxRXUK+9do0DjIhk2X4SX
JPdDYqMQJDLgTuhqdS2AA9xM1O0SdPGlfpWjGPjSTyyZ6BzRPmMzR84ihjcqRca7EjvVnfSDpNxg
l8iu7WCMtwEKtPsyc6g/jaUJcqLNn6ykIYigKJvp2TaMKcOOqVInmMhsRKY2PRljWJ20UmgUMD3t
ZI3JDxxNHtJaKQqQC0p6HSGYfNUakd/KrEhSOiHocJH6wZhqBaS2tMSLpSHzqj0l2ima0+KKVRzU
JGrvHGpkCrNwI0UtVGGJBHZCMw8dgGmEZO0lc/lYGQA46JEogAxFGA9HCiYekWI7xWT46CIhpg/J
M57Q0Tk2LbKtsXUKt2lofztpLrZmG4J/yjz1xs9tSAEKdQ1hG8EN5qF61huWGzT/UJmtFl3OVFC3
TGr9c5RaBCz/XWNzxx9TH/TESSIH8SwFlE2ADhI/t3UhgXllGVzmcprOMJojsp2T0b1Ecb9p2eMl
FENb78IeSMwL3j82J8tssESa5cTdJR7K7J+7WnxXA/0aqexPRa3yjUaTbld0xdHOxJ+WsbALrfBz
n1XW4g2F9KAclSywTyVvqAadeUY7E8rNhStbW8UWXwv4BhosnqyRbfKW4p6yyjutu3Tw1du2eD+N
k9L0QQzHJ7fT+9AP70VFgwYhy9emp2ksjHKHJHSPPY+uenS0S+/CXVt57VqLF5cZ0+etKZNCIW2G
Y6YU/vXA5/wFHLtYO/zivQWBMcUlIpyTpxWBq2td/Ia9L3jOg7nIFwTsj9uk0Lapjd0HrwH0My9K
jpXAc+mjiPiKUqTb53rofSrnRluGiqlmMvV6OpehY21DJXiTo3+IL1YLV749loFiVNOC2GszGNZR
3+zpxQ77PhEsHSOSEUL6jCvVHPtTrVTy1Kglaa3n3+ArE1sulg7NgB3T17Z9ktozlKAmQ3dtk67c
f/L483k/vMPzsR4MZUClKtTqza6QRgaBq5URgLv+k09mnngfTmH6orV75DUnulg7uyz4jEGSMLsa
P3eLluuDltIWmqRFKJBSZNsiL7tH6ofl94KeDjJ3VBcXPpbmm/6PNXAZIFY6shZWwqc/pBfM+O+p
RRxnwD//3uFL93OXo/33dpVaG049UTgnr/tuQmMAnrmrG6iufJucP8NKuUculwYzGTAhChDXIv9h
wPKsnbQ8pAVQwNgAZWrLcRtl3QUe9cr6KhcrhTRa1HeJr7tTB9CtUtK94iH+TnHnX7hjK2dYxosZ
Y2wHOsZ2t0f00I3DARcs4qDn83drZQaa8138MHyRPtGDhJBwaoD+pfn33v7umzd2JD756xczPNbx
oPVUiU9wXq+TEXktDu2rKekfPvf7FzN8UoIY0Qv3XyqTvueudzc2NJ9N5wclHVMcnOfPs/YU5r9/
uE9jlCKEEBry67iFcAsNAFV3NVwq6q0dfjHL+7LuYQNEPOQAtpbshh+N7b9H9OTO//yVuW0utgES
9NxURZpzyuA38QETGZBs/e/59NtKL2zS9PlY/1g/zMXUtgJpTmoMH0gmufpk67p962ME3kQoaG7M
VrGOQWTpGIHxNkCMlh31cGAXgeFN+6AT5o6UFcwliqJeRxG61jawUkLqiSOitZBtGw219pi2L3Zl
jmAEke93CubcIPSVTZf54to0VQhzqHV3ZmvIHVq7+I7EeO86Dz3nW9z6tOHDOlXDT47txUoThFOW
a/bsU7P4yAglPWcHvXgWxYfzT21tVCwWF73OfWfqvMH1Db28MtNIoJwtQXBMtMI/dYpl7pld1fg+
oIS5Ua0hMuFJQHAuJ+Pq/OFXxt0y9iwewz7OCPg4EVGb7c2pS65lROJJhisIEuNUHBNey5+7XcsM
NCNpB7icrDXUwTZBSbJs8D4Tbc9fysp7xVisNGGa1FFtNZHrlNe57ppFDBHSu/JhEXmD41bRcOEF
tvLU/xYkPiw1dguYFZYgJfigiQEZl0/OpH+FVjpeuJK1EywWm2DAd9RU4LQmByMkslTYVP7ThODx
woNYe+qL1QbfdqpVajfRAkmeRswcNbow4yVW5E+pMQnPP5CVTauh/XdJhlARxxOceVeJX4os21bx
V1/7oqkPsXon2vsxvJR+N9+XfyxsxmKeC3ghlgcn3h0JN9h0KilTeeB/PX8V2sqyaSwmeV6auBxN
8mMMNKTXRE2keGstdiuVYY6wSVR5E7dD9uQlgdzjFy4OplI2twUuVQT+IBdsC7uKb9X6FcVg72dr
QGHKRAGqIE7z4QrVT3SDZFm9xhgplG2ljPAnNaOuLr3j5xnwj/uzjFZzwgJzYF5TFjN+jvVLgSIY
NmRoXggQW/vKXOarTcCmRI/IwDXS3vsBsDL9iszIf0lkGoNJz22NHChu4Re1TyFd2/YeThHUnki9
FIm9doXzQP8wJZOC3YtmMyUxHG6KDsrHrdl/b6dLuSMrI0xfrC2OxAaSY/o7oVl3U2i+xPu9nR9f
K3NRnxeBDz89bNosmXLTOvWzGBE3Vhi81sxB2+SD/VJKx1pzZxnDVitDGmedGN06iR+VEZ5v+2jZ
pEuA1Y58pLwHHOR24lyY+isr2N8tyIeL6tW+d9KG78YBoxzSIgBUxW+rC36dv2drj3uxssQCQFdR
cM/aOQ1pVj/7mNamG2k9nz/B2kNZrCgytPUpL3z2YZG57RNXT75M8h6DN0aZ3+dPsfK60hfLSljL
NIMpyJDNqPcgmqZ4Bke7Db9WajJHF71Bbb7wDbxyv5ahbNWIXyFXcsygdoINPB4oh5QHITE8dLD+
zl/QyjNfhrMFg2JYRJyiBXLuvOToG0+EBXzu0IvprWlJFdU6n1i+Zmoo4qdjAT67Nfrv54+/Mr21
xfTWAj+MSp82SMBC8hxjsSEwwisvrI9rN2b++4fJkE+5n5Qqd19pPdfG9tBp6TuK9QvFsLWHO1/U
h8NnfTBV+AoJoIbvdpQ9L49WSegU6xmmWzRtn7yMxaYh7yzAZGh43VxAhMGIO0HMgWB4YclYu4zF
nJZFPdiQHRB7YzcAorNh+dikIt7whXL+Ka+dYTGp4T4SdagPfA40FmaOZNOYKH7N58h5PX+CtQe9
mNKWyDyAUpSCEml98+3+NQ+t+8mj7nD++CvDdJmjhvS94VssHF3YthqSbZhqqTV9ble7TFITVkHT
SZPmqZykTaHEuM0ywv6iIrokeVz7+YtZnGaD0NSqoEKZ18/oyk+mE3xugRDzI/8wBxRSu+BPG5lb
p96GwBnQHJAEs/fz933luYrFBK5Ty1ctpKwuvkN1x/cpjSAzceBrRdrV506xmMQh5i5/MkTm2s6d
Y77AV63Nzy1uy8y00dGqCXxJ4fpd6W0wS04bWiSfK6+JxayNrKQLKkfN3JgY5exHQk9uvDCbVj4f
/u42PzzTPGVHP4WRZJhM9zp50OqQPqcl7SXVNvZtAXC0KwN88ePnFri/e6cPJ4T97ocEbyFQ9+CV
OIWHV9nRw32kBxekptrKSFpGpZE2Rh2FgGOXzJboYEQkXJdWEkMUauNXbAf+H2TJv51KipM/oCMH
n4N/tOu8XY55EZQu3JKxkPQ9CMm6M/3CPpKAEu5CPBO/Ur+AfQuQEKN1Oj6YI1aE1PbiLTtjf1d3
ifN8frCuLKRL7XICn7/RR3skVTShu9JuE2DyvfHd1N7On2DtNi1WCgG1uE/VBN5PAS+rEN6p1kxl
p7dmuT9/hrUN8VK5XAdR0pqhMbpZZTW4w6kJmXQjDmXNNYWQM3kHEW3m9Gk4h2AEB4HG/MJAW1kI
l2LmSUu80JFd6fZ4tw4Fzcu96jWXFvKVebOUM9d1Xlgjqka3lu8h+Qt2Htya+n2AOl5MIzzYfF/F
P87fxrUHtdgTAEbtQL7quFRkcMxwZ9Zm99qE44VVce1GLVYXWTnVhPXYPIWSuBwFDPRsVv3c0qUu
tgOBnztVMbaja5LQFWIenZPXCLO48D5dmySLzUBVwEoZi4bHoGr6rixAekBr8HcJeUY7KgKH80/g
36eBVPPfN18rsXVgkeEJlCp8BKxE8U0g35Cn786f4N+PWDiLBkRJzTfLIUe5fvY7777FhBVm4Z/P
HXsxz3G5O7GIY+80stcbKdYP/Q8VHub5o//7C0ssJct2bw6oCOPcbUv8vbGYCGzMgWFtQE2RVeHo
zbaNFP0xdbz0wl783wNWLKXMAtEI2kOHWpExxU8ElxSHSMUTfP6C/j2zhTOf9cMLqsozs2/qyDsV
UYdFWqd3z7L+tbBwt1G8DyBffG6rKZzFxG6w5VWTTzhPNI0PTRGA14uooZ+/jrUxu5jWA8WBSAk4
eJCROTxqN0GGTos8Be+SaGMeQP9b8RLOYm6Dk2qLpApztwRHeQ9ga28iedrmORSSOkRfk8rk+vzF
rD3yxTwHky10x5oKtzJ0NyiUk5DFhUOvvKTEUtSMNK+tcSPmbqX98UglD7ADlylJS7m+6SyKauHc
jLKabWa+nb+alUezFDm3ZQmWOAusU5ELyHhlUWS3Tl86NJmL4i0eQUJ/7kSLqV87fHCDNyLLTQRb
PS53NRx0r6exHT9/7gzzJX6YLTJmq9sUyhyEShBphGM31E62xMkT/Th/hr+73H8Ms7+q5g+niEcx
6dk4WCc5xS+5oTzbM+YBwfZ1YkzexvEkJG6Tpa1sTyN5VLpQnpu6fD9/+pWVeamdhYEgOzy6qUvE
Y+CAZaN1qCuTCoduKsTj506yWAj45o8dGn0ZPBtAI/m3IOi31aX1f2Xu2IuFwEl6oSp2UqHgMUkZ
Gr+x57+wxqwderEC6Lh5YVtU1km3fg7qY6S8nr8fa8ddTPdp1IO0KvnSjKF0D/By1frC1FtZs5Zq
WXK7UjJZE3nCUvUtrfwE8hZpteBTMHSGvwFQHz51CUvhbJ4K/IwOG5/QDu56VfPBckO0+tzBF/Na
UASUMd+EbuOPvyuj/ONkl7Y6K6+/pcowN3U7aRWKsoVTXRdicI1YuUozDPKtfse+fQfjB9jOeGH1
XZleS8khalk9RDtCy9/CjRQ/562+BY1z/jatHXweXh9WDoL6piTW+fxoom8Wxa4Ia7YKWOZzR19M
2lobFGss7NTta33vZNCRdJI6Wp8l9nMnWEzcQiZZqADkOVEl3w4CbD6IMXlp67x2cxZzlwAlswdC
k7t2/NYb8BPt93q8tPlYmcDWYgJ7wWgDSK9zV45+uPH0/g1D9v78bVmZwksVoN8oUcrcyl1F0949
CXUXQCEcpBZkcpa6Y36p47n25lkKAvkWBRZNCLYbTqXyYCYjwmdjqvMrGbT+1QDq8tB0FSU2o8mv
1DRrd0M9M506W/mZO3X7uf3uUh9YRGXgDLM3KcvKQy8htdrKr/P3cuU5ycXrOwk6rYol7fwu6X6O
nrMNIxAZ5489H+Mf7205D7wPs89ou4EwUNSaI0njuQKqMG+/lsGMkwOTe/4cK4NYLmZ4EjZDY6Jp
P9VwZbbVGAmCvSBCFU5zaRauXcZimtMGM1vAxiRoiucQ1xsUGjz1z9BGLlzD2gkW09wZ8sTTC15J
IU7/0X+bgN+L8TFsHs7fI3vlOSwmuszUSZSMUEJEtfzgj7Bs83ZoT6rRATluFb6bycY7JgSbXRhV
a09lMfvB9YeN0XBFMpMUif+ozk8UCp+7XUslYOzbdkHelnFCZUX6whCDFY32nYJY3OwLZXf+pq1c
wlIRKA29jVQxF+p7ooYgGt5FVniTqdolnenaCRavcKAqkUZ9iuZRXhxqmdxU0rmWAETO//6ViW3O
g+3D5ItjbWqkzs4fgt9dKYt905ZX5w+99svnv384tFM6Udo5JBIF5Cv6oE1asF2xOl54vmuHX0zp
KizSJnQm4zSnDWhdvkGmuvPVp8/9+MVs9tXJ0J2Er2KkvVX9R+iHHCTb+WOvvJiW0r/R9gBqzL+8
1B+TSm4LOBweWKPxe65+zoErzMVkNr0sIUvUGtzE8q/b3n8ec4Gez1Iv1OvWxs1i6gYRReGsUwmz
0sWPCnflJuisCxXZlSe7VNnB4vK8US0s/E/JfTrpHhze6GT7JD6cfwArkAmxFNqNil3XThJkKCRj
2DsiGG4VwyGgc+Lt0PrQboIhJtFCV3wBNbzoHhJpmzdU+KN7SdFnX4kkvvRrVtb1pRBP98g/81Pk
BYPxKze+6K2DruHPpFyy2K8Mt6UUDz4urlvfM1ww85iBHgsMETS958DgTY3J8/w9XXtoi9k+EI8W
FD6xfkRJ4f+DfGVuQvPCzmbtFi3meu33RhgWXIJenWimJ+KujH9U/Y/zP33t6Iu5PvblGONYQxVd
P5FOKkuyAcunIXs5f/i1O6P9dx3MRNaFgeJJ1wuTh5SvvG7qyo0XlMfPHX8x1asUMWWic3NCoq8V
Ymxb+3usaJ+cjIuJPqlB1SZ6ZLhORm6ToW9FfmfC/Dr/21fG5lIMlyvgeJti1Fziy+70yf6VJk1M
WI1wDqrUIyBIl1xKa2eadz0f3kZq1Uul0irTdQiOzUi4KhzKdkyD1go3pfH9/PWsPGt9PvuHs4QG
4NZAk9Ilm+46yADWNwoFqXiyLkyzlXV3qX0LhsgEAz9fhv99sk4xIdGf++WL+VuMiR9Y6E3dkASo
Y53ryaHS+2BvJGmwP3+KlXm2lL2NQsKNN3rDLRUaPJUh1A0lzkeYwAg3hz/nT7L2BBaTOWW19jVR
m24WEb0ONqqG1ho4l9Sba8NoMZljUFxeY+aVG/jCelQgsD+AdgmPgwBECYcy9HYmtccLd2ztYhZT
uyCDayAg0HJJX9zUubz2nBCu8CUSzlpJeyl7UzUQ8ZNiGS7lCVyu+aZSrwqq8m2HzRkQWhK9SksD
v3hpN7viFRRL8VukS8MzgsZyfVCAk/XDFt9nhejofZmaO73+qdoPWfimlvdD0W505U32F12rK49u
KYkjJyPWPBTDrkHggxoBj2vS13iCPa3mv8omJlCydhPggHlW/yQqqt+hYn0uuuCYW80hruOreNJf
bYAX50fq2u9ZrBVG0yq5Z5SCjEECKPrgPTTDo59lV5oWXimpvOA0WVkxlnK6Th3CoY0z02XsuJmf
HW1hPJ+/gpXh+VdY8WG1SyIK7jhVpBuAqCk6INFwX7Onzx188c5X4szLlbQRrqcUm7Glbt9TgKU8
cP7wfyW9/yg7/FWYf/jxTZjqBJ2VqeuYen5vGUQr5ZFGSmok5Q4XIREOdRQeyQAtn528IXYGtS5Z
Pk0DXDKGEc33fkI0ggrMNYmgJOoNWYJ5Vem/+jEBY022zz4xAvVLZgv1dSJJ54cUCjC8HuHVSweD
5MlILPEeRjHEKycy3mqnUK9IkxP3CknaB9ifc8xhkKjPXiQpFw6gqS9VE9ae3WIhU6Ne9LWXq26h
E/ApdfW3n/u/9PCTTjyhLdYurTJ6y6xs063rdpu2KjAVY6NeolmsjerFtgTDtDaa6QhDosi+5V1w
E0vyRs8PjbVlcSntawxAAMCQCjfBP/qrIi8bYGxDCkzb/56UUm03iqJl5RatlXoPGXbAvD21mJnO
n39lYViK/xqzdmSljYUrMkW/JbxSIUYrtZP3yQ/1B2jZCfnftIEuzIS10y3WocwoVcvSncadc43Y
r6THDIrCtlU8FD+MTCV7PH9dq/d13hh8mHL+2MAnrAvN9czYufObmuTwgXaBqBP12PnlTKqtIYCp
xhyXkneDJJiqCy5N+ZUhv1QOTrE1MeHU3s1ViUyqDcG1BzGTdVasX3rNrGxy/r74PlyjMjQZ1qe4
cMdgxNlM6XdQ5J+pm4Oo2TNcGKIrw38pIyz6KbXtwdDcaooIUC5+ZFK5hLhaGw+LlQGCdhZ0fdK7
ik7Rhmbga6UU0JM7EjNG7T0q2wvjfO0ilitEXXRhYgedS+T4HeETu8q/ZEBd6U79HYEfnoIp1BrU
CtK+3O6JOf1e1D6vdgnG6RUcxr7qyQFDh3B+XK+Mq6WOsMuNIqr0SHeBiriO5t1nESGYFsS/88df
uZilwi8oEjVr/EJ3Seb1toJMVnMzpLmzLxzCEA3ioAkWDgICcbV24zVyvDQSVsbyElaaSpnUZooG
c5ruGrmvjOmZYI5rwaM6f2Vrd26xIDiGYY0d4Xi4BB+l9TCBtzKjCzaLlXL2Utc3kuBr50auuY1Z
XDmd+VYUKvkTGPmauP2pT8U3WPo/zl/Hykheqvy6lKDGYgj4BBfFDcna8w760nX8rdP8Y6OiLr5o
xmgiziIIDReCe7vVZAi6ujO0W7NUpms/GLwtNJxsV9Y0YHOEpRvTi169GDB8U3Xxo2cOwSbqjGob
ShBG/K3flFEuSWaoCKMhfPHom5V6rLy83Tlt2sAhs/L9aDTEmpkAd0yMY1vdAtyfjQn8cam8wkhV
j3Q27vqamKawVL+mlvotKkb1YBnezSRI1K7iWL0Gxv578otpmzrla09LnVCNwt8YhpcdIu3/ObuO
Hsd5JfiLBChRlK6Sw9ianGcuxEblQIqiwq9/5T3NxzeyAAMLLDAHygzdbHZXV7XDZlTeWp5rKatn
ao5rQIU+HdoEVNdlAX04aHZCERqpPuAwwDTRp2YX5ZQHjyn0Be6l0Rq7RGbGxvRa+eKPyog68D49
XnYidN9WtWwA6xEYpBjxwnwe6ogEqxfp0nnTop8sk1I5qXLioG2u2x5CvlYGNiyH8eKQNdD35OUt
c+s/CEZ3yic/27EbwsSWM5S7oVhqBfzp/DS/vytMHfDIS4hm1n3qxGZlQVSLX0uIlNgSomu84T85
8db6ib93RaYOfAwcDxQzQorY8AnExL36COL9Z2OyCZI3ciVA+d4dmTppKylqp85lwGMvL6toHuzn
og82tbGWCfx+20wdA5mMeZGUTmHFHvx5ODnujRyhnnN+K/6lUf7fT0Cc77/RVdB6Zpo43IxBwQhx
lqi7OUlk7KoH8sY/PRd41G3Q4VETWT9Bt3pwN9U1P9g7ZwuRajDNN4+oSwMCnz3VL/hPvGTQCAnX
uGWWlva0JF8u5KzMoBPkSycuXVo+oWUwv4F4JjB6gs/tRYGsqcMka4xkFtA/jH0g8JMtHaR87rpc
vKJHtLuGDrrYB7Ku9ufXe2lGmrfxmyrrkwR3l+04IH2TGxuv325aebUvja75jynhs0+L2gaDqnVL
OFj7kgBKbPXr+R+/ZE6aA+m7yuFsAB5aqCd+IqmH0F6H8lwgN+c/sHDUdbBkFSiQRXvQkeEjZL7T
if22U3Mta7zw63VcJBMQiYESmRm7U8lxIQ1Xvqnkif//eezESvywsAM60ysD8AUiYsKKc/+l8F2I
ArwmIJQ8vzzfh3SmTu9qQjbTAkrEQgcwyPzAB9rYkQtBVNXfGuqlqvqnYg23ujSP09+/WF5C5syS
rYVz2nt/W1H8slJ5FHMdrFjd93EWun3+O359kjcR6AyIvYF20Flu3qQMboJAbY02Re/X1P3xhvbn
+XVb6P83dQbRCoCEfmjbMRbCEAfVKTSJ5ATMaeD9SfZ5EKQvLaVqepwh2PdY5Cm0xZF2Hl1k2AIH
0C438DdWB1ZAsy7biAxQaYvE4EJJhbZWf/BkGuz9zhGflW+eJMjANfORU38G/XXhsmZ7fh5Lm6I5
D9tBji/NKjdO8xfe/nRdhGPZx/mxlzZEcx1DIIsaRHNunKRqQyGIaJEsDLq3YSRX6GOz2N/z31ma
g+ZDqoIBhTognV/m13RKIBfuXIEAcKXkt2AhOgDTU7JukxQrdMrje6DHGyFhnKdW2I5XTXAPheew
BjPu+akshDE6CLNNRkY5qF1iZRZRnjSHLqGxYYAA0GiwdO5FtTRkVf5rKiXxFdgrOh77UPoip4jc
tPdTNa/43AW3qEMya9Bu+AOg/NCOr7YNFD1H3u/IDJTTKvH8wp7rMEwQ3JWAXaDD0ACPso86h2mw
EKJTK2axcHR1ekeTkrGrPJQyodYaQiYW+iw0cvNPC1xGRQn59bVgaeF6otqbCkqTysvgFWI6OXco
5V8Pqrns5qaaabMg6IhnDV7cQypoBHuyibiAy5WA21pIopk6maPtguOYGnjlcGklm2QyvHsmTYh8
+NQ/ZFCb/T1Uo/nB8lNo2QTIGUDsh7B7sJng9yjIFdvpDEUrRRrwz0Jt1hXBDG1rdxr37azmjWvl
Q46EIzRn8wwoKhi2W++yNPX3uGrd4wR1+huaQ3SmdNw67Ocq+VGizWxrBXW3z4qTNtQA5aRHEtj1
DgggaGu2Bn8a0Ra8A03LuJsnl+4zNbPNAGG1rfRruWN92x/UmE2HDtX4UKDsvBE+2JyacaDIEIr6
YOfVGEE6cj4KPpZHDxXEKwHh8dAtoA1dQkDsDiJPxp8yl6+kUcPHCAnivdEyQIVJY+/Y4FVHd/IK
sGxxvAiNSYzQz1IKzOITwuDEUluTjv0tBQhKQbyqoLcSCgVPrnDgRXsXP7+C6A3qf3jpgxQvMT+D
2TwkBqp+5kDIHuR5xQayQ3MbOsRj176V/O3RW3HrzgPJNn0wdJuxB/Wa9HiHNiEHEntp7z5BCLJ5
QCoys6D8LXs8t+3B+9ElfrI1cpU986IEsaojvGyChKeA6GSVtiak5QBSrjx33AwSbRVKumboBkV1
D/7f3NswYFATCM8GxWWYK8BG/uvAwI0qlZn7PbRFBxMykqaP+K6wd1PD6f15V7zgYXTUrtHlNZSR
aROPDhKOAmk8cISivTvvQVp8/hML3l6H6wZGO3o+0h2x5astSBxfR68ikc2NLLJHdqBFUK18aWky
msNvqY++mszpYzuQ5mGGrPR9N6UO4EP+/HZ+MgtOX0fmBm4PgY5G9jG3jWlTuGUQI3suHzvb9a/l
MMmVyGvJ7+gwXan6rmyhoAs4n/LhjjN6nZBheq/yDPlAg1iQ96V16T5wAzTyYQ2S/ZfcCqi9cjcs
uGwdwgszSVvoKbcx76cUIK125xe+v7JRS6vo/Pdg+54RYEbglIY+030uq99d76sQPYv7vObOSpSx
NAPtZvCmuTnxLrZxD6U5yAAc/DRfWZyl36/FfF0Kp83MEkMX6snLGVS47FqFkGc4uokqVgKMpQlo
5g9RCKieT24bN03aQOfB3IDP7+/5c7wwtg7XzQZLWg45kTmklb31Myl2qMLZK3DFf4iGb5IjOk5X
2NBxg1yxHY9mDkG3Br37b6Dyt/6Mjj9fcfjkW0j7qTsCbdmIcf5rth2oVrid+WBks7vpamn/6caW
R0bXkCeRQtXOcSiI5U3D27hDNt4Ic8CVUBfmn8DuKToBEb90Zm4eejE4kQEFi6hhhKD1zZ4RuXYT
Ubs5SYoVR7C0gJqvydqyrqy072I8in4pu7shzL86vzf/YovvVu907L68Ies+UEZlzhDkGvktgTLE
EKG9AaXiVvjOoZK28QCp2/6vJ2hRhUhxdTcWiqOfgrX0Gp1w1R65jHzr91BHTdCKvUc/CfkgMk9v
0O9R7VoBeoU6mNjOAmVvEXWoTsfSdqsPOecVlIPBuufg0r8z07qPoMkswfuVDfs5mdqN0fR45BQD
REgyCKlsoIPcbj2pgHQgaCAAMQuak3iRow04be8hEpq/FoVw4nqYkrssRQLbzzxrA+nC9Ch9Nb84
rsgjxWxzIxnhoS/R4eRPojh4aVLfFLnProAM7iPTLIpD44CJ3A4y8grBASg60iHZlnnF630gOgMq
9tM4gE++h7q1B2q2N7cXJsSvQaiRH0bpQ5gVDSBAHMq0CZDFhUjtiGBjZd+wPd9t2+la+rJtTPqD
qAI6xBWUrsSHGpDdy0zIYPeIry6rVpvkdB6/fMSu7SSZ5TTEFvZzC3r74Y7wrAFkYfwF0DEa2loD
oJrzM1o65Jqfloy5YmZ8iJMkb8HK1lsvik7VigktPD90YLY3QYqiLSgwEQN9MHlwBTjfsWbicaDZ
Xpb+3wnCLucncrLK77ZGc9i1AKNV0oxW7Jj30wiFwQYPT+hjl/4bkEYr782FW4Fo/lqksz+OOeBd
IzM/RlndTyChSgbShKTwxcohW4hxdLS2o9BhWyQQAxQOZO3sF1Uc2LCWJ1sa/LRTXw4XJ5mfTDkI
+Utop7YuRIicJMQrZOW3LxwnHXrNWjQFQ24oOOK2REN64m+hql2t3MlkYY914PUIZR+7EtkYW8Ps
ZKHyoGjNS0i1luXovBPIaG/knEFGJhNQJCHDXEYoWSGJMrNky53BbEL2SkLmhrYLi1UOVJb+5pNr
RxbELbbtxOs6JH4GgfIa4s9KVXRXJuW4h2Cc+Sg6RyLSEP12ZFvQ4qrbIZnrfSpL+RP09SjJTVBs
hXwvmPgLgFuG3uj7qEaT+XuSudZHnxX5A6Dw5NorDPcg8qF4G3OWXKdkPpGC1cLb234DslL0xWdb
MMia1x7kzWk4d17/UEFF9KCsBCx9KEywd1Ssgp3MfeNublhrrqzxAp7Q1OlfO+ZBTNfxjKOj6m3V
FptGglQcpT03O5oGeaHsLcnGo0JvHn3JHR6KPNv4a2SbCw7D1Xzf2DAU4xtxOp7jH8vkm7zPoLBK
9jXvn12RRUaw1l62dJg0z+cxFbAe2grxPOVb8AJsa7AtNunPwprCqv9z3istmZsWoXY1VHyQUmdH
FxgnJEWjyShCJ1trJV2ag+b0bN8ZE1qaxnF0kT0qRWghvWZY9VUGMkRuXhbL6xSxluMFLW0xCdA/
zP28IdkzNH82hgxWDt3CKumg9T4lFcE958Z23v8wKzGEsyT36PpfQ4YufUDzeqWdKX8sUIfsQY7B
KSR66i6qk6fzm7xwaHWMuiddI7WqkwiXZGAV9+cZRJdpDK7sT9MZnqHafG934u38x5amokWOZgsx
jqLz5njyoLbdFPdIIRzNoblwLqfPfrkfXKuzhzSZQIOYjtsi52E2llFdzFHqm1HTofyAdu7zM1m4
K3T0utHyBiG9M8ObGxuiaFTylYzh0siaaTe4eypiOgAC4wlNiuaJEfp52Y/WDBqP2GauWc/jvOre
7JK+Fcj1rSzIQnThaNbcma596t8EQNcvTaRP2k3atN7VKBjZOnK8LB+kQ9ShKFOTwKAcXalpHsu6
YA8A2HURhErI1UWLpGPSiW+AO54NdYzs4Yfi1qEMLqMtMHXMeeEbtph6ahyb9rdhS5DlHUx7Lbxf
ODf2yc3+5/BPBAUy6NDUs7FxuyOd1xz1gtXqmHFJelQ/uwL6sk2XvLBeEpCW1cXvpK3SlUVf+oRm
uVDMbTvhgjzvFDbastwk8+sMwuXzW7o0unYxm2NvDWCfZseCqnB2yjBFAa/1g8uOvo4d53kBsTsT
ElvEAHgU6nBN8OiwJ546K79/aWs1u3VobXUpgdRgMvRyT1pj2nHhZiuPj6XRNcv1HAhKNGBcO9bj
vEk8D3Emsdeyq0tLrz06uHLQjepDxMA8sWjY78oGFdrqg2AhhPg/aHbAy7ZoUmhoFcO+Sd1oBmCt
JeOhzB687Pmi0/N/AGxUhhhqCvQ4y1kc3YxZp6R+s4EwnbtS3lzYAkuz3cxEgwe3hyk2rbt6vqnm
X5f9dO2+nbvMRfrj1HSNSl3IAv9QBeNt4dQrd9VC8KBjqP25Kxn0ANmRmc2ICmC1rVn+NFRy30/5
TtgOguyq2Z2fzL/V+OaVrIOpLW9Aosh3VKze8WARH8EbkaFRhd61g0JI2N6az+PnU/uAfPP8dP6b
/7znd990/utVh45D+dFJBLpB5bBt+sbF4wzhBKrP1GbHho7ilTpj8BeyrtOnOzYIPAxFH9GaZyOt
0vW7vJ7nLedBmoZ0KFCiMTLO//KxPtWnCucP5HIdsAjxRkbBUMi7imUo3HToaDfjoLLIbToFPdKL
8F0q4r5ia9qDS4dO8ypek1mK9qKIK5CElKl1W5XehRVVnSCWeZATKAvQaFZIQZbCxLNr+nt+SxYC
jX8ViS/3XIKGXFO1thUX+RAlxa+styBGHKfpGgvNwgd0ADcuOfThKJSdx8y9E5MPDofiT2WhuFlP
3sf5SSw4Lh3EbVNkAx0HQR5xHr3kPSmgRpZ3kY+ibLtmnEvz0JxKN3eEZDOq2vXobnk2R4lpbXLu
Rla2tlRLJqlTtaYygSI0aDViy+jdgyV4tkvBaPtZZ3iM1or1D4awvOMkBqgaF8LfFiUFsAnAHPOI
VAVqB4Q5oWt28wvj6AHkXlEdzGEcVxzr0jprcUXZWKquEyCruEze+klZB7B3BVHZ0HaTGUn/UBir
EfDCVafDvjNwpEsGZRCIiw4orQMtVKIOnf8+f2KWRtccUWqzIBUJRldzHVl1g7aYV4XqxGWja75g
YsDQehYIHApFS2SMVL/lpjvsha3k7vwnFu4KndO19lsoDovejQ1vuneltLa5UJuCOggIMvqLW9le
GWRz/mNLq6WFHW2lDDWn/hC3Rle+QmMw2/WiH6vQDPp55fL71n86gY52NowpAZXgSalnPuCFEzaI
/C749Rj5tIRfXFxd2ZWqMxcXHf0t/Oeu/kyH5/NDf2sQGFpzClNuClCntVNcWHIfQG8vrGpogOUV
++n5c4ZJIIY9/6lv9wCfOvmlL7OwiDKn2cEeiKxUW69vQHTdQPbFS8eV23lpB05f/vKFPqODclFj
ibOk/5NlBoS4mLzEIvDrT9/8MrYoG6F4ZkBuK5n6EGS1ZRoGJK8fqZt6a812SxPQjDpxfMiUUxey
b8m4RRfGvaPSh/Orb59M9/8iF0xAM+msrJWXsixHTYGzGz+XUPxVbWXiskznvdN70waUaOxllqDV
Bn+3aUaVDLI7YRB1ELWat7L2qvc6Y9WxaTxkM30HLSWkwtupN9vq4KggfxxBab0HX3caycCz38//
9u/RBfjt2pNkIHwYEoU3+ExLd5Nl2V86NHiQ019oS30va/MpSWpUfaaPPunX0v//gpPvVkxzGgqK
90DpQ5MuRXtT3wAV1bsROvi2HVRgLIZm49zPqk0GNM0Ob2IEdMinrziTBWPREdIuE6khjRGMhgGS
rCjUjNsKZOEboGbJirUE3x8IHSedOaYX5HMwxYz2bz0jOUJYPof1UF0nATnmEMkNbX+8dz10Xp7f
yG9DECfQUdOTm5t9r6DNZOSfZPQgavzO2rsiWbu2lg6KjpzGIcFepVAm8d0kKlMSJUa3FaYd2uzV
mfiWluVD0ryzZq2+tTQjzeXUss6EQ/BB1+Zby/hoTHeXs+u+WAlYlsbX3I7Vg2E0N4c5NtvbuawP
86nek8ZUeSvYh6UPaC7HydKusN28jkVxDXqVsLHfWt8K3bUeoKXxNbeDhpkcKus1tJMyNxTOz4kE
G9v96UKr9vyZWrjBfM03WFzmrKmLOq6Lz6R7MRh6W6C2m5jjxjeby7y/r7mCKXFzN1Wwldb7hbAR
VbffPu7K8zP4NhICAfXJQL9cLRVnVWk6FBoN+dGTv2TX7UQ6hp18Fn0dGtmv859ZWCgdxixF1/gs
8S2U/dqDOt1fswPoBU0+AaMDdYFRX3akdCCzT4XF2GDUMR2efDSUAQwW5RMN8QS+bDt0LDMpSV24
FLoJdQ0+EkWIjKQxXDfTKphpwf/qUGY+jclA+eQdZyDLI9cwRuD+W+8WHerZysG1vm9XwMZrxo16
mgcIEBi8qyn1jmjT7DZe0E0bp5IAHJmTi0bRPtnO3BJpZHjAJPpT4OzzvidXkIya9wVNnfcctVSU
HKr+qCwomldelSFYryG30ivryqj6YgM6ThcHibBtIkdUjTqazXfZABCbO9QMTGajB1xgm0Xj5IpD
PQKgBNWo+rrzPPRHioA9z+Ahu6smzq/w2JbPfU/ZIxjGkdXPfbKVAU0PVdsE+wwqwoDJ8izylD1E
aWd0G2FkPxm1JRRd6/ww57IJJxH42zGwhq0EJiouk0ztJtH1L0FjzNvC7upj4tJilxajEWWjml67
uk63ZcnHXdNayZ5WPTtYuWAHj9HiYCQVRhU1LW7R1GG/9WWQ/JSznwdhC83DPxLaBQc3GJK9qvDz
pUP9NKxYk+7QEKl2NgV2GOJc5auZz2pXgapz1wdefd0LK906ojCfM5EnG5pW5CHt7O4xgdbFtlBt
cFUOon7rveCvYVkysg1OIkOU+SZPvCBMq7m+8hyLIhwa0JHk1k5EzKQ6TH7rvWUTFT84M9NX6iuy
UXmSh8Fk3qUl5KJA21XsStLbV4C6/+HAH1+V6VBd1W4wHlDelZHv+PV9YWfTVVaDgQQlfWtrQpD0
SU4S+40WIitEmb7buhUSleedyII716HxippzgVr9FNPEnkJutTzkZHxqcxdIbQ7Q+PnPLJmfdmvw
QQjqDbmIh7K9Twt2nyjxWiR8d374pVlod0aZcNVxCqGMvr3t6H3dod/S/0z91/PDn+z3m8BRB0IH
fZ+LIYV6lsgpSprFs6PYz4uG1gHQbd9BH5BQsDljrcv6KECMfNnI2iOzcCaG64G1MSuDp97lt87U
XRbM6tTDaGWDcGWPdHbSTiHlPOqsOuL2ypIsnBUd40z6op+A1Z4ACfRCH82qdEw2I1ur5iwNf/r7
l9tZzoXVzxAGjGcX/jlNiR9VNiJiRvM1mtiF46iDl6sJQt1ARHtHxaCJhor1X9canvMS1Feewa/O
7+/SPJz/zkMZhYBaolPHrvPss0fE3SNd2d+F8+5p1tpyH5o8ldXEqk2rOyhFjMC2Mmte2eCFwMXT
rDXxmnSiDWnj0bPRe+L68K5QDh52Qe8mB+pP061ltkKtGMLSQmmxHtRQRT/PIHf15uTYT+aVp8D4
qdbIphdmo0OZoXVvM5EZUFSRmTimdi42fkOA/TIAhqqpcrd23uVPF226Dmy2ZUp6BgGweKS/MrTJ
QQhsQtvl+cGXXlv/oG1fTAP52l6yGaMHCVKbPJvM/SQRd0soCxx6IqwocIFgU2nCrpi02weksYyV
IHPh9apTE0uSS1mVEC9gHUpME6XeFi9lsmtIECZzPu68lMvjmI9037SttXLSF84G0ZxBUoKLfDwJ
UTXyEVDWKQPEjqzMaGlsLRp0fIAMKll5RzujV71T/7Tm8rZopofzu7V07jT7z8ui6g0bbrIaX3Kg
DEb1u0Rvd5k9mf5FAlROoENkZe1aE+FQA+CZd2d7zo+g4dedS36dn8LSCmmOALJQ4AesGg6BE3rt
VhMao1sZjmT8fX78BT+mI2IdX2X4l+KeStvbwiUvVm48nx964afrONjGEqVCh2cVCwvANvopwdLO
zZV1WfjdOmGxUi5Yhiob5eJeXjXMi3ImLjuUOgZWiERZ0ERAHqr0QiAAwzSVkeeuZbaXfvnpRvzi
QZKsJ55QLj2yqapuoNsHtJmTrqmnLDysdfhnbrXCLSG5FU+t5YVkMq6cJH2bAPa3gmYbgOkFNDdr
3alLO3ya4pepIHVudkMSVDE6+iKUtaIZBBtWtZYaXjBfVzPfoaMD+N3LOa5MOwK7ROSMLGS9FXHg
2Bxvii47p9pVzt2g84p+VHEGvoQDmg6b+4DgdioDyn+c/8TSrmhWzJrOIoTAypTHd3XW4qlUez/G
IcNTMygewJC2h+jDZQ5bh3tWoLEwQdxTg1nk1VH3zfSUi5fz81jYER3oaSEagd4CusL4YP7oSqS2
wMoX8kRFTtZd9y4Eh85/aOFkOVpkbknH6OcxcI91Kh7S0XnpDYEeT2d/fvjvuS6dQId8zj3CD1ZV
Q0yAUo1bM5eh1zbsyq+HFtF0HZQh55a1GdEbeTun7gCkWj/SJzpZ5ltg+tJA2O15j4PhujvQKYi9
O1m9tW3QsyX3FI0LP9Js8owDHdFqnrE6v2E+TbZVkedIAnT0IxCyv+4sVu4HnwZ/W9cWf6QUxrYH
lPJQGI76JZO8AuzdCa5TVpph1pn06fz8l/ZR80EFybjflAU0lkoS22x45HP+AzRpEbpAn3jjrxyX
hSD/3+p/8Q/zVBQBAr8GOavsFRCiK7RNQds9fzSaNcbeBW+qg1D5UCds5vYYGw0/MNO4KpzVavZC
vOVo/sdPQBDVs7GNvWBKr3iW3nqdcwSh0x1KR1fVDBZSJSDX3VwEIMWp1DwRmq6J7SYlHhXi3YGw
xYQuX5mHI/tzftuXrEpzQwNzJ9SyJDh0LNVt8sniL0EgpoPixF5xPktbrr0kAp+kqi5GUPOZ9qar
Xvv0t+XnEVtVmVyYg45NrRUK2UlWW7GbpixEPu9ejNNjgjLUynVgLxwpHaKaFBMSA2Ul4rqMxl12
ax/dqItAtmCERoSE/hR1G+MGnfE7Fh6fkg27rd5QLFv5/NLXTyb7xWbcdBrtsgTPkR8M08sEdrur
0nPsNW2hBcvXgaweWuC6tis40CqAXL2b/vvs3I2s3Ay/z5+xpd9/2rcvv18SbnumA8iNWc7bqRwP
eRMcLhv69MkvQye2cJqxz+0YmkVPaIp95OawkilYOLY6fjXnmVXOJYZucvNJ+bBoVZ8UVEguQnTX
8ZXNXVp9zcBbPqEr3B+nuEvAd9bafvDGzcz4HJxTknTOgr/EKtbYv5YsRbP23G1B7VOBEy9nEwoS
f4qeIPb7e34vlhZMs3OpqtQG3ZeIbSOPXAQBeT6GpfdWVSub/c+gv8ko6sDW1hZWDa5pHKTIjfzX
4QZIx+pFhvdgu9hCk/zK/pBQFXsyd9XGOBgf/VvzVv00H5GIoRt6KKOLhDycQAe/omOgQFcy6IMq
PDVoLk9RgboxCjSznl/LBZP5hyz7cq6l5wazDXWHmCdBc+v3HhLzyPOsHO2l0U87+GV0JNw9WqkE
P98JDkkjPw0VPF72wzVbn1RrGbMBKQwfJ+1Aa1c9e9bELgwC/w/sShSxe/SHx9WQHwPq/0H78m+T
BpfwmWFfteu9RY0frbPY185sgCivoVrPI1OtCUktmN8/bbwv685dFEJQ+wctDSM7av00IE3aThfG
PTq6lNdWZdjMceIpJ7+F6R36rNuf39WlH66ZdlDWjQNPS+IZuBIE+mE7VWHK10q/C8Pr2FLh1rye
ig40tIZzJz269YG52YrSaS/7/Tqw1EeXQJnnFNxVg30FWhtUvXiO1H7+cX59Fpy4TgKcd5ZNTBDW
IcFIIFifgQAoM+8be0xDoxlrtLIbK8HUgunq0NLeS3AlMWibuIUDEW0xgdKGJ/fnp7E0uGa8xM/N
mY6Fisd82AzgX0iDZHN+6IXnrg4DlaMYuIcW3VgqebDBJ+C0Q+yl7rs98kc+sLeRrd2oC/eQzgWc
BFQEVjOQGL28/usUoJV79FS68cHMuxFOX2/PT+l7Ll0n0Ll0S1GZLAXsLSaw60PB5YzHXIUMbO3k
V6aZe4dEev1VkVf2TVO21oY6eXdl+60CP1TvvCQWklTnf8vSAdQudm8s5qr2wRWqCPR0UqqaHUCY
xZ5PVvU5jWaBNuRsLZuwtMCaN2hEWqMxv3DjU0+z74MWqK3DQqJ1eV5D4X8/H19Hkc4lRW2c5gq5
PG+TUpAzT8PepwawZn9p/uuSRfN1QGlhztkMUnAou4CAIW/eje7n7GaRGPtwMoMV1/O9Tfk6tJQb
LvNqBsK50uu9yPHKLPQYX8lLLhxBX0eTjikHq6CEWZlOIaOBzPKhqdLqEdVp+yb3AqgikHxKbvzS
ofuqov4u87LiSHnHb7hRzkhEVEW94gWXpqq5j84XZj8MxIV4THkzjvMzgxDq+a36/obwddzp5BIk
vAthx6nDi1BR9FB03eBsazBErtT0l369dvcbLG/zzkG8DyFX6FLNku7a0SQPl01AC/N93yug6IQD
3YBZx2AfovorAZU8P/j3BunrwNBaFrlkXgZkdF9uRXOjJnMjxO/AebtsfM3gFSSWmhKNZHHKn1Pz
Oh+qvemWoG/jK7fDwgR0nCfwlbVhlAaiRtofepoWoTf3TyfxVpvItebkANHt/78efB3p2XouqFAE
1PdK4LLCoqJbytSBGA6u5/K6VUYXIutOQrtyd+fXbeHU6kDPpmEWEQBRx/7YwexNqJwZ9DcY+laC
7aVlO/39SzxJLa/JaYtlgydzIn9yRNQy/8n2B+iSyefzk1j6iGbVrCjzBsRFbtwk6o/RoMVi9I6l
lFfONK3AO5fW6WSSX+ZRBzZQsg7mcdIHS0EH2RQqFISsmMeCZet8uOWQAWFWyTqGZvmbldSP3EUI
e351ljywb//3t0uIgPSkhdMD2uiOGsYPXg7vowvCo6qH3+2ZHxae9U6t4CAN8CsG1VMwgubwJPR6
/icsTU+7+60yow6By4x9RP/vfjvyjxl0cytneGn7NduvERCOLpioYigXPFmlyEEvk10RCRrGLOhX
3PvCFHTsZ92XTePMuCQD37p2JeoGJFuJaRciCR3vmYku6dDdYsV2+1oPt0TaKE48ZuYbiJc35zfg
+9jW15GeNZ3QATGAbRSigw91TyLuePs+D27NzLpLq+nOmLzn859asBQd8mnOtT0xoKHRqMIVQH1Z
il4qv9+1prvyBF7aCs3ce08OSVcoD1vxs6IvA7k7/8sXzpGO8oRsDVhgSGGihFpSaJXR+YGkRb6Z
fZGDpbC6DODj69A8CqZWKMzj9xt4qgq1I+DzT/KV5V86TJqxd4HVd2MN3lqvzyLLAoJzVpASgWJH
8wTOvO35pVpoufB1+to0RwNxlqBiC2pIZ2c7iXUjOxo8QvSdxBQxT7Uth7QE/a+CZlhudp0dTQzw
32TsxYVuRYfvVUSxeWZKxiCf+/SC9Cela+LFC2dBh+/5pEJbxYn+dyrTfe/cFBO6SZ+4XGOqXDjD
OnmprIYiK0eMXyhoGJE2tKff57dmwf50DF9vO76ZFaUN2bGswspLspvLro3AqNSuONyFM6YD+RpI
BFMw9so4q0TIMzvMGufJ9qZDNVyP7LKODV9nKnUV+x9nV9bcKK6FfxFVQoAQryy2YyfO2kknL1S6
exqJVeygX38/z1MPtzFVeZmqm7kDRsvR0TnfYvaA/zqnykAjw4TpuFn7HfoZptjIp/9tjvwl31ri
+aZaTbmwEdRViA84sqA4tt/cH+it3rSR8zAHdpRF+bN85O/k2bszj/1tesgf84/yg9FoC1W4thYW
aT14fH0hG8DmHFK+NBY7zP2XBDQsvgT8geOF+31H6Ak89ntNvGdjBIpc2OH1tbY6gIuDvYchYNnV
oCp0SVOF0MYsQzgTiac+b3Vg04rZsOfkNSi7dfWQir4AUn2UZ+7l052T2To0skyFJu0BsBMJ+lGS
Fx/4L8YbQ6Z5QJSufaNuK1D4ODcDy+67j8yuxp2h0zJyvHkQPnrYTtDDNzAiXT0+X/+ytf2/yCnG
idTDEMfmCcLoHoWNUh2q6V1MX5yYJbhQdVOn2Yimpinse6h17VguUIYxN27dK0tqCSesHCT2TmrS
k9eJYsdcXe/Tingb+38lxCzhhEVO4UFUseZUSPKPyqHtzIv5TLotmNTKNWgJGZzzuXaAoelPsHzn
ARjO6Q2MKa3ITRUNpbL3cZeYkeXNJlbb9Hp9xteGbJFV1BaKfyOHKu6ozA84S/wy5dY2WRuvyyv/
uDzgsVVha+xCnVA7yt2aRF5RZA9ooDX7679+7RWLGMIgLMc8KegJKI47wei9o+A52U0bAlQrEX+J
FywhsduQGfscrO9jm7EnZoqfkHH+DrrnPf7+tUzYWYSTxKytpMCrTpNpypAxL/NFO5o+PLjCfKre
TK/YKAStjddif3fYEdxkxniyVf9ktFPYQr92LORGLWUlfCxRhGbNDHOkejp5BPwwPvq8fecgaJPi
S557Fl9CCVVXwg3YA/EfN6surKTzD+GDsZvTfAtPv/YNl7Xwx6p1DWnPcLK9yCLkAxwWGvCTMghJ
RmZVzkcPahtbxaGVyVgqbLakrojBC5jTm+PwpmG0u4vtNj4OUHF+u74/1hLWJcTQoaAT5RCyPbWw
Lt0XpNRhw6BvQqeKhV6clz6ZGnqToqMTjixOkGnMHIVWYT1d/wVrw7kIArGsZM+Up0+2M79B1uqR
l5AE7DPjQVZbYX/lmrfEHqampDNtJBaFbtiuA052B7c1EQ7jbEYdLfoXngwk0hbRG3emfxWD/pJC
2Yv7RkK8pKq9GpV2l/GbFrbz301SpvfclO3RSfX8zWzY++w1EjkIXCJ9My28cylEc5dnnvuYTjM9
zJDf8ZvYohtxZG1BLeIIz7PESDWvT44xhE1qhdwFL+9rUgx8CVXMgGdvanMwT7n12wDpcIBuNe0w
l+zTirek4Fcw+3yJWoT7Bcl6C84Z3JPPrZXUYe7Kg2r6R0qdPSBXUdHk+6oxfwlq0Jvri3Rl4JYI
xpF7ID3UPfSMBauiVvEH3LYNP57yfiPnXnvDIqq0varskUF8A27dY/Vp0KP3xXmxLjvvj4ClUddw
tTKmUzxae+gz7Luphoth9dmyMqqdgW1Us1Z28hIgOJekT61OklPHPrn9MLfTnsxlGGffvzYJi0jB
CJ2xfBNyYs784uLOPpftSwvb2+uPX6sHLhGCSQbpUMiFwmVgkA4E053ixgNLbV9SkdxCWHe6FfAD
/Z017Yj6UE32LAXmNCnqzueEJAdIg31JWNHiS+wgIPBT3jAzOzHTg+y09kKVMqDVePrt+seuzdUi
EkxpPcGinWTA/pr7ym53Vup+t/SAugXdqtqvZI5LbUvOzJzaKLGcaEaPZW8BdKenNLz+ASu58BI5
WBSigyWtoUFob+EA5PrSeFKFtbPml8lwYVQ/hfkWPGNlby4xhCaMvWOuCDQM5Bj0XISKftAtiN3a
wxcbv6a24XJ5qa71fQT2VFAZMpxcEV0fp7XHLzY/K23luBYkZB0qgtHaXXxmsnHjPFnbMvTy1j9C
i0RLr7VrmBKKRLJvrsaq9cdSJiIAcxmdxKK1AfQ25igHtX3PJ9sLs0x3cIeIRdSmZICUQvu18PAv
AvSP32IWdPCMSpCT1TxSiKeZxq2TNBvBYW0YF/eIBKJbrK2QpVCoxWTtx9B1fl988ZcvcgU4WekE
LlHklHQC97dk9O56KI0fBZvMje2yshfpYr8XNMlQHnb0KSuHMJaZ39RfMvuzOF1cGVBsqHgZ40DW
swglgd46SHqQDNxdX8D/lpn/kkktoYNdkgFo1bHx5MVy/mV2rdcEVF+MDZOupRF6HPxd262XBY5i
E6YFd0g7APRanFpr6qHw3TeM+w6ohLs4dvVxZukY1d4Y3yUVArfvUliylK5bBx6E7L+lPZ+KfQ5s
7dm+IKsTkhCYcpTzwYQ1UJSm1L7LoT3wGdtx/G7XTfzExdRGZUnZzZDXhZ8Yo3ewBqCHFLH6sHNb
L/GbTpuAIBeOG9RDFUMM3+zG19wWxqFvRPUICGJzUOkQQ8q7ygEzqdSTN3TgVXbqRRVeEqnWnQFY
r+LXwRqaG6SXMmg9yDWr1BO3tSIkpMANHByVZb/clPY7VuTesWMe+625SuPAI1W756ATAvmo5jum
3PQ+1lV1UgB5f07QJmp9q4j1Mc9FPft24bYKl0xZPl+fy5VTZwm+9Arb8OjcQdww7w0f4tlZIDP4
gWgQKYKEyY0rxcpiX0Iwm9lsTDT2JkArQGViTQswazFsXPnXvmEZUHWFjKnHw9HQ2cXzCwo+ezmP
wTj9vD5Ia79+EVNzU6RVDfrJaQTszQcLtb9Vwp02KmAr5+YShpnGZkVMC/4ztSY9epnJEOlZ0l1S
e+yU2E0ZWjJrXvgMfKwvUc3+9bWvWgRQYTkufCJQUu4y3LTymqpAGSCyfe3piwhqWaVBrXGqT3lO
k8Bw28d607JthULAl+hMAOATlbdNfbLGYQC20TUfJBjWD1SY4pUp2/7I4KAbjZ4oHvLZcAMi1HAm
PC0PDcDA0LhvXMdPlTDwywxUuzykcg6gXecGBL+QmbF9iMfaOfMhHW8aMfehnU6Q0wbTaIttvHID
/vc29cfhODNHswY4plPeJrWf9WAgjRffTNdVRyirtT61gKxAUhhen5CV83KJCy1gMtSUjPZIDMbR
T73unEK6LchgKP21F1w+9I8PEjAbNOppBumpNvrQ6TkNmiZm7ymMtr4m+MeX2FCwvxThE1zuoQvn
zDpg3sEd2uD6B6zMyBIOmlS0giLfGINBDylRQAoS50z7iGFmhu6nbL8WcskimlBFRrvhHSRq+Ozr
wvaJlH6R5mGdfw0DzJcAUVeTMR9myMxBE8t3mlsjP5NxIxiuRNslIpSmDMo6l4IhltApFXtuzkPI
bGgL2+XXKKPwPf7vUiqkxRPbgADv3EHAoGKnmnVBPLtfqx0sdUJrCgcnT86QIo3fbDb6BjJIaX+7
vorW9tki+UoLx6nURXe3Ud4ZSm62Xw/OK3PkVi/57xPgLuGc3VyLmecmrGRd3u+h3PxipUN/W8BE
NKQeZJe+8h3uEtDZzgkqfg6OJe08Fc7oO/WrzracBNa+YXnFsqzedRjSjkKKD1xEzlxApoSVxa2o
tuyQ1t5x+fsf8Yh5rllLpXFHHBIWZAT2x6SZx+d4Vl5UOsTYEq34+wHueosNrUezYqrFZSGt5DFp
a0jFp8jaPANBxDJ9g7YHXhsfRj9tlTIvd4T/T8DdJYKzpWYqGYfFOjFA/NdqgpUbsnL3zOYC3gPT
VJXftHBbIHzhBJiMTgSbziyCouTW6fX3Ve56i+TB5V5GUPuZTqVKg4okAU1+ZFRvROK1qVvsf9D1
R6kve6gu6k9cucw7GH+qnTNN/Gcyia3TZO01iysYxIhr+CiiHJI3eRbBPaAxMHuDqsEIMOhWfXRt
qBYBoahNw+CJY54ET8Hz6CLGW9+ztpwbVh6/hHuWsisTUhX82EKaLaPUhD9E6YUFZFP865FgZZiW
WM+em7nDWu4ezXb0bflsqSYY0LOLvxZplsjOFE6ZA9o13hFDtUt4eVYe2Xd9vhHtV7bnUsATxB1b
TAUOQ4Bu68DtsvmmS2I5+CCBG4eR1NkeHmYQxvPYr6a0jI1RW5uXy9//CD+Q9zO7auy8Y1bqN0S2
Z1tX96bXfymLcPnlrvLH4+fYLHt7gmEH8yIlbN+iBYT51PuYQnjx+ryvfcFij5dNC6oSQ2s+R3k3
rJt8PrRzkQSkF19ykAdEZrHRq7JgpU5TqLdeVAc5dLxMD9baZu0eTKV+X/+OlQaFu9TzZMyWWF8N
yjeD33oBmfcVLDKlPxeQQAww49iQ11/195uiuxT1VIU5Qs7rYheZ9veVHO64dh+vP3plFy5hnaOY
U520LdJrKJ5Vwtrx9MNKuqBKtxTN196wSOCVDWcW+OvOp7x6N00RNheXk/lOplvk6LUXLE79cYam
DAx9ZiDTgXgfW2n5ZdNXsCIlAUvhXn99pFYmYYnrNLMpd5IhZtCHxU0HcOLEn+zk6frDVzbFUsWz
guch5T0MIrV3T2DYkIPcUsKa7WtPX+zqGFlKlYwTP3bZN2mKg4ZTZ+ZthaS18V9saErkZGZQ1zwS
m8RPjCf6WLuxddu1NTnwFICr619xmc+/pCfuYler2DaFSmp+ZGq4sWn5T/5WOUZQTvUewI+v9eLd
JbCTaINMGpb2J1G4yT6LdRY2Qz7vhlR/8WxdwjbTAtKb9OLqVF3AaCaO70xHhrWlLf33C6e7hG6i
RDrQTM8YJ3veje6tm9oBo+eku8tBjqdiI11c2Q9LBGcKBIFZeXjNlMT7SsOFpbLfvzTTSwgnT7K4
qngNwe+BpI9Sd/IATo58sgfEWWeEUpqLxtnr9ZetHORLMGcG2EhTl6N3FCp9Eg4EeEZ+Gyv93R3r
A0ALaPoNWQr/5W4j5K6s4yWuc86lkc+gA2D6gRymGU6MRgcZrQOsh29THdONDbM2Q5e//3GY6xiA
qEal+mS2RhVIt/0NyuXb9VFbe/Zi0885j7thRht7tC6apJb5wzO3sMcrwXAJ2myy2hGWLfRpyIx3
KJP8mMX4VsxyozL6bwn0L4FkKdOo3XlsurKdTkmZmijLON05t8rhR9mR7uxARuIWDt9eaCepc+tB
RQByRlh3FOqdtwnIImGS1iJiidri+q9t2EUqb1AixDSKAiWuegxhM80fnalSP9seUvctodW9NaCx
E3pFtYWeWonZS/hlXMcTgQI8Pzr6TcCz2WkYLGxgcSGLDcLQ2hsWx37PXLyDqvQ0l+om7+wX6Rio
0TP2UBGZ76+vwpWttARiDo0H4EyW4DJOL6LKd2AO7xp5V8Mh3OP/XH/HympcgjFlqQzm2akFNII+
z01+InH+w7S2pHdWJn8p1NjmztjwRkKn2HDzB0AwPepnF28hpLBdmJI8e23i0nmT+WjxjVRmJeQ5
i8AwuEIXgx4kCEPOLZqdWWjEoe5G6IE90gKdMfir+Eh1tlKntbWwCBZpzsrEmrGhMyLDKhF+qZ4d
VE9Mb6v7vfZFi9wACujahCBBeqrkaKVQEFfTd6mbFtoNRgcDOZ65d0Nbol/plPUP6szdRjBZiYP/
h9h0QSJv4hhilRY08SfzmEzty9cW3iIspDq3hsxrcRebvMMwdTdWjFKcaW2c3yuTsoRoxrUdQyAN
92+IJQaZ2s9EBCb/nrRfSzqXAM1EN4oYKXOP1OUPsJSMrJqHpm0ero/Ov4ocf4niS8FHmM436UBl
iZGf7pNMnOGlszOUuhdZuauo8ZL0tPEnXtzElp6D3qjfm77bGLyVwLNEbAL50NDWzfQpBtr/IbM7
ECZo6ew6Rwp/opiwtkR3beNTL/vkb596CU1/HOQ2mFhmOiPVSnPT2vNk7G66FNUMIy9K3zNLftfB
SzYkMxKKxjOskMim2E3xMAZalpOfAJa3xUpZu/bai+BBeVeV1aX1nzvGY9PLUwaNhe+VDapDWZaj
7zEV72EK2UR9kVGoy09bBrcroXKJ7oznOBZjZ0Aj2LvnkwXh+VeLeD6aaceh/QF5/uD6eK/tjEUw
SYyqG/oSCpYNPMX8WYJeYeVT4jNYWdey2EgD196yKBNWowkxiA6XMqt+HMivEoLRVpr4hbeRRK89
fxE+GGqpFrwYkZ8z6ccGxilxfGuC9onx+/o4rcS+JUJTOHGfJqLnR5nM956LenTfRdcfvTLVSxxm
18KVw+1hkAUil35nQyUfgc4iocEbaJ8ZbflJYfB9ZFQDvnD9lSvjtRSXbI0UjbqU8mNDariAvHrt
b9XOfq63CvorMWMJzzRjCa8fOaBeNNotyEFggLdmE8SW3KWGmwWxF0+769+yNnyLgOHUdUdtQBxP
hfeW6emeNXOo7Slw0TSvkyko2i280Yo1iLuUciQITbSosYzR+ZjCoZ+mQKbzFIh4LHZcNGJvE5bv
U2okj0MpSpjO2fIW1/gMgJO0P1DDzL9PCc2DuR2BJSa6hwCd7fmEwdaiGaUX5fDE2w+wmoXrh0gj
UYr+7fo4ra3gRWLSVvZU0gErGA3/Z+jTQg5DfE2AzF1CO0cpZ+5OuCEVaJD4BUBJgzRvSFq6Wwv2
Eo/+ciz8n3O56sH3zAqomgP5+54TigjSGuwxK0YZuCqBXi3MEe8dO4W1SapieFO793pAW8Wd9IS9
5AyRx6QJn5bJCVhvGP4wwR0KCl5ZaPYyubeaTn0ORYx/YZX4F2g8BjGn8qNi3L7RLGt2qXNBbFVV
GbTUMMKiAZ4hHbIkiDXhPlQPQCssgdCELAHz5zrjUdI27ePoJUBBSqWgtyBcmMRaZQCKBSyRei32
+H943yxDXAphHTs0UhgC+uVwNLMFoEuiIH3tAwoufEqtSSPZrx5swAHzYv4ZM3P8KGMy/VKuaY6+
iA3TNy3SR2OZsYDYbTNtzMDK1WAJfC2LRtDZrauTgxZGyTpfWWXI5VbAWFmdS+jrkM0wXDKqBkYI
+YAqkS3n21oU2fOXFv8S7WpbmHVXjOxoZskZ2rlvomy3ivxrP/0SA//IWFwODweo6dOTwetu11po
tJN5lhvZ11rut9TDJK4wiQVW2Ql6uHdFRm76tIMPXH0DQ5OThvAr2Ou4wswz2eEEPLS1B+8CY0tv
Ye3jFtFVOsrkbB7do1FCuGqGi6ZR5xtZwcqSWoJbVevJHvB9eIQ4wofPcdCy333+xVL5UjCzi+0U
8CT4OKnBknfo544gSGsg3wvHe4odmLNeX1prX3GJWH9Mv4j7AYpKaI2403OHm1f8lhhfS2uWAFej
5NCSTVqcohoin+MPkVih1+cB5Ci++OMXiZNNSM+NiWBf1PzO7fLXNDb2MOz6EoTN/T+Ya8ca5Tq4
irZWs6tjwDFz+etLw76EXZICsFDVsvk0xg99fvbs77L8fv3RKxfsJdQyR2kfILa5P1U2CUeDRKrI
Q8c6WLhspZYXzVius/l0/WUry8e8pGh/LJ9sGBy7LHCpZqT0GdyVB9nAWvKf608HB+HvB+fS/R1R
FYquvBlOFNbE+Aqp95Mm5RwC3Wz807TMeCa1bFlYUJqUATEuPBrQMm/yIVMfnq3FyZI3etJ0Xzj5
hy48ete6hrWH0QRoKjFv+5MsgafwjZy4k2+MjjQjaYH17LO8zZSf1FZ1ZpUx3VYxSfYjVfzdIz0N
oSSbvWRMJjsYrCU7CfzkLh2zJOLewO8Zq83Yr20JhS1cr/FbnLgIqjyZXmLDUJey1LuG8M8rpHxx
oDY8hgHCMIz6d1168nZqJDnHmTcENkePb+5JDvl3W+3axOB+S6fsgNtatc8gZ/HeVJYKJAELIu6N
9MC6FGjiuflpFi3fod9N9xbV7WEi9Fem7crPzbbyoUKV3fSl8dG79vQ4wGV+Z2HhPGtqvMVDbUeJ
kZW/qzJGHtoYFRzLvOneqiT+dzHr4hTPFQA7PQaxTZCnzmI2Pq08T/3ezeZINlUTFp5X+prFJKKu
mMMCjq5R3xEe5FqMz31OPwB/9G5m6rZ3toCYJDEYtGbLvrxpoNUb5HOH7EiSOZg13AhMVfwSTg4j
JhNA2GRwQShIdBa1Vge8MtFz6o/wrAC0h5bHvHYrtFDKFqVSb2ihC1ro2bsXc5VT32mh9KHa1NsV
qWX55mhDDKAY7cCe8k8bsPzQclp78PMxt2ngXNA8ubKbg6jq+S2Fi1xkDZZzwyxApm1F653Rjegi
VyUY7JogQNt2gVSGIwO6z4xO+nZTx/dDPpm7sQGnRKu8OMNW9nvnjvPNJFX5asSVuavGrH2qu3Hc
q9odlY+Ee/qRjfbU+o7ils9tu4+QR2URaG76IzXG31bOqgf4o48g1sZAVQMFb0XMRb4oOVihsW6m
aJhjvbNtUvg1d1oRzMbkPiR1n56JGtRzXTpgGzlgfGIkhPND2e2EgJ3FBaytneG9kCDxQBsLCRp8
Fg5V2nzPJxcodgj6P9ijScu9tgScaww1h4m6DPjUYZUMeXs7gui5M6DsEHASw3y+z/i3Qeo8GGJc
qS9yek12HuHf9yB4kb+PCfQUMmeEhGDT0zZw66k4qEryCGKPn8yp39XYl0FaVHFQdkDSxzB0i2Rm
m/uci5EHRgx6S0VbgaSzt70i9FLPfOmwfkpfTJP7JCWq6QEdaT6Gph6e0tppdiwpmrDHBg2V+6x6
09h7TZwiYaiK/JEnlbsjeaVwusiXQhFYr3dporKohM/AEUsWAs1QEg0S0bgPWTW+aco0C7lok3td
KJjwgRSFydSMdNhLseXc2l4twra1CxHaGTQ1NsohK5fJf9sof0RjLcp+KNMG5RCDmWE68e+pMXu+
zeSRZu6JtskhI/1GPXXlkvwvAemPlw2N7gl1Bn5MsjGohg+WJWHpPQ91i6HfahusfdEiPSkAUhd6
rvVJVuORVHN16Losj2qVnOEFNARaG3fEcO399QNn7bhZVHo61CHtCtVPtMV76ldJi3YTRSN+Uz1t
7QWLjGW0XVr3dWsiHe4/s1LsS06pP5f0ax+wBHnPdU57WxrO0Uqq2S+d0buHAsZwnzrm9LWsaCn/
W0wzqxM9pieRKfdnFye68D3YQ34tp1sivCUxeT1JGL/VdkajuID/RyddiSqM9dVXLJKWvmTKYiMM
D3vt+jWMfZvhBzO2BMxWpngJ74ZCLp/yAl5vOap5In6XoveV/falBboEdmsFQTwKN7yj7bbsAYWL
OgfNUsTB4Ann9/V3rGzsJcDbKhNU7AjKIdTRkBVOG0AL52zy55RRvy3sGcd+RTYkmNdGa7HBPa8j
di+ZAWxhcyjNaUKVvP0JptDL1z5msaORjHSx0aLyAlyNu2OE5zuogaXPVV7oY6HG7MBREz1cf9mK
dAM6Sv9Nh1tmibxoHXlyXB7veU8pkiBOfIOXWGXSlJ6fQkHxm6cbcTtZ7bDH3Hnh0DTjRkL+94DJ
luDwefI0RNv6Czzp0+ueacsfKQSgPBjHmnnyWLZbnoNrL7r8/Y/wT5PcLpoJRzCNeQV5xhIlxZZ8
zqMKO52AiO18K7o29q+P7N+XCaDb/31bhZMtniwLgdkgUNN2cDgbXpL4RJh1dP0V9l+vGmDg/fcV
qL/Blggc2aPhmmHf5jd82mK/XR7x/+U/tgSIW8WUirjCWCUpPP4Memcb823slm+pKTZ6eH/ftGhz
L3596lQJd1wEBoeqI63Uc4y+W4CtBYNmMr5UXzTkY0vkdzpBb05PVnyknXVLYSFstTx0HL2BRlib
hkVAwK1DStYA7+BpEcGS5JE1X+uzsKWyL6rRKC8NpnfkGs046KhAyjRg5JykG9Wutd++2P62l0Av
lBN+VMqOvFn+ctvS3NgBK/IlaAr9d4Y5hcdZjlve0UTjMIA4Kj07SWaF1lxkoU7dz7q3m1ungcYO
mNFx0GZxDGV+m4axEct9FdP4kNl1FWo2kfD6nllZ2EtkuBxKs64vkyUtcOym+Dir+TMR87kD83bj
HStbf4kOL+DKpU1lucehxg0vVxKiBV3x1hK1kcj+vWDClvhwlKVac2gkP3KhX+oRKm/VqM69kLsk
Gc7JAIWBuZyfM5r9vD5qK0VRxi+f+kfs7KlTm63GGyfLjHfSgz14jhlKnO/Z5a7JvAEiGv0dyBv3
wJzc5Nn0IOJ4i/WwNqCX1fvH21kPn4MaqilH1THHL4XydjlUQoIa9nMbc7YSjfiiW+NdLFeSsq1O
plneWhN/KjT/MGC+1nr8ozDVlhjx2vpbBIvWMisU3HOcdi1Ubcape3EzB/2tGo6JjrWx89Y+ZpFC
cMOdyVx5Cgp1eewb9tz8Qu3XDZVpyVcQQoc7kLvE9421Qf5Ff/7ltOCLKJLWxDWLfkzAB4bmI2gJ
ELHaK8YsJxiBnuhvgEEe3mAoX3g+TEBhdORmcfndmsfuIa3YcJeUZnfCFKdPFSBz+6ro5hvkcuRV
9w75LTEHL8pT+WuV1CB0IRpQWM6awns1nGzmYF6Q7BH+B20A4k12rly7gJB0Ur1PFBSzKIYszh6l
sfKuj18M+9Oh1a0aymiovFBOHxemf6L00daQwmvHyLJQSwAVtMy/da4BC6MqLId/pqTGej/CWyKw
Mlz258RvG+uOK7yOBoYo/BJ9o5I3fuL9BFcmzPrvLgREjEnuwYmPNDfDinavqk7nPdwTnhNV/czK
1E+LH0NqI1e9j9ObeHi/iEMoF0OUZieH/86c4kByJ2QW6la1GYkx8R36E6C0CCLp0QwFSF+m7n7m
zY03JUh1qdSQS7J2acfv6fhOLOM0UDPQrrhpEi9yRfOttea9i6yOUeumaIyjm5an2Bh91EVfALl4
5u5bmUHUgIRi+p7m6s5wxU4WfNeJBB86qmf0ynZZBhcpqyp2Q/buQhnASd8hPnmEBUXu97n+qSvr
0dVj0E3jIVcOwO35g1fTJxgWpDsgb6NST7t+eIVdR2j0gI1LVHHqAWAIku7t8pOg8JVDDtyMM5we
54o+1i0MY/HXTjkQB9FRNd1l9mcyFT6hhW+pw0QvQjF+Jo5lbkCL69zMqLFOD32R+pDKIh54yzPz
JX75MKF6dc4KkJz2U+35vHZvNIizWW8H+WWIsp2rRThmz9XkhjCF9GdD39ZufWgGGqVFEkLZIahY
DPXlJBh4H4hR7iXT/tSIoOnLfeZKI2rmY2P9lhYRfvxaq0+V3qopCSAcprJTWd3T7Ozm5t38o899
820a0ZyGseMZpSb7SO/Mg7JeZ9xr8JN9TTnsXmxAqX6ZY/rbbPpTrF8qMI9iI5BYphCz9/MjirEw
/BAyMuqIWG+wq6VOEL828uykkYoP9b0o96a6nbzjYATqhZWH4kmmYH+GaFDj8fg8k/rujV2fIbUD
dS9lPHfiyKBzCV32LtDPhoim8nG2uxB1r9gNqvpc0qAeH6vGV/CHt0nU16kfQ8hDo6LavrpvLkQl
sFFkmYUpfCjsPcA7r27vJ7Y4u6wJze89/imcewHNtgP3Xul0mI+OHaa94zdOkNtv828jmb6Tdvro
HKyMPAUJuZ5uLJkMvmtiPRbH0niE8kAwQ8IjLi3odWBH7tyE+Wb5SsZnoe/ie5PVvi6h2ZalEe42
exRPy/cWiEGUbc2fqMPB9uFgFW5osSqoKzfCJmr1Mav9wr0pqidX+p663GHD2YsQTuwew+QTfi7J
Qz/d1MkzKW+1vfNcFeT0JbbOtLmX47NbHPrqvuMyKlRgFH6bn7s6rFokdPu8+D7ltxV4K4181DCS
mSjcd/zUuMd6ElPgeT7KyLPcE2OnD7YXgBdUo0qeYjlH3RMYKXl1641hfizNXUp2ad3vjenHMOxN
fOSv9KLB68C0MDuQT6EPjRmVn1MFtHEAcK792fz+H2dnsiQpzmzhJ8JMgITEliHmyHmq2mCZlVnM
sxBCT39P9Kr+uBUZZrXrzm6DADS43P18J8GSOERWDqfTEI/i80/8tlKvFlisWXdy2hHvLbVuJhIL
7x4OKbUM1Usm4kYdwJaQ6MlIV4UIxbi1vFcvW9l5ESj64JEwoUejBBwdjsO0ac12zgYcx+9SE6tu
R+qIoUTPMfGxs6NvndR9DBOWmQfNk9sFNgo0wJlgLV63sOvm+Y2uwsJNAyEPwtWh8mJjIWXvRKUV
83rGt4rdKcyhlM2W16742Xv3yTxECRAFvMQ6jToC88rbjjhbQdxNVquAdGPYJJjesEiuv6zhqe3e
R04DmTxU2sW1v0h9zKZPou1AZzmiDjf06zwYVXZroTOz4q/dXK1LhZlfgDn7NbcAI4ghUs4P7W4a
VK9q59VNZDyXbkAGYBzSJRxqGYn5jpkFWfdn2TqhbX5UeR+J7tigh6eyn7l4kZTCd7BHJeVhlnWU
0Jehecn7rSTrlMHiutcha28GdFn3Ktkj6sQvQ3JruaUDDwrK0GKUBhUkOV5TBlWxBL71UaVbq/rk
GTBdeUhGGXZ806Bu1MosTAcSsfxpQuZdWmLTAp6d4IdT65AwjD2C9CUKHNkcD4OMvOmBq0NNIESd
RoSgeZSQELWIMAOLvNW3DamiBbPQt969IdmWSbZKmrUrMUzrVW+3oZcWSKg/VEsZtdUm90XUAVEz
wp+LZQ3MXWLlLYCcjwHV5AhtYjDY7oMLzIuQdzrDqTqnJMyKLvSWCtYX6wYJk5ylOwPMUmCWISC0
X4/+I0W5b3HakIIyDr+ioSdAWDhrmap76XkhiBV1MJcHruZji23PqUnkszGUzF/TuneDoXA2SOsG
ECU8eoCmhrxIH6pkiazxN19aNCOqqEFBtJwwl5fQNZB0uMjZj2LtTTRG3INXkgUDeTOk3y4YwhVt
oUH+iVowBv3vXLxlVbom0Kz36sFV98z/KDormBaO2vMcT9aznEWQqTSW9km8XGLR5fHI7wm2ppQc
ElIf3LbZuzXbaA9lCOTsfxO7jtNkCqbxpWq2jLBoEOrFaOse0CFQhLrbqjn4QxGlWN8avNz6rkCc
hOjBwcqlm0NrJ+FgR4l44T4PqFpoWNoxFcuaMhFI3yWB0c6WFgiuROioH2mBElQxDA+FXADE76bQ
B0EpkNyhIYbToeJJbMZpnaB3E2e/e+7gKw/0WMMbICjr7t6vfpAsjzIbzJrhNwPnxE2xGTVdmJbH
PHkhzIFb8I2V37EEXMjyzsX9u2G8RRYrSDwRLp1YKd7vSsBTnKT6MXjZPd51NKtX33iBGTC/+hm4
ThmnRu4XJT/LsXub5BAhZ46qF5qOHH+VomFyIDrm5Ktt0ueSlBvNRVyf2suV/C3rtzxjduhDnJ5o
L1TwG+iYHYN/gudsbmTXHFGG/HDVsi0bF8YyOY9VrY9WoiKrGB/YOK5quPSIzEXXp1o3WKiLsb0t
q3ljyWrlud1W2nUJeI61nUcrrHizIQzr2JRvVI/1N3PruxPuO2wy7xfKXW5cCfPDpxQl1cb7nYLX
FphJOWiTw7eDlWmz6jz+i9QyW2tisRUKxDTAfkoCYZbpxlAbh3DEw+Uj1/1H4mO9gPNsjtGDcItp
8L/NR0EQAlRJCBJkAKfHwLKgHUCYGRbohAn9dMkCzyvWKfABU0rXczo8wlMRzYcIEnAuyMblvjAW
Qll1A2mxipVAWFbaiQ5sW93Bo+rT8wfM9qRLo7zJI/R22QjNEz/0KNlWYxIaLK1tpae4SOAszq3a
isseu1g5oHYKRBfg5Vr+pthsSkbLAAe6TU6zNizr8eiCxLIFDPdLz6kTknKpgjRnSUgAB9tneIyI
tAzkz3F0o7G0XogNpI03IR2ZuFNMT8BkmG6v5ODf+7R7Lmdz4K33liHYNAMvormZN1NZ/CKZgdcW
e/RE+ySk2sNXPOhqHIYXWYjolAwPaIH9u6lgJ9y66sHvbHge+olaw27ePWK6vLRI/sZdX+tda7tf
4N90wZBl4/MwpFMEv6IJcHdEvKlXJW+1cp0AuguCCqjiQanVL9dOb7Q+iafKGVHQgAon0wSKBZWN
kV/hKUVR40hQgGzGinGva3tbUEQ4C4dnITxpD32d3iJ5s3FdD9tX3e+zRdHVgncdpVy/+wsJcYz6
TISJCyzCfW8i6Vd73Yw3dTlFvPDWbOaheyIIuDW0sz0O1iEKSasc3rk1rHS3AL4HBe/vF6x5yklW
E6tQfdUbPVXWJq21FfGuXtNU+SGoZ85j7w0Pfp8cWy/7WsS46rsuNi12A0CJUDyVHfYsU+zck3+U
QwnyWfMpMko6ePPlfTiarovyAePQ9EUHC23vUE/IY9jlhEOp8JHLl+tlwHPx5Vc2Zesqk3ejGV5c
KgK0cAS5qyBmIM2DOyQrZ0p+9xZGVykQUY/LtPEtlR1g5puhhrKwajOwUkQT2om21NT8lWE+b0Br
EIdBD926d1KxlUOd7gvd4dAovTpLUZrnwz28kMYpnmDusodci+464ePHsDb7kbl++lTOxH3uhYXI
BdX31A7QYQkecUUh7R3SsgoZzeyVazXekSZIaAdtX2MRbzLrQ2u/+2VZS3uEoRPkaDB8iOCkOiEK
qFSUgZ3yvsixiROWOyG3C1TW+zE/olGEbPpqBKN/YNUtNnpzJ/x6WQ+oW4M3lLY3vS/4Y6XG9EGX
OqnfVTt2BU5sGoXztvOc1+9zDRcSQeeKcqYq5E5QxN5bpt8v/QOg5nt5jQZ1IWtybhWU2vB+lVYv
96kvbru02pY44yld3yI+uKtGfqU18r+2pr9kS/jp/n9ks5Jay6WlvNrXqEhsSl65H02rKKQd3F1x
PfNn2InCnSztoQpeFJp/NkCH+XNQWQN/qkjnv6d56/RBhdJ5Fyy68N3QwUxvQrUIck2McUqu/e1n
nlUXAKAQFWnFuC/ZqNDBezqI2OXm+w95IYN5rknH8DAiXfS4T+cFVd8esWs5HBzSPdqoZ3TIjUDr
kSCdeY0UcGnknKUQsRNPXT4ZPA3oooq6eJafciZX2hguXf0se7hAKgDixDDtEu7HfZL2KAPzdQ+V
1ZWM3oW04bk+vRBN7i2yH9FVAJ/cBtMQR9Om8J5h4ND+5nBtXX//YS49yVnqUFs8tXiedftGswbr
ovWYW+6u7avVv13/LFVYDhlWugqTbNB63S5gZJHXktdXXtOFMXsuT5eOR2itwKIcLIZzLVc/xqn8
p7ovuBL/O235YDjEAfS0E8pHnqSAZWYrpDevVJEufOFzXfqw+HDrJL4NB4hlCgU8rJBP8+9GWEsp
52rv9KW7nP7+x9qTi7HGpJ7bPRLE+zlPtuMiPh2m3+2aPXz/hS99g9PI+uMWGkpI16Md2WeOkQfp
58URdKRrfj4XFo5zVyFmUUkLAfp8lrNQ8bek+JhxMKQTglkHwftsn6gH0fePcmEyeGfT2tSp9HGi
gBJPukHn3HTIpiuI8L6/+n+A47+ssOda9NrIWmp0Z+1hurLON/qx3cnbGTm/IkK5LESvUOisloO3
QjCx62/JpllPGy/24u/vf+npzqY6yyvGOU7Iez97V+677PNAXOuiv7CXemfTXOmqQSl96veN3yOf
l4euXbShrZOHHuRO73Se/P4hLoy2c7E5c4AfYX1F9qwgsU69O9b62+8vfeEZzn1+mrIHKzgF5Clj
yFKlHxJ5Kd7ICKLwgFrXmG8XvsK5zJxMorY6gaY0bplbHFyKwHTyrvO6K6jZS9c/m/FJMqIl2edg
nItPS8DaGDReH72p37+jS1c//f2PyV66Y0dqdJzvNcL1GtF+IBv93PLkyqp4Wlz/MkXO1eRW3y2u
gDfkPk9uOuqvFLqcOX/y/SWChcOmma7c59K3Ppvpfa3AdUIEtTfVzyR1t015XHpMw+VeD9eoXv/B
rP/2MM7/vqwFNuRK2KXYJV73pHI3CbAdsqPdp+6Xb5HyFSZiw62d4Ly7TH4fTwV64SEM9cO5cvSO
GElWPW2nO8JLbqMMhkwumsC9e0oNzlLIPLxaLvnHSuW5+pwLPtQNDIJ2bBiffKNjy1lWMKc7SPSe
fz96LuxG7GyVWAo3T3qCYADosbgBa72k02PBrJ+O1b//0y3oaR/5c4AW1AOvGsz1fhpCkQ+gK43O
bc/5Bi3d10S9F3TL3rkePdFlvhAtYdo3T68p91Dc4eP70uYfJdoM+kI+2WVza8t0nRFCrwQkF+bG
uUhdsIraSQ8RPHha7wW6ZBtUyOquKyLp1gdUPj/qzrvSrHNhmT3XpPdEQJTejRKhZ/NM+KnSK/+x
un/uHlTaxBnB9Z1wbWR36JK+SSCeRx/5/u/HwKUXdXqoP8bAlPoEncWDs+vJsa/vMs/eljyWBYje
HY1Up68shpde0tkiUpgukegBPSWT2JE2dLck1uf3j3BhfTp3AiqLDnnoDh2OpuidrVqsZkvaNHn1
xrxdjbwxMSSyzuP3N7sQY9GzwEA4lSmStCWQXgryOCZjY52kDJ4Kc2YDLk3E8ohCN1wIez3DnwcJ
+2sWCc5pLfzLGknPlgTJWZIx5Bx3yMnfm5wXb/VU8DgHeCG07LqLHN4v0ILYXQ7+PIqrjVqq1VSA
ZgPL+Tx2wcReS4TmIoBZiLunpmpBNk2Rls9ML7el9sWeFH37PqUWPTg2oMnfv7ULi9m5Yr01ydDQ
BmvAnL/W6E9wBINec0Le7to4vnSHsxOIncgGaQPvZMPRI6clckhb6SPWHuxT4h+X/XOpOtNJZfF+
JLucJjYAzwWySiyRK8MmFHYAIL2yolx6mNPf/5iUaefW8BWfya600wgaj61f5Jt8VIFh7t33X+RS
19K5mVCDZIgc1WTvmlo9AC3x5EgdL54NtwTNiwc3V0gLtp1cVUpNKz93nTvXcBG10IRdWaQvBEjn
EnarlMgpT6m9o3PyydFbxLoergXYyb9/xgsLw7nf0IycXWulKUin0g6b4cnD1V2IsHJkvws1/uNT
nGbrHx+rQqoVsSNsUQBdCny2caCeJt6VHsRLr+hsuTGGl92EtsxdXtZt5Oe1jFk3lDG3xLX++UuD
7WxVoWSyPFZCjtw5dkirzxGWGMS6HZcry/OFlf9cTe0mmaOQWjc7Vidq5yjAOmFSce3XX9i/zsXU
DuTsta19bwcrpNWIVoDEeS3pg4sDGyhsyGRdo/td+BLOaZD9+ZnHYrRdMGahTp3RAdMyuMT6i7ed
Mqgxvx+vl25xNu3bdIE0NWN6V3U/EtOFwkIPUdpeWYP/U3H+Zfs49xJKnLlCG5YNFlOe1t6pQNS8
5o4w77XLfBKNjeg/2tnXS9BPmqLbxS0gezMoaA0oqTF+25bc+Sodm8boLLNfxTRCHZ8bklzRolx6
/tMI+uMVD4PLdNfVdJeiNImyV/WKMspa6yX+t/d7FoM08GEo575ZdiV1Xx0552D1g13G7Zfvr39h
Jv23b//x+7HFThYhqgBF+7YpnPWCwYfQOhZJeuUJLo32s+UA9WCAm3Mv3zcOaOH9skJOMgm0QluE
6etgoQVkbK65crf/9Mt/GzFnS4ORU5J0YFDv5rnYzjOPmx4OgOwdEwFyzkPj1reVwA6reFgatDah
7q6dl0xv6QAt3twHvfvTIs6VhfbC6z0XcKNjQzhoHda7Aq5Bq4zkctPbnhunp2I6DEKuuXNfGIbn
am7jkMLKFtvsCpmvB8w/Z4L607KuRMIXdqX/Sh9/jJIqR+cjvObcHVOPlvflMQFY2s/S2GAYz1fm
+qVHOFtJKkTEXTWj5jgXEi5JbZk2K0c5dA4t3Yorw+PSg5xu/seD2CW1oFVe9C7Pjq5JbhsY3YH8
VaN8e2KJfD+nLj3J2ZrgkLSbG0XnXWIM2YnCWdaJrRUMbkCc+LdbnC0LCwySPdekYB7xaX6CMZM1
oeEqR98LVozpSsLs0uA9ixJkms5257TjnibcimEt8KbhihXMBi0cmXXlZV36ImfLQ18upci8XkNI
69I9qaFLhnZ43Fgj2KZGoymUod/539JC/533//j83QAlUldgOuJoupoZWsygwwCsta2LeLTevv82
F57oXAHZVNWU2brLAZq8F+zR6nr00FRBA4+dVKorA/lChHKugexmmOwlfZPv2yTfWzN/ghv3lc9+
6dKn5/rjJRmvAI+IIUFlEvuQu9UOgvUrEfylV3M2x4nV516DLuFdWb/WPToNv7ixEPR8+uJaFv7S
Lc5mODpACmpPrNv3/mMKW5u8tgJg5KG0OaiKX3n7lxJE5yrIzpvgljS6dHcyE6sm/HpgbCYcWflq
IGjRS5S762zVRX0zHRRnVz7NhRl5LoyUvPdgVQ8atKwGHgkHbeVwfNOxGHoLzAher78fwhf27HP3
G5WUWV9Oku4Ud9Qj5ic54q0uYDy5NILv+IDoqiGIRVzv/fs7XshRnBviwDYbNxTc3Y1Mw8TDb5iA
MULWRCX00GuQStw4VxXdDZK7v7oakK/v73vxS57FCyPqgA2su52d6ZMn6dMhoHMeN4gTgzlZ0PyS
vFitu538pEYD9vjy/W3/PkrZuUiy6HMXZ5YRZY5GmWiZZsjBBFoVp6Wog5bCC2So0Uz9/c3+PqHZ
uY8OYZMNOijIZVTKQ12yeKyvxTcXmh/YuSxy0g2tMgcPklcB/EkrNLo8pzGgAhH6WdJP5DQgqLjT
N1UMFMGVVeTvo5Od6yQNGlIQwOthP0OKtRrgSxiJBX2fnT/goJy3Vkg8qA7qxsqvzPfT4vH/g0p2
Lp90chApho61+4wWauvVuTjYLtparX72r4RYf5/a7Fw+mYNCBlSOa++qwvsxEJZucgF0TOWOK2Uv
18prlx7kLG7IKuPZsMkke7v6aZuHZgQ4+spXuXTps2jBWfRgUU3NXlggv5kcRJq6QWNbQsAX/X4g
/wdu+tt3OAsW4AEz2XXjoQzpVCP6d7N6+eAea16KSrE9dB0QGVv+Qk1oxGcqSf8L9OKoybvxQN1u
WsHng3RRp8RjJ5z+J8s7tLVbM2QyAZsSL5p0YUXCJeCOVN145Vdfmn5nK4xd5haGK3qUy9a8uqx9
WRz7yqUvvPNzRSZP5wrNZBw1Hc8bg9HWe98VaJBHz9r3b/zSDU5T8I9YQNkW6V0COKSP8rys2mgB
V0UXzpVBf+nyp+Xxj8sTP0GEJ+DePdtqN6b2uulA0um99B/fj/e/13dnw6cCgvS9Zg9z/161X/qa
hPLSTz/9/Y+fXjo6S3sFy60p7Z2DR5NhPfNqifzUsa9Eq3/fE9m5wU5hS3+U7eDvKM29qAWuBo30
s/F3aCErQDypnkssE4TYyH7Q0r9yZL30YGdLxNSkyHCTyt4NlgAWb8QMAT/YAcojy67oXU+v/y/T
+Nxzx4XcC7QsGA/3MDNQjYl6pPsZfLbKIf63cXu2UBgmktxw6FurAj2h2CI+PJOMq4Gm1+gDNvkv
6vrbY5xN7IYiuaRZjSGApt64yHt5TxbXT8DNzPiPlgvN4bIla7Nq7E6vMmtCmz7PPI1EP9BoVeBK
ToICHsHYJZsG/9FrkRbI+2aD5t0SLl3Do+m1F8xOae2bop12rIJro5ch1SS5kMHsDk6Ug+UQT2V2
N/sJC7lA0S3n5ddUDV7c+X596KqqCwu7AQ5Vjk8gmD3I3voxkQH6jb67Y2L69Ad04iPvYwAWIiac
5mIGDhsYgp6wNyeBRIoQBn/IJokaZ9l5o6/QgQysm6QG5CoNQU2fPRWZ/YI+bAv4SVehPRx1OQyl
0GXeZzpoEpAyP1KH2lszGeiQMoHw1fJ1ME0tqizLvedXeZxbYK01pdhQxds1/OIfCgoFhJJmm6Bi
GfaJ+oUzBA1qtTzYPYiebaYgvV20WmUAPW7R97wcxUlmYs9LEnlABUQz7dMtmbM+HAxdm2G4ayf+
OXVVGpQ0/TUV/u/ZTClsoeufg10O6xzWz8CUmWFj14CRDnOrVlWFGulIyzp0ummJWW3g3mSqnU3l
fhLKC2SZ0k3fuEimpXcV6LQrsxg0MyEPG7hLCaEQgyiTlO2vrJvfpnLQoQRWKM4r/FMzi6Nbem7E
m+Wrtn3IKCDiQyRzTBiSqihv61VeZBaqGXUeZylJ8MyjHbRor456CQouNG59hK76DEKG9rFMihX8
ubzYb9Bc0Fv4EODXwriJax25JRTQrREQWVJdrmzlnJgq1dvIuk/bzK+1K/EyDQhbxU3iO6+2Qh+5
ZP0WkeuDXuCgUxH1Ox2QkxXExvAtvEei5IevlsNUIYmNnq6f0BPeg3p562iQ14ukSsN2ImCIjQUP
0J20AkR2TTs3j8p8fnBT9rutp91Sk61XZg8A/qpwpubYLO2jP6s3NY1tmNbpEvvIRYVdXr94M14M
GkEjOEVubcf7GPLiniqyYej3Rz7EscFpGk5W0tabV0G776uUbBGZgDjboKvM7RZnxatsS4z/XKXj
gGoFXEQzd7yd8OTga7smYMaG+Jilt47lH8jIQ1p0PCbGXneVV0PRNkDWltnPUz7se8uCaEzhfXNh
PdbjQnYkd6aANv+5MBo/dqXqQiIhs5SFtQL4r9iWFRQjldu1T7wbUe2pKgaBGek2aQvVYOo2kEt0
bXtKZJZRmgI8JpqTKLNIgJOB8QikDJAdwQv1g9bmFxwi8sBpqyZuJUwEc//H0soNEZIHCRB5kaDs
E+5UbUwZKht9+Zrx5b4pEthG2gNOy/Wtg58SM/iThyJbtnmZb4rWPKSWe6Bi/gG5tx3UIjmMowfP
dVXcomn8CEUFqtjCAUxsmlbAz0NXoQfUbGXPAwuk5xXe574BRsCdcRhPBDSSbTa+JPDH2pd6cjbV
BKkMwauuR7jcZPO80qRH+0BLbplyt8aeeNAZNDxZiPchsUudQPAMIlych0NWQR6DHOXtoNMBHdRY
FDy9rNFomYeVK47wb4YsU9kg7fVEbdAb9IKhOK5Nx8H0glfh6NsERvCQZYx52odLYaWQ/FGUrQWK
yllVQWRm2hvLsOKtXODJjq74p4bi05IUbG5qW7GqJIuR0V2XLZSD1UD3Sgg0UYH3++SV9tbn5E56
46OwOgBu82nLqRRBOqWv8D6BK7wRz4stHnyAEsH9audQpea2cuwy9Bg71q73066dR7tqPrWVHRpe
bq0ULB0psfoAI/LR1cCSYa3DkJvFtGVF8kY46cMJLMWN0ymONcN1QolS+sb3kB4e+xxQvlkxCN/R
9p91TQRpzQf4jkNgyfKxNBilHAXUYJyK36CP0gCj7bGopnYFYm8KXZ3z4tbDM+TwCBQE/2EUfZsQ
CZ00Y7d8nHGeHfTvuqzLsPDzL505HDIpmgett4AIphITFDNEp51NT4hmkMJw5MnR9xSPGljFJs+t
iIqGRcaqob6GyjzxxoOL3todGxndwGAHHjhcb5M8OxR2+2L89pakZApKb/kqR/1lUfVh9PjICBRh
tix2UhQfGnLStZ2BBjgnInYM1Jtp5t5Zc/Wuyvpn56XvvQXdkiTzuhn7OC+cT2XkDeibr7Kenuxs
aIJu0nuAoiHvNiBX2OisxngEk9MyCYAJpIiU4i+6YHkIlvGO5ShLZZY+Oakb2AU17VsmsFYwyCqg
I3JufGxf8TA2OWQq2FZVoXfuiUW12J0KSwU5ziL0AyQdbZA65c9e2RRDtXlNDXCYSzs8u21vRWjq
qDaqH26Bmn72SfeSJe4cuHxeLw3MAzoFlTHxtiBvFiuEJG8eR0++8J5nz3kuNbJZsrlJq/GH62BR
lW3Nwh6IuMgpoTXyUd0PpBrQrAGhDDR9Jw44PC07bdlQfnYNMO7m1tX9g5MTtcLo8ddWbpzQFdWn
VUI4ogX+rU8BNUfXg73VPFVH4kP1SwBKDHKsJUGPJQJaVGHtsxk7Z96iDy5lLeIQ0dxBJ9dAsQhY
8+w3e7sg2D7rbAu5+HGY63ueMH819pkTZ76sN5AIqEA33i9s0a+uXd9BvQ+5lsZenOU+wJz6dUzM
czaBYKP6NIm4cu6NNdSBY8o7e+5+LWRu1q3dNseyQ4F54hPfw20KmagO9XIO0OVdXQ1yoxBPgJ/q
krtyADahFi34RzMUyIMcjljNoB4e8xsnnR/ysn+mXVbuLFQNg8RFT5HARI1Sd0BLqqMpEuv1EorO
e0mEmCERqWyyJ9mQ3g28a7cayte7fC6g5u8GmHVU03Jf+cn4UJOcBSXyZVvT0AkcCmsD06rxkBWt
g7ilU6tRmuqr4dSHltUq6Gpw8ilsjWx/ORmokHOmhqMFc0eQvU9tvmlp33azBUqnSv1Xz7ZelDWb
Oy9RUNgpz+nXZGqXrZst2Eu97mXi7YbwaVk1uvRXcKp3blqQKFc5xDGAXRJz8H3YfCRWQ1btODlh
phkIrDaUtn3jkcj4WBaE1vfA7RZh7owvuq0h+s00yCEFwB6LldubTDKIALmAXhD5yAAsoTxsESXr
TtKj3TB7MyvxBRdPFg+TeR/ymUHXWiEy68c0dKU9rXghnz0Cy+DS7pKVl3h5TNEOd/pRoPFas7fN
jDBBMpEmbBBLrxIh2arpbaA980HCwrX3V5aBXNpqoGZJ2rQMAYFNooUzti7mBXug8jCXO8D3RsvK
ozGzAZazWvtnh3TRwXMUCakFgTh30+rQeLP9zEadbiDPBJiW2eyGa8jRU06yqHdE9V7DOVmuy2Hq
Xu2egaZJOaiBnfJ/N+jdjAcKVfXs2r9hTIbyZZmAE5NMeOY6heYZuKIQTl1FZHOarIRTmzCfbR0m
vPrK5t4J04amu0J4HxQKSEQyEOzDbNX+dBvi3lJe/iq7JA90Cxs6qJQ7FE6WYRixKEKr3+cV4nDL
7hDCQgVN7KLcFHlSRn6rAYelTTgPi96OFUgR0lVOpJfKQsMGc2HtVPRHv/DKUDi03ugFHf9+Yeag
dDIOQ6llDhIK4oWqBzt0+gVrNGFD7LResTLj+Mb8/L6r2yycMbrAE4BS0kdYvmolxkRG53c+WT1c
DPTdgJNPUEt5R3vMACxQaBob7CAZ5aOc0gzba13HVdVOEXxGH0uCo03aWmMsIIw7uAw00dEfHryc
Q2anF2xGDvsFjy+wIiTXUSPSLJYVApO5Q3WeJtYbqYdfi49f7Cn6ZBeAJfCixvnP9GhKmpDlrVKh
I0Z8nN1U8tVmAg5eE8f/X9nLalwQe08AJMdIGmGtKkdQWCB2H8f0d60mtsKjIGnFqu3QjlYsJUT3
ZQ96RVaN9n2BehrcMRDK1g4v91wJSUKJnoFoKXQLggdUpvhJYyAcXdz7CegzHQgqGK455NOmyEMD
DP8tlLd5JLCMHnXSQULpozelbV0ZS9OzDRVuGdgOHe6wXCdBNc5gQWCh8uEiCRhC/zKORYKKqi7K
uG8JWZWzQ1ZwpDsQWLrHrAVeP1f6d+OCaEBIJuPB8zCxp+EV8cuw9vy0XrUwSb+BRKcJBDquglzW
n10DrIBJQF1IIZNCkUU+6n4WXUAJ+L6ZT38CxKpvFQMkIzPYwhge8HVS1WNPXfATOt1F6NnCnWqW
A3JVZyGp5q21AIzdMP1YEAiVKzcbAwJHLXxQOkfwvVLr1G9QJ2zSJkAZ37nLUmxL6Gq4Q68HtjEc
Wh3dZGhQLBH45/Kl95P72SSP7sncZG6KJ87Zu1fj7McVXCZoQ9qHxji46QxFNjsxkPJOffhV20LG
T/6PsytZjhXHol9EBKOALUlOpOfp2d4QbzKjAAkhAV/fJ9/KpTZJhKMX1eGogkTSvZLuPUOITNXS
KKhDyAUYDPt16OR3pWOYSVcRtoFEF+67g/HBBtQwoU67F/AmjVVuXvegoO54wz9Gc7guzPpXAyMw
cHXbLC4d0v8BUUPGAUYc6sYVvelA6Nyg+Yl55aKFhDYWIeAgYmfDvnbrma67MTg0s6XbFTDKzQY4
e4OMKoeuv21g2hdlk/0+8I5BV6iBgFHnwNjJzM6LqHwx+4BBV0VB6QsqiR4AmuAfF3Zd7nqeQtNH
4BprQL5gD9FKBTb3YBx4PY9Yj9YLutvBD16pEp7VxDwQIoJtGARwpsHJdG/AnAQ6Tm5+TUc4ukob
G5iFHWvXOWb/3JDM8jchr9AMtzjUNjs6YpWBw9CitPKO6i4MroQMgw00wtMraIJnf2dzkE8WPdve
1BM2cy/LW6h5teMr54a9szGMj1bfoB01AsfRQNQA5mdlcVWZnDwwowhOPefT3kxn76FMIa1Ze6Az
QOC8++DNUMzQTIIGiDeHNPFlA5Z/Gbix1QtMC1Q1DkEfninEQ7CdK8H3OUUtQ2a0S4aqkDAZzQmw
K60PfZNhDDdW79lJmfcNfJogEM8iKYKsA/E7na3NFCr3/nIRbaFwrbNzXYtCagHH/ZPLjffCsn8L
L/gWRhBapP+tnnLXzP2AEnQ7VAUhDZceu666ycc154eFIqbOye3BKpv6szh25+OGbYRVvrOBkcBZ
VHWHy6OzILXq6SbPLaz8kBEhQ84b8wDE13E2/QePYqoyvg0hXgZWcJRyKJ14Y4V7/LBSNF8oC+tc
Ww+9LpdJIHrtFDpSaUZvirC5ht33bnbFgfYGZLVwO/PsNQzaQrnWP6+PT6XuCQ60XFUodUO7HbbQ
zdHPqh4CVuyoHO/P5dFcWmta1bkVcKCakPuSycWNiEmoyLjhSjF46dlaZ6qDuEArp9JMYKL7wriP
TdVu1kytllaaVmlmQGzios6gQjuiNx5aUEyCJkeNQxbpV37/0iu0OjOTQWYTqzETOaOGhuoGaojS
eUVb5nsv0Gm2TE5tVVPYO06D3+zADy8PFmlK8L7GdiXgFxreOtuWYoN3DHD6AN32nsu6vZ2Ve1XN
3bvlkOu5m/9eXkYLrWGddQtppUnggO0nIXoXKj9W/D01DyD9RfbZ48dsVhpLCyFBzn//FBJZRWTB
WmklNsxkR+t3/0/ZA5XGaY2ruvSG82L49AaSmfjVPUqwZgdrV+buqPE3gOREVa75oC69QQtrqmCD
0FJmnbL6hz28j36+9xooj3BnBVuxNBlaTLMi5TOlmZP4XlFugQ4GjWquPmDH8WT0MjEkIh21qjVT
vqUlpoX5ROsKQlVol2UqbU7MC/aDS2PCcXTrRvPWmbi7Ei9Lb9JiPjR79JfCCTyE0Q1jwAEgZ2cT
HEPRrdi28JW6YQRacpeX9NI0adFfQ3zIDYmH6qmCZMMgiy4SNnsKKsjrQ13i7vJbFj5J592aRWDD
HDRLIYh523QBFG3EfsxRf5LwCu3XUGtLb9G2/XSUwlCq7k5u9cHyV0XuAvGEQ7Vao9Sco+OLlpzO
vk07pMlaGBCB5G0yETSY0CKBeiVsuy+P09ILtMA3p5CzyfSsZHQC6EC56YvwAf72xjX/46UhOr/4
U9zDV4sVIRTLoCOTOWjWwGGnPEtPMihqlKdx1ZV26UO06G+MeVCwcLESeMijDaf6h9mCXqnKm5Vj
ysKu62nRb+NkTokCELu2jPY4BOX5jIK63OV5WBomLdgziVYJaipmMrpZZHngopevPZTj8uEdnoPx
5ZcsjZEW510TGl7YQPBapPJWBv0rLnRQM53JygF76flaaIcOKz0vgHoDKgPJuRvon4uzIMV96+fr
XNneAu9hmC0cFKHcFECRpjazeHDmlQleOIfqJFnbnNO6s2f4woetuwMWSyUF1OA2DAXFDWh8t37W
7QpcyKN2bNZI1wvzrpNkcaOSMN6aIM4uH1uASDMSwzcIulhdBF+Q76FedHasPQ2snTsA5mbU8Eqc
pbvu71n6+/K0WOcI+CJJ6QRZnsnBr224x7qec2wp2TeDsaGEvDWeuDJZsCFluC1BMzSa8qdS896j
YqfGP5dfvxCXuidzOGRk7CbXSkqPnSD29ITm2Rr4dmGv0l2XRz7LGu2TIMkr/jy6dI+a9jEoesAE
Vtb00vxrcR96QQ91BehDFLYZ404NRIyNNprhQQqOo4uE2tb3DBA9nTZboGADU5l0Ppku35lWh54u
/KP8j5R+9w1a/A+qCl2fueUp8CvoFMKnDTsu5NaiLnu8PNkLGUYnsTaVW3SmFYKVmYLuOeXtWbsU
Yqyzba1ZPi29QtvTB1AWy7EY4W9Se/XWtov7doKcrzetQXSXXnBeCp92RApidE+hqZcEzEi6enwN
Sn9ni3llJ1l6vLaju7MzNN1wlsL33KvaDgfIrY6Q1fyemY2nk1bbQs4mGvn8lNZo3/si3Had99jw
8DEfUxjAN1Bx/d5knyP+00BlgAlNLKDihP4XlPv8ZBYeBHXoz8uPXyDjeTo3Fbc19DSaVgBkmEId
28bBqjLC/OC38siVufeN9kVN4o8Pg7kGJaPSCGMnyG7BPEZdGqW8cHrkbfdw+ef45134izSqmyab
3IRWH3CJSQWx7sPo5RQ9V+xELWTyHqWCaWnvyG4fqro+VEMIkdYeBadMOewd9TvnweY+5KoMYSZk
TK1DbfnNLeyX/cMIt5RbMUIz1xnq8caDouhGDCjlGqiw3bYG6Y68Iv5Zgb07BCPNHkLKzUMK6dhb
hXv0lTtCrXeuIKpq9CS9DinohyEbqys5Sr7DzqJ2QRGEz4SMdDMAS7Wtu0btiwxawg0aYFt0dsWm
V7A25FCGazawgHDRJwHA2g+CPgF4xYXy7azivoBSoUECP0YTy4M9pSp2rlDDqTQo7ruw+IQ4GhXH
MHMh3poXcA4Hm/C5KRT/kSrLP7SoZcYyJN3Os+DzbAMAf27hBTHQUMPORfdue3m6lsJMO0vZQRqg
MgwZKXRUTlYWJiEddmZe7r73eC2V0gnd7tEHsJmZ71Z/Ks33Ua7AMBd0XjydDQyqjWXULn72kLj7
7qqCZDTsEK/8A91k2+Zg31bH9BbtS37T7sZrejuskLwW9jqdJxzi3pdBqhit7gp9lhjt6zoezG7e
5kEzokNtO1u7CtT3BAI9nS0cVASdzhCu66pnP3EP+GmcTbUvT8/Sp2hJljRAZleebyeTLLuHmhU2
tiBXbAaZqWsGwmKcZ2L43qank4Yd+BGEwBYC5D5W8zu6+LKJKIfgxBSw7Mf3PkjLtZPJSBMEjp0Y
VhPsKbzP4tCBeqULbd0jIXnxZKQk/N7lXLdidqbBq8bAnE9++Wz5IrLG3878PpewrcjXTqULRzed
CAzMBaKnbJyEzA6NctKfpaPhRRGw8H0KYSxwedyWXqOlAZdOFZCckHDoWhhCOACk+IFMutz80xJ7
JW4WLib/4vjTPgi++AA7HRGCX0/QtRSRnNQhdN5b/3lEH7Oa0apr1MrLFvKazvD1m3KArJgxnwg0
g+E27754c/cEefC1Q+LSC7TzlYc7iI80ABUa3uzVnEO7s7F/M9F/S1DM07m9uVvzMqsJUOaBAW00
PpQPfhc0gDcMa8WlhSuH7tGctXUZTgYuonIAWino+C90SFcKy0vDc/77p8mWqZ9aHhrkMDQwq+PU
Qao75QKbXdP2K684j/QXBw3d1JRldZ1B6Rjd1yF8g6/Uvm0HeBSg5u9SqOPX8K5NxbQmorWQKv/d
Gj9/EGXc66RpJqJ3H8pA/pkK/1epTKAewnu7ECu72tJrtIsUYKJBX7m8P7mmA59ndGFb8sLEcKjQ
7xdZu5b5l9pk//7+6Xu6VBYwn5tIgoJQLID49duohyC95NCOhi1D2EMEKPfvakCBRF+t1OkWtGK8
f3y/T6+dSVV4E6vsBFNzyxyAbFLAcuIRTHn0UgvylEEeIrIBeP6VFTnQzY7Po/MBkQHFspLsFtb9
/zGB0SHnju2wk+xZ7Ek04te0whZWvU7/DfhIBxug9hP49x+EyFu0oWCysbI2FpK07oA6eZWRMWhG
AxNMi92s5FMue2BVff7RzsbvyzvB0idoR4IKHXGXeROkS93uYSDqTdHuYOTq/vLjl75Bywvl0LpV
ERRpMuRqYwLzcdaIwV0ARpEru/LSB2hHADcIwmEaLIHCrBw3xCiaYzsBXpGywVvJPEuvcP6b3PBg
cOnmlECuoByAzEyhiuVQukkdwDAvj9PSK7Q8AGSVMUtncJNGvDqk2QmA8QZ7jdW49HRtuw8IdJk4
SCYnGFzHwlYHd2LwGBp33/vx2qlfkWFiRu2RxBlBMM2c33VQv3tGuVbb+DrzuzpNl0k1gw0MQ7e6
9O+7tDlavgHonJGdHNf93bjFFfLJylx/nZBdnaULFLJ0QrBkThUtOBzmJfxmrDtR+s9TN39kgVgJ
jK+TkqszdicI4MKBgbQnVzlPrg9VttpeyRtfzza6Uv9drp3R4pbHnfY0zPBI8FN6DOCbEgWA06ys
1qUff37zp6xuZjUP1AjJNFbyPTRVjpWdfasO5OoE3J5PBdirSNbC60EhOEywdAIYZ+WHL60kLZKz
YewaGEni6f0AT/havDhlew9ifTxAvSNqsMyAEp6/dSh1Qy2ozXpsC9gSmGjt0iO0HuMWVQ5QHFb2
taV51qK6GqlSgImbJ46hEvmpRKUjrb4ZB1pMt32b1ZUPtULVFpGVvQeS7fPgMYdCunDblcSxEGz/
R5z1IRGkhOfAcdO9G4ruRvUV2oQ+GeLORCoB7Hpl4hcOItgV/rtkOSi61lyzNAnt37PVbIkjntKp
glXVK019kDjCfVinIHgUAKjCmqkcv3Wwd3XbUlniyktMRCMx/Y2CZA/qRxsJJODl3Pv1BuvqpqU0
V83gOoOT5EVq3sxZyGIL2nig7RnjTro83V9+z8Ji061KKyeVHDYyYeKE4RMx02e3hOxF5qqVpbCQ
UoLz3z+lFKHsRvUDqjuzM0akfE/DlUS7NEBayKOuzAu/NDiE09kbBc9lD0TntU2ljO2RdSt03cX1
pcU6AEjEpx3OUZZfxT61wURS3AAO0G0Oown8eNSMuXvb0zLd2jQlkW32dAsaJC74wmFrOpNLEaXl
BEAFQT13Ybhal7yN62LMnoIUho24qBbHprP6bVd548qaWBpaLUdUVm4XkAC1EsBkaGxNnvw9nPu0
eHW/I6XbrLxnIWvrCMh8QI3FnpsWBCs75oJu+gzeRrKLaqZ2bWnC8y9YyRMLy1xHRGYDLkolvDpP
rfxpEVBncGRtVx1kFwZMx0PCNxZSAQxPn0wzVuA2hVAXkeljUUwr6WDp95/f/CmMcEqqHaA6YePS
htMJODJ6LVk+P05MWCs79EKk6sBHARwf/GhTfqJMXoNSAwxsurucZJYmWksClj0rYwDh8FQEwR0K
H28FMeHRmZWvE5oY6AwBDd4WK3fTpaHSE0PNwYKhtZOgan1QRtNuDJFe46r1dPljFkLR1zLCmPcO
aC3USoTKTNAzxn5TVt4jt/orSitwNVj963tv0oJ+qmtmkLG2E5nehmqGydetDxlmCaczkIkvv2Np
tLRYL4aiMgVFPUTV1nvh9ze5VCerHbyVw8xCaOjgRzAHpqJWLWxdKXiNDaz95IvqYYNHV/aBhQ/Q
oY/gyfWAz0Kmq+Liqm+cHwVELeGuVsuVxbsQFzroEbaEBF0+Pic2SqkuKDjeqLaXB39pcM5//xTV
iN0BtefASiAbdKoA0/L7O2T5nWGs1UgWFis5j9qnN+Tgp7RwjIdnmcsPSqh7t7Wv7YwfM5W/DRRM
y8tfsvQeLcLz0M7QSIZhUOoDrWf9sAwJTChsZfNfc/A9zJOrG4x4FfCONcNaTTvx2+LpLWi3K0lj
QajK1d1FfAhJ4Mhloy4IrCkF6RWH8H1desDnwbALAbHJO+s0Fj4IJhUMbC8P20L5DgjG/85PWsO6
wIRrY5L35V1VpgdjYDFxYSMEtVUw9FTXHaba3plMRrW3Bq5fWtJa0I9zaDORg8usWH4zi+khE2ol
3hdEhFwd6phm4EwEc8hOUC5ge9dsy6Tt67Hc2g0tr4dsLOtopiGsuKBcWnOwNlx5YoGwtqnf4gzQ
8tKo4rms/JfOFTwAs4rMPOISbo/RLOzyXkATADSb0ETRoxvmatOIevre1U53MTGoA+/u1geY3e7v
x1QUkayznTnQt8sTvhDxOoKyMYF4GxU2D/Dix5NRZeo4VwOBdSzp7+D7k9997z1aZinMNm3PnNmk
dsHk5zc2bARH996YVraNfw2Y/6/au56WWOTYphXM18bEGBoeZ12N9BI09h3v8+yAptMQm006vIQo
r5WRKwrQPak97iw/rY8pGhb3FMz6rVN3aax8uPpyw6Q734ccjhK2fWxSt1/5qUtDrqUmO4SGuKxg
niaL8GZmsH3zqxLUqjCZ7bUL78ImpKMxq6oFhy0soepTil3j4SZoiuC579cMDRYC1tPOHGHZBFYw
d1AMdMlj6xT7yq1WJJaXHq1loDAcMTE9Omw0H9m7CKR9M7QCM3J5IS6NjJZqin4EnWwaKbbn8lGY
/pUs1SP3ypXdf2FydRBmBvCPjSStTmH2DoW0jTvdMZXDZ35NQ2vh6KrDMIOmyaQLstip8/70DUSF
YGdUDb9IcGVI64D62O7yONn/bFy+iCgdewnOK5xthkmcGHUPDmQMwvpqsOkOAq0g7hdwAQV9/aph
b06xTevfHbyPigLilGcJ+5kd2vTgFvABp0+g2gI+v3eCp6qs93T8URXtdgw68PB/lDJPwrw/OO6+
596Vko8pmN4EV1vgrXn9M2dJRyDIk+47SLl5YLPmYofvv0vhnd1QCHgIFqVWE00O/LNvpHsoGFDz
MN6ByzikEeCnGkBr4gdoqZsU/zd9ISDDunHLPkrzBmA5PPpe4GZHKfhUu7lJoEd5UJCv9w4p2lSB
fFLZh9fO9741bzxIyVTZYYYj/dyPEUS4UtHtpPqAb7E1ql05QVjf/dO6oO5Cv0iVW7Ou43AKYg96
EOyZUvXS5HCr9uNxfIOiORSSCjZFoBV0KoVX7hboAlUn43SuEb6Y86EqnqqWbVT2xl4gBoQxzmCD
Crdvp48MzmMCg96x7iMJkQAyAhyUAh07gQch9xSaSgOLZvi7QlZ3MB9ru95MqYhK+oc5cTeZEUt3
Fn3MOJyXvSvYpDf2o209eTgnnRVRfGMP4NBOsOu07U5n+JQ5/rRLa1dlLDK6+y5AvRRoclr6mLVd
Tg4o2kE1wrH3cF+G9MOpIMe2aKCxHSP/Fm2M00pciy1BT9DqrnF0sdHfbrO7SUJkBkxpQDq3HCXk
oaYb5m7zXEUlSBDWr967BqVoZ2RVROcqVoUXDxQSFL0Js2cIsZfPXffUQQ+SepAIyesYsocbBj3Y
wd/405tLob1jbF04YXJsQeyKQdKUqqt0fIfaJ8RNH5i9bUM/cufdOGF+6meVn3zvEbEcFY2KqHnD
QPlucH7ccR9fP74HcH/HpREuPpsAEEsbyhuQ0o0gZQKlpWsB4aP6uvvj1vu6ivJXZ4ia8KMz/lrF
X7QklXdKmYzL3NleDteFrKljmPvZmivgBgAEzFy+FSald43DnJWq09LTtc21dxkLYD6MVACpsEPO
TOhs1fCdv/zbF1KyDlE20qEu+8yXp5n8saBsnWL+4CMTf+/p2vV7zOt8dmyvOg1DDmImhz31PvAG
ipKCuwaq+BqC4rradsgrB2jYXsEWM4PUCvjIYyws6bxlTtHeCBEWCcOJNocqMRVQVE+Nh8vftrQZ
aHulByjKQCaoOdG53MscnDeT9/DeYVczNNNQCRxd0JqrlbPiApLddbW9s0WlDRJZvTzxChKaPmib
kXDCH45ZP5LOnLay9d+swnnJQv+QzfZ1QeHrjm77BojY71W5dYRz2oV1Q/IALNyzUVZgQLVXxih1
rCyWhe3bOQ/0p+tp7QCp0pcOPB0r+yW1/DgczaPlmnu7CldO9Aux5JxvrJ9e4U+ygjATYskR9oFy
fm2us4mWfv7575+eTYtKDBADE6e2Cjc9f8HFaj9atx4IqpcX3NK1VIc39/YYmt6EPOMyO912xfw2
DOLI826XW/4R/JNtWqnYwIWCGs1Ki2jpq84j+emrgK0KihYMtVM/BJBvoSJ9BGHf2qnJeLPMXqyk
0IU0pOOdC3g5ZmOWiZPPn6BtBBmsacPbZmVlLU27liJaLo1iIHg6C14nKEsY6cflKVl6sJYDDBiN
100AOY9qSn/OVnHrQmnz8qOXBl6Ld2OciiC1uTxVofnajt2DmCluRk2Ie64aXi+/ZKFSo8NtiZOX
HBp0UDXreMywkCQU46wRJwkXijXfa1Xr2NqpCcOuZPmAMyLkyjorrmr4z2bFyqXCXpgEHUxrV3U2
OkMKK8SD3E2bdG9u8w3dOgdIkKhroAXjeXOlrrobcVMfmnsYAN1mu+8Gpa2Fvcxy0UKIFG8foraO
cEiq1BaejO2OBJEHJsufy1O1ECE60hY2ZbACIXiPG+I4FBPAoUn8vUefB/ZTjDf11I1yMOBQCFZf
6xrbDG4m5lpReWl6tDNAze2mDUr8cKGKF5qZoMdlK8lpaflqcc3aEppXJVgYJp9/+WHwNDDUrlyr
+Cknfl9Yxs/LA7SUef/Vtz6NECpNUN8iBqRAqrnI4pnIEMo2qUijuSjMA9pW80/XcarXfLCNGKo2
ICXYjAZrmX9p8rVkEHrDQG1Sp8fJstwDlHog4ePW1HkwrbxGHQO/DL1bY8NYMx+NlqnNZBO5a2s2
vnBumnxrQqX1B9Ls/AwdaHtl4SwcgXRArkKvMTCyTibEBtvJr32soPmmHowfo+E8lzPEGdNuMNYC
/ZxVv7gU6847FRtSowp5egQPGJdMwrwHZ+xsqLvNZ+U/qAfyGfExGkAzNF79AfYiDPjIYZjmO1c+
MChPHohFyLPjgBfvu1AcVbVJnwWYxjcF7dJt05XzStZbyN861leS3AYQ1xwSv4cY7Uwi7A7lSHBe
Gr45+lrmmercd6za4QnrgxOYfzepClEyleGuMPMjq8ZH4eYru9HSTJ8X5qcAYCkEnOax7ROIIZrb
LlCv6TA9iFA8TMo4eAYs14vZEyvr/R/a/quZ1jKSJcO8hTNcdkpTT0KObGZ9vlVeOX0EbKYKMnii
+UCTMvOjrLSqNxhL+Hcqa7unIXOrA8mtYC883xziAUQEFkH9j/8tRDEcQCSo71URqmvbLfs3e6JQ
HwuY+3sg/vy7ZQTSSJeTxtIC0PJeb3jNBPUCsI3n3HqiIRxK5s42btClzQ6kUPZKWCy9R0uCBXbU
XPoDghDd+G01CX/PLA839xnC5XmdGs+Xv2chj+vgYifPyAAvJJ5kyHS3QqIpEcx19/t7T9cy3OgQ
apIB3Ox69gh6gyCIWRZdW74LG4WODqZ8gq5fmrIkJ12+Z7iTPlqVLA8gCyJ12LiaUmeUK1e1hQup
Dhi2WCFRbC9EEohZ3YimzO9EO/tQgLSnK2wjbN+Qjn+AO8OfUqhErqy3hRDVkcRqYFUBFeQBTavg
yEuKrRwiilGX1g+pZ/4avfABmr4rheKFDcnUck/XYbLczuKYrh5akeFUQ1Ew62OfF8X28opY+h4t
5QxZAMEUiDEkYipRx0Ld0rgDotL4KGxnzlHUq8y7sTXaFIqRUGG7/NKFRa6bDVEOhGsPVb7EgTQv
HBxDBRyKffe9h2sZYcrSWggpspOAawfoJdAZXMM8Wv8KNl+kTN1HKOtyW5UeHn56N6JXL4KwdfQH
xkUbtfGi6+v4vYh2LLp+PZ3i6x3+d3s87o676zi+vn66fQC9Ljo+RL/3+7/7h7/HvzL6K7ZXd/vj
Mdofn47R8e9VEG22+zra3iTJdrt9Phzwj7fkcXNI9jfJBs+J49Nhg39nu0k2h9N1vNu9xvfnf22z
iV/j+BC/HsAGWsl6SxGt3bx8+HE4o8ICLKGn9KttJnGb4l4UA5Es4jxk5CVoIVe98ral5a5lJwdT
lxfM9I+Q7N+J2drB1ncPtMfKfveP3vL/kwd03X+3117BfG8CzxUSBcEOmsmRBL8N/FYo+bDDlCfQ
Zr3jBdQK/Oe+qB5UOu+K4XGo14hPX+8hjg6IdqDxL0En5thDau929NEa7CyDYj+sxKFQprW/HAFf
j6OjA6LNyYZAIBQUjwWD0gNJwvajWUu7/zAYXw2ilpMME3LiNnd5AkXD5tBArfLAZjsoNs4IBcbd
5J5ZnOdrNQTAYWxgySLYZnmqrgQ0399NBkoW7FRrI2pKqFAHXmDes8BpNpAMVwc1us69C4mlU1AZ
7W+vm8bszK2BMxcTDjQW0ZMYoLebFXDJbVEMhMxrCtJg3XFYiLrTxgEg9VBZNrAQ3Cr7g+rN4i/c
RurTub7y2uYFCthDgz5BxEZqxT4UDA+TSfo9tJ1ciKyXU/hkVWr67YejY0HIGdDsPLDIkbRetXdD
EGejrujVM83cOW6I8Lcy6NpH1VnjHRB8dBuqzsDFkfJN5atq43Rw3W0MJt6yvFRIqGkQjUXtQVeU
990z6Wx4S/VQcxc+BEddi7grh8mvk6yjWzyhUZVDAr1E7Oa8uKvsoNoOTW+vbE1La1k7OxLI9eWK
K//oOQ/MugWxEkYx9zOoxJfX8EIl1gm1NO7B6Rdcsc47jiG7KcsmRg1lWxVi41AGd6z2mAHkYrSQ
hW2du4w7QWRXVjzRdGWjXxo+7cDHiqkFrBQVP5gFQvTwtsx/XP6yr3OqE2o5dTIt5VK7QxaAetve
hSr41iSjei7KobzKeOompjGtYYGXpklLqdTJob/ZVjQZO5K/BVbD7nr4ml+FqhqeyqZ14ssftZBy
dPi5ImNVC3/2jybbMfmrOKuerkl+LC0FHXA+ijkdWp9VSScUFChL5dPx0FNohUfSgVZKOpwxBmZj
1W1kppWAJnxgsXIDbWb2F1ZnkDPupNpbEIdfw9gtTKIORUerQzpNT+oEYsjtLpvK6veEy7C5gbAx
fG7KYEQdTqiVhL4wizoyfaz4TJoUwVZN04GI7srMnXsPN2mi1vT/FnzvHB2VLqfKnGFW5R9pPQqg
yCQpQGpt7YMinNzDdKS/h8gPhchOB01z6pvlWd3cPmXUnY5j6zUgWaZn1RfF672sOLlqcCjfUNdT
K4CxpTHXUo4PY1CSN26XhCnzD2WOM2nVlfLO7NywjmwrQ2KdR7nSEFwacy3/ZGOd1Q7xahyMLQlU
WMqym6mR3tEYUwd9d+d73BNH944aTQnt5ppw8NXKYT+BbRRnLlTWIUD/vfajE2gppwxlbfWWiZTT
GFOIcoxbxJSrDK45TrV2OF5KAVqqMSvHmmor44nvhC+eso91mgGg4K3VTxcmRIeuT7XoufBclkAx
cJNSASsBd+PAhDF8+VYO0wHrvPdLH5sJblv8yOZnIOYip1uTLlv69edF/am0Q0ffQme54YnJh1vm
u/IICetTA5+tXZln1Uoa/vo25+gKvh4PZmD2lEzGFAK99iuKsxv8Q2RvPjG3YxiuvGdhrnXgehgM
AwRCqUxaMEY3xJU9gHWiionF+NoB4Os6JE5v/x2xnMCKHjZWLHFr93fepRvFzB2UL3bOAN4RKp4w
KumAUAGKNGLUFtsSSpIr37eQanwt+E0JHy0oiZcoLjhXvZW/5wVwL7LPH0a4ncDNZlXjc2kktWMG
8P+EWObUJeXc71sPpiIz8HqRRdqPy6t66VO02Ce+C6Fa1O8BrwT4Bgff+gni32My5QS2aabf3Ody
BFbk8tvOk/PF7cDXkoDTQNic06xJZq+rzkvcSxwvZSvTsvB0HdkOcxuL9qXwjj6zC3hqwFenU3a7
Ukteevo5qD6FqEuzua4hq5wMqY2bQGaah+7sLfStkdEx7VKaodFPOIk5aZXGRs3D6xHA15XdaqF3
4uj6vW4gJNxnSv/o8PEPH0fYECh1A+btr6GGLsk476pKPsk5/AMXi+853GM3/O+IOW5fec5UNElg
Vlv4TB1npzz21lo2W4gNcp6oTxMykVxQeFCVCQ0ncjtC7PoDTgj9yTf9YGXcll6hBbp0UmPyfCBV
c+8vE2005SdVPl2e8aVna6Hdyi6YUsc4a8PO5XbGthx1Nq9gRVGtVaWXlqwW3I5CBZ8PYXdqcvM2
t/me2tXK9dH/dyH5IpaJHssQscflgUJCpS4snK1MET62FVMyEq3N7gbhNafZJu3egfq9Fc0jfBLh
/DSksGewsxMthP0WwG11uIbHMIFroNlV/QHCd30TZZls4HRnA6hneoSBp0gshf/E9m5ay/TqyERd
P+kLVchIDhx3+vaMjvBygN0qYC79pmIxnYXzaBnwVIqUmuaEBMrYdyGcHeBkOBwDNpg3Tuq6R/jh
QhHWbfrdRPgE50hnX0OU5B5e2AB5DvYIgA+sliblNDc8LMVTlRXBK058Wb3pPAByDj7N1KYiXhvz
MRh/+CUgID3Q9lGTO7fwbXiQElYLE7o1/RzUG1k4xraHm9sWn2nsxi6Ev2CrAsARW1g+gEhxwChI
6IgC4hfmtN/Br2mGNnEN4ClsCvdBBX8R0wiA1zQACTU8I9/Shoax1wbBwfC7XTPVST7U9UMRDH89
p+0A3ZxuhAGQnjkBBTgSeEYAI/Xjf5yd13LjOLeFnwhVJMAA3jJIVrDltt1ONyx3IgFmgiQAPv1Z
mqv5dUZ2Vd/M1ISWxIC091rr0558JtqodBQjZJYjUVtal+9RQBEoHs3YI+R8VzW5SVwN4WbbB5Dc
jnOX1EMAOhs9lsYDzLTszHGk4S3gHmPCK+BhQqhJNn3ugpPndukC4hNwnM53pKK9E4mf0dq52YZh
tdXUgzq7wwUKh4dZA7wf8piAzaBqeEIqMLCV1Z9o7I7UD54c6bZbXjpHJGl9b7TdNh4qddK3/Zns
yBLKp6PM/SDOh9EBqDOnCdgsmxWp0ntZ19C+zrlenxwBhKD282PLWpa45QDcLGozCzStTjQ/URlk
vAIesSQ7IqJfPlIem9ZbYnGWmhaiIOmswGEBdzWBHGhKFr8vkHZSbnTe3zRFmCcloqVQNAfVJ9L3
6JI1kLW2j8PqzXd0mWfY1CIDLeb8FslO3nDkHvsIPyeO5Ju2KmxcAcyxmSdISovoXYcVWJkdj5Wq
X6Ophf4geBereCvqvtoMK7JTOwarZjipNoWzsk5zWt81xn1BZOAzACD7yddZx5nKZJRvA09Bpznz
cuPX7YqSyVykSo5BGtImBKJz2GBniFVI9SoOqNvHARBcCHRhH5WJ/tSN/+ZrxvByFz8A2D71EWJj
Yb++nabumA/idhTlCfN+EOOwuOthq1gW9qBEdFhr9tuM9Q/Ki2LH+gHG0mB64INzrD15ol4NVOP4
5kfOEfcQu0evT8LS89NesnU35/NjVC0sNoWtwDPLj37ffQRdeMfWAJZ/0f2Umrs3oafw9HjU3jQM
MMylzl+6AC8kWj9j7NApROUNNJ0+8t5E+4+aYAGEEhWiviqaxIOqE0C3LEeGdkYK+sNpgsexMtsy
Km/BzLqjETvmMm9/NotGAxw0ldRh+uco2n4jB2SlSse5lQVB6kHJxpgahu9yHfSeV/4ERvsIPrd8
A6MW2EOB4NAVmTmpmBTwqwJyu4W9l65+iuZ+myuzySWHGTdEm4/7oGnORO8AKRFZNFcSb/bUpWzu
TVo0fia4TiYFmFjIXxSAWy8QoLEYpNsceu/oO0qZK0ZuLj9mAYxUvVJnu4C7Fwcd3m4YJqoMwak8
ZtKNEocWGaqZh85Hggx1JcUboaptlBfPswdu7NoGv5eR3muwWlLkTxaZqmHN8YvgZEPjpaRqXvpG
3c4G2++VlkXS6/C7X3o/G3du0waMVRzOwnDjotiV2DDyUr3Uv0Dv2/nluGQo6QAaFvg3LsLFJtTx
wLHNo3uX9DaDyfMkrf5wmqpNIxwDwKEFm35aV5K6ebifvOaEKfAxlNLNmK86QKS9JsZ0j6WpqDPg
GUHVBKEpqaS9NYAkxa0iFTT7URfXy/RKyPjsyOGhCuZ7BD6jFh31YyIbiZpRoyALl8MT2qT+1gnZ
z97YZ6ScIqimqKE3ETwl/vQuwTTsvN5Lfb+Hwn7kjxMbN6Oax4MogXT05ltji4eq7Y48QlpIrgOb
Bp335s3mpbUga+ie7QegisEhdN/Q8q1jOeB/7KT/ZPPoHZX19zycdl7uRADc0TaOBH0TOUiPxur3
tQCjDPJ7lZlJLTt4JFKrgj0KfOjjLxnQSPvRUWAFWaR+TisuCn6nU8e6UxFAbR+UtozJEJ1gRAXx
0a92/QqNvMOrJrUMQSGWIvh/CUNYhludodLzm0d9n9GlU/GK7WTq82Jv++k99AdU1I34gwUHHoVZ
H5aoR5EuAhQOpdumiLns/Vvbz3mqJq9IR07XLciHB1vxxBc4OWKxTXhXngipgk3IQcQrKNgvefXH
LyW4dxD7t6j4AKYrzsQhoG7VwWfOU2BBPoHOZo+F4diOI8htrHu161oCIztXCaLUkE4x+gD5WfTR
fQrR1YSNA3BEqEwR4jnxZLCGdyPCSVdCfkxgAGcKeSZJYwDy8oagB6LVAAhYwgTBfOdbWzAHFWcI
j6I2+Ja38CSMzgiyJC22zdQwvNdqSrFQi3cPDmzU+DXYxJP/WE8NjU3QGHxddX4x6rW6M3qa71nv
eAcC210COkl1kkhQwTKlbqRUd+uIHC8Qis2TWewt6QnSjv1gRJYp/TOp/MErwDIqRX/r6O4EzUYX
w0i08zmIuSUIU4nKAwCzArOjPtwI+O8u3gWGJnkRIkgQRKGM5KKCWsbF2kwVaG7ao996xeUJgocq
A4kuT/qg615mmInPC1iRDstedwgn9+q0JaI5liRCzpktKcbD92H6A8NoFg5oVbcT0MFYLZdAfps7
HEhC5cYocJO9rortoDQWc9a9V/MCFueARzrRdEWZsWb5k/Jr2FCAw8ynXzNocqIyd20/ZINjtnSc
4KVAojnywVjSz9MdkL7ptJaZ38unYjyiAIJkeL11SBska+4des62rdslQ+/+WJEiAUrAVk3ynqlq
X7U06w3Hebg95CPJXKqPNZBV0ptih+XJCjWrh5KrtuN7xYbzYALPElixgYbFmXmHiyxsmYwB2Ubh
yrGJK24p6YEhLZKajC+tlhuvK26wQUkHmd93CHjw4SLquuANTJ1vDf+pMIWFrrivLUlCMIPiYq1u
l2I+gsxHYtj+En8OvnWygtMDyzKb4Uj3gu8zYq3ANAvSACKwXV2LtC96oD3PbEn27kr8KiIUmAvm
d1nINvFbbFEpksbhriEs2rcQlQ8Mq5ecnPcRe90GS5OioIHSKQWn7ZGKYFOI5sYbcIT3QuyA/GE5
6N7uSQVmcZSvT6UyqVYq8eYWSUAm9hn7JlmZxz7vsCJ5Ks5JA4+Sh+V3ER3CVF788QXEyKO3lGlX
gjo41TVM/dSiwlLn9bDvfLfbOoO/GeRQb/ohQn99oDsz9/42ANlyOyvlbiNFjnNblX/yAjaUJmD1
vlvAnYtkczsjUAXxv/O6WfLlJqAU08QyAMaWgzINpi/SVha05nKXwAI7GQVFWv19DIEok/8EbLYf
VaR3yLjzYiH57ZpDFuWVDvD2uHPT4u5nzPd9cUZ/m/oNpMowzRv6wWAOci2yrjoXdwQCngHTDW4Y
9QZ3YxnsNzDnRGzc+WEhvmnHMmwsmjopIaLCoo5JeGCwtlDVdSmIdl7c9x22Vb1XvAHdqJ4GZsMk
8FHnbsZ++miRqHFyEIjyA+9lt4NcrMLbSopdOTfg1latPErCnCMY6xLAP64wpa4Di6tyYiJRpi++
RSV2tKYJ1AZdfDzeMegLduP6oQ+2cgWreqEjrPqsRbNhNxvVf1S9ibyYqlbeKde2m3mgoHtjCQM6
DoD46b6akJ6daWhFv5LcXDlHX9qbiwhZCVLafC/VsqaIwAUyKih+IxnGSz8/qV8pzl5akK2C7di0
bY6wULN1O0TsNiZI2mr+mdfj31HOkMX4v9UMLdkCTuSsDr33GzGE21H62CbZeMbeCXTaJACC0rrf
P7+iK1U//3yl/yqdgHQnSOc1wwGGMXs70kTIdDU34VfcmyuF5ksvsg6EALjdR4YR1q1m8PBEPPje
TEzpn8V1bxqtNp9fyZUSh3/+9/+6Er4WhcCQPacZYVfa5WnJv/JNXXvsF8UfJO1Qbrx6ONRde78M
GNaNyVCleF2N++3vfv1FDciqqdOelw8HWFV88aTNn88/99qYuCj8wKFUtHmAcBqfybsgUttKyaeA
m/vPP/7a63NR+rEVM13QIZimDnHKqU5ltabrUCfK/eGF+Rej7so1/D8jMfSnUyhwbww9avKMdmY/
f+GhuvLSXFqIW2DfJV3x0WV57wav7VdutCtvzKVhuFgQjzthYjycj+jGP6NhijhqqhSk6L+roF/a
HCtJsA3WECb5bu3GIPHpeFntFyXua7f8/O//NZiWGZUaEs7DIdCTjofBzqlbn3Mhmrrcfv7qXPuK
i/FaVO068akbDoMRG5GLnSDBIdTd7vOPv1bo9i4GLRDTYbTkvD+ETXSXl8DJhXekAmpbmvtW/yoi
i2jJ5bmVz59/4bVHfjGCF7CEkWyT9wdXhJu2iNIcQwJZALEdXj7/hmsv68VYXqLaROFQDIijkY8i
ILc+XV8//+hrD+NiHJcjw/G4XPAwaIQjQakOqKiBWfxVRprr/iN8/Y8q8aVdcZwHjSxpm+8qQugr
ARoioyQiO2mWYgu9pI90rqnLoN7pNw7goibGeXjade3QbByt7GF0I3tHIm8ZEiCR6bdqBOZeL2Y9
LH4k7xs0rjfEraZURavIlqAI3/wqnO9AtkC0UUOc2xLOlwdDKzRtFoZdfkX1nvoCSPgJOz/S1qcK
pPTUo4uFV8iuW2wmyhtlQdAAhzDMAjAogJzWgHoD1Om5v5uosj/nNRSbMVICO/6pTKyYhlPfwNOP
mHycO+pqneFub1d0VYKF3hN3rJ5yhw8gJnudffdyE+B0zecwLUTdwiofhnthBvsxNV6VoLHk/GhR
h8KK2S2bnJnwt0NXVGBsABkJ8Mv9TRRCwx4Fo7uhNUXsJWRrCQ5a5xKWWmk8V916p8uozVCFHB/5
FCEBxHpDsqqwgz9lVNs5IOYOp4Pwh2dBAR7Wad4MqA1kfCUz1GtkQOz3gqM0sUL8IgGO21WgK2DM
+/XNC9EI5wSU5Fi1wjlOFMnk+KUTYvrLkXbbbh6H+3LAggD30TynYV7kd6UVEW6wKx9sjbOyUp4I
YjGF8hR2ffiuwFC7Df16fB8Yai5uVOmb6JzGH/paIbioXH7SqG7gRh0Bi0c62pONIguzO0betAbD
rekm/74qyzXB/W+20A6z72U9rtnoTED7+Q1+mK/XAm+ToxhscD1Fp3gO88wQZLU3kq+J4igJcTfq
NwPBj4D50vnOLAtiDcTjXd4iA2F0SZD54blS5jTtqwwikdCRhM8lXipQ32dxZzhCi1N0SJatRmwO
DgUo/fKFme0CbHSMqBZna6eCHqbWtbB7d3PMJzreKBOhpM8CDxVYbJ3Kj9kBIRu7Tf7awysYC6X4
1gcpY4ecrRZIevncRg59Ni3+GG/nJ0NFc+/loOjZCfAE7qPxMhaE3VZts2YYF6dllDaFY7IG7bpa
F/QPiuEIITl2/GNj0nVCxdnj9xFiNXAXpr1uRhQ5rcduGsrIRg8NeQaGypy60PJ4jFqE32Isf8cb
iDwMAuZFvFSk6ZIQstU2pY2qEqGwBnpB4z/2Rkd3YmHeQRVVcfCCBQqsUdRxTr0oVgvaGJyOqBc4
c5khb6NNJL7iGboudjBBhGSIghL93vIZ1YWIzi/5EEU7W3QclUghNzzX7GXqVXS3wGOEup0oTkq3
A+RQqLsHxQwWyxy0W5T7yqMT4JgQrUZuTWW7WKzglduhDU91xZCLREzfPLtlQR5DAqEBxOj5Wm98
xoOTXhDmztRsXokzjUkYjuzOjO6yt1NXpwNer4NCKD+AR2638Wb0OOYOxRuucHYgZqlwmhQqq5cZ
KGs3X5sE87vYdtqftqAa2Wy2mp6Ksmn+sDYvE9gbfeST4/rGKeCpNrzd0MqUmeRandABoChI4axg
Sdtvg961GSplI7AArt56rK2zBkz7jeNjQqty7mQhGfqkJYG/s6E/bVbj8BTuX7Jlg1rTUKNXZtah
vFknZ/xBAetKAXC3bwpb1jfN5fzgwOSTgjbdHiNnOeNZqmovNKrIJdLGlnWY7sNImW1OUKIEAt6i
G8MKcehx3ow9d8mTHCCzZB3RO8xr/mesLP9wBegVIbw0m9LD8TJkdbSlRt7oyENuv494ATauJ9Ow
YBv6LsnKGb1B1MP5thzUuCUGmfYcDzKWQftSnsvfJTqJaQP0asybHFgUzHi/IM0tcHIvZ4Rj0PA4
d+BnQMvD7ffVs/UH2u4OqpwOau7DgFI2kNobmEXEblzHAWxtT91gyw4Hs0HdY4hHFfCHKK/47475
OuEodX04HQADbY2EQJ8Rb1OwFRDplqF/NI7uthrqNckFd56qsRsgVVYAEHukBxQmQuPJDz0fymI/
v9ENWOw5q71XWBbkZu4n/21Guyzrl2n5XpV5/twubrfLS9wGxN+yjT+7RMX93GHOQdVy8RWMt6jy
3yCVQKZUYy0dKEpdK84wW0j3mxTe6SqWVBWp9sSK5dDquKraY37OkIdp6iRl094UC2pQw1Kybadc
TFTSWoSGFD8pyFhp4+k+swoC3NGJxMF1UExf51nHLjYK9xg3FtVlVOyQLYWsldkG547By8jLV0q4
uPGUbLbtVI4HF48yHhlxEQe+1r9G2+jt5BQqlnX4CylCKBbXnUkQruqcFYjDEYgQZItIWgJ1XIEN
LnD4bzqDqJFSuA+0836io3df9MPNjI5CDFKJTNFQxp8BmSoeuaU7jq3Pljg+QhS6pU0CNIEyCwZV
Rke3i0EbAinCWSaANjt0YOd6fJCQW268wkFmDA10WlRmxXoQKQykAnHKbbA1EXVugxGzgmBqG9ie
HeaweoxItd6NKiKZbJDBRSskF/lYJZKOTK+6QV15MtN9maMkX3UhzDwIDCryps8izj6ipXmW3bj1
Bu9Ha2DcxhyGlZchbobS9TeAQ0PsEf4iLXoRS7miaTctQVyuiAdoqjDaGCzVaARMP6qp/OUvBiEv
kC5tXEFpVuTsT8X0tzAKkfiC8AqvDhFISG+5S7EKVTAOjw1+EfYzz93o8BsU4tybLsIdiiLwutBo
tulAz260qqjjIKLie03JC8Lqp9gWkN+Oue3QIVdrggpbd4aJoGW4qnc92dd87FkyYZHMgikKExmI
U0GCV5QX38zCXwztX90AKOizDTETjcUUaFeBBJ3B+T0EqkwDFjzlHWaxCFPvXe+Z6KMKEAyM00y/
CZfgHgmUGFze8BAE+WtVsj71CjSBPIJ0HIlZagMZgEpG7f+IfAcE2pD/svMsUFDoG1Sz1CmiHuys
ckHbNIx+WfjwkGakGlQvHUxYnsZVIkUOjSjXxsagAJtXQxhzJeABav170YjfiNlC6EEIjYMZjJuO
a3/XUzmnjMgl8Udu0BGnA9JCRLfDiMCpmvTu1q0EWkBu+ae2+R8ukbvURi4WtQVF7BlOWxShw+/I
SbzhfdAgvSd/8RaEkXjYOSIMedj558I2dashwyv30c81gmvCZT039x5KV9WpRsssidQ8nbv9v4eV
s6QsLHa64L4lokcvnhkwApdee6kZqzIuuwU5gI7O3BnNRimwZSFlNdxgvsBeWNI/vojWPcS4b40p
nE1l+jXxuOngmM6fG4c3cahHkxFSfLcOvnueJycOyCSSBSw/VOYdnS4I+Exd9MkTF1vBYKZO3A4Q
CECCeVvUZoaCmKOKGM0hfg4QR8DbfRiG4nnDp3hczaPHwh9k5GjShH6H6CdskrmFaEGPWFZM7d67
6CHte/TAklpEUxwIGSQ6ApLSdobEJFp/kLWZM1e7cO8hrw7ba/EHPl8ci4Pio6PEx9dDIkGXVSYB
ZpK4t8pkYAB0cKZHMoYI4Q0toSYhFkufxXyTGYUThHCsv8ndoftdiqjICOLIjpiD9Q3FwrHpXYke
sKSPyl+GVMwrhL500r87DXkewkjRS4FExN8UTa2etBiPXQ+l4wgcXwqN9Xpwx/mFi/VO1sUUi0FU
t8PMyGODCMVHTSryqJBmmojay+Pa5Y+hR8u7EM0niE6s2JSK7NbCp8f8XKavOrHpNS8QRtWuG0Ts
1huUe3HtcOeKFY0GJdWPAQqjtB6mx14GQea58tsK0iskBdNt0WC7M5yjZRFtpJJ8WZ6H2nVjI5d3
sVj0YGfl4s/m0QH1EZkgVeWde4im71Am7qrTKldUo/WE6d8vvrWtgpE4Ms2u0vkPXoYB1gH0uoYC
htseJ6WkUuQ7p+0jrUosODPGH4IQkbM2t34cNF2Fv6gf2ObUoFqYMK51/aPv1Z1pCHaUuVNmDhnb
jZhyhL2RqUgJ7x5VVx3MYpBOhnjxpPS1RS8L4gk7kqMoeZ4RkPcY2q6bfjQnq6o5ITk4kX6LFl00
uMVGYasHJ5nGdNsamUALBSnO1NyOy7Ju2tU9zIyVO7+CQL7wixkRXc2vaO3LZMJ+PukqSTEruu1m
KfIgxXGmjfXY5aj9V0vSavQ+F/jGMAVh2SfUOfZR2yBaDpVKBBX1uzDPqy3WaJGWJsBEssIkpQR7
JSve5GLxcQE0Qke7baEDGLB9afggz3xynIe9/MPk7f06dWglw06zocyeJAxcCTmzZTwCl1agibin
iw+lU8j4TTFJLEzaf0e4M5iMgbLJBDbZtl/wg5qlDPclY+vGV82Q1M3MtzaUwLt5rE4JCWGBGlji
y+Z16kyEXiXFdICz6gwJyNb4A8w8I8Rcbo8DmGo6nrieW2zD1p0SM/BbyBqQShfUKLlVEcLgSkya
Vcs2wB3Uycw16HsIpE8UkI8I3VVv4TKqU9vN4q0Wjdz6eeslZdU196hZLEDOdPVjt3gz5r8hj5cO
wg06GJb1jV3T2g3E1vaht0OIOWJpqZ4z6IxMNnMbZYEd95OjHptqxNzqt2/5au/ria/xNCOOwWLP
sQud5RXmnkdu0OPSy+jcNz3S5BTr8ZKMZIzLujZZqySc/W2/PLAS6qteESySoCEmNeL/0DZD3cNT
K9narh/ioFf6DeJUOOC0wLqF3TwGWyPRwA8dyF/6actcH4z73G4mq+2ByuIXwr91Np0fL6I0qluJ
DvqzhyLdrsf5C7lyos+0NJBC1ZB9wNh+iLxApD6AHjDb0Bga3uEb0b18dHQIU9/sPNpVyzTvsflm
Femx5UVIlSAgjKDRNMYCyKCY91gYW7Eips+tfkgj3wKGgDg1ueH3ZdT34wh6bw+HXYbR9tzMLnpK
FMWIvEZ3qZYdPnDy8p22/svKexSfS2SLOaFoNiPh9OhqJ0RXaijTsivaItEiL7qbmvvEix15Fqr0
Il8QeqvQhC167uKs6bmPyDFh95rZ9Vj3hp6ko6fboOywyOIE2yJlkYZ46Zyp88q9YXBmpLMh5rtY
QvHqBLa5kS305w0iiO6ccSyhlcsmuRXEeQkB60SmYzsfDa9Z0pqg3nKGY4utiE7gqKlOUUH7Y2tU
viH+CrgBnRCch9VkI00VbAX3u21UaqgpHepnDoJ6U8h5x7sIekSc22oP3VFbo4vjBUhiJAVL50Bj
psMmYsPH88KmeXTusZbhth86+k1PDkNnWMElN/YFOuIrlQfStOykplxtRoho9zkmiF3t5E6CY/J5
LSZTujRTdROSAkfLYMUxRtnmIG1fvZC6yjH2RbsBDTLYwFQ/gg7J17T3u/KmaVi/9e2557rWy9aL
ShTWwOFDFiX3loTCTZNigZoRCOn0D7yEzjLuJt4+m7AVqMOI9cjdmt+t2BplSDupkkGqco+oleiB
T5btSd0NON4W3QvWH9itNTWYDcay/DC0dk+dB9FCHg0a8hgq9kvbhhB8aRXEk2rozcDEtAv8AbKX
KlyG27Wt228Ie+vSlvLgwcXG7ih8RBS4c+BrbOz86o4SyvDPctovM47H1i/c33Kx3TdJULAK+LnY
YiDR9DEsM+FEISYmQcQmmCR/y0Vut5jIG0ilUKzyel5iF4b0TctEDYWo9Ho/aZYpT70ukl+4Mq/U
ey/D3QpPNDTKaX8g0EFKzE/4Wyt+/VUx+TLWTYm5dpTD+sMqHoYQQSAN6mp/13Bi5+r7vxoT82rW
cj1/dtiderYmpNiEcBh/eGv1d32Vy1i3rqPO5C0IybY+2YdBeeuh/Pd3N+ai5eHWMIqtEwEF2Dta
8oAkTa6/uOdXegPsotuxrsqLDKnyPTL7jms+vXCHfNEbuNLCZReNDTEMoWiNx/dLKb7r4mzio/dq
mEEN4vSmg2zaa/gX1r1r7+VFi4NDAG6RUjkezFjgLIlen0pCiDU+v/9XWjTsosvh+41vNU7Ae4nd
hV0EsrGHlIUO1K6Pn3/Dld9/meBmu6WzqqTRHl1XpI9BMRIadluz9efnn3+FecMu09tmElRkXNCY
Q9hVk+ntWCVl2nwP3qDWjZmfBvbvDA+XMW45cugh9GzRAQybROT+1ifQYfIx/fxCrjwKejGO13E6
q5iL8bDoNtMWmiWDb1GxJ74II7v2Becn9K+Jwo34wtU5t2EcWrSWehTJOST1doEKEYfEMPn8Oq49
8Ish3fIKU4SGsWKEekvjSLmW2HCuX7xOV9rrl/jjBgdiCV0m2nL541RIVMt+d/LhbPr8slN97Ssu
RncJB9Cso2A4tG46YesognsiXpzmyfe+4rpeu0cXgzo8K5aczo32OKRkCseTdvzd9H+3ktGLMR0a
A8maD4hvtIiXHMq1rKM4b8PRnX3+hK/E6bPLWLXWyXF05UO+Qw7DKNO5cosbw7xujHEIRU8cFe4Q
+cccBnM94pwNdTnofDrSDxZbsBXHxBDKZzQgocAka8aDuf2F4wrSI8MQpZ4pcOJS6fyLOe7Kzb5M
ZYNC24HFHnAyhSIH0BnowK1JX7EvPv7KsHLPr9G/htVAaR9ZCiwKVD0IO/U16jFO4GZA3eZ7bv2/
fGfci/mhcgrs61Xn71sIYT30ls67NL/+atheu4zz3fvXZUASw+RgATEf8heuH0KpYuU8iurb5+/M
ldXYvZgVwMzkxQyoIs5+0OXmQ3UjJ/tFntW1B8z+96f7ru3AmZrpfqLI09MBjAwG1cSvbvy1n34x
H8Bd2iJVMVj3Q9Cc0DV84KT6YiRd++iLeUCqfNL92X+FDs1jMOB01n/1PK999OUsgJR0H40mug9d
F4pUbLAV+wrwcOVduUwrM7BKhdaldK+gW+/lmxJ3PPw1s4/P35VrH3/edv3rVXRmVheeg3clbN6V
h3qG+9tGKtbeV0vtlRfmH0HGv76gggkb7jiX7tsaDV4r0Pr6wYDx/vznX1k/LqPHWFSESNsFRTdy
YWEJ6uF9bZanzgQHnaP/j+iSr2IIrzxj52LMFoC3Wg9EyX2bfzQ6QA3nqyjLa4/g/I3/ukPQbxDb
RD7dO24+baoSHYaoocvJXbSfNSJH4eTzm3XtUVyM3XCN0Hl2SiRCD5N/Foazc330W979HR0bFYD/
vRKhfYAg6ED3GtEcM3n2ig+DGNy/+/UX43ee7RKh0Aogkqi3xVynnJzoUH0l2DrfhP8QCDkXYxge
ypDbMLdAPsi7QpzU2V2t1iprc3/jjV7mQWYCXt0thZSUziPaFB9wiiZ/c3H0MvNrrsQixvMo56WJ
BQQ0K+5gob56ef/7FaOXkV5e446wR2DBUernSO9oiIIP6rzFF4vCf49CepnkNVnPwJae073Lp2wF
s6/13hcELo/zT2un9PNbdO1Lztf2r2HSuy7qNARwdBhdY1U8GbBdCFJbpURTlOZfbOj+idD//+8B
GED/+zWKtfMyeirc9aSCkdFbAFotcnN0VVTfQ7lCv5WNBL9EQXJ103bwVwVU2CNU+NrdLFZ7JyfU
KjYlcW/csXPhWW2jA2RDVYougDn6bWAe26JBGCSKgr91X3OYJiPd3LXFWb+R90F/y3qqN5QTmfZL
v4wJambo+pq+4jd+LuesmCakgEnqQy7SQlOwzH2B0pJgu7EFyWPj1ku1i2rQlfA7Sf7FUfzaE7iY
qByK7DQOCcZehus2WNlmtdFWtVDJ1WCdBOyv1J+wMf7vE6jUiLbx6vaHrr8jAYNYB5KS5ffnb9F/
T+P0ktDMWzQWIcPqD9yD+ws9bTX22ecf/d/TK/3HoP6vF/T/ODuT5Th5BQo/EVUIAYJt0yPt9hzb
yYaKY0cSIGaJ4env6azyc0N3lbcuFzSah3O+g9SP1vLTtIZT7PFs4O1hkzPDlXa59PD58FSUOeR7
EiBA6zXVw9pNFY6wf33pl8+xWKx2G7iLIVYlCjepZbZjZ4uIdaXIF376nIs1jVNY6TGf4gmHEkFS
RcgWavpr64s/a/J/dNg542psQXuWwRQcJLwkeSR9XEtaOa8ixaCj8LLu/FnF8KaH0Z5WRCX6Q1JP
Yi0Cj33JRXmCZiFYVxlJcZPNy03rWdfwcEufPhuzaqqatk57O5749CPPYHKFx3hnJUgP+lrNnV/8
V5vrQfTNCXLI41yOQFs8AQa+QtD8lacvdJZg1uH7rnJbS2Pt1mT2rrfFL5nTr/7yWS8H9a8eqhSg
P4+lq6J40PQzl9cQnUs/fLYQCXjRuZZBsYRQka5Y492RYgivzNULk2kwW4jwzmGGNVhGeUH+4XTI
L/eF+hgtwL7CdPO1ep11d+ZY8GbV2KzkEMB7UBxYPayP7No+emEkn0OqWlXhkgTiibifOgjbwFFr
ypWCSNDFrZ+pvrS3cOakKqR76z44Q3xo8G4QFuUgD2FqGiijrkW4LMjsnXm+sgncrGkxD8Yl7tUN
IiZ/QLDGbyzWAw8xNrx4DD2rXU8Ix/Y2YabEY+9DzHW5kv59NO3MMVad0hBCAAIbu/24rXAt2vcY
3MhT7fqbzH5K6JW16UJr/j+M1cAc8EKR9jvi9h5XUKtOPF3+goXxaQ6vSgrLQeJiS2LgiczGav2f
HnRqzGLsShEtvWDWy7mpYGotSztOA3qkSf8kQh67jnq+/PuX2vGsn/uq6AsG63NsFeLGCCTVTZ58
xA3NObjE/myr7mtrEjbr8zgmy0Ih0GGCtNCbEtPZRoRWDDrIFY7NUkHNOvyoU1NknjXFVBh7PfAA
mw5ewl4dtuWVulhoRnMslUhLeA8SQKF948WeT1/cbiivzBQLP3+etRwSB2eUyCyNgwDsHJjs/M49
VaG9uVzPdOm3nxvAX/OcXUIFkEJ5FQPun0VQ1jIIZGoKjSpLJqS3WTjGdDo9PI5wC507ul6H2ljP
k9WqLZn8BFfFUDFObmrDWuuKMWJdCYeCOzW7s0XthQUlOZWdcA9l4/m//brI9iAkkJOl+HhSjYUA
Laqs7q5Lc//dT2z2jYCw/hOebDoA4BCE3/qAmR0YFuEvDqb8tXlyoYnPiVlJoPIE2qwWmma4lC3H
usvBO1pZpL5RzLuVlfrS5Zczp2SVgCETVzcdwk/Teya6E5wn0IG1H5ercGGwnFOyTM0B4+t4E0tL
V+sSzIxVWbj3dVGCiyDfgW7J1llorgyZS6U2G3c84IqNzRsTm5Q+jCBlV0NZ7XWTY3edwfViBrG9
/F1LLX82BAFrETqqs0Gmzw2HXj0NooYOFCSi8MrYs9T2Z2MPsWupbI2S82H+v6Ug5D763hQ8Xv79
S0+fDTzQwljFhFTmuNHiO4BRB9Zjmr787IWymVuiPY4+GEKiESOS8wCZ1taqf4MWdaXkQ/T9fyz8
53boIDNJj3CFOh5rLMEmCNIQs9C67Qd6470XdmC8mt81d18uf8xCk5obo9uqCq2JODWO6RTM/9l9
ouQ31zSHrIMbOynDK4W2UCFzT3TaoQklVQKjji0hbZ7up7z8vPwJS48+19NfoyjpByhuqNfE4aT3
qQ4AFsHYeOV3L1X2+aV/PXxUrjIkpUCHZvVPHH+cSkCWETV9bU2/9PxZl+76mrLeybvYAvwct9st
gC8htwiUso3ztRMOz/nvN8AxwCBF5SpWfZ69wVzFIgfh1PusD8xxgLLm6PlO/bUB15v1a1MBTGAm
G3y0njXrLG1GoJkcqKYQqhpdrvClMpt1biiXBxuWGXbwK4TWPoQ4OICI8Er/W3j43Bhd5i0wTaYE
+RQg/50obVyvpmmAlB2WPlz+/QtdfG6Q7sMUtJicZTGgTxly3MbSfzQBC1cVpuKNJmd1cSOhHXMG
0UFIR6rwypuXPm624HBzP0sYQBaHRjs/qzH/ljQNJil+ZUxferz/34bWG+lgNOkBPPeUASqcjzs7
tCG2DNPxSt0vdHb3/Oq/+qPlwejWI/fiUNikg7PC73dt316TcJ1/6D8G33lU7FDWWmgKkCciDyNY
VxPbW1kg0YHWernql14w6+556rOhgVgvbs0Ag4NFwDYrWBt8eMRPdk4SyN3lFy2V06zPjy6EwdSQ
PPYrt95ZTuLdgOCUr7/29Fknh9baBU7OK+MxBQ0OG1jYrEhfXzkVXPrts/7d9E7CwzoB/bvjt7DE
Prvs2p3mQvnPDdOh9MsuNY2K7YI+Q11IbzjknBE17s8Wp9n3l4tnoR/MlYCwKJKahak5o2qQN9wm
P7jI3ioeXCmghVXn/4kBDas8ngZW3Hay/xGMVbiDs1r+qnsXUgkYNG/9An5TnHl04socsnQmMRcJ
1lPhAjyNILwuG3GkmICa0/HhA3qCoxXQrWNabz9MFojDwa+OFi+XS3KhKcyFg9pgRQ8PVA3lRX1X
yuy58csrXXGpEM+v/GskIaOqrdJG+BKyzrNISVxEA+9zmtrxJZ/YdyT73ai0uaKcWlhmzaWEIJrx
HhnXEK4jECFtvR02xrtQupt8fCQNLHyXi2up4c16ve20MASUBq8JG3Dz6E+u0gcFl8KV0XfpM2b9
3ohK2p62mljgeHMskL4MUhs1CnqdZ5J88ZhwLimEwxnq5hBfgaPuB4ch4LxPi0dP+r8vl9LCV8wF
helIeZqKFqXESgBbi+DeCuFZIv5NZ/otBEn8a9Xxf8JCnMqnnYtaH3Ges0vV6AKCKskWImT+JUmh
M5cUFg2YgJPrIvbNbQBHNPZHQwmEmPkXq3wuKvT7JCMWRWG5vAYzF/ffhqkt+HpslcIRMrTBlS6y
0Hbn6a9AdgYwy2KH0JKH2n8NyXeVP1+u8D9CrX/M639ydf/q67AB5LnllSYOeJud8lFl/cofjb8d
Ra9/GxC81p1TdI9FVtG3ZPLHVw/A1s3gmizWigV7TTyzFXbobsAIAQlOwJLGmZUBtKLox+VfuTAg
zYWJSTEVnCQJji1DjWsf/1Zz6xmW0ht4BAD49E9itK6pM5YKezZQuP44sNJlTnw2ewO9CfOuv4Pj
cX35U5YePxsnugDoaQeMhYPSzVOuxAvQdd6qGYdfl5+/MI3PBYphMBEwZ8vk0DifjD0650AnfucM
X+tUc3ViUI2BnYILcFDlrZc/5+SB9d+/9MvnUkJAOjAnw9p46L06X9uTuZ0K7PZyEj5YQl87Xlso
n7miMFOkcAonRfkjrgP+nLXo3mt4eq30SgUsVPBcSqgrgnOCybcOoQlvPQvW5DxTx9ZqxJWZ5o+s
7x9dlpzf/FeX9Qtoo2FoSQ520uDyGUTkG0eCwOAw3K+tlITtk4Ou/UurHk4/tLHNGLSA+AmrfpjO
GiMJA9QOXInqa5ubuf5QZk5JQVaxDjqHLerBSU718Hm5USwtrv6EL/31sTVMg4mjtXUoDW7AMWXo
FSaoUxgWB9Hjrg++0tM4FPYqD2FUdSYw3668mf57x/NHE//XmwfXmkQr0ZNUdoY0F11oPTTQbYG4
2wfVfVsm7kG4Pnsti6AHPoBk/tGfbCh2g/BVMcd/cmvPXNm0LDXb2bDByzCDZxt17rvIWM5hlsrt
lyLA+bNo9pc/eOkVs73FQMdAcA+1mIBUD50LYEdPVfutgMr88gsWFhdzZSMuaL0QrFUkOIfklo0f
rgVTOTcbu5fg7P/+2kvOU8hftdZWmS3duhaxn02vsL+ymzDNsp1VDbf5ZI5wl0xXPmeho8+FjmkY
2imMWjzGQkbuqTFR73dqm1LnmsDkvN7+R0efix0LL/NNGUj0q8xrDjIBVKZg+Rd39P8ncGxQOsCi
Ila8eW/8zwQOXYfclzA0fq0mzl/1V01UioKDnfjJQWT6SXDYssbCqda9HN5tSWPo3M328puWauLc
g/96U8amtKN9BmQ+sP7rkogKTCagOmAtZ5vLr1hYgcyVjswOCfBBsH5mWQoARKueVWZOiOI5EiMe
C+RZduV45V1L/WTW1yXimLyyRcHlFOwe2FOH/pdXfPIMnAXn2+XvWejsc/XjVHidh10QJtu8jwoo
+LJoJHVU9v2V4fPfdULmAkeqQmQnjkEAz/uB4o4EvmnAgc2Vp/+7Z8Bd898aT7MUadETfn6hnYOn
zUam7pUThH+XPplrG6nTFClSAsKDErzbqyCFWdUHrCx/asMGgBf/Ggt1qYTOVfNXqx1YVfpjgeHQ
Kcf8efAscJAQVvGaTGjJl2t56VvOr/7rFaJosrBgtYyz8El6T6osD1T/lM57U9Irs8a/T2xJOOvl
3AYsg6Zwto5Cv3i2iGpQexAXigoHdyvwnXEFm/HeChElcPmjlspt1ttTUYzIX2ksBLnFXXniMA5h
N/LFh89W/2Fo0WqE8gmS6Y+pIxHR74ykVx7+705H5oLBKqcGhvFGxhWk8WkGlbENEjaI55V15Q3/
HqYQm/DfCk8oaXrdY5nghNhVQCz/zabeT92L9wkuSsJQVllYfeksj/yfitAA+AGZanIg41ONJJsp
P4hrRNOFSp5rCGHiTSd4T5IDG55Ce1yF9Yck75cb0EKvmAsIua5kBs6GhS3Sb25A48nfGw+RkLBB
MOZsLr9k6QNmvbtwixJktvPqoH3LFcDwWXuTD+zp8tMXxr95KmaY1zbQZBgnwNXY2Sm4LCS8sg1b
+uGzDt3ZdlmC3pWAM16cAtnzCCymB5MDLXr5ty+00YD+t41mBPkxmcuCQ9LctIB7g5ewxpHTKrSH
yFXWugH66PKblip61pnzkhiPZglWIHYXWakGNhzVjAxYtyoBVbom+lyqjNl8PU6+hH67TQ6VXdyO
ShyhGboygC+MGMGsP8u+m2QCrsABUhMnSp30OW2hprAoP4B/ceUlCzU+FwemCQ2qmuD3JxJoD0Ql
wxmxkvJr91JkrgqUrpvbAqlOh546jwpASs/Od5creOmXnyv+r/mNZQMyIID5QGH4P2oPmY9sRMBu
U1bXjgsW6nYu+XPrHqErOJOMW944W1un7gk3uM2VtcZC9c6FfkQriv1Ikxxcbe1A1Vxp977Me3Cj
yJW6XXrDvDfnYKhNrp0glhr01uZnCHBLBkPItTC5hc48T6RMpfRAicG6uGvSW0GbX8hbviOKnqhV
4NKuf82Ambtc2UufMuvNyBcI/dH1gkM1+LFjjbteQXc/hA9ea28vv2KpPc16smtP54U+lpVqchDc
PK0mcGQC1Mvlxy81pllvrsI6AOjRqDjoHbPp/ERuag8nxZefvlA+c7nfkPolDCA6jwub4/6hxAX5
lvv+xxgM5Cb1nK/tG3Ga+N9Op9SYh9RUPPbqQw2UefOaGjBUvR+XP+OPnOD/d71Iv/7v86e0CXwv
aHj89nZ3sDZ3J/no7tzdEYlmEfaQEdpxVK6OSfThrXBut3KjdiciP0KY1QoBJKt23a6h1Y5BDDyw
XX0DuiricqInRKet9Orj8q9cOJcic5leFSDCwlQJ1nIiA+FhLAFkVrxGvkfITJzYtrepxJiSFbG8
1IBXVSPMFBtV/2sd+//Ue5MRfitRSnl6ExTvPrkfQK1iY3ulty3MnXP5Htiuda+hf4iRaLPvK5y/
Ojq7HwkgWjo5ZV03fPFFs+UAEt8Rxe1Yacw1sxHLQpvxQJICF39UBjB/BY7cYVXLXi9X3EIf9Gej
iMXbSmeN4THcOo+2sjZD1j9cfvTCWOjPRo/Ex3IjTZkEFMXqtvCp5xFXyCNUXG87UrINDYYoxUL8
a6OVPx9OCBGhbNAEdcg2qfxOBIwbQP5c/pqFY2YyF/PpLuwdMeHxUxBskOkQ5Zp9EpCAo7pwx5VK
2Za1nr2qbR9AIQGSU6B+Di79KBrKVypp3i7/kIUam8v+Cng+K2FcGdfQNbUyiQ1CLC8/eqGRzyV+
A5GjFB32x71nVrwD56x3Vl7HwbP01lb6taQYMlf4TTD71Ug4llA12bEe+gdbtp++mfaXv+LPWfg/
Rsx56kkFUZlDmgAND4kqJP+RIh0zABEQBGr0p+yH6p4dq1sVQwVOu95Yrj76V29BF+bMeRCKL9tA
C5gUkL4FFmX7Hbk7h4xfI/kvVf5sdGAQqyLMl8i4KcZPpHivLWiHLxfbwnw51/6Ndh4A4JVmMc4O
A8DPoDdLcsu5E62gBwAL6ZVGtvQJs2EBGQQ2jkFaHpe6v0cwOcBGgB5e/gZCFxA9xJuNAgye06z1
Jhpjogm/gyk7PiJiWT4CDehPESL01C9GfN6snNqFczbImwCnA1BCRKlrV3prQS4GFnLT1d/KrgC9
Q5B0WtNBTA85p960EjT1blruZAeus+omGAKCWyZXesgS5ax9kgBRWyvFmPqFmN9uM+QsBwGN+85+
KE2yAyZ5elddpe4U0OnpqiVAtYFyJdqoCyfkSNaJ6Ndhbw1tZBz60oFEiFBZh3/rKTeg55p6C+Or
va1b34mKQnQISStNxAIESfo5RebdkDbbqXGCD1Zre4OpuQAVzQKplrJE3iC7dDqGbOy3Xd5z4HbH
5pzP1jsHx/XM81QptcsKnoIdXSBDNgm8WAa0+NWISt3wZrJ/GF76saZ981CnOv+ZuD4/hgMbALBE
sMSOBdAMBrIimyk0kIOncOwWlepJxOqy3iB2zIcRMWyTOycrkjQC0pTTFbiG+tQEdXXv+wyNr+76
8NMFOeE2ENbvsgYdFMx2hF+5AZYunXZvbZF70VQZA1L8BH1G4DP/NQlS+ksHZAA60smH+wA8mE9c
YAexzsPx0NAaJEoxhOcMStHskLMrDq7ridus4v16tEvAbjMPMbJRP47qIWFBFjlwBj1KRBo8ZLSo
frheWQAdy9nb0OsuXzM7BYG9LgAeTNrsPQQUtcMts4uFssyQ7bEmGSRDWefZG9uvEA5BMQDC0Vap
B8cvTASceLFGnkPRRlUjWvxxrDDJ2wbO6DGZ9DcLp1jfygLNogFa54Bm2uqVJCWtVwoKZnh46/Gh
K1LEDbhCfMjMtw82PNVYGiZlH1kdjBxrmKGFiSY06jeJJIqIjxmSyKyC+HckT4YDpuQ2Bm4kv/VA
fgWxWhdoMUwgO5ArCWsR7coCgYI4DcSWuCv1z7Y15Q6KzbBeEb8lmPHGNr0reS+fwZrOkGzQ19kq
EChTyEGQLxIFPUOIoJO7ODdu+lMSCg/I8A5BQBttJchlTAbRj5sBOyYcswTI9tNtxvY4GtbPU5YP
79UwgebHu+az6W0wWIsGxbYKS4/vWVoigdQD3BxH96DNg4xjEkTbIFKC67I/islLn1UYsBue5c19
6od+i1PZopFbHFJUP7sKoTU4l+r0b6+B9nxFAmZvcefkxi7owBvceCRPjj3xQ5bw4ofkvQFoknwH
urG464wy+8zKvYextNz7hifirhkte4+cd7qBSYIeqjYvt2C1p+uiS2Fgzqi3NyViMNyqde6kEjay
WSQQjKoTu5yYEfTlwr8djLczvZXb20QV8LvYpvkIsqIHmt1LnuBhHI8tZJAbJ5gmqDe94DvWKOUZ
7SpPyqlHRMQGZeRqsQ47sw6gTw+1W8ak7CyzcnXY7RJqkKnos0JEApTccE1NH54Qv1xtjA03XwWS
eJ7gfDaQrN8GSvXrZOxcFlWJgwDgpqusjZ0CvBpIUHyl1J8lCbw9OJq/69CnGz62qt8jj7jeAApK
D/Xg9vue4TpvRUwRPAiA7G4VsdzfdTLganISw6FunFpHY8u6mx7BDJ8hJJcvwUjPOZqpOkqY3pA8
UKcbrMpqMFHHLAZ3EuBOuyenoqJYao7IZ6lIiOSnDg76uyLJqq2FTeHe8xEUQN3RfnYRT7qHkxwx
BF3VqTcrKXGYlGhQhPt82thcuGybJCHAbvY5qxNg7BXsfDjEpI57lKq1Nkg75LDnN0yl26FvcNCC
fFfrO5G5/S0chuwkpCN2Q2CSV9B8i5MQGngQXta31TgG8VRjja+T2loHeuTbjtvVRimR3VYWImLr
loG7YY/yrQpgswRiQG8TJN7eTAj4rVfwU/tRFzRyDSAR8gWqKr/hXStPmtoYe+yE0AfjhOPezwSU
vb6Aaaxi08HqMoC0CMQRI6flT7yT1ViqhNmpwIj6IxRW9uC5nKHZjMO4aUidPrt5C1w/KKxtpNPa
ioOi1k9lSuqDYA3fqsTOth5Cf6LSbcMXblz1WGPYeLAQo4Lb5jbcMn+wTqOj+FG2iFwdhEjBSmWs
ewXu4BzpK8GeJi5rf42w/8bES4NXozgUZDrlr32fQ2jg2e5m4EN6aqE2O5KMlfveRqrCYE/mW5gD
IsE74ceFVdafCa3krYOM5u843sxiy/QOplFOgP7wyAF5yRRpv8RsXDXKfQuhkIa3dNAn0SMGIUAS
wQ9ap123RdQxIFheZSenDrrWH1jcVbugTy0AxnnCPlPJmr1EaHGkcpLeDlkB5GwF3MgDGbrwtilh
didVyV/sQBAL6ZZd8DgM1XCEdtT7oV0zvfQqwxCK1KFICT98caCVnNbSFn2/ljXDVhAu1TfWTYjB
9ATAGGDebsCXbjcZdPTAZVveQVtU7BJhceQFD669DXHfv+4D5yM1so4adT7eD+By8qfW+pU0mOp6
BkAwVHkyA+lfqy3CLqu1X3Q4fbaA121FhSG/KuHqnXLnabJKilytoYuzkiM1tSrEqwsdSKxs1R0E
0lPXY+vWW485yEaglESBo+otMtWnTYWlzN00oCyDXjcRMCDlCQ6AQQN0Dh8RwrerNYhd0Ih3AgkN
oqk3mPwma4ULIiwPajDKJxBzwfkIRUJuEI7WbnqYD5HYCV/kKtGkPULxizkWK4nxjrQWRkfq99F5
SfIIL2m3TnRIUDBNiFyS1i/v3QDxhAXoP5tMZOnvEkiCI+JOmqPDKQqlAYMEKa8UGBpCENsdKHnb
TWmIFBAfIPVfSrbTLkirYee3lb8fRe3fuTbA6MKC/xOBE0htGN0cAww3+9InoAQjt5R8aJ61d8rO
0Tud3g3hOB4LTOdSv9Ue8Fk997J80+IcxY6IDeWnsH22xZIjfWRGILB3GJrS3WLj165Bzy03jo00
1inB3KMG6pWI9xDDsULkuwuIf9X1a8TNV2/GBdV8lWD4AlXXK+l9O2Kd6XkNhtip7zBtyrqcPhJd
81slAEJmHagsYGClmFsRMjxsEForb0MpsmoTJETtsMhq1FnVCeZ/Z419iLRMpNgi+LmGW3PdidqL
8ha0lrwq+Dn3QDgK8RUIXdomoCTxbVVhXYVYB6RqAtOP6PEkYwCkD0be8toPcSdrJx84WSvXDIFl
a8Qd6Qec29r74HzkUk52hTgAOjp3SKGVJ4oUic3EUvPqdB2Cg5BaMiIzyM/sW4lmg7ggjPtvBVLp
n4jdhHHh5M0zR2g78p6QqLqDnRbJxNqt7/Gj2VHjMqlATJZkL7ZjTeWmKox8O9882GvfsxT8tVWH
lBFE4AT5VH262i4QFUIq8gmuuH87JqY8f7+2bghNsUhvUhf51YiX8TCTCqQ4ACCD+KsR96q1seiG
uoW9C21EG7NwBCwbA+K6U5mIsRrGLjzkCD9wMlne+f4wlFFKkNGxat1+UHjcRD8rsKBvcmjeQ8rd
dckJuYMQF8k4uMnw0OC1+42L3smONjHQ5Uy5dtc2ddQdzLvWrmywmRAucRpkJ7B0A1C4+61rCM41
dCwgcNzXnRW+wQhcZauqTqcHPlTsLa/9IbIJo7vG5EVUlYV8ZHVXHu1QDN897JqQlqwUogdcOXwH
ihFobDmM0wfWRgh9sbEf+OFmffF9sNLUX1HMw3dWDvGe3ZHxUSEpaic84jwiDseOhfLSep354FMh
Eh2rZ8SV4U49yBDDl9TpLTUBqqkZ9tQTO0bb8tYiVgAqd9buLO3iNhZ9jj6mHcKgcfnSPdatVZ5Y
bqZXNAZ3w9FPttSS3X5CSl6MjZa/xqq6iKDEb7eQugybFnu2G4TrggQ9jOylNxos+SCz73Gjg1jn
sEdmupY4JymyMsJu04ktJvlt6QCRpOwQWWXYUERh6VQAQuYj+OQAKWPD5Lt7jqH+W9Pn8LCoST1m
3A3XzuCOxyREEgGGX7GtC5zbTri8eIHj2TmisSfHzNfhW9NkPA6B4FxjfVHHoZs2DzQ3/a5EeEec
hiWSkzCtRXldTwfRTvw7E1b7VBdQfSLZhqo98tqQtVaRYRd6DXlnSBgGaDx0OhYFbdk8G1n0R+qA
yIb1kB+uqPA1ARUSdC67x2Y092kdGSQxBCv4B7G+HUTmZ1FWabMTslF3RZqTG6uC0hfHfYrcBf15
xYj+8+INwoUptm9/dQXl7xpZC2IF0ln5UgWSx7aVAvJNxcD0Bo1C3Ax2U97JIS32VFgJ1p4EZ0mb
xEiQxu0/O1xiarFTLVqBDM0wru2Bd1FRywL/S/V7yqvyBTkmFdZsgcZyriCyOZtUCmFtQMXtP1Ru
D4+uKvJ01zI11VjalPQF7W8CAt0r0xUNmyGJcJeNCD/sdJOotjrE8hiEvgeFaA6IjdMYffsKMVj4
R0fD0LpCyEQJgxUbD3XBewwAKrRu2rECEjconSiE2PdVVYWzcljdYGHi2mcrQJ37SEJIy5/mnNcB
pG4FvA8yLoHi8BDV2DXtqvP1dJ+7E7nP7ZBG+nwMqZ0CQX2jNHdDKpsBfuyi3GBWnX4i3C49sS51
97YMQOoiJPjZYvTEpYjWt3lvuirSSV9uQ9GApHOO93E2gbKwh1WEIk7O4SnBss+GNirTzHqnSHwv
twifEAecW2BeduSE21KGiA2kEYXD9MPPg2FcGdIYXAWAJxcZnLjYK9s3Tb1y/BL5fJJF/YQ4EMNr
b6WR/BT3VNg7U6ZqX2Xu+BN3N8EKGzblrEY65ZHLUtD0Ta72umjHX7CbAzkJgzs78obkoL1nfD1M
Qb1tNAl3FIPAVrAWAUdIYjhgnATtHrYxBwHyaFjgLENE60za39t88jFFpggawrK1jIRPnDXDgUKk
BcvuC1+DDg/CtOVEtE3oT4FWGmFdW55Tk0CodVl9yC3caq1SOxM3iEk3ewQH5fvcdvQjHWugYPos
ea6nHAFZvesXG7v034JBlDum2nRLe0bWLHToDlgwxAvZlmoPQjSAZXdZ5iITCjFlyCqXCIngzb1T
lHJny1y+pJ5yjxXEePuSc/0SuhoBXAyjdDniCKozHduYvh/jyh6AAHA9V66xQZQ3vILhFpvueq1S
MBF72lW/Q+ZIkLtEIreZhoQG8j7sMwaeZDgjMHzA4nakJ7eV9sNQGXorNUbFSORj/d2rB/PgDMiL
wTIXCZiNNPmpyrVZK+mEG42NO3Tg4MrKruAHOFeztQyMGwHN5251GJbvGgEhQPHIlD3XiUfvJYKZ
vyFuqMChgIcxtC050kSRyV24evp0kwKIf7tSzY0KLL7H8srZhtrK9ujdw7oaWnOUGdWvIpM+4FAU
qrsypWyNa2ZEAMLVc5TdIG7TFjE2uFFlT4geQI6bPwWv4GjVt37GeUx0Ix98wsofFu/J6+Qxfz8o
g9ebGuCsxrW8FU7fpq0uzitggQgbqj1TY9c88hfWKCQcWan6JjKAX5rerd4n5gwHZoZsPyFnalOn
rnfUEyOPXo6T9rwPmkNRI8jCTpE+YBCMd0M9z71tCl+saafFHeH1dHTUgEErrHOA7AesG8qc5z/Q
pZPbEeffa8T+gGhU+w025CHLjopODP0nb7cJF9Umgxt6z7Dt2ZoKq0Z4ND/9Kk9WiKRxbnkx0J2b
MaSFA7r2PcRuems1Zfs78zDv1o1VbzPEJGLbHugYqe/5HYV/e11rqd+tUOiHvGHB0faDcS/sBIux
aXRxeuKFiOlCf7Efw0IHdzTHOXlDRtYivLIR25wjuRMiKrUf2eg/1kgMilSv3GoFxUohVmqYSjsS
qU6eSmyufktRqEcLlwn32HSLCFdn1QsbgA3AIaUT9Qq7uwwncNvEdO1O1WlCVjDmeLErmwwqOVEl
RzcvDTIrFXZBEijpk89JumO1L/eOl6HghiB8KgZVrRVHX69qhb1fXpwTDHnnIznDs79Nxm0IRkYc
c0VM0eCekqy4A7KFHJVNoOy1aR9hr2cdBKplS2HS3ldDI2Iv97BhJSPqePKb4uDLwZzGhPlY8wyI
AsEwbiMNDxgBVdX/4+xMlhtltiD8RETURAFb0CzLlqe2uzeE3QNTMRVTwdPfVK/8cxsrwtvuCMmC
Gs/J/NJd0xinHV27+b4fSOoPkpPv5ViFgZ3Uw0qpKP9Vl0g4QRBuJp7dWrprRB3iDtC0xbkYp+iM
MhTJtoqgWQ3/nwX9hgz9S8kVsYumA5Q2ZYhKJHZKV0OcOi9hV1YnalJrC+VNayEgJRI+jaZ4xZgX
jzdaopLvow6iYKlwyRakjkvG0IDNt7bcEckxSK3BTJx8Bhz8Dy7T4mUwOBYbBHL/CPO4e0oGL0It
zqpOHUBrGJ5RuO5dSU9V2neP2N1i3PUdtR9QjLlxcEXWyOSrC8SpxqbAwaxgu9Yuq/0wRGajGQrf
ENqGG9uluAOaTL+TXuHw0yGMLyzyBPaQzHsInSp+lD3SdnyXZd1jMWpDbrmu6m3rQRjQhRIxx0LS
8rsRTvFkLMzrsq1zZJ8UEaDYNjnbnYmfrJald5UlvL3tIFHE2LwHsdZG4bvICrwScN2mrBq2dePG
sCkgR67yBvqgUcb9hiRZErg5615ya8Irt7iYtmD2Zb+ZhaM0br7uDtWa5qYpcL5yupg/IxRovEed
GrJbhhLOFGYhKDVTsmUuQqyUFh0SCUL2nrnhtO06jbLr6FZ70+hwhRtX+pACQ3MDiGh0y2vLW2Hz
tr6lSGg5J4lVbAzed7zlbo6EMU8gmMHtqhJH1goXvZNNMGJTTRO5xgHXeXfLsFNI0OqQL0cch5wF
cj3zAG6i8BtFyisiQkT2ihrMCCVkgXvIVmEDlBuOfebVRopvhYnceyKgiJB7pWEmn4AlhAK0NSp9
R83RfsPri55dUiDkz42Vc8e8rtthXIjnlMLIiPSimH8jwvTHqtbQ6RecfAsneEyzSsJBgZMedBlu
uWvSPkZqN5lOcVZYG15lbD+GLP+DpBR5LDKhkhVD/MG+mTianZjHfIdoaflUurZ5LBGGccBQsl76
juTPwNI5GZickt+7EqnI8MdlvyLS54NfTS5yzq2G4XaDxpZCPo5Ozl41dN8F2FO7LBnoH0BhkIrD
bedK13uhbTenUPQTFDOFU6QH4tp3HPEdfht6JUK7KsdHONI1n95SU3WOokCNhbSmsFBGGnh3MDhO
onHH1J0uC4NWFG03KnfVOpSehTAqpEKniIfCoTCudiP2QTim82v947/UsX80eMVMEjP2tkaLD5iS
tCfuo6VrDGUiY+BnUxsHnaRFAnNoyf4lTWqkYnVji6REo0/R2LOnhsf0FjJIZ4tEJ70pK6/cjNnE
144E/bMvGhstjNY6YpFBYxA3OmzAYsQFlvDvmZLqJoez2RySmKrdWEf6hPTEkm1ThlKR70IAVqxL
3DAODbQVLW4ZDZbLycnYD9wGKcYmzj/nKG1cfOmTbIcW6PE0GrJtrWyUQWJICTI0dv0O+akI3Eub
3RjF1kuCVLXtNGb5jrYI3HW5aNbFlHgXXHNxYwwi3WQTqheEAeunjlIVVAKXHjvr0QtIGcEOo4ab
rqDeXQTM2toew2iTSYusW3TQdqDxp/cSpuAdgFTIRbaGeAVMLBjJznRNjL2gLhCXEfxBnYhSD4rK
SQxBlsDImCjC5kIrTNDIEMNaMaSQj1VeXJkWHj70X0Pk0p7/8GWj1YTgyKTqwHnDBHJ2I2cVd9K9
QzEOlT83IsmqRx0aeWyhUz4p6NAervSgL9KZf331pfH94au7mqBo4jJ1iGy+rZo89ikab+iCbvLh
pSj4NkotdJ/JEXfmwBX5LyrNFTXPgvhAzOQBSCMDhto26UG0rL9veuc7mSy+z0ourjzXpW+4/OgP
P26waW+YQOHKgp9pB8wbzm7YD6M1CdPwGk1vQSIgZhKBViWGW6g4w3XA6pV0Gr1Dm3Z6/vwFLX36
TCGAOWuPQASUh26CSxQwEvlAWN59iWpE59yQSmp0iTr0iCi6iVnsBLgYJuSaWPyvqfUfg2sODNHU
8UrEIJcHFrb5e44uya2dm/w38iLdlxyUyX0MtGFgmtS96xCMeeyzEQGmKRs3KW30wzgUatO4fNo7
VlxdgTcuTLY5ZaRzGGGxgwI+a6bT6Dl/MsdCKmr2GyGGGzzfZ9NgbRtgMth+/goXRuEcMTIBvUEd
LHXoEiFRj/GWBW6BMBSW9Hr1ta+4fPWHgR4hJSMubCwgGUoZl3zNPyLOfnBPXdE6/zVA/+tNzpaJ
SQoUfaI4OlQ8kr9ddOtvtOeij5fqnqGoD12KtMcE5VPsnh5xvCCxEcRoJQiBLXJhJ0GC0gLqUdPY
PXhx0+97yO6/ZGGmcwoJRwB1ZNU5dN64dg1N4Yvye1y8f+3RztYQ1MKUwilCHVC/BcVbZuatExM7
ZZ43rT//ioU5zmcrCISnpsuBbdijqHCHhsixrOvz1z56tnwMFqvcCvbGQ42q9cjP5TXyy5KGdk4b
6Zw4i5HEWByAmEF2qF0MB9GX6JXbur2XHWomfjeMtT8ZHLka1YhD5ih6ZWG/7ML/GI7/RyCxOY5V
KWRZHYQ2BcIjbUQ8iJtGXhvvlz3oX18wO7RBVshCHJeqw1BcculDuOQCeGqQEOpNjkTGJu8Qao0I
E+RbR7xC2XIoknQXwip3dFBieGPSTYdjytPB//xNLv3ky79/mOJVHHuAW6TIeuzpNkvpjxrbJkrU
VPoD7a5Z6Ja+ZbaQ2HyQWW9hQ1Ahbj8oWsfE7EvrbujYF3/HbCWxqmLolA4xWa2a4IQ5TvpFQpC2
FcjMuYHGIr4mgl36LbPzRctDfA9iSg/ERqn1BiinYMT9rhy+ff5GFo6IbLYy4NKCgFcP9hImIsSp
kuGlM90RXIdd6cYbFBKrK49sYQNhs/WhxfIOy5hQB3jWoVob86cUnSlPIWX781+ysACx2SqRjBTm
g7hUBzfzUNvNz1KEV/A3Cy9hzhxBryPLHT5AQBma54i17FbjXoB9IEHxHm7d1ee/YOlrZr6GRJNq
BEMLzSXHrMX0BGTslo7P0TXb4cITmpNHdOtkfTqgnGKyHzYsjYgivPLsF17u3x33w7yGj1+hHopP
9uhvFd575Tf6RTf0nDVSpTIqGq+ODrL8hSLxyvLUjrhbjlJokX1tg5njQzgyo9POYO9FDBsy6Gkg
k2vDfuGgNqeHMOrAYdj1KUQcIzZ2qSlBwuSIwjnEcI+4IsubsBjD+wFFigi5eG5+ZcwuvezZxC7A
10e6Ux8fqqmsTyEkoEHGo2jz+VBdeuGz2Vw1sI4jzDc6wK8ECZ+p7k3HoNlprsVZLm3Nf//9w5DS
tmgcNFmTQ8x+QWe78iCZhRAugDB5E0f5CQ2XpzjvkKfx/fOftPDA5nCQvtUhBI5Q+TcygcAv3+DC
emUnXhgEZDaxvTEd3T7Cb2mh2eAZ+Z6bHrHu4YoqdEUt8i5lvjVXSXALL2fOBala7Bqu5skBrZod
LadNTuxVPEZfmy1zKAhRbVrnAh+PoufGrmOsiPzP197B5Rd9eOlD2Oe1gz7qgZi3Vr8MpLmyQC29
gctL//DBlmdVZUxhfGeZlz9CxpbaQRQmUbsGmNi786wYytuMJd13p7cm6OUyyCg+/00LOyyZ7eC4
P5K61dg8WugG/F4B3m5GCI2s4YSScLPiKKQGn3/V0hCezXn042WFOCC8mTxE163iCAM312xSS6Nq
NuWTCt0nJHuDawMtLUAUW9o/pLq6gvVaekqz3RsgbSuXdYUx63L0Cvubss0nv8qgqtAqDUhHr5h5
/v1FZI4FKSzTovQGeAMdjln2O9F2IDmkx1nqE8h1P38R/35WZE4HSfDUmaXH+MA84udU3rrta4o2
xOef/pew+f8He+Sn/3c0mxKS685wnEd0jsQZN/nDLLtCh7rCWZ9dxHfC2cKwEEGz5harHtmNEEnX
a13A95EN1Z1FHCyk3sMYT0Ogu4j6Nrp/SaNvqkQhUBZpqrrax0YLXzhc+yK3HzI3fbUnYPpixwR1
Im7qNPmdS7MaabEdew699oS4Ixel4CvD+e/B5F+/83JQ+jBraSc0uoMYcraG3KuFdH3VDNl0qwcv
vR36SgVUDt4qJrBOjKX4DTTVO+KDnmLdgNVcG++uT61olRn+qOQAxEwlvubsJ/PQtmpEqXEYagwj
RPAgyb6r7q0MmmjXcvVRjHn3GI2SXPFX/Xteo2H63+cQ2jLjtEcJkObdqcu6/dh3V+bd0kidrU6J
JL3dwh4PGRO0sOXDpH8p55p3ammuzdYjVqTxkEJFdGjSHUMrvJuGlU2fQ0glai/efj4blh7ObF1y
HOYkowtvW++a6bEDdgk9gGQi+88/fuk3zBYm5ZTp2CIv4qD1PQQafhHeUxfVGe6tqvRakXHhS+Yg
ExfgSvQiJmxP2nnKivROhRkaEhMSTWz+CIfgl4pMZA41AQy4SZ0M31Ox80X8bcMtYkh55VB4mZb/
mK5zrAmSXd00KRqcoET7i0/vMcTk/sV0SL5WP4Br7b8TIQdgvGejuZzR9F7Gv02BC77pYJS5xq9f
ehOzE0iWGc07EyUH2fUNZNWe+9yYFBJfRTk8No4BnLQorq3kS09sNrEjlagqdbDrdWF1E6tiD2/F
G4fTNTfQp38+gBfmx5x24qVT5tUTRf+n0PDYuG2fomtJkysvfenjZ3PcZjk05Gyw9ijWwpxrXhOi
vnatJPPcM5FksUtsBwwenv5IZfhz4JD7I2j8a09mNrV56YppYgDNVN60Yhk9jjK/8tELy+qcaNLE
RmqHoRFRCKiL2vyiYEVbn19Z8xbGzZxowij0lX3u4sFE7ikquo3IkBtrld6jlcOc9/njWfoNlyny
Yfc1tWVD32CBytK+K0ioy/qOTD+/9tmziVwqhBmXBlQQnLbR8izd/rFOS+gjO/O1sAgyR5ukUA55
uMKhfZ7ADzxp1Di9ey/xruwLC9xiMk8yk5YTUwgbOOpNvLgbuzEDR82GVwDX1jtQc6x9A8VgAEls
vpqMQodoHNEdrGH98+nFCkatjO8MG9tjVDKyHyT0WxkSV5WferG8suJfrpj/WJPneBTXhE2ShmGM
yAx5UyQoVoq2/kGj8qcKo7Oh8S2q9vdfe6mzpWCQJUJMIG08VPmPKCl2tYLUmFzpeC2Nxtk2byLk
+soUWW7hACFO7wJBbiBD3DpU8C9d04kzWw+mtuP5RCFYzSjf04hYFxEc6GuwI3r8O2wbOz0OWwYl
3+fPa2EWz3kpAHLYSpd2uDd6N4U4HlU/eP4i+68REMmck9J4sg+pxOerDBTENM+CKS4OSBV++/zv
X9gr55wURKBGtu1g/cyFkQd74OU9PF/1LipFtBsgK/ZV3V+LJPz3DZ7McSd5yS0duihUg4/4kED4
crFq35NRnwlL36DiP8NH9CYonGOf/7qlt3MZiB+WPzlVkTc20E2UeCMPUtQwuMN5lvheHrOVIsVw
5XS/MLLnoBMYDlqdVMBTFSrZS0VKmP7gGai9Lw6z2RF/KkeEuUHbvG/Ldu829WvMJhEUiZv6IkTj
82uPazb5e4qubXaB0bruY1y+mrbbFPIR7Ysv/orZ/K9MCDctNMyHJoSfpt0BinTbIFS3q8SVFf1v
R/8fa+UcZyJRGuA1QWFrCF6jY/MQHpxNhjymKAhhf1mrFbzXG7URSCp+yQ7Tzgv6gAbVQ3MmT95v
VHNfLtfrlT4Uh94E+WO1HY/k5drZd6EiSuY4lJTwuIAYOzlYrhPv2xCCdiUSBJ47LP/mIbXormRW
97OAGwkskaJGcjfE7D8+f70Lg3TOQBkcSOLDDpU56qQ+6PE7VZ8B070yBf62m/7x6OccFJzE0n6a
DD8MCliMgIQCvGvajQAm2VG9g9gSyclhkt6EY1jsc0/np8SJ7B3N4+Y5I4MdWHDpHkqiurPpC7PC
3ZP5RkZ90Eh0cS2WvFd4ZBtoaOLjOLTZlWG5cPydk1XKOkWNGv6qQ5mL90i1UQAw+Plrz/zyLj6s
QFUnaC9SXJ8FIIVp5MIc9NRl16h4C+vbHJsCkBwhVQ2NdEHyd9YWLmAZrb5LQpn9CKfSWX3tR8xW
HzLo2iIVeP2WeKDyRKqn1r4i/Fl69rMlZ9StV0wwxx5KFseB7fbpz0gO8tvnf/jS85ktOL2IJ1cL
AEDLvs38toDWapqm2/CCMp3ir52D5+wUBS9yDggKtuic6ed4mKaXyFZA5YDi5F3Zphem7lyvKktW
GCQ7Q9zSJzuveXEhAZbKu/J+Fx7TXKWKQVQkuPTLfTaMMGV376Zuv3k8fxS6/9ocm4tPOwBxcehz
qkNb2+OqYQhaVvwah3rhgDzXSHodpGOQHUECEjrOxm7h8VaJIPuUIHqVxDW4LkiKggUGMbzB5yNr
YdzOc9Lqhk+sjcP8wGLOTxHVcCfE5NqKtHBQmuekJSU0JYnFsAc5Y6t9GNnzEy5ZdKvz2qxyt49B
5rPVj7YrgLKzq+HKTWPhNDhXQrYgeIgUzIKDA6rwkVhjt8rCmH2HD8fsUt3BflMN1+J5l75sNvUp
rFVlLak8DNLbV8rZehJuzGTtcCCA5ZVdaek9zVaAohjqMJTpeOTc4afcAKdWavtrZFUiZrcNa4JN
2oF85AhzzjqpYJt4nEZYj7NruMqFZzTXRbJSmqYz9nTMx3ydZ9YFduTnWh3q0sbmeuVetvCQ5vJI
bBeUZTAdH62mu4fj9B4KxGtdu4WVa65ylLA1u8Kj6McN3KdQLKDWFxhxrTy99PGXJe3j/srgFdLK
KY4tGBu2eg0dPCM0Gj6f5Uuffvn3j58+6iZ3O8s5dCy+Dd3hzh1j4AS+Jsgkf3OrP3x8GlcDzG2M
HVQ8rpsBEAYv1fAQXkvjW1gX53rEos68zDQWgH7IIa1gCRWF6l/DYTLHumwKtK4vnnJkWeVXBtLS
cJ1NaegjSMQmSaGvl8a3ufc9hiF0BL+rr46xMuGV97L0PbNZbes4bLsWAfFJq14ShSBAVx49ANiA
ukJj5WuaZzIPSoMN27ERGsUBwQq1H9Fsi6Xk4fOhtTDn5rJFLBFDP8iqPk59DRpJFU2+7VB6pQyy
MHDnusQ8gYi5zDgekJpOsOasNBnvQsv52qrKLu/lw8CVFnXLKeuSI8IdN1PrHjWzvnZgnuehEQKM
CvIdzUG3xXOl0drU/BS610TXSzeweQwanJh55sT2cIgMmqI87bdewf9MTl4guKS4bQlEYREy6H27
Bs8vtr42M+YJaR1g63URTuZArTeJ1S+uHql4LUGPqNW0/XxI/S3a/OMGNk84GytUOMdmJIc6chCv
Bi4TCDChl4E5NQ13DRylf+y4KbagSJlt2pF+B1ibfaOGzjyNVu4FCofxg2Se5zu6a1cFwnZ2memj
t4FARH1J0sKZirD7JkHvoQbCaucqA79OU6DVFXY9v48cOw5alrnbbILKll4Mc1JIa91yKldMUec8
6JCtS7dOYdRL1qC4/Rxjz2xsyAjPgLAY9Dc8qcMA/5pu0YXPXyNmyMUq1ANvpyjO8LWBB7Ufohfi
Nh6usR5ddZ2aNg44iSvY6sYVnUq59UK4FIqWOy+MSCi/Oczz9TDwIIH8Bag4N107CQULWrk92uxT
U4HgAJ8Qh8HohBsPBh5usevP387CmjVXaZYWMZ4MMbDDgh11yDnih4ntt7mLYlHOk00et9fSwJe+
a7Y+JhPK2rVh3TEcxHs+8m1exaXv0hKZTAr24BF3uSu/ammlmR2BEitWHkva+KhNpJAPAmRh4KSg
dyHQm+/yCE7phsb1ZkoT+7dL0BqojBNtvSzD1Ka29dQgDX0X5RXdEd3Ud6yuAaWirntOu9a4wBy6
3dnrY8AzPDiwe78GyzHZ0JK563HMHF+6CNMaZdatUrAWVsihz85Rx6a1o4XY2YTzybd4z7ZqdLMb
kG2yjedmzkEYHEjgwgcqC3XCI+MVOeWwfeeBV2fD2pXDfgLxxXWsFbiV+W1q0egIF3uycyeTrbpk
ArqPpsNuZDDRdnmbruH0zXyVNQYaSuCSYKAUG2EUyJNJ/z1VEwiZPCxfw1SVW8AawKQpuNhro4tV
PhT5KhK8BGiO9CuCFdYHT8X1W9NFdxC467Wo3WYFl2UEJFNYwfgP0P7nL3Hh/jfXxnbgio5eZcyh
NtFz48THuqoekfp+a0Rx//lXLAyTeS6f3Yx5m1QmPoa9WPVcbGmjAquLVp9//NKyPtfFumXHIxU5
3bEC7zFJ8/amBEsq8DIg1Bq6n1p1K5PuT4qhiGMP+Byff+/CLj4XzTZcWjGAmckxgUVQw88L/dEX
P/ryJD/ssa3JwiLK2uGoYGrn5LmPki9+8uXHfPhkUmlaRsgXPHZtfB7ivAiKXkRfuxjPxbJemFJT
Nc1w9IBYrIpV1197IJcf/o/d7S+79sOf3ZKYWZbD4mMq6/ssSXZZy+/CKvzawYPO1kwVCYQo1Bih
AxFvA4hHA3EV9GTN16LMyFwN21oxuKWW1x/LMLo3fX0DVUrjVyp/hsW+3MoRl6PPR+XCk5rLYMnY
sqZJRXxEGfWlnqxdabFdHbOvnf7mUlhmkYZEvY6PRMlmA5WZWHlWLa9UBBcWo7nyVSJ4wMmAZDuy
DjSO7ocqblPsFRW8LV97OrMrI5Z8iVojhn9Z/snLbDMCtThea9Q4C5ZvIPr/O7virGztuhHhQYJR
ka0l0da5b7xw10J0ch4agBgAooqzDTBi9R81WB3ZN5ZnfoFECf6qIzy0v7B3V7/5MJpX9AvaBsnf
pQBwaWyT1xGslx9DKVB0KNwMAI5UAvMDbOTKAjvKRzsP4NheE3EmqeVsxpKxnVPX1VpyzW6iqTXn
AmiCc+vS5KgwKJ8rnsEZBWX52RFutBkgoYB/jlivjk3Kt6zXypctyKY4O0CADIViuu57036LFeBe
vilQMvIBRGxuvcxOVmJ08m1C9bj24tjaCHgNsTom6XeooxD52+XhJqx6U/rKksU2YdNFa5eNgMJl
YGlZo/o9hK51V/d0PJOmTQ+qS/Sa18pDkEZoHYtRiHtqdUDslCliMMo0anAHqYfblCjQueJcTxs6
hPlGjm12Z+UdWw+RyG/k2IFM0YJDSQAL/cPGht1wpb8BrdBvm3jcs6w59SMoSFY6kFVqTdWqISko
YkhyC6hHoQEo3VvQqm+Akyr8kEyvzNhyper2say6KujrMgFa0+AO79r9AUUVmOTHFuGtkiDyICpv
FOo4vo7gR4+nPVA5O2V3+9xmFEKx6Vc52KfY1M+NVsmGX7xkadwBARiGSOIojIVTOXvMedv6Vs+J
rzMBalfsnXOvBFzB8V6lyH8SaheboqmE79YsDsiY3FvKQe2lyMcgjYpvOm1BZRX1kUBCHYjCG1eI
Ukpw/QRxpgR510dOKLic1fiTAtwyMf27jezvMqrPTlQhiQ3oSkI927eiZM+YYCvpkS5gvfXWonkI
cWo9rUBQxpydYKqdqMIBTGRmlcT1nZ1PYhVZFbmz0YsCD43xdZnYm9GUd3DZ6hssuj+B6LhgbM5F
XYWrThn8d8regKW4sUr+JBpRPqTEftMUdgVaK3DU7IJgprVkMxbc+UM0yDoySnzOBtCkiaaAm1YW
njGs/5EjECIYW0E4Fp0ve1mvyq57rKcWRVWAJTnM37tB9Q6O5t4fA2OuL6LywSmsH6VkBgtReyPt
6M2z1YPhVQCh3HPsRt+yzv7Veo3yR9Lc0ML5ZS6SVgBAvCBOWnwaEWDzdqCNd0BdFS4YnbZQN2EJ
mCOF2nQNjQvQI5L+zEagsRB06ts5iDUATN4irW5vi+zBGkBtzRQIrxWor53eRLV3ytV0JmP1vcin
UyMs45dRfyg4XrIrshsOFJoP4B5bw22hV70T8RWuAHrFY3FbR/G7a9sPRrKnKhL7xnbOOLGXQUH4
CcqDFAFzNPGRj7PvRgfQ4vKOFfUDa6eTRIRoBaKlj8CkXTK5J+6Yp7rmx7bw1mGrT246PrMU5wqC
WCug3qMDyF33UWN2VoybWig2asp+tdhLArspN6yqY5835ClvyZ8mpa/aNDkeR8YDDiMEoMfZSTul
3hGnxkSwh9CPcuTL1jrtg46xOxJ5AbqL040OvW4j0fdfQc24Eo58zF1nVYBZ7Q8YT1jT6BpNvmmd
kvxXHuc3LCS3GKqFPw65EyDt/SXKwxUIxhsvi2q/pNUW7Fd/Yuzsjvq17Ey9cqH3XDUVXzkC8Fhz
uYyI8ldZZ286NttMw7ndJNFK2cB8hBPZTRq21xbZvmRc20h99dt2GHyi8jXqZeIsbGSQp3l1X0Sx
XBW4GOISNe4qu/xZc/U+tbj7Ij8lDjKh30AXe045cGyJplYwUvOGiFRwswDSvxQ0oo3jTIXvkhDX
2Wi882i8B2h0Cwa0HYBnSHcqhDk6LMNTAqgS4gSnvRny8eQUSPxRrD2H1QgUpjf6A5HfKgsDKC+8
4VyPtj+y8WyRC+jaw1Mf10XYPrac/chqiz82QBC85QXH+0ki4jcsTXwx1Me6j3+azDyEEsQP2QYV
Dv77ToevHQaIn4z1yWCBxE5i/lhEgSbFngdKdWCzcDt6uPAPDpBd0j5WoQRl0OQbENVAWJPlczIi
Fi+rJ+K3tcqByqXfqbZOXUKPJSoXcH/TjSy1d8Mgr1vTBOt2GznrasIVBFjdu5pCVWbn0T5qgEOJ
yuaYI/cXKnPARNIOu9/kHdzJ+t5petML9xe0RWcziT0WnPesrjDGavXudvqb10EYJux6LcJuG4v0
GVnLh6KY2Fa4II42pLuzM0OCLLX3vEIp0dbjrsXu7Be17reOKjIfqB+8gJHfsiY+TjC0+PEFPyiG
x5pAoQ7Pw17r5uyVNfPDpHllQ93iLYCSyXP5Cv3MHkeK2Hd6ckM8LHqSdGRl6wyZBan6Dd2wG8hq
aIGCu6BSOu831RyKemmdpJNsM3e6ca3wV2qNOEAQ1Ie71H3s7fg+m+J7jTx1PwJJVFe6XFVgwgVp
ovhRq8oLLpji1aTCuwijBW3uiIOkGL/bPXhDU4MdfnQByMXDF8iEnu4hKC/8vitewWxOn6xR5EEZ
D3dVLuBOAG+c9fsS48ow8MVC4I98pD1gVFco8/QkS4OEFa6fT+FLq7G56osffgBkiHn6NhrKk0qx
o+nyIa7UmvaoD4Gt5VfJtEtj29llOWhFli3fnMR+ctphm+cgizTA9iLXhAM7CykAIEl0TfPwIffQ
nsIEDgRJKMJdytsWXmtATifEvGgyBJw2Jaq3XYk4QAZCZQgEVuNV0waDBzlSY/QCDNZRtM266j0S
gJpyP+JwUdXil+zNgwIVER5Oq72APwu8bv00Qdzgakw+lGyQ79AL3GSxkcSAl/qtm29rG07rcuLf
qpi+l0Ieq6Z8LHoMH5D6QO/qdiyTqMt5W2MQ/QtEXA2CrM2DCJWtAQA+P4ymIwFqEaQ98TtuWhwa
O/Qwyy6CtxERDjTr8nVfleY0WlLdJvVI/SRs3XVj23zNOrg2w/onG70EGXNOfYmvAM7XRhD0qh4i
nWKMV8ljCKqYM0hc9FvATobk1kZvFm6/Fx7L11ohYzmZplPfDi9Vxx5riZ9PrPCBitwNejE8u673
PeXJEIQEqh2QywHmbvCi0tzCvq47n9Te22SaUwFRHGKtb1Ipob1vcdgAyigIUXXcSJoXvR9WdiFx
/inq+yKk2VFmBQaHmzdb0BqqO4ZkkwG2TSyXbQaIK8i4tfBb4NV+FtyN8xWsckCB6QLPPR5hmANg
UpTQ0fat8u1Cpy8eNWDllgO6XGmFLmHQdAmZAolTAGiOOOK/uJ0DsqK0M5wPoD4otyOYrvfK7vMT
gw3vIYMq6oSCWfkY1wJBIpadPAiKooKfoEmAyDLLAbZUZMQ7KyA6X3oWVTeEp6i9chxYtoCNdudU
eMMvsBe9ahWXrKuDGCexHdVU71VtgX9G6BTKo4MLOrBbJHTu+ISFJlKVUiALjYP9yBv44oMSm+e3
JIy9oJ5cbnw1WT31W40xsYpbEPXAkZQpqP5h2P+kzdTdhjXwCv6Yy+E84S99sevW+5q8gsyqFbwT
ImnqEg0BZX9LMlxGxiL5jkZudaV2tFAsnZv7CpsMwI3m9bHEhShlAozq4QH3lDsPhDNLAxr9+b1z
oVZE2H8vhogngU4E4sbDQMl934ptnl71Ri50+siseBE5Nc0s1CUPoGqjlF14hT8k8CobSn9gRB7G
enwt7f5K0XepvjCr+bJYu5XjJMNhEE8YQYFD7ryrQaj//HC0Gi6aiP9xdiXLkeJa9IuIEIhxCznY
iWe7ylW1IVwTEqMAIQRf/07Wyq1nkghvOqId3ZBouLq69wzvyjxZNoa5704NdOqbskQvvWKvFDk1
j3vV8Y12zNpLzuP47iUzSHP2EDX65LTlrshvhKWSpmr3l2f6wxIGPuG80t49Pe8o5y0ruzSqiubO
10xCdXSBdHGmH50K5PfLr/nXbvu/ihjeY1QyBDQ/LYnLSUoexfV9K5J7yIFd+21yb18xhPe0Bl4o
HsYYvtpxYv959l+fy+fn4phtfOiHyw4/4Dy87z5U0BHci7EQaQPX1AXSruFNh2tylT2XSDN0tkWK
XRtQIwZErKnAWHSaNHReZgS+srxSDDqKS7hRE1p7Af3vh9gSBZdWdyKV0W2hUT5wk9m7aaGId3mq
1p5v7H3WQimOCYGZKrv2bxigjiBzLu/dFqdvPVrLJ7/DiAMhcxy7aqsWtaHvKrLuKM7esfwB/ZvX
yx+ytnGMrZ95sMHy2NKkXkeuLDdAhtX3QaycfotH969k/8GqNol0MlBKSAhkpxB2zSAd0NdwxSBo
h+DgvAsCBlOGyIfDc6XD3SwLeG4U1mEsu3wf+e18Zf3LF5a2TnTYRjdlXbl3LnOHjdNiZQBM+h2K
n+Cv5VOdKuL+9bHaoWoZ/J6C8enyANN/WOCPvt+IHha6YNAftPu0L8b6uae+fzdlRSfiLpvnp6VW
oLkjz6HHobNHqLm303BoIC37HV1R51l69iKQC/XqJMeI3Lfn9GKKusyFodZM33IfGrs7KEehq8CA
WEOPJIfg9tR1zpfWKwnE++2wu5uWbgGQptfPYnBnuYsgMw53bUdI2G0NhPkQTVcjnCo6aH9Htaee
KG5RjyIKmqQIxmVGejZj0kJk0MNOMjuq424gHB4WNTtYbiMSCojeD6ym8AcHgu+rarzhtcKX/84i
iJD22BVf+wVyh73UaowVnNUPiyAEdXn4CrDcqk/UszpYyQUiJdCwvAsW4d5A+roOY8cZwXCHREOA
izlazLC8ciIJ34qIukk3ERy8pRznXx2svU+D11ZJM6vhRtUBQZnTrxguY6wSkOqz9HWYMfLERza/
VIFj7xyYJF5FYfSNBkj2IYyu/jQ2E7etdKMjLv76oS6XZ9jXvU5QhzoFNIvgjYKEvoEPUEpyau2c
fLyG4UOJihSMPzK/4UmGgcC/VhYqGmcReZgMHMqIV0m0NOpQF+1dRTyc4XBdcifrcXGafu+DRkdY
gGO+Jki284Le2iVc0ewIprVdI3awi7Wh5x0GCVN2uENP4ryXsh++Xzm7rrD5HmaFFOWhUMKBqW73
aBz3sTULDPBCX60maOPckrfMx+llKRiySJfeLW44H+F8nsV13Xe7HJWCBPKzczwgFCT4f6DkCrn+
HRqm02HsOpS2rPB3A8XmWI/evw+0/iyyAWPfCtxkiviJQzEYFR/mxcXgybgNoP3YQLC0jQHB4vGE
wvIdxPIo1J7DBzBSJMANVnb0QdXeM27/BrSl/lEE0IVD0lYdRa3zCYLbOrznlr08OwOmRre+dQO1
3PpugZbmVcNddSQk/1MAvXvMJViJmXtfiwk98sh6ZBK9ZQ6LFFRQXbhQ5yiZSS8vjxBBggZMUAfH
YSAK7gVYNyE0ukFkBwKJQ33UVycxkmrvRrXGT6+f6ODfYjqGpA3n9nbpBdCvePRra1vPKHDpq7m2
hoegJBW8enL3ZLWj6BNQ636VUJNDg+KsTxVa85si+tsABcLruQqdL3yp0flGWSduah3t0fJHfx+b
z02K0RZJhNvko+XhDkh6OSbSh0nZoKoKeuPRcsVcC1ZBkYvKs43gOLtyuR609mKH+a9NWRW7jCsa
LzBaoi2cOGc6509zjUIMBRX1RH1Q4mhel8c+am2cBou967zqdcBl9ujguI4Zb6vnAiEoqZWPf4RM
gj05kLia+J+2y56sqB2uIAvHk7EqoAU/h3C5Oxvf2J74Omfdd7/s/Kust0eQACxcpJwBvqqeCG7n
M4EATQvUFuEOsO97ULt9P+jIUS51h6avFyRe4Q1QzLbdr7SDH4XfjhXqalb92ObURVEEDktNFkSn
oJ77QwMR2sZDc0P6QwF7QIEQUraQkcPqR0u+hHfAbQjHF/RQQvfnhB4PzBNVmbi2Deco2vb7fJkb
OIjx6a0RuP03VVmdWKCAPahcZ7m157p4HFwI7CTQiQY2Tub2iD0Pz4JmHqPdSJfuygqmv0xD4I04
+OaizOsEYRzkFXeyYdzQhde96q1fcxhV97AIKvdznxWnCfV8lPE16jxJMXPv2Z36qrnyslDd8WpG
saNFZ+l+guTLs7YduNHUUdkeuQyzHRUL+yq1FewhuiUB1GtljGgkjxLeGDsK77E/g7LsNgHrnw1x
JxzUZxeHxxZx6JWCfPcbJOQ1ilCo47/UvQcJaeVqKOQ0QyivqG9XYs/CAQ0iu7Wam3bwycHtvahJ
IlyF8I9cPVDpo75BAz/Ik9YpYAansmnGpkeC3qMMmtN7tOuiHyTQn1LRciKTg47SWj/0aBxArlg/
LrRDb2iLQPkP0fXR8W3kxKxSEfS9kZT7j/0NPNJiPzkM8TX203ew6bodfVxOwck6NvtndroCdqV8
1Rt6UWu5iZEmNx2ajTCwaVLL1nEQnERzV7tbednaw40UeS6AhQX3UJ9G7TwNdPwW9lla1f7fy3nP
h5B3TImRIWdy8F04iYhUu3IPE4sElNy7CRJOkYcqs5KP8zjFi78hmfHhXRxvM/JkyxYREn6MFFR9
EPz6BU2/yg0Pl79l5VoUGkly6DhTy5gtUjuD1Z5P4EX1MNn0IZvFvlqqeJrr46feZHLUKz1xG8Ly
E4o67jVT4Eu1Tv5E6gGejuWXBoXgqre22EYrK8BkrKOqVzvAqQKA0TD11qEx9QzOY7XvINb9uZEL
jNyXjvCQA4gPzppV9zSp8t4tra/4xH3dg63XgY9Muo1Ee+VKFpz//u7uCgsxaAI2KGJ0LTJY7wvN
XBxNFaLtEl+enLU3GJGAL7MP8wxLnZx6CiBV1TmJU6uTivSXMNdb4K3z0HwQb0wOO1Nw1+B5NZ+i
XoB1fgoq2FKKHJ32X/B13yg1rH2KsfltCMcTd8o0NIXCE0UhtXc8dHzbk9cuG1ty7RVGAIDzRpRJ
7RXp0hTw+mJ79PB3C4V3rvpzeT7stQVs7PrCRpm0gxB92n+j37q75QWeScUeh/n4Tb8N96foO7SF
yAbbciWgmUx0JPCF09tkSHWGOm8M9D8SWwL07BVvguIwCwbrPisC7rii079dpMfHyx+6Et1MUnrY
cs0n0gWnmo7X3KdXmeO8XX70ymoz+eh2Th2XRZMPJf9vMMcZfoCqCgxTOsjPwLCcyCSkz05Hp25c
UMpvZuQazR8HtOQ477Z0QFfWgMlBzyTsYwrk9idf/VAjtLUlb/2rxfHGjdLiyrz7xq5fiISdARQb
0nKxgqMa7f6JWl3zKMZcpTAz4ehvtQ6AnPMI6GdUbtQlVs4ck4HeRxbcpaXwT5krEjfvkhm+Yo2C
kzGHXiEf4sDfAj2u7FTfCAY5CpohoCoM6H8LqxewIzgZA+SxAJRx8qU//by81tamyogIDa/HYi5c
jSs0brHlBNOdcT8C1fm5xxvRoET4j0SjGziA8b+aWN/gi/Ps+FtS6GvrwEgCuDO6tUU6llawP6tk
dgpp+TBJfQRI4BFipfsm749d5m9szJVJMZnlcJrmkzMTwMt5v4NLILxMwGNu4SHlDxvJxkpYMfnj
OYB5lVW38ymAHEGSyeAAh/Et7YG14GzSx+cQwcrLKVIyxepDx8Py1LFJ4rYCa7w+pDCBget4haY0
d+D1F55z3GkmEd1BYK5/lbi9X1N6vosGnfvNcV30PS8vlLWhPf/9XabAtS9VPw9N6orgb8M4dObL
8cEKa3gfZ/Wfyy9Z2b+eETbcNoCKjFeLtLDtBD1vlItQIBlhe0PoclhomKK3dvlVK/vKZI17FdxU
6HJuG1RyR4unzl0Ond74jrVFYgSHEDdZ8PPDJgXCfwQGRlW7GeaDl3/52sONiOBbU0gA565SawG5
oKdIbTsOmNzlp69NgRkQoB/MFLWatGLOYWogv4lWcw9aum7ta+Q5ixo/F6xNyriLIxQWuWRMI1/u
bV/Ai93dM1SmxlKcChm+jmgrb3zVymyb1HGrUrXfLsirxuy1H47L8AQ80OUBW5kOkzc+KI+gxouu
ScCrG/ifvuoOBbDLz1772cZNQBdRE5KFe6dJshfJ1RPh7LerthiEHxMGnMjkjIdeAJ3m2Q9hn+2o
G88HBqSHO9oe9VNnx2DJ9+wuANaGyrL2QStneE423eeyaZM8DqBA7WbaoidZKTh0SgDJHmdA6Zru
UxhnfN15xt6FrEUpWJotvXvqAGCCaaULiE8ZyANSBL6xhleioskV57aEJhr8PE/DGJ7O7dnQv4Yo
zd4BAOTyEljJNV1jt2c59jtkjykss0YUpjQoQ7sAlbUnAJRbOKIqHefOqDbuH2sLztj9coGMEzDR
bdoLmNyM4z5S/q01DZ+ccyMdWAp05hhxopNjZV2SVVF+s+ShDSR1Px9LXKM3DumVQTMZ48x2IRdV
UOdEW9iT1i050DF7iSYXajPto8+qLcmjtRedo+i7JQacMPoN8EY8jXCOjmWQJapAUlNWf0ntHK0q
3ArLay86//3di/K5W2pGFD2J1nrsUAeAb05Sl8WbbuavBJIql1fbyvyb7jh+ngUweG1JKvK3kME8
Bh1NGLhvhLOVUPlPBvjdR0yw1JOLjWSz5/ArL+2DBf+wz/1wY68LZVej5WAiRMi+wsfWS/jYfIXV
wdZptTYy5pGuWJcN5UBSqiL4ZMAZkaLNsEH3WHu4scn9iLbwA6U6zQcwoLV79CYk+f5WlFrJwqmx
q2e4wsOjom1TrCDvDhTLLrWAhRGsgSWpPXs7yqPqAL+x/AhOAtv4qJXYaBLHixGNVe14KJVU1pUG
k9AdG5agRwXEI9zsL8/7yktMBjkFEA+uirpPM94cMg4IIg/GB1SXfnky2LjMrixbk0eOIn4nBzW0
aQGMng9EYKn557JQk0PusTAISThGp4y2WFUkhlw7evxbUWPtgDeJ5DDzhb4bFJdTi/Evmlb8Zuiq
PxIIXZWrKyhL7i1RXUfzeMW5c7w8JSuL2SSXowM78GoIllSH4b6QPvzrqquabpXg/1HdPqj1mSxy
p5IlPPcQ3K2lyU65stmVomP1OAfUvQ8L1T9T3Xm3Al7U6CsELHjRkKX8Sqymehg1aTZkYs4h/qOf
YQSEKUJTFll+l0qmQWLo9zB4TFogRwuQFhoG5S69dUl3zufjR+8y4sNIRhFZzWSfKBAEswWsZR8L
D+ISLcp2NXpSpb+vJ34gQxnPqoTnGKQMI9wa7x2c4+FIUgaAMmaaAW1bb2H51vaeEVbyLPeYhlHQ
SfcBsA6d7ztf/aAMYW8Bzi7OEndLYHJtSRl5AyUS8Ggw+1O3BgA4HLo93H6/A2/yudPD5P4OQzA4
HYHwhFj6YEdIUTyFEpXXrgvFRltqJYiY3F+ZyXaGTzIyxRKQ9tmbruWSbQhdrJUNTOLv0FgjKF11
dppm708nrENh3VPxbYF5px/SZNbFNdyf9/lAdvbsXpGyuZWlexSlPJbQ9L2871eWg0kDFtZSjcya
l1TawIeMOgnD+4GKfYeS7+U3rCRB/z7/Xf7gNZVlj3YZnYid77QfxOARJo7/F07QsWuPh8tvWfsO
I5WYAq+FFJi2TxPXew/0nG6s7sH+udcz23JI+lgn0IlMhjB0NVrwjrw+zVERZbuu7e19bUsqIalb
wn3V4n72F8JH4Z+BdW0M0nh9aqaJPXmwPqjippymQzbAoNONRvxSMCFf6mmZQJpcyuZHEIzlfR5l
MJyYfcs99qoEuR9AoL+Xh2htIsx4NAaQTHS0TDnEzFzR16DB0VNUIzpV6MXEFSEbh8natjFiTKai
ehoklE+inKu7nrfLsVDZljHDSlwx2chVIanlo72SgmF4lYfZC8QWT/BC/HZ5mFZW0v9RkBnqDnkt
+1Q6/R5qq2lmP3dnkh7ol5ffsPIBJgvZzkcb5QdJTk6u4IaL9QpZiKLt9pcfvzL6Jg158vF4GCs4
YHF65b0PkNMeQEO+cYKuPf08bO+2c1hIe4rg855qFrnXPGTdXaBJ8Xj5t/+LOx8cmiYHudcF1OOU
JqcgUoCCoEu/o7XuDmBtu3tfu8Vd6+k5Zpb2r9ngVtdOVlfHVtldTLQldm5lgXermvr2zCP8OlR9
+HL5p61sHxPNj8a7oxrfISeNzKwQURwVcGQbDmMOknG18f1rS8PIT6CM3fmBvUCJFEiP70wSlUL3
R6UOA1bvc99hhIEeju15rachLcVDGcDWyrX2xL7JhdhncLL/3EuMCJAjmeQO0EKnsZkOrfwtZoDV
US0MB5UAJbuxkdamxMgw9OywdqK5cwKm50wMhqdRMT9aHT/0HUC4ofv98td8PCuhCez3OF0IWshD
2vTtTRSSu9AHm9XrN+5ca48/J6vvtpQKQKgTZARBzbcOE6vSiDY74W8ZY3w8SqGJ6W/ChbHIRhOg
kt6OCPEbNGG4UlbqtwMyOkho/sYOWTkfoXX03w8B5woGAKAips4P+U0f/NNBX8OpCVo+sfzpv7jP
/n3+QG6y1Ll6rm7ZF/7zc/NzHth3A+jOISFViff25MGtHrgEt3nRG0v544AHedL/Ppy4KHi63QBF
olx8zagDEmV9uPy71x5t7HZHh0IuFKUVUnX3wKI851JslW3WFpWxzS06oIvHZyB5gHvZj1DUQ9As
nxwyb2n0fXxQhpGxx4uesLCw6gkyB950r4IF8J2ynHGiWeGXLOLO7vIorb3H2OVZHoSiKfou1ZSm
nPAbJ7JuuhJYbJ9tFAtWtogJ3F8GvYB/XYC5E9VJ08o9Je1jT8ULceTT7Ga/Ln/Jx7fP0ETgk7It
PQadglMrVNpEztuUzwA1avcR5NbdUIblzpE2iS+/7WOPCCc0HXEiHQUVHRsc1RPd2UX/0GqO3i0c
4IBd5tly19V6Zzk90s3xNCFlTXxobenQS0pAq8siT2A7GvegspKAfm7Jm/jFZhpanltapCPLr9zG
Ad503nj0yooPjSiQT1U+dhnyQrKIJ0jjwQajOGWh+3R5ONceb8SB3M0ndxiXMW0kYD5QVfky10sL
0Y5PCe1huoxoAG/nmgYQ/Uib4NdQYFYcIC+94pDNwJVanyMkhSZakU1lDv8WdGulM/2ipft1Ej2Q
V+rbwrYmYiWsmRBFgPx9J3Mtkc7tfIBOSew0TXJ5ElZqY6EJUHSk26iS9GPa0uFXv/CUSf4FFTkW
Y7vddnJ+pLl8AeMVQvnllo3qytSbWEWrYEUE5+o6HYN55wtocpTimvjzp6oMKB7+94SxeG+BAJNV
0G+Culo9zIkC32FjxNZ++znkvTsbB961lTXLEZJZT0LnsdN+r923jdk4h/r/z9ZDE4kIwToO9CsO
3nGkVgl1FBLBaLJp9jlh864NSRdPVkNvukGxBOaQ7H4UTfO7ll61cR1ZKSyGptFOy0YuCtLjrhm+
jfxR8Ac/nG6cIo9tYh+ou9xxUZ1aFBqU/xP2ChvvXQnlJnZxttBEbCaIoFp6AMU9i0WXLJXa16DG
QLsyL6aNTvXK0WRa6PAgpBVYaxjicrIfHVQK9sqz6K+mHrzTUuRWgu08bCyWlZ0bGEmDrqRQpQIr
ae6yeJmjhHRbl96VUzwwsoXRjypkm3i06F6q4ntd3DGo2UDRZOOnrz3fyBJGsLNwscFhZ3el92ap
gFx5HBhvSDwWOwd9uI35WNlPJkKxgh6no2sEINb6p8omO9yt91OvN5KdlRkwUYoQ7YQCqUSnTSh2
Tbm9Z0P7enm3rv1yIxLALAKiJYzWqe/S4yi7faGcL2Egry4//uN+VWjCE0tua/Roz0ESxP/DBLPs
DGT9TqsK0l1of6rAOkKSvd2zst+qLa590vnv74KblwEsMHEUmrICkpL90EwglEGzBFyyrSxqbULO
f3/3igwGc42juzF1yHQ3+/QEMc6NBG3t19P/PjqqQUSE5dOULtaLE7F4YdclAGKXp2MlQPnGVnZr
mKsqe6jT0BJx2GKd1m+uayU0uvHkiXtiI3VeGx9zX1cKXjhVVKe8gkxEM+01CH+XP+Ff0/GD48W0
xLE41USCfZcudgE9/6IqQQ3DJQCsQw3jWMu+kS2MkODZTE9BF9CrcoIwWQj+0TV4kuG+i3p5nAAk
QZ8lt36ykThxHnn81p3GMamgfPpMGmd8VVZRXFE7gE5UkJFrWcI3qPXn6tAVmuw9FojDAiXfuNfc
f/ICsiUtujJHJvJxaL2gwKUAV8uyQk0rh2CbNyRQzfkeDH7qlTZ4fNreOKxXVpuJgWTNGVmzLJgo
sSQO7hsz/VPlW8IBK7vfxEBCE9lt64yNKbFPXf/X9z30uHRMO0hX2eyQV7eidTZC/dqXnI+Ad1vS
DnmnGxz86Sx+Vv7RzY81VOIur7m1KTEiCrHdvHY9gWd7EM15a1MP6oEC2idwG/Lk7vJL1gbLiCl5
5GZymfgEFPrPDPbJI33p3QhM1Pm+F2oXEkg9Dcv+8svWvsiIMqBa2kLbMxB7DTQPswHa4fnIftWR
2jWCQ2PGdW/Lhr9cfttKuuIZYaeYONrulOJ4hFizBv5djFmcgbDJzkJ7OvrkEjCiztT4IqpL0aS5
pHt7IFfBuR7M6UbkWQlqJspRFHJykceOqVvo76PVHwndYlitPNoENc6NVYFFiMULcmf4jAaYAwnK
EYpml8d/ZW+YwEYtvHqGNWSdOui29Ut21WfsVljdxh177dcbOYRwII7FaSbTAdLckwh2iusvn/vl
xq5mbdZFUZ1DfldDQt2hzbyvSUUOU0nyjYvWyuI00YsFVADtZSindMplEuh6x1gPL5IfmQPNKvf1
8nesDdH57++iU6mrJgobVqdQ97zymui7N6gtMY61Zxt7GXvXXWYO04sJHCDIJEIifCPuraTPJmJx
5HUkO8YR9/oxONaTNb10PBJ7KGqxK96OWwtobX0aG3eeAhvk81Cm1Gu720nP5QsQWlmqhF9eXZ6A
tU8xbgI2LNCgixrJVDX9o6NgBgAp1GTKmydAFze22cpEmFjFyMvKYrbPV/ZZ3sDS4yVs1e/LP3/t
0ec4/m79QMq10mPIppS5OvbHDgJ8T597srF57TGr5hnMhLSAgGPuF7FDP7d3TQRiG5YT0hipUljR
o4vRHdqsfigGvXHnWhuS82J6NyS8p0EzVQSLRoorqBR887J6i+q4EhNMJxs3CGFQOxcqDWt2hMzh
cQEtzAIIybdeFmcjJqysetPOBjKOfYDceExDGdwBonnltf2Pss83Vvza441DtxSkZzncCFIPrhx+
Hx4dksXa/Ry+FHyV/w4/aBFupThyoiLiBKgHyIZWFb0jGfc/d5ybqEPgYDTzhyVPKeu/Q/4e1h1w
QnKj7uXyyl8JCSbgsJdzFkgIHadeMT9PlX0/OM6BddXfJrS+X37Fyho18YZhCZU0tPEQdZwH8PP3
Qz8eLz95JYEz4YZ8tAfuQL4m1fbwLAsCVWf1NOTLcYGiiWUHp9BDC/ryu1YyUxN6WEV0KlnuqBSI
7xyotPno2hOSX8rvexcOlwK6ZnD21Sh39VvUmJXVa0IPcUeLNIX7aapJzRN4tkwAU0IWdWoh6nr5
s1akDUITflhak19OSz+kAufcrddZ863tqookikftq+YBScbxURMuyt0MHYIzHzns7/NOemVMoA1k
J1aT+xAzKSt5zBugwTTqHM5OqKl84zjz7xUBCQrqo37LkoIuSHn9zucntx7qAGJC3lY7d20tmznA
7Ef+XAITQDl0gbHtvy1T9qbUsLf6TzYm/zV43wXcQdt0UgPe4eV3QXNixe/L87A21UYkcSDFKebO
U2knQVyp40ynPn27/Oy1cTGP/YD0YSP7PoWHSyvioJlnAfFP4UKnF9fpUy3a/nD5VSt73UQeLtyv
bBrMwGZAJriRf33rUwYXDvSq/htqQ2XDcNbGk6fuj3a+D8EG2HDtFxtHP7daF6p+E/b1UuwJMOtt
7j9cHoyVcTcRhBwU4anPcYAyDaNYa6QPjkuuaqyenZ17+8+95Lyg3i1IIAsYhF2K7NTw5tiTOXFs
cs8KaOJCyvXyK9aG6Pz3d6+wm6kWLs+LtBqy5YqA2X4qBcSBLz/939r4oJZlYgc5jRpf9SNmoB6D
KwUK5hHKneUe3pgSEmG5DmPUZqc9L+0qcau+O4hZ8Z3n1uLathdoTznwJFnQO43dhswQ8Re1lTBt
hejO+u7dIOd5I91a2aWmXQnj0PiNll6l0RhlUIOuA1RaButKccf75A4yAgGoqH3Z8VyeYAsqkwqd
oiuLLO3GB6wtSTMUzAWvIWauUgKhh3hq9A3j0VcGxZFdNmy6uqy8xQQK0srDOeAqlfblD3hgczkn
HLT5+nPZuokSdIM8Ak0UC6bUb0L9HuC4cnkprix0Ex/Y9flcaIoHC+u2aMuEwc7p8pPXRuT893db
CHpQMEjrFpWqwXl2iJ7iwopuGRvu1BxuhPm1X29EgjYaF0IyzG3kTC88mm9aW71c/vkr695E+EGz
Oy+CEEFS5P2j7UVH0bCXrvI3AsxKbmWq9UIFGx4LCwE6isCBhEYp/F3vShtGCejRfmNL+YW6xW9H
oWF++XvWhsoxpiOweQBVwykl3V2d/6Wh/ckHG7u3lxAv8wcYPBH27JM/Eduq7K4tIHPj9qxnLoEo
UHNWlxqrBOLbuWa7sNyoAH08JIGJ5IO7A+SXbfzyuntyx5dIiY2l//E1MoiMg7uaIw1/kAl0o+rH
ONdJWcECgpGkgHkHfHE23vLxCsXkGTOqILIXnS2q3BwS7ezGhiaaV/7+zHIJTPRegcqVAC0SyKS5
g2Pdq7S+Xn7w2tgYW7ZxmTWh+6tSCGGeBkQb8P5iNr0NlbdT2VY3bW1qz39/F3yivgcvGXoHqdtN
z73ie+L0G6uGnnfM/x/eQWTk3CFsFUUxK5nCtAu+D94wwCpwHvNkcCYvYUEf7lQjg93kn0VlUE2H
QDuDrCtMOIodc+AQGJ0NGpzIW3aWijLo30nww0cre+kAnoNEIcBXJXE6/MdwdAhZFfzRfRXGuHbX
h8yn0fWSecEtIp84DhVuY6MobXSMZgfeEx38wb3oz+XJ+ngLBpEZNCLp0RDq7KkXNhDxj4bnQQwv
YIDulRYb5/PaMjbjRxWSeQizAe8YDlmpbgMuvgL2vcWHXltwRhgJQ2jGWn6HcpSe0Ch0S3e/cCBq
prPKRlwyaheJKm2WjJlsDnJpgwOUOfhPjqL5dc0mdmy0GKFp6lXPOcRFr32JXlZDBjd2tOXvYYAL
H7TFm77YxSL3k6/kbTvWdgLYid7Bl4deywAJk5ipuEPjo793cGH4ChNIMMyYtpu/3iAzFCEAI5bt
pG7rBWLhsRNaUJTsA7HLet+HUSSnscfkzqlfCxJN0S6XCvKopdMd6EKHG2fW07WCDQ+Pq4b6KGWT
pf5aFJTdVxNrwBLCBTH0q2hf5zlEPlU7POQcdh5hxrut4tDKWJvQSZ9FA0oFiBoth/Kn1VlvHmuc
xM5ubPjBQH9iI4isbG8TO+kTK+LolUenCl42wVc45WwcZv8y8A82twmTDEpoWS0gCEOPMma/S5Q9
8qT8M3yHWkp1V36nbZLV8RZUee0zztvuXZRqId0LFg5eFonvuoDm8euntq0JfpwyF+5ZUMJMdX8V
chb3qEV0+rWCac/lF3ycvQShEV7DtrCAH6EVOm7R/eTJ7xXN//bsrIrqwhcrL6+Hzrptq+zx8vvW
BsoIuRHPoKfPEc5H+17YX7LPWQw6gQmAhCaNmKDfigTSghj72KN25nh6vM66/nMh1MQ/dhNuby4L
ITJWLScF37BUdnr464XVeOvVbMv9YW2EjCiXKbaQ0IfauIQkE6oqV7UXPV8e/JUAbQIehR11hWNj
8MFhzY4BUgPQK6rO8+IlGpstfZeVo8bEPY5WDpxohHx7WHBNK+CdM6sudRb9lo+fMnxwAlOWEaq9
trJ65GUTpxDltt5CPn7jtdzYFSvRzwRAuo49+/CqrlKSNW4iifcMx5s0c8pni7O7ZoD89+UZWZls
E+YYBBANriW6+GouDvUIFWvKvn3u0cbOloJZwchR862mbift7yT7efnBa/NrbGGnaadlcSzEJAji
5DEMt5t9K7zxlBc9e65H4W3EirXlauQsoIWhmFjj3unKfA818EMeOLGg3sbYr50QJnZRzf7sc4L+
k5hI6cWuBWwR+oniFC1TcLRreFegsgOUSzg2d4GtigcHdAiYeEP2oy+8EJZz7bhxDkL95ONk1JRn
rDsnt+F6CNSQgJOpJfLsBuID7Fnq3EMtGBZJjZvV15D8RlHCJe7XBtZbP8Mq4Bl05V2h4qmoKwnl
0Hy8zWgIv9jcz266Tk77jmm9c1GXOgbI0NIxKqFaP7D8SILFVjGEvcMbJfsZwtb5IB58aDFDLaDr
fhUoWorEImq61lmI5Bs5MaytLH1TyNm6aeaeHvKyzR9s3Z8VcevgYRk98qMBoFX9j7PvWo5b2bL8
lY77jm6YdOjo2w8w5ekpiTovCFEmYRMm4b9+Fth3piUcgTWhiBOKQ7IKJs3ObdZeK6gTzjNIvhgi
oGi5/hyXbnOPXhgaQj9n+BjbFjfAp16KT2VqCqgzLnW6eQBPmqFjaHAPEnjfUbhFSLQ93tYQrDjE
Yzl+iSOze9Jp7J4VCO3uQQUcB0Mxj6iOgVcqj6S6i6ZWgEIbSBhDT9ENhO0jX9b9qH0TiozAr4BN
Xak02xc1Tfx4ar4oWemHBJ39oFcS1RfS13UYpQ7kwmfw0kOGLtqrMnPv0d1jgE+hbg8l1eTYoUfV
x3hrPzctiKi2M/kU1zH0GEEYdWwkmtihRE6Aia2ine4T6CQOUbObGqDCwYVeBhaUvXcygfPKYNKe
Eyer/LKZXbidBPM52C6QqPY8hdEAJj2bVzRMoyp/MquigCiIGfsS7O+4sZEeu5QAaYa6pN8XdvIh
jqwy7F10N7kJt6FxCIUKsPxBbtBAX6Bj9i+p25d7p3TKYMQRtlOo192bY5Ge0jFO78AL5YZC5gXE
BzNoDKbdX4MY2jtw22kIXZbON9GU+QuQdfW3yhzqsMqnzgHXAWL8943Nhg1Y43KnoekjCbpz8Hle
Ouj+KWiN1lBPe//qG+Z3Dct1Yls0JsWBOLVfR+tBjFd289ZTL+fKT+6ghrzpZE0qPyfuLA+xgQxl
bcTm69DZ1rVjduvZF/P80z1K6FFYdltAyYd87ijEB+foypi/FTd/4zqvGUOdKas1wmLAgcJ51xz7
I6SJT8BnDje58ooPIqgD0KqH+tjfTk/jh/4DeTVbr/ou74xjFH68MogbrumaQHQAfCezQSKKyg+A
/99NcJQa1ZPsBy+qlW+ZEB7+s646viYQteDngs8AhTEo7oA/NPV4VYLB3r6yzKytuVqdZGneoGeL
cgyo09VhawnzZZRdcTtBtiwwDJqG7ZQ6Qe1QHuZxjR6LKDICtaiWsHGYP4xWmkC3rsyuAOE2/Bu2
itS7nEI+xXLas4D6XlM+gLMiKLPZS/JnUbRXltHWTVaO7GBTbVGI7Z015ENy4xWCC0GlYdCSV2y5
a0O7XO03a3UNtm0raUfCNvQZ6r31UbW13k+CzX6a9npvzZ2xs6Y5DmyLmLdzt3DPJRBhfd98bLzh
GnubAnrbQra+PTeNurUKXfoDhEW8uVGlxyx5As/hlTttLKC/4XClmCaZwgxC/dKLUMdOhu9/9g5r
MxI3kxMZMCMO5ElvuLWAsWfgsFueNX6GBRqms86/vH+zDbu45hSdTTvpO15jwNiYPMiy52cJFVv0
FlTi8P4ttuZkGcGfzGKRqhZdLnDqJsUir55JfOPqBvLdVEGAGy3y0BMB+8D7N9ualpUrjMST09SV
i7pujAbWCKog6B8frlV0tkZrZTWyHGKRqkfBzmo4BJVLhP6sRuTZXjtCtm6wMgOTmGTZqhGCsvZD
63xo+Qs0c98fma1pWG3+2KlVn8+qPQ/uEMj0R9v/GKoHqBfBgZdXDMzG6K8xt/XEECCYGQ6IKdfI
sDXFUdpJfOUNNgZnDbltDEck0rHac81UIAhFgnERfbpWE9k43cgycD+t07xprXnQePgm67RXtf0j
FAuPoG06OJlZ+rTV3JNNfZ+r8lrhaCla/MZUrhlGjbqpORBZ/ZnhBPe6IZzncA6Tu+zPKEr4Gohr
1c1Q9VoioAJzWjtmnnUNYbL16Ktdjb1cwBOE/YtN81wAv5Qk9aGo7HY/gWchSE12qofxWqJ5Y5zW
uzqeAVsysHaVXULj+KEauW9ce5MtX2ANyW3Mok7bEuzu4OwaoaPaDcjsue1FOVof4X+DSaNGjzZU
f8EyDW//znQ6ZwfZojqYOrQimqKkz7ULieL3d+pGqyV/C0h/WomcSoHI0kXavgP3f8znU1kkBwIX
CBLW6bcxcXclxLWNotjFOdn33J1B+2Vca07c2mcrS2Hb9kQSZ/FjxRMzbgf66l6Tvtm49BrOm6Bd
BeKWWPDIytbDEW3LWlwRU1iOx9/sJWdZqD8NGiPAIUVO1J3HDq0waeORBNptls/G/srZsvXwKwPB
JkpHl/DlDnGAiPugqy4o3M9XZn3DQK+xvTarJo00KhoWCFTcKdqqg5RrNCcuauMm7audpdEl1bqt
fG55F+3njqh7nox26FDCD5GFGkw+2IU/W2QO+y4edokh1ev7z7dh29f0pJBxpg46AN1T0dyD0yqQ
nQjfv/LWuK5MiY1txyHT557YDGUnAlGCMuOvs2ZXHJANU7UGBevWTEa1JFlRSOz8IU1JoN1kTym5
h9ab5RM2fKm48eP9t3mjlfvdQlw5CWiK05PdwgdFOZEE5gjtY5DhV2FvZ+pkI5ly0S5Ytgs+FxAn
Y8iT2MzZpaYafeQFOqg1s+ETlNbNhU7C2be0te9GWUxXRmNrn6xcjLrr61K7gJHlPe0uyo5DQ5E8
rOy091HtunKXrTFf2RAHlbrWNOEp8fixBqdibmVBh3jGkXdCNIFKrp3aG8tyjTjWtmnOKEi3Z5Kf
miFg2RUjvMGxw9c4Y9JOlpu2uDAo6sPqmD3Kc/9sBSrId/Gu91gAvqWje9LP5CLOzV7518oN9nKq
/WYBrXHIhd3k0TiiryK+OHdi3x7prtoh0oeO3G1yU531Dm7V/XBJzyq0z/EpCt3n8kqXqfWGQP7d
3VfhR4ZQDQYa5EgorJsOFHoTr5/r1obaXN/1nmNZ4jlmQt2jWRc5px4SbCNo8Klxm7KhfnH7mTJ/
RtfGHVTA60tRJtxBk6cBu5S14xCjW9mYTj1+Pg15VYAUfECHnF0Y0Tfoww9e17R2SHlRoSbPxC5j
Ld2PedEHCShWgoK7lV+ktRnOluUiWhb6pGrXvC2sSPhQLFT3I9f8h6Pi6Qw1cudlEnG6I05O7iXh
8Zk6UJxMJXQLASWJH0ybAEIuGzJ4hYjEoSGj8UFVbXesGdop60zRwBB5fgel9vjHPPYQy0sMiHPF
KYUY1JQlz9opO+JB1CX75jYqDgqriY8iHQtIdGo63GfUMb5ERsMvdg2NdAkR1ABnbPtx1qoIB1Bc
fUsUMTxqq/5DN9L+Fpk+6aWaMOAVBtcveJ09CZ3FADwAGmHlgPNl/SQLcFc1acCHvDxYgriHuaza
i0HmqArlKKN9XoMUv4YKZmjXJbvrMGw34GxJfZPF9iMZQLDodBO4I6wxyV8mMI5DgHXKdg34qvap
zo1zXJhyx/PWPpsj6DKBgnSPiWFYfg09V4ncX4eKv1FqqEAWTfQp7uSceRB2zw/RBJiqh8wzhfiP
mMYwKsrhxrCd7LlyBZjsnTzPz46uP0UpkshV1bqvpiun4gyXxvHKfu4DOaM9ave+Wd6yE8vh85N7
wMEA5MYaDXVcaM/WL3X79P6FN06vNeKdyrEUqHs5pzrFjOdz9qoTwG4SzY9/doPFTPz05CXg59Gg
G+dEXOQvU0Xs1tNzOjkeJ841lbitt1gdWryCjlI8l+05bR6S5CkHPZZRPr7/AhuOjb06cWKMC6dx
kZ7t7jI66InGSScL45Da2T6drkHp6XK53xmu1ZGD4tqYlA1meGh18gx5yORSRYV1rGBwDgKKpBLG
CxnFTlj2Cfzn9uMi8P6iU2uEtinENNDTnvppFrV3fZM2Qa6pg3p7VOxNsMcestk0oLqSAy9SQ4y7
KqbyOU6IsZ+bITm2sYTWTSL0vm/c1oeaxuDlDK5M5yZi1xKIuspOtZ4aMvto91G6z/pc3SQkaR80
AqlzFcXSj2pShkqP8tbhNT2lVi8CmL7hllNt7CB8xTzhDmY41GV9gOC1ieqIM4ZwHTIo+rbX1Gw2
FsMadp+WKMGNZe6eQMD9zTSaB9KbHyaX/pknucbeo66tga5GGnJsbor4oz19fX+dbT32yj/PM3uh
cs/SMweER0gwEjhNGNXXCEk2HKc1/p5Pk20VI9YXg1wjZEZ8q3ECW/FdbV4j193wmtYUvo1oC9vo
4HP0QabCvAr4DXRRWxWU1wQzNszgWwz8kzFpRYq2MgOFhMTSt0lTH2PTDd8f/g0aNBBz/Wqoalh/
2rjY547laGDtUAPNAhzfMPYJk+pJI4iZPYi1ODTszZl+KZyFxQjMBWix/QQlr4NjcPmamJmlPRfa
bppkw6HLbe1boh299x9zaxpXlo6kJOKVRBeUO90SDt6keYZyGEdb0sf3b7A1xCtzN1S0rXuF5T2j
p3QyHorxz46wNR9vOsVFhfQXPFJpHa12fhbggPyzUVlj7Ls6bsdOuqCwa+4ceocGBM9oAOkrrnVU
bwz7GmUfJVntDgBUntuZPeXa+UFKcYhBJ6Uz68pJvDHwa7x9NYAXZ9BOesZ9pjDLZyckSf9nnTHc
XF7sp50zWm5SGo2qTwkkicNCt9Am7hv7mbjM/jBzq77SQbRhxdbEvKmhR3cCYzl8I+Er47ktwQ7F
rgBst2ZhGbqfXqK3IfNo2YhNZY+taOTlsxXJ50pnO7BnX5vqrTdY2QEQUOP0YFindrNrFbjuQfsf
uQ/v766ti6+2rzRnaXIA+8+tC9CA23WGB1WWPiBV8uXP7rDav3YNHtdKNDAQbA70tHca6I3nH9+/
+NYErJwUG4TaVgGkwrmadhyl3CkY4rBId+9f/fc7gK1R90NRT1nMYNv6JPI10XB4rjihv39utobd
V5bITQqk2hnCrgK1D/ZaR8fMuXL133uIbA23d3SbTPCcsSyNodmJ1u2CDlq1pzKXKiApToYUQO7g
/UH6/SGLJs5f98Aw20PfEgySgzbiIEXAA101+9sc285F9pJ+c0qtQt4UzpUdvTUry1L+adM5WVqU
vZjxdglQyoZxSrj8o8Q4W3Pmljl00Cu07EEzqDokmoLlc9jP6prN22CBhNLOr4+OMMOoYdqQyxpQ
KQ5m8OVA42WnL63elfFFXiOV+/2uZmswPJG5HBLkic5DOkmvwJE81/rM4ivD5OJx/x4asDWDrg0l
EF3BaT6NRSVPuTSqY5tQc+8qbQVx2hHIoSrHN/uyPDFn/kNeLeaudnvMTAdwIyXPAnIfsedU1fRd
FCx+jloQ33oKaf1zrHW/s9IovjVMTRMQEiVdSAttnGah+D6rzczjsi6+miMQVIHGrv/CmVkeIDmn
oKhKxXSizpx8akE89QUZlepzrlDz8WqjSG6og71UGqXh5w7vP+i05Qky+nD8SGMlL+/vqA3jsIam
Zy1nurFs92jOs7knrEyeR7tBJqAntf1hmpz2yo027MQam56a0gLJi+Ues2ZQn5raNYLJTMST7gXa
f4rJzJY2YX5NxGZjVa4B627qEkWppU5cagFdMdsKZ2XQcK478wq/ydYtVsaoN/pyhmB2ihbYqvKY
nSQV+DTjPKgjm10Zta17LL//yf7otpdTp7Q8uVH8xc6iQHDLgh8O/Yv3539rWlZeRQoEo0lFLI5p
KY5m8jSB9ritJq+QH2l/rSq2tchWpsgSWT4WHeXHSliXzC68jmlAZGJYCXHFTGzgT9kass4600zs
RuJFZuAs/Fy0DSoqU3roZCvB3syyC0dPcFA3oDy1uoTtzLh1oERrwZkCvU5ABHO+vT+oG6fGGtwO
lmVo7CAgOgKNfIe0Y1ja7pUk79aCWJmlUidM51ZMjw4Ke9FYzn6bdqNnpOP9+8++MVdrWHsHWiAg
hCd+HOL2oUGzjTP+NbnWJddXfLQNg75GtNtCl32tQUU2UiYOxkA4QMCMBG0cW35ukewooRH+EuUN
RA3BqPL1/ffaGLg1yD3qx7rvGRZ5BO7LeAYZbQ6l3+EaBebWsK2MgdkShpJ6IY4ZX/Ttb9zOuPSN
2pH0GsJ66w4rUwB+WxrJLhfHOZsfKJsCi7O7JOp2ETLzV0LJjYW7ZuyV8BeUEok4Dql7r9CTZdb9
xz8b/5UNAJ9pM1LtOkcpTBCQ9mES4X9F8GdXX4UWKfJz0dAJB2YMfKom8wp+A4qoK1ffSI9AXeRX
M5wAkAyIekaOzK4AaoybvDR2IgWLpk+60Z4gkaYsFJTjNj/SUSb3pYgta+fKLgNxgQ2FZGiDRlVQ
ARvoWRrQWwmOcU9CuS0wdEN33aTllYHemsOVhYiE7qIuJs4xG6uPsSkqaHJ1j+8P88ZpsQYQM4BE
lMqpc7RKe2eOie9Gn5no9rUx+LT68Gc3WZz/n868EcD8WAobClCt7ffCeSEtBlCl9N4Ao6XXWPGf
QbYYW17z5zsxcAekIxNH0L0Pp0jmbu9RVD89ImuoA//Z66wsQ5tAeNixE35sGhvKZfnUHiMoqwe5
28iv5Wy1+6LM0yvHw4aRWIONiUFrYghOjgIM1bs4QldePbUEdShnDuCuXjttl4X/G698DSeuAY8X
tQGVrqGxUYGeUjA8+5S19R2M96g8q1PyzgX9tsezCElEg5flzmFUPdlJVITvj+zWy65MCvjTLWhS
RM6xGOlD47J9ak+7qOZ7wOX+8BYruxJpSJE1GLxjWtMKLK36K1ov0FQ8jC7c9/Th/RfZ6J1mawix
onYyxVbLj3NfBG70OqQQP57lMWYMlgKaQ0CRWD9oZflDbPi2+8VKoRwPpRquUMOg/mSck+ZGuE92
vS/Syq+7jxGBoMkR6j8eoXcpZBVr9Vzln3hkeR1IfPP5iodqbS2Flb1JEzYlJrUgDz2i7daz65h9
dXoTgm8A2Y4IYBj1zWqwds3cQZDeSeonUGQ6scdt9GZf2WTLIfib9bgGLg+9o4RMDXIswYb8lKFE
tevaVAXoI7evgJS2XnQNUI4FKw1SDdjIExqaQA2YOU5oQ2kwre6b/GsrH0pIyKdd+bWusyv5h40l
voYql4jMGmWY/JjR8TGe2hcQ++7iVkG82P0z5QZGVwZqKnpat73gx741z26eZl4qp8TTRP54f3lv
Tc7y+5/MrN0j0wF5hf5iWycIY/f03PIr3urGYUeX3/90afCTRiKy6h7NU09ltRDvXYOjbz30yri0
qMklBZrJL6R7rMfTZN42xuH98dia1JVRcVWXFZmh+4suYkgt3zGRhyb6JLr5Guf71h1W/oqMYnhx
CsPiJI/z/E0n4IzTXxMzCt9/gw2EDVuT/0YWaHOpUfaXHP1VQsT3NaRGSnM6tMUAz7r2CcT0yFj5
7Th73B08zuH15SLogOYfKuEBirIf6OBblu3nmjzMsghRkAtmZ7hiEja0Zdka0cxl0QiQJkDoIovH
l752aTBnZe7rAkm2GN3NOwhSZ2EiinJX1ZP5BayWUJNJGYGZyqf+FhiX+TlykUsGTQl1fNGV+Uck
pNoxdHlUp96Im+6JFu7z+8O6lbNbw6RLUjiFEy87xW7dzxFyayGtpPnc4XFiMPYviAwhDPevtoG3
4rXNMKCzZrSubNSNZbOGUcdJBPSewLKxUU7/mouSH4zesgOeV/EtiaPhyvLZcCPX2Omsk7EhO2yA
ahpeo3yR7i0cD1Hn58GMjhaHV/z+gG5s4jWGGonBCW1+8XQZrCYBpEe1IRBa2YHxVF+5xQYEmZGV
CTKnJJYwQeNFlmSaw9YR5MkYEvsmM8X8wXXj/raMUnGektR6Kalj/7AsMl06NJgKLy+V+YgMDIIB
YVHjWjS6NcAr4yWGVMokAvFTlKSx12JBKR7ZnjLkAx3zT1XMrjiCi0/+m3N3jb8eWiOqOnTvX95k
0Ifxq+Bp66dQePetlBzplIsdeCpf35/OrSN4ja6WaFxtyNTG56rqDkUK8gmN8AYdKK1jhQ5U69PC
3efTMZc/pH1NtGPzrisPZ2qbLG6gkYv+WObZMzua6EtChyCCzPwEL9QXld6DjTjQ/A69DVeOtg0w
Kvhrfj3bzK7OmjJDlmzkyoWETRFbEYA3E/RUytioPyUdrdGoW5hJkCVzg7a3nJHP0rWGb1KjNuIP
Lmqoh8Q0hlPZWsZnZ5J9G9Y9G25FMo5f3yblP76O/ym/l/f/M9v6v/8LP38tqwmQ+bhd/fjfz2WB
//5r+c7/+8yv3/jv/ffy9kvxXa8/9Mt3cN1/3Tf40n755YdQAX87PXTfm+nxu+7y9u36eMLlk/+/
f/y3729XeZ6q7//8x9cS2YHlajIp1T/+9afjt3/+w15AHP/x8/X/9cflBf75j6dEyS8gxPz+t+98
/6Lbf/7DMsm/my5g3wKFKlu4S9l5+P4/f3H+nboQsGUuhewiXxKE6DxpY3zp38GmjA+7zBIWgXYX
zIkGLfTbnyzGHFBzL/8y2wbH8P99tl9m539n699UV9yXiWr1P/9B3mK0/92zeCzuuMvNXWhSMUrW
FIZFltAaslpqDxjFbeRQv29KD0w1077qjbDkWe67jVvvWFNBfTknOMBF9STK+awFCQDY8maHHmoD
GgZa+aWzFP7yi5YUKY/ECNqc7EQ0qL1s2IGV4BE2RlyiBhdUXwfGGDkeGdku5YhXepZfSk4OswU0
c4KknCyVn9ZcgBCB7l2T+k5X+JriVklBPdfwdDPvrCF7rI0sHGZkWpunDGxPWVX8JcYePaeR7RcJ
FG9jgx5c5OV088oFu50MkfgVNE4K6Aor+TVlwvAyWvgDz/0pqZA5yuSOugzAr8cGrVzOYjcVPaQ5
39m8A3NRflkepq7ZLo+McKbtTU+UryEJWNMiFBhIKgM6t34E+NhUKD8Z0eihyAOl1QtYDp6UO+ce
cnkByXDqDep+uZbRUZ/r/C+QvB9q84vgRagsI8xc60FG/Q2bXtu6CA0jDxXyWiq5hUCCp/iHKUG+
9BFg50AU2jPbx7YJ6MT80eZHkxU+PJfDSB4dGp3y+FBbM3Ryo2czc9S+bgB2NHoIBE+x8OgIEDtY
+b2akMMyu6K7b2W6LyNygJcdpMC+zk0ngnJKiKfs9iVpJtDyqUuc9o03DdVn3b2W5muGkTKs/GKC
tCB2Hk3IRbKC+XjK5clNBLEWASkBwlZikANNy/u+VffT9Lj8apma5YtTT/bSJHtL5+HyMIZjoU+G
HdtafmMpfXAj/bJ8vjfkDVIeL5lR+AhjbmL4l0ZaA2iMOZ3h8AqcEq0B4GhmKQ842RAPyWxymIY+
QNTqJ+Zj3j2q8tHE2lsmYhqjcFkQZol1wA1fPbsJ3TumvWdoXUphj5d9YpMuGCy+4x3bESyHQdd7
TvYJR2YeKwa6O148Yg0XftsNHizBrq7ghKd2COk1j7pH1gAzzfxG0b1howO7z0OmbS/OsAex3lF6
9JWJezRYYegTb/LQRmmGV0ha94/AI/pFRg/lWNy3FrtVaX9Td+ovMhcXHbFDN/JnK4khUdYGhJ9d
KAMtayKr5a4csCb4+LEWWbisj6nIb9CPZ2HFd20Rdm0SNk20B+XFWeaY+Rhf4Ui7TaVxMo18Dw4R
X1G2A93XBVVOx3Pa8QaGa5eQ3mujMcwF3lXx2zaje9pgVvCWbhSFXSZ2y6wtM5q0UVjbUMcwlDfA
eNTaCCe7v1l2TNV1wTIPrjt6PDeDfgx7GI0lQEVX+a60iosbG+FYxbtJEkgSYW9Lr8Pm6Oxl/SDD
L9RTD7KLTrlBY3Y3jBWhRQzIuSzg3or6JeScsffrElubYViwdvBjiaaOrHt0pi6YS0iao0QUy9sp
648FLy5Ng9ISqXfgSEMkMHemnzBeYjOwwYeiq4uWSdS1MkQFRcr/irqq248FvaT6AMv8TYOJaAeD
fGFucZFFOSHpV+ZBF8XIAxbspPAd5AOZV3L0d0O03XPsPAlQb1ZYpc3OiqN5kdgBDWwX7yy7vE0H
AYxXzG3fnUokOiSYbwFsNKB050dVdWeLqPVESw92Pbz2s3OsrJx5b5+NrASEEzJ5TlR2H5Ms3ptu
E+/sYbrRtvuoCstBlFHTgA525ku4sqXVsADW0KfTpPw2kjD1yO0NYwrqAk7u0SkOKnq0W/a6mMAm
kNCg4jwsqrwLEKOjoJ0AorS85NtzgtcPXcUow3Q2priePatgyh969YMpdM3lhn2TW0NyMGh8I83o
syMKFTixnjxNmZdSiuOm606CVdXOnVkg2lbtbSNxAzj7n4Hg26dGmezqIfox9CAyQf7V2CcK7LxA
r3kFG15zbaINUALNjIMIQBJEV+4EC2x081drblmoZvlp6nGmgdsuGKiyESeqGt1auNvoIl4kQRWT
A+r4ft4kuzLLvxaNdSyczJ9V9FLlKPoV48VMeMAL8MqZZwSMR8Oer0S3q0bDf53itqAWYaZL4Rb8
6iUaCQWmDaSa+8jgu6mGyYUF4SW4F2FNZmU/5OBB5v2rJH0Q8Sg03GsMp9ZblmXtSaBPDS1OFnir
6bre6RSs53mXlXvLJfvCrU5VNPR+V4kdeHO9t/MY51cefcmqb8s5Omq+myGGBboahElO+oVQ62Na
2A9GVTqeEY8fh/yhGqTlUTrEvqM7r3bL7/beYGbuUcu507MdLAYa25an9T0vPM6yHugTfpt0ZL/c
JLXRLFE896aKF28h95ajZTGKcjZOPQ6CecrDxZQvA0VmAxJJZG9W6inrxTMlr0VV++anFgW3GNZ2
xLonhB0Vh+isPPJe/TXAKjGNBd7j+zB0lc12M3K4ypJQJpRQEInCZoSKcMIOIi/85WeeybMpviQo
4qewgen42KAMyRQy5oPyEpRd+/x1QP9E071KB8cfYDtgTbxnKfMH63FYnC4cB7ywveUahNE9RFEv
A2hrq6F8ckX2w6hQwV9cBcs4ofNAjuzW1cNtjVWbzyHNugsQ3IcRpAEeUBi3ysUhVBihzvIfgKfP
rnNoJwLQFnywcY9TA8za5nTTFhE6Qig6nckcuBN/HlosLZH+SCSC6sQmvoyQC5nnj4sjBag9hga8
mzlO46QIJY3C5VUaeAddHkaw38tIUfh/nJzQCBRA+uNVFwXASepzSeeQkFcA8W8NQXcScfJPfvq/
fOGffd9fw+L/2TPMYiYS7diwWLi/7pl+jHVe0AlCstFkehCZRs9KXMGg5yEeBwwz1+LVJQew3iDc
xBlKCcJ4vk6XmRpMDXIW5Z6V/LZL9DkGRRYX5DAY2V8mcR7IbMENbQKJY2M5/FRm7CccZ/CSr9QY
3lLhf38WSCdzYrs2UA2/vryrJUFykJX7sVf+m7sBT3TKqvuhRSGhk4BE4EgU8BLYyUA7SQw0U3ZB
Pv8jsYtLalMcaMKn+YOWWJvi6JbfJuiY0WE3VDhel1UZf22os2eDARx8to+GU5XzW1TUjqNFbtFO
dRLOp9YiBxANH6EeAZEd4dxIlqNz9tWw+Y7BqdI4G9DM7PdxEaJwBEbXpVzvN8z1VK+wZeQZa8QZ
UU1wT4vzLCPl9XiFxdt+f7m8RdrrIXOpzRGycbgya3S8smy0J5hluV/cOhBindO4OgygFyau9Prq
E5b1kL/OjtwtGzHad/LFjIFrHeFFRtiNzSs2Ogfz1siiN3duTMlhscudNOCgwsuzyW4Ufp8We7Q3
kTHopiYc4/l20INfSRIsN84Mfms7hW8Iskc2/Ur+yvndpnAR2DD0zbqOs849Dq40M9LhIMEkLBHH
OJE9Q0GjbJdgB+ZtULu8Gr0UoVmH7rcYepY2fRUZgpT4Fc0t6j612mCIHs0mv+TwoEGWHC5hztsU
Vo/LlC0RVJ7pUBTHaopOY893Jr2xiT5CUv24/DUecYxV16bwTSDlb1PIHNN1cUxZ/C3J8lOhwKkM
kJHREas+zV/BLUMn1EipGSYNkP4yZseSRAtqz+MItGD/sLY6+t3JrDtSIC5IYdInI4SeQGCDYaJ3
8kuNBboY7XJcFiY/V/XVdqglsfT3h2YUZyvjprkmLHXyGoy1UuOhYfeXEG80oHyIetpQkMNitiaF
bhP0V84g7Tdqr+LZxbFUaLocXUgwovntQJKjQTgij5cOuI6xYzfirhlfkw9RVGOv4CBGpJUSHED6
EXWJcNn9SywPjZsbMOZ9LHFqTrPl9S6skQpZi03NEICi3TjmCKHxUTOmfpbwXYtFKi38rqS7qdQv
y258fye+9Zv9bUS4Q0wwK8DMrPvRcjZHmVPk5X4ZhSUcWNxyG7NALdtbrEeb+Qm6PBGQgXQaFXcv
zf8Pdde1HbmtZX9lPmDoBQIkQbwyVpWqlNVBL1zqbplgzvHrZ1PtO1dF1RXHfpteXrZ7dQCRD87Z
IYfQOMIBdJEU34f4aTmtTJmDB2TYHd5sG5+45FY/fqJhaoyZCMvWQEe9LJFsUvGJ5Wi8PUdwK9gY
8eVZuLxBS4zi8gaaxvQYR/nvOA1vTqZfjeNzhSl8SwfoOAZxYytI4+GRNHI8D1EN+PxbV6nF5SLU
CFJAHIgWnRGdrOpEgFPnfTBjVzB5Nbfsvmg6N8OM8hoPLVz2YF6CqzYsng2qqbiszWE71J2WIzZp
r7UhcSBNs3E5rxLpf30UZpcJFd9GP+SUKxooU61j1SPmQsftZeQyrrgV0gch6kTLexurdTk4j3NZ
3BpVeAXzog05r7dk8vlEYnDefccqiQ4JyTGrVFyUyVzbc9bYmqn7YYbIyrzHfA6QiSvin0sEmRuI
4RDuLAvRVIxdc5fAaojViZUIzV7WWxd1cJp8LpJj1qj4/TfReMJaPvDmxzgMTjsdSuPHspfMBAkY
pJOrVtpTw6+DOnOXLbh0tseS7hEwdPpffKe/cqh/RUSrZO3qp/+X3O0p+lkXTfFn+/8gebtAX/5z
7tYBPDuPfr7k/3X/WnY/0gjJ7t854SXxu/zZ3zlcxTD/YFRDqhanr6YJuhAqfydxFU7/ICjVGOA8
IC9GtAUN9a8srvgDtwwCS6xfior6ch39K4vLkeEleKsZKA6qQHzTv5PFfWMu/nuRmhrUc3GdIWGs
appmsvUVEYhYmQjMnNxatsSXeLoiFZVRnH8BUQmwZ235UpA5+g6BQ6N36ykYrwWPcZVzJI4tEMl7
HwT+DMxx1YCDjllEM7MN2MTv343vXyvsfcx9XiH6/aGQINWR9yYaoqhVzI0sFTc6MyldIZGi0q2g
+NlGzM5y87vK6AkCjBtB93k886HBtQSswiNpiAoNpvJKK/7MRh8+rJY5XSFh+3nXVpjjv5rSl2va
RMfQy/OQuuqKyIArWunqnZXvw13j1z9aq3OoF18zm+6aDeDAMlbrSae6ybG88I++nnSoDUYNqSA6
OnpLY4k/eHKXeFvNYJF+bMaEb5um6zqW2KpbhpGWep9GpcuNeiem7J6z2Dd0uoFV+9gbyqihMewk
wnS6voQSkDaigc+Vq6szkiVQyB07G+K9yBfNDrQg8LBGMgEP4I1ZO69yL7N23i49n7VJYVwJS4J2
Q5dBpqM5hXdTfNVbP7mfu2Kw5R0frcjjG5H2x2HVKLa/UAUlSBuv+Zq5kWhNxFjlxj3owtgy8zfo
rtVfa8by140+ftx1GtWFiWcLgyclaHXnfayaCJVo4OLdxp1cxRoSS7Hqo2bjkb9T/fh6dpvbdBcf
wpvY32h6iR3OF6mGOeWaSZd3Nl0/suH1QgtMeONqPv+mueOuPQg/3sH/wNnSVj1/Xi8zieQXjj+d
QQFaJ+uycBWas5EOXYubMnegxfScyuhvFbg/NrFaLEUSFFHaonzaI0Jz24R85SKFvIrsv+Qy+KIG
JXOFZv7aGMTzYPJ3s3ilU41RnUOlaTV/FMQ6qLikndt78pYdy5vxSjrVz9nW7SbHu8XaWpyrCPt3
i5ApwiktACBHRu98xTQ8hmYK7TpMG/PgCzjvTCc6JS7CILvxjH1XWqM927UFZvhNXBy12N7Sb189
1t6+geOSRCEUD39Ep6tviBUWS2UuOnewgzvzVLjaIUutyRWQVLaQ7v8uXP7M7eyY3EJW04GyuC3d
bpeftvBNF7bq2YesZt1kGl6/BB8iEoSew40Z48WIvODns7zVyrII3r1NZZXlM126C7/QWw2ZOasr
IbKazluKvBeiBWxI5H1UE8sJm3J1CZc5NhDUJDuXg0TkQgJh8ovXyE/2cJjGhBaoxjyAT3zFN3bP
x6N2OQiwpHDc4SZZ4qv3Pawn6JJPQ9u5EzTJhVe13w3pd81GxH5pHPGGWaIrhEKEr8axRrldqeAg
jCqp4YjB8IYu9apiy8fg4ijqiAc54j4crusD3GSjLnkyYVWgxvsc3hO3OlRPgYPaD+Bl8wEo3T1i
/2G3hQu73MH/bfgNNvZuoYCtIgMlHDtU6ZDr6jO/jnaFrm9gTVclhd/bD0Er4l6T46Jai651wVSk
1SR7bL/RYUf2I9gLu9gzG4yq0dqKMi4c3tzQBXiPaBloiNVmD0ke1OOYQIuxnF3eQJEcFI7PN9jF
GXvfxmofaxpe5aOONga7+KId2j07po50hD3a4xdeW6gb2sNui1N34fLlhokXLJhjeAus0Wdd1XRa
K4reFQ1yM+FtZeqQWweOQUO2b9AshWxEUivr3t8zx3Wq49jGff/huqfjzAtlWZnxcfaEdWrsmdrj
PvZwYMa2sEt38tLIbu3pSlrGrr2GDpU/x1bwsjHg55mrjx+yDM27lSomPD+UDB+iQQMtdWIv8rM9
Sja7LWWllVfoXy0tywYvKUHMde1JJhwZslLr3PyIqibrrfI2cwHjvK2vjGOIG9oljrmLVIv+UG67
nf73gznO3zW/WllF3Y8Ja/TOTRbNMCS/api1xTPZuCIuPDG0s3ZWZxtU+00dheLlShyRBAEUx5KO
Yif7wZkjm+zk69bqXeVhPo7ssnHfzWEoBDPiAk3KY+tMLiiATqZZwk0tdpC7WbNQBd7aqJcOg/fD
uboo4HiqyDJYhnOyekdY1G3sBNZtTmsZSM1a4/N29HjpVH3f5qogosEppEds2blGMPnzBDooaED5
ePf5lrjUM1PXDRUlJ6aJNf9Q5HPbNYSDH56A0CFfGhb8k8F738Rq03Xw36vryOwQ7Od7mKjZ9LXX
ffVes5p9dyMKD3DzLeHPiwvzfaOrkIKiWsuVFqsk3kfLTXgXPQsXsn9fQhu2V4nV7T4fx60GzRUa
02B907d8GUiEMOoRlftgP6OP1Z481jjFwy0Q/VsJffWS4e+6uD5iWNKLtFMwrvE+/lX+SnbT9XKg
Gcfqm3kDmcXrQ7wDammX+83X2AYQy/28y5fukfftr86YCHIHkxIsPR5RfkLQL5XTbBo3ZnmC44yf
9trGSrq0I943uDpsYFU3ytbAnKrtYeA9FBZeKuhBfd6rrUZWxwsApmWUT2gkm/fmqNttX9tR/fXz
Ri7GMu+7snzFu0MMVnJsrgyMXfCc1yeogO6Eq/pje2ywWIqHrdV5cZcDPmYyhtzgBx2tTEujpNWw
VGoD0wScIvxC/8m4vWtiNW4BDOZqWQlEucZ9FdyX0UluQo4vzs27NlajlvZqp7AmWJ6dyk8FyPlH
MOqd0FVsiG054s9e2LW/tcwvPT0Bwfz34K0OYkA9IVmioFXqA8bS2+WeuvUNdDUaO3ai1xoZCwWZ
meqheRx+1feJt5Wz+JiJAvj23QesXtsS9UE2lZg9HqB4VgGf1ouTCfJdbvZeYf7qpdhPidiY0K01
szq2UxOPI2NGq5Eg1jx3lqHtP98FWy2szmgCs9pMghXsyviFCJBz6JYgz0YLbxycd9usSU2usAB9
CEjgAAFsiy1j3ItLEq86sWS6kTpbPRMKXdVnZio4k5QEmcGbhP8qjQ2o/VYbq4OWdClQkRxtBOTU
T41lBqjgZN8+n4yLcZUJhDdfUix4C69WWUFDXW1ZCMsfd3ClnQMkZXFXswYH7qSudMVtsXFnLn/j
hwvsXYurFSb1Wi8NeBW4poR9Z99YEb0BrDFXTOTfN9baVlurtTaaBR2TKOrdkh676VRo4XUBbltE
4NPKtwxVLz7s3o2lsQoGgjDOlCpAz7rkkN5KHFLSAfQUnj+DPd10DsNbByWRSkUB/J9ckv8e1HWS
yohU6PTqmMY0u5HV17DbK8qWDsOlYAdvcDgXLkkTCBqvVj2YnxGMB/XeDU6BP/jhQXMACLYDq0Xe
C1S2jYWyori8xfxn7a12wBw1bA4k2psOKlLihT/77IDYxlKcrffFW7JptSrP2lpFGZD0nVgEuRE8
aaJkh1jOKW3hKDvVW7LFmrO83GIn83N8RmKzO7x0gE6w4msV2c/YDa7/yWo6+6LllHt3iiV6r0IN
EF+ktLZ2RwFqd/Pl1nNbbrFTLZH3DKzmQbmVT5+fCRfyY3i7UqrDgZZRPBDOG24yTRphHbVu3MTX
Wm96mQab6y54KUVuf97UpSV11taqkwWGPCs7CUtm2/Sze5HgcsW97tKHAciJb6D/Jls0tAvn6lmT
y6+/G1e9iBIeDmgyqGBjIu64Xlps3HStWkZptaDOmlnFDwWFrR5t0Uzv5fvyljl4sJ7oHm/k/fw0
XW2lyi8cPmDNIOOAHyh0ULLaLJ0C4bswHMZlJO8AmZdW5GZ2fxCuYTXH+suySyMv3PL2+BjTMhQE
QBkgjKHYgUzu+XDytqpoltYDalR9AavNIS9/NHM0XKmQG3dN6OBdj1MMLIKAq+NNqdHaCXToJEA7
W46eKhS5saY+LF98EArgyIkaywt3fRROw2hONB3ggTMIK4A8x4w03th6Rv/l7y7eVUurIR8BvKdK
BrcdALivWAkMUjp6SjtDy37Ez0FBUaG/xepXuCLfG8XwAmFRh5Dc+/w7Plxy2KRA+CDCF7i0UC05
n4G+NQ3Jih4p9HkCn1kaPqKSU6jNV0ZXnQq2Zdj4MWZAMhajC6l/UxhI4K92UJZpkzKNcllqg6vZ
iduc+q9Ya7bwC68+RTfVRirxTa/4bDOtWlxtJhw+RNL5rUViQ0zTqp6axAqcHjnTwJoeah8P0a0n
gKEvF9q6WeRMl9osCHAoU5yPbMfqXJ3adABOnZktDouOoJkACMupU+bMSzhqsmlpUkewjgbQaqf8
OS9CcG4hPHJjpk3hzTlqc5AEH83W7oletnclkcmpa6r0ygg1heJxMTbjQTUUIwQrI1I9FutgIAAz
0H2nTT0Z4B/1gOx0A+ffZZZnu5Yr/BtXtOkplwN8DIY6xlqP0gaVsUBpv4wMsHeRqD3sROVw01RR
tENGWOxRJQRvQSQjEL9dyeiuamS0b1RVt0U1Vo9BxlKrhuXpfQqLWQLV0o59B6QDmk5jPEWDJdW6
S2ycNeYv2ORUfpDE8+jmaQbWSwpqkjshxQyBwiAFLYvn2XQ1Z9NwFFz2gFbrg5DekKVgW0yNlIEF
llwtrQIY4FNLY+M6zYPuAJZiNLqUhNGLVmT0MBqJSU8wqa3/BHuQulNLy8PAqsiDHrwKopwiKeZC
A30+j0QNookKXfCTApm9azmUDC4+GW8za4gW+Gc4ixcFFly7AoSLxMrGJKRAqXTqD2TIJS57TZuT
fYc6GzTFhW4xfP9DEvQZ92M2wqm4p7GXo2tXGEQOduHYhw2iyRlcEVMb4sDOEB0Aci5gNHU/DhP9
qcR54EAVubaQY2ChJUrth9GK3i5SzSa8fWwNxY3y8jZWQIh2maYPx4l15Y+EZy1xDUXK2hmqkN7n
Ipe+UuimbfClM7RudqZuil0JjM8Vpy27q/KO5haFOvI1CYsSVLNZ7b9MxdTAaSSH4RnOxvbE81o+
xSIxbDlPQWfPekQMd0hAKrJSfEDgAIoPjQLRZUBET+pQ7+Y5r7OdHPj0p5yaGLo2yVyCrQiCGBQJ
QjzPQbIEHK+WEMjvE1PO9kQG6lTDZJ6UmUxPStAmmbekQMJ7IF+DhfM2seygxIlxP4SJfgU7v7Ky
Ao0NRyXJ5X1YcOqwHvYdaTZET3EzJw9QZZuvoZOAOnCQkR5OWkW2jCyu2sosOk+KYWgtWUripFoE
mGzfJzuw9SAOFXSjTcA6gsVRi2pyMsIr14r62oA5lpbD5x2ylvWLrBKCGLMN5/u+BubZmgMgu0Gi
VKGgSdWAwz3MhJ0K9AlgSFxHD5o5q7uiURGtpAOQ2VZUhK81jJlbm+oleZZTyf2x0wsIGFTZHtCj
KXVArYJ8VG4Qt8zr+ARrlMnW41AB6LKpW9eYSpjQzEPaOBOUivZTC1s0Ukyj3+Rl5s3hJFubD2Cn
TlOJYLUfjGfaRIElw1ycwoDJyaIxfINCiKjvi0LlryRT4JaTziYB90ENa1fWKl6wRcC/9LhHj40i
YE2P9QMv3iaPZp92DCUZvSx2pR5PX7QhSNyY6I1XTrk8VbDgeiCmmj23QHUcA1Jjj9VZpABMHiVu
Hy+q9oyKb1FgGodULaLbsYD9JMyp0z3wSVnoGqVu4jRKYQSTJwB6dSr0gLJRvY4VUqgw+iy7OwxG
P4PC2AaR2+tTCGo9xC4jSy+M/meI61e6ZVWVIMQgjnxsM4nAERYq0W05xt2uLMzQwoEsn5SsDv26
K/Fgjysx3QfwOLdGmKVG1jjm4nqSTSndMMyVb3QYDAiJYN8BSgy2feWHs5Y99bkOvo1K6q6xFZCV
j32olbEnO0N3Apw53gw1VQK5VC140c08hi3E/LPV1MwLuHiQMSqyzJxiWymH1wCXjgU0zj3qtxQa
9QUocRooEFQxizuqgNdZT0pyYGoyeTAeC+0ibJ/qof+a9uCeGllcXAs1gDATbxHizRghnBc/1YI8
Vkb/TTPH8hkH3eMyPlZFxRdwsU5m3zS+rHTF7ip16QiYll1VlHZTj9BHUuur3shLFyyp9mYqzAQq
oq1u1TJ7lWV1p2gFGoa3hwVT8OSqVrPKHbIg91mvthaILaWlwXMZbh8xSnhzC6UHBQdpYcaAL5mA
i6MaoFt9AduztG9PDYnIY0ZMuUfQWvqDCGK4bOdXtZAR/nhDfKWasK2BIbQgTFdbbQLWHxS2vqDe
raVW2M4cF4pQb3qYmGI+dJhilEsEqsquuYWI4+hL2c63sh/qZy1WU0/0rfFnA1MZR2bgYpcDTmzM
2GvSF+FXgTvwpMbd61z1ONWGvIbmEKpn8N5SrALuh46YWWSn/VhYY93rThvFwtbycTqqSkosJqPv
KbyDHBUK9XavVUmD1VXWwIvJA2iFGfT4+ufMgPkSXM8Pybhkshv1FlgO5rRwFXmpFVh8QdGhiXZd
lytOl4HvoovSDyEndd2QAswSTR6iCQ5BODggkJtVXKYgKBLtPgWVfB/3WX9LSjxLIWeiOo2e/uTQ
rrMgi9buAkAw7BTgDrfpKUayGm9533+rSm7emCFJd1gvxl04dOquSYfYTkiDwDXWhjvEXpAMrGBz
BNcRVcIxABThIgiZrdVK4OAKBrdtQkoFfO32Lq1EcDTKpENxIClu4xCszSKD2jfTen5QcU3u23Qs
d2BzvDZZl9wXpG1BWBc2k18rmPrqwhX1A9Pktwwm6i86tFSvEr2rIPEnnSlqOhs5Z+W7ksvEV+Jy
PkFssdo1XaM+0ilD1lLtCu0uimsI+XYNP8LLD+wPzQj+LOPJQLqpoHEF6v4IN7wM9jcYpwihexcl
DlXBdRVsHlPPwAGMAnlpDI4gZQmfmQ4BTQJScp7Q3IkNLg4dhFX3ujLPfjMZZW0RqHlSO5yM4KGd
wcVkiCj3jTHn9qxMjdOXbfoQTAGUZ+e2dECVrDxBasVuErPYMUhh+GwO210f8H43ECO6El1QeowV
xZ50OLqzeZr2miqrK5KA3qeOoOUjJYNS79w+GXl3CpbvmYrrWc7zc8PBng54ox5yLoXFI7jQKEpS
HhlvEbiPtMHKAkZUpfhVg0MSumqn1po74GFNre6uQ4hu2MDNwWu3KweLZsh7z40DyAfACiVBTVTR
dGSiKw0pyrzd1anUwRlrI7xxRL03pc5vA9JTl1Ady1lQxYGphwmFfdpbkQRMmPCCwFcRvlqUlTAj
akwDfMZa3w/QgzioAwNb32wqjkVekMI1ogimpp0wSmeAwBoDsb+F4tOAa9PrRlPAFMgs1SViW1hc
qcGeIsrDA+XZInHQM2m3bYywvAqDBGSLybjH54GoOSewQwzVqQTHN+yfYPFk/NmpoOM2uC6qqwQi
+I6qR9WPDjPwgqtA4rcjG+aTpB5O9dSoT7DqE/tmzgfq19lgPNQh9FZtHtXGF0JkY9iEjYoNWNXo
R1o8XRVF0v2MUnSVtir00E21/dEg7nKqFPxDUhEMkzaoJ2nE2WMJvvVoJZxmz5DACB54UnTfItYl
3InxBXASZ7ryxGeq7up8od40RojpTHhPbkWWQWghHmYnYoI/6HVSPZqFqt7FuLSjXaWl8masqy6w
amXIH1SqzqWbLTjK3X8PaowetApzh2i4A0tlR8zBzSoT5f4RrJbPn7EfsvZAFdIFmWUQgJc/AJlG
mQiGO3t08Za1QwqiT78ByfoIz0DmkiHkQEiKsBS6fufvOdJWZSWDaXDp3ZCAj2oPqZU/zkjNSI/b
mnhhdxCEwOnqNnt6hXN8/v63+3j2Aat0Vwnsex6O8wCFtYeEPqR5upEHvpALOGtg9WIdk4wFeYoG
IIFZwlCIQmYhfmkjiLwWDNLTxKg20HSXEkBnTa7e5mU8YIOZGNRmcILagoiFuzzMU0QGyHdvIyQ+
5gxXs7jKOBUVTvRWQYOjN4LyZYkf8kbYLQyP+Wjnz9C52FiZm11clSzMmjWy4GixdfhP6s47HB+e
vGdIe2OTO5+vkUtTuOjtAO+K1AP+e75Iy3Qs9ChXB1dH6GQrEZOOnkKaAXG/q9LSK3Edbayaixvj
fZurDkqEWZCbQZvg1qEGfi/txjcqq/IXrEuDsAuUOiBtVbvwlD37Lv3Pu0y3+rxKYelFyUpz6TNU
//0lw0OfqGaxH7Cs1zOrdKEYstROToX38rvikDmoAfjyWXkMc+tvI7iXAgdFNhPrGpW8dUoz6fVq
TkJ8Tc7DX5qB6LTdKkwt+3CVWTprYjXgXBsJk4IMbjgpVs5uFR7Y/fS4MawXjlS0Ymqg/xEUh96G
/V2quxRxrVXN0pFjC5x9dlB3aWuHrnlLvo92V1idx65B2rcAWb5jt9NX6MVojjx1WxtoOVjPu8vx
mkAIDejKYu+ymt+0CrNQCk5Qyan3xutSu4/2+TXYmg6xIkfbcp96M1X9pMF1CRiQ7aBQRjQo9/Hj
cOhcJA3t+CGzNTBhNA+4Tnt6jvAZ0F2xuu+Dp7qZpyBfdoIQlG9uXTxLJvjD52ACDKhoacjWrvo/
Q78Ewtyp+gYTWu6b7IT7xqJe7kLRZitbeqk1wPN11G4WDtAaxBqHtZqnbFBR0xXCgprfWyHSDh6C
n/pT5G1tlwvHI6rHoFWgiGzwZaWdn1hpqicyaYTq8pv0kTkVEHL1FdkvxJX8WW7wmz7uHByMhBoU
gHGkLNeld32OmWhZytw2D21dOzZz6/J+Kxi5kHHmBmoISKyDRKXzNVw2gnyohkiPYevAIHvPf2Sv
amjRPcNuUd3iJtes+JXef75hP1Y8GTdVcF91oGWBiV+TnCo9BPgC5o1v64TazEFEt9N96H+dtqqr
F8YRjGWMJJSasCvX6HspRy0qAtiuikQ+NDr1Ijl8mdJsY+l/PNlRIkApFzoFTOf6euXD8FJWQRmh
R00FidDHaDghFWeN8s7IN+rFH087NCUQmWLhQwZkXZ7W0jhGnJpprraoQSXzU6DnW2j0D1BiJlBq
wQKEjh721trHSE6QvIabs+Ym7X0ELl30HI3g4qpfg/kxmZkDWRQwHf/BGJoo8OAIhTLth7p7ChXF
LoMAi5t0L+UMDe1BuElhWiWiusn8/vkavDSKoGKj+KsvJbQ1n0AkFIjGnGpuCfwwD2d3NpT95018
XHrIHUPlD7MF1ukHakTXybFHMUNzTXi7EBbakK2EmtuGNPaFjnCCEIoyBpVCc30KKjGBu0eOVoQK
ZSwg3xbI/ecdWULb82MdR56qgadiLhWx9XYNQKw2AyI0txc/0wGV+nxGnYUeiaFutHSpMyjwQayF
g+ALFu/5EYu6TJNCNVVz1ZB4jIYvPM2SjSjwwrSAXamaOFxVHAnr/QPBtUydge906xAJ1+olVUcb
jsu/Y4G/xe7+j9TtM6nOm/I1f2jr19f29FL+PyB54yR9t3wWBdAzhc5H+RKlL/mv99zutz/yL4FO
/Q+oDDAOjhnIA8Yi1TC8CXQK/gde/gaqrUwlEN9YfuUvajclf+AwUt+UMzmQGjpCgb+o3fjboFgA
xgxOjOXgNbW/Q+3WziM4ABGx6BjWLnhTjIHivSzQd6EkKbtSzKPS7qSSCjuPhhBaHROxAyUpriHn
dd2K6n5UgYXT27Q7AIxKrT6DGXIyB8aXOVFOYQIfvgTlkLE13RkWJF6k93I/KEpgoagQ7UjXP7VR
pB67ViNHABGhCTXH9lxyqC/gwPArRVTPycOAxMYjBRWut8xaI4eZjvBbHwpnzOV4imlZIL0aH5ik
zQ0cLo4gscUPsHzRvSjRQrAvho1bYQUeWgYHCFvOoJEK9jvUUZZL8N3g6Ekp+zyV7a4Y4ujYGd14
ysFMbIlyqmTfwT1B7Q9aH0+3ERROW9Dr/C6EaETShgGEQobOQ9kSBKoq0SwtFtOD5EHs6UNrer/7
GceQ3TGR9DrVTZ36Ta8BB5sPJbJlYwyVG2V4yEMaO9Pb/zVI2b1bqbe/j7T3fPm3R+e/TzqO+wBk
OURBIACDJ4z7/LyHHGYCvO8WDa4Z/+JGjzRiLOG2HsC3mkRfYRtffp9T/Qom8YVt6HMPLU1ZunVQ
zY4CMaKTbma1r8BBxc4HA8kVsSXo/2EWQOfHw41A0xQrn+JMPv/GRIiJ5pWEOohIoJHBMyTCxq65
KcIU4t4p/EGqtr0x+ig7VeiMHVBV3k9Z+1KzXHi1TrtF2JNb1fJbxSRvTaMST30yoEACyG0zpakb
J1DxFHBLtBM9n27bkVT7AuKQ0ERTrVGZTdecROfFRqptUDbYeeixTIGu4Vo2cQzgUYfpOO9emaim
PiH4QdK7IKpD4ob5bYa7DYWV9KHpjBby/WEYW6pS3+f5yK5JPusnPSPEzmHSBTpbPO8hoAJrwLH/
NcVqhiKTAKCZZuU1bbFieSuSeyVtPNiuJlcq4ixoy6mFlUBa6jT1sXEFgkWReCO8ZK8imuS3EPbW
th6LyzydrTWD4hxEHKciSQcC5QpmGFaaTlF+6n1TgXjf213E5ENcx9FDV4CVH04D5L0CiGyN3S6o
pm9mE0S/upnfdLTKvs6khNSdCa9YVQnYVRz0ykFG5VZSiJ5f/pgPpAiAkVtQN0s0s94SqsiZoZVV
57MlVVCqE4R1whEITCWpvLczwJA0tlqJqjiOybh9lm24G2ps+Vjpx9twNH+EMooOv7d4PuXCryBv
oAJTIqspvUYyurnrIGBcZcOMzKwYbRqFkfd2DjSjSjdiDLo+4/GwwmuRU7FobkHLYZXJo5WIgnbM
e5Bh2/wIRMDkVwDq2t1sZD/nq3GyUxznYXNDyii1UChrfS3PxhN8bh/qzpsWK90aUnsku2vBDNnN
IjT8SZ0PZW3WEMyp9QdeRtVGNMnOUTrLROAGBBqJEA2ZXbFmxAy6rGknSefnEGq+BlUAwk9Kfwx0
LpysgjQn2DL1kzSGAyXpfFdQ40s95qhY6/mPQFErJxZKcJQdGM4FiunPBZRuiZHCqkYZABke5FWV
ax4wkc2d5Ebp6RmEk8Do/UKnOvuZ9lB5G8KdqnTqk1rNBXCFW26mK3Df0kVc4Ab2AoQvNMS0qwtm
irK5nKeu9tnbtVfZVRSzJwFA4TDhxYFA152SHNrNU5Pv32RPWziywALVvMMtXQGrYQ6nPFWfRrZ1
M5xHjb8/TSDTsID/EKaQ1bGUF3zWBkZqH5e9hsJNCsu8oW0OEugBG94w7Co3yj1D+XgXTnnnGKz8
NtYcVdQxDeCMGFUuMAxiLDfeMW/E4PNjZOFEI/3F8QMAd4RG7y/lEKoCKmx3Wn8caOETNW7umjGH
Hbml6Ml4muF7dZxmlLCtgqrTroAkusWIRQvO7wplIFcphOydSRPzC1cTp0+pcKY8gAqUPtVHUpn1
sYQ5qS2zIne7PjOWqhxgBGy8jQXN98CSwIAHRV0r5yn/pWk304TKOJ1HVHVS4n1+QyMv/OGCwMsA
WQMGBQrs3Q9RiBwgY8vMovdRsnG6wZn4dIgKCAGXJBaHPEitXh8fZNkV9tAZHHbX05cskaGVAJRi
oPxiadD2FHW/08iwCCeqYL1Q0bgtyd2iICgBVnFmkX76QlXjm9Ra3DUhLpahMj34xkF6OCO5Txb9
2iqCTEok4e2UFdFDNrRkX5fhqwY9Zgt4IG5BWRGHCYWEHZS3uNeDR+80LapeCo1PEBm9BzQstilZ
9KpFkQGlU32V0e3EqtQZpXITYrdYehm7LC1be9DyX0giP8e828He8qbr5wHq7vLI1UK6AOzpUMur
kGmFIOaRjzqEoekErt6kwvMmq2KgNkFGiGSUOovsH0dKyxNRCPAAmoaH7i+AuW6CfIaA6QAIjfbL
YAWKoONXZZrgIZQpu4gP2o0+36ooXqlB0niySQDYbhWYscYGgyODejsqh/Ce5crNUAMZVEH4r5tg
PBjR7ApK16mjj4HNegFVh0KUrgFAYQrH2AIexkZf2FlQLost8ut6BBCP475mNb0CosxqCiTrm5AA
jw7RJWcMK6uH2i4GLSJ2j1gtV+KnqOkh5grNx05kVv8/bJ3JcqNMlIWfiIhkhi2g0fI8lb0hXBOQ
zJCQwNP3J9cf0b3ojUOSq2wZJZn3nnsG1N9FboaRtIv50EjdxvnwlQ5mUhTYpDYFgW12w6cnxS3F
HA56xqtww5/KlPup/dNfnRQzCxbFsvbXsfm79HIRt7OzRU5HM7wMkckNA8+IL/N1yZVje5R+8xog
Z4rTdsoSazCwvHbF38Ue30Q3WEcjgy9Rjh53ie7jzCshS7hSnFpunHxt3uSEirNzbmahX0TuHzl9
H+Bv9pE/wVsj3/sLOuTZK218LS8NioTRSfCXtmMTJtzOyljCQZFCfguwjdbW3kE/FTkEBBEAA3tK
oHay5xu/Kjc6kj3OgmFk5FdymFeN8WBGhcSraoRiIEzjZXRg/ppdUUepYROPs5kxggXoJz0Qe/64
rhhD43PHGMNpP9dsS9qZIKt8zJZjWzIVNwnyiL1+wHByeR8p/AlFcpwVh2F3eO/ZjNJp+CwcdRlw
8odu0rz2ZvbZzv7bsG4nWjGADbfed22DzFydIPL8zEqsR+tles8qgfhbBUdv9Yqk6eEuuFW4I+e4
RPRv6ESUVw/PWgVEDbDU7WGLUlR8zUjlrJrlpr5GtUxpepfzDs7LcmMWG1EHnnipMsb/c5ox2psc
P9rMAZuuMK4DNR9XxdsP86yMU27L46J2gqRy2RIMN1rsD5O3/QiqUr149RscV+DNdODDqzAbDn80
RvHuOm4ZB3RwkdfRGY3eLyrSZb9N2W3YNg8EvGBUpGFvQTo59l3rvjnFgpHrNh7g3KndUpn+V30L
tyhnWN+0u2mEJlRQKsN62M5y8YzY0Jl1rxRWlOYgxiMDc/HQj9aKh41wX0ZV76l0RUxS74AnLDUL
xKMX87oRsW8Yz05xdSqzav/3lRZTebL42S+P0ABl4uklP5d25/1wxVPjWOt7W1jmTeAQjBtq2/uB
5xfguCzbS2rOztvk6mjlCNubRMsessyDr1bh/Uy8u/mx0QgTCJm/YH7hX2zVwlnJfPEh+p4bfrD6
O7kZ1c2YBkcGC/Z9gHOETsPhEc3gfBMY4zsBQ+QeDNuPri9NXPod8eTnvRMvsF0PS3rjF5l1l1t6
vDfQ9O63Kn+lTYDGcr16q7l+hVgq3zs4wD6EzeLSvBdv2/WgrjJ7JAlQ6Q/fkDsXu+1fUJMNLOGL
S7mWgg1hLc+uxkJ4Upn1OBIpRkgj3MRWrTtvGYxTmZo/O7c+N0Xuvmi3vv1uMbzJtfcwdMtoxM3T
S4fuPBvTcFm1M1wIm7Clpu+1nKeV7feZvHN7Vy920pVt4rbwjMrSr196e5SPQzns4EqU+2kz4bU6
gfFi4CGUC+u1DYLT5LXLaTVglNmjCN+VLp4459Ufw/SPuhvTm8LBEBzCBdgGnS021559u9l5dwjM
pT1aUzWcLXLHIl1VLGsn9R62pW+PsxyzmCXHIZeX9UsZmG8wUvKfbmGuuL35y0Pg4KmZtYSpNwaO
kkPtt7fEAp7hQ0OhFhqvvG7x32mbL5XPblrUfveomqY9h6tT7sPGEQcIkXo/hWs8WXXztY5WtQso
P88h5c5LYxhP368H4zYT+TDBwIWdGxFmNd47VTfe66IiSKPIHTTBGx9+6VYX3wgPU26rB8siroLu
ibiBdFAP+vpaTz1wFoX9HhCIFlddG+4kNld3jPWCu+9HON+XtvN/Xhg2gwgEx4cNsBUB/ODO2iuS
p+57sf33ZQtr1APWCuHi+g3TKg1cvqsFFu+2Xljv68VyYKZELSxss1DZzfdritv/33f/96lb90lY
6e7WCFG4wKrzK47bYbXNh07ZKEDWSZ1k6Yg0gg1ILTAlpSyD5LuKrqVJ69A1+a6lOrgr3f7Z7xsG
LtZ4afMCq5Ia2zmgHZ3FfZa1sdEu7b3OC4mZvFU8hi3s+B6azaG8MiQHc3jsDM6k75p2CeU/3MZH
9Ho7KgMee999GKW4LTdmSFbJQhSw6HfaT8WBC2972FmbSY8v0lz626c/DVgzb7X/Yjk6Mud1OhpL
BxlMBM2rcy0h5ubBdF7xyhwf8c7b7mQuEypETNMXI2kDIW//PSOkoTnWVAKqntgsDM9mnQeWdzIU
x/7se0Nkt252zrGihT7c33DXVNXeDyq0Bd0wJEHa9jffX76/bV7/TTD04znrFo48Dre5Ngv8h3PM
wMriV5sO9hSDJTzIyX3XWMfeaCl9aprhDzzd4L5vG+puz4UVh10++Vx5ojsunRVm9uuVTFpma/Zc
rs4Ym9u/nYhYs+UhxQoWDr6T3VIlNzsaMpVYs2e9Ckx4GwM/Wy/My9i37S4yst7+tS1z0tEhPTUy
wDK/ocQN+wRKaZRbJeusxG7YteQTlCGBh7KihwkHi05usRLS4sdHuHav2oNr4BNEfVM1Nryv6XX7
bh9Go6Lrtaf82W6vcQdGQ26P0WW77+0Gq7Y/1L9gZXheHlrZEw0ZDpdgcw9tdW0pcZg9py5HhKxs
uctrDa5ZrhBmV0K2I93280mM6tUZILO2SvxxzP7vPNnl/ToX13QdB+3hVQSyjGF+P5Wk/sydLc5t
2FbPpmN9ZlK2R4cIKiiX9rPSef7D6GydOIP5RGaSlSzQZu/c2ocWe/3dvWkPZ922LWMZr6Fa1tN7
U963sJDPduXMFOWBfNKpFNdsRYx0rk/nrH7999/tpjF35fWajf427ZYstJNh8mbqS0k0dd61t8VY
/Abtmg/fz/C2gtW3NMSlGkInjaqp01UVnu1gMfbEndlJ3UzqSab1kzAn76J6dTOawQaJEPb5CQ2F
ty7Fj8b77Yp0OxBlQsSBK4uHPJiX2Fa70Zjyh9m1IfoVxe3gzObOaqf5BerHHK1OYUdZlwZ3gDf/
IWh9HZK1ZXu/HQhNvldR9E0dttbwgMTd41J4y9OospN3PR+k7ZX/XTmBRuGiPduPLU959+ZKGtvW
nvhgrPfNs5Z4dvFUd1Xj3CkVOHd5A6xyPVDnsG7SiIX6Mi8BxAiXpKOu192bUy0PY006CNxwecnK
E5u6Q153eXIaE5JjKY4lPqKp4+vX2ZDj7cBNGZk+N4zOqvRYlGQwjU2zD3ALuGiqfJ9k+9vvL64j
H/7BCb4570veJYU6N5+bi/tiqLODM1X1ae3dL4nxGH9XUB5mULbYnKCK5wKI8LYsZnGeQB1PYx/+
NtRwzqcfg7aLD4J/qqObkwzs98NvHLzc+22R6c7NguzUpASkrrK6rRxMWahqLt+ff2mJv5a+7Xxl
vQ2hu97ZQkHcRCzxDS9TxdmRmFRUVmX/4ZvFejTzztlJSP9AtIRmu87i7q0lt5kmWuk+Y5NPwsIf
Hqk7iNwYtXv6fvq9PL9fMzdiem2SCUiJSJdTahskU2/lSN2xzO9kkXFNlvAHiotFN+oMjR7/eTRF
ry339L+nQ6uu8QPVo9baj8dUVy//3yOgi1e3bvyb7zPYngLMP/J+vFm47FaRP2Zme+viABpn5ZJF
bh/mz929fS2+Su0SLzBUPqIpVSOootnLyMW5rfv1VdqG/bCEaX8AxfAiYRFg1hq+87oYTRfT3Dmv
uh3h+NfFf4++v3v7b2+u+jI8mPaM4bdEiPMPPy67EvlVs7X7vG1KTKZlV+47x6UEuU4g1rkPon4q
i11FYgX6IkL/dvpAPi2U78Hms8xy89KI+l0TxXW0leXf1t3o386q3E7IEW/93J5VJFbZkoMz/XI4
K4DsaIVvLeLQkF7dmT3zJQv1Dgdk3959v2ZNQ3CGex2Na39EjdZ/1AyfuJ1UxmSoRQGmMpF8A6+b
SQvS2LKIyqK7Bvr0zYMblLQMM10IijArHpnqXsBhxyc3aD9pifW5GkZmGKGP1MDN7qqUEARvvUsn
/d8XAkmBB644OfWEcyvc9c83Tt4Qd3hYCIwIqbifF/aqpB5LeRCFPJebXj+bDifQfyucnvGxUVol
IDVBQikQnOnEZe21721VGHdlb6DTGcbIKANxu7rFcETT0OzWnOnJInz0Z9Ixo7bPKxbHyERlcaek
1qjKNNl1R4MR151vQZLXrXfNF819K8rAGvZS5EVSqXB7CStUYuVjOI6/y3r1btzr0YXr1HxuGyQX
GfJGvdAeyrUTZ2Lv8tvGS81r3IB97ASZR9WYU5xov71UTt7s/s0jytZmt9628L5K3eGAYx/0eQDX
u41hCZSKhQSktjvKCemiM/+Z66Z4aYL8fjN761CXQ7knt2rbV2rkmDQ5CsntuoKWBmJB9T3v0oFE
xGxArIcvwAdqOVeX3msvny3t3VyJm0CGzX1lquYsgN3RFVIrZH7r77UtHwa3CjgHdZaYetb7prew
Zm2yaKyrc6la91UOS7Hb7CYRylSXCmuK2+6PMNrsJ/ABKQezumjHBy9001k+TDix6FTlPzkEtyQY
w7u2L5pdcN1uDGVUiaiIzuhYj7iFNTOlW8sNOV/farnMz/9GeFaeNI2XxWlQyofNaQe2IYZPkO6t
Ay3qutNAu9HYGTs+HjiRQ/7HyFz3udEVMsDFPDuDoK23CzyKJ5me8mDkuPu+WkJv+jKQlVa61vr8
XXWKLaghWqDPqUvyVMyBilb5pXxihjzHAx6fezmbMvleEGnTfH5fQL21zqVRJDXBB2/OwJ3j7t/x
u6E4JRNweep84kPqup932zcKbcnqVKBnSG/KvE1K029L1v94kpaHNm0J3ppWlcxBl5/CNsYns1qd
CwL2pzzI5tge5gFxHZ2saxrtud6Cv/P12QYMGZX5iNgWCOIcpnzyUzqc5mE07hZR/U5NcLgtN5fz
8v0xfY/8/i2dtF0wqO0GJ/r+UYOF31k+Bekxc+z1k9TEMFlC1eJFs4gP1Jj7NcvEuZrz6d4NUSJ4
fvlupowTZNk8p639NOt8OAgS0/blZtnvq5I3+RpQexjhS51uZ0sjilkmrW/QMhpvqdPce3VaPc6e
wDmWRAPEDsgHnaZDrm/J4b38W15FddV10taW8ic8dXnOs9HZZW0dxMsVef3uLYCgVqLD8N4L0FGR
olvbh856bz2aRW16/VM4DvJY1dlLw46yNxiUnVefiXM28GeNjXfW67advh81gb+diLwj8u36yCA4
jACqLd1VAvyrL9fhaallFad8tIdZTESOXRtI+3r+0LKhZgLMLarXwr7+cuZyu7XrGP+OBVBato1n
rbz1Ek46455thH4LCSc+KaQ/oJtfRSq2JzcthlMFFy1u2IIwfa0EaYT0UF6titiuyO3L++X1e8Zq
u8XD9xH0/UWX/CZVd7fbSDxNW9qXbPOQV4wgtLqZaMHByu96smbPXmPsre/e33cfwlZWdDG0KwFM
gv2A0yFmjYF9qpCzps3o3hP/NIDoNJ9cRfvemEsvWi0XzVkuvQ/DCciplBjHb9Jod7rSOCyyydus
iL3vAmdBQ/jX801zXpF+WP0JCvLgAHMNQAMZ7PsQI42G2OkdmdD6DRVyUzKKbuoOhU7ry/8eZaiy
S8LLdp1vLedaGtuu4zD6DOk8W+ZyP2VpfbhFgaFkYP8lLE7sO5mPF4FfrwaLuqsrqR4B4Y1YZkvs
rIjjtHbPRZHWEYHIlFVr/d45uaKQDmYSxa/ovh/mSeGY57YavF05LAii9r6shwS8049DItAiZ7Dk
xdEvmR5uNnt6Y5P7wqm5jDmGgG5EfnT74gmdPECuD8razARyeaaK3WPuYFxiaxFG1bbS8i3EQ3pF
Rihq3ySmTSOaZ9kHQ+c1UmEez7X9ZTTDssvX9FReAQ1bgxbaWfVrc5qziQ9cYFWSzJ9pi6oCcZ0R
bDurCpD3Gfl8g4PjbZsfRTOb+E94NFYM1iMH7R0q9YMfjuQA8iwitux+MVYrRnAdcHoTZ25qyR7e
IYHiOJNkHqJK3Yp113fpn453u+sFaXCLkBExqEd07EGMAKoglhmBfZjnTAWWZ21390NlyLNJUlI6
owK/mgW4arciH4oM3SH4YTYVBBNFbcjPLDKmU8AU+QRttzYAb9dwTTw1VkeW7ZcrKGwsIzMT9dsU
o3Wa3GKvxtG/qUx0+0wUKAJxrgv6nZlOhyk1waRKv9xjdUwOab2D74ce1kHU3BQgKxLaeZ0NM+XG
FLG689Pyu1qFuZ+ZjiyF1ez84X21MNFIWfFIhPqDK48gLG8FyPom+tid0C+a5fY0ZT41lxW80icU
CaLMOgkq77Cg/dtP5FVFyE9ffVgSIlyMO134zB/SIHaqK8d268+4ssSr0zOAK37S9H6mYzEcZvur
NjiRhPQuThAiqaw8xSQkiGm78CG6nlZM1d5nhF6RMS4McprTENbVW89gIRJD+GMApDmoNf3pqoKR
bgHITZxiVAzmgm1odulc99eyjkz6CnUIy8DFj2GEJ291RXRVEzb5cGd3Qh261dpblkXy62wSkAL3
CUZ7thdZ9zaO3T7L1N2IN/xpO4kqeKsLl8DAupoiIR3jYJjUTRk1XOhWR7ru3ytqqnVpUQWu/cXt
6nfb225Wa/0AiGvN/KEJ8yUxnaI6ZGv5lhJIYRbzmhj++CVRM9tX4Jx813QfGBbhjhNK4Lqu9oUw
z71ZfMgF+1B73ZjUcenrMR0PtTHfzjL/yUzrec3/XO+ViQMxSA3C3uzyB1tmmhStDEjhLQ4dcO1m
qr8Z0RxxPvanfF6/dNH9UZnGACJUzOUCArgmRbCQlRnofNCdt4G291tQMMFbJBmxbGhevR6kJkRs
LpyXGa5TtFiYRw7dh/CCEzYFhCz7/TtmoV1klsOTU4cnXGPk89p0ie+GHz2uAVErxGPttAS5z3+9
du93PioGk9n+4rrltQKVxKRWH2KlJApQBqJU72Qa3GZm8+wNRUQxlMVF1WxJSuOC5v3ZNTCySDMO
qlWX1/zUKxaT16/9gLoYhdynIYNDphs8pqvixkNQcLSt7RQ6zVeQ9agMrzI1lOXq2k/4iZenJyvo
+oNV1U/07w0B6CnF10p7voDk7Lk8DDx94h0cx8GJYVIHU9W/uL3h55eKDl1NEUCyF1c+qLu/VCcy
XT5OCrLnAqWEPhiKG7pzzcUgYRqbi80QOxO9d5wzoIr99IsEJ50YYwfS4da/Zmv0k7EVP5T2cE1c
u11bGZxdDNJyA/I8mvujs/gX66pOHgv5YZVeec6b5msUp9yuUIjIcgQt+z1ZQ8nYALYuWw2DMquL
VUFoZaiW82BZ1E3jPB5nAR4+2Xs7YwIGWuTQoGIJrspXcZ4r2zxYWX2amrLfjUyMom0wUG3Bh2GQ
1GgKe3mfd2SdZjYbU1HOxE1dp3PgkkRs6+eUsVJSQbfZljohAOlpcTlF8RM6lKIkRZczmbhOaTkA
t+vL2ntrRJYUMXa/5kKmrE5njOq+v8fZaoxHcKSkE2U8CPKsdK2HyygXJ6pztzjMkDR3tj2xDPTq
3cvw3hycv4LIcdKAXa7MVHDrGC1Xpn+pR9wVCHAkCI+/mnbzLrAemfqNx9JvfyPh+mxE0XwsedZe
m+aoWsv13GTruhvlbBBUSL8hc/cVrs8E7tkkNR8HXkoaVADsuA/9XeoZrxwka4KjM4Gkig5mGHE2
6IxHPTCACUohGLRhrYCTwkexoLPts2XXGkyG/b5P/F5+4nfVk/CNP8QsOvOgcuezMrEbSAUlD3fF
Qr5KIgBiPXg77YYoydWzPGQhM0lGl3oYDrnVMOqceR9UdncIY4m01lQUFsHoYUZWuSnrXx5AJIJd
4JTNWWMfsHqZireB1Lo8sLY4G/2PQVpjNNjpIaSL3IDEGWGTNymIA5G+/cdFzxEsmEp3ZJNgFpLH
vREAxU7dQwbbE5XmXYHLxiWvLHKXJVzJLnQPvZ+qIwvmtM1GMhTDeCPcPtgptRyE6o/dij1KZdS3
XlfZ9+uiDhtHILDx+ADOduLdTxihpNZ+nNudNHJse7rlz2SOu3kOLjZ2ACeaxjwpjdSMU0deoK89
yilMKHXNw5zNW8xfbp/H9VNmjJC3LLgNeevIizN00XOMH1AQmQuQXb2SQKzd7qJUu+1x+Tz6DS6e
VU7qVq8+azZIjPza2PYrJiPhApaOB06RQWAP+nmhzH50AqLxBt+7IXc436tuuGiGirsF0lXEdY/b
Bb3zNpElbJT6t7QSRAsgOgUxGY03XdBLxwyxP5mIqsMweFfviHA/SpxX7LBaT7VgzpQJud96+bBY
IRx9pzu7cvCOWTgDa4ifbWXPQPWgc1vFlNWaYeLZdYfxVfg2blyIYpA/mxF8woRgWBoEoRittV/7
saLf1vEW9o/1lSizrdkNXg0MjQ2ZlHWGQCv0192kzd+anEs8G8QllGSbVGPxR6TmQ2kI42C3zKtz
SeHnqJQWx4St0ov3JaQccFaWquHsxk04sBcp+QZGt8EC0WLr4eAUBuR2FvCYl14ip4FNt1s5YEWB
iQQ+LpoT8FDXnCqDZ37gCnPiVE+PfbHt3ZLSv6MVJi6ve4EtfWm30IwDqsFIZJQ2hDEyHonywEYc
r4wsLpnUJYb1O+vKr8DCW0nBYCM+DYRopVGaZetgdlGmexRM+5GuP8pr8dZp0cRFWFyyiXjvcPaH
ZJlJWFlF2Ry8jkCiMHzdOnN5al5A6N7WZbs19ypT1P2p+6hy4k49umlntThBHSD9NPsKSOhmpxxv
5Aqw50/iEAyg/sRC16YwyVi1XoewQ+LkSEpMi60XLirC+4xV1MJPdsk1rX/gd/aSFWtcqtI4ufkv
+EPv1PQQprCxcS/OlfvmFE71aDZtBO/UT9+tuRkOXbWS/a47TDUUtLC6+Fi92Ytc8szOCPUeM2Se
wiN2nlB2XB4Gslw5cgTqkZ2i7UJYPLcJ3htJUy5fq2nuixBfMws/ggjLIuaIE08bZP0KcnCsCElO
JjoNqfHF4og8UpRSvorxqarSGyOrP6ruHt+JDwMcLpnWTdEekHlauRYAC82ofS1rWvbbw2i2inyy
4pxdHZuygbg/3KQoMIaAMcUCwKxHaEteCyrPOpDZiP65lP3RGn8GmzXvyLCrbm77doX3aWIxU/vQ
BxnaXodk2Fk6xOeQ6Hnw/JSmpSP5l9Sbk22PLwAqXhzIMTgZnvthMbGNS6ZByWKuSxSKH8Ku1U7N
y323ogVZ6sXl6lW0F57DApmDXV5wjBQ2zvhd/mJxyF6PGxBT96lhKR17zYIEFv3htaWzt1PtHaXb
Pg25g5Z79tbYa8mmdp8Wy53jbcrrI2foPsP9AnHcvWzKveHq9nbx5stipuLeJTTGpTmJV9MCwdlw
CUknP78CX0yAO0wt8kKthMIrK26Uo2g65lu7Bqefh3dzTVlosJi6/CaERx31qyb4fTXgLpPAjRI3
Iv/rsClsTe082w2jeleOl7hj8LOwwo86g07iy/CUQoSP8yocGOfqozsU+HgWhBcjiSSr1/45beFN
uakU5HSl2zSqc1b/AF2zb+1xZg1mjKBIbaUUMA82u+mtq/pbN7w3hrQ7K8v56/YovRhuDKbjcQKS
XN2k4ECTt+57yx1PuicDoa/PRSDQTwXwmCzLAL/Xe0MuWHc2o9ibRnaZmum3Q4JiVHyVLZGqbEE6
cTvzzQqKPWm9K8urjmTaK0aKkpBJY+E4bEZOXNIvq7BSSXNy1xLVvWSO1XPrUWGQmgfBHeJVuMHy
yr+whYWNbOkh6ruJPGOmmhvkvqK3IYBhXBUr4f41THih7rys0bQ0fnJ9CSrzMRR/OnubT5mVqcT0
Fo+GEZ8Ye14urp39ZJ4SeWlrXXLn1+hhe5Vdf561ZhOfmYmONsXSCRewLW8wiBklm2RYX5lE9kMd
TDASIJQwe5k/0mzIb7Ryu51aciZEgiUAgQN0T8bz2HsfS8U/xJcUXvTHWqxY+l8GVVn7FLOHGNEk
bjTGX4LoWlzsPPZQIYfzrMsfYmGeNVB2xpva7svS+V10i7kXE2Bzn5NSp+wa27r6zyKpX1CjsbOm
OlZr/QqfQcYQkH4arv9ZaPPNTUl9wgrGvd7nu0ZIIwmaBUBaH8xcEIzK7+coyo75FXrOLfZ5Zwnr
REwUvUVFNYrifOdnRX2w9coMQVvcrs3TKklXDvH7oUNk1+/Hy6h6/nWx/DJdKk2d5RkWNNOBuu8D
ImkfS9CMWHHxRWVQ+y+M59kBW8r1Tqu9sIWxLywbIKZrT4X5Y5rnAVuhghhPuyECAXugcjM+23Hu
I0z/2PmuX4bUhVkvpNrBH+MjI1vHLVD6eBqjD7PrjrOusdCrTBfqITOEDljb9eY/EMZF5JlX6WPj
s5h8OC0dmlWl9RHXhPFaUUVZ4V2oydisgDb8qbEZf3iJx5gQJy6Ap215B40H17FOI072UTtSkupm
3Vujp/eAeqXOqGPNetg3WgILmSrCBwcbkg6IwgBgt+znae2Yyh3rIniDQWj4ngBTvlPXiX4NbZIC
R523cOBHSGfYp+YtEXdJc928G2nDo0g9pOi9WJM8TDkNasTaVa2S8UqXHAyO3xazAEjUn+2k+50z
DFnSym0/+tx3Ok8vou6+GrP1o5x5T4RNXJTaELyEARx70rl53wZOeOhlsWtoMeOOu01ocRDuVh6N
yn8SVrfBOcbjuDOvJRsHqCPwYJjy37bZDzuV969T87SBE+9B4YporbuzdKu3Ymrv7LTME7iWr65w
k7lewyd4DTQ8Wp5WBy5n2bYpCIdpRQN+S5Q21BQo1YNHz14PejdUNl2xneNVW7d/Zb/g7VQtPhTP
zw6XoirlAvWDYbM+bcqnmhoMkZYfk81Gz5WjaWpepMJNUmVPW5W+Yb7ixGkOG3Dy0V2moHneLGPT
nlqMDn0/unaAiWNWt+YmXpmFkvs5KFhbmXNYqtlKJPZe8Ux8MnNECkCyy4umpajwoHZ5225hxBXX
U3bQ7bImvTF5By8MvhhIl6t1lGYDF8UIH8KKB8aG59qQlRf4ncx2ZIet3kRlPByXhirWIlV8dY3n
oRuvxjfWgzF070PmsY8uVpm0rfys0/wV1h0GW1t17NL0F77IhBLgKpsH/GVIJiLIZcXMsqsq7M0s
ok0Q0r02YfA31GEcLjjm1NXMIKs1k4azg4S9y1rX6jJzRmFlRIh20YVRF/qfBm5YeZk9G7lWFwvj
xxHrp8dsBgx2zPXWCFZnb+AxBPg1nVihI6nmfnWkVfV3utlVWe8fOvbFnZtbP+1AfEx6hCktckyw
muWSi3I6WOjo5iHfSR/fn8XlgMHgbRi3p83C7qMfx+PVwyCpVsV4LHefOo2D+ZhS4Gt8uaKlnZlI
tPZM1bjY+JRUnJ2gxXgTHbul9G9IkHzZqu7QDtOPFcRsyrTc9TgM9q61g/y8RCun6XFFN0IatnnI
BS4Mrj+Oz3/8TQzPDFZew25IL1kdkMJpmEfLV0wRi7sJYtdNb7qv4wBvcqT8TurgEo4KwzKkJeeR
xtGtwyK5umTJwcXJk7nRVZjT7VLH8namntIDrVACWaGNLO2DOgmzOtgcxGPGsLjdpM9wM9iVhWXt
2xLk3B7tv9uE6WaQQYjpKPRl2WPIRIrWWjRY/jo880MV0OlY+8rxxp1w/fKw+I8a60FwYaz8Cg5c
dgdjX6JJ2bv5ByF+sO6aZyuE+4ObWoWHWfDYNlbiuDRyXYjlmZL6XVQdDZFqfpt4DsZeupG/7OZH
qkP6LqRFk28cG97LIdcGNSskn5MTML+Yy6e0GA3oEQPnvVLeRXfecQk44P+HovPYbhSJwvATcQ6x
gK2EsuSc2huO7XaToYpQhKfvj8UsZqaDJaGqe/+Y934Fv2ghRSra0xIbCMuB6hYfKZJExNaUgPRk
vN7BRuype3GIMkPs6ttlcS2rap8T1YQ6raPArMP5wWr/1SUM94gj+lo3pzoYjq6KacCc62hsvGGL
JAW8MpfzQYVg4QNdp2DSY5SOAw0Dsq9wGrQc5d7RnYHIRBmQdb7MzgV96LNh2gTZFs4jY8MFAnnY
69Z7byp/QRYWvJY2qlpDLGwSQLzTMOhzMlgfuqpeS8Hl2HbcSSJItnkzJTuz48dpPOAhN9O/qRoS
6rTHe0wd3qXEVBCRETVHgYcaM4C/25stlrMlzYeT5JHfuL33teRxd6HE7ah8Y2a4th6QUQGXFvNy
rAbxazr2UxjyCRUjjBCGkczoLqXchAzR96U//ghk+Eg5nYvSA1pYPprWz5zDglNs05fGuCMa6DAv
xUPsek+9TxJZaU7NjleFAE2lI0MkS3JXG+gnJGxs2rKywgrFhFmKLl1ey1ahXElC8OJ0iVqz6jGi
2uz/YtU6hQIp5fwwyD6+TEt8X4T23vIJKevC2r6kjXhchnGLNmE8sCdk+3AOt8qmut7Rc7Vz0Lmi
3XhngtIPoY9sQHK4FhZC+CyUy0sf00rOyfI2aic8uJS4o1YzoyYZvZ2MraM5oqUPjf4hyX+KkpVM
6GMu01Na6PwVEfpNeuD4Km92WCLtw9DOzakbFnRqgmOnaXlQlekHz0sv9kVOS2Su6zNQtf3AdBLA
UOonFzAXe+cyvmfCvi5hwHRbx/Kiq1szOck1d6uDNAniy+IUCb/5XSDdinLGd25G541HKcXnnLyN
Odx25pAylUqC21uTgBj+jPE3KeH4kiINj75kSC3CMYV2GAj/fCzkcscX1bxXAV9OTy/ZpQwfO1M9
Y4RmW2o5R7riLoDVBQdK5ktthM9z29l3SGNOPqhp1pv/GCFu5Lr2nHmWG9lsthuX7FOcHm1/1pLY
3moMTqENh0ZEwXYICus4pR5QjpWKlyCIX5MaY/bSTx8FCPOehx6GvjcjglWPc0OoY2+preQmHlqD
QFCsxE1yMrOxu+A2fKw9MBO/MJdTnSKM7XL/T8OI6WjjcZrTs8tAsK8aKz4kOd9tt1sQnlAFy/Ya
IdlUWyxR/xgLQrIVw5cWxTzrUfgWUOTNn0URhqE+YrsGFOydfeGgi5gXdSKssYgmJLAgvxOxgOW1
NGoYpppRuy8CY28giW8TbFhu8zTLVCBlkFQAxUbEkp5dsPls3UgMeQCIzZQ4Vx4jmo1BVYRkMMrB
n4D9EAkjlNumjf4OhDaYE4BDHaneeZw/O/0HRsD9WoYHp3UrlDMUTEv7yy+seY+JCe7J966AiS3t
c/aPLxy1ga35q9E5oEVhQagT8zmwJGnJIQuUL4qNyQ2pp3AfDt4HzcSEoFTqNBXNX1m4zzUI3sXw
gn3vl49u13QP3XBzkXNFcNaPVQtg+DPO7XwtiY4n8aOaiGqKCTzNnBLzTZY+tJPw971OmrPvnkcd
bqoM1RrZNvxR2dMEcQqPA0k95bpfJyN4BOnx7nZfomsInhrZy5bC5reW7EzefvArJnxp7URafs+q
OORZxZtnKGoi02xbtWz0XewU+6TV93gseewYnhf47WTu3hETPIiqSzeeh8xEsT6e3QS5VU1F2DbT
mAGz0TjhH31v5rtBNvFD5VrDVkj/K7ZLBNbZZxOLR0w7HEAT3iE27nnryDzf+vXyApWanLOwOsxG
Fo0oW9CMfmfCKw5lPfAYwzLsQ8/EnBCUL6r4Ws1Rq4rekYeVdUp6ElE981T260RUDTunxRwkss5j
ReCRGyVVnMq/koDinAhj2MSdlkAfHanlM1J30eB4C2p7687BlofZO5R9/4BuKQpks+enJLs9GElV
BJadrek3Qe4RkQxrXja8QeBFOW1KQVcc87gfEKSH+POwY+Mdv/iu4+yElOAq7h8perUNZVOAzFak
dPLGOK5hRbPtH4ZMN3tXKrQYRaOfJ0osjDLZlx3YMHrL7yaDFgl7OR9xkREA1adPrkOrmZVhEM8S
7sKZC26rneyeWInIzaC/tfFsFmb+0hlfFHZCB9b4bUY/3QeTT4jzsgZXNWO8NYdBICzjL6hmk/ux
HO6KtXNAQedua4IuT549cA1N6sypiBMhynI9EQtRPROTTfA0yGIFfbH0sIxheKmTytjK0be3lmk8
AWWle8ccXp2C6R631M3tSuNe/AU0Tfe15nIvxiOECVxPfTJc6LsUbkJ1Id8EJ2w+jPzJWWweors2
uOXZAFR2IhH0OQSkOBDyT2wFvIYzYZzLkK4wHPySarCNVxmFX7G4kY6/Y/E7p534WLQLy1zpnT+7
mk2dKRk7WFIEN8+AqTPzIIm8fPVE1yOImP9lmHNzTmLzMrT+c1jMDUGn/VdcWmeUZ8suMEj11vmL
HeQeWiGHFxH65NKq+KWds9uSV3ftgoelGys+XmQydV8b52pABc8D/q9xhu5iqfK1Ilf1QCbGp41A
IzKsBZ97texjbfKOqi/fhpxrchdZrRlooBy47nSsP5jtCvZ43e1yaVxX4tt20J+A4t1LH4LCF8vZ
64C+nRlSz83fIMZYgRY9XsHY7wZDvIHQlHsIdOZ269Uff0l1ehVldabHKdkQWewcBjO5S5KjN/f4
9Czy16F3NjjDEDeUpPFW7rxJC7KcKWRaFnYiFgxegrNPZ5tEe1DbE6ZdNpJwaXee379BK2b7gmBp
a24jkZA+UHZgQH1/4BR5dqhLEMmxd6dXdqpoLuMR46DLieVZ//rCv8Ki3Tnt/OrZpXmwGkgTLII8
8SXmG5cCsphv4TZEl+1iunDTpdm0Pfu/R5resQM41ioB7XCJlNWT+UxqxZfQ813Z+NcZR/RGQNjJ
gFMn816obDj7Q/JlISci7pnT0JCU2izlfVjIQ58zuZgajBiB0IvIS2ScCtzEbGhQGLkTDJHLXbhz
rcvgNvKg7OHquM57Vlq3sOBonq9SyYdl0POpbd2ju9A4tKTdqqF9kOWQ7Eq7vEuHodyVLgNR6V8J
O4pA7CDoDQNd7oxolKDfzw59syJaBUk9Oz5M0C1b9MMwufWBjA90uq0Nd+xwJk1Tt2MC5LUvCHuz
Cbw4bJ4ItoA8rR9R6j/2ufWZv+Umv9pMlkc/818LMc2HSaoj+Q3V2VyIcAnRVUe+mZ+lbRy0DA8F
vi4ssrhx7ST4Wihz2LDUFYB5Nj9i8Gz7y+Mc5v802RC7Dog4I243xFcvELSmRvBg5/4S5QF0bUyE
fo2AEXu5WUZ1+7b6lhVROBswB74Byn0p3NKhl8MlU6GY3wdruvb4egbHS9Cd20gtuMB1Bt7WZAB6
BJYTFhBxBvL1nPJT4xUDTAwJcwaLpVt1R3JV/yEQcSPGbGOLWFVvlfmmcCSnTnsxaiyeiOEYnvLk
TagERLkbECXqn25+dALU/9DZAzxwYQrgk1rs8rQAuCHMgr6DzdCk/l5U0Tq24oF9TW2S3ds3x57u
ScK7r3vb3nRWMm+kwiobrmIejaoJ2On1R0y8DHNRvLCZUg2lKOPhoLfTvxm9FNBlQLE9codSsoma
XfgndYPksFgo4BoizNLhcXRjNCkDUT7z2QZ17BF8xQHp1rL/yEvg2WwoPryq/WcmD34wsg/01OES
SWoVXkTXAs0WhXjsOv1aTNY7IaYMuG3J+pZdFGIJI4s/Aj/5rT3l7fnqnfF4XgYfQWIbvjZxVh5T
UBfS8VaiPg7B21DN2vemPf7UGd5hYMxKGe/NxHVoxsDfCB3x52eo3i1SgJIFFy1vjRPk6U6F9Hhl
/kVzKaPXtdZdu/DRubTv8/KTZkGUu+vAEMg18RrFB9cwpUICf0TrnL8Wtlg2sfiqWv9vSwhC5JrT
ZfREtm/T/KcOzF+Aq888LE+wxemuHlE3yOkW77PG/dckKM+h36FT4yfuXomqVypgRiRAbX1wG+9W
4TftPfvMgbwphOhIphYQxBi/jASKJLTZk/1dPudUmsxbd12elwKXbQ+071Jk0I1/iqxGo7kkh2DN
6Sbwed/CD0frR+Ao+zWx9euQd19ulfygQ9rTx3CfNGm4ipGPdNMfa+n8i/sEHDBx6DyNn9enNFfi
Qc//CGhAJtaHt4VZeNb2Rk3sgUr376RY26pl5gBe4tbjkCSvln8rAOZVucPh+ygScDZCgSgQCNWb
n6cPeAeQ0WA7rpH6vJItbm980Gdf5BOwLK73mhELmcy8DXGtQCJlLypAXAlbMXCABJvOtkETBOjB
Utq7WlcYhMGGN2Oh68hAQQMIjhjPSl8zK+UYd6snnY1iN1XZfLLTX8CUt0WIv13Nr7WB0zDpbmPk
mfAoxCXM18HPfxHWftY2UM404SIbir8LN9vWTMP7JvPTnSAUlptLYJzqN4lO03v+8PtgFAfbiEui
pFnHHItXkGRRVu6M1cCpAU1UPW88t/tVeXpehqxGnPGY+ewAY5h8xrF4dR/d0IyfzPbbx2d6WDIC
e1w3POXl1EUiq6prlWLmV5ruBVfY9rriUMKggUGs+N8CibyXhuij0a2uiiFFvmsEm3SZIE2IyRSA
w0VM2Lni1M2cldogspz+n2WxILPtO3IIGugG733oIdRDY70S0W0M2K946Jo1ez87lg/Cw3geyxGS
q/4DtbYZpeVBFjB8ORMgeuZwGFcCVDxumGYHffApWimd2dpA3Mi0OOkx3tUy4TXVE0Eh4UD8fphE
I/roySz+KsVCbKvG4Pj19r79hJDAu9DmcOeP5o3/oeDvuhYJSmJAA5v3MenwMq9mBmldRgudGT3x
/jVCO9uuPkjQARrrvq2gdTeCSXxPoESkhuHSeKxXI1+fwxQg14EdPGYm3X4993M1l96GwduNylD8
yth8pt3hq+Gwhh+znkdsUhtHNBUJBs2Xku5HWB9lS8xZNoxVlHvTJ0knhP70aEPmGM0NAVG3uVqx
vyJmzF2q9uItPnkS8EiZ+eH747EL532ZIIph8zxaicwf3Vx/5TX2YidOf+Mlf25yx4V1dU5tZfbg
4RoZF1LsjVkd7DFuHgzvx7fKn6B3btoxIrNiTrIKhL+WvRzQhfrn8Yl9+zbKwjvyQKZRZcTFIU6q
QxOzBVg+N4WagLsknJyvh3Nlm/KIVyzboX1/tUbSHTpHnBw9rFj0eQaUqR11HQbl3oXoewvc3jvf
pqcRzmxJ6ouFg4pjOj6r8AqmGTYyOxZ2dd86/PBV1wUswt0XDyB+inJPWNuP57UzWBnLa29THCLB
2pU8jgUwbCj0X9VwG5F4acHQYfzTZ3+2boDj8K9ztkaPN9iHwmXTu7iBk6V8KSlqQl70Wmn2jkJr
/NIGV0PVh9sU0zOkjp+cHDt7n81TtrLrbWp6m9Vzs5FZAn2z9nrkiu016FC0GsgjCZdLNpY13VyO
f9Ro01eWJlcLhKRwgq3RIfJRrISb1MnirbBLP7Kn5qLSc+WOyUEOuFxmR66fdG1GwhSXuRtqPqTZ
h9XD1OsNYiOdydzijbrzAoS5oAbyXIy3am7eTWGYZyS2d4TuEP/myWfR5c1ppK2oBovCbDS/pT7E
KQLUcTdkLlV7JuUXSZuQXEbRFQoyYE/bvYSJFx4zrzmlDd0GGHbjqBmyP5mJitlJqOSzZ+9x7qFl
4kaeS6UeFrmC6vy5m95zj+Q5JZAGCPiywrh4RYnSSr2RGSlq737A2bcfOunyMXVnl5gG9GHZ1V16
oqTostvNfnUPwmQwo5ho1YA7Ioku/DgQIMASBj2wdLt0dKftQrIJnOkPCoFDELTywGKM2rDCyVQL
vXc7erEKPJr4L9JNaC80VJTGK5Y4TrQkHbcW7sidH36XPSkSiCgvjsKT6cUJEHZtHaqk3FZVfMf2
mFPSU00css2mtFeDShMfBuVc4KbX4rfpj503uLLOaT+oaOa5xHintsKxqMjIerIy9a9Z19QIzA3r
5Ty/5G2xQ6HxFQBq8Qlxzbvq0Yrd89Kat7Zn/gyb4oDLvWdOp5rCw5pjLoBaq5Z2khAaWpA0YTnj
zcE7wVHcrXOGyCOZSFyrBQUJhvhTACAASplI3fOLiz0GgV94LwkxQkGhHg1vSg9O8exPmu0HKHWH
PuLBlppEEaE+KQ55GgkvhL+bUB4u807PJq/XuRGomoA+5PRjOeADVn9zaNPlaCQvqDWPusqa16Fd
yl2ml+XGTfo+BoPeazFmWGnKizdi1pj5Yi9pemiKgHQWmymF6wWJk+selrEZtgHp9szlxX3ZILCL
S44fRIKTxK0SeO58nq01HFa+zkZVIPUKr5mPSnIK9q1RW9c5SP8YLYpW1+TlYIlrAGeYuvlqBVX1
xrH67Hets5n5KCdvQ1OdPKSsJLBvjIv8toJUvyXMATaz3RSjCPUn587pkl3vZ8gWfKeP8qVCN8gA
FFNxQCIFjwgga6v85JKHf8g1Y38Ne4fZhb+hnIc3M4BXI+WyINQcrqd7KHxy26i/syPAu33XxqsT
g28PmYPnKUvirZeSs7PMyj8HCZ6yJrhOazim9uAux1Q8UapDxGOpmIrj5sUbB4nwPNmDRvNWhE6w
0dZ4CsUP/iLs7KQzRX4WvgGKr37REUVai3tEuelx0gGAQ9k92hlGjyBcvq1VoqxUG/I8dbRdZMSZ
wfqTyOKm1yaxHtQbR3nJ1JVZnG6PoL3N/eRbTHfgSBYXFPWCPKNQ54ds5ouXZ68WwVBqvAQzqm27
b7GgMkrWrjjHw3dnhDTbWYGEDv7H6ANxT7fRvpPiFEjemFliFBrs4q1N7WsZGEC+q0PObM9z+kJo
XXKHfprvDT7eKcWUgLgdzZOqKTaS/GtPAQuTGV/QRGn7polITgx6CBucL2yO+cZsC/tEhNM+qfGS
EutwxxEbniStiyApJT4ZZqaNKAByddYM6GcK1pbAf+mq1N+0QQ0zWdxsscADGMmuDu2cRIOO8A6O
MBrq/3UymHZxLl4DA01FiWyWv3zm2fNIwyFMyTiIbnmOyS4MXYtJsrzLELxFTAEVQg4WYK8xfwIk
Tv1kfGkTVWUwtlTPwaZPlvVFdpTaiMa+iRpTtKxXMwX8eFoaTMCxPMErdBTybXS+ckjlmygpqaQK
ju/tDA40AWcghOM+Wq6JEvlWeo0PbnLRdYfMtllQ0ifq26hIyQnG6Yc80r9g0oiiHHcb9DHFDARk
nmfyP8LFfJDY4DOz+bAsxZG+7JXr/y0MBKtItxpSCkfQcBQA1PN1DFfngao2rBuKujME3Dr7W06x
xUgXfwdOyH/Ate0Ovd4AQN84m6p7COColy7BTUV9h66BfQI6Mglw1i28aV3LfGMgJt7HFBjKxRb4
ROt4O07kYJlW8izm1D46qx+nDToDOymQTuzHSHWICd0oIpeswky22PchfumiNMlx67DPgq2Seq0Q
0Gc7ZxTi6Hf9LY4Lb5eZzMSF6p+EoRgpZs7g0X0geGibq/Q3CPJ3Ge69aVwz932fGKjib2s2z3na
l0AF5W8+dtPGiM074eX49b0zj+chbOyHoem+eiCOuf4sYKKmqdj1TX+ntX6ZZveAn+DK7PBQJ+NH
gTZ0GEywQHEfaPtE1y0Tq/JviUbJrrLn1YzTlCzLRolDrtECgSdtdvXwIRwMO5VR/ZkmsuyJgP6x
DRWhpNvNWXJOUN8YqtynhYoqc0HPgmvOao1ravfTdgysZ0t/q5GvWJbS++l8FJ3xWKAQtEGh3eZV
p9UJUSRzpH+q58Y5Q0VHdG42UdZ6/obqsXNvIQJikTaqhQ2LVD5KoIo9SdZRAhDLcjwRRlIZmALD
ezcwz54Z/rUmE73+8m6s1MfcusvJ6/074PBDPAASWIoZwC8BI5A8HXpj4K8LScQyVVVSt4jqMxwq
ddTO8mup/TTASkDJsbtBf9lTfar8RB3mRJZs0JgULfo76Yk1t+uyMHbUXdVW2R4Df+c7Yb0CVVY0
Fe536HSPPsVPOMS4wqZEyaeE/CuXvJMG5I5HnEnJadAXIuoC0XIjHpv9MqXDkYlsjvpuG7TDqiI6
+UVTnuIY3GaZOh2Zbu/T9IUfZ7HPgR9Q/4kMK3DJcsn11Yi9mzPYE7mnz04xhNfGDZ/VwLwVBsWz
VYmrrRl/C4uPXls14aSt/WdqEB4ncb9PJqpKFVoq5CZTwc06P5YmqJUfkm8YkJHiVsWhCq0wonph
4+UonWWz3PmlPPu18Rq76tYHGtkLdh5gx009NMaBq4PzXAGxtIKPivqlR+ogWJdEQlq5se69v0Oi
r4nZjpfBnEiAovRu+xMCVUUEkSY73e49V1xFQvKslAhszQlOyJrTj9qzcRgslBOYs9rLePkdiB6G
/OrriH8QdnTlSwWTzlVXDXvby5gNUmvvOxk9poAsUSzBRULsiiucPYUjFk93gurRx95Tv0AKXy1w
/s33sx3E4Q9Son+FIk2zasKD1/3WzfDWibnYzV37RFYPxmApDzFJRbW6kTb1wNnEquOxiw/jcVDt
JesZmmVCGbKPBbdD4TN/M52OF+q5z+kMS4O7AR4ElpTUT7rVFuuaajwBpef9dotAZVJRSheaAloN
sY0gdor51nxJJ582nixZ9q0NPhQYqM0hSwFoux/GSTMaVwLabwmUKMo/AJuEJfIf0jEFkWWCSbw1
um/ornFsFxv9Gaeck7i05S0op3xT+rgK6a9M9xVZO7bgx+utjyFlSMUSTLdfqLmJz7bG+phwyAtM
MScEI3dkrhH6SKdnr9aW77FO74xMXY1FGftAIhwL8jGyER/ggwm2UrrvIiZqiL/cMV9x/+mDqPcA
NTB85AJAnX9nGjejG2TZxvIQUI9og+qiu5aD3ezH0j33tdgjR96RYGTCJW0cozX3SQXnUdr6VFmc
8/UyLNcx6c6Uc6IKk1C5TKZbMyO/1ewJW/FmvME4YJomuQ3MB+w2792kx6jocoLCsYkTAZhBPy75
Sc32IU/BqRv2+m1iuHQGRo5OGCeN5NNDlDNW8HxYOKKCH1F3CMWxi0ATLmV5cCVPSB1/YE8CA+TL
chh7+1C2KQ6sqqCl1ebSy2I8n9o6VoDce9LFsBKiiDfIcVBj9yTb+RQIgzSWojukM1k4+HtCa0TS
NombkYbvIfsaKcg14u/efWlg5ZcCKaYw8Gxl7Yh/AW3OKnP0aYbc5QuQD6207yzYe9FnrzrEqw2e
cigwzMSDsk823C3+J357nnHMUQOcwqUjIkMdMIQtBjH6ezcm3wK9TBjbPF8fMvs5nWp5pG3ztQxs
kCBBHNRUi1tmyIYsOOHsw7CMCoGastcOX2u+ANlAvKHVoYBu81NnAXBqE9ocrBLhKO8Qsix8dAUC
iEW3W5eKYkJB9Ffszceg799zhX0dcJhpLY6vzRDiPXOxzuX2IW4rJg0ftIZWCxz+xP+gYape8toB
jbIo8wL6CbuyO2hM76Qyfzi0ONw676caGZfxZecIcP3SfpygNFHN+s+1ctSRN2NHv/W+bPguINac
9q2VkAPG588m9mRaaIqqpT7M8fSVl7PP9vHHSnhovWX8RHhxm1NJtOrSPdAC++omsARYg/7SIA5e
gCmsaUEM+pDQsTogOUhL2NC83NVzEAWIKfbwFa+dO3/6CcCGtPunrrRgiO2U4sbERKRXlQdKO+dt
qkE16pF6pTjL33N+ns3gEmBBfMSTBslEoMqbkPp3sVDk3cKwXpbevyr7WqO62KXL6MKNrYRuvSBw
ZtTr0odhbO6r0Lh5tlql/qCIDWqFMvF3vNQ12tO6iqltd9Jxf3u2czSjhNmnfsBpQ3x6RMEriUVq
vKeOOdzGfQVd7h0Rk+AtXqx8M1l5wCaAMlGSihz5KCw7SeVa9tVMXcyZyDEW8ItNVBXIkpJnUrQg
cV0IUNP3f/Mi8Y8Ma5sy58yhwR6hWxicWZs2VqKOI4qjAx8vYekT5BvyplUoVNKVvORHDLE+gHT7
lE/wAWnFrptRMDnTn3Nw3emOAsoYDRMmpiqe9iopnzkvl0PeTTgrqNMKzdReBUhnMSLSbSu2grio
8yi1CPZWpmYKQIwEg+Pw10uyZ70Y8iBdhntVJxL6flh2pk2NdJxjtAp6VG+YOqo2dDchGQuoMssG
H6bNqw12BBR9qCJ+nfLAR6+cIh1z6uNozcjnWoqbtdWdi8a4HybBzlSV6khW98YCNookUfYbeczW
0FtbIDqzLPJeJLBN7bP29DqF5q8xvrWCSJEsiUySOKVoAX98eYalORSJEAdEvnB3XnjrEueYGeK5
D5UNHM/d62nUtLED6xukxVMo7Ccgbww9OfEBTtZw8KCLRGza5PFDulaZNBSVPcaSI1c2tqbFulTX
KZifjdX8NUzaZq4eAK0N8zAP5MYaKGcwZJ0MgVStrax9IDpaOhN+NcufXJNBaLlm974tVRB15nIY
QhcWyAkfZW6QIFNjcHJySH8FJBffz2bWvLBIBxUruSom8tTQBLlz3JxBBUHsyGCPxFxFg1F/CnP0
iP6kLZXV1KMyiOVBlns1ZSRzL8Odqb0/kFpPGLzzbROqFG8X74ldfuZB059aDDBZkfzVM+ZnLsx9
aXF0VWlw0nNRbvMOmXZDxN42zq9dsvwr6rUbHOR/o4wTHD5cZh1/m4qwqCEnwsUUTw5NB1up9S2N
0RGnZDfuM65zH41r09nsa5VAq1IgylIvcctq5suUe8CE0hAeqQD5S2z3JxjXe4vAZoSlDRQwZi+4
kPy+Hn2ynek+IhIoZi2Duuk9K2Zuy79RiCZXtEmpIpi+pGN+drHrk7h0GHIKNA3xaWHo3Uk3X1bI
+sioGW460dakcxlvSTKbmwnW9gQGGsnVVW4iM9iMPpHQ5vhLaGi6C9C6jJlzN4ns5uQ4IAkc3bis
JoyleYClwQ7RiTo7mXhsvVMebltvvlUdEcOclH/JU39zxRKQv4vHz2qXa03/bpR6LkoD3/0wkIzs
/LT4F/hIhAh3UzulzqADHamkFpkQTnJKhGzh7XiAHGDKRACsuhLUzJxvYxY/OCTHtQX+bgh/6i68
6tp49GHT5HAOC0IGzZW30DQ2cPz6OVg4Z0VXavnVl25kYm/CIb6TRfWc2PhLyhH5r5/92n23nwml
B9U+d3WOcqOl2KOoiz+VCwHRO3eckmsf6/Cy9OOPnVl7ESBjdh3CChYvvpONdo5dxXOTBv1HaxKf
JqnFWBMJCg5rhDKKJJAAgzLEIt5D6RlkkqHYMOZ4Ows819NIzK8FzhC0HcGXw72lgUPbmsQ+r+i/
HSqUR1c+9/g/NktlIS9mjSOUAdGU8RCiwN22LZnIeVmfXUIqKk50RvYGmTL3rZP847xH7d4O9QOB
pxF18y+YZ7aVbUxnXzdk76VrfFVhbYjBxjTHj6QVEaQ6WOvFU+IUQ48EX7yadYKCXOb+kwywPtTD
ozsCaYQFUIo1ljYO+4JlO4cDskjn05CwrXGsAutdIgUfCkWKIT484qjClC9H1VZwfjg5w1nclRW6
ASWIv70fBEb1sMzjd0AqYlWJ75tJqSgRcxUaWwoKtk3egkgAG7y6lIE4iSaGd8CEanikeIKEW2FL
Pgi/SZA1uVOG8YMe985Ll59RsYSiWbWjAlXwpkTcgPDtUof+P7RZXEduPewC963D+BKltffdFDHS
ac/cxy1mk46DzNbmrSri52JS354vsap1GwjE19a7IyIZ3bjk64N5+l4XZI/2VhbuB3l2G/yoEFLb
dCZPIqvUnT+jnjB1fK9rA01NmV+snHi/MnjIFonqJUgfc14sOOh8qFcxFHsmqZROxiXkiFXQcVRp
kEcUq78kczMjEX0HQm/i8Tw0C+hBwPXYOMs2k5j1SBJ4reaxP4w0O59aDTrmghpHXlx8TviCtm4O
bqUxO/r+GpmaZnidiYjYumgm7twes89gbj146ns8SgVAGsMB7tGhVn+nXnYM5FAb4jY13MdjnH32
Uw+9qU8Gq+bQuX8C/a8HNYT8C6sdh7WfzXLrrlav1CH7R0vrvrCMb3K5N2mIzY94988R5+Syhl70
C4nbnndMhvHChebqUUWdPZN7mEqclzMqwr6hfYSlD0lltlwW1st+6bY+6NFk6LPttL/4Cl48tAvD
XPxI315/M6dTGsQFURfhrRjsGUDY2WoVf3YOBl0Wkf+Mndlu5EiapV8lkdfDapJmxqXRWRe+r3K5
dumG0Mp93/n081FZ043uAQYDFAoRGQrJw500mv3nnO/8tD51QZojbktFTiM3MB3Z9cxIKaGqFmAh
pvTeTq1mr2CMLfwXT/EVjpvhznbyBy8kgpdWyQZx86JQFQTYDKuAiGOb0RP4CM6ClxqM20p6dILi
02AOCOtF5BCB/J3NnywIyikMAEwXWvnNaJAqbZ/AxtcYl7ctG2ukCuOSxgVBLvqWE8iTqUiPvU6i
tq5KzETlTZay0QODtCm6Bqg/vpsydHWGI+OpzoMPjdlaSkQWJ/AxNh8KmQKow2jUFQQfUCYXvu+9
pqNnUr5un/wiuNBzzxEffbQaMHtTXhPx/A+Ila7wUS5BynWrlF4SnNTR1ZoJEApzbAzkJZEsKm0S
s0gPxgVewzOoc4Qmv/nIeAo0U7HqAv1c99X3xAE+siiPVkbp8qFY3+4YfbkRiSji8vCTXMbIyvvI
RX0zuvoG6+WhA63qpt3LFA0hFGKec8bGtJyURAFB5Wa0xULUIw7HrIKQMtxWenHOi4y3vqqY96Z3
eAOAw5RsVQNvG3MdroeovyXOc1sGrJBVZWgUMCgS9PQmECG1dczMzLNQc7guGXirrfIals1GcgBA
ArS2mpxDaF34wm7okiVMLXmsPXit8xgVg74u9NFbk6egrMk5dKG+l9OTMbb7xHUCDirsSeiX1niw
jwZzlSCBIWThUASxf8sW5qrCgYmuzaFk7Pc1gL2hrIDq20fTMC8hAYBwnNH7onpIx+ZcaNkH0+Or
2RxTN3n0yurgJS46PKMeSG54iZ/7loiBJnZNOWyaEumiMTdTRfMDLwOD5rlKrR/LZluNBr8Ow/59
Krqz22J3obAxEdNDBv9CjpjHdAPCg1LrzIyZAwWfrjY8e0DmdUPjhykOani+zexuYG0b4yvBjz3T
yz7NV0U+azSd81AH4VlrG44YHq4YVC1t3ET1dGgT9cg7/hgx8x20YsaOZvCU0+jJwtQBpYX1wy5e
B00SNfFSaFUTxY5DMzw3TD0ghHJ+jSZMleQhS6ceVhqRxd7dW3W9wrm7Sn3wbxm3qT7g3p6IqSig
q0js84vTK0KrrXsuPXvpT4z8pc+I0yHzFjnOizXYb57rs2sN++8syT6M1hlWkR9e9PJ1gH1Aecgy
rZ1dXKdiqUws0Z16sTuLgCkUOUlLjpHJI+iXFWrDs9tVq8oMET52vTVtRq9/9NL8NoyGXUfQxmpU
jv+reCHliPtVvICXOue6/0mCc1531RYZkh0t6gC2pGqFECry4a2YuB/1+qyj/HCd8RV9gKZi++/z
cQrJTsEAIxo54QQYWawM7c2lMDXqTSgPbZ6Tlysrnm3WOkyqtY6bijVxXztgLjAABYF2l0aw3fGV
H6J0YoMSG8+a1r/+vuEdQjV+LCyuMfQNGaETmPNyUeHgMRlDkRVE1H+sKNLKCMTZ+i5sfyZoLH6U
38sygbm3iHpSm0MAa1fajN16loCWDDUr8Urrp1MVNMxmyBKLINpHHarf/En3afgWD8FjxwFrUTQE
kNqboPk0oSYRv+lXTZQ/GbLb6Q4ZBIlFREckXbW9CcCsLA5mmt21ebQGg7Xzu34pBsGzu7yXHOM5
kTvmJtX1Dw9TFS5cYW2qodkoVMxzKYYTjiU8wqXqGUCn1zyHxU2aFBOD1NZASJDSyfAUuLTKcrz1
2pS4a+Kfg6bfjC4QmMLVHrUIwdSWEqkKn2t0jbtx3E9VcZGAJ9nFtRtL4pz4nXD0TfqqS28dBOJG
eVjJmOud0Xo+WpcboM9fatSmtG1tKEBuBLfeAG6QjA9IWpFTP/mqA6Vv+0/OLARVAg4mxXsYBm/t
0NoSSBwWnRjXgdeSNfily0ksocO+9K1rFIwxJYBLodxvv+aGycsqXFK9+qlVMA6YETzGHF2WNVpr
DKxRtOfAdKjUqHB/CxHdWPWmqsjKDLZ3X4CTYYbMASrwvqhWwwR+5FRMz4q5rMphh/x0LlMod2Fw
7ZMqWWnZ8Jw91Ja1n1FQdQvRoqj1I0s2TOU8hf1HmQSyTPyuJdk1s6xyZ0d3dp5de51ihWmrInmW
g/PRO+DsBknAX77plM+tqQbg4hT4BblgsyF7oLqzXRkVsJaYSgA9KFdFYzyWKkWGLSBP0JVzUBrK
Z5CB8cU3jH/HeChKoz9aFqI+JMVxJVI2bdzeGBPyUBxEKlqmrN1r1xZ7B6cvRFjqZVB63L0Jn2Ay
J9AmYJEXRsfGKtXlj9nw9kDsNE4YQheZOx6rEXcMlCRrESmxg1d0MkX/jv2K/WZQfRfjgztETPMZ
ZmGuaH6s2AeTnXdI0PcNU51loAf1EZuIXppfShv2eLTRBIe6xMJWfJcYJGc37E1PUAqnK/R6XgcG
eQOhJJ37/ZjJO7+j5uCMPb/chZPxYNaDv+lIZZrVhWUZZ33AbrH6CFDTVzWPs3XD9HtJMu+tnohc
keZ0pe/uOofNKRlWrxu6ZdJ6J0vASGgdlgvO5dAjgm2SwF6m6CpiOcSXlXg/geSSwHK4GAdmmn6P
PubFjKit6hBXlQLCBDxmNLX7saluOlVqWx7m12gM14GtLlpZdWtD096mLjlC831RbLRJV5Y2x3X7
DEd2Lt2ColdspdOfe6FII6X10evbk+vgmKyrmgwEUdJFgpw+9fqGrgL2FIn5MQY+Dw6MT1g3kkXI
zmKZZe2wtzNxzkv6flBWd3wCsc5RURrRoUFWxzWD584Av+g0obmawp1tdVtWzGRR2hVBRuBMoe79
2EXaLEzEtK2hcXaqRmNH1y3gllojsC0ZYcnStm706ei2WN6DMVwJATGCq4qfgaeJHZJOlBPfGPvf
1ywyvgthJsdU9PTMBNFSMM1f5BbRa7Syw6hr05ZdH+UrekHkGluPtCvMz5Fk+gcSCVs2goMxnQae
GRQutSRul5UWpmdskBiKULyAITDS4DlDYcuydhrrzDb9UDq0KLhWwxWu+vdANx+ahlyUqJLZFD+z
KS+CLPrBNtnw66pHknH6icxec6v3w8BYxq5XEPB/6nHY5D5nQ5HLPULXpbPNey58A5iwQUI6Te/h
gnzkhr6FDMFgKbWHdcuDdFFHTrgjGoo+0NxA42EzqsO4I8V1cbSLrnvwQUfj1E7+B7XBN3XRR9jG
KOpE2F6OMdIG6NJPiWNCaru2puCIjAuj5ei2abm8piqol6Fyj6HOob/o5zovS/4IfXi0QvR5jidY
pqu9RkB3YSW5vi2c4NiNyZ5YxLI2tfpm8LpNxRSYjWhaM6TCg5Zg1snYneZ1ybQ28+hPTwgmyyF/
hjLabWsqp9CzkBZ9DYNBVTgrkVUX0gIPtaOxJ+mRUyMZ1Os8uCVOiTag4/PXRMenXgDt5ZLGD7ag
wwsHklQvra5u7OnSkbCjx6OMVm1wZ9ozOIrpN3uXbi0RCOmkMeAWwLdWbXnxknTigTbsCYvkOAU1
bTkdY41RgRf3y6gBftAkakTj1T4xlVNcZ70FIGzWcrYIWhKHeopsEKom2TtQ/2ifQBIdYUEutaS4
ayF7wQGhiS2qM76eZzgRMzY6nWU/RwLsRzbUctN5wYXZyb0qbbEct3rpPIaY5JYdmErKR0tszcQW
2Bvg8OlLe6W7CfwbgPdeKbA44IGo3Bp8OYGEYuiJc1lJsAECSIvGDGnVNJZGYMVuakRr3SADnOQ3
Sd3jvrXtNybqJlnQmH2PbDKGz0hEKnfAEkHU6dVJ1G2wi/CtLQJstMFIJI4OrJioenlnmQDq6Lc0
IoJWRWafisIgveMyM6C3/bmP06vpkGrLVfee45qds0jHsZ8enca8tlMJI8PbNLVTb+kM/Bk7/9KP
HQt2+4KMfjX6BnSbapbeKLKtY1LoC90YAj73rutHhw7/U0+Y1guqu7x3n3HSwmTsArkslmh2NoNh
qDSwKzDl5N0XWQIGY6j3lktHHiYpyXWgLdnUxXw7192g09IFRtx4tOB2klmQDlxPG1HfvZMllvyA
lRajuEJknbQf0ynfhc2GOvQqzJdiZ5j1Y8czatXJ5tIFHkM0hv993RPorQySaf43iXGcRuF7I+C1
8GyE9+M3D2zzv1C0tqqMDkPd35a0dUEpiz9R6Hg35Dfl35e0sUuUoOkdb6G/0TilAzaLwnDlQhS9
Kg/lrvJ3iTN8KcPvt1IPno2QdzfQnvSihM+t3OXUwR+rIJ4tRKl1G8vNOCiS+F3MDs5ShZ+13lwz
TVDGTPS9sRj14Liy8YraBEtylzi8Zb51mnesaq4uH80TC554aYnq+Ql8TRHjminRDRch4yKctcM9
viCIuluXkzbyXz3x0fDAq5HZi9HlqYMxH73l8MOZ70mbI9Sl9jrFwx1LDpVoHlLNKMhrDsxwTH54
gi3G8j12Jk75bVnaO49OyKbmZzWpftMYkrvCDLbYTV8yBgipgSUr01pYGaxxpYJPqtpH2UzwQ5A5
Pf/V8OqHTnJks1kZCEZj7Q6T77pMQNbzRlUxYDBO/I8VJBjPCd8ec+jmC9fGaYc14bUKrRY+Q7hu
0nnoMwCB8q10X8jbsuDmqgZnmwFKZUDUMBuNWA7IBCLHPOhheVRuY69al21DmfobS6T+0na8d1lw
ydAZ9WMh3POxpAf2xcKF22r2nOgIvHCc4dnOJXELOaFiVi/xz4KZajNOElo8LFMx7X0HB2uX9u4m
AfU1zqegkjmcrYo3y+6pvLM9VgjP23YTsWMMj+x5ebhAf2auMU1Y7IPgJovsdMWMBbaiQYvhIOMX
Cpn4ZEbk4KIdLo2ODq8cno9UZj8aHnLTyHNkQf71x5BUu6iQkDj5gGWwrezx3vKHbdBiLhgnB2Xq
GnAI3dDzhoFCRu+mjmA0FeHrNDP1mPxxkcIgSMP4pOyWyTq3SoaTMXW6PULVfdVTpCe7/DayS9yf
+Y0rMNEifpGY1r881rDeAHUzWTHmXYeyLpqIT3FdcN2GuxZozyH9JELyKlpisJE9SwRogiAYJ2/D
EmiFN5SD7CuTIS7DeIapefcyc90R+hcsCQ82OGo2DwzofLYQsYfM0RXW7JpwN/jqLhz8tmVq3SYJ
QAOPq6yfPFDpkrBeh7fv98DrUGOO2MvISWNKaLYf6RDsy6KB0lm4u8rqhzX8xBmkyCAHBYWPusuW
VGV9tokJNYsJAegw8zXuhMTx8RbGxrRxalJUZfOah9WnOz+BAjEJwLHTsUzeEjQqOrp4NtpMhtc4
oS4EbQfRrnDuAvkoaZcx5ZcvDLwZTnLj+UcqZyipmiYUebPeRrDzDb4LsojaG0w5NwDVv0W4rxL8
GWbMKFw3FVySpj8Yzd3IxcnMjRcbLWzuaY7rdsqkaeJkEtS32NWP1gSDuzUNEg/sLUMiFEy4zY+c
gxc3Tdswv0n9U51RlpzUioRHmgLL07AP2+lwLQRskURKAC4N2y2f5G/Jpgj2L9DWWZDFPhmwliwB
tkSExPjQ8N+KiM9Os3tsXuFpcANr0w+fuiDwrkXz+FOwMXQtDV1dsRaNMnksRP9aTQMOaWdcOkGP
jWqghj3Ba4IHkK0jwUDYdyEtGYPCslQ3pywO/fVoZs9ExlcW1ppl+4zn/TmDAAL/bwhWrV8dRwux
BvIX+MOyBceN6My1jtZe2mQFoGWSkkkwL4D22E42XJtuPjlxLNQ9SNiOy8y9jaD/xrbc5dW4xr+a
LMfBTFesVvzoCmNuToyokcWuYmjD1pSLCmZZX4XrtC/uFBQcI/ZvgyB/j8qYfVtVfELImqSr1kqP
nohQTyfCZqvE5ARChTIcFeoaxghLS6sasdQ1pu0yp+Kz8F8q+jYvA/5y09Lu6qr7Iic+bdD6mlUj
byjrTlf96L8zE3lS7tfUwVrtPcxxvi47Kk/IHgyedmvriHMGGykhmkddr+56FXDem7Nkpte9zouG
TKEEjoF9n0TRxfLTTy3QvybAiwsRI2ghJzU2mrrXmi2zuGejY1CWgAn2wv7RJIi/GspxVyblVwLK
bJ2J/M6ukrfWCRVD0xhmIV1bq1hlL/UgLIBl9YdiqIuDzuf5yE5LMT1wsmfDDuqVY5Fh6rB6j+Mj
BWIDW6h4HwzvButwmHVXcn8vWAMP3jyTr8z83Uu5JSppPXVq4PGkORRkciKJlH3w62dzdoSP+WCD
o2TONMtsSJ/NEjhJdIqxdOtT9py50BvZknykZnmIMkRd00O0cviMdN0xl9yKdM9ymdLUm+rRTUxr
C5NPhi0duSWVg7LnlN1PYYZVHKSLFOGdcBnD1UbyPgTjzVCn0YLOOc6ukz0Ht+K115BSFTE2ptJi
Tcz9eiMj64uiomwbEIkb02Y3OlBex5qkCHN+sh8PoYC+2OWfMoULlhskMkp8YHarr6iAgHSRdfcK
1gg6pHPn9c1LzeQeDI6NMXCpitDm0MGViOE/XJaNnq6xqXtD4y4Ymf4UlHjGWVdQR8Kdzca6WXQo
2nDKBe9W+JmxK8Qqn/Pdq2pX28BTERP1KHs3a5onOvo9Qu2rTqDqMCFZGxZSXF50RAhzKEI2ccu6
7z8VFL3f3/SBwidaAYUbMsXclF4AXxa3EvcKMGZ8oGFxygVH/njkaeZN3TNljGurM8i4liUuX15a
DGh9y34csT7ZFhnefk04H1i6VlHNiEnYHEcYOA3wAogooRRy7ECDEtMHnZVLfFpQOdzqqQKTbNb1
99Sg7s8vVBYk0fy4eFNsEVaTZJ3VMm/t5uJc1aj3uPQ1R2ekTYrZsOE8xsz2Enz7EOJwp88vWJfO
LgfHT/zB4G/HxW2MRJ+Yh8Brnsb5J/tGma5Npdkru1tBIVh05nSfE+mBXocuykVxSEFrjUTE12Vo
3AWcIQgk75WAb0Zi1iX/I7ZC0eLjF98WJ8eF1fMaIpsEliqOyUi20O5XxsBTmV04rhI3WeqFfOqx
xzMi7C9OhW5S3TSD/0bGE0KcFJ8d/ShTBr7JSxWulqF9BgSzhinGA5chnubVYmtSM+lVM1URaVr3
OVdqZYF3VBJf9UzvyGSLZGoPJjLTfOQMxGOeXT0jXeyu9VKfIw6ek10ooGHWS59DEtMu2c3FOyFJ
0A3W/oU9cbRlX6Tx8FGnUixNXRYI+Di5PT9HqIyY0iIkio3mmz+uGHfMmyAItIHcoFmSy4af4yIk
KqC3jBMMSL7kEWoZPjEXCk9lt+0z42ESHf6mZrhXubVqvURs3cpNefrCbRsA6/kZSVGrgJyi4oOe
DclSsaGVrOirkGHm1p0ulqboDefIDpIc0CjxgcVAow+IFD5lN2QzLGX2zDRivAEVNCyq6a3K+2JD
dLJiZjtPkOdPKk2e3R5zv9fMCiVZHbJ2g1wSkvqBvcvJOBLrakDbyfNX4eR7T6dEmOfJym94dT6F
E8zM8A34kFXgrjKOB22EE5LTJ1bOrWscaLiDx0EBEWz4SCwnvVrpEO0WTUjC1WQZgErzKqTXLTvm
zqrlvTfs5jl3Eh2IN1uXymQQYE4flNBexmgqV3orIEQjd2rlyCI9/OBV+giykrH3EFAHwYCqKXml
LuVjFB1RhbSUBOWGwd+XpbyLI/ppmWVSxkWSC5eGIvUd0F1VZdM7OBq1MXrKUWT/Xeh9sfNxEeX6
BHdGlnuGTBnXOiHRDFMRnqLqo0bHWhiTm21Y0zsNX53wmzOeIYhEKG1ozuFI/2jSN0d+cWZKhQsN
8jXPnpuiWFcx6f9AthKYBQ9tQKTYfFKfDduxdBiIyZyEgVemGvLabDZKDD5tpvchht2FOwsS1BM9
iOynaTOFWk07UUCVH15AyODDmpjltLErF9UVPBWUJGvZDhOZCu6kJTVX/ToUHFVcnmI8oext6T32
TEZFCyIkfBStUyPEynsTs5fognWbYehhKvuclNk95xLcsLwLdEsNoz2zLja/ubWIqpOxgHFArAGf
bGucwgB/tBpYywvFfthi6s5eazNMPlema9+mhrGmlZdxG7H7pWYywtWNxynVN5GVFrtUCGhWnVo0
BZ3r6LTjwm+OVO3i9Quf25CTxeR9Z2bN/qFZCvJ+J4Yvz9aM8jfI5SymJv9kQvqRd7OD1AR3TUVg
ShZgg4G7TfCAh3PerRsQ7DmOk3CqF2OCwoU+4fTcnz7HAaz2tHCDKSD3gz5ozFGrKdYYVUXhJYlg
KpsklJc2pweOa30Gg7027sre/Eold6CTjnTgTGF5K6zE3ukTgTCrIEFu1Ko5Oq4ob4nI3WkRyVkr
R6/KIg+FlgKHtoR4no4sOiMrjjUiKhPtfmSU3q+6uHO2re8CpvPCd+qvnqrOaR/8CbmiccyL6eXd
Q9PGMbcXDl4cjHtOgt0zyt6xbbSGSZcV3kdYdM1k7Hgve7hvk4OSUAGMLE1zSzp5eKPCtlgnNSMS
Snhfvbk6rbdbuVdAA7hoocESczzGVlRf1FgzbOzmgMUESOGgW9GbMbXRVxXpNy7dUc/ZOH25A4rS
WilOYzb+hkff6uahV3PnOgO4xCSEiVp0RbUWWqNWmQfIldoucSCWUNxNyAm2jdJrOMGHF3dstsA2
3PEPe587bF1T9/boUkhSESW2SKfRKcf9ewrG8TXvJpoPysbZj1nkWgdNHJ25LPH3/wzpv9S/pWzE
cbG6Wo1/Dk1oZf3IhjyYfDQTVyogdbbGJFNvJ2S2F6N3apIwQA+8lLEOjnQGNga9nF6BthmF+TpQ
abp1uv67Y5qw0ybhnw0NrEgliREnJTji+T/FpqZtQVzel5QRH6shjY+ZYkCNRTThTrx6TrXzjIkc
Ryu30qA2SuX5wSupqBotuFuahNVo6lQY2qUmryyA6mraprv0w9DcUMMaA4hPq7W0xu4mydzuJgK+
CcjNY2/fz0WCgZh3HL8fDTuMYsulZG9a3Pt7aVB5W9aWL5g9wgb2ktw7FnBbCOFx1v+tUM58CHgZ
f29DW2Nx442gnCfyJsvYbuYvSXBmW+joREPDFf1I4UdmIZVLOKl/v+mTKcfjr0dG2HZ841IEosZg
3BWNtvttAq0yWrdjsyNnbUccM93g3CsL9Pv8Kykn4Glxk5GqG8FPG1CR6NF4ioOgWZVC949Gb80P
pATwrm1SB2CH5KppRt0ZyYxYmEsIxdzjyUcjTgEfwFbB5GFmr2ye0PELD6ZoP1jadNXhQu5CqeEU
YrjpGw4H1ApD7ggNEX0nyh5G5foP6V05P9Bqk7osolLt86QIrdnU0lvts+EPpeAMuTEoLscAwlr4
W5fmm0F8rGvMkXPBpg/PbJVWkdzrgFThaGAUb9h4HUSTYlTRar+8lfH41MjMOzR/X7vpnE2ZL+qY
RN+ucOW9b8XDWYY00FnzlYttJTqNKtJukqF6who93kZpHZ5tJ0adEGP40aOwLMIC3w4mwHzXhXV1
zKDYkTTg+44dyNiUWEnPNhVQtACrweiPjUcUbP6+96GjgLQ38CExGY5Y1nRkU787//0SoTp569/a
SMP0i0WEWWDj5xiBQPp/pYk5Po+wI/RiIH/r4oepyYucfy/ESlWYg6SR7ribO1yeQ7RHh2KYZE1g
XWRLNDLPvrSoYZXXA/nwX7/K/BjTyvyucUPQVObP4BMzb3Z9XX7ZgbDWKfVMS4N/pUuE4MSzNqON
tCqXEwHIXVD5zkEZn4gYw3kURXpMwWOJXNWXwDTvfz8jIDdz6prJA60V+WnSdfUQWxjYgsJ47ey8
WSU6x8gQC6BsjlwROeFM29tHj1FXyTUNEnxeMqLwHBPhwtQz9TA01PxJSLOY1j1GUQ24qSA1lxap
6AtlCwxFIK86ojxU0E4vacvuw3HLKyGVOzbq1m1u2c1jyRE0SIvVZFTozQqFDo5qdVKOnpwohwJf
NG6wJgP+HMby3qLNtNSKj9B1x5dSt3Sklp62C7tdh7XPoD8Z4qMSJQMYWUdX2y1vzM5114bu5Vfm
n2QDqKVd+fX8brgTuUjdB+fNaXeJOao/kyPVyDzQU0xGObireudadXR1FXV/BxnQ2nNkx5wV98Vz
Ovx4wbSWsEoGshf3vueqe0s6HFhU9Ab8Sl9GGkdgvylvHIP4vZQwn2RzgvSqXTLWzLl0Ck0/MoHe
SCM7eYWHoRaixg2sUP3WJzjNxn8SC7BZnbeheuiGcQcnEqO0CwDtn30mgv1QEVYqLLKKnU93k0We
m/MoHDzd9sc3EiVsbYNqmzuw4LrKXptjlX72CVRbkFfGWRgZjTJD+UzUDwBkBGPQV9jzI0ay9yA+
qADQ0ugL7WA7DsGhagrrscRdu2ygbd32cXud3anruOsLKE/E9e08p1EzhV/ze1v0ZhyevHHST72m
D8g11AQC6+ei6aR7F640skcg2Z34hlkV9ZKVCk8qSOhtdCAOViONhImQnD56+5hL9tDk79NDw7Dl
IEbMNMGDzpgMJLJVLaeyL/e2sqttVkC8VZnMWShxl4GU3qIVqt0UO85a+RQzESA7twaHmygwWOYJ
D0ZOBCm6g6iYmgNFsAwEekB/QdZdBpyNIFSxyoRRxnBeuvSysqhjXtRuBMEeJeIl3OxzTCH3LqEG
BGNRDkRDP3WsF9um6XV4ntNF6HnPbYhvM0QsXeNh5mbqIQH0wwRCxbWXZUURb00j8XowyW9ZpM0i
rbq1Y5DyDhZcEMSQGpp2F+BrB6t4V4GXgLfSr3ogGic8XO4u5jlKxxylJXjVab8MyXvwRA2hifYn
B0opwPAkXqVIWDKpKMMxU2YiEFcZ4QQ02Rb2zqSBNB8qNrWpw1Go8x5bJ107njc/nbwPrUqnGaXF
sKyt11Op7irh+lvTctXCLcytndX2rkn018yUT+wjUrauhbOcHAyCrgmpV3BrkEwBINvFu5SLMYt8
4xwONLqMuPUR0xwMnfqRtS3nXIa9KNPC95QnlKrxRTkG2/quTrcWF+U6ahtjmyc5/pjwFR0sXLCo
k1EicAl5+r5NtbdwXv/GWtx2LOIMVsvLGFvnYETQ1wN9WolOfxJMq5a402fvlx1DWjzhPB6eeDmo
grh1cpovRtidtCvJWzsboS1YB041KDCSbzpA/JjDMUyKMAyS6pEbMgcrP5DxPmHJzUje2Kn2k2tw
Cw1VAgHpk2adgwEYGpygIkzoLen8w9CFrwUbdczREA0IMzwORQ53fqIwMJ5+BiO1qavkx/J02sCz
8FaYds+6SZRsRnxQHxbsQ70nUzhtcrvn2I7stNTlgIRX2vNEZim9qDq69D4PJsFGRy/vSiHObHhz
7prqq2JcbyeKqRpOpMLSiFLzZUoFDs3Wqb2fDAd7a/kic+/SGP2X1xMirWvrzeXgFjvqyCfabD0Z
74xBYP+2xydAWFSGxv1Fy7pyHzaUV3azWtmkBvNaHMEVg+BG0bYRdaQPwJYHnPbrR6PJnTXc5pz6
V7ZdllGcHMcJtp3SqVNFHoEbgxdWIFDUImbKWaQrDvRUS8zftCmHp0FoHJITQ/IWVDm1c5SQ07lZ
SbGbsoLETB5tRdJ8NSCylr5/l1pDcxpCWayQcU4yz2iA6BGMNOvYxdC6u+mSplj8K2M8FMiuWzeu
n0bTPPy+kHiCM0M9w+LKxkU/e5mRrqSi5JE2UJaJRZgQ7mckSw943V3tmHdZcypIlHgC0rK7EsZP
VsSzD9QUPRnAIBaiA3dOipQSxVG/j8T4WnMRr5o5t2JHGBkdBmJYDOPXsmVvNNeoqFji9g+uY673
r1aE4SX7jBRTwC6GuGVPBJUtfR9r3RMNYk/WyPMyPDsAsAGBF3C5RnraWInnp+8LSgBz4dmzPYWA
vvXs2JTRZ21DGRuNjeyJa0jNfWrpKNsVLGqY55FCSgwbQRtco6n9kBVDLdr8khUp4ddM2YTEUuPW
GvVHS8OGykGKiU+evGF2tNbUA6qq3WfsDhZlzkAoN5ldeSDcHKUwQDsM1eE5Am2LGN5Gszq807zq
syZJ4o/qncZ5iCn17/vnKANndlhuXEHyrObfGhclAykb/Be6y+9NllflFQ0FjseU0izB63EDfZ9l
+JpVOh6YxXp3PrOjxgq/C8kZwu38hwJWDtXlnEFkrmP2o+j1zz/+7Z//8W+fw7/73/ltTjYmz+p/
/ge//8yLsQKw1/yP3/7zIU/53+/f+c+v+e9/45/n8LOi/emn+X9+1fY7v3lPv+v/+UXzq/nP78xP
/9erW7037//tN+usoVbp2n5X49133SbN76vg3zF/5f/vH/7x/ftdsB58//XnZ95mzfzd/DDP/vzX
H+2//vrTNJ3fN+rv92n+/v/6w/kf8NefDxRQxmHdvP/ff+n7vW7++tNW/zAUcTnDcAxL6pap/vyj
/57/xLL/IYQwbelwJNQd5co//8hgnQd//SmNf+hS6Y7L4cqyXcvhNdR5O/+RsP7BnMww+I8uQBW+
45//5x//3z7E//pQ/8ja9DYPs6b+60+DSfKffxR/f9rzPw/bluQ1uEpIif7mUCXGn3++30GynL/+
f3lmqdsY+I1tSY3BJpKW98xPttsjhlDP2FBona09ZauRWbnVdBswo9oW2Sv5rKHH4JvQxbV1pn7r
DK795HL0v8ecyeTZZGW4DViiN9IM/WuDZ+Gk4xo9O7GbkhyCjWasaDmNaM4emuwp1YjXLewxHXYt
1GrkgKBjeCQt5sppUH1YEn/EQH31BuS48z4kJoUAU1Mpdy2QEJaVpYj+tgNeuENsEHVZqsbSdh37
wmMbu/4Ex2x00h0XP1Zutmb5rs9SpNTabNOrbHBXEq5kk997/jliz42rSvFQgzfY3GmIZP+bujNb
bhtZs/UToSORQCKBW5EUJ1HULFk3CEm2MQOJeXj683Hv09Gucofr7MtzV1G2RZEEEpnrX+tbKFNd
v3C6suuYeYvIX2FXWYyKGAimdk7UYqRha+92kTKIWIZ5U7V442FCeLEZByj9bI1D++bmIxi3jG7u
lv6SC106C7E8abxQ2CtkvzyU8yUBOssAwI4eqe2jCt2/Cjn0HMpyGLeE5znn06l+N/tZRbodVT7I
J+wwGU8w34zWpnU6ceZIjGZpg+d6MVDUbmHADduJfNBeEGJ4zqJ+IsjdU2ncTdNh0FnyHPPH35M5
qcADOOixY2X1nzM7lm9LGNnHorCHU+MmE2AKP7oJa5eG0aEnFqaG6LmryPg6A7LdVTWKbJ9wqjgQ
zYxefSkaNIrOTh+4QkiK05aBuW2KSF1A0MQzRjH5YzTMjPETk7Qfjq1+SseEa6D/iDlWKXcmL9Pr
gnLGNTyd8gwGV6wZWHXvUdUmZzzCEl+tQO60CjbQk6v3Y1rFTJ24vNY5eeWvDBDJfavn+Se7UkW3
sxXre5L3IdeZZK+lA0mHqj0PN9lYQ/yGK6LfddbhaNKhxxw+YWx25ahuoUw1vNQbdvG+GC26q5wh
BOTP/Jvm0mjv2/g4S2NVpyiCmtu5Sf7To8ywXpMExu2PY+RrVNZM8mde5jsTWzC+ySji0q4WmzgP
Aus7Fm//04oL/95nSnztWV519kq/OscuShBqqEEHB1kxHuvUbk5jISvQBnhtV4WI3Jt05L8suOun
nJHzO40FJNGxldZf9EBP9x5KCeqw1aoDp1yYB5nvvblBPz4FbME3HYyoj2kOGAdEOeSM2S6SN/YE
2RHFfLkBMxR+h7/LSMVuLY4w3UTQvkQ4c6ui/l6zU4dG7hTFAaiBfbBqVZ1beyzeHHyi26LXDTAC
H0PNCGXaUBx5mrg2jhDScVnSjLfKlca0ZfwEdlvaOP4NvZ/iwTjxK/Z7cOvOdCHh8ua6+VIiURRl
f+Tunb73WeU8lFU3EWcJ5Zer0v6EPjTtuCyCjaXl9OLMrgC5I5xD6WbQ1Oop727aPKXvT9q4B4as
jh5d4JYgW9Iq+z47/Q2W/ekryAevPI1xID4dHhzvWhcJsrfugZlNIaqp7X0GrrBWTQrcQLZi3BCF
QF6LgzwGk5RG9XvgWvW5CV36GvHpxusw5sIM2feTRJ8sZKQeHevblJYXdnZW72j+kUThZDGRu6J5
CSQ4CaZiqX5qAJQLp7WQOsBsYqVyJw/TcepRRsbZACblQGvIdsCxfuzmNt+3xB+OghzTriAJtFdJ
6ryyqKBX67jYNvMynTGluOQfhb4tNDCLxvYY28bYxGiF68g/MpENrUcUD7CBGJJxDZt63/Vef80u
q76fRKDeyA5OD01XwNbjYO0f6VoxNLskyRdUxvrGM1VwoJ2CRqzGUnetiwmWJ10A02ZoH42QyU9v
Ymd0icNTPR8Pmx566ymwZPiYgJL/GPOEbaVbiJChdWCyDQwxCeOo4JwVQbF2HpbFvNgelh2eXnwH
BPKaN5CGzjYdww5TSFm++SVNLlBZk6fQrZB7GygaqzZXAPIcy8meVDmxJ1cJCGqccEW7x6vcvjqV
jE6lGrz7uu7JpmSpzSpS5Syoc1juRayLa5kk0baHf/sy2I35bOwavB5yp9iFARWNDPncsNSvegyg
TE8iPPcVlkaIf7yBq6kVqCKG1P3Ff9fdCzUkpAuWFsHeS9w3SBJwMdKgRL/GzAB+wE3p9tT21L52
Bm4xErbHsl11aPEkbyuU5DRrfo4eahf36wicUPGQSsIu3BTOZXrNkjCdRRfoN1KhMaAV19rP8QX5
N6TjfuyWflfTUXmre++itC293HFEBHHD7obc18TOPohc66DGxj+SxCUq4MXCvy6DVl/je6y/DwGt
ljx6Z3ivaak4JibjnRxqMBxyCTm2dpl5y2M25VEr1HvWh91JWj1wG8WaR4qqordSWf7TLOb+egmJ
6dCWO+xJY6c3ceACXw9IVkarQTi9BfkWsecqCmofg3k1/XR4AL87YeJ+WG7PyHnwankYUIa/hz0a
dhICnVox3XZvcZhi/RTuiy0t+zxlSbfBH9KeBiP12gLUwDy8tuyPytFmFSmr/FpKup1lmzUdq0h0
65PO3sg+LA9VWyQBNDoOEEHsjqdWISkvS8gwyQF3Sm2dfqG73X5mAW6eCA6nycrg7z7UzcL4kuOe
f9+NKWWhcRlZ4HuS6BKwSuf4EdkYVmrYeeqAJJ/cwx++mNsxJNIR1D5HDWOlSfQMwPIs/enUOX01
bd0f3bHXwOOUoCSs6etDEmNg1yRQ0k1eyfHBxqlCG5ESZC0oHCtei3mqv+oiQTmyaBiEBSCi8LXS
1I0umtQxA1jnQibo8iOOb9omGV4e/Y6tClOY7GBoHbhd5gVdymeI8xPPzIUSH0KIu2oRqe5RVyQ0
gcg5egWtPpHwsAh4PSAUUobZtQ34BTsCT7n7tImdu6ifw7Xl4sOyW/Z9MCcDfcJ9msMFTKcKUUhD
VslLNUGsCqtvlchT2pxS2BuhzxEee+sEt8QGaJ2GSDaeYM3Ug18+lrr2vw9NMl8bOXI72a7MU87D
FRi5kTa0UOv+VRH9hlLKyruxK6kPMTrMoRiCDRmr4Ebw5NgAyqLsL1Vy14ZhcmszX73rOFbyq00p
iDgdvrFZao+OMPZnPRWkMqmPPnhlHhzxldOrDcfztmeK/jHn7kwTUkWhHmx9sBhjKuJNgnmK4VNq
BeRxWmMehdVmW1Pj24pr8E+TM8d3tIR7W2wf4jxjutlEQyFfaN3zfxBUutCOEEX3HuG/a87PJBns
kjqGVjaHQBvvDL5AXMsqWqiwJAgiC1ne1dBC2KMH6aX/q3+g7JBDKXNn82FB91i7qSU2ra3pVrzY
baH8hascctGKRUg9zHXd3VJXwremcFUzOMQ9U2sggWSMLl5gGkIVfPbSHYlaJFZefWchdO5i41iP
mPaDpx7wJCjAZjzX6GDbXKE462ChLbTxZvup6paF1EStBszDs9J31GlT/ceqDOwlyt5ijK/IMb3f
b5jIhMeL+JNHiQ+Oc2yBMuMDiXeaugf/LC5gJSxl0RHpDDvMkqZBhWhxMY2wYQWKypwgAfIaB86D
l+TRG0F/oIszCKizrwMEjZAjP/HCmrzLumeXgnY3XwSISrjiadAkZOPUHTDhx+qctzOJF3+s6M4E
g7O4J0qZg11ahPpU6gDiXNa51TvcpextKYpk1c/Yf3EqwYuwKcveOxfbBOcECKaWQEmXnn+gzzy+
ryCor8GLowRTUdLg8TDyhHchdm/cIU1v7diE1zR503KZdO2bLCzny0oE9Alugr1t1d3nlBXhF256
mHhmjKyIqJ5pHiIq4DE2UPLHKs+6aq7rPJledMCEZ63yrLnF+MsmRo42fTUQjL4G2Xh4llwfmkUZ
9ta5TWlhIlg6Qw0f8AMSUGXf2ixEcZVb5hBvOMtuMxN68rYUeFaJOUUeOayLnozUXadUKkeOla7c
vhYlnC47OZDvivoNEzjnsewZMTRpMD3HqfSfdDbzBK2dnkAxtZPXA3LyY92kRMtxzqe7hk45ai0y
HoSXqqW0k2yTdceyhC616Dfm7R6edXC3L4tjUR8RYJ3YDTR6HseFOfPU53TZzeW4rWQN7q5MymfX
GvptXtggQhZWAzTlkGknc+/ie2T37X4q7fA8mtR9sXjAnxX9FzawkR73cpUGO3L82BRtY5znFm98
fh1Aq30yue1tecbzfB1kotaLiccNc2e+r9ImbgWrlPCMUc1jnecDWPpQvFaijHDzGuuUlN70VdpD
Tl8wntIEBddH/ooklVXleGczRw43c1RCoyAMWR9DFQ/fcLzET7ZfZ3e2UfmtnDtrn9ckqpgdKRoK
PRKdmFRaMxyDTFhksGgiAwmfDuteyGpVZBdtrK+DgyqoSV20Px/nMs8/xoHtkCOG/gbipbjNPKOP
Ln6zkpVSzUSqGwu4biu2eTX3txZ2r3tR466CN2ORpA4TGsNqFvMKrLOjpuapNbV5nu2a/FRQLgUd
LCEGX+2Q8cOAG15jy8jNiniT2vqRBYsNt1l/aXtoKLGz3eV68O2MLFgdHge03WNSU6grSy6VMbDs
A3tbSdrTY6zIeYvIzZC507Fsl/hyEpnU2orLmcdSwdfuJCQVTK0foyqMwJhbSf9kKsd7bSrL2/a8
hRdI0uUOI8GqgK8MfyKN4g/KbyzrRBxJ446NEqAXfc/ufSzTt7yZy00c1M06ztFm+PDpb8Es6wMt
Kj3cNTz49XgGfcQMaZZKOuuQ5262MQF1z2w3ufz2phhRGlITouyngQwgf16oOl2jp2NbqfSLsgI8
Jl4Zx0ePGBnXq4BygecHkGJr2OqkpvxZyNZcTy4+lLEwXPfgDL7hNXD0moEwqJg6si+iTZpZp1JG
+blmatxetRzCVuDlQFkQ9tszH6tXjSBZQ1miOQ8j5z1OjGSesnwG2D8bv/jpMTKEyTUMz5zbWFjB
RLYbxAAHM/LYUrLNYXqM7OmAb4BzMN8/VRiePjMvh8aSBmg2XdA9LS1W+KtutLIXn2g6I4SFLdBV
Tv/EPQlYDm0egSC6kSkjne18XbDFesv7dnpVuT1vrN4iKUmh9XCn6c/eXWDAH4UAFzBj1bqvLSwp
Ko5i0pnaaa8638mBs9vtE6FaBZfVr6KdDX5hX1l2+x2oSfSpRgIVhAEXtem9MT5Uddd8TSKmz8Rq
4p8wfXF/DR12XSz+mlSGC6yXk3vLsiNHoHJ4+ZF3q6Z07gttig2bZPjysREk8SZuBPwBir5Mgcd3
FetxBGAzDS2VPHFHnlQOvrVnYaOhubVZbMnBPTQ+kPyqoUA596PyvQBy/z4Xkp4sb15OIkVBK9hK
zWy3k9JdnuEXkC4pQ+fNB6j3oqQg9YHKRd42nG5w6JcfxuNMLd0Br3gxxJBo3KVMblLcDXdAUgXq
olXxR8KMj5jfWFEiatH3Vmsm/Pl1dmJkLi+x96KCptTH0+XvBs5jEjRUAbpeA84GF2cHeNXCxG/7
7aUVt9gxMRqu/SILrrH5VWeuJ3R6NkDxJUvqNLARpjnZ4dvorrlxiGi7Q0BrOes/FX5uWbzx4yFh
z+TuuqItDzPIrC1fk7kllUmrV2xTn0ljxGfrx8ld7VgWNjq2mN9lBRs2zsb41icpAKI8XwJI4375
PDrT+MTEO/8ZWQ6UDxTh+5gnx4NGzt85zWSv9GCLO6+koY/RTffQgMeDmx36E0cEN9ymtJzvi9LR
WwBfAS7F0XuMW4BZQbj0H507UPqEAMnts7BV90KiQRBUp/C2qJiqDPOi3gkSXQbNnruceycTj4Qj
xGuY9jRJurUcdnEn5GEZSzQv2y3ePaehZCgNJT5bV1/uIMvCZ0CRn2I0TfcOlLvhcgadsvkwwTvB
8qWCQ7xkmN2Dcgb26gIzu2KJrx+7vsvzFWbfCWA8rRKMkxE9SMtIt9o5C/leKm+Wre37xbsfQrKr
yglwR+Eyak9mfejymV7aAfgQZFnqt0LXVq80g8pXZm7+ucbPgjnvcvs1wQwGazAEByzy159d3oH8
Z3YNhXNMvA/TBdGxsxW3BIRKDq6kHQn45N343uuFZ8UIS6zftYlQ+WYM1BzhFMcE7wcNn9NY2Ft7
8kK2nRF8A6+NZkgL7CmvPeliCPYC07zQpNdRn6XFZTaX7Owe/pSIensV5mDD1lnqhz9g1LODK8Aa
vmdZ698TdMVDQXsoCOxCJYfUXYxcDQSpT1NsQ2IUvZscYcQpYvRxTFCnHVKsI7YAr7zNZschItkp
69vMSrOO5Hxproc8sXI6S3wBXywfSr7kbwZRKXxopLGokGwi5rSs++W91lI/e9jcoPTUunsPers4
WzrPQc+xJzqD2MA9y+qA2LTQbpfUNviHTtJjKkR9M4d9yZqd9cZH4E3HaBVYzXyX+0N68Bft4pUi
RFTAxttb/C0QIpP9YLlkAxllUg2fhfqtBdhWYNeN0AtFQhSgypJk74qBfs+u9jkipAIRyy/nWxUN
3YeRBcc0q4yrl5zg2/VoQH/OkXTe7Mm2FSmrGlNUp93tHBBFt9VMgtKJKpzGQSU6H6ODAoQwkEb/
zllnAnszoU1ylND7vI+dnzJzwh9WlBbbZIa0Y/rUup5MN5IDLEHNswUJ6GAtJv+B3a6Lb9o4NvHk
pimue6/NHophnK5bD+q2TS7viwMjwrfFr1Lny/wQZTXdmqN2Hyb0hWehVYXoBuI7QEYnyQfojhAz
hRx5VO76orKuReFBqimGYpfhbnt1XSd+dOu6WMPOG947R84HMYXFQVE4C8ZdwKMzJsjvmF7BCEJp
RNsgHInYz4lQcEMRe8oUuyVVTA0CZ7nsLridZEMVc7Iry8y746Assk3k6OBrTFS+j5usfC5nC7xC
Layf0aCK69GvxpMeo2UbkU5gRkobLvo+T/IC7TKlzi31N0xVhoPpC3/fpT1Jim5Q6oYK7u6gBOJK
ZSf+juWCmwtVAH1TMNrFWIxx6dIAljaueGsCEzIVSctvjqlb6N45lMkgn08+kOUz2oj/hL9JPMR+
39/PqbRPlBmkBwpghscerQUwM0wIsoU8ahi+dgWFYjGn36tljtSqdQUBoChpnIfMqcnwyND9qCoK
4vMKxgg00YCnC9IzJXoB7hfRH8d5JBOaeb08ukaG6yG3LWJ7hqdzHSfR5xLbiAuJk/jU+QUdlJ+4
9+7zJZ/Je3vOh44K0iw5BU0bJzT6we7pXr2Ceav23ejbd3Dgiju8t+Y0znl1wnzAirHk2bJ34enA
ASrI2mbsqvgVvOe2bYv33lI09QmNvfmKwHdHfKeUzxOPjY3CILRyijz7Gc2zd4MkA69gFuo5GZ1o
h3m//fTdylzGOWYdFQwXoqhrDi7bmduqX5oTEOFlXflJdoeEVd4NWBZ/yFYuT7WdlWDfQgenkoMn
AvYgNGqvZisSydzaKJewbJJVLYiimNpwyhjAjimiNZ4ye2UZTP3F5IqjKhHgr9IlCI8uK/12ijP/
zrSd3HeolMfcHQhQDlCEeidJN0aZaZ9GOJszjPTfYtUQm2YWRvBIeIdxjtMDds/sOfUbUp9h696A
5QMOEevQgoA6yDf+GShcF1rcHqIapkhdhSurcYC9+lXyrauS/JZKUYzFQ4SnZMHwV85muSnMSBlX
Y/VPnMWtbZ2EEi8H6VzkTr+/0maieOMSaToOuQ5f0mSKT22sQC3oofEehZcP5yVmPEFXKjlEb+Hc
YtlifLSJdJGrQ/5y6FNwXDqgnAzGR9SMWIempLtwGuNLNCbJuPSgGeDfEAp+p5DUwgmwieEqZaxn
yDPN6tAPAt/eEDIigCBLEaEmA7T4UHbZZoafUxkEHMiV7b16rANP1DcpEruladGY82g/++SoZ2zt
nxFei5smnfMnH7PRaz/4hEDbxIdtTO00kyGU70d/suryKsZ4CMC+qNR3hbrI6rKky60zwD9EOLOm
M7v2aK/DhsMUZx7cJ93sul/t0lwYxD26wS+z+P877v51vO2Ivw+3tRa2T5pLe7ZHnaT+63DbYR47
R64MtmVBWxX133O3d+shv5kiLb5ofCFma4FvXWNOi1ZZRqAtHuvyDg22fgFpOm0i3dIgNxUGO3Nd
EafXdbrPx4R8pumyAZ62Yzs/MqgA92kgqJFimziu+ZfjWUMT2S1eLb4NSLg/WRLY380UoA/RiF0/
osHqz2/X/l/eLo4AWCzIhNJH7vnr263TbGF0Q7ddLLufo4UGtk9SSTC2G6jfsfk/m2K2bBRqeiB9
v+cOUJBFk5s//x6/WQp8lF1bEIanpTLQ4vJr/mIpSBIc2hh9vK2iAGbFVH5ZDd24mz39XU/Ya+0+
+DBR9e93/x85VP7f7Cdn86N87JofP7rTh/n/wYPi/NmD0jdZ8aP83YVy+Wf/dqF4uEYIxgg8KNzN
Dk0L/+1CUfK/XBc/B4WfrlYKG8r/uFDkf+kg8LDwK2zG+ET4cf/tQsHVIgMMKo4ibeVr9Z+YUPhp
f7lNNVcsrQfa9XC0KKpI5OXPf7lgeFbXsgnt9jqWCKpI3SG6AeFjemWuXCdYbIKsExGlpp1gbXkx
/+8ctoL206pywUg1pSk4VvQhmvHVwHH41PiUZm6cOoAalw2ivW84eynmANnFRI/xOXgZWzPSHSZw
7Z6CJXCZEvBRcLgUftPea3soGZRMUy3qjRnEOGossqGsfiDGQTHOAa4dqqa3wh1nINM9kHiV7SFv
fUNhKYfn5jFzF4t6oqZzU6qUauV5Z4yhl44egjXscYA+WeMHZ7QL65SmHicA3WksXd4lQKLbXdva
nWApKVK8YmDd3RlnzQjklw0xfRZs+8eBsKeNcQWHcJC/tH7uoyMmvoiR9uIagGEVC+TSbKGo4ZBx
HXQY5kZsBzaRl+c4budu49sieUBncc2N18YVz3D6E7sfGqgniEbFlOJA/amdrKqx7Pwtaygw1r7F
cXgjQTiXb56FHrCmnr4Y1nh2MGU7YIDYWrEvduYQeLsq2oyZ0jLX0z6fJC0OmYnS7xn4LboCJ/be
Kt267AamZzWYhdafmCmV2IQclMpopWwev9SyQfUt7kvHEMf3hpiGUsALYkIH9sNoxO8p3CKfXrPB
sglBdd7Q4zQIUGCAXA0X2IVPlvtGD1aSHbJ8wkUwmiRwqV1YevVEZGvUhOH7oQkI1NouDtaiiti+
iY7CQVDrKltzgMRz2y/epD4dQN8Yv21GFGBzJGN0qhWs/DSDY7it6LZ1rxvBA3Ef1FmTXud9EnWP
Zq67+jx5NrZrEDjjgAeYu+wVfCJPj9XoeZ70N2xFR3+nqJFVO78WHcB2k9IIYCt439/ZfQ2kHF0d
3BihrUeCS+RNh8JJfhaM7MDb4Rk2p6TKhHMrUuKQq56MZUIRJT93NQ1NPm7bOL0g5fMWL6fui+C+
Zv9c7F2vCtVtD0iCunPZV5QrySx8ndjb7fPYJ0dC0+Csj2ntZtY2TjPsprnkQWpfVVmdLavWaqLx
NofGBzOiS0gpZLbXvBHuaoeHMGZrcu+IOMrAL+beREVXySx7FSQCxQObe9uvsfi3486uvMnBhMuI
oXpEg1SPDZm+8sWkqdMiBFCy+W6J2Y9vcUlhJ6sX0rmkR7CGHSquufKIGccD2+kqf9pWdNswPiHr
rjmzjJw1UUUurp904BkI+XP5QG/z90zFODZbYUDuNvJGyCuhiUnsL8XMEEAwX6yu46hf2Br1c22j
IrvLa9GJnLx65ZJdzBk+v85Z4h9VHfocJqMhL/cu4VJYXpFbl9RupZPJSo5fXdMcHaww+trDi14Q
0WRoR9dCO5enenETzr5hCjsIklQ+7BN7sCnmLtiobgKqi7o17KXYIKsOursd+SvQlWkeblFakHcZ
efkdTuPreKDNj3e6MHCn6n4ajlKmKr5enBZsRZ8x1BMLhmRWI8j5Mei0ncdVlbA3bBhI9X1475P/
ugG4TIKxvOACkpi2yYm4yv3ALoSeTxwnhMwDK76Jen94xuzlnvohmOjQJPfKfZEt0e2INAeEPa8D
Sup6jGN4ej0tpnw94qtZEA+gLJTyPIaUGGRHo3zTzUe2GrL1z04MqfNTsWXEEd9VrXPK6UMni+yO
yPdXFUm7hMRPmrGMW74snQ2UxJn0HTHquyosc7mOXIEFJvXBEGW5J3K+rCEcWI09J6OOTld3vcVq
ToixPXdYpkDszh20KaW+DISQmdpIt24CNufJHHzZNBMNqLgeXnx8FvRXtMllXDoUD1gkgmbHS1gO
me++ex8igSw2WthoOB1CYtkkY+FgbRuNT0KSMIcEejwsd6VM2rt04Va5WCji5xgL9FMIaAfr3BJH
W5Ih7RvO8mVnsmbAiZ367LqttMRUOIo2fqzZ/gePNhLg97HmPQAFqZaTRGp4a+xFWxcVDkMPwZKo
/5rrrJrPlgmy4ciJOFp+eLXb3oWguOJvLPjhq2kTMgL0OBZM+zRQ2PVs9/HtIjkwI8IG/rtxDKAK
J2kYPFSpF/CcwxOzo47YoVE6YW5PKgOb5T6YZuntTd/IB6iW8G/snAPM1oUSiHg/p9bNGBJLpNHG
Sr1V2zczk9GSQgI3zoB0JgVZJeyYwTMilvzuTD4kvsEJMBTQLSt2om70Gyfg7s3HXno3/+sOBjon
H4LU7h4byCs3wVRTMubV3n3DIApTVowsTlw7Hd7qlMoKHm/LKawTJhLap2XCCi7uRbvITwXPXQRZ
ODXXs1d3Pxi7ViemI8UXJSTxfahE/67qSR+mTLRPyBjWHngiBqzUFMHaBoJ9zx/YPHWCZFuPQUhO
PGsf/VFWkrh9OO2cuhxOtYkD/GtIZkRfWEsZ4rTFD8Z34n4p8ia8rcj5+hhPBp7g9WRZnzI0xuDW
kSwdV6VfoDb4AZaZiQMn11fshf4rn8XIM1LlXXrjlL0OVgQSDRjDob/qIdBCH42iDSNfO6YFtmXA
1s+QSprCmT/8Nnd5y7P6pKvF67asgsXPbgytZrckKLdrKweXvKo8hJ6V0+f0TQaRHOTGdjieXFkj
u7M1QeKU0nDpsSg7c1AmW3YZPF+SxU2Z/3XTsQ4r7lVVdyE+hkoE3sYuC2rcHZOYJw6cwbiBz4N4
p5gPA5xOI9yFl4PoWzm5mBOVI3LcL5kFUzKZet2tOj+Vz76tkmQVeXP+2rF8PhYmqG5AW9l03RUh
0GHGDXgsgkypeyeYfSi8TcqJeifrYLQOY41I/mQyQq5sodxGmW9ROtfIxibq5CVtp+dXaGwQanoE
NYglPiUcJed1m+Mto1UKuFtA/3sO4WO5rbDc28+x6EZERT1SZy0XZ3YeorSkvhOgFOd3uaBpHGtD
v81mSWRHblSFQ4bkHCRwhSJnGQbYhjH/j5KpcfYIYthoHtQ6jPY0fDEQM912IYrFrEy1QCNyl0wx
rlncSUzK8fE9WuS0++u64Mh6XUTT7BFpSYbppmk9N32m2yZ+BF7eM060PWgI7uDmrxqJAnuVKjUJ
f+TD6UeQhEO7SbQzzndw0ICMN9PidhuFH0I/zGnoh2sAkgFgSXpeS3w3oUi/zQXVqSvZ+3CKLUNq
gZ37TTE02bCbi2BuzpEE7brKSYJm2EkXt9hNtqzqLzyEbrez4xaihDfP9YzvATi7+i5JwKsbGoMH
MCh9Zf/oKkydVxXOF5oiJ2TynewaqJ70vBKgrA1upnUuavaji51lkrQ1QUTGQLXOt3nCTQAALY/L
by1uzORREz32/VUg25THfdfjOEhXXea2ctpg74zSdbVoaQgEAam7wjEDhgAP3AwcbHSCZtNGHVXF
mZxKvfUY2bS3HN71x0jMeMRbNgTNq5rAqzC1gLuPD8wbWIjywWZJiL3izksjhuLMuREfmQJwTxWK
++irpp2Kbsq0K9QO043nn9gT2PZtNGddcI7ZI4f7HCRE+g8SA5mEX9ICWihPSIc4g+AmdILA4bT4
60lNzcTqU58tahjkwLQOc+T9wytcJJn/ySP89gru38QDz8i6syZegb6ooHstqGJ7sFOGHwc6/qJ0
lTnAyagWV4338WfZQv3+yqjMKuAU6qAXBZc//+UUGnGMUIwM/I0RLnfMpvDpoNSnP7/I//IBurb0
0EY4IHKGvmgnv7yIqhqSOKXyN4ETeulVkNYsGVFFpe+fX+eSK/nr58jPl65mb8bRXTqXE/+vLxTq
0p+xs0KlWRdHfT4lOwxJGxppttkOG/2KgraH+St5clYNMNF0O97Abdjof8eG/pIa+lWBsy/v5y9f
p0uJMcFzT2mHftO/v9/MAgDBSFttWnLOn3nkRq9Sh0PzCpa+Dbi7aR3zHat59h0DxKWBkc74qdop
Ol+fE4VVE6dZZR6bFEst5R3onpyoBeEBo+yGHlAsGX/+5Gz5+69MmPMiojmKXzj42xXIAKLw2LSQ
/NrgldDXy05t/LO9sjfNKln/0yf02wWhJONp19Oez0el/L99T4w46tZfLCLh7lDc9JgBNiNzn396
U5cYz1++B14GoUei1jiCK+Pypn+57lADALN6uBUR16cbMqvybsL9uqvTgAVGFaH37k6tc5D4Xz9H
1NJDkdjmlTCLNts/f8C/XZmXX4XTLBVzyFGEjv76q7DMp44GB7UJC5E7V43VDkARKia2bDU5NPzD
nfD79/mv13MCm/fPq/79TjDe0hbNREwo9Ig5OVE6nIwD7ScLSAgzBcmBnNBDyslq2Ha4sNj4YTTl
/KDWMPWgMf757f+2wPHrIHIF6NG+xyp6uSB++SaIrWRyiWEA+DxOn4iXk5ZmhPjaLWV0NPGS3GUt
WOv//FU16QWQIwh66Fh/+9ATMdC+pLyQ55KIrpMwDqBuSUWpXEaOJYrbEys7YaE/v9ffLu7L4+Ki
wFNqa+vfbiUYV1ChWFg3HZHmbC47ghLpsvrzi/y2xPzrRXxPa1Ya6Lx/E/mjwKSeG/LEQBO/YE3y
K05e1lVoVQ+1jJ8xfgFUXKgR+PPLyr+q7f96UiE0onQ7DjewEPKvXyTQfYN4OAYbyt02w814G3y5
q+Zcb6Mf+tm7Kj+SO3oWzv1r9ai/pf/wpi/Lwl/uZ0+4ruSTZQr7f9g7j+W6ja1t38s/hws5THck
wUyKlMwJSrYs5IxGuvr/Ae3jswkRG3U4/iaSiio2gA6ru9d6gyM7xmw8W2FKiqJNqarxNWqeVOTi
+/JK052Vr5zVFP7+St1wDAiHTB86+P1XhpKajJ6RwEY5mm52wGR4g8DxsTqKi/P9+eEXmeaUTiZX
bb3Vck7WRdCMtdc1sbPPgfqjBudxi8hDyU2yWgCqrsar889TprPKvAunOW4R7Nnt35iRJw+sQHxg
s8O8sZ66vbovj3ivv/TxA9Wse+NW3xGIkVkl5j8p3k8EUc8/fu3ps5OUSf4HtViejm71RXkTHoeD
spev6pVe/XD8Tr5yvpvpahRVtZieA08j3wgUukCJgiHcq7vART7v/Gcpv0R3JuZETZUV3SIP4MxW
Y5MPOukXmbL/Tj8qB2UHXn3XXJk7826gO6Ha7PTblWdOK202kkQ0RlE2gDApcw6rDA9B6EVEhL9J
b/V9fkSN7jJ4xNhhnxyrlS/84AMph2iWbdrsqJoxK1b44SClpVxIezvBJsPZc3fCTfbP85/0a0xT
LIvTGczcaWbO96zA6sGe+yM8TjTqBo3Fnd8lE+w1uRmRJ9NK3z3/QOXXUK1Q7ZF1k79k/pgFlAYA
d9x0lX+YohlJa2Xbc/E4IH532X3hzBUf8cpcCWIffOVUnLUtTSMNq8+3wo6SvedYDQCqFOVNtwJt
ZhTimtr0cUS/LnGC3cpX/jpTFNth5BxdlTUqWDO2s2W3jucJtJdwXNzp22xXbvnGPZI+++jB3q88
7depompMTE53MgHGUWZPE0Hge92bU8FO3ibRo7ofL6y9VGyN+AKZIm2fHcWm25JMW3nwNAffLwjw
EzxVI57qqj5fhFZndXkxkKWt98H9uEObd+9d2tfWEcjzk3/wVsZRWXvebPIEeA50bPX+QX2Ib9GF
vEi3f6ZALjkzTwu+WBnGX45Q5vvPm8VO7DA6RSQ8zgaHWmT2hW4aBzW6LYT1RRjjytN+XRmnTwPT
9n4HZDalkZrSmVJiHEno77zo8fx4rT1hNk8idQK4Sg6OPUX9BVrwXdENX88/4oOpCP+d0+ZUYbWY
j+8/Itc1bMQpZwGVU130Nbcm2PUMrZzzj/kgjNBZJ8+ZFuDJpirAnUsKma4D2arsKG+tg/QHHFmQ
HmCudxQi1M1w4fx4e+r/lf7/Hzf4kwH4RX7iefzjrw/kJ6Zf+kd+QvsNhQQkJjRq9P8ITxjGb9ON
HFSP8jcWgDH6j/CE8ZtB9AehzimMo6XFf/2n5G/9pnACVCjTq1xTCZ//U83/XYCiMmBxdObgarJ/
Whwvp4ByMk0U1QiCqkuCC+QPbBKTRvZUIEP0rEIXXzkdvD9oTY+aAEwWL27Yik4q+P2jtKaFAwhj
ckJ9JxVWxjm6E12NlB/IPCe3NmmhRl8yoQ7hEbUxdS/bWD1sTobl/u/Qe5oHeb/T/f0SKgcUQ1OI
x6CS3r8EZS7y2ZkcXXh1dAxxHvFUXO39EeMhW8O+IPPvq5oS4fmnklb6pZ8ttiCVOho3BYPz0fvn
5n1ed9h3U1yMZQf+rSdM4nKMlCyy7YiBlIj4tcnw5EO2UTaJ7+kXXlL41pNKuYiFCgIDAyjk+ICU
22gD/ZkZxpB+GzMzzO8U3w6Vrz0fgReAleCSbZWebF5Uliw5j+2AKI47pqP9vW3zUbtOfR3yiKZh
t7cDiZt3V6OptS8woHBOHpPKhDzqU2XfGm+Ic9wnQ+R7penC2DpZh9kTrmLmvhIYTbh5q+SwLyfu
L1akpXdU2tyBQqtUPbj4JrGsC8usMS6C1jbZB9TDYGE2oSSovclpIN2OQR2LS1AkTbhN9Kq/NDNd
Do85VhPqPpR7JA8Bx4j6kDoKPAMsUeo9yQUu62R3L5rcK5NbLO5lNJdFqwANEKrjAdTE3nBHlaO4
L/2JCGcDfi63UBei8YLqWh7sc+rPYgvul6AIXhXdVdCnVXOnvpE0mjjGeVP4pTQ85Eo7fLckNMbJ
E/pa9ITFitk/clVDziCJW/8P4ZA8uSmHSB6Oowboe98w91B765TU3nadXXqXEo7tYChC0Ysrn03g
i+fk4pEpC8eBdJyPkgRK7v4eLrHRUfsB/QhXr9DuMIgSr71cq96RCeBkl1EFmfCg9w41X/SdkcLz
UwmNWDsHbrMtuhbVQqUVSUdjb1wk00j6O71DHFvfaG+kJfRyR2Ono8PZ/uErcOGekr8pUIKEa4Zs
+zVZ3gbLqzfulF1GobqpRZ0XO5wMslfNSlTgkYg1cmfq7EA+CrxKpUums2zv0Pbxai6NSXeJvGSb
uEg04hkM7rUiq6gC/t/oFeDGnUD8i/puPXSwvQCEHNTC1GuY8HHefK2KVql2PaoW2MGbjTfAyjfk
Vn9CE3l8cKjW5DsVaa0Esqcmi/IIozUBE1gVXn7ZqtDEpW3HZHzuzVhLnno8KJIdMDz7iwylBlP6
OvjmGHKPSj7V0Ab0rFl4OICFhsqGnKj116TK1QAQSKJ7D5qfptWlhfsX1jU+3s33fqQO8DuCqDaf
HEek1TXvi4GMDqEte5BQopQO2MVIGYhuv3/ofI/e962swyhjkGpvq0gj9hmYnuTpXkDFgMQQdsjx
JpUOCLKqdCnZJibVXOSnMd3aD40PlceutH4vmYjL7JDXGoJDrJFYwxfMScD6tAO48sionVuuNP7D
qEPIwIy6TJCV0Qpf/lI38CG2iFUE4gYorh7sB73KntD06ci/wQ4wN3ltaMZ1bLC09xTD0GNo0Zr+
y5FTo9qVVaDceaWBFYZRUGDdUbwdXvUKduGh00fvz77SA/XbiBdshvhNiZZCklMK3Oe5Y38zZaNT
jh5V4elaYxYY2SPo0l80KCn0uyxLlPGWGnR3lHFZ1NgXMvm+EmDxUcRU/EuDihdC5FTPqnvoriYH
dj9P/OEqsM3Y3uIT1j0Juxu0bx6/auD+VggE36JsuI+NpLiDMoq9cExpbDz4SWJ9b6CIeYCYGlyq
g64eI/SGVS0/gjND9j31tAGT+n4AVoBuaeXf8/Ym0P98AGQeKxQvt1VDzT8fLxvwyGCWE1PhqU32
LTQjmAkwpoV62/W5+myVGZ4AsoUQIARMoLbH2FABPCPrcp9o8jXcqKHamZ3jhJcAqAALqYDQgkOC
ro3YN7HRPpZollCwDwJbPnY6zLldaQK2OkodUHvMDoJJGhABifI+bEnPXcVUP7wDgA08iwG4DNJl
1+MqfvSG5Edjm5r6ogRW4F3HSl2+tl2h20dsVA39SlOpUhqoTG3R38Q0Xk4k+7ZUhv6xzurcv25Q
gzEPGGqVJX4zZVG5ObpNR52wjtr8EA/2NaqLI7VBvKG9K8dRkvpSxcIi2xs4uXzjZNyQY0egFG63
Uho3oPjI37VKNvZ40Ughd+16rKWdwoSQb8eKKEYFIAqbZC/ZjQXPSmLI//CSTEazrmth2NZsXztV
cP7AobAqx1vyaNFLa0Ab3UDALsb7qByV5M6R4UbuBRzpBhEDEECIIZuw4/TcEdFDOSCgs1GdKHzV
jVx1bgo4bOklaHO7ftH60vnuMDU7ZqaVXheZ1OZ3kxvYsC+FSmV4IwLkwC/bXlMminQ8+Ds7MxOo
uHkfkLRj2dz5MseErdRKxoSdrJ1jn1E/PKCMmY7o2XWWxwIpfIYyVxArjQD5sLxTs30tiej1TkXw
4AmlKaKo6QQaRoFAziAkpQMJEKq2wNHZPES1y/WgQmk8oC5a36CoZEO3n1Rq1dKGrm3EWWJd2oaW
pLx1AxMhLSqp3CKEZOBjZum5QmnXp9qqws79CVMdn0PK8Xk8CZL02jV8HaMEx9HG2kE0OoTxHnUb
PNXHYPQuLAjt3dYJJjFi4aecSXoIcj3UD+Hl8P1q5OdJfcPUcHZV29nfhjGXv5qeVby2cgJuJ5Ui
WJKlh8DgLubY890ykE889DhNwYQn7EMhYvwCpFtLDPPkmnh3w2fIEA1aBu0pMNoehFoPtqe/B3cd
ls2lX6AyiCqrA1cW7etighxui34M9OEYmFk11DvFrxATk6ta9dE6RDZTHpC0dQxCcgf6DILKCPCo
TvZAWCP4lLbjiUmclEup7u96DEPNPcvULOwDORXh5C7IFwSADnCA7WZnGGUZ5IhrQR1npkVjnXf2
TQcaaEqcG20lHpxC6cdNnAdqoW9he/lKdahE10XFo99zA66+x9h6wFzmSEVK5znr6jAfH3RPD8zg
DsNr24R5ZeFaJVkXKT0yYubzNwgNVh8wBUJI5qRIfE5YtQI/L/lWE2AStgZexw3kA98IdhP1mIwF
Ze/2snUKqfrSpY4wrop8rPJDafUOUkUSL3CwgW/mFyL3Kw+gYGWI7qEXgVTDnjXrzr50pIZNCBUX
+6rqRunZrst83EAJBK0XdCL83hkdkA+EA8Dz2YMv5+j+1uBNBwAZyHFxcsZ68g1J1FAb0be41Fdu
g0vx90JgNbtJhY4TY/uGJ2zesIW51Bao8Wih1x+lfMIfwpyys2OFHJ1+h0IvGEUY4FmGv8yEXcyt
MHxgMflw74AUpPrjiK0t/64bW3qCxfWGgTQH0PNp0zZiZyDcQDLuDTTJTgQ0cYhrrYYEPADS+mJK
sWgf4zfIJRJT8l2FGpe3q95AmUBuoY03fjvideO/QTezIUylo/4G6awAE2F9lUA8A4k5QT9BXgCr
habZjbd1BCLnMsaU4q4oEHjbKXA7sIaFw2dDiw3qSWwHOgpqueoQwMyfwKdpIvT2iBPrZBvsld01
NIBB/tEbbXvrx5oNRc/z/wohAJdH5iDYVtsvgDCXmRU9OF0neUeo345xYdpSiXptWXEIJJrZAOG2
/T/A2QlE27QFMqFaMWTDTZ+lY/eMWksdHYJGV8WlaDIF/TSrz27DN4huM2gdklRv0F0QGqO2g/5v
41zKMRd8L+lYO3LHqPb0J/ygfeiHoktyZWMhmyO/MMSghq3GGF41MYAQrrt60C4kkdbi0sAeLQKR
paRgwNJmGC9BvuQqToOT/mvzUpjI6h20vxHL8ht8OQPAG1pHDz/C6soHGOR8AWHl4GSiJFbixVtq
ghV4KYuLnIK2L/g8vTh2Ma7C0bbu2+hH3wk4kvobvhrGKw5DKEoH3k6EmBGV6WA0LteHDPDuG1Qb
hW1g280bhFvqwBwhYR6G0QU61MC8Q12KDResW4nQE7Bm60ekD9MJRUwQcVvKw0d0+xBjAHIn/Yje
4ORWonnU3pRy1I7EHrsCUKkMzl1n6LZ5bSDFFFwWSmd2yEcoxLdORrPlgqonzq9j34XVSkJSndJZ
/02AcnnBKQteAQV1SAXmL1WIGk+wGmER/8IXIgLS3uOsyKlIw3hd1QJ4MNGIJ8MGZJoNaL0zqbem
4xizAYlcvUuKrgaMXeVmdeTq1lffTa9Clj9xNFXc9D6nKdcL+hIdcaP+qWNdlm8x4iqkC79G1erv
/OP/Zbf+H0Xhk4TGL9mtl/CvJvuevpNjnX7j79QWdc/fwJgqcI0MElag0f6T4FJklawXaS8GX3ao
Z5AO+yfBpWq/aVxPdZmkONADStL/Jrjs3wDmQIFAs52qi04j/0uC631KV0LtCaSQTOn7fcKFZw75
yM3DhfXKtCP/QGg46YQPcknvU7n/bZqvOs2Z9aEJpb5IsJs0yxs8aXcg+P6USv/1c81P9dmTlFwR
9ZLHrbF3m8jCnrJUHks7vgtrxIk+94BZLop16iR9EnWuPGj7REHtps/TO8zFtJUK3fSm/138/+2g
aUxOvoDDAtaeatC5hoU1vJJgWarVuBCUTyEu5Z/7iFni0jbrBNYPHyEMH7XpRpX2GvKU3OUyaaWf
lqYQOdjTz+jRgZBLtW7dfEiQc4xNZwPnU1rJDS7NonkhoC3koTTS1g1zvdjbQAehGFmQuntcIM/3
0dIHzJKdUH5C0xtNgSgK5Xtk+kkYHM83Pc31D4ZYnlV+MHVpUZ0aWjdRc1m9aGHF1UdE/Szt3krZ
RzYRNlro6gRqFn/ua34p/0AIilInEK4GE+dIEaU8AoLPPzEc1F+d2QchqUQOCF8htzTUG3yp71oV
+/dEDCtvPyvR/b0opgfMA1LiKcng6Y0rSqznEFXVd62IXQnd9Qp3taJq7rWq+F4nYptZ0vPYyZd2
XlzgrrWyYhZmgzx7gR66cJ8NvXA5lu2RXr0vHfXn+dkwNfHRbJhFRBV5EvRZNOEq8Ip/SCiFb+2o
gu1rpnXgqkhzkHirq3tJOOG4QnL9aP3Qn9YUfE6CDAfwePAMpXFzH+XarrxPTYcMrrZSj/+ot6bm
Z0FyxABKEklYuQqepdTRSDStIQ6X3nx65Mmbh7jijAqXTdfI4zuUBV+GNj62hr6yfyy9+Swyoknd
I+lDTgaVObzIoYMdRYDJ0Pmh/qh19tU5IMJhjVhRUwg3a6SbGiFOEuffzjf9Ub9MTc+6XBF4ipO+
EW4Jv8tEK0ouH9SgMfaROfifi+nyrO8x+SNdiQinW0HZe4iUwbuwE11eCSLT3PtoHcy63k/0JpCl
XLgWOWGvKK9L4nvuFFNSxFoZ3qW1NtuVimL0MbDmCyxfj/MdNFdlQ5rRe2ltBCcEOXAqAKgyOZyx
v58fmKUxn21VaFchLywTGxXs2zOogl2V7ThTRitIsI8+aQqNs/BRxAJXe/jvbmo5Nx27x4UZ4R1o
2HCwup+VQapboOh9/mOWHjaLGyEJgsyL5cbV5brYF2pX76DyX5MQuva6ysCl6RLUQ7ayT74vfv43
6s/mdI9polVDAHHVAdmHyhduLyt/DoFz5djF905SLodafdILaDPnP++jsZr6cjbBQ7sZTb/TGje2
sGY5Ak5P7/vQGrOV7ltqfzbF0cT2qNnSfaFJIjvvTBhpURCsvP1HIWB6+9nkTiQKSEJOGwK5U14h
U2/u4mKQfhddYx/Od9DSI2aTuXHaKBxiJvNYWA950fwgGZVuS8V4Ot/+UgfNDl1qUg7odOIz4kO5
bI8IOXbBwaMy+eN8+x/FmGljmh1UKBT6ASXhyk2LHxkOKCMEpnF8htK9MsJLD5gWzsn21ES1Cqe4
r3CurPeS51MO5IAHJh5Rysvz37DQR9ZswedFkXdayDcgH3tndOGVgYXE+aYX3n66V56+fWeiS2Tr
7E9WkX0li/41i51tb8fQ/MlxnH/Gwuv/AljtY7jtBUc5tBy/QI50o8lE+nzbC9PTnnVNJ7qoKgq7
cZGPvQ7EuMNTDZdzfyUeLTU/ddvJ4MImymifMKQPdAnH899Ro7ytzLz95PtPDz55QIAYPjcb4o8D
XuamUxTpgDisdoW02v+GB/s3ptrTsJw8Qihe0jeRX7tOdQRbR30iXjkdLPXOLLgZagRxtFErt6yv
k/gxrrsdzrGfW1f2LLZlCkL+QSZx7CvrYzIMFMRwN6yCL76UrqyrpfefxbaeHI0UFSPluNRCLVTW
f2+gIRae9vX85FxaXLPYJgOUHtIKRaoe/eAwyrHGS4+Rqb5g8vR8/hELa2sCPp0OboGYTlD2nLs1
oAwIcO9EpF6cb3rh7a1Z77TQ5aoUFxN3DLS7IFIOiA/bmzpFwc+xxp/nH7L0/rMuMkwraTSTKQRb
4TUY8oco/9+Az//Oe3MW2vLOy6ly+0RNaiPU4NBReAyllTPYwtQxZ1G/wJKotqd+l8Zb3OXRZSRD
W7f7T/WKOYtqdm35Gbrdb6/+o0ROdWMPxp+fa3sW0oauh5Om5ZUbNRxG7N78oy6ClTW71CvTz09C
ja37VlgmUU0aXj02lrIf+uxqUm07/+rT58/vC+zl5jSJTpo362ICDSZ0i6U9er5x3VnSRV70T1j5
HnG0W+E8Ln3FLKwVtqT0hcVVGaOTEr3PTkZco8hbJzrg3Fqt4PwWZr45W7kSbjY1VpoVgtHKz1Ye
vnbJ7+e7aWHhzmkFjo+wT18zCjjtDNhIIlgrzAjrrPYurOKVBbD0+rOF69foUeJ9wwLIgivIaE9D
W69c2RaanqSdToe5Q9QoooxUuWag/Kx69FgRqC5W5tDCfWZOQMqjfkx7T8JGQrpPQWM13S5qn/vk
pexfY8Qfzg/B0ifMFnDqGIo/huQsen/MsGiN0Rkp1JfPNT5bwRwZRG0KAhsSi3sVwZ1qLeu29Nqz
9Vs7oxQ7GKG6KAfvqJluEuPh/DvPgNb/RmNjeuTJ2i1KzMFQSyhdO0PLxwj3XI2w5sX7JscNs5DS
rWcdwmSbak+F0A5lhyUwwvCIe65sZwures5/kVsMws2+Q+vK0vu9in6+eAV47+QvnjCs5/OfubD0
jNmidioomXDf2TOrYiM0hYWnbGRf2pToCpx/xNJ3zLZlzDDtvnAc3KCBmRqV2LYcu1qxdiFean62
ruOakNeodunKJZoEuOM8t/5f5998oXP02boGlFTL+cib63V6jRDThWZTxI+HnZ18JoXPDqHPtmVd
RIg9gL9xG2wFwPUAHCiran/+/RdWx4RWP53C3Ew7HNvIFMpIN136uDJs2zJsj+dbX+h4fbaqSfU6
nu5MHY9/uen9FSmvKButTJqlV58eerL6JLXtuyCn6+FY7/UkP6BVsLKulpqefn7SdBxZaDdaLOwm
M1D6yW8NtLU/1yWzjRiEiIlztFm65DoxmPvdqKttlt6fb3zpvWdLVel8YQUl/Q2nfNdqeF2r6soe
szTRZ0tUtUC8orXPHtM+l+VVoVdIejho3IqVByzNldkilQURq9CM0vVwOndKZduVN4O1xkBf6Jm5
WEYJvAFFUSbLZEWFFc018maXn+r0X+jcESqlkYmon1dm2qOV4oCQFaJfaX2hW7TZAlXiobNUWyc0
6gq4WHs/aCB4nW5lOk7NfHD81GYr1OrrSSOabBu+BJa9FbKk/jH0igYrtbecH/JYZWhYA+9cE8X4
eB7BTn2/tByRJbCSutLNtf4SXTTkz1E1bCbvj0HsPzcis8hQjV4Qiyxl+ZrKztbrP0oVJvr5tqf3
/KjD5qHBK4cyHzqOuL72kjWocZHse07K9ovWea9KWL9qI+jqIPxkpkmbBYxS4NdV2SEdVhWu34Yu
2PCVb/l4LADMvB+LIZqKtai/u9h7HQMpucCi70qv5IMTmp8r0WmzsJFWoaOIWCFsqDeNpeODlm28
VDqcH4ylxTGLGaT0BAJU3DdArmPQagIphrvReBslUiX9c4FJnc3YLkexrG/q0kWWEKUsp30ARfdk
AJRbGYaF2DS5HJ/uNmGlywbKxwzDGOnoL8Y1iheasftUH80lGSoFIpCWFqVrKoi0DnAz2Dchgqdi
ZRAWZtFc6VgXY99jWoldBdryaplfWrlyG0UIqUrlP9bXixo2S100W9GkhGK1HTmm4NQmqztsgcvw
mI0FUnCf66XZshbpoOpRyiBzCdw2XY1Bsb4J66fzrS+9/mwNoyBrmbgKlu7oxDszVO6asl3ZH5Z6
f7aGPVFE/oB0kev12tHzXSu/RaZ0oyreSjBdWGNv8L6TsxD1XTTrGmZnLeHxW9v7Du+MKvpHMnpx
ZJeany3hXlIqFRZYhW1YnQB70ONgoxYV7gdDHf71qe5/U584+YQoDCLDw2jBHYbE/1JkQ3tVj7bx
ydZny9dWPScNIgwIi9j8UzLqBwkPkpVpuTBx5qLpw9iYqlASwqfp/FGE9jWCscMn255m1EmvIAov
YXHFpOx6868Yo8BCFcUn255G+6Rt3MTMXDcZ1aJEwGkPrNQL96qGWeTK3Xth2sw51FkbJihVjUQ1
eAyB+RplPxOscD41X+Ywo7rwkyi2OIrWuBBxP9qjGv1yvumF935LJZx0DDYSXaY6RGNk6C6EXXzF
FOmY19LX880vzZdZoAklLRmUnGhA3eJ2NAw3N9e0WhYCzZu008mbo1qdIJrok+xI0ytjQL1AFbvK
t12B0/T5t184jM41GgIodZKHEKGLWERcvmmblhedgn3eZlSzEAs637dRj+0jqV9J+S2MxxzL0o7A
xcGCcImM9W3EzWxjmfkR0uvnIv8c0OLVhVfGWVO6Qx3cS2X13ao+PU2nSXAyIshJB0FW5IyIbV4g
yPfFCrSVY9vCPIJg/q5pE+Bj2VCFcW0L+W68ctRaezw/yEtNq++bbiQ0Z2MkoFzDLzGEotbgdGuX
64W23wR4TnpE+IWWwKUkXHblz87J6x1+5d32/IsvTZXZOVBCvKdp66kyiHUdcS3Gkka/1BD+3Z1/
wMIKm6PzbEfCdrVirqTl8AJa6KpA4tg2uz/ytvlcgl6e3SYjWH1pW5ApxuU8isDZo3gWmHb5qfwD
6i7vxzbR0x5kmMVdRfXvw6y7w71opYDxFgR+vXihSjVvu67zFoqpC092J6nDpagDpmayK8PgWQr7
p04p3LZQnpBpJS+hrYGt3o7hHz14tk9yONGzcUodhCa0vkLfZ21gg570un0QZdHOJPk+OTaJrdnb
t4DkD3ga1xtzxOen7q9GPJ3xn36tknqnNeOtFFJKyuodrO0fSl5fy9r4uz1YF2rSbXMn2GL7chyG
8QqdrMP5eTX1/kcfME3ok1Wh9zjxdhlZoSjEbE2x+JBrpftdtWokaSUkDlf25KXnTKvy5DlhqSqV
Mp1yHSvZGp62qzPpmGT2TVxJGKdHJi5MkrmyWJYeNotQuuKZOnRmZrIwbCDy9iEspN3Ysu01zSU2
Ul+h5KycsT8OK/YcklRKfiO0Si5dqQyuqqC8gwz9+/mx+Tio2M7sfoxRopL5Fk0PsrzLUnQRsB9s
av9TwfYX0T+EcHFYt73CtWPxgg3dg9quxfGPoxUkn/ejDeFY6xqPQ5IDBaIKqy9ppD9Lwt5Jzlrm
e+kRs3DS1wgraGLKFXlysOkC5zLqcOFw1PsmWUtQLIztHGxTqzD0nIqQBekXepyJ51x5PD+2S03P
Akce1rbVN6R6EZjby3F+2xrlyrFiYdrYsyXdj9iQRkrMjaY1cNNzwju80bGz9leW8tKrTz8/WcqN
TTXLwS/J1bnTa4rY2/5awXvp1WcLV8L4vLBtFm5VVvdVjUp50d3mfbyS0Fx689nxwi4GDS1vtglN
yM+BLl/jSbiyeS5Nx9lazZ2WWN2mhZt49mub5BdBYNzaffQF55uX81NmqXNmt+GmR4g/nrKjbe0d
kfLHqxV6cz9aK/Nm4RPmyEHDyMs0iitSTWxHByPvm1ev7hrk/VP5wY7lNdWbhVGYK9gpKAhYesWW
E9TZZdeKW1MvPnVit+fAwVTD8wceUYFZr3Zt42GHn8qz5ul350dg6c1ni7Y1eqwMRjYx0yj8XaUa
3ib2LeNwvvWPbziTWdO7daWjJt+0gUpEK8SXNi/3bRPs27A89pIwELYfVnashXlkzdYv5yQFbz6j
cE2RPQ22fxcXmMOk8gqaYan52RoORIdGSk1awhriH2laX/vogNcoXG3Od9PSNJ0tYtRTItvvmKZ4
CCOU0z92bffCDWpvps3+/COWxnm2mC0Jo0BkY9nT+2Bfo3CR2srKIE874AfnrbnAVAS3bpCQkHLh
eosNEgTXGM+/SIH0UAHHVnLlwi/CXeN/DpKHkPH7SdV5DVqtxsCln7x0hnpAnkoXNepZZYl7yfnu
WjhuzbFh6L4atecTViPDwE9Fuoja8NXyBMYp4zcHrQNO3OHu/LMWZtccKWaGajHKgtGXsvpYmOGj
IydfSjNY2ZYX1qA5X+FxnLVOyMEF0vlOjv1vDQfGsWxufE16UPz2c2vEnL7uZAv1UZ43DUGGKuqc
boMNn9jEuJR0Fsqa5/tpYQrPoWNhImE+kdeF61XepvONV6Rp1sTSltqerfBO9qJkDMACovTQGhtJ
NtFKcRAxWsv1LDxgjirRBiFppcmE8nPChuQgWlBT6dye75qFKTQxlU87P3GysY2pwbll0O972dvj
34U9sPF8vvmll59t07XWaZpqShy/uuFZ8fwjkImXTzU9B5RUqqpmgDsrl8wOeg8aKM81LdSFt54D
SSKbUtCok8mPycneWo1WbviONazHQsyeY/+cXtW9oNALt9YlVARxAmy0R1uPLqKxWtn6l4LQbFS7
NGhMdhsy7V14rMfhUkmtqyYQKOx0jr3R1fi6DJRPpcBsczbGQWJYo8dpw0UY/0YXvWuZ2srsXOiq
ORgQQJUmJYlNVwUoQWvB6KpJvHeq4oaJFezPT6SlJTC7PHm9XpuN1ReuVSV7y0D/1a8Pg7+WVFhq
foquJ+Et06NSb3TQgJDCDpZIf3B5tam7jk/nX39hshqzKD1abYP7L32EGe6VlKa3YZRenG966dWn
n5+8OrUaycBsnhx8qHxD7+WnGrTXA1pYn4vLc1ggJkcC/gb7sekY+NVh/rGpisBcmTxLHaO9f3t0
sJBAk6PKxZjGpfJ3r8rS9/Mds9D0HAzm4D8GLrijz1XpCAvir0ayvp5veqHP50iwvkpNTiXMxqjB
HTILt5MjdaytvPjCgtJnI5o05Zgljc+IKsNLnSX3dihfUVa8o+L08rkPmPrsZNIoch73jcp+RcXy
R6wFF10TXMeqeTjf/FLXz0eVurw3SGSuscOiQuw/+raxciOemW/8B6aKA837V1fLqFQBVE6XsTj+
w84bXJTbTsP7tAK9Iqv1to0xIHOK6taLWmWXDBH0xLI/GEIXK4eupfStPovdCtdMB4Jn6WYtGkyd
9N0UyiMFSOwro2NF/jPJ5ddSz28m6NSY69/O9+vSzJhFceQbVD1tuan46kPgfcF0cmunD628ls1Y
OEzOcWUWfvQYVxJL/Kz9PmZac3C8+BEFS0wdoz+t0loLKgsLaI4ycxCpmqQMp3SbOLYh7n69uUXl
Z2V8lpqfvu9kels+vB7c6qjKeAeTii0umI+dUn791CjMUWZBVlegNUEByZK/NXP5PtLioyfKK1P9
ZDpSm4UA2w68UiGCkdyWxU4VmnakGjE5gPnJZhj0dGWhLnXULA74hlrkTkZljEzNdV13exGHl4Uk
VsocC3FgjvYKnSARKGZSbAibbW+lOP7pK9veUtOzMODJbWTh6kkBpVfRVoy2Fjzx8+O71Cmzxc05
PlPHntmTWKjqZ+ku041tbKzcpJZefLaGU9Xws0KahtYJ842cSh1Oq/pn5ADw55rDuxyFgFggfuUi
yLCtTBUf2GIl8i4EnzmwixxqAtmPevZYQvx5Ta12fFVRO2pf9IS7yCDr2pra1kIfzXEFPX7NCTJ/
JA4xNLrK1FLaxWlYr5xoFsZ3jiHztB4PwZARcIrovumsS2esEJ31VmbmzLDk3x1qDiELHBOIq+eQ
rlK1fWhHl4ZlXae6dz3k6r4NhgcVxa/Y625K7J+bYETYMbzSMbL1araryH44P40XOvHNx+0kCHp6
0qgjmnuuhZ9sbIhrZAJWml6aCtMjT5pm+0PzsuYLU7PGb268ChTV7RXlxYqr3efefnaEQG1TJEbF
IGFD53OzG54aSqOfnAGz4OEHARqAgZ67hRxsk8ysHlstMr96Q7eyAU0bzQdJsznMDNoVvum9VbiS
lmkbFRVOx/avPTk7GlTZKQTtz/eSvfCcWTAhKRMOA6pdCE2oGeJ3SvOAPf3gb1DBKuoNzjYVSn56
kH6rKn3NnGNh9OcAtNCrAMy1EwANN3QriC44Z4Nzt24s0Xwubz0XO2tEVvhocxYuOprAKjRG3ixD
Y2X4F1bGHIeWh1Xo1TVVsqwztZ8BUqXAkNHt/GTzU7+drg4NRpxFXcKNWjt9rjHIfcrBxK4sjJkS
4b/h5S3snDQP69+sEF0uXJzntoX8/zm7jiY5dS38i6giScAW6MAEj2fGYXw3lMM1iCAQIAH69e/r
uxrrmaaqF65yzUKoj3SUzhegdjtY7HmyoKRcOsDEevkB8rLpLHHsjuzUF1BTn9kdc9hFz/2gcnoE
yepBdsszjPRO0Iw9wdAB6qFQjr0+Kzdm/3+KUe966Hjl7A4EN68FT7dWX2Y1rLgpvGanFXSx+raq
gAnhwjNqNcMXASeAYBKfxx5m2wLONdB5juo9lqDzn43hXzLZRHFxAls/ziB6O2ilT43smy8auICU
16JKipz5h6BZMEcX8DkfgFrtD1bpkx+WFeR4sY6guAX32yTIo/HQl51OIDnYJrWLUZv4ggtLG7kH
yGl76WJ7IvWV+reFMfWpUbzIBsAOYka1/IKXj+LQNktux1Y5LSnq1Uu8wI03DULOzkNkNfdaujql
kBFLoThbJEvL4Fewsi6zRkB8LEcusXsx6K2GRsA+XEUXa4Q1nkhdwKcwsjII0E3n1e/aGOoqUTzg
gpWMCmL+ISt+FqGGFwMLplMwWGUSWIObhqq1406WLNVacggt928Dl+2Z+O3wwYV2/aGUy5SAdV0m
S99BPpfJNcbO6B7gUt48w9F4vYeN2piOluhgdRtJeCeWX6oR9vOD63sYUDdPxqp/hbqxd7RHfzja
Pj4F8dUm9fNxibGSd79glOQlpByKtOtWnozQRD6tlfphw8n5JXdzlaLQCfkVGGMdPOH/KsIQVX5Y
H3+AccP4AjNl9tbzqD8tRec+CmKPZxi75wncNaw7wVh9D2pudKpC/5O7qt+5qAIowfXyPvILFi/C
6o+dBXZPb8Fw0ukg0A2Eff7JImI5+NTTcWX5ecwqe4IYL5PpKiHtrW1QK68n3MaCZhv7GeRmYQpe
9FE2se/jyOMOpt3XW944K5nI1Lya+4jmXZRxeJa698OEQYSr8fXGt7pt7l4l/BeX8dK4K1IUz3Gy
9HcOq3/vN4iGf67Bs8eJkFDozxxwwr1RpxGMG9ddvZe/r3A4aP/ZfNkzHwwvFWXD4r5BJf55hU4F
vBCC01jYX4hVzTsh2vrQ5e/vllIC2HjhuiLKWLkAcNX8WzfV95x2TxaRb1IEL9dH4u/hCk2oIRdj
77eO5nczqHbcClAisR8463bugf+t/H9ZRU11xXHWPECFtb7ramt8xcS37+DN62a+4g2SbojuW9hd
3zsycL8NcOK4r4pg/eYIqb6vZdCnA7J2J6Jbk84YOle0eFZjYB8JPB29+VSvPIbierVz+t8ol5qY
RLbMyofNdpStqkvGsr3TnZO6kDQrlyqBKHYsvChB0Xxnq916DjMhv03U8SGq8T3ZxNZX+SFsYv7q
QuE7Ft+sO8+P7R28yMYUMbG/EMScFBvwod7CTk6eRq9MUD69cVQuo/VunqvcYRTvD1FmV2X43BLu
vuCdj3y7Pr03TqwmAJh34BkXcKLIZvl9UG92C5+MPu7Zr+vN/31KBZFx4Kty6LzTAEnqW0MMdAWN
+E5Y/h50qAf/GRbH9hlQ6ljGLHlqMHFICK3/6qYRDUxlNaKBB2kcHmUd7WOHpRD0iaN5J+RbMTHu
b1W1zKEaO5rBPQsmzBNeaBzI1O3EZat198+4+FNuNUFbBRlOt2Mawg8x1uXSZNfHcyvqxgMQkyqH
ad5AM4sReSjgV/ESQH3wXPZdvVOP+/uMhDHmnz9gIYFFm6CnGVwhyoxYU3vmFlRTK8F0QqGwf9tP
MXGNkbBcH2+rJKvyPA6JdZC5lQh12zsuPOH//BkRFxWMpRXJBk4PbvcPzU9hv6cHsTHIJpiRQYt9
Hp2JZnqEoxn9QeffN42v6Yzu59L2oLlFswnLQFrT+qPfkyYNyLiTWRujawIaAzhjCW75BBMoP7Uq
T6qqv4eY/6vcMzrdis3l7+/Wy9XTFfTuCcmkO+LG44OGMXdQsrgtQEbyFjBh84meSZbP87HP+3sC
As4wkpfrzW+Fx8heGCKExK7RvOznY6Xu/QtIXILlc1NlPQiN/J1V1YfAQ5GsXCFKXK+4+YR+8KuH
okI058dIiTzOm3KPYLWxXIRGLg9uAGMXGWG0YZeQXoxmjhdLnWSZrD3a4kbETKTjuFbeqFrkme0+
T/7npqgzR7xoPty2TJgIx3kG/plwSTLu/YKdCyzOI9g1fL4+3Btz1cQ4Fr6oHM1Wkq0OJLvDStqH
yPH3ruhbrV9C9i4T+sBCjUqi9VoH82HSbpjYuA3tZMJW68YGbKHMMLozpupSkodOVl877e/EfKvp
y9/fdXyCxUs5tlgkuo6L79ZaKLhTjZU1Hm8Lu5HE8FwW8PBwSMaA9D2ShvHjzGEceL31jSN9YOra
adhVMbu0sLPU/3SlRlY5McNVl2Ep8uqvlRjituY/wT+A25ubSVonorZ2ts+t2BkZHjYKqBMXH3cd
BscxRbuEhnW089u2WjcSOhLwqHOckGRzAXu1uPWVD0ligN5+X4/dRvsmxBEU8wAc88HPeIjyOFBR
xa6+28ZCYSIb4SUDvnTX2FkHr0QcWuKlhci/DtKhYbfNKxPQuILfMYP1ZmNeIeq41SxudLgtMJdf
9S4leqdeGo4bdCby6rMW9qto92bMxiJtAhhbXjZ1XyqdMdlj7ZzBy9ZR2kZ8bx3a+oCRzjAc7adA
h2tWKhhkRiDyrq38Z2Thzpliq30zndtBaQGTy2y6oB0YZwW+IMKLRxKpvt0Wf2Njhm3b4npVAMtS
SR8pbw9jZO80vTUxjYxdy56gaK6XDK92yeT7iYA9JHhccSj60229N9JW51btD/mC3l/suOY1+kSX
21BWgQly43jzDQs8oWYL6ctDKWDcVvqordSzFaY3dd/UvQOXOiotWBrgJR7CWDAG5GW+k7IbwSfG
KxKNZmfE5guTJMUP7ux/r6LipO3gQ77yt9t6b6QufFOLwmYRPuEMD2GznDp5my5KQC4Z8W5VyN0e
RdLRgqfuMKTBWMLjT6fwVtuZNhuJZQLc8KIvR6ZKlTnLV948wfYePrAfr0dlq20jaTuIkC6Bk8tM
w3TBBn7ekfNR3/iAGpiwY9hnoaYAWBOmzDy/CNCFT+MQTsn1zm9sU/8HO+68dvFKW2bzEASpG9b1
wZv3dJu3GjeStZHYv1mlZDaS+miJFv5kzs7BaiPoJuiYVv7Cwq5QGTA0J5BrsjKgWJWnnWTaat64
8ypPwEtadCoT7djEfvsTJcq71hFfboq6CVsU8yJgXExlhovEaZr8NJiLl+tNbywDJmwxjFTY5wyz
cfHhRWuVdMVzwJd6+AQkSrgT/I1xNcGLZKmcabAdmbWE9DDraIqkgoPobWukf/nqu6WgFRVk1u1F
ZoxbL7qaj6ymP64HZ6vjRqoGEIRZiF3JTGkYdvTBXaibnSHdmjHGtrr64GUyMmFIy+AjBLVStlQv
Kt+zZNhq3thaSc+VxEVFZhPuDgspjqME+bPZU4Tbat7I1LEq12W20Ht/ECgNWuIMAZrvC0qM1wO/
0b4JOnSaCu7rTi+ziDDIKoaJp9KBF4frrW/MeRNpyKdmIiAZycyiZ6CUeOScWI1qU7XH7trqvrG3
urzx4Ug1Y4lnrhpgVdIvmPLMQx0S1UtFX6//jo3paYIO4WZt2zD0lVmlIdg8eMeG75Xrt5q+/LJ3
SVVJPyp1m09ZVPcJaqpHe9h7H9xq+vL3d03nGs6Z8ISesiGg/AucQ+i9v+D4eltMjJSlVATYoqwp
W+HqkNqhDw2+pVt3zgVbfTeyNihVJSu422eycpIm9I51wZ5v67iRsZ7th7M3IyzzRE9eBDDGuAe9
3pqORrZ2fnuxurDGzK51IuD25XvToZdkJ1k3gmLiC3WNSo03l1NG/wnVwetubNbYUwNcI6O+gXyH
o6yEBFW2yPzz9Vhfmvj/0mNgov2ioApgXY6A1MGbboE0HqcnGGej+qPTfKQx3Ex2fsRG6E3cn+cv
yi4bxKaYSJ/mC+szW1nOuVe3rsUmpq9dKKyQmmDMhop89sXwOJXzP5BA2bvERhvBMvIVJpACSuHr
lIEPexZKqbgOSRo5gFJY9auNcn2yzvVJ2N6NFS7XyGF3nL0I0o1jtrRuVsv6Q+ANx6Db84jbQOoH
/+F63q1AZQmTdVW0UyZCknAxgKbxiXZuYuPZxYlee9uOmwWusk0d2zY/Xp9z/9XN/zbpjASHHywM
c8pqynyZw3IaiCv4wC7tcB71dCiJl0mm4zwUDzwXO9/cmn1G4tMpHMKqmcasCFXceyyxobqyrrct
tSbmj0BHws0nDFMODNNQ0wOkuA7Xg7XRcRPrN68rFPJoNQLi4Ppn24LvuhjaKQ1qvmewctmL/zIc
JuAvsjiQBf44Qsyx8u5mkBy+8zFsSlyzlXAPXpXD8NwTqBbshGtj0bk4yL7f9+y1m0FS6REuHX6F
mn0dt9GUCFo9i1KcQmt4WHz7JqxkYOIBWwhpW6Fqxoxbuj9KIWliV9VtiiKBCcWurWlp6YBpBSsE
OyY0nA8hk3ueh1txMrK/hHRG6Y7DkIWLFRNgWA+ePybN2nzSxGdp64RpWO/pOW0cBU3AIDAFMARx
xZBF+R2cvlEwK6Bc8An6Ri/XZ/LWB4ysLxYx+SABD5lXKzh+r187/2PulqntBztAmq0vGEk+lWwZ
OJ7Ws3aFTbYT8LiGLFjf97/YvJfqG3uAidUByG2dqiAc4Kg9wms+yCAEfyzpwOPKm39VEbYA7QTJ
3OdyJ1s2DhWmVNjcOB3T0ODOQjrcW331sKq9t4Ctpo3TuRd6IQQ7OjS9hrCgH6HGuSd0u7Fumcgb
PPFi4wXSMfPmN0f7SQ7LLF3uKUJtdfzy1Xf7lr2E8I+wQ5EpJ0pzuqRjKdLr03Sr45dPvmua4qJS
WlAJzIaaxxJKw/n4yV9+Xm98q99GRq9td3Fj0SJru6J4c+2mhLxRY/+43vpW190/ux7BiSKHdaPI
iPe7aOu4Ez0quXtgu62+G/lLRzrmrELrKhi6dMrBLJpCe6/GutW6kbud7Cxoq6N14VTA9zbnYtmj
nPy9aRjT/xmWaiiLIioaWB607pT6XbEcHAjWpdeDvnGGoibasb9QaT0NQHIHDO/igXwdgDDhx0CO
59FdAytm8WNx2NFfx5tekagpj8fmlrDcXiqghxzUFXPezF/aUbd7Ttgb1UtqQraw4OT5CEheFoi3
arIyt3Dvm74/jy5Qem37OovwDNuBNyiOPRIpY4kymhcuOwve36cxiNN/jpdfhh6sZyxy9ptXPFDe
TyuE43P3cH28tmbD5e/v8rtkrR6Uz4Kz6iR8tbpcnr3cal9ua91McGhGSXgF0jPxaLywKK7Y79ta
NpLbnpgvALZW53FtoiME75wUzF6+E5W/b2vU1KYDfHEIClKo8+JPeMeGCoiTxz59yGkTO3S8Y83T
tMd73BpfM9XD0YHVJ+LecMhREVEdwTZ5dkn16XqkNto3UV3NPI8uAJnqzIb1U+t6x34OXnorKm6b
n/8H67LgYdOPiBXJZQTvhPqD7EGvhLDQ+bYfYG7LsGz05yXCxNRSpZ01vrgNnGAG0Txf/8DfD0rU
hHi1eamsZgnkeZrIB+Y+gWZ57zsiyecdBMLWEFz+/i7Jhrbn48o9dbaaPnGqMr3UMsELTm7rv5HD
TilWCywaeY5A9LCbDMTOWDYPfbDT/Y01IjSyWA5Oq3y6qrON4nEzVllnzzvoq62mjTQmDdRYy25G
ooXi3uHOAeIg6fWobNyrqYns6lEkdctSqLPX8o+CjJ9FPR7G9pLNRSeSzne/L05bpv0F3yua2yrL
1ER4RT4YP6Ps1LnUyzF0+ifh6J3ldGMemcgu1dZ4mwLOHRPVeXSLoklKH8h+MrxdD9nGsmciu3BX
UHgpVupM6XpcVJ/I9R9F8OBhWXcznQ4AF2NilTu0i42xN6FeAbdZJ8panedRJwWO3ZPIb8I/0OCS
6e8SbhxsyPDUGHpeyEPZedAiE/ogBnobLZiaanaWqvJe2I06+2y2DmvV3q21pgfYx/y6PhRbQ30J
2rtfAIsnBQ2KVp11aaWL9ab4T690d1JjK/JGQtvh1KESgcalVcHyoQa0xTlc7/ffX0+oifTKB2cV
QY2m7f4X1L9jDdrVhcokop/RuHc63liwTS/TQQrYtUCd61zh2SxuLf6YAwIx2OT74Ng7u85WjIxt
WYBTSoaFYwpVdiJ7kbrlurNe//0hg5qQrorYhXLw7xx5JWi3w2vnq0RZD27ongufH7Tae1ramEUm
wov5ESpAE1LM0/6xs+Fz3JDiaz/tFeY3BsKEd/F2HSGmXWKWFu6Hkc7xKJ5l4OF8tMf12PqCkcmC
d5E7dpdhWIO0wnWiJmMMiHxciD3owlaQLn9/l2q29KqumjEcLV6T18U7O9N4L5c9OO5W80Ymdz6e
xx1AAM6LVYPwoWM1/qTOXjFkq3UjlQcnUlbdVtgS9AcOoqBvD/ECkuT1bN5q3dieG1d1rrIsebYo
TbTnxZQssZrbnUTYWCxMa1NbDCvssbGK9oIsibCCVxAxj6ujn8u2z7gT/rz+M7a+Y+RyVFS0dgr8
jCgafgSh9RLN+tGNxANMlBIi+51z0sZcNXFfQQMLsa7BZ2BG4ITPgatiETwu4b/Xf8VW85fl5N08
bZxSUxtye2ff62JFnhryxtQdr3aOYhtjbeK+pqKkZFowk8I2j0c2XDRYkmLcy7KN9dRUNbN7Wg4j
D+U5v7jphM06Jm3t711jtzp/+fu72JRhTSGWijtCQWkHlkb3KdDR0+hHbGeqbnXfyOLL00IwD+g+
yPmnRVunGUfI6+O61Xfvz747qEMtAaW4frji2+CX6STLBUDiPdXPrfaNJPakN0HBxJPn3gpA7w97
9xG2lwLsbWfPIWVDxoSa8K9o0iGA0KBCi1FeRiHXon8q+0jmCXFUk782lVOF574e5vJEQ1eALd5Z
UBsoA7sojzkkUJa0pX093dVWHZRAY0ZLHk916e8d2TZG0CyH5gLyFwFU0c5hwRiGsYTtjxS3tm7M
j3LwOpA3PXDBpQXjFp22/XDbSYQYq1euCFWcL+OZcnEo6npFSHedNzaiYuLfQmWHQxWN49mJ4Cg2
EyurIXGSXp/ZW40bKxZrCwLnuHk817Y8zCEqZroYwp202bismNg3WniybPMBU46XJ81zrImUPwwg
eCRVkT+EmnTQ8vI/NLZ9m+wsNTFxkC2xW2DW/jtOwVCCdd30XVT1baxZasLhqqota8fm47nAeGes
EuVDsSIjulzNO2+lG2uBiYmT0Qw1Xsjzo17/mZVFHBX9qZY3biG+sZKRBkdNNTcjjpvNT7k4L+WI
Zyb4D/+4Pp+2em+sZKq2SN7CSvys+/ab9r0HwiGmoG8rLlNTqE91nl8Gbj2eK9Hgpbr/AeHDxzlk
h9t6b+Sx1q2oQ9B4zhUNJ3g6FD9rvzr4s713FtxINxMc19kFWzR8OM+Lgk257+seFaxi77C21bqR
zFKJbpwEgj9TdwFrh5NYOuQ27hQ1zV4lqupwEUXfc1K+2dOceYN1uh73rY4bVwjlMl0qPx/O0i1S
H+d7mLTspNNW05eJ+u7YEeEO6jgTZoyynlklmyQiKHle7/Ylrv+PQ6De5Zvv2rbnviEMa/GZOO73
Rr5yMmZ4WD0WtTqGzANkY4+etZFWpvKewoBC5KSR5yry+X0EM8h/YcsTzjF3xj0voa1IGanr4G3H
nmyC3ZdDLHfm489c9Xukyo3zvWm16jEqi6Z3sflWbULol2qGsG2TQmKm7L5fH42tGJnJGwqLa4FP
5FHwpXTpLxj4fgl8sfcTNto3sXLF1Ds912jfWZY70skT9ITvXHkb0g+acn9OJrrUXUcgEHIuHKz6
vbRg4VXUPzhcPW6briZ0rqW+O9gzDkBsrtvYJ9VPF/wj3xWnuhqTgEcdKOX0ttEw0XOTN+uB9f4I
6yiATS7HImWlDmDH1wd7Y7KaODPaWRWo9jgqRqw55ZRDOJXuPHpujbORB3a3MLpOejz78z81mI6T
ikt2YynGVJIjC3BKUGYZzw00RFr+AFWjYNnp+FZMjASo7LLuaYC2hU3JBw62FE7n7t5CupHBJmSs
imRoe64czwO16j5umk5BB6IfH4JqrTKHlfkjiJDlbSASasLIXOjBh/04jefRq05h4T563h5ffWOA
/w8+RnqxMoHTum7aLvGn7kMerh9b6NTEN01OEy4mhgBuqxNO7LU/nSal0oK7t+2UJjrMchqwEhs0
DQ+Eu4Z5abu0O2CkjeljQsNyyKpo5SlE3IrKx9ym7Og1Ft3p+MZd4L/K/bu98kIKgIi0zXHRsD4U
hXiDh/HXQuIdVYXOndvRryOv39pwCm/LBhMepls/Ghwh+Blaa7Yby1DWJG4Jrfdm6NY0MuAlxFp5
RZqen123uuOj+xYM87Gs1k/XJ9FWvhnZ3E7uIPJajOe1PfjCioEGvHfWNsFX41DtPX3+l75/OcOY
8LCyGqNROK04FxZU/ZpfSzm8FD2smvsp6dbosXDuG98G5u1zEX6qHX6A8HKaNzIN+h9rWz+Elp9W
wKWvu+Y3G3E14WMrXkunAY7p57F3TqCVHvvCeabVdNs0NxWdtGeRoe71cmZ5GKau4/THpbP37tMb
L4AmigzQ9BHYunU5uyCpMUd9kEuVgs7zhZM9V9iNPDWVm/IaZkCOK9ZzOXr8aAuUCoQV7vnbbLV+
+fu7PIVM34A6eL6c22Cd2tixuNskYenTX9en9Vb7xgW05B1TDV6OzlbtJXKuDlTsoYA2juOmbF5X
O5LhXrWccb/t69jypspKq1oTWIn4Q6uTbiyd6dOw5sAgTbAy+ff6T9qasMZCoBe7X1HvWIAA+07W
PLaGL8uyd+vaatxYBjRvCx/o4+Xc5dh02bdBVNB4vA30SEykmbX6cGwIEbJJ2ffO3J3h9PXswxz0
emT+PtjERJoFq7baiTnLGR4cDMd+WsfzEO2Efavxy8L5bqYWft65ABsvZ3vsq88hHiIBlOcwQtjZ
xcMNc1ViosqqVoB/Xkf9mUMLwP80OEF5Fy4NmR7wPpD3r3PguNWnsagZ82LbHdamijmwPI0TE0Ix
5WIcWsZhinPYPfDMLxsba7cXdsFLW+ZzdDG6k+xuXJcL9nFsVPUPdDVkeGpCxwsP0KwkoOk57RQ+
dKPg07G24alxcGZhi98ooENG1/anqoNdK9aEVAs4hySqgcIjiOxjpE7l0jfeUzH21niK3EXzbOp1
TR/nPvQTTdZlOaAafKda1//Sd1r+CMrQfyxfsOlM9hovNpDvx7Xj9k9WWt2CQoz06NmDrRakuoZW
FpjrEizCbhm8ItU9akPwnu387tWpXPVbL5Czi9lcaRAN7VGud7M/iu6XZzvFhGbKywOg9FjP7sG7
a8L7Fr4t66tUc9G9wupjlWeogIT8Qa6iUQlVDW7ApYAn08e+7vPiY66rsT7UHQiqSV1EnCatF+X2
ESyyldzpvKzLdBnrUMe4gPb6BFvc/qMfgBHzL+QKAy+JsNIViV/X4uvYOnn+Bgd09Y3BkMnO3CkU
ecpKPCGcWF81NJ46quRvocAG/FiB9NV9nGFXHGZtriAJXU+cN0kgu9BOlpnoMKYT5fzIK0rhJDHk
k06bXPgEWgYW3kJ7kF/FUa/M5wlzFwv4+GWqMHTagzWAPU+Og+v9HITnsKH2cGpbXpBT6UQjTSOE
No9LvJWvh6rJqzwlkuousQHp/NApFfKDBPYRS4aCXXxxN4JoFB7lOuXAHfVeyFMwQAaVCLFOD4TM
xI3FxPogLgaH/bChlw+cWBXoh6oD/CPNXagsvrqysZpzPrNOxn7Emx58CwtIaSZJ4HwNli6wEdZe
scSqeIQfOwaVf1z5UIYxTpMQZCaL1nnS8Q5caFIHo3sghFE34W3oIQPovOSJUoNek0WXRRlPAQF3
ceAR5tjo1TVNQ7uO1KdVB2UQswUAQzA0STRAq5OU/qGnctLn3l6Fm7StW1YfuQQTLYadh1CngM/Y
b6J6kPyTRUUzNTFwonZz1o7ddE/OGpULBHRBKun+DVg0ROkEjO96YBhAsIsWMPOhMV+WDlD6hXx1
Ql7TJBTdEqTtSml1hHKUtuNpKFbyRMoZLpxJDecefYBU+yy7uBn43GS88MLgaEG6KrzjrQXtjDyy
KZR2OMP/1waMymxcaW0f7Zr3XxvPeqXCOejci/AsYPviPmhUW36ewqb45Mx++UPbU1+/TX3YNv2h
mpamqw/zqPzmmdG84b9RlnToAbJKbihjcMY9erdMHmQ6Y64KUvKkhvFND2HzyZ4jqNdU0nnoqe2r
Uz1TQh7CdqobmDPXIAlBolzqz2NjteqpgHJ4cWJt3ea/3ULCpwDh8Nri1wiLM5FqPIstSV2OCmDc
1gEGoQGWXN3lE4F9NDRnFDm2mOzlN10PtXjATh1WiU8wVV+7ocauhMp8sb5ZES3YC615zg9rCb7p
YxtUUX1q5eDWRzKpeq6TafIaMIBWMvqo7JAaUsbQK5y9lOEgI07goLQtrF0cSJa0fRnMsRcMvHnA
O3IBBb0wKLyDC08tmgqNjeCxsqz5O+UhF1lX69SDFzmLZ0i0rQlbXlwIQa9IcI4SlR+X+Rprb3jS
BUSh2fhcW0OkDxWsn78xqK6QhHJKp4+L15FfM7VHyIGsuqwhXsan6ly4K4wEUuJXiQdS05faV/aQ
UIe6MRdwFg4iBheBHCftLghr2Fez1juBPRw1GZEBgzlzU/2QC3uMZsrGrNR+lLm+IEjupfXGOApb
/g3a4k1zZH7tIEkqq3mDl3ut41XZ7IlU4y/0of7hrF750+3tnj93dUghOaqBHkog7WYHB0tDYv1u
YqHUCS7PzppOfbXUz41X2/2HtWCQG58c6gxxnjcC1iZdSIvHdiHeEVa9F2KC/QhfD5zCgoVq9eDD
Z3fAurqOvIzryZrmI1z9CvHIu8FB9GZslomuVF3HonOEF0eQn5JxWY95lHDdMxsG8SCaxpx2Y56I
YgWEbJCyaO96fx3We6+eVB/bOpCwOgfzNzrOXlfzU9Q21pq4hEFuvbRC8HkCPDYsd3bnOY+rVy9A
aEBYiCYzbqcETpiOOx0ElLzw2MpsKu/HpYDKvOvPHVopYbSkh0iWceHptY2rIPfcrC1qrI5RjvpQ
KsaxCBMKFH/4yFpLYK7oFQHxaaX9mBYdHb71Wgr2FqxlR2IsdqQ69s7Q+mkkZ7dLR904dcK9qBle
mkLb4kEXFAgAC1bCLhj84Eg/VLbOLz7OeVgdhNX1Vew1QcFSqWvpZQwUP5i+g67wZNll7iTEd931
ZLkszJOy51Z1EvDocOIOFBj7qx9S9Y1gJe+hvd2LJelm7vjpSrCAfFRl23UHpnnn3HWkzclJu00P
iOPszwnenxwnLd0wcOJwctcmWcreas8Aka6ViKF8LNtHe52lSlqpAMJXA/zeIZo+T2+sByP7wZoK
Rh6dPowkrCgwwAA4QBD0uwpGYpUpIHHKey4onkFiWCdF3mlZNDmPEoekb1PjjXlcuG5rw8CnpQxi
G5yfliH3lw9wLoQoYch76aU8dAaclKDCN39ccxg9xcUUIaIkh7Ljs8UXXj152i0pplrbyDUpnXlu
EtUPy3TqIH5a3g0BJN5Sij0fe2/Vr0uK9Yytbw1g21ZiO0CYJphNLaxICgVuMhe0yc/wkcASjMp5
46UAZRUka4d2mGMR+si3gE1z/kgUzgsXHjM4WwNyCdcvGC9O3+t+CfXHFhpwNEWWlgMEENpphRi9
7Pt73Nkt9zC4AyBMyPLmC5iyEPQiOAjWmR9NuXxofG9tP2rsytZvexqB1CItqS6GVw2YGEK0Po+d
yUc1TVuWcu780RkjwK1G8MLRG/1bcg+1YYflLsMYB6E+0n5s2MHRMPN7CloIlx/rDjMGb9hOXyTM
guMHVButuUoZSB8kVjlR/wBqXdlp5dgsODZM0fUFGi+en0K6uVaJoxboi3AISLOERbBMPMpgYP9j
7suaIkfSLf9KW72rru9yH7vdD1oiCHZIkiR5kUFCapdrl1y/fk5QNdMFVV3MfRuzWpIMIqSQXP5t
Z6mCbFsGL678cpJnK4hzLJSJMDIqrelM4DJmabhME1ujpTO4o0i0anVEc9l+N3lS3Ey14+tFZ9Mh
3VeiaKZ9244b1nzjkjGmCON1sLGcyKBNMUnbl/VaiSgpR5c+oCXB4MVgR1hm+VtNvknAcMdd7svF
xnAYygBX8MuugYHuMtozP4VJgKgLeYYJysD3Biiq9OCKphZfmUvXaObb1TriglgGz/gpEePlkgME
hfC61S8cPptwBW3yFsaR88rscDbCUEbsEmwRl1xVtgs2WjFy4gk4W+4wAyqn03yG3lpUVGSUESJZ
+WUb6GzOmGJLHRg2GhqNrtiKeGVzR0OkBBncDZBP1THPUShcwpKn8vd6lJgIF62w+T53SeUeKzgG
Q155Gz15Be9mN8MHwKwpHITHhR26xW96OLzWdtxpzgtx5TG16MgbFvfaNTOHcGC+qRMUKgN23JX6
iHmF8WwfsIbn51ymBCdAqNjV8wblPFjH6wRUkbZWcQntkyREpBmTeGwRhQMYOGm2W4ZMY4PdhP/K
Mp9m8HkeExJnLXaJYACYrA6Jn40klq6Aal49GPG9qnvvOemQOwau8K0XrgbKuWdJKRMTLXLqz5GK
kj3sPrDGt6kc4bvhQ6bdT0pglfSYw3iMdIQGhmb+Gog+g4dAO60rO22Syb/LBnjkXeg1q8uQ6qoz
lylSroruM4QT7zZpUefBkbibr5XwsyO6nfJv+VRWQEqWdXMlK0+MP6bNX9NAl0KpqMYuTU4wlRMQ
/QNlA0lCRfO4TeaigDfehq2hR/8HURmPTBYAHM660MPIF3Vh3VTYCmdM4w/bVPAqLA0ypUAjPbot
dGUZ/CbK8kkikX7QWbmYk0bWfRVWVbuIfeLYcjFMc39tl9J6e+zuA8zM/eM6m6t58feprwiKK11k
6V5b2y7Yk9JOXpYpmYdLI4Xxd3SZnLsxfV+KpybNhpcVz8hPNPhgarFgFcIFxq3pEnaO6zYaEmhr
7dseSM/zbvJVuec4fXMliZOXYm05NsV84rfEJsvTuOVrs58HX6yBzNDFBLG4zWjUoO/e7Mp2atJd
pVbUInLboClJcs+nodNmWw7d1usm9PO8pV+bPt/oBZ9WeAqgbgLaNzOtbMO0WLDCETebo5KAgg5J
ZCuIzAYERizNTpS1GKK+r02183kz5Jc2tUkZQRRPtbGiBU1OCEwq64thpMewBXlIflb3jLs7DmaP
OwDz5egdS7tueMnc4LqveVUOfgwzKbXsUUcwdYU0pjE/+1ziLEHbodwFhVs3daXYhI7DUmVb+6Ug
ZftMYZrLHtdOjfzMyzrffLdutAvyRBS0oawKYmKT2kyc+gtBZK0sfEBD65EFAuTNRqGf6DUpFdee
8cgTCkqU9k3XlSYuhoZ0Z1Cln8i+ACCz3K0FVPaP6spTd0ImmvfwL4bdEgr/hvahBzZ+AV20TYkL
2oGUd7Kx1Q6X7YoKHzWlrNud28plQntD+SN8cdVURrAlLb1DPaYbFNfHLPu2bV23Ri03IJxMI8Dd
IVMDbS81dkkWJVz48nZtiNeGiB3jAn/3upmu/anoYvwBymwzV3W5S3ROzU9UanKJG7+S3YlHNKB7
3TLT6nZFhbqgZFiT7DBX1JclGjbOG3ccCrTmgWNDzcsA3SUkatrvaxZkleOvLfzM+0NnPbYdamxE
UE/xGpO7wBf1MJ9vqmmPhPGyc8trsVDICvK1aG9HOKU8NXTjaIZka7YFgxTZy5wVuj4RKiVfy0IY
FnozSaA1RB3qYjthH8GY0N+A6cChqsiuZPbjAbYu+r7tIVR8qFoJJWcy8kzv/dJjyNmStBH3Ggbv
LGhR/RdR4Ujm50ezEmEGbCvNKh69MSvls946NA/c3E2ojMcNQ+epZGseoxFDbbBWtXSf6Br8dXdW
fiRJ4vzKIk8sOJkwWz3x/bqLOjTIw8FnEgJRrL1u7Kb22vDPnIz/U4Pw+Pd/aBD2tKWW1H17sqLq
iqCuDY2OdfwdTvhfP9b/lb7a699mJMO//hs//7Ct6/M0Gz/8+K87W+Of/z6+5//+zvt3/Gv/ai+f
6tfh4y+9ew8+9/fjRk/j07sf4mbMR3czvfbu9nWYqvHt83GGx9/8f33xH69vn3Ln2td//vLDTs14
/LQ0t80vv790ePnnL9QXCm35//rjEX5/+fgV/vnL2dQ8DVne/wMqEU/Ny1+89/VpGPFBQv0qDdFG
KaKEkEfUx/L62yvyV24MBsbSMN/nR5QbCrsx++cvQvwqqc+5D5cX4jN4nv3yj8FOby/xXxU+hKL7
yaXAw8B++T/n+O4+/fu+/QP+RNc2b8bhn7/81n7+98zLN8xwo4jhgmgIHtOPbjgdSlTm0aL/Kufi
lvcHYuTDyBq9z1LUL7SofihZPHtmPfq94eGHe0PkAH0NN4KUB3HS7kl2U2mGZK8wX4Ysgf6Q5/Y5
nxrkBOMpciV7wgCcX4Te4qoROtiWo/Vds+3SYn6SlXnEYUgE9yZvQxOz8ZouKCGVi/yHnKVZd86G
+iAEr1C9bfeCryxO+hXbLO0OKKnDqR8B/a8QtxbqftR16vZuGL/SHl07YEYtIBdIslHFhRoVf4Qa
macuPW/UdOMBd7Z5yJSqpjQ458cy6asoHcSN00UbLrR8Ov7bquZsgZQs5CIGNNg7wBYGmBrUoK3H
WXpZQ50dPyA5WSfETYAQgBz/1gBnu699Uu7IUJ/Df8Gh8d/OwbLB1qzgEhe3u80Le9eYl4zCcXmz
2dk2dF1E2m/UKLS+zFOz/TBp89gNIMVMGlISmbKnMz6lxQj8xNfVsWNxo7fv6VDs1znbmSw5rbf8
Ofd7HuimPkcv+F6AXxh4Q73Tdvvebdtz7nJQX7svk6nOEQ2GQPY5iYFUjdSK9t3s2Ud/Y6DR9dXF
bJEzLYl46S2mx2xC0gkENJqRWtzweijAphFboDD7THT5k+kE/qXZFpKxj+pCzDCTti9e3dkol+Uz
ahzE4gSmUZn9kvrzxdoO3bHo6wLN8qtaeGdNb4dwGornpE4jmi9PONhzXtMCXVt6UrXpid/7t/6s
ZuzT/kkz3FBbonMlWrEnI9LBRaL+95ckpEs+H9CVD0RKdxlqg5N622gIAzR0YKriZ5WR+xaOXrq/
Bm8UXR5hr2cx3wMj/ZyyQqBz4L4xCrvU2mD1dTO0AqSqxS7T+X6GysSE+LZ3ar1uu0cy4i+Gqnlc
mQZmJrtAJA8kqX94fR3S/qHARvT2+jDLWA/pYXH9l8alZwkQJDFr8O5sZC/pfOvuJ29i0Az0ftCc
2kiuMHOsKBbUeEEAYQ/MoIEtzV4m6p2VyIcklARSUQU6U3dTk794ilTB0FePiIRj0AyAWcql8HaO
DZeL55F4IGnkRtmHxbi8SFVtO1g73OcigamU4yqEooOFzVk892gTpY2+9Ad+UlZQRwFuU0H8vHwh
WHaiQ3VZI7/sUgNuZHs9YdYVzqk9V567Z+ttC3MdSCsVPxPhnZYOK1J68ounrozBVAI7ZrD17qEm
9ro0CLU1+16xZtqpCmbsfgULbyaeV5fISFnAs+d0b3vcGXrabZyeJxUrTtp7us4WbVY+B2T1rxaP
3eST10DTYbgwRnrBBk/dqGvnIWStgdE7w51Muc0DGJ0NezngJFCD+bHvyAElcoXvGY4pnBR76a9w
uGgfCzCX9qpZ3Anp+NlKkTuKoc8Ci4wbLb8HdN/3sEDT0Wb4SSpzdEsdmldKB1lqdhY0p1WnWZSW
rYiQAj4OCW68bSXmQV950XwZcIGKbnhoSH2dC3e5yTRumjnWql4idBLha5gVYcHqZ77Vt9DCC9o6
+WbY/CJElUW54F6AKHKoBk2Cjq0kQDsRAvzbrhxIQDL4J6kqf/ab9KzOvNOsb7/UavnuZTwy6xZQ
N35N8/lmbMoXZuUd9elNYtOXjdzYo9aphP7JrtTdddkXcdsCF8lLFrihnnauXw6iZvCCrIfIwnon
nEDgQMu5ioBDdLtqC6a8aM4bVM+Bj0ZOWPfwlCtYbk/JLik9DAe2+gRGfgHr5cm4emnE0+ZL77Ch
ekdjBXbwh3wnHYUdWfkd/cWYz9MVnfF5oifQbWp+ylbhLiMk4VvOe8Fq5J1wCQhhWfaMmvpc8ObA
fTwnSe1h10PDNjL1cuGt9ZUelmBTLYm8tLEnvhqvum2+zbtKoXdL92wVawhyyMNU40wTW+IXt2Kf
tQU2xD5Kc/ytGRcb6a6BW3Nv0Pt04ova5LhTpnJxqerrtSvON4NNdZXH9Q9Js8ArUPalNdTOKyDG
cjHS86KOJr8pw7Tqsf3gQnbgr+2/Y0ewGIo0N6bExUOWC8tEH1tuXlTnvXVIsOcCUQo6cND9G6P6
HO2nZ+S+0DRKacDAWsPMaLjy8FDBEvshWZvrEpveki73m1QHLm7A5ITjZjLsk6F4XE3egWOuDx2m
TvhCEBaSxF6i4EzIq5NJfvR1dmHi5T8TLfYmkQc/a8+pD4+QdvuGFP8Qt3CXvNq8BW0nXP+ynw8p
RClEByJC39xW2Iz2JUNoyW6R2A8RML2QkUYEYmRDz9Db7ivUJpXvTCTQLid1WgQgHu1x22DMqHEL
mmS9F32+zyTbAjKgfMiXCwD6r7OWhSVFy3hUCJAz7kBYFegCi9TFyYDdV3QY/bG6piEaMpkXDyar
w6UY0bKqpIyS9jtK53tEhizgrH8odfpMSvtY3mkyw0snITe4UmnEyhED6BoelS0ueIkmRYbJL+V4
myiRH5QCYnxQGMPtHUnU1/53i0o21PALCZLS3Ntce0GhLYlaB69P0SbfRvRbo3nFeAbiPDSAnscZ
z0cZd9NXaBd2YalNFckGp19iM1eMYtTK7RqJHrtV1c91BL/qiFKPH0h+11qF4i/HwKA6GTv/HJa5
Q+TQoT7uxahyGZ63FI1LiLrOKW7ndio7ukSp838QitVVStnExlvOPe1IoDAxQShVP6X4XUzkf1Q3
XOQ/ENDtz/FjVfCukPiPv/X/Y+1gAJf9z5XD9VPzVANB/Fsd8lZsHN/wW7ng+f6voNLBB0obqgiV
Ci/9Vi94mv9KJOFI/il045g6khN/LxjMr+iXSYGJFxPgpakjnvP3ggGfZzC9MUZwqPIQpcX/pGAQ
70tXQDYMRa1y/I8yjKuP+uywITXgK64iFogpgUvRyh8lyQOkX6ed8ZeTJVU/hTeQ/YaZVzRIh/FP
7oUpHzjEW/WV8Y0XqkW9zhMvzvpZx1UBgWdjkiUeuDj1ZPtdcYdhsz9XceklbDeobNoXcPUNAFsq
j/Oib902XkxZq5CPDgJpTN7FHg/GdYIB47NeYVIKLmETNHVeBLOwXrRpBMgKTcRshjqqFc0SJFnG
4O+CwEGF8ILGqTvPfi4xRd7X3m+XTFPmQ2Xf5yj1+AdmB608gI4Sw2OkHW1Qm/bW5egPNaP8PkFu
XfdyZ/h46eVFrEWtdgyhCgiPMN2wLQ8eCIYIMtvJyqAynFVLGiSpIKFsDkgpabjyTu7p1qKFmIgY
JpD1RGuE53YIoEV43dkisil/TQm9s7peTxyn99SyVwYABNbUvlTX1pvt2VRjHqHbG9s3Q1DXmHd4
emmD0qVFmKwFpmNq/NEpH7AWGWl/27lqZ1MKky41PQrpoZWWtuOOAYXXae9h6NbLrc6afVGYkwLK
LGE7axJVvXo1dHsecszbcm0gcXyOQuSRtbN3YtfpjGu1hGPOSeQK9i0pAR2EDQNQRKb4NoI1Fy9B
mQClT3zEeeeBxO89y/smnDCyjfwRtmq9ERflAKQH8e5Ip4ImBTxzmbtbMmPPRv8S22p3J/ti3A2r
ho0vkDCKXBcKqBH/kA5VnAEiG4k0eyppD4NC+uUPj/vvRfgfi+43Due/a+7jgmCcEpTdAvU9g2P5
+6aM7Eltpwo1Swrf7sjL1RwtaXajIXkWtk13BECU31S2ffH89syYm7VZdOg85HrUKwugPcCshrwo
YNtoGa8WEtcWpXmyTpDsGXMv6kiJjmaK/L24xuY9waX9MxIO2gx/5PscvwPG70Qx/EkpIPs+UDWa
CqA8PQ001h5a7ZhqA2ajxEmvuydjkS9ogEtBrIzGanMRdAtuoPK7W6vuJxArabS6G9mOuJWu8MJK
oaXA5em8wpHXNq/JMn8D9Wb391f9Dez8/qpj49K+0lzgqqN98v6q26wF72/VY4w5/y5R5NErtp+D
39pA5ngsSfOsvHUC3KgJOMFEy7opMBm6zn9/Hu9BjMcLBwtypC5o6kpF0OZ5fxpzmyUTgvIY64Uo
dHT1AyB2twM8rz850NsnffjC4KpgBgl8CuXmo6RW085pIzGWjAsLDpPX6DRsRluHXf+YyfxiqRqH
wmmzexCdL3MrcDZ0RIbMsoPjGFfaJIlKtEFisxQu9OCH+Akk8g1O//EMDSIGQyuLKf4ReJ1gAaVt
O43xBvyDG75DA2cNYWvdxmWOqlmUJESl7McV6fHAbj+zsbkd6HbfcPfq5Z8oCnxQYPrtzhxvDjfw
MAE5/MOdGbxUlcncj7FyeTx1kLpO7BPmCQ/bWCPUqeQEAWnUcKgvPuNr/TmqHjt9wFiAQOf78uPT
BPbxQpopx7iNbybIR4vCglFYq6fIcWczdoA+YU6u+CcA8A/6h8fvrKlBYkCZloYinr9fjdMKCeHG
N32sQeqyS7efp+4exdCVD0x4ktmrLIbL7Ok8VFdcDXd//yi8kUDe338cHV1Rgtao0dgT3x/dV8sC
dL/sY1rYKxgO3LWLPu9Q5Dijr7UQL1kOs3PT3FOPXSzsvFbJdZG193Dfu/DbfrfZ7pNTemOwfTgl
xjAz10iogIL9aFmE0aD2sVx7iCSRWz26YBhgsA56P1n7R5+MjzwF/nKsz1m+XilvuvBccTGxG7Nt
EEEKSrSdpoIBwdfe8fzCOnYw1Yg3TM9uWG4bUV1V3vp8HMiPuOLNJqHH+T/Ty367qe++w5F/8oem
/zjUGdqN+A4wfTpFZ+naiPEZd/rkk9t3fCD+dK18wiAsjv0UweD9cZRX67VgW4+xWn+vrbvVFdiA
sMIaoS3Q3MvOnCLbeBFzjSTMjwhmd2CeiLEMLeTXq82cYlL62Yr+y5NCPEKHXAnOPqou5cUINPC0
9rGARVSwTvvN4xfOYviLx2tEU6ooIWKYNQ/oYl+LWcHRerpzM15r+303hw41sje3D39/rY4h/U+X
yiBnBuqFEaz395eK2KKqFzL38VaQ23GzDxOQVsNsr/p1iP/+UH/1TCPJNFpgJTCJMcL7YxWiMqTD
LD/OSxTwtB/uWgklv7YCLGZDFRssENKsuhkquV3KAcLK0ETSyDo/OY/j0/vxO3OfY1eTHDT1j1wE
UI8oTBCGPgYe+Zq6XZqBHXAHYCHKylvorDyPwj+dM/7y98dlf31coKx8iYMK/8Ou0nlqYxDs62Ng
UF/8tnkE4mwN/Yxc1FP34Nn6yq3t1ZJ0URFtPuwkRPGIXZkGFYOqueo0RdMMs8l1LX4OOfr0Q49m
5qcc8g90o98eU65R43GhMX75SISflsQDcgH6/UlqrqmY0dlsH1oL1090TOqhp2FGGJq86jolKTCF
C/naE3TIlJfG2zj8cCuM7TkgAsa/puX0nKNd+9k9PD7CH++heAuHBGERc6L3a6nEwLxjWdPHLrEA
CkSck1tH2YWj4x24wPdMYN1MGBf0tYuS3I+Myj7ZZvifMyZMj4TGvouUWePpeX8O2D2Ash9SPNHE
/ugXALoBiy+xeDF16IYbjLG7SPMuB6gaICHZ7JKtvkpZeloZMC7ENt80VQpEE5kBvirorqMqqMQA
XJ5Hf0LuwwIFd4NESIUO5XeAfswVkDkk8EoYyrV7Fk4+ukjEjDzqUz/sC7yTbTYGMoNHf792/7x5
GU0Il8gN8T0p/7CjEtDOQQggNMZg7auicj1YjI3gNrX3tUOvcvaWz3Kw4x18f4cRedWxpsfIE2L4
H67usAB8MBYVjYHsh1Jjy+Jcbk8pdzuvAdwEA9kUvpLLTY0ZXsSAItoBL3q+taDj+X23//vv/2Z8
9/FsjqkAgVghAzb6wz5ZFAkAXKUgcZXN575NwqTML8sBBV/+DcOSS9cMqNQA3IEcQIBbGzTrelle
1gLIbTYgdSL5g0vNTb3qKzm/Zm0p0KdfMA+o5DeVIpvv/em8hHvsCtj2OPTPVSfBRmh4iC4DCxce
lnX2Ayisg87Hh2xar2ejz5qyjag/xPBDuYUEFfqOG5qhGP99zdIrgJrSAJJBZXA0iA9VV95D57QM
2tFFXtlfbGkZTP4YzWV/KOrivurS67+/bB80n6X04VOCpgyWzVtd+THobQVj3GYQj8yqqQ4qjDrp
Su7To0OtFOmu9jAD6FrdBapMX2rVyaMpxU07lSqYl8+sTv8UgH47G0yofYJGlX5riPwh/8jqsZhJ
229x2m1DiE7XU9tiJJHbEU3gvDhd6MjCrZVpQLnE8GaBm/Wsx9e/vygfc+rjWQgMyjVG1uxYBr3f
NiqRo0dL6i1myVaBmJM9A5uyh6PB3nB7b0Uo++4zN443SvYf1y8OikE+U5BoAkgJj9X7g64tQKKS
li6mVfPV7zEbU+A+8RVdjlrfJ+OyVzQ/ccr/4dXuFvcMD9EPOuo7DjxsiDa0C03r3QGKf1NS/Zks
2JskwMfTQ6nFj3WGwND/wzWRhR6LUes1rmt3pcskBpTotlq/YDazB18bswQC+oHzgNfpLY9APApr
N+4ST+x7koRkmq8KB4gQ1NEB0nzyyPhttJiGMJDAgkIM533LP1E3eE+WflvaqGCx7fuCSCD+PjAL
V/QxhibtXTyUHg/XsoINUSoOenMP1OhvOr8qB2BlXWY+aRj8KY/AvYRp+1uhDvNu7n/YjEvnwbLU
y9d4lNCw7aEWHy6sfmhfCl7fuBr78arL/kRt9Gk0sEDp1h2Yfs91szyIeYo8pRvgmxKwv1aB+lpf
ZjRFO8x9Eh//VOe/nSfzj+eokYd/lAmYOpHJBZ0yYMVRhwzzFdvIrljym3RCAW2BhsvJKYgZEe+G
FgkoOq4rvxjaKQK1/YC6H4JXbdYFkCX5jBfOxIfo4hNASlBMKyBPyLGyff88oCPd22YtltgN5c/V
EXo5qVlHoyD3K2g+pwvQagEwojtFkyfEwyUgCWY7dqjzPbYpDHjBvliayZ71HFBHTHJo3dLQy6r2
BnOzEHpt6ZlU7VWCKQpILdVnF/fNTe/9I4MkkmoAUSVBYPq4Cqaq43M6eXM8xNMw010CDD5KcpDa
hN/me8bLI44gCaukh0iDcwQz4f6C9h29S6pkN7OyijcOQNcAObsTko4B8vDlzGZTJFjhogajqxNp
spu8KeOhb7dwBqswIvQKSGl+mHn70mSrwUiu+qZK5+83aEsFVelRQE8WJApdFucr3a+iWs9FZaGI
WLZe2Pf5ATIePrg/6JsTwEsR5HAZC5BSIkB4rwGHM4E1ACGavAEeIjUEABiWYzLFhjAR1uynbJoC
t+TnXcOKSJTZGEKVLobk3Qmaq6fVRkGo6AG8k1sRgCqdBy2GtASqzxUBcM/LfkrP3m9HZoismhcp
r0Hf6UPK6p3PimdK44Ks1a4V212W2Bvfnx/qdg55gen+SCkH96VCL3wKYUYI0VaONTHm5rpdMcQa
JNDLmKRElcPoaquAtl6zpY7T1lyaxKvCBXDxSM5NhK6fiesVFGv404UeJ8mpwaQSGS155mS9XUWN
91YISVKsZ5Nh3kHx7BQshcsWLMJIlQwQgcT2V3IkASgiAMFg9BslhK6x8DKcXqnm2Iqx2zFY+aYd
QEWyYH3Q1bLeoflhw0lZUASYe5o2XP4E0MWzt9UzTm4OqzkFCQTT0d2UDXkIf/u9GeSy89Nmevj7
mPgXoRkLGUUHOhtAH/8pAHiuc4WEvlqcNvxOpuLr2vvP1m8fJVnDVYmXod9ufVATUEqkzvvxyeE/
lhM+QY4pjNI4NFPmo44fgJZalJhXxh5IvyG8eJHAYQZ64qdR7V/XBVFBn0l7Vs2QjXJQGwKOQvQh
CtZPEJhvfZz3jzXORBOFYdobwu7D5g44fgO4TDXH0rh8X7uYpO0hmYECesu04diuIwkkbjY3xY2q
lkfi4gbeOwfq8PtljWXlHWTSl7czfqs6Lq9p6YcrO+a7rh3sJXDTmKWbBRSyNWeRthSLx3gq8mXr
xTmHe3JCvNdBHUdBbx+s1/GSTd8z8Bn2b8/qUo/Ymnm2Aj+U2b1ZYyDlp/Mlg+1bv6kdXAuvQS6Y
LtW0T9O8C6d03ucLWfd5DwKuBWc29mC7C3Y+vzFeiimuPutsZ+LWtB3g63h+xdFZ9ZO7/LGKOd5l
5FyCYJZnCGA87zd9JDHO9MsyxwnQz7Hox6jx5aVVFstf1nHB9E9TgPzH7RgWC/tJ0MWIxaQ06I+d
jngRVBrGl94CHnuzTJ+p+HM0/P8UlpD9aGRiOEvDkaS+P8OMJmOaJGgIdV7HAX1Y6N4DnuiYhTUn
G1/C3lM3bbWAadJDiC1lp6MBJH12bvkKyfZdPk7kiiV8vfKRTIl+rS7WjfsBeBt7NnVDuJIN/s99
BelCixQBOSBdO3O3jABIGd4P+yLVkEBGz+nEvqFFpnZHkE0ETAsOuZPyKd+2eY/mYx5sk5Xh8f+0
dgc2cMDISpeF4ww4zkgNTNVH7CmmLULUNM9uO0WVAx7vdAnOO8QGIDoOeBdGaAUQ1PXUYFZ2DMHz
BBWytJgAb3ca8uQbNp3pOivJvrW2u2DQ2A1qYL13aB4lwOpsWDSlF/mkXS6VaoMs49m12kB4Y17r
YYwp2BjCoQegH9xDCpQSYdaPN+MVUQZ+0n4x1V4ueXLZleIk9fm+S4w+Z3zDWLda8MgXcd1noEAX
a3dh7UzCdj0DHRcGrnPtQ9xc32cK2Vjp7AS4S83Ctp3HM5mzl22IiKroOXgxLy5Z+W7eakgBNPi+
rEDT5EcHbM6dZFXzxcyY+JUmUnBovByMBAAxF1dQV85j0He+tseYW6P+9HtQo6dMr4FBiIOl95EX
klZVDGDgCEpgtWCInNYHlyTzrlzm4O1wBWgeYC+Sl0xCGBDkG7oHLfT7ln0fAZi/8Zj80QyDi/zV
2WgaHQ2hCznDxDHXMaILNBFFipo7HUwsjkWS7YrtMhXFN5p3z2jUNV+rGcDQarjOiBsfy7a8hmI3
koFDXVUrVgIZLgq3NWGfT1VUW5DZxebOM/fSunZ4WdIUqyiJdYqHSm/shz+DnZ5l6dmmxXJds3UI
hbdcMbWh1gVxH5D/3B5ykTY3I6oR7YPFKUl1T88kr6tzDBT6aADTN8J++uSO6eawcPlUMR8IKb+A
K03Z+kG/Zeycdgx4kzE5AxfUnPtZNEAo5nQDSirFjBTwNtxLFE1YgRlgsNLcA7B+Dcs875ARgO0q
r/PDLE/MPZCnblHnqlK3Bdwx9mVi48L0zQEfyIMO44q4Hv83Tee1JCkSZNEvwgwtXoEkdWn9glVN
dRNoCAL59Xuyd/dlbLqtZ7pSEOF+/d7jasF6iyfHZqcCSxZe6tkfz7LRn4ree2ydVX2SzubvC+58
N+fvaf35CTGb+gL/7uhaL1qZ2Y9lW11FVvFVtur0ouETPKdEfKK0T5cX2RWx6ombDcJzr2Qtl7O8
na1+xpZwT2JPVXU1k7OUS8gwoT6XvUa9tC+JeXxufvow5SUflDvA1tjYPueO6yfJCFaujNp2ELg9
7uHCnGxiJCd9ZShZWOLSt+bTHOT2J8+4ydbHBD5SfRTW2oOTLsSxIbVaa916cMymOS/DsN8oSVKC
IHGAIbBupiTISuexX5fEuHVufEriUcPTC7dMu8MmCkinfM6Jj8ZrMA3E/LcPBvfm0zjrdHj2S7+w
J35O6/tpG/KdRvpNDBxxtLMXURXzQejGxZ5x6w68DIyba3Drn+TR0TAX335lDPX7UKzGyRpQXlog
NSn5p8ZDXglm5n8q5X7kAcEauFYPM16lltP4CUvA0a/plw0fkgSdBH4+LGy6yQlVj0e2onaR13Go
5rcKt8PbFbZieWDb30OD+3jvrpU8KItPoFvXu2p1I6hBA36D9vCvFMPwjReMUtC3e3+HHRrPgY1l
2Gz2q23SjQjSppklvqQmkFjUyVvS9JoR58aQoLeh2ti5KtiFee9Z9avdqMM28UL0rWoPrLTtk/zm
HRvH74DtoBfQIiNXMelcerKLc/uHnacXTMUNdA/DOVseeIC1XbLdRDbGaDL3SgPqXs3CdK6/FBoO
hIpr5qnlLnX5R8ZI4JSWOmErcm1ZYxgsOXTFM0h567LW25tMa/FgBxgoJr0Cb+W3cVbNY/Lvl6OO
WXntySUtXoOZr8y6TwnsJGfJ8DwE4x31ZB25y6AnNvdbkhm+Fw3qrOaryijQCsrK/dZRYqjZxnMa
LFwrpdCiGzFlTrELEV9CRySEGhdpH2BTJ5yNuFo2ywOm7Dlsp8FFUOseey97850s31eysI8aDAK8
arh1qHzY9OIXXiI2vCM26d14MqV+Z3baN/fYHsjJ381tHRDOYLvGKr0uxdlz6YUITPWhNk9tQl/+
mfozo+VivPQmska3YGXvi0wPfWcPv2ZKtCLdzkSeKeqYoMn+01GdF9t9c2qN13r1ZIRpqQIAQJm/
OsEzN5Qds+3xqbCKZYd2XyJrNctxyRUuz7H/9V3j+K9BYVvKY6XfWhoZTPe1Ub22zv5fe1IV/etI
dixGj7GPnUKVrKe9cnkHVQ5sY9DdxwqvuW9RreXDYIcQ3WiDNawtqxio1Q1rArTRAx1ubYLGZXuB
EnBelDbHNprqftgoaMaBqGlbXoIpv5Bje1LeYCSzk/ZRZfz2dXY2ZMNJ4GgH11+N59yx63DaRrWv
ZnYLz2phZFT4Lh6cfFbWUzCVh3Wiu5IdCAhOaJz9xBeDfJwwpePwZrgz7vxyvugC1ukwmHFWkxPp
nXOXuoRUpSeI+bGGzhyOqoVakru/naW4mLu6DM1AasncY53Wczq3bdjSpPfWMiIyl+JmvHZ186ay
9durajgOS+tFtmchszbeDuRygI3SSPdQDxzcMKgdZEaNcPVt1hcbreJM3i6VxBqk1QGPqZ5flons
hSQpOU0ABqQt36s0OwsDG1qNPcfAq2ITTAuNOh2QALZo1IaLVhASLiu/SbrWTALZiZ2Ld7iU1ESy
9HaF/e749XD/r5f0k5xA7W4jBZkwat4S3/4da+K0uhscU6//Y24k7Qe3nhLqDwZY4zcJeXE2PUpJ
fTE4NFVH7zusZ89Jj4NQ9g45uo6Huowr8vUAF4JxX+ZmD2DDKo5FsV2mivURLA1/Er75LnXPJcng
Ea8j+3OotTIIZz37yIbBeOic0twbrObcSWM5k5onfVxK725OP4ny2QeTrnw/Wq9uYzXnZ7YWuS89
oHcCvJSj3Vrzzd3kvW3dHNZK29nmz2DfTpnsQPnB9T1oeajlzfTITkqVEPq5jp7WPq++8SI014nb
0ub1lPV6aFf7D1G9+mjiII60rSTEOo9WJCYAE/+6LZgg6MeuGUSLJDthuDnJ3luxDb+a9MliX0SR
MjNqHquGx0p/m6E57FaXsHpHORi2XartAwLIDKQPpZb3l39PognhIcShVw7teZ1wGc83pRibPgdI
UfACb9YQMTy39ntBzACBQ5z+aRGe4s+09axiOY9PS7Y9EzUtk8ao7vs0bzj5zcQ0SZ8E3Xbxsp70
CPHE4yLc9exLl4e3TE/NWO3VtII+GhnKdj4QZUsFH26a1uggQ3EZNdc6mhUhKl264sL4jQnnON8v
bUe/RByjtYT7YK4jN3cjSByxi3qP9hdcJzcPLr3s7h2wzGfD0/50UvH6avxmMscn0NljMpAKD/0A
+rd12/0G1esAjWlMy/tMTy12bgg/DopVEpT+7LyKoXrpyGQWOqCDOfjU5pLwprTrB9/96u3RC1u9
svZbkJ3GcjybfVAAfhArh177tuh2dtm01QudbMOH6I966E3raeWB3EGnSckJ4Eusei09BL78bPKx
wDrf0nV03W5gZHjfwmLq6waffele8If612DIP5eeuIQwU3dfkJAVTLiO2sSkg1aSa0BDKJb4kUJO
xDUhGG0gwWOFVuX49O8b0NvNIV3Vm6upHyObvppcyMS6aX2V7T5b+dM4cUS0qoQJAuwIRoq/hgwY
TXzWD/R+Ekm1IohV/2RW5pJb8C3QW6wv7dINh2r5ZhH6OtfdQQR68Czswgzbebx38Wwk22AejSV9
7Yu2ja0WMui/HykAbBEziP0tN97BJif45jnW4Q3SjnMVLM6I8Ja351nxcGhFl2Gz5O70m8o4EhlJ
47Hfb1KDvsBuhmjuZXYmt/KptdaWTA1yht7U75nG+Myd0iIyhi1LPHZuYp+fZNJKb9+BWRso5/Bt
OFiEimciGz3xFgs+kd6cvHWaz1rq5YcsVsKSp26sxzPu+l2m26zKcT3OSU2Yu0UR+1jn7qOKtjWV
l5kJDfkmMDJY2N6q2jsTBQ4e17k+9oUwdqDF82jtxZ5L27sWSDWPjWyum0bbMPc9J/WQU6a7pvU4
NNg8qrWJZyul7W7FgadKf8z0zDn5WvqxdkUZj8J6w8xKFbkVt/gy0veUeJ7tnLQu+y/V6I9MadXU
PQWrYdk5209Bf8az9Z3WZblXzvxt670fLnIoE8/3ePUOgqRW+HuUXyv2nbvJUcXltpimdI3mhXz0
+cUvfJl0QU1osplCWWdXG6+TqoI22Zrua5IgqcNGH/amfyuZg/wZ4eenmJSIAr7T9WB+udY96bTq
aNQGYeixKlCbyv9c3MGnpeOr1+TLa0XePXSz2XscZnHkO7gkQ2ohgi6L97S8oqpCaRDUq55rhKJx
/zJLVCdGlUMyqabdldmSaBy0nmlvV7gqc6wplYzW91DwKRUA36aRmGea63dpoJ7kJqk4AQRGfven
Z+gX2dnHWBrFMciHJ1/2AqEh8xIgYw+EbPYzsZmT0W5LuKF0hK6SHxlw7B0UlgDIxRvxZ7HPUmaE
9vbI2XDiatDDMjM7VrO1AsbbFBViMOGiPVtNcKNX4dBc2fIY9+sNcwTMAy86VrZ+WPdgmg9GipVZ
MfyHwEOQSNPpud38t6vVty1WsTcZm0SQ8Z/pXIfQYsFpzOIxLlv9C66Zh/Di3AX+pBPTCXDVTtNX
ZVBFua5xMvQSo3WNq0C22sEf7ccpcNxTHlAIjV17t+gQzLLlpy6G52EqjaT4zFfIRpiSqPldj7Wd
lXqccm4Z8leSrc/GHibNgQ/pp1I+70pdHwr0Awrn4tMV/W1fVg2szzC4QlNC7T2vhmvUD6v1AUFu
ThobITKwwTo0KnhjZdUampU/RrJ3utDayF3JoU2YmRHN6bTx6E9O1JoZIACvcpOtGj+atVgoxK02
LvTqFUpPA8hN7kb3U43Lh0+W+qFIrK69LeQYx703ym+4ucScaKgjzJzBsZyy13qZk04DAEKVucX+
Ypy2Ts/PgvX0dWO1O6bmQ7zp3leG4An8BTj96EgjLpT89FIN06PStdBNy+qcy+UIl/1TtTQ42ZAf
rG4BZCp1TJELMBoT0S5cNLkzWd4T5SAPgPMAdIEGaRQuCalMjyabelwSamznXZEj4Ez2gTu3SSSC
ZOJ2YMf8/MmaDLW3MmSswvFOqVhfqu0PXvH8UZkl+b085vlsE8yonEUpF7WPMQjPLfEYqnSgwcQi
09Rhb1SlIVYUQdwodS1zq9unje5Emrc+bSOwL2E/0Q5/Ne52cWj/iIPf9Yt+0G9eAZe+RW/3nVHe
O9K/0uffV6Z/qaz81ZyyhboQga3D3A+zKWkXRDwzcDjPp/mtsYunzGRsi4WWp6hXCM559sDg9FNT
zg2r1H25lWUejODG52HeU1ZZPDmcCikzN1v9Al45i42TsKcmDOlz3mRJnXDDyJiYMRAgZ+Rb9I10
LctE5v3DLFSwA4sFbUErFiZV7p/UXruzPDukDx7b2v6oSr5LQE1Oqb95DymFuQt7cAfSyN+1i5sm
i+oj9hhTqDIxC1UG9o0DGwJiLi+tsPTIVMRrpxb211DHFq6Td7W4/d6dX9Z+Mw6yp2rQeuBFOVf8
sV7wArX2ujyUjHa4ujbizYHY1cjsh94w7zQAW7sOuKu5Em0dxq6MBzfrwmw5eUZ61mvPiwqGzcZ+
cHtxrE1WQ7WVREAlJJW2elTa0txP8OhmTx/3tqbF9tQwLjG0XztL/9hGMxEb1oNIVd5v1ywWOLTy
eZ3WeMledT/7qCo6tWpgKmjI9q8tDPKgDwDXgqkPLplXAgIC0BAVrfuFNLOF1Vi+qtQ+wK9CK677
3TL0Fv+yVrFvteveXMuDDeU7FGqqgalY/3lDcDacwXxULj1IfStkISn+HIuF32/H+7JHkRVDcSBH
ZpGhmPfbTHXjld1bZXGG8jqv48hmYafEq9AaQQAMpEiIIu3SqiU5mIo8ZOL9jsYVsD6r+rO4wMwC
xWWkDGA0berLHTejv89KVtcpu8iiTK/Le3upE9rEjrh5IF6ncp13sp//OEzozp6nr4mwGxRKF/0Y
uBXrkvz3ouym2O5GZPhb6tDN92O3Xr2G5EfptX+1CRvFxu55Oi1lV0OoVWYVo37OoUqdM2KduCsc
Y2d7WfdOmwqpgCxEo62MU5pt3/budOeQx2nyvbHqP6NVgggRVFBe1drnaf51A4amGZg7GyLSwA08
mYDCJrXwTWaHVj4GA+3UrnW6MkqVh09Aev6OEeUW1kCDfLtTJ9+YP/9NtDXwdYdAbISley3+V5F3
qO57dCviSGUKM6ghwDMVcC/d+cuy840Iwjvo3DoUNZn9yhvg8vAAhkI6j8EKQKXRdrLhA4FcXMdL
Pe6davpZYI7VDSffxKYzVgeTjRX0yC1mXXa+M4MQT7CJXIbRXZtXvL9zHecliHiOql5kTJ3wQTPN
7fnteYhmlKgdJjg+2i+/y2S85eYJwAAAiLpr8WplN9pC2Nh0qe3KNSX5wqACldFWLYkcnwuptBhL
v2DOaTyI1v7N0KxN7NyWIyzqaLBrixd5lsv8E945NCj4if6KPJI632QUahrz+dMMDjyDMjSqFTNK
s/hUztW+KLP7mgxNJbBpa7otQ6X8IhRu92pjhTtZOt7NeixfuC0eZKHnjNNKhg6WtuPEXnY48egk
VcY4b3H3k9QvQMXPqgJBlam/zdDzDpLiDGGInEtnwjwzM+rBq5iMZdnuDPQ+BuwwgU0aHqMmn+/b
A1ernZLQYYUcfiCCcutN2EVKrnKTjkp9aZJwqNAdPpB21Li4vB+AEd4uy17KtKkTh0XxIdGOsw33
OKkcCh59JKhiSUvsqg5dJVcXV9/3O1nfoEhtOSTNAMSWO+4wbOTyxGjuBpZjMsapMSvyA5iZTTk9
TftJLB+QMpddUVdPtbcU4QZ5Mhk4RgzsbMfBE6+g0UrwiHZ1HtuXQfbtFRuVp75Xx9QubV6e7Xma
Tqb9UDnJVBwzqYZXuVAyjLk49YT25zSQj5Ns8GFONBqVz5Tb49Ohv+2OwEJ5xhTqX0Ox6nOujaaW
3ObDgOGM81JpXwYcugNWz+9ig2i5VYzWLfHs5YV+tBxIm1a2HuVICnxu+a+JOqvOuvg51pts9n/r
GRqRk6Vi73ut8206VnmYt0zsvPajL2ebKw5hR8sriqY2NZmNGmFvDBNGn+wtrbt7WKtuslDwGll3
1rXZx/hQSKbSgXV0tweNLSPsg66qODDb7OCI7XWxmGzgzDeicVLHfB5ZlNsGRVwSp4u5wX+rWVKZ
csTNdKZo55JNBupOtHW7u4kGK8Try2Z8jAjqSVnBw62N0buYN1wGy5DP01995trAA/lctzxLQbfY
YWla5tUZsNH0dvZr83MXsj27unYwucH25dSbIdw2C/s1/x+73TI4f9YLSw8Zncx4oC3eon60RSK9
FD7q8FUG5Tlz4EjnM5c08UrWFj0bau6jYVmMyPNGguPV2ceTIVdca5pCzerc4tV0McXUZImoLyMY
fqDofYpRfFGXTAchvrFmpBKsdNS8X7tu/y46ETBFx1t3WzxCyIocVOrQa4+gkPN47ecmsUT71FYF
nXp2U8/THyV5nKYyJa88sArCZYJ0DB7r4jalydvpapo5JI9MZxRl4K3XG5oErWqQhYe03pcLpTcK
BNt5uwYzEvM+lMN8hs83NsfFpQ8gI8BFa/DBNkTr4q4Ngsgm0hd1njcfC0yMB9FBFIPOYm9z+igA
8I6dHhyV5lGuCnHf6lobmrmy0JKRpgK/1ZKpbsBoOYZ9UprRhawAoHxs7wxNpybLQBBgJxkjUZrZ
A7msEOCGf3a1dAdQUztjVbk6qbGbtPW96vkB5EKs1inIdjXS6yGY4GbuRw0qyaJAcgDRSdvlRtt9
6wKQDwvugFAAydzVBQyXSXMP+mbqL6Y5vdHhD9noPI5829Pa4AvYIsen/VzuAgHJv6tSdQjUaO90
cC4RbDaZFA4lIueXwT5oZm5M4QJ2saYEcEWjUyzYRZxmOVdRntu7osPKQibj3FEt+/Mi7qqJst0G
dtgaY/u6zohxLF2NyLxy1uTVM/P44uKv+UxJHwtbF8+9k33+Oy0q80Y0BTQTaWMOb5K8a1Z/DoMn
n7PauWhGcKxktzzkEJfvF6B8OF7hDE5g5ECFO8nsCZPZZcZwnFEQUla+qzOsEIPXJrpRf+d2MdC9
kFXkJX8HnV+d8mE8OMVs349S7DTAHfx3xDX3m8s38p9PoxqdLNr46jQ9fLfB8lSir8XjpH9PdkLG
30JFzBi4eqzEcJpgL1rxrortTQRte6R0+7aBz1HyG8cO2GSE4Mzjo+fXZmrE0YNwFhqGVDftMYF9
6D2sa/3KJ+peM2ek4za5o/Xysyvy2+feE8Q1jSIGs2ft4KGreFg1PWqKqjin/yuhbfWumYR9jyFN
ceMrVuRVS3XU3K+OK/DeyjKabAeQoZblbJXi3KbHWX+rtf5b3oAAVq/fq6Xzr45v8FjBxTbHII3/
9QNCztCNlTjrjf3t2xkc9HGIjIbCZxjwKbDBGkLh4DFMp45ykfij+9Kce/Bv28ewcOeDF9WWwbgj
HZbvG+U9KvjIkSEaLeIWBcvIi9N70YaFtC9lB0MzKPzXBlVuL0fKLnh70OZSq6PcoZIZXeVxRM0R
OQLKULC2gJdW8H9llgCpwmW46ijYXEtZu8Vqr7tATQ3p75lONPcahPrEa7q7MZ2gDcPGtrTyT9Pj
0/Ln/D3N5ZMnpudV6dAwtfmzGvKHspluM0ENl55EPE7H4r3vyndlO+e18c14MfMknxYi3O4aAf0T
iciAm7s589kZNHJevpBL6mOSt3+XG9xkBqVlyeI1s/uv3hkoqvJ3HRWQC5Tcep0xcHV5uUO2PBut
TWWT3bItmf09dfaHfVvu3Fs/qqrOW4c/vRhnAKMD447CoLfrxFFfXCfhJLfCprKeIUs5iaiH/7in
sYWUgm9Hr+8bRzI7rSgNde+cBt5TXTt/pZdDuXHCvHTEBfPz3TgxmK0wiyh6kp3WyfvWozJEyzaq
/MC9G8SCDYFgrO3IQjEDRnGca+Opy8rnZuZG1RvvVzH2biZslqZXB1EFhdRSmCy2lIWOLt1Th7kc
hg+DStsUh16OO8vrW97y5gV+404t3t/eFe+65M9O1gJ60uzGU+UvPKF8v3U+q9kd9lYKhXYb6nsB
Die0nerHZ5UXxLQ2FMNZN9V4GmYuJQQopl7VlVTYE+xXHnVgAntXflhj5V5VQxeqwG4uJcZooCNj
oneBHmOL2i+UNhazuBBfcL8jFj+HqFj3GpYcIE7Sjtw8w1y27rMqj6yOhZVCFfeDGTyJvHWx1AAa
s/gs62JscGVPMmy2A2CQPjZsnCldV9zb5J/if+l52CkQantLxQw6mFkw7kf6ul+cV6HA/gGqg4lj
6edcY15UEcQDZqQ3DvWNjQ98W/ND0KwX0NV+XxzHqsEFYoAWp/SeC6K/lsTNI4ARGFN/AoutEq1F
uMqQuGGGrFGtUYzocw0s1mA6ep1vFIJ6Br8iOcWtgfkPSwkQyuHG8jj0u3Ss3kdJnQqHfXf7+2iA
4yAd09048qTqKW6obB0+ZiqvwfU0GKdELLJJCI6TFJihz6vcfDcZdQa/Bo86VYwRjyk/NZMGB8Ya
iYwSAvULWpKHlMX8p2CRKadxcMlp2DXR0UOj7dgL5HYorG0kNqlQQyFOzpOGbDOro2E2T9KwMXc1
2cQTwF5wL8+w9aGU3k2zWoHaGdhR3hzL4KTLsDS4f3OpPfUgALB0gmG3e5U0svoD19ENradFNR4j
jepDI5Qb0l9gNcjUXeZSa2Uqs5L1UtJ2JZpsPxtjiYRjAc2CUVfsy2zcgZ4zEz0glNudDabqXaX/
yU0CFniwixCvAznvGozR5v7xlhHdoTlMhidD1x/+c00RzfLY0YmjUnGkAqfvyBW5iV31qEduAQ3C
jeyOeddU43aZXwlmPTuiv2sIn4WZjs1MrflV3hbZTGtzAoLOCotSPuRji5ennlGJb0rNtj2wo6EM
fVRxw/5aVRFhoYVifCfH7q4ggBWDUiPgQxtmbCXpUHEQdXdtUhqWiY/KX1svhol39Z1tPC6IkUVv
0Fo7jHK8hsPM/2hHnFmtU+7tirbLRPIYYejmjDHa+0K4Q7hCPeKkn0/FWl0L9iyEa2d9A+nJjmNB
4sHCkN8RkHcZghlFA49MN0s4SyvDwAGmoM0jw+KbpGqm36F79WvmW5BM8oOX6/BQndWOqlFvInMT
61GUpMOxyAXarBGd2O5KQ2N5CpXeOtEzc/1gg++GHVyFO/yR5UEDksFD7NAaj/mzSZW3G2qgABWc
9MjOYfiaFOnkBz0k1jU0BLWq5DXIgtOTCWpELfZVDVMVcuBwUc/yo+6n73/1Q8e4FhrvPesTVBRU
hHxa2DE8vOCtLeWaB6ej8ykNbzuaihlc7q3zr8/dvU7lI340Sgmr/+NqhvXhDVAyHCWmF8J9rDRh
pdFDRyTQYm3BUS5BEQ1eT6iq7T+b3utuTvAukaW6c4Tz4OTbtRloW1JcUhHeFFwLDmW/OWuYgO3/
fFd94b7/oa2XUcXGBnsVMEVWumHWyISc4xeVFj9VewMWwSko9H53Q4uH3YivmrnwgbPkSZ+Xg+8O
L4otHofA4G2d2JOyqV028PF6TKHnubtXpf3V9AWcse0cQO41/eWUpZ4TaoHz4NntocMXfuvghyQY
darPDmks/85N/z9hccEEWKn0wcC44HVOhLV3n2a6Oq9yBl81YGrs6n1j90grKQw93oadP6p3E/pN
5xlQ1IdTxpOLGYdBcfE1lcHj3DdvPZtuXP1jMNwXeZv+Z/bwZAVYo8DJwF02a24F/OJk+FO20a8X
l9HyCFwKNR/fRu0+zoO8ytHhrsgYJXfpj52VO8/L46nm5BwpyLqVU4R7LbZn+Vro9IrgNe80s3QP
CwNQrPr4cRj9nrQBErdujq/wcR96bf0YJnB8Iil4H0Nf635bW6fNc79Zf/k2r0HiTD4kPXrDUOvM
a1qDCGQwBeyMC0t0yxFbtFDp91KrQw6lau2ejV7HhK++xGC85lnw1q3atdmY2q7W5bbK6OAH2aEe
iAbQuNDRD3e9sscL71ZU+FYRV5V+6XRj31gDPsHF/NtX87CzZsvfwM0bKSG8gFQFKqACaXOY2Otd
In+n9cltqv//V0r95v9+jezXwuIAa22udZEsOEvCG0e/Tw3MZ/VpdTsKLqN+0TMoEKXb/rE24g7S
D1RsBea7KSYrtpvUi4V1q0znXyzZ/ee0CPwSuUZzJg4B1o0nOmPwiR59usHemAZBkPmY5p98Zi1O
jnfFwTA++bI+aRNIlYnCPpLCrc9W0Mdep1S0ZSw+ywyWeUi9/bFgdQSKcy1YRy0akLv9fnsMUm5f
KXvqJhunokcn4xtOzXU2THvnlgLKRZEzC3dMpmnVY21nDOAtfDCGwDRi2LRM/36P/9ByTI6tTk2X
Yts1RmCGJDdW1M+Fj0t1ao/LV4VB2dynlQvFExMFtSdQvIKVGm3ulRgwoYBaU80vF6yYJkHwtg3u
lNZuTOidc2FimjAUW2lOnRythyX7y64FxE5lGrtmLbtrtW9tK9zUlIIHKv/zapyjDi9g86dLClcs
Gvwtj81RvONnhtzMVoQ4K2hgyEyC2azKOHVr0qMYyiN2cO10EFVW01JD4B+BMbS89MbCly7P90Ah
9no7zNE8BOvOqowHq/tj4jIlRLIF3UBYyT2z+adIqmBN8H/BbkvwzbwIvG0XVY8Ya8SkJyZG6I1V
A5EnN6zI8kdId+90njg3Q3YiJfdZZlQrHWY04pBQ4DTCMPDzsG8PR6u1KXkcUtWmufyxHCO9lwEI
U6sjocsuzBdm1q/j3Go7PCkE8Zb0CcGCNmts/xOl/Fss6483Qb5SY7nXeTqjOpBbzP4QAql4qqeB
cPmghHokCMggz7T/TIWLFOucy5anz3a6JGtW/67ZPtwh3XZ+kH+IktzAsrBowmE+l28OGDqzJyuT
/6UXh3i3DunOKC2TJzA4OfbM8Jaw6YwVltBW9dHnbA5hMjcdtEb3r23HrYaB4TTP5kM/BcFhEPMa
ExspooCZTSzLdk4m2/jlG+jH/xuuQDrfs+7uirJ1MrcVi2cgMDqmjKa0jF0XLHSYIs/RlkgHKRLD
TAqZExLXJm6EASI7rUx79oKkmUKmmZbCpa+qxt02wcQ3K+OkG0fHX1jswFxib+nMqQO11Hucu+gT
rPFpAf1p0rnLHcM8iNz/s5oNS9WARMc1ArjND18Yxn+UAjNvfKybHhuwgmvOap67qTPRqJuzWVFO
O6Llm0dpdR4sJhYWOCiqoOoRfcaheWOpBWsy7JeOAV03T81zQeDxcVH8oZlalarcTYqh+Guy6O/o
jDlrrNm+dOoF76t6wxG4xl2Bt792qr8V6qiz6luig75ywqrli2u33a6T63+p1/2Yg+9GjSGwAxg+
/ixcv42Da9wfcEVWwUhV3C98AoQLu8n5Zl9KkufOGuNp9vF1EsDb9PXKOqwsnHDphrWffwPw/Kq6
9Mk0SK0FWqPRmMniWQLFjxdlfhseBf3a25jlbJbjFJ74g2fb3NWbeGQJmYhHyt5xgPe6BTCFV6UY
5DPIyjMpEluTiUOoB3/KdKH/iD1ISs2SHRh+X3tlNVFtcHhvdhB5qv9ZHV6WVjqJgY9sd7PaW+5T
N8tf9idUyMkUszmKm2T8sUznjDo0KkpS/e3/UHcmu3FjW5d+lR81Z4LdYTOoSQSjYURIEeptTwg1
Nvu+56heo16vnqQ+Ko2bUqRlIRMo4C8gcW8mbIsmeXiavdf6Fs3lXlj3cQfWuKpkC512e2g1VNdZ
SMGxYeMZDqywUVE6mgxBUh4eaYVTlc7ZWI4KxaDIeO55ygpsyLEXyoYWSEMPARt63Lao3Ca4Mn4w
69dvUc7Gq9xs2qUtDdeBWOOG5KQzOQVIMMj1QbUxVd6ISPKI0ju2mb42WGd0dRk27bRBSY+jCH1s
QcjCZgyCfjdOyrgJOvr/lENw/PWk7QymTFEKLew0n4dC+JnroXxACYF6T1vXGCjkKbsUfvFsyiUy
DH3fGKTFtcqEajupLmBP8tFgIOkHU2Ka6y8SSttOPiUYXS3uwPbv6PMtoiiIFjkvZPABCWdzwSw1
v1s142zWWjYs6FRU4wbVaXnZ5Wq8CMuIMrlfPXptsMNEl6z0hOtQ/GW/CaJhJdf2ZmDTVPirag0p
NFwljXQcW8QDfu6vyjRBtCPqE/eJY1Hs05g9oAydju14S61ogJS5oAG6igf/RbZtjl1W5xhy+MNQ
ClfwWIHxw6qOp2bR1z1NGd1+bKivUSPHnEC9quxxIfhkaxGFEX9vLaMgoMfOlkk/ISEsT2Ms6Fan
frLq++FYe+NzkQvJJYdHYS1HiBIJWV9XESDiLrAWJuIlkx7p0vfGOylJygurL8M15d5kX/Uma6/f
73oxnKIcg4nuV4d2egl8MOByLnzW/Jr9jYgPfTyiIkgnThyeImOt5wioZEt97sB7vgm2IOsZ+VRL
XTtl3hs5llPqnTai5OemQViz+al+iM7cN8Qq7VAir8bKl28kjXzjIaYHJVvELAp7uK4MoiCaVLav
2hqnrj9p/i4b83pdgwR8FaqFntfflHnW7RBApMwaYZH5Fz0zKDGXLWEe+Mc9wHR6WHdr5MVfIzz4
awIoV2j9Xzpk5UtAvioSD8isom2uVIGOpELd01QUPFQZab/SqZedb11NksBYoSMB9rKXsLuhVQO4
ELROQ+GOqCRUXu1gk8HFZrIekyetHtyENoh0qPXhq2reoEN7oKrXOUGqPEj6XDU3apRgOmTmV6MC
GslX3bY+dugth71iAYujsliBq6OJh9gFRiPehVHVY1fKZ/dQWS8qltwag5QRaVc9eX10K+tD11J0
4fyyrH0Jjm0tkMrw3Ufxj1oqt6QxU5/3UFIEg//c0tw0y/QrWVK7iR2r17/Ypnzsd4qRXsRGhZ20
7K4GOz+UIRudUIL2Hg3XWL72uCXvDUt6iLHjgFbyZQMXQLePU7GWfOWWOIzvTlFiLOrL6SVntVzW
exCL1RpAO9W/oX4aOCrp8Q/fmuoFHST/SVIojokeiQtKuVq6be2vYVA+mUrzPPrVszzIO10Jlro2
MDaUHHwbzIAuZ77u1I1QsWm9sjJSpHETuT40gHmRRi7dxfBDCSFboCnbdIm874IxQkMTP+uqh9i1
/W4QuRdH+ClUml5+siNy9VbVmy9AUGnp0D/K9WJtqTo5R7P9l30ER7oxGB0hTpZ4CSkGmWlxJ6tA
0LElXCm+yYORn8CJMDcU1ZchFNc6pYdmsibCvGrLCRQ8QDXlwEubojrHndBIN4FG7l2bltHGZNhT
JxpIDRu66ymBUTc/faljYfF507hSomWWR2KTedh/QftAwmgctaJcjOMtXGcGyxF7li17Cb9if+6j
StyE2XgPM+KyjMJqS7RVtDRQ/XP2RVneJ9CU5Vbfi6q/BgOsXA51tutU9A+hKbldpb6kFdx/0Rf0
0rScjXo/kGQqaGIJtEqpT3LjwGi1LOOahQd/UmbdlGOWboOEYlXQ1EdVa0taLQVq5anevJo3pGiG
Zubips4sw8XARe2vyoZF3E2mI6Ug+ZqhudF9bbmNSEujwATE3givFY8i5qsAZ5Ds70opdRsa0x62
LKQXeOVWQ58RlwmX5LXVQTxbuLFoQOZKrWzJYMB5Th4oGBc52NwpYWBtm1nJnw0hO4XRTBwVmd/a
tnx9Jdnhk0q9DqS3FzGZEDw8TJRQdMIql4NH48NSw+uxIHOTVBXKkOT/SF0krWxqV06B2NQpMcm/
TjV9YU1bg3e5aAUH/ZBj0579osrOLlTXO6HSlIiq2lybrYRzReprxoK1LiVzGcach8byOe6StRWl
j54EcoQQn3gpD9PMmE60paWwZLd62LtKgr6tr4alXtnE1s3pQnnss0AGhBqXma6uml67TWjaLaw2
zDmOgjwtpIGeFTY31Wy1jSkBZ8ZjyOxc33kaNbyQbuhKGfQ9mYjWJ0Qi/e8EhxkhhrzFMA15hkC9
t8r2koaRR1bLVW9EHeV5daf1JBOzPC960//mgTIPhXnwFOuGdN7AIXLw+5Dq2FIrXIxUCO+iJL6k
bEIMBvQEidkkmR4KqTIuKiKXGr/j1BZ615Sc3Cqgbo7gfdXV8lynDJ/aqsDmk8cS7hOOcY3hGyvq
H8bcG9L1sOP7P6GhEAvQSXdKH+W7mg73Ig6zYNMyefOTxBIGQ/wJHOQVzvXePy5MHd8bFVsNq5Vy
9lh0VNpeD958ZXeWtE0Ih0I3X3D+yTc1soe0kH9MovcdgRrAntJLit7sf9MmXXdm8lAYOSMjp9Sf
g+kl1hVGSECGSO8GSXhVmeq3XsphFSO6o4YJ4wvpBUA/8FrourXMzCnHGz/iQn/WhYyiJ0o4n71Y
M/cgw2Yp5XW294Cgj131ibn7795uYUJQRYlg69z2K9TsDdtHk7PSJ1IBwYVuXCpTTs/X8h/bxMJc
hYJpUdb8HT7xkyuzYfzsYUMTAmE9+/UNyzjD1hBgKKmEz5Urv70mzOh7J2OaJC6MWb1fpngPIC2Q
b9JdV56aURgmazdh0zJkqboeUkwGFAUkIMQLXbWYGtPQkURI5zPddXKDUEl28kr9LpVG7ZhZdAHB
CWeDXnmcILsDu8WJGrt2DBN/lXhmt25MbbjOg2nTTEzBcomGEOw++Q4bYpiDFbvjem2OX/BMfVVT
uokjO7uFbKoZI4ETtdw0KQXdqgT9i9fdI24aXYIyOKLx7r2kOAyWnR788g6omUkspnYDTxAzlb2G
ZjUtRBdAd5eKa3pN9iKOD3GmXZHeu2/hlC2rB/Qx9Yo4ZQx9A0UPtiABA+IlooeLGwXbNW4rdqSN
7wSD9I1qQKQWNChzaiOGdyxTbW9HIEMop3QrzF9Hs5cuZ6kVqNbYzdVBICcxzMOlN5n2vVFd0FJo
8dXU/rrOo20aKpxg8uyrJHBlZ61s7SX9gZQxztcUL21rMJZBwoPXR5guY/OIgLS+q6rD78fM3xjL
poDhSvXCVmiT4k48GzL2mAOB7MucZQIZ/ZDpF34eP1h9ndPhCxrSZjCDhWbnqPp4RS0ndtktEzeM
EW8kLMzQEHV4wzaqUOukNf6ipG6+mrH23JGBOPWD7hp0kEnPnZLlOA0ruQjyT0CO81/x3agHmqOq
tgpISqW/ZJ3dQsevFCFV7pWYjykySsaS4Ou+YHuEQftGSCX0jiD/k7f0/4DJv/kgzusduJ9MMP45
Z/v/N6T2w8RSYEt9zO2/KarHJhl/Bn7VbwH+P//sz8QvxfgDnyEcP96fYtoG8ImfiV+K8geQ3RmA
gg4fbxbYCVSzc6wXv6IbqswfkpUZhCuAINZ/Jn4Zf0AxBbFtaAA1YHdZ2j8B+J/NpWQ76HD+Zj7Z
+3W8CnqtG7FkudhzapE9eyrhmqp3h1N4Q6ORll++s/tj69uf7CBmZN9fw/ivC55RQFJOgQktucGd
MMZQ5QOMIZPyNIX34Vg8vXkTpz9/2n+9yTF7XW5/cZFXnO+b5Uj2Uc4kMkJA3Fv9pFOIb5weervv
Y5wenjxMB12oAo+a0FVUJKQTOo2I45Orz7iQX1397AtNjFQZCRRnDYj6TT5bMD2JLifNdsTqZnGS
dYKLCWxt8EeSNwOfYvvJlee39qsrz8v0m/vWEEPbGTwBVyKHxco3DTtZwYzm0wJq5e7Ul+bejA2n
wpSL4WnxyWXfL8j/eafneMZYp+gtrDJ3x2FlH9vL5Ng8UD3K7gkRDD65yPvp769rzDjQN7cm0Ydo
6in3XPooTqHbjmL3m7E6+vbgtDn6kVj/7P3Nm7VfPcV57/vmUuHYUw3rh8HtDWszjeAjKWZruGvw
nyNrJUDNmzaHtCMM8FZopEam1Sdz/DzF/PLSZ/tHY5IISVOQFxBnu+nkU0OerKj8bVjLECvw99Q8
UX1fWqTLYNf6/ft7j7/569HO4/jN/Vr2gKXKnBp3RloVaHE0WEFSR5LPHHgweBtvQj9M9u3vL/fh
TZ7NOR2xtVYJb9CFa3sTfpcQvg7g/hfeQ0WvcEEb7V9e6GyumQvMSEa1knoznlPtNp0h/kQIzcNn
YkbjnFpK7VqJtDv50wnug6d5vhWO5LapWwGwdx49NP+cVGlO7ajclfOgZTIaoviJQ8zp393kOedP
oYzmJxJEcdIFSIglsFlHiNB4UD276GTOpTFK12mnLiz+PURs88mF5y/vF5/JORhf0rBaxoOsurQk
wegS/63YToXU3FO/BV6IZYzOdPUtVGBy8MF0TXFKQ3VDcBsHts/GrvnBF/MKk38zeGNjYFpQO8+1
9L1MAgZ9mWVLH6i3ox1ogGkB49Svk4ekl/ce5Sw8GdTPYGVJdc0xzINIUigoLLJXeiyVQ9IsyZ+i
1LAY8BxvgGdB2QvL64iCqm/DbPXVbtdbSrhO9XBVomJitm+dUk2OhOhBVpKodWOJP6Q9dmvRU5+v
u7kzvIwS/8FEWtrI413kK6AgLCo0GkS7DsgLZ9NjPQTAcLAYJL5+GhRxMWakqkRJudZwGtDIdSC+
RKaZXgIgm88uEHYCHOU1sfI1ek0lfQ1bX9MoatE9i0tUOEc7IzqlePKtb0rzCS/tozF+Nhm3gS93
AiW8q3jl0zzGM/Q8ocYCQ8M79M090VbUZrXPZowPZuTXxIg3LznSNTvRy8JzPZzn5Rfb9p8sBFdD
2J7MghdGacXAnW9dwP9cVAwwJrR/uRr87UhPhTk05NRzybDnWsIzFgWDfF4PFnl+HXQjIufroESi
GRFCaZqfXfiDVfU1ueTNTSNLQuThS55rEECZoczLCmydNGyCYrbbF3t92nfiKsuvP/mgP3rKZ/Oy
rqVdrZGAs8vcwrZ3SV3dEYW8nZ9yRDclli66KjkJhTXIUKkq7Wz391f+YG1/3Zy+udORILq4xiqw
6yx7TwsQske3rzHXzhSEgv+eF/jfX+qjDe95uAi+4MRqcNu4+SifAk/eWeJWp+sLS/zOMjJmbXiV
zbRQ6TZ9csl5Hf3FRHke4zFMdZVpcJrdzmugrqJFhiqFGiWdpWGKsg+ZDb3RPM7heaj36Zubn03S
qvXRxc+2hHo9GloSspmhk4nOFicq1XEWBxwL6YJerIfRSL7X4axRNGgOWRDv08Q+ptipyop2/7Cn
XuYmpfe10PIDvfw6mNnyITrRCAE1zYA1wqhY25X1OsdTODEVgTlZS7w9ZS0BIQjgvozqdmSzrVKD
neWu+KCZZbcBb9bzluUw91hwtVMKCSYEAtfaxIH2SU9OBdufYIM1qbLdzNr68nYwtwDrzGEtD6t8
y6yIvcFgq0IBdvT2Y/xFUy97JIr6F6Fft+qtPTwU+o9Gv0+zG6XbxPBizR9dszVrt6tdWawRDaXx
Vqalj89dAtu1roaNgiah2wa+6wtXBFupWBO0ucAkXyCkmUVNh84a2WJ3EREC2WzQ1o5x1d7C9zxo
ZGu13nRJ6OIeoCJhxNrWGKlSqQN2WRTLre12lFm68nIYY3eKtBujajbt6MrydKlbD5px1+XZJhzH
beKzhvK5N4UOoxUBtg2bwxpeFPIPTWu8sTHOYC2wfkiZcj3W1p3eXCp55WqJcWtr2UWmpc8NHSAz
HK4VHa8YWrWxNgCCE1SJySUIYiQvSC3H+rmXrLWNwpOMAaQC2SN2VQoiIQhaizhb8pqoMt6lCUSn
MkNnyMOQAN4BhpUB+cS3INQQKNCM/h4g+NHrHAkrJtYfob+tWrQxTjJDWiqtvwhaaxWJClWNmKOf
oTz1xrb0Oa4MYFumzBGxtes11fXRe6bqdMK1TuIP4Y1FT0ThuMFSX9IQtQrrSgmgjmC7LFtiS8tw
VUBTgOoPVWLb1RSkh+wYdZ0TKfRVFdklIwyf+8aDJcijOXJaQhz4oMWg2idKRo5JXitGy+s47Z+L
jLA1jCv2VLim3hInX18YibwaI4RGujlcjqg9dHW4aYuLkorjnKiOynd2OqTGRTduVTnc9b5+HQ/6
RTsaN71vkioP6CBuHFyVdFqS9SjEoUE/Np7KWCJbXtCK7w+zOC2bDLfHTCw4iWupspW83AXivfRM
a2sEp3REwyHE3mrKfdTGq0D9KhUe3+9wFfi6vwjplkVoQPU4fCTaHp8XZ90aKzyaQhvxBY7mLDzB
x/lsjf5oojlj9CvAPfVcbVu3HN2pHrZWifcSEz7dGjwLHKR+pEBjGvA6rTHt/M/OhWfwzv+cXuSz
vQjutEnHF9XhDkML4wNfa/jAQSXlkXyptYLxjGy2bgAwXILkAcZz4/We47Phkw1aXgwt+IXUrmn+
GEu5kJdyQ487IycNiEXubaOWHSTq8RRoRoKcJzbjhZ7d1tlXWWb78RKiUiHzdN1jMohxQJmWtPEI
1OrYog0tfGhUW7195XfIY69jE2W7VS5N2IPT8vcLzOs5+1cLzNmBdQrg4nYdxUotyIgt3nvJDmpp
Jn9lhVnMFGZrwBiKc2LGBQzjCcDl0mbPKuMikcerdnDRCQ+I8jMa1PiJ8C5imZzGy7Q0VldB7H+y
+NofFH/ks+Mt5q6ZJUDgQTpqLj006BuNI/v9Jqu+NPq1bF9WdMigEixj9apSlQNR5bhCmtnsiAsG
2VaY8R5PoXrRBftZ3UtNXy53oHWJKUcpTNOo1RdV8kVrGG5PLXbhMvE2JFsv4tLk6EWwj10u/Thz
DC9bB3zidReQd0b3vUQgT2eOFgDZ9jBbcQ7kt6kPDJ9Md42oJ+05SX/MRwBh4A1qglWNjyBGKKmQ
O9IARbMqGQQpKezNo9R/U9AAkE5VCAELdbxqtNFR0cCq1VXcuNhWVWwaqEoNmMZKzShEo0be+yF/
GJCW56q1RvLqhFGJxsRejhjQkNovK1UsBg8GWGog8/yaNfIiNTEGYagYnkwm3ZbW5++HlZi3CL8a
VvOX/mZbJhENrcW1UrvY7iJlk2eTvMFpdxqbHAt/jSzGFc1NG91jkViUw9cyuBIpLe8e+pyBhK61
lklT3+qtv7aSfeQ7NRiZiq45h6xdb443ohwcsExLv6ouMMTAMSY9RGuXow2gLa6OaEgPUZg7TH2L
1FDdFCGcikAnsEZHQ1WFAn3RkxsFmHBVdtNWx1YdQZCb6CTEtrmNVQxP0HFlgmsniv5RiMs1IyoH
2waE2cXvn5P5wb5ZPt83e5VSWMR3uyL56kGiiUvjgsV7L3f0l/1mi8XosgztK7XVXwopvG3xmpjy
hcqLi/0ElnDpYuy6UipXZ5hHo3QEWDhj4u7qQH9Q09rFkr9qG9WRSKUBlYH7YD5EY1cos69GDTDJ
H/aWlOM1x2yTPLYIkGAtshICKRnBDUTyCio8tmLpKCXlsegN1y96uJQV/tB2q4zfsJM76YTdbQDF
0gwXhdm6Y1hsw8bbpCnASv6/lI1Vh2hVBlIf3ZdowIyOl5nfeBExjxUd1X5hmOFqkuNNLKCnVxYn
/88mj7N4uL8m+rNqTu6Tr2FrUbALS1T8NqI7xEwtpTnL6/ZjcxygaFuJtSnIlyxr+y7Fecqea5FQ
fylH/JWfFh20X79x0DTvv4xp7DydEoDkWpFdM3lhmRqP9ZgrFOrGBBls+6QlySEx4ZFAZtOmm8b1
UcsKRIi8kIVdNlcVQe/qUpsAyQh6hZPcM8OlT2k7uZSqd3hngQGx+7Sa6ynPo52GyhvSQS/cJr78
/cj9oE5OONj7+zALXZhNnyAH8vS9NwZfcL5YheGg4NRx3EfGPmv8e1pR+3zYGxp5uQ2Ar3958bOT
CVBvJbSqjtYDRc5RUZ0ys/Z5YT+mersPSrpuY7fXRrqrvECbXnbFC51lWJ9c/9fna5JL39889ixD
UolucqPUPAIB2Wslad9tfPIi6tagpV6rVr0AAxzd//6av66bQEN/f8kqlmxZGUbhKhxos5kMZp3m
E/1cxEjYlIDMWyTi377ds22BHMqNZRDe5WJkujOYlQVO/kK8qIG9F9ZtGhZOLmCYBtVJEqAjg2kv
OAH9/lZ/faY3zgUiXYkzQEtU4RqIsEAQbqb2cgTmGHGbdext1PLTevJ8P39fp2jvvn+qajeNwdRw
QizHo9Jr5BWnd8RY0O3XHKmVNtWPurSWgxKxSNaak4UGKwCb0kj7bCj9ugiJ5+b93yDLmqrRtMkC
S8VpUtUR55JUHTdrg+dZ8oybRtmoySyOxr7FX+v3z/iDSjoxgu+vmySdUvX6aLm1TSaz+WX+dkvv
vlbB4WbTHrC/Y2SSMwAEL/NPn/cHr/Y8QdYOFV2HQ23jvmtzwG/bOru3RkoCkYxJW5gLQ9kiuyK/
wolatKCWfjX4X9CFf2u16ORTiZ6NJb73WcPmg6/qvCNOFEvYCjRsbpGoj17nr2o81aEMPNIb2e7L
+0oa94onPjvpfDBxWGcTV6mldEa7wnZ7HBoW7bTUqHYlrD7mKwsMixrCLM0fQo7B/+49W2dTVS18
X0gWI1zw5YQ61l5ROFr/xfMRJ6r1qR8pExdfSnMjS/6/m6uss7kqDVoIjJINQ57bAsW5B3bA0Y0p
kmI+iXR7mQacwnr7yT1+9FTPZqsWDn8CJ19yfYp+84SBytIhPoF1e9yrBO95OH70WkHH6f15zX8k
bkCOwD/nioR3ooWL8LnCO/SjOf9d/w11C6ZsoQxgnHysXLh4TB7Hx//at1WY/J//9b/reP6v6/DF
//5WxPCfH/RTxqAjY5AtQdgthGRTngUDP2UMuvjDMnSSe6lxawRjMWB+yhh07Q/4/4IwKnRtMnUU
ZuifMgZ+STNkfiKxujipbEv/JzKG9zMAidHEj+uWTaKqyjKgyGfz4QhFLlEzubozvBIpu7xPdTSd
teHkcuvwh9dxWmyifPykDaLo88fw19Lz54VtG66wNQeoWerZRooVQS2bRmvucCf2AUEhZrCwxgoj
RbAOoatLSY2gTEmh+9SYIjMAOEnt0DbvEERr4LFqzAWpJpZkEJPygnRMr3f6YKzVIP0WTeMqYC+e
qd11hHUnibBve0hHASUUA+giY0KU+6SkYjOm2dLwxVWaxLd58QQBZm2U6QG+Dx5i4zYau4tOKQ+S
qWxkDUTjkLtGZjiyDfsLzKEWGV/xjX4zw2uh27dyI5sLsB6kjNqAdbLoEOjFRq6TS5tQ41EPH7tg
4kSbK8/U345dZd36KWfTqvga+s2+Akhe8xvxhzg6sX7gZI3ulMrBQ5DhaAKSNdK0N6rhujPwoWVM
qVD2rMs+McmmRSA5Dpv5gnVTuV3P9reWejeurGNvQ90wMag4YO1dHcmKxGKS4tZAUS1BvJqnqaGV
dhFLcaMa+moIbQJW4J3I3nNa9OYCaD76r8nN+mybSdELgIlmqZjyyUtQPqPOdcy++GIjTZ6m+BvR
nmMjaMDVwVJLhnt5wOgydeQRKHcAWE9s680CC4WpAS5pkECK1NoX1SGUml1WYXj0YsekA4CjBfHF
nQQHvmCpzvT0oFgSZHCgut5lbG84ci8So/10fzBvgc7GpyqbSI+EpfNxnO/GyrpM20GRqru+F+Dy
HXkQe4gba7scaWGKK72Pf8D31oz+qEbhbWcAOLex21QAjRLzMqSEqgrQRzE9sMbE5SjtkHM/TGH9
hSCM+6ThOef46CSxpVTjZLThav97oHSOCPWtmapXkW2isyyoS9ruyBIKBy+5DEy3rXtiQwX/+pSi
CA8CBlhkHJIas5IIeHItCx26Q064Jd4fcNsBATnxauJj4ljEDrY71mXjZtgXBqW9lluiXHwN6I+l
rSrLg/pXnmZSZZKwIQgYiUHyzaRwECeCUPG+W85azIA4hr7DHddiisVi7rRj8TUR1W7q4ktTFdsG
MXEyRVvbSAlEMQ+ApY4+QT9FWd7Yvof/WNp7SniauiOQji0W4Luu8tdKgw7QS08mnzDW38tYrdam
Plx0/jOCLFAH6Qmtv1MFOIbs2ClJYSmUZq0lKZzmdsfXcAgmb/dmmj/9+drfyaJeW4fnwwHlLHM0
FQHNEGd1OCJHKwBrBgpL2b4tDPsWsiv++VUzwkJvqy+TkrzkHVOZMhzDQRAoFF00PbXBKr/20O7r
2dITA6GP5aYqo0NogcrP/XURAbjC8F0IvPpZcTI86VYfWydMzEMx0QnRePxyRpZGCCp62Fdl6YpB
bHSzu0iHzB0x+jdmv0pK8rkzY+Uxe4PnWgaajnWCXbU57r3gW2wdUUpvvKTaIWJyYOA8qWt9kPcQ
0rbD0H6Rg4jDZH9fWZFTtBp/P3pFCDQNqIcx8GJkoFBdmVxxyI6yuu7gVJY4KRFj8TqKE5XbbTT2
F2HcLYfCOGQyznmmyrzJ6KTXF77WHVOMUBG1PjB57E4mOMTK0gpOkdJfpLa6yYpgWjaQdMoKQUTL
OMXgHJT34FaOXl9s8/jFtmAJC4gag4lO/bkiTE9TpR3vZtciZFYG6aLC5hdg7mpywy2AxkaedPr9
WJi3BH+bGWBFINlWFdtUXhWzb4p8kWmkhgiL+s7wk21ufGkbpitfbEjJXtYwzzWpXmsYKO1ebBEc
4AatN4np0ZnDNxEVm0Yi0xKeSDyPIIpHWLPcomI+7NZysxskOlqVSr8JjALZZPD91pWubz1DX5q2
vlWqh86/KghvHvL2obYyF2n9HWT85/kDU5kMfJYwiKJLb7RdlMyuqT1U+PR+/xTmHfv596DJbFss
GSmlwSbkXaVTT9TSNDD53WWqfjfPhxpX7tXWAeIALcaLPpuQf3lBXQiNT5Aay2th6c1T76RKk4qe
/YKeNzuR5mtzYTpaQ1aNv29KceeZPTkD4lAhwSTrFGDNg91XawP0tNJ5gMq9bPXJIzjfwmiCmcDS
LQVttExm6FlNSxNUsrW+6+96I0fKULoSzv6QyWcy9G2ZGXQ8wVcU7KkSYl9NfRupwqmzm74RoFHE
OuVTJItm0UgP1YzLtcKVJdn7zFs1UBR8/4VZYBUALiSR+MuQAY3OfLJuQJJ1mZvb7QVY/xPWfBYS
i7Dp6kGf/H1XCtpU6p0eVazMGKBQ64Pue0jb6DIV9i4gf6ZKtENVGmv8/S9pWm466n/W2F7IiaCw
v4yE9VizM1EN/JfEgpZsB+EcrfJJITSs6jAhjcDCshSjEC1my8N1xe9dlF7x1U+1K53fBCqQ1UaV
bklcOQwajroEDvrvX8A8xt6OQY1tMdB/WcOrpAjzXMhUKJ4eBgHP35C0Laf6jZZ4f77jf3TO+fAQ
8//vUUe12bqxhH181LkNU3zmh+/1nBb9PWuIJ3df/uf/IDr+zz/582yjmn/gYVEUE2MAxjeTXdTP
s42q/yGrtsXkw/tRQZn852wjWQixmTltoUKAF7JpcSL6ebiR7D8Q3RHSwtfEiQgPvvlPTjeK+n6M
WAYHG1NXdWHwsyy8L/M27820MfDZ601RJnu/SfudnbViExnSMjND6ToTbGCTsXswYfEumlIGvp6G
2O6G1FVI3pn08jRFj4jRMNlF4bEPJLSCffEd+gdBW6WRzcWL2qnancbWaGjttRlH6V6iDbUMPJXv
j1Xc7H1qwgFuXpQPaVgr+F0bWh399dQVxnEEytMHkB0qe6kUhBcKWjGtCfCp7ugOtLavwmEHsoKr
qw8Dt8hbcmo9HbecHXHMgB1J2JB2RzOn7KJwo6m+Oyo5jaTJwC9vYOTyKyC/ckUiF6FEeTdMF7Wk
3DSgukI5Sa4l6Ckk9I0V4r4ycSROGmXQkxjUgmYCQksm2WidZK/G/lyW3kKPwvs2nH7QwrE2jS32
g04tDTdntivianTiOT5HlDMAp3sokvhR4klimK7cJjnFsIvXrR5hXdVnrk+jPFojcJeMKBP0A8lC
kVXvCh7U0ScM7EJWsxCM2LgcOnC0SkdwWy0nrpXQm1fJGPXUmZ+rGduacze1D4AQpT1jGAK5xDCJ
fqHA0BO3EjE+fVxeoNq5oxRVrgeFxqMsHkp2S9CmvFtTmFB8u69vPppfbByJdHg3Sb0OQD4ZTtey
omtC0c8O2DkHmamzioJYj6hct9Twt0WHZIdwY+Q/5LNCGMBcIxfNzK7An2iV91KDlFgL7TtoWP1W
rcLLGFffQoYdTKWuEYhiff/aZEsMTfY2a3sNomOF+WrwEMlMTOYWgII2+xEWRr0oIpACNVUIINPp
svFD6Fx5FTxIiCcNZ4o65XZU+PzVNNgQmSBxbF3Z8FRvxqTZjuyrGe7ylSwZdyhC1Y1ERI4TREXh
YMdTyeGGqKW10A0SS/sSZCQJ27T9TSOIVpaae445leoyNUp7A0gN5UoTBdtsACHL2Jy2Y+BjNMho
rZnSN6i1y1qNGH8RMCy7TdKNpbbx1QTS3paabJuwq5bIayOej3s2PO2hlUyxL71EZptJYhTHF9Se
gP6oqzhNYmyBbJFb5ufyFrglbWdFOmkyhQCpBdsz73oNg+7phOPdUji69w2esCbCbyjpcrI2Rk7A
8hA+DyBst7JhZEd/8A91Xen0c9XOAYOIV0JS4r0UiHvC7q4neVCviGomHWBIt2mUFbCujRbZCnIo
beD0NFHxuQVUGAIMIZfWBEjuEnw5uXn+Y6o9FfGP3h+lDm2FYmCAU8rxpCVd5bY6cqZ6+I5Zyb5I
6nKfRMm0J4AYnJLi1+vIK+RDMP9PmSvfYZTHa05rFwUMkIPZjfJ1a4QQxOOON4TT3M5MPGiEA1QL
JH4F/c9XFsEYulUivnlaSPh2S5fUmG7kitETF3hWib8BLIWuwMCh6Q7SqwDk/5J3XsuRY1mW/ZX+
AeRAi1eHcEF3ahV8gZERDGit8fW9wIysIp3M8E5rs7Eam5fKsoqKhAO4uOKcvdeW1U1PZKEddLXD
5f2XZJ4hVw3pozyA4sA2SJ9GEq5qjHIONZE6CwriApYRi9zWxiHHqd6r6dYS6Xffkrfs9pXIqYY2
On97F+iMPWTL+5jAabuAdGHPgu71wRTfKqUO805HqB1UtFW77HxIVG1Nz6hcdc1YXIk18DjKMhd6
UJtuL8klAWMLl8jqwKOPeuiqcTJ5hKXag2HFG7Uxffx9JkE7vXIxzBVJ77KM6sq/m1olonOsLv1H
pGCBLOGbnZmK6AlmTohheZv4ja3XebWd0VnvA9UKQJWoPWS0Kr/Jekooce5Hez8dIU6n4uj4La19
yciy+2iIvEojMxE1fEmlPKQsPwHpkUzzCRsSeBZiv+ypGSpXH1HNNCSJrUATO3Aa+rWcKOreKrMC
kJ62x7YDDyngwzenCP8rTGKKbaBrpHbGA0Je7KCpu7pS3whE7V7iS7VF3Ygp3sS+1+GcXeldgXET
ieU1Y0r5M29gIM+ZiGR2+Kav3XS++YTTC54rKQNulus1mgpf26o6mStlJZ2ly3/A6feKQdZRdAEV
WapRlaFmZwg873Ij7/cAmeEApHj8s7BA2pnHZyKWTh0CgNbUV0jbSI3K6y2P+3uVYCGMS9HY9Ek5
IWtggkmXtKG8a8BvdUhQkxjZV6SAgOyJxu79JNiYKtNor2nIxmaqFWUDK4CcnY0pJXs1j4nRCsef
iI7O1XkcOMuBFylayalJBbbzuR0uNKlyrWxZ0aBqIEolqo/8AxiZctB7sVTu0sQaFzhuhfbFhMpT
W3zGVvdcWj20l3LGrs9TMKGfn8vatZGb2GfVBw2h+sHHxemh+HghdtVA45nvib7o2B8oz5OetefK
Nfkxyd4XKs9QAj7kptmWaJdczqjJNo9vS7C4lRJScWy1K2MWWli4lHaaWeRpG8kN0w04u4iYggIc
otFkTyXMt20kVletNShnZo76ksW5npuHVFUvM8K4nFlqSHhBeFqF4XRHegozjzodRKihnFfYhxC6
dmtFibjLsym3+7mMV5GqzPgX4oNvKE/0Hi7Qeo6Iu4ZHUb6vEm2tSzPMuhCUhSwDCZfl3o0DK8eJ
BJaIhF7mxpAlYpZHRgYUXamHkzNNGojZEKtpIAQHQoRA3iYERKloMP25PoPNk7M0wuJvYdX1GjHI
7GJvAIBbqywwRC9MJJcZ29/F4rcWfTjcxKQi8ifLzqqEtSAqOLBXChLPVjFJo6hjxGdTayedTi2s
UHA7z9KPjgMvcDhyEbtm7nAQY6D3CxJMQdHDuldM+LbNY1m08BvH7cTB2+4LgRWiY/to1KtOCZKD
MBjXA5Dpsy40oLrGIRkHsX/RpR7pPCAsNdiuCdUsgSwL8j/x6fOOHaFAw1WlGZF+EYSkIO8I4cFx
W5c5DgYc1zbv7hsbGLQ9bGf5HWRV9vIDC+K8Q5dJAqTBVlLI4O6RXSUzxX0z007ftbpyCz2O4AsD
I3FNdYXkiUcdIPMqTiogFtPENB6v/VCnQjmgFZuViPwfCj1jOToRE90WRP0dORqzk+t6YUPXv0AM
kB7gWpqAXkPwEhG89TxJQEmfA7AEGicPjg4/TK6KfWMKRLD5XQnmXZ53Vh/Az1NQ/MVx2Z1xphac
WmKfl/htAZ2k0RF1oh+B0IxOR2yjs05Ny5VFZjCLReDvKGPK7GU7Sovd2AGTMgHYSREUJWny12Ol
osKWAOu1RgFkq6j6PXUeJNKdjNQbHZwMnoofEAZOXo6oqumGygM73Fo5H5gN8EL56qEx2L1oy5QE
H7V29Mi6LkBhb2T50qrkxNXaRmbKUm9KUM84Ntc5u02ngF+YSz4UyBBz+HQoJ/mOGBjCKHJbVF5z
K7lKO8mNJP1GnCqSCDLI+5NB+Q10z6SSyUS04yY3eee6OHTrso7csfYlu+nas8oKph2kU0fL5Rg+
HYwZFqC9HreznWT62ex3h7HvTEBqIU9AuhRzsL2zetBj5ixF13ez0nUcCikZDLIkr2pqTUsK1bYM
2enNgXyDgIqUFN3n85EQsSeQ8KPU/5Hn2rDOupbgCynfo85rcf2vgvBKgGCmkhXVh8YPaZDJ7iUR
L5lR94mIRJvmsR2KLWE2gGtMVtA4hzcYdGDjqpUy6CS7BBG1cBzd5BMvmuMcxqjZjzt5snbJKEDZ
6Ug8LZPI2qvadggKeVtXhDr1c7OnNhEALCivw3nagS0iSaXDzSWzaw5ni1PTWE97dUSU3cNEUXoU
SeW06voscICo5HtgIKD+4jtDnjj0ZJFGySPwOJWdqxJtsmxlGaWXTmWOOI40NYDD8VkaUTEP9ts4
r3Zja91w6LyT5Cm2ydECP1CPYeIwkSxL6rQrBAkF/8QcYpCX5YtsuuMAfGms1i66A5xVA1HJamkR
7jzGPBNlDey8CiIeekFMrdjzFIoKTkQbt/Q/wh/ZkOaeIEpMZZnwPdOCPeMtqiRm0Ubf5rV8T+I2
MlzR6Ws/cpMye4aa4GqS5cp5Z65AgOXuoBlPMBXtTIbjqw/Cd1IGtmmR/MSC1mBynF/FGKwBvPAA
rlQV5tSaJMIVVdpphFxRn7WYgdXO/v0pavFzv6v0cIgyJYNCgYILnBPUpy7lLJIaX2sVXfU4vonN
jYHuKBpppAHfpeLXPSU9ctOpYiprgpuQXWGgit7Yp62dL5sAtMyTZCZONoE3rm0F+FAUchYeOR4F
JcvJ2+/9R1Wj/013/ENh6e/oAP+BLXRJ+W37/KwbnqP2fTnp7S/8WUpSzT/ogkNZgTpIr5xy6l+l
JPrnmoZS0ZAo/LJZWep8v9rkiviHJCos59QBRVU3lw76r0qSbP6h0anRTCgBFJOQJ/2TQtJRzZ8q
FZUkKv4UoJeS47G0Q+otnIIdmbRRFWF4KfBCXrZAU/smP1FYP1ImLQUx1JGGZVErgEsvHleVJUtU
fJwy8GVbcHULu6ZwRi3fp2DxKkUCvgoXDQuIwooYSc+//9KOdI1v5bil3WlSmdN5cG9t+3f1siSt
u6qR9NoRd0G3J3RyDabWriF/RqvhFjeQZ/5ZYmUMB6/0cdMpKPIPvbWPktA/L2nJBp01U7T4to/K
6Ey4Iuhu6mhk9HqkNRKThY3EhR/oSW7t78v1SYPgx6LMp0u+Wd3e3SUYOoD6Epckt1xzZTfaIXgg
W92RvXrFEcIzr7XbE0/21DWPFG910wQYZrhmui2kg/xc2aFDup3bbZv6ENi1HTj+iXnz1CWPip+m
Kg5hFEeNU049u5oWxPcpXeaXA4YPDKCQoSxUoeXtvnuUKnIDo5MTnMFAeK/BuDv9S78ihHMdfaOw
sDn17uSPaqdf745vEPmpxk7kuP0G1l+n6MlzLPLzgCYK+QT11pE82Bj2uNqqt2RQKbVtFOeWuBtd
Ql28U7/hSDSz1KwN4iDYwqn8EOUYlhFVZlSLats6vgX4uwJrOxyIrXX9GHD/0gPKH2OOYScG0MdF
8O3GDVMHF2WoEggTKuMfnnSaEo8bk8TqxPvZM7x5k9hIOLaiI64iLz51tc8znvHhakf6nHke6cGl
aNz9w+gQgr0jUtjpV+lqVe2bLZCK4OQ1vxiuRP1a8tLkgzckH30hchspIrnUvNkZaGoAmT3YnniG
X1zCFBWFRYGGER6qo0vUJUj50WjJTfV3woVq8xF6lh0Rq+Jy+rhCJriJ/5TK/f38xhr0bvPy9t4+
XPPoK1TyXI8KinAO8S7Po0Ndgvopj5Jt0/dwQwxQY+f2yfe3fHfvmmPLGP1w1aPvstcp+PqAFZxw
Oz7OXrBp1qHTogGysdE6oWueGDBH/dlP11ue/Lt5QBqsWtMq7hLiGUd4jKPtSDjE7HtZToBvfUpA
dur+lqf+7nqDryWTNHF/rffX/VHmWwGKUWzO9CcH57EC5NMNLh/MuwuWvdT6k8IF0Z2BPN4oG4RL
y/WW5ymcnLtPXu/oc2+lmZz6gAcabunm1NvcIwODxpUzOfh7Tl7vq1GKrlBGkmfIrP1HX4ZR5IKO
K6ujqtCdq8Qhtb55FVbjiS9Q+WqcqCqjj42cgXjx6Doc+s2QMIrOadKUTUwqHdp5AD/dtMmjmKET
XMUgHCmSa+rWkBvwpwIciTDoJEdp5pcWshOFPekinRllU7DvIj6fXCB1NT1kmb4tqkk6F+N+uKG1
twNqj6sRcY0kx+puxDXsxkqQbaZBITuuyYGwl6SV5HJiObIfBUvCHXG3ksneKlPSQ9HJJwbuV8+Z
ZunyeRoswMfWpyQZaKD0ZB7QXeM41iVPSts+tFNenNpIfvGkLdSVzHLoWiXoih8HrNpnY5IY4rLJ
AUsqurQVh235IF+IXuFNq1D20l14rbjlutqcmGa/WKo+XProW5FSgj2rWmLxeOqdYCNt9B+127uS
SwbS5tQG8os53WKDLwFL4YzAPz7e59iKOgHZKusiYpt8kCkIn7LKfrEYfrjE0RSeGxnk0WVPnpjg
lKlM+/0VZ/eAZMkTT25ZVo+mbcvi8+PTsEzkDUc3o5BlPZAixrTmDG6IfHuEmI5kzF0mN2MtO0ty
z1X4ZKkrWjaR90vw8Per1Vev7v0POLrVRE1JHTD5AaTRUX/xGg4AkQ3LlWxmm8hA58QNf/Vo31/v
aJ2qJBjOvsr10v3ohDaBL6GX2NnWX0WXtDDsfB1fUZU5sVotB9PPz5nzpKkg6GM3dfRxEIXki91s
MJvb2neqVtBq8F9ACwFQTWi607vL/hz9vPFkrQl12rCL3KJO9iSvcYF2uqGL5VX41r8iHRjvo0uy
etcntw5fvgyNToLFqVDifPxxaE+00qdIJOadilHjQd9nzWk4DXr/szXnbYf1afS9u97Rpg+DopIG
k0+p50a/wi6oeNWzEa0yl2i2jXCY3f5K9fqfRNq5y3AQHO3EcPhiZ83J9983vPz5u0WWaloplzM/
QF2P+9zrN1Taz+VNc2qCWj6jTzdKTYByEsdO1Tp6sJmUZX7Sxe3bmVO3q7XVedSJmKEoBo/rE2P8
qxmK0A3wgyoEwrcqxfu7UmaLwjMZyE7jDi6lTTmiYu+COXZqV/aS0UtbD5zFiZv8fFUoiPANltIJ
K/vxvEg3JE5ynWdZz5cynb2AtPbf39jnyQpwLycwziRsG+C3fnxbEWrlOe+5gpnKCDeoTWraSiNI
UoJBTeaeSMvi91d8O+R8fHHvL/mpEiim8KeihkuSJbbVd6pd8lH0jE4+j/XypWZeuOs2gvf76355
pyAnKcfwHtEffrxTKSVWhqSClm6EsmsqMuML+L20Z7S7SMZYlJOOJranxs3ybz2+WYJZkLmzfGMh
OVoMwLKPaOqYpEpn9NTd5DYcWPozyzVs0ohWqsdG18EkfmLgfP4ITREQBvsTi0g0HMIfbza2ohGF
CqudNqQS8bSSrTQW+OTYlULgHi3EOStEdq2rN//8KQOZVSywBjK70KO1p0t0eTSCgS0v7duNYKb3
fuyTiadfy234jXeguCP6lN9fVF68NMePmWUA8wvVQk7Xx8U9JTSQOi0WkaHVuq2lQgzuCD7pdl3U
m/KqQN3yINWV+TJ0k7aLosJ/KuSJRvEEklKXO4KXIy3fVompgGFIjHqX+tpdN6a3NCyuc2u4qZNy
gzjkin0xgOk83elFTmqLUu5NQ7RuENjlZ32WFNjTNQ0FSpcYhHKMs+nOuk4QBrU/Z+rD4FtkUYO0
6uJuNCw6TzP160rWsQaYWbEzKmkiY9qimK8I39VUiTc+bHs7GpG+BNp0narwmOUm2rUt0GSaxPRf
SWB0Sq3d+QM4Bj3WsMP3/fcibM9p3O39qKGr0FgeQUKXQhDfpyrhUEKE7jSqUz5wUfJ4tqmnGsON
TOcyEsQ97xHjB67Setw0dXKDTufCJAM2GeTrThKvY3JJbD3VdsRtEL2lDudxPpNjFl/6Vf0t9cXb
PFTcrOX5QUimeVmdoaPOYS0jNfJNSC9qB72uTn90jXxZaPkVK8plUGU/ZKMGSe0DUkpwDwg5MUWE
TscUVWiHB896TzpwIhLqNJKKE2bnE8YCkoQOSpQe6J/uVXAvBWHQ/lS9VELLEaJ7zM3su1RQPxOL
ay2AwxKT5RGN3ZXYa9fyaHltgqBQNeHcxIH5qplECClj7cQJyU1phRmbxPGxXCDXwndjqjOi8Eim
as2D0Y62LsN915ecrbYg3aOsIZYFYfwSDqLqJNI4r3rRCOxGVW8FFPIEZnR3LVlyRLkjniP3Voh0
yEjkA6xC0tuJsLyJerVC1qNtp7nbN0vGmhb6l0mrPggIDla9guJNHLPHSigfNUQjaVJGDrjqcJWK
6EHI2QH4Y0Hhq2RDcdI4VL1hrLGzxMNDMhLCLFUJscNjsm9qQC9iNlxQqttbI9qYJT2yCq61Or8x
WfBWJERENjGhBxRJ2aqVB/xNQ3Dt5wa9VOIdcWTl11Eee71e3sVqQpxMVrySBtgT7NLiulLiXVaR
tUmu+kND6JGqt6Zb6d2PMVncAaJ68JXqNoijh1ZpJJeXk7pi3dbnWFLqFSWJRzmFWDhMqrnqGyoT
fdAExK+lhZcqaAGgj4t20WEcacsXSSpAfRF+sIpiueHRElUR5DyEMR1yCPvWhkdOLhAnWww7/V1f
FWdh3KDlgJjkCgFt7CScliBIaXTB7OABaPPM4bgarStSl1a6UrQow4fAVTUgnlA5FDfwI39rDIzK
bLKIbINSnxP9SsZRo5WT189qcR4ME6KchUyZqsBcfj8B/ml6/rDO0HFhiWEbLrLcSMf1zAnEjprV
rGMS/KNso0UJMT9kOUuEiK26zlTuDLXJbggauZlAqACcegoHJpbUT8ibTDQ3K8ttr+UvsYKKiiPE
LhmKS6XQh7XRyvtK6xVHH3MvgOyATtI41/qRnLPOuGKDHm3ozJUu8G4RiZl/nunZj2JubyeFnrXU
9ndkz1zSJLjsp4Rsn4yAdjnfSJ3ujmk44HDJv4dmGD/EhtJ4fuMXHthbgyjfksRLVQKgUjYWWaaN
EYH9r8RxMydVf1+GXXgxTbpuT1VN1kA9ZnCrWiJES0lGDYb1qdNhZ4l9tG9arX9IyTV6wHJCFnI0
ZeXPqiYhs1hcP1a18vP5Zz+SpSqXrprPDkPN1TLpKamICC+zjWSk51VJnJxiDM+NYTy1Ibulyvf8
zryKahzgRkFIpZkT4Jm3N2EJTGnuAZCogL6QMzgAzC+BtcTpirIQEGQ/M9aJmD3GmnxoyGIugFoh
7f9Zx9EWlKQXqPWZz8yggiGUuvjMmhMkC82N7BfnLaojQ2vpMRePhZmdG5mlrCZrvCVyjeTENiZ+
eVA3o4ZGs9rEkf4dVKfo1orliHRSCzhI6TivB2BniNS2rc+uL8pVbKPlKmhJ/eiVtSY+sJCxg2hW
kHxiVbPx0oGffCZBekXQ8GbSECto3T4M8FympB+qMynOqBVa/TpTx5uI2XvWrLM2GTehtjfr+NwX
zBGkWriPmoFwmTNiATeRQG6mFnTEm1j8fu1MoyLXl811gFDJb4APQQ0xcq9AZBmTDGEYpIlPyTpL
B9yJLRlNKBQl5NVTsTLS8cFnJ1vkhOYZ3+uxWAtMIiOC20XHFyLiCBo2ev5aovENpPCCXj8TVmiL
pCWiDcOwqkVnCHjgIRluNpIPZ8l23mjrspgg3N2kwxPHzlsgqm4+C+uZJEsihVZ+QLQVivMBJZZY
4RuRN2Vwa9TZXrb2knqWE67q4i3n/1HgRu0Pug9y2JAQ8w5EmT5m2mDrTGaABl2/jHbqLJ8Z8xrN
4RpJHOpEVFdCfTYCm2PgxrD55rm0J2pjKBMOOH1dXxgpmyiu1By0MWSp4nvJYAun5Dtmyc4XA1vz
X4Rx3mWoZDThos5e2fQQNWatItyuCYyg1uruERwTcRXZBKmtu9J0l/mgKzvscKgg/IA6AunFpMDN
eblWpztFIQEsIiAnb0GSkqTt/7Bq4yBLnWONL11S2HXVupWqroqJUkB5X4Ct0gTm2kJ3W6LzmCIs
RJQhOixjeG1D8YJIG6/obhWzWGnT5OXclJYTyZ1kt4j40TVlj0sKVVheR4O0svqnHpR5YY03BVKN
bolXDUOAAUTnjGSqVTXlOTBFSr4ZUU3oWXMrxvfaCF627V1L7ogHF1+bSX5pF+hVM2co58qHHNZT
O+KW0dozUVMudPIKyT40PC0b4Af132KztOHUuLOmCJ5fVhdK9tL0I3C8clXLorMMLGVEkBHuVJPD
dtIidwkZNHvo6Aexfm0KQmCF8wFGlFC3duw/D4TA+OVzj0e1MlG9Xi4BC0m6MxJoXcorIkA3NF8U
JsE4eZJjzUllEnyTZEV8Slc+p1FHonm0KbANoTFHD4KpMkbk40/EXJQVX6VoUn2Y2NTEiXY2yIRW
mCwPxaMs19eqopzVkQ96t95ZKb9NNx67ZWsSSaFTQOUpx4ucvWEOl4/mc43fSLuT+8rry3otq9dF
V7qRSJQxSbHxoD8mc+0a+LztqsrPgOe+WHzE49CtplQ667R4E8L4bsX2fKwr1m26jfOO/HU7jbWf
RmtcktVoa/LrQJxqglxVFBEJxnrsIWm7SkijLiIywGfxViIkSsgtIFktf/5tjszrQVfcue690tdr
3OI/lTZHepuAe6tWYynes0ENVlVtnsl0kYmJGZ1Wy4ENFV4tLvjHx7a6LwjjJZ3o2hLvSump7fzz
RicFRJ+I2Wb7WLNlz6WLKmCzB6oMTqK7uClD/yaLI3s0H4M+IJ9Q9sqoJaAXzZ/ensvV8H1oedaD
UOcOkY/7LK0HYqTRf1MW35Rpd5jANHZ+92iV0CrHQSfimnDTTlLvZQzeihU9jdV0XZnY6c0qQGGb
VkAOLZnYSTPqPOJS3bTrz4a2ca1JBQDQb9sKAW2QA8g3XJkIoo2USV4UJ4d4zNeCrCzhaByDSvy6
VSkZu7GYnqFSQI6RC82NNepjsHJmiOWg9UItgGip9Ve13D53yKQjAz4uG4FObvtNDOorIkQMLFz8
XVci5Xtdjezu1UDe5x2xzX3lAztjMmaxqARZgFGDYAGlgDwb1A7jhm1q3WcxPdEIBNfojz0jsUWS
XcohwqvYJIG3Fx1JLnE+KJOK0UHnpGDEW6nKL7t8aA+T2hYMU/+W37utZa0nJ7O9Elrs+LFooPeY
AjBAepY2264yLSfpWvzV5E0SXtgPa3VUEeqGaCOKInVYYZZn04kOqAJKZ42wEO10JMSEfBqxjI7D
NMPuqRmM5CBpQ/HDT2JObFLcQLSWDsS1YfMP54vRGq5LbCzryheHm94SS2cQIbuGQd6uMUGBK1Om
uVxJycBjSopXPSUkpmXeDoxgG5rYaNqedX8mxdVcm20bK7ZaV4F+E/CIhx+sianuDpmReCRhgl/P
5ix3+0HLDr1WooEtprCj0dxV/gWZn8ED8Erzyvcj68C5OjnLw2h4Ks2C/ExprHb5rMYXBJUbYLzj
mWY9ht58LyaDdDDIkN0vYtJLcmeH81wtcGdGoYI6Vhf4gCyJ5J6BnPYrFo2qXfW+El6oWTjvdQvV
6DwGlr10NzedUgTn5RAoCj4niUlKaSdsUUHPUbWWVOucwQqEEoelvM7EQPY3ZjcZ7UojyvuK8zsm
YrlHGi3kensp9a1/rqAP08gDr7PztBZeZXnMp1elT+bC00rif9YWpgVMO2HPy46p4u/0tCSlQpZy
U1sNVZ0ZtoUMfnwBS3rQlOkZwUskLGREPV/RofLJTa3NLl5VUwvMsotxXIx60JyHWhkTjiROPunj
Vhlc5YMAG1WUIqDZuR9oD30TVJsxaSILHMdYn/3+DPCF6ggIiKxR7dGR+X+SNCAgt2IJAz2GVE5b
PbW+fW1lgJCmIt+2ZKMC5GgrL26DK0sTEI3HWbcjoNJY/f6HKJ/lHfwQ9vpUSVEhsWx8LD7VNUDE
Xqk6WMjJuNd1/Z7UKr63TpsgJmq1TUASSGTsqMMw7njFFxH56eckoC74j3bhiTpKJgOSioi+VoQl
ctUIroqCnDUwqvdZ0mDOm8eaHJMYzWcIICNJmk0k0z1iB4vmOixeDFSBu3DWv/3+7o7cYIsWwBLR
jIiLxornrR/VEdvOlPMC5qujW7NumyWC8xHE2VMmMH5JstAIMcuF86xXn8covlJikteg5v1sw2Ba
WXqvPyeEW1+iJug8NHR7tYRNmqkolcNCwxmDlBFZK+r80HwqFRK2c6MWTtRgv+gSWCLqCUyfuo75
5FhEkZfCoJXljFoqgumvGtqwaUyC7QkNJ2qDAgBHiU4tvscS27oiFCX4EJV8NRSNsa4Epbwy6oY4
8jmod1ks3LTBSG4fhvuNqKTJixLgIZTr8G6W8rvfP/7PPXVJwzqu0lnT6HTrx4NrLkgFGRRE2ZNN
sLSL2fFcdaBTr0GweMKJ6KzP0qjlahp6PVORcMIeS6MQn0dmo2UNZX9/3W8LYO2r0EHMTfsmxu+9
O1W4/VTxP7rg8ufvuicwXgTyVMHkyNQRdPVHSPjwiSf4qXFydImjvllgknXf59yTuq6eJQfjwlrs
VsQwevKGnJcTV1s+9qPCxIcnuHTx3t1QJYFLw1q1SAMbDQ2LsjEvLftN41E4wbfMO9Vx+1T6Prq9
4+9TUwnk7pfb0xp3MRlY47AKQZ0rVQ0G78bC0KJMyYkv6surLiFXIjOCisj0423qfYY+qOC94SpE
pwMtfo0FaX1qeHw9IN9d5+hxSlPYs/BznWGHm/ApdgRbWY80vTC7eIJzcrB8KqwvT/Pd9Y6e5uB3
vrZslGhf6rvSGzeRvTRpyD5B7HhK8bQ8pE9j5d3FlhbOu7Gi0ThUpJmLYcuO6ude+gav+NSA/NSR
ebsjdLFLa14haOTjRdS5jwzmpeWTnlzpNlQc5ax/IfLUQVLmKncRMY5X8lnz8Ovu/pGk/KJ8zW/a
+vW1PTyX/w8Q1dh2opdmsP89ZsCB2lL81//5r9vn5LUJo+z5vTr8X3//F2xAkf4w8QAQX4lAmWIl
w+0XbGD5EyRLsrjIMREVMfH9pRA3/mATwSzMi6NcrS6y8l8KcYU/UviJdJtFWVP4F/4Thfjx2rJ0
BZcsOloNBqg3Eug+Dg1ZtOZCIFj+Ksh+gv0fqYrUyGJp6nNIyd2iXorNFKDSehXCcl+Cjd89ucs/
h/rvhNSffsFRuzD020Sxan4BuS+gl8ZVQ1WmgOiDOnVLNLZjVldR95Tprb3ECVnCj7cf8I/G6P8M
lvG/MUf8J/oeGEGQlBl1fz/Sz54hJUTJ+/GNAu7XX/tzgBtYIEx08KKs0gBlfDPF/TnA+RN0XOwa
RQ0buqYuUYh/DXCZAa4r6IU0Mi5Vgi7/PcCX7wVkrgnBjM4NgqJ/NsA/Tn5/YqRVvr+jke0bscHe
Df9ckA6HRp9bJDKYGsM+fSGseQ1let2rRGX3ACUiYxuRGdbp2U5KBQ6eISfTvg13Acy7jZHKEclH
CZVSTaK+mzYrecjkszHF0s1/cZUmf9SV7qYOzb0h1eukEm5Huc4OEhsP20guBiGnjjWENp5eWzGv
ZS38MS4TvWZ0/G/NXRLn32lmbQOLmOAxjIs9D+5cl5p9G+PszEw6n3EWB6s6rLxAMYiC4OhOCYSi
W6BTf+W7kazJJFw1da12YegFzatQl9dWOqz9luJEmWBgK6OzYWhhMc0X/kQYR/jDsEDp5aLsiqJx
s+RotfGjH/7sGjp+ufk4hJpsG2P0EFH4UTT6BF3/rPl018XirlblH1pMqBtqpStJnN2JqqRVNPFt
gibyUNO13I3adAHmYbE4pQXu/VIFmNg+SVEvbqO2kNxJHu4zwHAzVKKdrmvlozFNoz1mMWLcrK6f
4IPYvTyC6Gjr2nANrGQlpWodNlmgU7HBLenGfh2uabki35DmxrycB6k67/SK/6PU3GbJwDErVuHZ
DdVZB2b7dfKj8o7zS3QHzyHeSIW4T+EROu3QFev/uxPMf+7Uwaf291PHzXMefDFv8Hd+zRtAcxBs
qDig3mQiy0T0r3mDcxrKnEU0o/LPdwsjQakmQeTAdhbhg6SxGfxrYZT+4PiNC4lFFocWusp/NG+8
RQT/e2f2r3njmDI8+IHKWhMxb9SJvOmDtlq3GFbXSUCbyaJEshYIHV0ng9nbec3ZvQsiMm4s/INl
AAyeZiSm8lm4b00tdhM9fKIU+lTKRnE7t1L8UPSybEdELtoR/TBP0ubWHZlESY7DKDziqbdjIbVw
7Yfg66rUqL00kMvzrh8yYMqNv5O0UfmpiMAkJ8r7XlmRf7Ayan14mYZW3HV5TGwFMBXXSuZwXXc4
kQdm4V21YOrNuD8PCVlzWjO1rs0MCcBKLGJyMjSOvOVQK05jZMV+NAr9voroFbSAsYhjGukjk7ns
lRY8Fp3AKNIWYUGLykxAUGy1N5yi4TrK1XQfWSMpaVE4vQLD7DyaI/D3TOLpchHyhtGNCjOGlW2G
OhDIX+IrFbFQrixfxGEQT8VPfOJMzikYCJGkD00qvGQSDLeYun7jh9Sc2QnkOM+r2bclI+ps+O7o
RLSQemJ+GObOalZjRUpeFwzpBvr7SE97Dn6kbZk9Ybk2rs3cn9Z6McyHnD2WM1p41XI6dF6Cx9oz
zb7ZQbre5Lr8aI5JSIspnGw8oo1dtiLebV8l00dVix3RNyOkGGECEDQaj9Iw3oY04M0RmlhWwNGM
dWtP8DuF/ToIAZCo+oYOwYHXCRx0UtlTicnBl0qvDopDp/qzp3aZBJyCXic1vSXpg81XRwixrWnp
dJNFQ73v2jy5Qhf+Fm+4NOxT66lRWoUZvlN2wchWSp0LACe+WN73xlDe9ETlLIJ0A3wA0utVqrQ+
c2WV2ukAPiIeo/q+o0CzNuahcVUBGIaVyenD//dzoSxznPrNNDhQ+3+t0+ecfem/kWRvf+vXCUGE
HkYtFT8aol6LfOa/JkLtD9DLqraU3BaNA3PhvzZQqvEHcrfl2AAdDLjnuw3UwmeW+RJNtghvBwT5
n0yEnBCPi5vI+Jhy+Rn4j5YTzNFOSoko4kqR/N/Uncdy5EqapV+oUQYtNrMAQkdQM6k2MDKZBBxa
uQPwp+8vbk1P1fRML8p6M1OLa2X3ZlomIwD3X5zzHTsGkpqQjVuxgm7zjaf5f5WUt9r4QppFEGSY
WqcqVE5cu7mf6JRAJGXeCvc5y1p926eEdIhmAP21wDuI/PkmsB+JwSQ5E73JwOiOpWlOPp0ZfofF
8qJZAsYgRFflp4el/U1mnLklFphwq8l+G5Vuj0MHcqJo0TRf37exC9p9ZWrqoav0RYaZvLIRor0b
MuXBCnvgDdY3MtMcuxirvcoN9nDISMCuF8AXoDDrxvC2cGGWnW3YyBb9Oeka474TqXfQlsyQiK2H
3hfTGdTuXlbips+scqeMElnxmsqk7ad+MxtYzdhZ/GrUqEjMQ8nWrJVOuoB5aa+uq99siM+2XaKF
LCa501n9Ber6bs7ShbXZQqKUdh+X1P7TgYna5lJ629V9pkDFJlgqljMmrq/FZ2dfFX+Uq35T40wn
4b4b5cXyJ2BiYwCxeQpPyvfF03zFD3eKbAiXOTRZIA4ndZ2dOqP8kizADqGa3xbf6Pb4/I+Qp8gu
GYe7qS74u1V2xOFV7fBJvSxF/55nECZ8PnQkpdlpJuUMYlsOykqcTOamm9ZOb5eyGLamOwNZmfRx
8YA154Qrc/5cvOBT2MohQlCwxrHTDaKoG2z00yYUwmRSTuuHdJVMBS7XfOj8bRTOv+QQisTtSDQ0
Z2OMtQOLbS7HR16sBK0vGgNP3wG3Oki/PWd1vaIN8WHa5F/uUEPAttzH3qsW7P/puS7sXVQ7W3bp
u9ri0qnAUe3yziFGzcl/pVYvDoAf+cKFdTtN0/MwCnvbMC4E0I9Z8q1HiMqRTLSgqMlvGq50yaZ9
CsflI6xHvYlyFWxduzwZVduSZMdCK63N8d5QDOpZBZu2ESUAUry9Wtxl3weZjXIhOncstVBqrLeO
mR96l3DdbnZwFizgMdohzPfO3Ljst147iRTNTLnwKCkClvJrf4pG+8lyugbJjnk75j55x663bX2W
A9kMzMmFuyCqskbyMYuN3Rjprh/Uq1jZV4sgguLjZiSnvcEtftII0M9TG/0q62p58LLgd60xV8lc
7lesTDlBdZt+IqPKdho8wLopd44kp3QJnAfTyD964wFZy7qdRvPFVnV6Eez/jJWBaNfMZ1I85qQa
/Nu5WaeDNykitcYFkMSbWTUj8UJEHzVBqDeeNNYkVFN4mI+LnhHl1cRo1tC/kR3ku0m2zQ3ydZa7
5Q45ubtlP9Nu0zzbp6AxHuoGBXBOT5B6tt7kw6PBk2ONxRzXyLMS30udBOVK3BjhNYZAv6emU+yN
rn9X2j+75agOYBgfgmL8s9Ts01k6OpBANOrtibC0yc3D7WDwVcLlsAy3uedJm/iZs7Mem/YGVwaJ
g17caaLLbZ/YMc/ZpL6095ST2D2z3dBEV3LMd9fZbPtTQFLjeEUJIY8EncMZMmXXXZuJALLMCF7q
ZwM21iiPECK/HL/aRMqdjiwOUCG2gFKN9YAD79ZLaTtZCB9HE+BFXiM+QesEKh0d2Sf72K3NGj0J
7BmZMkdWpidxmNYxHtxmOwxTT7M4BRRwTrdzLSCsBYR5fssxT0f0IHc5JRuvfRTufa++06Ygld2a
PtrMbzccPWD9SOLLI8UBC28LD36Sr8OjN4IPbEqiuMUCDFkVB1NeAUunGp3iyQhTn1Y2TNngL8Ds
lzWMJTHlC+LerVWDRXOuZ8PM12ZNSEAC6XwHV0SOX8HNCzXCRVQnPGHoQZut3bbeZnUrcwOq+BXd
7UNWBnNiB+ON1S8nAWelDPhhIAwPexFa90LUpMS16xyPMOtgBEIBX4L7YbDyfR796Qp+3WJ5PbJe
/RmZgdpW0XAK6/wqoMQRN6jltUkP+QpRjTkW+c0iPDVBIO6Ub9wHxE0kaVchg5vkyZ+B6AW2wJtT
lenWtQSMnEntPa5HUlvPkH/iiIdhu47kOxZDioXKZ0zLv269RSet0W8qOIsc40VK/XmeqCD3a8PM
36gKI25NZW/SACZLnhJi3AhYQ0aAABuOluMNw9arsiBhUeuB+CddrQ7wBWUdOL5gYevb+9G73/9e
jfW0ZgrIdWOgfJ0/BpiFSedAVBCDMz2VLYrUBiSbB8+G3PVrfjVNtk6bPZU1YhmLEBzMI0tnDUkx
Tm+htxw5FseNmXL/jpXxqCw2+LzvNpfLQU2wnx221WWJGFogVlks97kGFLxDunATGCV4qDVyd4Ua
sXEb0NJcQeDsaAVx2jovbYpkxFzHbpdZ18Qy3VSb0QmPBaS51blhO1JtKtLoY1m7K6Dt1YpHi7eZ
eODELkN0wt2YuL5Qb86g98GQoGZ/BfhtJksx8QV3RKjBy7pdrSz2lusPNposdVaJxkR7JU+d96mH
edcgpNyjg/5TVjWjHzK20nBmoFxtG4r8mLGXvTcF1ATMxrFg9pG3oX1a7QUdpT388WjSDjOM4lR4
P8UwPXjBekAbEpPY2pCvxD3gTXpjuQHY8YUkTFpkoJNcUgQ7yG7DL/0qCvcwtNo42AP0qjbMzmaF
Ttpy+gx5TfNAQtKAEM+LYmua9h2pzM/IR3Rs6iutbSVFM+B5lcuJbim9sanIQstFlTVn/l7SttnG
jLzE4MDwLe9Ywwvbz0I/rdnyrvi4+rHcIlKhZ/HbC39yQYcBPMtNYTwvMzG8dk5NBCAK5uXnzNmz
IX1wN6MsqYxTHc6wi0Lz16gYjU2zOOWjLSGQt4Dd0DgBG5pzdJDWvfZu8N1fL/Yera6l2EvbN2HN
qm1lIW1FZ2eE9DqP0cqfA3Avt1wAjWtwkBqAmX+9IOsp2gpOpqKeYVGJT8vQbcLPm28C9oK1+VWF
KU5GzT1cgVTb5cGn1+gsnrur/lE6t2IxQTuF6wULCCGVa3egae8JOoO0hV1KBc7OtruRgKZ82NTZ
YiW6NmApLsuNb7SX3jhohYA47dBsLWhE4llx3gcuN31YT4pjgLDOLOtUvFz4k+95FzliO1IgKa3c
Oz0tKEoJmRWssVdWx3FVt3Vc2cHRDybxOFTms1LGlyTF7oiQXydrXaWkClYE9yoW8tpBul75fPj9
TyGD8DHoCAdeAWdtmjXi1+TVAzWeiAdnBc+OFX/Ny5uovORWmB9F21KKO/N3LvR9FVjfa6BHZhLh
q0RFvjcbuSu7+WmEOn+E1IhgtHp1O928CkM9uc3eyZGk8pZWhKmAhtr7qW/wfU6/LQ+DCHC3LvLe
+5ABhSocpEj2bSG8kDRIAH+176ht2ZD8F2nr4gdIYnkbYrRJGExSIioC/9TC8Wrc7Jc3N+1m9vld
jg+BUDQOqjOBR4ir0k0/fEZUaKvGBSAnqb+mrpJyQQDV55D6jUk6yezy75C0J+T3lufQrSV1m3c0
s2xMnI5vdC22HbbNPcVoTX4mJP8shUZ+3ZwAamvOkdXY29ZyXWLZojbuRJZfXNGCC6tRSvtXhGCA
fsCLwnyrOVkf+857HJHGnWvJJ+QrhjnL4GU3zqzPk1mFD8bt5NXHrvcACa8WJVMr94s3P+TWusmq
IMC7MXHJ1uA9HL0eysL5bVIoqqB5C33jTxRUe68eyOAQ7ael+v40jM0dkOL17KbrBUbWV4BfYV+Y
0f2QjfVBL/1nKH21s1xv2i9yfZ48NCutxCehze0kpSar2Tg0dXjSdZbd933PWNZtH5jMfxBbC6Aa
dtwmnXtuwuK2q6wnVbUbN8g95rgWndfsrfDcaC4LazxGi898R2YZ8rpYBO73tV2UQ3vuXUSYzfzg
BjVjGy3paKzUOJjWemN008hb6Xz3jVExPKcGAmcNO5RxeYWClE4dFNI8UxLZ1nvNYw7GtjW3oTKC
hIE1iDlCX0PJD1sdcqMLLhk+9CBzMhoc/u6zALFT9eYVynw/AOdto2HEwEJ4SornhVxh/WvgMcqU
6dP4mi+5VVWbFFa+IOonljTNsRPW0VYHiR0F6nSVypdr3x/Irv0YPPITRoVk1lNf6yD8ndEN9DgN
cDmZ603p2FQECOsk2rIYRitWhxlbi9L5JvO23shyg9HfD8hJJyzOCMAuKsABXS2IRCfVKNSiKBsx
c7DJo60TAIfzdR33wzCfJJXcaX3LihpVoEDZUgXLqzTnU6Af7IpjjyA3cyGPgVe0o29GIEsertNa
2Q7ry13tB3ifnemMaJu/BZ+6JyXeD1tM8RWwesnX4KXlSRYzDHLFPQMxEmFqgaUitnX63mNfu0zS
Z2DAQSH7QTI+4BSfujtnMYGBkLsMK/0xJFRI1DNNlBvsuoGEm3aZTleZrEMzWeXW3gsXLB5VcQII
GcTKCH8vhgnzYq6QjJJmVnTVt5Ep0kS9vsDQOh1X6In7oSISwLXO3Ny/soAKAc1BogY2DcvopPE8
rzlIwjzuQuHCi/RYx/DKkkzDMdkbGZfnUP4eh7wA3EC+yR/LKJLCnu6aLCmNJmYUsuw9b843jgEE
lwoIxGhVnOXg3rU99rVQmG9DLZ8HgWbXygNqKun/GCFHSVT5yPf9/M1IvWRoWnPne8tprrJ7EKZy
Mf0bv4nyjezRsygLJSCM62otDt1sOjzS58qpxnPUwsirH8foD3DSfBjnIyEpnHiCTqObdLFtWv1d
jFV7BIhNguSAPFSynaPpV0dp/oqU8z2Gzk/NwW5rTEGDWf4QmeDsC4frOZc1ImsLjRrboG6YL2Fn
7ppZaYa/Pou3Zce6KUrmKXrm49YxEi0jtsIejUxQ3bi2ILglhQmYLU4AJ7zAebcc2i57nJd9EXnT
DWi/U6OM79W13h0jfJYe0UPWYNH4M++J2fOdBkEyTT39Xs36M7K7ZOBVKlhU1WH3UXku4U2A5kNQ
6x72uw5zSk640zic1yvJEREnw6noh04aXfKU+QnA4whWR83Gq3vivfyZRj+PzWtEkhFOu6ZudZyR
qkIwYv2HvIjfM44wIopfEWGWsVodHCrZDhlnv0P5TG3KZe0w7N/NOv2x0vX3WBcf/Sw3Yes/wwxO
6UDtI/uCI3Vit1PzsKJCpVoyHOShWWpt9e3Y8bOWPreBlNVdvlaHSnAEC3+kEjby6mDP+aWE1VMt
NL2N+BWFQFhJDUD/U1cvKo/yLYaMbz/T1Ua7qaQO+nBGBz223V+WWpabFTrVMBLTxZyQoHrj0kvf
vzAPaxk58l+tX8roPwY3vM+m5iYiGiYpnKBI7CmwNwUc6bHhpalYE+9K93fVhN2uduSFxfG9amHj
rw1nAripYQdKWlXuXW8j4+2eF8Mud2V+TSVe3csKJlm3I4OWLNr6HAko8OFe5vJ53Jq1Pg0VXZGT
GVu41vt1Zf7iAtcnYLo4zrOJXRSNvw77ZxKioUCVqtnVXXVf+cEH1+6fasB24hO9lsxedtdNtkbw
Z0EHH2R6zQCIa0LLoS1C/0WwbQDmNMyNQKooM6fawTI+LvhPF/wpPiTTwqxepDvQZEnNahSzXu1Y
F+ZRe2MsY4cAnT3hVfapitRpNdPuVHpGte2y4hx4/XSaZmwbjSZ3JJg+cndY94HQcEIdvv/AKWmB
7fRL44WU697VHVvmWtHILS7YEK9d4gkJ9KEUjpOglEZ3bM2JFkFs2GRI51n2s3D9i/rqqBCP+SjD
/YIxpQppD9xBH3PufHynghNIMVKyzeGxX9L71JIpTgbGTr3X/jjc1vviq6+A3TL2aydnY5Yyxem5
kkPft9El45hqjOiu1uoSVfI9QNOMqzbgzCWCzm+ei34CVcVhHzTNTVmcfRYY27xMAVmYzptemiGe
l6pKuEyxic/zz2QEH2RDPeYmcTS2fGqYt26Y61hCv9Zor0sYqmjX650ZdOTqTeFjRBag60Tz/XU2
FA+L423scNlbtQnNuuHymU0cdoZyk3whQ361NS8Nr1uHegGxy0pS7wIwW0GW7yKj2gCVeK6MsU4Y
wZNuOptPeRgytaRCT0NMI6loC5pNAsOMwrYOk+E+iPk1d0jbnTq8xTlpRu90/fCFg3b+67myoJ9v
pnJ0WJv5SVbVDALW/Naq/OLS9AFTYnj0IWOtpHVQVrdhe5ZRTgIZ8t/YnVzk2pjs4lqb7dYC0k9P
B1HZg16fVIFRw6CWDf4SwO/qOiC03Xk7zJnY1eVUxXhVxu6aDGx66S5asGq2AdK2dHzUXf5sReJs
9+zvRWO4iZXh1Clw2GZlc285oGbDbKbPLND3zWCTu6x7CdP+d537r9qad8uKMQ0j17xZW6yYUXQT
9AzvbYEnJ1PuTVvvxBC+Mf5hZdA/SqQPVhNE+GQg2IZj/u4zUEPYrh+FNdA5Xoud8I5aRVDQubt8
tj58IuJwYGE1onIgn0EvVM9KJ3XuvJX9Ax3uTaOd8jnwroYzyp1ZQTdpgp9librEzsI3vBhP63h1
BxuLiLVZx20a7q6agq5bzI0BTxbPw05H46mxbrLRt+/0Ul8y4DaxB2X3XI/ebcpQtJus9jAVwQ8w
L6xvHGh+yDbNdI1XUid2qQcvlzZVHOrhrdbhhzs2n8AMY4Uza2Ma6r0ndMWO6gJvUMh1bPUT3SEm
lMb/004gCbtBeVSQ+bwT4lfQaeozeUvb3jLqyE9MPBF9gzmIDT0RxqTHk0ZIvtXcxzFL0HrnmEy2
57ljudfOTGw5eZQVLgl1UlcR6pblOPwMUlTGpQJPq8LHssXdNEtKldlNOWsW/m6uxr/fdk9WBuu/
y9+sKbg4vbsg8Tg5DZlOKIObOTwbq7O+mRjQ2Xx/YzEKnszAwC/ZzHiGmB5ht/M3fLeMvwrA1mKa
vxigwcDeBtwZaVX0F+XmWZwa+OCdBsx9MAcvQpF+0mTcfSFHGlb7YhkEs6X5Lus72NqWfEGPb3LT
LoKLg1eeqLchYZU9JqaBxZtmUd+p7qWvupmQr/xlvNrxRTCWj2Rg/Rqb4Wv5MfNgN3RVdjDFry5y
6gvSc54Nq2NjXYcQpzgQLXwtD0Pk5zvPVJhFowmYsHwdiCY4GTSDWxvJeg14+HUVyzlbJm/rZq2L
iy8nRnJ055tu4GRzPLVJvbk+BIv2tqUi+d0yGKG7mVwwQ/qsusQnQLPD7FZ/9Ii7iadjvEMevdGi
/6hbC4NuXl+6ESeT6g6dSRAoSYLTTXVr0X1uyn5UD2k9t9sqS42bKpsS3MxM38o0TErw1PHAGCuG
r96TfOG8DGom4KO/GXV6zDGwkwaQ0pjxXM1RGm7qwcI6M4/OdoqUOAZYWYMJW1Q/+4RdTkx6RLmt
8j5lTF+5x7Fhx918Bubi3nWzYAT0ueC52YEz/CKCm6NLGVi1o5q1EXaosi+tZBgW+AP+ePDncVfS
YblMazoUaBvI5z/Mbox49tpTSiue2AVzYdPsV8SIzJgFXuqdbxsHhie4x9T0VOWM+QIKB2fNl4R5
+YvbDr/J/3A3sm0dYN0MWIBg6hgC9UiP3912KWfu4pcvKYt1RzXe0SsYMfozZ5CAYcLW5qFz1V3Q
Nc8DryN7/5YWs226k3PfijtCDtddh/EzEZP9q6wOg1LpZq21lXhdwNfFHQwVAmRql74rMgS2hkob
HA91j78zcRtepoUqTVhjPJrut7i+wU7hkKDkNJsoJNJA1r3F4X7MJfj2vnCe7Xr1k3rRr07Q9Un/
UzoAw73+tqnRCpQUNPDKg6+5+y6ugz8ICyhYSSWFWBAon3l/A2eO0sa+2G312C31H0VcSzO17H9k
+m61rsU2iNWnI4BK+bMFlqN7lsjIELXIiXTV8BJOTE+iTL2Mvrftg+bGf6cBsc0DuRt/pMVUgUZ5
bR5V7/3u/ZZiPd2ZEYIRnITk7wFVT5e4GdzfTr0Vju/F0xbaEMpPt/4U0n3jkV7Xlg92YLzk3U6m
JbdCtZ9pCIFuaMNbCx1aBH3cH27lpL+QiG86s7htG0vGdT3/ICP1uNvv8fzfI/3jQI04fp2mPIZG
Zt3O+JJHtjNjqfJdpTpxKL3BuE+vP+QUyr1jeFwdcGY4jTr9EqSnRWEItGrlMcJm673geTpl5fSu
uv6aRVScppThGqPKG+gr7d6siyMLxONaB/mNG47vJgrXU06LMc5rtDP8PNpM7Ibo7EW7m3Nwcy6A
RmzvED6ilDJ+xL0N9DM2mZedhyFszmOZkaU4pVCcSY85OYpAo2AcLVqXYDz5BTkGaH2Hzdj3cAX9
pzxrP0MLt3QPaqII8q3pa/fWW81x57oYvwPGcnEJA3ePQosHP5XntnRvKFf9uCgcfN5bkDr9Nvew
SpDJchrW5W6tnAfXpDY2qcWPfSTvZ1+9a3SHk38ldow+Y56FCsjhxRi9g9KsVCrPoqVqrxkMQUpR
g93HBr9fmdmtuyAabA2NbgcKDFt6dbWjUr3V7W1jutalLQAWZVkgT6uBixFnClMtateuNf3EzLnm
R58cA5KUJ2uCpJGx9I6K6VSQuWjm6YliytyZRlMm4xXCkwJ3qRUQCC/DMn+l2ydqlWeEDyuHEe/T
ytWAsBNf/SIboHymkxQzT3jZsf9M8xTkQWFDyWnZHJQ4yDEVboAKcqYsREuEdnnJbMV+ocSZbrJ0
7WeyDFoSbWr6arqYFl3XrItEZdgAI8mpv9jGDp7BE6lmaK99enxiNcEf+GTaCs/8gqLdbp2GHSlr
++DAQ3FwKoMrz0hvUsPOTgYHCVX2wV2xuF7FBYHOu63VEno2yv6lWoOnXEzP2iDuFk7Pl3jta8yl
ykHAti7LuMlMem48TK7NcijoxBWUZL9743DE6r9FlBWz8h27E7II/xtbV4kXHh6/gOa0ftte9Mq+
AEO2oT8kjqotWC8Mz4QEy4yVTq53udVuvFKRPrxMe0dCmbEn7KLtvGyFyPoPHz5wLCui0CI1f6/1
DxEBOEGXXxaXunYJlZvSz476QhObsPF7MkWVLHaUm8O+UuOjmfJBj1ZRHNkBvdR+9+npuiaDoP7j
++rUXk14trQJ3jEczc/DT2M67a/UVoyvC6awon9lLEOX62Qvg9m8lF7wbJQBR0hp+cQuLMdgcHJq
SDKJCyZPyICxp5oFQSkpAXVTldV3jT3xnXF9pZbzJcPgVJb+H/AQ7haGzQZQeHhACM3oh8wu6RqE
KnAbrXxuzQL7xUMWS9eyiUr4fPPimgftmSxbCcMqWoPWkmHnFJZXubLNI6j9Z69EcOhoCGmWIXD3
ZuLACGrr5gt7kb7Gf2mMNG3Fvl1Zl/ewOtwGF7PZk6nctumRsjk88KF/KIdX1CgstrMRa1GXJfw8
Fklfo1Vw7G8Mp86pqDvIAOsPbIavloltPEgqX5WZ1s08wykV8k/d2h99Sm3ZXGeukQuuiMmYg3aX
+cuXbNIHBkU3RlrW+7UbmdWx+O9Shmq2lNBBksKqxCEw8ZbLKN1lNEnARfjFqV98zzW5LXUgfmdB
ZbKHbTImywUOp6a6/PUP6q7qMqoBu7tnuoySaka7chjPxZT/sXP2N3ogfhlk47KdMBPYXnaErUpi
cGRf/YB/CM2tdmZKSokn+YWuYuVnzAQtlRNbWXNmjs6ebNrOmnWNLu1j+iEoli993bAyTz+pZuI1
VOk5a71PUwJg7NOnvHVbrrmFygTLr8P7KpbN7JUvxWRzfqzyvfchYivmS2p9kUEtkyqcn8imLR7I
UdnQ/dxPhaUf5669JeOx2blVb0AACh9d1XLn2L0NFoTT2AmyL9yDZMIhqWT+2gNP6GdypmetCEhn
iSmbK79GZedo5jeVVzZF6Yt7O2M6rTyBHOuaHY/zDypdX55to3xFVVScln6EgwGyC+8fzRhAljIu
3IA50RDpjTk4YkPfTUxV9TBpzbDTd75nIojiuc7kbpoL8t1ODNiXG8SbMbt9Djo0h4MIFIc8n5qC
K9H766vFVRSnmtwr8FC2cJYdPjoO5ch7LYOay8Q1nyrHZANPjXXsyR0Cb7MrvGbdVOyTkvoKFDOs
wWZ8kh0+q6YowH28GstDy7wYHeSwIbLuGwg7EdyAdVqL2kX29e8CIEVv9OApcknQGllcLGbuVSMs
TOgNPTU7V7ky3rGkl+S5uOMlrz6G0olHcrx2sKseegfLaOcAqx0MHJOKWQzPKG+0CZAmldlnIciL
d+1HJP6ETLpiZDCtmq3uYD8Qb33wTSg93nWVXwaIS80MJa61lOe177bZ2t/Tnv70bS72kUBjy5yb
ERXidc6H/DUcJ3s3N/pcLzJETZZOWxuxVlDsJ+DIJE/KF9Wv5kYisktyuXzVDk3jHFQfaOCcQ6rb
X9NyW1vr8FD2Uuyla5pUQc2nnFaTxnL91OGErBmMdNIhfQUj0PWGPGE9Buo5MjBOjGtbb639gcCm
D1Yq5Q59KjO7SN/Y3KmmDRAs6FiZ5ilgl3S65qy59k5M5otcwz/LMLkniyj1LXmKRcTPZqDJqi3J
Jrp28QAV+c3Y6ne39hgHEJl8UrNBtHYjjI1Sz+51giyai4FwJEmHlfXUxAlS9mia+dOzseWgw6B9
TBkzBMynq+jcWrn4oEljwOt9wAtJUWb4cmfg1jYr9Dx5cTdG9J6T8n6gUN1gI7+GWFcXHTT0aJ55
VuLWLYDZmgyFADRVZLpPD2Ok+H6r9SDTCe3WdY3+b61X93rCaRtjy4CB5EbfDctOR85PrHfROfmv
eRnuq1YxvZtJeXLMXR84z0XUXHSmmZ4rHvblukAth3ejR27xb5Kws0LjY4szHxXHQsabop/lMReJ
pPwrZmbphpm9S0Y43sxSyTfE12gWT3VY3dthsMaI76+amvoUVBlCHTpEyVY9LrD6cGlnDISXB9us
plPZvJvlUiX/uhD4v+OnAg38m4UhM/18+h//P4XNmH+5p/Dz/deS4ctnN+Wf1T/LhWl5r6Yrftvf
NcOh+TcbQTDGUcckZOivMOL/aZ6I/obRk1Dj8O/Zxtgg/pfpyvxbGJL+gJzY9WxEvXgx/sM8Yf7N
CwL4E/gNfct2TO9f0Qz/ZcP4J1vrP8wT/An/bGcdgSSUbJONPeQ2WsiR7KaF1qEpxZG01Dnulvx9
BldoFMw9VuudiknGofEo6/nSL91xYndgiuI3ZQIIJqd9t6zsPNbL+wAxKwntD+HSp3NKFfLBHgK4
X1b9k9b62bDXt1zPz8ghkZxyNWmTdgH1HmPWEdj66OS3bZpdsz9RUhbkJ0zRrZwZq0ZBua86Gok8
oIvo0DksuRpO5eBfNNMSWsou0dVPxN+YSeAlVetHNVmHzs0ZblvP9sheyyEvN2Etc/BR5E8F+MxB
PTIafqMh+r1M7vtqij9Mcs+rLamzbPu1IPlYDpzKU/jFpc5+ZiVBlpQHjOnBXREii+jh/XT509Lz
txgZE44MxEZQJ1s3GB7bykJVPVub1QOr5MyPHQrQEUHZiXkvOMMFKEbZ62y3RnQOIp/o4cBeMAbz
d2uvbski6eKwtnRMCf4tRB6gW8MHbBiauElNp9QbsQ3hjKlOffIqME0KoEyo24gF1G1klNbRL529
YQb5rxKIVCSi94Hx1ja1LbbHw20jTJiHROgxhS/z3boi9YRSecjWEneXOT0HqEB3nPpqwjjTOqhg
9bgXUiyX3EOQiIxob6pabtZIqjuwC973gmwxRsmQL/1f1bRD6mWQsDM0DlGaOhuhkJV25j3SZSPp
SOZAC5MNCeLYZltcP5s2tfuDW4YE1cO//MnLdovfJLr918+2/46j9P9Fwxcv8n99YMWf+fApmv/t
wOI3/P2o8sy/YciySVWnnMDl/I+ILP4LwY14GIKrHNAN3X/4vGwfn9eV/8z//nJ6/cMfanscVTge
TDs0Le/q9PpXjqr/ZPMKTByq5HDB0vb9gMyB/4yuLz2RFWpq+w3Qy3M0EWgt8+mURZfKZS9ySqNy
c1WeywZ6vdTH2iaaU3ivC1KTyZE7K802dGKX6+MXon30Sx0X7ByJ3tpkQ3Ws1HoUyNZKP/pylx7N
UwUh0yPF4Wtu2VeR2Ela+PV4SobRTpYWRTGvTOuMT7VvHfsM8F/W7dq5ebMC1jrMCEqovYUp+bU6
Xu30KC1rB/LnSP9wvBJkoa7cqHIg3R1630Q8OEPy2p1O//QN/19829ev7Z+O+P/44NBEcAuZwf8R
gGVkTmF2wJg2XvFL2b8NvKH/Ttp5LDeuZUv0ixABb6YEQC9REuUnCLmC9x5f/xaqI15LlFpsM7uD
WzqEO2bvzJXi5G8axadrgo+rK0kDJsdIMy45mlAq9QmXDjaT+BaroNl8feexqyAO0YmpaTUl4i3y
l0c8mBEAtsjqHbiiBNOWdqTdBlW3K5FgGNau8o1NQnk/iNA9UAyiUWwq6E0yBE7JGcQFL+Bv13ia
uCX2iDjpB5ZOMSFoErj18Rn7+yn/4R+v3//fRenE/T61nAeVnhFQNNIi1807r/PPjCGdG4SP6fOq
XMpS1cpVzSAbI1+o7rDG3W9DcSPIS7LlReBam3NgCxkQwfebp85YfJlviyiA+QX6hLaQU7HRkcaU
Tj0Y27CslZ0Rqq5IkxcPD3hjGl9GvE8ViioZnZ0QEDD0MRwbxKOkxl3ZVkd/lO+VgRJMTgriQIyq
9hS0fGB0Did9Dl4dbPBPzOjhSjGHDSPChEwQy7xYc1o99ro/Uyy8ZUazqeV0L/rZMhseiVxFnqnb
PRnNgObWfn/fG+QgiOi4LH8blJKT1uquN8HK4TiCX3Sr1wktawS76PhGFFZ1Q5ploDsoV9YD1bY6
7S4Gg9D0ag8GUM3RT0rlcpIiihgiheN8H43lZSQYK2Oce7ISwsOZ8Zl2tji+krzq+vXcnptsKefY
0o7Lqp2jHZqGf8yJ2zoU+XNOIQeu7zVbQvYMrYOY9WVMtr3ir1B0LcFrUqhLthWUWpkko65Bjgex
MuswAfGXTeOGfE7qTS0KU+ymY0V9nAeiPI/UKULYCo2S2aOeF4ugCXZG1F6EokL5qjzko7KIBQ6B
lbmxlGzZ0M9OrGxDzPQRBFSMcRXskhsU6J8DnzYAfpfhKZDuDHpCrR8sM5N0k7n03ZrJcorGVYTE
AXivKyGnyhsOnKW+I2Nxxxn2tk/uMLuwpCurSRA3sThcqMOVXlXbTk7dLu3xQCErXwCnc4YoR0eM
CYeTMDU2d/JexQCNk2HH2nzJT0UTfgTwycwwv/WaHkSkxdFsTOHWxjyO3IieA8qt5ZSh5hic3NsV
RXqspQf+bU2AMoYjYXji2Nyp40tZ6Dvmnl2kBc8aPH0ECBG9OPLQVWkjJOau0ZqnIsGEEMtIk3tF
RFiSLnNDPo6DsJf8MOB0HzkxdPU4m55y1fyj6DTwBIEKa6/+YyPyL2NRvn+BBlZoFJnEk+kG8T1f
v8DIS7vSkkumr7xGH8amZ+g2nXihKudWg3lf/0+z9LwYzCORTIFZFqegdkKYEbQKBmXe0gwpZ0yq
jT40ErGvqq4hBP/xpPx1rHnS/jSv5E0vWDmMA8q5Ddi7P0F5BoH1823758Wc3LZgCugODQzAN8qU
5Prtk0KFuQkff19Cv6+gXAgnMVEyZRlAxslhCdFr06ohYobMoI4X3pNKQQNPZAo4UkqDOCGdWQhm
Z+r3x8ThcM5H0MicOhmxicW+DJphfiEW4mW092/QGS5AlD7UF0iAooNgWxfCyn9sLnA7XWkAls6x
qn7+DfjjRMtQlTn/6OvjQ0BQ+Sx7pSMRvcz2gE7sZB2kIHJzMgCGuZpcGA8D2rRQxhnTf3TeAy4z
G0/pgp75WgpRH8l0y6XhIvJUPMzdSu3epSjd5so5Os33DQCP6NOPPVk509DoRdrk3LCABHaFPVVy
5pl8ywb5++l8GuLk08nSrpCSoSudML2cMKyKebnFoer2LcY6S1xpvXpbTGS+dDJaWo3YZSJL8oiC
U+P6WbwfZtNG0p3Z3v34DbAz1hR9zqFVTn7VLNeKmFtLJ8cHFI93aDK3hvJk9de/fwPftybc4E/j
nHzMaUtjVoEb7KjmMWSl0wciqG9+H+PnW2wpVDUgO5kwjb6+crocjVOs8hTVFUpB8tIga9vFg35b
PoJevJpDbAxUVU//RmbrT1+cIrE9FjmqwEg7+eL6lCnYV2ZLsN27c85ocKjW894Lg/7OX0qb3y/1
p/f183Aney4h0HJBnx3InUm8ejqsh3T9+winxKh5qpf5cC1eCkOSuaqvNzMqK7kcAuJZeSUd7qWy
FlxYto50r+/O09i+BaeeDnfygoSDIFAihcUqrxIb6flBekzYtTpQEN3Qru4bEq9ewhWmIXhwwtmk
r+83VAdP9M9N7Mmr0+mhZsVhUDqyjs8dMr2gLH+/od+/ADbHbNlQxIrgIk8XaUWLkxFtFN+/b2FO
e/HwPxtmbP8+yk/X8XmU+Xv/tGjGDYTeWmOUnFFkgZp35fw+wjdMwHyU+TzEyatu1mFIK4IhUAfY
0j7chivUP0ug7mde8h+WEEbClcO+Q9ZNqGpfLwZzEZDDMeXouSAYFNnvrjvW9rSunoqDv1Vu+qX/
nt/2G3VXXHQf3XO//je+7O8z5JcfccqXImBXq0yVmQvF5qpZti5nDHuGE0o3ysW4hJ3sCDjnzmx+
fjzLfbp262T5pCNsjWnPtQfZCD82O2DyQSy8Gq2bqnyJKrbVHmzvVFkZ3m2p45OJVsiHpFE6B9/9
8ZVCUCtikBIBM5087w4wMN5Vlog59K/ZIGC2YzvZsSLbdCIuzk9u0o8jzjHGWBBmZN7p1CNG1STU
c60G70iHEJXgEsqpDcNr5TanpTR0xqKVSdJBeR3N0OERDQ7C8cG8O/O2//jZfvot82/99EFFUj+S
GMTjx9C7WtaXpX3rL+brn7ON2T7Z52Kxz179/Is+jShMnZVkIyMC4lkVVzVJf4Ag9jr3W7OTrXCW
TSn9+IrTdmDNpMkgKyfXaFajJlZSxAneHRzcXMueiRehyQZc7jJzxcUcw3nu6/55HjHm1ZK4VUqA
J294k1ZTkYYIpaMNXiXVhVO5TzfaS+Cei3GcISkn+2G+4U9DnWzvirZjsRwZCpurrdrKm7fiG17C
2F0GxNZGZDoiYUnsJ2FF+jDm1MVZuumP7/Snn3DyTnsydrfR4x53j7qLSfSyXQmX2QMdu0W7by6r
1dkZ5NxFnzxVQ0fmPklcNE4sZ06vTA7dGjf5SnbyQ3Bx5jv58R36dH0nby1eKjEP5+ur3eR2YIrM
L5oHcLjtUl7mDoJc//Dn3HP9uwf5ehz9+lxPVrvRoL1rza+QvIpvdC5wWOsbcTPYwopckou8WZy5
yvkp/TbgyVxI9LdXsZLPK1Ln5JeKM62LB1LCVta2IQw0ff0fxzvZ5/lSnWlhznjRJtvMzzAinLva
qU6+UffFKj831//8FE0ZXxYTvvI3H/nT3DOo9aQoOk9xXtsHzsJ7yaltvK6Rg8NvX26aFUjzwjl3
WvxpXFR/OGPZdxKUe3JfMy0OM8uauK8IgybQaGUT2XgOZKpqv99S/ui3Z2jQ+aZLJ2GQmE+mX+dX
fCLkTc7qNEwhwAuSFpF5l2do+/vpI4ZyY4mXlV/uZKulXNZO+1YmPywbXLycG7TTFO2DXSEK+WVe
LuO+WHheh6Ejx4uOpT8nAqovgmf8Hgu0V5R7YJssjKF8TKlO9rhctahbaLhDCTlLiAfK6GF15juL
jN2GMpXG4FnKEBR4pZuG2JiRYnqu6HnLXEVrQZnLgkEQXAXIhDy1vNDN+iUxo40ZgltJctfM7vlm
wGXcpOkVJeerLDQxv796sCLl9kNAKDfmLKZG+B4nEaVJinMs72hJwidJGA/Y0K714CYoYlfsMsiM
xl1NEomo1PeRcNcV1yjXtiIJZ1j9c0O68Zp6EwnVs5+PB81/Ucx6BZoEWUZwPcRwEKzh2mofIyzx
YxHaPZq+tD1M0lWBujkh19qIJYBF6qoFIYTzjv4hgZKIrXAbrUz9Ei3eojXHhSZHuOosNzMBSyh/
rAoO0XBheYmjVjKCWmk10b/NilejDp2ke9Jj48rPpmWREYmLxpg7ugR5scD+aEu4eRHi2GyxAhdl
/pqIKmfA75diotDkO1XKScG7x5d2G8/0zTC7bzvFhSdpAykaymNmJEjsTdvw3hvpKu27hegfLHSN
voQKqSAoT4rtqpS2At7kQMOXJb4THrgoUqLDlbeyHRc1um/gdvgueCwQFjTyLCxe9hLnhBp1pIRZ
l1nhyoVwmaca9rfYRim0GCIgnMng9g2yJMx7vg7JJI8vp6GEVpHsmyEiRIpUmbEEt/RmBXdTJB4q
6znTyr1vBWQFTuu0UQ9xEi9HQV4nU7vDWupGya7FPRfUEwgErARMAZYfYFUUN6NwbfDyDOERTftK
1Oud2nNAiwrHpIsPf3BntN6+ytcgIJYRWnMm5YU4eu+iBWQnn+4w867JEXUEYuJ0X1xBRjyaEAuR
0e6KrF5l1a0cHKRE3PRa6KRNgYN5pmwVuwznOGaNXR/gGeg1p5t4dApOC0ipxcYgujACViCAEUDe
k+JeqnheYmttZAuaTIT4dQ42zBYVduo4weQHK10aazTfhd1H016koxfXyT4uXiD7LftROZaVupPg
4RVVzAedJzuvUNNl73npBSmJIi972H/4UJO88TERU9dXtNdcLC89H5tWVd/CIeinh8jnZTCWOYrE
sJTtCo/UEDzjHVD0Wxn0X8I0I2bGw6TMhQoEgZUI/wTAoaeodwb/OKMBiA7YGadsD2PoVs7U577M
Hwbel1B9iPJ4H+UWWm/giTE8mRRYTO1hsA5fB/TMUdosu+6JiCQCg4WVif4YhS6WEEqpYhu/l01+
9MECxKgKERwcg4aQMe/gSwT7iG/iUB9i1AilkF/0AFGisLO1On0NNf1dCXARFDti1vhGLupM2PRt
ufPb2ddB5bnVydrjxZSbK1PRL/DPXPqT5EbIHOOJkDjtw0MTnyPM8IgX6xCgRnF+N6ZE63jXnfxH
zy7GfteON3oaXBkAXppeBEMnu6VC2iBs/cL3V4W3E/SPvsQ6bygYEnVb6FFFCYJ/JGDLxX1r97Ae
yIgBFDEb6floQvVR7Scs88JGMlrRtlD2VomB7mEHhJrgRZSkxbMxa//EQ5vou0lNt1Ok4AIxIdUV
MCUtQlIuA4ShxsCpK7Q2SoRBlnZo5jFtjzuzqRxj3E+AWvBWHacODx5HRwx55WWMrMSMYhv/05qE
UaeJLqzggbaH4xOQFJYbuTgqyaoMnwXBXGhCZRvmfq54gr/s8+fJDPd6fCNKRyvlDVcoxFiq7WfX
Ci+BZ+BZzldjNGwFKGJF9IF6DX5lum2rZzPGIYctWcqqHF+2f1kF01aMJaDC/jEOlNsiyKWl0T5L
mElD7aPqkdArd2lYk5fpg8xJ7IlksiStwI+8IkbcjuZLD8LXN9PdpFNVjkFVDW5LelPO89GQf+Y9
kRm0IUUte+zk5NLwwx2Bk3up6NaxBbIzMBYk3D3JUIKsuRLYHM0ZOuLfJdJNXlc29kjJrfRkWUu4
8H3SPbu3HvbAys+DHCMuLkcSO0k41keMpSaOp1z3CLBuhkXSGPcCmCdXnaIPrzcLN57t8zMsirgx
JaY/BTCU03OdPkTCs1+UpChGZxoyP5zeDTAsnDlkRaJNctonUZDvxUmd4NIgXIOkPLTYtng1U/jj
GS8nrnkdEBG4v+9tpB86DV+GPdny+6PU+aoXz8OOxCVt2z+DE6+HHX74xv7HETJ3hI02bbPVf7EZ
/3rNJycAhR2JJmKWIA+6c/QtggYnfm7Wf+sEN/nx3JZx/nNft+JfhzvZ+/O/NtnQMFzUAvHWYmRW
Fryo6FwR6sdC6OdnebJfDGp6lvgTKyfx3gzs6BJsRixkTC3QW6f7ITuQrx1K67z5KKsHAYko37yG
xX7SXSy2Xv0SMAmx90grYxFRs0j+aOO9L5LtS/gc+X2e9KDp91l733V/Ko3tI64UIoKiah0395bx
7DXCLgjglxRbyTj0aucWzXVSXLfjxQjQl8Qqd5pYNcGUz0Ri2idVu2hANNWjv0fDbdqp311GI7wl
R+91jLUdcuPYc+r4IWO9Nl/ZOYRs9CKskopY31dztccrcTGo+muYQ+zJjmIjArkBpulF6r4joEiZ
sg1L/X2srjNQcnLm+HyRgrASjNcouzB17EwNEz+kJS29GxCfisOVlV6mxkhqY7SWla3ZU0+J3RIL
ZB+7HasdIa/4FdxGIKcVjwH61GbwniCyk/eLVTMQsteifg0V7xmKVyiVT+YgL73yIWw36fAQ9yt9
wkuoob8PlXvduI/M3SjdkMRZTe+ZWtrp+Gzm01YoZfDHOGwA2M1cqSwnAy0MN6Qk5o4Umz6KaxnA
UNI36zQD4QluF49suTc7fMcVzh2T1MOFafTAkmK31bDfkVtMsdIhD3HEJzUY8yYoiy6kTHBEy4P4
spsU70bJ11qSvlZpgqa6WJTlnQcXNYDGLLT3Bkl0Nl5nBXEgIQytCDUAl7Mi74Yeu6Fe7gXzxeLB
cS5gr9HiKN6L1QZZCUL7yVG8Apw6jfRmXSsKlk6QgqTapeClcyBbltfiwUKO6D/6+XApW8NVwcZX
jhAwyMlNFulEAyOmqPZRv0HjqFhjbE9SDQ+2IAoc8iq2tFe4BqP3KtX0cH6fvOSfzmWWoYjiXOml
k31SDwJHU0rkKRK+iGkQT8qyvunxs67hBywbYHQOPgDw8o68TMkWdyTB5c2zz+lZ/ipxvs0rn36G
/PV4KARVYUQ+y120odJ77buC3S/VZXsMnbOlvrmA/X0sXVWpbytzbMjXsQIvyOrBqwjv2Y90jfJr
kKtb3EE2nmF1CQmtEGhXRch2hHW9q31CVM+0eX5cMRAco95RIBKfpmUpHN0UPOW86+Z424lH0SzZ
nEpuJm+KIoeZ0pxpUPw4bVPUpQ8iSQrRJl8v2dekOqQVigndYssV5v06LK27vO0Pv79OP4yjQEWw
CDuhgqyLJ/W2SCXce6haGI/QQeRm0forg5Sy3wf5aW2gaGHKKgcKTUWg/fVqTFTDHJt63tkLkcIi
RcUDrJKlsBr+jcrwD8+K20ZYl26isuK/vg4G5anCaqFUsNODQx4ElwFcqangpNPSgJlTJuRz+5jv
9S4ibT4NefIxGGNdiDKMPzYU0jJzoqWRb/WQ9q1jrIAUrcrpJpVfztzUc4OePLqqw+othAwqg1Go
Jn+dYKnyq3IlEOvrdWsh3M4mEm2kT+9BZCuomnT3/+OPONlKeT3byjbkZve2tFQrc4mDiyClcTnN
JmcndjBcOGfG/F4F425TfEPWMEPCT6tgtdABrUSH6FQBzBnjuYa2BIokMO9gHDs9+dntQx0U+Bep
2cBTAwpkI9nCZOovdDU893N+mJD5OXw6JOkZ6IpO3jdN7Js0SPk56T2zkzvssnW+MZfiAtW4febS
5xfpZCZkLEtlDlJR+84RMp+bHvEwtNIQzWvuRXyZrv0tYvuVf4XRjBt9do6fH94voxknpHNVlkz2
yVjFSrfaV39bWsSi09VZDC6+OuSmEAzOzBXfxjTnfBwmPjAypkjaxdcrzCPgeGNMXUVOsJh7r50k
n3tg82xzclkyhHnNIiOTLq1+MrdahBdo2JSo3m6LfbPn7L/JlsnRo3aL/1gj2I8kwUO9q5a/P70f
m/eWZIqKbIimyoT79doKQi+VXvHmsrFMeFt1SFfFRtUXyi5fxTzI6R4OWkGrzHuTHepFZy78x2X0
0/Dzrf9Utc49QY871aLktez29Yoaz6reyOuzHasf1pR5nmd/oiKDZQr+Oo5RCROcE5br2s02MgGN
hoyj3XkzD94CT/cFcRB+5J476Py0yHCqoyKvK7yZ35QDkxyaZS2wMepzLCDHSv9Tw5tV0it+q91V
jxUJnPqxDG/G8vj7g/32znKA/TzyyRlLV4POqtuc76Sm4Pukm9e///3vB9a/HwVziypxYRT+v95R
NJpYS016nQFVAOutRJLZUv9QM2klWfjRBeS3VWSHE7wu5d1MOegP1SYbARbK4QHspFtL8F1r8eH3
H/btjZp/F3YGVI4mLoTTzENQU7oGuXWW7JHKVCqbalQp/cBjhFmiFjOoLdiPg35m0zKbtr5+wSfj
ntzwVPLKKS2ATYjStejtg+mNwAj4FSqUFsodKC5nKXEqvVAIvktbBGL1W6ALL1BgL/skuywGFLIC
uFnwvb/fke/t2pOfdvKoisKDsZohMlWH+jJVHtPK2ocRRM6ksyspdY0BpXWubjx1c2bkb+vQycjz
vujT551aAqAOlZuikG8pDndhVl9pEyWU4SrHVF/LQJzT8qpNjjGmxv9x8PmJfRp8JOhMAGBKBw5m
aJ+QOJ4JF9NENU8ltaAs96l0LxtPJAK5AtDa30f/fib6eunayUJVFpni5fNNN6IMRiyNt+BSLdoF
MeILvNPO5CuOJoMGAzBTK+psOdsZYgXQACG3/9E1naOoop0q5Y5XelnW2RkN7b94Yzm88CL+7bF/
vT9xH4x1kPAFF5p50wbJEgoIpCUTwISMN18HnwaQe+qXXiVBhD1KEK9y9i2h5jsFpOJ6zJYyB1ij
aK5y1NG/38BvW+a/988grY5FSf02YwOUabQQYy6pRxrwMskuzNtkOgrecCM36yQ/czf+xfP653gn
++W0NaacJwaqXuhduQZ8FlZ2Ug5O1RBeBAvOkixXjbeRBtsCoauPoTqEUBP4x957sIz3sohQuuIn
rBdpj0W9PKP3/DtzfdkjYLciAdIkxxo5j6Ge/ELSE8CwTBxvO+29VyIwG8GCupETSQNpQPHcIVPZ
WssIurWFFUNU9divpOZdHYPsRQcYyeQp50uf54dAm6Rxiur1ez2AesUtSfSDjl0b4g6Ycc/u++hS
zDdBY5IbgSNbTBZWMzqlV+6qJllFXgKoDLt6o7p1cBybG22auFekyxEoEHSaIwjG1e+vxPfldL4D
looUD8Efy9vJKp76leyrRMX/7eGPL/WCm7CBWWaHT9DAz01e8xf67X5/Gu3kfmuhqQdBzGjD4+jW
tr+NHnAjsAmq/+Pe/d/r4gGyh0ZQI5/MVAmM0dYYEX3rF4MDZf2hfy5J65229bLes1FYldmCctfT
mdv5bVP0dVjlZIpSUzAm0OeQhz36N6KLJyK9xvmAoEZ9q17EfbYVNvF/vjyj8pUkVmZO3kQgfZ10
hsYo2rCYlftEEivrGAHiHPF8buf106Upookk4a/67XRbq3i4qaQMVUJkvOGeHdKHTPmPT9jcPkWi
hsD2Tp3TXr9eSlXpjdqYjJHtfexyV4kzy+vqN9K9bDih23N75Z/W8S8DnryQYxiqFjD1WVLCTmpJ
T2VTbqgbO2e3y992j/OlYeZRLTJDmXJOjiMCEShNZUglAcv/yDMHH4uligIe/Xjb2BSrc+vlT6sR
QyJkU8kHxOWufL2badB0fVPI9EK34lZaKk7kWDeha+0I99tprrKtN8laXcdH/3AuUP3Hl+XT0CeH
kBaKKic7hhbDZv83yKNQ9kFyLo373DAnN9VsSs/LMd071fAQ6WQUjkuPXsPvH/W3QsT85Djy6zNg
QOFGfr2NU+oZ2jQX6RRaw9Ox1mXXw0oiUU3+faCf30Y6wQqlR3TRpxvtGqlMouecbcatt1LWw7pd
9g75wNtz3/L3ltx8TZZI5czQ5fnF/HpNlFusLDAoCHbLzjH/wAvYeu+G3TrZZeamTsHp7Ww/bv6W
Tif/z2OebOcVf5pKmGZzEUndEggAu3/Hh5c61ipxxzWMqN9v5w/bndlmTX3BkESc0yfPTSwsv5FE
Dqhh8WYBLZlAqRYC0pCwgsKtwTj/Lw4sn0c8nf17qPlJENVUsIfqlQDDddaWd2MBRCWhXa6ZD5na
bkLYbHEU0Gi/yUhmSfBFE1tiE2YSLGqhJLzjWJJgEZ7Z6/y0G2PTh9QLJxQa079li0979ySBAOAF
vMYgmd0hJAyMA1TRAjMeO3U7ApsECWpDwrbj2lj2UIz1wF8SQbNKrWefFlGulcuwru3MgsaHoD7S
pLWeC+e0k9Lf4s/Ji4L/XSWUj7lS+9b78MWCaLAyRB2q3dWl/JTqyKyT9saqtHuRmDI64nR0Eh3l
SFFQ8FOEA5m2B/KLEWGhwG/0e5IuORzlFAWvRNXbyAFkUMClg0bKl/Sm6fl1PYDGmoy1VsyRQYnt
k5DWNzaHDHtEvhMRooVs56aPPtqe7LZUwMFeOxlMsMkjIRNSjQUOvuYMouHW/YO06y7AR6+PKGhz
gsACMplK9dinhIOEUNFRManNjRj8Mav+FpvJplEv6IpvkoiWqPXcSsm7jtiiTG/MOn2WxHKRl8FN
nfubXBHtaKwA7Ke7QG25gHsJQqWKXYKImkfTi29DcHG4IeHgSog30AMoiKRNtF9NdTVO6rsGtQjx
ESkLpT2AXR4GcaMb45Xuh44kiQ641QtZrN0gpysIqaICi6j2S5ipDg9qUaEms2hkglEyQ7eOHqrw
1UIz1tF2woYKhnwHTsuxkNLl5Kak3X6O0KEBNxnPmXxPTxYkYLIyi3EpCdJeYK8y+BsySDexR0Op
a4hcn9ahdKurt2NvuRoI8qg00Rfm7iDHrpWAqMYIL3HAjZO3Ms7hqhLtkOuLqW8XKo2hpv3wYD0P
KiC0yrpQ+9b1gFArreCMw3Q0AvqDvcBBS0VFRHNSrlcIL7apVqrADYHaK+XaROIYI6JTjMaOs/62
kOYno4ECIsbMp/dYDsQu6Vclc0rGsUbShcNoaY8aq4FZs7w1m04ZLkzMzopVbGYeXR4P+84b6QRL
rkCQpJKAVr0fRqzM62K4HEcgqpNw6wnZg0Ke1ySQ2CgigvOOwL0XPuy7JOrsom+crIeYvfejyRYw
eYvBlVm2YIvLNVY+Yo7KchUEKYCPP7IAsjbk+ALoa6eAqVakm8gYLhLpo6Qxn5XTVVSg08ktG5D9
WlZ3ukJCmPGkFRttqO7L2lpbkMg00obK2WQgHNKigVtF3mRRr+tm3CSFd5vygoulQfjVdb7QbodG
vpRAxYFo6A3xpq/AcdbRtZmlB9oSwLtjgneOln/HJaPy4Uud7iAfr3XhTx1eixrd8jocMazTkIe0
rPvLLnmI5ffBePbnzCZ1n7YqNmZvhznGLjqBKKR+F0frPnmviqusk4mzfW5hCpRhENqDGd1GdX8Y
JgUV0lYqDSfFWjjmLko9AyizFaZ3fuO586sNk8WtCRzvRO1hqjaIFtplOg07rZeCBe5fuwm6ldWJ
YMkbUsGuyNwFVYuKzZouReh3svBnVOR7YqHEqHVakMniEG3zyV8p4p2m8MlFEA+VtxFEUO7dSzDi
Jnna1Zzscu1CUo4C1ECt9YCyGzdtnOzMUjoMeXuVGeGiNu8JRLiM6yu/fKujP2n8ICnI4HxrXY71
WhEvDQI6O+8yjML90N5V0zVlynVqqttJL1dkUy6a4h217FJOq60sPEF1dSoFWGV8CEKyRSI4sQ+W
fz0m/XUYKGRflAtF5Wpe++mRKJLKvI6qa0kh1C2GHX7ZBh9Rn7mdcgdcABr8Ik5vxSKwPeNiUu6z
IFhGQQq3s31BJcE9DRcD3nNrek9JD4y7G6R34NDw+Q/BsKhCeFz9sKxM8b1QTHCC6OB0eVsYAaRD
6tawOFO+voBlCtoNdU8FuP4EUggwaXRFMXIZd9ORYJZHtar2/nSrK08krLuTFCxzsjHAosLMPJAm
yLQERmRMdpJ254tY+UkjSpVlAXogG+S3TOtcLWJHDjvaGiMHrMtKSdtl3t0LkbpI/frRE0hcigE7
1w8w40CmawTWjytz4kuqUHSMjhSSkW2Qo6a3OsfbzCrQ2cJGL9F2GuVlaYxOCKHJ63dp0DsdH2yO
RDgzSd6JmotKfJCJVvBG1HKklwovujq9VQazFUajCpo4813FDCKUe7G8joxnXX0Vu2GZQfYz4nYR
ebsomlx12KrJ+0DRgZgfVASLmHSBGrQgqpiJGDk+uVi97sSViipDY1E3kIxJCXBEYmwm5IJWm7lh
gYwikxeFrhPKgvdQ2efJhTbtequ24acuytEkhnQuvFnr3mp3jXkEFDxq3baJQERIpC9de6ZpCyZL
k3QT9x+xfAvc0o6CF0Pd6GN636b1VoNdS6LhOsrvwVm6vaUvYoP2gTVcDM3lNClLgwDpUeCTMcxl
NyDakcQdGV1EXwWLMKb2mBiIdwR92UgHY8zWA3I+5jG0MssYJL1naSgovFvJIgbVeoyg25j1fZJk
xExW61Yxtp56pXQvSR3z6od2MoVLaRRIykFajrTZasi4Fu594V2OdLIGX/XmtWJVX6CyMqlO9avB
pLolB2vJ3Cq6d6GW3Vos/WU+rOUytVvxqovfuloh8Oy26D50KNy8wJH6XCWrwHtIvNuABEJreh21
yZH9dw1+Y/7ge2hWYHMEMU30LDtqMfkfWDjmaFH9wfSVhdKiSa1rp0SQ38zuaJYE46ZGOS6pxV2l
tk8D8N0wmUYmvDpnAa+vVMNa6AgZrYGENTnehFWxTULvWHWIr7o3HNUHMikPsZTDnW0IGVQNPVmx
/D4rYjYtIA8/Sz7tHQHqYZCSp8gs4/vHdOzucs2nqkp8kdZeDTVBvaLsrWdcv0+aeVEFm75+KXPp
evK8B+4iKkd/xFdeE90FH3XRCvJSRiNe1S7m4XUii1sxuTTb7LYeAcBGe28gbEethoVWleuJZjuS
5LpMHkvlnXsfNSCIpnyw+/au8YN1O0nPRO6qE+9CvyUEkukCUvJIz6jagT9aZhJunJzoGfiQkTrj
ilCflhF6Sj1dkKD14ZtvoYXNg2fQI5M0hEOe33gGpZzCXFrjjTKkh7GvD63xxwt4f/V8baE1Bv9B
FIurVPuuPkKwI7TFHQbZ0bNlS7g4AROkvRItCPq83NdFvepzbxV0iSPXpLMoKV7b8KYFGBnF2sYY
V7XiH72hfkyM7iYt1kIs34jGWPH2MSe1iIMCMKYmuhHSgGVPflBlGdbmutVoTDfBHym5CLxmaQ7a
k0EuGvpitN+Zh8abyGBrqwBjI3i3KF9Ggb2F5ZAbvZ0CtmJkufRXxJmug+5KCsFZhvHzELMmZBdN
EC+DWFwmAprhZiFrO0lC3Cd7T5NIsrMxgtTGl5NqmwZNro/q2yeldIJ5MobdtSAQnJFfacjVB3KE
Jh0oQ/qkheXSo3dCp9GVghSpzabSBltpmEp8eaHHxGaRCsQZEbT1dUCKRaw/w9ZdGPUzon63jW+l
GnXSGF+yi43fZLO/yuVx06cqdoHW/T/Szms5cuxK16+i0LWggDcRM3ORSJ/0RbLMDaKqSMJ7j6ef
b7N11CSYQ0g6ipBC3V2dC9vvvdZvDCHmPDSnTqpWSc1dvrzHrfrSQ2xBV8qHjvWBVNrOmcJNW2Nv
GgU7I6G+FnwvvTtMMDzZWWny4LIh7bLymMRfp0E6tTnKBeV9PtVbCw0aMwKl16AQXh7yJsPN0LzW
gRQgL1nhgIwhma1IazCyeLKYLuvawaxaSyFwS1+yFkUI+QKgDjr5X9GrAL6ru2EhhFZSoIYocUjx
k5qEq45Nu0MkQwjeIa6PTlR8GRlMGAvPAgNZIQ0zxBTXBVXNN0UqP8hVf7KUYwEbrL3PTUTmx73N
VoNPOALYhwmuDsq2pOdxrFrjQHXn+C9KMyAqiuVLjpahFMs3Y/yggttssgdZjU6hLrmBg4a7jbpt
cKnF0c4SMriUZMzkNgcpV3pbBAvdsDml+U3jf5PbhxARPaON4NYMvDglRGdu4vGxxBfLhsvRq+wU
Joln/5jLlx3OnekA7C26cPD4aMYBIPqPXDp17W0Z3I58VZ9cQ2VZ9/YPB1xpYXdUJvm7QQtG8SnC
EMC2H7QJBxZRGKxBPNs2fhWTdGGF46qv7owcIRtduo7T7Ll37utQP3nVqcNcMcS/Aen6XZX1e6Ws
3IkrYhj8kvN78aRKqYF68Osy/Adj+VCMD1G091N0hPR4Mw1k/fu9UUOQ6gHDU6lbj031KGk7x7zS
Y2urkmzpHpnlTfsEDXNjGREagLdNQlVkjPcl+tR6lD0ENujIbsIbYS+swYu8uQmlEXXI2DrKKAoF
duS2xpWTngoBgQfmWVXlxkdiSglN4IH+KaYnPAv/N8/sj3WFMcfouSbCAQWS3+C8hyE/4CZxMWGW
rLZXQ3GbJiRH0lT2xBrDQEG6zLMbGSZQYA9fpx5PMWSCM9C0w2hhw5cdtfRrHHKFHrp1zI3PT776
2V3NTT7JrU2Li3jbPGS4lUpj+BwKZKekZN26xEuvqKGbyLlbQsuR8nHtANRMHeR68kl83MagUuKF
rJqhMvE5K3Sf5yt1Gb/HniKLU30XVjLrozG+Vmi+r0oFc5YQKtCIeDlMjbAFVMKNhQ5ugvwxGaoT
CY3TEPxD0fX/FBv6SLqkpkaRwUEbwiTPNIfq1JYuT7VHObarYXHI3aWtQccAbmHf+ThTTdCGrB4n
1egpMcb7cnhU8Dn6PM91Ls/79hvmAJ7GkpNJinn6wGihB/R1Zg6XWEatcqwFi7a4QRKJ5QDunTMU
s1BxnVr78PT00gaD3XOnNdYpRbg4hlXUJ4eF7ztT9Xn3fbOsvm6lNmqVfB+CWC6y5msJZXMfcLHk
GK4VvLT6Zd36mwEY2+eRz+W83kWepffTxGmVFrAcJsraQR4st0p+tsjZheDFmoESXAPXLcYPHZfn
UoovjfrQa9/j4Z6k3apRcOxVFDdL0h0ldfhs0PXqeCEvdy4Vy88bnJG26gCxmKUpex+Kqe5TqTK+
YBu+IQ0Hr+fQ73iCgDQ5ylt1HX9Z5EOfgxFgaoGkgAEnQ58jT9F61i21kakNwMkgvYZcwgpdOTcj
E4ucwufjcL6Nb6LNUr9hbI86T3ShmtCRbFoFbuni3FGAxMLnZVqpK3nlrznVF+KKCsc8k/i2lTOY
BpUmmOYycQViE+R6RD1JMKIV197LF+N+qf53psgjv403K8VR3kSowaJXO9wQ7UxzYYEtrfalGLP5
oo44hFBdQdfwIrjhGeJOp/y36Ed1dcQaYhfs/oNOBKMHxkenmkqR+H2tIKpImGU2AalLbJonbigu
z5rvQPsv2i/SQbv/PJ4Yk/mY2aZiakIiDI3I2ZhNKlkvfWC95fmNuGAlGZLGPAm5pW/84Pvnwc51
5ttgswGLWtgRvkKwwmi3eA5ulMp8+DzEuRK7DLwA2WoaI9tzoFzre7HXpoBCBHiWc1IUGrv9cBwe
aV24Xaxpnlvab+PNNj1MKnpUpf8RD17x2rozbqVdtXPW0kKZXQz9fKwQpdHBkyiiqjmrMPIVmlaF
lSg9N4fwSOZ2B1VteQqKT/4sjhjGN7WLvBzwtIyIw5WgQk6Bm8Az5o2r7me1y3ZLiNgzk0JTFQNH
OeTaZFRy30fr9Er2ogC+WpaOriF9GRah8ksRZtOuivJGVWtYVKSxsZEA19cu7RNLIWar1iz1chx9
GqFBptblLzGowc8n9tkIqoq9t6xzWMxriNgV6GpmRiDT2x+SdVUCBPw8wEf2CVVKVX1VL6Mg94G2
oJbomnsmbZCPpPvbXXzZgEyBYa5SoV+EjJxtDxrL4BtME4Xm2aBoYxumthiUZq1sTTfcBPq+++Vd
NJtx3WDowstq6zx93sQzm53GroCuGLRI8KyzBeSrYLJUH2R/MlEcKK81qlERqCfcYrA3Txc69Fwl
+2000QNvlhFWjbak1kTLw2BXFneDEe5lX3M17evnzfoo28PIvY00qy97QeJQ6SGSbVWHAMCP3pMi
MLGkKaNLecDywuQJ3CoP3hTdo9nM6x7fnuxJjord558iIs22jndfMrt6KHkUj4Em2jxNsKN/j1QD
w6XC79kgKvgAuCjUM+fIxGIMRzyxgAYLcIe/T5HvkTbWpnOTn3iquf3evFpEd5ybrtRI/xlzdqtO
1Nao24SY/RE9sE22jo888df1tl3jWXKb7cr9f9CTbwLOzpVOS0NnwPh9nUnXUQQeLvvqLWGslzpy
th6wIcl6NFVZD8BFzEu7vIzsBVji2V3lbcfNVsEktaElp8RQIG76ZJRjCfHf6DskqXVYyu6ol6Qj
Hofc2Fhyt/3/68TZwlCDtLRlYLRrQ3np5JbEZbhR5CWg7lI3zia95ki1k2IEidQQFvZNwn+Dg24t
XJ7ObicILyJTg249epbvtxPbyKqyQoViHQ0w36m+9xBwMz3clM5Sgz6qcrGhGLLQw0GeUyiQvY/l
aZmUYegMg+0LJtpH8YAoL70DeYYtdw432je7fr909T3XjW+Dzk6EpNDBkEzgcZqkwzrXW5kwN6Jx
aVs+l0SgccBwFFopOE/vGwcHMNc7R1wH3FTa2Edq04LdObhqvakP6VaKdksIoLNN46wDNqgDtZ2r
nDXKUCs9/hLreqy2afjsy8o6DhbQpR+pMLSHk022cGCBozfH8yGbUSUD9hNr+Ue9sXfIiG9SCKz6
wA0udeEhUo5Yjfjkrc0TWcnN52vt3Px8G302P+UY4GtBYX/9rZ4uo/w2tA62ffd5DJBEZw4YEzyf
wh1I4SCfXbQUIwXPgBHJOm5/Osiq2Fm8nTwTSIr/FDQKnqwKnjDjoTOo7auhSwp6J0vAfMtoDwRi
O+G/mYSBqG+CEQADLKt4+fYBVvPBrrcNrICNy9ZUjl56LOP2WFJMJnF3QkPnoGTZRRzi1RWglZs5
XwLos9hj683Ks3CKhKlPnhb2XHSDC2gX30IudYZ7E9UQqjfGISyhFqvT9MMYwAUET5aNTlMpRclF
q+AJ/KUNIFiXLjwMSPZ3Ks+VsqmOPgqrE+IWHRXwIPEuhfC5PZ4659HRHyGxw2ldoWl/0bbCfA7a
dQUhc+hXamdv7EraqxN4CI0CoV8eZPzNtcEjX/yrTzA+K2Fr4xFbNeZ93ydbNSu3kWKfzOnJyX8q
E8o1Kf5aY9vvK1KEeoujXdjfZ0q0HjCCxep+XTlUuYWgspwvXalfIa7zu8SboZ4n2lCA8ScPcDc3
xH5jusiGIEJmu+WmfBwO2h5m9h5ywm25s9e/Ka7dhjvLnY7lQUDqpLV511ylWx+Pr4V5fu6FqUGJ
4t6Bygasutk+1TZSDXcJsI53GdyUR/8YujhyvUQrxJTX7Wphxotl86EXTEMQIUl6Qg16v1uxynUn
nXTwL8rK2+kbbBURzXeHjbwONqXQml9/HlE788zE8QSlVbZ/mFHzFBnk/sQuBMxTiaiv50+433pF
07iVR+a5vimVwc3Q0hrzI0nPgiqCQhZ4kB4kvAMG0s25/WAGzzaYKiPAZ0+n1GE/ILi0AbID3qlw
7fxbXp0qJm5ZDj/UYm/ru8zaT8qVUyLSYrlG9BzVvxUgN76kewvtO5cee9u+V1zom3t56dtZlo1s
VMFBhjHIzfg2fsh35lqkddonMuiHxdeOmBMfRpGUHBsaDw/8tN6PYiGjzIPStshKdGtrG26aryoy
WsMu+eX7e6BhhG7cYKOBDwkf5Wohc/B6pn0WfzZn7RC7t9pnTIV4IMZHOwtnqpXO+05ofALEGIvX
hKQgveJ9fGPXK6EmzYzeopAhL2zj50+qN90x28WtycsSWBIiUyiWdrmj/u7d58pJPSg590B47OMa
OIQbXdrFTq2vony7iFgVff5Jn7x+5Jt5oPsVhfqWPgF1qCWUHFve1EN+P8bxb5w4F16Drznez8LN
XxC2lTqaCMdV+PXBa1OLuhSgHcU11wjk//ojoaPu26/GWl7F2xq1jS8RIiN3SzmXc0vcksXlB4S1
bc0zSUpct7bU0f8SWvyDdDeoxjHs8YpWLgNZ4vgx1mpvv3y+sZxdeHjG4QxHRLbO2VaGt7eF4woy
9EYXXIBP2vv6MRrrg5ZE26oG9Fh/kbFiz9p4o1GalaxsnSaAMkyANZDNPv+ac9cV8qyqSULeRPNj
9vYhFaQXVQ02Mi0AWUo+uEYqlSo2Sqm1/TzU2es0FzIhXq3YmD7MVn81JJadoo23Lr4p38J9bqy9
df7gIChSXogigH7CP8m7Wzw7zrbxTdz5qseDpSTLLKZcvxl/6jxbS9e+iV2ROJQF7+JnuF2aW+cK
ZMyqP1s7W9yOUsV9F5kiy4sJNnqKTZS6OsC+vLxL4ls1RKErDNa98azFVxqgS787efZVGl9rWo7p
+vdobODaLt1Pz90cbVWo5ONOqOEo9X4Ltge/r+XMZs7HkWtK6cou9v/JOKNhrJOlEzn12ZwyrNAI
8DAVxaXmAg/6a3HvxrUPan98sI5Qr/bL+dOz7xkW8j+jioa/2ccgLuPuBPCRdIh+jPfTyYR0D9rA
hcWz+0/0EnhmvI0360hPqmWnt4hnXb9K+67zy3An8sPqRXW5RGITPzbfNXmiYQlK3pv/zHbNUbI6
JbWYTGH8NalJo92b01KK4kzFlAb9GUNcwd50YKh6maP5LBPcvXdsxFQL1C1Iy/WS4s3ZZAgedPiw
aDKiBXMnuKzPLeTEX68e5rHYxpfKzjiKcw43soXz5tx0574oNLXh0cgf0gVRaHcYfHOLU6PLIg52
PtJSn8/3MweorghvUJKp3BbnrenqVAVej2+CLkAevE8M48ECk2YqvVubt58HO9d3usIFWKNMJTz+
ZosryMpqzEX+I0umG0mf3GDwQCo3dxDPV21zNQLFiEHUd+SXvDFcaOuZCxwZVtKsdKlC6WW2hYeT
7RVyCNCRbWSDhiR4xmiDTiOm0NbabALX8f8DAvG7kLPd2ypye9T8DlNpsVklUCxCGi2F28GUV7Kw
q8F59LWThduj/5zf/LGw6v/5L/76n9a2s7/8n3/NVvK6eM6+NNXzc3P5s/ivd3aS//P+L/n9f8Rf
/2x+vvuLTdaEzXjbPlfj3TPPiub1y/hS8Sf/1X/4l+fXXwEk8Pzff/2dt1kjfs0P8+ytWaTBKfR/
u0siAFy19fzP/2Euqel/N/Ef0CHxWIpjoU/917/84YOrqX8Xajmy4zisASCqrEGSiU3w33/VjL9D
g7JR0lHIxpCk5h/9Px9c/e+Gibck+wA/xv/993xwxQb4ZoNUDRPVE+7KMg6HKhFny2JUMiVhk9Rc
AS3I1vkujNYdJfeIFA9ao2965R/T4y9Zm97kYdbU//3X2W78RzCenLZtqJgyWrOtP7cQvcTgS4Wf
cZsCNTSQ/gyXLKSWgohbzZvteOwlxQ9GQ3VDMleTh9KCkmz0cFigv54PozEUcLHFu+x9GB3DMji2
hFEgwQ9whw3UP8tGXdg45vvWa59BrWKGUOMUden3ccwet2JNzjVX38VX4v0+7fIDtK81BtgLwzO/
Yb/GgsOFGpjMPim/InTedJ0c9V42aLRJaKirLhwevC+tZiWcBiZ3XA+XaYwK5KLLweyw+RB3doL6
pRYNuVerrpQEWAsWCEQ/fj7z5lmXDyFmwzV6GlDGuhFN44gRT1hYfCsJe5Z1hSnPoirU7HD7EE80
+U1XJpaBct3w2pWgliZebDBLkFUEkXwoSRa0CKqOGumlu3C9WG0S/TVf1G/HcbbOLADuTtwTvNtq
W+FBEmP60rn92gBN5mbPSyiGpfGbLTk56DM0x4gnaY8YI6+6Ll9YBnNw2If+nB2gtVlAkkyZIiKv
IN/6V+ouvaoRak1300lyYRt9Qyxgnd6rFwXjWS5kQJTX28i8TyEWYxIsgEgfgDVyhe68VKBxbiYl
6EqlrRB9yKNjqkQO5W7fBAs7KSilG/az72ibfoJi0mihDIWD9G6eOL+dWot2GFD7K9/LX5rR0U9B
nNquYfrDU2355gbYZPR97BLbNSvJ2mIQLu+l0RgBGIMHlwJzWKlm7NwrnTftilR32EnD2rUlKz3K
kvXNa3v0XNtX4Xl/m8gYshVtySQP69E1Yzu6SQYMHkP+/E53ksAddERfs7i1tgNqhK45hIdO0ZPD
0OcAiHOz+m73IewZeNUUnjEImKKi3IWj8BGYMLX20Zd7JH39S6vT3eAjsjF6grqoldBXtPjQRoxS
khi3STVAFhM0iNor8+OY+NOuLDVeGmXYuHkAaBQRWEQxsy68sBLl4GSKsu6KDppOuTEj+Rh6NSdU
HP627JDEfJdaK7nGF3a0m71dJsoVd7+fQSsdksrB9BhnUbPeym14M9ngAyJpWznKruylxJU97DPT
RNkaoLWnTtvT9V9HH2nmuk/Xvi73P6ex8k5eUyF+Wh86u0T12fYeJxDC8aSegrG7MjD/3PxNl1Ba
KFpHccuyfuLl+WJAI6kzBb4D9sJ/61Fg7AMYsgAFQetlw17yu7tW7hGJk/WLUIvARoBnr+wAswLd
FuIyFwWUYHiOIz4dWvok6cb131D27HO5kgDg1RmaaJGGnK2t/yyhsKJ7kpmrpkNyb2HTPHfGmXjS
cWTDfrDmeiN/fvykWtcZ32KLj1IMKoiAtiGwVYh1qEifK8UmEE1RaVMjGufRynEa9yWtXvgosZnM
FqLNFYI7C2kCtHtmB2LMg67rncxwvR/KDW7qxibcUwRGKoGESJIcvd+amyK9t7TJzT29xBb0NvCH
xG+dRQ1FC8NF6/5SHVcwNXY6dQX/Nj1G1wgsfqsvKKuup6OQ4ovX7b66XMpCzLEaHz5i9qAtDc0H
wEzrqS0hwIN1DO5yPNjxxvhdci9A4mYhLXFmErxr9uxwVv1EgwpUGO6kv4y5toqSeN2MyfrzYV2K
Mjuf9cILeseDSpzU3xR1M6ASJRsLbPWFmfPat2/O5EjxHDmvGMCMnaSw7tAijXrYReXd522Za8N9
GKTZFG37CoYeYF535Kpxpb4oa5Re9kDuEBS0fwd7GOhopIh7x+L8OHOffzta86x06sVQhzxC1xvj
G/TqXXKCHbJqr5evGdrZWAhOmqZG2fiDBF6YKEDjcmIl+arctHvjS3WR3FQXVGEetW0LKNpxm5dw
V7z8FlrE8YGc3qnaYEezFvWndFu42kIRW/Tsh83hzSfNHr1+PDTFFIJUbyiOpKOyrwdzZ0JQsbtD
Ydursm336O8vLJEz9x9xW/5nR8zGW6vMPo3hLmJg8tA0l3LlL+zEHwMApDChgwlpE023ZquDC0kg
XoTcftRbpX+CR7MwY8UPvO83FAcMhtFBZITXzGxbyc2psBNj0N1mjX6Dv693Hs/AoHS144hN4L8P
fKU5ROQRiyQloqkf0Kh6ZMC/gaTmIvmHQi3kZ+wFVtEVKpt7e1q4Pp7ZNh1eT0xSm0wTr+ZZ+1TL
85pG7nRx/R/d1/ZpK/1Ltwn28IVwigs2S7fwc2NmKRghilyuAiKbLn+z2xgYx4JWJmSd/I7Gh3Sp
KHf291VVFSURjUf8rEnVWPqJEbS6a9W3jnWfwO5bmBSzxKYYIvSdSHhrsGU050PBBbunsrc98fQU
Gt941JyEXWZyXDpizrzOiEQqhJK45QA+md3uEx3SiREYGqdacYFcMTd6/2Lcai4ayctSS+LEmk32
d9Fmm0SeeHLjFUTTb4Vd4HiZIvWqtqsaO04q/r8WuvHjU/B94z7sDr0y+ZKiueMOJjd+dsLuLb40
n6Y7+LTiWabB4yiLDZyvz0OfmSI44L4mkCzTUObveWMKuN3KvMvU4LJHyyB6/vz354XY1xkC1Mtm
10C194MgHQ+KJCuGSXWNFd7BkNDXAjc04dUXvWQn4wqzmZ23V79xHdqamLQUm4UPONe3YKKELhLu
ycye94tMbatIkyiZs28Na8hsCK+QujC2vF4QssBx6evAx6SH5srex1tx5pJ2KnagabagLoGDLHzP
mX0U2sWf3zObWikcTLtKXp/9/aa8g631U3ezdSe8N1airJJ8rSmtVCt1L66I1YO3GX/lCzPu4yEI
R4ijwkFLj9Gdr6YeLxVvEmSo5GBsa4T0jN2rccvu88bO65Js3xjfsfWgquHwRph3ftVpLVQtVXZx
BWvArnPkC8Hm7BG9hwY8QH0wcNdYLzvbzhs4Dzzr5SisqwB5TEidWwgGu26v0UB1EZI2L419aOBs
5YLZDQqVoiCnRgbl0RXUK6G7BRFNVF2WLRzmC1Y0DJgf+EwDLD2aSu+n81SrheLFvCa7zPrdaAW2
aX5tLuzr53rvbRCxPb45mBSga7rvWGJ6gH4+Nvv4IHpvEbQifuftNvvaGBtwPosThdX57mNauV2q
gbDPO4pcYuwAJnTckRPEIkuxXDierz0Rz0CHUOihAdGfC7KZExZqbQT1VYBkivv8ruZRGF/iurc1
8YNcRGWq5xr4NuAs7ZUOWeZxi1Fd+2HgLVhsIT+Rh7kMN/Y624vbBUYDrnMIVtXPcltc1qcll4P5
i+a1yTSW8q1sQbefLYQ/sw9QoJH3Jetgkn7o9PKlIB3x+XKfb7UiFqwORpJ3N/nuWaw/MxCGAqgW
IhH6JiL7kJbqzzIaY8BdZCY+j/nhYkBQlgIIYpj2Z2AWbdYlhSYlGAKBRjWxuyUXpmPlrnEvkO7b
RQ7i/Bk6jycW6Ju10Y1+FrTRBOXwx7CWN1kEC1FkvxVDYJ0OuGau/a2+VAnlTvVhrTgASWzqLxR1
SN2Kuf0mrtxZQdF6FOicSPlaRs7N1KBJ3FiId8nbqdW2kZRCF0jqh06S5esusppbw5Dk0xDhLD9N
ZOjUzg01WbrGzhJFrKj/Ho/e91Yu8Ass421okpwYu1NYNV8VxIsb37kvhnHc+VmroWQCBtObnM6F
/xzuTHX0Ibiwy6XK8N2zaunkBOWdEjcbScqfrJQD1ZRHKPn1VcPVeuu3wbCprPykFVlwVL282yep
ol77Ydy4RVr2qzK2pq9jhbFUlhfjuvTrByUvnsFQhaug1QwXb78rlB28TWdY2BSFcDJzwyy+obO+
6iL1wumch85MW7yYkAzL+yonZZnuwd9eUZzH4bwtkCFI8bQFlb6bsk4Q1W0UeRCOtex94hTaykq4
FOTWkK5G00t2lezwLgbZuu1la/ia5bJzVZJlXCWoagSWBYIqu58sHrBJiaSF7zwlygS+rxwOE0jq
VVxV4yrMdH1fhwFKCui8JYlWXKqqf+9p405pRgVzJB0cYmH8m240nE0OGTl8C6g/AXOdu6xHca1k
/M/kmvUvFcslp/7V9i8Ly+/j/vI+yOyoCBLDC9qcIPpI2n1aZ4CKYZTGpLPdANTu1nCRNsEeYVMu
LsWP2/n72LMlobZNlOUNsck1Cc8CHT8NMiiyj4ELtinFv1CH+rjFvQ85W/3W6Ji2NxWotknBIQzS
b6qMj6730jXNb79UD5/37lI0sSe8WfOVAmfME53bWQezuNOY9rr9aDu7ZrSXrmofj6r3LZsdVWjO
lvSnGMidtg2U112tOU6u5gpR+tVSrvTjFeN9ONH0N02bZL1OLBFOPhrb+BjuEJzfYx240KylMLMj
SR6m1s7FGvCV8FpKul1NAaYuqTqMboLySGXf6dK3z0ftQ0H2j4VHIkbW4ZuqxqxtVWUonpUzSdAq
JfIelb6v3pdhozzK+6V+PHP+iY78M9ishbYyxmozEqxZI3EV7pMthp2gOVz5Xytbnp8nf8YTPf5m
4PQUnzrfJl50CPe2gW3SH7hmpIfRY1y+s3EZ5Bff3xLftdAUSYg3ESVTCSVvRCkxDoMf9Th+jxpb
X9dmi+B6minlJkcYr8lksOJaHaxwV7qzM+lX06EBqJbs+XgQm5sEGZtY0XeWDMi9io+9Byp7yHYZ
YGrkHptkk9ZJfmjDKr7Osh5n5763N0adTNSxLHL4mm2t9aDaF7aMQbCJwWZ2koZSv54SZ1yVeY3U
Thyf+gkvUqPTo01Xl7s0L/kRtFsUo2hWxRT9KMzprjbMran7GKYK4RiEN0vyj46N6ueo4i/bodrU
BfpthLysZlH8cvT4LjU0DI39y7HstnFjnALV+ZHLbbTXEKC1GoyeEQwskNXvIn1d+HAVayxiEaLR
8c4b/LVjpx1efH6JcCPnTdmEwb6TR+uA2FB8pUQUDn0+FhlPfTN1KaoymO1s4l7NkP3Koa54krIO
6l7et2Umb5xBGm9Cy64uKV39GvX4qmljbVOVxriVpBYcUSfftZGMR7cadptp7PujZzTSBkKZvGkm
gPtNXqNIlpkHaXK2idndGLmHrKcObFKv4/AQR469Q+J0vGliS94qcQynqEbRSRT2JC8N3ZxaXySK
fhbVP5UqIBo/64Fc21qShRYYhcJUlAwLUTz0VLSZRtXEbq/NJsRTpvyI5BQigqLwKI8GqRdqkVRw
D1hKFKuQoV/1omA5yRkW3s6vXmL3zUVRs/Uz6YhTY71TRclTaivPle1cIKfS5kEPlW0vyqOtKJQa
VEybjlxSJcnWVjEQB/MlBBYjUWLNU2/Tj9OFKcVuE/tXsd+bJ5C8rZuLqmws6rNRFNuMaOUGom7r
UMC1G+8bXO3TVNxHpfYbYegI+1uvckPobas2uulwZDRSbdppohYcDSrAAuRo3Smj5NxrjreKJ99a
tXYW4OCgvSRW9dLK0o3PWvteAPfZFCipI0Q2XPRlmF/4oghdi3K05OQvjihQ26JUnVGz7uvyqUrt
+1ZUsvOcWxVkji37xHMmqt2ZOb20kpZsDM8onqpWz91MLTZ6htcicnLW1B9to7mQ0vqnLU9X5SBN
x9RDIGjUt07f/higTTs5TI48OtVMgzZ0doqXfBvyapUqqZvlwVYynyoSCTX26IMBq7vvNl7dQ8Ua
jthOulmvbRpHPvlFvVHDbxXaWbriuSSzEZcNRV12W8OLAhFxiMNkQ3r90mbqDUmKnqjnZmm9S0ao
bi0+qHIAgNj5krFgW0V2k1G+T7q82VWDg8evf6npMDN14ykLpBOmj0hVVfvSgEmcaZvUvkMoNFpZ
/teqwV2ivJYb64ejt7u2LPOVM5AnGbJ1McZUbLEqtmzJW41CzW7AvTwYTw1/szDTRxAEAAGqrafb
65xymNyEj5k04tOtrPW2dYdiuqk7DgDm4OhLCP+OKzmebsPQPGi5uZX9+6zgbyOlHDgqClW/Sw8U
Qm+hHRsgv5TFm6iRjwE4G7ke2Bjt09SnyhZl3a0eOnt4O1C9kEVpv9iBs58a1KcRmuw6BDCSlln2
QzYwyKXuo7M6HBWpNDW9jYVipxI6SIWm2lE1kIMC4ljV30PjV9koxxox6qF/kSW8TiNMrXHtjHdV
6wPRAqOSfrFCC5655XatTU3eX2mxt9JHyHU+dKyg3QHt36Wds4nQvTL7n041bWMLOS27fgiaaJfn
vcu7ae/H07eqJ8UvR2vd/jaVvD8q0g/Jj6bw950+rlLPdEf0rPDmllcVnLo2xl+4CXGh9oRxB7uq
tbO1kCi0ARFhntTbptMwE7WVxoNgU3PlRVbbU9V1ZXMLiMJ9ZMHiUm9U/cY2i53ZZ78YqXUwIRYx
xiT/iu9qbsgr1fb3cdBfCGI6GcEAf9UvQZleSoa/ymx+wn7m1/tNpE3fI4T8csnCaVLzePIOw3cl
Dq6tRkNl3kZqLCpQvjV7NDiNrJY3apbbp6bQw/1kNP6eigTa1qnfbMcmzQ9a6zgXkzZaSKh5APhR
H9zapKAOiWqGD34R8eI1lXxVq3G1ar2ywdB2SiGZKi/aYCYuUuKnFiEou40RJM740inwN2NcxZvY
jxhPJZDutAh9ADOv+/sIK+zrTu3KqzQPccMykDu+lvu2wHw3zgoQL1a69XqeT7wrzZWfovdZ9cau
VeMSlTUknbFRbDaJ3XxJFPNX3Y4PulJB8YjrvedNVwOiaTd9WV53Df+6nCNiGjnadeC3B8lAFc63
vG04djuU1y6npoLdaO4LBGGRlPeuE8v6Ofret9Rrv7QqHM5k0CJh9XvIO+MEqe0qkey9lyYvno+E
dS2DgbvpbM/cTEb6GKN2LDcOUoRIHqpasldbgBeOxSECMtLVy4AR0/OrwjEOVav1q6CxnoYS63hv
QifXHLp925YvnpE1B2Ce/WqUxq2a8G/JvXyoFf+eIZVXmMXfjPW4CTk+iiw+WUV/KiKER0wjABwS
BipztrqKKk7ZIMNuvVBSZa9PxsGumpeql3ZmqB3JTvmrQNW2iSLBwQbpDPuV5GzvHUI725udutck
dR+MaMROkbeJ43iXD/0hxuW4r6P4ItCAv3j5SfdLZGvD6ClUEfcNWoc1an+RWwX93ujR75FX14tH
ecojcgbV4xCa61z2n+PS/gaw+qpX5Ad10I55MmENHz0Z6C6vprBlR4mn594zfxvGmKyqqStWFrM3
KvnnbYwOYB5sCtQ2V10W3kR6Wa8yv9nYnj+SdIY8qUnKBl6ssdarwl/FSoo8lSk/SpZ24eX4uXc5
aL8k4N3T5felhGaruEfkAxLJvoIeoJ2uems4dWa2McoGNVLvl4c6t2M7e4TrbpUOtfAcDeN13GSH
2lZvvcb6XbMhZMywIQ/uKOxcKgoWxb53yZ/+VUvOXZAnV31fbyXbuaSu9lV1oqNa54d4iK6MDGCq
6tzHRmG7nq3ch4r9qx27ftW3zbcSBT6WRIPbdpDoe8fyOrdWusdC4tbkZ+lK8ZXooNo1QodGfQXt
bIImM9oos4YHL0DTeOouE/w0hyl+SOL4ez+qu3HggE1HkO8deLE2ffYl+64KWHLwNH9zeP8ve+e1
XLl1RdtfueV3qJDDK4CTD3PuFxTJZiMDGzl8/R1oyXbzNK+OfZ9dJalclpqbSDusNeeY92bO0y1T
CeuksCNKFuJCUakVTXXqamIqnhqo8LvJmb6NzXQvBm0zmYbfmtN6kqA7NmADizFhN5AUGftxI0ct
VT4mBB/zInjlMPrO8iKOg/RR2PMdWVODH+f1pTZP750K7XykvqJrhIcjptvncv5dlkdAsPEqnvXU
q1Nc170W7ttoOEyatueD2APytf3AmmkgCyZKlny42olg9tbfSD3/6JmWXDvvPK3UWJiq+YCw7whq
XtpSF1rP0CHriY9HkeLE1evp6JilZ0dQOcz8IUsI0QTKeFCk5sIq840hZRep9SMfWZlaQ9xnDQj8
XuIsUGm96wiV4ztBq3X3Br380ZbD9yhEpSZMoscdTXrE2AM6M4M4MmpHZygvorDyksH6ZrD6ppX2
EfeK5CqN8RHIBDt1ybch4LSTKNSUrFJ60AZIomoRX5TLLsGRiruqS7G22dcSwFMRxSkuTCPbVu0A
k5c3uu6wV0tsfFxCo3aBFcqrOs4At4ls9pShe0xYVKSuWNeDczM74w1U4Wu9Tr4VXfag27Vw7dTZ
jpM4qATB5LLmZ7F5CFvs6+D4EV5m9otV6uROVMEmBEdI8OETiwm0LIVB7dx4pOneukaLGmROBsyq
04VZJPdWM8ImFuZm1HOg3/WjzD4fblh1PZfLdz7nt0z1x6KQ1kbc+yz5lFyz4rDw2O3eviL0aKcY
7LMSA/s8K44gSLYPvV6uKWygsGF7O/fBNtH6Z44CgJpj9IrKOi2A9FTlNoTLHdntU2s5T/Sj/cUm
rHbloYqzq7ZSv+mD0XuanSWsX9FzlPT5qi25oriUNhV05LLTEO5MwbqSFpSmyb5hLA6VFL8qHdxk
WbvSzO69TjDG850tTGit9XNZt914xDBrZD+iKYw3oxQ+28W0rvV2nTBX6AV4BWsxnhDhyfLa8+uO
YsDtxy33MilE8TpJL6hEPaUle76YAd6KTSVJL7EevSRFymulfMQpNpbebm90NCIZ9cd10mVrJTcA
Z2d7uRgc9I3wXu0Jh6ojBljBQYV9VGnKS91QkSmW9lpv043otce+NL7BJwOECZKSd+zSrownBJqS
J4HqhU8KWn8I8nuMqflBDpQPlcfo0rBax3F2VBpkgsKxUsD5adKw8Qzq4q6pl/QAu4JWCveEOkbc
X5ot/t2+m6KtJNk3SgrlJRacbHXR5F7QxG9pUBVrIbNBagq+1tQciVpLovqYJ8XLFHbqDgw1nIJu
hhYYJcXlwL0m8cEUV0ZMp5WTA8EafGdI9sL4R2ZUT8yaT7lwLuYSsD3f7IUMcVbpEDskSXyrxiFJ
BhwMkCz4VlWv+zxZODPdRWrgD4KR+ZCqGt7nCCBvZHfRxuxi22divu0sPBSVfZS5QksB3TQm4joM
oo2D4chLYjaYhe5csfncmBlhE2Ul3chNe0Cnq60SOYxfjZxXcRSZuG3SJEtcWV72UeP8TbYdFhm9
ujXEtEu18SpyZn072BLgCGOYmfrYpMotjfZ+sO/VqHrWFiTzuG2NKfZno4hBl/GMu0RCZ5vB06nU
lTqE63HkzI34caMO/THUyx27juc+nK9D3epWmmTfayJ71FlC0lHexoN9TLLqVkqAJDi8l3lxHY0p
4db1c9yTtGKo0gSmX3+ddDarsWVgDi/KG00SqzCY15XZ3Vq9fRB6s5Xt4L3tbZZKLfTUlD5d0meg
bpWbJIIQXMg2SF4QzgWq5UgWGyVnHZlFdOzK9C4z2o2ILEIJBHR3UP7fbKW6Dmyw2bUVX9UEO6wU
BcZ6LwbyL2LIFR18+bws9kyTx6Ip19bU3RWB/jwIBRM7WAZP1wLsUqMju07av+qlcjk40aselrvA
6DbMqF40mxfhcuiTq/VYQOSa6/QGFrHH05h4uNGVrVW7MRt3fVtv9IxQEQI1CuGsFL1etzKE2cbR
d1EmHDfQ0COwebw3nOZJScubTOov7GU3qHbDPlKKtyJrj1Mb7Rqjvc0EAG58RgW7/YmutMRXlc3q
MQBHDnF/Q4UXaki/STDCtqG2C8PZ9HFjX9dDehnb83qK7GOWVke7J1KGFdSdRl6wZM6/AZy/5XTu
o6XIXMkJSD8WEYoskkn63ll3pvZuh8ZTPJLRMnbOrQQNgK8x3JSZ3rjjUk/QOax4iImZ8+CkeqVM
RIlNBaR3FCAPIolXQ239yGybHBH9uq6t14ZeldcENSJ3pUi9YiYRPGOT7TZ5EtzOHTGTkZWXq2qi
RzVapbMD2xV6Y61/0LDZZaVzJOS9f6qXa2KXlR0DYny8uZSildSloRtU+luXN91FNvdEPEzNvuzK
6llJ4sztlj6TxSe/mmk94eJBFzr2mJLC5kOEDdkc3eSLPubwBxXnsqOk52ZaPrhSRFMrXdpbytLo
cnTKLMkyi+odJOlm6YeVQXXZLB0ySPy7Wa2/y7TOxrQhkESVDrbQg7dK5exrLt02VK+sOEsHLlp6
cZmoIcnTnjNYqSPadXbQHiLadz1tvHbp550paH9d88WchktNV039pAI7KbLWjR0138Ez3vVVtVEu
Tey4pM0AvDyrkFkkDL/VezHDIfwzFTwbJxIHrWzMbBZwbuLaHd+lK3sP4B0JMwaVJ07/K/6Gy0Ks
KpIVOkvWyzln6xetVhUft7LkjcPBOm211lS0bDVwePFAj2PGcb6rxbkewRdFbc2gPUAEI9VtGCWf
i9ot9uayd2DkTEgRukuSET9+gnthsY63xr4g0ogcwXNX9lVrQsdkikQURDEyx5N7O+mKKCx2mTxJ
2QsPi/RnSQcddvVZ8cMX2hh8Yr+MddIaDKNimEZLnugo5Zf0yRswHOZuWPOtO4812pj86e/f0y+a
PdTeLBmmjCEvMpnP9zSxtBZMOAOORKUv6Y+4OXbZ/mz24xcv6IKXIIiRXD+s/id9xz5UtdkWHREE
q9EXL83G/skg1l6T87rHr8YiOM0ECEQA/W+sHEUpKeYFCIyK4/J+jNtmvSjDF2nROS3gV62kP9N9
f1ovrVP1ex3aaVCXiKYGT/upDJd3szfjVFi4Q+dexS8e1qfBTh6WFFro8gZdoQGorTX4iuFO2vwH
GqMvmsSMg/4Q/Quzl3HSHyMMdMw7MPg/nW7zLtg5+a6TD0R9LDpzQg+2c1b4f/8i/tTPnUxhlsJ8
SYHMBqjrnEyYGXWtHMy+4ukX47O6n/1qX9z1b+ZOvpLfo1siqDbRTfJwTtv+5RNEq4DKCXHfovz9
/AVgMUNs2SFwWry6jSeuFrazduFs+o385JzDGnyxLAD4sCzs8qT0qKdatD7X7Siaaa4ujjvmaLd6
WCyT5a70xcO5RufSWf90S5egVX3JumZelhFyfr60pFCnwEmc2atMROCmcIlqd//bx8YYpqXiUyBf
ErX7ye0jA49U1xwj3ODN6+bSOBrbZG379Wo4mm73DDIWRSZeN+PcAnuqozbRYcJdRkFtAp37zSo8
mIkFYINpeQEvp/tlUh78RZF5Vke9XMLn2/h5pBMBQzXUtcjNnyMZ6wu+OwySiwuDaXmVoEbzZPc8
QeT3Z/d50JNv3aSwLs01gxbtk5xfDXAVzjy5377ykxt4ol4wq16bNZkRFtgvPS0fUJ04sKPikkgC
WWnizIhf3kdmFdDCiNEJOP78OlKbTcBLMWBKYcWOLqL5VhtCv1a2sfb69xf3m7N1eTv4yhYsJ4B7
3v3PY+VzIxtx3lLQ9MJXE/mgtsa/eEgpZRzyzfvojTmxssWeSKfhqK3SK/3273+D3zZE/ALYV2RA
yrCM+NY//wJhJjltsKzkUfKt1qnCltdx+V/viH4OYiOgWbwE2unqHev6GE3DPJG3SbwkwQKk5fGp
xyvpNvasG/W5vTTfTdUlDWn78/L+B6X4B7PyL096gV78BbO4fM2BWWxe59f/A2QjFr+SKX7+oX+h
KWi0gJhAQGrqJCbzZf+FptD/wM5kQ+phlywrUCb+jaZQ/oAQQAHcgvqsENbOkvtPNIXyBzvrZQJH
d24qrFL/+CeR4/rPWepPWMi/WSK/wiKU5Sd9ms0MtKYKFEHMZctHcpplUDSUMgIRdp5qdfo6pMe9
Yh+Ag0LCbO1wZPTbMjdXfWBktNdVKmNTra6yytTupd5AxsG5wsD+LupkSTLSyGA1kBJkZrsTInpT
yA3rujU+aH+aDG9MqT8p9rYwyivTyWM/LGi5Rw1u0lbjwI13SJ8OyRQ/RYT8DI1WrZXxKR/ZiHbi
LtSH3BVC2orIKTxJHdKVaEgnSyciiOSRfhGClYtC1X/UI3liWkc/YbaMl0wA/XUyds1hAgontenT
sPhX19UsXouotv0WfzChrSJYjTa0xETJPxw1eR6zah1OMREyeH+qacWmJPYMi9pcE+JHlxvPVKx0
M7ec8hutoN3XG+mj0dvDRH6b3IMhHR4a6Xs70BQSinQTq76h4QCLehFdpLXtjUgzk5EAGCqukpzv
c5PUN4KGEku5UittW9UFXcLkuxY1u1BVN6NFZ3au9lRpJT+0pGo3DLl5I9KKgL4skimyXFRkEO8c
PQmfxiFTLurYRuOOympbWPeV/l0O05XZoZrGA2Y2Oykg8MgNSJzC+Q/gdBAHJwMpGsa6tWk4AzRt
SsQo9bkuakj4xod8M+XEyFXIhsv1Lx/PX+/n5/fxi9eRQx3HZGgpsnZ6cBwHNU+cquhx//4JroKN
uzM2gUvR7fDXUv6/WesfQIx/ufG/zVq7pn79yD7NWMsf+GvGMv7AM0jyjs6en4SOZVP67xnLtJiX
5MVMiAXnlxlL+2PZU+KTw4ZgmObyh/6asVTnD7bvJpMce1yTYoD638xYWPt+e0Vk9pjLXwBebUb8
vJTCL06rigwxL9TqEqFWHaQ/RmlMbxMSC5+HvpjnndQ6I7GPNvJIP08dcasHVvIqwqBRNjQjbNhQ
ktNd1xm1Mbm2lctY0vs3B+bAThVGvzWaNvSnNB81f87NeC2hd7bcgs4gZECz2ZMp5tDzFGT2hY0x
i1Wm6aT9RWZaIkgIEM5mOeBUGmpto66CUqrKdZ+2YptMVfPSsSvCSu+0vV9oWgB8tQhQUldKSlZq
ZmyHBNhxGdq536cdxtBKiBdc+jREZaaBSp7a17igGObGShShnLft7IDqgUyIAcqw3nZGvSmHJLKQ
hY/Gez2S7Md/K8n4y22HiNIml5kxKc6J5iKYSWFAV1d2VF6nUrlK1SVLNjaDof8QTReUXqdpIl8J
qZ6vieUIqNI2kCO2XAUF5dLMwI8WHObK614rgEImotMhFwpdoyukmSG1ZvQwhTtqMyGlSTvtmxag
RhjIsaf2orup4Q20kDDswJ+1RlxaiQPrtE2c4lkF6vUyZDV9ujqrh5FJ1yzhUVCapF2dTtcN4G4c
0E1B358c0/S7I4KFvlFnzbEhx5koZm405eswp/AazRWd9dyYwSYz/dBDndLQAC80m7d5V8ZXnZSZ
WzuJIrr+RNiZ0mDRcdNaQld7ed3IdJWTloslUHWi/ZlCVGsda0Ikp7GYSRkKGSMRAjaGyD2jNNWX
lrTmoyWF9W2ehAX5dvqU3DtNjZNl5l5CNk30l5GavuuE+kcQlvJtGdANtaXJXDeqNF+RXtyS8Gir
jZsm0rgZ5oYebDKpaL5aKb6TnfilleRpS3vQoSYrdx+iDL4rrVaSLFEZN4EWRcz8Soe8E3ENKoDy
tg/qaBMUCcGJjkaTTc8HddUGxKWXUyW8Ok/w8Cnadz7CgmZQqBMMwHom+oVJq7ePjoJyJ0RmRnQg
Aa61Fnd+PVi0puvoKemt7ygLAJWY6aHp+sQ3m+gyzgKkRBpIjyTv7iZDuu8z0N1pawtgJpwvRnqH
+x6PtC8nBlHoVc3LVEQmjnLLcIUdS6yeZCIHqsaCVs1PeiPXvphnySsN+y0KBZ/rJMXIFkAbSHPz
libze9HFKZ/UrLltE1o3IL8IXzec+7JRDolw7vkMNfo/6ktiNBSju7khCTpFEgGCFb1RD4fckPfU
zvm50tARk0ZVVWrrwWsV1HlGCIi3DsM3tZE+6s4a+R5jzoRTqK0qORjv59HK3SSOH1rM30usdrvt
EWduyDQd/Ya+xLrVkUjS3bGOLZBDt6RFunHkJN8W+WC5E4Bvr+41Mh0dmtPUVVv67VV1q8mBOBjZ
kK75GpQlgJ3agdzk60hrc0QYJjsIo7w0h6l+6uBBXpWY+nw7jZ+jOAHqIWhL9FYupTBT5G9a2tA4
WdLjrZh9opca0byyC8Pwo3AQ70nddZQnErPBxDLyYnSVxBSpFfUq7VCthaH1MmnlQEs70C+jgM54
oMcDbPNwfs/0mmmK7i6NpiRb92HZHNO2/TFPVuQrup5cjAV7zrwL8zUHKHMdFGa7V7RyWmlN9z7a
BKR4YSSh+prERNU/JdSyNbOLTrNp4yzvyD6orOC7jfZIQe1D0qYW1caTSmi4QVQ1YrU+SppVl8nj
LpKjB6fJJ/rrqbUdo9rqXJqcwgUajnrJkruVzg925dr4MSu4ZaSI3zfLJBIhC/suzwfNgDwz1Tmk
J+qOl2EF1kekQ3asdFVEK0WNzKe8H9k3DU54MOa5AWY0tiv6iQSLWiJ+iEOUZ2qakfcaEjTXEGW5
05WZp40swEd47PBdDfwAKY+/icQujl07KpibyWG6mdVgxDxTBhkayAYMo1irUko0ttbLSDlKxShv
uxBfkNeovVN/xDyOldlb10rPWmbwI/ZmbkeepJB+WWg0hBQIJC65wrU3mmP6FDeCyNG0VHxVjQ0u
XU8nJFNaYK/UCN2mDuHfcEdFhzIPCsPZZ61Kym5hm+8OAwtXILZKPJQVM636QQ0h6Got/8zDedz3
Riwnt5UopotqklSjRnRhTKQ7lHka7VNVLugDJ6EalxtFSpGN1YMdLrGEFvSHxIidW1LOi3xbqpER
PfZ9qjM7qX0nK4OryDIgKBl3BwnDolLo7ugz2pQ+73PPNO0+WSWFkZwNZjqtzwBzY3ezgKtI+OKU
txShf1HYizZNAzVFtbA0I+RXhHmH8EL6SI/5blwVq2ITqH8euT9hIH/dKp9WFEBFUUbg4XLch3V5
ij7ISwzxUq+NXuk0VNEX7UrjTDOZtYFyDsx1WlzjkKgT00amJ+2W5X99vrq6VVvDGuae4pr1TJdw
mx3Q+V/9B0g3dpCnx1Gq5kBRHcLTOP2eFIXaPBwpatOrowm/FnBew11HZSb0WF39s/Dl3++hASNO
dWhVUTFRTwsmwahz3LSy8adjR+CrDw/KFmnLvt/3FO3N7XA415v7rafDvfw05kkpCnBTkUQ2Y9rf
WrSvPov6zeI3IZDpJwXkLFPpFPasno64FOJ+eTc7Ba98QkYF9XtlHdOxWoAMi8WseGtX+jr3Ccve
LWx7Wv+J+8u54osD3e/fxeerXcoPv4xdStrchESeeHKuXaQNcs388e9H+Fk6+7Uee3p5J2XtIOr1
tA9+PsTRXwgaNh2yhq7V2crvaYl0GcmkDqtBcIFAcNoI6ZNaTdJeYLrHKKugWhR0yMQqvqaU6XL7
/gOz+mmP53TIk4sLDWsmyJ0hp32MC0rn0sy12Jy7NPWr5/TLpZ06hFTWhLpsGeevRoQXkM1IaIqv
robRWwBY+QZOMV42koSryM02pZ+xHLql7P5/fZYcFbHH28CRf+vYzdoodZNcL/f5Twz/8FqsySL/
RngIvwFMI84k//V0ujzbf415WqBNc3ns1J9jotpWeZ6FJrn5YJ4rcPz+Di2oGkqCumXzJp0WOJRK
C6cuwOrZrLQ1W2uIlW+p946LL3Y1gtrZDp/5BH9DSFDZ+zTk8ux/+QaHfJ6zkImOIQ3qfEiSQjrJ
CWqAd+kG9Rmp4niZXfAoZ+6p8vv8+nnkk6N61DjtyGq5jIzeC7BDL1bNc7+Sj/Um9tMnfZNdKLu/
nw/OjXkyv9pG7qipzpix9ezYT2m3irszD3H5EZ9nHC7LUg19KezS6T35KPUmGcbQQt3gyAgPpB5d
d3WZpmdIar9/kssoFGBsk34kFv3Pjy3rjHagoTCRgPU0WndVe2ZV/+pGwS1RFZpm0I9P+y8NzRdL
DgNcnO3g1tKNGQ5+Fp15Bc4NcvLuceytjGK5VVEQuFJpAoY1Pak6h9b6fdtAF0m1EE/yQCApnjwR
kZR2k+QpPuZN+1zvus2yuKlXgz/skv05/ttXj3/hNcE3otZFkNfnB6PMUhdKoYZftCTnyZoO0iA9
zXPEen4u+vc3tcny7f461slLIAdtHYl2kcxtwq1xSDfaZgEfLsEQZ7/Wr6amX8c6+XLmsI91pWKs
RdnilO6C2V/iRcdHc71w9M7pF37rtZ9e3MnGREH0qbT6cnE31NZX4d5Y4nLJRJDd86Ode2onOxEb
YdrQCAYr5mbdKvpDa2XfQmfcB6A0/34KWt620/mB1gxUcQ0KmvkzIO2XCXfKp0nN1HgBauSXHeic
etUd281ZFc1yf34bx+JAozqaxQ795K3P+2lkB1vLuKR7f8G/LDlbQ7RL1uHG2Mwr3Iux3z1Fq3Oe
8C+XFJYw6q/ET2kUfT9/Auk4T6ZutTKvpdN5Dc4/SjhEidt+2Kw4VAbvZLSvg5WdnNXYfDUt/jr0
yXNU67AYg4ahc+m6kt6t4f7vH95Pjc7vd/Xf13ZyV9upnMO8YoAlnXpBy3nZXb9VbhbtgqK7+vE8
m/uLPSzRYf++n6fbr0ARqVNlP++n6qEDubB+BkfLh3Nz15ffHJor+sOQ7ylSnzw5WMRWi9mCz+CI
+srtLqQViUpwxxEv7KMzS9gXhx3O1L+MdvKwkrSKMcMUy/TVHyPPetP7FYgVv9oFh7Jwbcu1zkhq
vng9aI0SXkR3dMEUnUyYxYA3VbIH2ROIW0T3alTnpCbnRjiZJvPActphZoSQIlrq3A7D85k38IuJ
+NM1nDwjVPp9atZ4Wfu17MmrdKUP3gLeXSLLiwfj5a8N9//6YP9QluS8/3emxPHj7RVw86dG2PIn
/mqEmX+ACfpX88v4A5EupxGd5E6OgMuc+M8kCeInQG8ZyCYXcYe1QNr+2a7X/mCPsGhUl+2JRh/s
v2l+od39/d0gft0AQ8Xm01gEJZ9nXjPEqqbSy/bieF7ssFbp9xG6GVfC1vZDUArbpK2pYCgwHCAK
tbQCAD4ew8G6LJV+i9c78HpMSjiPsdFHS03VKbtpwDUxvqtLxVVJ7NaXy+BCUEt2JyW01l0p3qx0
BESz6LVx278r3YAU1QglWlzkvPRqEl0kOoGenQUGIVpKvelS9J0SzXydZnszheKgp9JjnFdHowc8
ubhFK/6rycIRiUWyHQ95r+/NMtvSmsEaJYx9W5fBdSAr3R68I6wi3HAvRiC1L10RTxdqXXV+PpRE
GeCJwQa91Gyz9Ls8B86VlYl0dGsNfTcdmIe+q5rUnafKWZnmqCduGEtg2fDRr6c8TF9UrVJCBPRK
fyc5meTPAB99JAKzO0tatKtMzHsKQj0XQmO5qxMACU1EGRhi48NQR+1mDIKbPJlp9Tg1HmiRBBmF
WBBPagNaQJpE4SKxwhumSS9U73fQAY5DlFCExv6Es1Jn0S5T9dgoUuemdv4SqQ1iWJz1uIfUO0l3
YPDJ/Y9IGsZdF6oGBgLQ9HlQTe9zSqhUqtzwr6p1pyf5hTVglRB1lK7ThN9SyFZ0kzudw2syJZZn
tWjzFTsKPhrKtc9q1QEeafrKlSPD2IR58pYswniZbsKhlQJx3ZNvs4k6BBdxlfVeIdfEkg7S6PIt
BJdGjIQi1qV7e3FkIVUzVmB32k0TTbgpCzG4DooBt677FIZB3N8lGffPtgYMrHOhYdFNe2+aiW+V
jAaK3ES3sazyahuZ+BS00XmopKHYwD7LPTtl0z1DRyOWrurw27Xpqs9C7YKmp+oWBU9MHaeGvNag
fwlN9cmJK1wnTaw/BEj3LvtUsW6a3GZ3NOnsWgI1iz/K2BArRGr6KjKVS0WYBj/EfqF4VXhGFF5Q
Ve+9nGG2y72R+/RNl3IWZ1uFOq3xnvX4wakaxJhNsu476hZIJYvTI28MGw4/XlPCwkdPaLW2M9pG
uwiVWvOKKRn8MpnflB7oxBQl0aYVGhnOWVI8KnKAr7LK35oE5Fsv5bimguAlduR82zl9c5gbbBpp
H97GQ4wtO7bzTag4ky+hT/9Gx4Nt9IyNWRq5Q7mV8OgcLIJJrj4kRvVaiIwuYU/SSNjM4Fwyma4U
XrMisXR/CuTuVRfCOEhoftYqYS/4sguaBUTZeiPdlbDSUzehzRvYVC0b6SqmvE9KXH1ZSNXBya2P
oLOPNMLJwlazW72k6Wsb6yIxD44z+pWk411DoxNoDqWlGHFRlQ5kRZGA5dFu2o6mdbQ6IEoTcgQv
aMvSk3vKJXXXEyiMVUSnqeGmWf1jwvVCW7vKr9TQIsbNFFT7k5SShhoQaGDwuRZzi2V6kAs37CQK
A0WorLMOBUFTho1fip7/L5wTL6Y9QusxbP1GEfY6CSObGZLdi8p1rxwDAVOHQpoeISgBJdO2ojcK
wig6TCtB98RJLeXWSShP0f9YNUbqxhqv1SpXaVu3FMqkCmtOcK224k2qjI6ygXQUKgmTFdiWubKu
xVjcZll+E9rV7OValLhKmU749qp+lQfKYssZ9lKhv+t09t2kbpTLyu7xUtMn922zGjdyqN2ZFsZF
JDpeXxuq7/TiRcqCJ6WEyCrHL0O0tMyYUxsJjX823c1seN0OJZiXBtIxD4yLVgS3QR4RAogrkMav
fUHL92DrEYbz6LExJnUtxRNtmC7fGol2r9dF7+YWLVG1rm+0RPrQ7Qo2XvOWtPjCxzzFVCTvpZoW
tNTPj0Eb76os+NYYg0bXzX4I57BwdXO4GvT5IclysnfC8paH0nsh3TX4YCgNMChZ6yBW9DUNtudC
TY7SqDd+P0qNbwbcqyGXbrKpa12rz3I3j+PDnGT3kqKE67rt79CxQ+Gqq20ZRFekrV4PdkljWLrO
Ast1VLHP1fHd7oyXFnJGUxYUymJpqy3Bk2lhggYJL7Mcb1dSInvjHspZchtI5TczxgHNjMtRgSJ3
ntAgw+qJA1YtmqPV1NdhFNpLp/c6lFp8s+0+SGQUc+nwzbDVH6Ot3cEefxXzgJpCM/dt2AQPZc3i
OzfWMaRKc+gyWEFWMxi3OhIGP6H1itqZ1k+/Uu1s1+PuM/hc6BlCVLEihyoxvkM+Zoy6dpvc8lUc
OGOs1XI8aEF2mdrzvh6D74NwTMQbmXqrRehCQtGEmwwv2qpCruqaSCOqLExcihuKPwj5Mtf6jg2F
VCNnS3q3NMr7LKZbJ1fVW6dXhzmW3zDI+PVsgwfO7ypT9WcBHkCPbQ8dxQ7mBx/LWK6bfHzm/otV
EnM/RQDLKVKze0G+a2q1flVSyaGbhVEY91D+YMh8WllzGylNtumVeEsa8x3MXEgp1jGdZz+cLE/r
QONmpu/UEFdMPKnWwBQhXyHHI+WyaS6aVFwlBTypUTH8wVBJ3A7rvT2jq0Oa4YqoXpOIssmc9MEo
cD73ZXUXRNlGVrKHeexM1xqSjWgSC64CEoTetjeaiL8HmXOZZtTK+/p6LOXVmEcXuZ11bBHo+JdR
T/gd68IGVRHORghQuwj/J3CXFycJ77uZ0u+QKC+iHSU3CAGW2NVNZlEQ0edNIw3HFu4Hyo3tkMGz
nlXxM9a7aDTdbUy88sTurdQU+QVip6ovLmSatw5oRKdvnxzL3iV0gt1KciTIR/PHTGfD02Lx0DmI
YzIZhIkoEsetJnvXdF0AgAjql8EyprbSurXLCyMAN91F122vd+u2nh4to7jDnLmFd8eDkp6STtoU
ERqj3iQdWh4tyA+4NOW+RiglbaK43hgZYcGqRK6JtLVSnck8voyEBsVokm6YvT3HeDY0hf0EanNd
c7NU3RtZBm3qKZBsj3aM35kdMCnzzugRL5pyeSXZT2GOxBmTkeSWdb+emivAk17mkKGaZvu8tN3I
ydcEUmws7lGqP1L/WYXoaibrMUyHW+pdvt5EXhDRoDfVzaDfDbPk66244xfeNuHtJGIskOml2j0F
jnOQcuU6XayUEbICJ+hx8xMTW4Mb5zw4NT3UrJew/8BJyIqgU1WN/LTAi60J45saNpuowlnbP8pW
vQlTrLK4rcUg/JldixgezeR2qBQvyp2NgTxhEv0a/xc+WzKX8BQZ8muqZa5Z8uFF0UteQ10Dean3
L1Gk7pU6R1LGzhikz4DfFKyKsGlJhYbfh2+VbK8jsQujejeWHy0QWy1TXWWaV2MHo50NeZen9yIl
eSbPfUPu+EjZLDLry1FwsAbtnltWpLdK9mRP6iX8qpdSN716vp2Q+YyskYOhrBrV9DTK4Voa+yyy
vmFL20ArbkeIUzrYh9B0PImJBZeN16o0kkcMnfPop725Vmd9nWYqh4p6O2CcH/4ve+ex5bixdOt3
uXOcBUeYKQnaquoy3dVugqV28N7j6e+X1TpXJIifkPRP71Sl1cFMREZGRuzYO8gYLaVmIIWnOP7p
E4U9rl0p+ozg5ToRY7mlMf4AynjUVz8zvqAmwEQpnD8e8BkNyGgVPgtauEFXXbg5aif3i5NukT5J
8QdzCH+oMZGcurJjSPkTkAEgCGpUAUSLXtPSALKgOVCm7FdetldlGjUMFfsS7Eit/8mNwq8ZhCKQ
DnxQvO5d7j0KfLEGi0keQ1ZhkGlZr2NUOB5Qt5D/3JbBh1ZPjqSzRw3GJJgyoMDsPhU+m+J7UKz0
5h9jaO+qIti3BeNNw+rzaNYna2CCJoqPcWMeSHY2nSJt/GDkKjbvKj6WEUGhkFNzU+wPDTi5Xksr
QpOYpBUygFLmvXZBubPi+slTGA6oawbRK63hVZJ5nxRb3QztCOLRO7gDMzs5HE+5vwu5UuJC/qWG
wR9dwmSEZLxj1PnUWDhX5Y6BA9vrpyjtPzdxYW4G9O7Isq0HT4ZpB5ITaqN3fW1ugrz4rI/mXlkl
1qlu7WPTq1Bd1A8q8x5JaZ6k1sy5KzQBrAq/MKjnNKH3yJQv0hgdLKEq875NrJtwzkiZIynVqSzt
Y92EP1AKBk3ju/tVrj10ur+pIq6eCiJjt7xL7FfZzDaqVb+vKojLJNdnnfF3N4dWa0i3eWR+VAe0
VDypXaeqt+/wtUjxDlli3g2Dz0ON0ebuvrETfR3DvJpzsOTBuxtCpJKHzIe5EPyTDt98/54H7Car
4emKRWgtN1FZ3JkDu9yj+VWEB79zH2R047vitUsqxwTvXpZ3UPJurRYgmGGVpJhfAZ7C4kCmnZoH
s0qd0n6HHNhOC4tPcCreaxIQtlLxSU3kL4XJiz0s8vUwajUUgP5hSNUfY2BuMlV9H1aKcYi00TEg
x1Dle5fE0CLXj/m5mSI7avET5TQR7uB+fnbBHo7ts9wQW0COmmF3ku1wq8GlNcb5VmulT6127Kv8
dUT1Xs8AVPnuR/R9HnSPx2rWVE5A7q4Z79PEAGhUexYo8dp2UC9nmMAFK2Xv/E7fl34H7w3OUj14
nnHyu5CkwKjeZZkNB0l657bweXiD09QDBBQViwky6yHnKcl9q56kWNqZ6tdBBqgaF3Ap/Yx45UKU
wDjuum6fWB2zBLxj/NKRYEDiOR9trRVJjn5aRe6DH1WQB36GmhJInwlzTOW71C8G+X0beTsI/bc8
2/O10cqvfgcoC6HIDMygts/070OK+lq2RdvFUQD7e+D3Ig2Cu0HbS0Fz7Gx17UMAF1bvyrG9s4po
MwbD66qLH+ASQ7/SjD4EOVxJfSxG97OSdCorQazGfrCthaxIhg4E7CV5jsJC87mKeJ2U5vCpKJvy
0fBadBUMSi8Q6jHbUO4UgwpKNv7y5O7Qdf1hVZh/KFr+1fXhVIiq3InMot92ee0+gGrNPwD/Yz4g
M9MT1I6Kk7MHxIuyX3dR+JoOA88ZJQLi28GNIsFnASlovDcIywBBy8MI9xIjmrhHkPiboC6KQ5xo
Hzol03eBRnAdy9z65FpxeTR74zVaKdIdYPDnNO58h2zpIe/lX7pMoLc16IVTQnip7SEqsCCKBm3n
Ctwdb14QoK6v/ogqptuQ3DPhquQa9IDr1Y3dQfLVaRRDMnPrNiVjY22BcyegRaFEDJy61H6gau5x
CLuYuownL4iRzvTiKLiZTJsbQIUYJ5uUZROKa0XnSaKt81vGtSGjeugc1RkOjBefFSJngDOz1pjW
VDRqmDL4q0khu1RXEJr0GenAkSzT8U7pgcITitfSIg5KVOEvOx70AxgNhXyG5THXfllTbEOKdGbB
NLahJsA98k27/tTrH8r8tfI85/a6rqvnl7Ym1XNeC5mfxtjqGBpayQ+6vAQ5mimRXpqYfKdYdX3i
FiaIVM2229LlePZ3lBm3QiGr2QkeBOXZQJU0OJYfwztmRO/ydOn7XbekL3/FpPUh27VphRm/Ytin
R3MXnNr1alvc/5YkW2ylijVNP6FFL58yNLgkVLAnnzDzVEAlWIPFlY5VxoKFcKcLrX52FPIg5Sb+
usyGIKrNV2bRRkAMAjL2K/Eb2ERTN8etoCQJN2nJeyImqEWf6+SdIf/UZRJwq1/Y2SWbYuPPuquy
m+ZtGJgq0hpCeaU+0DPelouQqBnwygopKxoxK0KvoIK/tGMqeUwtm7xbeWy2KtBV9jPbkP0wLfrL
2Fl3pEAb88Pt4yGO2nRDbXvFVCBj2ijMTI7iiLA6ExYW2tC9snaTF7+Pqf0dbhu5bsuBUAW+Iuar
xMCOOjmEkQrUS/Jqg1lfJIWY9c1eJfpy3U50mFakrguf7LqnikFmCw36IIw6XvlJ0kuhKpupselO
cEsgzgT88MF8V6+1k5i2XZ6Xnl2iJpqAgGfYyOnXqykzW7qwuFq3zugwyW+tLee7AJPy5dL1Ykv8
6gQa9H8AOxoWPXE4CyYnsKuTVdkWcFsJ0Jr2mB+p/m3ab96+AtdZbxpOvtCTXtra6wFOYRe2Doau
QOhaUwoBpWbGD/o5CBEcCZ7N0iufh+hT1ksngNTr8VF6D9kQt/a2/jYS9LTo00DuCO2Xo5gOxfxd
BZex3qzTPiE7eS9+699ocF9Fw8mvnBzaKPKgaAspWVmvtVMeocRj4Ged3Nv7bOdvl2RxrkIE1sBl
wQcg9NvN6ccffEppZWVQZoAZQ9CY5Fvz9G8AGJd2piQVrhWqiccD4TcFzR/GJno2X+p1dLTW48d2
HxEgqFlsVseF83t1iQq7BFxmiiHHAIl0GZo0xk0yXgD6htqw/V14d0hKu4H27o/O8RB0gyF4iT3i
Oh4KozgYqjT425VSHboqrgXHl5D3E0Ej2lL6sIEOCMBOcSRhd2xHX0qD5lYK5vxtTJqi0bTdOZpQ
83edgcqnmz5Y1uMqyp4WNvMq5LIuMOckpMZK6CRONtMerbGns4iJvbGXt82+bt6Nd/qT6LdDoGuc
jE+2s3JuW53zUEbiYKThaiFkTBD1cqaOCs3n1SZLyBD8Zuc2FNerlnEOxMPNp0Cutil1t9tWZ6Ki
SEoUoBEGOeUVZxIvisIMUtbaMWm8tnfjIdok9+bW3BO3HpdFxGad5szgasJ74PqKnlI2WAFlAI4Z
b6pfHvoKyR61Hx+KzDfIu3y36Ktzwfjc7GR725BldhnrrB3tM8TrJeBalNPaA08wO9/wNGIsQ6Ri
kG8t7fG8bYCbYmiCiDy5wgfFjO06wfabDMhm9al5B3eZw6TPS7st6q22JYM/+Pfaj9sfd0YokI/L
ED+0NTDIXYlVJn6vZlJK70RceatdvKOmojixYxL9NsyZZ6/JJr5r2HN43x9X4dPiHSiOykX2Io7S
2S+YRPkKFm8G3RBO7piCkbh1qE0I3XiunY1152+LT7eXLIaUbxqcnN0xLiK1GzLhXkiubEYe1Guq
rI4XClIPITLE4HgO91KXnRZMz4YNIVACQFcBPSt+2lkaWvdGY1Qm2qoAaL29+kKh4pjvvK3oI2zr
+i3R/xsC2bMB8czs5Flhdyu7MQzMtrvkneIkp1TZmKgfVvSONvpTuSVf/ZhBfGZt6HtnWxGX45/h
8+IRE0fo6luf/ZBJepyYSLQ0WbwCZ+24+2bvbVElRDtiK+ZIFqdmriaQhGcJ2VJyLJKsN22vs932
fcsaVhHxUi2DAxOFPiWkbGRKGZ5/uvgFBN4rgUz5fvsrz31kC/yOqQD8uUZyNlDASZrFRduvXqzm
cSw+5v6SI129vlnauY1JvPBA6pm5QRIhjq04NAWULXfkLY6/M5x2iwYc35ahD42S3+b2+q7hgBjH
ecnOxVzLFZCzVIohAy8gLvWeNJkW/lbaKnt5hwvtpd2CtTmfge3NBG9OnszA3OWZGfuKMnBvwX9B
TYOq717UNNS1IEdbHCJZsjWJRXFN8Y2ymxDpFkMk4W6k3+KARIQTimn7hZXNRb7zlU0CEQ4kg6Zg
ZUKkVSRk1c8egV19LYjDShp1C0+4uTBwbk/8/ew8WFJSyFWFvTdKlJjgLr/cXtJMhsJkg45MpsDU
gzK+tKDYYU2rJka86k3/UyDPxTN78c6YOdlibhIbqrxSZHPi/mq4MqS4y4QAcvQidEabXXevH5Y9
YuYsQ5kDPRjsOWKyYrKgMo2YvLOA3XSij6mgGwATgAe5dmyr/8LRKdyxIEY0ZZ084HLzjFWTtFVc
w7SqbVw8XZScgKSoOyrUyxnH7MpQwWaOEVKOq0mOWvY16ukhK+MQJ7ao/2yiV+RwtoMDBc2W4Z7l
DzfjgSzxL6MTD3TLpgrHiEUZ3ockvW/LpRO8tKqJY3QRw/DF26qAusDWsU9r5SBV0vq2n1+PR1K4
0kARIQkrHGOK1jfLSK9yqA5oyRyKgocUiieH30yRhbNKpWqd6VtLvQfShhTMFl0wMSsJkm/xLX8N
qxc/BWoVYNmw33ArXLpNDPrDSjNR5d6b31HGdLI9HNP023bikUVvz3OQkTos3gJzZ/Dc7qQeJAMw
QBWhBWGGWu3wTpRJu13/MXtcHFmYiZMaebFMYGG+96oQxPi64fm8bEnMy3uBrY+Uz/6uQD423crp
5+WxD3XmHriwOLkHOto5JhNW4h7oMrQGoEZQjsVW33MDoXiYcgtFD8hPbqUHWUbxpzoKFevFV4HY
wkm6dPEzJhdE1qqDCXcCsuTH+hhs228KpIHwW4j60J9PEZBax8U0TSzvlt3JMe2jGIUx8brVn3tH
2PS+oj26Rpj4ED8v3Upzz72LVU4cOJNjt9IrNhsE8Sb8gvTxtj0Em/Jj/qs4Jk66N+//MWPnyhDi
tTo3LJUeQaY2OTShWWWKR2ro39eOd0DnyWnNtbL3D/pdvB+fFsLF7If8y5wmztLZzRtXqk4LW5gr
nhmXRilko2/acAfQGgL8d8pL/sv9zKvgsFqyPHt2zixPsqehL1srL/iUBk8NBVqgN2HEZIM2lHkc
t8kO/oP/5WInh6caaHQCdl5B671O70XOFu7KA72FXXa0H5Cj5XURLMfBmZT4/JNqk8NSm/1Iqxmz
8RFOkjfRc99BqwBhWdTPwQrvuEn3Rvh3XhpL33dyYCBAh8ehUkW80E9WuVa3CkWSeL2uEKDZy4w1
UdRDjPX2Tr8V9q/O6dnHnZycVULQ5BkAwcW9yz0+7uz3Ypq9plLt6E8jdeTogSctRBqQSUQ/siMQ
SSd9oMt9+4coS3s/uQtKODjSXPwQkkrQQE6Sv9TH5E1WXHG3Kg8DhHCpHG99+/5vMCgvbf8kS7Mj
tVAYnxOffrUzlU2PQIsT7buIXlb7Nv7dfpWyF5iAnIWFzyS8F043ydks05fUTNTGcgeQzP0Kxxs2
ozMeOWdf22/hJ4lCwhflIdrRIdGW2FCv+72XYUyMoZzHlaHMbbdjlgS/S4/uXjvYL0iZbOp34OgP
C0udvRT+cjZ9EsMYykJ/kDcpjiZvxBhY+t53CCOPNGN2S0WahS86bVBE5qC49YAxqXjuR3WdVYhN
ywd6b7vbyxIn88YR0ifBKi1H+FIgumQsuwAgWIGB9ZecRBzDKxt0WxjKhhIK9pXLrxSaPTp/4nSI
eVwJ3Az1tfFgfPCgNwYnDtQOppLFS3x2ZWdWxd/P7hyja9SwpADC92JeGxjK2jh1REJgTqVT3CvE
/sV32WzedGZzEpDQ/hZMx8z8yCf3hOLQQV83ECoDbnKW/HFuUymuiLeSCqP+9AZXmkT1Y0O4I4C0
TpH3ll89+kir3PaPueq3dmZnenUXmT+WcvHm9qKDAeZTX0e80Qs056lB7MYvCwbn9lAxKbBQuWIQ
eOotPpWdpu4wKEo77kk5uA4A4HcAwk6L09tzPnJua+Ijeduv8qrGFuKC8XF0/E36OB7sLdq8q710
guXlbin1UkUwnp6Gc5sTH6mCss1LimTELHcPdEo8PJklKDNyPv090PNHF14U3r1r9S79aTsNUb3d
rZ7UF1Rp7v502f8/xvh/FNFN/p/HGJ9hJS4vhhjF//97iHGl/keHR5/Ip2uMJ9IZ+O9A40r+D9ky
1JxvSgw8gvDePwcaVUOweRqyzVOUqWRVXFb/ZfPU/4PmBiOQACNABUFg/I8GGieXLrUReoqCGpmf
CNXFtPmGEKcmN0iQOiso2uoKXaOy2ft4VFZ7+zJG1atyN6VdUsz+bEVPrfkZtNK6qn91mb1uYQLz
XsMo3Wdmt3CZTGISP4wGsmkDh2KDrpn5B9UcLR/aZ6exhADXH3VxNEBEn32mp98n5ZzDaxqRflth
/bCHUtrWpxomI6xwRl3CAqmjiLVhxPJjWKvHzmQkQi1SlLug618D91lrRQG+tkGuqVCBtQO9o7xT
tL9u/57JeZ7+nGm3zu7k1gwiDwyi+6mrf7nxwWtRB4PTmb84t21NEx5hDFrsFf6lvxEYTBOetISw
TbErB/Yypz9WG/c4PBZH6647LHHCTHLaqSlrku+AeYwrhvkKJwbbventfFwXCHXT3fgR1eZPwuZ9
GvbDwtedcaHzBU57vIHe1WBqvcKxkG6xUFVW0vcGHbF/sY8cI8hwkXSgkyw+6llywMUZVkkHr3UJ
uf2hIi1YbUOf4p+xAzVabW6buz6whJAza5MsOVYCK5ZVrIVH0VGVtkhw7v8GtGJydb59snM7E+8o
3QLy3sbNmY+032elxGNI/spIvNLuSncbQ08i2eZW7Zj5zQ3/5fYiJynrb+NUpzQRBFC0mGyphVIx
vLxq5UDRiUoo/VryfZCKu6i1F1h4ZvfTZJgbyR3ohKZ8UE3jwSUQWZWj70kQ7srDgIzE/7sb/0e2
wCkC688l/WVnkh70sMjUhScLOzjJV/PTeJdQfAqOAoFjP43FWvpxexOnvaU/TQL4Mkm6BLvWpWMi
gRgOmabBa1eu3eeAvr/guWMAU/DcLXMHzu2k4LIHNQdzGFH70lw+aEglN8wCvq0QWSZtT7q6/Hia
O9bgNuB/EuI02lvB8ey8+aMvt0VhZ04N6wq9x/CzoNJCVGhPTeSEMNwp/afSLW9bKUjDhIYFdeEp
uMw19VFFc55BufhLmr0bV8VSFFEvU7nfFuDuVuFAEyRAk/Mmj6HVl3FQO/G94CSkMPmM6ia+mD0u
t2L0uQMGl+R/rZmTgCypfZhkA9YYZEf4Y0ToUhm2eeMmW7NiaGoYmq1fjDtoPn/lWeHoMZWYCP27
3OuZCmJ0RYbOkPkwCEDrEBamcNxW7qdVDcqCYUyegeFGr2qS32TfMR/b6fHRMhE07YWkZ9q+k+LH
AcU5WKDVdRh/V93kaLljfarrmunN0kMuoP7gaQ0M3N/krH20Jf/bENknuH83LlTPt4/KzL2rwRVk
0QDDp6jEX7ouNN5KKQVu6cAFwFT1xzhDkN50Mu+dsYRbEOf8LGV/+842U/krGzSVybzCpamCQVg9
KiW4/OrKcWHuhiV1yZfmTuKZjSmbjV25Ws7ARsEJUXY60EMqstoRZLD/3X1igmQdHJv75pg+R7lj
5/B4/zMOmN9rtJD7AocJk/0UREs2rUrdipg6pmBP6OjAIX77g83sIuhZ3aRvpKpCWuZyF8ux1wO7
q4DPDmg3mB9qbaktNRNlLixM7lk7rSXE59lDSSWSdRVymeEhVNqF63zachJ7hR2yBqKKSPYnUTPI
oZqJbLcgC2NyGDEKRuVeRrRwqLfZm4bv86Q61qdhEaM1u0BdPMehIWLYbeLzfYB3NqpfOC3qwnL/
MARIhGTH299pLsnUWSPqFhZB7YqXtxwrX4YviszvGNIsR/1NdyLf6RzeybtEXvD8Gce/sCaC7NnV
gASv10QSa6qM1c7VmG1nnqpUP9vjcdQRwvRrRrafby9x1hWJGwgt0vmF0O/SZmnntTcg0+zUq6NW
M77jNUs+MhOeALP9ZWLii3IYmxKyp6UjGLGom+zdY8Sp7j/lhzcC2R0aLOEmer/YNJu5lC4Mi/0+
30+5TQ3LDalxbZttew9iBDE2+w97n26D94sVlAVrb/i6M2toTVcGT80SX2k+ivKQ72gvYrigeu85
/1Qq8PfB+2tTp2lExrxZbIQR3w0M/vBRozWXbJSvLfjAEvrr/W0vmTKMvZnjbgcfDnfRNYVzrJSZ
DGVCSXY0bFFBPzBly+0enpYszZ3rc0OTM4Ck8uijo1Ey+OUdo+we2JZDFF3yyTm3PzczCR+5p1p9
KuKW9jju1I3mVHvp3fCEFq8gM0NW4aBIS3s4d7zPbYrfdOYg6UrOKzfi7qwt98jEkBgv0jgQQv+t
visc45FixpG5ZT7iRqS4i436ORc9/wWTaN23RrdChqd05NW6PIq33viSxYCwCdj0hVAxX3AbsY2T
dIEhFJAsFEOAh01JSOvIDXvD5UyoKJAOD+L81cA5x49IQfwNuuO5gsi5vWli2Etxz3zy26nI/hhg
PjmiEb/W18ChAWhsoscld53JRC8MTh4pqywJE1dTSicY1A9poL00SfkkZe2XlWS+v72ZU5Ll32eQ
LI+yG2xh2lSW14zdzGZklnR2PzCxOu4YBe/Lh9g6rHyn/EDODRcf5HgMpDf7KNkV1sH1nRBS/hSw
soCxLmFs5iK7evaLJoc1gb3fj+2mdPquf3BXw11Vf9GrdJ+PyWn0Pt1e/9yDEFZ3IcBHALKhab08
P3VhlHmp9hUhz9gLnkMxUKU+iVdG8vgPCZ3fNvvc2GRpYa/3BcQ2zCZr+SdGF3aU57/qvrrUlRdP
lekJObczCUTIJbnhqLMo0UsLDiOBdbXXtvneXwo/c5FVkOIrcL9Rmpwi5Sq9bcbEr8WNIW+yat29
QxH1Lj9ow0bovirSWv/WrRcvqjkfOTcrTtBZ1Ou4OTxmhX/X6ZoXBNWzkUJTdArCfUSG2PjbJKP5
JcpNfbuUwC0tWvy6M+uplsWu2yjolvRrOtKiwJU/vbWjAmf4Hjy1L8htPizy7s6FhfNFT1Kepjcj
zbcItOJ2Ln+Yd94phAuNZcYv6iFGgm6v3y23v+duGGQdqNOTreKQk9UqZtn7dctAvahhgDvYd7u/
U8OY3VRyfsPCj+AXnpiRCkOqRxftHBON7vUArdLYwh5kN4z8L5z5mY1Ey40ymnhfwJI4SeEkRU/S
vJHe8o6CcQSRVUGVU6+VZ4ih/hh/dgftB7ggZ8GuiCWTYwnCTNDi8k5jonJyLLPAC8M8pMIgJgMA
YO4qHd7R8mPGsHaQbxeszVyTlkajDzUOmXbLtIon5xIEgaoPYmDfUM0O7pQ7uHfAqSBl820ZIDPz
/S7MTRIRJZfThikTmgQubEPaH61Clb7tNrdXNZNiXVgRv+Ls6LmZ7sZiTNTJA+NbGTFP0sJpc9vG
THC5sDENLign2i1BzbFUVCkGd98Hj67c74Kw3TSQot22NgW3iEvB0g2+FIk3xbSpN1JYY0Kzg0/n
v8oCdbFXrJ39En8Ts4jcsvG2+wQNk5Kvu36hLPH2FLv0SU3WwQ0guUnLB+e83NBcD6KwLitIZ9YF
Kkr7MXpJqYkiKeluBSNuvqfj8xWOkb8B+bh2GWFbY1oFeXf6WpOPGRVNoNR+lrFydK2RHWhGinxQ
RVoOKNfOEQmr5X/5h619Nhw8IIYRsQfxf1UslXzqXkVPGb8Y/2jDD2hzaYin3f6q1356aUO93Fb4
OZtW8tlW3RJ4UmuTA9D535mYRJPWHlJXyjGR2l9j83NdLhHYX2cRmgLWXkO8moYYgXKyhqaWChio
MsdWX1L4Hlbv3PRHFxxy77vJO0Ltj1qTLixqitYUH0cIMqLzCHCSIZfpqsbWywOLqvIKOqK9vg13
ISRmx+BognPLHAHtaw6Lmuczn+vC6iR4+UkdJ6OBVemg78GrZ3uBLhM4jKw6VEfjTnpavA2u4zOd
OMFwwbVK53ra0ElXvZ91ckKtTmUyDaNbPaIW5KLex0FcR98pgi4anTlyF0YnOQRT4hqyTHHOZS6G
05pXeRs73ra8M7/Ci3Co92m2sT/cdtSZgpdYKYIRXHs82a5AULEsBQjO5aSj3ZZ76CCo4JVt5Cyz
wF9f7ZemJu4juVbPmRebGr7KeI4cIodh545WV9uFVYkjPImcF6ua+IwswcagQBDjKMpHwYaCeiZo
7g9ibJUZzsVH4cwzlLTBUAVLgkDuvJ2cs6svjruxdzMLTj1m2xhjvMNXdk/23r1L9z+yw+3VveGO
Lld3aW1yCXr9kMC3i7WmbQ9eZTlpAPOdUmxMc1vr9SYeg3XcdevaME5q5TpKJW2zNPjeDRacwMGD
qXZwKpMct++JhM+53d1bSrFOoRtux24bjWgiwYXld43TD6+hUAAP0E8u+6Vk/TqKXS5kcsHpvh/Z
VsFCxAuFt9CduzP3gh5n8S107RDCEvgUhmtU7vRJvGxR62mzAEvi1VW8iIdkehBlkOGIuN2C+11H
LEMIdVsri4T5GsZljw3Th5rBEw8RCWSilWMHCGNz2wtmfA4rTH7AWSHmoaZXQJfnQRQFvMX1vVSf
RFUpeRXz9Sv19EYd8bhocXZdtk00NthMc5qPqGHutq5ai9p//EHdBlsKvXsO1g49013YMQaRBemy
eMT1twOrALqIepKYvJm+YyN3MDPFTmrSoNbx7n5jC5UT3CNgJ/Ul1qbr0H9pbXK41CHx5VVWgTAS
GLxhrbwNOQ5fxMsKggx/u7itwvcuj7OwaMMTD3OMcsXI4eW+3+Q973QrRh3VZWhTPSGZvmPag/GL
vdS8uh/aU3E/3AuqjeUq4XVcvrQv9v8seGlJgQRxyOtOLrnkonwzmFQKoVv00gV9h9mVciB0xD6g
Tpi2wewEHu3SHajPNxls3+MA23R6aKNoXabhfRaG+zZBMd3zq4V8aXaJDGvRqUYoEOKTyyUmsQeB
goVhG9KwVduvkWQ6+qist57uLJzL66DGdp7ZmmynpOTgM2DSd2yhDJtEO3h44U/5gChwqyKGW/8h
9V8gKF4IOktLnNyuep0lkiS6Eav0i7sq4X+DLK+oHR+KmdsrvM5TLhc4uVyrwNdzKeOJXsvao1Io
91kvt2s/LhZWNJNvYkgDVIPHqLTkJktCuBsa8xINWoH4ip+6d1B/byqoShCTGw5wMm66u8UK9my0
OTM6WV3Uu5GRKKCwRPMKxWmBWWo3HYLHm5r31tITcy6mnq9RbPbZ4QsKmFoNF2/Rzfy+tbqtbbbr
299rJse73MdJSEssvctGjSW9XbN3VOL2og+XPi8XiGd942z3pjc6vW/fbDvSIBnGTn+9slBmgHzx
9oqWrEwy5UGJJCUSm1ZUu1B/zD19g7rBkvvNHmTIA0C6QrBFTejy06z8sopsg5KQfKqPZAz7gNRY
28anJX6e2aN7ZmjyffLeTn3k2yrHt1tmwsJ9o6jrIh+PcNXe3rjZAHxmafJ5sia2jVSj+AwqDtWz
9qDtq2OyW3rFzzr1mZnJ90HMKgqjCkBFl/5KoK1MBsm5vRDxL1zdmczvMVZBd0CeApwqREpCK6Ja
n6FEAN/46n09yscAXkejKE+mazil4f+7g2TSNWdSG8aUaXdr5aKqoaYajW13+BT2AXwphv7gB+l9
KEm7MfT/SKxMOlZV8qurEZj3PPfp9rrFB7pa99kvmLgKLPNKCQ1q6WTSPaT2XgVnR8RksQSmCdGF
28ZmGjAEjjNrE3dJAyWDjtMUHe4I8hChAas/iaEyQYK41Fmb9U2GjGgv0fEB1nR53EBZqbrUr0Q+
Wx81atnCN9XD0mGbjR1nZibxXavA6LXsogM/949irL/4hfWqWN6SqNtsfs6UOKyvCKsAn5psXp5J
Q9e1bN4bT8fnhPrB8Djy5Kg3yftlasVZzzgzNzlzYVKFTWmxLq8c6jX7+JpYq3dA5F4CiaL9uDK9
hTM4u5M2NzSEaYI2bfLBEmVsZCkk1kuK+iNTMkQRkgzBl2AhJV+yM/lidRfAdq9gx0tz6K8ZsdOi
nx3ctAvePhvvz9YjfsfZVWz6mTbKjSEcEO3EQ8+sT3D0D0BCFzC8M2VlztWZpckpDlZFklY5F3IJ
4K0u5a2rfxDD++aGufYKmokTCVWpPnTFF1MFb7t8T8/geykdvpUsTEECOK1s1xVN85U4bYIDgi7Z
pli9sX92juyUz9Y36bgEqp853+cWp9NUVcE8Q2+xvTGkAcnJOo6n6gh95EKEnPGWCzOTVB/5C1+W
k750Ep9CfVpvKkTvvaVse37/kBomwCO6ccWhEWVjtPIbOm/0wslNESDaSBv5qRW6vGLKuTsYrwv+
ed2i4pOdmZycg8RPerlEw+UtHf5rAGJ8iPdL32omI7kwNTkKUqEVVt/wJNS0n2qC6EAfoWGCDs9Q
LwSRueT0wtTkLHSNhBZC8rYqd1+cxoNLNxOu3fBOOgLOvr2Hsz54toWTmKwHuubJFqWEEFaF6CT6
pQ0+uHSViS8xuaVZE9gF2rK0MqfPzU5J6jzrSbOK7G6lResURpLbC5m7mi9MiGfMWbCS/HpIq4Iy
hRBphwPqmannzfhcHOMt0jiLtWkRy6cr0hniUlXalbDUTDYOTbVBLyuhdMRTLAK+5/Rrg3oqwDrH
+LYcn6akzPQaKKeeGZxcZ4NSo9wlpJUUe62+qC/Kd4V+Igrq4yffQWrH3KzuQsdixltQnWhojjNc
u/1XgyX8EMHqi0yERhFqcsvpyLHovssrQDyelPs/nQa6tvAkLTT8pox8vxd9ZmtywpUojUrIzXNs
fWXQOj50EO9Lj2F8L5CovEUdNX+sRlTD1n1+Zxzqh+WxiDnfPV/v5OgjiGaEcW+XTtpBf6Wxanux
/T1nA+Er0LwKTCrqNI8e4ya1Sv/PUS7DWMs/2wM0RMBsZcc4yNy7yzPRc9GTtM9ihkAXpDmT79gP
EIJIMW8S4cE0OtZ/f3xsJhVTz01NPiPMQbVWy5jS84+IQu8itMKSwNyhe7YJIL2+HQrmYtq5tckH
s+xORbYLa2X40lQQlplHXidteSTw+EOzqZbkzOe/3l87OYnYRpR6bQrYxVEDy6nRZ0q9n7eXNGsB
pjkNHCEvrWnFV09Cxc5GtLrkIFU3hWd9LuLsw20bs9t2ZmOyCk70Ki+NDhu87ivGf8qtfSr3S7Cy
mWYN4KszO5PImfJ5VgoCiI5cqOla9ZJ0U+lZtPUz+buWKIdWM7/6uv4s9zU6kcXHLK2hOg5MiBgR
20CazjshC3TKXOuDPMh3bqK/NDVaVZH+rS/dV+SmnqNg9Vi69UPr1S/dqvjiNe3O1tvvTae8Tyx7
IcHSxNUyvQvOVzQJzasyadUAgDCRAe6Jhmw5h4SkcA9wABx9vXhYdeZuJZd7lnjwLKbYs+wIpufY
9vF9OQYPbmge1CF/r0r2Lgu5RCTjKOf1bojyPeCgE8UD9FZg/autvS8Hu5R/Y+XLR9Md3/UdehjK
sFCYns1CztckvOXsOg1WfpW0bS+8wTolJwGsjN/YNP7GQNjcXXpmazpdGrqVmfo+7xkBrVB/jmsf
SAcqL1ym0U5aZFkV5//G55omI5VJpupFUc1Q4speB9KP3M/1tWc93z5Pcynj+aomCYlc9W0PQzE5
j7UqN6M0RhsLzTOjiF9y3Vp4Qc1GWMDpCAmQZl21TGzLcGs14lC1vqqvqQQ+NEnRrVF4Vje95uUb
N2yizb9Z4F82JwscYrtoVz0lp7ykd6Apx6FS35WWSimmX9jL+fj3l6nJXZXLge4xr8RAUmLuzKDZ
5dH+9mJm5ngIS0L2GiUGqlnTVkzmIrzUi6baW98/guH4nZB/SO9G4PCefWiQRRJUuMuFirnCyIXp
SfyoXNco5TKtHTT+KlEcUTfjMXvQj159gkjUCXaL6evs5Y+kMkOzAGHhLr083m5T5Z3n6xR9LCVb
R5p+iKqSxkypnswAoqBU2bsFImdtmX4r4urg1ot8PbPHECyJpQGiZOpnEmFUr8yNQAIhar2+CQwA
qbITJD7IXGE7FugZ+7jUzFiwOZ3Pj3OheGByx2W5d0Jb/d7K1GPfo+p025u0uf3lWQUvAVOa4OMn
lxw+1vpFRX+tzptT2xYf005/ceGYXDctYwYGsp9xsne97lBQbjyMJklf41b3uYn45qh+9Mp4HyBh
arVNuc4QWzpKjJ5IETJofnoXNMODl1byfixCb51EQYDuH9JdcejDIyl/0noJrvfaQ4nNW2gczr2z
QDspgAYYtTSZDpx4jh0YMmpFv6t4gvooi6CoFkIUKhWGxbmbmcAGFActD6ravPWnX6yIA0lZtUrh
uFXynsnLXeD1r+1IV1/qv9V28PH2h5sZ80ESQAViyICnIAQQHnR270VNYqV6AZ+G+1Aeu1fB2jNu
iid1sbo7t5EXlqb5lmKhrRsQ02rbiNeMZP8CSfA5srOXQnafMxPhPVsyd3YkbUNGHlbV+K2pw4VS
4mzsOV/vxFHZ98S1SjJLb7VrM+Dh0P/t2k35S+eFtf03UhZvj7pzk5Nwp7TaSHm5R4X1GD8xtrXr
quyIqBlYX/+kG/kxXrioFhc5CTVmWbDO/0valXVHiqPZvzKn3ukBJAScM90PbLE7vNuZLxzbabOL
RQgEv34uWdXddmScipqet3TaDlmg5VvusgQY6UZlEKRL4CUUQyjAjKyfNKOLCIaz2//fq+iUhWNP
ZVpkFVaRCY3MJVXtt4tO81/xLzl3NX56mvbyp3xasDAiQ25VAoPCuiTKVRG27NLVuFwGpwHT5yFO
tvzcMqkpNO9/Zoru4GVb554/wh8S4A87oE+XUoSzwefnAU9upwKGz4VyUWKgKyuy1mA/w+kkBZwG
WPcLJ/WlbWgvz/fT83MyR8/TGWMVEJ52Pnik1vmH40Hfc6t9u3TvnosJHeh/oBLGEGKcFplnU0Pd
iExtoEAc7+Ji1Ur3vtPMjSu//flBdn5Z/Guk0+Jy1w4E2xrTSiDkCdxFa/z48wHOBkyf5vLzCvz0
4OqirLR2GWFBZzaZp68GGNOQdeUPQLGE4Ljh+OjfL7WrLk3sZDFKyGUVDUeyLYp2z3gdDdMlTP25
KOHzzE6WX9lPcHeyENgKJjcDcx4cg3lNrj3/+RM8c7XhAvj3KzpZeUYu2bR4IAS9HDcjDE9jB+vu
foZz+tyPlzbxuUkhN4BqAfQRDP2U0z9kM5vgK7pwx3Sf032yW9BUS6ZlrzrtCgrXoMdd4j6dm+Ln
QU/uOK1vxhH9bqQIvNuK1grLCVGJFbtrk837DKacf/5Iz570nwdc/qBPi1L07Zx0HZ4puhC4UCYP
MEAwBBA+5PvFmSmLLoWU53pXi6vPvx7syXWW00omaQ5hmPktvwbxIUUgm97FexkNoQbx+iFclEbl
rju0F5K+s1vw89An99rQd6lqNaSYXPqob/XogutQFVrg4NAM7qLM9ObmB/pXf6V+eO4s+zT46QkD
NZ9OIjBF1lJ6zQaGxAv/OoZj1k8urRlBrdgv/e5wqZdwbtYEFBC4SoAoBAz4yfZM4Y0el4mJ6ujW
LaIUb7o5VMkhQ6L2U/E7WRmxGy6kyOZiI+PMLlpoIAiAHUiNs9OkZR4GM60dvGxda+HmCT0+cZtA
7eHCMj7Tef08zGnUayg4LdsEJxBUgba1mLZiIFuVtlE6sX0GYo1BnMCl6cbuxX+whYCghZKSDUkL
GFWdbCHWg0CHTjmqWTjQFxeNdlo56EC5qzLsxhCWfcGfz/bMif5lwJMNJM2koTWf0WZ2ySqV8VrQ
eP3nQ5y75UEGRG0ZzXn4VJ3aYMH1NzNygvZZ8jKGNkSYyS3zHE9sliPh0oTO8JQA0NMhzAGHKh12
oCcrFJYSUrTOz3K+gQeYR/wVZszoR1Ew280g3eY+qIPXl5qU53qwX8Y9uVE6k04jgIhYNkcjaq71
Bw7plmvj1gJVsLtqvkOYrn768yd75oT/MuRJvpSXLK6GDDo0Dgx3MweOw/nWrJXfm8fYLMP/32An
10kNokGq1QvzxVKe05geDJPgTm54qn/V00tmX+fW5e8SP6iSAIJzcrrmsTJmNwZJsBU/xgQQkpb/
31e+BYQKDOgsA5S2U0RMD4t7I56gkdhYpqfbk1f1l66IZamdxO4OiHooAKJTCUj1yVIctT7jyOM7
JFvL7QSfI6zBtfmjC5fmYOJeXPxnroUvA56sQb3qhSZm1AdkeRWnNuygR1h25Sgg15ecf868oC+1
gZPUB4BAYlZQ54ejdOY7YsV6deEFndvJaD/iHQEnDTbsKe8pre0iE4mD0spmUfVq/QwV3DjxxAgX
U8dbjGELeV1AdaDyyoO6EMSfO7a+DH9yNJaJTlDCwfDOQUGQFhaci3zEkim3qfef0GLZl+FOVryb
yaXH3EBfoSs8MJ+9Rt8U1SUu4LkgDRQyyJX+JE0Aw/E1SAPk3YBSGmY1Lr5ydtSu3LLwycHaltDg
kMXBbFfJpSbdGfEITA6kf3CuoCfMThGSME1u3LRvYNuZVq8IXu5KbVrUzrpvZY1NQbpCHPq8uavd
9knVZC20Yd011Zvoy2cGcqGnZ90imdrDm0iDElojcrGeJYy4wbUl60Y6dpAa1Ta3rfY9vlgCP78U
P/39J2vBLhLXmKpFgxNQjQY+Gw/xdYPFcF0+Qr0gMHcwxoFIw5WTeJcw2WfHhrg0ipnoaEBx6vSU
l7rkdY+xRdhtjHv9XQB6noTmhqyK+5953mqAAOJfMM08U0lxcfxCnAlX6q+0W2t281EydN5FmF43
SM7jn45XFSBglyL5M8fJl6FObpcZipmJqaEuZdjxBgXQ3DMKeYkTfg7D/2WUk/Cqm6t5qilKAPaR
rnTfiuDJ41+XkHRTOJL/iq7jubAAcbJDETJbcBA+DX5m9KFsLcOQixaDsQeHcoRBDeiiAwrtC0lV
h46R/+dX9dlNDqNMF5QsEyX+U9V6avV85OWAwqU3fgDFH6VHqOBG9Nn8a+nIsvxPLjp4d/97vJO6
gDYZmaGoRKZ3sJ8lrFr2qV/eqXXy0IQVRDqBELkyikBd/YUU8EwQhLFxy+pw+/q1dzQA92TMKeba
fpQbyL2vOHwMnSB74Lth2+9+N0JtivCSvteZuxYeZnQhpC8ydD+37adsFyLGxK0MyDtCrg9kqTd4
IPjM4qERZxcyknN7w8QYcPqBITSm8/XIbug89zXFSBUAFK2JOn9+aYjzK+bTGCdv0AHHOGuW24fA
EQZGsknukzUAFbpPQKduGgjOXXqAZ9I59/O0TqIjt89HM3EwrRKlgjHGhUd1XzMvigSeicK+jLM8
3k8vSqTVWJGFQ5O8lPfD/YIbdwKQY2dou8OFxL9UdzkbOMAZF1BMqJW5xD15lkVdNVrsdg3CPlrv
zBBXbJhtYgdW9lWAOvGl3b583unuQxfRhRAhhRniaU+djWWhUntsfmYei7fx/OSGFFVUeW/u0kvg
hEujncxO6XVmZjFGm9+WsGgxXSyf+jBd85vLhKSzxycBRQ/TQ9Kvn5pUN0VpZrmO0WBngvMT3Gkt
dK+sUAaLb4Qb6JdUzc9tNmB8Fo0n5PG/GO2NrTb3BVBmQSZe5qHyTCu79L7OLUhgv7AoHRxZuBe+
Lsg6N6Q2VADW0VV9ld3SsF4teDO9Rkibh38hJT47IKqdoKcwSAz/3PyfdgDCJkeUxP6dVq/ueeRs
gFM4Ln4YWaBtLnZgzu1ssM//Nd7JjoNGhJAIZxrAQXEcL1DyqH63Q/0ZntS48ZyQv180wDm3LD+P
efJQR4hczwhkljErZApQWtL8we8dbPK/ImZ3boqoQdlAK2DfYZd/fYcVdn6aVgijWW1CbKXVvUqq
K9aVjxeu8nMxGJQ1kEG6sIQ3TiVOnazDYh2dNuD7xYtxWPceUC1wLG/8/NLW/nUsW2cgpELNH/8A
sPbrpBxpj0MNnc/AaRAbcbiCzbdjVF1Dvu2yxtGv9+fXwU7Okd4sKR0sZPjpXrtr7ulLme5hRIaX
ZkZ6vwHnAOztrRZcUsr8dYN/HffkzeXNQATeKcZ14cX0MWQXEGlngszl4UEVnWCnMSQ7X5+imKC3
4hR4iuxQXM1B/EiTTQbfOuXPcAn0rAfagjd98db5dZNj2EVk24B0FJAlJ/NK0lkjVodhVaQCs15B
gOsddgFIlA0eQh8r496lGvjZR/lpyJN9XrgDdLMm6L5YFjpq4lXVtxdW/6+12K+TOtnVwkmSKUkx
KRHmoDUsGQisLHaX848zlzZGwkujIBCZIPKdvLVM8Co1Y5QNM0mfrbF7nKBSdRghlulPTp37mTSK
K0AjZ6+yzJU1D8AmjM0jty959J3BXS9/CbYg8k0I3JyCoZjsNFsaIB6ke9SecYChR+8ZMI9jmx5i
eQLZCnRfFjvbZmVtGDrAxeuFx/5rPP/1TzhJd4u+JoWl0K+CrvKHERQhwEFV4bm3Pcw8fgrTKxxE
qwSgLCS+/oXRzy2rxVTARXyNjtkvBl/FGI9zgtF/Ss+8WUiaUkA4/S50PGAG7rRkfcnB7kxfA3E8
rFKQLehQoPnFMHiM+1arMOaiuIZtuzfW/XpqPGzdez1Y+IX8IV1NqwtT/TV5WYZdrGiQZsNr4GTT
VnE75W6NYbUdyPGDz/wBRM0txQlf7tyb6n7wf/ckNy5SXc6dv6ATLwYH8MEF/P3rMTWbLLPN7I8Z
p351owx/KZIvlgr8MHn6X5Ey+vWWXub770FPDn231kZmL692Afot9mP1oVsvJ34ZTmt2CV9zabST
p5sQhztTitF+kh5hTt5xbCMbTVeIlOqevbnwNql17gb9PL+TE7GqeSxE5vCgbBQdfdsoq62wsnn2
cbUavVcNpfHipBm46LJg4Ui17QwjAAZ7RpFP64qyvS1cxO4tcf3EnCKtrqygJbHha7UxbjJRNZvC
Gq6ImHaEWztXdMemTyOTltB1cY5Zj8OJjrYfM9j9DS71cXhVnpjFCynVnZsZkT3LsKmB/E9y5ZdD
v9OyQXhmXl2Zghae0uFRRGeoYnbm0aEAsmbdtLPsMguSIh6B1UVm0xnDwa541HXwL0gpO6b4UE1k
UdtOCVqf5Q/W1blnAf9NnHJbkGrP+/Ihd8jKnMUh0+yAK2OfOVOo1Pgjj1FS5azbUkP7Ppd1vYRU
tzzvN4bLV4KX14u5bRxDnThO6WumATxJWf9QO/Vjbkkd+bf1lOby0WrtOzgR3reju5/sLNLlCCEp
VXfAdg6rxibXwpKjpxXFax5XYFslTijdqolkMkdGBS8MQzxbZraxpDiOzsT9jrGbBHg3hJJsOxv1
WkwTKC+mXq16zVyPenGjUveIWv/OqIdt3kMFMOVriFi5e80Y9rHIPpDErGiZ31eG3CoYRKQG2WkF
tnxvbmPuPMLT4B75fb6ZVCpDe8LrI0a+cyV7iif2wNz+EM/TszkXiR+X7DYt4Y9GoE2SxQyKBolz
DS20jSknumpiTfOUnH50o2xC0D6PmTHucfKt3Jk7nhoTbVW3yXRgir5PYthrGclRWDWv+45uNauA
P1+j7lmdUM9sprDW2ZWt7OPUcqxMOKeW2qPZO3ddTD4GQpx9ooYX1VUGQM5sNWEpeaRuH5wufrGt
eEWr8YZJwA5oM92lCsjBflrNeTx71qxuc5fMvrA1M+hzTUWFw9adww+yL4jXJbGEUWcqK0i21hq8
pKeiXjepvUnr4QfUCPcOKY6Dy8O00LagwA9+UU5XVsqZV2X8hzvktyIvXjWjvWld7sLAcfJbvTsa
iflWctfwepse4qa/0gR/0jJkzFr6oqzp6Ar3RuvdnT5b64xAWs7MsKaab7aEUvw85NVKuWmgCMpd
eQlVV9VC1bXka92uj8rKoPHepagrDvD+QoFgyxztbuiSPUD9uLVRTfUnKQYfucNDl3RPZRt7zC12
KK4FCcw+hokBpJHy+9GtH0nCf1DC16QsjyaEAX1lGp496He62dbXfVnSq7hq81vb5dpzFhtJ1Djj
WiPV4Cl3SG+7JgmhHHFdpnzY9WxcQdjkDgdOANHBJ3TRv03c8lumt56a3MiCabYF6jlETm56e13W
7XUzJB1cFXLL6ycWCpkduia/VY31kA9w3eFmN3uZII96MrzLZqw9PP7yVjC1abo6AqI5koW1mmFv
c21AEFPaKJ0PNRCXhV16cub3zH1UNjxj4/hm6sUtftB3utHXMs3TbHW0Gcw9ZRxZstV8I+PtXSdE
61l85sfKNA8OTwOR2SFQ3IGcp5VmPc7zM9ehreb2QwTLRr/RU9uHCYpGyWqCDKGBi4ZAyFUBIWG5
Pqkmr25rf9IBrmNx+eyoMgl580Hmsd9QkfpmA0Ozrm1iEPvMOWgcHZrlqUwCIeurpFlUMrIm8ee0
zSLhpL6a6Yul16ZfduNxlrqncW3VateaBg9eu/OGRm1cpfnYQj0aPaXPdfjDm2kMQEMNlRKXmziK
1FOXwUtysm5E26L7NJE3wj/wkc+pO927bHwqqLxnUDTpePsmZ7aKO4t4wnX3BUT0fMuOdT92W8vP
JrpWrH2VNHvpYssC3DVBLZZyHwToLXgYL5QJsTaq9KOlUCEjjZ/iqKAct6XpliBOsBWugT3R44ND
PjRA1/0id0K7Hm5mN7lLcpjOaLU/8BtdfLOsvdBvmkqPcgu3SkW8yUogsTQfSFVFHZqemYlYbpwy
vLTea9R0l9PDVJX+6DJfFBBca1S1yfN5wAUlriSEVWoJyGgJ0LiWbBxgN9YUyy6d2x3VcqwKmXh6
giP/O2sKv9OQcvHHcUo39QQfhHgOIb4XiaHY8sT2EPW8tUoVGz4XHqWNddszRFydoUVJlby5qDWh
5KOPviT8Neb5o8y7h8JyAHnOAz4tb02PugH4eO2BFHbYVrFnj+4OxmKhpXVbPtxCmDIwhfVgTumx
W+qozLoe+eTbcdZ6Nb3K1KNuyLWsrEe9mr1uQEsRV67EeeXu3f61kHAfR4Tf5lCrVpW+S6DvWgHG
1RuIWpKtIb7TWG5mo7inBTTW0j7zldj36sNim3gma5qM33W4k3g6VZs2s6Wno9SKpP5YO7PH5m/N
0B+ZGO/z0rx28yIAw3bDFfe0MfZKwfycjaFshG/MxWpKEl/FukdNdj101crWxN6CES7FZHJ98nly
myWYQemsBIABGh8wkznqTRLq+W2Syo1bzYGN/27TN9N6cEbxmuC29KQJA9g62XQMGoEw2aoLEspi
OtKYOV6NxNKnBRYf1jtaJRBD9ssiP/DG2Yi+8pqqXKPjuFHC6fy+1l40EyexsNO3vJB3KTeEVxQ2
8ZhObxzDfbds3oTCNvuVVWt6YBnLbGPb67mbY3FW7rU9tg+t6x6tIXkE79VLMrTXpFTebPPr3rWv
UuneEkW/w8bg2cr0aEhGXGIjDpG3zgFgndPQGmVU0fYG0sNhkmgPfaG9oQZYe70plvHclZtVUWrl
IeQ+I8dIDz1iskFjIZ+Yn8LQ1W6qD2dgD1xDognu82M2d3xtVewxFc66dEevZWimEB0YvmENYcnI
qN2g1dy1K/tHRfq1IAzkCjdk4Kitymk88Fl8l3MegFryBFe6sBlSXxubO6iYImm3IWDRVzgktGKj
jeauH4qDXnebeVbKU3X/ZBrizW5nGkwjGE4O2HX+5Ar05EflRKNFry0XV4STT5lH8iYksf5mx5r0
QGe8p/o4ePOktm5aXLlx8jAQhHbK1t4mh26rbHzSJvpolGo/jtDIsdTKJOWtztwokflVpsmtMaPE
Vs8wDXPi/TQ7eC2q8lB5h9tOtymoE6S0MkJcq7DXVmkVgemF8zgvyRpoX47MOdunTjoh3JarzE4P
ZjeujJkOQc7yW9YmIWLaW5nzYLCtSDFQ34x8lY+5N1ISwElvI6oYtAeQnlSa+mMx3xmFfqRjd8VI
8mzyZqepflcXQO5XAPxMFORvHJhROeYrVg93btWVHm9pZJXuCuqYK2nBXGewBWSCCsi2qjSa9Bk6
2GBY1El7j6qY2k1dW0Q0Z++8Y/up6o75XN9k0M1UZf4AVyzDQ1z+2lX6uzuP69zMD1qdBdksOpQH
GlBtmzBpm3AUSbqiVEfi3mZ3Wm2GA3YBreW3DtvURx6QrBqTfJ80Nh8dFzwHeJkhBDD3DmqboWAT
mK59pFnxrRiql5Eaj7Pq8q3FIOkp8Hq8juAadDQWDKXlE7O4GoyOeXmlAmKpNexGgBZqG/AvXQIa
Y5I8Ewb2scVk4U0G6TySatmqUyT3E3u0A8uUFWhzrr620+K74rgM1GSCfi3IjD8hmYNRZfn9jKAe
3J3R2ul6Ynh0aI8VoQe3L95sriW4ZOhG0SnouL1KEa94luYQzxH9oWXQf2KyuoYoVBSL+prwacV0
KbzSde7Nid9rNK29TEl766TosbdppNnwsK9qXXi2PU67Sp+hEKpZ1B8tDRSt3H3t5rFuvVGI59Ro
sCIRbHZ9fy+SQgUwRsMNYNQxHpgBpdkJSxaRvhEp3FOJYvdliseKaweHNLNbr421e2n0V8IQe7jm
fXdaDrXrAW6qTICs2w2W5iejfVRGGk6MbMEN2GlErPumiajqdiRzN8gDotJK9gtbN7GNfG2pAodG
B1GChjn3ZCpFWDfjS0612kN7DLWdzLo29Ln0UqPP4RoHtqwJs4DlHIsVAI9NdVBF9WpDG+OgN9O2
saBv5bq4onXsLi9r3Beri82I2Wm3z/vqe0GKl1GbncDo5EdB4kdHDSPYH0Zd4SER2NRNNM6veeM+
gv5/2+XzvcXo0wghBgTJg+pDrkqILjlTHiZptpslSHJ23QRpT3+06tXguLWhbIWjXM/pbZHp5laW
Ugebt6E+j3Xqq6Hvg7anVegaWhW0pRVWkm+VRI1F42Vgk3xXA9IBI9UWPpkjxXmnm8InwDUFKav3
aORGnIuVxdI7IwMqplBv9VSsKxsrN5nJ6Bc1p2vpJgnxYDwrvztjp550q8sDq7GDhODiS3K6ESnf
i6S+me0avduii/LatgLXGLNQuThumlmLoc6q1ljxdzrlN7hbwUjjpPJixHmNnK5UbR9yhj6R42BH
0WiCXYEHfUkEUj3SttG4X4S3TGgX+mWsH3WNflixseMFDx2Sbm14GN+NdaEikCMSpPAOxZFdHMtB
ddgHRDzWhN/g7N9ns/6hWPmETB9yisx4dngWQtEXGIketi+M6zCmVz/cFPYVrrpDpfulUkbsLxaA
u8Zy3DDp4sxvQUP1ipH9MBpCN2VH3kxcmV0jkdAi6O5MAqHz2d7lM/DZgwvkNtxSvbKxH1CveW7M
9B5c/HKVD/V3EESuurar4GJIUbap+2sI0VdQM5sPeq9/dC0hQVViKY4KhZOky3cZU3u77Mt1rLJh
XZvJj8HsjXA2wdaG8K7ujby+NTX60HHUXipIgHkmiY9tm+menGTmtUT+mDIa6LH7WLvazSgVCTqz
nVASKQE0UjGKsOg4oXNdKh9Aq3Wmo1QgLAfBoConr8zpTVHHd/EEh1cyQ/QSLHGok0MmF7/jMEQq
4kXPGdIqIVezHkcuDJs9R1YZ/LPK15I00F8047WR1HdpXHwbNPDwFRFbd8xBm3aIgNdAXYGK27wi
zy683K6Yp+mdWk3GuKJK28Dz7DFP7L2Yp82o5NqBTr8G2tSuMu03o9K1tds3nccLAwt/0XqUWfkK
yY8yIIP91HTFTdv0zCd0/E5rnIFtjItECg3ERmDuQ5OhjqKaFjpbbU7CSZJ7QxuKkOfC9IiMiZcW
pA1zivU21jFwBVOUOeaOGpVA1A/eAx1WFYJI6LuurazcqSm+gj0pjFLqtsW5ImZUEgxoJGuU4/8S
4sdG1UAZimWeVDELSy15sF2110x8qmAPtSle9am/cWsnLHrzGfLxmyEdXqGMvEXcfOgcvfHcEUEE
jI3f+s68tYf5OR/w9EjlMuRd41rPxXHOaefJxKaedIDbge4xhNbT4YU18V2XQUNZgyl4RLl2B8CG
7iVqvgFuo9m4Zd56tKLXvexfnUrcZKSL3I6BcETo7dDjnO3KXHlk1N7ijOFUzqKGiU08aAFr0Gpu
qmHvsr5FDdh4m3K5RNE8D0bR7VWJZKxjmD+VzXXMOQyzGJRqhTFqYTe5wG3I/qAncBZOKQAokJRD
RF8fMkTTK1lX6xa6SbPevODcD8a5WM/WsDXdCRY4afZczM5t7Vrrao6PutRuKobQRPXI60jdP2Zl
fRcz+1DnnR652fxiDNkz3sox6flrlqGlxZU+hWXvRDGjc1g2BvOn3iGB5hjv+O80MKp405kDCLJ2
ihIsQtZel52P3X+/CG748WhKL6n6Q6fsB9i7mDcxdUBrlaz3aK2hw1qKLGxah3uIa7eW1pdhwcqI
oWCSWjKIs+qqgSKUYhoB77a/JRL1uTwFYBSt1WlT5sa1KdM1y6ZgthsEdWTnYLdE6Wg+8Z6uiSR3
Y4IFSaAmzdowKVmyQkD3MbmosFWW9JzZeTUHPT1mqn+yUM9xs+Kutlu6hW/jwaE0j/QKpZvaKDdu
b23Ri/4GMMFTmTWph1pwJJpWPJsQqJWivG9z7a0dkDMKs+dhNVfuBlrp1a4wUeKDXAtH8Mi2PYWb
l+sgFZyzl5rZsNgT9lMHXyh/7Do7YLkhUB0dH5TuQkNdopaTc/y00eWHMtXrsNDzKQTzCMWR3HFC
M+OZn+PvH2pa7qYRYVzVacO2HN2XYcgfiKELn6cjYpvefC1RO0DACT+tNk3X0ENG2WZoH7LKye4c
6WKDx8YjayR/cKXIg9gY54hnCHdNMgFcWrP50HelcaR5GeotLJ8cHB5h28m9U3Wm11UcrKdeJBFD
DnM1lPljm9GwEcUNL5KtO8SVT4ANlR33K9jDYNd5rWtBKsftcRCXGj4vaSPh9lcjQW3VMZ7nsr+t
DHplme1a2KhDxxls4Flolu2ml92mBoY3JoclWqNp9UjKIbCNKRr5eDuVbaQyeuVMMoLic8Da4Sav
+zUlr7gWkbAjV2IidOjsWyac3ZDHUFb5LDWQZU8wHwKroEKZJze+pXH+rtsz6nTN9ZBDRc9CBz0Z
HpwWeaxO7lq939q1tjNasScTwjw8Dn+okhDeWQEr5Doz5NXgtp5Lm9vGsCCFNyNdw1XFixJHVecZ
tRoAICyyx6yx3TWW2BTYEI26GtO+mHCOZEti080AEXN7QimmaJfARiqFrabK9qanHJt77Hh3Cel7
BrDztcNz0rGta2vKioUWhUZ0APatdoQaHXouQzjmtxYkw/nqIgDqUtdlaXV9wrckytRbJDGLXorp
Q35shdmvFl3m4u4iveTSWCcQ0h51gXz8Z08pW/PjYge1gMLzm4tkq0tjnbRha8PqLG0Za7Einq7g
G3FFfyqz/Gcem19f3EkDvBQSXZWlH5hvsjVZx8HbYr0BjZ/wQpfsQlfulF9VTf98W0sPUFt8fFJv
cUmsoRY3vf7xwv77i3m8+Mf/4Ou3upm6LEn7ky//ccjeulrUH/3/LL/2rx/7+kv/ODbv/K7v3t/7
w0tz+pNffhGf/8f4wUv/8uWLkPcIhG/kezfdvgtZ9j8HSd7r5Sf/6jf/6/3np9xPzfvff3urJe+X
T0uymv/2x7c2P/7+m2niyf7358//45tXLxV+7w7P4uWXn39/Ef3ff6Pm34iNUB8AFX0BLy2aVuP7
8h1i/Q3HDFRi4U3hgGFIsOZ43fUpvmX/jQBbAiA4AQ4PFHG0U0Utf34LnwcTZHwL+DIIbgCC+M+/
6/p3pOLvrwTP4Y+v/4sjy4YBQy/+/hvqIdiwnxCNIMtYizc9ONqLjodxSm+ODd7EWQO7G4qiqfLT
JIa2U2HQyWdKH+nKqepulWXDGPWTi+7f5ECzCdRuqAEmrmpAB2GiFD6WGruBBtt4yAqLrmfXHL45
RaFviQ4Td68njSj9nLel7RXoBFqe1mbTQ92N8X3ixOzWzrUSJfoGwoZdAjeoXVPK+a4yJ/nSONaM
3CEp6xG1s9R6svO2uCuSFH0NJFQOjN7dDGq3dpo7G1mxNsatRmpVB2RM86diFJYeZomWk2otWEWN
7iBkMpZvY4ssyPnAyx8KSBu3JW3vnNxxW1RxYNtQhNKu2sr2Jp005kdtxuYKJYL5QQjDvePwQ8o3
XZFaO0tzC+mVjsnaQ12ZZMbVBjGZHap4je5ZemNCzmviNj8OHbhV2jgqbdtrdmHdjRM0tTxiyMFJ
fCa5Vh3bAtjjqwT38U0iFNnoKXrYvj7UXfpSZiiPIOcpZl48Fkap0R8VmLG4e6x+AC4OhfpmMyVZ
MiP71efcZF6BskUE+ZR6T5OSv0i3R8waK9HCbb0ehqNjp+WzQD0PrmqVGdApA2XfrGtzpxcKlNqR
kWszR9rqznP61uBe/1/2zmM5bmxL169y444vKuDNFED6ZNJTJCc7KImC9x5P3x+kc26LSXVlV4/7
RNToSNoJYJu11+/WeuBU29lMDTAFWe6YKKJfJYBpm6aWituuiofySk5n6c0uy/qhcEZAb70Q4yNz
ocLkEIzsUE99397GUS3RP2wGvCsdVcrK+1iWCi11YXIEz7FT2bu+cRoP44Jkr8dOvKY2S74ZZp96
SjgAXdnA/HrgiqLUAh+Oc36jZyXGqHGdHYs8TreZMslbORjCfTPa8x1fV5SeFqd5sjNTebpPB7o1
K22I43ZfFcl1YlBm012RuFhE4gnPWdI5rN7qlVtnyAI4sQ7Y5lUEdEe7SaT54ziUVrwKp9ZItnKL
tR33myJMdnNspcqaP22Bf4Sho+5bMkbjvY4XzvQ4GyKidWDJ43QMyj6urhUtBLSzg0pNruWpUdZx
XdlXqESTnRPP8XPedF343WgKULZaSAPO42o0JW6gBmqyLCv9KuAn3g3xQNOhSrVh0zk1iuG8LZ+S
pIfEK7XNhuk+HvRESHdpBpZvkAtuuY1k1j+MoVCdgxOlBmAb5dBK4v79gOW6dpsCAapeNEh2cydM
TSu8Qpb1fRGBduVZk0d3RgtomjpGTnRc4TSBT9de/Mj0Or3FiLo+0ltShNvpafhDmgfNpeuhl2wD
uvxs5IF+H2hRdJxyXdwmsyJQHctV59u9QWd5qPFRDELigbhZkOGR6eMqt9ofpdTY636WES0WXRA4
u6aIBVUid9zUjSeVq1UlZ+E9KLgrZWJbx23xRQyiORSVGq1MrZqeB1m0B5IFja2hztN6lDUJG19d
N08SHRv632a/VsOR7PmsMKdbU+nlR1CuqvcoTMcnvUQKVY+t84RtPCZa8az4I+2KOio7aMbp+KoN
QLSJHVlbHZB8TbRA7CvtYL6UMaaehWnmN0J21E1X2uFKC3SZL+dwna4E6b8V3ddar6qjMabSxnRi
3HKyQilvOWy4ZkJoGm8MNXxVlAkrw1RRPSvVzf0Eto+rltFs7SDn1kNww1vL/cNXpj58D7jmPynm
7PgigZHQptpLP7XzVaVrzrrvE8uP8c3y8pndXSQ4AKu9KIAb2ufUsrNTqg+lAc7VZb48ObRhYvnG
JDMBSwALLYousZShR3t11b1YpHy7+KjeN8J6yid6s33emYcijr7OkVGwrrjjtsmtoYorfRgSTxm0
x74ZulXdzKZX29OJKjDhmU2uvIP+Iy7xlsqmGHtUm0pGiujpzNq9mUaDZ8rlS1QMII9Z+Zbm+Yyj
VFi7Tqq8Sh18vlxSvyuRCUTd6icK9AdZlF+HuoIrFIHnBpNyygNR3xVtQcs+rW03z815ZWdK5mOq
ZnhDXz2JWAI/4pbtdVEvXGeaSF4uzffUptVjLUScIe73NDbLr1FmZTSQ9PYJwYe+TetRcCE3Hqwh
nq6qNDYeTV6lpy6oTBU32UvVpp3iGoqKdSJxOZVbSjb9txJMYkfwX3HIBhr2RpPHG9WqO89W8MYy
nWnYa22l7FUp1wcXQAN7WCmc2NBV2jPO5NwDpuWejCALoHAYH/p6umHQwnHlwu7va9g4j5PQf/Tl
EsXeWqlfmkF6SiUJcgORiX6hiUML1vmY8TiZN+AhDppffrMmS3/k3kOfJ4iDowhyQDx6ym6q1YDx
hZ6v21jnksD4C/kDMf9Ay56QwWQVAYyJSbobjUw9DpE5vFXFot2S6+IG/KNahQ4EzK6pafNnhEKW
PdSyjt7cRJvxukhaeaNZtNBk+lWkF83ROhnok8WqIu2bQH4001r3JnYeP6KJd6jT8QfEA9hgI/3D
BEnCPpO5MgqzALyXDGtHTU6XJxmx6S+05qrXnNd5NA6a2tvbln+wnSa+n0aZko7EcpYiuNYC8bVS
8EWIJfs6CXrTKwvrfqpIw+oK800Nwpdq0O6dUcs8Iht6LrR6se/r0NrGWV95eazpbDF5f6RsKVZD
lFvbyU4yaZu0wolX1SACr1Md6VtWD98wlpavBbd3L8+CLzFpuvTSU9W1knE/F1ngxtUQ095svhqa
bTzYvVPvgrhr8ZWfQVdTI/oK73ztKK1+nRmjBP82sH2tlG7atnzMsYe8Li0539JRjryWpqc7a/oh
TtThFKmd5IayFrltUl8bGXC/klS1m80cUFgKXpuWpR2E2vzIzSB6lwuN/omT7TNrwECZPfVEdovu
qX2J61Yw6zuimvsbtW+urTGi6zPOvhkmg99SVrhBmMeeGZidNxf0kYVjubQO+UmWeRwm+Us2BeQy
1ibwTjErsGWn21JL4pVZaqM/yfa2zKbRzyv4d1D2GpgEZohuuUiH61FSHqiH632cVVW3DSZcR/mi
Nx3XeRfV3XU552I1Z5VcXQ2lvUfbK9y8Vb6RYHWfDPYPXudzEiRk6MXJRg/6VdgadzQSVbxJyptA
zZujSKjlDAeqhBFEJ2AN3YOq1HndUL/aeXrXCszsJs15KZXwOMvSjbp0ehtUfbS1oztZWC9NHZhu
qDqta5bOTS7C60AbLd8K7GCtlflDGkUHSqDMTSY+71CEd4YIY3fWcfsU4+JyVhrXUTLcI9bV15xH
1po4qMCTJArSMJgXt/rqLkpBo0d9ftTMgQHinHLafpxlEx/Efn6qDb1zp8XIRhLp7DnO8GJnquRT
lARr3aDFAuXlIQfSZzLLd1GS1uvKqF7tQCk9O+EIZwrHfqHkz/KCv+dN600krcM344fFytcgFz+w
eX0pDW2XmVF56gOyDOdAu19woo1NcpcfBVq1iepGOWklZuqDlGaeUUXjVdIq4FVVNntxUtKS6m4t
aerX3ehIJKI4YjW2s7JRx8h200nDQiEsybasxi+pqOmrL568UhnRmlTgMDnVilAXw1NgM6xSPIQ8
qbUsH0CUu8Bk03EKMMvzkgiDAaR7NaydQFlLrTRxYFEuWtMU+5OTlruYpOV9Fyea58Qt7aPAwuVx
VDJQROD8mGD7lSXUU9X1vPpWMjej7theH6eAq7UBUcvUxFbkcIFQu1WeEdIEr1TzaFQqdCY9v6NT
hRFAat7PbXS06vIAfAgqU4U3qkC6ny/UL6hae0VZkIOcJpoz6feTnQW5V1lVSVgkpjO7aqSsdoep
gwRJsuWrJDuTX8khi77LZCZwqs4KTrixnT6NZid2VjFkj5YsNVfhVJqhhw90RZ0cDwP6pp89rrrr
ZHhBbbib4oK1nFZjZLhJ50jytu3HERSx6MennMyliAo55mgGyQtPtlYlqT+levzSazLEGxH1972J
Kegk81rrWmo2NIwH6JeOJU5RacpvEWTul9KZy5vFo/HZSJXuXoWg8iM1mOOuUQHHC0WgESeVLQQg
suevcTVb92qp1UCQcYNiVhrG3VLF3kHiMB6VcSHl2Z2970s5OzaxgWxL7mCbyTWfg7T1LAUAZ5Xb
RcSrCUNKmxj35rcubcobg0u72GikmEfraFDmDoLJbOpexUsPvaA3ss6npnAsT+8jLgRVW5t35GYb
D+HELgRnElwom5gJbmkVNlh9lMg/YjZRxh6RL6wbM8faz5FFDYu0k4131s90lYSgze4Ms++h1SkH
CJyElco9i1NMdGsi2lIfPzaFYlliQsiSWKP+exvDvljldSGegqbs7lq7P/XxYNxDVwgPmpTZrddX
E83lPDZpvk513RaYAQX581D37b1ilDh5lpqIvzhBE4J1mktONPmXpau0ZvSo4fU+bRLJdtqtTJ8y
8mHs9DkgdVN3bmwEEoVjwya8cnqSrzwLbMhPuY+/Z0Kpv4kSnuv6t57MH3odytJW+73VAaxtoxTC
8xLJBZDUWdvNblCSdcI0PfPK3JDx9jRdcWYNbkbAV7lqVyR4yL71rm4Bie4uaU3O/bPUs9GtRX/z
W+cUhlFQdJNleiDUJ+NZ8Zsr4TdrBc/kTefraxSr62QNMHdVX3SiOG/ynI+9dD9/G7uLLSWfYsa2
r2pGp2Y+LB60p+jYrzQvX9VeTff/UFxwZVka0Gcv/JeuZDGWkT8lO/Wtilw/gmsoae/tqLpjcFVN
pnvhs55pWJYXi15PxhQHc93PcUSpHKZ6YEXciWndmm8wbv1oE3nhSfMWK8r8/WKz+Ewq9WnEM+kB
rbQUPicjxrufTfBHazWttVVyfUm3fa6V+TUSFAEIKbT7LPWsxe9M4ViUBmVq57W+c1wyP6jB4NAg
06Fgqde/vEsvjrvINT59ud/GPWvzE0vXTonEuMZ9cKdDq/r5UiEfMl+wG9NesgtT5Uyd8/NBNczO
0N1rSPrO9ZCJLI1EqRXsjlPpcWHTi0cRaBQ7Yt2gEP77KfOHjYDG6n8OtrTNf1sOhtz3Cv4vlpci
9LQOYqdtiofL1rd/mpi6ofE/Q8aQwj7DL6zZVJsMgzMQ2jshfY+DL3//GOdOArw0g1jTRVWE16GO
sdLH56izOY5kRZievM8f7P1PA1a3W4cmOSGL4Vd2YcDP28jH8c7mfayXnLET41nFuBkM6960uyv8
cw5Yle8uPNsZILM8G/J6lLimqi0GbWcvr4lTCHFqbHtt4M9rrMz8RHfNh46izE33F5f0GVLyabgz
/AdiQJA5E8Mp97I3I7aP/ei9xeQvv7s8Mf5wFtDxx+p4cVOkk3nujxrleSvCMbU9C6rBt4kkLt3r
roLIWywFBF6Vk77S9PXgm+sS18pLO+bn1Q0cAUiJ+Bi7p0/2rAqXRpp+6B3NR+W53mV74ZeredEb
5qfCH7DmvrDgPq8Ek0Qkgl9U01Twizs7ecc5IBBGoLPS5qNwRle+rLH7wxC6yXFicLyjhpfPjrhS
r8M+DAbbW4K+f+7KzpGDHQGa7BOqaW7i1//BpDEZEyNtuM1gPOcFhWUldSXqn2NSlBOmhhA+8apm
MbjBuMe8JLL7vG8xHqeAjP2E4nxKMx4mGpHYwC3PWGrvvZ9/M9z4xtguEWTxj+rYQxG/kmrcnmGn
XvQNOrcrZo0sg+MmADaly0Ryf9xuqlyHv5lKthcflwnbeMWmPizIZbq/aI38eYp+HOtsq9E1oiLV
UrD88fIxMkLO8So6sfr9YTc/osa9ICX/6ezy8cRjQDYchf1K+Rz3ZEqqVoHRO7zbaXKnVb/LfeNr
9R7G1xYZ9TtpE+9TT1orLcI/ohL+W4aKnzfYjz/i7KlLR461IONHRFrvpjvCwP342lkZKz3wpTfT
2dNTpgWzwUPX+7nf/i92+3/VxfTjv8Zuv4DF/h/3LU8+4LfL3/mF34LSGpYGPquxXzL5bU6Gf+G3
+l/Y8smkANq4h+oYvf0nfqv+ZWAeZKBv5qKBSQD/17/xW+UvQq1pJZFJQs3/D/HbX4vuw7yVNR0P
BarDJYGBvt7HRWkmvVaGkY3/RiGkr0Vuas8y/Pm1UaQzXN5QFDsn0eYbWe7zPaTF6Is6ZIgMxzjF
vc1WN5bTiNgtslE7IsLIsGGFqX1US6u7EtVgPoipUK4hdeZf0iZPHB/+ngaq2bcJLbV86ul00ND8
0quVdai5p7paXgwubPn7SuOPhJ11p4tCheqIKAue3rOZQcDLF2ZRNVkvZmgd297cDdUAB5UgkNi5
HYfo1HUUgYPxrhvxW13n+0LtVlFqH8Ipvgpaay2KjqZXejuXw0M9BD9Aa1xIbpuqi125jI6dqm7J
KjrOffpoqflDIWOs0YtrNbdOtZSsmhLJCoTbOXGuzIImkBHte0fjPm2fFFJHXbOQXvGUyd0omp4V
Y350uASDS8avLYJZo82+mPZ8DBPrMPXihVzIL0OT7oTSbsp4OAzcsxXT2MulcmOLZhOnXHzyAKQN
QiEWT3PwEEjdez/2mFMmFgCHeIx16zvOfjdDLe2RgQhX5NOjMtmPAr5foEiHGeavq0Z4OLVyirOa
hW+IMvoOFm5pW0xrfW72aozmJLQ2ZRDfdgEQXtS8g8S94Z7gO6hKkSOs4jBBCyzR6CgAm1J6PYGf
NQrdnuGtSQ0d0ELy+0m6t83+hei0nV6WSJCiYCMPzVaN1TWxBvfGQEyVlEprdGDrNJe+RmHQI42Q
blKQcjmL6RmV2zwsbhrV2YZld5tH48HK26tCN55FlL4iEN4BNV9N/bwXU/sS6eGBFuh6XgAjNZxd
OU/epE55q4PoCMr4HKWSsuslx/DJc4g8JZ0xfh2VfRWUT5T0iVvaXDOjIH6LZP1ZNM4G+sUWAOe+
ybvvpjBugs7ZzUiAXDWP3oNCudUGZ68nqKyQsN0jKH9vm2IP4ZOvnD+IctpETXJNnw1IOjDwpTSB
1hFmLRTR4Mmw83VDfntilN80C4VcXpRAM/p9ZS9dMJQLThV8b9vwOm6Mu7wZdvrQrp0053GzXT3m
z4083s4tKBDl7iO6yZ2UDG+RHelu2OcAoyOIsv0AUolGvUk3wyg/iQpNuiN/IUnkWwqg5yKVSSjJ
1TdLdkCwbAUDErVZozm3XZiQwQ4UTPfkdCg80U8vVhQe4VUdzQnRm1qbj9CXR1A89KmDA1euFrcd
OL9bBuIQzlAiyTvNXNbXvYi1U1bY2ywR65x8xnru14VqrGSj2PVy8FQ2xX00jsqqLyfsZKs2fCgG
FK9OwWwdRB1uVFx0V4nqJCtF6d4Hc97NaXCMTfuGijjxmLzGVhkr47aD04EKRAs3jhS8B73cvYss
vDXaWPFr09r2VRKvkz54Ga3yWwsd5dBBRAFVS+EwqCGul6YubSK4NXQ5naa9bVVpvq7jJvGVOT0F
TphtCDocb8YepUBKY85NymzeB7FMV73PH9qswVZ7Kh5jaJOJghJZqbqDgJKw7rqmALjWVnWI8g8a
zLC0+00fOC7Y6AId/qhezQ1K+CIpXkWjdp42YC8qSlSovTNd1bXyOpvWFwdpK0Fqs7gvVecoSNpk
dQt8BDp7F4fiWzNWp14tvg99/22G9R3W/SGPkTWLINnauXwdd/aPQZleSwjTb0XR5kCUQ4HMwLjP
a/t7QRPXoxmGrJNDalXXyNBGO13a8GzRdWNurM64r0Sb7+YsF8eqgXsZOeqtoiV4qdU0iycOsXWi
aoS0tbTuFSM9EfmxqeP8BQIIpRJaXVLh6F6rNPyTygYABRVzzZE2nyiD61Ad4SJU1FBOGZ6mcn7K
teTUGd0Wpc1VIAdbTW+/ZyLX/c4o8G6oDlMuHF6Z0cv7IZRsNC9DvyZnZHTD0syOUizhhBZ3W7WK
ki3wFU4tTnoPTWMhfCPV79PmNMWl6iUN+quunleD0MmxpfO/HUpeG5ZCNXSY/Ioyq16luUnP1+Yv
krYYHOsuum6anBR3eJ4s4MbOf+jAAeuJ/c0zumby0iHVvXiQh6seWrtuVRvF6Bd0KyhXZgxWkQsj
OSrwtw5dPwb7WaJzEisTJG8YUnCxu2oFBg2BvAoeqyyR+BZqtO7DeR3BAvZlzizDQbUkzUBoZfNk
l7O6lcNKdcWcl26j6z/MHm/W0BYgtFpJscie4dFI/VGBHwKTIPyWE+k2yUWwkmDlE9wXuXYoai+p
FAQIsf09T7uHppBx8Xea6BonW/xv4u7RNDr7kIb9Qo7HwOWutJvxqgjn7H0s+ulLW1emNzSAa51i
WJugle8cyCEr9uJsF5TZ96nJy3WtodsvhYkDga05j+CIfLMwkQmGk8eh8wOp6V9HmMU3YaV9GU0N
w3WJPfb/ZYWjIW5A2hdp1r3Ut7tJ5sPbUmu4ldTtKgjWSUBHaiynq7EkLKqj+NCZhTCuN/9bE7fT
Tz7j0l/7r2vil/fs/SP/cfnzv+phQ//LoOJUTXuhDioQB/9dD+vKX7ZiIMjAZ9uiu7Fch//FZ1xK
43/Vv4r6lyIvjkt0ILDZJGTyH9AXP1GgaeJz38VZXIcj+dmJy8RGcwwdc/SIVLwVIGQ3HBsp0U6E
UvrzylA37T/ORmBMQ0PGZcDNZPJqZ50ptepUJWr60StQmHTxU6U/lfnX3973H7AK9ewmyK4qcws1
uGtz6V4YHx/L+kBtx2Yey94LNDkdQ44aZK4HW54L02/USW/vI7tN7bVa8YrXY5g2ceh3cpODuioZ
uamqXIeeUMMGCU+p9ebWihN7OrKT6ca2zqxaQ6PQDK+dYkY6kkockeNdYobD/GJZIwktQ9WkpVeA
/XXrMWucKsXoIIzUtcOBNV943vNGN89LwoVKO4wbFffv88CJos1Ggq2tnuu3vamfm1X9oBGIREcM
KYJvuiOWwZed8T6/ZTzcuI0tnvGqhQXWx7c858FIRDeq+MxoEdOqM0zCxKmQKancW8gdjYv5UvPt
DDzgSbnzGSogAY/KtfHswobX+SCbqdXh/dof4T6uxr26xuBrfcnNemlZ/nYz/DnQ0iA2mKa80/N0
BqqJuIoGrfPk7rHtT6TrrQSn/XSKW2WD5PPCgy2/+3w4agmLjMPFjO/cO1t3ksCI8hLckLWBAd5Y
UmOYQWZFm2H5kbu/XyF/mDGLryfPpzoKVJdzy/rIDLR+hA/kadf9EZuPL7+yWzuiLLH/Ixu8vC0f
lZcLo6qfn5KTkIRiEzUIWQlni99B41FJQ9YC/Qi8e7OV2OXbJQpmfrzsU3+OWPIJbZ2FZ4MeII0k
0OPj/Gw13D0p85FvHZHaM5qBmwppnQ4pcg6NtyWoM7iO9w7NPv/Ck35eGx/HPnvSXLRagkkm8ORP
81kMel6r/bx1AEpVbBbuQP9TT3Mv5V794bsyLokipk4njkbc2fqobWeGp2nV3hJGYG9Mr10v/f/o
1vTnPUWJRnMzuujp+IcN9+OwZ69aC1MkrhPDNiiedsFbdJpW9VHa9n52Mj1qoUN6WLahQV9RikQ7
dZ2vlpRU7QVO5/Z/8u5/ewdn796Mi7KIe37MuC5OkputglXLTqH7S0hrQXyg5V82if68X6BPWJpZ
mmKxDX+a2kmR2lIz1l43FdK0KnWle+Q6QY9AHycEV30R9GqJr1U9qzutmdrmwuI6a+Evs52P7hgG
Roy0zM4P1rBLwqDuFnaN+U3XvxjGhX//T1PrwwDLG/gN97O6YQ5tlQHQk79pa9OLbpNHFLDCB/0m
gr69LV+nL9qF1vInl9Lz53I+DouSwU6TiWHxDHugJdbarklEiUG0RvEACcY3dD+zXevlklHpH5bw
78977u4oFMmhVmHgsb6yqtaDQ67rj0YaXNorPp9pfDmOb4c+KECIfLZmpVBIlQoxCSBSW2f7ZGNd
NfjmRr7+DyGQX3NkMai2qMIA/M/qIgBIUWPMx7u8tVxjnawW+azl4jUR35v+6Cls/FPujo/kqDd7
/dT8M5x6GZ+KgQKWHZlz/BMGoqnwpgyT8aNmx43blaFxGsLcDuNC9Ap+teU/KKp+1+f8ae4A79Jw
XHZDTf3pYPrblK04g8wyZyeY2hJxIqECGjTY/CUPZLfuboRmoooWXiXF6x5nI6N/rMKXUkbQLd1d
2JQ+LU/kO3gd0OxGwrBgzh+n8Uxvxmo6a/bMW3gWHlLYbblNNgTC8c6Db5KPcOQfD2lSJzGfOAIB
S62zfbDNorrMyRfmtGW5bhbMqfL0G+cqvtM8mIwr5dJaPX9IlaYs79rg5IGF8Ol8T5TYwjjIybws
/TEaOmyLV2EVV4ip3U6GiSiH206nux53D6PWuQgZNmWDzUycXfol59vxz1+yALQUjFQ6+tmBFIeE
ZwjkC56ondtq4OI+IdxLNf5DMIKOaqRjXOMpRLE1680qUvSVGmLZGzR+ktWbyZQ9GEcb2W4vLPc/
vSOVlCAuJ8YSenE2EUKjCDKA2MwrEPjnCnvnnK///ssvW+LvxeTy8L8PsfyE36a9WZRjhsdy5pUx
6UNh6xXNjUPs0UiTCWrg4gDnkdl9ab6db5jnw57tY6rWdTObXOZ1qe9oWMTK7xmaOK4howd9WdY8
aYOLxhp3wkvV+qfDaRnbwB72J+dBAVb6+MhZX5YW+RPMvFojYsZZFXSnVUHwZ/ds4R4hy6Vn1cO+
HIuVIw9rrat9Fe1zN83bKMA1LbQuvY4/TcHff9LZwSVg5TSL/abn3Gc/9L3ma18fMEjZ6n5zVJ7q
E6QZF1eGy0jz+V0CPSKGJ1BbsInmdn++7lmWgR3qfevR9LFpwZHG022kFbTl6mopgRab+dvvfz/l
/vABuLvAD6QGgqlgnC84o7GlKJoh3Yor6Vl9ivEck7xsvIJS7y0otwET1vGcp8Wh+O+H/jzbwcw0
fKjVn+2Tcx7B3BVFIGSzoEBodw1sRPJj1peH+WS8DUT5+zjnFESUQFoedIwzeL0Pnx/5drhe5NvV
OrrMXVu2gY9rmNHIBoTB49AwQqj6YQ2nVSXMHpWkF+6ik7EGXnNbV+L7Bf89esJ5EbI8HfuRTL9k
SQI5Z4CAf+K6Y5klRQiOHNj3dxBoAi9bXzQfXo6d8yf7fST145NFWg5L1jGIBdjNpKVpB5wxoeQt
xB0ZHuC0RZixz71L4vs/TRMWBOk0S7SjfL7vqhUWZoUBuX65e+ZrsevWmC1sLj7e5/2df/+3cc42
XxvvOw56tfSmvfMc3OHFtgn2kQd/mUwVr4RacnHz+7TguVIvhSOdGExePuWqTK1mz82YQLs6QomH
XBI/sw55n5jSIJ0hPOb/Ux7+69rq026/DAp1jqnCIUa0xMfPaJsjwD/xASy7YJutAKo4YWsMudaV
L68RfgzXy1Vz8V/2/37BfyrreEzuOTo90mXsT0yebFKmYZF9sNdYz8oxJ2yFg/6oXy8Ml/igH4bD
pdTMn6Xih1l7NubZrDXGuKnTmjGblfEcnaI3/VW9UjfaM9nBvnTCn2K8q1fyGoGW83Q5GuXzJyY9
g8WpIYSEDHb+tk2sAM2swXAykKTHxOwOyqR/05PuUq7rsq18fEzGIRCFfiIcb/W8v9bHnYOVD2ZQ
C3NoOCGL3JjXBKBeYd93oTr/+W99GgsXVHupzul4n21xVR11ZAkqBKyuzNV8Ta9t9NsbrN6y08Ig
tAI33xZHYx+ecBx9MPb0XAmCifeXW0V/fLvw69hmfyYrnNVkFMmpXrYA1KJCHzncghDN1oVXe2mM
s30hkyPblnrGcKqrRCmhDjxmzf3fr4xPew86yoUn+O/nOFuTLT6wKUo/QD+sqAZ8n2vnH98q6BXS
YyDhBQSCvKPzGWIPbUkiqbV8tTSTV2Lzq7YImxYn02PYrGU/Iavn0mw5588tPcoP455V9BFemEND
GeAGhApulzw8eYcFmnBJ6vnHUVWqgt3pAtMsGRtgJMbZ3clCSjJriwNAehxWMMnW7Vas4yeahlvh
yRfu5Wef7dNgZ8VrFHVIWQoGs0fTz7d93F/aMXX9rJ74OYZDhwruFLwb9ZNTRV1KcWQkptvq2vSt
cBSHU2Eqteg6zu/K8M52athB9ga7w36H+//WiqRDFxn3xazhL1FwTXIK5Bd6BrOgT096r3xts2Rv
Y8Lg2X2OS0+s3lbcrS0E5YS2c+To7cExBpRfHYaRvYivlUGsJ5RifSX7sKUOTVzdZk30mjZ1uAoz
nMVD2yEyQLxMWjH4ahVsTXDzCCY/llnTjSVPwUogMNrZasBWL+XvArvNlS6sx8ouCfnK1cIz8vzO
jibsV9XmNjeFuCoL876KJBRiDiyeGGdAKz1Jox621+h3omlddmj33SIqpIegJeNolUuSgZ1mG6Jg
m5x+XabWvMJ+TF2rUzRgFuuMAcedauPAGtp4vpKoFH517Fy7zwLRroZxdFZ9P5b71MyLvarPKCzl
XNoOk2n5Cg1rTxSy2GqT3H+Lc1BvSa+a66jrh2tJxoYf09sYYDrJjHctxArVVacJehgHo70yO1l4
hj6Z11bypBC7eZe0k+L3dlveYcAw+uYkR16ZH0tTc+M6NsHL8Zg0Y03ch+jkTp0UKEukwmAeHZFd
Y9gIhjMXT1W3/EWyAvMvE66t3ypJIW9Yq0O9exZh44z7KkQl2dB+wyWDLQZHY/unsV6N31XQmIEK
eiBlSv0db6Uh6oj0qSoj9OYUwa6E41mG2xezw4hic92latFfZSMJY0cnrBLtPodxl75Wc6HzbvFB
CG/sPK+RSuJHQlVfwNhHK631ftMkjbnPksymyzxLEWVIaoW4xInOqIrXwDGbcFW1SlS+BHNVc7+D
m6v4iiXhTDUrnDw7AVG3Hlc2xZpBfIohN+3TPBhj6NdGiHY/NKe5e8CHHC6WH7RCBzaf4qSJx8Mg
qgwTWtuExHDs+srAKNDM4V+gADT697bD4d5V0zDELlIp8oEOeJmipwwNaE9fxryc0nVRWV1+GuK8
5TMXxkwnAD9eWajl3sY6sPyhCiZ6gHotK0t9g5dZ1fgCigC2sZpaqQjiZkgRk8nbmZRYn2ZXWFYx
y7GrzrMo+x+S0pUVMjMLSdmN8h+kndeO5MjZbZ+IAL25pUlb3rS7Ibq6q+m959P/iz04UCUzUSnN
uZKE0VQkybBf7L32UOpo2ODVhOEr+Gwc08QbhC1Q+LxPujT7koLvMHq7V/RGeBtg6ZGtNSyvcIfA
qI7+KG1vCtA1G/gKC6SBXiX0Zv0OmSOGiQjkZ1+0aZ3dVqDJFXLn9VrZdZjqqddOjDJIG1WWxg9y
Qn2Cy1a/74F51tkvmVwI6lJKh6RDhrb3TevncfiiSWBvXugKlJOEbq4qtwitaNwISRXIrq9kmu8m
adwUHq5F+TnOJ5iVc+qjTgRqMjHrBKZx6DgL2+TWTG6k5eyFK7ikUyv9bHpRfmolod4Ce2CgzGZ+
KBUCQwL6neOHg+TUQQcsRwXnP8yQrWLyD0IjUnd6mjROiabEFUB5PTbQum1Wv7twUnDnNkLqgA8d
7FQi3o39RulWnRK+T1bGVpmlGwSbRRRJ0swHjImKbeg1RUDGtSPz4W/VGYdl2Q8yMd+qtclbM5XI
0vRx89ThCy7Z/MjXlh+6vo1vjKkgODUVRacYh3QXotAinkWFWijh3JWSBkq+kRxj0UyIPwhQR9nq
gqTouki3HAPEB8KRVH7LJJ39niZBMA7DpCAOZSoPba2CQaOK5jQFfM24hmyZc/0B7yHG8iPXvqPP
mkEMj8A/IdlBPQZSkrsgeMZbtYKowyV7DQLBOPiSvgky/whKGW5f1h+KEJZkkKhfKiG6VRrwwKgS
uznCyd339AWDUa07wfTL0DpvUnUnKfvfSqxsDMRzKJfcLCj2miFvsw6ff9nDqdNc0Is/quinFEOj
C6MfY14I5DfIz5nfbZH5OHU9b9syAJFUePOCip96GUxyot9EYYl1GvxEMcB4rzloB/OL0Yqx02X1
18YvufwNQBv8Q2MoKieW4j12U48qDLJHxHxBY0S4ZRFRTEMq7It5pqTYv805Oi5zsiOwHvFovFBy
cgRV3PVTtDd7ZXbjmthGY5Rf2uKnb0iOjLCW13tsGUKNBkhZzQNAT4vE6t1IoAsGXY8Uyage9X6K
7djSCYnxZXRMAxReM4TzToUGJ7fiGz8SwXgv8Ja6/Sz7N22ewSwJ4DaWUXQH3DOxl6tCm7gNtlCs
Jm7c57mbNEQ/tJ2yr8DoCrC+nKJOwRQNerHTjU44hkXoMw3kPys9e1HSDpYgrHItr0FdSuXz1Jke
sIeN2A7RQxKAF49UWCVikD5n6Jqg68cvQpYn34Sm0DwmC1oZZtD1qiIcJz20bmclxEjQjNm2Tpl0
+9LPjr5mPsWK/o2D94TUIHPUUd+2+vxoVPnWwMms9NJ7jJzcjgqRlTxfrPrq5Dulnr6mRfcSFcl0
COv2zcghwE99PmyEvnrIK/AMRf+ra0TR03VM9kaWWU4cSd+1KvRio3gRAqZcozH3WiFynka1oozf
JQ1RdLsAeXM+tZBVYAxIeCmsp0aTH3Fnk0lQEOsz6/DeU4Jj5ibs7EJWX+ouRDgaZ4kTcU3pzHJc
PIiqBhNBTSVX9lvBnnLZeNREnBTinN81teWTQF40btdI6VNSULImdiGBRwS1QFDCng8a/KmSBtQI
UQSeKWUCUSFBZltNQThAoPwgnYcdWFA+MUKfzRISalQTRw+MxSCwhAu17LZXB9mpw+BFisM3OccO
qohbdpOanQoZ9ChzZ3blrkky8pSCg8AmB5KJkjhWUCgAwvRfmpS/Sk2VkK8RSI42AjTq0cfcJ40l
byBPNDs9EG7qcHxlC4F0Gte9p8sZKPCxqR6UOD5kpvaCfHErd5wIRbwaVRA8KIH4I2r7X20Hdc+c
mf3GfVqhDYzLbQvcir/gFSoZqGzQSGlkr6A4Td7/aatoP4QqVz5Aj8y8Z4zW1sPcBH9VhYS2BL8k
AZhJyZkeEtRrnIi/upY5QAjhGej6fZ4qj6Vafs8n6bYtk+Mo1vd1yuBIdWpjhohHfFK2vTw8z033
4pvCvVKmDwiBoNxMX+uaGS5emLJ9oP8Y9SUHCqpnoFs+KnL1u5KSerDwHEZdJEKGMkkW5wU0UjLk
kyp97kYBhZ64r9uRgI1w51tQdAVIpOUUVSjgk11XpM0N8UfMEV0g7iszaqBTSd/hVXzTATy52jjf
hWn/nnbJgz8CxGnL4VuATAgq/6wBkqibTTJlD6ov3RRz9QBk75jnxc8KpoEjFoN2E8/Wtzbkmr7L
7tQc1E8rlL4bRsZrBASnxUwPIHpCVQAO2gIjDpg8HIFi6PNuDAx8ZICkvTGX200pAWU2IuV7HE85
G/fgQRQEUgvppIQe1Rt+VralFJreZ+Gg2z3IdEeM5XFjWgkc7CrvvKGrAy/T0xfVKl+YSUh1yIfS
zfRBwkvBv+Y7llxCtpZxa+8KP9e3Qt8Gd2mocJdDp3fbGngFmF7alCJOFFpJqhFZQJOILjIbsenC
pm7ytywEjT1Ny0knUg84F16n1HS1uL9pJOFLIuQKNGJF8AYYunYbaG/+wNGCWtnvMAdTA7Bm2iGE
J0Jd1uFvcd8ha8kBhln5vRu4jUSSA+GevdW2HiJHMIUFSVBMryXWaDdW2TfIxVi6uQa+ImyrowhS
xtawkuzIVst3fir9MqV+Dy3tdeziZxPB+M3YoL6SBf+rlhnfx3H25F74qmfjU1vlt3rQweqRFnxg
pGxNXbqRtfY9MmKE88VoTw2J02jVGUtD4CELnV1l4nYKe+xNMjU/1BZ9cVqQhcIph0XSqkmDV3Jq
t0DxAKgEe7VJ/3SmAKSiLP8YsrnzAdKAwIZoVIbKk9+r39JW17ZqXAG5xRRWWkRd1ICCtYJSryG0
h8EqN0UQV1s/IpAqmqTvZaM3x0aUiHvIrR/xHEVbXLz3JpDYTSDUtaOr+a0xzI9zP1ueWbU3cWz8
rnQCwFrp1Ur7+9jw97I0HeusfVcWMnXQQlVPmhIQkL8DeOApSvTQ1goIKOPNGvR7sSKSqlTSJ9JC
E0wDfrzHe+FrdmZVbeRYnGmJmesHGwxx+S2Iph8d4SZelvmHhIfa+KB+yFtqd0ypip0L6YT3BNhU
lIDMqNsjeZEH+u5zKvtPShNutZRgqEBNnjUWMnq8ege36U6wxpqsEHN+FEKUDmQpfO9GSqpClM7b
ZpSUp9aqs0Or59xERAi4eiYSNS9uq3FCn5FFjR3I2TZNg13sW/tlR2ArZmI4HIx+h1W6qTPORLlp
ReSmycZPaJIwaftB8eZOmqnjRJ03wqmyBVOjb07jKznQokO8y1PKRc89oBR91xI4Y8clPHFibapK
/Tn4mjtpxmtHNIvcyOUx6UeE8jChXXkCD1POe7aT+0lTj2lVv8ZSTW6m2MDjMTV3rFBQRgryHBk/
BZkwky3pue6WartpsmgPhsr6kiciM/xgqWQnG3XtGSUKts7QBLeIh/5VV0fN7aO287nAF4fnKGq0
u1GEhR3gbDk2at4cR4TXkaNURsM9oFFyP6xOX4mdSXZJHFm/Sh9ceg18RbenMms2KNCFjZxNjhY3
vzR17F05ly0n1/zXSEPsmQVUKTs4iXBIAGFNpBALvQ5yWfiZ1NZByiLFNSSYy/lw6ytda1dNy6gD
YpN1zR8wJl4a5QcTRJw9tlSY4FoDdxFhkNSPYpbvQSsBfqgX4kT7Is7VIcYQELV05TSs3d6QvlCL
e1IKTu3VuwG6nsXaAX+IC2NwSO/rQUcr7LNgtLmCCCI8z8MKwUd1Y1lsgGlxwmw7DdgbgBjVz6VJ
ZqB0GFpQ5mRTqJPAVhvAobXXdW80QteQv7QEGTQip92CRxFLq3A6PVniBYx3KW8Tt7AQuQXisQiz
75JEFwO7FxevtbSbuwjAU+X20kKn6kpS6vRd0QG+HicnSicnJNBIM6bbIiie8rkGKRk4PTD1RUwA
bLoc6oexnF1R/t1ruAAkBH2i4cpd+agSdpQfukr0QgVaef4nLA+lDq1c8W/CuNpl1nCrpcizRMxZ
WYRTKsAZJ2xHFkcCrtpRepLaJcoSoFkeysQRKAbxGeVkEQqVyERUECfhdH3MSSgSfQ9Pn+mKBNsR
faHpXyarFHZtHRX7RkDZgJ2Jfy2eiBMxQAsV9yVUIVvL5iMrc/SSJUFDKkZMaKqoVq400CVHWYde
BbF3VPAGZf2DaQyg2CAazr3/JcrTGdsfuJWl2tAL02Fs2uZFZBu/FSXhzQrVYxWyxgu4w+DrPfny
5BlEkonsl9jOp4/dZDJhxwHekCI2jnk6ETPTGTCYuuJ7hzsn7IEsCsT11iY48SW3w5QhiAMFfQlq
I4cpBme91OXWqZViFzUNQSPqQ1WRd9AsVDWRFEZfKIONkLbfpkCckLnFbks5Pe40jlQ+tDYd75ej
wFXa+CI1wSZmFh8l+WWUTMxEQjreUTqpWxLXxBiWnyw0FnsBEFJ2Qs1MY8mY8DaURJOikOWA2z5J
5Oe5fesyFdsmOJoUkZ2iTehoDU+r9pbP6iHdTrhSrJ0B+rMimgAs692IaWJIpZsQf4+s3JGbAv9S
Y3js+iHd+JnhkkoDFzQeb3XF2GVTCL/IHLZTIz/gfIStN8CqtEx7jnqXWthhwOSXk8CQgroy1JA4
hJSxm87zUS2DpwI6XpLkN6JcHYaixvmnPiTMnxZbPEh6nioXSKhryfRi32ACGh4LLSRspSTbq9nE
UfE+FYrb9l+06T2JfmSK9BqMDXaUp7J5aLJk32jiWyijrUzi3TBMqKvC116q71gObQvdi25sBIG4
TA96L4mJYDXSP0ODf/W90n9yr8WRJPbycbrP8l1KaN4YW4eZ+Fd2V5SDQ6cYbqpMIzWkmJ2Z+YJh
CEyzF5BvKQ84SMBGpfnvYqAsjzdP2lXdcCzHuzH9Qcd2pVjzWtih9iC/TyN08NT6AYIwI9YMrTMh
VCXWcMT2DB4ksuK2Ia4BcuMumTR++RblIfzjAtRCOXa2Zt4yily5fppDLJqk4GiqwEluU2HA6qTG
tdp4y0+c1V+yvBGa6jCG4h11PBTco0e1gT9JKE31sxLqt4qdnZp+Ncr0RiaEMaV7kwGAWRa3ED/I
HNn5jJGtJ181/5feIlUrs8JpJAZTUMD6tMAHk3IqsBuKpZACeZwcZOF7j5zLTF9M1lryEh9lqfNY
bY59U22nOXogxWwnxYGLZ54CiQhd8KXi/5IMv8m/eIko4oGmrWhdRqC2zaVqdswwYdK6iQKvmyZP
MZcwMdbehIlT6u4DUoOoJbqVedP3T1LFyXNrVMeR9CGI0O+C8SefLQ58BNPte3N2sjnwrOwlKAX2
3/62bYQN5Xsmq4oluzU5hGR9Pu+HiGqD36kOJjK7GYtnZWo3lJnstOM0m+sOdSZ3SKo7I2G3XWr2
VAuk8JneNKa3UcaOjPWE5AU7kcUvcfcLe5hDzE8zCtSYqIcBaKRwgv1J89JmAKZm8E2NTV1bGwhh
xHHAoxgeTBKIR6RMRXPM69GJhT9qCp1i3kesBeyqWLHkp5CdSo7JU+XcqA+46SxK4OPblIpem6CB
sbgYH1O70UW76Kl3T9HRkEyHEtVu5kCc8GeUoLcjCQDYnIFNSckNNXyOUZSLiHK4S5Vkz6EVqOsx
LfXoLhOs7EEDarcVuQhnx9zDCmsHfV+lwAhhuA6Cm3S6+Fv1ubbfGfo0PlAxTYOt4v+Wg/iNhU+X
FkZn8Nazc9n2pVHd/08Xgtz6AECHHYUlBIoU6IvTS/pW6UJKclwIBs2D2KZuXWhXtGbry/h/mgAT
oHLnJ4lApE6bCNo5GeNxWO4D6/FIiRmEmU0RgI97Kxzqre/10Dz+R3HuutU1m79Me6FcSM22XP32
g/eSWDlzKaY24hUZ1/ndHG+QC2ru3TXUBmv4CiWmIp40EUZr8UdiOCqRdOUe/GILKItU3h1qirVy
fJblCuBeh9u4+ypwnbQUqz/vBeu703/eliFi1VFR355pDtPUiMOmaKjE3/bIQ4Zb9eHX7Ig31+1d
a5XUWVPL037QHvZGqWR+hkg7J2dxk2/GrwN6cQeP2X58jdjJff/82c7QI0sXR1aMwBU0DqaglYoA
KYNV5RavL96LTrKboABpO9kj4uUm2AkL64tESEf/vURfKMrxujTj8gjAzbpoGPB0GKtHDiaZqhJL
N5oJYLiHxkmZqhRsdPWO6qWHz3fA6O1d8zlc7Df0GXw0imFRnDl904B8LItSBDsQ+c+QvxbNFV3d
SuBz9iVXYoK+Z09LUqxpV7JBkSL16kb7GlvpUciLx88/4l8e1QcpyN+2mKHQLkjobPCTnT5LOoG2
hfy8TCLlXkdRE0yHZguidisUbvQqbSH87dLXgh3VNfngSpexNE2bmqJaiGukM2H2xKwGGTzhukRr
PUUudopCgjvRdZ8/4qVmiCVC+43BizLFSlCQ6oZZSlxJUVfaV+G3ATrtPP6L1yh9bGQlJBhmKbeS
gkbCG7KMW0pcsLiY9YWjTviL9Ic9zZvyJ2Szd1WFKa0EhH/f48e2V5/Q4pwfTyptJyLRSlHQaE4+
4nXCZn4bS/nNGA/bMpooxAuHbLymfFn++qoDfXzytVmDymIqwbI2be2+3is7cx/sp5v/Qrx45TOu
HRRoXBkXOu3gP5TthZQFWs1EfqbarSc5yqvpu8H/rPBbYDjMLSLdBjcD3XTVewgIFUlbSDU7MIVp
I3HhTaxoCr5VNd+jtmnfOuWhlgv1dypb8Z3YyPW2aXyISz4Qejz+u7pMRDcqqHp+3q3P3rsmIcLD
ByrisrDU9fJIfJtcSHAQmH1hEeza3SK+vd67zuaipRlGJ4wstDhncpyAfI6AwoVmL4LDQUs2/QSB
oqGkbPmHz59IPlPKaLKEN0XCwLDMRsZqXg0CeWiHhkqw/yP6SRy0+WjZkGhRUFPS9N3pe+VanvEY
PVCzoRi6Qev0GL5fhUgugsKTHv3X5Yq+ymJ+B4S4jLcPCym19bA1ylK3F7mx6kApBuTvMIoPhPaO
V6fB8z3Cqr31OmpUg5XWf9v7BwEXHPKjsSW/b1vtPn/FK2U8vRl6n07qJ9z/v/yl00cL4ak2CWhc
2yyNV21B7oLL2QJC/9JwJVGI/SGZrCsddRkhq9dJmRPLE2IuFIdrPXVoqV1eh9h/ypnE3SAKh23E
IWantBkHAmj+v0K51q5s7c67LQYc9o6m8ledvh62aSwk/qgImj0noJiRyM79nUCRQjakK493thng
lSIPMSRsPjrqodVijYeEazuyfuys/hnMX7X+2tJyoTueNLA86ofuGBLDHintEj20M7fJjox7p9sY
i5/jv5jvzmbZ1dOsprsUaP2YMxNw4fWizX8Ey8tz+crG/oz/ufTCj69stVhWUa/KTUMji4AZOUS6
YYQb7qJ6Z1jn1MquWzOWQXTWCz98ptUiyS1PPyP2J041cNWDeBt4KG4Mx9qmu5KT0v8+zJjCKODr
FubQ9dzsF83AvURINdoYHsD83ivzpgu1ges/TAtcjWRi+v55kxe7IZg1BQbtsitddUMytMUZj4RG
Po31yKXZLqW+9XkTFwfyhyZWHTFNC2xkQLjtoIfFM9cBR/15fEZ3D8mmtbaaFW0/b3HNyfg7X5kf
mlx1Ryr1WZPnlB8XUXRBdOZdvsm2QOM8roRyD0ryNvx3beJfl/Bj4G5arUKzUDaTPNBTerxKzuR1
Wwoggic+d2T07tgHJ5ypQRZdedSLw5yTLp9uISavTS5JobSRj5HRRlfkIQxwggN25YNv46HcXRPV
X36xH1pbrTns+CNTJSLa9m+ru/E5drGsef4z6gHg06VDCPOV5/vLhj0bgB9aXJ7/wzQG2aeauUTS
OGhAxryfN6qX/GBRfxj3COjccmfc+Tvqz7DM00PgJvb4qzsS+erIu/oQba79nvOJDtcGGzsiitD0
n7l8ZCJZmhYVvh34OqSsuRLj4RZGYGzsR8TJ+pWFd41EoCcrwBfwGqONAiW7Fm8LeqsNg8AiPwae
uS03484cDiiCMifqPRVgr+KMW3EXYjuKt1jJPaSRV3rY0nFPv8DpT1iN35rbU4v7Jx10L+Z4f5t5
7KAdERScu5A8THIernz0C92MJhckjKHz0qgInH50sy7HiamXmi9JYnCe7gG6pW76LDiQkICocR14
126vnc8vfduPra66Wha2dZBAnLFDkqVlCthmtZej0Pv8fZ7PuDgoOBAAy0TWbZqrVoRJ6cquhL+y
HKAdVaagLDb6lUbON2xLI8wICqYfikirZcviEjTv9Y4NG7dutS47OfDCov6aBN/K7CknL+3zhzrf
N520t67ukQiRFF3CPWo3o+n0iUbYFv59Of38vJmLHePDc2mrjpEOTZT1Ae2EN8QjO/199rj4JHEM
vwCkd/27q13x2pOtPlfdWGqo6rSoAQ9EFkIInZ0cKXN4fuQ2bnpH3k0ckDtuB1dNDdfaXkbmx7nP
GHqrL/mKnWx2hIM3xE+WAaLbsio3ShL1/+YrqpqhkfeocHRbvV3BkoI5kTlIibq4UfN+r5vg6c00
+12KYXGlsUujTdX/+huosoB1PX24yhQ7eY7wN8yZti9BQ1bNtp1fPu8w8vJ51pMXVVqTgwvmEH1d
T88CTTG7gMlLswGqYlj0hm3xzk3lxvqmeoRCEp5QesKtgeO1kp3uv+EcX/yM//kNfwsxHz6jKhUY
YXTmcKQh4s1cCH1tAxQJtijAiuc4y9Qr1IZLr5b1wuSgzxyA6e/01ZbKWFFCoM8mUY1Z/mfJFYnQ
337+aq81sjz1h6dKKzUjs5RGpKa4EZN3Iry4kf71eSPn1WnWPxAFUAEwyHNhvHqUDkRhF4a0smQH
z9p+2XGAEGXZKyp2ccHsXmlw6ePrDoMzHb8/AAZqGKsG/S6sh1phejbySBwcQ5n9GKCiGKDHGhER
ugGKawjZozqQbxZNRJ3lDBt8R0nevylSdm0LcKn3YMJnLqdsvtCPT99zpnG0luJGR3IYP6iR8sts
u1ul0hCPB9cqKRe+KZARQ9RgsKmcSVf7ZoQss2wu6F51W++1cEt8OMrCQOQSHS0E/hNUvO7iNV4A
MgJpLiwwEH27nehvCVziVvNX9nyt3nthwTz5UatjXw+h068NNIYCKkHKEK6GKufzr37+3IBjMBkv
Igk2aetaQ62GJFma3AKE3cEEdgvUVI+u3OydpSBQn1LBl4AKo6ZhnF1MzWKSmNVUcANG/BMoqfgm
JXt4r3rYm9yIBPjn9Kh23D9IHsE43r94wv80bq2KU/20TBRYRJBasFnsMBQJb9hSNp+3As5wPXpw
vOrU5/HhkQCy5vhJSjxVs0RtPipSpxkI+PJJ5GpkyoCYZri7lq3uJSnbh5IsNiuR7LKm5knRO0SP
wmeNatC68ltkZDdELUoiKObOroAaWxqqO9C1RtRsGl3f6HN8i2riLhUDkoTL4ac1pHujba7sRJcO
fzob6DjzwJKRZsyit+4YqF+aEIk0l4mmcST66Uas9yrSm4wNTis/f/725POejpl/ITtyeuRWZU3b
mUl7Hll/uYrT53sST+97aQBFrBZHbrHucWzNj+kog1/FdeOpnbYJReUIvidBjjDyvmMLUWCTf08a
/zfxBQ/haOyDMXiWcC8gzgOIbKCA3tEJo4dQt94///kXziq8JRI+4MmynlNfPp2pRmw63Jqkvl2m
zrwR8WAWqt28Wm+FY7pc1SACoNYce5YrPpl348PnzV94e6fNL33zw4JUWLM+qFFGOuVezLeSm3hL
nILf3mibxXzKlIUXDcX9y1ICS/jfyNmrPR7l3dVS8Pn2+/SnrDZunBJnajm8iegL9ot9k9rVT/FL
/4LTaceesdnoiPaeic1wMfBcW8GWP37aZ6lgghVYkisw3q+PjLk4TygqESwvdWiADVx49DvCY21x
k+6EvXBlzJ+vT4vjlvOwir+Ae/XVUaOPxXqqahw1rdllpLcK0fij0tVkhztNwEVRkbn7+Zc+n62X
PQEzjKVyjQFf/PRD51EXKxnKHhIsv0bFTWb+EqXXz5s4vyJm30EvXq4w6M2MxdM2zFGsFuwo6nJv
8bjXD91rBB50a8ADnL1Ydw1SSK6WG8+nG1ql1C2Td88d+fqyauzkEe8fq2qMYLntvih9tp3kGyl/
H8VrnLZLb5Fq6hI7tES6rG9N2jaIQ6CVbHRglswT3cX/qbfXeuO1VlbfikWVoKucVvROO2IuuBPT
+FVrpcfPv9d5J4ROCwSFPgEGAc7E6efKsjjBccgmqalveqV1rC52LTM7GNq3zxs6vzWlY3xoaV1v
E6JZAzVKS2j3dqEWbqKueEXEEdqQv3diZdzrlfkzqbK3DvD8541fXh8UoHMLruus+GTqqd/qJot4
WLSeMNabtumuHB0ubLhZg1jzmMjZDZ3dD8rjLAukxf+jjZDcJXmtPnYbYZttkGpd8dGffzYa45jC
iidaaHZW86RZyShflQGZS/CoyupRkvdTtzXz7kr3uDCcTxtadUOD9PqgoTr799YzvzeOsYvI1tbv
gz1dkyBCM7Pn759/rauNLmPjw4I0itpYVMvTNZ60AYS4tCrcYeGhimVsCzeIN9epORduSU4fdXnn
H1qdYjVtZp9WExSOOAQcQ7rRtcoW5UfiUB5i/cnKDxJppB2zWyZgDJmGK1vdi/2UBYGIFnDMSGxO
f4JP+Gw+zsQx9LKEERQJ4zWoxV/6wekix1N+aGK12EccmrUehbQ9bhBD6l5Zuc0dykUWe1wv4s+h
dzE6RB5iR/YcYFjU7lgfmpf+0TiE0PQCnO637SOWD/V4rY54eQx9+HGrbt3pJLNkIj+Oq4BNUTqW
sVC1CE1EEz99597I+bynnUuqOFp8fBur7p3ORpPqywtv3aRyCILe1PvSJe9gU21VaKrL9it9Gsih
NeB+LheA137ChXnx9CesOntlDG0ptDyzuq3uUPlvku1CEVOPV3lN50vKaUurDh5MkQ5SgIflyBSS
fmZstCOgXthJ6Z2I/Pa/uuC80KX1BbNFfJy0iLdWj9cLRVWOBhYruf9JcRrl+jUa3xpYRKlfP2li
9VxqJpkpTO5/Zl7RIy5dRqaSOPPwZySZBD3Q6KibbNNITjb8SW/zaXvtqH1pytItrvpVTsHoN9Yj
N5xw6VUVwwVt6H5IPRXnjKvsFjTVfBAOonhjvv0XALwLx8aTZlejGf4E3IEZ1etyXxeCvYy4I3Q4
8W/7LZlJ3ufD5cKqs0grl+Bnc9n+rKoc6tB0mVTI6ORU3/HxIuVc+FcVFLPxyk51DdlbvilNUUiR
MRNSvVrNBHUBGqYNzOV94l+KKKz8CR2sl17tZT0FDU85zMTRXj8FXOivJw2vZoTCShqYAHxIpRl/
Gk2Czp4Trvv5i7zUXU5aWY2KPBXC1kSQx6APyaEHJB8UIKyXyY4JJ3jMyEfRC4ZkfbWrXnxA1LeI
Chbh5LrSAJEu0uuMN4sH5Sj2qgde4crXuzDRUHBb+EzLlpxy6ukyVqR1H1jQsOxCzza6gdS8Lu2h
HDdX3uKZEI9OwoMoBo0sAPtVJ4lMeCFmQPJLvOewuhsh+WUvy3Xq1YVpWXhXq+ZJS6teAYWgVojE
Xham/KWD/FZ6CS39O0UIZbTlGEo4hiaixT59eXXbjLk0mNRFm29zhas0e/aDKzusCx/opI3VjOkL
FhqzCWuIWP3K59tGqG0T0+Xnn2f5yqt3dtLIarawiAbOppYHsVrpNjGW1J/3Od+LrbYrs7su4r8S
fPX/1+aq5IlfeAiYNnh56m+Mmu7ElrUJgfQWOAFHV9NrW2567/NGLwjKSDkhkhjFok5fXOvaQyua
5gaCmJ3GP+pUdHS5d6qFEVjNOxyVngVVoqTOJKnPYfo/p7RyzpYsivwyN4k4ZdetS8BXxUyJl7IF
j2ds5p3+l1MePWiOaF8/a1/YKHNFYrLMwbJDWbSOEy6QR4aFPFi2uJ035hL6vFwuYNazttggnOlN
v3LauVABJk8UZeCiuxS1s1vZoJ2MSRJmi4GOl03U3SrPN4qbHDJHejJ/JUruDcZTYTy13c0/o9K8
0rEuXKCe/IT1RW1pcp8xNPyExkM0WH8JSt9WvXm3CP7n1JYIdQua2+uUzfOhCp1JEbmHA3JL51od
Caal7rlYHWxdTF4ry7wneK+04xDH3pVeLJ+NV1ridIwmdKnYru0FZmcNcwu6z86zSpdfNYMA56Hv
M8n2ZSX4qkSYefRxrr9P7Ri0XsC6HR91I2gid7DkerZlYGPXCuOXHl8RlysGLleXrMzT2TBiLkzb
ntQ1KXjSBcs2pJcyV648+vmSaCB1/08jy5v5cPITG4QySkUjMy5JKF9Quq+0cEFquzTBNSr1IgWT
1GpJJDFaSosRj6d5Kx/6m+hoHXtM+p5AiHTuLv/5/+TEojvemhvuxbLNtV3qxedkokAcIspsrVY/
IhWHAWJJslSsEFBk38v58fM+dPFr6UAzuBSSuQpbLchErSyMAJyOfSq+BI34JS36A/upK7WW830o
L/FDM6vV2GqVtFBMmuksLcDDHP+IIn0GN5l9Y1m75os6r0mftrY89IfegSku9f2+QBrdKHfgAUky
B17RVwFwfxBaRMyFXleaX/7Fq1xKmjrypXMhit8y/c4pz9iYDHfr0GbvVvfj8zYuLFw8Gnq/pQTN
1cl6A5VTyTVln0YABj1kSF2bDWfdFnbv9bPKhWsGGiPNiEBb7mhYME/fo9zMTRMIIIEWejXBi4GL
L796J41TVV3TRWazLzbwbFU7eY4puu/8b+lOPyaJE2+vqVPO68Xgk3BS8YCUJbm+PP0tmjrLSRZG
lq1kgpcAEQYaNAuxKyUjN3DWlevhC3UNc7mEN+Hgc0Q8WzGNSdbLcXG7i4doZ3wNCeZB7e4qxH/n
22uZ2OejnMYMau8Mc1njguH02Tqucoo85Rpj9tPM7nHqk1vpJ97nfefv5zrd3p1c1aybGYxQ61Of
WyPj2R/t4RBjm4VXyi7gm9Tb+rItgN4DonyendJuv8R32MjzmXCwv3Do3LlWSbn03B9v0VY3tXIX
DyXcPR/0SeQM7a/BnK8cOJY3t35kYKkaogpKr+jrTt+siuSXtFB80KkZQSYAHDWbux56oEpUr2iF
jgHqJPrz+Yu+9FgmrEuqCyj6z7ItYtHXVMv3aZSg2066Ebtrh+3z6ZSLKDolUmYO3GdCiakNJnn8
izqDqhEsYbjWnWE9lnp/7WB4raXln3+YSgE9EmKZR5AvAAsu0STMBzbJxEHUuJ+/tfOVyCQljlWO
bSPTzVqQERdTL05WTGeABNjnf9IcmpWmbT9v5Xwa4SKI9RyZFL46tOenzyNkdYDvnHGdQ8DwohmC
ja6M8EmHgvunKKZw0V0pEV94MPb5VGFEnW2huoa7R0Wpi1FDHzSVAhe6CZnkNjel9lbVuvLapvfC
9yItkS0m0TKwgde7FinNtUEUFGAGDsGb/8fed/XGbqxb/hXD7/RlDoN7DjAsxs7dynohlDZzKmYO
7n+/q+R9bKnFo7722wzGBgxsa7eqq1is+sIK8HWILKgipYhWNCjYd7oXeZmHelDsXIq3F/BnOC0x
MtPwxSF9Hqtw1FALQ4YSJYNnQzsKIpQtosDBrCzWnK1XTEd/DM1pdNAhTz25B3CbsyTOvHRXLNSi
8FUUBa0jZmoD/vLZUw7HRIZAE1sFwWF42shSFTJK/jhZ4lXpI/nwJh7CCM5U/o2b49PY7HT48MYI
RVYNMcyMTDWwFVj0ARsQWBppJgeEQwiAeZeqxEv7CyccQLC4PQDXPgu4jZwm0KDFgMLwQ88loKU5
M5Wevn9vli5ETOvPUc4ibqGUtGAeMErmtz7/FgFWADwjqV/BMCDlhXDxvS55dm4DCo2iJZPTR6p8
NieljUAq1Eaga8G5BRhVcuoVWDaoKsZe7b5TzVA7bTzoO/MXF3Sh1gdVgg+jn88VsnwSDdjouR1B
Ygn+KMyzAEbP/OjMkA21fzdLuLhv2S/+btpn+7Yc+7oT4gkIf0Qd8CTaVtK+sks/w36Nei//Gxcw
up/wbOWR6KhfKldZMIS8lvSBWWvAKKkNCYtLTeSlA/fjEGcXSF6NcaDkGCL/MRGR9K/dW+5qZLDQ
lTvUGwhlo/p3WcB/4Q6GsASoqfAZRE3z/ASoiwp8wQyiLtLcXk1J+VQ24oXU6WuWgV2C6g3grkCU
wcrp84uuN7OWQDoJBpFcCYNlEN5RWYcCSAVd+z7V4HChJgehbv/GdaJqrHaloajzJWPL9DKtexBh
TKVMdgVNRLPmsrcp0l+/f+OXjhUMAz4GqO+M5fl5erTSZ7WBVKtZlMZNIDKJ4xhiuZfwiIsHC2aC
yja7JL+0KDg5EY1G1XCwbHT4gKV2uKrs9pa9YZfNFBaKQgDroeqHDGKJ1FLL85zB+DswR/VZgKTp
iomCoJBvFemqEI68I1pQVnX/+lKC2Yl4A6RdpnfyeSn5IgyqAP9A4CU8xmF4H6mKHUeJ8/0wC0U3
NjkI0YCwg+rTl25PHE7wX1RxfBwbnahoitfVmw6PSa9xOdJC1sYsat2BdiSaJYRZLV06wZY2ja4x
jyc8yQVIRaiMMgQTA7OcIX8j5Abk2apo3dBLJmpLL58OwjmKX2g1fYHvSnQqCpXH+x3pqV8Yp6l2
UiDNuBoqalCu1bjb79d26TwBgJ+55wAxgvD08yPsKqajI2YsiJN2bRduciO8AHlZ6CsDXAYvCbxz
yFTk82SFCkEFBWUUe/K5jy1QZkJm0lw4WlJkVtXLT2NGs6MIs47XIVaaQ9RDD/H7aS6c1ngJkbIA
Sg/72fMdBC2EceZDhG3IlxjZo6ZeWrWGBQA88IVx9KANvPf9kAsrC3UZGCbjJF2oF2bJ1LdqhDrb
1CXPU5qecIBeGGJhsyCphu8YWBGYmXwWTcyRELWwedHNDGkLGg0ljxcBvOpDkveQGi+5aC3kLWC8
alTJwoUlXZof63bJSPEXKjZxjTYYx6MRFRsydEXndi+N8aWtw2ZwFjigIITrAA8PdJbz5EmFw1wZ
DOirZZA6oFcROugZyhWZR7eXDrOlI/TTWGy1PwS4LbwBoSOJsWRXcSCdXz5O3d44VfZgMaCzDTmZ
DIBU+/ttsnCygEqmQ0oHRm6AhJ3dtqEE+4yEZ2rmtF/rY7NVRgh18UFyaSmXNosI83dg18HJxzX7
eXqRoCRFLKJtUMM/JqvM/qDdFVhRaIchaskf0p7oDnWzrbxTrL8xxw9Dn8VKRgl54Q6YPDANYMTR
aPCDqDikSVUD0fG/MRQw+pAGQlSPUtfnWRq5mPGzjI5Qz0UZ/FHEuEjXUUqhmjxEpXrJ5GXpJUB6
ApkrkJNwspzdgGk9pVMM6rypqKPFpPBm7f77CbG1OX8DcGyCZgUYK6Z1tj9KuF/ESL+xdoXampMS
GFbW5iLR06A1Rb29kOYtTQgKaBAiBegL1d6zCVV5LM+pihaeJgsjVCbTIHoJKB9Of+P0QArLXm1U
yr6UPUUlVrgcpSbI9cqwh6uyk1wI198v3dKrBQUXlt4BcPslopxEqo59pqD8KAM816eDXadCY2pw
QP1+oIVnhFbge2aFAOEL6b9VDDpncPMzZSjJk6KJSqtoGx2w5nYnVulff0RgNonvvThUes6bnnQc
+zEUsMVlLlkpSmHpsJ38fkILjVUUF1GLk8A+YyZQZ69RL2hhJSXIAQoZJY0EKK1j27pGHBIjgQZo
stWi55k31oFqBzKM3sHdu7BBFo4r6Bkw+hb2Ih7i2TcQxhjpHSvQ4ZDgSdvW0IaRIfMZTcMqlqTH
qmtWchA7Fya+sGdQVMUzhKQYcqxztkg5ZGqpQUUQl0DoDbHXRybXkPk5dCFObPWPQOtOHPkfCJot
3HSfBhY/H1z6kHIljCVQNAJLrn5khXlGaFTv/payEXzTETYgOWHyX+dxOx3rJK2jGUJtG0hvmZWP
eprwzNm/m0GGvBVJDncRX7i4tCK69KyewyRhPs+Ql0utiooJLp619jxN9T5OiqPQ5I/fP8KFlxE5
PxIFJHkLgGQ+CXCdSpicpoTyrqNcfTC4e3hbtSdqZNHL96MtMWYQfDH8koI4CKICn2cVijBoL1IM
B3OS8SbdqccseydtCGZNIIOnEGmrHUfIdzIT0cvNrIUDG70V0DdUFAW+NjqHUmn5MKKcWaXhdirS
g1jUF0APbApnV9CnIdhX+BAYyWGbhBMWEu9E4Epe71Eb7oQXuftLD05iEkXYl0h8zqnLMoV1dKdx
Aa7ucJ9UHNRJQe6VKIDd/KXzjb1N51MCBpQlBPDO/XLNjXoUJB2kgiBvuulVwSrTY6o+lfCwnR4E
2JnFeWJKk+T0vMsl5aXRl57Zh9HPZaYmOiXoEGP0e4i32nCqckvS9qAQcltmdqf13l/ncOhQTP5j
vudOdGNfBpw+xHAD08N1oSQ7I2ge9Fy8cBEuTUwG6xaGr6w2dh6s1LAyUwsBbio0voFfCO7c5wuv
29KD+zjCWZCeioUy6xVG0LfSy+/5/wuCI2awHIEs9v1oC9NBKo68ChAFCLOcV6CnUuSUilMCc5JS
O+0eejm8sGBLx8enIc6O/QD0PypmKG00iMobaRukr9KwUyDFa6l+7peHoFsXpU1jT8lgFuL1W4iu
XpjmwsH86TtIn99vvQIEJwvwHXpesdQU0r7h0wAvk+8XcwEczQobqO2hl8ISkbNIdqRzECUGVpMh
hJne5DhPZi5wdvIye2256klvi1a+F+b7abgdkSRknRUOtxcJ4suP9c8vcraHgGWARF+PLwJ56mJf
Q/2ZwBenPn0/36V88tN8z24GYLCbnO+wrHBccFK73haxIz5AgpLwFrBpkD5GP+MSRGRxbgrkbdA1
4XGGni3yJIZ1H44GytJGuw9Kw87D7MKDXAoOYQv65xhn61ergVK3BsZge7aAXmgtOLFyYBbEAGy4
crtTOv/7xWRf++y8/jTk2VrGAWVey6g0ptxmTotdGdNVRuFUkfGWEr9+P9jyS6mACMnDbRVagGeR
SiPUytTGKN12q3aT28KddkoiyEDaUPO2Ik/1wAeRTACibyS/3F/qey3cgxogUXh+AgDFX9ApgwHZ
l0DAPTgPAilAhWkS8TqGpHY0yRdSiQXYDd5JDTRlkWdyAV/u3AwKPpAmgsuJSFS0g0rov/YTOqot
SZ1Ll9BS/wlBmYjmPtrhIqR7Px80yCfqZNRRek/ycYTYeKmkZt9lmYMqT+kOaWr4SSppa06Ci2UE
x02rH4vQgb+V4AxN9jIUufg2V9xA8lTtL6zF0imI4jL6RhroeV/QDZ2SarOqQvhmUO7rFoi4hLOV
i2z0pYcLJ1h2FUNU9Ev3IdQLIZJztOB44brXT6OAg5CnTqE8fL+HF8eBcilYgKxZfH4OzCEyX3WA
s0edpZoX5CUs/TCjW+B2udNcQYb++/GW2h3YqwweChG6r8J3MPBK5SxDAyKO4M3GBVbTFVfjUJyk
KBPsMJj2Rce/QDZfIBAYYD6O4k0QGub3X2PpIQKrDmYIKpOMGvt5hwVyLs99iPJ5x6XhHXZ8A6Mp
Hu04vuIvXN2LQwEFDGEBRKtfSNMDjDZCSekZVb43Ya5GoOrVy5Pz/YSWznPjz1HORR9APUz4osYo
qRBS3my0MoaK1qi29MLKLWwYBGyA9srYNPqXd5MGUwqxTEDvjSYqNvJEj11KNTuuRbus2wvCM0uD
CQD0IaZCKPClSseFeiMVKSAVo9TNVp9RfmWg43eaZaPp4JZMswsPa2EZIS+LI04Csdj4Qi6utJSD
mnfH2qY7TqBWodXW9w9qKbwBxUTXQWpnytbnxfhKrnJZroDFHoiCyDRUreltvKpxoKZMFlkAe9Ok
4Glwlg4Bhe7uUotq6Vr+9AXOQkmZ8t2gN/gCwl53i0MNqjskEq5ynyWe0/qSHMlCgUbHvYF/dckA
UPvsMFciTo9geIXwJtHDTaJUAengKQmDckndTEnVeDJ2qZ9m4mh/v9RLZ43OZIkBQ8cJ+oVE3US4
s4cCM+W82YGIIJiDkqu5jDZ4mY27uFdRpNQUeAqhG3Z2pEQ5pwqcjEur1XQ7Ut+mPiUpSlIUXcfv
57UQ5Oiod2lAvwK3jF7A58NLgxOzVHIT4vCy1Fw+5HeGUG3Dsmqh31NqcKO7pLvMntGnsAo9W0DT
DKCwFeDt3rfUh8yek2Yjz9NRM3Wd461EMqVsVu2k4bX7FAwVpw9zaQ+jRwoL26m+1CL/coK+jw49
WDgILNSAw2TOxMjoNHPoksIZOPjV1LQqHEErDf/7pf3aQmZjAacGpV7mn3muLhAnY5pChkkz5UcY
y025xcRFUhcuSERZ0R/GTeV1loz+x/DMX4LcL87zz7HP9QbgRJL1Romxa4lDax49M1gjAtDUi9Ml
X4svm5VNE+04VG8lRt4+S+VifUTazQ0aYACi18SJL4rZa12JUJq6lAZ82a1sKOzXd6FshEvs5x/2
TjgPCV83mFWaYkV5cX7kYNpr6sq4a9r8mAzN64VnyA6wL7sVPR2U79gddV6bbaMmiwyQxQDE44nk
AAVAxrUGTrZkJ8dLRLvFV+PDYGenqSjH2IUdXo1Muo0hooVStT1FOZH00oT9CuQpeDOJ5wup+JdD
lS3qh1HPnp+GcgM3chh1UCFVIvN+pbT+0EEOXWlf00q+gXuX/f2yLu1Og9GhRWjNocN0do5PCfQC
tXrWTElt10kQ37cT/1YP8oUbeHEYhgDABYkS3/l26WY9lHkcLMCepdZYxdeQyLdTMf6rkQUWECfK
H8Oc5aZhblQhN2E2kC1xIPv4Cs/QV9iMHtoSXvHfr9zSG4Dtj+6ShojiyzWk4sJXU9gGm61AAd2P
YcATpIehLR0Ydm2ocJHN+rWkABVdnNTvUA0FfRG2yB/euQoy+UVqYHvIuOC1fb9hThPtHWT0bmdb
joB+vZizfX0PPg/JTpwPQybGrEiziiHDzNRdqtpogfeA3YaxCdwgtaHrTuhbr9mgea9Ki28vq+R/
XWcIoCKiR5SBpPwLAFfVGtToUO0wuXUD1TUJyswZ77D6Omc38IAC+MCbIgs1D6tyL2XjXwfHyW0A
cYdXRJO/ZBRxGxYKfK81M6+kfh/yFawNp0BzgJwJn/pOyZwG9o8XgsmvL4sKOBUrOQL5gGDy7Dkb
JdRpyoERJ3AhbiCfCF9XPsrWsAykvw/1Hy/j/wrfysPv52fzz//En1/KaqJxGLVnf/znNn6hZVP+
aP+TfeyPv/b5Q//cV2/FVUvf3trtU3X+Nz99EL//5/jWU/v06Q920cYtDBXf6HR6a7qsfR8E35T9
zf/pD395e/8t11P19o9fX8quaNlvgy168evPH/mv//hVRk0Du/k/Po7w88e7pxyfdMvsqfjFe3tf
kl+uuufXuIFd5Eu78Fvenpr2H79Kym8gQACNAQIoo6EMbz//L/YIKKEsuYBGqYJ3pChpG+ED0m+M
zMAALAztCxOEX39pyu79R+Jv4OoiY0B7E7/rX9/y0xP78wn+UnT5oYzRNv7Hr8hizm5GdH7QS8d5
gP9i35zfjHFVc0wMkyeRosIbFe1Y+HPy0H1t4S04tKlZdwCoxxlFhYef9mNcJVZHtRs9VI+iBFs5
I+geqZRbSL1eubk5pbUGh4ZAee5ovjF6ObfGJJbAm+6uFY6TXaEQeoByxHj05plGJsxQ+5eq75vE
FGdRuBnhDuUqSl3sFK5UVr3UNTdjhGSBh5H3bdoYeQbYOmwhB6WDRGdIEXtWsgLJm9AYwGxXtGg/
03i02xkmiyjPDtWNnGT0pPSxBgcSqCcBQ8bxP9oEGnplJhWdRWutjoguzMZeyFBG75kOR1bUdlcB
7pJl3XUXSszzcKJOXQz1AxIm4UHmB1ju8kK3anp5XvNSeh3Cr1moqh3chjdTKB0yna/MOEi8rJch
R9WvsxRuKxN0xGoA/zsVanytNwn6NkvHh7zOPSBLPS3uBC8bQh1OpoG8U/NmMDlOfeiz5AqtriMq
Iejgi9MhAHjSkiqlgEI2vAyrRIXWnNRDCNEUgrB6aaRZsRIFVRVBrhpfEIv0tkKgYDXz0JkAHlAH
vg2Powx7ymCqrppw4r2hz7mNAl1jQequSknZyR38Y4HMlOP5YKTxPSfOKbPRvhKUKbBnPJbQ5ELl
HkAdeN6PI4zWYV5QFqmCvdG7Dd+ABIqTjswaWCX4JqmDQLZaJ0NQnTQRxvRGHERbSZ5kEvPyTLS6
QVrRhnsgU5kaZwgb3Lb+2XD6S6fX/23nEuPLgLYFAMC/P5quu+L5F4gKPhWvzcfT6M/P/n4gKcpv
AG3C3gr9KeDjAMX916GEnwgIzwGaBUMM/TgmzvzzUBLV30SU6mS0BBG0sHPs55HEfgBxACYlBzgt
UKHyXzmWANL4fCyBDY77EuPAzIsH3/Jc5a+VFQpcYKhY0lVF/RK2twd4cOiUZAOYzStg0Trw1bPG
agCxQz7UrfLSViUnlms3hdV4SOQjc0RQNozpkgUEgn2E2qLTOeoDpDCbHrUj8IFU0jqwHgV9OXOg
k5TBV97sig7O4aYQg1mRwGuXzC1kaaDbAqIORLVA3AG4nTUQAV6MPfnY2VwG0SX42loyNr8dH8N1
ntncVZs7NELib+c7kTQULp5QQoV2oCnf5kc4zkGbUbxtAIxZw6p1QmyCd/gqsNCb2IMjY5XEOLFv
hnNI8tJ196PdxDCj9nk7uZ+d2QLeMLYDK6Fslg5HpkNsWJCWvCl8aGIVTurlKmcOXrvV7eE4Qjn8
SAdA881SIJlKSo7Ahg/wptGVS+DrVomdQZwqWvUnRkXIY3eCq7RfkegYPw/Q9ORA1okKku9k0h2b
0Z9Q1DCcJtlpQeLyb11pj4UJb054QzjQi0CTZweijy+i1VM5Eyyv1+ID1iUB8Oe996M58Pgkyjp9
KypzuhFX8bryZdK4kDRtTvMdVgbDwagvtHFIbgsEyVf1NtyWqwbKogaUc9u1rhLdFYl2VwI8RVq4
etG1AZOWwQEGxw1XwNUprUk3vI3Ei/0e3g9hx7uOwg3ksd61aiZY84JdWtRmrlhBOrm5IphzApkl
0o0OlGrbCB7Mh0mwqtyMoMPkw1wKJ6xHPe6U/Sie2nX2I8HuiTeaq0HJFhRkfRNCvWnMrO4BIjjC
qbFAkNnEj8oucnISODAygNFg/yz63Qvz0U0dKCq7xtPgMD8blIdQ5q7W2W0F6Ed5xW3Hp+pWdaqn
zlKdSXnVg22YbtIDzKTvC487ttJRxQ6YiMqM1CBsei/A4Ct+EqHLKa4q2AFTK/kBYh/ED666h/iG
SZ9Hd01GYtFUNwy+U28k1PqwERAmlh2Bj5/o16GrC1YYrLhbDf64MEzeQ28/NHO/JzimUQnZKS7D
zWuuaE0vuCr2ApxoN+U2dimEMlNUEfl7AJNmN9RhQG8KudW8JqfphXvCFcY/dC85/spIJivaNdfG
Njsx5w5WGMwB75av8YoT4bbmVtIJEpX5NV1rx3ftVl/2NFf288iTDzJD9eYmII6woh3qhPTTTZ1t
UA0u+o1seLC4TiG7Cj30yYFoPoXkX+vnsS2KFtCXs5vs5QPNXUbwVWChkT/Dsr27Kk7KgLxAdwAx
VCz5PuzxKPpjahkP8BJOC+iiVFYWk8ZRVi1R7xqPojc97lUvdrjK5DajU+6QcAgPvEbEEh5z1KIA
9aiW9FK96MjDZD8bbLG4z2xUHt1sJGHlF6lNC6zlPNqqugW7pIKeEhG3MOFNDBuKyYmXrIwVZMDu
ag2WHPWaGbmJj3xCQDFv1qKJh38ne7Cy5aFhjj4gMLs1bxqbJjLB0iYTGXP8xoGMFtp2E2khD9es
MSsrsxnCaFCtbp1g55LoUK6Z60p7TTeSJSpm1Nv0HnyrdILdvVknqxCP+xUjC7Dwbi3uoQywf1ZF
QQo/eZivBP022sa3Qmk2PyDwP1lddRcbh2o6iImHntJtG5uRfBLRndRh3KLdyNNWF31OrM1hndmR
PdVu+9C0ZheyfneM9vcVKjgf7safAfGnAPgsSft50aCzCKQsulAy7rqPSao+J1I7zjEe8VF3OVOw
OhdCFnhZJSjYlbELXibJcDDW0QXSksB+84eaFBsZtFSUbIBPR/FEZ1fgh/RYLyHp3ta9bKHUBmNC
tPldBlLntpCZQ4dYO1wq8yPzvDDk2WSbrEPT1uhki0kT0kOxF17K+Hp0qpyAmilu1VPkdzm8EsQf
lgCWn7QVAGZCySA6JKhdbSIXzxmb6Ij/M7oS7kKQk6enKmYeS3juMIs/VATe81B57oi8mv3S5bEF
T8FgtbprRDCcxikDJseNBLb9YONGHCDnX2BzkXQdTBDDIP2mcsKVbLP3iUmQAkqFKzovXXwtuMVm
cGrHSQ3hR7walpKQ+Iibp3sa3jrdAtQz8acJCuu4i2+Zqzs6KrhSCGS1WkvcTw8xg48wRbverjM4
v+O6YVxUNUMxl9/P0BrAY9hj0zn6RtFMAy/WsXqe72r4TMOyHRcbzP3WDGOZ/Qhbq+y9UHRE9lVw
Ab8msp9Ag2J8v9kEM7qqb1J4JLGe8Ntwqt1hMKWA4GI6ztcJApP2IHiRpdkQsXKiH8gV+nGTlFbe
QUtCv6JrHICr+cTEm0V4LXnZLt7MO9acGUl1WzzPFZnyJ7nYGPAGgQALgJ9bTXYT+GPjCiEaSmYA
pIUm9WHbgwPguV3lLu+PcDDTHqcHCt6m4PY1viFTAdKvZSiTFpDFTtbRqvayFWd1m/6HbMGIu2fc
Vpt3AEC5TQDCn+12AnaK+UxxTgN7lBMLH7Sr/G6CxbluGT0pn/VsK1q817vxFXeUCBNywn5vXXB+
zRp3Az5OtzrsdvjNgAt0JJwrvwh2AoE8Acb0qKnDGf5+2OTWtI7WYKHdsE9WJHObKzTDQJJkYIMS
BtZoncGHwC227YPhd4cQIABw1nre7nyo6g/s2vTGmcCd1gpslH3Q7+nW1U0AJX5c/nAxojeUkuDA
KBvVDtFji+M+sdWEMC+tHtbi2NDcdbwXreSIZQFYJSPdSl11XuuEe9VmLBPJZ+xtSNbbhh80RE0e
lPl6BEfC/13um/Plex7TB0QhPzCMFm/Ja86a3AHeYA+aDy0GR9wlfvGi/FQH+kvZzv+btZqfeQ2K
7P8+J/rfz90v2655WsiH8Lk/8iGewUsA34YAmgGW/Id86J0MjCIiYBfGu43Mv/IhVtVBCRydDJRx
wXrFh/6VEeFHqLfCvARgYhAJZO2vZEQLtwWjMaFagx4xmAnKWVNhTHB5gdojWdMq32legjCyc0Rn
cCR4r8UWiFr2hxVauhm/XhZsRGAUJNxSIP4w2PmH+6kXZfiCo+5hMbEwyVGZyBN89IzHZkPxFkK1
8nCJfH3eiMad+HnMs1nyHU2FVsCYOFBWgashlIZOs0mfWhwelxHQ2sUBzy5hLefFUYCgLC4K5B5u
tB1IsFVX0AsQ3bHHdWRnB82LT2nqUSe7njOSXOeTySHbYxdQlZL2qtwZTnAMKtJmEKRNDuFTzAre
hkOvY8GN4o0B89KnujFVxZQ6U8dRPuJuiCAMHUimKPoZDx12yZK3E2pQrgB/IjnGvTmBg7TnmhpJ
x0pobFEnc+4o8IYsjpmUgub5mMW1r/QHTjJIecweoME1wo+eFPpqxlWpW1O1Hi3JgiInScNT8/4U
q8pLIZZroQtvVjj7A4Q3FdH8eHr/zoIj+CFsawe4oVjFzdxZ2lF2JtWv3O5ZtPSchK0/+eMTCvaR
SW+0Q7Qx9vqqO7Yi4aVVBYayZAo40JHXztYIs77SEQwLFh+TYZBZRhkKxI8rdfD4we5qk98KcPNC
Tn0crcyHG3RkMuRDto+GnT48aGvkhR5Ello/NmwJeRZ3O43XCnXVJ2TYvjC9FeOhuZ0thbfU23DN
384w+g1dlk3zq9GC7EYxrqtrVOC9hgR+PJo83B9SW3sWbZ6azDWxdCsv32qtWcJaTyOhSgzDCrnR
FIQZIfGBL4mkut0pkgm/hVgg+odQItDumsGLPRZOJKGlCQTVqngd7vhbo0PYkdyUCJ+n2xKuU7LJ
1CH6A+YhQDih98r79KbYs/oDmyx996JiOx35U1F66VG0MVa/r136jJIC0SgimGzdrxtEp2W4mp+Z
XuGMgkTilhPMXdXILJEIDKtxJZsB7LvvhIBwwimxWq+C9HVIApQ5IKqYXOF5dC8zgYug0+7oFn/y
IEAmi1ZKt9Ku2cY38wkpr+bOdrUS7+rN4GtHbjWvpgRZtxm63Bb6WshsQiI9dZvWLXb6HcKXcGsg
LKHcgUeo8iTNfpSxdJl7LJ6524qaAjWb+6KAL/3zYKWvUN3ltuEGwoN2BtObeTeSTkT+LjpSRObU
N46ZbgUvFUKg3MJvQ7MG5mc5LDwCb/aKO30ws3X0JKLAslPspiMqsvZTLbPIYdNq9wbCM5uDacyM
258e4wf1RYcqUHyC9ZYC0PeWZY69PRwaawJLk6mFta4E8afRsLj0rhMFCyK9EdwVFdQ9ULhEgAzH
GgjrlTcKfoDaAZjAsPRIbqsdt502iIq0xqwqG13KwIoQ/BDEZ4jpkDvDsYU+d3gaqIIeu8wRSLTu
EFBABz56rB+yx8Yv1ioWVWwslDvHG6YspcKdGxLnu9kdLOBWnR6kkB4y0L2t+pILMWhrvmVhWYN3
EpmlNbqjXaPQIJo5Qh6P87jDuC1jO76Hp5CPcgwEWDyxXUlEXQtPvXbf/tDeDS3oqva1raBZkgtg
VWbHlkAfKWpvg2kMQKyYwx51gDo+JaMFWaokPtbFdaO6NPTLUgDbB1lhR4QXnnRP/DbB7OvWyt9g
xo343QmHB6ZOkj3VJck4C//FW6DpK31XIcLPDqy0ViHgzvxhixC+Fa0Cymmtg/OHabUncLSmqVnt
EpuzeIwF2fyAhNK+QzUetXWIRONiAFhQPfTYeTnWG8FxaiaKKTyV1+HgJo05IlbdjD+UI7AMzMIj
vkdtS3qMTiIAAAiUb0CUT5FbeKKZPYb70pZX4lYOTRbr9YhhkSDjRtDMUtlzvcd70xXFsYxUe97L
EwEXChzRyW795pgLcJajfsQfplUlkQEJ9x7nfvtAsTNxiXbQo9y2121k84FdT36HLJ1qGwlukEqr
mwFq61q7zysrb1EFATPbDIJ3VQJkXmvVLQZErJ1OMmgS3+SFryYQE5KRrxb3Mn9SRCcWTO1N6axS
8eIrBQE9JOlgldYP5Pvw4B1z/zl9BfgH/U0NmpbArKkssf4QHrSpouVGz0HR6L7fGNf0Xt219+N9
eMvtRbvfNOa+3AbX4abc0LXyaBzxlYjJEX6PMhRzcGNpoIjTA7GLK15o5S9e60Cwg5TN1JX1c8LA
JMi5Ek2RZI1Oitqr4rXr1izM7CSaLI74W3HLx/HOsAMRZLDj3sBiRBtkyUSCjPOM2pjoZPClxHni
fL/452pO73HSx/HOkBdawQf8ABysRS11Vd5KjuShiLfikDhprrHqd8jLTOWCx9J7LeTrI/9jVeUz
cbqsmVStZqPWP+hGu4feYo+unBnvogeQpPH6wJKborIIOSK3Xv0uK9ttUtQCDbfz82vNHgkqzlAJ
1VbwrV1XTyHJVuCdISsz/OkiLWwxaAZ/FKr9wPxoaLJ+3qN8QzktaGMJy4RC1mts9+uc9AS6UzBD
SlYDMrbvH8zyEv054vkSifNQ1zHU1CzlSndnS1qjfL8v39KtaqGm4TPFMZxRuInbvf5gkN89fOXE
1K81nOsMhzATXJVbVgZmgM9old+pjRmjhFcQ8VQ/K9fv3/j/J4a/QnUfrEYg99CxglTn72TVf58j
/p+TfWWfbm3rv365Q2/+jRa/XAHz8ClnXPyVf/T3kS2BdQH6O0BEMLX5V/qIzj+zrwS3G/7c7wCA
P9pp6PEDamAwmQ/GFwE27Y/0URJ/g64KkAHIH0E1ZO3/v9Dnh5wytvqHd3dpLT4e17TtJJrlVCBh
DswdEKheKKiRncYKfxx06a4ygpgYYn6jZNwxkfvboEMpOBT8RpGTFS9FqUm7ws2osoMgC9IVFFCM
ZpfWTfao62NAesgWmfkEQogohqLbj+Afi7iN0rKCxF8hBKMD0NuPaZRis457ejU3PEwQILhlFiN4
I1l+GiqtMnOQdY6421Oi9aXspwLdjWO7k9TMm7LydhoKazCMCGUZI+4iAF5pfaJiBEumEZKdcReP
7jQAX5RpwkiEInHKUUNRvds2uS47Rl/cpUlUMS/NiSg6atBc19sNHSUzovGuBk9cqFSXj7QeJC9K
pBo2I/jEDmpvu7mMb1sjPiacsIEiKwr0okuVCVZuadNtlB79yV6RBktPKmiEigmQBZrhBoEKimED
J3qpyn8giQ8IDRMBbpriJu/mzTTzyNIYQz3v4fQ78PxbE2VPjQ5xzlDnoAcocynRR6o4eR7EJjRT
I1gBK50taFO4KSpltAVQb6ImXQ9CbZCYDleg5jx3Yji7UHEZ32hT/5g6wdShZkEA9RFIHRbrcZhO
eqW9pLmMEr5swOlU2xdx9qOb6GxGAXoZNICHQ5GXZiQMwXqsY0+dSyfsMuRQSZIhZIz4ISdN2DY+
mDWNmaj8aCox37kFTXNSjlFy6P6bufPajVzJ1vSrzAuwQW+AuSKZVt6UVNINIVMigyZIBn08/fly
d6PndA9mMAeYiwNsbKhKqlQmGYxY63drDfWhHazgabE+fT/Pnkl1hTwNJdWaE1TjzqxXTXchcq4g
vrddR6wiLZ9aKM9bz079qLEOuSXbm6bjUwT112jnwT6vGr2vgqB4U/0qrxy96LPlyjjQjOaaPY8e
qhqHPfRYW5pxZ9fHKGjuQk89DmG+lwHt2VrstXlxgvkwI+ogjQK0tYgemSl2ZQ5A8faPsTCu0yEs
QeXMKNa3te2fynm46SKx953yRhXD1bTaO5cWZbH7247ZjWtYH+RUX/kSPhqatfahOM2Spe/AuFbV
9jThx0AGs+0zc4jdNv97XuD/n3398ir/1Gr995Bc2Wx9/+fNGTO1FB//A00Doiul/+TtLOS/bM2X
f//3ndiK/kaSBmGzIHkcAGH0TyDPYicm6vQy2eyv0KNLesE/gDzX+xtZFWTiojqwMdBdhFj/APJc
+2/ggqj4eb0IuTnyi//KToxT6N+2YqYZXzJw0YFd4in+NygvsDfmeLJwEocS7sFsfjIxdYSg9b8Y
/CCPmex/506v970/Zaeurs/bsiyPs1LODTm6e5E3Y9IMQ8Si64kMbG1Cr6suLXTjp3oyv8aiLdNy
c9R1tDG4wg30sY+8kgwDp4/rCNQganLzrl3EH70UMWHj3uOyulVMOMZ6Lmx1VwwMNO/C9iXwqy8V
NUBXdF5ze4cCynuqFaBEx4YjtsrBpXEvhmp+Yn+z9lnR8bBKtTfyYn5xxwJOtYVxVI2EQ1y6+7Vv
9ZUupYxLDo3rrrTsZFOQ6qU5P/lFUO+9ksjZdWsRWYTTqafkPKtNMYi4m06eiPZyq9i5LAt5WiT+
rJXYDuHaeohm83xvWI3Lb/SGu3Fa0Of3MjuhQFPRWnx4nUNOd/6qu2V+LRqvi5kN4IrqR83dTaXr
JqWGWOJQV0vc5P15EP1Hg9E91luOZKw8msZEaFwNDFI1qrlr2nsBcVCtufmrMU+eATBWt7I8GgAY
Zti695Wsx2RFzhbODB8XdgHmomGhbdR0XBJS3/Fv45kQvzj+3dgIo+cmGio+ebamvvXgt62OGxNr
4xb2x8DS48mlkzXmqErttvpuBaCOSSbStemAOC7bsgvqOdsv4XEo+iWucrGmhl2URPvWcF759lAF
ZUHiewWkIRd/JyIFl9SxDZdFGCbmApHUhMNwtvPliprmj25titLhK1uYqyglCbE6m4h76kWJksRB
j9Bs1Z7bqBjKO7i7mtycYzeUUxx0ffWrtB6tfl6urY7GxNkEkIqPIHUxnw0yh6/yvIt2gZZdKt1i
3c1zey6RxO7ytjoOa2ffuc46pSOZsSvxD/tw8CFeuqqiFYdWbuWY7R2nLo+MPEeJ14ntmJMCdyqi
FaSwbpO2Y3uf58A6RKVc4zkyUacUvb4rXMi/YfyRazdjlHWBH1uYZmdarR1Z9fK6RLx73Y6oKuTc
AtpNVXhPCbPjwYb1QVajM7PkdJ8BfVr54eQuKmKRQVNlSCeGiQLDAcDcj1nknvyi2ZiDPPS7epqM
80TAd2KoZtpzjYarsBlugmg9dL3DJG1SiNt8+ii2Gn1PZb/5wQx6U8SRzrZERptzMLomT3vHjflD
dddQMmlTVafO4cxe++W5Hhfg6cV+LbrQPClCRuKty4lq15D4zur9CpveZAztGh6WgpkcOoqqE9rH
1yjfPtz5EltTaeY1z/474kd2m+F2y4PT1ld/nDIE2Clq/5w3K9MDaEcylVNH3MvR1PdTm6jVc3ad
N7R8Nuw5pQLDEAYei3wrP6xFnrXhr3un6bsTJuqXSTinbui6F3cKoG6dQSRG7bXHacjvt3w1d9kl
d2KR143dgjQ0gfEQ1vJNOfNJEr777TWwo5FsPskY/uOX8ujMon+01mnY9b588QrZno1cBhQzw8mt
ZUZcv50nQjbvoSO+3DqtQv3UFXRn29TdeGOWSP9imVQDHp+ckUJ6lsM+7DOi9SfZxuulDfMhrDEK
XEdlhU4rc4J0M0ZkAkvd7sU6nuWIEmQVAXnHeb7rneHBH4pqJ5T1Z3Ccl8lrUKJ4VXv22/GsvYU0
298OaTNnzNvMSrK2lV/WyHj6WScYY2UaLOXosieUWEh02XUMNtbfS38rK+RvDOchpU8RMFm9UAy1
ccddTpbQnPfVeG229U2Lpf+4hfNN2VGCbMZFga/aX0UvHlRO3Rdl5R1zN+HIt58t254Cj8GQmZbH
qp6PjaqOlQq/3VUIxEDjb3tZjwj3nsrIeuymW7zmZpwpmWK71jfbZFIsKlaHEo9+9th3i3u0Ownk
LieZqNYLE69Qz6ZDxT2voXVd5wbjGkxhp9ZCpu8lSX1kHqcY2jNnG9qZDsFx9NuUAPwkQWbClmm2
GVO89S1yV/QKIQVgtkUYdu3NuaDcGp1IGRTcbcv6CAt0W0vP1p6Ze4c94yBNa0jCxr9FllolzeQc
oxGKR3drYva0Beh69yce0G5fa0AVmjouV32sXYV+wQbEzVm+/SFf2YytV3dqEaiqUROebX0MW/gh
HP9Kun2eGv1opIvTfA2qFxx2Ofajpsj3E5bV2OzQ5nctqKym6s2nqYwXup1ULeUaR0V/P3fobGqF
f2BdPosF5/e6orWp3Om+o7C4wrF8v7hkXxShlxqD0Cd8cX8KFJKriYjZaggzrQe2Kge1A0YWVBPr
a2dgf+r1U+kZOqnD5qcfo+92FZ92baM6iPJTJ+WQVmP2Eej+xgszOPO1FjvfyG5xxTAVwaiaOOrU
q+EGJ8acjuf6jWjMb3+suxvt34iWSxSyV6d2NbyVLSGTGIcREK6ceKLvHmamKydWyQKfe1PvGKh7
WtUkEs9nHmlTkAne+cGBaDR0jNVET9cOZ8MfqZDmczawvEoLSBwFVx0ea6tpzjScCKu2L9tTv6dI
iyQMpu3UZ8Yf0y3us9W5Lvu+ehpQtqa2fW6NujlZPK2pZY7D9bIrFZHB0erPSZYZv3RXof/0oheh
t70aVIjubyp3bV1GsS3HI7F9cj/rYWbfxS5Hj1WkZptdl6VjUivwntpepp7qX7gSd1PELK1qcb/k
tNix5dQvcgm7oxMihrEbj0HFW1ultef8WSOSg7Q5FckkESuYywc+6OMc+ZRP4/hT97OIleU94bU+
B/7S7SwHwYwN7WFt8veSyXvH7G6zfkGu7xcvYUjoa1uY+ok5U6mrpt/NQAptYdE0T1m7QKuoOs5G
mSe6R1u7zh3kwlj9yooV5KkrhkMYbAxwUz9j59jxIMv5QI2VICnJ9GDHmz9Uh1khvnQYjo1fYDsY
ngkgeAlHZUzPrgzZlMbG80/Lah/E3O+V57wiux/Py+Rczaotz07IBCHQkxNl1WGolzmJiKRKzKF9
N5mAuRVmue8t9acoi2Xvm38WJ3dic9v0XlWOfW6ILe1Wp71adN5dcQKqfSbH9/ry05GevqJtQJ2i
E1c3bxkF2WrLpM/MniFjsAJQv5AEqJYaSWRMoGydZpIQm7ULzKNRzZ+eW30GRWHf9k3/7jAnw4nW
mzlbvqtZYZao8LwbUhIruj4rHjsseJ+95z0Oai7jUvrPYbHW++lCIhYe/Kppjt8M4fkuG/xdLSGJ
MX35L7dv1HnTBNc2iLJAHcbfleuJQ1uWJ5CVV88pn7LrwZRMjw+GO0PbPxUyhoMRJBYjzOLIyR5I
eU31JdHENbNbnyb/MFPSrEHEp81v8FunkQrLsz+jHl5dAdvn3chldm+m1b2avfK+dNROapmEPhS4
BvoptuYzyvEtz2gRTVn+oJ/KB1SbBmpS7fdHRYFUM7Q0aS24kKjx7lUX3TkU3MUSbgfZ5h+RGU57
19APsvLvjcjY+5XereyiIpu2pAO1SfrSeh+22BULEpuxT/oif8ijeueBK1vu+OAxmKtzoq96HnZ1
rz9xpNz1pnEyhX8rpA87a61Qv44TZ4PzDRHAlFsdfepiTIrZO+eKGb8elF7iVwXmEf1g9PqmwCOS
hMIQe9e+Mu3Ri0VAL78V4x0UY9tytjBpY5oBtPxG7hjmu+wxO/7qGvumQhDcUvwhdD44bcfkpCWH
fm15oMg+vwqzj5y3VywgIdT2RErAxwi+KXCGzOJZRiMi1Sg7lRF089plD22k3+eMtqmXH5MMP8FY
ngNXHbzGu0z7aAVbO/Nf2wajhpoetrYHQjcaLG0htVHmewwjDN+nYBBnM3uXpbNe1aONjm32OJ1U
9OltDlIzd6Z+z1Jvo6ZZ+6hNZre7yRjxEUsxpgIsMZ5dKDd++GfU63W9yOWwMfqGqMhYdewENGaP
Juf8rsyscxAgqKVbPhm1L1Kgrs8ldKuEuE+YNyrv1do+amuFuGz0kztXV1ZlzGnTDak12fZxU2WR
WqSsdopXXuoxINqDAzQnwoWs1b3qp18LoNo+lMOxsVa48yVAN/6stvG2E4N15fpum5TlXb5yiiKO
eVzn4dA49hqL7lYG7FGDmbZL8+RwboZbk8H1swzYJ26XDaxJtVLtZvL32EG92yyTDbAPM2gnh63N
mcv6UAz6parIlN7GT2ctIKrn4LnVRX+V29EvtQ1oP/KpT/usNXadwQcfaYnNqDkM2WXW64p6nKDV
tuxvDRf5srWEEq7W82+3YBK0a6/EpeqnlgwQXanoZltvNzcXqVoRSdaFFS9Dj/HbyP3j4KBFJZuW
ea4YdwCLxWFuZHFcFGrCIFCYGaJ8jPso+iPt3H1ZLKZ8N7rk5LlR2lgPSnVLUmdrsZN/Fa+qAEG0
KFA1zLgFA+u36qjhSovO8g5mwHM+htbVKDP0l+uC3mfzflryF6fxdlyrcr84EPMcM2m31eMe3VLM
O0vLILshpqZKy3a8IarGjSV5TpspmmNnWiN6FFpHxnEU6pc7Coq8KsQZluM5N1fjOrNhyu0SDl56
ZLOXAdV3rx69iXq06mNVlcfMyd+yYEZgIgL0fOOYYCD5JhrSooKM0tLgaJWYoWIvErG1NvCN1vpt
ieJ1CelOppKzVhJAR1e9IbYs9KejOIAm6uNkcd13e4uafQFsQw8t75VXD1R+hb0Lo+63gfJ96mm3
6ulUdvZA8gGg3krpv1fbzEJvGC/I/uEpe3/Z8qNKHWuzSsexELFryZ8sHzmr3XDvzRulWgNqLHp6
u3lmEvv209ZN0vvEQ9QtAtEqQ3PSMZ4ttMv3oHQu51z3YUkBvd1ux2jrTqaHKB1wZk7b3DtZvWAC
eo+419BEAXp2cVM0464k+bdkYRZt8C5ddCRkMrTPiz+28WzTlLTEHsdrjUwgCEkwMs3hOy9IhtUZ
XNVCK8S7RtFYdUNStZevXF0A3G5XE/0KR+wUi/Uq0nUdl4Z3Qd2jp5mNy67I85rM8JRpdRNw9sR9
k/2YynmwLqaUfm1/0x8eg35ykhG3PG1fbjJx71lWFa3C6qNdz/rf/gpSMTYARKOH90a72e2qu+/J
lwc9o6oZpaNiXwzXXIXY6Y3rqSw4n1bBORs8+8vk7tcs6Haz+ZUN9FYt/0b2WxM7ovrqG7s40BRT
IavtvJbNOZyNV0JIxkRU201gsckOUX0GX3+Zm+wmqktsBnatk9VwXif1MFc2JZOFgXiQKys8ZIWR
6Ryzff/mPZeXXmWhENjyeByz6zAL2pPGAdBVc3lk7e+J7OjjjPjNvV4/1ylcbrpLfUpqz5Uq1HGW
VuIL00vEWsl0CIq0CZFL90UV7noA8Lt5/iKfo0wlsfdJrud9sDG8cpSXwq54D7J1BM1Y1rTofDx3
fR2P6w8jT7p9QfEUO2ZxKE3jOa8DpMWxX9n6pI3xUCy1E4/OyNRqD3NDp83dYNX0QP1Dp0zzKvMC
YC2UYHYuBboijDdTVrnn2kMl5FjvLb8SEwZHUIYbSFuLtY+yRe27TuenHAlmsrajd6nYu/Q6X0d8
FXmLB6KGtbG0nZScqAdfF94urB1M4ZPicAg0RI78CfWXORMLU9VD9ZhH8871vnqjXw5jSRPgmw1n
YiVUGpTYT+bsOSQjkeZfvDlF8dhEld77nS9OZWMl9upbidA9zWdPAo0T7DOVURtzHeI+Q3YyoI/O
rgGSIqAWgVIdoJRMBzIIG4rH3O5DwD2xI4QRN8tacSPVyTRoQ4kxDNOpEGiy6uhjs1hLdv1ibfh6
Qs1QzIV3WVrRKy0YxXdzGkm/iu3J4QAEqrILU6VmNXRpZdTXlTczka1HtzAbL5Zd6tiwsPAPtSRl
9HqJiu/e8udbOf2ZloGiyi+fnDFrsJfY+4JHfSeWBQNcy+0Y2S5nkT+V/l1dVWRBueaWUI0QBL2P
lgKOqlg+8kjF/UgP4Yjw1zTwiZVu6ejd+re58ImhbD4GZe8sb34K58E79NHZa5w5MdmXk8YEbPSk
8S1nle2m+lFDzO7IXQOei7LbRhe4YwLOUlvfh70a97Mv30QefIuM40QzV3gd50s5BmS5XKQwc4M0
vh7uQH7pnpbBjCVV1rYZoLej74DWrEM8IYhpuEFbQ+y0MpcfnzMkoony8+bolP5hCwAV3RkzWBBe
IEN+GV737hg0cm+wQtLQWQfgpSx1JAcvB3CYUOE/11v+m7xXkQ7N9j72zivrlgvSBJiFdJNU7gr4
tllnmeUWWtHh90RRF4AuJXnUpBUV3SpZjG3HLmDab6TtYoZYVy9Gd/ruZC9VgzRB568unZ1dPNKB
apY7febgpIF0iQyhro5lVN9lEf17aXLgbpGOuxFdm6AACjf8jwsB5rFkgihn5vQxzAfaB9gmm8yq
QvfzzlLe7zaXrzJbOSEoKMOyGGKVO2+2QfFBOY3UcMYO0Bu3UdjftUy2IU/3GvnvLS1OR1o46zQa
odDyUBP1SRnWDeehjX4cg3Y8HK1pFzTTaXFRtoNZ70sjwINROAizlvp66vJst9je11IiCTTMbedt
Oe1+iAUAI/6XqJ5NRngkVkTBsLph0hGhkmTSQARJHZLny/mv/5V+y+xyHv+0csGhhfhTXxCY3q6+
CXnMUuW+Gh0vDDdnxyvoTx4Ae7oLLOAkWDA2++Ma7abZHpCJQdMaQU7Knd8CSGka4Kgkj6Pdt27F
gdwvV5FA0zmy16eNtH8Hm/M0XowcHHxMhuT5a6coQoX7unlGfVj8GT+CI6kegiuvdb6q0V4TJ+tC
Nsfuquc8j6NqfBbB8pRtAD6N25TpnJ9Nd6aHM51m10P+ZqH6Mcv+HjSSzzBT27Zjz7lFLSHD9Wsl
V+0y4i7Ny+1CochPwh3cJCOCMM28u6jy+tRR5RyPQ8QwlPJJGDJI6faxt1T3TpU/RILRPryjOGpz
LAoRizFxmmxgYHI7pdGY9uTGcPGJLjbnARc8osct3Au4jMRShpnkJE/E45ydQ2nkcd0L8vEvEVBA
8z0TAJJRBWG8qzfsgf5sohHtguPoRw92W+uYBc7zYxkvzD3heWc30wE3q5MGRk9T4JlX152WGgaX
Ep6hL7s6QNtbro+50X2LMlJJsFKJDPBWTLPGPdqJJ18WT7qzELkyczXgui2eMScugR6ziyt1OkQV
T3bVVrxig4nN3m6Nls7fVfM39qzdOFCTbrb6KJxXYzX7S+P54fvNlbbbV2toOcOG+WOpXJusy/Y0
h1Suy7FaJ1AnZf/pUKLanYEFiF4ndiV+JGLvmzwSh7DCPlmNOECE3udupdBTyrey49MGhflzgQ5c
AFNkhrkHtOlCIyRGSD+aeYdORR9mU+pkHqvHrGdGhFe9DdROkli/2HPwCBlUyNAoAcwzW44cw++1
abv7DWM9IyPLr0yTvELLxo6+/mnbFeSyGz+yGoLP5apnuYmX08URPXDRSEnNd7nj3jKf69nLHk2q
mHgbWakjyEgcZlM8i/mnCS97QWFDIvretV/A9HQBB6HnFLvB53v5Jp4XqzhXrXjvL/T8hPyDYxjI
vG/Yp7M3dOCMI+qZP7yhQkjbuzqaQI8LdlUKynQWjp10dYiAVhMEB0zZcW4QE8W4TYNopXhzj9rD
j5YNXrXXOUyQWVXtftNXhsmNplZ+9OvsnmIcY3hUX2v17li1m6xBdeUvdkkvbrNOR7tLg1VdWZ23
97TzbcIogwJmRlKu2XkJrXHvGWQpLXjKQTAfGJ81o88drERp7+DP60Ui0WxpqHHomuVHXuR3jEdD
cb1xTlrlgGImyG8EFlZX/monbvDgNT+NwxdFx3dthhSie7nxcm7G1HHTtpkhjMb8Z4wuD8XCgWqW
Brr08mP077m1NruwhbNcVZixnOIIkvkKFX7/9+fHQRxN79EHOZxBL7/rppHQTgjgh8D5tTL5gYoM
T3Jk7cuCVb0OlEVD9VBGPyoXf6rNc9KssO+dXnxuzJ4wpuBpyuu3tplCEtX5naucTtQW0wWQCAOI
5MG4mD67NSVyiM2i4CpH+Ff7/NIkGx9tmSPTpekQomaDMurbqEQqy8k1UV7Zt8L374YySKuSS7vV
qMVZhWxgl5sFExpDa7+ZHRH85Jqks5wbmnVquzovKbQJPl9MPBGGOjOW/KroiQR1usu6DnuWRIFM
PeyvTR29iYjdeoNriIUS5zVwbpfaO8x1jQ6Z27ELR2TY6Jdgd4pdIDn8o2676ksT7Ml70r3R7owO
cq3mvlur+b60Q0lJ7GBfv6wGq19PkAUpD89bv0BjqRDz26WBWzrk6prPVhglo/6s5rHxNrTjpJTt
g+esQJU68CS14xjuKsP8MFdRxWaQFfuMqcTUifMOZOYJYc9Rl+xYhLU4KVKq80SC0FjzN6zhWjuf
NM0081WYJ/5WUEP5IFd8IXzvy84i2N2BHd7auDgyi/7Uy/OMouivxxXWmrB1AgTTYGieIihUH21V
63sPYzETOhlUxd5hrCQEvYFSRho0aRgwaZo8HVkAmFBgy2J8tzXPy+q2e2NRRkKaCOkfQ33Q1sqQ
tShYU5JxLAKP6HeKFnX/m0e2TiKc4rXXetfSnSVqmdddFtUP3RQetum+lezyeZb/arL1gYCTb7PK
nsTY34d2a9IFQW+0vHkxGHoni3wnWj6/G9AiV0b+4TvI1FphfVmtQHWfGx/l0O3Jw2DVzuMp2JDB
rS46rTx0XxAtTbHn59UuMruV03MqwXXmr2nFRALvsJfh9rriXTTEyewvMp7Oo5sqnUO5iAfmnF+5
wbK3FQEz0jWPyiifgxny1OpweBtfIBVHPZd3C03LKCqVaqe/7hifuWX3Q0SNbfvzfqW6RYd0ZzPe
nuqguNJzdCNUdB3M2Z3uwiupOA4rMvIKPOnCfmPSIlCKca1IErviDNupxv1TR14Qd+bImNe3OkRA
uhVeQo36NgmtkiJ6CXuqOg32Yw5iSuyNp7igaQzkY1gr4+BV/tFSvo5p8rjH9MzS7mgYa6EPYxWC
vcejUTT7qJnx7TNMHujqU8FLpa5XPum5ZvTpACQx6eDdIu1r7O4sW5FA48GHGiObkVVM/dm2nP7g
1+HeLce32XxZ6O9R4nVE9/Awutr/cLr5KCNj44LW9+ti++cCvSBqFtyrHZVaaWMWsP7y6Nj3VvOJ
FoNCjmXKc0C1H+izEc2oyQoDcxWPzDIO21ENtD2+wLCPXix2w/IJ3vq3yrchqZGUHP1BPKIjuDaM
9npoGjbKYcshgZqkmDj1L3uu6c9svsJ/7tAutMVIq+ytc0r40G+l8BKIit5x6D/XiGJFg4OkQZTt
mqwed2MDF18LSYfhZBCV+O9b+xeORGcXtSYNeThjCbb2/bAtifCOtcOO1xdOSamCIWvW5p2XTydj
vtCbxfpY5t2504BmPdE5TKJ+JwaUakxegpz6/OIcIGqkNT4GPbGzLs5FMnGZZnRxiRXraYjc17IE
wXcMRUOf89eVeGOt/BL14KNXqeXepH9wI6uI3R794uYGeDYmanU7czCF+cuJXjw3ZmtfNUw3DJwh
dtrpdoscHkcZ8gQY/cFtKuaa5LXaNfOPWC7lbgZz1buSeQHImGSpMBaCu8RVRxxbwGboDDL1F8bn
lKTXpIITpGoVCp71RWzCSgtTsGOPzd89Df8lzdxz2/Df//wXhdxfcq9/6uX+HzPPDn/aS1bY8O8v
9S+v/N9Ee4cO7v+ivftTf6hp+M/e2Uv8+j9kz8iUGWGDC8SO3IhpdP8U29nO36wAJXSENYRMINfh
O/8Q23k+37KQ4jEfwzMJH/tfYjvP+pvt+bhK7H+mEv0XxHb4Oy8u1f+ke8Yve5mFyeggqH7Hstx/
8yz0ERI3gQgvpSSwmxUa9wk9QHADA3WHZaCPncXNj6GJszM35ENQ219aLFG8BBp+wauuKBMtrKAR
DiVL2Ve1xjIpivfMUaDI3jruST+Yw/XJUCGN32IcCcR9GrPxvt58D0IdixHlQOYQzgtkj8FHXG1D
x/k8MFdRe8YnwuwR/86nPVnnVQMkt2BwEUGBqT+0FIhr8DTo0d71LSlrS0cORmuTKRx1WIZcZ4qN
Em2ebwOUeDCmxkKYRmANr3ZUFvs6A5aygpc2DGiLmrEneIynTm0bOR6me+fk77JHUzHml05r/u4f
tAv9OgztqbeFfWy98uCES0bug7eU6I2H/dDAeWz++N175a9NDfeL/CT6y6J72WFgRkTl2cOuWNod
46RBIBxrB8B7dhZOm2FeqdwW56inC31OyEtkr2fHBTGYm5fR91E/Dc512+NLMxmjVeCeWyunTiKE
vYPJaeqW2zlvLSyU+qvykQJE4R+R9bi0+sFNQM7IpLDGy1DsLD8tXft6uSN1nf24EqKJmr2MR1ec
VQ44kgfLuxteoQc1d8b8Ii3989s0Rib55CNA1xwPW7Ob2uXHWj0su5O6a7vhXoU+Gh37filGGGlQ
7V1kqGtMnsGY9cSEdMTkEEcz9N169dLMoKjSmodkC2h3AuNZQ+IlPeW+zcEweVayLWA58Pmvmd89
rm12VQRlBo+roUqG9Zme8lgKwm1WfpCRd87zqqBpneEaUdnOnLyPIqumI7lwZ7GBA03MgiTiek6g
Cy6UpHEPf9PucLXjsiPJDw0G9CPMqANKUDfhTZYN90gYbh1DRIf1rtX4swyF1GcVtH2CGLoDacBf
XRZyQ2FlM6E/jTC/azaTSJfFC67HtvnsPJ+isLiXC6qDsafeywneS6U3A6yoYpexj18T40e+jzVC
KuZn2hTmQTdtlGTR5Vh0EeQ5i4wXgyojn17CTJIMI3ju6sJ7c7Lwt8VqO4jeJKHVQO5oQYeYSLJU
+TVZhH6U36vKiRFx818qrCZwd/HMlNMoDoVjsF7CazBExEJ+1u7yxYt2xeyuQGZFw5xVAYdVX5aT
JtqqGI9GHYBvhySFdduL5S1jQqSgeyAaFuc2NJnLU1/bmd4Nl4N7LjydLqb46hnTvvcmQUxYZdp7
Y/O/CP0Or6JI21f+Oy4x93pGmXpGC7XLrBllwYAfwtZGtG83MwVide7M9tyWDB1wbAtLAF6ixgx6
CuD9f3B0HtttI1kYfiKcgxy2JMBMSpSV7A2OJLcRCqEKGfX083EWvZietiySYNW9fxz8on3uuhV7
4jSXcQs9QHiNddFWc5+cpk88WT5wdPjXYc5XBI7e3Z0VNBrHQG60SClW59X013lvNMDrYPG/zO3c
+87TCPJYCBWdfSPRrQfpLf+JPkufoNYuS1n6N9ZvWnjdD4Z5M5koszOMNTu3kNCrXudXvwnf1kHV
sdt634XW3in0RIJzwYuFPX/KqPHPpk69M5adPg5Cl9ygfDbOgzOGBx7YI5qJ4aLmaMFnbMXewGYt
HLeL5VixE7EQx16GGEsYdxnJ9gSxXj9FndoBRZR7u0YFXGak8wt+IdYNev/0P09Z+igRlNVARHFD
b9dOzdeuRczntYq8kkGUWyNH/IJsmRSUUXyox6PbFOodovwLeareoIo49xYu8XAeLynBjhsr8LdN
p8dDWSO/9UlRVB4juSgxM1rda+7ueobEvdGShDXevXSROz4QBxN5Xab/zdR7bKfK8TcAbY/dqNNb
MGbCJR2yQQJ5s608OLRZeO5Xohr9BQ4lshYWXel8hhHUTlfqdL8LWVfOsIgo6Sy1s7pTEHFyVyRn
xszw21DnPx1Y3cZc9MdcdhyAdRuHBd+3Gdvu4jHSodpK8g5rNf16jPqdR27aSEoAbAG7zJ+iVOyx
mbPu3XD80O3ysSq3T0aPeFA6VbYj0qjFRstlk2+KZCerdlhyP8xZ8h5EaqfKjBiWBjVbywkrLec9
U35xTmlGqcLcu3L53drJli9r9d2EuEiQf883giheqBs71Xy0aF4Qx1GA4NfdxvmWgZPte+0hXC0V
v4NBnUum7PEYjO0Bz+STGlP/mfrCv0WVTM4SHEM+6sAY62udRozBE6kILTWoKQiaoFEKpsaWT3XB
GFAo8a56+IUsYvVSjnPo2xkd2ArO5n1P9ii2Kd+NRk/rOSr5XyRhyBI6cyLBK1iCXTlG5x6VTeJF
FRcEB5CrWSvGckbFWourbTcBuabt8xjI4dCm5GqU4bqLDIsTcF2TpfeWb2LIymr4FhEFRaju3L1o
6l81GOSeQRhzNjA1U/e66ai8B5XscRja2UVOnTy2fwweAAxAE+boqn5CsuptlW0elna1t2M03d00
q59hKfZBVOGmQTsbu2v+M09TtrWM8D+i4dOtVY0nR0oMXOhB7bQM9jAT2DvlFNtyuXO/LXhYiA1r
RsDwyBwN1mkcPMhNt1mf93Hqmztu5P6kLW5hkI5LD9ZlqgcpJ9Rxseb/5IMHGBn0X7VyXubHC/LM
tN5nWUeAQNs/mYVnXZsApwyMx2c59nGb+7uKKwWNA4QdypF/ENRoKKo/k21dpoI7OWiiDOlxe4rk
hE/IJ2A1LMOTS6LmxkZWmvQCxL1zKgyqdvoTGqhwCcSazmnTqG0/tziCYN+tzP7Lefe7S0036euW
iCLACTb02A4GP05TdVBN9d52mNOUUvIcZOvJkvN4g94gQaAlOsgcHCvu3dLFQdd/WjNndFuIBX8X
Fg2jeZFhOMWLo9UxN7O9VVTuc0iTOdKlOuVdIOUlmmx7qxbi2IxeEtDR2MTbtXVJeDzuAvGQrbZd
tpXFbZ4ceyN8BRZumE+pjRh3gC5IDF8fRzCtVSyK53ysE4G1zR+fhRbZoemj2JoY7OhwYBpx7X+0
po3HiADYsex3htssRzeowadtb9kNuVJxihWOmzfvT5YR2bty9ZkbNNoNZfqxqk5sq6iwvPV1mrp1
lwXrQ364XYuRfCN+fs3GzwtU6841780SrQSa1KQK+qaOxSS+RmehJrIk9SkrH6oCX05JsMCfh1lH
sMKsD1M9i0TDj3EeOcdFPlXs5E8MZz5SvD4FKz1oxCeXxaEWSnf9JcrMRHka5e1UXk2nQPJQFfkz
fBnwM0Bj4eLcattwF2I6POnVrPZL5wakkqBBVXkwbs2xmnbIIBNPrVyQ0/DTZx6shwFzbCq1KV0i
AC1FdrEMbAd8AzDe42hCT4HGQK/TUcvXlXt+2wQHgB2xcxqGwaVbgKvh4/3HDVMt7j9lzM+zaC5Z
5z9Fbb3xJnGjE+F7Hl3S53B5E3BGy1TCV/yIvwTcP/COaVQHfFyfYXnVRZoeCpO4AStveACyNo6I
uqggEiuIaK4ESGAOvaFLj4YHEjouXzpd6oNX0IRCBmzSkG9ECzGJDEr/qaxiOi+v7kpMsSwV/Yij
d/ellcgwJ7BEYxYaivU+B8a8AfHus6I8IUJ5ydZh3VGy4p7kOJJ7WszfXUv+pGNXJBUNEaVdJgIy
n3xBs1mIPRkwGgQ1GRIQDbGahs8OpfwGlTbRRmWwjVqvYHohcZGV8bD08pAv4dEoUD3b6xjt5tyP
rmLfTFmKo0EuSZmp56Zpi2erB8LAnEIqK6NxbYTNaWkR7QyZtW5yZKx2ETJ4taF9xeKQGH1FnOgC
8oBodd+KgYTL3iguNYJoI/dwtuYIQ7tq5Ea2begpupTGvHkaYQ525oR6RnfoMe3U3csMUX5n99l+
4YnrPEkYHQJZ01mj2ETSg46sWLdpnd90uFyKBbIAtyO02DSM16wUOL31bnVMKvLA2FHUqD+4MOsN
vE1Kslp0s0ld2Ha2hEPkUWuCQF+mkFQTYdU/HrjXUqMJBpckFW/vVD2wVZgSvNmsMWicFU8YqDaZ
a/wqvPYjzcSYmBGROXoU32W/UDvLA2T6KPJEHSTOwBpWkok3Zt1b7ZnNLguxQ4YLAUSKvSDWLX1I
rGNCBtuUMBTbfmpcke3TfmX6Q0MWAGIrreYXraOt7Q2gq8qmyatbaGmMho8uDEG6/fxr7Ij+cXkc
60YZh8FDPkFxn5sM4fBat+ZyjJpnv+vbA/MXgdTwIJVtYEd59Vg6gAw9Zk8/wiyc36UPSZ4j3aYQ
droVxm4qIiIE2emh69VrWfG9b+qTt2QfdtcWW0GscQJgnFRZvqANwwsmzOrJdGPF+BSHth73Q8hw
S5UvW2xYH6zU3/sCuGusi7dI5nzi6KJnOyDXRkHPtUjyLER/TiV+BxNhUZn+lU/r55ACo1HNszZy
Z9ji4oUmB6d+daP0PSwR/o358ELTBtsdcbvd5JxW35FcvcDWaXOD4N1k/v91dYp8XGcBpzD2/ox2
erSq7bq2KbmJWUnGtjcxZovxV0EF2XYyZzNex5y2o7rMELexfxX1WTi5G3MsERVURUnIXVhWzqkK
M3zVOCg3WWbouMLfQsDFJ9R0Gds9ca5R5fGVDzHPxtjvXeh8Ao2j4d0PYLBxy+oTA+OxHRH1qJAw
eMOCzWojxP1l+zWUYLZVs/hx5GBnqwnEos42m2quFGt5k3qlS6i1eUMnog9C8cKx8znTVzE/wpOw
7gVsGLy6IjqYE70RYf3DV4iFC20pUAECAwb6w///65aIcbANHtXCJG2nsBG9wH/LK8IVAk+J7Nj2
IznSBucZy3kDhStkcpzGqL4Y/UxHjBlVB+x2LIaI66wlZzEpFs6OuWQ01CGlju2ra7KQ52GA7SLt
r0BgaHum+pYWBvBm5X6aY0H+Ytv/tULlbuoSEKif5WFuunzXD419QG/wi4Nl702uty/QJYpUe/de
DmLfE9K+jYCz/6/a4y6Ybv/Z9XQT2bzSSxILiojxaIikmbPlYo3lGeZhSqMBMsRCIOCQzOhMvMzA
aJFIuU+mzzqYVxhGZDZ1/Hn3bkYPW78zxcNY/yX8gySfoji1qGIGA4ornwem3rRBHqPureqbUx4N
9z6dmsSsxd2Z6+coFG1iD7wDsKYg01aRzKOF80lyiBkJ3QTVIVNr3IDBb4LUCTeh6fyWIqoPBpPb
zvSqcTPa0X/Sx0alrQ798FJmydpN1ima/hYiCm/asA6egKMu3Ws/cQNia/mTdmvMn8ku1dhcxQhH
ZxdkU7WEtLHhbeaM5WnNr5ZV3lLPfkMMASMiojf8C/tRa5MTZmQQYo4e5U4A2Wx9FHCxWQYRvEd5
LTFdVTWOMROaeefOK5qC81BaHI4rZd0Q+a9ZY/2b8DakA8OSaPcMkueOnV6P02++HWR9uOo083/g
skfb2Xk1Ri0LHO0LCgo0SqhdZg3+kxBnuWAtnSw/6crgPbS7Q4dLMbccRIbrE6thTL9Ekq8LNHAP
a5hqDIFTs61s8sRSN2m96e6kqQungmFMhEc3R2HfOZxHbhWCjIXBVjbH1pRdXAyJ19YPQ8mYtISS
z/O2t/uXEhUHyj8eTt3FE21+q3HUsFRHF7xuQWeczRUZl8rqYztsD63DIl6472ktTyHA4yEQ/Uc/
RPWGyVUdskYSo52NwbaOcuYEIDBEft6WOklWdhOqiDU6A4d7XDYW2cd9G95ZYPOb6wKhuPOAq7TN
nsOiaG+mHZyrsa6eZqO7V3JIVt/yrwQJ4ONggj77nj6attRnq2PtQQ+QzVenQHGgRnHwvfJkIS7Z
8ONgo/HcIQWJyOBaIh7letoPIxUYSEWHracRZ+uCuC7sAjs6R1FKB/ZXkNbLL2/Jt32pdYxdwY0t
370hzsDv2LlLMvfYQ4cSgnSUznSq1/WpLHH02EUdbHWVtlcAW7hHK7c4OlB+PBw+gUqfp6bEowK4
CyRcD+j2C4ZyZpOg979yRYZ1Rcz5gjLHfpey9qFtl6d5VPwURCA8DlMdl77NmrKG6akK3oG3iazy
8k+Uvch+bOOOKaRGhFA/W1yL/J448MCmd6XNmz+6WJAc8BIxst6u2kfY0mexW/NEwBRdQxOPiG7P
zRq9gyhj6JkA3yppbHlz82NhW9fWN3ueuS72uAc3TiALJPuo46r+VrsBRZA6PfE2+Q8icKtH8nKD
LlNYqApW62b+4kSOTtGqD8VkjhsbaWOiuSXQJ3Jd2X3I+uGSCK2QApdI73dd6aSE4i9crmV/QLMJ
RJj5BTEiOtjRYoNFzeMj9UXP3MzjdEOcf84nMI6Fb8ceHcBXO9WXjF8n5hH7xR/GKehmbBjzSrSW
62FuMhYPw6az9+vhUU9W38yu/qWgFq8Gopo66/KtF43mTpfuy5RPoMDRhFq/JquMCm5TK8Ih6dxJ
gI7PQSD7m+fWr2p4M00ULGZgnNvJKA5FXeC1cuxDU6fnlZaa2CpQOKQIy4Rs3Y3M6ozk+q91GrBz
F7hECkUyis0NvMnR8YY6xE5vZTteUH81TQZsyoELZL0LxrpgnAFfySRxIrwe7uAl2j45hkVzyGLh
9ACH9NPl5E06R5CJNSpna9v6VKnQyBHiM8dFZg2QE+1ynKt+fE5bl41u8LZ90z5jV8PPh41k66Pm
rXwkrG0x7kesApsQiQYaJcCyvoD90F56txfzru6dO85HA6wQPza0t9noWOOLI48gO0nD+otc5TVk
J65m55/BsFOner56rv3HDghReVCM6RSdu8fSOik+fdV6V7wo02ntlm9jUS8l+mZMhAZDKWWe+841
XtYBZnPorIKUxJLCApsUQqJZ1gW5FvpRIt9LoJCuQDiQdoKgzebVbnDdm85zZi+MGI59bFyDo3gB
YetWop+LQV8ryz2YhRZ42pswWcpXcojM4zOlKNOBNeuJOJmXqs7OU4UADIXszWLp3UoZfNZy+oes
jJzPqlIxYDqXGOiAuxb90ckEqlajIrRMl/gopwHorMiLgyXzLNauZnvUZn7qGnw3M5KlhC16a4gS
R1nVvy0BqTcz+y3Gp2s3jy8FGvSdLbyb3aFjRaXgbzuaVh6bnrmToiJx2P7oFnHvJtSHjvRPYdVi
jp4ZxyRgI/ceXrsoPMkqLQ4OIf6qLY2Ln3kgSLPifNYDwZfdnlGOvFQ5uAcP2zN6mi5ew+alg6Tx
ZmL2rAhaSPYKjr3+D4fSmUacwrfJn8B9nOicyY2IpCmehWYk9MJPQCgWQEugxQyDfTGbA3QXitYc
N7/i5faxGlY/8QRhCiN6y7A2jvw9buOgHo9OXQXB4ZqcCyyKzcFzs+6g5vJPZlXTeQrkyWeg4U6M
fso+qA7MPNepHuS+9sllmX3J9FfxpFfFfJMYJQCFkQ5HkswkdFuKpAlIbSIO8p0ksLOF1Lo26HmI
XJDHbI5wGA7mzrWE9R4Nf0ezjlh40y526MopUIqGXpUm5URU7MOPBStfEEP9QNQCF12JLUBCcAgz
y7CjoFf7t+i/pfXTt99BiF/uN/OSqG9+9kHdNNapEBSu6SX3Z8fvHhkUL1QfgSi+upQWIcfRBKUX
LLGLXXoX09QfTQZjUDgWjszub99k9sarI4PQwEyTreC/tRHfb5p9knUyBtBaS/LS+Uq3+CZiPOy7
rrYpdzIF4aX2lA3nLFgOVuN/BT1lTl7zZ/GGcRuM9qevyWz9jziCp3Fdu2sZObAXDQqXxch9ULFJ
HrpO/rYKPd8j8SkfwlPDysCEZLUc7KLZr5kRnAjLSUpJBqfp29/IMMgQtDJnj4V1z1j/B1VWtyvm
gMVj+RsODM2178yXqkRUF1iYKicpHWIquHZrlO5XaqyScbU/eOK4sTpU2ziyf5dfwDxImrx7Zls/
QHe8D+6fdSw/MmzIUbksm5w7z1r49SZMcMgdg6PmHcnatrpwnODS1+GvUeVkCxW/Grsu6V1Q2Wns
cgTpmXEDQId7ybI3uxLnlbIjCJT8n8rxs3hEmLYLab/1PKFwMLS5D9TwH31uL45wb43XvpXT4GPI
XSW8Y5TUhDefHFW/UF3yiMXI/oGPvzIaO7sWy8k5dDnZ0BAd+hF96+TIK6/xbjAgx6Pt7GpSEXCe
4CA2DbHrSQI5Dz7EF4hvJtzmJ4NubIW8LEuqTh4GBU19MVjX0yQ9AHzhJ46BaIuRi8ooAmciFyXg
gOalBlqgmettiNbgStNogxlpYNQz2+46FeRBaCP1sJUq9k/vu6r0BJmD3q4S0LhNzbEWGcvLsPB2
zLZLMn/D966v8cWU+QoamMx1iE8IjPV16f2XwY4Oj0wYMF7ERQZQypk3BRdd5/0yQC7OgRXtq4ZU
+hZ9lbsQd9D2XGNLgZTfVVg3RHBPyTuBVGM16/yqugWVea2C1yZwM2LDRHcadPMkjNA8tnl7nUaG
7RKvYJRY4xSnpMOnBDmHNRbB5g9gy8Vq672L2avlp46uuMzFO1onmsUHwnGGXZXLfZrXePpXXF3Z
ES2OlpBGyzXoe+CfNAnKz6p6r0GJlf2Sj84FziBunRcXUNiHhzMQjCoM9ExcyI+Iac0ZWTBt4JOB
qHwX2Xfv8D1i4H3chBIm1oKlrwm26Z7S5vfs/2mxZGSNuKHhwNUtfi18qJPjH3QHtsxFetC5fTIs
46125kcgwlYZJe1JJrxdlwKPWiuB1wK6HD+Kgd/uFiACmlCumwBdfNPwXK9ezB39uwn9fxEpKmgJ
949/Z8Gtz8CKfXsn9AnzyxCPprrmS38LIizAIDn7FS9M5vw34G0KiUANMWzM098IzfuEwqmDa4D6
3VBgjwbevPcLmSU9fSaD99o6z36DelpwfLrZz7r+U47PO/Gvb/5UAFplhGIja/ft9FlOF5OcITMH
2c0Egmau7wpQ1iayuE0/PbuKe8J+IKuByt4t4GnkFMkicD4cZ6qcywVBuHSoL0FFgjw+AL4RTYjb
Pyclx+QgpUw+RdHtOfs+gJugL0n82ONJ1kmfh5iEi+dlzd5X7JxRWCRrW956sipaAygSRDJLyCoh
UO2quw8XunJoPptoxsbDZm01R7Pvt4Fc6aKBsVH/RiTi43Cw7el9zXnGy3glkbi3/BOU0s5b7Xfo
uJJtFvoEngeX/W4aqZoRYucHlNVk5rZVy2tuiw8LRTKAGjnnFlJPmoYbdBgE0Dyv5t2hq6l2Dnnm
DCTWjBuwp7jtH0Lr+T4A9rj97w4mI8eGJ52nFSNOnaVnx133DCCcaBUYoLVzs1tq89mxAFhvPrm3
MDonYct9d1+bO7j9syNvAt1tBF8pFZVOrw5SV2vgXW0PjfPbm+Vmbj5Dda8DKtGDLq5QmplK70f/
ZUaBajKN4C6kmS7fe5Ls6+JKROOzgNJgidhEgI6Gm8am1STtCKCrNOK49miJHywPIJlq53pf3vyw
gUMIByZKaF4CKOFwmqwoMSwCSbbokQD+57if7Zto5HayqouPqYFImk1RvkF9POxXGwvZhF8TDjH8
e1AFPgh35vUIMKc3BmCYyEee8bbvvIMfiTNWLZZMhV33OrcvxZT/jCwk/KHXecTdbIizaJozmpPc
/o3PdCNgMsKktV5Y4mbchwKFUk7DeZ4Pd+mwPGJdrN3M/dVzJ742qfFqKtHdZBOGsUa+u9GLfZU8
I6NjRcceM1os+oYYaxV1x2qc1jsA2MT7PhD2RdZU6c/FzRVRcVQkQujpG8297f1Jsy9NUNgDJNCj
3LoEupI7MUoECXJvEqEirepsd0wSakYaDeLNr7uofJ9r88LEBKPgWQR5W+6fYsHwXZviswVqor+E
GdvLEB0aA6JbNw/vRpQBs2u0Rn67JPIhc6zoG0O1mfjm+C/QSG0B0HeZYh3XeRtLRfqB4jQZkdTk
hO31b9Uy/RWVJnrky2l40qMwrh31M2LYp14Ler4zyFmf7Lems85F3cvNWNrk0s/pzue45ZLhgnD0
Ektr3dER/mUQOq0dD3BQr0leumCz6rOiATGt600pmiPG1+Nsj2TBFx6Ian2uAxao8tnJR3AY9PHN
W/URau+lW30XtRmxyg3liOMg2FAojPLZ3gzICiwdBHzxc1iZ6mDfE6ufFZoKA/4jlP532LzjTPXU
Ai7kO+YeaTup98HHEmToDQryJG37atTnjrF3NnOk5e63pIkzjNZNICwepeWMdXM35utpjLzYl/N3
D1C8lP15DetnwjL/m04QsaS6i3e/7vcgee1mRoawIAtgMqjz7wkJ6GYsPIIgClZN199kXbAk+fi2
hOHeI6weHQYospcM+LQ3mPMuMO+YqpwHPxQRxURWcL8w4RF7NNr7Kgh3WW7HfKyPvJ/dID9GxLzB
uhwpvmayre7M5TeL5cGT3+6AaGMNvhRRZJulxpUwzkxw+aPWrfk91CWiMfxJoXXrs/LeBuWuVivB
DiMxND65M7kzvGF03mmy312+6O7a78wSj0j91Rbtl639b/Oxj84BYNJAEM2ChY7YuV2emp+LiwQk
8FVcZ5hUQto0uYOdKD0HOd8IlY6XsZisK/IJeO+B4AtZuR+NEf5SyroqLPbnR+iP1xKsJ9Zor8nN
L4Kek9LgoxxRvhfWR911/bnKaf1UXrIK8M+ZhXtysp3ZY8AwLfHpZQSG+fZTXVXWeyNBf/JXOzIo
t6iYF+0REinXkHRVRORXyCJmTGVImlnPMoAlXU+opiqQg13UeUnecpfNzUtPjrN9BIPceialblih
HXRt0X0BASQ27LU0e36G37+4hvPupDY9QnMxXJpGXisHt3up0mVjpHxNupLwGzeicS7HWZI5sSg4
VatLDX7Tu+LJL1AIzetxtgKYf3c7dz2uRCRh/N1q/vBcSV6f2KdFeXfWb4dQqN41dksV4GsutnNA
dllQz7uqwke3+EfVffafBQkW3bWaCfs3trhHvVYTNwq1Fm3hdFZ5IlViZw8fJCb2UxQPi0LzVu5D
ZEbZeF2n3+XY7TIGsCqgkYkCZ+ac/WT9Dheym3GXRn9WRsPO9Wfk6cuLY+LW1SY5+gQ/VMF2DJf9
DPTLEknFnYqLWvqXsS5hJbL1sFZ2BEGPncIn9SxK658RRqLqiIlBDlKdlCSVQZeMhH3/ZdjBe5Wa
JPHgMlqZW40BMfgCDZ64a3ZrqozY1uWU9QTqNBhZtbgaBJuAzlXhqV3Fj4UgM3GUybPiF7dG9b9l
upJN33g3n+/bqQuMcGsromVrChHq0brMVXkLA+d57bwXrB2vWar33WpfAxRATashvofibKeKoowS
DzhRfnX522bSVtQuuP3exayDhc4L+Xzp+sZ98oq1nNRaojaqZ5s0AARY18fymd5E+932F1LMrHYg
yOehzeLu+axyZn2sh2uBcSCkuXMZXlp4Mi5zHA2/3IHAwYG7lMwURr1+jg5p8do9hHHNP3NMn0SG
EcGnHM+3t7VgebVWGrzSZMJBgj9jO7h6v8om8dUv0+iuEfzeYLlvklt1LeqrAC3bypnRq/1Ziv5h
Qt9F4XM7nY0pfCrIjIlKsPnxW0IkMGXsNOFZlobsHCSy18+HYbnKXnzjuZmWvekNOxP/ajYBc+ic
e5WqDvpyx7fIJMxdddsZhNwmmHbMO+KTVi7Od63rxBz2Hc6YDvkn5kZb/npEMnQkGLVo10w6U5lD
52zcu0a2D5wHUE7Ggs4PK0NFhz+bEZ+fkW4GtF4TOY68AzgwAVGIaxm0Efv0mAR0W8wKZw89iXrc
dugM2L1o7BQdUsukG2kVTCYUVHMBw8GITiV0pi4KYukxfKFbbnrn0JjiWD48MdRI5GX3LKfqKfNp
8oT4T/pLaHYH1M9Jrv19Bl0pq+PkBr+mgGLOvE586NoU6K3Oa2gRYz+o38UKL4g8VPn/1YW1wyu3
HRoYM1qIWZyFPsGcJZjbrzBFPiw1wymOK/xhGGOM5dQvT8zHoFTNxcWfyeRFZgjl1KHG1tKnrJb8
lVK+VNGyG2d5a0sLZXCJlYGTUVu/xEgzhZ9NKg5nFJXNIzko755KzEe6wMeMPsJRca/QOkTXUj9n
aC43rncd/DXp6S+1/IrQD0KZmgcY4eyDdk4esLTAvhZGOzFNcUfCWD8PV9XhK4b1mdDV5uoBdOYn
SwsimrtDVNIPNpMoFdsZbY0jQnKZzhvT6ayL0aLf5eL8WwlGBlneKi98TR36KNcMJ0r0FERJXyFC
sLMTk+qCRcZAG1elwVsEkUZYEnkJncWv+VXbiI6csH0WWPHMECWJkhvZW3GExrLsUsRNWSybZ5Dv
A1+u0LIuomO6aOZ/RYe+umXlTYPSvBDuy9etYw5oSui6NUv6Hg+VGXb/uXb+I4V+MSKeNE0U+lYG
MB4Hrwz/YZK8EOQV7XIjf0/xuKJL/sSN9zSl4lNb7RG5wnYpAQyM0jvNS98d3F7d88m8yByKnUc/
m3w4n6l/6dHeJFnxhm3ThnAyOJDXUMXawuWI/9M2kdoWLk6sySacU0YEWGgoTxIDw0j8yjq0kVH9
EU1/ouozwJVuoTUREeDffOG03pE/46uQe73fesTzkh/5KcogUdCTdv7ekxCCAPiKBu0hJQuM5xHe
4WDntkwqE53pOlrosInMAWlO++5cZ/1rFYIrmF3bxYP6ccaxPvUzYyOuvrKnzucBUJel/p5clxOv
cEcgxfIudPg3H949LTEz+saLJoLbCL6keVEtqkkL5mr9i6ifJ9597G5G3AVqbzn2u01Bpx/KP+Q0
JcJVBxcKgpA0mLifJXDeqlrsPV3BOMwkqkf/zRjPOPUHBkzrFmTkNRCznQqoOkzEE3JZiL4r4Drd
g1V0sIRIVmvZW3PwS1jZ9zqdRZmaBzRiJ/JY465kq6wWikCmXbUWT/BAEMJoHcM5uxB8SgNXtD4b
psA1lI7Z2bB4UgdxwvzLam9yhC3zIZzcfdCnb11kuLHgJ7sN69nDB+ogqhkNv963HBHQmvYr5+1n
tpD2EabUPONffJYDW5mHCmsYKLKISADo8vPcDuem0eSBzN09x6O9KaW8smIc7bqla4hAFp7BTd/X
hzo0fxuOy9ps/ZDASm/5SDNR0X2aD/ykIvPUs85h3j8VwiEEjfCy+Zhl9q9lXA+5ue4dJXdFiyJA
22icijOy5w3hOHGAxga91O9mVR+zoqR1GE2M31QWLfJ11M3RcXjGHOunG4Z9MDhv/MPkMzY7K/MT
yEbKZP1TD7OzsWzELa3for0M1Lc9T9UZSezLEJlJKBlv0vwYmsUfIjtooy69V2bmi6//hn6RxmTR
P+HpebJopN9guXnmY937pRkXerpoBKA7AYNhYuh+xA1xHTtwSvPSmk8w52fLa7ZeGV26XP4mdAlP
n0daX8MMkVeAo8HTUFsYUfwnKSeSM3vkDg/4leQJym+iSP2Po/Nachy5gugXIQKuYF5pQE82XZt5
QbSFtwX/9XuwEQppJe3OTJNAmbyZJxMOy7tewQAyNO51AnuFKnOLki/8AECnBmTLIPlZTDplVCbe
T0gGaEK0/WpnbME4taRxCBxWVyEA9rpM36zOuGZZcdSFu4mjnwQ+ccGooFZfR2zSHV1mts7Xz4VR
DVe6aa1bs7wXan2byv48MGI2uTg3rn+zKtBTlPr23I+C1mtMWIvRsI1dYE4aPduVfzM4jA0lecT6
C5NU1z1mpONk9V6tg8Ykg4+r59MhvN1wUTTGZmlMfIDizUAByhCEDYXOL/SCsjsZ7TEuCexZwcoN
oZkY0aFQwr00eSH5R/Z4KOCJmv6zC9SzC89Lsn0k+tGxGeItEwXcRSR2kqFuaQw7zjMvxmgcG5Pn
tVYbKA9IeihKcb1us3LjEBou7egS6EiCRb1pgPDVvfEoDQdLgXkLcZKHg7qLwmeMI27JatDY+4iT
SKniSCDw5Od/VSPOE2rQOB8jLfOWo1ettanYReNrGpmUzWn2ZszF1tS+Jp9kytijxQlH7uOc1Sr0
gsC0vNwQB0jWjy6Vs62UEWXehY8U0zkJ4eiqBMW4iq+qk3zEnAu6sLjrffOutdFRmwsLynZKr9NI
DGLwbyPjlkCl79R3H0GirHwbWWHEMhua6jq4+wMGpZjRiznWryMj33XMYN9XDnX7rTaK53fvGI48
l8mBFtLg5TueNVA/CtNcseQqi+SmrUk14f6dpubTzipCnF2z561G5InKLXfpgxV3HlY0cBtOcMhR
9OxA34+m8A8+7POFVTbvbmN55OZhz1Ak1E/NpuFv6ajCInPq9W47vKctvXsNjQ5mAl5dDpzb4FPv
StWiYcLP9srwnGbJVH67BFxcbkKWEx/9FOtfmRyyTNwql7p3md7C17CLDq7/Vg4F9zMSLgFhq2Fm
Y5pjz5W6178bF/sC0SyQ0nDP8h6SCrnQUuevOV2TrpoE5RU+jxRpaNq6AWKX63IYTxwzK4zVmNGY
+9le3lJpAVnyyTOS+C+mxumgxLO19kWzbsFELmwdaaqxESSFvms0bZNH+RygAArTTbTc2tXdDmct
LMEP2f30pF9NP50Oo3D3Mu54gFtjTwD5a3SC76yMV4YCLdZmx2t0C24q9hP8s5wccf6BGMmMYe2m
4cktGCg5wkS8ZXF37COfCfMN/z5AC1kaWrsycfAkSfiu6TgUJyuVnJWxsqcTWACqIGllbGm9s86c
6fCUWZRP1Mtcq7dZRgkvX0HZQv4woC8bugkyRwuGtV1WK51oytowuO0x/CU53exFYw03p6yedjQ8
Ewd7RDStOSGArcxww/sy5d5WThVNitPDx1hpWxR6D1gALUN8sX48O6hgovw3WBA8fS5fmfSiONxE
Yb+c09MF8cDlqKRf2OBndp9nOMrabgGG0l3CJiOZRDvhT40TkGnbR14UF0GrmOMH2LNDXpORw7h7
yRk1g/VHKOOcUpr60bDcm68EkJU2Q3CnvShL9m7qnqRJwInjpK8311GgngG0Q4Z5lpZ+HpOHtKHi
NIj9NZ2LBUf9jrqBvvTGRj1ojIHHKnqW/bO2V6U17AJHvPQi8Nw8fnWUESoEoFxTkcc61S7toF0S
zhrSCG1Gv5XnzGzX4EuYp7DQuKT+xg4w/rTeDPpvku1HHNyWw1TdZHTSPxVsAjVjpz6lWg8WEdf0
ipu9BcUXYCiiEPJUPlGq5ybmMlbpyfONB/TUZ6KDmM3co85sRi0AhZrYuNuKMUVI2aQTt+dq1Agh
+a9BerN6e2cnyYoNcxdK/6eIsTrY2spomY8ZyZ3bP4ac+EEEGqJSRDm80pGSYOayyaoar5N60ijg
SwgKdVfwrvsqHn4XzoXAKD6w0XpTkIf6uoA0grUh6cQRVkyPWlZcpGpsfe5hhSgeqlnuRxlth0rc
LS2Bko9TE2wTCYlqwtBtbZvGRrcg+z07abJVSoCO0rXDXN5Ap88Xhbm4nlPMRCHkpEYDBZpRYSXM
o+bEhyDTiE5lr0GPQAG/5cx8/w3N9GhJ8QmNePbAr5tGvflqtu5DJFRu3Cw4W60BsldYErNKGqwy
FB/21DXWcI+r7inwa7ZOHGWG/R1qXC+HPLmrvr9J9WFHumgLAUGTyqcd8TSxMPHAX3pb7lsLibdn
VMGroeWvqIw8+OkjqgKO/X64NrhOBNzMBtF5mrSRej/ScPxK6o0+aaxyVfiNcLOTRnri+P9X+9wB
IookiPQjyjb+Q2rFtauapVLKvy6eToYwbiPmQUwZm1JXHtB5Vm2sbFRKUmEBHnQaqTPtwwgIDFUO
VDot3wcx1Fkn6La+7miYNKsvHMGfGDU8UTPcE8QBlIjLrtIZN5QTvS73QUR/ZNpPizap7kPCZgb4
ZZH0+W/QJu9+mf6aTvFHf9CH6RNblNImgsFSLoNz3DMGkbcwnJgrMeCKiB1mAeo9cQ+dTNIsnWfa
to0QZsPiLYPwF6U9/lm+J+TeLBdcAqgV6GPaJskTUMSobRQrwuAgeWscVzs3QQ9T3voyGCXJbjZS
F+pdwX9RNwgviX80bf3dN1uJLD5+RElBH5LY9FENRh83HJZIxtsbI26AZhiLiO2GkPeyZ4eJEd6A
WwzuW1YMezJ+ZHS5/KYTV9gETKEucLtpNskxPbzas4EX72XNZ2wYuE+wtQSBzXuFKM04oSDCOD5S
TnxhsfM79p7gR7eZDhf7mtWhjz4nJFB4N6GHJ49GzwzacuE0YMVq48e2kNWFmkEtuLtaqa56A1IV
FS9EvRcwUlb4/o/oAq/Igsu647yoB0TH9GXnIA8qhder8rMCCdG42yxQqMVKtyqiSVEqV7t3VrET
b6p0XDM+uiV29sS/cU8KlTIUYmZ9jm899wpmbbXZcJW2QZYX1a1OkqumjG+0O9Rls2xldYqHeBfZ
36Qr96Xp30ozTNf6PFIq2K0D5Y4DZjsVRMjCsAvXo6iwydcb29c/qpBnCoVhC054jYUwWWiZOFT2
VhTlN6mVM7k13CopnX6Df4foWaybYD5UC7msXf+7roNtDO54an8k9oJVn7saB2uUK7fizSTZ5ebu
U0bdaQzT5dAVGVBaEJpN5P/gJV5q7fRhJ/6nRFYTJaMfXONXssk1WW9AVmvTwMJlGCdCTcdodH5t
ZAtymhhnLd892Plrzmm4omajEi54Fad6lVaMghcvdedZqh9taMyTMF5OHuXALrbS1d91S+BVZ3Sr
JPm6EcM17MWFgPw+cbHBjNQZgG1amCgWAYWemjM+/RbIBY3OFaGXySyeg8BWJ3UIsDSTYMGtiO9M
PoOpwXnonHzIqdvvFYML4JcYQKP/V9OfZvzOAdHCL3pxqRpgs/rUY9sLk5RDaHF2onyNUWIHlZyk
YbDl6AZTDbNa+yRhditt9BojHfeOdJ6B8fSV+OJONs0u+JwbpoSi+HJKZmDYPzMd+A4DWRsth5N0
7w3V0U37u6nRNesUmzxjd0z7VVZXy5bRXq77j4i7BtHiuxM3JyLtRFQkr4GBF6tWvKBRfDxc2H3p
gJ6M4FyneB2ViMMRYWvjGukczcwSRdiHZ1gsAxN7PvnabaYk+9yKDWIlyT9V+RchXVci20TGJ7O9
w9BTq4bugflon7qkUAP6VJ36atXYngz7Mh/DTHVR4RR37ekNYbmuEbineAcT5YUY5x7O6qFUHcRf
QWsHK1tk5+cyZE7ntPIrgmseGjazFPmI+GalGi6t0rrbDr9CNFJA8kprAnmIpcoYsRbYIBTQqTo/
tDB/mF+Cwisdjygt0cMMcEk3Mt1IMWTD4azpjY6cBTETgnEN1vJUZfIdMdpmVaramMIC7a4Y73D2
HwUrG6YY6nYxHqdIt/oY78Jplkcx6FEaM6bORwNMPcjbG+lwr4Dc6cdKsMqDeBWlRH6ac5qnKDIx
g0nmPpMLyQ1g8FVty3VPnjtEefYp44CWlYBhTIHWPNI+ppmbu30xPoh2fjU5DGSMu/EQXSatuVI6
zZ6LUp+9qKg9lgnbR8J+EQ72HxcVHV8cRc0ASXcVgUQfq4GYJM8SGGFiwKqXZNmrIDzC6A+pxz8p
5BNkRBlmTEbblPu+cG+ddpXTiyn07VwQoOOjUk6tC8hMWdbAu2sgsvaMKADmaGKuMGoMvimB5dFh
MEojuFYRKLY/a91gw7hGZf0UhvreTijElt9uqvIjTP3FOJtTzbJF/+yPEAT2nE+oYIjtbTykDwMZ
u7W6W+vvteJFZPpNNMbaUe1VPVvEQyL1Oh5Kne/Zmbw2a88D3adSnBXD2gEg+WbM7GUNEjtHchPj
iJml+6jqXiqqocsJwgXQ+Lz+BQtNloFBRlbSHW2UnjnPUNPgkZv46nvy3FzKjUGH9428thxVe8OQ
7rNQrYXCHc2w1SMnhHtEKHIGJ306HKA1Bp0yep+g27Ylem87BO5sJP7EAKlxU1v2TXfGlhsu09hC
MSVnMdLIHOZwjkJPUxlCjN06T4vVnCyTMjyOqqVuTAEuvDQjJLPgNrX2KR2A6IzKhwanU6n7g+9r
D4UrqBucI3i2CaD5dPxua/NdCnEEaraKA2BAbSJeK3q19bQGo8FMhHTfhm1n2zoY4y3/kFMsVD5L
torWp8+mAw5oM+TWjUMHvr6RCiFGcwtt2wGb4T6NJmK1rQ4jR42wMNbEPbaW4kUqdhB/jL0Ao4qe
wceq/ipTeXMNpjAJBxWAopY5bVuuXkmQzSRViCZ1fWKxXjbUZhDAaeCVjc8GirKZjS8l+oXCSxPq
2YUSzU0hlV3ilszPul3od4jQnJ/KHiS+41tXHTHTD9BWYd2xnAGqxrWhNGvTSX1EDDwyA/UNARj8
gcQKd11S7Nqw7TE2pJF17btrrhH2SKSLQJoeaxZGQxKRn4tdsMOaPY9hPr6ESvpJmvJ9GkPAAfOP
hlY05hNPlGX+s1qKssNNVoxw65i4NUBZjdex1NDDg/wkFeXoUHCtGR918O5SCFXE2aerzxSI9lBD
Zo5UfVMhUbNG0TZvaZdRut6QwWQOloV29PvOy5A7U/DhkeX81CqZWBJt4SJ3tGskJ4z0Elmlbrc+
LVq6nVIpH2skCyr3zCNCz0UhmdEb/2DIGku/xEUQh1tfhdqWJ4JBsYjWCWP14M6twatTzrmF/wIF
eRtydU0CjQOj5tzTMNsA1/Nx8rKtz7gQZUSlkmhJb9kQXxufxDxuI8INJel0XX6jec6oYHA5TH7n
BRgS68lRNi0CMO2Pp3Jo9sRP9vhLtw72gTBteYSrF9/5xbeGAE6FODh6A/Fu5HDlNJSOEmAzV4xX
G2Z5o/qnjbj6/ehYNxSY5i73/mCram+OORC0wT8Vb5BycRZhjkqXfsg0PpkNmcHLgMxeYR2g3NR4
jStrxQlM1K8hv/RU0DD/nflPO94y3viNODLlSXFXOfdGc/dPlm/iIbuo00s8yn3ShT+KYiwxnC77
tnkPzHpPwlMfccTkuQBLonImmQ2GufoKEuQlKdxzksSrwSyfDl2kFZugomAtD/R/wViveeePrVGu
regjkPuBnKfPFpeTHCaGE8ZimY0Pm6NShn6Eit9tGJNwBOwWIwmOrlCWt4i8Oz63JQLH2u2SvQVc
L8rMQxMwUpByP+Kapg5mF8E6Kxl3+f5vmkFvbTPsUj9zCVYW3Oz6b0A6FWm0iAnTC21Pg9fVcbsX
tV7rVrEN/D+3bdlm4YZN7L3SM4C3xp+2m6xrXis0l8ACOc6bpMcav97d7D6UUVkGtdxWrDB18c9I
VcA/Ny2sntDAOW9S+54Q5Eu2saSqCbykpqW8oaZwudy5OwM3ySLs1bOMVKzM2TpXWbvM1O5f4oGs
tBFm+87OV0yzjhIgtp13K7Umwhad+RABOeA5cv8xwDhnw6uanAK2ZGWOBPNmWMldwSDUmz03ExQs
aJKx6NYgCrZx/5hXQcB6ACbHpUHPmp3+sMETohggqfV/WZFvFEa9HT1P+oA/oFwNRfIwyhc7JtH6
FzHv1I0Bt8qhyG8NV+9Y/XKsLaiDZWjeG5FvNIDg7I0cYB6Wf40xmLM7gTctVlb47E10ofHCmVtn
EltXsPLYhbDF6jXyAF5Go84SL+1VTkchuRfK1L4wF34ErcXfWTsbPbLu7DfL5ioF8/MoJjefluNb
nHd/uqXbC2Ir7Qr8Sbp0UC22RvrNzYvGFeiDGWoEvlbmbE3zT+9i8ewH5wy1YNMRaTvaPeHBvlXP
YVFcq7awFm5QvdfdXPYmMue1q8YfrQoGbMakxPzIpXKRLBtom50jLkkr/DuJjJYcBp8thcsfUzr9
xoBmQqXhF6QkxpeklFAew02d69g67LygXwM6tAOjTh1Fust1zdoNCGQIKt23SsgcLqcqt3ZxgydU
vmTpg2n76DGixDBb1SpVaTKDrfAULK6j/9WzAEKtKOxvtOli+ld3W6X61RMYdrse+3XmPnVMimPO
ddjP6LOBNot84bv2Ilf/Uv29HXMPtaxWuTDlS8vd1RbYsMSDOiLKz4mFn1ZE4Kiw6hmz07q2tkHp
TB4GKkbCgEkXhYmxkY89sA6BeCed6MRbPYbEUV0s+BI+ImRx7XmaFUPZjcLxNH0DmpL3fp+WS2Ao
y7DB41R4hHk5KF3rHnXwIrnYV+IXT7EZM7onFm51T5yiLj5XEBN6Mi0nPBLmMyfgZ/m7OgesFECC
6MEM4z+vf2PsITAtN4RHlwKErdJ6FdiDBM9cVjLKkjy3v0MerGaGmbU1Q95y1attzrj44Gqc2fON
NmA5xuYzuL9xf9LDZ0M9Vhnty/CnqV+UylmZVPLQZdXdE9RgMiV7JKPYxQSoAQVwfP5sD78+VBSl
+EwOi4lKPAODgooAcwj6ncP6S78T6ZVVL08xIZuWzofm3E7wuX8r7eD+diMXXm3Pm7JU4l1Rvmdl
jQUrOuZM8kDNHpr6DPIRyvcbXYSqTpFU3LGKgjSqqKfk3UKK5K4Ot7+j4+4NIN7CLj9qspzKuMrS
o8ux24wqr0G3F2G3QmxZzl4CjUm1xVW3sG5lhb6BdbxeqGj+enBO/XNburCCP0AeAIVZBLzxTMrI
GDotJm0uLXqMJ6hcNp//PzmIGX5PslAtNlrGqcGZA+Vbq+rwdhmLollTg7Qi0NkjdTYFwXntZol/
gXRWvblxYY/NzagWG5I7XbhIgMkrjaOlbUzrmtxN0ohVjUGHA8gU7wEckU0ARe8s4zbeKezSDA9d
wseEr5iRQ8thxoivS+Dz26sTYW8+moxozUh6W054D+Dz67G+svlokuLdmgO8/sMdEH8R0gLOo3Hx
VugD9vN/Kf1JLsfEOryG9jFX5dGW3OEq1kplGXYfDZ+yySals0iV/GdPVq+1r4Eg6VpA+rIXrSp3
DmaivHzD5ofm4jTnDgd5Jj5xCvgqO0TFqbOHJBaR8iXgkcCA6KuNjqIf9V5kbXxOkZW5lSUDJzww
XBJBrxGxox6BQ07/9AET1HDUsvInL9pdSsygF//AHeN72fYi3gYT/SlQggeMozMN22ZUa3AdyZl+
zg+MuXIspGK6NxkxEatdRuLT5lMrafMrx0+15oeabpTrLMAZ1JKySPPZsScPMc9M94dNE6cJFlyG
TMyBoOCuacfkpcZrzaRSZ4xqtAk4FhCII4iiZm93IBeZ408Dxqq5tmtcO4LrNStJxDs899ilDJhH
TmmEinRE6ZDaAhd3m1s8ijB/1Nr8XBMrFTmHEC1Rl12O/Y9pDe81RRFmojzyEKQQfSIM2J0Q8Upv
vxrFAggyTi+9jmBYrCb0y5LhTtkW8N3vAp4X4wiP411U04xZkkOpfPD05JWWdEVSJhAT1cmh+BZu
PSuRCK5+iMWACtvWiynfQBrKjE0VJ0Si+EGZEqyUdNfnkbKpguDFjHJKHqkrGpB8wiDP1/ix+zfK
rAl8yu8iLTm3K1W5KhIRnaNWffXvfmm0jDZi9TUAg+5j6X+0XLMOwu7uBm7kHuTgDFOJLZRLiwkv
rlnMAaLuObC+JSLEEQyLXlBrQkwpw8/dTQpgv6MWX/LOxJRvbwy+2JYZHHc+pKJyOTrDGmrVbmJg
xWKCFbI7hNCZu/eWIKOvn43ih2TcIji1/itO9L1Kn5A9yZ2PimPgDWOrW9OFMi00YoOqoB9JgwyS
2WFy/P/f6CPAvd5R5sUFTmNK7hrkj9XC/EuKXq5yC4dwoNYhZEPti561zhMVI6TAh4AkevemWoLT
fVT/uFz5Fi21lYOmd9f5eMZ4YBMHnbo0GsgZCvXAle5ieIVK7xlV+GIbtBa38Udi4bMoTYKOhO9I
MLfGmse4PWUuCpJdK+a/GHpVHXHiAVM+EAcJiqm81xSN0HyRDTa5pwYCb/Ay0m1lqTUvYIO6aY+k
BegZlLRz4ZsaWSxkNi77QgA27Ig7TvlbOPnvfTMeqWD66Xl8XxWym1Dkgs1opdFBKcuXOJHmm131
2dpUkiN0JE4Dm57nKcbgQ+YfLOGMtBynFKvzvm2JBakkt+RKYtXiHXaN8ZCYtFgYrMhFeGqmisKx
8aXiXC5Mvrv2qKlA2nCSqqHzDvxGI6ajAVXP2qUvxP2P0dZZnW51npzyLHBgO8qv0T/AT/7XjJ1X
pf41NNpTLvguq5RhI12sueP+4txpFgFmuyIxjpURWjPm5JIK85XA6LXiYjf3XvQ049naqePE0PBD
0TvFaGhrDjiwyZKokN9Ctf8YOvmlixirbENPg7o0iXoQjMauwCSGhzXI+oPeiXseGlAfPyWmyqri
f+7Y+FEKpfJbm+214449kBVvSLzn7Bjs06jGv1n8qRS3Ub1FzdmvIy9VLTayYKeVj9z+anEYVg4F
vZTpjvmOnIMR3CtCDST+ViKMwQvqS5mdtITZBD7qMsCIVTAkwrZZrkojhoIutpVIrhGbNMkpiBfP
FG2RZspVqTKfCrEkUt3WbzjjFSzys+ndoc9Tov437auh/A7m2xTwhwKAZKnvDXbMODe53Pzwlu+L
0MCulm9eKYImzKNtatIkoo6e2VhTWth7nf+TJ9WaMheUL5rb5nM/fPlAUgIgdhW7XZ6OZwNkAu1Y
hmem4pOiP0PjDsr+GOCA1EscDAnyeJtM24FttR8J1Y6AiCCUVCP9r6q6rvlkp8HetCnTtEkVH5E9
3KjX3momDqtK+N9Fk++pc33EtlhU9YmB5qrDu1Q68WuhH7QKFZR7ghmpq4GZY4WZr/oY/Q+K+j46
dVhS4XOvfUg1DkM+wj2oRKv8mpGWTw0aKZJoOSGElqZ167iOMzOFQXudJLS4pKn2PgHUWnuN4vo9
EvC5LDDmLN42WIzqy6VQu9DzS1VY+7kJrqDgNuDAqiB7GREpYqdFUeg4NNg4mAOywpgQehvRvfOC
aBcq3SVO4OCNlCZzudDNc42YZTKWN0l4OsHZkixdWr/OE1K17aoOlFefyYdelduCC3EIgMq17JWN
n6KlXQaob6+i3uGUTmHstE14isyryCU4fWZO7SrlX0p46WmfYuza5gqPCrhbSaZPNhyotI+OxFwh
e7IdG9EgNoHUlOztuuj+dea4jDfwKdi2u1Xq2hB8uZfoPklh7Lu5Zb4mfAE511hBpfjEfN1U3KUy
jVh7KRdS45PBJZxrEtWEqyyjRrGWrxzxXSXkIzlkuuSxavbz/D3uGELqyM9Uu5On9kkn0LOkkIOZ
fsbxl2nmnoYhnB8nVeu20d9fGBv8w+wE8gmDYB1mDNgL45hhJS3NQ0glUK7xsGEjSbtyHQY/ou3X
Y44yBpVqjJ+s/wvpBCec4h9NfO+peLDwMZL9ePG5s1j68NKiDpiJdYX3ulZCYneWTzid8/pYMHTF
kVGzO7bUgFAIDSEs+ZhtT62q7SzbXw9KefTj/GWOTyb+tYTwWLCW9bW2w0JLFwioJ/UzT0Z+X0y6
qjI9oo7lYOr3oPneNY5CsYJnghaxSbW9Ss82QO6JlMvbAGGOPaWipAm5CZlEMuAyQjQ79TC7pNXw
a4AiYHXcbcLqSg/6uhuB9RhXiogWZBR2GwCEK3dov8O8vs9HKw3DyTL0211F/sZVWtzhZbDAdb/S
4ekPhP9zUABKfNCx6zaBs2Nx4bkBmKj4/NMZ7393gKFzkrzDOSxCOzwUAnMQZJTCMXdZJSgMcJfc
Meu2/lMwDMaNPCS6dpfcBUb/FOQXB5LroKaf9Pp45s8QXkzZ7JyhPec5rEPiSQRJe944uBrMbPCF
6eNOFcrN7IYDc7ajJFyRygqiGIR8nz7DvCp2OU3hvnqxNfPSqFxoqRFUh7sxgUdIOuc35BIbtW+W
oDoO6B5sqCc5im2EUaKR3oAwKrhEUh2pmCW8JyaXyg1NL3cNj7qDZ9yP2/67MOyNTQCIGO7O0l0+
6mTcSgtMpF1/tC5azMS05nVQty53ksysDqFWQOMwvKi+xoPzFo/FqTLo9Zm/H7jIprMXzqvPsXLQ
pos9J2XmmQ6vh4O+xdQkV5qL4vSr1HkPi405/aZj5nVMK6wQCEOc/cZt/jB4+BXSDbx4HNV3qgol
BW90COImGeVmVCnMsdu91mDQapRvmKovAJUobbhTaby1zH6vtXhowGBqXbTtTEy1XXpuUnofGEYH
2FYJgJwKdEqrwJXL1Dvm86k8I1QeYQ+ASHSbztSJgxEJMlNs+eFSy18yKn0rmXpEkJhzwUfYa2wC
xm/Qz3iJhcHVnArxdRI/yRA6hr1NSghFZFSoO3m4vbuRXXXuym+nRskKefW5HlTwdrpkp6N/BZxo
jebWlNUFeDO30XZtSZgomkYl33jJtPi9my41Qn2h/9btMwkteDXJ7ENgTd3oYblvzAZuXIlHYcAg
y36Nn1dNKAzlXpKUwU9AkaHP4cfNprdgOtPR9itqD/D1hvIL3GGvggIQV8ex/IVBA4CQ/zKlLbhn
/yeGflLUHzk1FEzfiCeH+BG7KL+E8EkPKPTbJsiWcYXv3uMilZOBjkpqWq/ApQCsMq7BfaQHH/Y4
X7iCtfWlJM2mBfqj4isL0nYjIn5v7R9Hvn8VZ3SCjwR8oIeTfcyROjP0UHRsZn5sRediQvSlOgPn
XmY2iNv/EjpRzeyfXpArje031YakOb7X/q/MtRVVr2DStq78Sspho7QcqlX1xilVY9AEh3tnW28Y
tby6YMzv4iHm2Fskx6K+TnZ6U6x77yifivWSDu2awf0iaDHG2H9JLo6QahakK8sq+MyxyeoUqaul
AkwYsLbSL0YWKX/609nmh3QnBrw7QHs4bm8q828MFVKnys4iRpfpT6N4AKyE4qfghPXBMzKsBe0I
kwh7IbVc3EPhruE+j715PN+RBHGr8xxzszRtbbCYhXiXUyr/nBEenYw/Qx0afdbfMvqEqIQGvhhu
ldLze0YKI/E66y7/Lwl+MVJxnXNLOcXuETP3ASSEWkhPRNUWDMx++PVLQJUt4I1okKuASEIr6pWK
jW7BMBLujOlh5dolgYrU139HgDK465FFrt0EZyGIcoiC27g7qeaufjJoUTiAptvuyp/Un9TDcB5I
BdvxS5ReMYJjP1UqgRzz6oeXuAOE96OiuAUemm3vPsLuMk2bPjlGIXm3lf3PLWYY10eBMa+tmXvq
1VqpWen20At3BiuN9acPrmcyXzch+Et2LGc8dlq7tEAsd5Jn6xJG87DepW0NQWpIjkwvxzo+VKa7
Ab93cCR6kvjBDsDDg//e5XigGIuuRpSU1pV3ivNxx3sVbmgXQKCRF7P7yymOq42TyZ4GE4u7h/EM
tbBb9PWFSoUmkAebDb0aiMr2S125NGHpDY1ydg5x87SAeCT6M0DXHDN7h1ffzvYAF1e0ezI6OtSM
HDNGos654Xcf6uGblj0abkJdXorhXxbAOVOG4IxNIqcZLV5abU3fYB8fOnrd9lHYUhMNiJdtwc+g
d3FqtzEkjKlYqzhYunFsXgP+JGRrkechQ42UlyENwQnCx5HEmb7V+vxB/YtyUKtoRctzfpkCqV5x
1a0oxoW9QeRmLWKaZIJEg5RoOjRfjegjUoN2lZASp5rSLPCvLBU3X7sSB3eWCvL+sLFGwFtPtdyQ
eaWCeQbtSMfW94MWnFsL/NgApY0lWzGjVRhUn3TlzqzZ7F3X/MmTYgdbJ/L80PhjJvTZtnl8yqFS
s+AHexU8+tGHpMjwzuXWCHAdd8M+AvB1aMCnYREvy1OoiIweCpky1uGaa/hd8CbMDhYgXKLN//9V
2iDHIrfEGTr/v2QDtlo8Gje6G7IHvnaLk73EPPMdF3gBtC4eL6CfrEPSmHiilZz3R6CDibmyw27y
a8I9ZUcuRnX2oVZaFyeBxtU0U+zlgvp60yq01dRMzqYYXRSM3BEHJOCfyByhxxnOP42WBo5XvbNW
DVU5yDIEgphQW1fRRgFfTIthoVTiq69T9UDf0XRwi/YvB5TpyVbNVq0WYx6delKe0JpIf7nDti65
RYz6JLf9yCxvcDuxde3sxR3Git9UwCh1At/rBEj+tsKRMlcIuzMUoOvKCtdtTS+djEuSDqWN8mIo
+7RtFX7A7j/KzmQ3ciXbsr+SuONkgjSSRtog30Ded3JJoX5CKNSwJ4198/W1GC8fKiuBKqCA20XE
ldzlJM3snLP32ve1PZbbJeI5jgA8RktvzvRBq2btJI5hVsh9DY4uzQ158vAuTB3k5NJzTzkyWW7D
5q4qohKzL/5JzqOgZ+LhCnTYP7Y13e+AwDHOHsLZ5VEYn6P41h1m61R2zzHZ1mcQjKKLUc3Ydoe/
lT6ZVQDF9qyYvkMwI33rqupQhHtocriBMBttnaJ5V3EPXpUNVyZgI4k0J8RacmObzCLv5u6eD849
mfVqjOP6MHMDQ+iEqC+IsxKonojWdC+u+QPfhEWs1G/IzGcUMMZdA3yTI2DIZK8T/n722IYwB11m
TDuzsU2t4HM0NRzMlloy0sMxclKWcl2+x0itLrUR7K25zskgLr+HiY48em2IQUF8akbjKD1MfjKo
yk0inA1hW/aGUpW2mpGluzbvj2xtv1qIOEYAMyMyGZ1FfRqdGOzBvAGDo0h0JZYON2faUdcSU3PT
dZNCFbWbgy7YtwYn9tI5VbML2x7XG5N4FxVWHnAyGBFCgOsb53SRFUI1iOrsEOGRwfY1XPBJY3ii
ZqgOdUYfzCmWdnuM2XDwMHZkysQiwiR+KkklBOtkmlOA9eUaMqvcewL8Tu69tQvF218sjM5cPbpG
taB0ens3Vs2Tb2NmS3J9he7H2KAcCfQUhXN2i6cGOvahlwg3aTDuyoz2Wgl+sSrB6IXOJevMaa9d
Okh2DykWDjy5CeyiJFywVuUO81cDQOo8cyqSHZCIEcApwcRbZm/gUKdopGtnIQON0ZJXqDIDJ6hf
JAeavRm562ExwsYdxV6ax0uoB6PbcCxvRbaIYFiSzaiLtt4gumsfNf0VWfGnUyfpYQbNERbiktdw
XPJ+irFSofKK2bL87G7mZrhBp6UIGUXG28RwBVXpf7qCFT2NrKVyDDkq5YTp5B60auBDjGTlsjpk
j3WXP4NtY7KJbb6K2nHriwH/vRcR3mEMLyJKJMz21Nyq7lHHZnVrR/G3kzrxzsRbiqrV8NZN5wJk
S2lUmCUQgI5E+wnjylOK+VB5w7wWRonbNJYPymCIZi8ti1Y9x00tN8LpvqqsZx7dm4Tp7BG/Ehac
Wu7aRDpW5Pj3QZXF25HUD85Oisc374yNmRlfJDbQLhB4CYFVxCjrEaQ0kwkQNoDINtn+q+ha7EJA
xg+BxBtLq+8mORpAuc400td1xwBHFUAOnVY8EcuHK0MN441rjl9WbEOMiwuJmrt4minCMhq1UI24
VkVY74z5YuWUa4NGqgelCRc2uT92p7Dha+ikf5j2RVeddDR++I2XYRqnPKlt5Kv5Yg6dy+Fr6MLy
wqy5vCTWzxiO/jGwRrnTs3dnjWl69CQoW6NLzkZd0Qey7M0EPJy0WVi+PQM4Tsa4uLtpOECDPE00
vc4VYoQAdUjQmL8iWt8H1aarWmNw14B6bpzfmJf8m+Uer4LhKzWsTwJkj3YIXthvpD7MzKhTtEJh
6v5C+uGm8MkjDzOQNKYHRGXOvarep1Ds6eM5mD9hvoUjNVsXWcRFinqDE2uA+khmdrWY18ORranL
d5bdSmB35pFrZm6UWWRrnz57W5W3ga5QrbO5bDzG58KmdonyjpgreMzxgCwY6plDIVD3x0jCvsgR
rRGKrrZhpmDDOwaOcsAxNsmp5CSQqRunw00ky+Nyk9/OLtgug8YWqjSSlf0HgifDvYGizdPA/Uvy
KL3MOKMGffM9TWs5U0Qs6uxCK7IntfoaKzc7VVbAQHKqKgwLpHvUJqwE40WOzjEvSh+7lcdeELZk
KOJenoxuo4iuBTmXa6ra2scg0kHZ9ARleIm2SXlme8gUWsH2vdWec3FKcmoaFGuBp28rn2RX2+dg
xv5UrhlA5fTjw3CTGdo45kTAu1aP0zdj5YyNxS5WCvh4jHLqsX2P2vYncz1O0IUDELho9ubEycLA
gbQBuZ4KcGSNao55iErbCpt4o6j3nSKKtqYtv3XovSSkovPH0Yo1398FJqq3LLdwcTKexUX6ltX+
cJpb/wEBHqHePbxR6SsQ6y7PUtdLfIgoAFXF77eMLydfs3niZHQCV95U6QiuAhoHPhXc8r7fUP9F
1RcNpfs0WwBKY+juuxzrWmpoB+aCp+kp4nCNIJB+TrC3Fk9NnSORjNLhru90u4tS8djo1L0URCqA
uEEICy/bpCXEjPEOXf4FtLX9FIRMXgcXAHLXOL9hUlmHssFdPs6husyLDHugeHB7sc90YJ9cVDoJ
r3HWKE9WDv8/cS1TS7At9juSSZ6BEubbCuYvjrTwalaQH+d05tJoeLqi+W0q4zVMeo41EABlWdXo
IehD1tW4rWz8G0mLKJK+BZBpgmkDP4YqTM3c9G77wNThYBGIhYVJHaMEAD8xwOWOch/0LKXjusrl
AF95NLa17y7wNvtsoglh0treQI2hkvasAx8h4rOWMbkXx0Aic3LX5RjgeE25e4D9YgB0rhb9k5s4
I7IVgmy+tbJrXWnnqfZhspUAVmNhJBuSzvGCm++RO45vtO4NUgXWZon8rM766tgWqCUcIZ4xBfyq
OFde5zQ+utQOt4Dxb5n89FuOak+o5UlyE+iwyoZ3pCdvO0vUAIC5geZJr+HRkswAmktvl+fZxU4x
gV9deaa0qEUzG1W0QT82mO13mKof4/TSt6O8tInXrjm760p8FWNuXiZEDJbL+NI1wwv0iObkQuSy
ZIXcupRAPygM4jG+eD7DRzdTJ8s03oIR1R5FJr1EazEkqKepI/q59AfoilP6QJuHxqZZnT0ZwEWE
FwdsXR11aB56g7oFHXK3ERk70ZDap3Fs0yuT1lVlBG8asjp6HMIyYekN0KluemWgc45Ry8FhU72i
W0Eq3p03E5aJz+5tGIL8rKZ7kglDdCRLMIpHpymnIE9SJdZO3eKcNaL+EBNB7YDEQud1xiwAx8fq
3zDAH6Y4s7dNMH0VpuHuvPjUk3JVOAxyWt++6VzJWL3ofohXwdMS02Xq0fkWEslO3KH85fIBhxDV
OYe5incyGFapXb8PvkOBUQaAzsJ34U9P7J27hmJ8LyfWrqEDiWa3hL+JIkZ83sIvFT0G16HRxqVm
aliM6QjjWh6yemLFQtRr+vMvaZXqmo9iDS7RYwOfAPG2NPMBlhD5xKklLGpETHCtEPhmB8KcF21E
/BZ1oX31EDhpIwLYVlvTHu8ahBJ7eNYtpkzS3NFiLjpH3xoPfgJ4t/DzYc9M4qs1aegjEAFTnVhy
nWLusaLmgQkg0CRAkfuBC40HP2+89uwF3daOebuED1ycTnS7uXMT1L4KCU2ip72RBxa2TpuBicuZ
j1uZ8DXT3hVdstXiF2p3FCRoYG/SKv2NUJwJvaGImMvVtXbTX1GNTNVmkVlHMiO6oDZBBo4QAIVX
dztfuV/CrWljRgX89kqdizb2yK9L19Uo5vUoiXugm3kK7Va/xWjyUlXVFAFZiQhA3QnDwAt/GA1M
Dm0LDmYmk2msURTSiV3HPM83ebGQq9Loh5Qj2CUJIqXZg9k74sYdhmbnoburiFbXY/NshgbpPjq6
lw7axDR0GDij2W29cXjxIe23cGCHkHkKRRC5FlYzYreKhi1aaey9RX1uOvQrQjYHa5Y/NQS3dTjj
aqexQwht35NlSakyjt3NqCqxoZ5BxpmchomoZDcqb4FCBkAWdsR9Y3LBs4nT/ZPsLgXLsDxxn9jb
v5tkFpDx04ebyHqwDO+ssSdinVvXGIzW3tyii4mPTt0N24FVcl8iL2ugtK/DCSElvJl2jQ55XGWz
2v+9zBIBVMeZiW3lFN4oDhXaA2LtgimX6G9xpLYeamnCZwvjQQcIU8q4IYBQPKpADvs/4aVLrGr4
Xd79d/Ynuar8+rPUE7zvqP2PX/4X6jj++s9k1n//iv97yOvyQv/+jf/1wuuP9uO//nxH3sXyiw13
UTvdd9/19PDddFn7Pzmm/z9/+LfvP9/lcdLf//zrs+yKdvluISDwf49jtd3/Z34rI9ePOv74z6/4
7wBX4f9Dmr5JcKvnWkKY3l9/G76b9p9/CfEP27Ms1ye63XehUxDS+q/8Vsf5h7A86XgurQFlAsn9
629NyRjyn3851j+EI0yphONw2PKk/Ot/fu7/49L870v1t6LL74iAaJt//sXPwVFxCsvi8PXPvzy+
kzJN20NGy/TD8Zwl3PXz44G1nf/Z+ns+6K4QfYfJUNrvvqke0tjG+cWS8m8fyL9e999fx+Yn+s+X
svmJsKuajitsW0oSbv/9paC/TbobkJlNDQQxg/J1+ApjRmaWclDh6c84H3+6KUB6aBbfaHnADaHC
SxIXObiq7ow6uURLDFmCJXVl5RatTnhtI+2GCsgpuvSpRntmaEzxaOklXZsyQaFBG4Kxl3yQDTms
kgVtWLiGLs+HOVivTcxgDNJ3y85dHAMATlUPeT71QOYFtf0ylveQRnE1UrrO4NXmEaVNbj4yrb+H
037ShnULMLg9SKQdvOPuiw0KGoHvbHXGJB8r9CPxj592PzL3sJGFFSVoN23IfWihNhMZIbca8YEI
5BMxCGAXOur4TFqPgwgnrD7Da1H1u9hnZjiQ7phWnPTbbDy0Wu7LLn3TpvuTBu61UTg6EjghSAFe
Cx86m8uIaQUhBoacZRyKxClXsjTPXTI9lI3+sMP8OFAG+XTJ8VWjFJLxFa7dU+ydIIN/gWfq5+E3
yb/2yjbp3eEnrBx8jFOGrPHPV4z1BOzNemZMmZODQWkQW/F7VG7LmaTUfGERR/XiHq+v81QzZ7A/
AECBHIbVaNAmMe3sXWcACeQlRTm2i7OEJbjMv6lBYP4a5l3b58u0FjWVHF+HvAx3kBjf6ohDV5mV
nzXVbeNPBCyAp+trusKurGiDKHt3kSRKgVvkMMm8e20MgCiMVKarJkLolyyGdG2hvLPOSoLeihQK
eqx1LzWnAjt37RXPI0VxjmhzeQ/ob4b1ND0Zqn2t8xnXYo8xMs8VQjbM0zo5UrcV0HOQHTjz8GO1
BHsABKXyZNidANavA6pBFlOmGO3vmkZ4mZOgYiP25nyIh5Zxo7CwuQFoZIrCOo9PyEIywkylzryd
auYnqOxskQbFejvf0rgA/bb0kmk7YZHw6Js2NiFfSh8Ta6YwtBSEn/goZArCvE6/GhO2452DD4Ja
Mf0SDQRq133Smt65ItR31XrFmauISCrzOuIzr9PUYEssClKrjJHoxjE+eBlTQcyAaSOJZC5eexU+
NVwc0WYHwyS/OSFTFdKQG5ED1qRk6Pid+ePV/q1VNT+u1/xi+I6CZSItLcF+zUwJVB+CXBWNgBGi
6OjwmwJJCIKE8pdDEHI58mCnhX80G/5D5O7SYcbwTT5zULTIarCr9YPLlt64OIhTxOjVlZaLXgVm
+yXa5rbAxDRWWXzJ0Qf3CY3DxLWxfGAluBlJUG1QKatWZ/RviaKnm1ZFEDISMs2GAXtav7WZthfK
c6HL9PSi6+GjnhqN3FZPB2PCSTN4+slOcKbQZM1UmqOyI8YDxw2acHwWAqfNjT0gDgjpEk3xL0bi
lxCo1DCCIgUHjRAfDaQiqW2wmt9+bz2VNMLRF9W7zivuWfPuy14fbMc82eozFwmBYgimEZUHe02+
7OBK5hS/AnN4Vx3sL7uZ74chow7dMXS5t5VzmTRTP61gsxh0pac4GJdTjsnalqxmTdxA6OyaMaaT
hRypkRQReIhx5C/4/xITjBtWvwBMtVsBy1ZWVLFZQhkkYYfofBGTWvW4YcKO9LjonPUw6lNrKHwq
CotSgcla4gFek3iHFgWEkDRuqrEmXEaJYj8HaByR7YZqlQTvrt1hg3fvwN/KaLzvxurFgdGtnf6p
iKAxUVoP1rQhs2tj9t0JTxNohE1DFVLPIwThcM2IY+0GHaab4CPGC09XYzsJB0VY8OZC1hsJGSxM
SR93/F21uEWS3N1bnFHNRJGWq16qKF63zh4zEmu4gVEQj6XIYXi0Lr4eN8Sq6EEDtEAnSiXbnfJ4
Mw6S/YK1n6U3OnVRfhoo0HCqeltbLlwZOvqRlx2NxP5dGASGIaSOlLG3O/ANJGdcJuZXTQkiog2O
TY65x6bqDC94cXbUdeeAhxK41WNZt7sS6aYw0Q+U7bi0QMzP0TfwTVnoUZqK0/pXY0xAvSvjy59Z
CPFjXTlfwwu/NchxnJClmQ2UUBbq29Kk4jV0/SV6pj6pes/bD3PKTpHGuz3s7XS8dgXdC1HMZFAX
Hy0ICJhJPcghfSuD4quDlmgainpRv8laPFfG+FAN9avoGfRrfWAfcmzvrW+Vvf+zkehdQ3CSFi/i
lmBCKiSPGXYXvwjS+m7chh7kLBgwo2jwxFNtk4zNW/fmA7PDS5yCXWvLa6Gt35bV3WfR01jbx1h1
11q5Zxpf95Gqjy0u8lYgRM+zu8ipLo1gHJMt8iBhHgsn+4rgy84VqVYyeKjnW1Flt42jgP1LHBru
M7m9d1W3LiFNNgDsYopU+RMP+ujKpIXKqN6srv3Vi9vEq7Zp6UDDLttXMbunfqwBdro4VUjFAVY0
o0KsXb1zgCVpL/yoPPdDuCaXnUxzG5BKW+2nKNk20t/WjXqksL0QIYpFwRme0ajR1RUfTReeE799
9yMWknG2nov5tSzEuzEW3/Zonc18XHafVdbWD24NFCWJp9e8dojQJKvOJ+bPSdKnqJGP7bBXtfVg
d80dDcjHwdH3vndb2uEjJuvfcFRadDhoctPs3itMjKrOISjmE0HTXOTCume73GWNsw0d7ywC/ekW
jBlkqX5bVH5fysnRqxoS7pa9T5JtbMzvrTAvUlCycQRk30w2LuV14E9fURCdUSJ9E/SHNQZvXOA7
94JDUD+F/hpROQ2HydmVCPon33ui723exE2JfwDHts73WdHv0dlgbnsstXnjpgzGzRGESqiBYFr4
LkPnwzH0PV3a3TT0BdEIxB4ZxRPq1rc/w7lRFacMZvaYFkc0rac4bGi9RNeGMrkz5QuehDx878ly
qLl8/RT8Ul54ihtfrzCIuaZ+pVW0Y3b4NqTdOa4ZyHHee8VURVuD44gtbsvY38sRBSAOgZ1kjUnV
cuqrsYECkPBtuJ7DE3KujbTo7ttk/aRV/M5tjqq/MF8segzMSCDVW82wthh20mLPtH9xhPdmzThw
xbBPLETeZn8YnHlJzuUra3sTDngmYVUUXfcABu8Ch2DTEz3nKmaFfXh0Jngt9rBLdHxW8FeYwiWL
5d5fCDDrZA7ZVWj+sXc/iIXRkH84XXAQznh17QZ4gr1l2H5cHs9CtqsCpU00AoNBremJge0A3RbD
vjqTTzmC3joMbvtifPNIHxq08RlEdNzq0rlzBr3r0PgvfzPBJ4N7OY5Ml6miOpfuzsR23xjufdRM
Fw1nt2KlrcfXSe8EHyYQkmORqldrLFa9sO8GnN4g8bbMoIEUpnedM2ycsV95SjxaHoBeA9GFD/Ov
Kc8Egx1C0wPIPdwbp5lexWx9zlO3VdZm9Ghji+mWpNdNABsEnUhmv+GX3EOWuSc2CDsCzC+w4P67
Qwxfpqbb2hZ4yMrnTvPjBziZbMb9BB7FjdyZtnutR746S86ZaFdeWN+KIUeNl2+Y3ruteQSQt5nx
9NUA3Qb61iZktBALa5kSRRZtOjUdaxbAQKhDZ16adNjFJlKJekG8+Df2iK2Wfws5XYexIMsJOaYr
tilGZcJHmK6al5wG6TTZh8Qvz36Nz5w3B/WGjx+wn1WsYCWDq8mPy+9PjPdBi4+460HB3vmle6rt
/nm5CovWzkijnaIhpyvkdKDgwX7sPedL5BEtb3u7wACDMmAQNu5qSG0RzZ7BnvaB490GkaRrHt+P
RobbKkCXxSlCP9Q0IA2J4pkRXHjs0VXJynvOjAW84W8rTiYhJmNL693g1kdFuJiPeLBCM+aPMbGg
0R4bUkdmyIINi+ii8l2arHknt+OHW4ru9w4wN+BpkveQx0Ux82GfcTiwfJKvGcQp/dvDeFE5iOxq
SUAJEO3qI92GYoCkdDDn4GGJBdd6QZGQuhL21wG9BnaBlSHVuuZDF9xdDZlbjUO+QRvfihSdIORT
LrLdM4PnvLm85oxB9Wa5xmoIN30jWSIpwJqQLs/I7RKr+wbmWYQotRBcwWHeNRo3NLeNPWI77+11
xSn0D8cRpyRx58YsF3TjKiswRdcWG1JwaIMvbywPrh2dCrzMM8UEn6ENJM+/a/n6wC63KZIaMvBI
Gh22TCUxvvAcLlVw6d8GU/YceeNJdeY+ipArLdOvONvSLoX5MVOnj+eW8xa14cULrXUaxTTfCKQ0
GC+NzrUT8iLUtLYcZ1tk8cGS9cYZSGmxx5OBX2KcUUdjBItad1ebYuMaqEbr6WwGYPyqLR1zoFeK
02ZzKRU7G0KzbCLOiwc/QjttcefkBod4XJFu/OzM88oaX1uSs632rfB4Lm7Yrtci8LBMx6fOLfbE
R66IhrtzHY7aUBE72ustluHlfvYI8DZ5h6priHkK93YZMzBSm7lGso05tg63UwgSA9uNQKgh+umi
iErOBTEfDdgEeCF9uU+D4ULLEQaF9+BP8iJZMBf9rKi9nekO26jzrh3qa1fBH0kPdFnvC9jtEK4C
Jn8o3Nx6U8X5vR9nhx4Cb1FOANQIYG5AdWf2gYYR1gJvF3T2QULn+NPw62Bia8l9RN4OtKXZBBXC
vbWsZwRzMuFHuBRYWyupt0H9G2ERkSMY2D1vs3wQdGsY2hFsgvomV/62UOAbBzN70aV1meZ32edH
xnD7yE+hNEGT9yYi73H4011dPkQ7NXea/JpIhsBqYTvbz1lk7pa1sHIWcE57nOAMCTJRYie+0Em5
t/X86kuPUrg5BWn7FNBqXw+5R7patiH49lY0xkNrMLiBMwLlmJlMcm59DorCsSFCZIrqAt7LNMGj
KGpw/s67LgDjaflc0Mi5IXbmu1YTRo3YOrud/HIGkn91hZyY9Hg0oWRoTMuJNkAT1yRLlEb//ufP
PGsScPvgbpRgINLxkadL4Dq1u1XPjlANSLpkbjDKDv0XRnaw0Qf7OTR+9IJmyHyH9pBlUsDaBRFI
OcL5uDYeimF+zsylYT5S8zXqgQbND2NGGC3nuISWWPowYa3Zg3VAKUWoO/aQmXeK+1bNz9DfFyZE
u7OqxT9MeZK4y4g7Mk4oewxMynTtqrYTm3Ti+4x9f60NfwPDi/EBI8Y9A+qdqex3xC81Q0ZCTWrz
l9WUP46xvPjMFKWcFmBNJr4tOuNUh2jZyLmAr8+jie6Ypc0MH8KIlamxfvSUf8/06XDGGDmOd4a3
k4exwGg/AFRPtIRia0FdFJlgI8Wwh543xPm5DPcKCOkScKxHMFIpRc9aomeQrHgQqk1Iz/0mKKfs
6ubtabmmnojYy+zsOxJcf3fwHoB8f5eI/G/ETM8ok/mP3TNtjPhJZuJOyYaPDnU//lQVkpWUC1Ia
sr1hztUt60XMi6unrjeunAHB1PDxhmEISaGKXwmpCRiK8VaH1n52EEmPyCKTwX5XU381Pd6Nk353
aryiOncRHyGf86ZiHUbJrjTbj1bxQRr0V2gMBY+hg++oZI0n3Gxl2sxqXSu+zdNblHH6NDKk2hrl
RxE0D9pldpAm4WcrZ9B7Zv5QJFfJgQmlLxEHFZ92Y7R700w/lWITkEl8pKNb4Ffy+OQH3gvhpPFu
7NqdBOK1Sgy2nMRfj1QIeqTW8/jh6BLeDD0QLhP5GQ0zPign3FozFZnbMY81hmiLrDFgoIaLn6tu
yaK8EXoKV/fBRCOj1lmzqZLwZwgdmwgMCYKtKu5742lKjSXZJn2uDbc4GtWl5AnalfZEZ6EvbJwc
ZOqGlnw1QrgcZa6q09wxkYg+JjvWMLr4CXSOvRWhwcnoqt3Y1r/9eP60G66+qqvdEIbIxXZWHU1b
zAwQ33nbYUh2EieMx1LeOaGsTmYA2D+zrVMtl6xpjIJTQMCGPcU/06zRt3v3Rs4Zp1HOwfEYcxEv
j9+xQzbkDwXuweSriimb+9B9ygOif+uR9lsVJhtaw78n13j3m62P6BQvVIARbflITWYqcTQLunQc
7Vs+spZzEvCrbRTDz/GYONA68cx1EMTVul/q3xremkRXtSaXtvIeWpdfZ2YrNnPHlw+oqji7T/si
ogicpYVeH4kRbfnqVQrtHa1rMVrkD43DtJ4z5tOTBhKGF449dZm59wUHqYq+Wo7K+c+lbZBcg8/z
DjKirqkq/W3o4luL/qrLoMXGwsfQJiF2gs462LWR3/RmGpwapAFyXqw2I63KMBmOok4+yRzwcs45
Y8hauqxKudDNlofp23aQaDC5f01dy7vFpwRGwHkfBSgr7Gsr8AyXrMXnhTyyz+r5GhC7cxTd+AAx
/SMvrGo3T+ylod/mEOqYVo8m7j9DgGuW91HkvLsuTdfaT082z3EI/AkJA3K55VWwYrgsYvI9qfWe
pOlbY+A9OhywVjbOiTkuLlJpwPU2x4aqbjbBT5Bo/IGO1a+bMvnlKsp23WJDiVUPhUgW++qzxcaP
phTTFTgSEfPNEpelb2DcUCxbiaq9fj05qELZh94hFMHgsFiIRMjN5VjL7VECBQdogQYDSQotVqz+
PXGEuU8vM2u7fQ/7IaxZoawU3weenJ7IemOGQi062PRR/t2Z+jtwcFMbXQdket5kBU/x5NRbEfk4
T0pz1cVOsS9bvNjZ0hWUwS/aHGxkLVXR2KW7QflXM83dW6/JkB7AiSvnRK59n3yPZWwy0Y4Zpmo1
p8pZkwUpbzy13KkNKSOdAqLC2cEuxm/EAs7aMM19t+i2UxuXI3zXG5dZOpu/3JNKtPAXeWkYHecJ
AIVV8TFVFqyEqkUF0/e/+sxnxePxcWbzdszSCwTLq1ei20klewYMk5WU/ANs8D3XI93OsSc57YbP
1PacOwquPfQpWARjqG/xT09qinZdi8sjqPqXmN7+oW7o0g0IE+C3mbnbYoDyvhWouL6ZyGOroRMb
6fh7GXvNmnYppHW1r118RCAKCsRNEs0TdnEDY+1NyD5/42P3NJlKIUdw3lQ/PBI68DrYZJY24cTh
lRwW8PKPKjQ1BPw+PuaeyQHHNRq6Gc1HCsx0ndSP1mJO9wYkdLNk8FzNny1etZtAFt+Nhv1STfZu
crhR5GLnrCbvZc6Z/4w9mXXa48hS0v7yFpQZcYkvEGS3ieUeuoFFerlNHHiMrpCw0nNuZGFz+eG/
hqtQRzg1UhCcHromkwxtJcjsZbq76cdmF6biCjPL3OdJ/jAbv11MxRvLgSjuOs54dF0iAAgiKTdZ
51QMzvpw3RLt4sxZAknuEeliffbhlzpt6uzq2Xo1bKgiEcPllTlj/qj67jXzCXeRi8UFENBvjIDG
zmJkuu8M775FqXLmIzLPcey9OKH9axjorhJ7Fe/mRXOl7DzfACtHDxDS1EsimEdpf5hojmzcnNzJ
CM8sGAVc53hGxns15MRwMJhbx0tbFBPxbSfi7h4DiyYQmDZAwVFTRBhXepVhvAsXz2zerchC49aY
0q8s6iy6I+ml7LJXk6n9XZE/evOY0nEyatJq1Rq9P5uZ9JxjbX66KD3OtsLJNThwROMIKHdIrO3o
t+gHDARZKDaoEXCW+g1Z4/2f7Gj6QG2R3DtxhOejccB2o1oWbgfZrhseCZMaYPVWH3k6XZyYIYFL
7viqquAfUpk9jyWbZ9TCrLHM9iGaKJONHo9rBL6MFCsq+DKIttw7wF/C4T4pcCdFs48Hw3M/fZu6
Y0bq4PSI3Hu6TUHpWWxIAHtGiAVpHvJSUE9SY4SlLh3IAUN4J1znKivndUwN6yZR+MGs2n4cihKT
IYelejZ7+lcBuV3eXk9Iv3vASpNsyyPLANnuZ53BuxI2GonOgoCo50NPaESrKcWG7Knt6Y1Nuj3k
GcHwJKa1O7v9SGayT+yOUaJjIGCO+9t5XDDagfJXJvFD6HeZh6Cle65JM6ED6aFu7lPt7MeGDUO4
xsl4jmj3rMKnckQB+hDihll3nDmgt2HvFdQKSN0RGoXl8iRsQjGSgfg6DdW7kcULfICDHAnRG2s0
bvqyfXLVYB2i/gkpOWYYw3yxm5osKA7XqyCdX9Voya3dObgqSU2FEdJuBrqphpt9WILJUBTgdHG8
j8CdxapTmh5B1L7a9SAw5tH9CBBGzySoAMbGYY00b+008IfMqiNuXNF4SsmH8QZgOgPhHrRQ0nKT
k65E1bPMsjmUzvRRh5qtE/wsvHNRYe1nLaIFDujPtKCRcFIwEUJGMBDXcbvok4OVVwhUKAWqqACk
yNY0xleMCMjOF8oVUJqLwSy9RCvE/Lp6MyNpE3/I4BPzNBuDxobhU5jhxCGfpzn3bTmfaZwiSEci
D5/EXVvdVypt0Cw6idY+tyA3U71vZPTh8slKJ033hAID+nPzjz7BWl3V44WtJ9rr/NDZihMrDl0K
KcM+2Hm/GU3AJUPSOKD/xUGbc3kyQMFsvZL534R8fJIWuQne+KoX2VgY8uzMCYlpJZFok+Y0oGmj
mkm1yWqbODn1PVsZWyyGRVgMv8M+m7d+ucy5QuNgC3hRneS0JPuT0JzRGrM9ZaK5Z/JSHsb8x0ra
N6bTJAqyu61EIX7pjvh4ZogU6W35e1KkhjOxGRW66apK7v4Xc+exHLmydtd30RxXABLITAz0D8oX
WbRN2xNEk2zCAwlvnl4L/I1OKDTQSKHBibhxz+lmsQqV+Zm913ZQTF+ic9ZqMBzhfAFsAFU3gl2K
LGHfGTs6hJb/2mnj7FL3amx6+yA8+GVRn2YX2egtgH2T4b6gtyPXFr47AOGKumcXY7whbD05B178
2NRgGWjZTsCEuofJpB/4SWZgfjXxWVIcqyhDfLwIfNSADKJJNptGMG9XI/9BBM6e7XSJSTxAcuzn
y2syw0yx5K6u4J2UtcKjPSRH9qGPVl3C+3dzPKoZAdNMNTyFq2WeJ7FLa5sdZQhzGu2g8jM4ul5O
LkaI+y6hs3GBK8jcqGsIoXvFzbfnqKcKauFgGlhaK8EiFLgiILQ8RkrcBWpendxdsxdjcPZr9RTH
DJ3HbAL8F1iXxJAVkHh8F+Bz7xEdmF2Y23BD3PzKnnJEq65P+FL0mWYLRB3S6rcYUblG8QDo42TX
moFEXSPtfp07Jzgn1qheahsLAvD1vUCbt6nLjCTMEbRE0c3LQbrF+4BQ+DQvHOo6q3egToZthk82
HSps1j0+bOZjN0E9XPcRxcekG9RaQP+lDVWtdP0zPfOt1uzpWmvl0uYNmQ02bWXukpyHAuISkoix
KbTCJaujetdJ/VSXiGj9gcjLLO7uQomQEFxXTM+bsIpopus2xWHt4PZoFDtEFgoXB0tKULQXb2oZ
tRtm/Q1RbLs2xZ1QwNiG3xsww9gDsNnBRnl2WzhCSUeLYTf8rzpuni0YM0fFsKCexmnHioX3T8cW
sB/+tqzmyvKajOxhyzsEhPs2usAXv4B3yho2GsyT2kOe4qnJ4drvOxtzpAY23VgNESVscpANM56d
W3/ZmYAbfdLzXpMWmFieC7ExjfeNJKOIyF4MBtwVfM/XOVe4ixUaZrpnrKwljqDGPQ7A1IlCXH0A
0z1rtXkfqfFMjvgptLpzOtURYuUCq3gHv7rpKPmg+aFpn+5zP3piGomgqM3R6RG6uFcSQ/iIUqhZ
sBlQwt2M/pqr28CFV3Z6cV1zClsY/0kAfnkCrLVWx1VqQ43pcDyAT+gPY6XZp3YQVbPZ/CY8BidG
nH7gCNwRioRa3HK/4Ldwl5dofxnT8AFO4E7g5IBhcyufMQV5zxPj1cQbb/ygeg5acRmdCAgtskTg
geKXb1I6C1Il1r63Ctlb2IARtrO5SdxlekTs++Su4IUMBJDjwebvN0FUaXwu2clPy4uU7RNFszj4
v1UjOYKWW03CEPlY2SsY5e2Uu+biORXxOBLxUblInFn93ySyiAJNpz8DUqPBg2Uf+XR2BRrpIEMC
JDgUA/ZfOztIkn05PzZ49fai9T9j4dzjozhSmftkgal2wgHuIpJxgFbRy7xPBDVi7Ic5odRqI8Ft
wnfjUSChwo0NwEgSDRqg2kJ+GrPCx6szUawf8wkUCBfeLzeg2HFI7dgOHo50pyiv8sRATh75M2VV
3pkIHkcQZWioqNqLCn9SS6O9nRfGCx5FkGqus2g6F7Yf3EU9ZVY2BId2wHQT6PQT/BvYotm9S4rs
qccJtZ8teyJCFyeHZLK2IVSFSTLWydIzQNaCa7vE2SWsTG97ZANwDPTtlJIEn1pU25F/rnP1VaV1
fWpKtjrxQGTCIpLP2sU8bKhqSDo5cHwyYaowu7gimXknguZoAoYmFj8jVgQrAFJCkNU2LKDC8KPN
g7doQbPlquEBTnJ9ZefdXzDC+T6IPSgi3XxmegJIr32MNM8kLN6W3Ctc6/Or3ef7xhFYh1tSS6Qc
caDM2MVQ0y+4vzxLhTvB4QOnBAmyjAGyGXVwbKRaCDvOEsZtUwD4Al2yVuHPyxgfmTuEcLxW+xb+
wTZAQA5JR145WG17gDBiqPcDsN7NHAl8/WjMfcbRlIDiFFYrg6mleFpQxCLnS/eyKb9HN7iqdP0J
C/Ft6FgZrMoWTq8ytKuDziVigDlqTmgATzHQ4kNTvpikYXvZj2cEteclYDc2VvMN5iDts6b3kEpR
M48F+4A8PA615eDgLvR+9vR5Xmy2EzjLNs10GeXMUc9qg96fwHfBWQ1GG/Vt3e2zisQUofUhnwB7
oLRwGRKHjBJj8XsqCCD1TPSSD/F13rn+ZSyyvwrFJsTn0N8lVfQsusTdZjolOVbLX279F+VlecXh
SbBhfTLp+IjtllMzDktyktNt7HnpnhhvnGoB7Qfn88ZBZLbPWXSZLIK9kwXPvifvBdy6jd1wIWdB
Qy4kvLM5KoZj09nPnf6YiOm+ihxgRD7bUKm++xTuPmnw7KOX+Gx32N3SnLw14SzXPtsxAUi2byQ6
LE3Fp6rSY/QC44r/+oEYnxEPVa63Yx2njFDxu/ggEmEiephvdmzaoBJH74UVv9uUgXlsvIv0wGPy
XssD0U6H1P3DfJCwTGWLTZeDxpnT4M2McLgD2nV+avNOLOFWhAjkXDk2e8j0cFeD94z+9CiTnpiQ
AHaGRqRfcuNtnHB1Hwv/m4XpvfRZVqH1A2AIhE/g0SS2qwYE7WPPsDL8LHhLDJOlhMjBNvb4xjDk
YXKxzjAmaj/u8UTj5KpQnfgK6QLT8m1m40fstQ9SpbwXLKdq6X6RJEYmee+z7zEPzH8TAGu2OIia
xgP3Rw6D3cMGsSmD6UmiAaRdvXMYxYlIkzqf3Plt+FdyIbrV+2ShDAJD84uUELyTC8tQp9fXFWHD
QUMRSuXBBCCqDvhrHzmRhnPuVtAvhrPgLwlhYEf+sm/smduA3mtRtyrwqRCpOHGDcl5D9Av7VpwG
UndY2VnXrkNeO+aNtZjEjO7lBDE5xImO/D8dFoXZrm/tIJwO6KcgD2h26zFIX37aPKjPosH0lrOQ
6BPqyKj79DWgCdGJzUJZ0IXujddFbHSCgvxxh2vQ5UrEp9XTayHmi1heFkRKxbJU9MQ1SU0hP5In
dW+vVDryUt5KUgGsen4cVttHgwqfbcOygcgeoSbB9hXayDtYMRzLdGUDVYm1DSkNN6LpXumJ4Koz
zE8LRHFABNCW0PWbiPHsBFUgcP5o4TN2S4dr3OHc4FHdgptuHvPORjpR89tm4PrGEP1YEsJAQKBE
llKCKMEJdosF1U5b4Qdbd/jq9LkH08Ly15QWTvJZWL5HUIx6ZEYBNJ91d47/h+SZV46rE1qwbwrN
mrJQ3uKjZGXV7aeBj93GbXIAe9ha5U6H4EH1chEkjm2C0aPHMyGZevlxmqZ412u4CH4S4X7CWLod
CU9cHFSHPFrXXU3HJJKaDOuQkwxY+nEgzYkmgaljGpHaUsIntTkU0C5t5oBpE0MOaBn5M4XmryxQ
v+MWAZVK67dOIgyVOLJYoe2WLoYtiwUckep0Dyh4oVc+Z5pNRT5UK60FBVHUYnpysOvIJTw7xfRs
Q9tJWbpsMr/lPe7zU5TBhS59fsuaVrCbywemQyvTheQNheY5+mok8xfTeRYsq+S99Zn6zAtfXZrF
42RG8DeRvm9zR+1VVc/kC1svPnrLwgeg3oatz4ZgvqukeFkNrZvyYV4pBgUePgC3FenRTAT6Tnx3
S/DWpwFoDhijoWZO2JUEIQoHau9PONMiXDpRdRpGzZFp+otrGm7GMENanJZf3owgEa3OE4gQMp53
IyFICKAKg2giQIWeMTyRzHqZPlhYn/hUYu8B0JizU9n8Rw7ZMwKjrTtke9PUN6VWxF90y5ubobSb
AAX6Uv+JLWqjcHHOYS/JwBL7QqobLIBfvnNj5TjCg99WjNyOGDd0dV9zzs6TIdErOqYYRTr6uZRH
aNsVr2pg3EjfREJct5DDGHyMS32YC6Fx3gQSYM7IDurbIDHd2yZ8nzFDrwl1sk8fXXBjK1XI24+6
vq6RqUYL5la2yLcaAUjhQA4UIFNCy7m4NiFUhdQXWsIOmpvzmo3Vmxnst9EmXNbpPnzjP2jIMEZS
Y8zr/2nobJcGcIiPiIf9+nVYozpzDd8ObeCfLwyG+Rpz29ogBW3RfGnpnInAfAiRpcYGAkK1vgY7
ja9n6ADDFCLrStsD4DxkCozroXUumuCBrka30ZDlM/Ws1BF/RFvH7rn06Anhgr+ybXrCkXPtp3CQ
GFecaFOpKGOYMRZlOIYEBCzyXg9Lipw+u1WWe9N75Tn0ok8B3GuOvmSPMwFu/lPRpkCk2X0VifhQ
c40c0o5eRljCm9abb5Npei0jnoDWZ8YzB+7Zc4d41zoCRtG9XAU22cAvhSOc3r52f0m72rU41mKJ
vVyK5LWx6je1lHJz5kL8KNwe4jEsGejT/i4qh3d3BK4RCBYd1qJBIgUEizTJC/l01/U4YC9PFE6J
9gKzZUAefuWUAXaoZT7lvn3GYHsfJ4RsFIKmhEbYMR345PnTVORqcHtCtODSXM7t3N+Ta3126/FP
2VM/tiTqhGVCw3lN8Bh8GA8X9TKEv7uIbWHdXlc2G2qmSK5OkKBbnxkBuRwaqKikNB/Ou09RDMnw
sQLVHUVUfJlNNz/W/nlQ81Nnyxvtk/XXdPhAXFBDqLwucRARCVQ9Fkt2PdKVBPaTh8qQ3dfNqBq6
6pAkFPNpee2jh5hjYkAOCpHJ7Gs1sOyT03Sk8XHm+s7z9aXR7rMsx7u4Sz8YENWOQpKjftVOd1s6
w5E0E57H9nFJ05Zfd8Cu1TMdc2Iq0OFbhsM5UsDD87Dk4G/cXzNybMsp7lCUUESW8o216S0azAeV
wL4PrNsE0/zY6jXkzEfAhFRU1vLP0PcoayP2rAG3kkNynh/euP4N3xkgQuu/TPEmsN2idThRHr0g
YoXrWnLSpyMmAAxsZIpHpyVP/i5QW5tEXobkuy+d28GBvJykPNKzv7xbWXqEWsaSlwuT9fRt7XfI
xonFaqga25E9Zjv9MSJbQdP8yiMR4gvdft8m56LDzo3v/blIXIL3vi1vvrGjjuQG+9hhnQ0p5pY+
Qf5fYV1ITP4LE6y7qD8JbQmfNOEXLMK264YgryCtjpqHkRCjdCuusCKugQTFR9yYg0vaFi0kosep
C06CkCLqQwZVEd0MJQN/rfiNoBbZMueGdnli15Zs7rgE0SUwDwl5vzz3m1UWcwA7vaq4jch45yFC
KvI7ZHgIMzb+o/2I+aruvuwuvg4T51ZPLyoHQhga9unz4J3L3n8MFPrvigSo1XLE0m2qHoccNsGh
iPVvH0gMLksmZvHyV5AggCxjuSLY53WO5VfrOewaFnbUiqHyEkc8jjk3pcFfWbC41YLpVzU3G2NN
H2xG9KZFVTkyKqAboe8gpf2JTJTzOK1rKnMXBM7T7JqPpMn4tjLksLvoO/TSu0J77x17IKJwdm3Z
YxHBuMMh5N9gc72H2dqCEgDv2pD6uQLYelB09VjeCaLE55SMrayFMuhYw970GdtBt34sMPB2kcMT
SZGFUj1FLEkgpKVoGCh2DWSM/Dv0y40LRgTC6Y2bJPg7FhBu/H7AmiGbtK0PcK1Pv6GbIHJ4Gevs
yyDKLbz0F9SLT9Zyh9Fe3ZVyoovtvgy3SWkKoi1tOuYF6TnqrX0lMDCBjnXeFGNcEBBHUzRn3cmz
FwxXzhIj2VxxBxlDbAhJR6upXoOiuYkITZK5JMV9pSuxoEdS5FK5pt1dqnukwHjqNmrimyRshRgx
Ow6yAa2+7utLzeY9eQ1j9Uyv9CD4a3NPIcRR8ROxf0vY7dYdkS+9KxUvT0MsXjrQBc7yPKKJRn5/
o3XxiAMaFk/h/u2G6QU/C/4pCxMVBLmH0bqL9XLj1xHhWil0Cv6WyN+aAmSqP/3uFelgYJHYDfnu
nd2sxBmyHj17Bc3SxaGYrcqNaVHq5T6DBo+6rEzyazS0DvMTK9BfARvb8wSgCl+Bgyi62xo5ErM8
s7zocw97O8T2Kmqzw+h5t4HDsQO+6uBU3VPiwd4Hc/kcuP6fGP+5DPjE2efxfEvQiHS0t96gFHaw
kNKSjMylQjwkeM1+Ze98hkDbUrVffZuxeI37U9xOL7pZzxzkmpsuzp9HoHUebFq+qbhcJHxnK572
a/xU0cUHAWKF/tNwxUEhAriSfsG2eErqdNexHW7qINjSdPBWtjF14/LStu9Biqm66p+YQr0aYdCI
VdVvr0gp+eZ0b2X+PZ6ytzK6E3byl7FN6pKGo6Y/ZakuFFGXVnhMlVFnF3V2EUN4i93aAv0dPvuT
pyC/5JTr3O8BwXpw0WcCzRZwg8uVYvCwqYb8F+UwkdEhinu6881QLmCyO3KKyUhqfYYqxrofq/hd
+SFZp7X11Pe8I1NYAIPyw2rfBwchwb9hWwPES+B0Mx4nLic0Fg91xN3VEY6Mlx2cTNpOz17nXXIE
KAflti+xRCTgs0/iXa4Y7NCOOnPrMr1OznIZvtaXN5kIMsH01zFwB2fT3yZr4db3lB7oihoRY5rO
WnNo6t+okKprz+USajrsLbbN95fBPOr2xTrr4lwplseIB9YgCDj2NfaGaHUpWflwW9hox7x8IHqA
4RyxnnjSpSivo1wRljFp5ilyeo6wyfN2YgdgZKsPdp86wFSfywlA/9QTBtFLrCFxdjsIooSJ8olt
zfe76dGDTHeuBXa2Sgj+1Y8Rjr4ds/THdqg+BsX4VLZMCwb6Khafu3rt0gLPB3gpkQy8Z/iWdwxh
gXPEzR+rye4bxv2p7B9Q0/phOh0QSAR7m0i2ND5P7UB3H48kwGS8w6Jeeiq4cQaI3/r7yMPmDcWG
eMT0o/bgM4Jf+JgGDGtMj6xd7BrIAJ297BU7RF2zKWAATRRnxWs3VI+2Ga9T3txgIO40isNLkGEw
XeDDITq0LyYEXAnjgnjLHmxDul4VJn1EwXSXuajZWoxQMM9HuVtGf9g6nnoQKS2xkBPsyQsiQBs4
aXg9uNSH9jzNB9agDAkYk2AeQAij8m+/7JnjCkksiv8mK34hmnC9rZU4xI7nHouyuEj+1YRah0Kn
+47XvEH+WUge2CwBq4aosssjXAWmYva2XDUjjXvJFZFDXa0fuVdu6EnoUAk4QEKN8mGSv3OH4tDT
BmhgQfha5x1kNzpwktbCxsVuIci/DZZjSmJa4c4H1FqoiV3O+NrIc5POt2x/rsbWfvPo0qCyXlDM
2n32NRPivekNNOyuiFAQ0XnTK+0ydulT4Uyb0eVT8CcB6JXLIBsNqVIYVtzoQ4dEGRbuFS3Vp2Rk
npv0qRjAoiUxAhnSX8xEluPKWHWWS5+pSxoPBzfMH9Yfi077o+po3YruDpMZ6qgWYkfB5wN74OjX
ets6x3HpC/ab5O1Vs/cZlUyqTP5RJVfo8PKt11CquTmQ8whkzhqt6n5bS/yskvoziNiokUAeohdd
X2NjuX+JMbdYlT0YBtinLn1WHntWJkynxB9Y30FFgMGPRlBkOOQS2LpM1/ElgCgJQ/J2IqYh9nPK
BDYy81Octp8uUbNp6QJB1ExgHFyD0L0SpEEkVrnuZZnEfY3ijqDfD77C2zgHfTjaN6xP7yKS6qzW
/HKLtcpq0Mv303IzMVGqCIo2w0NY0IbFPA6kDdJVk3QiXAKKG13fmqj6Hqvx0pNcMSK5L1k6bByV
HxYHnFJXzb8xWHywidx3vfNCdXQgXvxXwECg6RgfGK7WwsE91a/Rf8+N29zy7T61FXNDkjzOQw/f
PFx4/paV3C7at9EEGxvFy2ZxrF8R21Yk34pYO6/dRFgBt7aX8BjpYsfW6rFUxYQavwFjeMiBS66/
Q9OA6KPfrZq3VqELmvP+rlPDi6c5inzAKoTofFJ5YrbNYQUPwOy8oBg3lB3g63P/kQ7loy7ko1tx
+VHaEVuho11kDZsugqJW6KuU+qPiuicgwD8Rw4l8zuYkbQKxI0LgZK/vc9BPcpOTbEtLUVzC2H0U
xF8l2n1CsfMssKxaTnPb181dPk00EmH6sP5GgyS8bgTdFy+fvbscQ/85Lc2F9c9Hm8pfqP7PVWHd
DMOD18/nQVvv7UyuY3PXWUQaarbtfu3dV7E+rdCplkE/CDWNjClAg92H715AHIfv4TEPJXSgPnuU
HJnMPgbiJILj3AMol+jxUOdvZmY1s4PopYWaUUt6IvC5JbxoeZPY5tALCUnzj1K4Cqr54rMT1Osz
HVvl69QUp4Dg2UXJe8fBDZ62Z38JroagvxlpJ0LKKGm3d+xbzqbLUe6x91HTLXt1Bx9c1jLJjJ3m
aWSn1DG87+LqHnYtt2fCDbu26omI2z1AMHSy+Cpj6qaiti7OhC6lGpiZI1K4K/inrYnqqomkLDUb
1ow+cxcm7r3pnKt8SV8H8N3S8vFJJvZ9MiJCYrNF317c+JoCIEAPz7VNDtRQmjdOtPOUPS7tyJ47
fR9R74BxpISDsZKuMM0HjTwSsdCTG+6ryb8zA5JtpSfIK9aI4mEakYlI4vOqP4aCPU94RkY35/wX
AclVAal/rDsPGoUjDvBvXFcfdsneuW6aYjd/JIhKtlFCXBcqoxwDepAzwgqroxt2IFqD2IbsVL8W
jC17XzDdVGjZU+azB6vHGs+enXkXIL7+Ba4hYGXA1yEUF+KgYekiq34qC1L9zHzllSXeKmwLpUtd
neSxtdE27nUh/qY06EQWkLrnVrBC0Xz1WYTHJNt55MJt+0mDSjItZUGCVkdgLxhxRZSifFiGbD1O
VsbiwojE4WaoGmubRlcFPKi96HN2T7I5ZnfaKqKrpOKkAaqB0JHNpxIfYRYzqBfWye4yUFtrExAL
tr/EVxxoup6rwPl/DGT5J4/l345/q9s/yM3/d7bL/4fUFgnN5L//JxxlBzHmP2Av6+v/H/9t97cs
/jTZP6Et6x/4d2iL4/4LZIsdBEop13Wk/k9oi/6XrZg62o6naUyUdtz/grb46l/Kd/F5u1QZ0vN8
8V/QFt/7l+9r1wkCO5BSBcBP/vN1/V9AW/SKSvlf1Ba54mIcPJq+dHgdmNH5Qf9EqQgvCz1kmTaR
Ect8VVfdy5jm4sQxGW6DcnBIWVz+cN2jlAudq3SkL3CdJ5gv6tR0qCFzGbItrO7arltzXomiGIv+
Qngq4CCVXfclER05i6/D1Nc3PkzivWQR4NI1FIdIVPOpr/XIOPZYDh9xgIm8zjRnIqpzpMjFPoxe
hSReq8VIxhQEhSkUoeMwJ5+ifMF2IGe4aq5mEeoGoBaGoLrOKAE3bSuBh4ko2eUDwchZg1IrafRM
JIhaYPfioZzq8MqH0XR2J0UlRwGHQH8+1Kof/vahIHPG0MGm3Vum2XkxGA0S4RDBZNF8onctcsAd
y9J3+yH1PjG8jPfZcl8GL25GQLMIbeIIBNrQBMDAvACItlLQDaM4JwLHD/y0ZkWoF/ueRTuc43vb
Rq4iaeHazr3/x8P4fyDmOMqBDPSPj1nx/CkhWPN5PDiu42ogQP/8mKVJo9LS6PbKyn5xyvHMEmjZ
RSNyVYMX6hIuHHqDDohUDzpOVUBVPvzn2xcbsPitSn7bYQZlb/CrPRDIE2u69K5DmVD6aIrg9Ezb
utgFEsfnZHd7K+EjS+30N1pXato5QlQMsY1AqHOSocP6eSCo1/yOmOWZV4/P8MahHEKpfI2+ApkS
RD655GuEOXh2QlQhcJ8XBK2H0lpgcpl2b891uwMawd1UWOfWK/Rx7LIr4nb6rWiJ3cX7cCbr47sK
GVUVlSdY2Q5/A4M9UwzFQHoCrjEMOvdl5Hg73o9ub5iXHtJoRMqy3Gn8Bai3iQTQbD3ifrpYkTcg
nGfZkmiEn24bPYJV5UIkKEDZtwnoFmJteUU/bwvtAjxzHvcL48LzmPbjvo8gzo0zfbpxb92kOnVk
0ASwbQ5p57wHlfteKOCwCK+Qyv68oNS6Vq2T7+l7kXxptAPgDdCoID3+eQPCYQyvlrBgWkBh9dNX
NXD9UPk0r23jnMYE62vaWYdYgQi0xvYycndMeAXT2N8jptl0pllj95a9MUWIlY13lSkUw1GGS7aI
71SuQAKkOWyhOjzEXI9bk7Gdxhre7sYguSK59eL0sONzY83Ijw4Jjf+mEPN4AuDUvv68Ts/HpkSj
t60gVxyYeYldALZ2HyR0AdE0JitSkO9ibZGUAXKWVg2bg/INEXum++3XfrRzfNC6jjfV8B2b5RA1
S4/qE8sAuKjfg5dYiKrQrVVRskdMMx94G8nBQ6g/mjrbMcsurzOWk7vlNZCmvU1I/Uub81TFz7Zq
wuuc3MMKdDQbHZDZVMpnspgIRJyih7X1Is2LLzVQBqYWA71NUKDD1dZ0rEdEkrUz2QdAe2d0dyzz
Y+cW1ZgLtXAofy0xYeJ460fPfnSxOfwaYVLXHRRNtoenaSQvBI6+2WyYMuaHRuTM8ryhOEK0oktt
9LXvzcElCpbT4qarDnuNc0ClGHc0p+j4methvW2JFZWK5scfwCXPJUNhY9MeZCMzBq/GOWX1BQFF
WDoKwNGoRlticpqRQPnFQrgAWXVAnQrg8+cb2XcTRyATgVV5B34YHqi2IOZC7hkWdMMFX0iCspsz
doBzYbBF2OOYQRXlGWBaQ6pZA34iIBGjM0Ihf62pjVo6rSJuwysLY3w3Z2afML5iOkjeHUPgdP/z
ZkRT2m2jLJvxLoLXXzSqZ573vEnefx5PRitvmUrznYgbgVzCPwwL66VKTafMS0fKvlaAO2gO+WAH
e+Hew4cOdpAj3H3SiGMmKuS4xjvYLKqHgvHpEEwNNtUiOHbrFYCE8uQgfj56Ha989KwzI/kR7cLO
b037MFRXvG0t3ioVQLuul8OShg/IZ5x9qp1jb5iW9E588peUF2VYQyC954KSRXhV40WJ6wQQsA5n
Pot4rYN98mDtgPI+7ZhaM7IKGSj//OrhPWsaTAbrn68qvOCRT9QX8YwOI0dmxMn1tKZxVkbP10nz
0c6qgwKut97E0eWXHMtBM3erZMY7YvJjRLHJqWTvsTosh2A931LAUWQgdMVpMTB80mnaDUiixyCo
T9z61maSEHo8Q4YlkNxNX3zTxaFbVrbLEzeTg1GTtcfajiYZuXqbxAWCYd7/nuypzViABfSt9mIl
Ztlb6HPZwOlXaViXWq1THoYYiq0rbeeqXwBrrZfHz0FcVwmZmgspgWXZPlcCg5DTVPiek5LYLCOa
czzf+rNXXkWTeiKr5dNfVpUx8U+w0AFFZcg1BGUHl6IiJ41WuWjoJabpNFj6KbPV+oGsHDXM62xp
2wrCaWZ/5AVe2KyN1dXS0x4Cvy12I/Pbown7xywP5GEswX4wfoi2Po2VLZBfhaSjzRC8d7GRVxKV
8s7JmC8FZeZs3e7OKdAIpPT0ewIuTzSpzdkbu/xXhQPn547BUYKdX4R3YuZI8agH9+htbkO9TzK+
z5l231sJtOHnII0nEHWkI0KDnOlQrIpbHHqxj6oVbUN1b1gIqXtMJ13SsPCe5XTfK1R34ficMeTY
Fi6zu5RB7dYJ+WnZFF4NhQOS2bxH0h5OP8/dEEZ7UQ1fZY5WPnYHcS0DInp/yh3DSe6OLCS6mDc7
TdgB8R4yussTfDHMXxk/o69xDZB1sjgEA5jxZRRuRQQnz8XP0d1ZpBIEAxS5AGoGTo6DkQs9N3ZA
hAhc/z5rstagz6vdhh8SJ39Cuj5QXSHxXXwcliW3rS3EWSVMROe3NMd26yJF2kYSeUoqrhR2rw3l
4RerQvwS1vwU1YRFFTxhP7czeYDjtpX464ioqnd+0GI5V9mz/HExMwRHvKbNjafjG+ay5Zbs3itv
LGocYrk5OymoD2FcTIiSS1OQQBOQS/nzRUW19T1LVOK4jfTR6amZiphoHTcUJJsiZx4FQ+g8bB76
4HsobZ6JiAoFbPlbTVBnO3OypsGqlnFpesdwrS50jprYE31ztlGUeMgts2jFsVXP7CKZOq13+M+v
ZSYlkFMwpPVRE++LKrdRbaPzTa082v1UUMM0mXPZ0f7WsrUODjSjrdVF9+HIkSdUJE/hrJEsYS/l
TPLIzV1JFtIis1C6+W8+4+F6UewUq3Gvp4HE28xh/0qRvAL/kaxXt0PuvFpELFzlVIqHlAoC+wgf
W5yMxU+6Uot8JEHCwdgDg4Hu1Eah7QOZKoi+645NQjGGWBKwAbOxn+dGBXxyP6fdKDKsW6tbiFnW
GFKv/JQOdcU06edMG3Mgaij7zSZFP3FsTj/fMvCzrvaPVcp8InXyd6WeLRw9n2jNQayuSHTICxK4
TIe5kBXqMvD1H52LKVn7DCOHZiNZx0UETbkolFjEEYmJhB8VHJ2Emj9mVfvM/0yPqpAPAZAURnle
LOoQr8Ov7ZG6UoTntOQeWoKSXQ3qFXxqGLoNGW2+YFfZVwh4faedKfbCp7hM1oq9wnAwDG9DjyRH
qRRNbzFWdz+/NAE/a1Y4mzPSF5eK9spbz5CWkeJVBQNnEu68Rej6Ev88+JU5+cpFvZNhLA6etIaq
SPl6wkZGzO/6PWSgTUS09ZmU7FnbImUNFEZQB8G27IcxRifWQ/aYAbdhXCfSdfvzPQeoucBWB+o8
oVar7X5E5MNHWM2kWS5vJL18VAV6OniAPBPrv0EVfFfjxSS0zrF39C5HF5lNHFwmAXoysfttvAOO
Exx1ATWpRKeYVwXggiG/D4KBPHmizn7+tsIrg2NSBffCRY/y820oWuuoBkEyauKxpwjLv13u0U9q
51QWc7dnA/E0zs6VS+DB0fOqJ2lVV0lq2jVemBGNhr5gZxicOUpIUiKVt8ABVuM06QXl7c+jETTV
lyJE9PgfnyJNhT0+p0uRbLOe57qquGFayzxl1TdTbCjgFj305MzfPd668+RzkSt7/CpXBFzAzXI0
hiu97Mwv0HG3WZdw8Fqoa+2Ft0xHzhqEYh/a7FSSHH78uQoy5ri486bT5FBv2R3yoX/vYpTFRHOs
b9M63rdrRTM6PuN+l+kscfPrE/dTOWWCIOv1JDWZ7g4/fz5Y+utOA/WVa3UbqeGjls4fpH/tTrXR
clA+A2ByLLaLNyFdKrKGhjkuTj9nD8TuLwyU79iFAXSqzNk1bv/35yspLPPBEq7YmhE5XdNLglCH
9tgycaW1i27CYroiu2KggxchoafjfnCyQ9GZ9lUEqym4d/8nZWfWW7eRbtFfRIBDkSy+6syDZsmW
/ULYssOZxXn69XcVfYGbKIGN+5Cgk+62jg7J4jfsvfbrTOVPvybfK0rdg6XjPhCS7QXbZsOlCqtD
jtv1hHB6ea0XoztzJmOpJsVn/XxZjCJCGgORsooFJkHRGG50oTF32a5sFyD7fviylpiJrh3WYhQ7
O8og6uUCO3i/nSVGJKXLjBbXJgmN7Xm+cTWXhxUUqjzk7JVSCLyyT2MPRHBoxh9rS+j51X2IFPjG
bYllR5Autk2LrS+Kyq1Lvl/YSJ6XhHQNkzCb9ZaRPr0dlKYnBOoJfqJ2j2K/OfVh/ZaaCEpQnlCF
aIq2F4rHiZ6Acpq9ObSUyiJalKxj1A/VLp8c7sWxpe5o432C6mWTGfxBqqicm0Z/a7lWzVBrXKJR
NoRfd9Mm7dSp8e19L4FBoPvstnELLGyxkbxUfb9NB7u9R9n0Dr6sPzjQ+okIak99B84f8hLuXEQn
YT0++8TX0vYzSQdhPxclSoZm4JKZ4bNtIRmemuA16dG+uKI68MiNF1Wi1uH/YIwTEH+3u6CvTG1M
iRVe9ZrXFZpXeejjjkOT+Ii9j1c0FhjK1j/YKuiIomSSW8u0iUnFEbpfa4CeqA3gOVS3APBe5cxw
P5Q9E4VUT3Sdcdz0Az6/1Enf1mcEuD/LeMN6XQulyujfkxRijByO9tzOvDJ1T1Km6bHOiudfnYrb
LuwjOyzDnCM4lmnG5uKuHIf7sac/tOOE94C0ngShR94iv+XAow+GLKxrdAiUwGZkUmwhGmSrUxui
wD/m5ftUGSjFQuOqopGv2jVA0/udf0vcoIUdVoUNOLxcK094AVnDIreDNxnYF7C/1j3lw2xUNJKy
emwHV24zt6m2WG3Si9txoZvsJQnxCbZ1tZCiq9B1TpNWWwMul8AjZY+VuZ4znNINauX1vCV6y7hG
7nDM+mY6ZRx+yoznh/VrHuyOarbx3ok80/cYyJu2WahQ+fV2izO8rHWjqornIcVNTgqo2jt40PbD
kJ3zUbwIELiflSRPsciLXY1GZz8P03AG7c6Kr1bufm1fKnvmcnJsb5uMXbtf5qHuyS1+EJoC4TnD
DqGMd0CUa2w9VZxkT1Crr8j8G2SWgIdielkSKTxRlcJ36HYLyfBbq4jxVckS7keQOrte6NV9vCA1
Y+bzyW3YfuZj/JS6zTWvzP7WmwWYTE4mIL71IVW1vMdi9s0dMOMxmBK3rs9/X6QxoQcWStGEt2k2
2i0qIDpIKU9KEQ4NzgAND+kH3BF7M6utLfeuvTP81AOdOZ0bGx35kA/npbCvionaEXugRcub/ARs
lm1SLFbbelFAQJfympr05d1pnkW9tb0yORhZ/VA7in+DK3sMiekDNsDK1tCy82G+l6ULhM9h85jD
7F8IucV7Kk5BXMJFml8yq+62rnLMc8FqxBtvHatBhyNH91iGAZ1Awf0sWtCnUanGewN5Vs0Bil1v
JGN1IRGtY0zLxNvdOYuRX7SabHLgcLmQS+APq2c6/pEoAd5X5Du45EZXcPrK7nEUMICCphm5GgGb
sKzska16vPLa8eTPQfMJ0MFB9Sh27XCRR5e+a/Zz9/PABApTWZB1b0uN8nd9MdqhuQeDUO4DvLyi
I89QpP1EpBlgZ8vION2JvDOQ+u/9qvy6jpX7Kt31M/hVqzfwh8N63YoBYrCZqmun4rcQPPJjoQef
smhefYukYsLw7GWE4RV2y7OJ1W92s2tGWX8bh13x2tWoCX1c5HlmRseiX8TLgtyEPTtGoCY55V3u
PvP2jbdJjvHUG/xvk9HFjwMStn2lbLnBCpQ8jNZWtGgycqAIR6FjErOMgz1lyLNr1BBeyMd9L+0F
5NxACuSAXSqMB9VACb6Lgt66ZNhs24g3aZoyHcSsesAoYLzkVuci1ebHL13+MKsSSmOprtHQNoe8
DBEG4pQ+VExub0ix4bmz5/qY5gE18pIicMyw8Iq4s65e/KRw4RpDNt6mveZX4Al7GtPw4qcn7B/J
tbCCdGt64ReTU/9KIwU7ThlHu+zi+5wkzZsgqYqtNQhjP7Zo8kSWTrCQu4KVoza8j8QqOCMLyEJg
0nHMYzIp71o5lXYg2vPz7OqFc9H73wyYZEwr2n2HM/Xsqu4L7BKJEtqHN1a78xHVW7yJWLlfBs+7
5gYU5Jmh0f1ShdduoFwuvN66pS0ZPo1DfI2SXD6wPI0TBnNzpYLrMGKdI7gIYTqDoIPKqOP0kBzB
IY7ePg7Q9TWZf17/Rk6OVgAPxzwjBaQWNmbbDNNgMqXJxTDBxAxpm2/5DsLLkqJRnMjsONgq4zBp
oyt3kHNcL9aCKO6YR8iUs7otTo7hjygS0RYtJWls3A/7UuXFMwjuemNM/nAsVsk6+Ycnz2iTB5ny
QDcZRh0a1sdwEeFlvXcGUX9tbDh+NbySPZatH6iB8RqaNf5QWXp7gncs7Rwa72SXTnd5Hw9bL1m5
7P2wn7gHAH4ZD7I11GYxg+UuTdFr2WH4XKTSfKt88qMyvE5pWFh3SxM/jLUXnYZKXuqCy9RafPRY
oBCXfeceoTdh1SJdFmBK+8Dw6KWbuSZRlKIh0Ch1+9sSOSlMTHrhHt/xsW6qkTRcP/yUtSG50sVz
GnvBcytMOpPRSg8YTDkbcVJARi+KK2s7LHJ0KEzprE1torOeUoVkqp6O0RDAh54a2GRhtVdQpzaZ
1cf3TJ03KjCzM3Px3ZhQlPe2RhYUiBGhv99OvkmWQJhvG7cxHgYz2fdV886M2HkJXQuBk5/cesp4
zpX3E2udup2H0nvUTqm+6tEghcttUQ4Jk5563Ln90DEJ5XmowXb7ZWafGQe4e0W/9xAh3R9b1OYl
24Pr+p9USePZ5DG4P89I9j4SOaZ6ZuSj62qtW5estVu7eOlZL19S1yuuA3KerVEiV5TIxsRNHEeQ
NGaARrofuNJS7x3p46n2KvMQMMK4GHVDM9BN1ZHgWMZteIWifJweEPO1nYhOkDfCnYdudlr6uz7D
GI1c6lX1jbhaLu+hmMUfPLNvcBbS+xwi3g6yFFlsmvdkBZjzRVP7sBRD7J+mS/wghuxrf7JGSXYN
m8qnpcq2Pgh0FKbP0xRZT0Y0nzJRedsEax2SmsJH1wr6I5VY50RVQW9NRtihRmQeXQ+AZeOGw4EG
I7vnrt4IX+iBAnDHgjnwXc4Y684Z2NXHmZpONXHxnVfnD5bObcCwk8ExjkH5KViMjh/fj+OiPldZ
8h0VPaPPag5u6H/o7sKIn8ZGbJxIfUyw0je4Q/ATE9AQT9ldh7BkyGjym0GRG0zLfAPQtTmt1dQY
Vahs+guG54AuEjNCt1UW88/CYhKaeOU2nwiy6GcqYvg6wybxEBA2KdPfa9m23c4bKIfX6tTSDSKL
wBf0lu6tmLu7JWBqFk6jsal78zsUFOfzSPC6ke2S2rSfYg+zcpnIfmcwkt8x87sqcDJ3GFwefDqZ
trfSH7yZmUlAyEQzUxcskteJXVXN34Qc5DWvF/lrtdNzwG+a4F7AbDhnJZMHAg6afQbXHbF39UUI
zPVpkbCho0FVM7BLuyi/saaMPabPTYvMiC3zpugC66oABGD8IhJ6aMtjYJgg2IiejX2mB2tvOwNf
3wzMTljj1m+sqYLDkBanISEmyVhMjIyFi0E0PvaTNmxGU3Ri9Ltdl26L4b0g/GOHEJgt0efzg2LE
synlg/MYdpYBjfSnK58d9Zoq2d+n3URRhU5yRqn2gm5nZw/jCblJcY7J7UD4iQoqqRhtdbOABjN7
CGwHg0yvGN9RCJlPuMkTC5X4PpIslxw9DjX43XJXoRueuW2xjlu0Bih0whhyTecB7g45gk+YwmM1
HWTuf3ImuwQ3Pe3oO6aDbY63kywPiKDNx9rUHrM8R4IzmPImUFF0NXBLu7Z/7wQgWJ02u69JITiY
5vAzW6yFGkMA/2QPw9Zvk2NnukwJytsGI/AmroZ0w4jwrZBkhCQ9LMo+TqaDZZSXEgDedf2ba/Ae
JOQR/VDGmi3BjtgbE0Ri5Ex3GVHoY0Nsb+Q5pBAIQR1auT9pYbtzz/gFxlt9nrRD3O9wqWGeIxK+
tz5JKwcbVJICymS63vUTuL2inJddYpAhEMFpezAonfPXrCuynR3U5S8BDLqU/065sbx/r9I55kxh
6lW6SW7Oh/CZ1GbUZqZAqteJjgWtFF9zj48jB56nDUqhumv4Xz20mXPrK1hG3BZPBrxSBs+Lf4pC
NJoiH4tdSwjqVg0DWcrUmrzbyxerWVA/lqJ5IoTUPy05CtK1jwybQeyJY31eTxIQY99yOXwhBc7a
JMKUR8tqMTnEtXFDziui7AbAiczyv5qQUO1I9N25tFqkzVHIPBDN14b4NKSiA8QKJHn3Rv9GuYJs
HwkiVGGQrHJwjEOmShQUsfWlQex3Zmhwzdm1YFtlYFs1bLYKy8pP69Atwjd8poi3B4/49/l+aK2v
loijLTUGB5DPx5tK90GRZT3ZHESZXzmPX/L41nOr8Fw58uJULr6gWrQHUiDrG4Zun2KZs8OHYzg3
0ACXIOa3XSga3bPfI8bIRg732CdIfrAZIloOsS/28KXR3CdKu3HnAf9xQWdsWoGrhFZuK7xc3Pul
Tklv8nNkzxgntTwFbxrGXhyJM2baOLjwXkQsKJGt5vPb+g9Bs7w5SvxcB9mQYV96m1liT+LdOKN0
Nowp3K4FSKh/YbNnmwvMeZ0dRBmjFw+peJ7qkYCnyI0IHrK5iY/Qy8mK8F95H1uw+BF3Zlj7t3Hc
sJynL/CY5JcV+Xotr9XCYeWeZCUkkZmZvZ4vSK7lOSNIWzoWUYdW/xzrQSZZLoBrivjzkFpP42yD
4wnt9yiF4b9KKQa/emOZsmfMcl7PPAOl8A3eaAqk6S5zy5fR6X5tje1SGEfEuj9cVOx/eJocJE7/
1KV4LAodopzswOOR0jqnv+tS6pglRUI26ybxh9uqimeaiil5TLL0Rwj/+mg6X9c597oCWEcn66ss
YaSyCcdBI97Gg1w8yOnWO8gIsuqbvyaIFJOPrL9STEWxt9vkAN30ekhaVd8A/Z/VYjXMghnx5yQO
I1PFNMQWrjr8Xnhj68yr/1NXIVzh13N823GQWDmeNHWQ1d8ysdAfxiTtdSyaqvlTVntqazcjLBvS
OA+iAibittm0gVm9Dl/WMaur5/d+0fBwRg0sJz1gyqLsGQE09l0YxgULj87X7k+d/7fE77//zJaW
An38zMK3EJ9ZUgSkgv3zM7fkEHHeF4zUDBcG9XLCLfPi6pxSI8ibY7WE+wjpANJkRoxGAiQdSJ26
5EbPCY0V2xiM8eb3n0l8vE24M1hR8yqQAXYM29dn8t++R6Nt5mZebNiUdAhRk8SnnuVpJ/xDlJNc
JMFk3nWKCWHvXYpYMH3OkEAEGYWXScLRxDAe2nl9wUdJHQMS5CZiJ35MZudrWoZvDCui3dJh4hly
e2YUHD6xxe9Y53ePpLJgo9PT8C5Lr55Z/iUHrCxBZXzt4l6hTncfvAV15+y13i2V5qZqg30IZIoV
wF3i54hNQEP9/gvxzY8XySTLDViC8DA78Db6oOdCZW4ZuQlHwS8BD8dZznzG4BTKR+O7lAtqM2f4
KXlCNkFcuPh/cZz9GlESNlnLDhY/g9Wt01VYyRdo6AUCH6n3LSNgAG+Y7F2X97rE0ntsjIcFaJZe
8qw4Vq+Ne2627YP8yqyt3klEyayy1r8J3MU3aIBR+GUDABD/8zKqYOcSBM170o62tpiLq0bh4PcH
cKV7xtEjZ0ss9KiZMJOt9A/rkdQPS3twYi5qWjwsfuwjPaM0glcGrTkf96IWV91/4Up3yBVV9Y+e
5M7nuCFwZEwY0I6wU8BIgxo3m8MYTo9thKgnmvLwi6eT2bwaGPDvL4ytD6x/PD1cGCsAwBTQWQSu
++HpEUjE8jpmk7euWkc/MXCVvMTtuBwr6FmMylrrLKY8vlQOAnCs0akPgMBn9XWIwHb5ZcBaIWDO
q/LodkSzUVtG+CAU+c+sL4EcLNzaUMtwYemB/+8/vvVPOajWCQq8EeCCfFCTEEz0ffe3B832wDks
I1vHVfLJipMyrQX2NpWOQyRpALNZK/HWW8kzluluZL2rkGp3Ma/sGR0aHDo8T0N2mlOdASL0kKkj
0w5p1O8/q/vvQsw1WbWagOFdiY9NHxp/+6xp6yCt7geIMPnI029aDAuwdzkKq45JQTy6lBlR28Lm
xHHkkHPq2/WXsPInQHnqJaTCXAYTHQxTJki4hsNpRpdmRAR323Oxddy4Bcgm041LDYHZPmMmxtoJ
PsRWZew263zHG/tLHlaE6rHJgi4gfi1VDEMNB4mYUksD0V+x/sYbknUsNYbhO57Gr1Htefs4qJ4s
LXsDofPMVHGBMw2dyMnHW9ONu6sh/U9r7VHaHoNJVf4wovjWGMz+YMkMUEXVFn84aq1/vbJM1MUu
LyyP79X3zI8nC8xHJiZoKH2v0vlPAW5NwqVXQVBfwyyrKoj3VWhURyfo/yKVpgv+/3ehJ6RP0WvT
gQjH/1AVBCDYVKAUKrxsnu4gYBU7xPt3IbVxNvPSXhdzzRh9syUE5FyvMb2JzDp/Lr7Lwk2Z1rhv
bs5OG9kM2+HCPxhUPoZK/O3vb0IL9faH5x2DvY+r1TFNKayPD4xc3KWPQtQs88R1XPdG6WLvGPmi
oPT65tzG9GxA2hhEonxlf+yTL7x8zYkIXC/t2u5Jf7noqTucnz99wP94Shxp+kK/KUhRtj58l4kg
tVFQfmMCpa2uw1hxxAvaRwOwt+XfAL/D1FZhpQ29eRPHtL0uSUPnIECyIlf9DkoBX5Y/c3KIq5xV
4h++Qn0k/vPIdH3HdvV5KS1piw9F0jC2fZUn+QjXDl7ZjMuDYASMKdAzwv4xc3KEux1iVK8kigrL
ElheTPGbKg8j5DQ/QzZPO39iQGKP8x+eBvtj4WGZnITQPXxaUCcIxIfz0JNJ2BbwdjaWqm/5lFC6
0bntTPBhcF7ImOZbrLUPhOXIW4IlDk5LOu+csKM2MywIWuMa9pbesc8xDnPuI3BhErn30tco7i+D
wzzCxhH8++/U/o+rros3y3JN6RGR+uE7rXO0IEOvIbLqZXKD4kArzVShtxg9QoTyepti7Q7Ab3Ot
lXOopLtH/dNtUi2/sG0W8YifcrLa4zc/76YHVqzEyHEjqKCwzrXfXizR1/gBLutipXOIOowFttfs
D3dH8O/zCGuCFNwcnEk2jIF/nvKL5Y/gb7g7ZAojtwwY+5ZsbkXv3429ekfZf/JC/gUZ9RRjZXdY
T4h1drb++yELGbBE7gN8W6yKLlbvmGNY9e4Pg9ObsQgOhlXEsrZqq1RIs9xzgV6wAXLCRhWMnIFN
fqreO7wamDRLjyRG/73R4oFWcX4T1nE1dTS3191j2xwpYqiliAJ6h+oRb6BL7v1JT6S0yHSul5dw
bqNHxNSYTjWruVHVz55mtdTq8STLgDqX5sv6+HmhcUNOJqB8yTpuFX6ksGbxIDk2cvuMRGabzW1B
LAj8OhIfQCI4Aq3GrOXyeRWRO9/MN4OhHpExaAlHx5q3gExtsFRcQvcrGUDWU2It4ZcWHIkSdXob
JZybuctVTcMBwnfv1gejQ+yGdKeZaBWrhV82cJpHxpwuP6+x//Doif+48DaPn2M7HA3Scj4cXHz1
aWo3KMadDLOwWRjqSircxcDKci1+RkP0VPu1uCtK+d0dRXy2p5AdE4JVxxlIcWP06WKMQ5u5nEpz
eXGyYNlnPtOPju8tscNH1wreUv06KUwuI0LbG6q3cVvP5g9rYGxV6hRFwSA2dPHU1bALbwYoDyhi
55BRNX5M/XYfKl/PKpa9IoN7M4SoK6tZ/KkDcv+j2vE4isCfBYDMWUd8eKKhtQoRThkKjK6ft5gk
GMvpqxHIEcmrK77FIrpfjPAIoyS7pGO1GwMyHstq4YZL+/s8Kr/9ej2JpL3JjeJHmx/X3trRssJx
ucUJ1xzKTIdOGArzmj+/g1oFXYrWh1lgH+1b4e/AlfjoW18VTKi9MkwPUW30vN7XS1HFh9FcfkQu
LdjasluI85tS3KP3JEmBUQ8i1Z3XonrXLg9y4b/B1KoOMzgrNNDktZbGIaJhYCnJqsIs5n2YG+gn
AVgX8DYRj3io422ilinKDKhEcnw0nXk7uhy9Vomxhc1MvVsvK+A6CwjqbNxGmfjus1TBqm0zpifi
cEZzEKGfhe19pVpv0JrInSnyU4c84wq+6tjMxXhXlSQVBz4C1/J7auckiWYe6gFon8qbCCUrzepG
cCSiSwvdc96q58wAcrR4+XhoI0LfaokjQo+zEQ9uLTv7HqfMlVb9wpALsAGF8RV1m7gAEYxpnXnX
tZk774j1MzdR+ZfVuqDrq2nezk77FGuF3pim7DOzdz1EM5vBO5BFO+/hXuFKGZgIsR3+TBH+Omag
dhi14XJKmmZHkM7roCdWjoImJmTZbx2/O65ju9hg05dggkHPH108QHv0x+aLScYVyRjdtsUe9KsW
KG1jOJTzodECw7W/nBaym3zMYgAbHQNwSJIQQ2ankIMrxSsTApeeWDAVABmtxNugdaB2gPR8LX8U
BIFd15HzOmmgaGnh6pzxTfHC36/TtKyrEKLNLfbhxt+vt/z6vBrosCFIlw+rXstHAFV3HH9LC8ez
j22FESet9z3rZmuk5CF0b7vOVwat9Fg1abPun8CRbDqrEYe1UmxspJ+WpJAEKQT7gU24913FfAJo
/C2CLY5rL/kRLTTWVsayQ5rVcR1/tsJ7MhGbJcVU73DnYBhp1HfAJe1NU6JHKTwOiGB6CFoKrFWN
5pnQ26iv+YFgIjaRyVIiayBR1uU1QBpzqoeM76AntGZ9lOTivFIMgaCEaXJfTe177/lfrQoQSmIQ
Pjg3ww5GBMp7qmLw6R7IsZ5QaLdzXu3JvqawCLeN3tAkXM4npGTqvi4c7CvyPvOi4sk1xvohnd7J
fL/SA9J0ChgaGfq3XRqocQORyd17w2M066BCE7arcDLoOEgI5FLfZUNvHSd4m5vGHdFwLrCbSJ0h
ucbzt2vFPlnIXB0LkayWEBsxAbftBOkRCc/seDcZJLgdk+NfetopLw9EIBHLHCHCDRuMUhgMvs8J
k4Z18llIwEhpwkZhva5g0OKrkZKcvt6WfgiDWaSEj9hZyzgEewZBdIZDQEj84ie2QVJltbcmKuGp
i8BJJC0/b670KzrCmTG5NIAMUpifAAxa75fVuALU7eSGsF/y0DXQ/3GxTfc9Mg1iMrSRB71IcFjC
z0kbyF2fRLdZaD+A4Uaa3DOXDbV5jDB1nOfl8ugvy49+tgly1/8DJlLGzpnAukYo07Tq1m5NLmDM
g55qTWnjLP0hEIz+8MTRxpIWwlM46rnmgPrB9WLYf7k6mHRXG39ov1NZsWrCF7MX2MiycF9Z6MQN
2eC2IPtntcKtY5gBQBVhtmN7X/hEKYkCBFiFVJFkH1pSHy1LEMOdb5ejOTPfMQZOaPRVZl+RcdXK
4kiYDI59ZbnbQQFu6wPxS6vtezAgvdxs8KE7z06Pz0M5G6tuntfJj68/IC4iAL7Ea1RD0Nw5Eo8l
0/NMz3oKTkHDRCeA7oVv256/rpr6rpTy0CXhE3irCzAN/whIkwCBeDl3DaYOz4ymbQANYg/35Kcs
/adk5GNYI72g5rOyvbH2YV98Trzka4s2eD3OVKtzUNnirG8P9lWnyLb2s/DIjNMP9HoE/Jp8iPty
iWFaaoHlEKNwW5/okgIAh924b7UzosQTB8+reP9lW9RuucnnJINlnh6YvbJuABL3HYRyd5gWzKfI
0NbDbj0cq8F7ySpAv2M23K9tMFnlySHPnbc8Lm9VbT2pXvJuyLgUFp40lYd3kytQgekBzXpiwJvi
pilReiYWDFRdvuMC3eQ0LCgskHa7Sr6jX0KAk8WwQ2hFtCp8FQKvJwk0MGbRLIiRw4ek/moTWQ3s
ZoSaTYqVj9VD9tuiMRBycXPnej3RA5aYvAEk4CoaXi+wXlSsZ+ZAwqFZad2E/kI7FOM3MGSJZmTp
pBcu6+EMvoT3j/UUNgE8Qe1oq+lKTplHBVAAVmiGcxpAEWinhUwuo71MEv0sDPGvpf6S1wrZ1N6W
KY101N30tYNUrGultcyfZue+NcfsUIx5wY+e0MHZ5lESRgGoMeWpi2umuRVPFZsUdDMeZfcqOUb/
AA0XzmtKLhmH8w2ak36PP5K8TFp9MKYsKgmwRAxFkpEsrjnRqJzN/gOb26MDmidxxTEf+c7Wr5KR
wcyhNhc7b/SPo11gC9FajYZ6TK6CjRqNzjpcHjqUN1DA1J/GA3qc88/mm7KStttyWVFArtAN8N+G
aBmIHDIA0ZYYYW6/VJ71prEYiCh4j3gxGSe1RrMSUb6LCiyHeZp+MVJ208CI0ZMQXLLzI+MP3av1
7+m2x7zfYwNBD60/3j8/VNw6IZlQuDAHRr8bi+HLCa0L2PcE5F/LTJoYBOvTKLMGozrKaF66+z80
0P9u/D3PJC6e/p+Z6L+2vE4VuW5a4NsItcE2zcPL5M9/iVw8su3b5Qu2ydUNtZ4HnBPTcRk+dRX3
KURJ8I+d8VfPanAJ8TeJ/lPHJuimXCZ5JoAPTbeXPvlL//b7D23954cWTHkCj8+Nzuyf31ufqW6u
I47TSC1EOngjhLCZNAtKMeIhR9Apmlhnqh+0ShGlD81Vz5ojQ6e6+cNH+fdczJMWQ3DLZyjGCOVD
9wZhZZzFPPao2cEB8pIj5guw/Q6dDfy0guShtjJrxHLlQ2iEBa68vrk2ZnUt+uQ28fvsViad3BUI
rSFxFXtQ5sQSm9PT7z/nOiT+cP9LISzbDRyusm9/aKtU0gnQ3ch4LB9V59JQgjSqBqCdt7+6XTts
L9woz0aEGCLVrNNxQFxqGGG7Nxuk76OPcm+1zK6H7hTbnJnaf9nXOLHk0u/bnJbbW7xfp16Lwm0b
uuPT6jMSlXivvUvVUHMnQAV36+lbQ4i/GbFV/fIHEt7i2Ai8p5CXbwkcEROhuQepdzYyZaMXkC/g
aTA2DxKGaxsiEk9Ykeekr9GbLtEbXgiiMOfYOY+LcxG0SDqEgNE3q/M2NXZe1nxa3+xAmgjxRVJy
I6XakpxBeVHGx8F1/9ePbvVbq8ILbE3wm3Unta5q8JKVNNCH31+cf68iTfpcASKD6aCLpVVPDv92
OIX9mJRxwMVZd3qr72Y9wh0yerYEM2RL1N6PPgLQ753bI9HlmBprepwsa7/aafLwh8+jb4YPNwtH
kkWrbQvbFB97cHZtRcaUEEvytLjbQE0EwIvstNCo7PFrdei9SmAZfXfsCS7y3OZnOzeUnKgdY8UM
XVgjjCpZ/eEQ/4+lE8N6h1EJjz0b0o/Pfe17NRo7VraUmGJnoNyPIiVuVG9Oe8ZHRE8qFEi6FzWB
/x2iIPsmiUlkOZIXBwCA+IEi51U1stN/Ai7wzyAp6JIaBlnJjPelhWpzwfd9KSoKiT98q+sW/J9f
K7NKk4WZpbfkrtBnyd8uc92qCkYOxMcihd1pAlmbdTuPl1rWmD4N5bytMz9mHilQcfENnS+Drjx9
WrUYrSdQBZbdV7x23SYB4F1V+XwbzhAmiiGJDrmDl96liiG9VH3OHNpLfsCXPHLMLUtbDwW6XLZl
qtNAlfe5IUX3jvEfTGgq71W+srjNXz2Dp82v2UTUPBX5/DlPtUZM+1yHpEB0OCO7C8rlCODjqTDs
MwxXfJMtbX4BR9vQNWuNm1XVrxpoe1g3/WuVZBto9IX4bLnO62pjLNH6IsVQL3Hj/1ws4kq7dOwB
KFNgu0Y3bDBZsglN6mEzF8tVOiSiM3hGxpK1BKhMaq8kdp+CQhuu+vKa/1x75ilMjQNpKUg8k4da
2f5OeKMERTcdlUPwuC7rwZQ4e9jcXxKCONeCCkUqqa4d/XtmGKC+ZPXWzNkT6N3iXtIPbWPX+Vaz
DELLl/1YXVh17AN0WeS+y6YvTlmUf3i9OP+qEDzPkegq9BsGtEnwYSrsxV4Xx4LgcCdtzpaTTPsi
I7LFKn3CS2Fac9mWz45FfPOURc+2hnLqVQYFZ3jMU9bBygHhp0tO1D67Ymh+xAMvQVez8mVAl2VG
p9GAPM2wYO1t1u4N/SresQJEmiv4w8TysmIQ/vA86FfjPx4Hj5U+O2S906Qy+1iS1XY+pQ23wcY0
C48i+U5WGI4lcPskagOSNnCRN6HNaJYc2mNlah26E74YEY9MujSXP3wctpH/8YE822YlbAUIdVYR
z9+eT8vv2jbFh6gPB5v2tHN3OfKgs2F7Z74XMH9ul1wAUUA7dC1b5yWZ39cF8jrli2GgMFUm1SZy
wQuMMUrkphw+rZoXWdi3uYX1vfXflFWC1GHWs3VhLYDbiXfpyO7Wqon9bJF9n5rJeMw08sUJv0cm
etg+qS5ZAy+9KxdQD1TN9wDXTsSL/UybCOOLbj34KzyvMze/iCp8CoRU6h1CqjTakMXN3NX3lVOH
9xNZmK3DgKo0EO6G6FtvrLgQN/Mwyi1mWDQHjKBblX3L3Ni8jKCBbjK7NF7mwH9lGMXMZQmHYw3m
+nMZj19UMXbndera24W5szBCIbfgnkrd6pC6T+CF+tepjn64TVcy+UvVxUPFRnfmn9fvTvig8vsB
VH7kVeLc/gyi3Nk4zji82X37icES4rX8uZYNDKXYu0V//deE0rIRfndRgVPuewM9uhlk9aXBak0S
4nKdiqG81sFyYqJj7P05Jblg8SNij2kqa96hqsdmqmW27MJJ45ucXdkAdB1U5B5mBe0A6eO7aN8b
GeS3TaTZMGaUXiQDLpaHXQH50qCk6wQ+PhPTwmgTCqJ37F5wgGVCjcI5eF80jHusIb6D3v4QUwDe
8A9wOqJIbuNEEBJU28l5beeWkuAjzV+uO/THDOntTs6/jMRm49BbyRNvjE3c9IfJBs8nIvSydpqO
O12pYYZaV1c2ZocR4/DZo40oNLmIn4zgfAHi6bnJbQbL42atHyY9ZerTYfjV2NPwnOC+cIgUxsvg
FF8ABIOO1/uVtTIhYWG4iWZ1O3biO/FVmFOwUU6IZbGTGFdhD2i+OszCgX112h3Y/xtM5QLZJ4u2
Em/szSB+cQo032MFffTmwAoUFR/DPWc7jF77uUaL009Vu3GNoLvYn7Kitn6xTpKQdm291Vft8/qq
wRkSHJrSuM2a8r2xmEp5/NUEcCLaDvyym9iPwxIPu8qoNVeaO3mOxk8jMImNn9d3azFrLET4qmQ8
cx7t0zG2r9IeDlnghvu1emVbwG/j9DdNsywPkXkObKYZGF+/uMrzmIwygCT1rpsG8534JkgA9gOj
gvTOreqHqO/NsxUzkUgMd2/i9Pwf5s6jSY7mvNZ/5Qb3xSiT5Ra6izbVbrrHYwBsKoABUN77+vX3
yRyGxA+UiNDuRohSUB8HbExXZb7mnOdsyUDCobWu1zVDBlrOjr2ngHppSJXJ8FU9WG1113bgGuo+
MwOmliIY2uY42QSNOuwATlSux3FACkLEd3kklivbgxVQMozEFMBBI3hLRJwQGCq+pMJH2wHm4NBo
FXCEYfgU1wj5LRG+F9ZtIErk0IJDDOwMD07t5xrmEuwAbrucOukckVM7/LHaiVjZwE7jJ8utsHuF
8wFDZXJJtehVMspaMZ1EBaGmnYb3MCmKy7CWV/Dyp2rSklOaX9H6HpAzzQ9FJoZ9sUbPOJqnk/z2
l07cOVZjnQyaCHI+lT2MpdmbtcbxfYX5MKql8hgVBe7KeH1uiDfNLOYUXleKwEwFA0cXBJcnwreW
3RB69TunZfecVCGOZRDHZ5c2YzMa2iFnwn1HDA4xlFH0OFpWQ/SwxvSwvxaxwU7BWKa7yog/6SuT
TyPc441Cg1bj8heFgXlq+K4uSjXCGSW5wmIN8sT9ymkrB03q8O7r6fs4WOjkcUmrwUxTNz/Xtf5q
Edy9GcoyOqV1Qlwc93MT2u+61jnUsLZ3OJYrvCBMZt9U39FgI8FqYu+WTFTniYYxKSSveD0vBtnJ
qrgKE4lgKMhOVPKx2eNdSQzvBSweNoIazyDUW70YNJYLpF4aMtlrPuikpA6EAp1E1J9irNH7wsvB
mzcjc9pxvjFRP0FOfh162r3BGhyGJMRsx+m6z+qVw13eUv/JzVBXgDe5j+nE2HQUGC0H3gYiwbZq
yfEP2oBxbDX4M508lXCFW5PMeUEgp/4eas0w9Ozi9BDLt+dTpKaI25RdQo0hMBKRcFym+7js+D6b
n1oxd8dRDksLKTxOTQcRHyfgqbSqr2GjzzvDaW6DnxpnlMc72+PNSh1gpMp+PdTznSSmNWnWH+v0
B2RWcucJtTSi6FosXncm0+fa9+V4jEETTEhBD5rptduuyS9KZhD5cLyQHm56v92lPcQmtZdXasqE
lOUtnEyMzagR03H4oirpxl+uDi3rTu2qonl4zkwG3nGENruT2xm1aUzNuLgffbYwusWkI1/Z7aYJ
Wd66/HWp0bIGIQxwFO48bz2ps9FEk3N2ROVewTRuSqKl7g1/OZSyFi/ZBXHPyhoCxeDHysrsqUZQ
2iPSLb8UAulgrlHQoxXFSiyFYmkltkmF0Wz1kh8r6/t9v9aStu4JwvXS74ue+dvYhJaSzOsTIWtH
jbecI5+FN1ZOX+ac9l2xMwvrws7GP+jl+KBrVnLJ09bHkg5sRif8aglzY8sghyyAOWRn6RK3JHcN
IicFmyjWUz8Z7MJ6PJuDGJtjB0HFosvEP/dLYkQowllMdOD6RUQc0ODjXJaULgnXspcaasYa/ewd
3DHuSxaW9QGDwI9ChrlZDbONhkYJVgVwWbseXtk06zMBxsNKgFcC/kHWOkXBfMGfl+ZSWu9tMxcP
4tF/XnVydxoJa8CH+gJunsWf7JbUxZk35F9ZqUbQWpIe6k5v4S2sl1ryfirgZbvCK96shtjOcarP
hXcPqHgAQTvfU5RMZ8MQJtozpzgYSxsFpUkCsN1DckHGsjHqND/XpnEradN2ddwdZcGxU+uS0Mvf
utoo9zP8Gega/bEpk2FT00pVutU86lP1TurBSf6r0fUFFb3lwWPtvmf8q9Gz+UEPy1vOtdaukQn8
hrOBLd4XLazLwJFC4RQ/A1v8YzGxoZ6nE8gt/zAv0ARSxsYQF8qQYFzIA3aq30+lt/LL3CcuZyR+
/J9lvdypbq2vMArFvYV2X1TpaYrSl2mOhhN0H1I0KaUmoPjYXn4MhWEeWI6QnmR40km0h2Y035Z6
7Q8ImC6OqTNfl0pb9EwLJJK2Ugsd1TFCP3D23NgfOLBu0kqyYCnKIjs5j8v6on5u4Mk7g76wTugk
r0nomce4DI+qrIyjJt70xMhv1xxTVx6zysNrhF6aaCJZnvp7nPNx0MpMWNdlZluJ9DH0UiqHpt0L
BNZBWsfJ1UdBfyBn91u0kD7UDD2iFTsnm91Oud1dcDsfe1MAdribYCOEmnOUmOJUPBTFekwUxq6X
KCSlaxAFmVoOA0SySsjJ0+zHeImrG6EN+2Je0oDtCnc52PwDXOaDYnrMUjI68MySPsUhhC9Pbouj
Gd4Wa79K+4eIOiPIZ5wN7QPM5tdARNewOZA8jFGP69wYBxKk5OtlIv/6OvfVUd1lEAsPhFKx42eY
hwJ0lHESAETlSnzxMF1aHVjhjCknmQUNhWrfRNbOHoFRqQ1kCW8niefu49XtB06RNE2u6m3mSMOK
W+FwXLmG8PFKrkfVZtAkKTcn1vP7MWfF5HbOaQXQvRW2FnwQQGIiQvTBKLaA7pmoRVse3v4AUfOq
/jmByOtmrVnFrQIkJw5KOTWJDsDdyt248O6gFTwPnGZ9bVsHtb5NRPkYo5N6APPT235/6EtyzDJb
fO1isz0zFacSoA/MU7F1E8pNVUvBnmgmFCPZGD/jl9n0fPQrQUv7eUDeJxYLhH/kzuZ2Ypg9VKQN
lZ1LFAeupo0jwHgbYVHRJ1QBWLP4U+rjjBtJIihjAjZDEV7Ve6UmOqPersCL+JnSFdEVQXB0NGWR
LcsydV2oFc0Mj4+2rTuiAJWbfmIuLO2Uz4N/1ENzpx7IeYGeOBb+fOe2+tZuanFzpghuXMN2pBDN
N1bOyVmLschiEH7MULPPQ8S5mhg/xFrYD8hxJS+oezMyTnXXx4APlPxHn+FgD8VF3f6RmJYd+/yn
ZHSGu3bV8OUuLPrUJ2i4Lg4GqfWozmjVWII5nv/QCPdO6ZeMIo82wg+vYxM9dZID4y32W5vb5AlJ
VA+4HGwMSBwt66xEYzNepjNqgOcJYN4pqeebhsMfq378LU36Y6ojAOlm/Za5zOukjJ+wr54EljQ/
pj5+bPnkKwOOwB3SddktRqbPd50+Iy3ML5kxB0wzycAZrEecvW8dMcjUp0ioI38hdcPIaRGT8kkt
4dQGMLEXVDg6wPUm5DuzVhLJrAwdgs5mc1vXpQS/ec2ZiUSJI6HkVgxGuKdBizWlN5v5hnX/ZXaS
6DLYNPRzNZ4MrR4Cglbmk1p2ZiJEF5bFr4pQNwujPoS9SzyHaH0mhJO/xUpP4vdUWQFONKJzW5tB
iNwrMtGojqtvPa52V9EMxBOfwM63Wo3jrAuXfW8t8BFS4sOZ9zCKJZ9yU3D1ENlbgrcAy6nuxNiM
IAJNOOxKDcIB2MrvI1LyYzvqh5EW/q6hhcmYTLLChZVqwUM2yPjexYN0tMTjjzFiuS03wupc0ck2
L3VxibJcoxvlBe/EYO2YDVyWkF05+883DTD+tlyWq5IGqBqz9Oi6EzD56t4a3fUhlzqnIWHaiW3m
ZRFjTu0fXtSePGvhLs7Vp0ZKC4ZleE6Gcd57Y1LtCq3Gu5RYP2j5XouW31FvcJSTkYZgyxTZlf7O
YB/aPNVhR6M6mR/HgDP7DBwpPW9FiBIzS7lmM69wDkbNi/4o675DHBEjVPR5dRkSdhwOLzeWcY6B
FFLC7E73uVGjfcChhcQxEkcnlONBLMw4btEFrMlDNnIfJRmNuomRMalZe4JfxmTZzS9+alqHkj4I
4WO7VUVLPwCNj+VbXg604NNZvTrKbFemDViM5L0KaR6XKr3oblvdaK/+4Hj479xyFooJB+upqbOe
/E2NnOft4M+9zm1Ydnt2ZJQl8bshfZsZov1ztZ2lKkRd/krqibdXXvwA/fj/P1iJ/6WQIqwCP06Z
ftJcLTqy+TkCX9E35LPEIDDNL0nB3ahHo7OPsRfgAczpsVYMPZ0Z4o+024ecTKY7of9xEaAknb9P
PpH5oivyDFOwYvnrIkD0ORoN25yRrbmfWTdsYpGvJ33yXlKDrg1xuxkYOt4zb1URshkRn7q4Kj+8
DJ/fsaw7a6XT4sbNBEIX6h631VgRpdlpFl0wQ6p5JIaG8IoBB0cbkwOAbqZ3z84IOmfp7dMSo71t
kuikagjPmR8LLij534EIpfDu9PaS2KRqWsyIdrLZkZ4isymemD0ap74oL1ya1Z6gNg4HOh4de/xu
yBwNb5pzW8UAAYG1jC1t5/pYUM495G7ItGFJy72m6ekWes8mL7rh0Izk6fTR0Fyy0joilYL+WHG4
V6jZUFqPxQW5wV0546VngMcd5AzZ49xpRIi7MpeS/Tk613PTOS+k6R5N+HpHPyLMvbMGogakzMKD
bmSHgKj84avS2ZIoMBPtshgbfezCuxmLR3IPNJqUpyfSoF6hFLW72ocpF2XVnRlP2d6S1Y5F2VOb
ZkE8BmzksYXewvh9hM+cEH7qLdd4ShxkIpV9AweMAASoxnHw7O9AuMG7yXo1T2uw5CizDFgUBHL1
6W4xBhwK6cytJw6mVVdHQd0ZkJU9HVLOSrcuiNEZKbgjEWKRzLt9NVkfg8FESpj7hQVmJnZNNX+G
0ZD9YQ9h/svGXboqHA+Dp7B4/Lzfn9iCYyhhbirTmdgINFXBiG1lU6sNFPoiJCuI2Bjl7sokiD6W
fDX1tzUgZHRydFoBa8In16EPHIy7dB4PuU4Wa9Lq4aZP/R85rcIOrUvzB2W9Zcj16V9fN48tA+2C
3BmiGZDakH+a63P/l3T7aA+VMjF2B2cfLiM1tb/cOmiheec1z4Wguhk0+kAukHlLNx2sFXgf5I08
++jPeNC0S9v20Tafox/amiOms6FIe6xQYNSCn83RReG+dIFLNk9hmrrH2D2p/YDX4WgbvMQBT4dC
yxIzOdgdr9J6TmpM/k2CnFCv23wTKTCdk3/VVrpbuge4UY5+30u5HVQXWXahIsvTmbtWOy6EotwJ
8dXU6gcvKj6bEzEqZhO9pqb31evgyiiXwNBzEuQUQzue9UNW+wbmTRSoPUqdXw6FKlhY4xk68lVK
IxsfUjI5cQG5Zaocr0tHoN+JHiIqfDC8KILE4uSMyD9VDm7upZvA+jk/cVwzwV2+QVMumZfh7cre
0mai7TkpqqkaikRIu8lyNzdyCh30tR9D/3p0/PmoXN+plMNZ9VvOm7y329IFc342faogKUxlWgo4
WMq91hLEJwyjjxZhbrIzUz5gmtJnnPagwSbwd1KZFSUGMrG0LTZTb1GNSEuBGkHWEvEhxdGdz/FT
ppMUNZLvtPbaD2uyXOK/Y5f0r59V5H5Jo/A05gAgKBDn20rbYEDF/hiuZyamhwW4krDbtzjDxKXq
alvyP9yGUVWWMUOVhocJGNNG1MmTstSjQ2RLXpEFNpHZRwwBGoWJ+SxuVloTCa1eyleGU8k59zx4
A0myZ3sRg32wlku/4nBnOBVYsfM44B49qga2swLTrFBzKqZ/HZYBKLA2HueHmAtQx0YQ6uwupPc6
I4Nvv+ZyT2R+9dKpPSAX5Lqt4rP66cZtmDi140tcn8uePwHfx2bpdedEDiSJq9N2BSF3YAXFYCUO
C7zApCD3SWLQH2CYJfsLwQOibNKBQD9x80rqdd1iYsOe8mixVGHznj8pwZxKr0AaY20dq4BXjxIZ
mrbhZn7AC3RViRUpsx7KjxU1fMu+muP+wz+bSjmeawDn+3gNkSNFpK7aa+1RXaHXy1Kgcfow7xqf
rb7Cv7a9FaPVDr9EK+tSoFIgW3QXnGnYgn1tjfhGpBx+af+FKIh/+EBDqWWce1vbighisKr+HUHi
MVdUoJXjS8HD2cNd+GhU1UOgRpxk1M27Opext9INoDPgrkQi6T3yDwyZ2tgRxmA5MRM60ZRT2N/C
nlM9dMp+k2n+wxwRpGy603jsrOKpWUFfrWX4qke0hl0OU7BzwmvUAw9hl4PBYKzIXOy+a/NSj9id
ocqmCwN9D7b4dmQq9LDGzPusRtde3LH7EbdzdukABapawNeRuQyIOW5x1H1J/CX5qNprMk/12TCf
Srt8RSpP4hqs252zZLDaLXDKds/TG+ctHJeRWWekQ40lmOp+LZzqEKdVv3MbPDnF2F+jMj5Vc2s/
Y/AO6lQOH2tiCz22h3+SXXj/Iv1zfIsUJYGdT+Ck1X9Ti621OWGd5HntScrAMc34NluEcTP0oiEu
tJ/pK/wuKOSWo07Xr3FjFS8OgzZkktN5amiqooTBlc2tHyGFfTEQu2sd2ui1KIjTWlP9klni3dXm
Pf17de7AZvGWwoAqxRHhFQECGc2DL5JwZ0NO3HkTmDgNK/pRcwbwNKX9qmlfI6JadwwTXLQOcRqU
jFkOtRvJ6NXbiIX5vjcpV7LVPfcVXYu7eMYxIZJcvfhZLARxE267raNB7NOCLYycjKh/KCTcKRqz
9lwPxdM04dOM5XNvWa/1pOUfeFCQwOdcY/rZxVoq5eD5YUqrN7HSpqkZgVsAqtRyPq6lbY3E+aqS
MWAolDsZP9fZT2yb170SINS5He5bRC1uFS0HdZ5MMklBDfEHU8ZL+fcdrfA2TWSczcyWoHNJ86O8
b1B1V4PTkbabtTs1ZpkWN6TxzHcFRJdwTW6mzSxTne9W2RUERPrrxqyGV59Qu4sbvg/Ga5NxeZC5
ZyH12Izg/oGaYFS5L2VRJyRCSoExKnS+NTnU4L/Sfdutb3M0NlujJYzO06IAHIAqIJU0GeffcFlE
/KjWj2qDqtUj6kMtOyFW/F4DIt6WDUmjCLrZdIX51V6Y6g9sy/F1cBQtQ9ZtTWJHsW/1QKHYT0Y2
pHa0FgQhDwf87rx7UmSuRnTRBIzZG6aTyVF/C5163VRxmB9avQrW2H5g/8voMWHwy2AfkkYyYchf
sKGAxGEUa1l3jW4REipNet08/pjbBHBFZHzwhVdzdrbW2kr4VcyHSRhHhFnzg2qHTUSIY2yyBoLX
imCdZusYmm6EwqfEM1Q72Z2SX8iIq/8CDnUqwem9qpeWYOz+t3/7f1+qgv/5PSWLP+E/f+J/jNL6
y3/omrwz+6l+9b//Uf8/Bm4hAvufA7dO7c/8W/njL4Fb/MBH4Jbm/F3XaY99zxUIOqnL+UfTz67/
j7+xPv477HVyroTnOKjNLGpiuduJ/+Nvtv13yxO2Qz2PXdo0PH6qYw0n/5Hxd/6jGL100xAehnT7
f5O59RtkwcaJLatteLf8dyBwFr81DX7B/NzvSDUtPa18xhHwMMdrflhx92FksGyEGwxq16Qho8Fs
ZHZ1ndwIGPsZFbnMjLHPk7uEh0gbqIsdZOWdxYsR+cV0SNo/aDB/89/KDwthxDGFgS4PNoS6Rf6p
SfDyQgc2mJFTMmf3jNnhEsX5We88+6JWceQXM81J54cpJpWOVBMm54jmcY8/zCGhEmP/GLqJ2PW9
+Kr+XoM2mFtXR0irGeZxjZyHqO6Yv/N/7cHjIsjIvQ0N65LOMVG4BRoo7OPDIWyOejnbFwYk+0Yr
ALtLn+BAu5J25Yltz71vMaOmL6+DUEt+dSZz7wTlPVsm1uwbc+L19kKU/pVtbae0+OnI86l1puGo
zq3GuZozixbDy6NLEofIbI32jW04Xi8izq6+b/pPoBz946rjuu1686ufLUQmxNbjCDH0FNECFo1b
3eBBNhkmHr9Z6k23TM6dPbOQz9fGo3bN4Km5rN8GihTLru1Lu9r2xWkK4ovh0obJknAWEVs8xaCH
a9Kd5qOWCfdTt5Rf9Tk7j71v79OBC6/JWo6sMP7fCUrVl+4J3fFtFIcGjqzf5HU4fF3Nz/jSjZFp
C74ccpTYRxDHEHUX9b/MmsgLoBvnsHHqC4tyFlkWZiAWDVsvdtJjKAtqRMGf9TiyLz1/lWJt4hP2
0PtkXohnzR3QXW54x3bnj6XNXxrbf3x8h6QzV4p1gQf9tbFtPJKYiUoi2cgAslLl5Xpz7TS5gYun
pbaZLSQCUyxBTcv4iLaNYAovqwNXc25q45EC4gbNinds4F5vKug6lfiThvE3dMTHp4RCpWN00G2H
mv+vnxJ+eruY4ES3c7M+aE2JTZVaHdob/u3FTE6z/m1NIDHQGCYoaU6l0dqXsHbyW98wUu9wTOVR
/wL48JazebtYoeiP/3SqPnzMAv5PORQPVVL23X/87V+PKugBnJTyxdeZN9q/fUZXT72G2qZi/Rwb
AZ3zN3sowqC19Oyud6XLUw7mZl5JLMNxgPsVOKoLJQ6ivvpVLhmBUR7QwCTN+0PUPJoWCNHSav8w
zfjvPqkw5KFq2qbQdUVM+qdzyvc1ANTQs7dlrfdHq6SxGjjMN7yPd145cirN87sDc3QXwwiqi/OC
t2eFA0SkeSxOYzQdREfkWKI1lOgWjJeRcfD9mCKt/fe/VDXG/K+5C18842gDcwu/VwSVfOS/fvFM
6JbUmsm7NbroB/SL4rUcBfkuZlnm/Arnz4gCoJ+alCppP+rflf12XgQtvpwyVc2sBW0Vsyfzdn7a
QhcvrXPZ6mj01/wtgsv0h0tAuTV++8Q2U2ePZEMXWpvO1fjPkyJc0pHlGzOEauH+aqbaeg3jq00y
oJFPDCKGXbmQTyLS/JMELO8kw6NaIPBHEy7mCIB7YnQmiQ8VTjnP+Wms7S/bGpkkwesZSaHuh3sh
wwnlEz6Z8pAnFlfCZ9JN2mOn6XD6E55XJbekRNQUe9GLjj9UD63uwEwR8n/NSJamHY9ImCMtjIuH
PBuWoBTTK64b1AjZZD8UcnZbWUdjQA/q/bIjd3jqYuzQtkjtS2xi9MqJpMb7/++/8d8mbeobZ19B
BYFbXBYkv52noGzYVcnsL8SPzSHHOXPxEroldSHqE18q8v1XXJPsIfLmWLBHrDPHO1ciKo66zbR2
xby4F0HXasvtDx9OPm6/f7kuoBCueobuuvitD7S0VgvheJXbqkSiyB1M/HMcobg17sfS6AmYZ2RB
eFrgLS5LfuF6rNmy/rpkgN3//WdRdpu/fhbPEALKh+6blgFQ6q8PmuPOSFQiYGX+oLl4DdvkfjWz
5cTU65P6d/2gmxdtTo9OvSygcw1c87b+yc56xMDyASns/Ne0pOEuDckxzUXOdEhH4agvBFcgGRgu
kYeyLmm93eAYbjA12lHAzP7DK8Nb8dfxqvzS4cVwg5qmz8vj/w6wsKHkeQ4jFmTTVRT0bVySi2qf
F6GfzBi6YoKOkzQOx+MZN/EM6/bFtIGuOBBeZ/kSWP36OY8i9otAkzfWZGdbonXqAGGdCWpy6zSI
3vKlvZSDZLFEzCp0o36Y6uJU0wh7tW9eRuS6p9pvCKeWdVfec89h8sF8miFs62TlYSXJq+0xVV1S
Ut6LlBlh7n6ZCM+jmCr3jfOta0OI9yEhSfEcfTcXK0ED5p4YOD756+rdix7JcV6l32oRvzM2Ayzh
lVQ48XCnOmRWpuSekmlz61JOBQxKpIVNqLdsFm2B1izgH3v3GnoFYzteBsfV6i+VX35JxyreNx74
h6xLnpsZjFEOiW7T2vsQRdLGryf7sqDVvuGUhdlhXrVMwlUZ+nDwBljh6t2EO3BvTHDC2yp7VgXq
tETJLQ27e5ejmsV58hYjszz6ifEGNEJjOcMOI5JUYfULSlam+t5YXTPylPFq4EPVwb0w6QjGnNgR
FXlFUPw39t5kW9bavSAJyWV0eoRRQRlYuI+WnDK7fvPO3yE+reuMxWDGPUyE82vRl58LKAUsXNn6
qq/YAwxOpYuNGzQOqdDld/VJpsm5YpPChkN1iHJrP+TkXDZ2+V0IbX6oNBIqe8Q8H4wc33HxsK72
C/v14cKYkQBUmKgh33mRhHfqMsGC2u+ysHmx+kKXIldCIJEHmwfNxz9WrUwaPIIlIa23R+I0CbCw
qxTgIvJ57Nakh04jmwt51qfN8izNa7u8Lz4lJpOhJiHHQsw2cHRmS0voWs/Dikoin04qlYi/7DAw
2y9IQt7jQQXZ2GMRJBDGOSKxwS7QBq6XJDcQAHWQdQXJQQrnYXvGtiK1Be95Bwhqbk7+EmpBXaRk
g7TecbCshLXCzJfBGm2eiTjU6i76PP1q3Dra6rwZcEog8YxkFGIjKXaDhoIRxtGFETg2LochXuhh
Uiy9pT4UbSpOEHtxuoQWv9vm3R2ZeGwxiOhOQidgG++qikyRXnG2WbuavGKyMCZMfEFTVKVMYOHD
rN53o4N0oh7yMGyrZyAQQYyr5yL9+OqbXzLnXIcQQb3pukbAGKl4mGcB+Ufy6dgXKMG8IIAZyeq0
CF6SLaQWk5oQFfZh8pY3sxl1ZFrGfZvP7qkI/R8QhpeNU6HFbuPU2WcxPdpilWMwOJ97UbxWNfIR
q/OejHRx79n2yFk1TpLyoH77tSh2a12UG1xQ7aGz2vDZI649W8dbhQIbv43bYoaDsuDXUHq91sUA
OdnHaHWtc1ojHkQfqxMJowE1Kl6s2vhkpAzt1fOHAOLFn3TB5snKNyWZiNscbvnBikImX8hHu6Q5
T570RRj1/Rzti3R4azL3F73DHTFuZYA6a4/ifQ+Had56WFx3dh1RhYLZOn/8dmZnRG3JRoM4MnAs
wvxkgjC6z09kABZBFic39ZqiSSHd2m4ztjY6mwcwUdN2nOz14r83ib7p5yQ9JeYq9oQpEpBDyKQs
fuVy8DLoSABQgYAbX6pny/P2TVlYT0vn3SAnzw95V0iaGVx4M+RZjtsmQ3U2IZQrvqtfvzrJ1tAJ
Rmntd+tQ500LHwZyJxiFj2wcQvK/Nn1Iyo2JyOGKwGJKyVzluExz/IXyIXL8EDBpVwcfLzM66OLW
YdBKHB5gZulBCZ+nKsCWyWuklf0sjkR1OhMqFoAb9fZpl36Vasn7lKu1l71RFxW3QV8QzfhQ1MMq
EycGmEL32ep14CLkjevaiBtNczmxUwTK73B500QOJ8CrBA5Z6OzQWDhhAooAfMG5aZYBIcsYBvYK
4Zru5t7nEtzmONmCFbTLR7RrgkL62No49JrEPCp7mnqRbItwNEsQni3ig9uSWVC72hnRUZcv9iWZ
jGTnGC14/6xd9urHaD7Exh8r99ARkLT3ogFEVLBEKecKkJaTl+S/ltTYiwwwAL2Uun/VjenU6M1G
koe8xS92Yp3Lc+Ix8XAZK2o9m3p08TsSmlnjpGEweTZxmF7yDC2afZ06U4f5SY1f5xAxasRjDhkO
0DXL0xevb4vnYnlP0XOE1ZJ+Suz1Jeuo/GxpBMCDY2LSNJDw1AQZYSUZCranUNTpShOPzkqJACaG
0zphYex5HohoGtH3VXdLNvj3afLJjCb/Os6ARhs7NB/dz8Lscza+TJiMcdI3RoRMsoaaE2i6sUMt
wd0eSulhhk3KLbV547sN35+kwHWJ+BbFOVrvhsQbP13na4L64GRUDGl8y39P9HoKHF4bE2WwE6/h
3rIQbqmzNhIJaU+oxZGpVeHRJsOoRcAc9AuZHHY+0gCpr2pE8IrZAA1fU4aHNGctYHAmRiNLg8Ln
YJ8nAy5nDUBddEV9yuUr5BbmcY5nL2hcnzAvg7+pg/ZqrrUQp/NKOZPVlEEDELMoxd3KlzyRBgWY
JLrCnUp2mheSEX7IffOblur2s9Pmv6wCvSfqhKzUxw+mj+rQ1RNh8wK3yFzv+A1RzPjdCW94dvYi
gCmVRRfqwMjvC4yH3BTLaSAPlGly+55UI54sRFV7YthGbA7LZ7QeJtEe6/0CXeqg/nQ1BKhI0YZM
BPOyCikN6xmyy2QcMs8j6HuI8AFoC0xc5l174j2+VK47HkWYHa11hr47zP0TblCd51ZuAH2ScGDD
7AWn88H2TlOSplsj5rxW9yRcx+QyEs+Sz/apKTvzTtgdIpZ0OtVZGj+vDUS8DhxUWQhEwG30VZ8G
8oKz7G3IOUvyjuo6c0qo0SazSKLZHu3QiAOyjCDq5PCIiIklYAJRGMTMvS+Ae5oeIkiAOKepT60g
I2hiM5hldk82yhQ9szm2EOMg7jId55O6sjXjm+mjw2O4iwahkBdqUyKzDIvtEK1JABTd/dhjqdc3
86IVOexyVKnGTiwZd7ILtVjL24SGbGrbj3EimVB3SXNHt5IcrKI3SEGR1bPDWz4Szxigk1oDupXm
VIEUvieM7+Ks0dZiklWtXGxxgVW+qmyOIlmsxOFkBx4LiE1o+dr149xu1vgXdrx6A3KzwfzlQmZc
lgx2JL883RchkSrDre04LRXuQp6pqveHX/rLwhx3rSRJCzzJ/mPE6qN0wBaAhtJnlWk7ySNh4G7J
yEAVY47hvfkYt8l3QpJs5zQNVnk3V5gMR3JagPrRLYfTg7qDra6DHF1Y2VZdTvYy7k1Quoe1c09o
bvygN/eoINtLlTyEuV5c1Udk7X9He8X+Rl/u5cA1q6qLGRIZ4nfdikOra04kCKl3v0P7H2AzQaFm
CID+Wf8yLY8m89Cb5+DLzkAayYNETQ/U4161g70jE3pPz8okaYrJrRcbN6aMwunb3so1uYbyyuiH
6L6oO9LwXlVhQ7JNdg7N6gepQzoDyOTBZd54sgdU6iPoPh76BSdqASEsrzBWD117Hev1k+blzYn4
zk1sjeco1NiOizwoeR62vbDRR3rEX5dGWQfqC2jSZdOMrP4MPbN2hUF8O9nz0d5I66Mqd5U1fVmq
Qxfq7MrKhkE1w+d+FMyiDQccCHNoXgIU7qyex+Q0dUgyG0tmRrBTkhwZo4nf6xUD9JZIe7KymWpg
1MvLz2K1CU+NXpaxvZAdHL7OYXI1FvEi5vCrFrlxUDE9MQhJjfEljqN4gnBPbGE3kH/p68ScuHeh
btVXOPPIsxfepIivbGJQvxGTn+4Fibx71sIb1/lqNlSsKECie9t7aRoMWjQeB5No5U3fNL/sDA1N
yT4GADp4KGvs4VvRmsUd3AZWY1tDb9+rDvPk6tQnuh+C02EnBSVrD7zrbmANYxu0CfJlZGKbAYvQ
ZO5Tfa62lvFl6B0G/VU2wMQms0wr262d1hYxEXg2U6usdxEKlozOEdkcP5ITJjtjDXvO+2RLjkly
0kOCqzx9fgPz1e2EZ34G/o/xxhLpnihS34woHUdgeCSf2HRGC8MFXrTnsiNGg3TJeaPb3+2GsrIJ
FwdRCJnv5ljuM6cBZOKgUp+t5i0Oy/g81kgZihDIU+1aB6q9XBrKz16HRy5N78zkZ2VdcsS2287k
h7XEabb20c1TL/BoE6OkCWn8M3vT+NKzONqbopvivV5FXxFx/RLz2F2SYWboSgYi74SP0hoie2vI
+9myuQHDhPQ0vEDFAHBUuA7WD2TIS2dvnLao932U7cBE3hWmZt0tucP4jja9NsJsW9kLS5GmJfVl
Ndetgdqiz54YXPxKqwpJ/tKNZEkWIRqeBL6CNAlEHjwU0q8hwn7zvAXTPDYWT4waZrL/x9J5dceJ
bFH4F7EWObx207mlVrCC9cKSLYtMEQoK+PXzgebl3hnL9nQTqk6ds/e3g99JNlHPpXDY29Y5Kqvl
qWvTPS5udCWKgtVS/cWtfBgp5Lj2HNRBw8iNnXW/c12F44gv1B+DDuxWCq5df/WW0Q5Hq4iihZ7/
SVZgnc0ll14k1hEmScBGyZlf4h1vZ9/etnPyBmvloJvFdJybYo9v6E+aPtjtgIJbwzzr2TyjQ96P
R6uD5sSPK4I9jo3QL27iGWHZJQ2e0xRBqvjmtJtfUBHv26y6QaF0MLik/9bEFVUE2z6v5WbUAdaN
ZYDrtaC9QTBnYTrcDmP60IagoNBFzuwkamu5GckoDr/3wAcOB+lfKiO5KwZakH59GGPcR3QMOczH
b4rvMmUMAAR0fA5nJKVKDhr20+xsHUgwxNLV51R9g5Q9uG37SPLktqRw2EhT2Djl80tyR+jM1TA0
/Ur789kNkNYHp2RmlejL+dsbl0W7j0aQQc6zF0CMrPLi1PvcmCbvT1mDKspLvmSjI2ahSWQSU4PR
28FoLWgatHrwRzn2SwOuDu6c/1ZjJcUQvnOK344DXD2ogs++iF5jiO0gf6JTVILzLIhYplZ6ceXC
t5jHX7pvPgRsSlGZPVJg3qUi/jMFNgEfKjg3fb6Vek0kuIFyDqQOtihP389+0m37CGUOODQ+VOW8
jkZG6GG/HzyOTWNe3KKk/mbrvuUl8nH6Ry67cFdtTMIz7Z57VeZ0XNHP5ol4TOYkQpIZ4AYdkdMR
DBK6uY5bwuyAOIl96/AdRWFHYVliaVeysEIifDdFChEK+wuaAbP5NLE/7+hq45TnLFBWaBPzVmlL
tMzIYk5Vltj+K2SpRZkNViMdMS2i/I18kCfJtY3ybzvIgJ5mxnObJXvW4JPEL3QnJv+rdy0Ss5CG
Ym6pvuPcJHkKy0wonA4GmYm4kac5QqhA+mKqa89M2wBYAYZAIzvh0cFLa7btvbLM00x8BgJ8qpna
qx0ULPhqAKoVc+mF0kY8ruXvVmMixRE15Xqg2MQpE0oxvU2jPUESKsJ6tt1jXZFdPRr1hu68ln+3
y1Lmq4ptwEV0J3txz92mJcvhlRLFyBBUOJiXClLv16NiTeRY5OPzU+eMTsQmkj6BPuUcRl30wkQe
WWeT7vOyMHZCos1LhulSRZlFUVpzA+f63e3t/kj5/m2auEyajAXSNXd6dhBe+wFw8RykSypD3pz0
LmLUwFkZ34OY8A+PUG/VABDWnjdtGd9y0zunJuts7/nvZHzrDFtTwofnbdAap86yHqg3FAHvWJoo
JM+Bl4Bamqw7+syAmiqdomRSmJZyAmcKZtyieSB8ltN7iWActmi6NUc2/FZ6W5t0GBbv6tseJCF0
CD/p1YB5qrY98dk7biJI0V47FqhwWaPVc+FhpQn8SYQ1XUPAAyfO4OI6iBHuKacoLk3N8iYxReZN
gyPWcQ6D07MMAnyIgwgXFxEEma4UVqrhPGAH3ZTyiT42wmx5JJAm54nnyJ275t6OB7RBaftu8q7m
pEGcPZlWR91zj1r9iN5pPgLd/fYGIxRT/Tll9a9Wpt9o8Z0wA4R1NrUFCxuwkjSmDj5HN9iKCqfe
tfY/Opvpo/Acbwt0z8NApFIMMRn5X2d6fUuhrjWYP9zP0mdFU8J80lMceL78Rl3wIRXY3cFo5VZ3
mSrZUErLwGX1jTR5UX0zncfqJUij7BIlNz3AukCfeN6NHZHoWvExyzIOHZSvoRuN/dYd5QFg40hs
ngGtNDd7tOoRy4dpshNPl7zJUbZjkxgNxWHbUY/slTGkTOe1c1zQl+5AIVU65wb1JsUwq4vNvHyK
5bX2dSLTPD61Q5I2133vxvMl96d/an7X9MY/IdB+nqLzjA6AoBR0lBK+Bg9LSkJlUlx6mgMKocA+
L3Q8vBdvcodriUB4QxvjTrMpa9zKJBNas5msOq+MPAqCvvBmp3K+2qSNN1olschn03aO7XwX2VVB
yTbvPLeouWAgzrWWiApVs4qShb5Bwr4fLfdxsG/ugJV5+JMn8l9s2o9TNZhwVP23Hs5JqOzhU7iX
ymV9E2kPPxGz7JEEHZHGZji2sb73axTcbuAy3NJ1nKWb/EZWTH0faGqJwMQH6XZQelxq5q35JIyI
9FimGKGmGTkKTR+6n+EUoXNL2P2ZH5N4Tm8suEtaMkudJMH2TShJXoGvGBtXP9dJ+9WT8renUfxQ
NvV4Aaj9iMcAO1VbvORKe8rrlBSLxv7uewqOKI+xV6BXF978Sdl0iwA9w/5t3mwlKpBU0g2nQfxr
vQ4omtAhjOFwq+yJZEpF8aIVziEbPIN2iHJPBeybULX6Z9ZH80Hzmjt/3mqmEyJNLzYZZnGOL81n
7Z8io1c7DGas3bEOVjJHuP4Z1yVSYeJ5NrM+kIBKyQkT1EcJK4ojWbd/58Z8Jl2XciaiHoppAnSx
w2LFeu3F3etApEycPGdjc7YpwMisrkPO/3BIGwL3CKPCYlqnrFpigZ80FuJjg3MCdC4g09FuyilZ
I4J7zr1b3saCrJOCFwFD0O8kSU+AabcNuaCo0h+YybwYyVifBYjdoUb075lziyYPLbgF0SvMQXAy
E3BbokqUFTZD6/2aa8c5iyRFFbn8K1Nw7T7xm8f1h0w/g2eZAUhpCO7w9OrkFcn8sP7OVuD8lMCU
t6UJh6ihsHnolv9p84GAImG3x2wIrAcrmO0H1JnxvjG63TiqERtP4f2qVKJCcsZVmlIqQlimFYwn
++ccqxcscYF3F3jWftH4t37Wn1mcFSYVEFYuNH4wGVF07OgXbueRsNcZbtrg79Mstk/mVL8nxPbs
WarQXrrYi7PCy9l/CV3M4AGsp/p+8g95Watb1DvepqswRPtWzSMxVuXJyN9bOe6wBlcPwYC12Sgm
8o2WSXZl+fufwTdDZFIdEXGyJE0jmtEyG4PF7dccchi5Yd41zo41xx8Xp+2M/Ghq8GMLcJE/DuN8
DsAL8ks/aqfyM7Vw3lPi5hxh5gFGtqX2xkxFDJojyLmIhStRpyiQD7MtvT3zPglmJrePc/lPtrJ9
YWNatWfL8b8cLUqZqGj2QY2CCb9edVDG/HvI+Na05jilfXKMcjaMfAq6DwpJhhgv+TA6e2uKserG
ajcYLjt190XGl0nt5JFROsZU8Ml0miWhNFVDkVdFQ3o9mqnvnFyYNBsYB/9m02LH6NtuF0sKcdGz
PNq5UV0Treo3HojJc+fy8e1ST3YpUKEHs9ViohzcjojzJ8ywPlw8VHiFlC8Ubykeox0ADhPZTXar
iil99cc3DgRMwLBYM8jK7kgX/WoLDv3kor1ryFEfLcmzvbaVas72eRy/5qnbkrVq4lRNzXM8my91
LoP7ukmagxtk/+SUj6FGlAmm6947z+ObHyFrW7smuGPs7ZiggcfzybwtCuJdlfR3ax9+cmODxmvi
ndZ+xNr1qVIEE16UjQfbbpoQkVwZZpp+LzqL46WTnuLEZgC4dLSNsuMRNiPj1uUlB/WpQ2hvlMfa
iEc+hap/Hts44eyg7PxoKA3pdV3vJrN/z/qghSrh3XOO9O5mNnGK0ZR6eh/kRzGVVlgEcXfQGoZt
s1WzJUTfAa31S8XoMGbOHcW7pI0nDMk4OHyw95h1pdwnqPiuhcn5P1YTJuc8OdeQnIvlYWYwNz7A
AnlPc0JMXB+o6Dxh+rf9b1rf+3mR6q+DuhrG275AM9CYVbanQmKfXFqgPvY4zrGUN+j0vlA1gROj
MkdMwkg8Qzp+SXN29CjwTkVKl7ro+yQU3chTnDz72Fc2eCOgX/Ykczs6bYz1W1M3QzhiKggWttiJ
2s12MpgxWNQdLyF6v9rxe64eXsblv+NkAGJkkHMUJFiSrgPdjG1WLZ68dLj+CBUFrdeDlwSbxo78
4/okkCLzis3CObdMSmXaP1FEkrm1TPQDrgeex3hTK4Nh1oih3nI6c08vdgy7mVJg6iZAoiy4MMdb
EabCLQjEJhuvBcCEeqLiFgAXiQrcc3qdwiGdmPNaervs3szXERegnID4nJBdAGHQ+ycN/SHx9IFU
aKhmnluRv94tj3jPNrRorewgVWGMSaWNpquTz+Pe1+VbV4maaQLuIZnojzaz5lOB42cLk/JBokK8
6K19b+PXJ+QnIDpbS7b0wpgXDGm1RCS7T0tb1EzaDCIPze7eREyedtZ3K0HcuGM/4SrgiyQRcIe2
Tq7IVX+T6b7ESRNtZLynM/kPk4l2vOsdHISLuIo+VLMRsgU4svSwozh1DoGoHXwEdgoXxji6w4SL
SoOxzXHpGE2i3jcam2gmVPHgpO5wDzuHSTKrb5Bn+8zerL0/Jro1MSls6DMppxj5H7Fqj/gB6PF6
HxgBp4swMRUJ37u2DWKoHNWPVK7Ncl6dnUVf6XVWRuUQIkCMt3JS2UUCJ/D9Eku74PEI/FuUinOa
QcOB6A5VjiDawSqhZnXus6lolvpN+wXiMt40rnbzrfZrfWj6EcN8Gzcv9O7f4qF8DdTghT9vQhtA
4QAKtmvbGGs9LiebrJ0kbVF5wWlInrsiwCpWRG92i7EGpIGxIFnijYXg9jjSBNg2lv1m+dCrHG1q
9qA56720oHr6IxK1DB9QtMwyg46CFLhAsktKNlvXJn3bsZleCr/0Q+n8MZlrXwI3BrVQdlBU/F2R
2wFHN87cHL6dA+wuZxOT8u1MBLq2dfRH5Lxya1O7yhE/wMiLb1Y9Pyau+WlQ+957RtqfK1KUf24S
TVPjAE3PwNmAGW2ZVtpz9suQQ3XnVu2X1aXH1C9+K8Hom+Q/sPV9c7IA5+1LLD84DmGCd7YZP6RS
fPnkMy9ShWmGp9Ui9Ln6pOS0w6yOEIHBCMbav8xosGz45iM6k8m36E+mCs1IqWFxpDkQtzUQG8k2
OaW9d7d+ldj2AbZQwcRk++xtn2QBs2mgdE8ZjDWawUenle8F79qj4fi7qakwQPdIj5NUO/kWw/xh
su/GvNMunuZ/ClLm16cA/ZZzyXLskcL5pajnGztHbJGXf+IBX28uz8R9E4gTNX/LFkvKkFVzSK5B
hl8r/9Yt/ZfkDnE1hwopr43UBiNwHyHAUBEq5zTBAaPhghADZq1pY3l+/iKH6FpZyEUIodzhcs8v
ZnBe1yAccgQbRvME/RGKWo75aGOm4z8Cv75rN7G2DYorim7GzgnSDFI6zXmzVnDrhgaZtt0xHTqR
s3ZbixLRaXhtMVFtQIWoDWGGCVIT5IZ+WcnjYnmrfdYNfRFetWl0pwfTN8aS+LfOq7RKEddCaV3m
1+2i7ptvw/eHBzUxKglsgIh+9FjaRk9rkrdGW5IPIQZApMTNElT0ZhfrG6mAfNA5SkMnyijvi9jZ
+T2mqaIW7zjfwPagjnY8MrBrJ/ndu0BLub6ZVKy/wxiu96okPu2Y9PHJrn3FTLh8XJereZGyJFYV
VlIzNow+epofTPUrpzzFjE4g6BBfqszsbd1HfgT0KKO0DyNNtbOWz79nBAoUdIsnaikMPMev6bEr
Ig4C83cw0VPTg/6oSsBAQ5tqR7D8V3r78TlbQMNaJfRDNCRfaa9v2rSHEGi19yCw8vveDf75rnYa
MvuXZireeNtE9JrXwCqCptd2etwHTAFtTAILAceTEWOolhVX2T0zZiozOxqm1zRnxV3Fpatqz9G1
pyQwuu1IVwZGxjTe+mwRh9Ku7zseLExdZDpCMqMdAbDso9Cif+t8sl+G9rVqv0bcPkr59D209hrX
fbpPPfdhMLgGP6ohCgoSe0hf7hbcH3T3rRzaKbQqTZ2EHt8HMaE3hQbfiNM9mtNFtMYeEx+8OrgJ
9WZOnYV2zMQP0OKls5hVQnQB4LIAK5BpMwJcpK5yYRz1A7F2Mp80bHPLB7DoN6nAflExAkjspztV
AxGM3Q62Gz9ftkDxt6tjGmA9DKz1vrqUJvvWi9Id6g8VLmFC96a65NkFdsZimxDHodR4ChNW23WU
X/SUOcSj3OwR31yMMBfDE6FIc3Zb/8YYMRTYLh6sPqI7kzLkEQ1EsBnnydHtpmQPLreO0E+MIi85
NyWEVhu1Tb3JTkATjLEoTyT9puIeu+VBzY12RsVxj878xYqL4BgL7cHuMXjFDnlsNqo4WxXJYb3R
LkiKqzcymrGWhW5M6qPZTGJrmJZHI4swCGEOwGGBozFYPoNyw1HJ2r2W3twbQDJKfMKzU2Egx4LO
boPC0qGAbLCYUAnjNO2CdyHK5x7PxX3lIUNruhE2jSfFVo7EqOu8phnLQVg4DcCPMWv3tSPuZWSB
E+AyrtaNuaH0THRaHEXjXTTWYjAGPIkcy+o90IRzGufxtqXxF653T1iSH5YRQCWrKcJVem7Pz5DZ
x4eKD9r7bXoChpKG0djQTCd5DMo5exoOs46OyTBNGkk7yTkdjJOeSsY0y6tTgYtEKINqsZ6Z5Yj5
axXfK5SeOyy1144lk+rTxzCk2320X6+qURTQUcfh5qEuzTWffC0UdmCodHI3SyQWhj2dHbvGmBSR
7FNrjx27J1l59VtGGH0qm48kHe8MeyAsbHkDeL2TkHOds0MIVm41u2wwxK/jqo+mdZPD+rsCzopa
M/6vnMkKmriYAdG50JXJXfUc5Lb2c8QpF2FEplkgIWN1W0/BcV8dGidfeG3BlT5OcPOzRyd3xNYD
BbDFrxqEHb3R9Y2cyDYgBG0rLCe6W3fM8jRr2ZKYRfEfZ23P+TzozmXrp4doLC82NkXgM9Xzejod
2cDoMML5n5QfbWFsfyqNr/kjpDVCHdz4ZV251n1kql3noAum1NS0/Idn7+TqDUerBAJaUX3SN7ZO
fQPGqevpsVspwCkzThEJ9Wq/LgerOJflC/ikDhfNgX8wOH/9GNiY1p+aLPW2o4yAy0MZCGuhFjul
YaPSIH8S2vD7PHcwdOfK59AMb24UJwsrG54cBuFJifYpiylCKuFPJCn7jBjTGO1nHL8RjmAcoKUk
u9ZFjMuzbh0UDLgMHt76JOuQN0zBp6KN9ZTC/vw5asWagFwB60a1l5/BNpHtlPT93eqHWm+CzbCV
vvUuEJ55QUMVbfS84czOK4aKkMjTFmJn6xfuQbPotHlRfRqG5MlroP8kurmLSKrZ+un4YRiJtV9V
sEixzSdIRDtPOgwULFhMRRFckMHe1xIk1c/F1DWil2sT0zzLS+aBhp98T9tOktFPkhW888Bx41Z8
6F1fHbVOt+7KIgvrReDiFOLLg7F+b6cDj2dv+rsqxsGsW8yFKkvdBdPJGmhVL4rzYqmYveXUvr6p
bq4gZdt0+jyvAyycezFlLdrEZjltgsXdNm2THtFHmJsxHV+DGOl90VNoZnLMUY5QjkyV+ipEg2DS
oc8HeAPlozsdinwsv+nLO5f1n6opeGAOySIZUP5GXfXPKYi+tpjtMQybNrr5RyzfpvPrlyST072L
2G4jOPFQOgKlkd3n+oq5S9G97CszYvVUWZ8rjqkVjIVXCx/xOsZFf6AmRjjciPpYZdhowFmRJ+bN
IA/8fIIoZWw91oIzjeP3Fps15v1/6HOZ/Y78rXYpriXS5dBq4VUJDmeaYUGcj9u7lNi2Whh/Y43Y
p7ZnurPu+DP9hM3oY/RLJxqimtI4rGrV3Rh57cUaQYHqxlCEVu08Irf9lSu4g/EINr1EBoNcF4GP
bIuHOc/+MoQp7kXTRntREmaQLUTKoH5peWP3qhUBo3gjzF3rbEut3uXEyR91jqib2DL+Zm5Gwwgd
NBWfl4cFGFjOwDgTXS1z7lUUIL6ysXLm7jfAKBiTqth1bsFuLiJ6zov8e1Fk/iwajj4cy25sSQ81
3u2CkQ3tPDc0PUZe4PCMcM1QX1efZGQuVepGsI1nyYyRxx+ZT7TI4saNotkaDm3OMhFYdHYWXdbi
w1oEmv7Y7ruBMUSS5+oIJy1vXBEWi4Y5lpjbVVT44WD/LccouGmmpBnDkUX2xgaOD7P9sfQP9G3d
bdVzPvs5Lor2/0KjDtIvp9HsB5F9IAEZN0OSAxypvpqkJ8LITgryxmJaKWVPRk8nHyc5/9bIBSRC
jo6UCWTLsfrkWdqhLYQPYoYzt2Z2e6tgjJkuCoLArZgmGeVTkUh921vS3jd28REoHBuzDuWHVD4J
j/qu74mGz0u+Vg+TQKECpZNeH2QJ/6k31NUaJ/88N9N7J0RyR0mSb1HqiQa24BmzlE88Qg5KymrR
sals3yEhv5QTKS2zkqFl0m212JtI1nCOLUTfZsofpwSHTuE9ToYTIc8fhsNsqieTBfm+K/kSRnpa
b56WxSMnSoQzdB+7g8gkp2akqWbUcJJmrjrls9xaVIvnDPZAR24EdkAWIRZWVtdr3UGL6k994sQP
eD1d544cz+bUoESD8a+BOCbDonTAjRmaE5x/dKZQBrj7rkJ4OIx6cHKaKD0LhhKajXwRDBudR5Oo
Mxhonc2IhZkVcsApWBYZKrUx79EweRJJkTmddS4jgHzDP0eoa85AxLYaHkiif/3qagYCRw4VjrTG
Zz2S+o3LWTOZM5u9iYwDpIPC1zH4H2lgFadkZIvl8QODlfp3vWDT9sf4DCnjTnZBCTNCxrvUrYjP
BmDJAJ743EXJtm49bdV2Z4ez+NaVGna35bScOJ8jTY27hmY0rHx3NwUKVXYF3Wz9MwFdi1MbIxBe
n5qxP+rk3F6a0vv4aZB10Zcf1YcUodJlLYelP5yRZ2oQvdBVzKqEJOc2SJkShrVRHX8F0QNCwfK0
SggrPyb4eJjTazMCdNSn8VDr7ngkyOCdoFbcEgiEAjP6Y+g1Rq/JOE6e8535qXVZT5vjbN7aWngP
pdbsW73HY5EhoI6D+CZf7cpqHtanyOoClJW6oG6X6De9qMrOhVdj4qFZWb1irv1AKuE9wzpjpRwI
Qrbt7ph2dBXG+p8mLoTOp2jgc2iitBltH1m8Z9vIM9Gl7dtUOjQ7Aifk7rfV1J9H5MxCGy00QgJE
6fK8tiUTYSu7U11EBzU2v/rF6NwO4r0crCZE8GGGRBMeZjJTLiI3HzH/cIpA8LSuRamMQt2L7b1F
1uB2MG3/UFB9UbZG6Ak3q5h7rVR7nMAEc8Qvnd1g4TLz+/VCJ30f4RUZfgc5EBoC8Jqr6uPtSoNr
kjS41JQoRJelz6Jxb1A3X32bcYqjIRFa+pDp6LQHJkbPq7U3xTkUSA6z6PYPa+taN9wNPIyTLyT9
XFcbt2s9V6Uof1HE0hhc+0kBUgWGSQeiTWkmD8V8iR3mtUZe/5gSZTNnnAcmJvdAMc5WwZBAhxNS
FCTQYp/D6m5nmDiM6bRMSqwadYSDi5tkYZRn6xK7ft1c6ueR+eCOBFT9GOjODrlXHmIwGI8xWU13
tP1eGy3YcpMUsRkk/gStAHlRWtl91dUvM+SUOuqPNh/3jFLoLRmXkp4z1E5GcXIzrS+3HMxzKoq/
qphzdFmMKSLjD2q25ueWl16W7VuidDa0kivSwtQmY9gXEhZNc6f/NEvk8mt5l/cGiggDmiIaygnz
UhDfObE4TyqoYLdzNp275Iq90Gf2USNWmfVb1D05gmtnLj1BhHgfqYEZjjb2IKR1HPy22q5nE7yK
W+E72iVZBFd5y0BqaUVH6CK3BcK2IxBg0jxB3ans97q4yOV5pfXb8+sxQujlQCLy9xX5y/9j4/hF
RLZgUedl6UrMyqsd30w950SIYhgD4TvX2Y8bo0MnuNHbKliCKKpQB5W2C8gF2bkagFsVXdcLgKAg
vV//CUCndSoJZGAPDW5uWvgP6OSfg97LYWImVy9S9sWNJ/ey1gGcCMSlRnu09TzObEoM5RnF7iXP
c4Th6/PQDFa4VqBIHgkO7icO+v0MtcsV19kW9yZeLzLdUNwEjJpPgTc/tz3oAaM6G55J6zhrctJK
mJmsW2yk68P9iCefYUrmAJ2XX7yS5GSXpTrlyXAVPlKiZEErR4gzG0lJE9RofmovDdf2QFCwioBr
29Jya9DsMd1z3DZnpeY9qxLILWsZiPThGqTQ1MZZv1oyZ6LoEN/Xofxx5g8xBqGHB/A3CMNNCkd2
y/gsO6qARGUGvpk0lnMZ+dQ5bYDt2BvFyXfGf34co47kOaoC3dpG4+w91ou03WCPzFSTAHViG4nU
PF1GmzT7Iu228zyPYRTY7RXJe7iW98RkJEfLY1aXevNx7RUMrWPcsL89MPUPNuuVHyKT0elAlrhO
PASxxel+SBDSNANIptHuxQVVQno/c2xDMoKibKws+xQp699aY2mNXh36MWq3td52mOFlvk8BIa9t
xCRQ6RYA13Tj5SajwjN/TjSN7F8ZInZHRg0fCEqILlicmTl++p3DfA7B9ojeVbCcmL3U90niXGIi
ko+1QFBkIs0c+D5uf1h9Ha6I/9LnNF9yQK1mQ2acN6OnsYaUk5Y+T/TfFYf1uTs3kQtbgMkLKZUP
a4Ni6DX5AOrnVo/SDGG+gZgdNfDzmt1fvJlCfPX+TUFfYa1vNl0TOBcUjbCwEvl73UtL+mJHlaXk
Y0/MHdKKFBYzSZE20bcixuPep4pyZmm+BNDby13Te2xYCyuEJczarT/xyu+ANK1MLwihEhjQCN3U
zn6PNT9pSeHSfdrBj1YmYzTbdMXE2PALzEPMID52Uc5wyBjxgdBAqNLYu6Spnj3ZsfL33dIn6sr2
NdBYl/tO/YkNwmoqyWofIyRHUF0OyGe0IrSVqzP0YsbfdgYNSUqtvTYWv5Ku+mIk6ZDNNB09R4e/
z40Ro4Iab6N4hw6F+z/fzpUWXKvkTx23h9bjrWHf1Z9FW+rPwMzHkoaWXpMu3AcxRVenj5CMgl8O
ZKJzLinOhI5QgakKUJSAdrGysMlRorfXsco+V+cA+aSblS/SmIkTrr8UY81Gtt7ol1Y34/uEVjrD
VJbgZeC+AKAldm/EbFiIiUaAzOxxsFs06eREaOfMaTiDddNHp+ZfKZwm6QYfLsXqBrEWoMioeB+h
w6OlGoAmuv2HioU8xUOi9k6yZPFRcXMhSHiE2q3NnPzM0aIhqGmY+HXYiLIeXR4a/GVqrpOt7jJA
NOPWv4rlczulRbK6H46Vf2BqQk5uPQG3Khx1SaXhIRrOHpMqC27lH1icYpMT0JTazDYs4K5970aX
9FfZTv2p1lJejBxZhF2YjINV+Z7YtdjjlvmOyLXbiUJHKMUtsv2LmQ0EwQXEreN8cY70i/0rpqGQ
RI9n4nPVoYFt7pqe92yBRjsxeL9b99Wmq71LofsPTKXiO9oIgAS8VvL2BwzNXPPYzfq5M1LnaX3o
KjVVBGf5byUz22vrJUAAA6MOQfEZISiWlENcRX4ufOl+iDb5InpPCvoLBfTywpvuEfbyjUv9bE1u
FhpUcjvQo/OuZTrz6NzZs0utMOZvCDf/rtGIAxr9OiYpyQNJu517LeU8yOkz0XYo0zDlGHW3qfWe
Jq5aoDzLugY2D0ZwNqGxX3qYRoPK16rmz3nxyq3HU8dlxDcKJn6QHxoqEPwCdlaffVS/TqVbL3Zh
fBRT/Zzhnjjg7Ul3tK2CTZQRxB5bZB4rx8RI2hWvxmheDadh6NSYf/XEzo7SlCN/S73vQMA9MJc2
H9vBZEZJYoOtvI+YBLoV8ZDV9qVqaYXMrLAorNEzkpLQYmqzCNyY3TNxzvM2nipigPiyJ00vMTxN
urc1USjwJqDCX8g8WMiY2mRMpCArzIkV37LZ+GtIhZIxR9ywJIJqscN65NK2Sphyr5VI1SI59voj
mRHFydSDv7kzIeS11bNPRIiNWnstQNuke/Mbj8Bte0D4h8yDP9c+5pZQxEKJDUCwfTqRUrHhMQWS
0rO/GdLrLhyQHgcAogeXfBLabs3CAQWBN2KUOHozonIDs/cOk35+cZSUW2N0yaGoyvaaTdFTerKX
uqv1yubMXcVVnuQCz4JCnmz6j17/iQJJEEYwWLuMDA7XZ1aZS2ATyzRsBTFVRf1SR9hPMzZXQjTM
jkMqSxO5z3R78k3k8b0ZMiIeK38VgT+e5h7Ogo2UwPNVupsyJNru0HHfBskn9VV71OIcBSPA3B0q
X4wONZ36oraHmzbUJJM43uc6CrSs7J+H2POcO8PLOhDQFK9hb3Tkw9LdFZIXj1Ag9BMa6Xeea57I
iI14dlMcHZ3W74yGex/h5MWjJ3gP4z+218FotyBkrk27KjVoQjrDtyr4WEwTIJiCtZsqy8AHvDch
Yp0B+TaH2pnhIFgs/U1T3irb9A5WXT2tLnoDm/h64HTJjnPpnj1lzPKX7ay16oNapoNWyuC0nApr
j5fkSnMWT9Fi2WalRO/AlNVgIznWOcFzIlfVWaLcZmCNelVm70FWFNBHcWRX8u/6x0pzeosMpZ8F
5W2Zd9F9ZUFoGmKSyt1mGO7QH+p/gEYAjpbMn5uKJwWf/Zi4HOfttn9VOB+2EO2eCatI8NpXLByE
bNiFXmAK7P8/dY8m9bkb2c1WBoRe1xZi2R5bdj51z4XlkHDQA29Vcna3KEEvAg3/XZTQfiYSduT0
Gh4iZvp32Fu5IU3tXLrOv+YMQ+4Iw7K3CdD2sIw655DoI37NZXfG5NY/GuXBr/pzB4794oByvjA2
vEyWSJ4bTbtGFj2ctqQhZ/e9fJgcvnobwVGNnaeog1vSmq0VymxgOuOOHcILZJqtNfFKIjb487PP
obDG9N+ogdkA8gqIbz/7UTV3w2Fc/kr27p55PjzejLGXQvqzG6M5uM2TsbUWxZPNW2vlxIM4LCpH
DZxPCBGJhPmlZezrjyt5A1iKe0KwStdqkjYEiiwL3RHFZlXEBWLEjfcfdWeyIzmSXutXEbRngWYc
jNw6nT6GR2TMmbEhImPgPNM4Pb0+r5LUUt/bF2jgLqRNAV3VmTE4afYP53ynxYhWmAjk2WjlRzLY
EW/7eDLg+LaHK4jWrV8bpEGViswHPra/FB/jnJ2EbTYnYQxP3ehh5+DSwpMM99pjXbX8JMd1ufPM
7uHPSjlibh+MkY8Z0IibfR5NaqdrXYXJimopT74BuBHD7lh1WOOY2NkLmZjGmy0hSRbYmlhxsr36
17/R+v5vXKn/kzmDmlNi6ICrxxP5Jzvlv9CaAFpMc8cFH8geS0df2tTjLVG5ZTXV+FyoXsjGZLot
mVVOg4u4YzHTvZpWca7/Ylz9/yYs/kN44n9DLO6/6tv38qv/X0BY9Mgd/ceExc17/tX9y7H/e8zi
9U/9O2ZRKBeYoil9IUglgGsEOOg/MIvX/4RDVjFO4llkI/GfmEXzD2liRicSRpiODQzpShzs/+Is
mn8IxCvERPpIE4AksM79Z0CL7pXz9jeaEDBHWzmwHq/R0djfHPV32KquNUayqCzrwfZeZ/9yjUMy
UVZdNAjg/mfLYo9KTiFbX8NofMAE6la/M/HQNu+Wcc6bGxv3+4iKw9dfBvhBA6K0vijrAmZBrRdE
jIxSejumZwbVPj+PrI57iBuwNu7ikUH0FnfbWD5aK/kh9GBBZ971Toj56ti9Ndhbc2ZyG/8res3u
x+ohI5wtYvaGwR2M9419azDYzOuDLrK/Ml3/qUf+rvmqHofu62u4vDd//7j+t2f6Hz75/wOxoZA5
/x8PdbB+fSTp+3/Fhl7/wF/Ps/D+8FwTjKbymUNCw4I99dfjLOQfpg9O0OdZshD4XAOq/wMaKv5g
tO15yvbElfd0Jaf9+8Nse3+AdgP4heaKx49n8Z95li3zT+ji355mXjThk5DNuQcdFAWF83fYOPoq
vrXMA5eREECvyD8RpCqdp+s+acBRMPVU6PRT45YUifu6R62c02Gl8C4aS6dIANZ+g5eW+tRjaYJu
aTMs0YsUZX4cBsRHSfk4GA4cNSar22V4yMw8iByz+pk/OP704ehanBgGcEnnZy6+oxqQqDgtAqbc
k8wjqhY1GkA3Bncb14BnbpnyqUM3I0RObVtsLBY129oz33VMwhc6CiMtkFonJB1ogWSqbh3chDZI
JW2ld2OXOA/V1TUkG1a2hoeiOSq6YJmr3Up4E7HIaBfWGpdOxpjbMXlz8vwBNAIhOapkR9opfEWw
Rd2eFbuKBlaVTX+rGoL9ivRcMgJhtzuctVW4kApib7P4PgPrCOMf9pp+U/i5wYtN/DikvdghJcRz
viUE9JNuCuqw+hPWBbLQPvnu+/In22a5nxZqIslMK2d6GMvyDpTdtKGLuvjw87LRG3F9sAOtJNkl
xDUBSOgQTDLgZG66b8X6OyuMV6vs0bl7/U4QvNaTQudLVP0EtP5EqX6IbHAJXwkiLVI1cbUtpIQB
yzPwypbsTmLY9VmF0FcwlspO7GDMoKz0c4/mlyCMN5uUE99951Fzrvu73UKRfC4xE7hVRpG/ACof
kM/rGHMwrNpfeHoTqtPcPeDUvI/IcZ268i23iEys74tcPKZpXlyBmQzciuq39ljcssR7ILJ8hD7d
Ew9UNpiKAH1WKwMdH2dI5RKg6ubE+9htBnK6BtqXGeVuGNNyi2P/1M/+vbMisx2LxdiuFkRR/zbN
lueulwcYXAjmRb5ihc5Og5jX6294PJfWyIHrUrSVto+hIdrEDpoOvPJNWNQ8lbbxVbuZt5En/B2v
scS6RbUlN3J9c9P1ZMKhDyJ/vDRDjBc4uVkNrzrqaTkmEd5JI8HEhyzpF9B6CN32qol/57eNhwGl
QMvGbb5gkkMehldDOVOAAve6YaQsd/vv1YpvAe0dGELlJrkJGBaqWKUHhBoxS+nmZ7O6dpAVcwRz
G+eRhe3XZDBDtUnysLjap1ZEOkYRn+AuhcKy3xbMCRsdUdFbho2BHl0Bnr+DmUPPKogKbHGJ3uiW
JYcmNcs1DWQh2MPtTL7EC1Ps2Lkh9HJTzp7aFQsqOpq5sEYTi3Yden4FXh1C/jXdKFevhtIikIN7
tzbdmZ3xpWXnF7c9ecE5dKOeVoNANY8BJ86MTdkOvPDOlIVSKODowNMRGBuHWSYyNNKzEUfpbv0s
nIQAsms2Zcrj1OX5JY6zIaxJ32Oy5e6adBUXFHP3S4RgE499R+QrKjasnA3DtYpFW6oaOzBu3Lk0
buP5hh2wuGQZTQTq30NfkPlpzWRPmGW0BVTDttF6ZBxvHdL0aeDMC6lOm2Mr8l8TvBo71ib2Gtwb
i/YeRx9kjKlQ1086B00PcGA/yYo4gU5jue7Hg0MO+BUKQCNR7Sts1mcy4+1gVR1PvAMoGdX2RiIT
3sL8vfKTGSQXtCNmiaQRDYyQFTKg6QA9CGOJ9V6lZkS0HQ3yvAIfRXCrIu9ozYoUGcPyN70tvE1B
oBy2UMgZrCfoxHv9wkbBDgrnCSXbEKjS+xhB8WwIin6MTGLC/PEwNBp0GR+K8lD0eXbxkVnL8xxN
D0JdJ+5xLW6kgf9uAf1/sm87HOSRLX4wJ7+1rPkDs1BPNTQxEhWZ8YQ8DjDwU7eo/k6M8fijaIad
OTiMI0Z5Oyddvbct/Um4qhOOhJed8UfgXp8rF5c5zIaur9zAnzmnxnF6dh0AcrFoQvIhjbC1vBKq
Fbh9W5VsDJ7qngUBr4ARcOrA6lH6Lqvd22h1b0Yt9KFLxnt8AawxYXfKzr7JM408yMH5uRg/B/pA
8ImcvGPlriAfik89jSsUvhY6qQB8hWa/VOWM3lNy69H5SbsZjm3tgwMpbMThk1q2Nv/cNUVMTsfk
GgdcHl+ZxmsElGUlwxW0yPqL56LaVK4inVYmhzixPJb6zR05Hd22tNoHb0TQ0RPVnLn2yOxgzbbq
bnZgH5ESkodNFz2jiN/o3AN9NGXtceBEYw9ymg2nCJM0OqhpekvxdziGk22mHkFHYgITWdLGJkui
DNSMZHuoib2sUlgdxPS4m4z82UBF817567fZT+8kihSBVNes4/ihQ+treKW9o5Y+kq/hhU2r3kuf
eECgh3t7KZqzsPRNXo/5QftnP42xNo7nrHBuW+gVe4JZoT8lx9Ie3zLje8aIh1WPFXA6wZupEc27
w5GFPmuM3mEtifwVSftLDTJ4Uxd/6k6iA0iUB9VMwJFKnnVDHKoE26RdywKbKSs7lJD5TbouBxei
1SNu9Sfiu9xgHrG0qCyyD93MOd6vKsjLpTswhgqsQYCY9VBwddEAQ4sUcQGTDz450QjMtDHjObwK
GZHomZc776lSoZtp9b64xh4REF6wioXnYJxYlWI6zMkhW/o5xKTcblfXYPaF7z1kX7/sPPJQtvFa
mWHZp9tyhkeFEKvDPUesV8Q/t35LEKjVBTq1Da6/HhwNoM1jY6bHeqr6G120JFdnA9oxXCTTipyp
qqPbyOT2GcmYQbPFAd/HYQ8A67gm1XvpCHQYBcoBu+4vY9pXW8TM1c5KZ0aE03izCDWQ4IPaGQMR
GtCmu4APiXbwBTULaO+9sVJ8pTmmmTUnG3pitMPrH21zTDEgCYejGfv+MUUHuvomoeeyJ9aUL4cE
k4vdJcGMZEA8IrDWUiClkFFwyzo5OYdoOsYdMA/4UwnztDkxH0i7gGESF7eNb715q57346zy3dyx
NuVSNQ9yuJkMxAKQxNB9Znm/+xP32MTQENc2e+3GiskN0wE2C3ACIVu2rGAQxUbucldV6NCdUlxi
5d9R4Yf5CsOC8K9s64FywOmnDiLJ5h0SQU47n/CzjBnFX1+i1PZW1YBI0tmdDvYg7IeawK0VQSjJ
gRMh9IrNeqWyq4Fw3JbLcwYyzGnNU1FiTZLjVDzYHfAg8lv0KVtGPwA63B/8Cd5QDi4VV+e0iUC2
7Nx1fXSXqN+ItsgPjcHbapTRuUF1dFBeG58ImnDr1odN3cSAOJabmo35HpjosRbriASR4G3Szm9t
TRR7N1SXntXJDyPm1a+0ulmtdWe23P8ZZgNABDiHJiRjB9EkbVCs8zvdxXrxJ3FpAfHlq10d8LYE
g1qa0LbMozk2D2aUe2cP90ThutkZZWC9Bdra6rOTwvTivo0DvKntnZHGlzQvEVOzcT27boGnbMWk
q200aKbdlhug4s4uHzELLF0IHdUnEKt45xs1DrpTR6fsq9Nqyq9CZF7oV9dx8tX4lNkJaY2WW+GI
SI09XumPfkoHlCpGvh0L71BNZN4jJBXBOrHiHRrzJOupQ7WN94W+/y7rhux2vSqBSYdH+H9ix/9l
rqyly9fJh+oDbOam7BFozgIdsOlaAQnNzqbOjBdiDxmlr9c2YmYPlSC/xguNsMDqzo67HGcZHSqI
AXgIzLc6Ha4OVAd+xAITopydrVvWNawdXJidbwWxwTE8Ila67s1iYu1FUachPpiNfx1XLwunh1gO
ju13u0iAXOrZ9eGs2nSdCx4YNXVZ43xdjPo0FAR5W2TQLqrZyj4t0SIDagTYg+gBXAgHw5duKzh6
7Rf1aAGWLd6w1EcdZ+en1iXuiT3rYTRgTuBg6wCOTJduiOgRipe6aTFc+NXvVBAr1nbg3QpJRmlt
6CjIeqsJSCZjYtGZ1lYO2fJe3LHAB8TXEN0UodnTnE4bAyKTkOioGnPe4urleEUvu6kmBp595P0u
bKKWJme5B3xyh7kTAo0xvZAs1QJ/XZ79vgEFSqjLFsghQYwe4TN17h5t3Px+BTzHQIaEVlwJoCcQ
HMaOrLas6R5V9WOhL7MM3w36BkNIM5ljkK5Q9Ryv3c8ukFBrym8UEgdiOkck3lepCcPtpGPh5Q7z
h2oJXxok9i12NCetkaN46F6X6KnMpvjaRJ41ItfaX647oG/bkIfaoUruBKlXjlEFDarXuIeFIRaK
6lbUb41UIU17AywHkHZOZupSWo8Dop5bAxUXfeK3/WxTI26npsY3yIp5nzTuzrQYp8Nr2M5mH4p9
ySZtY1fZs06gkvgJGvO2o/bskctcvwMkiuzDq/oKNGQlYS1k3BQsCDCsz6ECyU+kHE367MI2JKd3
9IzrzoRh/WR/RUCWX6YZ4XBP9neg87YMHKgfVXYNBoyW9mivJuAF9csfDZBcGNWqKXppzPx3AQsI
mCOtf/KVkuSM6YJVvzXerwM3u8LKdk6m6i62a/+o5v5kcrNazrox4hRwglveLwCKIZ7zYtVkCgzt
u2PYb12R75Au7tO5BqGDlUfir0oSZvjLuHz0i/VtoMFoEv7cQhD9xjAR0Lo9MSnk0iJg5BUqc4K1
8NqlxW/GLEhSh9Zj5yBfPEAk5DZRgsUrnCSWUTnOgrHOLMLbaENTc4xY0TbbRiG+rpV/yiO/OXoz
Sx+3/tHmBtuZEbvbGFkfDTHz+IXyYHI7aiyF1iXWWK4Kj7CunGIqyEE+e0W9t+qqDf0ou5tN3J3p
FQDaspZMGEiYafkUr81dwzbMLv13vzV+dYqwvnnJP0fHYHnUphdiC+giZH8T5c0T8VUHyzFv+6FB
5qDImBonvHQGpIVU750+fld2S8aznf+cV1/v2Eb+aoGqo+Maz8bavPfA3BDjISiupZGdO+69sqif
h0R8xj7lvBWLYZMm7cLGoOHHc2qy7vIIASLjGWaq7NynAi8OHSdrXthmzThA+9AgRP+EK11lybIi
I6pghoLdGIUDAVLs2uXr3Nl3TobDyWubH4tCaCG79wqRFqa8WvNtjKg23I4Klmwq4b3nLvwcz9Io
sMXedECMsLYqQgLNyLGNI1wfP2bP15StCHHY+wRDloUJbXVg92OJmF1x9JYvdVqSoOxAhXdV+51D
OOkZQJH0Rwhg81hV0uLFdNdgGjjqBBYCKC/lXjFoMmIAUb1DRBS78lNPzRpAvHvL8zjbtxLJau+p
g6uLJNAAG9YpNCIL0DA7rGxtwFsCrSfRpfpFxvCdchB7rLEdGszt0L7zn91lU1qVHeKXFtCekKDX
JnVfhFp1GMdjZVvucTFHuXVjQjiURIOR2IgTOXBxm+uTZ9w3KQtsVy6PHTh+TahkwjezFvMjHLzf
iEtFSLYasmFpBKhpCPaLt7ZVnMcq/rTSqx8kZcyxXpWxNMdafEtWQaC3TTSMCPlCv+eybLzuPPb1
C6t6PAHsfxklPUwew5sKyohy+MDsPis3pY88tWzFuG8IQe2w9IR//j9kDzQ8i68mTNFuTZMuHIG5
dhrgQFEUJlM37BDPwvqceYHYOj97qDmAL6dkXiCfP1H0X9q1Xo6L3T+s/apxLhvRLq+HNix1E2hA
w0+WCEl9WaESt9NprPU59QlOjE26TW3itlikd+cOWRd0dvzW2Wj/s+5F5TliCXnbk1HSjO9FkeZb
XYD8KCzAmn51S0XBCeISal0xQxsqBwCik9Or2G9J7uThVGW3nj2UOwd52Watnd+tIX+zL/SCQkEd
4d8EhfjVt295W5MzQiYw4enoTTxS7zigt1XhrPuyjH9EGqu6AxIOFNxekThMtdE+xQUzIreNfwx2
RghrRxzmyroaVgD0+Q4bYl/NYSPhF7mbwS3zl3jS12Cb9AH1NhyOJJlvEkzNDFavzvs0Dl0M9fvF
q/ko2+sVaifYBpftkMdY+8Rt73GPeRmsuVSCkkK6CuxrhIfpxJdVGD8cTyYQlnpvN1fwppZ1/p5T
A3BiPKGBxL2MUj+UI2fbVTRsMLzZtCuxoyv5UDHPxY95IUuSid9mnbH85lnz6Gp8QSlNzpG6g3GK
+UEUTr9hN5vsVAuWKLIkVY2XbG2X+YxNpbUMnOWy9+zt2l4dXSS69LidU4DUtu8nYD6ZXnec87ui
HbZGg9AV0uUWkCHU7TWdwdJ020GiVmiM4lWLBPmxfchMbMxyxr1eJxB1iC/JNEtieLXnIS8OSUtV
dw362BWkRrNYp7EaM8wQMwcrfzFfmQuiGwqyhLKtjb3zZnQ8sgLxout0Wvd5TB2kXcaa3KNAQFkc
m/XV+96/ZnlXXiqwpBFMCKjW6ChnF3t0PN03LKJYIVVvVYuYVJjxyzQOX1a9GUTNLQNeIFJDdWv4
0WXKaMAgszKDF2ErFXAez3ivJxhDQlOIATwnULIMi7Z/1fn43dszA/Yhv82Y+uwGv3tzakR+a0+J
WzYqzOcGcyOjZJhx5Y7iPEeHD3lyzQEKtYqfO2qwL/XMlTwGCoFrWQEhopTEy/w9Gfn8Q+bkXaTj
iUviVpLHsovSftv6BmIao8AzLhhvqRJvVY2Bb0V8nJgkbo5It4N8bX4w334UeuYaayq0yo6BTsmf
8UeaM5OzAiLZUo7PdCOH2PLWbSph9JD3/T3w7Mf58oDCj7LWzL55RBrWzR1wywgPgcu8JqFhYQWC
ptEEuGZY5gD03Q0GrrcDzBCGP4zItg2xQvSYAIz1nKRB6osfFSFdzLL4X3Niv5nw1xKvuc+1gkCf
aiPoc+NzdasfpeKyjAWTD28dmZmWu1k2F2+kU1E1tv2qepoL2QW2zIoQ/XJN4Opt4bB5qGHkVI+4
RxiwexNoatglIzRvF8QKwz8T6zIkqQX2qYpZa4KJAxCQHmzSUrYxI4YrFRMF81Jc4vFdtV6+rdJ5
l8jszNtXh6ZCO91l4xiU93mNNw5H5rvUlG1+i4uZgI7DjKXYTFdjM89rvQH/sCljtzjleGL8tHEw
AQu+Oo8HHUvZ3A0+RnOYnBdTlvkl00RyCl13+5i5eQSwbbcwH6y7kSoFKxpDOJxYhLA3e6MGk7rm
AoHMcGksa9x3s7wD4f3kcEYFlcGja8cfVpIxHzENYs7rSO6VUTxVmj5GSEoGc84eQONzrExVE6Qz
ssiSL8rGthuBjhGgjaL5lKT4CSFC8OozUBoqsjHJGY42RuJ+MikHbEbcZe+uR2wTK7OqVR4tGntX
LG9NjzJCphlBIES/WcZ0Qz2gAyGYwep6gRsjogd+w92utGDeGpm6cAMAKxT1w9ROxbULe4slFF8v
m4IU5s8QGeKknBd6i4vju3dceNSInXsmL8nDauGLPSe3gwOueMVvEsrJKsNBph+FjfFT5FMUmKt1
F41DstUQw4JxZKgumL2yr46YxfQFBjIwd2fmEgtblBxfszWv97KwkPAMh7LeqUFPm7ElTISoA/xc
8Ss2jRk0z6vw8/FKKiACredPy+Z+id3XVDNiw9MATE55t31KHeqatBnU8jCMFVJMtocmXswAd+Nj
QXxTUEsKgRbOXoDMPw3NiQg9qQ5FwdoEHinBR0h6ErwJVMq8A/l8jbb3aLMyLyMw3KNLq4xu3Yqh
fUh+m9COAdReI+XB3m0aOEQoVxaWIvJ3K87ZVKlwzHlGprbdeRXO0jbDO872ErNB9WwvY874jDQI
WbwKEE9nwqsdzM85N1OJL8pdO7XzbkRjfvYD06W1Z0npah4uw+gpBiIMAFwi64QsbtQxfogam2Wf
7tOKlccsrZdyuLMcVp8khcbZ8jrW5DWsrHsCfEEP0zC6tMc+BM2VE6zM/B8D03z0c7jUV+h5hT5D
KSEyul0wR6bE/clrrqs3nFLB6glJI18cb/UWOs+zNw9PYpH4SduaudiVyQvseGEuJfccJBujm6zb
FQHelk6cVN4F2o/FeGZbxSycSpoN5lTVhozDxiGKEA6ZR4l2aqjQ5xr7gzcuu4lncXLL9yy1P1q3
rRi787qhmXjzGtFvKgPj4sCRibDYBcDCfmpwK2s7QZGgR8JWMRq+DjMWSRTuzaNK5jac4+kH8/kb
FcuLENSSV996HUXMQRMn2XdXylWTviVGc8nr36ve53iid2WnXuHE3JqrxtJj529oNb/5yQVQXfkY
V/R+kTU+LCw1D2PsfxfdjN2OkVWlflrsL4lbuS9mfeNbTPhyPT1US4YHdeGmBXFX6O6MpQHxBkCt
yplohH3y5+PeejUjOjOna4L6el1d57YgL+SmUq0C8jgvxDARYFAm8jYRCMRSLVi1226zF72psGPP
QWqshFrnaPIYWYcG6P2N6yOrrOTZ7USwNGLrlXrcVx48d21hp8eJdLEbdhXIwwucH9Frb2s6KNN6
TWOHa5iErGbN7gorAma7JPEtf8GmmZvhXFKPDAsAgAXpliVZmrEofF1M0oo7jVkqxyYNYrj4GND/
T0sRbftZfxeQMBgAUJRgcn02VQv3LHqsUsPiyv0qHb8+IQh7xVNbjtin6j6YSA5xlqs8i4uPMq3j
CjKQQeL5yLctySxhmdo/x9oWoSt6ZrccGqP/OYwT/HeeV+w6H93QQdNO1p9NkkOOqKAjN4kHp8rJ
XAAJ5n2MgZ6UXl8BjwPJlXUAG1e3fc/qiOFB8XS94BiKN9xPrm3vORS2xICp4VdlY9ZRmpFnJrtN
mUyPYJyXfY4/lbiaG0ZyKBya9MQB89GThEMSgr+Xrsf8v/T2QPw486oFa5lNgS6ml64wXAZO7l2T
VPeID19tl9K7ke20R3UMeKCXpyKGblIAL0DjdOwm3sYhizYE9cH2VdThEQM6Mn/gUjuP8wyaLQY6
1dVkHbsiJcq4L18qzWwh9+VrXhTfRmadm1W/pGX9c9JJCYGADqpvlwsogQBnWtjhJ9lIkxpjvpq6
5+WTrFaTCf4xW/RHpZh9t5/ORMnjdHSabidvRVueMwM7f7qWH40abgYfDe6iQHUuDrCAcaGLSn1S
JyjQ8ddiNuHY0zi+IvC03ktCWeVo42dHsnRYoFIJnB5tapn+tAg825PdykCiBjliM1Q9uhiQArPU
KKFoq4NhbraWSu+UwBnLSPXUSbAiHqmLTW6cRA+MFwBmSLAvykQaCH8CkTFOyTaqexbiR21izeBy
Z1CzbRNcKcMMH0UwXtKw7QghC2ZbyrCs1LcqucutVfARlsWPhiyQqYRS6hf4CAvWGGyZY7JAt2Um
eQNtitm5L45z4n0o7Z5mh+3c5HtJiCUrDi2TXbxG7H4WUL1zeqhNXXos3ZwrjzE+LrGgIbH4OcYJ
u/5MddHL/Dy4tASuwdZcGNnnpAxnK1Y3YQE8/Jx5dnbS5vds+2WDFqbRW2Wu73ljDkGVVFgTFO2e
S5LO1oUDyZzkWnF67Q7KZlV5NeDSeje2qPCJ5SjRqyChlM4HhE0VcLLmIc7QPHSd2N4bOn/tLSi0
OUakkLyQHxrT1qbg8AklvfTOrrAupFW2TQvwC9Q9y6YpwG4buMCIa5K0NJSwxe/OUIhtrugIh20w
02PJ0sFpXuSMvmfSxBtyMvHzQ9XN3fyxmr05KKd6YiNF5kxSYaGUXvRL7nCxvi447EPsmCtvBUEn
yyBv5th6WE0Q/m5M5lhlopONr8dzzAUe1m63bTLvkVgYgl3QE7AkpCbz2mwbua3DWPRu6BW8jR5M
RX/l1SQ9puE88bcVuiCC0BC3CJUBDuLbMheBZUfgBSKMAMltzKTcVtGjy8oSZy7cm2x8hXnEKAgw
p+4eJnvqgVIllDvV8K0aAtNd6K26WwG8tesh60CmLNj5boDSVTJeA1QVwAhEdQRq655cQ9xid3hJ
AdciC4qIBBs/+GShiuFWlbDfujnedqN+jwh5Rp2sfWOLs9eGgltbAalMrRC35GxKwpUBerCSx0bO
dQkyu2aDNiD1CX1t/2S184BmoNq1WjxO0ROTtjxY/E8hj+riJsbRxF36yAd9yI3mpWqmz3VUodQY
aCTdpGxZu7fA9zbIv8pQZa+Jw6Nnk1DALENSHHXTbp6tG8CKbL7YvG7q1Ss2dmLsWws3v6nzH5Vj
XYwmo/6EOmJo99PsWWyS6EdK9xhd2jwcqms7pVt6FPu59QGaaIXCiZeQPj2cCO1jGJtUW4liaiMa
GJ61ZSNHE58GZyNyjOq1XouwstkwrDOqndJjHwsBxEjWzxGuiYOzkfqcb73DiQjCnhW69YwLFni8
IS65139B4xdY3BQtZ4rMOtbGfZQm39nqQtrAyVRFwy4bhyc6KacHMQNW8cHFSD2wrjH6+laRoAw6
QFlPk8XkkfgPAi9uyrbEi9j272Ls3NDx4sAdSZRqTLLtSzfbFaPKUNQDKIYMzE8WoLlBJG8LubWV
Hwe2w0jVn6lsa2thlycxBiV+H2/XWek9+7hkJM5FsbvCcO+/5SL+zCz1MiGqEn796iDlid3PNW8w
uZB3nEhcXfB5j07dPJOq9oFQZD6Pa+bjaLU/DMt+RC54ihowsOlaPRSjQ7JjalP8JMkQ8NBxnHDG
OPLFsYlAAbOTMI6XOCzZrNnCKh9zf/5kngqLybYugFQZVbve51LbQDAYRaPUGTUDqZmIyjLeG7H+
PRMpvGfUfOmuHxCHHymeI4ZpT89y41q4HmSNKCxH2ZheD6HOaz0iroYaqwZFaTM+EMzMvmFlkN2S
v1XjewkAfPqnWWdnuTLFR/xI+YTUkPXWvr/KMkx5Pe6dGKkc73ddrA7hVz3eb8OACrY+Weu0j7vp
mPL28CZjplqy8XoSMlIU9vA5/cIc4AdLEhWhISK11zxVG0V50YBqym6B8pJ26zHzrmRTboRTc0QV
zb3KOfMnrlthCkrGbFn2XU/fiAP82Yf5R0WTTxsvhy8dMyuMSuLPCpiOm4L3pMPitKmb/kFmNhQf
vGeIerTcIL08MkuLAxZad5Edn4uGXZov+VLlROTeQBMWKZfF/qVox5+zZF1SoQbbIOIQsE0Lou1a
sjJxUwCpz1kTVv6HYyMkzKv1rixWm4ad/EJB/nvg1r/MEQGISSSYpWpSPGKw6xqa60DBwdDW35Yt
ZnF4RwPL8Dbf0lm7sBmJ48uCYgdzPnWTQ+M2H64i0sO42sEyF+XUoDhe/d6+ZXW5S+qZkUONcqSM
rPU2AZeMMKC95Nn6rLoaApLLb6d/HMfsNqMScOcpvUGFsi197R6xeTqgT2mY7C75RJjzWip5O6Vd
whrLhf0hiwu//C4oTSSTng/ebPC5ZXxxVBwYG5pwwBh0bryPpzl9FQme2bZiGqBivYnGkcDFsdzW
ztTTI2EpHbtnLMfXUMVDrhjGlVDWEu6r3bwkDSRDuKIGe3+e7DRUV4Ny0vq/ATuTmcaUsAXjzOj+
2RkTQnlAtwVyrX8m1nUtGTtHYGuhhAt7tBWZ1sU0vy7oAI5scVzBfkrzAd2TnLZpracGS9CU/EQA
gXaAOauYUbo5Q7s3yp4YwoTopPRX5CkC0BamEUjKIIg8EIcUJ1c9g+a5yyj2jgDZtraJxsxeFgXe
y1jDUVfQeMDKIR8sw0QqskfIfIuTH/Auxs2CJgY9C4UDvuhzFrE9aRv6aTXnISra+CzpYfEFtk8j
WUZ7S/eoqxIVYn1Ha6K9TYxGHpUuFVaEeje3mAmtbHXzGEUwS+DrTTlAr9ceEzKY3gX5XtFCUGpS
RV+EFDzQMlDT9/1RcDIVlfNQrIjvECBR5EVVtSkrvLn1fek/M8hjnb+YLGC4Pgg8lndMCinmZsJB
Uex9gYH76CaUs8giNu7EhDkftA5mi8F6n33GBhtnEhnRbJUkFfCvmXdO8L4d+baIiZbBfrXN/Lso
5pdS2dDPtMZoKZEwkBobn9DDPq4WvkvW6pkDFNCYyReCgcwgStCQ1SaQ9tIuD5Fgrj2TNJgAKPRJ
+eHnygwguwDaWFXvXQjmuSrkzpwEBA3XYf89radmgJggUmQfHe6rlLz3LeKko8z98caETDxzSZnm
EFpKrw8Uv+uDD4YGlG62YWcCW0MtmvwIPpOEuQcBl3onnekyaysKCDHmLzB8QU9wtUChlMNQT3up
9XhMveZ32UW8JUj5JtLZ0FlDJR5m5NwdmkkYYWHp6Xo/Gxmg9Z++7m+UaIj4sJLX6d+4O7PdyLEk
TT8RC9yXW9/d5ZJckksR4TeEIhTivu98+v6MkZiOzKzOQt8MMAMUElmpzUkenmP227+UcFObLP2m
2fUdM8a31IRbkifTd6d37toi3WN+dF9zvBmwYqdx3HMcHn2/o1jqbrisq1vfdzpAUORNkDVAZ23v
tY3RTuZIFLMG9KVL7Y+Okn+NURhzbPeG9AvmYVYy0gPAHGCsl3Vcnepc3XQm8QBRTHxGezYTZ2cC
L/h42oMOZcleFG1slSMN1BEKN3xsZjRsqE14gM0o3jQZYkq6wSi2AAjm4jumweupgdBcme7VsYLn
2cSR3x9rb8Mp/3VUnJAAQaSFet0e6wRTnxIPpZ1TQ7m1PtpBmbY+FiebMBnUfajoXzxciFi9cGAN
4nrKqLnonW7vjXAaVklJ15zqUKe65ofeDfc2fCNIeRAPEhJN9Kjpdmiwec8oV+kL8o2hAYkH6f2Q
Ei5nd465rV3aoYrQIQUTQyNmdDOE5jdCM5yt4qgcULa9SbR6PLVz8enHBgE2OchPXCrGdmbWSbCR
lt7F1lRse+yty5YtC54YTkL9iTf+SSeymlhv9p2K6VpYKqCMrqWuyhi/D1+PV5NpWHugVLpbM3V+
uqafgwzaOCk3/KMaa9Q1dfilHUxkwOojellsXPX2J6EXNz8anV3dm8S/9USdwBMJbRPKLF0O8L1Y
1DYn7zhkkfi3hOTL9JC7xosXshqTHMRu8tAAqM7AXsI7hSKeHA8NcJCcKyi6+Nw+BRVRdWOcZVgL
R+5+IubUtOZ1jw3o2s7gDOAcUjJgUDF8hhjWAWcwakkDhvB1uPeSMfySkv8CA1uuaBmmplDxIlra
kfTnA/GAL9nACV2WyfPkUHzlEykxRRDuECSAQfWnyMJPvISt75qOy3RUsNTtNGoMOczntqmPkwHT
1zV0pAu+GpNGklWHSQlvoCebrFbOQYHrVBxXhHyRxlIgCGAGGxytfijWiJnC/n5s2vcgip6VtFGP
GazoWWYnRYiJHbt1s3ZCKlbwarCMKTlSm72URdYegvoF15+9YKXb0BQCNBN6MiUKfNkCE8YHHcvo
EJ9URg+2gldk7IU/dFdj9LVPDRuTB1YRQa0/9dmPt5UbAjKm76qK53PU00qRJWYpgb3RSKdaGXqj
P+ijvfP1wDvBIztXJhPowsj2pMo9N12yH3WPEMZifnPaeN64ffIZedTyhByRISkUH12/VvMcHNNg
X2OwreCxDvPB130dT5ZUPfkRU5eUQ2mqeCRMq+t9kSoh7QJzNVV/zDSK8JTCAoAcMZdKMg/cebws
MMaw6wouYn+CtBdsZyOT1DQH9DzRiREHkIvmN90gzy8DunChC+Jlsm0ouzGrd85OZGUPaWF+pTpj
j6IIPFEtDU9hAkm+9McDY8d+1WFFtKdn3kKS/mjKFA9HBobBTBEeRq8wJnNeWoJ4MDlYqVBIaZTm
as/OeAodQoFwn1yVGYgy6+VTDdgY3Mp4jmGj0B1/hANHD3pba40BFc1/Uf5oFJUjDfX9hqDiM3lo
3YrUgztt4mTwu6jbzIrw17Qe0idu+a3xoeRIobGsR0NrrfQ23xftyIjOrvZOr3xrY2rlbj6SBdOs
GoFJ0CodGj2fSYBPiYiKsVklt3MTKFFzbkfMInU4SGoeEqKl7m0tIRpSi0a2YKgqrfV1SCN7O3uf
Y9FY9zocV7WGy4GuVtuX9rkN37osPFWcuwG+gptOmb/bTv4S2uFHKfB6Rn7S2l9r5KDiG9e8oe8A
JS3IRfZupetmp0V79r9S4V2LjP/9fyO/c9Fy/s+a0t17Xfz8Q1Pa/C7Ckx/7Q1Rq/0u3CExSVQ0B
kO2pJoK6P0Slzr9sTxcRnoEGjlnybzI8W/+X4WkiKtVtB52nhjbuDxmercmX0KLipWGo/NP838jw
bP78b5JSBKuaaem2yWdE1OcgCOTrvwmXaeXJxjJTc91UgDAh20Uz2x40spYj0+JlYTdaoW6n0Gqf
kFDjuZIzChWDlaLUG4x8THujDAEIFtC1lZnioFTsXBJn1To90/NQWjMAhun3HjMsaXWkS4EJeFCJ
scKIO7xpdvgSuWTf2QiKfAVxz8/JZEKHaThFI77JUDdqL7tnoM0+6VQX9POYVNMMgrdfcT9hqU/O
BNm5P1Zqehv19JSp5pcOWz/eMGxzjH3lwrRFwoQGICYMygm/tTJC8IP8piXFTZtoj+W3RdMPo6nv
f1sW/0Yersvz+utttnVwXs5+np1j2X++zXkdGWnp5sZ65gNikJOeDXdIdn4JqdPnxd8Q6KWvnAkT
RWYtawfot60IUfNhjcCkvcq9gN6dbCKHm+4V+Umt9C+5x50ldnOC5LXVBkoyCXmprft2wsUs8Oin
shIPuiw746PAQ4gYeNSM6+YsLNGgVdGmdh/rCs72EPL4AXcgdfsoAOVTlkr6I52/2L5zpYn4JJXm
2kXOq0aZMJjwvQkPmYv2q94Gr35F0BL5JuU2Igo8sfLXxLqQo0uCeTxLTCS2Xp7BzH4q0asEyACt
YAA85oAhGpsEHwbUu9xXHkgLmECmGaRZt7rILlnso/F03XdPybYB2Ce7LhdiEiO/GrvszlPaaa+D
jpnmgUyet4RJKF2qewUguRGXmq3lX8wcS/KhGjYjhw/iIyZmkIK+dF0XURlxLbUc5YnVoacAcDCw
59RdCGPSiMCTeG4tPruXtN8Gy70hZron6OKxG/ILbrbXsFF+GrnL9B6Cz1hcm4H1yIsHHYgJ25qI
A+A9XFbXLrIxqsGjfHOj5A/BHCroKcJ5R477VUBjJYwuy1tFr36jXtjHyvgjIERJs+NPtfKvBbD4
2q4VpnkA2AhA1q6Lk+VkBp92z7P1bP5Y7uXYW7Vnw6OiNlllsq5JSrnoKRRYreWFtntYWsN3C7ET
ShsPs1ZXO2DD9mk3BjdCDT6nHKF2Z7zWcjVdwk5A5Ejk1gDv+Pk7gbO3S5MO1H8GmLpF1ExYTTLC
Vx34sBrXrRTR18nS7r2GW2sG0SeKtHNnKYTRRc+9Gn5V/JfGziS6Rf2UC1AiD9/teABECdTPHgB5
oKqk70YoODXBZ1XC3TDa7iUli82ZEM4ybih2TR3fpRFTkkns0DNtXVp84kRRrHXXD/dVULwsa5/y
gM2jokYYix0l5Z0bau/L1Y1Wcvvn991V//a6Q4B2VDTXpm2hbv6LtNlUlLaJOkzomwRZ8TB2qzzI
3z2CGlYzqC3jaEoi+0LA825SEYoMDGBjPIsYWrgXgrECoMv43SEXM/RqBddOqofCp2yhdIHBXTxb
zyr0WcZMyRFHWt5u9VxbhrqJe+O5jCCUUt9Rbf9sTf6kWrsX+S48J4+4PUNUSmG3R9E3y/N/ZF64
HWowggGXFnQdWDPXKwPIuMMaqEd/mLXauSuz9xAEAMWgjbZIOdlJ9k4tRZM2/nQUDaNG/aqH1caK
8DyeWubxOJACF45EZmo9IACXRATaW0Us6TwXwLhc38znUuI6YPYcHeXP6APkla75wHY3X9WOhtjE
Hj9c/B5XIXOdVWEDvP7zo9LUP5sqyAloWYZjoGuHec1ZJ1//7QTktunRHLmwxkr91eO65DaRPnEu
/SLcOu7rEKYHpOK31GzpZyGcVcwNyOad7tVyvMp3ezMPaTQwo/bS8OhBu3Jq/YZaTFmljk7lygal
qT8VJ3m36XE0xXxHWAPrOjLxTSOZDNICuUOT89QQpmcU5qvu8eWEjT2qctBlBjOAr5hevWPUS4ik
Er7AA393bJUMASd7bw3nSG34LbVZQx640mpkW1oVRK8Fo7eFWbxpdI47x+cGUmgA+0hsObdU9ycd
zpH+2oSon53+og3WRXe50uUr+KA+WXlzmQ39XMRZuAWLwLNvnGBRMOvOPK4ZVhpM2Z59mlVIwNBl
ZF+jXd1WVrOzTLJRlZBv6wb7ok/T0S7ng5s4pLEnNvNArkDFgWmNDRNjsiYhJPC1CVLyquYIMgzt
KfUG4j9L/+4MLPk41uddpRLLp3t+cphDnc2/67ZJmXyDav/wz8tjsdT4b5OCX6sDzw/xBPFcU11W
z2+rQ8VjLMACUVAiDugch1zLvWSDe5nxEgRjKL67tN2+OnnrFsNe4DZYh/LSFaxpKD1dSQiIrWuv
KRtAkajn5YtaxFvYoifHWuO1hQ1lqc5ZTYp3+c4uZ0I5Ttk7kgp2PJU1opv7IAYKTbr0vWzN12jS
X6PBuxi1cylIjUQN1lxiDXqZmnCzOoVnLR8AeOu11zGuDFmgDlkuDNadggABZTcPMFcG/lLbvyYV
irmWdh97Z/eU6W/83LQukWhvErR3uYHcjKQmBxL8qvDUYhNO8XEYYJaATmNiwy/R+Efv84+8gdxe
kwUkm4BilJvJ7g4h2xqWy5eJzU9rtdd/fkie+J789SE5lqaBZJuGA1H/z6/wBG2HK8HTO7Z7F8Y6
seWG9gAOeekdggqc4r3UWWftZDLVigOmH6zHSL8DT8NN1mCjKo30XXZm+X5tBm9gELDLqrTaG1iB
oQ9wv/vgabNCxWKpbLQ5PwD59xzg6qUGX1CFPns+wJq8lnYGzrI8A8VPvhXV+CzPSjZ8/O94Ia1n
BIuXONHO2IkBOFnojHlWET9V2MNr4lmvtMLAHZp5aX26Rzjp/UT8YXuPluCgqziIQ3JZ5R0ASz9s
CI58DQc2jEKWBr82h2WSD/ErTslsGLzleUGmfZKC0GM9yGk6/MwbBQQiNasVsv6qYKfxJXQtj/qb
gsUNmpYetyvCZX1Ii5tIRU0Ov5oW4k6eH1rni2zYBBuBsXQlrbv6WnPWjQXbeZHyI61OnJprvdYB
MMxT1bMA//mpm87fi2oLKxLeUc8zTdeSruv3nZsbGAyeBm1CNYsLGp2bWmW3Bo4t5vwXGpfXOvRg
gCgF1Vx2LnuFqMBXy5xPvZGf/Q7BRlhemGugricBj6phrGGlVFX7CndL99LPUidkHuziqHXtCzVL
tsanYdoX+FcEBJ2p7TvRm2fFTi+c81RgHuOA1Uwtg0YEzitlVIWd6Not4s+8DhCLxlTR+GIz4w0g
CHFRpGpqzHMIfUUtX18SnFkIkxtw8Bd/AcSYBdMTSKxdcZ3igFQPFzcE1x/Xv+oyvXxLRog+SLIV
J31qSQRjacBZohsyj2jo1G2OAcxykhC/SfxpPiQHosxXnUn2YTV1N6K9z/BjtkvFanrchXKAZIrC
HbIFdILCYiIYtkjlccbfMt/CO7W7zpEwTEwyxJLgVWmDH53yZbStQ6hYBxRxLm89ZxYMPQZMOP6t
E3ojhpUpThX5eIaAY5/wOLdgXAfbgenpWnFk3Ka8ht2+tvILdQZbfRVdgwRLQ6lB/Z5uAvzmVJXj
DyVX1r0aFNsJf0Fz5FJQ5dbrpg72vhMzrDBaWPUUzRxlJWUfdhWrVpqfquB3h/4W//QrozpSct3w
08ioM5e+osyKg9U752TipJnw8QcuK16UBvbgXNJp6QdZNrKSKqkyR501x9pzy/xmj9TIbhdjQmOM
B99KPhmfAqQlGrr45toHzinugnuYM8JTOAP+UdbiMe4mN4z9blqWfbajdCGpdmLOwLiOzzwGzVcy
7I9dnCOSjH4obcZknZbII8FhhRH7mWjtW9Tzh6QNWTrtGSoAKkxaPtvZT5/epLjEnmOemDGIXhGV
0kzfEn8+AsyjKs0+IXPhcUPUG/GSz/RhYJrSyqshpIKWlYJwez4Yig1tQT4SnMbr2Hy3Y5RDQ449
S4yVGQfU4KwoxXnaEdYE9o352q22naupmAep7n2e78AJNkXKfR59VPR2NndNMdMzlsm7ilsadzHZ
6t0n1OXPQm6Pqn2N2+xL6LvXZT1EMxqsUqN/ht7jBPOlc7PbIHV95NDUyKMxhuyN4YOxxuge41dv
uGtbSblQeJEjjCARyuQ88agIkOtk1vPQxV9aJkyrQR52S7BZOmnEkCe3Zb1J6z3GxQvite+1fJv0
bpNRQYOyYGhAk0+iW9qgo9fcq45dBdmvnZ4/Rzh/Foq7dQWbsHwea12Fz3jy4iGAhDx3uJsIffmL
5ZujwpQYMtiUqv29b7RPw28OQcwPVoQCrmV3cVq+X/rvEP+KHJ5FMMlFQ6koI/vOaELy3dqdYiRv
heddyTk517T8yxYxO8m8a9L8NsoFjkSVwQSg4OdQG43uJSKqXXz6P/OAiROpsGdLo8lemskkSpB2
tiSf0D/2UXpzM+6AEvN1A7J/Mf0om+ZN64uLUqhgQM6XIriL8uar/LnUnC8wSQienmGeWe41QDUM
FRwiu8KLgpr5c+BXBx3yIzjV+tZzxgOu0KAOXU3fwPWRBs4rpiqX2Boe7VL+T8t/TnmHeTE+3Um5
osg6aTVEmRJfH/BVlwNceREMqKLtr9zqkNnT63L5HqvcGTmLVAPGIEOxFaoiLWOZjZzGZNhwbfUc
fgoilKggLV30CG2QAKXpGedCtnMNzCQjMJCRydac8lsZFZeuri7WdDKb7NLA88VvYOV4+aXpgZ0q
ayMrVpalUucXN4ICWfIygu4dnNRaO03JX+J3sIqxt71gK/MqIE6rhTBkcvVLjy3BRlNgi4IDXUI9
fR/LDupoDgoHcPyJdvsxlY/KJJCn2Dcf46qVT9cI8oJ06BDGbHcFKRkfcPjo432EbW7qEpzDYy9g
EuIEyvCTaVgKCQg+LjfJrdUfBaZwQ4O6INoYnhIcsFtEM1Tnd+1gre1SUAMeqS+btCwO8oUB+u5j
Br/L3hFpyW3o4FP3pXkgN4JWPPKusiaZ7x5kxTR5M2wwDoeNDVyT3PTv1oBcRnaK5SHr2tygJgx2
/1wz6P+u2fMsqkQL1FOnP/9zyZAbOJLMKgPd3vM5w9WENBkmDwnpkMW4xkKeQCOObgRxN8xMbxli
VWaEWMMPM45Z8lKizNtXfvdWB6ilPKslom6AJwjcYxE2R/sKfjEnHPLVfgqBGv/DBajyCf9S69qm
QaXruDhNGpbz5yuYLd3MvZp2VdXnsx1D82saZJ26+mq21LkpvRhjrt2Y1NdqfJo1egxrphcMBhcG
VsOUNxSgQarRAjvwSiFYkJLRz7yLLzHvDEVniGpwM9tka8zjVQpKPJTx3ESR39At8xpDHuaF2yx1
46yZBRQ+52JgLuB3D7M63cceLSgWxt4aXjFtgDQyOfWi4DOV1T5ZFR1SmUOAcwvuJD03Od2/OmHp
pyOdy/LFzCDGV9U0eOvRIrwmrfbmIyX2hqzezYzS5ohKHG71tMbdZFP0jHentnpR3fAlGKhdkWke
rZFwWnRlOGsBqboPThsegaBAAemR5hgmcKp+BqX2wlCpVYJ6ZxjQx/dQ6+39DG+CMqD+is4Cpoit
x2vI2xIIz8cfWiijgN8mhtkhFhKrUTFfBR6Y/P5FMd4EdVkwG82Ko7XWffBmclUoH3+1HK477mbL
wcJeqm+En4JMuQ+F31Dl6cUGmuTJy5ngNBGXUlTxK9a2evtMVNad3CSnbbdWZl/6ZN1bdcgmkH0s
HUvLLKx3jn7UTpIpyUy1pywNR2RwjgfiG6B1os2Emvw+EbEsPaSsBjI4XqNAe426e1ymX4PC/1a5
jw01zrpEYM2YESVhCLczs1tP6PL36TheC1frttgHfdjJteJBWnrxHrXJHkrao3QIihEci0KsvIqd
/P9hdB9cyLD6AKaTYhq3dAx98lBaX4rM+oJ/FigKEm3k1dbFM+qXED181XPDmzjFs6d+WnALkrO4
mRGrJlV5NlWpvgZBcU7o46l2pbE2PLGm+aM1HftrDxkafgn3GnoMzLT0J9goQVN5cTFp2oqlQ5Q2
NkJpOPXmfsxInGHZpTabb8+hs7wXMW5zZjWs//m9NuS1/etrjY2o65iQIh3tr3MY1RgC4HM0WwLW
LkVmOumMxLVf2DF40Ec94lBNTbvMZXpzQHdnPwS6itRK/1UjDwPBJnZ/VzbU/HqUnpe9tPgSYVe6
mjvnlOjWIZba1oQyEo3Jp8k3GXgcQyJb1XJqyAadteO58F1z7SKrGj3zJgfof7heVyYef71gnVQI
z0ahonqqQKi/ASvYKhDZHdr8ZSn/kvijD+GnSLVscZg6ctwv4H8d+teej91M5qE08lvc4XhPdS1H
qzRVM1z1lbcd9JfepeiXwr7iYJYbNWn+yfSsY51WF7qCSxUErxVwucxDSBbbkb+kO1CymTND12CM
LJXoMgSSQtPakh1w7wXUm2nmX42Ykg9zJpiP/BlPdd+sUv0RWOlZukkDU82VjjcysWDPqZ1dQsvf
JgHE7rnek6NBzrzrXyEYGkgeLKyo1l4BPK/35n3cWo/2FKM4TyhipWksSv4l/h6YCl0oMpFlqpba
1h3Ofrfli4rLJKPM6eQ4Wyc1xUgq2MllcWiE67FO94UNNFNZPUf4yKHPHvMQBnBgpMQxI9iadUKs
B3Pjjd+wj1nG80hqAXwK3E/gnsGelBWEkUo27eU4XwryoOPPNSk7sBODCRdHVwWz92f62JwovMyr
T0uvltG1r82w2ZIQwNibiKAGsA7qbrMdHSQ2jc5IvZodkk08oBpqaoZIaNsMpmEFBmZrp0RbNY73
MYnxq06jWFcwSLQUckJJyAgmBma22MrA7rmTl0VqY2kbPLgMU3mvU2EE8D6K7Luc5NJ/WzqBpLRJ
IyluvxqZLOBYkc82t/w6GRORvkEGC/K2J7ub0SExHtpHdXr0qCNTKQGDhHGcJo8aRj3UrAwENDfv
qpkwLPvJb1EWLuMe7JoO0iTqjHGWUZpt8mHVuP0GI+4MAkG7RqM8efETwNMBuHAQ1Td/QCoMqQHV
eU5w3VoPfvjDl6GO3RMZ4yuoYpXr0qUvDaj3XFrlndlh/scCcFNU61Hx6jd8zAIvFhb9A/oAeRca
3z7I6g17/oyvD6/onv7792iZScJRDavSJZhJOmaeiTGznnhtHMf6iRuT3o0nDYc8azy7mnM1eC9/
dch8q0Mrxyr5Suk0yzhpGWIhxLzkQXqR3yXdach+M+XWOifayjAqUlDJdlvXfukT6oBmfLCOpa2c
moD9SWrFFiQHI4rHIs/v0zm8MZ+64KH3a9IlZWcYl8luqUZdh2LTdQtzR5Y7AROMjFRjvNdz50fc
OvRO0IBCLEe6CcGVVVR7NeA9nOSWL12Sova72XA/pB2VP41UCacPuVX4x4Tgt3A1ZEysZoCnI4YY
gnXITlHafGMT9hcbXASRBydM3XzN1W6zFMcZG9TSNS0dhLIDj9roFQhkX7PXLktj2Y5tzMMxrOTC
5wln2yoJiTJgmQm4EFPDm1X74JPpmHXx99757oHVu0F9kKY65zn7Anc8Af3yE2kOrzn4TGhK5R5B
/DyAZtyksm4LWreCPTSqwkdtTu/JYrsERkQEZ0ZbmX/Py+yl0DV11ajPmHRGvIx+dFhm49JTmSwI
jkSZRiyNk5bp38yOckraslKr72aU+zJolHZIcYt3YpbpF7lDnY/0yGr7/XK1c00DE8h7agwvFAI/
Tb/m9eBa1bl58fLnKqKpWQCVHJuRJYKtdoP7vIV9PTnlzlveBqXEaBbUQSCL5VFaIb1mHKt3/eRf
ZKMrGDWMpot6N/785/NrgZT/dHyZlqPC6mDOh/MARfefj6+ulv9qUM6iDGMFsGZsZ3puxOwCfGEe
sDmsTO1VDQ8REve0fgoG42BM3c4lT3pBWRbIQLY9eUzQ1h/9AOmQs82r+j4skk8vS//DoWv9uzPX
pb30pG9gHPiXMzdjmKEGGZTXMOM9D9MLKe6A2xpXYGkKg8Lqh4PaPzfndVR/2l52HpEk8ko45sEW
gJQc64UHUCvYmaZdu+0kBLPndOMMWjAaOV+XzVz+S+Aqx4gYklLlEZlqd2en3bHKHew/srPsSsv5
1XoIV3X6q0h350OaENCVa4/yuilJRuRH9ZjqTHMD17rKFrA053A3qQ8qxDiZcVy6r+U1QzhygjLy
5HnKz8zjj/7zUzflqf7pqWsWzvC66Zi6rdFG/mVWGJnpMHcNr3qrm69WvXVKqCldQaMiIyGfNCEv
++ZaRCAoMTUZgLgtEzcbU9Qi7DfL7Ec4GugNdqp0WZP+gjnjSx/Mr0rNMCYbYCLGHbw/6QcUGZvK
pMFmLrb0TDJekDkRBSjxHB8yN4g65rbNiA9H7PeHSoP33CY6AgMI+ZgcmyiZpnUvsz63ofj95zti
/K0dNS3bJi2EEZmFQb0mS+63Mm4euhqLkh5asT+lR8Pa47DAFqsX567gxWeEseZYuvrJBNul715K
Z3z6hecKNKZN+QGE8CxHBL1Xt3ZhUXom5tGufVDlHJwitha3XOE+xGAzOjPcfOAwWngCQ2BZq9B8
qdv+YY4sHJ6lAgxTihR8FHyU97MMyfWR+THTo/+wGLS/YQmyBXDFfB5PZ9j/ly0gUmv8KidPXWNm
9V1TqiszUIAdsmk7VG45RVHvMHqxvEuDN2RKCHQScKJYIdoIZJO7IEv+w9PQvL8RD/hMMEypqxE2
OECHf34cmJ6AqXQpsu0+u3kJ2XrC5BFE3TUIgySYdSnkhICUcZQuZd6CU4928OgFz33Zfi1wxHQE
Zi0m+2pM1SUS1+rBPAsiImDnrNuPhXueXTaP3AAMqhQETlHpb39Vy2n0qZHTG+QznpbhUR0Xyosv
D1x+nPiSp87+vqDJSxWzEJt6RT+BxG78UrlK7dTSc3gCOMrmI//BRUXNULrNcbJgw1rKNxsukyTg
4tTgX9sWYFFzm3tPcR6yAShrTMA9s/yM24o1oVRe+iKo0O9MLoAs2KPlkqTeWnaoKOqOLXNCE+xy
gVyXMqbLZasxGnS4UjEu8xSpwppiF2iQzqWEVDXzNiNbDnkJMKgBlVZsTEBxhl+oQykZdHPhfZNh
AxovYebQblnxEyUSskuqJs0bvsWwWcim5Z4W2h1OZTtvsA+xHn7tauVY9v4698aDlTQcr+7WiHzy
LRk7yINawMuc0lKoLPGUXsJQPQZ5hRCbancaONG70bjZGJ7TRWlIK8hXjzYLpqpD+et8EyhZJhqM
EwXiddbSwxRD+mkExadlJeeQHgDXi8dO6dctzK9l0YQyeEiN8G0KmzuB8xPM0/MGz2s1+8z14VnH
zkheY11wVlNN93laYZfqXWXcs1Q4k5Fg7Wj+AqsHxEKZj4eD3WbcKHM9hHQrA+87kr73Mddr0pDY
VQo5Tyrfvw/LAechJJA4NeCWLA1sNuu3TgXIn6U30oQtVk0phMRjH/5Bg3PoB0KZGFTYQcJG+w/j
aFP9WzPPSFI1NeI+UOnrmvYXjA6kNDVNQPG17IMx+ZRLU8+flypdmhNpA2T2YiU0NcMJm8CDjjWe
pRjXNMzPU5pcQtbJmOdwhIjO4Kjs2neM/p4sgGfkFtAf2TIrjfEf+eK1DI5kaCFwsrwrMpiSJrlU
/cd5JeNQmTGZmr1iBomJr6qbm1Z9Cv0a4S2/qN2mcflTVs7AnKqbXwS4tY3wUwan8gncRr/C6JTt
dHlvEV35vNvy6z5/9d12+L2r8SoKbZ1HLbzFMGY65OP+MJGljcoYxVUbte9JbDLlYjxEwDs+8EhW
y3Y+sCZyi+G4cBZ7gJzlX4LpEQb2tymqbyYYwLocBRnIb7KKMxOCXkATq03NaWmdpVfxxbm/c5Rl
oZdLD0xBksBs8PzqebDYOJYnj3FTs7LLF48R9apK6UnffoIAU77LnED6fXnFXaO8NOydUwrFaoqx
HuanBqLCZXMKwmJnwbtcNil5al0OEBo5W6O6r6ruqtnRgdD2p96Z9K10SwoLcFkRDu0hixobKIzu
NO2qDnjHyGxtaS2XLRH7a/FwxhbBS2/YSFMbxS9JIzuWfCM09VO/eIOrzFqlvA2ThwRnx6Z2H2Je
VSmml804Y6KJu+A5kxIK5IzOJTkGKbD8C+M6Ji1MJqRH1rP43VXwSePd8BhqLaNETUaJDsGvvHi5
uCk4QjKUi9fJDlnVwKFciu/gVbJ8v62aj6bBLiZtu+MGN1jPfOmuwdVV8dgafw2jK9AVXgxcDSGD
dESm5ucYK3pmsct9kmNnoR1jP/IYFYw8/+BEcuHLeEEayThWfmq9BcRbIU6WeSDrQpZyr/rPtfci
Zat8uLllfIbRA/hnjGFV8+YynpFXxICSaI8qbljajxJ/l7WQB1qGdOV0xk/vZSEMJw2ayRp0dZX2
XFIq16XyvUNx96vF1YEOqiBVnuVDD63zWtc90I71jUSW28QxC2+IA5IEAYBO81lQBnVAGKfi/8t2
u5yJDnZOrq/8+IWBWIGz8u7l46eeLHkhT2OVrsGy2C1dF4wwjAV4ASbrCtV6oVnju37fmgjWl4kh
8xSZtyRu+mTW/TYa/C2D+GutUFupGFxAb51d5a4a73IBW5YVpTFMn+k8ZDArE6xWTr1lctmiIdXU
+FhWNDAyBpYmWdgRfmfg0YITqJCTl57ONtonbDtq5yRNtBwIMiaS71dLagIq+pnzdoivtR/GKyGE
xqBi+ki+gAxDlwNBFrOMF10eXo5B0QKmDSBcTFhLu7wJKrH07EEb3+SozQWbn6L9HD8k+BDOUVhi
tEdDK29Ok7+YWXePf+0r1dI2xs5Iw5tRaaEL80ulb5NfHNf80RbXFfZqObtkcm2P+LM11bjSZK+Q
G+fLEl46zWU+2hn6ydD5qYXFjRHaV7t6cc0PUKT3vEh2Qe/dfVgWVg5Ly5LPxqF3SKfP0NbibIrT
TNx/H0d+cWvCjRBj/Ny+IjGj8OIFJENvbduiPfHhR8inxP9+0w8qui4+WevhztIiatkIFhE7Ie+O
izKU5bKMaMs+/CCDoSz5lXKyNxRHci8T3r4sMa8arqtLL/B/Tf/xp5Cm/4eCx6QI/59FIvvoe/2e
tu/17wIR+ZE/BCLWvwzDgcbkUEZgtOgYkNv+EIjwJXorzbMRkBAq56iIN/7IaTLsfwE9uIZquAZ9
PAqR/yMQkS+prkQ/cVzYnmZq/xuBCJr9vzS9tmOYBr+RT2gTAGWrQsP6rcXzZ3TVVll80kGFx/lY
XrNn7Sur1GvXOKZiIbX9SE7ZCZPWs3boqlWxH/bJwbnz7qaf1rn/aI+cog/5NT0qj+lH/KFtyKS9
YqPm/BjeWpTj781WXefHaY1h3EFfl8fggIPs3XzsUW0RDLWq1sEp3VRP1cl+Dy/mZ3Qo7q2z/o6v
d4ffP6E8b/W1PTcnZddsvcd2QyjlJlynx+RNfyrPw9Z/io/GrnjW1/o2vUzb6oktvWDbvWZbTAbJ
3tnlj8XT8DrArILw8DSf3f147t4IzXhWHo0f+omQx92wb8/2PnmwdtWeUJsDqvCTs4Mi8Iln5olP
+WDcOQf/LXtWMPv54TKqQbywCft1cMDql7oHeXDabNxTdSI61SMg5tHbWQdmV+NjdSq9y/fuPjoR
4XIi6fgynbzH6Y1beOYaPvVtvvOP8yo62Wt1a93lj87KWZGL88IWeiTXYh2um/UVB5ttti3PpOqe
ww27+y58YFR/ynfJltZm066yPfQ//Km7bfgVGsdJ2xEDvW0P3b3/VMeoEO78m3NI9iae4pvxKeTE
x+1sF5GBAJIG7L1Bppzz/eF9hefh91S7M/L1cAdNaW2v8914Z/C5xjOS82ztfmtfJpS51PL2yvo6
n7ND9F/snUdz5MqSpf/KWO/xDFosepMJJFIzRZFJcgMrsqqgtcavny94e+a9V33nPutFL9pszEqQ
KYBACHcPj+PnXKtD7acoouzqLezy64Tngp+Wbkl20c7a5FvYrg/qvvjWvkvn/GRfuMPD2SjBCrGW
HSTtNt2e+rFvutZN29ZAxWB6XkuP9DA8wfPza4YFfjU8nBtnqg/t0N2bJxsC/shfBrYhW4eGGitp
K5/jjeIRA/hQH2767/Z+3nfF2nVMLz8oT9Kd+Qk3U1Q8xfnW2iir8sT3XagNVuHGPCBBJG+od4j9
zK3eCN9W9XW4xBxsdivtTKflxdp0p20EEgm6Uko8NhFH9Tk0lOvqOGxGIEir/MOAz672Iyii1+Hp
kq9X+rq8UbO9gnV1m/3YdN/CcGW+qKhhJCdEr+39e4n+0Mr2gjW0iB7yQ2t4w2O/fs9Py6HYdE9A
b0NKXbjEj4RphLzxbgJFojyJ0+eUDPEa+fWm3yjmaw+8z+l+SSpwPVjmgoOBsJIBTwCEmadudfls
N6j0Qha85SSewyL2DWtwstf5bjwjPGpzjp8feA0FDXSA4L5sP3s3Wk3PmQdIYdsQVkxrjjJNpiJJ
h9otSIhNyHgYq3ZYjc4+AzAxb+XPCaGFmKlLCbzPdnT+Xu+XRwHLt7MPvdqFQRFWl8/yW3+ZxPmU
Z3LwPe3rHYQE1vdsHz8Z3+pf1GJuZ+senAGTe91m3rN58ruNJv80nmuCRbd9IgflFnALaJv2aTiB
rKUi4WS86BuSJuuMtDP1L8ziUtkUFmI4DVEfnBFou6FMlFhgCQmfIdbmgU/m8k2vLHfwtW/NnhW8
Mp9llaN+KD2vw+BaHSh2cEzWKjmRFP9hwwXjTSi2r9V9HaP6tLPIwX+P79LO9B11A1AeZv9fkgsB
ZO09StBwYJpW6RW6BC/fAfM2Wq/TvtO/8mvbuKr+MCkcW+c/q+YheSBKUx9C2xUHHctWNz3VPmlQ
Cn2MEnRyW8tZZzH8bQeODts3CNlXuTfe6jWpeMU1o4OmIAHkkc9kQnR0H6gY5THnRC8lxNBEQWvk
h7PgM4izjbbR7v2yzeE+Bu847FUvfUHWV3nTD5Z6Kp7rfEd51SOGkgbMg70FIgMfxOjLp8Y21++W
6SOp1r6k0cY0X7p048gPcqjlFoAgdGFyTGrDlQt3ee0hFlg4zFxT5+J8p6/nu5ZywfE+3q0X5tS6
YHKfuxsnhy0ITUgb9901de/WTgF1BBvnurQ38/gjstlSXkPJHR/tQ77KKMVBReT10gb5I5+k91br
3eJZuti3dvvDcVGdyGUXMr7qRLWGdZIllB1e66ceyABVDehMKOENaZqnPlxPxqp4t/rnngrjmJw0
mW0K26nt+uS4widEpyx6F7vZunPjG+IrngmHrHWCzI6J/I3rvEImdqWGmYKNDYtDcTnobLyeAxLn
ZH7kYKRiN/EGh2PDHWaD2uB1YT400nIUNpqDp9SInCEBuLJPY667mDchQYNu4ksGUOeNrRrkzmp+
il8RP1Semu5dCcGPUGh3bIl7J+ATn0bz7DyhdtXvc+eoy75be5QjPRm9O0zr58Hzxk/oV8ABrViJ
q6le6Y9w+TGclIwK7gq6XuykV50GhBt8knKiMh67mvLGtd9ARgthEvUeKCNfcFhkeD5h2lzs4oXk
z4ZqoofkRuOp6N30HiRrEH3O4BW+BMHzvt+NbrWuP+wb6B24+t0Owq11W6zUD/7pTtl+PgZP4DHd
+oPD9R23YlCrtellaIBzvIKlr3YmzgWG813/UdWr8dB/aBeUcQ4GKhVw8Jmr9FIeUWSsX6l/UbbQ
d7lQknAWi0TExpp8foioOt82yJOxwZDKTRFtmaswvlNUb41bA32u1K+rHdqNweL25bYzHiPSHj9g
82/Il60tyStyuBxcOMUBke0p3S5WzObhpOcrcpv9Nna/25QxIpu0Me3NaO6D7iKXe7iNps79QbE6
cgv/LTH7/6RonPD0L6Lx/mdTtD/nfwrG+cZ/BOMqUTV10JRkU+vj6Oo/BOPq30xEUTnzI6B2ZILi
v4um6s7fLKJwx5Itkxwapd7/NxjnLY0qblLxiqLYCm//V4Lx/wRftHQUiMkryqQWKXQxfoMvIhYI
7xKsG6hGhRS7ILGnflLu58bOZWGTWkAPGZgv6XjstUsIb5kTXFTjY4BjrwYsrMVXNrrQIV2WYtug
PWXiXRr5hZrnDqP/D/16+eNQ7H8VPVnguOjaf/+332tyfmuq+dtZY9hKHQUD2QRy4b1tju3yPhi4
U00HV3FUyvhf3E41/vSGOmLLHMgYaHH/djaXzUFezRmrR/RLNzZb3YLzj58zoCOLeiyOcg4EYhuz
hPXis6muU4ee3HB0omObPbryOtefeQWs3lotrYLdOOag+SXcMSV3L2P8QM4Gnu8jfO/Qh6ewor2o
HYRuzkWqUZ6fXmapXs/Rw4qP+fiZ8gnF+BybTzO8wkHoAlZzqUBccTtUvFbLgGw9n+mhm2TrlB/r
DJwWrG8UEdHQbPqc8msiAB2iYtJFML7bNLG7mJ/DVJN3gxHnxTYQP1A/KcYZJ1GzJa694KtrSMwQ
Qtx0wSetS6khDi40pEFkLBIWtPQl6UQfZPA790ctPS5kDTT4locIGz58KiQOZK5D5EPiQVnRjIri
26x8Me0XNb5youflU0Jx2KcUHnteA3Q3Hi35HPwyupcSMCHVplB7Qxxtj5ObVC9RD0W4eQhmYvX4
0yYa4EVIoEiNeXJ+zDisYF7qEow540s4kdoNjwWDoVkkQEymdXjs6mNDll/AUBXpRYLfkVLMER6T
jKSs/aF0iS8+mYPVyBYCzAPBbDJ/jtVRrA3RjwMVANGWO1rkjp0GFtyH+IYevATRVqJnNGprV52q
QJbkUX56ADVNCGa+zMoF7M1QHVGcKi3iJ/KiPE1RkRpjt2JeRI9ptKOCCXgcoaKBpE+jIA39LPTj
SKLyt5ZJPuKY7EPTfRrRVaxA0X5g/4VzoCSBI6mLTDO5IZl9+EHAITcrJblye8OUuTDdpX02+kUs
/4qPlFfGvuk/xa0jWOBS/SVmxot28akx5JI1YwbHUHyk9TwDM5OJ07E/ND8xEjFyhfDajVQl8XIa
HIrxWlMChLXg4tStwDlEv7AWGDVeUUd+ORSxttJN9V+cXn5hJv7xdF2YDFvRAJgoFuhsBbv8j4kG
TYrtzGoJRxTBnUPmdaYO9hio7xIuVu9oQsH6wtolxw4wq8JpEZRGlEm8U2m6Uptgq1FvxEgkGrOC
Ei/7PQW1gkLWX5u238+8RTsBkcO1pJAO+U/V3RG58qEbMG0DxS5l+86fCXVpTBvURpg7PTL+xR0B
F/Dsv/cNUvI6NWEainZfFef/kITpujoeR2bTypb3ig1wDXUUGaXqbvSDigP3JN86YLsVseuEgzOA
wd7Q0YCwIS+4IYgKQ8ZXT7SwfwccmgEzokYS8EJHktRvEt0t55v4Fr/F7QEhCavL11+fFmq9YUFp
+E2Cv7jrELCE5m4Rm1yUw8S16xbgtUTpQy9C2JyyYIPiLaLi9j2GWG6AfrzN7gtBaEYZMRxkVvU+
Blx+eZ/cyZLW0Wy4RXDrCExbiuxajjzes4Djg0w0S4IdvIOQCq4DpoZOWhr9Z6h6IwLbOYSVcUC6
xM7Z034XjyT6I9RuXUgD2WWGyZ37WMoNoT4jpjW2tBWNNoyjwdRIIDdWajireWuW34dKWTPVFliu
A6HZRy13Mt0YYdG76KyI8aYrE8GXRwfJfeZi+cauE36ON6i4cOX+XbwgmkX/Kzx2Xh8N68bbjcSD
q64i3zjTYuwYHNFhdvVeUrMp2iPDUC2aTSiyCZpwNzSMZPTDVrye7TaoGreaeTDapaTWbmEYY3bT
1XzjasPyNdSFfmMUTbgt6Q3IXKrQFYsgTY2V6BSaR6fWPAufcsxTUsIxPsFP+7XihNi5wQTOMgFv
4erIToUpvVAWa5ALX08VUbnXh2Bz6FFcgcQui2cT/a5pyrqh+FD1NSJa0XYa8zVB2XFlsgLfFoRU
fDCnBqOVWDE0SLwufp9AxnRZ7xfzezWBGQQKLH3nMGVlLp9BtYdwrPgxsjNmnMWoNeBw6Ps6UsV/
vSRvRP+JJ2G8xX3EFBzZ0LriB/FpGF5XECpApA5VKlMAXUROKaHbQ3myfW8whPxEJzJqMQXmJR2N
cLVCqZ14Q4Gnv3wXfSPClxSfIrPakkJZjzwns4RBmMx3M0PCx7yxsMTkyKlG7GhSqmhuAPIqhSBR
E85825yDBEDhcaj9qkJSjT4Z+AwEb+FpYo6IC3+ZOAb1obfvosFDKwanX0UyQnnWDTE2Fwu36FSi
KPAWU300sTQxRqKFNLajhzkeQVLnXaWtvCKaHTq3QlVJSzI68PiI4ZAR4uYxQbUK4yVmWsYaFleZ
kPEoYfNB39pDb1SsrKJlWrW+MZCTxfCKT1VohYq52McMK71K1aUrVpSYOQ2EgTQWAT9hjhqNVQPC
cuQLDMecMfvxphrHEmMub1gWko2yCAOGURFPVSAPUdqay1qXsRSMi6QHiNI90ZI0mCHLWmn9TTRA
XBNa4q24ng59HofVMSNvUOvV2MG2J/5E2ZUtl4JeHqlNuq1g8Q3sAfk4ncPKEA+RiYUy+sLdpErw
tQrEs/RMVfF2zo5XDCXfUSDkJucwcjIpriSMkpjUkoIdnG+l3lFvj3HGXgXkSSEuBO8uOlO0luaL
Nxr5ZKu/ZI54xBvCrzGNNFkXZmfJ77QqquH2qot10xyFuxMWisnVcuaIhocYAOaR6EpJfXdA/uCD
ej4ClsAVawd6zAmjYQ8NZRoEX3ipwpI5klK+5gxygJ5t5RQgyhsxNFgiFRMcVnfxqGK8WBUOfkHc
QXhaatWYQmLMoWRCGp3xJbrnrMpSa09mKw/0lY5Pj6MFzSTjqOGmFXyIUfvMAh6u0nWA261vO98T
6RJrjQc4gZQcncQX+9GnDPGro5NYc9kPAfH6Zkgg/CEPxA7zIKKvhQPToWpcwIDJmeaKh1xwiPWM
EIF2y2z22fS28Bdijgn/IVC8vCWs4mJe9MAtJGaptWzMEITJcqLYtkYtEu7SjZjHYu6KCcgQiL6Y
uZEwgg5mXfR8TBlu096EjbTp5xKvW+eZ+7V+Ug0mlM4X7pMbfg0HHSUcAl4ChsUvsydc1x9Ooydc
FU7ZoBBD+Jkv+8prwlVCTY5YDE4bbxQ176w74a8xZnxVylRqK+l0RbjOAIbsiDXBUsb4ze1R2EDw
wIgIcUntFk7v/Mu8tFgQYlGI1ysmHZedWeWhRhMhTB5NkXwjhzim6xemj8GNyqOYS3gvcWcRJnAW
Cds3JgUXLR5E2LUU1WEdOyZ8ODcTo8OACb5vYTj+Ogb7s+2ebRInqjZYN0rAftvuTZAvjA5qFogL
QvoLL6lwCSIQ4RkhhoXhmwCp/3LbIkwTcwpnK36k/3jinJ3wHN4X/Sjcl1jPX2t7zoRzZn394U4d
0FEt4yW+rg3Lu1i4wnbU4XfHOORwirFM7bHyDB4WsyZmoTD3UIcitcCk55xBeNoMm9FgF8fi3SCQ
nW6iV8SLNcuLWRR2TFU6SZDd/nVHaQLy91vkaJsmoF/DUmRxkPfPUbUagXWRQwvNLapbxPPj4Jg7
wul2SewPzRv8DfgtYzlifPGDwosKO2TissX8Fz/LRHtftokOxto6QATzBFAFLkQsSGH0RIhBv1qL
6jJp/vohFPNPdvc8hW2ZlklNHEjT355imLR+MHVyn0wsRpumxspbYfuW9RW3MepQB4geJeAQTykJ
k2O9C8C/CFsI7YTX52NEKtUPybr1IQEKHyQyFP7OaghCsN8ioGHvwG3UGZps9V2sEKPVvozLEgJv
izba0PrEGOLjlLqLcR5zxpm+EX+FxRTxHzcC2uBaM2E4K40IQnha8Y7wkMwvYVJHWiHiDEwjx69f
LlH4mS8bjPHMUmgKvEn+EFco8IIlWUQRGYggsG9lSNOwb+ZNxKJfT83HRDBJNMOs4yfCGzYIjScm
oXA3wjcKH/rVU38sThGmqIBUJAkT+UeAo5ln1cZG/OEwxcQVTrKDJlZEFMKPCAcg/AYpKeDGPxrE
V2vjHUMktg04CUi2KchgIvF8wqQJoV7xF/LMBHkPk32yKMFlUyGujH0RXiWAPwgLj6URZpsTc9Ee
yqJddNxy6yLWiXYTPlDY3wr3w9sEO2Wir3LtKKw4X29hl5apX2iO4hnBy4kXpfguPLEYy9FOtyIM
EJ6T22M4xfALW8lX/nra/tmklVVHzFlV1zTnN3B0iv78EMB8KEwOtog/wsMJj8FdReT717f7sw20
LWumoduQpcjspP95kaDuHtqoY3/dT8yzkPwLM56pJoaAbY2IIdGJwydHbt3utRmtdGw3XW+XTwRS
hDRiq0cvM5Iz7v8XfffXjfyzPkFIAkgDqRtRivDPbYxADelpoI1inYo4vQs3IvgREQTDT7983e7/
g1K+zdXPf/+3z7Ivuma+/QzjsvinpDaW2RRVpP/vXPgBwaOh/NMv/ZEOV5W/WY5O/ppiB0oeSHX8
H2iKKv8NfCspbw30P1A/4+/IFF37m2raMpkcIOg6HKaAX/+DulT/43q8J1PnKqvaf4m6VLG+jP7f
XZulKvgDFYAMGiDg723tt/XVQVOt5zphvJbbPzWkGI550577Wa6eexU97KX+seQj5aHOCZ7yZq/Z
znwN7VT2x4z0pm6Z2zZD9rWTEybhYLly3XJCWUns5rRqExcxdr5ZPnLdzF4s/SgUZNw+yHa1dR5V
dKYKcChZasIToJ4GBck74IjAwk22aBsTqSjE77CLA+eCivww8iA7JqPD0dsyv9JBnIsN5H7lmo+r
o+ZJGdILRWtwtmaryfnrn7QZkd5QKKiOpHkzaRKgy27Jn1tEl6XhOJMxRGxmDUd1CIhcvcroDbkO
KoHUagP3VWS8om6PHNxtl2yZDwh93HUlov7Lhq8C5fGnLuscNynf1CF9htq8B5KLV1wcmS9Bm1lb
ljfHVueVVDD48JVDG58kh9Q2Dmo5OE+qMuyWrtE3FdSP6NWSsXQGx1OMCRzPSKlbtwTWKRu9BZlq
1NKEsFVgcbCGotBcD9kWCb+fqG564KAU3x5kbQVDPbTHWvralijO0H0rxAvUsVlbHRsuJYxfRokj
4WzkpDDJ6l1OnbFHTWvjmTDuzVZ/kPpsUw7VS9ubpxQKwtC0hm0c4+Kb2jkvqn0kV2/toFxEtovp
YwBnmRWHkCw0Jg9QlrRWrQ4+nyye2K0iVooOZw+7JYHl3ID7SCgO9YTi8ELh9irOtcZH/hA5j7oh
1wIoAgAuVR4BAMmxvGvtXbXwzFWK4AaU3O86VONmp3mmlmh4tuw6IwCnIXZUpGW0pmTR5IRV5+Ti
FvTjPmgHdneW/qyPheyVes3hRFS6QRMhkRMZo5vb1psWVqOvVYbsBvDhr2Xk5a3x2sW3WsJPooTs
lIS20+JWauTJWga51LRJtdonBeAag3Rs9WwHF+guhqK1Tuv3IpzuaZzv2Qbv2hKSl+xU9hVssWCW
KDqFlceV4nHVzrJPsfi2tLJ9XQ5nu7H9pS/2CtznpaE/RagBZijbybWfXxej2A9gaWobydZwcXXk
HTNEWKwO7S/YgmWJzSNUEe23YPho5toN9c5XR4QpzddIrg8lRTVaaW/nWvM0axFMVnDb9W7DSY6p
lCeILG9DVJzsrn6Sl8Q3S8WfnfRhTIVnlK2bJeoPuxCSvQm1Es4+TljI47wJ2LWQ1eWwwqHKFhzF
oh5CVIWpK94P2bhLo2qXgeGVg+lZ1vK9UTrnMFUPCEZvZKNwq3bawma5K7UE5ojYh3EBV8YprtpT
rMD96sodImpRkP2CIqhgGOCK9mfZXtn5vHXS+uDMIHXj7dgPW/FSHlabvpcvqMWtldphT1VRIjC7
aB5CAPsyB8bGNo0NN91WPTSRWnSulfFox9NVvJ6rxpMixddZd3ZVIG1s9a1X541GcKv2mtekbGv5
P2/Bj1XlPkHyUzW5ehR/V5x5VXWBH4MTgZkCESeiw2o9DEBXOca3VRlwBAWCkMdHMeILJqwSgzdl
G+mJwKZWJgSfnZ00Bn4YzztNLdZipMuJ/E5UbjeiOxJxQJ5ZW0erxC7pYu6rrNo6cXFKZQZjjs5d
8B053n1iDSi+LNShUqtqwvSFgl+b7JL0HfJ6RlY5pIvxKlpp2gMZC3Z2ur5B6hjhYM3TAZIU3U6q
nZ8GacAlin1nyk9Q8NaLRjWZs4+gVNA+Br2DVD7dW0X+SB3rDo27G8+AjhZqJ4BkQD+3Rpb3JR5N
l8rHrWZN7pBx/JRQCS00BfNdmU/elOuepUK8lptHaRo8JCh9PWlcC02dmMO/qEOvzWB5T85XN6lV
SabyVADgWPIY0+eALBKimBHnOOaxXnYZb3Wc2pJ9ehNTWfS5NhlIVF4s/TbNzsoYIy8rNgnqaHK7
TqO7Eji+Zjd+kmhPqUJ1kW5tm9Y+I2hwioYAkt8nXYcOXoquIRRs0WEumUWtflyG/MIZ2ZX6sicJ
ZZGlKSkRBWI4f5QF9m/RoJX0zTk8h3bgy3W200HRh8XswqLoDl3gDUWz7uBD4WWrzr0gQ043QSsP
5Z9umv1elU78XZe6N+yXHq8WOKcaY8FabuNhk1eqZ9qLH8SiPnJBo11zhSEWv/dxS77T3EoNggqy
uSvZgpesR2qENkWZnXCom1k9OkDNLDaHVsIxHW9DqA9b0cjSl09qKvlZF1+aYLyHEx0DMcGQbtUC
frnMPE6J4TpOvoMqdoVCuCAoMLN5L8loQNbTp22na6WNz8aoPkVK+KIl+cmBcpTqiObGwSlCmH40
Aj9layUmVTSDuUdkNFL75wx9igAaO6e1djb9ZZixN5TAzMIW8lYEDDTsdGrvoQWoVoFBKSFHeJPp
nCTZPGpoC8DqssuqRy0okWeJIjvqXMr22LZU58JCa+aUdlL0bMOixmFp+sFxNEDN6k2ypstyhh3k
MZb6PrUTD7rmItXfJCW6llF66fLqDd0UH2K2LaLgxOMxO+WWKvqY5riV6XhSupwWm4L5aXih1uQW
ybM7lqD4QqaM0pD7iWGGvjUwwjr6iZ8sh+GUKddbJE9XGLroh9RhZG2Kh+G+godtkn9kHE3VpQ7h
ki8oC+FTbPXZtVtioB7KSc6aR2MDot5DoWpnZPJWHho3AeQ/BMWO0rj9mKhPzYL0KsnXFIoDJcFQ
2xLqjCBSy+ogpNPTaMHzjF731KoZkCp0wRB44ZCldXOKssnIeylSomCCbWfXzPbW6ZSTVWOIsmA/
G4lPmfquBScYbw0nWs/huBGWOYQ4s9DZffNIJYqImfpMp1CDxalHR/EeoM8eLjPoTdbjcNWqyW0S
KHsJGkzO7YRwSELVutoUXpSEG91xOPcgT8zrEbixAX4LSuDW0nzSNN+eppWYBUr7UyhXtWi5lpIg
FkEr7xg4PyrUocQoQI4qlibUKcV+Np2fojGZXR2S0HLtt7l/kvU7BKHbekJsVYr9JOjRC5YQq3LS
1+YjyqgL0DhnrhfA1k77zci4ZoVoadndu7x7hvfnChfa0Ro+Dc7sVYxBpDh+nAmRZwQoLcjIf4r5
nRfpJR+qp6WPHnCcQrvnj8jmDcl8tfr4ljooZtnGR9T4wDfPQTXvNaokkP6l9CLfK054HEzfWKyd
FUR+BVCqVpBcSUg2x/K+zep9XlowVNRPJkTUPUeIEmq+CecLkBhr+Hj0sEwZPvpJA2AKHzpTr2RD
WyrJsZhfFjPDkEOiH4eeos67lqCkX0avD4e7EeKDTVAGygxhlr5u4k3yRIoLTiJkPG41HE7d+EPi
dCQhCOzlQ0Usohi9FybGMSq7Y98S1xxVbZ2d8bJpke1bVXvS5g5VnW04N0epXk5lZhwbxDuLIrsk
RXdkNSKoBIxVn1wqQmH8wUAsBXDqfNpRpXLUkw6ZncJrgFvaLKBFc1WnQggeLCD6Vf0qQWRosUf0
AKbdMJdbu85eJdPaWshWmxTTjeALA7QeS9DJmu1rqX1MEY+S9IEKNQ1G6MifJQ6EsqduHJ4o5/1p
NkBZ9OKDGrRvpkpcJuVIBCk/puK17sCxWszEqEKOwWjWoao/qaiZYK/Clyq2/LivoHJuP1sn32oG
EcaYXCH93pGyJFM4b+QyOqJkdtCLcScvzjcpphOI8CWB9ZBCv1skf1Y7z8rxjBpsisN0khyiVINQ
mlQThe/dVGwiTboNM3zxuQEsPHyxWsTVxja8qMit9VX7CVndh5l4mlrfVN18M8Lo2S6fkXa5m8VG
NyW3t5CBdJr+uTXtbRFtZkxoxtuNISAO83AWjjBv2+fAFRRYEMAd+j54bjq+MZlvdWu+aZH8SPX0
dQ7Db9XY3gM7PBvmvsnUq9UVrxqlVIPxHuvDMa7DGwILP8LxG/WRe9MZWQrBi6GFL2pefOjwr3aK
0ClGuDDt+7t4Yxr7Z3YfVZESfu7DdroF2fxcOE8JmhiQO13kJH9FKOteQ73XVfN1ZMPQ5icERs/0
1nMy5heqxs76QlGbPd1na3oq1F9zKT0jEr401/qhaVRj1ekHsk5+RenT1OSnQWbJpOE34blEO8VT
ODKKy5KxF80ay3lvhj8HdhZSN3yrkxEZ8vhmpGyl9NwXX4P+5Fl8LZ2D5w48siG1pzlhLBH9ajL9
LXPSS8gkCgbzLTKWhzZ2NyLm1ypr7nYiMCgLRw3huqzHHbV9Z04Cn62pewaIf+l1iFKqmGkuXc0R
Vt40u5Sa8iHP3V2g3SKK2pToHBW+Vfbfpnh5oKh7nqrssmT2WyskCJLtrI6PPAjuKmFEgyiqbX52
7ADToXyfiTgjCE4M4zVDwUhCagfZ37tlIFRlZR+O3l6czKtD6Vo3xhtbZxLC0nOOuKHWX8Sk0LPg
ObHtNzGMUg5T7jRdG7VmF3OZ9fhiqBaNm66iCYYlPQ9qdqqa71RMbhWnvw+9eWY1P6t2f0PL6xpP
xT6i4ku852QpXhWykWy42Tllek1402YmVqU+hRlQ7gal9PazUs3T2BU73RjvkWm+5VKDtnzQr9U5
fAnM7HUUIqAxgCBtekj6+Dy1yoGRvVmlHwT1KQrac4x0rGHZ90xrz2qvPNB1O4XSSVINz+HkWDS8
z6V7UgcnJQ5fxENlEZJzyntUhcfRJsmeXJo8fEm6fD/G/T1E1UxRDlXu3L+u3zhnSpY53XluGUgx
yIsVIIs6XhRm9rS059H6hDrmJG4VLMa5CpXLEoePapKekXc+K84jGlj3Y3e2ZByLHN4aWGeQTrjl
o3FqoABvij+mTW0H985sz/okXe1mvEk8wdRukjNMEgWIOJ5XtqgjoDSCbdWb+GgYLRfJkJ5liRO7
DnW4NuKEObrIpG+zdjxCZmHOWHpzWrzWbvZTXLqqUpzM4tlpL2wdbLs7zc6TeDClwUxeRGiqzU/y
Z1o1zziJMduEVbYfI5IZwVMK6wIH8qyyYHTJ9NzFAExR+JzV68riOB/0V5obfhayvVNo42Cde0W6
WplzV1E6jiLaRdLewm5N0fxIWZFSgqZVRqhdILUbyhfN7E8L8mmp/MhZoBCNvARY0AatUilFHDK4
QtjwPBIZ1Ep7t23ryNzcdQvBFZNPzCgEc84N+D6Y6G9iRfV6cHFOSlG+BQJDqOwrIQsQ3CFHu1tZ
dlGH8SFaP89U+MgNKR3lSbwfLfY9zJXHpJdnqquzinGqQk9uDdfuxkdhLw/wnTD8ZmcUX54507rM
XUdp5bLtZCohtOmua823PmWOSfMDljrPmQyvjukFJZXeZ3meVm3tWvro6RzoilWKBvhjlodbQt1V
nssHSe9u3a8mc65LFb12XqgEl04HaB51rlamH07cAuKR0cFkFzN9KEpwKrgE+M1WSXcFXNwQDxWn
EEbrKZAOiy2DAu2eRZsiy3rTU7aiZGZsq3421eAunlHM7D4m2+TMe7FWDRgMYWrZF63Fc47P7YzL
RIy4LKV7YZvnAvCb3a4hoT+0TO2EKa5N6aWlCL7u8pPeaG5HUkqJxRxQHqJ3I2u8GE7+WpX9c+dQ
NT+OJI3Sr99J2iwrIuF01dSPuGlA7i/bKH1dSOzg9KDzNoOTPPmq9KNNas8gNueQF6rJ8Gyn5SUu
4cp35uqzIfzJFPVgdRDT1iXM44O1rSZrq5FUjBovQAZGBKgTVa3doLvCohYW54RiBUBspeukPNNh
U87RUUZqIGVaEw+KSUOloZ+z501rbZ0azjfdJq5W54MRPBqyEF1/tjrpPe9xC6Hsi/97e0LJBhbX
HHD9oEFSjvm25m2m515R7McAYL8+Q7hpQU1foj5V7mJj3EocswrTiQ6hJyWXykxcJznYw68+z08V
jPvpMsMGahzRHzzE+tOsAcuUu2IvdfgtGA29PHb2NYggBy2NjhC4nLqzCT2I0PNjVMiJhOc2jby5
0DdaJflLVmwhFNsMRXlwEsJem4zRsOtl9akgeyYux/JzYXB39TE+K32JDrPhV7HkT5F8GeViH1ev
WkEGwqQio6FivPJ10k5m9QY+YpLZ1kdr0c91fdXD6JA3sa80KNGOpLOYdQbpRtFbncywZMu+c4pt
bjXHQHE2eKkUDPKY74Jx3JVpsLYpH8va7ljDHWxbzjfxTexUWE9b7l+1dGlEFpTKO7NC8nJmd8Z2
CiF2t5Vjf1RrtwrDTZohaKehNDmjo5CeRZ+MpuPLY7k1AZ2ZcCTCE7pPWxC7w4isZ7CfnGqtpkdg
Cye44CZD+hUU9UWwdWZxOnmpkqPK7QBxaIeHNEzKscxh4LbM6RRZxyQd9knHiWjaA/Dt8/pDTSiF
S/T+kPX6KpZtMBVk4mPq2Xq1OsWOYIxMqQAr0kNeVZCyJCGMMw4Q37mGTa2ETBlalm9G4PxUlggV
tLY1XTJ+68wwrkaV1Nskce59Fd7bYBM4absO/jd757UbObJl7SfigN7cpveplC/dENWlKnoTwaAJ
Pv18qT4YdNecvw/++0EDhNStKmXTxY691/pW5yH+MJBHJUW/jptmlZvg/UA5E+3teM9xN167ov/V
MyFd1WsVTvmyqEaiGTAmIj/GFt6XBEyTY9/YPV+Y9h/ZAPmmyT505D8lHWhxa22k0blsaBFZuHAj
310OJF6YbXBRY14v29KAPITDu5jZSxs1+pqxJ+bcdT7LLv+VsEVIpr1blt3Re0hzoyZxjEZe90W2
NiZCwMy3YMbvNBRvmYnrzFPfUEpX5zGKKS68p7xgWNxalbGReOKSwCh2VRjSV3XM9SxpGtaRuo4R
H6Logcm0BPs4Fe9olxjUKTQ2IkJqppFQN1bpLBODRoJt4JRFR71UxN4RuZqvHAJ2xeSDQI35oaIp
3r25fso6oLyGLTSJu3Q00umHW0Ms9FID2r4otjqWiN6SEYV0XlabMZeCfaBYOpIOfGVosg0S4tWq
kLC4HjBy5U+/xjHZyciG701DYU5bwEUuV28uqrX01ffR7V+KcNxC3md/yTZ0Yb34Y9MCq/laeIkR
BZK/QIHxHLVjsDTsaKBLG2Gra0L8QVm8bPST7UeYjoW4WJ3+VEGP1k60287LKM0ceoSVW35yV+IQ
1jEpDoDVfIxefjn/kpZ+MSYMU+JbbRVilbqds3CIYeqHXq2qSkVw0rtlNxLTOhTnzPMw3cV4jf9v
lgpzX+n/NEtlhv3/HqNu5c+fP37+bYzKz/9rghr9l09qLZ4UG6S/57kMQ/8091sYg5jROyZGFgvs
r4Vs51/e/vuY1GP8F1quje0ezff/TFAdl4msB3aMwCrPgTDo/3/Zif4uDbrPT/lQ9xGqGzlo7v3f
RDWuM1gVKi3g4DxNZI3Oq9lz5KOLyTiOMGTWiuDzlHcYoLYKd8XgopzU9bP0JrQTMUICwEPUTqz8
gqQumuMa1309tTv2JCuz5R2ig/+QyPTlAvj70PcuAwpR3yOIuZ+IvwsI6tLseB6I1a4cxgeqGq9O
PSM4A3zuJj87ydypTXgHO2wmkjAaFw2pBzs37Xd/ucr/xuB0v0J/EVb9efbCMKQw8Th/tvebksGh
HI5qj7zKvJizVZFoNuueCZlc4e/2CCQMhP8rGqFwG1GiKEegzXjR/OufP8Z9xv376YhM+64wcV0/
+F0HF6fx2EHpTHjJEq4gRbseY4OCboa9XtFU/OffxtD9t99n20z9+cfyAu4c8z75/6tJY4gd1Jpk
iS3pjPaXVq2ZKrjfjUFepQExnvaau6znxH9mWN6gmdV/2GYen+ZOVUd8LE3pmwdm8m9psOrTJj/G
qX0eXYss0BIZnY+Lbm2X2twVI7sJkXefzT0UAubi3jI8e+ff45u5rei33mME6YzLQqnj1EavZj8Z
h1qIZFfkiCCZUmdPDPRJVq78Y9ZaG22wsyvjzTiIftMT3bGxOrY5dXGW9JmPjayW7VNVzfoZks+a
tM6QzV0an7wyelU9dVQJVsYjpcmpymhZZyMAn4wgZHbZ3UpaibfuYkpI0UwH+97njMYHMartmNrJ
Oc5za2vX45bQdyZimcXrOkifFGsvn2uGVJbGxcGgaYyuEe6xzR5WD/u4tNV+9KadwUh7OQbVuCtL
R6A4R+Af6/lSubolAL2ItqXpsPhP48azsvNowmhwF70xpceOgnyq5UC3sgYSDGgEZEzyTLfjuXS3
Y+imW88VH7O0q20ReG+xPa2isis/WupMsLx+skIUVNPqR2MQJT0gisSAlytC2tq9KPamLdyzG+ij
cqL6ECSM+4Iur69IAMDAMtpSzT2pvO13U6j1URj1vHcC9TIRmn2MZHyJG0KoLa3Mg/SQ+DkDadF+
JHpUyqF96N6sVvevbQ8KOr0PMdtIP6mAsX7aDDBJSENYh0o+N0hhL9PQ2sfGYHsidb5NHAsWSYdH
3urjDAwAWRZwrNiE5IjF7MwYKcjbcGskyXtlD5rf7/2Ko2o4gEMhMS1sBiayKclmIeidOJI3dT+4
o/HuWj22sFAcTMcmId2oooUZQEI1dBP9ue7Cu0l+Nv/mTWP/3XBEF4RnDqWU5ViEvHvu78aopg7s
KmvRUriZtXbLfN/bajgyx1vqYdiSNusy8ICCJ4OPrCUoEMVCfBloQ9L8XfZIYJ7pwezzIcoe4ucW
zCq8VrbXHBppDkeZldVaPJtd1/PWNBwSOWZzl8ztmW50duzDzX94idzfEX99Z9lYvEwstL7vI2Kx
fjczmaZ207GjIB4EGe4uFMqz8YhOEv+AcPul6pDi2MRuGViz63BASj5jWYzieN20xeGfP4z7vz+M
bVkmZlrTI0OMc/X3F1rZNWVmYT1ZmB4AC/Tm7IRVWO11n7RXXTnmEiq9eyLIyT2l9x1pgQOY4a7H
jiKBdUYdPNpIsKv2ENYyPQPxT9fS4bmmT4v8EryYM0C2A8n1ANVuSbYNimwYp4iz4HPmJgMm6YJV
7vV5EDDp5CiMk2KqwdAjd166Ypo3hmX+CpzOXvTOGL/ZCaNmo079bdnG8Vvddt+quZEPbsgp/OfT
Q8zh/7pYXK6ANGpQhkSZ/n6xuJ/J8ElTljlgkpvctPdxUHYn5EfmImF+uWDDlWyCtjFfgCL/yKaw
+BkxTW3CZmRdQNhcKS+gFSb0fqZuKKsh27aCgYPrV/HKykPQgjp4M4DBXqQy8NGENbEU8fyUzJA4
CvBWraoDHq8JNPQ9iz70VLgtLUs/hfFDr9dK/2xRql0NMglvkoyzi5PCtLl/V8TqOx2ROxCGjYRO
fd4/97PqZ7G1sBLnWqf5cPJ6CwkWFG1UKQNpTJBNoQmk/lOJ527V5XpNNCm+SsQt3520vdWuM/9M
JB5s1FmzHWS3aayukoplZ05jvW3tQJ+yBrETXRvy9WTo7oTftzxq2iVHohcrc/T8pTUZ7bkyLQ5h
l615NZsbc3B/NZiSzNAIogXXpN5kRWeTejISWtgD4MugFt7iAopCNEYt82KYAb16aMsmfkjaIF/O
kd5HdSfPfpvJs8H6aMSVtY+kK842L8dVZ0ly0/w52AlsU0rcEXsEk1Z23G/a++mxpjRaz5nbkypA
k1b17s2oXf8pmnOxcsx+IeBhFKL3uMmF9fxk5KhHS6KdHptC+o+MP+BDhZCZPNXjjelyhgWZfIrH
Odwhj4qxCWp580NHX8q4XGcpOxbTbuXZdsPwZru8w53EekmzoxnY3TFwVHe0719lI1PGf77Fw3uh
9vfXkYvgnPoXgZyJ1PEuWf2Lt5LQ1E4Lo4oXuec9pyLddaIGFQpPcdckooC578KcAUVjtV4LijTh
SkVddJ4j++doukype3RAijlgLuf26Kcti2WVUQH7XktPqi/k4Y4UnOOBYQed/QaJ4g3HgHGrsu7B
zicGOaZPnAONJH+M50OWKeA/xYjtdcC0K73MX+tq0o9fh6ooNiFm7mtAe3jqWnX0wiE8lYyIGTuH
5FvSfRPG/OnoCc5JVtaIorxuVVeIbTv9revhOZbqLuejBtmMSaM/kIougyJrX3VuzouxvSOW7XAv
JmM8WtIeaVqFr0HO4uKXUbevQ6s6F75bbVyyrW88Lh5b3NJblXr01ujqyn2CkOqeMNh/DKGNIrty
XmOndvY4FJCj3/+913e7rLP8l6Ty20Oqhv4/Vau/F8c2t4tz395EjhsQD/pbiV4MfYXT2CJupnM2
IzEobz6KwHjCjV2Sgb6O07F+rJKAcJkgsR+kNotlM8buHhyCK6W3dRnUMjjJEuTmtv30zzce+7/7
rfW3W89BBxuhiMVO/G9erg4o1zQOeLmOdramWxqeasMuD3WBG4syiZpthjwyOlW8zW3QBJ2bvKmc
GFpDzS8iICiubhw6hxxkOjmHmpVyJUx9JeEvPk5aYIFHuhLGzaPXNVgn6zh9CWzewFnUVKe5TKqz
X4LHpZJGr09dHLWieLELf9pWVUCFddV91R4z26NTktjiVQe1u0yaBpS/Q/dQRTCHoszbuPWcL1E1
OC8i3yexksfYblJs5COLm13RIEw7d//13ddBekm18XoKuJi3KQovEsjztjSfYwDeBMFgz2qiIthg
XACUICaAuZ5fnfo4UKverqrHGhVWYk/9gfwpRlI1b7Xer98MpItKT/4yGdv20FvBgKywGzeTNzg3
m+J5SbZW9MZQ70cWZNNn5sNvKw3nLXW86diimULRMTlv/qxqysqOGsvubtJD0hKNQi/H0Sxf6uAP
Y/CYscNjCtoZdQD3ehFF8d7vY//oGzbJKaL59Ky22BpNbO3cLK5XZXqPYI35A4gFrK2VUUb7VSvW
qaDvawrIOppGa3yPhNGtu818B11PmlrHr6/M5g05rzzCdMw2TSjcrWvTce3tHvllr0hKdrp4oWRC
vJkH7tp3+vQpZuzTsHlK6oz0UpXvq6QbiDTphhW2OXtJ5nx2FmOKRTVQFitJ9Yuso6XVTgR3RbF9
MIjno5kfFASPO/NmLGd7FxS5OHct3Np0DFD3VlZ6tGp1dIU5XVk8AfxO+ffubtPgth/eitb9QSzv
rTEgQUQVmrlKyn2sYn855qF1VMzMj19ftS6akrky1ZtxieIpuXIJxrWRhFwG1b2l+eSdNAULLkxh
P2LU30zNBCavya6dVvUxL6OVpm0Lc1Y6E0izSZ2dqhm3Ri1/zmGgyLXr40NHy3CduOFMjlfyAxB/
gQztM0vER3J0VDJsdT8BrIom9wJe3N5mRgWrt51LyGC0kacHqhx2d0s3cdYJHZsn6v/6ShWxcmp9
czrd/BHEDbGh3Swf2txMT2nQzauv/2DjPQyazZT6zs2SVrQyFELiNGvddVIlGINRiY3RampqeTWa
JNqUMbqiaMC2GltZdijrbFohS9cb4SGiTCSpF8KILbR/BAei4XHWFr6TtQhnhO5VU22MuxrTqEto
SFrWFmNEL98Mso5XDIlJ6pE6ud4F5ApO6s8ZvJkwxxgJrmkeCd9Iln5voK1u2p5HIByvyrnQTrIu
X9+Ug+3is8/aZepZwWXICm8/pvlpLoBXjxTJl2Iid8amqb7sXDdZhXZ113O1+mgagT70ir6z2fi7
qk2wJsXTcBhkSjSb0tbesIlSGM2w2bVpN1A6MxKc7ChZxTF3ppsTZVnZ6lYnDp4eooR4Zfc7sxXB
UtJoYJ9egwZvsDqOvlX+0jt2OOEa4a+7byv9DkcYCtcQLZiFbr2s6lAcSfFtw/9ucSpq+2VQlXPE
Uf2vQznSTcKg3q1Ms7xmNH8eHUQ8II/rV4w31XcGQEyAyj7G8AMAX+YOo7uQRy4KjTN3SYP0HtEn
RTovWtF6gChjhnweA0qSzYIPM/NsCmetN6pQTKoC7zoXgNdEMhCBQ6w0jWL0eD5y7kXgU1jOYecd
25RVHlSwYQb9YQrEMRUOAoki+PV1DVqP7gRIcr1qmcjfEE3tCrYtUxC+my1atkQi0JxG+xdydn3s
kmRF3u3rQN/yMN0PqoSBUpQ9SJgxiXZZrb2tmFI4kWPgXsqi+tSlH1xQSOZ7nlNr3XIV9m6LkZcL
hDtSd8vaqafXMYLyEFiV2I+q7cgKYuOjw8echA/0Ra3zBs34qezAZSnXeXNyLjOYAwP1yypJhnk5
2KP5WmO9wJGir50XZFTcE5IHw3tOHHSprY5XQ2eJlzSaD1GYNuumM+3NHMjmYt0PXjHVC9m+mfFg
v8WzPLPtWRuGNR9Jwm7JdfbnTTG4PzCx1t/Npr8GrMjX8WvLnzvNygCmYKkIPU/JhBTzBIzBOh/h
+acLO2yLG2uBWDgWEWN2PG2DqIJq1g3kY44mAfWW2hO0Ry+pA9nWWPLJTaxzbhTxzXegjmq6ZpvA
atsjy0Z7nMoOZW6k0NSM6V575EhoPz0T8pMSFjVD0pyZwQxs47eyLQn0Tk+l28ykWtL8jEuhjv1Y
vNmGkLyEpzI/JVpnezWpdz+bfzjZ4LxnxMUx3IdjLgEK1AIoTZwQ4wDhLF7lnDu0aTnGeSwxdNGS
ZFchIzsr3fsbp/ehItK/CysB4y0i6ceqg/KcIWSl6hr3QR3wgmpjAovD7HvsaXWwQ79+rHN1NRka
XWxzqNbDhFDWKge1UZ5gWWoRkXntR2aI2ySV2tXEFx8Y+oZLFLNM34z+GE0jEZUq8reNlTm30jf2
Zadp+spULA3MwLUS4knfl2nfM4759JYmQfi9cJAxZqJlf9jR1eJ5Kb2gO+pedmeH5BW6lXrTZSrc
RFKaJ/qMcLo7kEYwv+luScBDeoKc5Vbx2hPEqZc1gltR1gdVgRr8M1spTfsH1QTRgeB7iythb3vp
ylen/Z6FufPUDX2+MZrIv5lZxPwz6BGPG3SPXMyhmZzDS+pB1Z14Lv+QAwS7pONVOaJQlKDNmSXn
6YsfWw8qGJKlU445mVFZzhlpp0Xp35VzuEZOYayes0zzSmEPAsXRa/TK6op5NVXZAY4ZDQmXsJ8A
/+PkdygHScY6+p3e9EUnTngGk4dBusa1c2/cg/Y7zZp2VQbUE3FkEMmojavbPhIcfGhrTAy+PcMa
7Ot121cre4Yk0dTknrE53FsqG1a2jv1N0s/tIZqSz9KZQU2iYdjJnh2XOev82uSwJlDKB2ek1dNT
EI7own32DE2Lsjz18qMpPdRBSBA2dEhmhLQqvLiaK2TaYb6b6nQ6V7BBwHODizfwT/VmvjQtQtyU
pQyWuiA7DHMzXZUBUz93GeN5XanZCbBP9dKqvNBmmN6Q9c1B+xbScrkwD12HcX8YLbj9a6Nzhm03
EY6Ky/On31rNBVk3t4N8TKKeuI7/OQRdFu8UL6g8THm/W3TSWuQ2RB3Wp8aV6N+rMdrFVv1ZWFNM
6VSTahmCbh1Q2mSpMVwcNXxjNE7SuYsxUjUlwF74cw9fh9BAmZ2VIfuxwr6K6UMSwoaiLEcX2Kc/
JoJzN8FYYN/wrZ1KPffgcF8t27a/GFYNY53H+FaYQbjP4v4PA7/czusYsruFfoir4pNEEyBRRiYP
TSPlrq/tfhkRs3yXflTPppQihoU+nESLQ7ecCEmtBBkRYZa4Z2TlkOlI2IN9awDmYF50VmjglnZO
3qHXIdVv/FMw1/mtMgGcyJ+hBfmHzxRXLHZJgubKbrbm4Btbll/nmA+my9Sp/kgttuEGra97f0Os
aMPESGpDIEVuQVDCWDyQ0srnsYseL4BSj4OFK+t+MpG2+wdEZA+WCpMr6xmcrpEZc+RVP1KBfDab
G5wbWCmaUMqHXk7eMZX+GcXHQuNvfA8nS60hxQ2HYlDOJrcTj8hiB/YYA/IvEJx6mJrcpgFuIkP/
nGedbeqoE0uzh+tYqKo5mO2cfuuPxGPMl1TAbZ+nZqAPxWkIftlaRFc3mu8JtfN0QnY3nRzSRi0f
Na/vKP8Rrou/swFpuwjhgCts8nv2cG5H8Bocm7UkSP3v+UCxi/yAIdG3DJHDymlHa9WRWr0g7Fw+
fB3uw5fYqtTJ7Zro6HvOqZv67gqRo7kOeyLbIBR37lMv2vnVm/e6hOkxCkoZ4SX2AUuXdejuX3Ut
MiJTBtMa5Ma2x4T30MIf+/OQivyYq1RdxUCipNnm/VpavrHBYULOyPDQEkEBY7vt987kf8+6oHiP
xtc5qR2S9ry7fZIWQl8mOAVcJz4kkPR2AvHjovdprWd+XH867tVBU/sixaBXdi36W5aTJdt0YoAv
PEfA2+g05CokOnaySvYmdbnphFltEDs+FfcezGy639IG6ZByw2xDKnB6juqee5XVQWD/PAmRk2/m
zsMrhfiH4bIZXMkZ7mqlcU2pySy2X9+OngE9wIu9ixpEeGya5DkJJCtCQuhwL3CAZb4EMFSWsIza
ZedX8gUjILBntngL3Sq5aYySx8Au6o68zeQxt8fuGgV+edXXaSjCY1YGwVGn1c+AON9tZ8ApJGOp
S2P2KUWRHoco6DFTog0XNvkLUzOeGzoLwHDR1B1dzB881TaFjOmQaS4E7D32q+zfIqRBGMRHeiGr
ua29Z8s2vps+S40P+Kg3y3IbB3dxKwY4SF+UUKFKP20gV7ugyjtC/Nx6482oOgWtq3Fu5auI84ko
aP8aWLZ8rZg7ncXEhvDrPzLcITrUWSWTZ765WjyVws/eqjzZGUUO/js2w0NXRICJ9VQsfN9Dhq1h
0/Vd+mPoCvMylskdBF3RsYDEKGfDujJBSw8A2fBw9Zl+d+7p6XM2egfVBthB81lvq6I88Cvlqc3n
4VmSuLTwZOSg5yi7a5nO3S73e/zntKaPGbqwdVaZxbtC5RS56aPKaXfT/E53UTAFnwJ0Cmnhnt5k
ff7sjuQYDnOdbboa/0leecHD4Azhg9fU+cFv+XkkJ8YCc5S4uk0LfmwI4Cwm8T7gvjobgiiT+Ij1
w94EkfJu8ZC1eAZzNmhp4Ry+Dp0i2S0I0/3YhPFtFvWxvv8ZhvoHrvB7yjRxN080ALzBzPWiBzY7
0lVc5HoQjOIF1ZNXNteRduHXEIs2S7toZV6c7D7mbW/Qt0Dlv5pz+nZF22HpCdLhKUn74UmSQloW
/b5m7vRqy96BQ5Q4S4t8dYLOgupZGECoPdm9tbhKTsIM8SBZ62GU3s8cwXLRZz/pJg8LYlL8J2NO
9aZOCnb0wLEjUx0JHLF2uqhuUxv/DOLQuA6uVz3qe0oiDlWrICM+6pER+K668cpvCR3ifr2pekxX
dc9frO+eYU2m6dG8H0JnZFMzRP7eTyZ0U3ZMIGdi3U3VHwwV0uuUl/m2E3OL7Qz97wAB/TAa87QJ
BWxLs7Qexx7deKXwFsxSzKcE49Oy8YmvQv1KVRZL/4pIF9OOqtJdbugXa5budmAsmKwqJ2MF6T33
GHlDilE40VQ5UbSK6zBbl/caOx3Uk2HHZ0fX7QlARXuairamFCzdF0sE+j3kwaPBMdcPU82GohG2
/sjy/NODMeTwVywiJ+tPMjXkuczqk0Xo8UEQMHwQZvPLtGSzdbB0j7LZuL0SZ+XNaxp8A/lnqbUN
Ys87+kOar9tMf1a0o7YxpswbOWbsSsp2b+eyvyAN6S9+YPQXGhPzyhvd8jxFOZvXRE3POmoejcF9
lnp0H8ig6J/B7azsypjfxMj+sJHtcsa5eGJVz0+5MtmD1D139HTJusE8VikrMvXYx4h49OQZATEM
ofmNM2A9RdUi7aPxXCoeZNcaUyzEQQpnm1zU2qzOAmdJzyT91R3lUdJI/lXcG/JpGBI2ar9M0yed
zj8CY/K3FjGVkCDtqrkwQW0u9Ow5VxHbLRpjY00xxjgLr2Qgik0OdndreoZaFbwBDiJ19HuLv3Ug
aOU51ZchmZpLLsvhnDjfu1FUP2JNypgy5+zBtG6FKr0ndEDYz/AnitDaOjGRvc59ci3RxWC3Zdoy
VnVw7ZIouCp7yA8h2+P7DS15/N+VV82bLu7YJnnlRfoj80RRfDetvLuJxO83VWwWPA8fqm+8lykp
NqmwvKMR0DvixK4B1zhvKESe23IMUAtb6NB8zklAF/iI7AHYfh6qdTGN8zqrS+jYeUnirrbpsyYh
HUnB8obP++s7ot9+dHXXre6aprX25vAt5UcXvjFJ6kuXjIMCz7TRGdY9bm8it31fYB4MzVmSxxQj
Sc/oPrmStkFh99mKvoK15ex6cFjs+ihr2S76vr8ri8C8pIYx72N/zE9dXHPrWPjeIC8R2lf98AfD
WFq164HJLt/Tu/uJDGeYRZmA/KAlDRVRB/3ZrgYSn1vdHLJeo7VFsrpIZ7VsOg36jInuoioa7KOO
l+zvZ6+Nap9WCadQ6fC7YUzFszHW6i0O3Jtqcrq4Xw/K/YCEjKUgAchNDbMsUBL/tEOiOR3ZVFg1
8D6nbvoD+Jq1q+252U1j+KOyiCUc0z58D0XjL0LDwGDcEYsW+thIy9q61BbhArkL6zEuCt7+k4sq
RnSEi7M8nHujJLqCqCBW3LVMPgAB6EuHHmeBIMY9mvzCMB/Hi8eIYx3bK+YIKDwTP0wAuGflOXTH
TRlo6sWMvfHwFliMARkmqePXV/lU58e+Wlu8zbmBHHsxVUMBGNowbmMbF2eBC9twwAKRH46z2/Wt
FRt8cZ6yGt6bHW+q2nJeVSWfQzMzH/0p888MoWMkP1m19mm1biubCtY2ufoW8WbPiNc7Rqvzg+kR
XRUAeixq7JoNErQnLuCrNbjm6xBTGyK2TqAAfdZ3n3omU+cyl9FBY5lChBI2r87EQEYlZX9fYPGy
CcC1zWAuiRn+pKQznj1USJskxA3Z5KiqvaCmY2E71cZmr8gdQUCVN/XXwg6NZwtIP8Fn0hwp9qsq
3Ejf4RYbve7NnN9VxAYZ2OvZmXBICDNRDxlhxXVQGLcoSf6wqzQ9+Nh9r3XvvlbuSLWf0w9btMRc
LrqcKK/aSigTUgPhfxBvlU7T5yhnspvwv5NGw7jXuCWfoxFBs92/DllunlLaM89ZUayTaZAw5tv5
XQZ1dInjzHwuS/hLUU9819e3VlYhCpcVeShBfUvtDBGo0dsbmaQabH26zO592a8D+WU7P3NIhtDw
lxLdVS40M7j9JXfDLpxdTcEqP0o6ZlsXvf9LEtP56Z2GZVyA72u8jp3KveccdcGiDwe24oTKP4xV
R84G99VKkky0s/Kx2cRhtOtyTz+OdrpDNYPDba6Kb/MwMIPTFsGAbnEosmHcpnlJ8IZww4fENIlp
nGhI5W6E5Z+E+I5N6aKbm+pxDJCGIzuOdiU+XcVgZ50MrTgqapS4SVZ2mTdALCg/xoLGCwNY/dDR
E13Yln4uoDU8Ud2sPUrReXSBQ0ndboOCqb6GOv0oypAAIV78zjjv/SAndybrCyAR9nvVBepUjJpm
0fjx9U0kxrd5GhDwO9bx64CdBPGYMMWB0dS5CbPym5u6r3GBYw0MdWs0/c2aaIJOet1iD3uJK5TD
ekwdbjdJoAAJ8cMuj4D+sWQwwTUMklF0l+1iapim9qtXAqSdpd1ibBqpEc6jb7zXsUlAnpN94le6
6gl0m5OCCMu9Xw39iBM7JRfbRRK/OuGvUBvcNsbUZ/vJRztllcAEPMv1H5E74SR17OngY7leqh7y
gHADgpkm6T2xF/JX3aDBIDQvUdiUjyBm5NMsvZDyaxabogvFk1m4JlKYJmDsVm/qcRxOzr24zmy2
Msn9kPHvkyTM8JghRegIotmOEyhvQA7yHDY0Vf3gsfDz7qqToWF+zc83jRMtejLiFlq1yU6p2DtM
Ws7H1KkjGikR0TGceAoZJAuBVAwlm+6QzjSi7YCFJw+bt3kuonXmcKP0WWadlHLNkySKa1e3An0E
IDbqCcpgeYh9dlxdVZYXR3wADyLBrg8+hOunT969YJAwJnju7OLgjUW0glfgLUWY+Ievg6cK0H+C
qIevPzHE3IyNWo7TPe+Bpb+oGtI2kipasfC8CwtLhJpKtniAVg93A3KSFm/0FMtLUCL4YavoLTKd
Npe+CeyzEfzZxi4j6+79dc5Evhs3G6oKd0Pu7ytmbfmy8jThtXDAKTPaW1Y4e8ZC8x9GXbAPAvCE
vdfLTskMok8wqF+wSZ9ozbnmI3K6hrZK5GyC/idde33IRxLklkWrt15d7/terlBt5WcLTPoRFNGD
01nzGkIJUIYq7L/15hlnA/ySyklWmYzKHcHo8yJHwvPA1H8+ico8O2mWbKEgKYSSVv+QhhVQIibQ
w5TlB4uUjUAET041YBOtNNNp9sUnI7F4jdkIRN0G6kqsLKxwmjJIkskTFfZzZVjBdxhsx7gLua/b
fkV1Jr5VPSKqmqdScmMclK0qUEMDbom5CuaDH+hobY5Q5zEOJ/T5JXWu8d8knddS5EoWRb9IEUp5
vZbKGwoPzYsCuJDySrmU+fpZxUTMMM3tO91UlZQ6Zu+1p7PHABJyENgbpVXHboGkkUkoEmKqZSEN
sO2uoBqMyMgZbXSDuEcFmm4Ns4/3Ondf/L9FctgwTp6b4Mh79NPXEgOZcK7SVPsBW6mTdePeqpGw
cidwbJozjum40jzE6/qOvPCLmQEcKokx+nt0BPTeUSLdtaCXOtqQe5khEahkxFW4zyYCs0tGsHez
I4iS6YfD33dxa71lHPVnOWJ/qhuZv///V8RUiqm17sPgltre9zkUQj8GYQmHIgkJIbFV8t9AlJAI
8D2ylanWbGyqe87sIdIze2+7q3bDbUdFbOco/BKpGp8VHgd9IMnyPLA3fxXCTs5hbhMo7LN6bEqb
bb6PvNDp2fSFGfdEnnebDhTvZmSCzyhKfbXDTBRu7NT3jTj+jTdt363PSe+w8a7d1zi0X4E2uPvO
QgPU8L4SkeuPoXenp9q8VtTHV5X75HK56dHPuBOHvsLUXaRu1OZm8Vq4oO2XLI3/WWOKUjKdqYah
D6GOMHcTL3MbessCMmUgY1qLx2p0rPuiaTH0qkdqInejVIIQw87SO0p6+K4jJta/b2uJsKk3A2cn
5kU8cTz9ThUivVAAoRgCEAjBkOl/MZ/WHBfLV7N4S0TlVd3ZXeOQQAAydbGEcRhyEgqyAVtkzNNh
nTZWctfJ/toOmmFm1rBB8/p7358x6vWExOa1JTftZMXrUcb2+e+La1XOOTVlC0m7+cynId5PyqZx
pWPa4ZnK3lzZIQ5OGQT+fdtM+T6sGAsZ+qlP85J8BvE2QgDDyOfPUXArx1PCkj9GVVFotflBZwEG
5Hj6x/I9PpZNDXMJmYK3dDMsE2d+cBjEKo/CPQw7rL5IMYrCL3cFkqU1h2S/8nEcncPblxQ/Jq5B
o0frscSXXl28jDXvKIeDF/p89/dFtVS+kDSirvebe7AVfWHmaVQneryLC38Dio7kt9kettbsNpu+
EdYjub12FPv0inUVasKgTPFhyvqlWcLhKqz426vK6ZKh91iL2lxZxaCendw/xyb8qL/vBlUhpjAy
4uucYD6SfL7ye4vMJ8+xEeKhc9s6y+zBbuFLIfv3Vo7JEcoZgjdrXnbST9Czul2HBqccdDT000Sc
lZU+EkuaPcb9chptdfLH8qWvNPNaZuhXnbJ5Mwoy+kiqSY54/8ALmyYAtLmFMKrmpyrEQruwHF05
9NwHZAzBE5s9e5/208B1pfZZEthnsVj6yV5QFziV97P0Wux1ahhslwtOrlzUrIT74tUoiOMIx2b4
Yst0qAFHztVE/uytBsvnKrn8/ervS00a5IVO5UXjidhWLvgrMrv488B85uZjYEhmHpWsd32WyJ8h
z5/sgRIjEMB54/i2vcuUxuCvGLx7JXc53/398yL2TTCfxEel6JseMbI60H4ApWgXl62VscI3KhPm
kc8iYHDVc+GnI6QJB1w8RlnGiv74GPOuQLEXZ5mM46Pm9vOW/FI1lXFgE8YTRrPH0urHB1xqZgaW
xrkLzsznEOmZ0nnIvQVCUsAgYOlZfg/jXSJvHGAbQMuiSnmtU6R9XYdxk8XTeeQjvFielx67fsE8
vszGuUJ3uVVeMUQyVgpTF0uLLUux/+IG55kRB8m+EDh6GemzU+mNmtFcNm0Hvx+xUi7D2bl96aRl
buwJ+SRmtm2p6/Tg1ZgXR4PZloDHKgCB1C0ngwMA2SmAgXVxc1eI+BkdgrraIyed0zJFGZPpve0D
ffy7stjPH8qEH3hOuM0qzybE4u+XtGskwJt+CEuqs7m8VfrucbHu5zKPL6VvWOSY8Rn//SkMy4ed
+3TDsaVMQATDpMiuSQz8+34J2YiPDpv20TQ49xw1v+a98xxgKTlKPbPSmvv84lqMVzuNGLqhOigr
b5eoAPAroYAmBpDIh+hWBcfRDfcNy/98kBuNtmalXP0Y8kREDBwZ/Y4lBCMEEBlV8phP5VViuAgk
m1nyBADMrkqUas0sdtDtN/mC0Ro3Qz37G92+YZ4NialR4n4yja8SdUVWmrR22oW3856zkJnnin1W
f0DCoUP76OlguGlVoHnVkarnTenrd7Q5x7bf6AL3s0aMNROz4UeVcg+FY0SBPgXBZvTe045mHxF3
AOYjz49qCO/6ZdiPouBz7394ievUce6C+CSXQwIOQHzYvXXPCpADJ9kI5pdzJU9h/c+pcgxOzEzI
aIkTXO7jsUzH45Bh4p++4svS7nO1bAXJzkPR0aajz2Io3IIbQU3LJnLmnUgEDIuneudTo+F3XDXk
3iCtovMe4QgHG734T13z1ZHKjUGDsQBgo3DYdfB/2vlImh0+3EBw/JZymy1o+EgYNoljxfl4H/w3
ukGUL0zJXpb0xRT/cC8A2gTvc4jNGJ4iHDFs0+n4QM/uD8sxcL6rz3LGLKwuQ1mRqAFLfz4G/Udu
9+fQI4eZj5/H9KYFLWO2ZxMtgPc4WwMef0L1MEGGAOuteZ0Y9KqIVG3W1b2rgFbcMg6WXT8aVKyY
o6kaJm84+rAxwzwj5hItAazEpGezXTACJsN+Zap6Mzf+fhHNlgdHlHL893l+coHC52Llq3ZLZnnU
x2+xsNgEod7saOJPSca5x0u3SecBNncowmWH6jFqy5JFHWPNOM82mctoVj2ngrzzEgJAnsUHNrmB
6C4Lc2bI9HAIsxqyJZBOYDF7fyoOKJiMEER3Up5tHBO2tkgE1axqdAClzqENidehwXgOBKVHn3Kj
X59J6fkBYkgEKuakaVtxlxr23hsoCF0dvFhTfZgVuCYDi3eW4vPjDht55Oc/OTcLUqg7Jm9bK7Vo
y4xV61pk4R2GGS4Q0sVQXgFLXETTfY5mtstT+QJ2YVfKi1z6XYFDBcRy7GILLjIRNfSVUncHzMD7
JpVbyTtaz9k/j2fatPygEns2gwSTtv3YEhSFvuez0jxY6um5CKV1x6exWayvBGowaqXVRCawHoc7
tDrrdHLugx66VtrlG3eCy1Gthty44/lQb8kDF5VRH1RrbOoZkSqygNEmeLHKt0hZwLK6xUMA5DHx
cWfFjOPC20gXk9CcHFUNSTVONwCrUKl10RzXT5OnDimshBK9Thbnq5wBXS4vTZJEDdo2L8kRk2bH
Dhuz1jgSQ9hvqAvLiRMLkfgRd8TOZAHBxHN5lezSWa+cyipZQE+SXlpDBM9C+6NSBp/HdAFUdc6M
5dgl4d43GU27y4ODmtz3Rq56jsgqlDs2mXvgJIeaB4wz7tnqHfGZbEVbIcCaX1kaYw7s3b2ngnVm
HPmP4X2q4lmH465qrHuBW5tkRmBak4xJxiAv0U1+6y5GduXeT6WPhA7ifTXc/OsXNIbtCqHjE/MK
aRSbNqW2FxPzpr7bStc/Fnb5rBYkH+BMJm4t9MKrwsAlCpR2JflTqcfeUnD5A9Z0D146zm8Szri4
CtCNDQNOEALY3omJLMS7lnKXssoyiYQ0F32yZ/+/AkxoMP2b3M8aytO4FIew5La0Fs4W7f3KeN6C
3F0PhnHiFryy4oxS9cOwCFWa2IUN5KH0bV4Mh7w0vR3a+ju3P3JNYorGRw/jNE0Dg0IrPKFA3TqW
JPLCBIrtcTK5BALnSbfVWVOv+yFm2cW8ruEk5rJNq60IGX2DyvStdqOq9itkSLvXS3sekUrcPN9F
bTHlZfnSocFpZuMWhbFJYJbaNeocgxTJuN1XbrUZO2ttW+XXyAmE9nvXySTSNv5ax9gmTHE4i3PR
vBNOt+NWWTsqOxt+uw9ZUxtqAZnQnEVWvbSVvi+R2nH7E3Xv3gOtWrdWvTUmAWhsYqbl35W++VM4
/i7PnqSmdo4TxjXWaolzgDThKdfzfrCt1zwH2wamZ56uqBCDJvgdwSP6E+vTjrhsz90JXbYRPtfV
ULNVyieFLlGQtJEihFGHpa5+W35i5P7Q2SQMmPFXTc6GUwjv7pB94VauYbneFD6VdbRl+LgIhKtJ
Sj5mu47tW8wp4XxOfAD4ilXEW9c2lNmuZxtt/Bt8CCUe64HBpRDOsMC3+jj/SKj1PBibhywuXr00
pZzi/BLpTtj9MVYllSgDgDIPCUhAIu1xThtot/z60Kj020ns89JACUruSulFQTKivC6eQ9tfuwMg
mLzZZaZxrq2YtTSREjKPt3XL+WTnxHeit/TDAqMMknkr3zDZ+qEXPM7C3CojeNVm+4lWMK/ZW8Rb
MzZ+c9GdFbh+15dbd/YeoDkQgDvtC3vamo67mRN11wUGUwxywMK+iar5P9fq1078O9sYo3SxS8vw
khM+kvbudvSbq5eETyqrtzV6yR5O3hSX61sslbL2MereVaFLlAstpkHYf43/Ys6YuOu70mPoUWLL
hc1XGNnZwkAyxuhyZ/9xMiTSPhgaITdNOJSahcD8NC7i30h+Gd4e59pApOX3EyqJeJOV1aGoB3og
ZU17ix3PTnQnOShvo1MKWoA17AjkXcKEsjMWftwy8sJ5HYM0rnPWGzAmnDxFhoP0Vn316CGZpIGo
eWmwWFnuslVub63ittm6o3lw3fjW1EHsZDcvMz+yii+P7n3I47VS4VFZLykA+hjTaSurTVP6bwn1
J6l555YnihpeK4vSRpqH1ki3skm2ISErHSgYqyxYS+urV8nHCQXN4Nf73PAfEAwjkk5R8pINDKKu
ZS5smXJl5NVH74bIn43st3ViHrThflR4pfKL6bbwRZhoJfWx1wTWpI8d6GqZo/2RPPDw1iOxSvBD
wlq7mIN8cuDLCp7nQ9eT6FsEP0VGGSKYkq0IBWWKiWbDyczfyVcvciHmcGjVfOiQq6yXdvwcNZ/y
wv6L/ZqPrmzAZfGYBhAjB4thFtj/hAop7lWx66W6BbqtTZYLCAhtitCElTTeixXLxeTi+/WpXJq7
Mm7+y7EBRN5UX3N4w2oivMEv7FeJGmGoCDhuLORWkDvjivj2vOtlFJj0yyO/QNnzX+3UTyWq7dXI
Rk9OxiFIJrWxG0U70oHzCflB5oJe4pbk5PjdzdH967UkAQ/mL9bvGvuoAF4wFZxeMxEC1kn0iBhq
830IAUG21bsJv62oCUfVCLe4XiaDA6rHjr+eZmRatXvNCgCWS51NeLIrmL49n75qUtTxzOn7eiXb
/D+05DJ67Rh/sZFCJ+flxKKnx5BKaJ0KnDpzx+axhITTtHYamS4RzM1A45mAeOeudecCmEdgsNDr
sO4U/q7CaMSWnwzSGaorEmlnJcSIV4nsGA+9qQU6B88WoJym5Z+27ZdfonE3knxt2dmyNksaykJ6
GzeEHOz1vwp1AzMSCiBnkoSlIwSxxq0SMSFMQlPoju27V7z42kAlBep7VfI8GhPVR/5oEs6lBzau
wVsocwPBYDuvRHuelcjWqW13UU/1hYQD5HkQs4cz2WdlM7D0khXKpjGtXViVlPMwamCDTjwq42lt
F/nrbZVs36j0bIT/TUzBCTDS7wV/mbr9DJZc7t2RThnu4k+ayJsVQw+79MxC3Vh1VfZRMX4hmYwE
eyrdeXE/zbk92GZ7/VvEpYjs1OIKxMjs8NOPznaqNVJmOohRvM7tfClbDzHgX76fBxd/GtetTrkl
K9eOFqP/qtHmx85/3nQK+vQlj+X17//Bxhhcq3FyZHmsvfJzkONjM89n0kboDBnVpRL6qzBuUgeB
Zidtg3cjbrcd27MV04RrY7q/asiJ1/H2QzEdEG5QYsXuCceLz0xW71p7fJ8sOTOzFc8+Zh9+ew5Y
WDkvw+QjIbMKG8ynQ+lmePu6Bq1NkRQ5DO0iMxfflSWfb/M62OfC2aYsa4e+/a8ZXQJ9EIAfChRT
qWufAjE/WNWzOfXwWtNm09XBtxnT6xbhvWWYb4U/YTbGdhEZDNh0Xx79AesObnkozaxFPTQGo0l6
Var866yxuuvhsdEKIkHoFhFePnasl2zACpm23NiKeUnDnLfPyoNTx5QG85tRAcYpJmti05pc3Li+
VSLFOhaQCQGIrEqz+tFz3NGET7+196UsoaAAkz/e2v1/PiHhzN4U6w8Qyy+woHi9tvrIETujFEDU
a9oGIrKEp4Bvf82Fz1y2v8tqNAmhUcpjcfU9lppDkXGnZWDH5TGtEYAgEAlXhbPgsUCcZQKlre3q
geUTzG7b+ZAZ14DqvEhPLBZdwyFmPF/rnEI55gAomeMT7kOtZ4/DZ1b/mKCOiANg8FDjCl41eO9Y
n+Cun4916TanmYVFYBtjZIhuigxZr2eCo1ewBHz2B2uyKrB6wK9SdrFl6kIj7vJYr2wbzmvzpkKK
NzsGWoW5aBcX82fpui/szXEP6W/qkClavlp2wXQ9TRvhq/8yzR8TUOJNp2JvY8MtV2YT7Im/mPnB
sN40Dq16U38Glffa412G3aH3QGubCNknWdGLfR0c1Frls992m+IhdbHfNQ5HjEhKDsbnOkv+6XR4
DZ0H3fHE9Mr3PJfoQ7TGAkwu6Sqp4EY5HYIkgqRYT9/7BmHpYwfYesneml4cjZQ5O3NlPOOs51uf
HJjG8pkj2ld1+6+288iaiFiqcMYPCRths/p0Pfr3zE66TZhxJs85cg+PwQxUkfshdm/+qatgoJtn
dDTKyR9wLSfJeDcG/rrpi9MyIXBFBGC408eEtxJa1aVPgmNsNgcX7p7hO/duDyhYFvvUqN5Cs6mR
7I8HMeH4AEiQjZ9WjxdG1zfP9iUZbuYSz+W2tfv1Qr7GbbKwakrMtm4zfKRlCkKQZUirPzglx005
5I9V7KFzdBAphbSwOv6XhL7FgAwTb+8TVhRC91VJsPca5z6vCE8eDOe95ezrCTYOjH/uMB+gTKvS
uEwKd0fmPSWl8ZWjKTPcF20xgLDFN3EHp9HTWz9mHR+jvp4mJp5Ny2a2xd9ADWFPL6kwn7NgOVvx
8oif6pxgTAQrxTUSZHzUaun3XWivlYmi2MhoVCvl7Ed/4jtu946H+kTbPcIZIXeYOZgiz89kqu6l
xJEK9ZUXLtl0KGyx48PqbYtDVTjWOkWxGDXpt0f4Lzz3AQTj1L96dXc1w1vGlFe/i3p508mlL73H
kioR34Vhc634pOHeXlFT2Xj0U/mfIyrsu4nARjZ6O4BAWJaE8SQKFsgAYhiZdu+0PajKbJIyx0Gu
TbJc+hoA1w2N3/FmmKV4Sbvh/fa/VLivRjMwU2J65npPXlhvh0G8YtfaxG7yNdn6o6oyZHV2vvUN
NCTjaJCRUK10PZ7Dsvg1eO63Jaj3Nh7WU0WL8fcaZIlVs+4fJGJKgpstZ7qMmmdUfHufaZKeZGsc
nF5fg9G89HZ2mOVE51F+tRQM5mTfxxba177ftAmVSk6UCmPOAGghHli74dnJkKxOx2ejrL9tPlm8
9W4cL8ywMJTz0Hpy0v4K+xeQze2aDgjypOEajr1ZsR8Ay+5aNDi2CWT3Ie2NOLJL84cFxDFsq72B
9CaQ2aOXNt/UG4yRlt/bTd5ReBXmu91SIM0a13SV0l0VX6OWlzEQ3zpLgfL34DjzgT4RoUDT7SZa
LgqncQOFhoF12V8V11vaVF9ioOSKiwc4MduhZ5gllnMdh0wy6lPdvqeLGCIMUOhssuS5IWXH6Jzv
289oVtZ/YRp/VnF2gCj07Vs29ieakclqCYcpBVYZstBKeyA7JYiGUpLjrBLEr9SuHMT5f4G/SV2Y
EHxcTjy9d4535AO9w3V7sDUw8XSIKa3Gaattc80tvkPRfVwWgB7yNpZzOrFSlb2FVsu8iTjMKSlo
iKXz0Tl9ZCvsMtoaSGr1w4t7u6T9MKdSJxi5yC9TELBm1itZ9hXJLJgQ7NGqVr3r0ru51ylvfwVu
Mly11rs1sTuDIbZrfXvbGYrViWNPEcSId9QLDAKr4d32i9/JxfQg8AdHfavXmLznLXKqKaLWO2nE
s+zozpY3na0sxs9ruw92wuxYm6Rd9A2fT2GR5aa9/lowY9e4a9SA9s2oIJw0Me+8CsyzmXtgU6Yb
LEVBptfgcnKT8ZoasTmQrVKThlP40NnDhk+hGkFlQTTfpBbkPrgGxnrWtBzTGH+1zlRumAWkwqs2
dUWI0uSW7mYJ2Xw4zUJYLz6XyKHHJgmo7bCi+/KQH2hwwk2oQvIm6lPldiA6LAI983s3aT8tqeOo
QMW3lh+4yJ1VTKRja7gICEZ0DyMY9K4E/phSogR+8SVL46EeOIoqpsxI2krVO4ytr36q9LrvCC8g
N4C5HBlEVXpXBtn9OEBuytxbZo/znBeBuRvSMdh25nJDa9BezZN+GXzHAqkvmo3PivkEDHXVuYZ3
qOsyPg6lGexkqe+SRbm7pOFh4gvYA40TbxXzvohwCqwNNEiFydCfdSDywz7duQiJTXOoT13zMec3
Z4KmPggVf5NRGoepS09yGjIqOzkyOvlYavNLh47mScK/I0ClVqO1ASjL1Z74D4EgJNBcSG3JM3jN
zgS0AZouuyjU5Qw7J8tLoxIAeMaCdRXUOK4lcz0znO7ckGW2zZYj5N/Nve4znmjcGoS2lFhl7P+I
4J0VPz/cK3wYIzJNnUZG6exKu+rwVhKt6TslCafxKzpcLLxy2aU06LuZEAdGCQEqN9Wi3kuuIHSx
q/V0VipAM8H2Tj0yubI2Qzf/9BXAsITds8m0l7e1iLQKRpi1hHA3wC0RGf2idTs2FUhWULOrAs/G
qiLPvu+mzTyBlxwAhawslf6aJT6NpnqxZ/dItU0vTnQTARV3GTlFu96Yj11tItzK51cJdWU15Uc9
UPhUCU2X0alHdKXI2nCZNVyIIIbGlxYnFE8ITdlyAyxQV+Nt9Ha5lR+kReNluOTzTbSiFZ6cBJpL
wioVcTglVUX801DjOtIVeU6OhQq/eBsR7OMdEW8e+2MHvkEoU2Ntz4BmatgBrAdRuTgTXYozjCsr
pinqxrWLF8CfvEOl4jNToYtAp60WX0b3ngbn35f5Zx/PR8tMTp6dbEuTfb7dkRoyb2I7ODc36w9/
udC3KQJzN3e4yV29PuFxwlDJbPutxxPRzjkqm+lYME7Q10R33crNwXSjQGNNcpxGv0ULhq0nyQUI
We8dW/1XkPa/lIf/wjT7wk8QuZgU05S1Rcp6DOo/L9/8z+e1kapcHIcBsV+1KMz1jNpMsgOKEtWi
P0C1cTF9jsg/IAPcN6hOCSOLboKz9d/vpkJ8M1RrVhgvZc8GrCWmgdE+L6ID4+vB1lrM8ejJFDcW
gszl9nCqfMmxJF7Qjn6ZtZWtZWofvDb7DKRJgJT+R3D6XjTVOTaWjWm0zwjKdg51op66S2OTI5ov
b1k+vDlts07pHvGy0pvTbqNjnp7aAntvRRoNXrJjyRCR22D88AEjx7gGLJJcefRgu60TQpTZ0ke6
JD0uxWe0om0IJWZd76msUo9E0TWeUBMQ9g07yq0iuvbJItSXwTtwosCtmJqM911HVLtY+NeLQ63z
p7wqXxwLcaJxewNHG0U7z18YBWRN5OlnsQi2wGg6cVpmD0tVPPS99RqD5g7c5n4RylgN1lnlJhew
1WGMAnfssr33Rv5IYfavs/dt6SFctb3/3KkEQU7BvsUJDSgV9inmnouBC8bMVIduuAVeXxXZUehM
50s/rc2ueILcl/DSisduHI5NH58YFqFceA3zhPIAr42b+q/u+KGW9Gp7Najv5llV1dmSWLjVsDXG
hTdjhN7k+/rTsYcP2D70fhmjmNYIN3PAtMgI0oVtY3/fmdMtogkGrXfyb9s0ownuqSK4x/sEH29B
jnpzXRyrj2RmvrboaENXrLG49ZBGqI7TmCJ2uizUvivjwyko9Gq8JYzIV0UyIe3nzvaUSx02xf+y
AGCheLDH4pbTG1bUrSWs5X+VwyyeJDZYu5q7LZ2Zg3Nx31ZsTUpeSU0SCqXSqosfs5pjuprODayM
I5zdB6w6v6JRlz6Yv8HR4PP2n7PuloBqu6hjB3vvJ+isHWJWMKn4nxC2XjKtOQ5vn6YrbLgKTf4K
sI2dCgfAKuCEY8g94uLx1TPu7I+BzNqDSlHixFD6AMstmyzeQEYNNhg84xWMoH2nsotLCb4VASk2
c3KybCZKS0+PdIODN+eC2z8DUbUCgjetwVEwA9kGMoZPbxxHn2iMxRfvbY0H2mI1mXzkXXelDM5X
CMq4mMksskZWeDy5eTR6O8stX7wMXeCY3QOVWSOMuH+rKkPQu0LZbVWIdsKnD5M4FMNev+em026s
3s5XMIPLrZyXDxTPz2VVErejre8yYIUIEpVPXfDGjDVFReDttALWNDrJpo7bV0Aw6Npw7Z0qLCGo
d40D991uqYhi9SQBuJpHFyYw5sPLtCLF5hub6sZh7CUAcodYjmrbRBowfzYBQ1qPHG59s9D2trq3
CRFrcg9NQmK9EHdN2ZLLd4ZVn9ywO2MCrozXVzO0OtQ2iQaO0G+Dl2X7KSGCwPOaNSqbkxyDln0g
In3SJ4+2yOpbhNKCvZZRa06IDpKnf0scvDXO+cYvpnQsmHo0xlMwFBjtMsoHdezm+T5QRUK2Jmg+
nTxg2LtNkOPnpd2Gi/h11YjjAur1qlzUrjXakz8Eb1Z1lR2X0FgzfWpN7g2ULsdaB5fCJ2tHVzZI
Q3QmZcMRYbiaM46MwcouLkaRbue62iyQkuhduwd/xnZNWuPir2cE7yvT9ndj8FLIHIZmgKyiV+an
haApzcml8+X42wz+OrhhlKQ5vgTWcBnHLvI1f4sbgv0WvpmvLO/MqcrYq7X1ygvwuLSiecd5Qt1v
6QddehFwxXqjYvk2DcUjwbonxFinJaPqSoZ8JawKvytUrsjnmkEyypBRXmZl0URmjFBKq/jW2sYG
jQeA1bZHNkQADMDq5yd/8fwobO5alTyMQYkrsHtt8HpFmKa4rklBXhBD4PPtP2DXfBjzpkH+vMJL
5Y0t70DLwdj7Jr4/H733ayaKdeiFZ6rws8zy/dInddQW+FkKwFKWwaQcf1F8BJnLEzumrvj7Y0Tx
NufiGVcCNbtXXxZp/Q7sLKJkLj+YbQBiGu/m1h4o7/HYpGPzGgf2CVWeB4p/ZU2Cd6EUj74UiF4Z
eIz5CT4czDiG2VSc/TlhILhKHQk/MT367nzCR55GOsdUUAgDeV4G1Ue+JTXIa02ASDHid2reWAhe
59b4QvNGV4IqKXzTONOTMHxEZvU5dv63Qk+0hM5/8l9q0UwbM3O3xsR9alsQ86YdqVPvAu0pOEau
A98CIzx1XykPeATj6ckrxoCwOXjd8JqsfWnUGZUUshW5zrK3vOHKTK3wWXqKkqrfuR3PV2WxehLO
8J+ugtfGI2FsSC2TWtLbFho9aI49Y+i6r5A1vTE4685pHgY9/bAQuZgAYgD57A2hWHHYiuV0s3et
6THL24onDU2AM/sns6GAHMAN42WbHlmoGXRhuMTQ7DQIXAo3LyKv/ldR/U9hw7N1xg1u7KoEp0rg
dbwPWcNDxlCEU9IxJ8yRnD64dIW5w2xL6nzoFJtaDOmxZZk90lGRrKmevKawqcsJSGU64azHlKd1
MGdrS1vdqjEZDyIwXPOzP1YE4eZYsR7tor6LZcwaGdBOpv16FRcG6bIp0Yc5+YDxV+ijzMoUQGTA
pAlFcH1ReQicQpKjaWuP8CFOFa5i4s4kcQfF3CbbpT67ofqY1Iil0KRaX0R9YD7KvjaAhhuyGS67
1trMOYdq3sv/vAF9dgybj8S5+6Hx6Dcl2kK896yl3QBTXEcZX+SPphEA3Gjsm1XeWE2PXGMcFhYd
DPddGnVF/6E1j9g658FkkVxN3WPXrIf8r8Z3Lqnn3rUNL1MaBPVZ2vzGOH07ZcgUaCUEEmC71ZQS
hMFEEbAZBaJwjmaavrpgH9kqW7zMguvNQI8N0N6L6GH3pTn+cPJD1JAPQoSghkp2FrSLcinyozTY
aUsmXrhosoXma1y4+QEQoQEexIWtzJ5Dosb4sbIl22t0NopSOG6uE1lFW0/65erGHNyandddetjB
qwEp1VYQFU9qolxP/ZCvywmCmWzuxjJ871ORrNGEd6l7S/ate5iBBOy1SPcLLIOHzo7KNkMGIpLn
NHRyEurNdeXyrseGiQonb1BaB4JUu3GKUR8sHWnC/SasYC9QbBkQPHzmiUy9UP20zwUd/4mHyzZx
iycDAvJOmDfbzjIYD50bw64TKdMmrFqOerYZaJ3S5pbvWVkF0SEdLrjMG/eDz7WQ+nVL1+d85XrU
m8B2CDJVxHI4CatpM87OLP7qYHyggA83tnT/a6ulIklE4g9JxKOVOPO+77gNMKZANR4G5PCOQmFX
LPQ3gYQo9z/Ozmw3bmTr0u/S9wSCZESQvOgb5TxpHn1DyK4y53nm0/dH1Y/uslywgEbhJJQ+hVKa
SUbs2Hutb9U3uVkyHR7oLvgUd4zmjqWbGdds7uVq8iaYacvZzp9uZM54OWaoQygPoG7Vghe2EKE5
WfTYSxoYyODVGpCNuQ7awLnKzJ7RqgmqzDIOlFZXIxSeK6dp8xekih2tVShRfSgR/rWEqvTTvBnC
txGp+TExAf5Sb6/iJVrH9+b5hP6aLkZCyOTs2e+hXZgrJae3KC3Id3PdcROKCWvLVJyIR2vNOtzl
acctHBDTAaIvhosVpk845Jhw2EmwQxHfnUcXRAXSRD/etCUMJYAenCNajD0MaOtbnan5qjQte1dh
cT4YDcTXimHhk1vN296xrkliyX6yMm3h6sj3eKwh5ebVcPHz5EdUd7SOQv5tyypoaFsjsx4vsP95
i9yHlI4WwiBwqktmGsl9Wt3KoJ5eg8p99ey3ZvxZASE9/0M0TapX/PoGPt9HaQq04uzG574KswPc
V1rKSeFuSCuKTpJ2K5KDCBq2X1TPlpPdBWFPdDT/rZVZVsbNxws6+vQQJtDHsN9eIQ/XT4yOyg18
rPrC+JsmXaW4FYr5mMPrPfezVLcWPmRgU8mriOdvRjPrsxOnyAlTYnNx/Nrnj5c5dmKkssU29+XD
1KQrB/oKOrNqfmlmzolD7uSPBu0GXbndu3eLULv+0SwFo/JbbL/uPAGGSsB0Df7fg2Pe+Pgm7rrB
O4DWna5rH+xV3rxSkCHQ77X1ZNSOv/94m9hklYHuZT3sZnkQJpuMZQNop1JvnW2smmo/6dSkPaou
YkqqQ6HL8dL7abzK264kZnEAzya9A6ohdKvYW97a5ESk5tZZjgXMquMrJYV7Llzwn8THc0wqqcIH
8hv3MUydK1XZ/QntsWJ1y9+aCnQNQBKCtGZ5RxS9cQlyTHDFOCYXsxkWGGNAREjgiotX+OARbP81
9KGgJEkqiPzsSfWIOCM3oRs8lv74UM1N/j4JhPK9iynJqov5WkCjPtI17Zl/he4JtwSCVzJAroCZ
g/w1nFsZZ9VdWs6PptZQCzp2azwMJhtXPcYbBZlzW1jIbkYiIvd6hB1SWLQhOjul3oudLaKq4ib2
4n7nkWu2RXdBIGKVeTfdwi9kZIJ9tUDZ5LUOCb4mfUfZNujlXBSZ5Vitk9pGZ4Z8fYNzoGAgPiYQ
/gP5ozOK7Nq2/PSaVPT/+SnIGu9A0fHPn9t2Oh9yzRLpFGN6SjMs3bZIm5eBnmZitvFfHtPhvl0h
K3BPCUiYDcv6Apepu/2skZeAwU3vC8QPm6FqYXP7cwR8I5Q7T3e7Sdc0C8HSTHE4Hjj68DTSGGDn
R8S28EYHYDpPZsi2NjImz0LrxfURlEZMrzl9RiuC29pbTCvlgadeIIZ5rPy2uJVNScNp4QQH8eMY
OA6/KQJuTOpNXnrFnaiBjUo1ojUtSv6dBl0ESNqNwSnqkrV0ab2RXqu0febZg39MF5vUGF3HScP/
X4TA4rsoXfnjOG2dhjPlAEImMOJjzEZzUt57FY4AulsVPfp0CYllomGDZ2ztdzMC4/FFmQVruh79
rQdtiX6Rmd9AAN+Etei2o0idCx7gaGWbMz63JIPtCgOiogHEj4nWf4dBesKBOO0dOxue3REqVTnJ
CeTxPDwrZbyBhoVxN/XRAUoZkU+cB56mYloIc+2LN5CuWyFq3rmJn70goNSJRM4oRnJ1Va2uKlKh
VSI9HCaWty89+04tdhcrLfJd0HP6aAjkXNUMI7AkTDAyyFmP+aNT34A4jCf4jXFvTGfHZ4pj+tOa
mVBwtCrG60PaHlq7ircfX08y/iCTLby1ouy2KYjTs1KDeINAiwebRWNt1OSHhcMlcJCkgUCr8H3A
c5ooSvdM7oP5PMmSFGLDQio+PnsYnx7yjjFKgDd5P0o6KQQMjWsa+JgGiaFqRvLD/Nzw0N+5oBuG
tCHDVaG76ozszqqH04jimeNIzkzQdy6S7WiMngL4cfcTWiWwytY7dZFBJhufzzHrQywESVsydfl6
OM740zci28Fkkpr6fw2gQnObKdc9NeHizSytB+EgZ5mbZg/gCe9op/WOSPj5YHsoD9GOmZM/4PtF
b+QBkd5Pwfzk4TnfCT06J/oG/bZOqL9LbBmpa3uEdKFzlk100TJ/JZ7aflBTgsXMwOnqe1Z2rtwy
P4/jltC6jeoB8LY31hPHwiY9z9oed4HRe8fclR4u9LyFxDCMt8onoktoDauPIzKiSDIvG9aW5Rhb
I8i6GzBvIP+YciZU+doKKgSkSIHCkX1NedaG8HT7ymdKjaRmKq6TynpAX5/sPkxPZY5aR3r0rBa/
b986zU0IiquwLJppmJlCe6p3PcEYGG3NxVXKKLOdnSX+mVugID8PnVa5U/iZmarq24XsudVmz8Vt
6QF4Hj0oww5jtp7yaOlZneGqOByuK2bRixtJd8lNXsTOfpzoiM8d5adM6wMUvhoIaU0DAyWy2Dt6
6aZlqIX6qlfMtJNiMyyMBYvD2Eo7pnf8eIuK6VDDm7xTqhzPTlb1l3wJraUBuULk6QeifZl6NV2C
slqumi/O2HPSbWUVqB/cIVpbLRIYI2d4I6dwwFHMN4zTtyfmrutPuCQ2QH3CZ2L+WpDKMHO6aMmB
HY2f3Ih80EUmEQTpcAbLJbYTvb07H8kjeKPJfG6K7lBNYucTwPhYp07yMEY3gyhAfqcO8ky6mNWZ
DL18BwmUU0MDBg7EPgRPsIj3pp8GF2bXD03AbWUl43SmpzIcUgodxIo2fYyFN8WBZ+sqm5VoAPM6
SzvYel2arFqUvOCau+xZdAoZ9NBu7VrRVjLr8Yg13Ngysb7xF1MXrTp7y7j05wdjqauafU0jSqgw
eXFJdTDGebo4xbozjQBfyBhuWdzOUblgp6uRz8cpqSBuF8y8cw+vWJWB9zAItrDMKq37Xk83JTA6
tii62V0Blcz1toLUkXUvsF1WDfdEXADOq9t3q3YKIu3b/Rxyufr5eyBAChLGvQwTbH2IumBXLw95
OLkRDbbG2UuIwbeZewD4epqYU11XcHM5ihryCE7sPi2ph4yBo6XqaYenSTs85p4NOil6nxvRvCCo
ROfZAWDLHJw+hUYpFo2nAtsxgpe03fUtLQU5bvl72ZcPNg0+Yp9tFyV+7kh8d2YUXj5+iiRfHm0O
HZfRUyuj/CRohqyRlGTfqP9faCidJyZ97STh8KkKwVtPp5alNkggG1y5xpwQUDrWDx1Jk9zpKU1Z
9NZtDr2Vxs11ldY128PkwbqB/ByMsr3uSte6HiVIb99bjGrkFDyELOpzVzOBUOCoWpq0V5pIkXvd
TDhW8g6EUJN1MMVNjBCxn72TYXHO/PeBTnfhtdBLnCAnxWdRx0QhStzhFBuKX8Ap111ekP6mUCJ6
jQGEt2BFiFOZZ7lD/QIFNC3e/1lPl0W1DYrxkLMiX1URvDeFO3LTOa5+wL0BJcKOnjMSixlO2HvJ
EI8obBkcJy+OgR+6152dFOeiaBGbIEShS1sB1lmkLF7xt594amfPvbt2+waIqkmMTJRVjzndekj/
NqUvVAPkwUNy/ngxpY95e3IZJOu8P5f+RKuMoefbXDKzqjvTvjZL5FG4aohiV+KNYG0WMDS8aV3C
9Y0/NsRY7QaEfbdp6JAt5A7NK3jB52iK43fphjtdJ7tF8XTvwjMgOQdZONTXh4938+KOJIL28eMd
DGqg8c1TWdfDVV03FUfpPGNOSXw2PoPqsYtzFmMHv1hIT+bOaTVDwgUxZXhLzRSk5iWTYbSlgkpQ
02Uu2qzy1MveeqrpLks6p2cv1PNliBNxqVLtrlBTtGvaSgnD/DR5VKG47SJX/k3Az5qDLObPO08b
03vc0V6lrbNFdIMftxp95rJ1zUVYXnIkEacR4T6Wqhp5uFWfPn4Cd0mREI3Aa/lz4kAK+01DtfuJ
cs+Q1k/MOz8YgPq3bFv+0Q9dslrN9gWAnlhIUf5lHMKWwW6hNmDR4htgBs5hHprHaXnnIgS4Ite5
34kFtSSS+S/agMWzsqbFKRHqfexEyUtagjICdFJdyzZ8AnLJ4dOA2D4a0nl1p+SJsho7F7KUSArj
bjIJ5KPZrJFmE+zYMQ/wIaxlRuOf3DDt7sOh/64WUXMka4WWMRGnj5dk+cmQi0QI6fTG9lqYyzOj
Csdq1F7lwn6qUyNaT7NQ+w/evhGX8TpD4L5PY2KZprE6+BA3mRx6PEBZpvb4RMzzxwHCbJkvJWVV
wP+fa8027aRX7STis92r8X4CHyJaHI1NBpZKRO1dkrbJPnbjeCd8E8nhWLznCpHoBLHjzo3Uy8Aw
8MoclXwbp3SdtBHUE78wj5Vl92syjdTbaOYI0obuzpxMdd1zHzDScPul4dZtMXMEN14zBZdY9yvB
LPDm4yVzOf/r2KPl2Rt/J45HLFhudndQ66p165o33IFnCtXpWlQJ3T0SZL4LBt0ipU+XJNAfP0rT
vHWAPxC5YsywrAxhHdGRZAv9n05/Nr05Xf1Fmogi0u+XSAfEY44WJokOSvHqLHlD/0oT0UPep11S
U7P6Zrufyqy/9ZbboBvb+16k7b3R+d3OiNxDkFrf4LPvnSbtD1FOBinj9Lt0OehFQWgyEONr+39v
C1H0HODLv/Ly6FSefC+HylsrPemTrBPvJnOZfcItVocxZ7rfemWCESRILh8/ic6j+I4Uj6hd9Udj
jjle5PHZ4+x3T4H5o2ZT3UVF560hXAAxNLtHH3098KvcvfUdmGIhlMVVZjwl6CkzVm8jbwaiYuWp
bSP7qUeDtrGY5pmsEJc8Lu11Osbu+s+ZGZ8TPaQtbdMxJdWmhPohllC+f13doZ79MFbADKANunsl
u6PnmT9pCBjYPnA0/vm3WZ/Dofh1ji2IGqQ+1q4rPoVDdViHOUAQg5bjJ/kBv/5KuUn7o6iwMEWQ
7++nwQt3oWy/lS0CZGXDvJz6TV2VwQtTicC9nRnrHsvKtA+RTH+USYpGIUi9Q6xI2LG8St2V85gs
lcYXwVb6cz6htB3HVY6GAmPZjtDi06WKs8FhNNCvvNY8D1ycIyfnkCi2W4piwDupZ3O65/uyjS3X
zobqWr5MRdFdJmZ4c8wml42yXmWQC3AU1MZWamVuOJX7iFxup1SoN19XRP0SaLSpCIBHV9UnBwmS
LwjHaOeE1U/RMAtRiIRXQ2tYBKYadFAb9p5Cy5lGAolkcdWcjLn0iLdrPBRZ9llajv+s7XqTFnob
ZfR+bRo0G6rIrTf4Aw1XfJZdtdTJJRTnEssrZwShtlkjfMYm8UWaamuFobhE1lSSAQvntS7wawov
JSyh6jHmm1jn/3y3oMz+7dmnhcxE3FXSFsL8HKiZmKCOTBujh63Na5sXWk+BR6uki7YjLj2cqZSo
HSy8GwtI3F60E/UJ1qQsdxuUgPmazlN175CmtfPLilljymiwrziTNhULXzlO/W0L2hw1CILLIJ1f
aieer3JiBNZdzoAFbK4+Utq2Fzpt7mNgxnSYUZNqgMOYp4ubriXJXdWkQ6Ms9J6apnwAV9X9SNFP
WjTHkutmjs1XVNARhssq/W4horNAq/Rq6SL4jXGZJtoMbmidmj5jVr0E5Hk4zTYm3OFbLIA3VhuQ
T+tnHKsbX9zHpjJvRjQXZb0O3QbWYCFOgJchuVqBcXTn0jj29hRAxaGdOAwuoy/D9Y7a6MQhG6IB
N0G2DMjI69pEjT2vIT7U93jv6vWMQcL2hQnKPGuv09ZCBROZqBowtabFrSWac+hG5ZPZ+eZ9W+sV
7T730NvohTBd3DCzi57syqgOlhWmdPCO9HPGHZk51D+hPewhhcjNEDCe8AxRsu9jAgxYMx4ie0RK
IUJJ9gA/IU/qbtiJ3SsOEXvDdfMTOLX29Oc7TH6OqpLatqVpahY+4Sn5kRT4r+WvtG2zQ3AOQToT
j7CJzY8D36aB68UBA8duN9SEyDO5zScCDxOQtlctR7RN3FX+qrMD57ow1CWCWRdN2WswIwR353dQ
GtOSFRQ52X7Evn6eWmMNM4c5BMEweSv8m5FkkkzI7mxEL7bpe7c47O2u8rhgYrHKQ9IKZWR9a2KA
Fc4RKs6roaB5965H8wVSPONj0tb/fD3UsoYV6RQU+eGv//2/HIvrsYTkEnEoAK+74lOCrSCvB/ow
akWvAgIaSG86GkOPR0k6xmoIhlfPRKbih92AZRW8nY2W8Bqp7EnDbj47XOp9ZXYDffP+JUyDCY2d
kNdIeOO1IMAKDKH1d4t/ABIlYIxxrUK+ZtVM5WOvj8LWzxg6DCzz7DyRMJ/iNa1McwsGjETz6taf
wSrFaXkXCx52w8StVoVO+o5JEapUQrxClTj3QfSGUU4ffM+LsOSa8XUiw+MoZP4zNjt3bTDy+iJE
92Pt/3zdbNtirRKew2X7VKRwUI1N308KLCjM5FmfGhzMQfGtapYErOUIoIbMP6SmOFms8xcOWsfi
fQDwnqCeid2VhlpCH9LNn3hg/y7it5gi1grVM3IKazX027zLoSi0hKjTM8UT6/jeqnRca+2SFnTU
A06aRkwzF0z5iEewNXvdm6obdNgFuU1TT5aZyQekkP4W6SWKAuNYGnGUqFuWOZBHm8nssfH3gKl8
OgdM5+xs50WetfNNdxlC6e9FbHdn00rXtmQiKITOnzly3BqJWd76BKZ3RX7GONTcd310XXJ0X/35
/jQ/53tRp7DMW6YnUFYBOFmKxX89rwlCRyGHoFxJEfXnsXeiQ53gl24T75RXEfY5GWbMrkGLAuI9
FcE0nLvWeU+LGJZ75NR3ZlpHK79ImDdil4DcPeg96uEvcx7/65MSkLYUrEBiKa5+/aTMCBh3YBXF
JRCOwG9C2lLhKvNi89F3yveB2ci5q2JnQ2/D3uDGPdTE0Nx4s3jQue42xdCntHPibxhPmeZ0GZPi
yre/KP9+K665nq5lsf65thJSL2GV/7qefoZVzW+bYhXNIJWEIhQoIal5HTRkaYY4IVZlho/ri29x
qfJ+fVrotCnLpd7kf6b1aZUp81bWE7wMfle18+ci5FxK8wMSSicJz4EhK7dWn5awWADB5fNkHeSo
3qBZgXttDIveBabNLz7U70ufhGnleYpPJIUjP5V3fVzUtTUB1oh1e+icqrskQPMPAc2hzUSsyD40
u/FQpnGL/FUehql7+uIT/FYca5ZfT5tKWbbrEun665fRtgJGJv3JVRpjefQgX2Nr8yF68Kskkqpd
IRWtz6Q/0EBh2wzHF86b+14T90K6mP3Fw6aWr+HT1+RxXwhXO45nus6nh83tUMRYaUSeSthdQt1X
uzzpYnxaqfOW1oDxkcIcRB5lF9qgj7ALzRcwsNDLY6kuiTE7R0CuLzrr0wNnGJNWRBJuNakymmH5
CTZDyDzPgwCsGrPbtGbk3479s6nCIeGsbdsHCj5YdwxClX/fqtz46VaXtpHhM/Ftr7M1gq9YEmw4
gBkwleP0PA7da7m0OD9ePAfsS6YVKdfwDO9rt/E28RzepnQOrm1itK5yMUavs43k0Wi64fTRcv94
MaL2b+lm/n6wm+D8xff8+0OnTUoa9lmOQ5yCPt3+KrEjnE0IFYJ8yJesyY092s2ziyjoANB9XuPA
7q+sqvTOBWnn/jRmD9YyVnbDnCbJK2eIUPoVIDfXvLhd8v3Pn8/+/fHUpnYtF+aW7Tpsa7/eh0Ze
QrKaORJUuAsurlPczaLpNuFYwY8dOwYSbR6s68j9i65Vt3WXYO+hqZGILMFDY6n6je6oTdys92+K
YDHdU75/vECjRvE7iWL/8bYtniOQibaFfJ/o7uA+cN/qzGY/GqHPwV7zDlFJpy6Tc3TtCOdEceJe
0z384lY3fzsGa21bpktAqskxz/1cB2qOS4I+RMQwKzuyQMQ32q+8ywDJOb6d8GXt/aAg2bzxr6Fh
HYhRak728q+N5vyOgfcVSwtn2jG9++K7+L1ApSITjtaoJSVO/k9ZqiAYoBbgPl91TBMuhtF4QNPR
Iduk2/B0WhsjlOOZR3I+eACt1hUtzzZ/ExmsIMJLynM4T/O5G4R9jZomB4oZyVWtXXkBZaQuy9ie
Tpjjb3Mq/SzvgRrN47e46+eNxgJKGyVS92PjYF0FSrwGBwI7xiG4omXi9ue/639s7lopmwrKVjaZ
cZ/TRatayoYpS7RyLL0iAo9GdWuhS7Mc4waZ93bsau8+rKB9onM8jaERApR5TTJ73UVlcyZmzb4e
xhZvRIbQBQEL6axm5N78+WNav38lDgHigmLM4dNS7f36eGQhgiXuyiU+HiMJtQP1eD21z7PPnCoj
TyOYCuuOAYt5l8YZB/8iWTssSld14j9QHNEjKgoo/m6i6GnBuJHTfOgg0YI25kVxIKOJK1FveMSv
/PnDf0Sb/7qm80Bz2rFZ16n25ae1x4gMgsCbCfE7XWtQs0jCu258bD1HnjE4/YXhCLwLgsa0JjqP
E795yaOKkO4YV+efP4v9+0PHgYD5LrudFOzpny9kIhPPlC3wpvqSIZW+KlJveh4C9A+eUgOQbyyO
RpEeG9dMb/rAdU5wW5+F79FjjSPrnFSuuvM6E4iIE/wFMMc46Lxe8qbDeWOZKTC5qjt/5M2JmWeo
sPQbDNtz1nOgC50+ek07QcadDUUkqdR4zjL9BkTWuXRlDXMWneBWkIO4DdKGEdH/x1+fnZV73l0s
DOJT7YXvLEmrOktXteX+Pc/KuRBV7O85MJvQXaQBD9ErtzUAiDuvsCTJomP/YmqmKn6nol1Rhkz0
63JJAkdP2Yfug6EmBvLqjTin9JLQGlk1RgRSank7RIVzjBK7u9cm8sZZZM45c1W9r1PUkEFjlc4G
9vqGo30ozXeHzIthEmeJlrxArCu/6AQ6v9fHlMbLafOjnKfs+fUpmvg4IUz4fOV3gCPn8iapnOAV
G1V6tjMQ+i67285XkLL46saVVRavYJjai5gLNCZNSsJVSJ5CO8bRq9c36IFUegmXdlk6eXgIQHUr
A5tiQhAkVpBoz192PMnWn2EiRt3TUCAWa0oizqwVi+yGFBIA/r5toY4NiNbKTO8ux4mwVk7pXDdG
UB4JzwjARnXiQWa4coG3jttgUCy6rZtfB7KlxwEqQJC+YTSB/Yy/6Y2o8cfe9kmMwad2VRVNgzbS
rO8ipyz3Lmq7oWsW91vzaIvEOSSQzbZWl6jjBDHBKUL7rbR9vdNJR3bLlGWcxUKGkUwGN3GYNAeV
LRjcDZH184YLGIL58HpcLIN+9iK3h/5gzg+mUco1Xn69+/Mt/F9LoXbYvOkc2zTd5VJJ/Ov40E0J
AYyWgLVLRKUqfX2X9/VfIsfQlyO42SXqNputctfEY4ItlAgDOVp3kNTsJ5cBXZfXRyyr/v0IOx9C
s3ebElR0KlzkegMOrI93NBznqz9/7v+ocBy8oZ6LQ9a2nN8qWzCbmPE7qIg24OMaH4I9VqtuaoJN
IkqwjHwV+xxw5cEs1CEMoTw0DdOcBhjtShjaOy1vneV7THr/b98dkHK0E4letUXGOWa/VTx1CJos
8hh60To738YnxiiDmo+7vcXMejIDN7llBjwsEbMj9gDrmx2lM1OKRh1riXPlz39p9VszdSnjhRTs
rhZHvo/+9r++LEZHUyYjMJ+eIBx7gN1wikgEvuqnoNs0RAUeGJ/FF9endeIO4d3YSyy6tXPPZEes
PyJmyiXxFFJPBDsenjpxqfHKHUhtjjiznXIPjULRYmtegXuONloUyWVWWDhbfIrOxkrq+DCM5ncZ
Wg39o6AhQmkFBYC893DfjBkjEHB4R+7l6lD1fYXS1Gl20+STt1ALi4oEgo4XUlFqERLV5fZ3nlqV
pCK+2v0emYx4Megl0W3Dv4Wos/vifv/YHT/tnq4Fy9KVyqI+tj+diFTfQKxx83yl48hmByFZQZgZ
3NywCW+jnKbhQCsAaPsAf8dIugdEPzE58H1+P3ezdTUF5bT3jD66GyxsSybqYM4mCda5OnZoApG/
sJ3IXd7KYihOlpUgFej7+Mmt63grXG8+9T1QEq8yCxN+mRlui4Dh88cxBiOntxn83IIV7Llr08fg
/dFeritZ7FFLvn+8G2LLI+DUr1aZs2Ru1MLcE/CAf2tpHAVQub562P6jXvIc+qvS0zZQWuvTIhF7
6ByZiUMwIHgHTe5TV7Q4MyzECR9v86LcqyjobitvYFU3XLUxwOcedJnpjaYVv897cG0pnP1v2JRl
LfBmF8A/0kPqDPo6UMlwE8wnOsaQCZjA08stbodoCvCS1JsiBpSGwH88BDO5LbFwkPjYX/wlzd/P
7hTnlst0SDnSlZ/PdL2vdV4mNvqOUs67MEmHg47066SKN26Of54PR073UdGPawks6BRofzz6DgQa
/NzzF7X074M2DQPaw8xApYot8HNDcjSKKmJ94gxgpDuqqeLBjMPoRs7Y45sQoVVs13s5TuIUZtVb
qexLz6rwanTj2Z+7166bzrUeJbuyJ9eqr4hstSSCBxqHjC0n8nMJPG+GvyEKud++WKiWG+LXp8w1
NYUBF1Jpjj2falRNkB2eyQmPfQezG2WWuwUMfz9VA2DcMA2vJ5KTr3MSm/95UUE9gD0tq9UIFgpn
AtGmIUgF58ay7fqFv2l/rBCFwTTibWQrzIazByjy1AYS+D4x3Vsd587jDB62BI73IFJSbkbfqK61
Yb7VfqvuWwJlriqvTm+8O4UU+YVKvthqyzJxsMztuml53BE1k9YaZHhZvEcyCIbrqMinXWq8VGlf
HAIo76vEbjS1VdmtytxtQYoa+i4hVTeIWsLpGbd/sWjp38tshmjOcjW5HxzcoL9u0qPSdTkiG0MX
DHIYBMeCNjWO9D+MWwnGYiNCR67iXAJlr3FIsaw1p4+skgZS6M6f8OR2jsQJKqpwP8Wg3pdmhDG3
0a0936YGOGnD7CPWIv0/uZhRqrNzpvoTmVjNP1GZyIYptQySBgtq6dP/e5nsfCAG9K5jFHBlZ9nw
1sZM6ioHT0o7RO5TG3MWxcLz5kRQmsiYe2fUQv/B7tP7agAzTf4GxnZEQzFIvhNM8WqVIkPaGbYH
EKsPPPrA7mVEtx8nTrsRdWdvEsvFcl2G+ZZjpHWB9M2qQPXWREwVp+phBj9L5C0why9WCvs/VgoG
yZZGPGXT6fs8YnGN3EfLwXLoLqbKyY5xqHVWf21HY7/pncm6Q3sEiWDTaVxzoGDKbqhORknIg8HX
BarJnPf+hNtkToAjtwPRaY65seQIipN8WTzHnjjze7N1WJfNtpis8M6BEqLqOb5pLJZClM3BA0EP
UCRRRTeFAzNihooKJvWrXtfvPcSlh6T4x1UskJ8rxKQlDDHD14Di2EvvtNt8jzPXeasW/UiYeM4x
K6PF7ZkcuM0gWyL1PtZu1xwd+2psOjTWdheSjtM5mz+vMvr3bYld3OPDsStBTVWfDiD07eEYkTu1
qoZ4F/Y4vZrWGO8VEcono4exB/nv/uOPAqeEKhpp8o3ShsoiCi5GqU2yvVP7RgTWzQgOgZiV6NZ0
5c8SaRXs41RvEwZ4Vyaz7auazetYlQ4k2ti/VElrXtmz4d30wiwuI0b9VThn8ztN1SOJdemzNRhi
3xLod+W72TthveOdvbw4if4G7TMkYmN4TkT4A01qfqNIAyDykNFQ6q9J8CIVqWzQUubuU02Kw5H8
g3oTarPY50Nfoyl1g0sRtf5V2ohdWhbL+bnrvjEJja6hjB3KWCNhC24MM/jiyE+b4be13TO1oyRX
AlGP/nz38xAO7NGAe5qp7vc4oDiP1eFkXGp4UkFkXdzEy88ZRgCXEJKNnI3p4IwFWHUZDepKcJi1
5G3XDwCdq8rej/MakxhUurzXW5Mov7/synxnwR6p4jGHzGWARtOtLRhJXfkwJGtvBjM0is5+yjWO
p7DzxF/2QHY3kP+V1wkaBhqRk8kEYKUXI0EGUm3ntjLbpBbugLKvzF1TZVjPx7G8b7h89ANxNwVw
RMjf2Juzz7g4mYlozCWEqBa6/Jmx+5IbM9w1yFzxPzg4N4TfrO3O+1F5VHNxWcu7wWcmXNlnEYDx
u+r65YmIIAolIVCUORITp1FkT35f+JeCrCGEs991lmiQ10rde1gUmRzPsL6nfaE6QeeVCGLGuPBq
OvQll3TxcwAOdK7I9qa128XermBOi+hTLaYZaxW5scRGK+B5wZbCZVhHm2bS8S1joGGbETN1TGDo
ZqjlIJbyokMB+lcwjzablhkVFvdnt8tfp9Y3Lxh2I4aXTbfLWMVXmj7iDXmvaDQLi/9YbR0VLH0W
rzYGVh6ni00JeQugHjiOc7KOUjM/dnMCLbMR1bYvJ7UbsUDsZGZG11Ze7bnZvLO9vERLRPsouRXs
NJ+OUa36x9zYa4GvYASR+ciE5LvT0fOS3b7rqHiG//vSCPP1z8vLfxRgnsU/atl1Bar+T1WvSGor
bnrNsTKzL6SPwwppU4cYlpHk1IYwLBV34zNiu0eyZIEmT2h4jKr6WVBn3UmCZtZzA2VLqfwpCuwj
oozyOwAXonix0Cr/ubXgty+nLlnKLyqGj/nbrwUY8xCGgTTnJOdj59Nnj/1xsQmUzSpjBrt1DW6a
sl5EMlQK6y7+P4Sd2ZKb2LZFv4gI+g2vkhCol7Kx034hXHaZvu/5+jvAvveecp6ojFiHUMoun5SQ
YO+15hyTS7fCUmIJKu6f4n6cWLQ3Iba23EYPZeIk4QbUkX+4ywlkYeYvUgyPyO6j5ZEUDBJXHiX1
1FJNL1U+wjLvBTKncWKEnT39+4lQ/svS3Ba0lFmas/19P1ZDdWsodGM5E2E0XSxtUg5+yBAYb0G4
HW0rP9S5Xj9otsjQQOAQYo499ChWrtmkHDs7EQ+tr+LryNxwS0zIzKwpCS3WKgSvLqyg2v7WJe1T
GPbzFU34/GKmbK8skzho/uWbHIfaiewV7ZTAgNq0iPyw8PCj6Zd/gzXJT2ZWmU4oRZ07h8VPgQX7
XsvXWoa4WJU55qgxOPuTmt3jueYKjygKKSymAEtR/2LDvJ8lyfxijJ+GLh89o2qsvSaZMWSI3s3l
uPEiNSHJb2icVgeEw1QzuxEHqWF6E9BEcePBoRposUJvqjwgN52jWg1KcISLhyZU8SCiPSiQg5IQ
FfX3fLY02PaBxMpRyXZaZSvPYid3/fSsLI+rPm9RgBTnMptT7pLIQAjoTI5En+TPYwUcgLgr9GRS
tgRY6A7xJP3nfDE0MYA4JejIHbuGAlRIOnvZ4kfIIPpKyNZ0TvHsb7MoXwDldu3MxPLtaC2qJxp/
9xkPuouMaMQIoZCKpM3jN2jxm34wEAdMoUQGxsBEQwo7MIEiftUboJ7//ml7r1YVaBPYAwpZZctr
WX9+daKqSCsVOpSu1v1hyOFTjNrnCib6Lk3yoHKxJw7uZFepp4hkYnzTp2/KgrpqVcyTxUgHOAGR
sCkMANFDPmTfErSPMuql70FtnFKEhz8lC3JPXIK+wi3FRfHUlMFECPCILJbr7A6wQOc1RfRqYGD/
grhr3DCaM67keasPIynvIrvCF5mPMqNjlCDLw7Bq56Oe+iZcF5kWlRGT3NXQlLfpv7qgoEo3z0yC
t81q5MqbyremamZCenz7q2YszszZAHFPFsjMh/5oDb52LLBx5RuZtKYPFm/2u14WbzNNBaZ2iEyW
Qeo/9zQh+LO4E9ywi654pV+c7SXRN45B14smSz6clZYExKLo3zq57plUj/N5PYRFiCUrfPTqfVTv
Tb0cu/reB3dZuVE2QVXKbbhW+rEJbkK52so1wHR5b0yYEVzEQogEBhy1asEHHG3XDL9JoQS/CQiO
Y7R1/ROD4cnPbGw8YWLSXpf0O3/7W191SKfzctjFFVOspUzlSQuf9XYpdS1hPCfZC9VPL1H2Eki/
a65fff+l0V/H+rXSX/P0E1Xor9n0iYrTT7WEtwES2edc+kRB1NhIddYPRCTBMLQhPTzssHCJsrK/
ZhnqRoxtb6aehnusOe1L92HbR5Xf7TsFmwwEs6hlVRVdxR/NMsVQaUIkaNsVE4HkkVRwvHQQJYfs
NNpHjTdJP3FsQVNHZx9zGTlTzbmRzqRzGSfiBuvy0sxLjfbFzK/02Cnduvr5tc+RGt4sCyPRjZox
itq30r5Vxb1mWT3fx7Xm+W75S5XVw/c5DfD4Hi2PlUfAXMJJeU9eTDguUN2yl6bN9IOaBGcJbxXk
ZbM6BKUIb0GRoIE3FLdQDxINuaO8wO6OUn8UpM77sBL5zC8VEk5iH/30RFnpKUHJTUiEfjIrwsXP
gX8u5aU0winyi5JfQGFNkKwwVKZXCpiuml4789q4g3ayk1tlXqf+JpJbad6G/pYTOGnekvRORek9
Hu6FWCoc7pm4J+LeZg/KHB919tDHpci3a1VHHR+p/ZDHh1k8xfajVXr1ZBPXkXQaPdZFgsrVhnA8
C+x+IsU9sUgGFyQhBy5El+ShSigygq4eXBwW5JU+GfmTtpaSP1G+gFz2ZIkHnzKUfphJdfHQk0c6
LCUnvys37r8qNe52RMrMXazHsL1p0V1qbrpGItgNx2MW3ZL2mkS3qL1SQcvu+Nrpl7a7cCy7S5Ms
hSEHAZU5nPW1Uphk9on2IJXUp6g+hdGJIXE+HIf8mA5Hm2ig+ANZ+HuVDHooVAMKzT+2kvaf/oQs
gB1WhzqyTjUsnsMisZy+lQdnxMTxPE1dffUbm5eTGs9M0IkhWzR/9dB1BE/oBMPTU1FQXJzWp9YD
AUDaRddO0WTYpMAL5OJQL0iw6+dHaFvNVeq6faUg0g4n2Igp5BgAIsX0NWzqrakk1ue4ZoDBNzPa
r0ak5XmRgaKfWsv02PRGv/6+zMI6NJtjgPJynwAu3uii7G/rIcemd4t6PXBbtTE3U/E2s9K81lqV
3jGA4YFJvpt6lX7uxqY+NNkHwof36+dlyI5GzNRQM2vMaf64wjdk/iL2LrbGbLzESWwjGJr3+oJD
iwa2rvIEFmauK/xP+TXM+4Y9PDknEylcYzY+q6bxahlG8sDuFhlscLWkc/SyM2Adw/UaARTf0OWR
Wlx8cG9SluvaP1bP/OaIwRVUJAw83m1xLTrBRZeNUH66sHPbueYuWauvKfYVR9excSRZad7JaAGe
bAefDNToYDjobYo+a2n09AT+LrHaQsXH1Sb1sVqSBP59naK+v4EyAqItA+ABl4H15zAoFvPEjgLY
UTuBEC5MDC5GYAVeJ8PNgUsjrlNHF441sjPIeQy6pJi2ycKWhk0ikVT4ZlRZ7Q5Kp0Ob6clbGLJz
bKNOVyf/C+CaW1vMH81f3st0eGtpnKEbZJKADvoPxQCzpWBuai3bxnLt40UDH2gZ5CI0Wkr8HrzN
LYPX4WC0p7yB5mZWk2tUOjrQTEzn3JK8GhE/lpuOmOWB++K/v6nvBSz8eixMdCTUKKjfDQFm7NAE
TMJtCzu/fAX+TbTWUMe0DPzB0RsNOTJbv4tvEmmISeyq9kwW40ZlvGhNX+WoA/bo09MrdJPxLqgM
zzYsup2j+sEO730Tkt/UXlQX3LZXEeYf366M1Kuxhu8ZTssltkKBbDco80Ri1DjT9DrdWGLO9rXS
qsjRCJDCU4WHv4dFOqvL9RuZwjJ8UnZt2eN7C4lkre1JXBRdXcYwFgiRrkehEGaK7GTIcq5BRuB2
IhsT9B1pwybL+kQLhxG14ivPph5ru35izKVKkU0UhpHvRcgW5YNT9F8+9xqSf+SGDKx1doX/fOFy
VtI5RUe3pY/dn7oitoi6bGm8ypss0r7HiIX32JLx9/SO4fNqrRR81r//EuZ/uUJoXNRYAaEiei90
SpFxWamSLUCNcC+rhNZAqPdao15SU8rgCNuTljRbTPqGZPthCd2jpIlfyYL4HhI3/APSxLEhfuTc
yHAnB3a4dIShnqqt/ldB5soDUV91WxonG75I8mkMkCtNdTY8g9VG4d3uuH6WTqnT9gqb6Yybubza
QUeQYoa3fVraJW3ZkSkBJTlJcT6EFb4NeM0Hy2rlu5Zq9otUlfFGQ/iOSzr2X4Rg8NJodnFY/1SX
29jp/E3c5oi2hE96IsZwj2tj7AXkiez8URO3OZTOgVxWnwR2GSUL5SVhhh5dpDyhjbkMMqTFSc4q
DyGJ/WRW5oQ8l8S6fz8hGD7eX7MNZjUwIeh8CP3PNjU02q6j4VSCPkOMMgf2xdLR/62PSr17mBrL
1qXSHnnggYxBamyX6tLD3B562xttj89Ou1eJFG+XGjTX9t1JW4q1E8xU8hrYtmCnKUnbU1BxwF1Q
HhMNZ7Levozl6VfJwUnTjsZaCSF3/RFVIhX5B01ZylAOhPJMLTY3b1HXKh7lt17QeZZPc5hQeHfU
3FkjhMk1G1dvXEIbC+GSoDgjhWEjH3n4XY3Ri77nPcBHUpQOVBsefOMwj4c6OloGCNKjWR316tjP
R7aHmbVUQnWnMD1FpCt1pyE4p9qJQij7q6r5rJVLFfM5m88COgu5oFBJsgsFniSGhvfBKVzXA3/c
dS0Umtx5ubAt88N/frHzJi7LCQotis1mvNnAX66VcgxRnWENw1EVM0p50CnHvFZYP5te2ycduPPQ
j5IzvtPiGJspOV1BGz3H/g89rLIL/dTssj6S0nQ6BargRu4nR7OIvkh4d55NcsB2oWjlp3kytF1F
JotXsaJ4lGfci/kG+eJnvHLVvShEdZ8au/LCiI6wSIfqHgT6Q55Aeev2khhqdSbBbc33OC7nWxtJ
8h0BRLgRdql/wciW7so8RS2UsZ+ao3m0dvQ+9E3LiwW1BaEw0T2Rt68q2NoLPmxxiUUrQMTo5j6r
bTgOCBDh7RnfYhOTqYrFYKeRRr5ZlRsKtt4NW/b2QST5TwK17Xuc1SgWl2Z1geUO62luIDIHFt30
au7pj1Qm7xrrZS65ROU2W7NNBExCuwHRAG+hiVRtjwkSblmPdzfR+uKuZNKndjaz75FVfkftCz1M
9XlLPlo6yu+GDHhMGXtzqzEsbA2rCPI/lC4AtCQ9yxSid8jgk90gJr7OU7iIVB6CiyY6tCQIAQGK
Dta0lD8dSnHAxG7FR6zWY3Ocm2PuHxvlCJC9yk/9cGpydq14IXdpfJ6HE05fqiThLD736tlqlqqC
y6yeqbK6dMFSNYL1tfqKi9lS01raApm/CP+irkfbJzLpkpVXoFuSvVHAn5TXWLpQTXmNFPSI16G8
ltKFqtdqpQvVs3UzCRZyGv7OWoNyoSbi/MIL4k09vJjhRauXY6qf/fXIjIOyFbgydWk+BDndXyYR
y9vKbopHRvAX4dNT/EzEp7oBxKfeZ6P8XGpwvE45vczy3AVnuzwLHsxnA5GxfeZLL1lney01u8hr
jcPyje+HpdqB/dpSjXkZkyvfryUcyLxk5qVNrvEAtpI04UueXCPzEphgVZZ6IF20jIu5lhRfl7zL
Yav0F9W4zP1lXGsyLprgln3p0t81ijNVpRdyGFpxRiKtopIulgqL8+SfqME/pcpSfn2y6pOICKSF
hnDU2DSyV1wrK44z0H/pkOA31g5GdyDwKPqMToVal6DezDUXl1/nlRBCuVtrrq65yJY+ukUtG55/
XuA0WeE2J3A9sGb/U6I+ynNvxGrHTs4U0g7b9oHGpnyOiaVaK4RrQFAbRq3Fg7cUCTNBttTou7NP
LIBbaG44LIXJWsJnHbkJJDV5KbPd1/l+qvYaybc7U9vr2h4S169qUpBDZD7DJ3NJYRemW0WegWyn
9IgizoE7Gui3vChElLlUWP4uJHQUOvLWOJjhER9ersf2fpglILJqBZsiVw5UqRwgXiftIWoPge2F
RPTyclDlgn1pvVLxJu6oqTf4LjX5bsqdTXMDXkixlB+6IOGoRt4b7Z6MEyh4EcHQe8rghfCytD22
uV/VNS41cy/kFc0KMwlrsF9gUIfWh3sWFnT/5cSx1jR0dlsCleQf+otKMXtdIoCOGBg60NsJVglZ
2mBBgx2EB0qrdgGaTmUXDQwzd8QOBFxKA/iZTpc5A2Dpxpkyh/4mpejO2DiavpSxlmBhpjuJ5GRr
FUTzAjJbi9SrjmuD5AiI2hJ8JodkPKo2nNZgGe70xlIjP7bkD9C4cAbGG4inAUOzW82dEBkf2DmS
bkk01nYU63RqbH5XH+0oKG62vlXtbSUzwwECvVVgR60VQHQPlmIeJJU7K9m18lL1WqVEKuDOT5yc
DNoEi9tSc+UMNFDYppNAMTjk2dDEoibLAUpb8iRUYctp1lKYf0QISJxF/2A5FB0YKlorsBw89pS2
FmnhqAdbiFMO/FKSESk1dnpEMLEzxY5N0qy9K5A8TbtM30Fh0SakPbu02EXk9sW72GfJQA7vNoO0
s6S6bAHVpxP24C02a9+zCJEgyJDzGuzmdKdXOzDhKHZjWO/KDoARkFkVLpzY6YFDMgs1r8V0Zmqc
/FOC7ryhT+AQY8vcTZscNkwpZ3DiLXICgyydpfC4LzZ3Thmn21iqWiufncYAW+50htO0S7UzmaEO
FFZlrYlpG87eyGmtXRQ5YHkCbSmFdMFxNzSMrHZtvutzTBU7RCFQZi0dZeK2lpfjov+almMu0EGQ
aLyzWa4nRIvu4n6pRt5VhKoZSxUSf8THcicSh5o4ocNyHCjVqQenW48j51HlN4HwyG+1VL0W7auI
k04Ty3KALFExfxOUFmHr0d5UHF1xbOEovSPAvPWOrLCCwsXqDOVS3Vpz7Fj2DqQkEuhc36X6Tp92
JJu37a4mAJr1G+eVs+vjMtsqB7ofmIk7eWv3H3QHVgngHxdw3Ub6Yxp4q+loqf9coZZTmWbgc1Gp
+SouXl0On/GGh89+rTn9MGQeGQchgjNLdjCesDxpFO1NEo8AGYbvs/pKtfnBcLBwLTk9DEjn3KQP
WKZCEkOaHt7+/5Dih9gK8WaLt6R7yzr+mbc5eKu6NyV409YiAwz86UpA/Syln039Uzd/1upPlr6U
r38SPPZfqXB6tY9p+Iin1yZ9TadXILZCf6GahsHBSxi8xMGLNT9jAjTyZ7GWJZ7CYal4eNL0R5M8
Gfqj0EjHAXRcFhmZy5FpPSeTRFRG4f8dm1H+Su6hV6PfuyNRQRrVtfE2xcf89O+30v/SsUV4xRjd
xvyq0/v6o4sk9w1gTX/peOXippdYudbDlJI3U6RIfYoBgfM4qZ/k0iRRszWUU1XFX2qbCzQhL9pu
YIUkK6AlG1KbSJZJ4rcJ8MvOIqHskEboVKCZ16qm7A0fxnlcLOmBRSY/unRmKWYnp8wY5cf6VMOP
GwFzklTX0GaYYJFrIqHoElZkPU/jaGxadsGpH38iYd04ERr2n4dI2eVLmPtcKZteHViHknCLUSI4
1q1kvVgdualpX3MNgZq2AyvrGU2Zvdaouz/4gIv3bQ1mJrh5GcGjGmAs988P+GiqfiLXMx/wyuI+
t4g0C9FMBwI/qdE+ZMphtlmfLMW65VcFUH9tvE5LsXShWLf46XJk3ULp1q67sniR+t8rF1SAkdiz
cqF0cnHWlQuLlzhZ1i+sW8Lx97ql9/esW9q1fq1bWLoUbIAjrxs9rVwWLVRqeDFVHoJ16eIHvxct
i/8NAmuUT3tYg9CaRHheD4WEANZ3qg55nTVJtw4Q2OXfP6XifUtCo5e4iAQxSNnYZP75biZEa7eg
IUsysUCQpLRUzw3S3fNk3XsUgaDuyuktqmeEu6J3A8JYIDdb82k9dHXKGCROhm0Fn82rrWjAJ4TO
rElV/VurKtsS6OdOn4vOFYx4GHpiZuT78CNMFyzW/z21Pl/Xtb8tACc76x8QVPhzVCfCROJo39g5
zP2OfA+LwOpTzmnDmzyh1H+zATJvs3j8ZAfx96IxYmeOJ/+5G1QSNKKZaYMxWMcAygsjaPPeq0hg
kljOX9Vc0k9dv+Tx1nn+KiMFvVjfzYb+WFHZyVcyi7/53ZR9H1v/3NOHf61RFqzEjTJH0yXZs/Ds
SEXm26qvSqNWD7vJ65+GXMmbREchkBiwyhHYNU7ZZuXLv5866Envl3xITtDcypxBtqB/nDuZJqNE
mH25HRS1pB2t0ygTanHDFNEVzswIwN5VJms/h6V8TbL9WtlIlqqDSZmqGctfogr34H4e9iPSK22p
ftjb9t5KMAS5wt6T6KUnKHRdrXataanUdOO1htDr1pIMVsgexaCJeO1h8IzC09ZqBg9RIIbKufCK
wRsLryd/e1iO0eC1hRcMnh54JcLBAtOllxZ8VVzAMsNaoeGqo6uUEwxLaE5w0tG5N+nN4NerXQ2g
ae3ak6vWbma6xuQmphut1Ydeu1YdelaxVBl6/eDhAmkH+gF48tTCw1BcDt5ULEVjJcVfXCwV81d4
EYEn9Z4WeHbvKYEH9mtE/BZ4fbA8CAyX8vWlZqSAlQuFxgAavytwscduGrvg7qnEItB5qYkgo3w/
dPsh3Hche4kPxkLvESG0FU3u/bJpC0W1/yRtpalI875SATW3yLDlLCFEIM7aZ4X5VQ6V1iMdwHo2
RSwhvJmjZ2YMJEkMUeYZSEuPcYX8JlGJrqnp336FEHhqTEAmYUvq2SRm5RYGX2wyhcBCTtdy6tsz
7Z3gEs7cjsrCDt/kYeAEhYRSVq3Sbn0FzF0vQ3yAemneLKTXx6pp6YvZffIaWOn35X89nbQtUyRx
Q2xM3FPOjrmTbVCxvX5UjZLoXBpLZSY3J9n8pizA67S1iMkIuBDM4URszBRoXwJD+oHZoP2LSel9
yKTvYWzMT0XCf6t3ZXIHvCp95NN93+qHo2BzO2I+iyRnnYH8RxdIEI+SWp3M25mYvdcZU3hs0VmB
AoyeDeizcjjtq9qePxdBVNLlAexAlHKPNDxKyC9CWlRppuahEpo+FWEDg9eAkNUbPiv5sL8YiUS6
XKv5H7Sv3lt0QedqOk4t9vtQ7lc923/83iEns8QhgkBNF6D1pkDfjhnTTkmrqiOYQNguY3yII7N/
Qsplu0rxSj9Qf5ACKX3AtXlv8EO2bSPeVjETcVv/E8ClJOOsJ0MiwTjEj5GGZXExy+g7egBrb6Ra
Tkg2lNrIbisvTkkyBQCeudGEHyMFQL3MpGNtyfLuEgJXxLyB2KrCRGvMQ2waEVuv2f7SpvrDqu3y
AwsMy7l3V2EIc1yFZR04rvquJdwGedrkoxZsh9mXq20AXxPhqDTtLLlS8Gl2wDeLRQox6CotHw6d
xr4zNIlbXv+gMFDuRRk4CaIF90ovzOPcaxU4rcLexXmWQ24NaDAsdjZtOSAoa25dNP8gx8TYV41o
T9pAs3x91CnDWzE0rWu2ZD4VZvwZiex06AoCx8sSYSrsxlNV9P6p1XsAIH487E1yp2n1pzZoV/p1
m/VhLmfNURZ7JNOZ9VwU9li4QSnJDjMMgwyk0jgTWJwzGk3ohTQgntfnpikud9iFwt28YIjHwsRl
wSzMscJaucaWD5h1Mkk7CrXwXoHc3gZ1TxIH6ur7+lynFvYNe67U/O8TMT0DJAiCQAyrJUeWva5v
caVVeJ27jnY9ZFgOZplsWNKS6jKPThyL8iFnJDLLMgGKcdFwZ+uaa42j+xRqSnWHW0703UiQeWpL
+7ZVOk/3i/ZF0UgD7AsLd43xd5TTS0lnkO91lIzeYMtig4NT2+VTTwvLUHr4nzD0NW1B8LZuoLUF
2Q/w40VKwikXseOIWMcIZv058zX24zFjrtRExJ9IRP0t1EjS7kjK61QVtqbN2sRs4jdzGMRuVGki
d0z1wYZym0yE/NJYdXDPNUn9pNvfdMPMXjN41EHka16iN+FxAHl1XB/Rif/9qMwqm6tvX/3yxIgM
qEPVltahLOfByRssgq3a9if4C92pA/xyyoCSkw0z2y5RIhu4f/HXFC/Jvrfb6TAnrK4gwH3GbXfJ
whhPrd9rTBIbH8yQPiVHUkJkaMvQjwljrv+SbQafzWRdpyhGpJPl7dViQbL+VE3ZvLMqsFJmKrUM
6RQd74nRKiga9X4T1gi5JbgkbTC9CBklBf6ye2vjZDXNmUAgsymYarN9Kth+9loxHMH0DUd2vL8f
qd04HHObDzF7V264vNpH35bzw+qU75Le6Eek1dPj1/Npgzm+sM/rT+vzE/0mK2qJMdFndFjsd1s7
ne4RdpijonIfn0yMENzZHrYQIM8Vhu6BVvnHJOiJapzlmQSDFELvJlqejdZnQ4J6UgXF1uroFqQi
uBO6V6YwkFZ+HZp+3udSAMKsMBqEWQzhsKuhqtUkH1QRDWOZSxtz0ZEo6LIXowsl71b1WXOxZbZB
xSB7djvwetTPs6/zxplqu2DCxbGqDusPnfwTeIVxkKdOV7xAX5b/g0L0eDp9qaYwe5XyYM+N3Hqr
scVVZTQcMomZNTvKOKjsE6aouN+sT82AA87roYu+VoMFobnS+3C3UsSHBS7fMAPMlySvgaAauyt/
H6zlR8sm4aZK9MHtxrk6tVXxo1uIq3wyc6chlNIxF3fOUFvE0WTVrdahfjPXUd0+qnSkJWRtBxLU
ahP59aY1SwUtDlB1K9SCQ4vAYMMcqrzLREZHad1fWUn/LYAHPlUa8eJALptzQibYEcLBM0OKBrCX
wAybg+yKGwkgr8bGOAvN3LX5P/Rmldw1nTS3i53HEY05Zfmcy9q0QZoVMLhS6FJqAZbHqptPCUFj
x5n0P2AkE/rDmEnG8mg9ILFmVTtpM50y8dmSotwjSNS4WFJtXPRc1Y550b9aSjufJENgtGUTt8Vn
NJ/EGkBpzQUZ4qb6qcyyz5WJ+Dxs1YT2qc8WrNSRk47hSSua+ii3fbHVAdzsYMgRQtr69Lxai+QU
0iFYuxQyKKhIznGgaBXSrKpyujYlRb3D0lUaAaYOYHMtQHz03jCM6FaIXTFORy0jrM0nhufal31x
lfQkuAoGzsqWkPNulkonpOu09+0GqenQl4dYMA/FPSO8EJjkptcVm9DV+vehI+drg1wDwL0xb0cr
qJc7Rdh6RZZ915fvQkwQ/aYtytwjEbi5BUZGrjQrCyYoIfqOIP5LjPrf+Dj0L71udqQ0TOGnKjr4
JWdjssTEUC2dfx2kzK+lrZFZW8F34BAEZUysbLmkPyfw8OaiPkGq9GcjvaIL74ydruV8KLbGJk7G
b3YUhkRUNuE9oIFuR5JxLI3Bf0KQcVYasLqK1Bt7SEvjdVxA9NM0jzurI3PZmuWDLyo469Y4bKVE
z/dgpqrdJIqJHq6vXZI4OyhZN9Hc7P+2JTZjehmDz10UFohHnhQtYO4Y6/6xCDAjAd1xxhh/T9IR
hKboQfQM851h0uJ2yMPGf0Z285ecxOIvI8iBBgdEF/c2uX5Lqolu9dZZhfy5q0bi1sZQ/lq2dvGj
qXXS20X4lvp95/gmTsnU0LYqCg9OMMEXWSZhCvq/Q0kG3SkuDZlGfWw6RqB9n029fNZHXTsoGilc
BaEiLo5W69RFkuBDrT6NCnLYIhIobHH2eKw3g03SxJP3wW75/bSWAFJZgGFQ2S+/016QQmVabUcq
U4hU6xrWqsdbKu9k2JNWVDAY6U4a5L4t/y3JqTb2AaA8OXGugAyU6VLF8VdCUbtt1dvPRaN+lfGD
f7AOXtUD/+zd2iyE4eSZmkZP5k+53Aw4xRfIz7askmnwS+nVNHI+bD7CbPZur6Meh6cBFpdn8qnv
T6pKDCQiGtsYmxsQPGeiXbDVevbyMwZcJ6SXu0tSkvMi0oMAOYbZrlSegtElMkWGRc+iP8sK4o+i
UeebEv+AgQZbQRs2wCQjR271H5btg2ntlz5+FTPGUFWE3gPcj9Q8h4mCIcfGu12JkEZ9OW1Rfs/e
jAOCJkNUuHBtYtcy8XhNjepiNJgcpXTViAGYCPO30E6ZHRt8AoFuw81yzKZ6Vfzxe1pOsodUQDvq
PkzzYcqh2A5ADjCqPf/7J0N9v4DnNzS54GomojrW8P9sgRXK3FrcNTL2ZVDgfJF+hWob4QwMdjkj
AkOrUfFr1eeuz0suDHNz5Ttnu6GWMyVK0+AtG21ls3dqM0YfDbf2EJqhcGVgkPfMnl4VHZOsEShk
1eMvC69dWoXXMq3EB+IU893s1qIRhPkaN7tJi1T/YwSo5Cl890Tk23JU9BfSN2ftZ2Qb2XOsEVsl
8ii5lJF074rvLDuT83pQFbbRxIkrnjlY/b1qfyZjjgupMS7jqJCfhCfUp1VfT0Z6sAd1J5a8JDA/
WN/wK4giknep1hKVNINsBum6OogCVflCjJr8Qp+Z7QRW47+m7h5aXEaUlEykGbr8c5yR6ELnD2VE
2v7ECTLsm75UnHIK1WvWEL+jyb/YElplsaAeuLtnIopeIJ26RTE9N1lybqW+OIZqNH4i+NvB9SJe
syH5IhnSPWqC/mX15PX+T7Iumw96LYpi/Ln1s2RMB0LoQC3ROb+btViBHkhEIW6V2oF7LbSl7LUi
WNzMheulsno/6fte2sv6fpT2U+bO0l4jiLQlE3EpwcYh8TJI/SganNlyk8SDmZQlHl5eSkWiWXt0
GwnsDhssPZ4mPGtGe+2Z8UEIL2C1Jzw/PkjCo0LLi5JDbHnc0MddarGq8HLLK4lzlunSep3ssT7k
G0aJBsKqZzceXiGp8YTtdqln2660lqq6oe/2/VL4nrq1+tCl7HmvmnvU0lTT7oFYTcG+ZZAL+M3p
q4m80FG2IaG2r2GQZOe5KXdF71Zr5YVLwcuu+LfMfbMeTWip875MunETRgbRspbe/Jg8QWTcB195
493dAGUmxAqTWwKdb0X/g4pVaMEkBZMNdLK66PJFA3MoLyWqC+IYu7r48iKLARkWKBeUMclaZb9p
mn0GrKwm9/xS1pcKEUx6RNQWXtr60teXCT1MeBnrRRgjwUQPL6F+7rpzjNgTz293nnicLpUCkmQx
QgTUdII5NpW/Sy6B9pyQAlJxv0gBqSk7/lIDskwxmW+sgsCB+Vx6QAiokJK+CAKbbKku8xAESv6i
BmwHCF5uKQi9dXPBhdeTIy+tPGv0zNGbjaWG8DCWjCQP6niQ17KrozAOgmN1NKpjaeGORQl6TFDj
rRV3J4rBRYq+4Cy1pz44t8HZLJeqgzNEwHI+52tZ1hnekLksM5Yas4tqnXt0OdmlzS51dqkQ5WSX
Yrjk2SUZnP+h7LyW48aybfsrJ+p994E3N073AxKZYBp6I1EvCElFbXjvv/4OZFX3EUmFeG/EDpZU
lChkJrDNWnOOGZMEM17G42WWky5xGaHlI1hyuHSGS5FduuyOgQXzMMTGqWU7ciqz8cHRT2qEY+PU
9CdprF87Uuj5dbYO1eayT7p9HOejyTs9H3FnIRod/q2ERAbJQA+JGBIZJOHF6CFluEcJ+ZcYcuT4
RXbav8WQy7+VkD+LIf+jhGzHQM/+FkOihMzhUZ2VkCmV1fo/Ssi/xJAoIVWi8Kq/xZDWr8SQzXLA
s4wSkiFIJNFXPSRKSNRRyVkPiTSqlq/EkAuqKedknke8gHi7VJ0To+dtnwPlW8u7zlsOYSk/m8e1
CDfn75+xM6Xo1WaGR8ymsuhSZ0Tw+hY8B+Y872DCVZs6j1KihGztvsjdyIumyj4S4ZJcob6ut20a
Vcw9EwmLGqblfg15B35lXCMF1wmIrAgy0qnlkZ82wXqasuvCRUgA6UTuqJCa3HFltmtNy72eI/Kw
ulI22F2YkaVLvjWuZ+NoiwlBBRmXly4V9yoNEcItctgpAiiQMpSlb+UielpsFyIhXtAP9nV01N4t
FKQKrPwyQsEx8Djr938qtiJQbOqkawk6Gfy/xkxfxvILuV04onyWnB+abThtRbNtsdLPaJrXYac7
9zwoIo+wzGfOAbvQ2NEqtMWOshUjhAlANGBBrSaIi6DoA9hijFkNGjoAaqCdR+IGUx9kWAnVoHAD
h8XmPBo3MPtAcph2A1BWqRbkWsBZd9XPb50Cv0sA4IAhyyCKAvZ0SRRgv86ioLZ2C3M/RIRlF3fr
QMuvnkctd5wApLLNsBzTD1C2Jd7e8wjpDzvQENeRE0/YroMzA4PMbVNQBePktH4FtM0g1pVRulvY
1LCnhmTXMShakj5b7apk9wAygPQ5nUOStlPd3ZwC7QrGNOjTYGqC4Ty6hgpJ0DTBOK+jn4P2/BXv
hmoGSRMsZpDPwWQG6bz+Iv73kDPmDoLbAr1eh1oHcxIsdQDOgwGoeHB2jM4hbG03q7uRbny/K8ud
3u/0aB3ws2p7y0jUbcSotmG/FeU6kk8kxHYuQrh1NGQRdz6B2hAb2tpXB5+2O2Ox1gFxnBE22wTw
H7G/85bINMYQbqfz6BoIkjvQG1Ozc40daSDC2EXmOvDSSEn3NoiKIJZBws1yHnUfFEUAOKE/j6YI
8B+O7M3VYO4DVw2mIhBqsHAbaIHRB+SGOucxazRNPbsIGO55CDK6+Se4Q86jsJDf7SqLJLwdsvOr
RO5Gdgj5Lul21JUqaJfWNra2KXdJv474PDAC2Y7PV0E7HgkYx+GZ6OF1TINvKOvIiBe3/Abi5HmQ
7xU321jfinFL0kTmbvtkx2gTmtfrqMed0Mi83LnaTnN3trZT3N3ETeLuBu4Tbokm6Lk3uFvIWGN6
CIDkkz7ETFk2gWEGzfz3qOaAAWppNIOM24cbZ15HdB6CY1UduFOgkSleBwrdwCSY62DgHkmwmAe9
QwDHjpnWwVjn7Kweo9muKCExknqyDiXawcdkiH6L3EJWW5dzN7dJsg5iVpB/M0S7DkoFH8zY7ySE
CNoxwhk2k5TOEeKNsiKZ80k0My4+kLAHG8jIqYokOevKRFiC5VtdnZ7O/zumPf7Xr5CSTq2H3+Vu
0cp+47Ts6M1RPtVtHV4OGvmRGamyn43VhN5ZMa0EUxibSNiIS5yi2U981LNuQxjN5rukMY7LJKOr
c6qVGfWS6oZfwGI6tDKiuNx2jmda4tlJtf6md5PiXs9WmvvyUWv9PUDGUe0Vnk1jj84Ou8TXE7bb
hDJLhE2OtxbFAORVllg9HAPLtB7j9Xfn/6XBuoQyxUiNQxQdh+FQGgcnXwfxtbG2H9Zo4L3d7a1s
HbZ7UfQXUrugEZPC6DPXYZM8HO1tOvjVvrL2O52dWEza/Dqc5WAth8U5UH4esyOjz45Df1T0dbjy
VNcnW57Keh29e8rrU+uuIysu4+kyKS5bSMrVTk6X4XgprHWk2VV8HpKy1nAVpldO2kSEm9sC9tik
gYSluOPDuhPVMZRHGa0jMw79cBiHg50f3Jwj177HkwyfNPb1bO90e86HlktcxjpK2Cf1OqjjOOY6
LF5etBfTOkprr8aH3NrndCjOY8qOhG4PvEDnMPZHlc1NT+ltHRXe4ZrS7slYTkp9SID1nPICkM+J
EU2XjLi4FGtO7QenhF8ILBw4ZpCTWLHpWL3DYqtzMYZVRvo8NS5UiINI2aTkxnUUjsIfykq/n1pR
Ym6FrsAW6MlCN7048XITguS8K4kQ0SXB5plWtQGVww4EJVzOEdL+dsJZet1L7VCYdvtA/bJ7aAVT
l952V9ZSMGPFCIqxkl6U9lJ+cupsl/TGS9fET6XlygfYjA3ZI2utKOwom8QvZT4M3wr0irMFuWPC
IrXCGajtylr9lmbt3jSY1LpRq28qIHybZWgEPp4692IxFX5qGs0Dj6nFvnt8Ku3ukQAJ2msaNWJK
n/gco9oCzqZ3V4tZVJu4WMyvTlheRfoT6Ax3TfTsD3UmbzVntANb40zYF7p5M+di9Bs1/pQWjX2J
hxLpdYPDtxLoLezyOENvwNwwKk9NpB1Af1vkA+ZAmeYSY18VWV80gVtIzvr1rAzqsY+U6eb8JakJ
KqyodG0dIyTQIgU92DfFMZpn5b6t1U+8P+NhHnIanrGJlr5VT6gn7idrVqBGtGBjLcfwVKYu5HTN
KqXt84M+ArKQfdzcNz+GGfivAwbo5vxFzDI86JtkrJdNHxrLkQKZ8amyjuyAjc9lF1aH2ZwchJ0y
/kJL55NS5dlVF03XIDkrptRR2WqUREiBhyKhDM2tQ8nxVoZU0MK0BkgShX20YZXUyHzSxrK4ykOr
xMGBlbEySusz9asXVejF96mcD4T2SDDN5qXr4Kr4/WLwixMypZeV4aqAj9OwD76eATt7EFZutsQm
yFm7jTt0MuGCsdwB4Pm5UNTvywLXqxKJidFIKPcJm8cMDPKWcAuBP8INYieSAMtuGWqOKpMQ9IFC
yvF/v3TrbzFJ07XH+R7oYXyflar9RU0xBZeCFOtu7N1b2iEvY+VcSvPRzZ7C+cnOnhL5KTqPuvuk
WwCr19GORGcHefk5LT8ryfOcPOvq52F67s6jmZ5ZzTImybEtr+yhbO5b0735/fsG5PzdXp9tPpJP
PM8AEaFuv37jxpq4XHPGdjko4rqxomE3K4sVDKY6PjuwW8nEhq+cDiqM0SkD0GBTA1WHQ5/cNJUD
j6chQlw1yi0kZahknQovaAbiHsXRN91p5U2VSG0jEZldt71NimMB47lRYCiapn2yNH16Nkfdgrqj
eVXN+xHZaMUJj+zupC2+uKBj2HFwck20vCNc1XwJccluFgu2qSA8KVXbK8PqWKb0in1l2egXZpir
d00e3i9don/qtfkiF4XyXXW+OYoNpthZZjKu+dKV9XzKM8smW13L94lKXtecxo/oiaNHV952cZ5x
wiLHW0uTjTU1xbXbI4YuCFjdDFYPpsK0xkslnvITXfaNoeUvRHtOD20e14GZsjTSLyovDEfIG5Xn
0IOyiC7MwKINXvao99XyvTTKL0MHcZKyfscuL6LS1rdt0KzeYj8aqk0v0Ktukqwg3g0efF/NX6x4
LDEvUEibUHUjpD3vQc5fLFVLvHREI/nRrfL2TgHjgHkMrw19CdIn1/LiT6dCfnhfjW7Tbwxrqi/m
UDwZw/gjWoBgEmrfX6KIKInYC1LXGjdVjzDj9xfwnn5AS4S9HpfAzcpa9+ZYKsmZbFUwDxs9DvEm
SPPQ2TXGwa4NAXFgOShMivlJxba0ZuZy7NGPe87IEJFqf9SkPxCmjcbE2Tr9c97hc8xQmxhss0f5
HS5mDhdzru76Jb/4/ZW/K99x0UxJNtszFFf2W5VbhCJzUHH+b9ikIlWzgAjFeej1jmJyxNb/RK0w
X4oeY/X53/3v79P/kS/lzV/li/Zf/8Pvv5fV3MQy6t789l8PJWbE/H/Wv/OfP/P6b/zrMv7elG35
o/vtnwpeyquv+Uv79g+9+sn8639fnf+1+/rqN9uii7v5tn+BEPnS9ll3vgpex/on/1+/+V8v55/y
MFcv//zjOwjsbv1pEmDsH39/a41sw7z/0we0/vy/v7m+gH/+sWnKr1389d3fePnadvxl9x+GZrmm
C6jCME3Krn/81/hy/o7+DwPxFB8liUjEdK7BUEXZdNE//zCsf5i6A+mEXRcpcebqpW7L/vwt7R/w
NKmkKKx2zjrN/vHvV/7qE/zfT/S/CDe/KQF2tVzN23uJRc6inwYJGB/ne3bo0LhqKVizvLFVAIuT
ZLwZI+TwjRo9N4DI/KYyKUGFLsfLoSg3mg2hk8UbUBX9nWpJ/NoZg0ZF2Ic6S9ko+pcwIVnnpzf0
78v++TLfoTTWy7QUBO82PmGAJevL+GmyyC0a4rGBnqlUHAKwp3AiCEe7TLDRbslxbHcc06KtTWwk
RyRY0JlDealWXyryVESGGUjws71ibO0ASHFPJ6X+Kgei2uoQnjoSkehEu/zb76/6ncrwfNU6jTXA
Ncwvb2cYy4yadqoRxxnVaBMlA2bbnbtLoz7Vmj0TPm04mxSNo99KSoNqhPkxBOZVOzL7YGE+Uzt+
rkdyKTYsDyiJ3IoQBd8wGaasEDPyDrnR+kwJ4BI7nnDoa8BAHJYa+9KsoizsEGmOzqRulGKsbuIm
4vRisxW3I9Mv3Ky7V1rn+6jF3UPsTp+WDOlWoTXJfWTWdy2F2ErFOljG3BCm1m0hTrb7DmVzEofL
1rFJ1UhdBZZCnUILIXVJYj0sexQjjWNkFxBOvModu69ThCgjrqVxVYhU24/O8iNLJfJhlAIW2XJe
D2gcCXBzZWX2tnC7mzZWBnatosJcQpx2T7WkrPrmIIm12BNRzsZnyrVd1GX45TNyBLLyKPPq+1jD
QG/T0rxtJ5JOlH5TkkD8aEt3n+nTQ8PTfJpcqHaqPn+tNJIyf3+H6G97aHwsGOmZxpEtc4O87Xnn
Y1XqWrsIj24dm+us8PpJbY/5kHaeDYlhy9N5kpXRbRub0kRcjD/wE1APBL2Sacs2l0L3l94sj6Ou
bdticP3cxAZm5lvNWjZGaBAXPV2zaekoNmE37PSyxIXeceeTWrHtCtrjNbapHRrNpZo2KoIlf0jJ
eO/TsOLBFx/VWYw36/76kl0WXnqra9rS23U/bGgaxwp9DpsOlycTA1SDVG4U2d42hGdCDFLKDXq9
yBvQG24nA71YGVkpudA2ESwQ4tIwKbAtquEBRyKh7F9kmgz3RABeZHgRvKLUr0ROxl2JdMabZ+Ri
yVQO3jxQghymctm0yGG3o1lE+3bt1JF3+EkMBU3b8amVWv3RSfpti50Gmwm4nQndIFz7nWdnkPa0
IFILYZLm23KACJM4ZbUrl7j0EnDBG7eq8j0UKWszmQmJfc5YHZZwIMS8iz+7lYIxUKNPAMT7toxc
9SN+9C8+EVNhUmC5QTPvvu2c079g2z05oedKFAk9u8OjuBstLBROZFB/1jc0aqzumNJrHbQ6oxya
ScIyY6RI7UePxDu0E/cHQT1EGLBoEgDN+vZqqrfLEZA6GUqeUX9j5fpTj2z9tteza3TomS81qw3C
NfBMZE7pDTEEVUWEsbf0mZ9Vj6QWRAeQ44vfV4PhOx/JDN5RTLg8liLHOJvaLITbry9vKHvEjQoU
oXDG4jvPAZ3dmcqA/J6GVr9pkyLcpiqY9ZAAt22fRd8yDUqFXu8Hyx19I9cuyiS+HayP9tO/WMl5
B5D3sC/k4t561ylIgBAVxFyMKJQ3ZWf42hRdqkqyAJG192Wf2VTg1GXD7fhtWfpu6wCfRtIRk94E
yZ+J3geNmn7JcHLwhFSbUA7/v34B3j0eAp20BJcHwdLerOMmIRvxqOfC6/IeGLVr5RupDRHvz5hs
I59MvMuV/Xnt5K7YK/B2NnP1qBnN8jmX2gM64GZfNN1LCU2ByVDtnx2Apx4Rq8NFbbr3yVjN+99P
0X9lRL1ZOonQwiNGfDuoYVN7/YmHGrhypbBYxQ1JOb9EMLdEYUKcp4Ayhwm12JMk9dj28jEyOfkL
4qO22JGuG2Ebd/0k5L52jYhnJf1zGilnyTS8shLlcyLz1Dc7q+E2pelhU2uD8GqiO4xzwamkIFE3
VlFWTvDyK0NtLkonTH1NJBS3+hnNUWsqt5P/QtlY22Vxu/h50sfbCU/KntBG5Fy23dLYHwI1K21/
0fXsZpwK1UtJvslre7rsbXHDZtPa63bqXHAiq7wQt6hr0tAoZhtkCuH1O+bQCOVlfAzNST1y913I
oU+PiAh0/JCg1Uhgwn0kRbjrp0q7nhOk6NkCb3uKfF3GtUfBjgWo7S/CPi+gzK3V8qo85LaJzHkQ
zVXFHz30erlJQF9hlzLSfSvRxKh1PyNPzzeZ0LWTNXS+vYZIQVvJd7FBXIRIq+ZioJbqpsqTmiml
jyYFL3xnJ7xqjfvFmtuNHN0DGSZ0/qgWHTSn+gYymvKDMb84mQ3rgGP2Thpx788UopB/FU+RWZ5S
wsKOdp99lBP0q50hpwLIquZaX3/3HDRTn0S5pUgoZnBihuaUYWALesM+cC5baLglOIjGTKPOOtEO
Cqc/yxHSWTqMH0K0fzFvWBwl1r31OuXab27vBllVR7qP8PK86fdx3zKXLtrkNz3Oyxz9rG8YNegr
xUIBL792lMXzGpmwQR9VkeXXMEG0LvR2AKtuX59XKyuHN11gZOWzNXRP5PFOWwX/disan8f9MbXI
hRqc4rIz6gbNQvzRJmO96LfPLJQp6GMQbNdknNfPrEPCUC6dCNoEYhGF8xmvzgVFQW9yVLFX2Wvd
ZNJ3/bjQt43CJ9THhj+6ZeSrFjOK5i4aOIbRgE1QTVdz+exg9z7k2drv7e0fgvM/B6KORmTFe1Em
D/UC7GAcqcTYUAKUuaZHNUaDbybkrlvItcXYfOC+YaJ5/zJN2zV1XEP0XthXvX6ZRRn1Tio4venj
J4taVaD3uuNZznJpTxkccxQSoI6eVwX5hW0zyasknfloE6LtyNP9nKjm9z7MoYKKiZ2SUA5dn8UX
y1xE19yDm7btm4sxz6AxlGP5xH38HUl0iyYmAQsTzpBvKZak1JKjdqC4xw5NimNtTOXznxjQmYAG
eVwyUz5Nk3Nr8m3I09lnx45uY01kWO/KxpNR9mN20hkzuk7lv5ovLcRdzYK5LspU32lALzWN13YG
ijDaT1tExF5YTxtJBfxQJwAOkqV6LjvQ+JTk6fSncCnIAMJVOQ3f1CnGybHc80+lh3Kusy3IndVx
bJoEMCY9WPgqOhigX4BGOC2SdutUDVK7VOZm3idgJJNh+J6ohTyw9wEDwZTsa+HIBs5EN6ro8cVY
a+3R6esHu2qah9AdaMeg2ETdoxSRfUGoGxrUZRq9WA6HhDJRKDv1kLcRm1LZIJO3b4xuDVJY6n67
SoifOGPZvpUZN5UYwcvmmvaYsv3zbXTHqYUJtOrhlDQGsnhDnxUvLKdql8fwPsKs51BZk7lSj+Fz
NtJSRwMAyAq3rltuQatAzKYA39kVsp5p3HfiXhAne901y7eMd32XKe51XBcqsNWYqnf13elH8Yhp
8qgtyGJJ6ftEukHnWWmPiEqFULMaFJitHrtCvXaUji5FaFymFZIDrBHxzu14VXKwUGKxYOat0qLp
q4ogdeg+bElJCmGhDJgRamLRWK2Ij0i+GhXy/maqcn/sc9WLzdpmHaCyO0Z/sm1oH6dSvytZrr0i
dORxUqhaqnk93TTrScqdbtv1TXNq8xPl5U/SbNPdwE/UGvslC5UW6nBXe2HTdpdq2d5M6lhunHQp
A63i2KTTF8LArWx46XLrjBNKlVTwvkr4Zbi4IRMo44sOWz1KhQLuNFY8bcHMZNghC3d04Lk8dgRp
6eyUvSGSQCrt8YckXy0nmDfQcjv3iNR4wRajeaG9sI5NTg0aX8iDHB2vJCAKIx8p1ft55ISQyKk8
GIMD76OLkY2oBIcuiOi9IcvJEhUcY+1aIBhdOmWzyKa5j3jBvLXq3dDUblDIyKKQTYHQAbZCE8MO
6qb+kbbRnjI8rIVyuFNdIGLCdvYpCVU3QxEanpvAPYJMnHihFQ8vpnFFgeK6YHqnHPbfb+pSPxd4
frUgmg6HEJMDksKG480qFBLUVcxaJzxpobCG5UmcmFt5bhnfaCieHi1eV2NbD2nShX48Oy62r27Z
OFH10drxi0sx1qIqDieDvar6Fl/pRCSLEXMPPnOBuhOrfMCycmJPmhgqDI4fAh8jDi2NRGt9kBtB
A3mrje29PnOY/uB9WU87rxcyLkbjVmOjgKvgLXIvnxtFa+pRAAeW8W3tRDs6G5usasn8EJLFaPWX
a9pVZ3Jcq8LIj/iUg0y85KAmPzgonl/524uxHIW8agTWHBTfLDeuXYk0KbkY3CaYjlO9vWjy5o7Q
FFDjVXzT5C+FUw37ZIDC6CyFhUmDAowh5uxJaglbiuW5ViP3JqLFeSQm1/LHVBvoouvEDEfxg4DH
ugPBHB7GFuck3pPpZh54FOwZjVbaK2NAXrrKgRmakRnV2zIPlZuZIualhhJIGxfSs2Nd80ZQeRut
atTrzpBgUlFQO3n/iHUhpOmzI1z4Xuq4m0rcTGMTjn7BKW3bwQYO0bF5fSnlZlGcvWiyk6tkmD3h
IdOZhpaFB5U7cVA+XMx/9Unz1tJzJ5b+Hc+gF8uA5yji/LY+sHObJNTWpIJdkrJNgYsFYJ7rEc1G
3J42WRu40Xjf1hQIq1juFXVdXgRYDUP0h3zibG5GUbtTEjX3lAn3XVUrVEOs9mvRIlUSwGC2AgdX
krJi/v6m1d5CSmCnrbVp9l5IIF32lq+3Ja4Sir7scYW7AM/d4qLrerjz+Gw9iuQ3Jh2mZzPcKJ0C
jweLHclmNppg9tylRSkv3FVl0l0MgiOqC1XDk7opDnUUhb6TzEDlW+1poGokukLbCbVgDRbNjylz
9GdQBR+8lHe1G14K1RvV0V0iws+dgJ8LzyR+qekw81Kyps/9WXFHcAYJGRF6+kypNo1ded3I+smt
Ro14o86XfT88jBZs6ZgzqmkU4miE0VPRNO6hUsVMElNCNqRlHJI8gZTRSXNHBd7dZQVIJ7cYr1Ob
rJouJAbm969Ffef1ODPtSJy3HQpRaJze7Iot+tX52FO7wPACVCsrSwwf4ROJ4BD/kvyGkBBAUCXi
SixJG3ZRM5q+BAtDNDmweIr4Jp3+tBN/Ufv6i6ahEEukSkmxBciFCsqjTL/t0rsifShW3q9CNilV
XSKbZrW/eUF8RUZJ2H7OqggB3WjkzKYy3w/wiu80izvWTXR5NXXN4JWT2V3MMzQazmnMNJr1aK7M
YgAqGR3W+1Aw8S5rPiLzFALWvnJORb08DymRBmFXXS6YlJy1yW1H6v0sy22DgeLeDslVoiDdKEaB
0GQaTlNjm769sPBPxgwHV2NN5hztLO2piFip+2iBtpYpzwIHhjcM8UmzG2VXmyY7U7HHp52S2qLk
ASrJ+yipblwXPqolFGUzlpW9MRTAQwk7XYlwDuEZyPGOPYtV9NpusVMEpGKOfdQPVBc4kJp1V0Lm
pahl1ItzFbf4jZDqAzmb6GhoS59/EatzujCcfdiVyb6L/6SMAzu0K8drWic7ahheqNXGF8vO2VKn
+bgjLkcjr6RRtsJw6psCgtC2kI3pD1GFU57qJxIX5blNp9Krs/qxVzrzGFMpym0ILm1eQ3nn7DCZ
U/lBceUdr2u9Iw17zXDRbVDpb9kHdu5YYzsz6dnqtHhOCw9NNL15tI1E9/vU9hKXXainOrddi/uD
MKOHahHOITShpKc1mIHaUR4MjOx+FurxTpHK3rDZodr58OeI6R6aK0BlTW8aThNd77vJphvd+UsM
2jBSFe1Opgp7wXJGZqsYgcyGHC5n7h5jKgUbrNNLUGfgYKpp+iGLLrlVaxVDfY8VPwd1bkfh3pi4
MxTgSfSvnU02FDTjJ0RbtnawO0NcZuywrqVBlokFACWVSvHN0hvO+GgbQHxUNx2u140W2cMp7mgj
i0GIi3DqsEBguyrd5tK0KrlV7WLYVrF8WBZDv6txC7PEdgcjasXzVE/uxoyRcjYjUwyQZcAhceGS
bGann+foGZQlglEUAJYaknlNkqoXdU3ih+S8HydzuSUDTz3plDx+P+f8csqBDsumgfgGYrnX+fWn
xh3LVlK0GkQWnVwxT9fZwUoZu0wwVLIIX+PGbu3nOko4N0fHeMjE9dxW+iYsMXXmmVlfqJkJhmFG
pDSwNdRK27yhz7V4iW6Ou5FUrA2JgZWvs5jtzOSYji/aBDdK9MpHaPxfHLcNCwclKxtcccM5kzx+
ejFNLqYhp+yHDyaLt0mXXMZW96lIys+dEbpM/+Sv8SlALaybmAMQD9uCX9hrs/DLrIvo1lw1nLYA
fZLm7VFz7fIaQDwSH22P4H/+MoBN2Aoz+yrVASl3t6TkilS4WPrIF/FED7EpnodO/0YsG7sDFRHl
Eq9Z9fZnQUjxvkDP502c5cMxLe70geiB3MRQFbYlLaHFhCPX7GpAQpuim/QLCg6YVRbiTNy+8dmZ
7JvZRm3eZuNHbrH3jS6T55uTLnYxyya+5/V9EEccSduE6rRJSWkzju1l0prPUhBAlw7pA0qRw1+m
drEiaePbbhu344PRT19SHLPbXHU/9MS+31pzSdTJ6b6hcET2+/qSogFvtj50ErVghMNveIoqiifN
SPBXGgu8nBCj5ZgSOuKOWLVFxAnRHSBKZhUXNlofbPXPsLHXu2sT0+va3Kcdzx7wzeo8hMKUcZrR
41Y5A3PBLSEFxfgkOU6mn2FurUFDKFF4Nf1mSSI/Xx3wbcJFpwXgInK9v5O5tZ06BziUmEtPxMvd
xCHwtiEeaEldWoasf3UOX1eGOS3AxmFLKHTO0osXF5gZh6JVd9bEFl4L9W3kCB+bym2nNbcZGOnL
cR7vfz9B6OureveqaQlYq1HGxEn4+lPoLMWeB4d2oEnHIa7HFani7F0r7nedW8CIrAhQmTFwU5U0
Ul8AHLououWu70uqXlW1L9P0ocOfeZVJA8YBlcV9nRIE6RpgvIeFDUZvflEjwx/Il3yilBESGmqC
y1aB8xq9sSFSYSB2kpenT58Htk8fLHK/0FjwwVq0DxyUEevR6fVLpMRTxCSWEUAe2l8Um0rDbI3X
09KwR1zLB/MC7wASjWfWLPfNUr0QqVr+9XxDwVE9gBMJl9n328Fa9iLZmn0Zf9A/eieHoguNOZwk
KY1OoE7/7fVVtk0NQWJAIZCZwyMN4yBSEDWn2gKkIfNSSYqrEscUeHkSC4LbvX6eHtCJP6lrB4AD
UyBKtIxpMk6bMTU6vxiTadvbt0lp20HmaD0kffGZBe2DdKAzrOn1LWQzr6zF3nVmppX5+soVaS/o
ZnmQZ7IE9vZKvUvAPOJxibON1YzFdb5iJZbcIBMRR8KoG1tLt+jOlQfoFh/mlL8/M3A9RJWvjROy
oM8Mx5+WiTzOTHSlbFB7F757zgq+S0cj8Wl6+ks6qScR0Q4ahf2QQXtnP6J9iSG4B+dj2rlLgYu8
muAJn1v2v3/gflHeQG1Hesra7TUofb8R96vCGPMCybDnjqF6ipTJczObpHrpPIe6hSZkBg035HXD
XpCgCXw8tXycFfPh99dxbpu9+dQceoAooHjd/OfN/YYKOTHHksVU7+vncHGzxWtJ55rHZiE/FFuN
1qoIdUwn9+OB9CXSS8jNrjmFjbCVSHZVdTC83d2ormUwDm9BFWIxWSoIiri4qVGYLuJBFH2SUmCg
qNBWE7b6MOZZUj20WgADa7PxaaLl274ePwkh0AIB1EcsqZ8qR5ZHpbUBf+Ttslty190XuXE/aOnt
vO7c1TUgPXU4lepOtRFhj6SmqB6c0FQ4wRKCnYRt57mhafm1wMaft7o4DOGi7X7/TqrrO/XunXSZ
WexVTea8barSMgzjKKcLYBVFsXeeQlubDiDUmpayIKqY0jcafRPrxUEZFVLIx/LmrLeu2ygkIC79
SFl5TvJ4c0HUzggP5MDMrX42R/78AJRgZ0cFXNCUDNRhU58u0kS3F0+T0dDssdG/eplMyc9T1jk7
naEiZk3uI7DnFKnB0aHOdlfF1p+yLsY9Zzd5qy/qtoGwckwaDFA25zIaHVl4nIoce+MwNRepsG4a
5tK0Tw9qN2sXVkn4gq13Lf3CuwIQ5u0MLW9DHPxJd1jfZmFHj7Goio2elV8NV8l9o63a21UYv9G1
QQZmZOW+kkUfuY3O5vjXbxGflebCcNVB1L6r6yXxpM5JUyF3xwKxP2PJOlWNj4qptrOXV8wZ7DXW
Y0h+v8wWervRYJmegOPXXUOk5UTP1rS81q7uZNESMdzE2bZemmmjF+3G1b46Q2bgdRwtn+CbH1Qx
1b2SOd/0wtEOdC6UWzJTa6zmJDU3af/cV1NCWoCd4P9WyZdt1/N4PNEGyWwNwyg0KqMj4L090rDO
L6J0yI9hnOfHQZktJEUTiOcm1+4Gi38xoRx6TUrmE6HjZWDLFj65M//ZGkvQY15qW7LQZKP6ujHD
XgVY6ltqZ8Hv6Z7TbsVK2P+XsPNoklRJs+gvwgwtthAqI1JUarHBUlQiHXBHOfz6ObxZTfdY96at
+73qqsoIcP/Evefil7JBtjEsv1j28NLhC+wqP6bPMOIyMSJ9dqTf3ZOWs7PD7GW1PfICGQGxMmB1
W5ClGvkVyPKckOqaIsIpwWi5MJ6N8cIACh1LKE9dUKqzXb1l61epNmFRq9pDtCXr/u9/RM7uP7+q
/087tGnCMQXTPZoUO/8yGWvh2EQd+mDY9A/k7oRx2Pw4rUEIHEkaXhPFcz0bl7XNE6UGqrCiuS7a
BScUfUNYgnEuxuXC2juBE7Ufe/1Y6JJ4bTu9F+16xNePGX8bH4aiGOPQ7nukRtV/qRT+DbZPZDHF
gm1x5VLPoEP9v/ctS0O7kjCmEsRILa5IJr6q7o+BJkwNiz1+rSANH0YY+OlQ6lum+UA/bWpV7yYr
XH3NXzPaVYzTE7227+gpBDkf4fd//qj/n3sOOZ2PrJXiMkLX9C/3XE6YaNOPPC4NULedb+jnbGFD
KsfQw0Sawb4ukJfg6hBxzdAcQED3oLvUSIYGxeZ//sv8+wkNz8YmpDNEMeQhHvq/n5gv3Rrcgsjo
LIwtAARjZvNf2gfr37WEHCXmdqVuywscGP/ybMmwrjbYZ56Eq0kYD40leQ4IuK5lQcg9cwuoVg3c
Naf1MpTsPi8mQxJzwvZW1Mu4s9L6N5pkel1BVLpWFbW1sOsz2/+6i/Oms0+DYx0jirghdnhVr7Pj
RJlz7S/6pyuQEA7ZCKYYMdumG7SZJM7LN89ngSWpY1w/Sxn3nZzjpp6ji5mNHP9+Nx2xEdHtEcWG
c2gdX5al31FWOWd7euzTarxe9FAcgqaf43l2PmaXDsUaqKaaYsWrWX/6DvO1SPEXKNwhT9LqMNc8
bC7511f+UpKD4L/Al17jTnRne0VVI2VKXkA2QpWbvxxpWqemxqvDyt71iGbX9UAuBItLDrR071Gm
O1rkZ8okMqPyp3ztWayySN7Vkf3SBzxdeSqCXeEN2AIN88GrmVQKld0MDT1bmQ8Y57Zk6Tpa76Ui
W3Mts+tGLTdLw/ZqHKr60Er+4rWXsgNn1T1V4c3U4LILF7faqwoxaDtVnN9Fmz9k/hnJKMiK4jJ1
UXE7CdZSxpQ+GtoUiavLu4k98FW7RY4GFd2DNLFNu5VrXQqgMHvmCMDJMniF0EWH6JqXwoeLSVIq
HKJLsAGm50bFvl3Lc2505sWWoR27DvEZDNQ8WBHSOysO4Cx0jaO2vYzvcRb/7fX991Nmuxkd+Kx8
18iW/9VJpCfdzGOQ5Ynvu5//MImAKrypIHCuaLG62PrGUrucp7JyjimC0qQOGuO6Xvp2J6uVr6vc
BFD/IAhLY9n0DvSEdkCQYVbVxFr31+h5y9OMLh5zKVTImeDOxA2b775DKEGHGA6TQbHgh/HcqQA0
4HCbV12PbbS8+Cvo7alCPwd92/ywBoGJtQ7EyR3s2yIozJOt1e2cRureiLz1CKenAaMLaGy4Icdi
3OBlptdm51z8ZfVREaupO5bbZolMufMsSOJXQZinZ3djm+akeh+4lsF5N4Z9V5bSudNRicF9uC2V
ucQF9IdbK1Dt7Wp3X1nj3WqmhCyGtbyqPHkPCuvT7PVyzMBkl2XNq+2Bkq0tyCjcyrGcSXvoFpq/
NEL1kV2VHoVzoz0UGyyF4Z3ven7CdGLCbPfb2E5WVVyztd1V0TqdCiurGXhDbrMZPyoqPq8bkyjD
zLcMjMBZOJv7VbkzuuzOQ6PvTYQtQXILW1Rljm4OgsqHIeG887qIok756dWM8jeXlnfpaB4voEgz
pCikc/sCxX5W0wxkzX/p1Z3Q+reBRAATZ5N3Ajbe5pb/clZvbMEFQnqBaWyL1lNXFug71VqvZEhO
h7EPEn9dvvMe60NodnrbYVT7oqBXcUXwgl5tTZy+oFSJxitnxqJoAJJ31vzLxo+adIX1HTgTn52R
fbZpxXar4xlvc/JKemPdVy0KZpUbu8huzaQcJKjU9JEy9KdJ9X2eZs9dgxpwHf9wkYEpqu/7edJ7
AoYtJgfrvnTyVx9jT5K+M7CqoLZIxEweQ52IR58t4RCnJA0ZC99CpuH/LW576GprgH9u/JAiDm9y
5dAghZxSpEbn0LB7Lk3j4Pb9CYT0Ru6eVNz53j31bZwWeJx78TgHzbjDT2SDoFzZYZJyLOanNo3+
2rDPYNqlxCSmbPQBd34HSx4vg1+Cnyyo/l2YNw5AMLE6X063G3kq48nk40HhLSUCd5aYXlz06KG7
9lGLaW/UEOitIAUvoYvtszQ/u4FMk7G3s9jIh0v4VKBCJUIVKwoRjSRkEK3arQ4x5V1OJZmislYh
umrGeLnjvvei2/WW1Fcen+NgkdKi275k+Gp+LDVwjEyusSlhVkjvUfFwkMUCtwhAWoLDbo96Dq0E
m5sGLcC+9FoTXYYHZiO4lUF5LprMxuNfEdNeZh/oPMD1GDdGCLzU7fhwsDqQgIElgT3meZxZiE4L
s8Y6KxMHcejcsJNYufJ3Vme8cQK9LwIbGvmh4D8JGMAR3cfVElAUEnlT+v4da+7b0m2hJ5ToqwxI
emVRM2gtHIWxNL/LbeOTpeUFpPxuzPlt6OX62OuIpDfaNIkCpIZTn687Q8RLM16JntK7EyOpy1n9
nk3B49pVRBYWX0Zu/6m3XD4Ixn+r6Nftq3sekvco5KdNLfDJlP6lqCySrp3ntJ+LRAjcoUYmf2YS
NuOe487Pc1JtEL47foTgqX41nfxUgvakPZzqfdN2djL6ZFmXn1ZpQEziR8WIZ9PiT3/9cjpVmk7G
z/gnVn3jlFGbsEGr4sZh5Flk1e+sWj5gt3kuraQPshu75N+OiySQ1fHLXZ5nd5lVfkZr+1ikUFmC
ieUKTOej0/M48MlPiRfc68LlT6FkgczJ+1Lp9Jxq6kXKZTR3q/Njd94h1OoyDjZJPYW9JsGMedJq
y0vew2o11Ue+NtfrgIIjqNM/leM9AMaj+QkvlSlbtlcWQ9veqw4G49l4dU9ZCdHZshmBSrHmG/4B
ImO9noLZ+1oRjlC/jqz2AnZ1EYTJ7m7lTNyWYjW5QgwNm/R9lQiWzbXFV9QMGLsECou2+NAWY+Wl
ePrndeUbzGG0QALNS5TrvkeIHW8SOTK8ysX0G6VjPAaKT3wIkVkFeDT99MGWwxMvzy0PYbYP+g7r
BUgPXKQZyTt8GUat7jI5fHbYynZK/91c+/FoUa0hn/5eoQvwWBfdn3YIfzynEYxF4VxkMPN8R4y7
lpgKThNg/h5IO6n5WsSDjyicuXX0SeRCFvHzeFRqSY60N67uvWU047YhUDY3f6uO2JiuqN9Fzh+r
i/WQVwPaooowlywqjlNV7tOmundMQKz48QF1h5Af1xW34Upy2AnRiEB70F7pyuWHSfUnvnTeYbt9
DXxx0UJ9alZ0ceG8Wkb/OfYhlt3IpmCcfrKOE6u3l9uG06puMZqlFV807oFjOLl/vQ7WjjElTS04
MLPq0eysc9Dkj1GdPcrQcZO655QPyQUoy4hcG6P7weP8IIL+pSGFaQoBL8iVmhat17VtFtdyC8kx
Az71cqVPTCP+eMt4kZ3jYXZjvN+Fxr3dBadl5rgFdS92N11r8OCa4cpvlfg2vPYiBQHrMzyNR0R0
Lv40vlKfe6gCobgyXasRx1hs9A2WXgnWQCIOhl0r2hFjAyf8IYg06+c2YylHNAe3Q3uEiXvvV3+M
dsb3YjQsr9f6sesN8g4JH+lkKneGd2eMXrUjGsDF/dJ85eXSxMwMo92ign0b6u+uUicUe6hUp7xK
1pGHzSrlHyNUvyrkkTUdQWzbhPInI/5OlDtj4Uktg/kxrYYnxYEfT2mHFKNjRTswZmc29F1EwQWx
/EH7gF9Xz6hx7b92YxRh6seKlY8GSK6BjcTiPDaN/YaW39mlSFCTRs6Xzq24XNrDAlYr9nOeGeW3
SRbiIm86Z95NE0qhUEd7Zzp0diZjb+bHy4OMpHe0LNXEl5XJjNhn99VQhC4qu/oRWiMuLDhM0zWZ
zQkFuN2HON7gev/zH/xZdl87+3WlRNkMhHaEUI8M6k3K80Ql/e2HskoIaafItxbAuHkdU6V/T12G
M2WGuAcZepMMLighVigb26RAjJBaLNLbDZOImzb6ZQx2ns30ibQ+nCwIVTyDs6A2+VKbIbyFzns9
r2qnYRI3Ir8LUvNdmcBtvKBHyzh57wzhmJxWTFxJ4OGy6l7ZP7xZCyppBLQpmp2w412CITV+tk1e
JhqGWBwtPTluLg/30FLlMHaqTJ/dZ8RAt43qO8+WPM9W1iRhCJ+UgckwrBtHuXxwCaBPi9daMGRM
X0Jhfqgt18nK8pnfxH5PebtD+D67Kuw+XeZJRqsQoSNknaL+rU2RiREVe65d3cVyFUkvOFW7AZXw
KJ3XQSwf8CkKHP3Z26yyp2Xh8ncbIB0jL7aZ2j33nObrYoQ0WyZQAj8nJafMmMzB1F0DQ+zpJRiG
iVPaLKj7VdKM669fKazbNpjujqbRhydU+iVEcB/XxGrLi65myKnQhOO+GO+MbsOQaKSHlEOYBnm7
y7WmQqNEWJzoR3Xy3Yz0cEjTP32IRrpec5pnL7srx5Zqjrzy/VA/iEmlJA8aP7XJ5h0h6QQem1tO
iksw9cTPlOZjNToIjNXnOnNP1nX7ZriKZ6M3gRwV4XM3oHXn9UO+PX+GM2zdySNP3GHPPCPNqKp6
V/jkNGSP/cCyrV1EnM9zvstc1rmsew/2QA1HQsMjoPYlEePfzvKn2ynKf2woCj3vX2q5R5P4iphH
4NVPJWebhxTW4BGu2Phbual2KbAuwUOKRqcO40Ugf+M5LazoNYtIevcmeHoL3yHt7Asj15umjj7H
CC2GEGa4W0GRxFFH/EOEMlna9eccIYuz+IknUVJVIehiH+Lx4HBJ2GUdxQA0elr0Li0ZURIkCCyJ
BGHzgLmWMfQqEato30oKYXFNFeXVuKr1EJTlg9XX74HDHUqY1VMD4iWXjdoVVJWxlwUZa9llPmbd
TwbJC5lg9WBNtt5H67cr5a8DafbgiD4BUYPyGi4yr3IG3WJ0ksZknbE2fZPMWnO2x6u/dERFLt5u
HnLql44sBj076tAwwDkEBScaB3rMIIVhcet+COR1OcsifDHQydNCFclgNolosjGxFqLNbeu+kh0g
ZFYle1I3zj0z9X021w6pN9BRXWFeeWxU4MM7TNRtM4fo6tgxWSdkW+hfy5Q1fY5/UEipdzSNw17M
H+Rx1Ehi6CiNZTqICcER2uASVci3zPL8TnZyCyScV+SW6Fp11eykT1bCgBRY5urEznu6tLYNMykk
A1d/sSrODoDjWQep6ACQsDwZOthFUKWvvCq7mehSY3vxGCRJJM2+q97Sta5jPOVt0q/LyVqd/H8V
qal9z178NfLp5shzI0Uoy26t0nxhqnb2LeKAxmxlkBMMiRnmb0spzqZiGGHz0BU1ya92UX0L8h3w
nNMa8EnHo/k9pwHZiU7jHuzWe2p08TOAd6dvi65d6FNe0V932qdib0xYRWAI57X7oRO66yq755xR
mII1KS+GGt74hU0sqsqNx/oprTMz7hH5J77kiWgR+y+pfNMiJVVm8O79LM9iRxll7AbdzZD1qMf4
qgOh4iqIHo0xmmNtcUBI/5LnmBfHuaceWVCB2UwSRzGCAEGaFGUDK7mFE4semiKeU3Q1+x8MJynt
YlvsGyaGnGZ5xaZ6YIXNy/4EfFslWRt86BLPd0Fghxj2zJDzm5SVTitHF+qf4I6Y/KtQIOlbvWzi
LemuDEmUdOcWMUbyzyki8qFqxIcyKyqirYXLiUEpBmEmWSQS4Vm/Zc40s64KyZSL43ZarhhqHVKL
fWE7yd9+yAvugooUVHUyed6s2jqsoNg4DUgBmmco9QZxLqHPLZcuPZ3Z1SBxwaVg2UkJf6tVbtMC
1kgaw+ZPBr7hwAsiDpPrfgwiItwIVjdFrfU1BoyogiV1ODUGQuCwFrA+z19XS/+YGntfTc6RAuEZ
T3KzUHAYoRCE+LRkf4n7gDs3hSexAuAfRfkuq/LkexWROePjItWDBsvN7Zgmo7dIlj0BtiM4dddl
Rk5VxRYkU7hr8lw900wCdwGbYLGQ97U4mXBuM4BQcdEON0FjVbuCiGw1jzsYK3FUAa6iIdtNTkf2
ia7KQzYO+PBja/F+VbCqOO9KgN6zc6m8BUWJFXrHqdPHZZrVqUCW7q3qvrL4e0ykUNQGT2m10dil
6gjKwzJ5LG/qFWLTZEXNWdiZ+9JF0d+RRyv2AzVxgTr8XIKcMr67gi3wzCBqdedYOd6xQ/OO+gAj
kcl1IEkWYK9Zo9IPb43Oim5cYlMaJUwmx6+4fPi2nTK49SyC4td/xhVtewtg2dMj8YULd2luRgKY
eTIYZUWMlmXsR6bYO8eeK1pl4zmzJW5oO3rCTKuT1Fu+yqr/k/Xriz2V9XFA+xqvObr/NFeC1WVw
G1B+MeJmSTctKy+cl96MgtReEcI2VUHEiSAeIyJcKcsTf/uXq47rBk6n4z8YM9VtUd6xMGyTtugJ
xVyGW3KTHToje0bUziD8NLuyP0g5PmegSNMMtm+xrMlUD0HSKsacOS+t7PCy5dhLToCOSLKo8B4X
Au7C+ijQipORu3xWwLt7M0O9kRO9U0vxVdZGscuBLhgbidaYnHPo6obCpXiQHb8zKctlrGFEOiMZ
1xH6Waf8Hd183PlS1Ujbhl00twKiVXczSxpxd4GUSYGUbRAGawmR32bZ95pHC+WwJ8hGz5aLE3xO
QV+cKyP96Ok+r1LWNq7BKatbyfRVjfdcmB/pNpKovLag2fBoEl3glZIOtgm/uuZz7SmWm2j9mLv0
nsp+iOctoBNhwGEsnthzHn2QSLGzTogHALNmM6VWyJw4/WwceXG9ao5rt60SNRKrM4xHtymYSAYQ
vQ3nhqbquTGXmfulxfiX85lR+tgFUmWay3y4y4OIkGSbjtSxyTk3ikPmsYsJSuumH6x7BmcvfoZK
k8cEdEMenDkgcdVlTAODghvC+XEd3LTIYHd5A7phLfzbzjSu3E7cAaj/Evi9hiH7iVpWH+5w7xLu
jdN1D6Ty3h9kMvu9jOmEpnz+aMEFJPzvhVmB2vZc+xA5oVW5fxyD7B8TAqdos0+MRsvRbtKrpjHu
tAj+dJYCMm/BwzKs9npuC8UYJsFTvZXZu7XhqyZcKswC0j3S8msuOn/Xl9mNCkTisF7inv4zaPci
5sm9YTN3s9JdoCOvrrqoqs7Q4rGoZDeNDiLSUXaeStXRMdPbJjLWHRwtlBTpvZm3dkw9REZDeCzH
7dTp75TZTCduSda4QaiRXJZXobsUR/IHeL5q56BXiy5e4gOWhCg0lt5sp7KkAqwJcZA/ENV5ei3O
/CjXCGsarER9X8ZhGDxwhn3Jeo4n/ZQ2TA9EZTL4nRRVezP+lPV8E4jgRJDUB5Mq+9Z1qy8IZl/M
r0HHNyxnfGWvaLIrCuymSSxN7+8pysdui0SjWm+SiI9+Fe8I92hBjAMR6N80nvOBmKcPWwGrRajW
XVqSmy415SZaQPtcdd56mJzNY23+qu1Xm8P4V44+dFfp8JUqhCVmR9L55mQcig+iFYIbj8isuHMU
vG/ED+wl9LWYjI95gw84AV5KYxgk7qXeT8q2fPEQlAWCGCrf4d01KNoapMpHvFrsyVWIuu7VqEiy
9lKy3uthpzU827GTn7ap6t2wAh2WvsPEO91bkYTKYDi8lB13G8nziV1cW5I5mPbHZ7J5GIiBKcC5
EpjY9G7ptHKsCGqmw4yyne8RQo7rvUrSsdb7upjmuNP2PVlexqVs6zJpNdeZk3rOSQCFi3UJR1Qx
MS7ziACynN0qan8SqTNNG0VEkb3UXKs5ta5h64MrDdyHwcr813xkDi6NzWKk+uLBJrTN9YNnCHAk
FiY5WRB7HxUVK1Gb2OouQEIITC1jCmagnbr2hv66QHu9Cg4DFCUY8sqJhoXMwPulQRpsZgaCG1ZN
SnxEqSZ7Pje4U0O5qwPjPcDQjwq6/KLKNs/erLSgpzeHjY1JUpdn3QauvK3NZjiWJgoFAv2ceIVQ
U9bMKWgMg1j27g0/dHheMiM427b80X5ZHwZDbEnpimNm6Ril5C2Djm70D75nf3n16iZ9zNZcAPI0
H7gqoO+zfES5LkP/fnSL+yLHTRMiUWoQSzDn26HwaZh0sFsduvWsrOhYFtHyELndVWBxEjt6EXtp
MSlbcFXuwd3R3KXGbVAxri6zO+K16oNhevKQq5o5ZNOWH27jlUkX1M/VJgYaqv7NSFJDiNgxLOTv
DiWgFx2K0INtChJJB9+jTzBLJERir+UXvowHPbjjfhtPcYmoawcHF9XzgwUBXensgr0yLga3/TtM
oOPkvqqnD9yqYq8WNnasGp1rTsh96CmdjGCKjA+bHCEjWHv2J0jtmV67m6pcncKqvPQODdE4ExSf
D/velsBDCw/qCPA3waizzV12JQPCuUD48Grzu7qT55VqhA2ImHdhqM7OMG0fMhMyr9W3tWf9dZbx
PSqo1GTt+olhLidG7y8FD8+trYrXrvY/uCD8HQvEO+FwVaieV8wHRwpZrkzAto4JwkcmX32ErwOz
UC4NCwWk/1LU0w0SE+zBk9vslbwpCJhI4elYbcVZQEJ1Mxp/ZJM918F36ppxhB+AfThKt0C4OHE8
KgiAS8yLC0AOaXRtznchMTwcpo1xLEvz5GZ4dxuFqEsFxn039W0y9fwJ4ZJ/t4u6nRxpHEOTBUbT
41tBulUmptOwCxvFr+FgeTKN8jMzmXA34Bt4Df7UfiPQfLvzfpjN18qF+e6L8KuHEEMtQ6e/Fvwp
GnpFQoH1l43tk28bBEs2ETdT1e/7wMXvsqW3kV60Vtyyknt8iiqJEX+wKXQY3rYB89r6kqro0Rum
6yE8d+5ECcyfbRtCU8i3lIQutCtLwH/H6TcGz2uW8Uy4ZJVWz9IfHttqE46kHrwSC1DCPBchJycy
OjZ4rEIj9yNDWrVv54B4SvesvNF4QWKMJxisFAYwJQewAhabAZx4cTaQR7KgXjXHUV55HTSUbqJf
LmqcVl5TwGyi5IxbFwh2ihuud+1mlztGvets43mhaM+ixgPV09b7ubHYeXfca9Xa7V3NuITTGxLm
BCJyEZJJLrfaNPsETaTr0eKQwS3OJpSMlhCjuzazneWzC/M2rIozlOdF+RmyPGxveuwvEdDItAdI
P87TwP61SFQ+p1fMxe/c3LoxHfutaMbukhuZjjsveDCU/FP37oTFLajZypTmoZyJ0ugCcZjNzthz
Bl9N1k2ZcSpb2YKfmhsT3e4N+dKvQsFPp57xjKi8LhbvaC5RdpAu25xyNr8UY8GTpcOS4SRmmzEf
zxxxnxlkR1ygHskX805vu4qU+M+k0fojdKc/o1w+04bYZwsM/ooCLPaFm95in2Aa1ceqBbA/jdGr
NrkAHOdj7A2iDSOyvtnSn3yReacW1FQg1xPEpui8DOH3UNRPdkgeJMEitKsFeYYMeumkSKYuJkCx
bXCFHFruEVtchgFlWzUcLXZO2J2ZMTM1glGt8j0gX/JmbYjwETYfAm+oPBsdXnyfZBVjXp+iWV4P
IjCOs1N43NINE+TiL4mRLcYK/0uWfkDJut5WafaulQKTbkEqCnhlcQxn1AXhr8wFi2CXvx3LO+Zm
NtdJiE72hAbSPKrcv0/9/FBrg0Aipdgw+KaDcKikAV/uaA8wpTO63vWLUR36eeaihqBvAWLCdUwq
TtqVONi88SXC5/MQ1MZ1pJerXpneLWPR02gxo/G89dUOgZdnhh8PDvdzv1A9o9E6Q2NGutfVz11b
Bceqtp6HVVokrOD3bHv67rX9cSsSY9sOo/vmI6z0x2o6X5EYKRshEEKreM9J1Di5jJ3iBgSdP5Ye
O6/us1qAv1FoEXzjXglM+azQTnZHN+lmPnuMZn6qQuPaKNU+0uFTE7E0DgeD0RazBxA5PNMRZRCC
fnwiMr/m/eLIKVni69CuDjpynnHn4V3yP9BIMISYqked06rUPCx8MNh3KJqs9m9oixeIDAOXVutc
DdX4h8uTpXLONl2m4a0/dnDe4G8Y1FBGCVN59DgWwvGqFSA/iZwaErtifernhEZowiLa3xCNxzFX
XkYbO377ZSWv0xb6CmwnCGvlttKh51yfdTW4pzLbQ9MFJ15jBHUcA48LKQ4uEwZMkw8jIpvEHZy7
sRs+cCP+QQODu9VcmbktmlUYbbLKwx8TMCbA4jpg4os57kBQyQ/rMba5wPYs5bxFZkfAR5D9Agi8
jrBlnKiBmDyCBE88O+xxRl0F2vH23cb20iyGfcAryUQcZ0LG7G5i3cpFLA+AHZ9x6kUHLpCbPBMb
D9zm3qv8PxRcF23z5g6hjV+UA4QNBXvAYYGt02xz28Cie8EQRbEZrh2reULMmxVYSO6WTyDm8DEP
d0gnmQL9Q8Hx75tmW0mzqdxnYl32tZyfSwqGwoXYsRbNW+ci5bbaUSedzeRLRSeTIjpeJ8x1rmYY
hWlyX1ude1XDVAhY+wOSdnboVw4hgNaiNGyeNjIWoQoX7PywoUoCF7erLicl0SiArusFt4BjPBR9
dLLCc8HVT3BeFVc5O0c6vxMs6ndYe78AInL24z2pJvoHsffqsQtywg9Qf1jDYJLHTn3DOOud/zck
JmX89mtbxkXenCK9Ji1v+0IKSDBlI/vzgklGCoeKsEymB2LvaMpqwqYZ69X848Z/5q07jqYmj9El
L2XS1cFx3vq8fzJHBtElelGSnVkbiTp4T2VfQu/7bVqp39XiXuG8fxrk4p7TzP4c+uw8VCxp6lZ/
SgciVlBdaXmzMq7ZBEMlxBKGQmyqyqz5qEsNscNqnSTv3StneRBG/4pA7WcLDk9qcezZTp38EpSm
61isonDNcbIxEVz8helINp10173XCAGunKIjPJQSbvs93CKqiAcxjr49XQeWgVHT/bJIZC0Z+/XK
G5CQEMWQDvz6vKx+pIvzcExz7tb+UUUXi/82KPALLY4Ocx6SqL/0lnks1+KPp3NzZ5hMyvNgIdk8
cGpMSc4YO1Z9r+Dqj0w5E5B4DTRfupY8dJAUTf0Pl9gXyjEX2e82w2Pb4H0gA4pFaewHmFd7zzZI
elXDYZ5fYbpDobHozMa1Pqrhy5l5r62uJ5+ZbSZe62zPzP6RFT6C+HBnqqm/hqrSFgDM8b3mCSvx
qyJanxZhfqfN5sCwwqQA2f4QCePCUUW9V5QvoCrfyrD/xhxJcgpB5VnxOoXRfTUyLgKh7MeV7SRr
vwRJ7vBJuNsLJ1TnMJqo2LAz6mIRoUjryfud6Xyzf7KYuqTbVoQ2WZZAh/xaMF1hzwk0syQV1L6i
i6XlUZuLOfWjZF7wJeV5s89X0qHb2d0SNK4qs2YWzmbT70npRr0Y+xNpJqaTSJtJiBtl7O5X563M
IdfXLAVbo2KB6Yf3wUwdjY+BmeXM9jByBE0Tw+ZR5nt+H3bcDl9x5+oRn4E8uSIfybBbvpF7DF6F
3i2tyJiAdlCGpGj3Am/Dgr63ChlIZRpj6LjQ63K+RDUAymCxOa4ZPRbbjJAd9xkDHJErHpEmoVok
aWfVU21NHiuJhr1c6t9n2tp548gALXR6ShrnuIb+NdZpFLNzlziz5gvM129ftAfUzowEUADtHGvw
djJa+VXOzJaIKefsYkAvekLoVm2SEROhBhvqd5BOIc8XKLIBqJfTAGVD3spqtuc6NdHUDn0NxTUE
WRugc6OFpoq2NU9O9TyzCmeOZX3QHxlDwX3l8wLOY32OkBbttWJvVDTmiyhSSWRVFS+as1oqVjFg
ZESciurOTJ0Xzt/jYEG5qZrlo3OiCj3WGuxQABLly88Zzx5aWNtk2Fs34QNp18sxRTFCZ9ovDH19
hAVjW7JIZEiHGN57GImhjOyVRwuwPKXZwL6gjg59pG+0Tyg4ArAbMUfP2LiAgBRytw449x3SWyaU
T0XLX7WmJ9p8t5e+I5tDzm8Cd1DCc8WbzHQk7kwyRdLV3GeBme+1YW1/GMPx/t2pPWPfkfLX1l6H
pkHsgBM1SJIQFE5WwXEQLkk/r0zvezbXvuIXd68sVzNimthsLGzHa/kC7r09UMhhwFsb5oYKOZXy
qxN6VB56Gz1l43OXDAYDKBclnJJLc5TtdBtpMH40WdZOQ0JFkk2Yq01eRqYdJsU5l32Ki1UwJ0x9
JD++R5eUEnMKswwM0dj8dYzsdXbCvyKlJbKGLRylbJ96xDKkeXbvPvsFbTJQKULj4JfOm1u35Bkt
aj8DimADb6ZJG6IfE6Cs9gV7cO4sJ8Mn38Y1BBRg6Xx+2f9Qdl5LsiNnkn6Vsb4HFwgAAWBsOReZ
idSqdJ26gR0JBLRWT78fajgku3uN3LVuKyt9sjIhIvx3/9wqYNhGYnHjtf3WzntciTJnmzwOwQLG
w/mC/Var1F4JzsHA5TLTTwmrmuKWRl22Zh5moyWUj6ko0Hs4ayMwKvgzGKvWfXBt8+rdCXFshIlg
aFDiYGMbGGP44NA8MHmbVhUG2a1gKrkyzMry4U7xqG1H+eVg7usBJVEw9w0YCG8+L5WuGjjvvZgG
PXiuUWT/HOJm35sJk3UKM8xifkNqMdZd/tVJEdSGPl/usopXuUxKP0scaqoMP2fWCaGNnsORyyOd
jGgWXQPBWJn2BiwK46LhJth+rXTHRG5gx8+lm5W/7VQHE38Gm7RurYIO4XIJgUfceU8c5iz0EOdX
EqMVbl5KW+22uGeKstDInk61RjN5FuJxMPFk5YW2STJuq1TgqMXvou3bpaU0sAvcKGLeIbhhPVN0
/+UGnV19ghO73eGYj9ZejTeOnceW4X98xhudeckJM0OwJ/H/JDtPQBjBIEOHxSrvI9SSRlFob+rG
Ks6ADGJQgViTspW205y5Nsn03OyCrQiRoOSQbEi6sRk3qzcN7yrPP+pFIZofkSE+oBX0sC4nfRPi
rbNrecg7LgLjSiqGw9D91FqGxSUaY2OVVRgVWtHgMMFM4BuduE0BTfeQvFREAQLlERqOhhqyEp4O
nArNnuREs8nH8GuKCSvTiIsaHXtY5Kp3YU60bOWs0tJFSKFNfRe7NUP/qt6EjlasRguhtTUEUw+s
aj7Re26cBZQybNIbtxnro63pD3WT1BfLA0gXhWwCBTN/rOnvAu5Y4aa1b7hNcyDwzLlsf8zOgGyr
o0zLcnyuFJsOR/CXxc54t/qx24xYnUDTtWxDTPpRjUchsDMobqQ72SQ99wSW4fCYIAqNXbJcet4y
l43hZLRP3hBu2tr7tsBUu8TXKaXhxDaHLQ5WMsdzuemDdKsrlIoor9GDiv6oaV7PGrlrwYN6rK4M
VNax5/fBrWBPwWrheRhpYeL6LzrteWb2aHcDEwmgGwnMIbfo97pHagyqZMr2gz0JPlzJFHuVJDjQ
cLq/JE3y1oJXoLJE6JskD7EEuflVA40e2h4TDXRoFrrRTnOClCH8wQi7H/ZUYrNaBF87XaxHRvFD
ZjMVMyO0qKTyh4Jw8mzN3noku/C5vAk8AC/Q6dp1nFfPHI4z3BqknAK+Krcriami/uY00xc3uLWS
fVedkV7K6VyoQw8lkLlukQIMLEM636Nn8h3GLq0YA6TsLKgGQlBRWgtMiqcVriYbSz5KyXGkU0ub
GmXKlLbpKN1qjLaJ07GGCRhEZ0GlYXPLTppWfgmpWAsl21bEclaA3EgZTaX8Dcg1+fCiNWpvsQL1
5xG7Q5Ba7bGUUbCqGWNr9BytlGfmG3XAT2mtJzN8mhqUIG1+cWQabxpstRWJOe7oYmu3pQ0sEKJx
YZitn47cV2QC9xwT0EPjYOfINBsOTaZY6Wa7tK+oTSdiujfrgnPHzH5itIabkqjv6HDPLgZ9mpHK
i6OVt2p03tnm/YLBiJOHwd9adDMhw7HUfZV0PgIo8QCteski47mNMH52FuTANLMpCooZs8bNBbeY
WhuhrNjsIPmKEfHJRqwVZrPzsIkvhMVuzRNIaaPsHhVjoT3gzq+pZ/9wpKAG0z5VyfAtT+NmIxhR
s0EgnmOgQ2OO/sqDr48jPvQVW3scEcIGsGb8qssuOqcq+5AB8qODsw3f2DjfdY8OvhPah3srU3WP
epQzV4Hh093kPZhwEvcZ5aO69tUMYFG3HveyOF3GtUl+j2LbfpZRfiUk8UsJ1BmbSOhXGH+Q5iDR
55if/UEbjrNWervQxolE/9W1UhnV1np16FjcDlL7ETVGtiav3/pAc1AEVPkxVKZ5Qo1GftXdG7gP
+5TD0tHiUe4t6wBpr8fzyKiyF31/Cpt8p88RxHvk3iI2AdCABCMW/KjsBBdTQX8f7hiuIPBNqJyU
N3AHhO2XDHQPcPBmdu1twIBEgyVjHkINTPxxWOkLeBOvhM9Vi87KWlJUyy8QdndFm/c2wHHooq15
GAwHt05gDgeixKU/t9C7I1JndBqWuE4DeV0gBEXaLB0nrtoIm+lspjTsTS0qb971xJn4zUXF3bYZ
rWuSNOLBC8Shz2jBFAwht6OYku0s3xLHov7A0BSkQ9rIRn7rykVlC3BpSciCdO+wj100IKfZTXbh
+Lg1Nn2To6aUgNhD9ki5qzeHzORKmtW5hEaOTOSYbzRF2T6RJDx07NmYItY+Xn/aGKN53pSKRmKb
UoRSo2bd4VexjObePkJoWgd6Ym1qxbpZGCraozejiCVPdqZbfgotbT31JnaGtjhD4D235qg9F181
TME+LqDg+NkGkFTXJKLpeoqGpwgVZSdmx9nKGrKGUro44BK9xHqgswybYQ5UbUw0HSMNRQ8O013u
Ql5Vs5JvRoyM+cjKC+hwqJNkSxzCSTEesVLpB7EglWdl4rxqucgFeYT3f/Q8WjiqjUqZ+ZFfWC3W
sZVNtucQGKPuO13LPREiDzZIuiZKweI/mmO1C4IUrcSiNbUqauhGcX8udOofG4GYVzaSSQJFafYg
uUIUw+xbIs6fI09be8a9bgfO7cb7UIkBGzMOX728NkkEG1/6qde3blW+dkB3r6SUUX9c554gz2NX
vAxqGp8IeyOewjsLWWK8Wo779MnsrWz3F/iGfC2Y8oYo8udOCEKNUEH60eWaEPKyGiGBmrZGUIrD
Hwn73+tcsCwQHYdLC9vNDwas+ZMRcDdnOfsOJPeQGvV1GsFZYjBlCT2z50iWnitMOvGHou0515YV
+Vy5JzfELuKZ5T41Dfk2NNEayS74aSXjuxazk5Tmg2ViK9GJUa+m2hA3T+Q/s4VeimqK/X/MumtN
PEEtMWwUf1oWM/uxVSDhKxR8g5XB0Vmsj9zDjBt+JhvXRuT5ZTuf4dBmrzwy/YrWtxMCvOTsuu81
I1pW6ivmfcy1sOGcioJFYJ+Yr3nnWOsxoYR7FLyILHbaq9OQXRB3cOXNPSOWuqFzq6HB1W19mbXB
CsWwOOVhuMWkWqIMDoJ5vvUsB6tfU5PSYBPrzpo5EJIYtG3uRqh+nRv7ZvFIQqF/ZQUJTc+h5JXn
9zwIBtMVhnCrRBTqXgCcWDe9zwCps1sMR+u96piclnAmV2XmeBu239nr3Nhrxw6KR4UFrolKfVcJ
le6quNdeo0xsPHjPc4yHINCZOZKHYcqHgKPtydS7T1QvTdeuXdZAjtf6uGOsk4FJYWIn+F1bogMO
hbWe1ejX1svULSrwm/QFN4dhKMJ9BnbtnnYWdbeMZfxw1h6NUOsvGvm9XTiqdOPl1GxiAg+4x54T
uFcYRtkJD4Hd+0WY43DXRLYRZvXozOJtbpKrkdOT2I8VMLHlLPWIP1MThg9u+JUiYodeZ5xC46cL
3vTU4OabO3yPzmAam9Qmgcelqz4oeARIk18oUDSP8Mv9tG/d9wxXdmkw0dTzrKJz2fpZ5mN1d9qe
1J9jaf445C2ylT0+djEr6f40eOimZarHd0QYkuLJyqiD+IgaNe5tCO+BLuNHjCBng5bCFRsSHXhX
/zyZ1ilhJ7MbayamsOHWItSMV5Je3T4FcGDJQd9hkt7rnxwVChcsxip4OrLZD6bpa4WB/UI+vqDY
Wtl+FDPI72v9i7KI/C9qom33yUNSOGIlIj07O+2csrWgvNlNwuQg4F+xDgryHRuwntpZ1V88tmKl
5mk7RkBsTi0GV43en3oXZ2nLzscQ2n7gXNgLTPJ1IzduadN2W2vCNxcnO6felnADRrrQLc+fNM/a
jrutK0cg62GKId0ITNZUZXQGAXUo5/JL3r8O/aTuYdZfOwOiEV4YfKosn0En9G+cDEkNNyNjMjOo
BQW4HFyxajBeFYHxlGjRFuzNMW6r8sTZt5d1Vx8ai9mAHXjafWQCSInHFNI/xxUkt8YvZtLfaE85
si8CA93C19Va2+Ukon+e4F+BJHlCgP+Ik5ijQGUW1oQlepZ81IFmMu7meCK3gv7rFd8c3XgBRsfp
mqXvdOraR/DFSHDyIo1quOAaGf3AWdS3Fkc4lxbzriX5F11wJ5/gxp9n7tl7e1rKmtv+ivqXnHN3
KrbKE8fJqpxzXmAAd9AWu0jVJ20Acop9s1jDAqGSQaqnJE6nQzUYuE3HPL/p3+QM3B8NbzqHIxMi
JCnGbBoJjlL00VNdM2E21fBgWVpydOAwHTObKZfZoDdaeaphDCA4FQcVQmLfs8Lozv2MjSEah/DS
QXXYeR2JVxbfK0A2HXjnPB68bRQg23v6R5VkTDSqZLzHgXvIidm/5gkxShIAy22PVE1fxi+Z2U7+
J8K9SZn3mGIhuUkGfeHUtxckh2idReU5Yhawkggeq5woZ9IMLBAKme9ncy5PceZ+H1k0bcKScMjs
xd5m8ODQA7gtN1jtAUVLtnGwfL+3PalGSDB+o3fJ1yF+jVliEbtSxhqA77fGhDfbRYHlT4iw+E4i
Vudm/EBZBTFF9nacSgBIwqZ9JXW+6kYH3S627rbXjNduwbyVUYETj8W6w762m6eY4a874kBBfXUn
JHo6S/pj9tKlhfaz0NRR1fEvzxMdCxINk2nWDl+0icMsSI+JCyula96aKh1pd2DkATvmp06sgimJ
w7JjysKNRm6Ps4Kl8DRhTS+eHE2zH5Qc0UgEzxAzUrJIPae4+yFaepKMJJq3losb3KtR5lT8bFtj
f7P4C2TV33j1nsMaochoO2yPJihQw77WXNVXQGS+4YTbTAQyPyxu2E0ovzHlNl60qfkWca8lG/YW
EV94G8fkua9K72hjQCNd0DFHd9x3hvWbKcNTRC3Z/D4s702lwdYjCLpjmAYUrclZJ+rHD2Fp5XKq
sWjTCXL80Njf9DPp3Xxwk2vY9N9UOrMwnpYSXeTOk1VQfQTTZKM5SnxgwjmkWnEc02F6B/rmI+DO
SEFxArPhKRIeznw7aQ6Fx/i2KPdhUGZnXaDKGw5YMhWC4y17+1IgXD7MjN/OOmgZiVBDo3cb5kwM
F6FRcsftwF7V1uI2t1kHzuP3VEtsTJvMTrVykQtt71hqKjrQ15ut1BFALnfJBqzezOJuFRl0uYm2
e2czHuGKNYG8TVV5AC75HuRpQrc0UNaqaYotjrczu3z+6iwztoKumJXjlOjvDGm0/FXZZUhNCRcZ
5gMkwaL2LQ5n42xQDqVY2RRpkbGTtNjul1Xiz3Rw6EgTneYe4mrwTibtU4RKqBqIwseiseVzh60J
s9bSTpxPAAS8mcZN82umSecYY5nOpNJ4CotLFvRPbRBAiQ04Y9tuANVu5R+zkbs++dg6mKBhYLid
6kw7arR/4DZ1HJ6FprxSrG6xYHnIDF4Ox4JjGdP3lSPL7FWOwBrG+mWcGTrwUjobM6nxthn2Nwoz
sahMqHFg4Fe6URAnVy6hXSd51io0c/ae+APLd4/WpF3EzVpXEGw1AKzbzGXIRUIXv2B0zBPzO8cF
81xk/1hY06Ztct9OImfddG+uRboUcBMqA49kBZUaOn4X/XJZSOh1YF9l/0MAmVjHRpLtKWUDD6So
mvEaLMimi+1lLJ47aIS7TE4vbNe0rU1oazMwQaH4tyDnSz/ZdhoWw0tDKyh3knMXRqU/4HeH54I7
3LqaUzPt50J8wFsm/iK8O7cXZBi37nZhy+E2GqODPT6pTk7zxSFxd3XFhDCbTUeFHXFZBcfrytaw
NLBOgga41XVd4S6BmehE0xdtUE/utLgt2pEZGUJqZmHryELpmzJLjy03O72egXsNUMc/b+mpw0C0
08GhtMF+1j+3TCwLcQq8up+Vyk4ec5AxcNElSllkcLgOyCO7KWu+DS54CfTNo2sUz2ZAQ43eQ7RF
j0dJ18M36bKdgueWPbusUFDyFr5LM4lgrzKzOXVlIx71AvdG15JwjvA7sKXmGlUwRVFTY50nO0Yq
JSAwslvYjDEcHOAAny9b3elMTrTiqSo4TTh1E3bGgNllrHFKY586FfGwNelFe5x0njt9BAOtMEaR
fVubcZeva174NTUy85OmJvKE0RYZqsc0eB31yTrHJf4IrKnRFd8dowqdzqdhjjQ/MtwbrRiLjc6p
Xyqbku0keInq+sp1yLMwbzeKTX7ELmZdSg1Dqx1IxGLKfsh4YLsm8u6xbfKoSU/pEMS+Go+4p8yY
GubW1jYBRq6dPTfy3KTJoae5QKt686Gm52RdTsdJxs73HjeYXX8wHZx+ZKSrF1IFOCaWuqydWgoS
g+CYRlF2NhKt31b1m6qy9hJQVEXrB93j3EyR80xcWEVSy8diwS9PogUrRZBsIsT46CQEQgXHzxmG
hWe8922b3/UySvbpaNSLHfPe0en3NDgQCWdqIjYVKuWlVifXnH04v3i/l3WMkEdqJI1v7sDwSeMf
xOunPbTL5SPWjepaxUPz5mCOAtk52fc+4kDRWvC5onlcqm7xtQny4lEW3rUwO2px+p4Paf5NBeJY
p8Bw9DF8MHJEk9L2oA1Ts7ZsVP41COmTRfc77hl2dsPRXQwj7JkN8w+QIrylynEIcK6Z5CH+MO8P
c4/FUuQDMCuObEWTHVV8XAgwOJTEN4KCUEI9DfvWkPuIKhy/996mWWcVie+yFO6u7uBMhmoymL1Z
Vwc09GpYygG5f21aVt7nEhOG3zYNd9oqG/7NX+T+qYPHwUgkTVfAofE83flDIRx+HM+IC2TJSa+f
RuHcNI8kCYNOC+DHOhkdxFNu3weNXp1Uy7dcqtWOP63y7BhIll5dPUobg9wXY2xdjBhPaKAQGVSH
ht80MLfz2XzBw2IeMdtBGdFGbRdmwr6Ffb+0ZBVvcL8bQhS80SzG72bGVWCKrfxMx9XRPbS2WTw0
WVgeM5PjgL7P7MQc7sPFXHlkZ8IEpgKn0rcewi0U+nCStzojP2xiOdtkjhVeIm0EB6uDg6ky/Vtv
pSN+VSyiKQjHveJRHsUkTp/fKs2PJnWbQ1OR2WU4+lAn03jF6szUuvDkfSZvYmPiP2ch7isD5DS1
lX7LbuSU2YVxcZqZRuWWxga6GvWbzXxq61o5PT2uOFQTVMGpw0n8r49L80/MTl5FWHyWgFhoLnWN
vyd0lWg+MRKlWgM9u7dm7e7DpQGKCMlZC0lFBPTVnYWb70Botds24tTPDXOhKpIft3QoP9wzih7v
fUpbAGxId+Q6muw7cv/XgBKMUNGZiHBGQ88cQSYcvgy59UyGq9+qro42o9U9VVwzahNeqTRbnP8N
nL8Gd541Z+1NF8MODqH778op/2+Hr+tQUKvbOlQ3+w+Hr2wmK4ZjurzYZORZ2hS7uaw6ijknkzs4
l9k5Qlt1UosF6OChfNtsj//Ns+/9qYTMsYGX0ZFsGVJQUfsHTDixSX2Q4YDjrU64+IQa0FncR0B8
9ZfFz4Tz9Vyn3dkZa/2t7edXEhc41MbxJ6nxV5Lh3pfMib6PopS7JWUH/boiYD0AAjzgNqxW7SyI
p6FuYwzP1uCioERpLMBnrXtVovgqZ7K1jkVH2QBR3KI2mGwn8dMSzxuRcnTxZeHXeCfue5gmArqv
4gHcQN7/GtjD+yx5Yc2i3eQWwT+cgCzAuuaKQ2jVyJh0yKDAlo1+NU3DwQwIrHS4tGbimBu7okbX
9ogCGhWag0ChYyMm16TRX1L1ZQrx0lpEPtdJTDKn9aw3N6LVNuHTgb5k6BmktTNClF1oX5cXsaA6
d9WxPl/hLyuRIInCT0TKZ2KCCVcBmlIfQ5aPIFNg8s76DQGPgXHEPJoQOFlXe183cDI7g60R4+Kg
0NkJuJaJcvui46Wa+AP8TFEk2GURxqAAYFouPb/vtWYDDmYpHvyK9Tn2mxp1JvKG986mkxcCP3p9
6fm6ks+kvbEMQXpRS5Fo02TrpJnCbbus5sOwPGNsPRMKe8wMMOdNSIkfeLh32yUBtFxZWG23kKpw
DbasBl2u952LkRNLUA0A7+gk5O3liA4fu6AqRPatFPp92VAnonPB9+AvCixn5FDoCbVr8jiL/B7X
7sTYZ9jbs/yq1xB9wr68DQ4ljHX+aunVF6WRuBsHKMImLv+wG9Ra2Py7ghQPtt3yJqBzzOyEG1IM
0GvyNZzZp2Y08M4JDLqjca2ybMTZGWVbdqJj5/DUymlHG0i5JZuEjRGS62hBBOjtigFyh047UD1E
XgNST5FF9Y4BK25qWh64x7TurYhf7LrMdllHnRbSo5+1OJW7isfmesX8yFZsfnQt8rhTGsdH0Mx4
I6PnHC76vixxaZWaHpwqwes5oj5t8V0U9M8GIxxHAVVIJbs57L0TOVPtKgTJbGsoDqX0sksYzNml
jx/iUjhHDnr91BYmAAjDZJ0qEw7PdkTTyBXiSxolTF1sIQ62IcKrF3HYJ1b5HhtgHoYCKbSz18tl
1OMmBRRU8qqy/U4LLFeltXi/ALUuUTuWeQMhudi7lWwnb1HvPBUNHoBgktiuFzeFnkhGbmlz8yyM
AgpTjJ+bVn5SofVsGkN0E1H2q58y9+CmLMzCNr+1NE6hQEZrexLXpIvKXaxJ4Cx2lO8MA1OEAopw
IEa7pLOxeHvAYWVAJ0WO44J522VKdTjPjCa3jCal75r9D2L82G5yxCSqQARlYj/7rMfs0lng9q1G
ulsXk4GR03VCc7zsV2Kc+lMOwAACAXGDjh2EoZBU6Bx4bFykijGSZyGWsBVOrLXMxMfQ2eYF6MiL
NqTuMVcpVq8QtFYWWfUB72VbjgfBfJNDgUVF20/t3nVZCmGcCelAzD9GWVMOhGMPRgKCTzYH6p7X
TN8CZRpn0uiu3UlmjxZQ+Sz71XSmOqhUK9du0N5jk/0Yjgw2aHJ+Jgpfn3JcwIQrx/5LXGwdfEdp
0E/3MpDYuWOboGDaxic1tNMq6arxQXdDv8U48QQko6vj9MLd4QXCYnNvqvlxhknEFbE9aMXMXpiQ
yZI65xl0g+yi+vIL6wowospON44ePtVt/DEXBRxH88NcxmPotaQaonKTx5IXbIiBJKiaRqLeSBGJ
kIE/oZBlMl7KkjVLQjH2yMTTdxoXCGBVvLWV0TzAaDtNNYdvLqN4E48otzTk5OtuzJODKpjd4lwE
pK3ZqFEFtxUdIslunqib7yWJNBz40RuBa9+xQZLro+ntmxLtvC8BPuUyfstlZvpa5XBEw5JQMX4N
QJ+Rnwv0bm3AFZlXbvZcLVW5i9T6r++/f+prWu6+psV2yMPsRsHx7xc/Q+tOlF72MSZuMCaN7UoA
1ulAJqQ29sSWHqRiCfT5b/6v7+N/hj+L+3+v+ZvPCrjvRTkxZ4zaP3z4X89Fxv//e/mZv3/P73/i
vy7qe100xa/2X37X7mdx/Zr9bP74Tb/7zfzrf3t0m6/t19994OetaqeH7mc9PYJ3Stv/qa5bvvP/
9Yv/8fPztzxP5c+//va96PJ2+W2hKvLf/valw4+//mYYrMD+Xo23/P6/fXH5A/762+H7z/Rr/uNP
P/Hza9P+9Teum3+xPPrgKAgDTebw32//Mfz8/JKw/mILkxA7rEwWUrrgVcyLuo3++puUf7Etdne8
ulS3mey7fvuPpug+v8Qv1A2TpZd0dDYyhvztf/72372G/3hN/7nGT/x+NWlbpKl1qRssy2zbs+Qn
o/afyN+xlUYe4bjaj8rSfYgs9+KBMD3TInyE4Z77BEMeyzL5kcrEOQVTm1/rWejblib4AVn7PCBo
rlr4z2dbJ7I0JtVT5dZEVbOSBBhFbP9/7HQeMFMryTPA+grio/PHdT+QaClpw0r8pDWHI+krD08p
xFqLMmGQBTCU1zjIw40DAm0zKFuCuJLXJEQpCmLb2mMX/zdVKcvr9E849+UhCUuXniE8Et9/3lCO
M2HpgXEjlzskcgpswTu5h8o1bvac31At+i9a7xzMCIZDFvYvmqyNK9H6VwhkuzF27zMaoinIF8ru
VGr15PdDCfQtSk9NJpkBT5DH+tr8+k/H6d+Ohd+99svW/R9b++VxOzxgx2IjLFnEfwJd/+m1xyee
QN9vtI0zit0s6/zWgThfbCDVFzoHuEOkz2BOmAA7+HRDa0gfDIutv1EwbsM/ssLVh6ky7Z4XEvtz
J3710jvLUSKQa/NpqJv3SQ3Tv+nds9w/P+HCkNg+HM4OV/Lc/6GCJO4q2MwpmlfL4buqU5t46N/f
hLnVHibQJP/41OQo66wvb6RAq0eH4t3KnIEKy5RI3N9/VhvR3hYk9EqYlQkuuB1PWWyOp3KhHny+
9/m5zw/bMiZHHBVwMJdv+fwCnfaDpeYbEEx1L4u6vhnNkbb7+O4tbz4/bRI5gEhQfBt7/Usb6PMD
arr+wKgn9x0re6BzGbYDRTf2nhbyNe775sQcxNtmHOwPXrLQ4meAgLnBHNWFTwdy9X2aQ0gOgtUq
0AjmMmNAvMTr3w01i3PitmLHPYkWobxnxaT+/rFuxM2DNRq/qjYz9rajdddG4bbLZxKmTVgyWx5b
D+Zc4hyBj5ZnWg7rldUmC/avqJAn+VzohXD7KnmcjKg/B1Lvz5/vcbHDHjIGGWRoHhyCAn5q1/KO
Y8tCzfWMkdIcNJCRkjvW7a1gjwAdKFneiGKsHJ9pq8Tbu3yir3P27an7hts7ZxGAZmgA5ChWJBDU
6fONrWmWz3STbVQTidMnQfkfb3obD0Q43Zqqbm5Ji5tN07I3E3nQ1whtf+jiWUWG9o6ZadiT/y1I
QfNpYJCb1u2rt0k39X1s/oQOo286PE+vM7rZNkx7pum6zF+1KgBTTM/Zbl4+RKkO1kbTY1q2kQyD
2jzjbICZJ7xqR19R8xRyfb+UTfyIQNo+fX4qyxzsC0nVnT4/NJjJHgZ4NkYDei+e5vExEPn4OBBc
oEyhYvTx+bksQ1yi+/rzo2j5FGAdsGZzMG0+f6BOlWRLTNsKTr+X2mJn3utp+zhWs3XJxuG/P2rJ
qR3NKXhDHI7Q8sIZugEDplMZwaaqF2hIyD+8JBvuVK5ZF02H7zFb9jWwKNvNui7yPz8M9ZZr7vIF
TeOXRzXIQK9a+ivZdDtwXE5pOJfwdpZ3w0HbMQ0K97BMGIgbcDiPiRhavDij6hn5kIl34rI/ecub
z0IAzOfNBr4lp14U0dGxwJlru4qOqfqgZE+eMBOAxCazcGPO0uysCe1gFdJrvTR9MbsvwFx5yjg3
bUIKrGyT00wnHDRYa6PCzn7MbI/+y7B5MHDqUjXMaN7DdMaLEm4melhIIYMzKuPcvozG62Ao52om
lryGda/DRCq+t8BPd32ch/4QxuGLTQZ+bUcMOlPZuidtn8cB5m+bCIeSmr2WVpefplgs8anlXWPC
Qe6MbDlDtxGXrE8fMUpgJy2LK/DGakNJR7KrjCjY5g7ph6ljimQNzoTpCROizVDTbojcYYNdggm9
pKUqxYF7DuzKPteLm00XnALQduIrWkPCnt+E64FyA97SdU703N2y3KLmE3ZIbFjNnaG+ttfNhZgI
rPLJK6W4Vbnjp4mVX90ZprHeKoWxxB0uC8uwdAImfaH5SBLDeBxFtCsardoYOtsR4if9JSqtc2J7
jzgGitfEwQeFPnoN0brv7K0Xl9oxme+NoBhlwLkUD0lC6SXG/hkaSRB5ApYRowlsIBuBrrBqS9rd
Y7GPFJD2sYh6fyIeRtliuVFDRo7UgHqUGtl3U1k/izilA1eVZ1OD6LzYrmqkeD+jnQ/TAD7cbBLd
vQggBbaWCUebBnbU1BIlBEizx5zUyyrjXg3lF48U8l5AHySY3PaHqFPDHj0EW3TPcOBkM3EBl0gJ
9KQEo3EAS3je+u1kZdazvrzhJFhzqKaQIbkQGl4XvAXUX+GQtJ9rrkhVSsMIsbTbkMfTqz4lbxVT
Yt+cAI1O0XJ4JLM8Jr2xHRvZXMo+ay5uwtYwx3BOhaT4VhHDJo1K7DFIEe+BX3yztKG7SmneOTXU
8+cbqMf7ALHNC6azhr+zVBdBgePFIU10qebBpBhPWG/VNM7PsSuP7shY1GiGp3QcLwwkYj8aJ3vN
khFS8UwTcKaU2GuT9qjN9Y7e1+lBDjttKS4Mls4Oim/3Efd3vNR6y+sd9eGl6FLcqN3FiyvjGggi
+4U1EvuJJds/fAoI1D157oWVbwz6nj6Yb0gduFMIPF0K0DgqrofvQe2sa1NPzgY83Vqa1lZfWPm9
2pEAme/FMNUPPZPiqoWaGsnewd82F/Z6nhZETadTdApEhjosAHboqXNgn0ToIZXZBSpbo0fXZnlD
D32yNktItZo13abCkVwpxyv1ytqhcoZ+G5tWsyk8Ys10xE77QLKPTy2knInoT0CAQkNOevC8mb4a
AzQx/RsYlIiTwt9MN9ryN/WTh7tiLgLG3vV0Tov2O9I3gWk4dMgnRJEWCnkQ9BaiiywxVt/NlBhe
aZU2MBgioFrdRI9oAt8QW2dWMuZ0wscO8uXMurU+FRgpoVdQ7+d8HRpF43pcUe0u8E4Mbdfssxze
m56l4KOc7s7gW2OzDopXAwVJ3H50d4bqoMbMr8HYhdzbS2cHKjjx834wHumJWndt8iOJDHXBKr1R
FoLqKmHFfHIM8GnLnLAz2gfbaKHuJEBx436yzsXs/lKF1t6D8cx8CMlxeo8csJeji4CZUhWwDbdT
ytKcviB4LZoxTVRJ0g49j1GxJSmKGZBL8Cxz2nkqNfsTstMmoy51rVftd0+FGYSTNyual0GctzEo
vNuy3TrL8rv+f4g6rx3JkSyJfpED1OI1BBlapKjsqheiRLdT06nF1+9h1GL3YQLdg8FUViTpwq7Z
MYNYXMxUH1dzJ89QkC8xF20UB+C2PrlEEgclkxBWpsIcjW3nVdal44XAzbRa2JLQryu1pTTMuHSW
/W32cnEWdflZW627gupIKtKMKTEnlbpctgIf7j4ii4kxJnnms6DAt2Wp8BQSddf6AeGS+0j9DL0H
gwzcKf/IzNnD04M2NeOJIF5otld/iv6TNXi0qXX7cx/rqBQJpREzvnqaczbK0m9cTsozsTprs3Jv
g9hGdM5dEiOI0Mra9SVEHVHaLaWFawcoDVDAYup2H9W/RrzlYlA/ZtnaZ2a2a0yS6HBcVGj/xhrd
Td3yw48gLMTTwMSclmHDXf7DJZnhXaEIirztDD5+8HecMeHRcUBC0nSOMnbHUG/VG2Ej3lnCbuQK
+yPJJm3bKb/c6etLMCB27Hm8bV2ps6AFKmjn+rfTQOiWThLtFmeXc2CgPgMWU7meGXu0uZGTa5Ei
I8HpOK/X2iYr/FVE4vmrrh7D3dMyDtkW+PawAxHO2EK4x2wis/c6VnTr2SKxAi/PKd+M6h768Bgl
p9hInpzCvdvEtRoqsvDuctm7AKp/TnH8ywsL5oV3NcJacH0C4GpOy5OK+3Zv1RJa6eo8GPS5PZhJ
/zETA2SDjS65PzSHqgX13jpmtq0FWO3XWqk72bivK9ZK+Jq0fnik39CXdWI1BOz//4PJ5kRoKBXb
aYbxiRoeaHqUbOOOpgYj0lVgd45J0pYXKPPN5SAzKD2qiWeOw+NPpgjOhYTcBw09ycHUWmDa7vyY
RCmIQO0pEBvf0AuJlRuGE47UbNYplquIyMGG6oQfXjVNYIiotZgK4v4EhWFJuab5wHT6I4m8Q+0q
L1Tr+jv2wLLN2M+TwC/mK8ae5pJkV1txmyOO0QVJtuYCkw17t3kXHBQtZomQocnI6pb8Zonkd1uR
g8eUUe6QBomMW+0/yhf1nqAZTGfRbzRL8VfhcupghcbLC+QZo857JSNMFXr8rKz+7Bk8+Anj5rAX
zXfVdEnImqHnfXMD+18cVZp+vbajoh/M61QTbe6m2qRXxb5rhACuYz0ORKhhBTdkVbnjkzuE24CP
0cEp8MWEt4Pc83rHgFY9I+YskAWcJaipp77lrV/sSQ5f5wacUV6Wp5U3fyqK78ZIuBRe+0/4O2c/
6buTTDMG5r7Emwr8b5stsr0LV/7o5wI3zOqfidkp+NWDwR3jcW2CmHhkOvKFBxu/AwheSwYas+S3
Wlf/zIb0zlr0RuBn4vTJ/HnIaqA1OTnFuB2ruz1f3PFfx2qXH3bqn1JDXpbe1kAzU9XVtVl7qDth
3ShPZyBmWfEjIWOwW1SB7c/pflfCr367XjadZWr1l1c5UGVjUTImji5+ljI9Yc8gB0rpTW3jAILY
2Az58XVGcDuShAx+aclqvEsUxXC1KDqF9fZeu8kcZp6NlQJ4TomO29FItF4ExeTEZ/RQrDKtOk1L
hGtn8VpeGKaL0Jfrg7u0JOcNNywjb7WLBg6tqd9EQvn7JFlwaxVdPL6Qhz2U3iauBhFWMfEZbx5K
fiVO2LmOd7Sq7p07b4J+k39Q3rWt3aZgQc5Af3N33xvVkl+8KD9zGGu2PdXs14Qh0LVdRlKI2gi8
BP7SVtYt6Xs8dWfZzCgRZQxNp0FAmr3e/iZsizyN6zwoJHWu0gbfM0Q9d05QLMT9Sp0W1AFpyJTG
eY7VT5np5Ye0m5ucALqTXZgureZNOysX4ZJZJoVGvD0QudU6sAyGwWmOZUePRW8U/raqoU8xMZC7
wbXzQ9LBEqr1t9b2OVPnXkBIibwLW/tzJMK3L0pmSkBa40vc0/jY0mUNdWjZVZXj7q0CuCGkqOxi
QhtZH31pFM6j6IhmlmZMtUXbxPfGTPRTLXXzOPW+fdCzzxYoLC2f+X99YzGxWt/FLgcYFYMRnpam
pSQoeXutgFXWEQGrSCA6xoLJQl/qoOmaYi9j7xuVBjplE2v3nScPpjDd65IQpamzdT1sDAghs/ej
MoZTOkZkiVrNvFL3fBpEyZyrJDZgtv1JGSDp2l6L7oLHopZgL0TsPIZOaada/Smn0ntG4IhHp/+v
iRv1BjOe4viJ0uS6keqQQMoITVH1eC36TRMlwG/SbDrO5KsCc0QF0lqcjPV6HhT9AoA1886vDz3G
hAcwl9BvhWaNBTnd6XWC9c+SFmQ3YmkaWJhzbjrwmWB34yBEyGn4cjEu0pCXf+SlXMjCO9AE7Llg
ekWp+VVLya2YmrjyWLzjb2gPjtSz9zFalYRibIKmGqJzlWk0UGYszwTrlv1kjjyPRupes4E/HIbm
uaS56SpbBmmFPefxzsFCC0NIlNGG0d23oX4X+hj97RfDJkp7WaUY/vpRFM6jfHdUkx9VuVxzQ8pn
0erioTdUdha18ZPs6W9D2NovfenC0s7KZ5GZz2pyowMuA+LAS6Te63o8qk6CmhFVcfDwQX50ckUj
L8X5dSCIgP+yC7Cq5OC2xjK/2uvff6Z0DKNEbNG3p/unTHb312ZlIYudan9+GINjfEbmnykCRDiT
dPwOovKUzCZmU0rVvHTozk0355dKOV+zagkg5iAcG9feEfOIDjG++1C5/riPhGUFKurfxrwodqWr
TXusv+S5l/qD0EF9FApHYWfC6Yi13js9Xm8L9YstZgU8RFo2MHKi00OLE3c/Rl78d6l03erftrJv
Ki+4sGTWB+nM4sNmuNj59XEWnCT/vpmqOddS1NfoI9PBqZfFdM1sgAGa5XQhmSbjSYIo1AUrMcfp
5KS8ynwyi932lEt0Va7dGaWeDGmgmlGHwSZMv3upA0sRigWGKA8XfxYRAHX7yOg4iM/lzx6pi/3f
qg5SCeudqeOIV60NZrt/UHohaiO9OnjSN4ysy9CPYYnT11BvzAwJ2h8q7Tx/djXWzmEHHWnemkY8
n+nCwdMfo5X02RDxswluJm57l75T7kkskaUviYZufN+LGHIm+j8ZY710YpiFv/I2AL5kyCn7C11O
BAZ991qpOsRT7J66pYsxd6sg19PmmpAwOWuEdJAsJjLGlfFwm2+vvR/oIWYgIqyYYoKy9qOgycW/
HJS5SEaPZkRLIZ7UIiWqlcA18m6LtuGozmEJnq92427KfTZj8M3hzsFQz2Rd6lCjWbt8d9c5U3fr
XIbiRQMwSrqtIJJDZ7g3Yj4QeTkHGnozsGzcXZtEABkZFa67UkbJzcZ1nhnZ76zp/Ycz+0S9wCXX
+moDSnmL4LZtqmWV3rLGCxf4MGjrPyLhYjDTKH6y6Eo5YLT6XZjqe8WI/uLTZnlKMd94FUwkXj4Z
KGCXH27JOMKmWyRdMz9p3Z48NdpngnoIV0sxfPiDxqKQDJeRHsqPit0tsXNzt+SGuatLq3nGGlth
Jinm8gquAFUcoOANtwYHIiR7G+PNAPiNHzeyj5ndX8yuwLQTV3XIjXW+vz5sZoN30//i+wKGSIJm
Z+vxTD0cF+TXLbnHDLHVe48JaSkHXrq1Bm2MliMeYwr1pKOdTVEYR6e0g7rFql160gxFnL1bRDtu
UQ1+EGMtDMJq8XFbmzSY1VRw7RxLQlghiUMS0bPuWarnwCYW4xTR2nuCofFI112+LzBbN5RZhSgz
W4555q1oBv0mrWE8zMytlNKqI2u7d5Q654PElXX493DnOZ+ugRnJ6gFae0YrHxoOe8I541UIiuVy
vX7zaTCs6Ch/q6biW1sN3ua1bs3xfFPG0hxqnvY1srC2H+bfSNklIaqcvPSc8zEZk63eOb4Vitb8
+v9DE9F8+ojoHaHehlg25QZfWKbfzeGWl72xwkb9YIpcl5ISvT/K1UE72fg3dB3fSWbBBicSipJJ
idUq7lA/SBxcDo8s7d1znfwubf3Bvdp6YCdtgpiZ03bqDF4MnsuGxExcpH+8vAMQFT0BY7WgTuuU
ddq1ERAs7YKnVmFrHlMkIL4Ix4XNNc1QDiyjcS6FZbehThocqyJ6idVqb7nT/LfguT2JpS4REQ6w
2bQ+/ew5kKJ8SQRScu2OFyfvFDWo7eiPYteubQnIqoDWvOrUaW5EhM7ydqNq83OqNTcrAhveUvp2
ypIhCh1zpvWWaHEox6LGooYNa2YEc4ongDzusDZsUGCc9+K6WJUKcbV1+wi5AcPhU+sa7aBZssMx
2oW91r2bruL2If8ro/ZNcIsJ+H+h9KGLixiVRA8y01lCDIDmWQaJtkvdlGCj0xt7LUcESSCgXl3s
7r1SXyqOfvFzegfHaS7E0YZg8TL9lmh08jBhvadTo31rFtumXheN0S+JZI6Fv4fhlIaRzIBrm/In
cD77pGFIW6LSu9ZiOcblx6LV7cUfcfclkXXpBRUCfopLqSWiyh1aexaLTbGhKDhYTtHBcGleKRf8
vlKPeYiSLAry8vE6awA/LtGxouXh9sshWfGEQM61naF56ds43MfYwlQrrPLfN+J4BTdNAV6mX+dg
2JQSL/k5U28XAtX55i6mc1Q28JoYq3KUldamEU4fwpxfQif3fjVJ8SDKEkiz1uCPcO3qI3DZQ6XX
HK6daocG3aL/L2QoPKc9j2Y17BquiDvi3i50rqw7LMy2k5G4RcpUPSSlSFVA14sQbmezDKd5xEqi
kNZyo9+bebrczWUS2L+JCDhVh0YykKmRSRHfur66m7MVSL2xnvpqpXTAgFYkBNuWqOIIqCSmyJNR
CFB6A7RraI41UCcfZB2WPWLY0D93uasTtZ4ndl8WpEPvVXCyhpoe1QYH/dhBLRyWt5oqQQlb+dLO
P3uj/5gM0OUUmvZUZWl9YOSAw+Mi204Nqb8EZBXjn+QfUrkZIUUnh9rNJMiEp7XHxVjudbqaYGVn
3P5kfh4zGyynSz7A4LbF4coO/21olNpAS9J3A8tuEA9ImsRVBkQcxOFE4b1TBXws6TA7HLmhn6XV
vFnWDBZEMzS+5uyn43jtvhoIfaEd4nQtHf1KgTg8JZyj2KX9t8xBZbNGHJTKNhJUwRWrnvvWBQub
totXVd8xVkafN5P8Fh39rAt1q36GGl7aMgdCXkZhygQ3HVLv6aX6WWmbqeiaT5saHhok4izEkVlR
q1GO+8bLSTIMXXvramaIMtUjOG9jyhO7ILrVEXUXSwFhrwbyPc1L9JiqvyfKia7PJaXuRukN2fTk
qJHM2GaNrj9V3QCUm/E7zQRbOfdfir5h8JtcWm69C0FbVjRsT8Msv0QiNXD8AzBFF/UUTDuFsNt8
MPwDZrTvI6UDFG5Ez7/2LHNgRfA8ihC+VUKpS7H2yrUTgZ8ybw5NRO9q7/d09w79dPLVZy8IdTU8
EIHjjEmY4e+4p631LlL7Xw08Fg7D/ogH0ORNk24wKYlMLXVOOmNHPXTpT4FbcQ7KFX75nEMobES6
4BOn1Y+UI/9Rcsxw7g3wTov0BHD3X3xV/w5VTM1Zkp8qIGEdl8SwkaTaK2ns9N4eb9KHwNp2tC1U
szr7gmFhr6xHsYSaDjVL5d9qJCxuKsl4IuoCuAEqwgnQGQb+m9WBH9JK/TQM2NdiMco3UP1kiuss
aBwdHBLm8EPiRSG58t1LddB7ZnCWI1il7fEMUV87Noa7aQfLx/RQTpDupzzEy4HZpWlkIBrraADF
pXqkdgOrMV2kf8pkGYLNYEWIP0RF/qOZxj4wbeDDZkcfjAskYl/TkftsehAY9OJRNzO1HbE8rp5p
V+0XU58uk8VJCCSXdG3tp6gbtNOqeSrU4E2LdA8IOy8ORFSmk55r/oaCsRReZwfKYnXwicWN4IRR
9qrKlaxWxzSONoWxbYrBNAPLqn5Ubhmd5SCekSuRyWk5u3ErwZAI8mCPGJJdO4Pfl5rbc9ohxjq1
Maw61Y4Ovy5coqk5MM5EttBQ+IbhXjJJPIkRayLYn60gpMP0j9poaQCeZA5ac0nJ3GfinUard+/4
idbSE2mdAbSLvUNawdEg4WwsxY+al9+HMi2ulF0nWw00d8AqBNp6Tu6GUd5dUxlvIxWWygatDbyG
2XCWS9Z0Rm2ZMoYzvnW62qqKwALAuo2U7nCtnO6fqY39i9WIL3+yaqqrWQZTnRVQRO2J7sqJht4E
TlURHdWKJLcSZuFFt0rAYCxfZ5HY487x9+YBogUhvtVOKRSD+Y7opn93mlFs6Xif+Gb8S0OwGGIC
fSAuKhQsLrtetf8vO9c5eC5wLReMw7Dpe2tv4wvejg0sax0hsIAseJkLeMRiHN/5Q2ryMbS0u62h
nRZGqrRbVvOJEtjAdLn2FzEnewl77nUDbCRoGC9TcajKhL+BG8PjyrdEmWVYeFlzrIBEIZzAY4sm
gfmZuCVTAa/HdjE2bAHvWMjV99ipmnBB09rhyzbDvINFTct3+5ZEV7Yu9yJz9Z5ASMVTrdI3Ey/Y
KfFqcVjGdlwNzPEzY5RLedXyLMlYvu5MTUphaiVHdmfDsDfgf+xbMmvfyqIqPxcM5daMYMuMfcC9
Nzwbt4DsZgPYzbhhPl6nlnyyg3FKnHNmzBqVOplG+oG4zWK1OC3M7Ipo1z5xVviki1zqk83oPSv6
cM6eqbS++qYZb1nn0wm3+o6hm9xVV4i9MRjxLabjnh3eXp9OH941NVCXaDJpMbLEm2UUQEaGyghk
Yj1z0Ex7fBYQqvQG3AyXttDspckvIqaRY8LuTKKLyY4cQ6an1j3Jvg8SYnva9L+MVKa7xehaenWc
6jvZWFH2b7Y20MjTHR1b4f3PAfgB1QOcnuYRVyT3HxtJ7rG1VWODWeYU4zKTY1RTdQ+fxvhCfXTr
n+ORvTq1K3N4iBaY0l7a07ZDTmNUpBLipczvZLUM9hzG6XOPBd+f0vSQu3S02RHLDBJ54ybvpTEg
Dkwqg7mWt5jcAehqfVXcc9AT9MNzMsLHlu7JIa8xhFq/S9oyNpECYJAP8w+EyYuovhyCCscolQ8L
Yhc0iCDyCFaINP4xymr+0XZsF6b+Z+1cBs0ZG1fQmfqVUNppiAbuFvEsrjTZ1xs/7isUC8/+5teD
vmVsECxMacMCWfFzEFw24VtNdI0WKVNOLDk9v6a9NZRaUHUaAkPW0kcJqWwDHWy6FxO8DfLNrIol
vhFnuU42Rc5+NKLPI9TgsI/inZ6l6XlpUM257RZaZuxUo+ZdoeZLUxv9jbjvbmojquj9GKl4SQ+E
3dI30XkEL/FwBpnS0kvc2iUZyfG/QcvGtx5TcRLn5THrCQZI1//t4aZ6l/FSUD8xkVDpt2aZ+R9i
YeRAOQ0hCQuGkUmrze/wJcjVkUx2SPAGmssaJnOoEK6HhMjYOl5qNVKdkjZCqJICHqBesqY789Ea
UHEyyjUCu2mLwEADhG2kQeYivbS1ejoCqfutjsxox2NRDhbIkIpOoTiDiLrO9bsBwNeHmnTvpLn9
nzma9ffSB6HQZsMbgz7/LiwacUSqCqY3jjhnppwuLmwMZ8I7qKNFwYPEOe/lBu6UyXftfb64LdhK
NRJC1dADzPoJWmwTNY24u+x/nKjpeoswv3+HmW+fk1w7qn6iF8GcH3XEnJJwZIb3nEMfi0sG0ZSS
lIwJ0W3OW7L163RgfPZT459MWIu72q30jTYo9CWdS30y9EaYe8hNNkb0Te7zgAjdLUNcuA2wkQHF
h5YTmupy5/Ya6bRdKWgqYojbAXArory+40zBNtUv5i4xvD+xi5+l5bJduAUbK5bx8K8WjmHvv2kV
e5f1AyMjRdljdX09XMtf5xKBGV8Y5qVuCErrMaNoa92F6wrsqeOCmKuJph0do6hu5jh8TpNP4fcy
O6cWHRGULaMCwtY06FVcLBicV8eu6YzdbDF7dMw+fidpX9z8HoXCXbByTobtnTxXAcbKG3NLXrW5
uJaVn6sW8ZeOUIYcADprmzYY3CvUCPA+VlHth8RbFYPXcXjP2hYzDKeUNelhzzryrAG7+DXhsUv+
q8YsDmCVmt1L/hBjSlN9qiQn9dy+zT4WN6eKUXTYIencoPKqw11YM1K8JMpCeBJC20eVx12Ai2wr
wCyTDYInQMP8lVvIsUsT7Qyd6heRBZLr9EuSriqPRdzi8hhbn0CHdfIFaBcwH/lh8r3LWIsWqmk7
HWmPMgMax/kuoGWiocTOV+PK98Xui0BDUgnzROOsOrtBReJhLGmMieGHB35n/JEIG+NGEnp86cmN
STyTk7QWjJ5LyY2pETMYzflWOANZiER2oGrqhwf77IiQ0R46FtNt3o/+qS3ai2ely7W2qw+FkJLL
GlDRJlnH6QU3m55CzSx6qkUfLgji55zF5DyuuW9Pq2HZl/ZybWmJIeqVPSPTO5d4JYMCgM2Ymk/a
F75GnBtfsR7Lk4N9g3G/wyLixf6mSY0msFJK5+Bk0j/hYrksuvLNKKlH4FcDQrbo8wejiw64zmSF
Fk8/Vdl0rkBGOloueFW97dNwrOoKBgFABsuvO74r+U/vcFFyOzvdT0CPTUfB8LNP5ZpVhYc/hgz7
q6PuzhaVhthY1JeYypQzQVzd0vqdeH32NrrTYUEoDTCmWUQ0yGcaLEehzkCd3wJdwaN/6GZ3Ofg1
A167M0aKQngW/R66nW+X7FTrAduJRgWJITHgAozhKPT4r2TOhIxqHHrKtzp/eBBPGM5KCjFCw7no
zmLRkkL0G4TOJVo4fYMHzvAkOTt2Wxu9hz2hdq7uumdIKo920zIsPA752VpddYYx9KEoayOYY36H
wjL9m5M133B5E3lbr59mD29Ns3iBGpwff38kH5Gf1goCUNgCvCq+VLCgKQ3EYz2whTEwb/flAZGG
MuF5SHbKk9VZS3E4vI6Ato1uVIB+Yd1ut5VOlm3VYE09GnaMdRzsK4tzpCrtWqc5RohUPbuGxjDn
n9cVsLX4uzpDNl70yMkgrjBKdKX6mqLpUZlx/JhXdvbAwJITnP3elZw9JPKnkVJeb4yIypPQ3oBi
mbdE3/urUmyljGfzmald4ujclAaNEqFef/ZcIVMmfPvUy6pdacHWZh2rt96qJTYcE0IzYfuZO3Td
jHYApdX0jHXkz1TP6FxJg8KIDK6TM1M6ZmM4SbPHK202xKKjKES2QdT/4UwBW2L9YK7h7W3yP/G2
biM3nEtPXLFL1ZcGlCOcNtwH9jsHr8Cm6+IxVnporHFP0tfu7mWTcOwoObelFA8Cm/PWxp0XaqLE
xbyOVFOe57PU5LSbFR6oeT0OOC6+DDqheDfUavfDs+hk8XPyafOOEOL0PMfAxj77A1kZGx8tu66K
HnVl/LFbzuqdR/FDjdS6oZqwvhUpICHPGn7+RSxopn3CShidfTK5m5zZUygSmnfL8lHa0ZeITYPa
FtjrQA5/R3h1A7lWP8xajy7C8r+1NYVfqa4HRGkC/4tt4i2nmmX0uDbYfP2nvHD10FwQyagxP/M/
hynvlr8XjbkbbRMFmcSco1zV47PMwryxe8w1mk9+sEg2jCEgxMRpdOhjbXoYFd5mL4OUOz2jxYrO
CE0TEE1DbDPhWgemgtqtT3gbX5qTkaE6C730g7Q2/5voV5cojXsPywVFPbpzocvLAsVTq9Xx2p3s
pHpvDdAGm9mc/vSlHof4dtDO5o65Q+G51ibRwHFz/5DnZf1IVq+XqNWbzhUTAz6UcEw+8qtAJ/CG
8oY/b9xxZeKK4fVz0CG7kkYcl6cLKMSH1Ssty/uarTlmsFW1wT9569pXFf3RyfddrYbFwVg/ehOI
Nvb3+AOKrXfoZLSC7LJ0Y65Bx9eHyFyM2Jp2l8qNIdE59JjJcjy8jIsJ0ujGskb/iHOkCcxBQ/5Y
19GkoS0voxkMScjD70yKFJjl+g161ki1W4MBu5zxB1rV0/RQyFT8HtsczRMBwNG2boRW40PXl2sC
s9nodAJ9c1Avtn5nxmer6TuaUk1483PTHQTSSFipEevEZJ36xS1CSTTwMDU22o5XUXVpUDKq2wcT
FhZkudr4kXfwhBovOkyOKg6uYI+RQ+1+9fMXRrtfUMNtHDmG9fRNxq9a0wPzjIf5mnc4l+dJ8XOl
XJLZ5j9bE4dGyUhmzwTaCQfLCA2MXVj6bFg8IwKEVU6hXYgiHAzL3RcwVE9Ljfatq4LgiF8zmodi
uBlYHR/gjuiOLnGNTmOZhRP6OVDPZV2IoPqRCEAu8akYX2xnvA66/exl/p4vUj8CyaT+pEuqMMUw
h7EFikcF6PKujfqmjZjmLK59d2xqCnA4TsQiIWk3Dek8NVDFt1imPCWg+M3qmKLjbfL6g1OmHuLl
yUJy1iZ+LbwMlFK7RxJ7C+8svYmuQQkjeWFsOnDAz/Zsfbd4PD+RdOkGoeAQbqh9BgiaXRY7A+o/
+/G+n9KRCgTPvQys7oTT+XqVO/w7Jj0AWtvfMeaauPsRreQksUtT8Mib3t6/7t21L6IrWfjplLf2
T5WRawQ05nynl4VWrbTGZWVHD8MvgabmP2kNpMrQqcRxTIw70875LV8AT1dldWh79mHKCcf3Ttr/
LcI13y2MSDgJrP+K7BO8c3epsjHaV4bz3jElSodVXUo9qJnXPHfiPVWCLTQpluc8diIyPf96rcfb
rO15gPx7lHLJhVjnATF06H2C2hpqjWYeZ3TuPWvlpiMU/uEta48HDwde8o7yA68fAqQeNzBEY2NF
n38xPFgwVAiWlQnHhu5P3mHlmb4GwuBuDwMnByOrq5uIvbB1BNJ7M5XHdMXlZ9OUhH3E9LCBirFj
D4eKUZgaVsFoPrZyeUyGNd0d7EtbLMFuyN1n2kO20t8ERjYolkPMdcPAvPu9r1f3pu9a984X4plU
/YdZ2AYNJRRLxbJ0gWOF8K8Viehy/oztuuFRXZbTEisEVi96kuv6zJZM35lGVex8kTtvY4HCwp3p
Y+I0cY4Nc1O0c7T340i7OZ4N0GW14ID+b29Ud1ifTAqhEiecRGmFvvEf7jze+BmNZLuHQgzHl3F9
7pqzvXDyLuYugTGLM+vvZXRw2vHifNDXVlxiLu2Xgb5s2g1ALRAb0C/mNNRAYYbq+Fr49bUKjFH2
pY+x5ExedUs8GLlm5cECGGYsB17u7Hy+w032elDbhewI09kTCWJjQ6NkxaVci4JCknWomHef/969
PJaMLFmga8Ku36WZ4Hc66dbdH7Eh8GcApnMtB3YXMLlm9ChdydpQ0KoGeDof99CduJ1TIvJ43YQT
CnrQVD75DVXnojMOjTXaHACoTZt7duFhISGx0INEwV3vgwkRh2KWeCJKUhJ5iuCeQ2rZNGDLCfrC
Ulk/sOwBAlZQItyooojc7KbkjOkMm800nmouR4vlH8Yhru/4C+IVevajthLxVmbyo5yX8UTuuj0I
j7Vg7PCiARL6xEdOBZVT/4TgkAGt8Oi0txC3qeHir9ANuzS3vAISwbSHKArDxmx/2cCO3ywC5Fu/
BzPjLi7sQ565U7N+lNKrd0O8qGMB8ZhDuHz/u/0W95cBOfd4Fv6KpOSyD0L2w7tBQnbv5n2GuM/B
Woql2gBeAHloa2L7mthoi7yZjRadSo8eMdzkx6Tr1moMCbRDctLu8sE+zX3WHwy5jyXk69WT1uEQ
e10rxyoLkwRLujQ9kGbrP8FxLA/lqHn7XhkYZSYYLdzV1FfEaT7Isq5GP+VcuwxHv/Gbi+8k34DC
eKGgBAbLBQB4ZaOlNHXfXbv1w+Qho2QHnpHs/p0pAg/MucdU8H8f0jG1cybNJHAThYln1RmaDFDL
3398/TtWiXFjmwnN9SrfWZgWHokum3tGmEV55XxzOrXjFmcfirH94YDxyfTk5+g01tlQlbZxa3QN
06m5+Ufjl5Lg8qMeGG3MPLlasvPfG1s21OW5UPy11MRqyuqDrabBFW0MLvWXZUezcWcym/XAZw40
nFskOCj0mStMGsLmrs+qtWJW1HTw8hi+qL+Wx9ddxoQEIEZq4mxJ+vwz19vykaeQPXtGEv+beeGY
QLG3/4Efxamd6EABGyDTwTyn6wdJHJjG3mjTQ9+kh3LVZ0EBV8d5NaMCSjUDzHh/dIE44UdyDyGK
S3DcflcpsnnMaHNDEyJNC+qSAEx7/f5f8pjm9OZ58PXAp1Tsk8PFDlbd9A/pp01aNB/ujB4Va3H5
mJOivZsWZrYR5rSb3VQRaY+xVfpjSCnxmTEwt57hcoSa0pspvfT2+ieRgTt0RhMgRX91Tbd+xlE2
Xy0nCmnG4NVFqaG+ZMAnK+xTb1I2TYsCO67wmc+QsbzQUqiT9eTDliP7D10XG8Eyoyi2Pk2ubh95
SdlkdcrDuDDduJILXmAb8Sn3Q2bQcmuacXMtx/ZTcuGb04mo6YAMLjCECLh6vzpXXpnuBVSotI+e
BDPtUv3v3ue9SgzFcD7S77BPsCwPuh/w/MW3F/fNAPObK/k29CI55mgW72MuUc/ESCdC6tAgYOB5
b9dMbJtj7FMaJDRzXUXNjiNdA8WupzaZJiBOr9biFKdCeDcVLfKagYEP/nrXqJbNjjSFyC3bhPrl
MrzwChiQisTcNll1PNOPfzXmvIRJgVs/+x/mzmNJdW1b069SL6Ab8qZLJklaPELQUQgnL+Td09cn
9rlVcW7EaVSvYq9gkxghTU0z5hi/abNtGokNsPlqC+kn+EJ7vZg9NQUsQb+o4ifKoVTJvsyIMkCO
ueEnuNv+ExKxhYi3XCO6WoLqK59fheRy9yIt+wXmvZjA7LvQjDaCYZobLCTU91cnqt1IRIIzRbsx
i9k+CKU7NwIFK9EpCTqaQbcGXcyQmGl+WVLjFKptnQXpd5eKOdJlTfUhCS1yOtP2RGpNggUVvAFJ
Ru0vyQX/N8D2xCTa+DN8n/WlJ0Qg6vp8gXk0EiYzvUh9cK86UBy9Hf+61L8P0GPYcpvpmvqzMP9n
UdPw/JtViQuhj9zqzs9XKjigmSUrDdoqJiMaiFkoGdoaYvC8nxhfSdEou6qcNc0Ad0LXWwWdenC8
yAmB0j3EMFEWaEKav6rZmtBD0dcshR9qINKvWDDDw/n6NAx25S2KyoOMJHQgqB8C5V34JsOfZurx
KqYa+smG6ZKjfbuULHyXjX6idIUSJEzVJETFmW1fYfkogQB4yjnbeTIrL3pXbpqfri8wzZGwe4/Q
tlv0kBv5GvvfghQw5aEJU9PuoFWBpA77v7HEYqHArzKiKvsTAUr4wZnQZ+630EBH7xJtfF2ufxr2
fdAppW8fMiJF+aKy/ST1f6oKs6wWJIFa1ENFFXWSa84wGreKvP4zsU74c6eHMgfdjP08tfMuak3U
bZHgRuA4xuHYfVe1p/H9epCnZ7E0QnrrqTKh9xQejFYHWdyoFnza5H3Q/PozCIb7k0QmGgwhVVUr
5CQm7QU4jEg3pYETppqxNtREnxPkWeytA1KgT3+vVjIasdNUWQN4m2MfQ1edcs0mfovZKCMhSFLp
vQ6mwM/HlzwxcQl0sbpDySgX/upI1+bKKC8KLczng2QctKJLIcWKO5LSPY4RIHnoOa5gDoQTwleV
omKtSmkAGA8Am+Ub0qavmG6soRs/69CUZuogtW9iqMyfRV5RD68EQJzs+CbciOVmB7xxm7nmj+KG
fOKvL9fIzjPU4YaOs5giO1KTFEnoAXy8eQrnRMQxDlcwqADMalGCHNXTWCfPjzFo83WNNNtYJdhS
TEGpjo4VgfFb+lSjL0HLDqJW1V+kJotP2OrDT1+ANIW/udWCcit01PheWNOsrPUvwA/dFi23T0EZ
fyRIKuAQkXUCJfjxz1yEUbKq1WvoCdcK6e8fknJYAKuttXBxz50lYXVyc2EjUx+1Y+S0WHiMJTvO
FWp57VuWi18tUjFb8gPI6I4wXhq4ex2gJiaJevhA1kj4C0d4zawf41ca4/gJBQ1V+2d57Uv5IxCq
r6Co8HPGGWIO8yj+fKru1mBek6BbyYjTXpVenCE0LDZoYIY19LwJTvbKu9WR8lyY2hP99VFzsjpK
gSM0zBeQ3OckRiCYgmH99LsnK7oGHfEV/b/uWozu9XtsVeqijoZhO/QYEgcWJA4sxUhctPukf0Lx
bOI1UGSocc/ef8eQQfl0mfKQXXXHk64x2emSYNMUz49X3xnrHxHVa1K+WGmYFAH6MnuA2c0/asUA
X1qQzBv19ncMhU/sh8YfMnvXUMHWLkctc5bGlbscWhVJnw64iZhU4RfB5IJGR5/L7esPv0rNTQPG
uyfG7EhBs9nGHbfHZHPXBDpsabAzsfWklNSW5fbZPW+RC8a7Ri91gZuAjjnAXh/iDkQbSThN0hvg
E+wZ1QbTsrqM6vUwzcD/oIIAml9RPwak+UQIzBcNctyB8ZCaKpnj/1G+tV3XfQQQeSG55CcKC9kX
dhNPHDLi4ANJKoRlIfy+KY06fItdfBGEJIVchyp0KVjduoG+aqpsg1TQ7LM6VgVM1GH/obPIrNvh
3TVikDWrmiewsTKVMEUEG6XH5L/SBBJqYbK4F9jnNJiZFAYDu8TVD2fNepYHSf1rDIxsoYdwFFPI
WvhtJ3xWEziwzCOBIAKlYTGnKAXv0SSFs481X15SFXFicLgJiLcFcS7gwViVfl7qC6PPAgEGcemP
UrNm7zx7LeDlMwZRKaQiROoc/qcOKxaaxJ8ixf2sAmTy3iOdgWPdZ5l8Z52cbSE+a/PQqIJvfIBg
/ZvdJJneQxmBOGT1YfQ3YFtRUoIQwujH0qPwsw+7HzNvIc/GBbqcyDi8DRW7xwQoxZtsWswUBnAF
N8BOhbQYUWmdNnMxwr7uVYN7PchYxcPH7Kb66L3ocnVrDZayzar4oAr46KC5GcZ1u5WDbiVKLAhh
Fsef/5CatCpmLAnqXtNE0wKc0pKCduv+XSNVrpaysE/dsNoP1KXHZ/fRpWpI6dyIPhTCtt9YAvKd
i4O/eGkBV4loi2alLTqjhXpGVnwpGBa5taewM/Ow+n5lT0VZQDwcuea3ULo3OC9QFOscAbDvu+KW
s7ycSiZMEigcCwbJmVqUF7EkLkUDsp5UEZGwc/yzgMUCO2o3bSJAHALxIeL5InpZu+kgHK0yXU9X
Xarp6qylsMlygWoiyNsm7dRvdBEjHNspuc3zWEV3jZTZ3+vhOUnPvZ5JGoMVSj/+c7UIv557WCUY
cE1/SRqWgn0K+CZSm/qHnBS54Uhsd0IVh8umfJ6giLCs3XC9BBSq8o2IkEkJZFhw+iD/AgT+EJ7w
DkyTsL1JNFAslSH+grWttrlQiTOpvA1F5f9hb5v/RTnwdDYoM/TZ6q1GuQtRT1RIGMJwKKcJRoHN
OOB0/sq7iqMorwxKfENJlqDG9+z92erPY8qait2sNoOISLiv6yBxU+D8v68HksD/ekaWDCIRA0md
8ryv2Dikho4vtAFmmg35F/iQg5Y/+293SG6vSg0GRLdUSdWPV322nYq0oawDG4qon5EY3ASI8Xwp
XQntddpKjJMOZenGz0VTuOV7ObBFNY3kkuuFEwty/a1O2h3hEL9JT0bh50TfX8kCk4IaAMbpkGee
rvuFBHs9mKWB0LjPuY21tLQA//mpnM6TKVml1RBytZwEhegGH2LfGUcrKj9dlWyx8qzVn06DAFGX
MwDlzIm90S6fQ6d8PBEueftn2jQ4HSRD/GpVdZQYfcRq6oE2t2pjjezXNaBAgy+zBpBIz4kDckRD
SAQvE1fGCA0qBXHfVHlN1e0Lkwke8b9n5BY/+hc0HAFDvETqnEJUqiNObiCiKObeaCXvVdG7G1E2
fy322x9RLUZfqYH4kVWJCy0GEgaPjAWT9IKlwo6ieEvJpgm3hrkfe0nC9gMxRgF9ApTxmkWp+le3
ioK5Dv7n3a/kYlcS1819CrsIPCBWLwoCur8ttah/Lr9SmwWgIxAVdX1NKQ3kRLKKO3Y7VJUAIUiW
sYHNH3/jRFJ+/As8MBXzxfYL4tXhRV1Ea1dg9z40H3qdqVDTiS0H3So+cpwzP7N2+HrxbRGj+Bw6
y4VEyuRbDcGPngibYSoPYV/dgHIEvaujz79Avx3l7MyIKRBkKIMBgWICcZ/stRCaJ4TH/TbMAODI
4s+r3P2q0k7VdbSbW8mgSj09tLjPsjPHIwKeEnvNDWTL9lexkj+Qe3CxwG/OEKbE5SuHrqp0qcHq
FyLGmOj78ZlkC7oNvJWJLwNxSfpMwYhNW+aeAKuMJgR1F/zlxeX1CZPKFw5q2C2IpBDLsn9LcH96
KzilL4XC0neLP8472kHkwlVjNZjC8jWon6g1zYZYUz6jUaK83CfjIqvPmqDE33Et+4ui7VWEVJCA
NzqzW7lK/68HOks27+oBqCDiD4ZYIGuS4E6qEp7M0Wmxfl9s8jg2RFRDp79ZAN+eocqeMc/dI8S+
U5sWhS3KgMvISCw0kJUwoVQdC5nQWHbTQ2PuXLlM/5GsqIEoTHvNAOy/MZfgQP28UCGKaCMYhkkh
ME6SEgch12xOyPxk7iEdywF+Xs8MA9yL/IytmTWVVV8PxvSMXfBcEc3s26yTCbs1SXR0zFtFFMoL
0nX69+sBR2IAJsqwRbiOhPfEFUenzuuaiqyHQOA8kyS1+8giCHQTZVKqkrd0EOv3ElAd0AUq4O3g
7mtwjb+DVUTfBqT0f/4iq/kR5SppDCQ9DlrbQPp/gm41qkz+yCC8vbmVqPyJmKl+qbr0LeOm9tPp
1g3nNJgNcZN9RqpypqCsHF1BLt7iCkEswI33V0m0yOplYVbDVy2l/tzIkHl9vR7rG0hsEJhIAekN
VYFEQDIJk/aVZuGfpY8DsJ9OrT+AdOPwJFn+XM+iU5AjlgcjjfKz61sfkpose+7eb+N+qSX0tNAq
zHehoFahMWcsQjD3b+TDoalHLtYXQkJSKdSxP0mzXYR06UwOkosxoa5d3DIgn+XLSnU/YvrqjFrM
PsRf9e01GzyLmu4t4m7SxMKkc6YWUyKm277e5XjS8lUubQYTBTT1WSEu0Y5Q5QDvMqW8G9Tz5m1u
kt+j+PvXBVi5aRLEFF8buw0mzXsNwE8eqflfrGCnbVYhoITKkFe4uXbmZQTShaa35sBDW4k9CMm4
tYZz88mIhO6hgGyQlf6rjRkwJkZt2A+sEnDAf3qMcFguigmqOyXK+BMpHuAH8faUqkdEwiCDQ/ig
JwEMLbQ0Xwbaa1NcqCi6UqRoeD9HldsaoMgN7mepj+QH8Aciu9+K6KQk4h92DMwyUAqyeCABb/hz
39WdhMTMrDJhVUNfnCDueoSGg5SsNNAh335lbmudlIZrIeiqKmLz+YKoVv1wNprK+ja7vvqoY0X+
FCppoVbp8BV3qQS/q9Q+Io3kcKOZ54JqcFdrlT2kbB5catCfuZuDAB9RqI1b/8uQcwD+E3UJCFr4
kcfcg7RzIakaaTpRPZvfcVLdqs0+eEdKvkV3hLJt0oIZsPxnx/gBPkXNDf01RbqKmjo5WZrNRyJQ
ABWe+Z2cLCaNIoMuCt14gejTmfwRLg0VqyaAkw4bGfkPcYi3LkJg13pCiKpGgvtJt7vA5K43VLuy
jmTsasDM1WfZPQ0gkb3xM0wPrz+VmLivV8kSm/C4viwUNNAZiqQNMgnSpizVZm4Ap4sEDeH0yrd2
FikWojjtt+m0lRGEeM/LtbV5stOzXLZJlpW4qEALyiY1c/DICpCLcDQxe8Jq961ilw/eCnfeVy/S
8I2E6RIbiwToP0SgNPlEdtv6GEb0mhZGpuCC3hL0YxyPHsREehsy7lCWjtlnL7kDYwq36nBifYPM
O/YDBa0CzMFMHPofo7GQ1i+bj2GCUZTpaMI1AXsps/vFCBsN7SoXkl/3N8qGHkihUfgfyoStfsHl
aqRh0zFOv194+dxQATBOwsOqHlIzHibBePH3BR/vfYLMQLeA+gfJx2srCag4eiOHRM6rVrcwdpP3
OERwi6pW9Cv25S9EmHc9zwdHfEZ7UdSUH9g1b2IOABmII9AKFPVci7qGhHdnNpENhWpIP6ycsnej
5IshMqR57VrlxnVTpiVIdWG9pfr6BsvU2qIUNA8LyEvB+kWvzytx+AD/ePLB4EMR4IGs7TQpT2Fj
2ok4iIQrv1HFrSDDM1BUnAQHESNe+jWZBpeyoUSmNQfpxRreyZN5oPL2Qm77OiRhY5Dk5T8RDbky
J2jEiRWDv+IYLWoftyVZiOd9zLyN/M5f4t4pMVAFckdoi2Kwz0R1ZuAy8SMD5yANY6LL1KO2ZRSw
h5gBfppY6VbgWGISq0+XipCRYMYZ9CvhGX2VGiXPF1SU9t36OCQt8rhb1pIpz4oU5vUr+LY09FGM
DEVk9twJlgrD/PkspW+19XGrUTJ5o1IPx3S8QOOkkynXCzCCKKF8aBgXfGJjmf4wzwnz5q9NtOgr
9/0BumSg7/t4pY9PeH1yWh1EQay/egqhYFDH6mCCEv7WQCvOdEsrD1KenQ2RVU/JkWmf4O9vCnrV
P2RZ50pcBb8xBu0KQH1g4BWW1hZgBxWi+XtvkbjUtK6Yw/rF3BxL1E/k1pBBBVxE5oVyoYUyni+K
v9jWvCkV3Kt04nmpOS7FQZwYLODh2ir9YJHg6fzT9LUG4jTaAq1G8SrHSNTq9eaDbRo1xir9bK1c
+0mJz4BByDrYjyBfykUBixZv5/WgZF+lLysTBllYECOQZYX+ifQR5kNJitqkihN4zXAUawEdAfkJ
ywez14aOsO4ZDJteR4YU/chm/sowQGAESygX0AGe4WdUUW+pjGk+jN3gDY/pGQ7lFhBj3aPKBNkk
Bd9cfD4N6QfKRvZlSTF5CTNU33QQ2u/9NFe8Hjg//5eAlUR4HgjEW+PvQH30JU+eUYphozevplk5
NaMKFp6Zk3EcO7o5pp/zrBGg61Gs9VNoCHWuz3SIwHieh9Z3Zx2fFIqXr4egEk8oKEASZSD/KF0o
LEokQuNB0//aSW1Bjtj/FiG7Vhl1M5IIZB/FlIUtyZ4TrEAayjX5+OUzLYtlNeV+UfOWlqalTRMc
1dWxA/BH0r9duudRM58bVdSaLxb7GQIxZ9k1pQ9TBt2g6HH/G7F/+5WsCPm74ImgkxJJKyXf9KlK
KI1irU2C6B3zXQdlMNLqcID9mdxkYFGKSf/IDQ+AQ/DTGxuM13zl7g95QwiUPqG+8IAQYhwRaL2i
vdeDIoj9Z9m3bJiBKk3yBMWrKK5HjNiiSslbZumm75LVqJXPX4lnm9dLoeFeZeyT4Uz4dp7F9eKF
7S4QL/vxBULdNvW//m/pgi7xnVsgsJIhOiIVgfgcqftlWEWLV/AsTkIavQWAU0Gux5RBBQIpegf1
aHDvpX5rKW81+6JLa+CCGeTSKVaUm1vnD7xXlk0u+X8V/gJvL6+2BDkQmIXELEL3B+QveU8agyhw
ACUjFD3lFj99YonUh1h0xpRla3EREPy/EzVEK6x3F75SKttEVJQtJCjrXSAgJZXTW8jykQvEnuEH
AfVJhogaTjZlSrViLL/kQowX9Zj276KI82YXQmGgg1g7KNzdRtGGt/yfv1JrF+PAOVNSWNliOf0Z
5wrQYEbt6wtjZpnLbsj/Xm8GEpWfVCy8KClcJAFBz1ppAGq8xvUeybB+UjbCEzx4JvJqjGuvz6W2
BexA4ehfT10TlTOLjOTrxQiX7YUc5ic3ds3v6AmFwAgy6xtNiHpWWLG4kGAQLYqUUHAALdQZk/28
CB2to6o205UxRMAgUD7J9atdFy8FMKrLujJKmd0m0YRglKgNRaJIgve/33ZFydGaEGn00SwoJwRJ
ssThAJMQEQDd6wiv1/xQH8RZPMnnpabcvLOoIV8vIZoBc6sHCVs8kZQCl/n7+vv1ECX5SgnU5jMW
88vwEqQLJ88vaPig09RtQzhHKgptv1ev76adcTM9lJj0oljhA5urk0+Q9X+vHYmWW+5P7I7/evhn
l5JI9T862v/SS/83JfDrf1Jz/08i7P+m7o7eO//+p077v33kP0q+//+o5q4gFv2f1dzBy4VVnXrV
/4Kc9D9l3aev/iPrLonafxmSrIuop5s8mOiz/6PqPr2jKYpsWKpkWir2Vv9H1F2QxP9Cj1DRRcmS
FFWTJY5XPV+q7tN7miGqSMFZ4Do1xZD+X2TdVbSH/03cW2eWlxRdxijC0EyLcON/2ATVEwBAK2Xp
U0SxwUNGzT33K/XcnvyLtKuvrlc91LPvqWfxnNriJgpn4rJfGzdxae1FNHHXvSNv+cxfaDcP3jV2
2g6RhOzaO+NK2LfX1tF2YNVRXCiTt2EbH0endYRraod2d7Ruxn5ciY/KCz1j53vihm0gRjcXXJxP
k0jSu7zIHKphj3GXetKOl2pH2ZkHSivWvnfCo38Ut+pZ3jaPjnCFLcSV7zfH6Rq0q/hoPNkjjfMm
8xP9vvOSm/5QbcMJyAAdqk3oQazp99Gp3g0euvSq1677W79v974/M23VRq+k2Ea3Zis4+mO4t5fq
jFXOvdhAsLKO2qW6a0eAURYyCvBf3127OktHDnbmKMFs3FdnPljdu0PgUMU9+MZbvTMuwqVdBSe2
5P0ucIKr6cl2xTVqGMDtObP2S7WBzp2yU7Nt13x4V23hq/V7EKnjXsYKdNuu2r1oCw4OFaJthTPd
Nu8jWEsHUldwI3qrtuynOPvsJoVcCerdlKJ/rWO/H5b1bVTfmiXB0Mn0VHvct2t+Ah3aXXPG1pCI
aPk8C8dqU+/kQ3mKrjIX61CGNB/BCflLdp/5DW+f4GQ+TPj8N1NeVOl3cpJp35zGik7w+Md9uZdC
nC1n02+2q3K6mp3sFfhv7HWkveKZQFO1+2rbecOBVpmaOJmpdrPhhuz5Yruq8BTDZfAxvRedyh2J
q3pV0s2c2AbaE504L5srlB/iI7qx502P4qYNZznoWTzhMU++JTcSiFNpAvoEpfXpqzDIKN6zL3zO
eJ7fwGPcmk0AL4KXH/xmescDvt+pj+mXaV7EOGLPuPItzkZ9DLbkGFNtfSZdralTxkd5457jZbxM
+L2nhyoBXyx3aswNc219otrOxXt8bmhv7RLfqYdvVbRfQM5uKNuA1uJMC48+bAHsnYV2bDJYfM99
8Ouc6VSHBckEoMobHlxf6jWe+GB3Xa9TruYq8gseFec72+z6gvSpAteimBVn4/I8K0fwzPE51d7N
k7vHQ0a54FdZr5qzcRQP5Y6z6O7dPT1n2aw7DAcLMdgj/VY8dAeKhSL0laNFd+i28oF7uNft7qBc
2ku/R5NmWDJUMpqQnnmoV9VWtul52U37HZbiASmLYkMnZUitq3N0HSjV7CCeMS62zUa1TRuDUFh4
jKRzwK2sb346owdCXeewfOKgHtiGfjb34cBIK98wIar3cFuv3P8Q2TNMbOkmdORyRnE6uwmOPM0E
hadcaRjByXBa4IYI18oTHOYHy7EcfZjRXnS1pz4zrrwoa2zlEeSbocPBgXlCKbu9xheVSa+UKcXN
emZGHp8z5rN99Qg9elK3ZSRUHnVj/phGdLURLs3BuvQ0erHhZK6giPkp2cYSidNTrkxzE5KRoUMj
Racmw1trJjl0VLrrdF+BczBu1Tl4QmtX0/VJBjF7TvJBMxIHLSxwJ/XGaQxA4kZfhNkSDtkVbqe4
Ce2e2XFcCzflRCy/jj2mg86r99Pw4LjBKWFSkT0Y83tYQOPevDOM6zVNXa/bFRzgKGf8BTfy7x/u
Y+jf6fFZ+jHdlye5MQ/E4TAdSJ36YOVFt3Sc0QZcIqdKI0z/ynfhqpKtAo7yTWtf9fPUdij7sVrs
1UeNezvzRnZzH0ga0AqGU3kTp5UfIos1Swi8xjmN7nbvlfiVMpYYt1w6DpsOR8Kamc/6Nu2GClzI
y8ZeOFlQHY6gvHyv8IKT+EiP3VHdhjRUaLsHesq4rp3MMXbcAtv47a++/Xz4NhlPu0TKmLtzNtPZ
sC2O8t+wFfbumdcmNPXdt61996j3wSn20gurz2lcSVcWo2tMw2anbsnwDG0+nt3xpT6pW23P71Ij
sXWbGyn8FMeIq5yuUHG4QE6cUF+4cmdJg4gbpo/RIQVZXEondyw6V4976czYD5vxqm7FjX8kbXhh
tnseY7uC0bVidDJMDUe5Gl8QnaaeTnuiOXLNnBS0yGa6G9cnc01y4mbSSDjJ7YfovTyOF0abwsql
7gNkGtH/Y4GjM4nLcScujRM6ZN2lvSIeRtuCV9FP7qm4MzHUR/wdlYvPGggtt70QePsHZhnzNwQt
c1n7f/lFP8V35WiewrvFqGQYWIjz3w3xDc5v4/iH8iKJvNBfYKhzNN7lUP6ZlcA81dmsPPKKdOnu
TBDMScM6vvtnJmJp+ulqU21ZVVjobIOdw7RAp16/q87JZVjJq8judwUagLNu0SyiCg3b99gbuWvW
znDafXlC80T8y0/9zTp2W9dmsW+YzsR7uavubvze7p7nnmY1LumZtXy4TwNCPHDAZsNnq3N8bneq
Z9BSJkipBT9fbLNbcGse+K9JDg/cSPYPLy3akfhmNL+6hz5M45nBTIdQpoF76p3yVt2TEz0huAGD
Uw+m13mTmIgdn7tp3WmZ36KTehCcxjPtetfvXOKYes10c5If00oVRSzpzL4bAD3cXRY+ZsxtvUeq
4lJtWGzRzJrWPHf/vOc7WOPNptzV0CCmZn2emZSbe9e8GzR1d+ev9EwDx2ftguF0MAvP44W+YZ54
kRs/UDmgWc/dgfeeb+ORDlQRHtA0qJNz7+pd089G0ruY9019K06WHWERIKrwXNylYs4XBAQ/X0fr
izk/OByq87CE8ppcXZsZvNtObcyKoNtB/MGqIh94s9+Jh+wme5KAstUsOal2ei74j0lWfW/pbeNF
Bkt3aKYexOHpyzlfSU4s+PWaNevScB6lMlcPMqvHFNH0RDQYpD7f4rN1GTz54T7qtX6XiPjExzit
DQxmn3Wj88wHS/Mh5P+ZwrlhQrlrpjZ2iCVI5e51bgm9ILjJU+DWeSXHmdZT1UZ5jcAwZHXdG0f5
gA9Jv6uJ45rp7hJnPe/xwe/m8Z1WVv5QiGFJRhnBP0DYknf83a2TI3qM0bu4izzg57t+o50RtSNL
fFf+wnvlCAfrrO/CW2tLNrEEhDNH/0VDu8RkeCauG05ore86R72CWzDONV1zE3jidVyOG3U/PsZt
Nb0+MG7kVeKFSAhsq2tEj1H+ALhvS3tcxndzJ23Na2CL134rfadf4i6FTeJZZ+EgOuqOJPOutOdI
i20bgpMjP3gVnXErnOVr/5BJIe4DT/nrHHOnnwx/Fnlbc5/Y8l7dQeki/DHO8k5e5yxxe32nbaOj
co4uyUVaBuM7l7PRychfnnf9pGy6NSl6R9nSOvzLjzzwxm93yi7GVgJNfGeOGS/aNIWkb8Ctb8YB
iHl9fN7p9u0R5tOeH+Vrw6E/imv9igY8/zuhm8M0hyNkYmf2sA48ads4iAE4pjN6w86y0xM6B98R
0D0P6dwTJnQgP3Nbd9yfCCTIsj5bNlQnrzj1NhbO9da/xSdoegBW1/k2xGCQv6t9cUKaZZV5o93a
2gEtb8Lyq+tgP15v9SPJQP3SgP/b8qkd/DfsDUQsRD3tUXJsbmLIqkuLV07/aL301K2qnX7J87fW
q7fSH2Av9+JiJn3sD+V9PHSrDE10z3REbvNjQPmKo3BHIMWbV+DZ1fSK8jCv41vxK1/Vq0gwbde2
vIvsyBtW45YuBzuI5lrLawVtoUNeo10ESYdRP6ej9kdtS+vRLNBMI+bo+AxpmVyhSpmSEHMT3nV8
Qh15J15zrzwq2962MElYKhuZDtHR0vHNdRS7P+CHLHmVU3vPbKbY8U07DDvzkpwblpiTyaU7zapZ
tf5bexjv4anextf23Hfz9pAy4otZd4GBBs4e9a5mD/KOO+ZxjxS7u40HjeC5mo02CsDKvb53u4Hb
4J8MRsQfcD6FmtJcYgkmQLm513Jb34NztU5s5Y9a1YMbal5Lj7vUe9WtWyFjtx7t2uPuyQ4o08Cu
6rnqJI/Ia23uEtKmjrQRnZ78npd4yjKwc69/9A8Sfuq1JVIjVPJcxz+pjn5NPHMnXxmsIeZZDneJ
c+FExofJm9wtfHIQ+XCvDdO87d9QxecfQ/7BVzgDlUISunTM/cQ3KMVgDAAyW37PPNnJhDlGqbzH
FahO53C0wGMaMK/KpiWyYr1xygfKaRyqtYUzJ71TNsNVouI2NUZuh6d8SytmNp9giuGuMXU4XGPD
4Ur25hrDMPJGhkr1+0TpeiZfx0eDVCLziHhVCOiYRDI78brpW7LTb0WH3+WNSp71tAtwRSebRmFk
g4w4yw6Fe8e85nbECY1Lnu/4bXHdPoRD8hhWkIPpQeYOgXJdeudK/lQHZknND7SeedUd/0Y3t0ty
aB5zZdFytUP5boBwJ9C6DkxK+s7/XetITMz0XeEoHJQz4mLMa+PwW0xF9MPhzd0Jh35TP3gHpgKn
ccq87JLYKvOUYDPTMfFY5+AoXw2mYes8XPlm/ZAeaBd5+k75my6asGSfe9Fx+tXGYeaUNkx3N/2K
2Y7jE13ZnPM+8fgU1ys73dU60DiceW6zOC8K2qLmiAxhcWU6EV0y8mgqwo2t7DBVPYJH/ciO3LJr
cOmc7KLvaGidOXjqAeqevibuGNjSJmY0MGFyN48VE7e+4/WTzJJROfqutemkdFFxJe7MG1M3aPJV
Erwxsx4CznE4TRPjuPUhxfCEsIzRgO2IPdE8mMevMqNZ2kQePSeceqpwFh1xpV6ji7sz9+pe3vVk
tOlu40YoZ/IK/NlyWAkHc6fy4wNzcXYclyxWJ07nV9sq04Tu3upjfmQm4Z96Yt6GO8A/nrBaMhtd
WFBwWckIN919yN/RJbhk4gzVsf6CWuxqWPPZ6d92WKsnzsdxb/E9LaZQhbUHmJJ/cPcc0v9l9mcZ
ULYcMrm46DffxqV7A4FymVYIebq55TGxxbXP8qv/mrdpnUiO5k3cZZfyMq1e0pbTehLjqjvmzZJb
Qe+4KcYM7Mu6JBQu7vUlP3Yn8aT/0utYwcVVxvgx9yn9XPlTtoMzLmljumj0zqGv/oG7vBJXDc+o
jvJ0rWHpxe3MjkTSG+IfhJipvr3Le2YA5W84EYL/+gf/wFXcXJYUTrW+vKIL3maJ9LkO/VS/GqA9
Evjumbpd9V0/pczW0zxegpKpZ8lunOb10JzXF6iL/dTY7RQUNsIn0NSc8GZcRgETgHsbTgT75j4/
FirrOPorRIXASAgfCxrSOqh7/y6u0Rdkc1C1Xy4bChR/71MjkqxAgfMkHDhUt2YtMQ7jUSQkmBaU
JfHNPXvgInDjB2jjE94Xj3H5RAn/qO75LlHAtiIImGoA65GIabyw5E+7iX15Uds5oQAhLHXZ8hgD
kOFOg9ckBj5OP6fOns27dHGnKJeAnzo9FwyOJjwTMxfz/vK/mTuPHtnR84z+FcFrc8AcFlqYFTtU
d1cOG6Iic8789T68kmWNAAkYeyNg7uDe7gokv/TG80Dc1s+jBauJREW4OOVIv2o4egdYupaI41Lw
EvomtkTeOowMz8aJwRrG85cJ6RnsvIfuYRzzNQ5GvVfGIGHBfO1u/p6nGj75X/ysOBq5X2b7jZav
5sbj+zUTuWnxR9o0N3PXMXMQKIJT9Ixuwhd8o2C8Tf4vbcRzn/BAfo2khHjYOA+7I0+AP3x+gsfG
UOyVjb9vzxhjP916nCP6Q2F/40Bg8Y0njnPqDvxLvheHUp6ymfsPiaO4uIblFEvm4bO1YgMV5Awf
2qvc+Rxh4cM9k9kLT+0221hYosMB+TLjUG+1gxNP8ke7Mw7iTsHaAVmWXf2zM1o79OZVG+PQqpOA
xssz5/EuPBcbccevfh3iyYU3HeqfYgOaduue2l0U2816uGSXZiPyoNfGobpg79zCk34r1t1z7H7d
59vsUuNePP1T+aguzQLB8JvJI92rx2KfPJOneJRvwsMF8nkp9ikuzjBFFYK/YG1hP1RPHfNpODd7
NIKtc3/MnsauvaHQpSIYDhrmjJffHrufjJg3L1Fv6S15NufgSfxvZZ2zp9DMhJ2xQ4xQ3ATP/Jg8
qZkJQHOOkQS+p3iqN/nIV9FTrYNJYEe9ZBPahW4Nlx/eqz2aXjcYatWleDpH9dfNdU8MIeVJlehF
ebbfZoUGvO1wpePfgLHu+af0rHhYGEDFRtlT3piflf2wH9DJOFKHeCou9bd6Q3un33ZYoDyedbYu
f4Zr/KAJPjwr2BTYAF/Ny8FY07fFS70nV2wU5QVogDOF7YrdPsPIwYJsNoDWx0fl3MlNvcCWhA8T
w9FxMT2wHZyT/4gflT+pR8v3p7sWGNKgdeptfEbcHculP+FU8HkUzmzKn2at7Essbd23wwcmh392
7/pt2DcHrPSrtPKZZ/mPe6+/MQb5fbtTb8auy+3iKp4wOJqnhy966q7yzSd6Ptaa2RJ2s39Wj8KZ
hyze6u2wqn+Ug3ni+rNXc8CkYs/MMDyY9cFBPXEyuecimRXXYjNaEQl/+n6OR6WspbVy6dYcZWf1
PB44bNAy5oN4l0/OycOco1aoWLsnDNJzwwBkADqnJDlxEjhkMUvgzFdX6WphdPLx/im7dM9mza24
j9FEI5R4LzAh5dNoEbJnH4tjfFFZrizr0QZy+BxnW900HKj0Lp6NPY2J7T16taeQUhSGhAHDqPll
rPH3aG7e891oso5DxNoizjCO4q8BPFWH7iWNhiT9pwl98ndGRHm5D29gNyiuXFE3o6KDn2AYj10V
Z5Z1dxhe4qm48qIEF4eP4/u8a8IYVbhFo+k1vLRXTo/uVb3PrHX7PT6B4lpZE/fcjFYM7uqLUddP
Fv0+o33OnFUn+E1fNemHWfdV7qRrzii1W+Vab3Fu6i34EYr4xWOYEOCj90Srp8WzvwUUJt68duY9
l8pZgQl4I1hnnQVpjlBVfARtQV2Gty9Zl+kNHH+O23ITv5pzeBwXr0/WSN9UJ/9W4Kitw5t2Hn5a
kk/NKT4qO+J/e5U8mPHovtu1tk1OcjTt7sM9J2LQ7JQ7Ablrd+pfhjQNyQV0p5jggce8Jolgm/v8
pW2lew4A6KXc8xfw9YjYbzeGTImq8Y+MebwyLwZR6ZJgVHolOEiodjjlV+LAYk+YuuIlJK0IUQvj
Ow0cN2GWXo0TvV4K9r5MVHkgdMrrzZdxVzCs+Y/9FWt9jIqOoVFv2mkz8yUy7Rj9X+Hr/iWRfeMn
5dWrZvmV8JFFJJOQOX/je1q+czilV5eQeXggcNndKaqT7s5F2XZnXqNfhnvN/RG2fT8QJl0lp/zY
rhFRkk4Fa4vwuLmXN91Z3rCTnn9thaQVhy2oRp4+O2FId8q5vA1blTarb2uXH509w8FhfRjHS7+o
F+Pc3oYf56JuEBKWfrQHb5M3zt54MLx8mn+w7vW1S4n3OpcxFUmw/sA9cAPEXn/EtfhFlvDSrvtN
eWOndj6qdX+rb+j2ENmMnmJlG2dtW7/GIKwx7dupsU1fDm9Qth4PfqPv45e3H75lcUJ9yx3txGt1
GrbabvgZtj1X0pIvIFDrHzkdhjPuO8q8p/HSB0LLxjY8RM/hzLExfBOe79e/YvnhAUnGW6Xa5S0+
Vif3KN1X2o47VDexM8a+JSLL7oG866bZC/BDiFqrG+LCJJkGHlT33W/ANEpn4WE8CryCjXQm2HxT
zjwV4UEKgPuHCc7Y7dgR8YzLbf3TevRDcvKURPY823goj3h8JJxn5dE6gwbQdgzLuXjyE1aZUY8L
jvWVPYmnR09wF/3NJbRH/PRmnTlEb8GFz5Su/AQ+TXmLnhB/fHI6R9Yg/zmGnWFucQYe69Ez955j
PsLYpSy98b7jY37ku6SAdyi74g5tkYPUhVGwEzf+a2B1jXmGtXOVV4TE2dxODJNBAti9ugeN1HO7
ljesLgKuzLj0Ja7B2LGkpC0JEJYxp7RMCJFcs3xJX8qvmWc8+o26/iAL2L6YzQxtv/E6O3i6x/rV
nJAaEXbjkuy+gdkf5Q1Xx4mlna0dteNMT0gP6yaYpkwc9GhxSTaUCHK9+p45Sv7ZejCIr3bNbcdw
db6ss3QWN8q2OY0bCQpVu+KEnCAbismakbbjt/VUwK2Qv8QmGYJZy2hou3HzGbPk4sU9sDG95JVz
Zcp6zCYyAcx2aUv9NXnLQ3CJnoyjsWvODpdMXSiPipD4T/SUj2yKZ/+o7YJne2Sp0bs5LiB5kx69
JxOOz9/wiMJxeKpn9CyexjlnWMZVidTCKztJZ2/v3lo+6GHt0ApLxjMWY2agKMDYxeOGIdz1F4Wf
d6IlF49sE2UBLFv5pjqT4NndxXW7NkjVu4f6JhEGtoUzT1S9Ma2Zrt6FNBom/Pix3gXTiB8QNRrn
RD1OTzo8tDM4y+DCGcCCwLShcvnGVPTIpE0FtpcaYikNP7fmSXMVVuE+W9fbbl+hDMO+Qsbkl1E3
6oQy7Ud1yArrq/4mWveU5A95PEOQhcievLx6xt/hVDwyn8EQMtN33QX7onk2e//k3zHVeFCqSGFB
coGTpR+bZ/d07wWHnA4V7Zifc6xX7rFhQfA3Qnq34QAHkaXEEroUaxqJoarv1NE04sAzDj23ZR6l
Mfg1mibYYHR1HjCAWafI8mI8bWnvuahHgCf9th0//lphOnTP7IKl+8xJ3LCiRwP40nM9+Va+mUfn
WG4JA2ZPHggQ8uzCdYu3Ma5GleyTO/NP2MudLZmAA8fbxxK+VOv8POzNGyWYyr4YF7eOPVpcHLAi
33Ag2Rd4V6jYBB0rOAM2RfeYFvUPBhuVl8NKPUaX6iIRORxNgHqno6rHEH6joyytqg1mDxK+dKs/
pX27bb+zy7Cv1hgf0oGj/6daDx0fzabHtaRbLta8tQQA6RgbTfNxIBjB6BldzJu0ry78gwnCr8xj
vW3W0r4mFtrtwXDiCfBM9KNC2n1v1Wjb2eG95zX6LQE4f6nHe+nxLXicz+DZMDIG2/e14AUDi2B4
es3U4UucG+jH6Mk3yTxa45CfmUy0KmaX8jaaHywE+eZdkvEV6ZG9LyJqyN9p8StU4pHM6Ft74xLL
b76e1cG20P2M9fM7nnm3b9a/biO9eYtg4lyMHRvs0tn0nAvexT+yv5/FL/PCOmHREwYejz3rQSIT
7dMHa2wDs5ZlPOZ6h233LW6M87ittGt/zEVaO442vIsz3yWdf9U5/aGCsP+qAelfI/+a/Mmui+e1
/lP6+tO2ulbURCGm+I9FYP+O5V2y8q/Ku96fRfnsqeJKKG7v3x5//g/qsf6nqEuQfxMlQ1EsSwUs
Q520QX3WX6q6+BX8O4tyPEMXZVlRTOtvZV2q9ZusS6ZE6ZYs0Tws6n+r6uJXEjVYmimhLmwpimb9
kaIuaSzZSkG70MHJlWqqoUJ/MoDNWJIkUyym8vv7deMnbsmN/KehFzl1ZCRJe7q2o+HgLoXsO4hJ
x5BXbfTniAOiC6VUt6VDwUH6jkLgXOewEt2FQYr1757cXwsI/5TUtJb5ScUXaBL3/Pvr0ahUk+k6
p5TNEA3u7nfXI6NK2AuBSjmOPmwLEW0HejMSa2TSzTO5BUV710qa7hziLyW1xfE0RTPEEdufokoO
seGswuHmCzKwFt18k4jxGb3y7gdgYUN/nWv6F2hQu7D076jQb1CWPgerQARV/sg7a+0hfAg/NWz6
pUStUf1C5tTOh3yWK/IkTYB4GugF0f8qPhWI3wbWbtrcFEWCx4I1bYt0n0c+NLnyUGcYN9V3r8D8
UDRbAhcUOIItNM3UlUg6NTxu802uwe256I+1ixL7WUuR+RsGu0W5D9UAqr+RiOEePN4JU3NKTCmg
SBVlATtKi1ndxRMHuXKfDBKEOvpcHjowmEwbQCJG07ivEXGvp4FUTT3iuZCnbJNeVpmbQljPzroH
Qa4iTSYyOwAtrCBMGuKymvddl996QFgP2WC/pEzY/zbJ2hnU/Jc5vY3SAUAOzUo9Rx0BVq2aoMxl
g+jRMAD5V4FX4uHnhtYD/AR8KHoFJFvLD3A47PH5uel3VV18s6esF4wKX6UAT65A/tRtNK3JXAS+
MjV7aabxxM3w4A/oholzOaAZzLxkJkUM+BdVeuCenfCnJX/cxJOKLnTZfap08vckcTg0uHWBrAat
0xOLUhqNkoisoYyr55R2EfPh6Q0yt4JObIsWIzXxMUQXWchm7kJqHzLWU55depRGzGiamhBmenHm
MhTjJajoskE6RB9OsTN0a0W4GXGDTVw3U2kgJEp5oYViH527SunOTFVYyiCBxtsdmC8D9KkQJSA/
AEDlV7YHhacVHhFKJeWl9T+tZhPma9GyC6OcOCEOEO0Rvo+sc/4NodbWwfwlyaMhBgstZ2oIAj0Y
RBvbb0X4ktOLxugljFNPRHEoD8IAApYEDqJMAYl2yX1KDDtp0yrYlmT4A8al9OKJrjCcdMkKPnWT
aBBEeTUJFBwRftcW8WR83TgOfqVhwuCa15sy+RZYkbqzYUo4qK7WlmOPHL0ArRLBpXs5zoHCSPNx
mhgSC4UQqqG5s4FalsQvIO+FH2m3GHI4yxnshFCDHQITKqbjjwctWpvxDqWAMxeRIpXH7KFb0Ag0
HdNmI0ZLOKsLWZtUEeCy1JxkrFmQCHbpRlONAFSJnEtfuZMsYCkEz4JJHIPga9Ew4C59jI10oeWP
joEV6RCjjnvqMG14lOjNQLsgnUhDdILuz4huLAdIkkb2VYXhTKQlPlCjz1wzD+xoMz0b9pnQ3aWi
Jmgcr6qi2yupOo1DdVW56iJHtA7i2ELzkRPEYbTQpQIMqrlTi+sdfytK2Sxj4RdYyJlme0zPTAOf
Lj9DhDfD6IJc5qTIkH1R+mmTHyTAaBnSy1H6SDPLpp00qd5NSZqpo5ferQ11KzFcKToZnstFtU+5
qiZGGyNP0Ex8ikV9RsmjRRNBvIAaMbcvFrSS2nSjg+ilOt+NJ1xfrYdrzzXfxBw5RraQhtr5mOnV
YNklPCGoIawV5iKx7Iwwk54/w4JhVjeOfAnCK9BFvI6cVhPzlhSgHRr9a6jZhtjwnAw1L8pzqnlH
8SuOU0Cx2Dh3x4XKOhAVayLiiBdc0ng6SSm7nRwzTxUYqGxg4O4L5rBA0gkUWimxqjVbYy1G+cOA
MeJ0h5wAE4vIZy+V42fPAjSMt2AMvMM8LUXsWfZx0YunXcMO1ul23r15oK0iwaUqBeCti448XWbl
2KCCfVe3BI76AcAa/fr5d167c4usdtsRdY69MRBliHMzUeal786LqLvDLWptQ4YqrUfvrUoRCuov
JwunoHbdiUGIsTMYFBSq/T5eyolGaxr7b/wUm2LREiTvGRSFBxMbm5R2plreQIwZJykcG5smH2Dh
cM/c2bgHhYxxWwFQcvU3uY2WCY4uuiIEeSTU9mJQetjYjFzIHqa/11TsIXPGFo6PbLmLyi/eOrVb
ioIy60hngKc4ZxoaXhVJbdSrbDUcp7a7+Nfnv/mPpz/WiGhS4w67TsZawuz5e2sEfnSlWW3Q2mny
pJfW1yZgkak/cCdOZNnjfP7j3ydBRceQMlQFwOLvvw85WikA10B1VfAJA6QVvwdyjPKjiz8arf3L
l/0ha/j/0/nwu/6If9Zn8W9pP//L9oh3PIPVtX8mvzeh/9YXIRi/MRckyQLvhhWtmeLfGiME6zfR
wE7GiMYYlrGuMG+TtKi8P/+HIWEnixjXpqaKbA/i/5rQhvibiXk9zi9FMrGg1T9iQiujCf87m5WP
V00TC16CYaubyj/M2qTLqwI6NgpWHCGCMKJb/JYe2CJAmjttUUQjvlyKKDflagktTrQTp/ImUU/E
BOhYIqurIulau+iI4JcxrnSxiOp8nivSdx4O5hL5QKDk5lRraIuSk1EWj03VhXNZor45qcX+Y0AH
gg6kYvBeoRX9OG5y0fNF5ATr1gm/ct3YyW63Qa/unU61VyEHiId65Lv7raQbVL5nNZo43suxqB4O
TVW1XaGa49rhyQItJ3ZC7lsrqlOa39WFVFk7V+k2plC+DzL99oWffqp1CmdOpR/KmWg0AYB40hJs
JcwDRSKGDJaP06aONkJAjt+pVrEKDB7NcGzXbkBYEAWxmY9fMU0lPVrEHUFiUyCiGxnaChhMi25f
RqEBTYArE+1ncIfw7oFIWdPUBdpfhah6unJ/jA1rJnY6GkZmdzIyQAsa9lmrdsiyG+WqKiFWJRlX
3arhzXOfciTBKnRfTdEeQ41QqZZSWWUCSdSg3QNatgV6Lyd0iMULegoPiYTmgAXTRPZARg2tWnzG
kM8XvtLttc5BM9YS+0+dzNBgSUuzSBd6XmDIDjxCw8vlWQ+8165GEY/epIa6SJKP1pGSpVbF+yEK
s4UVEFVH3Q4aGgBaRf6hVRD1xqj3prThLoNKYF+3iIFiquaN+pB5EtO8iy9yUed0B6KUPez9Apst
RRzd1hxyXB2CdxyNnhV8aXL6iSjgstOa3RAK02EQQViJlj8LumNU9fnUQ4HdQoNhkpsC2Wj0o2De
3rM+/aw8EuHZqnH1o9pQPhWZRLYyGjKHPgNDRuUIVkBoHUxwU7H7AJy7VNrmKIcEx11PC1CQp/7T
UPNJoyHKoHSzRpYg9/agduMikadDQQlk00UfNFOi1uK7mwpIwTRW4VTptZSgTukgVUiDvIyMhamT
5+6EKQ7H1Gv7uwLOaNKI4g9yFMCF1XdjxF2o8ijJGWokZulh162mwaFjo0+ZezBc/Vlfq6tEjcV5
i4KdLQtFRjkDuI0QtlULkmPmSGJpf1YBTl2b69uuhBsvxNwKoCAUmdP4bShFJKCkwFimNMvrrrjh
5DXeEMV+03KvWPaidVCRTEibtpkMmK02yhgHUQ4//cHaBTJTOw+sHrhEvi51XpMl91psvtE/ucgW
6ArBI58eO4G/CJwS9j2pGSW+BAMWeFyNAW3Vfc8MEwLZ1ZF4f2ihKIUE0GwQ6UCvgKRi0dcb10Ps
VJM0CB3avPMV5IZgBCs+jkOEsvVcZmtRG7BrmTJ8ZnEkv7fpulEH6f1Xa7wamEtaJ5URCFguRA05
4JCCNE2KL3XlvgwnAdVQfWtq9KPW7t2CaohHxTLWWnMLYoye41il5atoC7pMGZFBVH+SHJMJt56l
p+cWRdNvhUgvtJeQky7dLJ45ekP8tfGueakpc//Td1FoCBzr2sgRJpGCSJqlZru2qaghHyivEAzx
pyoKQKWeuM8FChFhqZAnUGvkL71NlqPzrmWIbbfq0nP7veQg09lP0AiGK9SPyieBc7Xczp/FJc8r
6YqtrxpXVL/svnEJSThJPs2MmOZ9kYw/OmF2msHGFIM8n4YRnk/3LiE6O9UdhzoQmtFtToj3OM6W
quNMW3mv9mOiS+U+CiV5dsmVhnrR7itS4t641sToYqUsWDmhl9JLTkLcA4nNqI+g0dXPTfP/YJ38
06bL35ke/x8b5t/RPFFpc/zn3Zuf16rxr7+zTcY3/KVnUzZ/k1XZ0EQOSVNFPPZ/gnuy+JulG6Js
aYY0tm6KRAT/apho5m8sOEW0sPSt0TLBnPlrx6am/cZnmJqhGaqqE/f7Qw2bijJe2N9ZJmM4T9YQ
OlOIFOoKl/IPlokIxr6XdOSEWMALDzr5RyFEpE3kqJsJcJU/RC1En4TV18fZ+2CteyWaeibYJ3Mh
FZQ2Vm9F/eb02aZyHEKC2kxLwhx2kilMdHpTzJTqzKBMTLtkNqML6NnuUOszqSa/CPa5xr8V9HfY
GnEW/9DILh1iXf5WYVYMUngaADFN1UZx52HdBjZUdYQoPS1Ctb0Wy4++porKHyA4uB4wG9hLhO5A
FkCrBTDm0bjWR0r1kQfKygiFrdTpx0imgqMpiCvJoSbBA2s/m7BMpioN0LqQT2vRWyXEhUw9n0pd
qs5Rgj0ZulDOtR7VBl2sZxXC0qWSAPe2bomfXgcaMYBPudgRaplOFM4GFQR7JTR7vcje1FHYRfYU
bdIifie60dpXlS/4A9PMiZ6xdO4ihWwbRCl0ajRw0Q3PP3Kurpd96NnNI8lYC85XK0egXZBc9Ia3
qoQilx0Nw5vLHDsCsrWhYc5zVVkkABNMqV+gMjhRBtTSgJu4497dQoYopS62C5eiilSgKstdSrGz
sPS9kBvdLAfehCYAXeilvgg0cgQODaouZAuiOnoxF31c9rxBhEuMD6CtDsGnGYhP30h/xodceBT+
Wf2tgtRTef177WTzROo+GnB9IU6wZLDpKqSCRG+ZAzUIwKY06goA7bTlQLC9zjhCz37TFBHnsls2
CgQEVX4rDIVUKdIqHgJ3JtnANDYWArNOJTwGuMZ3yVzog/we8SKzBhBvJkSspOYz73ViSYNG/tNK
9jlGxEA4ywt+0KifuGb84fratJH5oEgX3vwQOkdMmQcKLql6cgOVvFY79DN0H4ho0XTiU4NtDHPD
07ppAF1ejwr5I+N8jGUE5/yqIRxbSB+Nqu4b1Cvh1YfZV0xFDVbyHUeEfv4eP/mKQttbiCJygVqN
+1GV3Q6Zxmmao9aN8NhUyAgkNYpYznXkQTWxfjkCxNYQKgiUSxvJzm5WlTKhjgh1bs9cOxVV6SBV
fALFA+JhHpoLkRievK4L4TGol5KTfCYg1sbaEz+bLvcWuFGoDwJgniBKBP02TT6AQdlJu2jICnVJ
Mk3jd7EeZWGbaQPbo26uinZJnGnj3PyyXaRxFLw1nuF/iVr8GYuS8tZaYHzjuunXSW4Vb2JSZbOy
zqOpEzkWkXYE7Tp5JZbYtgiqoPwi1cWXEfl7UY3VXexW6rZOvyoDCqflkdMigCEWMGzJQrUiKImN
NYu6ENOT94eXQfos9fTDE8KPrqaSxwt3dU39fePdm3TjiXCmQUD0BKYQqQNvt1QNuFjOBO0YO5S6
vUvegjfZPfGdvnrlBsQxnBCd+jpQEzO92WsgvzUisUC74OZnk6KVvyrGXpcUe0BFhBpryZr18rtk
zCq3X8SGuG2abhqh96RpV0cs5nUkQ9q8J0n6ZhJRzCgvE+V05gDsNkniCSKbIy12g+78NOVKz9pZ
kfoLM6/tUMciLxD0jbdSPizgRy0aRFIjZJ9Ked0lJ73FMYguSrqUKfQ0hhyFkl01fGSgbiMmTCB+
Oa74MyRret2cHFix965RhaqSDtYaOMog878UTZo3PjkCSVgYnriIJeHDx/BKlW9L8SYCBeRKefY6
ibXWrxkmYrrhNOf6fFepFuCWB4nizmztieZPKmLgk+jwseVATdueG5dsBckxybtdqlNNanRz5O3m
BeY6whrzjFasUUJdEWgmrCz10AfRXExM6OLkuoOpHzkzx+0PsbRs8m466K9Sbd4FcIdDWWIMZ29d
5eGSdBwup7Sgeas4+vrKJFsd8ItungjBvMjoxPSjL9P0Z52JrljvHtzW/wk76y2iYYHcT3jPKU0m
0DwE2iKGrxePcfGBTE3rgcyzoCuVE87FCSa/bZTqzO9kpDyiCVQ8BOxCJ0SHlrwMbaKmv616ShKo
8Bpk9xzX15i6Ei+W32DYUtgMkhQVDhgfn651yt100fjNHNrXTJQurvcCcjcZ+ldZBfeclE3f6YvW
X/uSsSsStsOxLNiS10UjoRdPJYsM0YrjDD/JZj8pW0oxDNWu2U1USsjGEoBBW6C+hVBKUX/JZbny
gnpqAhzNy3QdtMIU6ptL4UhkLLSKVoBBtl6BFp1//QyBOBHhjnmNaKTe0IpD8MCnP1BEXUfswczl
Dn0gsWoGk1whrhki2Ca3BDEE79AMyjuiJsu+QB61CM0lyj0T0Q23WuQshDj8asf6Kv3iSGfkILqY
avzkVlVox3MGD0NhV0oK2vNW+ocEre+hJRIhs5MSc2PvsOWaOuxIoFiR6vPWmKTBtknqqRVqnwXp
bL2dxtFBD06soJlOVieshpWYzf0O/LX35o7lVlJ6C70Mf72axyT3Md+oWTs4VfyZ+t0MBSnyC+Cx
Teez0c7G6KySmah9Wj/I3ZizpLFYQAk0ZkoWJKpIKJYSYmTepShc9kb8XnTKe0ZI1XU5SMPloMAr
rrJ5rFffYq9Ojb6bmfpHKTxGcpJHBqXSnglbXuprc7NU5h1BY6XoT0hh2gVpRDVJJxZrWmrnJk6m
G6PVSzkp3gVS8smiDtIFjNolKN55moaYbBrSH6jkyM2KWDzlXUV4c/DK8uasQexLBiOfpF25dBs4
bJ30mcOfSRF+cIeRR918Bim88ZiyTRVYtrMNEoDE0PX0WN6soNj7k0zVSflaV69vd+Apb23NBPek
fI5HPUH2z1rFoQU+eoSXJ9vIZKLGKenEIYnDSRyLF+wYDEnUmb1JRymArTTU1Hp+g8vEFo1W+8QA
xItgt/tu5Lh3CXVN3SOyVHeuNdo+d9UfxyJezQwwxX4Zo02L9Kr2HjXdZ51QuJ5Izcb1h4lULrye
6LDrfiI07c+izDwJGdlU09SXBWE5F3i8T6oHAuq2NqlRc73+ETUlIiH1aM2Z5LmsvQxKGetxifDO
xhC9TzWytmMGpOkA7VrtPIQEjsZQPjRfufhRKfLLVai+TZqZUQKKK/r3guRd4bJLZuEky0v2j5zt
oP5A/t0knnACHoSJQ47uvRq+tEyf6R71K42Tkvu9awHosySaGz29P2Z+1MNH3ShLJdcnldNN5JIM
sKlhLfMBdTerKZdJkQHtqZyry0nj0QBG6aqHikZ/g71Lf9s66rOFk6DJQnoqa7p5TWqfoCiFJjFH
OTExiS5wSRSnZqydHeuVWulnFhXLNvRnlfilgZCLUVwJPOaGgZhPUnwIw8H35I+WHw06W1aWLdmk
WQWEJkyUnMmvoMy5apV2EnMDJhXncrbIA5NW061sKctU6A7GCL0iigO7tBdNqlWlSdcGK08BIHjI
PXPSkDaOUL9rWxsg7HLIUeASL3mgz1QrY9rsZKJgXR69OVKPAHe/jBjG2CRB0jScxNFOZ9+AjWr7
Gm2C6tZL3waV3RXF0Sm2N9kqSIhD9xEbW9j/I3iZWsaeslpLTiYe2tQaFHVo9RPimjtfDd55I+k1
fa2z/GmBKeatAf2qVicZINpczU6tJkwdis6D9F1IBAiYARoCqOZgxntKtbagW8WOil52pr3lcUap
KHjsQKaro1WmgdltxhoBt+Uw8eOMMAJWjAZRQQkEdyIIjY6RaYTr2u+bua/TUpWiLmkHmqq+A1w+
NZl6Ng0PpS0J7epe2QaArR1HQ+FxzA3m0d4co6wUSg73SoX+AcpgrIIcy8l1ea5SfW9Zgu1VCLo4
B4WcXIptnXoPnfqtFC8OI8fq0AWtxcn47Ng6J72y1tQUbXp54gmPJNxXBqk/oj1DHsDO9d6I4qhM
3pDTizoYKsvca1UZWBoqZ5JEP/9Szjdh914R9h3lZJzMIBuOyov6GVAsICcfVmp+6fkPGLI3AeSG
pmUTf0g3LXwIwXAmYYXpEr51rWWHYg2KLZulCSuFMHAJ8icN0LnoqRgZ4Dn2+GwN9RLOPocON1gI
MAToL+HiyqiSIlxPnI2MdiPOB5/I9MqsvjksOVg4hxx/KeruRyceK300ftGQqK4h0aTSqd/8vtu4
mvSpZS+XWK7jvDdYGymHWsVm0SSv6DqwNn1ucAh2neMuFc1beEFsZ4jmFYn5VWYO8lfTENQ+uzla
1tVSIuUdo4xXuuh068IkwUiJUWpvFYS9D77uL0PjKOEsRc4ttqgegS4ppdpeFJmq7QCO+RVE4dxP
oy+SrqCJN5J5LWnnN/OUePK9SAxbtq6J9NE75gLpkAi7fz7MQ2VnitpPAIi2Dt5EP8Tf/KmbQ4YN
pmmfyEdSV1Ih0XVqyOkPOic2dZFDxVMlO1mraLbQnBTrCBB1NEntGsxmkYZal62iFLZE4CZtix+c
yXMJXHyDnmhUEu+LjkMeciibU4nOW7c7I1SBe/rdMz6BgciGaCxUx5pXmT6B+4m3RELVa0j8x4vC
XMWidWsoYQ8iqrOTYYYwW4B5JferDEErXdppfTlRlVVN02NIV7H0UDSg/kkIoHLpDwUyE/5bn7Tz
wYhmGlzhgkIjs1LsMN34bf2BRg4iJ+//zd55LDmubOv5XTTHDSBhMjHQhARAz/LVZoJoC+9t4un1
saW4Id2BIjTXpOKc3m2qSCJzrd9urr9TYgz0Nh54MPbe9kMywkMf7Ie1OngMWLKujmm2Mkli1BnZ
eobh6j0cbxw7+qrqV5fmkQJa26O/zfGf+x5hsrDvlstQbZR3P/W/TSRlrXHBlax2ZPoRXt0iXxF3
ofuo4D2cmum0TVNkY453MJ1uN12Rt1j0h0d6ZuY0DFvZdZ6WeL9MzRiOZJMKv3/KQRGjvosDezZ+
unn2UhrtAR4GGb/hUtHpwGgbBANmlXrTJOGL1Dis3fxFPooZOl7BUnJkgDfvl3Z56WWyBCL3RbCM
xpOm59I0u1+V/Migp46j8sPGql6KJL4og9Dw0fyISx14rnuw2F7WqTrH9t8eMwuDaTRIYir88Zny
kZ2fq2jLi4PR6+NCcvp+aJ5Wj75UDMtqJOIYvl4NhwRdgrv4XC3GsaNFBdiA3Plt1y9UyhTM37p+
AS/b6V/DeNrAXWy2q2EM6C0nMYfTubF+KXfiliI8WjMc1uRA8wrt/PXbwtkqEkW0DMcUDcob2vqN
CAAVbm51dlBmxjZ+gtfM5HVr68vIWp/Ea9Aiou1t+06a7RfOhF2vT1BEf0jgPSxOF7g+6FU+R5TF
Bts87duhuqQJRosRTRM9TyOimp3YzrpM77H+Ssg3/qTNDWpCzR6+o5EkrWHZzU4eJdKFWNPvW6VO
qU2HYVwGyn0vFXHFvqCZ5pvv/KHvQZv5IdbFcXDdl4GQptXMI3cagpp+2WTmAmrQgXTPEjSIngmC
eNUtM6YfFJCHApBrN+sxJAbclE+I6gUMnK/22UIA1YwS4xVhYXc2RvdYkNO8G80qWhYA/pZmnT3N
TFQb/60bmQTl2HlBbXrkIFvTWTuWeblBWuR/6fCljOv07nUfOSlxmvSPhbGzRwW4MzyUFw2Layq2
6pTCpHkJ9rPGLq6p6v7Yzh/SRIkILq7yoZcd16ixdZglMdsDe7+HqMQv5LOnIbGY0em1/p41xqeb
K26GhJPdJrGUyc602fgP03Iih/S8ws4VXRt5y6md70wYEIktQ7E+GJN53rBGZN78N00wgvTOaRLn
pjeDhMQDEzB0qZ6zznnrUE8L520jaNLyfueFS3vt0fWJ01b0eDl4bDC6ELBGAxm3LlHL2avHc7A6
XPKIepIE8aP2mvtU13wfFHx55nss2qhMGGlLX33XHVqh+GwS3OLI5jzm22/W9d261YG5+O99TPk4
zkoReNPV6L60XPux8derh2uFNcxII1bsfzel2eVfDCJLM4eFEw2VW9vcwEwQ7k+RTTnqv0guf+ho
ZWKUTIkmPTDDFk3O33W+eQbeBmuxHuKhA7P9fe0fgCwrmty+xmzPM2O+JaqAoP0T69CuGV5FCRkn
wpm/iE/D89gWYGrp+sMvuo/EoAFCZPxbypAfPSpMO8ewVCx/OkREds9mtpV7EGy7plUcToz0TuMA
PEh6T7KHU4pMy6EB/tjxrMQDUAaRBsVGcZ6rLwjyCLx1AmBY1JH9l7r1b45uL/xxmu1xA7EymuIo
Vv/o+VedP7qLgKjH21q5ZA4jlqY/qOsb9OzZixO/VS4FyczA6filCH2kmrROSLRhVXnrl09n2TvD
764f7nNPKQ93Jztt5TAuS7q0V+etWm6CZctO44vISB4o6o5eJTHvdYwf3G9TWkjn9Kis4mMwJ5ZB
95n+pQsk6t4p4fFq9yfCvItBD4/fNe+wpb9bEB9DNG81tLCTJeFw6/Jf04KIEfTMp4HYepR7ggDU
J0KCw3mWB78aqBDzg0noC7ILhjzCFjSsu2CA9Wx22RYa7MUhRwojXjmngeg+m1Qe4b7e12bh2fhV
uVgcmntbfuPluIwENNefrvNRuDypuQPw8KNqulCjdp9InBApjgcqlUVK4ydK0MVfT2zJ8YJ9oeCc
aBwVLGpfFp1HtBet7Jt/V7Hk5Pyee9TGmTvV/8oBPfKt5AgfD9LCcU0MrFOedbweFzRf3uCTCaSu
rpXtLd4i4b8OPbkqxvJhzwcDjapZJsHIcILGsE28sJRsVlkb6Jxgo8+NnSN1v/tooWZlvcTGTBrz
nxpCIS+3qHTraEpgRFT65rfm72zJTt449afJ79ewtsgzK5AKaKKN+oHyAQt7wlR8Urp81i2OIZk+
D4IK3zKRy15SP7izW9ovau7eRWxGVJY4S4lJ9nbUXFhRXShx1kQyzRZxDtSLdIl6TzdYCBZxnr7K
eepLZjWjvjXzMAHmUcQ9GUl7yj3/i5WPNBznnAwZSV8y+xynbeF8qZ+dIiKkPgXI0D8WLGxbX5+5
NDU9KBzwKs++yNFyEGfmjKO+fapKaXObrQebDGmklyOp7/wDqvs3TnbAQiVjifVsNJzIE00i+rSk
w7nEcFX32aHOUFwDiJh9E1L2hKchmQ/wVodE6bPTyF1lJmdEZXujtoJB2iyg8gto69BvHtz2Eq1T
vEvA9GT+VQvjRJ8S3QN1CVzRb1/aivCn1Egv/76Apsa7MjevsMMvqEmYFsTV7fvimNhzQAnvwWAY
TWQZWfF2EzEZu3OK0ubXwo0PTYMmpm8PU5q7aFXFk++176RtZz3UejcgS1M/qcpFPrKSlReXe1sn
f/OZJ7+4tFX9tc8wQo46bBNmHxBcASSaGFAYaEe4vXPia1b1RaVTsxczI6BG25m0bVD7gE7jcJyU
G5nhgC9lrZENTEykXKx2GgzruZ+45ohqTj2OoBZiPF6uvPBXXXRhlpHhIkjdd/dp0+1prwoz4gI7
wGfBp6UzJyrY1t08FwFJ8muZmoFrEOAsSgLjM80DAcRz62VGxSGNOzvRBU7LsmwXdI7pNb24Xv3Q
12Kg6YzfsYHqsJ24v4w0jq8USofkq/vX2DFLCoxx5xg9PRrWiE6zuFXast714ylevfoI3I9M0b2V
jurf6V4DSipAha0Z4q3wGYLpKVxmA4x69YG4PPxJC61jR6OyX/NkaCJReUcan5BPSL6BLDXTiIx1
N6Y6qpjWAz7jKtceXa6EyBdYXS3IsRWG6V6cxi52ziqur3pF/ZDqK8EklOXET80Wf1uHfog6wu7t
TrK70/X574vZ8LgbHUufWY6vZmb6F2+rPhxCuVpZvpny1DUbppvEfSGxOT8Qr60864bmZT6mav47
Ih3ajUSkVxZC22GS7k11DmrxaTmOBu9P54MYeS5h9XwI+vM2+CIaM6gKDbExd8V5od4mHFQdWuYW
n4umnfdSVuM+GW1NndAUzGrhtBf0DdQxt4Dktdg7Di9hwad9le2Hm8ru5M/dtbCT+CpswdMrHaRN
nXvgW/ucxknQVOci+VD2jk6Hq28QF8EHmse6ZKudvJ2rGMAXb1NhUvQdJWDoFJZMQ7B0tLtuc5Ff
mmo6lXItI5+sqGYVIaJS3Ogk31PJjhkZdjOv6jaYN6rIlb08udWozjEVeydacX/5Ph9Iqg1xdMz4
3DQf+4tqna+VTxcpfRJpQA/0bkS0FbKebYCYt8RjViqYNpt5wtzUGM0pBTyP1SpDuZifZWNTiYpw
kBYSqOna4XM9p4K8/pR3TvjEwcPqyaVsT97jKUXs4zkku+dIb0tbNiDOvn+gnOtmpP4ur7ft8mw/
Go1RJx8Itxe3LMl+eqtPAGZn/57FD94KnzjW9UFK/1MM11cn+V0mhv8vqm2kGGciHryOy6+zLW6S
DEy7aD/VbDgHP82/UZqMFnnyyA1z+IaKfB55OflGu8x+znrOWSd3imOhYC6nR6lkcUOV5lWAGH4u
P7NqRrc/XmYJz4X4cT74Q/k5Nfy52DSW/aDSLByK/rLmzYYSBUd6TeLpUL0x6ft7zuWVzMz4OfHT
H4YFJemvyIOVATDX8SnsnFizSKdPZQ1x5qfimdaGZY/oDbV/k37MNqlk3uTeYFri59EXnPv5VB7t
iQEg3SDckgT58iBrBIoDXS1+9yOTavo+YDZqaX0LOyrTj6MwvtpyNECkGSk9JFJrjplSFpGYZkb3
IeWp27y3QrnPZdpSPVNvEf0n0ymnuHonE8j3HoMAUS2oAN1JgoOZvgfvo//G1hY5fPJPZbsFpuZk
SSf7rwNFziS6PCe20UTt0HJ2NiPrDHDEvy/0bpq84B0YrvO8WKtzGR9Y55TVv4yEEM7dktpveoCa
ytL43PcdY+mJ3SE92unK6h6fJ+5t0IkRQ+hM9fwmV+opGvtlMcCq4kcONTLS2+wF05SrUFG+sR+q
+jnH/rDPctlcK9hXK5Z7jkPW2EnvKwNDQ97Qo2cU/RCOlHTEHlFe5tKHJT9PsebZxa6Mc7N28dHw
mj/DttJ01dXdq6JRgj5U47yZCZ81/EWR6WFbTIvx0+5j+j3q4tybJc/Z1F0MuNZCSZYyFzkrjpF1
oYhheziSajRtWJ6q5KDyhEFlKvd+nQX8VPmhMbaPxp2f7Cb2uU86sasM8zL3tGoWdcTZloTLqqni
G6vzPHXHvG++xaa7BLFKfsIsMXOgcxRVFSbakRE6kR9VS2UA6f/PMSVToTmlEGo0NO8Tt2FcYpEW
Nhh6WaAa9+CobEQ6AeJSP+IOGQ/xQFpkhdUgryZe6FY1YT9g+ylKMjfsJPtqjC1GDaOn7E19WYGa
doVQzXHiJqviKX6yUKkIYAjU9fItWYbXxKmA5trllBCutkm7Zn8okGQsJF9TDmfChAicGX3OtrgW
6b6HSj9KineLMburYjyZKR1zWTa4oderx7Nrk3dtx2EfL+LkJHMXGY58M4yauJhiem0kNRJSF7wk
TUKdkZZ+VCmjfhNZbL26LDD7boQeWMTkHXG1HfzadS9t5594BY2Djiu0M/58T9XwYeRqPNZ9pRcW
CvtIHUt1XDltketU7llunhEOdYohqpb+Sz4nYeeCoQM5WO89qij2wOKpEyaptZS6fq3prWpikhz8
wT1WD5Pd3Da/4jlOvm159d1ofsuZcjC9dZqe8EdN7sQ7WGTu5zj38t3WnNko/BDWPP5vqyl3LTVF
joaTvWWVzQlDT3s4ZAO9i5ZrAIlBz1Ft+JWnqT/0ulVRbnr1e9bFB4ZiKDRraM9eUfCjFwuhgWbX
Pbd05u0prHGjxLY6qj7HIJPcs41wslv66H11KwzjsZEue08j8atrAA3fSK3zvy/y8b8yrzJOKr27
jyZus6/BiK0ZWDBO7ciqzJ+VaFL0xjWcywAFoNV0dzYKsgonPnOpZM8yF8cV3PmcVJwEPczWoybJ
veRpMl9Q6BTMH7K+bSrpbtbjSzWg/bNzMzvGObftlGvj7g3Z+L6kcZQ6vn5fHOQ1rvfDNvL0PXYc
iO3YkGHW2g3e7Z4qcYuYE8trrDOKBBIJtLseFrffLrSWPs+WIe8utAkVx3EpxLntgQV0z+qYIUh+
sVLqvEciqv2uvxVFfm4TVk0pimD0jPxKK3SKZIbCiWme7w7b3cHuim8b8FqsRfVcWQNyLTOtn7d2
/UsBThskpeCezmpS/5KmCYpkkTwWrnNKUjWF9GPb8wbSJxMnFO3av9ed822xGxa32q1PI9fIp+vl
6d7LR+vkpTDWZtW89kZOW+8IOqS8+lUVc/0KKbsvF7pVe8fsj7m7ynfFvRTZkzuHtawBH+OlPDWZ
F7S9wCqepyio7ZzKHwTURw8UNmradghtj4bAzi7/bk6eXvLpmJlO/TSIbguqebtlK/k/+Be6M+Pa
S7UsIloHbh9aQaHamjm9Uzid3r3Z/r6tQocptNTQG/HT1nbGk/X4Uqw0EhaW85GzGuxXRqjnITXX
Z5F7YE8wSY7tL8//fl1JGoPa2d2iWk9G2A7EpPSuBPMyKUvGD+orVny3uqFau/BeEOPlzYR0qoRy
K4MU/yH3Q1rp9L5o/fHm1Ot0ay2BJqqq0Bd7wz7xDX2kFRY05FEzaRYT5klml1AohLr7fLIJgWHQ
jmjfsu++p20w4lhEXm3C249afPao08HHqmPd5vLZ1gaJcrbi1qLVxV19D5keIXj23HwnUWjppp7d
MNfXdPXHq9XV7AOgnpBsVXM0i60MPXOY7lbGf5hLUq4NCvQWoY1vI9tsvg331mGUXZYBFVuPHzFD
H9DFyRS20qjO65An71PvIiLSLvTeVt7MovZ3KA8A1bSbU3OMKkcN4mS1jNne1MaI7+yv44oVtlHg
XElVeExI9XKtXTiN1k6qNEAAKfd8ZLZ7Z0/HyXEkftmc6IM2E3t0b9mTPREu3cohSLdqIxCpCTm4
4y8bHVkH1GMkzjs+ORUjY9rSPBWxt3xKeuU8bqBjbvvEJlWufP5XXuvTALhLcgOAL3fhrVHqPWwY
7psoicW3Blq4nO3i4jh/r3PniPwb1Zt5c4eRqQyB2N4bZnbfqWSYaBwNoLcmLN0I3dGizUWU5p4A
Ex67Zz0v3cmIZzRNqQU5BAB0tpe+/do/ljL/0YuGkHKrMv0sC1AM/srlsCpt36psPQyU6J4zs7cO
vd1/T2PbvhkwdGEh8UQKP68+4kz2L4zk70lmtJcR3VrUxh0FwnVfHlY0ZLt4ArbWcfyULYykJZjJ
2tVZ6NnEwC31+lbQ/ZqoPj+4k4LndQrCMugVzWsweO32Ft7cEqhHxD2E6PxbdqX8mvjLbYi9J+Wt
2Crpw0IZkBXHcdVY4go3i8ouZ3EMPbHpm5odnAXmHKWj+tOXzmvloo7vtofe3JuDiit916zu80Il
cNWyunqJbMNljlVgGxU1ySu8zYiCYjdyL0aYE76a65J98AexXJtPbZY5T44lv4i4+VHH5rds0p+8
QEjPk5i8wNq+aoUwJGmgxppyuddm6394Ff5Vf3G+6xlnM5iXDNcatDypJv/FM2W42YYMpqbFHjm0
/PxWexJquzKPpNGsKCZz5/mbaKbt3MeOQGLmvqdyptGzWiyoMu+W8z0a+dYSo1G7B7yPEK/WVVE5
G6ydiZZsWDz2IsCLitPAnDDPjQvrR1s7237sTXRtwqwurkvjUv1QfhUpKWD+RIfrYDfV1Zn98dAy
zzpQaHFiwK+4acDu3u/bwsZ8WbTLQZjeSVfLfVDzwi+r4lTEX3x/dDGg/kBK+zlI2jrbSV212cxv
/oTtPOXm7BMTdYtpM6Be+jwfznmBRmda1/R5FW9N0lR43BEeyFHekCARCLM146lVjzycKcPqaGOb
AETElrVDi4ct/OHIoOgrLMarqjgrVPxFsp7uTVnYkRYiuQzw8WFpgnBX82xfi5blcVb1woTW23sR
g/m6XUd5db4FLYkJZh2fFBKzG6Lh17QbLNBMlvWpLuk9T2UdJsp5SEFsfP4plIFK3/s+bm4rcgH4
o8oNhbmgKEsnE80LGs5W2nRilHyctZU9VTrJnyZ1HzveAAdoeLdOLo4DA2tw42/1KYOvdEvgGtfR
93ZTKlw3eYGniFy+4Wtm/dCNXd+L1vgxmR4tpVoSGLXIHgO3VlGZZj/XcjTPFWEYpb8e2hIAeKyv
cqESIkk8kAszaQ+NWVcnP5nPNsXva6UhuB0vsLpTsxL+5qECVev35iGbKTrrj8iFi+4IDDPP0UCO
2Sj4jU9mUbYXI4ZFUHZZ4fKdm6vs8JaX+ZiHRrn2Z58eS3P2n6rG/DOa+PZj/bCmA1iu2r9jvxHo
QLkYkce5QY95HgTbOXgAObvRmUCLUvWRK87B2ENuNQOJFONYQ/+udqgyixfN0sYb0NMOd46kVI68
vC1rHpqDYriAn43ogEFzFzxXfPYYv0FGHJnBrG2Y6Kt6yo9D/UiIUtt9GLYOtscLYtO3oo01+mis
thd13vDRr/pvN03r1U+d9Wo8vvjCiNrWi49dsrGKMN5Hba4T3H92gVfFO2Zl9uiFt99nu7kyLvcH
R7PPLFXL9Tl14r5ZYrsNxVfHr8LMiemoNYtXOAPq0Getn/plBCfIB+fQDP4Y5ra0ibk4znktbonV
XuIkHo50jNJfkFME2TqauEBDvmxup16Mhi52a1nR6xhE8+ByPi3yEX3kuA4p2SZtzpN3qorFOsmW
TEDAzbP9npibeXXphm6c6ZuYAZ5qZeE//MNBXkedGlDyuOuPXEGt56392/U+Up9AKrjN7YmahHz8
mi6TB1uhyK8eGEj6zApLTU6INxOHOpl+znRXI0tkPV5NZBXUUYOIc4V37XDnON8h/V1PJGNEhcd8
shF7WDbUihLe4VkWLq6KbFRTdAOwPvt2G6eftvPFdBFNiBkmbfIiMWI3cIDwMg/5+NTdKw8FxFas
7KzYU9EKMti7lMjXi5GfSEGgODZ/qPD7eEDKgfOqQW+Y0c8Z02d4WRyc2Z1jFaFT5zH4JguOVXYA
u0OZhf9qK/s+v3N2LUFWQXfHxtVXnXW2Ku9N1Ks6jC3WebNUkb+keDPstrp21fAG/RmH2iEbxE1Y
/2x8mqOK31sP1xJ+EA9/Or3uzJFGSmyjlbn58/hrciLwdHErkbsA2lLKK9eDYWzrqfOaTwWkdFgE
Ck27s+Gj0GWI8XFJM7jXtAUSNJDxbJXueq1F9TGPzqvIs/HJWeaLvdL8IZvvYiCkxdyyU8xct5b5
laLQB+cBmFs8OO6iMSwemD2vapQnKouc+jfHrBF2CW6LcvZITCj8awOocJ4ZWJA9Q7oJewNOCvAM
9Mi3Sdfiyn5ocfILYu3qqMGXht5CfWAWM85CD6NZ/btH3kcETGBXSFmcjOvdmhdCB6fD1HrzyS2T
13LpubysCvx/GLLQZ1KMWXUI3Whg8LPmQJvnuqXrXzl/qyeLzTivxpuf/EkanPLY5pj0UnPnb6KI
lhITQgYAsveZPx9LpuYtQ9cvoRC073bBoF7SqsyYpNOPforZbVse18cf44g0h2bAmVnAj9nU1wpq
mrwl4na3UObkUbt4eF83ew3GmAT6JEWxIYg5lo5Bd+NGHehQnbJ8OqgxQ6lkbT2lPUYe1GNjhYuE
a0zhnfba2UiWGLpbz0x1yUlD20YnjPEy7J38vcs6kqVkgtmT3TnArIjYR0tiYYxcRsswv1sd32Ai
dXpwt/Y7wTxoL5vRDUwfzzCcWbC0PZ1ecmqCfKMkBqdDCSBydkwrFB4Jdonf9rehf1sUH3hA7TSq
JvfJ9LwyXEy0QR774D710F8oUnBjVKkMX2Rh0otedDU408K1oX7PtiSkxUkzTrtfbWEMYd4hvIDp
YPfOfOtqbslCzEX2EJV+6apJ/TsEVJ2bbACPfRawOM3DVqVNZJ6bBU1Ntun3rCHGltkEUNPul10l
ED0V6OKHlqwbjuLdagP2VZ0ObYu05dnjPQYlYH/7ZqT0Jo/Jn8FL+qthkF3ulmoJHHM+iWz+OVoe
Tap9bh71q2jEFkweueXpCNyrSthFlwU8gXuSy9ycp2WGLB0aRsLU/G6KagxVYxMVE790Y0eCikgm
gAjebn+ODXi9qbrHarwuaTEcldv9MMWArag1CLyZNp583bzTL0rkBMvNOZkH6y4R6znuL3QIn5lf
9t8aO7s5lXT/yNg4+fabnzfD8zrE8h3g7uciGuea4Bp49KpKI3GOZVKdRRFT35otxVvakeKPCyCQ
U+od1mGVR1CxBJdO/bMsxPu0ZvpldJmB6g/VF5psOFgHH+523+fuq8zobK0JNAJOaX46db2X+fOa
W9vRTXj3hweDrkbC2GJWwf3muBDDPJe8JcB2foUZwvYM+j5XzzqKvvwsSB25WHisD44v073oN5SX
Fi/JP7/g/899eNftn//+3341Uz32+vVPkjX/Z4aD83/NTUNaO/8o/qu18j+T04T4D9dzPV95wvZc
vJJEO/zP4DTL+w/lSMlhIG2S1Qgj+E9vJeFonmlbDkWZjukJghr+l7PSkf8hhSLIjIpMmwleqv+n
yAf2sP/irBSOZ5uPDAnXVcoSQvDf/7fctHZL5Db3cHGCgX/Xk5Z2wrl9WPPcu7eW+Z43uX+YCrGc
u7an0qoUjAiw77Pcg/36d9taoPvVnO23pqiOXum8k+JFVcQ0f+11l4WNh/k5W0l/gN7fdh2Gpvtg
K4x0erzUBiC2WWeCRDCveRL8/XBw2JW2yjXParMP5jhm7xYi513V+SIsHToa2jVTJ7ujgi5t5+YU
yY55qqOiuSz5Dh7F564xz+gqPKoSOnsLa81msawGf97DRzcKbR6Z594kBWBVR+KBQ/hRO6NnJIlI
TfG50v6fsWK7Ljq2+dF6LdkWOc80icUkPOkNB4OZ8ODVL06ZfyZDxl9SImQVI93vXUJRLoGo22qR
9S0eqdP8bnjdEYmrA4Y5IszrVVzesra7JgmX5ZJo/OV6hX8yrDeX0niNLDjJp99sZAj0m1+TXYVd
0d5iPz3WTR4tVXMTULkTReplClHnNx9ypumhVOozyZuPdpAnX06/7BGFik4tRBnU0Ol+Zcctotmk
40Yn6LRjTv58/Yr54rUvW4qGqTDfJd2vdVSv1cKsbN37DnNbhsl+b3LfIj+fCRIQc7gCFUIornXx
qpzpSTiaWPYkWtpPkh1ovyjjp1k17z1SkjWR34DZCnZIHCMNiWF0b9chgAvdKbXxnVZf7zhX7Rt4
wjmzJTRWlpLx3zp/oES8W2cYZ2tOSVQv0cVo9KT+utGa6JF+rcDi4Ha1AxY/4owSpFSh0iRtrtjH
Ve0d+o7txud9JfPAJJAIzQkOeCNIJ8yGzCYVbskk6Izp3d30+On047cNPZ10e2ocrbcyQcq+Gc7e
pM1VziPKXwFuqUHTUGhVj1kXHmyrLkW9EgmX+HUwzqsVaIcKkN5KkE2jwwlAXz/KjmEpd8csmpPl
FwPmcE464KkydTCiYRMxpvZrA0ahFwVEOdLjTEYeOUeYsbK04qXiB+kYcTWWwxj1llZ+huHykYI7
EPfUWQgf6bbHs99FxOrh/ihpcjBje88qTzpdo76rHB9obBDCMZl2VNejH2HWnHeZ8F5jAj6sPlZR
so6CerHigz28PWRV/0BykyeoKb7/BNQOmgkSuGqpejdP3rbEZ8jgP6n0XnKb+Swd0t+qwbu75P1T
XREAoCUb9cYimveMDjZA19CuyAcX3tcuC1bi4fhApE453+x2jXJnAsjhtzzYsR0N8fSYeglpCSb8
uzO237pc5GTPdMcys9o9eR3RgElob5Smx2eHeTVdPxhIf88InHBXIot3lX7YI5ZnfiPvSRH/UJK4
0iKGo9HC+6MHjLcLTZEIMwMeBcFJUz6ZAs2ebdhp1AjJINCLA0d5Aff2pafVPnB7TNrV13UFvJkm
QBewKI5TYzhahV6PicwLfo6fE1NpwEC9nH0hf1jLsIYyXQoi2tLDJqQdjJKfZ8rTV411DJ0XFz6j
63qwWnQzhQ2AVAugEOL7WsglB5RlTIurLepnayMXYjYgKDeWWG2P6uDJ8hHfS3GQP2LfKoiz8ePi
JqUHNtSRrtXfUBsz6nKIOlqfRZa65CzWAARYDNHvdgmuPS9raAmb+Mh2Vt8dPGqBloGPUuZU3g4O
vmBHKcCO5zLsH4I93s87dDIKIe0HmZUP+xVOFGnIoPAlI/1V+ARQ69fGAkAeA84s380FPKMj3aUd
wWOBo14qKxOnKuYtilOHCDZbvRaovJ66AbdMq/z5rKHlgtieuv1oMs7WRXue+ce6pM/2i4XQsESh
ambf8m6gd9J/2bZG84vHZSj8Y+sWv+zNuVbkhFEchR+8Lob3dGBhtxuAXbOq5+f4xU9Y99hhIZZN
3Ox50ElMnar/MvSPoDzrupLRFwwTJHFSYEJbMvavUt8J3XkuVR1HyYRkTeKhQlZZxBEWKGtzdr4F
9NYdEt6qgLgDZmJ/V7pmt0fadc/jBbF+Kp70kF/FGrON/Q/mzmQ3di3Nzq9i1JwG+00OahJBMvpG
IYWkowmh5oh9s9mTT+8vMm24smAU4InhRCKRefOeK0XDvf9mrW+xlmzMofDsamnOdV3z9MC1cWps
4oMi95J/HUen2lUCIl1WpBcsridgLj9KgkYcQ0SYxQ2+SgbPUe1w7UbxxXlgXhYWIci79I0Ixc5S
S6yVk/ZTzbPF4t2Y11rOd6lcyCxWRczBD/AnaPt0I9XkkqQh+4iHA80ZsMUwxlkXvQokIcp6rjks
OY1DHhGvv2Fs6E0RFKk0wvJTAFIareS7Y26it83sNXbslXNurhG3+BPAgBVwhxlXawkKsU5eWuSx
mjtDyUyIXMW1tKw6u36gRUxyBcG9pp2JqANYTi2az2VB28iidZNF9mdEDxII2s0azT0ECIyxdT1s
BoPSOcR4vinssvIa9mpDNeDwbTD94ebiKJkjtpKOPMBRMvXWfFqcO0etu6olPysf3JwyhGfVtK0Y
MVPUrRe7pAHl62tnnMYtLcIDUkE3j5tez8PCj+sGn3CBbdYN8bXgLIUyQWnmZQMc5albfvU5P9HX
cdHqvpMJFGQdh1CqYTpMsKuYDTSKzG5ZHDYagpA6mhFVhZXXsnhA7sc8/LEcBqlA01nF6MGQJDnM
fhBEs+ZOybLRmdgwXh/xfSXkp4WY2ofpJbQRI/HamZc5uHRsTLaSaVjq/vRs6LyyGMhabZKvLlc/
qgGXXsNg45oscs8+xMvanhKtrYlzw48sGjSQZTd+PYZFa2XGQBXz5Dfq9KNKy932mjZfMC7z1WU5
ztAX89kShxjva3WDIJgmcMp4gEiEajA1smBjqIVQDKNE5aAnqccTUtAEliPZlGV0VmpzbdT6mg1C
UzUlJgTrUlsTvmu+JnBmxhMbu7fcnZvdojKcz+XDHNZaLzNYDEXrr3GZftJNR97r7BZ4u/lCLrrt
D4mebmut+xBu8zMM0ElD8TARIPUhkbDyrIVhd5GkqMt1FDNuB9+iVDoPTQ72b5dsBYsJMD6IEEOE
gdyRsSeTR5vhVUxYZI4vljvgMIXW79KnaAeU82Kb9ymCUKsUEdqbFomwlC1X2oy2PpObLOGOMlzS
DEWJFJhtuC0I0e3SNXkEuWsh6oLh2UagMYyEtARXPJk2lZ7TfrU8fh+cQAPP8Gvo3mZm9xrRLs5b
To9uOhfK3JQhnh5/yP6lM0/x/F0XJ8sixOH6lZpfKfks8fvYXJdCXRscG0m66bR1yY2E8n1tpdbK
JFODMqdqllVKclj0WtOHarY/5j9S343ahfxYBCZGEWg6fqkMLJsDwREpGxOnfjyoOV+cFObRI+AB
pNHUiOsSOxvFkEEVIQTNbg1Kvk5ddlVN0FzesFKZt2K0dnE2bEYXo+zDynHGWqnyz2CXx6vteLKh
rMqMT54s4B793gFSC24QprWDE1i6DDpJ6lz6CSwMP5VLB5/6iT3hASeTTPtAaT2FGxF9pT0Hl/ah
QGFw2yeXwFsds3JVEbV0ku6wlRDubqNRU9tPV/BTAGXxTyfrxq48xGZBV8NMK+4leY5m0SBCB/RU
4Ad7G0wq0MJirxnf+KSCbmSKFWWnPlewHHZrPH7bRj+PMLNSdGEZN/PjegCxWdxF76w19M2OeC+R
e4/xxPPKHORXZU/AZuaWuBmjgsZ3y3gruOgpb3L85/zDDoUybCsr3edsistu2SULRQVFXgyIzGHw
W6oASknvtpVrklL/zM/yprMYu5q/+CEkxHhAu981okrSaLtxkyyrqMettc5jHxPPQipSyVTQ00WA
H7KDlGDBNdkxg14NIyfTPXR9DVc0wzfGV7bXYJ+zPa6uI5qP8MPGoXdjeUWpkvebNkOsgmnIn1q/
QvkC0uWJeJoZezumL98NL5F2gpw6JxRy5YYo7UzdDsqn1nixelaRguv7lNCdNkh3o33IrAFV/27g
zG59p3ACReyGh5/mdcgpIk9YjLk5V52yof0ASM2WbLpV8WWcTwb7i4RUj3RfjEfJ+2SWGCW9hrV6
yZu/tpQTBQFw5m46JPaBaVzxyZelCRxAHfULR2uTB3EeoF+SEOWabR17AzeDZxOXts+BAVMqRh2d
bABYpsyOPeoAJLVL4CwXNd8v0SZtvUjfgDACvSLlT5SshfkXLhzB4imexplJqRcrF4TKSs86eJfc
qB+7gmn9Wpf45v0l9huExTpKRVATyB6zY3Mk5GfvIIx7zomAztE7/uFgTSwQwSsArPaCNH3FIQHw
KHQOKGEtayuZTosAygJOLamuFfI5KpwqzIcDjuvY9sNNqvNueeYT271R4stDdTn5k3sSctvGyH83
drq1YbosW3z7bO7mdFfN2Cz2VrhPQRfwTRq1TajtVUw6Jv0LXOVCkuX6k/6pL1WyRdrEBmC4PuB4
dwv0bfnCM+IrzXZofdY3ZYiflkOHrd6hcJ/VB0J52UbAGTN9z9dKtl+ZtsHPPlc/NTc2Z4dDnsCz
gV47K39ZDDXz47da2vcc72+h7/nWsUM1oWCGyzbLn3Vtk0OkeYQv4y8kTg8VKCQHSW8U8P3jEY27
d75nRBYV6W4KHjaaCPDFISyvBbCp2QwUfhvQictOOJueZdCyTuQ6nZ6LcwuXna4pe16gx4bXFt+9
dUDXHmmbbPYL/l1uMAS6F+s7SdBJrxy0WCuLAgfcBpRk7yE+jTAv+AI25OA1xs15/CcH/J8o9FVr
5VjgjtbVZxidGDM6gODUndPdkP8Xnlv8wUpD8Yd+Ba20cc2nM1QS1H+InPcS+SFfMOFhxJdwpB9S
LR+7HBd07mwnZT87a0Rndv/Jcw6K25lgM++N8qJBMGm2iFnnZIc1x8Zwwroa6dG8Es4F/Qb0CqGv
y++uuLFqa1J8NpdGO86DJ8trE3lsgGm/sRqRuwSK45ezo3qF5AKrRaVw1Whk/Ah4yOjxCyJfVlpU
MUygPYdPP9lF7dEuz13izZ+zvtEh2rXew+/74D1P7ZPlsjkNcOYmropKMKDIcC0SY9fVmZfGZ8su
WbF8TfekDSSZuuSIQW2sNhUgrAngBF975Y7WmaEahSta+C7xVdefradEIJgMZL7pjCtgjDLyinLv
OtRoATk/yKTrQ62vREA0mp/doglQu6fMQTlslnYbUh4tAWJGnv5Iea75jefwPEM2HZSTiH2k9uyX
RbuNOSzKja3vMwMUGvK3V9fZ8bjb3VHX0INss02F26ti2k745WFUbhpndZzc+P5ILDu9cs1Jl5ym
Z5dsFv2FcCXm2f4Dmd2+dryXZHFlR1PfqNwH8aYt/TzxMsyk/ZEbgoeUOUTGmgbaurs3cWr8Ue1z
9iGNIJ9fsxwGtTdk6xEo1AoqmKF6ivpcyAB8BMiScEb6gXeFgZ7i84GIt6pi48ORylkG6dSD7WRt
jfbA/8qfRXwZ0rVdBkzWWu6YBCyYFhQVW+xVOO4ziiuTyABPBTDP3WdueTRmIhIAajEJAJQClILT
3STpXf+1KZ7A7ndsz09Fd4kvrrZuGGpR8q5BAPFIUUnU+CR5gulsBUCWn25Gzf/c4ICs/AHLG7k7
hCoYK/x0yIxNWP8lJeBWWzzWtfNpgG6fsa3BnPx47YpymTqfqqjVdtzccxvgtITSmQ5ojwLe3mLy
NGcVcOvGT2l8bdRArTaFsRlxNZrVhoN3znfdNdN3zrRGK2SfgWe7+MGlX/gpLxrVP2WK8iYXvw6h
NWzFdFiUfRwdUvN3YDFs7It8O1uBi2OJjNXYr7QnKnSKXa+OvhM47yir0IkoaASxwqL1Dp+5e1ru
ZeKbYQLLNbOb2HNjT3R7Vd2q1YHLV+H6Ewc3PI0DrEve+h3SSiSW7VuaHZHsK1MwNDvXuWRvofrk
dT0Pod8vO+BmBmCV86OttJeTZW9R2VAHDEAuDHa3J1XbKf2+mTk+N0Z6nzm8Z1rm9fTNo1gPELcB
/ReBnZ4xiBq1P73ZzgFKq/bCezE1u3Zh2XJ/4DbaQFceL0jDvDt8VeDZeLrwaQERg8E+UG2vIuOl
ynYh860m4MjVQ58bm9t7HO6aEiQRKyTKzWBQAl4S5Hr21xQ0FT8C3ZTJE+DH+JRDDtITq08GKHWg
L1hVdlbtdXhVxQm2AhyAzrxr7fqLkR+sUp0l6Td3ruoCTKGuX3P0oHTVmH8V6+mYvzCF4XTiueGi
5QmhQtC0b8N21+V4jmAF6DeqWOgFz0p0tPhvzCJ6NEzWVkM20b/Z0e4L2IACbOUSj6zyGf11TLnj
7JJXu8G62M6xNrfyQ42eW5hV6BHkHVuq1j7H/PDsshh33SK0N8g4vJic+gST4H5kHEO59q3JE+sw
28Uz6lGbgCfmgrbHLQ9OMlxYLDp/I05i+VfnRNV26DUD84PyhE2yNqzhmvLx4jyIDo11TJeD0WF4
O5U0j8jIlXNBV85Qsz5U5j42TSgHW/gzE8QcBxvhqcr9VHtWEIwZgQRgVm4sYqKojbo9RMbCDhiw
4wCXzLHc9WL5vKPCRRiyNkKO+kcJ1UDg4cBD3Lti68YEDmCPHxcf5AaW/G3cJzh1Jo+bM/nExwz5
gQ2/Ro6IezIw5RjsMf0hGEGwdFz8+75EHLk1yRd5NVEwwuTCPQrRuX2nsuXv4pcpbtzQgF81Fb3u
iiaeQYerMMx6fN41ABH+BHHvZ/3VZAZ7HLxsxNG/bb4pOicNrU3S11SQ5lfJMzNqe0pHl7FZzkwc
lu9FNZoeIEegmRfVJAxiHY8BEunyHxWJ096STxzCBtIDeQt3/c0sPXA242v8zj8MxVfn8/WwP0Xt
UQmqGa6C1XxXXxk8753qwIyOOzENL/IsviFXFLcwWU9MPy0CW7zcm+8gHdgYz2dKRpqMalPXSFR1
DwQUVDwFROUkJjrBm8YZsmig8PA4REO+Exhkqh5AFrZbx6x2GZVCmLQ7Y2WJzu+7hFqr0XeT4vi8
YwApW4SDBvOuUusaInXyU5nXHPeojltMDWGDzJg0j8dcuF12tWX7AM7v1F8R4KVdSwuM8vEE2aB+
N8bncNllC1K2jWv6t2kKtJ/8HZUtDg7IgBEf5qztlyygeCqdjU5VW6/p4zgxCsWnwKcNR/E4vKfJ
Lf0TOmg0sLE/6CQj1nYjUAqaGnSWa/SCthlYcb4zkKhjd5CoECt9Z7Sek3mGy1mzLnHbSTBbl0Ge
SER0Hr+SA1JA9+b6OkbkCYPr1Yx0lQ7PYnirmDdC6EaE/tvDtcIPcJiAAcr+rg1p8GoYAHA6vmsc
euekXLbIvaCf2RCxDnBnRvPizLcl2cRK+LS0fxrWE+oJ3B3H+xReMJQsyFGcGFTWr1Mwh2J6JTuc
ORALS3q2VCBcsthlRHmx81TQ5z0y0VaBcuk05zDmmUVVFgG2xDoPX6af/qSqRzGHymzWvnr3PI7i
BTTVoaJXDVXKSJzBR0mhYfszhSom/Sd1iJ8Mm8dHTbzn5BzW/bpzsn0vF7g0mie08GAtBzfpUREM
O/b0x0imF43c6sHqj9bU3AzozYBhUG/TRteQqzC2YnFhdEnjH1RnOAtIqODMq10mdhPudCG6HTrB
sS3R45VEC0oqSqtkrNNkWe0bSG8x3sPA1FpsMtOtc9UOGW54S4qCIAYmYZalEAH7p8vDkiLHVY5q
RLFN2d0gkV6x7SArJASOifK3R3U0WPupI/HCZg8bKcWpXsbsKE0qmlEnHM8GtA1zL/3Va0MELhpH
+8flrK2RPa/aAWWKhlRPJNNPDUF0aPpr1bdbTBX3braBHmkw0cv5IzK51NFWH1DM0RdCMegjThxJ
gAmrGc5Cqli93knml4z5H+WPXZBvs9IU454mtb5d4gXWqzssAWsnnwGfdUATafvGjKm1mmt2PMlf
COkcmlZ6z+zc8o005i7RE8/Ui2dbj66R8tuk8i7QrsbGoaz7U9e/W0ZxRUQIZ3ZBfMpkUh2kvkHH
dtUq9Bymrm6oE1HnxCXk74xgIRO6LS0P29audPd1YTNcDDXWyzayPzOk/UwEx7ysKKKyEmDLgApH
xtdw6FxfDMQfwSNP14VLLexyWztTudWz77GwHc/mnWBJ1v/G1U/cJNZTG2uJZ5Q2C12H8Uib3XOD
iqlDLtnJESONBUtPCqLyamM9zxEUpTxiXzpi4kDRglFFW0P7Q++eQ1VacrSbNRNUWeLciCmRTEEF
q7mNuVGtZBOZntq4N5SpO5YIEOLtYjeYAv1yHL+5cYuhmuURfeI802k1BdX4sO/19E0ThLPMCiSe
FHMXtnHWBnoBxzcx1RerJXgB/wj6cKM5LwSjGNZ30anTyszpyHwgu0fXYO6tsJhbuTUj0DIFCREa
H1pm/YVdzOiKsTtLm/pjSUyuEHSy7HYBLEq938p6eDLMmFwHAo+VnKWrYhk+AvJVZuhfVtRti9RM
GQpQ32Ua7nTkEwSkMs8uY2yZCE6RdjGrJkoCtW72qhnVPbEdf3RMlFGzmFbOBNImIrIMBTkD1spl
2le1r05W4LuuuDEYltZdEe/RpXKfK3ydR+d1dOgW3IbHTPbWn9GJd6GhfqkJ1QRATVlXyi7rRtog
4scWFjxBmSsLNOlUXRHicY+utgKsoJwyao2BnYHOxDZOda7HVD04lkJse7LUQdhNL1YWMhsuoPQ1
gB6sLtunDq65TBOzF4niJ8u1EhChRBPXomsf5jpoqpyaACyeVzqkJrC0v4cjmRmdFtLJaO/khDie
ygImgOc6d9Ox6Dvda7u8xOY5Ha3HaxdT87EUoS+alLu4Am/qcM1lQ/Eqeut5KowgcrnsK2Jz9DFN
vB6ipR4LHVXV/NuDOZrcLOdmZqtsj6XJ8TexVuDNClEqKOwfsFRdcSvFawiqH61y14lH4JD7BTCw
02Js/2oli7V0Odk1/AeAZgy2DemmnaOXqaFMbtKLCSXsobPeaazOfZDUD2YRwiWm0rgch6uTz5dp
YMiUYakaubiTXDhb40lL8lelJPcud2OgQIxowplfaQBcYbjpzkYcf+i0+WtOk81o4W3RmQFaA+aC
as7Oop1+TcHN0ZnARfr2Zi3poRH4WhCdQwRXinc7YVDASj+c7ddO96GQECUyUerXGSdJzEJ/lUGL
M3gKkeri8451psUCsrXRX8PclH4cP+ZAIjmYjy0mdt23EBwNAtn3MJ1aj3CThAuQyto9kWYVUo8h
Sh4mvkJ2Q4rDmCfH0smY7yB57DK4dUMD/aCoKSxiuBqezEBqQPcp2QzFVvxuiceprbVypdbNfZmr
TQePUJ2yZ8WYgWwkDHbxLvO0Ww6nKjCqFAcYMvTxsmDU2Tsj/rXOqvcR2JO2QlnqMKbpzSpIYy43
kzi7cWZwJDQCOm0WGoZGsJhZMXm3Ul+VRMTpzYwHMdafFVf56ChedbrukJIAOwLKeAfXVWa+Enlz
GQ1idrv+04I+mqrt1pqohwo4haDHDcdMj48YtNF4aywmwE1s+IoEHO1MTropyj+GQHFZT+VHnzGU
RLKxH9P22sDpaTJJIFxd3+PM+vl01PID8jtbKu1PGSfYyjM8SGmdvU0ZLX9ZQ6AeQAiaFGo5kOC1
mtFs2xUE4nkgUuQpnPHcaxLHHSqoRC3z45h071whi68Y1VcxuPdIx3jcN6e4g6ChVjqD6wIjvK2y
bTatyGH5Hu80B3CCW2DCcIfyiO5Q+O780eui8i2DIa5lNdt+xA5jOcWlXxTPwOK4m2yg7WiPtyxv
Ab1ithqb7zkcO07ugR46fWYP+QQk+FtkkeKxP0EVrjPYHVGdLp2wV6WxfBfx4DyW2l4R5/2OYI3X
Rsu0nTaETIPMUvHSbDqDQsNMPFwyLgxMLtyk2JiYozvW0bXq72kMd02F8EmXzLGKaDiLou03JY8P
itRmJ0w2fEkjr1rZXRdd99CWo0w3dGUT4UZEEoHXm21f1ILWBZG5TeiTisYBuo+x0usFDPUwfjCH
8MgTH8NyCp6IeZV6CDC/gL1bKk+DYWy6pn6LouUvkgqdBQsLC3RVBI9BbsjkWhrNhMmbd19D+ZN3
bD1k/ox6hhFJhqBpcEH4TKYJ0XlkrDcHjVWB4YHVEbB0P4IG+xmtEBUCr4RMF8E6UE2QM9saLN9O
jHDwYiPdFlYIj8qZXtyItVRX619jDFZX9OWnRFzktxWDalifvoPR0UNlDfetCFmhc7pNYWL7dTnD
WBrK11yoxla3mhdTDlEwKdUZNwb3pPxWy2zwuebHNZrBNxOCB4Y2ViVamiBF6/pDUbhHyZUG6KpR
VuNY4tpAMviP3rVUExcxMkaOEASMVMJ77xyqyPkNo/y2yOkoGmCmiYjJTcckrsTtQRNms8qW/rHo
7RYQrGJjMmnOWbwYVvSRlz+QEIt8KnaRvMdtFT84IpOv5zXKQOVVZMwsVb3EFQTCC7cAuZmoaZxN
VnB/pe0GWwEXzrSt3Lxcg+nBLTnCPelKlnPzDO4j/zJ7u/DGpNxGSaKs0a56eBY/HfpeXdEAYiNs
hy/x0ElFzsgKZQyisazXbvzuahLK5xT91AaIbzsy4KNHJgp+hn3Ikg/z0XK0yFsyqiWjc6+h01+F
G2nsQt7NOdd8FqN0lmb45tT2WXbAwck+ESv37pSMW5uu+7LAnvZ0Mkn7usQYGob5gm+VGSmIdDyw
7Myh0aULQExoUcPU/cnMkt8iFFsASGzoIXxshQU9qmbeZDT3YWqPhJX+yRJxGe34iDTpRyoA6qAq
51D4Sqax0mRSElnDa9dXSYD6ANaQfDccqskl0wHn2++1NaDnYWkqGd+iP6sZw4XCtwaubiWNgjmB
WR6ZmJ4Ia7LXgrer5dFLGwITO9M4EQNbPuJOEyrhlOdd0Xd1/Gdc3jV8u34bIvaqQT6VmMqLp2hW
WfAJi/1/p0IEdoydtB5XfKXmgZI9SMkZ6+DEVtfwZlmdACjQI5cR57K8LM10hGPeeVpN85wm5sdk
g6JM9J4lbY1zm9SfwdBU9GZwNnvjuZ+HTbHYAsAvs/4+kc/z1N7rQuxjYKZTZ7IsKvQ2MP3cyKBS
lpXqm0r95kx4q5BW8YXAt6JF8xNseRtfXO9ZKsuVRjoHKfOQRcvsKxXDoHqigx5Hmgk3wSY8GRuD
aKYhTdPz0LrcVXHjFwprGAtIzaD0zdEZMRYIoYTeAq2/0BDIdNwMXttM350U4QYZMLrv0GVLAwL3
YEWgWdA2CV8Ry1+7aMt9KCxyBnRlqzRQVQfQZcYo/UwJd6o9AE4ig4DjsAGvUvJeY7VRNmZsNYd5
It9jacJjP8TygomAtuKBqXKsuD9gmo0q+rMpPahgQTJViAPY15tZLTsLfq9vwldXlRFL7pg/+vBT
qy1MWKPhE+Eh5Ik2mWCI4Ng2RqVbE1pAQjACzxKI1TEiMhXOaHY1+7Q8jUzpHLc4Z4na7qFkIMh6
gAatCgwPKlxFxtFe9qzaHPubsOlo/zCebNMZkbpGFxJbbrq15pCSYFme3WJ0gZ5QcMcc6VBdpzXK
23Y7GNKFt2N2+6pn0KabWX4j9Is7PE7UPZK0Pgdd1CPrn6A4JdaSb21n8IFNxlui1bgwa/Nmm2CX
kR1neBoND5u8cjKi2Q0cl7FEntD/WC0HCrDYrWqg66x0ZFPpkuXIiXW/csUlNNjwswjf4A+eL/iN
1vShtMZVAs6kotZrB0pFNUxptnRj848fUU5uE1gJ60iaR/hz2VExzIXxaypXaaZlQduS3pG32sdY
69m5buUvaOwbAk14DiPXUmoVD7wmZnjw0TagVvZYmsRB1T4OK92GrWPyJ9nooCZTG0CE7YzPdNpn
pHPtStHsOCvlwe5dL3r4xEsH7WEtakqdXGRbe3A+5YOqPEwpJlIsKnKMWuj0CTmVGvhjZxmHo9CH
LQQa+hOlYCI4yhPKbJ2hDHECxpB9OgXj20wrIh+7DW4WchjUcd5VVXiOrIVVZIaRR69SVBg5UqiY
U08U8Y5UTDAFj35seEhwwSMhZJUfyoTwYR7TEn0iqMtCD7VtMQLsHmPVz1q1wiPnToFVl6UPigIB
bx7CG5tYo9mJKV4sxgcE5u0tYXafbZ9s5Bhu7F6xP22DcQTZhJ8GcoSiQTPW2sl4gU5fHOqo6XiL
ys2gZeZhyFsUa0bP/prxUl7MbJHxiRuCES/5MLhAAI574+Lw1xLjZcZV/ZyU0xadPlVrjuSF5/hX
gB5sWvGro0gnznerFmMK9KL7shX3zS2YE+a6M6Orxu0o4bUho81A+NemKg7WRPYZ9xey6mTPm4i+
QFbOSjojyQqAXxBgXXpEAmpEtqjoxvdGzqWvCyCyhSk64oZ426lV0BpVq7bJjkOYzSttYp1H/OGv
7ZSuH3dTxryRwqnqq98YEgeSUdrQqN2ZifJmtlBlG5SEfjQBioVKABLSxC+to/8f3H7bNWO0S2p8
9KTgGXa1J7JpYVjAQCyZmDSU5r6uWeblYwTzn9I9tsVANDbCs2UZL6mJPkmI5rslIImyzGDOkeLu
deIyXmf/IGZraunBEgxExk5bZQQStTrcEibN0ai4GyUUBxpkAMjGQZgJnqSimMgRZEOSTqDgQy1m
t9PirBILW149AaQ5IxXuMuQbbK1ttxouTjSxQmGx2ph8tVxigMsy5Oto5W9tmG9JpU5Bm3t5MVZe
rrAhcIf8uigoz5LGerOZVSCRsbfODG025ua22YthLAu3if1pqY83rarJKIZTphb9X2y6+a71R1kA
BA7BR2OfvLhjOF8IiCzaIAQADdCeULYcc6DN8BDhik5gBHUaw348hXWY9UeclIHsjZvrophUxlBu
pQLu1+ksWFCCbx/Ss4yg3rK1Y9KXiLBjPUjyrNxaUmVSq+aLbxeO/ogk0hH8ueiMAaFaEek5yWgy
wRhL6XdykawNQW1Bh96X0d++BVPCZbbR5ATmvrQf2kOVnEf6VMh71jaP2UdCWgrKFH/+SoxPgza9
lMkSPbnO8MQ/GpWwpkcs8No37v0IhAUaGEGTAXnJjcINfoFyDZmOvcXEbtSJAbZT05YHVQ3zTd1y
SHRqsmvmoXye8LB1SXkVwAEY9ZBPI/p3F84Sy3Vw3oPJFk8CvCRJsH0bY+blGSJH2rja9Ja0a/x0
ZF4QNrjTRY0EDuMAtaGOyEdx1oqJQ1pDQjIY8Z9EwJ+vGuUTthZr3aHGsG2Yd46DuV6IHMeh70ud
YtKpXJQE2sYilAq5CLdESBh4YTV8MZIEtJ0Yb1BxAC4K9VZLGnWyow5K3W6QjSNuzYGAJPwqOXah
bRsSaVHNC4dncWsEuFd7RrwKR/9NFGRmsTpQ70QB2icz5g1LkmbZ2EYxHxe2AEtSYPdQHvHUxdLu
cBsju4BagBY1DP8fG8L+PwzRQ3P7X4XoYVSN+s/5P6bo/eNP/P1su3//N8aX5PhalrCFg5MK1xdu
qn96vRTS8kzCmV1hqDp/RCWr938F6SmGSpKeZT7+T9vA3aX/b78XhcF/5y87GABsXcUIaor/G8PX
v+ZS2wy2VN10HgnElmWRy+f+q9trVtXEQE5s+KJk4gWkJbnWVHubGNvpJlTz5ln2dBf8Pss/YxkJ
VIz+Vtcqn6Oq/G9lX1yrpOzaf/+3RwL1P//q7uff/+1//mTXhr9rkSZoG/jj/qPPrLK7wTRHHFiK
ObvU5qYm72q/GHL9Hz6P/8PP+Vc/2z9/jqXip1NNS+Vq/0+vUBuqdq5dEBgzRTyOBFNBaq2b9LKW
KYsXt6iUa2HK+OW//rH0dP/6Ah+fuMNnRHQzfZ6r/+e3NjS6tI7TlOlQQzwsyjcLBoHsE7Ipspz6
8D7y7NOQSZHso6mqv8y2ayO/cEpT3rS6DVtku7UGySEdyTXE6gyRx5nw3rrZgJLW4Sg3MQWzuIDC
2AVCK9Ru37TmbD7u3NQCl+4M06m2StjqEF+u8Yji0IBCtq+6gqOv6R2fcqB/x67PPrTLVNIgUlL3
+s/WcUQGMdxER6/08a2Ps+os9Vn5Sh82YCaLynvbdtVD4gu5BMYCrqiO13gmgaUItyZNLhVNh86n
cX6AbGC1zrNxucuxv/XR4C9MzCNBJ8vgW4nnNTBQMF76AzVmmNT4iT0mH3XXuPcEzM4+EWPBNknk
GzF2lb1uBglSeTKVLt9SNXZcCRn14LaFDdDfywZxoUkoBBsAj1w69zWUPcgdHRgTKb/kZrN1GfI3
rG/NA+2n0cRnsZzSTzPtBDsY+t+Hz6VjJm536lOCl9PEnyZ4D3KM35layg89NwEUDZV9TUcDySiP
0aG0Bz6vqVmsX6KXkC3lKZyqbKpbTzMndr2VG1+NmYJwZHTP3HC0jghu7WNX29a2MTtUJ3VU1hsI
MAjLAJQTUS/xvfsze5hjCrJqNzVIpRnFats0G4yNvTyyxPrF/YnKqWQ1mJe/NcsuOqIJRJU+qmw+
gD0bFkotq5/jM4pxlKbQhXZDn7GjN6VhUDe0vSdrkMHznJckPeua36YzPg2TKJvAnfv5IA2H9LuO
ismMWIy0LTp0RVHlS2eU6S4c2eQvLu5vsYBBYAMyInBXK2W+pAV9fCG4UgkXo/vtxqr6uwyG7lma
mnIfYQ3qkUwORJBNoo+8NlYapNASRjJqo8VJTsCctAd+1zgl4TAeZmNAGlHby9mFd/sk4Zms4z5E
IEGVDo4iw4zzaaSG1fuRFrXPHcAmPyGJlm9SV99TI2LQT2Tjk0Ymwq7tNCdfGU3LJL0zlTco1rRH
6v+g7syWHLey7vwqHb6yI4w25iHid19gBjgmmczphpEjAJIgZmJ4en8oqa1UtUL6276xoztUKmUV
R+Ccs/de61vHPuzEQaqo1psmvpWYL+tTLdyJ+Je2Hf3FtZxdzl9j1XISsyrjQelLgnGrPt8Jt5TT
p3S7UOLKqhUoYqFBM5iwb/D5DYEpVUzZmqp9zo+J/nUcC4lOpKpTSZ1H9UAiwBV6OAZ4if5/lEnm
zbnpZoMmFCkh7nYOmVnao7itJ09B/MUkqNTDoZQvS5kchVV+UY1oqsq5WEOADWQBSQaUXEfij7w3
hkx8aC/XmF6P6UdSVfA0jYrkzSMdMWvClmQmShYT+sk1rOpAA8/VDetKewOzO5LrcTXAgDG2mKJB
ldO76aani5K1fjPeSvElgUDpkRo6rAsSSggWJnHFrusrzBw1U9FB468aB2aviahwLSsDYUDIrjmR
NiypYHboZpjN1AV6Id480xqnVWli9qDThR5XGrWWD3QEScSVtpB7Iw8G7INRP5bXx/EidgXWpiTZ
ZIoiUFWa5iUG3IXfuNOKxxIWN9IswhFRpkNLK09NHhKFx6SpLhXWtrNF77apZOqzSjfIlBwY37Le
QccmbzN9bMDALPIbEolJaUZURchXdT4Ub2JyiFq2g6xC6OeqH3XujExK921J+iCYLwgFnEIHLz82
cCG4Gu+NtmOWc5oUwutBwlgtdU2aqpJ/Kut8NdRtt75iON5a51Z7OLHkb7nY5MWl5H4bMR2748hY
6Iy5D6drMlMYZwlW019jY0xQkBwLy1rKRYsAidZj1KWsAaYpHL8g0DE/U3Bt1OQRot6Qknu1MfeN
NBRhoqBTvsqgXmlqq9sTrmIiBueUZ0hdXl1rl1dLkMzAYOGOxopES2CEsO6Ea6fet1V1gkwqHJfS
MRk2UP1paFrgWRX11C2LK8R9VVSlIINg9TzWCSIBYlcV+gF0I0a66Qsm2kNwrVLV6QidDFR0ZGFl
jgz4ukzERE2ABm5SqXu8gSkhw7fP/EqvthcRfAkTX3HV5+PbuRPrSKwK6NI3zKNA3JGXndtKCJNU
7cMsISqSmQN6S9pzoNCUE3JFVd9okiLusUapwRnfItGFIqVqSjcek7P4DraDAX+vIsA/yzqzZVn4
IKeqXDfnot9Y9LYOqtTX9MWLIhAtmTtUo31I2w7Z7QXCpZCd1GeFOmQJ0ofIhhw8T4uLmEkzHbVa
Q5p2UrU2wux/AyuW9gTDaHMY4tS2d4oFbthNiW5gl62ZNBelmhwqshF7LCMZGZZ9aZ2jopn59Opp
QPPLNWnXbBGI4bjWdgLtYVB8rf5cGYIQmnJtrXOcXA/5dUCdXIIq4hKYywYONsWhUS6QTGgmWC8X
qQaWxQ1Fc4Yx2b2QcCLwwdQj9s5HUjLDUzIymJSsQv1qLlCwmRnWDAOtaqAjKlw05qXVOKJGsTrR
BAHGKYD6XsrzK0UQmD5Apkrz2WeT0qGPEsxHgLlT5/R6Um1FWJpxMTXyNi9OIyo0bKYZMyqxehXa
Y2IGZB4wEbkVEnmP1P1XDjbi2fSbdKo/2kujfYo5AqpaIoUvnoxEu4cV3cWcMdQN1G+C0ZpEISMn
zwwIeLpKp3lkhhsnLINkxUEjnftAOtl8iDKuo6O3RM2yYXQp63stGA9GUqE0T9trfddaZPnVgk7k
TyNXyf2YysxXrWsnTDhrWc9dDvaSb1x7M3OOF6UoGW4qaIixgKE5IegQZUCvNuNO1m+AvjjKKS6c
wG7yKos70+msJrnXTrJw9m6lCkyovopQ2S5ymt0lpyPasXwqEKiDT03dDFgczc7hSNufgGls7yON
EMnlr4h6UKRNhQ6vKNFD33Q2WlCzZr6qEUTQgW9l9BMqR1G+4hs0PjrkpvoMNZNLdbj213nsDxaT
g1LJKHqC1hsIIuwFwkwEhNRHg647eqrL9b45HcmSwQaVaAu9LjPROcsGevCiti7+qFZE+aVw2d7V
rsHucZMNORyFnF0BsVa/5XhHKwiGE7rsCYwa1Ot2Mjw9VXHvZKDbFKvI1nKvCbGFj/NQXWT96TbB
O71RmmAoEwAnMnIdi8VAMBXDGrVZFOOJaJtTjROjuul6IJZkkcGgL+HyyU0XX4tGgxJbHi2yWKBP
4IIfwBCK7XRmcWRcM/jN1YR3oWIGGAUEdA7Y4eGTjX1aHpWyR3nTmMMI7bbhutG0XpMA40OlRQPM
x42TDTghzU5GVwnJMM4I5IBDp1RPAhFbwu35QsFg7VjtTrUzcuvgINHpAmAzBR5EuGB2Y12QMSGL
rSAu9PR6hSI6yAljLUaU/bnhXiOVgk7MiaPDw4njkMAU/pLs0/ra4lM8QxRWSeq5GlUeKTIRM1KC
0aS8IKknQqf1mr6Sw7OIon4E1OzDEND2FssBuSLIyh7PsH/eprMEB05CplSOXU6Lwrg8qlKm7nDs
TnTQa0moOmLuSAK2Rauwbl7VJdnKqK1uc4GAyEER7nfLpajLTVxcBulBJYWTCGM5mdMea719RsYB
3pNYkcfpop02Qi5Wa6HH211pJ3hUzYX4j447UAr1wUBdyi1z27HJ0PZRGkwNfP3S+7EpaCl1dEJ2
CIRM+78bwAfk47UzPCMfQUy1QEPKHsAOHHHD/fNykIL9e7VrgFORJIpczVSAIZnGz9WuIoCpV4gh
MhIQAEOpHfFTYicYG/X2f9CEWWXvddEUX+1//K6l8o//oDx/L8qxzgCv/mNTfl45+X5+tqvX8uc/
+bu/2Pzjx4+p7N3X9vV3v/HY1NrxrvusIeU03aX98SS//sn/7A//9vnjUe7/irvDx/o/vj/+r39v
/ZrD61lmn+9p+3lt2s/sJ14Pf++XjgwYHUWWTMugF2BIiqn/b/iO9XfQOybcG1U2AMzKym/9GBg7
tFs0jiWWbjJMMeji/IbfQZCBwkrHj/5vd2Ms6XeXiSFKgEhF0cQGzvNwjvzpMunE3tLFuqK7K0Na
7fSxIXZE8VXOLlZxvbuhhkES0Xb+WCqNp+Jay7VcRvIDpqBVmcE3QyG5JwIaJmASGGxHYm+Yr1zR
ARloBUvcJgqynBNFTVGMhEIWIBLPROfKbfKWXa6h1XHgzuHMIRSGeEXfOtc10mLQmEOVwlDICGEC
A2iqWphYRNsPGaVmnj8OGvOnE/swbHvmTgyX7EnrV0KFmDSH6xkmBL5dcLFQqqV2cpbPd0QA2Pos
VBFa1cTUdDN3SV58mUfVl6QJI+it2apXZkXsIdh5JgHV71Hto+4mvFUX9IpGi0dJNqLydEF5ZWg6
olJUALCLMST1AQd/dTNWyKrSM3N3Ce60FQsCmVamCDjrLPWYOhRUYYXAgsmxhMTjWVggoLu1SyHU
hGLJOGcgh1BwLskg/dKamu+c33pg3Drfb7qffvuP+yLn/z/ffN//xj/+czdz8FnMt0Hz80P9P3gf
K5Ih/mlXdf9Kz/Bvq9earv3f/qtfv17fP//b9x7rr4/wa5dVl2mJMq43RNX8Jzfr1y6rrvxd0hRF
ZgHmrueG4o67IipL/+d/kcy/01iVdNYCVaRV99tNzU9EWA2myTphiLMQ4N9psUq/X/vNmcplQT2V
NIk2L4LQuUP5jaiFPi0jm2pUXFQ5XsI+CfoD75ODfenO+spdcqo9Kfq28v1B11P5fdvzX590bvx+
e1Kmp/XU5Twp/ulY2uhrxAWb6ekW3ZalT7JQcIv1jeGZ28ubtcsc3QZsEpMP5Nfo6BEge9gTXG0r
BiKGkPnX4u3PX6H2Vx/LT43ZKa0HHYAEM5dhjbqYYFEQnF/GJl803ugBH/VbTOl26uKWczNPcYnp
DRC1OYnHHGw5bskAerQ8wBLSbnDIIrJvIQPBeyNGFOqIvuQZsXJgpFj4HGal3BVdRpg+c34t6u/+
/M0Yf/xx0+AwVEXVLHN+s98+brUZTAIzQURdltdIdmSvjkh0PeSe0EYQQNCkFOt+Tb4vxq0BQErj
HmOUzJiSXo0NEkHpyXrHpVY/G4/NHQNkx0SiBFssYkZe+xKRRD7ezdzVKscI0pDKcd0sCQ8T/S4i
FPwu/zCfMNE4SONtIbiEw4ouAeZbJ41PnunLIWyroP6UDY7OrrnO/H5hLf/8M6Ac+93u9c9r7rcP
gXv8+4fQ61JzEq7yfKHrU4QgX7M21tNw37yk+54BoquAR3miphPIn5Dxmk4RA0fcJ3CHYLAkoeo1
Qbu/uSjH/GRxcVMXk6dnfhDXxCyscgGPRlOMieXdiDkHQwOQkaY7UDAFu1yoXailm7G063BYkKXk
4Ml8pMn7dvRH/2ib4fUVnu5auEMGVWyNV5rRqV3G6gTG3s63twcDMzfXCJhxpDpfqE9Pn+H1vBYX
NIBuh941vipfXnZwA2T7/Izi0L0cTr/sCb/bEr6PReTfz0V++RBZHyXDNFk2RPOn2+JSErvV02LD
jOtesldMoYCuFPD4MUwEj7PtGkOaVG6J+uQrDk93Qiwverd1SmcM0+DPv1P1j25SCUCJxaQIhd2P
r/zbdS0CkSrHQsNy5DUPekxLJjjH+apfaY077I+Foz2yLWpH5/iBRlHc6kg6b668keIzBCVbc/BC
y7YVWHf5ve63Qb1CbFkdaSDbYud3oSk6+rrP6UH7zSOSWO0vxjCE9s1X3W+Dpl8/0G9vYf7Av70F
Qxq0xJIVxVV8evNj/ZYUWxA4srYA6oL7HPvmFWEXowVdwyBAjC6xw2RV9g/MWC2BUaqZ72XNtOXb
G361sxz0CD0hzXJQ2GBvV54wWktNiJ0MwSHwpnvJx+wcHYMNBv4QKXS/quzjbARFGHre0WcZlsV6
RAfB9Pi+Rny3JJZzk0Yz3hsNhn8Ey0aIDklNcXNcHGuHuqWa1Sz28ZOXV9Zou8mdKp/yr+JreLou
pSfst3BH/cbTX2ATPBG8jayB9tXT8XDr7Gk7gsq95wGKRbXo7TEkIbNbdJNrbBPAW58qXG7uAQuA
Pio2N+EH+IoIrwCd4VIsyxX1M3XSaV1hYZbSj8qTklBUNwKUAVYUphHAlAFuO1Bn/em4up4OR06o
etC2ca6ZPtjzl352lUHlonH+Sl4hepGg6z7GB4AGxav0rsfW5vYOLsqd/wnO3LtGzeKh8JRnKyq8
0SGbxqNndac9Z1+6VzuolZ3Ku67Ude/cXN3rvCY++5Y7bU+x4J4fb34dJPyZhjua8C26GIAfvJkd
52gFK+XFA1fmkII74i/xempP24Bqw5HUk5mgHaq3pmGd1T6p7HeKhxJ2+JJ9WBre5OFBfiES9cCx
EtE/Vm8f7UHl4fsVbTICpJnSgJ7K2uhoj6Myklyusi298AGthTue4RnYqMaw+sPaPSPxtC0/e6mf
c+8Y5YN9DtC4hv0AfkPydafcJ3fNCiBJurfW1QFlZ+Xwr4gCSxt75suPzbJZIOo5B8piejwjmVug
L1uQG0duxrK4097Gw4X517yS3PbdCh8hVDwe+Z5ce/8WWU9jTFMGjYUcw6O/vSO/AwexbjzSp5bn
nerh1HxOP0RPf623Zowk47zrdtW6iJOwuMPMbCwKWB728NguqheIbj6SzJc6xECP2PUAul7DneRB
ir/NpAF53tgtL19ODqpkfd8+1N7wJUJqwALJ+xLYJec3iSSHfQGxKsi1t9ueVE9EhiHu1bZxiECf
YYOHWwjfMcW9HCLB4JWcDwjHEYqtUBrzue4KPuciHM8LQNQTun5AHeCegdKEoHQQW9C/YT82y+0t
RYM6f0PoQMGXPKkx8AT5S8PteFyRkZri9iaHz04hBsEOe58+tGwtrq0PISoD3AWHI2vHfRPd1oBv
SDP2iGsm4DYy7I63krmp4nIFnHdMhjJW72qNuw/PbHpZ0ok6frXL+p5V6kn+SuhexGXrlUI8DxFp
TcGA4FXgTbHLrx7dKkabmGOA6VSpy4xO3DSoprJNcvbqCW8xaPPCF7qt1CzKaacay8Z6YJJSixDB
1DX+pwHmWDY6F20DdTibU5TQmgA2va3FflVvAF2QpIn3HKJdlr8jS6EF3Cr4J52Jbr6NQQubBPwQ
uqVrwAJ7FtPBFlfkWDmdN7nY/B+ycNjDH9oSPM1eLL5WgeXdogL5uE1w/GXTIyx1eeO4pnxjIT8o
eK1pgfPRY47F4I8dBe7bx2hxkXJdxKcNd4nyxqWRHHCGwlYECeRlgRSXNefAY1R8KuFxe3aQerKE
3cHR4RQINUm8rMGiIwvKQ3FFYTy+nndG403LjqQrD2wHAp+6fRpqlyB6qY0hvk1QZNZWhEOL5Qxd
qvGRuH00HBixrVWfuUhEXz5g8QgM98q5Clt5lB2d4Zl1FeGkvJM+sLpmD8MTdp/qAcyqOnnWewMk
8YHFc3KuSx4XGONKehq9+baJtLDcc7kSPVX6ZdQHt+V5Ue/zwAhlTwotz1NtYzeFhncLjz59UOd4
j6TSVreGg2HZUbwOE5jNE1HJ8omq6P1PpLPj47WzmOb5S2P3r+YDobNgfbl1iP/uXnAKl/PNPe/q
/ToD4RdfwW88Xt6JdDLKJzyNArGFOHJfbhFjDdKyctLmo2lJyuZmcsk3oJBB7/WcPZzXMo5Zaans
k/UxLjdXusYOmc0cwxKP5C9fuJuP6AiWHZCijkni2k7dj0+mKwXm8viBdzuWlJAvE3MnjFJwstj/
9GaDs5tgC2tYHrluYGqgQBffBxSfbe6Z5goOGk3xdgESJrwx0LRB7Tskd8fNPef9jYTGyuPOfRhd
1Pj0bpUSEJlrWJ7FZPLz5JrudK+EgjctklWzOnvwKwJY8s4xuroS/13cjIV9IcrOPu6vryeDO7BY
npdkTITJIV9aXsYy1YaN2yyve74C1TWCczBuk08gHCluDKex7Oye5mxuv0+O+Fw/6m4qOZAYXW2F
scPLN3Mqo11F7LmhfGPPfJC89pUgtqB6MveqXwAdsksPAV5IBrFzjhi2iS6GJTZxCWqMrXM6AVXG
UJEgb0e8VxdM9ewES8dhwMLyYp2DM31mQGJhSqBBslTQ1fOAh4LEMjgMTZC+dGFBl2M1V6PI960l
YCt2yOdmU3FLLkkfomckPGO03Ko0pSKqr7gO9X2FLy61W+8Wo0+3EpdRZBtJ/vErL4LUoW5jgAT9
uPAMeupusz4+cNmpNrSJ6kBejMvXx3BY2unPcDfKLZiFic/HCIyH7v685Y0eue5uXO+gAUaokda6
OMZV4kkvV9JAbSI7N8YOBzK28cuedeucwd/yrhyYsw+Ejy4AGAoxHnF3ejAcw8ujkqvvaHOSBmW0
nipn+vpRX10WZgHWAuobr3p6wz8elFv8mRtmIDb4tLAK2Gm4KOarufFNt3HVSFvPj9+4vTs8CvOf
cwAFLtTngamIrdrSeoKq4xsORo/nbIU18gXs8y7hsRPveI/IgNuW4OlA4GwHG9FhBgpOZYRtfVdF
FsG05J5jTeULkC4BUFx+lzwbseaMS2aQwe1w8SwwP5zopmdQciA4tlOcbSldPOv5ekfcbP4+e8Q4
wiwuu/ZBYd145yVOG8nptoD6GsEF9VAUob6AAgPCJtmegfds9c4BxCzdqe9a3EU1TBeOeMZHGqmx
tUz2JM/f3V6AaCuvqP3JWR84FoPPiLUU8QXIIbK8BgZP2mXfnQ4X4RGiN/H2Fdnbqt9ziBXJg1B2
Ro5gJaotN1e3bb0w1lW2RkZPsX/2mJuHNROMveYDStkOocFnzXX8khzmb1VwyCfzOT2BLDCW5dEt
mM+ndnFnfoJZEb+6Na6tR6z6+NK698urUTG4tK2vy9U7mY6ylvfKnf7M/eKQyRdzlCjBO9jGw/kG
5NSuNoMOZNAmD43621R3CQaxMWSXFdGYCpSY56hcz1fGaa1vUCtzrggh6VlLXbTx1YcXjqAaVZnA
/cXwxz0uyt1tBf7OHhf5Y7NptrjTPJqQbr5lBH7PFxQ2XPBJNPr821Lmf1ePL5y7GS+nHk4HIMGv
UqweN2WDPcxLj3si4a5foE7BIWkhBtqrc/o6PSYgcsHbPcAE5LhKle0iTlBeO864aMUCGaDvV32F
0smvQndI7i9rK25JH7snZeSp+SiZg0HUIDHJCnTJrTmeR2gDV6zebKiDkwQcGZzWsxzyjd9AtLyz
TDrvrLjWuvSMAKCDEC+XJ19gGQboAyGRC7hzCPlys3npKunX9IDOlhaeB5sbhAM6o0Nf9/UFtpGg
CgnaW+du4kO4OpSHYg8ewr5+3tbZdrzPN5QqQsyq9KNFBfnCWoMFwAf1o/tx9rsFgAcwK3tEEbZE
7cOzLwZO/M3LxUGKj+IriW6fxHZkG5Mrbs658PQ1Xoz0jsLeFT6KPUSuIHuqPghwwv3wdl0h4MCn
xrAJvY20AVBKCVj6t0vcyy5NGFTG2I55L9eMYgIRkqvciMerozZGbA702+nf0OJ+JR/nSAh4e4H2
gKkneW+wnrK/RRBqHilvyMgQwjaPz/qOxHNPcY4LcQmL/oTC/QxTzC5t7eFWrjvWRebVCUjAL3ND
ckrcb8RQc3K3hVaxLJbNclS9xAPVslfOsfXCYncyXHEj8B2kLitM1pBKumDbIbuFZtMFx3VEysQG
WxhxkNH1rm3sS3w6FIvMnVa8FNyHJxcwxml19HBxS75qwWnZCvfafTLtFFvE7foJ/ATtlQ2/dEGh
DYiSrGxnLn6A0LmtSxJPwrFJCG/Bj3UH8ITLOvZpvuH5KYkJW2FkCXCzkC1LQLlNs5JNwR8WzMsj
FaJ+iHLP5f7DHwG1dOAgptgcY9sn0UNdB3LEacLGK1NOnLrDbiD0+95TKZ3dwc1Cq/GSxa0LhP5e
T4LRV5y5ijQpU8fFXNMpAUAZMDlVBHTP1YKGQ52tOEIwg1i4xS/rcsf14QJQX57CZCsv6xBUmFvd
s6Te3bz1/EWPnBHFECIBi3BsbA/pA8x8OHJcWXM1evO/SKuSF7dgDBMne5o7diSJ8rPWqYmv5bGL
TV2tE3On4LlpfQw8ghiJZsj4o0sXfC30oRid82DsyRZZXnb+NPEitYs31E71qUectlyY9PTPIOce
jm65MD8U9koKv3zFyrHvD3Ba56NPs8pC9qKYA+FR2dePM0oKYPHFV/dXaGPPAuegm60u8u3V09lc
WofnZw+x55VL8vSF6JYXj9JadtWQnEGv5uLmLYTt6kzTmX4fHv+QtoYYHIF+2tVCWORfRNdlm/yR
yrm/m6v33gMPCusecZcQAt30+Wco3l2CaWuRNvkMAMrRPSvKaRHxEc5YdMeYC+9TfFrVAffNsxgC
Hz+76cvl0KZh7nOWuQUkpAbC4s9bYtLvZ3S/9JMQaEiirMvzUHD++bd+0nS6JkmW6HTWafSmTuWw
M3lKjEQzrMK/eC5mEP/Su/r+XPPPvz1Xn51zy8p4rtbFlUEnoHKKlR4ZQfYMOufw588m/+GzSarJ
7ENi+KH/1MRGtaYM5xNNbEJhn0wKufEu2UHitodQ85KA4wwzCzzZbF2k3fnW9i/f7x91kOVvr+Cn
DjI2drlE1Dm/AtFJwl/2+YzawQqID/T19Z+/Y+n3Gu1fv8tvz/fTaMbKkTVMKe/45ufrLsiDJDLi
lq5RZ/9fPtNP8xhsqlmK5w/P4XKkSIZvutB4T+PC9P78mZAU/NFFw5XJ5anPvdv5Q/520eTDuUG2
xpsqQcUjPckTaJBMGIqQe9GjbgfEVm6hxMmegRoH3NSuh32EWRpSDuXmqnmoYFu8K8+94U8099j6
rovkuC3gjBlMOAoxQMdDcqgx0516hhKuIfjtexPnb7CvaB49W9h/XEiyTwybRxtKBoos7O9fH8Iz
Ws6gehOWHBhZmY3FdYt2x8u8o5uxvW3KKFs0mIKj6b1e0jKjZeV28fmh96ieu6Bd6F/S5kZSR0xj
E7za6aNdQhoN+l22K13UO+RZIJGn2eqDUwrQcaP6B3mxVZ2rf3QxT3IIIEngvV7QBiOahM4bpNtY
eDN8Rk5vGi8I7xu7Yf6ib49+TpPSnujqMWaQHqOC2AzbWvPt7UayylhijcXFp19xvJPXkz+5yfpG
oQVkx6Ht84rCLR5CG29TUKzBC/vaff5wuRdfRxqa9H2WYpDeFx6nXk+NW5+9b98vJLSdtuKf2b/L
x/mvyg/CY+rjcHVLPPAOCaGJR8fDrw7JnU7HY3DWfAvBjdrcNg4D0wv6SRuyIOKW85gJ9MK/neL+
fbqfj9WIrPVNdm9weKUIiLJ7OvjVKg9gXf3Y/Z2aycLw1UC640KB1tMCPcBJ743bY5TgBaTOh4L8
QacFsrpnPWg1wjkb9BWdbU9zin2LBdopddu4I0b5cDpkvrnoYdAeAVA553FRXkK2EbplXMH8cp+D
2ONgA3h/tOdBDdmpUDEEMui0p/oUXlD3uKdLSDIz8EUIz/PRL/UsZAYdFAC6UZ42eaa07e+L56Lj
OOcwXeK4XDJxc66CB4VAHX3Zx9jnnlanncanIlOzlWs2q9BwstUU0B37caC8BJf4uPursY7yRyub
IqtYenTyK3X1p13j1JCcofes5HNHlTGhX9+nin1dcg94+dpi2FV8nlcss7EYVcu5x8QeylkCD4g3
HNLwxpyHbVaIjn8xcJotSP+yx3x/ZT/vMUmSNpCp5j2m9wBGhr1nMEjg9tllCxqa8fwSaSbvGK1S
rYJcW5HtxGCHmoAKjPQXBrUSNYHK/PE9OZjLgVFV71cubDWHFjtk04VFMXR7Kmjrsyzcqbv6SV4L
brcnN/Dtr7RWpvFHIx/MVWhpFMvS9R/T2m8rYEPSqlWdLMV1haeWCiior5t68NGBgnfhtD1bEIjk
vD5eybCtxPikuPlDupXcfmX54H5BVYQXVCKr+uYpIFspWY15AqNdncQlUKF9h8jdQEvrX3HZdAd6
kjq7FAHKNAdMtyD2+zMPfbx4UIvd43ZoqWqrHc5vT3tPNuqKGCHmXT1LRKraqG3PvrEl2I16J3/o
7zS6z1ljv0xP2pOy1LQvMyZjmkvfepSqu+YUQd2nZZq/1m7G96UGbQT406VKoJON6tQ7xtICpyBL
rLDFrLGS3rvYdFgaAxb6Uka46gqQpfGGgoTsnLQG5GOfllKEOq94S7A40kBnaT9tSlBWuTFzF6D3
XCiPUq8jwa8KR9o6J1ejLgO0xRl6Pvw5pDC8tc/VIqkDurcr8HIe5djbySNWAzurDSow8cVH4Lhh
8VZDDiOHZwu65O30QmrPam5/SfS0QpE6ObEHWH2Oetd5lAMimlI2ENL41n2ok3z8KGxPnNpPAZJ7
yFHU0uJxJY9UDXaxxDypBVNA6+2XFensH3e6Fli9Xa6M7flxphDR2eU1EtrUuxJncDlOJpuNo+9d
nEZskizKDzzRjaqtt2EdgDFz5Dec1gEH0Lf5ZUOfd8lYXtLumj/0KjytkKeb6zG02PouUXpIGTSH
yh4f7UjR83x+5LNb8E3Tf3IKWHIrxSYnhq745B9XxpIljb84+HC1vXY1BARHr/oFjFk2kyMAYC5k
JbosJb/nGy9C6QkE4kIOCRbfDL4ucnPpgfpVch5OHm5PNaCrwOROU7i0ZBCqZUSCGleB5M8zH9rX
HvE68fg1uVdOl7CORmZvA7TDLrhEc+0996Yt/xr1NCo5IdGodppVdQBFbRtMu95AVLnKkuHahuB2
D+cCixOMV46MgGJmbrrVOeW2MhZZeHGT2KLmR2GMKI0WcdyayFCu9f72lm7mfm3vrudqN92ZJold
Hj3XFkz//jLCKfay7ACN7XglbI1o8ceBvUW+7MQjiJW4MrzUuJOUqC6980F6vNGAY2hCvUMsjrK2
PH4zSn7xaTm9jwcC44p5foNKT1tJjWT6h4l3mVzLx2owN2zBsquPOKLyYldmz6q5hDQ9UMunoaBG
GG8mLTpfgmPi6A8ywVIEMM+Ma66F7osz1I1l9PgJaTCzW74AwPWd/VG8AWR95d8qXEbv1rvxdNly
mm/99D276w/p8VlrUN041YBbxb6QH2MLHDeIxH2+vVoBEN4vGZ67rS8HsKXe+bMKtAWsEwJwqD3q
czjkHikn1egz/Ekf2P3Vje5O8XGjrOeeZM+YrVzMfXG6/4vSaz362UG2oJqgM9k961vsRRV9ZdWH
QerJLs5pqFExqeXlq/o+PhmeHikBjeh98QEfRWbbhHGOutimselfXrNt4sw3mRV3tdsvaRkZ8ZVX
ytfEd76T4j6CSLMWVlr8KEcdnYmtspKfpDzIlsZd8WSs1E0RXb/Gp5O2KEOBww8h8NuOMQkUIwNh
PoOia+nV5CUjNtA5lBrL7PZsZg8YuRlJH59HaZHWe6kK0vSZoU8+BEwBzwdlLaCsd8xtQ/Owc6md
PCKLBcsVt0c6injNWCX4jltasaNP7Utn660MjZW2a7/IU4jOUbtQ0dkcXfzd1PrGQeELafzzYVYh
zScRGPy81/DsUEbTCp68y1fv926NZkfei8/KCmQumS52+pojc0KeAx0Zer9PSPrDO/EFDEnw18yn
J9RMpXPeGuBPIxxRC+QKsp3MDYL96OIbWgq7+UXQnohMlCvp4hSzeZAa+IYtRbvvQrQU8YUoNY8j
UE7Mx0OxlQFKpZ7Qv9avOqlM2xlD81ENqGUC1kollvQFh7cMlqi2u37VBB8wTqQFIG0FGAtilF4e
y/UYDYOT3lG0YyXn+Mj87tC1diJ5E5kyxbjTX1JGYZ3pD1fnzBeEYx+jSEKcAHvV1WlohoMdeka1
z3+3tsWjsCBQW2BCNgTFwiRh1rBRp8OHoDaijSUfrGfeGitlwbdb0to9yI/ES9XngE4RjN+eLoxf
zRchu63Mct+71y/i4qAXdTen2gvbLhw+2V2lbf4mio58J0Sa++el1izF+VlZgiRYw72MPFhUfyq0
DLnW6sIyAd8FdcQIjf6RENRB91ddgD+qUr8/z08KFnMclUnKOM7MO72yaOk5WYHkiaHyF6pB848P
Tr+9o586ALf01pedwTua6+E8zOIn02O26ZovSYMOwHpSnuqoXl4+Og4OrvVUMmLpHoD71RFHn9BY
lJEwKxIQCpV+vsLY/CluGX9N8WV9+bJ8aWEylWW69HL50u3Tbj7nEpdGZFFQ2/S2I05DDN9kN99A
8wDF7hUI3CDT0oEjdCSs9qIrL6YXYRauYJ9w24cuoi3/yyf+bwlz//8Tx9O8+BNxfDd85m9FVyff
dbQS9IBflfH63zWZzo8o4kPHnwBq8J+oAu3vBppGjCAWMimUuyI/+VVDq4l/l1CrU9agrsYTbPFw
/1TGI6inkWT8L/LObLltLNu2X4QM9M0rAALsRckU1bwgJNpC3/f4+jPgrIrjdN2TFRVxXu69Edk4
U5YFksDea68155hoaC0Vt7D5H4loYSb85WFDEIccHv0u8n10vgTerg/JLzX9XGlRqPQhsVRt19lT
ivhA7pj75iEgvbo+xHJKg6OkmkLrbedSSQKJRaUw5tsEuMomr0DvqdGwUTHYwDtRCy9VrLsQNC+R
lNOXTYGOtgEtyL7Naqi/wRnMKnx4srgxUDPTWNDVW3L22Rvt48j+tAgNeaQSFaOmtKSxTG8NDOa6
Er+HVd04TbSGcRwaLHxRDZPZ1OKvQmyAMC1bM+3KjRRVhKsqENxV81MKGDvKkoyNOnisMhAf0Vi7
Wjg2GyVun3HsEiFF9BoNqwm9HfSunrC8LLgYa/Y1ljG3L+UH8FZvGHTOcWbtQBD6GKC3pBeepkLf
C4tVPHSBviFedrDlYqAZH4RvfZvCWcqRC0BaKhRAlQsJPnlcUAAXyMpK4cnqNcKq6f6YAlESRQjT
Z8hlAv8KpgoBGXb420GalcZ3abI4v4eQ640FU3/QqZ8hZBlwWKK1TYXysx9RkplKqjATGhEGaOVT
mBL7pXxlcY94qrlas/hJp2z0m27crS4B3MGACDEC1lLu9RAlgDHG0G6iUoHGCx4fasL3rJ+Ii4gY
kIgjk7sGvqmaz89qSwYworU0ZHpRqK8ZoQhxHhFFUFPth9QEavSFBvyTjFY7In1jIIg7jeurocH6
K6Tx2k76TcxDVBlLQHCMMYRIuDMnkXmhY6sv3th3x1RavjdBgVKh3TaMtGIogDZzNvYN3kCSi0EZ
mx8kqQbfrb5EEFBFnGWMK3i571DnONyIY+1JovkSq80HLHDeHoMWXQigxqz6hhQp7vlcXsZT0ZBH
AbRIfTJFtSOrtmMNRdigW6DMgw5BR0ZrBecUw6XReC7E9RwLmwhQD4cR/CNeA1zK0Rp2VVlMyNNl
HlbXQw4wkH5+K6FMSx9F4V1KX/GgFDQAl5tkKsI2khXJDcAXN+ouHJk7BOTyzhyfWq166ieJogXh
WtjBnCvY//tl8GVrWPNcRn8p0SyGQ8f0TX2uJ2LttKq5KTN65GGI2AnuRTU/4krfxlb9rCSII+cp
srOWbCGx1256X17FgcCbXGH4P1pHc0qfsmi4yQTfmaNau0JzHaujGcUbNb2Ttic5w6CG3jIdY4kK
Qg5ikGOyfhqK9sUcyOHM65sld24WAWqPhXkbB0jz1SAPUcwML1g/OBwJ6kaVaxyxTH/mdjh1K5Q9
grtUTPU+ldrPolqlWfDBKiBL2nrZiZmRMkZeqNgTH2HVb8Sj4k4HzxmdM6JBAnz0dpKROArPcNPX
DJgls3sPpWTP28PhIv5IEcelrR1NVeCACprFbWjm+75TVjoylIzCkj6bAQWZSZU3pepGCItnLWQY
HARrEHftz33yUabQHLNJuxdZBD/aQpGQyTCIZkPnuVusBzVtXhu5kDdtSuOpHOQDoMRdt8QU1EPt
6t38Go5ElYUTAS3qCrRSVWeaso9EItttSaKXqJ0m0qWTdmM1/VtaivuVMJlxREny4RKqjCyEeiB3
je7hYDAlFQTWkXlhNMlhcanRv1txuIkFbc3yUk+glqIHSeA8kxgVUFTuP2SAh87qkQ5mMEmjSeM5
zuC5khLaTLtxoTGJH/pVOMU8DjCBJWmNH3CHaPzqVou/NaqSben1t26ZZoL3AiI1oEZV4T4MBEJ9
IJB007TLh+QyNb2AyISGcTvq8rnJO1J6StK02j12z8del8gb4fMoxxL4dvUFantr1YWB1wq6YMB0
Lh7M91bU3tIw/GTfOQZGjDKSqVc3LteWRArezJmtpg04v8aK6qWLyugIHpjdBZx6xJSIv0ZNnQU2
m122BkAozpdaDVU+SYvk6AgNzq+N3gzmLsJzb9e6iEBEJ6YwrlonKMUXqVlTccJzZ5Bem4P8F1LL
kVqj3ZkFhzwLiXaSoAKsIcNFYvDURSzI0vIxJ9NVknom0zHtECIYiWFNstdYG9EpRWRIpPCnWIEC
zwwGX0/B0Kwrl60qlVdqJiPBGCaiIKW5Y8Zlf2ZRxkBVx0c17UmIktBDE5lbQQtw8VmuVvIU49nP
IOce/36FgavCpS4bsLXlqdhHzTieldww94qCwy1n/gkhAt+xWTZgJBn9twQ4kZ6cPQBfJ0qQ6sQl
ThTtLS6LQURxqDAbFPvRmc163ytoW+UqQr0TIm99DMz4EltjAm2hehMt/SWJoHzXRRv6dZjt5Mr6
Yis4w+TGP1deg5zzWVygmp0yibQMdaDFbH2ERfugx+TkKH2ToGMODj2iSy0Ivi+J+dil8sYCYhHH
0DSlPnkN65FBaUiSXNwj5yBxFWzYbiQBL6NosUOTndSIOOFWyj1uMWnHKVMvoWOeqvVPi6jnMOSX
Axh4Qq2mB6AKfs2qtWna4qvMCHsxs0awLTLEIfTHKD0MtD6GQJpyOqx5Gh9lj9JJ6qZwm0RfWhi+
EmftJoN+CwUFeL4yECZP88vqjuXMsXmycgIgrPbNCnqkmKLRbxJ9fMp6+U/ryH9Ub///aIST1tnd
/1yzQ9z9uJd/qdfXb/jT9Wb8gZHYsCzw/rrEFFqhYP7T9MZXRAxnFrW3Cd1Slji3/qNeV5U/DGa7
fJdELW+CFvvvep0vMZ9QGBji9TBERfpPTG+QzP5ar8uiKWuKKgOqkC1RleXf6nUjEiG6DivbWn6k
jGSkengkBIjOY4TyYNieZvoFEF/CbyRyMGMoXJpBvvEAiXvBJEAoxIFGFm2M0uFcjb6QhwWNrr3v
vSh3E298nbfafth0+zHcavoeoOlk2u35hlMFpW9OY8z0JLI3K4Wcp62c30RsD45CzU0hhKXCzk+D
RouPlt3szLRdB5CEG2S5ox2+a27vPPZcwmPvBLRlMz/a6ZvIRxqHh4K4GSxO87Ffmxi9fWMpPYpn
+TGjMy/uSfNgolgddV/2K1d7Owhuxh9Cw+JF3TZ73AWfcK/oo99GR/im2HSv+AmBrRoPAF6VI9Hg
6JoNW3wa3mQEMb39iPt1g4kPPZ192z/ebpZ9Oqz/MTscxuFIvqtOadMpI7dzndjQ1ufaETzbr971
GtqfJKEdO7ffEC3F/0xvNYnDBm0Zwz6Ia+AhnwWnI4am/Y2mbOwa/NmG/R7bV94rZrEdXU0DuY1x
J/wD24Bh2p/NGyq9J8LxmGJRbGJLIkXkWZKLJ+TnsZ9QsfYh/TJ0wMpjfV98cYeU+KDSh1PtUvEk
fgjfdyQFke5hhUykt6WHhXc0Hr8tKDw12myMyinIUMqmR8auOwwdKFAmoomfw+xA7qm5l7/VNjQZ
a/OiI5R+HATsg/rbtL1ehTVlD+W6jV2HlkSyWwUv+Kp20W7y1YMsb26kmKk/JGas0jbdozPy9BNB
8t2yH5083nuq5grY7TaYD1L3Zsronqz1H5isbVRCMEYxHPMPSpGX5yzAfb3j2+h11SS37lRkNg1R
mO/kLJkswstqLSDQHDiLVW+BV6yZel3oSqNfc2A6tuJmGF4WolQR5D2yc7u08l+qU3SUT2hzjthl
nnXjInxan+UiuiL4EBJR6a/xC3GfnvGUPnD+cRLhNI7oJ6C9EvYiavCGbdF0+HXDRjphpfPHo7Er
iKbWHCnaoONambHSSWnBnWEesPsvcrCYgUgWO49XXZljsysduwcUnU0JZ2nfUwdFWwUXY3ThjT3S
2ybr6JE/0qW1PtiXyxEBZAVg+hu1OQ88ZwPCcaNXQDrVlXBUhTli7bRf+rt+Ys7rW7vAJB+JdjTp
EJ7AHcVJHPSpdm/57lUjvsoEIwfubOmFj5RFsCWIGxR6e6JOdWvy116kS9o62hsRmahoxXvi2VTL
9kBHTj0hFcAkZDranRdm2fhTvN67zFvZsgmSJHB6fXeoMQcm+MpD8Cx4P5VeL6LyPL+gLWrRdaJa
yBH9Fw45oywUxBi8Bo/JJTxM34mhqX8In3gSMMXhs2mxdiKb8YvwBcKKPF9x9BGsdSo81WGSAuSE
AcFucR8qTzt8AlM78ZzEh+R7euaoTqv/A/W5nf4IIIVsRFrUb9knbthmK79dwpP1oRAlTfrORX5S
KGQ4Mu0G+W2ZdxQnj7TW34jsa2jQktnW23dxJy0n82FDDqFvvgY2le8R3aZdfcqXnfLkG450jr6U
s8kcAB3TN2V/Roy+LT0k32L4ZKB1JST+pja8oAY8tR1t0a1ilfz4iOiuONZOtL9F2/KC2VRxXjaV
Hdnn2d1ojyRQ3EmAcEOn/Y6k1aUV4KqvxcebwtKNwJgkOA+tKePi6APyK4YGopJQEVASoWZcNuPx
TFKdcy7s5tZGrvqASRkJUgyUaVceeVQ3JoMDzL5OxfeS3OWg9A5pjxKx4WcINM7afnS5IP56OSK6
Ryyw5ShoKTvUsulJf2PoEey7L02z+WX29Wb4P6/i3BHp5rQHwIJ2dmPwzULIZAhW9LE+jh6FMj4g
Cs2vhNhgwAZ4EBi0zB7d+Z5/dejM+SUKV3CPSHjsttsLZFrAw0Kj0TEunz1IhHhoUORmmieQkE30
HbeneFLvocgZSvMUxiSa/yacmJ+4Fh4nm9lzhHKS1YL+L6wO5eMZusv+m7P9EnbIj+WDfjC95zMK
Zg3lHrEbH4zgdw27pHGSzhD5sU3zFvVM58ng9de/u43wiOhTeGdH5fINn3I7vBYfVPKt5bdHLsp8
LXgnxyMiXKhnox2drPp9HWl+H3A7IA+hOFYfgs0jY/6R/Srz5/hhYDJdsbFpb4jwsJGsc+7WxCe3
VQYmpFIn4uDd65bwp9Tqf7uY/L+IlyDpTBb+pkz8yLqPv1SJ6+//s0qU1D+gzyJ0U1cD76p0+2eV
yFdo2+BVpwikPauYFHD/qBIVHfysrIiWIVO7oaH47ypR0f4wRR2ggQQulraw8h91deHf/FYlyiLz
EQVKq6mCZNHW/vGvXV1xDKE8pTQco5LsghoOCSNHfXJbfUTTU5/VtuGpuCcmWRQp2KHoJYvusvKo
ifRNgNGJRe6C5fYrshSldvLgI8LLrJ1GvGUldj+yvMoBpdN+Cp5LlbrDNqXHRSZ0tP+oxgMq2KL/
MHJ4ePvgUggXbQa0ss+uoYbCCXUDV2YJZK+gID5a4hP0tCXAD/R9qVhrCi9RZDtjD84Pi4J8jkoE
RApw7kB6JrFAty6q7k4GWjRI9Toj43kQOLMiO46Zppo0COOdmedug9pByJnGQcFcM24YqbFba8ql
CuEG6gz+6ScDzHNH8hfWtycSJuL38BJUOXTFdBukNClAiccCL4EqlpK40ZRTKubE8NFEyV8ZeaN0
YdPlfYYfZZccPgWdLK1CsEONK2LsF1Q0xjHdVcZJ1NF6y5Id0Bw2jcCmD+CI4zeTPrPGdU8BE07Z
OChkv+SZTB0SegDtfKkKCVuODmGNYJyJdBv8kCZkJSqTdyI0C+DoA5p1VCVI5rGnlbOb4r6b1+Fz
fO9rciVMMGH+oNExYo1YUAijS1QcDcFBnyHbIAqgRgmhWFxEmPrBQgea6xS02xSyzzJOT15Ibaxq
HJKbmXamaT73803errGJ8Ts9qrL9MGBiqSZGL9pFiiE7WXlrqmk1pY4dCaPyjfwtu5RuXFMBaDwo
0YDXt/UqY41OoMB4IEJUGN4FVSDGapWyTV4tYWjk+5YMKVn0s5Hi51Piysk7d1WjjS7ZBy6peI7M
jZoqElPoS1MxkKCLhm8+5KVM9X39PxY82hyLh6aL9tCie5XvQ82ui6MeYrJTC5/5ItnjdCtI/BCS
zoZjx6e3z9vF19BbrpeV8bG0Kxg0RYKlc7qIx81kSfZiCW6dhE5hoH/Lt2oJILB5L9tb293h5LMm
U88a3BDcXmOo+Asq+pwfI4ooRJSINgCaJti1avSkt75QYhcc3iYW8z4RvKqlhSO+de1eouHLxIRc
X+zrDHVJ5HGDlrt2nQmTI9uRFRPqN+IpHZEtQOCT6COuKslcsbr33RlKmG1wSkvNndXcALbbRkWr
g3sgow4ypnFTo7nSMWUppJkyHVmjcMIeSc7Ai0S9NNOvl2sq9Bjwn0ZlKhGfXuNI5cWM3Cvrf8cd
/63cV0e9viA6EsVjLYCvLEjxLridWh4x5JL1xNeJk1bXe8W4kM8JRwzF1NLC1xDw2wjDKUruvyzi
lz/nyL+SIIx1rPvf42XW3nVt1KCDr1M3wh5+G8YqEKYteO49Upevlsyu5QEoAZ+r4qQjt1zAtqrd
8rzGt7S+MvPQZTKPmkBC+E41iApeJm/mEx9EiZLdTzBgsZhgWlEkbx2kQbXFNZe6GsdzOny+OV0a
cVtxZO+a9fbHGYdf2Co468z39SGbpp/PQFs+iqgn1gAzlfR0k5hxpjB5dM94gEzxpq4lhOJYfPI1
OWtyfwtmxhKrUVC8q8kbXSx+mq7v6zU8o7k3aNo4GQnJPTCJguK9jrHs0PZgavLQRk95Nzva5P/9
u/sbledf393fpOa9MedpqfLuLtlzOl3rFBsefFyVZ9SgKS9Sg3f1l6KeheQM/Y4Estltm6MW15u/
vxK2zH/9nFXwej+bNaDHfuuUFIMgmGOLlFWmtTl5FRZa7vaZTF1xxxunIVTiBBuQqXsmMimY3bq9
tMEmrGVyYchG3xi6r0MT7v1WPAgFrEg6nY9p+cBZr6nvlXaohZ0Q8xeyJj8l41HUSd+Gotg//P1L
+b3nwx0LOQ12mrG+GtpLf93NAQyaEE2IMs5Vr7E++y6jxaM7i3Espcb5+5/1V/HFz89vpbTpUKPR
bErWb5/fivKMaP1D0lY9Dm8Gnf3B66G608j8RED+b37abxgRfh68G0tEUC+LQOuBNv/1tY0maRDg
yVfNOWtJIu+MgMcqwpBYSbtJ5gkkQz6d7rJQvwqCa7FnjAKCnuk2jvRwaNOWE8hkUzpLyCBnJqCz
EB1kqSfTnrqa/Ft7SW9hUjmTUH2G6ouYb/EMgKpO/IKHfIy775og0Ua/NjEnR4wxUkug0NQ4IRX7
ehVZllxILzqNtBfU4m5MmqtgWzRZLKZHItAWTPhLuKn7+xiRCaruRDbXtYwQ0PGbCam1tZ+2B/5i
ez3NIgLB+Tjkyi5EcT5REagS5iMpcRs6Ck1P5Lx+UYYn0J5+K7zlqrQTItxrPPNzfU+Wei9nW5ZQ
hzuFKOPJzY2LzDAzHhC2sd7HXPa6PciIT0c6fWT9wWJAP8KrDcerjGQquIlM3NYI61TFqsV+wpK3
Vg0i3yOsDweDXpCQ9rrQN0Gz7z9RpZIq7NDPdwei3uFYEIvFBAaqQ8RAUnBVBExdT6at8N3Pupe2
vnSLFw6VlwDYKIxhU7FJhOtQvPAa5J/wUuE30EYAbWctP9T0IjCcCtYOSUcJg/taSt/X17VuKHn5
sqi8SWQjxaT0UEFioe9RdU3Sm6nT3uCaa/a8Gc/zWrANeHrVh54kLj0yGF1iGzYxY1EAl/xhCXpb
DaMrZGVEWWyT/YRGqgt3Spy/aHWzlZTxVI67ZB6IEY93UYv6VBW2OmPngR5qQde1f1fg7Eol585U
YrqDXjakWDQMJyBspNyq2BonKbVbcnPKMfOTEs1zCP/A8EWt9xcQHUbohWwrA5umSkgZ4nZGylDz
BkrVPdtlrJ9+7stkHFpOm360EVk4FLCBfkNhsKnKHz2vIqDa1Kcjc8rtul0rEPjW8qhKScApGnLH
6RexI2n5PR08ccluS5I5UtL5c77m8R3L6rFOUGdQCMka92ISXom2oVQ8DCausDDcdRVeVkl20vWG
EG5zj/W/fSJ55ljBTR40BrghtQEg0qEF5fwpU11LQGZb7WiYx5k2WkxZa34CVLcL6VrABll/gklN
zY1fcnHTsLfwlrW4Fo1LM1LNYvgvUQeQhuHilhlNEKasA8Mo+yFOaEGV/T7ptnoNv2t+WUsRqhsr
RLrBUxnTTltwbVdseUr9jTsAEQXiR7ZmW8EIH7IdVjK1RkQ2DynwkXVBhQNIhbwk+qOURaVBT5bd
qtckF9KZgcqiGettTuSv0uEu5ClruF3mtaqernn3uR4ijBr2DWeMpkbpL9/TDCQNV1Ekkl0Ndzil
mzQJN0r+2LckjPJcqrtC9hjz0qEG20Lye0l+WmREm0gYNu3ynsZrWiC3sA52ZxY3HTynHnEDbth1
nF7dmblXabWVx02k0MEiHy2xiOnqpJ1exSgzqQZ4PYOwjr/tFkyIxMSeTIeIdOqWoRtgfkDa30yz
ZHJ2y+uzl8QMfvnqerJoEVOQesARBtPt4GY68lc+L0Qpfx4suBvWo4PFLmpxo+GbIv+MYg4ztyo/
agGVJUEFZfxdCKAxvIIQtoFtx5PDLJXO+Of6nitVzSHr3hSs+9SZ1kiw3EiRnTbb9UTFXO3BMDjP
IcElU4kGMEHNFtbI1O8nskiZORY9JxapR6begpwOffCb3ATvQf9OKCpVOu8eT33zngW0dWkRJ1G+
5WO1p/GGg14qvuICrTgWKU3P3BHxT8U1iMhiM9TZ+ci6AYcCI3hXbCtKevQlEqG+hr3+TaY9IDoV
HcKpp4Iso32G7F+ZAOhWxaXqYlQ+wSaQR8oeDXsleuwOed8UbUIRtu9jne6DaFtlV6s/ZNEnLBND
8YPgPdZQJat0izoq4vWzHovY179loMJ79eufF1umtO67J0m4pAyT644xAXYxs9Q4V7CXwBRZgdcj
VKZp9tU641MEPkQqsjK7QQHjSRM8ZFLuAoRQ+hLTY7iaBPQG2cppIPmTKkNuUDVpTI9fCPFuJPAn
HT3vVqep+jnw1sbPZn9lZQ3xFPcYntnufZ1F+EfECMKk+xteR6JO8vYgsG4GVe4G3XOpXEkEEVie
2QECHh8Oq6vWBzQxuSeNtri1cSyyK9jVsGM448agWSIS8PbWcu7KByhPvIq1CFo/sqWni9iV9GeN
zCUzgbQ7gHbm0QqcWeStwMExflgaPqC4h46NK69i00MsGZowwTQ7EaR9QRvQaHaS0m/k1HoWwvph
mRBWL8AVSqo+SfQtsGod6Z4oc1yLbBgQ5Zu131HTfUw1XkEdepFiXdMQdSV2j5lnSqPPrhY8SCx/
UtY+WEnuSNl7ReFPorfQRvuR5m6N3RY7cG8eGzYEg7wuqdEdlU+kclPphcwugaZ02qw3kAA6Gouy
AdGMRbLIDwRVssCMLLeIWIAwZdI2WF40+UqKHnkPdEb7d3V4M+RnMhxsQP9OCJA8dKN42EwqcjXy
2tKVQ11ojh7AEpBB5fTjpgclIQedo6EKX2aZ8qBxzRS4j6U+KiTGyRN9GRbJPDl2+UvDGHwyLVvG
zBYI7A49d1fGY1UOnoH1OaJuVJnvGxazBcrJdXYlZd/WH9xwFK0jPPl5u8vlbKOYtD/Haz999fRA
xOy1VfJdRPGScnsDc5/b9EtaXnP8H8pVEAe773NKj+vYYB+RvxQZPTsSHmURNhk5yCmE31b7Wm8U
mbVJCr6m8TqSQp3nTPlU7M6tD5LbKfWvBR3Q+pZUrHPNpDnrr/U52mx1XbH5ui7iG2upvON3IO82
6k2kiLg+ZgRAQFNIfwwIRVuazLUojvIh2CS0GlSJ36asF7O44hJsGuZwCcLwiQhOpR9Q3XPBAWZ3
YC/NwFlFRocSkSzC789o1wi8R0lFfDZPm0FXPmOKOkMjQJWTVtx2CLPmrOcBwGCe9E6Wqttx4EJT
BAigDGNWO4HVgYgijl3vM2g6Mo+26yIhGBoXfqx1nrtJtZt1ebd6ZnOTPxnTY87Zff1tFgIbkotA
p6PWLwavxPfXoywcRIowNSLXD2MKxnZdL97nhYU+oDTuPK3+msEUg/9HazW5ST5D+5BZAtgsZvlo
NcTKI2bjtK+Yk0eNMgUkn7bpJqOvtiCLK1pccwulrxaBaFCcHt29NJysKLkNQEPixFtwPPYN5MpY
fI/HgFUd0MGMYJN+R6f1p4J6rF2e9BQXJNsZwfROQH8vVm9tDkSDondtG7YKJnrqvK58DAleDFQs
MxUGGCPy1sIzhauGHMtb2z5FGns5uzk5lW4mMETBI7mgXBqlDxImNjPDi0SsthFFJVu2TQ6By62s
L5ABc9HYamh/fvYgp26fFo3ToiKqqdJiRfILFHNB5NaQ/tIEJAKWufqgcE/P4z1Z99PdkPEZRN/b
SdwZXcBOiV2Ivk+r4xgZbsvSnK088taaPUKS830x7m3IVIgu4VpkZUKwhbDvw3R/gPB+HplJLh2m
jjC5KYgb+wjtSxE//Tzd/W+PDP6fAzFLBqfm/3mwcP7RRT9IHC6+t38ZL6zf9U8RigxaWQFKrhmS
bHI+/ud4QfmD7DNNE9d2ACxTS/tFNK78QdicKPKNqrYKTXCc/kM0jp7c0AAmW8wjmE4QxPWfiFD+
RTNOqJ6qm4YFTF3kjxPXHsIvmnGJzPVpThtkDRza0dfSAJMy8Uno04QsjexUSL21LWYC65eU9V0n
m3ZT6guZtGKicaz+MeTgS8KhxSBkos2oY0pnXRx8hF+WH2ZELZch9rTZICiybryEp5BQg8AnMbvZ
jU3N/EztNMq67CLV8k6SglM69OWhiCYOldpA3kbJoF+SBF9IhB+60MYXtD7TKcygFpcc49IgnvfJ
RHRQQ/6xrTfiYckIUzVCzhJLh7tHpzUv6CB2Ei0z9lPCGjnGGhs2LT6rEgcn0TBgZCx5v9wL/4f+
pPRbt0fk3SXOgJgCw9RBbMu/9a1EFWGdYjYmU8nqkuWSsCmIe3Knspaeqp59ySIbtSY+1EQbqXbJ
q6whG5jbDp5YVjbbNlE+LCk7yeV4m4xi+jfXp3OH/do//fP6TJHYxVWEJIq/dWyIFSnzZpwBVljr
YRlghoZTsZHUQ0+qbgeT2zatGJViwpbRUZfaaVqp/qKH33qzOlo05dw2HII9J6zyoL0KcfNYqaF8
zMwMiFovHlOrfp3jMHM7Y/28497yqyp91ysW4yDVH37eAfmwHJd6Kby+m4iXldEbRuJuMir4GnTB
90t/ASjihVW2bKcxWjzBqMlTbUgLIQsM5608nOVEYW8nAzoc9OybpoOPi1AuVdrcPS4qdAIQkV/q
0AkEbuGrjRLlFBiG/JCPTJKZSUDAHbZSIANIWQw+MCNFmzvSU/x5gxT5Mvyb7pzBM/z7m68zWqQV
qKnIwNT1w/nl0StCQxwMAkagJqGd14JvRH1kOz2ULiW51IdBQmyktLq1lUQq3yASvLCG7ZQYN0Wj
e2iRKEP+XI5WUwfQr6lYLaR8TZFKihfLWHQaJLHkzcsuKpfpPJpWgvvaDAePzoayUdoR1J/QbJph
xRILkuLqS/c9NKTFL/sFV5k50kCKY+CJRurnbFSRGBUXUTN3Ot1nmN1Fee5I0NkFAYOImaA8onjL
1o/VnNP+2A881HV5akIZrmXT/4imODmVhCac0iV8U/taZzaCT9wqWr8KlvBUrP/QsRxwOJyI/ypo
3TShRNTDEu6sXpa3TSuFXpvnQKoz4znSoZPqFly1QFsrECnsaDrBxvz7p5gP5F8+Kd3ULQmDAIo9
Q9J+a6SOijqgaS3wbpcRjMAIJkdbJp7WJZee47rdWMpFRZhkhehhZ1RbyshYzkjME/MJg2DCaMEy
07SeOM4zB69P2ar9qtSBL0wTfEl5aDblwlFBIA8TOavSHfiY175ahomMBO1dxerkNJbQ7AZFlrxU
Kmu/tUThNROhFSeTcoD63NgGtpedGSejH5PRBs1VuJpqS04ew099bDKnrpG8CFbGmRyWIJmI8NAX
QogncYRKlQL4NMtrLMpblczOXYReqwoBP1GO0YqjLzGzMvfJhh4w9LAyJSgxfU2tqXdJS2+2i9Zt
O9X8EirO0FUoSTvSdohYy/WYYlO6z2JjMiEaPkuN2UEToJMQzdKgaj63OdGIVaXeySNEIdiMg6Ml
ZH1ac/gYlLJ5TESocIxZx4xBVW+ZLTWTxpm2RJ9rDT28TI1aPRpnaJMIgsnkyKYt+ZumWwmt4LTy
2jTpObYZWTddlvTETT55NEe3pjAQxdMpT2WpfIaRcE0jvhLqwouh6obHT4gYceXZNm3RZxOBUm+s
hHQ5orVQ8UzpW0wK2UGrdM9qVaLmiLlkNChxwAz5mYWMOp7MtrdUxoFax9OPumktaDArQzjY6FpC
Hb9eplUL5jHN3xY5GP25M3+IVToQw2f4fRXQKK6XFctAo3aQXiWDLl0jM8EFBjwqGtnI2iie5qgB
6N+jChL6TTaN3/RWeIgU+FWDWXwL9dDLfKso+rcmjqudwlybfjjKvTw7YGoMWTCsys8T3RE7FFyd
1ZEYqXbhoRaFa9lpuHpHPfOyAUZHGA/ieWb9csJA3I0GQDRJw/5epzXeDUi+yBngDMQBviMgLl0k
+mZdbtNOOepdR4JSlL5aonRWh8UOYoszSImKbdhR9Mjfeg2FUGuhZdNMeKKzcjEzRjatXDrdLIA3
1eX+UARAjVvjoRquEql99LiC10Uf7mog41hQ7KkY4H1PWuhWwy7rJH3TgbWrcUpXCubiflQK11xA
HlvI9Oagu/QW0p1QhX8tzAgxq7o4xCA6pWo3WBYjO81TMxMjeZHde9V6SWcGTBYSRU3ZF/NHEhul
E1jmVWibc6bM0b8Zr/zcDn6ZdYrQtBRDV9CnqGsGj/5bLVHpYTxRPOA+r7P4oMH6JAh+2VeE2Dh9
a1m7orOu/VLnhw6fid3MI4+IYZ2EAnFaX+nsq3V4qoMYE6kKOayo2gP0hdyKhuNMf4vV16c+Gg5p
3ydE+VWyNw2pecgUtL5WO50Tai8GpwoqyCQ3HBlkvKOHqga+b9D2VU3CfZPLT0a+sUiI9UpVBFq2
9KsumSqvm+otvhTDjqCf9B397rH3/n6hXlXbf9lRV+AYShkSS3RDV8Wf6/ivOyquJcMo6eUHESuu
xeeNlhmNpsRaF3XoYgkBGtw+kbGlIJuIVGileclog8eZ1s4xmfrPTtY+lrg8ywLti1jV8NHm8unf
XOiKsvnts+QyFVNjD1/zjH6ruyZFKKkyZJxbj0Fj1JtULoQrumDlv9g7k964mSxr/5deNxuch0Vv
lPOcKcmy7A1h67UZnIJkcAiSv74fyoVCVRdQjW//bRKSbEkpJjMi7r3nPIfOI+rWnj7Q2Y0E6FEJ
OLXU1QZl3b9/Dkt18b+eA6dSstE5LLOYM7zj3//hYpmWn9hGT4dWqObQjflwqol0rCIClUrLg21c
PeI8/yIHQJinP6eHhgVm7aG4uckwmXh3G97Gjz3vZNiu/9RlEgaGcpk3Li/45EuQOE5ykzH6laTU
8SrPK1ANEl9gLYRxlMvD50fc8e3Oi/OLiRPwOC0PjKUAfI8zJQXZqGtzcBgwZeNtSGfiHARdKTdo
bw4nyic7bLrNBFHKZSbn1wEpmDI7em26MSKURuYIpVMnw81nauU5vXiZu3rVT/Bd/v0ltULzXy6q
xWmf477vfQ56lzLwHy+q0kEokRNxMWb/Z9kRQDmrcjvrcUmjk8+OhGg5UI10DjSwfqBV4EOQaqz8
a9NnUNdFYK6a8hLo4zzTzWlKjg8G7jIrr0PUB+IxwmQfM4I4mJKvglr8aEY6cHP4ihQrwAH/xRVI
KUlroy1ehETpQsQOI3Sck0aYqQs0Y2tBzPQqNOrggNHxhsMK6Ubv/fDJ0d0VA83ULrU/6sAi5i2g
MCLq+TjpKH1yigTmJIfnuKXr3vnRsTLSAqJKNg4OeVX52m8Bd0faB83R5kCx3RYEIftKj77byMSb
m0CCRf/NxPTdqbMVSbsb26i2jZv9qHPpnnDk4p5KGccSU/eUGOpDDD1CsBwsiKEWjgWZEr6NySGL
6Ori1Nj4AdtHRbgRR1r7xbWd3ZR4xwQL51Ol2SZD1+Sa185wLEEPBKZxCqP2d+vTsct6Wj5+257L
CHF064mI/Eta+3GheXk8L123bjshkRnErjfF+6gjSgiwyDUAMS/sIXCbDPdQCRZrP6e2YyjR2g7R
3VE7U5cO/UZJAmbo5JRlXV6rMn4SfoyS3pvVps/f8Xn9VVjth+t5QBKbwCV2XJ/G+M3PjBGmw4As
OL7bQIBKe/J3qohQalvzE5mo33iSwcpj2niDmu7JvS898x5w3BJ54vEMePnidEwZuLD/g6E7oiJv
U8BCLUh3BjZM+IKH4dNOF6nzKCJAElaRRUdHGAc7b/17+mZMzvc+KVywLuMF8uF37bXM0Lvuyi7y
zMvwk12pWOGL3+AWz+4BZP1VUUhQK2BG42SZmw6NRTvaJeGkZDzphsXPypTxth65jnOJG9OKox9x
IHfsJLvEj544HbUHOfOCVG5ZX6KpuxQGuWN2ifZOTeYpLa15P5TJbe69Q9AWLeVzVZzH2X8xw/q1
wgb5tVdEPCyUeg+NTDiFySs20kNVyH6TlojUTAMAS27PGWO+EENDBBRGtR4p0KswmmHB989lVoDz
JM1vRUo4pONzI8aY1OhrY2x05P0aooApc4itwsXU2NF/eJprZuwZOCSnnA7FiMp6wmq8Tuq3RWP6
1BXZ164bnQ1xeWIleXusZpJR19y8yAkwjJIEfUkMgRme007cY17OtOWcpAZHaPv3ejbDZzf2a/QA
9kZLgzC4EKQepdzaBuXdxMVJtrLZJDZzaA6ICt2bPVH7igkWgEzgniQhOQ5DM27NVJ89OcOtM/ST
Y1l3O/MVYPy8oAM0NFhRdUDcbRrctF68HG72KmtHP0mJrs+keZLzLlz52JueamvdZoQE5BkjsjIu
Nrqsf6MLRf3E3IVbsasfhNhtityrD03bwOmzh9eaI1JRBu/jpF/HyoxObWijGrSpSxv7ODcGYZ4G
Ixg3TI+zbl9Exkm4qE+GnokHizTO4rAi5Z1lUs0/B7JVn8iOr8k8KB6i/C6mcdcvJnc1oybNkgDP
ZOFjvHbx+VVsJUn7oymKZFdTa5eJfreMqTmHqs6PgkTfsbGezNxhIqQp8Fy2IDwnXbNRmoFB3jrI
BirIwGVTjye7TEkhlzYg6gDTg5FrwhWwRk42fOliNPyVpkAUqLwc096Q9AeDqIgvfedd4inpOHvT
PqbTByCoJLQm9lPk8i50piCgNaEyuXev45aNq1m5NJVtp1gZdpPtJzWj/Ox5y7fDNi/biNGSkXL6
Cm+48Gk9U7Bvo3Bi9jskKGy57+lTPliSmBmP8w9iWU9sFHxbRZKSVuTU8poTe2LlMSIDlW7MBHFw
kczHIYLwlFJWSSNq12ZFMDPx808cxjrKougUmvXFi/rvY6j5a9voxZ/H8kkk0Zs1iW5Fw/78SlU2
XdmpglbcBvYgplO2t0kr9KLpmDzmTnONRwqawEv20Whc/BmFf26bZ4+uUML121iVoq2RYYMZQoI/
WlCRafaRkIiKGG5ytioxACpjXsi60DmEY7XBZBvih0Z7UNamOKZz/tvXwXxpDAQ6yVCVO31EDJQ8
h5Y77Z3GoDJgpkNJbSPsGMA2diVWhLacnhg5H8Kh3Dldf0pa853NHmFgBmfBGqEq+S+DZcGPnmvq
JyPZeR7DkhatwSYOMbY7AhDaXL/khM9TN7CvZn5CrLpfvZlIUeKa87n11ZsheBXIVmw1/OgGPFJQ
IGj8SA48KTnqnKWtq0mGSZwZJMlSIKaaPijyGcZ1HTMQpzY/CBiLtmXvv1qOSU/MDsOr0W+dWFbr
qvD6tcppmmnJvHBOm29WyeIbaRuKRAS4zEd6ULIeHoSYzuhJCURSTKp0AhFDK0xF5OdmeMYCeNux
nPDYuHNwmMF8B8K4+UbQUgrM7XFQfogiocVbHEynhbrgB0b9CMT4l4XOFrlHfBDjMC7QCSIBxLTp
iaKGDF5/L5GXrXynvWujyHZ9aH9TtFKSvLjGtUuy9ER/Lk+WdCiYP2tHhZcB4dC+q1CHIMl6jz7G
IfzFAtA/ecP0Kwh/27NNtn1Eo7eLUFOFebSdUx+TXC5pa83RyY7Lj6BgEy7S7SgyyJeTVrtxUGpT
4BFfdcr/GQ+oAbgBsLb7Idr32ZE4e6qlAs5/lGn/McRNdwkXQfKs7pFfFRuzIRSiLiUiRQrfgCMD
KucdzYFfVTyYG8OHKW+IblhHnsM9lybcBEDJWXFPUQnNrLZCfRxiLFOWUjdReacAVvrEcYki2zIe
oZrOzehuyCD7rMXgu8fZGwLTsS+ci6lY6xxFNL1v4CidG+tU0ZE++Rk0fjGeUVhtiTnu9g6ZqCDs
W5fLgoR9XMSlYkphNlQpXXkWaNnRMoUGsq0Cc36SdNFNy6vPpYsT0mtlsRpChyTiwNRfjFYOe7KY
EfcPEzjT6aVBdrZUY4eZw/m29+m2hrQOVsIeL1ZbXjKaAA/hNF97I4tussV50N7nufyJ2Hpvz227
SVuDMaVVnug53nunwQeU1YAHumNoaZLI/KJCq2O+iWnLyTRKEGC3DfotDWi+LQW+ICzAT9LziVZV
qNgTZgthAIPVL2aCgOxpXZUFuPYueXNoD2H89GfEcxXWpUwdXWfHum7yHfPXuSJHz58BRNbhrQkE
NXaFdq8cK3pBM32uIrxF2plPfcM7x2IWV7VtuspUchda18ch9fdZMXlru7GGlREuaFixBxcRn1lu
8tPYQPdaPjODMD6PhsCLOhacr8ZqOLXuSNyBUdurrRmrELlkyTVlXJ14o35mK/lp+cx6K9gVHPLr
dF/VDijlWn0fdZCdqn6YD7ptp6PDaITDe33O2pZrYiRYckuEyo0VrzG8WK+R0xp75rQzbeB1biYR
2rQsoRMVuJd03NRBYOwI53sXXeFd8mY7eiVZQFOx7Yzx+2CL4dVPkkc+PpLAebFa40DDKd1mRogq
qmm9uxvkW3K9n/LewyJogKKzu5AJtet+8/PpQIRkvU1TaBCW5b6aufzLnMXM4lf8cHzR7ZNlpEIr
JM3YUqoEyUXgjM+IvNPtkFfeQxKJ5KWcyLSO5Y5hA4XN2JBz5HndgYTRdGW/WBReqaA3MsprU4fT
ymJGcojyegSWiNRKYtbtPZp9aTtkh9jsEBzZur1VI11O9tFfbnZVoeFfEpMTVFeM7aVkmj133lcz
wvKWmuGjTnx5D4MeLmZRHz+fgjd5b50U/oHE4i0zmXBdQCqyNIhHMrWfRicF5zG5+y6iD967FXDx
/i3p8UN2VXrSk7sdLeu3EVVfIumRpycdzgBdhkk4b8nQRHjxswxEfs7bknDM2PW3HtrQ0VLthX05
2WSegxSwG/0beCA4KOky2Wmf3Rqgh9RAQN2h3NtiHvZ/fmAEvg40f9AzEqJHIAMIQ30T7WmzqZMP
RWLXOM2jC211qHz1SlAyZogEomUiWTcDrvruc24w9Ze6KIprhnKIwPHhkBQTKKjCcA5TVn2NC0QI
KK4/UlP88IpfDexYGbf9Poryfa7i5BjLyDx3SFLihL19spJby412nsycGNEKiJ4sDf/0+ZDbJCJP
ZtpsJ8aIF68zvhS1H6zFIkUSk3GRgcTgSXX9ZCHv3zahnK6iWFqRLb3UcaxxGCOhehZ9/TWeSnmy
Rmab/NkEhxrTT6/S8th6mXU3hbFhP8LlWzcUipHf3+MOLVQXx9Yulq669ubg7rTAIiEz1pqAo9aO
fiXTMcfM922B7NIduwPHuObVRsbPUfzmRpTcC5bIUtL5MtbwQwzUEC7Gk00qKN0so4TlCNavSBAt
Abmpv9n+s8zFaw6EbyNTNinl0e/HqeT1EckUE73e2Wh3rJS/zXk6d8iq173djcQ6cgJFft3a7PIt
umBjTvWuzatzl/v9q0oIG/Xb9GQ0dX9q6VkllUrXVirSfZy56qQSoOhOB0NAJkZO+pVrvVUx1efs
VOMxzxCk5mnbX+1CvUWOLu5F27Rv47yfB6f8uvwR0jbG+wARqxtU8DoPc3qY6vG5WeYDhVejrvFm
tuXAA75O+vhZie7cDDRPMuocpF3IrspMkG2YsGiB3vplOm9aBAhpIXbhSaApGm0+e+yA0RgPVBoZ
iW/Vay34dO7K9Th318zNKixWgjZ+h/bbMYJ4N0/Af+aibwn8JnESbsouGOYAo0y8r3NX01zwyCcy
yH0M63Cd9iBmW3utdP/M+wxddSXAoiUTNry8o/jX0rq0dATXOXwqODsXhWTmWM3cMLXpn1WlEbAN
8kI5W6cEfo6RnW/qTo6vU4sOwTejs1u0ZCWVIW8gJ8+fahmR9o2YOvDwSknXbFdE77bbjBNKByiM
SETEmlESonkLGnDuEJ0uRY88qe86Tona+Nq4Ef70uGA4R9d06nDwOa5b3GIWL5pV8ZY6yD2WFY2h
wR3QwFXTklBWCmfATQReOZt/a4EG1e/6cI366bewhb8fYvtqFRFLeBJbqyToyDeUDUWaGsb1ULr1
WTsa+doExz6tnS9O15G51TTbZubnV0VkvkfUB5ln9dRfafUcBTjkA8emjWbDOTNEsHfdNN7VqiRt
KWPxK6DLmq47/eikRQ2YcFf7Znl1BL2gvBPyjSZ0v46z8F0xqjrUoukP2CawQWfgBRrXVXtzzrY1
JKSvhULp1mmQNwYWwr1EqHqH1UWJNOChTKrpe1uHlzSfxldnoBbxQLY2TRYe6thuzy3iL7aio6ts
49VsHMq2yfxmTq6zSVV+NCUTuKE2qbwT/UAz8cYEC08il5fFPPhppPrY+FW6i2v6emXA4aMmCXwX
Dd23JIn1qnZ4h9dmyU8JGvbCSLfbgUUeHVvFLHuSXwI36w6mya8IEqZxpq26DfOoc1wN1Wk2v9TY
tRNP4xOorK9lYj7n/AGRWCDBeUIwn0d+WUZEyDhG0SoIigprg7s1KlmTvqlQI5TVZs6ZHCrmDymd
sQ30Z7Hsxyoad3IUPhqn5mh2/fHzju8iQPPCn+qVtL2l4z18dWNJhF8DrQ2dBy1TIyyfrIAJqyoD
IGwjfa506sHn4a8KB7KzOloAnTekO40eZKvNqt52VQ35tGqGa1c0N92E+tS4zUdoPbUijw72zC5o
BooguuVNOE6+hmBg4xCfeVrjTEKP42M1CUg15e/wTWkSn2zO6rn1+ZylbbhbAVC+KfqS1Aw9tYAF
wk84CwuEbsBYJRsbvcdagAOBQRUV42zG4Vlo7AEm/KreMZ/GvvoYAqqoXqbitESp5RpzwNK3CTNv
7ZYG8vuZk75nmStWmiUYtXvYlWb5nrhshidD3jIdBhnGZ/4wMy+PwnNY5PnGc5L+mnRIoj/HjWPI
mDZBMUz3qzo5YwVRQmKJjcvxKO2CeU/d1nu3pStLi7rYleVyxWJ9sh3kBPGg+K9x2Kzp+bjb0Ej2
Fo0iGo84Tif/t6yEe/CkRfyoLdTZDXh1avle96Z1ayPxGCpXbCefhKBKzYdkNELcFfRKmhHLXOld
DAvjrOVY3+jExWztCDrQV5v5qkLpB5IDnyiDSGTyDfaU5e6bg3fpO+rWBUmzceQXaadEAlTx1Z94
B3VVu5E0nU5671hoj2FAYWpc5qdafzeWG10Z8pqWUm1nxyeSJYjuiYMRaXQYuKZeND5ztsyhGMaE
xSUXdmTq29lmyCFtQCXmfMnmcWBOXgx7sxmgOxNPWSr3AZvrzLRf7UOnTxGwo1r3wmneuSZDy57O
h4qeM5MnkBInZ/oVYc8N3pJZ4SIY7DQDb5xeOo33IRDOX7QYgkNMDvCkqIPnlAi7vCB5NmaTkC7N
Bce40HiCL195BDQI43uzzLRHV76lIoYJ0yAprscYknxdeOsu9+L13Eq5rZaZaGfCnNYq4vZC5BpH
VEiinP7qK4RYJTr03LXnNQU8breYxSMugIzpOvpwu34+OfWlC2us5YPx0YHI9HX3ZSKn4dk34y9I
lJprlJlE0ZqQ/KcMU22tEM7YjQceG1n/VGQ0XbyMrKwGaVkWotZRLLhG7BNMN9poUcSXNkXQ3A5I
I/rJenfzeReFDSz/3AlPNZYwDBUNoPi9n0w0hWnFbLzxm9NO1WXg97SYjvrcrHaVGd7LmjOW1rgS
vAmhqGMA7vt8SEyzXNNbBN44ZNw4GUxnH0kyg7gL4DUfrkic3yxgZFtloxvSU/xu6bzHCR7i+M28
j5n2xVNFEHfX2xwiGNkBxi+8fWQY4CEHzodoHTjMhDZFpv3d7fVx6tv5QmTQSxr79n5KWYdT/tJA
7yT16rzyHAKgI6PC/8cz1gH3Cm8MpDd2hUliDC7skC856wT3TB8eLO1MV89sfrhtNqGWt2BJC2IM
4lFDYGv3sUk56tV299RNojzFQzDuvM6+BonPb5gxQBeiyzZyNnG+tjWMVEUOdm4/VBxcalmqk9n5
3T2I1S9XteKbMhFYOI6K9iiDPrzEIXRxzH7aZnXI0EtsxNxF1xyZREFkcqSab7lRvFGThnjikVT3
wSqySnmsw+iU5r5aQxqMsdciFCF5ot3qUoRrOt3tu+OwtruO8bX05tcJ4fOT5Y3T2YLguJP8NlR0
1uuLroldiMf24CgiVlBky7WclwMx8YqK7imsQurJvgBLP4QrNeC9HuPfscrKL7M9/1VUKchYizZF
GDJjTcItaFQIkba7t3JSVVhKOiQ0qDXhu2gxHKVsBhJ0ppHXFLK0FRG0GyL04CS07uoxuySuXe+1
1bw2c8cJ0fW5dzz9FSMZIZHueCggQIIdLIH7GfHLhBTx4lg01atReS+uZ0B0QZW4bhqWq9x/mUX6
3iUOTrIQWErKdV+fuGRyTT3Sb+EfzHF4yCeR78OcPVCBT1COOR5H0X5REuSgqMIZysKL8jkv+KHq
d81UJyddVStWON5rNkPbZVy2aVKoDNBom3vThRO15vi19+D8D9Nb0o4bK+ToK7q33k6v3ezRHgzG
TaDz5zQ15ifl4iSaaccRQ5MFLr7ICJDtoH/ImqNCY7GP+BpZZiefazpZ60GTv9mlEVGQY0QbPpff
u9RiytZStLkO7ZhghEQcNh80/laW9G4x8Y1DEJym2PspuTlWy5PJONyBuGT3dUqeJQ4ex4leoJ2+
qM7HVKWenBGrQ9g746Xp5deyCG7j7MKx6rwRg1iEu6qfSwAIMTkAlfllclP1Yjv9tUdz6C2n3PbS
Vz14eb+GTJ8GQCOMPCGXeD0jrUI4lfXN76IZiOoTo7FVcX/oR3GmhouvieqIl6aFr3WSH/EGfdQl
4eSyo8HYChKPUto9wrTuKmm/V5pGYU0yXB786FLvXYpDo/NwJ0aUF10zTBeolddc9Qwu7GA+tNNH
4jNtyEriVwcKqkYOjwiH/qEIh6vsmA5x5tim0kFGJIiuwE7Q2Ut5MrwprknvceTTiHLUGLyUKn73
WzvkaUXM1XX6YXTJS0BzCAl7KIlkmTlmz/fKdBnO9g5wngq/XUHbaGzxG3om+zIdZLFt26pac+4l
SFazLlaxDB70b1cqdO5Gw17AaRKjO63zdg5rkBYVqaKLi5cpB4GbdGL4A8FMQgoIX8EiNIsZpkpI
+y6e/pMPKk0Vg7ejlN8QCd7dVsDC8xlhVgj7vRGck0te4bUt00v7vAsdjdZpuks5HkUiYqIZx3Nh
JBgdKannYfph48FJK/fNLcS6DnvsLvbBnH+7ot3lRvbqzPlrkwCS+k/TpUPalD6ldRIwyKNnTOba
S+RUR11krxmDQrvwrn08yz9aw/8vs3+d6l///R8fVc/dOD3/StJK/rNgHs3lv5HZV0r/mP7lG/4o
7B3rv0w/dPwwYr7iEmmEmuYP5tGF1wiVHZmzY6OhNxcZ/d8APoEF2yey4EdAj0BMhYz+7wr74L+g
Ri7SmOBvCMj/J4W9+8+qJESj/BYvABOE59/1Xf9/SexD4Y/Si4ZgnaWsrY7hBJe0McxNMGIdE77X
XJBV9KHOqP08+5svAeaVecsZF7Vkm6YkfNp2fB3CvliXmu5do0Is33HVEbbR6nBtjJ13GGoMyUMK
bhzu9q9gcJ0ezJ00XyyXpityKeslqdJgV0+9s5/N6mbaVXQv3fKc+9K+azGuDc0brFHB97Fh96rS
rr5NImkw+rbteohzjj5j397cLkBf4TCbswbf/mIl4mQaMzKFpVm1fOaiRrvb82EUQ373DHRmfu0/
Z8jV7p8PFAF/ZXKotuwe7MDYrr5N0Vh/o05HhEdeOb1uf9cbvnMYHeSRn3/+5xX5fBDhcCtTQYxU
Dx+Z/t38vfffaYbWJ8tviDtbrrC1PHCySo5akazmNO+NnbcPvy7Ujl4/x7ak7V7m/DuzT5B4MfXv
8sABBBVOVpIUt2j0Y1r3CFvTWxFND5ihhL6FGLUXwzuSxSz0dnVRxfdWuj/7uiZrOYNEi4w0enJL
E8ik9NDleNVLFBb1CypiRtXMIk+fX7PaAhDip1Bt+dc+KaHbSXyeRpW9yb5R11lmEdTOOsPVHhYD
VM6GYa1hGfQA1KJumdTDzLtu3Th889oSVr/tyxqMYKhwPyqsj7mUd8aoR26uq8OresdN39+cKrqa
0Ty8BsjLcvTXrMQxaBiG7ncmROPd6Ur8eGbmz8w4ynSRmKZ3HCJyjzjipuvFcc3MRi23g9D5cJNR
NN7TEiRVPdGkDAMDHb1wxB0+w98e8hiNaDOnZ2+iJveyfNznY9k+Gk6MbOX20+f9I2IiaDwvJLtp
ubnmUPxQBrTGrIyeTQttRdBVZwWb60vLiWWLaB/9Qe/0J2Nk0Mu2iT68Csu7Yb3x39tHhyBrhQ6I
RJ/lzP+pVhv+/tHn13AmGFuRWl///GPrHEfFqcu0Y+SgNh3/Kev6g7HQ1tPZcp8L70M3Qr4ygimO
iKM+ChHF+znCAlbyrq39n2G8jKtUmtyEX7XOWrfZcPSSRQnWavBQkVNupzYi+trqhy3VX7VONGaV
Os6rnXJ9AgidrzUISN28VfMQXD5fuixMXrKMGafIY/8vRNIFwi0r9v4K6i44mI7/k3HXCOZbhFsP
W86x9CriEGPFShAV4kddJ/hTOX4RGqSSDbO6X/2MpNYW9R4hlHxtC3MTitp5pEV1RxtFqBEs9m3J
3GuNcHK4Kpnra5xMx8jX7tH3Pb60fJ1uobeVfZedOl9D+5yltZ4QtiMXsu/dyJQqQMqFxwEsVZ4H
5atu6ulgKo+t3NASx4JGDw7yf1pJr1WPaYCcwbgPxCFipdc6KrDU0SPuO87EBhz3h7AjUuGD4THE
kXo4wYBVN46YMOVmBnYeKoDpGO3z50cyFPbRlryVkZ7Y/o4ah5TuMIMzMc+GvVNK5YA/5nHDihjA
oYLl9CVMjEddfYDgtk4J2qg/D3Ztz2Dmm6d5ubc+n2tKKJw96WUNUI9YgPM2A6KP/Pw2unX51/JB
FddqLzCaoDhTRF41Mu43Y7X0nbu+O5le9XBmMi0o9dOdJTVYlCqMHyqSxqOrcVvzPQpR/jlO9XwK
C3qkiTFUa95C9WqiR8aqSUcqN3zqssA8J/iRYZS62Z7u0rOBAAhABTHwechkAjUc7FY0eoflqcUl
k9O8VUyf/v4gPE+sfKNW28+vDbm1E2V1dkaHka4fj5uKY9Z7kfgEVmPWuKlF+2D7nMeaoL5O/hjT
du3Hi/ymHXNeDQWzRiR5zZES0dpxCIvvXvgzS78lmkFc1czMtz4/8hesUV6+uqggNlOTddtIde2h
kzNiujkBCrA89AHtLxtPc9FKmq2LZYQymvpW02Cvl3nSp8LfmwuH4szx7x6pmZNTiZdIzGo3I81e
yYE2JuI79AIRr0rhB0RK0VeDmlu6V7cqju6cJvDbCvuWs+CCBsgETKD6kWnMAsh1sHmAXbYNd10q
MpTjOWaTi+LT50fVFMOo89wZ76fGslsGtKHK1NnjEkzQOQFGaZlmXOl64ZAfsZNUQ/5SZUawDbyA
gVBqLbEh7WixkqIpnGs8+94UBV8a8l3OqN0xf2sfO2tfE8qmVH1QLQJYAYNuS/ACJ4Hl7i/pHnSB
dpHVGglBp9LadTPNq9Hhx4WJSunwquHoVvqVGUB4syXq7z/XMYLSvkGUgZ21Rq9S9kSH1laFfUCH
qOXN+kF2gTp7jXcJ4uTVXW7fz4eSe3ZK2uFMEkf8GAYiHmwHz5GKIFtkWj93WA7xSlM47Sc7Cy72
slFTD0EbS0dM3P54Cxq3FytUY3B5Lesq++qn22gN8M6sfdqIE+d3+mM5YjFuxScVBD4wgnAgidal
19WlqXW2krDeFjVistoj4oGZuHc2UOWwkoYnj1KcBnjzW/xwrcbYu1MlgKslFob1yqWlUFsvOl/Q
m51TUfAMLDFJc0zDlLhlKatLNdFwq/JI7fG/D0iLInVuyzhb5oQMWxaxkP5pzE5y+XzA4fmKjstl
4pDJpwDN+dW1qClj1/TOff49JePhW9ppcM8ZTYzAgj6VRbl8OKl6N6yue/ZLQcNqBpJR6dRc/8NZ
+v5Hd/6PGLVwkZv/+fLhr//+Dx8OumX5dKMxqoag1NzFqfYPUvBcIuNyrbqDiLLs+37RFauyMfIz
gQSABZZzXeMqJJJex0s3iIZaDGmHTPSmmwt5LEf3kWLcetC6440WuYcxbupvnhvofYWbcIMdMCST
l7ZN2oTpzZ4dmE4M2J6W4ZsAhvHGi0+7PXeTt3H5iMmeT+O6zbdlM4oXV3qb0cTnrNP4rslmWiW1
Ge1szqUdOoedN7Ag4NGKCN3smq3oY8JDs3qTMDrY5Z1t3vzyMaSB+dyKfg+ojRS40sP5bbPFx89p
TpuzDQVQLIxZ3WjTvYTv0umopK6BpyC7xazDTuPZROOBFQAQWA3xqU2RbRQcwcMK0IbRq3McGz8l
EpIDcw1IgMuxyNBlf4LiyfsODUGe0fn+vBmUJq3NCv3q1mIysGCFNEl4rWkE/B+vr+38y+tLLJLP
bUMRErrWpw30H15f06Z1Z/QeKMsG/oIv0vasWiXXfU7PlXg2OqM6CbbTGEwHhNvDS1wqdPdmb+28
STAk8OeDaQ3eXo8SMU7onEbcL0TbYJ0My3zB4LCODfFwiywSLMvKsf+PGHL/ny143KIUawQXUcLZ
mJ8BdP7zLerI0iudcR7+dtYVjK9oICFtnZQ7PH8+GKOFQDjp6bQuX+uzdr5L+03Ph9Q1BXVQkr5w
dfONE3eXPocKImk6dK0piOLgQUfK3fWCPjGtyOZMdAeSnzKINjpx/cufB+o41F0zPTnaKI8/S1E9
/A9h59UctxFm0V+Eqm5kvHJyZKbCC0qUJeSc8ev3oEe7tukt6WWKpGyJ5ACNL9x7LtxO9SAiEilb
1UnVbeWyaG4YwZzsBAZyEoEmKBY2Uyqm+msiqksRjae8MJtrPeYlM8MrwqrszZ4fsimnDcqXn09g
yJirwbynTsQRvZwyYzHAZUdHRZwPe4qOm+WBCCDUdXNd7tUxHgGDCTltzlOCtL0tkvHB6pq9bIvD
788NqWh1/zw4LIEtUgjLdpYmm4izf78rTkfyiF+UhNF5/Vd7TmuDQFXk6qijsHnXS0k0okK+n9kd
O2zAUbQG2ZYIouYcIro4jDQYYjle7Akyh1tV3UmV/erTGUnNhtCj7FgunU4DYGHLuhVOjGk9qIrY
s/Mry4vAQDNLNnpoM9Mtis80euZxUf12y5MglHROZt3OD24Dh5Kbrjuo/9sVkYdoJAWbwFOqN3M4
HP4Sw4jw6JS0Ikbtidk5yjCQu8JjsdSIfduTcIOaP0Tct9SALl1NHBUTeVL459WFJhh86x7xAV1l
hM+Rm8FmTBJ/LU3fuAvjOftea93O78vuU2p8KzGIXFxsB2TGj/BD4/doCosrqCkINsgaV9byuOi8
+WmsA+CimXkeSks8L0tDVyLRWyog9aJ1wfFWSeMxze3udfDcze1xm+ZFu7XNwrmgCXAuqOLNE12X
6roZf62YAufXOqCnDmgGxjyGMry0X6aDn9iVxOIwIr6vC3ATno+xVBTzz5wQNEg9hU89y/scdyCg
eippit3wOajyi5viHS77LgciUMy7tHvSmbrs5zIeNnWjwWGKPU4eXdceqiIU23io9HM3OvqhCxYo
MWPJPzh5pfx4ElqCU1AImzwQAzjzR5CkmIU39lNoYQrNrUtXhXj22rA5xZldfEpd7xjiVJCuWX65
vdGhnZJrqs+IiCK2oubSDqiXuQlJg0pISKjFRJzxVL9h1YzPKYLkM5p08xWsztT+GKOF6dOjyocH
g36SZKjw4rv+sh1PgdZgznFOXq+hrRixzLd4wP0TOhN31+ATve+/l2kjz/0yC3HC+lEiVn1AqVNR
kQZw4Ou+OqhPi+WZwzmAqDmg68PW7x9upVwUYOpQF4gvJhROdlZ9cbKZlXOKIZN5S72/9Yg9AFVV
YRdFL9eSlmTtYRZZd87gbpQSKWIV55bEiSUlNVzN6pRJNO994bX63kJtj/xsqcj00oi3qgpHtrIm
f02QHsuLRmYFbsxU7EZpXLEb87THALEDKuDsiqgO3wpbXoPe22KbWCVcXAk52+6xZ+0ttRkzT9nl
5sqkd14HE3ZpL7auId9VYDDU8sIgAZbk3QcJ1i+UwuNDo+5WBDTBSdaTzzAmXFVZ/MT9BqmijDah
L6trVxfeHl7gpp9G60BR9vz7c9L6t91vmQDiBoMRLixwIo6rrsp/PH9NLXXSqrGSTRxFx1FLauhg
SVUcI2etrrWGVu/EIOsdg8d4mrjNL1YTfs4xtF11BodOXN3/fZ+zFFyZfcb+v/QCTGEddNlFP6he
Qvyg9xOCky0HGjETix+0W7aBaM8JfVQfFlAOdtPS+nbB4j+3Db1f+XoL98bRj8IJpq9lOCAhdfzu
6PUSpjDpZlutY2vZ1ac8GsTGWg6TZjlMOj3rzyF5DsKezauHtZjZ0wQ1IHLr0+9/kea/ObDqF0nH
hluRkpWMy4/2utYMKksECKun1n/S+jy9VMJLLt7yERqzH6kMKpJC+JL6Q8urDY4VM7xz4A+d/n5p
vIr+FyBWMPB8XOe+TwOFJKAjkFIurZN6sTImWSJKVx1V1dFGWngxarDkjYTPLa3iQirbtoEyzCww
r807K/eY+Q2adXA7WompldpbR8LvplpMSoZpHxhF4LydRneNZNN7THCjQPnPs6e84zxEidc/DSFW
HTlDU/r9707X/585tO3qDuxDe8kb+o87tnBzDeeLRtlngunjvrXdNob6EOagNQTVnWS0aZOM9xDL
5F6V/ZNkMX3rCooWK5t6ohLZ6O75V86ApMRZfSlhr7LLPJZFVi6MV7LzcleKF/UwJyCvpeshJt2p
rMe+jdonmjX0L86kg9gjz3TlRQ4tVhoh9/IsiiHwLobX8VbG2SlPMbBFJvvqsirohFrWuNnohuei
ZieaTfF8YcF912YMiBquzSXMDCVBKMaHSZufGp+lpJi8x77RjVcED9gj9eWAd0pmQcliLBReYLy2
8LcuXEaTM6JJ0cz2PKNbe/Jn+4qU7y4I3fR7qBG7Q14q2LblW1cgERS5m1urr56mY1OV5AH+DOLQ
e5tBmKxuZ5DGiANMTldjpbQgYuPyQpW8YoZM/bZ4QB2PGSUl0tuvR3jakIS09Bjl8uLErbMlRRIw
Q6kLzpH4XspIPAZd/qDD1PpUp+XV4WltHmYrCg7qHJ9S+nkG6E/YAMcnA525w7z5ol6qbNjfng/L
36X+Ci3ScnKg6gq9bc66ofwLgrG38Y3ZuWq9IRap0yh3wpzLXdA74iJy1FmtLV+Y6aUb1wWt6Fpa
DrvGIXDWEijoE4eVhaQmXKqJjnX3GvHQsU2goOa3vtwLTpU+jNup7sknQFZ0r03oZmT0Vo2syXkI
GujinMU5OZH/4S0qYH8ZaaUEBvGI0I/qkZp2CRPkLkNIsEBHbBPSwt084YEvxoH85DjbqbGpnId3
MQCIb/vucwgz784Sk/5QMmkn2hwXTkL6Yg8HMHjJhmhooXbOPRWAi5c81Jt7Jzr7iTtf68haJvB4
htSM3YTFv0m96s1a7MeLDzmv4/EQacPj7T4aTGCm8VCfgyEON/7oOFtjrokBjwZnZ5UY+W8Fh7qI
ghGgS5f5FLaiGv4ChOJuJw0OY+30xicjgAY6TxukIv0qKkt2QY5NEadp9gC3A8iSns8oophU4HqP
SLJfQCo8nHBsJ461Mpx0105WHq6bqf7Ulw5d6HIHGJN8g/ntXnWrNV4tPkskBB5/RCeyyTmmVn8f
oMJ0GYnWU/EHC7X5sc9jWUZ4tnBtBk6e4XofRhGmzhOqNkcf37Akjssoiq0zifi2atLy6Nen6pfq
6Dy70wSMUxedNSwOWxT233zXKUHRLl8b+e1AOW2N6BzOScSIJiOXCQ1n6ZVLOkXQVae2nhlDaGlJ
zhSf2vOAJ7SttHVgv1d5Gl2kTyhk4WzUc7EbZxB2tcEjNsSdXrdPbp++9iXUSwLQnXXdDN5Kr1OR
b/0Jh7IGPIA8Sr+6Yyyf7lAiFlcf5c7m94e71D+OcJYJjmXgLxQ4+uEffOCKo+Vn0dFDssyaejpm
3dg+sbcuDqAyHrqu/FGZPGUasJ37zLAWE0aPqsFE8tNIkRxcp0f8E7AedEv7gjgkw7TcYOoei8i9
zsvLScjIuX1oZrPY3HZOVkyqRIgIV7cYDFfL5YnccK+XxRcigYcrQYrVg78kyxaVPn3N9Md5wiOc
xBLEccwGSgeus0N6WC5YBm1nWA01sdpadZW+jucpW0H+ARo5j9VWPQAKdGGH2SEQFYXs96I2iESv
XXk/JuhUoFZgVeX287Uy3UdjjlwxLslPs7qfiQ0Fd0wq1z5OBp31EAGBta32gbNjfByGk9tY/ilu
0yc13W/Qjl6Tojg6qI9WARPIazzQ1anZTT91/tabGxOKuUxfb8O9KbyEFSZl0zTyjarXIjEjm2Xv
dKteQWVNd2o0ZrjXgcIK8Fjrb1XXrl4gvjUbX8RPgQ3fdEid7hiLenH8ExWXxmDa0KdMX7uJnx6s
Go+uLoyeg2afL7/dkK2pNehyn2GIYtBk5ccg9YotObL3demNn3vyq0na/FLoUf6m5W3w5CevNWNk
rTn5jZPeqyO3KcnJ/MP1Kf7TeFGyeQ7ZidzTwpNEnf9rxNhORZWWo+DUYg5wKpamVb1PCQ6Ni2ii
eUPxAX6T8oM8GcOv1nho8lUeTVSW6twJCCPYRb7un23fD3ah3aDcrCN2sElkOme746kXzsGuzq34
0KDMsJ2O/K/IfEmzTJzUDEHzLCAnNWJjq56idZIF9jp1fHqRKKyIbGFo6Raze9JxcbIrbD4lbnGk
yTir8wYK6XMVEFkue2NrMCwHxdKZD6NjGA/d4HXn2cegZ8F6Wto1mJAIE8no2JrLg8OYUNsGEJZo
sZd6IilLlseL+8UZYZIwIYKMm+LpdCqmSfzUKzUnbmj8VY8gnDNfiO+xBKaPg109wqBontRLPXKB
pv6nyjaS3SBH67k2w+KoNWc3YzLRzaH9KiFXnRpHZwIR4G/Fa/oCHAZi6QS0/6y1jnZmQuytJQo5
feP4xLR3dvWk+fG4gc+bvEQ8FKAHT+43O02QxrbHMWn3wpnNlwgZKNkU8fg0dA0yguWjRQb5+2vI
/Tdbg+LfYIep24ZH5UgRK5Yj8B9dlOPWbFAxvmzMRqP6aiLQaapv9+VjOZnxG2Nc68BKM96EMDjw
JC2ZFB7MUNMNB8jOtbxVrHOGlFbjbFmpr9kJk1H1u7fSIbm4nI0raRY1j2W617KuklMRGx66Ryx3
zBf6bWXXxBcYWbfPIHYB9syys5YgfwePwPAQwsjQZs09MrxdzprmLAvzakXdBEYF0OnfL9pMukDb
AeLQKo0Ra2xPkmDmz+xtuWDUUpTr97udZT/qZRrQLi8aqhCwssn9xKZCLHVVXMOmV52uy2R9lyXd
8MzY5Q5N2okfP0Jx3tLwxfXGRcC3TGr8R2dC4sGhCiDAaboL1edJHbs8NrHQz5nc13V7aBEWsBk0
6odmCR1NsNv25kyOQAHsSEvn9lHkubtr2yb5w6jmv92KsYwVBfIcODkmo99/v9teQBpSa9pswCY2
DwjXExMrE/Zk87lH+33qUnAxtwMeROU9nczPTPONc1xb/UsOYABLVoikDakEvsaYvLewOIm+ixwQ
HWV7aUW+5pKyN07EZMoov2WYNT+HcrpIHT+fqoEm6JubotO//v5K1pex6L/GpoY0USzRyXo8yfWP
ISAOi74wga1yG1JgR7eYubG6n5hEMQJk6/5jjnDiFeZPy8zeRlbyYVzurKZEwRIbgBsIojGMg7Qm
7cm0DOt5aoy9XUFziUE5H1t7fp9SV5zJHGDWxtoVGpuR/+FQdz/WaoiGPO5J14VdSrXmfiBSQejO
a1nq4VY3u2IHjg4HCCcP4ZgVSUEgIdeuK5JTBDttAklj9Rd+9xUsFa+0ja0n4/Soum5kmVjmU5Db
nqGthiopn+RYeS+x73y2S+Ff1J/l4XT1k2mXCtKyorn9ighaEqNRgM520P2XrZ6slGqhc7CB0bYo
pt5dJpv8YRhp4xFEMxn1wXfHWgPDHP3p5lYPFJVpPzPIOONLDo+JmXSHXnZoaqC1hNdkKjn6mk7b
qSX/JFBYJ0H86OYCR5y68UbVocAApB2ZOwxLeMgvQFfMg4dXb2WRMOPLqD/kMWy+wRfsuO0jIIu/
sC97J8MtzsECV7Siq+E/tAFid70QJxbhYmuxyP/CyNVii9lkuv6aPaslJS1k/zBZyH9iAwH60ixJ
Gea70iwQ9Yjg5+8vWufjEItHiQOEzCFTCaO6+fH4TayxbItBi7e3DslJE3Efj9kCZbLFtumD4vj3
i98SZFn430o5+GerN50X2fgoLYj6WhO57nw2We/eyY7kFidvp5LMrFcgQv1RaNQiA7nOrL95e/rY
lntN9xZiPx5N3Xbjfe5ARbDLaboShxLhmajZvYceVEk57sGAXNV9op73lUR7nXPB6KGJabzUR2ft
Z9zeQZQ4B710V6GW7E1GSvdQMAcqdeLBhjwtv4ONBTM62mjbok4/Lijw5ZO4c8mKj0pzWQCBoE28
s1q1D37JaNUHMOLgtEZZ6pxv/VwBV2IrBM4sEFzf9WnMUf4gea1132Sy0mTJHzZl8v+5LSm1eEZy
ejouPsYPLZRr9G2WT6RY3S7KmLZmG4rvRolHwqsYV8jOfvRSPGlqCIRNQ986kiKElXnDk7R0zYMB
KGlbGrg4Zc2MW51ObsVyRBkXRUTppeY+lct88fbvVNrAPNXpXC5bgmk9zCSXgiGXpaqf5WWaWK8L
wIKFV15Fo0+XstWA3NPXYpkR+HS4jDHtqlmxmhqPJghZ9VHpN/vGcTxeUMPg2gdvrpsjj+dFC4mz
GPMqgTa32xuoZH3N9W/u5OMTHHB0T07TvyTdHJywKI1os7x5i+NfX9/kmE7rXAoMEqesjNZR83Sb
eAUaj5jcdboHlpOERlvMwrzFncXN1j6NDu+lSNnZEDlDoWGTF7ihpyj2qt/WiQ9NguSiHMjdTBDN
MnQqbLZxt3G7Net4+xdFCwvCGi36KtGa8cwx6u4cASPpTs91qrdBEHVb0CsoXYP6ZURWdpEIaLK6
cx59jSs+SsxPlcx2NuiWSyu30JjA4FU4y9nO3flDo+3GfGGCDQPHSNnIH7fywv4SlrV9cYeMawQ7
0mrobCbCdZzU9GKl49MfRwtGYbzUbp8fJ+Dj6seryQc5jBD806mu2D/9dMOeZnrSxV5h2Bw3VJGE
5ZdwauC7prPckyMyrYLcuFVhmlbircXogRQFjAgeH3fNPpONnXpRs0VVnw0OeX9ydhcyDBrMY4mM
g2Rn+GlWcl5oiwXyyWnpGaVH6kQ1eDrxLkTUBbFzVRqtEqT1ys4jJPKHao8kh9/BbCEXQ0X1jTa9
JToK0UEdD9khUIq/SvsWViN6vUWXijBoXAM/W979QtuMKEpWASuzDQCNXcD272xJnFxybmDRTX9Y
3qtC55/FAhBiKVwXIbMBS1pXqVv/KHvdrGYKh/Bz05eGZe6rjvZ+0UT05isrMvbAFbasJvZdNlld
+QoOBgPA4JPzIfJ7bypWaQn4I15eyNkhrnh+yvRZ21VRzMyHmnMVZ7cRUczY/kQJS2vr2JO3Cs4j
EsOTgHlC6HMIzA6JiwEJLW2f8hZpTVA70a8HZRfozU4J5eDK0bKlgZusRiFTdIYeysZ00veqpmog
Dxh5QvJL6TV3jTvZV0gjTMRjv9oWrfBPmRdzo6k/8bOelaRHXWFG81vbI0BycxTf+xr4ylZqzY/M
MYOLmgCqj4yiRcSVOvamcrv33z8BpeL8fnwrMJVQlJqma0rxUYQQDW4hdNPfJIML0AzS5NXHVHd1
lxdnQR3mtn5QXw+NOLqmLKJX2G+hM3k1nJgixcs0y+RkwDrcqz2vDLKfYZGF+yAYh3Uo8mqtDtt6
wnTg2AlP9zxNAk68QGymRD76I3Z3O5vcr6p7bMyvuQZPBCM4tLkRI+GWC6A+1mWMpSUbfvYt0atA
O7urEeDigO+1Fgnr2LCv3Tfc/M0iP+gkQRS4gT36Uu2ktuMzOmKYSs7VDq1N42fDOtEM90Blp+1u
83Mey3eF+7kn5oxdne8jPyuLo0mZFPbp3mu7Xu5z217PhrsS/V89ZmOI4fnVwE15Vc+R23I6a7/k
c+mtM9X7l5b9Q/0hUo1hq+R06iUe8+wmK+qyKTn3lsA6Z7f2WUYJ26tl6ZwnGWMPbURcpaOWClPi
0JeBd2Vn9taN/GIz+QjzclPaW7QjQLBob1AY+CwWcTcVO9oYbyNbvzkGEihR2GQVckudp4qRxFS5
RGLPGT7/prQJRUxoOzJa40vTTxvWvN59OJGQUgEx2BdxMUCrwizfYChRejMZ+/X2dup6LvHOpYx3
YTX5z3mPKKzpxl1fQ0dwbTTrnDrll5TT6Xzb7HvEcOXD1NG1RoTSBpr8fCsvGsBG63mcxk3mEnUz
OZAj44pMTjWt1EdSrJU2vJmcJ00O6cHU0GrZIV5UA6jO97QYV3UNVJgmq+DbkdYpTOphi9nvr5vm
HN3H/Idp5Uegtu2Bw3dNhwMNvonD8fVBN9L1qc9yt522od+vx2VikRmEjfsFwQJ5aHxGFGgf/HRm
l5wyjNLw/OSl9sti4NOKSsvNDlZJokqLcozkem60GqfFN/2nD33c003z51zISy2K6OvMJUp+V3Ky
CkgHLCes50Cibwx7xzxnrBaucQZFJXEGa6c+1VjikBMziK27rBvAAg3H27UKgnPcT+oZWRYW131t
eVt6tJj1dZqulcy041F1uMl9m9AdiYed5m3RdVCCGlAZfhDIJ6tsCRuUuThhkYL+F8Yb8PrhqVcL
WTex0ecbazzRGnrtQ9dEzYPEK+q0JCvYTcwodNHgmsPwLtOkfRBe/SlBmr9V8m4xWsnetsSLDVLo
hflOvMLYahwUz6PqjHAdi7y7gt5A95zgOsEFwByj26klPzE14SapKFvVPKxPsDr8XXqI3LoZCTQc
nUc1lRB9GRzNxVwAoyDHYG7m+2xR9uvz5OImLTZlZhaU7ZzUTBBC6Ct8xIgd937oTDyIBrx8atrR
dt1NeFJjC71j04VyfGS24sjkGbMACbaz+dMLZMWcU7CXrTogBDzqqOS1q17X+gM+tk0M6W8dQnO+
+NG3Zg7Ll5wWvyMQl6sJ5xA2x69+GROtg50c3iSL3z6gj1p0ANy+eAEV6Ed1ilGJTP/23ts905Jo
SN1tv/gY1R8LLOy/vnfLjstz53cPgASnK64khMxx/oDF4kwUG3j6nOS6W+3R4GxGq5Xfi74JKTtg
g3VzPBM7y45A/XbkEJtrFFLVXSPAQIJf4Gmvlo5QSkpyINv8MMz28Oga8Hvk3MV/xdTBdJUb4B6w
PWo/2fCQiO96JzD3cT8BBlfizhR/7pnRRPwjMMt3vcR6DcIICrQE21OS3LDoVEeMsL6bybNat+nS
rNd9NfW37VshW4DaQ3RYCClR0F3UEIpHunbp6kNjN9apXbSSaTSZ57JMLnHb7249ghXVB6sVO3MK
uWtjo3+Qqd7u4iXwg6P01wvjtbCEaRvglmH5ueUqbshOZlNagdtjwoPVWe0Z4a4/CtTFJ2eKDhlb
sxMOd6SZ9vh0O/bMUb+fCzM9JsuQNwsL8/z7muA/5i40b9K1sHbRbNmO8XFMJen2gN3ENEvW4ByU
g+TmwsJ6Cgy2rOWNkNzHML9i00dvpI61STt7cqpO2mz6J51Q0NMCqshwGKmvNMUsTkFygAluP5PN
FKxzoi06EzzqorlQKq5E6/hvxokkgqLDLhS203R3K9ZcUcUHJnz7BiAjarxhANVfQq70Ywa7oiMU
1zPD6m5AJvAJt3x9xofWXW6WqxBidiYDlrFm9w6XCf8XGuXRmKkD8mr4w8bPWdrRfxZVADaY6y4V
FeAHgUXu34M+Ulr7ucHGu8ow6R05TKaTJqeJWR0fYUcRa1xx1q1Xdcn+YhL1kPY9KqQRGjXdqX81
xgYLb1jSCC6fkss87LPUZkogC+9eswnNm01kQupTFCrtXVVWRF/QjRMtsyyTQY/I82jqPyPCM09E
JdYHh1HjqmKQywpYerfbUsdZi9hI+1X0GsVOouO5DppxqkcM/WFlv1qSxyl+K+cxJGjhzgxChl//
N6tPgm+3+9jzPulWka4KgDu/+r2hij5JJl97Vo9yFonYqQWkVnwnB0rsagskqlq83rYibk7GgEzI
MmuWzWW3vMxeUp3Up+qjqXn4/fVuLDO9f79bAKgWCZ3u0o145oeZX9Ab87JXgVwb68U6tDpGlzZL
OliWu5SJz0MPqRyNR7WzaWdROf7vyG2JofSJFHisddEBIOvFe4I45qjhUrqIKs3PEvrExc908wq7
7Ioe6xilMbyTqWdnDYD0quXbaOnOXK89I3uiGB39+Q9z5//c0B41iYU+EHKtycDr4wJamyy2WDTF
q5v7DlEDbKUOg5c/w8tPvlltzjB/eYkYpCMcpGvxgrrHBe8c56iOjiENDMEK2ngPnJCIbGkZG0NS
Eg+z569pWEmygbW67iyT47aFKKy54KLbiemoP17IcWfS3xYZxGXvsMwEWEzZ4tWrsaDEHDi7Hofb
JnK1hRces4+e5zcHRf3VL6Yr66HwPcfohGZ9+tKG87w2GmCjAvH9Blu0PFvBp2YugofOjePH318d
HwD8qLQRmSMFprpiEe1Z4sOWz8vihZqNdk/1zZYzDIx2RHFFZAAeBObLWzsQwuozLb2fxRJQL0i1
C8ZmOtfkqiHiify7GnYrwd56tXe1ioVOU8kLeSP9xjX2v/9+9Y8rpeX7dR3EoPhCSMH6+P2ChggG
4iHJEMx59BF1b4MAuQyjrl3VJ+OQ2ff11OKvybMfbltNG9G4zHIj6Acw+Jxrl5GK4fkJspvQP6oX
VxjpMYTKrkQvVpTZd34/2Rstyu1tOkUxUj+IWH/4UT6OZ5cfheBtFw80exPz43Xr+UbpaIHdkBto
QFnt/LtqKRGNXv9mJcG9G5VH3+/7d6f0Sc2UYngNJI/VGGXMd24lVs3Z+wzkdd119Ktx4slD3HLT
qT5csyWeZf9PSx7jQ7A7Oz3WH1hPpGEi+WCs/MEb3XDQA84O3U2YNTt7UTpbC5cRxkC8Bq8zXjST
rGUzREI7uUhOzf4RjszAnh2QjsgzsbLaINr0jd8+FkkWkXjxee4sbGWdmVN0EO6AYWtCqUh5iM4c
70r5UEY5k+TYZl4Ro/ZdTnAW4j+gdyXYNpjeW13/S/+rikMxkV9lVjwJ0Y1SkXL5b8tkQuBeW0+R
aUjAdYsq3AAavFXjTh103bWV/g5ulLvWzSojosg3j3SGdIflng07MfUjY+bGNhmbL/83Ob/Ep7S4
Eo0Q+iKI+LORZntU48SZtj0idtaDSI6C8j5vzewRy43zyw0xkBDxuSQP6m5a7Ka3/SiTBZuQDgOh
ZGD/bIYq+y4wWGpkEzqEh0xRYbyWsUy3hklHkLEiZIfb4+GJMn2fj/oGRpR9HuFMEQrnn7Uyv8R1
HD07+Ui0Ywy4DZn6hCttEw5suv/WAuYie3SqaF7LCX1xofFQYohW5lm3ykyXBG3E/Mq23HsZU045
WZfMZM7Tp8OEJItMSg0BZ9DYmNzaMrwEJB2UPXvfovIE4XMYvwrUV1sp4TA4WTvAs4siJqWTty+W
IeXo2FiB51GsBfuSB/ViBATIssm6/v2lUI8XrphBUEEbGrf/zI3HfmtWsVjF2FvXadP/QIoxXtzK
lNtwhOabiH6+mgJEhhuGW7Msp89dm5/qwvBfLGtu9hocbP6Kaa1Fc/QsETAQm5l2B5MgqOUXEVpL
JJdkLd3iO3jhpEeeclFqaeW91hk2/3KkMYtM1rDvr0Nlg/NbimomhP26ridjM6Yotwm/MllNzVQq
lFibqk68IzVeh7N42OnQS7bsC4s1bAwoAgtKrB4SNv+R8zCWqb2vRB7vqwHJn19EP5xsHC9iwpI/
A2SReWvcoJtRH/fbxsmwLo7Ozzyw3KXi4iJYXI9+YTf73ozPUQpEaTa/KtqnP+nZw9RO31x/ggkY
ht1OiRnVizHVyV7nnZHW8ChAbR+6lsBaLW6dXR6lWOizUSPhIWuKHbdT8K7F4yu+zegd9+EdTpTp
i+sMBNto6HKKmeN1+dfUv6tedMEPyyNud+vbACpSsBXxwSDu/FpGBDHMiW1e/bRktNAP1Rc7DYGa
c/hBBNeCo6MH5n3Bjv0uea1au7mAOY0p4vQ5PxmIlHhSj58dvfth8X+v1FioG314ussczoKQvkq6
fNqUTXUM9LFkpO8Hh1BbxEK2trMiPX1dfqLed3BaecE3eN7Rex33oKLKAchK8j6Err0tg4H5tgfn
urc8b6f2mGLWGemk3ErWILesMuJLlhkzGcshAcejHh5ve4jWSG0S7OmzAQXSANy0BFbbbFW56yC4
P7ad5I0zw08AIEC4JBkxw2X2MtqZNaxHK9xOFhM0KdCTNfST+yKC1emTbHugwHGgJg3lxsmdZS0J
vXIdDuCrJoyriCcEA1sjKKs7VcSX1nvEDYPKv9yKQK9I0y2ylxry3NmY/W1e5sNb7PXjRjCazieo
Yf9nDFUfOT1sYdOMj9SlnyU+oI0ZG+45BnnKFm567vPOvtMy2kIMN/kfNOfGf6a+dBdoEGz4HYwN
dZx0/25QijYsihE3+uaXDtoJvvZKm4kO8A4RMsRKo+zvDHOQZInHnqB1Gc6VBZu0YwO0NgetO3as
H+51eGICgDcG3nQDXjPdG4DzP40jTQZ1SHckt2urxr/qRemgNWnVu7SFWBp5aFBJDP5OlXS0S9f+
FA9RvIGSswP9AB15mcvzqzUeb4+jQNMigPKzsbW9ItojYyu+IAvMKAW/GLQHfJsLLgSVOtcpdE6l
/xB9u+sr14PLmLxC6vZ31mJrHqfKP/GoKzZGlR4MQbCMG5wMgH0GlqVj1+cWO1hsXYBYi5MvqI5C
xml3hgCgTDKgvcIqRrW0vMwGvuahLBj1JJrtronvNXYj65Q579Byi2/qum3CHomYE7xqnX9PWFpz
KoYufEni5sHX5q+392KmGnoNxgxVWblPW20VIur/YbjGK1Em4uqWDoeDoBTT5rZ/tQ0z2jkJafb5
0A4JuR4Tb0PXfr89MBG61is1jJzicj73o4FV282+jm4crNzK87bSb+XZRP61MjNwtRYX7p2+SGfH
+GWq/eFqDeZfBqKM/VyzVPU0hKuj8AXhf6P2Xoz2Oou07AoCmqWh3X0zEC4+wrub723HgS9bsuzu
pM3mDsUQAPJsQDLqa9uxcF6HwbB/acOZmUzPS9sUOwF4o7AjWlmH6tfknX5oEYCR9A6JFe7MvdKX
q90YRwg7Eenf9bqe79VEWnVi2lgST59G99Jsiw1NEYjbTH+I8Hfjb2j8TTkM0/GmcK+8hgamnuUZ
OeFfOtv/F5IVig2xLWS9Ze1MGLH9Oa1kerKtIT2pf8CP+nzvZISo2+OYnMoUu1sl0D2VzfiSmsG5
tYkxShLYcJHbGCfiC9+qLDCITKBFXn676jPehM8lLoOTN+vznaPNhJpxgq6AHZRHLc4gdCyz8dz0
FrBA9JVBIIWUq73Zg+ZvJ30Mt5XVaW/4/8zVFFRvcATnTemk7rRCx0mcXEC9yLpZzTqjnC8jhXd3
KGD9QyUsxuydJb5wfHxmf+88JrhrGktvz7Ibmov5kNUMCovZkltPzaaYh/516/S7bv7C9IbSGwCo
HUXvjUu105oVZntQ/OQ2LNZ11rDTWUkJC1lTA5X4+dWn5OjFq376H8LOa7ttZOu6T4QxkMMtwRwk
SqKCdYMhyTZyKKAQn/6bgPr8fbr7H31uaCbLFggWau+91lxxsaspiYHL2D/TIXolp5M8EQCkm1GV
g//dX3MH5zzOGmM1dY0VJP5m+71Ng5GNR8aPoASdyiak79T+597ynJOAvP6WvBg5SBU7JohSRwG5
FVBlHr9fsYB/74O5I55PETPWxYhvSg0/VdqRnVfqaw0Kfuw5lz/tQQ0N+j9WziRWTikRCMteVMc/
CwZuVweWe1TKdGUte98CfiQ9eQDmy71agCpQUhVaGUIxcGRTszOcECo3x3eVGAaDd2797xmYU6SX
7wNBGfpYDRY+Ky78K81Q/xhsG+9hkAWnlgnZ93h7bEHVTfNZlsbQSmFxqDs9UhHVsUNbEzZLbqGu
yKveZlgQcP+I1azp2sNT/d7RmBXtypXlFl+ECR6svMs3i3BzsVSyuSx23xffaQTMJnsDHl9bPKJ1
hlKXt5cm0M2jp7vanZMCtMc5hfOedBVcE+pBHwEBflsCrZETUsQYWGUc4oib13qjl+/L3tqe4dPk
J4WrBY5S9sPbspX89xJz6e38d+9nvgyaqPNZKizqe/Nvnbp0IP0z7saCjZ9NwmDniQfmRGQGCc9g
/NAeBhRZm0EAmlsAOTHQ8VHvk1Mx1c3ZvABwfO07iy/AFLw5FlMMNhgSrW7wRqeEnKyQEfOkZlQn
Qmbs7bKZwMa6UNaE7eDuoCisCMNk/9DmR/j5BBEFw1PUOtEniTqPRsQFWTHbN6Vz5bEvJ+adtR2c
Q/ozqLjL/9Ht+KetT8eENjeJHJfRHzixv24MsGc0eiHCbsPWDiJIS3jVcn0OKzIkSaH5oWiRujFV
VTmadgbNJCFpFyU3V5MByrHmiOw+JpXpHkNVds8KyNVojslbXlie06qw3SxzXvSh5nq5MLrIqLHc
1qfc+J2yGK9cSMeXyIrGdTLE2ho5frdhRIJKc66UA2lRyi0VZh93BM9PerbuPA/AMtGp2+8vcU78
qt8bwERy5g0bAiGKDcANa5NDAG5rrfQjoK9+PMODRFXm35XM/zi95tPnr6cXWqW5/UbTmX3W30+v
LLNSFxlDz3cWDe08zusYWXFk23ZOt3TtT2yr1skFEnuQLa6xurfnCQGoFbS8B8SI0L8ts8eMG5OU
YIy/rArjqhO7OJctC5Kr0228NIG9Dyuq3feV/dSP7EUyO5E3u+/91HFWxLRvMqdnphDn66UhTj/X
pIwqoGIHMsDr6FBfCBGoe1OLCb5sJ2gqyeDubHWaYxCHilTpMd8VfPHPmW45q38/UJr1/zlSbJwQ
eKErsTjx/tZmsy2ttBVTXfgvMGYShX82bz/CzI03mmKb98uNSqDNPTCFN62n7xCrP6IOFfhaSx17
rwbxk0tY82Fq5q+sm8uHxIMIrqsEAhdR8QPyIlkqphMx0HE2ZVO1D5Emn7Ctxp8pouRVSyzcIhRI
5oyJuEBgOtMuHwuz9z2rm/aLfxlhF+I8pXzAAVn5geEwFcw8SJcAYtehOmkXkWjRna5MaNobzGLC
xSg/X8HMFGinPaqPiCMAhBfEsDBDuYJcJWQyBz+13DSRZR6VSH8PLDEe8qYafEWoxFRh+tkZ+FUX
sRLDT6RPY1+sa8X7IvC7v9P7uroikhAQJX9+r9DxgPPH6NrHmuKmFFAcQmrsY8kmTCQNYSDZYXBr
79xYobaeKmVq0F2hcvlTqRam6my2FfRyGSAQqspJ4EEA6bGVBhON+j+9pWnOgV6qshLxGYmoYXn5
Pjfjpn+VMq3WnorILXGd9NnFlO4GFAmBEnsXZGH5CVJ5SpAhlBLPsXIKfAug0YLWQfObfh/CENxI
LJVZIlEZkO0jSOQKojOZG+JJdMRP2LUt9lVEqm1hFPo6ciGOT7pi7bBZMMRoud7nizzC47qNMK6M
10q/Iy+QtC/zPwbgoiHZs9KID+G64WetziBzblUQu4gVPXlkrUHghlXu6GEy3ikh+rQCob3CteYt
AuKGsJ+QPn4gnSIuxMtDYVY///1rs3AW/7a+GGRz4pCa43Ppkv51uR7FOHZjB4fIUVuMk04rsTwU
PwbokNvF0w+Hpth0Ud6tloeRU6k4BLJwXVbuXOBVtn1uxp6m2Gyknxz23lrYKndFTfR86BjJvQs6
32c+ujOtqryyllY+EfBAe8ZC3Q8zgwrQb0QPiuZwW0WrKo8PRl74Vs1eVHZBtiP759lLkeQtnLSm
ptIHnpjBTbY6sM40Hgwphj1Be4XKD15O704p+7Xi6uMmdMzm6lXTZdnf9459EtbYnjqPdBa1zl/o
W5twToik6FTjGawB7HtFI3YaUvurdow7yik9AYoSiPFE7pftg1ipfgiFUBepVJE/dtNV6kbwP5a0
fxi7sciDPkblpiL1pw38txo7ksHIghIzai+TAggsnd8CPD1uqVl66CmNtaOe/iJJs/XHyRRHzB3Y
rPWs2BVdtCGGq1p3masdWTfbI5L/2klxDzrOM1GLgl2WB5eJVM/nAVX9KU1d5wfgoHWZ6DHAvHbE
BW1+pzo4USfJCUgw8KDD5rsyizAqQuit1HYOKeKGTTkSeL5cXHVgUL7OgBh1A9qdNqt/DrByO72n
lyqCG9phedZHMkCWh8yz9P8xPv3nkTMwSjiqherNtlXt7wPoxBVDa7vATr7nVUT8+H8aq5Z7y00x
zimISjuudNmfl9b6n40GI2jIFg8aJqK4Ks69nZZrT0E92LvhZRq4rlpKRIQz7cTlDEKjZfyBGjEm
+bjIQwWk57wxnYunUUsGaGnlaIQQkOJgHyE3XBqBaWenLxTEXMWr3jppbvqgofhlTuW4Kyvz2IRM
keOXlKEPra1LEKjwzeZHo63l9/++IPxz1MfUQXNUGrkuh+678fPfyspOG7ysEDMwXn5hmQyeTLPx
DgETwNUIovUplIZ8yh3KANWu/b7TATrHAank/LSjOQbuznSpZGsivh6cWsNQH+X1ZtAJ1i3z/LEu
Y21rW6W9tuIJKLpLrl8Q43Q36U5++wCzTKXoAOZZaVbzqjX2bpEQuYKxmAde00+HAUKfUrhHug3F
vgQZ57uZOR2ph+3DbD6fRVC443GGDCCi+djggFiL+tfDXZQnAUWQNH6m1C7/Yxj8dxuLx/FD6qdi
zCJ421L/NgvWBbKF3HZgy2tGvp4CiGZjgS1a5COhJd7Xv39c/4ANLf8c5kEaqgguwED9df3GmasX
pc7p8e1IbrPyK6ZhCb/QtLaBYU73/XhfjIp9c7z4gRZvSNRLne1giihbvCgioIKD2HVKOpQ6aclA
j/j2/fJFdhr3Rsjo+P1ID9sD6wZhOITeXqeZsAhroNlkAkL1v/9Wzj9GkCZ2Z+o7Dh+qOK4Gf/2t
wrJxPcJLex85ernHr8x4d+qeNUR+j1ao+vTo0jWZFfFu4Q0l9dQfOgd/Jz04pKr5jYt2QI4vSXuT
5hOMAm1JMsQManPdaak85jXBEsu95casSabq2oSg24Iw3xD5/WW5qWzvj3uxzWgfrK52C5NdkkWH
JHOqsyVL8xB2HtKcIRdXLW/bg+1E5p7vBRMDL3b3o4Do3iAb+ObISDW6KDIP4cHU6Vbq6H1DM3qx
5jHfUiMr6WoGG4UdLRyvc7nwFEN4zBvQBM4U7DQv/kgrBC47t67hsi1FDCk3+mqYpmRjhfFAEi4q
PdVCN5Y1ibcZdeDkrdtQM7qjcl+24wMNcO8YB2n1P65ZC3Lsv/cTXLNcbBaGiycS2/rf6xW7ygmK
4gPzXcIvnqo8IFkSRPk9Ui7llDjaJ/MAZcsoMGUn5W6VqZxOZjzG+6Fz3mpDVsiWnPKkV1L6jjHo
e9EU3p3DZgmAKpdxZoKdixBmkcNboazJOb63hZvfV8KAYpwRfFIGEUQZbFN7OSj5JSURFB1/DGZA
pNdo7CXRPBYdYxxLfRko76URfZl1GO4RZdMJcuc5j5P9DlHpHTMHOJOhxXfp0Os3PQsE+YS0qCW5
zXaQPqEcazdmJ6PDZNn9RYeVU5Sd+dH3xTviVHnv5BVbojynLAtjG2oeKJFTVxFv4ULlQ09Evv2s
EzyR9vs5EioF/iJVNviGCRwRQXhXEVfDrIt7Ov2ujW6pJDhVHeNZEVxHs6uPU+d16wS9bTgLQYxc
PP3719GaS6e/faiwUVjX6HPYgKL+VloZjedAFCk5bvoEAm9xl4xmFq+TnlxOdoRr3RbmK2EOpBJo
ZrsRUdOdLEVaBHWM8ES0+NobkfUEBHBaOwiV6PiT55JkyD7quQEZdfSrpDHSwZjbk4C/f7juONwv
LzbhEUpG8pKYRFQo0cS1U8HTkEakAXtKWjJ4I8RDfcvyX0uDqZXQlsumVTea3pG37NmzBS9mOlu0
c4B2NO7cRKnIgDDaVeKAKzW9wXmziI9zSS6tocTc4zyOWYHuSiO3fFjHxnvRiR3VUPurdKZbNTGG
+/ejTBde/4eQCMWcja/BAlTj/LOG1fPRJl6F7fK3nazDKQjDIeR0D/qV1rTZSten+DWyk30Oy41T
IMICEw6ISTLvOTF81+Jbl6ckwGAGocMi6I1FRM/vl/1O4mWD/906g5H1Q3PDPdra8i6X3mdlFcmD
abIwNVNT3YYWfWJQpumBSL9f6hAQaUyja9uT2lQ4OnEURfplkOV5B3ILTUqUPFh1dzeRVEhHwoxo
LaZHRjs3p05B98yYQblucLVuIYlExDi1RPVEevWKf5aMMhvpplXPADDG7XwtlTzy8yZ0TqWVnUDB
eFdTIF2jQ4GzpftI2fs9Qxnvr52j3lonfNC6snquTKGvkqiQxyxwMCQ4FYkVufXN3LNcdIbAK4sN
0+LnRfiAzCL13RrKD0PPBQ8Brde8h3ECKke6vl2mBLKN0n00s/A1HfPqCcjENRQtPaK4xJc+yyfK
ng4D2xg/4yqyYQ0rbrmlKSdRscgF0L39tgxyVMzEoykmBmvPQUxiB3Wz1UTkkkClI2T32jm9k03M
ukWepw5MgsxcQnMhTPRpcJQIWzOw+WKe+YccuCsVobaplEjs3DTLEIM5+rr1QutGJWKt4tgr3wPb
fZp0u/ltlPcM4bWxdj6JWZR+Ri9kHXSx2GNJb9hAcdHxlqnlqLtXZK/417LiuvQwC5PmDyJmpnE6
FrayiirmJWDe9yKlg5JIbSOU3AAy6Kj3Ay4ROsvRSjhQL6o4H87WRCt4ML8EHC93FZngZWfVCJuZ
7lzi/99PsmVW0dDv7kEsV86dRkudpoPaHLXZyb085CCfMiVj9DMf8uWpXgZrRyrx0XOEeCri5gYt
bHp36PWtq6aAD9Q4wk80Z1yZw6jtNR226uJSIzm5X0WZ+8ubhaaLtnS54aL4AQf71Otds1+YTWnG
F6h0mEIXWnpxYslv7cxGvrIBtrxAGitTIyQncmAmIJr/8yZVohsy1GYduFAFvzsG4Hncs6fih/hO
K6iBZH735ovEhUlh9uOGLEMbISoM7AIh/aaSffLojN4pSfvqNVZsfQMX3L2PJgiYEROhZGaHu+Sn
jUHXB9uwicnRnZdjpTL8uHCMe7OkFF7KFkvW3c40K2J6GMh84pjkurrsIBK9fpnwcT4sjjzPHRBh
BkVwTrOJELXcIrKgtO8XXNSQG1dPBidcpYirhRc9RQpdIqMtddzw8VMg0c9qQw9C2MYGssh41Dq8
X3pfU21DinTKca+JRKHFEwmSoaz8ahZNskcMRpuphzzSjE16Hw4xfPLJfFKQNrzYor1fSJEiNzAJ
jpOBBFwOV5rh9p3lsM+XkwAPnITdKmir8iVXK5DIqfiRiDZal8SDAfIHrx7hyfkDtJUR2bJjrJOc
k2GixYkgmqrkp5ImxlOAyAoddUT3fTxMrtV+WYbyk/2L8wYUKiT9xFFOSBnycwKlmixd0BzgPtPH
tBLhafTkbcHhLmfWImbOqFoIQiCMiZ4zRd4PUEME9CwKdGSxyJhRSSxyXDkBC1vupVgULIc9QheT
QufonBZ5lwzB1koFIIOw7+700opWqOI3CuXke20kGuIwBkFtKHAbyl55CXixbxzvWEweOBFNaCja
DfUsAvH0PS5N2KAe6JGdxpnfOWYAHOLOltgqlPgk3fxHmaTtUbQpiVyGbJ97XX6RxcTuPw7CP8Zp
hFaAYb+wke3Po9ty3Y3CkzJbCkKii4qw6G+KyTkJ9YtIdkj7a5NUxZ8MAIgpz92J/nlGvsNMDm6T
UPMb0yJwAKbkdikjOQXaTaqimejnRlrKVwdxQbUx6vy9N5XAVxH8X2ryNu8HCYi5cvKjMzXOTa3i
38PogqYZ2mqzsKcLO+m3HXBmn6aO8Rp0BMzPIuJzgBAzpbXgrppkK0PlWfsecYFh+eqYa5zII2Zx
rSzoroPugpUI75JGC/dKD5kJekG9iWsIjm5i/DJTQtjsgoUrLFXUWjN7kXI03C8TgzjsKi7dyjNZ
apQpgJEvmZElRwW2mm5YyUOOIbrConv61r/RqPvCDYdbdv45PR/RiUkvLmFPhndqOMVrjyQsu9Ht
n+7QvQ4Jad+zonXCSfUQY0BmSaBMbilPj0rWh8ewz1+/Zxeg0pHIUy0s5rsMuxqMbt0k6TNO869J
bZkoeTAxTO/pm4mllOccAULRTP2FTZK8q3XvsTOy8/LPx9RfitAxUy1nNvrHu2XxSY0xZBJJdvNs
+u0j7TdZxowJTKT3K3X+2DFEko6cDy+B2pq3xPttKRNEo3lio8S4JiXFqO9WY3SmyinTbc4wd15a
C5pdgXnf92QAgDwjLJW5mWukflbeClu6J9cN/Xyqzmqpk1M6xF95UlH+6tOdhippHzA8cgBjHDQ9
Ivy4djYmtsp15c7GytrvQnPwqSrR/zS/2xQX7aTUP3rilFMvMfFEqejsXDnSDZt+0RpciclkLm3R
75KqjossBdXUYK1SoeiRbQwydSjOwgP/3WiOthnzWX3asxceDSReepDl2H81KiShRWvizp112JUA
PZHHxdYFqv2uavuEcgX1ftRESNmIvdoJze7JlS1PCfZfSfro2jIVUvwc3zCDl6kT/QqivrdSftYp
Fp+UqnU7xN2KSdlHlpf3RZ//Ulqmr/VHaIfXIsa92w57j0QWpTLv0SEJRXzYAB/Vqv9VOQU62fSq
OeHJc3ZQaA4tjGOP1MzWjm6mO1qbfpKfU0rDMJ/YaOkyu+XFRPywRgZzT/O4EGhZtZwWGaMI1rfj
nIw7ikeb2b1n74icOCshyu0AFoJqMaLCtl204OnKweFy0N8NGtg9pyaOp87M1WD/DJgA+aSqMqef
MxzcaVaolRmeZpS0ajZuRwcxdcGg1mysI9VpuCZnje6RSVZpZzIMyAv1Kcr9vDXDjc4Yf4e+5+fQ
6AeEmZBTJqt7zLLpQUMBX9nROR7GH0ohyGMIdwlYayZdHQ4AlPKpJMtQttcIrrEyqC9DV94PREYQ
o3LwOm+dSRIVIUAhQWzPRObeDJkeQlU72qnzYzTEwLUrBJ2Oy2OcJeNs3CgNvV9Q9XzWKhoILdem
xIB4Wxf8KJm9m4RO8mkqOD+bFCktRyyYdDQafh3heBHC3Hd98Trwa46Kd3ZU8XMiQsYD2LNCpaPS
NotehFaKrWmm+wkNh2+MTYglzOFjIb5Fzdrel05FiND4AFfzNTHknUhC92ZF+UeNKXc9SsQyHh6C
FU5R/OLdg4Fyg74g1Z6+b+Btq2Wx7mfGlA1yqjamECcItYSb1SALsEDnZnquroZZPTkBoRAtl5Mp
8m5m2dWrA4X7yPj7LpliccklinMjy2pG65D3kKLupG5GdACr2RysfbigdaXZi3WkkwiKDSAkfVFl
ue29311rE6fQcvb12kNX6D/hN79m7dGzHnWIQMBu2EZXxMj4aYe7GPMlQFMF6zLai2bOrKoufZfr
q86oBwSBZCzpapVutBjkeBPKc6Qo465U1PduIXV4NAKR1bCaoQqt7oSR8lWqXsCDP7RF8qVrlo7W
pKlWyXhKFZijLAqRX0bEOwv2LEPbPVdNSNKcbn8miUqEjXrChSUQQBtHxr19jphwwvaTtBzQvMoR
v1b3jtny+Y89mA+pXxGEP4ae/gMmcLqaEusSEEPNqQCQu4FNE7R3TUZQCTymeEsMn1/YAAD6YDgF
js6o0RvUrRfF40brJyKru/4ZcKTKqC/+FUcKRkl7pVXBAdP2QWIUQqqQSlzZ1YudjIR7WCQ9hamN
H0kDMMRMvhrP/aBGq9oSOhaC5Bwhv5nPhZo+nBPdkWlaAO+qapRzukg/HZG8dlW+1RDH+xqDoU1W
Jtc0G6N9a1c3I40JtiAYll93M7az9iZWSEuBgamoBr9wBNTcUva1SH5bkfeGRC7zTfpTmHvXHgCW
dWYiNLFRN5dwgRBN/ZbwKPwQbRdebuHtvKR64s9pl05ECGObvE0EI2UWbUhshwQyIihG2XDOrUyg
TtoKNyPQnB0Luwg860E+HSZd+gGyDJDW5dEtifEOjACfq+sN2zB7UnsMx3odHSXvVa1sZEF3XGAE
47ljHEAngokxgeB3luVuKqMj3sSg+Sui6rmcyk2ZFz0wCSQmnvWlm6m+sWIA2oAflKP2JWrEp9Jy
kkOgWY7fUsavjAAJjSmwmRi1dVNUj+04BdS+DLJ1oRxVUN87gAbMbAGAlUGfcwLHxmUy4ld7BNvD
DrTYd3bc7lqhDWtEjtGxvqVWdoO+VzzbynhLIlaWObjbH9gQGWRV77jwHywt/Wq8frxkY//LIxxz
LQlL8mONN3bkUJj4jThVCnvTW/Z6xPp/BEGI7VN2pAdbNpTchJkspcqcisyiEFEsODbWb446kZd6
DC5Hi0HVkDZJl03An09H/v0KCga/TE7Lbw3iDaunB/UFHf1GSQBGm+I3k5qcDKEMi1VLj5yPam5n
OoQ5duYRATCOwqTcD7HiEGmi+R5st7lqzwD2SPANXca8o62gPQfmHtM8En9EeiDJ1R0m8+yEYGnt
aWmzJ2wX7RhiIbdJqwsSdZJR1M9Ixb6UkU9Kq+i3ZYVfk6f4o9neeqGeLSWHeztcLBk9j5lDv3p4
zBv9RjeOxc+MdigFkbTp+aPdhhney/BC2I1xoDob/aTP9A8dW6WrJ8pzb7MI4w856m5QHBud3CFi
tAEjFtZ7PMp8E9F02+pp+NAMZvgKn4teCJ1dz8aVa5fiPec/sw0s45NMnU3Nfx/TvVmBOyelTx+x
0URnpoifkYS2mg5PbQAvu6uGal2MHV+44Y2ysTyLIuLIg7kCWHHHrsJZjzkpScx+wPprCsnocbs2
0opKuHjrp8J97LouOdaamdASiQbf5Le50+ebFKn4elL5VrA6ehevcqNjJyJ4ATyacBsRE9of2ihx
9iqnbUj5jfiU3YhdaPo+6DssMRxTz2EBot7ZYHEvDkocZycwqmOOjNp1mksR2NB3WerJJFTXgHSg
qVbaZxfDwm+dbKf1QGlli/+vjex3aWWf0utPnlpBFImcLfMrXZRfU5KGqOb6dGV6c2KfMsvWgEcM
qbofw37f50W8Rnu5N72CdCmLWkjLrXgr1Ka51FFzs2aXBdC3eFcUir415ofTVG1IrvOjoLKeKf20
iykj6jIjsZ9bOQp4NfjFl1drqwkvVghjyLZ16zklY4BqzzCOoUsoOEG51oetB8cw6MSLkmj1Hs90
vAth1L/VteLjCrM+MIGxrOEwOnuTGj0M7HtW9fxCYYW/iywfH80UsUhsFulmeX5qr/QDByhlQB1t
PEP4sYZfLmE+pz5QJD0y2/StjAyFjEHnySBKgAti4A3rxC5dPDxs8mq7ekYT3Vxt0bwgie1eJVHZ
h9SDxhFNVfdqujXgVK4uh3J+NW/EU90rzlUKad6ahinc/PTkwCDUHa5Zy18iiKplGsPefsRoTbBZ
T3D7lNd3BHmvYetFD4iwoofl+Sn5UPSJFuj/ewYF5L0rW+LP9SClM+BqLANVTpZdpBEsboTTw3Jj
y+w3fvbhCF3gj6d0Xdw7UzSdv98wPx+rwdqdMufuz6cURqOxLE8KpFB2we0PEsIMn1iFcq9PmTzY
qlPz3x8BfcO1p7rXfObjxaduAwhCsR5fOtct7sdkdoGxeH0WTnjOzLx9USUGk6yTJlTGYHrR6Isv
b1CGNvUlscW6kSqXXKgqEUF0xbtOba5Rp0y+oofOe+lZO7jN7W4sc5UqAKdW20/WZUIj8UpAECaS
/BXiGHCThpjiwMvUV6cZ2h1NHg+NtDqgGNcY/1gBXPlJVluqGEn9SIKSVZCa7dapvHmNbVxDNdu1
gdpfOMOBrhvjKfI89Z3V0KDfV9tHzKbaTff0y/I8rDgWAzJrT0Wv5TdPKvf86IYinXFQHjS5P1Tx
9GNK6ltThjFNaG+b4C4NV/E08iUP049w7MyVWbkSzUKZbqReI8B2+44k0i5ko8j4e8aWGgp9m4Q1
kjZGLi/gOJUtUHnvzrWycJu0SQ+BAawEGs76kNJwPZsFpOUkn8TPJrERFxnKb106d0LVx7NUGRQH
PZ0WmQU1vRs0eJkmvSerttu1JsDTVNCOd44H1DquFdqSalth+3X7Q19azjmLhmFbam78YCmDjrq6
1u+HyGvvCIQQK+RrxduQOe6m7EZrV8qqfGs18WTpzXvdtvvKabXbpJIalIkxPZrNfExlQTJr7eTb
5dU4d7em1graE7B3Iq9r124XeU9c4gc/xFT5YqkAGCbS8vbNOHnEGbsIAVu65q2otiNDt1eqO+HI
z7oRzryEGqeYveQVogxAkPkF8LH3ZalZz9Rr1roIp6vOKHzXaZ373KX1lde1z1Tpu5Ui4vqhpkl9
pKEzbIraku+FhhVtfgfNMMdP0dlceiSAhK1N0zZ9CUKZP4yj3ZAlBgbBpNGFo4rSD5JxqofhQ4nQ
4apY1XjJJ+CKjaZcm1QGBAGUL+ZgG/dyOyZ5HVFTJtV+Muub3ufeeNdaYbatMK0AanCVXW6xVAEP
PSMfV9gquBq/CQ/JpCfKsJ8R3ArW112RTm/LCwWs1nE0CGKFV39W5huCupXTciM56ZpV4brz3jLv
1sooo33B2t3PtNrCKf64UWZuLXSYOZVJS9OjASBqecv41/ctz7UyPxELkb/UqCZItJuIhQg+GtBx
QACACekEgq+8mAl2UTIb8lRxQOel/5RG8dgVqvh0p/Kn4lr13UggxzoNxnVtVgo7CdocnLXdud9R
8OEImO/Hpd1xHZvvVkkWMn0LR6J7C6Toy5OGYdBXHrJ9lzgElaEwQcNbIedd7tZM/M6R+W4JjFpR
S4zaHNbuZL24unImt+r1bzE/NXkWfJYqNR5HV49OyzuW9+LxS3fA6yIfvbhSbUpJWYos+65LJFHb
ca2vS0gl21Yz9WPFFfVuKJtiXWl19I4+Yq+zWflllJiMnLB/oa3C7IP57jlTURubnU5kGYGbb4o3
3S9vReR5V1SZfJtaznM7tuoLtHlnbRiIzDqLbmEOtvCt4EenXJC+BpDrq0bzPEI6EbSlkhyYZkjC
WxUyJVveQtLdOXNi45VQF3fDXJDIsbxT78eqbvz5B+FvC14gA5zUxjGfO+LiDiluk61MnOKjOruW
IT8yK4q3Afkch6anm9tFxQWQuvwYisLwjckl8UEx6qvVqKRz4rVkbMJRIbx19B1TDpsUuvJmbEoO
8HzT0ghOM8+4NyrVeIyFM+zDj0CNO0IJOGmKRilv9KbLmzRIh/Ssp+XB0MA2BGz/7laaOIygKaDt
JjHw0JLp7nJ3ucH6H58gta2swWY2E2oZuWPcSDf4497yEJXSziy89JhVNlIz9DZc1wzmGAmkglVv
Ft0zRYTnl6FAd1CkhQ8G3GCPoeCXYQv9g69NuQpH17hX5loHAfEDU4VhRdsOQD7Nk6OqlZSwvcyu
jthQqPIFkYxTsVpmzSFsGu263PRJgAdXG5J14qU6Zt4sjs6FoG/WYYo1Le9jyi31uNwwOaXjM98Y
1gD0cXlSOu6wxcP99OdblnvL+5a/ASHwP29eHv/t5eXhctPSR9xUOhGRnZjKK+WzuIQy3pZNUF6D
fkg86liolyKEEp7PTy6vCI98Dc1qz8uj5fnl78NEG1e2Hkf75WFCwPPVbmlaZXH9vDz151/IEmTq
QuIfX55TjOEpr1AqcBXkgKv1dSppPOeRsVExVx6gT2LVCLvnPKb53w3dzzZ1xJvZmgz5q21neN5z
JbHbVux8IECNd6FQjTWeoJFYAuNn3TUgy90RuFE6e7ks4cfC/OynOmNlD/RTlmbB09A3Bm7rOYJj
1rZlZsclvYFJTinjybh+EkIXT1QfLe0yzIfLw3gKHj2QhviRZvhkUHRPNgKHKGAICkNXW6cm/Le6
Vc6kGvzsQ/2kB2Xy5TEEXRUWpCkikst9g4IenHlc71GmJY+kRTFMoX5+ht36I4ah4gx18GbiqN3J
IGh3cTnlP4jKArCYZh8SRNAGx224IiqKui3Xo+eg7O9UptIfjg7qC58nxR72+6tSTIL/5vQBPER7
Shv9UdYj+1VJ6IdM37VE2O9xoJXb1MbhVJUwYpRR6W7WEOVb1QDosMQQTMIKjjVI0pm3qa7rjIvn
4rFRs+knRKvqtDxKVbLALdru9gx0WZ5CvDRtm1Lci46OAd2y8qEf7eKB5Gdt6/a14UfA9/zCyw/k
zUXb2EAkLstoHgbOd+mzock3BdhUz/3ZjkX41TrVW82M+5ZRM+1H7f/YOrPlRoEti34REczDq4SE
ZslT2VUvRLkG5jEZEr6+F/h21I2OfqEkpJJtAUnmOXuv7TgBtM/8Dfbo2/oGd7E0JmNVvUxcJ0dY
rlEw1Yr2zS28q5R69CttbbGhbOQ+RTqO5qGdyPiJycaD/nVYP8POGk5va4/lrtm2uWU/JqHDoDeQ
PyhjWD3hC8u3Ik+zN6fBEgIf7LxuYt2Av9bl30spiSGQy2KmpcaHIT9XsH9ZoCqdZkH66pgyRTK9
cV/LXrxcYFBA4amVExG2+iti1HG5Pksu/4lIvngZ9jNuS0I2ytsUj5wNaZT87lHPTPqM4MlFWhBr
elBAA3gbK1z2HiWyjOAt6lGsGw3vF5kN3KYElHth2ucEHztThgI3ztx9j+2YFDqDpLnEM8T3TFNO
M8iJ186t82tlz5y7y35WpC8eagRAjfW9KMEtrBuJpGmT5JO3B5VGLG6n9Ljkuum+bkjuhPaEwW3H
PfYoTNd7TsEpPjcV6T5DSZZA/mNoLO9pdAwitgrnb6Z33tO6oUE+7iE6pf6/fSTdnsgkeEWOSweo
smnz27I/hiTPkIjNAk9HqeBkpbP36PQrOimQcedxRtXKK4WJoFVNXKCG2WxZlU4Hq+0/2iXjMs4J
+ca7wTzAKLLr0LHqH+Jf3DIE5dRJ3NZH2vKI8JsIX5vU/Egqz5HTyZvXpfIW0rK4rU8T4owoVxCc
B+56gxZ0vFv0BO6icIe7jS/Zn4Yh53jwdN0nW+UvKZ+AfShpWaVmgCUBSO9IYV1RiJ2E1RCqabT2
kc6queU0BBehuP21IrQZrmzrLREG9TGayVOfgBiePNzyR8UZ04va9/Sw8F9Sqo7hc9SsUxU9NZjp
zelTXVaWP5rdLy+Lils7yT95miZvFMdYA5Ud2rS5+dSAI2yBPddtr93q0Hphpu3y6dUcUuu3zK3R
RO2OuPQp9CHAlVvyOU0/l/1VH3LlQBZBee3r8b83bTP/GDCBNZqGElUxGwcPo6tvxBS1cpMbFtr0
9eE0h+6FVPa6V3kBSMELDATrzC9/FoXC0Ros+axmI2luqvsXLWFZYFcCf9QP7RyUsVlRxiNOvaPA
1xGnuAO+Z5NizUbBuHDCGjxuTJrt/vrCuq9jIcq3vLy8vrGLVGhw6/PQyJuSHADxhAhHHuqo1K86
kcX0IQ3JeS/167rPBkT9n0fLvjEX3kYUprEDE2oyviw7/72nYi2ntpp6+vcBX5+yvA2zqjxpBc2Y
f/91fXXdZBOhOd6A8+D//N9/H0DjdtyEMunxu/Nb/X/v00nnaUOwaV//a3mbCtcMmwHIfNSM09ff
giZr3GB2kVurEd7eFI15hRHC6JHEdytSxlNBu4R4GGU0zk6I2Cpi6XvQjNDelbIfwbKY3bHVKebT
xsLrMdvZSUaC7DdREWKCnWOeFxtgxVgTKg75C1n7jUWVE1fUN+eOdOrmCR7aZ+8p74OZIGVIcwwg
sk7DfdsPww1XG5hTmZzmUAs1QG6QzHSrSAIuholFtDXtivDPMKn6XQX58rRuTOirXdM3F7uxaO7E
/qRHhOcaTXmJde9b66r9s+d0I+FrHYDp8Zcl0x8KKNEDin/tkbXEEJrAj7XCsM9Ob47kOPYFUNML
Y13y0fe1e9ILM/XdKWt2pjcnuPJ6H+4KUgppnYSo2h2jnbHVdJHfF9taW4OXrbrB4ecNT8h8my1u
T51ZeG/firJ/DWd8YL1mfsvngePUdtq7k76lMEiAKCFOQuFcG9l8ZGEf6GIilE+jRGqqk9/NUbVH
vbV1JPIpfLpi42Bx0E0QGgXi1sKYhmd7gjvR5NRJMt1VXh0SoEkqNYXvNXX0FuHDP6GrsVkr82rd
VgRJNOVHsjxrMyzMuRft1tf6xEWeB3mTOoKs8o0w5j+6YUDgXp/q6zZj5D2tm/96DhaJwX55ZYA+
d/r31HZSh+T75ZXQlIVvYITcDoiOn/GZx881kWIUW8QDV2T8nBOXe2F5+/Xa+i7weLNrDbcQvdvX
Jgr13g97Isv/7VsfoaceL2U7/td+rwf+66wbJSQHrdJbWhD/+0mJjApmZpZ9THU6hWEdNU/RgPIk
GUsNboJKXvG7AT9it555Q9MkRCzhci3kHY1S+DMW77NhDr/sjPL5bDiWb0ma2/jbqx01EFqYJObA
2qufE6qix0mmfwwHEyLB708h1tSnVEZQF+18HzLJ2kRimp5o7U3ULfs4AHmQbYpxCoRbl2SzcE2S
doMv2RhcEpYT91rX0Hv6tjg3VXmfgQNfnKStLloqQWgZCOCdqupyf92pTup/XrbzFNexEscW9qBw
t776b7N+jF29pzgkX1WUuXAkYNVwxwvIC0wCt47n7wgOWI861DJsYokI3XXRebA/TWn6KiG5MWAq
UCCS/nFJocwRe/pWgO4JMKNyD0Oa3Ok5Ma8N3V99nIaNWucAewcaE17ZzCeHJh/4q0ePT3A3aVSy
q0ib3iXFuM2MAZ0mVDm9D2kA8MT5pjtAzCZ0/ORJ8S78c3bgEPu7K5anCextEIPDeOYofmqZLvZe
qIhviqT42AFC7Up5FZ/SUOUHgMjobI3E4BSOZn90toETCe3JhQwR841MAB86dnegYlIHiHO9Q+il
clN1rhHTy3LFYawcFCbZsMBoJ4MZlkYDYtkUTbQDmRqdw1b5zy531IBQlBfPKmoVdgopHc08vnSo
Po49KGOkX55X0vuHybXNWVsj0OA9/zZ5k7W7bAGN11ajnZxQxa7orVsVijbj+7J7XXCuG0tjipmF
EBc9I2rhI49RYGS9/g7PpkaCCsXP1NP2nQ7XupvYT+YMsC5Wg3diK/YeKyx6qsXvjUQzu68ub4tu
KW0I8fg/+8vChIv+32/PUJxQLm1PZZrPZ3S583l95E1xxwooR+s0FecQN/LX/jE15JkIizpRPilH
bmaOxx8iYT/jiJOrKbJv9oDJNK5dY5emaciNIz3obp++i3z8SAWpA249d1fGwQ4YF1/8+ki1K0ld
WVJSWKGtsksWZx6NOUM5dXoCLbQH+QJcFDPJyMBvMj+ixgc8tklcOrGRx764itEtc+TSWM3PWqHq
1dfDObVvBBAVDBeHiakHpc2KABBoNaAPGcmHejirNoMYQ/1RKDWMctvO73o7chGx2hn1/GeYEJ2d
e+JVjtq0VV2T7j5l8VNhF3smdNoxiSN5GdRaXtZH60YuT7/2VSOZcyF2e6uVFIWqLvUurO3/szFg
8VxySOi0UvN9MzREPgOvXOCNdug84rSBeQwr71g18m+6PFv3lwWxXhqOjTDl1joBECEt9ao6s7fr
+wy7SlOFB2a+EIQKOgNq1o4nMB+wveTGIM/xUdb935XPLU2+ZKOdvWOSTq/NVLjnNG2/MxU0NcNg
rf8Tm2h2TC39g1SD/GJZHUR2feJ08oZjgbq+URX12OZJkFVIjimhnyrNdk+1Gb7jyK7vo2tou0S4
9J5Hu8LM3NOA9zos1LGy0ZCyb5bU4NKkWdm2JTqPBFOxAljjGDu/Uy16iVtVHguFSl+qTwdH31Rp
Ivw01pKt1euf45C+jKlLHBrRo7NQjoaAaWzW6oXzgtBT/Va43NuKm0ePG0kPp+KgtkhyiFbezzbs
Sw2A2WzM90ZTFvu7vClFCsk59PTtZOsakr3PinkgnpinriQEleiYKiXfBexPSJ5g7OsZE4TSPU5Z
K3xZvY41PI7ZFjiwrOhP1lbdMU3xnRNHKDZdBM4KpvSmJzpuk7rlT69t/AkV/sT1lEZOsYlj+1WN
pLProzHosbD5+cJuK0bvGI/ctRUAXduICfGUUXseaaK40v2WW5XYqkXxgHcCyyIR9tZI0sQXzI5I
UIAhhmv8MqeQZTw35ZYYemdszJT4tNFkWOMLqEgY9JLyKlLD2ujVN5hm416HL1OUFF/TIil9u4YW
n9W03luChBI72gLoea7QKfts+Bst4yTloATRFNm7dPCsbyWec3WpgaPivoKF7p9k1BOzbO4yg6w5
F8welN0PV3Tle03XkZlakdHa5ymuz+cObfw1/o0lTD+iTYJ3ZR4xNrxIHGDjOO6SxuvfUwF2k7bn
tigQRRaOKukXq1fLK6Nj3THbIcPanikYyFJnqtxG3SGKHXuTCqauJPf0JOzuvFkANVZdncYCCtec
0sxUQqrwHBxPRU/OjoY4Lh9N8CElUldHc5/zpL+oKdX/oS38rmFZ7xLT2nfizYiqZttkkmTAjF4A
HS+0rLQizqCQtxP0siIR+amJzd9OBMqLKXlJrZFIELTKASRvPev/UAI/SsJiIqleyyr8q9Kk2VS0
/4POljuhUdUhUw/DPI3iBDs1cr5M2yKWliox9BlghQZnwEjNYkT1XVfI8FVzeu2k0RIFXG9MEJ82
k1kcd3Xpp8RjMQkev7Wxp/gyTA9YFpVbalB5szYL9adxpksrBF4LlxtyoghUqIOSIi+OnlrXU/YG
8kHgCNyRemPA7dXRDnOJoUTWUD3zeyTeSzV59rZuhskfEtZDjosmLBUHPZrb+2ST/QdFUNJmOGqD
lx+wxLxQJqP3a+6rGCnMgOV6UuhC4iDPN6nZ/ViQGYZMb/ZsW2cFRMWIaO9SlhZBMSO6lBpFYGiR
5qRQOguFEvpMBF9Z/t5Ca4JsPfb9pVeb6RQm3lZUJStwjNAXrCvY1FPvCB34JznrpCnIhWKByDFN
WOmDc4SgGfblPledIbBM7bOkuXL1Rv6gGarZPjOH/JWZbaIi4/L2gkbPJm6EcsZceZsZjO8JbcAw
33g91dROyaunPG3LO13ALYa4XUkj4p5XeHO0dlauUOY3Zd2RVi97y3c7Znhtp8/Ejqc/aRd2V6uR
Ym8q5GZn8fTW2VR1jCKdfflicFosgs3pkhTVfJFpTIjBv+fro2HOFD+j7Pr1wqigX+6MtAFV0Wl+
m6hwJmdx1IwkEC3pzGg/4JMIbaMhvL2FDBUXF6icTanrpPQ2FinPDDRKOMcCsQC6W0CMGTR5hXao
HmmvEzrluncTsAcvRQ5Hqx9M9KO5cwwzlfY89/rdxM2IPOEGaxSNVfAJ+yrxlgaNjVgJ44Jw9u4w
eieTgKrVUVC27q9GwAy2icjdhHUGSzqWfl6HCmNAGIIEmBBhjEt9LCMTtmpJgwhhlbVlWhLP1LYP
T88NP1wcrwqRNNBB80eFyAk5hRC3WZvvbdJam0iSwVIqinnRXQguSkSZt4VvkjAGqjbYMIb3gFBm
bDwal7rRfAwq1wd9KoTpPZ0ydNyBGXcHwO31NR9wzkGmwqiFLEsUXMlN04p76GjtPUzFdeJdh2zR
dhR5QnCIO/g14/5MHRxpugD1gDdLE7nHEBkx+KKMzE1gqxpybbu3PgTaQbQ1fbX3BmQ+PR2Er1qN
nIdh1zasESCdNBcLU8FFV8NfmKbQSRgRa7XYfI2J1w5oJaEA5W5KX89mMGEMyZBvK8yDZkRAXXFS
pHYDh6AHA3r0Qil/adgiiaa2CUuJ0IFSJ0fo21+zyJhOlfejptW4p0LBV5br6GxZLp16pf4dhoXD
msTr6G553m22yj+9Nl4nCvtPVOsRcSJuwu0LLLcIZf6j66xnt5nSA6Q6Do3RGs8Mau22DLX8EJOI
+GSwbos8+5FY9ZMZt6QXhboCZwEZT63l1NtV4DuTgOi5PLPbsbl3MnGQjHAVtBEps4Mi0IXHDuql
Bjul45CV00Ush/I4aPTp3le5cV03bTsYV6Wt622vecUO69B/XrBptdETWN44mfU+dJjlrm/+93/X
R0ZDITU1gGP8f/81JlQB4XpZ+X1vGVf8TKhj//1gZ9BvjU2owvqf/+tHcvXrp8S1fdFEf5KyHHdM
GHYRQLmfpDRkGx2BxkfnkVohwGRQrRjcrdRH8xmDIySg2Cwe+qB3+35Wqa9EUBhU3J/cZsUbknh5
Voloz9mLz+d9TByX8a6gpjOpm7Ck14dP4oYeiMmHFrf3mMugM9X41JgFPPE8L74XJSk5FhrEs96k
FLAGh4YB2Szx/DKpOdWZbrROTa2eccF593pU9VeatCpC2VY5rU9rmOI+Dsg4WJ82tgJxpsXVhnZA
HtRF8BlhHr3YbfGH/vz4ShVef7aKoIqfp8zNX8dlU9vZX1cow2XdJQy120G4zveOFT01RLsVtigo
8Q1/yVk59lCVtnkT5Zu6+03UJi21evEVJCVUym5UfaXvHqIZnRPc8K1RtdqTgqE7Jwd0B+ki39iN
KB7plZzH0ne9RAZwdt2nODKdfVMqC2gPi1QMjXTOy08Yrh5RzPUQVAOTs6ENADjvokb/MWptxTqd
y2bszFted/vcIXxSrencREUdkPeAx/7oCvuni11wYzvRNydkTgnWETljSHsarWRTg5YuHOs7EPJt
3LoHQ4/7ex5149tCD+gdmpjo++Mgd+bD3GcAsapR95sa80A7MvUPmfS+A1Z+mATMXzUdGXp1Lc3i
mU7RvejbQM4N6+bhkPaNn+JQqjKy6rX43RbhD01jBqRVyrGqvO0oxht2btId0TBPGSlyeEMI1tnj
6n2kLQkdlvpE0OZb41WPNnqeKZ4Kom63cw5cyUmgjFTi7kb5k66fei5nQov+gsM4cvg+eybIRWu0
m8pjLBE2K0NSr6kA5aOBueGBbXev1sopb4Erz89aOft0o45OSKy73KuFxH020RzPQpRS8fCEcoT5
AKX6joM46xflGcUrij28J1kBUliM+cWYWBqo16QAeVC59SHV7Z8NCTfAc16qsSbSxcF04Q42fKhy
DyfgJsXwaKhIevn8I+rCy/yrGGtWC9Z3y3i2ZXmwEx2Re2VzyWksrLStKdEROd1eGe12UwzeL3W+
Ilc/Nrn+htT4vU+g/mNu2VcF4rk+/x5Z5kMb5In29jeTAXNZnCDyuSTJ0rdr9jC4dg22WlcRD8At
tiBHx3seu03Ul5dacZ5sx3s4unKklrKkYFOftMih8Y5DPVXUkSVdOLu74/NwZf1UkvfsjfIlgSvE
nAhvXshUvgFjrzxGhn5TDahL4410ZpwL+WlM6reROVfYhrtzmZt/iNA8cZGfBohFo9ff1ZQuVQyo
DecTjeqk+KiYOCOuehnyhinXwErf1bjVjOrRzSgFCMX60Zi0Fkz4R2jFiItquL3Qrlykz2Dj706j
fnNKWsbdUgxcvi+qQGKTc1ltKtX8jeG5UfufZQHluCkRvdmMPjSWd0rJAkF2KPKZ5o6dGIkZFj8n
1TsWWrKzmAGOSeiTaAiYUdqotZjZpIyJmS1ONVbbgnV7lEPT8JgOe/pjhMBkOdORWNJy02W4T6Lw
5P4YpX2kCaDY8/PsFZ/ClN9kZB1RwW0z8inlZF4xLO5qWuBRT+sL8DsH0/esPkC+u08mm86ESd+n
9WGnH4oJB/Ookq0pn1SH6voYUzIxsHH3r9xEoGKG5Dn+oEM7A81k1ZrohFdm88Ed0k8sgLvMBL8h
eNWpLQQrFF6xPDGcz34V27u2z+9c5vBwGLhy2mkJvJsyveZqAuNmQgsCFrMHqRd5H4MkKzph+VpW
j0OvbiyjPUpjuPSNedQ05VDp6cVxr6yejtbYVVsnW4BT3c/SLoyzpv+ulR8WSsFDrTE2toPm67oC
yeBXp2ufjZuxdsJbOed7FKLPliUIgp8wXQ7DmXz773QrEFkaEcL9+Cpt9ZV59h7US9CINGWFjOI/
UeT3ucfbpaM1omj8gfAo4oItP5GjH2ubi7Zp0V469MYNBNFwYhehISbQjWN9c3SUGlFcchbMr71b
faIM0/CokOfFoe++w74/tVjCKq86W7+wEe2jerxp3JhwfhV5jJOC61IqHcqjS1VKWgqKD2SXgMJs
/JiaGU1oBaTOu+GjeVg1MT6s9JCcpAG4F/Jc0A8U8ymK9sU43+zQTLCSZRyI+FR21kVtcCM4ETcJ
sAdJv6GR8Qp6npUn3crR/RXP8bsRpbfZo/Iq/5bMlIjK2nbtO7KK/lxG0R89DPeZzEgA0yKiYeXN
ImOoLXm7jTaC862jtDE0ILeQ0pgsX11Fw8hf7OZbPaAKt1FJIA+GPs6lApoLV2CHhTpyz9ow/mTJ
gtBE63bdHFZ+F6cPs1JOowEn1K0Oy91GzcIPTel8t8Aa46jfJhPHkUPlzs7JY+PeEhArc4v0DBuc
0n4MgoQ15xW51pMqNQ/s9j0brE8DYLw1AEvoOGPrOMP30X6v8vAptZlCqHm3MwTRRx6i/1lHx2QW
4gfpKbcaRRy+/nyn45FWuNvVntxQODiWkDZn46cZWr/tscVOKZznioKLJlHewXr50HM5bVtu79uy
o3BlWg9pjt8RA1AtpHQW6+J5MrUPq7ywCHY3WLoj3CfFwZg5mwaKIgnNbqfKbqZtPRBG7KpyPCNc
w77eAaOl0qtXFAZFNnymAWyFoGVmy7yq/qG42ccTJDCQcYrGsgv5oTOopi9Mblyum//M8HdSK7th
T/3WluXfOUweLtF0GxYZzAQM+81ssTmXvbZphNluHHgOZXJLVLqGA+vEtvJ2rZTaofIif4LzHli5
G7BMCX2v0296aRLCaGXUGrM/ZSzeVId4LiOmUsOECifNTU2MBCfFHNi2+lOto12Z6zvUhtsEu4zF
ZDyiWxFmG1vRAUBiG/1uQbyxUCgaI4WUDGk0hIVpaHYa2RTDOGwxJBiEX0LwAV6v7oSMA5GIfZ/S
bMUYlTnRLk2yPdJhM99nfGzKB83KvDNaArxFvuv1bJ+16RE2uF+YlMSnrYhR82s0w8EBCtrumeXQ
8WgDIQpU4B1SljKgWp3Npd+b3GBF7aP+I+lC87HwBoYJGDnvDr1j7ATEX5ER+60HaF33WhUGsfNZ
snZK0EDbyKJlNR71ErK0Me/j5I2ffckEvzSpCqoykUIVPTEynqaKv5tEqGi0g1Azgo6ii0NBS4zT
XrqIbRNnX6fVHqzjrgYxqHM7E65vVNMuq+SR1NNDjnN3oIxRpNpTz0/XDHMfow/Ayebni3u9VQ7C
Qr4jXktquRO3jxBtOkXhY5QNtPkp7nTkjnMHrwxnN2YseGVyoJewUysTwWiyi+rbQBckHNNjp3p7
OWvHcCk04B2IcG+wzNvnZGQjN0BvoaIB5wDSboz4BNcKNICHpT3uEz051gTpjHaNRGwINKfzzXTa
K4m9LWGJxCXpsZzgE4WolqqB09zBGgayIbbZUXfYm/YT2guLtTIAQ18Ih6Kws2/BYctWHsBn7Fsd
QUXlBhW0ZiV0dxCvamte8th3JiDHlBKLk96SQuxmQCmVbqMydg5KDy4t1fkXYzJ5KyUSKcrTGJrn
namyAMuJ/I0S5upL6syI3kN9cdtiv7xeOYr/rCSws8ot1pxjrmB4zie/VvJrFjpHFnDAyMDJWfNr
1PuLlVszzmpnHBYT7qKaGvzl93Hi9EBTkRCQyY97M8jq6mgCNck6hPmzdYhgp7JAPw1OTph4QhTU
tjT0QwdQuRoqVgziHJnFJRvMc1UnhwjnSlQavyrWVhonb6xOQW9ZgZ1LnznjQp6cSPwV7i5TVD+J
4pugVgvdAaK6enDJoWyUYzE4wLF/ZdnkZzXgZsU6ZaSyy8Q9cv36o3oQSntacsEzvh1XMq1zN5nx
Wy6alrzfl8w6q9H2M4y65J69i0pccDdHzQ9JlmrJcTNUbVfMyg4JOo4phfh4i2PqtcFi2KBGPluC
g97j8ybTk+7/ssFFeVCqnEbXgG42V4xjCrDxuCZnkBcdBfS4ftD3MOFN1OoOUoxzBQDpoObQUdUi
yXOROm2KKkRMnDrX1pqeRzF8p2mEw2ahUK6AzXXTatZ+hXB0yhxfcpwihLfXH+N4aHuq/Dlq/zUX
tKNTc54tdB59nTtE55L3G+Oowh9QUlrVGoW17gQEEIvaJglb7dQa5XyT5VkvfqLbw1RWkXs6TGF2
svL5E3Ph9INivXJ3Y6/yNRUIAgxV/CbUAI5FrLDQ6cbPCihGGskNLdtbDFKWcAA2a34GXhOsr0v2
DEnKDeO9p15UAAMXUnfem7E23izK2giVXV/TIyILTDD4K9V2ZeGvT02kjMtEkcQiRdusINJcm14t
c25pW+Vqube7K61QAd58SRBf6e1UX+c9E8bfK9A9knbGOeQl6J4Y1jA0FBczidUTWbset4ueikwR
B0w25R7g5+SvWBrol/GBAWpnNCSMlmUZnUA6MAGvknLL6ENStAa9YE3jdOCUUNq3JzRroIa2ifkI
lz92TfejwL8VTg7MdaH6iFjN0KqGWcAS/F4rrG9wI/QBZkSToYImfkjJ/uuzcp0wzsJrtizxMR50
MmTuwAbHMTrsgWY8Q3UOyMbstuTUK8Sh/++mHPsJS3Eus/d8ZBFfdcVqzs5eogKGzNQfuojYPtMY
8uVmJ2hWE/LlK2HvbnMlZrIS5uI+do64lyp3/a9faBqYisfdKdSmP3FRW7cU4+XgYm1aajbxsYO1
uwYHZ6YX8dvM/9l0pNnQCBYSHoSjUXgY5voMb/2oe21///piZOv+sZw3t89MEiSVlJkMG/OJVf1w
1fPoAI0kPK+bNRSkdJKfMiEztdMW+lGyvKrfVIp5N8tGfLJuOpNhgt7LaX3WLAKmurRvJp7Tw8qL
WckxNbrOIBTRzy7XG8N/+iJfxJP2vfGcivs12bHarCo0wzKTtRM/qV1/6L9f6eu526tLmJWM9usr
6+8kQ+eJOLeEegZtnscwMeuIauHu47Sbbhhq/wyu0x6m0Vg6pSpqeXLzUEh6qrKzF2Lhig9rmvy5
lfFwXJ/ZkfkrbpoRR18nMQwajd8uTKzBNN9aElMOxFJ5l8Fufheg/IP12bqxtK5p/fUhlvLGV6t2
27sT1oC0Nt4h3V3mUOqBa0XDk6k/ja3Ub55FqxUYEQBykvMulV43OC0j8oQp46/7+d2PaohVUFK2
1qZ0usdDiwQVffv6/a7fNOcmq1gdISLuBmy8tt7up9CzTfzuJgqiZTOaET2KLrVQeiGDwTUcdn7c
6MYmlbgW1k0zYlXQUZf6RZpDbCNjodyHDbXwYu5S3wbwAvOqtZjOiOS5yqLXrIxflS7eE2GlHwZq
4QHyW/yX9cL0WQafNkN85QzU4UDmc6EqkuRaPhuFznAMvYHGjycPlBiSt5YECgYP8fiCIxOW1mLd
oTzU8+U86IqmexPyF2hW/vgkREvvpp/JcqRnErlupExWNwzbQV1pxXM5Ixqoh0jB3VAJ3wjJLXd7
4oWXWq4uU/NK98a4mqr8vTjwqZuNr3GHEdVmqn7oRzgCre5QWK7Xs5LYnJDwl36ghA/PbhLGGNSk
2HRHgzvF4qMCKh5/C2PTRfiePkPuO/XaPJ0SeIbcbMsC/XxKjteQ3RMW7KBIMfway2ZsIpbZaUMC
ikVqvJ9r1IfNZWbjqSWsggrXt5z5IUZG4tYKjuyo2V7GguQb0M+JMOLzmqnilltkObEMtAX7Dthw
i6TOOX8Rsmw9T3b0m1hztCV1NXUMX0Vvd5h4J4mYOIH9tsTQ9tNgH6Ccv3sIlNWFh2fotGFJA8u/
kb1yo8LU2nNyxSbdXEtO8qvAdnXOOqQpolKrKzUX4uooqG4Kr740Mbg8wlPUYNHRXep+nyWdTmkF
yakTc6maRttRI9JlvMNv4GGvyAsOOfK/k90o7rLGb34JvzfQPzgrA8jNEPy7rfm3mcCnTEKk97SL
QE+1s3PPe8mfXvC1BWppluda1N5b79YXWzO8V4clUmSQt607hnroEED6owcsimyMzG+H3EBraruB
qmndtpR4VdOOTFO8Gw++rpTaG8pgJXskEA7nSNw9UzxFqtWfkGxBrM5M9HLL05Jb9FWnROYwA1Lr
xzRK57j8xmm9i6c2RowG/0BvTOqSRvrC7Qa1neiUip6TcALXr/TKOfYZkrZkueMbikHBm7kZimgX
r3veRacMKs8I6uJMiqVvsDxaKlucJbn703WqP5PwRLAejz7Pq8MAL4vSZhofQSz2h1RwCHTkLSJE
mbwexVhracIsxakp/dTGjnn88nFRCgzRqOPhytlI/IRZ1Sddxe2B4CG/fB0s4hjKE4TP+jiH416O
2SnK3PBoCa0P93ZNpsEEFIKooKV3PTfInTH5ntdHwutoC9Jw1PVh3KhCUdRNmxXNqSKobp2urJt6
adNFRfJu9suZ7SVeoA/dS4XEDOd+SQG0ce2npAiNjVX03aFE+BXSl4HxV05HR6WLuE5XzNzDjUlL
I2cyuF2zPLVBM2mpToGTOynaMnjuWmNnGCaBVJI19SfFpYilDZyWRQdxmSOMduiezDECEzY9h7X2
Psk2vau1uidYk8ztyICZ30WTwxJpOKzAK7dytB8qddCbYejNj1Jx4j2M2Itsm+zU9+SnmU417rD0
omB0ddg/cZg8dybzSnoU6Ldx183ZgQB3xK/FY92sEVCLZGE5Rz09+ZVrGloC0g4CrJ/TrcnJrF8H
4a8BVc08AEs5epF1PJXA+hR9RFY3ttPX+TxaXhEArMXzrY/i/jX/apo/SodjShGqcfWWDQLE8uIM
yvAYNURm69DwxWGrbYRlqE2Mx1Qk/DkV3JBGr8zHuq8oJv2YRf/D1Xktt61E2/aLUIXUCK/MUaIo
WZL1grK1vQE0cg5ffwaa+1zXPS8sknKQBKJ79VpzjsnQ0qtuCntAii0UevVUK0V/NUixaOrkyagF
8PMYy1KWps7dt10gBeRDnmo5OvcgQBzAGneLmLBtMJSmByPNzKcQ6xR+Wt/6CKcuYrr9WXFzvPaA
JDL4+7s0ReovmPdsOwmcI6HLupmR8e2NKSEyoOiOinqeMJc+jOt88n+jCQtf9XyIXxxZID8McIN6
AGq6DNjrKiSk4goo0DlPBA4RHuIDq6BFiXgg3gmp+Vf1ng9k8DrK1DoUkXhT5VtUQ+MgOOM8ACo4
SJYRcuGnJ3XZ6jhFi+7QFuRYX9SnLGmCJ2cJWcOut+BOI8/8JADQOqgSJgTRowcyOwpaVM86ZeXO
ljXibLsfoq2AOowFnAFFn9Mq/+/Nmg6PuY/7BACIWrnE8k6tCbYgjB0vKtKilQwpRYQ0i5Eg0pW0
gL2tKu8JAdMYeMbZdd7UEqQeutjx12PFACyeCPVbQ0w4to7pnmoic56TpqYZ59JIcbMa6Qiezbda
fOPoabf9vKgzcuk/Q/TTr32SrEVMjQ0xNllZM5BesRijjuq/UV8BapshZzx1JrasVQUdj422Ck5G
zOhtLBO55LS96mCGz2Ys7ZvbGn+imBHCYbDBXK44YtzQEOPQJ7Fp4bNR2oBj9IJmL1rzTtxasLcn
BPUqDhNOU0ecZUOu3ZARI2pxnjjSF3pRxUcssFL1pKNso0qcQnxxX0mhATl2h/wlo+Gxm8lYOutz
IKjtLKYSy/LVDkO9C9EG4fmrOmRL8HnmCSGP54ckFyRptckogGg9Vel7N+IcJqPHvZkCrZk5+qSe
eJ0D7AQeC+kqMGkjmC1kMi4Bri2jhSM20WeEwPGTWh7sMvpWFy+qaf22kR3uKET9m5Z81knB4NOh
GG7T9sxU/h2YDSeIsLoJU7NvJgHqMyCVhWU60ZIXac8Grb7h3EyNcwUwBEQgfThnyOly9e+KsudK
4zyZQ4qHK67PuR68WctvG7jvGr77kxOHxs2Zy99k0tUXR/fJrF2invhwQMxZ9jX1QFAjaYaNjEkN
cjpCTq0XMuG7/YKcvsH02ZmFcXMlTtrH9RlrBNKZA1+RRKWdMCJYr1pXX6IYIJ7Zoh3NXQI0e3YR
qvL0nSyT+MdQzfMq0fp3gqXkGzHK/HEyc8wBG0FObAJuEu0ljL6j5VutGHScIlmecUDoT/acahuS
GoMrKkuwkISApA/ibYGzygivRd9Ixh3Cew+T4QUFy3yPpNhkIRx0Fo2u0F/VITiypEeXZwk/LtEo
ojaavhzdSGnMxfkZGDSpJXayce0hfQ/tCZ3+O9Wt8dPCQIVJhUmZRnKskwh6+V59GZ36h275xdMM
ePGAI+zDqrIPK/Y33UKM1BBgEmtJ8lIQMlNvlnpSbbReZbB7Ws1LvKxtaoHDjQGlnG7C2kBDeg1z
3zyMw0jTWyN1KqMUBumZ7WrOvY3BXeAmbbRBQ35iyxMDRpH+a0aHcDANMPbgXVH6BQXGI17lXR2d
LKy3KQyCJ0+2tMqEexv91mWLI9NRKwL9dxbZuD+G7NJQ9762b306hsBkqvzmlnKdtJBqzFcVttPQ
Vrz2PUuw+otN5sJ1XZbFzIkAOphciiqa9aegchEQej0aPcgPm9DUfmp6D7Uk/Ix0gwtu4MvJwPGQ
ckFSoFMGxjHynJyfltQf9WDkTOXyKQ1L0AIkKgFOec1yIe6oZ5x7UxAFRHyUt8+X/QtF6ynwHGYE
XvVdVHH8w/MT71ZK+4AoOv4hSUqjqqNEYxNktheJd/Ccy7Bc/FSvcq+0oIF6DQhzvigMcpSrkl6b
b+e4XxAdhRUOpr8rrY4RHqPyeEzmytv49fy7A+2VWn/SqLsXHaqjsfy2F/41dQcMHYYpl36GXsPR
FWsYZu5DOQE2pk9HH5+qOZqwkenLGjAzDvJJT6/iwURa2MmN6FtylUSk3X3uVlXvtGH95U++dW8A
Y2x9Zmxb9TI18wbuKVM+gE7+PvazD9IyblVWTVfuC/E2zv5vOSX1tUtIK5wgT++d2uPi4aQ4T6iF
D3ZLmkzQh9ZJ9NMbkpKMqTUnI7yvC0YoZgAeppcmHputE+bYZea+2Nf9j3pMywv4gjM8mXqfLO2g
SXyzJLD3pDieslBLn+IlnWHU+qfa8A8CpPqB3Zuhn6D5LuLoLZAie0lS61MMZNYFsxsedc2dPryI
uZPH1Dkwp3qtcpQCuzUviIDBrWr9wZaWuZqDCTWcmPhLZFSYZNIYB3T60X4Y+nTlzc0fvmHvBQNl
tq+ipNjGhFE+ziCha+q/mdC6cKkd6NB0hZEC66C7UzOrjlwYmoxTllxmbELEE7aolRvSiKRhFjuT
/tshM7WC/nTToBZBNQsQOD6xGFaAIsiepRQaaRk8SyEzTmfYUjsUO04dWx/ojXGjLoVi78XOc92g
A14iWYuyP6RN29/mJANo3DFP4VjlrmstrY7mIJnspNZTF0Vna6bGVp8LwwFLHHiZcQFyu61nQWAM
7WyEztE9jP5IR5r7Qg/yvckvD/8eeBqnZEiameLfppiKcznn9WFe0mbMfHq3yUR+ycHE7AzoPOB3
7PMYgufPaQDbocn2EICT7IIMdYtlv1ilm6CHgm4XW/YvCov6omIM1TPNkT2DBt1cu8TObWSKsdFf
bOWIbvFD68/83dng1BcFoG+jciYyvL3Y2geUva03l+ZVFcKO22PBo+9sLoc2azmOemMiIQHTD9Ld
fP7RmJRnj6XDFvxSQ+hzzE7CD48uwioPTWZpmf5HNSydpjp0+HvpJ1fMG1vSIgYqnJY870dgYyO0
/TDChaiHmSTFGBDQKLWipx/beCcsPF3qVx9AW60TfK6b1QI3V+DvYYGEZ4ZZo2ofPZKGcHl6SIie
BkDq217PgnUuGtA0RTdsjTbq1gPnmmY3mIRzqFOFVbjFjgBViZKSQEityyXHbSaLdEZRCrPsjgnh
iNwjf7rJ/1YkeKsBMpbpFJKz+2T7wXvh2XDxdVfua2xoMajvre6TTRhMY3RGaPLfA8kFMVOV8Hee
J5Aqob3dcvwqeBH6BHYk9UGc0cPOGRhtRIXKVtXGHGLoN5Sg8GHRH5IBF6NvNDDRZM8O16b3OHJA
B4PYV/vtmNX/INXvn62RZOi4sYN9twQ6i7pDW13DLpAdMexZQEG3GTRy93yGUWszt+rnFDQIg4yn
NPH8CwJU9jmzlLLZegXKhdizGioYFuy6KfpD2I2XVhMXRgiU3VZ/Dyv3rUY0Dh/Pu/T4L6MNx2OB
nNM52NV3YrtAMv0CTyirpoEcfkS9knGW1R0Bh6A3R5AeL9EwMqer+xdqvw/VM3Dw3R7soX/1EAMN
XN2bVXrDPSHwfHZ9/Z0ivtm06cCZ1e9AkC4PGGXJNTLIqXM8a2+n0ngj1tM82Uv5VufFwbH9YlvN
mDcMM34lxqM6Vi0uVGxK7eMe4NPD2q5bzlr9i1ZiE00xmX8e7QJzLD7TuKeOHvMRsO9M3hfLJrha
Z3jPq+hWMtg9mUUCC5IybxtInUlGGeMtnItz6qa/encBXFbZMsnsgmMsGqBZZn2XbRvfwhrz03IE
LVOafi0dhpU21LBpPezAlaYxRXU4iAdaGJ/oNxgvRqvzXllffQcbM6y5tSr0+sJrjw6U/3qsxSve
XhSbsbUau3zamXXz28/JD6ixXzS9Pqwl4AoGqOVwbSyP9pBriwO0TsYNpEcxGwm+gFj+jqh8DIMR
iR8WHxw2/6Rstatpnq3TFI/WUyitm93GzSkxpLetbE4GMN4Q5y7l7lx1F1rF1o8q0Jwnmb6gOO5W
WZtqt5ToknOtIcQ1Sqw8eUkSidmN2pOThBvPET9aFSNIMtarkZnJJnL7+DNxOWQDDPROXovTdwIB
SjxesX40k6IMLbjwaFaZtRYcgsKH2JzK8Oj7zLOjvltcHLgy5sH4ZriavRmaVly7UHj7sMqHo8gR
iSRzCn8mym9AcZCKkEU5twauaZt9NUC15xnFl5ln8f3xfyLE2+qFDwcVvu85gjXxTP2d/FhQiWaR
X1WlbCQpuMiRBKU+3cQj4gVNx8qpTjdFXrdbzdJJu1t6mW6socbjWLZRL5vOfk665B8nA9TpuZpz
beemfUFK+a9/rDZa3xZU2Gn7biryN4Qi7A32B2BpUAjLE1DQBE7MlzaxtKtRWP6MPIKxUBs5kOc4
MYa/3WWsoG6HMKtS+AtLY84qcmwWie/+yDP9Czus8w/6FyhRwntzp0bskE1OT4/TpKSfXYPBhilJ
tvQjyrUDg/sx56RDzSAr7lk6HruQ6kwEw6f6dBoRyZpp7o17tWYnbVNT2k7l4yXcUfqUJXjsgihN
u8Sww2/nzZLB1u4wqSfe8MG/KU+SfskuYL08RbH8RTZFuybswthFy9lcTzr/mcK/XZHHWOzhbc7N
k23HnKlJR/Dz6FpzJn2urJgOmjP+I0tTnJGGRq+JXw4ntnKaM9o9Jqf5G3bYXeuH+nviyUDG97qJ
AZyowFHovow9HaJ1nZmuxUiGumitHwxu0csRx8q5ox0BNw0bo+NchiRLtStEy8lvxne/9obZOBs2
/Qn1jF8hqS1x/rtiFaADgiLk78x4SPISCxYEIL0iwH0SGZb/moiOKFRov+g2Ca1g1AJSviYOeZUn
OGSXFpzqvskRVc6qsecR20vWYyYnLoUMLueggXk9T62eg7kXNJ8nOueFZr92YHS3NXZURK5aRcNr
uIfLDVIKwn07ROUHOZVYLMmoClaJa53tYMwOE3YBSOrMZh2O7+rWLMs6X7QqPj460V9gRsEjYwse
LiVkcMNxzo1lYl3TjfPfT5calMwNRVzpxaAii4DFyU75mMMaX+MDizdxWXbtKpbjn8Fh5VGnZ2pF
b8XZqtp3iZHvdCw+m8h/BahlfcdvCJbEPx5mqZgUA2FKZ+8lwn514HucCcKCG72ciKEQFztU5D4e
N8zc2DWQqqoZHDimoyHLP1g/6zddN9bMkrwX9YrthkR26KGs1HxxbmjrAbDSt4jgeuDbNH+AETUv
WEfEQTi0pR8xeZBXya/1OwsglUNYyP/ubeoZM3bsAGpBHHXIX0tnSp2cqCjbSzeUj7fU+wkiqnVL
KP2qdDT3/PfBSUoU8k31QVkd8QPzSn2x03+J+acqXPQ8BI/uaxKnkB2c1AkVf3R8rlGCqqMqSDw8
stTpGxMK8yUPsmqX9En+WhY9zXg+CPaR8K5+rUZefx/ipNmkEeB/oVOvQeFddboZf5YVyINGx5Se
tKb9PDamwL8Qf+P1Mw7U2qCiLGv/iKbXMBhyMlmuNdDmCLZHZG4jR39OwDl+6IPXHAEobpBrT+im
PWhX7VjfyFlun/v49vcd9fY8YJUqRjZGOvv9xoqZo9UGRw4mIoiaLWEfnKEjkbX07YOPNmuTiBZE
hIsgwMLHs4HzA+WxkBDluoFQSOOFWWrD90K5XS/ParfKnp3XJLfda44kcACqsckxHqN4QXlMk8y+
RhpwG+k481fhUB+HoglOlhYY0JPRCyiFBHkzCVtCmlX0b9y2OhicvA9+7NYvOKTz3ZiFcsNHDRGL
DNv9nHr0RbqQuiEKwCotH+u6iOyNEznWji6heG1sPjOVHf72f6hbxSaKxNixiIfo1PvoScuz4sUT
5boQENHVjtl6THgLF7wcMSP4Mgd51Qa/fTG0onpPF4AHfbCxoRNgC0u8loJuHpAeIF+OLhjEF2PJ
+LD3LmaSecAYyeT5+zIuoccSF2CsYS8RqqNu8ZasmqPq5lf81CcYUk+gzOpLI8fygsh/HuSe2FS+
K+JhaJ4MXPQoSg36qV3zrA5urj/2v9xCp5Rv/afR6nCGL4tNtyw+nYMatm9KxmeBA3K1cvCqisJl
hCnkHQ8XBFFyi9UrpwrAeYZntVQ16p9YHlJagHjZ4EyqL0xMTjDP6tGf0WJ5orfQbtoil/yzwGw3
OaZIVu2eSAEvwPAucuxjXvvumd2SHYltqy6sO0xgGkFyRg9eB8l2bIDEOnN3SQRNn9RlOjfTtaK0
YGBp9Bzzm6aTTwWzS9ydeINhA1F2AZqIns0g48gXNVCw0X3+bYOn8fyzaH9WNr9BFTqpT+UXKqXx
nErRXoMuoA2XICWjOUC2Vq1TSEztexjRSgr7JzkW2Ztu6gghYkjlnPbg/gvjOY51ea9QivjZ9NLJ
KT0Q/sT4OzZRtXHsuhZuI09G6FRbP2zMZ9vsP6JB4njJ+vLaZcmr41ozGsC7XAY59BGr5/wZcbTP
j0wPAIX3+aGZWsqkAu71ZSY910TMJVoyn8jk5XcrrOqXi+O9jkyH7qxu/hgl8njLbHCal8WPpZ1Y
uOH4xniwX0+N8RuFCHoRtVCNSIRGROukzXLvRteqe6W+gtU420fZB3+SKYgfJ8yAMB0gdqjyQzYX
pfgKJepjCDv2dW57wG8J4wRt8jCRMQ3NHeQLXivjvT1XId+K/fpfwcXcLGsWRMfyx9hu211eMz0H
wTleHwt+brjJyyjn8mgWNGSCtEiP9sIwUD3rEpP1OsuTeK3eM5cfeZoZew6G8Haqg69lGMoibaKG
rgwa+iyxdevoe1l3jzA6dfCk1s+wTZUEIeqI4wb0/ncjpCkBjgVihwvavTKz32mhQcjvaHYF6ERV
wPY8h9AMs7jdqrzquYnMs3qWpt3MtCrXNxXTlUtfN5fYag+t4XClDBEbhx5pdJ6Wz8Eyn1E9Fv6k
xxReEkoFDTRgVm4mT1lRvqrPnQmYfRWGQ7dKl+gvDpYH7oSBExavgqgj2qMEgqpEIGHgFfsknt91
ty6edGuJTi/KEjF5koIjSxhoGIwtJBjYVaD0LC52TPWstPALB5a/JznEwV1a2gcvJ6d86MVTUbnz
HU3CtjSnK2TjeA0npfyo8ffvAjtDLB9kgBPcfCKQD7mGeogdw4BuN1ubv+9FOJFde9qoKUVy1F2W
WH2GJ28EujzDMc42zazR4QhqSRBbLLF/8wX10g9oklATKQWfD7mYdQAPRy9OODphDy0PHqOkxzP1
0rGynyAU/P3f94PISdZy1tL91GJix7FM2KkD8KFlG7IBSp3hPnMKIJ3gavRpuZ5E8qU3Xvuk7qzl
lSAw7+xaxJ4uMqgJsdHZKX1WfA2ArTZGCVx4ZF/YocIDNMi3dhJ5tAkiBMsz7pS4R5fvMCi7MKYh
CHQJWmqImFkboAjxwixrYG8ONHD78hAyREV6yf+4H7DZ75TwsKm40/egXqptldv1y2icGlKfyW7m
nwoSps9hkyBAdMNndyRihOsZT2n3jimgPHu5d1CnD9d7tWVfEr9HfmYbWGfhpuHNabvoguTZXpWl
3UMTCiT+NQLLSgvhQVN3MGqS5J9eglAGcCNgwMJ4XsYgcYhFBXjHcOxoq59LA/9rBNt8NYlqOEDL
zOlA8pAXvnHqaadn3nhXywggmrtE8xzD67w+soJDK4HcEBfhztX1PFjVXkyEkImateT00tJVa9/i
xI8vqmgNJzAK0jfWY1CVPzUfH0zJ52JCkXotrX4fRqUHxvkamrX/pnKh7ET/t1sCvlqSUo5B3SPW
tvP2IB072Qsz9u6tO9jJdbYpZcexLK+mDWGR6EX3ayzDD6jPz+pDrLX+M5KhZDUO1yBKpk8vz82j
nDGBDqGr/+S7eke/808dezjc/z9J4ONTIp0B/4VNtFpEI7mLp88pTv+oS+lUBX3V1G4Oehw4z5rQ
U5h/lXcC/S3WNA6mMzMY3IgbEBTFS17UC4fIwEs5dEShUdcQ2VH9JgY3/9UPb3QHjd+Y5Dk8J05C
j0jOTyKLgNByHHsiWyU4qHtLt7AOeA1JWOqlWCp3yGIvU2ACkSERZWUbQ/Q8ZiRwrnpSZM4pW3al
1e4+giW+gpDFjpmW/yxPGhATN1aTeOV2SXVoRnIDyBaaceARvVfE8bHRQ+2P9+2RBy2bQfuzvCdQ
3qwcW8SvaJkPCXvEiw1Ik0W/XGINSGkIam5AdSk7i5gGadv/UuHl4Fr+hGCCVvktiOiNr9N4pCQB
bbApnOh7dDPxM8hz9jgQAZAz+v0jPqwR2XPlGLiXW37TXtkxP/KSXVwl8GAsHFVG9DLPAzNpcMYY
orThagaLBCkcYAkyqTmh44uBeow0bLIIJb1WiJMc3O5U+hXuJcAyvsk3WQl5ivKqeg/MFpECXlJm
Icm14b57FmUQMBa3/rAudIe4cLF4LWPA1DRcLOERt5Mtj5ykvCfMdPpGaEl+73ExdoveQG2uqq9R
QjDaGuCHuPxafZzt4UUj86d7nGYgOlWp1L8C09KeG8161ozE35pezUyOk1laTP2vMptyk35Im/8a
MrFk/uiiuLM+mI8q3AUacTEcQYZc8E9YyvcQZ8opsugRUoK1L8gQ8+Xmn3+RkZSvMpvRWxwH/0aY
mF+DcZlROGzJSsbDuUIJpGd8cFddG7HgNWSfTaj9aHlbH4XnT9vBgVU3Lzpq6mU8IOw+tijWJEs4
bwFd79vjuGT3crp5zJlDJFCTvYJP6uznkNGsF1nWlkwwFqEiQHBUwFhsyV9GiMoISTNMn/DotfQ5
WlWsYavB66ePvg3LPaRVvPHtaK7VNkSi6n8b0t9NykVGpkfNVato0WpdNOwMDXbYyvRC//xYwmEM
xQ9hMDxhfHMTGP2kCq/TGJMVF5Iso9oVAMTcq0eku3qlpmaIQb/8pBT7h8rYyYqjrwEBNiKwLEwA
k70TxxGaBfuffuraU0bC6coHjFcyjiFvxI6JaC8oamhadze4Q1hNGZQ9PT7OIAzi/ZygbMqlJ97r
Aa2dq0fTQR16Mlb9VdFh085J0ShIo33HgZGsozixXhKNnBwkuCQEkYtlLBVH1QJzc1B7L5m3nEih
OG3yShpr6TXdkWODs/I9HWJ27mPpDF8exwS+JfL16Pjf0LeEt+iXWlllnSzR5MxvXRQmt2GOgk26
kM36bHZPyNdY+DSUAk6PH61Wiq4qA+485zjndJ+WveuI5o6P1HsOSNyw0Ez1S0woY9CZdNuSGYEH
YASGkrR+kIJwizjtwo9wSTbJhgU/5YKOQ+JFx0ldDozO9r4gpOQhBe+rfqvpRbur50a/y+XHZa6d
1eiTmYMm7sWsNpWH8xR7xlm0VXLRIWABbA0OwrC+2zmqsOSNeLvpAPQXPeKMdvei5FbGRk3YRIQp
lqQcqyy8i5y69BrErc4ZPCm/YhIzUi8nizQavtSPuRj5n0nQ2SVtNa0f15ZxiF3OyKyjnlbw0r5q
J87eXklaRRB7n35rZ59Szw+uTV5UFXT65vEbeqi/bT8FP+ZpGBXtDpmfRi9qVLocM6/XaphkLhMl
9ez/vPRbvnMCS78ARIL68YTEVmFa+VbN8NKI/CTXplv1VyGtLSG5ZE2Scz9U15FjI3l+ZgW8w9P4
GHBNtTgSz6ZDrPNS8DsJcWS9P2F1yYNymwHd2AgD97W7PJSy+2iqCnu4Rbg1foX8xJBmTRsRnwA+
jkeJ9n825LEEVLHtWr3euUba7fs8FsfHb+SxS4wNtcTye6RWeOlEnZ7xol81bUzewim+A7uePoah
/M6YBvtR/1osI4lqCBZ3LmEzNhY8JQ8Cq+7eghn/MqQa0oIXyVBoByFG0vSnEnj8dX8wxU72FXFs
uezqR7U4Lw6twXIQDlk3JSnWkZ/A78GEM/hpty5nYaM1vqsDsPSrgytgZ8CeeE7A3D/brfDXOREG
jCGqFzOQ8kL+HrHIcVkQRwOwobGxqKiyz7BIrAV4DzBKeWM0E0Ny6dW/zaQqwKB2TOZsv9kUczJT
jHUuHy/NQ1lRH4c5zfa9wMHlemCIUxOZ8TKAMh0Epo5F9SoLS8P1BkQHNDHhYIV9h5LcPk0dvYGG
2i0nIk4mGUZhPQGyu6z/j1Z9GXpboffUb4T2XSbRkBlR/tLKILsHti4uw8ImH5jn/tc7i2uGQF05
g0CpYiJwWbvWSqNtZ4G7Z12yjuPIZZvdXLxi6/A3WWoNu7XmjWQ4jyL7lmRj16BL26LRnywc5SDl
QjpmWl21G9WXhF2wDdiVGFYj+l6pxmQ/Xz3UAcmVLiOqqcpHpz+kHN8X5SeDuDWd8m3es/8aVXkv
Ksu8Vk76k1ib8idzNBQ9Duq/pkE/mqQUr67X3jn+6l/+fEXrvsi2AN+qfdSRXXNnkUvS4bsI8O2G
eVd+ZGPDXW3k/iHJjeD8WLkQLH7GyXxzNEov2h1gpUzt3HYwpYEfoEwbs/1IoemcrIHsEM6pysbT
95hxxsnM1n3CCr5rLCbsdqGbRKbiGWBw+6+rwSoT7fRC4iihflP0Ixom44S+Pbnm2uL7MGpQm0uL
veodm/PF+NPOR/znfkEbLkO3vJohmqNPEyCznaTZDlii1s5yU2vOOO1nuiuYpnmZNNkFMDIudPA0
lxHD/NpmVslgmWmkA2rzpgcQBIjs5t9cTh7dMhD4dOuZWFTXg3FTEZTZzfE3M0oAIv/vLVBN5wG+
Jiq3OiMfJBjoX1VEppK7dXycPyJIQrJnCpy6UJbVTEHOaBCYtOU2rfWy9xHEMQBuIJDkYPYw/pVa
7V2aKP7XZ4F/mwMy1WpwxAVq97ciSU+UDOFJ3f1yWKghPZECRu2+NWiLT48bBFEPSnuOXWAAT3OR
um+qIQKTgmC2+HWIWCsNkl2ItGvongsdBv4YD/u5teOb5urB82NqPdpSHJRFYqbmA2Jo2wTx6Mwl
cz3cOVotH+0Bb+kR/J9GAceQl0e/MrJc74gM4dmeh+BFPfDn3X1FCBSY4QF7mpqr9XzuV8rSx70T
rzLANyc/+1cNkpue7bnGHl71fF6GvD0BgYchPw71lhR1jqax8RrpRXLwpMzhjhJLm7fTUZUbNp4E
OLsoMQNJTE7usw7kHLNTqijwckP92JJVS1898EmryI+mKFTlhiDljJuSSdujsz1qw60PoXZhSRbD
YkTQUanj0B+3yna37jn6MX7pfhMO/a6T+DzbSX9Jx6whf3TYQ1ZcPaQ/Ts5O3OPRn0pCMKEYvDOl
w+u0jA3xqlkAyQomO8s8MZzddtXoeL5wgX3mkdNfhwrZrVaQOmw3GiUIYG2AA+M0IhuPo62+XDP1
0CTUmvTSIeMsn/dAs+IbcNqIThhTKwBRjJ0CS67S5eRp9Fp50YIjS5R7wgjqntQz9eAb438vDV+D
Sb58Vb1XFgT6umXjb/I6SrG8w7A+PXpVbg/a19ZzUrLUpM23MHfneJqJ53ROsozOc2nj9xiYd8oW
wY41uca+MTwJORuF1WMGJLIUab1rQNmR+jfew8chQUvT6ilP24ta21J3gxiO5BSTZNS8pfzrA+iD
cYJu+fG0lRwqWlgzmz7SDqIDJPT3AToNB3Qda4qV9RXbi4s/kZPIaHlf8PhZDkIjph8sumPTpkT7
BsLYwNUZi33uHoX55pv99JvVUYaSnYCOHEcug5Q4X092hdvKq0syyYbidfptDRunGX+FbK0Hpaj4
O9aaXaQhsY/cP2gBN+s+9zVarf6jIVJjRrd2byg7X+soI2BW+odH/emQM4Rpvg+vShNrFc1rEbKn
J4snLwPA8DhgEHSE62AR0fqhq22rDu7GYHYvtTngj9M50fgFitiAZuFq7i25L4HZq5Fsb3NFuoTU
rrmQtGbpWW9n0wzPsY15Sz0bl5cT7dRD5FsH9T7e/4C4TjZ/MsotY49SaqAJAv2lLMzmokr4IqOH
7eTN5lHbymKuCNXBGM/fcPHg+f9rCV7a20Z21LJ+W3pZgpSTfppqr+U2Awc5Y+/j6lC7Q2cFQ4K+
URbO1+PuSH3spOQkqJtL3WbStshwTmNGJfzKDxTpNLfp5KzzZLAuVMjXLHZqpqQjnThy/MTVkZ8G
Eg7M22iHQ3iwHoDov2cwExRkGoj+GE/1H8wN006ZbLE6AHZYiofeKuRazd/LWPjPMXkeDLPNZK2X
4hXCfIyjFq2pii1poe1cyJl/osfVhQBvwG4jTtUOOsfmbdIjDzLJAce0xxmETiI5cuCaVM/O8dLf
2K3Ko80cZE+8U7R+HKEal+BCKxhXYzpMn6zJH77HRDPVZrLgUlJs9D5zNrMb8VMbizrqsQ+gn35V
pabadvCGUnRTkDgWybtqwqjmjcEkesI16oGxOix0pzbqlzI23zGSJ8dmrszjMGJYC8Mmf1YtGYRi
FdX7dLXAyX1ZNiorLfei154p4k7WogeBsGg7shGjq9v0b5kPGN63OQX2TXULBVGVXJvmGngRCTlJ
BUMpcYstiqBmLbS+IMIcMCeBsAj0sJxA1eu8cfqU5HMuV2bF8syosPMIzmwiwj2N/tik/fQVmtG3
L/3sYuXJo238tzMs2p6mmhNURLHi2eLAPcP+fkMYdqjGPrrCsEL2zwR3XY95+QHEE3Alrp/96ELq
xRGFqku38YHAZ/KamTT1RLLfF94x1KryltgjfOwcT75ftzNqH/xW/x1/aQTsNN3o97NAA0f1wWTQ
q1d5Jtu3PDM3hjTKEz6P7FakHM8fNdyUzVxERpu55Vd7Z7LLTdAkvwoCb+EAatnNdiyuWtxSKHoa
+cIN1bgLWuAu4ElQkNCqUDeSLYtqM1o5MWkYIN7arCEgncEMGA9aGGE1/FNZ4CBUL7DUnc9KcgpC
ITDnO3SDaw16waUxkPGGZtfvhIPSQ70sWsNGDCVXbUxpr4ayc1q4L0sevTqHo/PBLGkaT2qfnxM4
zgxN0S1wcjcIikgXnWwbZeOGVRfiGNIRwiP6XVt1kBwqQSJ1E8qLvej5MrvpDsbMSG9jhBslqhsq
0eEXKKxLM40IA5bmeGyWRAHlX5qvFYdqWXVgDLpXJQSOluVI62Ag4u/8pd73L/CGahi36AYdLAOL
65+zQLrOPXGyMpRJ6hdKkliDR7k+2Mhx/quwp/DVDEFjRyl+ziqatOsUtwiRWtJCr647unCZGk4O
8Pa3JclqFzU/V+P0qpjatctZA8wmnpfGAzqNlLE/mqWNAVGkAkyXAZJr+dbVeFCtpInbfOi5++ZE
cXPRsy5iuFFgNPfHdlc4zngvJr0kVywsf47C+u/Z473RjnaRaQpAu/N0zimqXOnjMEMwwkTpi5s+
3AC9dM/DiHgm1MPP/+HqvJqcWNYl+os6or15lXej8cDw0gEMVHvvf/1dVc053DgPWyEJ2DBSm6r8
MleuC7upLFrZ/TbtIm4VN7oQhn0cMX9o5VjCp6PlmHCx206QP1Hb/AVNJcitrVIs/EEsLGoigQsv
/EpPVPY+4Mn37Nz/RswGAIsDBnlsWuvBofVvY9S5eJV2aGhy1Q94PtEjYxL9iyA3jBfSxOI41W9+
mpBRr4DCIDBeu4AxHaDsTVhS7hVIg8EQNeGF7++oIdI/aIgQgDE6EC0VpsX/PlSx//elwJ9zwPJg
7nR0ZUrUqEQaPBh46oZCdHLaIxgW24D42b5OIWWRN1+8kyfwSqrAjA+Ik4uAB263cV/Iyza5/qrm
FokgdI97ZNcbkGFlt+JDW/aevkPjlmXkNkEvq49eF1MEmzUU35p4KKcZcS2xANTm/ivG3xHVNWZB
lQfEGsfG6x+glk9eYh21jNa1rBjkKACG37EmI7SdpdFsrINg5XaUTfNK4J6ytapmky2ZA+w90pd8
wmyExSFYRrCcSFvqoZXh4dl0iQvINC56bU0atxP7VRpiDXsBa85CeEocEisWNlv10nfa+fTFinFq
Krs6lrRNbYPqWPcSXjQ2R59tK9/SWF7rvvge1O6DugUPQ/AT87hz7tgWEe1MD3yu+AqnaMRtQM2R
Whip9ZB65uXc18fJHzZW220688NH2f8eIGXtZ613zr2e0+cSgxakcaU5cNKg9QRA2BZyjhh2IZ7M
41d1w1UHshd5+Z4OmXiTUiLJTNO0f1Q+m9JkeR4t88puI3+r5sW7OV7+y2266IGZeLSvfQdmpNUN
AKCzLaMjQUnkwEWplCibkDLaBoeUwyBZnudF1f7UNB/JSr5q/BpHfJb0hx6UJ3H+kI1LIKx3rmX7
snLOyvnAvCT+YiFWbYUGt7v18VWyg7guNMSsylDGK+K2Jiy/0woLQQF06e6gzcdvaGKRsmvq+v69
638rjVA9lI54SGhcw1NY5edSj6trMiwNiIzhh1o0Bq7VXqvR+RVyEm7XJSjXX4bUJFO2FDK7d+T/
Pc2IMkcqSrAVnGDq2b8Hk7g4zUhEm7Ritp466GFbOgH9QyyNwa3BwJ4E7oTY9Z9lpbN05ru1sAue
/oxhMT9rcGNOsa/TutQWX/VhgB3K/vhmOQBgltwor13svY/NYF6ynOr20GR3g/X3g9ARu0zd+Iwi
FPG4ZUxhUUR29qiOfxFUu2mSzkl8mxaOOkaCA8KwEenCFyKnLUJHglWpHdcDsca0QH8Z5rJ88gN7
q17lKE230DCrk7ruuAUyuF0DVCKXfOcDPy51ZZ6VCDVZjXFTtAD1sr+sx4aBx03FRWsKFnbdjAI1
zZzK+yHos53wHYKjcVTTwaxVH5Q72LuAO+N5yKkkFgHhnfU+gxv+y7+9PhU/Zb2J7fpzwGp2bCwC
abkpftcy2aoeomTSL2oASdQeaxIEzaTR3qdsiA69CQy2c6b9aLT+s44pGFWkyv4al0td22iBG3xU
dozUE1fhx+jpZ6NsweG18a2BFv/eTz/W6Z2OCaFc3O5PC3xcD5CttarSHqjkwa5szO5jG39RCzlI
49HJo5NpU49uQGI/PTU2htUa6QqGBSy3PN8q5Y6rJwKVLNVmjx6MXJt7IHQvRS5AKSTcxfI+2+sj
Hko5unfkLkORVJYJbuBigz3oUryGwk6xJKizrfb3thF8xOlYwekdjf00NdNxxHv2IMI8eKBqmkkl
uCevNmsCN424ZhhB2JTjRxFmPp5VWoOLJh0nFsKDxRIkGPNvzVhZ715dnTVhul9jz7uJ0HI+iTPf
iranl8n0doNImt2Uf4U6vbPJkT3o8t8UeSBWnNRn6CRfpvogPU87NZQMug4rH/HKm68tHdyJbD6j
vzu1W743FhO+duyfTBrJyI25/irKdCmuo9hAVcO2CkXnP8gapY6rIRWa8D6K9DO1XBUocQOMgBZU
x3UP4ZocaTHt6qfaNC3cbzKWzZZno0Ku1FuYNK/wyeYRxvi/gwlkC/JzafE02EGzjxy6NtdDviyX
I85ROD7SkhY7VnF3G+bSc0DNopR/uQfz45aElsbmEYIgKB3q4O6ZXnUnTzqK86uwPPjK0ljsphp3
0JigTCjdIQ7d8rSWzCja2eibe2CkLDkbE//tUDO/WSwIrFEA5I6GpXpgOwzdYAJQbJuNezOa7mIg
P52UXfmfezmtdXQZ3465SVqJ4LMO/d360WjjiMnaS+iUj8b+GlSdcViXQe4MJoWpVHYqHVmQNM0F
Kbqg015ZyrTb/zfLpTmbNj5EFnzF4mpOhv2oHmpnxvFtwGxXLweyXbnrVrdZkUhY5dGnkXhfw6Ui
7txhHj0V9lOlm/bxnyChnlVE5DbGjKdMKb1qZqCzA6on/j5lx5zY2+zXFZ/m6sn23+/LUlgXoZef
1bESpfzTW4MKmAaMThti+7atNH2rNXfXxawxW27y0O4Qx3WUuK/qWdoNDZlCCoxGGQifdQOno2dZ
T+rBGkC1ZkUYOt9iIxM7LXMzpofVV9zAoG5sI4luQ9xFtzG1/2QgsYxdn+nNVSfXsA1Ybz3TYWm9
qbGHX+PP4VJyrf2sPJROYV6TTlY0oMchlZhfnSjq3tM0ZssyxeZb2k5vvfQgIkMN+1SMbGMooY+2
vgaMr2xFffXrKPC3eepDIPcx3hqVeJF58Dvjv/wtKV6KFvR6YYbDt9HCKTpD3lqfqfdQaofNKN9b
n+npbjTAF8N2TWiPva1TVEytVG2ikLGJTkK2IeZA8X0cPjSDY2/oLaPDXBP9rZ38txbSz7kzIwPS
uCgfWrlsU88cilpZVuIWNGlfElE/vLaUoz45cb2+cq2i3rJTmmdsLtzrMH+k4EmVcti0xMZnEwuO
2gLVHecNI5Rwp45Tey5ZdsrfcyuNqdAybOraPUhqcJgdDiGM47/1ziu+tLiq2SP1M9PQ+bdR1HC3
ZIS8D2FydAsr+3og+AjPI0EKWqpdlS5flwA/Owa56kWPsEdECTWlHmoHU1ec0kyFxaGZcLd5lmB+
Ji8RXmt979ThwV0fXNwCqXgTd6IlicCqraGFwGoZCCoLYCIwLKn7eGvZxaUA3Q+ZdynzE8E7orTc
gm0AOWfLzl1vxaIQ+YKNYpnfutGpmJ1LOjckSn7jzHKGS9LJ9Cfrsn4somdSwAp4PuQ1bEKjq83D
Iuza3ySO7dyb6hd5oJhJTBs/VfJZG1As4eYbRxjmQY1wZiAxG+mDu1lGaO26BMPFn7oZsD86NfWp
cmOL35EyGmWVMhZY14k3HLOc/tg2Bsn/jyrXaJNH3oKkIX2bTD3EeZA9w82cpNcC2yrCcc+/ql1+
MndFUWqi6VtKNUI0Jef1CrCSGUwS5CxqoZ4ZxLwPcQ8AkynfO7eweVdWnXYfJsM5pp6/5zYpeVs4
ZdVDnpAXaeG4n+3mW1uy47Ol2OULl/5gtUVkncPOJKoo4S7n75LD11BJuM1mP9+Z/500RGlUbpc0
8o5VbRKMrR0bcnc9Mbnp3yPL+NASb3pyR/eTa9iGX55e2RYynIsohWmpbhGamF51sdgXyileKnSL
6+ANz2oYW8s+KfUsrY/MBkhGETcffB2TX6Rd1aw6np1om9BWtKoZ9LCeymR04KEAYxqLlgXHuMBT
T2uoYcyMpTvLtPruQb0K6BbEGy1dTIQ+re0YFAVsMI/lq9zxFZ1PeYWYD8xln8bZqz5iW7h0J1Gc
5NhcJ5XnWRgDTCRq5tI8pb1EDVt8LwhupuXfgMGU313dpptHgJ6ubRPcOvrmWUg4pqs3X02XGPVK
WUy070q5a9H0wVppW7XQNmcneSp79Iaxvxd91H5WZnvXGbB9M3wMun6yVZPKSk+rU81Uj/ssevCU
GNMulG79xIvtjVFYD7UlkGZsO6kA0Zrto5X7p8l32PKJ5HN1noDhgjmQtJfVbh/Uv3raN+9Tc441
Lbr9Y62BxRlvnELBMVimV9a5LdV8lKqXTslwqTXI2ZlCsDiFVDMbHn3jvPXv/dS8zXFQHxCLpr1j
UnGrIZvvfCyUn1Wnp2cmvOPJSLKvpVjcl5imob3ZZ1i/WD+EnG4sbVsz9D/QXOHuDrH/QY4X+1fD
8nROXtt0XI5GB1zXZLgNZMY/lwuOAyPRrwzzQc33U/eilOAEDhjzp23MfOdh8UEJxB6LX83lS6gy
1oaeIeHx3vSliCDfSCRKb1QD81w4oAQcBOmzbnkd+JKfIsPdU9qwvEYhb1XSBCQWwudezeRSL5r4
Jrien/7n2TjRIjBWkjTWRTrjRjJVPWH0axJRVpy5CG2tPng3uURva7f/w7T3iJRICxxRw4M9eWQq
Qfl91U2sNzUZiF9j4B+sJNa+e0UyQ8ThaA5m9OS+ZFM194BZXMO1LyNRpg1Op/qxd3RnW48l7etq
rLzoNkFE6dTpDBSgKEydk5IMosl7q3DvbQez6c+L444PHiC5sfN/WgW6HuedLYJwl8LMvkYNHNpK
I4FXhzjs9fwLTQvf2tG7+8P0S+0f+pJ+67yYpZ2QRS8mC8ngbhiucvrdsxke+X8vW73LwUVbRb31
DZoxuiSsXttmaLeJhn9dw66uBn/kI/Lz6P10iNVSWWLaF1GjAntm4QD/dC1wM6Ao1PAy5y7PwOVK
gPzFZ8G1WlKgZDl4trvhqEUwp6qg0ndiHOsPmzULQ4l33c+aq7pk4lFKqFXzh330I/DwcSsRPwWh
sq8izLDkjJiV2NoDZfBhup0RBw5D0tU7CwP/i2Fb3XVpS+O9mHus4liP4cdVwqQ9PJnsR7tBtC4G
J92kY0boAP2ZgAYiVpO9ckg4Z7LB7dO8o2EmAN4Azjoj7c+8NDgCC1+5jULAVeBM/dbMqUVIOyaa
xG0Vm93wZbQW68nvLWgaZUp8hz+zrnppmaOlkB9Nvez9erhgObtqdhwShHc/1OVTyRaWbEmq6+MC
5JsAHrTOsGafYNlmdeioHNzYtntO54oiCiNAA/xvvsjx2B32iElqXpYbxucUlM6hD/27chDH5fyN
oIf3HMVkcyVcYZg79h/RvM7noaxissm79z4VUt+OjfWzHxrj7yI0HuAbi3z6Wt7UcQFI/bHyvWLn
Ect+M7XmJRLD7zRxJESStRiLoQ7MQ/4LKbifvi/5CBL4Tz6Gh87tPa7l5b2JaAhC4dkEbQqOoTdq
SPDyotoH7utols+OWodBWKBGKZJXfdgvcRHemc7GZAosgjKxlx4zWzv5r4uXaoDZp/ZzqkciLZ3B
zLZMrRRklPbuDP1bnJnh2e96YGBOAjNbrTPslD01ew1876xrcAUbD+rB6NsQFTijPDQVy2fF/+/B
zrzxHPXic+5nhwY7tt+WmPNfoM+dJqfuIGaCYpDIAEYqMCD7eXFqLPM3Zqb+/u999ZJw73uhpcBE
pHVKPdjp8mUubW19K3Q7a1t19FOJschotC6ygy06VPJRc+IjMABc/yiekVcCcWfBoUZs0Q9q7y95
7KNlqZUfq3rnZqcOQilkRlF+s2gAO0q9bXSdDpS5LblyPBvBQZxZfBK2JnxGIQYemaYbSLXGkCmK
/qeZpxw2pSFO5jx/W/e96qZd2la5E2L+Wppe/ZOOR7XoMSqb+ohlhoEuN/VtBFzDbQF60R1iHjj8
ujWk/2/zliReeGjb4qFepurqFt6VgPp56IFAGhoiEbwApmiDRvXiyGWeyB0aR1Nn5S6oohfc/c2D
LoV3G8+WkSKcDL6wuMyY9AMU7meXTh/cO4jLBLB11UmnO/HyYNDrAoUZD5zKw0LLSvHk8dVL73sA
uCkN/rSM3+RUp3sJIJ/gSI9Olp9osmQmedPq+EmPmolYW4t1QNfm20Br50atOIYB7y2oOBSqnlUv
+bD8zLit3KJ2G4fCNPSdGyA/gctJtvqsOcfEy+cbVqydCzfhjoPkCztNzLJCFmWy+cU4RazjBKmt
3uouy+K+dT7sehzlZZ5KCU9HPlcJRn00u3upE2LvDNrDubC9YhBnLFblqJQSq+ATfd6wvf+GW5Qg
/vA40/1EHRkYWXB4/p4Cnem1HIJ1sEZQ4ZxQ0Hkmex7voNq50tFSQhfBKbvYGoHrmYmIE4j7gHR4
tuqGe+voGSdy5eK02n0RrU79TK+eukXFC7tAAyjrKYOlCzM1zV76Ynm2epOgX0aoLynMRxN1/Mqo
mFyKQ6NYarg/29iMSdBx51KDuDHUzWtnZ9exsfero2msUHCG2JnuhdG4u9DFHVtRz6EWeHHjb2t3
6r6EWXYxo8o7BmM179QCnf3ndrSIoHN8ffrG9FAU1vKJ7Fv+bIX1p2PwdlVTDCwd1qWa3HKjUQ22
aePxV9BLxo1ZPdfI9Q/KcBiCbcZO0U1PiUGTuxoATAVgIgPD5M62YKtGXXkKOQJV+MUn+HGBTQC9
w3JH8NyJdRDyWaFzDivLeIbHdtsHXnCanCx+LlyULLlpwtn9plhJDeOLwimyK3g5Z6OnsU2xk5Od
48auTlnlUfvTUKW6CjQsM7alYVOAU+r5Qd1z5wTHNhkeG0KA0LkgJe5Ob8me+jHGAZEDy6S8+omN
SEQ+Wx8uKo+FyxGfWQxF3va9Ixzj6OeQ6Auu97E9zuHAxd8z+99cEx69qsQsFhXFPtcgcf67CGA9
xfayLOGuJMyz92nGOMUWpHgiCfP3Ge3Ndsgc4c0w9ylH60MRNNXGGZC8OU6Tsz5Y3SbE3HYyiRcx
U5IY3BFzec3imbV5xK4CwJCyz5WuaK+rEXbGM993lI8hHtkvLVsQdojd92XmmrDVQ6znDYT/I0cr
exotQvjAuXPLZAFgRG/cza0zJhgTXV3ylRXCqnI92u0JEz2VVhv9nLvB3xAl6y5BuTysyXSRfwd0
QZ6WTqO/1uwmNR/zhi7CyZsvZkoJnKUMU9o41a9aYpm48Zr+aUXrKu3CwFTekGU+WkPeI+ob2Stx
7ueyMOheaszX3u5YDMnoxAhkOZE8G/YrOmduyc+iXsoH9awHU7WPNTx2UWGkz1ph+Rt+guQz736a
bR1duXlgqKgalJwsTG9e0zfEN6Sji3qcLw5+4X1s6WL9eK1CbNdPtw7C6S7Cez0wnkjKagQcjlHF
GCbcimXyXkQ6uAyIN4YY8JTIcYQiTuI5ZPEp6CKSgf0mYvwcV5O3eiGZBZeXoei+qe/SMGpZBo3x
ceNx/p8Ed2cyD5Ju6C/uuEswfHO4kYTmvrhd37PxIzZYUR5dIBoKEJ+dkVnDw1BV0duYWflmDpPf
dOTFb0Ovoz7rGPf3tYi+r9s/KnzDPf+vk12mBvkjZsSDGEn0qN2V5t6ItoDYHKnl8QbO9G2i18eq
o22vdczwigxTvAFdpVo9JIJYxMkt6ukwM4nuMkyp5ys1DI/4qRamUOCw/6aqeypalyqwLsgVZIxt
5H2/S//6iFMjPSqRTJBU2znUf22VXLZqZtC5AIAwRjbJEPaayDddk3QUDfKgJXl4w8R3cqXXTL21
JMsnUAQDa1b6qG5nTFuTJ/UqgyS7jt1w+YzrXLMSgsGzrMBQQY+6ZBpaZHPJaUB00OlRU5M21F/U
OEl3xW8r0uJTE5buPcuFSeCLHzR3h9fAw2xuDl/81AruyhvLJSF4zIbxa1WRtiXkG2xWPxvqkXNr
tVsYVstqqP4ryQdLfy1xS6BRLtmvrjKOjL6yB20K+9swOC8T7Sq/bSg5YTe8cYZjk6iHD8hFxXEZ
IXRFaXHUmombAt/uxhzN9Hmu3JkuLfekbq/qYYwTHDUVqc+0/DF3RrNRywgMR7gulZ864ShTplQ9
Iw5P364/bpsO752yO/AdMj9l6beJYgOKmBQ51YP6Eg0DDbDSjZq+OPLUQ2wAnGGDFB6yHk+cAuqq
B3MKiKMn5cdopzBXpbXGw0RBqcXMgoDwhabnRJ2SGO6/FseHqUAdUoFdKHX0nKituKcn9Q6NLk7n
yzppQyKmLgabdQkRaDWCRF1GdhjQPLsqid6WWHL14FFvBcUcOXCouj9Ckn6SKNFoaJvnQyBJP+XS
/YqsnVM6LckOzPsOQOO9x70Q5Jof7f0aRSjvwHnATOQf2gTeLXbonuuqgq28SOOfS7u810eRttmP
sm9/MYSofixhde+D38pbMnZxdrXzWIIGA+OWeIL9jBYQIl4NPtVc7CwyKleh5c6D9q4sCupBWVoo
PMXc6lF9V4LX3SWz8J8R64ka0/NNJIx7O67oV6oqF+4UM6d7GVzLKYtpudZvdKvYX+pM/Bpd8WjF
fnfTkbHP8TJ9Kru52q9F1KVtTLwMZ2Uaaa3SJVTTD7sGVr3yL2FYCI8JUKVN7Inkp6BoFkuvhNjA
GaszrBFOv0tdmiwtbbmNSWo9iUFfCOLkv3AqOtdS5A8q1bHkL0pAThnr6eFXLq7zse1s/WZ43BUr
Ky9WHdMIaapJHTRxpQ8EeGawD8iU6lSAouLa20L62anVvpVW+rE8IufPr6bpgUOLvZc+H059FYgX
ozbCy9hHOTSkMt5bwdxwcFEBko/s4sQ8/sDsD2ZGq39MqbgmYw1aQU7sy9kxqINkha8WTQVq7QYX
fYd5irqo1VdmVv6LmsvYNsEbCEEMZ51qY+D2vol+yciCS0dOS7KiSG37VqGUHP2kJqmiBilC765m
N6DxgsmgIyqLT8VYu1skI4O6ssm5TAt9ZIQdgA3kXLbqGeM9DjpZBDQnzwtDNpLerXduZdFGHRBu
36inQhbN5IONkpNTT7TR8+QnNxa0HmqLmpBWIS4N2hfb7tm6j2iL6mXs8wl7VCm6ci3OigHv+E39
gBidPrNwTvYDbq81emdLutyqiNJdPexGh5orT58fw9CWP1GUhJQhAx1Ta4vMAE4913j7oJBJ7KHQ
WhCQZmQd8PCme7Ue7ahKDUEXbQLk9ZM6HMsJsWX9WxavMfY+fblSoU60NHw2FizQruv+yumQeI60
pZXRjWBH016wH9p04XO38PvV1eOclURl7OUUY/46tYFegvWj8EqYOM6CgRShevDxxa7P/r3nyV9N
R0IZFSSp3b9fAF91oqfx2k1zSVbAfRmVdyDOWAfIl+p6DBTToojW5eJIdP4OtK/0yZNzqW9868dg
FdqLATdqUxg6w0Ynf4IsBQI0Z62iuQ5r1Yn8cUnT6q1IdIwYcf2+yP0rZiVd4kcx6suXBpuFxk8a
1Nx6RlGmdAd66Fb0tCmYS/WL5fh4EHmbfsEplwJFTIEOlKbGYAuk+HwYT+7c1J+p9LgY+Gg2+DcP
kOKcb4UJP1FNKb0+bw5Lhkmlmm0ctawsTlHXLe8ZadpfQ9chpYQB0VaCTklktC/LEDNUBo1+MXHG
byOTsXpABwKBLBdHJIurh3q6KKUQOLV5K3P3i5Izw7b9LEPPk21UTM+qIXwqfW5lQ8POwp4a75zP
OSVG6HeRL4A8LM70BBmyvrRxmm00Cwo9UsxzmvPxgr85G525Yag2fDg6yOxwbgacswDu1BWEBaN1
C/EKPffwFDdN3/lspBmDqktTVzKqytLo5d+Mpxq55YxaOh2Em04PToTjZzDT1dAkG1QedSikdjf1
2JaD6bj03nvta/1xjf2RcX8YMPA+jnZ1zaomfFUP4HVesB5Hd/VKgyUAbhIQUhck2msNbuWvq9NN
kn5jdJ73XBF917Kg+sjJ2Pw9F0uwoS11XTW3KTHifeTQ0ehLkvedhgFk4oPiMgDm7TKyfd+nGmRj
R6l13nuH/8EtNB1GzNU8BlbhewLe682kCLi19fnvVSmn5fWfn0E9Qwmoy+DmONSs6AnketHHzWtr
wNhrZkw5TW3Wr0lAFLkKtDfdt/2XHJak9MPVNR2ONiGaVRbG8NkeBlanOwrIJFG2M45LnJyW1gy+
Cw0sItvtYlOZzQjwUyY6mzheDk2NJ4G6QuLVeu0R5NaNU14UPTumsGCgXUTHoA+mu49Aifs7Zp0l
s2JLIau26MHK7LFbNjHn4sZq2uxYRBhuc9bGGIRk3AjpbsRrEc0b0NDVI1YW1pTAjRXwePKYAvct
iS+cpmWxnX/ZVTO/ZOH0QnHN62pk62kDrurxBYADFWkjI2oamV9chK5nrUO7WrX51O5omQ6d7qqL
4oup+Sgrjlds8xG/m5cLex+xX3yGjSwgkWmUsPpdTocWf98t8pofztwUR/VKD3QUnDxDgVWvB4oT
dz20zC0a3XxTv2wTK3ekLX6+eYvnHGNmm0men6rYPg3LmYpI8NJGYPqHJWzSnVo29622iwrnANob
rpY5i10EXvacBlQ9zdajNzD2YMeb1deezJvaHatp978H9d4IHQE0d/Oi3i/lpKCtFu1ituy7sp4R
S+0P6b61mQRsot4l1h9AO11f58n4a2rTP2FBW9u6IuJf+eZ6vXmJSre5FHUd3Wj2YD/TVzYJcSve
tVb/hcud+eq46feG/NkmJzZ3U4Z8y8JZn/yHOOhEqFjuAsBWRmJNx/8szYWGboYYuyi0IOyySHxb
F6dDxVG6hO5Rd3OA36SyL1ZotfeMcMgOKFFEPZPe07EonN2CrfUa9xnFuyldqKvwIbSGDbuZuhtu
5b/6YPiY6yzdO1YYAKzt7oIqr1dvif3jqNMxQAnwRRiG+5Uij3Ni59bDCI7lX5BF1+BKT/nLKLs8
FkZ6/FfdGTmSQ1FrijAhyuoTmHJk0DPQQJGaBnYM5SsSlNFNsbW1s4qSLt/7yi1TW5mC//w5mI+5
TfRLjo1BnjVeT9uKLeC7ul79CQ2O5Y+tLeZWAYvW39OBNCRMVu3HGiQ2AwXrq+VF5CyEd+h8y3rM
6hvUhw0M94TFMc1q3Wawqv62PtVhUm6Ms/DZca0OANPNQ75XOenVSYOreWs4aN4FOQZELAKiZ2nB
IfBRclRJSgBN79Smsbu+dGVnCixbEt9EdfdennxkHd7IowWJ56SgkRha0dRVj4tTW6++Nmu3CVrD
C/yHn40KPshWc+IMZ28atqsJlZ6EhXpfTHiMGXA/UehWHRKd/RCjVVYp3RRtVcjMtASZIfU0qbRd
T7nXfR5Aj4M3B2KqzMXh91WwahqqRGD+PIbTAEDHFuUL1rbyjmZ4Vq8W+VYiONpEWF5LZ/gdcQ/u
bCQ/ubOrvCrb1MZk8s9xmVZWdKHkQ+RA2SKvQamJegh9ouPUWDn7f++hSae0U5ANGXyn3PUYxE4t
GsF+3YfVgqni6GDVrA3QU2X6XSX6xjpzt60HvrvAKPRQ5AuJBizF7wXmj8SNnibjcb2L4hM5pmY6
3ZepZ+pe59k9TQDO8zFdjLnzD8Wy5BcHt9/ZovFZ5WixRdDPCGAe2om8Ns+JFh8pyGZSagf+Y2Bh
wIwCwYEp86xFBn8kcEL7Yi8Ol2m9RQSQftdIaMvOSSmA48j4tEO6SNRRhPXnmvWtuy/DiR5amRk2
StnB7WY9aecU2y9w1ItpsEGzm6ClszXV9xKPijRm4EuSz8rFviV5ZeyzCmoG2rT5hPkXLCGwxs3M
bPYjLvKn3JuO6rwq49nEiSzddXrITgGbB7dLuDCJNr5Zbq4/xwLtiUN5MdLvFFJ6u2h2wdBbn8pQ
jYnr0NeE8CpLWPDRJGFhssenxCNyooDcQUBQN9FuWUvyeT1H+TL6jVrph9RQX92ZLux6ymnORosd
nDj+mUwdLtD0QC/FowACclzt+U1GqKwY75PfBA8M8ss7oNo74M/ySUPw3v97po0dBnobgtVqawlM
5rRBX1MCXln6cXLpFlWmrtrEx7teoLJMdtC7kXPzew/OZWC5l5ld05ODL42JjPOSBGX3hCTcPYXQ
rM4Z17qNx2JPOTo84F0n/Dbevii7aV3sIWiCEV6CmJoXnYpex/kEH8cdZ+zDp94q37SkdtjQ5/Op
1JdvgA3qQ41RiwbdQuz9kEuKZgChUPi9sM0xxgWQU6q8OIiMRDydffdgSb6KMdaeCTbnx6jS57tl
QBsmQvDTI/a6weDMwUpSg7wkl7OBCPMcPel1+smNCqOCMztvINfHLeJvBkNbc97GjfXDLYt3NZR3
dL87cq0Mj13dcqWEL37KmSIdVoUHGzqzmyw4wducPozYfm3dqkrpVcWfUscIg/jf02KhT8mYtD2U
w+kKtBquz9I+5uI7YkxzVBOFwHwlLwYdzWTfoeRdj8aYzh6YqjWD9dCwXqHHldPzamIHqP9ubYQn
/hR+nj+WBP3c0aDgkIAXmWl7jNeQiM8pGjTikPeB89CBRniubGiTMIC/rJeTWNBwImMU6qAea0wD
DK3qU+1TUIhj1eKPR+OV2pJ8m8oOg5HtFV3K80tlacxK5ATSYDJ+6fgMKZNhN84QIjsGbpuShwm6
azzW2BsGDyl9gdHEAZAcR2iP+ECpVY5koT0bq0ijD7pvnkSsffjScVMwGDt4i6hOaZKzsx6X4aq2
YPXPCgzZNpBXYq47zquWYlsxGjug96Smy3kxmVe6fbM1MwIzbbn0hH0zMsd+N7YPjJpbKEUF0oF1
Vi/U2+wGjUM9APnzpO6hRvaGoWG/JSas3oqt+nlaCDhNtEecuxBKhOtciwL2pFvhnB2lA/Dfgwmo
bMPoLT/atrTzQK04K8kuD3PGnfVobQWlEhusYfSXhVX4yLKsv0VdfmAsbtBNajo7J6QxVJcCWCr7
JzpwqhhXQQkMCyWnNGIdVrexbWCCmv3vuhuPp/VuTW8P4dzw0Yl0SIfsk3fqb6cmB6+BOquURKQ5
uN4UxqAwKfapu9mABVq+lX09Cj5fGptVLvRvMKJJxNZwF5vlvgDiGlAxyh6DhNZg6e5/sDQ2GAgS
MCZhduetKLnMqoMLaUuShTE2Ups0b7lKZ8/25L+gVmhvcm3JknRTSYYNdaIVeio/uzZM1aN6Vi8Y
j+zx2KVGs2Z7VMCng9wBW7v+tmJfWZQnLPqr+ZuZ4ilD8jiAGDSeBISLDX9y/hURxFx1er6Ueope
q6XXDjRhboiGL5rF+ctM51WIgeX0dCP8MD13wgiJVi8c86UszaYOSX1kgU/nnYJxMJOm0xEuCpzP
QRwnmQX1yLScuSqwXJrDfCN5ExedxfuQtdp9XW1MyIsTOYuho+hTmfHUgwGf/gAPizRMq7uXXjNA
Acxu9FE3FWaAOvhrMs/bqHnMM33egZbz9kjFZzzDMPp64AfAATK2LhqFJ/ItL4h75g1yGKdN1vBU
5pwcOHDjM8gh6CPI7FVEczI61oNS3iMH+MF6eMWaO0tQcbFbJt2lhRWKAVIVmIUAafuBVmdLa19Y
5DcX1x3+rFqYodnBIbtBq9E3IE/hvIZ98tspGnPTdf7/UXce3XGjaZb+K3lyPagG8MH26aoFAuEZ
ZNCT2uBQlATvPX79PEBkVUlUTmqmezWL5MkQDSJgPvO+9z5Xu8YFqV0LryC2bSAWcTE5mlryOVaa
CN1n77H17z8rkIHvMiJSfAcrzohElvpxVpLFoIQTjJscwb3S4kdaXGxC6v4wBNNCg38l7D/4U17H
9AIEarVUbwlGZTWGtHa7MOFGw7Apz2U5tVhGbPDBIUKzLtsuvXLWW0AtlydGYt10+QvxHPfUlTRt
LDzK7F1U66xI4BcX9c7Cv4Xx+BjM1XuZHJQLOyWtkAYOFiFrVTc+lMKcCYmxRSrcsk+YNbrjJFBF
LV39kbL9dTSxfOshAOe5dbP0T4wKyWloRAgh5p5KaHZ3GZuvo9JY6ra0NdXhn0M3YrkebyIyflep
rTyIUvdOjWjTB8IVAY/b/V0HLw23CT38RcY1sc0iNWg611HD4rJOh50nj9G1H2t3y3CoWrgqqJKA
u5nXOK0kk1lK3q7rsUE/kRrY8szdsvYzN0FhKMcEh86RKgFmleXs4VHaqXOMks2mgQFCgYJaqEdL
KgsHyWA1R9vR6c/7t6EmEJ7H5byUiGvAwLgyAdCU0joe9ByrQVUeQqVjXU08AwFJHahAqxZ3g5/0
SL+6kxng9PU0FVN1n2JguahM7Xy4ISpA8hXzrHoIJ1pC3Q9hlEML75Jr2YTfU6liogc95K4kfZMQ
fhEDp3++jBgNlKT5qsebpi38K/abu9HX/H2v0whbUjQIFO8uCq54VqlwhrVL/LInvbf09h+ryjwh
e25vfWuSH0v7yaOOtL9cf6K+ve2lrNv1yW4ZdxVAnUeikQO3Mk3DXcbeJeC7K/rjUggy8K06Xf+a
q0mwsUOjPkyyD4cEXN9Kouh/B/kIFEqame7y0h5IZ6dlXnIuIwDW87Vcto1wScZtyqLolKwK/LOv
6IXDfYEGZ617Ir2XpwmMjq0S4KFb7tJowAi8R0GN3bjI4DZBhl8ZszO7mrRhvzDOlEkG5BNXD+1g
QNUYaOKFVvU8lYo4jayCkIJe6+hAtpCUB2d5uXyRNOB7EWIINRnHvQnuahuU1rgBwwtCoxxTJy+U
6IvBdtAfm/5VJv2ILsZNNhIjPcwL1W7+YhrRcFCL7jmcF7BTFnhXHf4N/V+GqcU/pZkhvUpEjWGR
Jbc0L96Wcp8yNTO43b6iSGjsMrk3dyFtwk2Wk/tdjThLQnO6M0XBPAOWZHEYGYV5EyrscSebbfBS
W5e1gejOZd5rYmqcxgj3symZJaB8OP4rdVbbcIxADuf8FVh/KCuf0wFcWQk5e6OGCPIJBfU1Q7vO
qWdsairWs5K5WIWVdJVTH//Stvn9ENhAxooQ+r9GxE2qwqEK8RyEXlZcN4FPSUtYxpWtqt4dBMw7
kqPSd2XKn0P30ssnNAZHZv5qI52/RbknrtXQGJ1izn2bZL1bgcn5FPlj6S5dekvCPt8I/66pufES
ZXrDVFi4Q2AR1DokqnuZklUl9NZLZzLuSKhoQ3Rdc5/SHsVwAz3WqUjiWZWzo4588HTfLC/94VkE
VInHeXxKACBjgW2lra9FPeaxar9Yf2N8vk6Z2tO1NBVrMpBf0xyXKGlBnyaUz2ET3sltdwOwRkXm
x8LDoG07h1D5p7Sm20jidr1ZghU6EZNK7qfApmzg/fRKlGPQRsXO1PJjZ/jqXivxwc7UrzIB8kQq
i3rQx8kxDE18i6PqdtHIwgmBa5mZ9j4zDVBeiSrfYMwmZw4bacxYu1uiXrIK4HkTZPIGebHiCAJR
HWXRDpDcXmxz0ycTsSiZ7sdpXdWdselD4S7r5FKjQA2yXEe9RKUMHO6jDW3DMaS0pLvTsjLxkWAB
rIIr5usjWXkxpX+df9epYhqVUt32NSSdWo8g6IDPdsm6avaClXoUx2hDUorBuU6p3ZbSW1tIpHYJ
i9avHJDSaJJ1p87a6qHriH2fX46eFxMAxmKH0kNV7asoz109NBDIWw9VmFBFVNDkzcmtUmuhmyi8
gIaJGXw2CPQoPGDAbUPFfHEL60QJrXK8/7MTVGhefkcOKNp5H8ClQgjbc8Jieid71I8QgvnPRsBK
cmZ0+jXc0WwkM2swwJTCjY12sabj54EYKa26vFWYp9gzF2Gzn+/+PIrp+oxCuU6kirA6H2N85Pf2
BpJysxml4kuvaNdeR/IRPA2sQB7kS0cxyYbJTEwJaTew9GqhtFX3Vd1Y7qXXeAEu4rBKkHMP2QGE
zbjRzOJO6rWQdzRF1J6DZhWP5H0YvGFXwxiy7sph4ilENWITKutephtTyYpHq/KuMp1+kZFMUClm
YCtm88DRplh6DdJ8E02a+QBcaNh7AyK4VuMeUCyVmN1oLkNG91Vrij3+rW0963stzQNlmYvALWX2
BxRwyIdC1HMK8O4efD99WXBDQ8ZPVGZGFuosCylHnWrAwEDGMHQlVxBEOhYdFxpyYjbxJrNtEjIN
Gfle/+jp2txra8sbLCfppxj8xdKiDbRo3CwkQ5mGGDAzZPmGXVCKV0PcJUrRrmyDvz9zcbC6ORNZ
KHYGnWzpT9dl1R3SRJs3MEN1yLsi2mTlRG0/T5HwopM2kHvBoM6TK3ZZbwtxCd2o5hhhxVo0Ez1x
kv3nIEq30xRZpwpQzLHLuYVGuW/vtBLmETRAb1eH5FV2ie85y1OmB75YNXpYOHJuPOMLNL6wlNtL
0vRGpx61BQHl+6oU1jqbAdJSHLt6NZ0KXSYsyBrUfYBIeVWa6ddO69RHxCfYVSo6op1PjJxRJSwe
Z4F6mjHEY8j/dFEydi0bKbIjbupmOF2anmhE27U32G6desEhC8d2hZhis4yeaaJ+NqfgOu9r/QGm
WrZtADa7y8uo7cHagh9yGov+ix1ZnI8ZS7K0PPFv+sDNNTZzehht1YEGYl75GjCYoDlSUCQdiETX
W1+kx6yXkJLMr8KiyfnApFSCrhOqPMcLzhgXy+uvjdxE+GXr96Pw5dvFlhZL7HbDaErfJaTfHUAP
kt9PSyQtuN3pRO8cWzmPhpW09ePyf/WgTedgYuzSzLF1pKyRVqHxHonJ3xrGWJCSNffsx4yE92Uh
S099ia5qQPjsgLcR/obafq3GNWnKmkohpTb7tR835s5WoukegeydCPrhulcTPCqpdjBpjp8K2VJY
GM29vAHH/e4S00x/I8wd7lYUb6TmueoAUd7jVtkG1HH6KCBMar5xkU8WlNgIgJV0jAhznyWrCYbz
uzY+oiXA6a3qV6Zs3/gYW85+NJV02ATMbh26yHKXRmRdrNnLP5bkCRySBI0wOcT1yZTFA88kbZOm
/0zCn3JXBGj9kcsaxCWDAYDvGHINhkqWH0EctOtFuwC/xN+IJuvdMC+sk8f6GQJSFx1N8rWimkb4
Mi8UknfQJ6Cvfo+J2iRwbJUl4izgob+05lEOergTwFQOXlh+TmdKYo/aUu8O9OU6KHzXltmzzxWq
yt09Sa5JmXZzkSxWVc3E2EX7uIaMPf+PL+e0Tcb+zDpOYwWtkaDYmtfxAG+7Ke3rHFehKwUDi+2C
Ft8Rpx0NBjYETr1QiySrpGQ5DW6ekNmzuJCgjzWAb6wrgKRz7DFepUUjWFb0GJb6n6Sk6UEz5MAx
JXl6VOqEUEjpJLc3ltHlh5Iqx3U+Ir0HkrGK1Kx/XP4PxRkSmQEgUawo4VVfDbcXnYwUyelVlgYY
bGQrupGkbOs3omN8zeKbuc8jTzPJZzSNcpNgAlp1UoqqsnArPevfrTwg+MObWej1wANnDbfRhHnJ
E76xokwXb8Ny9O6BA6wvrUoPxXnXneJSaV8ZSqUtbZwE9q91zSiLqrvPih3kDdqWvr9flrC1TKHI
Y67fhqN9BPur0jGkTSUyCoMsHCWWtRUOgZ6w98WHOgA3Zf2iXphhULHvO7WZ9c/KWY1ZwM95cDLE
THQqdtewbQfwV7QkmbZmeE/hMF5rOaaqtinuifEW3yRqX/yXEaGW0GCWYu0skTLuqJZWvBaBmawt
2MX7pcjP5APJRIeAYzYsRTW9vDWIGHbTpTPDEDCw5fXPnuE/DTMdDEpytarAw/ZgZfa1QQaRVKqK
UyChWhBm4xwhJjSjRjuguvVYeW7RZcjbW/PusmLJActJ5ITESJFPlvXaRvzJrhpDOJVUJacWMAMT
auiEKbsrE+fg/cg6kiXd9EZlSMdTRKLHXHS98mwzdGopHQ/lbPmf1wQHuR7f9MLAPUe6xVIa6Buz
vklqNjxdrUGdn1fCVpRn1zCKXYhg1KL1UD1K5lQgyESNHZHAyLM43TeGVt1ktMRcgnCnddlRQcuL
V11Hu5SqiuaGTZOc9foBoyZYj7IecYPRlLDV6lGi7batSMKJrQ4JeJddmaPsHQJS0BxVsyruDCDj
i2Ejs5L68jKa7iIyTc4XdEXm2+vWixAW1cq6neH387AQdDmL2NF6DUerRlSr9K7UpT567+pIZUI6
JVnb3OUmSjqj86/wn8jbbhq/UFKREywDc1foYpqYF3xxk6WHIRbeTV9VB0us6DWlsYPAs24b9a0M
y6d2JmCVXX+sdcW8L70CtbKx68eCZvzcpk+UZOvhKFzVoiuvYqsqjnRMrQ3xBvK6gcaDPGGor7y2
b1bdbEdV4EKD63KVMYueFUN5smk/vbeDjYQDfGCW6FfhXMXx5y/WSGKjlKluHqChLaxau6kCjjrF
/ieoRMb2Mtphtm+2ZQ+5gDJEMlMYozsWAGlby7sUfQKecoq7ZhqKR42gBwfF+FU30/fMgkLjcueZ
4nkys1vPSkrI53MdA7MlFfW0gGAwO8T8StYPoSldx8ojZQzzvIAmehmLSp2yHhqkqt5STUROt7TJ
5RTqdZetyGiJt/GsSYm+mjjFN0OHJfhyCCMkUmuYMkqoWm6eukxrd7FXvSyAsY6CMDTWbFgXvSgR
aXZAyYwC6dvMqCvDQIarJHboA6tbCTbtWirqEQ0Q0N0LrypPkKmXyRFrfbvzK4AktlY9I0dHUofx
HuRmS6Wh7Jm0NC3e1br95Lfp18V2pqiCZAYr1ylA2ZT4fUSkgXpXekQrmxIKdTpVLVBRdHCWTpqG
V8TZKVGsZ1UyPi/qyiq1NiXqvxIx3L6kE0KpWbdvlnECtWzjolBL6axklI/RjDCWZg9CI4k6KmlO
z5vHCXHGhauYGH5BvQ1eVCPhvkA/slhh+36OnEsRFFVN8warj+Q/0u4vuCNUJ7QcsLCmYqALOW9B
5y+KFKwMnsUnTzOd5OTXivlmSsygbVwhA8TT7qg4UoWT+AxcsgoPtgzE+FI1yvPEu8skjGjKBhfN
dLqUok3d8u+4RdI/GOf0y60Zk6N9lpGbspmZDalqba58Ig5PalXSyRXtlRwq2xKnT4M0UQ1pc9X2
KmC1OIwvij4I5/ff/uMf//U+/Kf/NYfeN/p59lvWAvILs6b++++68vtvxeWf91/+/jsybSFUCuWa
YoB4Y5so+P77212Y+fy08r/iko6gp6GtG8hwWtMJG06NzqallgGMBcWNVVgZ9DVR3PTIhtwoqh77
aO5kRLPsLe/t9yJB5Cdm/bO14AIyVZ8dpmhXQr87LINWoVeDGwsNFldnoZrUsCTJVGlfQlPe6Zk0
raM0rrZ1oqO2xOF9Nc1flILGFou1zlVEUR7TZlwtd9A0JAn6QSLZCnt4ybEZjmVnr/R55Lqc1UWW
MxpJt/KJU2TVSpM66e+VOODH5G5+SnrrF2dSUeyfTqWh2JYt27ap2mTcGz+eypKUOzkm5xF26NgT
voiGHQQoI2STrNKoeOokDxecJg4mUn/34tWK2KFeDBeLzBdBP1FIJflMqehvq6WLGdl07Wbzgh5+
Eosj08ImcoWNwzFa767ohmSXQhJqHKOOWGOwcFj6BlmiDSu6Q/HGyoh8HnDbONZCbxgVUrYmw5N3
6hhITAD6uI06W5yXL30BJdzz1dWSCLbU6UUFpC5NSiKexfRgDGZ6s+iD6n54wAGabixR/WF8A7U9
YEkium8ZHGQfSwpZ2+nGjIkaMY02dut2QKtt9/nWFqEHHMB7uOwfpLh7qCjrInHzyYmaZ2itSyiX
LWXrrKcEwIApeNChwbUd1tAF60VZT7/Kl8Z/ZTRfwLMg+Gc6uGBdk/llrIgbkwlqHyRG/VipMto2
c3ipFb/Z603iXHbFOSs2I5MlFc2bNR6KODnDN5D3PFkgi+fsh45GnLs4ehWznfYBk+oKIGxxLhTc
1EGnn9glPS1D7xLttdyTF3E/eV1i32n5wV70wrWXyVvFCz6HZvLcTiPSptn+GInnv37ANf3jXalY
gsdaMQ1a1apiaD/elbqqZEz5uMCmijiGhXW8fIFnYx7+/VLLevjkTU5PFO3H2eu8Hj0QMXiqL2Z1
IB4C2R68B09OHi62E2JUHCJF8z0mg+ToD2Gxn+TsplYoiF8KdHOVju03yyQK/0thChOqfNelSbLS
LGKe/rn2E8WO7At7Q1IfudiEbOtaylM0y/1rRXvM/EMq7OelBBAkirieSvN5GVn/+lwZP50roQpD
YAyzTUPQXpJ/PFd0yUs9NnsLKfI+sswOYvWXC6W6hANHbRTXsjHfBwA+yIxPtWw9hNLuMuhoeuV6
KIDPwhjmndV47lS9OGhWba+FjMZj9Nr7VMkAHKEbuWn6cW/HPSUxWUOAMUvd0ri56dvE2y9oc7Wj
C7XEOPbtBFdt7nRc7vJilFnYYyNYvqgNyVboPxSuXvS6hFP6ZZZfKZr23EXIf0VFNE1XDSbrAr7U
VW5tUQ9ByVBAZakN1u8SCYmSAQv2CKlaUbKYrpNpmK5DGt0GEk0YJOVdZQGTvSBRk1ZtT1A2xTXK
Hm9Dk7/6xXBq/TQxWWToCch5wrLhNxjWj9fCh7SJomZmU0y6fmS+7XZep6i7hsDguh0fhj6wIZCz
z0+f2IjTw6IMcDuZ6s4qDPkcxJC9E7hzglXJkyZP/l6TLLpGdl5v5cro1y0G4lVjojSwTZM03qDv
70oSkkKvs87LK9bT6b6TyUwQwRONUIEzOtdOy/9RIGXOjFvsSYFVXvXUTRqi0ShnqRtWRBhsFOT7
cTBa7tAjvzKciH6qu3R5urBKjzZm3rgI8ruMNUxeDOqZcfFNt8J+3TNnnwS8tb2v5G5XYaJjN14i
oej3S5V8aPDpFJ1yXPRN5mgZq8lu3uxJre/M5lNHn9sdSIm59sFnUKPOCPMZkB/BsZj2VgzcBvn2
TVvIT8uf00XSOCPrD5+M7z1K4vIsk6z69NdPl5iv2A9LDZ5pW2iabqJGMYT5YSRqU20oQOsyp0dC
4yEg0GAMvsk05jdFAdcnjCP/mDPxIVAhbtImb+xGDHSYcCXTcegqgpLnZRA8Wuwtdm7tlpezRDtg
bbPWm947ClM9BVq4UebNV8qYf10llYNoXj9aRa8fEQrmDxMxkxs+9dWUQdsyhdmB3JzT3cvmjEw+
XBdG3dyhY8Vz0wXlL25t8dMwY1kqQ4yumbilFU35sOZKpHJUAqqdrs1Gde6jM0ljqVW1cbfUT+Rk
+qJ28PvTRj/omUd2bihN2xYfIkL3oXNMzcuuQz36fJm3whpujEXEmFvmTQCh2tOpL9o2KWDLInOA
7NynmImTGtH44k9JTUgFnfVk+zgqxmCa4QT/RKSxhazOHiDE0f3FHTCPnz/cAXxw0+AeMFSdpZKi
/vhMxwrjidlRcI+M6uvyUfVIvU9za7oqEyzVlY7J0yy8/qhXD5pJzy9ONoYgNDs3WGN3sTwdu/nf
qoIVhRoMyW3qkxcV9f4GPz+ptGGwgwTe3thKaBxMJE4UrWLzqQuHW82jjVL4WxWBQcB19avtX388
7acbnMWfDvrVMkwhm/LHjxdOxKmVfdpQRyIMzg+S4bb0/cdFBmPpJNNMmyAKpm1RKPGzrOF4Jkvw
1siSu8tKT02PWodQjzgpeDtqeExFmaxKtXr9N5nZ7kictkXlLmGDSag9IJVgG4dZcmGPIBoID4Ly
j5Cr+A/gfz+ze5bLTnj7cCql+H6xq4Ob6vImem5af202xfRsV96pTAhUKyqyDLy5nlcwTe76gkhO
ScO3sJyx//hh+1Ev25H3vBjhbwTNh5f/eCDpNk//a/6df/3Mj7/xj1P4XuV1/q35+FM//BJ/+I8D
u2/N2w8v1hCmiYhpv2I9+Fq3SfPPHdL8k/+33/zt6/JXHsbi699/f8dS1Mx/zQ/z7Pc/vjXvqFSF
u+JfO7D57//xzeu3lN+7f2Mf9ttV+x6+/fRbX9/q5u+/oxv7m2UKRVgacC4mQJPho/96+ZbyN9m0
LWGC3KKnpxpsMQhhbAK2atrfFEUWmm3ouqIrLGJ+/w046fIt8TdTZkEDJ1VT+bt865+f/48d4uWa
/PmO0dLmfcy/n2Lm4/nupmViarLMGzQ/DF+oFUbskzXpWDUrJZnZ1WBc0g7xp4g4siCFmMjT2evJ
DfrAdQRHLrX0dVLJJL/pA3al2DjDXN6qbCPDocidOvWfFcm88RNlA4fj1LYp8eff1HK2nEw7HW5c
LyQMWOQswQ+RKyJUSukAsBuQ5osq4o02NlSBJJd94hqJLCOFvjdCadOo9osBdBBt1rWIym0AiKwI
38vpq/BjZ+5UaQaCs06mEFzAFbFXJTzEpqtdHPMuDM2Vgs3ayqGVI9EoSENL2uDgFSryMnMra+HK
8iWXlODNWF3PS6cU3MAECr0iRMAi5RCNpT6HCnRP0/SExJsIsO6uSTk9CWIR7Y3EPkci8qrUXqdB
d2MNhSVUSIGVpuzRyabBikr0CilHiXaoeUj6T5bxHJvaPSzze42S8Riye66klV9htiO6nAi9MUcZ
no5OaYY4sr0Vbjxs58+wV4j2QFxlQvaUJlT7GS2QO4vceAWHdR1FW9Qeq2qpOAFWr/PtQDBzretX
8byp099s7T0lqiSajJWi9Y4ahueadyx6CsfY1bIYuQXRBfAaTnXsrzFZHyZwlSISju7TmoQ0kQOk
SUR7SoszoBgM4j4EoxP2RtaZ6mqgozKg8lWe8uyz3kvo2D102mdkAY6eUWn1nyb2vab5XtN20GNy
OriJFAHvmYRY1AWlj+QiVfegTXfEL9Ec5fDYjDKZ607XJKh2vjU8lTJoAe4ANh6yOW81MtIpaqxG
NLegeANUWDfxg6aZb179mvNRiVU+dEQ4h3TXqnp8wUfm9MZrXDbvEAqdNvCBLWpna0xfBToR2dZu
bL+n9RBtmmY/hriH84qFD+QLOVk3DbFdEJBbSihtWGwDdv1h9AKWZdUZ7zkh0HNJCXsa+mqZ06Ws
BBmNdXVlhIfY1EFKx87UWTuiALazEypNcc+UNwEWrixKyBB4SuFSxgGMe/2rX5rrgpTtcMq5L9E7
WCq4EUT9vlj7AywCKGp+Na0gxbmVVh7rxHQ8Qseo/NyW5WM12awNIrfWJ+aG4Qy6YKuZ7arvqIXV
EH/T0u1p7JQi2+WWybqzdP0gdIbqxB3lSND5e/bboO6clghme0vwwLbLX6bxJm/x24Uj9qP2IS3P
Omw6I/rK3eTgSSe67nPofw25UhL4JfEF741L18qdgjeJzx+W7xANq2rX0Tui9xCN46oMP1Wxd/bk
uQ097Mfyq0xYQujr5yTIUaHna7m9q+tjFoWHQHszws9lpzllAk6y1O9iU0J0fK8wRqTkkMnGSAZl
6Bohyr3kXBDH0OKsKz+Nfu0IWq4DGBL8nCMulypWKKhIwSax4r3dwi7LpLURHIR+24rMmcZkQ5TP
qpXgU41AQaXuscyeVWvOmyeFBG9dWrwXckqbVDpPzB75g+m/JMnJqnkGOsYIdDoRN6b2LUAPmMoa
f5PfRxowpaS2T4dxJlNpj1D0NZWgYilmRBZbIRBpQxnnTrC6R8qHt0Ls/PExNPeDFaw0hqqq3tsz
f25K1iJtoSC8SearDuHSVmgTl3d9djWVr8GQbg2kliMxEbOvKNYkhy7z2javab+swrhxVFj/LfA/
CZ5e3N17UX4OkmKfY7+1a/on0X0WPNiTvq7GYVUOZ9ZkWPqJ7uG+jGMstFbFt9AXkWk0yjlG/5K0
2nqVkLmM7QY8+UsNnWQI3noygdFGrhdlcVhyf3VOCz/HTB/N5NRTJ9T1Lfia3Wh+yS3q9EoK1Cib
nMhrHiKin7LZUa4qK5uwo4ngpCloV5ACHHMSK0M85HWwKmhv6/sJniWFHrixL3SOKSA/mqRuNkRh
qN4Xzx+dbuydvpF3PdrGaewPWP9XMYAJD15rkvVOnMWuVB5svSVUBjynuRJZ4FjhtV3cqIICqvYc
VMxEJMNjimKca3ZBclUGbGBa5RPF211mdxA6QPhxW+K0dlQlZu33WWMYJJaCUOb7PIeOZ98o+rOa
FitL5mI36FT8zjvIDJ+NTG5bQ28CsEle0V8h0UQMbtiRjlORTOIQ3UbFfrhWEvVbXUaugiDHZhLw
gop9YHIj49/sbKY6phHUjtCEgfTNKn/BJspW1zZeL7IcXZKVHIlgUIFzkt6zo+XVujCNO6MLzxH6
db+ObkNV2/sGdWC0B5WCT44mVsy+N5QaEh+R0k7lDStYt6lI0QAPD9LrLVNltCRwBmx7W9TxoR8Z
UpJ0xR4L83bpknjrFJJw7eSJlirpkZ/KNqY07bu0Iw+W/kLTm8bVtAUnsC6mGzP9nHmg88d4LdEy
kEDOD+AkxwJSVUjASkc1tJ6d6A+k3mAIK94VpmOZ4BmZ6yKnsitqcg2bGy19MokkqKJ4PV/EEZOS
oszYVJr8SbFVTAT32qtvjQ4R5Wd/JIs8hESPs0dkd0H6rMs1smWkCZw4zzgp+AZjhCcjzaRixtDg
xawBPGkJdqHGdEoJevawor+0YsKVTOUFTv6YfKrlIObJMygQI8R4GURyjTWkkJnLBE8nAIlpK8MN
oo/XgJvUkm6TV4RLefbXpv00dLOhRkKC/lIAfrdrXCnqk98hilDRrTJCNa9t/aka+1NPgnfV6iCQ
CEq1XqYqc2v/uqntW2Tnu3COBlTRdWaWqzN2htZ0Y3sUSSp7K/fYN31I7BqmozC69ZP2oOsmjw9B
WhK4PrzTAm4KgBpPI1676dc6+256ZftK3Tf2c2AwA9X+ysbDhEl5BWmW3pi9H7Xm6NvfRosJR/pm
oGks8VfL/UHyAGFX+hWq1d0kWtJmFGZUo7qX7O6EEutR0/x338PakioFUYUKXpr0JswtAqA4x3xK
kesn3/dv9F47eCB1ujimlM/KqkbU3dgvUCXWyLRdbaQVOdHG4TRTuj+bJkvXcbyq7eY6LsKz1tOm
7FKX7sBIllyw1eDuo+H2Yf/ETzXCy7lGPvZYQCUSThIdsWMKZ8rTPkcpsKhwpDzCErdpN6qlbEH4
b63OuPX79I5E4405sz7IS8VhYaWMppwNEuHcbJQ3eq8+B6xI02FYQ/RLOhm3bf3ZnqpbYdSuQYrW
mKQPKbN5hFhtAIMVJM0m8fsz/qE1CNy9CJF4DsWpGD0sh9yfXKV++DJY0tnzryr+hcboRqNZSpJn
I57UljXSMG3a+La1EzdlilCIp67JfZj6buUFyVplQqBkz6QUPOF6ctOAxnpiVa9jTbcN8c5kmkdJ
3eLq2Q5y/d6UX0rgowlYq7GSdpg33VCxVkFKCrCk7GpS4jq61A3gWBmlSa0V79/t0P7YAX3fI1Pn
wtSHDY+iUraQDVk3TFmbS5Xf9ciwVTGXWk3i1uvB1VaZm+zFGez9jqB6vBtH7wG0subAFnLAjq8s
KI3YjJ1sa1/99TtR/uydCEXW2QGyO9T0uQX13TtJplhviWOd30n6Zr7gJTxgOHbk9/ChuE7WyVbZ
/+KIc0nm42f/7ojGh5J4aEeyopAwyxHHNcv+XbfLduSxbJqt7doPvzjavHX86WgqEATdMFinGB/O
tMztaZWKkrjGqXFxp25IobibtvpW3aQbf6Oc/4fH+1CQUiKV5EMSulzkHuvJJRMl37EF6r7ZWxCV
TPIrYaz/+pjsw3/+iMKSVV0XFEPlD5dQNnQg6fPuOVXGHQ5/OIIErgi0kSJaRyRt/vXhfqw1Lpt1
Rfz7cMqH64fc1rDMmsPJfoXxh3RB8U2m6ffXR1lKWz9dOGpfmiIAzhofP5UU6CPhfR2HORCLu423
1VocxEp2ihWluUvZ6Ieq0fcP5FIg/Xg0zUBAQIfABj0+f+jvHgN5ag0vpq/ndpvwbnKRiLmZsopX
iWNvacPhPP1vXLTvD/ihtTuGRSsPEgfUsepIMXGoIflLLLktQmVa77/z0GmmKqsWlRxqLR8qLGoe
TvIgkz8+HpiDnXCdfmUfoDn5nuz1W6AX/42rp1mqEIjkNd3S53v2u/PZRSokTXLgeMjLJ3Vdbqvn
7Jnm8ZuxYej/5c3yY2vnck9+f7gPrR2CJMfCsjhctAfxu6q3gRuvAK/uooP5i4/2Z7f/94f68LS1
+MqKgRYrgkvaQSPM5uguVx//Z+fv4yAJa9QjnJIPhAp/xf3osFs5mGtzK9bBQf/V3TG/55/ufi6S
qWqMlKTo/Xi1ZsV2y2M4H61zuwfFyT9RRJNX+qbYlI9s9FnirYwXD+rRJtvmu7/+sH92Rg1UPEJn
TmSM/nCvELRtBXlHBJCqPHgDG3MqXdj+//ogyp/dIqas8mybc4vk43iSFiMKEMmYB+bOhezrQAc4
06Fxtedo+4tj/dknsoWNMtrWNcuSP9yOoTeKzIrZoia5M7zIXEDzmH+NV9E3w0GP4zafyBj9xRCm
zjPLjxfRsBVdm43R9EF+GjANNYgVr8pTN3zyTlXupG/dlbbO7gO3OIZXrN2HQxi4bLivknW4AcsI
a82Nf3Waf15P/PAuPs4ObRXVUe6X6TL/Ra9oDy+PImjZjbYL7xG1rn9xtv/0g1v6UtvWEbB+mOIJ
S2lLu2U9nFzNp1ocvT3ux4O2gbPg/uo0Kz/XqvmA3x1tfjffjWw9GQlkSHI079O8dDOPLC1eYelw
ZrUN/uVdcshWvzzqn39GC8GFIEZdtT6MOnUsEwnftcRkOf0ahg/zU3ecx4NsHdyWlwfy/6mJclN8
ze6b6uvX5vRW/H/QJVFsLvv/uUtyzpO37H9Tdh5bjivRsf0iaMGbKRxd0ZefYJVreO8S+HptShq8
p5nmffs2SSDzmIgdv//vguS//oP/XpCobDrYIVvA2EyZfdujCP7v/chjB6KqSLA4nzih5MfT8D/r
EUP/D1sD5M3yxGYBoti85P+zHtGd/5BlVVYsx9LZwhn8V/+H9Qg6r/+/iKU/4FC2FTYknCZcqP/7
17cwXMcmq3AvjYazJIZDjlscDtmhU+7TIxFTlzRPhSNRzVYYqaTj0r2iTQssjZA48kXH7nfIRl/T
0LmrpGMx1l1qri5TIEUmk7v4yDBsiGuR7oBcosVmPoyfU8bNgq+xyjV/WT8t5UuXThEJFEqB9mQa
Qso2dyxSej2Y48NXgwE/GwkCWtSv8l2BZoRBy80Z6c76T4trDh5tMGkTTfprsvZEFfZPObHH/B9A
SklD7E3kFGXlpwCUP2pLaDe3pn2rxuz2WcbPrANdG12jc08rVP8HbcmRTxdeit2YyXLVn0oGDwbG
UuSx/ewpaueaauY7HSbWK+Ziy4l9ibgRA8O69AmC31EX/hFgVtFRVBj3auu94S9Vx/Nk3hygvpqf
Nl+P0TZCwwjEFtSv2uj3LQQKcC+RIzMcYwycgPFAw7rXHgxycCPyR27huWMs1t0a1hszY+sJ9jBZ
G5Pyz+q3GORdyoi/CfMSScC3MTf2enJMui4g4Nit+qcRBTq0kdygF12roLLx8+rw7yLZFbpnsHqf
DMWTQUG5Op8RKeum1N6wH7qd+qHiccAZFsXhMke+ZodD2h9UZL+MNXP9LS1/aE1ZUu2NRx3jMPoH
51RK87mVYJs+mgfLTVSmU45wB4H3lCljn6SeuhDl7iRBlVIKsGFYZaByXXFU1SvTcX4E4Vu938ka
/1Z5l2oO327hFknr1zYH1nbR7rBeXLNgCBPFHmOXo76YYMWwH5MxI0dH27wvFvslkk4nYzo6owTF
6hF9xsIkupEd6Y2ogfu2dBN4jgwIsOpmABxTN7OfQUIJ7YV69DIl4xXCk4OBN0HHLKNBxgkiuic7
my4rfUvSDN6M6IPhIJQfBj/5U7mubttJ0CXXXdPVv8wKLStcSEbRX7OInA0/Jcer20nDRrM/H1Y1
m165Yo1FwnrBKzJnKTNx56Zk+KXkKlxUe9NnZCcXLxQD+xbcXsbcBOGQh9bdi+bOqx04JBV+OpKV
UiQXRIcFhGV7XYvLI912TXLRutFTEqKsTOEzKXRloJR5/GUhoxr9/4KwHwcZvttr1mqu3uBzHUWy
NTpvrV9X0wrap6oxXfXDhtZNyJeH6ZiHl/cVMrNwykOBOrhQv7r1n6a+tAV/43KZyYEiqTtsW2VT
TuhcunJj6ITi0Dn05KUkWh+uJLPaa1A521Sz4QW322Gen+fhV+tNN64EoP43UhJ8XRQbK8mxvnZv
LPyJT8d/J+8T0EaSOKfVl+6gX2ufxx6wK5GLmOXWDsx6P39m+X5ofpL125JrT40K14h49JzvArDN
UtymTnMXnck4j1TD901+ZIStvAMt2Qr9MDPmymVrn8d3gxwfcs1DNJUkOaqgqZhJZjoxL9J5UchM
yBnSVd2+qFOwff8mTiISjoXW7WWRB+SbhxrxGnnz3VuA1KcitHWGWzqadsXZx9PLrE+YdgdfVq/w
wAnRPJdmgtxeYevG+sQo9jrHBcJ4HBLaMeqtUI5iENHkRmWPfcGhU2PTzdMZV1rab6NuZVCH1cZ6
XxOTeJYebbEYEmCngZnhBs7Y+bpDEavBgJfrEcfO6zLkjPNWPUJXiku8BwZBxryuuMQQuprDVrRs
AAgo1tEg2/PEvOR5Fg0z5UgzgXUul67Ld1WjUOtP9uStULxW4HrqYooNyNHuWO8ZLaiwdtR3Ygt+
prRIXEOyw9gR1l410lcVEfMmi6UfJzEPlhEXeyGph96MXkoDLXZlMd3FEWlsKxZI8lTuFum+5Bl8
4N4hF0CL/UrNQnWSerd4rN71XmNAxPxcEVkbInH/U1DuuTVoQK8xcrHLH9EdppPec66uNp14Pwh5
iPrJfK8XOneWF241JGSEQBLTZJuNb53+izPZ2XK0lzZKfKKsKqO9gLUlAmAlv2Ri/BaJcUe6R1pk
Pu57b2rLxBWNwc5iJT5eakz4c1cVczFDet8pazD0Ivetx5YInwxQ1ZStB1MYvQmQ9xS+KGp517KI
ZOI18A22TbqtF4y2EoGFIIkhbw/DpjfehuhDILl1gb+741xcdHzNbk2gzdYR3S9EsY583TXJLusi
KOAXB0/9RIANgVVIBtsfNR2u86J/E7ulXx2DG5wIRNIooHoSWCnGPQK9P6Fw67UtB2O0nOCJsE7u
qSSTeKN3IZHEoLdb6x+HW4vptrN3NmQEzvD5VqQtXOiuODkKh33qNBAcEEYpEYklWn8s5GLZpOrK
YLUk8Ik46FBP0Zd1wnnJRdXuCwtnyjR/qwupZs3KTguxpYfokM9bPvczVPXHkwFFZkIy0Qzlax+p
L6sMJdlgBp9074PIeAOcnkOM3bBgeeIPVrJsF04Shuq8HHry1iKXYnmU+NNKvOyUTfaLxAbBjWPe
D6ebcYMSHJDI4yFLiz4kZfU1tqzkCH4iQhCacQAOP20Zj3sVFBrzectFY5vtyUBl4pV5St69GmzI
jkmrvM0PKYnk4DMalXKHGq7dzkG7YMGL4mQF2Ptw0pm6vrFFAW+lOOHXTM4REP9Tppy6ATdqW1Ig
QZn8IgGXcB67/jXaUQ5mHfAwEKZRaBIyNof4j6R+0lCZ4RcninXItfksl/od1QHhY1XDDaJxveDD
9XqeqZ1TmHedZLJNRqbxRm5JngHUpcpoDqKMyK6hl2km7ARB4KLp3jhgQtKbeSuiPt6NgvuYPwZ/
qEunpyiDW4As3x2e7A4NdVeBoFzZ8zR2Npw6/jA3qj2F2UBIF5+OGrCt93y6DE7NLyrSuw5w09Oz
cvDMaXgyJG0Ie2d+crJ6Ok51u5PVISzT5TnPnK9utE+qTrxYp13gSPrakNUhvtVM3er93o5AZVMK
4tZ1Zy4jVYWnaByMYpt1T5W2s1X4GySBqZ3wClaUlJax7eMn8sY4JCAaNce6U4YvuBIz+bvjuW/J
kAdHX3JiGrPlx3V71ot9kXwmyo9ZHzTlT3POTrLpKBoKPgFWQbu8S6kV0lGcu17lQ0J928XVkwMy
VMr/mdkpH5pTOaEEoV7qc/eh8BnNy6TsIZX7pFHsinrfxBUoyHs0k7hdVVvgLvgG9K8FE6+IxR5v
wFZ9GNeraLvIlVs6B6LLP6uhRK8ATRPNj52HnDNuTMCbMtnUFIR+KW9d+rEUkAb59aYRzOGhl1oP
Kz/ivPiQtzdKaGvu3kh8duG8hJL52bQEEJunVun3vat2l77Jn81h9VqefrlE/mcG4/TRT4SCZWex
Eo0Dlq4oQ+oc185Wl9gHUj8dd6KkmnA/jsllHOXQ1IXfz8mTNWuk0e6V9YZ9FvGHGuiSfNDlA76S
Zx0Zs2vAVMR6FIBXx1txMhYn6NsPpyl9WdEwr0ekNGxWydnLCE7IIjpl0oiJ4KkvpS2B56Q66/Wm
IQBHNt5xY3uCcgKiYKdQTjjEZlb7HbW2sLd6M1xSQWI671DlrD4CxWRovHI9R+SgTwa8Z2unJt8k
+fG8rjgfkUqgIRKtK/NQ4W+25SthksE4gl+fVL8zf3DEaCMbMX4raON0MEdipiBq/eY9C9echmtl
DjL+jXLjLitNUlcEglvMtGbfhF7moLc6xPHX1IUiusiNQVj1E8KDiZ20rbPQtDe5+dZvkERR2lzX
5DaiZBrHFwlKR6UQJZW9RiaKLSp+mCEBmhE3Kh8vjEIGXubbrB3WFGrW4NXTdCII6rTgKi2tgPRT
7HggIpGDQ9aMz1A3kGgSLqRbHRz+9RVSgcu97Gc6+GwCF3FHeaIh5KHetSAXUxgM5HXwRwzKVDMg
lhjLHPu03WQSQ6ydkMoo9aXRue2kixzfbLRXM8lLhK4nzr6dlScn/VBF6clpF8raxkHeI5vZfoYX
OiGX7nPb7+ZfE+efZXpld7XRlKBCRnrxmTOYV/k+G2sO07an6s09Z61CTUeyJkV4tZrblC93szlN
uthrAPIAXm+rnhCqRxwjCRVSL/wG7/SASLAe32yp3pAloUkHKyHeL4mpu965vdxxIZ3NvOQVHdpw
SuydjsFWysx9IWt7WT3yMpIai0yFPT7i6LLMtmn5vlQnRSHHgXxN65qOAjl15jrxJ6mmuxbteBN9
jZmDROs2mWeti/j3wXdTrBcSabwBsllK99WqCRnKPLV2zS/wbnQTq2buBksL6+UMOtVfIBZpanIm
w3zX0F4QQtdVejjKx7ilIZypcxF7m8ys7G06Tc+q9SyofOAjBI5RuFD4tTHDX/5oGhy4WvpuHPYL
UTZ9mfkFOsVCpxtFKdBbKcEJzX2Q9OcoUjbp+i1a46TSwQtAQUwVViLQxMHin6oprxGnhJ4MnGoE
pVXWECjmNmckIWD0CnEoYTnH020BazpJP2s/B2Rq8VYjLcN6681OuxXd6FeMIKJ02yjNhkC5sDOh
hBpFco410gkwWQud2zbpCbs6V+XHDCEdEyd0jtxtY7KX5uy7TjnaldgKlth6aqvyIHYah5eS4f29
t6T9WMm4sXqi3yPfSEy6iZdGLDupi3cLWkV115ndxtFXMlSkAzY3zymRztDDlw8OQ1vfORZCqe3v
1Vq4ckRwRF+GtCivcoJJxOyuDRezhqkDRpof56+I9V1RHxa8GBhXPeNmWM9GP3iNiuYjfbCRlvzd
wbtQQAEc2chrsgeAdBPlY+CQSw9B8mrJ2ImbDcYMT1ZybOyW/lnafPUP4zLkPs5G1sxhJVkDPeNy
nKDDxqILMt3ZtA6QZoLGDeNFGCkP60A1yUwoji3XLLVfoRaAqPmJ+1cVrwPOlEMSSb+LLQWClMq6
sq/wsa42LWRZQhCxPzL5GjtdYNS/wnzu1/cu0/aZnVP/vpjRvwK+CvEdnPYO5wbylGwiHTitvHqs
r1OqH5TlXzsZIc6wXUSXEBvip8n0wIZ31AydwnXShaZFIcuy3xYDzM0xAHJ1TAquHKXzE1BDvSHe
FhSysiD5ECd+ilCzwyVqTe+IKM+rQSAcj56z8iSjiqzOqhEHBMfuIBH4mn5Ly608k/z6eNzBTtEw
DdQck1YE4I6LSvZfFX255moVKtVH5kheQqkMOYba9084b0shH/CGepP+D+C+WzXnWpvDMiJ/WOxM
sY8R3w66uieEkK8qCTvtiXEKqJ5jtGwepMCpwLBSfsN7RNmcPEm68aEkzimKZ2ir8TV53GSiJ43r
JrfgS3r9tBpbw+LqFNQthGtYBY1pbD1GUzujOsr/OkrsFOHpTJkRl8WWmVlbvwBh2WcFmDM5VIxu
i989kPMONWnFapq3WIWKGrEksQTmMIebSEfCc5Lsq8kBqHuI2QGZgPUlf9jZ5zX70aR5klFjkeEJ
l+DQawmfPrlGy0VLOg5YDlft3Bjloa7Uez3TK160tcaPQBjWvi57n7eCV+6WRrorZK6f7ttJxmdd
bT1tXvyh0SgV/41w0prIrZPlG4gVT0TkRxAEUkg+KDpDjNV3CLvco132Fjnfo/WdDCfLeS5V9vAo
OctK2ZfjzinLDeM10jMU6X1tk7eUqU23YoqSWR20YhtrdbgQ4wdMNqw0UNz7uYq3D0iuc7fNEDWw
rYQAjPok85zoSb+Y/fkh0K6GAW8s49HSq9Vp3y33Imfc0c9EWs/mZuEzKsDQm3TmM8zb0jgpNHfW
CNUVXOcU0ZFO2TEtjcCs1T2EZXJwVFbQtkvMZaCBWm2S9HViWJVGl3JU3etad5siRabePJNzd8ya
Fu1m7s3xXVYPdgKWJnt3Uj0Qq7rrSVxotH5npeORt8HVlt/YoWTTlU3Dy7lCZX2knqk2grNqV2f8
KD0HSxyF8/iovMK1vwpVZ6BMTWi2yOGvxKyGKqVKJTs/+UgIFBrHGjQ6WMNwld+UKA1Aefy0yb8i
l4gV39NWBkN3QGLkjv0UFjXEoelANoCriuc+/ZPl0eN1c4Fd0a2bvoHsXhDHVqL8i9WLAHdeJ+Td
I7tMewhG5odFknviMAPgWF2YMA5FQzt9zhHWLobNJ6k4UtEHk/RzW4tkl1Ykqy3oExt6IKTRFfSv
bhohTzHnzM8ZtkSRGgDb2K/wumHsui5DdzNhDOm0pGTKnuIp836IbCHwQEZURIa6M4eMQejNgQJy
HOV269V/NUcf1xLREiRe4ysCwD/1O3iO4ahg0IQwAT87pld2mACMBcNSo9v3xSadSSuYNmZDjYOa
PKrO5Ki4q3WA10g8+bFSK88ez/MS7fv8pDv8YccHATQ5TPNaxio6anLGP7jzGWoeF1S0bT5tMz5w
Px+cOfeduiO3k0Tt5dSQPgngyKvtXxtR/TIymatmJtDtRi+hijyqqOZfId56PBNZMgIAUcORCS+p
B0RwpVt79BsZEQhv6SipATYjysWPlWcZHG/eOeCT++2kfsVKz7sBQ94st1a7VU3f4q4GRVVutALL
ZPtGSqo2FpRQPSCKggLhOK8IZeWWjKFwBm6RpcNRZOd0+bLSyWtBIj2Gvo7CcWFz3nCqTxEbQJHT
te9J8wptsgeN48wiNF728/C0SqwerXdD5EDzZ5/0Uqc4DyYwHYVJcA2QhHjpavJHfJmLl048/cNT
SYnR1ofGPAKr5KvjCrbP8tJycu5tKulmiLaN/loR62wMWxXR4wA0x/hsoAcU/NvkFAYdI6aY4HW0
HUp5NNczydRBXMBxpKosfvT0dcW4a2kQRwkqSkZegn780JxrvMpIeLOAVoZiBvWa5WZT56o49dNd
Lp/amsSrfLcSaiTg4o+MFPEYBYsj7crjslDfWau/mPfJ2DeMZ2NRcNscWulT6WpP5/Rv9oNJJZ79
dGXuY5X81Ya/wnnuaaPG8tbMy6ZQvpL2vnbfszNu5pxCCF6xzljNnrStLN5NZ/WGId226aFN9nJs
hjgHd7kWe0oK3VaSnpZIDXqCqlTV9owGUg8zBItJjX0fUOVz0REyM6U8d8iLV5IN+QaMo0a4bQbv
sVj/lIVbQAfjpnxZ3Q4fYBhLguGYOxut36rTBlP3y1BPYWU1waQMn2QNVY9xr4Rykennut4Nzi2I
+Wx4fiqOcQ3PsaQyBpCXDRCpo5kXjx8fY0N+Ty1jnyntbmJthpUnoe6KzXQTDfCd5tBJvsq5Ppok
dK3Bg8GrKg1ripVMDz9lB2SLAC6920AgKdfMhwdlZEvg2BWOiGPTPgsqGQ0vugDiqqSfEm65Yjxo
aK4ZDC2UqNNy6bV5E8ndZh2cx0iFO6N9AyBH595DWhSHfmqOS9NB/mV7U54Xe3mxhjaMcOLATnMR
gm0ZMI6OpztgGvOHpJt1sfKRJII6jfico62gGC7T14FnyYoiv6iujXKpmmddfINK2PVEo2opgmxp
ZpNnel18qPQa4e6/Bvv4AxXDkOeJ3ScS7Ws0E1wCzsR8aE2xpSvL+zq9wT40rK3yHo0/OIOcSQSm
gZswfqlr/V4g8z33nFlCVt1Vn17AlfE4yxes2Z5CtJsi1v2sv5mDFXT5SNCLfYvXr7nk5artQ931
TxMTzFwq/E4ZAsa4yyTzjU+a25TPK7EoygrNzV66DyGvr0XCdMzkTjdInKr6bcswCFcyg22wL6Mf
4QFeuGoblcjx2Qhq8b3SLurZ6zKfIeIuiuk/8N5EcgQRpmanfdMytlBm8YGDzLPgf8ja9GSj3B+m
/l4YhDDm4x7NIRMqko3VYfbVAn5aBo7BCqs83Q3GkzTg1o5fJ2p+Up64XN46WoJRdBv8P9xbGd9+
x6UdB8KqmHNLzwatdybtFxJ0KyCBdJV+VWYvMPDA5WY0g7pbidkb1HlTAX3In+2GgDGHUd3ch3G0
eHmKoDmKKHbs56QyXEfWN4lcHhTG3oqTbwfzXRc40+JkO1s2yuz8yTCvK7RQUTO+pPmTuygk58Ov
7GfTiYLM/ijatzEzX5ZO/Izl6jrkMuueNuIrNw8aIagMWP1p2jfDYS0txtQVwcEvFm6mfHhxDkOT
nMekCdX2osrkHZkHQERuQqRfjgVBBbaLHabQXqIV744xJbyVFHQMg6d/OSCPHoNqAgMtm6Y3xFKE
y5jX+YEFYQ8mj1ikFA1xNE6L9rfvs6Cz+wNJApu1yw6Y3RM7fbKq7JDorJMfx/854z5pDeEx4/ec
5WmYop1hDLA2E0+FSKDjq2PQzXBzx++wLuEEvE21p73OND9WPrgIt9MPJ4HZ32JEPisokbNwnsmO
SEKFC1eZfrmJpeScp69Wp/sdQVDtW1Zc7eyyYHAYLmWN3cx051szbKFTY+nqXyDo5dNRjbYY1nFF
9E7uYfpzbeYf5ldbrD85RlohUdkletirGkGePT5AyBFYwPxlZBZelRupMbjf/3Bs78203So1cNwx
e8ta4HTUTmzuGOla19m+DAw4SvO+luNBInojbsOZ831Ys2P10BE0yy1FQND22ZezQDVp63BgJ6OX
qm8pSjBJKvPHE1mfwWPxUa9AW+cqyNjEt1Ozyyk22BvuZRYOEJDxW1BGCSwA9r3iwYjxougx+BaW
ulzwVSc2RYuqXPTbXqCQjj6k9R84fvoz8TC3eL2avEPBDdbe8uuWpSi4JmqrPDKfUiilCTO5uWbl
KEaGehck5l+xhVy/uunqVR+e9BlLCCvunrTa1lSZ5r7ZPZODAmbfiktcvVkjEqll2RjWt6oAB4CI
USl+H/3JsJMsIk0y602rWy9WPsnHcvvxS52nI2cBcaLAzejc8tOQnSsaAZUzyuLBWyNsRWhLrR4w
hEUbi/+lyXGO6QTUjxul4ax3kCoX+Na/BzWhCcbdEX9MusW046HHIIG9vab2S41mHYzMFEx4TYy6
IIyAd1c9pJ9WVGM8oGCRvawYTnX5XRsf1ey4Q5n8SS2XZRldnHjy0vnbkPbOSBSX+ppYcL5qvJI8
25L6N0M/XZU3qm/kJdhdpPTXGoH6TUTXsqSVMkaagu13wq2Ow0JJKCekDYJrBsJI3RLztbJe4vJf
pZOfEJ1LxmG5tpwzXBMLt6QO72Qmgj0pe3rzWw0bIEKkRsgu+X8eNEevK6QAcIG36j9205/s2dmY
UfJcG8vexqjhaNZWHp9woS3YY9SYWQq13ey8meU/o+I72NupHWbMgPsijEC2G9yuLWM1nQwTHrxO
Q91BrY1aJdAT6RklBicARyQ/C+3cTAa5OR7rkabWwoBcwKIrTqScg802MzxVia+OYmfp8z6GkTlK
yb1HpF/Ml2mQftTBCVprBNiOD8UkaqYp9iuaSkVm2seidSClOLYDfbBCqSqepw5kW7IyuEBWsJSh
sf4VE1j0j8wCbWBPZ7nX3L75U3EBg2VwbVZGgy7OUtpRSr0aNltusioLCHqILsD3HjUnelvUq2Tp
YarUZMv0B+hDrGT4FNCBnh8NAyv5j8Hku8uXraU6I8/XxNCrofGhq/9HGbUt1ealdLQwg4h2G0dG
eZHe7AznV1kHsodSImF6lEj7Xmh4+vsX3GmhhfggG9+KHD58Lf1ZkoYpybnXDUsmOfNsRT+nkXyu
521NuaFH+IsZEkCnbjeDmAJ5KZ8YvB8UQ7pl6rKDLrODfIAbhtKRmQBUUdA1G7mfT7U17ubkrP3W
DH1nufgCouvztZj1Se6owFXlrsUkFRTLUzt2/0SFEwXhxWpuGlvfJf0aNsa8ie3kQIjKwJI4Tppj
Mh1UjrOYXIpGsRj8s5c0ZnOnjRFylkONpFHp1DCq7b1DvAVxVOhHnMknSctVerax5Sp5NaeU0g13
W4w/ZMf7B5LbdzMMkia7rR0XTFExyWuvFtfaojGSn79hprHbVA4zA0J2CzcnH3HTkP9nA9VF+DGW
4w29SNCp5QZHd6hpAxhaE1MXg2hVeR/WeZ9xaREu+4wA3K0BUbuSDMOFOyDCRtspO/zmNMg4IKPr
PBcuTuHLQGyfZaHLkpXdOPV0FB82ufJuaca+3ZG/I6mCiJJ625Afw+wziFMa7qIOjNy8TuMYWqog
aRx9zqWVJtTKMaIwMd0ho310dkzdOxPO+KIUGEyxL5rjjH32l1T0oOfhr3Ejp7SOrX4o2StWEpA2
dfgUpYQA5aWj2EwzbUcYGUfAuJUMtsxRYLKdW5c/sf6OkrSjYvLJrg9XouATVe/cfKr+yGuh8hn2
ZK/uekoyKTlQlsxd/1o93ryEoq4fd6v1z0a+VNViA4/dr1EeVXBTzG6Fr4+r3LK8dVJfEfn5WgR2
pyp4PR3rokyAYDGW5puZ1iSqh88hhwiZKb45sGrNMBXO2wwK2Fx92AN3U8cwOo6l7VThzqhDwcyi
pBJgUTLzcEDvHaR2s/TXYUiO+SL8iO9dx57Z0Vz3TFuQWkQAtdO4DBo7JRelJVOGJVwsvXJo+nV+
MZXH3nkO8+5EMvLBQHWG8uLAF3JSIh7uxc9zLHnpeI6BYCvEC83WQU3jwFDjrUI6Wt9PbsyInnmI
G6co3oYm1BUuT0CjXW3uG7U6R2Xsd982D+SIMvCxKmLSjiyofq/qV2lWCUJ9XO6MFdL52qRFMKPf
ciz7VtGbRzmTZjrDCjB9fW27mH0o4JkHbduQ+N6bezaCoa0rBggfuv6RrhSiuFtTGGMzj9RK/qR6
YMnwalH8do9QSwVilOEScPncDNW+M6IfVectrkWzTfXpJuXaB/YfchcqEoyYwZSyjCF42GtDvmlH
6SQWqiLMmhNpeHIquyq1kksWWtBn6MIVvniVLpz5BRHoVrMy1mjnU4r7UhMaWSMMc+wkzOkioZUP
RD/XOTOE6DeNxrCkKSvy+AVWr9daK+qXxr+0TrVpEg0r17rP1t8cAZvoATfW2nuU7Sb2W4v+pkt/
DYMUgYLRqd5tZdnEGZvu9hc6nQb3TEnOhDQwv+oxACKiU58loWwXEnBSI702sb61xszFf52amG6j
XRtjxmPtraKjw/isTDiSH1kGeel3aOP0+K4Zn2u1I0UthKK6K8sJZd5349zVTNo2Bmm/RLax5l/l
W9zcVPE1VwyFdLAY9B165i98s0DCtpPWX8fV/rMgNJMZ0lHKDoKXpPqqE5AOk3EHoX9IJMOlfDzW
wBNmrdks9so8bPA0I3tapv47lecPpVRcZVZcHb/gYphb8uJ8hUrQcjaSdBSwZwzCaTsOs2YdrmKk
djE59bG3MelRnuZ0cp05xmhqO3+zlXyAYQ9qI+cwgRPRcfiNy0SfID7XiGOh/67LmFKqyjHM3nKt
O3GgGsZdlsDT9FiK1wcH1J6i90JXPKwKbnlCHMrTEE9uUyyXcW3vcE6PuOG9HgNj0suHh5zRbnBy
D0yWfybmtV2zX9fiqxdr5jZ4Ur28ecy7O26aELwVBIXyacpVvJerob8x3L2Yxpge8kSON+tE84pb
/nV29N+YYHpY5h9TH9dvdiyCerVeK6cleEsy2q2cJExvB+jGmblsom5hNkqOzENIFd8MyQGboFL4
8hJTI7h1JzV3GVU74+VAw/FYIQfFNG58jjOmXLB501Hhxy5XHMqFOUI+ZFfMVKH4gCccWnVG6M+Y
Qish6ZSNj7s2eDcImsSmy1pqg1ADpsR8jfIBzKGG59gYfm2wthSNtnOLUqRJDmxXPat4/Er9u87l
ZJ+NoKfsUemJV7L+cQ2bW0PB4IkQy9YJ8LDkx2z1kVe5rl1MDE3zlvD+5j1zQGORAxUpggMjhByK
HaGbgays+yF6lZ4IvUf49+uoJwBILKzfSSoTtThQ+QQP+YWaNzszWoKiZ5LM7hQna/DQ8PAXooTU
yWM+29yXTrxVrYnFt+xJxEbUqor2LNv10dsgRGiSXydTzzbmjuhkL2Hyxyafbbx2UOLl/kjqOpTx
XDzruJNHdZZfy5RmsXxddC6bLstOrRgaHwZdshmsn4lMLQzV+vwGarIKWGzBPyHXClw/spbkMqsN
vSFJ2eJxItTDnlTcbe4M2maayH81EjGGUpLlCIdZ9tYzS6467/wp60cvylnvCK00vXihCxY940c0
qBrlJTt1s+jCWLu3SJIBkyNvZDYuUD7iqhXKJZGzbq+04jtjILWd6455moCngGBNelZkFOYKoIq0
sdhj5ATjGpUWGLjbFLQLDXBxgfJliU8pq1stTvxh+lmZuZWZzL4ftXPFJIj7z2G+BuM6sB9ueXF8
FFYMCz1d2TvL5JkNA42JreCc+hGFkPUIrQZfXANotUAkxPB1/5Or82qKHOiy7S9SRMqm9FreUrjG
vWTQNMiblJd+/V3im7kzMS8VQENDqUqZJ8/Ze22asUzHN2b/k3EOrQsUfc4fO2zhgbIzQ+qeHxt6
XUH4l+DMjc+rlbifRp7R5ElWWYk+Qmx8Z5NGPlXBP2kz6sVqXYXuGvbcqg8hliBmL1OgqcZ4aOLT
6H6QTLUry+6o3K8eTbbhossJ/pgJCntvNbqS8V0AL4WNv6LPfrBY4RNvnww7Wp/rUe/hJe5Mm8N3
XG2ygT4Zcz6DhrnvvBXuZ+Iwe2rv2GDr6jmvXn2aRr1ojouOdS5PpSJ3Tj6U0bgkvaxsP0NoTBGL
2iXuOUiqda4PtsXTEc0llhfW7YqhXW4nm1R8DIup3HwFWbGy4XJEFfIV9eyJmonNW1/Q2mVzJGZx
08J4IzcE8362yrlqDdPzuDhb1Q9HCGjpq3hidR8QHZir2rtJtgtbpsc6YqJPvjit56I5VchwgNms
3WFYZ090nCbOwC3MYoBthCTePHr1ApJe1Kr96OwHTvrS/ejNx0piE0vcVTTtluDTct5Gtr3SmPT9
5BgYRENgeYdnsc/BHRvsjsRvr6J/tEXXeXtB78CCXwNLOKfxvygpadIRfIIVIP3IK1QA5U3pu2WA
ZDDgQH6s9WeZYzxgepEzcgO5Y3fN2jR65l7IEWK9G7k0VndRdE494B/yLaCF28VvFZdmdPkeXpUS
8XOpd10fb3xEtosSU05UEa8zTWnXvKua5FzaYHj7GNk2HcTqLWmOOk8hjZ8SjB40oSrzHPbflrqH
d8TctmezG6zriFEdBXMDasDAUuGeB5wCLWf0an4kHIwtP9sY9VmqZwuxiGS9L1J0ctlznvSnlCN6
VD1Nw9apv2aNjN6619E/HZ8aRE7ojNLhOgXfCn6oGVYrKKVMk7Y+O6w9uCvmFAAq3+VEth8YUITG
35CFlhnwMeMmrjmZG26784IfQn9BPdHkHN21632LiIPhsG1nngVHeF2cEgdfnvNHjHvFdgaT/0Qc
UKTOcfIH1NPK5RiaWsTd/qAEXRU+x6ZD6SCsIZAZhaBXrVQ2rkGWMLUtablFaj+7KJSXIG6Wkk48
GEQpEcURmzdIsasGbCnCtPqNANvzkH2FVLNd669U+TIOZ+Ht/GkvYvIKeOvMTNkTjkBCi41XfY44
QeqdPS7tuFNAZzMMzRX6PkLEcuutTn/YaFeW2+9CVks7Ljme8G5IGpIpKe3MdQWQLH2eve9mCen5
cBF86n9lnG7KYI3+1MudjaH+2BVCElfX4iB7ACJyhuJOu6CJx+reLx9B/TcHoi4Qvev+axqqcFNa
pnckWo7QEz82NyWzWi1JeWk4Ce1clUVYYxJjUy/qOaMtH4jp3dNk+baF8+7NBhLmKe4YS7jqKXBv
A4ckSdDlixEHm2qg127pcAQWMv0DDeW/ND0nKRXqt7pjTBmXJQOBTtCqYWpe+nSQZb4fR0Is+sT9
07UfVpEQJZxZ2ANHWlO+8aC9Inx0sq9A9RkDNJYqiGE4lTwyztKi/8G3+epl7J7Iw3gFH8gE4XJ6
T42q/T1R9juiAd5NBqt/cw15Juek4DDO4mBZ0XPrWPCNSJhb4hrDXS7W3YBq5haa+jZ1fwS3vcMf
YhPvINWDGXMzIJ+AIgp1aE/j1mIi7WOJEn/HVByK4rFIL10wIfdkwOT/+Mle4iEt0+cJExGpgKfa
+lEtPU1I1PPwQxZNPTxr4+Jn/xwDVA2XF000+Tj6JR2QuhI9Z3fbzqYRh5Rm8Ij36CBWOY8NQpIQ
m1KUafTG12J8CXrnLgg+DHw7Rv87WFw2Rzsb6CM7UGGHS+3wbKL8lI7IT9Bxk78i+mJjcZBtY/Ge
1dbdnDM/b2vOzLOCW+7qCmlsyTLfoH9rvLXnQTQxfPMf7da9Axji0vfrREXzvY6bY2RQ8uQyYX/0
8mgXllB0szEh1ayeXltj02R6uLkdCWT+zIsTNt4hSY1gT6Uc4lu6xEV6F/esd+iI2PxMApmJiXrK
Wkovqd1NaZC1a1XVeAw0N0hLNjD9Hhf9wpBgrhHyPjOSi2LMCTtE33EvmCuLXuNO29M6G5qR3KPw
xSfF+Gp1dbTkbw6rbs4uvg37bGY0TqTXHQOsxzhrJb440F/2otiaczSl5WAB3Gi9W53TK8/1QJxh
7KErPJmFNW6GIbLWi+yYTJ3qms3Iz5FHHyKd/iV2z1oKYnNPTXcMZDPzSm260ngm8ijy01sd5iUw
+Q4ag0Gu+5h/mFMfcsj8O7lipP0K0QkY2r5JNePsNPumhbPocZBlctsyUOEP4mpg8oFiF7sD76F7
nlxMteePNPwBfCr297pGPON1CPhiozzljD1XmsvJoZuEVjsx9yqCH9RA6WZaeagCAFOxjvx1UMti
Dds3gCYX0uToPVpOtJMX55fRVsvphEoxFCTqcaJutjKNUGBE2RNGjAN6CeoIhJ+zRppA9Cz8L7N8
h/x8xBl4Ch12vjDq76fRsy9ysV8P1dYgWuvQFTk6+nTFORV+lkQjPYdMptn7zBi5w7hQ23sVn38/
d7RwaEekZLSkTAeXhzQzGk7ry4e/X/x9yFw5nRJraBlLLh/+frHVBqMUu78FOghOHD4Gd/374YTc
hoA5EwujVyY1UMSQSqZkptmIQpy65WGUav7Pw+/X/ufT33/9P1/7/VdYQ//7x6pijk4+oWY2b8G1
t0DSp14hZjGh2RFFSl9D2u19ADl+38cUfFAh7fJsaAGe7fdDkUu03YGo26Ov1bojOpvwv648/+cf
TJZXgVvBz6aTUQ1441zRTaf/PPSJImW2RxtsYdOpJ0+efj+q/v9H//k0dsncRpFnJH0Ouvi/H7Aj
p2vLD4FcGk56dpFc0Zh1z0zU5j3SaFUsweWGgb1weXATZn328vB/vqa0kR2NvKeXnki22laefz/i
HE8bKoW/5dHPcDjXrKa2sK3dkga7r5PuHUg2FD8QvO2ly/wM7aMqllDn5EAD9D7qXOfsj2m8pG/E
LrNXkjyMBMjQ//o8GsP5HL3+zzf8/tTvtxL26KyU6cEIAsdxoYf7Xw/dXNXn704yaFIiOf8+DIHN
Seh/Pre5BsxHOxoHDv6F/ajEZ2vV1tl1C2w1vtQIWjP3CbDia9W26Bk4l1gO7MjcvFNEMg9GUt/1
ttz+5rQ7NqBdxrYfFr4gVGIo1BG2+Puh5QDikrt5DQdMq50VnObWRKGMR2c7jCiyHDOJLl5ifSLQ
cXeNIxpAXRCvYjqY598HDJ4wTXoD6UNH8sUY5z4fklBpdUXQbo21krV9Dufmb5qGLepoxDJoJRpV
GtsK4nCoHM0QLsV0zoCLhhV1PJjgq6prYxvRYVwlMR4/UfXnmui9O22Ix7n3CMWR8zEvBmQFzVge
PUmNFiA0rbwJJ3JKO86Mml1Z2EBNZwRjQtfbMcwko+PuliinPMbDsxf5xkuI3rvoOVVYRObuLYsT
G1pzdZRBjNCXxKye+fLWnoOdaQAFtVFYO0XM2czmbNUa1i1McfcJIYbVHBnRyeLUS0whwwV/anet
FsssI34syNldN3ObkZ+nqcby5r68zrI1KNqHaBu7dOljE02jTxbIbypFlK1+f7XbKMwPCix4UeFF
GOL5uZiwDU4AUml69M+egZ0FacrvNwJHj7cmh81jYaF2scvW27sZvdY+oKMzYUryOc+QHgmNsBnK
djc6CrFLHSTril7Tw4Bwi2o+f69F0m1JKNa7KKcETWzDO+RkTtwXBsWp1HO+x/8z3weyJcsv72nR
t/O7CObhwcMJKdG0pVYzEffW7KI5+SkzgIOFaab3ZSWu/VzZr7wW1rbMK7mOgMLTGIV5TUnbbSyv
XcIU0+e0HBuknIvWVIU/hZjg6yMVVvmR5hD9/7Rsrok9gUsNidjLgYw1WT99xPhjZFXU92GbPoLG
9x+hkJDeY0hmCZ18bC2731s0jioudjRa3oMTaO9BorzlbGjnu//5mk6WrrTloqTqxu7WkT9DI5es
4Jn5Pb73cg/Ft73/fWjyiIhkfqVlixnPmYxu3mxdlLW4RktOrA2xZOREhGKfV0F9GWOAwGYLGjcm
rfqcm0Z4pkWe70u7GRnG07GRbIRtdMkqL7xQYQv72gPeYzAdB8splZaaNYV7EO7VFeVMddUhVURZ
VSRvZTVdFQrtXdOOZPNZeXmnl5wLi/iHvbe01Jpal1elNGpe2SGIcbGvhDTLN1XXjRcK/vhoA2lt
9X9npMw94g+z89Eqtnar114X/v0Nvl3QVGdskxhRR4v5bGFc+9ZsLgbG8NHp/iv/gSgG+JNZR2vG
v3psKefMjOV9ZDI1VYj9Dg0S9QBD4UOaRWBwaxNf7vJ/6dyC1Oc4963uaRkVTv1gGa28L1zcSYZY
gijF8TcnRXJ2YpIquV3+uI2PKLVRWHgoAL2kk/fSIxIjleqVXB7JZIpxD79D+G28do3IOMc6wSrU
+RadVEIYky42kRUz5tXJ3dhF4tw3j02d0SfKA/8uxPl6FoS/nNORYF8stWo7CdHfZaXu70YzfPBC
/Ny81M4mnyJ1Z6dEWFlUhBvfJBLYQLlz8K1ojUURTJ4dvFQthDlVcKz7zQ9qhqHfOv5R9KzNaNGH
IzOSR7vDaEpuwbUMWuswDgPpBDrJ0BdNzz1S/AspOWgjOpA+cz5/Vn71PFiYwFUi9NmI8+Q5qDHY
0DLhZU//UCvlW0UVcbREuiQYoUTRRn6tGKDeA0ltZPjsB/ESEk+EalTk7r7TqOd+FynwuwMGN2LA
3ch69HTjHFqfGNkVsr+FTIzXUAJkPOucV7sbyRhynTg9ZkJulYlyyK0xEjq/WUF9w5vLj1LgZh4z
sD5sAXUjSDCTGHAi7y+Ji8ewBniMpFZeh2GMrq1xadyw5EdidIC/cTfDnIgboOMlCOtJKGbAAor1
2tPypqPJuP6+oYKUdpgok5HY4TA+UJ4fhz4gNj33AUtV0nuL0dIvwqnq0LBw3WrTNPaFDwJxhC15
S6MovHlPYWkat5DFamfGAwTuSvPp8jWf2uIADwmRmqJdbHpsn71ty7t2eYhcUo0iyFn/uaOn3rn6
pTUf2w4R/Vje/d5wM6lCO6Kr0OX2LUYQo7lUBoVd2AcREoKAVo+zpHeYQ24eat6cKwZh+IFE/6KS
1LpxgLFuAAqoBoqcloX29l7mxHetamP0pXHyn4+a1qWTS6KBTdsfyvKSZOPysAmM9NWegJ6O0rI3
vutZxxRUQBjVwK9bgQuwx6Q+jv3bCK74OsSI2Xy6aKkNEgT3TLxMWNK7se2hLFf+3k6slIarO963
k//TRDLZe36mzqAsepGoHXl830FkhhuzsXdKETbl2THQoTmj8UMk01YY8U6jRT4wAru3GXOiIhS4
21WOijpUDEAHLPZjiVmKxJ6zdmmu2F73lhClIovoR1gahU8V23/63GdDoaMLU5LsKEXucxUmp8xF
rNykLmYttv4APCOxz3iPpdPvpny4jZazCYrmiHiXQmdy77FEPepuPjSRWpN/au4swamvaoPHOQ6f
M5gO435AKn2K1Yfj5sGTa3pIkeosWZd6G8ToNEmLRNOYR+rkqW4dTXjQCicWrCrzba7rXZ/aKc2y
Kl1lvQtPrTrMPkGhhPpcB+dQuAXg1mgqdzkjrNxefAGj8ZqP7ZXzZ3cVi5hE+xh1DGp+b1C3gist
7UUs0l+m0bc2cQKOOPH9m1NxJhd+3J6GfsJAd5tsUMe2Fsd8TFmH63uawYBNWnzowAU8dH7rSma3
ri8oM9Iv8DPhuZrLeJ2SqQsD4wXoBU24jPC/8NHz4ZpTPybrtA4/rSQjqVGjI/AKdQ56yzoY/rLt
zH+Bhh6FoCMpjFlfOnt4NUPUZ5U5X00NUl5y2mqblsXIQb/ud+huRVUBWXb0UQtGgw6SW8D/sN9d
97GIvYARE9lFuZRXglz6LXEb1mkqyc5jokSzIb0Egf9kWOEmGOdvK6b1Tq8BsVfUheuEINKdkb1O
HqQSxAo14M6GSL/JPgvMBw1r5INdDneN0zTkXJt3YRHUL0PWI93IeepT9RD4MzF9Qrq3kNTx9VyU
dOFRjp0yhKbs1uComYWtVAwcwIutXQMVgD5jdIycutsx5ljUtF606dzgPbLAtkxpfQlgzt4pOugI
MyzSADoaLspAZFk/1ElmvIsm3sPsfsoi61bVtd5keXMyMP3hxLbmDXgx/twhuVGu1Qfc5caxg0Rb
mALySQ5WYnDnZwJTiyeJl/FC1fbS2dHDb/n3W/Qps01Phm/99e0K+cngUcASUMoAYkQlZO+7xWgg
pMr2kzlBhrXQpBNHjCK1ZNvzEwZYeXkl9vjEmKpdJ2LaWl7f7Ri3Nus5+yta/eJFgAeUVBhB6nY7
9g8qafp7P7C3sUVOZpeNE69PgKmGU2gvPHgv0/QpIgVfRYx/kQjg+/cCGJmVqsk+0kuzGndaBWBo
4O9GV9tRwWOxAfJpH5rpy5zqFqRR/sgF7+jrM61ygsHfNrywtZOgC8dGuHca+VeWjnsW47/Zd5Fg
TafWtqo9xu13U4TWJi0rl4RgFzv6dO6S4b0tjHADlhmB2WTtp7HkelsOxtih/jZgMWymxIBa3SB6
jB5mFz1XjBIVv4juNxlNKzA8/dMo03lPVvF+Srp7jMLWiszit2iyfkxHQrhPKnuTWzS3coHwPkES
rgqU+TOzuQ51sc+KuwlaEx05b78zFBCbEXNrJ68Nh4htm2i9Kei8/wum+6LJvkorO3QSP1dh8qIa
uZusc5cYrjph0JXl5DggId8Jqxab2a9s4NTjSwSPyBt1sZZe+mFJWPJO8h4wVN0PXYMkoNPXIDcR
5rQlGoSOw39jPFfpwJAuyd46t3uJCLAgiYrUNdd6amaym71mS7dUlFn7Jmrr28yH7NJi9g4stkFB
YQBXJGPPqrK9q+3uPAFO6EzQII7aRmlGJJZ2d26fxMDV+10ri4e5K94jlyF67yIoHEIG1z49eXyU
LIDQN2DEx1Dqk0eLsrQuf0JpqH2RaOi1JpiBIPy20/wtngBR+BHmKLr4h6hzwm0VQOWZ/PDHGaxx
TQYQG5NhfpdeRJt5GD9NafwphgIxeMG8ZqKSAa53sWsgTsHg3EFZoCwoy39O8+Z4w4i0XP/VAcW7
mtjBDbP+mBSljtl4W68rUYWhK6psKuKeZLbD0gQj5nUN5e3SMiIuJwjFSLzxIs9qN5r9XZGDXNKr
8tnwOKF3gvlL0bxx4MGqM7F/SvsRxIbaPLhF8llnGqdvmNHhZ4FX3vAWRovpsJPfYTna+xCgsJng
PhOcIuGBmI9m/JWG3nMrvb3TzwR2MVTSTW7TWWBIaGqGKc7RkUTdt15vnNIk+mOkkrFlm1DBlJ9u
F6HMJ0V+NfrubbEWmYqIMmcUq0LVD4nl0qpL9D6OAdwLny5rsKAjmmJigmKKXV1hpCeVjr8rdo6y
wm7jZ6gPxsh+cWYaY547blLvq05zeQqWse9cMZfluO8DM8hIT3Ma/ZJQjW6hYezLIjyrcdyQ07AZ
YlaG2EZJCHAmtitOdwyA3Yo4D2oq5swe7Vw5YcOz8OibKfbGZtBQ3cunZJTnEOFg75MeQPFF760P
LnSdMfZCvk6N6U+lMcnXUcZ+M/ALySiH9zAlyFI4t2Sq/nIWNaf12ZrgAXMtP1LyGaUstu6oJX1a
mhkVf1qu4rexb58ntk7AL97Bj4Tehp3clyxbXs65CEc+8Jp45RT5ferJa4kktuDQL5L7zof445e8
1knBqS2vwn9ZzU3SyQrrhrhoXADgObITsUEI2pU8KPMRLg2AdcWOBqG7cGgYVMXTAF49MYp1Z5KZ
akb/wmj8yuk6rZwYaTunz3VRIDlnmUPDaurPoEFyZlbZw0wSdiHEPimK+DlGMzpwCONK6nVcDND6
Vc7uwq4Eqqd/acHkHSO6S9zGDGdFjoYDtli0nSZwJ+BTzmbS2OuUmIAxzf44RX1AqPohxOPQVk9V
UYBJsGtn7Xf2Gl35cmFQJhLrcOpL1h9FlpnQUb8jHbNkSlA/OEn07qeBWLlsUqumKc5ZPRCkHX9O
5FZubRs4izuNDyLGsWCpHnUzoDXqUfKGk+xAVUUfmP27boTetSMXSUtnL8Z2KwScJWLivkuZPhWx
g20pb/ei68GPiyA75oGDFdB7rCrUI37SfAMCXXWLmxDLGBrFagkswW7q2qaHTO5h4BZQRY03I9Vf
WTJ5u9rpoEOoJ6YseMPGa0pffNN1TFL0oK+0nB5I+4oO9XL9egnjxhw5iEZBchIBdlbTe458snXa
JQth7H50Ti66Z/YwU4ovwtkQjjhSr0cMxCthO6+W1drQ6YsIooP1r2uze6RzLY1F2HZTFN6lNo29
ck5uNkki6yh0d0bovfJHkmXQJW/ZFOUgk9DcTM58BexHv8w36RpyA+znytzIGgMrrt+zDJiDwuYa
6iU8JYlQhLrehlP0uloqPCA+GgUL7KnYnMx1BzZi8iB72Q61QynR4ZSloDeCJKEyMpQxA1rPFO8p
FJHXPiA4m9EBb+RayyOb+jGr7PpM9itv73lP0Pel4u3k295wSMfuErBIWQjinEK+mao7szSfuwX5
7zGQA4mIyg16FOF5T3TaAB1GNjt3+jHPXb0P8/Yuq+VrKkvQLcU+Kf+GRkX2UPyhfxE99CYLXDYY
mnLeZpU4+6F1zZLuMoXDfaEsvY2o95hsupSLmHl45niPJUMUFwUVbpkO5I+GBtakRDDKATRQxe4K
QOEDGxztkd4sbobtfQ1N9dlP/spnQrqzCwTUpXOTSTic8vxYuj4mmPp1YrzKC+h9JpKX3JqdZjN2
Yj0Z1Ndrgx2DmiCz7wZoMvNg7lNaExwCSUXgmdMQ8UacTk7/PDfVHzQ++aZoKP8jU4tVMPvtqWFX
pzD7QHsGtCMkZXumbXT225EAcQHTib8+T4L73I425YCLbSBJc5Na8hHBMEISlBYrI55eA6zOLgt9
RlqpZb94Ic/fpDRWBoO5mWyUIuUO55wyoWI2kFshwWCc9jg1Nq4JwwDNUol/8uLONStwRvJAkkpu
IDg6mzkjgYgi6bUeGcbDg9mWsvpTcFaskqg6pJkmjQjwisxiGrk2prO0Oc+G9XfGMNY6YcPkOcVR
E1H8z07IQr1UvY+5UbMWSAKvDEsjxi48c52MhOt5fpJtAbFEqO5STkfAECcHdhjYsMM8BI9mhKPA
MyQBio0b8cvo6JZtA8NMoxRtEMbVdK1TeqdEUvDDTR8ctK0AthBoEnWJBQrEf83Nh0EqakQQJCsR
pGh361d/ofhYvXppmu6j00gMvJbuKznCKSkwZmY/NfY4P3RZit/J5KenNkcc74z7sWlJg14lmWfd
1XF6VmpEZdwS7MIc5laFplqPAxFBVZ19mYPNauqH28HPXtkzeCOHgYkwc+TNWHtnWpR6S6rczdLd
1W5e3NQ2Iev1myAZ0MX7YPf7+AOr1xK5XT4qGg5blchrt6h9y3isyQUMn9oSTFKQ2Ug9FV3xqRGX
BoCiQgSzD0ILbVpufiQzI3nyOY95z2LeVeaRm5BlJbHIhfD+kYWq2AVCoIk+i3XbhPswBllZ0bHK
fMzLyqtxmCmDK+z2OBzcuqJQY6/25+yRuR02oABrlJGVz12pOBHY9CPnCtqVHX7ltAWpKSGdMP94
1qN1K23a1QKjsjOn5M7RR6fLV+19ix6xSFpCW2qC41lhCasJgp2BApEknJqMNObTahxI1yzyaxMw
+fSavLolI7WV2yDC9uPKPSR0qLKQnT2qCQ6qgUaZ8ZIyY0c7Oy3EQWna8h0T1dnpPpMyBVb1oHHH
raldMFnbOBhDKznn8bjj7JduhvCzEArRKxE3pUX7tZzB2JUDaIdALXl0DCQLAl6xLTP+GHMYFWre
1Xn4kqFWSJfpuiq6h5xNOsw2VY4GDt4YA/ZzroJ02/RoUM0oI06SUxuCVGRK2LoBNcqZdFQTA4qS
cBiFV9y3qfFP5JWBb0SO69CvHmajvLSD+dHRRluXKp5WSWDe/34GKZBooAweKbGv00YySlk18ZAR
WemtlS3alS8RbjUTZscwC1nSPS60GnaWB5mnyhiJk578QwQ3CFq4dg2Keh1HP6AnkbpZBLCMNl6+
Zu7/dFZ1orgrDl6A4CdxsbdZFZqmaImYFR7KWUE4QYyciTjYmuNhsiNNLllbEipgb/rHcNmuYsEr
14V4pApn2JV9e2fG/QlN5LE30vE+nsYfzcmUusBeS0uyZxLwTqcddXYlCaFLsYwRRRtsbOi0iCKR
BMVsTMvbA3ZLBdZm4eyUlHt2Blq8a8edAR2gdkZz3ab9TzwXr71y8i2Rhy0nBG7TYd502OEqi7qe
MGFz62SIPRLEPIG6Mipi/ODHi0YbBwTLYt9+CxG+5BCfLs1cfGRVOlE3tQ/+6KVnry4uytdI7SAO
xmmdX5mSvWpRDms3iiAIGStl00qlfkGhU9vz3vG4GkluvFJqThdY6Qw1Zk6hfmQwTeGWK+3pnA1e
ck9ROWZ0h6dRmVRjxbiv+vxAGX02WogPxixgfntk1PKf2Yj7cIe6h9aMDiXtoAZGDPc+SKY5HvdJ
zH/s2vMmsSW+26Lb9DEyyyp30rUd8DaL2jzc0mPhLUI2n5C0ZiJ343VwOtyJ5+IBSKg7oIMKN1Yu
B+ITuCB4o+wGnYn4qrgvI0H4HX+PAaeiflKtZocrSE80EfhF1RzdC8Lw6hmLeIjQiV0+ZlXFOpAP
tc82N+5mIySTOYYzNI8/ExPPFXm+/s5j/nAWpnGfJW54RWcLJCd5HYLY3qWxHQN+wD+uQ2hB+Dt0
Q4h07VBja2iBDNdQjvXxvsPu0eCM2cQOGvQgisZLZfLm598eowHlESyOFNYtf/qAbLKgrLIRfdTV
smCg1kmrnJ9PMBvq8J4jYXxwPP3slabNTIwUopGluZvkXZaH93mGoMVh3AfGg6OqBrPVhQkBDVi+
av1RJR9Cty4cz3ETzEQmV+y4U+n+dRTPoykgugzRQkx0yZ11zI/RTR+bwsXfWXR/ag9H+VxAia2A
WKAfYuWmI5JmyOeC4NP3FSpD685L0y/09y+G8nZ9mXxMnC3Ik/Jvgyohiow4Q6ei4JYTqBcaPZzI
vsYL3SPIKrrnrKvWSdkyKESsvpuaufszOg0453I64pm5ItlH0N+V7TYtSK9sC+S9dJ5XQPjZScAN
7iwFu4T3/ToJSdJCND9IeuxxiK2+KROQgxyuekwL22wOUax3/T5jNLi2myTnCFwv4qTlO3w8lmn4
aPaCrRUlqFxatn59Zlw1rjAOsqqnyCatFtpTa/5UdYzONVMfeRyRs4fHAADnF3YFhKXwW0X3zgxi
g0wB2rHozO2Qen+nbHxC0IM3Uu90g6TVmp4y5vgbaTwExqmxaZFmimZvkRGZ6ZVVufZiE/RdBiuv
6ftjrhRB2NTphYodghDnRZnV4hpAij3nnJfNulhPIdwHt4ENyWQmiIv3XNA07afWYAnqT/PgU+wb
7rC19vFQRWulU/+gEeSLpEj2gUg+6BdXkCDg2LZu/09WYDU8TH1iaPI9FHC16iFojDkctrxAbK+x
FCEn5ynRyUf/ruPyR2YqgOGt5r0c0heNCHnIazbqAnASepxt3EdIq4EKDX5Ao7e9T0ssg7PLZNAj
FQ+QorfyKpyNFi+8EZiHwfRhuCGJ4wWzBC9J6qXYWImaYxxdf8bYRTiDEhcp6TnVzk0U1mtfI+bU
2uJSyIAM2yYK6SCT+9aYHn6pokTiiulgQllJ3WWWVJDkktKXXnnKpdSrMBL2Lv0hhVs4ilCNWSEi
GYNcnlsTmf+yrPyjYYkVlpGcOwu0AE4fXoW8QSEynj3UjCvHGd+zIsUH46RvnqPro9OEnyLGWWlw
Eu6abSlg4dRt1R8sV9ypSR7Kun42LVrSjA4BKITXjuMuJqPiX1WHI0As/93Og88ydUHbVjfhJ89d
hAo6NXQBQilbU0PuGxv01gCtg7ESU3mXbXWJTO85VAwm5koGnsOu92rcQz6he2aVIGCgGySQw1Sp
gXEXYK8vQSKCQj46Lf7lfjCo+jhiB0yJMar1rHe1DTdhvJEe6y787wcjxYmVohQ2HeelbrXPiyqz
dZT9NdR3lnqojaSJgYAuJZBA3L+1kCAcexwrEZqssC/P7WT/xF7/1fYIDqNq7NayrHZMFFFFB/sG
4qZnOB9MAD9D0SvedpDOgRnnEllsiD2mUJSijf5rxN3JsMvgiJ7n5oV1dZ5ayrbC7h+MHhtfa9Cm
Db8RgZyTEcpcEMZ/sTC9kHxr4EMykLPLd9RknDQnfSTrlB4G3hTqbUzTuELW/ZhBxupfgvd+cL49
z2Jf6n2qKxoi2eh9Kkr4dY++J51B8eKusNEvqj1h6NG6KhgNDcimsX2NO6fhxq3qnh6VdFZtNP6u
W3/yfCGwH7P/R9l5LceOZFf0VxTznhNwmQAeRg/lLVlFT74geGngvcfXa4HSzHT3SC0poqOiSd7L
WwbIPHnO3mtzE3gdRvPJ9M9oejZ8EHKL+ADLnTaygOF4+IaaAbewHZgxpuZ95DFISmnt2w6NdV06
eEmrtyHBL99LTV/pkFkUL6HWc7yPETA31wJzJr8zdzRXjacvZd0eE46P22n0HlrH0Y9NuxvgHR5q
o9iAggr2shk+/IqAP6N0bRov2dK1g+4eVT2qsD4+JazMoxtV27LXb+PWxYJXoM6s0OYuCXc+CNBl
TXPfVk3NcuKvLEu6jEmWUMAXEQIilCwXekl7QiEA6ZWQv1utnv2hMOvCpH90K7yDjeifEro/8Njc
W0tp19iCu1N5zi9WZXrB5oQwZg5ZrUWLYMkfxMorVk3NZTN5UAYK2kiUjhjobgGkju8mXP1V1Jas
BDVc+0y03pK5PRmgFfMRZVhE0LvZr6zgFwTJU8m8lIEmEq0wrMiJbUDmeOUOemIMujw+hB0mz5he
mBmWCCe68quhSdz3+lcv4KplrKK8BObWNftJPaK4MSqucZL4BtSluZo4lMlQrcuKlnyFVbJnij43
9/QSGN9Axyofxo2TgMmsO0oK2OprpnSnwmGFbdVZ8BoXZuVimfOHrUzzfN2nBFYbVFphh3A+Cxvw
e732lqoBWD8IDAvRWEZnp6efAgCudFbR4GyrCZxOzgFjnUXiqR9ZtCYFBwP7DeQHem4OUou8AfHV
T+nzNG2jOP9qevtg+PxriTS3Iygr/iHarz7JrZyM8SFPTMoab58J96iHmL8SxNmur6m95o/XbIA3
oiPaWdiAS3Mte6b20NYE4EKtWEcpUvummwJm8w4jRcn0vX5swvK+Qk4EvAKQUzPSIWvNe85X29bU
gcCX6cyPyI4cN2iqmHItOP3Q1sAJNSC6grFy8qbpgZWmXsQj2QERK3odKqK80/lgTHJ1aahkMwpW
AVnJfUcRvrSImV4IODgLy8ivSX+0R7DaKrzVIswc3fSSB6+DMPZWh0rO0DglZ1nL3WeZ55CuKQUW
CP8MO4skekGYjGCGkOk7c/qNy6yH+yZ21vPFUeCVYZKVoqQYhnOQv2rskEuLiRP7fvli0N0pFD7B
PBqfwqRtlkPLytJbOZz+ZRiA0o+GT57FKQnt29kE3A/1CQj3Y9n4sJ2qdRwSWztlAicoPe3EAtg8
+f2rXblkuqvdmNn4smjWkohLjq+tXSr3tgtcoEFh/RQ4cEVd4oL7XzF0/U3xMkVUK0UDkNcu1I2R
BC8UncUyNyp93VovrKA6msj+MjXiIkCHInah7VzecBMe7UHukLC3CAEVJhuXyXyfRZ+FjtsZnYU/
txFEOWwCnaP2ZCI50l36SIYBPdUG5Kdr5jsjs5UIQiaiYbYzZzZr/Gug57qts5w6q8cB1wV0TDN3
bjH1u7AtTeBaWw5NULIM5WxLKcH5NiCKJyObVmqeNDbiSU8KF/cMnSC/zoO9KB6TZABNDrXXoGSi
iIIyYjKUYYqz1SoYz9HESqLZFj1AvTnqzBfHDu+U2fuEaZfDyfWTOz+V3+l0LPCkuFzkIZ3JZRXM
qaAOZHXV06ENaO9QYePtK1W9S1L3VOtNe8RaOh/UAS7SxT86jvWsEWu8jLOyW0fqQ1ig/FxZ3vS6
jkPDbx8Ck35B0WUEtkM+6T3WmIlu66JKvZWm6JnYtCMZAPTMoGymND1savho71bMfAn9wS/Hp2yS
DmG7tI5WQd9FsAvoyEudrj5lFmnHNlxbPuyqvDCUQEjgWJ+p0k/O4DoE7YJaEhWO5xroQjBZq6mU
78rHm4gF18DAymGJIdQY05QwsUKFGXCkoYxB/jsJa+/E9wVL9qLfCTF+BWb1HAVyy8HmbiA5pDDm
CFvrwp3doa2iQxo4wNsCSRsc+6DjtSsGOh3CVe483dj5khvJplmSATX3w1QtkswTW+JKHNin5mpI
u4sZG+VFtPgcraDap8w4VVq328TvbvSyCddlzkG47729I4uPgRGBGBlZRYGNKLjF9Jh0tznGLA7v
A/iATKyoX3ileqzvNYt+D2SaPdXjynDpONu18YGaTvEmsR4QYbCuJ6bpwBTFKs+ij2AQ1yxP7iOr
e548ZAP0hD9yl1jyhsKsaOQO3cVHVLnxHin7OsFrZ5gVOatdUO9cpdbGAMSrCN5JBbLhzWQnCUYV
D53nIIXEua5jc4SaPy7SBvdKXQKadpHyM8g6+9okDq0lHhHl/AqgVa79vnsZw4EZQPCoAb5dtinu
DP1+GmkUSEQeU5yCgG5oCfS026bBpsWXJMD+kM/GRfzsxZToFeJa0pf0V6Ma6Qhlb+zvtv2ZDdWj
WVGqC4/Ikqi+FKI9NDEHkHzI3iIH3mKqvzpDFHNLMuCPq8BclzK868znXEt2UxnGZN7SZffWOhbo
ZYyhq6lB54v+vTP116wiFDq2nmqdQrILzQNSa0ih+WrAgsq5/R3L9L1eofapOwOMqIzWZo5mVmeW
YKuWg6Su3TAm6FYGPZd1yBurEWyOsCK7rdhyxZA9jY0sDnbP/9AbOuiqvw1L9N+tDxd/kt4lktjH
fYBKWPkgZOpDfN9qDrNUWptD8+i5tE6VjfbYTeKXMie7IipKCrGNi+8vwP9dbNoKNg72Fpxl48yU
gAzcJeFJhSjY8QCxQFYDVAg4JBt562Qdk/bZlGGUBrBJK39xCbEnd/nZl6A4jTw4AoTJ+Pescm20
F2WTcNQyRJDYrFeRByjG0XVO8qOPLbedd1CaX32As70mXHxUT6SmwM0NaRqlL0gey02n8S/RFUG9
jnKU+8dS/FjVw3c2xjdu6pYLIx1vOiRgq7CKaOLqvxA0pkfDxehS0Xbn8oTVYUrCQrG9e5m61cLk
yb6nJ+juwJpCQI4QLxId5eT9bTE0lylRxcahJDfZ7ygvJ6z/Qu7NlLFuGd321VzcjP5DZ8bbpuvM
GwmnSRmYsJ2WPV4L0MnJsNrrZfSt5/Gurp+SuHizgyaAstVeco+nlPYry7VfC5PlpkSquUqCZm4c
F3zAprvzDP3b6xkBGSVB7n1EbyuFguSjFUdYt1GtvAdA/1S0cJjARK8yxeEqK8W6C9s3Fac0VPrh
1DRJtsnaxlhNDYJke61HIDAcRzorVzdfCl2sWkq1FSLDx0ijS2sQ/7QSxBsu2m6EANej3kL+ie3G
znBXp58RU/pV6NgGKdXxIZ6leHo6fhKFQuHRDA9tOPHe0URYIOE8JoacZqArjuUZDWaDFBu1Ql9A
m1f6Y+igg6O1Tcq6TffZGBlYgk2Ys4PEvoGDjgxhjbHul0+UVOjZr9KCptg59BI650mjVb8tFKPH
HHrWAd9zlqtiiaKhgotSPxW5m6JoBRnht+HKnukOyYgSx59QJ48uhFZRPsoSaglWztaCgdJG3iEN
2Le1SLArKWkvHIoRz0S16oVMfpu63UWm8cvvRzpbJtzBEtMtIA4b7Dl9g+Eahv2ujxoaYDPFawyt
Eod48VYWNh9IVhKKEcsvv1dvk0NWTq5CxnscnwM9ZYuQ8emcM5BfJg2bQG7Kj9F9jcBeGJhpVmC1
ZgOZ8QCuN1oOKIRWJhr+1SA01DH2bNgyIMelJB41TAQH8GgrAh0w/QXYsZwgeG4tW63YLvfseuPK
9MV+qtw7YdLjxYDhVtYWzoRY+FF8KuZcM2YbWOkT55GePhrHZuLS1AVd8L4koIRaoW4TQIgATRnY
UU6W9tcAEp68HrJ6dKx1jMSZUz0OSUYJE8H9r4F20gls5LUxP2Xefks+iE2XKmelxx+FQ0Of1KJl
gpIi9NA6cjBsl24Hs4vALatTCYtShv0s1zbsIR51LZpKRx84LFnKweXGQKHOiH7yUUugwzY3DTqw
pfAzsRlNhpemoW21vNahTNiXqSuNre5DV8gnc9m0ZF2b6UX6L3Zfn0GjHBVAvah8FN43jcWLaaT3
HGBDmBP0llUi15GMHlvJjK8qwi88JS8GsUnwElviFnRdglQBgOB202YMmAeFYWHsNGE+Ek2Wq/Ro
5/hYiqBgfTUKMhu4nONm5p2Wb1nLqj2iz+oU6jlbB26FIn3y30sfCWU9qoyBW/CYtfWunRcUJz2K
qv30jRH+NW96HsGjQbuzkJ9OId71wrQ3XRh9y8gotp2hIRyzYvAYE2duto5zWrXqhibnXuILJOKe
2wwSGPW/RfO5VBhaaZGcGZyxSLtIxhMPeHbwaknxMnCC2Kguf0LueV+7WoND7M7V62ozGe23MeAF
LWNSOawMKUrBxZbMYA70IMh/1N6x7WbPAGXic+IfH+4GlD+pTp4AvEYGV7457OnBfCJtWmf+L5Yv
MOIzBmd2T75Pc9Zfb88b893sdgmi8XnSE4Q8r43VMxSFlKUV+xBykpWqbeAj6ircI8IIxIt+caDO
5+nkhxazJb4WMKRAia0lGQJTG19cFpIWHWMKU9qcF3hsn5O3q9p417npa0lVEA7+cZziV31iSRLD
JndeK4Njee9BwTCDX7FgH/ooM3Uswmv5Kgv/ouvPvvnGHXfo2QUTGEDwGZkMugckNTcURquoqH4p
YBI1yY79M4ZZAvza7tHthjNj+lXhzIIKniLc5LbPXsqSd6HlOCDr6gjKISYSOEV1wCZDdapthwb1
sL42M3fj3jIbWUsJUiLRrxQeb1VnrR3v4tHKdH3rKiGVZCYFw6xKUAMjiNY7egk44zC9x8E92O23
bzIG7VxzXPQk+PSuvldRtGuN4FkWYBwoVFveGU6krzmqa8r4hdka28AeHvw6PmQxOs7y0hrdp6E/
6sQdsZossjBeRzG3J9RRS92Nms8ZZVwEwrlps5tx5Aj0EzL6/0pSfchT/vtjhCrR5B85iZWhHzT/
fg4/2Cry7+ZP/9T2K795J5f7j39ofjb/+F31v//82P/KV+/N++++WCP4asZr+1WNd1+smc3fQ0nn
P/l//eG/ff38lgcw/3/7ywc86Wb+bX6YZ78PVyXC9M/SWKum9d+Tf/krX+9187e/CPVX3eEIS63P
+MPRLPWPQFZh6n9lAmrCBpKmYdkaYdFZXjXB3/5iGXOKq5p/ogzXcYx/BrKa2l81xPIGP5GW4Sqy
Wv/+2gmGJVYo4237n8Pi50DqfyYtS2XqPD3NMQzXNV0KaI2f/zYCGPHdZGmgAnwXEndbfDIvXvT5
ZN3WRqPWieU+sBmKNU10Sse8uHp5K/fMbrZ4Zx4yFFNU2ZghHSzrhaLQ+c17+V/P97dh9tbv46d5
fhaNR01zldRsnqX+h7B3MBBhFqAxWwqmsxu/japNrQ3eoqRTyoQqQ4e74ey+I3N7Rpfk0bXydW5Y
AT6saIyDPTHCTMN5hjAsUcy0S1Wy10CIfIgdXN6ak5a3MttP/hAcpzq9LZ1svFFu9V7mJiPkCHht
Cj1+3flYK7UcloWWle3BL8N3bdSHm8xM/KcyifBSzVq+IIbfYurvvkJ46oKxvnS9ad5ApF13Xn9n
hn36v71Fv0/Und8iMJOmziWm29LS51zf336EpRpzWxo5ynQ+7M2Im/7485CoBktKD7lH9vQyVT0r
2CwvedZoAMDK68utohW3zIvQOcZRtKUEGI7BSIWrx4l/HBiauWEorsUgXmqZjMe4NbyrLdrbiUS/
h1zhPcBKva0HHw5EUZA+lWUcgJwoX1RuMJ70sCGvKdjaaeU89zwLNgeTNNmkt58n5MjIoVA9mw4l
lmlqeNPM4m6cxzB/fhE5vw/y5h2Cb+ty85k0tzlA/fEiwjcZK5oYPQV+/8tyiQoasmA4exbRcuAc
zgG1Y6cPQN16cH1jxhFVD69CeR9B6EABFF5w/fnW1NlAAFVrMljiez8PqZqTr0gjW3mjtk2EGZIV
RMJHF8XWyvHi6EnUuUIhE65jq7UYb8jh7ufB7sZ9IXAY0ywe79q8U4fSoOb++WFQJeOdaQc0ULnL
tmRlKNICLymEmouqPPIu3F6tfr78ebAr8oRy2/EhT49EG8O9XHq8M+/kPl/i0QkeUf9328wk1BZp
1Fq4TvjqjGzEXl9eNb3NL7pZQIIoYcwoAaq/comrM4BzpX6BoSXLH5M8ida1bxp7bBuMDJJkZlFM
6XEyqc0rVoSNZrd3CiP6LQpA/8nH99Jytry2Uek/oWFa01uVd71VkG/9jzX3v1kn7N9Hmf/cBIar
uaayXEMappzXud+sY+U41qkfmBTY7IEDvpY4oeWFJKa/w/jj3XQNNXsroyPKYQ6NqBeYWGgwjEUL
Odtq++joms256eRNwUhho7eQ4L148M8JvCcElPFZNXVyDlLjLYkG9FPzt5oQZTlVRgCSb9CuRuvG
q8QSxQbwkHYd5gfOOqjmabLtJhcNt7S6+OpScxpM0r/HpL7IrCuu1aSd+pmF8ANJ+HmQevFfXyqv
WJNmah29MLZuqkmaN+Bewl3fVLs4KHLIkU7OEKKBqOyb7qaBTBk5efwm4UZsrDQG5mRKnZDJYjiN
YbDvHBAo3fzVz7fCwEc90YbRIbBhQfUxvOyZhdAUZXZEgCC9iNCC2LduCturTl6OJOPPPz5jznz/
3TYEA4driXvTwDhsqz+sYSJ2Ia4Yw7AsHby1BhrHmyCwL7wt48LFsLb1tRzCGVPYx95sCKJzSnBP
NfPwQKvXnhz8DV0XeZ/0cFKbxrkrJ+A6VjjeEPATnQqziG/qmO61c5N0XflUzBmEca5yUkhoWZo+
1vJyhgAUVh9t//zFyf9m+WGRVgavjbXHVvPPf3NtcrRXoeYxZOocyXiusq8+Op2HfCT1capf/MyW
r/6EhjWIEBPnNkly8wNjOwQ/KJdxAx8Gi9Fql0XTRhBZSN84uEqnc04/D0acOiczsfJdyukUTaVf
rrrEeMNU12zdyLZOaVdlh9FujmFF7hIdtXKvalN/CabbonWNU6twchDWjsPIIgfEt9snP6H/jy/m
V5pL6zPO901l7poiz86odZh7lcU6iGrSj8VeoImAYeLSQB61yTvQ7v37g12q/+Va4dT3LxeLbdBJ
oJOtzXH1c1r9b9/PQcAaq3L0Wf2wDpTVHrCs0ukEa9OBivFUwsS+a/YBYcBRJuVdMj84+gNIee0a
dbZ/0zrlruU3H//5UPbNqhg8pLkNoWiKouaRlOttHin9WZa02JyUaJMMqEuokTM6ogLdcmcdOrpo
KLzWvgQf6bj5dId+yF4J0wNvPEz2WbeK0w8qgwAIImBo5i8T9OquzvItXAwj6ECxOpifUEzUjhKK
zIvZbV7PD9Lo+mVbowUrGS+Xs5de10d/70zVFalseWxbQiY13dMgvkNyKkSBJGRIn4xgOApcOxfA
iw040fYQlhyvfx6IhoN2JII3Ocz9IK8W5zY2xbmeTPqx+CKbxAPjb4VXSMK46RrtLGn4OvWo71xR
Ghd7fkAGhaC8MZmF51OzGbpM3qYB0OvILdorlnRt5RaCdOYKiJvH1IR2QZVgKElu5TwNKuQMpuis
/jjZmMbqJMvf+nB4aYuhuhv8IjsHrlYuJ8/K3hBGPSDI6091MEbXn4d8AvYVlsYhrSa6A54tj/1o
4tGOxIej5dnHn9/E5r/cxLZu2y6Lk2E6hs348PcXnU2AdDZiTlsG1WqQXXGHHqjYVQVouogP/Cxb
A3eGGw3kVgA3DNK2o6iM9x3jmqM5JDUe4uy7kinWogAX/S4O7Wcvc1n3q+CTiaDYBsK6ZuM1j32X
nFQyy2u6jXfW2Pcc1xEShaN7+nkAD9ZvvNAA2heo7rFAa1nB6Hj+85fM1f/H04FN4U3lxeolpeFS
aP7+RZdu07eONcao6NgIxvzh5yEBsAgT37jrQRSf/cF5rRNJ46EJ1LJSTrrXQ+pN2REOIdHInoTn
ooLshvDJwRyL15dm3M9Plae6fWLZcln3ZvA0eEDuEBlIMk82IwHnj04UIGOp1y164LtOSxpabxpx
Q01Oouz8Jc5VItmCwKWA0+T3YJkWTF1qsbFxLhXJ2+jvas7r2YjApBmWGRpMvRt6oiWxXXXVQxn5
Pi3k8jPyaEz6QfmWxzf7Ogg/nRjhjIhH+mfumydxfZXTAt/i62i6LzUV7bL9aoTznWHqngpk6IMg
8SmIx7fBpNiiA7pM8JsQn9PP1q3xvexD3DNmvrUVgPvBxDc3KWvr5r6xZIxMjD3mHjYA59aB2zq9
uQ2M8TELGXuhdU1JQqm616iSu9iO3x0cr26J2FJnUIC1G4U0Uy/WcJMMja53bioHP4/0BB2f8hr2
E563LAjPIqXfETHrCgQg4CKP73XJTKNz2WKl9xSF0UslHpQq77vRtvaRBa+ryoCCz7lKneqfRcbZ
QbTJMiobXG+DuI0cJPWtBlreSofHyJq7QnN4Ur81uukeDPwiEo+BC0o3yFwSAotrbDfFevARmOto
+qhUabEyUsuRHy1KtIybtCoRz+retjKyZySpJnK0kGTjxMDCIMuRmfmU7DS3jiFImc7SZMpgVuG2
1M2NjpQNLA4aGFHKHcmTDGAwo27Mwv/QQOgJ2/kslbYPx5aE9pCoEb1Jvb1/57lWvbESwdiwQ42X
yFZb6/ktZx5Wp3Tl2BFtXQDyqasxVseb6rSZ3CcQ8AdUUFu9mgF20pGQMzWxM8jw6RCqyk6cLCwU
h0xiu25zOMrAZjlPL/WEDBYALwscx4iii8E/iSI+8srsNcEONNANVN8luGUUbWKbjNotg4DvQODE
6Qw/3ARBXJGGmt1VrfYANQhYUbVwnGKnDBQu0PbLoYOwUchD4NLYjAZ1cYqRLm9tzpNtTAsR40A5
GvqNEU9PU9Vl6xpUHtIyvs+GaG8Uq95OGkyqBqwgFofdXTfIYY0SX4TZk9s472nuEhm1g+ZxViaD
kabRmu0Ao/KBVLnvpPKOvbSC24G2wVhRYPQWHydixTNzL4C2RiAu+nRfyuwXre5tFCD9nlhCaoRq
nu9au3GKNtgwEH3o52Jw6YMhE63pjzUBhtIJmwojySehae/C6tmL/OcEE8AYaLtOdYv4IQx0lGIN
1hj8q7c0o28H3cE+/cyUjduwcF+nShHVO4pZ6bgq5o3KfIsIOwjwVouaAOB+LJY+HM5u+EJ1l7+m
PPF+QFgp8s6+pgcfPdNtOuJ16TEhLIySm3mU+Z0Ru+8qnnCa9oBI6WMgevQRlPnC8VeJg2/HDoV+
7jRGc/mQL1Dnj48yjHbQsJlQumyEkFkRVPWacdAqcnR1M/4s4sAiyLECyZOWKIE8Za/7sby6OfmM
CgZnaEW/agx5tISJ/0XVjWWObNex4wjgJ9OCWcEbqVhknxTJ01SoS3rwDr3DHVj1wy4tudPwORhr
nY7FooMzR9AUYNr4i8xU5mtMGKcmW3tZqm0lnUfHqzaNRJSBC3LcET1ACioQz96gPUv40TWNmYL4
1gSWPPXemNhC0/OYKvfE1FD8PVF6iLPb6+I82ORbddBA2PdDF9xQrZFXihz/xbMr50QL5oYP/DtK
eF41aKVFaQhi4cjRaER77QcEMkqW+DKrLSze7myrkTXdKPgQ3HYHgRy0MMmrpawOKtmCbywXbcyv
SW3vBT1Us4/GcoORi1lUoBWrTMs1sILNY+3hpouNAvwfeX+aWXy14dnV78JRfTMY8jdhCA/ar4AN
6CXCS91Lz1UxTRvLG5+bYo7gMXpUcF4fk2TQw22tuHN1QV5iFzZEggLa1830y3HC5CWFfEGfj3lQ
OKWXzLzIOnvEF3ZXGarc+ngh6vYaNpuyNx+y3GDKWYT3dmOdeoRmRRRN+86Y6q2EvdjUVbhJh6Ff
CTX4t549zHGV1pcH/HzmMZIw7dy3Tj/uSNV28N8mQMPQoSTIcbatMRzRW9gLN0Kim4zoBzP4bCSP
GwmSQJRed8Kh3MuZdg94G7VSd25L60G3SGGKOpGuJje5RiNZHMR2WyKOz1gdmJrHera2sx00BntN
A0jbGoJBdPiJW6XcBwkLYj+F6d4qy1PektCdDrm2dhGHb7gVCuCwbs7/JF1ib4tB+0WyXHXbeP46
4ip/YLN9KjtQ/W5nm+cqFGeJ+H5RaN61M+z+Bo5aum6j+KsIsOG5KC36pKqXtsV4Lwo5gGnj8Ohw
5NqkZv5htj5e7Sh7NHvy4WbFJ4nUikmpNEsmMo69KmQ9nVtDrPmoMf8L9GUto7i+hP9QgpExJRYb
aWH4DVyw6XaO1ISymBT74qXvgWNktftLK9tdFcGD8+KM/SGvPxjinTqOwYAwiWhIke6SVUJ3owhR
pTmBtykyPpQJG9Wq72L46XjXdjkWPYPM+nQ8t3R2lkZi9TvV+IiErB4l6aCDI/HupiF7iLWRMR6W
XVUhe+wR7BA0epsPQPXGMPoVTepSRcLeuaSRkKEFGVlm1tGtywnF63syByn5EVlt+WAcm9iZ/vNB
H1u2Jja/IrWTkyIP4xIw8HejNj0hYKcLmR39uEuPWWKR1tZocp6YfNsIFhauSXw8gGObyCTEubaG
TQSlUCYUWdJ0d1YFJsTKQoiu2q33jjUQT2rHiT7rQO63ZvcSJeOLnZjVxoHdswu9AUpv/+ZZ0dxR
S/ddPh9xa4FyRMhsWUUxkeQkQjNnWCR4XGoX0gI6hZe6mOU4xI7biUKcgTy8IwaDkYspm2nXMWhc
uBbexa4ttEOVT+TPlVeFWmjdkY/I+Z6NT7HX2yEJJI1YpzxlcNzoygBN/qIVpBDhsmZWo42ZJCZb
Ns1IBY1jAgzxb2E38MAgvWC8s3dWrScrw9a2pbJ6rJYoO4CYQXgq+ksRgf7sqkNRo41ppQZ4HAWk
P9Y3TA/pRE9Iz4sUIA/ZaZX/FiD6isDxRDbhXQb1UM8fGHvqmFHaSDWhv9gYT+r2M/TVTtQW3eH8
oZ/iB0asRE+75qPLABtvn49j2ln3SnwbzQQ7A+qFbRjgUHUbY3PRoW8s5w78KZsavM3EjC1C/4C6
ZNrpQ/PhDc4poO5aYoZ8GTSn2o8kGrQ0D3xONEmNsjkYp71MuseJyDsX0kYE+K2wzGaTlC0u/g6V
W8dTYkSyniYUUIVYCy+it4rhaqtjsYosRB5liIwI/qG1iQuO+rbBLdlM2Vp9O/iKWaEwDqBKh/WF
FhzgFyT5vpX2fgSJCPY432AqAXFVgA2lfCoi+MZ0wIF4gSgIHoyhwoOddWI9DajVKlMQwpsZG1cn
iqKbvBCAiCIQIgF/geAIBRp/tfZIVx8dScwyZvcJElE/op4ZuAY73xpQxGP6jSN9HU3lc+h1pz5x
cRuQkpyGZBC2eARl7YZb4eImhbR2GwvjeSrXed1WO3IFb/OMz83p660Dj5NcUFoFbdQdFLvUutbU
lltDgvkmAcES5VvvKNLbCZzh2kYUVlpWy2R/HwmoTnrM1S485oijFnygVrhL8gJVdaOQ4hb5O2dT
FpywHFZGSkGLawMQQJwhEhX1Zoo4JiRj9WkGebzSeXaLmKjCrj/BJruZoDRgYgm9lQFc6zzNGrOM
aAHF1sApCFFup5Uc31YZT5IyPgfOzn28sHSiSKBF6qt4Gq5ouaaDOdW3g4PNDIcH1lsiLJGgURdK
UlzH6T3VeyKu/PZcSntdu/WMAw6ataqRONiI11A4TgelwQqDQ/Q6EmiaQspw0zkOigG1FzmK+cjM
0mvRt7qyg9xqJfuxqx+LIFmLMZw2uJ2R6lbE4Flhu6qJHdBFnxxElZqYXcu3OjNC+pdog1MDwTNk
hVtvfEV9chuV2L0JP7KXgnOB0qf3BGviujIMHLfTKTSGEHsAW5FRcL81wU3lg5JX04SExUG84UMk
Xaf+GUTsZzjirkuVu9FMUtCLwWY+Dy6SoUv4lGo76vrbWJo+eMrh0WJRKYYsXVcZf8ux6aJ51wHR
Pnkldylcwmg077qwwC6sAmubqnhcjBUnYDt2+zuZiX3n0oeN65OuG++G3+11mSp2P6z4TRbtNCtb
2awvuwpzKGdZ4sTbMgTwUALusAU3kLxWInilAmc2b715DH2W0pSPsWHt4q6WK1Fat93wTLw3kTVk
r6Ik4rYQjBhxvTD5p58wYnUIjBNRUPo299RjmxYX9KXTZ0IURaaAwkNKvQQNTyML/HOB8+OAKnA3
amfNaAPeVAFgc+FIXtwAlM2YwgpaprL3OK9Al5C0gDBrzTb3VBfWO3dYuGpdTrNQW8al1JCQItZ5
T/yc0rxfTiaCJ/yldRHbm6T1DjLxKDXRZ4GyIrbWx0HcBi9xkeyKnl8gWs7fjUDflvfcB7hdoaRP
n5FfvCAvIfSob08QNuANeRyElE5U42Tdp4hLKqH1e8dLHmJmZkEUHK0YlIhj1PEqkEArPX96HnPz
YXigZ5WvDDbkg1CQFxmGIIHoyw2cZj6grmd31V71Ut4w3fWWjsdyNbXpl09JWiUb6Xvptum7j9wa
yFGvKzw+2iaMs+bGuDgtcnM6yPWGoRvwkbZlkWRkuheCCRmuoq3IAwNGSE7Po+Ng6ctLOWlrB0Xz
f7B3JsuNI9uW/ZVnb440wOEAHIOasCdFqldIEROYokPf9/j6WoDyJiOj7suqNymrQU1kYguidz9n
77X5wQNOK655VYRYpyUusuyYYuU+3NPYRHwvUhKguso+NJ1zZlDz5OUU6EfRbWuMh9uWUg9q4iik
mm+V8Q418JM33YJapDwwhuVN0WNuj2GQ0RGN7uKq/971QIOhyJJzp4J13HFPwdlyw9gaa3n7s1b9
SzmUEH9ViN+h+hngi9hnOLQ6T/9c5+GNlgLsxPHZUH3SCSkwoFL4+AZWhQV0eLC3IHVvOF6pCGiI
h0V4iTzG/Elovptj9q4VGU0wGLGuw3mGU6Sb6EXTiAPoNEiuSvLeHkhJk3N4CKSlNauwa7CmbFI1
CXSi/iMOx2jTVckLiG3Mu5i2tjHeTAYvnc3oIe1nghfhWSFE84nDUdNr7lr3jINpcEjHImCHpkcj
sp0UBAnzRhbXxY+VFm+b1tj1AgKvPDlOigvbs6aNR/JIqFD7g/F1trb9svBK25EKtZ5Deg7J27Fb
MuDgrz+lHtZDu4UWFPI9U0752+4NRqSMX6ueWADmtfNxApMaRvWRcwgTI9qDM2lxrlZIJtgxeDGf
bEe6MeuyQ/yYMRjY9nSZHQ0tajjc+1l4AiszkEOlb6yYEgEUh3FdhenPgbF0Z79pdnITwwICTIl4
ubwjMOatJ8mR8Yh/33hWtLMq40ci3Hs04hxtY/uk10HJmBqrkZcmX2o0SW4KSMmkVMe+jr8EwV3T
Fx3RLWjb8dbu3VFuOBU+xdKfaS0dmrPEPA+NRKgTMhglsxlQgeEyxQOHb03eV7o3FVHIQXAuAw8d
qfWECDW8fyw6PTsVbfFYhPVFE1l8M/jNJfkKxSbxBpeTDe8LDMB1YMMftKsI8zT0o8x/zivjGdhc
2IrdLLZKqWnwIHsP3fKIevVQSKTwYR9z98tJpilB0ndpejfFEgO0IZmXMJtdHsUD7cXagVLa2nth
1v4B8boDXNItoPNB1kUpvZlbRyKNqdH54aeiMn1mbtGz7xCHie1aMDmZgxwCoHkEqJl5Scmb6FW7
Ez+GJtROQJWIXPeIhPPKvWYhMekUOiYGyeaA2L6KD7kiqComWBGekljZzWCuhooP5e9hT1mI31Wu
k4GcBcwYzEhLnJb2uxnQHizIFFgJQFZp6YsHvyf/oaK2QU+sQ9hI5zpiZDP04kXa1Ss+LgrALvxi
ALKzE4SRXKb/qFOcN4MkvlpMArxVRwTnpJcbyt8vGbHvyNPtu9i09m6X7yCpTgff3zX1Q6Xr400V
l+62CUCCahGli87+vA/r/C3W/a82+u+VqSX3oCAcDvdgXKeeeNCDhvwm8kNJe33zkGpGSXpvNNi2
3T5Gnd133iH17XNb199j42fp+CkjaC4iJihtB0+XSgKw6B2XiAjlRZyNW6kzFSrKcFu1TfrQhMGe
YEZsZquo9U/6MKqjVSNd6WBSx4NAejdVX6AZBpuzrktq+LPvR6QVEv+MLV+TMxTIlyxFtTq0DgkL
hq1u5YANzTVsZkKj7q3iU0l3UeX3kkYIqO69sLQnbEIMIcPkUvTMvRAebvMWVLY7UdFRNhCB/Azs
MV97yv3EjZSrVBB/cvoIor5ZUAjUGWN7lPidobzTRq5i2UA1ieKBRfUX5Z1OwFmKvWClYxTneswQ
x+intV3U71Gv6zf9PBmMGmtvk2fqU3FZObQXnDa4DFOT7CZJwkjl1dYuq8BFDr1JC5nqhGkyle8R
qJAVfqtFXg4zFMqDS9/h4ITltzypKRHX0PoYE/vGkzkbTGxSSFFzg89M3E2TJBXD2fhgcPNa5QL0
FqaDH7pCaoho4UAhgKzwXlbHyLDsVaoVHes2vOMXO0YUyteg2pA5+HcJZNIWI/k5lPFrAqm57RL/
SZfDsUeQfQwl8sBALz/3mjccmyecSOUl2AzUy9a21Lq96hGskuxyGxgGSQz4ZTkSf5Qb22VnxDre
N+66zqzY+kETA3V1em45vbhdJB3nkar3rst9P8X8rlfvXMtYMKKRyQFhmqq70QhPkRc+hYxIBsUB
ZHlcOfuGEzCpkA5VRku7xc3xt3XDKkXpa3Qhmb3KPJaD9ZkIKhMB++QcrEnbq7r6yu1Aw4aukShl
aOu6Vucqb909zcKfjTb9KKgBQrlo3w2DMXIaRsTU1fcjYopTjXI6cRkrZTMygdkr1Aep0OaE6pKA
E92BU3hzmmnl59EF+g2Syuk4RUy8Iv+C7u4TpWtKHDmA94gaXV857zhmwk2ISXljJDnQYdofJ5fy
ZYNKGQWnX+99AlKECvId1PJoWwZGtIvBoObQg+9Eg63IIIaDtOeChsWT57YQe5nTeEP6iH4UpFVy
74THymEoBPwA92HlZ6iowBfVP+LaYtsllLLYkPtO1Q844mZ+EshtGi0vqbYQsfEam235kw6Ev/KI
wvKtQdz3aiL7Uzo/0xjjtDLurFihca0KLKs2w2Vam4hCygDwNyWtmeXDvcx7ZcDvocnH0+BZycUp
wm8qHuW+jT3qN/NkRavHHWtBKmaFBq8xjedelcazEeV7wYgZUOpAe0kxR4cBkqOr0sd7h8QOzBX+
I7eP5ki3nmNABi4puIO2Ro3o3VoMXG6VPmFpyqZ+HUHhTv3RJbRBb26Jp2Vu5udnMAjVraZIDox7
ZljaJ4Ksf5LrEn4ycqs5c+Em97nySGZj5Ib33/1hBdEN8OHqHIHtq0AYQ0RHBg/sMKNOWTBsp6i+
9c3uq9bnN5k9ZkcRkBTSx0YFqtKw1gbhFt8i/GR5CXXMzPQ98m5rhzHSuFQWNYEQZf6mUnp/6fGo
P0I42JSMCh+LfA8kun6kUYgXlUDoIs1s2tJRPlu3a7bFnU0ow7Hx7e4OPE9/pxq7OjSKMWsbvbdp
Y91HURU9huZk3UxW8KaIKX9c/kQd8ZSBZNIO2+UY2GFy6zFgfmR+gOyBMAX4gR4d6dCqqQFl+FfC
gNgxoxgfkD+b923CVML43KFqOMGRCh9iKJQPGgPZ1dB47WF+sU9SedK0mm5MR3ZcV+L/VgVeJWpd
/dZqY7iCsztc6+t657hx/ejOf6pacg4G/a0eW9Wjm4/eDSv/ljbEnvqxbp5COPpPnvPNL5gz0yRH
Rs7t7EwittxUpizPCK01u2/pPXjZRTjDRZ9E95QmL6Mqykfm1P1ToJsAiYophIvNQ32CQSZkmO5G
1/met5z4a51oQZVhk5TVs4zzn7Gb6WdV1tWzyoSDjjF1d8uLflNy1fan59GMHqEtuq+9MBoK0mV6
cKfOfLbAPtLC0HeeYggK7mgA82CDow1l9iR8diFzEa7Kfg2qWLTaGge9vE0lh0tMgPBbPqj8pwiJ
30HYmF4CC1AQTj57Y0f+cOsGgGuCOrif/Kimge68m90sKqfDtS4rdahiqR4ySZNj6OzvHjPq+aYj
OWnehyT44kd691KZoYE2wHmIlAZlALAL2j5sLTjTsv1cPz0HEOhOchZypaU4F1FaIJDFW1CRsOto
tv6oUNkTuah12I4LQtpNusRnaVIpl1p/miL1HPgm/FfNQjvUcloP1a0T0VZuaLqu+cXjvm+2VICq
l6rxy6eZZWEYlzYcu9fc8HJkdrfwpxNuB2l/Gn3CfY1S+DcN4yY7Q6seomrcJNazikzyBXMmyLBi
DrDkHoHA57eW5iGrD0gpibVYXLSkO/oJm56NgqO9T5tPqWWsS2eyOLb8cNvZtKUkAS+GV3ivFsOt
k27lah1aP4tIwgCMcu0xjqrnsdfEySTDmqIbUKDGLIIz5ZUH7GJi4+kDYSjhIC7IbY0NkT2Sa55B
el+Z5Eiwsn1lwajLrarc96VmPYx2kt1RgN4NZYMlu51T1QrnpsOaYMEo3ymKSCt3FnmI1ocsnpbb
dGweq3FppAjaHiovz+aUWqey5bIPpR91IQgXXaqb1KXvARe125mhFiDhkxlK5ekL11/v4MQOQOeQ
ADObtBVfc9NHA9fHoZp7mLn9hivaPloFEumiGSRnAgB+Q75FDBdu8wp6ppulaj8x59/XdXkfNwhU
/Cr42deGul3+ZHAPnDLVDiPy1a2nfhCkzs0U0+lUOl+xIDAQhoJuZYpWLLSgM9QdKAFtdUsox3YU
rn8a7dDaVq59cLnhgQfs272yOVALzXGwvpND7/s9ObQr5C/2fQzO+ci9DmsLs8QiQAUz+lp6IIWu
O0/gcjaaDAsIT8V442gO9DA7ZC5QzjpPD7YT4TPNMUydvV+U5rc0MzcFpuvUqPXXxBjHM/1BRBAR
lk8rtzeGGYFrnf/kITppzX+tujR7cFJfPmbC14jsffMRsoCbTuQpBDxzEHn9Rc8duGlp9F3ivcN6
N9oPCrXvKnfnws5EobZ2mnNGKuAw1chw4YjasdBJUaMUUxYgEbFjZfe2jq7LsWB96QkNfiZb1btw
m+/unTH1xWPMXVn2yQyNh4clDSw14+gkaFgqBas6JaXBb5HwgeVK0x+Znx3GeBrvRGwXL16vfddK
tOpaNN4SPdafVBwfixDscwK20hdWdNE18jg708Ivm1nnUtXqFrwop+hYXKYgfDEbOnx97BsPcYP5
DQZSvNJMBRFi8I19BvrhgrEVD13cUotuTQog6DpRRgC7K+LpwUeo+tip4abKATKIeYISG2FAEIb0
Lw7KRJW0W1t01jY2fQ/rnMio4REUZQV6v4m5Qu1xy4wP0yCPwVQ4t/5QQ5urk+YcQdkhWrHfRfPz
g5lV6CBWso7lfZLTSHRrc6I2D4ukCImAN/CEb+sRe6nBpPLFL+baeiT785hJ52aohEFrpqNBUUvt
oGBdf0okGRmBCN/XjWX0F8MbiZr1S7E2dAeGVaJxUrZjfOzzJCNihz+JF1FsyAQt1R5xttui/FfR
V+W9tEZKHl3q0C7neg4dC/olAQEEFvZk3u0MN951qe8+13btPuflZ0GX7U5O6nEyuMRnU5vsuqGQ
CGLRMo4K/EZk+rfM5pkblmX4UB8m+vl+YhogNDvtYuj9rm0N86TlnklLv/o00eXeB4p9bjpqJge3
VJ3KLD0rHdsh8p71OKXPpC1lNxklMmjeLSJEKcmMjduCCMSoIGIyPYj6OUiH6qaOPbTduv/aNxbA
ssB/6DCD/FRMRMva32RZDYV8sqzNdZwDLfVIF325JxBiK77obXvKaKlvbC/FJDb75wrlI37X2z3f
BqjJ1pjFQYJ+cXq9207wKeAYphIqCPmg9BaGlQQncs99qOH6lg3P7sAgpXLI3bA1+0Q8lHXPeQX1
G4fpLtRbb58mzrjN5Vjv+IB/Q1Kzs46axnm2O2+PqIH8N86MT/4EC7G2T2Zu/0jccZ8OQQ7nFHwL
M7li0w8OTOAackfSki1cOXZKky3pLt6wtTv15NJsxFNrPZku9ajKD9/hDVAF9LPqXAJvvLQ6qReG
fxgr/Sk1SFjqGSCtq7fKCa1d4bTGMywZLoieRg12Ct0TTc91g2sCBhJ+YqlTy17Hnrv1fUpHqCpI
8E5SanVeFK0n3CfkGdB6Sg0UcW4Z0RdRHhDQZCrEnTsQmTk1gXmQqd8dvALnZAm28R7ZG73+qrld
HgmvNOAw6wp+Rxad8tB7l1bXIj8bbGoTQXvogynfIw4019RXi8fSLYpH2X1HG5rduYwbLkQpbcmO
tM6+KPhDm2k9kbSFosTv7gVCo3sVq+ZGmda9L9tH3amMW9dL+uc+ehaBLl6WB5n5VLiauEt88Wwx
Pr4U1pxLHE3uZzAtRyYx0PLSMNnXVuk91ISvPPyzApIeDwLHX3XpjmU6UpjUCJQlsGrNuvVfpNsl
rF6IPwiIYHKaqGdq/QGysrtyCHXcygjAtDsr5UMjg0Ld+lCFR/yAXjAebTdVG/L12h23lHwVlzD4
ubz0lNHQrATmpzTyE4oShrMeKyKLagIcqLzkHuXFyryhID0LNnZ4QhzCEB+duLkwP8nvi4HY9rTs
LssfbaAZlg3IaZaHevS1CGnUp8Lpbjxfbequrg95p+wbRDnBsQqD8MZ1pHkcCRc4pfUXq+N21YJW
7vn9kHBk1LyleLmWPJ1uDtUJyGACnmgMWDcV42AOsmRnmlQ2TeIa0CxnL0nXWDfwJVHL5B3CVs/+
NLQVgMN8go8wxYeJIQckI/SrTJqJ58oYz/M98rPpuAfNKeYWnH6DhM9Y5SpSe+CazWs2AIwkijy7
LfqJgOkuJw8afuhjS4V4Q2qRs1uOPDMEodaQ2OUPb8Ibok+0ZBD3D4lPRsbrgLDmcfmjJIMxbBdi
l9/kQZLc5l5TnolV2jSOlj8VDcb1fz5+/hfRsGOjupaOYwslLFvYxm+HTxY6hCPN9RHSNNdeRSx9
GZr59msXT9rn1oYa2SHDAbnFe6KoAXjtcnETgipVgQeDHRbtnHiAEUMf8BIoIINcVML70YE4ZAa4
dCFxeUC05dccyDpTE4QTgYcArjDe3Jpcu6zh/lWn9ez2LXa4VilNl3TIDcO8D/ANHP95leW8Sn87
Y3AkuiAp0GoYriV/X2W9VLDuywYSYJt3VFHtfBO7WOe7HDSyQZxCNiByrAXTa6IW9LOTWRu99sI7
3MXRXagjfMtB+ZxC9HCFa9evQ5hrp7zU443P+OJz688tj+42baE1lSOGYpXzOT+wb4PqvdO9L1NW
QKUVFX3IskZGmg93JgPH10C2+gny46uK9ZOREr2GP4owqBQFJ12r6IaawCszovTpnzfJ794WR+ng
kJQrHbYKNr3Zv/fLNcQvhAiijmNZgyq/opD0w061n2SMEYGuzQV6A3VAZ/nU400YOv+88MXb9rf9
wdJNxY5A3m0apv7bISgzt+7DEN6BN8r3RAu/DLY8dpDMAckCmYgN7URUxkRoCU3YHi/38C4TRYJN
g1P+n3/Lv9sQFCiEbhuu4qwQf98QXAa1KPfpOHsi+z7UFSN74PIdPCEAcDd2ANbDkVN7yEvxf9m7
/P+gLdnEIvWXQ252Pf/pZp5t1f/jPzm7uh/Nfxzr5D37/qs1ef7YhzPZ+sMSUhoucEKLk5U98p//
0f+YPcvGH0SrWZZLM5sgAUs67Mg/jcnM9//QpTUbcjmWTMfQeY3LyGxa1iz7D9PBgcpreBFdYbj/
HWsyBt+/XUoUTinF/de0TEAwWFyd+fVfTpwpyHLyAjxvlXsgTmjRaCc5lhr4LMfRkGfxZ3lytGKS
LOeXl+c+3nN9vDxZ/PURXZDdF6KvWP3yZdfvuX7t71/2y9uvX8nE1/vzB10XcV02QzAQ3CWA2o83
Xpdzfc/1uY/3/LY615eX/+xlCyzL+n3ZpcaFdlnY9TO/rc6//dzynusbl+V/fPe/W6Xffl6LkmmT
u0hff3vhl811/TnLf/92NX9/+3UT//bLCrcBpxMxZFq+7N+9b3nu4wuv7/nt5/32m377mt+Wubz5
twUv32dWkYVEnzZt01TFuZr/lG5QnD0TImhVaKfl+eUpwxYx8G9Yy+ePf5dnAdsBbWvsGK0gH1Y2
XqfV8sry5+Px8tLY2x4TAKDQ1/dcF7h87/KR63NFSWO78Tkv/vpd17dd3/vxfSaR0Cvzrx9y/d1d
jvlpc327ARF8+R0fa9EbE5lCv/zOealJb3qn33/nb5to+UZw+wBW56VeF7D89/Hhj0UsH1xWnwnA
149XdDtia8LBm+jgzVtcqD9Xdnn0y49eHl/Xe9ng1yUuL9gzTbZM4u5QlYzJilFrdkZp+g/Lnxxx
O8KmLt9QEAo+nms0raLYBjNxecvyApfM7mZyp6frR23biO9SjAHXp5b/Jg3xUiCd29qv/1xKH+sv
vpAZ1MJ/LdhQHBu9PyaHBNwH0DaOjQ28ZXwp83um+U+M1mMXdCWMsL8+p1OFOyq6G78sFtMisRNm
fL6+Lc2HjnrV9rpWy2ulgivqTOPl+rzWtz8EzYbT8obleVnpaF1HN98vq7A85/UA9Mx6RJH5129p
K6/dMz+iXHd9rtTrk2mF35ZPfXy+lQ5Bbf3HZr8uGXJmHTvJ/fUZsiyILiX78GObjBClUBFX8fH6
/ZklrHVTA2y4Pvdf7kSZYeFbNuXy5r/vxGWxgLfiu6LGxv3XGizPzzsx7BsHgxY7YlmNf9yJ13W4
7sjrcyY79pcdubyw7MhCdP8nO5Ia2/IZy9VDpJzsxFS54+X6m//aiddlIiLMiAro8v3ytmUr/Ld2
4tgm39qxivy1P+/AGk399duX7/yHHbi8vrx92YmRPsXH6/lw3YkfC1h2YD7oQFP/2g3LWbjswOVr
lg//fQdSWYy2dhTm28TogoNeWUANDJW9gOVw8IDlpNDOD+H1OzcU4tvV8pAonQjruPN5eaTrdn/f
uN5peSTg+T2R6vzxztHrshf6K/XkdM8h/ugXKbOdXU3yYXmJSScu3jG7Wz5bNhSwZARQdHnRKrk0
5K2wPr4Zeb2zThErH5ZXIwIOtkJqyX75rKFK0iph1lJHYJkUJILDMNInWV71o+7P9VleHd1K/bI+
g6uFy/pY88ou6+N1/s3yScx4H+uzvLY89a/1WR7M66Pm9VkeEY3zYP59fex5fZYXl/VxgTCeli1R
y8JZN5QNDsurnjEGW31eH2E58c0yvv3/eKL/DZ5IzMie/3oi8Jin71n4/usUYPnExxxAuH+AHRIm
ijPQPzrkhX/NAYT+B2gPoClYnk1LtxTzhn/BiRQvWZbtzH5oaegzcObPKYA0/7AxRytI5dTuwOtZ
/50ZgIE69e9ef0dI5ijMDGwYlZLf+Du6JahRbnkQLdcxjZxN3aroAN7ijnm+dSzL9JzGxtb18VV5
Lnody+tvVGlfvCkmu2/syj2RZWCBwC7UKi7pyQQ45ulpWWgURYREpNdGPLdWWe8qj3TfNCZ9ukRA
W6ae8ylUtNuz4RXbEqoxRSxrGh+klEidxScmRwQZZpaOBPDbKDBAT0MCR1EkJzfRMa7TEkKzW29t
3YbxGnP/aI3ggo8wQQTacUEa3WfRE4+ZWtV28DCD9Yi0U5E8pk4pL5qRb+iE65uByq5G7X3TpT2h
qXZHt9NxmPB4aGRpDMUA8KuqbnZZnNeUO8KTpwdQzzvxRN4bBiFw91va1fgq60Mx1DYemwYLZ60/
+maE49LHEWADSG1pKiISfXIH45VwRSKRBsp2+LvdrRl3xtqsuFP6c8pDC5vPnkz0ajpiTDOyQPzw
hinOMV6pBNrj0DwUWn7IoNRuSIF9NDLoUnk/YRshb3sA0WSaeLYDu9oKQs4u0y7MXCjVNQOUsETl
H5KuqaGipjmzaWv1WkAt2qV2uEUACM8f6/g68MazrhB69qeABvh5zJN7I1TmthtRkNnZ7RBUX42Q
gwcOir/zavnUVlJn1OKgBx27z434aeVuDimifYhzKqahHA8hcqAG2XbVGMhbe9RzE4NDGJ4TQq+v
Q9z4xHYk09Z1f8QVElGrL/BfOJ+HwoQeJxITbWV7llWJlwWfyWos9LcS7PkhzJDLjLIAlEOiSiNU
TpyvefTtXq57nZA1kaKfHzTzqNskbjSm6+9yyJNSBocwni4RXpm9qop3Xyq6QUg6Dw3VsriO30ff
rw80/yiHE6SoPJqjevtdMC8BOdtk67Kld4uphqs0HmPDvShJPTbNPFgxg9yAEsAog+IDd1bzufc8
+kqdeuzT5EJnlaJp0jmbutHf2tAJoCISNa3Bc9m4lu4xfNj4gyDbV3dQoct+E9iWsQE7zHYqmlUi
7XINhPvkd7BsTSJTSJLMNl0haPEExp6sT2j5hNdQccL5FZCQtDGCGIJOW63N2kt3tHBIo8IWrANw
J2lwDibXglPUC+6Ebfcm2haIRisFrruvBuDKfaQrMqes5L3LgOVpxF3ORTB82RLKr2Hv3Hh6U21t
rCsHI3Ndma96bXIdcV7iKRB09pqXgi0baGQoDQXeOy8J74e+/OIVb5oxfO51VOt+fkdmBcPakST2
JCPLNkQtaSehsQGqD+dPe05QHayTtxJh5E2P96SNCwlbJQkPfvpQEiNdZeYnL6HSOWU1RCYO7JE+
N4lz/W2VNvoOcdiqyzXjXKn3OrKbfRpi2AExSVINHmRMvi914d608bSBRjEdY2TcmmF6u5wea4Hd
7ExLwW7y0yTIJiLT4SYk6jyK1IKioc8+rgeKLGtEec+9Rk5NQhw4kUjyjUrt3dT792RX2odII2+w
wFmLlJZrHp3MdVXOEn7H2NEyQunS4atADeaY+Bdrx/oGMZYdTe742vL7hx7QIzjMYFeEs5Mal/Pa
60hycRsY5YPZPRrx1EHSxmXVJPqnEL3U2oDTtSbPgSDzeLzoTfleyHA49Mb4nMb6sOkbmgtBgBS7
N8IbKyIVnb4Jxh/MMbGqESq1LZJODxrvqJHApMC7+AH0UDp/CFgI/3Y5pKSD0bLUv2H7kKfUxL+R
hu5GegSgAU+KD2n6PCEKus/a5C0x48vQTihuVPDdrhja2C54Ls+3Vq2boChAcLkVGQglTxGZ1aUk
YJDt/lAXhrgNFNJIZiQb1afuVmKbeshJu9/5hDxsJCQjrolpvo06bBpEZAU+JqhgBCSjzDTdjikb
MHLTcJ87/ogaW38KwIdEXsGcrvD1c6M5D+ht4LOIQdtrZf3VqnL7NlYeJMyufZuQG619mNiEysF1
LyfjzWxiuXeC/NUz/Orctc8IbCJUmdNGNbq/iVuJWyfkNzUWvnWjD8aT7KgJ2zaxpkpz6wtZfBx3
GXHUlpG194A0BskNGKP6S1Ca6XOZaQ4Y6GKP2FegvKiKXRz7LXV8QYeco7pJufWYfqzOYzo96wqs
qjHRkK88Ikqop9+aZfUam4TzTBbMDrCET44VdAdX9gQ+1K96FvmnxCAsxBmCW1sRIFYlDwbpyRj+
x+lAyChqTjv6bFmY8PBKaPfCxwKjzEvY2XIHEP9zH/qIOsbihPvX3ftbMLMmEPi4fjHREerxEN7i
rdwk+i1NsuJdmnCbkn7VQE3YIdcxN3VBZNZQTikpA1VwgNAkylLtpNmlL3JKzzpgDrDXK+BcbSKP
GSr302B/8xjJgynoysPYxOREVgNU10qHnUyW52PDeX7QKqQLTTseUd1Yu8ops0ddBDnBDvbwxQE2
0g7+FpFx9+47g1wz+I4vovUSJiazS6FW1SaqgvYtr6wH9AbWTa5LY8u45LbL/Og1I1MNQv82w71+
ltKMLoFJtq8xvLoJVjQVn5DJlW/1CNkWHdOhCGh7N6YZ3Jd6cClIp7nDOgjourGQvswP6xRbRqLh
8KpzPb80VZlfkLnjWsmjYNMXKcp+CmNbKjggZTvfvekhuu656392Z5EPHL7+vPwnc3OrWya7TwcD
Av+FbaU8IfdZ5seXwPk6zLi+uCHmAt3yNp5lf6EAZphpgb6jXw6TKSo72DHcKSBf7ojf5CExl6is
SoVnLTjlvcDJMoHuXXl5L3ekMMoL7X09FBbEA+T5Wpp+ZlzpPYAZquswXJtFfTfVjTwich9jzb/t
ZJ4fLDpIdE9TZKKTf7BRoSDQdXOw+1iZOg0/Q9KWs+gJdxLDvGM5uXvhEmBim+5rWc1hfc4+kgjM
5Wgg3QD/6+VPzZBt0lHsMi1hfsn6h6YdbEoh9LXAsCmN2ZKKslc41psS7p3nSyLPZfe5tN8MZd+L
EkAWwl0TOYA3e4tlTZ8ptuzn1h9QfVFmBEZlo4a5c60vg1YiEiu3mZEBCxs3iGGhQYOilqupYjBL
eKLB1dxhaFaQxhUBz/d88mcR9GNEMBCSGg2ePxzrGmlQO7fB8Z6p8hWRLiejZfzQMUbuonI6uKlo
dqnpQaQM4ew5z332HqBV7pV/afEHA/rozl0Zn0aVnBjInT3izAqwkily3qTtD2lJYEhZHyyu7fjD
DlBw9pX21gb2oQaNnU14H2INgaQFlrgkYQQaQBc0F0cjs2EkHYtLEWtmd/ecigj6EyAa4zSRsJNn
7r5lMDwF3+ySHjJFKwvlUzUnJzfJxkBu1iPXBXi+Dsqv5RyjQJRO4d5j4sU33+Ezz9b2kG90QgrC
HuLgiWTVg6G1GwG+a75wykxsSVhh48Cvh57K9DjfSHs4aHNyAEKO2DRwVxEF2rerAudPXTmblpwE
u1U6XGXkOxH999CVwUo0Jr39+ps1fIuITLNIPO0YtU+MNHTXX0GgIkv03savH5WrmvFYFXEE9uAy
BuRfAytM9WFG3biiuxAKtMoNUniLaR1k6ZdBPKQu8w0Pmue2R5lj2A0+KIBFdf7iQHljYBsf9Pxl
zKBykWE8NWDfxbazAExrZBKOlBbRVZ19i/SQOF8FoNwrUBNSIJWAIhEh3yqxx5QVggnH/WQP5LlE
5kOUhNoWMiPCdQAgdjvtkzTNyaAnyhcZ0bq23BM7EcoReZiSMaD+rWQRlR7cSjRxrfjemDonwlsm
xk1MYpslWqwTBtdoc2Vj+tYqQlxQLrY5yl5OzHGqVo7fbQbGNhPZrKWxD9p8b1vAJAcRbDuKiVUD
AT+Fjioj72CKHBY2I24E1GzmeDgZTBo0t9FmwxfHB+weKwLEQh+e+JUA16U7YtZTjK3KeDw7DYlI
wWvVuk9CTg8OlgmA/FiDABu2pbqEUKmCO8tB2FjaRHZxfT2i3X6ZcGTStJrYZrV4CpgoYhdyVpE1
PqLv+ep6aEG8WAGOHzxWU6X0xUGsFKDtg2nANob9AC1R8aD345ceBsOqkMmD1qSPyL6xhQTlJ7pL
TFMZHWOQTDvCqNABAU2pcYFrPvluipTvuL1LdGSJ0BHGVrxHVnUhKuAtytc+9xNsOmawbUvxRn6g
egMsOF8RJixD+FONEU+IJpIvRam/CS1FtIm5UGMVSdoYEOpyTCs4QzkMe5Z8l8IsyArRr9Eph2sJ
QCBEYkwEDKi7LP3JZI+DjdMwGhqxTzzzm/c/WTqv5catJYp+EaqQwysBEMxREim9oERphJwzvv4u
uO6Dy/Z4PGLACb1799p1pXtFHvzWje7py2OGHxp0ncXxBS/IsdokJF7afw8iC5SFXr7arGm3Y5j9
hRWsLIi+zPpXEpWZ6MZYR7YqbU/b8FM2E704yG3GDW3KP8ZGUHZWOTqJVG7CVhOuU2JhERVw6sb4
FzeU6DNJZmG9GidN3sAQYimyw8v9hRBUJo7L3MG6Qd8jS3ISmQw4HLm2HrFNscLtLCUrMxmJ1+IK
ifqhJzfS9RyjHXEK+Sqyf3LNDLaZyijWeU5qiJ/LFBykC4SYprginlRJMkm5bJmGJpfd19WzNNB8
z7RMWAOLb23GHYEwhOPkABihKtagRlbVbizyc8iibOMnQbh2DrcCNBK81AD/bM3aSpSHRXinj5fT
9HHZhiArtjKjCCMznRGrQfoO21MX7c0Bv68789+t8j5Skw8WBlTCjkv1nAT3oryNxq7WiclIKF2j
f031PU6/wXhlRL7uLtO4S6Znn2+r92K8+uZBstYNeW66fm+IYhuDr3r+kw3QUG0H9MdgRj1wuAmu
LGEfUK2Uem3DyXIKjsto+IzhE9Rnof1Op3PfpCscgKuieIu7iSp4w8gtbzFMblr2VegchB25WKe1
HDz7+RF225ap3fQpRG/IE9T8hHVYrS0w9Vj5t4k9GzIrP5npQqIW5exfuExpUYX+FyRavAXJI/Pv
HYOXNU55ZSBW0XrG5lErNmb0kfh/vvATQCob5MeAdmPA5xk5fVgqJJ1s68GrZleZ1inTbc34Yvhj
lfN5F9VDG3fCcC1jtwQHpbpWu9NM/HlPNX+kxu0IbJ/BqkjdQypTfKITc4upWsBvw8dyTQkZh4X9
uTKMTWhsDOyBmplAlDpNs6vRUyf4SRxuKZP/QfyMZHHVkyAB62jVDmtRWqfqsRHYQznTN8QMzPFb
ROYug8jdoK7WIrhbgXDgXvnOiN8Cb2pbw18vHupxWNXWdtRvUtVgikYz8r8rZdcpa473sfJ6bddo
Ce5qRrZLRhpLL5CY28WDqVkrobssA/boL0wg7brpK+i+66bi8GKEUbqa1impPiaFdWziuzL3QXTE
02J2h6b9jeRzm2lEuILlg9RR28BlaraYfN/DFVBHKonSXM/Dd6vReLNeTFiuZPAfg966qDjx+4io
tCzmz1C6NSaBExIYuChaRdNVUzc5NyN0EQJASIr/TIODn7786JJxRypAqJXVyxjdPPd85QAyZ5af
cHLIqzhN5TbHjI5rC/tp2bzEDHiOqyYnAGWSf/WTCZMQxlcV257NJCS7I3KRIlyCRtuWhACQETjK
O0HbkwnTDGxccNUAMu0huPqJx/6pA8+NV8oRrwLDfR21w2w89eQr5tqrekXwT0PmEYU/ATxcpl86
ZV/maxjglvorqb8xdlzqWYbIvBhn0Ax8aR0JG3/YGf1vlpzkstsGnXkFKefU9T3pgCYyNKeFzMw+
BuFWDn+66e/8gfHY7twEd0rzKomg7UQrCleTi4qvCoS2Al6tvnplK7dnbLwKQ3kCMydZxgVQ+xaj
3Ug2SyCIBH+adml5ZoyTqccQjEoZ6WyMF+atbK0DYV1Intq/83uy4CyNF63bMYbKyW6B5+qKjy7a
cmT7A1IkJ5kWMWPBe7Qq0DpcrHrxNARvVvbOOAo/Q7ROhsFY/5dBZqbANU9CQjDzH7m6S7EXZdeC
K/toXozi1ih451Ui0HwHt7xVJZucpnJVPuDks8iCggIeQ+ib7H80wl84/rPavSA7QgPYAAXAaaeL
Hz4E5Zart//KwM7R07/GukzcM6OL1l/xCIzWAZKdJXyIE3f1f5VxldRL222naTMqttXB1wA1cU1J
gwn997Q65s1OQLfeG/p7Mp2TFLqPO2QugWsa4RwKQ9Ukuvj6rpyfQXKd5ZOfnYZ4h4I65HuZ+q/M
GqAxbGEHcfjUA465DciXIfvuZQJfiQFk4FbOnYFYpHTNp8wGSFD7ih9tMqo1jkwMm+EqVw8Siew1
/+8W8zgBkULC2N6tlgUgCK5OUHwZfXfVJSP8g49Pla5F5oGeao9WeIAdaZVHIB9JdWo75s+vYndj
asWUPN6RPjGtfOiHixB9ttic4p+4qrnCXFXlMpXXh4Y2FLAPS+vRt3P5uww+u/7KRjNl59Q89fEz
i/bzdKvUR1MehGI70DwGZDmT/POuD4eCQ6xHmsr+GcFtsu7sMVm2y+SjFO5b/6qW34UG1AHW97K9
BhaXPMbUkZ3IPr+XQnDP+bSb6heS3rIhW05YUBKKD7N7McZCDPI/fd6mLGpioAQSq3ObG6mvnYgE
KnXgNM4Sjg4Lj+TewEOjsOeWPsV2ikE3vnKJLAqHV2/V98CF56EmAIM+SAFY80mRzOV352w0ybtM
3Ywo2Xz6NwSPLjgz0ZZJW+ASqPkEvsgesiUBmBR+fIwZ7NUeqSMHYtrzpmJ48cVaZXfwxAC4kVdG
5BkcJOVmwe9ShK+I0TQuzUKM8j0+umQHmkavfqrxfW7e0sjLk3MTU/Uki7i0GjQN3irbzUBE4vTL
fKGY/6jBW5Q92rBbwVMmjnJ0/OrEGkGGL4INvc4JOsN4BrEMzjKBUXTkUFaGNc8PiVzuEABbC/Z8
6gRDKTVTL+8SNX5ufXftjekGxoeSkEyIG+cXn0yrYpu+862QKGXL0kYNd2bPxMd+wQZEP4PEnQfd
zppebUkAEecz5+ZUvZvjdZnf5DbOW+IrmAt36u8pADd8IxyKWYBRbefDCRpeGUcOzy+5b8NfzKjT
DGvSpxrbTMJDU/5JAfSLHcmrZe0a4DKktdH+aVSsUntqk7dRgWWVP+d93dw760M13IKx9XKAVTEx
4Hlm0QXZRjE3vrgtpu/e3KTygbCaxFx38wun7Cj8pObZsI6qvueHEodtkdtcHrTpBzIKnyyoQD8H
3XMOSo4xiNkCf+gddg2KGjd2QOw8rwqyX70eUUMmhiOlHUOIbKep9ZqT91g7xMviNrxc9zDpM8uP
3sEv9OuRmC6ieiMczRyvSX7nvqGIr2HcpQzQ8UCInklGchKKdk8gWxW9l+5ERPEMdWDa8K8yiWbE
9FKoHoIA2d8EBcJSTwiMjUioI9x9w9zl1B9rlSH1u5Dpto4kWy9+nUm1GdV1uYHbVXmwwMBATOL3
8X0ZsMON/kJ7mrdry/02YUB6dEXzW68F2ll3wz9QmiexN3NxHuzUIK59VRm8LBKNuuynF94HiBpS
ec1CcBprCzDCACNWy27D6NbSQUXlkbxBPFYjuYXCYyICka+FnIy43HD6xf2lK+kNjeLaqHYErTBU
OwzvpDfqzY+Ybtp2C31WD2yaIMhpjEINZCuIHDvRP81guh1eku7RHOQpVvy3tNgUg019m4peVHMP
4UAU8vXY/M3hmkjilgdKpjAM2dcKVwvdUMOn8+zjd7biJIfP4JPmfOwMhyUrE7MnYcEHM0KU87bz
x03H/Q0RrWM2l3oWwovnz1sfH455ordoNJuaR1y8NRnghh7Ureh03iI4A5fy+LPy6mi1tBb1ZwUI
SD6G0Gz1s5FC68DwsUkSN6so5IgNy4/deByTz9owVqG6EXtgJC6y/SqKL7HyHgOAc+ppL+5ML4Yb
l7LR30vtlUUPvb4VxUUE0EcYg+gq5q4Yt7wQvfAmY29ot5mbgoykzUzJ2iD1uUsds3/rhE2jnWg/
rFpqkBmxKo4/h+QSN/dCXvMjqcwYg933AigfR+k8lXVAvkxwU4zvBohhxgTBGsC/K2fbnFBBwkUV
5AWS8wby6ajoh/k8jo8svcvdt6YAUvtq6QomENY60Lpk9oaXWj8sfibZkf+U+R7rHyK55bKIfBP/
VaJN0J6vvunVZYxuafrulyezPRQ1qY+rirlZJqhBLB7M9hbN5179R/AhUVRhtZt6V5fuqvQbx/eo
O5pbHNexx2yPYxa2taooL5wpPLYHX4eZ84lZcY4PvnhMIanNXk1g8PDHRBv9JnbqOFlZoo3yNWbu
yL2LGYro24XfAjHeSz+kkny9VRuty/GD0k2GAwnZhqi5PEKZFvhjSe6CEPMx8rdBeZDmZVM02ar4
hIDF73AQe2gPkozFxN8psk4F5Vkk7QLasdajjQ9W7RBpHmtnc+hXNEdAlTytkiS055gdmDojciVN
r5kqsZR/DHbISPhoi6cizNxbvyrF4zkHY17n5yp+BsKhnalTkj/FOjJJRrx33+3QKvzKHoF16Odg
UecD5v3gMYWAhjTeF2PLCvXUJh3X6eDJ3cFHF56/OoPPiN0zt94V8WJKR6CpQrld7l+N4jFmSKmC
rj+fYd/yZ/ZO31aExdjdApWmP7HW23UzHrm6a/eJXogEUboH/UkhxfyuVbm1iuLaPTrhI5LK1cgo
BAnFq8n/xzgfot4bH3g2vMkBy5BYYwdk2kqtmJqhMi7/jRCJCYK3U+kiy0xXHQv1bSi8gGQQlQGy
fbLzxzdtAZWL4DOvDckbdPIC/SRmH5ZOEne0S9u7GfxlNHjyGNbO8DkhHsfDJdFOHaCtrMFtB9xw
xInXxehHBQOs4SpNz0m+o90e7JF2IZ7B7vxsQ9/+0qL3idJY9gLLrghubfeVeYBKvFoArApnB0gd
tneECwhB85P9HwXbexU23ajJbewiWR4TjmzS3MBP/vokh8fEag7ybq6OAttRcAmLI1+WGmywJ8/h
m5DTaO05Zv51hMDx3CEWnEOH8rp3CXOHUuMAIEm5E6cu++9kvxoE0X5N0z9+lMYGO6u+3GhJg7be
MxJgY422J3/5FeMcH9xHiuJWakcx2rfCE8d6S9P9uAjXu1i8GUCL0KIZSP6lUGXk8poNXMHDP5FD
YCxqNx3yg9Wj2+okEx44RYHqz4Ahm1MuvltQ1VzLxs7HwO2FaT7kGIAha2ktumL1E6Ax0diwGepb
Jf133+GHxCdqIHG24yP3j9p418pPDTZTh3pE9RVfsu4z6Cc3E36biJkUWFHGdKCRtzw6deQMxj41
UPjky1IBwdIIIQNE1nNBjhaATBMiCy3HqnZK/CmmF3Nw5eGl+a/IFBGBc4e0uBUDtV6v0/uIb0b+
JVen3nmB1a01lwp5fFY+SC7P0A/TeJCKdxlhpQHAuDXfReEA7pooAK7Q3ERLdTubb7PkFsV3rRFF
CejnJOhn8JmrRoIlvYkCBo5RrmGa8AM0nzBL4H0Vn++m1Xdyfy3bv7j5UwxQXxZyRAaEhF51TbmR
7+fwUQAUGX4nvoqGE1iEMBm4Sf3dyNuSzsLIR7GRpA9z/pwRwLhFOJKGYpx9CsYW8muQPkqeg0KG
e0doLKCz/y7QtAeRwqx8twQ+ooup6gTgrnDJ12KwE/DJ9MbqAHHfJgxlKqx6lsjSifpN0aPxGkrl
WzuvWTwhlxjjkuoF2fL3yXgI1rZYvQDIZnCbjTct+gC3lOi7Qj2yv6XKR9gwxv5V1lT7e03fmBU1
z8Y0PxnHt8POqdk/JR9RA5lOvpsCxbd4FSEiWZtZfk1pgrxF/DnqDZFp7KNcIv0zGGjAHRu2rJxz
NCJnMm8HtqILnV2ZMwD6JSxH+d1QvzT8ynyk4rgry53GjaN3BgJi+Z4A/eR4AeFvpg/EtUl7k+ZD
Xe7gIWtEo7c0L3pCrAsHMjiKJOtV+kE7GdcNBH4cUZ07FLtAJKwxZr2vdZr4XCvZ6bU3pT4OPnp/
yauVHTYIRVhXf2K8q4mCoi1feUb66oV/EzhfdbwF4DkMegIKcboyQb6g1NTpS+NQKU9K4NXlhusr
UlBcQRKvvbpBgqZRx6QilUMln33ZM7R/jfIpZve8PqbxezFhEed8dPThp05erZ+6UXimftRZCrWt
yQ5pS+FKfI+rDddSwdo00zX3r0O2acIn4WqBvg7jbwssVBl60rA+mySUpYzFvkWgeyKGAp/Lurdo
OrJVHSm0mz9dd5LJtnQ38PcdbNQ8P4y128O/C7xUZu6Yhg6daznOvLrbSb2HLieiQfoMahPzsp6J
DOu2fnE19fdC3AcejDDhVtFqb76U2HDCVF1LbEvCivfFM2jtCmNfhUctEDeZ0a8C5TNP30U3QUJW
9+r0tlil/oPHLps4SHgCAWtzJw5HBCdaRPucfSTJHzzYDSP5JXVea2369D2c71byBe9Zr/aNcv77
EM3PmKNFWTTR9qKO7ojdnkI5q5Dmkb6I7lU/qklZC6lvC8wIRfNXarzwlUJ8uOrWpa0QGfv74Lsx
leyWp7OxDuP4ES45Bhmsj/GqBv86TGADIGmFacSOH8JCBXtAl/ts8HFGq0uocame2Arbu8w9pTZv
43yf17OjVj+gK8hOXoN+XA+WM6y4IQERMELm9Q2megkUrWmryJK5EuiEjcovUM5A2malp6iHSl/j
SmTEPeUW5le+3RItlxLMN67QeGkqRC7ju9TITYyFhctaAtjKblYG37s7OnF1NeRfCHL2CDDQ7tAD
cBH1b+myuGkttCPtaygBRGXAkZQu5XQPRHdwX5W4IegCQR5lv6uxwVH7y2sFc3u8GRRA1TaM9/zS
UfeLL2H46LNjuogAeooZ7k0iwS3kObXpFTtqaHLgaJzSQM/DzNbGr2jEb1jSdogflk3SnHxe3k5C
BQI3E1dHpp8kQjtQEB3R2DfSsVkOdMiaMtQWC3x84zLOeSiyXfPd18eye/JR6T06vrqTIaRZ5i0t
iVDf0BNb9R2rw47adq0QxQKWO5uearjHtCVQBvHje5GyeqUPZE78zsK9q8+m9q0lbjT9C8ivHeZf
dQ3br7tl1isTvo265vdTa9h8Y9MWKHu7V7d6D4GbT9RCv6badjV/O7jSSvCRrXuUL/VPGu/J8B4g
31rmljvWJF/5GKrUtUDUUKb3G23R8qVvgUciTyu7Le8KjZjEhR3lLdy+rbKOqUDIiINWENtFA69p
y1dmRLegOjXyUQyeNAGGaIPa2i5cRrut9wG1QV/vsWdnNjNDVKsbf8uNkYKdg1HkNCF/aIz9BWdk
Kyp2quk+Bq/Ap1Fd0b8VTirZMVH7HoJRsCIgYGlnN0jSVXbpMZ8RWksyONUP9F9E5igQ7JZrut6/
Vy6MMOLivGKjFrvSG7C9eIN1VaY3EtpXWs1csnQTES9SuP4kcyqDBy0Yda+UT9hiUUDIfsTe9clM
Kuhdj/NesU3i2QoH4jYNanqmxPLF1OAbXziY2tPqyKkms+dNLS/h9Fh2nz55l4u96g2umHmR8QS8
uhoTE4h2whNQYYp9G9eo4dW1dFTUKg/GH/keXrT2ScPY6b4A9I4zxPjUGRE2SDTlWq5BhuWOiltt
OxjU6au4t2lr12dLdvNymyRo7LdifFOFPwIBfP9DmQ6KvtM7rJJ/U3uUih89+lKkCeEAGeWRpn+A
bgii+5czz3xBckCAs7QjNSV3jGBEo/qM8hfJKrjo/mEDXYV2hB3Yo53BKy9cgp/iq4XCQvSgW3Yh
WCSVVKM/lCPu+oJ6HkQ8dyv4dfNudui4R8fOJdOivIj05ySvFWGobeDk2h26Tg5F3g5ogo6Uyrn/
EzT/xPG9Es+Tch0zwYW+jtLbUFoWdLYumv5K+KdM2yNw2MNwqOlvNhS8uFsc5FGkO9uCs7jJPgvh
OE0PNV2nQLxrYnDi8q+G69oH6y5/1vlNG59zffbbtYkNQZF+ZcxOQrVBEs7Z2ON226hvFdn0YXEV
sQmGtH2IyNgLRu2xMzqw9SY7xFOKEHBQiwsnMvH1lENnkyvyNvRK8I2dqNoz/Zje4kqfH6NiQxrz
WByJr2BDxjsRgEkt7ybxduvQC8AxOdF6+LX+jS7sN0gIAA0VEE9N9ySTzMctNXhifumVHxFU90yI
ZJRf5MxlF+2+TY6wHum/loFh1rBRG9lpEMhm4SV1z9a4ceOtKUYYegDOZ1goGjdBcEJpLZkfOlW9
0nOV0jyFL7AtD4nuKbZIXxtsssMCgZJbNU+/fCPJpbgwaSaTKyYVZLwMi2Cc2PXQAGj/F2nHINpi
jOeJkLCddns8v6vMuFi4mHlS+ztb7ciRJVlnk0Xrb2jNoLRf4vzWQSkxLTtVXah2Ej8+vZd04Rua
ceonLSCsN8QSsY+RWmMUrsJeFW1LAeo2gdYr6pX2mCtbnewyxwIttBYApZhCThWR++wlXBtGIeZZ
u49Os4KfFeM588Jtlm/RU7wGHkqzB0nRKj9q/VqcZiKupa7jNJIQQ8eOL5JUdrad4KEDRlheuIR6
MizaLz2/EIJ7udyfs84xagLpqXUDjhoBX2G8oFfrelflsytDCmyCt0z6ahJpjdKID2MjGa+ULJTh
lpSHUvXU4qsEnqCOp051/YgxzuMw4Am6LYKJmFnbNqO0hu8iV+919szyRcBZ1/W6p1jKHp3x2xk/
Zf8SZaeXj7gcbbgFjWNyYjt8iqg4DjHKQNm92DGdjuHFxbyh8wjw2EY/aviRddfbo4+vKhMJiSc5
kctVBx6Nqye7lADYDMDGwFW6RYM1761C2pixoejJiNg5mch7Oacd+XorRYlswCCUnD8JXV7cWWy4
UKp7vgQN/g9HQZ3xi/CR0HpU08YX7WFspW2EHYH9t7Oj5RsywMqQTXauytadaKdI9LlL6Z5HaOs7
jV57vQGLGGQn+h2I1T3FAj/Utrgv0ayDmEQLRwAa9oxuBlFlA/JH44o2/u9VgOgIEiy6Glwu/H5w
ZAYYIm57YuRZ7VrmKMQHMRwyFYwO43+InbMXGoAKWHInf63QBDnInxV3xBDvo4GPPn0tQE6299jh
OPAk6xOlgMb5m5/+iGN0GIF6TflNaC8oX3YUAE+daH1zueWYNK/jROYXIx3darIl6VdvP2KP3bc9
1RUpLNhaVioRUsm6TNFxtVcVgAWyuW35r0rYz+1Zsj7yjJpJZtMQ9z5Q9Ka8V76KrrIgIu0Q9UFc
l7WXYgyJBy4kYOvAw5QtrAzlmRr/jAY1ULy0VOHAgLLBQTHOXgjOq/gLCCDmi5XB0qhzRxo2EDMa
DNvWrHkFxvqaUNCMfTXkRdX8paOjTxNvTVU57G3COwr/Tw0U3PebwTp209IVY2PJOuJLcBmbHuw3
ggAAp8yeqle4cRR78JDWFp0n/Pf/A0b+wBMUb3UvHe7/Hag0G3NCIX9KnrNi/FFK0q2knZnvS2sb
8BB3f6H6FaxodZwp0ZcYTY8XXR2z1dnCJlUH35LxjhUSzxpowIAvuNgEVc4HNNtZR0wLdbwsfGnx
zrBs3g8VWH8HUOtEKQdAdAMqlsxnotZoPD+z9B86tiNg16BPTlufVBf1rPRX6SJyj0D9wp9IPsc6
ULxsCUfgUw2KP6rYkUbDcqAMaNo2AalYGlgNcJ2y2FoRHGeIOufrFt4sBldSW/A1A6kI/pnQsm2Q
1mic036k7uZpKnhwuXT1RuZkq6/pv14dzpqEXi3U6u2MUiakrSuQtZEyC9S+DNrgoR24lrlbLJop
xqzRoOe2Hp0ApZUIgP5DastzlFhw5qDSFt9D+cDdslJCYMW4XDkGNadzJyoxke7QJuSY0UtUU6Zs
MKc7gkH5ixo5g4YPnp18jaavqviVGV/pxi9dfKsZU0LRNxy9PnFr8/NbRJ+0xxSwiG86+Pacyk7M
vwOBLEqcx9FBBxKU/fXSJ8ObqyzwbYxmiNZ/DY9AZkd2V30FlDDIWbL4BO/uavMeByv2RIVPGAM/
oh3MTFskgWZAk0n7h/Y7VQ+Z/Jcm2w5MYZ+G8kNXsKk1hFmUv4wo1ZanhXT2jwPuE75rJiJpeQSS
o2afpXmKPNUxjLdxY2599S7kTznaza2OpbeBmU0LT8MidRvZlymFCmZgkOHtiHXfXaHELIqwHGFX
5czRgg+5J3Qi/Omzb4MGBImkjpBmq7R445NiR14UN2I8jF00HWXtDcq7Up7T6b780ZbwZaIw5NiB
RjPhIcQkG96sMnYmijqJ2AkYNvqNKkGFabTEP+xxR+rSU6W9Tos0Cf7G6PNFp1bfSmuseRQbGVGn
mrhtsYBoKERpt7MaIp0dLMK14rsKWxQOg6L9qn0EOlpHRXiPBneWN6RNWIveMdEOHpN1joIFSZFJ
rHcj/6AWWGWxC1l+3CQk2nqY2ulLcSUmysGuGEnB0oxt1RN3+XagHW/tlrcSGgSlwToLvztcjV8N
HWrYvXaq/HY4xIzwa6YSn/qZS+RjftI8bJKHxPfLoBEG7TSkwNkLAoD9Ys2AwIyNPEqLc0HIWN2c
+vE1UU6T2Ul9pPBKXQ7D8EjOGDZQOlE5PUtaCxPI+J5QlT3/Vz/+9FhOlkIoLQWUXPRl/bIc3Vp/
+sIep9IhT4ZXUn8ExaURzxTfavIbEhMixh/hfKPWl8LPsSZCmhMT+QK4Lz1JEhlXjAGtWr+hCwdD
Fq/9hrw9unU7ajh62UK4TjjEG7YEztaqJ5ph+NHq3lleCwIr/jUJ2bI7L/d6uIxM6Cw9oS44Fph5
Syy4anMLZPJ+o5XEzty/02Gr5wPDfjhghc0LuVLjRsBKHFTCIgcyH5cENTovoYjnzDUJxjQxvHpC
c5JKdvSraoLFI0w7b79Np4ccuuI1eqxECfE51N7pxYvmfiq5aGYn4j6rSYTZ/umPu5xMUuXYTmef
u2LzFMWLKJxzir+cYIh01zk4mK1zbxOKWF7lbuPPil1U2xaJh27uKq69hndJ/2PRmlw4K3RJM6aN
mG4i/MWQ/+TsXoPW/ayEG84ouOx0em9Jm7FdvinkTWJfpuWA3BGZ+6o6kdOp0nYqCJTBci8TG6SI
3ENm0knvy/6oZt5S24VwQB1GdqJ9GV8M1UknzyhgaVfc5Ou9UG2rzJOTDTMrXIQq+JrQvHPcFqw7
aUT+eRg6TOa7gWU1SWTbjz4U87OLlJWBJHkJTDd1aCMGNg2i5Q6F72xMvhJcKs64rqJtuiyspxSd
wJK51ex0TJbZ0bpX1pZ5CKSXEP628j0yKG9gPH8JDMqRJoKiYGIj8tF8cTMESHvVZ4iBhy0iIKfo
C8Zxh4ThaNa68LqSfta6yc/kHMNqRONeehiMSyxPGV4sNA83LVkl2wKlpNwL6aHuPSNbJ3SQk/qX
KpAnPrZ43KMfpsTCcN1ZZ0nDBEcoJVeT4mZqHmloJA8jf4C1yBxGZy0VsOVmssL1oD4GGkyAgeO3
eDy0463QN5l+QDmizwQ3lydqtrYM45AhOK91+Rrz6zOpCHoX2VGySVQq9vjQNptutsf15PJa8Ns3
Lt82n6e5Ha2t8CqRssdd239wi8dxs4Lyu1yEE8hZKnuHNaVowFzgJ9nWzYwgF3Qe9gf6scKarjRj
JXwFIyNp5vLU5xRAPVeXNmYE1A7AV2p7iw1EY2rqm7kyBnF3XYabTkDWMAdiWPAnrkcJdXv+IwSA
3n9k3WqWV93qVDjYI4ixi068xHjdb+LxX3MlwpJLumpTbcOdjq3Fz5GMLhlOkzEhIbKYq91Md4Vq
jBYTPqv7TEQ5mqiBpC9lR24MjBp6UW7wNGBipcE1UF669GLigyR8+dVr0j+nUqfU6VzDl1dtg9iG
ieYj4cZXhv9FWWFPoIqcUYcYwlyJ0n7i8Z20caNW6qrvfw2R0aYDmyujNyzcfqNve82ruJ+sdG8i
MOpuTVQA+UmPthPdV+kz5X5G21qh8pi5JXYIrMI5lBWOwXWYHRgaU+T3hGJovin9Lxh8T4PJvyjF
6X5EiBjwYCoR1vaK6r5BYub7x2QXJl+1gupmHSdiewNC+SLmtcb+AVmWdHUcTOMybbYqoh+Aweis
AO0cC4bDvuESQYtuqSvKmfsPF5IUxGdPP5sYo2aXFRerfi4XrvKXLa6NPmODItuk9stZ8osMPzrs
wrQ1xgHKaEk5Qqc8iDGWVQxCsPQo73ATic1Xs3wphveKEo9zCEeXq2lbLDwtc27jrvGJneAyW/uX
WKBpsSKyiBGel+r/wyDBFKVBG/OEE3w5wBfJ2n4ZdEnEKl79p6A1h1p/1eQtVPInSBbMO7S7hv7G
Y9Cl3vSVd/cmO4lYU4fiFuO9SvHwN2ycNKbA/qH32L4ThgfZJpQzvi2NI3J/QaaiMl8KYgVhHVJ3
4b56yUDvU1vWFydOZh6qrvKahMORq1lUrrG/iBghLF/Bt4TSvWxzzXsl01ZD5Vzmnx0Ws6RtLPM3
EndhfvXbr4lu+xLusKwTy8QZRIkELjj9ITqS5i924zvRHOuJ73GNWjGt8A8o5KOWrhZdcptx2dkh
j4XsUDmjs7ZspzMKUNssxhAq9qn9gmASAZycd0vDu/A/Sh4IYcI9VdJX5b2zbHDRuSOqDz2EsNuR
DFAVfFUOOYaqcQFs02i8puGtwz9ifbBgG8Jx/E2l3KLyDZWKMSBDYANLGUW95OObzNYXtu+m+v09
IVWHtqp+MI5tB8pftx5QZQsGsE7B6qeiSG1CGtFDY9NBKjSnuabh4kUWJdQ/leboe9B9tVhJ9JEP
FPO5xdtJCcgq/R/a+HN/qbMjCdhp85fnv50P17bEbt+9TIs4Ak/l/iY1qt1+5+zBW4VV8Yiw3DMc
+k+iCVUSEGGYqCssBx4v4cmeUxGy1G2I1iMltWr/xcNuKE4UlcqBuwJn669CUi15Ncvpt++r8yje
l+5/tBGrgC4DquFwpYEpWpUNPpbYt8wdakyG2i5hJ1H57y4PFWtoMWsgMkFf3XT6Uwu+MxqDRPvw
HhEUmP6lhQKl86siF2Gh5qeKK/Q79jxVP5GXjcZ9XrwN/yPpPHYjR7Io+kUE6M02md77lLQhZOm9
59f3iWpgFjONniopk4x471rS/7i8no5CidSCVbyDyONWmTpMSfz9vBHLdEXnqboMWSbASkNay0Jh
qABk1MBz1gyngD5KtTMcZA7eh638TRn72AoNx2zyD6jQQFxS97vRV8O6Wffjtpn2MV7rPjl2gRhA
shBV5FtdbmJpFXMkmXOM4qz95U0UI6QXwbpIGQCnjWQL3ueFKqAsjiUewbL7BHCjK7IOXwBqfcS+
qS8RU/E22wXcV78Sh3xEKYuQ3WtkfGsA5dkmG+dSds6mTUN9Dt+h+ps0Hv9ohCYxZ012DuUdvTwz
8x0metY1O6a28FLlyjyoKDungr5Cwu8nNqvqhQ9tiPblgtt0XAvUxmuf5DwhWReEyRKxQkA6TICd
CTLBxy6IwolbyLf2DlUdLAzhK0ai29/MEW5vzhpQdyxPHrpFCDvh9DtyKU/IuKTqTknIyCrmsZfN
u3FdIaVRiYRZmS2yKaYPpi4x+6Eu7xeSv4cOFac+etcqpX8MDKi7FtPOive1zHLHcDgeu+KAfmUO
rCzD7gI3SckXCRO4tl6i5c1e4sgyjQIJ4A3tMMC/ik0oad/MP5W83WTT2CsZvnGam1wD5K3hGs/W
ERJwC48zZdquRtb+YnL74kCtTR0tBh4xrj7MTYb1J1wS0jGmIGdi26jhwbMQfU4AZWefE/UrsC88
koO6IbNhZUON6WR8UNUGivGyFkR29ETe4+uFHI0v4jzl4uoQK/R/QbFROaZY9Lq5xJMkzw4K5HAN
N1NoPxIJbtWTVm12v5z/S7ZulNA1ms8OiT3wccDGa+S/7ZKgD4/zfnCBPlDpe8CI2AI6z+Z4t7Gq
feO/XMEusp6MC+61di90cW260pA3dGF1qGkwRhahzOgApWrrQ0D2bXQ3+Vu9DvX4laNftDc3ixx8
ugf7xKggGAj5GlAAmKrdMqZxlvJWfgKiiUDgsqPsoNgEXzOyjWGc6PfEG4S0xxbquh84Rs5gy9iY
/IkZkKE8FCgFuGSth4OYK1gRPFoluyj89Z2LqoyzT9IpaChx1ua08+qD981+0X778o4o63xFbZUB
mDdx1mGnJ5IcGDWcgREz66LbrBjymBhJ3ZqLqAVMe4Dc/2A/sBR2rabdssLNCCQQy2qNktQp7nX+
Oz4r9ZyXyx7ykmdBWZgU/kwHA61//Vah2lSflsuOl1xBMSoP3dFnehjzz2weLA0NQj+eY80c4ouB
gNz7dsgn7yFD4cRweXBq/9rShlFZ5WuKEoQqks12DCEqsdYzn8W7CHk7AzNzgf1vrDLkM2K1U8UT
JhHIiry346l42Fp1tpvDeI5XqDr1Tb3KV8AoXPtYXQ7MDJ6CNT5wIXi6suN7e5KDQJjEB7+bTCg5
9Vn20gAvzImwYNkOPoP2q1E+/qHTzqNBtEa6yMxDM4dZhIe7DM/B0nHV3tmTa8H5dTF5pzPlKNrZ
54waQ3EqEbwyMzEkGMlp8IAlK5SOyZ27KAYaShXPDUCACc+ZVVoiAG8Jm5uQdPWoThTjkH6EDqs8
vgsADKQz3Zz8ck7EpbkiIxwDB/v3mmVgadc7Un8J68RN8OMUlNu9j9GWXZme8l5Zl9JRAEr8N6ci
VJqRs9lDKect0J9OBSBT04HpBrPyntKNJnvPs12+lhE5rIJfNYT65cz5tLV156G4ib7D9iiRq5Wu
SmM5fo7hm8GYWr7nw6NnAxZMtdB1hv0nUg2OGw1xGmB++VJ0z6XdQ4Rwd6Wrz23n59/uDyIfE/S7
IDLFhMLi4UOhzlAF9l0vpmUHh4KNHKLiMfLyS5dYvkjFYYzXDHgmAjXaI94l40NNB6j1cRbYHoUY
P5HxIaX5zelpvoEiXEqLrhIccy/9ickwDX/k5lT/MuxCqbXs4Fn06ACipP5GrdNsMq5ohnWCVMyt
Fx419SR3uzB9J94ENc2w0oOjalKzBqnisbuFZ9gD7oGkIeDj1GvvgjypM84Ixm7TmpOqwWCUbjAp
u3Z8oM39D5V08+4vDbT6yDL0A+0PsxJqx+f1qxAN0foKzwu8y4onBHaT/VnLd7YZiyoKedWDOKEJ
LObkZPg4hrTuOQY/qiI04fhrXqV+dLKNGH6G7CJEYMiNum47BhcTdXIjfTrjLinlWZM+QoMII8xp
j256Soz3ej3OdbCa0trX3auWtmZ0dZJjMhlAo7x5/RV4EYcAlPBal5biCGBkdGBtqnI1fOUxFq5t
PQBJ0OP4J/XnoX5pqPv0Uxmf/Ymbb110y4iEumqfjAu4odRBTtCNboYgroVCWmj0zAJg1PuwR27j
Lf3mNMlMuHvLvrbmLQz+wujZQyW0yLuAL3lEKgMWjBVX59+DW6ZqCJPlgleIX9wvf7pmAWPPgfFZ
I1BsU07n8jxJpHzTR3gxtbMkU/iruRbieKG4TeqbyXQeBEfByYllyIkfNYrGWLv4CoVUa2tclgsu
EljyWwyxwkbdFLgOzHOi3ZqRISL+CrufuEVdfoYFQOvE2jZgfjMqBXb4z5TWXb1TED2D85auGm+c
/F2s6XJ99azbz9tgGnNvAVxhfFQhcHP7i5ZtRGdxwcY4qPuU6z2SPuPhMz/C8ovIdGavwvwWFJIF
hjNBe1kZ8oAqRJ02zoRtsSXsIHR2mpBaLEg6ydHiVFTNv1XFq8VkmT86vhpNeZyLgPplGpXB2FVm
7favNSzxnCukSwUri71TbE+rmlmm2QMxVUt69xBro2nlcPJ9nm574fi/BE8sobcrdNEokzEUYm5p
/ihhmOkMII3zYHeijUlSvnDNWC2QtoLQQhjliw+HMAFaUGYlFttRPUrhxSlh7jkLBNjcIwjfNvW5
iA81dV75NlgynXIBDCuwDdJSR+xzBVeLwEj0fo3XQRDk6DYFsqLxhSgxfn6USWTKe4AFQqbh8nnV
N5lajKn6lM1FW89ho/VzmaEsfyQRs02Cyz0FBN/6w33MOfIw6gjqpy0Z6MAG1bkYMaAKUSTTii1m
Nj1fS8Ea/MioPuxqYJT4UVhura/OhPm1vrUGknqmFRswvAgqyqcn3cARNgVHbi8HjDlASQPyFmqo
Ytal+TVaXxpggRoXriqdOt4Zo3gCu3I5IqctXWbf8iGW6w5uZMg+/F6DmytmEv+CafI1wgpX+h5m
t551w7nRGdRnolJZX+rlRokoisUgEYaYFeo/NgSkKDOlTOcWVQATP4jBJlzTdle9bL0jvWU3ffH7
C9jB4UJh15bDnueAI7RirZgZJ9U5E2HStj+5/Oiqt0zaFs06ILkCGBN5H/yoSTLD0mnNmcb8PWQH
079DH7gKNE/L0VAVvFSQOHIF9o44o8KlKMnP0Tub2a9fMe7Ee0PatiXWFSQ1eAtpKWEZcQV84d98
7gmKhvy6W41cFtGcAJbhQkmR2IEpFiE6hd8QYtjjd07anwHYKFbmXf8hMV3COCvaBsG2ry2DxLVX
mMJB1r3TP4XFdA4ZSwmascGnESPJ2nsNvuPdoVIpq0FdbUI7WXng2hzRUdYs6GtyKyLCesTplg1w
Qr7ZZBvbZELtXaE/URWO5beuaZfslHMycSp+45oIuH9jgENDJs3ZEMe+eYtkmp/42uMeFjNDaX7y
tGswnvz0w3DcaNrGksSwzOHkQlYjI3UDcpRJFcAcoW5pmB4FyTE35X72+12ZKFZqUkhk+oVdsMWW
ImEcC/GlGa8gYzmIamBdWu0Wzn47pn9c1MiGwI2W5TrYDDQMFY/S28XOEaUmHz15OBh/46ETQIOQ
ck8eRWbJmxXcQ/27Ue8Tsj3dBSwIm7WZLNXvhM1ujpCFnFFvbhIAUokd0y1QhvZXS9tr3Yp6DXTi
tDUT41Vpe9T+aOSx7zQWdBnXrRauEpamEOC1RlKL5QTCKPOblapMmAbRvHKMb8viyVcRONzanC/V
QDsustgROGd4liiA+KKhHxYQTQwwrIJA/j1An9JeHW7Rvjr1cwQnwTy2IPvmPTQe3ix2KciBtb/q
ut++eISsH7bpFuk9spCHGxfEyXh/5xEbry/OJ6bqSp7pObvygjWbtAlALJA2RIYM7j28rPYx6G8x
xFHXaIu+vNvjyyTYUQ5JZPlNAyoal0gP5lr+MzYlwjye1gxEgRFbjoEHZi/CVko1XzZBtRbPl80q
Ghb5xranDc/avFWPan6BEoHwZ9Da2O8oK8SB5pV8sreetUmdTgUhH4HgZoICN3HxFncncb56KP+I
c3R/JfQUevLpKb9xxJkUoPyoD3x6oLyo+PbUOBowQvREI4Jq3EEroII71PbdIrGsWadcNdo6/OFq
5RvNvmBMqLA6+DpZi9dsgPeDBLFuSHBJF+Poj7ZEJhHJ9jY2XF14uOeJQ9KjwP+dxb9PLtPWvON0
qSMp4m23qyM+QNhnrj5gDvgCgQvq3LrlQV1NS2s8S0sZR9citd7V5A923oxexAn4yPVl/WJ36zDf
SwkKKvp9HSp26Hvj+ihSZTHW5TIYmRGQUxbyw/N+gjFbdngIEVfq0o/u/IX5wycSgZufz1WLlgS/
zUZtS9UsjxNnZn+L2VAxE0/KU0yNWviRuIws9fkHbVlesYKEbjxcKQumO6mYJcMR8KJFINL85NMK
dY74IpoSp56uEqJDOgyFyynA4bfkYcjmoXDQc3WHEed1nOHYJ7opQ7WcYJqedjlnYMDJAtdaLYh+
ETNYFq/7EycMpiYav97pD0PvNfsMUK5xic4Lbm8SwAD77bnDCV/azryTUk6AxN0MwtpdUe4LFu+/
K6h244FUwBzjAxuNete9LW+59MnTFjCcO8NPAu7iAHgFALl2UX97E7B2TbwQb31AzpKwjRCqVbGH
IBl9p/AQDcB6KI4TSEDXWDO/f6HgllwuI6hHYViBMu7Xgjhowq/GEg5TO33WvsgncoAysMbwqtfE
ttdCTIQwDjvkyvSyVWdd9Ix0Q/xpNNJ8E/SG2kYQluZliN8GQZZw1gr4tsIfk+xHvsV8+ORZ59UF
7DB3MDUmrF7FFZ4E4nLVSriLz+zLt8D0mj8uKx6icFFHI6O96tKw6MaYN8cBrIMJVa3fzPE4rfxN
rb6kRbiajIMAMspk5a24deH3hEhIIdOnRZFBDzN5HghbuLps+xaKH4K7PiMKDszUW3rVhyrBsmho
LkncqTBunVsfnYv9FzcENGh/PpBj/LSiM1/anEA/j8sC4Yc9e1TesXM97oFP3fgCtp+pYI+Qa3Mk
y5TRkSY1V5RpEfb8OHx/5B/i71uLQyNAWgqRxbDRaL/8Nzx3eMHgPTVra4e7wQCq7EHF1I9RO6cS
nSY0HvZmverVEmncrg6Q55yBDefsxa5ic5QGqBPnsWtOyUYrUM7zcHR2RjMyxuzyoX925rdwVpvh
K8Psxycjw+kn4qTg9XwWDjd7jkiI1QyMgxRXflIHoLe+dOiJ8nwnToLKIglpkSB1sccvteeTiLHF
Wx9ZRU9OjWJJ/6IOzDHOkX6U0n0h/1n5XRNxRtCd/ltc/gyVT6YMz26wq9NzzV7P8klCSbk14nuW
4v5djVR8ryoA6lBmHeVzTNGix7zCQDm874+yOJTlpTW+bf7g40QlMwqCRBGgV8Uu0iBcYAKeOW6r
MWRxO/JXCNcUTctOgiV4l228lZ/cpuBKkE+EULnZed0l0QS4Sp5sMJFPAHtYEvCArMffTFurxRDE
DVAHouJAhT6K5z38WAknEB0lGptlLD1+nSwsq+SgHFe2LK1F3peBIt/kuOBXoJJtbvQOewWzPSlX
Axx/wzAvM1zl7rctUHLutpAEMfH+wIKNaG0RdJXJrIVC5MZzaXdEXgfR0r5bXk52IKK9xFoIJdfk
ZAtktZUHmhcq7CJPUuGM6s1T3lttm1dniHq9uOKYsZz3OLH4+6XlGLF4dMFMk10H7rNZ+myXXtZh
PhtdG4LJ61+4CQGOQeQ+2GRJswJhZGI84R8usTnzM/uYm0NoYFW9G6b0T+NtTEByR0p33RySLla7
mbPXWtqF2VhYg8xyJzYhb8IqtC2oIIQzdkfjYCJtg+Op1XUR7WN5Y0hLkn7l52Ssyes1bbZfpKE8
k/r0YSEFTdbZBjeHuid4UCxHmIxHolIQdzbB0uqajRNe9RrRWAOTviY6nacp9HHNwnUvevGzyBz5
DHd2BwKKKr4rEsy9885+Z90T1oOcb1nMw9Q8zwbpXSrWcRowNt9r6Ub8VP+0vSMOzT4kInN0ewe9
txPNHBOtv1ostKSdo91dWCBBQPyewfiF5WEu+xu9/GwlymXvwOFZfu7QcvgA5QZSQQUmFshg0TcH
z0JYfuyTT9op3I74zxrMBrumUFVZDLbV+MtsytfIvguxa34WGQuXdpAMfomaq70LgVhK3H5Xj+8j
+QgilDIgsd2ytfZJ91eUNxW1B/lYPFtkfVIVdubyJqQJ9TrBjoxasLDmPEfyIVEtN59Q+fDt4w1i
TiO8ZK16hZvy7RNBodsUkec4Rj8H/IKzrz77w/QOkvBT8SeN3cMab+LrqMxnHx4KeJh45VQrXcVm
ts3GfQzoqwn9KVyjKdv0FLKIEfYbdVyI+asiOUnijsIYiRwwC5fai7wJcZxSQgXn7JDjQnQ2OPKT
sjw7P7YeTKePJ55c6xKzXLEh07RQvkKNscLZSfJn1X23GugjJYk63YAi0qmAMCgsJKQoIv3g2yZP
jGsSacotEddxQ0H41VMPZXbzEBJ4BH4JStbnqu3ZK7IFIYFo7QzzF6DVL64AGTo3fbLQnCMpsMi2
RNajMZO/R/uTTZJWt1PqAfh9m+NbpH4acjM3qpcGc0BADrDkuO+ckKQCgCDEqwL29Is/8Z2G0ovs
SXfA5kHwECbqDcczX0QzbGXgTxwVKcu8sdbDJb3BXvJmS2+F82fqO06FXHp56CqsQp6N2YtPRqIE
u2WJS7pzHh3Ngm++YaOJySRZxYtoGRHEACWjoZ1HmRP69IFuLOMrbz51ZpciuE501dTE4cwBuMDF
JUSJLemq01Vh09BGwM0I7WNEn/ae/8TAQBF6xI6JwdZeaqTx3mYzbU6ilBWAw8wte63Um5j9F1zG
mo55p7HExCjlf8IU5TiKDuaHxD4kCM4SOhT9Lck/GaBjJHo14shtZP4R85ra3YSMiQM+1DnQDlpz
t4y/EMYhaC6QLJ5PLBhSQvsc9vvAu/j1AysagPfCY80xC4m/l83OeyfzTihSQBYhJrgK4vzT6w6B
edDacwUQlP7EZJqO67pirGzsuVaLJs1fe05kqfeDQNNNWDejsECZQ8hPJCAB5M7GCb2k2Hi7WsVG
hbkvQ5rZIHg+q0RnldKHVmuzynobjPdpqjaGqSGpnBaZjT4kuRPhjSFgDmSelvjXUfKxUaAJz4xr
HagYDup9UoFVk29fEJET8DLEkwO59luEf45xV6u77D2cv3E5zuFYGCKbGcxSL+A/x9sxq1c4yDg2
ZteOSNgvAI5yG9FJ2ToG/MBBxGCEeBog1kR8mPHTqXNT2+KSiNilZ7q5h6iWvDehXre6pzZdVeMl
/HwTJ5bafGPNEgs7+3CUfkjBVzA++xGr1k5CtM3LwUOpog6uqRoJOaozrPfOLaxxJh2G4WKNkZv2
vfuArQv/ajSi9TMJL1kVkpvxqaeEPc0KRuwbceGIQTD1rYm39v5QM5JOSryiCWk23rPmJlcfAAvM
YctJAwxb9Ujsc/kt5HIeH8ausS8lV7SGag8PIsp1Lmbp1FxV+RXUP3a8D7IFGt1936/CTiCH/sKc
S9UtcC78KTLRFqU+Q2wyUxEA4Gs0qN8tUBvhLPF6aPOKq2mjqNuexHI0uqRiYdfgPnMV7upPMraD
o9wf6dtmkec5aSoEEku7f6vxbHJRiXsZtACJ1lLO9klC7i7nGQGf/o9qDYDnGPN4NwbzQpCgPzvr
CGClnfYiKajyMHt9yTSuF8ei4N0BWJe+reZtch6gpw1ci80GNkzHCozFA/l/JumlB0jsK2wd02Ms
N9K47tR7ipktqmYGhQX1fCLh9crMNK/f0XkRuEmYV75yFkLlMSnXEVMlMLvaOK6idnMHsj8zoIUP
trrD3KzH34X6ZbFMlEgf+Vszssew+atE2EQLIgjlaJ/WG5RMXbGLpCPh2LMKM62yzhO06pyWBnUM
iAHF966FjqvpSyPceNl73Tq0aPlrCxRLCH4bj69KWvDBibErJ3JAeM0RM0gvgVnhdpjZUA+6dxSf
hK++p9YunwiYhPUfD3lYzev+vTbJ32T0shxaIfd8vWNwxvuAVrlCqRah9W7gJWyJCLt4oSG3kIqj
FC/a4WmhbiGjncre9wfUdXYZ54WrxJuyOGUqy9ZJ/AJR+KJODy0YRK/ygBIjPBhmgyMDYYs1fA/r
EPiIZR5p7Bk42Y1Jaiylc41nA3W8Quj4VCwCG35hRrE5FdsJbM4ZDE7zubMdHpD0k0J6R69dOX1P
9WtKZqxBepSvf2f1UStuk/4RIGFT0cS1DwYqtCDSG3FvYT9nEAqbpc4LXh6auexKEwAJRQka0Zo0
GpMSpuL0Ad5Sfgvt2uDrjxYZaLKHESlO7goAbl1s7fYMc/UgandmGF+1fMjwEzcUbXNe+W9j+VTR
Ooq7VuVhzDQUtgbSdaDqDm4dbQLKOA7TEql3VGys/GSgCQ9XFFMwNEAyEwsIexPsonTeJLdUBqt1
Px07IpyIk3ysGL3Z3r0PJzpIvLnAtmjt5sQdBOVW129CuCKHb+KzdXrMR9W9CT+dFH8gkF1F7Myc
RFdu9o+x+FKsbUvwTfJVqeth3IThY+xfaf0mZb9R85UZ3ELwDWO1od1mEXnIHU6oqXAf7ZrylYNP
08fwb1tUVBK7D31JbjHzMXd7Xp5JPvSrHxtPa9bcJ7AklvdRzyBwvnzllJc7Qx9BZz9ox+3QNsnt
l5zvABy4wLPwvTK9Q4dUJNjK4PGRvufkRrP6W9qLKcREurQIR1TXgdj+z3V+kvqHbSxym8CB/JKk
a3vGslKcYv2vlU1X9It9m8j7HtbCWJDnJ8hfL/jphwtiz0l8pNa2c+4lxhYaH0BXPnnOyhJJsrXy
QvZGPoZ6K8AhA50EjR0sWVqwRE8xiqcd1UD5ilCWj8mxzrZmIRjvbnyJFxHrxwiOiYFZIY2KDUQH
vLW+Ih4ISXmWMK2d/sM3M8nHFkWNb6PaU/FI0OklbrCdmh+0dBVNJ1l7FtJNw9sQMx8jx4BdWiqE
IxqLdG8Yb3n2nkwHSztgKKzit5QjrLAvqG7IXl0xMejqyrQQGJ27Zj0M58JCueAs4+JBBUKGEoK1
vCZz+38rFgQJh32abAX+33A86cZSNL7EtI8s2ubDpqSYuCghg0RJ2ppLxFI9xSVEOkknvAcjVmcm
JoqQlVvVEzz0Xlc8dkInKrhIjq/FZLCusEbUUbNW85/B/KL+d047nLfIF2l7HnIqUnaDuRZOvuhD
w32M25coXW8lxMlxcBi6ldStnA6ikRQNlMWFf26QQDH9fFtv8c7XdsLRrzTcG0J3t7Hlta+ue32W
VStN/qIew2nOIUnYqHYI2F3KNg0kjxxeBWH5rEL/AlQeqetfZv0Gk5I4pOHxrO4392/k7gO5hTIM
DndDmN9sC0EqbEW9rJ9WvYmA2Pxlpl4t44RTI/nKiSCRQcQBoEr/H7Lp2P/rDsAh5RMZt+g0n6O6
MlSGFHaGZVt9pMhvieUejhC1nbqlgQCGY4NAFykDvJNbMJo+aPxx9XKtaQwiu6H9ZYRDSAqyyw8b
ZtckQvbbA1g8opyLhrvK9MMlWBMZGccw/eZ6CNK7RfKP9C9zJe73sK1oqiLwXmU1kaN19+VDwUNs
Qg5bAy7N9xE0wyLjWqkuiKdSeZ3JIk5VivfOkiWmsQ4WEY1RZ7OKT67u/1XdUYgDSIRArs3n9O96
OgkMLMreLboXhKdpIpzXwPaWvhs9SBSWayyf0yFtrllx9wwCrr6bSgRYHQtE6iaoXa2TvfNlF2cN
abW0tegPCo6Ammm8wWEThKSLnRp9z6yU1hxCGJNw8RYr+VOmIAj5hiMSHwj/oRYCBPBOGkAy/BTe
zmYSp5ChAkWSuXYaSJ+BXA/YaSa7DJXKoQpJJBKYCK8/WkV8tHyey8k8DcQLoTwtzE3e7a2AoDeK
3sk77J8FU5yjchVA9msUc68x96j9FoC/QL/Xgo3pAGdinUkGfRXSAR7nuCOT+VS/iBLz0i/xQJc0
eiQawNaCtEQ7Obc1KXFBBsS/EmmDDnCayGKtRkwi9d4vgSHOmklP9hcvvRtgVoLr5oBsEIdqykfV
YgpYte2fj8maYcmZTw2KZZQOuG4Fm5r5N41PJ3DOg7IZl/rS8bHL52iHmoVvPX+/Zf59NsOk/9GF
VqOyF1X/48GBoZKcdyjnennXO1vSpyOanFJE1c5Pb/2Jn8Ek08IrfbeuL3UOzLjwGBHv5RzNY/4t
9s6W0LDuHoFVSuonOcrUiuJPJ4tIHcnKcXjltNWoXwbpMRHmbGnPMdn6/gWNoi0fNE04qYFE/F0o
Wi5Wur8FtxuUR9M+E+dVO4hPb7l89L1NER4swEO3IkJug4Jt1uQ/Mdf3VF9LfaFrv1b2l2nEM9DZ
s2yaj6h8OMmX6tzlWbDw2wuNDe641Nw4f5dhFYTO0UTXYA0Z01aOafXVtgeN8JpwZ0WspUvcdR4F
fWADSmX+e4xomofpllzfOmsGRoxNHxCqOUe0PCf4hVMWK8vkL1owKTD/oNnqzARaszK+oVzJrEFj
SBqQMIybC14E6xsICDQXVQ59AebBsu91ek3673A85+pPH6qbpr42lQalTBwQJTy69Zn0+yk71jC1
CbfeBEVQKHf5ZqJ/SDf/rk6YMf8mkq9S82WgNxzWBEnzSB8JOdOqm53vO9aHyimWBN4QkgWMLPYU
tf3WMWyML5H90vSrujs1yUUmCCzfy0CggFn23MD6EflgepyVXibClw2GL17KdMV9HXXHbtxPNXrb
hIRjXilwM5kYrCNHgMkMhrAivAbGH4cCmSmWvqbCxvN/OQ0Q1P1OiDQGQF0GFQ87pP7bMTNPoIc9
xGOsvpM2YEBD1jWTXb+L4207bTAXuOFfUiMienUelNb3UG8UyDp88P2iQJ6nvxL+YP08hl9SulM5
LHoiBodbB4JSykyzRC3oyG6d7EfyzoWxrCfkSJBfe+F1VTHtlJtO4r62OLOP/2RU0h30yM1KsjeX
bbJT/Y0tPVWDnpgVVo1NjOvLQM3R8gIlF0L+tBbFvAilvUzhKQcCZkkQGR74TIUToJcJ66NfdJ3t
w5FQ0RXyyAWJE1n36rG619nOUvZExVXFwSou7YxMQrQIxMMUd7W+wvoXWM4t9ObzKF1yh6KTavrj
EJ1G7he5pSCH2RGimrS7t5aJMS/vdf02Ms/XV6u6OlyimromOzAFpIvR6AigqpSuhvqgH8hqj2FQ
uenw3ukcWNM3NL8I7W5QyyDPt7saJ9yW9HZzA/zdd+80LLi4FDKgPoAJ3IGshFp5cW7eiL9gHSEQ
HrqL5f3Z+mFCH130iPs4seRgmAXFSa2XhYY4gblrrUc7pz07w55szRHinfx20My4e8U+5119tFnk
VTomuvBkgtYXWYN86KVpGynfpvpROLCnaqUu0gW2Z6FZ8I8SWodIiArYL+Jlmq1IRxe+GW14WcCs
MREULpKYHNSZrON+N5lrx1yb2VkpDxFSLelsssEViM2fhvGhjNdU2mTOziC/qwYgVeqlFJSkQdkE
bKD5wxLYHBkJ3cz8UDgFLO9d8GXE9aJOtbK3sD8R0jHT0sNUbmNMJQnaHVbvRa9d7M9/H+B4w1K7
oP8v8g6yc+u7T5JeuGIk74C0OlOQ9yFlzlZiZdLjm/AzR7w4MlbO2nspzmeI1KUmFplXgpOxX1oG
Hr2dH/yIxLmKZIB8m+GBdLQ3v5ZX6Lmdbd2gjCL73LHcYtGmp6C+FrVwC5nbFivHqL5077u2f5HN
zBsEgRZyb3Gq6M0JGsSOWGvnzMikVxFjqw2g6TiWFQIRaWHyUBxvBw2i/Nrwwpj71H4WryEhPdXC
McR+IROxx7cdkKUT0EfSImDxeCwHnbQMDCcZ/9Pa28M2GH56uwSdxkHDzorFDFKlIpNTWKjTXW0f
pwF5+JypNOap8lZof3Al8XdrTAiwG6F685WdzsJtG2eTciuh50MoQzouP28eEGtAsZPbmVvF3KYA
DhnwWAtuVvT0kxFHaC79dJPjdrP34hitnYWyhJ55a8ZX1G5s1qPhTlZkQlu8YUAradAA08jxeGB+
ScHf0PonFZH1F4gGl/NFtvYFbQ9zlMed9e6JRZ0EKOinhUMaskyu7E67quEzwx9kYbuDZQzPpPaN
4bFol7X9REOD7J7XEUurM16V8E66tANuqgbesVA/RVkLJ1DLqEKWQAtYSvhTOlyk9ijHT/Sq8wCc
mZipeIesNDTPtRsssYwbGMwNd/TWfjMHqQuWzdrWjwFr91q3F1F8YmZPidxoERvLKGHELdGRrung
oeOK0FvCE3G4Io427ACJMLGP75BmWkikA9OY/UKGzh3VJmfdeCU5r5KFHDg+JckdIQWZvioRoB6h
BNY+EMRFDA1PKhVDMmHC//RCAa90fGybJYgVW16aYCZY+t5z0AjlPY7tmhioGEVTX62tg54frPmD
/dCeTYucAEa4Eswy1OesuhgseEuohsawnm+74G4jeZecee/RqvSByDByASTDi9jl0ZSpALPqsTKA
yp8N0gd/DWlXDHsx5eNElXjbeON5OKduK407Ymp5GDUy9chPM6z184OqQHId5R5x9jnpVrlI2CKV
yHkk6VK4/4prn8MVbbg1vn75JCbnDjLEq0NkNrm2/wL7kOsSagsRaSGfyWUitRfBcCZvASurb9hu
hsU/J9hetvWFyc1oaA1VBjPm6Bmr5JLcPJZnnsnOoXZu3cUXKJOXRj44yzMiRvIifOOV84YE03cc
UawnfA6kfOKG8+b5cBiDbVKxPQtIliSl7lRbiB9W2kAwEtkhVNUQPY+3Hne10q74tUmk6dPXGB3s
ZIcE3SPmwF7bCJ3MK84Rt25g3PY+GnkSwVNtGxJAbFBSeYTIAI+X1WNUg/TCieREemQFScr8AiDE
CSr/nuF+nDfIYQQ8iUSlj1dT+pYReOfUu3DcCgOyUi6EmVm1d0V9CbUth0zhIO4kwobHtXrU+HP1
XcqQLlNfWbIubB2LPQ31wMhmBbXPUaV2F7o4ivGat5E7+XCRIpgCMkIyOC8Qzf8vjVYYifj2BhJG
CVIvFtITl3JXraY7SZE+KtNsuFX6fxyd13LjSBZEvwgRKHi8iiTojehkXhCSWgIK3ruvn4OJ2N6d
mY0esUmi6prMk+BKgqNsvgd33c2OWfaPwXeWeqI4W+mOcBgskvhNkajfp2I5D178dKlQ42vHOHnr
WWoCKtDEWpCbSbNHr2iCoprF/KO4t+b77MWKPnNU3870Ondztjwpy2ghumOAzCogFOQZlNtJbBz/
MTwzhq7KWfFvVbm33YNqrqMImzNwzGZEcHFNZjV3yAwmensCFmDzP+g/0r1YLJpj+yNah2tIh5P8
Vyocbbm1GJS/BKZfvilbcI4Ig+sC9557zdS90ZMdSBcHbvekjltXXapAIcZZ6yeObfN95G1oqEvr
6gL2MB9fS7J8BuMcJUcVia1xQfySlM0Lk4D5+o30LQ9vWX6ST8NHHbMwCAihmvFiId/WfjX7KvP6
KyV2UKPo59QEh5YjMGDaW1IYBvm6oYGd9ZPKuUboodzmP2ALSSBV16PzFhBlKrFeaikSFqiI8QYB
eluhbRw3Zuwp2tNgFEAIyjx4KQ82UjIaIRufY7glT+6loQlEedZJ7rLuzQghwvvnKF/rcFwHFwsE
tj2B3A3AIPPELuGGcs7WElJe/qbE8cLhEGUwOYML5kkS93mKnVKOa1ZjXKVMcNat3JAbrFev2JsH
Onqn+obDNyvhnds01yoda1LzOuuYB/dnbrH7bQm/o/402n6VYdf85inxX7t236VHoT9m2zAT2yDe
W8NOM8A/L8ldmZpfo3xvre8AtUOO2FbUEJgZfZilNxor03ofWaaCvgu19dy2SfM6u5eMcqkEx8o9
sd5e1yiPWeuAKZjrZOG89uKd4b2NNiCAxscSmCO0fOam12e/Zf+gIEpuVLpRA/d01vVK+deIq/Sf
6e8Unb9JIu49dJvZ9Jt3tDWznHUfEd6QbSPeL5U4KsZuersr0kXt4gJTWVbvAFNBhGQSkTuXiUub
NSBRm92T7piZnZWeYY3EADTR7KjZmYwSL+FLOtRX1T9C95s1XTDWqKP5bRLxiscEliwOvmp8FHMp
p2s8YseZDsUYusAsY6JoZ6X8likfjXvHwWwyeNBuWfhRA2217ugM2vkGljjL0UfvDIeUh4cab9t5
NGChpm1ek3KXIZ0BW2xQVY/feY0I1V2yXwp+e/JWbFCO6HlmaTiIOIoem/+LmNEh4shhRw1Fi/04
PK1AnuZ6Q42/WfjD/kC12m8Z8q/IeBiZabWHVF+XTJg1is6fOtwZBVJZtF3Jhu2Pax6BS7405W72
K7K9nifatPjWawWCQ0RAi/WnXm2bduYmm4nXpbwgMkb+qqUDfVbbJsGXNeNHgiPFOv+B2G625Edu
C8CcPVvZRyZmrCaLAPveaEB173agsUNjGcd9HDBEjvJ8odGRWzCEe3cGcKHi8uItrYKPapGGXl5U
/aQ1PG4ZlM+DAwSC0UVoHmfDdFx/zl/zeMVvL/sVzQ9sZC1niQFykflxdQbjPg83dXkloIAuttEv
LhDcnCpAR+AAyWreLET6r9Zc055GhxU2oqVwuywOMjuZ9hnjIlGxj4CtHPXMoitpuRQ8vzbNCvTr
Sj4V/dT4aBN71uqfRrLOApZTEiMUgdcgGhQDKRITOXEYLXYuDL3K7F8HB0k7MJLT5SM0r3m8sbRd
qdzqHG3FzkTpAjnS2TkpQh99xVwZtyJnRh3ti+53pP5No1PSoQTPaEftryrmkC63AzFBpJXNHZYu
vqo0AyPzkXD12YRodSxMoW0ZcsRe4j8rq/zSBLtO4rC36MFYu/Q4I6N9ZYGUKirexGXeB/fKdE61
Ev21VflJcgl3VZAZS1MRl2maXUfUimmm/umGewnT6ZmqAKgqAaSBeb4WoR8LlX3DRVwVW+KeT8Le
jEb+3U+fPWmSDh+uPpDLFSgnC5b8lFtvdQoeLezWDvOcsAz2OYz7KE2PFZWkVFtWquKBXnzR4uIH
E9NfHZSkYFeRFuJ/y2JyNzBZltAv/OnQhxqXKTaQ0ti4LFPaji9cFXNojh6ttYf+f6FJ/XgMh/bU
qe3JdsU6KJxrr6UqC5eW83dVoA3UQwXdDIbQLr6Gw7RWhAFu1F2rMeWmMpw1dpFIMpzchUxke11j
eQN91sza7DlrKrX55xgRqwb71Xbn3Q69REL+OcI3F93YmOZbW+IXBfKHzDxk6mQV11KDFDvCorMG
4IvDKsqhydjjOp/QuZA96ztIr0BL+kG1LiY2wKyiGu2bw1jp+o1IyRzUx12vKsckzA5FJwkOmzYJ
MsEW4YMIuDfZIoxpT/aay0OF9EdLvbbQ1y09ZwngVRr0xnl8mVLn0blYPTrLvBRTfwyjYm0GgH3R
I9uJWA7lHJtT0NBNaA0ThI/K0ZI7I+UbQYWV4nujBXPT9wT3yRAMpwBTELTNgwlDQI3LVWPDFIX7
OK8x8ki81i4YNjLKiCf2Yh4jGZaHnq8GhQkAPY1My3Id5TbGM7BEoO3hFnudA0iL9cUkSK6fRUAV
WTSCm1Lg+Xa6gzC+FPV7AqhSzGfPP2EDsLGJIKjhadUsPZmY+lQUBhdgTKXE0hak44f/by5LEmQr
Jnv94RKFTMtZLUWoDUOTNgllYOywKDdZ+0FtZG9hMDc2opObvBf0VaNL50zQxnBSGvQPBENOFnQa
0FoNRmeTgarFmnic0Ik1MJ/TeBm1dDgDeFfW6kVqLDSyKRxwYSN3tka54X65aJdK0sEEUsIegcL8
cww6rML98Cn226JdhbF4MTFccQIHKr0xnaacPH/aj8lHOdUeL3RFzOYqMZHXTRS63T+jYabEmCQ6
O/bBl/sM1wfDVCrlJdIkvWa3zvlh41cY5m40vIfmxhZkgLG5JLaeivCzm64U3Wn8LPD4tmSQSRuR
HbMJZGhS6ZdBmK5r0h0c3pEEr0dCBsCLz6DMV50Ij52NEGHcGgDcgnRVo+00GIQoqfpgothyLM5v
7zRzbYhCUGDg26irbYO3De38/OIkDW2Scz7obx0ZRv0sv+RfWFiUKhF96CxpSUgbZDFGoskYIHnH
7jFSU7Xw9kbs11zXXb4MemWlSfS2/uBlSPAmvAJ2tilC1o814zWaSoTZBRIFOVKVgAbS0LNnAmAq
JsoUCFQ3V2p8lSrkWugFIAigeeh4z41sowP1Kvz4YFRilVYj3QYNHIPBVWndqoI9mPzNAR9bzDA0
vuEz3cts0uXEOjefIyBd+uiaN5DDHXxhNV5lQ2dMJyJsxm7ITHOSM1ykDgXadRuKnQ3BOKReRn/V
/Bnpl4OVeKZT1BrzYJaVc8XK/l4kb1UHclbfw/C6Q66v6YQBAlEiZj+KZFLMiFz0XGJMtIua0tBG
BzaM9SoAt9d8NeneBoA2MO+q2c2p3No5r1UHRKKr9qbv1BcnalBWRAvMWLiacp6UpkJF+9mJ7zCA
JZryNr/2DimmtJL1ShuwhUyEA/TaPqneGwtXGGuEvvnu/bduOLnhI3HPhf7MtWMt30X5AbTCqR5K
cuTLr9NeioEqxaRhYcyPNKHQqAdrMAP0Hw0twcDf54PX1gZXBhKKwd+5nc966p/RgwHuf1tEa/ME
dZ6JqNEz4Z4pbL5A+ClfMz6UNL4MJRt97StzmD0k4lFE4F1hjmC1WEaQFPwMs0FOKAGyjRyK+KD+
zFQLlpmmdRQQpUYb2PHILfrICkR9ks/ue+ovtvWZooZOJn81mz9cQ6Ir+TYhqvyF2r1tBWQLZm4h
w1iISQ0uRym/ZM3Unkgoog2yv75FPGmhdhAfNUaDAnCI+BXxn8NUqvjMkIFGNHN3Nf3GpcAVQDrk
qxKfRQXT60Oiqp5NeNpVRmDXMe+JKl/GGmC29GU74QgtvzrjYQ133okeLwgrY9BysUIgl1xk5m5Q
X4PinhKkC/wo2hMBKyxyhHgC2XqTeJRvR8ZDarhO2czGFxGfO4haL632rgraf8ULWQgmfEbAL2z6
OB2HWlmvTfRso75Ipb9w2AQ0VKFhCT9aJUREKeCIYSBVeS9wVDZsC0znnX+E0A/rk/WVcsoMOVWL
s9b50v8vxU7Q+mEy17mxWyf09MDaZ/S7pl0sQ0ZxPiTbOKnZK0GMHD79bkYDJi8Ne2CNoQJNIYJh
QhFZaPMrGEki8PPNkJebuFrO+SE0IjYbd2QVZ0ZVSkyYyskgho02I92Q9wY1GsTyi53SP/RHcm5G
JJS9l+/wOU6pB5t5rti1B79TyVfleLGiQyCvCng9NO3tXsW9iKvHyLe5C7fvkVT/JnCvCtjPljGF
Ke7zlzwtPitsKQEvOXcHfikk60IQYR9OhKxk6pTQ5UbptIlQB6Gr0OieEhWUvkShbjz0qFzq3cXw
c08XV8V4KKRL6tq38O9W+i2CD1blk5X9f/TUIU5wi7IdKVSB7qkZvgrzI6tOrR3APzIJ2qA9/NU5
QfJXmRH19qeFJ4NE0vmxzNJf1X5o9nc97DX/XACfsfcZQhihM138TarCG7VnHB+UaFvy/tbBSpeO
Z+loIsRfx/Dbf4N1BhS28ve8l9I5ME1gbccyptmr7oEoHnz3tbOvsFumt3K+ZuWXQd836ndRfKQp
Its//szueMiNG0/IOL3nXLPZ+NMj5EvLT0C/SXxDYTjBxVRPhlMT0E1asra1h0dNHZCSfljrxtFh
kcLMvxGciB8q10+Es71yL2rLjOrol1er/cnKTTk4GHzpWyQmPkLjs4lrn81UWTy00OaJeWT52ziC
g+pvZnOdKwShosX1cuyb4pLF6dIKD5q4duatYYaSwC2+dhbpZjvH04JT1F01ivdxH5X0cicS0vm9
pbPtQVtMl5D5iK/ddOejKsTC5E5N4jOGNvaJrsou8FxxelW3MfxJ0y+RbthptsY1Rd9Ns25OZ63Z
4sDTtb1KWoiI9r46Yqpdl+2bVBE7HpL44uQ727+GDN6g2vX+vmJV2Z2K0jNq4Au71rzqLSJL9TFZ
9x79gshOUNArWkZHMLypzzmGHd54X7w12a4ujon4kNNJHW4GB0ErH3xlBMcA/ufS/dVc8yAmxGzc
mPMfR6cXrbPvjrWuHd8ZmoBhl8Gf0j0Zy4vxKCMWpy8FWARKskA/WCzrMC+yRAkwHDK77PN7Ie7E
CyGAPVsRFiR8h9NFAQs5Ly3ulrNtGAYZhwSvb+QVLusK88Bue2zfUzbyPY4fOttZ70rdGK9988xf
VPFFde8Wo1jHZESZcaIjTUguZvWwrVNYwRx6Dct9GqLi3w4TksgNcD0nvITIF4mMcPVzZDpLX6UK
X3PJsRa3Uf0O0PL7/tVKvgE7JHyieYsujyyXoaDW4vTsbgRhF9lvAl+z/Bdz/aXHMJCrFsWCE9pL
4T99Y9NVaFC8EsuS+6VU32PwNUVvloM3VTm46YXuYLmmAglhG1ecpbn+r+CucfBgDahp6hwtTx+t
JNutPPgyB/KhKfVIw0HbmSenMSSnng40Zv0Qiq84fObdm2U9ipEFzKrKVpiB/HHfdAct+TTYzmfn
ILya/DtI2WagoLVHo7ur3CvRD4djbS61AE/CQrKWAqPXnAvjyIClZlKMgRCZKYKErxQFpeNfXRZo
tX+NBPUT3A3tpvn/VD6A/ME3okyvRssH+lcwK0PEyEevI9IFc9vuDITlAd/aizPsA//LqHeFYD6W
f47BT6OuzZ7xd3Hsh1NEXEy3jaIzPGMaeKffkFGHuZoDPv6dn6b2UrfHQDto1Ts9tgrRM4reFPib
lFGG/tO1z0hdl6gmWWu4+yRnQ7yV2pPvalL81NUWWd7gkDmavuRIkAiWwElCqjHDk6fEbCPA2onX
EudkylncwYYEZwupfWHBeU6hhzEKXVIWFk6wiByHWdXv/IDNw4OiYVZ4jMx9JtYcba3xLMgAQL9o
pn8Va3xJxiQd4AIlCmgdXlkhdoQhB8pWtZh2oUjlNHH6Xd194INoJmZcO18cGB66uKqj4F1jxk0F
/FL3WIX5NQ3Gso3SBR01mapbpyVwVP815kAFapoebV8Mv1Z1ZpU9J6ptvzrZ1WSwUOzC6D63abzY
rvqmSw3guTuMYefCqEMxalfkZfiorw5Z8qvjSOoY/0qMhaa89+M77V1O+RNdovSVoLbM98pyNj2k
AVvtgxPfjOS3Faz31Y/B+CnMnzL/KxH0ZwvRkyq4C/t/VjwsMLjO/WGr/JszD1P6sK66GdobXLCa
KkRhmB9eMawyRv/UVYSbeEnJkkq2vrNLm61fgzJbCwJ9bOBV62EiG/7axDfHYdj9Hrqn5FmRuwBV
UYVxh8SOSj77S9xbi9K3+OEW5Q/fB9ccDg6gmpkxC8n4UjAVkSwTD7xcy/KAGhBCafHEUdi98NCE
5RvPQKKfFYxZ+XNkrpdsNHMzZoSj3mVwsGFCU6NUu4q/KMnSXT0MrLH1keuY+qMCN44Il2x0yGR8
OiWOBDY07KNe2OBB39BICZJr/iKy7xEDIs6J0Ua5sjXJl0Sd1hTAPpStPuKi4GBMgoI1Ss2FwCMz
IoWX9vvGKMaVMUboQdzPLp3eXEt7FmrFkIllpTZ9OX43sw5fHS4BDYVzm2ankV/JqXnGTN2kbRw7
Hdto74ANina1rvPI5og5fvzKpIIYt2YMI84d0m3qlHtroDYo8oOPij512BI7wPQURN9IAQZQlXlS
XSzbvxyKNj20pj27sVahmpnod6xLZBso58i34peg34sgBTRS0zZJvNHTej/0+qFXYjx0L5Pje9NY
eApDSteOQBiiogwhhITvg0+LYmMGRFuAo3Vtms067QihqAriq02xLLorBLLNZIcn4QevtdO+NgME
Dnek5T406S0AKt19Ne506iiOmhCQQKyuWkrTthh2pfxUUQykI3UtfKdWW2cyOaZEspcZ2hQT4TCh
blZ39jnrBc262t0wCBT2eQyGTcporwmBiCC1Glnq6DCAouZLzV9n+a7EBROTGpfF2kvJElHR7nE1
wgEb3+Iow7kzHVo0HGLANNkc3Okhk2A5ZUQj5STykOcVG+NCLRpUyeO2jr87XGGMbGIyJbD6bfgo
vTzBqOLP1rj8JwCGTDtaYF+J/0yGIWSCQrXSkNcF65gflOaE1NLojkDUMRIvDQ1hF+B6pRs9l/wy
i8gvk9bQpBgrEDraGq5lZBU1eTNdCZTfXpHNzHnEB80sVqNu9AfQE345scMlgKjpu5uqYP9rE86d
2uqvmNy69KpU0zqXJJW1wUEX486p2xv+xCkfDsgzD2oy8kCJc5Y1rzTAa4OUOpw1uEYhRQzk1MNP
yKOrSrZf6ShvydjflOZ3cOSmt80HeF3TGa9akOy7ItgY5Gg1GHubRD+URnVXyuhXSYi7smZ5b90f
3Ic9FF9lT0yv1X9HdXYrBN8d6lJs/r3TXnplOPVCnDJrOoUxEmNOySYkZo9NmGvNNmF9/KnhO7Uk
G80afHWF8CEjBSkpk6+6KjhEWFsMRDJQ0Dg3FzLYQIuOZK5zrwKaWGmyJIe1bGfyvSlZHR0BnX0x
IVgJJf0k6RVz/7KX8X0M1b9E1wF/xd2pdv8G0d86x3jNDRMSbbe0jGnTk/ydmf3SVYczDjNUESq0
Md1AiEd50fGi085kp4AKOkcCasp46fOd7i0F/Kz9geIBJ0/6pfsH4DJst8xZAmNAxqxdopsEvBLl
TZPljVAbmND6IQ3KW+tiPksN7T0f426vnaHuc5uW+XvQTxU26p9BGf8NPcEoCBS3Jdi5A1emy1Te
ZXyYtO1LVc7lBiKdJCecrYwdefD96WHLlOyGUb4SgIiwSTFeclJ9wwZHXM8JmpUE7OrsWwW2HCJp
1nBobka1iaheFlPBqsYwq10RveuEVLkI6wEPkNciN44WbozJ3+lOta1GyL3QVpB8NkW012hp2wTV
F/qT1GHd7qS7KTRJN+qh9RkbCzqFqx470qZ8HfcdDJKC9QjqKt6htVPLbd5Hy6nAad9Ur+qIcTwK
AZ8EC5wlW1vvD1YAK19Vln5ofUigXImfLmTPc0b2rdrX68pqiczEIVx3dGHRQdKwjTLfgdW5CgLc
+fKvJhtLsiGQod5Lo92MLdanVt2J6G3o+HKLSlyndvhQw5qcD1rtKDyrQvyUiHSzveP7KAuBCJfD
qkza7SwFYCzf8qYxdyR7DYD8EH9ZAct1g31HVF2Cotp1cvqZSEjgGb+4hrUdWu7KGcFmcUMbxTLr
OuxKeONRw4h0OtYKn7c5HYxQ3ZuBtm9t6B4Suj4Fgs1234g+e2hXCYylFJlKOFJjW5B++kNbRKcy
krse5OQgkNyCRsA66BfjcWDYGJrNRh9bTwmgNZn5OoIQkDbuia4Gf9Y2UMrT/LcdoNSuiEgR7llx
yJPZ+ueGnXw1TKvEURjyDds6qtEINbuJFaDD1LMEhU9kvAdUiShSYS0aUPtJIC5aBVjnHOa7JPR8
/UR8Mv8dGlv4D1170XLaaOYszYks0ArskZQ/xYA+D9z56P6r9bdqbiPTr1xZ2/57oT5s8xVvjQjv
gxQMgQFa+IeK+XdVfkvGUUHcMWRnsGV9NJW1TBgejJeQcyyENVkKZWFD6nBDAWeVBSakLGzAqsBB
4V7wz7burudgD+Rnq19meL3pM0NRdwYury57zpPNwL269As6aI2hvnTN/IIMJqMlyat1Bf7M/go4
bBtm52zYabDDlpxDWCa6fG1wj1EVNSP69iPpWXjyqYMOIcETQcl4vwRBHHu18skPIXshfDrZveDi
KfDb2sTsNguXS9KoXcTkh3R8tctVq24m2lkq34aEbaN6xmLDx1EnO8U/i+CrMv40HXn53Ta+SuNm
6fSu0HtVlLv6TZP/+L6nAcTrzxSsZWC/wXTDdzTVaMYOnpxJcsccKGEZyiWI/nZgWsZs3vKQjWOC
UVkRx/FpQOVlhtDHGRRkGBgUmzSWtiD3jwfcVV6sFi4hfpQGCkdjQ1vHmt2Tqjsl75HFBOmPPwgj
IFdhHLvTHh3oSI1rzDkqyT1ndux0GEIkvrgeZHM9+6Pfa8JGNQokLutynrUxFTanbx0QZsFEjcge
gxgfxfm0Y8Ro7IvSAImTXy2+o3DgWI6XYW6tEoJ4KtZzlpKQUe2u/Mugs5CL3Y0cW8x4aMJ5c9GV
krjAU8Q+Z2iyteknXtTMztnKs5hfOx39wrhF+kEiGgtisjliHLy6/w5qmdQHkLAZkOJgBzZ5YMLu
RzpapGYRWARoYHt3r73zG6ZciirbMMg7BqNkMxhYOj14+yNPIm5ric/KNyJ5VbSHH6XsKL7S6FfV
3kVLQ3Hxhy3Zuq4XcVQ41ilyPgsTOFDwY4wXJz3jO2GFSCE/FVCJ5feMdtOwtLXHob1k7GBG1lf/
99t0ck76EciXXjwzYH8T3VIHByEpn1mA6/udMip1/gXqm6XBE3nEHNXi1nZsYRo8/VZKi4TUvH9a
9sHmYwj9em8p/5KGOOFnGL9OtM0EZUz6g6fDcfah8iqnewCbmgFKon3FLB2C6T3Isb/CqWarz0mz
iCxzwYXKzJzNs/JOGBRi9FuY4m5SoIS8DyxlHYR9PI7uV5ur3hQLPFz3Cp1MlfwOpLN0gkNX/pmp
yeKP1feoYORcKAZBVcxIi+SODr5B8WJan1HCS5sCIJrkWTGUbX9jG8I90g7WmdhdENMvZZMs2eF5
ueVexyZZz1+lNixXM4OsEauAWmMevdVOsTEDNIwDhC/RkQcLCTVGfYowVltNWrhiqoRZJsTGg/1P
y1ZuoW1dhdRB9LyDxZUq2uVo+ruQaZPfG/shLlYW+9RCAWhGDqrlMpI0ei/iCu4h4hrRQBII/6ye
bfg7UarHPuhfB7ZxicnDgvk5JcFzCOMtPTPpRWQ5dQ4r61sQcV5OxkkaxUYg31B8VPOUGLYIPUdN
PV41meOZl1fUyn25ziJrNTkJwhfxUUhYJ+VAcDjkO2c99uYpqPBq5SEbkFkAwUomeARQLZwYoR5j
3x71B+XBsgiiVVPezDAmlZFUuxDNjfTCiS0fdmXfRGGHwDehgVZVBdpg7Gn8EaKBJ1z392V2lk52
wAINcqRUPGtyn/zWHronoaJ4Tq3FpKIK0OCCaBCxyhj2NTFXkEJMAyocIIQUINOkoQceOICRRyYs
jPKeVRsWnCJZwS1a1HDBzHn03JTLnBKH2ixsDgMJMFHWnxo5rVJUHlkE+S5g+9+JZd+Mq773dwoT
ILS5ArhUxc8bensjQXiaSbt2RhuoJyt2XT23zNImP125i4r8EsM3VoozrkaXfHW6bAtIJQ3Oyiz6
zdhje0GR0bjS60BHqkhdpa0hXppw4RwtC+U6u+8c1FvQOOuSSRAji9F5RCLapaWzoS9p1Xxpt0S/
KfZ7XbtLlcEkdTq/CKrgaxJthqnehQ75n4tJOVg0dBZlVczycWQG4gL+UaklA4LTf3smQQaKk362
KP8p8ZtaMHWKh2WPLza22Q9hVHQldrjuu4RJU5wh0zrs4HRrkc8r6rhFWMx+l4i2MH63SwKKPyXL
/RGnqN2ejfbNYkuU+9vausbmj6F8dvT8sUo1I16r+Bbh3cWcvzdF7OmvYXAM8pgt4dTxmupTYSp3
GVVb5jP5KiaJOqvlcW4Ni2Jauvh1BkJS8qsOUKbzkujcgVRI5Ic23CvxbSdHvfs1s80g31TFi/S7
Q4Jnto7VS1X9pM52HruPeb9V6eR05RD1SxDmvnj6EIPLV7ONVynJKqL8idmZyQbBnfPVisNsOgrA
paMAVZ3vrEcRfnXZaJioDH1jlpwEi6bNV65N6PpHqJuLnlFezG6uN3/U2ZuJgckz0nYnFXxzkoLy
6aqPWhEL/gfgPawIc224aJawJZivZYYHMd1bguwF1HG0gRb0SUoSS+AQVGvCi0gKr4gwZgs2/5g0
xTxhj6wnXRqMeeK9kRL9ud6Rs37T3csYwdinuGyAfeNAZAOBFEu10n8tu3Gh19uGI1SJTVbz0kvY
RnZ4jZRTLdD49c0uqEhhiWAbBAEDXLj7sCJzyBiV1iwr/HvGwDrMemTch7Xbsn+v1yKb1oOrr/pB
RZs6eEVR3xT90+eYthm8gimXbr/Q3Qj1V712S93rLH+p+9ITjbHsYsfrihJN9qc+0pbAxXHdUy0f
vha+TO4lyW2k+jaUz8Gr8B6ojs+hquN7SH6aFsNbzMtnlTfU1IGg1Y2eMB9iqZNzHhsXRsPqmPCG
z6UGdg8y9nqX4BRUxCUyUja54CZh1ZNNQmOdoXNJw3Gd+gztg48MuVOErCIw3jS0wqisStLPpjLf
jI0LHsVcDTF8JtQWciLfcRwIbEd8j9m1KMk2I1GDnN5UQ7SVYVhnc5Wzhnc5HjuVyXSDCuVvoALt
ST2az5MIbvXA7hf/27xmr7qRW/jZsCHKHNYs5rSqR38xFDWxfxgpeXENZouWjMmErbNE0aLttYRH
mfJaWYQa/4CrjlZ0HctnEaF+w8hBedco+64DJ/SvYEOWaxhv0j+tofQWH1PbEp4ULFGazQPVwusq
+8WgA58GousUuSnsacWdRS7QoYHbbZE0WgTtoeqdvVNjsdDatSQ4Y0xBhxqFYLnBHiY5dHFIElTb
cQlMZ5BzH0hBUqbO5qjtcpEdNbs+S144HXEV0evZZn1JDONrTMtjARRsEmdDwIaxeTRetBJfxHzR
m4niTS3XTM2opBpOSd+ui5ZcpUScAje8lZ14zs4jXSJy1CK5dxIeCrXAFkJEvXaanwARaZtuVP+R
33308wCcmbOp1JEHrYHxZYFZkydLQL3Ly10/WZfJOPpu+D3F+c1nMJUq9RvzOibPOST+BqSE3/4D
2Rg29S3JDRQUAOf4qYoYf+bBYNu0p9iFrxTNvIDqFBBfnTzcFsiWi245eaRutLKxRcXR8GzzGswJ
1Ur/ngBtqRVjm4zsyFFEIavCXBiPXh7UZy0sEKkn9Z4H6NAJC52JwZmGJNkUHwIhxmwzUKoP1WZ3
ZfaQbqe9KOItg1QUWIjW3eoiLXpNkxtsrKpjRSMqI7LsrOS9MyrEGYH+r3ZKzwyCNyMwn77orz67
OFe9EwBwTXiTRgXUlss87UWuNYtzxaF5JOD1p0fT0BhMyRJrb474wKJ4rVa86rw6mWL+HlB2ZuKe
u4hhxPhwFeJcBo22qZDJmz1Fa8egMraMvz7It2pSeqKXXtX71yG3n/zYW2wEJx1FVFAiFuzRbioJ
rLqUYt+y+rPrYtNrKeXZeL1WsubUQfUbYDisCsiLSLlD/SesSQ6ryA2ylUOROJ5TvMLwXzrkQcQ8
bBF7zrqsDzZULDr1eWtWXAPU4yNbNL0t8RJf9Wm4TBFWMex8SoWKfMabhoTJIyBiGB8lwE5YUXbc
cEKTx7yb3pHCUZ+PR775aBPfVezOCeNN1parkRT51qSZm+xbjIBC1SJwrvERH7XnAFS0slsapGuc
5UowvjeIFKLQ8NC4suglV96v7hNj/DYg+lLTDmPsHs2GSVzLlDjf+xOB4T0MU+iKFlhRa0D4o3Ms
lvr3RDMnMGf5vfpXqclK9OYm6vT9GOuPJFA9szW3RcHWk4xWQP8oD7xUBnfRNCd0EH9Bbiz1sNk2
cOPt3uv4unVEqMNoT5pwW6IUCdFmRaSLxVriTWbzHTaO19tXJH7LrkxOFbWNzA+jm7EgYuHBVBZm
+dbGyjWaAePQ9JJ3ZBOU/mMcMmVJQXLurYNwBZHxEvCPoGljeqVaLSUzWdLoovUhPTlR/TrkG2Jk
4UgOvnJKMyChOoKUb8cZNjrP75TiNAS+Idka/8feufXGjWTZ+q8U/HzYQzIYjOBgqh+cd2XqLtmS
XwhZlnm/34L89eeju8501QzQmHk/jYZRRspSiklGxN57rW9ponEzNvtyQeKyOJdmwhY32Ah55Rkf
9lc5qJ/mpyLY1NX0o7xrJqMO9As6fBtP37aT/zCv9s1efqzdNTcLzy7zhSZu7ppFXezQvqnsGSvm
fOgNIC6fZOxqvFvFAw1V1WQtMKHLO11C1ytBUnna2gu/Ozp1dxdNQBkwZztB3u8pRj53AAOcKARS
qKAyin0PmsCZxzM44UEt29HTX6sWK2jI/KbKug09CZRvy07flCWya815NcKcgG8l89BF9fVjgFIt
KVAboC0UL3Js94bMA3Yrxn2pv8n0cDUyg4Zh78wZ2JqA0HNcHFnARHwIH4aGKiIdpm1TzBfDSIjE
97emJyeuO+uyOMqguwgznnIBnZme5SjTSxsjzRwIc9fXjcGjd3Fi9Ekl86tJEpBTn3oLqi+bjpWg
+vHp4/fuhjz1Al9fxSZI5kHNuKAf+pvwS45gMZ3fh7rY13OwASUnTH8slmqfoZ2aE4+oKw1bQICZ
cDdj6+9te9zX4NcryQdfMOsKu4PtIX6pzLaAwF+YA8XkqSN1t6fH7xPz3VGR48O8NART2VRlDYaF
KntVoBM7DEBgTPW3RkNxf7HSikoKbYSDIjmKt3zE+yT36f4V23A1TqL4a7oe3MKrIZsh3BI9H+DX
66HUzmDG11N3TWOT5KiJQlTSVZArcQFXXUKfRKySNUTYzVvfospCvpVQ1ArSWcsEx0YN23GhDcZk
PsFg61AcFeRXLzEO6jHdf1UCro7Nht0HMG8arIPIVxFJcmYgMuV9bC8lg24df5vT793yMq4togKM
oY/RB54fv+ZbaQ3bikMuWxcuvYp5Y7XXAlunf7YZQyWtpj9Dw92WqLOf3CQ+Ws6965PU1yY9NG0O
iLFwSNkZXHKfizVskIiGaljwIQRUYI4H66u26vFUdjj6ggQZkByAWPuw9k31olodbz3BeT3+Wiz+
d5H2rzlImK1jJ1u1YPjt3Yafn0bfhJty9Cqd26Ql40fpDEWphn8yWbxbwEduhpij89x7vwFyVmia
NRWguYZfocokx0CFILu0M0g0RX3jNP1dBwkyahJEu0Op9n1/sUK2MNczeqMKVJ4Wgarjsk5Vcm6y
2IOXsiS63pfEj4jccY8JuJOgqVnVHETfOkOHmXplyryYY6eRTnz02XxIQ+UwCeE3jDLiFpFWGX9S
tLazbafC7lJhLnSVR3InVmZLed+bSYFqNQQ5hvmTo8issLLhHWjfdsz9fea4O+1iVqbBtNEUCGWC
bMD/4Y8rHCRJLjxJKwXZB2hbh0c3hsfF+RdrM5n0OkAMm3zrVXmb1dZT5klAOxE1f3WJp/6SyuaY
TzWnaB8hQbfMF41/K87HExfW2acFZx7P3OlePaZlCKHDDUdQdOljEMf3yil2WYFXf/EFpXpvMy5B
HIDnH9AkQsDJQs7gaMLizIoeJXgg8eGHRIk6RXiaXQfHRtPr6yIDh9WDsrcJ3Jhc2taujFEFrn+U
ZcrIVAEoiAx7iI2oV6b6qh0Yq8b1o2vkT+Hfk8gBnNGSRP9Ed4sNdzz1v47E2Lo+dH/eefrYuwU8
JvNmCiITmCRXh9KDjCZibpKoeRJpjQ1FmoOX83CJbjpbahSHoDwnfVqciyE8aEUbuVDUWFFuT0dT
RJemBr2SJCGy8a1m39yYCM5nagPFL3MCwZY83ztzDOgjEYDfw3HXt/gUNZ3qjZi94dDyFDVr4pFs
v0eDynZRvKwa9OKYyZVeA/3RuMuynRc8mv6qciKXyxmSad+Xltnp2vyYmuK9d4nk8J2OEp0uvkub
3k6fW1K/T/miCeTKxUcIlrLxGVYPITNb0RVXdoNITNE/bHRz7WQNQ/UBGm6SAejKVA8tDCeFZiCw
EV84Qv+I+goHS7Ygb3DeygmJ9lRv05LeWxvJ966up10LEtKWXKYBvtYEqcRZyFwsiKfoityFe5Oh
HQ2Yv/vpK+7kp0UNLkb1gvqJIDR7Ycw9O+GrRAhQLdF7W6BozQRJdSni7aAoXuox9Y8iCS9lxSDN
B57VzIAXW+UfQ0Ys27GkoBOe92hDmGPWd3DIFq0VYH3aaMux7u0PlBtL/tQsCIfmCPyiSRbBeXi5
0RM9nW6ccNc6nIWIFCqSN5nDaJ3Cp9GFmRsz3nQqRJajE+1MTKiHxXPv9f731B3PaUsSQblIohQx
TrjNzykMf84O/QDDuSCpEc81GWUpyoEySmAlq5uOUmurbOT4gf0tpNtjDJKe1HW33ryqqV2My4kI
rhoB7tyx1GsAN2+ESNN5j5mmmBAy/GCtKdiwaFR0DxKviTPOPxzRWKBNiBeEmuUqUBFsYHloL0xE
cs4kwfPU8WSU5lvqYzNOF3JhHU9dV/VTRnvKT0cHyTcfh6do/1mHilPxZ638jagiQPw20cJWS8ia
Y5XhJcKmJiDK6ZXFtlQFI598ehmDZieBWYWFRcGGdnqIXE42VY/3dqzRVHQNp4WHIKvOygN03RHD
nWYJKJsR9WxYKbRI096UHgPNOQU8sYiL0dAt3Dq+ld5rIsABhCHI0XDVdWtiIyAkpKCoHY+r0UDA
UMo89KK+CM+1t81CmCnTrU5BsXEZAWuK/jxvvjKmvS10BRQ4tE4uSO1g8M4VV5yVk55Tl4ePIzcP
zE+orJbAwSG7ZruorQk5wfsW87MyuXYtbyFS5b75dSUaL925rbjKBvpGXUtY2tAj8pDWXYOsLufY
Rf8Uz8JQYO8y1DZKywE96ENDjyFHPIOFbSDoReI9nBq87+tJKOvll6BD3BmMJyeq8Z0if28jul5O
2z/kDmafzuWwUrQLTCZwPYiuHK969eKIKZqJMNVlCWVUC/WL0KF56U8i6cS2tFjZG1x1cg5JxKb1
YpVIbyb9Le0QKRq7ZFQvvQYNyPW4EAji6oC2vAVxDglyNOJCtKF1r9eREPqtjwqs89uHDr0PnCUm
S15QvZRhyxRM0KCL71plfzAceNRtS8BisCfaF/F+MBXoQXHR+T6ru3JQDoYqOiZMcqqOHLKsINoh
aYcrnkvMijGGtG4l6hgXCgZcwDktUTePgd6iAHjO7f7i9BJsEZEgrNVXHuJfirWXkseU6Vi2iROy
PurObne2Tcxwn/yQI6kFs9tQ84HjZfrWbFr6xY0ljzxxTMoMt3powJCPzP3zNGLsgKHJraxdlSle
9xw0fOjempk4o6B9R1ZLZ7WD45hByo2r7Mvo0qW1fDyGkvpJRSGSXnpDI48PPZoHLy/z7Yj5lQN4
tZkmjEVBOkRMI5xHMKKVSuyNbIOcgGL6iiXZtCgWUVKnNOobtybe0gkASCzjDo/hHBb2th9+yDLk
EOiNL5JVqung2AzMeWTrPZaI/EdRAiqfR3839xUsBH0fGbUGjC/QBkam1TmSjbizX1LBychzpgwh
NMq8AUUt5+5l55b9C8a5zEuhPvjRvag7j4UM+VIWq7M/MP0NGY0NS9ZuuEkxZY83qU1L25US37Yr
wWzlV8QwYDZkoDVa3bVx5Y9wYf4wyg9r7mzmrYbuf06bzPPlsc5PxQRBvu/eawuByhKsjH0qlcF+
Qfy6MAeUQX6wfP2VAwPUuIQ70SsIy7WSZyebA5p7yJnmOrhJ2vvcbtYMEMBQ8YBvaBrNUw17wMuY
dOMiJ3bITZfNw9JnOZ7PEBuhh4xWJvGz1CI6+oKeZTIG/iHtcoZaIx6IoPFOIVvqxYIalxfpqyjl
3dzaxF03P+KOLdPKXL5H/z2pasmdtkAdSZ7r0pkvbXkXVSGfhk2fZjCw1ZSGKEXJOkYV5io3IiIT
m4SdMBBZyoR+IChMU0XE+sIVcOaG5YDYTL3QYMu68+R6z11YAOLx8PYmpV2uZ0XuGybw6dDV+BcN
nvS5+qbSNYSxYM7g4qGAuEs73Y4ehFt/Ze4y+xznrBQOz9hKGorhfa5FiGvAeXJD+p1NZm7iURMr
EwpvN07Zddb2tK10cutmBi8W564oYe6Qtx3wjGEgCIb+dG1/I4si2VS+W/NcGlxVU/sD8yLq2AWr
kR2KXabi/irM/fu679+qMaPThnrv0CFrGAefqsz4d0ohIZ6qClsUZUiQa+cQDpzgbLptNYu6V5Hh
26fR2tuwCF/t9bqNAr4zQfJFDvEPJfp5b7eXJcMiNHBQ/uwzYKbCATTVS55ImgHFQDHZ9tfWUt8a
S+FuFZneuimBbCF0kY4KMQ0LekQTpibR0WHIAjS485UvehJ7nIB+i7ZvM5sDvIjgrZYU0G2OOhJz
YJiUjPai4UgazjYTFiQXh7p3cIlVntJNjUx74xjx3YiBMSlGg2ChzLRSsau78Qpc+5sbBxitW0ZQ
WRnQH2ZDwTrkCcrPfpXCtWQPeFFtAw/0n0IPfXcS68+601gC66XYutauVPPLGH+3muK1tJrXPqVZ
EAY4Waqke9FxhLmt5+OPOu/ZkU9pCd0b2itxgYr1aOp3Tub+XDi68hizI6RWu4lJO+0NDMOsFwFS
muKQJ9Wx6DpIh7gMsH5WFh44O3D2M1nSWB4/dzH0jfC6nlq4rbA519enimMiMkNCOy7TGozXe3TK
M4R5W9DSYQDNt6utU7oqLeJVmxyHuHXker5e6CrXq8F96LpvRK6/KzRM9qLPzphvp0G26NU4jNBe
2Q4jEZa64oQ8T86jiRiQk+JO7+Ddk9oBrsW7K4LvfmGIJZwJpYwTJEA0JOFiEG2brEde+ogMmcgd
UM5tp8U3lJTf66V59O1hn9Jf2uTTvSXGVR3ZgQasvpYGhEHMXKuLFmQD+VoHGgzSwiGvu4eZkvSH
AXAD6pJuAjdZpDhJ/GkfRLA85sQiNnxgAKtALQ3uhSS3CURlk1L6xSMltBszLu7SHtqag9TEO7lp
rXCilMWutLi8KsXXnGnv6FjsItPkGtJno6MeNIJrW+CT0nq/1DjjEH29mKL8Hlf0m5aWIQmSya+6
6rCceQfLpIR96oCRBz3HpAyPv76uT6IdMc8PVWE/ich9YoLxjkH9PEhO1q6gLCzKX1XSMY5LLjOz
yHHNd3dhVNrpz2jwb7vmMaVRAKCGm2xexpfGWj5KgSrGxqIYZs9movbx2v65Eji6S45l3cIsKLt3
G490wPxbRbKjbqptsMAEKOkQDIVEUxLIQw9RtuC7f/bXnyws6FA2u8nMNIRwjIVm0UpaybJt7VjU
t+500BYxA0JgwUsDNAe2zWrFv6Jf9b2LvfcCNWuSxC9xEUCufZQTPk7Pz/1tIJHdVQnuyRqZIRsX
w1+GnSwF7aCjbRN333zsZWWMf7gRyDJjf3yfauu5C9L4UH0dwtSQvXbBC/DmxwslZgekpWFsEFe0
oKJ4gqkYZB+keLirasZNqH3ooX+hZj1mCCCROGUex7/NMGDtBKBx9sYx2gF4BQukPALi7Yrk3gt2
wo+xj+8Tz77qswFzNweYSkIrcIfOw4mMaCgzQbQrfLaWeNf7pF4qzAh1GBybgMKlnnSxk5KNW623
VC+f8O3euuHUbYuRzyzQ/bMYEZAt6t22pMt0C+I4a5Wcv/URXlKJXW8T9fxIdp8cFFRxIzKKy3lw
inMz9S9F8FxE3lVWlpscndrsp+x2JqcNiCm8Ygaal9W8Wxoq8dzUP4dWvTjRsQ3FHe/onEUYFI2P
sA1CMf3rZF/NhqPHQItmypwPQRpp2DPfW4LqKgnmtQsJDs0a1VEoxFHZBDV94TA4iMhsVcghWYwc
tuMoZB5ltg1cU0/5L+3kQVMVXrVlRzKM913mmGxdzPVYc7tx3gjeEv3hKNoRRf8kbZqYzDqfI2g+
RKHMzDlWJZ/MX3pNc6Q11cR8ug02xZhwx/eztW2o2ZfaCZEvTD9ci7WujSiGzDIf/RrkY6u424aa
yt/zGXEO8VnmnD1MopvPkZ3X/PbrCczZ17H1xQ44B5ZxTSnjiGMvp5XSgaojJJ6G0Uy6obOMc9mp
fi4tYo6icCjmZffkZ8iJEAwcKyOuAxZ1HJNcmSbkyvkix+pX7BbiW0CIThA6a03jPAfjU9ARbZpE
H2oYmKbGOZXLvYHmIGL7rvQQitehBS/JEFY59HBSaliytc3spZfzzrSkxXIWdJJyp+I6RFj4Le+e
F8mxP8sEjjkX6IHAsooblGdNMkMtC6D6HRSNsq0QLPBM11515RhCnvsI7ZHVqROl9TYquB1zj17I
lMIriiM6RlPPtIhWHJ6IFfkWaQSM5Tx90a5SVzXFvkrpT9MiTxeUrj5W+m4o0+tutB561rFDZpo3
0TBucxTfV/pDdTaM87tU8HnZFSdWZ36MVFWdAqPOzVCtAuvbsrLVVcIAcyMr5zzHrFV1HLVHzodH
qyUTOipp8tqhRalAClQeQaeVs6f2S8fyJXLzGthoW33VxJ+DSmsa+NjQEP7uZMrjkbjQjqsBdsfE
ncnIy76Fd5BuTYnhrA2IsKimH0vNUa8Pm7vBwtSUMdasNFmPFXEzZYYeLxn67sob5L2ex+qxRIzG
EH9ghHVDrQNZ3waHHMa4PPoDK/68s0tCxZb6ld4Wxyyh6dlwRJ8XbJ52jp+RDZ/owvYzihs+0fqR
NpSmntWvMnRu5My/iqVDodyqTYVIYYN95khLEkfrfowJzTB2MyAroVm01AYdlyTVMqNAN3F8dKUP
oM+xX7tYWCgLhqslbD/KVbuQnlRKpVnmoH5VsoI6J05J4nNYuZxm5hAqQT3uQp5KkZ0yn79rF5Y4
TI52h56f9Yss0SbzvjooNQeLx8xO5My8dvhJP2dBwwX2kaW2RBQdFJeebF09Ofuiro59IX4s1UIs
YMEKH1i7KFMPdkGKi2dWVGNsv089oKRqEteTg9zXKT/CqJ42xsBHFpgOXUCP0kkY/MyIYWMq4sap
crJu60MtNdLYrGPoWSbnHAwIGGUcNbVST1JWzSHzzBZOSXTsOCEjGAl+ZjxpuyV6FWlbHqMxW98y
ZTKl1n0dCUajk5ceql6QD07AA9Iuy912cUFOrbCKo/ARuzW9yTc1ADZN25hkX47Ks37HWFWODtQc
nb9zV4EIW0bW/nLZzJEHfF5igouo9pxpQnHfFTz0HYtL26Hg58kmCmjE72EomC1pUNpSrMCwRuMW
FqA7Mropn3XLGUaUM4EAcdZh+673YdZ/swdqo2SMvyzx2B4TYrkkvZNO0aRNwvq6wEcXN8hkowVZ
wTzP02ZqSMzJrKfc0L3RXSOO7D3MA51yFxEd3hbpcp14Dq75aLmC97LDTUEuahm8p/qLaSBQ+zba
jTrK7qJkfCpmDcWqchm/oOYtFevSUq7yzLx4q532ekyYyDgFt03jpuBQyvs4R9PuBquVPhbPvZ8e
jJi/DKX/XjjUS2GGItMzzOxhMQ2E1UwpNyYzkGIBWycZ5sZIBlA//bRDSOmFIIFFIekIArNa7YZk
mzKoO0TBK0tmv3EovbDS0JwaymwT6PZVGvZvIVnqO8d/iXvbOTcKPZ7boZhP3Df2qr3xAHhKD4ZA
FtdoqZDM5Vb82kScvLJxL3RXbatgO0nkkz5lbNVy0CYcV7OTBRPxNzH0rQi4otUyL4g18PZ1b8ER
s/cY45OEek7yYT4uVGEbvvokS0SYBesJbA/5ExliPgJimUqU4KZHvzw/N344HFKe1c96aE6ZDOkF
BlS/uCXvSuU/O7nf7+SSMXOMvV0cwY0ZLMJXFcL1PlrSXQCfw8Qh+EffY7oXDQ9ZjgoVC4apZqiY
6ocRtGC7oNq3EtPGHIVPJpYkLeVsNN4Qf9RuJ+lXWldTFBJDn2KQIdYwbkN265nmR2aI3nQ5WUOr
p5RrB9qOwYNbUJaGfc7Vj1H6jP7cHBpzCQM1saPbIPA9TRBboXdDs07x2jw8zAuNs7nEU6GzojmG
9m6s5us5wNNXld7Jd4fpBOjkdrS/9EtJCvpYIsSv2EAwY9ECUNUeVJCseaJagjo7wqlAHrwbALZN
3vxkwJjuRGQd5eTCAA7orVIPeUdqB5zZNIuTRN6rDvJCjQkAfz16yvk29hr/ChXleFrm9iNF9QHL
NLe280RtFzvPdGBbFJY9KwJn4bGXZBna23BOSLzw41099ejXySEWlgr5mvxuqfpxn6DsVoCb+oDr
iXiMSIup3InY+VrEdblj6mgpPyDIr3swRKx1EGZIxSAZW6FCXfL+I+HUc+Wo8d4ipWPb5sFLFobf
o65NL6InKyJScXhKrBoCCkK53CMQDT8dKr6KFT526X36TrRf8orW0EiB3uXvaBfAk7ou+AbPNEdf
Bz+yyT+lPI6sS93tRFbNYOfgPC109Iw41HYIzoXHz3C1PMcaqomcE8GEUQE9smzwb0tr7eIie9Kz
C6x+Bkldxe/tiKyvzEawYzztuS0DIOLm5Lfn2JuiO7Pgzl44zSLEy9mnyAmKMubNEU6Yoipvvcku
tiamcRniB7hqTY9/kB3MpZOFlW8GmoB6bYKRcFAjUO++9o5Kj8VWouDKPfgPrhsCHSppUtOb8BWU
Vr9uMZUyEMURlb36DocIb3Cnra86sxdF9dK+J0twiAQelg6X7jjWu2J+WIIk2WmE5VuXq6kzmApR
Ql5cVCbbpUa+xIb8xnP/RnBYxqnafMyeR36ThT9oYb4cOFZ9iS0OqRZEiIwBUOYuN2Wrtv17m0ux
l3735KXlZcHfuQyM1rEzMR8kWcz77mAT3ekug8ptmYd5udYd9WLVLMDvcsRMBr21A4CxihzxGFDV
ezGhDjKVl2ygwEy86bq3IOKKVZI9S2TUlJU9Gc+cFQckbbQwlbtZuSGW+6NYO9sY9cDs5N9T3OCI
HcDRsfGvymOUojHazKCnC1OmyK86X/hHKo04wN0VdM1yxSp/TBUjVfqjdMRked+54rpZBMfPCSXG
WsPkKDCxyFHKV427bGNYqp5j7vBevXpSVayBMd5yWUO+a9EMTrDdAy5M1Y2nInRmnum7fEDyvlgY
aPrQg5saIlPvgZmuMjE7bUNggWbfZH6PgDS+QuMKzjmsaKg7GtfA1IJ7R8EdRIT1eEjeh5DrVjhZ
iVO+hRmaOqAXIQlmkuUBxRxhNEnV7dOW5WNaOjoTumC5CJl/4rPbixb9VNPQ8exjDqKwaRF+UkbX
ZiI/EJWYctroMNf9c9ZAaMLuOW6Llv+aOve5ZW4Sd125G1V5YwGM27bprkGitkVWnSC2YDtKgqK7
2PGe/OHoMkKXZuVqUTQOUNJaWjtWcqgjVp/AL6ZjGve33qhYpkof5aSvn8KoQMTe0xoZGrAtc2su
mauWo28z3MWJbH3+9Nu//f0//u3d/Hv0Ud1VOYPGsvv7f/D3d8yEbRIhO/zrX//+VBX8/9e/+c+v
+S9fcp28t1VX/ez/5VcdPqqbt+Kj+69ftL6b//zO/PQ/3t32rX/7y1927CT9fD98gK/66Ia8//Uu
+D3Wr/yfvvjbx6/v8jTXH79/el+ri/W7RUlVfvrjpdOP3z+5jvfrQv3jOq3f/48X11/g90+Pb+Vv
129tUlb/7R99vHX9758c92/S0bScPGEjhteO/+m36eOPVzzbkzb/U74biEB++o0tr49//+SJvwWB
Fzhau8JF5KD1p9+6avjjJR3wrbQrA0o65sif/t8v/5cP8Z8f6m/lgMwtKfvu90+Kn17/47Nefzlc
hp4OAuk7vic9JVSgeP397SEpI77a+T99KksOOTSag6rkUD4Th5WBs/e/LxIPneqwN8PbKtaE+yAb
L+n8YVGSqJLEF+PD/i76aG+RCBkxcXKYG9EQrfdPbSSQ4BdU4mSytR/Euu2GoP6K6fu9UaY9Zguk
X1BnBZMDJQkEo51AsVe9F9Hb5DfvcdDAMM4e5057LPlI3LulvfRUO2g7TYxHiBWEqrWR6B1WZDT5
BWLrFu5OrbMYwZTdX4WhtvqpYOgxGSkQwyXnCkOv8ed9JhMg5q1ial+MsOecI6SVqLhmPvnTb+ik
5uDzeaz3c3cTTMPZbTld+pw8CsEZStb3fujCXLa3//8Z+x89Y679L5+x8S3//tb++MsTtv6Tfzxh
wv6bFEoz4tKBdNmduIf/eMLsv3mex12tbdTLWsp/PmF6fcnW0gfULwOheOWPB0x5f+Ovwvddx/71
wv/i8dLOXx4vvjm9Ysk7E5qnGb0Hb/rPj5cdIiMJqwZJ0Yp3LOCz/frDkWahXRIVZNLrGP+Hc3QI
LkTYN/O03hTFVN1myOJPftDQba4875CLobsBIfLVLSBU04W5HkL9EseU7YUI8WPPM2ClfIC1NMz2
/dJBsR3pmiWiCSHSoZuMxpgQI+VXW6RgqLDURI5ukNzJycKDvTAuKrRe1aVJa53IGFVuUd045azO
Fp4S25HBfQh+xRrSeOcUETNIJh9PZSav+oqKRvfHyuuvo4FaPylG5yqOMsIOLXQKglH3HZA/4k4C
5nFFzEQy9FI6/jjFEMy6p7iiWVUVig3QlczG40zQLOr++INj0NYqh/jkhAEG9RCwz+AiaW/TlbEo
8NRaaIX2jerbc+plLaDBjK02FeE2cHX08Keb74819M9rplhvtT8tmn7AQY9bx3M9IYXj+L9e/9Oi
qdtCYpHt7V2ikU10xqlOWtHdGbTzvCZYeVcMT/XLAjDkIAM6Jyawq0NoVjE1p1ozxjDpQaV22u0+
P6RMJe4rCRFPwg9mAj7CN4qdc9h40WMS+GBTSxNfjQI39kz0gzdK84BC2TotpeHjgoe67ekDJ7Y2
dzY2AyHG7yHLMA4Y4joyoFB1PJFQwKElLQZ9ilJdI78Y0AP2tvhCFQiqJOx8kpkUAsRy1ewF6cVR
bXVTKOZCmYW6bCoHcR92t+kweHfZ2hZGkHY3mtLdBcUMmb9b7Ul0au8Q6j9rv/VuAacc4lrFt0uQ
tcdyhuKyqVzvW9PltzQlp4sZUhwzo3DJntw5TlgfSl1h/vfm4sBhnVFdK2xUw6QZ+n4kidcm2eXc
2OQY+9NzH6vhKuxJAKkZUxmFPSb3enWPZhURgi/LRyTk3+ucJhEQRGfjz1VPl0kJ4oZQgOKhRmeN
XsXqwRY5Vb1HPLxKvNjKZirBK1HGDVBxKmqnFkwm1gsNkrC86xrKNOxsOB4dzScqwtC/Ho1BVUIb
t8LjwtyKCkTUL6JgghWb7FUwZdkm4ZDiqJuhasopvrleGdjoD4u52jdQD1CqdNNhWa+7SWe1iWjQ
bVvVkDLumFPQRSRVyk5fxXGCEZMxOZsmUqJzzaQ3Z6tSQ4pJO4rdnVFPucKg31juGtYENiXImjPO
CkpbOb61AwEdxkPK0FkWYYBmvMalqc407otR2+faHX8uhaUPg22AyJpw3IcO6isZJOE+Wz8du9cf
S5YLsM0+W2tMrdvUr0uAamjqy+reLvWOxS/d4RusbqZ+pH6zlm5HoURhnhH9RQX4lLcEPWXElIgi
WC4g1jRCRyiRiJCiZjBHdxKCvm4yv6iKEMskDe+bLEA3sH5T13YwS7iIHuhADSd7HTXxTuFKqhrX
cRJCKHBemAV98TO+FwMO8axc+mFhiJCg0WfPzsNrA6nhc0O7djSEbfz6A7kI2myHqsmQkLtrmBJ+
S0K1CfrsRi1191THa56HFQ/HjJbtJmpz5zCiM75BLQCZMlQtAuh2V3IXvHY9EZZ1cK4N+ihZmPTg
6yS5iX2IYBGQEXeaPvxVaz+pdjgYpLwXibCRpwI6cWYwtpbal18Bmz4S2kCKVHzfWuihly60KZI9
MWySNAVLYMX5WSNKhtszPEtkSlVdXKzYMxe6ThQH1VrGhiRgBGVgX3yKiVVRik76NHqoo8GadA/t
KiFxcfkU5OyxJORkq9RjdY3KrNsshpl1DJqNaBvuUJCJV2iatpMn/Nu28QrIadMDIV/HKXOHR34l
5+gmzBsTj7qnqhkpizDvbstaIW9TyTqEOkurldeZhtqu1v9qjmM0TqCQoN2NZvIf3YAbnXFadW0j
W2itn1as2KiqDqCoZ7jsXGv4QL4b0npe0ruxWtwrXfRgyPRybtc/QhxacKPyt7hx5JleHDEPQxaR
I8TMYWi6Zv/rghgcQEMh6OuIadz/6x2DZuN6jv7nOZstQ/pSeIHNWURycBfrOfxPW4YoSh3NCywi
DxKFYwl1PcZhDRqXIlWqtqD1ZD2ngNfuBaPW+9QPv7JVgkMFQwzBWtrXaL5Jjzx17pqRka+y8pBN
DpvPz6ZM9bGmM3IjJd7VcdG/JifmOsQyqdAGbdKqrGnPaeu6jWfw27W7fBaDT8PS74d93WXd1SAh
kaVkX2r0YleupRlZJK0Lk9Uxh9CrIRO57nVY59yVSDc2tdCECA3tiybLtM8qeX+Ki7w95hFPRCuS
+JHnKTtY6YLfwWtBmwI0yypHX5lcndzQcm/TPrYvls00mib2sOeQgH6pKduteLfqrLyeyzA4c/PT
7yKhwfu/VJ3Zcty4FmW/iBEgSILkq3KeMzXafmFY5Vuc5xH8+l5M3+4b/YKQqiJsK0UCB+fsvbaH
eNCiMbru8jxmMOuG1OyqfY1HTI0O9o02YL+zYlLG8o/GcswDneifPg7rHwy2IP/5CcLk0MKtW9vZ
hkMFD7o7ZO9S39o0Sm5B0iLNpBuLbV0l99AI6DICteii6GK2U7c2PRuups/YDVcdWm0PtAHPbnJx
8vHT6OrkVAcWJtIaWFSRMxprA/WB5ae72rXdEpXAn5io8Jt/A3MNbH0nI8TiJ6PkVBjFBE+0qQjf
Ju2gZD6rlAd1pbA+4iWsxChHehE6jbbZUrQNysrJ5eXmr2JNdrjffyKpOPRu7UDnZq4gJRZT07Tb
/RSU2Ral7KHox4Qh3sL0tksYyA0mybbwvLVwUUiLoxCd9R4yDNpF5IYAL1YBAYPjnyEg6DMzhlte
MP4e7cq+23kOWlInxinOtSAG0rrMPsDjEA7UhzLSB2AqTpM6/g4s6zClAure5FwKP/ReTTcONqnu
yR6EoOWmhXHAlRHsoiR9t0hEufgd3Setu1Pi1zi/YHLAWgI5FwdEAquU8sAzT+44myea0Duet5q+
vIARFEow1R1KDoMZ1C00F5uKyfvj5fNynUPrYdlzenGWZa4PSbf0BRMhdp0TWe9dv6NhbCASdKdj
jB+EVteIqZrS/aarKj2y12QvXvbWlMH01lbgJgLbwPDTAIqAMR6/ZOgpVlVuOFc9WchbHDXdJZ2p
lznS0zGko7g1tPkVlZl/wKvIZpAXKUz5MYaVlDlvYq5eoyZpj0kGENHy5vembIAkxHSaVIDvLqZb
fsvjhZHg+i+uTZ4WrV/vnaF43mNqdeGr5q5dXhWTlmEevpSW46/eR8OWFegubCqvez1027h2tm6T
3Cdnav5k+Hya8+hiDINe6l80l4GXSmEcU2JgbDUE/cYwubAUoGRPSFmsXekU3lWbs7cxbCTjCnio
VXiEKsqC4z0u/H2A2H812rVcO2YtNxiA2zVJBdgCkr7+meeOsauGvL2kLYOGpijVurJEeqbeS885
O4ioiZsr+AtalSBuJqXnHM5pDDYVJXCFs3wzjzIiy8gk5z2HjLRRppef0FTlQDEJYx4ViWBqucPQ
msNTS7u29dTHFPTymEuCS7OhPjCgMNYlKkao2Hj+aMP5d9c4zh3irspq3O8U/aZRutYJGTlUl6bi
31nO86XMpg2KwvaBVfiCCotwx7A33oecClf57EwdQIe6xwlgzFF7M/Lms/N9PHyj1620aOhkYtR+
KeQiJKxF+xEArG2H6l+8rOW+8X0BSF7jpDOYggU+A6A+SP/Fxy5W4ZhnGMjzRxn0EXLEYOdg9DuF
84HwFGAAdZITaZfF/i7NMzqDVNxnn+cAEZr+J+lauD3VL2UrF/6jD03BS6wXYWB8wybLhFERVoDz
+uotiL7nezUWn7KMzbOMeIWl9hSKHpIeuaywb2XtdxQLdztZjXnu2XnOi4B5SEuw2i0updoL1VEg
DNqmSfsrlNVj0r0BTdADidNNPGhe3G/qFvryc4FIN3GQ3IMAYFDHBX1njg4Z1iakDmhwn2bIRDGe
aEDjbKIfXwbimz0EOYwd3Tr/u3T7pfwRm7ojdSYbcjySzuRvnw9Wh8DEdo54l72jHjOsS88Pq8Lr
ElgE9fnUVyedq0sS2MExxxlxqgfnNlW9ey794Q0nmH9q28k4MNYb/EwfkVHJY7MsQ2DhBHEW/6Iu
KiBnMZAumCZBD5bXn4V9zJu63ZS97SH+8JHgmzNqM6zHAZ4LG23CS4Id6kB/wz8XBqa/dODyXzeD
vPW5uRlU8x8ryrt9QtavJi6qmXjwsA8VJpqWJsJKYdSRT0p4X524fq4VY7LL3NpoDjXkEY60TVrO
0zlelsZkwAqQ7VrUuDhzeENrlBu/4pGDoeJiAd/N/+HjnfHFboyM6NR3NiiCfOKiAPZMMorcTpp3
tBXmvTEEhPAxMi+l574aWYRiG9XAvTSEvU0ntKyElxGzcHaljol7LJg6+jYDSINRzyHKLPhBy8KM
jXteNN6KKT4NY00HvvCOFfI0pNP4IADphNxc05CIIZ112KzTfC+SDs19p1rqBA+wVZV48vxcxoLg
SlvVd6MhUK3HuMxgu2I2XjLazSYtacEAz2df32WN9of1FGfXykUTVvjaOHYxjnH6TvuwcV7EkA0X
MZj5rdB6FwzIldrZYQwUEVJkNczoCq3ai+w/VTe2F3zr77rtpn1UoajxPBtQKKJERgDdhrknM7TI
Nja0KIOhnTmQSvdigHKs2qjc95aNIHGuGYZXbatXiKAxc47TpbM10k4Tbu//qvCAUVlRlvNKkJCz
twwrfyuq9twYsGq7rriWbtLuu6qVr+HEERvVyUdejremSY1T3WCeet44ABOhOeOkngftnWpdXWdo
93tv+Admb3+Ndl4Zq5919DNDZb2RyKo2Q5iEH0pfnSK7upVLLkNU1BcLpAlCxG22HGdW7+c4Bjeh
aYYrI++L1bzcwaIU4UGi9e9Uekh3GNwXCX3nQKU8BlJtSnrWn0wn7srT1l3sEAFNFyxP00VCtYmg
iB4VrpizsEkWNSkd9o1pkuFontJ8GEmIRBhXjUPxhse03gv6azSbwy1BJBr8YNeePM8ikNZN9zZq
vYtIsvwidPedQqNHHjVgNJEzE3mjEierKexN3cDEj0sH+iKCWyKxElgQvmy+vLSDCrxscARzxAem
Uah4He/slIaC3sZhFZIo3lIFwmEs3WPnIrYFiYc8jmshUVpNf82SOofLMWRkErv2eYoZOfUM+P9u
nM8/vCwwaOBVwmQrqQS9LmKehyLsGGtTiBUuXNAMwgHHBwUpjMKbIdWZ1tCSOkC1m8I0vnR+lV4o
y/9YbY9xT3YDtSd6vheYnEc0xv3er7/bpuau14clkU8hDKfnH9+ijcJTrMy7EAzfdWflhNFk+F1S
RvclNiwiQvNyPgfCbU8ZvgfVRAzBcUhWYF0uMCrHM+QZdG5Q3ZbFJr/VCQmbn8oSNH1fNFsqPRz9
Rtqd8woEU1OodmeTMD2o0TjZHZbXeAJD89zSJAOLVdelDSAvfkSLTWAbaRHhZMPgZdriLTOmft3p
hvSIxPw9QEFiV3UYoC6LERCHGLK9ViZgSCtwNWi4VIqrwTwQ1jRMOVqdvzozmXf8ICTbaaZ1Cpvu
qikttpZleX41+AMI89LFXIRgaJv1dEgSM44uBWlmm77lfzieSm+EEIGlKUbQFWZ8sTzeUW+Y4pvr
UkK0vKxl4l7rVE8gVuOb+JEBLvvRzUKcwsEfaXG8hzUffzeE4sG9SYBV1v5ax+pLW2X0FlQyBsjv
7GcbSlEl0DssWv5L24BrspC/JVRlN9E2xY2y9NQ207GxrfFSOG3zsIZgXHcR4w3tirvvJeYOz9R3
HxXDf8iZrY4e45i4Bm/nZT5hw9F70U3mPTSDu4F+YG2gKEBiKfyLXVEvcoM9ZiTaXpoMCU6TSRSy
1Fu1MOSxqCd5CJ1vzcQfJguIiZWV8ZbmZU2Ta7C+shQtlcOpxGR2Inp9KTdMSCCX2YAOUWXgDSIN
Z1En7m4s5+YxNGZ6z8f6WGVQMnsj1nueRHNN3pBxmwCqNml3YWBAh6vEIJP5o9h6i/O55p8iVyJV
qIFchyzevsbpP6dpdKojbLwhn+m672uO50rgL7Pmod5KocNdaA//2qPlnq1RISQ2E2Nl696+ymVR
bultU04m6JEwf4ywPFLwcCGTlT5VJQOpJCH3dFkwDA77yY3+rUtjCSCnXQQVMUEbTzpCyRsT6dYm
d4Dabc7I7UblCiCyEMYRRs8mDebglMmvXlucUzqmwTmWnxmW4tNzMRxIsii5yNBs5G4ebSwlyxIE
6d2NFq1I2xPjaYn+jAa/PdS4OC4IN60L78ReIGQwxk5sY7MtLtFsLy1MOW9Hw4XQHCPVS8zQfalR
2W3diEukJxanBXacJau4SKu1I4zVFHc/ps4nTt6X+Xkp+F/Mnnm3H+DcKme0eRjkzRd3MHATRm0H
lMzS9cZsxuQmRg/nqimOfYvmBfADaFRXe69t4x6aaq5OxZxMx2CGqVq5r92kwwdNs4HOT4b8qYzi
n571e/ltpymR1L7ofxHhXa+xuhFR2KYDxB6JeqgKuE6Y1qWwnP/IQckPXTTWRc53r24nZ2UiwKpC
bu9KRN01qz1moEXtbSvsLWR9tpSgiW7WcULU7/M3FSn5Yyn+9qY3lduoYuYjK5ldgoE2t/RpXQSZ
A8XfmOUBIvC7Jk2Xu7aI3pzGOrtdMB/6sb7asS+XKo/ol1z/dKc+/dUD23LIMRFZb++4AaWnsvoK
sjq/1DaWRiLV7Mn3d1E/fVXStI7FsmDIM7eMl9+N2Q5OhvY8mAaoSrkiF0cuRJc4MoaroINMJujr
1HBD4jJVn2OvhOhOGN5JLOBoFKynOVXwBa1h2KjAcU4ZJX7UcKxYlU3WZHFNDSe9BynWk9xQyCuW
b7u2c6+x/8VlbDgHYTmes84Eb0/X9WUoyQfu+hTEdxQ+pq0zJ5cIEskfI8YEuaLZsgN+iJwJA9t7
F3vjq0Sj6LB9uZmNeTDW/jkJerq2EX7OUHTqGi+LQSFQ+zO8xIZ4jZKP8HlbmgafH2ZqGu56Vbml
oQuwsUyGc9z4Dz/xxtM4h+PJM8oD9LWIzD6iRHm0j8WkMo5SljBM83O9ZJs1YwTjdPmh8EaqbVDD
lfT93yYm8Z00I01wHWyPdiK/pOlL6yGhjK3mecJhmOdH7UcNKE/oq+yC84cTjjc3zN46Grx3S5In
Hch5iUJL/P0g63/sLkxutVu6hzkRaPjC8O40IfhwtQSkGwKvvMW2RNulv5QFv0mnmPrLDIMmKBB2
RSi7a/hJaRQxfWhG5Hi9Lbc03TxEyp31afTjS+uER3Q10x8ri3+nKodGU8HkDW0s3UpZnxbEu1yK
AzXL9OrEFU0+k2eZE+sm4jp5dSn9X4jC9ZkyUN8lJjQKWPq/iQaUH2IogpWJ7pmxJJ4NxRXNjfP6
0lYpwjm6DC+GVft7odsUXNnNMxeItM78tXRshANTcRZ+tHUKrrluFQLAV+NbajA6ZMAP8N5PiQUi
Jc0qodUlTrdtyiE4IfPHfeTxoLVOYt7rZclcfczy/qvs3PjAQ1y+zTaOBd5gWGsFLFft1HekNM7p
uRQ9VysVS7WObLQHcWXDo6WzuKl9Rdo05sFFM1+fnoOVv8u4iJbyv4fd89grlOReiIEF09CpqJr0
PBUDM0Ck6GNgfBttaW1H6P0rmSM8ZG4Unyc7HdneJxdoGTm105AVt7FOwrPtT7vQLD44zN3fB8Uo
7QwNU+/CSMHH740ftkuiDP7Yeesh6a6r0vk0sUMy10sfWpF25PvZv4NwhrPd415ts7XFI47G089O
dHXJ9faAo+/Kxn1DoI/Bzar6s2NHxtqW3FiN0WivcYxPTSHaUH3aI0Vl1POCW/oHVN7oOIM3eLUD
9Il6BhrtYHS8OZ7brh2J6HKgmwKStpov2rCgxtT+5bmQVUqKlRuhRkxQHwdh92oLXYEAjIgLrdgn
DITV17znE0KOSHFWpfgSDJ9nwvMeSeAxFu+GHW+N9/BzFKhR11u7wrXDS7uUb26Q/UuarHwJ8SC/
PD/QKBvzG81O4pDn+VgnFJtNqajusXy65Bd6NlJj5mISBam38nh8XtpWzJuw4GptcvU9teyR4OqR
Zy7PHXaOroF7wc4kE7jVKETsVeN1X47OBRY5thYQieMJ8AAuePINFkKOaOxT5Aq2xmUreX7lL5tk
GvdQNzHTgAmiNh/Gxj96PT6E2YnGzYA/jrjYiXGarhl/Ld9K1fwOvaLcPW+9QvmgmZ2BNk0AQ3zd
dIl/Dk2uJQtW5O9XUQw5slbpKU7WmuHMUqcjNA0vfHS/QJAERGp52aE3Mr2abGjoaW3sme8i/0Ny
Dz6JNtJZAk1deXHrX6LY+o9oaYXS//HfDLO8hcZAnEk5nYKWo2KaFGzUxSnTBX0MudXPLoXRnRos
eZHhIqNE8NbRA6YQW8Aqmt5UnIp6ZTrVm9kEGRlo/nuSOYobFZUHBzhC7yILXxWTQaxstPjSU5Vm
3ZK9rmg7YnQJmRe/CSTLXgQpbS6d71FuvVbT54cIvsYPjP6BV4uEDka6Bd6BTZmhhpdhSV++9N1D
Fo1EV0YkChdYUDKPlis9WaJS5YGaT5z4gcTp+VWkLL7CkYQwsiDpJHBO87LEy8ipGZKbGcGtj8nt
JKxZkVAfwWyaXksPTBWEdYCzc0ivR5JEDRdFmvXOnlz8S2ZjkylKe3/2aamYaNlpaFNaTJFr7Hub
mtAfgRpx1fQf1Mh6X/tou+kCQNHAtp6h3949v3PpubZR4r742JcPcZYWe1/q+Q7D6Oy7dYLdyM4Z
xLH4bhXtbcyDnNbtpViWDj2p8okONLRbbYSjnXc8eXKb2C2oqthLLlXjiDPt7jfw4ewaA5/U1KVY
awgX4TJTpj4zmjz7DB2VXrMF5xJhcw5svnv+Jwryd3QUDjBZGWAjwyh9zvEmkIMRb13VNscoDoKz
TQzcXoT2q0XriuE10aan5+L0SHKT3vS3bBRtC9M4viujr/bVnjDW6mwnKej/5asuam5VNMd75n/R
2cvc6Pz8KpujbKeV/J4M1Rx623xnFj1dn5sPfegW88MUbEuZ+RejGX2OY2J+l+9MehErF18AkHq2
ewhECvtLw+lBAi76bmbTJ5FIG7Dh8qWdIrStl/1eL+2z7FnJL4uq/OCUm/3FtoPPEavOFpQ0BI2x
GTm5zQ/ZzuHJbHIf4NDQ7AT3hnXuVtjI46HE49jl56z2bZQcTq4OktxNDAbeqVgWZ3aIDo+T7yQ3
luFVbJ+swLYATcPOInH4EBkt/0AXcSLeangwSRfSuVwKdyPzYWBUDDaeY9LnEuhZnFP9rRuads99
47lAz+gPaU8Srt9T6xX6MZGf+0nkLneqhY3RNVvfTdW4qJzAFMOdLdJy9/wIfE8RH890G5CT6Sni
KIlW0hFsUsMMO0j1ysXjPLY3p6rccxqGkKpiEYLRGkL/b/fw2UJkx3TbQZ444KHNsE/iDfAoEoIp
WbsmcYHPhWqPPXxxF0VD+m/ZhjXRRf93aYepR2Y4vNaCKViZpyO+YRbLM957z1qcc6P5cMiD0/bw
yNqFrcoYmbgCv/ougmkf17G5brMKDTjv5Lvr6FVGH/DVw7bowdi1IzUW6x7UwSYwOkDbRece0Ru7
R9c3rG0+QXfkb7x69pT8XZop3/Wm8Us00S/bQJjeYY5jADp9FGBuNlImzP5lhi9Wegr9BOyNrtL2
o3a58KhoMB4Dx1moEHPMvSN+OjlaCbcNo3MGJ08kSptrhO/806zaOXI1zQo8m/mm6ivnoBdNwnNB
GUaUJyMymCfkSbqCqTWiiS5rloLGxK826nwTC+QiLSnL7zqwceTF9iPu3C1Db/MINlAen189F2T7
K9vgckLCRzyx04Rmm1wbyWzQH3RHhAIz71lH1ygax1fhiWCbeExxK7eTu3Jc+FC1Gz8y0453U9nA
6O70f5u/RRCCjs+9HL2DKA4aXsf/DpcahR3MMUw9H89CKcwKsnTS8u6ETXXqe2faP0dEdo4nr1Z4
Ii25C/GNMGTqwiOHVHOyo55kjSm4Du6LqwF9rUavEde4SPxb2hA/SfozpNUqlFs3V+RxLgOm0inz
PWZ3ptFDbdxIcHrB4Ry95TEsEC8qGIoVTQDtpWm3cwKGRevmT9x/Q7QnezZj4A/lP1/laKZOVskb
XNbpFzBcdISDju/P0XBVBbDNflthULzlaqa/7ry5XoblWSzdXdl7f5x69q5pTgwvAFL9wOvXAlTy
H307zsfEAUOiWqomfLSDcr1Tg7UM9IkmxDKhLF//nfKp5M1UQ3ukZ8xFIGhwUIsZOX7c18epsZJj
Bz/N07AxvWC5QfCivrguPdt40ZA8VU5pqpigd1UF84F67blYPj18qiU64LO39iJJwnJjBnRriZKJ
c5HG62AkgltFkdiUOnQPg+y+h8TL7/awjK19Iz4aTDwdowZk2Jv1AdBD9mjy4Fu1HS2OkVlU2ZO/
O3KfrOql6cQk+3cy1HS5CnXD5Nu/yKUPkfahunjm1/+eHD54fRQ4ruDBjEn+g64DFel0isRMZZfp
4avPSTWOFA9GxjyPMMf2FUNP9eJYQc5BiIq4IFWRyaEdAEKi58OHHbb5qcAdgRejbA8TxsJ1JzUk
FBXJld217cWF0EZ9agQ7bIIM7Zp2fBcIn+tZ2bzrfBSTOTlvrS6/NZjHvcfIbRelILWf5780dbA3
Gbqsc1H+bMZp2DhGxWg5ckHWZDnoI4I9blM0XdH3pQ/T7v+Z4rQndydJH35f054qTHOTkgbCH++9
TlZXfPgVYiWJsCfVYn5BDhHe0KwbV4Lds9OEnq0FfZ1SkEJVmYBzwnf/14QGsK7qIrQZxsvwUPjD
f8ZeflmxF576pZHv4MQ75YoJOA2po6ADf3x+hXQnW2Hv8Al3I/oIEdNzCamDTks0qhn62aPFYPFi
M+/6otWxmWcgDzZl/boxQB2FTjeeyt4dCI3l/mYPyfgSG7K6zNDwLuayuH2xjbyiONRpOJ3MQI4n
tLOf/jAqhdVqjDfBctI+F9U0hIYZVGUbFMABuKKmuYtBdORaVjWEbfu1swN9JGWxByyxaPZq5L/H
gGbjOUnH7dDN6qqsPnpre+hjwk7rXdcI3K0G+kozK9t9nQ68dAs8qc/jLF6PihsE3jeuMynAB9KL
so8mi4bTzNb3MuO9hgykDs8S+vnUVhlh075WM7FrPBdzj5h3FXokEtBiOIZEmjsOcUjZyK2mwy3+
Vw1KHd+u25R5C+ItcH3VDB+W20MTwKDza94ROjAwTnOLCXBGkkKBUHERaSiTyKWXsqnhdujSxXvj
s7+AowVFtM5qqOBhZ7WfxefA7lDEpn605sRUq0rjv/KwOSDiD4MS3VvJPSzuOo+AqEHfkTyZ27BG
KSebcm9VuqeahMkTuhZ50QOjpMg1vVWYMwsXjQSu7ido78qUEI6qBt7bSTA6OsD370HCOsqKi9LG
C8r5SHKI/fdBS2Ymx20AxieRbLFyKZLqMQZ7XkevvetAvXHc/g0tZPXaz0S8anXUi5AnCWnctuES
y8g2fbMQRWW5QfbRVP1MSs841+Z87IOmeiskduJpybzKir57DUz34EsCibrGji4qtcWu0RX1JVKV
q+YpXJtkmPa2f7dtqXYDJcJBzBTf3czxkpjoWLo+cXZZ7/XELuLhw7kKrKLs2Mfi7hUKBogfI9sj
UgW8IYrurRpaVESWJBRjbkykTbR7ZSMw+TvJFp1Rv6gqYYY9h+d5zaTCCYy3PnS8W1ZGbHOS0/M5
gnQ72AacTdZfXaDfE5w5mj8Cm/aFZHf0Fn9SYPhfzOq6e54APUpR2r7h/C8Ju11lQxP+CTgTV40S
4g5TedxUqHxkJORH2IR72xXmY6yH/pV55M6J4YZ0YnyPZm+H393c9wNAaEME6t70cNqdiTqsKux5
My+XlJSxgc1l+O9PwhW8vjrL24Yq8uFEQ3fxDdeC4pwUm76TNY9wX/zHkd0f2iMvz/EIoVbevUV8
0YPurTC5ENeU//ertjVw6jHb2Y2Z9cfqy4KTKDBvzwW6FfTRYiCpRUR/Zl2a73FlqdcKszS/aYIW
5tZ5UxIzDbcS7yNWVGoCSF/T1XKPwLz9MmtopahQP7qSTQiQ7NWwgHDVZYvMrXdfs47OdA27N60J
AeFCJT8IYCBDmQQejfcdTHVUfYgFcR1k8/foG/dSeH+mXLPzLP/QxiKij18HgGmJMHrmmQ35xbzS
GN1bPn1HlKA4aipySNSYFJchbW72IuHsBZrQOgRbYTCTmfNRrp9CNaRLBWMH3SCukB9DIaNtKuz+
6pJXNmnUgMki5Q3M/g2ZKOjvCUV7SY+BG2xBri9/K6hAMq8G/Qtj7c6FfosumvO/anL0OgbadR9J
lQLeoHTefVmVUxxMPxrWtZWQx2aUJRsklXmFcXiNg1kR7+a4a2Mc3YcUeJyHpN4KD7Ue+TmXbJTj
a8cM7ehB3V1Z/XbmtbkXy18G4ZsLlkvep9fh6E7QpoYR8WjtVD8qWf0ZFvyfraI3yzWy1RiAujSl
lZ/8oqNoQZJ2qOnEHnqV/zRR9q6c3Ai2SKS8B92G/JR1xu8qttUxyLk+EHRWvBs5yQot8XidtKNj
QcUD1xG3RDwo+6jGlkCcsP7M7DS4JQ16e4yfxiZphy83YG6szYKQAa4gq8RFuhsLhf1DR9H7ZNbx
Y8m80Jisb8RK7qeMD55EtMbewchJ4KyKcONKIiiwxDL9Lj2JHOp5J+CpRNDeZ3QlInP8ERU4HRBc
93enbpkJ1XNF8l4H6LQzds+90lFoMzwjOtgpagBhkitRR072iwAPsAdpAog7dDmgEUu/6mh+0Cqp
3lo8tf8bPWP5Rx6RJdAJER7+fQ1L6aid0EjsENGNKzjLXxrpGiHSZeSdCYSlS0gIGtliZDUECuda
miVLsMQh7uH9PF/lsjKI1XbcQ7QI3aKo/1penj28yZhiX/9bdCK41Q1xa4ylstWAo2z7/G8VA0KE
G/IiK0/dKgzQCeoCxgmZ/+4ye6KoLfMPBkDzalSZ+zOpP736ofs7h9L8O7L6Yi3iqjpXU/pqauMX
HnuF1iqXn2iR13E3Z8dsEOkpTIwbDNp0L5NRn8WyDFGb7/Flv/GXafGiQamv05y7X5jM+Y7WGjv6
sqGp1HV3PWcvJA7XuTs+xJjFQvNcCKK1jjU0lp0N63IhPlBoszDpNC5ZlH76HPPlpKtdsnwyU14Z
i/QIsFaGRtxfFuFPRx/d09Giz74NpcC2R815LSMrfc/DklApRgLgAnkgxnkGUSJM5z6I7CeDI3HE
A+Tcn0ui7UuRiX6vGsiYA+xcjxaE32XxVw8Tmp+wj8E1VnLXxzI6+a4mFXqOgpeCbYDyeDH39NDV
2zRuDs+mTlK4eQc10d1nWaMwTE31IfK6s70oSTtG8HWg24O7lJKAmBiKpXWxt/kjssyXJ4SW8vT8
yhhFx6WdblqS75xGNDBXfKHPz4VTM1xNQKrXz2srA5P/3mLB2hnr0Ou4ibceDd2BouUyEdtwoZ0n
5hAdVWA/iMG1ds8+1TwwCaYN/Kb9TsK3JoOj1/Ghc6W6RaDSrZqyi4r6skjBoZ9a/2R+hxl4WdLE
+u9XsMKmU1ETEp1ZA5ZHpsQr1L52j2IqS+W2r7BTd7xo9860kLDNhK4CkpId06MBJcfDHRK9a2Z6
zIhH1kYdOmf+Z3J7TptodtnUV+KnrTSDnNI4Dmqaz7DF/rs8vxXlP+2o21OF7QhGDZEBIG71Q0xc
z2mb/1GNHk/D5I4ns4+mvTtU+zqDUGK0XKB0K9v85fl9Zb4hMWiPlSciBuThkDDXhZyHWbl9QWwS
n9VU5MvAgyPEncl0nMp0W4S+SaRt556GZUHl5J4SiytoPmMEryAPHy053/wklbcAxectpHm8VgpB
4hyacpf5sHmekzFhpdYVx3tneZoxeysRaNxUpfU1wuJaF/bnnEDj5jPu9tDZPjEaOnsQIs7DsOny
+GxTKl53VZf+yF0R7PK2/J01ZgK1OKy+Cp/Jb1d59rmw8ajEY4i02dHlzm4ZDj/nEM85T2s3D+6f
FlF+NSOHaHyGG47HFs1Nh/wggJi/AERjMsj1MskXy/Ls/sdB4e70FGPOKxIUI/93aYYAEZ0m09yG
nrt9DhhGB3VtIKmUmTvINzQhxkk/hXGqKH+kRRTsiqcKoZNhtbErUmz7YgL9DIUbx4o4PpcSUeCx
l8UOpTRTxa4ggHFkCGOL83OZ7F6cu0UKKieaOVZzgbBeXG2TCASpEg9pJt9mlW2/dCPCUN/qbPlC
VAyeLx5Xf6i9g5fQJ/5/bdHnV1hGkEeAXAQH+/+9uj2qzRUzWlTUywzjqTp6LolO/w2r0EZsnaWv
PhOyvbR4weaRiOrM63+PZIR5NJXf0F99hgbt4ZhwCDiN6tVojWFfDcvvt+407V/BLQkX9/pZAP6v
HowSAnqi0oRay1GUWdgdAQ/Mm6axv4PIia9PYYE01LcnQBcD4D/2BTkbjV9IYpwpiryF7PesSwdu
YS8WaKyDMzbVOjYhFXS5E+0mkUTHcPStfRq4FvKoDqSY6uxtOBYo2DxwRfHkiLXdyPlAS+RBT6m7
Gr1KtogQwlXQa/eqHGh/hocTb4eyq/+T0TuuMFW8Ejih8H42mL/4AO/tRGCTDv4tbTAgSG+iDxA3
E+8IHX5O4OeBE1eYkf4PX+e1HDeyZdEvQgQSHq/lfRWtmnpByMJ7j6+flUlN685MxLxkFEvqFskC
EnnO2Xtt9B7hJnLNt0Xvje/qRYonOisCUkm9hF8as9ZxMw0hTB3NKKnyQrK3xnGyAeJdaDk7EzM6
iyhUeaq0GEnqpk8iT0rqS13MId4dtzlMznxiWpySxWrjXfXYpzNvBuglFSEgKaLNDC9G5hR7z13u
bmnDErrlzvHGSatw/1m6m0IH/SBb/kWwFKcS1RcKo368JFI2oBa8kHSzpxl8n/8kCmeATDHyIXUc
b/GtSl2OT/Gb8YTSKu6hFA0dNipqSvnPZFOtMy1KtKsotPHVjJrdDDBVur6UtcrqMEpWtII7fMdr
zwZavmpz0z0/JcmSHtWNo+6ZomF27ZA9RExUFZ5tuahXYx2G55BMbUAXaOD9sQnXeu7Gh6X2dfxb
SXUViYsbz4zmU1n+UALGic05AT1PZ3D+mtIoWAMjnle+BcQvjhwfDQjLFAI1tarU35RT0e5KbyA+
EFIUud+B9+pN6dv1WPt28qwW2BFojQkKyIJm2BglM2d62kt9Mhfr0Eglt1ogBXfn1PVvVUClsU5b
qzhDqhxu879LJrLzGPYbrYt+oK/IKRv5fu5BC7aWoB2NLaix71aZayd/oHuR0km9pLSRyDgG7QkN
eZ2gxEBrRJdKLQYIPrI2USdnZCGsdJ0Y4z7SpweUDP9al+lP+tfOobXr4AkfnkZ0uHV4qusKdSZ+
mOvY2+Y1Da38mKNBO6p+NFHcwg+uRg1usvZSRO+YaIAXkmfoLC1c0qTG+BZYxt4cp0nK6Ol/q+aF
HFiktTcfQr0udjZGEWZbUeGfWnNF6gweX6nMiQXbX1+T4FhCoN26GIA/2w8YDahi+LktKVhXi06P
cvrJQU1/aZaayIq0sW5zNWSHMiBgd/TcC+/r16ajP6YVbzXX+DHo6wvDhOiSyBtALYH8EiIifGsv
HpAQgyscS208jMWSAUUy5TZg/zBD+1FZUE18uNKvlVbeanOsnl1XwpmRLyDfleC8yBHbhq6c5szu
qaQaWiWq66dZ8CTMyDxUuvltrDX7yUN4fk395KK+SvnOzroIfxeCkOc+g5Vs2J35Vqc5X7q+uXdN
7DLMH3LZH1biyi4Fgx/1uxlZJr/Eefo+VbeZf6JqZC3ovTDuEUe3Z68An7Kz5pIOdDzyONOb/cRw
6LXQg1ORWO5dfVXXJGvDqcE857hb9Vl2KNMe3TLQ7Rbz3ixwKUywYtx1k4TxCT8xEip5dgUbMx/Z
Qg8R8vF90JREvbXzvJrwu5IKhmrYHCPJcSNyxGrQDwXyvXk2vJ06YagzB1gsRoXozcPEns4ez5lD
5vrsNjPbMBAmd6dZA8yjCSoXf0BbfQRZnpOYtsXXw/yETgaRHFbwRBWAsXXu7pMYAXqWpoe9a4h/
eiEGTnkfAOw82JmT8n+szLUGIbmgZiCkhVdkxaHHF6H9otnlM2y44MNEfcGvulsJXJkPtdCW9bEi
hW+9Fx8a1dzXfFhMnoVR1GpuUKjzov6tlfD3lLqs077mRqc9oyiRudpB/mL6xj+Fi4SKPAhQTQ2W
azzyJBR7C5PBSgMtWQ6TudG9OjzRPouuC+KmbVT+WpLeOYO8CZ/HEiS0lQ7Nt7Z0n4YsfbdBPB/S
eZmeQbCFFEnyMSmlQABWmt1YccrNuGZt6v4namn7QPDLvbOL4hAlgQ95zJz/0Z18U5q/8U84HwPe
x52TDeKQmPnJIgDrCVvzDyvsiiOVzHLWej196NKFl+cO0TKIlx/qPUKCzhOHjkNZ+Iw9Ihv06NSi
/ddCfdOnBBxlVRMQ+Bc0lzJ2f+kLADLZJiTvOGCqRPRjB/Kc6IbauRrMW67gBOEXdsa0c+u2ulB7
V5dlmVFN+gOIq4hpAWGRIRV+015z7yWt8V70Ui0cgyKuqtnkdB2SBBVA7v9rnqsNK16VJY/WLddv
fVzq+RpY6fyICoNjyMBlieQ1PdWu4aGmXjSCyQg3/jt09yLP2nRiAAcrWnzv8XxRW61wgvSCPe+C
6LzfxG3XbNX7ab/GVqNf+9SURtRcWwcz5wOOx8E6jwlydlBsnZFlZ9jaDXIP5OdHAvfAMJdpmhxK
FqngydDPv9DzXj8FEVkrpwgF8AK6r92GrPIMCzQt/5KhQuog58YLJbYtze2VGjClnxJt9hMdEPna
dzO0bLI0VEViro/PzLDFThv9B+PHcu8MpV+Bgpyb9SfCwJubaqdGA7EcKEStpFBoubTWk/YScQXj
EWslpkpzD8A7ULpSCO2WuMgOucODt5b2e92EhWbBbSKcmS/7gTzhsQeKHCXdjLcunnGGZoxwYWQU
CW3XjmkbGV4+34dRM1mK6iwngZT4RhxF3oXyx7kQTOga9L/lorwOZceUZzGSpzDnL9IHptlmxkhf
MkznmHu7V6HVw3WOF7FzO0g80EBqdx1rabYvqu497+m8+Bqan2bBYTCMus2Ble2pGG2Q3gW7KxA8
wzrirDnmJT0yyJ1vYQtfJ5aoUMd1srcUyTzDnxLVKl2uLUKHZDN46Xy24n4+u1FH4qsJr2SW2phI
qmSyILZOTZt9+Gmg71SNFwRQ3+HbyVCQ/YjOYZpE8RIPVfGCZhyYqEz36TrDeCF9cNh4iR5v277+
pfWD9TzoiU78L93RGcPL86wz4zLAogsjPsJqPZVmF4Og7H9ijnLivZD46wrXU613NdAj/5cQXBK2
VJGoJXeeMngqJ083UC9jCwJI5GoDQgDOaFnfaycjL+626qCDZwr3SVbspmbW35vEf6BsyY4lF9ST
a/m/GnTMO10SWjxusmMBUzINNaZNOc/Ezza7oKZHJ0cCS3sz1CMFoQCCrJFHVJXhWljwgq817dIM
wtiYmAt2tZZl73kbIFSBpJWz5z1CQvRIAn3vPaa25ughOJWLlVnDqcY1VxmcqgNhYIRCUfuIfZqh
jlF/Y+NKTkUbvJGyrh1nKUmkcmVxjWM3ZPN5DOY3NMvD3k8q9I2B1p85bpPxkODqUF6dQYoJ8yD5
4UT9S0n1cR4K9wKXHLKoWd0qebZE2MTGXcFeQ2H7IycZ7pJ0dXMWuKZxu1n/MPBG1zgQVlfgNxvJ
YzlHpBkhZGjLvViQP5aRg/Acy9PRgKdxbfDodHVP0ARpNmvDGPwtSA3k/DlQHgAefXHux9Ikd2X+
HZRzYG9J6QigtnKKQyKUAIawxN6xXAN4dGTTW0nQpFltvskdpD6NjquhkktRV1RQNKEhfLQm+jhp
esBGTGIdymPilW3rZNclo16hDwiOobJj+7FPtLrtE3WWuc0rcMNCFU1uAnpr8H4h5zVOGYKGk3ol
KJCPs6LeTM7z0JrNjmEn4SpNOmyY+ep0W1DcL77zhGn8l2iwsNbQ/oi5J2Yy6uDgVKgC7NZ8kCpo
yESFcqckPmphNkpmd0KCPa22dZLN5JDH1WAg+NOIpoPlAdQvMq7dLl8IDjXt78pGzYk1JZCHkT/h
Qw8qHXSsKP24ntvwFjgJ9Y7ZZwcqvUNide5TMM72kS5ywyljN1TkO7eV8+YTBsMcJq5Jtm506Oqo
K0l4aFv7O3TGaj8CuxtWuju/EX/BXFvqMDGUVefPV8GuM2vzossB7iwX30+wmCEJXUP+qJytmU3A
9ATfB98px2QUPCufwcwOMHGIaqRkO9EG750+wUF0jJzAoognmnvp1nHs30xZAbPL4Z1vjem99uyj
V4WPWhv7Wy4f5nqEA89qdO7Q3N8yhWP767127zZ0zj9b6WbVTEcapDmYo2nvkvf75ruriiiHCli3
1hNL6Lrjsy+XNrFP8QLXJXTOteHG92EETxnNzCFzyqvL3yVyetywDek4gZtb579LhmJqVYfIcTR/
ya9qGTDtX6K4nu5wsSQNP8QZmJhPlscloeHDaydkaY3sRQ40w09ooB5ThEDcN3TtGeUgXZCAWR0u
lGunuj2yx9PKRWuznxqi9iP6o+K5ceCJDq5DxjUurLPJ0ZyJuzUfezTi6puvgrRnmMySLPOy03Px
K1p8zEkMas9EVdqEp2OJE9g3LmRM6jQtcOQ/d0OKML/NC656rGo+pqrtWLcNo2q3feo785J2dgri
zfEPn0dvHeTzpSMLgmfWclZUkIhQ3sOcRSfGXjy95SPcLnD+wP/nZok77VjmJnB2ZqWUo3yJ47g7
LaIHLJe39qE04uWuqADCGp4x4Ghj0l4T03p35kWc/i5d64lTnshRoltcNeT/aB7E+AaujFTbYXjH
XU9uZa3/gxR3RPDuZZcYLMCtEe3AbLT6xSgIV2xgNczyvGA3MPz7mCkWATq7J/yW2YbLj/6sjNRK
0fS+ia+BtDCrxeln74ilG4hwvEDoBBO2R5a/0jOL7tsw1O91XVwilHc70lCYslt9TL5fYr6M1Kgc
UpL5H9ToK2OBO5R1KOHt1k+9lZZU8W2sojWd0H0Uu845hbZz180MwYx8xexwxTgzcNlOhbZPpZk2
0yrtJPLJQ34Y9vlaJMxllGpQlD6ztHQuoit81Tz2WpSCnAMAhj6bKAx3VYhhSRfewyb5kwNniQGR
yxso+bzMG5/pL2YcO7p5clGvRPnatiFmAt+/sn9SNMx29yj5Pg4cFmHrFPAqemNAtJaOJ/VVkRrG
lRkSrqZIOznKpywX3PiomDjYky0U/BxxhL1KW9grxCMnRDmkRZF5MrWueB060py83n4ngeUBjpY7
uyhvM2mQWL/sZRProroTGCTtGGHcN7eyIIiNEy6dqCMTkPTgmDVdrWLE+lgy01RSS1fBelLaExZj
mUYyeono6Z9wQsIRTSrIbQ4Cz3RIKmII0AxK97FaJvKi0wGqjVHq49atAUKvaY6bKz4EMh+yBaQ8
cKQvfouS1osX7fpnUOZETcROBXSe7nfz1EYjiBwzJ6yt899KzSqfdYswUzIEsJdh9ySZh15WGISH
oeU6bEI0/nZb1CQTApEJDIuWSGHPhzwpvjlEE32zmuM8Vul+NAhroeCLeSC5/qFxLLzMtOwRX/FJ
HxprvmUzuWd9b95IInZXPc2MHR4Ltmwnr7PDZJQ5Ja5LrAiTyu/DjFuaswOSMtnZSXoDXBRzMm54
FF8hYjDkBkjYZ83tjpngrCtnZ7UAzzc73cOrqx+fJS2TGJjRwngoQfRgxQV4oj6/ds1kEAKa8oDX
bEID0rC4e3Ipdd28tvnPpUN/WpQ5Wr0K6zvIpfypIaniDIpAjhTyyIZUUODfoQ6db0wCp9vUtCHH
EnzFiBd4DsHhija1i5Pdaye6D3NKOE8I+59cQqK3LLJ1qnwxUX3E50VWfAm7jJZ603FM6z/dbzsU
1nn2fwpZB5hy8aTxefJJPrPqKtx2GrHXq5Gd4PLf6obxo9KQIf8VOSh9w2ejtHXQXXfl3BKUA5v9
qkF9wYW6vEL94h7obIuoUp4/amFY1dHyoL7denFHm5jW/AUYYH6JteUt74d+b1ZwLEqbgc3d6OxB
CpTal34x4jPbNNmChtDO9lS9Ajb6I+dU1oZlwIAIWBAplyXC+HWJ6U4mwzcoBRPpz3zAGRiFWy5V
md3CYZakTuS6+cLRqovE974rvv5eSJfJJVBJLUmOk8z1z2HAU/Lv0rRAjB1qoxTpmpKGRCOFlBfh
zciR0ZJwVIB78HzxQmMA1Q1XdO5ANJocNDLYRcTUnICcP/dyCqcWrtPs0jbJjWOK87DlgFSLnPQx
wRrOiJR0AsvfEUg63IqZQDOa1S5Puaw+quHwZGnvJudEmGLi3nNavw0I2T2lcnaTgqZ1WJK8Iv0D
GMzFMaR6tyQSrNGs9OxohUzSi7J3KKfTPpKm1FLTrIuTOMhZXYcoV5BQNdrqDeHxdI/icvwywoP+
rHP5fPo9F90jNnpr5c8kxPj69FaDYNlZ45CdE8kkQacS410qGianASkCQ0ZexuR4B0Bxf3wzIx2F
IyAqyI+4By0J4gmbeMSAyrEfkxht4qwJX6imj7NnoaszJ4zmA7H3ea39DNOkOAkHqkXFycsJAVyz
/VYnwICDNeA1BiXlR/mt1MjOm1GjczYSYMnTfecKaHAZvWckaAgnJ+yqg9/CaoT+1jNBfbHtqYN2
GF6tuN5ilEuuqZaPd76B8b5g0N51Gv4P9d6EDuZTzkcjCK3/v/wKpUVHQUOojfRZcvUTaiNrtpSO
9o3SoL01y5VgD+yXZsZBNC2HD9GSuslBcTzXeN/PIyqAaRD3VMAeirBH3oImrfZ6HtfXfnHupeWn
rzz16WkuMSONhGM+gRj5rSfGZ81JBB5vArVhFfc5GeH93K2b2qhfhnz5aekkttFNQmonh5PeFN9w
LupPPdXZtsgFfHoX17thj6Tv+pN2ERUGUSVrNKuEg603Evdr8pnFQ3oWYbYzYjSZtusyX0C/zbkk
h/wz+l8I8Fq2vYwy/Fv+gS3CupNgUBt8jHOVJIITaC3DlIEO+dIRBiFlV5e1s1n0brjhWCdyPbMg
1scTxEVVC9UDprXcS0IS+QAcWnm2a0g0OJv0Bde9kdfbUPr11JJVfnNx9OAH7ClzX3dxcrMzaVit
CX5ZQsCWNpAiH+P/k1qyxD4mQz+dN3kKTIytaiAoKFyhcEYEzdTxTC3pnUuOZtvEwHuZTEj/6rFF
/ydfqcWTFKrFJEZOSDG9KRef6+SQpqmLMK0g6yKoeObaiNCPn28O5vR5GFLHoDjMpvMg21Vyqj6L
CI8YJKbPVwx8iObm4wchzzcgB55/HRiL31orL3Gz5d0rGGWrH0NvCU4c7OCiEHE4sEiXQ3lwUE+u
zMvqlTEGGEPTKeFDMc9dEYw3tVjVoB9REDzHfkFUuwjJ1ETke1GLPtH8HlIuHDmpQy8Snh05q7Lk
0nhkpKbGIZRDYz9s9ZPngixauUhHNvSP8L8N4XKeOttlpt3MG5MpK9/IMKOaQKvpVF4ClqFhY2Pn
w30EmAkDDY24Y1K7G3+eorMrF9BkOPdbEpPgLsavJtGGKNxbxNi2fImSR8iBskE6D7IUcomMExJs
A2IZg2dSQF5iRwflbJVoGP79Q/XK7Zx893mMjSbjwH/VIdHByDlh2jj7bXpPu6bb0/GgzTVOVnam
o+murDHIN6a0sdlyGWUcfF7TkrYq1BJdNV25IJfjALfklpo4XXKZImuENZhXM4LtUGOEdeifvTF2
INoXSdEL/HqCqxtm/4vr99vPsX8eaGdBdSmFAJFpfUOO1OwMrM38/CwEdGPvG8J05xTRj2QUU4AJ
GTl0AuYOAwFBdGpi7UBJxhSVI6ZapvTLOMRUydJDXHAgthPgAKTT4S0mk+f8+VCf4ogcUcziaskw
1Fwi6Riv4Z3tyzl+WvbI+7CMaVW/nEltXqBVhU+uVsV75WZ0JVlKvVIOR210UpKz0StGJgB+EMaf
C5HBdJe7AC0AP6pp6n8WtAnAdBfxKk2Gn8839ZBTjzttacivQJUryE66TEnTnkruVvVVLJEKS2jA
a+UAmMrOilLyFAumFAdlkV3V40Gps3WbYCVOec7vCeDGgYgucvQMetIz5/MHKICBLnk330P/jlCs
XpNKkW4tkUSXwSYefWXDyzpB9Fj9L0FEPZtcIgy2Nn/npHUpE5ci5+sA9PDo2/OXSHUlGvqOO9zG
1t6Ah7ytHfDQo2uaDzNOrAck4IgRSklH04UezQTw2CFNoOcull3FR25JtxNRaOXnMkjLE1qA6swF
yw7KWXYD33i+qKVpluUwdc2NfSuhp9XxCCzdc17GzEzozmzUl2Pda1udynvlWfggzWMqeEiUfU6u
Jefx8qShBJPgz2plJVV3Rh3KnQJo6WQkILVCgEvIy1nh2n7nPK+ZNkqYcUxparIIaXoqRSS7lW34
3MathKSN19CLJzhYc7VbZgSONVFEu4RR8OtgNQ7npCg/DTYNf0T05mqWdyfZKNjZInm3slf3G2/h
2PK3x69e6Q2CsmXGU/SRZw6jMDOdzjzcpvMoVUuOXYgj5mjsFyQAplp7T4AdILPIsfljRnxqMYjs
QahMTNJqyY4CL9TAEcQtg/2M39dBfRW65tMUViZj28S69nLGHFVme4ZQuFE2tNKa/7jSyI6+s9t2
aKTNr2H4HMYVYGaffuAhrREuuHDLNk3qGfuhHXAfeye0985zndAPzLLyB4/selNXyde05Be/KWtm
YKbH5spBrn+uS0QZ8wvMgOGaxeb0Ug6Jvi5oGR3I/q13mkDehpW/fgjhknPJfgm9KsivOf1TNehQ
I49FNk38BKMErhcjDkpwk+hmZve96BmAWIvYBOR9Wnhnx1yM5R5coXUE/kRQGz39RZb2sog5Yd0h
I7dnB80D0OOSbJ3Jpy5522TdzHG9UxqezormC4m+oUvFtRh1uwtboyNWBx4U7EFtV/SzuKCDiQ7z
l76buq1L0Xv35SLo1GHatpNt6wYPnpfJl6Kpp0PpQdWp4mgX+fZyH4O2AZ/I8A1ycHSnQ8NSydg/
Gdxh++2dvHnIhPCwebiBiHB5RN18BrukPLdvla0J/t+9HayWbCLEJTlnToWJHoLxtqqs5UKIm30W
xpcxZRYs5GWgVAZKbzC1/W8SzOujpjvkmTDAJLIMnjNMSOeajghzXLEbsN0yCele29ktnv0oBvQZ
6Xgz2u5Ergn8eM6CAPvIzvFdzf6cragBy1ASEVo4+IaZAsA9lDudotWpY1VO1U81jC+P0LQ/S2ea
/WEi/4ZBCDyQiuFVQIITPqMKDwPBhIXmY4URAYUWBba42xoTTT15K4fG+kBL765GqsUbutbu0A1o
TWLSu5kzms7PPv4Ajv66COlDRwf9cAUktrRE7jNLuzSXm4bJBtFzVGOcTmbjB9pPfV/VYQmfbtHv
fmORXsZBeq06Tcj+4s+eU2aH1Sp2bZIIp2afRFZ2WhY/RhHjsDlZ+FnBPktEnBJzubpdoNRbXnX5
w6tfSCU1nQVAodM8H9vFgxdkpdDaSErD9K64c+BK63OfVrvU7e6fBzcAFskOLgrdaTdEosRMDmms
RJOqxeqJ7bTCqWCgVdcHQkudHaOHJ/Ab0xEXAjA+8n6Ix3K/RszN7zRy6y0nN/0gLNpaTbpwToRw
QrYnk/e1mvOFZY3Spvb2otN+xzHq9SHwmyd7JipxyPVpY0PVDR3Rfwk4jiiSXSY7cOpVLttwNTnV
p4qZKNXqcFCQCiMiyHYMRiBJ8nTEzbGr4zE7q8JFlTCMPu1jQ5xtNrp0IiNNcMj1NHMVaTSIU52S
k25TsQIeINZVxxhljjuEQdNgjUgeXVTxgoZ0Gz7lsBUersPBnz6ry4kysk/RstgnGrmulKbBNFsC
PM2wVszcnl/Z284eCJQ19bL3MkdW8qS14waIgfcS0j7A++i6a1v6pxUYSS2x+xGHMZO9dPgCB9g7
QLkmzI8dc7g5+bEsZSM/tT5qD1eBGtyHVPjEMbTZKnQSwLdNtO21Jd7GgOneK8f5sLN22Sau4Oco
0vGTJsbkyrvIaZLZIBVrvQUxG93jw8R53bEG7a4WqyJfyG/qZId7092MpsUlbkHzg7uItH40oGIw
c7uqV2Vaw/wbiWTXBE+TxV2OWJ+gv/V6MdJMJzhRg8e37wkH9VrGXHqXV3dd9x9dQhw7rSj987nZ
VAUG2XBZdo7lGVvdxYJFDM34eB/HAI1OOVanSYEnK7P5kCOP2zIKcRu6wd9U48qGTrZ2ZQMSH3bL
vop4VeGZ1OJN/XigfopWGsnlFXHiu8/nfeTkp/+fn+0Qd/N/6Nm2YWH/sA1ByUAkz3/SsxMTve84
C387FxTEhNdkd1z6r3mwzD22ZqR9CkmuhqWkaqA/QV9C0eKdOE7bW9+of+awcE6+nnU87aJnAzHI
bRIwM0fL4Rp2UMz7bOHXtjVuc+/ZqMGK6tT3GPCIM0v9UayVE3FusCMyHWFo5EKERohZntWiAWHf
uCVxWCr8YmlzAWuZXVXcxiIYriqkg+lQyxmOhAvFImg5tjCMIkC3IJd9Z5b6P60cJy5gg04u7Mk9
eXug/Rv3oVtHArv0E1RnnJZTrDH+Z4s0xvqbQdVLR81xLjX+2xMfFZH3pbXhQ8+2hT7kR3VDCPHy
/38q9v9hmqPtck2qe0vYlsvn8z8/lcUbLM0AEr01K8TqmTtsUfx3zNpZinq0ZUBZsgHI8Oc9ARmU
W2cMTuqv+G3U3+V/lWWA6vI0jNddq9mvWdfCMx2mbDfILzu2mUMykDSo/tR0R+8S5lm40qXFy5o1
/Qrb/jk2mb9ulLI4JCV006NXgo4u31RBJupNJPP/vok1bWXYoBnNoOGGo9ZGlF21T2ou//c9tbl2
codV75nN0OA8Z3Sv/vLfv6feU39ZvRfpTvWZwPUZLPUoVQDXf+aOGNyQ/+s+sH2CHE1Bd9IXumcY
8j75D4q8ZcQ950Mz3GsAe/epDdJILV7NoTqytZDEPi65ZJoQzADMijw8wSZWHWXP0oMvcTsCMpDe
HTOEr+AZZH0ERgP+KkZwF7dEjM/m8hBIhmAKA7HsdUTablZfnRlDcZFHPxZ5BzSoFI6jN/3pzHBO
/bUsHBr+8sNG+hSrxqFB2FJWTg2AJcde8mNhZT/oRc/Phh4TXYvb8MLnHUEzGJ79MOiAVFrac4Q7
BJqkqplDTYXKlSd1RijkYNOMc+AtkQ65iAS/Uw9LymB8P62qSslVzH/K3KIMa3vgn71tMJSWjDQY
F/5Gn2kojUE33fLyRAsGWM3MgAuhjEemw/wlDqPs3vQuxFBwm1tOCQvd0LIGucWgMwWurVh/elhg
P8crtdLl3cqRtjjGDuns8igG3MbdemNMNEhsEKAnlxAXPHQ0mx2C+JCC0N2y3zc+PAgnX5xT4sBK
CVOn32BLrWC6bYdFd7Hf4r4TmmPdhSfS28BhZora4U7TIUaznRkH/tHhvmA3PHq6+E0sZLTH86Yh
WY7nu8GzVfkfYggyUKv0aZ/X9KdoJ477CkMWg9a4AoeH1qyyuTn8HM5tLUFibhFrO3hW6cqUROJ+
yaDl9bp/BH+8R4oXnrsu2iSyqWlKtXmcir0HwmU/1cG0W4qhuQqfKFch5lvt1vm+iL4XGimydmm3
d/AjySqglXBvoyspO2szaftfUAx/mIVM7IJeejRJh72DJmLki96ztQQkWlPUj4CwZQrbL3OlJ3tP
9g2BaNGCrETtr4fU+FaWZQfVhUl5VUO2rVJiKvqG0SMp6PqprDr7OSwXNScOoCpq14jPC014Xd5B
k91tqNBHx2y1S4+i65L4Y0aBz3E3mhCyJ/lI5McYgfceEYXPXUsXFoE9c5CAEmXUi2U/igY4WUoP
vg1jxlt2T7B3N770kVQkBO478/9d7RbhhUbMQseeG8CngFARDZpvzRvOSGKjS2RE05Ij21flzyWn
h+j9N6Yn/f356AZpCE46mgmOKKYGIVvMSIpxiOcQOsIMfDrMU3tqJK9KLUo2gQv9w18sZ+dMWXKp
TZ872nBWgbTAmXfBZ/MY2dYJNnpv6uA349KH0zgL84aKboTDryGa4lfHx22rFZ6xtrvQ3Hv86Cv2
/RxCdvaRSn1LjiBovwifRDcTaKuCKXUOAR4xHsstosSSDBJo0MibkxXzN+vmULjvyJAist5lVNya
9UU9OdXiOsN0LJlngMIKTn+XGrxIVJbzQXW+Mjcd9gJRsCF1B0SUYBlLaDhrzock2fWU7V1m1HeA
C9MmjJt5L2iYrgMk92sU+dFukE3eoIez7EbS4Gq3BM0YeQyH3sLpcorGn2NaGs/W8FoOCI4BixlX
AmVfLEJ7VmiWaq4eJougILONP5J+glji5pbB8DwI6DVI8a48xVhK/GljbnYENSQWARja764h3+fv
UkfirdTNeecMAmPcvwuybxP8n1dgZwoqc7t43keiY+w+EHzvbzwD4Af+KiJa0mY0DzpT1oUhJyL0
yctQLsNvfU+itt8ZqMlOallsHgZjQh0wVfiMY6mxiT2XwPREZ6jbYjZu2FaoYWGbyS+HhfArC7vl
Bld+UWIzmnCgljOCuti7zwRV45WoL2Vb+quWGvvQO4H3vAC8n5Pch3eRnNmV6DdLzQdDZ/MsuX4F
NNtjC/+DIsQcTr18VXsIh/CvH3TEEmzBMLHxq9+iJPqSW36/HyTQyJJe/Z4pJPWY8TH2/ruVg1qq
ItqzKBHzS0LbcQ+mQ3/t4+rJTOatPWvfIQfX22B+Df2w34dEWDFAj8+2PZtHg/27kQotTSLcyWce
uc7PviBmIIkqi27EEmwEbjVwQVMX86AjjZikiJh+6BLvGhkwI1xB/gNaEgd7XgZuuWrmi8seASO0
vf6FhGW6hSZFFPsl2lfB+NrEFi6Vlsf6oGvN0WsMcSEjBCFhip+nGMU/mQh+zEyykMaTN6QVZoI8
nU6QlnlXQphnIpxHaAuN1Z3LEh6fzga+LbTWW3VwM5dlBDjPxksQWAOqtHDvXZN0D6fvmYQ7hyyO
YG3DIN7FTGseEJHRxqO42oAyHBnLZR62wdh+6i08pI4lzlYNmr4T2HzD4gNR2JyuiRV5V5PixhqT
nRoc2339pYrQwSxpQaAjv6wNzcY/Ixiji9mEGRxWJUnBvfgIS/G1LqDh05C/dDkNNj9d9rh9NxD7
o6OqHKeqg4MdcsPqof8IFvqAEKSgujW4STqRY8MZ2USIm1qr/UYtQ9q9B6ZfBZuyfFV+OjKb3V1Z
ih8osdyjk7d7LL/zvS5y8xJnFudTMtgZlGAt8GIc+nNAPHw8kn1RA19bY5ydCIQE5chAzDlxpoo3
tuZk+7E1ZpAcdna2ILj7ZPrdx9gC187kbBdK2tEoZEtYx2jQtWDGEsNMPumFlYyQCpPsaEuh4sJM
fz3KR7TiK9PvmhiDel/iAum28k9lrkFQLns5Z6zO2y9sJ+shrBuZc5sdA4Y3dtjmj3nGfKYbQMrG
Jfted/jxFHvKp1NcTyjwzDmyH97o/mw7RlC1MX/1dfOWYEwGWzOcyOPgRhjSB1zt4FAMISjVbNnR
oqkOJR3wdQI5+6nMo+WUdsU9n5bpuBhGeJ7kElF3GvpSXJTXWK+9Z8d3xF4QiHjE77b5y81sh/oH
RGjsuS72gSYFqz3JtL2e8AzO/sGKbGPuUZkIWEIs2JWj99VxUoLKZV+lNgqm7WLjYif1O3Glh9Xc
FlTzmzJDL6/EzDkgugP9fAlu31s+IJCqTxPghmiUCZ9PT2YyaphA4WaoktDLIF6lxLOrmYapxz8b
uqC7sGNq3te4BRs7IeXPtp+GnqORDWR6h7o1WmsatjxvKcP/Yuy8luRGsmz7K9f6HX0hHMpseh5C
69RMki8wqoLWGl9/l3vyFkX3VI0ZDRYIxYwIAO5+zt5rXzx93ufg+F81y0VDHZfpSxsVX2FUEgpE
yEdTuAFmGZKD8Z9R85fimMrBMYlc6jWnPkqQcnjS7Hk8mrT4MRDgeGfa7m6cydIf5sDQNpSR93Eb
SUoXeVYrD2NC7nb5g5YBCcrDCSVRmR4UpwoRAmxE01xhRoyRlo/6TegfMB7QCDBLG4XcLQGpIMW7
LVoWrA6Er0Jjdk7aQPa0Q7N0XQUGPTzK4IeUOsbOhvtJyF48UJai/9HaRAvBeJBQBHrJWRV+0ZDt
rBtm5syQ0M6kDgRxUetYZIj9yBLPfhcbwWOUB8dWtlzjYlkaOq3W1S/C9OCHxXs0tdYuIRByX1nL
E0QQuPdJZK8n2jdZTV26lfCewrF2s89iRWH69NLTJaZngXyQp5BdOG4EuGT88vauknV7mnZA3Avt
kwXfBrHjfNCd1L7kTnNv57Z50GU9cURbfXIx3QnTGCbyvN9bnLE7v7E/q0RDvUNJGMO81GSeSCoz
BFC0hqw62mSlG0MG0ap5WKguXbokT9D7kWQ21ZO9H2Z979uTd01KCwQsdYctem2VWtfCMRnNFBQa
4UabjHiZfij+AH+WwoZ9iNwhft/W/YmGWbzVUjEc+pZ09CJfYI1Mjs6QVsQA3s1N6fYGS2b0hHbb
b4PKMPZ5n5+5grlXUdbfaDCwZEFwsM4bnB/5IP5ICktc6iFlmW4OT/iUKUSxxNnWY2W9eOixZlaH
F5H7+jax+i/xpIVrA+waoxWcTLOkaohPbNeWenkNbQZMUwO3Eof+oZTsolIPEbpPwEl9YEwI4OJ1
TqvqXMxjsrGyvrhYcOMRQwJIUBsMeJs+MgQnAQ3OLCU8SOJCYfNg8xn6doURbwF9U95ZDiKjwCaM
kJ7avqNf8QgLfjdYTb+rEa1sNa+tt33Ff+QvxrzO4fTQm86HSyX5t4mFUlsPwiPxSTEoixccu6C6
qBjzn+E8XWBxGcmwHBq90IlKDpYTeVnZ8MlCSngYHVBkdTklT0i5hm/07gilIJfogH2DvCJpy7f9
6WVA5vqUj+j48a3lhf0+Es/4Au9BcGyUvoGYPyw7VoLugi7cUFSfbBQQqJHj5apRCt2IwQM1HgzL
2XR7dN6h9RyDWrmSPTQDy0mHQ5c7PU3gINtSwERkgkEhd4Yne6YWVQJRA/Lcf25Auqy9BljDGEfZ
U1LjjNLnYliv6aol115u0pawvCRpW9Twerhi8NIOmT+AIZpq+3OyCP4uivSXoTX7vSoruwPIbUcD
ByqkdaKTiR1RYsW7wFtQcurlsk0XYd8GicR3J4dYDbKudqwfNk3ltJfW5oorDxPVlyJpLTmjDLiz
3A/1YEYcT/BDbWkkwoCBYSLETdjJTYjnbG/p9mda2tTnJ6y3y5C263COU3c1E0CIgsSkYZCGKaMU
xfuUVvfGQ0sPtTOn6ZLYxUlvSauy87p+Em78xST77pAPg3Wx++El1UgP4m/seJHv04V2Po+lbz7E
YbFrMtS8OsjZhwDnAZm197btJ7vRolmr24RJcIUun60l9DZxZT5qEluVdCSgtZ24YkIxzkTOuzK3
bd9HUDxy2bph7v6OL9jftbIxS2Mh2SzdMq3fLLGu9MVGKOmmrO42PS+4UOdoLoRNCRx+m9KouTya
B81hIqx5eXsZEBRKN6jaED0y7+ooREokFYVqE1rEa4XWmkNYGzo6SIs53ocdBmM192C0Cmn9ofJa
6hyOMpuK0j+jJ9kUnn+C8o5AOy6ra+0h4Bjc2N9SViI3J07N4JjLhAC5zsALz7TYEc2nyekk8VAz
iNAFgHDS5dJE3cr8ez5gda8VOUZnrAShlo7rgokBDVvMdzkT+hW+FGvXm/ToCYqjHOnFaNyK7EGH
kn9gcQd7oCHTDezA11oWWdVMQ5P83XpZzkJE9anP9bMNZeAu633A/L75vLiYsmQ7WDWGDUHqV1JZ
cBikanyI8Zhrlvese4hJa6Q0m8Eh88dNE/0IIBulKd7kxZGGajf9kLrVx6ic0ktpNfGr8OLTNwTY
3a3yahYLDbhrTzDRsrR4t+QB1AW7fVVjSqFBF2Zm5T2S054tXnuGZpme4ClUj0iaXPytBDoW56FJ
u6vnvsNeYh+jZmlyTsfpnoRpchoyXE4McMHJMIdiPRqYvH4gT80y7dD3OfeRsFkc2sv4JmZIEzRl
mswGU5NOaJK01dRyXiTBqpfN7CAR0xGq451aoHVl9SFdImCRzdTvCU26dkwscqnD0uXq0yP9dwY7
qWBydg9Lcm7xCqTGMDBhDV8Ui7lJEQMOcJ+J5yLlZWxZIVCWKrYNSb07o0+9+7IkwdEhx3ODRCHb
oGyiVOZj7I8ZEAIZNWkbTg/QmSXGHvpku11kPRF6mc/Ha6ej770QfUk/JqO8ryYD4BlRkzTVtUfg
g3vAKyEzN/rG9ENUucj4Ma61hR1vK6TApAJy+MeWI6UfYO4GSzTXQKOc1lUjX3Y33XsgG7cRfxi/
1sd4nD7XRjezKMQej5vmU9eSsMMhnJCqx2tbx9Rvk4fBL/RSbRt1Ld46SMiVNr134vxYRZN7jP+g
aBOcbXid0DHhZELR+pL4hOh4HoWtftT5QMBKkFgsV9cfvtRWf4yk6qUwnBXW/gr8jZXtQvEH1IPm
MpVFoW3rXIseOj393IxcREdGpNXiGuHNxthTA49KPSc+iyXh2mYNoP/nu8KiD4zXxwDYU8ycaw3o
Dd2OHtpCevBoBO/SLD06gUZuCMjYuiKzt8uHctM5fG01uYxNsTR7Vv7DZtGSUz/bBFDG02f+FHPH
2nTri4kMlDFqr3pTegQ253sSREtwXR0mZ70jlyLuxCo6OvJ8Fbrf7smxYIqlirFUB08psC+kRy3Z
j+ekpkoRpzPcaR1gRtLeeeDQmB312WViznPRG8oScZDHLIV57RhBDhwFXUVW28O5KAVLuoOycQiW
w0cmz8u6tiHYYa0Ytt6bFpE21RW28ovdhvPVMsf3gR9RpakXc+vJdNuy7580s8sO5tLHxzoMzmoR
RCrzV78ctaPR6PqGngep5QR3Z3OqfYiQgIGU55sSKCN13m6JEJTFLfWytsOdVXjVgjS19fYkc93X
wRDs6xS9KGyyl9akNoKb84/Z09pXu+xfqahSDLHtZbfI0mJgLXclopGjmTIXsCS8F6PVcvJLA79y
RO+elqi/j9EO3NSm4BdcoHuQGpGvo6S27qZWN8HlgKTKdDrKozF/g3GTnLSstm6sy9c4g8orGBtj
W06cajnigVVYjQOlb6YUeq3vZkmuHTU8MT5d4XUTSW25A4fRlvKk1AyvnqZPBwDd5SWLhLUdZ4E+
VaKgGlQAe0/336VWN161pTjEJjMrAmAIo2+GHL6CkT7muWChGEZE1uh4nDMcNDsqrQ4r6Ue3BVam
WTMZEFNjPx1I+HsMA8ySfP3EMeVUuGfwyXheiL90DGmVT9AKcaswz5PbjzeVO0yn+4j330AsN+h7
Fgr0Hkx+6HTIn7H80cnHJpkkhbN2o0o6klFA1EZ1JNr4GcpbuG12lNMipHtStVfcAj9Hf1bk1X3m
lFePPBopKSJ+1HThO+mGtQlSkxVemYwPoZe/eBjid8XCDztJaWfT9Z+U8gwd1D7QaczI0B2g6SQJ
afCKKXl0JxPl5NpPoCJIYf/WM/1nfYjEPoZSgUkE0T6yWxxJAea5Etw5QeIIN08KItypEinxWHt9
ZgVio+eZwawiQSvXri+EWIeai1rUATCBGpkRa0Q9ozYoYppDCvLkRzlG3dKdhgimAI174xKbONLE
OmTNQtJh8pj5uv1+5shJWF5uhvG7Hg2gNjHXOY08JKXilHgejQfCfnTCMk6+sI89Lov1WDKN9TuY
XGpTJ8SRVgPiY6VrMP2MvJnQpWeqJ8zRGy3FB9SMu2w6qUqGvRjTAaN6t8IfPYHzGVjkOgUuA7o0
iiuKGJoIiDbZzwUtKC6s1ynO2zuqkvZeCOMeJyB8YM+7Vdbk31wv1vhFP+geeGObEhJyfCGutmZ+
1lKMKkWeB+CmNPFEvNi6APC8QXaB16CWgEq5sE3lEneYgmdr0Gd7LTKv2s36GN58YgZ2RQFhug+f
EBszsbK1h9RGWpOHyztJEtxbYcoHkULBJHnBcgCtwtfSS8v8f+fPQXHxghEYgxge0gRM5ZBzaiw+
4fH8ivUuy8uPlfS3gNQMTurWNJx1JU+QLRLoXxPXdmxDsCePLTOSO8JTMzCZS30mwWZ4oijPt1zQ
pkMKNJLzSmL1FMRozXu8fW0GC8DqzPEycu6dqsTd2ghgB+Hr+941g4bcy8ClM6e/b+YoP3d/bhY8
npzDWYULK8Ub9WYZtQokENqs+RTsrHekTFn3hK86j02SrVq0jYtVNjevDeqbutUZ9qovcUf78Bdr
RFgiWiGGsHeBIyrIHVPqbhufArgAa8VKPmj3RM0EnFQ0UP60NC7Yx4lwze99MMAHkwCzyRTQWaCn
98fSInvSMxyERDO1uTga0/0Uj88j9r+T2rQjiR+pmN4VgEp2oXQXqE3kULetswx9irzPl+D7hKlp
lCTUteWFQ109DKn+9e385hXUlNFU2OifRJjsRABxH5c6CwEmeGsljVYi6Rk+EytaTLn4xW0UH4OH
+kc8aVAF+Yb1nhJin6eblOU48TZBEh+UT7OWhXskaeT8Wmm5gdn73ZDbdZm3Z4p6Y8Ip+N+jOr9G
WfepycYW01Ftg9gt/Nvso4fr7fHU6ZbNAY2VCLVKtOZAGNcKMxmK0tg5I5wQtdtzBDbtMpyKyiOA
VS19hjUue/uUGhcxpPkprgJLoI+h19rFKDtMOe37sTGmFCbRnIGPoUc1ye98UO5IA7fhaJvuXhPu
3POjU3kXPrNIOzuMfhc9CiwhNPEWj+Vd90mQsbCfWhI/AQ66G9orEPikMZ4SVX5r+g/81FuD6Oe7
pOjqR5rnfxRtKvYN48iJhsG2DDtsSBOfNiPBZpP4WQHepfMIS2GRs8GpMZ/8FlReX48Q/WONJoIK
6WmMGGd5hm8rjabNREVzy+g1nIyozfbKRhLhaGeynR4nZkRUGegYl7FOxMPgnybVOMsSjVPQaIlw
8uJLKTdOX20dSI5HWwp3Q4lu6g1ibpne49eh1qwnAl2XBZEokhbKIESXVxJ/WKFtaaH9X6lSr/Wk
H89vDrHcMqiAp4yrMsaDRT7/d9sfJx3FcF94PpZC0ZAINy337hhb59jU71ov9jbgS4mR04EoN1Kj
tcDE2CCW9daKlaQQIeRs00nJ0CRFZm57BO641RkApXaczHHID7KNo1akvbw8sLhl3I54G+p940lt
ktwZT84yPtZgnn5qgjFx9NdYwlDxyPmFJhV/iUVlziij92PedGRbmPYaFciClVcTt8HPp12A3Htb
2YDMYB3STeHI24UVZqRW4rKRWtBElpvMdIeNwBbCaV/tXTknXAoI845FrW5VWeM7TLfBDoLmyTGy
8N6TGzh1wDfCRT8UCyW8DP/rhhQd7y5JnXZNbxt35mS5dz00X8ulXAA+PdrGHcoHZXf2QMzS9VT2
59Ad96kzPzpmIS5Jvtg7/qJo5U6YN3PNfAxZkZ39dGTjTi494VcV9aGcqDZAapI+a39rI2Q9sHZY
RW6YXAifsvZZZD3N8OWH1Sx/4FFugglxDSyGfEsyAxVjOmbKlWPIKkszmiPtInDviARO6ZJoxyAD
cyyZuAONh7u2Dnw66m6xKyzORbofxSNiv+hQ5GOxDiLndTCbB2j2DRkFF5N+2Vk5y0lwh5/Rk2rp
lcH7WPOM3VIjhHRDXOlYFQMPwCeoPFv2UtXGEPytRenRXlnQj5rSLqkAKrGFhORtSGlMMkSqGtcf
V1Cv285hTXjwEON1G5fA2AfGeK94az9ipIU3f81kd4WCWQ/wDay2HXIaqA2CGa5f04gzt2ek2NJa
wDmTEYWeumjO8VSQhKxZFsYFyz+PdDPPFilT9LC3KnX5h9gx9BJKbMESrwMlvGeO5WyCkjpuxAnC
AO4sYA5E9h6IEB0ZG8kQayCps+ygZwfIqtKg+RgwNuwq6T8DJDRSlCkPU2sR+cZVg+qYh+ORoBCt
z5ytaSKjdOuqu4bYbkjnICHXGQTRFB6XGsg0VAFdj2hGqsovJEa6u7yCurEWPUL8Dl5RQbJiFn3J
kLGA3oid21jG5pucLarRtKUtpuV6tMKDIY0OmraPrfgxc5fhbhQ2BanRfDFZUl4GhwOjDMzwjsP2
pQvq900ojEfHNguIOboDehivfIc2Yu2FsbW3l+LrPHO0DiTtosSu0RLPtfRyNeHe0Lg2KON01uuk
8OmcpWoiEkfhdAkjD+P0aIrN4vdYu2lNb5cKN9ICrgyJrlthEB8mSEh6QXlIlM1yCNx4VwnE/Wrj
yGuU3RTvjB6FQ95G8kPmPG2J2y1dOP/SArA5BnF0VHv8SA+JADdmBbARY1OS5KiUdAuWhy7jpM+0
vro3tD6484h8QqWIpJpyeUX04poJ1ERZF0uKmVAXkMVbcKj5gSTNB0Wa6cyZTG293LqgK251j1A2
rBLg4lDGmwHAPTTFCBgLnYtFzicEqomzW1vnkPr/QSFwLFnRnYzp/NeqQmH/m8bNMh1hWZAidHia
hvOrxg0JGH9uU2f7CjPgSC/g4BJBtO7JWujnqr3PhP61CJtn5tkDOc8hn2MBlLSJvIzE6ro+o36a
T21J8Hs/UFGuB4BnmZ5yYuOmiFKxHifq7axggh0rTL5SwbIsiLCrcKg7xnS0RuZdLqfoykHDjBkd
FDmCpI3mwWCmdoM/PRyyU5ocSmkXSX2dvmvkkOxNvu5pclkDSJ8NGIt269PzAdXIZflvvib/t6/J
gXhABdv2AZh5hv+7+DLpdFDVNksznQSiFSzQzSBlemqT28P3W2qXaeZMLt+JyypZhLJboTZOaXZc
koaHpJP16jaq7uxBiAOFHa7ueozXiZ4AA0Qlu31FBo9bVByOiE7o25PPkCCqqXMo5y2Yn7BAOJZr
YwNZisGaRmZ/nXVEaj6JHFu1QmylAeSSGFryoWPONGintk3O9KrsZzjPuG8pc3P4+hTwmKB0qvSt
ucH6r785U/9dRenolqHb8sszHa7mv6uJBetL007yYS/QoyIxnG+O3FQsFm+LwyUDW4G+Uw+UrvvB
b5kuOprbntSmM9Lu7ZbaFX8+kHkL9Q1q1BsDq/dbrjiqUuPUkc6i7hJ/5o3/2FW3EJvZm6nM27Xa
VZtFvkmbHHRa4yebvBRnHYdTfFabTNA/AfLKkCo98ZMENP/Y/LjPuGtN7KPqISPJMAYYSE8svX3k
rNDuIFm4G0NSX9RuDIPSRQydnXILRKO6T238LveOk1F9hL6zchLq5VmrcdTTpTMufYsahroVzgfS
Cuqt5schbYVL0AJFsBvMQxbORxUxrO5SOcNq0zSQwN3UeP3t/gha91scsWkQcgjJEz3Hn/epl6pX
LEnDPJIK8lYhiSOU4yfhZ4jwerT1k5Rgq/vUoz92sWNh21b7bzd/e1ztqk2+QDpWt97epx7LY6Zn
a9aBydUjA1RWN5plo+MHWNNgpFEmN7NJAWqjboamVAdl9M4H+ZofzzEln/zHLq7M42BTVg0bmVYj
+Qg9La4LYC96uoEOIFTuulzuWqa+GerDACttVi7ThVrMdDGQwa/h2ZGyIu/78cCP3UQ+ENnmADPS
zE6J5kU3M2tuZlkw6DbRXYEoiLE9Y3JrdKxLbTHILoFev2WThnK6p8XLgfjM+LhINvdbZqm8pXZZ
PBSACz1S95yvXOTr+5mCGTpGVo+FDzUA8XCL2nROwJ/IzdxlLEWCLtoBqjyDlBeHEADGWTW5bJ9J
uyQUimgTHJxbjZpwG4SJtcnIP7zPZU4DKZEQZqSMW91HLWy4++vrhfP7gOQYPpnstmsbLlN42zV/
HZAM+E2GnbN4M7LmPgfc9Id2twAWfGKCG75pBLA2B6z4OemlYkBtYHMCjsyxm5N9ZAYbQuW+P1IN
NYYoMhKTHb1walqpUxxY0KJMmHXjfmwr4x4k/3Knm09qx8Sffx3LaGvI4rbatLKDFcpS9f+4O+Ic
XsUWJ3idPk+ek32LLESBOPOlAI8ua9T5zo2Aru+bKkLp28ECVHfBPP9+v4WsjaovPZ28cu4cSexT
1jLKQybmD4puIWsK+5xBZclLG83HItfFfp1xk7nL9Dcjn/Uffg8hECh5rrA8pgi//R6z6BK6M7a9
j5ls3nLPMx/CEeNgCkclQ3PzoO6KgAOdC7t5/XFXUgbGIZ5QTqbyRa3uAp5g5s/oTptykAoF1bUM
OOKO09KezCJPJ7KqeaDOxdRvErjXq1YwXfzpIUbodkcUw7S38zHZ1uCa6N0Dp1xFMgvOb/ztXx+R
Qhor3vwBx6//+ocURPHPNU3D8h3L94zfvgE/ZeDSvUbsC2CdTfZVH+BIqU0tslRGJs7f99WdbhoR
FoE2a+WxutjRA4gQxenZCyJHd48uHX6c2o1L7QgOnVgw5tN6QLNdJhOWYUwrM1dbT93hTCNm7XAn
V4SIqhuSC9UDPz1H3fnT40HuB8DvCm/bWUW8r1Gs7UXejR+yPMX4ElkvmTDts3v/N1+V/Cp++6rg
lRnCQL+nm0I5i35yTAT2nBr+4Nh7RsjkyMovewIlQUK0nn0No8YoQWjzxfQ2FtakaJBIFLQn4asw
5wcAwBDnakx4XTiv+Gk+MQ9kUlfQovUzC+OvUxGjPIWbaSIcgXPDvnlyY82JzaQiuZkT6812Qsjf
2aUUQclHjYco9pafninfwSdR22bKfldkyUsUJc4xyseMAGXuUhsD2cLqr78dT86lf/52XNPQqTeY
rq+TKku86q+XtqpDpzyEATrwrki2PwZmNdjO7K8jjYI7v1u4kFfOeK6eE0VRTrdh+KAnNrJzF8Nv
OH8kPA61S7IMz4TSQpaNk/aidm2EYRsRVfle7VZG4wHDQMWrdo1qXm7yjTApDs/qri78pN4Mv8h/
frMsGX9+MxBy39+MWLDlRlf1Qb3PREawbNcG3dGkhxt7cfscA8vfjz6riake2mdd7xEH1sZrWjsj
Yon5VtpO86Se2rdeukqbmlRu+dQwwUg8myGSWPlGOZYtRH1SLy0fFQOQ8Xo0929vVJj+wTH94l49
16tQ50bZZBzV7jLN5MbrfbBRu4Y2gHDA//T2Tpbmmk90wNVjOj3n/V//6v7vlw+uHK5rWEJ3Lax0
uvXbry7/O3eawpo4pgIusofgRG0SKZ5utfhDx9KAGhWaY8SaKeJe0uEfK2Swt7LFNsHBBF/J6cqX
IQpYWjfJe49wsRPmV2ddaMvBhwvsmIDdES+TN65EDOrW4LR0dUmoMBPUeGmQPaGXGO7UBubPeEc7
U6wLI4OALx9g2jncNXLTtdWX2K03Ma7UYy3jrxoOq9tYi5NP+Q8ENXdVZhkz+RbJ3pX3EZNUXGPN
h2jijpdUp6MspED0x26NbHDTJ1W1rqX9982vp2EJVruGvKW3H7ql3vONJaxB6+rdPNjIo4222nTV
8kRgS3kZylrc0B2xmuiC5pUFYYN4ippgNhH5VYvhFVHxXqLYP1Ds8XY97aF925BmNhTIFl2ZduzL
jVdEFKm8GshxPJKTGKPhWcUmqfOLX3QUDMDqnEj3+b4pYgTu6uD4v7+4zNr//i/2v5TVDKofKcGv
u/99jb80qPL/6P5LvuzPp/32rOcy59/vT/nlFbzx9/9486n79MvOtqA/Pz/035r58VvbZ5169/Bb
KZ/5v33w/3xT7/I8V9/+9Y8vZV908t3CuCz+8f0hOV4yTv50gsj3//7g7VPO657Gb1+//fsLvn1q
O14r/onfFIIdF0c6066PB3L8Jh8xjH/qnosNW/csHHm+hxeP1VwXyQH6n7pjMm1pS3S+//qHbf/T
smxheITVoff3XPsf///Tfrf9vf0CfPrv+z/bAMWvQ5qrM/WxhWdbju15Frz130/fqS4Z58xo24V6
celzbbr3p6y/FLV3LfR7sErFF6CiJnovq7txj+HHPgJlK3oKs7B4ZF60MLWGNluakFo8/UIJEe+R
gfhECcmHdg6OWpk9EpURXqOWrnI4aMRphJpBfKMvDnEVowsqi3FDF1wbR9rrlAn2nF0+c0sWRUmH
+y8klMqal2Td8uC7kookfrPNEOY2aZj18Dd2VOfXwYzvBRO5rau6iPzB1Dz+p6He4ZI7TV09bdoC
wjfrBo3IIZ8cKy5E801EnvZumdFeTuQkd4L4GsPS2kfKPLAv6DjkTbBLk9Z5mJschsxQ23sAjxGm
AAhQrBinj0lKLqQUPGwjA9OTV+fRNRgdGfWTTxui6wAPLEG3R2CM5hZlzEW4XblixWPByyXWYImm
77uJjZwgcF/13jmLznSvptykBl6UCMLA2jA0bwGWRRifX9fPtm6jNsCghkXLXJ7xZDXIfs2t2guG
QX8GP74106x+gLymPw8tRnAQL2AI5G5E83MTLbi5/Ymc0XQxLQhdlM+ixVquard9zUTdHX46kf7T
ofrvPwm/iOWSbOPYlovv5tf5BRMCfPsZqZn4T8xq+TqYRvA6DU6zzy0qcnmZaK921w2r3PfFNWqc
5LVPjppZR++y6EVNY4VKelfz2DYdpNXM6jbBZfJ189b3tXlTtwa5a5WdtqnDAkRMqHmHsmorgqm8
chXSmoa60nWv4XIzaB69I5SWYCjL+qiDB30XEtjrh9ZVX6y7mcnoU29mH6Kp/bzkHN+Vw8TLD7vu
JXXt8NrXfzMeW9YvszAOXCrSwhSGKS8Sui9+c/UCd0zc1LeaTYNYdGVQ1n6hPjtg+I5M6Tq3Xhw/
Kw+1FVKTjUS+6SkR8CCFY68JAKLqq1aqsXvfFRMQjKYAqTaKuxR7z34k2w6uVh/TAvGIkeoMb+GH
l3k2VBrO1bQM70AWhYdAF+NeF19HMRhXvc37wzJn4rhAU7wC4NE2f31sqN/+x9xTfmrHcFzLdWw+
s+vocpn30+natuk0CENrN/Tj5/0Y69R4DExBS9takDb9eoNCyN1ZEXyRjpxiMpECWqTSHxC6Vb2L
NaJ6QEDk9wuzj2MZZT09tCEND3bl3tI0PtlLR6egabIHsnKPwQzmhVDx4GabAGcmCilPoyiLnZH6
NVYME2NEUmgnBLALII3J/7u647+dDI5rUkhwUF/aPp9e//UDJ5XuIh1tO1JKR3gspKZekEbQifYS
+ltJUB/HsHqJo9n72LrTMR0876U2LP3gp7Q/xhRc4GJ2lyLquks7JDAomaEB6pH7akPoY4w41/Fe
a9/4VgCoeYzj1sSbTFCMWeXp33wi9Rf/+hPSJ8H7bzowRD1DHdg//YRF402TsFnukvd8sNyOln4X
m8ekrNz9bKGQCPoI+lmRBWshctkzdO8GVICaVDH+2FSD9zGpNO0M9ptMSkE0m02optfGlBjDCHZO
MkdXzsfhEansholleN8sEMNZ2fWrCMHTtezQw9tNfGtc1EXZ0j8KCgB7lRumBRhinKF6/yP4wS9O
b+dB2Y3WrarmFXQt7yPwnIAlWmcfxrI8WXMYXHMbujo6hQLuTVO+azN/VXTFsOnL2rjOsR1fvLFv
t+lUa69VbF4XzWq/EmH+agTT31xNTefXmr88Zah56KZluYbvM5H47UKhVVPmFhEuKWa7RI4AO90y
qe2q9TLQ0WhjbzzqRTk9xpN3rt3Bes0YBI91bmKZ6C3/uRcgHrsyK/cpMkSwJTKXiervdAzz/nVe
Bv0CZT5+qnwKIORSwpikxvzkaeYz8JSXivLB2YmBJDdSKzcCUKQUAskag6DrS+ATfn+adqQXrOwo
RpOBNVo0Fb5ceRHzU/pyEau/NQUaFOEyr9yIkvHY6hOWxnilg5xzIOM2CQXWKN76XMoeSiTXUEr9
Y2xniE79lrTO2avvx6RfO5AmzmlHvj3Q5Gnbll+TpU2PoS9MIl0T6zjZ2Rci8JbjG2nadvK1h4YV
ix1hI4Cn79RmgBR0J9N3kVGJov9YGgHpIb0Pj2kMP2t27j/Vo1+ve528My+tuH7qWC4HXfO8FRW+
91abX+s4sV6gbZu4oiofQAP0pzZ2EGcuA6neBnFZ6lKeW2ZN0oRBnBk6u3Xli3ptERP2h9a2Tyz5
dRQgQV19iO0g2ieN/dIjEj2O/iRuXPvw5EXaUWhNfvPBFudO9D6o2mBrJjKSKypo7nY5b1HJbgzL
meZSBe3Oy5/avqpeTUxuNxN4xqrvh/lOn3Gfrxbb+YBgGnvkxEiRlKTQ5xEMaktYULe6yrlnouF4
KSden+EZ7X2/PWXp8pD1dOhLMk43c+w3j6VTvS8nL/9IhnaxCfEin8EZiOeGpnIt7y/ogG4Hh/Th
KYSXtY9AN6xjHYYhA0B/8giWeodQiUmObjdEpYe4CUZvmt879uvkVCO4K6c/aKy4HtOIlIsRI9JM
9xJ2gb/+fjobfQwICLEk1fGPS+yW6xjV42NTnvVusTfNUC+vdhQ9EOANZbFysgC3c4whQ8YAJKMF
HTIpBU6idLinuiheliEibirIk+c4agGaQy+1U6s6xr4XUpC2sw0MkfETcyCWxSTO50Qcn3ACIGdP
BSE+cjBXu+ZyH4Qp00R5KhR/PgFkXX9n6zNOA1fbhm3W7St55vaFeWxYBnvzXHwURExy8c/jNY12
TtmsidIzaY3ZCX3BU4J2+eige2VCq2PRl8tiRfVxwzh7nwnyQarYSu46oQH5xNePYo3Llt52u5YJ
xSzc9FxBm1kRhYEafaTSrbB7hgUtrq8AuqGiQxKHqvw+hoa4aeG+UKvQky+l04XIbq3wCkPePXaR
SwyrRJJOflivPb02kR5wBZmiag3nDlE8C9Za+N5dL8+5BW/0uuGKuaNb623UM6IqM0FfE8HzTZv7
AHkiZqAfWGd1C/VLuUH4LWOnjeNfz0tQcMmB+OdhzXAo9xNDZTuGKWv+vw3UlIsgAkemsXbVtx2l
jnUxEeXt9ZoLg6osZYtTXwEYzsPL0tTzvacrBjoXMfyfgK+77r1e45MN+/QPH159OddbE9ffFd9z
cV9l1dNbjqk+dtZG4XmUrKPTfeuMwXSJbXHT4lTcDDvAjxawbJIIGmPU8ysYwtPM3O5Qihhmc6fZ
KAyK/8fUeS23rXTd9olQhRxuSYBRlCgq+wYl2zJybIQGnv4MgPuv79ywSNrbWyKB7tVrzTnmW9sJ
3BHMm2g1th26qY/7j5I1GKqKXtkuCWIveVOjbB8ya9vi49jNkvWXMXK308vB/pzHPBhnffgdJ8O1
8bq/ZdiRLW2Rdk+I1y8XbwPpKpAa07F8NUP0slHWZzAvyaaZQazhlTDedAOFUqPpj8I2zCBqx+lT
zDVaKI/4eq+AFR92uV9iX/RpP8YvRcrsknbULvW87lgh0D/c18EuVV0uO4h7XYIQky4feEPF8xDi
VN2taAp716ZEKJs5OtKkSG6ZO+l02Io+UPOeUcXQP6yfd6g6kNBm3KgDORUTe9Xlvkwydt7WBWEd
aJTnX9YAxsjDJIS0ozJ3KqDLoAID8RwNcO0Lrba3gmiyTWVF3ZPp6A4G4fRdj2Tx5Crhn5WpTJOC
6XnpPtcTqa9HfBnPjQA5uG7HaVF+ZBN2jbHmO0xZuP2h0/XH1jDtQ2m37dF2yF7x1OTQ6Gb6Mrny
T8zJ6irs+a/RaC4cRVJxR1YPcLUKFNH7VaRFxud6nw05Rx5PYKjjsI9FHczhctms+KJON0IGPMvu
UJKyvFV1oliQa2Ufsd41h2IJ2IuE5m2JA8WgMdvZcL7fyyNKiCZy8W91S+pd206/8hZdYDki7sT3
PW3XQUedWN5TaqNSKoGIleVAP8HO5zSAe4xHxIi/K/QKFlZAuChTApwgY6FYqoB2juYDKSbIxRYG
iLU8tMjjgzviZKoxSOU6BcUSCLs+YGd0IAPTyd9ATK+OZbo4ByhNdsSOiiDUid0tkz4+ROrwoaSu
hKXclZ8wJ/AWDKQHpUPbHBqykQLKzAhjfqfucdg+aZNrBJHexV82ATuEuxZ/CirAFujUCq26P+gT
+S5VTSOvX3DzRrOda8kwVTcJWKsh+ZpMCSPLeOxSNjWQExvDwatAgujecfpHxx7d83oRS0reh+5I
GA7GjKrXb4xnnTecfFpA18mPu7g7qsLprqKT5OSZP6rWld9N81fMDsQezRmwn//OLVf8imKAlmHR
5YFDbHFMmdwSIUqkxTa1B/HbwF+mjGZywDFe3P0quEyoHEjv3qZj5NGd0bUdXQIMwJN5qfleH90w
J5QSK/QSd2lsQ1IXvlyvXVb/9bMfI3HULe63tpjkIRN4eiCZTTsqvXcvHQfS1evXu3XMsatAwY5U
AbEhHAFQu4Y0oLRcwydEIqEb3zmH1VRMyMVbOrV/hwIfONGwMzC6nDkpgZTiqYg7MiqTEqgbGYGO
Io0bZRnZFMIib8r1qoPV6EqA/aj5ygfneXZg8BfDIXaq6X3I4A4TzvNbUfo/bGc0dnqYjbY7/kb7
02KPFr9blOp+Xf6SREEfs8ZD5hcn7VNpWcqx6DpErqXm8gGYQiFBthzr6bnSWhiEdfesuWYNY2a5
xaxUTFdrqXIgDn6XTUauuPhc945ZLGEXgliM+1Yy8rGnThSlG34g0FRq/7Kuo0XGOaNwANIQU7Jd
l0pteJ9VKY8yDd1nkXBurMbYQL/FFSgzYZ9G7vJgjsGALYVkrzrRA8nV8V6xwX1BSd6qMmm+Jiu+
KLWivoBfSQ5pbRKiMGgBK5r5HoUllbqzh6akP47L6tGDuZmqb1MvnL+TVDcmNsgdGlm8VVGYbXou
mSc4PXDFXOvqmJX3SXCYtYs5FO7xXbmfU6Rf7BE8SQF0oq7c5GjIxtlpltM8DZXBT8GuEUaWep5i
hzaQNyN4q8qC8tdMXyW4Ve7lXH+gga68KypCWLIP9rNtDX7UVttottsvDwfVjqQZG1wpDhJTx7aE
9p3qjL5b0QzefpoT3W9b68bHCk1E/+mhzFwnEy5ZKP9kXTQGSmcaH2SIpdgdKwiNtQKAuy9tYATL
xzk6WbLrkBjf8H48aeb8StH1IrDVfSgZMRqZx3HEiUlS6bWeyqorlGbvzhSheFSqYy2sMChYANzw
j5sD6csK3eCCzucDA8UgctktW3NQfqnVgw1F/pmaneLLSe33cAaWinMcRiaxF97CcHFNezNEaO63
WYv7tTLp7iWGkvrSSMqz19rFu6FkAeo99UvOlQ5mfbDDc6GRW7UcVYyIXlfVf5LBRoRfAnok8AgJ
gz+C0tD0Qu9AhsFP2zq/hNYkWxe+/TWaue/+92zExREwaPmh9JcX3Yy0XUtyyplshH9rUo4ClOIW
WdpGNVPlVe+MHkySwiq/XCS62+EaNAb7pGuJ9pm9OZGwXiqRXWe6WQEuTVJac8wV1jRVG2TKzdnq
QXfc22AKLp7NykWD77OUycLdoh2DPsv6VgZEFv2h0nLPGm7ubaFyvCn7npPnEg1SLQ9rIakVBLqB
IYx3990weq9QVJEzv6ncOPtYn81zT3JfZR3coaZ2SWYMMUYWnYGhlMF9R1sWzaaesuS5zhXjOC7z
m2g2S48IaMCfMnftwM3i9s214r+yMnp676wUdeg8d11ax36LlCSoR8X2TUsgoLKINyVONRALDD5z
B/Mxnbl5U7zoWzuE0+wl70bidK846DEq40A/ECFqPqqh8uOaSncgeueBWC8CnJgnWY39UemRuUE1
nZ/UZDr3s6Vs+0Tzi9J1YbLg6sKP8EhOnXhRuVGhqPu1ahFnvojVRxJmyKXgoUqeW2tAohvF2oPl
xEZwX+1ESRAX3toMLdKcPWRTDWRdypuL7smGG7opHKVkmVKrR9rb9gl2/a1gpnDJDLoZSe3131UU
bccuC2/FpI2bFpbxZtAT5d1NyxR982Be7VTL9hjpxm1hpM7j0KBalIy4TmbTtjdCR6/kM4sJXUMl
bGIzaGebWdFRDrvRMW6M4rVTuuhQD8VvLHHZtjEJVR/nxvkEuKrDUX6YZt7uWrM926qL7gyb13st
gAABIc+wnJ8b29rJyiqe5xwX4Fo0DrpacoqlydGZw5cLUu/S0czzRe5wlMs5qLBTOIfawo3dFqZy
yobsSVBaXhrM2cdhnM6yj6rL+lC7j7CEN3U3dn40FDY3D3g4jQNSa1nNYa3xnFAHxWUq2Fhq3HZR
X/BNVPOGcUx9bL0kw4C7nM8mK8LSsQgbU8v+3cqRn9BwmW/PXvE4q4IuBA2zS0Vujp+HMsXjg+9H
naY/8wg5YG7TKshTjsX3qq9wsPjYYzMEHbgKHiyPCpmzbFOHsLHHC0Xvmx2m3lNTV9Z7U7+NXMZv
blnnt97Dihdjfsa+9hjZEc5TNOTmjBUYj9G+WbpJHLSjcz/gc1m9b2iLmsv9Vq8zrb+FuV2+ttBm
VoKJcLTXMamvaqec3KpVrklWVzsKFf1sKgBPyCGlNnbbkeg4FZWapvR+2FrOU6J6nU9lxekqd6Ot
aGI6Tq5j23TEO/MykZG67nmubb0RND0QbckOaEpPPmRRhbuo7um4ogPety3j3pR//VLb2ufaEIvI
rnyxlt8K6S8ZXw4sJXQ1m3vzqfKIObP4R+4NKa8B55CnL9mSmYUrVtzECGKsE8zQ7bhRduvVFYtD
7yJN0dE3qUY8v9QRJW8p5/GoeN38MhIPjnui0KFE85JQYXS5M3I6jV5AuUtzzDDKA+ziCGzwbiTB
8ZxS2RFYsTyFxsNTaQ8Jr4vq0NtQqZdMMBAgJYahjoxVKCLr12xSW+29vA00cvKWDk48beoczwMZ
YKXNwB0bGIAOan4UN4AHaue7c5ziGMbFcawmj3hZ4IXLzUDZ1PZWGXB8jE66HRFIGwpOAkvXaxDm
u211GB+NzvogtEI9Q1/ceRjMNkkHAlptOKFkFUJGDbTvQaRy8VHwHcahd3Mrt9iESlY9htibmfQx
lkMfNd3imcHkzBV6MAdL3lRHohxMAEByeim2WV30WzPukG7EDRKHNAngBvVvnWNgoByN5C+unm0p
RjK0CZx8aBqzuDbN8Mv1MlKPEhJURiO2XiiQtggXI//+ORDMWmDp0ggnphyyOc1/VDJ8UwUKhnr0
XiDJoNbMOr9JBNmiLJx76WQt2D69eiTG8Mcc0ul6LwKMxpTXrCAmR9jfIh+mX3pF5KQm6FJoJhnH
IJrcF6TWl2Qsta8OuVXQZ7o8sEVmRP8VxsWNsnzTWlywAKY5X8XK78gDvxkp9Sv9bbzSkXy6J3zk
BVmH/Ro3DMFjwo7ivVBo1ljoSV2wB9rnDY5cGmbICF03Q/TmEeBqAlratEjw+VNeNpj+NZs8jk7B
ILqxgAmy8Je4BXNaAo5kaWxxXZ7mpCm3Qg+hQEWDjuub66ujpHGM0fw3MaLlX1SfstQg2iouqK1C
2jE4iYJahpPvzqTVGLRXnDXhLmS3wScgTY5sVVCsh9D1rywvsxxkgF4mYfA/L5lBhXqMo/LYCWU4
JrjPdmOrVN8Y7Ae3m79J9HxluPgd0eFz65xw3uUZRXr57mQlxt+JX392INIj8DQu/0t5SMhr2GsA
expttM54cK3z+qyfvDzAztVs6wUjvH7AqGBDJISdi7cK1mS4MLfXh8pxD2GyWPKb+KSNkNC39lhJ
ToL70o5L+l+swK2rFIeJsB7fKlWGhbpW/XegKE3J8MzZyBZ4FGEzHcJeR9kYhpEEUHro1UxcZFtE
mqwY3VVlPHWVoZBbHVPw0UyZQddhLx+9ZK5uhRBv0mnSr7V4mWZHfjYiIRrCiN8zurwPhZiqrfBU
5ZMzGMGpDVZBB7hH6baHsswpq8MyeSDDobhIpXJ2btnGF6eL/3vI8P6EeRU9JdnwC5RG+MOWuxEi
nK/3yUAoQUSPuJNHss3/SMgdjDSN9p3BELNTa7nJvKlDqThXZzpcXELrU33sbqTPGphNjThMfzsO
zieKTWb5cvA7LwNto4b5WYq0R9WGL6qegcrcO8pRFGXoAJ4rd0L6yZNUp+VESfecosg9qZZnbPlu
SAtw6OAtYSfNebqXgRAldBCvW2WO8quup/lZWO0YdGnvnma+ONJ5M+h0woIlviwfVrunK50RaGox
yTQgxF2i9/IjnC157WclqF0xX2KLgHbIOH/vR5JIM95Xd17oFlRkeo+DZaQ/30204EiNfdV1NohK
096dcpx368rh6N9eFSmfJCKVh/VtHGA2wSnDGO6MyfKwmmFplmn/Y2rAwTQHlSZ2bL+1K3kEgeNs
G0zEKjvdo2H2JhZgTvp48edjEUEUy8akucEstzeW2kR/NeWWuC7YFgA7/2vgyBgBWNFoGfR7x7mQ
dsvVItTUX19qU/WAOK3beJZCzT3kMWl8Cpp+XeP+S3KA1Rh3sqXTXNX2y72rCMNagcac5ocK2FG8
nGMmLhg5Ur2Veuj6xeC2O9ib4YX4LGcpVJmRpn5WQNBNluLVjRy0RtrsK6mibtYGDSMfeCF998L0
ud9qDgb7bmldr4OjYkiz7X2KZhBEB9WmUcjcsszN2n8QLu2glsPuKJ6jdogDd3HbrM9wZuIiZXT3
UGQH6n7zrcgL4+Ym8V6XpXzv2lJ97EL7D/G15iM9QO2wZtevD/aMH8pGk+4riWfsS+g9m7U9YDTl
gNJE+/T0Sbmhhlbb4jLoHC6nIa4/6qJ5I6Ks/0n5PpLR7kBMsefWnYaSZNk1p+ahxpz5Yg/uFxUU
Japs+xumvG1U69prhRv7/38mJdpWyCl+uChD7yLRrDCi88CntL6neKdELofKsh+vhkxpcLbtE9qz
/EkfHpXW7Z97Q+mP9zamNTlnRvbVIxCPDfaABgpiWIogBzHnz0ZYH5wI48Z6+EDXtgBR1T+OJ7Aw
LvtSUyJGntsR56FKXp/pEFYEiaI7thEzrRVKUKg2jqZ1jOWOys6aCnNrUKwBYzEFxXOpPI8RwtQo
tuu9MY/hM4N1oovW7kytZw/E/5SBRmntrzmu64PqTOEhn2wq13bp7SH6XDUcZjE+2rEWPhXjLN7S
RIekE6pPa29neTX12fxwv3Rd88W2+3OWxvQa4hrHOf+bdTFH0VT4jH+e17ccQ8OTnpGQuva1vdy8
hVObn5zugrQZx5tE1sDKjgRLTmFyLCwFOIOx74hpuK6t1swLZz8yMw84v2e9eBPDCURt58QM8QG2
4f9N0tbaYyJZj35Cqz3oQhKbDmlxBwOIYAiI0rK1f0ycBSJmJeWbeHJzwwJartFtWiYXQrfjXSpL
WIJ9+qMp0fBo21BuCDN1MX9F2ldVV1+YrowzHZdPEZXhQ+n1EIhwBH93pvYwZKV8i3KDCEzGyQA+
icqwi/2ctPURtnH2QdHn63pWbNFxqgenwDWzDz25a/X2sDZq1SyuLmSJPOmcJ4Nh7Mqja89WQC6B
eLAKAQ1wHUgkgpSkeU1fR9Gb/7d73lfE0gO1P+XESLdollCFQ73n7ElrZRnlOLFZBiQQ4aWfQXxs
8BLfN6tUMblwa96aW/epsBXx4o70R7nni8MQ0lSYXKRxaWbFUDxB3IfOaL1bth0D3ddgqpIz9Z8N
M/EeMVd8ogdWwGWTplCpA+U0Atk2MBaYOjPL8BmXqbzaMvpOOunurWWyQps6fqKhg5VYbo2FRh3R
cxkshe5rShk+kc37BPOeWOolD1LAEdGLan4hGpHR4nqKvF/6ujuVh/XCpXIn9XfsTqVZQLNbKELF
BHjNwiW7S2L1yPxz+lQjIQ4ufrogluysKK6IlupFcqT3hqLO8+RVMZNuV1Z9fuG8p+4xwlgPM3r7
zGqAyCHgu0CTG45OMs3wMjKb36GjxFYmudfrlDpm6n4Uq7T/KpIMZFO+CggTJBB6TwQAm8xDCybD
Jga5LIPdv6okmzH9UaPaObZ9a+/mNvaOI4Kd7UBv+MFSJSxij02SJeeLKSrsJ7sjg3CRCawKgYJY
e8AT3kNa69/hqLOGlVySrdaMgD7d8BlJ3c6c4euVZvSzPJGi0z6iqHoJFwjS+uDUw3/P5JfWnJI0
TU6IccXz5Ga32BZltmMyy3WBr/lo98OxaG3rWGjDYb36iib9gaQz79ZXHnEG9zMy438wBuiVKe5P
66VPUvvIWYgoWLpp1g72Quk7I0GZ4VD/Qfb0aU0RQpVufAkRcjC8rpj6QQNDEgCbd+lGT3Gs34UT
oSHyrRLZ9Q5FDnw4RWLqbsImWL+nfkj6Hc2I0M+gplxM0sb2/3tmpoIWZWZA8a7f19P7+pAUiJYY
uD8VmmkHmRvXQSxSHSI1uBdj5M7swuHNqmYbT09r3tK5g6ARzq94W7GcOFTKHYL7dU3zuv3keTkO
84Rwo6UdS4rZhWaS9kTG7SXqYntrSm0utqbiflg1IxcbgOVRGXnrPnJQXf0NUXayJzgp8q1Wfa/K
GJP8Mryecj1doM3wF+KSPiLxifeu1zwUrICauqsaIMksZk5rx1+RDuiAILR/qe72bHoFc+TCbV/6
NCL7CUHtwOx5q2sWgtpKAflStad0zSnRpqHYR8hFaOzKiqhYC8ptOCp+rxFxrzZMIusYcUJCQsrF
mYRD5dAXp9g0oMkkUe+3vb5fq5P1eo0BzPhdg/DEQwUKqDxRL7X3bFfowhp1tHH2OS+lq/QHd7ko
V1CXm8/m3tRGbSd1LScUsTECMYbRC6a1N2u5A+lvN0+V1E6j6gU2gXyXcBEGFJoorwsic5OGeniY
rLbaExM6A4gv5KVWtDZoXGFteEsj2jmjrdh44gfOzjJUhRvRFoO8lQL8G+HzEwjdiPPg2iyoxu4H
QkB+xv1aH9dns9Ysz7rkIGPjE857xlQvccR2ajdxlQvGtiGBVKPa+qmn43duR6j76ELAczXFrkdW
hszsq5rMn27g3tBxK8LVyRUFHoxusMWvk857W0yMtHzCQj7MTasHMm2M51ynuPWamjx3NIrMNId6
is9hMalw8CLnwAG0pInu9n7tNunekx6tZy1tSQEiMnTsrZ967oD+NRWJ2s0cc1BcGsJ5CNhsVWDh
g4BjOZawCpYGFH0msk2WBX6MF1nSkrBjzgTCK+OkkChhfa4tzz5nWzNtSf4kFcPai1YzfbooqcqQ
dfQeSWChSl1lL2tHAYcTkREc+rdWKYydGzLT9lK3OU6azB8VJxqhSGTTJzFuMTXkAH6pJwlXJUPX
zGgWLsu/FlvAAxiiEkPMHKciHMHtoZ7998IbkuJVX6Yw/InJcP4wwvAjYosuIP4cjZw5tCFcAqdy
ZEqxbjKjMYNvXl5CqRlxvs7/Jdhk/NpkfkTlaP11u5AoAFk9WG4BuTzCIzF289s8o7ZO5Jxv88mI
vnDPIxwyIJewfRq7lijXM8y3cpdgHj52BKD7UMwiQHQ0Iu+3NW4e92SqkG3gKOjjsRqqIFkFQoxW
xOkuClnrI/Bkn2n4jwyw9AYaM7u1MzDMroyHTdgT4hclJKGrYa1cgB96sHmLnRl52Zs1ckk5pukE
adzlcEQiCxYKk325xHuaC/XCbMfyKQIS+aDXes4pWeSX9RmhNP/3zINOGefxsMP5KBnkxABEU/W7
79XZD+G3BKSb4rLL2sFPaSZjNtG+CsiOp/WwWNhJUDpTA+tq6TZMgHsdlEp8i7L+Gu1+0+okKmzM
JWq5a+lqrROTasCK2sB+SZXoX4zx9qeSz8CiJdK7Rm6UedJekHHIXSZRqRgT3t/lGkHsgV5+boN4
ctKntVuqW9NWq5b2W+PIU4wgADyMMf0qBbg1O+4/cns2t8MQHmLIjSet8aatN2ooTtKcAt3QX6qe
6B4rBf5CE8RSy3//1emDGz/TDP/NwbnmGM94cGOo7XPtFcae/y7IirkAVTmbLygzNuuFOqTUAVXB
SDkz3qcwLz97QwXrUssFvtQUDzXhDJvJVNKb7Kn9NJQ9wfqyxlkLFdprL5zMe38qw/5oEoWxzzRC
tSuGJBsG3YKOx+xChOIuB2m+Tkq6hpIyL8ubVcc5UvzSPlGIyEupcGCDDkbHE3+hT/jEDdQkYRmZ
0l0TZquIX0ux01M5be8v6VojLk7feithkNG1b7muwMddyiyZTMpeW66ocbm24oTUyrAG9Dh1dJuA
8qLusgwLhZY81vo0npQiuyzxKMtwHSJOxWUzOu4nwmpKnVJO1yTpUdlPWbu386m8lokgjqrm0/mv
zc03ve5wVMfFlsBx/lfMcTbZpCYB7qj5jM/aCXCrexvSCJlvxrHYaGCNWHS4VNy4w25OluW2UpsE
+e/Q/IrGET/hBEd1fba+d//TkTqzqk0AWmRRPvcd44Mo05aMhkR5FlYTPtuu68s0KPVNIyFgjhbx
FUqVVo/khtLqmxvtiSEd8MRe055QZ0PSd5T66z7B1QmW6pa9uKjxhqI5kb4S9cqz1A0YnNHwmjAO
e1Xm/GFasHXL4D/X//aWhyt03UHGNG03iFPsR8CFLzGwxFcW736To3jswKwWml/ZpnfIzLdV/Xbv
9rZ1yD0HBh7GZ5sf7Fabz5qd/stkck1k7z0hTihPAhT9Jio88L924taXKHtZ6wZb6FMwk9ErrYQo
KMbRJfkTPsDqQ0Ic9s5D/RNUqHBeofQb+0gh2b1E6HWre35+TJgOum2aIM34WzNs6Se9xxpVGcea
XxQL2tDtNNv76MZJ3wrbxqqm84UC79+oXDgbfCUoQUINX4KGnlSXzFfQtqiY7MhFfa4ZXflKZyPO
rg5TWqBACU3m2UX1YsIZ5G4rG3rKzQtMdqyGnoi2NhC/jaHFPtxZbKiFNm9Quv+OM8PvRrFRHGiw
AknvxWKKRUs/DJQkPQgvpq3RaDdFePqJ3ycum3lTtRwl2PzjXdTyXWswjGg0xxMGkMLdyqQ7WjWc
YlWvafFI++AazQKP3NTCY8AvKmWDIP6PnuPiG2LLrzt4hfqCP8XzNyOaAhXP36kXYXoUeQYR4zjq
S/NipLCKM8JeNZJKN5x8rXfXWuU30y5WOH3my5UkiTTfRZxcuiHCYu0kWywUWgDu68FSTHHWEGnt
GNXTBJ6xTfbJF5uk39ZLLmTcgKpBOxOMifXtzvW3GdOIihySArP8L4D4x7lMSIBANMnCBReO6GQ1
jfamxSfSqs5xMpQwSKEiX9ToR1hQ5WEW7CbsXduo/OCMW+ycogJYBeho05vDIsSmD5KgmUdhjgdF
N/amV8tdYaI2NA31x5jb9yFEqja5Nvg3/YcpU3Gl+w+4YnlQOsZHhlQWIq53nKURP0g1ezKgRcJ5
mH8zL0we3cl6aqedGDi44QeefUcvkLD1A9kJ1XjqTYXiEQDAzjRiiO7tt9bJxwaAHTgF8TOE9H6w
DP0bS8egBhjGrTTp5KmaJ4MhG29yNoNs8jgxj3q6hcPUbmeL9SAZrF+yAmWVZXYAGZTrTHzIiGxi
BDXfRsumEqneAVFjEcB0b3yhfPRSOwylSILYrDkKauo17lRiJEggYgEXr5ON7FKtEMGH7s7qpHaW
mbrFKApPmh7qYx1/jSXiNBlq+Q3wmI8rwmEiN1DMqO5724zKtul6l5S22eRA7P6NitkhxxJ+mBD7
UUTmeZfVymss+UrzyPM1dfjjjbtwKpCfO+Xec+iWhbmmBdOYvXooGvZHh5b6EfXoCwIG5xmWS0Ai
Ql+X+k6Sd+SzXtVbgONt0KeJta26DnhApu5olHWBrlC/ttm16+Z3rpDpkCBu2uoGIu4SsMBT7yn8
zZ6IAJx78z4btO4YVqDE2NH6oFGdl4iDP2fkxDh0UvkO6aOyUKcyICJJ+AApR4a0Aopy51r72iES
R6QT40pdr46jzboz9n4yDDXXojPuSxBoRwFBOu51n4jwKhjCbD8V6jeNwD+jWe3pMeb0DdvXSGWI
KxscYFr2PMoOnH5IOpvegLyq5sbbizK+TSVE5iprDb9WvG1iNeJYRfKX7pAV2LT5v2JUBOka8jQU
VbYdCRNkrwEly/3wTyN+Nuicfi89Pd64Hb+TVlNvMIgogrLOGC1Ohuo7dJ+55ZO/bs+1ALtK83NY
bCkkE/KXNMcHOJsyuKB0IzglEFGDaVA1SW5oAkMB3teHMSGAEUB4L3YuechON5pMFS3uHoJ++L6T
wqgvzvAHO6N+ZjTOr2ppGugzWgx6+YDa8kT3I3zUiaTp3DZ7jJpwnw9oFV2bjPGiPCktSuM056xm
tPqmsPX5sYqZZcAD7rcDwp5VGAujpyZjUSA/Axi7ae3Q2GuoBjRkgwdRqY/oAzVyb7nFbGOhKNoV
Lp+UH1iJCpR4WEkNw74SiZovtkj9lb0g9HFTDYEWZsa2TggGZlbF7nnQBgfhUBj+0rpeO1Cq6rtB
R3Yxmv3PpJBC5cSAZ1ydZSCdPvK0T4M6SRHy9CleM0D0RI0BwS/P4fhVMVyn9SKXXJHmcXIekuK3
Sl7k0ehFARlJZLtk0gG8zdGVSZEZJBXk7bbSHwhTI1xeJ3q9IrNDIMAg/K1faMTJoc4Im0MBJnd9
KOsTqBjYjrdeH1wfr3GMyeKz6lv5KLCrw1uvrnldfig5yF+zjt9gnPxUTfg34jjjS9jBLullJ+4k
v6rb4qmKVWjWk9cdXEV+qRZoCZt6YNN1wLvjMkCg1h2LEfCZiWdV1JN1UEW/MSGP73WrzjAI5gim
xHS00ii5OMuDmYi3WU1+ddY0fOWTQD4Y7VtLqLdMzR/QiRXHfgnkqVpmuJZIyQtBibzRBR73RU9j
LCcTS2Qc/BP9M3aibzdOigubk7XNyu4jzzz3klBIk6n+6oTEXsN93pSaOj43b3UH9N1qvK+pEn/K
NnzWEw7TWLG2LBlYeAs0BdFMnLuk65OODSIZ0ZJgvTj7O9u75Frfnitt5MMSRemTlnCNkOsftJmc
aZxwLwT1hVehd9WenFK28rZUri0tp8CgJt6ESITcMQ8PUJOVXYdVLhJAzx1AtlsahfU+ynCCmiFb
dx9ZfpR74z5qrPlhVkY+dZSMJzcb7l7ULGss37EJNU8Mj9EWU3hMQsU5l3kcwOOuTKGSck6RL/KR
kIEp+13a2LSd0iHg54pfyNhLnbOPyorqd23zVlkZeteYYlYvIRqIBFGqE7vI+snYWANSmlPbLfk3
qrLzwp5W2Jg/2IbbHAZnwLjUcxKhwgMumXDZmOSfaIx+lh3hURnLE7VztlMTxJx25B6NqUdvlluE
19F32LW1zmZlICNQ0SBfIT2aAUYPnLh2Be4kpVLXNDcOBofUNaY2RGKownmyaR9uZiXBVE2WAUY8
jTO1fsVJTzHkcojvAsLzytwMtGaq/ILNCzXnWNMHhy7KpPytzQmydlIwSeU4fPZ93kJYmQk3MsC3
5FFxypT9kKhOthlRn0WWnPblaFwMCUkpllAwR8fbacbSr06xSMHk2838eCg6yR4xZsLSQsW1/Czq
cf0YN2fsCL2nz7/pDYpaS8/+eKYyQ4/OTNBHCKGx2xN3EjW/OXAcI7233mKCPaApW4SEFLeqJeiQ
yIJuP+PeQVduuXv0MyeXeBdO/RmDGzIeBkt1N1arKb45Dvm5jIZF6aARNGt37pmyZZsZZFaV+LYg
gMEc6mnebFPX44OiwkTV9mEwY/FzRQoMZu0/h6NeSLiUnRJKoVnvBfaOEuHTYBbYwgrUtSAg63pB
YgtBB5eoAE8t8u2Qip3sIY4WmNOOsLVJ3iUCLq5fFE6zpxbccT0hG3enQxU5S2pr9v+oO68lt5kt
Sz8RTiQ8cDMXBL0rxzKqG0SVqgSb8P7p5wOkHp3+o3vM5YQiECRIlmgAZObea33rRNFdg2JLhyQh
sHHlQiRn7dTd6Id8ETUaIq3y1UdnVmejSSIxRg/W6jhxBdLGD7tz031E0SzsLbHvu1enrIuzSDJz
HRE261WsE8hqRSSbJh1hddEdA3iyD8rmu/fTO7RHhpeTfWyEU77xzf5Ho1nR0fWRzNDbDnCGa9Wu
puDFGqwMTopBRoFGvCh2KVbKhTU0m1ZRTTpGFQU8CPFVrDBbUtN9CWuT1Ts29CB1jvSz9ladJhd3
4MoDrItiaA1GP0scfsvwbmrGYmuDOlv5FsKXzIJbps3IYkVf4Z+QW1rb7+HQfLbz+JaBBt2Nyncf
39dRaV/0NMaj3SfNOSAdKHcQN2Bd77PxpUiz2EPPmO2QwXCGT4Rr+ZDSVx1yLK+qLeLGhGRxjPlm
Q17MwebwXEUdOQMBP/mmIKhjTYt7XBNnuobG27C2a7CIuoSYtUm0cmLi2tAhaSgW8vhimOZzk8vm
jmp+m5teUBK2VIfD4NUMfEhAquK4bFS9IZOjKA9JKmkeNqiW/Jalmq0iuzEU3V2hoM63smufzCTg
rJbdK82e1PM1xk/HdIpjpBScU8tNPRXEkLQpJ8b8yHJ3uUUCeE6i/bzz3+7ny15W3sUGMv3377uU
N5JjQwrVjSK7cksQfpIU4z+E8z1ZZm+ci/F1eSxOWd4oggQPpyyC56SlWGDVgbtbHgVSTv137IZN
CkX7MfVL5FRau7VqWmtFCQF0aHxOQcerpyDftg2xSTHYPBWpy6VRCYXWE6L9iM85ggEmFsi5ZvoN
g4B4BRQFbIKgmpeW6FstqG9zvPOVJCZt1YWy9EgaejAw8V46cLSbCodDGEXpnS5pmIAWrja5QwSf
lCyOi2ZNXmx0cKiwb3wJKgotDN4oiqtvlXVCrS7h6g79znQai7NUTRk88jt37NR7qI+QdMPwvWib
n1VaX0w7RhARFe0s0ngpmS6cS0e0jwqrORPlBFFy5Vl3sisJZ+HDsmlHUj5S/xuJzrihUUnlzpTR
rhMZbSJf5ZPr6hAdKUNcy7brrn0BxjpKTSwIRuQCw3CVV02xPl3/PjAC7Zm+mXqjrEIc1UsbjKw4
Y6IBsqlgsd+6Kwpi+Y4lsHjwQ2Lo8A2Eq0wMKbkVfXOYsgLhb0/byBhkvM80ytcT4mROS3l9bQqt
PxZSuYbUWHZ9ERgXtU2JzTKAyg8whnAsZRqy1/EyUoU4qPpkjisbytpleYC0ZXHS+5khwdP+buxo
0MjU4WnKQL8L9WW/Wvb9fcpya9nnd3it0rFVN38fXR4Qo2KAY0D00VDnPP7jDyx31Urlem2ou99/
bv4f/+2lDVkmmyFFVf73tX/f/LKPuCg8POpUbZe/wNRp2Gtj+dAGoshWlRNYx7CIuBkYhXVc7sMG
aEj1nR/ydXYaYUsxwx8RYs/7licuDwyCxI2icWOP3nUeGpRv6QpQyyH+zgsEpg2aE84vNenlaZFa
4oEIKbVNp2zAp+i68qkZAwI8dWvN5cY5C22uwRYzsPb3TWkYGlJNghYst4ECHCvjpjP7d59pHS3U
/9h0RZ9dZO/6e9OoL04LDrV37cxTw2JEFFAG1WZoTMPzkUb7lDhN55D72AuqVr1qzbGAxk9WWlp+
ghRGMI2EgeED5IjZfhdg1695XP0kHtRcE3EWP1SjqyH7qMu7XiNVUgydeknCzNlVsK3OZpckhzK3
xbF3LKT0WlsckiZyTwECt72BjfUSqzrYpz4GbkXp4NDMlcmi4RI4IP1052Kllak67rnWI+lAHseK
KOj/Bb+aOtIK7Zxl+bLPmtFYCy6LBne8MpL8lSt7tQ6RBHBKsfFZbV6Xu+GgPFrOoK5jSvArDXfc
dTCy+kpU9Z9bffizJyDyYFD47dIyvEZpnVLNqUV4tar2LU2ZAYQ6NnW0cQPC73yH39u/zSWwWKOe
M2CiVoqACG746aTet/Y9p+01nQqEPYWKtWvAhlQ7/lOU5EfWBC5FXjamy6J71NR++3dfXRu/+rDT
jrHWuChk4ncCz7NT6d6BtXYfyUdxHxWSRWAB+ZsImx2+izmmd95Mik3TAsXNzsrhwqoSyockwvxu
2UACgm/cAiazm6cI0/wPQ0P6aAbou5SmlDfmv8dlP9rmaUvtj6RWJ21+GBNJYyLxn1PyU06YDfWV
P2KTHXP3p2KDizApk3ex3OZxs23HSD5zBu8CG+lcCXJkJ3GmhA6Kvcits5Uzuv4zuGqqdlTPVqos
scT5ttwqfkIrtbgVNjGxvW0UnkkNDwJk/OSgo59CUez1mMli2nfuJvRJQMgMkIXb1NIaPMPkpq9C
2G0pppXt6CvNadmQC72pWRk/u0WaenZMKKEM9WZv9a2+z9zGuhfRVHrRbGsvWf6PWfCz0cO9gjL8
rQWgtlWQ7hxbP3UeosrCfDpowU8bJfJAU/cFzU+wG0DuH8I+z58Q14W//4Yjp2cRR+nzQLWfXkif
7CHDa7fGLt6W/wSu5ZcwSocobUKUo96eTkXtKExQ55sJ4YNb6cpDWgytV9tS99QoUrfEzmQPtZLm
D1END82p8jvDIH0Yykz9WIZt/aj6YivwQt4tuygVFifR9l/LPaWtJ/om3Yw7hgSl0NkmBALGYIL1
c6PGdoqheOoYv1PydswZsgsCm8WPbb4X2g9wChHKpcy8c3Lx6IeB+uRXw8ek0LHPksC8t1xdOXdB
ztItMvIP2bbXYGAxD+bYWmMdRnGqZYLqoJp8uL1cWWUqfxQ4+ueu/7RTyHV7i9QZoBr/oJPXQQ4A
VtprbvSo1Va5T1gk7yOlIV1GtZkrwrJY+b4Z/cxrcYpG+6sdE4XMRx/ehCKg5KrmnqTCU2va7RPL
esz0LPkgojuPlGTKp0jk7TF3BvL45rtFqZVPvpVuwRUx30/1q0xS/8nwCU9zdUQ+1O7dJ98XrIQH
pmqWqn4ak1l6FVKofeyMH7RO9ati6l8NvpM14bcgYPhqr1Ux0V4jPL3VXfd5/pX11lg1iV2+tUP3
lUZkW/tB94wlhjayNPsDgRKbMa9wFyBivIcJ4qUU1df8Ok89KOn7cl6fDPGM7pzvLvvsPM/vQyt/
LjkDj6hF8vtllyXtYM/PzjA/P+PvCwYgOtYADXR5+bIfLT4HdMDo1jZ0x1bLI0ERbm2oxpfl9TRJ
iQPPiWfuGoDqy0ZIUxzHefP37nKrgJzJXP6/e9gt5qRjbdguT66WJy9/ZnnFsnPZGNL+mLomO0kU
poJw9nMEToWARHWI113smxulqtX7ZeOOaX2omaWvLBjf9cYCyd016f2k0ralPmUcAzGMR8JEcUUj
U3uwOcV6bdDvwJrRqUl89UdVWbZnCkXj9Awyz0hiZzvqhkusl9U+6y4xiubQpF5pljaLXInGLNAE
mZSRMzec08uyGQL1z63lrlqTFQU3ZzbHRid08382VcfPslruD6kVnuxCLQ/RkL83eUxIwSDzm9Sx
idMwXu7Y/sgeAzdGG5ntuX8rh2nYT3WuP+LD0u98u0Ks4GiPy8aB2ojzOBs2k0VkYmkb41aPufY2
PiEZllNX97Y+psTC4XAe86L5mIoUY1rQPrelUh6GBmaumPerEKXq7COZgEaR8Zockr41nu3cBIE3
uS+xke0tF4a7VSXizieoCl2mjlCpUrXXoCbKrqmtn27Cf+1IXQGrA31XgNbaY9RwH10DwfrylPkP
tVHvvlUOHfOKizTNTyrBY9JVFwUIz+ybqN/GNLsyGwm+7WC8U6o+eiPeRcF8oseXyAKnZAtD3XQ6
gK/K0V+XpxJgsm96N3gnbyhbowsarq3NcMvwMW7J4NZY6zQO61PmARnhpWHAybqRDuaeOLIT3N12
eW8hr7ofIBCecuomo0vZDlsvD0iNckSDBGJ5xvLcoO334Kds5pDvZRLqZ9z3FsG9RYVjbb4J3qbY
jAMtIGoHJ9G44C4yXcC6R5pN0DoQ0WVnmFtdtl5u8v03Z5Ln5ueaeKXWmQP0mEIo0FG/mAP7qmvt
pl8Vi8zPkFYKi3nty5TFwYGGgocHh34RRgYOvoygbUF9Pes/2rCewlVHJgkggvSla+SJWqNyXvKL
ls003132sWzb9SolHaIO3Q5RjP3vz/v9Ms18DnBi7UlV7FjnO5Thki5AmtMgyl02gQUon8t3cJ4I
xiVMwqS7QKsvT6a3YIri3TCD1RVB5fJheaDvHXVtyE7B4MbzMrN4zrjS7/DrUMyqyLlAo2iP1wzX
/Rg4ORd/vwh3xSbXOv3Osp97ruX3xBQq90VUQlAvh11sKsPl736ZzwwMviQxTs2uGmMSVbv6QROh
fHCe0KhMW8MUtMy0Sr9MJfpH3c7VT3Q1LEiq5t02LfrrTm8eEV6VD04P3G95hp0WnGeR8ywJH9zF
4XCfjYa57nHWPneWiki6bj5j0n9Z5OUEDYc5iewWx/ryAKQ3hZ6zluaITHPs553q7ITeul5WRtVe
BRu76pFqvjBC0TGS6myGKtu1i6v8waiwzZaKtXWLSL2hdpFbvySTYUlDH4wiOZIvqWBZ41E9wjWq
1e+s7Z+ypsjfsm40d32K4BC9TvaGew23V+i218aqtDu1aLVVXg7RQ8g6ZktJj+5BIXrYGBxuLL+Z
U9dJtW1oDe5YmoR0GNV2PaA9fWrR+BCiOVQv0sJmiQHRZNHZjGc5QpDWMuWX05h0t+MSUrUsVqJs
6nNSOYjo8yjZRG3c39tMUrascVAIK1KhICybSzQYDHcKDSs61DrzGMZOjrxj4mDTqPndrlOUJ5Q3
nOamDB3FTcBEH+E0XqJQd4MV2nDkPhHZrkgE+iKa0KXVEuclpZJQVDUWDdA9cSFvSpSnJ98n6Rzp
onjXEvVS1516U/vI4julbbbsb+PhhPEx8xpfzCmd6c6pLf0eIkZzQx7orPwyJW3b6pubPTXFFm9H
szFYOVAk7IY1A5W7UZgo79rOmF4dKnYrAKTdzPFLga55ipuKV60uSFgNuhoFgz/tMJWQQe6aO+KB
7HesxhPVVFHfuxqdxrQEIqDqiXKpJfUUFD1eJuL8UyjFSfb+9JJ0jbGbmoaZqyHbF+YP5+UJxBtG
Xouw+Y4o9ehCYyvk7YnsM6GxhUZOnil09gycdrVVp7Q5pFGc79EdMPvR2h9+TrFaDZL8ZM9o/mB6
aKQ6ErRoE24gXIIy/mMX7h+OAyuHgMwTlv1xQFIeIhrWhexaNnY9qCsHxYzXDPRrQn5WZFYES5yR
9N31Yxo+tPMG9oZ5l6nvf/fEuRU8EC+4tpHaXJf9lh2Fp1qTJLlGersNpqJ7VVG0EpdudWcE6N1r
Vc/Voca40Yi279OaU2Te3eDCPuhOVayXF8Wu7JEFFNlheRFN0xfZTvV9X1nFs14bq8jKHRIu4xHn
AXGI8M5YrQCKwReq+ySHxgVWiHlVg1zx27SZjFYYWbcMq8P72N6Xg2V+ILvnEE4o12KcGR+lGfxa
9vchCePOJMKHKJHRuUTmtK7nF5QVXPxe1d+wfkU7P1arveJ25QsH0dF0KvNDsS18dbVOcnDIpIal
oPkMIknixIqCSxO6xjORDTEszby8mPB/n6ks/FIrqf5+sOhmvGS+qeC0v9ntnDErk2jXzHfRcd0s
NSLMWJrRFpYIgDQ3HDZu3eyDHPqJRRBKQ3DrnLWNEbt6721oX4XaIGzNQxbuavozhfEx+8/tWG4G
KDuhjD9lr5Mp3tLiaigZa1hI58vuulHHTxJ/6lWlTwIWG2x3k2BVuv+XSYYZwbXbgMXZqQ1Y+GMn
oaZXIdZKQttrjeYy1o221+iHwQM2SDfBRexzjO4n2+wOXUd13yhdTFTKiSTJkKRV7nV6GayFTpqn
j379GqhsBAOBp7tjvJkJasduypzHGcOjJcwptKhdp4aqeF2hgpeR2Q8GWdbTaMqJv70VWehyasb5
2ZHDGymkSBJQ6De+QUcpGZ7gsW7sdvxkKmxqIx0mzb9i+yxW5FOSkqcTIW3qkHEUuTXz8t0htWbb
UezxIsU+V1wiX9UkeAhCJd6GI1XymW3xblod5hFMY6rjZ8eMPMnOCqy1rcXKM+SKU9Sn2ofWYom1
ejKFTT+4mG2Q0gySj3aELpGokp2eRtkurbWbnQ2PEBs9owmfrXi4GIo8ITs4R2N9U0KFXBv/c7LE
L1yd+PjFdPIn8Ykx42LXSXFxkX+lFl+9oyb1fu5mmwh5TpUmYLNE+UERsGhG39j3bYE0r0OgIQU/
eZMj13LimHZ2T2WCjwt+Q+7LnDZnH9NaEvBRV7Wj5x46zPWI+BQ7qZ96uYKCMlcIoEcQNuLuoPFH
7oMtA2LbZs92giykxvatuSPUDGy0Hvj0k2MScSAUSjGgJ0k4UAhP1IeE2jczQdhD+k5UeE2QhEwM
1kGzGpFKHXPLXGMJtGi/FgR1SXMdqjlBvG1DWBuYgXUy9t+V248XFss/CUM+aI3Z7Xo4OgXDnxeF
hthEZn+LoQ0+kx94yx59+gBHX2HIsAXwhaHJyYOunW5Hee+VLp52CWyKBjEfBhZhukPzMO0qjWpn
uh4DjDd2rINES/RbjuZxFXNCkgs2mSvNIcBh0AmQKEFwrMKPNrf8ozoy6dGEr27M8meftcoq0CNy
VccMdYskj86xULxxVoB23lQG9jorK9BQao6nd/2ZRZPjiTwc+cvDwU2BUVA/BcrwGGY6IqqAtAGM
6rBC+ik/an38qLs4D4Q/HoYsaNZFQB8JLNeasabtQvoJQpxFSJg5ilcYGYj/UMMcB7e5ORpBV2ao
TTsK4E9JFru7QG8ZsWagMqj8X0y2MkKtu285f2SU6ms9TIjdrLxwoFVohe5bXca/DFPZizB+wXWa
MN+k01ZEypZup4XsrnQ2afpkqz5tNJHdHFGG+7DEdqYZhDDYBXqLQm6dMn7Vy+STug5S4y6mPLZJ
ouBK/4/V6s+gKE81MrBMTbSNIYZwlU79uevX6QhsVAd3izsmw2gJsiBy5QtjXbOqbSvzFKU/iMI/
QBNehaGya5roW0w9ipGufxb9pKyoMpKV6g5i69padez84SRZ/XtTYnv0nKOtU9S+lyXNlc7NelDC
J1cNMJ+W+sVVSE3uG/GDgZ0rmHY/jr0D5Qs5RmGhFJQFrca4DVbwv68GZXOjI7mZQAEKvVyQBM4+
QR6t8dmwVPFS2TxHUewFA+kyPrF1Xk2RjQv9aWoLgk0DVfO0MfipJMXD/CHHNPqw/Auwy3NIMLw6
9RWTbS3b5+34rmrGuMOHeC7IMeCiHScYBzMMghrgVMOMSDNTznEtUbtVq6m3KPNHKP/qTK7oizSe
r1gc4LHvr8KWq9VROP1r1U9ffjsxpy2ATWPJs3r3l6MKYGsq1Axw2kSbGpykNkd3MqkfXFhRAmpG
eFCCIdt1pXoio4oouAbmQITB/2Ib194k2H2v57yPMXRvTd6fLQzhaA+zp+aaGoAEc7rsmpNWc+Xi
Z6lTDEosqHAd12AWffN04QAIaq+jtsUgtUlhbgW1/HBsxMRDY8CbylJsI6H8KBBQ3SK9uZoOIab5
+FDbxYXgXXpAJQGhA2m7jBqBh6Kfk8pI9oWa0/7vwhej58pCbT9eKZH9aInya1Dccx8KBFDpq+Vq
+66pxSorcXSgpQ59vAlFlgB8UXzMwP6q0H/oQAUBDgIPk2ONDMJA6KJbBGmX1rcylUSPR7SPcAp7
Se+fyiYd1hjOfiiIJLQmOYTJCHKrPVvYoIeOP1X0zhrjyoGi4Tmd5N1Eu7ihv2s07f1IVdAD5eJR
XVlHVhKuikDBxAYTNMS4nQbnwc4vYTI8WEbTPXLOdfTjBMBs+QXpMt5xAAWoSzwZjU8xQg3EtSJi
cW6xK8yCtWHpR3uauG7Dey0Vn4z1DM4beSDbugTCqgIlqF0fy2ItULBVX6gwqIe66C7HuthFfXvt
pflit6yzUQRzkhIQoM+yh8b/YLp9cqwdYkh+mEcIWl5YjUdfm1RYFbh+hw7KMnrPlih6SnKjp2Xx
rW0N5EY5axVDKT97rcZ3aoW3sOpOfgz9xSX7mFj1AthOkNyXc1uo6L9tqVwqpfxQp8egNO5MjBBm
1O9lpO0UM7ivqo9Jqy8gx77NQt6JLvxIUfGmnRtu6wTocfCNCN7FrVHOgdr+i0KJDDHzgbfWI+2t
IOvmp0rl2gscItghzY/ytRgB6Cg6cuR6ZK3N74BGpMPZMiqhDfQOJYcbIHQm5VOuJh39etpX0XaS
Pl8fYRKUf5AgmUOGUZxKRySGCbdMu5mqhPGmJReuZhRcVdi2hChWePq/wVaAZrHEuErd2ABVAFBX
qX50CVN7Vyl+FUa6trtp8IQjKs8lxrksEV5QV9oUkgoINbUDeNZ1wZxsX9t0k1Ku8oajfNZTh5rN
zc6JDNBKU/ZJ426dUQs+QXxjIt/J0TMgLd1ZIqvWbta6r74hyV2v6l9JX67MNm/ffxtLW5vsKtbE
eIpTbxwq3+Mn3PNdKFvemzxMDmIbRUI1IxyZuZOUxdrC4ovjlWVmB80ocBz6R7NbJetZlEcGijTF
cOznYL6VaYo4Ll4WqejvkartLMvQf01Zs9cQQH0wx1qFdU6zUfjoa0flpMSD9aPX0AtRgR35NdNv
bfYt6SVWzkxy7Cm985lFegXPj5I5ycIMiP1lLDRxqGu4FVpC3s+86YPO09THPwiJwmzvGssfj4QT
KetqsOu9imLlJXAANsFP/si7DiLls1sHxJiOpv05/IqDWP70FUKzUrB874Xhv42qo69j3cJKNtO0
ukA+/jZ/alGB0jCBK53ILudTwUtb3AS/U1xhN2RnV8le4qkf32PTvPwG+FbdWJ1NNet2xkCx2LCm
4QJeMt/WVe5w2CjyXgEVfJEz61OKYYPCZXxzuEavUhwJYEj72F1nIP52VmWDra6pHqtqa30VBos8
t3txSpvJDEiov5uqe5hI5mQEt/NTZsGN68YfId2mubePka4YBD/lmPT0tUYsEg5STkXJTq2i0Ttc
aBBFA9ZnpGTd+OY2auvxR8bk0yH/+yNogLd2dCbXRTsFD2RgI5BRWuUC6O3DnRezQ1zor9ieGDwA
lGELje5kUSVnFlLati7cn4ux1pBfA95FpWa9B3h0PNMStm5DO1lcwiHy531t3hAk1Vs760xGRYT1
sR0ZvF27ejA1lFemkOvRIaHHAy9n3esmSBrg4vWWeR2QpDq3L1Uz3Egtkc+VOb31AWFuQznhEiEm
PSIy8wUnBJRMh8JsH01H4VfFSTd7ZZXiWWkCC6jlDEFIhXsxM2oDjQN+tUnpfKBKO7Rx9pjwYc7L
kyr0pCt8Uet8Zs4Y0iFpVXRbYRfXaqYJMZ0QCOOtejeOMRJUjtPStO37OozFQ2sAqfY6HdnhkhUy
lOiIOsOlGwFoYEIZsx2gP+xFlYy4RfAM6nnF0C0Q7AGyf68zjL2/bXOgh1ZOF+Lmmd9HFw0m4Xsh
VL2+6i9gi19qkYtjZtbkmzgYrxfOrN9r71hs23vVLSrosGAnrAsoTnEGv0n3KW75b01WmcQlPcJp
NjEwVMLriZX8nGp1Z9PYNP3HhStWh5H+hLGPyTwnPoUlOgHU43StXgdxF+H45R2ymMm4qITzofcr
n6jvVLxlI1emr0A8jrHxkrVN/0k7/0XpjDe8edUjuAXLg1qQ0m41wK9lSTFAOnLEvimL/kGjfBXX
XbtJconUajkGksBAXqkgucnSobnzaf4vZjTX/870Ir399lN239QvCMFi7V7OoLS25OoWZOEhbSzl
ElizOlG2DuRWYmOEEz8uG9rA4aFV7e8UJrzolf5prC0NsHLRUBaL8muOZI7ZSXPsRrv4MYWuhdYy
LTGiKkBXF+OtTFzlYgTmB2I5fwU0RF1bzS8tHx0kFGaBiEIkm7ZXznZpm+fW9olIDmTJr7InAE67
/f4igp5MUTCs5pNMmU3Q84x2ipy8scE3uvDRUeL/sNNmuDcI4CAqeD4/KuTV8AolzZHRBrgY93yn
2FCDYwHPiMbG+DSpNEd1Vsen2IHvYXf6K7kFct9M7kb0wwhQB/KFX9L60KwPWRj04ebEn7KaKLfl
EwRRArUzPy4exqYP+dXbt8yyhkfkEOGKqcv4ohPAUhcznNPKxi2GAnkDEqQfse5doU85t6GIegi8
TnKwUEFt/ChwKawKeEczFWMh33Y5lhgiuEENRZh6WqtT9uGYq+ffo8OIIdHPM2NVJ3pDEPgAb7um
urmytcw4i+XmYNk9VXRSlpeTFYIlVa53tVS6nebaXhYMwT4LWvK7lT2AF/e+IAbDw2tDSl/6c0pK
h0VmbA27oOUYmIBkwom2Poq69T3XrDRSQNHr9BA3NyWxoS9Kaz52OazWkCOsJcjr0eGyiVv26nbu
bK5DB7B8lZDzWrz3DMFCjVKaxHn11M/SNgeduRIazrHNa3U/Miv1Wkzm17Ik/8eYsc2BlMkjHtsY
RSoMyzFNjDUfXHj2HKvUTJG119QM0lY/FUBUe0hJIm+2Ut8LnEi51zljsslh6v623TnwwPShDB+U
erTARDiU3Fsbg6mEHCEgOlIOo5cG10wThv02qSj36vCzpx7pOU6HxSodDzTVg5dODEi+U6+YfOUV
5JqBGxWTNVUlqLFQWG6FymQwlB0K6zBh0Gd4CSi8wAI2qK8vJ79F72s3+/evqCuQ+L/hpHiOHXXn
wMc8moM1bAv6GnujZtz0x7a9wV1UN0ocF9uAzmeC7x+8dBAhQKrUnOMijWoyVPR80wYD/m6nJmKK
/O+XTuNkgf6AHWAZZJ3AuOkHh+NovxC9/27A2Zg7smw/whhle6broceyJdqCD4DWSZCQ/D+kS2rq
PxNvVJuWsK3phjP/U/+ZD+Ny5CWjZiue6bvFcVQouYx4LRb7usD2eaLh/cUQgSZ/GBU8GeWEFUGl
UBdqNWihuNq7gkqMdAmOQcCiQo1HXwNrB65A71cfTlLthHFr52yzZaOb1KcqzVIOcRVHTyNc3nM9
jj/+PkPkPpGuahUce2I6GH67c9K52tm2OUlq3yjeB18EK0srHkf0BVfX8DeTTMRVIfBy1aQTtH3z
e+E7+Ylm7Cu/mDaA+sofqi1fKnXEhqrr2Z1Wkyo0zPsd387WE7jiY6nURz2eJciPMkpTih6ivHK5
2Dqd2m0tMWi0cbBu2T7Vp0KDvz5vEmNQ8AK22yhpurkntg5MspLzDgQ/p/YWRU5x7JNZOkr3yytr
GXy4SrfJ0Qp8OcP0BeG3ejbdArqL2UYnKxbZVcXosxaQUn4kWnAAued/yb59NYewfwkiqA/JZPdY
stKtn5rafUHrq8WOcMS8E10DEWDxGcpr60R3SK820gjyb8zr7y1Qwsaw3D1wWrTOM8MsJKylDZiI
dTUZ8uNoyW/8H6Zh5lhSxLS3bTTopMmigSByrp6H9dyw+5MYXtFbNaKTHz4X6o0TABt3LazesKz4
EL78aB0/gvrxlEUyBTolkpOB8+j3ZtlnuSFGe0yZV3rKj7+l6noVo0JS+Z+J19CsNHqRPWLbwLCi
S+f68mRThOfUI/2iC1NmDm3QfA36jQDXVYZG9qsfWD24pvPSDsJaF7WWUq+uQxaTsbojkKB9mGB6
eKz+qdtnmFBbwNNdN7Ke7gYwKO5kvpJBi8raHz8TNyaCIG3lg2IEMHMmx9q7apSfonw4Ja2i0C1I
zf1giO42afYLYdHt52Czei4VaT2MUSmOQ6ugyyP+b57AVmuM/RzOiameI58a8hQ212SCfDTkuro3
hy7C4sRYBTHCfNRzvfGsKTfgOJcKFY6AKIfWpn5G6P2ToVGJAlmxZnne3eEb0vZF/d3DzT1hxQ1P
xbxRIGfwzcw3haFzc3kclnx40t3+15LO8Scl8k+k3D/yKP9x93/c/svgyf+UVPl/l2C5+87nCMj6
/4cMS/t/n2H5XX1GH/8p9HJ+wZ8MS/1fQlABc1VTRZKla8RG/cmwdP6F+YQpuMpcXuUaTVLsnwxL
w/qX6lI7JKqVjC9NFWRR1fkSZ2lo/9J0SxOug56Nhwli/H+Is0Tg9Y9hQuMtwNdxVFVzheC9zI//
W4xY27Qov3169LZ7oW9GCm+rDfQ11VPlYKxt0vDU2uiVkU2DaGqOnMEkC0jqjBMyZS3ndFUmSsWS
fCkLBYSXFdVXMEItF5FurlJVZqvOTVZTXlO8j6xXZ4TbN8UBeh1HvUv6uqMo+ohYStu4Z4eYklLr
hkNU7LOGKCvN1ZM1bk98RJX15Map6zlklGTS772pmRSvbjjpDHolYfI+DVTD1CkoPFS3MJP8b7OJ
gVMw8w99yZhc9WtHhcqZ+c5FAtjcm5PYiZQqyzB7JtXxCwFt5ZVFN6HWqx5dGjAUvpBX43EkwYHF
j9IlhCrgkbYCFBRKD1wrmzJmePg5/ydJ57EcKbMG0SciAlvAFtNO3psNITPCmwIK9/T38N/tzGgk
dTdVn8k86RWIwogLZO3f7REY7hXjOz1sT1ovbeCHNvsEF2JFCcwg1rDb4iSogwoTVKxly4nPDye/
f8wHzY+des/qav61nbzrNdc9AXIYQnAaeUxQ7WfisIjMlcjDTS1sm7ifqYGsOST46HoQ1BMpKtMD
hJoc3qr8R3cIisJXp3ycqASaixjmi98Vb/7yquXG7ZAWV/46/5b8w0BW5Vei0UXOpfisJNNqCPcV
ksHqskmtYdpj/tVTIgO7HlF6I5RAw3IL8RlACG9QLXpwA5v1OWtPs+MpfAgDHRz4pABQ+El0TCfV
WMIpniQ1ZfstCbkJSGFOySmwJVDhDK4g/3lBY4HvSIxJis+4jc06+WLsIEdm1grIgoUHD/zCriZP
bli4HXGE0uKvN930lxj6qWKijGyhCni1zlDWaK3KqMEkHhqzrONB2750/gcG4ixTkvKcJ9PTas63
HcV7sH9dWmEPdbaPoiB6ZTasIQDjcjvnf0Murlm7fWKi/51R7I5pFfNRlmHa4ipcWWPCM7Jez4BQ
14AVC+Ve3bONwCQeWM4N3rcbJnHwksl19Xn5FDM0V4ovrd1eVxvCJPOcAsRvsrs3CCtnWt+gGcDh
4hreTpvh/TXruxyE4jDbT1nf4y+19IzqZTrLZvprjOy8Syu8biM0b/+V0VI89nrBvGQ69gYUc8t9
Qsl6Hs2/Ma2/BfkrTYVsakmuiQ+7s7QvsXs4UvwmFHZvzLMf1uXChRykyH1do/vp0wQaEDzXAqFh
lx+W7IW9RMyLd7U28nGU+RlQQJ0wkKo3dvlJ05vRgOysR+uTCnEuEyVRuQl4+5X5Lvv0kbc6ND9c
0X2baFyCykMJY43aj+UhsBuaDtRK0A+szh3WnlOCQB1KrTYOWUiMdpPT5pEf2aqWLaicv9qBvgnR
ArXB2YJxRbZZgHLoS5uMHwdgPL2mgeUxTDqOJN8R911rnn0ytEGA7Oj1i0j5MFq6us5q7aGfp41d
lXuF1vK1MJqwFxoDP5wmgZkxe23N5YM4tAgBK5szU9HbLOX3ScCW4ZM6vrOifvP3oqlkdydYp7eT
/ZRXIgmGfTqfZyUC74ee5K/AorGIsK6fe4daHGMcAebL8tbbK/V70+zm4FexSvToufW9AHevBkbv
Y1Y+S4F6WrTF70YIzVj8KJRQmm2TsVPeMndm7uJ497ncA/c2/mGWPaoN32c1OCe/JHFdcfCbo/vc
tM0bKkhmdst8Z4cgFmEk8fKT+xE6rvdpYZQNXGjdANlPKXMeSn4Gcm16k9v1ZTDzq3mX9lWEDpE4
ZZHyXj74Aj6AUr9Wj4w/newhKFeLaVTNp6BLyTSWK0lVunaVsoePsWW+ogX/zjE7RiB/8ngP9Rp7
92HxvtP9DyvffKfQf09M620F94dsGpaUhV8J98k1IJmj2n8GRJ6xq/HYjtJn8GE8TJ5EEpU7MScq
WIqlesQNE7LrinQn/TQK5OhsqVDWJUQoVQCca8vD246lZ/hZN6sOa4nveJpNbI/b29Q5XZhBQwzQ
NDFbLCRhji7RjsPCb4o+MTdfpK199tsbE52qWn6TVCDRtWJNYY7bjLMrmbViZfzKa38IkkEeYUW/
M0dEo7G1N4Bu45HMqLzNX7xy/ZptnMnAFR9yDmZz0TR8F0RsrPjggsXy37Ky7jBNWmBwMPAP6VXn
es8O2NQARe9vmWV+kLSqCNwO+e7scTKP4lRK14SwjIMgsQw0AXQLGgPUYNNnHHOMmtXmv0+j9Vdn
aQxnnaz5hCXHVlNzkrKlWLt2wnqdnPVuhKpM4Vyi73Wbh6TQXifBUkT4CmBE6t2v3YwSj8UPtLBx
t29XMbSGD6RNWjwIb4za9NfTzkbHjCwz8zFSa/PA0xsXpiDDsuRus1R1qhyWhyWzHR5U7ceslxd3
S847hiAbppLjm6wTJvIGAMudhKfOBR/5g2bgYG94W/SR8PeeLFh3khclihUYgnzPBwaHle9+mkgQ
jQkHRZKfWGQ0IdQBGOT9ZWkgcoATHELd4qifK+JZ1upYJ9yCdi5FzIiwDuzUu9IJ2DsiXIi1NG9C
FCr8UNAjAmMys0ihw+uw7iXcnCHhLSSHbejXXGAbANIiNJ7OYhxW3KfsH0c83x5cC3E7wTQIysX8
Q312YoD8trQTO2u/DchouNZM97HRHDsy8x/cCxntqH5Yis1gSlajQNKSXWXHA7wYfuRQGbhMq09W
npD5yVYZETiKxV4aEAz0yCr7R4AX1ByrQk9STFd79x6CwPtqoX7KFGNSB5NoTEsjyIr9xkyetYnV
md2Pb9rCIhm4iha2xcLm0qpI5WxcThzoTRZuU8IudW5ThX2wrZmiKP2xSPWDplvv1EPI52VmxM1U
XQxjouZjcRN6G2RpuMS4ovEa9dAvrHaXvgOKod9LGNdTay6WfYNtgR29jZS26VHrjj9N2uym8iAx
0CmDk/2xh+Qf1/558YxYGUBsyq1C5joNt+ybLnyKg0ykJxvH3aGv2T73ANACM3GJYet77aroqxhY
CeMwdHeuXuPJHTnEPC7ufvJByUx4odfvzOHNr1hY8t3GZT53SXekIJjOHkbtteoOHupcYil0k8Sa
FHpJctXD2IgwVRAUXvVP46ZIqat6MgUCt8r+yjS/2/rkdSFhJ82cOxcfdOsvz3S/aNWqCgajk326
xv0yudZBY0DKMdY/UFWfmRfXrPqc3yL343bs7omfhChiNHHR+Vq434RNwdti7Azv2hLntWQWR8/d
ML6vOOVrGwQUpLGpQUefGa8ZCVM+Mj0++egqGWQS6dk9SK967mqH9MWcUDW8IPDM6i8WkmOwy7ih
c7BrbE2K1ZUzi6TDZ8mWmAaKj5+Ec1d6r0gJf3onIwsPH+HEbXopkNIPJBXeZPn81en8zP083vqD
tE41QqPILLVntjePJMwj6oWCt+ct2UHj1H9F0t2MblUxfWERQTCdnk39iSH3q6FWVgwlqumE45LL
lw3RWh/8ngRM5uHg9GquXZRAdPFw58N+NQjx0XEOmbZhxQ2eu6nJErhUiRk0A+bsrNMJVgFWRFiF
E66u5+OI1MOs3HZqStUdh6X9QaRC/WKcRf+7JqXHjpoCYNT4wO/G4b7DjTbLht3v1DHx6iqiVFoS
yJrRSkKd7v7YphYGc797AC3gcYeUBBEUfXNa04+CiITYs1Is/xoHx8CWAc3xGqHVZ7eQJ88JdfwB
WqgW6k1+BUma6FzHI0ui6agJ2+rsL/0lB+sXIpjcj1lK5ozR8AK9UUtJgRVG8w9TGWeSdYNAniVx
pv+wIMe5XY+Ik0sXoZSvYZO+Jh1JO6ja+m269gQ78KCEdkLdVl97LuBHARsz3EhVISUMMBcrpNtJ
M1F4ErAgZGm/scqfSevgcjP72DfNJaJUYiHtWuVZi51uikF4DSFAKH5BAi4M0C+5DXHG4oVr2hkm
3HErfBB6dfdvdIYLjAENfeD6keSmHVYWAIt1QxbXbXpspfNx7V2H3TDyncJG39LF+B0BLDn9CWwq
YcEFshU/0UPGexCQC/22dZ0PhNOYTJrmSSsxefeIg9D8UoDMBTsf43nTMdGIYfVCpVHWue/6TPpD
YfZr7KnhODGouZjDCfV+CS9ia2/TbB7C4rGci/apHa0HYYP7RuQMBqzuwnn2rXPfIFM1e/JstPZe
7zA7u8v4O8CoWMHmRnIEiGaa+t3CHcsqthnD4j9IfWEaLJYT+p6sixJMEYxdidHhI43nuAJkg8Ig
FCTSIn9TXCh792EkGqNtznaKb2IEKnWSWdqftoywWtEaV0WtDWHb6i7uW/uuV9CWF/cqw6qFLHN9
WnW8Gmw/ebgNLRZCtVemy7rZlqBQqkV+MZsUx3HSHhlDFDeupH/d4AIZgCXJdaDVS/58AHeXdp1f
M28fCHbMInSXD+Y8qXznR7ZHe8bPsk9BWQwgIKg8zmRtYAubkvu6UEpIu72w+TGZuRNZhy+urbkF
fceE1pSjsWk4mIQJM6EqLYNsBUcP6uEl8z+9rCMfaGrJNBtplOqTwoIPvlfbmSQcZCOgvmUzI5lo
PJg2QB470+/XqSQyiUCMpbMjSS6bxJhlwIEKoK3hlfE6TKkKMX7hmXHh0ccLq7r0iU1NmS5RYu/5
B4t14zXq5JacLqUzPDc12Ts6Ku7QM9o/KDF5OJlYwbUeeUjeAIVzwPHpBsm0u8WGdHb4GJn2mpoH
skEh8/5HEss9yRid41nJK/zSLIaq0uNw93Fbuj1yIpofeloMLSlHUuKuv82G2beDtGWNqxYh/WP/
ofdMupcWr4fXTYembt9rl87SM2Aftq7BIAH3pDYukawrKs86jd0M9zXh3aFr0DM5poUobxqh2DDj
PLSW3Ua0sQSXu+IdefCx4WvNDP2fn/VWyG3JApxXRt+QdlQzrmu3w5oJLPGUMzIo/NUOdL+9aCNF
p700sG2Nf/NOyejWBVhRTi5h1YSrEE1QpRYLF3hFQ2Ldm+lp6t33eun+dMnjUTftGnfmGNnkEw1M
kw6bKIyQhKgPLFsh3pBLLV+FP70zFK+v+moumfW0twWCylM7WXz4OpMw7/+kI9kXZRnknyUoTQYM
ZZf8FI5JLNn8AtuVGrva994qu7d19/m/oQSORvQFORJWQRMz9tqpUd3TAg2VkVFcF+6Lh+g3Jv8Y
c3W12OHs8i1zg7g0zsOD6MzLNhYPZt/+c7drV29PHLV26DiS+NJpSmOVlFcI3FEwoj3qWF5Xs8d4
gEwWcxxeLUBboVXBShTzhVn+vyyDeZcjTQac557agZ08BGp4E376BT5gSool7N4AEmTcSv6LUY4/
q2Fk4cbzD+kBOXc2fA7KSyN/TlGGEiDMEEZvDXJZ2pwPmaNFjqgE3w+q1fLA3csjbyRvyqxpUI0f
fa2+vUpDHaHrv6WfoULV+FBQxHOmzUdp8EwjjQa11p5ExvGFRbAKDLKCbY2vch0gGE3BWaXQFCgM
KVPtlOTu9V5Imu0nJJZoFibRVdWnJe0Pq3wYN3tHvLnhnPa/c9G/GDuMqzXzl6FF0O9wUNTLPwDq
7y41YVBaBS2MfMqUuKv14m809e+5LANn/8551vyYa3YifudgWXAhTDNFZ1bOV+Rr/YDioFLSn7Gf
PQIQh2tGKV80yamVeti1BKnhDrOZCtlHvx2ePKt40wFCBP/9u7VGFmEb7zrnOzk83oHsIU405aHu
U+lpwVEamprCfOTZJ6+g4Wq1imls1dSxVSBZr+wz485gLEY/QG5MVPtUjKg5+Dgs6xYPdtSB8bsm
F1wlVkS4C8FIKRerOx+aYgScNfsIubsIP8arzMdju40yBpdmRDkfeGpD4zCm20e+enQLmBbc9k0m
qDFTGwNdPT9g+k5CV1cHuUmEj+m3PorPzrHuZlkG7Max6qHziXTOO41ub5cOwQ9sd9etWK/q4Ucn
eSXA1Q2/zil/yHsKMN09bbPxRL6OCxiDfleDu4QhAuuGcnpYflWk65t35RXQbMyfaRhwRXKP9hvO
oCyhg6/Ij0dZXgfNChd3cNKLKbIUvdP3AIguYteHN0p2DAes654JSzpYBAty9QcTr66c+3NXp7dD
e9SZTm7zFjHmP3T73zua/p0k/cFc1XM3dqdMb44otPyAPRZTYeUcW5hQDOHJvzGZqjgJLAbeB4e7
3p9HXmuzmBkivmSD/VKPvRP6jEuh8g3vGoN9LKBIHojZ+ui94sNdv7ZxfldOrBrFk1SzPcvzjOE1
E+g5E88tyBdoRQjUNcFEkMTl0CJ2IkASk5eNT1/V73lN/h8pal9ymC4p44qETRXwHN6M1VKRuVjf
knw3pHYcwZN5mo3NwvpB2IWBcdBP1SmZJc3paAJb7JuHqlne7TQPIOIIxkz6XWf449m1CJJvkclA
mLhgrKVN82cnoMn/GMGtQh1q0Z+AOLSolVcNtGWqd3djP6IqU1akXIy9DixtrvfQJW9yKm1se1YJ
ySu/9rizDkJlvyuRnWrgh51GD7sGd9vewmdnp0VWbXczSLbhSlOw30AtMEZWnDht2x9B0mNVXuz7
rdBTRA0oc/fBBVJUZrnj+AXW96Fys/FCLFo8E1a6K+GaYG3Ub7EwNOrYZIeE+uRh2+mfdiswLCsV
1f0Q84hwxJuEx5FlSs3BMrfqRyq88kZPCKPNgUnFmK5uWVQm7MaN59rbSz3CRvSJt39LFJYbRMws
fft8eBN6+riUzFlMaehQcTHTkvvWSkITWvbTlEtIOj1qKLqFo+702cEmvH1FtOINWkpldEtesQyT
vJAHPlDRsnlkfxjrm8ih/+XE+0RJqSGCVeAyHO7gwbXvOqDXkBAbUJ9F9lYhWIei/1Wxpg4IQGWq
MBcfI7yFlPyveNm0l9FhH9JZI9J3z8WXt8GWNrIiVgsOpFp/WAaiuYRw2NsOkNoaMt44OV8ZV0jP
VpdNORkWNfgcAGCCztXJjjLG4qjanOrUyZ+azv5eKxbxjpw6FOW4I91J41AC2h2IXdSMy/I0Cuef
leK6KQf0/2ZNr+hlaNJNglYKWOFBN1E64yllCpK10bpjCRsDLXzrLPUBCN2r3pNuAJF4C5NEbldC
+8UNcmxMWMnzyBTALJrI8mbQDV51P/rjd85mTbLUyirmh2vWuMwV2FN3CoLtpK84ZER/qHAQZfDp
Y7tqWKWsWoyIGIOQAQusBulGrDYA8JtyniGiJbVHVQ5+mtlOxJwVrKFofxPtqy/vczATO2/ZLqtr
o7BekLFGKk3YJxNKx34GYwL29vxg3SA+KiN/S343WLZS2yb0729wCipKoIVJt09rZSH1qmd8IUzp
aS/Rp5ta6gbg62NDWBAFlFw4P4zPmrXgqphKorxs0RyVz4Xm35OD8rILm8pR33dsoKqZzYR5I0Ya
92I5OPWxzK36wrmyQODzIfMvphpjy+qoCGXxkzgZcsGPgR2B3mcvlkPgW91bf0syfkMcAXVGmiFB
xLgoUk583eOeyYRDGrz0SWQgw2xZpzebUpfSwX6YJb8UQHiOmp4l1JCM1CU0V4Io3tAfGJUUo3vu
ZB+YDjNC28eaiAToYAzqwbPYZCWrS37czuE3uyGus0uzUIgPiLCYITp7mNulyUkySfuO/KGlueAH
PmTK93GB/Pjd+uEtXQGgw7XZgzKNLXCVebafRy3sjakVoKTd+paj+Q8EuhbpyefaUKCjdeBSUeof
9ZvRjU7EJUUkWDrATECSsNTqmQzNf+U2n8h2+PDd2gkomEFG2UxXFs+Kp7omtkGB9pk/OpRepxW/
5GXZJhC2ZM50mWFchP/lIhD0Mnu6Kmb3GjjpZ9korK3enpYpRu3oVBRZnp9fcpenEOXNHgZdLwca
xbi1J9wY3sWwxmtVu08ZlEUObcDLeJwISA+pyol4p5haSSsLujVnZLd+9C5krrUpB5abPvetCeUk
mZ/LLfvn+zm43HygrEbbRw4eSxyn9r4Lm73HMOtv3IhzXAq++QbIE0HxSds2+7RpBUTj1Dkkqv7b
LCbb+BoY6AyA+lw9hTFiSe3YrP2tu2Y/aqAVbie+y+T4u2d3Ae2UcmOa60nJVDvSJW9c6Xdd4sNI
yNlE0AkzrTBXxuPmo1+yzlikIyJIwqjAf4TmE5nr31eTYMjTltcmay5RpkfyLjQdmxp6ZhIZqulm
2cRrKuH9J3Tv/uDrBGgDU3IdLIYJCCKWDBOTXPSBihCC0BQjM8BNRIbpfQJ4eQOTg8Sm61+B+cDA
8ETo5Z4VUGl8oEP5Z7fcIdRe3MTcby4j7ApWckTUHlmunQSrkd0ptxYX7sZjk9GFqRoNFjMr0pWZ
sOt4YatmH3fa8Wj1eeiXxRXI6/6UeCVNndWlxKeTYF7L6rf2vE8VgTpjdGimLLE36xqxG4CvUtVx
UU1oidHoMqUb7fafUQNEXVIGyzKorAfXFTOfpKm/XnO4e2pVcZEsjyrNvlv0zyErCNxj9g8WvXPm
OTe2fyAcaYpMbY/tJCgi4KIsh/eit3mW3OrFaphkDXIqPtMeI0eiOxLqpl0dQK/fCQj2pp1ot0uZ
x8jOhhjT+75QgRANzAB+sd2d89xfH0m9PWZjt11auzsIQ2+udNeOcFhCvtvMg8QjbdrlQ5s0ELzP
61pWh1Z3rp1tfXSFUR/pV0n2oQ0zvx0O/EORMeMiPZ4Xb6WTHjTqllkU1UGNI6CqhqfHmb3LWokb
B2plkFc4FNZhubZzMkEmTcgLqSkj6TTtLS5KFGFg++pqGiMfMmcdLPDgLvaQfntQCSP8Ch+zR8Bj
pmXwnAfcnW7xKfZMI0GQAla7uF4K9jQTkZ75OpMaQhsck/l0ETAPUoLcrzkZAzhw45HW4YwUoo1c
3iw48uYU4/5KQQdCAnwxCsLR+yF/7DRBlBzs+fap9lUWzRhcgn5BreunbC9TjJPJeDP9X02ZGQTO
7/6tybGbsOitLpoLdapSQjjMxLFOzaJ7tKFMY1GValftQphfPs2Br3DZmTkhd/xaWI5Hn/TfhYJ+
NrDSABDMu1m/n2aFcd4sN15j9UKbv3EGXFuOgqHXcppvHcpMX/Ie8oSxwwqHzTMPJputSFnNVwX6
/1CPkUjsPN6UyOLUeiVTnnCuXiFXm3F9o7DPZ64zr2YKTCjDuWyL1wZqFAHhtEU2sIUAisUcmb73
2QlvvuaCD6pxF4goUpPGSro3QOs+hengwtC70J16sk98+dnURc8zSKHjOOWxqp1zT1hJsGH/gH+y
yyEB6lmVeMv1/pC6wIu3zD1P1cjio4YG4tmrH23KYAbhrEcrxQTrVla40M4c/W3YSdqhTvq7Ocrp
mG0b7ZS924U461APH1HPEWlugFXzB+IpJEh6fyRW1ax7UlN83gRjQfxjSjTqVq/eO8A2TaZvT67X
FiFKn1dfzhyTenc7Jc095947MiluSI+FoJg7hmkEFhvOUzfwVlib/HNNmNFO455mff4am5XgLyx7
q48YJG3XfzgNWLbQakeGti96Xb0D8V8BOWBPOQjjx5SM3AWZxYBHXkmfow6r3JOmNqh6i3eN8Z0o
C2cgYnnjNxoYvx0ICDv1PcHCsoZUru08byS8JDC4ryR0jaGWaC8t2MFwMjQjmCPUAsP1AmgJsoxf
nZPxMoyE11htUjwR8XOtC+2OiMR/3lqv58nfcgQU/XtezT+JQI6bJxX+jxPWQkJN8JNnDFsHtImJ
GB+ydrh0Jm3TYhikIs/iWLsYinQPkt/aswSWUp6LVm3xonFzulplEg/QPJBGgjV0MGaeE98LMK1/
uHA+oqw1sWlxjowVAK3c/nVejYQAwcR2z17Xv42C3Y7DXR/kpY9HmsPARxwasZe6KXAImmJXqs7a
Sfmw/psl/+5G/7f06r/cgerRy+2JQIFD5Sxvql5YgfNUOVXLSprjJpr18jdl/6Xl279kIKJWcWxH
E/5cq7bvW13YsObm+3lh/alwJHCIbd8ZfSrsVY3aZbgnNZB7qDR64ipYWa+gyHhoEx7arAxNjz8q
8WMfKuquQLe3/HqycG7JEaeXQRa16AnMYgSRNMZX3WPVtFQLy+UNJRcuvWOSkmS29LxE+7ZSpeWJ
53lfZmaXpGeJftqAuOM5YjecV4yc5vKxUha2dkSz3Ji3tc7FY4JqAup8mKQNlDRDteIZxhelEcv3
bWUscVrMleXrym7fdbOPnhNQ0ouytsUMmlTokxHo63qCSbn3340WzkJrhs1UMNAc0MBsMIVLxO06
PUmZ4sRQbC2vN2shHyrrn2XrYGVnRw40GMdh1832CcONQlQH6zNalN6iBVPbDaHlwOwXLJoK/5qN
hEc8uS0w6H5+b+dmB/b7v1VfnrimT1tCPrEgJo+Y7yfVGH86VaKXFHeTxfI3lflD1cN6y4nktnq6
+rxUNzO0+BMHE0DZa27JicHu4oSejkEMedCrkwEbMMolZpfPjv+2SNXvWqCfW33+RecnS1QXgBEq
0IAB4xnJ6sQo4ernat2TG0x50V51Z27PbjteCgee5YSr+TDSIBa98c8dspK4I/kgOlejOkoEfdwS
F8t4qed9lKsRlVAnFgk7RUmRtbnXlsB6vxIug2m0haid4NZkEnuoUrygOcrz2LVpK3ZVUraq7kZm
nMrW8mSzqCzSH2EWnx0hxQxNyUpI4SQkKYOoScGvyEu6xEUNsTnl8tEpcGg11T/Lb+pvu94e3Ubp
v06rzm7VfAzc0VCxSZOhHdvtgsGSLnpMANk9ewRIUnQdfHRdGtCh617H3DrbRJKYNR/fVcPPoMOR
72F2fUmtelgaGnbR4bYgnrQ9yMWxyDOCNK5v95DoQDCBApTyG6laZFYesCiPiTfI+H84ws452Jnb
XV6WWJ9Jieq+3WinFjV9ed2Cec8ozzzSHib2xTsOoiSiY7RfUrHSbHRMduB4gTDrPP3MifzmTOTk
+YV6JooCETqHNwkkO3RmwLzBhr4YGa/1a8/gBeJtyEjEdScjhthuMjvE1AJr64vwxINk1+v5y1FX
8qapcS+4tjbyzAFIgL+lkeQ9yFjMAB069rTnsO2t6dabmvtKiDZi3LRebTkTO80sv/B9cHnZyS8S
7T9lytf9JAMVtK66AbM+N5GpVN9IAAjbYcRO8cVA+1DKBp7YtmKeGawYKcIMiyjI/eoGVouIVl1+
wfNhHK+DbCXoNlhN2LxyE+QATeqDaAagTkkBNm6ySXZwjowkfhoTEhYZN0PmEYvDvoAxKoQ6hgph
BpENXfhhNaYvxEr7TpeoaYVqJ9jBSbWBsxqpDi8EeB7CNHGsWPntQDgG1Oj+WrZwFNqa4CykAZBq
T/kmvEPdekiUmvq26iQAXdHcYGp8sXVyrlJ/J85Z1HNUdPOaMUfvX2wuAdIh8VGPTvrYpvKDQCAS
AYBstqjtqDevVddcS2qwrbNOZscA2O+WLarn3QuPOu9aORISEEd21rsHT/QaoyhKuVyTwDIRh/Ue
9AWutkhkjGGJzVRYauAfuuysoD3D0PAPspHmxcu3E9HcLAryfSOw6wNTI/QN0hkr6dBB4KnFJNA/
yhLBC9BUjh4D72PmQl8eT5XmEo+qn9Fuxfrg3uAAOHO7rFfDQhUkkSwliIXy0j6YovNorl3KtxW5
SdFmv5M69eqhKsqbmpGjpqMFWkrvoeRtlimTEVyBSrLbSBKbPjp9Xgi+oQRAgQLAIdVWTJOe/YUQ
1DiP9k/RYYcq55LV1ZqiOGGRM6sX8gIgZC2/+w+ZCJBLbkksifFm2cnT6qVA5XDmye3cZRtEOhz3
o/8y2R6ggvTc6twNTfZc2X/+qk72lj3a+fqyGNmrVSUv9eA8AVlz7eUtld5tlS8vVSOuk/GJccN5
2cr7xPBuiV+6XUvrCtvmFcNfcBJsJVz6iV6cMlXe6/uVYvKDzgPBdfVXnzz23XDtMVnQ+u5OS/1T
lpTwlsA1M8FbBWvfOoBJd0f3f5kq5mrdS+KW32aNMwQV4MSk1mLTwvOXS1pWMm/D1VaPrXVyCraZ
GN4YiLUA8YZMu6HMfraW9Dj2TJ6rFcDaKXErflfqXXMnDyD/ovN/77XiYcGYsnEt7QcCC0lC1F1r
OnTVN4yFT+6UP1Fy6c62egUDeIdAhKWD2yAcaq9sJthg79Gd8oRIfbsA2LoZiHTvQIc1co4luS1E
yHg2GREo5Bb/hipO9N8zKMrUetc6dWvLNJ5wQ2s2RhcH8ssygiFG5JcP1ybHcdYykZ2s5sZLtWs6
ttI27mFwfBY+sa999tZ226tfEFBOBEUplz/XNb97AeANjLSDh5bSmiy/zlpOqc5Xgj7w8fA7rf3P
2ZWamkM4TsFkenmbPQ3v7Xrhd4O+LEd2k83NUI5XaRdV+jsRHvcS4BHBp+IjKbO3DNQmEBbLnh8R
zGDcdM/gR2/drnzcPrat+de03Z3KDgucpooQIosXhUcQg1BxcEb6jbSJYUO8rilyhGLCZOhf6i5/
cD39uO2MkF05k5KfnXTIbodH3NvQvs5yVDdb516LPRHWBy9gzudksXBXopxzZZwMDy5F1Li4lJjA
tsuN5F1mDHV/JGMxqr50KHzchLE+RbLCwNCZ2dfKMCDIDBLEHMXozXhjxX/fJiOT9O3JAQ5aVsZJ
rtNTYZj3g9ReNMHYjc0Hf/9GQNybRxOm8TYuy/Tir/eQl27b1XozeCD3BxCt2p0yYbyaRP0k06Pp
rm8NAIJF/P/vfcRSyUWNZFGb8sO5U3b64DcN7MXicSrm14GAtalsz6avnuhGQlKtz77nXvfG8IQe
7zFrtpdqTB4w0sG2uiULJVoQ/ja6etFK/U0vYltA70/1ex1vL1MC1jTiulryxzXjh1+nW3Rctzmb
LCIlDlOvPSkre8x6/1avvI/9GPEmwTKD9Eh++kWFoK1e8jl73E8S31siwwptoGDife7u0758nZ36
kg4H5YE7GV+Gv40wRMgMKY8GdXA1367t/WBMN2jrveHeaV5oYm5mQBxwEy+lWDYkO4wc+sOCq1/v
2JyWxf2iikeprZf/RH1F/tqmBmwKRZaB99EzMwMMdDZsnilWkNm9dvc/3s6jOXIlu8J/RTF7TMAk
3GI2LO8dbW8Q7G42vDeJxK/XB0ojzUgKhVba1Hskm2SxCsjMe+8535mB08Qyeb26z8vc/E+ZbT0z
AXqxhuGlRhqSSfuEe+Ret/mVwc3d0eM7gMNzOISvVfMuY3k2HFbGLn5jgnztB/ecYUVLSMcR9e8M
cnQUFdcBSEZhad9/WNtGd0sTL0bJ/Fc7z8/Hn1/PgT4lp7JCPlooitbAmElmV1k+siA6WslnpJp9
p3ygRvGrlYTnvGWN5lfZ/AUEU67K6jxNySlwLNx/YC0j7TG/AfPPz632hMcYxuwdJdEBHdqLtMa3
Oo7B0hCa1CXvlgpfsSczHNSaH7HjfNi2fMxXlDF4p9H9RXDclaL53uXiAmfm7qGw94HGd9lwp/in
+EB1xMUXAy9J6FNDpL1ZXn/XPX5X75znr2Ui2NbNJ6x9tMvxq4qnt6yEncgfNYn4SvnWwr6w1HRj
5Pic9P0Dhe7H96ajux+mKTnCMhiOMOvDoHfdjzqO7nazsq3+qvryZ9GQxGAGj0aamwgvsEHnmu6f
8uVK1+of0dSjTf4NfB0iecbJPXqenwJs7K0Hh9YIPuY7itfqbPTG2zDI5wyv/5CcTUMdqvrWWjCr
G/HTjYsrJ6kHs4G7PSXbPtDXCv3U92WjDy/z1Rva464wkS/QwfVIafSr7oGm532ahntCqAiSmo9y
Jq24+bXOxAdyjc2Y2GuuTDaI9ClRwYtZ5tecG3TeJ6XI4TFLSlQ6Yom8Bd3wjKH7bodfA0uysMJX
odl7T8dexLcx+PzeXqGZP/d6d5ZNfjJKARooJCsv/Sms9Efz5k3NLVgHSfDS5H9UMFw46D4wqd6i
oD3Hkt9u9y8MD8+zuI/BVlsp5NnFyfWGh24m74Dkrppwjo269P7wojXjnXK3ZNAWgUzgGDI/re+3
0UcN2mJJsub0I/QG31/wg9fv5+mYe214Dif9d1SHdxoInPN+zH+F0xXvrMA34ex9L4R0wFoWhs+J
SN/NSH/LuSgaUC8s+C9dH2AYmQ6ksC/8Zda2L8I1iZsczvU8YCQY8jF6+iGP1gjct17Dd7icsSwH
1QgpoXzZLV9EGL3Mm5dpzlXWymqKn13V/jIA50GeuzpUVAyPwlcrt9cQ2pehpd3bsZjpSYsSd7ON
lDhvN3mJ+xkMg6Xpp1r0K9sPt0kRbxLOpC4VewLrOnW1Z4QVuxx6CuMP8C3T2tcycHg5p8r0Nu/s
jZ9v/aT9FfUEa8fuRjrhq6EhmtIMcQkARYVVfrLc2cnSQU4v3mVi/O7BvSCKYlmsngmI+Gk342tu
uV+tHC55dgGBdXeCaKM7pB+I4TkxWW1T71hZ8L5L48lnaGGEd1vpTzh0l4Hjbt06e+9VuSUWeqc8
uY9RVuakoiI4x38GymPrkX440vLqp62HuAgdyyboxHHI+QakTm6hgJCYCzIi4HuAz3ED4jP8/jhl
xdUClVN6zhG7+Cksu6NKdo3bAwqwLzqDPHzL0ZVNIj7TQN1mQX/E7AMIa1h1NKo7aPl6B17CRqD6
uyITTI8J/7HfuOvjSx2vBefhFm2K54RHEdaHLhwQQstVo9cb3VS7CLGMTltSOdR+6pX4yqMkCoVO
3XmW/wUeacNd8GxARrSBwXDsNOnlNvUXM1SOl2CPQ44waD11vdzXMRZe9BYVCs8yHdfz6zyfKJEl
6n54RNe+L3HNmIPPcqD2pI2cQ84cnv0z8du708f3PlE3zAZIXquNb7OmMQgfqktWpFcPESL+MIY5
E6rOiGcSMkpAJ7EQDkIiQiG5isyEFakfXspueFgassikXVZ+OwuaTboeyS3MWG74dSkgTi3nzcDH
pcWbalSnISq2k0AhdnE/4tBFPV0dalpbo+N/CVKKbXoTjm1sFA20EkOS7/92j/PBNUxCBtDeBlsx
poSvpPWOs7qyczeJfzJtpDlOtOtGcHkMKdFp0EqAVsGdaLblSpufJZ+ve3iOkLPqpGYSOmKzvvWE
93Uu+IMc7Bcs8/nJhPhEUvOlwOLf0TjI0ehq1PpuTmcslGt+6sJZA0NcW4Gzi1VMC9vbW1qxjYyJ
UBR3G7TeDpPUCCJAmSvTFetOYQlK6cwEETmlZrZsL1UyrLwYqm2gloIRTUCWnBtqi2r09qEdNAtg
U1Y67Mpcv2AQ208y31l1tGlVTSSk2soo23VGuQLF3gN+QmEKnZy4cjKYGQ2JKVk3UKzoIFUcSaX+
26MGt7mBBv6koGPn/m0hcUUpwHWK1NW3Vp66ewJsDFeyus/n5fldyENB879ZdmpaMtK7e+4IR7Hd
uL5+8v1gVa5G3d/Hk72mqxDTEI3vgyQRxCo2VP0fRTSXatEthx1AoGWClGkoxd7tzbcR9P54Rdn/
AV8bn9rPatDR2axd/WBz60+lOjXt+IyW7OiF+XVAXVAB6kmrt6zOdiTkgsjxABpppKX7CRahX9Kh
VWOb6HKEuiGQZ0hNyTNPRkmvnxeI+fr2OXKmpb+fN7wODWYI3Skc3V2T0rCX2hpSxKbhKoyau5dC
uqLKPYUGO580L3obn12YjEk9/gp0n8Gy2hs86xK3okUSKREkKOnhrjhHg3LVH9ItDg88t5c6kA8G
JleDGEJR6ie7kohUiagTqFlZnSwcO/PRtA5pcEwEunIOte31/GV29KWdeDsowSsD+wtsH8YZ4Zqk
vKWSAgchhQIfxzkR9A1vYyHXQydWTrKtBHHe82ZwlMGKBBm6HNF5JFoXHfWqgTQTKH/LDrSyBm2F
T2p2CeEeXpHps9RytZw/PfFia26w4dY8M0sfWAxmybmjfs6aCoWQEV/wZt4Ixzi9qSG/qlYcxxL2
sI/fn35fdKMjsFfiEg6IBUsk/K13zoW7TYzqEifWxfQAcwSErEWPigmuFa7tcI2DbtXRsILBI4PL
pKgG7YpsvGnjTPVHZYW3im0vbnZpZB8ReNJBU9TB3q7QCCLlS211MnlVoeEsNIelFbiWMTRLnFNL
AKhPVtIsW63ZBOOwsnLn6DAYl7mguyUJKk53no6CdYyOCS+BL/FMq60jbQJDu9cq4Y3jgBcjkZ+r
OSqWZeK7D0b6b/GU7nuBUuTnfFF5tb8nOBdhxs4b85OK4o1AjpIo5yvJdlJnOEdMr15UW2O01t/V
oegeIaVMmlnvdaUfujjaaMZHEEQ7QZJfZdPHM4+KS6WgSPRwONvDZ24DJ++ZADUkUzjFtt7pqXW1
TRzIwt5aGitMP6z5xnwrO0xrLDtukM9qph3hPJu89nbzy9T9SUCKrEhGWjFo8/Eafr/k/K4WsHPA
UI7eIpkPnBTM5fwkgbSw/PsbOg5PXCs/ej5npdFmxFJJg3odNCaWKA4B/DeJCW+X49orPzIrWDul
txu18GYK69LqglSn4QZ87VjjOaRDtmBtZYIg1rEQ7HEv2oQSg+D1MQIEgo61ny15vU4rgXRFFuah
B3AWb6kheU3qw/daPUdnAizM6e4Vo72mNb/qIzS01feroZIeyWaxlg5MaHIPiCjfQPXedWCXPA+F
ErltYtAPWeee0yLbp+bwUjGGS6di55r9LqVUxqTPdm0eokCgGPY3gYHYxmixC4xrVdjnjNE4WsVj
GwPDb6ffXQPnUOZ0ZOK3+UpO23j22FwmMkRkRayXz1lLIKRFudI20XEauOhIB2V2vUUxBg2+Opjt
u0lwhxzaTWFUyzz66VLXQR7IALQn3qGoijX66Q2dpOX8RgO0hCmSb5Vd7LPbxJkkzZ7DCjqOLS6k
UK4QQO3Jq9nAiDkXbraHNbBtlL4JYrxqAYxmmz26bi5Iuy9BdmoIxYnjYpfE+T4Px0eVUvQQojrG
/q4R2Q697DHXYtiDM2EQ/Ce+zgxpBSxKbp50aU7eVpH8ZnPk9qZjp8qdmjB+txmqLVGL35mZWBsU
RmVS1UhVgKfa1yaBiJUNwYtlauj2QYmsD8FIjqw1VQyIcyqBAE39/y8+ZOaU/CrJ4MQu38El+Xdu
yfKz+/ynD1YFUCx1Qwel7l8tGN2/AzLmf/l//eK/fH3/lGdVff3tL7/KvujmnxbGZfFPoA/xv5JB
XtLmMy6+/tt3/BsaROh/NXUBy8NyZi6IYdp/R4OY5l8Ni/Gb53kCd4v1D2gQ2/wrgVeWSy6p7Vjf
/I//QIOIv1oenhWXn2g5vsFz+/tf/k9sl/Cr/PeP/wX177WMi67921/+CxdEt/kpQvdJvXKEb1mG
+89ckHpoAuJ0FKz8oNwEmvmrLptrYqlVY5m/vi8M3q7/+VeRm2bxulVlpgie2P3+219ciIye4bq2
bRi4wB1dB4byjxgSYRh1ltmMFJwibm8wT1cIh72bG8VzYB1wnsJHac8YB2Bgm03uBhzlqz+JAHmZ
6tejB6ChKURza6zf9mzL0Fy/2HpRG5GHxwNrJDYDq9/JKhieqqlrCIPVLmYs9UtRIQIoKjTMDDrz
Vx3a2dAlDNX85kmWpjiq/3jwaeKarO1bwFHmK0GGi5A4ZQJH3GmZwGfeB7kqN1GKYbq1g88u0T6a
yEmuRtP9cSc6lpNs0o3jGCF+PXRtltQpevNyK2GdL4xer059iglY2mlETivqSOFkB8SsxjNOGOcA
ystnFCmnbe1OnLg1Jq6jshE2l7Vxx4qo312EQd9yGzG0O91I2luaZcDXS/KyBzy3HMzkFkdUetOF
4AAVm4eRt2fZhm6+KiZJK9RBguHTqkOf6Y/7icpgjxNfoTpCptCxl2rVzSKhPcjaC2ftbGdKx2de
OsqN3VT9PsUEF6RHd9LNjWtqD5KzBVTx3t82NAWZJcY0le0cE0K5yxvc04Y0n4sx1R95M0NVYH+b
2kuLCP3Rrwwi1w4oUAa3xHo0SsjMARj2BA3HVkHIlspZD8Zok2CKLcYNp26j6fqz0QRs26u6p4oz
kIkcW123FrYFa9mdgStmHm+HMpqulTm3zoXJNjUa7TOZB13lDA8tCA4VtgEgHIA7EJT0r21bfCS+
BRSs9/qDgZX6qfadrRykvLcyre4yGZytJggxLqp9X1PkCFe3d/CB3ks7FexbqP5Vb6O0rQCS6VO1
VSNFfUmy2nPFcPlqiHRjFgfp1/mFnFz30iXKvVSkRHB2kNFaNpl+CIHKHPwy0LZpI3ZtJujBzQ9o
GPd9XKjjf34qHhjI2QOEQ5lmEKDNQr1A556dVlX8zm+AIm5x5MzSX2MZHy2w3GcPg5/XdTusMsZS
S2wfhbb3aOPyl0iBmPrk2cwCOf9id0ayBdPMrZcm2PQtyz33tt3DEPZ+2K7GqbxS70GtfSV1nCEr
UDaRJxnjvjovj8OcPc0tRvZ0KezjQOYz3lgfOfoIeaynt4SCX84hTKIni5ystReymB5aFsrXGMVV
IGp8WkrvlnpcEiJgKmWtuT8IpC5tYydNerWW5xPgAoOO3MUJaxrijnrszFNTL+vvuLeeHh7IVuLk
tBDXGw3IcT8MwdWR9biHjz7Ntri1BxMZ00Oys8fsUUSSqJLM+VBziFUQCnJ/OesaE/EDka0tRoVY
Qxfpn6ZjEJcRkpf3aXcNfT1dR7l+z9uaVJARpRrk6bYDZAJoEehYBzoiCJZ5bx6aqP2JJDmeD88P
3XDUk28iQYVWvC5T9VI68fhhaCF3/YBbBtXpdLXq9jl3SVAwTQtzQK6ND1A9W2CRyTvOCWH52nIi
AGIfQ7H5h4fvzyWNXS/ZdMNNqgl9V+idWul6Xt5Hf7xpmChA2PTZsXCD5Fj28Rd/7y0bIL4NAwqR
pJZrp06xQqaEQw0+mfHVDJitshDGoBXvcOM9Ei2Knrso37DytBsrRbYJss66NhDnwDps2goZWcTi
CLqfjpKbGu1RmkF7FFPpHip9A3PCPRS55vzbg5VMCPVacuWCIkFj4ZgvORpD1J00gZl2j779HpZe
ckj5FqZCnvtJA2KE5UgrACAEgHmPUO1K1hTpY3J2e8MhJDEI50O/utukizxV9QA3is5P6EpoECK5
wOyMSWZ2w1XWAM9Qrr9I2vFTkJq4KQYzxW+BfNetKegoJZsjYQOvvVdKKsHER0hfDweCDW1k1G63
iFscR1FiRi/l0O2sqPU/0rBi45s4vpO+juGuYAxl9Fsp6Kph4GiOAb5VkpHksRzG6aTp6S1gkrFD
kzedEAk8K3yle43YnqvvYpWAGNxizWJNjxw+N6lZrWjZa7Dri2Gyf2W6PbzavcwPA6iDheFO8jXv
xnJrKl0ssywqVz5Dsl2ka5+ZaWbPcdgQ0cVNg5SQLrdpl88QjONfJI6CAJOkkJY2U8Gp8EktDcZj
bXYEyYgkf0aGBQiB8uPXiNvIDsbxTzzWmxrkBGqc8VcjyReSk/2Mu3HaIJg1trlRxA+dhinCbO/J
x5rz6iWCyrTKtIdSE+qcATpSMhG5pQpX7BERGoei1SNgRySGunH6NpRjgjS+rc/DaCRvuFZh0kx0
gyj3DoEXFTuty5J1l6nyE4UbKmXjx9BZamkE9TEy+VKJSucFbZtGOGpcr74/1EvH28jEmQf43qrX
svT2/SDho6/AgToL1yO5I6Ur9gSipEY1wMMkEKE6ki5QjFtiU3X5TZl027DqUX+fRtGUy7Lxq5PD
8pYbffrDQPLPshASAmGoX66duMRebW1TAfTxc/v0/X/xMGYnM97pLDCpNQQHlN/iXFtYl9PSrHYS
Bcwiy1sD7yrX3uQ7Pa7kVrv6trEkktR+WDRG2xGoQSz0CA9dbzBsL65gss9j7TM7y/SUmXfz5uZR
+rtCXRwYqfMKCgYZkPYuR9htQZuVJxDCuM3jVN+GY0y2CE1gRarTbhRdtgrSIV5nY0Fri6nLvnIp
ijGJA+DJh31ZzghbA0yIa1egfca2upSMGyff8rHZ0ThXvNrmSFFedssYbgPNsXZnx+g9n4i03Dk1
BHsxRtOGnzTHG7bGQx9Uu65aQz9YTd0dTYm1pNEmmhQeYYsMHXEhtKn9Ve4srMl6E+aMtvXx+v3g
Il4dLGw78WxpxXrsn4behNs1Nu0pHQ9xwPbYGFWzd5yhfssAkBQitz6yXP4AdfEeF1bKdWinay7I
8qDhrLr680PcFw15dhJuA66fdZ9ADjFo2N+sruz3keP8+v4oR1I+JdC4xonQeqDLQGni8dpGqGEL
ab/2hFkvS5XX6Dbwztm1UTLxQN1fMbUT/QiKYijMnxl9F1rTxp9eyCOyzwwpe4/bsEbvmod5/awZ
RcjIPioukZf6m9pzPSY3UN76zkFGjxTqVkNfeOIlsn62lTwnCd0zaGag5xgknaew+IRzNG10pm8L
0CWCpHDdOrkZxDbXMs7kv6C9lVb02vmx2juzyrsBMn83vsnNTOxL27Uuwio0Tm55t59SRz9auleu
NaZXZyfK3/vWOalGDPci5xuJz0ZlMGrdsqnIJuYafXZay90DMmQ1caLy0YJspA94yWqz3IwZV5nF
K3yZX9jLWCOC9qwq5XDYj0dIyeNxatQP7uJqMyFc3jEAIHNtapf46uVKzvuUTPQTHhWaLEU0nr4f
FGIUTgXOtIpqGpOoarXIlxd0ydOtCdNVBwSRS8JOX4XiIh1yuQ9Lo1/7E83/3AhZ0pTdwKrDohMU
xXDS/Sg6+OgAV4YLh8qGH2JGTXJJa/tML1QtSb0mOsMi55vmwazhjXd5vymN+UCPVmGlQqvZCaP7
OXiWuowhgQiT7T/M7l4UHMubVribsUkPvV2pP/yTtR818U9j4NL1BthB8PJ0ZM+xOkQ2babIyGcH
btFwe+ABxYdDOEiYl7us98HOhgS6trYdMtio87fKbK11mGNxZSQQn6yo+yMGo7hQENHDYXvy0rC4
VE5dXIr5IbfHC3AGtf/PT0VA/VlzRxC7jaBvEov91DQ5HUgKJbNxOJ7yUJkAcDUroE/YCHkg7qhb
lCStvBdOSwJKQl5jn9+j3LimhRa/W/N5qIt4d/oQKrZpnZokHCnRMI13ZbhuC7NakzzLFH+YE9ab
yL7nczuYCIplIYTxqGrVY1Sq5Rd4qOlnE3XZjeCFaJ9bSb300rh5r8oSBhipB8cc9erGqcDBtQId
f6S36T3kLVvHVU2cUZBNCzHW7WtDs7ovreyjVJMEWtSZ26LZkuuiLh4S2wt7DSq83E+2siS7C/Y6
sYrzDRCN7YDs6pkDLc3cxmdBbF39nPYVRlmsrJu+raYl3nIn7r3NiG3pVEmIJIHekC6T1nWycgac
s0j2Nok+ps/KwyzRqtxZxGZl7Ao0JUTpBf6hSvufg6ueh7l0DljInox2D7BB/8qzaGOITP4kilV/
sgcgzClXB9CvCBVx0GlIV+BFV3gtbjKzq5UWi/4SpoHQt0gx4/UQmGSEm8xfSwVMhUzHaWskTX9O
lEGePceQVdMa0SYLxhXHthv3lLjkJUYaDChHK0gmqFXivZKQ9GLFnWwPRnxokzmO1Y/2PjCRQ2+C
MHXVI2OKih8b5RR+A8J0zHm/0MVVl215py0gNlpqRRD2xcKcQrrDExEz7qDo2nfFOe57nD2NzRbh
olKOc9u9EnyMqsfzDolDDG+FNdGegciTk9NTF7/ZrPiZHm7VkDResy/WZjgZnKsKDKdlXCFziNKn
wkAKpYfxzogtjjpVTA752GTnJvSHvRs69YvwnC3VbXKTPWGeVZUp+q2KqNQuUi81YWwLIysmuOl5
thJdTP6MqOUWd8zSmT6l04C20e1XbLqPomGKRY0OyyXrD/DA5iCdmYFQMj0OSlLyaHi+DzaRmRkp
Qq7ygJ0mMMo7jTls+We00B3UTkBmGZVkSR4FuK6QOiv8rfX9jRIGrxwZSJAwkJ7lLf4/cerSDt9w
ixFU+u4IhScOllLCOTaTfk0sM+4cgTJ1rAyIGwJRlY2PJbM3IqKwAfrTM5+uiy2tlJdqhspk4mI6
+kR4yavZ4VrXQMEv6mACJcj/OJ374sQwFoqqZfrRGbcAm42BqJhwFiynQSo3JUm3AWsVCMznyXBY
NiQzfB+NRDJwTovUR4/bWj6XdXbKXXuVk+lBYvSXSdremljeihVRW4Kb93aK8EZGyuhUG/EZC5Uu
sMehTAW/zUhU3+N5C1aY85gOVSQUlilcIMwbClwAzIfmqcUES/DMMsJm8JTzViVyDJfJ7DG0uoSN
Hl94DItFNT9bjKzSn0DMG4wqIXgnFDH6O+i1Bwp1IhKQhdbWSG/ErRCQt+cuy/yD2ZsXZyxH2Of9
0QqVuWyiqqUBAF1S4CZFIxVgQeJ0R5IWb2BFz+NJn98LWL1VW5Gam5oJEEAC//bfD8KPq30pG3+H
esedbHAWaQUAqmLGTr7XcWz9F6VjQ84G91NWzt3zzQ+NgMZFNUTrXPjHdApBa+kNgsBQrfB7XOPR
fGW0vmOMl+7yYlilgd5jhImZMeKCAZ1Qr+MCd6+qEkhyKyZBv5su/tQVjpUJfXISy4s3us9+2j+k
AbdH+DVKVz17GpaUPZ+OregoumgVwSOS3G3vRowzC8G4E4qjtQM5l2ytzsC2PW4V9RHBV+345Kbe
u0s7BQDsn672Cs7WDDzGB9nba1pku2qUd1nXP6bYuxRJcotU9WB6Gx8bJBQyTFgetEPakcmKSIn0
lHRRBdqDKf9mbN1PhpW/zcl8neOwhyb6Grvwa44EeCJUeNYtwWYxIxRK4UpSoCw8O0dbZJEkFcQM
po1JrJqmfGbiIxCV2vhgAj3BQ9niA6isl2hwpr0viWE3QLlxu3jxwgR8S4eDaM6sx/8yJofQMi/I
/RiysiroqsnBnaEC85weyXtXPlL10y2M5qnJQHGwF3EDq6hmEsVLm1sTXF/JRLQKFs0YFIugbaZl
VhAOKFAqeDo+zMb9U2rRya+zPSC0Z3oU+pOuYdiJdLJmZdWAGa4TsYSdnCjr0zeyfGlk0S9ogwPD
rvCPHInLQ+pPvi4mvUSScVej4yVLbT802UcWCVaWKHrz9OzmJogYez0F0DZ2BvGutyHyP9PA79dt
C+sG6d4GXyYmlpSozakCrRt76Lqcx4SfPiIOF723+AEwuR6iOexUYz1IjE+MvuVZFgKppzCP5uia
iwxVsVa7CsokmnMtKZ/IcGmxrzo1+29zTWndc2nG1kqk4oGyLV4SIMTcG4Xzah5sLMiUj1cm+rFB
mO9EMJNPQBwssMx4nRTgbWpHs58QVm9hCfUnVoRy8gHINE78lA4YZvt4mzHhLHtmu25j0aFv+jtj
slNdKFTFWpnBVXqx5YQFENABBt2vxrpmKTfgODKfDg+2Mn9XLmjrrtO8J1fZ217lRyvvjCezr/ub
3ip0xsrRV8JVLBrgMtMRmWEyTDNgmmYcGIKFBilDpxv4VMB62iDBkxAH3V2R61h854mhk4e3bBxY
ayLoEUlWLOkil5faCyDKBbA69do85EONR6b2fcT2TOpohPYEUOwnxhPoKhNtkyYbTrpUQOa+9IdT
2brTAxyF+dRJWDVaXf3wmaaSAGMj/u8jtnReKFdnbFia0N9sIZnGSg6kbgHPgwTkqsPnLxwOruXY
/OitEx0pijjb4pWudWcRiG7j5bW59AfbRW0AilfSaFsSsEovj3wKguAyyqZO8H5ETOogcy/T/BUu
BIbkxrtpES7OoVdiPUFzw8CR6VvNRuEVDr905ptHT9XM4OI30BbOjptoG/vSemotfzr4cYQSrgyW
o41/CdJWsC+F/Ags6I0tf/UitNEZkBPvLTrKAqu3MXNGLTJAHf/vYGcGE1TyTzR/WhuhXazwl+Ur
GJ1nXXnrykPsgCHsMjTrPMn2MU4rRwzrfgC0Z1gN/KLhOe20c4ipH6u++ooy+YXxv1uwuTgLZhaP
Psr3VUN6o+4CdQxbmgAchmHDdfnWsOXadbirmzFPN6JloD+Z+AS64FjLO9mzX34n/mCFuKFe+mPG
kHQI8oOcAy2gcSvjSMYY/aJJMXqFw7HyRhTYvjIPDrQMDmT9DbDhrrYzMDaIKM45jS9cHqPBbiI+
xywq1i6HVQbz49M4FdMmAtlSFDSUR0cz1kx7MP6g7/eaChqjk3hAOrDYgdczF0Gab3qjOtJnJ9eb
wcfCCEOXaGIY3T4GGCf2UYahKB9SC9SACVq0z7Go4bCscBYUK5GITxIQUaeX0WfAeRg685wy0/v7
zs+bp4rmcJT0nKpmnkAHwApjkLwNLik4EnxmTvdr63S0snvKvWqRpCar+ZgAd4oceHwGlLCIC523
vgxzFxqaxpKTgjUtGoKXgj7YGlF3KYK046buywRxLtPcSCQ63pb5k2EemmfCbFnV8ff6HD9M0FQS
p/KynfKRBFSr3ZgE311qoenLIo0OlPLMc8hxX4Vue+zIRwm8Jt8b6DMWgSTo2THl2xBK41pbw4fu
pRu9tsVblRNkpkzalqHRN28ahcxlmoJt5LQ9N78ky2Tq1MlX+m7sw/LEGTY8mFFdPiVtc8k8sDm5
2f5kUhMszaJb67aTAm2KZv/GzSHZ5SnR49dOFQcVyj2mxuZD5tavMstRJM1vOu2vJ+zN/rpIH5Gv
op3Cr0bHqIpuTkBYmW682kntHgWnopUt/xj6W2rGq4bG7NIJqbAH5D3DSHRVqjYTuSi7rkPIXEZ6
v8TCBO3VPMf0ksjGxORgV5isjRZ/Jcwo5i10OOlCES0w/65W+f5Si46phVO4bLoO2uLKs2NnSeFG
CywzCe9N5/xIN9+FnFoOeZMfohpKX1ASFFD2kK6KLllSt5pPvWkWgC7Ni5WHp8g04686xegYKrXt
jCzdWvR4AavFKC3cgc3GIrpTIj98buHXL2RxhZIkT3Hi5we7GLe2EnKjFTqYRkqvhdO7csWR+NQB
o8CDFRXHKaGpoomGI5kYYUxQtGVBhU8Gkgb1rTesOV7ac2VEwZrifCT+Gid1dJqMGnt+7tervpz3
RKtYOS5wSdvHSWwP7qWly30ROcVlOvKWtE2wG42XvpoGeuCSdTSAATpEFmMdw320c1ija9CmTlRv
7QkzekX5F62D3P/EUqdtpIsOMepqcmAs97doJ/yBBKhB57T1i2G6iB3z9uH6qn1YilGhikfY2/OH
pWHBI07kh8upqepcJGd1yPlt9G7UcGtXafh5J/3W6uI9pRk0wkE23SI7YZJLYTydwQHYY2BsrAFq
I5avvaETfkwbqVlS/tm4c/ehxjrntfBcWwK1FpqpZzsbrkBVGqspNYsHJJHpJF3GY7SOGVA05zzA
e1/WElasTyhFVEFWKS3z+AuLP/4I7MCdR+dVt8kuE0TOvRaD2JiDpx2zGJGdV+UQHDDour5nnGwa
tShQSSCGufPUWZjGrQIAsMOApmyQhfwrR2ey3DayBdEvqgjMBWxJAhwlUrOlDUKynwAU5rmAr3+H
vWhHT3a3SQx1b2aenNy0ZOoDaelUyx72APAWWzc7yzbVyXcMHn4DyuQ6op8yRJQVAbssyx4dZ2K+
Jv3MA5AQLTtX0NctoTz6tNjSIa7vcYwDI/PG57UzODPMCIZJjj1IewAMrGy9TvncPPqcwhH1nnDc
FGc1EovKgkzsfQOSQFcRLi9ngYTAmfimgQ7czKT/E0y1DK0GcyVyWGjaevqU6XLLGIx5DHfyZApr
K7gRIkPe0mre8eu+DyMATiEs6hOKr0ny0HHbWNJtmAuqNo1wmXl9qAF7HoK0wX3g/VV1Atl77pbX
lDrVzUjFKi44tV5nmaN+G+997dkMk2myHZqpPwwpa019cnV/bzclh9ZfA777BxDljOWAjSKjq87r
jPWKhkyGPbI++6ZxX4IkJQbtAVpc6/hg5OT7J//LQhQPpHm6m9lL/lNbw2DXRdUwSHETqnmm49fW
WRrAwgSnuJN5qoJCbp3MOk11fO0ydwo7Ez+DTvLj4ILqhWzQRHH9ltvAKXqgfReN3vtsBO6xaole
emX9kBkQmzJdLZR8TNckGK0wXd0lar1cPcLPLCKnEgMn0uoYwK5dgyXKTfkzJQJo56wBB4tIr8jW
/jz+JvSIYOW4exZtPOiDDspHmzIYHlFOti84sUE4QCGG8svlvwxnrlZStR3iIhM8PLaUNa0MmIPh
9tULbzY2b3JrqHohlXWHaNAFz95yIwzIKt5dgoOK/dTSY/II25B90OptXP9AnSJD5fSzxPLkLdOX
qIBpGsJ/dGRQk9ECBuwt9PqBuh4WMUdUYcJM3cRwWa5N4/t7aTMul/l30HCJ0gcJQby3HkHNsEV1
GYa6+3ds+WQNlArOZTXeMbpUgPeyGsJ0MyN34iGvg3AtHK4tb7JPGYmczQKxIcppyOHNpyjs4qXk
dwuGSibDKRf/XJWCApkCd+dl+VkuwOQIz9tysq4VD3EPiOs+XRw4Y5Y+tDM+BVoZ9XUKUn0dWHWj
RG0zgFDRYLlMbKAAwRJ9rMW1ZvG9w7eHXqjEqTcqAxtccJx43fwmgRWVM9oikV9lGks0WXjutGPf
HLVEBOQNYtUMC02JlQS3BH0q4qX2Js5hAgRMyxGrcwFGjzEoBbMC+MM5kuqLPLnNJddOrJvidSnM
/sle0XVkzO4EKWmzQo589Fxwy6rpyl1qsEYWWEX+1Sya1oJH1YJwd8HUUOOoW/wHNdrFpZlxEE6V
MkOVIuevjXUH84sjD8W/cZP8SQGabTQvrV1uEQtvTGywNcZd/B3ut+kPoTmDhs5ySDXSXfoQ71S6
I2nNYWyqTkHQ8qUzH9JK+8+fHZw72EgxR7yxVQL6gmQMYN25OdLj3GdB3ptTz4z++6EuLbAnFA+c
l2wWmwWXP/lyTO8ofA925ZgRHuL/edw6LH5w9cuAZh0DxJuf689iXM6W31Axwn40FIG53FQ9Ry7j
QDxrwAsjfKaZl7AaufR8it04ra5t5Mbjj5zyISIZmW0BIMJaVpiNkrS+E6VI+WtD7YloDk/uDKcD
zSMmYr0xAh68FDaszk2U4qtNbBgzDfYHr9Insi3akueEw12YlrhX7DjzDzXF1NUSd+iAds5hYDJP
//1QJXEVUaf+BesSuYoBd4MwPp7Ufe3ALuPY8hMJhoKZY+YIl2CQN14h/x13KeQhPy0YLyZr54xo
Pp0ewMgWYt6jpAgM74zZPlGOLboolhXsNqPLm7gBLmJXv5NsXqmudv9QbLrMbvfkDR4zcR2Dd87N
FspcMYagoGC6NF5+YbDiDOatRMb5DOx6ntBS9GczNKHd42y1xXij2B5goiYX7RngPcjQzXM/kpvP
y4tLtWT0d8825zeT+bntneXsxjZxgoE45QAycqmcFsJ/Y72YX/BTFtzbxtsSj8u7XZl73krzs7UO
X0Yni0vQpjCdJcmIOg12aoWMm5K72bRr86Vw666eZ9/M+w+INuB9Tbhri0WNheDIFXYLNat5zy6M
go49ZEsvLFdq49uShbTx1bFA2tGqDbhTFTxg7+NAldd3zIPc5gXSLmEzypun9JQSmHgqDHvY2cn6
BlGEkpHKMy9e3Ykwh+S+4QCWYOGHssgpwb/AHcAKbRqSg86EQTo2X9wJGXXiTt/NmnJBhFF9/u/P
RvRTcn3iB6Czdxppp4I2gaVjAqRJdUcY31GOwHWideSkXHIwshbxA5AwWtIhvW/ZdkMpqUnEl/Hu
L3ETTgFEZH9IIBZWrvscDCV96V16Ev76P1t6VjTjvc9LK7nQJtMfHZG9jV2bRoYCmtH7oe+xJY1J
cv11vDu0vX+2+aQxEgbXlHtqrwYas0Zrl6mFESVhnqQyc7yMeAcY3RQGAlo9W2NW13tcNyOx8zgY
y7SZztNc238WNztCCOVQoBp7j7DsvRKHJsuOy8Rj5IiqBPeCkgD1Ky2cyAHs7wB0BwjF4o09PA/+
/GLWU5QUwwDzGzvEbGLurX1IBIXuXpMYwsvYBgdDcpUYg1HssGNdsFjrswMKpqQpiNeWv0Dnsggw
DGNUjHcCKXiJyB/ro5eqjVuSfwfJvpAkTT+X2isPXd6QUElMSk/dMmqkehFidjepvF+TOKUAQlAx
5FgfpWlZL1A88xKIRZOl37Wd8ydt2YMlphK5bGyObR6LKj/KJWihqp7fF28oTpSd0BtR1u2xK2FU
DbI/qmtBcfqTO1FnnZdQ91Ks0llxlkXPe8xp5CZu4nKHqCmOHXfdhszKXw+PD9c0ZzE+THfnGtBP
Jm0bRzk5D9PfgMEaMeqEZYmkRsNiZvD57Y7LMu4CFmFYxCp0G5uo4ZoHNHZ4Ng8A1ZzIhp1cUstT
fap8YEGrF+8aKygZGQhEmCBsR70vaDUa2uqRxSy4j+6qMtpTMPSrA3ieXUaVTTXSTWA4sg59lUq6
ozSrBhv2x6jIa651RaC5zW/JUpCTp8IWkyFfndUUe7dZ7w7HGBhj10Ro09+8rk5lhQieBhBrvJGf
v0xqr8v0FxP+0XQ58Ke90RHol/+T85pfjTePxzwoL16yVcr6ZEBf37gmdsg7AkXtkykjYeCzLQIS
Nl9W+PRrpoeDWR7iLPMvTgeBBVO9nJOTb3Mj9802ybvu3Ds91Fj8iauhxYUnNNNIlQ+fi2MaMI+9
fbXySEvS5M41KC9Ohe3LM8tvgJf+mfX3HCL0ghzlGd0Zc4KoNv/qnj6zIVu7RwU3fp06/WCkwCPz
yWEpQIQC7wAn/AJdHa6Ak7OBtMWhAPGB4y2IBrI6U1GEI57prcgVJl132lUjrRNmkj43K7EaCC23
anAoHED3s2oeOJ3pNLwwJr4Vk14wE198G9MuEJcxkHV0+2Ka7MuYvlH1E04JoqPS6DNeqotdU8hn
P66Z+/z5HUgix9TW7p8JA3hEnhGi/MB/8IfiM1vhKVq+HzZgLz+IBfuXHvoYsIubYX3kqe0fM9Fx
4sc8V5IMBjdI0KWWhJRs6Lw6lXduh70vahrYqI1nDz30V9+su7CYRBPiQJw+tKm/4YXXrNTmLiS+
tRPcT5tO8R/EO9fpokVb0vuypZGDiCstYySiEmXcYmnok61KGMGT3RHc619Gpd49o+Rus4dp3zjJ
JnCTeqcINnDInN6TePoDZ2zaMfwS4IKwsecPsa3GIJqWRxMXKqdCkOuTWK/odqzo5O/cDyPFPXO7
qzxtbOMWBIM/ee+1yqF0zfLpLqI1vB52cUMpomPXuHKpRMtWn6Rj/QHcNmkBjygwGcwUGLeUBybP
SR7zkqSGo4CAUQMxNw6amDsztzodDscAf2IBuIxhPQvn1umOy8DhGlJLxBkLvLlIANSxxWKRis/q
vx+4Ud2HtPb/Z+uhBHk2d6dOHt2N1Xf5I6mxTS2VCzrJM/H5OO+ypzqaRr1Ha4T6CWrsimHMPuEm
GY6EXzYG8v+pVsNb7Cn1CBHmRBKI6iCSzsZkhV6VPhSEuRxmwqZyeaj1RN29sOkJLa4WPp9gGUIv
b4Z9oEgAc4blycFLCLbvLOpTJtzfrC39Yw+w69Gq+3+j393c1oKXWaHiJirncaewhvWWkeHqHUtM
cQCWeNrC4d0uLYl26XBEKNr8qntFbAiNOTfhOAUJ2OTZYpecqpUTbFI+qHL6mICmkVtJWaal2Rl/
IRFgjh19TRBHHHPZ9TyYrK81cKZQLvNDOwBlRUbjWeJn04NE3MoIRU1rgCYK/SsUPBmiKUle3GRs
o05R9+mU877TOmfJZsWnzIc+DFKwsJyrb9fPtaofY5TjRI3/NFUexDqwnBdUPHY1Bxsj/lnvhd64
Ur8WXrIEM6kIhWRa+6V9ZdqInCAHUxpADWTi2Msquxl27z4YRYX+TI6X57jgEQbLNF16MkIdMcO+
6A+S2kFjEMFB5LTk5BXXquSdHmY2tFozBZNY0nmRvohef+hMRXElxO5IGUt64G7Iwkxz7FClv9x6
iLxjP1NyLss+RFGCh71Qo2WoFhjrULN1lkPNr1e/aJdyD0MhszfGE3thwk+DR543uftlVsem/+NQ
2XcubpnNO2IQJBhzaw/5FVmDbAEHPNI/PcVSO+DgcKMsyZkc6P1k20U4DawLEp4rnVcoCEe8tOgK
IQVszs2mI3wd8uG3cN6Pc0zvEZub+oQC97z6xpM1guhOVo0UN6Q8zjEUhCP04ow95Ruelaur8PmT
TjE2mV1+Whwot5Pp9KivUU45FD6AkGNEszPgSMEn9EhdiKVkS9Cfc2MyqIUqz2AFAvreKB5JY/Hs
4BQ/MZ734eyuejva2TV1EGZ8LfqwS+NibzXYYIy7vJjU6sM0h3bnSMSA4f5/N5RHP+AfFU66J1oY
7waLmqVJ0Oa90kbWmQYabDyByBrrfyVK/LaXPYcxf4ajygCS5WLexrDVLj5+ru0KjYKPPwl4uDAH
dlRWE9FckPmJzKIjHcuaDVKlzWtvIWMFXov2atz3tcFkRkVNYIOtSyrFF0AviW428BxN0z8yzm/U
5r5MAhepFX8ZnpezHZ3M3dym9mtDzRknozla7zN+mWUiwiL0VxipuR9m9F8LJLVlX/jomlvGqRx/
Ghn+PGN+xm1i3OufkqK2XyQo5QPUGNZN2bhbi2TArg2RvVzWP54N0XNkQ6V6HoOUbG169i53APiO
I67c8ZbeSwg6VecAJgRfCBrsZunzhGGePeUAks+yPr22oClOdGUoqrnZuS51MqhQ3wMIID6F6q/g
lGzE6bifMtMjQE4NYc+xWHI3Ad+bb1mK9y0A90tfhbNNhqR7o5gFdaXTKe8ZEw++VGGqG2Y8s6pf
VID+0i1ESds82A2rTG6S6vHVhD/e92SBubW39P02oDVxZJk+gCJLPWXxnR9eVV+wqOfNomjLwsSs
IBRVb52c+4cV6uxEmADOS4ghcjiuoiGaaahnz/9peouuRprmw+KrWwAyWN7MwZG/iwkl9Znaee0M
Uh/VLN+5JMiS12m8b1u8ByN2qoMIFnyCd06tzqzf1aqTLbUr/s7ifBvVLSzVCoLyPckYGZjAo0X7
fypglqCO9h7UNaVYravCI2E+N4j1+SNz9M3c1q73QubAjvoxzaKyxbhFhWW5U86f1dN8RRjMN9p5
pUSK8PbiXiyeJAQ0UPgJbFqtwuCtDeqgSHYAUw+AsGdNBkVuvSnZ4xU0OPh0uNX7OyAAs/h+nMp3
M5EUWBjJIcDlA/3Y+YWXiNvXmu5pmN0K0GZPCxa3qbK+V4TwaA1WVJ0m31MH/7BYlftARJFqpcCk
jyDr3thQA6yeGjo+/Nw+SF+96CB3oSQYfcTRCKh3sSp4Pt3ZNuwn1+2r6yjm27rWX3UD/h0sK25M
fZqHJGUjB3nTjSXeRxao++FsAk5LSS6dCPtY+7gmpIAbEwhuOkCGX5HwalfloTlwol5UckmrJpo8
wjvsieoT+78nctcn4LnYje/8+YIHOu9ovJyrwj3M2evUs5y8YFY6jvboH6x0FmdigWBUXbvfYWBy
z6xIvHNhzX8ccDG7wM2BM6/uya3dH3CB5U5W/tuKd+W1AaWX0CTImXw8e4E0yHM5H7HugIg67uNK
KVA/msF1dP9XjQw/ixsCFmRHKaE06Mm++pvZ8F5UJh32et28bzvz1WSNGk10/M0Vkqff2U9a+KC3
aN7aBpkot7Nd9fdb7MkZtAkb3dy606wI3C4Ydrysvrkp9TSSxX5q7xz8LdtGEegw6xPHPg44K7RA
G5Z3NhLljsvCeuyGMpQWu6a2cO1L+8c1MQpkhZRn4ld/59ywaPWAqYKTmhoLIX46k1+kq9kR5Fa8
hoNXZtw06FqIsMJqnD3YUOxey7vp0yfSsSKhRQtOPIbrp4b4EONQGrk0Qmzo+qY5fHJ5f3txzSe0
UvAC6qRnkt8aKW05WZW92tSgbAoneVs6GqlaP/lXDsde/bWMe8mGqr6re0vKODPdLZx6nNj/Q6z+
0zRdolJ+aoTp+K4FzVuM4UzKTgGZIwV5XtbBtpGoGXONFDH0+wHYybbE9nEZOngCfgvhuuVxObZS
481GGfFSoIHsPFJT/VgO/2JcThyCU/EYj/OPXnTB20WGxgCuNHPl3sTwCmUySHe1BzR3fZRa+num
qIcy4XyIz7puEvYVoB1Pxd0iAYELfhbfRwv5QwG0z0q6Xkdq2y17OKvF5QjWtaeiCgbqpqzvQFG3
a5Pe4WxUCvt1XmZmE5ZgG+jYHJT0q20AtB+qOODy9s+jUz3jIvxoDeiftmfcOfh62H0vumNfbQSv
mP3xeXc9SNyhD29D2+gzQi/NfFiiREMuuqbfvW0vblvG4ZQOc1R0twnl824GvOGevBqatKE1Dr+G
LkLAkj4czG1PGUaE7WD+jad3y4LECYuobscvkWLVpWDtNGtyQrCoqZ1r5a+p4sPU1B8eOwuX+3Kz
4ismH2hUzhbSlkAv9/6X03w1rry8TLR5tZwQvJqQvNFpzu0CkQqZFxVxX7Uy5KBzabjmI6Jv73JZ
Il3Mp6pljceHi7vFPnSTJvMw47Xp74QN+96hApuk0E24YlyAAcCnmvB79u7H5uqHZMKtcdWbp7p/
lPy1FBbh45vB22PYbOK9o8HGWJl16HpS4g5yQvOUy+mfNXoj+H5aBZMvrLHXdrlXzrQVq44SfnnF
14pJ0X1PeQrYtH1Fvtl/yIkNR4Ho4vkZrgCF6WsmpkjWRm0ri6qaBEsINxbZ/47jSLhq+eL2db3l
0C13ZY1naF4ZFkfzJMqfwe4G7jbxw3TLonwA913ihsd4wJLrrqDY/rSVwXOOcrujsuMmffFy/0bW
dJXnFQbW8DuCeI4Y1FlfLHhyqY5irLbOheL46PaZuc/d/KwR1iAOceiqZr6nuHqSxspecSZElK8I
b7HGw5/73AfuM5KkDj+9dcLa3taQiEB6NtNfFuzsHBbIvOWyT9IO/EKKT8xvAPYM2TmGxTy4uUV9
D6oLdjfK1KYJj++0S8ylAHPO/IIa9Wt7/ZEie9qedHNhoY0TRSKdoB0+BGvFTe4+0Aj4TrcWcGKW
GHr+KN3VB0/sACZO+ygGMvlkohm0GjXcdh5BrOCeH/ZDL45VzwvZVqkOaXBiA5envwx+bETw0Gx8
e5DoberbqMqXcTCdN/SUZhMfbSHcV3KTtxxlIiqCtuNtkz2mNmCZRZ03HPz5QrUFBIIFZz1k8upT
s0IfD3h5t6OdLXD/2bLjbKZBwLC9o4cXV9NGYuaGyuxT/WpmL3Utr6TANS8ErlFGzJ/GZiM1BsLe
tNYLgdGoBLgD2IaxtPEd6gtWwnb3JlgOK8uh87AA2+Oszg4tP3s1pQ94AKsDJuao9PRwySTBp+Sl
iuEjeAizUSoaNjNcwAtF3+wZ4GgbE1jkRf9j/JuhdrGDzav5uHocuVqbwaMoa55h9vxuC+vOLTSX
Qyu45X3uyGxM7GtdZp/V6FO6ZIAP4jqhtSetYJSXNNADurEHgA+ZHLHeGANzHcXdrRP4VwOG9ODy
v4vrlnYVF6I1B4DJH0NEsfjBMhp63hIew1bJsk95GEj0CPdEsuHf4BxqCXZme9TTN7asn7YtAghu
dCCWmOESTBNWL7PNYPUtPAjWsyycCSWmzk7a1nsfU/c8CQcfZzX+Tq6XnboB+OpKVOXAWcjPzrUh
3H1fzZQaxRb2heCYlgPmHmMIZe5wqXavMCkBubsjZmCc9XkeWDu3dDnbSP/IvtfZQo1LTvHypJHk
LlWWfPrrRPnd3GQ3IpXMVzXIiwoVMBDg1/uh2BheQo9LEgVj7h/xYYKTg1hVOGwfgNLahWVsQJXy
EQncUG1iHImR8fumqt1nNfECHuyCowXW+JI/s+TB2ZYPa5R44o1zKGxZlqNC0wxuGeLTc/FI+358
Vjp7SONWXazae7U8XAweK1rujv5MoxbhvJIW2XvTB+6Th2Jd/9nlzpXmPXlUeRARP6xOf4ulsL/S
xAcn10qk4Mo0d94o6q0YMQsQCiQ62z/MJmstT/aweSpafTw44+0iozknRx6zhQg7NOONVvnb4osR
V418DJDIHicjOS029nfROC91b7ynwWDtxVy2J2Pk0SvvOa17A6+j9KdffLV8En/aGBheKjsS3F2K
07Zx3ozimidwhbOCqZ/DJc1bpMToSQizubW2UoMMmksv3flZBk15GPstQX9KCqR5dIdK7mzq2tlA
pPvSNS/VisNBFK1g027ModCtgMnJqtDJqGTNFIcqTksnK+Yb0wntqdyZz9gZyO7Q0aTH0Q+Vy5bB
c8dNNmBNouBTRxMbgdabuyjXQGAnZgIzIGBo9T924zwaOVysvGHiSNcu4TVFC/3sFZHy1TsOjvuH
twwH17CSfStgtucp/GlcqM8lwbDzoExgwXg07TR4Gu5RPg43csPsZxxLx/xxmqmOWOerrXGPEzuZ
+VAj+QnM5puAV5CblXhK1X5ocvchy63XeWT5luXzrS/N9nFkObDmcg9EnQoCtIJNF8gm5CN0CD9g
KLZ04h6KAh8e1aaQLdp/vIaIoxYSWTbN2m0GJ2Q7u4GHCIJ93W+qXVMhHmhnOdg+H6hFPKKjSCAi
xC1DafL3g5iOSPz5z7pY53Pn/ll8j0VTzm0PUYsi4Nzy6QpjX3fX0wgsfJi29z8Hth7HjQaXGSnz
USo77PHAsrHkqEGhTOOCcF5QdqyqP5grFSLNaFKARz+HnXRf9lyTETLX78yA/hTfr55Askq3pgSs
bCpOnoDRWDt4Vn2S7TvHZ73c+Ty7hGwe4479H6igcGyk8zB+lYHTn9g3k4FOQNSYaJB7ImVwyh3m
4ayL66MmPAVTjX1qIhnC+Ql7FhxUCtY+EDb4Z3XwERD9zGgJgsnVnpdSTohcM0rRcg0QVtj+i/wh
GBJKdAEuwb77nDI/vjh0Hhn5Et0XOZ2wmUyfcYkB80f8vLsOqzDBeviYkYJQoDwXX7PaznMSCcS9
d41KaXQL0FITL4hKLbdDbUybpDWmk5YuKdyAWmrwBuFgrS6op77fYoFmZHKHUDStyx6lfgxMArVg
NPCKuUbYuMuJkzXXxFhyuNDi3NkM5wCeQYa7885mmYCdBB1cU14wzeg+NCo6tzWxDnH7levCeZJi
eS6wQO/woE+kdgAmu3ck7ZcxsPTtveboJLQ7J40JfdT525rrv8Axt6sOYDz94AyAa0fN+N4fcnqn
++YYV8vL4tAF4kkKjkrUj9Y+FyXeNM0GbVYT5nCWAIfVxqBTB+MdkA87TrM5JAm1s3SO3rbK29i0
Hvvq2j9Vxe9/zk9HW0Do9fCPK0Bu7bagC0mlMPM6PInBOH5LD+x2DUJuwr287dIMlcCpCdBx1TnM
uMT0mZZV/LACFqgCfIqcO/SDnRt77K9vTj14lAQxIXmG/ieCGQlKmNk2KYw33XEvTSZ3UJ2rXZKg
CucndnEaVzIMFr/pjqW1ytArxJ/CdRwQ9Jw+ieMSZbDdbNtYEMwWqxUkscS/2K+gQFr2iOda4imj
+AWj9jRtTIxMTm6y8IRoRtXEIZ+MQ1dAs7Od8R/cGy/UmXxfsbi4U0rZnLCfMeayU0Wx2xU4kVso
K2+W6R76ZGg3NaJQ2E9s7Tui/juyKZp6Ic72TooblGUTo98r+T6DJ53ygNyJ+cOT6TX4z/qbIqe7
jFqEjVRk5/l7n6tXjHnYc2qVbn309G2piJxomjppZDDBtyT+Oa79v5ymMdSuDQNe2d/bqEkrdH5x
UyKjEiz7qVjx7Spcmbs2oX4JBz8KrTrGVvtX4Zu5svwYWXgytEssAyNdIBtplfUjFzFnLQqBFZsc
Pgvqik2EW0zBGTiVuPvo6jVys9kFoWjG+EzwyFltQn2xQ8GFgW0DXOM3+p+xXSnzpttXs/wZWdyl
CS43ILLfqFhUo9/9ROVoLIcmcSBvEfCg0LUpcABSjDntpebk7Jf50ave2D84l6ShAnIWxbjNy+ZK
FD2NEE7fCKzbe08AeXfX9pXHi7MZGUB3lfz0LSTVlGHhAO8Vv1T8iLVnrTXse4sTF90bsCR9uloC
DXKDS2lLRwrElOw4DjuXMxODH/ZcG0Ja1hXHxq91WFQCXBxCOyvgeZ87aYx5xz6bxArprqXTbK6d
8yiqEEE0PvSAQsYlCDn0Ue3j1uD5FsSP2I7fK1Tkw0xvRDZh7c4MCZBU5Hk05s0dofoyEsRXxKD3
5N5Ze6DUs0CCCpAXdejdqZ9+zIErIGqJ8+WUdCQOkqz8Hy2fhHRBHy4UkT+sbvGVOZjpg7SZTxYC
0mI0+lKY8d9xoEjTuDUUKD4YUmLGtPyDEwMupcMVOWIVt8lM16Oum08ko4X17q9OcSPDdcUCQm5c
M51saenbLxmoQhMrGBSNszE+mS0AnIBkwdZNsm4rVVztKEI/xdnUY3TGMbjmJW3e7IDrhM122x77
eGXpbmag+TNYkBzjKUh2NGig0VVnhgRW4g0T+rs3r+YZp2tpWLDnRmRtNCaQsRXu/xZE4qmr7ena
ArDm0h4hNPL90hPU3cZuPi6xds8LuJCNXb3nvumdOVDsUuoXDuWwWICV+iXMRkyYKk30pQKMgmJX
84qfnqBGiFPV29SbBFgdvDqmmWnE/NetquXaY7cTQ2m08O8e15rnhCXcINITTJyUleiZTehtIcVy
0Es6bldr7Q9947OySAN96Bc2aPfxLJyQju70vxJbno2huh5/OYKvZ+KoABNb9yc3VR51NKJxWiHE
R8slfXJG14kzehMKdgBqAiLOlzc08oyx8y/AYJfBzG22y7D6e9urzR2Ta4WXB5CqocgYAtF3r30m
T9+E2fPjRKh6oFbtwTabdj9RYMUjdknCphw9PMKOvhLCJD+bxsnfFrZix3Nv8ItXXZb2c+Z0B2Vl
ycdSJRY0UjJT//1l3Jn+Pgga2uzu/9Rl1ORElQN65bGDzVrUD2kzuRsSK9M5s71TijPuNKb+gxAp
joeauaCs4+RU04E9ESp+WCvxLVL7F/5FFg3u0TbjNWri+o/GOLahKvw7E5QPshjk5Tt5y3JdTDif
LFBOVsfYYq3jEJnNnvJg402idG5pSKS8hgcpRjly/dvAdupzkbjUONCZw1Z5mbYNByiCbybt8DIL
wtLBgDZm9b2hxttNU2I8VRPheoNqM1ub4qzb4jWvkUAGyku3o+RZrUfGtVw8EPKSTEjndSqGd18i
5iO1eUgg9YzxqAxicKIBHTKMS7SmL5116pmxF10FDJ/Z1m/ueTO3Sh4to8Mo8DW0XU+9h4hxFnpv
eQvF+XNJEzrVXhP2Eiu7EUkZJE+o/cKg6HhPSVdeJuk/9F12cMwsaupPXZcHY1qx65RnziP7BEtu
67/OcYzlISNvF0ByJUnVcx6UfJtZDk4G7vy8L/W8LUvoVpgj5j7YEIx6azABrNrfeSmeEOs08Ow1
zODVROLrR6gBuj3qjsSWTZRH0/FMUU2tP8x+2Yz9QM1p8h4PZ3fCMpUcxSpxamcns3g0h3k3ILjK
llhkiWKhB/vcTyQKsAqwgLpUZNhqILIlvyNL0cLZfgRswFoAHBjNTy0mbq13bJdshd+peZyzHx+u
bGuJQwsPPEb+FCCtzOVT0MLe0JFIFdVBuwtxPuqHUqZzY2VR2H2mVKxtlrQJ6/K19CwEYnSJkREK
85wBR2WEd1F1/aUJgjOjB7GMb9F6z3z3O3eQ4eR8QI88GbSBFPNIfmq5IdgDsRve7gV3995to7uK
90RZkDDfXJeqcoq0PPo1xU8Dde9A9KDKPqzlTwLeRyYz+1HGCMG80KL1M1PZ7UW3yIR1E8bDb0lU
E5czGAR6S2ZcVfBY8wZ3cI1Z80f6L0ULrIFgTrzrJ/hdgXiTJu6t/AHQQaGI4qsvH23DoagkGfA2
rP6W8T7BU4X3OGjHjaibaGUdUviMF+OJ73g7TA0jtz4rIKEgabYoEB+AA6ldgZtgdPvBxklQ3VBz
SGw/Yq+NcrLxnIC08UnObevc7WCc9ILgpSE+0ZRnk1UafAn0JFbvlB6ijlZULLb2hdDX6GL6dmq2
IAiyQ5jV19Ip6Xb9GucIF+JWuJjctbk1+BhXL6Jw+Kike9LswmTMUZlgKguw/3N0FkvSY2cQfSJF
iGFbglIxNvy9UTSKmfX0czQLO7zw2NVV0r0fZJ48IbDcLgAZSI6zQQXboOQDRi0W1/BQPDKVnwdZ
IAElGzXYGmnzgYLDxVXmRVPwUsnDdgDl1RG5F9BwqvDsuRmkT5XVc8U8NF1+41I/yFK2CbUTG31h
1hBJ5I48YC5tIt57Pss8Pno2QFCiqd/WkZ2dmiGZXbKrFMExgoWWKFA/mCGnuupV0b6KD7jMfJ1s
72V6R3Xuh1T/wDOodRSI2+N20L/C+pFKnx1pOF1+FxnyptZT7n5bLf5ReGaL5FvDyCRWe2BvGi2a
3n1W4kEYM/REjd/zVekPml8HFIadnSYUJSWAGYhdGwnjCBtGdgu7hgdODM5FDRbhGPMspbrB8j7Z
jhjbQsId8ZjK1q1v+39ZQWfEkIB1tk/q6U6JX7vsG8X3BoevyEI4ri5ifqq6gZMPQ8QaDBGf0xWI
MPCiax9t8czRrAhaB6mL8PZX8GE+qo+zqO1FJKpBcTXLaitl5HDpp1rY84LYaXrEAmEPMjHcT7Vi
tz437hCXdpBJNtnTZnYpQp+UbkedSMPq39c1eJgeBTaUqDdF7dQGWzbJSF736ZTuDZTwucV9R0ib
yWeLMEvXWCzjAYnpJzLUOO5OIxKEHIo1K+1hEW1JOKL+2xZEoss94llmffWbnAl2ts2RORT4KsHZ
Jr6J7DPhWBQwGvcytvXWTxoL2u73ug7shjXE4bXDgWQRGisxFzV6B9+jL6ARRrzpYOj0WG46XbSQ
5/SGF7mG/a4wM5/6ejuSHUs4IeZLsB7Nb8w2wmIoG1rn3kSZUwIhJJpcJFQJe3UFU490eyxop7Eh
A4jOuWVnweSBkTFmUN0lk85RED6nZ+Ale6O/NBCZhSw6GfVOSI8dblp5vsDlwavQbyQqyCFxG2hI
GgktGcNEObZL8qlLK/b6nI1wSDtO1g0QTVyVHPBeO6iMLcBepG7xSwVk62wDxEjccL2z4uH3JjhQ
NA7UOJC3VoUN1K0AogTAESSL9djdi6i8xWD/uKntMUZJQNwhSXj9xEkStHvKXNvCERMqDaNKmhIW
q3MW7W7TnNxwM29FmhskCAj1G4hnFyIkWHsnjoZeiSgBt1ix0vq/meAkzK+bkG09pKRNGd1yYMDj
ELgqMtMEabZMfYVhgn1DZzfxrzQ9V/REgi6b5RobEK8Aptc2VH+Gy5M2sWSqkJRm0rcY8P9TvNVS
4pEHv1FbXCMdht+aHSi+dQKbaSduQH02ugLRlHOriG4wDGhKnCUMvKwNbEQgjlisGhjmFzMz+3ID
F2XTqhLcFAEs1s/qTcAYfiqVdmeidu5SaWciHxmlNxGXDIzoIXwIRmILTYUTXz9Z5iOPCRbgPb+v
5nB9vjYFd4MivECSYCvFJWJukISNXLXLqsvaR7nmJmp0atat1iqz6kd/QuuDZG8EulfCa6a69IGQ
bBjRbxuAXWmqEm6fP8Ks39Mj24l8yrEd0BLzE1+Uq1aexHV1n4Bp8Nhk0IJrt4FjnJBSf273LG37
vMUTBQ9eLlGpDNStNGgyejNCKNhCv4nCO2ItUmS1vtgSNZYV7McAx7L/ZwL2DLtzX38H7bcyvsUN
87sXYxIfiNW8KGT3QtveETzal5jho/lLncnbiPzG+tMGxOS8puXQYKUan43+NZLLoJfMPsR7xt9I
1B/fJPP0g7yUD0m7FuN+bJk4a/mhVS5o5lYalZsH16ZKbibJZ2VwiE1CkUuVzN/qmAbGltJ+X8R+
pYnvsf4T66rd2YF5M9uzjiCpMCCNGxOsz9E25XqfSLw1rFgI/ePjUuz3ta90DKhTYsUhxJUvcndA
VemHZoaonpEZjE3zWy1OUtHvDOgrepZ5Ul/AVIqoAwiI1fxGPbcVFtQ4gQjbuSGvW2oEV5njPsqN
M8Swf5EMnSO1sK989Rlz6JVqOiO6OeUMnLGiC2bkpel8a1V5LzDA0aZ9M+0CJsOVgrYqOLdqilD7
TwDez27pkDXvcvurgvYJmW8OESG/2nsmF96kjLdrjp8KKKwhpwzCV78vDuHyrCXIyzGJzlzj7Z3o
GUcajJ2iha5hMhBBAsCpbo7RdiaeWk5pf97rhroJ+QEDtu7Sqsw1JgRzRPqlnFPowdbtJPSQE82m
K5kcwnkLGz3BjNh4ZdeAmwcOXiYqsXTTt9WAYwiVHf0PUTp/tOKHoi9vch3Tg1idV4yrqcTiDSGk
l5dTC/5M8SVm8lQnyr5Z3kedtMGfMUCkKADbgXsH7q2EoWosNzLDb6NVbCZTcMNA+FljXPKF3arw
gkb9SdAZFgPlRxAQdmlE3OaIgEcGaoATXnSMjRZ2YJVtBBYs+hzuyPmUC0bHoBN6fSwd60g4QYTK
zOkQGerHQjdGxQSfiHNdF49lKeM0JCCc3YMYU+JTd2H6S6PmYibhYZrTd9RUVKcQO1VqftV4qvcZ
yeI8U++A9kM+IiSvvBWObNbHEj2Uoje3JQoZfmbIupkkBARdGvTfdfsIlpSxEJlfAzqEWUFdgFhP
FmxhjAhbWfa13mxxZGrasdGiXTnNxDW+dAoWiEXg3T/SqGznUvIFiIXJpYkyL/Nr6KpzpR3hmLph
TkEYmOFXnIgXg0kBK6od8NFto7531tki4A2S2cag2y8pMaxK4A5khTOYmpd15bbnv6mlvtUh4rNq
v2NBWbeWE4Xrdprg9FH4XlahVMLMuGcxd5CqwMlIoSAWZdFatyLtUlsLC6Fl316+6mZpJyUzIMkL
0GHwsCi5nw0KJM4vARd0pcrPrCgeoE7JYqDQUXFY8riLUI30AXSZvJ/UHYl96D35LEka+waRqWT3
GELvWiCuFOOZDMMzAAq09psi9NfWJi+acTmUExXRGtPkFQTa71Q5ujDIpwgcnbG4DIbiaeqy6RBW
d9l7sn7U7grOjLVyBL2vBvZGWj0ZWYqIvaIx6HL1y9LfV0UISau6oRy0dbcYfswK3Wc/OZVx0xa8
2jNeNXTO70WecJaTCc0EL9YRgdAutacKq22Q6HslpiBddktHWgEhn/p1mCHVstq3hLcKVgb2Go/j
ZyE2USi3RHW8tSyiVJx8LbAmrAZFle8YubuBqPky9OCEc3gWToswPMapuMdpQJ8BCn0pPBVcblS3
fmmMXh/imWKKHQcfDTYSI+83sox63uC3Br7x00ABhpDjjGC925pY1RZ01LhdSOOTsP+Y8T+AlceQ
+V5LTvfIWlG9tu29aW4r/gXCsKBeDeW80CChWsigsE+UyZHuJhPkuBAnEIv+WhQueglj3STanA4Y
IFO6AltJ2JZRYYsJsZYq+pseSVYG1lhEpUs8NEgiBHSJYfqc0O5ENUEZV1BJV0Fnzyspjl1ezN8m
S7t8JqCbd6DibGAY5Mly6IzJaylp21BBjB+9BASJCxKEkRudut1sE/1tkLYEU56MDigrrn3zmFKq
WNUNC+vYf3KPJqu3AMcj3s4QHWrNKcf32aHWCfvfpiJcnFqDvxaD548oTBi7QIDSq0sMovvJDVOv
aL5z9M5DHxFaXbltdUN+uzOVdYeKqm0EibABWrzJoCYgzBqTPR2jazGQ7ctL3FXA2lDAz4425Yjy
Cjtsmqsk+qwrodLvsbUcam6yNibrt90CpbPZwrxT8KNXlhS0Zh6E0p0eHAn92CzieEZiADTC3FN5
xVoAnQJLdpU7rfpPZzgskmGIY2EKCTyyrCubXVbCUok060AC2mEwCBopqFOXeyjtFYhTIpucmMEK
Y0Kvi64s3tRN07otWGOZpHeDvwz1GovmwmsCYpIjpOOXdO7utAlyrQP22s2yvonF2W6q9CmHVyAR
acO25VyCiQj0D7wbyAQhXWTVWz+hALn3ZXjQ2UCx6rGL+tCaWA9x1WepV8d4Id4CpaNZN2xVawk2
ppBRAfmSa4X8Ne/yTxCxH5N60OnoiOf2ZZw/Rq36YwjZm9FnVRqfa0TsUBS+xR7WKKGIMWcp9yXO
qYpZGuydTr9aUNV43iIrwljDizIX3N1nQ/yrhNAXckChOzQwRS55rUWZxJlr6vewfaQ5TuyK4bLh
sYNM8l9dAIbynUYfpbUbm/ICTMUJGPg3CwOqkSlPfxkkDn23Mj9DSSQRBaQyUM9sTQZ1SiLHhd6W
mnXdZtoMp0Au7dLm2HW+ER8lyskBrGBJPFOJB81knwllJSK5lyUBqylPI6yHZF8Q88OWbE0wrtZn
Fs/PRe68Hs9dlQb9KS2GoypQg+lacyyBeNqjOgBR6sWH0vxow5B4kAH2gQw3Shmn2rVEafCGCvKG
NWrtGdQCeWKQN9J1zKLtY6ASBCZYL6mm9uBnWRdD02M4E6ThTqtGf+j4gfVZUWlkIrCKLX6JXklE
p1otWbkRpUd4Vkz3z2QBo1OMlHQ7heojrep4V2OJjhFguHNCLlScmqrfRvJjatrxgu6ycNFzhcwg
YVslasiJioYTIc+IjmNjFaXotnn+A1dh4CzPP+O6ZDKkMGJR2KAlbG8D5AqXsE7OppIQHjqpW6ln
QpcPJvNIBY3O6FQwQP0ewepuYd2k5orpWNb8RmxremJs99queoKc3K9UiPcpixiW+GsviKO6turv
vkTGE+O6VsM5OkHAei0IzPI6s+4PQsLQGLbrTtVbz1ho+4wsNl8SppTbXk1AAZWto+v0DFZH7Awu
rCnWJx+cDJ71YSj8mCdHay3MDdYb+4b7UAD1ESXxhXH+K4ETSKFIg4Cs1ZeIRLv8Kem04/zc5WJi
ZpjQvhVG91XVI9O3oIKTb7zQJfQukGqvYgTqxvEg2VUbTFsDGY0qDlu5i/vL6maoMlKHesjqcBH0
Owf5PZ2ILY1L4MG9yJmYj+qfhCj9DDRe0QPY+Jz9AbCIzljmM4t8KSFsHX/7L/rvfo9+MbKLQOkJ
U8agJWWScmPE/RVEza3Tjeo7A+EMYWun9VK+GwhxJewmYp+kRe7MHV7+lAB1/dGisc3n5GoC8xol
Rd60wb9GA1hEYDefqhmZcpfrukYPQl8HGb9pnTmOfiVDYDG1YKeVo6VyIVJYo/ArBbgeCv5SULnI
AeR8bzF+LSEkqpdEg5q8CAXdawLBp+kThrQyCVpxmDifkULxMhLSB2sUwCsJJ4teXsk1De0FrMV3
mbaWLw3CL1Jv+lO2NRsjCN6rMeFOgjsDcF1/F7WZCxIjF0fDTddCDh0lZhyDmGyUxdGuFrYbpCD/
RpG1Fj4D18o0u5UoCw4rHvY/c+ylJil55KTyCAmgJJeHiZZtfS7qwVKJFwRQl0tWvW3IjRoFWFxa
mO3NSD/EoQCqmrGEpMWvaMKNvYqnt49ZLi91/G3I79JEyW8XXEJCc5JmfdoqSyZvZmRUA3pOsNRA
MZt0p5aMoIO1Ip4Acyma/lStMT/PknHKqnYvE0XqpPhxy0pibgiFfDPEqHJAISLU7dLeSyppwY/P
vTlFusTIIR02eoHxDyXC2EWf4MA5sKaxPMrd+wBBPFDGr0ypfTPm5qvlkJtdOKA9JSOw2S0MFa3W
8PpFOQk16bbARBQt28/9gkYYwpqOBFa5KMSepQ1ZfK2D9W5fxi9dYu4luXdTRK/hkHmNocCv+Gp0
BdKkhKgpcSVkW7ADDFng//ZXAzjbyNXeLLCV0rol5wK+jB2VIAq5oH1sRy71uke00yYJH4xucEnP
XsW9tkagWziitfIF44iHgBwULgEzrMUFsbhr8b2MrS/64xxMiS6W+LG+JvWb9AemqB/FOr3gwbKS
EV/NNkWnvVTYFz4N8yIRL9ZYexIeWErkm7Do3/Qo3UKSwtdTO8bwFi6zL7cgk4NvpmnPNCj9OjYO
jURwiDs3tY2RyIvbgK+WzRZM0DTFf6UrhzgSt1abegMhAbp11btuK8sv9fKXyp8Tes8RLFVFExkw
Pw4YWEs1QZFhcJb+5RXVw1mwTFeRXlVMMxO49/VrKpizVOZrK1KU9admq2GCVLZi/5kyd4HGyBic
fWtKLEM62LBBrgtDBiWiswA5mDRksUMbwfwvKn+gIZCjcztNSLnoL2Iav7hBd5y2e0l9phEgHORU
I183tjscfhY53gzOU7aDiMT7YtpA29wr5IWaH0a+LZKdrrmZZcfBTWleJ/Oo81BFK3b7pzCXXQVJ
jCwbmpXkmDGtEmjc4twNqRoK6I1mPF0z6bj0F5AsBMcWdjXW9kzoeNQT9KZdR+XFtJzYfP4/9TV8
WBnMYlgxNxSbq57C7HXbCu4DPhUtVVB0ICadp1OaL04criGfD7M8y3mNKGLZqx3Um7Q4FeDuZwn+
C0/UpDx6v2DEmEY1cCiEdwrC6ULe1Yg7aM2yYMSGxg6O10BMTjTatDyA4XkvGaKgISNvKCL5MjDs
KhJ2i4X6BhnYmu44N8jPhR0wj8tcLj72GDZPuZOqtCaU+Pl3or4RLUIvCOasg3/i6aOFRMLlZeq1
1h7SjwSdUqa84ZbfKrQYLSLlTSOIrH4UKOtARpkvDt22ZHuxzPg6NcaslAE5zY10nPpyQ5HtEsjZ
z0w0TOm+pKZnjf1vRRNfIGbKcAbse5i9A/MkKJz2xK45RSA5Hdr8H4yFZUSRZO6RXGCqWxV6yOBt
ZlOYROyyRFAH/dPqGX57KmGeUfUJrGYdHfV3qb+UqD3HDjgJ8S4jCq+kckwWd3l2QvVkavgLIt6R
0FGJ8Q2uUUzaQ8KD3GyCdmRXtCVzBYovQ55zad5inYwIXFhECmz4toiMpoY2ppMkMHVZHmf2A/ey
fjOqu4zMEgilLSgEMVdOo2B/QmBmBoiod0LSHgHfs/l9TdjUAapyWVVDDP5JOECnFoJ0zBuF2FX8
FKjwsr7jovwQ0Dt1GRcn8s1pwJnPMsNCyV5KZ136rLOPnFdEDLbIjGyZtOe4lewayAcJLMLIZz/1
2b9a0jyL+mUqQYowFEpkVF010JmMisv8FkO8LswkxDRyWd+SXd5AI+Z10jDCQItokjXEQnqkJEa3
eUkX0hzqqF2TLmkHrFOXGOeOfmkRw6OaP+D+edwzzJ1BGMX45SoRfevLIA8/Ul1fgQVHbbqPjenZ
ZNI2ge1Ed7FpuuB9SApbS6ezXkU/gxy9GcmaNsN8hy9xtCipIgU90Wz0fxM44jgnsQgsSXAgbTm2
A6PmFlOkjT61DtlBtwCDrbhch1Zx+0L9gGx+61YqJhVddDZC4lsll8X53exx0AWWXbQyIhXcdslG
Zz4/1NNxtoheHIiSXldFQyPgR+IaNCtqU3wEWffSI24E9PKWIsyR5M9BKr8GuMhZl52LnA6ROzUP
+5Uxz34p3kfKhyy96VV41T+l7tZgPgvan0w4EEz6pbbivpVjLMfmv1GYPHlZj8r0XzIR9sM3wwH+
r+0ZNlHTGjzNq82XdcgAVD7IG8Rv6bXAxc3+lqF/Q0MzRCY2IXJj49jpQwQ7FsP0qrJ4hPVdaKnb
HtinJVa7umEjo66Lkn+ilKEwnt/GLH32bXkXRsMXeesK5bOFRqHJPR2LeVimT4kYX7R/P2U57mK4
2wV4At1cqFg2xMz+jMdWh9NrZ6482H2QI7ytNpJhsluOd0sEyrq6N9jz5AYFfx9dcivin+h2VQQq
qj4Iq3cO762cTE80eXur6u36+BxVekeaHHEQrrq04JcjNVh0+QoEg9iwS87CkJ0WhotDWWnPYGZH
NH9RGEr0x04HcshkqA5fjhW4ulCas2E1m3MjDEQlxRSs3YZnCO5ctJIZydRN+JfKea6jh5e47UXc
LaH6i4qgwEqPAk9aLpFFBqgb1icl2Yvtv8wyb2K8tUgmVsnLdGPpsDQ6PF3JT4Dxl8cILUHEMbuU
31feN2+OXsgdclASH3rd2Ar5X1dI/vpSDPFbVD00HDsFUKswVzjuLwhV4VtoswvYSIOieMrzS1N7
LECQsRmSb6SQnx3M43qN1wlOZM/dSZJeJ2K1cWDzYiUyuEgUj6MRJCrrLNys5BYoAGhuySuHN451
Acg6VhiN2SUKSG4x2xC3VK4FamGyCh4shvUjj0CjbYRX+ceqPeAGLkEQYm/L1Hnpw0IEuomPCE7Y
SMs75BDNX6LIL5msAdpi6C/DHbEwwptgSXqJvXJ1TYiE1bntjAZQXpOzpGyNW5er9nfGJjAyxZ0s
8ctgunXxrYv1zowI1STrLisxU/UjQ1Du+j7b5SlySkivmhQ6EqMScnENbhQGBWPlE++XdTFhuFvT
5/uQTrQKaEKnlxT1vIOaNGvsINjkV+Wv+JzR419K1JgARoR9vJt37XN6wXC6pI5JKVw59T+mAhZy
5sH+F76XT163VXF8tXb1FfTuBkvLjEnxjpwYT7aaPddo7pGbnN/xksEZGHIkRMNM6lvG7ATPEttE
asmZxdkkfcVByejcGP6EwVE+Rpa3tbPY1h6hQP9UjxK3kIzlmaAz2/ql4bAgtCMxZfLBcgQIyU9+
RVKHeY7GrxDeYJ+z2pVmV61P+qPECGNu+dm6dD+RlsvJ4VZYRHGWow5YThNy4Blo+6b4m9+hEqBT
xndBGbpghy9cS/mXr84Vn7kv2uFwgxu3ME3Ebzy7FEEbagWeez7asBDMwwfko+A57xevZkWY7cmo
6zI+E6pDjHdeUDlC+cBTgzwAD+cYkprtWpJPS+qOw14ND4J5yKMDt1817yiKw465sS9UB1RC6GB6
+Eb7ElodPyBkeK7N99LrTpgkZGLOjR9MvsYveXAoZksoY6PP5oQxCvs9SHj1cpZYp4en2vhqTCan
00Hv4RE5NTycHWpXSTvPygtb5TB7iu1DqTytfmm4u2hGw0f1Uaq+Zh577ZKWuzC9tDUfYUKzDjOn
vwQtt8fpRQt5E97ExMs1v0MVABiDqi3gD9UfPf+plO/CdMqh1evIgKXvIPOEv6rzZBEYn9uGm+jO
SYRAmjEbBj6KwdhGsY6KjW1L+i2hVAQCZLovKAta9YVmoGMybZwo/FCctBoH1laDqrxle2DmJxU9
Ph5kaE2Ljf9GZQyGVJN47pRARDpUL8083Nu1fNTYcsYvUuAmqY+mU+22dUZm/Q6qzVg/OSh4vAMM
ETxnJAWxuGBiFn6ByQ4iFDw89qSpeIXyNHu7S3aGtJ0fY27Py2F8kxnJRyhTzprgjiqJTQNCbMf6
SDlr8RrgQVOePCJFdeDXbTv+4VMwbJsSjiXLLk5aX69OC69LGJw0FNTbvNnxEKNCYxx+y94i1AnJ
rmnWP0khAfFtIerOtLVtrXGqRp+aeNKng1Ee2tYXhb1JJGq251SXTDtxqH3mVdu4ziUK0ljmB38Q
cdiNdV7IzcqB7KvbOvxeDFsquSyq22I4ZoU7y9FnTC9bmXigdFeUf5myV+Q9mJ0AiulyqTtXBVny
x1fBb8g9WRMIbU+ao+hnuC38PN1uOqP9JbKYUbRqUZmBg422zBAL+TLK1+lsi2ANGof2izWuUGyl
heT5HybZBgS5btcQTl64CSgMTqGEVYA7YPRGKXei5GQhG2DrL2yF34vNQftG4EdCGQoCBbFeyTbS
roZHSzlj/VAOklAPvYHXBliuVW9EqqEUZ9SmvmA8DC8ZfOzhhH2LhTdPQPA9fCzkf6RQsGwSs/pi
U6HSkyGlsbhAoIsrzl4ZRyosT+Yq+wGhOmFqkgfqraEdQsygFUR4YcO+pA98VXJ74J8LEFtS0G8a
nXmKg/pGfxP+Ym6UZQcqggLe7QaALNuMG7F88Nbwp5NLM2yZ6xdwQzN+wddK8ZKPFeP3rkCSI/i8
o6Kw+85Gb5fzH6BfJhviYPmZAQ/y7ZJz0+CFZWOFUuHZjWv4NthRKG/1U6tRNz2mib5QpO1mKgRA
X76tgpJBuBsEQqAfwscCW2BrDL7cnGpER5iPRBTML4W8ZeUW93uTM5gXJINTQOwmyZVOI51mRmmx
eO44ZNT5obLM1NyJkbyK6cZPym3Tcnw4gA/S6+j8U+gKN2l4CPmy3gm05iCWg10eOhkSw+kK5oxt
Si2CA7gtbGXYWjV75olWbTMfIL7Ukre6Dl8bykHE230kaJb3cEaGOznG4tY5DjEGE5vxuHq2FlcC
uEucUylCZ+XE9vDOZdEtooUAiIPExpFRTA3b+N9k2bN1GmMqPB8pZ0BKp+qgVOlEW6lwfzqh4YPk
qcCPEGCRenK/CZ/M1+pviei6F94xCji+WRCKtclJ6ijNUYkuLQ8Og+38bn0Ws91XSGRwy13IlErX
88DWG0b8pNv5qNWExI+QxVvnDuQyhsDKBilWh59EOeoEncn7SvT508rITVW3hEXALv93lBw+3wwD
jlXNR4hM8iE0Z/WqYR8Dh8KikphJjbvdaT7TmNXEjhYKMSsuHvWd6BnqJe5McEGd+l6U32LtDM2d
qJmB/0rjjj8tmTfUJy6vE68FP1u74+EhiiT7jM4L8jM2EWT9tetpC9dEHA8pP/VyhRYxqwyhSCHc
9Echfej8mb3NYoV1XNns0mDPIkOnh+DRD8yLau2ByjO37dzc8DmoNYILhDcG9lOO8tZL2OBXmw6/
7IZd3XTmNJgYuvTYuu/ABVmCYu06ykgGur0GWUoI3mbDR4inzl6r/C6kFcRYui/DH7486AHfZeOY
3Xa2Pk1j14JmVyE8NH5bE4w0PpTiEHVHxliJyOQShBLSMj9FUNAYDyZvygvHxXjhZs7xfcR+eVFe
S+07N77mxh9xBLcVI27+R3vQX8g/gLhARDV3JYouA+2918DGaXw92NfmdmDBTa2OUmM5Ycdk6Tly
LeSZrSIfx76xkRlnuLxDXLHYy1poDNiZ0IUvG3qBkncFBYy2VonycsCPxZGGPrUGvsIRifWV+li2
03dK6v5SnY3bioHc6e/KviNWKRntbEEYCaPhLhg88C4kMDoo6hIDgNc1NKk/0P85mXihQO0H5j9Y
wjfMiovql6IkNr6xVnDr8OYLuUPWWWrt0uqytKBvaRg8QydzCqyKO7JDDD6x3to9mRwXoi7YnnN9
pQzayRj3uLep6BE3dtYjTV5gQEW2/A4JTh+ZCh7AezTcd9IJu0LIwGRwmszRin2DeKEYjypZGgg5
iFMbu1MVXaTpLiTofivOdWJEcI0a1EjyMUGT8lyQwS8we0PD4zGjrippIYEwl9MBaw8xtrwXHHe8
dNWZx88Y6Sx90GEAatCJwb3ahs0pEsmoXHkSPHTGC0/WvpwKVgHQpNbylccqKrYUtFQA8VVn+v+u
Wpthnx5JjuTg4N8Zt1DK8JLLCqu0l3Hck6XBQmanYxbEuW24yro+ZL5sK3h4QihM5O1y+hxhigL1
kVK3ZCEQf1u9A16AVKTwZzpzO9TXJX/MI8xZ8SpUxCUgq4FDS3PLilkUNjGZTE0w7SJL3IVVvO+X
3g+h004Voco0p2gDkdiiG6ldnbWq3on3Nc1j1n65tMdkRKpAKEz/Tko4VZlBXPgzNtFgjRdhRIaX
7VTGLkxJFMm314k2mE5ayfgEbWUFpTHYEhiJkoHHOAw54UTuLs9cKdabRRWQVT/bingMDUewVTii
QWi3gEabDqEfrjA+nfo615d56ukzTkX5RSANxzs6u+jWcLKXxYfSLG4xf2bYt9F6Fh8tJ+9M/lRC
yoMgmahfEMhIH1rbgbOuPLPkex4kV0ReMO40hmIVqIS0T/jpM+oM2GvYj1KDY4WXpT4vnP7q8N4Z
HWQiddcSH6XV7LJG6TRlM3YWhBvaLSQWMFmYNCm4HhvtamZQg3gQjImZc2Zsxp4Aw+WYMfFhxdsM
TLIFgOih16so4By1vsQ9u6wfvuQu5SxfXmL5u2hInQgJt64/VQgubZXa+TAy+4LGRx3Hb9cy+wyv
rfimyFixvl6K7KpqwApYMH636omJfTB8DJW26SxGe9cJ2FRWv4vKB9lY6N3vS/SK6MMjEPGeoTqG
OKn70/CWqTXjzlADBrLGhKu0OxEVat8RPjaTpaCVi7braxKkNJMIBXW899Kkb1m4NRKOH1O1qPfx
0g9R74UqjYGccDpLZuGHFhsXYWpzdl9jQb7ZRB1ociZ2PVKWCTe7aDlCOnHMYOtDdEVSPbsWt67Z
3DUMaNk9/rUFu6FukH0j51TSFzBX1B6o3FKB7RScD6WGFFCzoqztUGoo4wKTsRjqdwK5FyHhugoE
mvGZ5SgB2naqbSM9S/cCRFRW/9Vx0nn0wmNs9q8xVJfQ0gJUINotmPEraMGDhIsQIbDAdl6Hs1aj
7tYtE32VbLy1/zN47jOSJOE3UJVTqad+YPIbhOKIyZEWIm7fSqQUZZ+zkjUlWFrSVS06jIaKG0yM
tzp9cPO4etE4lYhPwse860v1H663gW5o8DTF2mVzc6569bsRwhtJsK6lB1upY2AQL3Q/q8FqmZXI
BYSC1eO17HCjB2V3EM3wmUtpYqt3Cm21hoK7COTwtgaDsVm0rr2V/+mt8TWQaZoUijfM2QEz9k6q
u98u0DCT00ZUrL6KwrDHOcKeINNqyvs2S/5VYqiwellDBctjMCiobCqTIN/pKEuQBJqfiTNTq8oF
pVAKdVK2fupc+EoqBvclKV7oN/D3WF0JritE7WLqhP2V3T4gu5b9whrTdp+M+ajh2HWyUzGldzEY
ExbgyQHMBp7PlqKhI2FArhj4gUxXvcEQvF4AHiZpqs68lYENQdBo49daaOJ0zpS+ASKFP7yOVo33
tkmbQwo5raB2xWvPGhK/roPEUUR/PhNnppJyNQwTkCC+R0l+imp0y0rjLZ2gCPb4CEA+HPo8vyti
f1jVwRTJtSmRoJ6EWNybgyWyjqglfwqjHzTpsMoBBDIihLDWEHmDs+bIBvBMNglmaw4XsKKkI5vK
sIvGk8aQrSaGSgv49ktD5+nPD0Khn2Wr/9Ub3n9DeJ+Cez2vdW53lROw4iGjfjjni5bsSanfZybS
7ann78tcjTFokeh/U6MdOji/gjHeWijOG3PiVCmGg0TiRoqcOOXH61ndFox2l+VSsRxKJGXbNsYX
QMH/ODqP5ciNLYh+ESLgzZbtvW82Z4OghbeFgvt6HWgxepIeNeR0N4C6NzNPEmGhsAZSFw6nIiFO
w1o/8dMv6fjvCXfdtxADFz/iEorrHXD+QRsVrhs730AEQD8stoYIlpYWbUqPlpYQJC2LweBqSWys
8o+V58E3+4Mc3Bs5UqNpLoDT6bpQQLz5zJY6Mz4fo/XCYKDj6LF2UTdV4LcGa2YjnTN+jN4Jmu3N
1Vhf1+aqbnjETtuxiH6Dkj1jc5XltipQNZ3sUIfWKml39dCuk0ycDIMkpeU9Is0/VPHLmFCQk+xv
4DYm/JU10Toy7rVBDLthQ5ExrrUsyuJ9gm3ShRY3cBizKSSfSm5j/GeSxke6ogqOM5c2y9g5pjiE
Xn38lXT/xriFN77PjW+4m3CixjeB5Avlad01FCWN7LVQCMlp4UjNkdOz3lqUHEAigWmUk3hLXEov
e8qJXPIl/iwmkFZNtgQeKWb1WeIdE7wuWqTMyz4ks4S6kyIzAkKjJhOfVsx+fBT2TKrxzFfymTps
Ndrcoh8n+KgFsScmZW5mSwWrGdRBVBkByAR7tVbMJLfZICkWffeq3X+G+w/0GVXjCze8lckHpQes
ejrmLByZbbYXIsJoaM6FDPZ1xA2mSTcpeO2gOelTraUJnMgXqzizljkIskKyq1RpMqttiLGQAWh2
0FoPKZiWNopbKUVb6lCsTaA9XABNCQdl+IbJ9WY9hGyOhREsI+tfnuNGFh6r3z8wmHTuhCu4hguq
TvBwGgvdL7nUMLKDxuoBBIlhX/Yv1fUOWoq4nM5IDu/j0d8mxrjV+5ZaFEnbW85Uhyanb83O/9SA
SyNB7ItmRDvNqQsb8G2oIOaUHp0SkHnoU6es7ZFTVjE1sgFZwk4ixHcdaySwhtKwXiZnMYIENLKY
fX1TuQOjDc+7YCBBAXYgdxYMkSxaQKDMAk/MdM67BfnAWZyyXbXUecV/TeVXmQ3H1jfB5DhnHaG9
aYhmd6xBOsGsIbGh+3LDXfOMCWkdJOGqzHMUCSZZUFNnk+Vm5PK7s1se8v4cVUcLwNybF6mrQBL/
8NVjTZk29+izPtJDaSm7CvnDytzfCkuQMrpXDiA+wX1Vd4B8gV07kIimqK9YYzhOS/9Psbt3yoh2
2qjf7HDcEkHdOzgtqTuB6k5LiwIA3tHOOQxSvYAs7PbrQP0S4cGvgmXnK8d85bU8hYs1xNKL3mdH
LzNWyVifRpuVNpqNp3nXIarhn8L7bu19SNi/74H0QPJ85ARXAqw5ETZlg6YbwGobB5p2ztDbe4T9
i70xJqBf8qPsajzIN2+EKtF0X0T92GJovLZEG0gUJk24MTqXvfKPZKtrd0v04aMeNhslN+eWX/yp
DbbhKLgPTbrkVHpixmuYRBoFnz57OttRH4atgXcx13xPFlLqnyrc4xANs6YygKipawtAiQVqLRb6
e92VLynF0eqqHX2YlAS/+gQPs67voV1SqN7xiJR323KoswKZFeKsxv5Vj+0LoYij+cp2riI01lGv
0D6RHEYUaMg+YOicW4Y4WbX+tWYva2W4lhzSx175KtuPph0OY1Ld8nZ8qXp0kLQxkb+HtZl8y/7c
0HAa9E+FMS6u2CKR5QfHnB30kU9QfIt5cfuAU3oWzZ2wvMIzQ8YJWvQjsYd7BUSXPvkmWaRAyIR2
4Xpd4oY6SNIOKZehFRrfbu+zcizhxURfaiPeqkgsgyC6NLpHLy1Nj5bdnVLM68jIDEMdsTf6hB86
VQw4BY+9kt6a0XvmanCzWINrLOqg/WwyzflTJRlSJ+FUlQMRZoUEnbskoqxCDPJumTTuOmglWMJQ
NJqjKBD6Y7oQ0eWL1AaSHx1abMWZL7+diI88HNc5Eo/DPMF3nZZCgAas/tpPRubxBm352tXO06uj
99qtlmVg/NQCZ05cFK8QywDl5Mu+rg8QLukntr2j5dXnwdJnERq8WuKtcsZdNYkIDs9wv/7ABKGq
ztqytI+wcU8MYdzR3X1dFHvHnHwWdUAIrzm55rIhkpyltvdmSfI1mEk2IfIFZV4J6YKmEE/osk8e
XquUwIbZP2BAvZfU0hUyfSj7vquPbpU8RKmts6LjU4qbrNa+y3QWhv06KUzMII24lf7V9+UPByQc
je3CnN5uWtQJT/d424obzqavwTxgSjx3RbW1tOSl8yKBacVIuKqmiQ061dof/V0y8GEb1B/wsWsl
iPD3HztaRyrATkmLhhZHO31qibBwypatxlgQ3qpUOxZSmyWdXHV1fwxF8zvI/GSmyjK3q/+tlFjH
2I8GDbvntDdoU5rbPuN/7XxCcDkb027Bo4za6j80R5xyLT+YA+ZNOH7DgHO9+KBq7qSDdFiOCdkp
N9tzrgh0490eS2qvXHaWSrtyi+nU4e+KQO7hI8GBSGeNt6ddcVmw2ewUbkAQGYJUW9c4X2r01DJK
phgRV94Ub0r+ZTFcIP2vIO4HhQce1o9sl0LZdZwiRPkObh5o5DNJ2dSQiguwYggMA1yyWvpF+QJl
3RAgVg1PwYm1nIEhZwB860qxrInXqKxTM1wMIkKhcp8VmymFON1gtERtYJjALLHTeTDhWxoojeKP
YliOCp9uzw6WQ9jgt+DBYB40OCEs0JYlBE3ijuwlFCAuydDTL4aNTA3XHYilkPK+noA52Zp1CTNS
1/AjFFh036MEywI/nBt8QBWkX3ZYZXFJk1Gwlu1PWQ/zjm15CYiswZ/VetTOV6iBqE2G587GIYWg
TzOkeU5Ofsypsat3YD02nQiYyXzYbhURE+RmJ8ffZi5GzDEVDjoNw4NDH1xSOBuluEiiWEn76IuT
ApWnjgHaKv8ctno1/lhLWDijyJJOJSE9ke2hWcU8XgaSv42JGRxZGYuZb4AhhiFAbLLtVeyplMJP
vaUQrtyIrBkDopo/TeHMFMSxSm/mdFWgBvY4Od2FHQSnOG7XSsUKrWu2HHsX/lHi9Uy4rUxXgA8L
WcBJVQlS8hiZj3b2YwQP9lRY8xaczvsB/Zu9blxenPZWlv2WfpBlU6+5xzFX8SK0bBkniyLFAjUR
/5he21KwHtabhV1hKoMbEaFrOLA8td+BdO5IyRW3RNO6YJcwPBu9xFqVaDgEyGqOufxPJ59GtYl0
ex+Y7RZft/5Bsm1pFj/Tt+mmdSmxkhoDf3bqYQLpYBB9FrgUcL+F7KFybDnwDutvHolvndjjb3zL
iDXXXwOGJzVgeWx9y5yDXpuigFz8jA/Ie+LdcGuM5QH0AYTHfjOhXfVk29rfQjk3csVXGvED8r/X
vpv5Wm9/iYtU2hf52CT6kMTgkvhEX64uAH1dgTNxT1wWJT11POEyER0oKzuEhCqIc9YbL0CKrOQx
cfsHACdsLOWB5THbxcDRdvQl49rBonBVFbEGa84Z9lMUPwJzUrZ12ItZ8t2Vp9Ed/z92p+kn17gp
s9eAhVYzr1XUAlz3sHw5pBIWjpzZ48nmkvTwedrYD9hAcpjuMFDk0TBXsezXw7tAf+KsgFj0KCaa
d/oHOh1R6FECicJYS6ssu3FmVSzLEBQgmXK40diFWtUaYArrVw1TtnGEf5fASdMnR5T05hIrGelO
TJXrNsUpWz49AnaR9VJw7RN7Rn6HWMOjpMaTlIz7kITJSJJfQnATRK5FqIHG4ENDJgCuC19qzYPQ
XU43FGpWFwY+j0rtVi7mEvarEtKAoZ5C32M7iurHDS2syZR3zpoxnC6imnl072NSbDt/24Jml2yw
CyJ+IzQFCdzHwhGqhAPHLZzm+p7Jx1TtjahYILDuFoDw3L6fqWyaJB68sUD1CaBaVqSvsHkO+jqF
CWPjzjH5fjkFWgV6R1clWxcWmisBXhCHDdiMgsqaFSFhHELJvvKssIX2iNQXG+ZrNDBAkqLl/sga
DFBbshxVRFFMuRoGCo9ndciaELstds5lGAJTiFgLEoqg2quAZzCAyWpJpdgxvtwEsFyJPBA8zIT8
rw8FXURs2rx1JNgaJGshqIzqqDiJcBB02sfgpgeeGAuGxlVOsMQ386W+Y4GGTMYwsiwRY8ZgnAN6
p0a4hI9rHhV6a2FWGORuhgFaH6CaLkw2aWKsSv4IiYU2hnmJh9aFFtADLV0VKoQfQidLu/nkKY3K
eAetaWl507+bCJ5wtEpj1RGb8jpzNyV2ab/eNhphxIAqiyKjN6SDgqLSnYU9FksxTExqatHa4EkS
almMIKe1dY7HVWrtnJ7zuYm3AX/EmvIUstbVG19kDeqiCSsYo8qccXIFPvQKGWQZNviLeNKHXbSB
lT1JvbHzFPI3TdAM2oszWYG5h5r2P8GOmSu/SO+CSFedTfjnGfs/TP3D3MzIv0d/EkxmV8mlov5W
CdOXcx9YGwEGXObfNYwcLrKGNgMr/2irCyjD/5NHuGNsQJeqyRzOWZQacuz5xGTgO5N/UXK02FfM
sg6fdCP+KcxY4XgPlIs6YvblCYxhaTcQGAqSS+4+k+ZsKT+BD8QUC4zl0E/2lBlfB3xEQStv0PZG
0qb6JRPPKLp04Uuvf6kMT+sPp3mVxnNkYWsgu9YKVUrROyhIV/0omMlbPFU9kkqG/buTZ0setGjV
c57yoq8BjzbwRtMhw7FS+1Pgn8GOEyB/i/BD27gN9TdA790NY5WRnlV5G/VXGv/aJtTwDHYejNKL
ZPLr72FIu+ySpuJBe2iUyXawSRyspyXkBw3FtnV/GdrMbB1kBVG4ZubFfIIwxkbtbxNsucutTRrx
qGPjKfyKtezH4rSfkQBuEI1ceB9Oe49aKDJDtTQGHQMAALw0W/n0cgzoDQPGgmzkkUc0LAQF4ySE
R4zy4J17el0sBaCPB1Gaj1JQ2JiIE45g3eyh+vWMCOFS9ZBsE5RENh1M0pK3wWPFqCcXc/yaHMIA
w8E4cF3p1lsdPdvh1QqAdjBZMqY5hwhn3rLpTu+ZyyB7GtmFaQ8Cc66y84qlXS2q7i+y/7FQbgVC
7XS+c9jeuBh7Mc2AzMaKibsc0+EoS3yncpYVnD5aC+urNZ/C1nFyHEEXdfoCQKQ7LhOVfTuHk4wS
Ih4ZPpWq3QGoJj/MPg/uffnFI1ex32lw46P+Lw2AQFy16Gc0biqOeLP9tQzI8OaNt9MY75m4tMVf
OUAUP7nuJnXngvWL/+jbYJlYhIl59Io1f5B0uMh6H0z1qaEHZgZQP7sK5VUgoQn1HofPYhHEN7f5
zDDHACjqCG82XQISitPF1nFM3qhDaa9L7Wkh3DfFJedMknIE9eR7wXkgNGaFMuBd+XIRsW2s2BQY
vdnWhcuxE2eqPvFRgMSJbwkwklF9FgVHbRxMpH+CDje3dy66f52Gjp3tvPpkFZcRR5sbwP9gFy4y
jpw6Ki4JBbAhQTFZGblKzomNVF1htLE/LMzhhdfSS4tN0vqikn4GLKLh2k1T9pHh3RWf/EAEw23/
lSsrL/uscKHVxnvv/USgKAokkTD6ZiM1b+Kz2RzraXos9lKepXMJzI1nHMP4zF+TcBkU28Q84c3v
FQw4CqBwbIUmUzqBaz48eOKdKRZllgh7nBpjrJ5xvyEIxI5vXAh12JjSP7mSUbTp1jFeU6cjNVko
xynkN4pN72SP6R8VmezGsELjxj3JJMqsvu7CmrvucADCACSd7onw2pVcpCORV0hLWjzs9cjd6jHe
DNPe9sk+6KmdG/7ZuraqQEJQjLWUHaOWZlAzqtGcqO1BPAP/Uykn0MCAgWkBqG5pIBQTc+X6EqWY
aadwsWfGZ6j5R0Dh3wEeUD9k0+001yjSLmg9n2Zar/opkkUeVjb2kidsmcpNxG5TZeHkSmBvXrGL
jqI2IS9FJ6ejhSMUOEb7D73Wrlj1SUH072qg01kyLOH/rtvkERk6MiVEoSJmwZmvjC6+UtW5HTpl
a0zlokG/SzhW5W67SCZAe13sh3Qa1rjdTH0xvftR8FCzI0J3ctg7sqJXibhGF7+EGdxpN7209Fd3
xMyEjU9M91d0fK4z1lep/q1gZOto44WLMO3XtNFaO35H2sre5gCz/DhbjYm18Tni2DAnAWTgR3e2
gO+V0N3EdbMx2Fo6ergOfFpcwA6GHPl0qkYKltogcoyGhKViIj114zp2/Ztlk8Qzsoeu98qbbrUO
0edN0CCQ5l33GCuUyQDVnxaxS2vwLfVcf9gTDzYsWdz5fAIwHqF3ouFOZi5ujv2imw2dxCpSY7Ol
solzmfZT0sRp6dOMUr1EByVLvxRG0+6mXtfMZ6uSBtXNUMy9LZuVFlWocApkFOPID7mJccoUSIaz
VoXBPhYHMys/hdquR7DpU+IymwSjia/VWYzDg/clIeoNVEm9BYKqYsM+J5x1HToeeAiMp9rgYOHD
a2QEB6o/B5m+J9546bQONtVfm7THxEBm7EP1r4VSx5G3BJupKtm/MedDarqfCkc35ccG5zHSH1UB
+uh1moinKBEBx67/cqtd8sxc5W5hzvNxr9V1eSLL9JkRGyky2rvpv0IKRBYgKWEJ7bv3IHXZLT90
FSEssIvw+2OtaUeTnx2uz7FzurOw1XOITtjG0EXKmy7Hr0qGZwIfn+XLiQbOosj9+eSSAOlp+80d
6v6+5z5mZNBFmazRe3amO1wFlH3HenRutPab3wRaWOkq70J1z2aVXi3mQJwCC9tOd5ZHxNJeWSN7
+qK9jLZxgiu5t414PyD+CTiwQtIVqm4rtvx5NO79elwVbXaFymNThptRcK4qAcsarb9FcfjyXWRT
KQnZ6+yMc3DtGaOck+sL0iiLsq8XBrUXnrMyYEynmGjS2D00eHkjJVj1tOlSOQxk3Kd6AiJ1VyCL
kjLgxg5i46w2VIHSSy958NCpBSy8eSvVPy1Zeuw3SWiPxnfuA37K2UxJBINCa9ZxwEHYuUtwI3Xy
FbXDZsSlE5tgOSN7YRTNcpoNQ6Av7viw2bJaqLl8I2vQ9mpYno1ce3eTcTbGD7tVtjHqugvZaggw
4xtv80S9GM5nDCQMDDi9AREpJ/RQMJ0gKNZ25p0wMTm30jNJNrMAp/Cb4NHciqCKmGwXAAzZ2aEz
Jj3uTcJ8cAUf8O6fbw9bYLv4ILVF2Mj1KHARmhrbw09zPPX4Ryklwp4dwjgVXnex/OgCJ/QIVmVN
xaWKGakdfTysGKCbiDrIkEhGJpeuwjGKg0TfvuLUwxpC51+cEqAB6mlw0opBs2N4zjOWTPBQbEiL
9Zqntr7OIYOGXPSlq59jfhm2ffYt95w2uPdBb+mJgoEdAfllO8El4IgLe3ILtO5fTM9dU0abDIVB
SnOtK+V+gCagT+hXJd+kBuOZM4wbP3L2RfXTYOUVpUVcI90KzyOLQJRctQ9ub+ytV3i2g/Ko8wsk
24W2BOjtxsUNSUqU+meFq7kA99en1nMctPdIVf4FfXoOxLgAIee8iiE5WiJZpRIHJK1cls2CjmB5
pgXb3KrfGSTNEGbRJsLuxdDfQgRz7nqxYBri3/I3gFQAlNE1Q0oIw1J+Hp3N6H763JDyYGU2VxqA
C/1A9uSroGGw2oturdXbKAKYxsdxb3b3MeemvQZhGiXTqcjnlgKawL8G1Xscf4eA1Cx+Ndm0jY+w
j+FwGfbhtmBE8Myznm1qrK6Mr9miEFdQUSO1fua3JP5Y3jXjbyijt6g+x/Fn3d9YvfYvLT+N2QcS
SM/h3rw2zprdGzNf2b4cb5VpG6ltFHerNJsCVE/lzRz/oA7/OvKbyKtO/iFYN7jN09DfZQ3mkAMe
OZFG+QHTxO3sh8AVttefhMqDbvpxByp3zN+0+m5KzGcfOqCnQv9xzavGxxYH+hQtW2Jbr7BrZJcx
BmZ1r+UHp2wzutPWTbqMwxXpQkf9xYKAXNqKdDFOKwucgwlZxC7lWFk++cO30R4SHU8zPElbU9k5
+dV2yF8eGhrz8nNSEa0ldFMzLRWeT8zpj6zEYqw3MOSPFMrNDCjhieDK5RdubI69UPCalwUtUslP
urKHsSHGLyl2dfvhdNuAg5/gFsHiT0HC7napv+2HI+iMCiMXSmRyaIjCkknV/3rJSzXe9PQd1PSI
lTDaO82haI6aFxCNjd4M9zdy3W1Kmonzrw+CxzctlNWJ5TqjwxB5nvYebOkVTNQ+vEJ6md5ePt6F
vgkD/KSgIxO8WGUG/X7P+U4luGp+Wy5697tWb/jJOm8n610JeNoBTfIM8p/G/RwhE7fdu8our8mp
HHuZyr6WaANnLNHxL7MFLM2mPzjdOvOWCj30dGbLTWhcA/fIgT4lwm05wB6+neKfxtgHzsIUXwmE
Ye3sV0dzXBDbLEOaTbiD34uSlXfza7l/hryX2ZVOp7B4sLDX/J9UvzWcopEXuQZcNq+Of00VRCX9
M7MOAWNz7YPzG74K89A3J3bDqQWzZQaDtLYIZT64aMaY9MZdkwehQ7kn1Dux767dgMV964//Qmuf
uTuMV3nDVpXenJPN2tZ9Z3oJtM+YSHPNFdezYM9TDDonD/QVey7WPCdTfg5o81mfLFxCBQ1IImST
N61PZmb2O83b032CHx7IJkuK4ewVh4F7PVT3qAWP/5WJrwhSzPRwOyrc/vynh4uY5iDcMtGizQ5p
vwztn75/9/TfWP+znZvk49Wzctdd+muIZ5d0bkaMyF9tB7irnNs1Jq/yXff3CrQZex7hwybxrkyO
aKKM4dk1QbesG//UNhtZH9Nx54hLox1d+2jXjyw9O+I9xpDlWcabQ/RE8+4iOQN8V6yTn6z4m5Qb
o0YyI//zA7AD7suFOhJBH9ZYpcNwAvxzCO3fKt3S0a5iIVXPiXIe9DuQZ0YE1OqeZNyDt14lcAL/
QOMt0ctnpd/N4FATs9bSJaGtQeALOtgdxqNnGPx5xo0Fik1wUNJjlH/pbJtMApUmOzcVjZKtEtzc
XyHOfUD8oHhmLEp5CLjebfCOZfxPjAcDbo32nlb/pguMjKk6Zd804KnaHxvFjoDFYN8Tlt1B/ibT
W2BsTf1QVcuxPaK09YTM9VtEaMD1r16xzZKzN2DsmdfynSoQ8OAY43YaQqep7xwO7dpG808IHz77
WknKoD+2E7iAEGUjMX/3YwkOBVpP6hf2PFECmxpn60mj/StwcSljZDgPI7G6wX+FDASBHuG5pNpo
6l1mTKV0WjjXTLEfeR5+KUn1PaTJQnLY0Qbx63DSnHvtKyH991bq7DBcxEVB7+9IgRwivXrubY7H
vRTPNuvw3QcqxJEAzLjruHNKROjRzii98my6tMvYWWSUdFZNdtD0EhSVBqhdCzDBAtTmHamUBAGh
jOeQ703cuhN6Tel+k6rERASv2zFCa1GYAkO6T4wCleUPygdqWJhOqAN640kg2Xjze2OtOax8pFmw
xjXJYMRmzCgXW8qciy9b2U2x4aDv71I2yPjVV4qszrYh53FnzP8XPKnbwAVYV0if4XLMMOA6TRiy
4bD5oI3w8UizQhYf5bJu1W1KjQqrXfusuiVyVAl0ZhyYrcp+1VjucCSca6oQ+62YhXEz4M5PFfzr
eMd5May5L0N9SUXzvC+iZtlIboh6xABVjt5vpjX6MoFqVuiIuLGycQctAsci5jLKoECoNpFJMxy4
hq99a+wyNaSgMRXsqxVlb3KIQizNOA0ypdOXyYMBJcNhDqNfrTr5obdyc5eeEkGTpctSt62qiewT
fEgi3s0wfBYKeZZ6YuNaed5z2ih2boJXsgi4hUzvN5T+jUs5N8YlnhddRdO49+OwLFdzAHIWaLkK
AC6ve7TpYqBLiuCn7dCvZw4jW99AXnb6gecD9AoaTZS3QSMEg2q/iypzWDe1+Ve7bk7l04+ZpROl
o1RmslXDzUj1+TLtSlzfNSt2GtsA10a1vmTTmatPUwPbOeJDkJa+C7XiWnV1edX4gCMrg4sl3dVZ
5bcF24YqH7FDJRHbtuARbzJ0tkUC20AB3YuTdRY2pCIqO73nuIJE/RoJBIWGpa3oRuSuqRnzEH/p
bBBFtaLWaDHkDqVeXbxEjHQxnExbv+m5Tkc0e3gnV5fC1v5KnQ2DdCryiKwF+M6uIBc8EFTWW+Vm
Kd4JDEtOYJHetdzLj25WVTRktiu/fG9GTJWOC3I0ysx8I+njGlpXOUQwBXxV77ZxxNEnJAEM2X8v
DLJiqRNjJA951KZyp9XDIZm8D2rr4zct65WpMMF7JS3vGStvsi9oMxDpqYKqQn3hixgeTk8ou4+4
Yk22O0WFZ8KogdzxG3M+CO39kLnxScrxwxVpvhzdaKUqpjFvABSSizfSjZd79iqUFFNlbkC7C17O
t6HgS2zRcyYaDVDLwODMgTO7nmXndUR15KL0VXLRTvDqM3JQwIwcXDWxemnFiJV+vPZs7VZpiZhs
SeXDTPwTBy9/1xcdEJaG9EgWKcgYjcaGD8xZ55wGBwDBWIDW0j3H4VzlbB06sTiDBGc4bBjzRbHj
U63OlCiBzp9M2WrbvNAvQzYgSQ9tZqNlxMQIwvaq5fE8NZGYLDvWl1FNCD3BSq6bhFZK3yQwq1Lr
UjA+Nf5b2XfNvNPgYeDHndce667OHOXM6G3MxnrxWRtd+pYXlEqYSk16Bpc/5PxgRmMLZqOWLo6c
VZhLRS52Uxa8KppzlirruGJMsloPiguqURLjqLdlDVat8pc66zqs0rwNZpojJ6Aoy9JGIwvbfiYo
46AGMVrUrUWKwjv1Eou8cAcw+VirAGm3m3bI8dHG4ysK6ehSwKQv2azc4sx+8ElbcWT7Y/MMcHU0
WY+23RP4vkEEoTgBvHpZsUA+diUnAe3HhzBjFeQy6ODZ4K26JD7vcRwPggso3KS60rElCv4qnQCX
GFAleywIoKfkzGTyVWVzSTMixHHWQY/zLl4G003xiWCxt+DmjkExpVN6ISvnGTfh3jeUHXs3xeEu
7RXlq+3MO0ihqyREJxJ/3umaDji/oleUF9eW4POE6n2nsH1Xpoy3hYHwpbCbwC0UnETGU0TTz5He
bgekT8AWj5h79swmBBTYxqJoUATcIdjrXcgyacDbQok8L1lNvBEpLW2SOxR/2kjs8ds11E9aKj4z
7btjjRQPNtX1kB1oGa4Xet3/Tddp1w4V/1BBYXYPwo6MTWRAFJCUuJR00c1cxzo7AU91J20pj07h
w9vAbWtIkCQ+kCO4nbwZJuZgERvqqh7z5wSdh7CM11tV+0WiUM0RtPrciyZ5Cr/ZGLIZt0aUUiwa
NwvatNdbHHct/SeC+4zBB0r6xM6LM/OVjnV6brBi9uaxG9OtlwzfYSF16lrY77X+pKamHr0LWWAt
oaZy6yUslAwOTURbTu+c5Pgocq/yeUg/DKrOSnPqpOKKX9ZeRb6OWbGsfrOWPW0QlvayEzsUXFzc
wkWRx/poV/5l0J1sjZHd4QlJt2W2GITTcDNE9m7TCn5ffrYrFRWS5lIvgikV2+IU4eqFzXVoTAvw
vNrc/QY2UgjtC7ut3HtIMI1BFGTicIJ+9jvUR/FqiZ4gtLPrPGBgOjVMXI4zMudyfRk8ZDqOhV69
9lsmd5rojHmegTcdsbsO8R8DGc/OnT+ifvoGr6aiG7fIUcO91i0acu26QyrJaegUK02yaYiSkCQF
ebnqbPa8jnrTGG9W7z+VUZu1BjdTGVIEKG1M1kVB5s8aeE4NZKgdrmPfMD9cdbwUiqkzGzf7QS9e
Ff0fcd/iGQlJ4yoX15PBEtg8Lxmq7oAO7krnO9C8ZQF+dlPGaoof9N766dZqiDJ1YeZy8fBMwLXL
u+PXcMPwuyiZzbGU8FYQk0+FeIPs7xIcoJoO/xRXV67cshx4gSnqn0pMkJ22PmeD3c01jo2xYmMz
gmpW0PWVZNYqdeuO5Q302Z7Afuq8IkcHdUQcBrvs3Rtj0rqsGXz2rHPhxfcoc+nZisqXwDc+F/+j
RWrSxNpcLbLvgRhX0MWg00NUmM7VfqXi3VUvWekFZ07d4XBg2quY+y5Al/BTyPhqqnwsPQ9/t7Tm
jS5jwlM3X+ncWeU8vBg4KD0vv4NTBZuhASOHPD7xmX1yUQmrUQsVhBdJiU924k0teIDme4dyAHSQ
2LLIYLQpxaye7tHDYuzzVny2jTym8YPd7m8YtOtIaTe0v60tXDWuetMqAjN90yEeWxW5Y/lrxX9e
YrD4kkhKBRntZNoaeLSCSid9Zbb9wELBJ4P3IjZIOqZFwaUakxdPgM/qGf1ZLbCtlgwPWAZ1KxXE
2kQ1YHsPS0IJAJqRitpw2AYcf4VkIK903g3DrQ+9hVslDpqHRR08FQSsbgjWrRsOeRBlOo3cCXIA
GuSmnVqIU2gqQwml0FEMtsnetzP9Z3nHEDAmjPadOS8G2yJFQyTWxWE2z9LkZPlsLuNMNfg/G2WW
WfphNFs8Oyolf2aCy6jkQR7HDPnIvbTe0KtrDr9gp4hIBEZEuQ0TJzYS36xqWlwCbcVpH7ySYdA8
76GNGhC2KkGSQ6VHUTeJ1LvD0zSra1queOwv1Lr7dVK42sGxGQGxtDY+zKaVaz23dtZIU3iVNPP/
v6KYfpuxiM9+PDydrmBqaioe3gbZ+QzLQe+D2wcxjmqjvrrR+wx0nrMVW/E39rSjl/OoqAjmDp3Y
YH/hA2u1hxRwsUZ7jVvic4h9YtSKot9ETozGGHLOX2ep4L0LhBQzTS0fYcnRLip1GkvT8l4JMEEa
6ZxSUj5oKzHtPDoJKCWBnuFQ+5llhMqKJr7bjK34cL6ygXE7/PMsp1vWBsDDkGlS0O00BbBg1eT2
1naqHkpU7i7pAd8IRfZbswyJrre4umubXaaHDSP6j7nzWm5kWbPzq+zoa9WZrCyXOTHnXJAACAIk
6F3fVJBsdnmfZZ9eX/GY0R6FFNKNQhE7sMmmB8r8Zq1vjVcQurEY1OOjWDgUFuODg11GpOkuEBIf
9141D0B3xbKj+VxoKsbPkPF8FKNaargUxBZyP5jDJc6vProP/UExQU13nSpStOwZm+lkQAQLUCPw
n0wmnvWE46Yko6kLiptxDbYJ8/6l4xrFn43mpZe8kO78gmiaCoe9KACA21GITzdaFeydf5WJ+CmN
mQ1OUYNwusLMD+mHHe9o7Ry6z7N5QIwTRg9uZr1YIQ7xJHIRxNlsiRs3+PQiqilEGEiRDGDNKYR9
wpDivMuj9EJhwLSMd4ygPzKAQF3ZKq3P5mx15MhyL7oFdlr9SMryuXCW96qjGSWzhpmOf1Blf6Gm
EWhh1tubHko0CnWUpgrlDfrGEhJAZmGLg/79aFfEcLKLMNyLXu0VkUa8GAJlSXJCGNwJK+WlzDT2
+CjepZCAUXsFejtU87Hu+vJQ1A0XYa4VU3cFohK+gkzwY89xccSHQgBse+lyEM8pE4g2A89KOlWP
icKL98OS/5ocKuLIx34wl4ckH79KYivPdSNJk85usjp/sGXrbDLnGa3Vm0nqR/NU3FCVrLQa2Ptz
jKwpIHGKYeVuDJBWO5oAQTq8e8RYv7MpjvD3t0+mYXCbuxvZBcCm02xlQHMXYKYM3+6j9Moz2Qa7
OfWeavRbS2r9Clrk015fXZQSpcUiuOPXRA4UCVfoenyzK6athL+DjWitcd8Zn5iSHkGWmKksXJLX
lUXmRUE1PcCnZdRtsV5zdLON5MkvocGOtnvldpM5P6Rt/Ei7Dv40SuJj5Li7oE4l3GBsBJHDViTZ
YRSEmEV6GJOMqrkdXBsnzeipLfy1maeHdBineNY903IFWcJqCLLsVYTYZdhAYH0VftXvwjUoscVh
uOTUHE7/1DvxFTd5ESFVGAKWjW7rGoS0oInyeRWqeYxm+lIR6wBXeBLdPhmQuWnI9W0Ryr2dx3Cs
DIlPIZjhVRyHlxRjj7nsfASuFhQTQ9cyVglOHc/cL1Z3UyPrsxxCD6jcGG4Vv1I1MPNtroY++hqN
+CjIWrKNjyUA/kmaL4+2sh+Bx9IylDGWIhvNl9eemgHUmZ9gjM9xVHUTbEHLW4iOlctdn1NVE1HK
MirWe4fjhFLZurQIyhYTLOGMeq5sko8+il/o5vgbEkOHwX3UiOqycVHHWDYByXHGvW9caS7VLrJJ
OZkjftaIoo0FBAc9Iz9LTQ+5aU6ptdyuQrwumvgdaAbSPosvE+umqcnMK0vvkEb9Y6s53xvVF1ck
ZZ9XymGLHQQIZqZJnJU1sts8S6g0NJBIr0TU0NgTfyYZU00W7Lkzvmiy7ozl3i1rvKuS8QMOQ6wD
3NYbp/W5JJR42CSpCIE0HZU9JxZlLclkOYKPB1nECZr++DZZtQZYjbLZHs+D9SdpvG3pQJpfqKzL
L9LKYCIVZtiO+r4xXCNM4xLiIF6CiFuQ57yTSoTruTm6UXospv6DSwyOtQxTBrODPW7IPYK6zzAc
rqooiM6DbrjltYh760UTBO5hHGZJCokR+ySgm2IdHFLCR+lElxTlKDO6m6iWu3mN1Sjqp3ko70yH
wSQRDtZV+zWMBa2X4pcxWb1rmukxIMyIuTZXl5mDpa66nxg+mw0ZmJ8oLx9bA7t3LrE4JJJos0VS
5aSKyXY+BltrqKON+aqr6tax1KUXWIh3KmJfoPXdKbQ2qzugOxehi3qOTIwxD+g2x/bFTeRyMBKb
cDmCZADrChVCJIyhxzsT5HuvbjAWNlTkfbF6Yics2YQ6eCiuN5YTfmiXAZGeonvL2c+JfERJ8Zvg
C7WdR3j1QUdOoIsOOybb5MxjcGJFtLihnqAz1U89nv3HZfoMVMTOTjAaztbgkInN7GDi19RNMDbV
xcKAmVG3sSfym4kTA3qSMZUZolvuVWAvigA6h0C+1dRyPi97/RbPhkosgXmbC7WLtg5JwYgHKSVq
YlScGRjqCAqLiTCpGyl0ATf9HBzfPZPG/hiHtEVOthoFGb03vvdsR9EdU61rQoOPReJyv+Yaw5B5
Y8AoTQ63Ja9vfreDPGf6/LPzCgIiuMLbbLzzFlbX2kOi1kbp8U4TwrDbPYwlYX0YcJIzXw2Xc41M
qOtYj9g+12Aq1HWGeA7gAdKkAjsZovg5F1YIeZAkKILb8BbQzeR5ehNb7nho85V9M5wv3vxhpeWr
x5xIud6lUsgFF7yvA2p0hqb2s0z6j0wEz34Sn8MPnNA8cQKqBqhPgqaafIdhfYol4Az40e+C2Fy8
xdMVcqMNM9X3HJlDh+DJYHGUbkbsbKMppalclj4qN6HiMixq/2G0lhuPEAEaaJDU/nqvcy4o5AaY
Jom7K9HkdB5xCC2xA6DwD6FJf0oaf6SsNgFTI9sp7Uu1VYSFDQUS1yLMClLOkq9JZk9B5/9WIecg
XXtXYugvq6e+V1jNqb7lAHimN3AhmlyTpbE+kGYCv6Jcd6J4/9juQxq1fQwcnryw67zY6tp5xA+L
JwFdWLnAPMC7lUqCnJLROaS80rvJBycZY1FU6coqJFlxTjC/GQ+e5qqRIc3t97TgNEP8oBfY7CJE
1lZrUe3INV0Hz0pupfg9Ff2zHxb3JcnycpB3oIjTkzMSe2IF8F2rGSRq1i73Thwy74nW6Tv82fiw
zNyiAMvqTVOEL+5UvIQpQtI5ZAS4gvaKKIOSGbevDYFOeQD8A7czl19Ld/gqqDDTFMnHMqXvAN+d
sP+5LHmLzp99DMmwK4UMVI1D2PPNwElJxshLur5uWoVkukBGdA5FV5onh/2MV0EFH0yFiLUm+adh
jrR122ze6Jr9SelS89QeTPe2r9r1F/yYZ/+lI9QD11fE5genBTHX7UUWgNR2loUNcfbmNQwFAxXc
DlWNxsKK5Ca290MPubPQVXRqOtWdUYXLfeWg18pS3PQlsmT0kwivySVL9gMBY7yUHJ+h0ziXXcmI
ckZhDXuT/aQ/K0CXLhZ65K9wkEgknilVrfJMZDCq8ml2kLYeBgS/DC3RLqdYFRmc8tS2m0GBCq8G
qc/C2rRszDLu6Mmuqdgu60FDsJPshJ2CL3dcKBWkkUwCpkdDRC7aeGHvMEhOcd5Dj5p/1Qg+y2r+
kGs212iB9lv8B86VX8PsC5S8udzkrEkLwgP3aT0/VhL3ZT+hUNM5zLnSDZiA1Ewg943iO7hVGW/R
CC3t16jEwQO4akcsT+wAqHcKtMYq1XwIICkFMjO7sDCvoV/k29xlgVBaBMgvHKBtXL3BKHitqgFM
Vc+cgGeltmIK2D5avXS3iogCJmxYo4oWlEsrcT8v7BvOC0J9I0/t9eAApFQAC3vv3ulyf+cGLEct
oO8599BzO8dfJ05j69i7WhHB41Nh+m37jIifIBrzaGU4GZplzwj5LQ98cGH4zYKphgdnsxK1y19h
OB4cr7QoKtmID0t/6mgRxozW0VgTuX4BCKgcpgqkDMwgyYaQueY8tXoMlEaum+WBZO47t/dfmogZ
mG0Btgtnnwxguzm0w3TZ+6CA4buWm+l3ESXBOaL+kILOxrTFitF6surFXHdkYmMVnS46x9ozmLu1
ZtOdt8wQsd2TD0hk2blrAe12MJ1zJtpbGYz3gXagdIXogYPZ3jnJYg5OgXSyYrW1U6too+xxiywu
cwsvbdnpKZLMQQ4HCL9WAKaTd/CaMEF1A0mjra7It/QbwYR7sjYt6+OjbRjtVKgSmubQzSRm5tOw
trecnQW6jyQdqR+8grDqERKGJmqqaCqmEFCzHJslyhSccuFgknfJAI9i8ViUnKY1RWQeqAGLbHbX
VqF755vpzIvIH/UzlNLMQgnLCVD8EtxFIindDPu9El6SH/jbusjKjdOG2XbM8SyMgFwsRw63Ho7z
ObkdZ0/uPUnKoseQkVmSL/Y2McXUuhrVpvGsu9Su9woK2ohV/RDP5bNtiuEy96srPwQ841geST22
Q1TFJLYEaBA2MrPWihrrnUne766AWqj8+sOKNRipJnxSQGeYCPBkZy1ZuIZDIZlmmKUygNSe/Opd
8C6x8D+HQBB+ja6zHjHSIDGYgxBgfZ/MWy9d9iONMGFNcjwvMSAkWqCghjfqrEafHMwtom8sH1yq
N0iaLQLycle+0pH/rNNlAtOJPn1p2PIUI9Gy793EfUK+uojgiNtixkaDqKblNfOA1sXe+5ReTTO3
SSceb+D4sh6IbvrOheGqBQ6yIQJsNbDXXF69uQmIhWqeCWD2z1Hl3VdufjdaZMmI2P7Z+fUduVVM
KXjCuGUzj2VHGzJxgDwELFhn65I7XJ+epf5IvPk+7pCuG7e8nyf3wZuXgfEXLJrRt596L7+kgGdv
PeCobFAW82PT8JrOHMI+uhECUnB1LXdNrx/a4cUi09L3lyuSSeQZozuYFgDOesV01wTLsC9YtsYe
EZ6tj/2khhgp7fnApCliS09uMNNFulGyeHqfJJGIqdhqqJskEIplQjJcXwwLPD15Zti2OeHAHZPI
bbJy+2m+qACkpci3yX3mBQEI02KQyMfLjpNyAcloF28xy6Mw/4p0e1n26anhUtz9zjT376Bn1jGw
m2qtgxx6w+AthyvVVpuMZfkFVVtHmYRio7K2IvPukqT4GRbRC1tAuB8Du12N1incRTT0g1rYlzEl
Qx4W8SP865AIvUrfakty/cRS58itj06zpU6dyquleppqvJAC5nRbPXWj76JShqOqiSZxiI4OFbEl
rMmNU/3M8e5U1ECeGdErTtcpzP0CuZKN8ihiDpMBaC0l/1fgiNPmzCve2+Q27wcGdJhZMcD01Ozk
tG4SLD9k6jG3/bSNsyeyPuYERwa09BChk9g+l+uFqVHMLlEA8f2Xat4wbDkToPjXWaAD+byjqRtp
TVs66yhxzzGxOtuEUXGhNagBFsJ1si+JtYXJy6jc72krGVuxg2L3DRMVJaE7QoqkLnQ/SIg5H1gF
ChpozE6bprLPXbQuRXbuNWyJ6iX+NB5j4FJfTMvSn805ozxyGoZzaprbMcX2lZFYTgUIazImRBax
Qm41HvlNHgAya/XcX7Rac9P29431WmOS7YYAi0eyqwklywHbZT0Nep2d1kR2jVB2EjRPKj/0+OS4
tl3RsBhe4+g6Qn4wlO8iePSYjuZrZqoqCCZKuM+hkxY4RuyvqBTwjlXzokzvUL5Ueuc7FXZReJ7h
YNNfh6hkdJRt11zVNdzPx/UrALfMFiJdeMApA0ygAQWdfT7MuGbKK2bPOKubK+X9RIBWeMonFRZt
ZMSlLSWIxOnww+uMaGrcvOslG58D0AdkknP3atfmTYZcFjMvuJHGea1SDTXfpjMCblJLKc5jh9Fq
Xifsuq38qXednW+VG1OaByPoYZwZLKAbrsr5C0+CmsRG2JCPqzd1WnlPkjA02Xbxm1thEvV7kAgs
c637rkC2M+XDcrV4KIUH3+9RLbnmUJAhCu4FHg9p37SQmtvw4FjvUdoPj84AaKYb6XGmF242op+f
/CWN7r4fUIbPx4FKLgyspzyf4pMIRmw0SPtvIgXOciimK7YkzXGxoTEFZVheVSO7rlkN2S3bY33W
BZG4UFbrETsAhWMJcC+r9Nmt2/HeMsrZDM4cXEbDQJLn5J0Sr1aokeqagAdeBYYx+aGu0f5wohxw
/8w/dSAVL60zHoKor57WfyesYnQQ4/rh6heOs1/hvIgrtv3DZUDMp5Oq6tXt4nurc9y7yhRY3Pjs
739eMt8n6aRR22To2X6ZuqHxTON94SEo7xgfPK2olK4syId0+uAQCc4Qx1+yV9+tyFtqgpPbWvOO
fXf1Ei/lvWMH6pZtV/M0wvP8/mcmNsz5a1w/ZRc0546M1dv3XD+dwnI/Vhh0p4ACvZsQyGMK1/BV
13psLr0tfTU8q8GSuxp100NVwRfvnMBw5G/jKXZ/yalmWKuMuk80IpNyYsJmuiS6CQxA9bF32jOh
x/bKLMh9WsLinpIx884VToyHwKA48Dv759i56YlxGyEF7ux/SWZ05lZoT9yprNU3adfeehJEGj/5
pU2AXYtQmSuDX6vNRxq1qJ1fk3r5rL24uWX6N9w3xXyjueO6AevpJbro4IJA7pqdq8VSsMbs/j4n
/2qjLO+1bhD8FiXWuKVuswvloNdxUC/QCFndEbrMWQKCYj8jKn+wyEoM4JHFdl1ddtJMHDtwj6rM
1BepHz2sC4594Mb6eo77t8Ax3bHB2gqPaToAaYu9iI8YaZ16ruQZw8XrOcsN8ZbTYe5yiSoqwSFU
WD/zZeQ9n3sGbDDUM1F+02r4cm1PFEsPPOEmKwCVd9S/JCsA/P5+KAIkQktWqAt632tfcMiLUI5H
Px2WXbQo0PgcQbeTKz8jYG3vE5I/IIHuyUkJLmSKypIuCJ1Tgsdq4mxlHtUNWz+sc44T6V5VdY0M
xBc7JQgqzNvmbQrJDJATVPQFBujMvSquAPO2yUQYgJDwS8ZlBwgDnrE9fvj2hVtSHZ4tSbBbWHFv
heubi3Hg5ZwCDT4tvYjnETNUYt7dpOf0V9l8jH0YyPBR0vMFqps48+u2u3TgvAXrsj1mhLVE1Unb
6NQptYHhWFACWnblO9tdE7slpSozo32tY0RC/ZAEKNnQuY7CRiCzyHZLXX5vxjK6nnyw2CqnBC7a
+cBdwz8EGQC2ODDzGyo//HJ1Avm7kxrE2PIujGwfyxoTUmcA/voqZ+Qo5PnIrPpqnrmPV6Npjg7c
SFWEC2WhoFWRFgKxCmwF97PLZpI0XLN9DOCs4Y260bw9KInAzs/gLZHcZKpAHYBIlC8Mx6gCMvPW
g6FHoMs8Gqin1cb3cw/7qeuDahuzt2QlLMx5KmzI5ch866mwH6SDcDDiePgUsrzJvXRjzcilXc8a
r1NoK6xhEWt3szUxzmoQ0dDk7Pi26aFxd07t+1e095hwLRlsG16Oy9xNLo0au1fpwN4QmCw8rhAw
hLz8Wq2AGn+1tsMuKAP66Wgw1Cde0uwZqiAzcUR64c+p2jeTy7Z2EG19mmPwSTaQM3AfLZvd7wfc
FBChlhLl3U/2NQj72U3fYIHilprPEMZMjmRrfegMG3VrQVmO8kUdnBmgNSF+11WOpDPphyM7M/rI
Om0JdhzEtSuSu74e3X0a9Nk1rE9zFjdttft+17Wy7PpscSFCOZwkZwvAyVWnycDCMB0sA0lsodU9
YiFsbpWH7c9WOf4xjtbbwLVvierGvxSY9mjWB9HkkKCE3CdN4R2UssNLJCjpL0gBWLnafL6XaA4u
xs75ZYT3mbVFc9TaNxhJtCBlp8yoSbrLmEp2A4zIPBLyPl7I2hiWfFC63cqPrn2UCmedb9k3Wjrw
pnLCUHqdzqdikmAu1K6bPPVVhohGMzlb21ZDQY1MSHLV4iw7+YyaKWEI/ilpI0er84++LKrT2NPP
6smh1h5xcQHc8K4MbMykpdnpbXRy2VQyn9IdIcS+eNLjKg30oUhXNNqH1k/6bRJXmHcs5IilhRjQ
As7Xt/pYeZH7XJPnNJQcgWU4Q4dJ8WksIdOtWAKv6kecsVWLrCnqxF0frpoRwm6Ftav8ggmTl9po
40iHiu3saHBCHbNG7/oyHNfL2lkpAp+NtZsdI2vIjmLI+b4FbY9E7vM8ecTsLIVd7TmcPgwsmNMk
ma76XQFiP+PGp9yK8HndX2aV6h90bde3oa9oBGPq+Cw60ATERz9n0VRdRHUnTjVt2UNRl3wp4VWo
FuczNQbyaGQ4HZVFkpyB6PX9wAqBVBWmtYpx/FXELLYGknGAxgngmpQv+1VOJrwzvX303HR4WKFH
fez0KLyccG/SY89F9rpmVsJ+cCgfVEOaSZmMt1xwjwvmyWvbbSRuOyY55HLl2vePS2iBk1of+HvQ
qcTlvCFe2uEmlNLKcZGRm8Rh+VY1wrkq1geTpE8zvqSLXsRhD1+af/v+aDoWALvS8I4ur1wdro8M
3ID2QwM4fT98//v3W0YuP+ee6vu//Pv3u45YQ4hkT8C2bkMWv02TkvRIaV9kszp1EGhxt6b7Strb
aRgHWMNcAaqShobkXYkFRaKgCDl9lKpvFz/C0r+E8WkqLeToS2bnW5WvCQqdiE823MHT91s8Afpo
dx34Hy4eKSXYsXW0OLAX9pinJ6j6WvZRu8G1oNjFw8kSjMy8bj17vuFO6wNr5WWnIjwSyVD21znz
2Cai7Gn7FoJqmeqbJev1TemhmE51wDVSNo8uLrZ9NLy0vj0erDYbD8zNBcin3HsbhKIK7HUI0yMN
roM8fPVtnuexFgbcRHyHaoxSeH0Fv98y67vfb7WSUQ7bGlCF/J31aoes+uhSyHoBVc1DnmX4hhf8
egn6i8jLGr6PETffDyBD8dh27nEW4tKJwnqPcdQD8h+ZA6TBOvecq3Z9SJu2vRCS1Zbnlb916k6X
nVenIHPkbzetzfE/H2pcrnuV2qQ4t2oQK+MUqR30AYJPuKzRxrBG7jv9qUVHjgU3FGyiv6ckks8B
AzJuAut+UZNWqzG7xjX+jbhTPZIcjUfIbqynZMF2mcSAjouxfVgVNj2N7GSF/XGYhXf9/cB6Jdm6
SwNVZYmKD3jFPmEJPVtsCeGwJEiX+9IGVcmMmWxm2oFMolp88zun52o7DEG+CstdgGrigApGXbG8
PaiC/le21U3dDqcUMwHnNFfTbML3NI8zQxrvBpUxPDYLdYWbx+HDjIrzXBqmA05OPS4sL19PH/WY
6ZJVECmIkDveG+ar95EPiqhwO5BEPbc0YBtWRUjIgqv1xLyEUC/hQTy1nNdlmNWxzXONAp5ODYcl
+LPQJ3UtiOqXVDg15w11TgvBsECCsGNtfzAKvv2EJdyiydrYJbTfAITXhoggWkVH2ZfiJHRFXq+b
iccxQ+ExMGgK558NaphzfB3JyQeRcUxacc8XvqSDmi/lDEk/ZJGDImWbBwXkp46xVAupdRvCzNyW
3RW7UUK7Y4YeNczKIvEBKQYCx0Vs3zMp2dh18CvVDT3NoJ3bKSO3Kcy6nNCNyCOMz2HaEjv6Lq2I
eiimlrZKONfMPskAWg8KyD4lG9AIE+nASxba8tNNGSiN7HDTYQr3ztTI6zJXD2nykHyFi2ttdWmm
HZim5Fnwa2zLRZDOTV7atjap5srhoWMKD5X3S2i1puatprcyfowy+Tp4JdvtXD5WCvpUTDTqYVpj
g31ZHUyPuaiQ4iZI6NrckhwRqrr4Is1oGYoFA+7MSk0iYdkOXQPQQ5ERmWq3vVYaQXaXKAE5q6cZ
LoZHIXHRi5a8RACSJRYwxiGx69unsMjlqZGI8pYw3KXrJUkytNMowhG1YgzCQwR7SZY/89iJcYpp
tRn8frpGi1JRk6InXeI97gCxHWOrvpxAAFmJswYmmPk1t8TOshr7IQqHlQ5V0ajgSD4hLLwDiVns
K7uHDNNHyeM4BCgxmmQ/hopx95Cb3WgHyZNjvwl/kA9lW6VPYICPDdThs9qQco2gc36MZxcpejT+
Xhyo/ajW5IFNHBIbDb6fV54qrw/7C93H88bJYZtpXTG7SGLncaGbBtjEWqgehXwsYlSiZcOo2qvY
r1u/x/rajWV3Y3IL71y+Xkyozi6SRKT3aqwYXMYixyYCJQaF+3SIk366QIaVMg3Q0bMMYT8AeY52
3RjcTKw37qFdvIW2NXxKsTa19OveOi5YQvmiu55xKHXg1li5txvQ4ICNJyZV11aFa38g3WWYvggQ
Hf5+b/2+hdYWdrpxxHubK7+66cqsIyEhtLbf7xZzXt8ULzZIwG1ENB6Vn83U0rolW6IE5eBFryVp
Q2oJ8YL2/kXnFt1lrbBx470ioIAKhAYDhqGMVHoS6wOakHlnt7R6WBiB7rrQOVq2j/dpYXn3VXCn
kLkx+55wZLgNmxLZyL0uSCiEEIkIBTUkgrKuuhPt8pyP1vjIdetLTGBABi+O9qVwoofAOlsIm+bM
d8svXT8FDr6u0TXOIZssCr+16JxWDqU+Wyz4XRClrduwilBJTrgng9h+KaqQjW5pboMGdlRVCmtv
VShTWkegBy7QcNqmti+GcL5L5z64Uuo1jpAuy5nsn6DLyDj1JyJUaIiZC5Lj48wfTTq+o0MMHpah
2GlYrzs7cMNd3sXZC5f0I1mG3sfUEiYSeIApZrYl6FgahF9IA18qPyhwURNQHI3lfB9Z3SXS8XKT
0EJetOQMPsYtSq5oHLsdjmauzkuH1Wqc6M+Ss3clgD+6MJhPjHjZtSYBIZxxgiPJHsTe+B7GuoTo
V6ig6BCw5ynIp1Y3Yi8G2XAe9GJ+BVOUzE57VaZxB2IOwWWTpmhYEpi2QHElABOpP0Vn3EvVTt02
yFWztSJwJCuw/loX+H+K5CdZYxfaBYaADYgeHbZ44qbXCGfJpZ7ktPGq5wrJHtwQIhyaroMgpJxx
G1iD3kc+Xccy49ea/KzlPIe25PIGwzj39Vc3NsUnAtCaMVHCqF9Xt4Jj4FKr1VbY+veiRq6APrPb
x1Ysr6cC6r4fxe4NmhG58TwXoYpJn2h9LWBxbnNtVZztsvUIPOqq+GrU6WdZsNCfanC4TH7BCHU0
pIHKH3iCq1Pgds32xx//9rf/+LfP6d+jr+qWJhEXQve3/+D9T577Noli81/e/dtjVfDf99f863P+
/BV/u04+26qrfpv/7WddfFWn9+Kr+6+ftP42//rO/PR//Habd/P+p3e2JcOP+a7/auf7r67Pzfdv
wd+xfub/6Qf/+Pr+Lo9z/fXXH58kFJj1u0VJVf74x4cuf/31h/Sc7yfq78/T+v3/8cH1D/jrj+d3
k3y+l3+c8/v8T1/29d6Zv/6w5V8w87laa6FcN5C+/+OP8eufH3G9QGrpeSwTZfDjj7IiF+WvP1z7
LxoxusLg5Ps2ghX144+u6v/1ISEVn6/swFF86J9//Z9exf98Vf8o++IWG6Dp+Mbixx/131/s9a8L
pI1YQAaecmzfCXz6QD7++X7PNI3Ptv+bqS3GUxM7D439ou1ZVtyF5j0Mm7PAbICKzOIimB6AKKV6
f7Mr6nud3Eh25WHMkQrfxioI0mDYbcFwUoyBmmenfvbmp3h8EsuJWWQPlxVzD9Fe6XSB4G1Wd371
qYJTNF3h+Pbsh/+3B+r/j8dgwKvGyfq/OAavq9J8lV9RW/3pCFy/6O9HoBR/oVoVWti+ayOf4jj7
xwGoODSlj0QtELYWLof6Pw9A5y+eK/xAaw4M3pDe/3gAKjdASxvYju24HKD/Nwcg0fP8lD8fgspx
XG1Ty/CbcH7oPx+CoRnGPFnFGLi+Hqyugt7OjKJEQSteBoZmMvBZXQTEMvnPpUu4TFzfaVbnFiBv
iaVm8OvrxuGG4VNn1hzvK8CaDRy0l0yUT6JuLjwf2WaUVvtIxRYkiSeMsh4LByb7uZW8qHjY9i6a
vIjyzPSgO0dD+YDs67RYjX/WLO4DCEMEM1guzqUWLIWt8VghkGxy55JVA+lfAUV5kb6aoiZ9ZRAU
YNmtX044IYsvrfEJjyFkp1Hoq2whLqxIqovEr97ziEBQojTOGHIegqmPzz3N/SBR1VvZvU1Jdo8Y
d8VTNMDnkpCwNxiH9F9vuJve3bY7kvbw6jP46FDcJMVbFK+qG20wgg0NkIoUxk2RDm9we7HdNzMk
YCacqY+8DW5ifAS1+RKZMkTpDQh4KvvpxsapvoNY1V2bMKj3YV0+zDY4rLp7jJPsp9WWTw2Nq8na
t0hjbO8tgRRx5Mn0XetiobWfE4sxJ62IXgaSPVP7DvTyE548FOuISM6GrktvIPJthHYuw55rx2KH
CAdQtJ55tGMUtODA5aDe2MXUOwYB9zYKMBIcnh3/I/AJIgyQGmwanGFThUZKNwQGL/TFzDjvLT7L
RkyQTB5c/gzMQ7KgyM2dat2W7Gy0u+fFzLVnCd4TMi6F113HirlS5JLQoJg66II87gQ3OPoaf2PC
/DNeXvykIPC9gTlPjoIabbSM2fTLGZl/gGNlAONddPQQO5kkLn8hYe1OdZO2vtjk7hclHlJD9G9T
Z67LeNp1BWm5MsbV5Cyv2i8PkYtoa85fCtwMfNPqsoqy6DJ2f3t2pjG20tMtiCFjI7fIf5gfBBrO
RHE9A2Mto/B56jLM7775VdvOjTb03CNiNxdOy+CvSMwaA5DIzFODfGBKqgHnHeLbxilflw7uSjw9
VphYA2Dl2dS8tFz7lSj2ALau9RS+O7lzmhtgSS60xRTBkZMys0tdsU/d/tiXVoYfVOKzco6129LR
Ibxim3uO9/NzWCim7fLN8gNsUPVCU0lFF3XRdYvXom7yV6TT3llRFe+uD2uCyIaiQxEP7QvNh7Wc
rb/MkC8PdZweXF4gjEqM8Qm1gUXu/xSxvG0zns3ErR1Gxepj5Pjfml6+pAYtHwyZWo9HiFHjHJJq
o3eJOwGJXmWyZTV9KaYnQQwdTV2FTYNyNQ5gbvdHF/Vxu9zJHh8A5w6SjxcnM8Dgw7dWWr+j9Zsk
FMaI4y6GbnxKqdorEW48hEqbJGtsxr/+LaM2s10kBzabjl/YLzsXiHdiuv/O3pntxo5kWfZX6geY
oHHmSz/4PMtdkmt6IaQryTgZ5/nrazEyC5lVQDW6XhpooB8i4gZ0JbnTSbNj5+y99pOmuos3dk8Q
tgFQT5+i41KNw5PFHBrscHOwUmZG0SsXr1GwSkty2vO024vB/fJ1nIdZ9qkyZ9polfFZhxIiRNGJ
ZV9VqOfd5wJsk+i5qxOfezxU4oC1lXdXP3SDi67jSG/jrPBRCsbxhnawdeYzYCAbNzsQnLR2c0Cy
5DMwDtp6vrxYKAbGclvM8v7UWpdSbqxp5lzF25GCQDNJlu7qFR/fArv+osZ51UBWSPyVNEY6d1fD
GVd1LJl+0kmLOqYsamFpoHu1gTFAtu8AfBovNFg2amAWlhe70NQPwwSym+8UvbXGGIFKiDlYFXLG
ieGFRUdH3GLyQC1cb432IJK7Y77j3NklWbV123rF77cyfAHF26BzXAz1axlpW5SmBhrPhd1HF/AG
qxAcWEacJ5bKXacbD3q3t5gcYhRD8jz3RR20bNnOAqczZTD4CWucr0lbEDcZOqj+ab0MDVkThKpx
sqtEtZ1/HKq5tSRlZ1YeHCYzYpWwkD0BNtfsU4pvAQXqgkCZs9/9BpjWnRh24rWgAWON8pHHfBXb
/a418v2YA6MyXeZN4yJnMXO7A0Ij7gF9V8U9MYhsIIXEHIxHlasVeMNelYTx8t9OCz9bUP8cDJvZ
Hwusfo54lvKu44ZQZGFpGbRYJ3gaipqEEMLB4tc+A1pX9pv5usY1Xyaycr7Oo9+vB+yWAjmMR64r
veqlHlZrI3zIB3j/aE2KnIyMxnfx/xvHEnWXNxaYjtF/AkO+xq68hJnAwe9vq7hcC+17Gra9Q1KP
zaF71NIzemA9nXYhAQolK5HBBunZxCrmeXvPzfTNhGVops3H/P9Vkr+lznjVdPMhcMzXItee+FSW
NlLeCp5JM6grYqBrostHxjXXKmWkBPvZ8E85WBzy458ngktrH3NXMd7dDJyMYR7mVKOxSK8zQ0Q5
hAWGJLIN3X305HPCIprCHCSni7o2eDci/t7U3TXXuNJHOkkX/62TnycJ5j6JFQQIYLLiVSeNyBi+
KodbrEGSEdUfzZh++UGzmg+cOF1u8OaN+C3LtBu0J9ftHluCRTS4qaM5PJr8DK0LnkycJXWiXew/
0QhouSVwcEAyK/RDjG8B2x9aF4t65pb51TomIA+d3dJKxr1PUGk59dTr/slJofiqg+VBNKnbRziF
JeAQTN2g7q2UGYJOaHJ0wyp8mOLucZIWi6h88RE9OE2/9ol+DoS+tpL8qEiKBjpAgtwm56PXp+xH
f8cO+YjP45IVLnDL8dOy+keO/VHRfGpJ+GpYDtFESbHoQdUo/S0sVk3SHEsN0SwhAdJe5WdZjDQS
tUflDq+k2d7mZ8YRNXkU1k/AbYcz8hjq4lqS9jRV0zFZ4r9/agCnQ/A4e67xhXjqF+3AKoinU1FM
L7R3XxM/PSir/Uj/Gk8iTNJOvZmdoxmBZs4YwKg++aAvBDc3Gs+tO09ACsl0n6N2V1/iSX/L+2Pk
fxqQQaZzwLAjkVjAGemrdp+X/brkojSj9jjCW610bCCIrlKCwShtEHaq/Fi62RkDMKFqqEQGq31x
E4IE0274xR9Md/mL9LBNxbBSHAeQLLPdYrTap1qLb1Kf3goytHqDuRUFDNp7hAnhjuHpsq3ML2uQ
WxR9zw3QUTopeGs7n8o4xpTM5jhZ7WMUongtPSyRUpuWeCOXVkU1YCrEepqbfJXFvQfNJ/Ls4JDH
wjI+OS0wUcoO8PBRkLxJHEWyLh58z1zXRX2qg0dLfZp9jdDYaO+iih6jNrmOlcNQGYF5yNUDRaPX
4jgl5jHxqws9+MuIrxjpDRJWfOc0+qPhHpYeEYZ83KRN1kCR0+Ce1to9d7q7NfBQZA2ry28dak/M
YBFIa2RuuCes3ncWkKdUUm27w97BkusYwVM8eU+hP74aHs1rI6XTBG3QoGSL1XXoWTsmAh1HeUl7
0ARZnZFfX4B9MHXIs8ZnH1FC2k3hLCesGJg6t6J+NgKGXErNQhq86pUMCV+f+Jp3qyxU+hlNOBUn
57q99e0uycPvcCyzdT66DpKlwlvFiYVtn224Lu1NQytviIeRJLdgL2r3jNCFKzXt7RRJJZEVmbRv
mDHQVubE9JYBeCeveBxsZOoD6iymP0C40TGO8cyBizBhtBVmPR+5TZWVxmFECBhpQ4QjmNxPpH7p
WLbUOmg38SNHK63yNBL8UPOitRs6kvZ8B8wP67m7geux6OzyRGHdn7IezXFQDNPKLEwM+9xKVUYq
UwHOP7BPIif1IO87CyPPQyHL99aWqOFGUAgxXXyjug+oGhYcQZm6SXPtEi25tPV0Z9n9vXYyiK88
Ik2mLlnuhewzjrexQ2adMe5P4o5pOc1RCQHtZuyHoRldhom+g2elamOJ6pgJciw4eK07lw250Tjb
oHIB8Si6zwBcI7PcY60zdtfxe/MycprejEKLxAFQqJPtUf+pbXtrdhYz9zi7NAkPa9i17wzJCOIx
4J/6fMyx7iGMyQHETXr5yYCfssJPz0PrwSSzl6HCvjCwqae4Xnc6uvMBSfMyasn8nXjaUlwT0Ryw
gKeiawsexmVnlC9xYP6KLvzRAx2YhQO3F7MVC1/Pcch2r5M7oyO0iZB231CnpJHZKa4qse49Vql4
mkhxGgoiqZpfaLzpsgrL6aH3gX/xTnBNdq7YFuTGbVw4JHy+/dpy8a+jeR921YA9mEMJ8wqsORu0
ymSyFdgsvYBzriotZ1PTXDRN1tAK0OaDNaa7oiKb1w0U9QwjLRI9Ebzm0NexEEbH0jSe047Gusl7
XVV5udbLrj9F4tHBS3nPZ7t74gxgoqeasOxYVBtbjQmTJxhfLqRc4mjmkKZshOAfT7NM+Yuk3GBh
ms5PULfH1KvrA7hUgE3K9LjVQfA4CKoArKPNtikHFsCUuIfkeMuZG6+kGcbgiKNhpfdIkfoEIKgR
4CGo+3XEYyPcJD0VUdCDhU2+Ze8nK5vRoiemBv2fV+7axNuXBvZ3W8Cz0ekMe/Aape9zXhIc9BJ5
nzq6CSYkF9Urhpu+z+HRAPTuoSoBBNYAKpANWbAM8+IwRH1KaFBjM9jE954YE6cqFiCosWRSKhbc
DjEE8yGQ/VvmHfWyVTHQ9T77bLv84E5wH122Uz57FCZlV5ypK38JdBEBEtfOixiptxjlCvOn6+Lw
00Lp6gU+AXaESTBxqB/igANqiTtw4w65feqTaCQsKvphTR0f+DQyjj7+piTvuEVBVI2Oe6iq+h9/
Kjyv3QuBmKj2Ij5+FGZNkHVPI74jyHe4qOI8OHWMm+HCaiNqyuxqmnhxQL5B3Zz7KqAFuxc7qzZ+
WBCwm0uxCeuke4rTq6M8HNgWzIvBzL8wuNlPLulZOpZcHym84yR/tNzLXyR+A2lUDyH35qEb0E5J
Jt2PUV7RhlRSf0jI8QFpCva58G0mXQRu7bwR5PA8OoB9ExPUqP+Rk4IfhOO8yQ1FHhZpISqM/eM4
hQ0IDgucXmieHZH0j5y4DiP2671mlNPGz4AP+CQdxLK8a1Fb3DzjZ3In7caPxmrEmkFgQo+IIeBk
45ionZPsMQxfe6NwMLmFfzI/9d9tW7yYzTD8lAY8pW56ccx4P0LMdRwEq50PEN8mKiUjJkQ3jWMU
+kA6LIRhuGwdNoc80qjSt6WefoSF+qHWwRKmPmqVvhRWdODx3uQ18GYDh0/iixvu0W1TkXRWp+ek
IwgrJIvGrOCSZ9raLdBRWwcPRRGkhdn9RCZjqeRGuQX1ge2NeJDqcmHk9i6v+AGI1+zmIDkxYBQb
sy1Y7T/olMmbok0c1z9iImxSnzllsFtXhcKnP0h6xWQGxQvgQ4CnzImkl5qSs2V4Mp5gDjM1Y0lB
3O6hX/F3zkfZe5s0j341P//wBhM73jmaVmXaffvQMauiemPjWFuZvZeWuy+r9Ckddt0YfIwBpllB
M0ko+g5wsfiphnwOpuFBQyYdTin5Bsj1AVI9a7QXlsPspZnFlZ0Yz2pQX+BMtgbxWlEO3ZlzroPx
6Uwzah1kwUG39dey3qZa/Ft55gWZ7dKEhqplpKYxSdJjwlI1yDkikI+sJjstTj/wWWOKrXEaSXoi
fhX+9jMPm00V3nDwPP/XJHSkbeRjmt6sPPpyEJQRZtec8SDhsy1nQT3POPllziVw01Nt11RL28kG
IDFuFGdPPM6o3L8KtC9YzKs31OmeqO69np2a1n2mEfPka1AbxByq6p89+wHVCIjh2CZXrpK/gcep
GbYqVuNt6mQkrEwTHX0cD1nE3ZOnH2ne7AwCdESISizBbLiWVfhlTPY+qjkIyyCBvtyvkANcBKA5
1PMuVmoI7VWo9go97crX7zAqpsUE5KCeZhO+SotllXXPmo5CF6EOgNJoHqcyh5TDmKxNpLLLqCxR
E0LKY+rHjZU+TS2aNz16CiMXq3q4KiuEImDmrT4iCCVOv8yUgHveqevDBI6qp0pVb31a7TTpf4vR
eVd8+MskgyXoWpzYaXQa3vOAR6bjUrUlT4eXg3DNae3l3ZcItWOnkEqKDu7/ZjK454BkO4R2OT0d
qVqpEy2CP37OWxqL8Kvvbbhx46/L3+h6rk0GBhNK1z7H9DH/2cP2A5hvCfaOaJ9yPGSVc9OJnoPj
OUN7cNtEtr2zVMZJzvtceXV/nrBJRSDgm4JKEQwSNrG17Sfr2mnPWWveAtu5NBkU7tZbVaAbIx2P
JIq+fWZIgAku3s7klnigOBtnzcTW5Hn2mNED5Vx6vNDMIpzJ5Df3WQY7jFcdzJazoiDSLJXPMcLa
vGc0y4A7V/Y+jph0liLchRlqL5d+sK/IbMq4U1NWSbNH5JO8No16CqyUdvfwMFXlm9S5yzJNoac3
b6QOUsw2c68fomsruTgIDEBNYz0hwa1bDKk7N9+d3QhuwmPYOwy8vmJw9onDGSwvDlgbviARYPrW
GKUXfE9UiHTZWX+kg6F44rJDGylHb8Mo9mSKnik+3hOM65eGlCFQgg1y1nQ3hsjHbXwQVdG8jXXy
62idXJtm9oJN5oF+2hY9pWccepH8Gm676rXuXHLh6zD9NZvMxDME7SKI903FSyay8BRq9q7UK5Jv
/R/81IwAyuzqeuFX/aVyncmGxoHRP4Aa+JKDd4nMdG010wsgVky/MHCMdz12NzmbQ+NrB6n5h7LN
PpCH3UxPA0EUIETmPh2d5KuuWV3NsDsf84ZFoI/MQwoUoBDaOgYasOhxw9FuWGpWeuo659IG2VNl
WDf2wydfensY/hvEwiuo77+Vnn8iql9U3NPDxJglbsq3gPDZLYDVr18geWaDpiCwtMOY4OfgZk51
LMlAOzFq1cbNsxwIw0VLdgs2AMTRryLz9yrnyIFkMgcVSzwOOprvFMFJB0dn8Ox9GshjNRZv8dS/
WJV7GQjkqQMgAYPnckwx86vJSdKJ+heXhkKJjWq+GA2NUHI6ea0h84CYiFHu6XUFgnuqsyerJSs1
d9lEeMQz+BG59qdruHvHIT2ZJYIVfKalG52bWB2iDum3HUUAOd6VyXkF2cZLF/5x2irZuDWLsdk7
z4Hqj4Go95hgkADMviitRAZjsq/Zojtpz+NoXfI+f+pCBwUSSpbI2X7KKiZ/2tqVtCJIFyDQJiVC
zSECUKD8lF/jJBizsl0Odgf7vV9iWLkUprMvpPccAQqZt2+YL2crsnd9ZtxY46kHPFZMrdsreBC2
zK9C0bjV+VGRzK5jaG5Hr4G0TMCVVbHOD3J8pRzmmXQgPLT121Ca3xAdGKeV3L0lkIHMfYyM6dpp
Y0pz0iOOEC9A1qDRlqtg4A7ISntna7xQst1ZqK0oWmO4wHVHf4dOFgcssZ7TOjWJm7zrElKTnWcH
0yYpu4FL8UTmBRRSLJyAz6yhVruaNFY7D+orCTKRrEm8LIoedzfAmjYBSOzT1el4NiHTkKsJigmD
oUh+/u+Ojv9VvfC//h/SOAhbGMz9//sJ875Of/4t//238+d/0kb84/v+PmTWrL+Zuud4um67tsFA
1UKz8PcxM1/yeFSE71oGSgjD8Jgm/2PQbFt/YybNcJqAX9f3ZjnDfygd+BIjaX4o36TbDrPr/8mg
eRYy/FPoYDOx1nUfX5LjCYMSSOf3/KvQoTJbzTMbOed7zeK4Vw9fhpT5wiaI61+uzfXvP/NfNRXz
tfuvv0rolm0bJpfC0U3m7f/6q1pDaxK35lf1WgrSVqB0bWZqkXWVY47tBsVoHqOWag5I3l/i0npK
mxTUvLaeUhslaLnrZfXtl/pPgropTMZXFJq70pwAOSZHrBvXQkPMWucPjqY9/u9fvKX/53H8XxdK
cBI1GPHbOs5K8Z9fPfinfohSTJ1eiSXQw0fR4rWgCqSQBErNns6BdDyhVoriPxYwgSj3lvCTrtTy
jz0d/yJ9pUF00vrqEiOs8z4sLP6LIJJ7swV9oTUQWXVCAEOwnLY7Lpx+3KXawYLOSZGNZVbvAHiD
01IMdisHTK4+Em3u6ONRyvCjz0rixXVlrdwiPPaCQOHRP8ZpfC1pG3oZ8WsBiSoldiDlQ3LzSOam
/odvwAkHracoqaxI9j0XPe2OJq0Oown/LWX/aATaM8OnLEjNnzCjEYKIHLC+9uRX4qe23ONI5VON
IYTwNn8wyhqJaE6zQZAWVPnup8uBii0RlT0pgESa1fgXhrPMx02g14dE17aaKd+daVxRCgcLKo9j
kbjXYJJ7Sr1NXKPDkf1an4UJAoiECuFed3gLtJzsN0sCgRR75XULKygWrYuW24yvYRjfRKbt/CxF
zB3SzsTAz82RjcVO5B4EIXsk7Yw8HSsKt36VHMmsgsAafCZ6ASs+XCumIMFAVFEeGGuOliC8SS/l
/vMw8ubuKmziR9TVW8jIm0gSCRVaWyXBgijjSfnTJU7hBdras2GwQajmOhnlhdYkTo5kO6XIoDHR
lBNumsIhdji8kQH8yODU1sQ+g01H7Me1SHhHTQ9QCQnkY+CXBLT3D1EYoRiNtB3dzI9gQDrBIbS3
BOFkBqbhHABdP43nsn8H23RWKSx0IjNB1bYeijpD0cQjuA6Gw6JomZ7Cb3sdOzVDIgOCKUhbssPw
STrOY2L1PX+x4sDbYWBqvOjujdUlwLS2UBk3LMuL3Bgzg9HXh63XEEYS9hgPpTKi5VQ3WzsgVL4d
awqlGJ5mlGD2DGIw/ahqMUyoiQ024Sezdu4d6OhVAC9zKpv3sZ7TGL9xg/4i86en3NPo56RlTa/l
SP+okTRVunJ8dxpvJ/wa2GCsb9soGTbEOfnLdkrX2fyE+hGaCQbYaFmxrRHebJ6MNHsl0ufoN+JD
Mflb+iToqMagf0y/qbx4DP70mBti6JgINtot9VAPMlMPpL9GlM1oox2chW14amHQHm7z5Fj0wVse
ciX0vsCCW+50g1YYn3SjUtxkAJAweXO68byn2glfqgDrsMEAEPvIVL/nXsAIUD20Y0yXqV/nbreG
d7FCBHmxk11ecKQi7NFOQEYUyUsV+jcvjF44Eqy6FoBPyKDMq9/mxo7KKZEUavC8CXZK126BFfyC
qP4F3rj2OgztRfQyYl2z3eTqxvYnfUI4AmTRLGiYDAsv8T4bGg+R7x4n0/oEofhnzEgfEt5P1Ze7
obA/Acb2ExSK0DjFRELoTfE94uovXIP04monpL7XE5euJJoGO30ti1tqO7u0S140BuNLWB0PlvbR
psWT54t9NTakz1qET7VnY0LDQopEzfM3dSWkaBNOuqDNiG8p7+TerzG4JiWyp/rajg8YhUnZbrnv
NCPEPyLRhzCsr6O7BUpFYvsf+/jo99rV7Zs3FvbPlrF/SYbt4ML+rXaeqA9Zgil8Gjclo5fZj+04
1V5zNGYvVL1lU1+Uio8zXDtTMZXn9CGwBoxBtcMstSpdee9AXgHQJkqVFasIb5ofv9ZfqYl+idZi
heK6OaeiPbi4iKVpI8EEF8bRHThDQ62bcAIjNBaTwjYCP+ZPQw+MyLlVLS0ROyouVUnCU+AcC4QI
rUM7ayjcz9HQT/+/0vs/UbMK3xEUPv99pXeZ9afUeX9+vvMs+vxXQeE/vvcfkkLzbzqaQtM3LdNw
hCsQ7f292ENsaDkWykFX4NZybZff9x+iQuNvpmvQ/hY+dZ3tm/+s9Sz9bx5abapA13IQfbn2/6TW
E4Y3l3P/LPfQtXog/Byd6stCwuiK/6Jrhb5qdoYVMA/xh3XnyHEhe7y3rkeSuUKrVSHARzDTx1ey
kI52Ud1HDTRGTrhyG6Pp0WcQPh0DrSFlysvbh1YLP2zjgjjtbkOp6dyEp4AQClcGF3jgG+aC1UjE
Mee0EuWD8+ZN5QlBV6OTHKNS+EhjeLQJuUtVUG8gPZ3n9qbfozbLEyw2HfIk3ZnWrcscMfWHC5i4
5i/tRhXVz30MrkwPRL4x7IT3YhQ9jij10gyAemxW7oUWY7kGGnCHu/9pjnG0ckJEIYLDb0GdutAK
AqymwX/GZr0MR/FHL4lct43fwndvCKuGAySJKAdgQxxTAN+Aii8HL2xDgbZM6O7hCBUeyCTaxChz
YbLMVN93OIcws2AjIx4GYGvjzxzwCgzBe8SAigAJeuBFhIqKHO6iV9DJobRMf6SM6RU5wzkC3+Eg
PS6HtFnqBNGvNMrfxngxSWRAf1U/JBph4018y8QAbqbyribWpkU+eUeXeU5C+yeLumus5fRpo4I1
MtLWtQVHO85odJtm++G43afeVwRc9tiiIbL2iUf/gdM/1OnnuC2PTZc8pNqHaPwXmw2F2BrCpaNX
mstfZSSJBOwZyGXE8QCc8PDjwsoa7eksYtpwQyUfuro9abp2MpjuqDj9tQr7CBDj0glX0ltjgsf5
6NkuwXFMzh+b0KPIhWVjW8DoteGI+wEovW6xKcuzNn+aulVfFXmWoWW9aFl265v01vRIDezRoj/a
o/wrGcoD3xYIQukkZ6itGJPSclP3okueHDfdWzbbSVNv1dBfGR0wESz0UzvnKaFVeioMSI0JEpWi
NWcX0FqFit587z3pxN+Q2ZwA4Ysxbi7qhk5aT8HFyQDqKOaWhaF3TxnJHioSH5RwzrKoD9jnAXNg
XF5hHxSTAVMnIKs3Uh2dLCI9ta5/5TT0Whpz6d6Sf+iQ2KK2iWqf20gwKczIyax2bvdeS0isiSM/
gbiRBYJ1Lza8rywTd+UiNWN4CUKne7YlBd+o9we767aVdDD4AZAk+wSs1ES9m2UPdYi41CmtPxoi
ukXTZRWWsaVDuQiQpbjmPrQd2d//+qo9Q+JrKgKj5kBgzpFbARmN7aAOMBIx1Gf6dwsdPPSCY4i8
eGHV/aHQvWVhpF9AaN51r/v1rPEr4vFnyoj2jP5G37voIfND5jCatxJ1lahf6doMDzN9fTzEbkAl
zA5ZNRtO1rRcHN6E1dJPNhOeNr1r4XgTJeePa9UFJyBAa8Pub5Zbn20iJwVHlLDXDwUaDLuL6sVL
PkF+DY0E4paFCkmeO+JkrbRcDjUs/0C8ICYBiDPAB5y1iFmHmRfLEAoywvFWOajhsTVW4BlfIc8A
K+KXc6rn7VNmTfPTXTT6OtDQclpKAuahPB5k/WAQJpFig6Cjg+YY3VM1uls/sOhlxcqFltmtS58h
w8TQH0xJtaC9Q36WNlynrnqM3RBrmj5PoJsD2EZ0ca3+kkiPrjPvDtkw+cvTpUYMt57iFBkDwTBy
LO6eHy+DKP01BgiEw9ADA66HtXIMEGTzGD+hrQXBZOdO1iF24l+EPAMLdHlqC1pWjSI+YSKXRCRC
W1Y0GZt6/MlBj8AfrB7RVXGWUR0SMXyNIwKn+CEz4ChCpyZHKxvWTp1l267QiRICn+KY8jUrio/J
QsBl+Oixpt4Gb8NIb5ABSLD3FmbJYijfs8D9GTJBCMOTNpAzAEb1k7ZpwU2FcxoEhm5NF/KFKMG9
/NhJm/jTgYQ+8CgkdhV09/i7mskDJiL9JY7R1kzEFrsi0Jd97N9GAKesTQYxUA7yKEQkac3Bccz1
r9H6QBbOLFwfY0STFOJtR3xVwZAZYRo7SdoiB4LUiobYAepBZOFw4UjPyp/pP4GV3LMufXKn7nv0
IgyvzGiqHqkGOx5kU96LwHa/9Iz6RU2O2NiNdUrq4Z7yL4jRsLa0iNhEugV+QTZ8wXkKpRr/9AfL
oTPY+dzvQU7dqapl1ypUoqX27NlwFVgW3kV509kBloUf9XB132IFkyFXDcRKhh1GDOrZNam3LYyJ
JqK42hYPbH6M9H1UOL75haEoWzmD5a5qB31RicvK6oILQ9aT6XHHIOImxz0+VYF38hr9U5PlnzY8
AMr4ccuHxsRuzJm9nWACemDgyCL4EHbDp2KrV7ftn20jOdbOe2NPL1Wh3oUP9LNLMbkNNckUKsG7
WDwXQfpt+IE9s2JCoI0V+uchYqRUneJkXJdCkbgMk0428xC5K/bEydxdafSs9VyRqB5e4rDddTXC
sdytv0kgISQl1zHl4H1AcW0ggUIF6XgLSYdqFhRcOqcH4SHYsAl9wh1Jogewp8+wnu4x3RfO082z
Y+FxFoKGu2VdClknG8+kA9yl1rkdFfW7Q/81rhumGOKYTszkQVqR1ht43wYZZjT384iMYRRODE+p
9GuTXowP2kzHNchsEpFZlaM/EkTusNo9uHN4FaRCDgP28NE4+pFwECecnjMj5tPSyAhqzHOnPcjJ
v8kcG5GwucPabnjxlfGTcbycUcOPSArOLHdbGmpDjSi9tl/MXDzTVTz0LbWSbFbsToUbPiuLCVgV
iq2v1RwZrXv8yqEUPkzBQLJ3MMg2HGYt3T14A9GjjccQIPFayFxx84CshVsY764bUVtCf4SWMvjE
i1ZnutavVlIaWzfJllie1ZJD07GHBFQH1r5U1d4X09YT8L+Mt7+KMkWzgYTfOaxuGRA8lhdqk8ak
4abVtzK7x0EH1eUQTBtkw58ac1+po2Iuk28verGB3Kk2/m1qu1xCfqXpUVQPzTQyqY8Q04P7MlXt
k+zI4MxJf+OYT1x6zrzmg8osY3MFJDxYMGwDym6UJ+LSHssW8rrC2kvHpmOVLYs9Vd5bBW8mb7Vg
3WZVv8DIWbE2sJdJ8hLltYcwkBYo5Bq8I5C46QTZDHQ9612z4gfRyF92vkVcIXGZjOIr8MVzPxYP
c5mI8538FOcZrTdKONtn9YDo6USlt2CR/opzNnLOCotEMZTn/a3HdLjroWQqBd8IUe3EsdMS64kg
zQYfS2chtmxmhXQ4/XgVoyeGDussBPlswg7fBkP+yHiYQDzFJCRwGYnlrf04ddZeK8Js6aU6G1IR
v7ps7CIDn9ylW8Nvd3XCjF2byp9h1KJ16PTtpgGFzAYowa2ZLGJTBuia2pcRNA0hQwbgNszgXYtV
tI6qgIUs1MHw0ZYzzG/h9hWqas1fp5O/dYXgHuh2AwT/dUs153KaX4ELJUrNxtPfZeS8SPw/m4Kp
z6QvJ1wTSarEAoFWStsGcWIcGPuKjhOmX+KjYT2ttHSY1rJPnuUwoAgOiIZugC8Vcs4MGYrHEVXb
YmhRLdRi/NYGsMAiHS4IerZZDOARJfzZp+ReZW4FvzBQO4dKBPFvfJdh8ON6wxKTRwFVjfhUX7yr
iTst6ctVNrRspFQoKE5imijSX07KeoIZNedNmgm6aVrjcbGrDJi14H22AVh+zVibxk0P8w4u4PRA
EJjaeRCM0DVThkjWcuTCPGs0RpMCtYNFG285jfm342LNbcEi0OGfyxiLhKysmFZ+kG4r3W13IjkY
hFSulMk6bI+M9s24JHMIGfxcnrY0ZZbmdB6CuQBSOGamolhqEAzWWx1N68b6qxXdBfc6xpOW21dA
YjRFU+K8mu1QeQY2BPFNKIeJcgUIUTti3aFBPjrtLeHBHlGWuN6kr1w77Ldtbb/b5sSKVPHMNiEp
8xb9bHTo+jqejLsxsRNobX9Q6nHE8kXCp8MBkSaz1VpvGMduTKlvUShNDM8GNgGwh2n10UBUWnFb
UXTUT/PgERndYkJAsrRKPhcDE6amWFDZLOGWzE50Pwd0Rj8J9jKBnEJHpy8dXi8Upxb1m89YNIEp
WULjWIbaOIBvpG9eESi08zEqddg8yjFyOaE6J7N1L2WLR4VsqI4cBEl9ZZ37NHsJ2hQVZHuEe7zg
salQQ/j6mhDDfdKzcnca+S2Fqd3NaAAGV/FRWguHyFg9TJ21bgIG91pECp1uUk2BThsLmPkTdira
tLvRjib8UAG1ZddHNOIAafZkpAbuOSTQcmnYQ7FH/0ykGP6dUmfeoDcVHC/RYc0ijS/1bKBZcXxs
GGxYKg9p24pmHVnOOuJGg3iE2QHbxiJvqnYRZNE9c96KMfNX06gewsxC2ByZ8qHi0JQhUzyiYrWc
DuyG02wVsaMgHgK5SlQnVhAJbkPM4bdOoUWUI11QJsX1aqiSOzYbRsM1EuJN2JJCk3FUkQIazF//
mmIDN64AiRjg/UoCn9CBZgzZkxnXZ6p/MzshMYaA8Swy2NBk5sKD4hxEWB9GRrY2RUL7hrDMaZEq
42ylifOh8nNn8EQV7gV7GxmCnLIz8PBmk77UJuDzyK22phyKDdw9bVmP5ZmwJGDOkpgtPXA2smMG
jb2Qk5Y/bWOilW6yldWBY3Fm/jtz57XcOJNu2SfCCXhzSwD0IiXKlXSDkIX3Hk9/Fqp7plX8GcUx
ERNz2dV/VRJAIpH5fXuvTZG60qLy0yvvZD0rHuWeqI5wtIjB1r6C1pooYob4hB5jArxDkQ90pXgK
emLQ0oLwVZb1Q0QJdqZjUwRoy55MVV66XuE4JYoltgM7abFiEe+K/VDOxEXhP9e6jyS+DcmHLtvT
MIZO2GmPUSL9UvT81IgpYFqIn13p39Vl+qlk4afaG6fUNPYN3YMhqiFrWd0d7oCljOSV7JH8XvPl
x5yll1LYOhY50yqYCNUyROwmCyvfFGiMC81ybkj75nhXNaDqIHhrLm+UUxO05LJ5Q/3UFbcYhbBF
jLUrpMLgjqpxIgylYopAvIU7uM5MtklVW2nUQRIoJrliz9TOsMNnBiozXIiD/GsIWL99pczY40Vv
ZgzkP7uTR6SVpqh8CxriqkzSSE9UiQyVyPXVOF6WfpK4QU5aZoOxoIPBoIjjjSFrx5CDYInfhZkH
c4GFUMtfVIPcViEZq2Vv+u8xwKWymhD0Wh8N2kJEL4dmVD9gxbxInUCqXtZ++8Km8YrHmDMzcIq3
oMdhJQMumfjWxBR85Z7dRzGvhjgdN/XYozVN6jWHE6hER+j0aJ5IoEuhGntR/mCVBTm92WfHEQcx
7ewymiUgYvjiEzVDD8RB2CpxXM0mN6MwwG4AsrvKQaXLCbUIEUAoaOkWUkT+huAthfaoZR1+IZ/N
aB+TOMSmGN1NhNY3CIx1XUGCx5dKkYdUREGsePTN/ZCI9/C8okXZ9tQRTWNXRygPjRLZiwQ10mus
jJiQsXbyKC3Xnmc8anUkLuUewI/5iadYPSQC+bNzVX+E84GrkW0SaEzkJkFIGG6ts2JSmtRzQ90g
23rzMJFuU1Hdy3mqoimDcVw042cXC9Cr0ICZbYeuy7ceMLQ+DxhI6kxXHCpOHVkV5ZuvV9+TbNyq
prKUwPo4VsyaXathYQetN0tukF+jEWydhr5rpHGSwgPEWZr+xegIJJDxR01gfOR4VICALjwKmYsg
ouQU9sWpYvfXo4JuZ6E7mt8HvTVepXoipBjpBuzflu2fqG7i6j6uy+JE0sEmq0yC3BpUurHF+jNq
lbYyCOVqFf3TmKzCzbzqqVMDt1KQuMemvlL73LPrEGmhNqQ0pEZtaXTyhzeWNTzu+iEMhtdO61PS
iuAP1INXuYMx/CK+q/1/zLz4/xAlYP1V57Fq3z6/krwtEM78i44xQyLmv/NvjYcu/ZcoSipGDf03
ekKS/0fZX+D/4iREvV+mIaBTy+dv/bvuL+n/pUkqf0uDc/GbJvA/NR6ShjREpkOoqHAIJEU3/rfq
/rM24T9Vf06ixCqjK5NVfiMdgPOqP4ig3pcUznoQkL0VBEGEYE6zDW+RT76mzz86I5d0Hn+yM36P
Zki8S6qCbgXhxFmPgTZsmNCaqB15RXTnFj6YjWl53a4CJ7RbZ3KrXbzP95NLP2sVXVGZSBdH/xe5
w1C44jNsQheLpdY2IKB7u3ebW2kdr+JN/VCttNu/X6dk/ikJ+feFGpYMpAQdjWEh3/kpaBEaq+pp
K/Bp4cObsS5gJeEMpT+HFcRbNVwhZ2WRlVdUObadRllYa1Z5rK5nNZhCHHh11PpyE7D8GsXwFQTF
vSFykm5a2vCGFf0qAYMoYv+QJPKG5NE1AFI+91J3H3bwFzXCl5UvtetJ74H0ne+SNGDbvOcowx70
Gwndsiye+/LbMo9jBP1fNIiF3tWBvNBSjuERDur8VNdPAdTxdnqIOqSU8kKW9olKeELXsOXMbJ1q
V1pDIrAeWILQpqUuJio7kI5yi8OOYgQMW9gLIhCrVgKVACm1675K7+hrmNbmzNqC+sd3FPxK/cLx
OaDW8ZtqSI4x69lycy0GdFF6EhPKvdW/tn7rzuk2IFftKnqohNat5a+EvAXCnzgEP/o03WvvEfWu
C6sa/5Z4VH20xXNmzMNUrkSCRYoIzSyZUUhwPeAAlXnfqNuiei680ekbwgwNzH75axfdjdEjCAIg
GHvLIkQQHxCxd4vJL5FBAoagr1+oa0o4a8u/7zXGwPZewb6oiLyTfIjqirDpMIxTY2u9u3b45XeH
Nn0Bor7wgXF0I6pMc+V31T7wC7Yxe8r5CDIxJX1q4J6SV0szEJ5WTtGuffJBfOkTDsZRJevDZy3v
8aYUAfGASHJEw9YoGFvel0f0a8RJI0/pFhUQ3RHHmP3nQKBD0b0I1HDSvZZutfBwZcrPM/psITGk
HzP+7NUmVijC/czL1S2VJeCGtYxJ107eyqWw0fhD9eAvzStvtKxeGtRSREkC8cR6eKa8CgMOR4PG
6kVYQ+/WJ2lXPIN/WyEiWUhbyB024XhuvsTHsICTsSCHd2FttM+/X/vFnyEDA+LyeQlRgf35todT
iBZnXkT9t2Yjraeltsxddm2HxAkcy+6X4225V2x9F28kt1oRw+BQ73f//iukS09AVlHRSRLsJMM8
uxmqro+EZIssrkR6oYujNTYsKgFWH9thiBX2AIltakIwY7PGgaYYxsSxgfAefmIITRd//z3yhU+L
8fP38OX7uQYmRj0YKYhOJ6q8VRTVbqNSs2r9d2PaoeQnNIPiaIWDlWrEqG4t+YHS1wL30yms2Y/3
mQcZHqrApOxeaiV51DDdX5tA0oUZZAEvnD/Pqsb39OybkItBrYtkWjqNWqwqtFMNARWG9x0lj5i0
XGJLqCdWTg0pQAs/RIOkH7wcqaduw2Yvpe9lQCmLHBrofbBWTFdtvwDkVrT7yA7MqidJ/yahgkCv
TRQ8VrAGEHBsiLU7ovB5zsXilPumK+ZuywIatRErrbLFZev2yujQtHGMXrcpMrB6weQ2oDEOzya4
G3sU6107Suuk5OWK5VWujBjkoPx11EhRNXlRg+4+ecIZ+hmGpJTGS82Td123Fbw+mjvVJ69Wj3pi
4JNLZg40YEJpiUmID4QBV/5LJX8ukmhQJ0RiVfQqKEgYVrgwsJNI+A3krN7K5JxU6A4b+ub4FSA1
Uw0Vy6McAyOP3zw8JWOsOnqVQL/gCGEEDpgaRyqR58s7jbriOP1KPZOc+aOuH3AjHC0tIVvmwGK6
a+Mnv/xE9lQWn5GynnmO80rZc95OFbvFFguG22GzTR49R0x5r1df8VzOFbc+3d0iOMjCZ5q8I9c2
xJCgvTcqmqJOrXl4IMyx1WZ3VYXWoeN23ea0DwkfXahBSrYw/dDMtGtOYglnb4v6od9yppU0NyWI
2YCSh2+YhbdZxNRWGN6E/0TsIplxheDmGl8pztY47/ig+E4aC2sdkZCsfVdNfqgHiyZkgVvlI6dl
Bu8ipu4PCXQYjx2qviqNUAtCJVcEhXeAsktg9hvCXqGCa4XDhK5cvW3v6MPeG1BuwibEzaZsIrR0
cXwKcv9hoO+RzPfhtjBvxVx66/2dQWTlqBKNTnyzRkJGmRYvYtuAF+yg73lrLVRWHf9EViabpuOm
4P/nBqsSy8VYuf1YbwD30WqUnL8vFf9cuSxJROci66Kogmg7+3Y0YjsKY5+2CGN9zFDCepJMskKn
K0rdGcF19o36c5wzmXHe9LU/1oyjrvx1bfP1xJVzkuRF5kxrYOg4whfaiu7nZGvf6qJ3NFbqWrJJ
eE7f5StfzMs/hu09Km90P+LZRce5VFlEnrZOVhxD6ykwYabc/P2+XtjxcsHstBXFQmBuKmerWzhA
LBB1xsihBNDm1JIXMzZwCaHFZEVDQbLQTDAcV/b5/1xULb5BbPIllU2+Jp4N65eSRrfBoIGE7sQP
99PwcuXC/vlt+WOE3xf+A8InFtBJ/IrAHG0BT9mu7fAOHMlScbObYPX3sS5eDHp/TVHF+dAwP8cf
QzWeFmE1KagAKLrtF3dB8/n3Aea78efOiWvRZpG9AlfOUuazxI8BNLmqClUiElag8ITMJGReFnpu
BzmTghLfqDup/Pj3MX+f684HlSW2CXARLUnTzh5RIlN30eYtS7cUPqiursJHNFYr4XFcKnZlCy+o
I6+fi+YX7HxU8Hizzg10nYlm7Y9LxSUaYsfKW0aVlqS6918kBLj4kV3RidzQyR206Q4MsCvP8NIt
ptxmySrrC0r9s6tV5V4VNBlsTBbmSzXID2iRVq0u70tjtDnFrWBwLzGXXnmyl6aOxuEeeR9kD6wZ
f15uNfF6G0LWEIKk2VHDuhL9X44w/4Ifc6cxyjwOckgAY3fyw12Svf99nrAJuvDIfl7D2SOrSM2d
hII3rTM2gWY5UsqMEbJlNqpLlELsNFMSIQJtI2iS3eXyUgoyXFWWS9nh0yNAGkf/nFr72MffmdrQ
ngTJL9FW78cSmkXrSmG1BHuAcfUxS7+j4U6vqns5UPftNG6i9kFiN2QEKhEFn0pC2ZvKI30CUBQj
7gQK95pCP4SgGtYyS9f2hvpVhXg9gL7LnuVkmK887PWWdNIrInjo0oxD9xWoyq5MvumRNb/IfHMl
SV4Fs73LfPaBGWYlBxbwNkLg36Q9ASzFdx9ybCs/wR7cjZroqNigQ4n/EjVi2uOR0E4aPf4RPT/w
rFUnQ/3huDuzuAbjW66avdjoNyliqiiTbhKCXCVNmLnVIKob0o5x38Vi9UsZhlUQBTvKoTfY1G5r
pVmNIlIYYDUzxQP0xcwNW5E5Dk898t4DMDVpWji9Um3yk6nMuVIpu9jU2gLVgByGjbzS6a7z99i0
0XZ+wl96Y/lISBoEWpApVKh9WVvahVCt4WRsc0tifHJHpDlDDOKgzCk4RW6MrIG9Zn6fdIeBtq/P
zs4kEsZCXTLYQAA45oouOS8IPDj0ww3xKzLM8G+W+i6I8EmglrP81M6ag6+JKzEkvRhldew7WiHZ
Ojz4oRD2VhvfEzfB/x6P2YeBw44OfmdrMMGsSaYNguNgBLNlCfRnQ66EY0I2nbqhdkQwabPQDc+r
ET7IefeVJcRyhgF9F+kWcOFt1+jE8GQbiQAiFe53myP1ISVzGEXuYSfuZ+OyQim7Ld+Bza6aSF/T
f7tNAvp8ZrIy2Fb5CTMueS+o8Qr6PXq+Rc3hKfMeu4pYAgRxZmc6ijXz5wAZttWuqt58utKj/gTu
+dQ2VG2n6Fin0ipDxp7PwtPuPhi9TUs67cKnsSsE5raurSWmfBqN6j6ERTUgi0We14rClmlpEGXC
99wANqV+mz1ZRgYcOowHxHnqEcU0z2TbzKSiXAFfx6UgsRxQkLA6niSv4NWt7wjAQOIE2zDtNjOH
LbC6TUOUTln/yqIvQsdolB5BASwzLSEhl4ZdArCObWs+EEdnLXSFXbAoOJL8OJuqy5Mu0zNnbwFy
DJ91fZ9iVRloybZzMxG6TIGsgWrZDfvchUKdCs3sss5qW6BrMYKBqmvUPeMH0gAaw49y8hbARdHm
RHD9SaRD1ERUaoplgfC1YShLfYbk2YunQLVcD0jMAjnsbRDnL7JEdQoNKXLjd6X5Im7YAdd16Mc3
VUJjqmRuH6u3LEcb8DZ2WbzmamD7EryqJn1VJ7qQEOmzNt1YreL20WtnAryoUDhmSHHpFrJPHxNx
E0wNYuBXj7lDSNQqjVIbQ40datNyaG8zA8JNUX4XU0957puUVEeUIJ5MdPVzzidpSBstBGkJXVTv
T5m0z1lmAcm4aYn0v5DugJZuROlkgPDq6ZxOhumaGW5YEUNOHd00inDM0vqYgkqRx/ciF08oooCX
zvQ8DilFTQRN8EAX6JgqcxAivQIJpYulcdAbpBexEDfGmFJ7BPagIzgmAGeSl20S3IgWjhUL3Kq+
QVR9tJKRygFAvvzD72LUxshNkmmTd5HLeW7dUFKEb5IW+6l5M8RNXjw3VXDbF8A16hNWm4UXdI4A
Fj8mWkd+F2ucONYvGU952bJsj6deo2c+IIYVbxrOXvgq6Bw5SXMboHxQlMeu1O7j/H20TmrzhGfX
8Yx38p6ZLeEayhmZVO0iU44kB9iRCLnHqvCL5U7XDaQWI2udsl9zfi7n1qVkQjcNb6bkZor55c2q
r6Rthqgi0ukqovEn648eLQpaIePb8KnrxdpPpm1FFjLU0NtW5TSg306A2z19m4ePBoFvbfreojIX
CK0cSgF1x+Am7W1cM8eKbScfk7JFopvfZMWHj8wV+NrKGgj8InBjEFsXHcw2ze/KqUTplxyMqtnO
pCjFLGyxLmEtog9pDVuu822lmHSubsPaXMOgOtaDvOgQhHkqWXxkpBYT2fRznGFF9yxXyl0rRyel
RZbvR9umTF079HJbmsq1hBlRTsXe1vrxqdY2avtJxKiNLTtctAjYuBVLpZAfSf84JJP/UKsCed6q
7VfdE8ovDvNUtVvfLdEeKRnOO1YVsQcfiWVItL5VEdgp1F4UHl8CyN9S/wB9UKvytohurPZR1b7T
qjsKZLSD0pXVkzbuk/oNRZcdiqhRi8wVANyqqPVxRixiXkpTlxeyTwiMhwDKt9YJsqpOQtkyoJ0M
s02j+Td9+9yHCbzXe00VvkHsvAqDjM0usz1pcqd4XIsoN4Ejb1ND2vO37yZeUz0R4F0itJ3LPRb6
7RHSTPvhE5ep0mbN0BnOWvq660+tSVAKKVOQdrZaEaDTpOVNSmbFNs8MI+ochF2MyGSpTnt4QtvK
eupBUgIFI1MITg0c0t6kZR6DQqSiEvUzQYttDSiJYiNLqKvHZF+NvTtJHeQzyUV8gfJwBRS/ZQkp
rQhebmFL0bFKn/WWSMXwUwC6FQVfKQXtsBWW5FUc9Sq863VwhkHojqTwDTrVch/WiIZjDhVPBeTJ
0/kgY4eiOIJzaB3P2jzuQsaT1kH2GA2mNJ/0MIpEKj4BfTgRwAxFg6OxOK785rsRnmQ5ZrorB4Ic
CZu41aJPkV8InnktZeypkXhMrXCAh2GXrLGNFDxY4NHURnjnoH+SChJ5faTJSCDDnCa6RX5sJryn
1UeLKGr0+03EQq3LBxl9M8xfGKLLKEiPPlyBXPWOmUEcdWygzU0E62vqcVx4+o1G2cNgA2gWy6qo
XwQ/HglObQ5Zlt9q/kGmV2LVv3Si0Hr64B1vtqwQDqh6WD/90rC72Nz50F0LuJhFzh0QzE1WA0oL
J2jNr0RSwG/cxx0zRWy2pZRfqUtK88ng/KBkUBQQLVnSFUmeD1I/9vU4dFpaaFPr0F1vgASiLd6k
2/RROmjaTvlmn3P1cHbpsPJjyPNjaJaqYJpbcoPi+FPznnupuVIQvnZR+llBuMdZ0nS+xVHil75t
V+GdYIM6PdLWdxCDOu2V8dRLpz7D1EkR0Nh5yL+bdD9uou5RMIvkhFRd3t95w55qr52kM6vkY6eo
bpJkB/6YvdDkFnGwRmC1mFlqagkEGy53IAFGGQ6JlVP8hDYlIxBr9LuwsFy5GJ0x7je5zo4FtI7S
jqwEqIwBPubYEFsp3KSI+cUATDC0GpOq4ox92HVJ86IKKamSio1g6AnA90qAttsbg9OGml3je5Kl
Aps36RixEtrhoF45DM8t57PJhdVLhoOkagrUAePsNEwmrphgvqDm7XSO5EiL6Zm307FW+TLY6lfK
XBee+h+jmXNX9sdT4G3OpVBltGgTrql/PysnoV0CP3UxsJBZe3OtK/TPx86AOO2YzJJBMfGsDzJk
2K6wAtS/q3zZslsrK3VZrdr134/Gl/oblq7ImoaOjpwV5ewdTUtBMUuCtR2Sl13wjxsDF/tt+yQ5
oes/Djs0K3T2FummOHVE4JwC13D+/hPmEc5XCZH6IfUUEwnB+SoRSZmaqxq5UBRydt30qaSbGt2n
hHO4Mb/+Ptal5eHnWLN98MdjBJuk+OE8lpbUWASfdf9K0/xSoUEkd9QSYU0os5/xjwHC1PIR9mfU
Q6XAlgrkWi3xa4hG/34d0qXS4c9V4axkwtawTzuNkknbIODkfKd3x1jcVfJRc/XxvgCprFWBM4bK
laf1z3lJZMOP5ejsAqV2RK9W1xCQtqSMrptdu7S28vparetCS4sJQdjJLLLAH/p7WfzxpCKzIk5c
ImCgt6HvE59px9t0RXqctsDHuE6X2c308vebOteqzyfijyG1s3c8IwCxH3KGLNjQ0qpLw4hd3EFQ
ri0mlybJz4HO3m11GmI96/hIhU9UVNzAzpaBE9vjUdpKtuKyL7jaV7008X8OefbVCiI98aWBIYFX
ECtouv5gbP5++64NcVYnJDQpVWWfKTk1JnD35D5Py8e/D3HlxulnT8gwwH9wbm8d3TugO6zY5AMg
//sYF1+tH7fqfOUlgZYTPkhFx5Ib8MCvqnkPTBE2Kk9IegrkX2ncLTLK21gr/092TPiWqWmrOquH
cvZ2RQNsc29qkAd/TMvmtlyZTu14R207d9vZ/V8bb75h51P+53hn7RuvTGQ9qtlc+IdZ79CtkVas
yKS4uo258LnG/v3jys6+MzqJRmJC/cZBrbzR1t26WXCSXmH3REVwTSR1aZFCk2aahoQsDX3Zn6uw
h2OJshW3EZz2RkEh1S/JI15dW6QuTEeZUrxkiCRSIt44u3uRL+j1pBWNM6FPqPKvsRXXWRr+C1rw
r1Sf2389jZ9coQt7D0r+hirxPZEtjYCoP6+migwDwTwTkhY2CJs11Ta7fRnsea2Qd9lViRlBF/+c
FrJqoVFirefKznfRgpqPci2ifUG2cKgrGFw08WMowwpB5IL+pYScjsmI0KHb1ObdoL17ufCFwBhh
KhkYUIp6TM1aJN+LtOyzkv0llhpkZC0BBuKCnBhbA/Irm69K/pgXB7F9Fc17k5ObnGzKsNhVhuV0
wnRCVw2RnIjx8D6eDYQk4kzesaTbq941iJ+gnrpessW2hH4L60KpO5PHOSh4iBOCWywOvcmKiGOa
5dJdMohPTTySM5Deir6EWAIDo6yt64bthtWIp6Gj7mmhOYrH4oGi9yoVDQMRhHeyKoQvFO5E4Xau
qxj8JL23bhNFhi84bg29Xnnya91pFCVmlf/wmvrWVsF73muvg8jGNNB2ldDYeIgJGASthm9SAC3f
xJzjk+jQpBy0QXNnlGbLTOP7M3EiVQs3GHW71sKjzj8gFOrOVD3sE9+e8SsAo6PTasbb74F7M3F5
4ulYDZQJqf/VSXJbRzPDJcJLLLSfBn4G01MwjRvypu0mEIHEUuDZUPDFhtlXPX7kPOFRq18mncTo
wPgykmE1EWmwaCm55IJvN5a3kikgF/qHSqhRlasqhuOCM0G8GzQozcUuNR64cnmci7bcCQ0hg/lq
zth+iH/krWaZuYyN2PYJO6kUnROt126bqd/3gFBNsCNptZ/a73S6VeXYiai/h5y4vVZBcq086ZA4
veFFIcvGSI2byDeohqW7SvzyAXlHvbXCH+/miJQBSguUboF2NxWUdWwESjfshyDCh/Rr5EyUD+uQ
elsub/x6NjjG5S8NQqAxlFu5eR0l3yUHZzmIEpy+rVloS3NUKXdPGxOEu05Nq9fJbxl2Y50AAYIx
qaNtyTSnIh279E7ihJ7fWxeFDpXgVMHKtaJngjfxmdWOoNwQjOHqFkzNpjoiimaW3SvWS6v8vpAS
WGPgyVtpolygP86qExDHK5iHjq8bTFzlIJQmXiJU2oG0r9p4awZIJLsEp8uw6msDSZRMiu10W7bS
k9I9gsq4S8P0y4OJFCjQiaSR+j29vPBoJhBsMRolmrQh6NNJU7KbElN9bstTnpMKVR2jmm+QRSr3
oC4SCf8FcbxV/xkH2KajbiVmAxBd9IKYJ5Lp6BEqLI6HNp7uK2h/Qqc+yP5zQ5rAROcsbBKalp1d
qNhuZlimME4udNidrz4HxjEORoQw+LdTlEyx4AhDRb6Up+D1vu2EkP1uvNARklNdfqgV5YE4cFfC
bUT4ji2mADrldFmZYHV5G4avovqlifdime8Ks7F1prAeF0tVxIptlLtApeAnvZS1aCeR6kJjWEYA
MGBCk4d0EvR2SX9+DTPYR8oiQ6MN4TaIGTLK7sManuKYeLzgtSlQ7J/Gqtj7GTApXHeGT0NfH1wl
yx3EMgp1Z0mtqFq3uyJ4ncw7Vfoc9GPK082pmiW9uq/pcCT+m4KxglXDTU2WUuAbkVGhuH+vx2mR
xSVuFPyDlGrAlc2e3xbHeKi9d5KKDcNcYY6lQPlesEi2PgBVchOeFfLm9Rq0gfTdqdifivsRoVSi
UWlDQGWJJR4AYx0R/JKf6KwsUswagfKqYD7ouAjrmbQSv5mIvPoO0WHRSJxGXKIn4l9xtkOpLxZE
O2QSTk8luRFGqv+EBNIXUHqdHhNuJX6N50u2ICHNEbVN2ZbY3/A0Iv+KMuOgs0Zmur8sSsURcm1b
ka4psmAWGDA0H/Q0qCC/tA7gqu74RjJtPsbqWwJL3OvBOsdwniiPXpfcjqO2q9X5H4sfZQ2zcodu
NK+WItcxS2qV9BNovt1QGlebZ9ZgHB2EJGOks/LKnuJmW6XWirABjIasHj5Kclr82Kr4hnjOMOz7
VLiVR2UbVfddpxC2qR3hHy9FBYYqzb3ElqyXwMBM2FfrXqve+3CG1z0TBTrxD/bhR42JQ+H2jBjv
vBEps4bi2aBFaWEeyXpsLJpKsR+AEyQ65dHKdnyQtoURs4rwwAGtJ2A6/aC9YTnbCkP76Svqqfdz
E/ffABpFQEBHjTYDICWTp8Cn9l6O5JWilUQiaRDpDVvFldiqb6ZJbNUGBtwiRiunKqKtG68RIRE+
bnirmbZjqC7rpuLz04NLfBHw34Fgm9T2xstoeIgtDY2ekrNqPijFnZDe6J0BAxfzj46ln4+YLEkb
Ya7K7iPzSc13PcbEyDrJ5jqjoRJX3UdMjEBSKoRdP7DvXfDBdHFzE27yy4cdbDARNda0kM+6EbEc
whatgx2PzzGLo98ZNwlaZDldiQbf4/FdRmviQ8ILFI3Sar3wRJZ8E45GMNzEhrn26b767UuUK8sA
54pv5ZgFMMnHHcf0ndLShiQfyOiIukFl2+2s4VOdzHWf4wnn9hB1gIkSZWSROOCFlim0romIGD6m
8OMwgVE8b71lEG7ULHwRwm1bPue04gd1Z6S3ZbUdIHiJ+Xrsh2VOQ4yIGbR1gTuop0A7iPVDKxLI
AvbRCJ4NfohFRHZTVPj/1rKozdLraXon1Qvlwgc0+oUORvZ3if/ZQ7bXUv+VUZCTJEp5+cEXXnK4
hdP9HDPOzVu0NIwKmlaU6ltshF0ZoBL97mpW8xxG9mk062UXf4k9OBKFL3Z6y4Zn4dOCs5TcVenO
TBVbttx/NCkTTiD9olS3+8CDRHHwp9e5tWqQYTuqT+Z0KoetqexzAPUKQHUAHo5eVE5oqYessVZ+
Qk7WODizxagm/nq0TLCQ9Sr2ZvQkIZAcCZjRef6FSW1jGncjAyQBeTFgafHLQUT4pvyxkFV+gQ7l
OI8dmldOnRerglZNbVF4IarItNbS8Jonj4ZKNTj1V4jmaApXz4rPUpxCDTLphif3Uvgk9MaiGwbM
bpiLofih+gjXclWshdhaeyPbEAOou/KsQgX0BDQD3mtDwV72q73XqjaWKeLB7/iShN1BLV6IEnIo
wNgTZkzBi+4M6k1DpdptpbracFNk7ILE106+D/1fGnbIlojAtKXsCgCzCfkpzKUxktmKfcRY2jzr
RvZLN8eUqkCe1vt4PY2qbeCTHFuwQUS5YGFshgorWbycfr/T9TIPMJIZO388MXcABy8w7y2r+K1m
xbZ4sAGmhGJ8tlgpQync1YSi+UoBCzlkv1IuZ9Ch3H1FSEfDGMl55zszIT+BOVzOiq5sNVkxDceK
CD55id+RGJRsN0YvhGOwHfwIPXEv6OGbaPXLQDmlNGJA9NuYaZyhTTkapG5hfl85uV86tmgi0bYI
XUTZPK8kGuCGtUnXm99F2uyY2myh73TKwfnuykh/YsZmZwxSxB8jndURjcLMANIgp6tdwmuccOs/
FRvRre3kGDjQgpx6w9JDw9JfXjuzXzjbyjNjTTNUQ8aVdXa2BUaEWjtDljifbdNtt+6X9eZ6Ae5C
VfaPYc4KjJ6XeGKHn8fRaRooTGLUIXzKFDbkHoCoK/fzQu2INGKEiYbMMReN559H3KEclAa30Vzt
693oJXPKm+w5eVNsFoMlu6ar5XXp4vXha6KxIiPatc5GFAZDzs2SL/ywTA/Ng1ra9QHEg1PspgOc
geyNkKpj9FpTpvCvXK08/9tnVRccb7oOqg5vgW6cHejTGM9xNDJ2b2ebwWEFsaedvlGccuW9qBvC
L3+py3TpHcybfpc6qEHda6WLC7OI2wy9VEarSXn1rB6Y9S2AKIXWHOrqdb1qmEXB+nqFRJ7/nX9c
KsQ/Y9Ys6v9oL3R6RsCYxqVWjr6aL7XlhWkPcwlDsPki35oby57s9CFD9CrvaIvaV6bWhUUB9v5/
fsHZq6pNHgCAWa2prqSlatcrcxNvhO31a71Up/ljpPme/yhZ5005UStipJpWirklQGyNxME2VuiJ
vv4XSmoXyk8/x/tdxfkxXtRQ40I91zjiKj2EOzbki41hu8JN7zRYhuCauH+/l7/rPn95mupZ4bpB
rwzflGUPmZgzOQiWXe2AxsiZ9pxMt9oB5tcC58NzeFM6vaMvUU9swyPEJbfa43KvN/queczsaw/5
gncJHgyaXJ2qn0Kj9OyH0WwR+0Lh1s9Kan9dOPLWum2WCCrX/SpfNbvKpRPqxKvClZfopigHXl8y
L06An7/i7KViJyKLpGlwe25GFyGUzbfgiMJxwdF0ff2qL8mfuWpTYxnhW6Scs80njC1qIfI4gv20
DNfiU7GMHHJ1+kW3RawGbdomtcXmmP/3eSBdmnk/Bz6b6VKqpez854H7e13aRAA2QKmNyksSP1ga
ibxKQqmMTKl92nPoxHVE0rCiLK/8jLm+ej4df/yMc/18kUuC7Cn8jJFFDCHS9O59Bt/ZQXaKlbAX
96lT3CSP4+nKsBc+/j9v++8Gwo/3rmsLfP8Twyab+k1bDsvepf1+H+LDBQbk0Mi0mwNC8GW9vjLy
xQvGjYBhWsWld16XjXDjFIDUWifaj3a3R9N4j4sVTMeS79hTtVB34ZKItGsahAvfSjqZCOwNbXbm
nTshtDYP5GjAgAHFCoXK4CSc/hOAiXWMUixJrkyvi7PrP8OdP9YWxQgmWzbN0fjUTI3DedXXQufv
9/LCjgOvowyNVsP4bJrzj/jxEMssSzu1DehWoRJTLba1ytvfR7h4GfBwDYWPj/bfpJ3Xctvqlq3f
pe+xCzlUde8LkQgESVGism5Qsi0j54yn7w9cu4+11D7WPnVubAWKIEHgD3OO8Q3jchN9OALBbciN
VY4ggqSGjllR7hnF5Yv57XdHQTIms6AgWF27KN8/HGWI00EeLHwXsnCTsceejGeLwu6f38pvVALM
oB+Osl6YH44SBLBqR5nuDUF4m4mMMnl8iCsfOexGn0+V9BZp6nWiCecOfWSeBr5cNn4gwERJ4O6O
YDbyADA+QqbY8uYgO9bl859f4sXj+HkwWHMkNPxXONa1Tws6OQN6p6Gf387SC6cJMnhpQ4K0Q5aS
wzVjUEnkaQp0MiYdMTdWWM9WVwQbPi4pOwwVLHIDPXfnMLO/eGniOv386bV9WkyPYjc0Yp50WwLg
TWIRR4h/KwSdMthEeDrxc1phrHLslogg4dR11WbAfFdVb5nwHeyW3ah3qUE3Ujg3xF1JBaLmCrwT
AM90Ft1K+j4N3ImhhVveQAncUC3EqqBvUjPfJESdj8rObB+HXLRlzIEmIYOD0VGXKm5kC91PLHqG
eZsmr+iy8Y4iBCmpkEankejAlSdiaNXGJD92oKQQnVKEl5twig4aG4GRUqJM/TyL7zXjdS4Kp40e
u0aiwvwAK2ZvRtHeINldkkiLEqptk9NFUgD4Lu/1VG/n5XGG5q+1j+P4OGPnS7D76kK90WZK6mVL
DTXlE8W2IFOCtwzytSir1W1xjYn0Sk5hbuEpneGrCP3k0JTAdohuRAmv47ZhB9vuZooaf/485d/e
c2Aj5XUwxO706VLrB4KbGnlgScnpzUnZ0pvFHgbyE9tgp7fW01QX+3x5nfPv8nA09GMHL7g3nw0j
ewsGbAUTG3VRhO+afptAhEZ546omZJZAvNJn6SmglvXnl3xpHP/vK/DXS/50BZJ7pMZ9lHIF7oqd
clV/a7bU3KTtKscLvOAHrVKio6+mb+GRjZ61mTaG37n9U77vD6t/0NrKV9WmuiVGyRuc+ouJ7Xe7
EfPDCV1P+IfhJS4XuFMGg1g+lbZZrrbkks6Fl1BhX9tUFV08caz9P5+Ur476eVDrpQHbPYKFZCps
Y/y+UH2s0GDWK8IBzXWsfVfT+otP4ndT+Me3+mnvp2tWOMYWQoxI5CJv7zSy7UXxoMRflCh+N799
OM5l//vhlFaUw2ZBXwVCAfeGvMOpuf3z6fvqCOsy6cMR+rxRtHbhCEJzOzXRZmIk+fMRfn/VohrQ
AZITF6R/WmeG0iA28rrA67bk127q2+hm3XXU7nCSN+QC2iiYxW39PnjWRr+CQ7flqj1HvriVPesF
GMczBqFrcjIexP1Xi7H17f2vO+rXazPWfeeHty9aehfMyDW2vehbLQ0WNEolymaJMdE4hfD2/nwy
fj/BfTjgpz2OSfjfLHQccMrIDdSc6HndQ2uIgJ1g1zrVfmIjHW7oQESvtfjlIvB3FRMaY4okSTqf
BPKUv79hg9hNwYo5Ps6Bt9AjneshtOOHeKO4k91cYTHaR352/Gpv9zvlCGlFVLskYqQU5X8VvJoY
6qjA5Nnaq9AzpUgj0+Fy6p3qaS/K7ovTvL6NT5/r3w73aaTUFiUkPa7+S3g2v2leQEGGUvVOd9T9
v7GJ+83iWpXRWSgkZ1FU1D4NCIEiQ0lIpcs1/vM1+6Fusq15gyO/xLodeeGGrdRV8vBVGfF3m9W/
HffT7WsJDSzHhtq4eax2hBPTntkKZ4Kr/MIeALputa/OrPybM/vxnX66m5dq1fPCWb/UR8jl27J8
CY+QPpySYIQr9fznT/JS7v38SX443me1WNKLkZnBPGe3JNwBygVokiJxmm5DFx5jUdvtcZVX0eDa
QCgqbDaMDrGht8HGS96/muJ+M+5/PN2fKxQtyi6pX0dLLGgIAtKix7ZIOMLw+Od3vZ7EP73pTx9r
3xJClofgeFc6wF/Sp39HN/zV5fN5aNZyEO0TTT0qLrIvb9bapUmxa9oIrrmfvS9vy9+U8VR03iZz
GvVK+XPNFP8LSTk9y3vVNZHdpy5xDnxw+IW8P5/A3yzu/nagTycwm0triAsmaJxZ25FLtB8s1BT/
79Pz347y6V4w6JYMzRwP8KweExWsES6gP7+P335C7AphhOFcgb/26RBdQkJzG4t/cSJym6aScDZs
9ap6tHwopmSE3HxxxN/d4B+O+FlA2xdqbgTlTM/gSLySV7sCjib4SatQbaSh9v/5DrVPM2IWSW1P
9PA6VA/b9Ny7+XEdquudtlGpt31Z9vrdUP3x/a3v/8OUH+AOTuKA49X2vMnPtZ/6yZY1oy06M+vn
/AbkwLb0viq7fvVJap8WqoWo6g3QuYHF+2hrjoTqmiaFv97X2abafml2+Opz/DQlKbk1kTzH8UQh
PwxjYEdKAIptl87vhBbTpU03zfIqDhGBETRbEZ1dLqSVixi+lzd/DVftP/+T77+zDG3iMOo+ffvP
U/Ve3HXN+3t3fKv+829IxX/+/Vv+8l/PvH3r3v72jX0JR7rt35v5/A7fv7sck9ewPvLf/eW/kIj3
c/X+X//xveyLbn22MC6Lv9ESub3+7/lKEBa79/wto4T0AbDIn/wLsGia/5DhXSFYFZG6k4TEquOv
XCXBkv8hw0gESARqYkU88Wn9D2DR+IdJzVu2VAiMq+OAJ2xLmvz/9R+S8g8qozxeI3kTLAt1of95
7387/78+j48SVEIg/74s0iQq69R/gIPpoqqSu/Rpi5aOqJ5hs6KGqKfYLiqphqzceUo0ngXrZx7k
yBsgqXhk5WAKJuW8NbOdkBQPY1Wau6DWrpOwB4/UXMevBevIXWehFMuup8DwypnUgzT/pmaIQAXC
Qeo+fhlOQWg+FRIFpEAuECZ1j4QZEy2Jtq80OuJggg7Fg4Rpn+40FCIATMak+CVa3asV+7RM+yB9
zELgerl0nGXUGb1K2s0IoWOi7U7g3yaqyYlvSuQ1UTFhoFcfyAb1spAntOIpumpUkviUQSP+srzX
Z+1mke6S3qLs0lNlh2FGKHm3/CiqiWjxB1UviE/XX1P4CjRlOllqrwTyrOUuOJsV2L2yS4Ab5wRl
hu2eSAU7CqrRrYhQx6qLMRjS1NKSVzRZ+dZU57NW5eXVIqpEONa4F40aEYaibYFGlXjhZzBNirCv
p/691/tdUHUK8USSV8OsEIrW2GT60mCh1c7zlKIkqV/icngKEuw8NW7lfoYe1eJ5LCLtpBZJ4INv
QRAYmGCLxZ8iHr0wtqxNN4r36rXQdUSzpMDcpd780SuObNTECSYRGo0OS7Aoo7bRp33fPEqjSfUt
lQ6FzgmoiejcBia1w3CAMlAtSn1Ta5jfE9OLwBX/lGSclkZn6/2Uuq2QlQSUw5vEhCFt+1okZFl8
gV06oGNThS1td7qmmVmTRkF0ZldJDcKrsdsJJsIPsQDSXh30WSFzJZn2whjZQaywyJtQ/pFDJxSW
9QBugpj6gPC6XJ6PUybH27atn7v7wSS7upWs50yNlm2kD0/U1fYChtUkJn1jyFtoF6Tej+F2RMSb
JN1ObyLZDWqA2WNenWOxukZqISuSOxY/SFywAC1PcDKECMVEGUUHUcblX8FYTqiEjrXTLpSEFyN5
lUDNgVAYD5YR7aJgaEkW1Q6pumYhTMpdj1LEVnPyRhKpuZ4K86SwGQZb0IKSn1tY5IrfqppdwmyG
FABCYcmvqG1fjVMeXYdip22RYDxqgYjlVFCxcoUy++eJDAoyykmlWYmU+FtjxfqRN53bNtE56Mkz
rwPJV4LKjdS4IZ8keaHniHE+SI9Nmd4Qqnp9p+nxgcUsBLXedE2ycK4GdYJaTpSCWgkOQI07k6lR
7vZB072EeXwc1KbZiAkBP3XupUXNn0rCKTYFpCFdt0v0ES4nBb80Qb0nKam1YQ4hvDw5xx2Edp6K
7MM+jr0qaV6CiNwEOiZHIaoldJpA79VqeSJGlgTTUdyCexMUufN06gmblVaXS2220Rv0P0rTJreN
FJpr0gmRZDEq7SRCtxdo4V5HT+uMQmJcJSurMh51AuiFfOSi474yZXIm5MKYvAVNraoR8kk4QnA4
pt3wJi3lXZtNO0NEYmjk37NqcXWoE55sxOSLKD8GCBVc6h1kuRXKoYTF3oqRafbW2zKTClykaryT
hhGSW2JOttxMgxtSQq0i8PlRN9cnUD1uLEcAQCcM3m1D5EGSDy5E55Meho9wW6mPcrMB0qgCYhGk
0RGt3q7b0Qnn6KwR5I3hU9g1gaL6TYqzIK6NcjPnRFtYymAH0QoRUeddnCBlyTKU+IWVvs+T+Z1x
CC05obzbomOkN9fdK+m4Cndof060lFhPWG/k3fS2qi6FnVsDIUGE3oQjVeuCggkiYIKhzOUYKtGx
a8X0qEXw8iIy3CRdHW+rGNz6DMBm1zMfeejxQ4TiqNc3KYJuhvNeRQY+NGQPVGEo3FRiSuB5FReA
EcK7HtrPMctLJGwTOt461h7jdGHQFar3DgFeLAtcFVhwCEKvfzZr8mZjBSZ5NF5AWPtzUIJKLVNP
tdIMAarcHvFeowlhXN8Yna7sR3MM7uum2UoWAHKBYILCkK4nvdBPIlkYV2FEJLFGYM0T8yS4SEVM
vYkk3e3cB1v8Frot9Jp8JdKzNE1kxkulNwfOs8fd2YCxIcNLz1fUf5vH51ARB7csLERTWuNREZsd
WaTKVCnk+4YwMp7aKbtv48l6nxBOWnL5Oo8mGO6oIc2rTdWD0GoGiXtAb0dBfgw0MT7kcg6tPM18
lEz3cfUzMknJKMndWCZ0s9AcUBUkkBa51YUsKuwJu/Bc0GeM59tlAIgmEwhEoEPqB8Xo6nntTznK
rykD+ihQoBeP6HB3StAVG1lO2OfmNTKpSGHugp64Mv7rrqYjIMGiz607eBz4FeXcDnvlsZ9hh5+C
pPAjIb8VgEK1A9lxeVI3aNfDhmHN4EIIKr9KtTskNu0es4bp0JZNgZvIyn6GLeMpRjQdaniPWhAg
B9ZT8zFl3LSJ/nqqdYwAhPTNr1QCSvKfX8tAXPDBA50PZhObnBUqD7I5F95Us2nHUg5RRbHOQ5Te
dVLH8jsb3xSzVezUCuLrpbVmj84RoEXFFCH9mvNdZoaPdGpQrWflUasV08tSmpoqrKWQ3Ks2YloX
cA75k0A/KFpoWcjhoZqH7ph0zXE25sSz5oSMg6LMti34Xpc5y9gmgtFclY2JDyQ2SRZZi45R4A4l
mXl1mT9O5JzY7I2gDOnTS0NEhl30C+NidVpUGiOyNUqerrVv5GPnexPOC7kfMTFEZFFEdZjeKxYq
9LAdIL92MhzHpoGog1gI6BXGFKMESi/0ynchrqYbFmK8iai40Y35ml7GT5K/noxm6Xex2TjCYA5H
pUv2DW5moDpy/NzI+OgGCWGqSqCjY7GpupU7MJLatExvBYl3iA0FijAQlQ4SswrjvHZuhLQ74vfW
bno8kwQJOPqIwbaomvQQtUw4WQM4jBv0nnun3YX5XHphUr+yalQPZWgpnrlIP6ws2YVpavodYgVD
qtw62WsDEyzneqNIagzOSwhc0ryvC1V8A2F33fSjeJVO6X3W6E4rgd4HDHGjEblyJQXRsanJ+cmI
HzJWnPScd66qDZsu1vdWKrmVFXGdmEi2J1drqgdRa06Vgq1DyQpUwIZdWIiVw2fWJHAcC9ZUNPe9
cdKOFfiVWa+/EUFhG0Cyq0ynEJFCCltSgs6CxWJpZJ4mXSYr2yR6Wv2WS9w1MIgUW1yUrTyAw6Bl
Zm7LumbIlHOM281dH7T32PS8dNEQyEtePmPDwqvB5gKRrsUNbDQx+QlrXgk42aUsX7ICjrYsoftL
OvE+7sv3USvwfSg1bvShu03ruT/Io9a7Vhc8Lo0eHYhIOkxd0blxdG+G6bi//GNhDUDNirKUW4wI
hg8/vHwZleoYbD5/+ddfNQuvEauf++FBf/3m8+NLAudrQBhx7xPGcPntXz+q8m7cf/jzDz+9PKqZ
UcRLDLoliQN+vf6TWOSwX769fLUUy8effXpIHOUTAuX1T3793eUxl2dYZJFV2ae/+fW0/9avR6ms
nbRNwGbRNvKHNi58YNqMt+RBF399/+s3l59F+PWWMNg1mK1JTRDqwv/1iMtXl5/1mWrtcqwQGnMe
kTtFZ1ta8v1yhMs/JXynhfmIw+j5yGMYksstSxziyFTiK9j8yT/qpqrt1FQKH0JG6ZtaD6pFkF/D
MayImln+9RL79VVcnopYkKehHgA3zdx85SjlvpUTu3n5SiB8yi+DkPZjSdSfJCjYo9d/1MKKnXFo
ni6Hypsg2ARqr1w160GFcuCkrK9ByEK6mkIHvmlqKj9qi3XtAE6cxbGFeCGs9dK/fHX5vbyo/P7y
w8v3OCZGrzeZdtcHf3iKy/cfnufX77EJT7s2yQK71gdmpx5sUh9HNZaR0Sc1q3BnvYNqlK4noDOl
aNlkFSDiuUbiP64faYO+DlzNepov31++agTKudaSAfZbH3P5R62JBVcY5bFrrR+HWq6g3YGw13wm
U6zRt5dzcPknXs/Gr28vp6lag927NQYrxS64nrjLP5ff/fr28kfEiPzrt9WyzgyX7y+/uTwwkWaC
8KTrQCdabtUqIBAC1afABWi0eJPjsZgXnEwjPpmuPehpfhyB56vSW2xJXrEMhxpnmFhIO9kAJI+n
gr2kJwZsZVIBBpayLZhf5+LIBH4djQNDgHSW+tZrwODQN9wX8aORittUJFJNKP0qCneVWr4lt6Ig
75sYj4ZourpJFavpoEs3TqdiepB0YsIQvV5pdeo0BVuNarAZBk+NWm8N+WdY/GyX2MnVcDcT+ws5
g2TUkWhE0x3CbP0g3TmiCZVKDvQOZtjEzqyTDPA6482CZWkoEc4rwdoWcORdBUFoR314MxfCc9fU
L6ql3Q7TcyCGTsyWN80AZfUIusrWpcBAJlONuSbfl1a19/Sk2yMZvul6FoI0FlPCVgwsaYbEDqZ4
GkPVN/p2PyqatwStTwnJK1XzoLeTp3eyFyToQ/L5vg/UlzFGK9i8Kf20S8PoIMkpLsHk1OcLOwJo
H63K/W3sEuhISjHahQHBcu48aZa9ppxYqE4ODjx/hIaWZdf4oLxU2ExSehZHwRHaknWAcQ4W82GA
BGbmmV1Ftdezf4Q6NNyxDj6m+QKpApXzhBnXLvXMW0Tr0IMjKPPxPc2kO1qPD40lnopYvJEDedOk
7MDSDq9dd6Y6ty8U5ccUhjuxDfdZ2vN/carM/ljFPSbdcRMY0k1vOmIZ7aaOvAQKmFms8THZ8M03
pa3kUMfkxTGPE5xyrcsOmUDakSC7lVFvgjr0BpKpAqXzja56DPtpXy6JTY8aiHSM//XKnKfrWk/2
cSJ7KkaYTgU3aE23gVxdp+LiS2bmL0JxtCaOri5788nsUrdkFVDohi9oT1ExOwmERNUMjkKuOUQf
7JVWuUv1dlfiY0nxkwrhvGfHc5yVBwFaXWzK+y4Ub+p0OfVJYk+4a/lwMYxITvEWxaOb4LltRM1u
ezewlq0+8cGIOIlm17KAUauB32vGQTOLY6Nkh8KUd3ofH1NT25fGPfl5pxWproeGq6SUG9r4GYTe
E24cQ2So6eZs16vyPl3RZ2VzwPPimMZLIShb7kE8cmqNpkcHMDdSCwCJFBj7QWs9Qw3PpWzs0v5R
nb5hn9vFbXcw4tCNJtmJcFN1bb/F5xcqwYb8rxuxCBkz4+9lrFwPBdOdqWNufEibfCeOJrcBS81p
3mtrdW/ofIRNXa3uxdE4J4TapfoAYTx8neThGhD4NeUDn2d+0abszI76SpnG1bJjs3jZpNFyK7Sm
n6rJtZGbWxomt0MtAmY0varZDfjt5EmzNam+NpvuUazMvVgbOB/JE8YVWCFT6YzmVjCjuz7sAXAW
rLWIPoltvWK0KkKXEYpNaX8Tzel1WhDeHf1cOmmf1OWtVLY+oYGcWk/g4tOX8Dbqh5c6bfeygYIa
a3jVyTyD+Bir8ksmT54Yi2THL4R9UNSTynMmBg91NN+WifZE1uxLAjtWXgKvK+cncUhdypabYRJJ
kip3BBzv0yL0MpEK3UTJEZOm2Z2EZs0XGa+M4Hs0DY9m3j2wb/DwirlpbPrAHA1Z20VmeejG+TgY
4TnowN9RC1GbQ4E3Vhmx96+dAW3xrYrRPVHvU6G7kXPWpMthCjjFYvFQsTlIqcBY2nIjcIpLmStJ
kG6MJHEDKcQSqG9n7rdMibwst46x0N32cWGn2KYVJdlGdQpuHhzcYJxZvt4Ekvk4BMG9auIDDwuv
XDovFCQvEIIjoVn3GqEMZZ0f64B8PznaLj1Fj07YpbllV4rokNlFynaRHudgo58NESNph0uISOo6
GiiMSruoCM9xYV7rhewtGbbjqHVzkoh7zYtY8ovEDNbLdE1+53Usmdd9EB8TjFkkC7ojvjzQ+cdx
TPazqp/gDD8oUUJVPFMdQ96XGigPudpGZ6V+jEnObHU2eopmi2LmQFAhUSzzxKX0CsU6ZNMLjXpv
zG/rYPEr2XSDgSwyWXQul7iSPs5xdMoq4jyzYQPIkEuS1PGeUaa19QFzsYQMntQ3iasgIK1FBKGp
tS+BGREmZtizNu0opF9lS3Gm40M+ouiOmr7VhHbX3RFL5iWIDUXM/mUpkMVR2CjA8o5827u8H/e4
lM51pB51HZm91XlpOW8qEO2d1vokvWFgzQ9ZETppGvvqSBpTFzxrlvpDDdNnPTL8AIqtOE1QAxDu
SRVDd35e4vIhoaKYmqojmqg3M9eS93VyL2puvARX1nhrfjMa9I2nOnBMJDA0xYB2kqQgda+15QDE
o5wmG9cqFFfYV6fCOmtkW7eSdCp7/ZxaQCrb7D6ewl054sXt5K2UXCsjKdFQMtWIZfxacR2ih8os
n8oq2Eg5DIJIPpA86WumsJfn5Ggynsxz365l4aNKynBZGDaEGncUImQ5xNAtjAjB4uB/4UoeNiRY
2LxiQ61ezaU4hTU8xix2i5QSouDI+rQjd80JXK0rD7EGKHZXGDooxmPW11eq3p8BhTEtscRUB19X
4pMGWECGXU0UFd4DO0tVEoFke5RJ/ROK7dRORDCBhiL6O9a2tUrlMmLU7/KDGNxkqebOqR9POgTU
6qxAggjz7AbajdWY74l1UjsNsKVIADZh0I25rauNXE3gNp7nKSCpU8RH2LhmNG7bfNpTmJ7zmQF4
wZXpT0HBFCDvin4+Vo3q12P10gb1G7vmTPUnjJFaLF6ZgBJaoB3rGD7bMzMaIZeOPoR+VGAmrJni
a+GN3aQdG7dp1jq12e56mJpqPjnZ5GUS2b6xSj2dciXBtFDE3TqzXE1NnEJl+RXu+ojBricCT648
ayFJrvhGfOAaCWLnVM8RiG8VJT2KQePK+bi1zMAhsuEGSyOYhUq71VtxD6DbLbVgVxS80ICNc1g6
Ye4GRnujRYAvSpoP8/S9T5azLpS7RXpM0safiZpO+/k+1peDblKYpY6pE8WqJOI+ElK/US0KARo+
wdpWFsMZZYLDgBfE4zWSW9iST0VXHQwlZDxK2UtgliYvRGWLNFPlDoRpVzI1NgZjSnNrEIVZ1FSx
AW0AOKOLA7W7O5FQ60hq6QjR7NHFWFGebhykrqznW5XMJyW9mwA4h0KwE8PimNUsviOimoryoQdY
ANbCLcbqlJXc/dHDAkN3UomiFqM7MzCod0YO3b2tCSSl6l9beYDRQSYZG56aebHBZRPMvhahjTVj
WxBZKTNyoC/bmZr00CTzRgRsYSyYNOrAK58luSd3OvSA4bi68pNq3lYR88MMSVxJ5nPUVc4STgee
kFZK6IswsxlK0yJl+hzdNqclSCxRSqdhaB3iQ9zJQMFh4Yaa6JnpKOaQMFPCsbnKtnB7qKlBnkhQ
d0DYrPubjFp+juCz0IWtpkx7XMn71BydPtW2WicQohpv00oEZaqxlIeWpMZ04eqHksmI0OW4HVwh
1K/0rnAnEiqVZNpi3udK0g+EF+1lcrn41QB/Ie3wW4uiIy4Gq9fobppGpxmZo9rCNcbEjcvqCjvd
jfCQJexRTMk3c5Gyde/2K29dYY3f7hi+KfYG26CAnDD5XYl0exjcRRHtwpTo+9TbnjdeLLMzIiaX
y5dUrmwFXoZh7rU2xskh2mlR2YEG80m9GiLNZjz2qVQ6E/01NQVswQuMssonqXYXmp2/TBvLChwl
k5xWkQ6xiu+It52BdzT7cpfBEc3f4xEdVQsGBIyBrLht51ZC7apG40XCcBdJCBdLyqyVeKpNlg0s
bsuKUfyCwxfIPCNkcmCtDl55IpU30wCcT5kjzfeTYTg15PRV2j209NES4dDnbHAa3sRgXNLee4AK
c525qnWcm26nsl6UGJ8DdTkZYuIOKfG2mXEI5tbNtPuwmL4FJMSkveWLDflp+U2/bo9E5S5jAQ+J
wZ+s3g/E+TRaOB90lPqTeipJOA9j/QYczXY11SsJN1CSHMuh432A6GwjhvZ2ryrKq1AnOzQp1M8b
SXEDIhtIs3YFa83E4SYNsNsPLKIi3U3HdRjTt1T4vcQUj4JOqirYJF1gldQxtjMCFom+TZTYnufI
YY1yaNS91JT2UMdHraLjK4GukCTaArpd1oPbWng7a5fUUW+QG7dSO69qU58gHHeyIDjP8P9DrPFZ
6JryxMZFP1MLACEhMavFJAgoOyWacceuqUEiUO3M6UXNKUiYz8fXwFBcUpt6VNo9XQNZV65Hht9C
OPaYBpLs1ZSV3ciEtZA61MnzJiZYr9GpysiKp2ZIAYrSSSoqqM1kC6u7pEM/A/BBG0aotdEVOaas
TSnvDL0fD9RohZuwkndqZDGhdlg3RIc8LcAqynUwBoF7Kf5kTZ1sqpYWYokPgLlcS0s/LvKEpO31
y8s/0foVAfXm1myIE52I2qYNm+c8/vIrpAhr+yEQSHHM9Yq5WyRDUC0hrxSwr915NNxL+eNTNeTX
z35XRYmH6K3teSGCKbPyplkP1bUVacqlr40spzttpDr0fwpoNXX5DVHJMyeEUpI0VzuWNJPbtqoz
CL3h/lVhU9uWssyldGP10TEpyWu6PMnln8vPB43Nu24Q3CCWgk380kRbSSPQN+e+blqTzQaB0iE2
w6vMqJbjOCT6QzgRKyLUw3NUWuZuLLNh22RDfqto3WNeBsCzZ5ZESiW2Twm26ZiAimU0zKteiOt9
GUQihPGheY5zgQszLIBVr99GNI/SSJce637Kj20ELZ+6FT9PLHOr1Vm2uzysC1VXn4g4rMoKxxGR
1414YmMtnZaxe7FUNmxCJpF8GZjETLGGcia6UM/GortzA1+D3eDJCMb4QVDCrVFpi2e0cmlnUm3s
2mHZWRV7i4ZoqnPaZqxX9HjbhWOwG0zgM7oUxIcqGXYzlYA7sSiymyysvsXYpkGiWdwU+Ri5Sq5O
THHAjEtiMLMwdSWqFBmSO2hSkX4r1fldOmqKTXRFB2bNSadJuFfm7l0e5/YYSaUMzDd3GykIXjLD
HMiYSx7HzBQ90qmW/ZQPBh13AHkB29VOgt4vB4deVVmnInzXed8MfBoFThi/vpR+T+fHAcdOaNGr
OkirJMXHx1OHB8gNMZafeDcULpWCgv3OWikl6cQOJJqnJxPSSW13YMgnwZnHg1ZklK7CTRkX25Hi
R4WqoBSYelQGDEt2w6pwx1K+W/TZEQ0E8GJH/5L3PWig9pebtCoolc27uTkOKDKyJtkvNQCSVZaT
LOTLdbs4L50O9UFBeEdoqJt1uKrqGizZLXgpGsfJVs3GXZ8V22zgWrAEbFotkPN+JwkqDToCTVpA
U43XVrK9yK099yxXJM8iPaAvCjuj/x8uEbQxxR/byBOo3MSEDyzkPA/0VCjWUgqcvXxoXeNdZzdO
b+W6HB8D7m+ta29MFR/VUtpG3lwFNG/L1HL0GHhHA7FQXHPi4t2UEj8C0asM4WlP4BGI6VTbxksl
a4OKnCU1fihGyE3xWuegyBAsvCrKDUUO7SUPXlLa80BfutifmVXFnV4TCTfvQ4kqYJxvR7neCtWD
JO8r5RhYDR+tL8w2dpUpZnSKHDWnyOaUJtns98DVkui+0W94LZyGNn2YSCdo7pkQaxYsME4Sgci9
/q4jgbCQnhMyTZJEs01CXTOd4A2SCIL5Bx3WTSagsVff+Ep6YC0NICwTrkf1QdZ8A6FXEz5p3Fd+
XEZetbT7WTQPhTxvFfI5pV4XrjDgguxZLOSmOYSXqQMspn6bzNmnbv2TDZVyRb2a1HnrIbseFfOg
AapOq9M4JXYrdc+skaivUGIEVtqiriAOtZNOFXNMZ4HXam5mZEGdiSwqf63S6SrzNHgravlccjLX
ZX5E7E0XK44hyOwCVfJiU0y5DcrJZPQWulcozRqDo5SUaoWMCJikv8XXRodVOeo5YKH/Zu48duRW
snb7RGzQm8kdpKn0Wd5pQsjSext8+n8xso5SUp8+jZ5dQAgwbFaVkmTE3p/JubOVO9P5pLJXKfpD
0qCpgqy1KBO8ZP2Fgc5KHjlPrtB3WVAf3AnVG7u6F3m0mUJn28dAzEKBGB1RWdfcFWTfcd1mA2ec
PLt4MguDAzdWJGq1SSf1PtCHrdocCtPbTIm6m/j6d1Wy8zLvNa41gq7jIRpbZOPEtkY4EYxt4N14
I/6oaMrZnIyh1sH3M7cxWz4cYUP89DJsevbZxOkap43pse++lPpm0jct1ts8TIP7+dbGMyg18kXv
whoHB6A+gfYING9Rnh0U781xMWXnFNWWZBF9xchkeCzBeA9rs9yiF9caB8VGyGjVpc+R++7G78gI
xdwfqEeuyzzbGJZ1m7vcMwL5EE4cIiU0M3jJrmf/LbT+SbBHj1skybpnox/2UcONq/o3ALlu+lYn
SwKdJbitx+nU6e4xxdSEHUaPuXsTRZs51KCY1luWK+tEJ3GS2Oe+7NbWO2YgWj0bSAJMUpa4W50C
vT35g7tTneLWi6rP+8FUkcWrP4HGJD/anEtnOhuJeixM9UC0Judt0Xf1Y13jdIKxPceP02igTDKy
twsGIDMW3+b43IFl6MEjkPdflZG2daLypnMf0vjUZTzIm/7OJBPfO8+l0FeJ4T11dhuseDh+80Xt
YXY0NHsEPkceYZb6GTEru3Gzral0gkOePqzSOrOOWUdoObMnk52Ak371nGPmRtEXr3QHXhoMGDBd
gTxnHpTMDlc8hgm2pidvsvWvmsLWZfAUjVRxHRz8IrYBLTjhm5t4eznCroDj1J5ZPhYj94pbquFy
MFPnkHWAsRx84/Zp7zhrJIQijui+ze7bd54qJF3Phice7SE6pzCUkclsik2F8Ajp+bJ6L1p/J2Kv
fiJYnp4CFQuovDeq9yTtymWWF9oRQ9fg2ZnUTS+c8j1sq0fXtruNk7pf8ygNHoLWUu4J3NrrLN8V
IsRgDf+exzrO08eoOahjWD3IFkia7XpENmct+9Ledo9lGtypvFF8zan2wum9U66nHAvmKw5q3qmx
lX4pFOszGagvHdvyFvnCeGbPylIFsnRohBNtYjd6chVAYAu/ThC+ngt5FSjJGXk1b9spSAbzNu9/
1CIgOxnbxt7WwmZplugmFkbxHdmnkyZUPFAKQz+WcyGvROFjYBSkxY1VFzZnfwtQYFtjqlHXYEMi
1J8slciC2Ys9m1weZVOLParrN+xy0wwVS4KgSjOKB3xMzF1C4n/ZZ0P9lPtBz4tG2bC1q59kExvA
HT4r9W0cH0qsQp5Gw0kJGIRiJ6u6onk32eg5PL/pLaP26X9Hdj8VGf9+x3D/jgX/f6foa100xY/2
H0dtvhfnz9n35s9Bv4HF/z9BhwOn/gd0ODD3PP2cf/sNHc6UD3S4pv3L1HToQ66KW7aKivJPdLij
g/NGBcpFfxgZI3vmBnygw13jX5aDfwC4cRWDTlOl6wMdbnn/wllZg0uDTIc5q9T/D+BwbyaSXClH
lq45iCip80ImuDPweb/TIgq7FZ5qxcPJnd5ThCwPojQ4D+gxlGKFRHNeVdieyUZZqKjSu0t5iVJ+
ebjOkW3DPPs6Wl6Vtn2jN+1wzHtAlIVK+rHAIqFaGK2rHi6XaLPy4M7ZxWAXJtaXqlISv1MsRsr6
L5eXSWx8FDR6/WoVVVV8Y6c4sriqcI6ysKywB7o417Oq63py5oTxk1SQdyzUYq81rnNUZiE5WA7D
Sg6sWkNwtMQpc6eH9vbPddp8sPiw0X63J5jqSR0VK8HPi6hvBwbQFrj3Rd5e1mShE9RBsk/2lmUH
ymgg+aKgKSoHqnOtBMv6McYiqty13XiwSiHOk07sSe1PaoCpTsdT7ZNP6EIkAHPGwLUPjsO7u23A
v4G+/uQUcfzQuj3BAfyVl2gjZiCoY3ePDbcHAPogW8j15P+Fic2X+d++Q46JRgZfHxV6KZyl379D
jmXFzSxITZZfR5EL4OA+mYum0zGdS0O93Zdt3u1lj6zKqwg50pUHmn7BXVDuZaGnKu+rJOCoLuu/
XMq6V5S4MI1Ru8ZaXD1DxY/yIL2VRTdo6W3B2RwAJUde3XL3bkv8bxkDmRzIjXqWMic0JhzuBP6J
WbdzR9X6FNfjQos09Q3Lo2TbpMRIOt/On23SzPHQfRZ4S2OJ6MXLIHP9lZ5k7Hlx2Dv6quUer1XZ
luelxblXf5W1a+d1LDagAmfjCBh6XJMlyMSNpXZijzazAN/jc9Nd61o3ZPpS1i9dcpTfGAJ7rvav
ocY8/zpJXv0ypvUy7JQjE8M+Gxnkps9OKWED7nrzts0TMNKdnWDWPbkAUwd33MU9W/R0RJ5fTMN3
u9bqeyyXwLpMPpHH0bYP1yJzYueXqoO83jISzbiUQwZAzAQny2zNO3CyCOG3n/IuSLhZex8oH4nt
fi50xaxJIMEktWO3XDu5k9yHIp1T5Z24t8yOWE+UKItfntQfVJlfqTFSKe23p59rQFvl4WyaLrtZ
9w++IBlWxx8txG81nfvWHoKGqLR/qPtZfzExEU2OAUCV4jEpJ2VbDgH6FwGcfJ0o8zAYn5HgL85W
n88OjPPlVDQZMI7u26XNKzdOVGuPmnYfiKh+VA00poWqEhTDUwW79iHs91ObcAlSVVvnej8uxtp6
QG6xPRnIdLyESfDWpOgUmkNPSDVug01GXv4U4WxIYj46yRpf0H/+y0jm8p9/GQezEJNwKa+oP98L
hqgK0OJpegJiufU9BeRJR8glAfvZyjIBg3nsa6U8XuryMuiN1yQhTIscZbKOiwj9V8UkHi4idOPi
7ksS4XaI1eW3sbB5jOFbNyhOcxsAz71LgM2knlD2mVKi8WZnACnkJRsdHNLkZeOrwKTkqMvlLwOM
vB9wIcRYDDTqUnHb+lyIuD73+tACjtRjaznBEegarFU91+luNSu3rQV+Xs950Hvb0PueVCMIzTE2
82NYJsrHJUGh/KgRKpthKSi71EGx++c/t/c7QxaBBGRvYMaif6aabHf/VAMDaRTrpjsQyB4Gkl+w
uQi4/VWUgKEuVYjIKHxc63JMLxv/GH4ZKRsNy76JRi3fXofIqz+WEV1hXD6F8x9CVNfusnaahdoa
xhqXuvbYtEkNpqeKCQX1MFKGzko4wxBMWGjoj++bGiKI0jTJSvbEIMIbTL6j9GPQqOQostrR9tIm
Z8+FWZXtx5xrTxsk0VYp7dtQLuPIZebRSqx4a9MrUYT2CmA7jY75VZ0GUCvnuj0XssotidC/BqS2
R5AKT89i71vtwa6Eoi+MAkCGA8Jo584Z304L9Fd5Jdu6cnpxdfAifSRuO9tYV23ssfMfzK06xFgZ
UFPml4C8aqL4vwlEzdTB37ZnfC+QX7Q0T7d1w8CL7fdX6+hZAcgew9kPtUBMchr0u6AfNNS5m2QL
eoJo1NymTTBEDKObIFFNSAbDzBBYnOAlmFlVee5cNkEh4rfJXCMNCtpfdhRmER4b9jR5H5TngRzT
nJ37kXWdgghyEHCI5Cq1fM8iKm9wa/7egyw5N2lsYQ0RhtNOy4IBwfciU1ehDsracwfXXNbEqPe1
AD1ld+xHBKrghCyKV0+vvT2IMo8wROkdmkbzF/AN1JWsXot6dD+GXNvYO3jgA0lO7FA6FUerHFC0
st2VA4/nmBZGzo80X7YiUVBqIqU1TkXHI9wIwr019+Rqg6SgZn6qRz/emE31apWef0j8yT9kfjBn
i37WR1F99Fzb4nDUluh6LawU8DaOv9nsnzguvNLP7nF3Ch97EkQ3pYpmUG3qu7LXefBUZNNX//zw
cOYvwa/PaiQTeU7b2MuhMKKykf/9S5IaIhpG33Dg2zRpAYixC+u1CGvs1BogEiRyANiOrnIcSzTf
mmI6t4bjvUwg9DkiYzknq6jnd5h22WJ96c0hfQAUqHaj15sEjqca7odbP0xVuOeJmp9lTel6no1e
+SJrY1I0D8ICoaSXIT5083hZcLZZI7gizk6FcBtA8VWNYvsdRHqIyH9fa3Kzvq/mgv5BHb07dcBI
QkzeC4LQYeeEXwg4BeBGhnwGqWv3mhsVOP824RdXHb6lQ6s8ZHr+FOazuy0RIFyIN95kjXey8M1E
3LnZ9O5AviSW8lc7qCELRaEWT2RFi9f//H9FcOrP/yxYwqgcuwi4IoeCOczv/1k45k41FKBph304
mU8PLk8RuDxg5aUSllzyls+PVhH567LgSBTOVdn253A31tEpr9wyP+peBAkoCMObPwfJmXKNHiYq
m8CGF+F88jAn1dhOU3LU5DFFtskiG6IBNuk8xg6j5hiajbGNyowUEU3XduM6T4679Myrjqwqa/lU
N0cl6+O9D7sh9pvmnBFuJlVVQ4PQeu41WZU9SIQC60p/yEpVGnjwzoWsKqlHgMQa7gw1RKFxXuja
mXSOT+xj6BfXtut8zpYYxsANXMle2XFdQOioq1sOe1LZUfQ2JjdB3O8LMp2r2qldtNaG/lUQIy36
0rutW815BmIsWx29q0+EDSF3zIPgQ4WbcuqyG1mtTaAHHiiHlehNd58NunOnw89Hkr0ibsbmVlkk
DpmiyIImVMzdckzZmDmycnghmoVzctO+mxY6TL2dMui3l6rsaT3hnOq5mFriwFGAu6sPlNLPPfUo
C3e+cgakbVdW1xG+zVyUXeHd5j7cjkz3wWipRX2C34pmwIAF5+z6UK5ljyyAJGJQIC9HAfLaKpxP
lzZhAAvQdFhE5M3Ce104N8im60+TKLQnNPBIzxIGlLXShibK79wdZTVVqmzlVxC9ZNXnwbXR2kYl
qc1UvXv3ocHemoTULM0YDtwprsu+y+RoNXXaIlQhLfWqMje25mUMvND8Tnb8Mq6LzkqGznmYKf6x
BoezsENXeeG8BEovIgMlq14PYbhnY7aVVSyV2HhaJsi4eTDn+5Wm9sPOG3x+0/n1IItKPs+brIgO
SvjU4R2EoYc+PBhoJkwvUcoDLwW5tovgyR2MIS8QawfEi2oMaP8yUr/E4dRs+9ypb7th+Cg08qug
XG7/aHYA0I6VDnX4t9Fj+apXHDvk/HQYSCu17V7osXPSFQOLHW0fwwk5peYAAVw2yc4AaNeqLixn
GTotZgyyuwhTvmVMgfWZnuS4j6Z5jIiV+7DmKQVD9DRZ9nApApuqadUDxKv0hx4Z24rvA/AWjd/c
QOHgEPNKCkEyOtFKL6e7umsEaSFNfZAFnD043/Uw7WTVH8zqtuM12VStmi19HwxJV4lmXVieyBBJ
tFGi18ed6fRkLpKnqDX973nXfrdwYH7RlKFGRqCOTqDm80Ncu7AtrWJ6BGz11iWIivhpcysLNPWa
W3xvMUwxoXzINv7zOInMxbVDtsle2QFT49cZRa4HewDaRfJZ95oCaUM7MICKhpgMmYPODiSK3U2q
avshDz9HKgGnUITFWXXq4uzZHpmW0T6QTSoN3Jz5j5zbpqqwD0Wk1cZKDp7bunmcrIl5qpwfJoP3
X87Dmgmz5/f3k6lK2zATZzSNyCOxwd/fTz5sZWPwICiEjo/QYxkelEn7EtSRdX8ptAHQmVmj9mga
Cb6yPqb1RPlbTBu6NF6ag6XwHjKz7aUf2PVLM9TIg/9cosaBbCg8hNbmJjNOCDO6rgF0ucCtSDP3
Rqg3t9ZcNFWNu3xW3WYj7IbCCtpL08/2KPfn9nS0Fr+3CaPfdogW7CIt9G91q/ZuOxWhTtOscF6b
q9cOoSDpqPTKscbE7RZhSmsXlP2j2hvaQRa9EegHRGHjYCUvTYI41WIU3R0g9Gkj2xKVkEx8p/R+
8A6fGjiln6tbWS0yb6kYTfrCb12RbW3wrMnt8N3TRbUUvd4cA3OMXvoiXul1E77rYym2JSa5azl9
rMTRsb+pImwfYc+3j4QtgOHo412I8j5ZF2Vcc6pUMW5ihB5k7V1o4T42d8om/CqDZTl2+U62YQ1W
HpIaSw7Zeymy8L5FWvUkP8ASCuk/r2EHOC/p22b1OK1qv1fLZZ5k6crSI5BJ8wdEYQzPYbDu5UhP
z0HQ1+adaymfJnZSnNNUCxQGULiADf5qaAL70R7N+jbVxv2s3lEvuWM//91YOdXQ6y+TqzmrHKHX
G9fM9Bd0ebHo6uJvSOM/m56IXgIrGm4sYgH72kniu1SAj5Aj+B17bTC/qtnKSOx06WWZezel47Rt
FHPaympk4CHk5yL9YuskPwe3/e5r8ZfRnpKXwu6nda7B8C7ngh9kWssOUshfYjUmzhgF6qpOIgC/
WjqCKyCIuKzsClGjCQmCKeuSBx+l34fai15zv/ChPlDTlKm/6zhIB/grDTjhJZ473audlT3yWtwp
2IS9Bq7S7UEjOktZVROcV2wtrshZh2cirtXBxGfPv3N7Rd3HRlPFPwC5HbVJ7x9Tu0MPAFWPray2
pMAPJSx1aGi1XwJvKM9j4NRnwdP2MXQscVM6uQnHnaqeVPlCzcA8yFtK3ogujnUbLMQQKRbs2dd/
1kNO2ZuOLcriet8mSgF+Bo2blZtZhxYdmTutt/XnuWYT8buzctV4Dnzt0qfXuSH7St7Fl75WGP/D
PLmmOq/yT/PmT5ef8PPz5E/Gy728Ve3u82Q9uF1efiEchVc0b8lTRACYeFCGQssQmZ9aZ0AFV9W+
BpGL4UvsovgncA3yI62/8VXbeLGS+k6OQDkO776qfhorxdyIyhJbIJTRI/ITOeQI1kCwbO/0ffqG
2IK1Nsr6GXHhahOb/XjAO1y5UXmQ3VuJBxdEVOabObUv+ljA6H3z8fLFHtBSnu2xt99CsyKhHo7j
faxY3o3iAR6Qy9gdwGi5TGWGaC78tQwnU5Y5XZcpajQ2BrX2DlmaqXBp3X9Yy5P6DfNarlK8zPcQ
azWK4sP1T9m4poZxSj37MUy4/+WdzG7gdlIQEVKd3MLcCk6q71gkUIs2GRao1YTHKoqhj7n5sEgH
9aMqe2W1cUZ33kT2u9xroPZN+AnrllBRyc/6CNhE1m/LqmgfZGFifTKgS+QRp0J459HiSba3BRuh
oFTMx5o466PKjk6t/OJhQAjgsY6y97jXp899IxBazhIVKyVQcnWTzJZkdCRDtO0VXXmZ+ijbFjai
N+wsvbduNkSbB5jKDNYf/KNt5fHpsnsAmKU4iCrIHcR1pwESmdCVqvLwhDW+kB1VjenjIGCho76E
hEXJk1yJ2bUS0fyMW9CPss8LNJvaeBFOA+EZviyPkIoxgxuSZ2Uu4gERXFCIj5jPU7OqE8qV/q0c
0OV9uGhCnOBkJ9xmmBHY1e1lFa5LDWppkxSEvRv9jvcXp5NAtb8qeGCboaF9znMAsgqdhDQq20RL
3qo/xe0IaiWxv1oBSPas6I37UK9xNDIhziFRUTzrcf4uR9jh+GBk7YkNWf88TRGZwC7SP6E98HEV
WMoP2fTzQo4KrQEm8u99t4nZ2LdT5obPIyJ8uhOUr3lZDqc250xszlVLBMammAy0mshVvrYdhl9W
FXi7xFzXk2WcYSTWaw8kM7Dzat6q4ZyVI6eCz5Ne7ZI0Lu2zWgb59MJ2LuNgh7ZDpsUfRRkXkI20
9nBtTwEUXEZc25qZRKCW/a7P3Pkk9XM+WGtlUybqDx4r/p0sRnyz14Pa1SvFaj/aFL9TtrnTIXUw
j5MdHm95NBVCFLL/apJXZfIFKSPtFrqDdxmZ2/5LlVbBIcyd136IgY34+ptrhfbeBAt1V6aFfwf8
D+i8qkSb0QVzs6iJEazh1CFPNHfLganukHGo+hJpAtNUFhmgihOEhO2sZHZZRqkGtn1pay58F2pq
393lMsBDTZ9r6W81HYMqvn/u2bOS7k7VMMISc9GLszuxyUwU3ekfYA57t5XR53fIbmKmNtjjJtaT
/E4WDbr6BzDwR3VSl3UJx6JxtKcgtpsHa8zRIaJWOp3GAzjbOtAW72QtCOOeREvFO3HuzJ3CXqVe
ijnqXIXEV2xVYv0YwVfvfmAMqwrNTOgJzfhU6soPWynrb0VSb+FxNe+ojcDYhpFy9BrQPIkS8AwM
8uRdD/KdHFp7+fcOruiT2zvKTRol9s6NqvbOU7DYHPMg/5ZvUrcGNKlhSqt7IFQAvG5CLaqtvaxW
YPHHHDs8rETHk7wKR5GIxc/BlaE21l7L3H6v8K6RQ7QKWfVKOFjL6/65nAu/z/I1OkqwvJPmo01e
oZrrkoGPNn+0y6plhi9joo47sEMWJ5x56nUlUYTKWbZdOlTjl5UEwJabKrT0m6b3P2fF6H8XOE4i
x2N9nfjT8fTP4sdp1OBPl6G7L3OnP42mFSNkW00vPye1SMu1fDm/+pk3vzKY5JLBv8GdIV3zRPpm
1Kr+An56gcqMeIvSuNirSV+uCtMUb17JDjhKG+v4N8P0eVj2+7BhDI2XYtaum9sd5IH2WQd0UsMF
NZzM5mUyEN3BzW/4WsXQ6ohHBgutwvA7yYtvIw6GpEjG4JWHNohW5H7uygmws6NaUIp1Oz2MSOFB
KIhadyUyt7uLq/QuEnbzQwWRWgWt/WXSUV3q3TR+HHVF3JBW6Q+mmiHYUVbeOq6N+kkdEwDESdh8
C8GuenrV/LCD5lUNC/0VzHe3gggQAhgylRs7H4EXJgJHZ118cq2vaqq6bxbyOVsR+/igBIX4FJff
ZLMfen80jyOyItM4tQ8VgidrxR6arear+VudqmdfCeqHRtjZfTBGz6VuZW9eE3NM1HvMQecq4fkS
W1VlPPdZXz3biH7J2X0g3z4aIm64erx5GYJqXh8Xhz4x8ocmMnnxaCOss7g0Xgtz2ExOoz6SMc7u
cat4sKLEfI04XO+iEpdhrP6eNcO09kMAODLLEZIzHeD3SKBo8W1UpMY2N/XvstbUfWcu8j5F5KbR
LiNkhywIYSe3SmiRpxLdQTY5c5Ns71P4c71yU6mYV1btPuoi8VaG3wIe1C8GaK5jlaJSI5uRTMpW
OhzXfZ8O4i0RX//jqMl3PtaKxFdDC5WXXA/BP9YNtKpUce4Dxw03NufFJXElPqAMADaXodXeXOpa
hndrUOkR/qKTA+k0d+4jUd94+qCdvbmpNzrtdmi7pezLJwJRzjQdFXhcG42j9qG1ezj6g1FA+QnE
XQtValVxl774GvJBYVV4XwEMrnkp8HXnBLkuh9r5CgOUc1azJRGRwQ0blVWkFsW5yAJ11ztNuZ3Y
r93ZUxevrGxI31JNfSF+af6Iy1uLI/ci92N1OeRecMh1DUZeof7blfjZ+x/HKb35Ru63eYyq7rWz
p+qhz2Id2C06kKMulPc8JhHcQuU9YwGU3BvC/Z6QH3oXOo6uSqpC2u/i4Flo3k6Ot13TXhuNa3Pn
mMV7m94EThB8QmkAbe+cI2faY33eFcOZPMB6tASM3ilS9maEyXEzTc47snxf4zSqcQ1OsAr1PKys
9dB9H7ohxwXSTU+pP2aP7IXvq3k8b7xszY867Vo9zd/06qsZKuZ7Bsklcs9jCiy48gNz1RmGA9pg
bpsL34jMA0wDsnfUZKdtNR9XTYmIXtRY6Swc5Z4v6aA0mtpN1mKRJxe4zpOTdYxEdfJZJSJSWxOJ
wsO14JnT/ueqRmDtMM2FnFHAQt7BrkdGLvrqDgMs+EFNn10LqAm5vuQg5mqd4wfq6DVEhrkKdyVf
R5PwYDNQtcgT3tS1ma9lVUdUb+sqrr0M7Tx95i8fk0NAwU/2ys9oi+DrpVYNMPiz5CCHCsscHoM6
uYxM8zB7TsoY9U7ECv0gKVfmCGaYswSOxzzOt7JaNUV46qwCCQQ69bnArSZc9J2nHmQbqkHpLjfx
S/aht5SofDY3taiDu8uMqgtvgipM1yBBdNRrEvU2Uu0H04+8N+Rf7GXAl//OyXJ3Eysd5rNBp58a
gTN13hTls5Ng+JnDcPpmcGaUd41muL9MZzOGU7iKeqOcrnh85ZV2glyCZ/XGqLm9lCi0jo7F4d3R
1PFF7+thF0SIf1hzNRMwvMifBTey16itcRVbwQRGnN7eVBzy6tAYZG/ZtG8FPNNbfczHl5HESmk2
w6NfAY5mU4pJEifACo3D7WQX+RlFvvySGdEqU4OFD23RZi/4GlfIdRROVR1komQKIW8D0HtMsrp+
0AkJXNIpEeSYMEEpUE4KAqghk6KAsZmTLQX55oXm9usgnSUi4hDhHUVBm3EOOcliml67vBofZGXM
sDrPUhes/nwADUrxMT6ywqzGCfh1jPTxwUrCxyHUMRIhOh7uPC9Q11FeslMBPWKeB8BRx1zY8OF+
tim8hs6RqrcQLBlt8gc963MhO2oTI+XGQNd6btKQqTg0U7AfqjB/Glvr3HWte66NFu/fEpZq7gtv
IzsrdYp36Ui0UPaKJLN2YKMhqXTIE0QI/t6kSvE4dVZ8kE1Kl39cybZr1ffQeb1Mk41/NwVKkLod
aph7ff2kR4P2XidtuXU1CFLmXA20Hk1Bu3wKx1wFoI36WB5G2nsHOBxxLJTIqtL379NCeZXTNQ+z
izKxG85QdbYqsGdBzyJOD8mkG69qYq+HUk+fxro17kQyPcuXuSOgO2pJQUx5HiUnuY2dHGTvv0+S
ozJIE9EMQGhDy9x32UDhhtb+WpVX9dwrr/QwSLa2pm3kWKsq+JZeB//z3D+Wkiv80ebwVlmXWVMt
vD7wDlaO8OPl0h1d5EcrEuRTBhkSOS70KXzZeOn6ZUJmiBgWZ9+uZKMsyKlOCBLKBTvNhw5WuA9l
qSD4KIJArC2wQIsmAmuAN/OgnrPQnc6uV214VI6EvbKPJtnemBBS7KD4em2/TA077vnB4TlmtNlk
o6BYDudhr8mKnOoYYXHTCxAbve/xYfXPlckMfO40uCxy0ct6hg68UAT6Q5QEPMlbvi8JalRnoHmT
iogTDBOoO5ea7JBF3VY7LQ+gKs1jr+0QHZNz1pvfwjSLt6Zc4zrE5o+7rKLKJaL68yPkZdP5OCuY
5CWvoy+zOdM0N4nR6ig1zD+R/IQ+rdJzk9sPg41+MRK+7bpX0/Yh68YW3qF3G/sO8Li5yXAQejDN
4F72yaYQwudaTmpDpA6WdefcEoDO/pjQztPlBHswSwRAXEyJ5w+QbT8/xY7ZzMQ8VkWxizXVvIlL
rz1Vqf8WjX60vdSKvDsZegTrR9YjNChRVWDVZu6RbbLIQPjCDFIReApUHfJLPv7aLUdX8xRweu4m
ipVPl1Vlm1xBDkG7sDqE6EPL9l+GyN7GFMYiGmCRtUJbmobTHcL5Z0blRcWIm+jIyZ0LS4gfpeDr
4YH+OmGzYvYr2TtNubtssfldyR7ZZjuZDsBmHgm20LoRHYCPS6Ps/1g8IuE2cfSVA4cgeQF9T/os
EOWj5LmS4jj7blpCpgurjaYIzFPyLMW3rXyappp4vewcnWQNyDC4Qae9eGytfJhxVshhM1Mu5g9F
twzsAYDk3OYm4YzLTF5kp5zkK0A7lfqtDdEKklktD9Fha2G7+rto0Dv6I6PVN9alXY69Rt9/jv9l
jfavsddh8upn+zUQL9sz17msLWuXn0PHGq7LbqMqi49swup7GYUZ7Ob+b5om141I5/TNvRzaOt29
bJI1Gbnh+Pp3E+VacuWfE7N++tu15DI/R12Xlx9rWdVl+d/XGuef6/cmOVGu9fMX6ifjk1vNe8o5
xvSzWY6UtZ+/wd+s95/+Gn+z1v/wB+pHNTt4dvjZ7gtIq455q7SghH0vz27swAzWcgOp9JZ3n+Tf
ZZ9ssdAAX9qQQlGMYTuKLEJxKgRM/7k2kad6rHOByFUQdpcdakXYb521Ybjkbbz0ie6dSoLp40JR
27Ff6blxbBK+jbJHdDWaybKjhWO+ZNvKy0wOT1vtr5nA9qcb0kbVQjbmc487Fqdk0vqjVtjqKdXs
faS33r0TRhQdu3slq3QwEn+1ITicr8tSy9ZyiOyoMZ0GMN7YROvmaXMBoPNQeqU4yVroEi2sckQx
Wt29l5P0lpMEafYv16YRxMANYGMbAX+GyZldkwF/Skr35to2mQ9+4J86hGVuZTrKnBDbm2syVfWz
JvuUZrj0ydTRXKty/c+RlxRXnz602DBm0RPaTuITMo7RqlIm96AV2nzGiJ7S3vu1PcEqD+m35GS4
enxuMhVBT6Ud1tCJ47Ms1CRMLldBW7TroDXL5Z8d8+Cyjth9W+bnXybM7bJaeoAppxBe+t+tO7d5
jb5sEH05yh/kMixI+wNiAsTSPDVbFJOn7qcm4ykLPdReB5yYPi5laxxnir6Uo6JWmVCzmCdcWuUA
DNaQBgQvsOU3dDfjvFQk25wABWanic1Vb6N0IosmTb2D0FVkBK6NeaYQbym6G79v1WEX5Ty4F10W
sZ0KcAxf55Y6LAjc03rpk6tcLlMfAHLYDtuW08K5Lm3OmRkqVUYdO6sM/eNNFzrVomsbB2EPJ/tW
clzfXrrHVrR7JVRPfaG7uKIHBXS+IPDWl+62+j++zms7bpxpu1fEtZjDaQepo1qSFWyfcDnMkAQJ
5nz1/yZa4/b4ne8/wSIKBcrT000CqKr9pOF5ro8lubTm6nr/KrC3tjXC2YmG9FSYAKNDVDVX3ZLG
rGxykh9Xmm1OMP719DOarc6uro14Z+qockSRpBrbNob4ksdDcHbbL7+ZyBqML1U9vnRAmPfKa5Qe
E3odSpo9NB7s7m1cuu2WQhiowaLuHqKG96BjRd21sbPcXyHIAx/p3wPK2Te0c+om2cG0BoiJygat
HG7/tFf3UJbb3RrHjffopbwNAOf3aay/gqOyzqqJCthCK7hy380EZPNvNnVZT2QFgm1eq17wa5rq
aoUvN24Dz6wDHQCjf9yX4Rydh5QlWGoH0Vl1b41yM1G5vpnUlddKZ8tTdsFO+jUhw3tDpfBKqogA
E3Teluyg+JMaHMaPQT4BoEdR8y1rpvU1fmFSFHJZutdQh+o62vx718/+1f1jbsioQYnYquX3fSC2
N38iWGyuK9mJnW7F8yfTlMbR4x29UqPKNkCogaoVXZQpml17q7dKlIT5cWx1l36o9jd/udD7oZcU
x+t0O2hhi7JFavsviGXFxsrlwOdBIiPw4IZBtolspBv7aKR7G1iu1CgqK93GnYmXgeHC2EeCgnVl
vHb/Pe/fN0yJR61jE/mKTZpo1p1hZ5ABxqlFInDs0u21HznVdJnLXWI48vFq6rzpw0UFf5zcjxYm
krE2vJgdZqU1P+LB9+8qETcnMVn1tYmsAi17NmXbvBpizuooMDfdyn6f89y7S00wUZVH5UoIFx4A
RDSd/WTQ974v6lXmcxokzMgmfJs5D3A0EOVt6uR7tCTuFiWh79mH8Blpzf1g2ulLEP7o/XQ6qgbd
1o+r/9N2c+kAXN75RfRNh8LQkaXkNGx+/lwhmjPVbqV1zZFSSznVEHz+zU5UQW5mCmgOeRGcheuX
3yJBcDYwjRQixcQqtk9cvjvVeG9ONWWcWZMfOexDfrcxrYshQ/AmcAZf+z4yVl1tyW9Eox9iYb7o
RqI9dbUx3cm8RUF9OZl3Q3AbMDDDs+GNw7v3eN2tkz5+Hty0J4+Mvbya0/Kzu0uW7m0OBKnh3X/g
RGxeGX0ZPohMzuD6KBRtZd+/dLBDPumc+C+da2NVn7QkapZoAuMVEoCTWUMe5lgcDvNMsX5QPkW+
1T715tgSIi926h8Kf59aESeGS738G2wAPpumt7O96jpBfZ2UTFn7qQQoqMxUn35MMthznzqRlggr
mM4xtsb3uPWj5wmaxnPl9Ki0UNiJcgk21SSZIUiotdLdzVZ62cEKRv+sZgnfi4jO69vbjcLY0nZm
FJtkfv9zI9MHF12XvGhutjbT/577gBBhVFJo1UdyW8kmOnFuFzcrazKik+pz8I5ohSCABmUlIV98
cfJs2cz7m5NVJpLSDTtcUCz/OOlxVPDjWPyVZyx5FRcsLoKNHL82VtkdB7tHTCJI0qPqUrnH/sbu
XilJRG4I5QgQXjRhbuSP0pJbDnOGszLNtdMeonF4Kp2kcoCuFlDeyHPzrRT9kcbYJQ5FLjKu0Zhc
Ylae/1o0VvalzLN0xyHlhzkXr53X8fSDK5Z4Oiej0nimmKbjW6cj6bx0+07zH7Qp3SmPtr+0NRWT
aDyB3erGnn/7H40I/Z2T9tsBEmzX33leY/3lDm8tz37OOAFAhnmdf4UTK9ec6p50bcG6GH/po1Wf
VaOxhr1exUGUbBxD1ig9ZMA3MzLhyBL//YFbB5yXU4Z6J+penPImROEAzgFq4yxUs3PsIIR5n+fa
sK7SPtqqwdK2Kn2jJ0Z3CLx5fwMjlCBwUIWAxnnygFGzDrK/dn5tAeIK+JeadfRMNOZnEWn21zFg
DUmWL6W7MidhIPHgqy8ThN4FVOBm0Vp2NtlaUYvAJsuObCgp2PjVnZqIEH7WiOuoUKOq65QaUNV/
OSeEJp+iQURHI0LaTE8CimOGaAuvzlj41vFxEjnYj9YyXvzGKx4D3durQYRFCOo33aocW/dZmWSa
/KwWCqzq+QgkOkw55pmebDyepATH3EhHNSwrTl7f5AiWLpfggmY9s47XUbL8KWpFmnebp7yyx1q4
JydLczJsqm9qfW6S7LfuFzuKq/VjZhWvWW4NfA6hmEAiLW3ccjQkwjJZq6HcM5yB5et8ykISS/jt
dShwJPUj/AcQSL0MvhPyXxnAdn4GDTWGlPYUhKwqgpu/fHOCcWtebb7yRcXEfi11DilzAMz5EkMn
kWnPAUr/leABqVrh1D/qZTrs4N6GoCpD99LYBKizIe+fQrchyElW1krlV1mu2Z/NHAZOC6vvVXXV
aCtN89oNtTxejY1VnZOeTInKTNEDSVxtH1Jk/TRzHEidboJgGsRyxwqt9//ykLETPBRzD+FiOR/P
hnc+AGITS0c16jzcMWE/lkVHhuy/B9QB+mi8qUkskpAoUh5mHH9McADDrVpXaKtJhYdr3r6OEz42
8Rx86vMZIMjyjI/C8JCBzl2LpauNqJmEyeAR9l5iyv9MslBO/NS0+m+TRsr/tKy+lMNUPzlN2TwF
LplDaSBRc3QEP4Qqqv+3r2UN0qDLnAHsEzktoQWmCBtq3h+2230otoggCuCSIrhA9ldjP5SNHh7i
Kh8vgVdB0asiUPFDMZy1Ett1QCuth2w8XSeBxhkuA5o5pzGbd5BiXCCDY2PsmyD+0iIvlcC9hGRf
pxpnb4vzdZ5LNdbW6gTxruXOZKnx13wibRvSz2PwmtMIWBx31USd8TbKeUeGgNypj0P9R0KG8ZhE
vprqqv9Iq5fQpGxPXm3KWfkpm/pYlLPxy+/6eaq+tcy7fVa3eWqKulf+veGRvkvS5GSbtXuKO8M9
RdPEQe2tr67Mwi1WiT9V0JlxHCNZffigdyvH9oFlXb8nx+OTblXEjmyUvh7cpYGjpW1kTmhhUiPK
qJqGpBsqR6FA1nk6IDPT9w/X2Zb3pQyaZk2tPuU9SjKne2z0JiBBstYp0uHzV+aZIPS2KSsECRYv
TvFfuzTTCAPO2rMeZUdl7kWZ71EXmVZ17QOd7rNmPbuuBbtS2o9QNI2TP7H1Xkz2YlL2OgBj3GTd
WdlVUwI6Xwfj2N4TATbXadLNd1QWdTy66xRgxMhXOwFFe7Olo2ye5NIoW9NM1M4tLqpJs7Rf+2kY
IIGF6sbDAmN4qZJWp9Cj0c/FMJpHKwbAHgiYbFNmv1WF5f4sswbJKU9++T9dy8F90yjL/skWlDPc
9sM1sszf7yojr39bXIvlrvX/3rVshwB6RwHQc/YeTWGbG6/u821VFqxNF1sxJe2uzLSJYMw/NjcY
mvMEKMJaPJSbapJq3Gi2VqIbEHqPlowjuMHp8zhb3h2SluUqs0L9LJ3CODdVNaMqtlwG0xCsLT1v
N3UX/mOUhs7J2OI+CXIeOQsY75W3sv02u8uIeYrAoECTyBqJ2Mt9M7NzD70Bex9FpCMUaRKShyV3
1HNOBSSm/Rj1B9138+cUpb1na4BYnVrQ7FRXDRgmUlmdVZZ7ZWONkz9nxpHtYfPkLZ2i9IaDWMSS
1JjyyqLA2Jhdpm2VixqQuvZs6AGPoOVPBUUewrhCpu7XX4eIM90bYzpc/7qaBMk1pDiknXa3v643
5mowanHQg/glhqR8Vk0NQJD/OST3VuNS/LIMmHwI/K/wlmLcBAqD6k5jpF+niEZzAUXHn0DM6OfG
hdURgFkNOouKb8QE5hjqu2rcLhgfkoI4AXASjsP+ZXeraKsnqQfIgbNIdZyXC7s/TpTkrNTJXxJ2
/TGUvLutSGSnUYvdk7k8XrrCdn7rhjny014COUS5/JffzVYTbjBngLU33365sY+yCJXr7gMlVciW
ckgFftqNP6GFCtq/Gr9ezymWw4p58YhYKByU7ZdHTbXCpyAKADfGclghZmE82rklV0Es56+IucVr
0zCzh6xttF3Va60fIlNFdR0ZmiBVLM8/e8FfqoNcXXZRV8C+ssusEwYcw+J0M6mruRB/91Vs7f6w
+0PVrbXQejKrmNxtqnCIS5Y8LwEoo65F8Q2pYbupyOS9G9QAZx2XhEkndR7daHAeAwE8zpbAiTtO
ALSVb6fVKayCk3JRDYmEgpLG4d6EIKb1FvoGZskeVqE6kqX6yhIJlRe9BZ7SrKwNGDkqqnBWNuUW
kym56VKY3OoorW9rd5+EzcufJ25J9XXW+ZYLb7KeSdZAb62ZzTcwPiEgdVt/CoweSG5h5+dYgFiu
wya61/Wamp+ZDbq0nZ8Tz9NlydGebo3Mou5Epl9g3onm4oeWflSDrE8XkPT0vW2gSvdLE4F5Qdt0
uXSn+cMoZWZeu/yjGZ7MuLzzMvnmDRarSo7/j01d5ShREDj/uAzqL0R9XSg01OxBh4nuk2qg3I/P
y+ib9M3vIvfeT6yAsiA/ePWN7OLVUQ/Fjm2qbNLxsYKhcwzh0m08v6y/R1s1jlqeu/HmdhEqGUei
TdF0R5bCcOp1pz8V7Ze8n/pjAOIOBtJi6t3mY/DmBjAdOdA4bdbK5TYg7HM5690h0xJx9ENIpWQV
iuOtq2zuMqCuVCPDmWQIUog5Hk2sdsH80//DaZjrp1DW+ZGjFJQzsuQvfQrCg+pBy42fqaQwEKx9
Upah73UUZYLPaujqJNjoianJNrc5iZUD56sjDrWWu6pGGM2emHnyoHq6G4CRM4q7242okUFluTff
pQcPmkjmpV4adeUsCzriWfZ1AAlTpIZn5BlmikX5L3IviR17FwrfWxjX/o8/pk+UGW888I5b5Xud
7oM4jW1QJB9384BcJIIcECuCh1MlVPFviqbK7lR9sTbNH5XGmi+N061LQOlljC8yyamj9SN73uT6
T1voxkkSTDrPnHHOm8IvjI3Di2yrUnKCxgkfYJ5/FI0tWTp+6L/PcZidU7bg9zz3ljqPibPormCR
2BTfVU81mWeE80pdTmFPdpgZn6bc1843F3UlzFiCpZmHrWnAhKnm5rOttc6nbPJX4IetJ3fp9XHm
rQcKbcA50q1bzQFMM5zzHpnJspTVnWQJIchfX3S73CHY145Dv5Eaicwu0iJ26z2NUeJdKp6vV+eA
TdjRT6H9qsE08Z7YhGTUVFef+jB5Sz0KZVc6RPOLMMb3IEajc1p6cY6og98g6pLzLaCeIge8K4Nh
y1c32lynKR8Z6/85zZ7qey8P2fk65r4KzYCNbkvafFibPQQLLk1bI0s/d5DvutnUpXL3DB7HQQ54
XHmrJkSUtb72S4S/7oquYNmw3Ew1HqUyZE4Qv6AW/ZB4XXr2KTfZeRMpcEvP0tL0rK6ipTsRweD9
BX5ngx5fs1bGmyM6oh/eap7oyeTrIuGRlMnkm5+6ymMwI6uCp1/lQYLUiqUAeoaxRIkShUU2sgr2
eIILN55MI+Yb96ubxzn6G1WAYDDpkf3VMViGlY+T5bIjXfifOU6IcHM2jZzf60DOkD/nlhnJwWFV
XNp5Di6tqb+4zozsh1EEF9VMjUAeYmGG25Tmr5SttyVl9x3vhd+MTWC+xJwKHfrlTv81l9zbjWYN
YOEeRKOXm5najFcvRrZGUksdOrX2Sk3tue+Q7ynLnHXLlISka8mVKpB0B4nqQZc1T1Vv1/tqHIr7
zhPGS12aP5UHlYhHwmjyc4wU8FYzCuvoyrjhpMH17F0dBs1Ob3WodwM4F9Na9N5V/3qprDUxRcR+
yBy/ev2nv+uhDJDFAe+PfzvOwqu2VSBaolNivhet812jqPysGr/sP65utr7pqFaAxHUz/eEbhBWa
zrb5XU1POGMnFr7c83Y70xxI+Uw/bpKHAyJGi05bUxqPLYXBm6YI063qUoJmPEoPAo2wkElZPJRJ
XdUjQnJUKT/EVLMDuClmPm+SV+5LGeqPyiWSyyOA3d1addWALnkl+Ch0qTtZwIclWCbS/HINUWfx
6CyEwGBZxlZ+Tubd0vBgS5EU7I2NXrWluVLDytGaykM+Fv4h9qKvU5yCLVaYG8+vdnowcVIF1WBa
IDeVohpIGQL0Vql7Y+yMp66MPzdElc4O2bEvITJ9G2se5K4Sc48Uz+TeF9LLN2o076z8bGbhNzVY
8Xg8GVryzaghJpmaKy720gxsynj8u+XmNqCuxnrKd2Lit626SCemF3UVj5oLczbbqJuAIiN9X92q
m+N7zQNkRHaBc+7EZ2it0dHPPFTAl0Zd/Zftv1zGrKOyEJ2l///UsRuoJTDNbdYBSGoXVBJn06CS
fnXVVaf4SGpY9ZWPauTifZtytel1D+PJMFa3ATVX6BM4Th/N8ni0HIjful/s474gm026Hkpxs2TN
5ght182VPIILkkd1NS8jvc5m3yOHOzCQbzD0rt9UHiSKDWh884FKs+XcTdapdyq7GBRCmT9PCHZo
BBC/pJ5hbYd0qVsd6HIYv+qyoKLQro+OtkzSRagoeM5n575N/flYL42QOWoHqu8Mek8k3RyQxjGT
vae6ysmI3bC8U07Xy7rJ3yw3nfaGUREOzMqQOPyAfGDBGttnVZPnj1Uj4eI44XFcesp081Ndp3OQ
/Xb78lhKf9+UTvdGwmK/05KlwKix+y+gSNk3CP3bQBbottVrDXB1aD3zuf8IQPd/k23BuyIes0di
TYhbNvHj7IVLLb2Z5+sh0udNFInTNWraLhFSFSYV6L7UsBFPqqfsEVu0FTVLxbqxPGNtuVG2i9Jw
+lTozXykXlespB4Acx/TCykdznGCJrbqo7p943AhIXwbSWKwdFOEC+5qqkDIgc8ASfuTdZepKixd
p3Qyl+0OzfHwQdnUlZTGe2QHcGnQPNt4y6vHWZrKDvyLE45vmRzyw80OL2Q4aSGyTotDCYBl35u+
WNm1FjxFIUmFwl7keUhYWPnNACZkKaptkzhFdUv7QkH5xRaa7W3mMnFPBoQZogwIaPHCgEe/lH2X
yF8iPUUBkzO35usUkpuhurfRvvfbk+qqUdXVW6ptusJNxd/UUFRUTeThztHMeaOKOn0f6ScSiQRQ
EEo+kR78PiZ+fTHyLn3vd+MwF++uYWvIvjU2r9Yfs0f+kCJPkJxKPRIyODc0RUswALoVeeXDFEG3
KIOpvCdySngtaJ0rASOLBnOTRwKckSJgxHXtsOwc5p26jwOR/RzF9uMogphyXKrFI6dMXsnXQu5r
sUVRhBzNr1F1pWzoclAB4VH6mJpFyMeMQNg0InXg92WObFcEVKWOEWTVUE5h/GdvFxI601yfiHya
+7ZDgiy0Qc4qm6R2qV3JMqivPspoOMBtexz/sA+1h1SE5EcPsBM+z721YATKZn4a3bjbyhAgui69
+EzyULqNAO+ttShLzm6jETWHe5wc2jThgDGv+7tc6tmnOS/clU584nugJduwjce/A886t2MgyDOw
bV4h/AV0Uvo1scl2JwginoVZZOu+jfMNBD8gNWUKTxXO/NFmoXyYsoQMMnd59/l8I8jyDmGZ+dPD
4Mt8B5o4nVFr7cTALsvWLqJttcsILT3JRXpQPWWPYc0fBDtXaDEF6BXkkp9JZkifZwEO0BjJoZmh
RKbrxH9BcEh7rPP+IdIdYxcvMJ/Uqdk8q8vfmrh4zwP2zTcTuFQHMlnuLaUNR3hk86WJebb4Qhvu
HT1Bdjb2p6cGFsRBLKPKhb0VB3x6TE5CR55z6yPAGXFObZkogfAp6pRuzC92x9Fs1N7xsNSebETA
noICxENqGl9VT9llldh3U+GF67iZw6ub04/9Wq/y/l759VUTXnpqm3mY+59sJ5J7EUvjzp7C8rOY
uruCCPt3xHQIXaEY9aAFQX2melhbq+192vurlG/jl6aAMW9Fszx0meyO1J58jjTTpnxytL4VQt83
KnSaQcFvB0P8bJOM6BR6rW+GsI3NRFoPQQkHKc6+tPeTlZgHbbReG9tGO91wF0pcLMShJdMDkZ8l
9hJMnIT92e+Xcc1extOUczA1n9xkd1vOoQRQSCg6MbIHn13JMTdSXixuF6LVWRNe6jw4rr4/Rodr
uAkY5CfUyVBKqDrX27h6z9Fw5aIcWA2k7hmD3HTSQTCJBRmnjC3CJ6NpfbaFtR80KX72FodcbSTT
F1Sgp/uIhMy9FDMCAg6bC0+Ll4foOLMSl45+UH11lRNP/TCqvmqgZYkt+TyXioLzqbD9+po4ZZd6
sQFUJzb5GKHjMfkXnY3wXneRYODpkc6HYWnUlWoCCzaVK+J+VUCidlaVwaFl58Vbe8EjDdRuXdRV
2/Agz71oK8yhuYzqpPmX7eZ2813uQaqAT6pgd3fDReo6goYr1VfNtR+7jb/V0vaHM0/uoYILka/M
3nMPqm+wHDmYfIAfRj569xBWPZ/d1CCVZ4KORuzI2NhTPFz6uhku6kpwzL8m+0nbKltU6Yi65fqE
TAv1evc3R+UdxMWPvEnz/R92TprOlY1wTRTMj4Vbfm2MvGVzHFmvXpl/LUYUSnyjC+/qKmiOkYjG
+2zKzAvRMWejxYn1Qj4BWRBSDPdDj/ZW1Il45RNf+KqucgrJr1c3W3mzWY1HCEETPMlK4ylIxwdo
lM17EBLrR8fVJuecLjCWYhunQuxq6TTvJFEg700q5oPqoshreKn/FrSyvHCA91PNqS2XZ1iNTply
cnRXIFDE4051G6P7JEm4j81Se2gB5j6KSZekSTSfVU81eZOHZAJaNqKtfQArHSnEbGkCYoq8WPp7
ihQI4HPMdReIckk8MYwXe2q9vW9l6VqN5rHuPOSR/qR61wkPmd/0L3Egi62fk8lm64bz2JGSc4fw
q5jC+EKSEYnJIrivyey/lEtjzkm8MyjOXI2IADkrzkDLi6ULdDZ7HWkRmC7KVOVBsM8M66tbZTDb
7SS9d2RVkd6nDw+ZYZwaAviflKkPJ5Bkvh8fgjZLSCc5UTeSmltfr5qDahzHdu/ZS4NJyQWCEuX7
UOv9HVlCCGJKhGghC0yPAFtf89IIqEfCpBpeXN02cpC2v9nKWlqnMjX3atK8zFSDJdMHGf7PdMIl
CIFNyzZZIC7WCqs6qgZYfV2uKqByK1SRUvANjJD11pQrxCUYujoos8fpZm+SP6nqCTon5c0C8YJN
6D/MrT8G+ohaad/S9oNsEo3SKXYYc5NU/UltPtQ+Y7YqnyeRi4pdy7laKVGdcfLpsfJqiv5ykwNv
l8LhVe5m8dkp812LPAdot7B/r9GG/AglFjNFw06mWe8ui5fYLp3XnDLwy2RqfymzPnMQSLqEtZ3t
cdoaeSw2+nKGn0P72lEs+gXuG+k18S/SmhpAe+qLclN2RVtTV2rQZ1D1fsOrLdPVIBiUdTS1u84q
BjSradoo+rgyEGT+rRv0Ayf0Inn269kLdhpfnGPioo9WT9U+Q8L3sexfiGH1F0+t6NyE9LC5mnn9
Tj5vM7d5aco80RFsq+q9qCJCkYWFiiVJObyZbHGgTBVdITZfg5Ggyz6Ew2PRhZ99Ci0/kymJ7sxQ
8MNrg+Rz7JntKk1lTGli2r5VpHQQN00++0UwHcc4bklcZlYAp2CDctq4R434xQpTuZnMsT/OI8pJ
6kpfujfbrZvVeVCubn3m+3ZurmYW+03eXlKtLHndV/JHM4q1aU/jVw6zBDQ/n2QbPWVhx08+6yD0
hiEJB6KJ+pe0JbMO+R2y1dRoA1JWoqaoBpXJQLImzRz5EJLE1HPiKOoKmeEhr5+gfiOkbSHL6qOf
elSNR17hWh89/uZU/Y38t/xB4tpLo7fDa1GQdjOCvr33TKs+hAt2qxQ/Z99N34QXRLz25iVPprLe
rbkb7qWVB9vWEMk2AGC36WcveqyLTQOD8+I2QUrIzJ0Qi9PafN1NMn70uhyj3ov3atQKjvGYoBq0
dLWD6/ZPy//IfJsL3mV1nR+CNfl0WvycI+l1P8j2G8J2hDVq+77xl6+1CmGp5tfArL79ZfhPlEuw
wDrOzFChrTlDZq33nZ/Xt33ZlD/4O+l+MMhRo7Dj390q5zTDbko4OFQ1e1rtnJ2lUVepHzvEtcE7
g59x1tkwZzOShxhvjj0CSHVMlqWy/+YS6K53T+7kT12YDtL1zPrNpTeqdlW7oLpvIxGix2KcecS2
2dytOHzWTyh07sbCRQNw6Vn95Beb64AFGpSVVLFryOja88AXp0lHLqsqznImn1oaJDSHVAmPSLlh
hDzFJaSn8TQmp2tPDST29A4kg9Qt8F0s89PuryI9em5V/4y9mkMn4Y3PIFWH+zBMnP1k+8UlJA9i
01ZZ/NXymr2ak4nqKS0rfm8D8r9h+lfVTT2B8rB/Ti3/Z85ZylGZHE5XH3zX36veJKrhOXTBADUg
VLfV2Ign0/1OHq7+ZNZ9uDWIz25U12VVudKQQN4nnRk+JWcW6M5TulyPQ64dDXRHtTHcSqtO3gcx
ewenGfjVl323DiLDORAzbpAFHGOYdgjQRl111IO0OvZGTfw19S8hSIlDUPQ5Ah71neMY9j6UCZri
RljuDfB/qKuh7gXGRJxRmu6nYNe4ydtkezUSzQQ1yZ9tT3Poe5vah3VCZk0IS3rZRKlmXnZIt+7N
FjUXxNri65ixeP2frn9MrwJimmW8nKfEx0DzHrxA83mCcwCWbqeF7C/muECYmKu8sIjhqz75ZcWJ
vfV89PKDGgzbgKzB2+B1rmOxi3C0bwMV9H2U/jDQFiDXf0qRBPeTYx3rPB+km7+TbHlRuwAwe589
vmqvichJcI2QmwVE0J5qDyywkU2QhSOe7pDmqnM4af177kSrrh/c1x5U36Xrpy/Ky7KbYCc8KHSq
67Cp3viU8+xVt09JHvKM8mnyWqoYp+DqRbi1vnPbGC0pgGWCU8e929riIa8iVJ3nwnllUUbOZznm
f43VC+88529fTK9V7def6wTuGSJA2XW2PurWnuMb8cAy82N2bSYZz+moWGbLDKRH4q7suXxPcyle
KFaO944Uzl3t8EKSM1RRape/lx3F/x5CZw8GzMlzavgxCXUMNPwi9Twqvs6ObkPpLOuD59fBbhxR
ngsz09xUk91fsq7X7ovIGzkASMuTi57PXUCCyJMMQmvtOGb47qX1D7Kwqr9i0t6vdB60XkgQt5KD
FU0LVqVgjeyi+XLsR284auygCATPe9VzyMpCADIqRbW6+Vz71zH0N8ajGmoMA/RMDCBAda9O6i7I
JBMnGIKM3FsnhphEw68pfnBJtvOT/Kw6N3NMasJDPEOXaKRv3v8xoJxHqzc3YwDH21/u5jmV1IlG
JfG+TkXfEmBoE2vN2+ScCd95iwrRnJKIip2Jc8i3zKqqnWsht6xGA5Be21LMwb0aTdraX0U8J45q
tPH8R7PzzccmgKOcxEW6Sz2+NGXlHNLGjM89mtgOUB5Sg2JvG7RUk+Zp3p+isj4HAK6idWeVJlrS
pIJUyVNnGAmHHTQplAwB3fLh6pU75ROHg94xyRuKt2cNLKbWWGKvnNVcNkEoELe2fXe7i0UQazv0
prtxJ6huPIpiFLr5+q+JALZnYq3kHy1HTDOyrFsBn3kbAjL45ImxfZyifkv4Hm7f5BABywbf3Ctn
ja3ewdKh6CFW6J7CkgJqeBk/W6+K97d6C7VSXuy2y2ev7LfF8y+7HLr6GAh/Z6e2cVTN3MSEcf6j
G9nCZNPjy9XVz2mRzvnz8reJt3EUc8wt2XZypW6uF9BbKl0PEAL4JzjBtspdi1HItQotqGZW+/Jb
XOK/+8pVRSuuwQzV16WNtDgH7EUSEfb1HaUCYp2drgnq+2n02pUxkKxiEMs9h6lBuZe6RBDEOqPY
HOUmmcV1dnTZ6FEG/gHUi95M8ov+h59XFWDzTNdpKb1Km7sbQO82U9ko2J/vipEfrhqodYSdxqAw
9gWr3UuXeK8qe6tOG14PDoqoCypUjf3qqbHFU6V9QU29eqrqz1+edSLdLRkWwVbV5Mag5aYmGS+q
/tbKhuousOJgowZdKeUzUCw1dm34cSFqCS5Vleq6Yd+fUTD+pAbVHERvUaoO7PyIXsxXHq6futTS
KGxrPhqWdhySN2dlzrXQ1TmPNvSVCNGmV25mYYEaUuPQhoe7lkQClk5XPY/fDmSUnsdv/d8OaNSQ
6udLrOoq9fHbuLqk3CNcTZF0WUe0IMY4iqrgVTYVi721cNjOJIYLXAYxMq/wOE1Rl0GCHlmnT0tq
LuFvr3VbaCtE3FNeg+ZUrhRFyF64QwoldOsq241ApBkkU2Vp7K2Vi3Immy0kZzCcNqqs25JW/GjZ
P3LFHlQ9vfxxq9JW8Z2o+HllEzof3qoE/V/z/7Bwj2v9n7ojYYXO8MFg6L1/l3itR2qD5ZGTwFWX
Jj4qSu4BoTJ5uNmHyoG3Ppgdyi16Oq5uzrcbGMtdlrmcn0gyKP65cR50/srWOeWUngwfhhmVc6JZ
FHkv3bwdScZcrmQw6bvaTf+i0m2kZmexZXm7Jlc4PqAxmSBZXoZx9BB1tv6c5TNyqSiDHsoqNZ7r
ZSDWq1O99JSHb6ODmuUhIKxlgmoIaazKjlh2P2b+GpHx8XoI4jbmaxohXVOUMQoLlTT7rV5Z1cbX
dYIX5OrASgzqPUEKjngLlOP6sCIRS7Fprpd8NuJKtlF4mz8pNsr4B+lG4W1cipnWRUehWruOSuqx
4EK2PFgKa2Ek/tOb/dkdNojooAZNxPH6XMkae8vW0jmoR8h/4TwDMbXrloTMjXro/PEMUrYlxLQL
C+9F9XAtdx/SLF6M0u1vHND/R9l1LceNa9svYhVBEAyv7BwkOY/tF5bHM4c5B5D8+ruwKQntHnlq
7gsKOwCkQjfBHdai1cv8jqNi6Ureb20KpFsGxvnRX78rO/pCJMdMgYmidv8MhKOHqjXRk+dmj7rA
XqkqpVpj6EqMDZk9mgUAJcMERM9Wn/XXue/+WvN7rFyOA7PEE6X3bDxLtkAlxLs4iO3QSY0qpEXV
IxUz6tRK9pk0Wu3Yg6/YJWKgI8GVhqKffyym4R2oAD9Tf3szQo8tiVS4TzMa1vL8PGoQ/Wft9kbX
NoAJM2yG8yCYioAchoOAygqQGFf5fg36v4prjsCNw/4QmRPAGHv81WbbSD/QIEBpAnQRxZ+MMqJV
B/Lak+232SN5xNxOHtF7fEIjRYhT25Tis4KGchyBCXgTj33zwjlasuif6lV08yHcjgCD2nQGi59o
4HOUPGURQsKVa4n9naHM42Ifc+S97gwS6CcIYSCL8bqTge6lwJ9sgIO+hrecrj8j4b6cKbxVUByA
4lgeDCkSMKdK/swV0wcNiKy064zEyBx+VgbKYe70JBa22TzY4KLdSYnK7bfWt3OVbuYMER2UDUUb
dQz56Yagx5vy+VshcrljFjCf0KOdv2Nu+Z89vDDcOhX4XurIezAWG/UpRY3U4ggm0XNomUFd9uj1
SqccKfYWGKO2wk2gQbSCX9pebE10N6wq0gMsdsQ6dJa3DLx1q6iXObX4Gg4cDS6/LmMKdwG48RkK
PgXQvV6vo/0qO6p3EtmMDVnJ0DHvnYfCyZOGbK2kgyx1kZ5XZFcliiZMzus3EUG2RgrfFa+tq6Gg
BjPSkTX0bcD+1htfliAoLZqzEcbWQ+v07KEtwF0aLA3QxYCBuzE9Dp0yWMBenQOS2cjiQzFZKIob
ETwG6TjstIVtmnzTeiDfIkcapipPZgV38zVeqhaPETiTYd1xlesNwwFmx5vJP7F+ij44XvjJq2X+
rbKFv7OmqUIZVpJ/m6tyy5BsQRwyScHQNSNHC6KAfWHW+aGpIhC195NxAU+d88cCAHSFqQlkXANw
xfzLYJfvJxeFqVaSglsgb5aTVzZJQDoawtjs39mApu0BKbDqmRP+9CWShOTA5n7rCU+gAQWBI6LF
EVWMRi2cl4D+/6KjGQL/iCVRQSvJ5Bh64tnxrtL1brHe1UKw8MQAe0fhulIH6ObihxynFM3SCFuT
kUJ4JL7Y1mif9sjZj6lBaTu5azUthI3207Z/7ifNErkEXh6Y7T0HRik6SmJmuuAjpWnYu/uwC+PT
hFLUZq/DqG+t01ZherfLxJTh7YXMfcvR4kbT0E6mnYf8ByhfFOktOk3bK1Hi3lPk2hniCqjDrPbk
Q2btSOI6OMaXeYz5fkLMFEFtDFYERh6aAVr8H7r/6hejogtIGc6Btot676/FFd4eFS3Fw9Dh4BDQ
lAYbhYQVAyFw7fjFg9bTjHRLG+L8XURHUt2vJ5c+cQDfj/QlEnK4hl5LM0mXxHEqyFNQ3Au8cyAV
Bpw7b162Dc/xqoDSQECYYIbCFb8KaEoDsgrAWAF4cKWsWv+mM23jq/QOmfWuv9VZIBsMzAS1cNqZ
1tKKirPiLMafOISCPh2QN8sl7tFbmoIoEhTLKAEbVMlYXrOlPtGUfCw85beiQQVOK0GugBbc3Lys
ZhD5BGigrXaqKfvsypCfG4vdDtWvIlnvdHoZ7UIud7ocpLhILRRAJ1LXMEN0koPR55/X1FsbXlvt
gF0gA1ehYAiDH6MCiOtN75WPqPJQUAqqXqxZrNVwq1M+QyeOXTd5AAFVbkpFO9FMGVk8AUmnDZwx
QwhIjj4C05nTJwqJNrs0qdU9T/MIfIcBr1WukcfoIe1SoCmYgBc3jRnw/XFlMJTtlICwK6ZpPjg8
/xMo07DwFidloYZnzy420FQESsF1DdlduwSys0LMo/szksVBW0/vAGbmnzdOVoAvOgAGxU9Egz0r
zBEbhRWo54dllfVPrHe8t+RGWgQp6oH3QKzuL23nAo5WZsM6S2vDAt+sktcp2RcnBQut9jfE8Fcv
0nxPVtKvLiS3EmQUm3Wqdke/Qn+ZvPQ0z1NyHnw32kYeWMcnFc0YJx9NhAbFOFpmnXmJRB5ZhnYE
qKGKgJAItMb55OU4iit9laCbBMiZu4ZJcdGDCAWq1cfsDxTDRIc7/W9FlLiLCy0lFx/rYxSwreu1
3vBd4EdY6JKVSwZY7MQe8T/givbQtiPKaa24TZ/Q9+5vE/wGtzdKhtTDMQdb6OoD8qj0iavBQm7x
IZoavH5iLekdA7TuUVYeEqI89xqBfBEyTitLOn1tA46ru+pv8RsKdB+9kds5NdLN3cNhqfAyx6qx
AYFyPV05LgA8gMYJfGSFzwCLUrSfy4ScD6wC58VySzKqCrygGrIUdMQwk+7GTO6TGdWHPJ2+k7Xs
UL1SA02UsJlKBdpEM9R1Th2KixRC0zLP7QZYi7gIqPUynJrQ6hOQGw2E6IResnLj2RbozwyGSlB0
hICygxnRhWaLZUUX5LcUeKmy3Ewrr0xR5kuraIER2V3QmWjXTl00O9iqcULBzawz0i1FEp4ntJnf
6WO1QK+qJ16giSwHbvyvBnLRa2fkRpAXGOudvpgUdXpEE/J3qvnpTJWGc+RXqg9Co4sEB5fSmdXy
lTwWqhl69futjjaIVZURYro3e9KCOQe6x8xScFwBDg3HvuVTb84SoIXm/6hLGgwp4X7M5LI34zr5
GgLBIagZossIPJQoHgDtI0jOvxpRZJ/joXMQC0iNzyMIaHPFRICXBzXGOB6FakAfwt9ml/MdSauP
i7yi2JBCDw4tJBmJ/ufV2ky6dXPtY2Sht15G61LgMRwMNPOTSoBeMtytl/UnUJYF65yMOehWj7Pj
7I3aBQFZ5A/swlUsmWY0gO3nOxh4lj3ppVO9+N0s+cf0ddHqT0vFr/vqy9z40BV7X3xHqgpltOp2
bvZ+c8m6ehqiCC2KHy0XxVeGMX0qWyt6iJGj23iFVX8Dbg4S6A4TV3sqnU9osj6SvgwN9Kt7k7cF
YQ9qgb5L0JqgaxiF1S5e2BWySv0tTL13jQdgXMA5dI9mw0D5o/RON7ibsJbyIrqPucuzrVGm5pkG
L+rMcwIK0SK4l8mkPbU5A8jH8xrts+6hZXJ3eQIuZr3HnTnS171xb7LI28ToYNhE1uSCrQXkyVHI
y23kdAKo5dDRUCtqZek1Q7kqSSYLkS7TLGbgtLpfo7ewe9D43pvf3JLWgJkF1UQmwiV6nb6q3vbm
qnQrdz6reXH88YTEW1BEg3XOFeu5jVctvqFpb1rgIpcrxblyIK9SeZFdizRrTEWV/uq3riPvkE1b
e+j4kZaRqgPgBl6FX5eQ0u1Eiyo78BqaKMIE8T1CTmqgGVVi0qwSDTtrcfWuqXBTrwlpj9V276v3
o620qJe7Cz80Yxuh7hr1odotshxk8V173Mwop6nAKIri0H0vu+QSpkYNoO+RJRdHDaRkydRUAVBv
gbJPCgvR5H1pj99vVuo1qNPhz47r/jc71+hSvKA0haPEZfraR0htdW7zDh/n6gE9xSi1aPGYDLRc
4kOKuGFi7LXuxod2AFvPugO5+FSiQVMalhDFsvhWCcGAggvk3fB3MczNweu7/AFZPTQKqSZAEke2
LP0WScf8gbd42k/FiQSmNLPr4XhLfmj3LtCLyA0gINczjskwmyirAtqm5QV9ZVYPU4JQtRST2Ogb
p9l693QvKnzh5fyqb/bm5sMSpZRp0ovNjXLummbYlsVhlrN1tUDy05WTbOo9GmfDLbKf86Voh6oJ
aEoDCqLnS6WVJJMlqFM+XbTT3RoS14XAxJ5XR1JyHtVNcLP8Rnu3ybo+YgNCMub41QJ044Grnp5s
QY0GDbYqGhSAAVoNNZFxtgAwulGSY690dwatIxe9f5yzXb+gq6B2vRLFEhicdnke0Isc9Ui3Q0ao
f0HTkjkEYVNUq89cjCjd0O4Aqpy2vcOyjUXntDdPa+jni/BtPqPhRp3z6Bg3DL9AdGoRzXDihOC9
Yx9lCYqLFimc64wqH/wvOFhN00j2OBqONWBOyzZffRDDzEAz+uJNs3WJDXjvLlDeXZ4+e9/vmBRN
Pe8dtFySj5cVDTr+1JYAmp7QhNd/9p0BjWElQ0ls0gJIOBrdBfSitR8/LsOwbKwcHaYxGJCBj1ZU
y3WcIyH2iLT0CNTaaK6IHA5UPzDOXYshhpfZ9khVyvHLuglZ+lIM55JPCiUSG9M1yFAX32yg7QAw
TO2SKJa+OW9OqTMB4EANo88zVMahcrsDyUIfkPJmyrqBQRuic4aZiM6rNVVVPa/O8CYGYMBRgE5A
Kfn0iOMeu5AbGZ/Xq2X6ojZI0o59lF1o0bqevO+2H3tgRIPdYI9CQWTTi6W2zqDAxRPl1wHJBOvc
iujZ0BTei/e/LyErKqBsPHVozTqn7ch2q50y++K4Iztw9UVe5T2+2Dv1HU8yzfSgdS49AciyrtEm
oTaa/dpDDVARaP1b25DuP7jcXO6tbbwcKKtyyP5Hxhvnt6dvbXG/0qSnGWlbmYeBL4cc/0wvv5jf
/6JuLilbdMqWXu0GZQ7EFXQ+D2cBQo0cyIWAk3BeB/ShQKll8pzBzg2+I7WIlpM5sQDvv25HMplp
pi+h97nZ9+6K5HOnu7sUG2p3L1ogPKj71Lfw20uSy3qDtOTm6vpy689/d6kOmXpgDJidHSUBN+zm
CJJi5+KoeMNiTuPJERLgEZD0wBOG9iiSybl/XWGOCSy/rlu9zQVh+P1qXzXk5fJx3T2yyqoN8JKA
GpCQJbv1XzliOP3QlIZKHU4aNVj0P0LyQkckbUedXbyzctmuC2e9R9WDEX5Pni2rhLPRi2i27kSb
3uw/ogDGAQvWhjcuaglTZKdoaBz2PPt3HWtiAG+SD5/C/7Tkv25953cn/r/u8m7tnai3MsHht0kS
09w6abRHoBtNzuYIcKxC4GkBcOoKMG1lgApgIGj7KXrjaUo+GbCpjov0Py0ZQK+Ccc6R0laLaXAE
yIS7DrBPWrfuilz0CKYqy9vSXkbkWiAwoit05f8Qkiq3ZQKyB3V6pKFT57u1EhjHsBZ1ONbfpBuU
oUlx5tkK8SeOzaCv5wkachHT1I2+jorttssYIosEjAhlJA+TArwdMEyuDgzkRgaaEbIyrfp1y7WN
+NUgh3I5cFn8BD4KArpqYJnZ7bvO+QrYf/DgGCUCu2SoSzkme2oyWLXciPN1DdnD5hI2IDkaGh5/
RLzVOE3GOCtoYaBHxcI9ZEC1OAAwqbgOCFhdI6NBTDIvAhTb4X+ZdGRFV92zC+lWs3T9bBdKxwrI
x58N0K7qzWiNFmnhstR/dlnu7UmfmQhCDRxF3jJ1UaHI/Xx4FEiXDfVSX0yArj96qCR7JH3UyfFq
AK37Tk9GU3ggZEtAP6UXtO4omIJqtbYdGk62q6Pa1BXibEYxEIF/zRnpdBEZdB6JRM8Gyi1qvgDM
i/yS9r1z00tFUT6Bi7A/xGPdAB0gai7G8DKbnAhoUSBD+uQ0RbgnK/lplxtdj2OwB7pgPjEb/ayd
sbesMVxFs4/EExmcqiuAJF7OexK1gTf2SeZWdNUq002XqwdKR6RFg6xi3pkCYDSjgQJVvopW0Uwb
7vwi21sA8Kkcyeduid5G74oDSowEYFyjyYDaybln1HviY5aAznqoHQYAIwlieCsEIAXK7p6GxsoR
cSjl3hh8+5w1KNCxKrRfBTSlARwdqEt9HcgR1UjPOr2uakEs07ZTvCFdaSArFmiz3gu91S8W2gf1
B9W5Tk4tHgEXGkJVluB4+bNIOotb7b6S8//YzEULGDW4kEH7vaV7XfbvvusVEfbGA1ZdF9R1w9bv
Em9PsO5RUffXuox+kkTo7+hKeXKA5weESkDJF3h7xJu4Ge9QGbOAbS0GLm0RravJP2KoHjUNMZ1p
QdOkyalJe2CTZM7yMV/Aa+fm9QEUdtn7EP20T0loIR6ODqVvwKvlmy7qcFvg0/nstYAGkCX7lmXe
vB9toFSRG94Mgqqa2j/srh9QZ7VlYgTd9mu/DiWaq2RG4JKUMuYvueSbtDLqhaOtWZjNhpxuLP+Y
4j3nFHZOdBIgWrnSwF9nFuuSPkDBNDhcI5RdKAOTVp8Dl+p16hY9CAdqz9z0wDLpg6jFq+aNnaYx
+iHOIHXfxJaI+4B0TbTgdEruZoOHHykXdKgH1sBqAA9gn9XHHPLlJGTboM4dzIQPfuOjEiWx8L+q
8K7K0Un2qPJxVoAr0q2AV5nIwyvaBkhFwx3oFbpEUvDtov31BiHr/7OphwSyue1Z/GP0C5Rv2VJ+
Lvu8ujShH4OcUE1paB18qm/kbByqC3Jm/Qacx6hKf3UkA4l1CIimHP0Ka7+Ik0sffYKqawQFRyna
35ofhmiEf6oVKF7fTBz9XUsIttA6TVbHUllmYblox0Zj15VW0+Ch87RBdf5hIbw9cqR9UmBN7hmf
k2ClIlmIzEQNK8PJkncI/hGvSe2iewxo4yXagWAnrpLVTPLKfULuz0tpl1eGFPIHpMYLbcq/+Dsu
cP5yAWwe1k5nGmwx+mgv6VBrjcLMrMCvStmcznx20K6kA0ECPLXPKiuSSSaB7LVuh/q859W+sLi9
W51+u+fdJbS43hAADKczADFNMKXIU0mvzOr1mGY0SHqZ1nL2au7UK3RLb8LaTLNc7UMzoBLh5XrO
fwBii6/70zIy6q3uVpGoXdIF1ApGNYBp1O8RXFMlB6ZVLxcqNqCZmySIajk28w+OOTzcuWSzMz6X
L/DCksZm3ahX9QzLMNtBlwIZLeWxwIeajQMwNJTp1peuIr95k0pV022QC22hb2OeCwewOGoxKecU
EKKJnaC4mzYn5d3NcVFYu7YB8kErypjv6iQFKLwNLo2nonP6c+inifyLtGgTQm05F+iStJ182oJC
vLeiJ7KhLms4M3v0T7PRxWOBMiqg3pzDuuEPCUogHvoaUDk1GqNXAhcD1ZEA4cIA0DJgz1rWA5G1
JETvsvoMMY9Bq4qvLRkJcFAn6Rn4yIFACLkGbK3VXcDR0F2Ymmnx3kw+CcsnMDrxBLAgJjJ7998z
aTr+kUUuCK7V14z+hrn5Ziro+8gSUR1ou8/rzwCqLw7ASo+uQLuOrjS7E5Mcz9y0H5ZdnoSgV9A+
NAslcoxbvcZHgas9z0D9wKbrigFnHqzTqyWOcpd6Pva9NM/I9JkAaeiNQ+fbB5JIP74atY5mb4mI
0wLYTZvf8rnT0f76DvTaf9ett8UGcDpwEwWmKEMB0yRFcymQS2FelBsBEcR8JA0NFCtOyws6ZZdV
rQPA2MQDKczjWLWoF2Dtmd4S3DxBKyRotgOD3jD0u4h+ubh71+iRCQzyEofKmxeZmzcX/WLTejG/
eOaeNDRYWQ68MuC5uQlexO6C4XFatKeyydCt+5vAOy2gCD2+XRTyKuCD6AfPRfU5nADeRj+v3Ugk
y5u4XXX690PWV1/S69/pq16rwCbaHqwBBFEA0zcvVg663s06bcyoOdFU9vk1BpzNcXLbCT1FynNy
G2FsgLGPUo0mfNGGtZoCKsPZ8LmS606xAwDaSRVg0UpwFCfNCZFJxXC/hEe87acfwFdsABs5H46T
qrEm3cD7XVa1+RNJWSeSh9wIH0kC9Xb9EI/onfdn9wHd0+4DzWyDz2dQN2NX330A2/Gz3stHNEuw
vAKDsrlx3/vcRGpHURAXA6pbpTH3V6ZEfON+sC03f2eBDekLE2aQt87wiVlT+DGKTXAqwCnvc3Dc
GNNnWpJLN7qybOF4oYIR9T3AW5VTuyWrHS5Hb0C/fwVkxzFgnedegaTgXp0Ub6RJinYGCKQWjtPf
epBlQBUYkGXCcaeXkkGvo5kljOpYZOIDSY7aVLvd+bLMBamP5R3vtrQTds5skHQ1dGR0S+NhSYAE
Ixp0ZsUARy2VigbJQHrPURywJ19AmaJfiKaAGkZ6qu+AvDLtOU/7Jy9xARfhx817sNjG4RBvegO8
2cJsfmTRwkAt8b4Ae5g4eLHX74scCIfoLJgfaciBpAQmtAwx78Hq2MGYh/kiK3YG7rr44lTtKTLD
6gOwZvBhGEDFnjhfvDwWT8PCvpCPgTLAizHHIEwfmfgyeX596G0LpVNqB/CforC3N8KjKcynKVqy
U6kSIjQAryoDnhi7mniOHkklKT9z54Ia/ucVZIjFcq1ddwDn26veSkZgOjsIQApzbNHHWJXiwXPw
EWsBQDHmdrddAQCou7+3+qMTWvJKIACdQgLIm9I7zuhdAi6jwgQgZeEB5Nz20BmvkQF4ubgPFePg
marMA8oBQVieVKjpRv9DdqGhVrMwbxsLFC6gYHUKI9r0Ewqhmp+zK4DwihyQ5y0WDpS+dUHX1BBt
aZoqmWZk7tzYA4UjOVV4lcxyZgQ3SnLSa0QzghjvXi7t6FPHy+qg97271tCm/qkp+Gbus2re26mc
d3Pm4xCST+iCxvci8kFrIlQa7MTBB1aglgi5fLwnYroMFT/fy6uJtDcLbqZkoqWCze0OGAhxcLPf
zfoOgPDPF+T5ToAqAEXj4XIzdOrxPLnWWKC4HJZn+S2fF92/u9hg6Vn3/3c/PxSoSVmvCfiBrW+B
I+etW6ANKwbkWZ6HH3nn5vs8KfjRQbxr5yVCbEy8CKMwz3usE/EMKRyrNp0xLxmamYCF1Y/xMc/t
Al7o2KM2PZqBXBo9QDTNMo5WtvQgFOB84vXvG7SHPJDEmjE54YmEujFlfPXglf33ZMtliy7u+KKR
OGlGOgvVPIDweTWPzfAxrW28N479fPEq8KktvS02Q3iMOkSu0JzUDwFNWZ88gDRYHAHJHCVnsNL0
6O0uq22rWKvmpBsASusHJOnBVuRYvxXJgP9BQGTmIyoME9UTBRwKgBxOYGrtOLropXtxymJ6sMY+
OqPjGYRvMnoy6yJ6ypvJOtjSxEvAq45mhkhKkF5f79Sl5cU7lgMciXoq107LqpfOppjQsbvK1I4J
pjNUEKquXvKcom4f+zijA5h6OIUCNeHIST9YKEwEnq2arjIu+yC+36gzRcWcqIEcchzs3cISJ60i
DzKSzqqNGoSVFUPl2cu2ZOibPr62efTFSX8g3oXOMC/yn/jCwq0R4s3bH2YXOLbS3GQy73du3g8c
ffW++2jW6PKaav9KEvklY5IeAaLlbwFL5x/6aVzOjZ3jAsfC6JEs6JbGxJMPZ6ecCW/HFM9Drig1
yCBZH26EHYKxJY4Z6n8bdqGZg9YSfMvayU7ryJDkFf5KGY2kKNzp0Nf22bYnB/xTHX8HbNnId95F
C7gRAq/Kv4SxF11IB0YFB4Vm6GBFAGvrOibbjQSq4joIUFihw9A2JcHP4SBfBFxAV+BDhB5HfBJn
QC88tN4ByWZwdC/L/Ae43H6bKLrJEZHPjZxNYLve3K0EZme2zSsegeUOsBYoQS6vhpVVe7QpZ6jc
eNGRoQUWRI+CfPjQIJK2unIWodJmyo9ShmET8BAg0DNNmZraNQf6+gRQQ1Vq1XULXtFpqodMlWgh
goo6LeVDIp8BFjD4KBDyRmkH0otzfCdE6QZnRr6p8gh/7teBA7oKefJXmWbcr5YzsAFwSOysF3MN
xp2k5uIYM96dDRNDhpp2AFMYQ3ee8eOdabYqyU6epIy9BF2v6/RuOTkltJP2p+3wKcf2+nJRvDcr
BOnDNpNnSo7RjP4sNItf84La8FsduVTeGD/nBe+WaPFNR335N81R5/mbxm48FPf67Gi4qFCJwOO5
oT+TbTeVu6NpQ5V3+g9640V/TLK0VEL3pozkH/4ryFRQuZ76N0A0p+EbLTsxiktwbjqt3mRYfe4W
ltm+C1P3Ip2iA9sHeBciHh1RozzxP15FI4uS/oPB7O9W2KJZR5gpgo4eKsJc7iO+gGE00S2xylEZ
h6tyTixA004ZQjhhh8egdi+Bb9GustGmcKJFq781pvbek82Psg03/TyA7hod7mPAFQD+Om16kCc4
wCTKgWd4IslAsuo6exkbwb6NKSnTsc42ri/D7RQazR4wjfmAHKYMjQ01dVI7J81K/Pn2YgIXnjbo
VlBt1QBnoGepj6Pr1sAfBn3qNA3NLja96V3B/BBxfLQElqEFtDFn/oOQg2UXCjTSKThhBlAfhhaW
a1vVLzp8M6O3dUA/CIEN89j+6fUt+ngUKNqk4NFGNdCMdHeidjEs7I2OGKyzFI6a3kHroi6/ju3y
BUTIwxVoM6CTVIwjnZySP5Oi/zSP9vTJAbrffhhTdwPE9gp4N8Y3iWftBcCMKAhIK1Q/poohhGQ9
kM/86miDZhfQKum0aZoqfn8w8Xh5T1PXXOL36Dg4ofMdCWJl9ZUqabu/8OQv+rY64BDP/Q+944H6
DXG0ruIWip3S1t0DzT7bNTGi1njUAGpzfd9Ow2gbdwXaien1mt7McUgCofrz+7l6VV9t/gUN+O1Z
nwDo4a+PAXZnHriVN8c7/YrroP3uTg8E63C3hHRDcih7Djg6l5fWhlfNfAbuSI1TZLTMgJEoG0Sj
lZZkRylXOyn1UCRAp1k9Vzu5urTene3pmLViSzraaEZnCihI1XYk00Y390AWU7T2ZjZBX4zgfd8t
qDZQ2UtHFUf3bfc807rQLoatxwwTqWG8zwP6Cz5A8jTsDa250ZK8msiL2SkWhAUOnTheGDvuse+O
56cHq/HaK2oPNpaBxmAkvlGD00SnEmUHJLWuawCxoQHqKU17o9wbLJouHmhsMhQMXPHW4wG9H0cj
GlLOFLvbZG5JDMtk5EHa2v4lyVBWr05L68EJqSrUqFazu8lQe1M4KHFFxqR5R0Pu+cl+KgEPrnVl
hercckIZsWk9kdqq/xhjf7hOHQBEnCXydgn4PVAWK7sHREG7BzLQjHTIZEyoM/fwqYLHnZvVT9ME
YofxII38EQyKziFSbRwJ9XIoONm5Kz7g4Ndii7f1JWHQcuULRHt8gPCfThINtJHag/TgrRs3RTfY
284Ioysw6NmCBlsfuQcxfyAdCsGM7oGmYeWA8zwrz90AxiO7QJyZBhLbElApOIT9uWYKShe1fCov
0Tg9asL7taJPKSjFcCODMto6r/LqS8toF1nOeI4Cr3HZjkb4M7edr8WQsS9AcK8vjWknm7jm5pfR
nLzD4jbpLvOG7zZwrK/lAMS/iX3mEk3jJNQAd0O+PvxMUgcgrQ9ZWi97t5cIMyt30kWTYQAqJu2O
kVl9clD1Aur5GaSTGSuCEASBJxKJTRHoXEVQJuxZRyAR4KZ61mnMiLkSH6rMHYFswFD8UkTtZVBY
oqPCh3MISlTLZCbLWzq/Gpp63SIzJEPfvTVufAIq1WvWLX8vk6UG17NrRSfbkmAh6IwMaMVmtBub
tNuucuO6CQiuuQPKYGX3DHS1yezJEh6irmn4FKMJBK0EccbPKU2FauYkmYZVbBUC042s3Em8Wc4M
yzmiBXWr/UBki66cNvwQGra5YwNySWuu/tfqgLd0NqXzy9Qwd13RNQFVANw7OtWyXVrAgPjCBvsk
Mu8lTpvgQ9nQ1FcYfWifAUMJyYnHy7NneHzZ3bjOnrS3PtBiNn3KwN2SmXLb1KX9xUEYajfj9W3f
AhjrXYSw33tQXERB7qMomrdd+p6GQi5G0ISOfdA6o4nrLQfN1K6cY3eL+lIfxB4ifBKJ0aDFPd71
TmY8kYoGYET1O0AEAG9NRh74HZTzbLN3lQfIPnIWfjkebcd3g2lszADgNeO1VtG+LjeurHCG96x2
qy8Loq8qJNgvEni7sfneIckt87Nfhp+LyNnZXMzXvlIHpptpFIUt6p+HMGg9LzyDkXC5Mt5Ah1Pe
cvXVQO4kttL4NrkDALdf9Tc7rnulAyB4QEGMkmja+26f1d8F/sQulQlCfvq2Vn9S0HUXw8CfJkdr
n/bR93JzYesR2GTIidMPp28td7LikAFnE/FG+dDO7rwdzMlCw0gGuBtSagtYfqyNoDiGxMFX9hbf
A2myf4doRH/qHBYHwEhnPmrgoHSkPJcF76+JX/Xv8PLdv+sKPJFQU15tSUcDL5LlsY7ddVHNcNAM
Jgkw+AjV3wft188mSIwjGQcJAFPfaYO+zqveLcpfrqMMRomaphbAGGi4lojql+HfJRiNP6YGm49O
nE2Hhcfj57m3PwGDp/hZDO6bDilwm4UHVEuz3OTT6PwVJUjXA7Uy+uTYc3KIlwjAx41kT24I2rdu
4mYQ58COEImKZXuITg1t3O+TovuTJK0nkYY4rNFzQVME16tt7YQASlK4XuHsym0bF8bGMFsE6TXO
lw96+7NnCzTG/4L/RR6kW6z5ybKq+WRXZbXBGSPdUyCZgsvozkGJjgDp0gLUWVJVcdKcrdT5Qiod
nEY3crlhHkcqTMWqyRpVofnUyc0arp5cIB6oONyvkJ0kNkv7TbVyIz37guxJMJxapNndUq1T69sc
QGFaNSVueIgNpGYVaXJhLULx7G5X0J+pCMWjlMO9uIL+hOD8JWd69Nnp0l9Ywj9QNqJVpL51hgPU
fYYiSflHmXN5Smy0A60JjD7PkaA1cKiZgQ/iAAFmjQCWZZzt8smrUAaAz1gGRKhtOeYzeBVQ42Op
IeTAUsERHrDHStTFPyRSGZDo0sPoNOkVFYDmUywAXNg1gFklcXYX9kSzcgSFjUBo041q9uSroaw7
HzVI7dz5myROAEaM6tcaNQjoS+bVpetQDolW6U9myaJPRjlljzFrPuBrN15Vsq1OWQVmOgS42k0y
Vs4ORPPyOjngXiR2xTjLQaGVoxZTcTWSnoYMVQhgP8N5FijpZ17IIeCJLS/TWH3594QxJZZn1cjW
1H28Mauq297grGjiwNkFIahXFMuWQFoIXYWGDMjDB5xOv0ZVU6IhAmHqpYiRYv5VvNEZgCeOjJJv
SUdDJmW29z0JUHR1cJZprk7PrdwJ9PiiqQTHZTIgE+c/+eZmdGIA+ftdBhgpMFHpoU/anR87QLt8
1QsDxFYNV+TQEyis7wxtp7irBpRzkMHN4/5QGq4M/FY2TzbgoHeOi1Kp0MoaANknbvOU1jnbJ2Np
rD7k6Llds0M38oxH32x+WMq83zRDu+xa9RBr68i8sqRF346WaTZMqEnuRtBvLmR2TAvur2usOv4p
Z17u6XXRq2wGCoUiGdDUixwbjgxik6m4s23ZyCTQa+LcDv4xNuetQLT0HMVyOvPXGYlkIJ1MehQv
aZnMeoneQeto1mfgITLNv+/U2v/uiqaM5/VWaIVeplcAEfnlVu58SHzrHklneYNzMtsnnvn4QdVg
jkMbgInZCfESOpkbxsx+A3ZLJIzBbfAxLit89U6sDerYXD6SrrUtAFUZGfodO/OjXAC93LlzvSej
GZV50I4eMLUNM/+Yse4769P5h4cDV9AB9OgJ2HwmynCudmGZKOis/1zswThyJmOgMbwMMrQGdJ2h
k03raBbz0TladvhT66PajZ/s2vMfET0AudhRES0EM/ql3hmiD9/1/8fYly3HjQPLfhEjCJLg8tr7
3i1ZtmW/MGzPmAsIEtyXrz+JosbU1cyNc14QQKEA2S01CVRlZfadAZYQkyEjbNnoVp7a4h3LNipq
HAMlIbI/uIUEA4Z2p4WQHR0vVZ5ccnIhm1ack/iq9an/OU9ldqBQ8xKJTv7EpLmPR3BngX9IR6TJ
Tm6pEuBqprEsNG0zj3yO4x24YocmC1ErCDhxZMb5g5oGxL4nO6u/BKMlZxPZHX0hcRCrP4R4yYFE
EbQFUJrJv2Sszh+Zmw6nPscnjAofFBh6Q3XCExVweVSbn7Mx+JmOShZrpwMIdJktRkiStZ6/9cIS
x1YoQIPXiaSDlyZwwgQpTcTiFlusP/1ePxKK3Eg3HybqHG+j2gm/kL0f7HjnlAIAiD+njuV0ARkZ
AU7jOnM3WQncO/koyxvm48nosmk3hcm3dozleSwhlwVVjSpdDbE1biMSlaOpgeQdGq0i1+kGX6cL
KCqBek/1AxvU8DdPAw9yz4nA25zEV6jBtdFeT5Q8RIKbpU20X6b9DHq2dXZXFmgnQMM+uhvbVcN5
itWeR1UA3bgWJ6nA4eXGRUoUrIquNd2KSR3yEffNsbUHd2MiXXDweoAAaZgXsXljPahHISyb75p+
6iBCrNdR4xxbj3e3d+YUwU3Avfu1zYrsiN/CeMd3N96AmhN0ASa/jqwI/476Gv/+wf0e+sWwTjuO
FwfUxVbv6MCpS1zhWQPi5ZBDaeA/p8lI5OFdhyBfGImdncuNN373HTV9EWXoI5Um1ZEXhvnMLQUK
igl8cGOcFWuvTnQ9azu2gFWBDLxxzMuAmrBLkyQMYQ8L3PtBht93V/rNCgo43aVxnWg1gBNjF7Sy
u5S+D0ysnph9PG2kmdZtipMf2Ag1wbTYacV/2aAVBzq5ElwE/wdn+pF4HGzGIS5PH/4py4+gntEC
6+pb1d+s7iA8GLvGS2IOKxuMhed0KOSLDS63bVDn5tYCfvZlCqLkMuQMpxxLuaBvHFcu4muf3Ltj
rpLEsw6GEYnXtDQAKIZAk4v80Q4Su+/sUCPuAZIKciDHnUx9nWQD0do6Bo0ghDb2CLhXB9yRv8xD
5jf5uZ6gmp5O8hdUZlaRlpBxAMvSse/g7CUdGI+UPUEzDfyQu6H22nM7iO4M0EY39xZbFZhFiHwE
mBYsC+rDy8zkjd4htesy/Z0NYH83DUho2Q0PP/HUfUDTbPzeW6zckJ1rO8Kdsx2KuW/20M4MKNhY
h7Aq95VRt1dXZ+HbxkiOtQVSPFKNJ1saDk/kQSZLp+1x9zFWNElNFHRPDt4jH/cYob/suNAJHXX4
sPCiHgx6Xlav3DjsdmbagKGzbNN8OwWotkawqr4GurHnQKHudgkoXlo3PMd2iNVuX9X7Lit/Sxsw
JWqE7uVJonYolepWqNsC//MyTb1gyuNrEXw0Z5oPtW418zNkxopVYPpsR0bFu/L6bqtM75/p/Wk/
8qHevDpqh/ja8I/7DyKOAauAxs5coPCBFI8PAqUK6RDvwTgQgR1bFzF8rGeYnT7UO9AQukT7UkFG
iZbkUgC6G/tHvwRfFwi5LrigsWtkxNa1JbbHemqrI6Jd96yKHVBs6+m3bhhFiJCBJyLR7u/WkFOi
4V3QBo72NESBGpQxJODbf6CzI6FkXTXVW9aAcW3Byy4+1KOGgLUfXD74zRsuPv+1NW3zYR0No059
h9yw2gVSMAieDk52nrtp3EpEs1SAu7QyvXWnp+Zurd9176xuaYcIkGsHp++ysyqmbp+bxW0x/Wt7
mqpp57mr9xyggg20it5o/nEQWE0nxiBT8M/eMvH4Oorqaj2GRnPOULqnVnGq2jPzvSzfkRXJhChc
B506KRQpHoph4GpFM9S8G8+eZE31JintB3HKaY3D/LSex8v8x/XvtvJa0H85BghAlJkaYO+EeIEI
6/pmACtzs/DCZ6swFu2KW1G8X2YS7UND0dv3auLekVZUyn5bS5PM/KZaVFHS3LI6mAz3jPj+djHN
P8qoJTvgPvp9maCfFHIUW8XI8ycWUNSa0OicOa9SATQ1+R7CELoZ/vRK6OGVq9kN0ONyRfM0pl4y
gEwgHpL7smTZ5p2b/mFD1iEKu0wv/wK7qcRG+EquaXZ2pGka0z7zv2RZ0/I+WwOChRfchCrhgAFB
TmrNszAzFDwthN3ijRtW9YVss3iziZKKQyPTn6nN1T4UJbs6vRPtRi/0jm7l55/syP4FbqP8p1H1
GtPvAndrc3bqwhSEWQiQ/bBTMMDBAarPOBcKxs6FysFoHwCTL81fEx/5SwZE4nPPk01dG/yFTMqq
N2YMLlcaiclEKNHOrjTypmFY234njpVRuXgnV8bWMOpg2+rlODjlx6g01g2O/id6iQuRZ1szbsHc
W8b5S5cmLqovXeBx9Dudg1nzmfNXGpB/IvtflpO7F3rnD1WcbScGdTXyQEQZAoGdNaxoM7xPoWXr
BStkwNVX288RETKgd4fEIz8kqNM8dqoIb05hI5hg9u6Xmpt/FePQ/w4eheid323n/nDBdDyvhVyL
uqdG5L5by/xh2nheMK/FH2W4AiIEEUuNek6QfN72oYy2C+rZcYF6wOVaogzcgoRoWW+dQI5PtKAZ
UHeeVvwH69IJ6LniO4jK4p9QxgEZajAkT7iQW3i+xDYYPDBRRa9pXRkvoFa012wyq0+g/AjOkXL+
lr1W0RjS+jUfC+fiAzX/ybShnR0j8Pnmq21W469k25dPWe2Xn4xoQvQAPFhbWsBwenikotrysBHr
wgzDLVdTe/F00+tiqkIfJKlHttDN2XrUpVc0kfoBVBmcaHCb1dwnL+S9j6Mc1HHZh3rL3mbMx2OC
vCH+xeqSKCRHOzx9khChsizB1Yu6XdaJBurpg7rQmGtn28qjVdrWACfrIdn+tYamUE2KUxZHiOXd
ar2mHTqotDXWgXj3iIcP1SvRmXpkW1j6mNMqSPt5rx/s5PtfSz/YnOybPqWeGxB59wimOwgbAf2+
6kWJG5QTRFerCBKojYAhex4vPmRjcYYrP/BW/xuzGtGvtW3wBfnScAdN+QTQQROE744JpKYcxSlK
PYjz6fssNUZhfAc+Ul4y248A13TFCQyhbx6eke1NtyjFDxN6OasCuFEIJ6oUp6vKPSy3ESuzEfil
8Z9ZuqZAuxoSELHt4+8f33TIte4sJEEf9M2NjAbB04EVYFzHZNrbzj4SWQbgHx4SVtizG1A09w4o
7Forvc5LyTfH3/taNE1xnJ8B+B7vDVFmm4K5ED00mlORWJJfcWbYplXn7Qt/2geeHzyoMe0KxF1N
+M0chzeTDcTbPXO6FTlAFgyBDaNr9oFjgItbryTfAdIw0GQOimMBGcN5tzEUGWi0LR/JL1ATSD9p
t1TMRCVLVNEUcF7iJGhuFhP1yM2jQigam3iMztVQZopHWOdG4J6JaijQhekWMeQUt2/wJ5GNqmum
PxNzOQnV1riOk24rF8rVcZ+vS7fM74GI8jsYLPJ730PmoInAQ297aeCsCj1tK3CU53n6k/wQocWE
ISvrbDTRcVlLPanrc4S/X8zzRtAm3kg+8QvtuPxUw5CfEojfQRwU/4bFPk55vbIZBz70z0TchWJv
SKgaMts0zlKoYBuJRqKspDLAtA8bTdBwachGs2SjYWuoce1EbbAmG0qwjGrehsYVdJLexsvCEiXb
VVPWu//aGuxK7VZJ5h65AIjcUW7zavlmsg6nbHxpkqBFrD9KnmwcAHduFfhXSGXn0HqfwEWCIpZD
yKp7wUJvpewuf8SMywf4WPKHW7tnG1f3C9k5HrZbqCFBkIvU7AJNSx7ZJgqOofi5nY2i4fW2MgEY
I3BEi0KZm/gHeYq3vX9DwdQIclVgivVIeVvgO71ZYwXqrdukn36QjsqimfJu+EF/hWbqCfEY/K+h
x4IK8wLImcnfJEk+gi5KIBLZqaFe2xzJ5s6qzBvZqHH0LP45neeK2UwOOZiQb6AGABEpGEJWi23e
Te9RxggUCqhmki9Ai8naQ9YDkSCwoVEzlYFQu/qUjnTVdlK16wrcAHxXZaATbp0bqpsQlYrCHywF
dbKRCOe22KcQ6EdhJ7/IRJPkT71min7aetFiIrdC2TvPcyGroENfUgfBqriL5h7Z8MvZFwIUwDRJ
zeJLw0BZX62i+wsvovw4tbKANJ+9KcxUfALV1gn0Ae4lQp7rgkhtd6gZe5BpsVPPGEac48lvklD2
TF1wAtFMH8kSIES9zbLGi+zu4Jn2/7ZXXQpUkYLhdmMY+XnGU04cxUvumL5WDlJc0RAibNqlvnwM
4Hu2QrC0jCLPHy0oLh/C84od+anJREKZ/IqWz36gReCb0Bh1LO4fJoyFHQNPPHBifGDBKHtVbsMw
hBCjptFY1hE9Bmh9n0WI2q0vkQB4MrLquxUNpb2JzYJDTpS1RxePlKMP4QmUMzHnTs2kOTMqG2nX
EqnAzYcJw/Z/WGY0HsnusdK5FxK1tC2+vaP9oxeGsS8dnGBZ79fPQAM2z6YjKiDPebgnGzWR8XkU
kXgCv6AAEdqePgr6pOKoA9mrFx/JRJ8b2cs+TADDnf7lC37B2bdHQRtw9SKADIYnt1Ub1Qe3Suyv
HjNfobJePCrLYy9QRUVUprO/5lVu7FFMD+mT8dH2EL3gROyN6PZ1ZvMGQUN2BWQg2k8NZFJm40z8
Ta7UyDhExnuA+ts8b0x9e6ry+mxxO75IAUXIGPWAr0UY8E0cCXEsiiR5LScNGlfes2n1yVPTic/k
BSRQuE8ZJJVpaJfFBKq6tr92YsA7ycjCo8dyB8AWJfbzOVsftgEdusY4yF7prO07tn+TTbkTVthC
VVo1xaGM8lse9DewR4P63C1Ba7GcJauqnMwdHQQFhF13zAzy1XKCbISRqOcVH03IQJIroHarPHL5
8f/L8EJcL8QEs7iM0Eww+tKcyWUW+3/5kq2DNl2oQHcO5nXFnLPXIMRrD6AY5zVQgAj0eLfOtr0b
hxDNCjKl7X4sEv9GE9SUjRAHhJrS2XlZ0ehl4N5EEYarJXWxEzW0PoyCG65PU22tTUAu0VjJFjUD
KGBUAhJqDikgelofMSkHBjlxMrcDtBLJOo8hB7nz2jE5kq2U6m12XkPeZDShqLtFWA5xeh3dC9wk
PVaVvIONbjJPZOvy9OhZU3x6F6Wbu5am4eyRzdmQo1ckiLqa/icLl7iN8IzqCLYf+2vQBveh6NhT
1zHxyUvVbC49sz71zgAmDe2Vjer9Ijl496CS1lPYqHlRZBTJCgIEMgv24FFaM4TVv6FwrV25teOD
7LBXz2kav9STqb5BWItvXcSbD5N242O7gnyu+RQhyTjidDvYzU14064HavN7CAbibe9xBinypv+S
s/HN7oG8CkW85qaOuXNqddNJqDvMPT/m74d6ovtg+zD84/Jhq//D9uSCbG2NH7nnae/cqTEN17k3
DU5nAteqw4eJyP5LtWV3W8wQSipPQ+W9kKlFNPTulocPEh4iE2pf5fx14YOfOeMXv6rSQiE5sEF7
Ow1fiTNekY261FhN1zUr6pJjz7zZsdHfqtro2v1kNPETPn1+cya2TvD2fhq0iXoJuNUjBD3ui8m3
kye8pyBJ+cdVmA5yMsJHZEHbqBkTJ1jjKlPsaEg/pRx7f1u0tkRSocuiNapbq0ProtzWqU915567
tC32fu9H16XxShkjUt7iijglzl+RZMWebIXr4nJIjlUhvlL6klKVlNdMa4BKzUrEQCcg80kTgwEk
h9dkqKuFqTUNvIZrhbNqWlYxNEV11tMdAUIGYcoRXwZMhxM8l72Qm6quTWRtmJD+JdBVCo7f+Zc4
US1EgPvntigOuevKO8Ko+Z1645Bl978WY5T1cp4xp2A/1cAyLyZyAwrkl8dD4Kb1TtSQx9Ag5Qw6
IRA56IllVRLFwwa6FuNmsdE/QGRjv6uaLlovW2V6rela4SGs+a9ecqTQyRnAIvcMsZHDh03m/4DT
tqhkG8ZjrSv3Jl3N51uecetKgXL3IigPtuj8g3Lqly4GMpSaKAkmHLIJU9oRftTRyNLFYbSOgxsX
mYnAEEMtgFOIpx7qcweoNeDWmZriiWyulWnVmfI1YFlzEsL5VWhXlKAMVxGKA6+D9KmOx/Spi7z2
0VQHiK62EXCHsEsvBCo8FWtZd4iZAbHWOSMo1ePithSDUNGIsN/mQvtJJtUXt/TdJ8UT71FODydr
mxRQBvztA8/yeR72YenuKzvP1+Rbhbn3VFWRvQlVZ29pSBOonB2QLvWzow2yZYCvs2JTtC272y7o
gZu2biDFgKFRcHaPFRq/b6dNzTJ7w3OI6rAaxB6Vrp2QYWQjjen6QLLoMc5Q8hDb/TOwu/4x8acS
Ek0ik9aqTKL6DGzTcGBDdTAyVZ/BbwKEj6UvLDSmhvwafxjUvOS/phebNJ+URClCBimQNkRcP0TG
7BppdHnesLdelGQDJtq1IUExg4JUzAKXhy75VBDmw23bO1o1IIbQyPqG0tD4k0rE12gKvFOgj1x8
EqgOQJ3cNNjVlXt2O6yoy/S4L1m09m1Rb1GUhBkyIieJLJduwOpk7KABJlAa+Y+tdvRvgcaxiSxZ
Hq9pAKAlkPF/3GiYOjGS6MmY4VaIwIGC8P1qYnF3kUXVXai3NIsNtHr5LhESBZGABOZW9hv4AxxM
opqfe91Qz3BbreSrgAnM7YSjalA4W44AD85VZgY6T22cGxrPy5sYU9SlqQafDfgdWrWl+sDISPd5
run+yh7FJWRjPEThCFUFBro0kHqO2Y6nFN9TS6LufkG8+CKZdhA9BIBOoy9oQuPmt5DcTjesnLJ1
qhLrgBN+/AmXu/AKLPKNaplrBn1NZE7A3RWOB/BupYCdJu45yMF/qgbebCfXhhKutjnSAC49v9J7
P7BQwt0FHXtYnoWLcAwKBTCmj99pwoMyKdSWkn1T+6C5E5qyJ0ZwHSWzulskvPM+VcBFrya7jXCZ
jw2wzyJgcFqaMWl90GPqUioy4tqYrHLGOiRcVHFWfvS+aZwEPF2L8YOP1EumzvOBbwfOBdVo0ynj
3niKy2YCRw2Giw3aHfhEaFyI4t7EKBX5L7/FJqrSPhb+D5V77bUp8vZqDiOuUzSuUgTY3QrUx/mA
7LNu8GbOr6CfBaY+HVGiHgGhU8Vo4uGak0BeBqTMNbQ9vh/c4qlOup0fjJB4SIz6U4fTAgQn0/5I
NqDEjROy1AUK3NQ2g9DpVTQGBJLsBLrZQQsQfiC4mWxDgdP3ALXGSg7VDQgsgP/aLls1tpcdTBYi
rDg+L+EOClOgcq46uZN9/RABoWGpAUDDYB5GH7GcEnQoyC7Lvrij1qbf1GVsbvrRwy84GFK+xXu/
X1eFizo/w8mPmTT4M8/9aBMWSYYIQ+U+8zSynqbuhQbkkALYvRWAXmyrrsQLPgDrn4brppJLfKd0
N9YIXR9nhL1jN4/FJHkFat4MOrxH3MV2xB9KTSzAizuPa+W/5EEkTqklUwAIUPMEBfFa04a8vZZE
7gO44Fcv9JIiO8vj8ZAE0Gwyox6XmDKEjhCi3mLEo4l6TWb94HbtHAE6CLZ2AL5WqzPEEyRN8V4s
pLW2ov474rYKMBQxPDHX6Z88ntsgf8xuDQvsA+oC+3VuunLn16YEGiHq2R4s7+ExMMKTrEZz7TrB
S+DJToPYf/qOZ77mJSgSOstge4h7Zs9hIs7QE2abHHw4Gy3Kco91M8Z1d4ewAyrhWMUAU4EtNWx1
FgbqB7qUHaURytdxAsTIi11xNROZPdWRJ1axhTMzCE1QtZI7l6I07XdNAy2PS4gPnTtedV4myZdF
LGxXsvdK6D5EW3qmBv7028xCJI/1E5YejvRsHemJuTxmP05r70q4N6cTG2iVsr0V+eltKqS4UY8a
3HRRSiK6aGvqWbuvgGJ1eb5HMmq4Fr3scc4FOquhL6HQXziSpawqlMLZrA3vKpc6vTuFZ2r8AcCh
I3Wh0Qy+eXO2J9ojXCZRhRyeywjn03ZIXxtTvVBZaY3jNsTuBLRXxyLci7ZjZypJpYbsZWgHax81
oVuy5dqXJlCbah8dt3oh+1DbfbDpsYnUm5DHstOySel3m9IMmmdeMBR59hAghD6s8TkGwvqS5MW4
knqIKuTglBugD615OiGtAYodQDMG3VDPAXIbRGGp3C62xMyzS4EqDDBl/nEkoxzc7FI64xPOON6e
Jhc79RwTj0ujQikz4nLtGpXz3QYkHPwiUhS8miBIzFVQge8GDVVHUw/f/d++b7DdBzv+mvtmhZMA
WpqSafvNF1a+X9YuSxLX3g4Mlc1UMRKNHW4weXEAkm24kuldA8qkK3koXx5mOzBVG2Tsq83yqsUf
FhLG0aggzIzXr2Fk0lmZDgp/WtM691CodpAY6N9ezIaXbnsNsl5MvRy+8yGpjnyAzlPI+vawVApS
kSHkft8mKEBOszRBK9B7WzFXHpIxCIt/bUMTviczQAG6ACpMmm3HXtiX6ek4EDGPXyLGCIw+SDxc
D89eW+CuwNr6CB10+xxPgX2mHu5abrVTiKyCjas6kM0Fn0S14/iTnX26PMGHhsDGmgoxASk3twh/
eKu51vJDdabKFXTBBfhJQpWEt6EMtogH8hNUg/BnQtWaVLcpE2daZTUgpDg1PUeWpQ52NyKjBxg/
1FDjGnjDxLN3FSprj5R2CH3JLvMsqaHSmGb+X793mQqa3XT6YFN6wxH1Mya+PVKe8q8dam93rZ8X
ctsAtKKQob8yLSRNatKpb2dH6JcB6kguoR11a1MA2kk+mQeRtdXoIPiM1+Z/riurQGz6CmyWVC+S
eU5zzRp2nCtCaIhH0XEuH6EhDujHWTMaYNV/Oeu1tBOwtyvw4q4mHeJ2szF/mEiulZNX3MhEjSxK
f2s23FvTEOA8+aBer7J3vmRPCxvCVmBq8nRyhz6y+fPWvwj6kNMK2XBl/KIPf/nYaTi76l+NW4Oh
x+PIcwXhzxi6itdxLNjLWAKeHxnedKChB40qaNRMyZaGLKxCgI0GRHOBBnnhhikefd9APRwj8pjK
HFqR4Z3xCvHzKvmZZWpd4A31bepUv4uyLDvilzu9hCx7IQcQoOAOZpXB3clvvANH7pJkoWQKNREw
mk6G09aSURlyCSSSCI2t7wzxJa2LGKUwDsCEyzgOQUlet3/RpGGUeLdT9+O4oHVpkeXrweQr4DjB
08yn/oFqRLWO0yz7NVnfGB5lf3l4oK2KsAThJDciQKqD+NPEHCAFcEDZ0gUtzSJ2CQKjEHi2ZigL
0UDqjuq8cKSKM4PvaURNRIVdy9jR8GwaxmYPznvUCq0p8cM6nM6bwMEl4t95I7Itbj0evEveaEiC
aA8CbRTbdEZ9acPp0/hHyhyVBx04nyRY7vumF2uUD1oImFWQXtE+pG+OeASECMUTM4vs0usUuz9l
5dqshTy2emhbhbdnUZCCJx35+KTg/BbL+k4ji33jieXvUyHGux058UbZTH0bGv/qGZHxd+5Xh8nP
ve9FlQxrBEmNXQB1auwHvksFeuPDgFI9PEKTZDj4CI+uypGjfpCM3oTiIxPHiVGG8IGCk7tJWOZv
eNs2D6BI20dp4Y6Qo7RNsnpbG8gW6NTpu6YV+8EMjYuyOkSz/K+KpV8hOJm+pk3SIfFSpTu8XZLX
ZEIeeAKE5sZlI7/ESGoCh568am74swSca01uWTa2G+ajeJpm02A4dJFx5pnvbNiUPOFezi5gQWQX
AIARhXAJrk2GKEvKg/YBtwUeqfM8+Ycghs5wWYLiTQAVrklcApFBAjXrreQG0iTD+cux2b12rOjh
FgA5+2aTX6GbaX9WCrF9GvLcfD+k2cXZ1M7LMA5tscfJcdqooWqelTn0qFmYzKNpG/Vz0KOoN3S+
0xy4Aetn0UchSOOi0r25EnGoJC62YCjtXnhot+eoA+iVhnFrBE+9dNc0SirevSQlqAomVKYh0dW9
DHaSrVs8dA5vWWfOXPyx/cncUo+VoNJLQCaxRc3SeIaiE8ojUbiJcAIwXwaE7/xxmwdhs4qh6Hql
RrlleUUooFvHoGvckM3EP/g66mYZ8px5x9w2jmQnD5r8MERpzjco6IbQbca+5LHsQb4NuNR2U40P
7sMEDUOpQOIJcbYBONJGpeso5/ktSlprY7B0+irjGHlJHv7tuRDyw23tZ5BEiNblRXsfRfK9d8qX
Ub8EiYXN1L1CqByS5GOxJdsyAWbrI55S+WW2m+ZWZD07gleDnSfeAHVM3Xlcx9bZNl1AoKdMU3PA
RZuiUotGflzycXVfoiQ7LLMTrXFYlG11ife6qEE9AZDD9xqYnJ0AMuNAwwhJ/C78FtVWeTBMo9hl
Vpt8F260S/u4+AKqi/EE4l/cq7S94NNLNBrlLZnGfcVT9ihDgA9LD8lF02jZw8hc9uDgDTiOORe4
/f5jox5uyi0ErB600nQd3A0LE8UcQm2aKoLEcdqwkyZc+YFzEwJn4ID7ZIP2bscAV7yAuDE6K0jD
7m0h1JOMPHOds7zbmCgDXNMHg+PhQ1QSGV4PimOl1eK8Mvp45ekR5GayTaBlxiZSGJNRJ7fghENN
DgmSkRfNN/g1oR44lhs/dZpNK+3o1mZmda7CMNohgxJ9KVsHipSW+5dbTjhR+/a3oQreXLOkqqDX
luG4pl15yL5VQtUbv2zqbaNJ4DJdjMfMGBwjsrahsqKb1unC9+OJ5snVsrjcA4B8J8dlCU3OfnyA
2rpM48+BEfydGV3+PEwJOw8tLkZ+IOofQ93shsBTX0EJUhyiYNCyq47zbaq+03xno44Se4EHK+ma
l6gKn7x2qn9M0A9Yi2rapzlvUHgz/XLBcXnKBlk/EZlmIqxfY+giBldV5t7hvY/geQJdiTTI/RON
Y2W+WlbabUDpeRR1Fd8nr2vDTTAephoI5Hk0NoBmjrls8KeJxwfeTtW1GKcvlinC52bI80sBPe61
YdnsVvvTL4qGUMOFxJ+phUjWEjBJMrvZKCRQ8cED8K+FgENS/6Vuo7XhqIcnfXEe1ScaKNVlx57b
n5uCOZ/HzADHfGclv/uvDU/q32lr/i6hZPEFCdsYz7fRv3Ytz05NM037Ckp6T3GLT4uJxPredwDk
6UWoADlMkKP4gc+jWJdd5D7ZYYy6vdxC+lYZEKt1/BolSz6q0KdmqB7U+F1in3MobhdB2AYrsqHQ
KEHUtCyPde+/+YH6vQJ3GigSFhs5p6GE3O/kXRZ7rnoTXOMMzAulrB400Rfmz6lSgIWBP+DIO+CW
UxCufgpqFC5wLjVRn9mUG2RJP7cVt1YKgF7cPGJ5T0uhi8km4wCYRnyXlUB2x/TCL13j/LKdwvw9
rXO/ML7ELQM7O1ihERGq66epyQAGH+XZ4FH9RHbLzd+ZUHOmkGgBNzWlGeqRbYIug+hjKqx7qBsR
G+OFIcAX8MJxV+QGmkME9lxkE8mPbHOTIWkcZ9zF9xlrZ+eMx/if9t2+6FFJFzgCd2LR38q2Q8DY
RQUaWBjYsciTZ0RS3kzLZGVCk9oDlch6sksDZLx/fFiHELmJMOG+5RIEy6H4m97SvMXPKiUqTekN
To2A9ifQYW5yomEH2siHadkrGtGqEoIee9RxvF+lJGhcDQQQwLWc+HuUgXt7xUR+HJBQWnkur5+p
mZCZWRclsBWtmTWzra8OqZdZT+SArLo8WhOegC5KDLO1HHm2bqzsbUE2pn+nCqLzlhNrMjhNAfeu
qzQ94Dx2KxO1r/Y38PdOz7JxcN/1zOxX3CdrFAqgNs9sXmOcI/Bqyh5WDOUi8MEpC4HyBtLjepgg
DbfG69xZz19KUnqU+ktb+nKb5SBggzg9MBT0xWU0rVLQgw65vVZDGKKUK//LbHHWxC+b3UY3Yzf8
ubMbIgjtLnQn3EG1bfbNE/Oz55cPv2bQOMSDAiWYSKCpwnuoWI3IvlqgSP5j40Jl+yqInix/avY9
gspfnQakkK0X/7RR37d2YtO5gkHavkWqBimkXcc/lW+cS1DpruOmCU5GaeI6YdbJPbQMfMemY9pl
yRYPHEesoYYC9SN3AAsWbtzPskDsNFRPlR6QBfJZFRizBSp1S1OtoShgPtu/J8sZ/05tkAeI2O1f
wJyd7AJ8udahM8r+xrwc7MCF3e4ao5fH2hh73A2clykxAU5XFkNUoutRv5G8ztGUhIMxJOIor52Z
MBEBjVcsHP89xn/kOeQAyrip51xcHSCdaoVyrLwZnIsFdjQZhPZJ6ZGHa6/akA95pz6Ohd70g+Or
i/CMpcrTaHX5sclQJ+YZuIaWVbE1rQFsUXpYtqjyoR41ZjbgfFU03doWZXFjoQ2u76lCAa7rjwdE
lPINCyL7MxQm3w+bGLQiy2yM8u9t2o4/2q7qVr1n2w+WpM5DiiG6D2AeWEy2tpcl/4RA13BoMt+9
MteOP5dyV5q+9TnpRfK5kLtaDyCfOj0P3ee6zs+uIfwHnxrr82QU88jqXOtzzrN3oz9zhrDFy4gq
iALoqco2vqhReXe3R/zFFNHXrovb0/9w9mVLkuJatr9y7Dxf7AohIantdj84Pk/hMWVE5AuWEZUJ
iHkevv4u5FnlmVnVVdZ97BiFBshwHIetvdcg7Q6J3nmwz3UOsZeIrcEqfqetdJeAWVr34HR/EBGM
nzmz5ixUH5xMv1vGH3GnfuyfFFh//aB6PMhQPJsvWhZk1gPA5ksaEvo8BsI3LZA3sXKZx/6Yacbm
FkX8+kyQAjtOo9x0g7C9RiIACoBDeyXbqmqa16nNxkMBNWAMDeMra2Ibsge8Bq4eTRQ84rh7nWg0
HOIsnrwgicdXamHJIu0g2Di1hQUeXDfArwJC6GDaE+6PQwETajhRzOM/tBsaPiV4+8G5p3pzojg/
3TYEeI8fmiBEvDVBiIfoz/1YUUV4WcCr0LywkIDrwCaeHOTnfn+J3fpub7FpgLCxyAaPQQ/krVKz
5wStvvTQb1y1UVvtYVFvPYY8fzIhV1j2uUdcNzlDwLoCwDtwF2aAhtY7HGXJg4vreiA+GPv+HMPB
L32lfefSTMAUNkhVnvqWf9/YoNyfdIUVLegg4zqpCgv+fGZrJuWHfAzI9QBzaOUgBLLq7vpINY/d
jk76eDC7twDph+fuD7tlrDA1GdPvYdRtPocejCAMHi2BfEujvjvlGoWuNGQaxCQSbMu5qYY6ANsF
OQsz6kayRbk1/GwGta2zExsJgiMvmzS8xATcr+YSgdl0RuNyqpD1zSasPntUbhdmxG9g9cQiHa5M
M+8aAYyhBUYVI4PXs05vA9olj7nMwjPLyBk0uuRRoSr46MeNWER4Xe5MH5/C5jgF8WcUA5a8DuVD
rwBfzDoYFlilcl7c1K/WAp9iY5qg4oOwGozAazD9Cs3iCC4msjxGRG1dO1d3RLlE4LHSlSvgGGFw
PHfeNmC0PgcWZctIQ53fsRxxikQjAEiI5HUvySYC4ZtYLPuSw0/BDJuJSa9fU2gcezqdkmMNob1D
G1C2BrO+fuCQAfUSzvUX7jo7wXL2zU+7dUXL/H2crWSzciCgQDsdVJcN4MRsYofYu453l5t66Q2N
0uqcb3ur++YGeabjxUDglt3VsnLPAINo0DSRbgNlubv3pxnEMxUl30/udN/aCInyQCXbcpqgDzCz
WXw8yGI7YXeGyGIpVW/GEaKsN6qLncP2DH/9XTiTYcyMzEl97yrn8Mfx17MxWm9+GRXaBYEPRTLv
BuO1bBTF8tSp1gbCex2YeHcKhmJ1g/aavRISM9e5pmmFbbMF9qLz4A8G+gyixUXUR+TRRRr/0tvd
Trb60LO8+NSKqd76QRJueumzV6mEVw4u/+IGTbtE3BEcJ0jI3geiqhaQIArWLjJ0y3rOTpmMlNnI
VO/CMux2t9RVM4sKmEHTd2vOcxOkNHa3LjPNnLKv7G9ViuUfStkzr6OIYD0HLxex8AUoDhxEML4I
VVBuah4TxD9zW8VVdQcrV7aBD2dzbcp5uhnIrTTbNvAwWpg+YQ6JRptiYecGP55CxiTd4XH2biaa
f9CcoaldukPa9eV2UtOfOSzb8yl4vJ7T9HWjhpZFf4ekSPo5LJC8AGjot5Yhjui4zx950w4bxAHJ
bujG/B71H7Wwy6j6jTR7u+XlBzJ1LWh3Gb9zoFe6t6CgAy4Z6Z5FWn0O5pNhYXfs06l89e+stdEu
Maolk5TltkGO/KZ68oP0tpmC528G5A3Sc4sQqOpF70Ck8to2Q4Dyld44Kb4tk/GxwWd4EE3on/IB
8bKwJvIGRaXEszKRnrgch8cQCqOmf6SAh4R1yrZQALPfEALkdoYQtHLvqhpJc/N8b+c3wfWpb9oQ
pvkchfil3V4R17dBHiv70Nnyeti1z83ddcGJfyyqOSawrM4zmnFG1c3OBXSVlnx0WYlskmq80Mpx
3Yy03DRVfA/MybMRlDPz/SyJjlYI1uaML7ptbnYApu+X5q1vqHQIvGjyLP0NRBC9lDc1ubhFnpwR
SsIPTkCgBd8Tgr8/9vox8Fxw9I6/9JcJzc95AnWEedDMTwo/sBdmlwuIMyneXQcqNlirlLm2Byx7
fI58fuychGZeXDYU2LmSbgZeqodK2FjFJGR5HS0gK7fMeVbjGYXRBLq5D6MAdRGNa08xsFUuq3Bl
fTHSLv1cjDCba3OAWO5VXO6XYTNHOLwG/UHlq86CHTfe/4dwFpWFwog4W5YEStyGOpQlgDE0fems
T2v2oiBpYYOkcEfOR5jJZsA0s9zyBMRljnHpAC5jBlpLZ0stIwcUEpyZtcnd2LjyWJQpAaqo+GBp
bz8ELSMPMYHKqNRCbEwzCCv3PgTHaB4zGwfo7DUcZJIlgDr2A1HQ8u5C6OyGbKqOTQiNVBRK07n0
bXrMxvcZFvChGJ8DlNhs6GAS6Fr5uugOlo84z+zB23EOBilMJBUUiT3TKec5Vy21W9u16btNC8DO
TNmGwvcH/Lh828OyegefNEBZgAeGqw6KOreN6ftjWqiBb2CDXa6gxDd5pEWRw3il3TzUzJ7pq2BI
RTRQBqbLOK8ZDzbTlI1wt1MnH2/9pGiAJwcExyJpAK3MaTz3sKn8NACyYJPef5KQ2HkYkC8c5+6U
gvGJGAkaY3OzAK17IwfZrawC0KjIt/pdNfOL4TlzBEOUPY60lmuWOGRZDhV/7LPeunNDsTEtsL74
48/zQwGHXzPfDAaV6yNKUdf55qB5fjyf37Ru88UUR+u0y2F1M2fkM9UWwwKAwQ/MJRvTlzICGY95
lDFwDBYtBZgK4kH2oiMUbTN027g9iFTfw8Cc75ssYygA6fF7Os/EqT+0r1kB8JkhWjpPNePXkHUC
5CdGYR56qA10ZQCqyXcugzh8wHUXYkX1c7vpw2KHp3S1aGwX47f5fhchwHYsd+vM2YHaDqJTwCAE
NLeGBN/TYk7WJAocOZNOKF1fXBINjv+UQpTT9JnJqkmHJRmGZmX6BmmfcsD0Lk2D11sun3GBsvsB
KAsEe9anlpTAqg64EU2TjJD5TtzRB7cUo2EyuJB168P9mDIAaMem+K4wX0EMEWH/8aY3n5rHXxcA
H6cgIvcLutjEePMgT0ty7HyabIBcRWZ+0BBj72vIss97ZuMDFn3tGzIybKI+PN0G/9u5fzVFqnxY
h22cAiCjELu3BcguEam3RWQjywUByGNPsmodF0X40DJgtVKVVa9hBduSoaFf2cwGKlM4IgOBvJtq
aW9YWNO96iVEZMj4VnYSLtxQcoZyolM/RVX5TII4etcNPMacTJWX3O/KY6KtamkGfEQOOUnHNwdG
D+vacXOwW3RzO1Iym8BiEVmzqibl3uKzfTMJ0s9Z0dw1IqgDGIc8gykL95ws+62mpHmplauXoZ/X
l4o19mYYLLLHegBKcqG1D1KFgqLOKHSEQ3LQPdiQrIYBeBA1/a4IYDVVzGy1KCbYcKfEWwpcNtNn
Nkn91GR4joDvgzJc29xDVDpYVdFYQQ0rQgCeQZxmhSTv7+3b+MRdIMLceDiRHmgZYeOpUtJ+gBum
m20YSlqvmhYPYz749wU0knFDyzfTfZvVQPrxlbLqwZoS/96NxnOoS/JRQSvvznWIunDv0fer4BOE
ksoTVVjrmtW/jdzAEsUZviO90y8T0k+HpidfQ/A/H5k/IuVSq2GjLdI8u5YCXzdOP/5iQuqy2SiV
IIeOPN9xTCTYtz1SGVnnQ/VgbpoBpx/JMUnVi0U0TPH8YVwRRPBgKxP+mHapOEFf/qGeBHucRMYf
3bK7OAT3Y2GUogiMurYwxQ3hfCPjegEtuRD4MWyYrcMjrXwJQdyBLX8ZME0zxUzueAuohGlD3yPf
Bw4Ao6ULtWSQagYRh2vVZ9lTgzr6IaDI48WxSJ9KN2WP2vbMmOlJNYXKt9LJ0fRZJBxXNK1ClPgw
/3b49Wyj6zxOsLtw2vTJ1m33GOkV4sb42IX1GtJi4y6dF/S42eKj6TdNQBLwyE0HMITBv+kW5ZzV
G2raLfGcbD3Y87CjbQF3fh0Rc0rw2q6lcw+QWLk1fea40aQJxZwxNO1E5dGeA9VtTmO6wmEWwoNt
w7KYMoDBSsuHhF8BhDr1c1QEwuR+bIDebLFM/M3JIF/X9R+CtI2XjQCyBAygpSny7XUQ2tXz5MRf
LGCkfivq+oD0Z/fqDmW6gmRWdUS9sYHUgL74LhacE7MBRi3j5g1abwk0WN44UXo7FqicmWZUh2uN
rN6nrm4YgKngr+l5GtQxX/tIJAAfjvwkeRN4Zj5opnT2W5vOFuhk90D6/2b6qwJuo5pmZG3bGov9
bABMpp66Hbwuvu/xuQ/yiN0OqoD/NMrneeYshLNTUlKItMz5rDqDJ4bWA5Tz/siCgSUfQqbt1u7f
G3Awj6an1QD6ZG4RHNMmdxaqSJpLLhp2wKrGXerYbd/fhPDr94akcomVDkUomgOVm4BMboZZrQBO
raxniFzKTUIbwLSnBolKLQ/Z2NyNyJFfzIaHKbvIuFzaoimQr/+9H78yB+FqH25vfUghl9B97ZjX
VfRUJOObofUlSfCic5ffU9QU75RlQ0V3pvWpvi1AIu/oPu0m/pLQN9PN0lpsE+r2K9Ocj05F4t5j
FVbdlWDu/3C0wN+/V2VfHWM6vfHCrp8T0a2B1i7fhkLDMiHu6NpKVPHWZ80B4ggBZKoZ8O5VAP2J
uV/XduMJB5VrcziozUjV4vBSy/aHw4GjP0B4IXia7BpRMRIHuSWgWULiTTw6wZus1IElnDzWKS3O
WVSCkTz3d62TL2vHH/aW6Nlr/W56UzGme4UEwNI0I1+AAqBK5zzhvoaSCjTFTEYTjprypIsRkry4
1B5iFnlKx2lzy2WaGZUgGz6NYDzYbFHmsoBOJL24UAo6ANvzIko2kyF0Vxwkq17qjFX3Ga+re9Pl
o6ucuyZR+AswfgBjakFOEP2YHxQPwWIwu8nk46Ft128/9JmJP7Svu6aXp3ElPTmK/MDraZEzECrU
5NKPsF2Sfow+tFNKL0LF/RxAHunopyAEkDrlb7UNQf22oh+5L8aFQtHv3k2bBkChOtyAfGU9Na4H
m68KYGGu74GWC7ACBJwoSRr+JYWI4hgF/DUmyOdoFPIA0Ag3rbLTZ0qiByjiFe9KQvHeD9V4yfLS
PcQuZCjNAO6WEMDbL2JIKrDNZv4QYtR73eAqmAlJTN8EE/IRf0i1i/CjXOu6s14bu72eIfVr1/O7
dDzBARoCsn5ZgRNbnQWevBvA8EGc57A424wFiopuWiTwlZnbPEC58NoeUUXdOHP7GgXC3wyA9AHM
vLaU4G/503TXkzS5A3fKRgSJMsJtAFCJ5E77rb2oku77AIuL6S6ZB345wgwEvsBAUdkQoEPlwZxK
Ro29rKA5sUuo/TxalvtmA0O/hOoNElIo2rwwoGycqBVvbV9UG93n0SZKpXjrRuQEYd32qYJA8r5q
FFmaflYOr0XjBw91mSVnkA/cRVWM4KVZVr8lDrO2ILyNXi9L+8kSip6YH7+Zlt/w4ZEADjUPmU3h
qCMuP7mzGsd+yiC6v8i1gisYXpK7lspxfjoOJ7sT6uBKQNzn1lVvEpQBGFKB13Bt/jyPcas/weL0
pR6n5jz0EdtGM0+FgMzzauMWXqRV1x/p3EQZzG8UZCbg1Qpyvw+E9dwNiEW9Qqqq3Jrm0Mv70BXV
Gi5t3SY1TBqD6Yfiqoele3/oUrvPN1EO+qELzVGgz7DU8ItDRoAHIkjPPfTgXkH+X+QnLM3tHZbS
bNuWfn3GM7hYAb2ZPHEXfrCuM/mfa22dhAI0eVGNm6Qo6ksyIgUKCiCIkZ1fXVIli2NfxPVycsbo
3XcF4ptoerOk/T32DmrtXOarMAbgS+WhDXQIrsttE+hyPBYc+Lt8wPUdBhDq3QR377zrOhK3Xp9U
KDpnzcKmrXXf0IHtfAUGqQKw4IW6QKHLynnXUPlNgaaBajp7aqHOv6LwWDhWVpAeWzqplQ5T8aSS
PFsMs3jstwEyyl9VFeYLarkwRg8BwBoK61MS+NYncP+6fZ7gJjJNONdAy7DXzto0Y6eF9nvUlmvk
TRKPkqRfWUpGb9qSX9JS+xfdqekidPabQ5l+001TrgRybFu8NdBElUh0qX6huJHhaz8xzxyt+kIu
oBLWn1qRtU+D+D6/qZxmMxQxWZvDbZLclXjpPGZ9RSGagqKZ+zAi4fgQdh176GAsY3W1ezStMshB
k5kgEm2aVosZg2QSL6wu3Jmjhl5Az5xJPBZ+PwfidbW0Gkicj7Vg15MPcGuo0nJNwxBScWx61VM/
fiZRxj3XzbsjFATJQ/J7/zj3yz/65/m+9MfPA9Du3tCM3+e3+CUn8EbaI1ivlkPXwJeMSWhuO731
SeMt4oWchYds/k7gzveAsv90aaty/FQg4pp7c4gk3Y2+vH5vw9id7Qy/YQ71mJdWkhgENAoMALHH
T5mGBit1Xqhd+UfdRiAkzc2o8IH9gmYOnL/RrBToAP/NQa3jz3rOOLU5iLdujrdI8VcHoeThPvq2
2GZytDYdD6F/pVPrrisDx+vxAvxcCLqOBt1+hfLpc9EO6UurI4guxHFySvNoOuiE6XUd0+hZDWW0
cFDo/xo7yaItLGvFsxAlEktwqFdjw5vOPQLcBVIaKCbeSBP3qIKqLJdmmMxtiwhA+QG4ixh11wr5
rYep6sEnBcDznY3DigB2AkXb+FwBifhWWbCmatN+uBQ8S7aOwwdg7Gv73Oc9XShf38skq+5S4QQ7
KNrb2xyZ1DsoY4fLsHDpa2zDSoqM9bfeRoFXpPnHqHGgT2n7iBIXnhBIIi/sFlpEYx3I0BPJ4E14
NsGEam7GAhp4ZQtzi76757TK76H7R3h7H8VJd+/AhPWS+QGWXnNr7tcEdjpO2SBIc7eMyOoJTL3q
qWbNFuIx5eXaNQHfbQHStTODoYQ/H0BWYmlGmciwkCTBNzPogvfy9JsZgFlrhROkB7/xd1ARbT6F
dtZva0uLWdsFJkd9DTZEM33J4GsLhRDb32NhwR4YVsSmX00p3A2GIAFekcU7gCyg3NMMT9d8EyGM
HFIyfW8WTXdtXrNVoUSlbp7MJdRthr5fOtz39wkZ7aOmjVrFdLAeGxeRCCtt8PRTunQdCCYWCj80
VlWflYRzhB3mX2E/nS9qiZVzyBxIXNj2i9VZzsNMdTma/rwtxs9j676ojPG1qPt0OSYKix/tfm7h
3QC7Mj/Gmr9T6x4uJgeEvxWE3/EjcogcH1UTsAWzCH0YNIHde6ag4E2b7mBD6wukknm3meWWxxT0
8iax2kWX+2+mZnUrYf2A0TYjMSHNEoTV1jPN2+xfKmSmmc6THap/nPxDhY3WJXQnde0ZtpshtBUd
VJXnCjqS4lZtLQfwHq/8NzMc5H0LT/aZ+pbNc+Q8p7dTGA67Q+whK+NMizB01clsygbewFYshhXW
1v5JkwrDZre1Rb2DYPblh77rbsP6B2Tl492vJ0NAy0BzyALPnDspxv7U6ZU16/c7ENqBs2r51Yj2
m83UwMm9kiGIDI66Cvyb/lJGqzzS2fk2tQ9h5VNk2t2Zk5kDUgfZXJHwYm36aM2QRE0hJQ9+vwvu
43wJ8KPyEQdhpSmcUn0nDZoRllhTtLyN/3AQlJi5l8uagRvYOoiva/9QkDC9MMX4AtSS7t21i5MD
1YtPlovCywiZrC2rWueZF/HFTGhA61xIPLgvfpZCuEb61rLuvgV2TVfUieV6qCjKfJrA4Nmd9gQg
tb1p8pBJz1b6W1GO8aKItPM8kCw+maaPn8yTPdwj7QOqLKy1lnaUhW9T4NcLKEK5Z+H0UGCM7LMP
zthbXxXuuqEk3Zhm3PWokiDyIT7sSa8XF14oQZzX10ttLivLQJZCdszfRZPms16GZN6kZhMi08bf
zm1o9Q2jDd5yFiSwrfCF58Y2MP1zn9nYokzuAh2P63BQ/uI2YI5AaBvvsQJ9MP1+k/FFW2XjusOK
5+xyvgdxxN4Pc8t0mb0phVNRmi9NI0qH5hwhcXo2zT7V1q5APcj0X2f8MYgrQ9fwUYSU+x99Zs9M
xrMuXqoMwvK3PrOX1LBztfCHLGENkC1ciLNuDJKS+JA2XiAtBximyBbKVdHJgC+vA2Cs0h3Kj/cz
qZIvzQhOE68404DUKmie/Ptf//e//t/H8B/B1/ySo7KeZ//K2vSSw2G8/s9/O/zf/0I9ce7e/faf
/+aOdKXkXOB/2HDBJMY/vjxEWYDZ9v8JytECRpYjS1aP9UfBpge8vto9mTdVk7V70wyGO+CaHUCc
g2M9lCsC343NFHQo5QCCvoGsbr/IoWB/CgchT4Po1Mk07QkUSgsMvg5kmkM20CV1y3GdiwqMqCar
VqXmesUIKKuRQGG4ndQ2mnh0jMdZWKAQKLERuFZL7x8+tv1XH1tyimWqK6mrnJ8/diPzAL9FIAiB
Z+vW7sR6RDFTdNSi+sqgucmzEn7AIt5oNrqeshDSm42Y9yaLiR2hIPPAZonNrNMwIe9YZILoPfuE
wu7L3jUDlc8TYNNIMMIEj8PfoEHW8WjHCarpgfsFICy9oVj2ggCATQD7rH/4lMz9i08pBJFEQM6T
4a76+VOKjDY+pKtAnB9sa+MkLDrzeVOOndj0pXqv/Lg9jnGYrYEGTxemaQeQ5s2lcy7yingOEtoG
8ua1WX/fg6Z61oFjbVOBhClnE9mpCTjjvG4kQPzYBE544Fh0HEyraEfopoH5tIiSMn3pgbeOsMI9
O61CjFTxdhECh//cy9E+T+SujtY6Ul+ajI6fwlrqVdK1KFNHyKnbBf5pKGLl57BccInX0//8llCU
Qd3TdaBLpyT5+WLlThIwS/YNxK8oMN9ZALnTeQMtQVRAAHpZZ+Ac7AuwlBdAwLkbdIOfJlYFADgH
MiDDCFsRcL9TDcNkp5MX1gIniUG8/+sjqnfwNXbs8jLBYeSiK8hFDxW+FcZzryDtq9SvbPbWa+M6
XzmQMAKe4x8+I6N/viEUcrucUcchuPPZz5/RLocChnpFs/aVEhuKBR5HgFT2cE7GSrppEyTq5g1Y
QVgdtPjMtz5IA9se4Qn1gj5NDs6g7JWUIl+MbVWfZoRtVrrAq0Q+0ODnMdEcmC8XdTpILUUn0FHw
A0A63OgmiwxKJz2UDKHtBoEuGozl0g8y1PrmDH3l5tlyEG2zil0gbFXZtFs6A0zDINnmcXkOmL/S
ls//F78X5eIiM+7YhOAC/Xx58jhus2FUADxgNX4ErJMeWQ5ppLq0O68X9t1klf0BJku5lwg3OHPU
6LaNn75AYDJEvS2FPTZ30hJiDdMd4wxuBnaRwt436fg+kjFSN5LdpwUqGHz4yHUhHofmGUjycW/P
zsUThKUB27Kf6xhkWyT3m620rZ0f1qtyTPwlhFORWgw7+5L1w5su+QpZp+SD2RliVMm+dnF+LikC
WNhQ7q3mDXG4FIuELf/+p0LFn24jFBcVodSGU4WQ4pfrNBUZKSqe1Eh/gxwJrKRAAD0iFUPju9l9
4xGZuvswjtNlyWi+q9I83FsORM5L5BxbG3reph7Canig9vmw8fMuPIdREp5RyziToP3WU82PWd12
Wyi+S+Cl8x6LJpA83CG1zhJQzPXffybzLPz5RQjUhSMdiicl5YT+8iKMJjuq6FTUa1A3mNcwuULe
Pd1XCXeOdZ7LfQ4A7wDDpWMDYtmxTfj3jYLlnufwcEcER844tYbLhKX7paojerKiIx4H0GUf1fG2
kS1fTS4EmiikH4iCknkM94QQ6mco4CbtwuwCJTqgOowNFPqRlo2GDVHgBcxwKCAggmPPUwShOtl3
RVt6UdCeeOfwrUGT1Ektli3NkbWoWP5Qx1BcqOLjjHhaKdoDQ5A5WKvUwgv9pp8/KrSZiEX3li9S
KF+BpRimTniOLRuaM1B4XoR2H1xoO+nrpmrDDxtB+z88oZz5xfvr10Apw/+llPjPL19DCxE9sF1Q
tYtxuYZlnEJoBUrLEPJIIJ/RfdCpew1FZQFMQq2zYszfW608RnUP9FA7YM0wyd2E190OLPT3KacA
8M+b4Y+9toHqTElKseIUduKAwmKZ1Ooj1Jz0UVfjE0JZfUKJvAU8tQoXTWZv8PXmUJUq7//hpvuL
T2u70iYIvxSn1P3lncPSULSwy6jWvQMBwCpAqaZVokcOQ8br4DBmPnTYVPptDML7Mdvw1CmPukTo
PuJOsAD+2GmAhcMKYiiV2PVWnp4n1+0QuLf5roYylN/lmRekbruBUJdC8X14ETqB6QXkL70srypv
6jq1UU6qlxHkkFcamPxDMm+og5qKA7CIN4K5v+/nDfJqai1yZBijvDiZTY7swUkWYLtO4yySXUAB
v2/AyB5HgGaq+CGAfK7oZXeBVtrsT9zEy9yFNqur+mbpZtMnm8LkJ5ryYl8x2u3c0IKgmJtH57wQ
7ior4SUdA/j0D3ca+3MIqGAjM190AGII4/O78ofItwi7CWGfX66nHu5EM+SDTLzfhq67HnOVeKq2
h41wwd60h+KjEbK7ixxwcly5Bjs3fcnAVV+WOYz06kJ8KZzcmQO8RUY6crImJLAgkiDXPZL7ipf1
QviwNLPIuOvUhUQ+g5C52jkwJtsBEABvhpa0ewfZxLLLnS23BscrwSZxuFqNuQtZ8iTFpbHYsqzc
bNsN4cf//FbEU08IUDxsXBT1y+WA9lhXFEVarYETxB8AA4cqbb/ErAQEi0KlPyHyGPiBvrP9xPZA
6ZEbqaR+hOJDe6yggR2QbGv0ApuiDLciNeto1z3WSrWracoKrwcmpSzc/JnDYXABy4hgOYByF2Tj
eyMI3ZoXIYpcyR7VuTEanb1w8nuVAMYAVRhdLXIFPSYnTrDgb+2TgUWjcFBvyhoicXUCBJxPwR6c
4yu4Rn6GkTM8AIwI6bwpB1gQAwp5iorB2QMaYq3AnYkXqrRAjab2uMn7ol2loI6vWjHKB0DE5MOk
VzVIYAiZ6aFDYf4EpaviHwIPPsddvzz1uM1sG1Wb+bn3a+ChCj0CVWnNaWdArviQPoig+i0dQKiJ
2gJP6xBZVIYKwAmVB7JzfHKoEtZua8HZIm2n6MKr7gk5+WOUKkBnohQmUopuSe/2WwixaOQkyld4
dMVLvM+mZYTogTLnMcOPtMvYe5rz6BQH5MKR31+OEuhKvINeqjYR+y4RGsWDAo5GQQn4RsEgNDkF
IH5J33ODEu/+9J0N8YBKaFUfRWzXRzkG6jBl3WMIqMJR6WopNIO4l5/GQKZgQ0Eh8oRwkB6gEPL5
+3vZXK5fLqdgLnEkF4hA8aD6+acd5mlbQvgfP+3GxYKyh81NC/JB25YTElZYh0Sl9XWQ5Vve2xoR
uMYV7kSzLpO5AI7vmPbqCflvPJLzki6z/FOQ6E2bTh0W5lm8tnE8IDwVXBPZqkbEt/Sryn9NsbBY
5FPpTRYYY449hHhbz64szeDelXF9ahzgMqvAxrcKxGlU6cPff3A+vx1/+uACcZntcEchnyTIr4EZ
fk15MXS4j9yJr21YFR5gpeIgbw2zjjKK1g0Sll7cq86rxx5K7AV+nxrITg8ZnXhZDqDYgeDjPMbj
04T6yQacvHTbBCDmxD1Z9CizQvQ1gaIS7SETquJ4DaGg9SCgsloiZXgerWGtOZbuLIj4Gk6JsHDD
87QpAlYiAQ8tKaXGD/yD9GWYKNwJYPONq/NRV+IeAmUWOMBjsgbvrFuFVp89pnxBZ8XETPJ0z5CI
7LVaw6YBPMwyXPlDjkXXUDkQFdQQbpaqW4IM/1ShmrJHSp/tm1JU27+/xvJPGROsDl1hfq4ux6Pn
lzXUXInSqMUm8KDFeh9CLafCJ+rktgitfKTNPNNEZGJPC6YtdULVkJ0o8GWYBS86OntpY9dsfF4n
QJ1n/eraB3mPVYHo0Yu4zu4zCqycb/F27SRddm/6gMtB9QOrppVUk39q7TYNlxaDYLzOUfJ322y6
xArgbsSd5IMFe6gWkEVVduyiEqdbotAfgr4AgU3SELXv+krtzV47THexdPXm1k9RCALnd543uvU3
2rH+bsQrZAHFpPQRmXW+blJL7VGkbk4hhylSxqfuUxa073lTx7uqB/f7giUE3l8RqquFPbYry9Hi
09h1EDMBaWBbpb74BC0rIME6Ch++cMiPQBt9khVxNgHPtJdYYthnAEIsQJ/OT3Ae3xdK2kgrdPkJ
LI843uBbgi3fLMvhhg1gQAhi7X94qNjOn1Y9gqI8YAv+/xk7sx23kS5bv0qj7vkfMjgDp/uCouZU
Kue0fUPYLhfnOTg+/fnIrLLLWQ3XAQxCJCU5JYoRO9Zeg0oHXOjOu9IUXXul6FYe76bJiCDH0hKR
dfYK56zBSgZuy8S8/tGqn3WoAZ9dK5+xN2qCY0W78Ekhu7bV9eazAR9qoy+JuSInj36szEOQRDgM
li20+tom8JxgpI90g56mJiRnM6u50kt72klnbL4185MVxXDxVBE+hRLSha241VkzJcwgq3qMUMsZ
eVwTKsEe0GC5dzWJQcRQNleKzV3fIYiCK27EW1JO1E21yFCJdUIMq1jhNsHsUyP66AngR39e9lgu
pRfSMF+nWomfMDH/4oww59/2Bq3btikJduuuMvbuGU/E1Ft3BwfMqM77jVtM+p2rh0FAVfTZJFv1
GuY6e7TWG09v3BjihgK7a2EzrpRGMxtYlkQJCvSV1+gCkXj9TBxpJ3Z45Tj3GOjVLMPN/pNCCq7k
d/1HpwS+lSrOF501MixM1tdJ2yrblOn8RgYgU0YAv9hGH/7u5Xm65G7x8ijp3C9GC7XDyYPskLeW
Qlcvpg+SFuFdE8fWDp5RcGO5RXgUXVqchtkdz4zp9h5Lnu62tntra2KYc8+9nvl621XPmYl7Sd5N
5cfaqL5GajJ9pad15OdARkbHH6+AF/NBM1/DQvNbYNUPWAM0N5befcnbKMuhNMfjKdaa8bQ+Sr8/
GkNY2b8e4TTrH790R4ObQjkIVqS5rvFuWVJYET6rhhpsIU0MvhmZsAlixPir9vBNldjG4PMWVRI/
FqAgP8snBePMh/UpgzVFx7p2ntrFae7Hpl52XVdvT8EkvR/HVy86JFR/PnfdFYgJ67fnrPs/nj1U
SbSBeyH9dyfUyrU9BIKTLxchSv9988P86t2xTAnFqeqe+lWpkmOc7Gum+JwFIjk0GCLv+mSiSqjk
nSNE8KDYWXNrGa2KwSbHTfC+jZ7DStaHcLytJia5sNDwNiub6feh10+jVgj6K/ymvkZ6WO7XRfi6
GToL0f/6MF9qp6oVLcavrNExY61OcUtttSDLpFyS3m0A/qTCRpGUYpoEQRpPpHlAhYT/HIuHiRVe
uysQ/XtBOL2Uwi1u+sUaIZClQjKFPINMSTgTHJIaRvDkBjBfVJrY95PhQifWD4RFi09BjJQ5VWvt
jhVge2iBF456U2vXPklDX1EZaOqk+wzhqz3Usfqi9rbFylAlJxixgEXbhfk5k/htRWGMXnqhNOfN
k9OVxmfYIaofDDI89FECUUUvwfMoT23QuIHbSybbsVmMsnT5V+LUkj1VhvaIFNoW7VlbNuvpt4Cq
db/PotOAKdRhPaE1M/zZvKB3wpdO3JROHvFo6dVt5MQwc/0e+N3dSTKp4XM4NTByniGWUm2NDLzK
Uuzz20ONoKpj0tm7OU84Y6Ug2uvpvz1nfZilcRD5+ggcPhrkLq8HzZF2za/vyn9OP46mC40wMUe3
LYvC9ueilrkyFm2oErhkqvNWQyNw1dDBGp5FLIdaCGeDbcTov/f6C7a6CMQuq/XugIVNcF43qTJB
w1QUCoaYSEuoM5TG60Msg6LMq8QIXItp4mk9uD4a1ZIR2LT9zMj2rMram3WDQuyGbzh8VJPFXDYw
xYvaNLlPj2u809Dp73/9RRAe867KxbSA4Ul3YXctS1bxrgJTTCCRBqXRbsyiydMdtXotQ5xvI1k+
dG1vPwbxvE1yq3xNMRG/sZtA99qxqF4LaYV7UnfSXdRHZL+nZUwcbUY8T1a+YoJlHMl5mUzv+zG3
KY1jJIb2uh7CKK0lEyB7jd1MATfo386th7+/Zn2fQdp/vub7cXt5rx9P/X58YTAc1z1db6dDpgwV
sfWThDwuM09V8/LBSfviwe1RmE0MFkx/7K4nTHu86zW4ffT5igcuGrEes3pY99Zntbmkh4UT+ObH
G83RQlzMw/y4PiUo0idVcyzQxbQGjWTTh2Scy2XT4b27yRekcT0Bz60+O20QUdcvT8wjaz4qA74V
i4DZcGI8F1uCRNaluUHXFTXc9PImZx4nXPG1aMT+cnkyYXfKTuCGTFUn4RrEeDy0Zh3cm13q+pU2
T4DbHEs6EdzbSbdYhNUmtyS76wkS6n2UNc11fVVOENBtaRgHm+7xbujzyu8DF8Ju09U36BSvbwSU
77vrSbk8I3MA1ZZnvJFQkr92SxaC9+vT1kPOLK5GW7X3YxHfoJRMT+o6AI+8h4/k3dmYPRM7pHdG
7bdTLUKst1PrwQaiablfD7bD/NSr86csoUi7JSGG27K7D2cLXSAR8O2/3DL6+3UhfV0TBEW3DFtj
DNHegTuVqcdTV4p+17Es3pl8FmgFf22iWbl0bhyd8lB3b1k3IaSww2uL99MmzzLrgZxJGoRWlBLN
p9MLk+M3vU/jFzrTHpH0AykCMoflCVqQ+WIZtN0qxTLF0Y0blxxGX1mAsIB8JTSp2iuZPr+no30l
PTQ+OFY/3q+bMPyMeLG6QxvRgaKhZfz1uOH+Y9gwaGqpKjirJnQB6PfzAGryF9gweZqdjoeZ4jfO
XLDujfpTZBl0vPWYDlZh5ZjkGvPJGnL9EJXq1h7V7tJXhU6gInhgBlohIp2pjkZ3Y+f6m+emC0fF
o0fYgxJEIDizs1V6umH6GAxErsqBlEvCo1BCMa+X6XM6utNxFuG30AoGWI+lewPJ4OOQdNk2jOz+
IXHayisn4Qd26zxoGpBNH4GjVvoNZkDGoY2gtAn0zmGjX4lcfjAKRVxNoThHkpw/QMLQr6LQ4NS1
4wl2Y3mnGXOEMXN2k+Hb47djJa4VSMkR365PdT/OF3uw54u5bIK6kvAOZeqJErlm0QbKK5kDXFy0
XKcasdMHox33rCTsR32KgNxSpGjL4aExQMsFxrPrixqdEkVtxQgHXyleCWPIrUGBARg4Ox2Ysa/M
8FHWs6d0pZfpiviYZXRU4dYn/q+vvlgwn5+gEYtFoGbQWtB1g/ae+/PVt52spW6f5G5K1Hw3OAQ1
T983VtE6mzlxu00mwsxLRAtiFg/Ndq3BxGgXmI179VIe/NiIyObSje7Xiqr+TKcv9Qo9eJHpxNeb
1dHtHCjhraNr4W1jJNm/4NcrzvDzB+KOdhYIG+Te0s13IJfMdDiP6JR2zTwSAZSL5LJuojjE7R3H
Ko8fmrVbj41pF55d1dpiU1k81lbU+HXUBbumHvNHDDI6XNvig9q6+SN2wMPNVBCl7BBssAEYdwlV
dO2LZZT2RbqTfWmWjZUnf5ga+SmaQm4ipEAjvmT973M8EfWoOs7t+qijYbYnzQeV6HJi3eBkn6LP
dm3iYJaXRslsbYh/ZJwAqbsdvrbAJpCHrOluLjLnzCUJ7we3K3fkuqRe3ef1I45FWNDwo+m1HrNY
vcxvygDOiL8+XDe9ayQbEbMa+HFsqSjAIgqiDH7987L/sWSyHNWwgN1w+4JG8x55Y8EwkEBOS3S2
VPeKZCpZBGf5YiazbqAoNttyNopNhYTyvpeOS57xeMqXD6dOWJPZs1puQfhJ2AjaVj8YcCI2seUX
EcZztOycsyPjdtPWFjd0EA/bqArOalLNBzWPXQ9n0A3tPwIVEl/BD9F3xizfJ+ZoPyVJOO3BRWYf
FYd2CFtX8aplrKfBYh8iTX6RoaLrb8fWE2bj+L3bdSjmeJoCk9xP0ehtnJDIl5A6c1umQlwypeq3
tlonm5ipDvtJOAuzQt0PH9CDLh5vGo20nyLH2IEV9sOok3BhGYPud5MRY/nbdw8SyL2wowbnjjQ/
zLkU22YROUstwAdqsphiaO5hEx6J0HMhjKIe6pzZhydiX7JJ+fjrC/m/3FaORtkhBCwJ1TLd5UL/
rS2kTbUxwLlvdqFT7/Gdcc9aaAmaPKND/2zZp3/Y7Blnnuo+qQ5DmhDzMzQZEl1yEewfDyORNKf1
YOUQqEAY4+QrSUR2goE12Ppo3bSKa+/IvLuEkYXhx9sJGZl7tzqUk1HtI6sSh7Bhqp1YCG6x7Biv
DV43CA2nbbeQitbNqNn5zUCf08OvGgcj9RgL68s4SWCxcgnOUSy1v4lsNuuu1WylmKwTbbL8/GMz
BzpWQSFeXQx3pRfovTy6aDPtIdBPtdAW97MAvx8u+CAwHa0ybT5g3W7+y3xtv5+voaZR3DNhAwdD
UtPeXQlDGqpSz2ENfVzEpy6EXkXoJ0a0HaEkpuKE94Hu9F7Civ0Qu1Z7USYSx0Cfbw3cLm+VFkJV
G0b1luwTldl5OYiJb3Zb5g2iv6E3N5Dz5o1pKv1BZalABH3bwhrWnOdM1czqpiiqGIkM36jmFNau
X9K35LIBXqxu1fo4kpdzgahfXvIZu+BCoDGASuhrzOpPgsy1J92OT7DxoEV2VrFdTVL/Zor6ZnG6
up2uR2lAnF3dis+rn64xNXunhapdxeafdrxulMHe1MbXJVHT9tanjbIM/T7TGRGKxL3+ePL319tU
DB459NN+god2lyfq5dd3zT9qK66VCc/M5HohatL1dwVm5BpdIlxr4dPSLLNcO9hpkzE8deUcHrH2
g72x7CZheCGi/bDOIAwVYqtMIaBtU3prJuDarBM6mm7U3jlYF8oxB5paJbdElCmPFuE5hz6h6b9u
sDJWTqOeY7NowZEfFmcS2D0uDez2S6TGx5bgzCPBV1gMVS5SrJm4j4KwXMNtXkwuCwWN9DNFmQ9W
r9snJ1JaMNuuP7l29vdNkUoXMd73g+tzAhkfHYwT9/FSP45LJTkvm3X3x7GUvJTM+7H/43Qm0z+i
tuqO0Zg4yKuY09Aqo8l1Y7lpc/zr4Kulm05qfblzY8BBfgZ2nBZ+ybJq60ABPspMRt66SmF5Geyc
uJw2tUWlp6kwnm21CG5JSPmQmfDJKEzgLVaO9mCltReUxadf/wq0la/wc03isMAwXNsyYAWJ903k
rpmyyZZOt8uTItjYcacfpI2Z5LbWnXNuqrioZBWMMRYqm0SbIywBOpbqff11rZFLJ24WsdFTa2kD
lKhoZNiDyJ+30wNuah62AfWJWOvoFJE7soyi6yYWZbez6/RjZMvxVlZ8hSl2+jh1zBcnm3PGruXK
DWp8yuSmMyR2Y2IMvd4a5xtsmP/crLu5PiDFmAl1a4f2ZrLy9oZJ9S5S4nhvjQXhXkOWPYwaceRk
wcTepOjaKdPcFDmw+IJ2b9xqzaZe/OZGrfGRObnHkKr0wGY7o9PlQlgH0HY/qzPrZC3rCZQx4Smc
UawAgG3KtO9Peq72l8CM96Kr5lMILO6HgQZpwqKZPvZxg/wfs70oKpE9keLS6CrI4Xp81rq9ZgTh
Jsjpu3bxUpwt61wN6pKjNvlRpnKEmbU0a90O1mdB/M7eKmt9I1XRQKTWi7OUrVICTyIJLEJx05Pd
V5eEqk4BaY38Ho956AanIsRzu4/UCD/DvDjxB8J0xaDwpLkTfjBUJDGz3tlIQ3w7Gls253TZ7+1J
PzYSpr5pt09RrXxSAugk614zi8Yni2TehzDNMY3C0kXhKp+Hxkm9oWUJDs7VkFanyouqWc3j3JKV
ROqZsyEAWFYI9x5VTL6aMawfw4VoIqN2ProEi4DcBzQIlfqkL5uYdcpp3XWH/B4yfA+lIPsMux6H
1dSWTzJ6Kfpw2vFDxYaoSeablaBJWW8jNjzPKBVqTwtzQYnApkwIjfj1HfVP0M/COs2EnywMw7K0
96RUAiXgD0ZDu0MoCBFlgCloGMZ4Uhe64PpoPQYUtZinDu62S08WgQmPHXY6DNOuf53D5T5L5/lQ
gHKfHSvbBswFpyqYsQYiOTZ0lJOu1gKCv5SHITNOFbYG52qKsr1RFk/opK2TZrKCtIfYyxrkVbNS
HQT9x2tTOpBJLclvJ6B8Wz/9//mJnd6ubPWvZTU1RGXKd7v/81Tm/Pu/y2u+P+fnV/zP/lt5+zn/
1v7ySZf4a1O25R/y/bN+emf+9z//Ov+z/PzTzraQgN/33bdmevjWdpn8i2W/PPP/9+R/fVvf5Wmq
vv33b1/LrpDLu4VxWfz256mFla9ZrOW+s/iX9//z5PIx//u3y7cx/lr+4wXfPrfyv39THOs/NkUY
4LUDymFA0fztv4Zv6ylNc/5D3JzhUNdqDjxHKirwDhmhCxD/gfljm7AlljY8NJTf/qstu+WUZvzH
ZMkMI0iFIInXrv3bXx/97m3sf7tm/7vg4D14q9q0TnVLpe3PYpxC+x0K0+g9upMiqi9lXunbcMBQ
ZGlLrA2KtNVpBtp3ER26i2HH09vG+v5IR8ALQyFUAJ36/ZTeJv0cf40UjHOgNHXXGT+oE33GekfT
OnsZjOA5zMj/YkpyvZbFIDxlOzqTflZ6Q97IR8cshrvcMP2xsl1aAb26pWKbLkHVkB6S1f1m7tIl
v8v4lmTjsS8wn7PjlugAoFJWLTnucTZaeRbiXujOOML0arUrx7jYEL/aXqEkPvztWv/5hf5dsaGp
74hr0EipsAybOdZ0KAbfs1tiMsAi9LP9TWzFM26LUKivhdJEfheNzkGKNr8ghybxETWgp6syvwtS
Wsd5TtcYv4rOR50aMUxYIbIP53cRRNRKRO0Gk8jvXCPvT6nh7NOFuVNhd+Mzpy30UnZjgxU3g0Nx
nozePqexSqJGUOuvah0rgIazJ8ki+KDEVzIDq4+FKOJjPTvNNs/RXSdmTsqbNB3PToVGHDYydvwH
MH6PIuDmOqkg2iIXnFt5gI6usJ6Mp7sp0sc71Y0LPxjFjNx5wB6z7D2FsIT7UE7j3klLMDy9Ki46
rycylFDfjv66Yow4U3fN8LA+iit9eCimfZ8HzkbWlniRmQHCJUL3Kwat2zcNuB4TYC/m4RSgNd9U
sNivNnjRnCjzuWinEqEEktXFg2bdwEM7NjpVdwnZ35O93e7jRYvezgmhCVU8ferD8JjUz0qADttw
cJVpxphE+6DxOjFof8xZe4d0Vn7OJNLKup+0lz5exMPWOPwLBPbPW4/OkWA1BRTMjPKPHw4SHJPu
Hx5C+lwJdQPzQnpdrUePvSWTq5yzXbBmPQfCjc9KGahfgJhagMC8O7nWiNAKzcyTpoe0BxMB0sme
4Wq1byT96IdRAU9R7R3rOetJNVJt0HA1m0YSlnootyWkhHO/rePE+gbVsGRG1QTeIlc17gEKQDaf
dWvxewlcjAqNXjwnhN8d8YTVNoPcDgKwhxAHTatdh06dTQq2WX0dbF0j4ErhLfBSKH3LKACtpr9S
qzT75de3n/3+7gOiNhcI2QFxA0t/T/9BmWyISmdx+Hb3aQREPBRwo/0ah7/LnKnVhZSh0pelIS54
bEHblnpA1Hpsqw8dyMwmjrV8bwe59rAes7+MbUxfFqKtSObiqtbEPAH6XewGS2ZTDEy8BOu1u8mJ
Prs92Uhi0UKkZoSPVlIiNigSnL5zaT41hvoh1qeMQcCN6cko7t1gbBxozPfBsmmKeAa+n3kz9Now
9+O3Fu08p4yoWvLQA2OfS1EixRz65I5FMUZQAE534zg3RzGljY+lewWAm5l+NBFImyLaGBCbvDTF
jN4vjr8QDNr5cDBzoryNQ6qGPTgRDkxKIvHLZ5xZM8LXR6XTfysRfxwhXv7LivQ9vVdTBRIeh5nL
1aC0gpC+w3HKSTOUEYQ80BoMeZvpozHI/A8bMiO61vR3YmAmz3Fy81GRxLyKUNpearjVjqtfvWYa
GWlJEE9nCsvyVTbKUdTQ9c3+OrSh9TjPg+bLtrR3plFe8YVVVfi60Xl1cpeO8Qg0Wh7hrRqOHnzE
noA4cxxubnV8NU4RTk6bSjuwpg5uWenMGBGyiZwyIddcO9i9zaG0s/4FUVnFfH9bnkEvdTTThGAK
h8leHvz8nRRxFGBBpQ3nOPu96PT4YoVqv8laY/Zrp7Q2jTSJgdEj83Eo+5h1hgYz3TCVrVbiG8Do
gUq1jF6jps3vuAOxmsm66sLCB9doe5tiBCFdZzwoC02LsK5w9JyFo+V0dDhnYc3PmYXk1u3NlsVd
Xt8t9Etkdqn1dWKlH9bZF0i5wJdtjPl0Q7s5Vt3hkpXcNDpRl1/yTnhjjRddhfJ+2zQDCyWzdO/p
Y1esDczxC5yqZ12x/2XkfK+bWr64BWTHyBrCn3DEe0LMXCpWkUzyjA4su46BYDBsx6wg811qX6as
JsxeVxS/XIK0m9ToNwz9OWx4pX2YYNFtaMCEi9WkfHBt43VwWcPD/qlvCVyq/MEe3Gds1+E+TC1I
iYlpHZVMeTCQ1nvOmJKD4Ogz/N4p2kVKGt40TJlbszOTXQZsuq1DWcKxkuONm8OxwGf2ZjV56DvH
i2TYP1uTnGBotPp2NqYQYYgVfPn1uCh0fjs//7YATF2HW42ZBa3hu7ouL4yib4uhPlsO/fUKmOwB
iACkMVFexZCVGDdnyD8hJHtAO7nvlkwt6dwFX+OTbqjp7xjqVRhWqvGdFUYV4zy+UpWVPVv4XjuN
TlsGQ4HyNFGNACeHibr79Scw/pdPwNyoMawvOkDXedch0ieSjaK6ys+OSt2XS6Kfxr5+kLkQzwHW
KuQy1g+ZKU+E9srbzHWeSMCZPjkhPPas0ye/sfg5N8k43wN4waLL+vmzEYKharIp7t0iy24QU1U+
llUb3AE9FznHrYhZJf+cHEfJguRJq2z46WbO6O/rjarcvhWUdvustS4RwlNU+0g35T61A/0Wu1Jl
Z+aYL5h1ZdyGsnv+9dejLx//7xeYyMxlwnNcwfCxLAd+HjxqlPEOIAZUzGHQIDyO7b0+6RFeaBj7
9AgfWwYNEissdGCL+03b6ZUfhW1zdEhM8KRs7JcmjZtNVybySSlAckvFdOAxtfk1NZNDmSX670JY
j8ReTZ+h/1Kc4Rj5oYgzDOzdTO4LmEJbDTl82STGh9nuph3/Uw64V+b3mhvvO2HfvOU95Exay96a
9xA4UJJ//XWIdzRgCCiGYTssyxkQ+GqM5fzf+gSKhZcscd71ySJVbdwztYa3k4Egi0jsKhqAkSdo
ljTN013pYNepwf+4xVT6D4BbxxvUTN9k4D37jmXnQ4at5UPepswwWBej0HwtS936He8pselRWsGg
gBnVKdNzn5E/+uuPsgLpP11ZsAWbpd0C2GmWeK9CQpTCVdKL6hR0g3ZfxZ8HVZ8/jrie6C10yWbx
1w3jUTljT4Ruo8Y8PQ3zcFONQ9FtZkdUR4vhymvxmMS6FYZQR+L2v/CfNLowy5z99z+UNa2maS6A
PreYqr3vCLQIN4KSntPeDDIvG3U/Md3nASurZrwTk3aI5KUrH5242tWxdoCk4Tf0+IN4ab5ktz32
gdE0nmoNIrxa+oBSl8QOYcvQ8Z3lY6NX22KZR8SZl95IYKAIQmeMDUTVdp/KSH++kke1aGKuIgzg
/shLMmAvpzGiShwyZw88yPq4iEjovN5maGiDmsC5wvkg0RJIIMQ5D/eyD/bQr9Fm3xS1dtFqDOpN
r1H0UyqHXWUru1iWW9EPp8h+JiaOrg9jhtY/zaLml5/zZXNrTDRsWYl5pA/4+L5cIYjvU13fpk0I
me6biwETKRXTsx77NpQ4/ZwFR7M6hOO2Hjfjo51ukq+IX3LLV/PboJ2o867ZXcmHBeyK1afG/GPA
Oi2iUEe4HDLLRO19o1xH40Vx9xgnN+4XVXkMGnQVzlnvT4lEOBgdKCNSE4rYAVO3pPJtc+8MdJHG
3rNDd6djld1uAKkPwN2XLmJRNYodnYDXvk6P6pKkkarHyuB/aM8Qrw5A9veWWu+rONsSFvQQWOVT
jwJSm/J9ZYDJE9Ce2gfoLdshQXXBlHeIe0jsdnvfZvNJzC3rVIhdsf1kwPDo4QfOVcrKjszLtt1h
rd1GcmPan0JFuYtEgZrlQxXgOK/NezeBlJMbfpUg87AZ0kn5e1Qha/bjwdTFoUn1jakaZAQoAl9f
fRdjj0/ECsXd5JnlB7esNvjBGaMXap+Y3jz6PZ4i7sYZ+/4wp+F61zYvxFwTTkAClBEi7uXN4uFD
OKVbBwe6BHOQLriJ7oIwfAln/SaMYsOj1fxH1oF0uNaXOOyPoWN4GMhtM4fYqe3YBQpcFJv/bfbx
/6Qo6M7TxM8lPAcvbfjqkB6tm6fRwHPkShoRZYR4NjCnMz7n2BrFerhRpt+hK/PrsHduWHopDfMU
D7BS+9AVMZjIY49Pr5s54N9bnfW98SSbj+n4nLiHKvzUWne9fOp133kZwmyHzagJwKpEuyk+SQkQ
sI3wEXcboNlbsSRAPmOc7usk2wyu3AtIFngyJe5xDlBDn2y+TKR2Bdz6j2V4MvS7jOhXCLq5V37q
001b7gFI5ZIJpbkbXBqpm8rIM8xp+VsCOjzSjjaxEh/1jG4y90dMK7xKXd4893ta5o1abVU0rpZs
75RY7KvhhWi+W7tLN843sdiSpeohNaddIqCTLkuxAAKrdL0QBlMqTVxuYz5i5/dFscXywedrmAR0
XwMJO0VXO/OseCsIW1WR8JlZd6RY2oDj7FPyJySF5KCOR4RIfhoAVyX3ZV2firrf41ewSWgcjm2P
UT/IktsdlQxWUo9zGYacKRoiG7uYSYN8MR/bpLp1Cg0jS+tISqQX0fVtpTiRebCjn/oYQkDDSRtF
QO0POXN3pm6WWztUClrTJA0UEDWIEzB2nWZSam+d9Jgp1zy6b7ptiLSlPJXRoSaqoNvP9TFp9zNI
e3hTqV4YnQR3xXwTuZ+GZsQo9kWkX2NNO1lkByEOgs2PZ6Ou+L1hLBjeBfchTKMXs0cqnCnvcVLg
pjuPNDsOfK6XHMklUuQg+FiQEhlrpfDRArTk58hvGR7TT5Sx2o5hJhtMfSvqnMo7su7zGKWAwBSU
KSrdu3mf7ubqSjjXuGsy6pUBw69j3eM+iYr8S1pO2V2sWcOjOw7HOmEJlkQm40NvBEfNVWJfdXLg
8cZ4qDAl8dpAPY7xbB8VAgC3eoJswp4jMEw3fs5so7vWtnvUMVfQerX+kDv1uGsJ9ts3pZseq6Zd
3GX7j0BRGpjdFZl9tzOwDt7EjrKPanMverf5IKmVj64Wu36TNe0H1eqxxa+Jz1DzQrxkZuitT6uc
3j5NCp2PdTccc3WTxy0oi1SA+uyRCWY6JyKSr0PRCDI8qDXtZHiBEZ3fl2Pd+xRv7nEUmAcbVNVD
O1jPozPPsJ0MQoBTdfgwuKPjj4ueGEzvdlS18aFtw90Uycafux6170Igbheq8LrRkx6HojwhjGr5
tcyuQlzqyimeW/RfzmRSD0EeU6fqaPRGdUpCaEaxYsZIwf56p4aM1VoIvrE2/RSok7p1lICsKAcQ
qOnInrfC9HO5cJTX/3N94bpZj/3YXc/+ODZZzh6Sv9hLo4RpEcUqaHJuVUSTB8q81TMHV3JzWWTk
OesN+J3lvLEhsTEQFo6/noqX8+sGFjx/yfqwkMv6pGwtksm6LiHyUqcdpmTKXsT6raUUe8LedhmO
FiUEjtJYdNv3Fm+eR8OpR2IyWjicIMyS2rijxmb1EW5xj/XTZtz2VbK1Gu79UN4OQmdibf0Ef5pO
TEi49Z1RDkf430fYc51KTaRdBrIrOkW7zQMqkM708OXtJrEPok+JAIiQxq7Psh1Z0DuzNnZGND3R
/TsOOZeg0LwZXWMVug9tORPgGu3rItrrPQOGK3wVSkLZplBYFoy22fNlHtqaWoBsIoar0rC3tSr8
HDa8VdkbnP4uWNptW/goTnQziXjX68m2TCwGwXaH9+LeVpJ922d+CP5eJPNFBRWmyeEDQG3LyNob
3L/ZNHhN2nlzYdLaTPd5ou2VwNhXFerozYzPHE5YnyoTncNAUmBX+1VPWmmSXOZZwXxaYV5V/Ci2
7siwulpwfSfUyaM7bqh9rxNaepRcp1wpLoaqP/Zz87lm2dU0r1nHPBXML6E9fzGz586We6rzG7tt
F9rnPhfaNVIkkuDqLra6Y1jejnW2l3a2Xryud3zclbZ9Lg5KotwMLbNGy3Qj3A0yup2YEJ5ku9xs
fXoFWzMfdgv9CaXxVgsDfBrMTVUpWOOmB8iqJ+79Kx00SKTpBzeZHstCHrSi3avqPgphC7nMyHQc
BrS/3/DSP9ncsxi276O238eBuks7HS48dr1ZuCc0LHLkCXDxiJz5ZDOgkQW5nYi7anRnp7TomiKT
XypUdHefFdU2V9StRKdV5DezSjmkE/clPpZ14iVQilnX+0bX+CVWpqqubgkb3Xel4oXTSYE6Cy/V
J7DYx4/QLbuTCKO9FfR7O1d3rtSRKDI2fxg05662Ko/gSOrNco8nBSrmcacOyaPGHzio3EJEDyVl
zl22F2O8U5L0jAYJV/ZsZ0e0KiqGBq3cAzZ5y8dG07gtnBeVCkMrk63bFVuEw8z1Gi2J2Lek4vVL
teoMO81pcWIdsaxW/CLF/ckeD013Nzv4/iSuL13GB+pvs+18kaXbOBKbYDZ2iH58AsN87f/RdV5L
jmpbFv0iIvDmVQKBbEpKV1UvRFm8Z+O+vgfUufdEd0S/EBKpUlbKbNZea84x2c7C1z+EAx9rgt3C
1m+LyLOWkVcvO6JM5C31CS4Avi37kjpfoF1Sa8rPRk3OKIguA+Yjs2RpTxy/orinQj3q37ImDMyl
viIv2q16TIyp7+yMjvDNzqGsHATAO9Zpbxnl0zJNBxOj6dyexnpC3DW4jfjmWBbE18qdTczboXWb
Ed+zo/giV/1LXcXvRbWn/fpikj896C3f9uq9Qh9KsymQ9QqKPP/lQfWt8bVqkgDFlGsiLCyIaGiZ
lkXJHKh6RQmvHMCgywkZN4mxg51HOIO1R0rBzOkhySxTnXEs1mtsLPtVnp+MVt03YvQG4AK2Fj2r
vobv+Skt+iUdb51aHNZ5j77ADMdWo2oGhY9N2hXIjmGm6AHLJUMblsHnp/OF1tNboy9+udSnofpA
qgGIdHlGy/QzN9ujI5JzQRoG79BgFQcRGi4ElGNthDAYiPgghzxurQdRRiEIc+UeZ5GvZhNva+vr
WnZFSeci8fIGJfVkh85F+WOt85G9BUR5uqou/DCTAhTzipwcmjU7yJEOks0Kg0RSSnSvUHK/oEAq
pgNqcq+1uyN0wENqPRgFeEojfW+cMHCWNUIzPKo6RLac73/F+8jaPOfdXj70pOPlebxTmdFPuz5s
vjM2+dq0+qkS83Vlx81hybXklJu4earFm4p9ZxJVJY2siJ1vtfJumUKouF/gdHjINTswMeOYHlpr
PlWj9lLOL/Fi/B7HVx2OLLtVNDflc46NY2IfJ1Pzu+Xe6CQpoC5s9fGwJIZryT/k1gzmbjo6TGAq
rfBoIHjQBvymgvRqd65k4wHtnia2ggzpQVGPR+bMrmGKp2GtgUeXVGdTECQqkwedycEBAu4hbEdq
4gNxewHZLn5U8AFmQGLr9bc2BBRGokg57kFVs91WDtNYuavTZ5DivQm3sCwtTwOAY4X9FX4jo6kV
AdDkV2eKL70snwAgXCYnJmFd2tP+XoNI0eVr+JoxQIUa5v6RicxtpvDAnrMzU0DFRfpGPfjQG/2Z
6TTpgfVUzpOZ98uqeyumWxSe7JHr4UHtv8kRuZr1BS6/I+35H0/Zi92+Oz/C8ZGyDVUMv03fQoQj
uW/L3VXGW5qZyUVOqnfJKp6dAqLFwgKUL2cW5COq6pPeF19yxfo1WNFXnbzYDjIm+JdDniPE5Po3
NeK09hpyZGC10weWyX8m1q+KYT1LMZ6n7rVm5ZA8AlG9mpysNR4ZdQ97ESPoXnWpO5I74C7S7OtL
fzTG/Gm1CPSa8ShiywNJ9WZ2X5V0caVhPqp9dZTlmQ4IhMcucxer90JjOBlkPxVEUYTsLWO4tyHS
yrj8mNXhRm/9IA3MG0hRaMPlNBWPqBuCYvpaYWNSlgp+UR4YahQocn6IAcBkOaGKFJuW9pG/tQvX
digWtnou87V0SYtdFFXvC0zeaUzPNRyLyRG7wjb8bMyCIUyuqWLfMn41OvmbwiYnKRJvwHVtq6R2
cfnM6ZCUakCb5gYW8ckI9tjGw7MG5FT3MTld0EyepIvooDTBI8W7RiMKqw49Gr+nUqZgmxM+eSt3
o7iaGSolgPuSFF5jSQnqBYZXVAaGXe7GMHyTFPtDdbQ7M57nioVIGuSqWkoD2QSdRgqq1D+KwrkC
XwoWrT9VNbJ4JQrsNPVzSbnX6365lQ+hsdxJoQgaa75FSvk+h8sjQ6GkFbtc6u/gNt7QAFxygxou
1476yC4ILEtCowomsXDM42hFTzHO18SuLrZqHIkuswd8LZLtK5USgOF/d4r+ww5/5tG4izq6AVH3
opjuMI0+YYvnvIwAkExngriPI6kBOoJaZci47s+fgNWDLO+xJZRf69T4bOP5Ucjhe6cAo7KpvdaV
MpGvBXvGuZJhqU8fiIx9DGBuIWWuySDBCbuv5hLeo0gcFcK+2eqrVXciHPkh98rZjv/k5fg9QQWy
1OLelTDhB+qKuL4qKjwYePJj6WJlCyInfhWMP5tKP2VRykKgn5TGeqKT4Vnaj96qbqrQPWbxuzw9
9roZjI18EGn0AOFD4AS6YSgHXaI82rTDEmF4aTVfGNftcrl8RmX8DZnayaTUXz/ichp9y83hCAHW
U0brKRr9PGlHaWBysIB7d8YzCQx32zLPHZvCaXqXuTQKkkBKnoEu4c+ljE51Qy9CRQE37Q3Ruwpf
L6dRDhrK2kRtL8htyeb6kYuPWrWOth49R6MLRGid6SB3Y3LhEkCVTtQ93VT4jJJGotzX1tYO/Vxf
mGGfBl09izmnO9+jyEyJ6Yw/hy75omfaqxWhugPryLTopbbects4WyJBuqseOy2/MOK5DoZ1kRHi
hg45BAiL5W5vTdJeoFSUFX/QIDcppuc0eKZ+At86zKPmkRJHUmnqtdnyIqDNpHyNAf7xQUcfoaF/
Z9wK3L6uajLAuiPzqlchW+eoNPCshdcMvXAC6jUyPyvTOtXx5Ds9W/xPrE1kiDW+TAWv2jmsouUk
ESrSOtNDsJFlj7dPU/p1JvLqebppNqt26icyRetC9wMKOdO4D4nv2yhGV2rI8rUoASWVOgeLbJ8z
VVBO2aUc5wNyvYAeTpljLPYKMCfKGGKobvjWxEf2vpKl3HEB7JtEcFkRkBPKlyLjI9wB9EIMUmna
r4FoFUY3z4w2RZdZOzgb+I3ke+fIRJJq73musE6Pv4cJwS6AOOZggYACO33ksn7MC+iCcnYVyUAf
Drp4EzeBU+TeWFQPabHfLct6MhK8K6N0AKv7zJnuD1pQ5LdVRTj0Ge6DkY073eZCCYa5XzuZFx0K
SQZsyCqotTv9ZBrTeSiWJ0ThF/bitzyKL7qYjnL7fUpiMtT0r3MxvxlC/WnBQTT1ORgh42W407RB
wMuzAkLlzuNsoFj/hMm/ojH99Q+oNeYeAgFX2rFS9edjjbGcZJqzpdbMO2zXkhpfx3ydw0pN8cZI
MnPp6QvJ6o/JLr8upfQlEdFdCiOP3ursoy3waHdNE/XW5NV/hDG59fxi0XTTZMNrKCYalr1kpgbS
U79XTfZu4obD2EWn5pLEFHRDfKi031Lxp9OBUcoy8R8DBYZxMJvskLAPotUhWT6yUn8KuwMxDQFo
Zi+Ubb+jCFYk9Zw9AGB9b+LoaEsVn0IHbZLsVskH38EzC9RdFV2QVMqT8GjfyuybPGMsS27IvOhH
SgclNDzQ7EEUTQGmM18puRSZlBjLcEkdJTCU71MTvlhZcQ1BimI4eo3nhT0Zm/qWBkoJ0Bb+IDkZ
Ucz/DACniF6kQaMr+t/WytYNcQxBv2I7ud3/P12UrXWz/XQ7CPySrpIjTwdZ/H/aPc1/Gz/bc2Dd
DetwCCyZrvGoxrQCupguBOk9CoUmk4CqS0raChxqAuN2EshrN5Waf85tt6BeO3hN18cAYaIPmYCA
rJUB8UoG/OfURBJaYKGU7Fjs6UQR3oAWxVjTCPpJctdyaVYsPqiIcU7K1P5zqFMrZyq73adnsBZW
//l5yIgeUeIUbKd0J6lPwqp59L8P2U5u//if5/n3KZYOAx6BtZ27vQZb82d7mQooZLuiTFmR15eJ
xKlPMvmSg7yKxrdDWmnhTucKubdW8XS0iqfLEe7kditHY8RLNzeEuZqfYn1B+vWl2m6J9aWQiOw4
5iGl5ura//ddxsBHqqdNLpceYj1s84kOyqBWLk0GXtvtCUp1fUX/Ptf61LaR/iRWqffiCIcepLY9
AjnniFS6hJYGgGl76HZrO9coNoZ/VMThMc3ZSfAU/z5iu7WdSxFPzH9/zfZv0y612Lplr13Gy49d
irmjvr7WfVu3B2lGrjdIzm5J59tQd349Nwcx1weLvlGo9v6IWTxFNDj+6dknFTM8y2HYS8Jgf0A6
Ytd4hVF4WGR8MQpyaKZ9Ns1vzez8kOprqHjKYO+ilzadD6MJxH34g9Lrrqno2OvRq+iJy2tfIZtv
858+ZAK4LEdZdOciFQcCC13DogOUnZQody349HNtnBmBHZfCeoCeemE662vHhEFo0im8MeW9wmYN
Af5sVOU1b2Uv7ktf0vaKth86iurZPMbCOZRSFUQCF0AH2Xa9BGW42c9jHcED4FNJDGRdya6wVHJi
J9DhzRvtlD+GhK26Og8TYgLRVq/oCE6i5n0T9SEBBdr6eZq4/ZCCUJ738SB2Eq9HnlQ+g/hz2y6X
iuJBLgif7pyTLn0NB/Oh4fMeh1/ry7CEpmcWWA1GcoVzenQLiKtedTPZPiDO80dbUBj/7uTWj9Mz
/bWABJSDBpoL66AxUDXKCfYaoD8GJBwl2ssUJ3NXsO2KgtqQ9jWlB5YAAiAzt1+wNzTeLwV8Wbaw
B8CXIbQMyIvtjhGV3Gz7DZ4nAbJN7zOgPqirHMgBmGNqWpm9NfvRGLsEYoTsrrK0O1SUMDG/gnzh
42ybL6nGbL5+atb0JhdLoGfJW68PtOpzd17Y28bKI20SbF+Wh72WF4mXnGy2rCuTnSr3zygWO7yQ
eMLXApLRycJIS4diOYyBTroWJiGuGIqf0Uqru1V7Y7gpFVDGoFVupD0++r2Msy6nQ5mV5SHmzxuq
Zr8KJxnZBKb0CYQVQwYdMxHts/hNwfvNHmUoHXfUHC8m/6y4pke6yDsZnEJuq/t5xjNYBon01OG6
smcgPepXYnwx8z8aunzVpnCfWnzkbpeVB5PsGTJpg1rr91Iu3ASdW9iseO2BYh2y+1h4CTaBxhxd
NESu1TwqkaNtHnfr+NQE/Kfiq50Idl4sBKszwSr8ZbKA6gmDQ1W1I7nmXkM4gJQJtzRMbwzhwnmx
RScz6wkzab4mpeN3/LI0HDxsnJ6eGd+XiuHHqgi3m11K/gypz64MXj/hkhLR0hPL94Z2k8Xsy0SE
oEg7rccsQ188St/oIUhx4mYOk0uTAXTk7KRRp4mQ02du3cghkldnLi4ZCE0LOozLTiFWsZgmBKvz
yYqtH2zekKJJfhPVH1ZiecIGnTYwJahV9J3gQHtpL7FYK+gAJTGtUlm6x6TOWaqbRoab+emvGTCR
1V7VyPbycPHqWDCkvNoxWFWZN8tYDZeofwxkANUlATw7hiqX6NEvZwfjcHhnHudpPV8fm8Jm5I9I
yS+UA1uK/NihT4kwM0P92rNDEsNPjSeFEebFdEC1uj1pjoP9Rt5ndrG3+s53GLNYg+HOxKMO4eIq
wOdTz0qJHGzVYJrjfdG0roEd10AmkS1IcplQdKOxUUvpy7lYrekQ/JbBUCliB++T+ToOqpxwj1M0
4UibUwYgeJnohPZRHSQpzu5MBEvSH9uaOsQS+yj8M7dQKhWZzpmxS0reUwIKEDwsL8tcAPTu96Ge
eaRs7CclvjjZ7HX0inWDMor1OKVflOd/RFg/J4aPdtPDZVBp4XWnoaPg1s5qjgCFNmZc5Ke6dG6R
9UWbYndNHzPDOgjDD6OoGeBbh5qhXowiN+eSYQzmDkLoHsv1AXqGW1kkwlqSK7FUdti7aov4H2nA
PFAcQzYvTe747LBP0Vz5dv2zwJPca85OiG7V9uzQmIrGm0caJ8WZ9N23WDboe8snOFgHnVGqmKIT
0Cpq3ZcwNR6KxTSiqV87E0SCaLrzSDzkbDMsJiCnIKTJwQHVeECn6yT5qGTjIDm9V6f0vlk8QycL
FKjPQ40ivbnrU7uvi24/YHeS5pkQEPK68A/SpGHNrfY2/3dzoUghMMw07PNsDvuWnaVCQ9ASHVSG
xstjjc+A7S+oYTFD+eMIFhJnaWm9wFzZNxGsqyR9NKz0iRnTNiAnXrVvTap5zuLQAtXZBtRBjvLH
gSttzdXeJM5bdHRj1IgOpvKQEsOPhXqc+hDjI+DbV60eln1nrQMo4yRi7cPQeq8YoqPOK53kk2dj
ZCjUa0T6ksIKIrXzl1ok71Nf3jW9+hJV8Tetb0+pVR7LzP7CeBarOSuizO5j3RGbWUS3DkpHAfOG
P0xXbxWRUhWXdLM3zgNip1q5L5N0VEqAz8Wr6gzXNJlfY2f4qibGr6VlF1QZ723ERhzX2W5ZjEus
ys9OMvFZFFjcpn3L7k57ZEp+wwdLYUPBNEzs8KS9MYd+XSnXyElImDDwbUdfK0l6AwqNSkq8dWV6
EYkVqIk4hHwQQuNQWLNr9YIGVbQ3WENnBAgoL18Bt4TqfZzIq64WlwaQB83E1aCUhc3kseV0CXvw
Kqz7Yxr7dnipIc6XOqSTiuau4pwhX5zWl0Gdj7FMv2Lkx7z5ibrmUKAXbx/2AmPbOkaCCiGKkTzU
l3jmYjGkV0fXryyH69f+UMQEls53+mB7jZFKNM2BJKwXg0FklEBjDKVjpvanpqJpYl7pdb63qnop
HWxztXIacZFBmbilJMm0MuOwOnUdQWrA8g2YzmmuUozrghgUmosRVzvN9lra4SON7yx1qCQvqfRt
1CB/4i3A/uqGJtUFux6RQVTTf+IG2g1at4tqIqle5+puKR8FFXqZI1HzZB0lUvvFVN6U5Q6vGXEC
uhtiFXMaLOk5tB7V8GfR700gxXchfsPO3rHX3OlDymPftNHv1MBR+dw/SutDk5A0HecPJdxxwWzf
1GSfE/j8u9iHL9WXZEJr5HZInuU9VMHvzidrCgAdxGu3+gbr+ajvpjc0ARQZDW8bg/ZXwVIJ/cA+
CGYfu1jsxz8DMFn65xnXJzbRZtpyvRv7e2YNC4O2TD9DBIhuFWwPF1G88iay8RV4CVNtuWSNIVub
VnFzMqYCKaqpdLskUk0mOcjt+EXqDlofAWOzJTBb4AZRSNAJ+jgnV2q9myfpHLQl/yk9J3laCOtX
V8mvRgHyTrKw7kISofIKNWv05qktd7pS4co27YEvQ++NRi0Rph5d8TOLnqupCqhSMihSy8Q6pBml
bdZmgM7pLYeHbNCq/bT6fsqJgTpxbXfDIqBvIIPHT6OsZNWT0g9nUS+5TM+NhHHbswfoiThOh/ds
nhePBRrmcIxViaBzcD6rc2njEG8HCWeqWijsWcIZlbrpVG5iLBbFVl1dt3PZSrcLxdL6irk0FxJf
rD0Y4PmbmtXHbsEwm0/KGwiF7LHpalSHRM31VKbU7tyX8KnWQbVsNtW+XeGaCbpYroTSWaV3edsO
epwl9KWQCikXYomrCz49Aq3SaLmpijLfFiuki9Lo37ZTTIXZxxbJbahmjRAKGrjrO7O9W+wn2buS
2BwSPXNoVhuNTG3qYgOLgqmXptd0VpBmMk9LbGYu27/cDnX6PYGU9AgzmChilp2D0tjthWzT7rLd
Mkg8M6f81hDQdNqeGREKXQZFAMaR699SKhuvom+YBlZx7xbUjVc9ocxe7XuSQeo6aYzJXuXNHQQB
0LqzWOcRE8JBqqv0UctSuK9HxuyWVke71KaCG5yCR7d2jmFI7hOmuGQsfc/i77oJ6qORl+Ugl44e
pPUYvqN2OOdT4cVFUT9lrQ2vra61u1ydtM+iYEA+Jr9Rs+wisgaT3cKtamyvdORNnU6V85AnxQjY
PnSvbLLiXZouxU8IeU+ApxRxJG+4nT6cpBaMGUmX2r3BGHPPNL5ZUseEp1vvOnN5rAdZv4dWSopj
391yej87qsLMLXR9/hJrI33rsRkvlojTTyn/5rSZei3JmkUXk5vHQuQjkSrR6EWVlZ6xFCqKMH+J
xgCmloZIP5ex4DVp9fKYKUl87c3HvJBtHsnSXe7BRKnSAADWStNbFY6dC/Ep8fpRRj2TTHeE+dof
TZBZyhjm1xSTeM5fC5AglU6KjL3YtTozhZsh/WGQco2MRvtVjdm1kpHCtoKmVhEQJB1fYZjE14Uk
rLrIGfjjPCrcVGQvUusYftIn49kwG+CAXZv8qOuXhb0eQ34187aPSUMU45Tmr7oY+JZPZINmc0kM
rO5E1wwQ6SF50vOvPAfh9qWlG3/J4jbzqib+ZhKPdtQsUsl3zjgiRqOJllXECbm2kzKYV9I7OHrG
oYP2Po452XxMvDutED7hpwx0aUfBLtL/xIrq00qyvpt9E+7KudDchd6Bu32yoyBNbeTVnaq90yMf
i/EZaZVXLLn6WtEnnpLQ+GgxqN0ix4kADI/GRwxE5jgNA5NovVH8hXgRLtYlY274VftCKMNbVIbG
i1rR3XTi8a1nArRTZlD4TboMb1SYdzRGxs2ZpeEN5zB55sSn0BDIBpfMsPAcPTMWkHhXp+XViuLx
+6SomOrAm79rJVO0tpy4AOUDV0Vd5xoT8Qnu5EBeRPqLLOh03wl5vJsdAjOjrrI9OOcUcUEWvZG5
xcI7DeYvnd0Cne/4R9tymSo6wA0tdHamd2NCI1fJT1JUJtdyahwABnL3uhT8FSoCjd4y8FxWRveC
jcMgn33AFCO6lyrK+hdRhAnBN9Vy1M1y8hwUb/RaWzK528pCLbNaVwm6R4CBwljoJbOTXCruJvFT
TO5mGQhXVt63gxytAegmaNLZRhimtQO9E96n1Emr12j99iwW/Iw5txgY5hE1M+pmuyniKy40jIeE
RzwilC4RaJZLuv1mC5a1W8lq9a1wEFWoo4ELp2FeMdp8HrU5uo7jhEh3mXGaOl116/oY9rlaam+9
gfKjdOTLdtDlstwRx1IfgDCBX10tinPap49xUT+raYyCBQSxN6yzUFkwvEsmfIFqR0Wx+Tkw0mZu
27OtZjX/0oyG/qlbgEnqxFJeiKIZAzs//F0B1D7EJ7kYmD0GuA80e9AuCP2WLsvkqi0tzM14lSvR
wqYDNvnqvdpObYfBVoK8kOWLZYTZqdTFz66JqbYZ0FJpJqeyZB2kc3LW0PGDkVqzIWcwoW6oCbEf
7Hwgj2KZYKYQD7AnvClDzJo00PPC/NwuFXaZtOw/8yRCpVSkv1Khk+Vufv/rMy5UKQLZYcavtmRO
JH0bd1MT8et2YCGP9pgcpaBHbrhGcEDmy7M7caFoTlObgYBpdE+aVX4xZ/pNy2OUhKmSHip1ruDk
Ie2gClx0z0wGtjmQwJwA/NcFEzwLnGPCCk02KybI8clt7HK+bQeF3JVAN/Cd1fM/pyZB4FMzUodT
8XlWPrffDL1e3KEzi2uOBPTC7zVdPDIOQ9hQCdCRSunwTWlrQlZCtfHHqCIT3FWhZbsChpHHR0wt
TwYBILHS9n6KosZop/wqM92/RmOZX7e72y2mJ2QiUXP/e0pgNXEx+ZBKhHX0MulCvohe/+cgaVW1
m2IIjaTSzWJndav+dVLgQ3RZ6rbk813q9aBIne2DTXpsp0ycEX/Pb7f+OaeS6ZEV8ExSrpNlHiGK
sd1CM5orCqUO4bsxNIymud9LFe6WPEQY1jZu37TdS7YwH94OjsPSPlQtHaT/nNoeYa3nKx6/nYd+
3RH/FCHKD4mKqDH/Z4kxwtzknqrR76gqaziMIk+etvmDJKDmxWYHucFFtwNXP5iKLfyP7W62PiLk
EQO2chdfVhXkNSVHrRbUd2NufYUUwwQAl+3dHErzpXHyepesP4jEoOyLofhttpLuA5hqLsPcosmb
YrIorfaCMMcKSGVk/aaeJFBJkZ/jWlDbhNgSIsQ5La7K1ekeZYwmI9pnCOPYJi30P02jyS9aNl6J
hNTueqfYR+SSIAMGZObRpHpRt4SPXqN2FHY6HK2YadZ2Lrbz+gLf8boVr5nSKJes1fgSy/MvrNbC
wWEQqdJhi2VP1fQDJ4F+aAhIo76nJ4Ls3R0n3e72uv4xTFP3Ni59xFyqV/CmZpnn0Bs5W0kr3Q15
IHgn1MWPJF0ebST3786iF4H+U82MFkJSrr60s1XS+G71Tzm1v1hcg05211au3tcleQ/sRVEkae9O
mPz3buLq1VTcQGXu+qIabpvZzVHgGCuR9tcwS7z2bzBeIHWXECtVXLypObM6iPezxHKjin26CJZ4
NtKoqe0MObxKGoBi0Dqh2PmI9JH9kqzG/oAOjwq2CI8zn4tVr9NdrVytDrTMOjqZFAw5zK/3YtiB
Mep3o1E6P3sn3bM51P8khvaS6USroZ9e9k61UKSOgimzSIdTXovyGuoOv1Kkz2zFC1cabUjiocNz
stGGu9AvgX2cEGMQIrv06ru63Msa2Otm2eZOrKsfmpWHj7wIUTiWUE4b9DsfyZxe87UTFFbCOiUE
3j6RPna7SWNHzuga7YP9ygjaKrX575M54X2uFdtnZ9cc4qk0PBVc2U1q2jwYwWFh7ygYOMtyFuCV
r2+ANVFtOk7yXEoap0Rt0p+uHInspvpVGmz1rknG+F7D7t/+tqyyr+Dh1KMQ1LPtik/um1LyF3IA
PcnsgCtn35Daqodspu1qyaCmdmaZqVCpr2iwkn3jMM+xQMTdmt4ub9utKFoY4ThIHNN+gC+gCtSf
alsGKde7wOlB6aOnU9EMiubc1KXqNhDVdxtseAMSt05d17t0wHDUpq9VFzUETf7nYGMp+HtXaQRO
m6JAwrr+tBYtfH2gdoexUMbKr1NF80DMWrtyDMEUVAmhArE9nrerQlRJ46np2ku1Xijkpq/VnTQr
L+MUFYERGsa5UUbmPhWdz07HY2ut55S6xaci69mbFb5u5PO+bJX9ZCsjkbqTcs4kQow7wDmGWfrC
yOxPYS3MnLv4h617QNKIjZzjylfaUnuvSQb1qpFHbh+dnDEwOSFIq4mzYuam0zqphn8Opp3DD24L
T2dqIPV7q0Pj19UA6TQtqhssL4J2vdE7JX15GmsfTtVL6VutysXRWJGUhpWkN+CRhxL3zGNR0u7R
ALe69f/r1OK0R6vmEzGY1U1fxvCRSln40KwlCnQSv/fbue3AC/+mLtReUqnnXrJunrL1YMXNcJQz
1CbSmghhhADZGke+5qU2XpMZHWBr30YGsVc2B9Pf0zMUfioQtIYp/Z3ZrMLWi4jF87Ehc62vFoyv
IjHwVI5ElS9yP3gYSppXJndP22awpNi0dioTllXr0MEeaz2+Tp31O49J72AKVbhwwIu7BHYO7xFR
FpVIfi/oVALdUpMHbAxcVUpSfa+dNznDgDQ52Us3OsVbKAl2sFxmEahp5UNdlY7KqF+7ugz+0htq
q0PyLWmAVoocLp1iVUy6Mq3eTQaDoHjVyspr0Aabw/Yc6nz7BLWM1anmr45JJSSA8sfSA6HEREo3
e2lOTG+SL9ZAa7RsljfW4xERmfynK7P0C/8Oa7EUGXpg5nHqTrH25BnMQDYLgysSfEk/7MrfUBD5
RIysr2fT1B5DjzBiu0fxU/hLbn7fYDAF2pU7aR6xn3R6so9XesN2rrHwzZVt8lSir3IbFc84FsNr
KuLRlafFPmx3F6e0kQnFD3YDDmSSz7qJZp8BNhHksxZ9zXL9oYOHe5qx3bykBkHJuWX3Z/wWHVMS
ODp6Sht/eyG3wzwPpevARd1lHQ3obQtIsnuDCU2ymYL0eUR3dt0sQ53ud+o0WZ/GFB6JXq2DefsB
HSToMHGFt4BY9Pt2K21q+T7FZA5VTfQFBqcZWOyuTlWDvaiKc/1qt8lv5ORvXT7M35rMjN0FPOnZ
CAu2KfARXLsqh5tly85us4RzEUiYnzcSyNf6afaKfO/WNO4RZv52bzIUtG4isvbaMBKjKrCQN9pQ
3lVM47hn8H83i2gDex7aPVoqLuRGGF3UrG8vht3ui1G17oYe2/eptXx9rrvrdmo7wCFBK15D0QnD
0ri0zfJOdxkLUjxnl3ghizMaRjuY0ma8WnZbHGJZHmmSZ1ypsyL9IMt+bU2EbkRJC+Gr6x56waCg
LBQHQ/Mcum3UxcDWi9Az5Np45I4WuV0TSu+aTkdVcUb1W0lrCLi59XtUh306wdJR5jp+Gina8LrI
/kTDql2pxm/joCo71SzFu5lTGYaEa97Z5o3YFICesv09pTCL/akfdGrlsfQrzIF/by3ruXj9aTQZ
+vX/fVxV7TtpUQLsJtonCRFPOm7lY24ZtkU1Vv8o0xM2+PWC85xg9wj4/CsRYv/civ97bvvpv48j
ls84VSbOze0hy/oEf2/NQ/rUhxk7YPynswYu3rIqD97c0mWv2yp7jlrIUpE0/QEy5/ek0Y3zBoRh
amBcGB++jkrNOBzNkityCu0Kr0+wLTm1hqBUhLaGoot8HzxhS9W2V8egBQpaR3vf7lrr3X4FFyB3
oGTNkgkcPr4J8KHzF4nAODdtEcmNXDG/RMbr/xB1HsuRI1ES/CKYQSPzitJksajlBUbV0DIT8uvX
wdm1vdCa7B4OBSpFvAiPrhfeqV2DegaHiHw7DfV4bUyx2W8jq8Xe9kdi+nszoWZ3SHt1ahS0MqX/
/rREIsJtkCu8juiSuT+vMSCv2AES2P8n6RU2M0Cn0jcdhKIPCDQSu2vmPJaTWnaJKJ0bo+x7QDBj
gJVN9JeiHkn89qP51LQUWJm1iD47rLlRlDwysqmftUWuFthp9NhZHefOmmFpL3LvWpk19izWxcdk
SmxyoHp4gXP7UtwaJc32hq7qqwWUFVj6teieduFw6LR1of2segQQfYN+TalZneZHPWfLfrAGqqvy
rn237GjHnj4/j3CJzx1MQbo1ZfNedokMM79fGAhJa9uaCSHXwvPPUzAt+8WyKETTg39eEEuH0DXJ
KJhxs3c0lB9vfdMCDAt1nRMRaBRY48bo931hN8neLRp1G+cTU0GvpsjNZ2FjpcaO3pg1p34SG/8J
ml3gh7GNqEx1NF6OVZR2IzIvVWewr6/ytDfH3FZlzgw8KebDCLSSMfGfsudmI0dNpnyAZllx1w+O
ixPtBjXjrN7YWtnbetTtNayX9ppvg7qDvz92tZscbGXYLcl3OyXHgILMjUid8ew8V2NvHv4+9Pfm
/5Vl24Fbjj84DhvO222YOrlJOWlAHDzS5vXw48isv0Y8Gtrw7yN//+DvDc7iObSXnDHhUrrAOeeI
AaND2wwrHpCwojT6kO4totLl+kdJ3eL57/0x5l5R4uZeRO8dpSkvmlM/r9KxsG9Y5USISO/t4pyu
MkIfLoCeoHvM1Qsgyj7ZxJlV3fHefyKWl7R/7+VTqe5nUVIbXqfu1pgHhBcIbf8p8eAByn2XUeaq
1mtRn6DC//1tB4H6+e9v/3vXZsYgi3g4yJXTRN4KZKlubsv1s/99SBkAHousuf1774++sf6rzJ5w
1nbLfe3m2SWxmIqNcZ+851FbbBm9utwYZP9WTluYJupuyu2vIrY93MHmwNjaMBmNa1Dviai2sz2b
L247kEiTo8UraP1bhO8wIFBAIJQig8pI36LF505miCewffUtUHSU87+P+/xHOPoQruPdfz8kQ9XF
7u/9vy8YoDn8UxsdoTWJ82ex8X//8O99ZaY7UH8GR1eT2tD1jRdH//un//9Y5yRbE+LSfsH0hq3A
xd/TuRwcLeJN6qPty70Vz5sJajR6jOLlQnsuEpFLyY+dkKZG/JTVAZ7wSM1ECkG+f5H5chCp1cDH
l0tYLaep4/gdu7Rz6RGLBsVKruWv3DogUei/e2V8c75k+qlhv0Tdde1m+1ItB0xJard01h2Vwmno
0gq5kRPdAr5oL33j3BcNhSdeUp2dPvbIO7avcOywnkXHVVDHYsMVD4+TNJxbtn4Sp5zeWYStovkk
WqXOpm0zVGrtZyoUdEgpJ0PEGqEE+66MIobXyb1wWW7gOjGhIkJjYsKtZYlzM/8kKfPAIHlvR0vN
ELIhDUitbjrifMdzO8nxXNrkIktRPXgSq0ucejcenkJ+Xcxn0lpz38qGI/VktyJBpS/Fswm+i1eb
eEzK6ZxkqBbRKLNQ4Q9OWWroHZTvUd2dUm09r2vJwYzkttT1qz/Bchry6t7j8fPoAS3zL0XD2kR3
4PorzRyHU2RNONzEVcQEMA7ftM/refTRMuYluGSjQfajt8+zoCReEYDNiezJLHpZBuuJlqdbZmzE
RvKJA6KffNnt8MZ6VoWWMd2Tja4PpWNte+bXrWv/Oon/Y9RvtBnPYdn2ZBTbhy6COUzwCnnvZ6z7
n9Yozk3HxVIuJCKE1nv+T3s/Rk4x8pMaMh6mIt7nKE9hx1E7tD3b2TqMuF3sjflKwzBIsqnOvxqL
bLNGniPm4UW3HMx8xPDcqX3pFw/14jxGlX9BM8s2PtpV2xL80lP61HY23UNTvAOrfzUE2Kj1+nAH
pX+3lii3cVHuHZCE2djv09G8Fdl0S9/abVErXFX05Qm02pl0AWYdshbihQmcmPWnGuRv49ISFGG3
nUl9WQHNk4nD+JTwQh87X8IgCxlX+9aZDdLJuY8PrxGhHXUzh0B9bKf6Fsno00twVeKuZJuz4jCe
ip/YBnfU6vgOfazHddPukmx4azzxaktw2x4dt4ySaY4S2clq9JXBykp704yPiSvbtPrRmkiGTd/H
2wYtoG7wUIvmELd+vA1iNsrFtK5r87ZtqEp0Z7qpJtqszUkSb0nLQ4LRPhy8+p7zxjmN0Pk6rQkr
5Aus9867IRMZM3LusXFtOYrq1bsy2EiazZ22iifppdZuVtAlkNg2Xu2K63gZIRnRlUhhNqkei99a
ZeOr8qH+eTzrdYudb4p/G28fYZvesns0KGTUm9LbEML0uuK13LB4cGlR7YMp0nbf5DXne0lal3LW
sSS0jTOG2HuRgT4IUpTRguJ5Blv5OgHMMWQ2Osai31HbU8b3WRd8F6lKt+kib6yJz1whqVXLj8TD
hsOCRHICDUEhqO97vMIg13dOzpVyJsloE2GeLBrgCJtNrWltZqzubXkb0f6wqQP1aiTdr2DgumIe
RvyM1doqvljGr+EbbxUmlJpuO+F3VzNiWd9d9ZN/TS3YCVxKAas8ZnpZGn7YVe67l7MaFvb8FYvI
IZhoeiEZg5Y+M67mgevgRjQNvjkI5rGMQavzLddgBsIlHw5OZmDE8DWL6qwe20K/cnj6JXj4ECTR
Dyffg6hNdnyC8e5kay5Bndz6X+SjHnKdPRukubrhH/IldyzDs7CaECzJaG+rsdrYBo6lOCb6m2fM
lJ16HXeoj77r8/3Y8EsxWzvsUotvMFlIKeZfbqk+ZwkhhFC11xsYlazmgzAuz8JQ4BZxrRNQz0Pd
/XgBEPKqTO8jN9lrVt/Ax9GZJ2Le2367dVytKWYoPvsATK1IrquWGtw5x2o4VE/Dkv/EjWZ67atX
J3d6JALnFzCEt6kI5E4zaUnZHeNlsW6GcnpMBkWQGCrM6BxlrqgHjHxnlwUZjCDQAmZAqX1G9BTe
nbEpoqkKabC7ljk2QPgVjg+vsfJ+jWl+xcmOXmrxLwRwu1YlIlyG6Las+tPSc1iNGacP+DmMcdlF
CE+5uy0ushbvvQNVhWHfLUfOKyfwcBlCbAgR/p6siM9ZSwvYaBFtTNAEIrN/LAtTVkLY3V7l8jab
niOah64o8D7hnyfFEePwBOelpe1shGPhnRhoMXOW4NvzJ0w1nX42ZLITnRZhQeHhLPqn3t+onEni
5DTPbTXHRKOygxVQmgF12wwdMMvCl97OSKhXr4aNG8lj0Ns/QuHXFSxARJTp3IDXFLJ/vxhC33aW
+BeXkRv2VQnZyaNQN48ci5DocDcU478RoVy4LJtJUb5x1Hjh6en3ttPdz/j9rMU0yaj3vzYq5qaB
cT8ZOcRys8CKWeDkY9p0tWK5xzS6VHgviw6nqUU/nz/AeaM/hFD4r10Yigbgku3f2CecN4qK8FXk
AILiPHA7xrt0AlLUthWXMvXhMpUP8956gTxYbmpeGOGk+y9TLQxVo/ncjdlt3BMYDuhixboHFXTf
S4CKeLW6i0XNPREGRH+KwAIj6S9VH1W7GQU2BOtGFpnILASoCT+8wATsge7i3INbB9sHCJGY4tql
qC62T1A9y6cF2a5/GjBEnDBrjYvL1yCrm0aVJME7ZIIkxVzmLfKVxxPGqHO0bTvY6AZpKUvN17xP
M1ok1zFsM3JvMGfyecmCvRpMhLbXCi+RhDqIJpzzSjyh1mxHz04uQdF+JyuSuaJu5cpXyyX7AzSv
bxjmLAcMGTrM8k5doCkJzrwXc6q+RzV1T7F3AU1lZkBujlojWmSl8Q3oqozrHvFtgShUs5mnrcMd
15Rco3SScXOgKXxpfiqZNXe2tjoyDTXWGogCqq62DORTZsj88Aa6t1PwW37Sf8rJZVJDPwkVWqke
x4vd8oQ6/syC28hrTEdgMFhU84JzoJIZVUDOXUmv2UY0xZF2UPBN5V41XnHwPVoSUtzHuAr1A/h6
+nvKOt8T/Y3CqS6+ClZu2wOfVPnj0XMD82B2y5dK2l8xEwCxuRWHjbRWRhLpzzyxEd4T3WLeK3ic
gWpRbjNfx2zOiR4/uc4R/I4gxGnlPbtC+7vGLjDIoq+PsfHUZqJADW85A/Q/BRaHMDFvuiIBuuap
90kZPx2m8bhxqo0rIIoFWXo7nFJpsHtPgnsNvTsEE6bXLKV4XkqKnZwhvdPK+QdNrQiG91yuqqBa
9jJPbXyCHbv8iF15SH30dhYIFxJOIO1jxc0mmkt/rwQH9cLcl036GLfGQcSQKOpp6iCgBZvUJDs4
DNVyRbkSdCPc+k5tuhurZQqyUOmy8KwDrOM7xtm+kcPCDHER36C9xG4xNNUwNSbaxozETk0JPcXj
6r7eTtESBsY4XMpsucxNo3YGzVcc8p8a1/b3TcPnBuL8KfjvhmUyr4qgvpsaUstVe7/U9o/JCU0v
wafXWD++a942ZJGIRO+biVMw1ZGrufqMZW5VjGNMGZWbwOm+YpBzpPtx3tZZibknroZdmQziKCPx
EowLRcdTcedojqaL3/wkMwK3TbmhXNA5kr0Q/ZWkbnxrldGnVxpLOBr/5nSJdqbSt4C76YsgRXnQ
UVZv2iEYnl1iqGM2v9KBuwOkDOO4bz+bJBm20XDj0iq8n3To4P2gQwxjsjchhucxbh2Th9uxmRzY
CP2h26LR2c28N/yICsaOgQIvrdBYh5x+zXneA3CX1Pey0dM1JVJnK4nZgsXwCi9hP8c+zKUcsFXn
FQIcAn7OanoZZTWvnI8FGcHCDOlbZei72WvitWfQj87OLToPiFU7kZ4g6Eujz22tOPF6zskfGzif
DbhzU26qiarenuvipi3ES7qrNHoEyYgYn8c1legk13pGEr1bEGQLACgPFhpp0JHz8BRtrrbLPgfX
iIwuPUXHMgVekSsSFcPJq3Eo1x6LLEskeQBIUNqxGQOREx8GrmXgudcUD3baYAby0dJMWZtOt1HO
sG8y/5qAa3lV1nzHRqqyq9UNGdcLOhHL9U7Ez0wTQcvmpEpF3RynxAuT2FXX2NK47tncfoO82plt
FnCHhmZs9i0VbK4D5se8zZb0Zgns4FgF5Rii0+27nkA3WiZ2xIGb8MCxPzDb5mSTZwu1h1iHN+E8
YlVH5b7xxxqbvGIVK6m2mVnX7tmrcejCHokczqqxQjxk7juGQ0soOECzPgma12GH4R2XCcw2nKHB
prsbTIiE3HZr5pJc9nj0+ntWHOwp6kp0NoZbm9NVqY9wLMA099EHAMDJ9r4sFKKNqScKDBf4vL4P
V96v7XcuKMDcC/K8dRvtcQnRRtd3XPd19anMZdrNOQf/vkQ5dNyTXXiSIBosKSWZQBVZezd5zY87
ApBqZGgmE+mXksmOgeer8H1rBwqWx8JANafzpwm1YZNwAsRgrOezaqQ23ITLaAn/02UB2w+xe51P
xcbyuvxgGv7FadYOE4y8o81/BVHJ5ysaWFiBC+WBeUzx83LO9imeDswNtJCDVRIcoGbmLWaQs9Wl
QJs1y1cQ0U/B4F68nssQHBp0Xu/gozaGMgcpXMia5JhpvRbFRDbCw4Ans4k7w3oqgl5FSQJeYofm
JYEx3sCKzpb+wmzxsU1FtYPPQsJgwb2sHJzV8b9sDm4iiK6Jlg4XFBfhiHOd5TkN4TQL/zakvXRR
N4ZT/hNTRkC45JCL5vCGE/0WV1a345gahHbAmskrkkBDnhBMihPW4WNk8sDUg/sLd+M0d4wQGpoY
u5iX8DDAbBlgItW87He6c+zQM+OROkyGbgjPjG0oul+84t4jTaEmDwNhIH4Km40yDm5V44JyE6c6
pgXKaHAYTgFxqeW2csVDQP0OWbUKADOeoyCBKyVeWO1dn8lUpnrGkQ5PpeXKmwhrRpRfemm/itH0
GZimZ0aIp3xuCTRS5ZxK+1tEwXcaQLFMjOs0cOFCihYbfXWRlHBvEGZ4MWFYJ8YBd9/tN1UUfQV4
0gDSwZkerd9m/d/FpLpDnRbvtBSRu1MsoT3je84O1ie1l2Sxo3+eNUiep/GU+dxLBw3OkWv8Z5Hq
x7GbDwpHHENVDuncNQ6u8l9USQWR6OmZoh6NR8TYC6c3jrbr12gQZARF8NEEZb6h3+sUBBNE+5JI
sqQaMqmmtzJBZQrKmimrhp9dNfaNKFKGI2qtN4/+xUZ5nC2nfPh7Q5u0OsQ4Djd/7ypuWmR1BEbe
WbYnDpeHkholrveE6sCCxPu4HKyrha/xqp1Bz2TejOeVlZTw/MrZmeAL0BWelPlta5b6pIfktk5K
eYRi99Ss5tLc+MbrzlWJPQKNnIlElB2LpVk2Wk+SS6Az4imQdCETTQcRR5+iY742QWNcqpkNNzXj
szkT3jNMgukS6tcwe/lOWWSyYsmI34q7MzllM4Tk258GL3j3mzNImje3WqKtaMpwQlU6MUl5KtLy
e0KQGvT0CJ68OSam3XHSH5NwrNJHiQq7kzCplrE5QClhL5s4jCAwv5du+VhQ0+wpm0w8uO0+YSpQ
B+WtEeiLGJe3IRAHv8gurgQAk3VkJx1BmDCvsMlw/mWdat/Sor4DxLV1ixcLj+PNQvTdMZwknHFY
svNILFndVaGAyabMLooJNFgQQHIRQ6C2VkJcYSBr1AfOpoPOuAganbq+vMJ+cBFGxWXYjHcRv/xW
EVaJqhU0hVZnB7ByilefIXoWEfxI7Om2reuPxs4/jc67NrBH7dUyAfHnK8EwGzfxgVlZBMHXdbbm
GFzrOBs2TjBUG12L19Ym3Gg7YH5rTKGwF9HiyscSq/51MAVgNHi84R4E7XXQLXq/flN9UHp7G8GM
Pqv70s4iBvbZV0fZBCb1ooNMOqZvUwXqxrI4y4JfdMnqO0TdUm4y1FMw3BnPwiROm2mX1ZKCCKx0
hcKZ5FUpE/DkI3bsHUvAVVaWK6iuTraxAROxt1mTbEIiutEuUcKE3KEJVHxoEBylO3wMxJDzRuEc
s/zPPoo/uRw/pqq/yev+osZqUzsdScMKxPRiDa8iKT56ChDCpkJDGLv4ZFO4O8TqlLnz90IFz7Yd
7UvMZspSOtibACYZ3R2DiJ8c8JBmZTyVHruJsaYfR+chy28pEEjCLuKKnMv+7NSAlRNK0dW1Sr1d
GlWM+50vHPeQLdDOdgMjuDxHGrLsT556MKByuFJtccLuNG2Arl/m9BAHfbxHLW+2qSDRqbT906bJ
HrbiFWMIlNGCdqeFi0DrWDuIZL8zDbFbs+NGEPOL7suO0vbSVwTd3Gvs4o8y89aGWzQTd7gf2+4L
D+UVdlIzHKpaHm10vypSN5ZJknzNsgps+ji2WYbbUb4wGtjHo/pWdGSFadeeeX7Q5OOz0TFXVdp6
T5aoIC0nQ8GT2vUXyx5OYklJ8GX8tDtrxCxMANUcU+C87MyD9r7MZn5rxXSkJhbbevdaztTRUfEu
lxlPdnwTsbL4if/oefaLNgG59uol9qPP5meenccp8rccp85uBP6R1wivXgf+azCclyS9mzO32AP+
eWpFCbFaER1o5zeoq1DEyHVCUUDTjfW9u1jnnh9W6+7a3yiJ70G73fU160G1Xg9dhhaCLWfq2J0i
CA5MwLZJg1Nxjc3EnvtUews/Bi2Wnbc+IBlByam13jIu3Nugt+6BvgThnHYgzVuDH4TzAnH8w33v
Op8ezwR3LMc3aqWHd68FqZaTCLWudcT+I5FvV14cl1Ti7FXcP6Wj9Trlr33yA/Xi3rMplb3LOveg
4gmao5yewSOfqgVdmBhRqDCXuM3MrZP1AANsxqXQ0C+eyS6WpPNXgqds7zE/3VnzeF5muKSzRyQA
3Q1jIKejzv1snI7+laDZLKRTeX1P133uvTSkI3Fw3nDnHMK+qy6Rof5hatpnc/7p26ACZP8h7lQi
j9qZbk0E/1YYvGpj7t6zMODm1OBW5v5zmNMf1EwPrmHzs8iSZ4bcGkmTY+zMHxML7WHhZ2xzJ56W
H2bEAfcIhMjKaY+Ds96/FePbvISyWEXFOUl/crqdtoYB6dmNOoY5LmgiHzGzQuC1K9ph5jmi7dcs
wXrukeJ5bHQVeoXDAbQI0l1US350zljv52oEz9R+rz3WRsI6k8zyWIzLV2IMJJe8dE+ZKjam6tKi
mOOc/J4acWVVmF5RBmBbg6as+e0iIUGQnLktEyxLn9EWLio4wMnN5YhxX0BVU7ON0oQuIAXaiYlF
jtxe/+ZlMAWBJnYqZyeE64gEcXBhfeyGAi5gP5+ioXfYMYhqS8XssDdezTL5KVkVNtKRb0Htcp5X
AB5rwr3xkEpKbEFTeKcGpfHo6P7WGgi6o5cFXMHi4mDt2tYmvNkRN26/49VqWqHjkffC3V2zIieV
TbAju3LF9FbYgAHQBtyVMTM2rIJxg9HulCWIkmTwSuIDc8pJj/Nz2yTODhIjyzlHOW3LK36xRBRu
1FoX1vUHL6E8kkbdyqu2qSEMnoK/tSW7ZkuYNjWe5TDwDScM5ANo57d+yCKAEgxCRu9emuZAIeTw
YPZ1te9L+Ry54zO2UfIk1YiVKLl2bO82tZgImPjlOLroMPfcM7U2N1YQbUmJkmxfOLpHOGsOZfrQ
GuaT4zQJfnv5Hg8cUqA73CxZeZOiIIZB6t2r3H4UfaiUqjYlmf09lS3k7qgtqCmABQu5fNC0tYGt
ysOqv1G13wk63I8JSqNVknWbDf9b1j9Yzt4qBDiuwnwsMvauWtYTK7ATs6Y8qCPIKBPvqtL8uGT5
3NV4R7JC3jrEpI2yOXHPeTNlqcKaI9Jm8Dqu5cV4dDyEf2lmB7QDDKWe3grPBvaZM0zBqmlxItyk
WJS2mW09AMSVGxvC/Kirk5+B0ZAUU1WV+QnRCs5zsDrFWaL8AsE0spb7lMqhDUddCDICZKHX/TKJ
gMuRO//6NCGFBeolgeekO2bCjTHLHXXhoIA7oABzgD0Sz1iGCyralbN+5AUFgSRxvtxEvdvcBa9b
kB/VgtlGGHtyZyxc+OiMlkXYJczK4Im4gfEYUH+Cz2PvqOs61W91xoQ5nqKNzr1Xr+1vqL1kEyKp
FiZTeeON7qW3MClHTQsYJeCWFrXq2ZyuMn/6YPJ1GBTjOCTzggShnNN/hZsibCXNSJFJeWEgdY6n
8WmEYsLBYKUrZfDvTPuzQ8QwNLnfNICSSNZ901Zkx93smklWGnYchYWumD000XPrBnThgBq1Oqar
nWsA0h+aD9OprxDXHuYuYxlp30Ghwx0f4ruVRLuQwWPUN2+zCd4GCTxpX0Wl+jXKgNoV7yYaM75n
sTG9GFZpyfwjSlBfq4Y7Z0smJgFy6DtTmNX5qZ+8T0ZoopM3qdUWG9pvW8AXQ7sJkvjLFtUzlxv2
XoMYcDIcMMyNm6CUtxl4poMYx68ABd2Ps7t4mppT0N8xS6EDcx1peYQNkQxo6p3G58iDJ+vX63Gr
UNfdDlHrN4BSyC2bqi6/YEFkPsPCszCsBFxptzw+fvsaJxk1W557PyK5EHj/tMW0lbLfFGKYLotX
6dC0p28/tpZQ+lyWI7964Vj2knOM8SU3Akn8F/O3P5KgxO4cBdVNKfx9i4EMNwWmjCRYUF6qLyTx
S+E8E5uJN4Ipfcgd799Albddlgfd01NNPjfYJi3WzhyHwpL1t55RH+osPfsZOdZq5tet8xv0p5+G
PShE1icb8Votgzj1JcRF0yyxksRUBq4lvUhRm9o0jk2G8KkECweF3LYE6jFCzULz8q+HAkvC2H+w
Jae4lLvQZjtdRqw/yu2e0Nu9o+dR5Q1P5Bz9RMso7kvkTF8/cbf2iRs+0Em0QhdhwJTsgdXjmI0l
wUDizYPNRK2y0LDB7S28DumkV4MDrgU0gYwDYCtUO4eDenUNfEUFgX6k2SI987LqCcptXR4aoYab
oGz3bEH2ngvZdpWQXMXYqI4HamDxcgpnQuU25YNKzFPm9cWxk/2zbbe8qmzOA9xBf/HjP4kFA4Lf
x7BHMnYJHeOgKQTPhEaAGV5BVnMc8HmZJpDfyZVRzYFfBNTTqZv1gesm5qpp13HA5CCbvFKP5Yem
z+HXxfOp4QaGVZoP3K58QKhJ9j7IpMJCUMXrBP5D9KRrUOEdqe98fulL0bxy86WwZxmuxkz8xrM5
hpoSjBLyTljU9eMsz5aafQpOMDILWRwHsgTpzI9xCkT6kQ3GFLJK9Zu85Vipx2qPzFZH9GpMRzd1
Qbr0aBXxZeiDM2sVC2c+UBpiXFtz8ZI1OcJI88rJrD8V5vhmjrjHSJQH+XXXIPp5UY+wR1o3AmTY
FT18bTBraZruA0iSoTXmawsNZ45UIMEtFfefULfGyZPyYC+jtyviFcvaN/d9VJ67yqSxCxULngw3
YqwOg875RugjZVirFtS44LcWdCg1lZ/tkr6/10Lxybhm4e0pLKffNgs+YQ9x/0BP2iOoYGgyqYFN
AttRadYPC7bFzeCWT+aQnsbYQQcFp9Iuv24L4jQrnnWZf/ep/a4FLzZRGM+JQpZd9PThxt6HtAG3
ZqMP7WDGOabqMXS84vjtdgagbaPbFo0NmZz2vXJG70R953rNiZ4rmbQWtTe5nnKPf0clOubm+IJM
FAYNr5u4eEqX7mP+NLsRkc3YZv7BrAOLmbs6ccwPKORCPQRxhc1bEFBsMbPBm2DEvAtiAnsgQvYj
CJB6vsdD9GrF9nc990/LglpZecVLJ7MnrRSpWRFyZyin7Gpkm57N4LK0xbtZYELyrALI3gSKvGme
CQowBHAPQpfuwaNtZWHS1vtpcPDm8dpNnZ1FBOYA9PJsOMZ37FcT3Qn0mDGFZJ0YyU2uyidxUhzU
I/flbd8BehcA9ccIdGykISFZHP4h82IYKcoto887nTa7rvU/Kyc42bL91xb1RahgClXJuEmeLC7V
m6bN4M/l1NmnjFkbqnvaeDqRy7zjcA3vm4Yc02xuOc7Ag9LoMriWEe/YlUdKzVwFJk+WDlPe5ZyW
gE6z9jLNvJYImKGyprAW4jeJrTjMLDR3CaafkzNlVqCpDwM7GuNssGWarH3kuN+Nkf/kvvszg7RL
NekeH6lZv44TmYcgs++1gUazFgUofNwhjRvM5a1lW04Yun09b4vBp55Zla+cTOBYYTNE1OyBjRdU
tVbrF0yLU0AluLXIZwgcnFmSBQ5Q6UX32EVSVZPSCsS5cxOYJYfUtdpNO1FWEBNVpO7WYu0dLHwt
2acjFH01qQvpqhu3dtXvuqGi3m0h6mCAuQYcQ1iRqQxH/a2l5zu7ryB2OePHktdPKb0iX4TzkiNF
bKg2lLWy5NJRCsh2qVgHA3BDrsmvhMLNG2JD8WYs5LkuplfHdC696b/XhbkNIvtfTu0xEdY+2Kh4
0+OH2Vr+ID8jMNHrucmCcKSqa9kmz4S0CNWzPxTJt2nnI7f6N6zhP7aDuIAZ57Ms5tdp5AypErYN
YcXUFzTA8oCDlQW37s7FFIi5AeTuy9haD75rmNzLE2iN3LqiuAbVZU0mi1VrbeDT8DJA8trUkeds
6Ad9MWfYcy6jeVuTIcBNHDEV0h3LiM7b56EjyGKxz7VMPgbzs+rmU7xItfOd5XbSjA3NhD5brBw1
xLVqr6gS2/oZ1vwUKzfcrpclKZq92U791pRBvyfb/V0M7EiGy9zT4KaVAhhdLMClyfCEfWpraj5h
lJn3Lt8AzB8nPQmJdGxzmnGPUTubRCuWt2aCaxXb6OYcQX7AOrE8cO+YLAcz0bDtsYxslgGHghl/
tgViv9mKr8XiMgvk7n5oOeX23s0wwd+q9TIgPTEHIgnifixIyVGVwmnxkdvT3OY8oV/90u7YJxmE
UxFF2MjNDTDE5d5Tatoqn4tRrgDnIep5ZubS8cM1fp4p1bXHFaCCNr3pwA1vGrv/7o0gunTuR61Q
0X07KDiWLL+sJvqG2dVeTcDUkXdT41/PX/J77smZxgyhh9hyQjcJuFg2e6vCoCCAnczr9EAqyzzP
KSfRQtwnlZyPjltxG57HZufpAnS5NR6IpXX71vBzPi7Ko2Z/3oko/xjsmDKQMkJjBczpwnB6qPMD
iO0ptZcwigAtivSu1OpHt2ZNYBvs9BzML3KCmD65aGyZC0QuJuLb28nq12n0kREtoAhwziaHsBz3
9Qb309Ilr6WD39sZzISyEPPM5X0iipihRhas/nOeMXyUZ8PIrFAO8l0HQMyKYfqnxYwYy0NlkEsw
G7RK6KMbuC1AwbVznFq35U7gpnsLoz/PtrVutOQcMvB5VZfXSAT9mduWldQ15qfVNhGTK2l0f/ah
RNkM6ncNfTz7bmyvMuW+F4A9EOK7G9ctTlSkPhsZoxrb2VP4uQqcYOU82/I3iZXdNhqAto0YEuOe
OyzQMkJyWyxI8X5ahzD4TJkwdZpcavDq+pywzZFro/DtI5q4eT+bjFAxWp68/H/oOrPlRpWt6z4R
EfTNrdX3kuW2boiyq4om6duEp/8HaJ9d5zsR/w0BSLZlCSWZa805ZuPfdLwviNkhk9kZgHavtJaZ
ho5QDpTXsOyRicaYGfPG5GMRHvFc0/0GVvEUCm6VXEKj5vPPqJn1lPZ0whyqDnrhgWpK5Eumqb9y
XfU3mkt8BjC0gfsl712bM4kcyfACfUSCrhLTzq6djuASVgC1wuztoHNJiijOVmY9lPvKhHw6b+ZD
u6iKKRfv2aWODG/aoOltTRE7j12cWxUq9RwZT4eBAJsdqtSqG9iOgYtf07dYvNdNjjyxPiKQU9Zx
oONmnU7NG6TjLNlM62C3yP7NKS7n7yacgnHiOR2H/OUtttdFO6FDcUADBp33JkTo38N8Al0ZcJq5
A8p0X/ANFY9ddaKNDtPGT3263xgvWaWCRp03SvSfvfnQncCpxIg2QOx2Ss79pkiBBzJ5ZnfeEAZB
voeZX82JgiumbJ6Ym9sTRUsyfade6rxp/Kx67KWu12mr+SQmuxoh7/SkRNNLXtDwI52+dFVo97DI
5T8b04xYVPdHIw0VjD76t5cAOHR4hSwztIVDUYwJggc00lfUihdhd3xUiSRtis6ImeZUW2tEj35P
E6uyQVLp/UhwwPTOzP/wvMdUhzehiS+qYoE1wBI6BglQuL3Atr1H0bq2LXlIp0+3M1+rGtFYGKDE
G+yFY+QFDH9hgAUITNo0hCNCxz/0Cu+6GpF88feTmT+teVNPn5vfEOmA+IgInx/zdRANprdqNfNH
XKPDzw7KbzOgFiF5k2ztPiBlXaZ5SX+Otbih/aIg+pvsOgWvOUbXht8yKm29Bz+Fr6ucqM/x/7wv
Ju0zUnW383v1eJj+Njcty2MSWDaSXvwE6a1UC37cvNsLHdBtmfY10Yn29+Nch07n8XA77walne/n
TZ9O7OfSRlgw04Qjp3EFX7Lpgp0uU0sfHSLexLtes/B8XEz/e13NF5cvUn8Nwe7IPdIvP+ZLsuk0
kLc5xBdNxjGCq3AXIHDYzG+pOxN45zdb/vvVeHw//j3M6hSpKiIMm481BRWwn/fyYKRsV9FnRBhB
SbSsq/1jo3r/7M3vGN0E2r0VHfywbMZ9wsRpP0iBjmnaCEtpkAgyJcnQxbDiBkrYlWV0a6YNbYV2
4ULIWZuOz7pxMIkiLDPuk+Cawps3xHy4ehnTyKasG5WURkw5OlgpPftKD8k69tGwb1LDWLRe2KBm
AvdSzRvq+yHt6PPf52vo1J70Jq5384/PD+ihSzxERplg/qn5gWKImm08kjitRZpxsAzv6quBdy0d
nTYtheE04xRJaKhqHKCvhpN2l/kZoV95V9NofyADnyKU/vOTaQsrPCgYrQc9WRaUnW+W4gY3u+zV
FSWh5nGu12RwU9yMmJcy19F6czhviMOVBwP+zPxT889jPaovAzeJ9t9nPZ6Kxygr0vYcptHVVXP7
EJeteSXZEmMCtmjWybF5DadzAz7oVUrTezmaSQgbh5k4A2H1OT/l7/Ps6AABUrnMv6gfWRxzAYwr
NB/od+U1Kiz98UfmJ+DCMUlJHFnA4ZNkFOTPqVbhbpQkIDwVwSS6gBBNvJr71Noje5Wo5FU9JZaw
rqbS7svRN47D9LOM79ZVIQNgkWLG3czn5g23X4spDoWAv+e0IU6O03xwiEp/J0v5h1pkdCscMVyL
YiWpe91ciJs28rszOFv9atvDPRZqdmia0LjOp9qBrqBDStRSQeoxn5ofjFGu72ydxcB8bt54xlDz
Yf/3GaVkzRewpDJ14nH+PjXra+hOhaSHPz1lfiC2yKJqbPP971+fz8M0ehKVQ4jJv6/KY/JFSZq+
/PyMYXrxadNU69ZWwAMVTnmFupy5ln8ppk3lwqs1SZ7rRgxAbtBbVy13rKvKiLzI7aFEesg58E/W
Fca5nEildMKmc/PGgxRxmLLBQUf8vbxixUrOtunRcDv0FKaeRNk6K2UEUlp2pEMil3+VdhwfJOp5
usKIB1qH/rBkJgrbu7825d0Mx3vVMF8fHbnE9PezboRyLadNVslwHep+OJXO/ev8gJqTt6w7yHYs
dLQ4GmQiTlJ2u/kpj3OVfyhZ818fR7Gi3ci5OPS6qW+ISw+3hULQBnbj8Yws4GnMiZ+ZOl1R3h+D
yvrJHeutronY8llmxTJCeV/TThdnCy3Gk1S0aOnVPTHv1WqMtJe4072nvKQXKzX3tdD9bQ0wtfZ5
wYwaT1ZlP9kOSpLaO/X4kwacbo0MfhUerMaocKJlndtPJRk7dep76yhpfvl9u4s1DGNl5FdPrS6q
Jy9PvqUgZBRXb6bL33aZqIDAd0FmUPWyO9LV/eKn6WnG1ggioj8Qb/ONPjFUW/uRyXrBrzmlcvwK
FPJI+e4fBjQcJSZddueN3bgq87veURbzrjkdz49YSQ5aCPJzIy5jLRk25id4Sez/89z5uNASDagp
P1X9u+dn47Af01/kkxA3Nj/4P899PDL/hBvXhMen6q5UFKjrf5/9+KMtFGrUNNPv5r95S4rGX88/
91+/fH708cJGwA1OExNXPL0kCpvGUzXo5nJw/f+87PnZ//VrHz8YG02xrIoI79P0k39fr/b3f3/8
yb//sRfGFZZd7/vvqf/6x/73nbLUwd2apIWh1eYz+PszEjrYAvMdIM1B3kvLijeg3K3ClLe8KLpn
JZLeNhh854k0gomxayJZhecW74xY655NtS9uHdWY6WA+EzuV3BRuSJ58hJGSXvXOSTp0CTUjyGno
2uFQ5P3VGDYtYR1v0laqM2J6AoFj6TybSUcRYvLJHqyxGugCicGiGRpRNTVYhg+Vh/SI5y8Vc+ye
570gQ79L9zk+oG+vqLJ77Vo1lPrZZoVHeQvwDAsNjWVXZnd3DxXpFO9dJRo2rIIoY83tvcWIlHQz
/9S8UdJsKWpz55YQUm3i7466SXfGc6y9JTpxtPguP5WaSxKMZVHfztCDhSaBQp0nx10JdGI+Ij1h
pIGA1iSrMaoFwAcuEYzudTZkmJynPSUP4l1Pv8int+d6tJfa54Swrjt4T43IpwlXqLaY8rBgcOsc
fhR+/xmm/PNuxgJfVZGLFlbtH5CEEAWoV85bmjkb3Kuk1UWScKfeONFyDRbQdZxP16BPTB84PZvC
Vm5K5n30dBY+y8I9p3ry5rv+8MOMkQHR3rh7LAsOiaUXVBoL74z+AaNSrrxR0nVu5TiUF34Yn0pC
EYf1AGU2a/zQgxQbkF8a7w4j0KCY0bOnZCRiZ+0EtdVAO7iT31qhGXvKE6LuCJApKZ80Anhle7Dm
ayCJaN1zGVJMxPJ+sZiVbgvKekB9wvX8KiHiLEZdJxqnHbeKVKjjU/JCLVtj6chU/6UAVTA16fpT
QDDp3h7UYGGm2i9hZcOVmq98bEpBZY7I9E0v6z/QsCoDvbp0to5KCSYjNNsfhxZwOe4LRxk2pSrp
4ztODL63bvAnIARS0Nt7REud/26U6bDq62uaJ4t2wpg1AEtwo0S0FqbDqlFNrihPXoFgUlQoXpM0
MP/gdnqFSVF/0ASF354VzdqPSETI7Q2UBqdehNLFRE4Y7VHHvv/UDLRpCe7Bdq+xEjv4tuEfmq71
H3vC/IqzXjmGYiiMZYmMjYgjrXi2JhQdMu/Xyle8W0mPha8Qkj6ltSF7llLD5hAzt/R914Jag6C2
i910r6d+f6IAUeOl89doBpodSqHinTcM7jVBirrJfbMQJsw15N+9kpS32ii+3UGE71AV5RJZdHxp
fYR2VkEbzCjkd4TGgUgCACuhra/NvigpngNc7UMqiXpNf8DUMMNENXWQQbTepTdYZ4mRaZs6Hc7n
wJ7svaIkKmPshx8R9w2zbj57D8B9wgRvLZhRMaaEIVWziqAkTGg9wUPX/9ok1SVwC/dgetQmU2lC
tJ2GkTLiG5aN6jWx4+LUlcEzEQIEQ6q0uQ6DAVTcIA32QjCys6dJHK07qE5vSpTfRIQYGdqjD2qo
/dBMzX5vzSJbFqVuXKrGInwgELAddEC0hd8eq1iyCqYFtCbWmdhoI7TubpgHJxw7eG6GXeaFn4af
TJaeZKCZU5pyPteqxklrYEysmXO6t0BBbGxhQJZ4G46eQd3KtFx9H7jEgicT4ib0f9N3cc+NyRQF
RFLITMhxGvhjFOtNpbHuvlVVKxcp/pq1nXMswugbrXe+x4QHmkUJ+UKDRvzpSh85JqWPm1GhuGVR
H/xQe4AOuW9QqLTTQ1hwV1Rt9ScJvji/lLC5dea9GF0uWzMRiE2cumd1x6eGZQTTr2bvYkM006DI
vLbpXjXhD0z83e+BdA0iTbUWcQ3fXjsnUZ5bltjN3+ih06st5rPuSU5cTT2FV5DCo83p1S+HaJrA
qV11cyfeQJ52lEk7Hz3SdIjzwzqzKrh4ie+cIiUoXhmmucd0TGKdQN0BguZ1Zta9Hh3zbvjlH4KK
MlNox3riGlgWrGyt6LJTOR0602GoRnKBwYJYotyOzmCSMHVFIv22so1ohuprmNCoIXq7UrO9T9Tf
55lcC6l6oQCJvSu8+ZSoVIa0Nsv/oF+ZxH8I8Z8iK6aGgGXt6HtttA67Wrt7ozCICw7ahV9LwseM
PLwX0ogo1Hs5lymHEZrDg0oWGxhzvt6KttDUauFa1kSMVJ1o46vyl+HaGC+rmj6vaU8psNy1IXIk
RMr3pjjZn9zSymql8hIWmlPlZyATcu1ECI7h18u+u0cNSJdC9YCBcxTWtD+VAP9zz2UUVeL+GN9j
YOw7GGsBIE+7+Syt4uSYAgq9oP+bZR3/NVf+gu8jWtt5BE7nrdcTPdFTGX2Mhpg2UGsnxm0c6H8Y
hKqtaqyOt8BwjiUW1TdyyrBWpThy50OcPcoT6kqoWDHf3HkYLE0gnYmn7+Iod88k6qbbcAhTvBXd
ES+a+gkuw+OvmPZlTCx6AUZtCdSUo/WS4XmgZz2Veyf3g63/s6cEg1xg/gPBOiGkXJhJ28qmPREP
BU36+SRpVe+RGm4E6Xq9VbdrTQ2Z9UqpLcIAi3WYOdmqNtr0JUMmDB3Y/tW75AJpQaGtUFQ01wK9
EkoU/XU+UkuPHvJakZr62qdVerQtKpL5hHFpFHw8vY77uUcKeBntYYHma/hoKpSaiKSLXWSq4T1W
HQJYh3gdS3VjdjUy8PmOqrBk7XLqE/M5sy4AC/ZDdetE6K2rgUwQBUxhX6bfWme/5Gaf7E2iKdaZ
ipGmrGwIlrZtXOcN5BiiRCg2oZriXCgxMrhkNc+TMtU0nK2uhdViiFuc8hq5eGGXEJmBMXslp5fc
2zkSw4SJFP5G7WoEmO65Zuxf9gCKsgu+G/GatIAJcs0Nv1qDCFRtjPJnfZTWHuIL3sD5junTdyDR
zatu0Eu99fyfzYeaCkO0cTwQpYhKVdaQdyM03i0Td08Ge3mjAKm9OZpLwQm98iLiq/JCFnDT9PY9
qqzuhT/6S28q/9grRC1HInK7515EZKIEbn0qPFxoWaE4L55O1EMTZeWFMFs0vU77nGVef9FZlb9q
Zv3cWYO8zB9w4/fPuTZWhzIpryBro2sbCKY6nZN8+yGVUTPTPnU7xN/mRdkhUHlGpQCgJWwc5FNL
I0FhNCMbr2sPgZFoX43D2j1U3A5Jh519+AUceenmYqtUdfZRc9d3TGYGwkvVm5Noz6bhpx/cRLxN
WiZrw0YVFiFxJNCuXuUmw2yUFYfRyte94hO8mHffnY0uqOngXGVZT0paGZhnFfsjNRl8iFFZPw9q
9sPzKPAhZoAG6efiDMP4jdKH9gK4MnwBvaRMBzbeqwtEI/jAyQG1YXPvyqy9oPGJ0SFc+6pKfpfJ
zcd09Fvn1zDd1t1XKKZL2+wny1JUvAeRSrhI6tFxmg5rZgHgIxp6XiU2WKspQYWVnjjazkjsYYLP
8zHsRKZn07uBlV9o5HMXMWuR+XDezPx88i8xX7qVDeoTLHRTSeekFJ67H5klBojVYVlM58gG5e7C
jfbUVTpeJSEUqEkV+ZF40JfuAAn3SVHucFmcC/5Xjox2eE1MJzk4lBauLc6PvaaNX5Qy8dIUFXzq
6VY33+9oBqaQBAscKNz4iiquD0YZvKpq1h7TflLoTrcm/f8e/n1UCU/Mcf50MpbP9ehWO22kw1Og
qaOaDl1vvgwdqdLojzXCfaPIOdrKSJJZpJ/1grZVPt/S67DgVmkP+cowqYGl1RC/+THp0DA/4sZB
EqrWIXU4JBCdFednYyx05q+tzpyUuveTyME6PdB1ao7kvnLVjsoB45RGo+1DdEO3RGmr7ozpsAus
Ldnd43MmLsQLOZfMYhXC+nD4SHtx5dZX0JuV1t3UjXeJGA0HX/AbhX6JIBQsWR1VOZJkqCfVTC1r
BByKml5hNzjFZ6QK+CZG925ZurtPQ5rmqczKlXSajslvrpwon2+APFQ3Oybwvs7WAQlu56h0IFDZ
Y82cgoUhelR06ybgTy0PtJOj0lFXsiB+CRmmCORx1yBG1YWsCfOiHcJxHRfqwobydVNSrrv5jc3b
EJEsqRMLG4vsMsgreXIUokuoMH0hHEBP7PxQYv/3vzuKIr9KqzSP828aNPU9U2V+mMevGvUVtt9E
PQlhBjju8UwRrNHAJij6H+iUGYWfBVjHJUpsAF5uxbgeVy9VIV5YqBPhO53qHUplpWXgNZkelHXR
wqPBRjo/GrvuT5IUknURIFMVEwExVRFb9JrnHEeYJK+kea3m89Y0yEOy9h6HQWC9q5QNqDy3ZEgi
OJ2f5Y5mvsoBZVLWbMp1FVnEOnfmRwBk9Vc6suzXphswyV1VZiHXwNy9jezU+s5b8R2nmvikY03t
sK/CZRIP5k7GFfqRwMOF3nbnROetoDO0Nsmdx9UGQN2TrffVkVcam85duKH73fXeKlWcDCkcaGRf
j9vfngIEI26sD5IcCgLDELRS1mBC3AebxlZirIxtf5zgT9CiaFwnaBNAB5XEfcC7AZkGaJGNswQi
G7CO9IuX/l2PDApvjltfPKVFC1+ZLhXHvD7lBbiNUCtdEmgdfT0R5RJQlKHQtBfP7j/JkNdOA4kg
LwPEgwVrdn+rOsV65NqG5ovbypZcnqKW9psqFJbhZnz3BQajdBTo7S2T5a1lEL80P4Uc8jMtzgBN
Y63vk1KGd9zGTEHt4TYfgR3Bv+JSzezIqplPmaUX3k35J5ie5Ap1vNajjiD6P8tT/gXQrZoG/Hda
rY7In9eFhaI4EQW5VIbNJCv37Z8UUOlKTIw/1XHtlVLZOBynw6FED+TCQhVpJj5DJ39pyYEIngLg
NEzw/nh58IE/5Dj6njymIhevcq6wJHpdMd9qbTz8QH0fX6ykc0+yJFCOUdj/qNuvMGq1d6aCLLz5
iD1RRl9Nq1y6NGtefd1Qt2XRvvSdjaOuzNAsjol6ydJQXTTSWIomse4QAiw+EV5OoEqFVUyqL0by
7654pyD+c9mBY1m7QYMjDMzCT7v8jksWAQDBtHXBLQ+HuojezLBfKI12Gpm5oxIk1gbhv3FyDXoT
BOmSX4QsAdZaOCEVyDAZiTyLuiBDtBzA0FKDaNuliMLhhDpE6RTy5OdkXjVt4a0TqTjnQnGp5ej6
a1HZ2ABMxnrFmTRPadVecT8hOHQC2r84++kHoHQSpb5h3iuvCnP1q/Q6sZUZqT1qYZgrP3CZbFht
x+1d2eJ8m0h+Y9eoWzl234Vts5AORh1k9PyXyJNbmX5AqkXU+OHW4HIDF4VXXvohwdFGln/AP8k7
A6F03axThgIuUSs/a01v0DFu7qpWNDsoYNbazWN7T2XIRBxX17dOnRgX1mQDHe/4WusVFDIFBo1V
Pz82AN8x1erggHqzrNZ5vDQjYie6Jmqe541MCgIkRTNuwiz5CkRaPQcigbpkFL/BRD12pjOBgFg6
6pGPnD4f1iwS862Kk/Q977e567H+cuFzBAXNCa1iT3JN5WVzqSsnv3QibaBw+epXz/+xJSuVULU4
OM7gWQI0oIvZ+gjhoI3OoENO5PWFU9IeBSmFtwqkd6VdIuRlducr50f1tCnUZAnHBS1EB42MdWvY
r1HLbYiEmsDWRk1dUeZ4NPpg9/go8D4PqyiAPdIIpi5uqh25bpNdz2wE6iGz36C9UisYbnWa5c/T
f4bzIuhV+3vayd3B+Q5ETz0NUqFsuxfbVqf6Y2NujMLx3kJj2Kl19qsbY+OqaU26qT1IQEmduosH
LVMJuP84WXEpa5QMM7TTKDyoYal1CL8RV8ozSkCU/pNf/HH5ZGpyKiNFIVWgOLehJhYJ0NcDFGDv
EAW4DOc0msIH59gmXniAHI+OI0N/I/oOIIiWk6UpK0HIpj8MV/V3UjIjoF1FPm2patv5MhgGYAoI
jMIVIhvqHlRG5o0G9wYtN84uI4MnTH9nHRhSPBvT3N0PKnzCDfc23dIJkBqWwQTN1NPK3URQldYJ
oScnUH1Is9F2e0kZ8nd5aySiFLogt1BY/u+m/4MxK/yVKciwihoZ1iNDJEa3W+EITpetiPMtqUc3
qfHo3xdnpBTvCXh9DAOQA1V10UfUnETd1QcQk6zrrSj6crWDoaDMqwQc0EaNnvHgas/0yJee1adn
15Uvbdp1L6ERdS+C6CH4y3ffM6p9nrMaIoQiYQZq6PVLpXLn02wMKlHYopGcvka0yzU6YsCbzHoS
hpv7LpdEAZYYDdo6ZahQkfcGbqueH/+Y0RrhBnejg9rLk5sSmcsm8RD8xQLTRp7Y7sacpu5UQ0oS
wFPz1BDgg9wut8VJ7beVAxUV5J+11RNLeW8lpimWLruhnOjHbQII5v88KHLvpzGq7nnGyFZMP04l
iuEZcJn0VFFRJB2drqkWOVgvkEgJWs5BTcgjCPTr/EnHIFgbVYQ03Sp9OIR52e+1mMWpjPrf8zcn
M+gxxXG2qwPXO5Vm7EKgcQWCrPajSXNlS+QWXnNfubagAT4TBiVctaF3xYOlb0zFuBZtOC6NaZlf
qkR9ej5tYH0iaJcUXWeoPJNYyCvz0AXJlEQDx9vXChVjT1p4obJ2LHeUx7O6nZgMVCy6fsKJcCYQ
tzB1uGIxli8VxxwOMghwHgpc5xTkx58ulaqndkS1rrgJxuNGVw5mU4wr19PLK1BLPkL8FhGWHIDE
ea4xHrri998dsQp9nU6jKD5iXwSrwhwxjnvqL5lFwypGJrCjfl8yxKXtlhJR/Tyv3uMpVGnUawhE
LXU0iJbItYCsPyUYNL70IFp7Rm/+4Rrbe3aSb2wgeSvLS4cTvqvgqdYS9yeTbSJv8B0dQrcwt8wo
crrRHi1G7niaiS7Ta9rNY/wBBUiwQWq1bw7JnrEqxh++TSSCKQVVVV/6NO1V/PimZVAE9IiLyHQM
ToZ3byrME/1USKD+2qKmHHbFVBwhIWNZlWAgRDUCntS5jp0ovc2DfRkFt7zWrDOhXZMluEq/Y/lb
VdX6Z4GOfAkXetFJf4BYyEyq17h+C+JhQCTVy/m7BZCsee4TUlI1J2oR3qDDm0DHLDf0ZdLHI3mH
CsGRBKGbVkQ1YVBDmuvwsRxLW88jhTONZf04YnBHfvsIixml/KMyLt5MVX6XCexvoID9wg+HDZh/
5jtKnry33luXuuMWXgbkT92X+1zH1tZkg34CeID7UOlfU3vU3hEbaUvTDcozhM0WmlV5atEs4RsB
n4djvayAXwX+Qvb2iL0tf7FBxP+ptC/qddYanmm+kiBwTxTVl9aUuiSLIT0ZHRrTntSieVMPjneg
8kumr7UAURBdaiv9frzLYamf5vlAbaBf7RsAEVSAfjEvVxZ5KycWeacdBzshPS8gcAQu+j7SuQdN
c8yOvvupRhavqgBkikJRrx15CnvRmQd76Khe50XU3+HgWyhV0+qUYi99IkJnuDoqKMCUwO3cSZxf
bmggziokZPTUh2ARFHeflEPcUSAlB7RUKLpg8mpVt8B9HRC5A+lGx1azkRkm17FPCDbMcAi7GObb
oVH3TShh9IJqwmonGTHLZjOPqnEAKUy3xpMX1Rp4HAfxd2DA2XFH7z4SuIImvb8rthdt5quoMlu5
F06PHJIO8PlxX80ZKU9S0IQALOWdR6X45TEvZ7Lcg4vMasr3qbV3CNC6i1y/z9k/Vo7XMfHErfKS
W2zQrAmd2rs+fmEVUR0JomqtEU26jGyqZxQ3jJVlVxRlm5gGTvEjjoKDG2jtLnPM4ETlykCly2QF
k9iTsOP60rq2fGpaH5MQeUDOxfXGkWLpW9GWJBKMue0sQXjQR5smU27P+MUMhlRAOwVK4oeFRhXX
wRZclu9hlxNgE0XDEtSJ+sla9Ts26aXmCaQorH7Prl97LNogESdttJea1SP2wmuXl1GLd4292Oj+
2Qv/3RsRm0g1N1///8/tQdHjHcOlVTEgyTGHFjCFG9BFUrAGU2+eQw0oJcNEdO91Zmxkm+o7vPz5
WjdV8RkRIoaPt/vKWh1xfWcqp9I1yB+pQbBRlzF8TfxoErGLJStTdOO3zEiCD9tBzxviDzyRh+ev
KRSefIzrO8Rz9E7TdjxbDfRxUcfNixnmkxAEnNWgEHVKAWGdTVqped4/bwAv0i6hOgqN5dsvcz7Z
hKQfK4b9YCogh9GtsLit8bsMpkqq16TDCdWkX1FTrVaC7CDCoNmUY9Hv7NJwy00YWyVwZzjt6bTG
TFv4UE014rpPC3iwEQWWQadIRB9YfwpZSwJJxTWkgazdJ2mGowsryls3oH7GuhJs5kMYUAiZ+Nwj
Vq+EaPkQox3axqoxRF8iYPrrKr8esQWYoKqtk+s9ZX88hANGpYPVu/6h8KemPxr1mW+mukZ+mvfm
jU+RlHBzMsPC0oxWugEUzxhNda9jiZ3/xXkzpG+0zfKPWBsPznTfMhA0Z3CMv0wwUkMAyGGd6b25
VDuDO6if7FSCy/DWB/qhmzbz+Tr9J0UuCw17TUTxSMGVxi1XkGTxwWU1B7TN03e/aD9kTfCzBUfD
EmZyxb1lgTNuca+JAAeCDjcipIuW+x76nNzOtxnF4qMs0ZELBasBmC1yF6YbzTxYyNB7e7xSoyLm
iZxAF2ID4ty2ig+DlXK/lFTBq0SH0MUGd512qItCXSVg9IHuCuumYMGjv668hQHhoMC7IZBPh3gp
/SXtbGslfV1i4IoMbHEjyrTto+sDJH8XoSsHsFLDAnLmnhXBVRFxySnApAbWZ0514K+Cw+SWwAv9
MQsRdPDZGEqAZoWySG/SFMgoBqadZGfHwklfFNcKl+GQoFBvSHiLPLNeZrV7U/pEfv/fnYCp06iE
/tEk04KGL8bLuTil67gPJkX32bHpBARqeugqe1Lwa7DMLBVniTL31duwjjZGUA0fFd6Cw2OQLPXk
cVk5qoH+K1a5PjI/lI+rLht7uWgq7FkyTQ6yLNLXjDeKFa/pEF3g3ojwmOoXdKudsoy3QYFlIgxN
Fh9EhT5FeDDXmSuLy1yjVPJIO2s5TTtR70w0HatZWMIkb2VUrvLms4TexYDdF6DzckhVGmV26oH+
DrwS66gys5ex47xrI3P6uYtjMBm/RrUN683r5cqaDkWo7tU6t/bJaNQr9ztzoAkb0/TJ8RT9OSYO
r8yM3ahwegi16k67cCvjwnj36mzYh1QWUU99E1riH/R6Cugj64hd/IbgmCOqGiRJUkFKcjIlWtR+
s9KjnMwSfL2JpXdBEmWqG6ztLGpOfkGduqaeFEzzJNCH7U4paSWyCAFSok9oVT3E9Q9Sa0/3Lz+r
Ef4NOrw95dxIJwZXGdbUGCnQZ+5K6WnRYjqlVPbIPzMihkGFfk4xZsZFx5PEfGsaR6a+82NdHhap
g3sjzl6CVsh106osgUojJWInC5ao6/mMmpq2/qAa4Vba3tEqa+YjhEIWU1KKxbV1YtA4ZHWcQ2g2
Ih//MfwaA3wXRIpuWBN6q7/Oh1Xo6KsEjIFflYW/AOxxzOjLb1EWlpusrtUT1cF/9rjI/9nLTtKA
Rukpgr6uiuoEq8SnaSn4FqdN5pUQppJJohWV2ZFYk+KSlOJFVcWEZmsG3O+h36/66Y6JLRdsnEo6
7uMdKnnSwtHQRwBdUZamF4bHrA9MViN5VPE6Y3Eyp0nefLtPQmrvRYG9twWQIkytveMAziflVszX
4tnS3A01NjG9O4+3KAvNo9n1h65IPoZ4UC6Jq9RvwtrN7R7UY+1ZP4x+/UtrIx/bAEIiOvi5tsCr
uiTJEsKHkqswJtLop5uKu92tnUILv6yKxT/i8fTQS2HccCRv0I/TjWLSrhrmuQDby/IjGg2KW0K8
KDrdNStt8L+1TpdvHM0wd+Rp+3gzI3vRTCuFss3cbe2neC7nGR/t/hMUinLTWDqTiy5WXtuiWWC3
pLo7VjScPJt3mvuiLUNzjzICuZiksgKbrC9xowr1ayJbhcEqcHT1K26zz1nF0Ri9cSdawbWU02Mx
mHs9BXk/U44etlgPp2wN6cjrQuPZ8+xmy1w83rKuyyj80ADqFIIt/VYutWwxd61Jdkyv814GIc/V
Vs1oM98W3FeKiiU25T/rHETFK456601XTfBFqYk+y6MqDtKgZRhfd2RNvQau9hud6i4wuBck1RWi
KDU8I+Pqmle1rRs1+yCJ61XDrGOHMabEbig2s1REo+q6oI69YX6RPGtEDiwiOxk+41E8N05ALTge
mFOIdkXr3duhYhAbqWPEjT16nF4/rQco8qzn78n8tZkPXZfi+mBma0tmygXfZnhp+xApCtQiKKWU
I6elXTW1vN3cTzaP/ng1YBYMzIuflfp2Lr33jjTXmJjEaj50w9LZN0A4iDfn3tAOv8hvIiJ70s15
cYyiO4jMS+zr9U1Vvc8iQaibVspP7gCHvqKpOe0MoztcCVkQi1E1/akHTrjJtOifN2IJEncbo8P+
+n/Mndlu3NiWpl/F8FU30MwiN+dGZQEd86yI0GTphpAsJed55tPXR8qZafsk8tSpvinYCAQZoRgY
5N5r/+sf3MK6N5JeeegKQyzJ7zP2oZq1xyoZBNJTnNHVjFaVpJj2QhKSf3T0Njlg5nSNZdThISj0
nUQyIKBGQnawk2270hvRdVgQBZwfwiYKOF4tQGYYmiSbBU15EaKBqCEAK7HvAoHlVdZYBMe7qtIu
0yQcpjB1SrVSWKAix0zStMFEnwu6lMo93OzoRqPFhvu2bi/EmBvuE+dygomJf/2Qe0uuzGSreQUU
L5nLVsbf+kYpySOTO7l67BMQTSEf8kaytrqWmqQgjrRT+B+AQnJNqpTm7S01907TPDnEUKMQqzyW
Ha6s0wWl5zg8lsgbHlxTJWUIqas3YKYZTpfneKEWI5zyMQAC//tXXdTKmuVkN59+A6sT9iIZKX0D
poBLogETSEaGuIfErh8oyG+UirTmzurUY6tTIiNbkB9oadqcYbYGOXvcHFj7ugrEK76WT5BzVS/I
lBtADk1Q6nHVLhj214Vao/QecbZKUx97WfO20cjxU4oi3llqXS5CwZCZm9JwQxprdBPInH/TxTM9
gKk2nqA9DpKC5smxknCLGDQbyIeToWkD876SmDDiGH8Rq+DDmq4G2j9yMAiI2ys1joaeVSPcN6HR
qaPEIoOsWCOwPNaUxTTH4q1NLunMUoqcuG0aBtD++rNe40EzmBHJFgIbO6gGPDqyZJyBmz6hRZ7W
T64dyjiDt9K5MvWRwwF5tZMeFCm9TscgSQ39tsZgPnCCfNsbDu7gaFy3jqzZB9eEWVsFSnmtM+AR
H0z1Sxnoj4QnjDyt2sQm3ABM1vrcOkLrMYocK5JxUC06xAWUqdEZcaC6afxe3chK4Z06L122QS3P
dI8SSSV+bz3igbgpZe6jqtrlgmnb38pBoy3IkAmWBTnWJ8lFN2Zb7fajYsXPEpFYFL71tVohB0dx
qyqtd/PnjZ3R0e6l+u3PXYisVrnf5Acrwjp1KtXSljamHOGC6lLOLBLLb9b+pOUd77nTvT6hkxIE
aNk4Pdq0wFKiLnHOa+tLBiKNYFpr7hTgdFsR5rW0ynDrN1axkAx0vK0FfZoA8KOp4y48bpFBRoBH
g9iuLo4Y5w0vpY4o28RqbpeEBdnzifSoE497dJAWzfXWzPimnVhAp0CygNJy39YURGjXlTuttS2c
BQpizCRrlrH6nXcEOc4+6hcT4B83rd8+eFZ9q/jLUPk9BrYVnbVt1HKjjt2lhMJ/g7l1ip89m4pO
5zAH9mEhlfWsmrjp/7g3aAMjfy1vgsqGYWQqX6gAyeYhKgTbVjUI1gEU6C99ZCCzkL3XEnQFhp61
UCu7flQM5aHCH+8dMta8i3pyTJUEvrZFb0xFH30Eo8keLcDHAfDr3jAB1nXdzpFHSOsPEk/liotb
uJuYs/UYVYw9I7suH2+cXjXIRWnW09AV6kJeCIegnMAroG8UCEYse4QHXDTPNPfgfsFzpPeinZpx
yyfg8hwJLB/I36KVM25OD7iBPSPvt116IbFj08ewaFWvpk1lRJFHRw9Q0uAmLkaTjHE1hHNVdIwr
8Txt6YyvLKDhLyXA1yvJHZqbP+9JwYirk427yMoAh8DMdNBMDV9S8MCr23iPfVUFc667HCoe98Ce
mcbHe/64T2q7b4/6DV8tabOP5077p2dMz018XKrDznwvgS42ujWES8WOtEc10MAQI1xm29Q4T8yG
oNUhf/YPrYotvUL092oqnHLyalcy3YgotIYxIwqj3BHgdOz+ppYIfDRNP91OT63KOgc0r0OuKQIL
HdF4e7/Pwr0psL+IJFZDPQuA+6ZKpUWMVviEiQfzXoyvjCeXr7pflo+dygA88vX7ZgwKz7RwS4Co
TyrwcGtXGF7GjRedvaJvDlaeEOcjm/FDkSo7Cd6xLlf5NdOC8oEWlRnZ0n3kq+6tBRwy7XUbrHit
vr43FFE8RG04HKC8NLOeLPD7QTu5QBCrdBjZ2UZjXhWLEZQ4OesVz4f7MvCje8xrpDWuTtJ62uyq
4H56QmWPlCrdNMnk4c+nF2rzdoBkP5qxNdZrZ6E3c63CXdmWB11QUZyD1GXQUshbefFt+9wNfnWX
eGm56ypolBnmpS9wCzBwcb0vNhLEjSmhtiTTL3/QPdCoAM5S1T6puNtviS2lLTxuSmF1R5RKdU2q
rj7VZErieMl+zyl73Bry+NCDr94rMSAZ1F2AV/eYj93fehDSdofqloo4o+slYGts68SvNwWGZAfN
iNdRKjg2MPEW0/DY1dSDhURioga9iLVdde0jHZMhRQ7fGiJChFy9c2xHJ4CmujP8jrQhL63mXSBj
VVWBb0S17azsHcRP2iq1W1S3GBLKhySmVPvYllw0Dw4+4lnd3Ut5BpRP9X+Wvd5kpSEVhyR0pC1f
Vt+QBGAc+4FiLO/c/VRbRGkRnF2Al2kLBRnqr6ox9+SXwhuhSG8FWgUj7YtraRbKhjPfWrcDI1jG
unFNOWauS6uxtkLTklOX4nkVtZLykKjd1xpHjt8CIl1YvL/3cFpmeJB4Uevdt1oDyT5n8hH8zvvC
7IjKSCISmVPmokGr5Xf7qZO1YdmEuXSgCqCWreXiUjMcHxLSsxaFqhYvsaJsWyJAHnwEaBtwVDyi
cbmAkuqyuOe0UEgLHglCvqVDyxEZk2gVeU8050nG4vYg+wGtMp0csRIBCGTG4A4d4xhKpXlv+LLi
t+6XpJGo964O4KnnSEqwN+1mWkWHz6evUcEXq/GJ2dPZL/EeYRMooFs4kNy2JHVVcDcItq0d/N0Q
9XQbY6y1FB2MKzeg7Uxlx7Qv7x8sG0cHL9WjlSJbwbXt5GGroT0lepgm8rSvyPPnzI/g+SXo4Rsa
Kd4S9w2Fphfb+IyOlLaRs18n2ZdJVVSLyttarbSRPAXtUxGPdDAxJuZQxNQYuaXzKov2eW70J4KI
JLpTdr7DtgfBXR0/ZI2ME3qQqysTJ/knFdOgtMy6mzSwR9IyxVmYW9p6YgTjA7fEtsa5N4wxe8Gk
u+tiXJ+WySU2Q+li5KI+QC25FqMpznRTawXa8cg5ddhOPXACHROaw6+JxZLVd6MMma1m7j1dwook
seODFPdEvrSpPRMQo8YsUvmqekGKyhLvvDxUrjSRlWsYwjqC1IsGz86fw9upQqV+JrP6GF2HzB1W
Ig7Vx0TFidEJLZmErKpaV51H7wOpZr8mHNJToOFk1oGMYhhAcUJ0cuCPjMEN6Yj5gVOJfkhVSOUO
svY9NQh0xT7rT2FFzed2lrnR0FKcg1BgfegytbapiHZk1acnN1O/eI3vzBo1NB+mP4B/aD6wEnNm
tOCsmZp12o03ugi5QfxVBcOam41a3VhhBcZaeqticI0DJs3ykr5ZPDds+742g+5ItHNzV0m3BW6V
9wGV3y71k+YQudpFzaxiz8dBAYNHUrMoYFUs4im6m87onGq0veTiJVYd/K46V9pN9Y+GWUelw0z2
BRNSSP7Zwow8Df8Nay1aFW6oKZdrxXWufkF1LiySEoMUwtDQjFncaosFJQzHhdL5+VOdYaTgNCK+
icaZ1A2VYxZDs7jkfjTyT6KmRc0Ft1Jvs5fQN9SDXpL3QRCjt2laA9fN1LwPqaU3aUkq2XTPBwNB
zWDm6wZV29pD9fIMoSWt27k9aB7um/K3h2qJ0aKA4EeVOI1vGOaFOH2p9blJXW8nCUVgF9aHdzjC
eeFOT66xGPqbSIoSWBUdts2D/GzCJz5qUCQ3g61fCc6MNxb84Rk0GuU+NfJ3Nw/rd13QodJL9XVI
aF8SzJ5dQvwZNybVSEmk1pprOrvIKYxrmfTtNzEs0lQ13joJWptwewuCLXz0EIetFD/mpYx96Uvx
jklU9kKkoLsSQ9tuRT1aLzdOsvNVfDHNLE5eag0X5bEhkAbaCjbmM03m/hprDVFr2NEQBmP3XzxY
kmnZSndCh0xp9MMD/NryEJQKxPsRQsgKamemqvpo45RGmpfOWtCEc2kiG1z5LXbGcyJn7i2l3YCz
ySdZ2NYx67FsQIDkv+YR7NVUvlSiVm+TvPaXyP20TT22pkRTnTQGr6tmwQSPY+PCtOnNkT6mu2n1
HklglYjJQo2Ct1HRE4V6GyILAcgc1VkxFAxUAHhhJYRNY447PEhu65IxWMgPiQuzUEpfOOZwhY2B
dBIVFnijoLHObD24KvqIaomLMUQMq2rh7KIOoCD3KSQTC4g1EnNw8dG30Ii+sI5z96GTPdhypB8g
BlAPj33CpCRoOYBMQYqIe5+Dsh0LhyRrTB8WmmweJkTAxvEMsLE4ZV1RXbOBYc0YRLugWqem72xG
X9AH7CP0HjAnG+RNEjtQXTvFHqdS5+N4FVzqEmTAq+0a2UXJ1NtUsuVL0IZXQ5SMvoRGrPzaR8kQ
me9yF7vnwkr0q+M4R3SQT248VsU5Ii6WH09hDiwQhrp6runzz3IBmSSGWoSSj2Vn5pNWgiOvjbfu
uCjFRwJVdiLty+hSt4V6U9UW3CN+1XsoddjcW5r2WkcmcGWRPE9IIbaVF8Uryd4g5enGKRx13fix
t48jaNdtH5Xr2um9syYw3O8akolyTNRWIujiO+oKgEkXDeS0CaTGR1VxjTEw8ptWckLluX9uyuOm
VpQxLjuava6HSsJo3iEqFpHfcjqZfFBi4FUbO6xK2X4cdEVQ7w1pL60noU45oFtziXyctDsFc0nm
prjQj6le2ZjjYjYy0dGSXqMsGXfKqOJpJWRkSI6bQjKCG6DhY6FmzjekCBdPstXFblqKaVkbHkoS
3DLCEs5SHtxzYKUH0m/ErnHIxct1dEVuTeKkFTWvoF3IRAa5uK2yUj5VQ3TQqEKzeSPIJCsNOdkB
Axe3LrXUThS4Q8okywuY06ccnMDEccqP8VoP+83HNhlhEGOIqppnOrE+QQ0dXWDmoa2KBL8dTErU
ncMkq6G+gsqRRUsplbRbkVnSySVEy8ZUdFoAftyEEktBM34yJHNsbLEwnNaPVto5q9hG6Th0+CgQ
uhStfGRhfl3hNVbbtgnjCnAvNAmUVX3feqIxuDF9Hxf+kUUoTK5quzERPjZLL6GLzwgKcmASBVpG
pbH1IrlYTEOIm4IyRJ6f7ctxRFEamfE3SK5QPMF6nRxOU2DUG0srncUE1ncmTbWWJOptY5vd2azU
t9Tr57VR6o90bK1NAIN79YGEMHN4uWftnXJIYCzAKSYDSNtMlHc/vus5pRc4sugPuUZaSGLYynba
LOnEYOM3IjvCNx4KT18Wcr3P9M7fKZTpR8Gg2EFCXWYF84FfEUSl+QwVFic4TFpJS5FnFEm0m/Av
u4e9glvoftpSRjTMwt944aBSxUxR203lz3SDqe2uybLiNG0RHFftBlZF2NBHFbMnpVKgqClArSzf
pLHTkQlf5Nu8VKRtUai3mjw2PEf6XpuUXF2W8xg6ZQxRIMegauzN5IGE4zP94YuBy9qOzgS6s3Fz
uoGepREHiGGc1hMYbAv6fNOlFJX9MSD/+/RxmbU272wYyceD0zNqGvomvZHTtOWGLC76mkQFf6An
K4sEaV3nEbvRsigq6E3WSyh2e6ejTSHybyffdAamyJzoxw4JDIzf0QuycBGSENwRyojc9Dix515l
udeIbJGDmWE+CUH3Ou1ym7Je057ipx+fMT2gSYkMw2lI19O+6QZ2xFlDOIvLbRZh/ikqexNjhtfl
gg4m5mSLAW2mSpRa7JzIBEv2nH47CeEUSzaL+JCGtJmWBs89RuMI5TB3u09kpChTA63pteOEdY8M
M9EHxV7HTxjFYP6i2wJz21FCAvsqWvhF4OyazqsfE+aPOicvwU+s60T8j5N27xQ0D7iUmju70Ckj
VbVa4ql4azYYDlPzQgnEnSbFbQbmNfbMu9gxhk1uFFDmgbFxqxxvgqb+dq/ENG2LIT/CSWddOKKF
Ls5MPImlbSI7doPePvhlnG8s0kVmedp2x4/u6SiWn+6JPL7KLl0qnYLwY5cfETI7sFhbVlouTuOn
whXXOSeTE5FeOWc5a5aVsP3TtH+6kSTFZwVKBZspDoYgPi0IWfFtwH3x4IWptKVRKb9KadesCU+H
Zhh00dN0j7iK+OPexz7ByAtQM5OTorzoPih3SbG3Qrnlf0GKvM1VpdjQ4pHhOjZrqU/qp8G3nZEK
3R8SUTRH1bTqRaiV8kIPc5gLzvCsJigspgG9CeDA4N3Nmi66+BkUztbcxYpj7dpaV4/1eDPdQ8QT
H41s/bHRBdoReyCCiHwobmJSz/paZhPGgcpyQvOKPnw2izY96lZarfHmbpakAdKeGRR9AfCX0a9X
5YfesM2Zk1b6Pugs6RBnhQK0QIhEH9UPQ9CqW9UvGSFGUMlLdPAdFZZ9CtDvwErcNAbdLa/0HFQE
r0VjAeQjoUFP49pbzb9hYM4edQjvNt2TD5m+ERmXYYjca1vUK+LwlH1LqZavRM+sUMovrASICrFZ
IIW4B8yUyoQ8PN5oLKD30yZmppxlnYnnxdiv7ZLw2Q20cGXbOax1gTwU21lCi8cXl+kW7uumbrcN
HZ4/d6k2oYzTQljODQR2Y9kHzVzdtj6I4FT4Tfva0CIjFeMKyDjkjSEYqt1U3cZ+FpyaiMhUkCMZ
Yz9D2zk6YvmONO3ZR4Nu2mbgAqmV+akSz9M3iq0OB910A8BcehpmxJwT922509KoPek4ZRfL0qnC
uavDPsyr9owHWHSE6Hy2+kg9ao02/67ApcsYrIZz0ZG05vk2HipjD2oCeKd7iaX2yCRg3Yjxpie5
eqHL9sj9ykb2T5y7LGIc37xFQyvuLXNUJ+r2rZ7I6v2QfdtKx5aSJjfdwUjf6FzhvGCa7klxhwRj
IjapUm7iXjGv8riEi1N9jxrAuVXT3N2FCcTCxBkNI/PAWsNLKeZh0YqlEw1ISBoxBqDJvr5SIgkh
hZEqFHoxmjStNr5tW9QtKz3Tm7lSh9bZilnwxZJTLzowzfO0D7/PdisDpRALNu5L3Y6aHvNIOUjh
rDNlckiv2pAjadZkdxNK9rd7bSu9WzQoNnSDygWQoP3k0YxWEgIMKByaGzfI9lmrpS99bFrMl/5w
61sD/jB93awkqLLgEI18A+EVqkAuYK9q+D1HtnEO4xA2JlxvQpSMQCc0KIeVXQcr6IP42zQZaUjQ
S/b2eDNtTjeDX+KOPzhnTG3bg105Db7S3CM1E+emTO32ToJcld2e3LUHyTEhlUzeGRIhGGFJkLac
w+lPnZJMlD9uqlCVjj7GaIeKbhNhkrhFjvZ3SdZhPA+dGcNvZfEx8hpeehjA2j4KLqRBzLEyMrGp
5KrIz930I6GQ+l6ZwyAzdhOFJlcoCBRWcxrBfpeSfLppd9gkrNZYZdh1/9LnrEskM1UuGefXPLUs
RIR6J1+mB4zRKU/LK3P7577OGM6a5dYglQS5QTAS87QzixsVZ7qZHyjODgZEOQ9TIhXJl1MfPYcO
cxi3d0xG1dmISbMddxekIaPyQREOsXqlMps+4sC7FVgEvFY6gFGvWu6ZGsqE7pOYC9g/4WtZwh5i
CvUCGFAdvjDWaC5isbpd52lt7QpjHOatEaAk/fVWUnNGU6O3XrTKJVIXVZhBs9KKiUby2o7mtq7R
eg4JDu9yloCuhgpczcOzYo6NIDWRsOGhsi9RwL6l4Z1XVeKdBiMcz9grYAdnxtKoAKFxzskOOUu0
JQlf7T3dzVFDaIv3oXnCPMV9E4qFbCUrvzgxq+6ITiYyp3C4qIQWLz2N5WxHd2XNVWQfnMEQmwon
xh3d2W6HOYu0IUy0g6Rs5OvAIeiBpZhF86OLLmbD6s4r+3E2Uy50rzH49Er5qVAFXe2wercDsjOx
yPFmGkbx8OnEexzlD8QBWE+y74CI0Qm+861KLBLH9s6gZ7AkKF4PJg56OwTXYmM2xySVnL0UQAns
+0w7TPcow9WDS2jQerr35z7/x31uqBs7wExycLtk24BgbfTA6E59ZxJnMyjxvUeHGzKAE37FfJ1G
SYcL5IC5jBt2yiuL3m4mpC69yVXjJkCPt4BT1tyoAQ1x1UTNwkVj78DL3Q32IhYZ0pjE957t3eQI
jnsdRbxVVt0OqAuDYZM6tYXcwvkvoxZCaVRltnuVc05d3Bnij74fq55W8qXL50//9h///rX7v+57
ek6jnlXmp6SOz2B0VfnrZ139/Cn72L19Y1PHRxKZsGVquiYIQtE0Hv/6cvVxf/71s/J/dAySC6NB
h6WZFbYAUtRdcPAkuoCY8WfV0I420PxvQpAPVIvyq2ERtGHrbnantyxOrIzwKS9vq0XcJGz6ZnLX
FB5ORHpcfqUpsKi7PFp4tZsdDRrQhFnVoByRbN6k0jCacVflS5kj3SzTnAlWQwwFItXO1XGBh2NP
9ZKmAjdV13mHlnju/CCgNeyWA8QzbLYt9PMfEvIA+h5c7d83MahX9x0UnY9HdbNEvDkpluO0xYd+
ZGhNNK3Gx7Ifpt1sOq7/9sOBLacD/ZX4E9jiQBU/bv7H0ScNrUx/q/59/LM/nvbTs9bv6eklfi//
9kl3acz/n5/yw8vy7t8+3eKlevlhg7Bbv+ov9XvRX9/LOqp+P0HGZ/5XH/z0Pr3KXZ+9//oZbXJS
ja/m+mny+dtD4wklZOO7E3B8/W8Pjt/x18+3L5yGn87+e1G8f3pJ3j4RRFu/R3/xGu8YHP76WdKN
X2TwH9VShWqbmiHbnz+1778/pMmGZciqruiG0D9/SnCT9379rJm/KBoP2YapGKps6fxNmdbTQ8Yv
pi6bmmlYqJJ4jvj8+7H4drF8/Ih/ffEIgzf5/upRhbBp3huyYsuKYqIu+vHqwZSTfkbSeOuA3Jel
SNsTySaPvO8qL+ODyfp8piHmmhV6icGiBxHTq0fhSDDPGt+YmYXczIIuP8oZcdlghXtD6e8GyUaK
n1XNTKfYnNU4RGgJbQbhx/sBvuigIECq0+gZOIyz2m0wfmwxOVMXbpfI5Kva1szvgrc6ELS3tAfM
mjBex7eoFqw0HNx3tCK9sb3hwVYyG/Ov/haJQQAXZoEjfgZ26L5WWbYm29cmY+MtkkvydEjeotlg
Yh1fvpMXJy1JyiUVpQPXRjKCd4oEP8onodeul4qmXDg0J5zXEa6lyD/eoLTJs85MyZN03AVIAd7d
RCS3vfWVpvRtlAzpAm2vvOxk8uWGfhg29PCPMF+8mSHAOh0TQoHIHuL6LbX0lVwPRy2EduXq+Rf8
6J7tbiuhSUkYNKsaZ/CW1W3fmCvFIyYMy8ZXz4jeSEy76I77HhNtvCS1RFr4NGRwgTN40lB3v5kq
64B3rF/mUYNrRRq49zaUu0wlmngMQLPS57Y3TjDpsMORfisr/w3f/7tcrY21UZs7ixiOAT+DBZgO
su9WrHt8x7kkxTzSNAxrMN/FgQKGuSZBFYTDguCXOBMFJhasaaej8k/DV8gqYxABeRiO4YsZPgRb
YbivjOIXq9mV2BLP/BDpSR97r+1gbnEzzXBlUvHkz1jZK0jSWv+30jFO5RAvCyGWalU58Oajs2QP
j0NbErqlc1qYGR6GoMd1fWloiw65vAzlvJwHuCnS5iM4Ly5bUmMGDkgWv2ddxQmTV+k2bfRFRf20
khJWv4PVkvB7zEMvWbY0C/gcIUxpbyAJl3weJcKZQE1RrDvQVjWv75ANRaRLqZeMENolLH7SdMr8
GakicUPF6NtBkI42vOtmuipkC2qvIqk7zsR7wp/fqois08DCpNExGjqcarVKOiK5QxIKjGYXOf2x
KsN0YZaFhkuKAeV3AIJKOpaFcXCrDMa6H0qez+yHDV5x1lUeEoW9qFMMueMcamlCAInTc4yTHKb4
wQ0lf1700dWw40tp4NAo7xMN4N8NX4WIluSMw+wsTnSgV40debjSZrceAbU+fjW2B54u43YERjED
lYejNkg7EnOICsiSc0XkAZEnnAeakjwPWdNCnjVWqnB2BBhsql6eRUGBgAvKSx62Dx29eZGHz9+N
xH9RCjBQ/ziWwdWRZY0sMR2vPF0ZH/+uEjASVEJubbprK+KkMFP8kQJjo/s4eEm4Fvz9mynKX70b
tl1j2SEzfv70bg0WxGjFHRf3VoIVZftMpXKncli13DjV/leCp46lHN4EZnpBEfDln7z9ODB/V/ao
VFbMJaZs0NqGvaz/NHAnMWBmSoeNvnP4mhSmNXfxLev0+ZoGMUPC9FvEJbrW6GAltI0Hc/X3H8H8
i0+AxFmXx3kDkxv5x8OtqboW57rirsOmOWoiRhRhbHMiFXstWlJ4/pMDbo2v99M3NoVg9lOEDK9P
/FToJapcYjTPz6sC/s4ARNdFeFPRO50VbUWQTlLMdQ+6AM2duQcSZ5akiJK0lAtvV1sYzpMOVCX7
9IF0Vjpc+nNc72kNPFhYUtQi3KhZfoIAsdbCiKEoqhZmT3TDwFCX1Ool6VnkDuhlIGu9loq/c7Pn
dHBfdQJLaRKSIKzb1pLa5RnboJF8hwIyT4u53w8n1Lj3tR0dkAMTBeO1L/hF3sUuWR80nauZxk+4
9GtLJwG5nMfCOROHjorzS0DOGWOIWq6zWrnEvb5AAnTUlI7Fd+GvIxcXrpS+pcitOyInH8LeumOk
sSv9jiDwlMRZ64Qqup8robktnWElMYVFcHZJL6ddgvn2dEb8SzXjXxd6P5SP/39l5f/AmlGzvrty
/qFknKdf0/LT/9q/vzOou//707aMKBzL74vO8QU+6kWb0k/VbN1QOV0MrnKGnY9y0TZ+MRRFNzGH
5RKwdZVHvtWLkqL8YghqSNtQVc1SWQ39UTBKivgFzxfL5C9szRpL0H+lYjR+vOoNW1ZtRbNt3QTS
Q101fr7vB1lmKU+GaKCjjyURgIUPdotNbZcEl1ZJcGFBXd+lSa58yeoIoZtCbIhKaLnMhOKyOD7i
XSrt66zQrwXteIhiUWE99WrrH1zLypQD28MOUzmi2DriISVZbmkYd7K7Y0B3Hoew1vxZrJNgaIZd
9xAwF7GujB2TlM2oGx59h2CaeS0K6WtL4fto63TZAbBq+x4RHLC8mkvFvdYoMQ5SpI+MJqSiYCkf
FM07QsmCTpeF5mamJxoxLJLmEjWK4Ry2QF36UEQY98ysJGsOvSQrz6HrwNwlJKfmqrOqswzbk3xy
t3bemiy2dXB3XeDOT3byiyx66c0XPV5D3Ri8S5ZTUs5MzXaeWA76d7xgQoCfVcgnRe70OzDnxvlv
XKH/ry6r4iXyX5JPs7p4f6k/pb99uq1eKmBu/+s/LOP+B15v49D/B0bwD9fbjOtseP/+8hqf/205
Zpm/aJzDFpcKMyjLJxZE35Zjlv2LELrJKU4JYVjmn+sxxeKP+DObPgPnvizAIL6txxT9F642rghL
kU1bkSk6/oX12E+rMSoEfPl4G6Fyodq4L/14cdXCd8cFYTlGu2+dlmZeVmPBP/yTmZvl4/cz6cfb
KJQPxKTo1A98ne+v4X7ISaAeekgIEtcicaIW3L+ERJgcwpZTzEmK6mNt+92PcP5HoEb85bvqMu+o
WwxF9k/vGvLV6FXhymHqNmUsXH6vrL/YZbfX+34u2f7OMACSXC9nul4AA69tC81T4535BeRZnJPJ
G5CF2Ug3IhYvfhMtFNt/rvGQcnr52mRfFSV8tCv3Dhh6KzlwgcxyV5XSw99/EXUsNL4rRD4On0Vb
RWf5rCrmT4WI0qqIRO2uXLdW8D4ufkiJlGaVQHzorZu4cmDNh+7MsLhJmbQdygclZK72bP+g1UCG
+C4NtXHnmsU1729zoa0yE7MkbT+k6lzDQaTxGSP7ZdHpFxFc1Wg1HgZRlD7ZnHA/cdwwQgLgKltf
/JMvN/4KP385W7EV6iwDcEIfx//vimhP09MhNPISGYZ5msgrKaKUAmvK4C7DEBZLqLfQMk8qxziN
omUctMemMtcId2aM9dsxLrYwcb6QMvxi4HKExoJT60A24BE8fNsS9W0Yp8aAUhLp+ZPPssMKUTH0
OnTSdiT8Pcltcvr7rzXV/v/wtQBguIhllar5p2lLYj4zI5PfTCRi1gcM4nqJyVhoDICVSn2SdNAP
nS6QitLApA8lYvVMigeqSEAAmeRGNQznrWiWf//B/upcopAHUGFihug+XjTfHW65tjIDZlW5jijo
EsPZQq9++vu3GAeN7786s7Qii/GqM1RjLC5+eot+1OZhl7P2k2UsW/u6Lzciuytzax5F/SqUlQ/o
8Afk8HtIVv15GJveURUabnYUI8BfP76jUSlxHyReuUYAt4wF2Z7yk6mHt0UMpdfDUb2Xn1zlUoMp
eAYuX8FFjey9OqjEbkX3hu8T7FpBb+wX9ISvVpPeoJA+6xFC1zReOE5wtWN9a6eHsKemz+sdtiUr
27X3pCVBJaUg0ICCGr3+4vj5178/moo1Lux+Pp7UUwie+NU0/v347aBQmKRcS/AnLQnYN7bo/onh
uVe1x0TpzS3e/QfyPkg3AktZtpq9jTDOWHmGBS+rSA9tfCuN4ZGyevYogWZKYC8h3GLMjF9PLw/e
AsfIZxgu/iHA/3BGNHe06HsXRY4x+j0kKhhR7cC7JeskUYq3ysWnRuF6TCw3IDShvlqd9WQ05I0l
hWMtiyI5DaZy8KKC89m+87ChWihqS6PCc0+4bu5To4hIuPbXxDc+N731jmnsxulEDO6XrzyVOBTd
Rs3qX9NkoP+TEFcfly/BoOpLQzaHuYFiu5ch8suWgfggBw8aqYPxAS8JUNnfWHOAn0GAcoC/m9h4
DiUDon5SSgu579ZD0LyEsUfMHvY7ZlwuIrPpZhhYhLCIJUw/i/hZlta0G48JcVt6WoI/1SNpo/Tm
pW9+1RuLfPphmMHsxYjJ0kCClngJ47TnErMc8IhH3PzCMv03+pNfKv8gN9jART5tWDJZZjm8geA/
STuv5bi1a4t+EaoAbMRXhI7sZiZFvaBESkTOGV9/B+Rbt6QWTT7cKpd9bOscoIGNHdaac0zpO5ru
U0u0V0GjAUoKcxqa5kcU5qox/pwQuFbBvdEI0jGJQBDZY6/3up+gzUlv6ChWwDO4ElkddOtANDhy
qleOgKOQ5FtFuqcyAHlGnhgMKYKQKYHeOITCVeP+mPcdxggCJqM5YZPaRrdBVjwZkuXRnCeXc6LS
gj16zCdPQ+VF5Q3QJbTqbUL3Fvczxluz3E8VCMdUGNZmqB5xjtlJo9Jttn2j6U+SWhRuYhe7eZgW
B1PqaxhOrVcHEgPNqXscctRl8rL8MQ32G0zfUyl3gAAph6rpZlKV6whVu2uZvoifiYcio5hYGwX9
kLsOr5mIVryH9Z0C4efzj85ep+fLb07X2LDQWaa0czmHlXmPJjCHMkmwduSXY/ErHY0DdkG0+Bmf
SKbdhNVdNcl7udZlx5zjuyKLCBUPkpRtQOVzUNmVhdoCd6PnPpffFJNm/BLR4JcI9k7IOc+Y4MHv
i4k0zt6S75epvwmkEGKXZr20LS3lrk+uQvZnDlFXjiGyF7ynSKpChYrpUHrhwHvhjHMsOvVx7MmE
wFPxQ42IDm1blhUZmSMQfY4rokTyl7wUVB8NqX5TVzVPUaICC9Nf6BJx51eW20nqSwNSbz093Csx
zNU0fkerdD2P0y6lda3d9Yaxqwo3ToNrZdpxrzvJts+pMZyaMXjRc1r3GF4p64bu1JQzVvKwduws
e1vi5C4FY7LE4V2voyOcq/4xIYiDGGotU7cjyzRkI8utDB4n2MrHz1+o8vcxksWIRUk3OcRqGn+p
ioviEZEDZJq0WbOtteo5H+e7FJBkbR1JUaChkEoYQkcQOjSgW561SuQSKpPcivHLoqYPE6rvtaXv
6j779fmd/b7yP0PN1m2BWlusZPS/p/dRseyGXkyzBdT2AAkU6wlU6L3epwLVM3hC9JQbnb3AgKAT
rZFKJuOe2EOGJryJvClmUDXJAW/xaSq63SDyazs1vgWiXZM9Uxz/VuWStigRjvqt5/Tn034gfN1K
D3JCOyBryeD+/DcpHy3Ihio0hcVYmCzJf/8mWZQNTE8U9+qSACyq5F2ZWLirEWo6XZaRjjxvunCh
tcIxOjNLot7L9Ltkf6vpdbg9Vag5Gq4/v6kPRoCmypQTLI1dyT/3FCwtViRkP1ukCJiXOWtXmQbf
BWrfot2Q2fXz8+spF/XDdcgZKkULk/qhpdjrye/PrZZi1xLalwV3rEzFRqOL1AoTlop026uYREX6
GFQKLRnFtUWx/fziH/xYrm3KMgB7dR1Yf19bwrGVwS5kUEnzjpivR4l3YBu45kZ6zaqGJOzzC370
yg1V5Y2bsq6obPv+vqI+SpZdY0fcqmb1C7UFepjopkkwksD/IUCzd5PJPLNhgMAwEaCWbVuxeCzo
vzqFv4Fw+c9v6MMnILT1HG2qpnr5WRm1NZiNzRAc2oNcrPwBn42Uq7WggqL5iwOusla/Lz5ig7Y+
WAnLhkF+KQqw+8zoAmJYt5Uuv2Bj85OxvEKUSJ9H+rno+Z2pZM/jmD9b9J+6Kd5VIVnVn/9isb7U
f27CBK9uUKSHf3s54BS0ElMDyhw1GBZHBNFUyoafabTTSrLghdH1bpqp+9rQ7hMz2/Vt8mQmxY+C
WF0Paa9JbCMIdYKRXHOW9xW9Tg+s0H1qZc8aZBhVt5MDbBYXXCcd2vlkLM3gLFkHNmA2t1OIWT+m
kVhn0uQIiWXF4rV//iM/Hme2SilFV7EiXI5so5eIEgkjvqpKuzcjFrKpUO6RlXjtcIW3CGAZOZ6O
VkVvmtzfsDd4MGaGPBShLlrOpVIXX9zSZZ3h93dOJVRTqZMCsF7Hxh9HKnT8id6MUF/0MbnrwLFg
qAc7QA5JWr6MNLQnlPyTEXdfXPfyKLdeF6mrxaGHKda4fBKzIYWseVAXssU+qHX5THPhi0t8cJQz
BDMX35ABKv7ytBgaSQ+leKy3EMbPVqmEnkYShFtHZue1RrHvYz7nLBf7z1+y9tHU+cd1zYv1I7Sj
YmJhAyhRpD9CDW13aJXP1hB0rr5cdQOgtlaWaekaYJOT/q0x9DMqPYhjgNs6lBEboxx7f4zi60HQ
uS3JBUFKSBoVzNZNXonOyXvptqEm5aDGQplG9hwr6F7Kw++tmbzFYcgY0rrWMwIcEfmTii/VIfeo
nPGUWaGrTO2phu1GUtK80aLsizP0BwuooSmCrSfWb6pzF+WDuVUKuRiwAqQS32g2nUZRn/Ukuv38
QX80dP+8zMXQTfs+on4+1FtKM3d5kdSwCO6n5QkMOaykwid/OXbGHuXZ59f9aFz9eV3x9ydTZo0d
s93lkxmGm4LC0xSg/gzwTyf7oJg2kdV88UA/nDd+r/+08mxb+b1a//GVjqasRloGK6skV0TVcZB2
0QPKhMghZ/5I4BKn3QKa93AKjfLbNIothtbdYNHMNfXw7vPfr35wvjAMNiI0FhF186+/H8A4xQCk
KwZ4blZuP4Rg0JCAweZqqPM52L22fY5YD6Ya8gc6/I25tGzZ2E3PJAuRywDHO+X42y3FrwoMfarm
a2+RSl/7+PmtfjTL/HmnF+t62cWTGoXYOefVjxoCLAu/am3/U6ldZzKLJhRTKM0mZZUs/TmDFkav
TliFq+2g6Tt6HU7byVQM0vqcdcWtIRl3xPDgpg+OcLB+RTrHGsIfkNFwwrBOdQKOuJ68MjJy1B9Y
UCcNA1J9rzfLPSDJ2Wki7Qzk7jmvB4eV6m39kGo5OTbazecP65+y3+9fQvIHK4FQOW1c1GoSqPCT
OuW810r5zoTzrEtkIqjFhiioq3ypd70UASIMUAkh2tbBSthgwUJCjJzalK+EQb+2Vb/oZP+nQnyx
M6AGaWvk+XBrhnExn5YxQzGtimqrVTysMTeu6aOhmB9b05Va87rJiQGHmumF9nIDQ5Y5AKCKpXAY
tazxPSG5228WG8QtHjatqRA7DsgYIwFAssbBhaoKEWfgRBrlAKWkUjyZ1VPYgoSQk7pwBqC4elB+
l0DXFElTemPD/xpq8h7WkycP1E1wr8mOLUK3S7UfZgW8TdHeErXwEXXsRpWyRneoG+W7rucEi5X8
4QpDtVMwQYEGQ9SV4cYo92aaw8uX0NnP0qZsjI7AC/xFob4nboUiUlKdSSGKvLTZ5NlyysJZ3eSS
dUw62R9YBrxWKqGfBThOFaCOcQ7dILDLrU1UjNTnL0Hf0RwvyHxZdAeH7Bqiy5Osy2Tc5bV8g8b7
JBtU54ZsPw3jTh3q+0qz+bwbNkcaXKypyzl5bHS9c+JAvRKStW1MHimqemoDaHJALhC5ofuQRp2o
qX8CqkyL5Kz26TkpjFdTqTZyNPCu+l0mRXdAWTlBMEk7cf8tX4wB1g0/MDb4x/WzSDCFZzQdzR6C
nu6GIz84Syj5DCMKORkrurMEitPU9t6I+f9EP1BAB0pdvgeLuGZR8OpGfTV1KfTmetgEWaU/WqSV
Fu2TstgAUMz6JYzJRAuN/GkI0rMkm8duxDlJkIPtj5PqLMI8ihZGoFYTT0p3oQ2k13AwXqcxk51A
C505ZFCUVv+S8uPTpngH/XZWccjFbXoWA6IqqwMr+y2rzZJKiIYFPx1ImxtseHGl15qRY0Y/FdAN
rhUlZ2UNxPri0/5gIrRkwedDV86mpH+xVk52UAdtLaptrCG3KOHLJRLbPTyf03KHwJBeLNak/om6
8L2lJzc/ujSnU8Mn9MWNrBe6+JgtmYOWYqoAKPjLv2fLIMGolWOu25YKWrzcNI8cAwkwva0a/Rj0
0UEZXsqydee+RDFFrOv07Ys7+GB7xtdHc99gz7uep/++A9MyJ/IG6goYgX4bWcn30grPVac9KEON
iTTYkJV2J+Lq59gVX5y0tA/OdZZqqULowL413bi4ttZE2ZxSMt0SC696U8rxmSITcPtBvpH76SUU
1XtZEdmstu9xrLoKcXqZQRGs/THLKWRL5IQvKpHgW2NIbT+L9IE+0kgKhIYFcTDeExkU16Q3d6We
4wgW5SZolcdMra+UGS6cnvXv9N/v5SUTazbrHcmOzUFrgaYWieEhOrxqcKY7iqSvYIZtLK/xQoHf
DRWhs7jMhISvWgdIbq1V0S/ezEdPB4oNO0fZpq31+5z6xy5nxhw127hQt20FV6dKfjayhJtfp0jc
lt8NND65Xt+rOr3AefmGyQrSDdo18D52dYzJmXRBw75mPLQvThIf3Zgus5U1qQ+s0t+/h4w21sLs
emggOSQ+PeNUVPXn5Ddq+3oM8VR9/iA+2D+jc14XYJunQev578sJgMX9WGLDkUJrvyiZ39TGxrTF
V22+dZ92+S2ypHL2tzTFUC/Pfl1k1z1CjnIrixziVXwslfQxTZJ7MuEOeRs+Lstw6oUOi3kh9qXZ
k2J/1IiB/PznflRrQhnI/knWdaTf/+yg0iSzBdTyLW7DzAlia9NMzU2sHfQ2v5lXHl85+0PTMW0n
wxfF8v9ycXq365HcMMyLd5tajUVjQCm3SStnThROR9Uoz7We+4OiXOMicoSdvRdSfq9BKPz8l39w
grHQLgi6mSgs/qme9rCe17ztapvpxo2UwBbRelCPwjiCnjlKmnkvauOeUN8vtJ8f/mgUE9g3DMVk
F38xwnRoJdj1lWq7Wg8VTX6KswCTP9rrWGw1oJhOVSu+PiO6a9L0+fNf/bvlfzHu6Abqlm2B5aHF
fFHqIUglb/UiQnI+6k8UwQwYlPM15c+boaFfoLX6K7KOR6O9t8Nvodrv2mrY6ItwZp1O3iQNMf2s
27kiPKEz36AbpCgQW9UbRPY0BnWGmWq5IYZMd8Wuimx10wqbOrmi7+tKVTfW0L6YGhsyDdZyoZuv
ERV3hwJT7uhJ4OJ+AoKpPOM8ZWfys2qWpymwd1UXbkQ6/FDa5t5M9Vfiil4qEmjJAJvf71VTYnK6
Fmt0Xzy2ulPlSel5i81OopyZwCGTVq6UWoehJxNS28uyV01buLVs9gb41nSHdbp73FAx2Z7o++eh
C37qsvBjVMneENf3n78F8cHgW6t9a2qZLVRTW1fqP2ZbnSjZyp4CJjUTFBRx908gCKXVvds4A/He
WpVVnpTkG4xQ23JsVK/K9H1S5fgupfalo2CHNcg6yhXhNFYj7XEu01mV9ddmKba/yfQqndywYz2R
+56zwWhfx3qzM8z0mvPSj6lat7KV2pFTBDdVew3nEoAmscU5sthsJpapYEjg8XV7szG/mNM/Ou0g
GsQMhQoQx4l2MQo7LLVR2lTlVsT5ax+rB+AxALybRzpPqYe45jzV8VnWSLsnPo4amHFXQQGIGnq7
4kxg8Oy2eS59cVsfdFQUtCQIZmzDwGwtXxRPsmzS1YaEMTiQJjveVpz7iYEesD2fWwqhoaK91iO4
JEVHzKsyGknEHlyLBpGfz8E7EcwnPS+fhpGO9vwQ8ceXqb1PNGWDuwbKYs+jlFNYTO34AsQXwtTQ
vRCLQQ7VUz33GELAyHmfD7YPChjrbk8Igwrvqom8mHDQ8IS12WukTjfdloQbyY1L9L75YuL+jZNN
OibPeE5rZ+CZKxmn6GhgNCE2ee4y8RRrOdC5/H8Ffv9Ve/HBPKgoGrtQZKJAN5C7/P0NlL1Rd5BR
i21PnS0jFU6JV4eEzsQSKQx+eR+WCAVmcCvDV2Wkf8vuwDOwv2t0dTSb1XetM/3xAaLlisjsjsst
NI++osEyz74iH0YZlUPEuaMz9m2tX+W6eOzWwoA1ftFU+qeQdXEDF7++pugY5TLBRU3aH3BcrHYl
p52Y/AGSGZG+T+EGfj4Q/tna/H3Jy06mNahZZNYpG2B7OCWomdKCBbdsv9hoK/9Mbut1FE0FMMib
xbj497Ml+MDoBVHaW6jPe0tjypoSHqvcH/TVH6QZnhVMz9aoP0Abecrj5Ec3aDsCWLyk3trSSKZt
+aiDwMaCO2j5y+dPQfnwyasWymQT/SKr8N+3py4wiy2SNLdyJh0sybhqG+CBDTvfKHezQPLlWPIH
MJbLaoVJdkwFXgNBZc7CI8CKjdZe5YBX7Pb1ixv78P2s9jsTJDxbyotJscqGDrVFWG7rSjqsSv6q
Mzc4CLxoqveaqGiKH2aCTpQ2fqi7em+3yUvZ3k5G+thQEf3ibv45ta5v8Y+7uXhMiSTFUUS/hvxi
pAM2G2FjOlFAJ87rUM4GIZ3ikUrBDbLFA67NTRQDxI3xYh8/v5EPR5OmmEjCaE3R6/77dYUFQNsx
tQtETK/RrDp9K3ad4pfhOVNg5kh0tRE8fH7N9bf9tUlaf/sf11w373/MDp1S5OZIGuG2tgd3sFTH
GHpv1DGDw4/9/13q4mMJ5KCmdmUV25Zk5XLkLBB0aG3u1C8bYKv294NfpStg/A1Fo4r8968SWl/V
BiKY7YKD3ZmszksaLOYd8tb6h4iVa61ciMlwNWIJkgiIWf0W1/MxxVXWBwZVr/xFHsKfk6lvxPLC
5to1k/BBGuZj29VfHUjVde//zztY5RdMI6ptWhdrcd6w0UN0WGwRkuwAgm4nzHdS2m6qVj6uk8hI
3tdgyMdI2pqDua+iwIfZ6ii56lZd8fuzzSJYxMXwHPau4JuagVLTdZQOkE0T4hJhGQeBD0b9vur7
L1bdD2eZP27/YtiasP96NWcIGTq9Q8rNrWukynEYil0hpz654198Jx9ccBUOIPeiuCPE5d6FKGlE
+iVvFzbSATmX36qb1Eyd1Rg7T+1GV75ST/67sVg3xghPmEvXQ6x5sYZpBO4kHdTk7Rj2GxtjbIAF
CQiRI4XkObUGxAFjAz/yxorQWw3jHZm6V5gh/GZ4XcTsf/4lfThRsORg59KZwC91BMlMHzJLgmIL
Ke6wCrIrSzs3QXuoiMtFIu3lNEjKNPlqufunI7NOFr/NbTwLzbr8rFrEaojaeNPxzIHVMHKfuEYF
SMaCtbUE5IV12Kv0b1T4QV5H+89/9Uc7mT9fwqVipsybgHgbljN27ceq5tRVU4VPi3NHbkOvwj+x
1yqDTLq0LTsWB7+q3X1+Dx8Pvf8bB5efaitNEjFIEeNgrK9FcB0lL0Sqs+w3G4CFZ3XqDp9f8IP5
eZ0YLHT4uoUy56JuMC16OhENQ5GmmP2sC3zgiX7YFDBM+i/2aR9eSlFQVFMaszg5/z1phmpJPmfC
b6thJMor7rEXu6hN/VQyv6rFfLABgBJB43bVwqjyZV9eo+Qmw0EptnMPXAU3Nhv2zKVdBOC/2oua
HVWd+720uEUxY/iBPRLVsQMDBvKAeZ8NzRdVqq9u6GJx6rWKeLKJtZf4Nep7Bps0iHPWePf56/x4
DOOTZL+BDuIfg2aG2hSkNp8QqSGJY4NDlEs98WI5PcemvqenXjoWPRRLLb8t+VmtC7+lFfbFXXzw
Ia9uG4GzhTwcXbtYcdBZGnkwcyiFrn7VxIjOrRlq+ktDmNQEpC/FazCjvg+1cVfYyVeXp/b375JH
L9PiCMqpGAfdOhb/2HYMFFUKKaEqMLV4viwVqXNRXk+EITqd3nNIQUCFjFvZilxzQKdooIHVXctm
rKr1XajVD5K4D4Ym3ozz8KxUuuU1LW2uShFwdFpttaosnkRYn6PU+9FQr7vauiaDwwMEgEpnaYkL
yWhsA2r3GOf7wYwepSz0hkk/aXZd7lJS4Uvbbt1VENnN90UK2l5kgBeFelD05hrV2mMUTeytLS8T
ybnq1a3ZacdYBLeAN6izs/BWyqGt89gPCZq0IDo74IQOlB9pVzXsM5r4QcvRJEdVdM41MGSq+gTv
ONqqCo46kiH3uOxeq+QIyKjazmWDPK639nLVnkGePAUz8vx+tu5nxMB+JZNTNRKyunIZiZs4ZUkx
n9IW1PDYVceIXL++z6IDT5xc0ARxfnSfi3JxJPK1dllvyKdsmX4ZW0VNvgtJj26H+jbTU/Ij6l+m
0dmwXKPSneNmG0nZm6XH6xkWlx6JQX5TjMDZBF6hQfOLIP9hpqPfSRTSzKlMNk0jbqpII18ia17B
Rqkw40Tt9rV10Jtur0N8vM6lEqcgtKNCpfDfIqQxJigCVeNNJbnnc/pcj9orxo17oYTZjrzZFxAV
wHFpb7Scrh0btDsZr11LKrziJYo9wzjQJiKWx8JF3G47HHm6RKv9qbd/db3+Xvd3pmT5fbqW6GDM
O0YPZWGZNH8oMenXZQyPACxlv0y7QTNeO+UpqLnvLs22wcRZvbfA+wHoJ3dumCGAwxnIEDEyBl6L
0UX7+B5I03Rqhfxq58ZjwvmrmDUYWOWvKg3O3ZD8yIL6Vdop83DTAImNS+M75NGXaCSKmiAiveBy
Ycx6Zpozz8A8mIGy782UscJltZZ/S6b2ITH0h7jkv6wJzVLR3cdScCaTSPOqanhRKvpxIAlmb+5R
VM+pfmACRlaOHEIAXJMq3pENYNyBYM8Mq6VoK2Zajikag3wJaBfjdsdqTQcy1KK7udbu0+CqM2Sk
56Eyeh2s0WmUWycvO+0gU4VDoOvoEFjTJn3jhJwQas94qXOkX/KgMMXGL4GuXMkEBGZ103p2CgtR
IvEDckNIDDTFCVTHshW9kRS78CJ1MgW1ayNHgxK6cTES31JrsK3oOjuUle77IErdofHFCoVFPIP+
SCqeoa82IH/Gp67ob2Zl9mUw2gXcVN9cCneeGP6jDRVIz7NxX8fBVdlZ96OYiAZX7mfNeLHP/TCF
TsOA0u3IBcnSOKOpX49VQc4fFSRAWa82FNDOSt+KojwYNXyLmfKKtxQt4G2x7fS3Pst9QZdLIdjZ
mfrx9Ft5KAKa8GFBLahvVwdH+gZ0uacKtBpnu/Eb8l8EwXUOQr+5HcJvFSJ7J6ynnR5aB+ruj3F7
p3UpJhJQA1Ex48zIGAITkW6SPWyNDnUjBZczZxp0A1nWE38eXZeKdTBNc1cNcnEScXFU2E94Kl5a
twj6m745NwaxNigyEiqisscsvqvymWGJpMzKhbVZiOFwh8QCMEWWMKRK4dhyQD0bwYlsmZtW0SRn
bG7UROvc4UHsjL4Wbt63x9AiRye96vPsRzaNoTdZOWDlZbs0IYxqM1c2ZpbfwtOe0Hx7FNUUp1T3
kZWSRsZHrNjDjZyoBsx66TzqDKH61zQooDaR5E81CwA+yuE/k4dKRAfMRIjWsycv1TP/+Qy9klRD
tRlQfopXWoQ7JWYuFs3LAFtFeaX3fm3MJG9qlb1XA+VJdFN6Gm3frOWH0mqJk6NAYdrGW2NbdzmF
LU47ghkGHouDb8uM8cmkhs3xXfNNVGOe2lq5VyEIddp2uKni1t6kc7ybKnXx12iUKu7W2cp2+ih9
Sc2IqpjeDJuB4PuqNzjIWfbVkMYIF9ZZZpq02jFKLMmMRQQyNNmjeNuZ1mNbz6NnwY+mBWB6FMND
FxsTROfIDUv+XF2Vx8Xs5101TmdQLq4qSO8QIn0LQ6IhE7JqkbKM2zEHXKPbGtD7XlNxReQNBKIa
NFDLebnsFIWijC0fpJjkXqyOscMKHVFU7NLTnKeSTwQtULs0tK57uyY1YOEDD1BJwHaN1NVNV28M
Gj4uFMvJr8Wo0lxJTmQlNgcL1ExSz+8L8OptS8QMq7O+7CwV3UYnzJ+NBJd8NvmyqLXTwBmekkD7
XkrZc5ki1hb6XDj5SHtZbf2O4Rfy/KKweMvD/rEy+BMZc5Ga8/GJ6heBcNa0WqBkUiNGwxX2dKrI
CXbasHmsAhl9bwHP1ppje9Nq6+cGdcw4pUl70yrQg8vkSk0RAivFrU2gux/YTFeQC9nPzScQUpYP
eN+3sJY6KoHNIV4QXBLY5PsWy1X7o7S1yC9ovtH6upNS7QkuWbIjUBrqafVLtlmRBoUJWen9Sul7
t1PVfcbiNATqbdwzyEPWSrbO8TupZ6BfRMUMUwYsdDBpyi79gTkncmhnKRvynk7GoHE8Ij5ihy3C
GSsp2Y228n0Sk3WMu5Yx/YZKP8JtBISphWoNcqklVnBQXwdzGlySueHaLsGKKl2OOG/mK4CDLI4y
1X1L3tDVRkndNLdJ1G1EgmE5y7kZKzUJjBd7jueP89xR0WusX1Ee7wXIAlo1Dq7XdYX1Q2kGT/NU
WtKNMbagQIjf7GYunMIvJiaTZyvkF8I1Frww0uSZRnpt1HwSpK/cymSXe7OQSXUb2+ema546Ld/F
IeFuQf4kxcwibZkflbF9CFs2V+lUE1YYgLLXCX2L+ZqWId5AIIxd20wezL58h38ExlOfm6uBjuk2
l0nojpfYLxYmVoRMV4GUXcGjkw9Lf1SKaD40FiGb9Dtd6He/yEtzLV4EZiZAVVAI8DcND1GYw68f
tvhYWai13NjIGaAStsKraFZzNaiYfJPS5JpR+W7nE8GUQc9XkBODwXquVfmOo7ZwI45qLjmUm3ap
lC258anfmNUVFC2WEWMOfYALv3IO6O4oOsuDQFV1HXlMq/wsSNOdFvPdmXV2wK+1RLzrPt5LM4uY
CcUItRuR7Uv20lRvWZtKbhCXwlHV6ahkA/IwminlkEHHxBHOnPtNHeGyEEtAwSlsj7pVt74dsbWO
1IFdhnFrxLnwUrIk7BooK8v0O5Ezw6aXjx1rm1eF5OQlLV+nmaleivsd6UXsasbUA7dN3qdWG91A
ftcrIzpnRX7qZNPNEa3J2Jz3Sx/T2qTwAxlJccbO6FHj2d5AYApdT81D44HzewC7SCgqzcXeyDp3
QSrqLEUGmdN+NPnmkE4NhzKZqnOco/ha2oZLZtVNXwbdzmLD2y2pzeRVHEFJZ46dFicjCmiLme9E
b90TOoEOOPkpj63h4PyktBlNM7q7g92khzEHhq+PthOG0iPilgTbGXJOykeA8G6anazdVMO7ZN4G
yTGH0714eugIJvIeJPFNXT0UwfO8gkJ/Cj5LIqyBXj3NpE2M96HxCoXUMfPZSao3dQJRo+oYOlO6
vqGnYLsME3rO4/cgvsJNaQgIVAu+8cX0FcjOVl/s56Lbx2a0Dw1zm8n7pG1PmEM9QXuWMOgjq/x5
GnH0cZIpbfPYquqVNBXXk/qYLkTiqt3BIMopitNtZvR7zPHXYcZU16GWQcUy3U7pSHM22iRaQlNE
PSkiOimZsiPY90pSpK1gsCEGoVeo7hXpph8in5rA1uTURWWRgzF8UHXeF4pDYMqhUuxjWxLpvVLP
0neWU46tEkkLpiexolrdyK5w8rU43VQF7Dd98ZsSf2cQHnNBrLpmoGEy7uMBc3cBX5J9DiWlXWCR
jSS0DWk4THsbVdF36RwBwG0fOvve7Ot3aQgwhonrUA/vu2E5KaXNyS8AKTkcrSU7wCW5JyD0bMr5
euzx52B0ZxrMaa6f7Hm+o/1w1RFj7kj56C4S0cViIF5Q/Wl33UthD/dsbU64hKuhPQnip/MoQ0SX
unbc32lGfUTHsIk09RzrZCWE+46PTE/D20Fvd5bgRGxYdwRSnBJV/1Z0+d60qkOoBS9Lk3/L+FiV
PHyULPEMNttQH/P2lApaPjiPynk6BJG0y1gzA1V+woN1AO/ygAzJZOLRfDvZZ4v5bgfyvtHFtobm
GpTSrmt7Zk3dMWbSt0vLTS0Kz/RFglh9q2QS8hLhQwY8z/biEQx9mvsIzGB0S92apQxonHk9lRy3
R9k1JGkj8om8TmubRsINtMqH7b/lBO/UzIWTgag6M491TrOq6xzLNJESFW6DRVI1B1+2M7fRmTPr
zJW1X7p6KPXaRYSzR85A7zfZZYu0XdNicA76WqdtbE16BHKvWZWPLwT52eqnY7K2hD8qpCKp9TGt
WHttooEjS7sZKvMM8a5GntRH0n4cK4SN5ibLlgPgEm+a5weNHEdSggO78vOeCCoTtR1m08CcHct4
DetiK0/ToebW8171WyndR3h4O9RzIIQRI2FQNCWvoDBEa9sjWGpjExxDJBnTKBB+Fo2sDA+NaW4C
q913LAgNjQgNJHkfeXZcbJTGPCtKcjBgWaii2Ccl4fTpHtPkwY6UTSs1Ozp+28As7oQwHxZO1o1O
GGsr7ayZK7Ib68KQ1Q6tvZb4I3ZpUWS7Ip6vjYqtJIstOhPdyRSZejtmE2axgDWyrgxKAt3eSHuS
KEBQKsWOfKHNjK26mql8KJHXD4fe3vU9ScLYvQLav5b0Q15+9TklAA4V2BrcZtQ3CIf9ZCkd28wR
qKseWlKyMVhJG3VnJPVGThNfvrLIZ5mJ1SZLyKOLuM1RNq2UsUPTcLDRqgNNIYzPEuhhxRmGN6KR
vZTr8qBJi0T+gvykkzjXVi/tSK3YCn1CHXw9JpDHsOB8WRtV9FvIRJ6RJPAj86tEe2n52ANeeiyr
bLHDnWkKoh6o4wSLT2KHl8eeFJ1IknM5sTtq+DJbMP/Mndka26YayaEGfSgCQtwkN1cyt1Tvsj6j
JNNKeys2fbKmn2ALkUGTuUOHmmKYD3kGR52n1mvMGzQWtFR3VUtyJaiZhEV7PRvUhQw0ss6cJDQQ
ioTUCmIP+kGUPOhluFlckRDBsUKTDNmvez/AK9QV2yS1PYWcwiEmUrVSOcQSn56rvkQoDnLvH3hu
fOigfpPXPDMSeIfyJc+bG0KlZ1o68pmJhpoPwZJrrit++75Q9/yDwZKkHqZOtjsQV0qAmYgt+ogK
eZhvMa4IwLiShcIuQEUuKx4ORK+3i6OFmcbmWhWLnlQbtHFStyk7tob/w9x5bEeOZNn2i9ALwqAm
b+AOuKIICqeImGCFIrTW+PreYFZXkKAXvTN78gaVqzJDGB1uMHHvOftAjcyVXVjkG+COMOGIGSkd
nFyralLXAu1p6rTez5GcIOYD2x11PTzm3ninZN+tQQFd43Q+BmGP2KjootNsflTbgbqOFe0OR3nC
VbXrQyf+lbYBAQT6roIA1eZUXbTYkcN0EwyFE6dQME0uoHw0tLWrLOiRuwunBHqQxAVZJtNWLrLZ
6OeaSNonIvZ80o/UkqSOQRyKmnQvmVC3obpL6oyjMkj9OpadIAUbgPw2LsPL2J9uw1LdqlB0WkE+
ahwelXTaaaqybwxuDcXwdbKML+C19iFRrEUfzdNgI83RwoKjbYjWV96WiryRZXJFCNSkqsdlIHK9
JtxWirnqRwtNBKlnI2ckPp+RT5fJlOwMTYHBj9m8dFti2xRE/omIOVgBayARbV5AOWVeKh1BfAqr
pR0DfCAtYRbrIyMHLDiVvpuN42YwNZA7m27sD7L3e7DaO2YnJwtrM3qKI4bC5ahIvBuvZhs6namT
mS65bmGFrtQZt7r0FTPaQUmjXaGa+7qaLus4vEhpvfkt672Y+RDgNTu8aFLoZCRqUsmYSHIISsTv
8aGr8vt+4NYVxzKWl2RNhtJLYlIwjoZrisgXZS7DKOKmKA07MlAQ7H8rAus6bnsA4/RWPG8fydku
yayNF6JP7oWbqLdARy0q0IB4XFLlr0o5uCA264I7zg3hZHvLSndd85IiPSo60lRi/ZaD7j6kHN11
oVsQj2O32c6rnSYpNh5njNgsL8hk3BdklBk/o7K/lnlsPnthX6ALoaHkmcEXLtky4TR1NG6ITiYI
0+vcyL+itv+jLvvj1AzrBhNfVvfbFsKjVkP1tYCdJQIdNWBsdiol8lG+3UkjIdTc6Nu23nZa6JKA
sGmaYk7d3WoghqORe3vUt3d1VVSbuq+Kw59/VLFcHCw5vu+UvNxgOqyJVwroN87/78+/BkE6UMj/
T7/8+guLP/L614zZ9K+/cFTlHj3Zv//99Zf//Lkzv/z6GwmJmDmvxp4CWXdh+3F/8fr//vxj8d8K
L8Qz9vrLVUPRQYmqyfnzewTB3MXqz7//x79n8VsE+fAWJrrd4r+/GW7xV/010ut/fP0zYVLK+xGB
4p//9Pr//vp91MGb3G+Q0CTsdkZwWQr9Uen1dqsnUnOpttVtreE1L4t4WBVe83uUuqPaU6H/vJl0
qnM2Y3fggCLuRt/8vpUj5KAELkRXtteNvaV0az+GKiXpZ1QGpzpnAEBnrClUaER+c2v2TctIhpih
FkmTb70qdVHgrwy5A1uVPEV6vzGz6TFs6VlOFXq+wMTcUFu85IZ5zsR/ovfO6BgryP6FuGgt1A4Z
5yDo+Tl9ZjW0uXBy4ytL+7tcJZdRm923erLSrOk5kUlk+fxBfzREgh3HsYAwSMXbItsLEcJY1F04
VPRGyQV0W73ZqjC92eCUeG0Zis+C4cQ5NjMt0Xd1PCu8e2D4sUUPZb4hd2NxP00Npyqu86mIbtpM
4LLKUNGmcUQKXXBGpzH3TBe6ljc/L1ja999YIWXoN0welVlb+1ly7lnijHbrRM96lkEwK2wbssBy
UviTUSZwU/KtPjYXmcFd6FojLw6U55mBTmh0ZsYnciLUzMJ8FZu/mX2pYVeB17MLWXFFHR6GVCxu
c3pHZe1fcMY7o3U4ORwwQGMGjiJgXzRoJ054VSzQTALXIrTnaswzxx4B1u5mJPTn8+rEM7Th4KtQ
SIRArL94gaswmUaVACHcQmzdk8cdL1npcP91cfv5SCcmBMEOCDFskBtYTxYjDfDY5YIXYzuEgBFS
Sv9qYx3/b2MsOsu+OkDkshFMRDjjEirCWMzcz4eYf8zFvOZjIMgA7qoiQlosARi+2KI7Kds2tgyp
OAQrKnaBPMpnXviTXwxt8tmlZAByWDyujubIIBuMk5nTY5dGPxAVXc98P0Ai/+gj/Rlq8dRM4Xel
XiB/KBJLIpOEZHALAH3q//0lgUf2Z5x53r95jaR+1Aaz5CPJQOdlU7slDOicpPHkLNNhwGkwbGxd
XTy2djQqwya7aEtnzm09dYc38598M7j6YO5SbcDq+P5jFNZo0abnYxAXT0FpdDxCypTxJ6f6M4Kj
E9sNom38QoAtdT7SYg2VOztLWCCQek3JS0Bi+4SBWwQXUDpT07gvCYSY7HOmjZMTz0TOrKFTUT7I
mpXKSwzmQwaDqLgvJxp+szlLS9yo6854k04NhSVLM8i8QIyyBIiPiQqEJzaYeJN9bUvcFn0FhSN0
pyg3zmh8Toi37FnBB3TRBPxjLt/bvkl0O5ezbZ8Q+KBcrAhUNCf/JvbPyJtOLRACnRnJCbMX9oNQ
Talyw9e7WZ+XXpIP8HMmr6dmeMZfdWoY3E3Ab3G58l0t5gb18tTyKc5vNRO6Yj6sy8pfG+RffL7c
nVK5Q4PAwiXrHL4w1b6f7WVGGm6WMU5dzxYcakyMZXj3c3gczhAQYckFHOmNRx3NqEtqIsZv7m6d
0LbqnEJdYlhXzIte7xw4KGdexVf/wnI1toWJHBQ1JNDfxZIy1c1keQmTtaW8OMFa9AtXgqxpFvpG
on6DYBHEo47GxKDoDUat/hrTKAYCTYcWKQkh0o21EmW6mlR7G+eFg9Dw0EZiNWj+IePCJ5nxrqJx
PJe9LFFszjze+Wv67AMsDrZ1UOtWPeOt/A6rCgdbulfqVqi/Bg2jkEa5SVSuUKsz2/78XD4Mq+P/
lOfcAmSd779VSU1bIy9584j8XVkTdRfwGhJtxyF/MVFnf/4pT81Vzk//Hm2xwaQjcKciYjTRqrza
2Glbc8Xz/3yU059Jo8DHIRkD9GKmZkHc1BZJtttBH4mHttbkx219cQnXYZ0b5pmpd2rtmgnu/zPa
Yj3p0IVERc5ouv4y0vAztXGrS4+BeuZTnX52OHjU2ToKZub9N+V1VLbTgtKCJY2ulN3KpEiSk/uP
Ps2fURbvETnucm0aaob27CsOyJUYO0CbuquI/+PHWcx3UsjCbtQYqJujf9OfifpVL9Uz8+3kTMDg
pnHFlvF2Lu5KbNpWxxo/H2jqrdS/aGTK5RJdImVAR2SfWfBPzoQ/oy1ZTJhHwrbuGc0XtTv4NtIf
2KuWyiy3znxNpz8Y5wFcPUhIl5PBKOVCk42R5U772gYwNp6Cx/ldSq1z1sWT024+efxrpMWEgI5p
yR29vu1oqk7YH6y8dRDtnfk8Jx8dAFHO02zKAFjeT+4600Iva5kNTX477y+wUFytfAzq9B8NJLBY
KPzjgwvaF6OZGSa7f+L35J1blHRo0QWcptIzV5CPXxFsZ4UawWz7pFm9WFnriAsddIds60nmZmZy
17DFG6ySBPSa2d8+IDIY9DHCXoin+GAa6tQiUFqVhXUeDNXEY5cU20AJrskP3qbapVpfZACLP19n
P04NBqXoYxA1o4KyWKxI8WQnGKLw3+bx5MrmE7TeayKdzrzDJ0o+DEOQIJpOzsBctd7PDVtBB2im
fGUmQWSNm+bIbABQh9/kS7r+nr0fOGLEdBrMpD6juz/5CSkTAIogvugDJKKEKab7Ja9ZI814ULzz
uPXSfnD/wYMkUmQ2Z1oYORZrIQGvku/Tht/6Hhobmh8T/QAJuvLnw5x8kjooElujcARBdfEk41j1
bK9L2OzVBj0HDR8Ji/t0l1dXmbaVu8CZqJuZL/JTXv79j6jgnGGpwrKDO3cxdKTmSRxEY8phGLR4
Ll3yTQM2zs4swerHYxQ6cpqjQmdPxu84f6NvrpbyJKQ6jK10W/qpjFxGrJOuoH1HoKYk043G/HQl
pqnY4eDowBJRERNhHaBsQCKsRiqqT3zkTTj9DDU8+rH1RbObp6TmudTinIXp46rHD8vJ00ZoCaVx
aWHysy4JG1ukW+L07sSt0AuH0u2N6oVn7jzz031/ypvJHppKT1fMlp3F8kqPL9ESU0tBUiPktnQ+
cCjpZ3b0j5dURSfZlf8JUAscJ98/+saKEPQ3U7pV7ZG39GksCSpOv6Uy2sWxdFUa+pnIfnw+p+e/
dPHJ3g26+GSUWxCWIbfgDg4wH/aBpvdoBWnfcw2xy9Cp8vrr50OeWNjxFPKuMp/h9y+JKai7ZLUz
OoYsqjVxIVtPn0gnps0W0oCd6nPr33xcXX5EYsQgksFnoWqyOM6Odh30lZym235KV7ViblAarGRw
3/pUuphW1yb5DOO4a0cT0PS5e9+pT/t2dPX9t9oaRTxRd4SSrvXrIkSR3Q1uSPPeR1gfp8Zf68Qc
VfMn+HKRZrr41//3v4ot/d9FVZ3OvPr/MDjnlUT3n5NzHr9n7femfRud8/on/srOYVX9L3hBbJDY
+uaIHN6Cv6JzqBn+F8YeDrqUwphD85bw72gq7b8oGRhUr8RsH7TnE8q/snMklb9Qh6Y5VxUsDVyB
+DvhOa+xNX+m8Ay7wTnJ26KZuqYRgrV4S0dJjduq7IaHfq1sNCfBPrD6yXq7abbSProKtp+/oZb2
7pX513hU/hjNJIp1WQ0oZLrzRVoPgPZ9slhi9YfQhn1LbuPKJA5Szbs9sVf7UKpd6bWh3T/mPdKJ
ophexrp2lbT+ItnWYyVmPl6HIDqJH+Oi/JZII6oKr991snrLW/HMtbmn0QhUAEwq3Sis/+uGBHRn
jNrvXa5sC6PpQM/3Hl6f/BpQ/O9MMvtDKdvxyrSaX5aC+6swM7FVk7jZ2p1crIMufebxJiQS+FBO
GhVyrSTuPRTnU4lKzlMmfa3X4W6KhnwNogt18SiG1TShCVd9RE3K5A+EfQKaKMIkXVkIDDa9wA/q
de3jGHs32oido7QUt9LbZDV0WHSkPNcctcj2hlo5+Jlc3Rws8PP0m5sEHzgavnZuMd30KdEsuZmj
mFXtRw9pz6QMPwMtv2GfPLf6vd/QX79Kpq/G/sVcxqw2f9VvNvQ20tSgw8j8QML4o4IAY4Aakptk
gNv6RUK0pgHEzU72iN3PDD0fFRaTljaPYO5bOtiO5ciGGZWFkkjdQ5vs8pnvqNwM5Zni3St84f0g
BFTN2dhcFYCCv4a6vfl4wlNDw7fC7qGuyVtRQD8SARirUAa7hPxZqIdVD4RN/p1X3U63xxetj0Gx
m3hshHlbj9lLbg8o9xOCeQeYOLMqqHMILKL/WYgfkcbtui4msSlHH/mWNNzERnClj+L581ducbbk
TZuT52ZFO2xErjvLootd9cLUpFw9ZpfNpXCHnX/ZOrxqq9hBeXDmq1kUI/9nNEyLXHl0SuPzd/fm
saXKkCZVT4BNt6n28Q77w/iYQ225TrAYhPfahXVTb/wbL9jKKXDLfBVvojOLzPvD28cfYXH7qQHh
YDEo1CO+GyeaGneozd/qEB3rPL//mw93JmRwB2KZ5p4FyW/xcSM/FJpWhOXD8LN3tcvwEK/9PUaw
Sww6W9P5fLQTc9Jkc5EBWrD0G/hy3z/cbPClwo+t/GGM6ScrZGOiP2kDiHcofVyJwOCy8MCbT2g7
gYkXwnN8K9rWveqQtJI6Su7fxS1BX0F6GHAFdJ1NPbHxb8mDz/ceXNdmMANXH5LnThLWbUUtgzBf
0zhzP31/6p2XDj6HpYOipPRDgNti6ajygvSaeMwfhHJQsmRT+pn7+aOi2fdhkTD5PuiXKnCtKDQt
xrBzK1XSoikf0rAl/is2btJqIBZR1LuZdNn4nu6Injhu2u4q9CEUjeYd1KJjZ7fpnntt70oigno+
mb89lSuLPIUChoHnJh0g+akULsCMG9XqXTlo7nySU3OsS5ijtWfA14BNQQ70jXcoC6teVWG1kUpc
nlX5ovKs68J3MoHDSkuNmlJU9kOI1rgicJjMx06/4KYBDGtEVi3N0SpeAf59DG+NtEEolXwBEocq
Va31rRc1Nk6lqIK7KtAMV+XVlKnyobFbFS1qmO8TEsaaXhzZysarScWriwo8XcuJvQ2gI+QdivFJ
vhuK7ifdmQd9iO70AOYN17N7jWhJJwx4Omo5PIrcfGiQEOE8J8SGt+x33iNYANiUkm2cgkEtrL3u
1yBtB+tGEsZzXBPm04b4OKpIP4wSbGCEvvK60PIfphl6u0AnnWoU0WbMQ9JYCl2s1N4210mTXKEX
mY1gUruRCOPYY3dTo+pCT/khOhpQja1md5JGjwMM+kgQbW3KX6MRXnHrlzu84a6Cn9TOcmCxjTFe
GJ6l/y7r7gemnEffJiTIp2mvDb/iNnwc1PG7kU1AZGv8dTWqtsFkk5eeoQImN30U7cq8eQyj7icu
5Gqjt8D6SwVfkYxqUe8mxanK4eiphby1yox0nVp+qv30UfFwDskJ+TkKJCWjNG6rRAJBUYSY/Roy
qKwo+R2rFDF6WGOOFyL++/xNmNeE9/uYyQY9Y/YU8Ga8DO/XjFCedJnItvwh2jf79NDt0st6L++i
M43CEyfJ+UCn0k3jIEkPb7ES6r2Y2iYuM06S1ja967eEFezUI2eZPRrNeGXcff65OOh+/GBvB1ws
82GUypFUMKC6rS5HN3aVneSqN8kKeaqTuWG2OuvLN+Y71eJhcjCnSEIdA9rDqwToze6GwESx6xbM
0ZSa8tXkI/al8Rb9QPducBRJm5XUd/GF1RDnZfntPvOiZ68eIrfQYmkl+zluqixf25M/Ww+s33mU
fjMmksQxWFI20wRKEv2mQvtIoqrVbOImksANYZHU4xo3rQrf4lLvIf2PHW9YL679rHoGjneBvBDf
QHLMg+AAzdAJ1epexiyzHghWJdOsjzdqD9GMzHPTsen5cU2sbyMBh9ykMn7oCqt5mLroIiFYFRa7
7n0jVOfeDsevRiK3R63R7vJBfE/U4LoZuS3kzSXzwFWgLQ4eU9oyOEl7I34xW7BEyD3mr0BtyLJo
UC524VStZPgjKNbVu9AnTBCStLGz8SNvbbl8GnOy2DHge1F3mWHbn+AflnLafqHTve8zJC8deeF1
nR1bDPtrUSZipZEtlffQiqTBuq86I/pC9PSmk80Heq+w5sv8UlHRSabppo9DoDA1KdNdgeCbpuSm
NyG6NTC0WOH7XYWOxAloC1N7xryg9T3Or2i4zVTKP5TGqGEGd3aDMwc97H2qY2K2gSfLUs7VHlNP
3RXyjSST+iiicVr5Jvmc8Nm5BETZcdJxULPobky/GtZ2Kp6gZWxSiwzLgmDtRE9g8SRVugLwgamC
49pOj0S41pQMdE4gmuepBlxGfGWxbixrchrwaTeBbv2gfPeSWMWzP28uZZrcRUll3LZT3uzp4UyO
KsL7MmJVinDL4pMYqAzEyiqu0SRLyehv5Dbny2xkM121PniHCd72GtnCtVrU1ubzV/Z9Seh120dF
ABqI9Ko5NGCuaLx5e5JYT3yltcMHIDGXkeW5JZC7AhJSJN8FGQletnJmxEXi/F9DgliGrKpxVfhw
0siTFrJdb4YP40FdIzFfRY7Y9xucfbtzx07l44mDJRazKDJAoajku7z/eF3v+5EUS/6D2Pq7/lv7
kD6EV/JNuJ/c4drYqbv2Is/PrO4nlt13gy4FKKnnN31Zev4D/qBt6ubbeGuvwaRtjQ0cuZ18pl65
YCW+Hq5fqxWUMji+cbp6/yEbg8Rq/LTasZb9W1+VdwnW+44TTieejfFXY+Q/0ulSaqL153NnuY1x
iyEFF7spjFI0DstChaTXQ9zWoXbs1fiJ7LkV7Bc7K7lwxqsJF1LhF1eqfRZUPu+Obxf8eVj2NcQL
CpBaFBbvP+409b0k50I5xnBIHRCNm2Aj9t6mcRUQ0Ktqe24WIVb8OOScrEpNGCEeW81iGslTm+i1
pavHnCzcUsQvhULCreXl2CAraTMUuuekbeG5ysjKXsS47TBsUXwCr1IPj5050ojWD7rdHqQsDdbG
oGyK1lpXuJdI/dMuNWoluLoJ9ct8mSMvuYxFHxyQT+40O4oxvRbeFjTwgAWgxv6f2KxZHWgfdA+T
m+TtTQIPEyrfxosbh/ueS93hCmxRAKwwHF1shM9RnJAQqWd5fpvG5S7Ou5QZEkiOSG3fbduY5Nsy
xKgRZ1RbEvEVuscmIwdQyuJtrakPxRiINbmc2TUx5Xub4oatoFUJgqvUB+NrCP9e0SQSoSb9MdFw
bFRIWfTZkOU34p4YjWBlw36csSHXvhlWqyoPvpcJl+4wi7ZdE2cHI+Zo2DSWNlcqrpIeCjugrm1Y
U01paru5KGT8+K2e7YLC765KteBcp07yWoG9sKtqDrwyVaEVWNqfAdUmqLjqzVC1mJRDPLYGRlxV
zp/SyKig59aIU5IiIYdUqMC4BAaV2rqZkFytpqbEJqeRBlIrK12gx7FkL3zyE1xqmhTy9LWhwuBh
wLlI259RYNZ3bZk9DgMZZRyjmRi6By5boHjGf/w7ncaIbTe9wsRwnbKprdQAmCuYlvHQFlwnIKw7
tHy+laK10XgqR5FMG1my9UsSwLZqYNz73C1uDF9DtCtH3FR8DhJMDalpB2doldDxqizfFaYU/MIE
jIFWrput6K0cZp8C9qDNH9TMuBuqBnw94JEH1ox0H5Opi4mhF+RPdJdM6R+KEUxuSDToqs96zole
/5z5BCqMkXEdCeN7UWTlIQsNj9/dd+sc11CrWMcxDjE9DdF3QbEQ3ViyDkL/WSXjY1Ua/VU4kO0Z
j/0lF9w7EgaSe1sO8y/j4F01gA2wIeFmEWiQpnkOKxi4LNgnkI7Xg1bL13GPcxI98WUncsGa7R+0
LnvWB6ANUsR+j5n+KhV836VxpQtcbLU6n+4mXraiDbt1I9e7oQhRV4XFF7W191Kv7WSZupEdEDaF
vfoFZc93IPr3aRFCDynBlKnql6HWgbuQdJEU2j7BJdzH9UuXyq4iYfSRQ8zoQpSXWV3sS+8gi+uA
gGxNCm6jtHMMA19jYJTtqhjSYZ1aabHXS8t3GruWV7FK3K8MRgtfO1C4sNbFmZ3o5LIFSlyYcORh
8C02BuFPkyobGcsWaocEI1Km2hukCw9h89SKc2oBZT7dLxZmqlp/6kyLs4SeUX6EKqEeG0fZeIfh
V0tI4yZeqz+9VbUqv+SQWNBMOecq2Mtbx1xNo5QKZ5DR6ZguVudYpler1pZylCWdS40iUbhmF/x8
s/twt/lrFPoCwpy7dksppOI1qd/1hkIVTdt0N/V1W67SdeFWbnwEwoGlwT2HzlueXhhylgtoNClM
m3LKYqeDRgFarWan83Jspf0LVI992J5T5i6PgMtRFpc2n4uHxA6vHNWRdZL8blA5G7MeV3p3lTd3
kzjnBzkxT+jO4ciYow3Ady6mZdcXkSRrk3IsMwJ4qqC8IB4Wzpeu7DASnbkEn3yGbwabr49vDrjU
7Eht8RTliGyG2n42bkEZXcqRdebue3IcohLmm7YKoW/xXXWV3BMsHSjHUf1aa0gtNMhHUrX6fBYu
DC2vZz0S3F51sjYRrstQBFCkUUwcgny0enDszWj+MLhWrpDWdIcxtvPVRKWmHEEp5KZ334ziC0e0
TUTCOPAH4NGjjuHUsJxSTOtRG6FmDOmq7PMDHlHZpeHRnpGvfziCz9OLo9prB5j+wLIIMRhtnE8E
QB3lg+yCEZLd9rfl+N8MR99KB40b6YW8s86ciU8cTZEI0HCeM9kIWl58G76p5aOZW9MxqsBk+EnV
OGUR3ffEPOG8DDPHbAs2yOiqyeMzE+7E0GizFJN7B3cchHTvJ1wouhEXysgGvq0o7lj7/FJsqm19
7rmeWPVMZhpKeoVj6YfTN3TevEeooBynysNpOPU5UimU7nrcXhYJHpiW6Oh1b8sB5vO0gZmuP/T+
yBU6EGDIIJH4Vvf78+l54iVAda/OjaDXUPnFY4/lBPOAzEsQS5fg6Vqb08aZb1Y9sakxBqUzaj7g
sJc6kFCA4B/UeF6HZYgBB/0m2QdfjfW087f+KljjHr4aHJXSk3816Kvp0LwUxirdyw5OeHklnRHR
nPrI5KNwheYqi+R78XVP7IcgxrrpWFTP8Alga5B8JZ3bfJaNPV4iciCwzqnsPEjKFw92jCy15+A6
HX3sWkEWdo6ZV/MrTRxEXwEtiWdNRehxfO/N5IXkknMo6lP7n4mhho1PRnelLm+ZZprrvj5ZcBtu
R7deheSarSVoJfiY18Zm3OlzMefMcvehVjB/7reDLlZv2Bb0A6rXQat9u42vyudpDVDHCR37+Pnc
PXV84fhAyi6DwtlcZglNCpzLPjZIZgixWZl9cl/bhFWGM2JPNgmW0xU6CH4EhkYJNrWMcD7utMkN
bO+axuMLU8HbUDt7JJzvTOfz1Jx/+6PNW/ibTQy+Am4AyRyPM6ty7Con75/UYp905tqXtp8/h5Nj
KXQJudjTSl7WU22yyKwRW/qxyYcLyxRf6Drh0zSvesV74cZw7th4Yjzq0yi7EIAiJl2CVeEydUbZ
dyPHD0Ai2AmPJiF7Lje7bwktegeJ9Tml84kDCMkSQvAdc5+HH/7+cfqJUkEIVsfjJPuW09cICI1U
goJd+GSNtPGZWXzqE7Ij6CxZgFuh978fTmqhGtI7Go+c+i+iOtpQS2hYJGCIZEP8o0/EdGYun9iD
ELfwjiLGZLFc5oCiQC1hKkkDe1CzzzbNrt/Me1B7blk6sQe9G2f+9TfzMrHzzAyojB89k1IM9c2H
0CWHq4IyMb+m+VdIgeb+8/l5ak3gSc4zEyYw7d3F4yT62g91yRyO+qp3R9dYl7/Dbbo3NsQJnhnr
1GZjkTaPdI0dnbrPYnW3R4WA5UIfji2nZJIpEflHQ4R/J2pY7gIFwFWwLRT5gQv0uE4GUFVe8+Kl
oXAV1gUuoNGPKU1818eYSsBgRJoXMeFD3DTOFCrxJhPtMaxJS4S5BFBpaK8bTvgXXSvFT2pY/z3j
6uvxkT2TcD/Tnt2ry5e7Vv3JVyJdPjLxXbo1j0klH80p9VeR4T/9gy+K0zCGOPweJAosHp7ZyS24
OVU+ZpUnr4jS/K1lfkGTodYPlomAVjLtXwgANpkhJkpngcEJRn8481Oc2KCx6WI9nW8b8+Xt/Rzt
uk7J7KaWj6NF8mUcGV8UHwNypEyYeOygCdZla8vQQ+i/yN3UbshZUdYR3YzVYGMnCqysLNZKVAS3
hepZ/+QVMrEtgwQlaezDQ+pDLaizWJ+Otas9T06GVBsE3VfCeJ8r5CCSM53ViJ96a98Mac+HjTdv
bZWlvd9FDAlud50PjnCn3U+xaqw1IUZrCC4/LPfzL+EVr78oDSB5//enXF75UIFaeeyZ07FLrPbG
Z8IQkN0ibWu6J1G0T+oQ6KsM+dfGSrRNJdfStVmQgEbYye9WjpSLuh+A9RjVV6rOh7EYr/Kq71eV
2uWO0Wk3Egg9R5oI4yli+V4T/rdsJh3SEdBWuSE/RGVzJFjTHcJJdvQupQyoZSbM0OS2NIEefP5x
Tz9gTn4qNx/M74spV5EKj7JamY6jsoO1PSAg+HyA179h8Tx5f3mn5i6K+qGHYmKSAdM3DccUiKDT
xn2/buvW/OUPwMXqqdmZetu6YYXkayrbbiNijczAPH6wIrqXgUknLaugO/tklmzlyL4sTWAwE2yx
K81ov+ei3WR9Vu+nAYiaNIYmGJ4W8HGmnlkklo9KzMsDUhCESQgnKUi/n4tgBX3UFNFwLMN8jR9j
FShnKzfzIfHtw1qOMf/6m/meRjWRVkMyHH3deJhg9CAq2JO6uytqKEc5JaoSI+j45NvE1enNNWDu
M9aIeUv68BNgykC3xrZlLttQuLb5lU7qj54WfpnQMEJ+ICOngJUauTmX9c+nB8/txID0Rub4KpwE
HxQGudpBJOvV/lhbKrk8yD+0QLIhqdLf7bmguVph/ihqDWqhQVNANcm/C6YidPIMebjPNeTgea1Y
BaP0MFSWci0qj8ayndJLTfMNHPMbvSNj2VR9bTt6U38/4LxaK8qQU3u3r5OhVNZwjZN1X3rXWahT
H7PDYk+gTXZVVVXkAhm21qFtUy31VeBpBrtqYbc/yVPfRy2gv974yZbxBTGOgNkKZqgoJfO60Btl
lWs8MprQeBKsZN+mw2NL7WUl1dZDqXWqa+uSQWsjzb6YofLYGOhSiVdpEHqmT5yiH7UIoOukS6kT
ddg2yUkH5tfJRLlFLw2sxF0GZnpPuNyziGC2TWb5pdDUdE6W5nZZVqBL/F+6Hm70sbsH+m84pp2q
B0wWP/qCvDC9Su/VaZpIhWpYqVRSlzXNfoa68SiDFHnOMwpEtlEQCCInvyNNOkia8tXQ+BMVyVFq
gmKzq5Jt04dARqTZSd4xVYm5LtchXX7iVGLLCc3hpa+Kr6laumbjaQ5I1XsuJAaiBuObLjwAeZJ0
OdUj25fRXJHjCW3L6r9qPSeTKi4u/Vyu17hY8NFoVGabtBjXcUBofJ1j/oQKKOKJyoL+K7Plr0qo
hbMSodgZdhpu5Cx4anTlOqnbah81dYr4Z7wSbfjs8XNlfSS7+J4HTMPjvsmmaxO1/caQRuKpfVIb
ohzM8EpkECfkrt53FsJac0xIo5HEi9Y1vz9/I+YVd/EC2ij06HFjY2O5XJwZYd9MQRlY3dFvQaHn
sXpFKlU9t/J+fT7QifWMw84cN4++nNCKxZmnbqJg6JsJbFBw6ODKy3J+puv6eg9dfhaboGKQmjaw
hmVBracKrGB+bo5N2U7gvXpv3afGVeAJXjLNoL8mSd2Pcf5azckLXZNOyQpxGvBpVSGhbM45GmjL
gUOO+5uEKbrWYVqeiUb50AUX+PhJC9aJ5cL8ob/++ptVd/AHOAxd176eMrQNx/R1emW6IO4P1iY4
qGfqQvMV+P1TwbSqgUihUIK4f1me0Bu99hDa1kfJ0OYEqHxttt2XTjPiVV1Jt13PBT4IizML+8lP
OUtq50sCvJHlxIrNts1VEO1cRkiBuKy3c8OjW09rtpGt7ZyVmy4LQfNTfTveohIA3I2ejtDrYwYj
UxTx16hMqLX59ToNFHMVDoVxBQu8cwpFadzYDH80ClVoXNfdhTcDSmmKNofCUBrHjHRCnAcRPOSd
Njpl1H8P4Vmfm66vTIXFN6MQLopAAIaExl7HN/dmIoxmoMvYAqujDSttO2gcNKoEgvIk8ku9nGG7
mqAtlQ/PojWjTW1wEbLKBvq97O05LlarSPTjSljDAyeeEtjh8D20pfhLYxIgq/dI/+S4dxqqbjJc
gvUUtC95QA+7j707QNygRnTjUS/9q2z+nEVp6Y4ZG8WB24i3Lr3pJSeYYgOfUFrLSqs/FFkY7WpT
dDs/Lh6MFsAZUd8pTaXwZcySDCVvWD1IAwi03PMPmEwMOA/Ji+ZlBSlA3nM9dbD6JOW57a2vXdmL
q6Ye90r236Sdx3LjWNatnwgR8GYKQyPKk7IThFKZCe89nv7/UB03WiIZYnffGtSgsiIPARyzz9rL
mL6tWeODMk07AdKXN3dBRKWGfXzg6zg9LGzWMZOoxnwfg8RZ5m6SEwraxSMvonypg3wbypSxcRt8
gFjcY0y9r3MNL8j5r8ZEtKtO/YsMlbyKihAzPZZvcAB7oTt9K8blAKlVPOiQbX3/jvVZ2FQIL1Y5
0vyOhrs0wNShCuF0qj56Q7UedVsqmlelR8EgWn62NuMaFzwrmJzRwvZQLXtce4VR8ga/pGWs6L+T
UniJwiJCIYxtRaW25EqodeJlshhRvsuU/eV4FyucgZxrDt72JGN1U7xKrczcxibsJ7zArzuLjYLk
Wt67oNh5QM0WVRmCMdIWBygw9lzWsAqwkllV+RJYQzSwTdf3dbSG2GkCfx0kCTkQHOhXnembn2Ij
iltZpuz9ebs/YfKzHhUSYRfqFCtTPSabK8qo4tTflfQ8ISfbmAOu9K3mWetiNfy6tPqXw+NoJbEU
YJnj1CODwx4VyzGkOLHkn0O89a+kTb3R1pL3H7CmTqtHnHNghKEfRhaEZdPRih39xvTVtPxn60aB
6lRrUmBsY43Z+OpiI+OYz7O8wi+jHTsBkHEwlJBDSrbQ3rVedSdHcPn0r+GUwhHcS7ylEyj7eMSj
91j2eZN0cV4Cjw3Py607dGbszn1XdXuvO2StEyd2duGmc+7jfX3M5aV/2Qbl2Mx8AZo9fbBgQ0rl
bqG8tetLkNUJPHb8cEfbbd5FpD8YPJx5A0F7NW8W+YNxhXjs4ml00tv711jMSdh1aDyPTz8tG82y
q5koFtbWtTsfkqucQ+gAOar3NKd2uo3c2qkzvl1YdtYxhLuMjEgPThaqNfLQjq7YIfFPgYBz4SES
FWEJk3rvpF5zBr3cQ7N/Jd8HdB6gyUWQBsVKDl8lkXCBkPweBGaitcl0ZN1tlsD87eaHxQJVEWac
SmETgdEJkF1xKk79HtdoedhGPoaso4YjdbAdc/UgGDDe6wkDnMg3Nr087nUpEdZxW3+qADqoNHBQ
GYwnufNvJ2H6k1bg2wW21UNkcNcIn3APk2w5tu7LCT7u3Id/dZm8B2u+b3P5FtXC9SjEr1bSP7ej
eitHxiPU1DtLml4HC7Kp6vu/o6lYkUp2p8bYtJS+euPXMelzYZ6vwt5/UFX9cejk6yGcIPxa6quf
9JtcEK+quiZ6Ryyh7xjPuO6/oaZ6LKWZYID2r65Pz2XVNqBB0bWamzHZM3lMpEYw8Kzz3zjy1+NI
YVvAN1QGaY/Y76abm9tpCpyhmWgupx/TgH6w1HZ9g8JDGX9FdfE56tGG/BLNbbJ4bQVcpGZZ/m2W
ge6Zw4g7upRJdhGOxDaUxMO0pXJfhKmOtQ6CvXpskHr1lAmJxanXFLfdkJMwuvxqs4FEIObKUxrL
v2s/NGxrFO5UsfxrNAGxN7Vwlw4t3sgybkapJHH5NjhnhWIXtmgKYqPGSJoiYWrVNaAJ5bOUGlhq
iZY3ZfpbPpFKZTXDQz3KWLX7ud1n/bvMH3mJSrqRmWpP8ag98guflZ6/mNqzd8JmvslV9UHsKx4h
nn61Vim4BapGmF4S9OJAzlZ1FqRuZXXNvjeEzm0aOIOpX8g3EDAquxSMZ2m0WtcaJeKz6oDTfZhH
opCE51FBEGkWOddrxcfX2dAwGiP96YmfXuJgPCF71IvJQS8XbjMr8d2yNiyvMGGwRW32R9Fgto2q
jP8w5w2+/5j9zFJqblS5TlY67HhsjU3js9fHnZXrsaP1aX2ljvJ/52UGHEtzQpfZQKiRDNS1R5tV
XDZhDK+tOqgtpnaaOH+oVraOLHMdi9bFbuLp5YzRIEJBFYJCcXJ+9pI5mAb6hMPsq5uihp0t5deR
uJbJAKm7Yl+p/gpDcQf24KPS4ABeJcndEFXPitY8XtjBzpx6BuRZkX9ZosSP+n4cQMoPpbYNysM0
RF6tCI5Ui+CZxrYWfMQApRsUVmhDo8TunMyj/CpXcZMvi4+ff8eZffTbKzk6lfyyGbDHa6sDgSi7
qEtfJpGbONA4kir1AmXhzAn4bayjjz2P5dRHRl0dyuklHcJFku90Se7CrEUcuxlqdUXLf/XzA560
df+ZYl8++jIpvpy7VS5UUpRX1QGfsvtqTg6T0H1oXbLV1PdApfFQJMNIOpp8O8edM7TEsBBa6Klt
/l6q0nskGc/YGV5gDVx67UfHV6/kcWeK/ChrmJygRPxssWIxn7lwCz874xc/PVnUaMMcH9ARBm+m
ZuTVASvizSQYu3DWHn5+wf9AtEdVqcbFjr7mwoE40Vu2fSEm5pBUdDAGD93svB1CHOHt4IGbi0sg
2FV3KNxp498WLkJGfPfIjtv+/CPOTa2vv2F5318+ctlTnhRSXB3Q/XEr0re+aZI0nFhXoSWuVEFD
Vt51D6pYXVg/p8iuBjOcRM5FsQ8tfflhXwYOJQGakaiXh1q0nkt1MSmPfxEYC8zVGxzukfPzg54C
Wd/GOy6W0y42AfUsSvMGIiDFz2+RMEhLSS+xAs/dbHSZfRJNCPMGHPn7k8VWL3H0M0WVRnFqayCi
QrzR2hi4l5ZRFwKwknYIi7RoBRwbFylx6P78sCdtDtYupwO2UChFFiuWo2WiG0PV54JfHpKZuNO+
JgcKsrwWiHe9KbJNRWTXoHIvc+PBmIbtINS3ndT9TedyNxEu2QVQzOrhdgIipss3bNWAkBsyd6Km
sKdJWBWRehfWhofp7fPPP/3MvKBFjeaEkh9u1jH1dihrWea8KQ9p2LnisrrFdD1a5TW/kXi5C13E
M7Pi22hHu3jfaVKaRcyKSbC8UHphW1sV4u+fH+nMnkWzCWcc7p58kOOpXkAcRjfWMvXKCCZ3BowK
C4bGk2xdmOQXRjqe5FVRheTRcKkO6ph00N8WQrElv63S0gsjncPvFo0k1xcLriCA5fdZHspClkvD
XBzqCe1xqKIHLd2+qD2f2IXBT9YR6V7DJLhlRDCkX21ifL/FQrrwO848MTQneEc6ewgbmfL9Z1jV
EAbGaKUsa2yYK4JkuueombdTc2GjPDNTIE9YBGTj0rAosb8PlPtSG7QiYbtF317nSuM1nHckGNo/
zxX2Cf6i76cC1GWMGhB809sCSPg+UFFnw1DMWQwDE7GD0kgp3fXC68SrSF6id/DIqIPsV9NDzUw1
MBwS07gzCll9XYClYZVm2m01PBoZqXfGbJobuj58AgENzJS1MEuMz5GwsRX5dkTNRPGnmsUauXcI
Lvo4N9d9OCrO1Fr3WqSVDtZuLmj1ldx3d1ktJo6RhKZLigxxlJhlrKIBI72eBJFcmG+TkI6tIkZP
Y+nfBOq8iQRSIudY2ydTPdqgbduZ3YrOBQrAzFDf5SELXFFjaetJ29vaiPp69IfCHmtMykyxnfea
nGTbUsgSu9Ur2Y2FFrE6kL2TG13wiZCAQBqfC9fdAqHNYWA5RTY8KrOYbqU2hiahDndcAzV76vKR
Nld3JWfa9dDKXLLLeRVJXGJD43pUxxdJIveur2qv1v2aC4ZcEmnTq3aazdpKjsQ/4EjPujWjQwkI
GlMUmgi0f5if72EpPo5FMK/blGhYc/DvDMXfWfp1LF9X3PqixunbNa2ziXyZ5h1mb2TPxfhAv+8t
U5NfP8+i000U506cyVgYrAtw/e9zKIiNSrEITjlY9cNyRdPE1q77D3wCuDrX3s+D0Qc6mbIc5QgJ
yErAEQ2bse/DqTlG71rcFgdxmAd7aGbAJ01+D/xpJ4tLBlmV3DTTtA9Hgguk/r1JpI9h8ZcS0uaj
NayndOwSJy5pQGbZftaJnRN5l05EHpJNHMsDadSveUd2Xu9XuitLOOz0GYE7Y1bc+/VwjX4iutOy
PvbQq3/oXNlcOYEO0RfE6/gqOnwFyrYUU9HE5soSBGReSxmgatHnPxpUP8PYRoowMui1jizZ8CEj
QxFc968cDPusm/8JyU13KeHPbmmIja117cc8VTvFrMM1f7PhiKH+q1KQzAzajP5z7B8TDudrIncb
tCyEIOl9xaXUkg0HJ3ECtwThr99j+YYx/x2IInFXRN3Sgtq2Sa1f9T1pHFYVdy7uLXtUYVAv/Ipe
b4VsiWNdtIdp/hX6Gele+ibU8rt6GDFckImHwftn8jDBfR2E0HQqEZMfvVR3oRlvWFyJV4Dj2U0m
Q9wRFyuhIrwSKyRvajOQSqwKH0Ko1navVMJqGi1HhOi36ooJ8CJAjYWemNQxi8k0zngnlD6ZxdjA
ED1TDH90LUDZTLBym0LkJ3T6lv8zsjtJufXl7rFq4G6JbfSLKMSC3rr/lidKS6RvjfUPkofVoKgw
Uxr1T9sbD1VKAGU7p81GTrTMSzLrydfJDBoS6SUSp96hbR5eKYpgbtOgvCP4Ldv2fdE5viwdNLEn
DhY7HNuslfehMYixnNJ7bWyJaZoqy9NIJbfrNL6r0ByshskI3NgKA2/htJHHPfQh0q0ainCZkMbT
aqYDPe0Pui8v00LCiyIx3eWD1NqqrLwZPRlpdQxhYDYCMqQrkqfULjawOzZuo7jsXIR7jzNuqggU
ZdNpNGC0vkk2epps5ry8D1qAaQztVCNC41bXL3k7v+k6vUkTWimEuP5a9MPPMeueCrVATz1gu1BV
Ay36yjA3MYbjLhB35ihVdDUpo29btG8IxWX6WRGedXMokuGUW/dkztyWOWFYRbaHneypdQzHJyGl
syfjZ/SJmo218s4gVyXp6VEIgoDRXUzwol45itqPt0MDCgWrlixz3yGh0h1ldT+FSK5rgSyjSlNn
G6X3ui7Mz2AKNg2cNbFvJPTf9W2YmLeqRsUg5vSwLIW1lanZfN8PZFGqqXoFy2Yz9nqxrTQTo8h5
HO0OEhktsn7F9/4z01vJGmtAg5hMDkYcvT3m4memLbSn/n3kwgWnIUn9VaOWIDhCe4/9Ibm+Raut
6jCa3AEX7JtCzwNnnMV7jCw9LUTN1+pE1aeVv0vA3e0YG0IbOBSDrCRSt5nh/yaOKXDmgNfQE6Hr
Fj6lc9O44RCM1y2xd1d9Y7yDIV4rWuApfnhNmf+m1bW0SZIMl1lrVDiv51Dz0nHajqNg3SQ+7pFG
OL1FwrRNheRBEFlTJKWmrjSSEGYNGSfM3MiktdXC2oiDDbJzy4mtxsuj4T4gBZAm4h8D0Axtxk7s
tdFLF8ZCqtQSFX4Tv+oI8NeDUS55YsODHtTUFoQbUmQ8+1hE2Bldng1Rtim5YZDDwlZJX6LlmK6V
1TySkNWhBUHIOmP5pBABhzdPMLFfKep7buVPGk9fNDNlgCysrZkNJReUfOUXhfw3UMikTtRKckGk
d6VmvWX07uxyJrB4jPqHLkYiqNApW6t6d5djgvFRIJNwcmoOl3rBcEkS7EmTs/oHtZb+ZCER8kTK
7gE9tn2aFa5GqoMzyQPkGmtqHIweUiIcgzf2LFA+3CnsUgqIckuQsEpWsA1VyDVyKl2bSCy9aM5f
+o5oG7nKNDdqFyZJTR+jtJhNUy/viU2/rQxwXSFjMKkprwrFqPA1ta6qMT0oNWq2sgvZ7xZNlm+W
90oz/RIb9bcoZQK5nHHvqpyIdgLk7+ZV8GTNaWD7fi+5yL8tvi09aLgpZPfKgKSWCj0+i/Rfpth5
ZFL7pD1r6JTEWfGEKtQ9uSY6MpVRUKPyzdwsqa/SGX2GYXSvYcrRG1uEnQl19W6NurTSzOxeTRrf
zYuIpR/X962urQMt20xJc0ckQ2snbSHDZiG6Letq2DKy8eJL8iaYcbORiptpaF6biIzRWG8vtQH/
yVz4Xu1+Lx2O2vIDC1YMlaY4KCTZln6zSkuIQwlXyzFSd2Vr3MRp9NBF2R6HGaev/2ktrKWKWQCa
vZoreHp4Ro3FOjN1fu4ne7WTRPNjHoOLGop6B6fowp3j3A2fegcGCXoO9DTHIqmqy+iIVlVBG0z4
BGgkzP3NciKU3ERH6w7T7gJUdK7xZuCUuCSAIOI/CR6AThRqvcYVMiazNo4hFAa0h5RmJaW49vW+
1yrstthvME/sxXdpDMlFlBuHi8z653LvDI2G4nKhJ3NJl7BaPKr2UihBYPtlCmSEh6BtfJYHCEFO
ctNT9dlVZEuarVwpHj7GjnL4efBTsspS2MIYgYskgq4cjV0gG67DIeS6J6mYav8KFAMl8IOKy25l
Pgb+sPp5vLO3sa8DHs3P3BTkABVeekjGu6n/ZentVRUEnsAWQWceUwB24WDGmW26UFWf3je/l/DL
n3/Bx3p/TupEoIQPYKkhVOBuNJI41lwY5vzX/HJVWC7YX8aZuiCpsB5L4JHqth7BFVbfxOTe17QV
gY6e2Se0jMLfRqVNXkZiLhkqfyYZM6uMJEnIKfj24wkoNhcQrHOPb8jEES2dDkU95r5gOejPDaXI
AYkyDlNknhKKbnX9pev2uds2tFL8hFnQEt3Y74+vwVpMcRtODtKQe+08bZUupS2FcT+kmfRBhsEx
xS9i2l/AhM7gJzowgiGpeO4tY6vfB55LUr7bQkoO2iQSjUZKSMmyruJpnVFy1mP/EmcJjiDhVpeq
bRKh0ZP7l1QsLyBg51aUAYneEEEJrZPWzjBhCKLLBei+IZW2UIreSLh5B3NfwWArDd87AkIuLKrl
2b5v+rDNMM/BywtM7GQ34xjLepXW80Gaak9q8XrpI1cKRDeo+vdZSd6kGK+4cbgeW/8a88qP2cof
glmDstNdmv/LBz75LZTRC1JKMJlytM50YkatWRrig+8X20DruZSM2c0wEFdda5RaxSfMVAqHcCMQ
ZWd0b//9uwDs0U2CBvkJxEh9nwd+NrSCEQzJIdz27uTlbnBlZTb6QMe0sSF9Sp8uaQpOb+ukhn0Z
8QjzTAOxhQbYJ5xe7bZZ69vWCzf/ARnGPDO1VBn4gQjDRaVxvIbzQJHqZGJtaVOwJ1/swaiTx6w3
bofS2Fp49RJ6TZp5on6YkQ+9EWkwyHS11jvfq1vrKoWwpTW4yVbyblSi9zEpU1vw/U/sw5xwKK90
Lf8dQRcDUcc5JzOyVdxhOq4WxQYPcEdXu79ykvxNIgWX7tC/b+T5Gq75NhMqL9WUu1aaa25XirZT
+qH3CPN6qGTCh80ZrwXTfIfVt+/FZq32bD4VAGMuaS9Zb67DFjubXk7uirL/mwzNTU2ubU/oUsU1
2KZ7G+L+gaVOJkTDqi5AQAVcGVdYdeybiSJKzfONPDf85zF6xFJvts1R4FZkhPcjjDK7E8y7QSVY
tkjzX6NM5YoLW2kPcf3XysnIbbHfBeRTQT0xvZwHbGZ8fPmqjOhZOXso4+5VS7sHS85e+jF7JFwo
c3Ca2WRJeJvUze88Md9VIXurIols+6IwH8w022NKo7l9TuhbUI30tSduZgPXiiKCclHp+W9a4we6
KNVGS7UCdCW8VUPrvZaa/Sj1f62wRB7/OkbaR62THl0UsJLnAkPvam7EVWZlK63CPmpOr+dJqV9V
GfdffZg5yM1oJxJ23nXEKYczse0l8ekbRZh2SUTvYrDkaVegRlj5gslNJal9T7DCzzzBeq1GlWJH
WXYrCsBCUAZQtJnSazRENfeqWMUNzYwdw4f8Uarp3yQW9pSRkwNm3dlTEN/2ufQ+z/H1IMYzrzi7
mULELzhk3nL5+2zaZKuP443SGnDwLCneAmB+oIA3V2KMZekUYhKk+U+qWW9UZaAHOhR/ZSV6TcO2
Yt+ox1VkzLuCkEI3kJVXWefi2GtCslIE7Y70QNJwARYH/a6Wrc/cHLNV1JqyTdn8e0zVS4F15xY/
mS0kTXCsnvp6pRP+EkEb/Xvx/4dMuDPbKjgh8m6UFLTAjoUbUYM1UA6nGnrfom9EIrOxvGElecXd
JTHluUdi46QTsdgYntC6u4ySORLCmB104W2hgFiRWn/RzOrMocUpKcOEV+HCy8fqyVRsmNW5Ze0R
/9p6zcX9kvrpDCvMEHGcgRQNGfv049QifFzUPuGhXc0r2avW9QuQyuLBq64WUljkxje45Fw4gU7f
nyEb+MDgrEwFxCf7fgIlGPO1Zetb+1oeNZhdUKHSqVnJjcxFJu/3alpR5ZEWEcrIu8kEuosDPMuM
sTW9RgLHF0sQb5XKJY1yZaMuYrUKx8N8WRI//9bTn7rEIdA11hYX3JNiRcv1PqqK2doLOn4USUzF
ok5c+AaFlZhDCFvwnL0WwNMSa/NSHNKZywA23bKMiwCHmXLiyBHUVmUKIKp7glquk2omma4130yh
D4FmU0yn8o/GqDVbFbNbJZouUeZPa1Use4mHQb5GRXzSchu1spm0tjL2od+/TVK5ktjGRkx7FNpR
ZpahEF2gjaa9ysfDzy8exOikToJw8y/GDf4RJws6SxRc1FJf26syQXdM3udEgWyVp0WJA25wJxnh
dZHGu7wZN74UpbdCrPa30aw24KezhYenoTpqzUUmGwONG369mEGmdtxwghgLiOrntwNlvxtY/mYa
9OdiGE23lMVdHmHEls4D1lPZDr7EozknOox9i4awEGwro7huYwmzeFV5txT/c6wIfpd7GS912Wl1
uXJFzhuHS7RAArvY26WiZBtrjAkdU8BRYO39bmlfuQRHQbOrJ0hNov8eZQDevTw9jgnwleDrt6VR
XmUL9tmYwR8VR2Vw0kDyYrEkMiM2PyTaWTYiF8VGm9c4aGoUe9aNZ/RFTzhR3FlcaNw4b1pHrMxX
P2u9RqDSowjGS5JYnqXZrvW6E0TVai7l9GlMg3fJZDJh4qs12LEbkX6tz/1nHvuK19TxWzfgtDmF
4u3i2aKW5Utmies2tjDyFGVszvRDPhQfxqTcI6yEAy8xYzjOQei00J3Elh5IjrHqhdlyOlkWU4KF
CE0KD3rLo6J26RcUk6X5+zh1sMqpHppbMOINeeBz+Zzbo1e48u73xZ706aHDsHi60KOlgwo08X0n
a8YuCDF8wL7HYj8wyS5nCsyBW1pKssIfDtmyXP5BxJrbk2xustyIEbJZjxee/vzPWGKHqX0lQJLv
P2PmQ3Y45vn7/Dq+L1fjDqjVGZ8hozmXHBbPvmjErNxcOQBPsBizbqccczR/nwzlqip/WensZYp6
4XteGmUp9L9gBKJRp5koZ/6+kZRtV0m7OUofuvaSvnoBb75fxfh8Xx7m6CDSFiclnc7xHqH9WjOi
x4zcUxzgatMeUoIC6cL8/KVOj/RvAx6HmpZ6BXyt5T7Rtr/n6b1Qnn7++y+8t2NwASuNoajpJ+zp
8bgysL4+7CWkRP9/oxzd55DlUBnHtb9PzV8lJGwRO/UZK8efRzl39LJh0Q6AVsR9+WhSV6EB26Ol
/BHl/ibQ1H1k9rggm8I9fbNfiYoocdDbW9O46AJyBvxEl6bBCCJybrHjOwL9mrike6IDFxh7/cFf
566Qb6s/lqesB1d0rcTrmosL65RXQl4W1DQeFkyArvb3KZ/VBcwuOYoPI71Sx9TCjTTqW6hQLUD6
EFx4uWcfEXoJWwYWIzoBO9+Hq7txivpmjA7DPK0CLQb50FxFFQ+9iQ+jX5W2NAybrMuRhFoPoxRs
FUj5NHfug+4SpUZZJsz3dWiSl043H3Kewml1tI1SYWQNsvMAlxcBzkfgGUVxq0tj+5gZJAwaQVOv
wmF+LBux3wW6gXZP8CusNpV809aqjGa3IhYV4MgNBb15G9K+/dBMCyKaiVvB1GrFtVlG8dXYlIXT
KmV2a8xV4RWh0L2OPf3pRM67W8gB1U0XLzE4fia+llKjvWrMw/LCyz/91MvjcsuHziSd0rMEoS3l
Kg3DQ2KMW4qbxAV9+zSKfPR6yoP/ei9lNF1i9nBOoS8/mszSaPhDKPJyZXrjNmy3zRjKMC7bi8ju
abn4faSjXRva88QDm8HBvzGvtBdzG23hCb8E7iWHq9NtbhlIQ9sOHx3Ll+XPvxwPWRa1o04ldhCo
oeRes8X2IF7Knrw0yBFOrYCUjEQ1BIdqnNyCxr2eCq4uf/y8y52BZb8/y9Hnyec5kYYpCA/p1qRZ
fI8ps2N42MQ/l0Qp/AcBL2eaSd9HPPpMsh+PSkZQ7T/2mIZpJyBZTmtP3JWFxBNc/3+ZgBCvIS4v
MqDjForUj0Y50RI9tPL9UFzXReH0xIdceI+nRyuXZcXgtsyt/NTVUbDiUJ6HPDhIsxJBnmh5lUZ6
mAkYcDX6kZAPSKBuzfE5EvL5qp8iUDxOkZ1JYw2VZBa6alVf4sWeW+oGYmfCkAAlOUq+z9RAGYrR
SOPgUOiEelZNQH6435Jx143bXrro4LhslMcbKQY64oKAEgF/vKvrQdHHVm0Ie8JfHSQzTozjNr7L
15PLFWBXXZAJnOQVUQbSU/j3eMvG/mUhakPXmTmSmH2/ml9RkOY4e7uRR+9307nWFdKX1ptWpKhe
11fT5tLw/4Qv/fS4R+dGnROJGTemsI9ZqddCagF0KbAR1JamqBLgviYVsQG1o3+pa/++6DqsLE0q
FrMbipu5V/60Rp072TSoXjCF93UIi1UNLGUlE4WykZlwAXAtdhlT0xWtXUnZtI3b5EZvzFtsQtzB
59nqKnOtAm/sVK/r16CIhEtz++ws+vKal7n/5TVPYuiHNDV4zZ/mWnWs3byBzSvkbu/kz6Xd3vID
BJuEl8L7eVVdGvhooxX6VmpRKTKfMMnEiYFmP2hMplzKuT8zDgAAwgSAhqXaO1omkyXmUV36wj7I
ko+ma54jTcxw2Ag3vdAcfn6m06LfZCzMyCh7UAEcA4V6E2ZVCh66H4oYDqBKZl5RHcypxXI1m/bF
aF1YJWcOEokykkRNxSKy+7gr0U5Wn/TGKOxDM7GJH1KBukP/+eenOlPQcfMDS1W50RAU+88582WO
dMXcpbFFusbgZB/KCmJe7GacJK2HvAKmzBNcswsb+7mTBLM1DFEYD1bCye6WDxo+AIGw1+5kR4Wb
aqMIW5QkDm4o5Vq48OXOzRJw5KU/svzr2E6j0RrSg2adu2dU3ko5DM65CCPgQOF6UhrpwqpbFtXR
5iJ9HW35NV9eKGp1TIgE7vZKGmKIPb1G0n9rh832yRBY7pKPvHy1o/0raNSgkSvFxwtmvFZLY1Uk
+qVvdPalwR8ESFSIwDGP7hVTNAvqIE/+fnpo/gab7AoUBg87gwYRMvFwN22sa5izd5dO/bOv79/j
HluX+VgADbxe7ta9etBbcSOj2r1QSJ9bWQhf/t+zHXuVZZPiZ9YM7gET3B8fpvZVNB/+h3X1dYyj
I84YZi0JcqYBxAsIpLLDoeoCF1g6MYCQyltk7xl8jEvfbfn2J9Pvy7MdzQ0RDqTs+3y3JRFqsSug
SLHz3eyU9rgu15dkWZde5fI5v8z2vlzuKQ3DCfQTA5i7Su5K/uPPL/PMXEQjJJu0TGj+w9v+PkiT
dtZIl8rfo+hcKd1uVkoQQt8ZyTj6X0bSF3/jJbXxmDA1B1WRdzUjjXkOCxIpj23UHOZqKF5J4SXP
ojN9FBOCEHYWtPVFOgVH51c5xWxbpAfu/ZvwWl+LXmNjjSDA6QCIC+4lL1kRdnfBR+cUIEGsAeRJ
nOHS8j5GKSRUB4ox9azsKnwdxuIPZM6A/rV+p8xC7JGm+acLaR9HCMJ/frtnJguGnlwlidDFNOh4
I64iNTC0NvL3hvY5yk+p8qZe9Jo4OwZIroijPpyVY0f9qAgGXGOAf0aaps4o24stEZGssZNAVRCx
T/fmyr58t8R77XTlyXjNY/62sGTwBvw+SzO9NOeZLuPeYrZ6yLypa5PiL647hitY1gswtOqgD5Gc
pu3CVdWk467KpW2Kp429mORhp9bl9N6T3tESTIhTKXC1KYFbLT3GswZqHidrs9cHD3PbegVjoPJK
silvxkzm9B6y0EusaSfqwlONQTns09bLleQxbvK/faf4zpSH75zH902Q7nRleDUn9XeJ3H4M87sJ
y5oprnapkThaBHG/mUh0KMLnvpWvM3Qv2WR6qk/Cl5I3d2pExwCTswr6gb5rpvHVmivZiUTkU02B
BC59GJTIoVxSHeYhYeC0pq9MoRRulAldnzhK7604Xge+8TcaxXCr4RuKRa+cuLMa3Bh137tVTksm
GHr5jcZ38Ctjn1lDEoZ4gpPQRxk3hHqE6seUmmAxOVz7CpNV8rO0J7MYMLaTx49WCye7bnBzEK3S
lls8ieJR+E37MPDSFLaqphaboNCQ6+fhto0GT69hY+Zo/taF2vfkAzeC1wfhp1iLT1Gs3pc+lhBZ
YFzntNYcvC6xOir1qyaP/4lPbhI8uZqAYzKz6BDNYnU1SmVgj4Ox9tOSC7qOjdsksVkKs/zbqqrw
qiN950Ymum1bhBZNYU3O7om3fa+r6kpouXWw65F3oeQwIJrqjZYBlO+pQXqrjbMjRRjQyUFXuCY5
WKu5Nj/mlhweyUyActWJfEipCb28SIct9mjKuhPH3/xMgl6smyYs2oe0j27hMb6NdQrnezJB0rIr
SQzXrVEit+ha2kjcbd6monLrPt33RXSAdE0KElJqByP6yYYC7Fp1/WscId8OmN2Z01Myz8GqruZH
BbGmHY5wHppK+kSegKh0lO9mfSR5M36TasIxK51vkBVjuRkwIF/pBclopgKe3ldF5qUNLz3tsInQ
punagHdGFB0tubyaIDjXmmQHYgz1eB7+hEmt2oavSSgL9c4mxTrbhfkylXE0XIVZeTumrJEG8C9t
WnCZuFpxAcxXo6Qhfor9AGJLrNhK9H+knVdz3NqVtv+K69zDH3KYGvsCjY5MzW6RlHiDokgKOWf8
+nmgz+NDorvYtufmnFJR1MIGdlh7rTfUhotWkpjswF9EN13fvrloL9mpmTa2GrXtOqkBFVqD2a8L
LdRWPqvertvRd1JgPIj0J2tfi9wXT+/KfVBW/dKK0Szzi1ha1QqT3AqHcAOiWLdltbB20L9oRcM6
shMJMIjaD+Ea2mxtJy29SNfFaarstWrT+RL346x3zQXKjv06sYBIA1xvNlUoFws6st2yodm5zax0
dHSfmEJHEKXwte+j6KZOPGBRi+t1ddeIQbjCh/TNFSxqOXQAUOcrZd6kTOsrwDoZd8vKcQcezeg8
GYBM1iK3ilpopprMdKVX7E7UH6xOeg/F4FkevXShegMXFrSBF24vwyKRWnM7Aj9fwZIRAfNXmA6O
PpKHev0wwA6xO+kRC77HoPEeYgmxlB5YygqhDwyGEvNWdJtjHAQvmVKvBAssUm+ZvhN09XPrIiQF
ac8uO/fFLPA75bUsBMt971Pso0s0QYYStqfu+t8qv0HLZRQbcDt6bcO428G8AuqBusuQlI9QLgAH
RDAmzB78nG9k7bJWaZMOCtCBEtdUNRRo5bvasArYQBwZCMRNW8eY6Xb5u4hQ7U0kNuMmNLXihyfU
gx0HlbmWEMZ68C1r69GU2CtJbz3onRWgjeLvwwFrSkmIMFM0MLR4lSy9QSTB67Z4YD+EE6GisoAy
6HCR7DDl1cphs099YVVqwZ3YoO/lmd03cBotUmhJtha9uHi0QKwtOytECqbc1Y2g743BjW6HJDIP
ai4j3KJm5SqueqBbhQBhUvV3TOXsRSgM6hwJtabGdSl2CEhYi8Jg3aDEMraIGLT9pkthqwxRFi+K
1gue1NBI1oWo4E+lVsmy6lTYTMZoKxgf2wPAYMBuqKwUfNQuxpXcDYE/+PVjExUq5ulwC/2oA+Av
sKdiXNELXXcPpX5VicLeKs0GiDYTU6JMs6IHptMwFq9qT4wcIy3RckvzSzzrsykZdPQJZgKlleTs
8ykeeyYnnyyYx3hKyBbio7ys1uEK5D7i384knvwvXIjPpQ4fg86y6MLSszofCKreRy/6rlm7TnmV
HtsNDuYYpNntTboWrtWnS/ZDZ6QzprT6z9HOchYMebWRK5d5rJbRiziBOpd6uuhRlOKDOaU9PgxX
GFBckjk7V3UAHTLlSRAxzRNgLZ2bwGiBmnFL6ZaAA9bthm37vl+WNpoHjrG/VPo/U3NAhAV8J7xo
0F4n7j25UPluVWXU/MxGWyP9IjiWV/Y/cAjmLEa3CEDRAPu4HzBSjmpohDAIV9o46GRW+tvXifCZ
Wca9mt4kqTDNQrySPs8yccDHWQ8a41hNXva+/l2CFLoY1O6xzJu3vMXmJ7Rca51IQ34d+BHi+w3I
09SDixrpqXWUwZK9ApBVLt0fT+/fQNklSu4g4pBynNcWjMT0IcG3xrG7T7cphUInu4GOxTaI5GXm
9A98Hefrt3Ep5PTzD3dIAx0jzBdr4zgqwzVEqM2gBhfuPKe3gs+jms1zzD2otHmDASiIknau0/lr
N8B211+P5My8nuKAukLqHbXrOaKiw6Olq0ENHxt/Ac7VXwDgJUVxsu8gZuolAk+CAzj00kc77aB9
DjsrNphB0zSdVBnHWuEAQ3JpYpYhOjnk6D9X3riPBRm5lrp/GRRtr9T6w9fjPr2gE1/GDQlqAut5
Djkc1LwuuQwYR62zyLTsBAneTh8nK/QLc+Xsh9RxQ6IsCjp0XhQVC7UoZDbvY23+jDlMKuPQj9+/
Hs25ryhzd5xEPbDYOOkr64JZ6lUUG0eS+o2nrLI1lmnP7l13DQ/zYdhUTyiGfR3zzLjQe+TNAZeV
qAXMJmhcKOIwlop+xGwIoT1hUUENHS4Dns6stenaT8kBXxSwtbNSSj8qvjlKtXxM2N5/iwcKGNfm
QFHbpYLLj3z178sVUq6jrkytYbqWn+BREaYX+yIdpOOk/gh2zc7eYaRulWWwulTpPd3lZYmhIVXE
/02IaLN91QwqNdO0UTkOUpkv2h7/RYhnaH6YI7mUIDxJwzIU8AJl++uu+sYYtmIVqo5o1PuvP+jJ
kuAJUA1WLDr1VDrmrQkwUMg1jym8TNfcYxRyp8YypABLWykjQND/JJhpsh7kM70Jjwa62fepciza
65CGYRwBePRWsMUvbHDnR/XPQMq0EX3YqociQ8O8TZSjm8c3Xlt/i0JExoX2rjeTS+C8kzrV9AYN
yocIDQDvmEsDmWWflKB5leMkwYS5Zb+ucO/BBxnz9EKqHM8H8CIZECrj9tvX7/NklRAa8DkTaeq9
nBQcVTVCJELp5KOqu/T0ok3dXjKRU869SoAxCHexMpgps5UIaRs7DSGUj3o7ooFoLuS8o9+JSehG
dKkP1IlRI9Fe1bauBC4yEoqx7v2XNgmHhV6Nb6PWg/s3fgpiO1DSiltbDpqHIu63oxIiKdJC27dc
H1fdQv3Z6e7jkLm643bJS9vEOOYmXJvKFLK5DFI7T1NtWYm1t9HxrLkR1GTpKhQ/OziuX7/ak41u
erWTURISt1C9rdmwIaaHctLG8hEdzmNXK6+BVCOaieLm13GkE0cSuEOKCoOCnUACbTk/Ksa8EaKi
UGT2AsSGa5jOC0AGb12n9FjCI6w+FoW2LFtTsI2q27ZTYwiO+88S2xK7jdNt0yk65pXtvWDmE6NK
ofo2+JhLpJghWWn1TcrkeON39ZUU9ZvSl558N33o0sF0+rYc7azyHsDtRYs8912ArB4+xFVxa/gS
ZrNdoyxEsVp1lqovgG3xFzx9L7sDWqPZg1EEWz2NkPUUdGLl1r1CJWVMY3NLVaSy0XTErrfQXiGn
YZTgix3CLcJVGvXPyYh2URIh8w1YuV+0YnFtRCqmDXryw2KIpd4+SnGw78L8vqjaXdXIT6iq+4tC
bn4aWactqkK8zlVrHan5IW26d00A/BCrGzfWN203IAGnu9Gq7IZ1GyPtYIrmwVfzlTzmv8K0vnYN
YZsU2UMYV981N3ilmuGMipxvglSiaZ4OL57Y/jA9C7k6UcOiIFnVhbXnsrypx4QLs/JYGM1+sCYB
IfyRws7fd3W67fRcWo0xzPIuoMBVlsXRK7UEwR/D454obCS2DIDuhtO7+XeL2/bI5cNpBDQeahwY
QhVl0FE1bn34ATeRlEU4LxTZZohzcT8ilWk3QajtepECFIXcDtOVgooqboTUBdTWSSVzUdfyrhnr
dnlpsrJvfurawHPTVB2XdXBs1OZn5xaO3ZmZDNnIPazcWlfaz55lvy0cYR0j4Gn3hX3x6jflhF+F
nOWMQ6FjVN0TEkeeteTAoUTRbq3cqyt1MzwZbxdGOI3gq3DK55MDpR+MIw3C8UuPXvkgFq8dCmNj
vU+BsSe+sYh6LjjqsFLCS2Y6Z7bzT293+vmHU0svsJT2XGJ78k3Z3+nd49eDOwWUyNiwqej2wSDi
Rjvv4whRFNSoTY9HzOGVhUKFF9+TRS143sENgreq6ks0O4xrCX1bU1BG6OhVvu51IJSeuMoTJbBb
y0MDRdQzpy7BbsbdrjdVYWsGwU3a6+11U1vs5/gzrrt0xFC1dssFzub6Wq7dX1DRg0cRMZCbPqJM
rPjZhfvTmTeIwxbpIh53unJiN+di+5pijywdxbpZ5MZ9HFwSWDgTYULCT1cn0KUn905P1HKxiy3x
KCVQFpVQ9JA0RkP46y91Lgr5tQJcxADuNV9nWWhavebq4jHKH0WNEt1/kDnQl/8zwGxVFTA2DKkl
QD5qW7XyV+bo/rtgcObYxxCzlYSUuujmJPfHeIAHGIpQN1Il/T++qNmSGRFFMlrdFY9G8KIF1gJn
mgsRziQCn4Yxu/FkXVgj6cmb0rvuuopkqDZ9ehVwSb2Qcfy+08y2HiJhsI0+Dsyxuayh7Go+no+a
yOZqrsejv5V/qYvY8Z38Cdke6wXVrVW28vuFe2FbP5PifQw8VzkMMh0qAFy54zAsxSF5br34iWRw
IY4XxGbPpMoqLRrudDIFrhPz2CI06wBvIRhl/kNVK6skeBe92iZLTGnYDeNVXa++XkhnXqqigVCE
mwkKBYLbLI8b086T1CprjnreXcvweZqiaKEZ9TWqJrHhtDitkkkYIfwl2i9D1mOmRPn52i3ogBpI
0JHwZitUopqdoYX1qvSy2Pn6IeXTD4DwIwm8ZKFfzxY9A7FABmmjjorMUTCa+8xA2y6CO70QW+Gq
aa0SIDcMrKLNn8UycyFE1WsrKHpbTrWt78n3Uhz+zKpwk/nN9TAmP9E48ziiXHeDGNfOzMcHwOa7
wGv2BW5tAH0ROaQVdJHOd7prqbgCU04CcA9EdY6XquvM7M0xqY9BoP0sxQr9w9xbFlqBuhGaPEOI
KXQgJfe0W47U9iW6BnQqqxAvqUa5Tlzt7ev3evZ5mGeQ5dlJT5C5WYiidI1B5tFNk2Vf7JsuufDl
ThGiMkP+EGIGNnb9VG8ybmEgRAGlfQu/x062rp69pbXAs2QxvqRL/F9QE9ul60vltN/Q9s8bBsEB
iIOFhUOLPO7nfCEm8S1aS6yO4YB7bFwZ4Rpjlqc8oAOZSIK3NpHy85Qcl4eg3dBMXbRyWK/FqdEq
CdVkgCk9anmtUMHxHzWtulHidZ6oG4ovCEjmJVpkZD2LvpGlBbaJvhPlxW2fie9qlN/JWY05saS+
42eeQWz11r6et3aVC0driJJF74mlI8tuv8mHS056p5uyOmmMUKVRuTvJ85mmJ6JET7aojoVrXiFj
ugRUuR6j/vD1BDqtsPF5P8aZHZOCF8XSmBJnMqhMv0nOhNEQFu5K2hk7PII31revI/5e6vNv+jHi
7NQ0Gz8MRT+vOASGZbSJ7+7g/K8kJ1qSbvoOtE4aHtpyarqM99FaWyOJvMujpf+cwNFdC3vzwvl3
Zgf9/A6mVfYhK01arxWThHcwGcuoa30nvqQcSjgUOsI9GAoHZYK7dH2p2n56VhAWBKGFMhQU4TmY
ahhdPy/GsDq6QWgtx1F/EnzkoOiaAnPqY8EeOiXEkAgJmyzEZP7r7/C7f3DyHagVA9sFgXQCecrQ
0BrGyCzJXvz8JkQEltYGjn/V4AXbPvDAXGDktKB1uBzE/EfmAgJgOR7NPNu16BArkXftp/HK8sPY
jk3xla3xjuPpUYgqbem2irLWuk6+0ty0XEO0vG3LMrDplGOIRwVFi/NbNaljpxHNFXCIe3rywcKr
uoPYKrshE26irNkga3ujNd7WGq1rVQr3Ulg/qonxkxfq21o83MWl1K+SsnwdO4g3ecleJCf1uFGH
VNmKQbNRctenDG54F97fuZVDeRh1LVafiazVbG+qzVSsC1cqYZgZ2FDZEaj5gD3RP0R78boF4ndp
wpwNiX4WWwJQZIq5s8upinJtS+5fHsV1tayvsRKeyCbWQrVRJm22NOxW/4j5/177//Les/3/nxDV
3/+bP79mGPEFnl/P/vj3m+C1zKrsV/3f06/98699/qW/3+Xv6bEu39/rm5d8/jc//SL//j/iOy/1
y6c/LNMamMx9814Oh/eqievfQXjS6W/+qz/8y/vvf+XbkL//7Y/XrEnr6V/zgiz94x8/2r797Q/u
Bh9WzPTv/+OHty8Jv3cVlMHPlzo4+ZX3l6r+2x8CFlR/lcBNQ1ihVAB8moOxe59+RF77Vwre+lQE
tqiyT5fQNENs7m9/qH+liApaGN0gVG6mmvQffyE1m34kSNJf8YlBAoNkjsyCYusf/zv4T5/pz8/2
l7QBgBSkdfW3P2QG8+mar8B6BLNuTqId3EHmRTeUbGiqVklxrIdoQea4yqyCxmYemHYl0sY041RY
FTWYohTfGAebzqfSoyqlh/W72CgvUR/fmb5pGxbeJrFX4EI5yOug6mIUc9MQDxcxxQguSpcctur2
w6v+x2g+Pf28j6Ygl0HzgC6xOInRz4+/oXQVq4ql8DjpR5tpfpNZJtaJlvFcef2PzAoGOxzFWx3w
k1mV+yZTl6mOE1Iv/Br5Aqu2Rwqn9Ht8WINhbzXqnZfoKyt/+Po51el4/LiJKvChJJlzmuwW4P4c
nB3B+KwkQxQOZgROtC82URos8hHxxzAv3nxZ/ZFaINzhrTz6Y6avAg9jIhjET50YRyu0uIdbRcyO
khbcSlZKmTkQn1NBPIZaV98OqppzZ6D4i3C4a0lLVxcOMlovq7bwx4cgrn7Vepavy0QEO6UP73mT
mKtBbvJFaQQ/hR64UtFHO8GXUEr0d2V2DHA80f3kCYTXpcudfOZdQI6mjc6LYF3MARvUI71JiBlR
vVQ+VCP12XFQ1xVQSrvt+mvkdoUrIdg0BagYowBpEigyMpzlVQc5eFFYWfAWjvpLmj2KiLvaTdm4
C61uYImazVL3XPSESTFh8qZh4ATjuAWxFDkV2rWJmxzKsL2SLX1DbsjG8Nrr8U7B8CNDcWIQAZU9
6/5VEqPH3NIRDdkq+xu/PIYY67blEzJCa7yrt35CRdoaAds81ca1LiGJaqSrIt9n7S9ZHmyhDO/M
8GaoBTSGvUWDgRDiWDgNPiAutUjVQzp0jsEhmpjf/AL4XIidG5deOwxrR+ulK68xtjp+iG6SHKS0
3QARpwaXXrvQ15ZxgzoHtjmbOHIlJ1bN9VBGa6WQ7kpDRpSWy9v4LUjWIpQnTRWXoljuq1YUsDR8
T+ICifAH1wvXlVXeVoaJCFOxU6tnddR3cdftUCFfeOirgHXaW1G1C+NsL/r92sSWHOapk8q0HZHk
iCP+oeMgb3NmjVCPMlUN0LrxIIXXephc6M7RFTxZQiC8UZGhjUy/9aQ/Fyg4E3ZBYR1kJV8YJdBR
qQAhrMCAyxGmb0Vr5cUDctHp2m9a14lomkQmNkK6ENcLo7OylV7H6KaW6oug9c8D0t6LKFQFuMPJ
UvTEZ90o7xXa7oUOQFJFuDkaC6zTUgPZDDQxs+cOFFnoDs7YuHYHdhNj3AUIqVWCjqxKvaUJ+h+d
yesR8mc3MB1EybTWw9H+SeRPSkryamg3cfKsUzGT8WNJQmWVmts2oHpM+6hxhsG41dPhtaylYyEL
S8N8ooDf2nVtbEJqX9bQPGK5cC1U6XOXqFRFVKBjpTLYivSMxhDyt4iGatHSw3TRMIqD6KtOUoeL
XL+tBI8nBzELA8tGy+KbElR7VJpvmxLh4khJO1urI7w8TQensaUuVIfIQsJeTRZlklyjmH9n1Qjo
BwXh6rwpHEVMUHZUpXKRCVeDGK28Itino/IWStVVqHY/NJHeV2IaKMoGz4YW3Xlqs2tdcdlWnX9s
tSp3Ilhnq1iqXkP8ikPzpyqON6Mar3oYM4gVN1d6nV5jb3wfKIm3KILxHko16HB2O6266xSkjVV/
W+EBALPh19fb9glnV+FQAe086W1AIwMv8TnjN+m8y14smYd2hRfoW7sPlsLilbrTd4R2/5lEfcqh
Ph5nJ93wKR56kZz4oO3hF8zKH1rEURzHpnGolv43c1eRtaU/KwfbhQO58YWy5PzqOAv2W5Pow3WG
i7QGwMoyDln2K67RBZNvlPL56zd4Jr2AAI+bNugPFGapgn5+g82YlWo7lMpBqzo79N6aVlkVbbEA
t7v0B3dDH3Priv5zpNx6euVoXvwa0l8bI2EbxXs6kutcN7jdaNFODT2Q3DneRYK2U+Jgabnx8uvH
PYF5QSD59LizK14jKwm3zkLhg6ffmoNSLKcCRr3UDEdZxJv4OV2E7939hajzqtfvqFOPFZYHIMbf
tZUPXwKtaSge0FYO0+U6QNPfwsJFBMpSrE2nW4n9VRY9hOJGNTfy5pLImXYhujyDCCQs3NoXcuUw
KvhBczxqQqyu2tZYK031NBZH30u+ixU+FUayqwsEFwx9WTb0v72U0k4Vfe/VmyhpkeyId1YvvnJJ
PmoicPNCWKKtYHt6e2hRTxKHI9V22wqllcVOrXFsiiDYhSBdRcijq2bTb7TiG8RNbHIDeKjKNjB/
cPdbyWmwsSpabdPu1gu3Ymo9Wyouw1KHRW+xzqLrYpRecrF+ihXMs90OCKif31uCuqLceYHneX6W
/Pm95qCViO5wJ8eVcgh9kc4tqMumXpSRcddAY/A6ZCpEd9UNhd1KVwEAkiYGNjtkt3ASrsLyUovk
4uPMajNaWaOJ107TJ1kG6VW6VZcTJRRhKl3fSPSJtymSyZYjrL6et+cmDhhNFOXAHzJ3Z7tVmMWa
XOiKfBDzt0L5bklgM79b2YVS+ek2NRXI/xllvk11mpoEBrCvgxAmC7Xf+dVNIF66Mp84Yk9L8GOU
Kfv4sASjoJXhq4jyodNEGwjuAty4Xam41ASuBx4f6/jJGIZSfTy2jgkvZaygXsX9wa/B7dDD7lTJ
aaa2IQm9UilgIvGLloR12qS3XisdcJe2VaMDg68zQZMfPsLOcXcUy13Ff+vO8VGbjBG2tFpxIcXV
a4spkB365j4txGchuET5PqnYzoc8mzaDnopDX6nyQZPeEpwtMBlpdc9GnO+Qynjvegj5G+Ba3cy4
DmMDTTh6LvDhI9T6S1l+SFBHD+p8jYjanctd4evJdXZWf/wis5MjLCOvABsmH9DFBN5B2rtPmNet
7ZdX3I0mN2ftznOiS/eTaYv/fFWbZgLlGgttnlMJdksbhKARG/mQmt0injw+yMOy5kpLna4zscZO
7VxPl6qRrSIDdFxYfPc6fWWAtbjwBs6uLzJezk0TZJU6W1+lojYJ7iXywX1AVBR896Fae0vzm37X
LrFbOXbO5N5Hj+TruBfCarPzwK1LI61DwmbJPm8OKjy3Jj5ken7p8j61BE7e9J/j02ZrTgv7QUgt
AiVRv09jSor0zjONCqrEUQszKWkbJ8HToZZdO6nbtQemWWifAY3bvjjgCB0t6m78mWviqun9axyy
nSiJnCjdB1CJrABcduZk2NLYYZI74F8upQtnR2BhUIRzFzjQOfu0yOi++0omH3SzP1CLcAKRAykJ
Fz3FctvNDxQvbAO+lToJXOqD9gMj+w1elvgD6RDBiwWyalQjXJt62//14abv/GFLq+QcZICVyIe8
QGTXy2+GGB6Z+2y4AqLHMcK1OUL36YpuWyaq5PEjCrO1rdDMkOKronPtTCvXvmyuv55fZ7JcjUsc
eqQTWn0qPX1+sFRrAhWmmnzwTO3FNW87INCVgG9gYT7jhYJrROVUXfImC4GjRdKq0C4hFc9tLp8e
Ybb3jSby+ljYy4eyWwddsvJUg0K1sZditNpTf6+X6e0ghmStgpMa764hbl2KLHEd3NW6cGEhnNuJ
Pz3NbKuLU13LcOCRDwqN107hEtZ014K7b6TXqvxptMreTNUFjkg0q66RSr4b1PA5hZ5VXZulRKOK
Y6cvSyfR/k2vUma0LiK0PZUnqV/O+2oK1f2izgzpkNUYD4nPTf/rwlyYhjbbAz5FmFbYh0lag4MU
gokvK+6al+5QLIQlRtA31rq/lW3BMf9NWMx8QLMtNVKliDocAyqM76n6kpJqXhjQNHm/GJA+2z09
XRsTr9GkQ+lVy0LuYdMmdk2f14Bu6+GlZ/sBQjXGCsXTG+viVDqzeX98n3MUs5sW9F1MV+ICA3TC
GW77b5NMT838oF0mLbF1OfrPl9KnMxflTxNFn60nP4NbMfa8V2Ej/hLs1Bk3xlK775xwM4kLX4x3
6S3PVkwkeHVuFUwbvzZe43IZuUiiKze5IUK+FTYqcFwZLH4UHQWqJxc+8ZmM9NM7nl8S4widT5Hg
tZO8+Nfjyn9rDvFKWNDWUZc6dICFuLmk23DC/JpN3Tm6eixGAdkiSzoMO3NdsVKgiS4idEhze5Ir
VJbpGtFiiZvjhfGeOeQ+DXd2jjSmP3bAJaRDIuXXSmNuB+Texycr+i7JAkjH+Obr93sp3qxhFuVs
R1AfpUOuHSz9BUc7u4gfXbjl9UD9xSsv5Dtn4wE30lUN8bwTAqHajwYIP5EtSOSW2cfHqk82jTrY
coMHmCw5ZWBtvh7imRyTztyfIWczKBtbX6tKSTrofrul2rxru0uqmpdGNU3iDxurZrkF1pQyIUb9
4OqeY0Qwh8NkvRTH/ChBh/56SNNX+bzvgdikiYRpKzB8dd5zDIrK1Op2YHrWzV2Nv0uWf5MkqOCm
sI6ES+45J0AhwA5oEQEIRPsMzfl5btyO3aRjUkqH0cDIupSWgzEsaXwumI+rLpePVTpupyq3MvTr
3sX7M6VDLz/X/p0x4EeXy4chwWiYgrEOoiDqH3qrt32/Q+PlNRN7O9HyR2jGxYXFNB0w89f04bnn
yXWACKDhuw0bV6t8by0HX61d04jksYld1FQSpGapJPq/fex9elvzTDscQxy7PKIGob+ITMvu40s8
r3Pf/+PAZieApjU9iW4nHTTx0ZCzu7rwHeDD3zMlWgT5JcHy09nNgGQJISykALn9z/b/OpLkvqoS
jjl3sDv/ycpabDP8YpWLjyW4XEBdEJxrO6+5b2tP/eT+6uJ3a7bGQlXyGytvb9TecPzoEhDqdGl/
frLZ0k6DMPKGOOQDj9otsnFry8j+kzn0YfCzpY0ZIi00KZAOapg/CpgFBFbkuNi8h3G/771saei3
MYW1rxe4dHrmMjK6xeSBkwLjPLWIBbUZUsMjs+noKWXeqpXltaQgFqs8eO5NVwoQUiCn0RQZS+Hx
6+i/q5AnCwdxfo5BuCGs/s/7mdKSrzeiKx4kJCT0qNoONZ/SMnD+w9TGaqHAgJ7zUKbA4F0x7n39
IXYRYax6Ntd6ZRQ/A3dYFPldJsaPXd1fWGFn1/WHx5sdkrUJSQXvExHdl/p7HYerPr1NJi1RicL6
UPyKWpgrQnh/4a2cps98kw9hZ2flkMZ+HlB9P3Rqvhticq0ECSndX/vqTy8slh1iM5Ws7MK6daIw
3RtSsk4gT6QUtl1lI6i3vhGvJEDqVm/wQcPV0PwakI5PhQtH3mnSND0pID0dDhGE7ml2fTiP2hTr
BCpb4sHs7xRdPUDlWcd+vPr6hZxJRD+HmW1DhhpTUBAk8YAb7Xr0X6UMzY8spXjS3LT0+kZBWXth
Q9PIc/SuctL8rcnLC0vl7B7wYayz3SkvqeYM8igexqLdp6roZPKl2/00n06WA3Q3bJBounLUfX6d
WL30iugTAp2g97rbK1V4HYbDXRh6zoVXem40UFAtBekQDtv5yuv7AS2ashFpSnHHlBeTfYiLImXP
2XkYHObcRX70ucnyMeRsNUkZuiOK3IoHQ/olJvJV1adLSA7LCyO7FGa2ehQ66s04hXF77DoX6ppu
rBM6FjJBTgLly85fFByNL1J5zm0WH4c3nW4f1oJetknaupV4KOvczhT8cIGndNK6Te6zjFOq6NZK
/PL1YM+dmB9jziZMHJZofEeMNQzDBUIOu9AInspRdbywOqhts1Gpa38d8syVhaPiz5lzAqdHz6TX
QR4cRsuWf5V74Wd2MyE3o2vq595CepdXMsLHF2+H5xbHx7izvabBsFgxO+IiknGrWevgKnR6e5IT
kw7YbcO3tz3rX1Fcni7381X5MfBs90F6CbtvsRcPct1eqeO3WhAAEXT0q1b+gOOt+11GnmrMhsN/
8qZpHlOFnMxD57trQQtIqLKS7aBKn9S8ugrUkm7DbZ7gcNBoW0w51n3r3ahx/CRlzVpCcQk1JnOl
/G46RLYiXCojn6AQpxQdofd/PtP8ZcD0NQ2oegeQ1lQ+cal1YuaZO4RbfpGe2ffGo2HVhE5Z5Ss3
zTeZGN608f7rd3N2+5pgIyDxMO+Y3xQCvwo8U06YhJKPR/ywSccLp/CFCPOcXjYiWc/DWDyo3V3Y
J7aYP309hLP71J9DmKfvMgRRw6AXcECuAqfw/Daqh+sAg+yvw5zdIj6EmX2wtI7wUc9C8dC7IKg7
qhkeve84Xw1GaGdoMzX1pWxZuhRzdlRaMlC0dowY2sKTdxlnNVNjwKttAThqrTo9QkRpdOxkx9uj
Zrq4rAN47uICP/5/54c2fd0Pm/HQmLGY6oxaLgJa7ZuMRjh4QKPS1512oZd5aaZMH/pDLEloBQSy
+JCNBCsPZ3YMMb/+hmcToI/DmR2dihZ0PT35ae/D1mLVb4L1pAw0LiclJNALF+bMic3y71X+4fXN
ztACz2gskgLxUOcCluItWoWwK3psEfPQqeU3Sb2Ocxg66PrlrrJLI8uy4wIdgMFLnaKBB8eEXghh
gYKbeqMN4/WQtK+xrB0St/nRpI3olE0zri68pmkun+zUeGLAKjTB5M7ZUIAwekuvpscG2VN/Yx+6
1x3DWBhr2RE36GhdiHf2SLLQcgNwh0jVHDKgK0OEkoc2HqQ7DO4dJOkmKBH2PT4qPa49aSgpe9AB
66/jnt05PoSdLekhTFq/KdXxkOimnQU7IwGXddFd7kz3HIdX8MzcZiaRpDltK8G8WOo9whTRVoVh
LvijLTSIeFr030pupm7cLwVamIFHq0dWNvXgLotIS5ayKiy9JN4lwMlSfLgji4arGO58DSaNAMVG
tTY5BOTIwk9Tq+ik16vc/2nUD3oJ7jCrH1H5fsMVBDfX8aFrIWNbOEP1ww340ZWHYyNAyKi40iv0
zXIvXOmCYiPhfat6IJzhnxyD0XTkukBBUO9Tu4myqxE34EU5HlX12EogsPya4tlwL1vtsgr7hVZJ
EK9h8wxKC+SvI7upFr1qAvNI38TgWGnD2o+9RSC9q126b2IEzssSBb1iE4t7X/yuluOikwOkCBFg
C14N433IgJcW4iaSensY1N2Q9HYjKE6Y9Tzo1k1dOwyKtxiIXqoP4zLI210sDdvE6DdFpj006s+s
RY0LO9MgiZeliU9P1v4Paee1W7eyrOsnIsAcbhlGUh4KtnxDODLnzKc/Hz3XOlPiEMS9sa9sSIab
bHZXV1f94TCgf0e/eq/W4V3dpntLEkQn6ejp046asAAV8Jm2kvY6pa4MOmu+lZvmqy9g/IXg8oil
2Xjb9zrbWriKeloHYYMi8uLDPUvNTsga4D/S+NRTd6ZXFkDEwzA094Y+iRxViB/LXv4S9B0+dqOI
Sl9waBTFd021/9IOXYw/ffejr7WNiHSZdS4FIVyroMoApboguw15FQGG1+qzkTROanAVr1OUAqyD
SDOvQIkw17+1g2Zb2kGtadGcOb4dU00cMKCAz8SNLfhBzEd/HuEC7rzoBawxhCroyigI4vmsd7g7
suiUfqNg/kE3c3ENREWJ3WdI8N/eHyuNFgkAIyE3INgDPvMcHOpX7arFY+6q9kaPckB2Lx+28IMf
JXjvhl0dNTE4PCukhHqu4UNFB1wDDykcGtogHWg57GOjR+X4eTxTP5hNhP4UHGEkOPIX7t1Fqovx
6OvdOQoL7GAU1FIM/Wqex506wxc2RVuX0crUr9siBYol7lEzsvVav62L+FEb+DlyiFHV2aI6POtq
v5sa/dZCXrPEDWiKEZTzFfymEoHn/5IU/S4N1AOKl9UoXg244Qaz4ZrTfRaBpobj10XlYRyS2ypo
DqmJBwZmI5blP0mW8EhIuMsEfeskMT44upgCnX4F+Sx38tXtBux7os2J1p0L4Tbo2n2tiGco5pEt
Rr03ImhZKA00h15EGVC6gxCBPK4FP0xQbbUtYpu7AJKlkDkO1YSmTBjm58bIH9Ws/iP5kejRyXtQ
asrpwhRMDno4d60anY2gP4dKsJsy+VXRf2n+vVwzB0uNTdPKo9AJtpY10q1lTIZL/oHXESrjO6sN
T5JyYwZRaJPu5840WeepPqrygGXf9DL1+I/3KHaoi5yenh9j5acv3Q1zvavDzDbgQc96ea0blKS6
gePh2PsyyrmJV5JvqOPPCU9gAb/eCo+O5iRav5oC4HBkTI/gvlFtCV7EGceOOLqfkuBWSwETFr7X
ZT/w/31Q1FNjcSn60c/mAT8uR+yK0UF+1vZHC4S/h6Eh9mrwCzrlqkejNpnVY0TsKCYVWhkd6qa4
ykJzN0g/EEzet716I0dgNHPsRfTcLUPVruNF4CfiVCt/alL7vW/zCjd088eM53GOj02nzl5bdDRM
sj+FRs16nDxLjMFjDVeQhp6qafwmpQYk1Ur0BgBJPT7RGFX6HCCRW7aiHQT1F1PvHIVDpZMMSK5W
C04tdEazOEUIz6A1ioxucVwYb10iPbVsChU6dZP98dPuGoPJKdevJIgUiKk42L45VWaanmTFrSNX
beQkevhsJbXlpMFkeVqdKDspmr+rKclEXwGkJ97eVlVsOaMMcyUKlCthVJCeNqvHDMBWniu3c19e
yW3sZaJx+DwqXGQ5S8RH0I4AiwQcAOr38W9GQyNH97Q+11LliBE09lBz+lLeyK0vyjarYZbY9CZ7
1+JMj2Zxrs9mMDwGSuPBBaVPpNlCqj30/etYlFdWueV9cAmXWQ27iu6TUSplqAw1Gb2/H/AGkGno
987iUDcm7oSHnPd/m85VXAd2g2Nqx3TOQWd36OLmKszBfDNtvLh5rV5sdXXocgzeylqpz6H2R9X7
23JKvbl+HZhRnNw4puXZrrUvgd/fyLXvoqOBE+9ok2N72C3RdogOU7Wlo/FXb/7dzWD1VMuN9c1X
btHoCOdSqs9TJbtpKD0VGvLHdBi1wNphuC5Af00cOWz3kc5Np4u8glpLJJFXpK3bSrRfip9mINiW
OrlL/DCkwKmnWz02nWZEYtI/yv6fWZr3aBjYkn4TRpkd198qo/JwUXfrunHLjh3YnwUcHWlr2FrO
P0S/PRQKZ2oTavXmsSrT3aT1x3QydrFUOqJ2VYT9vjCEXcwJpudPKdL0yY/GnK9ipd+6Py2HzJtZ
ItmHOgvQWyXfQFJgndW06Yg816AqZyO/66jmJdVJCf7UuXUraYRX4ZdKX2EMekw9y42EanWVuhh6
tTxxfFAyy2foJZuerSuDEkGMVJceWxtn7QfFiXcn7er21IpiNYkaJ21laLtiqJ6CNPAkDtiod5RB
vVfnamteVy8HHk5HMAKVDiAXS+VstSey3pxTfZK6M0Kx5fUM+ja1G2e2fRfRk6+ghLtrjEhO9X7r
pvhRYgWCEczrgvYy1wzFUo3raDGuB0Suc2z+GbpNh5qL6WRnkaCiBKpD2aSN+H5npUqeVYnSNOco
HTEHvk7i33P8PHavhfCylFzU4DHVf6UBMv/TeGtW1BNq3/ZBUipFfcTm4mYctmpeF6T+pX2McqiE
DOpCcF83UpI8kSkFlM2Z5PpxiqZdMz1nasAx0hlO2JW+Y2iNlw8/c4A2BbqGQ9i7YMKfO2P8g/oc
XmHdszgZW3Ho4nssYQgeEHaYaFowbe8nS0WiiiSK2rxpfVEs2plbXeSPz5U3I6wCnVXJSTa0EdX/
PbLeqldQbiuuJSc+iHbobRXlL/Qc/vbpMSGF8Slr0kUD0FLGRumloDlb83QvRqEzcMlNZH9Xclem
kx8qdOfU2yLJHWuKb+Ck2ECPbuQBXfik9sJuei3F70HV7nFV3QVFhwJXu/PjW8vXj36v7rJKwbJ1
fMjC4tQFvxrl++fH4jLjb0IeM8UXefMCq2hAOiuUk+bXZw1fr0wXvDg2HmFxuWkdvLRhvJFtXPbb
V+OtspqQkxewjUC6kcsnVhq67+qjGPmc+l+t6hdlfTfMR7cKshd9bDaC7F9axcXbsi0wf0GS8YLc
ITQWhQVBJ+uQrGOthFc5TBIZU45uSDCdkF5Gv3cIj88xmf3nE30RA3lx4i6UdFCnyCStLjhD2Tch
EqP1ecQ8wtR7J2uL04Dck6xt3Jw/+qSLyxhcZNrGF1Rk0aLV3YxkdIJ5J/fS3qe2Pmv9Y9kFu07+
8flr/X3ud1OKIJC4cJ4xKhIhFq4+qKEkdZm2xfAQWCHVrbp9kGGsw8Y8wfNHCNREVnQ2TTumEJ2k
xUmpUDoxfPm5nuBnpj3VpqC6FZRyr5iJW/bxl74NzpE6HatA30LYrOIP7up4yOqL19uiD32hEF2O
laJWYKPuuThSzxtLzBXSl7KZ7jW0q+hxdJEbKNeJID4PgvSlol436Y3/kFJ3UhA4/Xzu1stxUak2
JAq11HQsYvUiiPA2K5tQdpzBSgl32F47kdWDO1R3Gvfati9dOS9IegoPkSXX0sbD52OvoSd/x+Yw
Vpay+nJWrM6tIo11TQ/D+S4PvuM9fxdo2vcyR81vKvbS8HMIIrdosIueBrvOpUeJFBCMu2so37qh
saX+h9W210XbeqXfnLUCjMrnD7j+VMvcvH2+VUI0gTwZ4tyf7lT/cY4lO8m3XLbWCPX/TAH6M6AN
sG9c463UoVZmCSeNOyRHbnrjjxUhyKLsjAbTMrRG/dDVpy8FgiPlwzA0jg/3TR0bu1eOhe7546/Z
FB30Nza27+pCdvFUy8S8SdUVGA5ZXKnTXVmHOzX/oqfWjV9UdovY4dx+Nyj54ivufj7bW4OuVkOZ
hlNsYdt0FyS4H0jUOayB9inVJnot07gr6tjJumFjEa5P64t3XX1kAfhvY2kMu8ghhU7kGYFNP9fG
hNGr99zcP3/LdR/pYrxV/uGLotmaiHrcta60Qxvf1QUbJzxnclEg/u17WyZnHy/if1fYKhvp1VHA
6dGY7nQ1Oqbxn3jsNj7cOtW7eKXly75ZLrEO0gdl6ulOjn91oeLWoXLPUnGmSrXb8NAN+8W2BSrP
VSz2dhofmuZLiEeQ1VBljH9rUbn1REvEf3MirJ9oTRaA9pEqUce2GmFHBzGuVtYdKq9OHBaeGkd2
gdFMbIQPijI6OMDZpCeuiF37/+1br5F97WwGwHQJILU7uouvr2LYMAboS9V2fZNSGN+IWB+Gc0y9
/xtP1nyBtgIFm3esLj+TKabJbms1tlap17MPPKJzLHE6BIQxEa3njZeVN+Z8dQrXfs4dS2LoBe6j
HMKdznd3l2Ut2sZ91u0+H29jXevL798suijs0ZGmaXNX4gnHLSIyNnbqKlu6WEOreCSJnTEYjTLd
KSquN4lw5SsJ7ZjOFZpoo329FYT0VRAyOykuuYNNdxp0Ej+GtEdNOSIbkKlkLiz50O2wKZT90zyG
3zBx3ZjMdcvh4mVXUUkNuGmJMx9vUnegBFRMOhcahN/sKduecShwgXpvXV3UVZr4z6hIsJGKatQ9
tFXgqCo1ycZkmkg+ul9RlrSOaiS3pV+7+AggRTnbehVCUZxEbIZnO0KHRpKjpy4qyN8U+Rs3ktsU
ZyC1jl2f40Fr0I7pQnXXoopv9IYnix2NhhwB4j99+1OsW6+jLJ7o0O8EwbOEys6Qzjfq30N3j3Kw
HeFtpt1BOb3DScAJTfr8VD0pV5yQ9I7mn1bSo7ao2yN0xM+X88VqW9V9VrtH6EOlpgKvnHM/Oico
1iTpOcImEd3w4+cjXS621VCrnVP5vtAMmamcpwZWIi62QqgdEgXlNKRcQqHHzx65ozje+zryK8Kw
NyprI+38cPP+++HX8dmQyrzSA5mzvnxBYN6RAVt//pZbI6zyWozAClXqWFo1tm9J+eAHW5oWf0tx
F4fMm5dYAuKbCFT0plzEGVnS1P5EKdBFv5/0/VascjfBmG+Y7zKcBo3rSIhdsyJ24CkqzbThxy9+
TGmS9r2Ez1yb/arDP5n/O5Jug/ShLn+KarmBov74XHjzrKvl1VXprCmjSDBDXYebXyhP19ace3Ng
7BMUaOHx3oxG7yBDt3EILvnFZ7O0Wm1t2fuS0vOpo/RPmI47RQ0dMwxcrAQwk8UMqGw3FtfWiKvA
TQ+FbHuQWFzRF1wqke1BwybFjkcJHaUnrAV/Pl9rF3t3uSe8mdzl928WQpbBx0hKBozbr0rxtaYY
bQyKXU5bmdaHKfKbgVZRWlLgCfQFXzGTRieOB6/nSMLQxR3T7izWAxRI3Lx13/38/S4jxuoFlxl/
84J6GoWG2LCZcHAmZ8UjdXCA2DjCvt6r+G1unLzLB/psyayOBUudS9qwLBlxfPLl26r/U1X7z1/p
45kE340AwMKrWq2RCjGTRFR4I3/8NsQvQh+7ggGPVCVbMSwnT2/lasvZ6OOQ9O+Yq2WyeApz1+s5
5LEoaZp2NyRbJ+oaNfafE/XfMVYrxGzkBpgaY3BdOwzJl5ovZfqeFL+K1mPrv476IepnZH8KG1Dt
bp7OUXKTR+A45A6dsdltzLtEHPeJLxC9NLtEpJtuPRKAG1fMj7/xvw+6WlJlUGphGo5MhvRDR0er
MW4sPdxYuB9FAjxW6KOY6BiD5Xi/bhu1lnHJaKa7oZM8KMLecB8l3yY+NqmEE+sbaZxysao0NCWQ
faTCA1LmoqBhBLLchzRT76w0vsfAs7ctMz5oBu5xrejfT6LfHILRujPF9D41UxS8wistCZEENIzU
acTyUBvIMOTtt7iLSEuQWI10pMYo2c51gfeO9gifbZ/k+hetS9F9yqPqoEtYII+j6jY1TijIA/UY
g1PWOU3RQFrUaT8av3wxhhC7zgGKXtSBwmrrOd3YtYvg5vtty2ai4IdipCzjO7U2tKnwxjWsKCoe
jRh58RD/0Ka4tSzhewvw0BhSFaNZRbanGPRI12W+Fy4C3p0cIoOm3IiRdhtIHfoo6Nyafe1M2tGq
T+IsO6KAxJyQumKV2nUqHs0KN5pe3FVZ7BUZffuuwKFcO/T+i2BmhwiWEPJsuL4UO7GYXxLUAhd5
FfjiklahJQNsrvQffKN7mRHbByV72wnd2SyzL8gAMn3RlRSjtyPMDoA11wwSr/ZHh2sk9zf026zp
d15KxwLzqj5sTz7t0nH8YuXSvu76r5EmOZEOFlNHRRiiUpNHe/QoMcCzZpS5QLvww1lHEDLGs1jN
ToMcUnnOPEA0t36ZHJM4uKvyiCqEBlfCbPRdrVetLYhh4iBoUnsmsnqfR8M1Wvif1p+lqewSapIX
zZpinmtVBw8Bj1HEUKb095alPo9GyScru6e+7H8UwOa6BLq9rN3J0zzv2rC8rfT2mATWU+rnkq2V
yb1iDHdaH2/dxdZASB4Q6XoqyvhNG1jSX6wtGNGFocv13ZxO19BPK7dtdEAZebjH2wKoUB1z8BnP
aiXsi9y8MkTxKgx767bFU9qNtPpGaqRj1qvP9AcpJ2bA13xLuO7L5lactD9+ZdyNTJCXtopkR0Lz
R2kid9QFZNLiI3JDYK84a+lSu2JqnTqjNb1qaAZ606i6BkR2Zwjbq0Ipf/VWjM4QcMfPv9FFbMGG
FSFWRPyR96DGvYrsfR7JqaL05VnMjOexMnZYkF2B1sMKGjZwNmWukAihPajDxlG5/MfvTuPluoAs
LsQg7LlQ338fRIPOCMLZt5Qzt7jrwEL/YJb3MMmBHT2GybTxmms3sH+W4r/DrUH/QWMJYpGm6tny
5zOq2BpKrpxWdRNlXMj6I5Xs70GIR/NsT2Em2VCi930kX4UScrhiejDy+apv5kPazVeWZNpjEn3L
0GZtq6EEKts/9bp5M+HqTfI9gcJ/pVlyMLIGKISm253VkhPnbEzlsRXbgurcGHq4uJe7QqIE/L/9
pkuzH3su2kHExnX1FzSRFmBijN4ZgkcBNlJR/VtRfW+y2hvNuFLbV3kQNg6pi4P37+3v3zFX+XiH
fdaUhaHK7S+xSyY0aF+Dtt8QOPlLQbpYNW9ebZVgmcHUmumgKOe2iV0p+pWX30Y/fC4h7vZmfZYg
TWNa3+YOfkR2jiaRXhkn0tenSSSS+9KfYRAPfY01wNh/zUd8xKV6+iK10g0aYRwM4w6F0YMqKE5n
Gki4fDdLw+ZHTtzia8r9udD5Z7N8O3XzaxI/VpHmChjHGu2Vpv5WgMHEcbLzwRDLIjQianFRgait
bNdIwA9zuAskVEV7agrtjyFUr2L5tQa3AgvTi5DfQ6nU1eTgGI/4Gp2zRV4majzANtdqeq6yEHml
P115p7Ejk1pxw2HL0eOyc7D6jqtsEhciPRL9SEWQJDgIoNvma9AoQ3ntyzt0bb+DozsB1tLcCIF7
4UpfNL22SApba2kVk6IYg1yMCdWzofxKiuahJmtJE3ODaHRxvVq96SpVFEu4mvEcqNRDRDcPbg3R
P9IuPtJJ/T/ujVWoE8y+nEuA7GdZTnaxNR0nIbjy82RjmDWu+D9Im/+/B9flj7xTpBiFYAgxwYzy
Gp51etI9CeZw1aM+ZBreWN/WkQ5aq7qKre6YATkMkqRzZkPaZ/2mBvBSDPlks67r1OIspKmIeNRZ
qBRnFF6HObYj/K36SbyZfH3XzyWOW/xKKx3i6ePnUXBjFa1r1n0SDtaUE5FUbboZ4xO2iDsAIRvp
6YfH2Btg1aog1EdCZIo9xxjtF7c2dVuOa6dVxmPQNTvdfPr8ndZi3P/5xP/iuFbFIdyjBRTcDeVc
lo07tJ0ndHtO+BNlVs/Ma69WgWGk0U6BoZAJAUDY3lEj3cVV1A0qkczmey5Pu1yyDkg4ep3uCtLo
iWW2cQ/7IK3A3BrIt07XgHb4agtnql6MuaS05znT9qEEnG5UfnVT44JYhmnxK8sRVk/bjePhsqIA
1vztsKs9Ta6XAL4c/TMRHUZLszdhUITF5Fh6ioatQbasnjqEAlEl3/X5cN9bW0zvv6/2ftVD4JHY
hbqkLA4+q93eVInMT7PiLHVG7eZWua+m2p3NobNlWY7dlDopit2pYYtadxU3w6Eek++oLT/XSHvB
9dXBG1t16glpdJegkff5EvrHwWL9gBqgHgVwg2jo628jqzjQCOgDIhVY7SsfqocQXY2z9iUT9chD
P7x1sEz9vThWoEPnWzsk83ASnX6h4XQyhPHeL3ChFsISfjnLS9Zw4phR+Qbo3GacGbBemJX8yqDU
og3WgTSw8spRuxsStMIGyWtMAPyVhm9nkz+GovU1wUFLm1RXqkAbfYUE6wy4lMW16pbzE/2lu6AY
H3UzfcZHnqw5s/Xgy1wDqJyB9BvWndAcTXjf2N/Zw8T/b9AOhMTGhbVpaYxV8x7tZFK8+NRJmqPP
IC3pi4/Rj6Gg/D8rTkxJnE3r9YNwiGmEF6V4m06qZ0GKQkD0OinG0a7E5tQbNUBRcN0DXijR/NKH
qNEE4oOKHKKc5541hQcEKCVHlAHi1vX3FNeXWGWWdPkkZYUnG7k9Rf1PJcEIZp4QMxcOml4cFiBy
7WMDsFPM7tS283Wk3MdjcBtn8YueoNwx4kw00yKPpgLEH/z3qL0tgvgmN1FxH16NmnuThEZgArZ+
jMXY7vzhVIod8oDAwsuu3KWij3dYtpuQ2C384yi+FimZLE/m6/eh8rshcJTTtAvBb2ElSkGJ5CbM
bjqJHmfR0Lxuk/uqnxu3TqvnqYaX3eTkCGH6e4abz59lh7e2/KIamBpxFxVy/1BV4w2zdfCbfl/n
EQqc+QkJ3JsxlfdmE+7phlGB+B5Ww42iBPepsVhP6MGtjvOWK8aSvjN9PNZSEgGvExH86WtzAEZd
wwVKqxdBDWNXT2BG6eYmd+Oy9AA8/c1OWYWTsep00YrYKeIJQfj5q+zwIDuV8gcUM1gz5A0nqsDz
s/ojv9mygr5sni2skb8e7IR9tJNWgUQz2sZHGa06l/SzQZbuWbae7ipEc3v0iA+uetgyE7/sPrwf
1Frp4Qlz3TVmHlbn9Dq8hzVwnZwlt3ycbsI7ZO3t5Ii29Gt657v+DoDXjqcYHL9fzP2sjXTmIj8D
3oq2urrEUZhD61tM2uf9jCFGhaHCYJcWHsrh5Ghz5wXVlgDIxWm1Gmp1eYFuGonUbyqglViOQcFt
PXW3jdldIZNQ4aHCgPYHDqaow/L31alotLLVoSpTnLFJFrPIHkrr2JSzVyvdNZAkp/anH5k67zs5
+WZCDEw75dUnsmij/+Snf/qwsAXzuSyue9pper5lz6K9X++Xz7da7yho4hNtcnTJqXGbteG91oJq
iPpRsiFSAGoFItSayHFN9S7uUZerFc+0BGfwqQoCtMdERlJxMCnKoxj07nIPS/0bpQL0IqlObrJI
dAOBVcHRudpQvaIXSBzUagMvAxGmT+vKCJcU+nOJTXJavnSBK6fX8/BQGQ95+0MwEgNlxI6iiYnT
jYpqjHRL9mUPwX3FNVoqz3IX3ACDPFXtSxnFDgYlSV2AffJvBNE6xclGXWHFXvzPlNGmkVE5UhS4
DO/LGBp+2xGsJ6aMkl/mSKGNRkhm3nMnZAaChTTszZ6f02o+hd3mVWmF+7kcf3VfywyZxrTF+HQG
ve6W+hNC+x7MNqRyHINMwt2CGr3fl5cjrhYxkvD9WEddcdai7KDXohuoL+NCHNA3LmjvE/j/DoQb
rg4tdHHGfT+1DRi+zMp6dkv+dcxPfvqER8vnydCHCx7vhv8OsZo9LNwDs/B5lxIPkQwtiDJ71nI0
y2Po7a1XNFsCCn+j1r/J139eioIjhEi0Ni7kLURJgkqwrJehx2zkFezF7652ZMG6S3uQcHhlSLiz
DRyKEPVBIYKRmG4yBJHGAMH/72GESv1EETfbR75owx52AjIMPVPsYTS8HB6LmU+nSgwGT+qlRyl4
ySB4G32Z2DRwDkqiITQ/HJu+7WxDzhyxuxOEJwMzqVHH9lFFX9i6Ka30MNf6nnI+a+hHMoJ2skL9
KhCk7lr06z0GWrjOdIrqSLP16/NvsgTb9Qyh3I6KNghS/aK7UtYokzW1lZ9nROxt1T/1TTtsVMg+
3DZoW2HZoeOCyQXl/dqC+j0KY8UgYmruRIDK5Dj3hfXdaqSDEFmwAOuvFlLWpXmujSMe9eRd/4NU
/KNXpVOITJOikKivtlI/xbVfJWZ+Vm/mrwG6Dy/ljqq97/CV0y+NO3pmhIgGqS3feKuptyoX/LMU
rTejr6L9KI4NdimMvvgjFmfo/oo7HjCwXzQOjFN1H3sMK25gBswlg1h9XyQc4Fez6/TLwi96BNoY
jWpxbjsFwbXwsc2QNDN+ScpvvX8Jw6cwKewR+noCIzDUardo4ZlpCms+c+PF0wwMII4S026ivumE
Lc2fqGyfytjI9oMe0IppCtmNpdNgtMM+GRLcLuNUOgpGjP6pWEHRgDAqmceoQZuuT6VvFVoPthzI
s6cojYPtiUCePUqBp0lt6WUCIgXJboYX1kLb0gDqCBNFzvaH2t2kKeS+WKB80t5gN2VXQwQ4jqZn
8AxR4japw85WzaEGF9ihoFYhjW5OQuZoUvid2vJNvOCL54oHVirWGyqgrlHPR5x7kGPEPCqMAG7H
0tA2NkCu9uC3YugU+jjbgYixkhAlngb6EOr/18+34arU8Hd5mAt2mIRF5g5/cU3UlHlBF7M8MBrw
A1yTmGcRkcYUnJPYGo++nrNtxNLmkoHbg3lqI+E2krVD0HHuz9mu0eaTpMcPkyB+75vetwPgt+w6
Lw3jP58/7d+e67tVhcwgjSa4NwqM0kuWdSslcov5zzkDTDygP+ND903TJ6OcjzXkExVViHQwvQEy
dS68ROWjpQhOTRbmdEn6oBdxc2VN/nDVzRwDYyB0ANbkZidPvop+Aoo6kRzbBt2CVv3Vzb4t1gki
97hRaaEtjr1t5K9Gb1LpN+yq0FFIgf1Y6a5U/lmcuJLKRMT0OhLL6zYon6as39PuBTeyrB6VJKqk
GoKtm1nbeIfeKn58ikqZixH2BXKrP0RN90C57EVuyMMHsL0jRYUD3Ie/7Qp6TlgMGGijVxqVZdqZ
rfKSi1zGtNI2ITOGef0VAy2XIwB26PS/qoGxUjQR52+0x9GBwvPrb035DY7Db/KqDRKhRJctuson
05Haew2B1Kz4JiT1/vMvvaqv/Hc0c2FmLEqypvI+dDelEiIFQ7LeY1A1jn8wAef2HD5PQ3hoG+Ws
juAKcDjMJDOxKzm4LlU0P/o7PRjsxG8PwfAznrdE8i9yFRTKdKoaEpSR5c9VJLeSQQu6tKsXRRW9
SHZF8APd/o3SzdYg64CNTqLW44p5Hmjc9iOKYOXAHVve+JwXSRFbCeUb6n86bbkLKpFeKhk+lxke
ErNg+9MTVZ2T1ss2Ktr7MMsPQAlfNr7p+0rx32/6dsi/OLM3K2iYEolEjCGXLFZ+6fb9YWFMKy/y
YYs4eRnXltfjrZZDdyGIrNLKOmx7sReIFFWh/mA/NZ6Bpp05H6ypPwr6UNpC8pRk1kEhdrkhbf2c
7kzWlqknVqyrtohcaYqu6lLCkbq6AbSJkGrCiW1aiY1+RbHB7Vndyf+ZHWqpMDC5CS9+Y+9XPIze
MdKiMT2TtdlaEjuyWuxF/VWKO3xNCByx3cSnVHiu5NIe5NOYw4AsdlHr3wYGOioQHzTzm2y19qQV
d1GFdE8DWlzUXNrfkHG77vj597xcqORvbx54tVC1yfclMR3SswV6NhJ+KzpqVv7r54Osir3/nRbL
IGcm/mji6kMirKcE2jgzLV6DVNFhPphPjTs7s5d74ua6uUhLWTbwTkEIQz/jRFyFHcHIrG6CzXTW
YtMpYHNk6veNF9oaYvn9211Q5FVgUdekDKHszOAuFP7aVWfX5IG+3XVXARiCTfHOjwLquzdbzaOY
yAKEtIo3s0EY4ElY0jdCbfWQ/TY8PA5dwACGfDWCU6AIs9+SL1CWnsXq6OY+RKqPK5WE2tZqeatx
qA6lWSbnSJ6uxu7rMFJpNFJMNRefSAj+9tg1wR7/GQcuOYYbEOskyk5J9qr6oHy7IH8VcdmWRBcD
yc42q2bfKOpShb6vQ8uBtchhX2PZKInRKZITdxYjxZYwm838ZG+av/pO5QyXN2oD8rIkLl6M2pWo
IX6DJ9DqkpFbC1Vz6pKzOd9MeH63fX/Xz+gDSNL3Xu1/6bNRYi+Vnfr4Na+J59ZQ5q6l9sB7O0fM
Ohyr8FgbSsltBSN1tUxtPdGEyyXm5V6tjMSeknAjFn8UH/8yPZDWp4GBcvT7VagOWlyhL/V3W72o
++4U7lu3PGZY6+Faeq4Ge0aibvQKt32Ovf+RSN3yxVcT9+4RVhtBjYUo82Na3oP+NdPwZy2mh8IP
HextH9QIJLlZggT7MlW40k3wnNTENoIRzXhgVVL7OEfDvishHAuYjnZI5oBpA2py1MoesZ3ue1Gp
xzrTXfxkVdrzn+/ipWRw+exUjcEVLUzw1Uc3IrkSu0xPz0mFyWb3Ghuym0wolWWl9/lIl+VEFDKh
erJ14J2zhVcb1xqQZJt9PTtzEb8HqmPr7JxWHG6kwfJC60ovFPq7kTt0r9J812VHARmcbAghXciu
EE9ebzb3s3k/9YFdJObz5493eb9cPd4yU2/CWTLz/wqpmZ0Bm/Ta0Rx/VumxM9Byqq4CGUkG2Pho
fWJDTZpR3MXRrSI8wgvYeIwPwgsOU7IIzAu/CGbr/WP0UmhlZqBm59JCdGkyLCB2NcaUASzQ+LZE
XS3Ta680KB9qDxOlzmDckrn+aE0AAFMsFKChLq9hwYJmaLNc8KFm8Z6/OkMQ20OPQ2X/vy7OMedv
R1rNuYWoudpGVkZyc0V3ltuJ4bW0+ZVho3L2wRYl5/83C19t0YaLwKyOVOcV9Tw2i9NrbMtUP/vJ
sBFC2KrXbA23WuptkYyGvPRC1H31ndPe+JrUDra5Hoab99YDrL/haXyufoGv2Fo/H0Rx6++dErSa
JINWe79+lM4fk9RSy7+5KUhmmzzjqNrTjrq9U+63AHkr0OR/7jc0q7jEiviwrqnT4WggTCNzm9KN
/uSXymu+6Cemu0ThgBhjwPgqAFH5vvMjW+FGm1nFSZdbfCJkWwopXKhZ9oVa046cdLexl943Sv55
NhU4J9kzzATDXM1FLvqDOLdFScpl/QQg9xUTD6c16Tm6/4+089qNHFnW9RMRoDe3JItVJa+S69YN
oXb03vPpz8fe+2AkqiDuWetiYRZ6MJ2VyczIyIjfACHA3wZBTiqWmIPWe0oU27IUy7ZaRVdwmv/8
gFVmifqrgu4JP0AeO2cQA6eXto7Q1hDLGrwLW22pYVWgpOUpLUTQ7PTqm3njjtgYYt1kEzszmnsj
ZxYUK0zY2OEwbQxxLvoSahYKvK5SXVyrtxilbxR5Zy6NgfBxZNs2jtKi9vdXVttBbu0y8Law2mde
KpKJvwHNbFCH4H1X+0PL4mASUD04RVp5ERmPAzKcwp0qH4AG2Dlih7pe7ea8PiAG5aZJK4KtfJqb
4iHOmstODa6Rl3LU+YIqz04RQlcoihfVl6mFgfW2ZP05yjeeKmdeEctPJtVRF/dKdZ3XJ0mhBW1B
IBtD35klRDrE8TXsf3Ud9IUhf0070VYhBnaiYvtDgo5neNg4VcuqfNzU/ARuBQPPZRVrwtUNlUTQ
iYqQVSv8nuw7cysVG+OkGe0AqIGCBqBlfpcrpPtIY51cB2QaFvO1zANOU8oDAIV9MyhPqhH9+02E
hgOZqy7LvHlMa3UWeO0XSCDzywBW7GhvKS6Ww7+tt950FMe8pGjlJLiObnR+PzfVqOD9M6wlrprQ
RlOolR8TAuPs+1DEvxJgwaqMPUbwuJwWQaYb3pToSog9IbDdC/NFlP+OERmrm2OI+fvXH2i5XNbf
5/3PWX2fSR4TPalZhWSG6y08xsr3TGg2Bllx6ZbY+nHSSx7zLu7khWIag+CX6MdEdtrzfjcgQuWP
I/X4KAsv5ZoGfDV4sZBuFBg+h6OPI68yfm0cwrpZKmpN88OXXnX53+fEHwdYfsC7qSUV2J3UZ2p6
2R5UCIqZFdmCLLvFtLF1tqayyhPisbcEOWfnCFN1nafpTa8qzte7YfNDrXIsQRDauRwYYxqLvS/h
XKqXPMRKV9R+TullawGu6fZtUGx1Tja24Sq40gTU21mwuDX8yjbpGta5gOdqCuwQFM/4fQ42BQ+W
Pfdp50O9WXxLAIasg2ObY46E00x50qzrWkXsOG0QWn3wQSDxQ2iJVU6lS8+FcI+o/qPazhtP6DO3
GDuHPinvGzJ4cR0aFUGah75ga0K01A2XbaMC7f5LIjdpHtnI88675lfmbdmsr9A3/3sc3428Oo56
l0x6nDNyJ13UmVNdVI4PosHO42P4Z6mKVCBEmq033eaEV2dRRpMoz3o2V6jlj3l3g4wdFceLJBQe
e0F1lTTwlHC+mOTAlqvelvvOGTMUJrPgEKPpubHVz0a+d4uwOrjhUGVGMCyRYWdCNUq9JY0AMxa6
i2hwC2eKUAUQib2wMfLnrJsPj6DagqPk86+LQrVUqHhvEDJKYDLPM+gRN/QiwBSaeABNj7HAv0Od
/+8HfzfiKrU04y6QWpWVV+uf+nBt5Y1tbnklnqm1fZzW6kJNeGEkcc2Bwjp5NE2vHi81n0w2uOiS
p6II3SGKnGEa3GqW9pae7Hn13ISUO6JI/D6o82Unbt22f4HQnw75PxP/S5J6F527rkXCUyGuZALQ
FfqZ0nSXFOKL1SmOMRJi0G4QcNGesKU328NsaZ6QzE9aHF0sJLYgojeeDLfCHKD6pezSQIQlYx4t
5A0S6RZRMDvIXxqIU/obmlSgxaIalSVIMQlbaEC1r44YI3YD+dsI9sEa92UhHHM0svTqCG3HqQLD
gz1jF+F3zeCxoR9ikjJ9SvaC8j2KFGCCPgooSJObFQNM3bMv3WjNWyjiPb14a3W2PshLdeRIgeBp
Y6eePSPvlm+VHWR1Ct2mY9/EOIlKrujoJo4BaHpWT9bOuBZnMPdObcuX5tbpPBud3428ClEo9NW1
0vLh4qNQu4obXETO5EF3/R/nja0DsuKGfDoh6io2JXOUiL7PeNQV8J8XLuL6uqfTipMpDtDO4sRU
QzLas5fsvnpWnMyNHjZhC5+LKR+O0F/J8XfbFYZPokxLhJRfBwf9G9mOoayiMW0HVz3Osgh948+w
FAjtrVL1cjq/Oimr7AId0yREzpzTi41zIFlXTfUnnWaniQoPh2zbRP4mELQf/+UOWyUcwOh6U43+
zhgc6LRrTsrByuz0crmG+j/lDeuMcon79bAr/bvPn3uVb4it5WuhwecOgc0lQ3zMsHzRxsJru1fL
eJCBGMsNbZcgPypBei1Rkx6NP+NYuuXgX+ktSBbhLRq0m6kcXZEfrPmnr3/iZxjPkjO/OwHrmI1W
qFhijI6kfad5IsLXu8JZZK86HKmfUQU9bK3K5pCrCN6mA3rCBasSqM2OPsK1YPRgoe+S5GkSUmcG
zumH4r5PI3sU/qRReuCdvzHtcw/Gd9Nekxkna6iTpGXa04SKniqg4nMjSou+43Uno2IP9xletisa
D1P4O+MG7bPAHbOLub0NhBC5qi3Y8N/reH0yLDB66HkDcf1kNhmMflQHCr9IGi8jGDB9MDrCEEDt
qS7bzjPCzhPEl3CyLmN4dkVkwIUo9vJ4G9XifRrlj/MM7UEK/btU6J2+V50R/O2I4Wo0oTUP7hX3
EIjfF1qBbNxxrEA4Fogr6Ddt7r8GCpAhcVIftXg2bKtq7lqt2Fj0c2H+/Qzlj2+YUReTNFnCTtfq
+4hOg5WID4m+//rTnum+sIbvFnIVY6lQ0HxZ8p706Ne2+AfCeeiEkl2cABJBQt+FaIlPHrU/4jwV
P6iq2Z15+D/UPVfeDf9z/tHtBKcMAFP8JGnbWsUcazOVkaQ0vaykKzUlP3UT+ZGq93/PpXIbmRHc
0sSLSjLxjNyw0bw+Vv7Uou+Z1WvdCF4rA40JVK9HYhDgKKjUZzxgXVH4o5v8iXYhIEmfNK0Tgmaa
1UMBfRQeqT1HqGuGXKLzvaCyW3AOTbXkZz1CwwVvWo2ebM4/zMKAPRPyN3f2VAjIepj3vRHBk+4O
UWY5DULvTeGiluz0c3YX8rItFWgZ6Q9NHdwgQZxVvSpl2VZa/863fE+M1V+Fpd4mS4Jd9ZmXqomn
NpknkmFI6XAnxuJ101f7eXwV4BTJ05OM4PFUHKSkdGr1JZW+h8UPMW6RXQR+mwX5vlZ7LuTuNw2C
K7mMEV+YKOAOxzK2bCW3dkmC18ET2BKPMq4bBvFloyQIsMh0CeZU+zUCdbNi/zKbGsyns2tNAoGm
BAHGeBO2LIOoHQvoMgri7E5TTfdWF79VpOtBIrFDrrLodsgbga8AgaQubwWW0uQfamPnQXoUAW0V
xMostAVhtIsYWlC568rmrRPau3CUnnotp0hpegUw0E42gLldJAoEiOA+RgJvEo0jLtyD04vt7zr4
9fV5OJNzfATWrMKtXBdZPxtgXoLn/AoJMbxS7sitytvFj2mG+2aXu34ne9Bn8PKYDtnLxg/4HGuX
H2BAm5TAl31SgR2xUMo0qalP4n23G68g3erX6YOJvvfsaFDZbDyns4f0utxvXTVbI68eX0PSFwKU
ub+6uo4oDeTmDTh7jKFQUEm4WzdmukSwjzGcmfK+RGUErb9Pis9BTuipS8ZrdsNOcRdrTWFXHpSL
cZ8/bbFblh+/HmxRiKXsalB7XbPkjBHdRJNG84nGmxOkAJE38SGfE0UqZv8MsQYVaWESKaVfgsna
5cfhrX2QC2dpGHWe/zA+x5f6ZXxBYNhMk7fGXT0IorlIx6hlasZDTOV9PJa3iyAnlDcXL6biMbxs
r6fLLXWjM4nJx+muLijsgpvWMOvl82EFdTP99uEo+bcKWBiVWv9WX+zzffhxuNVF1VSSSneB1e26
0xjRYBdv02ir77c1yOoIYJ2Tzz678jTWj02IkVUNJHvLj2ljK/4tybx7UHRCUwqhzPfyC4EAd4c/
zcbJWr74F5v9b7373QhzXaG1I/7dEfqFcohv4co4pi0Bb9tyeToDCli+C6YEi7SJ+AneZgZa7Ddy
UZ8U/y1OeWa3Fc4wpXkZpuojWm2w68R5N8j0MetJQgmxvtREikhJDz5WfhngTeZDcJOTQ8qB+EPH
E93B6a06fr0mZ1tFiJVjmrAAZAAZf8ynglZLxiZKltKSPh8kT7kdTGd6k/jIcOzkXQTaRHuVcJhE
Pu7Rt5Dl2N08XXBLbTJaCHGfPhBBjyqThf6MirXkEorffaBWKfW2blk0oZJ+jJp1IWTxI4iNEDFZ
IT+0Wmy3bSY5qYTKDs+Ze3nwQ1gQJQD9Hg/1EQKTH/nwryPlQhkmljO7L4XC7iq6N1WdHMbaL/d9
kXYXGpnyk4CjOc60BrgDXYW+VDw3cYk1uyHch1H6vckST+qiGl8f6w0IRbIfBgxkitzNphueVKdK
7D3fpImGjsWuGJpn9thTb9X5QeiAEOe5Kyhpsw8aQdnRrlvyZ/Emj5FJ0urbMmidNFf/xD5JhRlh
GoOyRN9BxucZWeb9ISoV8CEGr+hkuDNxc+z7wRXG63I0MiQc5UOaV9jihQ+Z5JM19AIJ2PAkRda1
PkUnBCwke7EyasbpWIvNLykatZ3cxzNsV020c0V/TuswdkwFbzywuD+H8a5t81+qVBwCtfqdVxKm
GXl+CEvVd0wrTR6h8hduDmTLq6v5TZ76u0ozsBptux+I6Ck7tA/6XZAM8z6oeO8I9JDtIc0zZJ+G
C0mFW6F2/V70zV86kgR2qyKVVjaPBQgZ3SI6z7BvEblDWlezDdAzQhlFu693/JnGPur8dM3pZ+kA
d/4G8HebbFTbOBlRNaYjG+gkuLb8VjkzhAt20a2115zMK5/xRbjdtv38K1v7MQJ9HHsVSKea3gE7
rTvpJs9EVCGyTn8dgvYmVJRTgslerWV7q+oEDzuQn8kw7Yjnfdvc+XLyQ8yTY1XAIOokDKPgXMtz
yAq9Da20BBJnzk6xUh/7nIp8fp3No21M1UGgV1UiitDMwrUUJnsZ4kLdQr03kkMH73qcxyMmpL90
f77rZf9HnEhvhYwvWzEAYLcqTxbU3eR31/povPjZcFVpnQ5vI72NgVMVfeNAj+V/PiCAxryDLft9
zMbvYhA9imr3a0CgMxanO9NsDZx4EKiOtq7As8kpgrA0SGBz8ehdhY0Iz5Ecw0RujuvRDSESuOJo
Q7QGt1h0bkJ+Smrqchr02UWaEzsgvYH66H69sc5dkvBpFiNrgPg81j4GL02vilzKkuakhRBCxNDL
p9dRijcC9hKPP+4gBPXfjbJKLyba/VXhY3BiLdrpQ+GEJd6gQvqghhgQFx40anyE5NPXczvXnv9w
aJbJvzs0VREVozxyaPKr4ib3/OPP0UlP4FCd7VNyJoWSkMFc7iNkqUzj7zXxbjABebQuk3DzwWdw
pzvRBUSL4Cm/nDyJLMo8IfX09fQ+L+rHAVeLGpIFS5CVulPWnJL6Vx5j1ZC26uXkazsUICL9Rxls
oA3OoFI/jrlK3HiaVnKna0sYKuxX2FB731Hs2QNVdIclKPWbvZ3a0zf127zr7310Q9zO/nraZ7/q
+4VehaMuGFLDr/kN6j5/BFy/Xzo7w9Wi6f1/GO3zAfk449UeQkQgq/Ke0Vqq83D4HUtyhJ1K+1Bx
Cj4tNLP7rXfj1pdd1WyHNBmDMVTwopIEuxYv/OloJBpcNlxi51e9ibEjS5z/ZFkREeG1qrGNtVU8
suI6TzB15LAMLw1q3mr0WuMJqePCFsjhgzKJNnw0R6yGgzLfhNUWZd9c9uvHIMFKA2SRkIqHEfM3
6Xt3gKqxQbUht7pTV4Z3Im5QRVqSr/kFdPW2uO97LXsLSuya/DZ+I3Wy5TG9HTTgSQW3uSkjDpTl
YOtjoyBj0NUrQ4yusPu+GKbsbRCsAW+h5DdgjIPUclFjo+BrsTPL6GQpmddzs+fit66yvEh/sFCB
jJPBDdHUipS930aHongeYAtxE17kpviUDdkxVHIvzY65qnuVBcpFhzikkWya4l7OoD/iFnEwJ9xS
RcXNdP42mlZloRw0WUbejQK8OXgjPDETIHqjya9CVkrwM5B4SZvZlorf8qQc5HxfJM8dGKgO3yHD
AE89/jKn8VsgBFeaRVan4QyIToldVmgijfwJBMidpSgblOrPTx2+j44CATQSJGrW4OQu1VpfQH4E
A1KqiBoFk3QTUHUul34/xiqmxUkOaitmDHVvXlQXCFGhGzE7xV273yo7nw/Y7+azimXd0OVTio8q
HTBs0MzJplF4MHbLq0F2NSfeWe6W0N3mmKvYZQ0+Og8BYxaT3e3IhBYHBv2YIBnnVtQx3PhCePz6
YJ8NYO+muQpgGCwFSVeFPcSvhicF5cB0kRfo9l8PczZD5RWE3gW+cqQSq/hR5dpcGiXOsUaBc7RF
phc0/hEK2DQHZBZwIEnLTPnZiO4a6S7UR1rG6c6gqpHF8lE2v2uowfTKFuLm866VaeRYlOBA6JFr
LbH2XVRJNPKeKICRIFIW7dqejm6w0UvdGGKNyDSqtpalSUxBZB7g8aE9tO1z/Yn4jIzvu2msgb1+
UWcDmkEpcH2o/qFYvHaoErpR0SADlIawP7spvyitKLtNk6S+l2TYm6h1xbYY1FDScx/5F0RUd/MI
6BWzAirUdfgYlVUOUDB/MNrsraWCHCi0XyO/3Un+lEMxNdGHvS1yTAkz+bHW5Mt5HA5RcZtp4m0V
CM8T3nVeEf5MguKpFp9EMRE93jA3hZXfF4aYOamMHwKyM6Go/lBTw6U278ZV4LZ9cpo1w4v6Hz64
48Cqr+fopBZgY8ZreXxQmu7KjEcbdoxTWTCcR6R6aNZmlmjH42OZLIwOCCSpsZvxQi7bfUOFd2pf
1AwCbWi6S2FCgvaDBpKjdo3d5s3eV9KnjLJrGifOAPBKb8ZXMVdc08y9JpZuhtK8DpG6lfXbkK6A
OF3LWUHo7rDzmKILevUQxGtclruplZxRhdkfi/51FWrXxWBec6tRXc7nH6VWT3ak1eFrVcrNBfCk
+Sbza9lJUjpVhqjJTt13MZTaar8oBeeN6slxuSgJQ5j6EVl3eIeAzxntfvDf/HJwpQYOe17fV/xZ
DHRZC67l6TmkdpYOt7mf4oU1HQywjThSOWiyu+J8ObUZ/tUv+qQDk3gQ0IEE6b38J8Cz+bQpolMw
opIAaXEZpq8KERBxiFK6jwz1SeySQ9jUh1j4NhjRsdLbXe9fyYUJxrYxTl8Hj60TtAr7vJdRyA/Z
3QbGcyFKf3C2NvKbpZv7Mbv4eIBW0T6cukAXczk91SVVBJi2KNVk9Gny4Rats32cbuGZt+a0/Pt3
gUcqgjHLQqJCy9UySA9GuYFv+xzYP85oFdiNNO3kIGcAmBZOVv+eStnTko2wvkTtr5ZtlYqaYYzK
78KTDCJzJ89HPTgMcXg5Cd8DztHXu+DshDQke00EhVHDWd0gOkpleqURqmOsnSMSqqaN9vrk/5fD
rPr+co2uHM+Y9BTOdyX4ozqfHdnYgMV+ruPzcd7NZXXtSOE8VrnKIIgxe4aUXaaE3UZ685PNnGlj
KH0FeEbDpw5SVUlP4EpvS0pddYZ7dHrViI9J9yOQO6ooqu0LrKkyOHPzLEavKEDacTjeNQT4/+oj
rgsKcQrl1hjYlYNwl6NqHwyVG+npf/cN1/qcVSuZVSsuPMNCPfhJhjUNnjmokX49GSQBPu9/E6EK
ZF4MVbbocX08xVGKu7MQiUg0hRChAsPR61998QjAAq65Pr+oMsRSYi48MHCW415K34QGTKN50WkX
3URcRlSzFv9EseH2SGChFIM8QyqPGD0/CdjqUNRRKFBSIuYlYxoNOVAiYWYfLpVIE6LD/COfdDsq
fuMU/KZI4S1WxU5dxNe6OurIQ2a3ZkuxVUfXrY9fK8RKgwEVdyu2/dqwG+lHAUBQSsbHLEA73cLV
VuvrK2H4Jkel3cb1s15kAZLU6u+cKq6BtGS+FPgDn2q/woYp+hhjsli+MqbuyhgkG976vlyuC22Y
7MJqTim947ko+EtQ/7XTMbgKm5cxALOjPwvy2+Cjray7KUct0QBcyajw6w9h/dOvThNYKL3+JiTf
EzGnJf3N1Iz90tUv2c9t8DAtbWkjP+jDTan9zILi0RhFR9NHp48KB+lRmv2JDpwJ3FwrVF6uJPsg
eOn1Q0PZNpoTuynuxeBbJY7f5E581BsqmOjCy21+nUpkDsaFCixK0xNUT+tdh+pDFv2WEAk0p6sw
ug3U3yaQc3CjYd46nVp4clBcNsl4G/vpTQVysYl/qiZKd6nszV3wBwuFVxbsKgumfWORWUTCDugT
IKfkWAJnMMXoPq6ryIl425KZXkp5ePKFn5noJQKXRKWDCO/tmRs8pGjqZ/1NJ2tPOtpCttGkN0qs
uxHaNrI4ur6V22Ph23r0bICpK5PmmFBwd/WiuGr19hQG4kOAoHiPlpiQPHTZm2Fc8hiAHfMwyLSR
1Lh0pzQ+5eow7DJK2B396MD42ej+cy4N16jRIwkVwhurLRjclfmIRsiDIn/Tuxzqs7IROs62n1CN
kOmlyCzaX1vhd1em4Wd+1owR5azUTm5gMiDgQ+ggMRqP1uV8EByMsRVH/il/a8GTcvFBKd/qnH9O
FKhVoulFuRJ8rKmvrlWYI33CHl7MmIM9vANHEocDRBIy19+ylGBteb8RZM4E8MUcD4sKHVkpRLw+
xhhQu1jNi3NBN0u4lYHsoLwOOp8qsKVdR/odPSJPdxuX8j5Yjr31PbYXhUFLOJHNNqjFbBqEy58X
QeYnLWawOvr+fIuPP0nmqaBqMz9JEipQgyaEeH0w8l2aHiqjNRxU1VIEyaGh2TMw7j7Sd1NmvjXW
71p/VsKboonsqh0v/A6/50lCiFT/1eFKkETyVZooXoaQzS72g8JOpOpFmNLCKwu++tcrewaFtEwD
OjUstjM+AWol91LVR+CusGkbxmpX4UVdJ3he9/4FqLND5tO1ypPiTzDRJwrJiUW9pomJfpuc4r0D
RLgG/EuCNVtIKTWyU0TVLsnMRwGahpjcoI6PwYg7p+0uq+7N4lvUmLuEupQSPJQFJgiD4Eoo/GDC
shNl0wl7sDBzAH65RiEOBAz/bIvJw/HcNefT1/M/w4Vi/nxBnuTcX+gbf/yMQVsbldlOxWn0Rrd9
zKTbEiF2g2Nk/lQcyXTD2h4xTNpsbpy9Ng0kDfWlWqQqq5yk0PS6amq08RY1CqxiYloY38L5L/Jf
95LbUn1RG1QKNj74X1WEj+kqfU/6Yxgooevx2b0gk9IsNmgMWw/BYfELjK6xEz/0e2COW2PJLN56
LHNRa7Yg/i3yKh8XF/ncXimTsjrV3uzNbnIZu5nTfVcuKi+8Dzco0+faRQaiACBr8Bv5XMdQ00mm
v8hoVgWTZKdkTpbBp4gfdDc5mj+xGvHait1pIx/MdrOLh2bjvXH+J4DQBE22/I71blL1SErB31eL
ou0hN23xWrkMdupdsAeguW/3wwtKV7wwD/Eu3W9Jv50pndHwfzf66j01FlofkMRWFOJ7VwWsixL3
wkcV9tMxcbvL8fvXh+dzCFQWmCwgAypa0IhWIVCxoi71Vdr6E5o9QpM+0Q2+TMqe1/KzOJXXvrZ1
/30+NB9vnlWuiXZS0k992JxGmNmpJDtzMm9t2s9vLMYwdBp9PE8ICqtN25m8eUuUwk6z2vIo6PXr
QOsRl8Z7Yq48kZiXDwg25j/QyNsNdfRm1qKdRMCAuvrnkGuHrxf5zJSRa5REY6Ea63h4fzxDU5EZ
Gpw4iFKQ+2I9P4hburRn2kUIkciLQ4+mq4g2re5z+DBtPTR8x2ZXkY4CfrPjF95EV0h1J54JJsH5
ek5nlpgOIF0MkXoP8hqrJe5zkuM8DOqTLEM5me1CeBrqh6/H+JwyLOY3/4yxOgyNPDRRmjBGKwG7
DCUH35+dhHygNYje10Mtn+BjmDPFJRUwdYMCqrE+9RyOKoizbqavWR+X66PzquN2Of7zjD4Os5rR
0PpaZqEZegqK2TEL6ag07YWcU0oe//We+zjSakNYdeiPk9ozkhgelPG1Y6Cvl8z43Mb4OMTqJGdx
2OMDzBDlNJdgQgrfw1f2SRmGZIfBGhSDdkbSpxjiqy5TpAMe6pIrlFRr0wk4BdLrcwgxqihPiZpc
s4XxwWsA4dL/KcvHeewerfSmM8DN3sn+TQhqx5xTsMj9QUWAsCmuEFvY82zqgu7SatRDJI1vjVBH
O1HRHwQRA+pMSRyhJyHpJ2E+FplUO3oWUaKIrNdqsiAiiaO/77OR35vZYSfu4kR4QS/zHr4KqfC0
a1FL0s1jo3P1JKIrDadMlW3fPGnBeIqnAJ0hECpy5Oh+iSCVdJKL/rFTf49qxWv1mwXlYGPVNzbq
qnykRgOrmrfzqRUme5QFD3lopxOTYx53XldtNUw/H/OP33i5P949VtTFYJMH4HxS0Uwsqg53n58K
CK+vJ/U5QH4cZRUgx0oXjEbg9ElIlfgvaf729d9/hlRInEIrHaMNnf+z7uqNcWVKqFZMpIjoR/KM
XnyWgx02fVQidnnj4UJuR652Zw2bLCHE5s58M41nhi4qoPARCfi4iG1pdXguptNJ14XHKU7vDdHi
ukk8JIPv8El7DOmlZNmNOi3I/pxybZBBHY7lU1qBLK8a8zKSpD/qhUg1iKYk6gaj4L/oSKHuxUbx
fPG1HCpHyB6t8Gaxv6vB3c9RjtvabQeryAqfxOl31mgGzwJ5F7bzRNKv0XMckSY1UATH16yzg+kt
DYXdgDZrkCZPqYraWXJUFaiWtYy300R9IMULTx/128qvDmIKk8wIXFV8BozR51dNcEoj7WDRPyj0
+E1A1bMWniKl8LK8tQultg2gSFHW3TcDAd1QqRnyWgkSbxg7d5BJoRUxtXWNd5h5bWEVD7B910KX
UovkumqSwyKn7gcyauXIzOBbNQf3Qd0d9JJqOhI1hwCnqpFfZSEz2L76Qr7TFCQPWsQRkvFQ1rzZ
euWyVC90Pb2Iiu5mNHuaCfJ1hZya3Vr9ddw/c+E96GgZmomwEywoGHgaunJ/WRmh047KlU6xy0wa
GJmWI5UR8qS/tb6/1CxzX46gb4Nbv7y3KuWmq9tjTWzIi9rtpdrr6PtkxDM572yhN110/yjS2kOl
HzoDMsFbhYBNLDe7LFfRMwsgkzYIWNeOhpdFkdMD6m7iETD9LKIkRMFGfeN16ZUdprD6o2WcmrB0
Z5JmLXvGJ+9+ltVbxDCPc/RgItRtG61+Vafjk2LFruYnCCcnym5I0Ki2EIb4+sj9Ff1Z36gGZFMU
VqRF7mR1O/gIiZrpJIqnDNvhveIyUWgc1oniom3tOxfGUrCvrkyvhKlsXBV/wv10UHm0Xje3iWu5
mvv1DzrTul0IO//8oFXkXChFccQvghWZF/bwJ4LdcRc6yHXsGw/mh5w6+kPzs98pO6Tj6o24fUYT
4ePwq0ha6HqWKPUsnur0Nep/C1SMuYF22dw6mBfuTO3Iu4MaXLQ18Lmc4/28V9Enr0YlVpZ5t8GO
b5FMNgY/N8NrcJEfMGaOgRLOB6wF3MjbqjKdSUs/THr9Qg67WM0EmU0QFupzj5lO2OU7A02/QE29
oLnJklPoW85U3fZZ7MqDuv/6o2/MXVk9b5IsBvAYMHe8d+2yzvdTJN6ZqX/JPbHlrLQ11vKSfndV
KloYUi9nrsoDdnA7yc0ugBfvwIOCzg7uAgeK+iYlf9k1n06ZDhsFcTudWsBy9bwbNFRzRZlzBo15
GdNwhWO2m+bsvlH9G983XXyINvbTX4jfpyGR+bRMNIwQ812t6ZC11VgJA/vJ7XYVTubaDqetHgOf
wDMOwUXl4mwuenRihMZTw10fOcvct2sT53L2RW/0//+Q1YITvHRtMjvxlMNsTgaII8pjn6MGLRAa
zekih12WZluPy3O5yvtRVyvu634Cc7QXT6P+c6JiKIb9RujcGmH59+++Kchfvcp54pyE8IcmfJt5
rn59Ks5IaHAs363c6nEQTQqV7noUqXEsmvZB4M6zbFf7hbNl2sZFcbc0zEuZcvve3/2Xg68uhrBS
olzpmJ661zxuQnF0JOF7SPF3IgjVSFtZV+3vdL/Fpzp7Pt9NehX/ValGSyNg0ghiOkGwz2Ek6NmP
ydgK9ecGojDHaYS9IVNZ+fj9JggHVjsO06mQrhuTsBa+CvL1lOtbK3luo+gWWrsIT8FGWw+UKcIg
a2rPQOWlX0MSENN9F4cXtSYt3FvwG/vYfKvQcYxUGW3aYD4GprVvRpoOX3/Uc8+E979kdRTBScHC
65hyBtWeylycqo5YbD1Gli+0jjzvR1kdvVZJfJ7pjGIFN/JwXwRvydTtMlHdFUG7UQc8v7YUPTXA
mjwYV7dmq0h9EQ/YtDdEkSl7Dcunr5fsTKGRQ6iK+oJaw5JvrU2qY4lrpT3nAGjNjamCOyXTtD2g
mGRImHg1tnWRHdEKBJ/p6jvl+PX453bp++FXx5DO0DCPAcPrfe7K5XeDhlwjv5XRvwZULtNEK53L
AsKVtvpoYzg1Vdw14mkGb4VWjyv2G8i0c5vPWOyvTBMxXu0TJr2hv2Ugu3gKKaSklA8iOtLGsEU8
P79g/wyz2uO5opY4BrfED7zaBrn3Mn1kqJdqa+ttzWe1YpqGvDyxlxsGtdBCe8wxd8Mm+evPf6YN
uXyXf6azumXC2lS0aeQeQ/4Xk3Rzb3ixZzkJBNpfidNcJ3v9QfaoJLrBLZSTwcHF4eufcPb+fvcL
lnV4d8+l9ZwE0fILktxFDFGsF975TuxfgkxEJXXf56evBzx/770bcbXnZ5zfA6Fmp1TIP/wJZXt0
BXt4WmSTVHWHMI7k4EW8qR/+F9S9Dlzv13p19QSZMMmtwkyH/BdGJ4nhSj/9ve4Ue4tX+6V8XJ5E
4s/GvUuu4Yh44RsSxIpTkzT9B9zbj9999Q6xainDvJ1rsKptXvhjYfdXlpd61k2w/6ntG+EiYODA
2+okndFt+DjwKqIqQaNoVbMsgtO72WV4VPejy6Zz+8PS9jZ2xfEl2oPPk23NqfcUmf6z58g/33/9
HMn0Wfh/pJ1Xc+S6lqX/yo3zztsEHciJvv1Akz6VmbJVemHIFUiCFgDtr59FnTP3qFIaZc/0S0Wo
ZJAk/N5rf6uGgxuugEu1owu2gXXN2vX/e0fzixfOs/EdC4cXNZQc13Xlw9sexV3SvZl+IHKBmja2
zHO/0zdttoM56Fj5RjiuuouQsHlR+jTykClEjhIL8KcaUgduNIIoLFoU4UIVX+c94hkWePGO8l0s
lXn2y5WHzNjT2IvM8VKW4Ms18+/m383KP0xx6TlTVcdCvwaFfYnkns+qasO0U9mdvp/alxo6O3O1
qe2h7h+7jESyN+khExpbaN42fHz5vqEvkq8Yxh8e6WwbkGZmwOWv0a+ZkcM6KV1IdjLbY66fTKjP
6zvW2X4N1E4LV8L/j6YRKEWq2ULl1SciQJ3pExc8I9cmTzcCskGzt9dxDZa08m510P4Squ7qqdAD
6jzk+aWbz5chDMRRoSVHmglnurNljCRSsbGuyHU3PLgjPNbeRVy2aaM+Nke0agLFA3ku7jMHJclF
1wffv4CvNkY4x0CfZsGn+FPhNrhJLlwzOnJd0lcXJTLee03qpeP7O83tfM7Ano2YiNaiFvX86Gf3
KEHK45Fct9q4klKtilyJMJ6nDGzKbd9qpp0jrhxE/iW0TYCB3tVMhP0IPYQJz0bzpKvsxoCMjub2
qhpZNJRDoBCTbLLusXF2tamWbZmFei+urKa4x6Xljct88BMrgZFXFkdt5wbv9xMKdD1k3RqkS6D3
7JSR/xBtfQ9v5PD7d/vVZvzhoc9natHDcR2nUXJdpdYyy/RljHKF5o1M8SFuUb9RU3DwL5rMfRb8
oz//ftXvKaYP64PV1vnIXbzqbgFwyAqZHb/0tQ2MsVbfP94XQweuSxQChhn1DDfK388ak2JJZw3I
MIxO9ZOPClfOJmSTtv6+mS9uDR+bOd9gMrszEbZHdsZhZDU1R8crlhda+KKjfmvibKUrnUk3pC4n
5M/tnZfXqG83A7N0oNVrCMrHTbaymsrYd116nKT+0qhOIJ4/Esjjp3sUKdiL2vKyALAb7Hzi0YZZ
euCJe4jffOiVMfRgVzzZK8MeoyLex7BP62EyKqarVoMNNZxmSaqf9AKqNW9CdCXrgfqp8h9J3P4Q
EgwqWF05uzxzs0iztTFKxLjoc7JImILjGOoYuy7y6NPoeGvmGbAZdy6M5K/6wACmBYd+EGmQcPm9
q3vNbns12eN1Kou1tOQCS+allfiL7QYxt7/bODtE2Ykq0s41xnflTwvjax5mN3McGQiC0H5Sp3wz
rnKoDC6sgF/oQ1z4EVJs5oiok0+OPpU1kFLCne8aeRdcfQ0cIsubFKe2BUqrZFhi7b2sAfpqyH1s
9OzYrCdFP9lNPF63yGGQE8YbItVsigYDrFmADFZ1FKOWBeXdMprio76AmfZFxeJX3frxQ5x1K8gM
XlM2ePLclgva6yFFmuj7ufXVBvfb2z3v1olbbQZ+1zWN15JHQwugb5IaRzj2Uvqzh2Clc+g2juml
uo0vH2629oEPh+e554KVqtJQcWmzWReQ+t50xy5JUL5a/8wPDcwf4MNCO3QtAaFCGwHN1fbTMC4J
oKMV2BTfv8FLzczf/9BMZjeFm+nJdF1m8JC5GyXSmMbd/6yNs9Fo6Zbd5DjOXmfgvTnNY+b+yKyb
79uYB9PZEYB8fF1ng83MdVrkKZ6j0KZdDnabpo/+VN3XMBKbMXzft/b1rAbX3pz9M4h3HsFgpCks
O8kmeJIggTehuLaBti03NjmDrRVTDFik7hFslmWDKV967hCaDodq9iLO/mwgQsdoQhEMZqTtGrBs
PucmNm1sd2OiZUcNpIqlcy/3YKU+J/fGi+tnK33VrtpLckZ6Nmg+tXm2o2kDArLQ4fJjb6TbblBL
u6pCtwSJxXioJRQkZrOuUbDq6M2KK+s45bfIOG7cpN5klByLtoXE0wYXoEIl3lR7b1lNrkhfLSZ4
6hQZ93V7DnDHSIfH90BwvKVY24NOG66cCqQGRb1fJVBvgpf7nlYnr7cOMUoBm2cHetoGvsFMkM3Y
WaeJnoj+0MVA5KX3Tt0Ec2GN3f+ctacOT0IlrwzvuQFwULNI2FfyVAzlW68OOnwbal4VYVF26ggd
l0JxgPsW827Xd+6PVM+ujAx/p+rWqKc7THK4JlShxoVOedCYOQ5/Vf5WWS4NyCVC6J+Z2A+D3bJn
XweDUHQ50jneeTFLXMEyBBwwcYAj3bPZeSh8MJCmG7N4pxNtmUh3L4ryRAA4RV/06bKuOxhKWsAZ
okrwPtcKWI6nBsKXjr1Bcfub5qLXNCEQB67ArzGMDL+MKg+z4i9pA62DpSFxIpj2MjhNEnJpbVGZ
9mZAuhFoFQgqsexxeoiLZqUM49GBJhF+ozQs3XoxFnI1mTh2CL6BD9dDK1iysro2UjCwTFP+qwcq
KEikVfte1UBKYUJBWlHv1CWwMmbmVVI124nBz1obIbqYbBJ5eN9+pkp4oXsd0kdtFWmCvmY6ZANG
ax9mi+majzcm0U66rW0szdmDWrS3NZQiqAw4ZTK4fs7HU1bdG5Nx1XUgwtzAiQYstRLIl8EehD+1
yFLJxCAIBJQe2CDYW2hNWQSuD4au1Q1RnbVaOMCCxHEAaxQpvGJy8cRYtcdgw8/EMGHrVW3BcjEv
cJuvYHZn433og3cvY+c57ryQxdkjTJ4Kv3PYtUuBq7DERG7koLqwL6HYaNNDUuoRykQGPoBe3S3z
gp5g7Rs4poIDq+cTc60MlJuY/VsjcvyWESmYCxOjB7IfcnjN3GIsR6Kbpoga43pwtJOEQ6zomsVg
pic9Tg/Cse57Ah0Yj/eSs62u6yHkVyFMfRat3cHhxAhlXfu6o8IB1h1Fh7eURlNV7Me2jhogArRa
bjxdBCNEYoRXAbgJvwZosGrcjYa2XU2DXMD27CbjnT/GKYSBB71Pr80+BjzIi0Dw8LX2sc+AxXb1
5zzvQA2AVVyqdt7o+ggXRE1ehrxyotmRFlnNsHVwcLHqn5M12wZXkBnuCxcVodxcVxC86+SVqVuU
24RZi7eEe6HsW2SV4SpmIHwP8xHIYyKr7lAcbaJKFxJX5i0cF4eiLl86+sM4CawMYu/FAHrUaq/U
q7ToklTpT60B8rtHcEZ2mEeVqQdtna4nCUJdh+Gcb+chZBbPqrFCO+kiFx0zuXEUA0hp5xSlB6iE
0jofXAOfjNlGZHsEyiFBg0EP24m6WXilFaCWEuQFHoqBBPbYP3uVWCuMUiMftri4LL0Rw0pD8si1
l4hyg6eZAVBkL1zrF87ZMHnBuNemoAWFvdKf6wI27IgKM88LGvuQVH2AUqVlzB4GY43qd9eACR4U
fRhPZQdQl/ZW5eiiMcgL7ncwSOATerHWtrF+Mxm3MgMOey7Fwex2241WbjDHtJgERbs1ZIJLRLKv
UvjYuenNGKPOj8DEMl1MDjyhzRUouasY74jUbJtbRtiTPJSQACZu+tDHEHxJ13fTflMqWAWSKcjp
ggB+NUE9p4lrXmybLgnb6aHxrkV7KEUeVFYVSvOmrCQ8wswlapQDz1N7EEFxeLpqrHFdl/UWZQ9w
ZHMPfV77sDBeD0DHoRJxl3rZKo2vsQoGpNICBF1Pg71jOorTBFSDZr4xWyyZqrvvTBpMXXdVWeUa
QZVQpQgFmohcwWE+WVcJirWtn21+sobnsb224zcZ9wE0wJDcWnj6eKG11rNw1HLiJ1PeKq/fAA7f
29a6zNODBENllLPVqefrxd3YDrCdiiMPyCUGUvxkwi9VQNPfnzp4uFrcWyrzKk43pF3rA4wtU4Sn
cxgZNnvbmiInn1Bbf1RzHaKnBeW4ykawfjXhp6izzJobPc+CcdzEDsDj/U+IBYnm+UWhrZxE20on
QcARVWO4szY7hVKSzIv9sX0cqL3IamspzGqJksDAAil2og9EISNgZcuxfpxaQAG6G66ce68wwzE5
cs1dFy2um5MRJhj5dfoKIgDsIYOBxZDEQUmqUDmA2WbvC7KBu7xvj0+xjWnrPrWe9JtxzdLTkNyP
pF/jdAz39AckjeJci5LEWqaFHgmr9WX+aBftQ4lK3Wb2je5+6jRfWFUTItjgxzq7MTjsNbry1pvq
bZr2kJ6JxxJlbcKdbloRZd5TnC1sRlcVFsCqrle2ehzbY1IZi9hIwwqHjWwSocYETijaJnW7e24O
N1BF+kZaRGnurKYWVWE6yuBh8SjAB6g08zrL60g02cnDwiNgdFnzp777mcyg0AQK8IHsWQ7cXNMd
bOjO3Cw+DCRfZ8V1lSmwEfplA9KupU76DKdQ05VbzejIOM78DggU1FXCcIC2e2Om8wiMFNvxM+++
reflyAWguj6NcKZC5LqiqLiZjQLddkkV3xoKbuJGqVZO54Sti+J/0UGr2k9rO5UoxXtNEyCoWbsQ
gi1ijCxUGUVMjZgkFmY1uUqJYPuOw0Co9AQqeCbUhTk2LMHHq5ZZhybXHkjhwNnSJRV6gtDAtguo
fptNr6wYIEETArNSR2/GUAl22zrB3j6MMCtLG3dCKVmGT3HwkpdO7GuMWRdysBabT1uFPesC1mVL
2Df4aW6cPBiEhXIwkaARGR6izts9bT2cbMrxFTrcBwe23jC6xfVgdM14pcYGhffAqoJ2P/vPpJPj
2xofV6IrXgAG0jEBnCuSETgDIHjCBoxXnhT1gnCgyRBZwUfJtTTqsgRGxRmgNxzAxGPl0ATlnMUv
KJrM0DDafFXL1jySPp8rKG9xCNKXdpy64fc3k/nCe340BCoJqQPEmz9fB0rPhLJSle0BLM1964wL
nh67WC3YSDdcV9u4lY/ft3gWa3g/jH5s8ewyICREmpUdq4O1ZKti4677hbfRtxdrtz5dOnDopdD8
0fmaZ3wCmSWOUMB8oZ1uQQ/eYQrrRV76ccjW2KSNBZysYWRzmXxrfPVCPzQ7f//DBRmBFIslVFOH
bC3Wmi+XagtDUhRvceQdLz7kp9vc2UOav7fmGqIuTRBnDnM1EdS4RsQ2ypcoNw3KKyybUfZ2Kb/4
9Xu1cY/QXST9z7XOpBpdVoyeOpjWqxJOwM0yUJeu5+cX5j9HCZxK/2rlHEYzeQrFPyN6T6keAMsy
oKZYzRBRF4Qoa/aWEgMgXsDDA5JqNEi0HVwtvjA5ztWNnz7F2VjFsX4iiCy3B9yrQk8OCwuDpmmu
WNyEAijZ9FQN2HUJqhKxtLaAK38/V75611gzPNhtzzCi97f0YTDZNPX4YDbtwU1xtRCrGBZM9YVI
yKU25iH2oY24iROUuCbtoUt3BPYhNa6ucKT9/kHOSzjf3+THJ5k/xYdWXCuRzhDj4JVBmms3WWBr
SEyj7XAq5LrD+UJZI3xxVFDklk/tYe1OSHflqMY39rl9wxi7oP/5coghYeogHIeCAQTmzj6SbhYG
qVV74DjCDWOz6MTGhX2FAF9ecNRCVnSf6AddTYuKzYTzdmvBheD7F/PVauiBtougzCzxtOfvf3gv
fVZqXjeO7QGOEctEe65Vv2HFD8Yf7eYhjV9QcXwhUfLVkvGhxXPORi1dMSAY0x7AqdtIkYCVNFx6
qE9PNQeZUHuOLB6eidKzpxrhFpuJivEj1eSPFuiB0Eoli/I+ZwE8Y5651VlXilI7MAz7ICwzwZ25
fTFMo4YBBqLOU9w9VPGr5cYbhasX/JVwvoXIfMTkxzlcsLeClEDW3ooSgGRPRwWwjhASyERNGSSo
OqeoWCOFWOb91klRhqA9lJKFzGsBzE3N+0qVW6vUwYfSV5AshBTuuQgcB5VzX+o/ndJeTg0OrpoK
vIJEKu4WDMiIiZDlwFika8+tYfouEn7JUATSwx+dXoyq9NPOXKZsvMrSQ9des7F4GZ38NRvrLSS+
K2Mitx2Bv0Fdt7jxonyaYZArVlwNAqi7CpczU2AqVLV64Dk7UQcl1rmHO6jdq71R9auOjge75Mtc
716zCSw9z4hEbF4NuuuPgzetmtnmQMszc2EkKYcjgzzyLLnjOL2D01Be0Bh9Wjt+DyZaZ/2c9SJH
yWmcHVVzmqa3EhQR1l4Qf53rmD5FD892VJJqZkEJGrFHuEDiFm0nXtglzQLF8jbIHauxB2nJQE5V
zKCoV9t7s0ccmjdechL6VpVLi3DIl+Edok7fz94Lz38ufbMJGBgxAjLHwruykQ03M1gBx5cKG+hZ
MurTGzhbogtDWhOBk/vRsc21ZpihNCC/VtYylw89Rm6h04WGlIVnC+Eb1otdAE4GLMrIyiC1Xbac
zFEElejY2s0d6uct7ubmRJ4aSayd62YPVnlr4Iaa6XwvzWIJt+4oaYDrKuqtlv0woZBU8a8Sd8MR
Fu4Fe+6qzdQgWpTj0Ar6tkimZd/kzxxxz7mqpzDqIBuvO7ovQDSvXXuvrFmqTvfaSGxfGS3MlNJj
ZsXw96seOppENbOORI5Plc1/QrIZjWO/yo1kKzIUBg0oWx6NVWa6aziUhJ2rtsxtQZeww9Iar3LU
8Eh38vsBepAcoYvBW37f0efapk9dcLZZGDx1usz2MNIXzlKPqk0/BCjBRbAsQD0JSpx9bR+jXj0F
KrbfNFtrWwaXBFZfjDb4GAMrQt+Nes/VGWNMFeScWFVjckIyFt7PPGDYri88qokt57crAbyLPjZz
liPrB8MWMJBBtD4gQBr7BSzGvasumAIngIDwqglJEPvlZpau6cs+cmLgSy4iJs8SNPML/+1TnC0t
XjzVfTuhoKgPGiBwVvki/tkMSyx5IeL8vrrLLB9EvGV2uqQkOBcAnTftnlEfYi6JjI2MHz04m6zl
MjngIm4uoZVcaVl06Tz9aT/+/UHdszPm5Mmpaz20RuKNO8qQg7H/fY9+Psa+N4FaeQheDBx2zgYv
RLv5ABgqP6qQX83wX1kFxR7qlSVqYNvwIpL0TPTx5wsESh11YThYOefbQt17DIkNhx+NzgjSDJGo
eGQre0LwqAoHWoQ9faybE2mGC0/65bv8u+Hz5Jbl9YjOCJcfq/aFwn2M25e0Q+eFpufPZp911xhP
E2py8GwQO4gFWZThgflWf/LwbzjBEtpwkcfyFVamixnyc3nrp8bPtkJdZM7UEYoXu8xvIeuNl/Vi
eAAsGGJDnx1pE+Sby3faL9edD291XjA+nFEZGcZYS+dWkyHKBx6S5leWmxcOjZdaOdvktNxiyC/M
rTQo9mlPDtsm1eL7mfDFRgqKzL8Hpn02EfJhGESWYHzk5quQeIPHsvxV2Hfft/L5ZjHPtw/NnCWw
ObfKsaB4FGuZxL4eQb+HsDaH9NXcWB0YpzDw+H/FmnwaG2cZ7dEwaQHxAj/KiD/hsFcE410VYFgi
fZHeNRibqM4d/PgwhvKGIplwqW7s4ug82zhiVrYSFgt4u2u1tnBqj1KUxg34FyC3uURsqf3PB+fZ
PmGDWu1AKMSPaXOfdFcgoOnF7YX+vLCsnF+ZZK6bIJVj2Mw459KMZNCthhPYqPkVhmqIbBdHCir6
vtX5g3/ahqmHUBJIkijCO+vPLrcSOuD+f4z3ak1WbN8vnAUcVC80cy6J+Wvc/N3OWa8lFLw8RtEO
BbQLuZyVcZxZ//xwKVh16YHOeirBradqPDQ0B/7ISq3sJZq5KAQ8V2WfP9D7feLDcpUjkVYYsCnF
RCALpBfL9axBB9OoukuD+j6HyMENYBCl+fXeuXBZObfM/tT42fbAVUpapqNxfQMlCbhvG7pNFl0d
KV9E3jLbIoB0seDu6/H57y58P7x+eGL4QvIBDDhMvDyo12bYBJAqdK8wkUSp87hq4m3/cEn4/X+Z
7X83erYrjEh66bR8X2+qJ3uXQ+XPg+w+XsCgBIL78pEt2MP3U+LSWDXO9giGASR1C2+3uJ/NRtJN
+YDsalQcLh1hzLmffp99FgVWaEbG2AAZn0smCC2SoatUdyQuEk09rXdJV99kbrP3subFkTHE9TBX
0Yp1DaKEmaa36djtYATf+bre6+DWI5lo20fECY6mBro1zOpKnzQ55Ale0A39wkjB4pMQGpeDjSQm
u7L0Z5HiFpObFVZsMASj0eL9n9P9P16G/8XequOfjyD/6z/x9UtVQ0LAEnX25X/t0xdRyeqX+s/5
1/79Y7//0n8d6rfyRom3N7V/qs9/8rdfxN//q/3wST399kVUqlSNp/ZNjNdvss3VeyP4pPNP/ne/
+Y+3979yO9Zv//rjpWpBNMBfY2lV/vHXt9av//rDxmD4j49//q/vXT0V+LWgkurpH9fpy9P577w9
SfWvPzTX+KcN+YkONpmLdIE5Q/j6tz+/Rf+peyAuEdOZXcXsP/4BnoNK/vUHIf80COgHkB2bsPGz
PfyOrNr5W/Y/Lc81AfpCBJs4IG/98X8+2m999Hef/aNsi2OVlkr+6493lMLfoxHOYBRWErgRmUBd
6bC1ONsLtGJq9Xz0+EKTlbfT+MLpCjKXuO9MgWC/YY5RnUO8nZZusktNWHVJ4dwmmkQ8dwQAc2DW
2qDN0dAgeDfT9mFsptmku3Zx3UDa2h3DcmyW5djr21J3D2xytB/09cML/+upPj4FcAu/n79mhzPE
WiHPnpmUeD3njodO1eQS0WYjqjFF7JjxQJcEqHQgylZDbxxLI7U2cPVcJip296ourKghQxb1Mv+R
6Z29nKXOeV2xDShLGxO2VwEZiIf8HZLghpH/4obWbPPY8R3gEYM0kXZILW/reekPLUvhTD4zNkbW
7Ytk2mUwWl1B0rRFipekEEt7FQrLM6coD2kLEVPT6YFLBfezNneD1tGATVQtX7rQEJVe95xy8aux
1UtiEpDMc/ZqSftH67RIL/eovKkGXl+P4M67OTlRk2mHEupxZBGrZ6uy5A/N7e7sH56jOU/apAFu
ZKV+xhjOTQa0eYbVRw1yqzsXWhXhPJvcMRfwRSPhvkFaBulm4HShc2C73uF3aYOYZgKcSZLpi6yd
sgVzZgsdT0RFCxVR4mqBx0FKo9pykGCicbBSg6SnSy9Nl1Vp81XTTLeDUyJUW1aoFuywnE9F5EgP
mCcGeqYncx46VI9YjLymW40pfG4LHpht8qDcKQ0hDVE+GZwnoadQuBgJHD74i6V1dOWuW2X5Az7O
nvYuiZpePSSSw9ds5NdwhFXFso1rhE8Ne9tqIGdRjR1MD360gx1D8TE2kPaMImQZg1xp8tZIshPf
1dIG+i0Ef+qkPiCkrWC61aPyIoFyXbQ7GfM7SYsdhx01Nbqd02t6aPYPU68hfW1V8EsucEwtRjML
67aisIgGrbhXqeXnLmS6tZXAPYPAayI2EfhHrMyHgRlcIPIOCja4cAUdQFLxhHoDhRS/Xbv53sms
lcaBHSGtF2Dhz3y3ViqwgDuEQqRdY12HG9Ysqkk6vdjYNm98r0QWDYoMmVnTjngQ+aOED1q3USC1
XDR+maNmVw6omdCA2UyTWi0BuWl+OkpfgEgH1EsZ09BMOiSOC7FIeFEurAnAnMyp3nqjuONa1dyr
X+BX3Foe9qMKjKEY2p22YBni6hVG26hXES1zgIPdNC42hBTlBr7H3QRhYldu2rbQV5WRhyMgz2FV
AcFjK8SbkSzpZWQK+1dK4mTb6GSJYpCdi14OR2gqQUjfy9qUV1AC0HUpI7doDnGf8uU4mrtqSn8i
K71viHOfSnIXm+rRMa60Qguyrgh5ad46It8D/E/Ncd13WzEladDaEM8lmbWvjQlxSajKUAvmLWgr
7uPSeqot/U7W5SsEaQiw1yeZwcxPkR+GUR9lK++YynW/zhXSB/E6L0sCizTprMwcDVO8bZH0dz3c
gRB9wjTwENVtCzcaHbrrEXnMQRq1vJOO2i+ROli5IBGxuNrzwjkNsHIMsB0sqZGuQUPdKaLBpMKq
tnB+R+npYDzMqT5fM+W1nFrIIcryhTKU7VVB15T30Iac+uGxEQa83Wxz4aFUF9ILaErjoDUhU81N
Qw8GPYNIlFTXVZIv6URWFsMsHMqYQEoklvrY2tCHTPA9RRrJxMRNDPeFzfXt/RIGjODBGD/TuIRq
bATDZHawt1W5mjx6dAqnDAwBzVnbrIacbIsmW0luPXZ9fSgEzC9kraJYzOIJuGXFPfMlz9SKOvJ2
gAW8DwvNATGlVofJG9Yf3xn7XdkOixorxgI2SBAxJbsEfsboMPrcD9C1YHsKIOkRCJtYz7roHyl1
Xqoi21KRz9RrgwTc4SwqbaEFum7sncQ+Qk5yBcZEvagaCv25KX82kHPjXl3EEUsgfsqwClUjZIyM
d81KSFjwOdkSqj92a8jyWitcD0pE5Pred0ZiG+Y6twBSrFzcH7M6VZBQWQHYksMmT6Hq7TRDQG+p
hlViUoCu3MaFtbTGFlWdb6tKwcJx6LsbWmETASjB23EPsjiYX2FPZUkAfF5EOohoAaSC3WVdF2uW
jLqvpXnyCCbOD0jyxE3FUWfiwBUQjzq98mzEaip4cpMOMULOZa+tJmpVJ4P3GkBtsblwJGNrqyWb
Isv5iRv5mskaiVM9LxYUT5PDvPNQwvO7GgdMxzrFtcsz79Blt7VLjphM5o7H0xqlNOaxgMq2gCrz
BJGPCFus7L5WduaGCRuQrNg0H6jDdo2YUiitZAMdkLVLYk095bELCSJOJ7eJV9LQTjskWwRgwpLX
/cFCgtXnbsUfmYCQVpuKcd928NZMLWhkO3gIRayskdSqTXOBMdztoePMV1Sl05a0kENnHAh44sb8
mnGG1akmybOymgRaRR0eTrk+bQpdqohRpwgnXkFeFRtXAISK65KIEjNVu0WMdT3BxPUe0Ttw03Ld
vRosDbIfGGUuZX7UbKGOaW9C4wn65oo4WbMHRvCguoods9QNgPQm18hB0RAiJy2Ks9fJrfRTOjXG
tY6KNkiHcJ9M4hDJSXkomnEKmjaBxWyTANbhptcGS5PI1NM+pIKIE51PXnUZJxEtTlY+IVsw8Rrj
yoUlzQQeGHgSEFVZ4l4H20Mb6dqqoQsdLBe8sT6BZDbOINaiBar35SkHMDNxxVY0d2Xdp+uiwfSW
pYkNYMY4g1SyqDjKDFKDx/5U8Mig3a3Wz7rA+goD1Y20vNhNsctQAUGxK3Z8CjIl84VyeyOou50C
FwH/A42abtUwGoVZpkviGzHCn3TyVtCmCjhzw/iIXjmN3DlMjzQHxiutiT9GEYmyUqTm3D1xQaTO
Jhw7xuonhOqL3nEjr0nIwgbKBM8Eta3pre1k8NFnFKlR+2gP2bqhsxK9aoNyNpMZ+1xg/6XP0mh3
WT3tmUGe3RqnSa9+LUuU/tMOVjK8qTZkMIWf2WoBgxGcrjqouGCeIkGCfFVWDzPWpE7C2AWdPdFg
xcZ50gROk4KkhqidC181RxnIXeX3LeSDU5zdEA6AvjBwFGnh48mzuUg1hi9FK2nEUha1RFyR2toJ
IJT8roOGtjF/WRwpjJpSMO6tfI0xegsjKxwdwecXQ3er0mxlAbA5ANldiQTy4DRZupkMkN/iSEJD
Hs09Haw+zV0x5V0rK70p6gweBEOKqJpWBKw3N0birmE5UATwgXmNO/nKTaMMpoxXvlVm+5HQp9qp
kRw2VB24nJNtIx8nyJin7IAihiJuTyg8dQJB6V1hVnAt4ivoHtyQsXHR2jX2GCd7oY1EVTCht5OB
s26FosNBwXCgru5zKy6QicweBs0+EdmvxNg8oD4I2M3Y3pCRPVEYASJHPqaOt0xV/FR20EDqat2I
e6POXtIcH4Z7wy2uOwdZjQfMWpWyZcatvS3bY9ZjC+Rs1jZOFCg3mA60bOVBRRgAdgQR/tAZqN99
0CV8a5PKZL4eZ6c6O3R6cz9RKAbnGsnZWNdPU0inzQyey5rCVwLeSpMzdn4FJoGVqyVuiTh6cRyW
eaafasn6oEyK+zpDZRCkjgYOiWA9WvYpG/EhO2+BmoeFDSnwfCLfmJZE5UKShgjsWRg1+CSgBpub
2vMim/JfcSytwIj5znJRH1msaS9M+MkWTxUsOmDqA61tOdZrLIDEcBbDPJwsF/+R0uRlRGXUuoaT
IdbEW3McpmPKsetDVj17MWUTNFEoG4LXbYCiXm0xyJ1Om/zUd0xfEOFCZxnH5lZ12KLjQrgPgFaw
SMZZCgKjuZr6IiIUAlCv9Jod1/X29L+ZO68luZEs2/7K/ADKIBzCXwOhIzJSK77AmJkkpEPrr5+F
6KlrLN7uLuuXsTErY1WRmUkEAHc/Z58tjCKDBcNTC0rxloWFc5gse153kBPfUm3eKZW/xtlc3gyL
8qW0rdfi7KYFHp+pEd7YumOtrv8bDAEpkzQmICuHCK2G3+ZtX/oKY8jJFeNFydyvESHeB3nQHaVC
7oPzqbyXc9AQK5tPO70U+VZHJIS17CzvQy/nF8phev/Y3g3m9MNxgn5nT+E5dM3uRhvEhaEpnICh
eqz7H1nnNQdpDMqPurvBDZtHPZhh9T6MdfoFAJteplRqz65XPeGK2u7K1HsNK6c41ubILyr5kWd5
sB+GOMEbgOJ8DohtgTucPFx/r48IykCUP2ZWt4qFSLZW3OprxAB7mVjlBSsiNpRiPlvZvO8n+eoU
kJXDYFY3XuHdunNz3wv52agaqy41vJe5zhE5O7twDmpaohlmSuohxwyT7mJS8tbTgI4qksHGnkwa
1Dg/l0s0iLvwgKuZwGqr2SqtfsOVx7kZ6ggPxEF7Jfu42yQo3c+GJckhXmmOfq7zdtwavVuuSy0x
CEKhOjIcAl44MMQpNRNOZ3u8THioTFEX7/KgedB4jVZawhJPW9d6pOJ1HNRDgkEk76ifK9EfmsgQ
mySPnpJyU6g03i50Fzdrx7sp6NOFihCsqykZ1tdvzfMyR3zx06yikHPsAVNLHFARpBx0M78pI9lt
r9VaLLpFSbVzA/OTdRev5jJztk0XQdRB5eUl+mpK8/xuWvJBSI25Z+/M/WpOm+2UCcNcubMa10nq
Kkh8L2k44kWTqJsgNygeVU2mZuE1X1WZuyvAu9Gv4a+d0t4gVAZCutLvuRkedupAGVY0ptvUmRK/
60216zXHOvQDzBQrNKxLLWCQGeatXCCYdizooKb6VvH23RhdpoJVZaXmrkFxBL+9xOo4IFLR0ywX
Jv4Q4jxqvHkI+XZNbtZ+n2Du5VXE5JEF+pGX9VdR2adIYyku/apyPUa7vZwvLXdxLOPg3MThrfQ8
48lQiJd5IztLzEdCxIhOn+6yUN718D5OgQjG7VzxZNsarTePfpjQTvR2Ca+8IpR3jsutitAOjKmh
1nEbUUoGdYwwYKasnpxt1+I/lpZ89n88R4tiQI0uaQI2Tjdt1vmx2VDzUAmHnUb6t9fHW6bEd9ff
xg+i8dNZuzfkiFepxfsFuapfGz2ZSElQjus4s4ddOQW8lEhsRmX6duImUIDyn1M/wnadSSAKR8Qy
gRov5pzJs8qrzyYWCLY1Iv+ebCpwP6wkbUmm47YVIky7XivuUvahpTq3LaLWC/h+a4rDbFN23rhx
yrndDxnZMZQKYE/VGD3iJ8/BOoFLqah/0aySEqHK3oQyqQYzex3Da0GoHbenZBKdbxmVe9NX0zHS
5mrXWW17sOc+uCM3O/JHlX8CRxpnPS3znUXprAfNrXQoGGzggOV5HRAIIUrNaKkrab2UReQeEb/s
Sd7jAwXmMU9D723K6n3T2sbTJJHpGC4sssHWdoGy8b/tdOviXpcmbs84EJNvpOpEHK5bgorM5FSj
twnbNnt01M8qkN75usjx3j/XlkrPyeK4CKh8Vwn5WkLDtbSye4xK1n9t4xhcj8reTiSP3IzzCAvf
gs0uRVuyOxjOQdPyH9frtwOjuddie6PUWzHS88RuDBNOdI9uJLVzt6wdNbOXRdCCANAI+BuDiOtk
jo9ukNZZG7VTGZQNAGeKOE7OTxqq52NNVm5hWvpNYunbWGuT8+gQGrT2ess61B2oOt4IOAsvuITS
5UfWjEeC6O01XBd5yxYO8y7pxKnQHtPQDjeu3vTHCtVC74pmP3gZ3XZ5bwVRd9KD6atthX4uIQLS
WfpllnoXXRTlrjUm1zcxSW4rPd7Zs/OIPY9CrsDG681rgkKNQxOUn9d7z3v22jC1vc/maunOglWA
0onp90DzKddeMHlrBtYx7uXTJZTGz0h4BdEGfALRKWuva4j8erdxD5Wn9p5ES5VpBFZQRN9bCPfy
3Nx6HLQb05jznZ3N7SUY0yezMJBLxhPRAWWZbOJK7YyuyX0NEfJuNkbUZrU5+32WnqOklXc00HQi
xd7tYuCGZd8WUXHyvIh2zUa3PAYhmg7Z1b6eBLY/h27wgH0FQpY5OFlm064TFRDoRC3aDpX6LMXB
sy5WFCRntH+k75ZJAxzDDm9VdsWqBiSDSeapsbwtpmw3ZeG4KjFbPFUl9tFZaRFdUSzeFMsuQYFV
vqe9ONmTnR84AeU5m39mtaWfU5u8rKwd9vReyanssWN2p4K0raKNEbj0+RIRUfhDmwZ0y9Z3K8ia
23AEjanN8ExO9L4Fr0Q3Sc+pjXfXfT1r3U2tZ/OOQ6ZErRr3u9ga4Cwvi+m6YjTq6mRIHwh+lrup
T7KdpSfPlg4+Gdb5Ca/+/M7gHFqXyyKzO3kOpUg3EiryCtxVYOU83tqwNs2q7+7zJlV+lZh7ApI5
BwPHXhsRQ/SO2nRHCG+7sqAFHlQeDoAJFupLFXUbO3PQUkdxcx46exO1OkqTxrAWx3Dd21Reglh6
eY1U13OOO4jAtCTfgxH2EBhzRgKG+iCZOd0YWVdt4nQoXwkWDPQJP7G2SR6HDwvG7qbL3egpsL4T
Q+2txsRoDoMj3t0BVWfLQbrCGHAfgHexsfOCx6PF/tW59a4Py48UGsuNt5THZBURfQT+stxCc3Zh
B9L7/+OOat3AXKAdus21pNCSbtiFkydXoxeRmTXazfH6Qbwsi3YszlvD6Zv3qB3BU6VZbziZYONl
xaLFiQFeGBqcKg3gLRZ69Fjx/vP6FeVxHML8oHEnV7pbF5dWI+wwCTgpNEs7jMnsnZSbGfAmawcK
3EB7GNjmTztX402Ve8NNIYdsOyvCy5DYdfs07CwfiGyXodq6haeJ0WtZ36RAjX1tDec6XDp82nvE
a7pJBA1UzSZuXiGejU/yECx7ViiMu6qA5uoRjOCymQDI3Mam6x4nTCQs0mqvxcsonHca9e4E5m+t
9RLhaDFM9T1bwgEbdTRow1NYWvoLkJnDQmcF2dlAul2TTJ/p8GOuCYmOq1K/yx1E7aHUXlI89FZo
cQkLjCYL9N3ugn2ml9/CAQmL1o93ZoIGo3cAmBs1zzitU/MZRbVLjDi6iT8s2eWXufEodVzU9xoG
SMdcB52RXZn4gdBIGweKP0qLysAzgdLZ676VBOIFdgkJPgD/d4wp2xqxRANbDflF1RsCtoyzbedf
mXSNbeCmQEhR4OHGxLUs54bllvHOjTKizEeeVGPx0JGnEF9RrEUdvdS1uU41BKZGed9q5ZNyiYmt
00E/EIPjIq4z+EsGWym/bDG0bzisweuiUy4I2CIl4vZaeE6JbE4MUKgEZuo8R/vWtPmlAFNeX19z
ElPkWS7FoyYSBEAh+KqnlS+JNzN0CYP2EKfJXkNu8JlkHOuuaZ7B+IPnolQXNjj1oBU0b5bmIhFN
gzfAdxD9jODgvnYuWjPc52BSCnj/NM/jZzRI7RDrknbYKOQtuyr1RmgC1VaGfeLcrVfVrKJ9YwsA
TM+ZD7Fo3fukTAETC+fSW6+9rNv7oEi/woHxTGMkQApLiWHI0Hq2K/4yAIC7K4ZKksFBxpIYqiGX
9MeGu+tUuXbTGdxYt/qNG+QPSg5nDbneVnXjrdHTRwdV+HrdmtuqBDOxQnUOAf5Wpd0gD3Q3lek2
N5pZ2mBIi/5yjG9FJca7cVRoGLUcm6KEGGErEzfME3pw8YSEcQgIPgLH4/XKSjsUL3JoHsMBI25A
zVOc2HR+6UZ0Q+hfS6UU+/5MyPCm3YrlXRHfmL0RnzPLU4ZQ3Sij6ZRKhiGzW5Z3qk+PmWMpjJKZ
e7VRTGMusl0hJtSxcUmhbTN5UVVl75SJCIlFtANWvsHu/St1Znd1rbcGxOcu0u9LrpYMypjWtclP
dHrWNtN4L/sm2CmrS1dDcCJLTW1tAbpvDzrKQXPSVggs8BIkRXPvDS+OXqKvdaH8Fx2C3yGT9r5x
C0ATexNOu6wy6vO1eMddyN6O3iZxh3Bn29O8NgN1qpvIoitsflrFbO474T7Eoq4OVR5PyDPsfjfG
JBkEdXByTX0zxJ23xRyMQEqreW404Ay2D8agy1rTDATiTCkD4AYn3F1reIZ4+AIXZTefJ6ftDhDt
et8mG93pDfvFol9ej6qt9539DTTHfi6W2USdgquZvVsdepqhXWaE2cGj2Ou8kKxElXY3Qq+Eby+L
oEn7R7p962BUwz0J2/daJsv3waaN76OMkAXX3MdJXGw466N9l9Tliu7pWuISiME0d7pYZU+4mGmz
XJZNi+CaAJ42r43lVO3f8BmvPKNfh/auYZMqBCkAqbap00T8lTY5h9IRae+5GwOzrXE0xruasYHt
xPeRM9nray0aWvI21V0XebagAFgO5H4pYq7XqC9tmqnV4W5kfgUaaR0d4rDLVj0Mf1rv/UfEkKdC
8c/vXI+/cET+JXfk/yAjxIUe+68ZIZvsvx6/Z/33r6L+lRKyfNOflBD3D5IsXQO1lEAba3hQ4/6H
EiL1Pwiwg8hAGCG8D+tXUoj4A/NE5LIWgiEql4UE8T+kEMP6YzkkDIl00kAKLP8TUgiON9BLfiEp
keaLNJCXTPBDdZKtvOXPf+F9uQKfJ2vG7y3pgydQ6o8iAhhsXj3NuTCKIpbRBlmEi3Fpx+DQB+Ki
+pAjOHZJ1wNwThO05LnKgOCVwKbd2sg0wz58cP0sGrAX1yqsEZKyJcc33OaOA6W5jibsN4kozjDb
IViCA4eIuePguNomiU2GI5Bd2R5WDqn3aWZ/sUialS7dC4k28O8s+aR5wXvufM2C6XjDQU1+m/u0
fAQG05+5QUow/bUKY78v0qNnVHwBKDqCKZexmdUQImX9LLtL3W87hkHXPzOr8Hkc3EMclBY2Ki7U
b0qkziYcoXW7ldsRBIQue6Mg26MnGKUf5vwkfITWPV5EfSafPHKHsfVgUtnWXOPQHU0n/b5c1thS
KKaGfZhn7ynrK+k7hP9S3h6s3KOhSj8SA6NKVy8JCwjLLwbH30AWpT93QB4GCcJVCgPMCodNEtmj
L+L0g5gMP5wBtBtp4P5YT6FfqW+OU0MadKMPzEP41FZySxvwpLj5td6wc9nzZ5CP53Ls/Y4WsV+3
on7C/v3VGRRhL8QarnKVfNNi8fP6O5WMP7XivVpgFCxH3ireFRX2D+FsHqcqKDi+xaGmqmBclV2m
nmSiNrrYnWtttYT6tE2qg6jbdkNAHOnvAcSjSH9TTLP3Qj4Udn4ZXatnmsIApw51xsGc5tLBH7UO
viCNnzELSje6DthRfPICz5CRxZM3d2+Gqg5mploimYdnqjAP14P3ykPUqxojX1ly+HCpsoYu4mz0
onplqmBdZhXzEDk+hNmg+1u8MuuLx73DPZO6atoblaftDGs4WJo5HtIgw5YknU+BW8DPKcHWiwqB
4cQ5e5kUNyzQBFPQkxnXwcplBOvHWvgwYLAy2DMZYAX2NBNnmt6UH9ny3qcOaPYQC7JPC8xn3PTB
SRL31Cek/kjBbI2GmCk0zIqoSSJfhEyn01AeDDvcxkn5UycRfpUxVGEMIN57u5lQJBrvmYHRicqp
xJMMnSnHl7grMCbRp/xQlzC4qcjJopyNO1un+JiY//E8DL+r5RnjBgczJPq/CroDCUX3dlOBr7BE
fWd49aTzOrZxth71lKrvK9FoL4mAkvne1KMv0xD5uhDzgbbufaTXWFldcIgdrDW0VB0METxArfik
+4HCSq6MFUtcSwOeuCoPAQvInOtNtZSn2IIUB7RIoRENWA2/M6++h2kXPTrGMEEBYU7mDGF55rnX
jGtAphheYwWNJ2UcyPjYz5U6MW8+kCIsjgF5tje1zQRFBQxl8yzFbHZ8ytmJxlJ/M+as2HtemiMY
Vl9oPvqFGOeduqFZU3+Hz0Nrr+qOUCcl3HDfLxBYIJDn2fnM4Lpv9kWleMnsdCsHpFtRUry3/aTW
XQiTAeD1qKilIB5Ab+GB2PRdj7mOZjN37VOJXnZb9Y9Oj5Wb3g+vTRp8c61d2SW3sYXAVWpsum2B
vZkLNShPYYyO3yY7e5cTQtgKb5h4bNdEdG0HTQ3rYWQmHTkQyIfgiUHDlizstZTbOcKnYHq2qsZe
ZQK2WVj0a1tjE6OBR5jVRSSklgfhERYWePhTVRWheSIWNmPQcW8Rjik8oqKsHq8PLbJsvg+0n2jJ
9aDN3sYLGCmKsbrP3d7FMQf3H1N96T2eWLlRPZHtxE+j7I0aWAAiyJ+ZGAAseu29F9+Fuo3jgCvd
dWGp/tCFPyhbcFfAN2XKNrjpXBozBhcxxU+tmWGVK20rsODYptl8KBsiu8jqXAkP41KjRdPr5i9O
ZAZnJw5QQFXxe4OuFzgzX5f2WPlt2WXrtjCmlczi+9KO1NpZPLZK2Xd7OACF300quosnDbnFBHEE
LIaXkxNqiyeRGnf6d+BYXzOx8jAl+EHpTZDGZMy2IGkjhGmvOwQofgjxdnxxsXM7DoBPRrF8ndkB
jDjGXWTHLdLLjgiVMryrpQZmaB0HwpixDPR+uj1gl8i8HHIiRJrI68sdpSxTtNtJTI9VlX860IpM
s1ppbblnIOFgcZcHmzQO1hmOphcxe/Q/smgus8fY1pDpLfDkxNBddNtGDecQzsA6wQApKqd8iwVP
nYJbm7I4ZsNXaT60gwa4HKX62YuSAw379Fg08i0ZITugDol2HWyctIvNh3nC7SjpK5g6GOY+pIwH
QQ+8dRfAdsnay6QPz46BvVqUMUWEnOHHIfwNpwXXx5/z0Nsqe5FjQKyV73Kgrby6ehRx0a9iHT0S
Br3NaerSb4Qb5/tar3/WkLcPDoe6rcAYm3mG8tdh4tXLaF95Y7JL8d4cs3wbeNV7nTQnybwj0B/t
UkPqauTHQYz7Rls4XZ2367E0WjlOfH6qnfjSFOndpJIbPQ4RX6novWWGt5nNAo8rwzh2UXxoSu3e
jJvdpDlfpd6m/rVIaMRaG2doS9AmNkVgpFhzQpyJn/qNSAp7LSp42VhFrVp9gJON8fUwTj5EwE0f
GJDkqlu9KdaTthbR3ZR7t2AIF5vJpd9Dg8Ey1XrMBKhZI+0zHofNeuzCw2R35wUHhyQTfUujAawV
64EklntZEsFsys1URBGe8fkuM2FfwKsCYS3E59gMBjKvRC8vEBUfTKcqOY4dYxcn7aEwlV8UBja+
205hFhvHuOIFzbxm8nsKnf41FeRW14Z8m2v0/uVD3VQcwmO8zszpJoc4twqHZlgHuZTPdrowsziK
vbEhZwMHO2ZEFf2obxw9vZ5hntiRH1lFeyiDAWg+jBbXOLNa94jUfZdx1roIVb/y1LuJt8Qqa2Fe
Mi2A71sH+X4ixnIHercZIZFmbeH+zPW900SIh4emusPVR18FlI3rmHH/moE78RjLjJKRDwOyZ08b
xpPS2V/b4mZIIsyd3ArcFs17530lyeJPTobmyr6M5fQU5kuKn22f4l7/qcc0tOxMKztPiE7PI/tW
jcalS+YDC+2hK4OfSdG/aqp4n0f4Z4mNC/MAhaTPXR+7oC/sBPcaxRniP0oOu/4BXfI0dnWDHfxY
bLBEWIMhEYhFGdt3RrFq0wTurJgezF6otYbXUszhBIb4Ib2end2KwTgECqK2OhVu/IpFQkXFIdnU
S++hLjJ/rPn8zTYVjLJCzfomsuyz1p9q2e8Dc/gyPMp1LyhAgAfgAd14dCf7LorUU6LErjcdWIwx
zyDKYG6EhtoP4jnMx9bHNxHTA6BrYEjTHxJIsV1c80IQwTjBaSjb+SYNzR8yfemLUzG669IxsdzT
ePNTAW9H8APpYn2cjHCRUAUsPTPpGZhmF+VULwq7nZmvxgnKe+1uyy5+dzXcP6yMkIQx+UCwAqXS
3ZMBW4bTLV4+8SH6ZmO8DjP6tlPupS8L75B46XPtZYdsLlZgJuTChp3Y5wEXHwY/3aB9qPV2X5SU
VkUTyFVTReqoMh0XJ6e/0HaTA81RfTTainRooz8bEUBtOFdnM+vSY1o5340sUjc8TPwBs/teDTWw
tix3ur0MBZ3yTd7lbh0cQw/un52PEz9CYyjSvJRN5NyMFl6XgVPouzR6b0Ic/SzRY6klzfSo9fXJ
ibr73jW3Gny29cgz9uOGCquM3QOTo6dA0AVEEEn8hr5DNlRVrDF89vubIRi2fTbtifjEqY9+joWG
5nmAY6F27tIrmHARfM+aPkVIpFDAFmNHdFmgJ9Tsof5h4EUEMZvFkDkRpQaof0rOHEdjuAkCO/aV
q2Hkr1lPVaB5O9KT1wEJWr5qldywaEBpTPwTivYigmLZ44sV/lS9L5bijxe+WYvW5Rwc3G09IHjq
S6FtYueoZxEAUZd+FAHMSWD526iBEF2JeOSD4ecpaklxhctijXnG0nAlhtlQb1A66a33lEpEoEZl
9wBM8kSV+sO7NJRDWijW+lR9x9Tt+rVq5Ouud6LHxGZl5Az/4g/oEu9DMWALFn+EmH2tnJIjnMFU
BheZsTTf0+PBRbkffyjHhqk5wc91KmbwYTpedG1komXox2qwP8v8Icvd+b5Gnm2nlnWMDb/1+sif
tWw6GS2pG2Q56BvHSD9saAlY5uFVGvWNsW0HMZ0Wmli0tASgoO1Dx4/v9YlJpI5LY+Zpd9ko1CYr
4fBoHS6sKRo8rDZ5ePOzyD3vflDirCQPQYcAoFrtu9Dghs84H5h2az2Xvb6SELr0NINYmbebqi/4
UW1u4HWIMS4WrPQL0KSn7OPab8KpPMxLUyXNn//vvjuT9zJEXeq3RrSfWl0/uIJ3piffdFMbGJy6
Mnos62ldVtNwbKbqXOZ5Sh8K176DFGIfYyjHh6QrHkbwtMmrbyAHR3krz3ZW31gDrXuSK9qdIHB8
MZnQaVyTwSzrZIJWuc0q4EG7x5JzGqzpUgxYfkbSSXezE4ZQZNaugW1qlIRvzqQHR9c523MAtaOY
et9J5iMT02hV6h7wNDcnnO4ZRXbwYnK6L0s4y3SJtBBz3ERZ8hE30D3q6CEDsiikfFr8Vwuz+RqS
L6MdnE25QCe9ad7a6NQLxStD84avnXuOWockF1p3zu3eL3VenQbemE82FXM6R1vHc7hNtHYdF7EE
b3cPKmSpL/fZ07sK/0hsMhuexZrw7vQcpoKvJBfHi24p0Z6sgFURRtpTRvcB7HKZc5AHMeS4JIZc
k+E5/JJ4eAl3od++5N33wKiZtMNnsgMylWgPLM6q4MnulpN72SESg/8zTVyqPHvLPetWC2iRxAwT
QAyC8ea6HHTUaH7XZB9u4xzMihM0rpJDDGq96saSi5r4GJRAlsLBd/lcy732+FoVOZ9aj2ttXcld
OoKeeLB+/MyLPqOxOHSBO61cw3zVk65ZDwJCFk4mfuTi25wfsil5zShclpdzeS/h+NA5he0d1MM8
zLfLhqgl8yVMk21VxPM2DGgyTLpAOwQ7spl+r5YfFYTtjaZYY7qOLy8Fzj8uh3k6bciyKwHvlL2G
mz5FEjssgAUD7wmT7aztBdNUazUuRswQLniqy4ZQYyIIg1vV+Ar2HVt2pzKCBBlnhc2MBxk9d15w
4ETevNdC9sJyelNGgRkIH0Oz2OpM8VYlyvWvA/vr4xDLNefxk+is75XHZS0PomqcJ2PQ/IXjXi3O
yIWBsr7H7RF7pLcrZEZqvfSv93daELN5EABXIt2qlnRje8QmEpMgpY4iFZs8eZVV+t2a6/ssHrO1
6ZjzPvPGcF1IkpbtAXLGIOD3tB7Vip4yntG1BrdebToTZKSIfq7nbSO1JzXxri0b5HXjHsOKkqz/
dFzAIHIl41W/XR7/9QggNwURS2gD0S+iF5en4nnNHeXoXpjwEyYrZMQcDOlRNDRGBUQB7JDTao1O
PtyznTecy+CSyzIZo2BrF4uDdARkJtw104aKrXaFdqqBLUsMTtB/L8vmOV2YAL8AwP9EoWaB9f4G
qGIWKFyEazpSQEcuf/4LoOrUblOGgbC3DO+QJiSIQNSJ8dYqhWKHCa6Tt58xL5wY3UuUsLquoGFW
Bk/LlWk58qE0fFs2geXZCpl9ee2xmI5jXt1ViX2oeAnjjrey1DYLnClLvfcHVj7jq0timQ/m3/n1
/1V0vUDEfCIbRaO1KBhd+Zu6G14ZlrakTGwXTFgN+C3qIGN2/NG6xq4YuzcnBUwczL8T0F7zVn6d
fix/Me7yLh5+JtxJ6zd5sJkzVqIJ4lbW1bYgFTzz7MsCA7cJeoLWuQi25WUXKWd5MZYjv+sSgq/j
DxvWP4nq74zFPiYd+67mJULa1Znqh1iKm47VHIXx3quLdceFIx79WGqGqeKQYab5N+/E75rF5YO4
hMrYKD1B7X/34LMSoevRFNvbwWThLVe+rPEBTmGjbRwv+Sj7+pZ3/lDFLF8X0dKqou5wphhgj9JD
sDvEXFYDrOuO9TYpLssWj6HQpbPAfpdNbjI+Z5szsyhgy058g/VnISQEu+lSxzRklk/5DCSrbZZn
CV/94/pJ/9cmQH+ZE+1+FIvwtvl9mPR/cExk6Dzyfz0n2hf5V1d/b34dEl2/5c8pEUMdS7iWbeiu
YEi0jIL+FA7LPxbFrodaA/N98njZT/6UDrt/wFkhRJa3SqAwXwTof06JzD/QxmL36CxDJKZL4j8Z
E13Ndv6yEE08UHE5NG3SJxxb/83NCAywyyKQ663M8l3XMhGvwFWRnA8jQbGSg1bumzKG9uoCQxTn
IKhPvQz2Qp26XN62Ohz6Lr3tjBj3/eklUo0/yf6mz+9lxYiZogP4zfTwQEunTTjHrx0mxShLHiww
zSDrkPwF30pjfhdy3Ki0/ig8XIRrbKY7TniKfiN/ie1ul5bRBnx1C7B0jyh1oywq6OhHPf6NZ93V
oPQvN8SCyIm3oMcO47jW7/FBsdsMZit6xtYT3sNR7WZnciRwqi8vcaibX2GQDRjuiQcK4fBmXmjE
+uJYmXbNBToj0Y4ijB9hP8gDFgF47dcvI9jIe6Lb7zSpRBtCFvLxDozu4y7Bl89uzZ0e9YxudePW
DcZsX2MWvUpFVT8Y6TaMAJytqDhbxk9LTf3BM4y7DK4TgwlB9EAjjoDw4NIiONbpNF7yAgBPHDNc
ZaNSOwQOAdwwCpJdDbdnlfc5XMh0sNa5nLQj86pNmaCtlbYbrScRCD+FzYIHco4ZRd3Fq7ZzjAfl
xDGMUw0xZqDLGyunvIJtcOFazgh/F1ZJK4+Vbs3HoAEkqAGfulnUF3d0+kOQIJyYXIAsFCYUklmo
bnFO/Q4HzTubzoSPtUTziRrPuO37+csetW+WExiI9Nq38E3mwDNaddZoCw+/rNV/cqSLvxo5cAAy
o8WdX6Lj1g3z/5vCN2ykzM9GbCnipvTH9FsRxeQYBSmUH51ydYTPPBU4UTVm8e6ZYD1por5JcNI2
G8oHWQj9gEO8P+tDeJK59qgy9xnGVXMXwaeGrAZFHFXcj375jyL22ovBFG4yG/noDQQXGwp9sgsl
ZwnNe4iDUNt1E2pgCtNNGUFXKtHaryqPQrPB5bJQNT5BOthjOzMHc2iaVv/+jpjLkf/b+0/+CycZ
a4B/Xa0vfilyIq8ye10iMdKSkNU5hKRKWU2I6R9xC543IbWO5a6XU3tGlAtWIMUnuU3xpVoNW+Zd
kGA61NDUx+u0nMoVClwy4G2zeRVRa5w7YVyQljzXGlz6QCl5GLxPb+na7Jo32anL9b//QL/lLP+j
xhEYEeuubkuTyu23qq1gZAOCbG8tQgmzdDyh1gwPweDNm9RiBiQnlC1IMWCsJMgkRkzr0hGBa1L6
YQLsbCZMXSY5vTWGZ5yN1rxIvWNkVPHY//2lUgD9k3KCUkzoZPnA67B+N5fLMXAQTh1azGEhgVrp
Y4s7+C6Oq1uHFbObEaqfDFg8JTQk/lMRr8nKGsfNGAfipBIvO0YwpQqmskdtHMMNGSklrbbWbJLM
zremMR0cBCRuSCpNOwAeT8iqSLzcxIW8F5pZ7LOQmJ9oKtCN3/43e2eyHDnSZtdXqaW0wC8ADsAd
y455JBkRnDcwMklinmc8RL+UXkwH2V2yqpas2/6lzLShZWUljWQw4P4N954rTf/WO+k85y/qrZDd
NfJ+EK2xJ0mSR33qtq7R7JFPRuuC4X5GAGfDRjQ3n4BObDLcYIcoefJGTHeDEWKJGfRDUYTttuwj
dro+dhhRleUyimpMMOarP6lP3ZG3wovxxQ5wKJNouAXzEjhk/qKF3mPHhJ7lUGPUr4ylycYeTwxZ
OdKSx0jKM6v8EAfm8FR/TwS0MLZBwSht1oSNYIeuY11M+2wXzirVchlnPo0N8v1gsiasjMGnr1h6
1AAGVi7v6UHv6HByulbmoHAQLnVfxycayoc28M4qtIydakK8k3BHWRd/6CVhj13IyFkkb5PCOFY6
5Bk0A4PNCFPeA2StMRpey7A1Pz3WrQuEoJ9Q/H+6XH44ZLAivg9xotwj45kOFXkwIyv0+7guEb3p
H56OdSBng5KaY0jr75sLhSBuKWJ1EnYuzo7b6EtdDDS0HriHpH4vMEjQv7IU1nBUagWJA1bzaVtN
tk8VjNiqo6pkGxbRiiu2bWurCm8Wur2O0+jYT1VJGZ3rqEcbLIUCAVUX+epU6rWHgBzbpAj8pTl1
KYsfcLqxWR2tSf9o6uCWeVN1QNcqHqbKbzbdoJ+ZZF50H6n+5JgHryHm3AwupceaYzC117ozruwI
sFDzYDa1vbUYZ11HhzGHp9+nwUUf6nrjIqlUJavulAWU1egxP2eZ7MdWnFW87zME+vxtD/F2wPVi
9/bcn+W6z/JdNV9NyHZB6eV6iHTM+zYTp8LR5BEtT7ppO6XT3Wt8ctOQTIwaq5SSMW+LyzEKo6eo
Sb4y4dQrvKfGnvCCHy/1NyM7S9BKeeW92novFtnwio0bJboMDw6xObXIUmx0Ql/VWWijsf3sKgxC
44iaUo8aosX8kYZflXKZuR7yzFkOy2IXv7y/gaa+bV2anU7bVIIF6NS4H0PcX6AFHD3CgzapfDPi
BHdXM65ndsjCy3J9l0ksTQEhUiyzl1OgX+LQHFbMQGVSE/qMpeJsz2e6nfzKQpSgdZUQGmNHdO6h
sejralyHRl/OXI4AiUorMd0US1HnJy2ZLlaL1ddxUaKnxYOB1m7p2NatkzlLtEFP9lrLr16OSH+K
gOYs9zeknd5Ko3aRqBnrrqwOfrxLjSY8jmbqECBbYr0xra9wYGNdtsZrl8XOWsOxSqT7i8wqwg6A
JwYmUNk4J0K7CqoHp3/SPcK8mnF8r7zxEufyCdDIvZLdXTAhvZdV8WZ7ycfQB4ekdPEFwHXaRDVr
bCY6VUY4a9UZ7S50wcOz8gjBMmkEUlh79JbM+EkoZ7jmnyVF48Yrwk1estFqbbPcyNlUJQb/zcL4
G4vw3TeJ3UAYui8FC9x80p8aM9Lu4kY8gIR0IITraysdl5bq8WdG/kXilF86Ms2xZOouvzW/fZiz
uraJ8A7k+Iq163kpm9ei2ZgUhYsuQzatRK3jayVNVkGyybCKlQ6gdDhtDWhn653FtGM1L2bLt15G
7VdgT1fb1Mjq0f13ox9uqdD7bWsPGdMx2C9hxODO1hvOhsyBOzJRbhZE0Mz+80GXR9MyD+YIwSX3
CyYaGbkIhUO6lgYMpld9hj8PKX140QL51ThBhDmxWbsr168ZIyNExNqZsZZM2b3U/KKnoTogXeqJ
LkpbCiSdiFEHqVRXsfLEmNY20Y+rqm1s57+SkuDctm2ohif9Fg/Ng4ZZZ1tNLe5dlFmzyx/+TtSu
e6/ZznK4ZRbJasW3/qz39msgsBAYI56ZSpcfftaczNz9nAY2MoEGiytOAxZVSdetRFI/JgMPocsr
2BseSBHnqy7MY6x7p8hFE5WZNo5HNAaciJLRaHixrZ6qbYr2hT1tvMQQZy1+z/LGWMSU2muy5UN2
KrymJpJ1QEVLz2cOmfR78pV/tHYg3QosmoHibuK4nXT3QwFO8dLmjAPtM+5nv7Jt7jtmr+BYwoVv
F9ay6mN7Q928stvurSIoxPfNgxMEFz8ncEUG29omojVuxdPgnHrBw5dbJcoFMlg2TSE+LZE8diLH
bdT/CFk/AoE5dbbW8iz094nTcSEQTOZJkkRbU8f/9wXwhfAZ2z85ZvtR+eO6r/2fKjyWPQKsYVXz
WCJbVTisY/zPomFrU4fNrsSSTPs2jPpTSVDBYui0G/NUDkUHOHmaR5cuyhZWig6uJ7yqM/QnF6U7
qjgzWPb5z5CY/ZzYxMXptJy9M0socReWg1jNIHlp6cxxB078ZWcIqqL0Vo87IctPWUbYGWG/mUhg
WoHKR493mnRevB93IhR8bBQkCMWMEhT1j65V+zEnG7Dhn64dvA9aHpyGpNCWygQuJPNojUO0OVQ8
Twic/Cu48X7VIK+QBB+FrE/roc5Z2GxLerpNV1f2SsSkDvm/hJu8DY2ZrlHEpctKt5pDNpSr0oz6
rdcXPw4hmUwMlgEP8tJGWGAWKI5KaS04DnB6+9m1VtFKSb4FOf7Kx02huesmQyDSDcUidfo3NeUI
jLpbnGLcs0bvLPXgpawySr4XN6r8JRchiTIYOGIc81bZ7ITI+zVybm5gk2vAtFFBSLILoXFFK99p
X0JjfJalwTI4RHXoNgfDggUxq7cfjDY86FCjVgYQO6BFjkWslvPeKP5LEdKw0cPpEbvEyvRpWvSJ
IDCNyCRcy8fGHAPSig6afqdXlUulmG9kxnnZRqVgxhnTXlrGMo+6PdfQ1XGm7ygOiUQp212vYRe0
quNgsldTDQlTVWs6a/rwDy1EdQIh87GMK23l1/6+tr2l0eLxKCr9SSfxlCu3fQnExPFlGLiXpXk/
Ji8tFBPTL9st9vur7LE/jOPAWz2/solh5tCeHQSCS8eluGlA7y/o/4haz3ZxOH660n5wywl9ZAKp
yTbl2ayn2+iyXzcz9hdZ6eN/kDYSKI6WSnGrlFqxm39hg8rundz8qR19DzvQWvdpBS+7+oUgS+2i
hjV9PgwbW4+umdcjHZhziNB6LZGxYaJoSGPcT0Yll5Yxio2Kkf8ZKvXXdoZxwQofp1RbOZN5RZrw
kDe12EaWWPVFi7PAMKNd6tPAOua5DBH96YV8dojx5aGLO2+tEV+25LKYW7Zs7WvGUWQBfUfpUYo1
78qvN1MdZcuuCHjMQ/GJfAuLTOI1yzzO3gvQaagnonDqNnaHlWfUnQ8yBZCSSWsnrAiiXILiBLyF
12unVOte9J5HXQ2wIzw53KBkHb0pWAUhSkujPIQyedLy+ot26an0EZh6TbjGQANOvKzSlxhRiQpG
zrfBYBvCZWeW5kNRm8xJLbKTuhpdh4izlZUi/2+HBt3A8GkW/ODpgF81DavvZaVYTk2hfCe+8kBI
tSrK7662d1nkcB/2acAvP2Y1WFcPdq39JI7xPgXRwUBj6ffZaztBhUBpw6AC+adRvsZW/ANPgCCv
uD411E1hzeXXeOG358IWpe3jae+J+wq+Uh8BhFOsWQdx/ybqjHpFZcFrFtUHKwosXpN0EzfNr7gC
nKKhScWzRwrVLIprW6yQ1gR+YoehAqyEG5rsu9SHkOMpysL7jCwDxnG3PHr3ExERoUdOIsQtq7tL
rfBdtuJ9ctut47ZfTmAgpfNeQ0WHg5orVdoiSaLFUFsficy+B35EVJn3I8OhdQpffufqziErUSrH
I+P2zrdxWNXRtvbQWJSJfVGFpS9HOd3FgRmvUL1aS+E2R4KBvE2DxHxjBAQQxemhVr659WRw1sE5
LURZPaSkvRjUKgsIRJ/QFEjoUM9Ua5K9p08OHAKuvueTAap9DjGCmhguzAAtouNWXmr05mPI/YAZ
G4M050lPC7xU1MBTXgGli3l/G2S/B+kpDFBANYTCU1S1azfC+kbU+daK6KgIHFv6ooDnVqAy0prw
h/bvI2sIPMVyeSoN4HgxuwoJcIKparBMx5g8OvxqGOcoLqNNI2mq+rR4yrVhL0yqTNMcH21kSqsy
7n9yOTy3afBC333qDPLXfEO/CnZ+jWPmiCDDRwR+t0HYW5XCL8tFf4hYJoJdsFyyEYe1ZY+oY6uS
QV1kbOOEmh9954i8gaiDFskz9EQABM5nGkILM7r8tRxjIORZt151E/YhOzCB2pHt2xCrqvcfv1/0
TlZYuWuKkvi+MJt2ZasGuEHi/Aot57lFubCYan4wOjNUmOoYyXbEiMThaTjJIXcgbpnJ85CDlE41
+850GvKXZrBCEF7SqHtsCHhbVYm5VyRCBcoMccsGxxwq5SIteArS1HoK4f4JYlqxhzHYQIfOFJEm
T/BTpNHj5DgPCGfuPVN70iUPHWsk2vEIXAFi07rL7gvYikvXeM7z4JpO4DJyy1gDLtjVbKx5TO+Z
t3/Gmo21eLpKhafXSveKXwE+xmOaNv2mdVHL+qyOzfLcGLd4zL2l8IzPHHbfFEFBcnQ6tswNE/xL
2QW2IYf9UKzHOL5kN8nydzJ6prTWLEAYDvPXYxMNfMq79pn/WQXhrvDt9eBr+TKhydP88Kczo2w1
ei1j0gb8pukku74ojWWZfdWV4IwpqnxJhO6OEKiHVIHzCjHkIbZsvHTfFVl34KQ9pdH02SV5uORa
uuVsrJaRk16wnD23JaIWAwUefpSbKe1Pw0I+N/2KJ9g1LnF/SzmGP7Put53Ys4VD/itCrmT202PU
D/kutbkuwMcgu9p5ngckzIQpl94RJP3Uj+IuST8aMUBYUsFP6QcohcjzCOI9EjyW8TQY4Wi9BNPw
6g1PTpr2C0y0F/wP1DwzpTAFtcgGrW5Og3IOce9zBStsWPp3bhY/ARt2OsL+xLD9jQs/QvFugWPM
Zvih11CyNVtn9Hn6cv466rqTaaHX7HnPBHAAFkHsfXd2jBm0L29N1F+i1LyJIRxWbT2Ya9Pe1I71
6YTYAILcPAVkOC5LWV/GiSnwSMuiYEeFmfjMs+LQ18BQrO4ZP84v0GYc+1l8CF9+f2ktGQ7JWKhF
K8aDG/VvcYWPPKAeGD67zOBBRisT+d1DbmDV9trxuVFIZ0tq3DbpXht4cuOIR3dq6l1UAwgUHTGk
+KQH8A2zxXPhQ+LqK8dftr211H35rXT+SSriS6BQUAQjObnKfI2k/lY16lN0amsxtuQ23Jhj/8No
nxwypiUMSIB0JX676on7JLWlX6LHG7FR8BhKt7u4b2Metkuy0yBkV0zos9xhgCvsxUioo5cRmTja
9dsg85MfURgU40nAmeAik6gGAw/tu3/JK+NirRPFzMiD3tuBGmP6NcqNg/xpDHnxcIXUa9sPzp5A
pI1pIvbafiF7vVgUtQNwDDF9FYZsPJW1cTE8jEpsOoucQ9M7dghaqTnGO9UAqon0ER4ooiSAU4Vv
vFRhcXK84QPEnLsCH/iUiPRUzjSVLB+XCH+3VauPxJjeI0uEYzj6KKLfdV04O0s3n7OBysuQ2sYF
ZL0rnRSXIdFjQeTGK1OyHBNW+BzWvIMrkDXrNoldKquh2DSTpZaZZTzQv4nDVGX4kvVgqw/KurTS
wZczyaMrc5Ykdqs994lBqzHJG8eh2FR+3j5OnvEQG+OHapQ6hWhVr+mM9Rl+igSdVQoBg4fyIQEm
t848qK11HQS7zkU13w1G9JJbFh6szCX1qDWiUzHy43pxhsuTQ3aH+CTZOUrMPVZI75m0GjmW8ywg
D5jG6Yz4F8GMIfBnjiP9OAU/dUgpysdSL0FmNCRNZqosH4s803ZuUKzlkCPSEaX2wb278IM0+vK5
fYzWAk6SSP8oa6rkoThXZCGdkhAlbeppzqlT0U2tvITFWErE3XpgIcrYBKhINNO2JJZn3xv673js
tp4ZgVqIwehEqhl3vW9Eh7FqERO6xadLk86EodGvTBjUZuAsO8LCdaEbA5Sxkj54AjABVnIKxUlg
4FgH92XEoqk3epcWr58uZWeMu9Rty52II+2SEEi/kLXpfHncN9r4b//SqOz+wZiuPrFee+ZU2m/F
1HOo9HuOlvSXrrSdPpTewangQ2BE97egca9xoCdH3es5zkt8OfaYFScrtt1DzaycUUtyNuYPv/8U
lJW2oAd0aPnYMvrFXa90Bq+1F2AAMFpnowuyy+r0KvI2vYvTPrn//UFaHRnGfYswvk53EClbpO69
cUWmWx3rOvrBIGJeY6G9tb6dnboBbY+aonpfgZO7pZyPZyMwbr//6/eH0Q7u3c7/IU9bW0+8kjwn
bXlkssBeUNeNRenPH+rihvgs3um9qh+zMf4w+6LY2IaG3q9p5mTaxLsk7RjsZDy/tflZPNvOb8wg
2azpM0I3NaOzGpEyj5nrrzE+TAtkkZwLukLUmYx8So/FyaEH5OmJYvO+itt+jUILthdpuYfYvzra
NjdvVRb3dymm/XUZi2qJ2UeyoiRbFxH0sNYs4pdcM33QFB3SpGvXfIpKHI6mu0nyPHmVkfMV4uTa
WBoVJ9zL8FiXyDgwv4TeVF9LrDtHWZnv7F6W7C6MM3cjyZKMs4VeT3ddMODzM4dop0Zkf5MUOZwm
VI4eFrKDwZBbxoU62tjy97FrU17BaGUihYsSLOEdZFapmvI01oxfC5c5G/LYlcoZUPNgX/FmYR1Q
6disoY6yR+DIbLSGCLwphejT19sk52wOSgbRqOcfUPNhHJFybRlBTNpZq+7saefm+muhfOfg+JZ9
aKWLLS8lMU04nJe01WpXlSOu79E/Ij9Q6PCLR0CZ4omqAwNZPUBP0uTC92HXJtLU7jp7PEa5yHZ9
75HBZdq8WXS1mxSgKZwpP20X4IkYgnAjMS5sO8iAEKOHHCdE+RPwGwM8Kbstw1NKvKgct8INT3oR
h8cBj1kvGkbzJXCa2C/vkkxLV9JPiE+nTi7K2LiCgPz9yJXD0J7LChMCQzRn5XBTHjil9lqUZuuQ
NQbixORK+V9ug7KdjjIo0WH2EbDMLBjOZIRtRyAMu1xZ7mEWwC+qXis2mgkccWDLOjLBPPpVe1CN
6b0xzDq4IT1pofVyPWZSW3k1/jbmNt2dmzfPqkLEU/fVN691fpz6/LlxnFkZNskHfGbJXihu/WLA
s+Ppn27Svk0zW2QAJboCyDMu2Shoh7rCP2IrZuDwRL2TN38wkfISfVMt2tFC2wkNeTeGUXz5/SG2
018AfOSkZ4dACMKhCx4BgzdwXrgVLPBo7Q8W+J3Y4d4a7AOGd6tE4tX56o1wWtDR8ikaXBMxgnaP
hA0GcCgxpPTiVEdmC4xDBbuoYkvSiRkyUxcYn/QIm0R1x1PBod7n6my6erMsMD1SgHLkDsxcpsJC
BRiK9oF3xxxFXjLBsxw6+miK72u4Jz3SelQLhnVEV5gcCsSu/QQGzB6ak5ayINYNbd2Z1ngJR+a5
1h3s6vDHuXesOtvHsWasadfy5WD7oJky8v0qCGH0X1vHMB4Da6q4/ak0vchz1mU/w+7MAh71bN3p
PDz42Ih+WqP8VTA02lgCBS+dtAMmxLqhj4UCaV51FHpb+vx9nWhnFg/3MUBOtIsRYHUkwGQ4AzLe
s8B1tm7O/ripVQaOrMAhx9drEzagFm+3jTTT/M4KzU1Zu+E15zK2RsEjKIwToYWMP3K8wh07BboH
UYGPK9C/IAbrtbI9kJHeTe6wh1AoUMrYnFQ13DycIccJGxrPXcV2qjU3QyCSc1GH7znzim3QReY2
j+oHz07JxYV+uIr65mp48aWdksOh4e2/6iPjORnBPHJTkw8ob44Q9xVgjgVgTYilFNkRGMMhLbOV
2TBMslhA8fVhsJbnTqOu4tnsU9hbTVscUq3dwh4+CKef8baskbtwvEwZlL3CXUe1TCl15aLu9GOv
tw0Vbo2CNqd/AzS0KO3vxGRYTSDTwfSTk4mw5ESj/OxoOj64nPhA03RgFE8YTAG5FdchTd+TwSEy
O3C/6yp6tCLffXErfcS4NrD09uJxk7RDtfNrtez7pttOGGCuZcKoOPKb+ESMe7UqrWjXWX11qgsd
Y50Ad2jBBHTawVk7GKvxvSUrI2niXYOseJHg3HlBHk+as6ox8HrKvo98/S4tYusbi9EiZPqW5zFh
hskgjhGcz2WUMzWppro+W5afsBHatpTDbPNIIpigP/pSQcYx4qNvZD9FhMwiLBx9ZZc9FMOu+ObH
fZliw3om8Pxa8E5ZUB9MZxtHrsNCaWMUrrk1zNlZDZt+6Yl+YBSNYYdGKsmwfaoBK2oKaXQXwlrZ
u3gBFxyz/QWq1boxStZnQxmfe007eek4nYlQWkxqPFgVzljkYjYtaYelpMnWtdusmwlIhQa5D1pQ
fRVASBCUd+2KpUKOTUr6K7C5gNgH9Yvone84aagyZ2Uyj/M+NX34nO7QrcfBO44Yx5ZdSqPSRZ11
kJ6LjJjnmnb34qToiiXKmLLrNxze3qptx3LlFQ7DAuE+qaG/79xmW1Wy3WE/9FYQD4oFQS5bn2T2
+xwCzlKjuTCqoduKCIIfFl2SP2Mr3I8js2qjdT+KoFmjmKWcEqpZegn76BagOxSwL4OFrs10cxcX
09aV6S9HzzZVMuz1Kb8pp/5Ya1Hu0RIBYdRGDpt2GnbSpKWuC66g2dG7CTiFmQv66QakFJVFUSSb
0h/8Y4fknIBUceQhCrER+mppVXV0kZXi4O0okKwhu4YjJ1MVdM2OUSiPoL4yCfmw3P7FbPI5dzo0
tlMgzrB+ICvq+VvPXHoXGZRbYeFnvBgXZxC4M1xNLVVR2cyXka+CH6CaqPYl2TbLYeaO5Ii8HG87
Rb1+aC1CkPvWP7ezBzNS62L2ZBqzO5N9z7qa/ZrW7Ny0sXCWs5ezxNSpZncnI+x3c/Z7Br+dn7MH
VFblzZldoST8cluvW0R9zzG2UZt6ZhHMTtJ+9pT6jCO5sAl5xm5KesxdKjPWIekcS2JsOJGLayba
fJm1LOwUzvprqo9YosxgG86e1qx2X7UOl6vE7mrNvtd6dsDOdTDGOGyx5eyPtcFNzn5ZXp2jluOg
rbDSTrOnNnEInR6C6H6c/bbl7LwVEx7ceHbjRthy5ezP9Wanrgzznd/ChLL7XYGVd8DSG2HttRgU
z05fa/b8MuXNDjDImtWIIbibncEmFuESq7CcLcOzd9ifXcQm53g++4r12WHczRtdHc9xgPn4p5mN
yIWFJdmazcn5bFPuZ8MyXJGFN1uYa/BD8VvejfCuFm3eeFwzbJem2fkczB7oZnZD57MvGkZIu7Nn
r3Q+u6YV9ul69lHXs6M6n73V1eyyrrBbR9iu7dl/zejQOwks2RqMQhpzLhP0OBAJ8kWMNchitbbR
MXRjL60XbS9/qtnrjTjrricxpGVY4DH5bvxvziG84bNL3MKnt5Lhg459POwYRggM5f7sLBfMvGGF
MRvEdM5knVE5NvSagiZq0Fr2Y32Rs1O9m2dXzexel9jYPQYVa9mxhMoBJ1OEFNfA63Z5NdkMchhx
uLMjHnDVHCyd7xXHP7gvg7of/3wwO+ljq2NPnCPBeBpnp71yN02urQykYBIjvo94tZud+d3s0Z/3
v3FpNqsywaWU4OLPEQti60/jswirt8IrzUUgOqTfAvBtDgrAEdsKMAAzzJdQbwpUPjcDuilSDhvv
KiwBqgN5K2e+QOQsW4OiwBja/uCl7eMwCOQhQ/lmD1BVI1z1fYuCE3NPvavCbtoOrYvtkl0SW9Zg
J1ymrj7tUwLD6slrmhVTFXXEaQ4hJS2+FPJPhnlNvuP1e60UDm5gCuVMVTBmvkIJaMGdiQvBzF6Y
kEYwQE7xy6bQtQA0II/A8j4zGyjqKuhUcByqgjepbcB2cGbKwwTuwfHeND2AhtdArIIGUXYos1Kj
XnuwlRK93PMGYzNC7qB05kmUxi2W+1+D8m9a2NBvg+I2wU/0M4cikMmb1bFCmwkVBqgKle2aZJMR
yXDfWV+unl4IagHyDqO59F7MBG+xNZMviNy4jNDAWRWyaosCvARgMnB8GMsaJ9zSAqERg9Jgtxmt
swTdKsiWfQZuI5+5G+H8C0lmFkc8Uzk0Zby1M6fDAtgRz+SOKWIJQjH4owP1oPrYi5nygbUHOdts
80PtO2d2QwPh1lg5tu0cUZX5LeI2zk/FBlXgP3J4WSnlWXEM3YJj59DNxJGOmUQAgkToAxKUOCNl
tzy2vngIiwgatoSc7Efz+s4kboYJExf8zDfhDbKPRDvsg6Lb6zMDhYniFNb7GkD7wq5keYeBq2Jl
43RXl3Emk3aiTGaqSt9SBgpKGFm0n8lMXglrFBklLJaZySKc5gllMFN+cC0SbAucoEc5c1w08Yt8
lYtGe7dmtXZGT/odCo+aBwSMNbNgfKAwSYl7PQMTI9xrMlNj7EB/zR0USJGAJlJhJqpBzHgzawbD
pdgUCNyQ5AAzie7qmUvTAahxMiriYDIPmd9dncna9LitxhosfiRfx9z/VU68PDI3fhghvfetYa7l
mCRH90FHjGbnjvk6KC0idTYpUV6Z+sIAsHwO9foAXAMwCSSijR637Cyz4i6O2YfW5IDEAVaLScBY
o30+Gdb0VPf5QHmpM+1O2D/HNUT9SL8vpcZDogam53FDSzJ5iDSK9EsVunupZ3UejyPSa4ZBSDS9
rS60X61Oee5IV9uY0ONWzHDRZRvGl+xNQi0cphpWPiNoYGqT7d6tzJLLItJB7TbkJ5yJerrvKs/e
j2FLdQvZWLqosg3DaOawDgboU1Od/ZaRV+BeOP7F7jfz0nZhiCSoY9lN8G1ZqOlCXeM1qoGlNUN0
X1TNd26Ub7Ew7mITPYs+WGsdRuuDVlu/jNGpsI5VNNZvwvSGRzboHv3VVmWhu5pmJxemSGxRtTGs
XRaTh6zXxYor/kaLEz60mflaOz2Anq5EDRTG8n5y42tl5+V9Eh5aFmNLPXXydeDVpFvpIPyqogFr
VU3A2tyXUerGqTCLCTMO+QouWqRJb8p1a6lylRnpIWrEZxiwI/O1ygLQw/Cka/MjZG1tKUb3FZ7A
tEEtfgtN39xMWLs2rHJ7pQ4FHa+tuvEFNdcyAB3xW/n7/801j/95Kt9sskDQ7No4YFzDNVl3/EUy
PacA/i2m73/+a/L9x9f3H8nHH3cf3Uddf//xP/79Tx9/0HR/ZF9//LcVSv22+f7646P6/vjj6fYv
2u5f9o/7//5Xh87/9ev+u2NH2v9gfAm0TeEMMHSGXP/bsTP/L5Ojn/+NOh4TDvLtPx076h+Yv1Bt
66aOcN61+UH+dOyofwiOJ5ftvtAdPtv5Zxw7ZGT/TaH/b986bj3bNAwATb9fsr/aEI26m3zlIJ93
5f0glg1pAkzuVwX5oe4iqdfOtiDudhltBSKYVXtw7sJnPJ2Ix+QuX/JO3xknee+Ga+IlJMm/1G1y
VaYr/w6Q+nH4ZV6mm6h5QLca6e7hjoJhpWszc2OHT2OhOE275iWTZ1xtBuA4tjqtONja06A9CuvJ
CQ56/ODEzcJRpzr/kN4FVjDlsfeMt59u8Dl0wV3gQEf+rNMzWO7PFD6SD8bZPQa/qnaTxqtgk407
Jv1l+R5XuwmIFQ3Vqui/+uyJ/KcebvB2IAImWjIOJ3SMMD6QMKW9LADTOTuQ1UjwVI1i/tIA1tWX
Hatq9CoOV4G+07gSg/0UH6th72/kV6VOzCwK7var/8sx1sZ5/vNSsfC/tCt9lV1yNmjdpninwd7E
G+h3TJDNY7kheaFf5CtCCFnW3+ncD0uIk+QLIBW916B4vahr8VTeV+axJyZjTz9AorqWb5Ju5YRv
ow2E5lxcIRYZS3eVr8ti1e5TdjVnbQXyo1hRxjnTqr5l2nMe3ffJhRGnpi3sJ5akXDO9+5g2O2vX
f85G+mVxzl9MOErY/t9ShnTmxls3T9rDAFxjdmhrX8W34usQtI6C7NEmEbw95kfnPC5tbxcxFPlK
iwOMAELvwLbaAhHByRL37MDRvVLK4Ot6mw1QX/nxnz8C/18LFSV5+T87ru7IE60+/PZvoaK/P+dP
c6D5D6yveP84UHTkqQ7+3D/NgdAllcQJMnuNFQxJTqE/j5r5FLJxAFqmUCa2QRwtfx41+j/QL3My
2fjXsCFa9j911PDT/N0LhG6TQ45jjW/AdOR/CBaVCaehlZSUP4WztThMoAGvB08iZ0NbGTKwSj9h
9a4CxL1dXD4YxnDqFT28rtTaC/q3UGb7brIPLDKOCTNPhjQgQtr00Wvr/8K49H9YmRHo62h6LKbG
SDP12en1F99S7ojCBpNUbXpJc4H+CYrxVmQPpeXf92B4rekBFsnuL79PWuDRz7M/aAj/jF79D2nS
mIvm3x3GMZNjnfRSXu+/fdUYi/LYw4bZmG67hnu7SpDS5uLkdyNeI4cVX7s263cIVauCMWZ7jhNx
U3tHoJWYwnWjO4C8nCz7L14M438Rdh7Lcezoun0iRKQ30/KOLLLoOckQRSq9RTrk058Fjm73jThn
otDeu1siWWmAH99an8Y2/4Pi0l8XF5ThWbxYvf+2y46ddDuq/rod74mdGuJtGYv7ivpKCfgA87cw
9BNQMRMNjP/7j+T3ovjvv9qiAcmDeAWu+28i2m3qDk286naSpD7R9aPBuh8I8ToEBmd8FDYwFqO9
uIm2Hgr/VQtFwfw227tzyYHGlPxgl3e3wsCq2cnHgLldNk03c1ZPtrF81HA9w8voybuM7lE7Th9K
pvGMtaxnDuFWnQrWgplS5fFCkBwvGObZs7iCs4y1I/Z74CMjfEnpCcmDZO0NDHBIK4yL/xLwMO59
bEkjrl0P4MZZzpBte1wH+0bA5NXuC//3WxOQ2G7PEoXg2q1RmMoGu79ZrOpgOtAAwsFfzZ9gTJiO
u6sZDze+uFeHYg/PiphxqWUVeOpvLKnPGZuWwJFCkDYyimoSrYT6/N8/ENP7/y4Gj5WMEcIfcwtr
bPg/L9LMMiyzYL29G72byo9FsjHjWzeeAWXMdC+6jR9tCNMVFnGqVTis5EuSrNWrl+M/2dr9iThf
3KMuwDdoLgSZnlHL1UR3/nThivkFpYYEWGYqOFadSc0Z3S/brMbvswmda3jKk0NBCgmvwLIvMnvt
6PUDo6G4bWn+KbZWs5vLd+yzaUqqf9p2zcpTVxPE11sLGsys9ClP7wprPbpXo/wrh00/rukO4W/s
pl0vQDN3RXXUTWLdDsjf8Y9ReAr7naouVrZVBsr3PcYUyFOKZD00VNOGI9qkfhgC9P1HXBnCeOyQ
zybHob5WFVH8PTByRCO73EUtD76NwwzNYIu9soLnJj0V9t7qTgZLjVKduwKpKVzIqRnRjq9lAHQ0
bP30QP0axqCDcqh8WIvohg8damAmxyvxFu3b9MpFlzb3FqxAeOuWd8Z7c/IUp8eFn9KIbBDjHHTZ
Zmkuc22tBaHGkd0lM2hzejTCXT7eKwRS445qQjaq8puyq8H/vx4lGkP/z2eJvnxCNpoMGXlFGfq/
/z9P1jlGUFTT/bozXAzob/70FEIUBAtOymKV2oL1CQqMAJxC3THJhV21qPPhNCKWN+aN18XK92NL
Llnx3CGP2TpoY/oXjy2VmFnXjJu5tXZsTYnSbXs5rs3pzTOtdeH9tKO7tmyyFMNDW8b4bEnBwaIp
aR9qJnhwOgjsBSVL8IXFj0FkU/UkCoofn6FSyShryfNNZLIVnPaKycxYIOfpiWnuRM5Z4r7snt3o
oVAbwzkIwllV/Jj1XyS7DePeqh7n8kn4D2GBLf1AQgNnMK0uA8tMRqUzI0zGq8WVqSxnA5vEWDs6
wY6726JbZSJxbocPdnhPl0+AUtQ9QK4v7YvRPznqzcmvXZSvXRgH332z0789jPFMBJ8uecLcC2lK
vJbkGFL3QFH33u3eZ3CZJor/j4/X/s/dBC8wDoTCwGL+CvHLwuG/3vEpKsjE9cty14rlz1zKbus3
FjhoZZsQSZDXGJSLk5Oy6mxK2qp47NHqosPoZbo1lbpYSf1o9PNdOIRfyF+pwCPhSgPGcPDs4eTK
6G8xRhfXqru13ZUaePo7pWOwLZwl2/cJ/ZKBfXAmcmxVpuL9UJlfIhAbNIXJ/yHrYJH033Qzayob
nRHfNvsmXtv/dS1nPJqdNA3THRxBywsCC+EgcIx18PgbqTsf4+EbVxBSjtFg7jXDeI3RQKbIYwjs
NadxzsBHah79jYu+heV+3TpfIjHvDDldwsj/mnX/pF8uqMzafkCdTEpT5Mck9h+EM/krFkmMEMUx
zLxhFdrLvklrE3dRuJV5sFPWRxU7/t716n6bV/ctjDd3lACDyxhZFOWhzcytq2s07wvdqVmNHOcW
sSABVh84YnleJDL+wG23VLgJjnIyhmcOMi7uKPJ/9Gbo/k6j5plt6E7PuCwvCU6ubVF29xlhdyjf
Z4Ma0MyiD5SSO6atpPCqlv9Jr1tDK90fygE11sz2JQ26c72QhvA9Lk2aUqMNu2RBsdkhR/z3VVtU
CQlJn2lZNOEq5Ij8Sct/LWFYp6ApAZpCUZx/5a1BarrPKp35mgZBDYL1VWLCf7CMILvhHtjUqksu
QYihkeH4Q1S41oNrBS90CVNPThDtUlQjJRMlZibgRBy6GYE9KTpe1w7h9ky4/Fjd6dgbwjvxENox
2QseMzC0h4ks5mDal2qZ4IG0Fr3wFnI2gBzbxjausQ3BXHJ3cBgn3+wS0dJsD/f9ZDfEUOr+5i9t
v7aSPty3bbKv8iy/JpbxEtuF+RUp6V74hFaxHw94mA61aXfAJMh9fmMDv7+bBwv3YzolF5FJ1iV9
+lPN2bATNfkQLJHqWESDZlPddGdx8nvJ0O1xHaHWzQbsE01KB0JMTNG3pvbSRuYrQYKIsnfJC6NO
/qhA2XeEWWlXAe7e9q4n6G8FgaZJbQ2g9NKFfsDx7pSt7aor91UXfkftiISoq+Gf851ssnBvolz1
cjiCkllemUhSTfJJ9zB1cL/c4zYYwpycYk9KPq6Ct6/7tRQOjEWZHew+eXEMpTaJyUKvUtXNHWlx
IwpJ7tPvwr09Mfyu3fjoVu68/p1WlmH9iEApXPVFeG+7MdpvgzZfDi9WBJORDMMV7kVakbtgKUlv
JFVwLDyqiO3tHD06M/yfxXsA9d4b+sdjZZBkxgv8OgF6Y8qxdaskYTvRn5PAvEwF70/CkvQKg7Uk
ijFk5F5F7TfrKpbkBhfUywPV2pwd/PjBwIY7ypgtTja90D/tUHJcY5M0tJhZpCZ9HlZh/lPGaO6z
cbgMpV5WFPOyJUVvouyeulNKWdWpmK0Hq+hT3lEYpUx99uxKm3sjQAq6NHl8nX2Qv6SpeZtZLit5
o/zq+JzOIaHqU5GPkuSsKJ/qej/VQ38fjjx+iEFwSzqlu/ZS9T07WX6kc49ilUWcajIXeb2YiEVD
anuVT8eLeC0RRq5sjkyhCx36BHl5Vhw876NovOH3o6ui3LQ+yx4PI4KdHmMOfumQC9Uuprk6Lafk
kNh0QRaR7HepypJVAvG76rqcvCz+sW6AWKlLQkdl3L4FrohO8BNnnteMXIJAQyflpooLXpv2cwaV
x8nZ20gDBuuou6z+cfLE3VpR9NGVMLD15JyJMgwk+GmORnnndfYrplNXM/HJnrtU7dx8yPbEXPI0
9/bkqmzuLDxs/VLMqL45wIujvN1S4OesJ4lIlRa7a5U1zYZ2VHfpm1OLMGVn0RecCWQoTd8wMomm
kd6olShzbAtwTV1gZru5aaDR2VNsspahAAgn8yQFQkbb4HrieubsbyGNDbWagMCtVdszpBnoMXXl
eYkgQK1WjRsDZxgSewuCr3OCVepJDuh4wcb9czgiOjP9ntFXz2o087ojKoCDE4oPNfb5Zqbpj2m1
ZJUMeJQ2xwwXPX8C1roBJGOciATzHn+pkpe5gX8UEyUwvj+98dgGSMZUs0lt096wtWPWxexNZDOw
R9fu4WQR6OfJPp6HF5Yk/dqYi3FNoBIwv29qNGx6WLQM25jKyfXo1ER0K/9sE8GPLRLhyyJJ/Snr
MQRoFGAslBPzSEZ+ciTVw2PNIj/iOdYTZ5zvhVLugbOPbTPJ6ChQ3xncCzz9q6O0G048KylxXZrP
EeMtg5ki1+Y3ta5iIzFxGl6kJ6NcE1B9H4qk1K5vHUQ0N5EkfwnG7SOXpWPiTewoBFtI0hb82GlB
6nqPQvERJxHNXOwcUwZoce6Pm7IGPJflXV6SOoeR3RGAJYLv0+vTIHTlRLgjQUNWkyiQNmVwnLqs
cCNaJiZKop+4+4KW3oRuI0Qq1wX3K+k4ankG66Wcwv7IMVa3s4OGOvieISGhTjpwR48TVyTNhn3n
xJG9njPT3VDcPqym2Ibd4v3LxpOIk4c2v6YLUneQJSIw9oETfXbk8/ThS3iwU5M12o9hFuIpE2we
Cn6sqzoWp5z94rVwR/+KIMo7qyI9ZwGNIKKdj3MRmKeoW3R9/GKu6R+Y1sVoJuc++A6Vk2OnpMGv
//ZYg1wEYeTL7+9YZwO3iQfp4hBIjN7nqb+F24XyxuJwchtyeaPRbEflQY2H4gZN0p3RFTwnuWUc
i7rz739/yVmu3scIMXemKdGAFpyt8ZzQl0pf3vX6l9/f/f7SZup5xsO2t5fX1pFjgSRD/SNEbhq6
RM3b9lBH56mLlw1WKlyc9FvvegPpAeugg9FEwTFSWXqpEMNSMXpvpdLaOBUVi0HtR2s4cCAVWFDi
E1V5wlzJ43ZcIg7D22VrtWV+pOZn66V5fdd0frhzE6IWJVUIHGjzyr1L9C+FIfdWHteXpETAMrbx
uPemlgSQ15wpq2dHSjHYOo6z7so3eo2gzgmC9eFaMHVfS4fwrq/Q0nLu/lg4Q4exxQ+fqj4Wd36T
nDNUs7NR53+G0IuIjyb+amYwdcgmE9SA2zMNpuK5yilEm8J2/Aji5tG0my1Ev/VQxxWJgLA4B7E+
zTdaSAiQ8cc4cTFwNZN5x2lcf8/TCAgaO2Gu8H7VrHnwjNAN4zUV0oDB/yr4GTA6R61K3727pT6B
zpUsPpWVIuo6ut+zTCYyyN1y9csBIgcxxMqSKc6Y3CdcbkdrahByVksF72+XCL+M2GQKQVZl9qts
4xIluF+UuLCjWy5+Q5VqUuC1zbvlvlQOUonEms9zn5OMNLtHUvYXrBosvybxVSJ0OgwqDu7KRvp3
uW9UhyyzPwf14S5oXNhacpE0zZkfknPrRObeKhNRaqZfkXIYrrlLn8rQK67xaNmlbjtsStWMT0Nr
P8vKgW+FrPF7JiYDtZe7jFdBmpA+hhC7r+zuptolPlaMxFj2ox3JND3igJHYmidJNVkSjkzHVEoC
a2DXOxs8W6J4WdWt8cr5N2QKTvi8jY9Llx6EumLCJqAEytJrpoU12N5Fz2GhoIpDFW7a2fgjiXUX
hnpb5ooi9mEljOkh1LwMRaX3kyZo7Og8aaJmAa1JivLYWXR3OpHu0Z125mTTcKl5HJafZFJBdLjZ
1x7IjtTsDp2R7JLAeRbN9Uya8Im88gdUrd4CEbfLoyQgHDJC6TKnYCUa+CsW2ZSHEgIFHlJt+2El
LumqyeVUYoG68O23ZZQN4yjSJIumkKKPACSJnl+6JzSlhC6BAZQy72eyUtNoJ7QziGYrRwSbkdP/
myGQNfXkgD9JjUF16sNHLqTpqFhzUpGVPoaanDJBqEZQKqe1YjoZy4s1knrQtFVFSEJq/so2p4sB
kLVoMovWhlMPqtXoWCM7zLWVT6+NCc1VJf1DzM+qaxDzkOT6YoGq6S/EGh8s+U5cKAGn0eNplixn
ENuCjfGsJugCSFYN/WtsqQv91qcE0IwT9XU6w1rREbNSXvvIp8nMa8Zxryk13kNsKnZl3UGvaY6N
HsGnIZseBwC3xax56YO8pZp9azQFB6q0zcHifv9qX5NyPoJwQafsItIW2l1/RZqrMzRg5wwXE8Rq
VYHeLT+JbcLhZdAICNJPE6v8BVTPw8EAuKc0wSdB+Tw89dTzvcQgfrQav3ma+QuA/xogQBqmN6nL
eioTP4OmBEu67AkQOBoeBCLMgAkRnbxYrnsIGoUtMN/kkBUHG/zQNjWaXPztNZcYEfKyXfED9CfW
hWYXs+Uv3s0NZyxf3eQ8QStsBqy88KTdKwUulIFAQZbgkPR8ojMfpy/HqC7EpcaTBJ0ULPxXWfod
+eljBFoJq3awNWtJiIWuCuevYyLrS4kYH7xEvkGiJatJs5q4C35cy+FG9igIAedk032YwTsNjXmC
e4Zgn5nN3+KyCcfJffQAQ8unGUjUnOptYEV0UYCP1poj9TVRami2lInFYWmXr0JTp4P5FIb1ncNM
WDOphaZTQzc4S0QDicZWwVeX5VZomlX/fY3GWwOWalZ3MHJlIp7w/talDnC8tpqL7QFkhSZlBcis
302XoOFY1OrDF3rnrsJzHmDxnl1N2y6auyXRf6oAcR2A3AwwtwLQHSS3YaOZXQm8WxRzusX39VTx
9k5KbBsVoC+M66OpyV8SQvDxEAgdoTsgp9cGSNjyWDZranhkT7GSpnduemdjm6SYh4LlTQJs3AId
O5o+rjWHjGAy1VzyUrQXQ+PhJciy3XubngZXmmE2k2aaV5Hmm1PFjDUt35mqo52RX6ZkaRkEPDYU
6WxltIo8PQcFvE/3rG2HtatZaox+fBsODJ/mrBuA61CT1woEOwTFLkCyea3VZBczhCrWbdLUNgq3
ywjGHc/jK8v5f73pwkaOE99/j3mNIMsUlS8zRz7kprJdruHwX0ocXNzX3LgHQG4k3j1iBABM0HLE
+ojzgc19Q/yYqSWpdGCIYYQDRDrHEgJEPdKs+gS0Tp096+gEjt3SQLsm20MQd6lZ97DeIPmP12zY
176gN9MTcclcxSKEqUl5zcxbwPM8EqnZsJjTkNUhIBqsAKf3uSbuy+C1/CXw6+Xr94ce2YT0ZPMQ
uJRKDnl8J5VrcphyZOcMC03gbJfGXoizQ57ZQ2lAdc43Klb3hrVgf8jsxwAZDzKDIttbIJns+jks
obVq7abuqdJugUVbBqpf3QDaAfQDCg1ByaOpQktAD/TOyxl2CP/dm9Snj76AECrEkPFJD+unO95z
1Z/KxXhyap/D7PkzrYynrBofc6QIDnIED0mCW9E6YeZYGjjcMYnJxjkKukibFRbtWLCL4j6HqA/s
9u9gFzy3sDFATuCzit6q5dBJ7y52uKAZ1bJZJQ+PzqG3dGMpNQ0C0cOA8CHT5oeBNaPMJSRBz/gw
Sv4FVf3ObbqykUaM2h6RTNW7RfAQEg7kxfn00EzYffPgQhSs/BEZZQeWQ32KTQFM+0PuOUNVIZbw
UwZ8/LsKjUWlfRa2NlvE4fw1orpwtfPC0vaLecSDMWsjRosaw26ZmekDmBhwwYgwbdHEsOvQabT7
mmmB1SdbctTwo2xN4kZ+43N8IdJ4QnBHBD3d5GkMb288+draIVFSrJnfvwmEHo14Riy2bBxt+mD/
dSAaH2wXJCCetoHk2gvCwBGyetugC5HaG1Jpg4iDSgRJGE6RgilniGbE9dvPFNavm61Ga+/OM0RK
qs0kcYGjhHHytos4SZxpqXJe4YMJejKAtSBURMZCesobZjIuj4WUkxrChA9qMm6qZIOIIqWfosuM
R2SbNxDGcdjZbL1QsYc0ZUu5r/G2tQm1SgUlC6uuxbeoEj3fm3cjTWE8AIJDFHw5qjTpuBmcreyW
ozcs/ybULjQXfzSoXip8qWsCb2Q80MDU2gdDw9hIbzLMloksxkEa02t7TKA9MliDH7IUsQyCmQ7R
TCILtULNzUQQPRv4n7wzuBzoPr7NaGo8dra8eeJb5HGaiaEfZOUVs6V1ddjybEyH8wy/e8sLT23M
VL1Y2ocTgJ04UXTwxkLQq2w+x7zy1wKJjgT724baq6O0YcfFtKONO2MkwWD8ZNem80+VJTfH6Mn7
kKTRth66/5ilaIPPUiHqxQW8Wtr7tj1JbfoZUP4QtUe5X0evNE1jA+JsPPCn5zxiq+vKaVpPvv2J
VcuhbZ1/yoUT6rb4U5M2I7IV0r5NceImoJ53VOR22um1HuSbbzh0NUb4Ga25omm4qXm0ATFg8Jy2
tegOeQcDgvDI1uajQDuQ4rdGG5E81Ei1G9xRBw6WijSJ/rU3/YFFI8NCiVYpTMUWT302m399pEsd
s4oSCVNKfwOfk88oEUGTQ5Q+1sYm0lkw4dmfEJWTGoNxnxmcI0djfyptVvAhWqstV+NHFP91EEIh
1HM3rXBQufX7Xjuj2hj9DQe2HHnsmGFN1OzGN6pkYp6QPpnfmlWbYxLXb3L8DIs4kzyH6cZTtWhj
lZzb4+zn/8ZohurpyIS7dIyvyu9ldN7ycF/WAbMcQ6s3rfgk8uQ5q+svo6UFt3zykGZ1yLN8JFoI
GlCdQqgh9QR006atFOVWHuKHmrSFy3F+BOnodaD9XL6kdW7OstXEYN1nLSC8AL0HUi/SrSPlcuFT
G7G4CRv1QoS4zcnXsx7pppbxv2+x3Ay57A1OvzlD3nRIxCShM5Ri+I5waMg/LqqxTDvHsuq7tNWD
5eO6G3MStYPs2TcPV433rHPEZQ4Cs6EY/i0emp85ex4QnCUjpjN+nOTsfeZgyrsUg/0CxcBJG3q0
KehYyokHH4H0yYZSF/JDSX9jk3TZJdqwNriQSh3nwRPytWIaGWkL+0uU/R1E0cpA0ya0r23S4jYE
bks4noiP/8vYjB1L++L5KO8okZ9nzG/0U5nrXC0FiEwDQmR9gALbd7/tfkV6LBwI6SqKH42uBUTR
FqFpnF0Uaf0NhQaZNAT3iOhG+BYSL5+uLiHtRPOchBw2F9pel2qPHSlclt+G9xXP3WVM3D/0n037
PmLwTqD8ncXESxaaHc9D11zHltyPIE5xPcN0aYteq316kTbrSdU95IN6KpeGWZKX4vjJS6o5uz06
zH+D9vNZ2tQH+3qUvXEHfjpQRBqOWzvm1ldM8oWFD0Vo59888pPQFkCN1PTbQbsBl9b5Hp34sZU4
bLpqE2mLYM2qcBVqs2ATEztWuAZtpIPK8M+LthA66AjhGpDg5B0CQekzXOYiXlFUuxq1x7DSRkO3
G5+mPPrwWCASF59vSnbfw8wb2HX6t7nYk5j5XNISslf7Ehmd3nXaoBhxeYXaqThpu6Ld4Vk02aPv
mExxKLpgYSzRMZLHMvd8scNDpl2NvrY2Bjb+RguRo6uNji5qR2syqcbmDzWk++DWg7iPA+vF60xe
CYghE4vnJZ1eny7KyC6L3iuB12+oJzoQBDPhqMBppU2TnPpcZMWXTsFps18ovqR4Atk4bxWv9nDA
Ov1ATbyMtzywBXWVnP8P/i7JHT5kVJcOyktUyh/xoh2YyDD7FhGlcF6qcHqcE6Y7OTmZNH+x0+bB
sACmQzdlU2GoYMWA4iEx47duKtaDdnCqeHlvjZl7SZjfQ8+8h7Ipfm4mjPYU7Be3ObHM2qKYCc85
PoCoS+MdxzirIAdXJeB+8uiOOfpWghvUsJ6aIgnXZV09YCt6iBfkIj51CRl6DqNo1o02jfYJLyBP
8kKPu0JtpUPlm2nCFU1+epe5GZVrRfbXNLod04rgroI4Q722K7Th1EB1KrXztEN+WiNBjXqMxng1
cSQhSIWfri6V/1GmIOmch59VTpgCpar8dasiWR3D/KtSHHaVZrybyVb0YbEBtNVsEeuECpIWUl1b
W7W/deowuXrFFyJWrMTa8cr2qdxyDAdLnZ7ahvVEPb97xmSz2PDfw31qVPa6hB4YEBACyZjHbjLZ
w1rpd45i1tOuWQWCwHUa44ivs43URtpxJDDBoJaLUvtqR22uDRfuMWNptg0I+J65xbfjhv8Ce1u5
HIOohSOLOpqmVayWeBsEB2Wad6yhwM+1NnfuaPQNOl63S0GtFakIzCNle1U+QsY6McoblVX7GoMc
ARBuG+y8E5ZeSv1gGfD2hvh7FR7fRQt9Y2CKAcMvkQHa6OLWfuiarjvNNZqFRP3J8ALnWhBsalWw
hVbP1/LgRmuEBy0UTrVaeGl6Sw8FDQJZWjysFcQ2D1u7S598LSe2ZsgQbJEOm8USgheoiexPLP5k
HWWFvlYcT7iOa41VxNiPa61Bhnd6dkPEyNgO7TsLV7Kvpck1lQwr6ohSHimsQ0uTXKwz/0EseqUz
cbyOA02rRqhOqr6CFQM2+ixoTecPKql/0AtfQgucuxSV84LTmeOrXCueBy17Th1YBWoes3XSZB8m
zkvQG0INvfVHEZEIRo4083oyD6h07lDRPUg+wItT2I9Ghuu9Z0014Z4OcFCTAY83sVFiiwqiP2aM
wtrTyupcRecublmsftmqRmltjNQSKWutUgYTLnSV0gLs7oeC2Zdea7FT/Nh1lD5LEWxNiPsQf7Y0
5XsNv5d134vvP1c1viMTrifHu11rAXetVdyL5z/h2/gKMuvdttuDnxDkIDKxrIi0+ZRO+f1eCHUy
fbJ+Fjk+zoCQdTH5jbAZBmJ5Ib+dNeoWGowglyDdzhUiQ/zhlkifEQgIzi//0Sp262NqOB3c88S9
aWQjPqNV5DyYDg6m6kNb+o8GHDbwV8HkSVIiickcJ8fKxmxOoTgcp5adz1p7vgT02E3a3mkuhA6n
pThRduOcieXNWx5JDfnofjw3jcXV8vvbtBsWbqP62mRewYIuZ7wl8/6jMe7GMvqOxyS9NsEo91XW
/WvmjkLXNNxbVIShmSWA5pPWDvlOF/oassr/zJZOHn8lCUqyaCYDyOy4Th9AZ7C82PN9uPTeMRpi
jKCIJbZ9W/5jVzvfD7mzqfNmPJBXMTd5xbAgom7zoniH/rolel5ybKTjc1BFryCv5gY8F3VakMan
HsZ67cAAhXE9Ya8N/wTYCg9xQlohxF81dZxLYnx5dezMur2kJTgfUv9q69dFu0fb8iO1zmYwi5dl
brzz0OSYf9OY5mXsPpvWAwCjQFzpOtQU51wQkIPLw2dJZEVVVfeeMoYolgpgvXDLW0DxzWJV/cYb
3GUbEmveuM5hNJJTHwZ8lHVLxa/p4iMfs+zQOkeOnFlwTC7PvPRf5hH3C4pb6G2Eq05xaZwjfG4o
zY0DlvWjmRgruydVMfXK2TUpSglHcRd4bmcehtJ96zNrPtShNqA3JgUYQWs+iJodSdzu2rJxXhbZ
I1abn6e5nbeUokXaWtRw6tM90ChI+ddkf7slqwSrpBmPQwlja2cG+Bto4GFs0Sa0TFhex3ImZFL2
z5gf3AN6N/+ZQOhTTZXqvgIlPykWCRWJtheOBFlZ19Z74GbGPQ/oO0w8+Tpwz8zzidNFNTv5qv2q
CsUCjEOfrev4Ot7YfnLQesNLRg5/kTxa/Deaxp2zOXA0KKuGn5q33DdRgXM4ZZjl6GIPhv0XHBub
ZnSmMxcXs14OF6kEPFsuCyhvAjyrg/E1SEvriLmYYz+P0luSPvN4UOzunhmcZeSnK3+zjHgbSmPe
2UaX7P0gty5ljAyQWKQyR/HpNEytgyzIrrTcFa7JKkafbJtL2HwRoONYfn7tZH43Lva0jXvL28dL
M771ImSJL4dgU3DAu1kkQKAU/SO90OPH0MY23CY4ioz9jWUY1osasWYE7MJHBOerwYRQqSdFPmSe
7luBpXCU2cZKRHGglNl5zuiyJGrn3oomqLatb7Yv1TB0h4TThI0dExVy+NTPQdo+ShsSPFLWwF4y
NS5FRizURhJk23N3deD3dQPhP98bHQxh7CKzeO+3NlMuXdHtT9yLmaDDzB2GT581KmNUD5Q2KF5E
CjxReq15FW2aQ3AMT4YddteWcaNguX2tR4f1Vl3ek/7Q2z1F1bcHLNc6lbWVQVMfFp8nBMOO9MBG
2OMC7+PLnL0mM9KXHDOUvdjfCiT4M02Xq1Rc68uMqT2tiJHOQqY3m2tYusQfFt4mN38e/qHholwd
YLcvUve41DUN1mbRHQYMI9yYm9xI5buXzO9TO9ibMOOBlEQF07Bu5gquKuMsyt84LZ3yLg1spuR7
UzX3Ki1YTJnmxL4sZNUmJhtrvMTpsZmHzShs9+q1RbGTfGm06SoeLAErZ9bAq9Rt/jYmvqR/Ux9s
VdovB7SMyyGNyYrijxAOqSNjYHk5+gTogqG75o5hn1VkwAL1S7SdHN4YJVG8e64o8mB8U+Fojw+D
kc0r44wzWdwTHZA0Itg0IveGf1/FNMtHRNXdINpXpQ6At6SnKk4LKXsTBhGg6jt0gi/8peNzg8/k
yPn4Kp88c2WMBihroklmAnG+yyS6xPjwYrgNhHDJFMKky2FVNF30pOqpPC/DBy16aWhM2rpcHMMa
AY/VyOpSABcaHStDYTIuwT+962U/kAFkYFklqfkxReQHSGrt+bhCyn/UhwwGRjBD/G0bwyPHa1cR
LuUdsfSeo84Q8nk5uPVyoUiKJtjMbu4ZmR0A8ilcZlK3mwqbMSM1HANal5G62JtTDtlNRTWBWJPd
1u+/ww0Y0alb/IjGq09OmDYn8g5vpl9jXgza5zkPxcti+vn91OXfwW2Jlup5RFDzxH4pMKeSdqRA
gnz/+IojKgiSTTQ598IDiHBUfHG9aNyPlvqpZOruyWk0a+FX4WM7LeHj4hlAag2j8j6v1D5YIrl2
cxE+BlRpr8IqGk6t2yIZC8ld+M58X3CJyaofGWoQCFvT+H2M7HwXGblF5teM3nqqGBimga/+/mN8
bxbeW9x5/YNKw+bOmps3LAjYnQP73cvEskn6yYPZsJ33sEAjF1d3Eo0jAviS0Bu1pusRY7Jd24cu
ytINx4YxVrMueJMj59ZdFNko0+jOrcuKHvXKKh4L6xIORIwS1RXrBdFKO2LXLISw1kmedHtLzQs2
hOeaEdFqbgv/yIborx3gVJ/MxrnAfng7NFAV/wLoflXxsGJ60/wRFZYB6xSrlC2GUV4Gc3bWBRKZ
MCZPY2bOiSYCXZKOf4YhCUvmZjhJczk5+t7DBrIbQpJbIR+WbT9O7XSrXC4w02NwUyblaw03T1uL
8ejkvtgvYCCMbXtyK3rSwji7HajCMgTTOytbDklqscJuTQ4PC0XplU+ThdFqjo0x6qOZacOjpMxr
aN6mmUFLMIPmBzmrVmOID256Thaf3k3cQ+t0IlDjyOEhzZ27xo9IdhEdmq5RuVwBQZ6Tgh6byID2
jl4KLMLlOD+lnv+nNdjJNWaNa/lmqPhPHLkcwQILtKp9I7KLXdx9LIyMBvQIIXBTv04IJHtOl3Wp
yrsfhM+iIIuPtOVv7zL0FmLeOYqmZJ8a0sKuLxSEvIwlBzQo9R8L+0fhC+FraeQngyvzHFn075pu
T4aljv5gOr9TGTYR6hyrdTjKb15o35GD4otRxTHmHKQgk1jNzK+YP1irOcifhAxviwgO/8Peme3G
rWRr+lUafc8C5wE43UBnkjlolmxZsm+ITMvmPM98+v7ovXc5RWUlq/a5aqAPzk3BVVoZESuCEWv9
QwgBalUEqGGUHh9M0azWiCYA1fRpCJX9SqFCzjtih6DX55yahJ37LYblwmdNjYGKGe5KiQpoKoXy
s2nFY1FAkhbJphpfeoGCeF0ZVNS5Koch8g0sIjqocol+foqyGRUL6nurSo2/aLV8O3J3WesiSOQg
+QOS/v/J0AtkaBhr/9pn8P+UzfE9jxA+86Gq/9f/FHTrHyZ0YGmiaWiWoWuwkv9kERriP6DvmYqG
s/xfBMO/WITyP3RZURRL1/Af1CQF4P9fLEIZLjM8Ra7iJkIysqX8JyxCRX8PuoewLOKaSoFMMWET
muLc7NOFSG/ioW7YuXtbBVtzEFfYLdkttRlqrRSs4kfaos5gZc9NmGPvQdnH+0Qhf0M9j+bMkxtg
B9RRO6t7OLZ4LZlIeZiVZ2sQilUJpAGe5DwZKzSwyq+awBnlUg92kGtaJyMK/o2wazp4tS0qb3Sl
DQSXahso1B0b4jHXm2cUH9fpCLSOW3OheHeq7z1KHhqOlM9TztK0l7AklqmOg0ak45oNoMi8p/hX
Veybyguoiq518acof0NC5HOtaGvR0lZW+KnR4PrSQDSU2kZfUuLTP8hbGtLYFLx4GHVX0VuNrL4E
QFxsIE7dIpm3zeuXgqey30LJRiipEK+kYpOAME3xauhRyleA3dVAekBdrcIM9ZI4WytF60STcjWY
tRyhzxx9wuwVYZsbvQJtkNBymADaES9H9GTi5ksBQwk5iF0LWE8FOZZu+vS2a5Hc8L5UNOuLhyD7
XAWfAutnzrM260yeuS8RIkADvMUk+J4COJfzZ2O4z71vPWcnlQZUToTsIUquFSRxw/hFVz+rWUW3
7bFFrkYcIM6oN/2AZe4g256/S6jmae7XKhHtGNYO9dSV1xbbWupuYQbyZg7RlKWz4oNDyL7hcf/s
ju0d8BXQlN4mGgbH5LMljQBUEGTN7sCagtM7jsOPKEOo8ZWi8S6aFNRorIDm3WniQ2BkG1dV1kN+
GysPvXQowWAG8qvAu8ylMyJnt7FHpzpEyiQWmLOO7q+iJde4/1BR43Xd4HKidTS4at68aoNVkgi+
R22CG5n2nwG6W1DRD1YwW9fR4KWrH8KfzgsPbPSrGTyrjbIWWhr5XhA8DqlyJY7GLdVIyJkAjD0p
X10VwggfzqNYT5080ZUnzRrfQs8DRaV8TtPRad3skYVkzXYDenluihub/KjE6FIhS5V7BSpLgQqM
pecbkQ/bGKzzyii6R8wpn7gPAm2ndZxTtZJon11pqNd6lvWi6Ogqga9HBgRNrnWtvag64IkGgyPr
wbVwyqiAvEjJlv7pOmtDBHZ5SkETyX51RF0ughHiINDTQmpB5l3YPScBmIohvve67rYm5+pwN0ai
HVLx5w247t2dDDR8nRv+fWqBZfGENVI/azHnv2M0iLk0X4GHfKPGsCk0JNOMe1UO70GcjNRROpj0
k01MVT0h1L0vhDWST0hPDlgsJ7kzRiqPWVM5qMmzKUZoqUySA32K2BNyWAhaQz/xEBF3TRlERPk5
tmJHq7+JY4dTZ/c8jgYKQu3BiGli0xdeW929YX0Z1fhK1m8jk4Npsmu0ujt0LlbaEN9Ik45Nbmdi
eu2mFg2CgkqJ1LItzFLYDG0C3kC7RtzkCawQmqe8F30DRj3KR1K9qd0nmemuBfAH1V7mVRS5gTOO
6DWr+R2f5FXVsbvjTQxOvJB3graXevklKwBSGiIvebrBYGX3fvP15HNzhuo8MZl/03r/PMR1GSUj
E4Y1bOf3LEBf99JSUqgBdNWGUiz8qOsyeLgcQ55I2h+DWDjRQmtXpDmdGrp4iHdzhpS/gxrXc/IY
Iil+dBu72OJB9Bm+sg2OnEl7Tu5pU6Y/6MO6Cy6M7wlxfw3092+YLBpP6I5GAXzVSnOMXKFFTG4k
Ts4leXN5pL9Y0JdGOqPdJXEDfC0nirDrv7vbfOPa3hYafe1IDq4Xa/FpIeD0By8FnD7SJ8OKEdmj
CMbU0nl3JM1R1/nGc7ASNG9QX7SzB3qUt9KP/NZYMOCU39OP/5hQk7IMFEMDO2N9NqFDriP52mM0
IRU2gHWHTgTtPke/gQARv0jNJj+i67OhXr0TFDTkaK7Y4D8vj/9sapmiIU0XGlWjyfx+/KI59lJd
NoYNZJTBw0NU7f6lefY3cC30G+HZ2E6/AGy6sm92MSpet3x5Fn4EIjAfFuH0R8ymoklCHcQsPwLF
OlRVqnX1PDxPEMwXMJnr+FO9gwXqNJQMHETnX5LRzn901+IS6XNG6f1rSX5Pxiz7clcy+iBtDZtW
+Q61wEcV1saayj+5xzOIUtXlgS8GnGWfpXRl0gcEROdvxcBXxRphTMfYKk6+rf6QEsFB3PuRPfyR
1O9UGc6dVdxrUelRUPCR5hIEeSKYgQHxhFxXr6qf/ltqAx1/8jfWOvC2k4ALcKNkKar8cXEhnMpk
F3kODmWmQOFWpqqYRj9FRY3nId1wiWE9pTWa2dfh9vKMnjmlCKZxTmraJHsxW8EewdGOFh2ZJOLg
NPy0xGJhzZYizJYsU7EGgDxhIDX4EgHe6vxw4RA8G8EC1quozNuH095V2yzUYK3Yft/bHZ9y8Bz7
y9MkTTtqduxp1kmM2Y6DA1lHfqJy+KDvsweRswmekU7dJNtxqzwONo+DH7wj/k7Cv4s7W59uQIYZ
qQuElRxjBXFwTZ31OlgPG4VjdikZZnIfv/bzu2iztUravC6sQEFJcwtGa0X5ydHIc3FnLhyjS9M5
uwVIg1J1fkYgFM+TysJZJ7/B3fs2gXyzsHJnt9PvldOmz8rJBysJBlNLPEJNZyV1sfV4TX9gBYd3
vXxkTBN0IU202d7VSg3V74FUlC3Hm/wcZO0hV+Vry1QeQr17kgJh4bg4k/y6pIuIs8jT/xuzBEni
LK4M+jo28tZBUX2Jre55YQaXQsyyIgoBVEoVKnlFmr7hlPEUQXRCffWAfDeMqrCiV3k30JNLR+02
Rgq/bYGUeiJdjhiH64Vfc+bbx4ANwzQlShLW/FDuMysXKtHkPAH+dTUtaPTNe0aiYe29iXa0aXaX
A04TOFvSd/Gm2TnJnyEdki7UiNdJV6K/8+IeztF1Yl2No3l/OdSv0/ZSrNnlAu2WsRAlYoEhvab7
bMO53xSQudYUAG2L/uY9IiVInVy5CxtSOnNl1iVD4rNDCQcl61nmmokAn6ajoh5lCCNK4zVkLNvV
+x12Zo6sNp+ESYNYfYLQcs2DxluY5WnDfxj5SfhpF5/MMsoBOG51UArEq2AXXJU7INXTJ30hjHQ2
l0/iTNl1Eier1QaeOHHy7/pWXiPMthl38kOwx23pBo7V5s9r639UhbwNvpdZlf2s/2v6n33P8gHo
kl//7/9695/+31MtY/L+daXx7kf3P779OExiiqeSiZLJ/+rPiqOEECIaW6poWoqm8VjjZPmj4ijp
/AuiYfBUdNFQZYl8+bPgKMjWP3jT8a2HiyKiW6jxb39WHAVtqkaiCjY1LtBOlNA0+zXLvy981ew/
v7sAvj9rOF5M1WQr6BqPVWPSSHyfLW7XiENaIZgqbztHdhBw2aXHeqVtqz2Pq+elx9W0vX9vgo/h
ZkcNYuNtjgyt9ObV3DAaCP2t8qwM9cIxcz6MhpIk4m6Yg84+vkCoRkEtRuktzmk0IEEMHGTpq/v+
A//XUP4ZY/7VjZXer+ucGNMzESKgDTr9rdqCll/3KC2t2Gr32kO7dF9aGNr8+2uIRt6O+kBY6VHs
dqrxnJo3J1n88Mdy/BtJ8Xtos6PKUnnyCKEovfUbkDvGRtpRZvqcAP9ay3b5Dcziwid+djb/OZmK
Tvkb1S0F/473aagm1Ox75MTe0JrcGBxY4l7bIstse/ZS1WL2wvoYa5aDopWmplI3xIq6z9Kggu5M
P3lJBMZR2ARKgoJL8KCKkNEk4xkWKNZTSOIufOTfn9Iff8S0zCendNrVuFYklfQW+DAZ1e5hkN1g
Icavm9F8t2kcMipKZmgCcFS8C5J01RDqqSyBdZSuM640OW5bhVesMkhccdBfj6V6g97Jxuv0q97w
Nr6v/RzH8Has2y+5xWsadC7ofmgkflShZaObV2CSD+CdAcVH2C2NwzoQvSsZCLydtV5PD9mkRetf
dQrlGloWNcrAEnqeGEQcIU04uZXvwWR4+GqqD3DNXhNPtLGBhykrgc9WXBGXBoQuemGnlxCa+2xE
z6Lf5/qwlSbds7ZBnLPFiX6V1v3nkMGYRvUIWuA2DtodWt8vMdaJYYnZoandFpOY9IjgjFpjLx9e
9+TZKpbBCeXBDkYYegMNSBnhys/Lvaomu6FGmc437iZZrXL0D6EEgXJhe72/iPyx9qfLMntpKWlY
y0XNyTFc6Veq42/cjfAIy2j1N5P9NNbs8kzbR26xW5hiTY+6bKvfTA9teRWxtRbPxHOH02k0vnan
WS12GOVZItH6+xKqxWFw9DUuwusBi71XegDpU8wFRFoohp7bS8hucufR6aBZ88MDcyujEiD9vfFf
WNWSU0DFX1iyc5/J0xCzM0MT6tFrI86MfqNfWRyI+RETMtR61lP9SUam4evliEtjmm1dPK6BLA6d
9GZmb2zgOFpQ+Dq7UidzNsvBIlfMnlyX3urupcqfx+4ZiOvlIcwqCn/mOeZ9XC0QrYYX8j4bVCvs
Wlf+8wvZXNV2ua+2FqSBJ+sZ7NyqXkf3ytds4QJ8bmTTjUqjXYuYxLyHmpbolVh9JL3lxrBKQtCh
WMdW5eIuPpcSp3FmKWHmeVEWfSq9ubfuVl9Xa+8q2KIQtis2yBPY+cJsnksImgqQWLhM6rIx+0KO
guLLRcywauzlYuGmahcuNGfnTabmOmnl0reYPY9SQ8XLThHEN0ALSKSUtwg22UnX7i9nxdkwXG2n
lRGnh9gsKZKYVo1iiG8yDbeKh6AgfGmbBWnVpSCzc0iO+xwDG4JEZvYUiiDgzdFRkmDpovRxUSYQ
Lpd4ZPKQyvtVSj/5iitNXMcxDi/cAXsE7MY1NaWdaXMu4OW1DnfJxttICxP48d75PubscgYZUXe1
kJiShhUvHeH0C2r9mI8s5MOZe9L7QLOMk9sq8kjH9C2+qW+mOxmczq2xDXfiCjTUQnovjWqa6ZOZ
FCMQkyrEUOjBb0pCWd9C5VDy9rm7sGZLSzalzkmgWPC8IjcZVQktU2oMYGTO5QyfSR1P5x4y0KKq
KTpFL4uz730IfXBzN80lHKmd+gb9QwUux2bq5qAztAmgYd5j4i6om2I/5cfSXfpj7r+PPsv9qi0k
De/I9C3FlGjSCpXeKuFweYjTCN5fLN/HmJ3syHA3leYyQghD28a8V9T7yG3tSn/zC3Xh23suM05m
81fT7GTBuqpvhCZmPPIktW/E26H7Xor7ol9IjOk3XxjTfC+LbeXJfTykb42oAwOh46dAnAPd1ruf
1JhLExoVhSQtJMu5dNQw35kKBFT75qKiumplRdBW6VuBJMtofkJB+W8s1UmAWToovuC3UdcyfUl1
qyIjaXEldiNzD4ifCubT5Wiz+vqfuX8SbpYZRaHHXhQ1KUIh1c7EGaYvgm+AZESsYWSo/YKgroDG
Z4G/cICcTfvfgX9JO5+kiWGMXuWPTGTrIvWZvNZI8BoLZQVpKcjsG1lWdPzNmNGB3X90t4otHUFm
YDFr3LaObIu7uls3R2FzeVLP7raToc1OfHQv6lZXWEI1hsyMRpR1XxQPGip0cFYXpnEhH+d3aXyJ
x7YsatIFZbYIjSVsQS+P5ux+PhnN9AtOFgrNCRE4B3OIWhrO3j7sMlBCteoYrrAwmCm3P2zpk1DT
cp6EEmS3CdWoIxmtbgVdfp3rV66P2IT7PRvvIG1cHtnZE+Qk3DTyk3CtNIxmN82dHyF+UjY7cdxM
Zm+gqB0DDUK3THbJeLwcdFbv/bDj9Cl7TqIOsuDXSUB2SPeoCu6knZQ76go1Xn2Tby1b+hRe/Ydd
tI8xZ4dKMBVrsLMiI+F9Wd0PdRw2HdIafh6v4+wHxrIaNO0RnuLCYJeSZ3a8GGYmoFHFLhdQmK4c
IHzRLnKSbRGurK32pZWuBvsZeabFdt6H25AlU6zFeYdqLGrIqjWb5lBVs1zuVPcob8sblYc02hhr
c8WmX/2zpP4v+/LzTJoHm81v2SVZ06mye/T35V7Z1dfKVtjKu6VewfxgIQxkbEs1JBBE3Mhnx1lW
NqqbYnt4ROWjWulxhG6xvtGacB+KAWZyYMEvr9/8dJkHnJ1kuSnjh6UREEmOlk7PsFBHnJ/P878/
u7LiIK01g5K7x648hv1GQAMTy9H/3hhm59dgqbR1LcaAGMCqTq8MYeFpvjRJs1MrD5TS5yNGgO5g
jQixZcX68hBmmCpdmc/T7KSCnY1p7TRP0n30ZH4ptu2L/CbjUWBPb3I0y4y3yxF/PU9Pj+J5xNn2
8eo+EhuZQSVSAIKmpJuLOiCP9cbO5fZbijaVA4HPhzKEsFCfAOczPCP5DN+oHaVjFOnYGpltB3Ez
DnV4FolhPculhnlSHKMwVJmaujaNIV/7ZS2vxbr1naQYsUrXIwWnOqzkJdzlOyiLKFVS7BzcPbpv
2qaDZ4WSC6J6MizytWbUPWeYVh7Br2gWXw0LnHVaNus40cfvuZCJh1Yu8XUV23ZX6pMJoKx4Tqjo
w0M5ZMYn1PjgbI+yCIWKDbZHmYS+cgK5vR5qHDvcHEGI0QXuio+F4lcGrLZGegwkwYN42oZXVY5N
XzNAEIM2ioBZNpjel9IYpetIlpEVaUQDB4boqxrL8F8aMJxaF0m2GUThpBczOgMSygsb69zxh/EO
Zx99KToq8zdN5Fe6IQeecBzv8337MO6idWFLPxFUdwQ7XMrP6Rz4kC2UIOh+g6L8ULhOURRCgV9i
H1+ZW9kZd/hj2R2IRt/xbHMh2tn9hrqQwREIPQAM/7sPqNZm6Dwko3sc8re6PiT6QjFi6e9P/37y
gRYbMW5LVvyoWAeLVFSy58ub6+ypN8EFMJOhlTf/NAmuEaZq2LhHUNWOXwVINx4D929lAJAEtNom
n5wP7fPRrAy0JNzjdPelkrfO1sEzrt/78RYV/YU1OfMBpHf3O9jsQwGhD+XJnGDqdioatjtlq27k
3dJF5tzS8OoySDEQJiTb+6VJM89o9Eq1jm297gfEjkA5X16bs0etZIg0WKdA9Lbeh3AzbC5x4rAY
yeCArttU2Ub+DJxvHTo+XY87JEn+TkggdJYpapYkibMPSIj8ntKCKz9OAE7JDhxI+3jMrX6V/e8t
21p4OX+4gk6Hu3QScPY5CQx/qGKZMYb79LP2Gu1QUVpDPEch1E6d9JvvLJ0Q5/IDlIipQFhFb2he
Da04OeTKGq3jH2AKbztsoPkt3/rm981fI7MkELmiqBs0k9+vXsP3STWCjgTZtDbrt/GeMOH5dfgB
pKeJ5ogv3uL5dzYtGRXLZ4p0+6fRn5wY0JP7vut765gKhzp+bZPvCxky/ez5+Trd+/4M8OsVfxKg
qKXaQE9tWrD4oWF7IYPBDbPeYsW7sJPPHU6noWYzCIg38RCgs45YFSGuXRjf+2wp/5ZizE6LSMNN
RcBx4FjRiEdQylbscWeRgcnN9NHg3Xe7BO87v69PpnC2r6Moz8ZhZFzTJwqLxlsuare5o9+PDlRf
+pv25TU7P0ZTUgFkq6o2r5tbmCWE+E9bx6DWn3ShfVSR4NMSYXs5zIcCzh8Z/zvO7OlR63XUS2Zh
HaGaXyVOv5O28RN1SrtZOKZmOPPpEmpgAQrjS5ZN6ibzDwoE8tallj2tGmKK4pd8k22rNV+wTe5Y
NP/LNYpEa/N75qJjg63Eeik1P26z9z9gnjaYfiOXbbGEE0P7s1cs1AM+Ltn7vz9LEaHSpKyNGWCN
YA0CLwqiy90SUn5pENO/n2xlDfuVzoKHcRzQJ1SfjG5hEGcOd0YhAWRSZXAZv9iPpwESw3SxFmeW
yo35LfpS31hAgg2nev11vMu27yztrbPzpsg0gbhqwBWf/v1kSIIhlEqAH8ERRDKVwnQnIefrYdm6
kOrT+r4/BRmZonHEigCpeAS/j+O7tegW0WAdvS/RAXT/VnDET+gCbCFR4wa6EG36a5eizRZKHGoI
ewUHRuHQid+N16AV1v6XCQVYbkdkpJYCnp/G38ObTWNVaE3dZzWHfLaydlMHAkfAO+G2dnqnZnct
f7fORpy88yCxgLyaw666NoBdDwf76OrtVV4YTyH+60aVbC5P5ceyBev2O8wceTVWY+7FXclMIjNq
Qb2W+nWM7PdEfBTUl8vBzuf/SbTZB8wQQ6+0FKI1HPTV08SvCuAtrMc1VzgqTWiEluvLMc/taV5Z
3KomDo423wCJLnUwJxLmUdW3Cuo8VWwsnPNnQ2iArSY+M1Jn89xH4QoIjGQdTeWKkjYexsPCKn0o
lk/nu3ISYp7wCJi3FeWn4yv30GItfgHm6+g2ssO8WNeoZthvj5fnbUag+uOTAloShUf+D1PP2Vpp
EgxNZKCsY79B/vd7cYvaI75jj/1bd5ttVRv8WoCq7Kp7MR5CQHqOtgBFOZeapz9g9klJmlwt8KGy
jiMjrq2vWb3xrZcuAjulLB3M5w6UqcU4+WXTt9dn+7sXOqUUDLzkUCmeQHPSdbuS97UDKRmfZWER
ODd9+ecH2Gm82S0fljV6gjLxMiTCk+hHUTwa0SvCRqJ0F5hL14OPN2+yx2R4MOEl3MJnoytFoUnc
IcYpzwhfm5Jyrwij1i8zh4xeWLWzmwHjYJ6A+DZ+gD5YZmQadeyRNvlnS8bSDJmIy5l57mTEiumf
EWZ5kaLSOw6Gz1UALRPN+u4qyXelXIK9nt9yJ2Fmu9rLgqzzEY081ptxE78123CDz5z+4O2FbQjr
fiVfextEGS8P7uwReTq62U53ZXTFcchj/ibqUL4ZkUDkSTGdkAo4iH/n9nhuQiFIUu5QIEySlu+/
3W4koTBKBeGI3NSqSA4+L5mlRv65hD+JYcx4NU3DF64OiVGIt7L2oscHJDhXhnEHASQcXi9P4rkc
PA02O7rKjocSmgrmMRyuDeVVC75f/vsfUAnTcXwaYJaCRa6luUw58yghsT3ucXHEdQINJ7it0Tqq
nOCh+txDz0/WcEz+Ddzt0gBnuZmBU8UYgyQZE271QnKnJ0sUiw+Is19jNHhOgGCiSjU/NEb8W3yh
YBLL78mXCFHtNdJuzpPnYL4Gl8aiHoFA7uLd7uzQTsLOTkavSkr48SRKjco5wq0rZPcvr97ZCFAI
RPCNIkiB2eQFZibpuYqsVhljUlEX0KwC+3KIszvqJMT0E05u3YgSJd1QE6Jt4MWFaHOXu4KdfDnK
x7MCgROIBpTCgHnBypyNpFTwWOyHsj8gx7p28ztU2FehLbZOC6Nb3mAbU26XCE4f4OW8098FnY2t
RdZOR6mxP6hbk0ctpo3oK+A5uMk2QOh9caHi+7FaTrzpXWvokkZR2Zxt5jRyNdHN8v7wB8MptuvR
xgXALvb1NtTXSw/ND99K1aDCKMJwlUzkbeZpXwU+2LahlA6S9lPyMXyuCroGP9TW/RurZ8hTjXny
cqc8O1u9VrakMNBaCds+xEmc8DMEo7W7Hx7i6Mq9R5NtJcDrWkiZD5nJ8Kanp8l5TqPSnJ31gtuG
VWvE0kHHSWvtXlVb83OI7P8Ku4j99JKxHrANdhaifthyU1Q0eMB40vX4gF6V4QP62EVIB3mL17i6
7vcYbf9QnmpHf+2/5Vvj61I94lzanIZU5h+cVhKKHImZQ7ifCrex3V4DRVpNWeNt5IU248cK1vsB
KrMk9XA4Li2VAWqfTACsGh/tF2vdOuh5PQd2ulwyW5hRZfYFChQ/1/zRl9iFSCHbbmRnSG6vhC/x
KvqMPlroNNI67xZydinqLGU1IcpUT2BSU3Orqp8scyE9z2UnmtiKJFnsvw+bL68leZC9SjyoBbag
117JFaFaAh5NP/Ld3Zu10gA1WxJFaAre0484OZwFDafCwXXFA64M2/xrbE/1ddT3s728Kj6B8thf
zv5zk3Yab/ZFE32lCpLCwBXN/dR3N8O4ULI9N2kcVHyvOSjpKM4WBeNMBHc0xjMaR0GN8N6snZr7
/d8YxUmUaZQns6a5Pv7Dhi4ecvO5MX/KzcK74dy5O1HyDbYKV7P5aYhep+KnfsMoJu83lDG1Y1bc
d+bXvzEMwMV8SsBo0Ph8P4xIwSmgKFLxECjRrSUnzqRhejnEh6vulF+/Q6izkyeo8EKs9EI8SMlw
B7y4Q1ok2UsJ/vSxda0nqMFnxkKOnT3uToPODiAxzwY5EGmoG5/Uq24LjWiv33cIDUR2fLt0uJ5b
KxA8dFQUlN8A576fxEz3U2yG4/Egx1dl8to2WNjqnxTkvi7P5LnMPo0zy7my1Moau9vxkGvf0akX
Q0ramA5fDnJuuU6DzI4DPUpz5FWT8aDI6nMc5rCxUrQQc+RidF91Cku4LfQlds+ZoCaFIlAPKOjB
EpjNYB2kUdNp+nBo0flymyMYilWdx46OXKIrydtRDNaXh3nuE2XqkGahIqKz9+EbXA1W3+pxIB6U
T7g20ggO71Ed2GJft1Y35RYd28sBzw2RzWxxs4Eg/uGYjVO5b4eyHA/ICK+KHNBv+gWzJLsT1qX6
PUIh9HI8WSbrZue6xc6TKXLDwYUp/D4rh0rGoLVvhkPfrII7BJmrL6Nt7FAvdnBNUVfKdnT0HTc6
4HzNStwUG99BoWNpJ55JWgDdOKlNVbOPTJ1RiuPOMEnaFrH9u+aAr8U6tP1PGGJh1YCA94Fv84vx
+fLoz7wFoE7A27KmL9rHukvqFV0xutpwcL91jrEJN+PKwBXVaR1tqk/fNy/qfygnRYmQ++NpzGlF
Tr4JcW1aNaCb4ZD8rG1t46NvJDgtrmAwnicsy1JF8OPUvo832zW5FuGDqjPGjMxVXnLss/zvl+dx
KcTsyMlL1beo9A7wMu91cRvTKQmL1L4c5MxefD+QWap6YRVbeszEqVtpI69RFXhBaRhXaA7sEgAv
Xtz/3ZCzW4jWVapSFgzMO2R3CJAjgeGup/rcT6yS4d21IYJ0C0fr4jinEu9JgmRapyb0TqZxulv/
1bvyUKZouIRPnMnwh4lRcrg00A9l41lSTufSScxKbS2tFxio+zys3W2z9e3CuAmusGtHawSYqb5B
6lMvtlhdDgvBVf72+yOIdeW9SsdGNyR6Ae9j+5aWxqWuDgdZxdir2gTNz8uZcy6ABoQCgMjU0VNm
E4p3dYrgfzUc6qLbgzy4S4Ry4To53YDmYzgNMZu/SCpxf4iL4RDvpz5evdOAC5XL2hrTZr0UZ3YT
qzqxdNWGOPozIuZo0WEJCFU92FNJsNPtUs//zA2JGwsnMuRt2uUfmv4Kjh6hJP4aV3aHgd12fOzs
coW6KgzDJTTwuWPkNNhsEps29VR1JFgFGXT8PmqvYTYu7a6zyTAlArd+uP7zFmHdikoixiRDd5Xe
KJsEVhQC9eJD6Zgr0U6v0tvx6+X0+1gUZ3Npv0PO24X0XKvI9AgZ7vN9zSXCfdASQkZ7aT1VD4Zr
FWvxpdf1uS19GnV2uZXdUmvbdBooda5JhiXetC/Jo3UHAkBdodP4uVxjs1it027hUvHxpmsiEkbf
BO6ZAsJn9sVph6TBXAonoc6ztkqLSp76pKo1RkTxwmqe23ankabFPjm2jMT19Fxye7ZdvS+2wbYD
hRVtlhLz44C4HnA6/epz0Vue7brcsHwxDYP+IIOwKb1dGl95WAxjIXo5Uz7mJsqjkiaL1NAMA6Wp
98MBjILvszl2hwSqeuJFiIAvZcXHA8QCZYqMlULPjgizELKXp1Huau1Bv81vtE211YVVgzDsCh9h
wGQebnlLd9ozxU8LuWt4vZYIykYxZwe8hYNIOCpGc4grJ7mbtCxxmcH8wcYtaBG7oYtn7rTknWwZ
GuqnQHvmWzzDX7LTeCscgj6JXvJCxToiTONt3iX5JuhLZPcHT954CALvWnPyeup6eV+omXkrDQZi
wjEm7WvL6mLbApe7T9VRv9WGztrTi+/shGYQGtCJZ49aMLzVuAc+YPjjORKukGt2RryNdSn9VES/
XCkxTXNdFQ+k0MBWtFMzND6qzL8qlapf4YskY/Ed81fTUN/mON2w6Gq/L3MMHtsqaW+TSNE+Z0IU
YuAhNhtFx8gHv4p27aVIXOA6bWyFHCGb2qvqY921+idNEdqbMcryrdk3AMEw6dl0fXRscSWx+8ZN
7KgMlFuhb/Prro7w0Q7V5F5x/dARxVJ/K/EWuqmRxEc/W2m3fi31rwHC5U7sBuKXpsnkXaIbPEe8
GvkoC09anEHayikwUdj7LtONYIa8URGstzEIq9ZKWQUPUa65DjX5eB/Srdt2VsPlwpeatSy49cZq
Ig1DYzEFDICRxarWKJBnA8r1cgQLJEja+tWUCgXTejzovUcp7/W9J+SeAs8paHxbDktt2PUdV7aV
GI8u74c63qe5IqLn7B9Mswk3sh+r11Vrxms1DsdPZR5gjM7n9NZCAWjfR0G9kkb+ro/nWr7Gakpf
N22hR3atNQbgfa17xnvCXaW0YlZt7l9l4OFaB5WkkJatUmG71/ibpq3wAkI+CXs5KblqAjnbhJo3
GcQoGAKMqnant2HwGFjCK25EE4SkGeQrzY2xo4mxRQ9xQsMOOv3S+x7G2BZ63ulo+Huoi6x6E96E
wtBtJNd7w734ecSTbD302iNqf5Uj1wNoNXyv8UROhLtegWyZSdWLgs2ZM7gNtwZF849+MoS3SmRo
q3LEr0gTS8NxZTyT9DpVV3JRPciZ90VXkXjFbspdx4PPPKYGwHsVJ/AsNV7Q2jD3RVaGthE02GZ3
UW4jBEg5UCknQ5muS28hTYiropOTNRbjP3hrWRvLKl51Vx0dNUcso0jzg5ulx8FlzVvMOXd1LD16
AzdBDBZwhVUQnW6aMbSHpmjfOrcOHVkeNBwVhm9yJdY73S3TrYIBXmS5T1IvSfu0aI61KtV7zYjK
VVQZ3yXMFVcGjkNajyNJbzTXiFvAa6jwKpOzvH4sS7n8PPqyVKy0EQSbV1vZapDCaIM3Opf+QJJQ
jS+vWwxSdpqH+Eyqqtj/qLodmob1TTRLjg0U7G7zIsG7odd5luTeizdgP6dgtNZSVl+LmNohXl3t
dMOjtO5JL1qkfyrF7FkJMZFgPo9SKUor2cKOqOhdd+MZWWKXESqzde/h3q7LeHi28YOpj+591qSv
cRljLtMa6hZrSUq/AgbD6JsjoR+Tfo3Z4LOjm/eZlWIXXpua42aVvwKcrTplOtIo1yl6qUNzN3rj
19pq00moIt54YvAo+MH3MKqQXsdHdI8JYo2hRuLdNmZyFcRw/CCJpbYpytetmbxi0DOsRtHAbFZB
LlbNjjFa9zYmug9aq18Xxnjv5e2hx9UKc678U4Lk1pD44ya0hsJ2MWsbVApHbY/TKb+9uXE14TkX
sKPtKHlf8xN/tDqFwKHDoDb1EmwykdEXI+EanF6Ah5aRrqj35ttELWFqePjWAYX5IZa4LGOh4u9M
efzmttGz1kj1SgmR0Y8b914Y8341eCLGrDJ3zSITnuPKu8mK4TmNqu8dXdVVM5TPamZ8DisZExQ/
+Vq28WOUueC9BhnDIkVQbCwMSjsx5OEm1pCZx3rwm+WrmY0paLRPPSN8keqoua9875trxcVrblTm
oyxObu+qe7RK/aGAbnclY2BlV5aR8LcjQdxZpp85Te2p+0BENh9PQvG6kRm0EYTB6/+l6MyaJMWR
IPyLMEMcQrxy5H1VZdb5gtV0dSOEEEic4teP58Ou2dpY72RnghQR7uEf9oqmF9Z352nWcPLNmm8t
qENYU9JAHviAKa2c/2rq/UHSCnZ5wFHfMCXC7VSFzs4C43Je18B5kJ4wMGB9LV5KWUy3aindA3yx
BMhzHG8c8ag7+KgaQGc6vOPggackMOQV5F18UCxWhZ9WOjJl+BWLcIUtnS+4ekL3BUzypd5LJ1Rh
LmrZtAcSLmOXNcBG8Uyu3ey9ASVI73Mktdl2eIu8S2TsArxKPR2Q8Ndt5Mri3TQTf6cG7Coh5B+p
78iYxwvdxHwTYnMQHuGwMc5PAaA5wGgk6MrU1XVPk7kcAmT/rIXTuWcw4Xpz6HCM9bnpnWHe9x5T
eEhjxyVpU7U92AqRbTSWqViDsamN4KwD0saYk9s5q5f5HRCfjFU9ioAKkLr1XYJkN+ojkNfeZO5O
+1+8RGk0fVVltOlijVcCYKYe8M3mZObgEE3iewzVzmke67Iky9KkQ6gSw/hZTl+hhhAxvzvqC8sO
OQcHcnQsML0umBHThjbNmZcg/66qAs/K2bjRL8Poc0Ew1rIayKHdLqz7zPW3Hv6PBL1ZYDHdmWwB
l7sXc3hy8fJVQPY8t7VGZ32Y3hxHcmkDkCTYk3gJDAJy4wZyXoDxQITNXvLlJZLDxgJlqV1A6HUE
nDAeapwFLXAz7WP0wCl2APrxu8TpyC5CCMlMnuD1+RKxGWcnTwFfS0tkEg+j9oCpcvK6DjPeuW84
9TMeAYUBqoZ0AAvxIToOCPk1kExidVMF3s76K1JvBG+1Wt/9ctlZPW904KVlhZE9EjoK4QE34gzA
K4ld5xRg15c4hsBMBoxU3pz4xCv3FUf0Zx8HNycym3qZMg1cvFe7K0pDP5mBWwhjMDqCCoMWZd7V
HOVrL/9Iikg9x5xLLFn21Zr3dEwBbnrxnGETzOJ39IOEuvyVuV9soFg/5i/qeY7w4stGXupbiNOt
SRtb7lbpJIXs3nEkfpMJyI2bncStoFiMISgEgSReY6CvbHu2wDj15TsiyBINmXtcnrgDlXujTOM2
TK3zn4oX3NkkZf4InLBBNY0l4JkmtKvSvkFOHowBO+0PWxt6/1y8NRqMWg/ljAfv1czkI5ZBVhEJ
5OATElHnNcAOfg2Qg/bVdeVohes2Dbw2WaNnwrtMNfuSJU0F0JMr2a0ECANgDcNnQKwUJ27VOZrF
uRpxSM0ldl4/kfl11npISlCRUQlmMxZ818rbBhUo3nP43esoX0CS4Ey++GbcqJa+kIW/dGgSyx4d
OeyaAYAhPmZCYKqxtgHYycuAAkuaZtk2dkx5UO5ggbjHVXkEFfCAtJh/sF4K/xcIL1xkAqwlWQNN
Bqpdt+Re5J3KYn6LUOHYBqF3WIQS7msPyKWvsbCOCWK8nIjBfY8YWD2x6+CLPMQ3j+oQJagd3o1B
HTGAC4/YlqLujvUUpUMR7edu3k4yBFO+PrX1kou+2NfjtFsFPbjSJnWt33RpX0Wl93Wz5H5cpWaJ
dpE3gUQybEqD65n/i9tAJMLGIgXL84yX+DxSdsRzecM9DOQ50hB58Q4MrYyXm/GiHYkkaHXsjOYr
64t27zTmPIXu1i9RQYAeDD4Y2wWzOs4Lx9cltr4ONy0yRAoDMnjrbic6XDjhG9l7N1HMYLmZbTi3
p3BcX9dh2IMulzcAXZZIqYvEsl9c91pTBmtT/2FB9OnxmQKgtvrYy6ZqAh+YZAvw1CMRiEnB5Vgw
PCG1ATHIO/a9B/K8uHhDsBFDuYlZ+agoujGUTMEotjOquNYDypG0r3Uwb0BV2TYr21UN2wehuniW
5tAQ8GGrzYBrU/j9Ye7I2dV0AyRwGuODgvaWKlttYqPvJfLxJ3fMnox3dwAPconB7wCPo+3felCF
kPudoMBKWanu+MLfW/pmC5y3sLO2VuO8RTaUG2Sm8l7XZrk5YP4gaDULwGFDQ3OUush97ecDCGPu
sBy5w1Lript2iyixiGQbFNl6vQGzed741a9oyKe0boLidj9U+P5Xb1PN8j+pwY7tYrSPY0a42Nb6
jsr8RS1ggfdXd6xzjWqldSM0APLugBha9NgQLlYgmdybUCad6eu6PLBdeD4cZP3PymYzDd9eG9TZ
Evs8wa8NFq1U/nUMtdoXq3auTl1G5yJ8Uh+prvbc7eNdHKFgJBph4YVGTIqHgyldVxlswKUKv/Gw
tju4VepTVRC76wOgUKwux9SNeLkz3KkOsyumG9S0Ej0HdXfhKsoNK2X0NlET7xda+OmAwP/Uk+gZ
e+LVryv6om24EieDv2g6eK6D0rcjMhM1QQ/TCw1FBvBRr/IJAM71cqVLQ2+eCtCOIgQbT15LgETs
mgPY9ga3ijdlWNfQB+sMEXjQsHUAZITNF+HjMfDdiP3MC4uOrU/JsQcb90N7Ht8WiK9Cz5ZiOggf
GMVgVcag8KF2KDt/D0j1Jq7mXI9AfQMzsrY9sLnVVeLU5jOgn8XrymMP5/+dw4gshzoNefvKiyXr
uXNc1W0wV9RIN2ki1OH1RomPyv2U00+LJesVspsNLZq/Kh1Ek3agmAYT2RmnyEjD8tE/OjHAQmDR
oY1AF1ukscYfKRjiwH8moBVrOMkb9pdNv+sAxJD/r/Xig/OsP4b+DWEZwELNj0aXF2XKrPdM7uK4
XPriNBR0b1tvXzGyp5N5a33x3Sr8RTuDKVcHojeqgy+24nqcEYdfhj/dYPcziESdI16Hyr+uE8p9
W74UIszJpLa0WdBzNDsncB9BbDPIuPtgkGfX9GCB09yPEO470Q9Fg4smDKGdDb5a8mgrkpIeu6GG
fZLYgHmocFyVwOzM4a5exoepChTLw1FFd3cF0NXloBMF2CwhRY7/bH3CD9wHXguk73r5Cjt78ZYo
79byNLvsb0D1HUHEO8wZTpS7OSbeO2wuAdLDmgyIe4CGitQZxxfudqcmGrcr/R6s80KJs60C/Kgz
SIQcvHbPQKOb6ozz4aZ494Id/qRm+uqvE4hFgGzV33RoUkPtDh11UuooRT5qPlj3jQE9Dppa3bR7
O6q8CIPc99pzgYNGK3yNWu4CVKUApGOdxMVz2yelH19EFe2w35rTukvmgB5GV29UNW9EMeazRq5X
+MvH6bw6UWaFt4UzeQMn5SddJe4MH3jIZTf0NHNb1mAQsSZxMO2Lvr3G47R3wuKqGYqKTgj8LjwP
1v4skBnmeuruB+wv2rh93SJPIKxSJ96ZOU58irwc9WtVtGO833Ov2NWzfdasr/pJmZ6mQ7vO/0Kh
X9rOHJHTdegNNsMAclelTOeVbooIGTFleTFzu+XEByXO2RqJclrpxF34EX/tx2RqwKxavXFbe7Eo
FUqQVgkuFYWc1uDZg/eA5M7RcazkBmwNSKg8fokI+yALZs4rPQxIpHHwhPA7ME9vPnrpPuK7uawO
PMJEoHWbo/T5Jgo+fICt2yg465jkDSjt9bTnVftVNRDEiw6wG/SEzwNyKXeOGO/GTnmhENYalMe5
qfdo6BPqSKTHBuALQyFpzDWqq88C2W60JAc6wCHV1pmOh6wUIFcxP2079kqr7oRB1jlspqyNhs08
P2NxQbifDKivKOoYc84OKVIA2RM+dNnismyxIm3du2x5Ap4wAmrxcgpUwBb1y8pviJVLOtdsSegc
a623pHAvMFLtlW/SIfrXNOFmcQsQrshu4ti7aeEKNe1+XIE1mn8mCSazb5JeFd9uXOzQQeItC3O3
L3YDB0UsGvJ2WjOB4htZNWnrL+fRoXckQ6CDdBIPmb2V7x5i+6O6MSFqyhYg3JQB7iJ2U4N6swvO
BJ1LEW94JTOk3qSOt6SYLX36JL7WHmZAg3nz3eeZA/YLnZ7jssvaj4+KI6LY4l/YxwlSPzfMXMbI
PYsyU8Lic8dkK3oKA3R5aAEXh4MITT4+SzvibHfRvo4XPiMOT7CkbMuTX5NcVeYzqtd0qedz32Mc
jXCQgo0vwSRPCizjmk9323cbvw9yZ9SbuBY7H8Fly/JX9D1oJDaNCu9QW38bek4algAOFv6uqPuN
mPGKA2DcOu2Lt7r7EmNOPrAEdtK3fglzz34NIkQWh34dBpshBDrt8G/QbXd0/CmHI20HrysQgbgZ
JnYEw+Mg49fRXaD//jra3y22BSKwSfvJeZswxST1m3ryzzyFlv6JgyufVOiNg9K5dz6EQdkLK8WI
EZisvkkzb5uWbch01bimkCFy8KAMgTKXYk6A6RvCmXuyadRwccoeZFqw1AtzESz8mFX7Zv35VjyL
GSf4UWG9Jv4zLLmKJZ67FSXS8K4qZnAxj9eivlqBJwbz0Xie98QOqZYfve7OvSZpQOW3wtTQq/Gr
rKrhKfhrXYqCVFzM1CAPXiEfBdRcuY2VpzeSOWpDunG8x2GBhrUsvJ0ejPuw0p9fUSa4p7nArApJ
JnzYOWwR4FYPQ8jzLgikA4RUKLOg9NtNOBdyy9fS7mIKv/TGAHLT76syFo+iGfCJHTk0J68hPpaZ
4po+ADvv+gy1O0OHQ5/EdswbfZ5T14FKjiWefkhDGbjqQnC+bAMaYtWmwuhiN7gzKGYw0RQKFDtM
Pe6yXIeD4lwfelf5oMV1El3a0E7PLBgUc2U1DDq18fPnkao9+DYGV64eoL/zwEmRkO7n/VgipKbx
vX1k6zl3bEgPyMRC1Vv6vnkgb6xkqRgrGIcb4HPZ6tRNNpIWl58e7NUEtCtQjWKFu7KN2SLEw70D
RhufSDuGew5UZw61vsPhDBa7Qzq0TDOAmnKMy70u6+mK2M/JeXIu++/JJ1hwoKyd7g1ZT3KN5yML
as9mlNXmXGBugTSF9gIh9BMGOfiLAhqhF5JRDndhc2VMTN+h1/3htWcwWSnly0oIYrejyU0al02p
btsAD68vLnOIHjHoZvAQJw1+kzb0EHKpzgCSr1nLym+sMDRYxyl/axPClgZsau4wnJyBlpkEfRzE
RNJdCtQcx9YdgkRG/Q1TzHKPNhN4L7enoJ+78e88uOwMd63OMJPS27EvC3ClcegWYKLnXm0jyAA+
2Y8TZLQIQeYJF6Wfh32I6MYYKTivuvHVn2Ktosw4KGibpibo1hHtHtbHCCJVrkm79f0K30K0J7PJ
AKB8i4Ew51AWPue17nJO6QW2iTzqoTyoYB9o1yT41KAx4nnYUD7d6jjCeHkWO68Z0LNMH0PgbP3I
2Xd+lC6x/pj4/Kpxp2DHOgvUsPdamrdi+WKqPukQJDsnuqlyfcVw77d5Qr2x73HjrnfxpbfHSuGj
IuFtJfG96xx8kOrYFe6jturFOBBNIEPDHhZHR8/UP7TAEFaNjwlDojHChHj8aETxKX3zWvsa6FNS
jHuDZb6nwFIlspa5D9p8NWLkjhmmh1bQZrU/zselVV3mKUwQZzMCu2dN9BJzP95bsVRvGkxSbuXG
k+I4+dNXUZqfeFp4Urn2vITzn2oK3DQiy/dMS9yonL0OyIC0S3Btnw+Q6ibAHqV3FgG2B4J+ROgT
hxE8CP/SQuXxAHVj6D5Mr1+eBMiu82/Y7/0JfEQs0lbudMRuzpOaPRWYwGKQ4ITdbzzh0uaLgl7G
8JRU7VsdV6eK0DarMEZPavCYIZTspS12EFCO+GQ0wZQ/J6B2JixkKevNmgYAtJLe7NESHSdnfTVU
HuqIb3HalQnsnRvIWX0SqDaDunAryurFC9WND9FlLaZEjeMxlhLVw1pn/eDt+RAcMOj8Hh3+wJbN
qYLw2VF6LUOkO8UYNa7VtF2c+KKNc1gWm6ppnFFYi+9pZm+mhDaztPOtN6wF9C8ADTsK985IdmFc
HCvpbasSFFMZnzuCkWVb/lIDZDaP/f3MivNYdlfbQskarfvwRnRmk8Iki63nASX+MtPtWlYP5kzX
sYx3I4d/3bH0m2r2KtZ1h9D+UxQP7xJCLlp7+boM/Z+Kl1vJ1lNhJi9Z5yCBQuPgemHbMvCPoyoz
ikAtzIM/qD9uNSYdnsSBHpRbNkcLhEZ+RHouaNvkZbLlfm5N1jO2UcR9hGr4WYvgn3b6I/Dk19qZ
P6WIfgOYzVqHHKIYUHjlPngsvmWLOw7t6Xno5X6aoN0QRd8rd3jFM/BRASqeODTawvT4p/agJpuQ
IqwTZhP0NVikeWu8FsINQuJWDeodi158RP8nMK2vySp9tKtl/CNoCOeVAV3ZhI+qo0gxrd8mSx/j
ZLdF4F0xDrsVcAoAQ/IbseEQEBTRU9R9NYW0O43jkIbRZXaWKguI3hUTYOSqnfPKdxacoNW9HFlW
Oit6ElzoDA8j9/WFK1clzQIcLrdYcV87djVueacrCZPC4V/Mg9/iiT2nY7wnrE0BpQVkFVGkE2Ui
oQJ3etta1C8Kr8S6jGcHYztZTygbx9NkJyRTjhn2Ug2GzsEW8gtPgjnCYMfUqdfLA6/6s6+7vbeq
MIt1+eZbbY+TKjZM0yuOhl0Q119z5/4LF7FVa/UJNRjnyTr98xwzZ5pW31Lh7yqKDtRcMeTN4v1T
TP7GtnKyUsFzSWn0GunlXyf4K5xV+fq8Npz1NOjpYJV3b8sQK6sFeW/D5QTx8GQ94IJb9DFR8EJI
mWsT54iVwwyIf9jZ+9c54UH0etfUHUpQrGyWEYogNXzKgG3cRWPxUEhsEQf1dlDy0xn9gwnJn3EN
T7aRl7FubrVoNg1qdiSUvnNErXRy/AMKxivO0juv5a10+3d3wI+D7rZC/xMe2oE+EDR6r4AJAwPo
S1jMSsqVyZMfmjcdm4NyopOuy10LyBTl63+Khr+C2D086XHCFhzhAGpc+8h8qYYeuQi7tB8cCHv0
6DD4F7rgjy8huBbt2ZXDlPB6PXRF+a1UfIs79hjY8i3r4iQKsi26+T+v82BHs802bDGiAVawgclk
Qn/kG0CO5+EfIA13yKEauOyKosbvvgrlfIZavhgZfpcqvK99CFXFh7xROA/WtJeCNqeW1jXohsU1
iBGS19Dx1OthA/rrDhrVxoAOguMaWp56vjLlvPOks4+LboMMVjzqTYnxM7ijSCyH7OT6m3KdvlDg
p2z0fjo7XokLYC/OQWCtKSyQfSVz5i55OcV7wao7FuAkKmlzCVb3TmOUcpTI7SzkwYXkOoQo8R39
VWqzq6BtoIi6FUVzErIF3qCBwtasHAV2i/F8H1qRBaPcF6zbloIclnXaIgtsU2r2IupmW/jrzZP9
oVvDw0poLhr9XRD/CH+HhwVg+jPZEdPXHrN2EbfvGO/ffIdhvg+rSRqAlJVgKHcfxIQxBZgl89Si
7vQ6ARJRBK/E4AfQRswJS/3ftcRYoW6ghJQBe5vjnqVyddE82R26CAwFXM0TTBo3CKja11F1aqM4
o54ds8Z0qBJpRtG9hpihlcQeuzI61PivtPGR+tHrKqsktvUVzkLcIfCCSFl+1sV8aobpocQM+Tvk
yYTAVtF1p54HQdYIXP0N5Fzbb2bb3z2xAKQuoVvHM0otAcG5gYilnCm3pDuC93dfB7ZFb3FZVHHR
evzBNfllIv7N6u55PYBP3UofFzUkGMT//2khlyrNT90k765Df3Rl/nhdt53b6iIselJSvKJiPoc9
Q0c7+49wiPcu6/wE84OzncqDjzh/hBFc/fJd2eIeD87NWfVRFngMEfl7smGDOynu/FwheQhiVC8T
TtS/pZ9vo2wRVMvcx1ibzDHhBSmR700pBYIcox9ZQ2NAx/o7dsvBh3cC5xeG6qKbT4twTxGv8BWC
lGMs1OuI/VWROA1e89FMOHCH1f0zB9B4RME+lwqmHko3Vc22LXU3C13PPX4mRmGakU1zb7z+ZZ4j
QHn0pYWMimFxd/aLsdpaFaR9P24ghpypji6hU2Vd61wLv8e6XIyb1QzHWqmLXxUb5OR9asVv3YAQ
dghSXTXuWejZxJ/jfGjwoipA/WK5AN8eHUZMHgOBQiJQBZQmcvZU+d1QpRLedp98cA+9V7wurYfZ
pPxwnqdGOGmVNqYpcZmiubEwv9Q+vQYReRGBe1xc8Wa9YGfV8h9d4x3MUf/JuLvjWHtMw/wfY10I
JU5vfTRAqO/wJBrdn0d3/DF8NPki9b1X/DEQdXKdCYpjocrEdvpfIHSXlh4iNnuNm1q34cYVwV7P
RCSVXN5brqtUsOETKVN94qGVPKo4xC9dq08t5pdC4nYb5HykOFGzqS6PADmh8lxilMEe7kZvKV95
22BsFr8sYwxITUjP69LzFMlzmaBI5FRV/BZBuMzC57zXjvTcdBVqvKbZFXi2ch+mC0xd+n9eNHep
M0/fYpy2/tgf43D8BHsN0aBzsKvXIM6K2fsFbe2zKGZcEIwigaTHHh+X1zjUtwnzsC2b9K4vq9/Y
EZ/ULc0GYUjXzsi/eCzy1QvfCkZnWNSqNy6rbeig/m064SSTYhkqCx+b/TjpjOXo7YYXj1V/SdT8
RfzaKbAT/tYjlDRjkUnNbHRpS1gihudYfu5/BOKNIVIQmrrN+sdR8ssJsbeETzfvzIL0VY03H8/b
zR1WlkBIn7NABHg6mgGnEJ450nGd9mE5b1hM44QEc85GF/fn8DUP9hSMhUhtOEHthWNnpI2DSYxT
b2EI7o/ItXwswXoOV93mcG6IrWiGNwtbUBr4tMGJiEV0yQByL8ryb6z4Nh7qCCAnfFxndeEW9ENE
QXcTin6UIwmZvRcP87IN5E1kzq/6PPL1SxpV7CkE7UI4Kps7cRwDZGJ0rUE6jUapYaFK4yXWHwsn
UCwqevQ654IKFam46+Cna8AQiA7rRGyjFw2fRoI+dtz2UP5JSbbwN8q0DambL4PxM91zPPgDPduI
fHiNvwtEDM5k8QGMC4IgI3NlxNzHesDuoIuiJlYUyQFBgeqx078ebINpAbxIZmvna5nqRxeJETKl
fuchGqRA6S+ktf8sfD2PMf+VBAljUbzFFs+zJva+re0/xo6uCcbfu3Fq3gNcajB7MITxzKgXS/6B
pPf3uobCMTiZnelDtlDr7Hgc0V/jKy1+nLL+AOX9ayDhtY5hblgG+C6ifslUs+br1E4X2ahvtOhf
HQybuVhxtkZLSw5qdTJk4F68qdvUvRYbsdQWrof+F0EJWejybDTuTUox5zURnxwTn1R2E0G9YUD9
8rGBpKsObxaBTTFuULt09C8MP4fKVQ9L2a5fF8yty+4sNfTpMgi3mhX6RHTDEjhzzqUzHhFD1WYz
8/amjR+krPd2df8ZVEHJoqxJJkFk2tXdLdTI/iwtdNC+FZt5lO+2gpVqNEtWsuez006YiK0P/EkU
1L38SyhSR8SzuKotTgofVNO0Cdan+xKXuVnuIKRhb6T/HpbATxylUAL5DbxhBaJ5VDgnyq2R+Es+
sLnwYeLpx3owmWEC1iVKrLuhhmnBrfS7kMOPv5avzjR/Odx7j6R7QUeTAyTxYZoWN44v/puK6I5H
DHLfYHKwTH9j6B3rFMJqUz76wv3umtZP4KQ8LSMccNzB4zwJ753M9CY4yyjco4mEO/AF3g+UjLj7
p25CHeG6n67F8VYF62fN0GtgBrXtpwViF7qD1C2q3Qg3kFrrUxyzPZIDZco7eoHFB/aQGLX/0rV7
obA3v9Tv6F5349jgR1NxxgJ1IyX8urYeMZLuKsxlF3RJ3cBTBWEDg64iaezCknAI86ZG707iMkNz
EKQeBqwDGW8exZtoC5rz2dzDgeMyxYdFzX3QxL5IAdAY4jhGBlN6FaEIcJ9OpLB1Mmecq7TQaH6j
Ens24Q3Z0PgfVpu01+UB89gIpyrU+DDqN32xbCsRHRY94bszYkmIE37WqH1b06zJvFgETEJxDeoQ
qWBedOui6BA7xd40mOg/b27uDn8VpciHFFjd4yHME+KoAozBgmK+z5ADOf4WSbcOy6aYfcTqFhOG
ETD3FFo9/U70UMe2xtxH/8EOOtSH2MLDiLdjLCOaYk37jZn+vQxgWClo8Yk0Y4hXQwd4ompzT0HD
LXh0xvLhdZAd9HZIx0lpPFSEgb0uvX73QXNNKsWP0lshVhR4ZOdhSVvbvEyB/xAk/jM387svoXLN
2ENcCyQidKJ/cRb7Vvk0d8ww7ueYTii1whpvIjk2EWbg1Tj+UOmeu3nBTUE62DwwjEKJiRFa6EA5
5p0g6WSGd4pKDAY79b0WCzA5kVkOIV7zgyk72F8jjMqCFX+6rFw4LUbgg4HhSNwS87apQlEUBmpH
IRl75XwceZw56PPSRgVwZ1brN6H8PKAcs1HzjnEbRHv1gaCk76XmMNOi+8zH2X+NBrjEu0XkzRpC
SggknFUBvmVdOW9Yzf8ZYnJajHfRfDg6tB9zFnn4B7LCgDt8xCHb28H5w1fMYGi1rReZT/14Zwrz
I9Jf5sG8cjwrOB22HllzAiGfS7tZYRMqu+hc2+6xulqn6xB++/148Y13xm8Hh4nGVK1xph3IWQxu
HPVPiAKymVqejqMA8ucY/Ifc0HOrC1yuwTdW1WGbLCkH38glQDeynRs/v/si/ul8tPMMexvJMIpf
DHDddB70rS77fenrkx8tdxaqg53VZojLo3XkcdQYejK5q9xw3MhOoRFYvZeIgqkRhevNH+muRkHn
OHGU9pT88yHRQSl3/iy+4PsWpOV8xEChwkwiL+Fcnvvo2nWyT0wIwAFkEpiUxCPo6COm7Y2IAsZz
6L9usMOnQXAa9JrSq2yyjE7STfVPzPs3UaNVMP0RVgGEhGLar/pmjzocVuT6IFBa4ly+eFBWd30b
F0hKWC/eyk+OXL/qwBtwzU57ErVnE3gbC01NRTDSQFcNKYGkDp6EwlUUNuGRcB/SUPBRzMGYRAWH
aU2eumH5DjGNxmXlu5gSOePWtP6IHWHc8BSVe96HU4N8+Rle2EB8Ks++i9DHzkM3lVk0Nw+sR/1Z
GrLnKkAvVJNXOcTvS4VLACP9IHUXs2U90IJRBPh3g9UEbxVVylF5TR6MbqyctkjDh2IuO7A5I+gk
zDYoF3Bq/s/ReSw3jmxB9IsQAW+2BEEvR/neICS1GrbgCyjU18/hrOfFU4siULcyT+b1uxwqqum+
XVx0JYbnyuLS6DMKi7b+aTiLOjhvskNrTOUZEWfd6MPYOE++Mf5zb1l1t9MiWcp5ObRKuvejZH9m
VZ1N7Hjc1kvjgYuUiwzRnDL4aJiWDXvj9FlW+b2QfJ/nVb8g+/Aq13RMDXK4c8v1TyFJXCAi7dnG
8sAuFD/22fQFu8Mb2XXvlQHiag9AVnP/Jp3s6AT1H1IFP57XfQ7V+CKMPMkB4BiWT445X9RY3ldN
/ldj28V51t+NUca0o0ysH5LT5VLjrjAlepnuEGrWI8s/f2RUoHsC5RS0D8RZ76e8QEkZ17OHp9zl
H51yjQTy1AHOqy/10Ce1sfDYFdyoaI+fHusQPtYImgleIg0hR9zvMvW+RwW9LdzI3ptl/dXageLS
U/zLxGJwHazfhTBB7OXkxZHAH2tM48k0gk89BU9khM+2KIq4G5p79ljqDU2/3cfCq3uDuPLi2osN
doLJDHp1abgQki6jMqPAQ+88mEvvm7VmL37YvFW307nwMEZYgMAc2CLcOO4fLNe7FmhsE0Xqx5XK
jHtRvQYVQ7hlymbT+dkauxk1haFuPp0WQ7HzqOWYJ/da1OPzWq8Pnh1k1Cc2p8hfsNJnBEN8PZI4
3iXnpg4fM+0jdyxjyys+FqsRcWV5pFebOgMIcS9tXX2tGOkxLah7X2WXMu8OZd1Atq7lSS2MPWaX
3K5kPg9hqXsW6gnlnCwTfWwc63d3DN9Qo8Z44Hmz+Yq1NgvcB9Wci9ELN6glX+0w3qcrDKqzLI+d
A4xdG8V5dfTz1I4fdSYQWJwjRNQLlezPix7OYi2Optd8RxZ01urivOfqEkaMvXYKdhr+89Lwbnar
i6ksK26mjIOL56Ga5HYs7Dz2O5gTqFcmvbA/6cxd4dmmBz9S90Nt/BSj8Qw1c1tyVAY8L93OkN3B
mc2/C5MZNji7KbHeyH/1lQG1trx2KjfQ6MrXMrNYRayN31o7uCywvN7YPoXSAQwYPnOcFaReBpzA
b4+q8A/DGvJqcWZO0cFnz5bhb9mDuCeOoBPg9kf+tVznlH/Ia4112lCr7FgIRa58FL5xpWdhW6Zs
jGv1Tz9lnDjowpvFA61YAb35Ksz+luVyd9lCiWzWP1ADu/Oz6Cl3wkuo1m/TaMGtCu/HTXneSjKX
B0/xJp0ddN36EJaenxB0Zl9vt25rr8TT9w5EJFG3zPpzjgQ39Opi58FrZcmS/N16CILstXH0wxpO
e3sqztBlwbauq2hDXd51XJZvJ1fPjUmwS2Xlv//l4qqK9npsr9GoMRH13isyCsbcIsls+86R9lN4
y8f3dvUUDnzlHP8s2uXf7DULNiSaojlwXvjR+K3Tuoc+ae+UO5W7jh3IgaiyjavlfnFhvqfKYDNr
S052fbLxANzOePUrdHKHb1HbOHc5rkDsh8u+dCk0aMafqY5g5LOPcijv19mGJtIFLGnQx2UOJqH4
ujZ5sw/0TT71nCtdcBCSVJi2+fJpoeGxM8W8U33+OGnWApnTd6Gjckv/xk/P5ZDw9nDMGLd4kudv
DsW4CqqdNsiMDPNzOFQ/6rYHi9bQf53DH9gYs2/dyKdOwJKXgUMizTjavb+PaoPbNhfTTVoxydOV
MQKk+E+5MP2todM3uxH3XtX9adLU2Fljnm/DKD/NbQPQW7L+HKnYRoTEduADK6PgT+QP11Kah0ba
O7bDPQjlv/Bc7xcqRWMO5ys7U+RmaEnslXPDC1Pa1ynKH4LCOEWLN7GPFGfDlrRyGOGSb6x03o+c
qBzR7QsphTOa6yFU/Od8MjouMwDljhKwdTyGeZ8njNuXFcUsZr3qnRSwxZR7bfA8D9Yyb9l09JI6
89Ma8VJDx0XvW3hbq9B5xNl9G29BvbTnljlqRtYJ9Qyv5ikY6CzH6UVYnffdWt1ZijVY/jCuG3ca
7xsc8TRoQJnXUOFGp0M8hMM/z5ruQjkU+zGE4vZG8yeIihZSQ4xxL+13oLyHAos9oQf+x09zjX/e
PJpGgy0zVMjIY8XvH3gEMEoDd6inGVWhnJSkxwIFQsn15dkem7dgco5ObdwzYAko/wjtfHY+6tb7
mdo0adYpp6eqfTU0X7tc5i9oBo+ZL96MyP5c0oiJpjx6dra3KzbM0D7EPmejxnzCxB17TMJm8TAZ
wmEndf02Gda4NcR6rE37shTE/1gH9uymcxenygu4aXj3hmFG27VXR+0YbTx7JXEewTPW9grjfkI+
a03jGviQNGNzWQSaLeG/a9gE3DpH7rmS4MW4Du9dZFx91z/KJfgiYPJAPfkpmvnOWhKvQgZf/L+e
S+U9RHb/kGey3oEWrZsSpSJf3W3fLefWLh9F1r+GTvppzulxqXgnpr3cGuN4X7jV1fK7Jysbfiua
RrdW7dxlw/DgmDaQbvM020XSjIYR1zOCT1k+Nh1enlbDLWcx/RPKHAjMRfjF5QGydE/hyL+s5+gg
j3RPuR7kZKF3vtk+5xLYPBWneun+GnBOtpM+jTYQoVfgFeRm3DIbEkz4zL3iUFm3gSSCkvMRL3p1
XRSfYaobFHkXEi20n1M3P9Rz+hew9J8/snjIHCcsctuZvpqsuEsNRPpseHZqjNNoTO8DKyOExKzb
sqxt08n2xYNGO5c99ZLppLnxRx5AmfVbGrKILVP3lwLvyA6ng7MuQWxxa5k7+8qq1sfKnf42EefF
lEdjUnvu2bP9bu8N0XskkdrDnmu9d+RRfmymSmyaLDS5meJllqgmYrCYF/sbC7GeVCevXsl/Dnz7
NBSFihkK30uFOmwT+4vVQuiMAHIQr3Vpb0ekHUaQpPLcxyClx53yDA+mn5MV4ajhyWh1dphIg9Kj
+EdafOPD2YuZY0TitPyNcji5de7u+9I6d7g1m2gWE+8batmbSHO5B4FHhzx4PgiWM13ZaDGQqazu
eoipzWD131aprYQXe1LmaAWTs+1Gc+ss+m9uhvvC5+1s8LowB6ePQ+1CFFrWB5F2ZI2aP12giDmK
0QZtEPZb1IOadHX+HoxSHlzXAhOCEqDH4BIOwd+mKI9G5WhM9/RtJgkWO9U4x67mNHdYHsVZg9B+
q14Hj/vjRN5riIiOxrgenUzfMdPfM8ZsaUd7yev0sfeKt8AV5mYQzicD6onP9dJZ3hk8Fx+y8dvE
VDUWnGF/Wn3ALSTvWXFdZOXtDHSe64VHRs34F5gY5GUL1eHwlXs/nY5zdpvry2PgzjCgoO9ueia/
fGSuexNAObNigswi6yGEu17lTx3o97UpngvtdbvIc/kWyXrDIrCYcB+pXkiYxQt1XLTV3qxoR5xn
PvnqMTMYeVKzhXgMYMS9UT6uoXl0/fbadvIem56/+Bqhiw446+Iyk/P27NtszH9s+8cpnV6jfgVm
CrqTEa6n0mfIWFV2X5eY9x2o66H0o/6CJJFySk+ANctYNPWmtRcMtNarxcnu9aNO2yc6cpAseXY1
0ep93RXD0xj1Nwi4rr+WuX7J9doc1wp/La1L4jbL8NdZ1Wc6mGbc8CQfjNYet/WS7z3uAmuqr1P6
YugxyXNUcuSm0TgaariMAqcfduLiksAw8+VodsHZNEtQmKc6wzmf0u0y3BI7moYS2rqI3NyWKt+b
pbkbV7EbzWrfesFDJpoD3YxPy3DVtziOl6V3kL5v7DAuEmr6QOMQbKF7vgZlxWsoYj043HGmOFS/
FrRATEh2N2Ty2PvDtprzv05j/OalShadUwk6oR02FVGrQawAsfNbpFwWOkjMKlVjZuljtjp/1ulF
RSVXceO7qB4y5qKto3AzTAmIxTAzVW8dShvA2TVN+0cxqYRNJdvW+JL1twid89iVj3lR/ZoghJEY
j01elnFZi2MUMVJ35dVK7W1vO8TPia6pKKESbh9FdmyMV9eAfyCmMfvpXdeUB9cL501ZkWEjBRBw
vZghWquwugGwgFW8oil3IEDf79ww37FF5Hl2uDRkrA22wovhlwk+ZRLCU/rKU5tsxkPtHfjE5Ttt
p0vjeju51he3suiJn5fjHOS7wkSBUDo44XJhv+YHIsOH3IQdUCEXsq7e+S1ZsTWLgyjbwY+Q6Cuu
aLFHMkX3DtL3dh6K7YxXtjJCzuR0CqbANkRUypHs65pm7hSwOd+PUXgQ4L8488nst/dZzpGKNmvb
xqNlrXtZVAmuzmGd5ZfrLmxq950Eu73GZsPBMaTYuKJ5WgoZz8hvS1S+L3WwszPUy07sers5p5V6
rTLjGGhxMaxlJ1t/q4iN+6BZhG/gxdvCSGxkDSrrbodzTAVhTLvsBsaFoOrr4A0HucovJ1u2VvNh
e+rvahgHMd+IN/4BpfNvtvKDTcO5jaQ/O+zzJp+uXLEz1+CQKmcXEWQPSKMuQ4tSPD6WHAp9Xt6h
GOC2Fu/Kq7ayW0902+2b6KMbO9Sc+Ql68kT3XH6gkwIUyDa6WMziORDm3h/qM/Y3og3Q+JMOGAAG
hXccDY1x0q75rVm3vB0mw+dmzA+H68mqnnPd41cLeEk/M8xvKl7Qze2SDVM1zNWjnINLYH+sU38H
/fgTufKjr5zrvN4VynnoVnCY8J9unoN6/s4m3gu34PPwODdQNaj5hsv9alwTv/vGRIqrGXY7Rdjv
QpIqNCsz1wjDuA19s5/wQn/Omohkh41QbVn7UPefJQdUQ/oo4v5aA2uoZoQqGzmOMjgDLnkZa8sb
tc0JCkSp2NdTuleacGTIxzGsTNDZ1pKIivbvwMpKB5Rbm9N2GKD1WDG6lc6/rmJ/PArxRAahr+u7
3i6/8Mbf6zD9tCZm4Ug5Pb/C8J7OpB6zlK1lTjkfwzBDh8WA5RIZCTJFjXruWv9jtfS3kOrYBAEb
YiqgK1ncLyuaqP3W9uY2Q4h12MTo3TKXHcpCZW4p9t+1Hn1+c5uUgfXoF+92SxcQxwPOVZxX/aYa
v8OufbaGd6t4bdzvuuMxswZex6QfpnrviGZvQhaVM9nJOzNFJqdGMv3rGWs8FyhTRX0S+XDF2k2s
PovJem9Md5KbSMhHPBHu4MI9psF0V1v3RgsD+f9HRMRsJuw3R0/VWidqJTLnpTik40YGSxwZ3XYI
6WhnSyZyd2JJ7xJ6/TmM9F5kMml9Pp9C3jliSCq/uPTtyktLxFa+HADliGfAUPOjndsNqfJBOxXo
j+RbXW5olb3vkTHdNYihJWEVqAJD7nOI+g2ju6N+8WDk3Wat/QfhOftymC8N728XHpih69qg/4eF
+DdY5KHSORkFlRxWSHhePcnWfIwcjgX6Dwzzs3DXX7u1krZ2n2uWawqTZV3Wr2rCj4lvjOwQGiGr
HPM9qv0YDyipeVCDEiKS/4OGTKJs+ER6L4JVnJArApKOqHXSbzZLo2JJC6VR3VhFHeN0x8pUx8mb
DjbFBCbB0sD8Ljprf7tWwwhvlDHfV4P9mpX2aQbk9DuwWee9CtptvxjAcfmuDNZ9RnYxCl5F1D8H
/fhrpvmVDoG7xgmRdtaXyiRtVMxbGQbbYoBict7T9nOagp2ygUozMAk6JogGLZtQhDvf5lmdcnxx
env56fwP6nObd3ozTgGgg3ipiFyAj8aBtg+yE/sO+Ljj32JMPQZZvaugHsginWU53cKl27TBFiZf
MSKWe+G4UTX+xDomHa11GZmQSE1xx3SfTfeAyrvF8WPQqo3FbNwG61M7TLHjhPvUcDaaN4fI6Y6p
hyMdHacSyKdqBMLoG9DhzrRIky6PjXwj09O4MzlNfXCtaRtye2+o9DC4tq86rgWzYRQwulXcR8YS
sbI33srx47YmxIXMdYvgfm3ZQFAO5967/Qo9gwnVloNzaA37zvDqg+cNiSBt0aYZY4Q4WUW1VyyY
sBa+xzXWJ4qMXMtd1sgtJTVxTURdeZDmuX20TMobDLVd23TnuUvcKVwGHy16nrydraZzkfUX/DSC
WtAopv8sCM1SMr5tHSPuewV18je3ggNdkXuiWqhp/xZDbL3ef3LmaesX3qnhLUn71f3gLCS1K9SJ
Fa8CBKJHB62zdQ9YeJmlASnEAlMSyXQWqJdJj7eDazrU9cp+GPvLHPMPajY2Ukhz0y7fbcDpuYok
MvUhLUeQWCS52nlIeTFHto4zcqdV9xV2z6azXJoxO1udvRtMYmQk/MZ8YA/3c8Zj7DIpzfTHVKht
gWUyfVCwPZh3RS1BJhG7sNnr1uee7CZsIdqkq3iblure68OTxZiz+MPXZJQoeRQvrETRO+ax2RqT
ldOCXbfZYm9IfCemM78FBPsaMnwUZKPpB2RlvhwDGWS1f13ratGG0Ftk5pTz3hsvqy53bgcf5dUA
WyA/8HGesxUaZjT619DfoFit6PgfPP98f/THWFmHbtLHiHS7H1R7bfj7KbMuriBbWv8jAcNAvAWw
5mjpk3bxnnNruBTjl+3rg4lYM/IbMBjtHHoHTH4MY22yhvRflRxmkdounslnHCRBSGFE6W55wE6z
dXZk91wOkCzeuPUzVKIo/7ZXFXc2iJ5jH1pUAAfKUIU1yWMNT9SF9UwzAxfK0Djmo9yv5fTXbatf
jPOd5lyUKIIrpRMhCcqc6LUYmmcDIpAZKfZT+8oHeMwW59JbmbuZjHFn5dHOt+Sf26U5cgmH36Jj
07dpja82+5pNSIsqtXezXmOreDEi69hrLynWNhaesfeDMDZL0tuzpHyBijaR7tvVfFNeR4RPuGc7
VQcv3K1WMx4arqREmdvxAH8YEHUzo8s0oLBnGdtR7S7S7/Cq83nxonPTFDZIWPXRsLXkqO002g4R
LQsI2tVIgDarkiFw/cO01O5hqAUv02KY/zjWLBLIrvaw1A0nc+3RRhWaxXaBuN2vQ4inijWJ2oSP
UzSPyHjrwRH4QlwM/650L5FJC82D0GZ5scf2a20Q+mwpFFYwAmFDcedfGt42meQvWf04xh9bdLE0
pkPOS9we0Nmo15GVTILewNUw7r2Uni/+/hNsoqmJC5agIEp03MsnKE4H9t4CIx8I2FvVdE5Rk0FU
q+9MsyxONHeZx4PtMnVq5+aExaZ8y/01kebyg2W4D1kVVnOZyztrl6Y3xStyDizU27mWd9dypQ2j
9qL+b3+Irg1v4BLxodXRA8beLZh86Eu+n2H2JAtOTloQfBYhcuvP3rzJ5EZGjwHTsVfPFHaTS0U5
xBjM5EH0Hu6peQgWar6QxoJNHj05Cu6aG0reNCcFYqCzr252aZAh0tFdG4Q9NaI2j6TIREZ4mWjc
tgceKlY6a+zHzl94ETM0VM9DX108WVABNe8H5jK3sHe+PFFfsAmshshhuMNcOo8gEWNAmszqtyE6
2GpNu6519gs1CBkLxwzbv6DEAwBrcOX2MM7forD+TFH6OGYBxOiy2Ntq4Q7YcfIsxTf3LNxSgVhb
IjuxF405uibBnAKIUtH+0lTzXYX1Y84fRqMf8hLnyEJR80+Q6JuxbpLZCl7LAYVJQl4XRdJW0OLz
71Ij4UYtabeJ17B0Y79enZ2leef5qqKbQ6E3LRl2k9RP5Nkv9uDzAXGe10vBXjPTqZ7t6q9ZsNo3
Gy/AL7Giz2Vq+3d6d0DXCNcxXDo4bx2kONfHeWF5XMQ3C8eGCAzg/1tuqw/ZvVKC8gIB8lHA9ziF
xxNrWdux+Wtmt9oXrrJL+rEo/4/u1Ak1AqxQvq9qWPcjW8qJ/2z6UcYybO/asj+pYn4DoqKnxEJu
78QHfWgN5/R6nOgzkZF9HDuRDGV5YG1Z0rcNQy68f+El2fRi5tGJXNFlHCei6MAulndwq4wrLZmN
/j6DM8lwsdQCWVNW0j6Ybvvqmv58aJ1RQ6Mok6cuk5eaZPlUWa/8jJ2E9nlKpdxxxHEmpmxsr7wk
sMdrXnG2Eorptt16VpX+iJSkEigidVplH6rOHpeMoVaQmqkt8I9i8V1AHihWxJ3GfV4HB3mqbAvy
8RVBwKvKPe9XulEfcDLz8ufuaiQ5M+UZwYjJRzTqKAxS4msYFH91zQW6XylNMdzXtu8QHvLDMHef
umh2RZO9tDyAC3pGxChXjxMQl2bbvNxpbE7TzjD9/qUki9feuzNbO3FMCHhkd2ta6ZNxkj5zP2aw
FAsLs9TTvTWz6UkUSRDMf2h+QI7vYR4ZY81SMmIEWD9P7OG+YrvEkUwPLhGucKTlACi5gkkeAwNY
JCCWuFB0VeBjq6vGcQty++xjORUzTT9DuO+h7zT2QUG8SmHK84pLBCrIDMy4Nl8F3HqU4S0BxWhC
sKPZU4FztuhCKQJxizttBFR7uP4W6qci3d+4r3r8zkbEKsv8sKbpVAGDDnBaXbbQ8Mh9zl1AyoKp
/qANs9u09VLFXd4+pak69RMIKDQx0UlHEoEqxVZ3dAmI2d8tGtDOmjo2eqXtLwtuD8vMrF5nrHMy
o/fFjX76HrWv7HZrI/5EwXSSC2OPzswntdRJPS6s3gX5W+dzOvVPjW7/SK0uA3AkHWVyL11BMM57
1RMHZaQe5kwkRRfxTl2cfR+B5gfB33ke3nML6KRfgS+4ija+Q6TOfM4NZP2adzb6rShQEAImGfeG
phPDoeFHdlAu6q2QIiGmAS8zxN36iaB+7JqQr8MI9GPuRxXGNoJbX9JxWNkQc281+jeCIWUXrX5c
TZ9TASF18g5hS/E8DR1ZJfdkbpOm/zB5V+a6eXBH786faSoq07NPYjegh4iIJvhqRA+Nf3CNnvKc
t1YzEZreVlcs1g39z04ER6rH9tql6LAy7kj3nDmsNn7bws24t4aL2GjDRwEEzU6IxK+bS8Vh0q0o
IcLKLv5I/37X/K1ImpeldegFH4AO4x5xMnD7Jmnb9NUClzKC9JuEp3igC5gdjEbxvvJX3YSQRUHd
+dvc9chKlydnYi5X3nzny2pfWNWPlzHdD2pFEFrh2e3C3Au5JpFTv7UjmsraTdc54DY791olPb8J
0G169T1CqpV852W3VR3WfK3QvKLxaW66vVZoIJ5lfNicN/TMNUCHrKxjvrS/LH6zyXbu58bdK5MX
jB4LDLsajYdWUN7d3mlqzEvrTrtRQ0g2s6fphyxoWS+c90kN8JLgeWZtbkFcGOW75ZXM3n1kdVe3
NZjKxC7vyAfWqB9WLf6oPHqh0eZcmtZHhmi/UGNBX9yrzrqkabzY6JwzLh72zhDnRn7CgD0QDtmZ
BrjFQHx/sNF3oz4WCxxeWqMaNkt7MO0O5HN+KoRL3Vgd63UaiYD2SAxBlgy2zC+GGcqzWa3Vaegb
meiOMqTR8Zu9W1Puw5szhQ5Xw252sUqXrBRPLVeMj2jpaWocluqxmYmaOphlj8JazSuaGyc5M2qG
BT9xMhi2eZxMXuxSN7SEyUugHZqeF+veso2Ef/Ofsva5GKT6te6hjRGAoKjM8kTk705bdKn41nwI
qS4wVEUHmPK5NVMQSNjM3IUIAbVeXxefSAzrrmD67EtdVfa+rPBDQ6uaqbbj8Rot88Ez2MMmOhSG
1jYIbeg5fU2FASdsezp9Sq25v9csBjrO1CWDKUvq3prGLr1Nl9YVjSBLQXwbBLX9mQK4iGilxysz
76SjOSv5jaA+aIMYvMCbNosk5VRHFaUGAW8van5CsiqCfVguDS964q1pOKm9J/1Jf8ei1T6quqrc
RwNrgTetYkTA5Eq3RNgbjJbAH5JCNrxdokZZr3nX1+X2xmKNBw4WZe7Swckn0NV2ALDx2vXgDn2Y
RA3QZ5xztbzmrMcrN1Xtk/v0lc6v3jAuX7oJe+JU9CeAVWa7ysip5FCrQvqb1auQLo9SLZzlu8DC
O1t6/W7c1Hi3u6qPtiQS2xMY6/wWAhS/MPewSxWgLv0Oi3B5snpbIeg4NY1V5lSkSb0u5sUcBMWr
gz9W944saHNq2pAUoXZH5vccrHsIdXnkVrx+ydaplxj6RS/345QueExlSb2/S+tsfs6zMddnERr8
E1fPUNzvBw5aUsMVRjk21e3oaqQyrqlXAQywC2WgimCh/AkewU0fmpGuzovsil7j53rBY2G5km3x
ucy+YZgKcWP2Up8Hbpj63VrVDL/lAHCnprr81TLL7gozJUfh28v8VQbFfCq7DAvKKrsBwHE2D32+
iEeV5/5GZYzvwkGbauv8E3q7kzekwDvRGDvck30bHldnLqA1UCK31WoxXMkWa50mX7sU3AgwcxPT
Xrtxz0iaA8UpAOzEWgpK6uygITA1RbA8mKEeamwdVpzQc5hzHrT2reWWzebnuaROkEFwwZox8NOK
MNp6wbI8BHY6/dUqiz5qFFVK1uiEGeOqz9oHyPIJKUWbJ+2JlfiFCKYrOR36lTvVwDhWVeC9lZOB
3lp2KxZxoZT7Z0lnz4tpZZ0e6eKgH983ie04RjUQ1vTdd8ucpGbimIeDpf31ki9LOfGHLNuXJV3C
18gS3bkOomg/4icd0tZrr6rsV4cGOp8uVUt3rDP1PPo3F2s6pa6FC2BqsX7YdhdHS8c1P7AD+Iho
nKHKF+PFhN3FsR7a53lZo5cxmsPEXYvs3u8zwqprah1UWvxbYSxaZqVAEQKji4DIP2NtHrQ9H4jN
Vru1zPYGsDPUpzB3olDDMc+Kdk9pv3NfkkOBKGCr7MsQBe2bI6PqN7PmKpmKubujdE7+OgOZH/Ji
/tVpKYuZ2yokfBINz0u5zPeqsKBHc9L0vZuvx8qGqySdRmGoWCCQXfqCfwRHzmsvgvxX5nP92Wga
HLAlbnfmliSLjzohaM1i+9gEs+5u5zBYGGyX/nYIrDmdN4Hrcs1tcTSy2ZaYfwFmySpoZwiNVZ3N
MNfXGX6IG6bd50cauJuEGMeEfwAn445pQe6z9H4Z4ruL7Ln2c+Za9a0vMxgvQ84Jb/UOtzgD2qLw
3OI9dfq0QzhyFJz0OCUEIIxNVfb4qvZikjfxS8Jk/uL/y+ZiOQWRIX/bheCbFhYltLowxmYrlcDR
b/Nq67F7oduoKKvfrTXz/kyMUruCTdkbKyckg0JnrvuGgpC48uvxgZGxpEzRM/gRlucdhG3rOxQX
nmw3z/6WPf6bEY7tvumH7YKbkUQG7ywpaug74gBcPiOblAmLh4ffyFirgzd3Ml5H0qHEHjMnjyOr
4EM1AGaxsVOcLB9pT3XpeJA5cQM/Xe0LN2j7MK9q3YWiKG8uWquJoAehBdlnqUNbju0zZazi0xFd
Vm5JytOJJKkznZbQf+tG1DA7JNi1gSoqr3PXomobUP8vkUSas7jm75UseEvVVgm2MdKcCPCxbKA1
ClinZtr39FGdWgOt/KCzOXuvzcU6SUB/HGNnAM0sBsu8QILa19wS6mmW4HBKzVO/yR1sAR+T+dF2
EWlkgGzojOSPm6WnosaYaXNlU3kZp9JTd3kZzPdZRTX8TjpGcch5MTMhlcbzYoX+OwGrG2Vi2MGm
0izhE1YHwtsM9S7o0/4u7yhMEFZpX0pLOG9BkeH8yKw52kyft94js/+0+TFJgCHPac57xY4sLG0v
/cUcwGRJcWA+69zkzpvZUwmoJuzLTOH5JuNCtU8L9gtQV0e3lmd0fKLdPNEhouS/taSytVxX72NJ
bfFiwDx+l/wGm0X8R9qZNMmNJFn6r7T0HTLYl5GZOTgA32JfSAZ5gTiDSey7Y/3184HVnfRAoALV
rKQwLxQJDTOoqampPn3PSl7OolJQkCp735G9Wt52UQOnudRxumyllfyf4WjUP81ulJ5Cj5ZSKREn
IJkrJRjDirTbAKstHktFNw+C15SHQhPGrZRLYHXgqGOIJso+aVLdM3ZkZddngCrXVgAWVJeMdnBb
MebCM2DouZat3oSmR5WuSkrtHErZ8tO9OjDKb5r5cNCSpn8dGyX4Ag5LE4l1zesgxeAOyPcPKvTC
O6+pvp0RC6WfJunXqgS7AAFSO1EXyKny8LylrFXtog6sM9Ar5UoNrJBirTrBQVXhfDynYXunJyrk
urzgDmeziK7hMQG/6oEGerVgU9m3yfkTaSALN8r2r0SlvJ/rJv0+S/HRfEyMp6z26OLr1BvUqUGU
q1RDFb/5maSxvpNA3TwopgdQU+hApQS+lO1HIzaPAImFGORB2fFMSMpDO0CmpvZ+vG8gfb3RO0ME
Rjsq9jQCSNojyvpTELQILCQVnZKqHb8InhWWCGBr4PS8yHvwPT0GTNmXN3U3gC2tUhMUUi3rkFjA
4cZRlCmdK9qoMDdi5btI7ONdrWQlFYmzCnZDHWJaakZk/gTKDuu/ei5COg/F+MUS9fJLnoHCZUyY
nDQ0gY/aEqg8bmKjJoooPpVfJFbSqWo4Avlpx1yhMBeEe7ll0IdBI11i3DzPK+oBhpjepqFnGdQj
S59nlpKZTynVIwgrrEZxY6VCjXVQpS/ct7ktpHEJjKmiPlANo/lN92r9RW/aqUfUVzBTot4g+vRl
jb9KTSGBxGMBjFCIqru2PtSCb+6NIqTvF7RjEX6WysbcacAKcjvIz8rnWmRywqqi5NApnbKFcCD/
PqitsVfgS9olZLWqr7lW1UmbTG8e4azixQ0Z043qy6ZTRhHUPXUTUynXkietMjyb6djvYzOcIeC2
tH0QDp4j+J30NQTYvGt8OpaVAQbDFEEI8lBmXlA1ZB5OVvXCwBOtnGKEpNHwxg0E4RCXlfQoe3o8
lHqr/CaO6hDKYmXioqAkuMmV4qktPOG7RMvsm1AVlJ01vRmfCkH7KVnwcNPQ8QAGCjJ3lQJOIOx4
8FTAoL8OjHL8LBgce+gERokLL4DlXwPiQZWNkuM1FHQ6eBMp2IEryL/IfRLfNZ0QIY1reOJTjWDw
fgCpdw9FmQTgGNJRXuzwQp8tYasbwEU0SSo/1WLyo+3U4j7SUuvegnZ/LzV9bZtwNLnacKaNJwAd
hKRIOo5MUV8JQJvsgivG9eLR3HX87pEdK216qyg+FxpBE7oiLS8dy8xg/EwE6oKgUBDWGMg/Qilr
9p1Msb/yapoUUcrDUi6G8EG1/OJzajAmYQSx9zixHDjUGoYXki34JCU1C2AM75jdhV09vo/KSLyT
oaT3QZNDo2LFafE1So0EN67jDNp91UhsQdH7I+PQbbtpGyAhGbQTmxbwyQ+rYpBJocVzjGXGpuPY
q+8ATJrf4lYfbi0oLxn3kyxIpHlc7vy8fdVMX6Jh2cpXkt/osA7KvDRKxCDOqeZtQ2IV0INY3QH/
KzaFfEZBIx9LWyPYbGtfSF8BfYs7sahAwBGXtlpe+YxR9M2r5uXdlUgb9lavCmWv8yJzSTspyCdi
+z1QM9EZ6nI4DjwwN1LeQZbmszq3rw1pQ3coyXli1NdBnpWPJhk7PgGSQIOq0BK/DmErf4uyVAID
HQL6jNTbyC/EY6BW9PmlWN5TGS8PWSJn28aURXJcC64MKhy82WTe/GcnQfh5uLFk1WgfBM88P/ul
mgPNiBG27CTgSULLlgPfzigUx4LklH0V7BuTQo1QtZBdQ7aEWlzX/yVC+nUH9jTfmmOhHEfRqkE/
j/VtIOTGTW95mtMLsBYibAJ2J5OgnZtygAF1wKQbYMNo/P45KgQY5EzN+jqOMnwoqogrU6H2ZLi1
ayVx0oYq923MfFkAsVnhfa6kJKCMGXt3qQ/t74aZ8fJByCT4RBoNPoTYYqg9apitp+nkJE1l3KSa
r8Od0v4V1sylF4ZGMWfKIRVue8eo9Hue2ggnsl+HumH6zOgIa00a6j5oAzC0FGdg2yvp2sUGCeIw
Yd4Yai9usn5Uv/t9RgXOC83xG3oKgD/0FMS1nwvlN7mMaJAHjdnTsrQo64ldclcCLNqHXSVvIYaI
r6zK4FEE2CRzw9Sq9nqQ6jsxr6uHjm/pUnzpn/RSa4+B7tFcSMp4l5Zd+lzSjWR0o6HkQ4MHKnoI
N6o2zE4RCE7POQNIv1eIhWACLVqvxdlTjqZBeWTwgvagwcxAF1GJDr2gU4jtQkJeGDZPXWxpnwuz
EOk9jM3W7OrsU5oLOsOCNe2n85DTIOr8Xk0YkNPlEaI5j5HlVkX4USXKQhs1PagYnoNLKRry+66G
D18vRvpEIqTPcerpTzzEs00GfN8VQixv1CiyICNDRkIdNRXiYfrCkkn5gm5JOtHlQ1j0UFlZt//P
//hf/+//vPb/2/8rv/+HENt/ZE16n4fZuf6//znX7sObZIUAqcu8cpB5VWdSR/DPnduoibWTDmeE
K21h8X/yntWN+QRNjwMb04pBWZxE0S4U4X5ZNDRV1xAml2V5rk3F48ODtSjQTtLZisHjkE+EcpHs
zMiDbFkbmLoz1cJly7sH3+cioKTQc29DYVHGkEdmhQ6za1FSD09pMNpNonafTG8Ex9Pp1jeBGcKn
NDETBoeTM/Wj0Xuhsz8xXVrW2Q091E3w3VbYEZSYtJetVy8rxm1nVdV9GTNzudEUjcpyOg4gtOpG
udW0hDpdomhQxp9puJwt8zlJDY1p12zsYCzQAUqpoQCsIaWxkbQjtIqQbG7yok0r0qpegGRH9R/O
mqEcMqvpIKqJrdezz48Q/Eq+pxPE1F8gqC9612g/+7Bo7nOhNz+fyYWJLrC6wrQUfxtlOgr6oBp3
UmrFjy3FkV1d1nkHZkuzXE2iQZFLmfBTZETiGZd47Ewa15nUpezT6B9iwfP3YEZfGgXCkqoDGA89
iZLshD4hJe0QikhyptYskcJABqqSwqYnXNUhjLUplX03Qg3AUZq44HVTCxG0uz0awTYkCcwqdTrg
JQ0C9TJtX0QAQrD0NucfsRxCJiLI2k3SnSWXM9NBF5Kh/tx7FDM1kZlYYWR+MKny+EuXquot3NVg
pcs02MeDZbqaAUqNCWfNzXupeYrErrNjE4accUT3KISI5Y53fnTTi0wnKo0OLKiQh6eMwOIqbdEj
i6WeryUhBuujANb0KSw7YkPjtetD002rRH9W0CXioZoAJPeZFIO5deSjg1mxKMsdmQFK7pS2FLfc
DgiPkXM/Ck1s7KvyqnA0c2C8IeB5PhS8uMRa+YEwVzGxAn2L2YyriSs17IjQiijtJeQl6d60raNU
HVDQs8llO42AnUcfDoiw0r+bbQNrbBxDwZYwL1Nk3I1FA38r/HtMraomk3VjFW1zkZ6IoNbnh9g8
v/bAuF6qtPbttgCjlGX6a0zZpCPi9/A6aU3rmuey33U9s5aWXKRQqafeNu1DGXJjBm4A5neaC82m
sEUATGN8zKtekXzyblML1ZcCNSveNx7oVEF9BIpXQZxvliKjr4LApajGDNoaAJ8Vahc7nyzakcW2
21VpRs/SktEpiiMYJBkKdXNKcpuiM6v9MCB6tV2JazNlul9RZhKBVKdQI8MX91aZrpKjGBVIQzkl
L/nnzpWcDOVJxqHrbfDoXYl7f7umGrdmcSYGmcD7Uoq5qZza/DnwnRCB8z9ZkyFJEj1AZfrzdk0E
E9wTyb+T8tS/KFvF8V39vsmQOwXQYCffBEdZUYKcCVz+YxcNiogSMxM8nWY6ghA8KEYkdcoJdJha
34mMhWWPK6uahNLn9wGKzv9tQ5kJqTMl5DHi1Con444+nZ1/Kq78e5gyj8qK9vziXXdpaSYwmbdK
zylmNZ0tvYhu5gQOb5bn3kaLdAuvxZeVlc2kC/+xe6Zq6oABLZlR57ffi0IzVDxJoZwgtLGVLQw2
W5oNX9SNtfs37JmTHrWuSLIy8w8VoH5b1/m0vvAW1naUQnFCsLsO7eE7f6v+D7UZ/2uBvw3O1Cwb
xsgsP8dg9aLvIODa0G+ws6vis2JPwtCm+0cb+tvebEN1ACwRj3SO2LZzVRvAvXO+QveHDwglhJOv
fcDFI412uyEpEjemPnN/MaXkUdd8QO8GKIQbwzFno9q8rQ/nmz1cDj8+Xp86OeDsKID1EPELU1J0
S585aND5de7B93oSoeic6FLDYJsNEaQ5SaIDxNfgiHALLU0yhk2pFTP9Z+3RmI5vQz3zrysaVbc8
7iyAHuTZ1DH0HPx9bJVbCV6yY8JzYVtwAK7pa5iPKm8Yxhto5EIw3g1PFJ5rtzYZwghUSGr0qcjE
q6c9aolCh7AqtGvacvl9mA/KnRXpoBApPJ07tX8tCgsikxgAEdWfCqLr/I4fHDqKEaQ3H2+SNNM2
nZyOTTIUpqX1aZdmkb2MMktM+hIW78Q2GsTXYYO9AoOqbBhNeTCQfwdm6ST2WnyXFrxBlShUyDrO
ICNO8vY4h1ZdIGJlKSe62hAEPgd26HpOtid9L6/lbboVHH0tOMoLHnFpc3apFIKk0CqcrjGoEBzR
jY/hrnxpnGAPV81WXzlg0/mZ+59kiGyxZejqO91pCHL8cKCSfyqsO748mdlNML58/P0Wd/HCxmxF
PCI1TxCxkdfXbXQHH+LHP3/5MxmKqdLFFDm3syBBr0hIIwIkUdDcZT+0L+erytVfQYFuU0dwjEO1
lmtMH/79tv22OHnshahvEOAsUaFxL9/5o60ANXPUz7rtu4hifoM8k2Gc0ObRCNBgazj/5nLnXhlT
qBJajItHA4meF1Icu9/rDrhR09rkTvrEQbVW1MNXN3n2FUW5LAkDbHJyHdxbW9hEHMutHSYFtmc7
cqFSX3HNpctbxfX+/qyzWCzlKGFFMX7DUN99/QhcNbX93bC1js1d/ORvPfvjjV06C7KoGqSOkorV
2b62lIOCc9Bxt9WGk4GMKDv0OXpl/7GZuWD5r3AmSxoer/NHk2cxH12mPDegymNdiBe49NcKF+4M
1NGFA7oaSbeWRS6FFJkDrpLO6bIyPx86iE9IoEvlZD15O+Ba38KbV1h0vA3TPEetWDO3tI+KrIlk
4qR48jxqtlofq9Yoyqfoujiodn6k2wmlwaeMh8+W2WC3QzMIxMHaOhftKjyldGDTpjhPhsQyOudw
xMonhnH6+CHRt9Cur3y7pVgGXkdRZEMWqf7Pvl1hIsmYWaVMqOncKXnN7irKRo/jjjDwczgMV/DK
rdhcSCrVS5vT570INmlNDULVftlk3L+9hmb+Xjww+N9uaGmQxgpr4W1tlbO0cuhQXUngjD7JD8Jd
vE/uDNhIvoy71hUdplT/ouUEgeTHy1yzOf37xSpj9AjAV3XyCZSQJh5Vf+VhsxhOLrdxcp8LA2kd
CdG5ZlHSk/ZUHIptejOAstRsdSPZssP0U7Oyj9MtML8lLi3Obgk/GiCWCXDIJh2gnCWPY1IZNcxW
Lv/NzZuFrqGDKcoYWJvW/szBGgorV/hi9L9cyiz6h1kzpLU4yCeDSUp0vdzpsjt/GS0HsFbjDA7a
j3vIuD72idVvNrsCyrMUo4ZX44i7zpVdOJG+Qiga2q2rb4d99KlLVzbynyyUorCpWyp3wcxioiI2
5JWpfPJPICPvpxqCegBwa5fPvh072W7t1vkna/zbojF7Dbd0hrLCSKD3fm3ccA/E1NEP8FHD8uAG
brfXDh9v6vJB+21vFsJ01W+oK2S0SBDcGW/Mavfxz5eW4/BvA7N41ctm3zP8LJ/Kn3F+NbjwZ22i
reAmV8wIRzqnLf9BA/2PzKpTS5YiENfr7HzXIMzjOsGsRn1zA4kn/88flT11YKay0fiwIaf9FDrm
StqwuJ+aRZ6iKYZKteFtXIloEUGqYMqn3A9u9BS9HriQ1txy+ijvQolOzV5XzV+v07dGzMQbxqYh
Og5Hb8fY9JXHsOSGxhzvUqaJVr7g4pIurM1isWBqBkgKrDHJxqu7u2l2YEVsww6fFTf55t2uHoJF
iwYlDFNV+KvOjl0Yof9hqhz0him7XbEtStd69G+8LYkRaHoX6L0Hu8HKti566m+r2uzolZDJguCo
OOzjN82Hah7qKuDiK7s5+fu7b2fhG6oMCcK7wmQDe5jsW8V08TAFesy2fLuvzTY/KO56t2Uxu6RQ
+Le1WaQWYohNip5sYcouAXiTeDFSv6kP6hVypmuvgsUr7sLa7LvRR+gNNeS7SU/ZASJ6Nz0ygQgv
+Db8xPDHZ+j0mDsGNlH/SRZ9sU599u3MWGmCJGKd7RYWkamMuIt32Z40ehtutZVC4qJ7/l7mvExD
aycIwwFHseTrPi52kSGv5ArL14BlSCZ5s2UgLPH2hNM8EE1f4xpQH7KDsY3uaPnbxsNU540dMKnO
ilcuLUkVRV3SYQPS3pWWFS/qlHDAHuCPO2b7DrELj+6BDoYtboOr/Gn1iy3lsZcWp9/oIgEzzkhN
aNPVmlyP2+kyz0AufUdG3pUdis1g3P8obF6anG1qk0qwkXQsckrXq/saFwkPQF5uwtVmgLQUotWp
kiIza6BQqXq7PH0cmyDz+18hrDqkbrD1rrtX6pR24K7WAJb38rexKeZc7KVuBqhNnjGm7qYnXXEH
l/JVsoEI7bbc+k/G84q3LEXKy8VNv8+FvYaR66EXsFe7N8qWOvNm3Js/pNspM5pyZ4aoV22+91B4
ZUDoWaZCwxrKr7c2rcyrAsRHlBOyRFHgTCk7QL10Q7eRaTH1xdxGLoDDlRL3+5W+sTpPx8QAqSbU
h5WTyYCLwUhjZcBsSqvu4x1dWZwx8xbLoJMGua5yCsCfQ7sDy4T7sYW1hcxcRD17vpnCp3OaaMJV
yzUDcPr913/PyMwvatp+vdlhZBplFAMIGgEwG98+NrJwp/FNAK1Byq7SV5lXZgDhIYzD7MMJaupb
BgO3/o34ikS5jdLOPl17478/W2+tzW7QDKX6WpLwuynXYoTwZsogtRskUrfivr7q7/7N1c38/Azf
s2WpKT2Hb9Gztq13pjPAQr4RnYiWylrFd+GF82Z58uzijMSh7iD2xfOoU/6sDsB+HfneQl2I8AGd
8h6C+NXb5n2eMBk1dF2zLP5qMz/RhkJEYy3gVN0Y3lFAUiC1tW1JaajdnyFoRCPgS3zPVbddfRcs
nrQL09O/X4QuRbHGodIE7gCgCykyRfZ4jfrwbtzpSLzFx96FXnO9Svs+63u74ul4Xpg1fT+s1NKb
7nPhVbvOb8xrZSegtWJHR4B9K4nY0iIBEsB2alo0i+fZwxCZVqeXlBq04nwlWmR9YrHShlkzMa9m
NKkXRB5XgAEqpTkxQrFyDpYNmLIpmTBr03x+u2PQ39et4Os8hBnVtRnTmSK+71pwIEBou5kKpGRe
9sdWF41K9PuYJ6A9O+93twy2nluLjZOzBInodhukxcq3WQrEym8T83a3WjSqJrbUQ9VMcn2mNEPG
hxhqWLlRFt7dtIEv7Mz2jwxV82VfooL2DSALwAwUJAM7ckYYNw/wSKm28rm7ox+y9uGmgPj2gfPW
8OymUSJZhbRGlk8QgXTpDlR2M2xERiqn6jZ9guBL4H1BJnckVYi39X7tBb6QO/MLQOxPD8sEdz7P
FAKqGSqATPnUo4XtFgcAr67lMrhh3UBC4/rbfO2OWPymvy3Os4Sw63M9E3kQAFOdinsMyHwGnXFE
W7s++pD+HHy7ssHyr7jrQi/0zVLf5Q2+aGUT9PUELBndg7R3+qdyl9KkFh6SzzIsRwcV/r1Dtsu/
/8FJuVjy7Cuj8tOB0uPBZYaBLXhf+nJtU6ef8M6PFFAMik6d410zcpBQtrKsQD4hVmM+oCvFIxLW
f/j0tu0ufVqzt/gNL8zN7vkirZVGbnwuBghrwG26uhUcAm0lQ/qVnHy0qtn1rlW0/sHuS6f+FT6R
9poXsd3goOahcstr7af5go46iWywVhBbCm1oBVq0YkzRJIl+G08rBfW3M/1kCovBgVEmN0Fn25G/
Mgj2oG6Lh+H72l27dMtfWpx+o4s7L6zgb/VVLGbFTaH/EABj6/F1o65kTIsLQyKKhEJSNYQ63prx
665Omd3iwyHyXB/7ci3fnHZm/sn4wSoEySYFqXm20ldKd669mA7WYXCNbbnj9XGm7Nzbo6vvk7/W
jtZiALs0ON+4LtOgkfr1+AciyPsKTKr5DIXZxjied92Xcc0pl3z/0uBsCxkA7yCBj+RT+pNkDLI6
iFYgEN5HX4yb1s0ez1ByN5t0tQiw/Ol+7+wsiTgL6TkOBewW3o2ZPsprxe3Fp8LlwmbV2KY0xRJx
CeLjXXLw9zXJbbaPPovOhARYbVEvRSxVB+3FXzAi5uxsC8ow1r2MJ0I7+IgA/Rau2BeAlsd0S8nm
+eMAvFBh4B1ADq2qmkZ9YY4GZCSwRO3PkE7nl9YJ9+Wu+I6u45GxkN3qK2FxZRe2Zh7pQ7jLLLsp
neCD8o7Me32C9MdwhZviVoOAENbJzcerW/SMC4MzjzQYyhWywJJOCr6fVN+VP6iwvd2+me8V8YQG
DrGg7ooD7As7kGQb/xkcjwORt527Hy9o2RVNRZN0mhGyNU8tTYamQxrv0j+QPCG+qN9n+9btrpnq
vvLWzC1u4G9z8zQTJAX88pN3tC/Fof1hfZ9K9lCuI/VwSh2o3RnYWLG5GO8vTM4yzqpE8FIHTXdS
888pfBPZxFQICF5feXosprboQP73ViqTt15cLFCvjWklsDbgX51bPNePDEzuxIOGMsimPaE14lj3
q3nt2o7OLtDQqAQm7VWJ0z01XZBou/EyO7bjg47PIEAf2atnfM3m9O8XK5XVFr2+Zjp3FLwg3nHj
HdOLiIw4Cgll9hdCXy//np8qs5PHDGbWyzrLDA5q6k5pFxw/99pgD071uP4gX1vh7BhmgWIwlILT
BBAodC0cheW4X1nSmo3ZLcDIFSyw7eSYu/6aocFP/d58zvYIOfEEOe8UmEJWTE6b9C5luPDQWTLZ
tHHh6QkWsxZWGNg2pHbceGbvfLyydydOB4coUl1mjGbqsM5OnGBBIxBpHsUbqdqfmy9DVW4jCcqt
+PljQ++j12SJWR1VRkDLeodSMixT1OIJ3I6wiCvbOg9JKieP1k7muvmfX9sza7MDDvtHbwYV1prE
UV5kt6adox9q1Z2aA8Vu7Wi/+1ozc7OT3Tat33SkzKf0rGzy+FbsoLBcy4bfZ3UzK5OXXpzlXMua
RKuAjwbXGbSqzugAOtkhq8fQ8QPN/eNaFWj1o82OsqBDSQWHxwRfpnHr9vtsP2zx+V/w2P959jNb
3+wkh7V/RtINa5VzdgaXZqMDfvjZ2E2wpGDtDniXkfyypioGjke1Zp5riWofns0zcMBoAsZOqd15
L97pTyo4XMtRDh/7/3Re35znyRr9aNXiP+ZJZjtZt7lU6KVKwbL/5Be9XZW9E6ZAQM5PBlwoAeIz
Hxt8n93NLM52U0IIRmZ8QCFmmccpb4V+lLAf7CHNWQlWU/h7tziDmoikm/DB/EKlXzimORpIEGc1
jlm9ID2VFQizkNM17X2DTvDKuha/m0nA0jSeodqvU3JhLGX2WknLEHTuEQ5fj6XFOygngVAfNLta
PdrLZ+DC3uzUjZ0f40HBNDKgUIAKtkFtw0yNscDV4ekzNh8vcPp5s80EBwhIfHIV5V1zIhQgaOun
NtWoXkM33Benj3/++4I9eMZLA7OrZZTaRMgDvpb8rXb1I0u6Q2tJorg13WbBMdiNP1ZMvnsAz0zO
3jWx5zGPbtEjgNGjuIYMahM53gGCMrS/tlOVfi2TXIqVl4ucdyX8xC+zTsWisO9AQUFK/HW4+5X2
uMNVs/FWNnXhHsWcDsUSvVroC2bHG9KnIqkCei6MVyL5sR/LXcyYXIRC08pWLrvHb0vvjrWsoI+J
+6s3CDMTtdqr2EZzAxYlW3GLHdyP4wpaYSmUvFndLP3JLLXvImY42Exz96vTfiUdp/wRTco/ON4q
LCEWlRLipD4Py5pfnGNZykD3V5up7Z3uou8J4LXezZ2QYu/H27kQuS6tWbPmlQinXJSaCKtEUIor
PkQFAyxPYIMyqLSCZu3OmdKpd2dbgRSLTAsymfmLe9DCJGqDiEB50I/Nrt2/1g4ykxv4klcWNjnc
O0uMLppT3ZNdnH0yGRhZ0U+DR5oQN4x7ipEzwKw7DX6O24/3cNGURhGBr6WBQJ8lP00TmUHZ0JkK
mWLeJCnF4x4G0VTN/uBKA6Jg0LKl5yeLc7S0V8h+CNMKXam0kA6ZeJbKzdkcKkfWZPleGqEljdIe
EdoBHnu0YGS7N7Rho6TCsBKkF9dsgLnnJ5vTSAHbf3EJdXoSwEqi0KKAcmsSlkJidkCTR4ytZOVL
Locyw6TqCgb+/bh71kNtpcv0e2g4Gi/T0FoP0wvEXHZ2Cvb9X9lfqw2QxSDz26Q0OxaGFaBkP3Vg
zE/0zdSjasO37Ma2eNfS9JwgKMe1FHrpnqXW+/cyfwWhiy3tkyGj+AUkWCSsKd+DbRq5McTchynb
RL+gK3Yf++1yWLuwOGUaFxYR1zIr7czGwnu063Ye/ICb83HC0YV3arUS2Ba31KSXOqGAceLZgaRa
lPneQDetobnjV0iyais+uXgHXViY3esdB6HJW1CWUYgKeQq10c0Q3aXNj4+3bW0hs7ucifVGLxXM
MBjihCozbOZKmFw8XL8XYs68r4Lxre4nnLvc6A6EXQ40V7n5/PEylo8VAcsUgYdy10y/xcXXP4c9
LGsaVroj6gwuGfKh2qNiu1O31Q4W6ccVe5M3vYvIF/ZmFzeDl2nLdydM/kQ+/LbbpZ/MZxDM8F3v
LEdcgR2tLm/mb0kc+YIS49y12zuSk9BMrJh0RaV2V+38O2ktR1haHqNywDGm0iQTh2+3s/CKRPFi
8hKNIWxhk2xRJLoVbryNvBH3q9aWfP3S2uSklx9PriU9k7EmXOV0LW8lR7tKnDCHo2PzenZHN3uA
YnwddDjt2vwjXtqdOU3IXVedx8muhlbp4MTBp8rYJMGNQjl7xWGmHfvI1sxhchCiPZJdU6bX/Zze
p6lt2dJDcDvNp/4LCJM1ezOPgZoq8NRwyiwfVEIwehybbI9uHxWT2GG4fa09uxRIYCKYHiMmbfb5
kzioqlGpoAw4QVLY/AKG158gb4026hMTINfVLtmtIjiXQovEm3/KHmCammcQtJuhNEnOILTjg5If
UVbXtePKd1u0AQWxolmiqDJn/NY3h9ioiijExoAQa4FO0Sa4J77Y3n13D8MPYkjJbbvzt6tp+prh
2aGgNatBu4zhsUG0xVaPMhBcNPAgjUcj4lt6mNBYhqP8WFnwouNMyQlICWnKa98uuPdDPrJH18p4
kho7u4+PpgOjubZBMOxXn2z1kbBmcXbVZaHF1CMlWXgRGirM9U6wi33pjJSYp77cn1TeVOlihbM7
r0rzsycHrFC9gSe9vW7o4Ma29s14QIbtuF5PfN+g4MF8YXD+fIVLshuNiL5mcMB/qIV9ta6SrXmA
hvPEAIP4jBTqOsZs8UT+XuZ8krRtc68qpg8ZMJMrbNCFujHc6WFpHadHuv9nr73LdU63ykUcbwI0
Ya2ID2l+ig7ToIZ5kOGOyn+VclYLjItuA1hQmZhIKI/NsnZEQivfGOlMdJ6rjLf+VcYYkXyvbvr2
VNyirLwTnlfOxtKZnAY1qOMww/2umtOjWVCpFQtElbL82f0cnZpcWoDEAy777sXaRVfFzSqcaGmh
l1Zn56NFa1Aoe9zn/NK47SE8Cnb3FUouMKDnnXW/iiJauvwv7c3ORwp56gCZEMMT1mbcqjZyNN/V
H2lOdcfcxtthNQCsGJyfjzIpk1ABKHaK0fp4HT5re8/xtiL6Mi++jcjq2hts6eF+scC55+iSNw7F
MAWcB3hDXETsj/69b8OctH4mlk4hs18iw9XUUqkAvj0TsYU+WTDQnGyqza+KoxPvPMRevteO+Uo2
tbG+dqsbuugxF0ZnB7ETdJRYM1BF0QGZewchtB/yodlOg5HFzrxV1vDqi1XIy1VOv9DFyZ80CuTW
ANtjPU3Tn9qV/01wz5sC5hcygO/e4+oSF4/ixRKnfb+wCM8wahfQBXNNmbszMzE1WEJEUlz5VbIj
svB/ARy96KcXNqff6cKmkBdJEkNwSxyfmPH6fUyhbgLzTZ7TbD4ONmuOM0sYPUWg1SdiTGeOVa/A
Da6lNsteAowJuj8VLu7ZOVfpcVV+RgDV7vLP4V5iGDK265fyGjzMxH+0kiIuf7G/zc2rc5lMdxKK
c3aPQoBffQ6Mr55UrezaP/HE31Zm580watWLG1qt7RZ+AVBtwTQwy9wS7Hx29GDdr/V2/4lFyxIl
0GY8J2YJUykaZxjSiF5Q4Qd279Sb1JWu/L/kJ9N3qs8KrbxCWFvm8rf7bXR2JyABq1iBBghN/ZUz
wcS/GRGEh+juJT9AfnQnrjINLL3SAE/9vc6ZuxSM1PmQQwLADGix5beU58hHxa9isfH2Z1fYwTBX
bqAhPn18ENY2eD7Mh2a0nGjTWhWqVid/rzhUPh3dUQxbTOz0PnvwXOnHitGVDZ7jzUV/kEJhWu30
4tZpXnpfp85Ufq1u5b3x1ViBgS++8C92V59iz0VsKSG5hMMaaJp8o91F9xMGNLWn7Cl+nhL91Z76
4h34+2vqs4jdWf1/rQ/+8VuL2alib/yaJwzctbRpOZL97Tj6LFT7DRjUdhomFJQfWnzXrdZvF6uN
l5s3C8znumotY4JkTv0hGQCt8Bhfl9QaUWPZrQXmZWtUxhUDLpj34xTnuDVFXcY1kmuROZWaYqr8
tT1mt/nWOqxWmhY/1IW12T0g5A3ANGj9Tz5Icloo456DrjzAGTe9jVaKdYufCuoZKMeshYGHcyCI
dY6uMwhMBnTP0HzBnrxysiZPnldCVHiiTYnn9HveLA89Z7GXRy62B5Fqz94/IlN0DB6TfeKG2z+q
fl+am0VKtCEqevgD1w6aWHTNbfnTFLeQhbA2TNxodnln3a+mJ4vh42KRs2CZJV4kDfD7nuKf7cv0
FAq2lh38RE5zmzBysNazl6af9883lVLF2/CRpSn66pA2grZIP8s/YZ3vbofP8ucYBqHYhgoAsHW+
SaAYea6O55s/S6ktdNroGS0MWUDuJiQV7yaG8DqXAL2TbpMTiu2u5axCJxf39ret+XiFVvq67pnY
YhIAnYXkXiY8lwi3UTRAt9pMed0aK167ePld2JylFYFZRo3lSxwMAKhxMNpd0256c9hWKHauHJDF
Q3hha3YVGHmGqoOALfFoHoUNkjL5lJg5kAMf0bdxMnv1iblmcnYbhM25iJKSLZ3e7aNjAB9GWeFL
spkmZKKH5sufHRCCJ5x9hJt34xxGpghlKPdEgZtxq22l/flKekSX6G5qe6Ph++XjTV1aoAZxl8Es
F3Sp8/6ArHtn9BNb6eQj7xlRUss959+zMIvTUt+jTa830kkOWgd+dVTEV3zw/bAIdaTLRcwyTSu0
BtEPWIQoHetqC6+jD66cIw4VBoIg7bFCmhmt1V+9/LWywNoOzuKoWepGV0UYT9rSqauXc/Xj4w1c
Xd4sZsaSkfqBxg7q9TUqucGP8TmBDiPc9dWmd+PaUSUnuuVFyTzMH13qF3s7Z/toegQcVBnjwv4f
owGC623H4+j+S7W5pbfQpbVZOMmhIdcHuZpekultfdvdxMf4Rn3Wn9LD1GOpPqVA0FfiyprNWVgp
M0GsBA+baEv5XrUZWvrt4VrnaNFNqIypkLsxlj/HoKqCwDkzco7BTn0wNt5PwJpk62TO4a9yzr/A
7bN0HwBB/dvkbGGmHnuZCCRvKrGY1SbOqMqhX7sLPsct/NR2/fQv1HXWjM4ipmG2shRXhQSP0TSN
NkHyGI/5NHWr0q3R8Q76+HTIaxs7/fvFAwFtb7HVkCs/oWyaHISX4KV9rpBNRfvhtf6cHGQbwdwr
00GkRaaZBaE4c/2fkJ6zhcNa7fX/k3alvXHjyvYXCaB26auk3r20l9hxvggdJ9a+7/r179Dz7ljN
5m3O5AIDBIMAqS6xqlis5RyuKS2+OJNvF0OYWHWB3yJn/ToZVol/SqdIoLFICBNQ2zgwwqnAFy4l
jAv1s5tayi1alQIx3HR+aT5MVPUDVQMDaIWw88PEkBLFhCJH477a/ZPVGV4egdz6s7liYg6R+XJT
3YIyr0by249gYgIvdxg/EUCQayKsMq65LAQxXy9V5B6cxEhA5XJ4N4m56nRVVEASyWC+3AzQjwb0
S9TX6SRZvLbezEdlB3a0XX1r78JbUR+caxIGdvowc8VZWgz7Gt2+FHdQbf2cgv1YAOxj3Fx3NO5L
XF8IYRxNSmO/1QEu9wkLY4KsFWTZ3niQ7zAsvQpqoC6IfFukFmsU0Tw34LNG8gwqLGPYtRpohGfv
ul7cw1qoxRiEkutpPkwN9lVI7lTauykKCnxHWkhgzAF0oAHo+SAh+wAhMRjjMc+uPas6Lm+6cixa
YeU9eZbnxCQkY9hUeRlBnLYJtsneXg1rOn0hEsNXC/jSlmWqIMRiu8xg4SHtECM+ZB/2U72jWk33
eepM3j8C76G3FfuSwwIfBrDxRNah4HmcDww/wNJNQrN/WmSWt+bjcAT747q9/cOy00Ia+5ZSQaqZ
pKAWAxxrcOfvZXReWiDHmQ/Eo4mP0EboO/SKduyGujFXoMZrcyzyESl7M8au2uaB+ljGub5KwWC5
nezolSJ3gW0E84BV4SeieM8rqCxVZtIF4Ii2xaDjXplQTLnJ7+1V/GFTffd4Ngqcjp/Tfp0mOz6Q
yCRuQzVFoid7duvibe6idYhWhfHLPvWTS5FqaBdI3D/gdp0xVC8bBLgHFAzt3JDKNk0MfD4ZqCoj
oMKLfQ9ikk8s2nAr32rEmbbdthQpzI1lC6mMV6K3PlVJBYXbdXTCZa0WwH37Cxg9fuk6V/6It9m9
CIJNqCzjNRSoL277jNY/aDso29IRR/0OJFZus8tX2ZMprkNwI+qXqhpTc8kwGWzm4B1C/yR6xCI4
HarcBLvmxndAvYzqnBAoRySReTYEYF4NS9C7nvLI6WQAxgDZDqz0yPkGFezh23lFMcWF4/fUUi6c
dqEo4zFNY6m9H0MsSKHCHhCM0dZ8LVzwcm8yayPdDl7ggjkSVaVeda7fWnwHwhg+RoV1GYOWjBXn
8VjloObCR3YOpo1iT4jPTDs6wxHjdoBSxwMN3GSHRFihuIwTNpbbMPMDYCkZFGHquf9MXYFkY84y
lHkDeryb+FXHOGG/EYfFy3M9F0X/fpHb484pJakushOJX630MRXS31yG3XMBTIYRhRnp1CzPTqbe
P4KDE7SfQXcLjr7HvlbXrQ4KOh0p4qinTmN2AkSGy5wXwm0swIOp4ZM35ly7uQ5TIBik2Snsv1vh
XaTtyvJY+IL2IqdNdC6GsdKurHozmIIM8S5/NtfzVr8DE+K3aU2RNEHqdBAihF4SdIDxdqkZYyIz
XkFjY0TZadTn9ZgYh6RSwYvq7ydsX4IfawV0xVVvjQ+GDJaQNluDreJpAKuw44/Vdq79LeiuvaE2
tlFv7IsieKfNkQJkZGYYPEhqtgszpVilevEt1+XQSVDA7ppB8uQ4/5lXsTtME1gqy1+Kkntz22yV
LgRvm1LkXmpkwPwf9r3Vfe9Gw51DUGtd902u1S7OlbFay84wlmPiXMcGZPbfTBGe+uVVcv51GaNN
Kl830zaGA2IQxZJfJx3vpM3/pgOTFct60cSE2ubQ/Ywz8Pv+iVUidOL+xaY/XXU4N/4Oa0a6Xksp
Kj3RCTzs7Q7zbSuy81M38oGyH6NH9e+L1ageL2QySuUZKMiN2EhPcwb+NkzTlJpTzz8i7XT943Ge
SueCmOAsgaEu7zooB5wV+xORK1wHm+5dux+8f7KZy4skS8WY5CIK56ovSj89Sdka/HVOZO2GapWC
qfO6YjzLW8phsomixPLqjI3t0wTGvKF3ovph7IWQXLwLBkuPsAkZxDUXCzBRCerIToEUBTCddPl3
3lQ7ag+5mKyGfpnzK5ye1JcsJjgm4N/V0kpLAejavPQ3FjCwUXPH5NqHvOnxP6AlBGZ66o738TfR
TcqLE3g7gcUIuG3Yg2Si5ERaM+s1OT0lefhdb81tr4hmOrkHthDBhKI8jSUEOAXjlCBOtMDwgD9m
0e6OSAjjymVl+L2d6ukptVC2JdohIcX3QrYFIYnz4MRZLZRh3Nduq9mOTCgT7qR7BQ1f2h/9C+Lh
HxQyuT6FrScdDJwWwcbjeYAqWqm3M5OkGNqsMe/3PQNVGK2fgiYHazrvTQc2LdqYFbJpUZO7MMmF
YMaZx043sNcJsxj2OXjXAPlreaCEPEmbf1J44x7eQhrj0gNYcc2qx0ft1czzDSdtAVWW/0nc+FuI
zHZh/XzGHRBCpTQ4VRj7AeJcODz/+9iEGRyCrhnB+AH7rLMTOcaF0uK8Bv8xiMC4YI5vVRyurouh
x86ezlIMczpzOk55kkDMgNSirWS3C4hr1Q/ZAOpiIroleUa4lMacTteGY5jKkKZt8mBDV1yiPfKd
4lbZgenAnZ58APS/aFtR35oXFm2sDJmKitGtC/Ibv1dLrZrq9GQqoB6Yx1u7jzY+KI27MHNMv10r
vbW9/mH5qn6JZLwba12+aYYQqRf5pon9leb/IHq5SX3Rzgn/CL8kMZ5tJnJEsqFKsQ77bkr3Zvwj
swaUM9Ntbr1eV4oX4pffkbEWs46kSI0afMcW7KLVNmmFZXrebbkUwZhIrkzB6E9liiKpixkw3F3K
DhitaLeA+Uw0T8GLFgth7Mpk3tnFMFj4dP50S7R93Txq/vr6J7sEa8TjYSmDKrx49OFN1kVyDBnK
g49FknRNQTnyezQ8XU1bxS/Td2Vd78O98DlP79tL1/7bLj7vn4Xgfoi6KstxWMM+ucsB/AniUBsz
IvrGciTLVcTDZpzPSQf0UXUjFqXqY85uiIsxtvyyRlB0AW86f8cV48g/kw3IZatddYOevzsIQa/o
v8rouZTKYl75ld9FIKmvEVRo1t1u1Y2BbUBRDOHY/pkY5hxDMD+XEWnrU6E+5IAEj9CGvG4qgs/H
AlwZSdeo0wgJY+a7lfQBKmpXC9+uC+El82d6MGmaNWJMuNEa+rmkd+MFWAQ/0Tv1gqP5knjlb9FO
O2dkCVxcX0ahMjmbHFVS0VN5UfeolI+mmYGj/beaYkwpvyHTt5J8a4LAaUayaXtAWUiAjSlGV0Xr
orvVpHJTWajJ1KJVS05agjELwPTL2HzE3hcTNfWgjeaQwFYbO1uXFrrWJN0VqEVrgE5NrTcf/Fby
dBztyuvnHyGedIJzEP0AJpaGSqv1XV7UqGNQisccvAsaSGm7m2KdbkRzp1zjXWjLeGapKyTXLQgL
SAaI9tyxpY/r+nCu2OX3ZKukeqAGqG/l9Ynkv7vw3p/vtVjdKNmPRrgzzcucIcsmhopBH+zpMCYc
9pPZAT66QuuO0n40TrSSVubK3OTACRH1Mj4N9CK+LKQxBtxMaPPmagTNyK7B6opaWa4R37Xh4xjL
GLe7U+L3ZEhvrOZFbwBG6r+01numx6sUBE759C3APrcROjW2I7AoYa2CuXVSO/SmtN7k4byp57tB
OxWF5BbV7II73Kunh0l+66XH60fEjS8LRejfLy6Eoarqqgd+5EkONScl4UYtH2dFxMDHK9CdnQ6T
+eQSNqbzKK5P6lMC/qwiwwD5+OqvgYgMnI4WF48ROH/w+ET7AzsO2NsAdDjbTpvsdkr91q+QmYxr
mTSr3F5d/3pcvRYi2B4aqOClWU8gApMZ5rvitsc8dPRH+2Q4U+E0x2w9vAp3pnmX21Ioc+vYltmD
fwJn1oL7GFzEuMqtfXKgsI7vhlO/0EK1gtInOYiqS5xeC/Bcvj6pSQPYwlzIDPAY06eivWnwyAsd
gLa88bHGhhP+c+Fsr1hMfb7+mXmRaimV8W0rDfIU1JHwbTN2leEtSYh7XQI3fCxFMA7dTwi8Mgjs
kRh9Rl4M7cY/sVEENuncBQXNdXE8r1tKY7yulUHuHFLLxA6nq8ilA1rJFbEVgVai78Z4XUfCaCQy
xLSkdno852chIjLvxgIcGqYyAHOlYwXm3CBkNag6EyM0CLvVC9AJ1rLpyA+ULwJgCEcRqwjf3xbi
GI2KYAoxQqNWqGVR2u9Pullg61aAQ5Bd6yDtRFPxnwuIbKS3sAAO4jgADBGWgKzx/cYPlBrfkGLr
Ilw7BTD0bYwdJw82dsASxavvqjdS4w9awBu2ojDGzc4WP4GdTwQWY4dl8Jx+4wQTg/k6+Y36jF1+
ArjUbveqqt51+xSKZEIM6fOhU4biU+SJrLKtDEixX5SuPt2CnEkXbmZzPMIEsLYKrgWw0aIAe25H
aa3FNdCpkHoNTevok9Gs6q6SvZLkqUA5ztsYopAk2ODwxpo7k/e0hjoHkTrUp67t3IB0rqSCa8RH
Oe9NF10QCsc/gMmpKyqmR3QLxd5zvdq+no1IRpKFgfX2c91c2dl3qUebVNZz8q1bj6vWrW/Tyulv
6eDFsJ2frh+mQp2CMeGz38DENrMKKm1q8BsiW4tvVVsib0iifIApy/Z9oY3BuixMvECjvHS0rpyw
8d/NK9/Kv881uk51LX+XghAPxWaOPDuLATRXl9EBJCaTMw4GyjNpW60tX+scXW27fSqHBNOYg70b
VaVfa9hiFAQ2rkY2wJMJBmXMi6iTFzEgvmJo1Fn9bRKmqznPV33V7odMtLPCsxa81v8WxUSc0TBK
wwghSg/NtTS/B9Z9YjTwvgCZy+n6SfHVMlXaK0Iey4JRmVYXK7OFrNICVTiJtkp0ZykKEkPRq5J3
3YHC9EsSc4+neqC1mZIgfwWRL4UIkVx/XX9QNPTAawQlPpFajA8ouaYVPlhvTnU7uYpxrLXSbdL7
rhAMJfJiyFIpxs7TSp7ipoVScrhJk4ekvtX9X9dPSPjhmPsu1LLIDKkMOllDkRWM44wxWyAu5ivc
Pq0gVtGffOG6i3NirE9OTCuPpbA+xd0+bj/aUISuzsHOAjnKQgLz5u0CU+v0BIcz7W1sSFFAx/JA
gazpKsb1j8c7H5OgE2UZWIrHtXUeCytJGhQ9S+FKyu+mQ7C9mwvBLqVABFu866c8GBJfqk5NWDuh
9WDEBPvGoyB949XvMB7ytyafH3WRBpd6GYJZBg/baT+tbMdezyCyJW/GjeGoe2kf7+PN9CgqTH7+
eNYYllIZp/VBzlvpPaT2KEdkgIJR5O1Qh95cyG59iOu1Mh8MO1hdPzVeseZMWcZ9YfAT4mOGEhQt
U/6u3P7gY8CTtnvlPVlPO20beektBRbJfl6XzXnpnIlmPLrMlVFJRjwbsy5xxtZwbPLWJqPTkAei
b8boW0YEDvdfjhbLSZpBORvZoaNEJX4QNkhoUYwqXupnMNyusY278yvgUugbe0+cyAt/Czed6eFd
Hu6XXKb0Y8R+loJZvkIJLj6qXkQHnT5ml2KYgeD29fp35RRmsA1FW8+YrKI4p+eeaAwGqm+hXJ0C
pECTiQLXpLqSsZ6jXZm+q/YfvHfO5DFhDHAtdhrFSNszDOsWW7P9lheCu5N/cKB9oUiOmJ1lt09G
ZIokLPHYKd91ADVJTuWu/d3nIvUTWWNBV9qJKCF50ZkSsxILrW1QEDIBzTIK25DioD7lFRbhAQJt
VYLcjRvPviSwqX/b2Y1hpIjOo/pBBuLUVewAcEMQzwR66GzyLWmqlQ64Zfz+W632TqUKxsBEApjI
lWRSIpkzPlRQfehmu4aPCfxWJIEJUrIRBWmVIPCDD/JnoNr7zipFgZCXCsJZTGTzoFu5QL7vSNfN
o00qBEJ/Qx6zj95TXPsQAv9eShz1DoPhCrjoknvRxclLoEwVKyOaqmETjYWZ6Es5yeS0qU5KGTz4
k35rFUCON9RtGASawBa4GY6FG9qU6ZYPVrXPY8NgRr0f+lN9mt8NAI9Vm3obAVh9RUDRZj2KNtN4
33QpjbGMevS1qSV495Vl7+jKfayrTjl8S4Hlnoadez3s8Z61AIj/0o2xEknR5TLLoVu/NvaU2Vi6
o1CRI+YcsrWPlTWBQI77grQQAx3AU0P9gJ0AM4N48iX6eMirZzVUHoIKtQoAV1xXi2MelmJbAFrG
0CrKSsyJmW0QZ4U94spKboICPKv5mgxPmSVCHuFpo+NaBCMiot3F3q4aJiiQFUZxyiRQ6ElW5hF7
aNYokYgSLJ4kC6jplorASilGzm0QrEpxN5RzdVLBYR+riaemmhtps+DDyZx7ELSYeJvjJaQZF6/z
VEm1PjNR5jCfwImog0ImPcroHADcx8tu1D1Fw0nAC61giPT6mfHy7jPRNKAtUshCqpOx8iFae6AM
CdFqdIxndU8hY0SUBUJZ9HMvZNmYkkusoKowrU4BTWJUzCghugIcbkvQQ+PZog3WTEp9ZWkgEjgX
1dipPw861IrL5yL8SCVgsqmHuRGFKZ6FYBkMeJMW9qIvnsqVavZGMMZQaQ6ApYfhG49ieq5t0kmC
ZyWv6GgtZTExKo7iSW1wvZwy00PB3Z13sjNiCEF6qUBQDjJeMcYV9zMu1GMCVRzHY2f6ECnbiaO3
x2Z+mPsIZLi+INxz7k3ohglVC06N+iaTwqDZ6A+qEsEMm58teZ607XU755/T3/8++yAb2iJo5hH/
viUN4HFfjxrASEVVNt6dhXChmLoGQFDrImkfWr+j9JfVKf/eev4mW/m78JXy1f/hJOqZMCZTD9VM
a6LALk95N3v9oK2aEqinOcBxp0kUJTjX45ks5ngMdE/lscLn04G71D7jVoweKe5g3wB6EK1E8p1i
yGo/CYgzBFUbzskBS0QFnA3IFOHMjCcboEEA8YJRnnzpKDWITnPsGX0icC6O/Z1JYXwrSzLTjjED
ddIwazvaK9l6uW6AnBB/JoDxJGXU8KQzzPLUaG99E7oKYIYbTHllVuN0ieqpVi66Vbg6YdpVJjRh
u5gsMybNGGV0clGvj+5akM6mnnXEym8IIDIF4WI4YJDuupa8zAa9b9yXBrI2zN4zaloAxKM76XSC
I9iiN5E4tu8az8N68hQnCx1NxhbEdZkc2zwTydxgk0m6JrZRjhh0DfjJshf674qqf2hJ8yyFoXBm
mpoC80I+k0cNdnGLDXKdFxpNpoyHGctPoJ36FmziO2uNtac7UdOFa/2L70kD9EJYNc9q11a0wpx/
jGjutqgnqWolODbRJ6R/v5Tij9pslji1oLqbx9AxIiTBE0ru+rscPP3BcVE6azrfIl9w+wQ4rLJt
UEuJEvthHOXeacsJRbJ6uEnN2sX6lcDzuMph0V3XZDqTwVZSpj5qKz/Xq1NobkyMFXU3DZZTQJ/q
RJkt+JC8OxobI1/CmKBsxNiHtwcIG1xM6yeP5Xr+qQAJAgzXoFNxi86JOzHBNdckKRkakYFDi+LD
+flZEZoDcYzGtLapd1MCsHQTU0uqM6yzY/oAGsBZGFxEIhnDBDid3489yhytJ91bp8qdXzPXdO2H
5lgkwnUSbihbKMgYaNJWyQR2Kwy4VeGzlQ3P6lAKagP80IV1Z4VOCCKZY0JXbid9F2koDtUetp7B
lYqKZua8/1X7Sjf6r+t+IJTHxK0Gv0IJO8hrvSZ1AlwFKww/oQGiYKewduTRGcDp+/N/lMqYylD1
VjI3MFD/R7lLY6d98nfGTe8GR5Cv507zKnpZc2qn2CWwAONPKCMye3+bVmCTrMTRkX0AgM92O6zp
CKRo/YKXe53JoQa7jGFhOEoFgQ/kgOiJnOYFA6wAPIt81Ib/SfrFe82cCWTsxZ7bsgQPFc5v7T9o
KFAou+AZAJ+r3BW934XKMbaSTKpVInGm8wbt50BesNLeyhXa4Kv0t+jO4UvD5BgoFFV0wdl6otLM
sSIN8O0cwIwZQGYbvD4p1kAJxnjhC5QbSWwdOQPBJuMF2vsAtNS+baDb4AYz5qrpmGwbf3Jh5qth
Gwk/Jj2Yiwt8IZCJ0RVp8AqhAqeHblXvKPY6eXufkKJUWEAS7t9zY9dCHJM7q5nRm10LcSWg2oDd
4Hv6XWFssf9xokkRWIuPQqRUGn2vqMjCWZsEm0iTaeLOy36U+nGs76uodMtU8Mr+L5aC0ghqJEA1
Y2nKptqPfDPXaAyrUHUEVIS2y25klw4ThCuhj9Nc/1KtL3HMpaOnRmo15oRP6dGap+FWtyowUUDn
eC8yS/6pfYlibhxgYIR6FiJOqsrjCJ74euq8PwnFtK70/x+PtcMhLMI6wccb0IZ2yCpZ+d4UO9O7
7FLiwcAjwvSc72tfIhlbzH1dTs0OIoMTcSmLneS2zvjxF1ybCPeSl7vKxMYz2CYqcKIZYUXcW0rZ
oLuj+EdL94a8c2wgiAq+Iu+gMD1DOXd0YgP98TzuD0U0NAQrNHRmHEwxeAa70h2lpqSAJdF3SZht
cdVSVMqkiGKnzsLymv6caHONMmeRIBYjy+vG3M3bHwK9eEdFSQUo4ABCMLuw0EydFCpDT13L2NRH
eQtyN8pIUT+SrfH4vwlj9xRAxVZXwQhhdJ6NnICr/JS+2g+UXhk728ILhoMFAGy2v3VTmTd9XYxz
Y6gQRzHD8BxF1NBBylreiryYm48vJdGvvMgKxngeGlVHyXFw6xvMiW6kwAHtzWlCXkfXTTXfFU2J
chMDmeJJqoaMviY7vq/Oc25EXUbLnHSpNthng/O5PbnKN7moGM5NI+laiwXcMRMvfeZbhhNu8bzz
S3p9Ym+SlnD9nXUTPadbCj0swhrnuttCHPNBUbqY5jQKcLOUu8jYBv3Hn5jiQgCbVg2VaWUq9KFp
OOWZAtop9vFcaaNs029C2FGumy3EUX0XBkJiXQMLtlTCzT6zfq+dPUwSQ1y7SUEjsPsf1WPDFRna
UMMkHNLhdpeu+9cpd9NPqk24NTjWhIM1XAXRU0C/EPgX4BM9V1Bp43BEa6iENQbbbhPdao6+aXZ0
fCB1hZ0trnl8SWPrrE2JV70do442uLZzmzyqHuojm/Sg7mGO37bCjICXy4F85T/affri4vgyIyJG
kqA6ON/r7zR3tI7WzeiWL/MqXcXfRI8ZkXqM9RdaLZkYzy6x/d87AUgEGl3wDOXeLguFWPNPdS3U
RhxXPJcrVJq8pNdu+6QViOFmbssPx9h9rJlaH7b4cIMb09Vnin7bOjb4c9FfHbbGSmD3fL007EBo
FvBs2CrMbOZ+WNoaCqw/pCcwFNwh7GOC1yNHDW+KewqbNhZr4U3Dt48vsUyOlRjt2McN7LF+p1wM
4b2luzQ5iO8oXhAcXJTu8zJvZCN/68m4GzhSQ7mxqUHaKcZZGjca9lMJBCrzWfBF+baIHARQwqAB
ZIs+Sdq3YBsnJcYAqtPnwjwqFhQwOXruH+Hcm/H4JxJRhac035gkZiskaqVHZJjocoIrf9cBbIri
Z/3auzWyV1R3QXfUHETVXb6hLoQyhkqKOivBXk2FjmCol5350G57t9hV6/xWdLvxFkvQNqQwERo6
DhdTB8ZkgYXVUnC94WXm1s+fKv6Uahe+PrrVM2AIvLBwa9HoC/cax2g22ENlQGECq+U8TPfhBGqP
EQ1LHyt3n3Blu/kRj9JwG+9T4eAVz3YU9OoxEGBhCJ2dPbf7djL7BG5hjcO6UcatOvzByJCtALYK
iTlBC4LtBERjpyp5B/MstczrVAB+2OHvYZhFCRAvsKC/QbnbMX2Aqf3zD9dKvg4EB8gxJtyjWQsa
xQ5oIokiejzxBZlAswNQhWmxFymIUGMr0SYISrZd/2aTXVE/XfcwGo3Y9y0FXfx/Eeztmcr9VFjY
MD+lZnIjhdENaLA8OSHvNYDz+qK7l4L4DxpfIL/QKO0wQfGFeefO+ThFSlcgLnePpX9MzP/x32cC
8FwCUVHS2/JkY1odiwmOJewd8wr8SxWYkDtKo15JVlOekOiQw6xI/nd/zMm+riJ1HSUYoNQsVPyv
HxXXg76+G8sp6/ea1I/lUJ4SM96MZvDcDem36yJ4V8lCL7ZyGgRVlJGpR2qadvuS/AJjoOXUYb8K
gkaUdfPuSTrgQvehEQ/Ykl87WgYgWPANCZrWmw5Q0sEtGghd6pobHTel/ZYUgi/IPTYsTRh0Hx9r
BtTfFqlbX0n+kOQJEtMKfJ2K5fjzKhwmR26ilXv9S3IvEdSeFc3SNQW7CoysRDLqqA0+01L/ofyV
J250C04Kr7sZfwCZSpSWckPFQhw92YVqVV2AKqZCsqMOh7a/s9RfvSoIFdyvh003ugqG/9gqRN8N
VqpNc3maxmilpfMTcEpXQHYGTrCmfFd9VXD58+ShhYyvh4owIewIWSZFcqBpJfKaYvouF8kt+FO2
soSWgaa037NiEHR1uRciikZoxcA0LE2lFrv4hl0QpGSwZfT98YyoXij6IRgyV9iTIp62lYR1aN6Z
YVhIpTjcwCFiA2GLOJgDARHe1pBDnMVbqWlug7JeXTdFXtxQVRvjf5jEU0GmwKilNpk29/iOZmfv
c10/2oMmqonRgMdeI2j4KygGYEzzYpxsGvJ5lA3IGEDZHXcoeQyR8lEq0uPY9Idx1B6yEg3CoTVO
f6AcBtmAOqpjAoY1kl4bC1kuaLAvQ+KWkiJtzXjq19el8BYQbHUhhnEv2H1YlXOOYIU3NGhC1q2T
7MIt2Yr44riHtRBEnWJhg0htwsiKOoSoeucbx1gRvcJocnJxUhjixSgoBnoxrHYuwEgGvVYnaFJ9
0Hpsus5f59qh+P0grfkjj1oIo9outFG0CU1bJcQ9uZs+aPE3c9ODdk+XZBOvEzb+uLU3OqH8H+UY
U0fyaRVahtQCZVKX1vmIARqGyDWAOQhsaXDYOKJJeK7lL0QylgGwKtOI1ZgGDVoM6A8qNiVAhrAT
WCDfML5UYwxDj2IlrWbcXXboDG4J6AA0dqQ7dXYab/wID8q2O4jGa7l1RfTkZNs2iX4J1jcDP6qI
owxJ+621SUBaZd3UL4FLubSFdVP6oS4N80sWU+jAgFsQ9zoNU09dDRpDzDGgNa390p7Tg9l78wd9
PoM31PYEX5ZXrloqyXiErAdmledQ0nyixKjRnuyGNSVORPtq80flgaU0xiVCCbsaKT3HwS1eNDfb
xl6/nX6BDcEB9njoiLBO/kvo+vqujE9gMqotSAaHNx4w972vD8NaW+f7P2KTAczhwloYV0jrvPUj
Aknje/FCO+/ZZjiC7JIGl8ALBaxt9Hez9oLHHq5PA+RGFxgXuIPInLRReepCf6WY0d6Iwq0tDSLH
o8d/KUcH7BzuaIxLM45Hwto0pgFyWnQAa0zORz9SNHy+9atuh8lHcyUsXPFcHQtYf0tkHjCZBCT8
ovAL6urj2qIF/VV7UB9Tp/4ATiC+pf183Qf43xLdLGxLYzuKxTLI60xtKhvz7YaZuVNxE6AC3ov6
S1whdNpWp6CYFwO3ao3HRBWnuAyix0o5pMlW3B3mfrovGexzFit1WZ6qNMN3QDpufWDq6tY6lqvR
Aq/6tAtBoiREZuAFLjCd/0cvtiA8VL7th/RVEbwkgEKRFOdzlfR1cwRQASBsTumqQ8vdu35k3Ltu
KZaJlzlAdrsywOdsVlqN/VXrd+oFGFbdjRi27C2vAmOOkDNNcIafKfTiQm9rtZkJ/b51s9Or16Tf
yKJnBleEggcToDUULLUx/jb6hdRN2A/A5siD0d+bwNKPDcHTgmsmCxmMh2ld44NIQypQMgWxnX4k
uai6JtKCpg2LDzWnvQTOMmhhkqPdv6jKg2a9CSyAd3FpX1qwBQHMD0f9HEOGtLU2lPC63Hae5dB7
MhJzevOloYkKPhDALLNHDyBvieSzVqBL5m8M2vPzlN28x3Tt2ndFWRX3LaYpX9LoCS6+X2gOeuvX
kBbvgm0OxBHTdPJD502eRReWAkf9AzpvrDIuRNIjXYhMTQD5AdK8wM2sv89etqpcK3bIMQUbbbVG
6ACDzFZwhNzLZSGTuTIH8Jy2lQ418xs6qFPdKsXauKGjT7VbflNHbMBel8i3y6/vyngXkQtVqzBd
gqHwwcmyN3Pa55poJpXvXl9CGPeSyirsCTUVUh6l6D4TtQW4Sqjg8cWALcqibOkoz0O1aoq2OFVI
1eKXKL1JRev03NQXy7RoPOh0OYQdhjBHEpGkxuNcq1UQIMmHRlaP2BDbj5a6TSsgmPbJz16ynToG
YmWir66fE7d+tJDPzkdIUVCnfUyrpJvmRHGyI7dd9S9/TcQJm6i8VyF+PBIpjM+gl8SYhRqokVRH
VXGSpWyFm249+qZbytrrVDUOIOlXLchOHaMqVXCvWcaqtQPhlDvvVJe/gbEa3ayy0QiaAtQTFAs3
WYVryR1DE6R2PV5wn934DEjeAh8UiWUita80tj8lEGtVL77qP9eTdq+PD4Lj5Dk6hupRWELfDEUt
+isWwWUom9Ev7YjGM32tbst1vMYc2TGIHHMTH6ZD0a0FEnnxGkzDRFeBl2xfwI8C4b/rtH74zCJn
wAmhF1lsbNeMdhSmPlwJEVZ5Ai3KGQI6XExGsR5jxHlN6qrOgak9f6dDjv3Wzx2KC4Fy7uFPCp6A
30LlR8MQ+kX6b9WVNsh5WJx0ctQ7JMrq2zD9vP4NeZndQgaLcaf1dVeSXspPaWkQL+2795TohzRU
9q0dCboWPDPEQCrW99Hsw94s44H6rJO0mvT8NNXjMbHUh7JMt1kevl5XiRvXUFDVNDogh0c1NdSF
IUZlOLZ9r+af25cYZ3QzLMtkOxVg5/+enwiYHTJeFShtooV7gUwZDL6s9amWIUX1N3R5q6rdfN1u
MQ+S7IHcgRdvsJakzb9VkRHL5A5yISGxHCBW26hrIJRsAxUt43GVYxoqE2Zh9GDO3ofIhlBbN0FV
j+eTxeJ31UlYKFWF0eX5nU6Igp3ouQWfou9pjrpJ7zJMbOwQtcUUbRchBYKxO6B/gjxePkwN0k8B
mdC/xcLR8FHv9G3hlq9ooSQ7Cl5fi5sMF/c6I5GJ0BioiExSQ6Jl31UVZis7EZb85bXHiGCisdZV
TV0mQHyrVhPATA032AeYH6JgptHaEA0TXzj4uTQWpjXUQiVoSyhUe+Y7pQ+vXFr1p8zTmtPjgXrC
oK+H/U0hv57g8Ngecp0nLXwTE3uth4fqtBo2FIlqKAE3ILvzt2gt/bruFfTDsWaqA2eOwhVifoP1
+9GISs2eI6wn04R63QMXmtYSRHXKizBGvyjiGAZwDTTI2dTMzzN5ilqMK8nkaJHA1WssfIz/PleH
GAPE1sjPDAt0VTSfWUQxWZ4DcIhg5qVfW/sqodBNszc/ku90rphuAx3nt3+ddVKZoDIAEIWKZgrb
HC0CYmdVgtK8VWGrMFA8e3o2SexdPyfeBzSoXgQJLr1HzzXTWmPGwAvaor16Mw2lW8s705Cd60J4
MWsphHl25PaIxdAYXZMs2+vxBPJcrCir+yodnITM7nVhXJ9Gy1XXcbHhrmansvPCLu0uhDQgG+4a
N38KfgPoEOaH8crfQozYizQEx4ShbIpbh2bexUWaIIcLte6zwDqsyje7dfxd5NLxyuQ9Hh1h3Zp3
YEt5TFAkjZpNTQ9543t2N8yOApyo8KlsHbLDwsVdd5SsFSKIqP5D/1nGnzEshFlfNNwopiM94oUH
JKFetoWKh5xRtE4/fWBR3zt2yuhMwBFJhPyRnNBPX0FYi0Y2Ce4eJm1A6S7JZgkPBP1+WAXb9r5y
x1f1ESjGqjvtEm84RCImB57dnMmkv2mholZmaYpiZQEnH1YUYTWqnBxbOtKm3gyHfz9tg1nmpYqM
5wVpWNVK3UHc2DjquKrVgxT/24ySkcE4Xm9KkV5YqDGACS0wCkeaNLeyB7eNW4GLc7+eDLgSzEKh
l33xpMubvGvNISjQe/M3Glaq1NvZpTzrdKVKSNLI8Tq0fb+kMV7QmGHWGn5Kz0pem2sslrxpv/6P
tOtakhSHsl9EBN68CkjSlvcvRHUZhECAMALp6/fkrJma7NzO2NmHeeqJUiJz7bnnHDsNfGW86osQ
4zPu04HpBxQR8b/zW9vX9YU0WsFauE/x5D8Bgl7ERWZeFzdFzJNKXBwEOuM+/7HgycGVbecuboPv
yxeLZQUVxipw5i9T5+wJnC31uixUtZcAPYENfQouHebZ7/UdH9cHdKq/qWbZy9KErRM17/ID8ufH
RqM9g4UjnIjzLbMqwchEd2mTzxg27Ozfax6P/Mfzq+ZxNmiUN++ODvmq72Y/Ub4nk8Aw6wuN4jPG
DK2VI9YDI9rA5pwYM+B0PcElkrmutSGY6KfC8TLpQgLKVztWodvILxGp/l4/D8xjOweBOywagOon
z92IJI0YlLz/ArMCHkw8Ad584MZ70vkkXHeZy+Ly+c++8Oye/lj05Bphtn52CoUyQJ5fGc4m766H
cPXnJX5v+B0/DNhED3mJBYKYk3MDt20+2gHOjW2Owu7jetkOm6Ne6CV2nbMf82OhE5+g7b4Qy3Eh
z1skeEBaufaDPAc8xzHWf/6oM+4H3wQoEHDqqMf91teZrErj33H/3S/WMmK5l1KBsy/sxwonEaWt
qgJd4KBBF8emsQS1CIiu5c7fC9Ak98Co27tLPCO/Q3//Oqm/v+rkpDjvjaHhyPkrRUKs1m90CUpN
ftB3hp/kcHlG6sCeXRZAO7ufIENAiO5jGtA9uYem2/nc03YDJuhfbc0JOAovmKyzl+PHCidPupsj
n5utiTqDtW2bO3vK+kuX4vcmwXH/fqxx4nSMpVO+6HWDiv1fAUJigDASoZ6zzclw7xfEvHRLjvty
EnX9Y8WT9NSagLW3NL5qXLVPFop3EEDWa7ry0u7pOIVaxOObkVx6aOcvyt8fekqG6NS0kbPEsscP
XfZO0lMy7sr4OIjq/joCMv5Nw+efu3vKjQiVutDlocLzJhWY0Gt0oTG7CRDXSqdjBnqyf/HEf3zj
yWMoGXcNwztu7QjK/vqrzi8hPc5fSUyYw3+iYniawNn5GBrS9bGL0DylVTy7jCy6u/AdZ33ZcY79
v1Y5+Y46L5ayZTBVjfvBhoeuGVMftVDATIcgA6V39udtOxeYQOQDDHsI835n6a/QaVeeCRvCNpDN
WYUYazwyp15Mc44/+/TmA9+H+YQQIchvTIzgAVVq9PBZ0zbMPBTVcsjzHDWw4Vn+BfE/7h7iLUwm
oKAGE3U8yh+xx9JrlEGtGUeFIuFmIHVSfqlXu1od1Q5kNu2W8sI+nouXsWQIyWsQ5IN66sSbBV1r
LMAHN+/gET4GWNGd8Q42k4fp5hgwW5s/H9v55SDPAoVvjH94p/MQ3dL4XVBhP/+ahjrqko5rD4WM
dys1AeVSd39e79ytdP5e7rSU7VmFWQ0zllPSIfZ8cIOn0AOX8vJpQWWpueCuzwZXqF+A/Aa9gDNE
UJbh+0GFxxxYYKQFgyHyD/s1eCserBik/9m8vlSdubjkiUtzIF2+1AbM1RxzjslKOwUweSTTK7Qb
PDDWk3YFaPRFqfaz7+LHl574OVrntVYLfFAwIS5vVt0vzN4e1eFDzPqyTHDy54M8Z8R+7uyJzwtQ
E8IAKdabWoW8H+9hZpjx/Te28ucyJ45O50qYgY1lDL8isk/t2YoZu7R758IQAKABJkBFAdPZJ2/O
V10fiBJhyEizoLw1yo8/b9b5V/ZjgdMSgvaa3B3xqB3MVh21sdDvgP6eWjVpl13q5p89mh+LnRgt
Ziovzz20VuxwiD2FIiEkDOyL0JLzN/3HOic3nYdR2wOFg9Aq41fHeeVlPaOEgFbbsafSXocBMS6w
y186qJNb3rNmoH4N8+GJg0nfcvn054M6v3VHoSwUdUHRdXJO08TaSSs8Xp2/u3xK8wWCq4C//XmV
s74Shue/Vzk9INl6XocBgr+IgTC4C5znsLEv6qv+L7fu73VODqh1x2h2SqwzpPwddmiVO4Q+t3uG
kdMJpc+HP3/W2TgYzLD/810npyMLVrtdcLzl1zJJ5IYlJbE3zdMxdyiSSxCSs67kx2onFgiDb/CS
w9S89+ht9fajGewkvW6ie83vnOrf5BFgGUAbEfy7IN89MUSmMXDb0lhtMRFeFyGp7awu/q/N12O4
gZEgG3yPLmqpJ4u00ihQlxvh+4ONq0zSeZA7LC+hLM5e8r9XOcVrsVKbU+AOSDGd11EWGKxaCO79
hUt+POzfArUfq5wksrV0pwhDic27X26KGqQ43hq1uXjp9wu9//PFO97j35dC3ebIlv07CRwvLade
Iuv4ag+W+dF0YTpAB7ReLhLXnPWyaB0AeGY6vzM25RgbNwCLPTr3ZrMkTVJsrbsjZ/CRcOJSc+7s
OQG2D81W74gvPvFK0Txpo/Vq2HGx1/R6kcmkf/15586biB9rnBg8bua50D0/2nCQMkARcJ7JCFIG
dwVShuDilMJZ+/1juRPL5xv+YpoTlmMCHsJ6ap0yufBFx105vQwYinV9EK9Bwee0D+728wSxDIe/
KwrJbOKUUAFHXw6KCkFM0RKBrGpH1K9LfZDfAQ14uz/XPV6dH6lC10RCjp3FASs+MsVC8zb/BDiJ
b45CbPISrvOs88V82HECzsEVOY3bKaZZrGAyObLi6NqODaQm7SEHAQS9848gwdWlcfRzR+eiZAbT
h3rNb9wutBQD6peavwvj3rJe1aUq1Lnb/vPvn5pztxJAAC783ZosMneI1UuVOvrxwvW4tMyJiS2g
316ZAp8xx04EunEaHwEhppt4mkCCY06cFGgQ4IXM9MLKZy/m3xt42uSfXQ+FXoYPbL9DNEKqLU2O
Er+qBFIWAkYXkbIXvvS0N81V3fG+w5eWuiGVf5U7d0vwbwpRP07ttMjr6Bp8Gv5xkacpSAqIvu7q
VfdcxnRYLd4RdQVGr+6xjuUlh3z+BfzYzxPzWI+mVxYF9tO5t+r4OJ7QgpJ5mkgJnJ7YTNdddumR
n3M0P7/2xFpOojQlSt4IpgKbk3mJbjFevu8b+850+AVs+FnT/HOx4/n+MCiYAwHm+j9v6lFpcSDF
9kj/EAGC0mT/53m/o/VCcw7IITBqoFDzz8X83DJyzKvjWYCzxnkMw38R2fz8+yehqF1aEiZr5u9G
O28mr76iSycIm83Vn1/Z2UsPIlM3BMjxd06oocTgJx+xTgU0RimuqikiUl7wMeciTyDkIDqDsvXv
xEKTo+ichy02q+5WndBJM7KrqAjXrFRPbdE8BqaR/pvv+p8lTxsPWktv6gzO34sC6VV/6Es3tt34
/7fIScimUCVilolFapqpchd6aXtJIe5c6vNj6/669D8utWJQPDQktq7eHAdYUWuCLDzG27I/f8l5
b/z3EZ3iBByjF1Q7WAdtFEQad87aZmR+sWpyTH4uYXetyDv3YYC4HtEsgEIgFv3nA5pGt5vdTiIG
7aLECAZiC5Bpee5BUDeJuoAUXZcUzoMToDoDFBTpZyuRdo3Z0EmklZEfxrmCNp9LRF9ti4FlZqhS
3nqrbg4fGiVS6dN4HGiKGWsS+uNqmYOEYuJdFzescV+98QEsEHfKBVU2WsDcsLZDsySh9NIBkiRB
McQT7WMkHk9WDpo7+Ywxs7XsUeTWUTY1b2DgiDuldkVZ4P03wAWIl9pp4q64iywW57PYWfrNGL3D
FM6Jz63VVJexQ7t1j5FqCxpvtRIJAEtZP3pxZL9g5C8pSnflmT0JzCfGq1UP0UsRRET4u1HRdWd0
FTF7Grdcx22DKz1SQlm0nhGjFZWHvwRq0q4hhVGs1bKgTYSRbgnJLFo8DFw/NmBWLOnOD6t47G5A
zxZjOjrpqEeEee/l+6EI4+lYEbOgUJlbcRT5uxZQbhWCgUnJuOI4KNnGQYH0uxHXHpBvwg5vlP4y
JKiBu3A1h37m5V825RALp0kuwNkn0JbrtEmMKlgF6okNeJOLOMzDU1k5Gzq1+8HBvzK5FiZkqWtN
OgcfqQISzu5WOSJt8xdpYxwYzd4IsISOV7Ec2bY0xJM3+Unhf9ce2r5Lkw6DJKViqTfasTPBqhUz
308LmL4iBH2Kvfhz9VRyK7XRLp7GNhZQwi3rClMVeWq1DeHmhMhmAIRdpcwHsRv3tkaY/8I05q0I
9D3af7G9FIkhBfH8GiCs59os3iU3Ygtqz8Ls3sLJzrQFcCKo++chIirUSWW5B795AVdAXDGMpMw3
4O3C7QeLFqABasbsrHsVUi6I7bUQ5xruRyGzWuxBnUD6QW50M69EYcNMj9XOz8PE8DDPGKiYTm4y
heot7+rM15JAezfptbfm+tWbPlkVEl4WJPd7ElGgD+YqkT6PqT1uxVRvzLlJi7LN2Hhjse0o7iZ/
OoxenQzdhk1lPFtGysOa1PhXRusbCGNe5zS4LYdrF1UDl99xZmwA9sOu1G+L+4w/mnYoplZ2+207
bZpXU1zh3WpEjJV64LORqnC+bvGbjO6FdgbhhoxLQ2/85jtoGlIyzDCwNx8Ker7kKR/KndnrxJvY
t2mzdaS8u9ott57pp17+YXAR59Umt+q1COusAtxhyE0ivJCYGLDy5TYPv3jtZkHf//KsKm2t21l+
D0xnEEglrh5uIwgDtWVEKrz9gs2kCxTp8vdqGIgxy8eheR5rK55YTwrZryIDmwHuvylgNWkHO2Nl
kInAg/XiCV9CEpagrj6iQydNmubWpzSmC3jrrSrmoFy3ikcHqphRLe6p9zo1Ohu8teJi7ddeGkkf
FK9y0/XLVW1T0oZ7C/esgO5DwR5BiE881iSysA6mB4QyMvamnEhVj0SZRhaEKvGtX2gZHKZ+G3Zl
PADKL/0odW2xk0GU9Ef8wo1y0joo14GsYxpUqduYZJY3ukG0FIqksx+cMcR7H+5E1dxb7sbtMYvf
VDBFTRYa47WB32Hpmdi5GctheTNwGewFI6i4/zWUN0YJyefu1UVqNxVmPAdbNS9buw2IYzapaTYJ
7YBAg3rvFLws82drdMA3yfHO6KwPu3RvOxnEAS/eKy12XomSfCdetYPTKYrUCcdVk4+3OsrBvOGS
zqihSA5C8hG0jPbW5tNGdE+9S1eAJBCTg+lVfU5+8dCIIlaQLVdTnjZuveobQRyZE2rfcGdemRyC
EDOg9dYV9eUN7eu4oxXpBo+0bp10jpWClAoaxFtf1wRNyZ1Ds8WfiDahYmXfNRjeZM5u9owV0sHY
XAzSiK0dLJvI92+ifFrJtn/URrMPJXKY+j0Kp8Rz1xK/3YXRmuDkBuptChxoLh9kPV2HdZMF3ffc
zh+9erAMtWfRhDLaI1ds21FBQFkXz2McFgHRxo3ttrF0biSy5zDvkmAId72FIauIr/5axMqJ4Tio
xlEY+TDppIojDnAnXXYRvWm5TRpM6OEsUjEOpM3ltu+M65rioyu6C9s2PtYfpN2vWQWEa8gJhh/A
R1/vpvEpHL6n5iMocCvMFzqwGzWBNaJ0CSLXHQSVU7N1Uui7p8HId1Gjyriel2zow11o91AhcF4W
5afV1CcOixABLMRwYaXGR257JOAumYsafucmGPyVU4okmviD6S5raTjEMhzko2wNuEkqvRqZap/W
OrxFxWPTYZTGHEbAn/qYduNK5JpEbk66+mk2eYaGYtJ5lEzRRJoSqmpLTsoK3UsLzXltJs0sQNv7
UVhtWvig1qralckYLL9ZXlEb1hqN4l3vTgevNW/MXiaR6FZi0JlZB9+j5a9rmW+FF2S9MFfQQblC
9WrTdAHmV2HTO+rHss+TyKGrHCa7HcLHiNKHmqn1BMa1uJimh6hkT7w17wujvWGBE1cUOUevyWQK
WCWTx41EU5cbN225vIhwWnErt4no7PsqsK9NE70sVMYAoY3mK6c207HX2O/qwWAwIaw3+sRc7Ec9
cLEaJrUutYoBUE3qcvzC0PknFDruHC9/EsA+jkH1Muf+3VJBr6WX8zFMc7OoYVvOggMvgrXW9GOu
/DfZ+jtnsjdBRFO3agU6ee4vSJS8sbFCUDkF27AMrrgBO2BrUIoIzKm5NCfccogYxhTtsm2BHjyb
1b428CpMthfaTK0S2jDBYMWcakCjouBzGvUTXtTKrbrU1n7CRrChjWwTiGDLwcwjOLipmnLZ9TOU
GpYO54j30YYpr1gGovAnanUZbPfXYuP/KYY9iFcdooqwS4TX3niYQTex847HG9KBQZSYwZyUM1Yv
ujGlZXfvTMt7ZUPX3q9uBCRfyBxGHVlqSxM/H5Brg2YumoobQ+NaNkOqIvcATpyWUP/bkwYjAQzw
ROWdXSHtt0o87LKEeoVbrqmoPmxpZblR7cpCJkUQ3anFuWLcKFZFLq8oG27p3G5tr1jBFewECgll
2X4Fw/BchBExcjuZB3CczsNeVxxUO/rN1mrlggwqX/K0XQDLGqu5jfN8zvwOt98ANyN8eCndV8uw
9jYutC7Ll3pQadlYq65uU6cViRAgtDa7fcjYWrjDtrK9jz6fbivZP8PEfqLj+apqM14G96DD4kr6
7CFXtImnvl/iqpw2RWSsVOXc22O/M6wm9UX5Grjq2nKgUDYCB2RVYSI9ax0yeGJYNocXq1wOn2Zn
XCnf2urW3hWet6qOU45yYKngZbJETuwiH6AaBAzDeGVzV8V1JBEhI7jGiNa6Z7glYbRF9gt8pLfN
1bAJWAnrVD94Izxea60nW89J7Swt8Zd+J5T96Pr1Y9HTWz9fPodhehijvIpVOElEld5+wDuorWKN
y/wNtoRVUxcrNc5XdTvse2Un0MXa1mMbETu0Eo4fkXMns0K2rqMqYazbBiF/Z2OYKqO5Z41VkLGv
E2qotW8Xq2XsVv3AEOnU81tUmJtiKba0h49vVOyFMhEanF6VvaULPHBBs9EGq5LvVETndD20/GEs
vdua1jEE7m8WbSSehTc2e7Hhzo+DXaZWnT8OrvcLoPinnpmx0vTJXlCXankSCisNI+MeR7EX+ZCg
XQqShkAeVNklaiwokdMCUFVLaSKY8Vw4w6fsSyOpvOpQDUXKy2iTuwNPOjEmELx+rywrDqi5Yhjc
bEOZx/My2MTj4Rc6VKmDIw1bwJZmtBIr6P5UvbOlHgLYWbPvnLbr3KTXoh2Q/3gH3PbDwjE6tYzb
0afX49Jmblk+OLm2MPVab2nXH0bpbS2jSx18K5l9qnfoXSauLb9EPR4cGnwaQbAHrHbjNI1Ig9IH
O2pnTQRR/67q2tR06p3Sy0eugTL3FgvyZZJtuEKrwZ6wGzPOWLtybfC8JXnfvvKq+jA9CHWaiEny
4oGpameMcNcTQ4RbP41BtGuqaSvRGGvY9DovrYlImCf9CPOjef7shvNrmJtZ6yLhFUBw5eFw5Qq+
aYs+AVfzrp9k2kJn0tPdjsGEF3a5BWjlVlomeC3N8ZYZ5cGr2rWu6400xhF/P1rT1jKJDstvLw9T
xxDbIrevuhqNraGR28jOkWbV9sPAUGm1xJRNbrf1vXxLyxwmTgYUSUeOAM7bgFDzsxL0Sotp3Vnt
fhorJ84xrGFWnCw8wlHLBxtQ4MUwr9D9fgs6Pxts+54PQWI0XTZGOMLS2RSeLLB7LIF7y4re2M/5
ktZtt3dz8ci5PSExy39J29zoKr8a3H6vsHOe0/lpOPSPM7IDqwmeymZKKtb6ydyUuza37kQEWDt1
bhfAMsMxeqxdCyxMASa1mHotZuTQkiUIInZ1Ya6Kwo6Fh+jVUmbWaG+rtHFr59EKOgiJyZ24Mxkm
14OV0v3X4LUHTGutXbf/imb+VsFZtqWtjsnrCvDJh7kVb4FXyli7472W9KB6JH6Bv1rwLsqmWltN
s2bhQhNrrhfCtXwKx2VT5bWXBVE9Jrau1z4dxsyyZFwb9JEZxXUUoSKhvBtbyI302/UCq6/tILGj
8WFs0aMGKGu/yJdahC0MeT3FebcceqN9dOspTNzBIKOJS0TLXyBteunH6lXadOPYeNDocH66EkLe
Y5sUot8Pwh+wUTSjyDllN8KqFmWTWCF9MG0FapZibUzyzljQJTcUTh1JYzqo5tZ2FBFlftUPbUHC
kF5B9uAuwE4RjFFg8D5S14OKEu0AlzI03oFqfi0jiNAv1btXsS5WpUIcVqTz5B06Y9mgbrlXqFkQ
2pmbkQXfVlDA7tBPgw4bRi2bSA90hqVHnyo9Pwq7LmJhy3SgPCeBJb8a1oPm2EfkEPXNXdnlPbFL
ca2tZYsEz0kHWS4xm/LXXqmromGgG+uBYIuakOhmQn8DGPfYpYYXu9p4s2YUgSyPP1VBtAdmRJJI
Mjeehfdm5DwkszvvR0kfa1AdqqMxpkV700/jl1809w04/BY9MwRe5YO2zccRV93T+s4JjY5UXLXp
ZM0WkS1Yi9t6HU0RIrEGv6gxD612voKlepsn2B9ABz4HjM+ZoV6F43A/9E3mdPYz5OdvfNRsrJqr
ZFD1VpsiOsKNtgGz7vs+euZR98gGSB0t9MNR+ZsKPDCuIpib/fpgCoSK3mTtnLY/LLiwHmOpqVRm
UtBge81t1LZvi/Su5pm+YyjmqhjLhPtgGHDpdKiX4W3q7L3N+4HowQXgD/O0HU+iqm4w47RczwLg
6Og9LPq0E4gijQq4F4eNIImWDPaOwXSIYYcR+DVC5qfIq14H5PX4soPlIWcX9to7WkhLAi+p6w2z
jINexrT2uk0IxxW11a8yZ/1KMX1j+mw/mG7aF+02KPPE7McroH3aeNFmNizR1h+NbZfDu8zTCyKw
1JYLksJ8EISP/HaurHtMq6MV2pr4fS5YBLVzY9HhlkcS1Jl5JieRBHMIeiIL5SS7BLQiYgptzEmu
xrbMqmNtLQiB+3Xc5tCE1t5sIHyThz5RjQhwO+e9QpgWenVOigBwJxya6KpdrpUmpb189EZxjxge
eVnNbtBpzKSHckHuP0LfZmOUvoZTrNLaF3vYHyTUtrvDEzFSb6A3QVd90Lw8DMr4KnXxLVT1HoTY
CmO5pwz1mDB0b6xCF0QtBbqIlZPpIk+7yN7qsYzL2v8wp/FlaWyVzG2/NQbzOP6E6A3Fi177KxFN
N30JqRGmfwWYIE1sQ981URt78/KsWP1ccbg7q+3eakYVKHu6gx9Y66Vo36zC60mpx3vPjZDa+Ktq
NsNYzE0Rz938MAv6EY30EVHcB2Qrdn3P4bJx3GrZYnZqp5z6OvCXPeipr8sJo9RmNR9qZPbFEn4V
IJC2RT/djNzvE+heHPoa2TUbMS0cBGtP+9e+9FH+a0tYgrrbiMDvCASH13QZrvO6fA2lmdB6SMK8
zPQcEVYtV15hBBA7nCnRgY/B9LZ6CsZBrACTQ6lA2+OKytEnDVj5CBjz8Sh9eBhM4KEY1dxarvro
LU+mgZbfUxjsymHJRpfehq0lYtfX384CejcoApL5GOqoAaNfQ3UVhvzAIrVrMJ17yANM7pW0xW9R
uKIgMZbBfN8b7KPLwU8RLHcK6PqYQx6rydUd85eVjajHmrh3rVW3VW0UovIrfLjdHHw5lv1kFDpZ
joo7nXI5yV2ofdrhQdvzTTdXD8zEHUXxvAnKLMr5dunDzKfRQy6gWA/5+pTntSRWF6wFwlTLbNY2
8iYdRhsZFRmNVMzzKK4t7453jY9K89hmYnAY0dp6q1qOco67fIQcoMjajDBvL0pKGtl/MdRYQkRX
zRImdKqvTVRafZFnZZOvdTMm3GihXmh0azHD6yD67cxig0jpzu/YWlGU0Meh3ehQfHr9fMss99qw
o0241Ld6bjeys++UZb2gOPsaojzOqmbdSfbJa8w8dxESQ5hlGheotTlsuRu7QiSzvzQEGiDmRmpX
ZKH2X8zCelw6211TxlPLsOtre4SlLLWeVk7n6ftaLzHv+2RCRSijjnurvHY7tnIifRG+8qi60YZ1
0C3Ixlj5ymm9UZx+L/mwDcY8RoCficZE9dN7otxOPEfEhsBNdfrxOsLPjib7GYZihTLYS2VbfQwr
7yejVQFog2qN34cKBVrzrp3WgzHdgJD3F1LNVCvroWDmvZ2jwTEJMJ/502wnFmIFMgl2sxT1ld3X
u76uQwL54qcw59gW2SGSdKovPkWPE8X4sYOKQDT4ZWyW/lMxB9kMUE6s8+FKzlHmOPrA7fw+p8Yz
78cmBtDyQWqHFGP0EEr/XkzDKvdh0lmYNNOCSl4VPEjTd1DmhzX0Cr6vlmXrVRLftWwWcTxPBeRQ
wXct3pg13TL/2VhQMAihqA0e2QlGrNDetfDmxO1bdPwsUN54WYjSIMtp2utlJyMN73TQiNcj562u
2ldraRK7fuyXcoMaY2yYCJLqfOWHH8LUSHVRoaqGY44zZ8oDBypSLL/B4FTr7EUwrzpVrSzDRE0S
EyyyzYrBTIFYTF0sWnR5FqDzMyxmBirQfVBPn40y3gpX3YCF4b6I2ltZBmllqdUIjd+pep+mJZWq
ikMHbyl4Vu74GDFk2jn0vmy9axE/OKWL1LQhbUCTaUHDdjKJU4zboL7jvYiht/kaTC5BgHXrB9O+
baeEYpSHouzotMuN7vROG2EmEeAPyKjQbJL3oSeeIjAyNlGD20yz3LVjE7VOXvya5CdS+8iUMJzO
c2XhLwb+tjeRs5pvokZBEtXtpf4wVPAyzWLjKVBzozfhs7t2/oo8mgR6SDXjWYjpxzmY4kUsq47a
CcbyYQ7TyKWpcKOIFA1qIhx8idAz6ztFGozXdlARd5hBum5Xd88CaMIRZeVguhPhu0ZwsYw2iRDZ
WSON1fBhttZO9j4cL0a/JnNbNd6mHG+toc1MtAWavl7VjYfcrkWh9T2YXxTdmxUKLrULdwtFH+9J
ITzkS43aTbXFgCNpkH8EzXc5XofQNi+5uwHD1CPUkoP6BTEhsiUWh2aQTKh9tpUbmz2qv8hLcXEC
AywmXY5MDcST6D/1eGZIuRJ/FKvOKx4WDVepUV9FsTjszdibRrRwWDosFmYnby19yJ0yxn+kxHi4
RNjTGM168JDo+yxtI0SdyCC0U9zmzi8UwlOlx1i3sLjirYVG7iDnbTdWJJRGOnmfbfFpw79GuX0Q
jR/7C/AfLjAn09vxNzOOtgBFqS4wvNXg/TpGIE2RJ2NXx6ZCh6F4DODNveprbEDeNRLbZyhbVaTV
zxqF467e0GJAoGJEKPYyNOhkVjRGKutfTvuwIDjpArl15U2rpnVT4o8iDK5NnPV/kHZdvY3kzPYX
NdA5vHZSsOXssa2Xhuzd6Zxz//p76MXutChecXe+twEGUJlsslgsnoDGn5MKoadj3Xc4JlpRcXOt
c4FZsVXYm6YxoVzvRBXOgRYaHIt+l1kzLI5RuMjVrseVXMDsSXhL6k3BRkpw4zBHf0nfVrrq6LjH
DzEu9Om4mcLEQZv4NgtezDl0x1Hf6EHvCiqO3LRBzSmnO70VnqGpD9osQlfmzkw1N4s0fxhFGB6H
hymVNvGMnvltXu3GONqNaTnh3I8+ukB+7GswJ8TUV0ZAzKS3sv4SRWtTanj/xRZqsY+npr+TwuQ0
ldNGz95L7acR4SoU9bYB2N31l30WBEeDfJUK10Xoh6g0RqHMNbUdAYoUGtOBpLmjCp1t4P1p+O/a
f8DEEFgM8Mx4079g5sqFuQjzMuen4HXonfIOFlKlI911xQ2G787b4IQGwvXRfeMSaPTiOiaFk9EB
jgB4ADELgiIErW+TOxDQ+UEYTgREzUM0MVFU64AUZjvtJTlPRgB/0OMbbmF/sNvlgq08joI/wEaw
A8epmDggnW+0ysUoASGEEIeqXkqwJmOY50IDjGayi7ft4S8UCNQifR5djAVaNH4FomEzclcNJWxt
ACoMkUGRk8yY98VYkGA8GchEedUkCKpz4IfSKEU/EBha61lfRP3SvNU2o0tQn4LL1eQloLaLmfuW
GjN0/VL9slisuC6GLodSUAiLsRr0sP5jANOUYAjDZ647D2u7QakHcil/xaMQb3NXJ4pcIV7eQ1NK
OaGNgWb0odZ+h0+0DkThZ8rB1AXozWBgA7rC5K6I+zAeojn7iz0eAwgxsN+tC+5lAa0SZdYxHhzc
P2VHAoQb4AWkMbdFMeFk28QTHqBXy4FvMcF8BvDB8M2EWhDkIs9XibaEaj/lQA7O+9H7NjlyzVv9
2/wrcHha22SuLhbJKhgFpc2TVkljk4Ay5ZcmKxwL+uz9y/WZZO6sVQwKR9tnc9cnCmI0imyP0nMU
c3S1yYxcGQRt5Nvh7rNgSQBv3AE4NdzGuLsE6tfYeLnw/htjgWOEgVocGK4LoH0tzEE8DxBqmwtb
7j/MhjNZLHAYGoL4fXBHoCdMHVphqwWzCjsvyKuGWyKFgMvTVuZ7AjJz0SoOjUFvdSHpEsRpve52
ekk9IXGqm/xW9odNXrk881TmZlqFI8lqBeYTUytvyqjOT3pr2Hl9Y4Uf8fiWo116/ftIvEBUFmoL
UQiDEoG+/YIFWz8lEFex1T8yG9sWjSYn+Iw8DZUIB4TLC0xlpVoJB0sjExqiLpaalwptwQyQrjLg
KI+wD/7VXJK/ZDWXo6R1QjZUBM2swOJ8r3qhF78WN10Or/NmH/s83Xr2IYwyCqZ2sA+DT/15xLIe
lXTJM8IgGEDWivfVNt8Rv3iu8yczV/yKZInnkWaUk3PQIZK6Ickv8YfWGewBXpW6r25jV3sI366v
GPZ3+2dsFrXhlmwUZzkDkhXgKqBpFiFy0IjxDDnwZzPeXg/GTLeQCYeDHVTgLijpy7hk0EAs8Omm
+maRAKJp89sR7dvrYZizqBE1FfCn9QsuOiCZ8tjHKcIEmQ0FrGY+XQ/APqRWEag1aMRKmSZaAnDu
7egZkIbFa6cjPgf3YJQAJMTZ1exp+zUe6kiMh3CR8xbjMappbyalU6jCjZVwzUPI6ro4SEywZFQo
jEAOgdrDTUG09EwQcwa//4GL1B4NJ3QdCb9dKnjVIFlY14JRU5hIUVV1GQrO4hYuF16Int5ndEIz
2O/fFJ78IHNFrEZGzaBlVMiLCc7gNn+uh5dq+ri+IJi/j36YhAcpSN7QtOgJb7ClPCLtWsHkCmLt
ddnn9QjMfbqKQP6CVdYDHLIBPA5w/T77KRB0KIC1wn4qeCubWTav4lBroE7nIARIE9ybxhfuVQdt
NS910F8ofvRQjSu4BgXsfL6KSC2EQjTjrI9wLRj8+KnyY6+QnPEjfCEmswncgJz56fpUfhdEF0tv
FZFaDQ0AmAVaZSTLmnvkuw0AqahuXbNwlCeiO6s5kWft0FoqQHGK+Sry7I+JohriWdDQoimysjWZ
3SIhD4bodkqoBRYw3dvnLORqyjF3GSnf/4pEX+sW4EKDuEQkcPyIdxR6OqRdYwNRvsk2MqcSZefF
VTjy56xWaZUBlASFW1JWjbC29cJ94Jv3EtyjcpjNmpwcwsyLq2jyeTQ5j8IiIhSJsb+V47tq8erm
+fpa+X9W568JJPtlNaJ4zrOg0nAit570PrmWnzwr1aZ1jY3kJR4eMIHgvx6StTggRgMhMAimQtqE
Wp1SEKdhD4kn6EVkL6EybJpg+Wri+QN+Drx6kReLuv+IQi9NQorTP1dytL/zTZqipSHtkrrz/7dR
UTUUcmYsyj2qtlT5MBPA+6MHXfiErinnrGRWwKvpoznbBhS0koVMn3modsa2hKh5/4EOZOuLfrYl
yjeNr310PJId6wQAx0mDwQHkwFF5nK+TzgC3eu5QEUzhTVy8gofAGRhrsa8DkE+5WohjV+ll2yKA
IByDdCOCEqxxyjP2avg1Bmrl5XJTtRapczM8ogG8Dr4LCCHdRwOw1/XVwGymrUdDLbzGWAy51GKS
9GGj4Wb3UHb6AmjdVX2iMSu4PFIub/qo9aemi6AWBqmhpOJFExRPUsfHsJJ4+YIThxb+UtNWjPQI
cdB1nuFoh6MFOnEWGJdE5wzAwsaxAB1+5bUnybehz7TVhNLaX5JpzMNMKtIZD6q1jqfk5FWpn80F
umM9L82zTpV1MCrx1kKSJVqNYOi9Eg2r/IDeaw/DB2J1lX9y1gpzaLA7RvsTurkyrVA9y+2SyA3O
sNbDi3OwEd6AIVR3AH7cxR84ztCVwokNpakE/BpOMubEpj9nKLeR0SJDnkrA1rsusAExDELN1qzn
KeZQhMmav/iEv8ZJf8JaHgUJDURwZpPuA2nZCUxhrwuAktTZH7AmuhOqhnNTYh5vkF7GrRZ6Ghq8
nc+zyjR3gVrE2Ietl+SOAUQrtGkCX33HgzMcC1Ej8GaUvfVXIamtPydW27chyZQoMCc3cjJ/2hpO
fqvt8TTmWC6Xc8hcrquI1N6vOyXIB3KrniwwB7t2mW9UIA2AzNaDH0aTQPTF6oqvPg3in6ogAYPZ
NoYz4XWYN93M7CCDkGzBdU++EKroxdmqgYtDxRI5xheQpgIw/M/pIXbQMwGfwhdCp9hwVfOZh9Mq
LHV5WLJUj/CySrpC6mOzI4b1+ocd35r3gId743bhNIN48cg0rM+qWQGCVTCzU6T/qdc7U3q6nhKY
v49rKnRfIK+Lp4Tz35ctsR2GVspOyQL112cLWO3/LQC1RgcgpLpKljOy7b1iBNrTkjl9LLLoLnb7
agzUohSnGYL8BhkD1J6VreCFO2HTcVtKnKnSqY6SGOO9H+5L2clMtyAyAIDMu1sz09avgehUzS81
KkiBFQaiKT8nPOmC820H1p/qGLnyfBNz3z94I6IOn0ERg2FK8W065VZNPwOJd96Qkv7Kl9HJ/69W
b5UKRSLGCBD+kPeKT5xB5gf5HswJaGNbLu/1lJkTVvNHxrsKh8apmAujmp0MYFG3EH2ZfTDppx0s
SrLfKcJXoah9mYpSjk4FRian20TESzCAK63wMWo8bRlmJbkKRBWrRheZS9NhTQx4Q+/vpeotye+y
6vX6LmVy181VGCoPqK3aVwsJU9yCnYJjBDBx2EbKdupycyjzEFnFolICSCiGIEyI1bmLT7xSgx2g
Ovf9Dg0/TiHAPiJXsajcMGrDEFsRWeJufEeOyHoTqrYkb63D5Jm+sBOE3fLH9cnkbCtabzLI+sEK
SoxvAZwoepE0zpnA7A3Aqd3SIZ0JBQ2RyhNmCpi9EtVY58+AIP2V84QfceOOt8prxdU/ZY5nFY5K
E5oMFlgRNNkpz57V8I+BJ6XF/kirAFSaAEGijsYWAeRH7YukienG/KN1lf1wB/LpDVBvnFqUmShW
AalEIYY1+MYWAortcuj1bBfmxYMQGJyDiV0TruJQWaIzekhcZ4hjHoDM6mA35SS+ddd+qK2nw6cI
bDj16friYw4Nb81QQZNU60JUJQmDKdGFNjshsU8bowRXT0+02ZdSLdtcD8VcF6tQVGqqxWgGohyh
VHWfdJ9hzPNrJwvr4vjAAwdM9xSdSOCd5/Mk0TKxrREAvNLRG17A5XJRy/tDZoOo4vOaYOx1+Cse
3eKb9TyOihj7SruH2QdkaYEmNF9UUP9tFa+Zsz1+Krwzn/m9VjGpvZx1VduZWpGdpLl4EcUKkGhg
8Az9+Te+1SoMtYdns66quClRR4Jnnf+wAM27HoA7edQmHkEMJOB5HFTv+p50uxO3+RxsokgebcGE
dOu36xF5M0dt4lmqmn4sMSRJ+TGJn0EAWQCdo/3J2sEwErBg4GZo2FIKNapEk9RCrmBaArykGjnE
2k/w1JduD5uEr29NS07OYIzqLCA1qknshXQwEDBRf5oBKA8wTRx4RTnruAf2QNZ1KD9KMNWgVp0x
Bks5yogSG3C0hUT31oRlsp3cCXvxtzRBz6JRi88oxj4djYG4y/6lVT/dEC8bEMX94I4HV2JO4Gpo
1Bdru3kEcQSE9QWKZ9VJVCM7TF6uLz1G5lMhfABJOuAqgAgkf8Oq0ERWVyLwJeDZAdJPJ9QgVXHq
S/YXWoWgkqtZhFOkxAiR/mh25X767HK7BEPDl935pkq86wMiv0ZlWgwIDiuKqlt4UKbWQzuSlokI
b44sfSLyMXKt2o1Z2Z1Vu9cjMacOmDVJknVRvnhRhoOspucKdDON5FatX6X48frvs4ojaAuDomnC
skm6eBGKqiDIgwVDkY8gTkAjuHaGm7JwtEeiLzkIvLxHpoaeulU8+tAQFLkVAXYFODR0CZhR8IQT
OhBkccf82pk1fbD+wfhwT4b5GVWnywlsgXoCMlANB9pMi1v5kQsyWAOgOcyh1NvYDe54HVFmFoQ0
sYzlrhnyhSEwWommUJjoQgQHc1/4y6cAcztgRCFwAmUr6C+En9e/ImsTrwLSDsDdohlTvyCgsChu
lCw+CJ62CQrc9TCsZb8OQy37BMRIQR4thAl7t2nQOi/cGlolXVlwIrGOR9WAOyAgm5YkwkrgPGXk
Qj2YYTxlyIHRCxFLJxhxb9FsqD8CZQvPB2f4uD46bkwq7/adPGVyPKIWhBL9i+yA0eI1nR1uYpzL
nuymeEnkldbstbIaKJV/QdYDaWdAzYuOdgDqjLd8xn9WkDnZQG+isnMX5CSz5e1C1r4g2wEYbejw
qXRnG017JRFTlFExxDW9BQIot+3BegLtAfM7Y2eQfrrCu4hxol70tEOY1EUCShCIRQEcC+eE7m15
akZ3cYgZ4/iWOcofv/NRf42U7m2POQpia0qzU//d+HSIGZ26K2ZbfJege0ns4XiINGZOhb2xDOy7
IUODmCrE1boM5aj8dpWVfMUtNwtkel+0DcI5bWdzZd5JFqNyKnGlApQehp3axTsFOBlSn0RJegrG
e1kKX9L6DmYLh6GTXwc8pnFmlJEFgM3V4RQnYnde+FNPEPQNa9FK4WKo3OeweylcbE7TFe/F9+4H
+MpbyIIAPcEJy1g8uKah6wrDDaCEvjfSqoho1UgM8HyWnt4h6+nhsRjCzvIu3y2ebAs73eMsHF44
8v+rcEtTQPxrVtPTApIXzk1bb13OiBhHIRy+YUqnqsSYjuZJ6EWUqLjNpKTOg7ILtkN6qEFP+QHQ
gi/zMg3jjEA0DapogDYjpVKLEmInQRhoGFAKYRlIT7X7zPB/a0T/xKAP90Gde6nJ8I2EbXoXo1WV
vIHa4hPfF+4hy1r0q/F8V4SrDwQTFtOCQwlidU4PtQh7zmzxsNwQYzbrCEJXTnR7SV7h6/aysvZ6
Mr8zwCp4n4ApmGgI3nraFxRKHPLKumzyFzLYmE8BIacAvcMh249sjTJQkuk6RlDnGUI0HZbKXkdF
kcHEXL23HGgBAaNcyL5cebz1wh7jKibVd0SzW+6FGTEbV/vS/MwXnqzFVuEZjUFukj8Nzo7jBqRW
6CADBCoE4CMakp2jjK98wYORYOZoG9mHQASXekJ+8Mqs0vj1dLCGFlzi9PslpN+km9Y39lCZ3F7f
FsydBwFwpGEgaxQaWi62aQUxSExknL7FsWGL/aZSa15aJtXJxWBWUcj/r5bkICtAGXRkiTg4dG5T
LwVR8bEHriHbK4CY8fIx6xggsuZ/j4oqXAIjiQy1qVMc5uETxFdaR7rJv7EGOqQfHMgP2dgI/8IP
mzedVGbGLSmCBB4GCqv4Rwj7urH3bebW2UR3OTpOr9mG55RAfvPa5JK/aTW5iy7Gc9y2SDaQRc1x
CzMlcMH/+zLB4Q0cj6iBOETfkoPMDNXW6pJTbxaWG3V5ukksSXaTuefZz7Bypw5rLtOwwKW4KFDa
FvoqaW1ACN9obQOIIVV6a6bX0XoEWZ4zLIn1vXS0g1AJAXII84zzuQNrvp/7GHjb4St+gki2k78u
d8Hzxwd5LQEhinsysHYCAXlbGnSyJZHGxNaLagTqDDQxZM9+TjtSJuj3s9vYqExcrowxKxqMVhWQ
RnSEo3c3ZJ9jdMdBVyLIeSj3+OgD4Kp3T9hl2YHnCspMkutw5M9ZrcRSBtUrKAg7SgNL2Db3uQei
xZ+4oaCSh8ClU99zaQis0wefD25uGoYJx7PzmElQ98EsAO4oPZuPoHM62T0I1g76vEiXdsrNy6zd
topHkxGUSEtqLQZkT1B0W8NGg7/y9b3G6heRFfn3kGj2gTZIPSTgEGLwyzsMyO+2gDf/BSN648Ri
Tp+CHSCRUg+WJOfTF0AEMIMxSob1GD5Jbuq14dZyyHthlNvyFgR4HpKTdQOB0wqpKwkmULeoPRcq
Ui10wze6ptrp8J2EOrR1yneiC1kcsPq5pFjmLtBwZSeuK7pJd0jrZdEFIwLQA2hVX4WPUaLuZCCl
oi0apLHPd/xmTuoqILUPBLVVoE2AgOZr77WnFhas3dZI0UBXff2m2PDuH6zjDtflfwZIHXepOeLt
30A8qRlLeNdM4HkHjeIGw4zeX9IpLmfVsGcUhFWDNNPxDc9XDeQgkgJ0xQzlVzLY7Z20bbbdvoJT
03QQ3N9g4Wrot/wdjX6EhQ5RB2EdrFGzFo2tgq7nrbxAk/h3BgVldsJmQhuMrmPDuK6SygKiTt2E
T7IzH4Q7iB7YEdrCKJu5iYuZSFbhqBIWQllaWmkIB1Ka6UwuxM4eI7dN7Og0us1T7o6dzS2MWEFN
UcbNGIQWBSaR5x8uW6I8jglG8ZsJJ3pQxf4zddQX8znaTpvI6994hwLrhLUUXCXhqq7Aopra7dA1
mIuqx0Nc3mW2FGw6620Oec0b1oazsLU1A83iS46OLMmTWiZxdtLRKA5bW8eOExzD0yV3doEfc3+H
k6atI5ItuTrqpg7CQmWFiOYBMiKTq3rwBoJsLvKXD+UrxUND7sBtGPHGSU3moI7yBJoTbiG125Q4
YLt7eMDejriG5N/pjM8LYabr9UjpdVpVplSl0GcuIO343dkwHLxeWJvQgTQd3wiJN0YqtwSqkSmJ
iXjiXvJJzaJ+pA66nIGNub35F104TkC6MQCVYyE3lgifUrhN7yCS6uUOtM312i2hhHQHEZFtxH1q
4AWlzt0mVCywhjHK+XFubBPvdqFnOaqE5TO6pQuuIS9nszo6q+9ItwWKMeqFAqjdE5riFe6vpZM7
eQY/mMwT+OhSshLpSwkEHyUd7WNkG7qjYypCNSUi+kfK/QL9b2Jk6gCx892LUCoHHF9CK85gNCXw
Gj0EvHclNP09oUuPOqf+bl0RYiq5O8dAEao3xo5zYjA/InT10WsEbvWClJImfdd3qgqZRgjWAYMd
OfkeBhPjg7aBah0EtDe8yxGzxAYU5J+Q1G6My2wMRMFITzI8WV0ZN5bkWUB3J9JtYd/9i14W68Sw
DPgyw1YQOib0iaFORjtJAvoQauMH48vEg3Uxz4fV75P4q0Sq6Qr4LxZ+f6oqWyxeR+2p5xqPswdh
ivB0w+mAs/08SFYbca+PuJZDaQz2IeF2ImZ1ePpqIZwI/vKphNuELT9dXx+sssyC8/PfUakyEOxH
qRxUdCF0E14cRKsR7IcUyvzS6Xqg79LkYsmvIpGFuppESU3DytIQqbBs5Yu8DiWuAeHIwJkMNOIg
8wztFxXCQp+Wq7xwgrOKQQC38Z6oGWDI0jewFNLQlaFhcquibCGRrUGVRU1i36pqPI41YXHf53Lm
9ZMhP8lmIe0TrRMduZDxQKdCCZtTxzG/9a8/h76gxZPZdINFOnUYMESj4fLBYx2xdqGOW5GEYgNW
jjD1PJ/vUo2DqBrxqNHinNhXpOcJMU00/CUnuoGu/iM3ezO2iQ55CcKzJ67e9ArutRwVcoaIILIE
s9Ptxk3tdJ/FTTVD7NKGQD9q1OTAe7xlj3QVl1rDiaJFUZAj7ugEj8kHYFv3UFs/BTZ6P4/JK6+X
xbr7YpzgWuNNXIa+D3X6S2VUxsWoJ+jckbta/C1iMPt4SNnOvC4ye07/iUWvlCCohig0ECuVIEd8
LJsXq3z975sDqZOg3nDbhYIHtVIKBYjfNIXOaHFLmKbQCrNcwngqUFVM6E6+/Y/xqLq0hG5iEOcL
OZIGF87owNDfwc7uVtjU98KOuywZe/9seFRBmk5iEukpwkW30zt5CieoPuiDzi7uTHxUHy8cdfpp
Wi2MFZnNTvDjO9CDHegLHhbVT+50f74pt5zZZOQSEP8AC0I7Bh+RZp0mWT1XeHjH1/vqIeDhGzBw
2QSGB34VjLYGwMjQJqwOvL4da2Guw1LD7ICSaCDYhjfT6CBO+yzb5ykvazMOp7OhURvNjMRWDKry
r4WyAE0Nx4PRsSAwB8eSXe8unnkDIW4zcDSuygGjblrHptmoEjhFwmAUeL+81+xvpmPqRG+qHT6Q
OwUOS16DhFGNngWkz3+lLsIwrtIT3OlQ9Q7ZXWDF+25ONrkwbRYRjGXOyuENkcqbmaIJsF3CEI3n
5EHbLnh+WDblLfQzcTMMXZ7/ImfFmFQBEJdDEw0VFqpsmnATeSgBW2qhzHt9VLwoZLusyowQPHbV
khBlnI49XC/EF5PHtuXsOPpkHYQATYQK8xYnCTjXWxhWXB8D6z57thaoDLnEjRVpOTaXeZCQsoAM
dkCxLW3yVh/73AzJWwhUhgySMIZ7FMKNDr6Ok24z2bO8zs4gU2aP9/NbNTqcETJuemcjpNKHosSw
mVZSvKYTRGiBC63lyKG3QG6g2GguJxrvi1GJpEuFeMALCp6fJNwrdadPN0ghugvHOuMn0TmU4dQA
kTJeXOZZ8Cs306d3Os1KqRmIi9d1UIojR/uM3M6ub2W3e+W5C7MeinQdXTOIr6H+umgOVnNTlzmo
xPiMS+/MXuvEnvU0VmgQ6u+w6cGNvf+UOBdM1n5bB6U/ZKxOM5iXUMbU/jDgqhFlW3WMOZuafB/q
7nA2Mur7QStebnJdTk4x/A0qYEaHj7q9FyE9Wo27qrwZ4E/EWTKsBboaF/22XQ6laEi4I5wgVZU/
FX6wW+7aFtcUAiLmcdyZG34djUr+QheNCbCq+HR7aKOjCNN30z7fEaie4PIK2MvdADAxmp0AHwEZ
e8HZmLspbRdw3U8KdEV1eB2q2fv12btcFIiAPip0dbAORZn8/yoJZ4VYw9GhiOCXtpW7+3C5SfX/
7LYLc2C8TsJYRpFFOOFSIeQRUtxVG50MCAqby6ZILYeYRFwfCFm95wvvPAqZytVARDjglGbdod1d
fekpzNbg/DTkM3wPeujr4t8jj4TCmLqzcVFTp7ed1nQ5Ilbv6qEEl9uZ78Cab25U+yMPN/NL4xR/
8nrul7UHGSY4uWDmWgZoXufDLGCyMgx6Fp3k8suC5d4w/qyDIxinTiOHvNTPHuE/weinEqWtmzKt
w+g0oVH6dQjgag1ztLdktnHCCZvnxIOcGU97k7HmdTy/ovEuWRKeEOkjDgrewywgqNKhC6a/djIn
DzK2MG7aMpR0gQlFP5FGo4UJnnhTQbKOkw/wMFFJTR0gqsp/aX1+WRuDdCDCeByMdLDy6Ed6FVYJ
5RQuwIK2oz2Jftt9jOX90B2vb4DLj3UehtoABpSvCzOeQbqqFifU76CCbUeWxNlmvCjUohebKsRL
BtDKkdlv9HTYjhH4TzKv4r1cBOeDocoqPeiKtihEwpR8lqHQkD5enyxGJ+I8ALXKGhOgk17FRxE3
6V16U6N9Hb52dlrazY8CdH1R5Gwm3sRRp++SdvBrmPB5uvCBiP6rcCT6eX1QvIVG5QYtqOUO2lBA
dUfDYw9DlkAt3bgSYZkUcXK6dJluMX8SMF7oIGEz0R35sQtG0RrJQ9y8W/IntOOcQX61hMMIX0l4
djkwVNvIYu+oTeSN4CmZ1rKdm4NSwZ0hBquonZ1UtTbXZ4Cxtc/+LLpbH5hZl5QVIerZcDrDg0+w
Mw4msCJwQHV4j67MT/prDmhcZj81c90ECAaVfrM9tsrPfvm8PiCZuRFWMWQq30dzHTUlQPNh0HtW
8JIuW0V+UpSf+fKSpjAWAuUxGya3anQ/wVGnB3i9g1dqGG8C6Y9k2o54oBml0rFgxlKj0aHDSrGA
8fUQWO71v5VR1Z5PPnXQxwJoNzqZD3T3NBv+DTCfcErNGRxUm4CnPsZu+4k3ooGztdibWZFlgBYs
kYB+zycpHuUerBAwDK3n0QOvYBu8EHTxz9kP7NIfb+TfUFDGUFcRqd2cRH3XmikiQtAz3tab5q2Y
XQVK2xDJgbcAbMQ5YyR797y8kXHem7oChoh4WaclcmwNVhxaR3XT7dqN5Y2QSgA29Tc20FkcKvGq
cMcplRJxxrb0NG2sHasYP/oQxllq0jvCAomLtLqDIPJ7IHQvmta/t6LkXV9J3/3ni9GClIrEAkgI
6BvnH7QvkkTNc908DpABgAv98hZ72QtEQN3AhU+1r3jxQ+dkj/1b/izeWC7v+zJ2NuhSv+JTu043
yqGYI8yCkLzCqAKu8/5S8CRHWcnqLAq1X7qwsRRtssyjJNmtB6eFzbStC0f8Iv1pvggGg/WDNbQa
FVUh4AWlEIIFs0q670RTavo07nQXLurQ84cHi7BTOe0RhgzkeUgy0auqvMJbrg7TcPOYwLEbF13c
qy1bgwBl5DZb+WXCg3GHfsLitDsTosm8DM3KDGdDppZzWsgTZEYM8xgcyAPAtCXDXdAr0dAa/BfU
jcu76Pl4qUwENGYN7goWzjs5ftAud/4cfUKF4yGtGY9055GoDJTOWZGNNWZWPyw+sMH+tCsgklt8
ks+pwy6BUHBgH8J9pmacSGdTSlUZVtBKeUr2proZbnU0LubR7vY9YhZ7cAydzueptzCecc7GSt9D
Rji4KkEvkK84e/l22hbbGuLQ/4bvwBmdQWWerJlz2KUhVFV8aDi2LJNHHGdUTuv5M6jcMuvLMFYx
dj0sbR9yWz0AYwRCTH4I/lgAYofH/Lbdkbd3iYdruoQynE8jlW+USIZrOLSxjtYzoXYLdx22Qv7Q
8U8R8ktX8rdBZRpYE4LB1GKNEIwkXC1vonvBI2/HODk2ocvFSDIqX1MUUY8aIP0YFyhvCH4tOJAX
jGyUbisjtKNa3ZTdtOnLlHMQM1IKiMgqJIgNwi2CpNt5Sus7GIhNKETw/cJtvo/3kBbbLE9gMULD
uRRtNCivn4bsiIDJE2i5RQiL5xGDTomUvFRwJgPYR0AaEiQ34Tdql7vSFd+4aLTLr4cRruJRXy8a
2jgbZsQb/G9WPsgplgNjOOBNm43l8gwiGOfgeTzqkChlIxeKRrawWgZXeCdNhuIGVmDO/PwvWuhk
f52vzfNo1JHQlg3KGqBTEE38+dflX9koe93/ZnG417+dzJtL6kBIrFyKRLDEj9X74C7usqsaTz+1
j2ChghKa3Jtu54Hy4zdHUwXcdTkacGrbcNvbl+fS+aCp0yKaRCBvYnzS3hlctBGxhFTgihJgliNO
CXlZO5EHakuFkiRYCRdYrSqtrE5OdeXYNNu8xXX3YPDepS+TNEJgw0P7BVILFy0iuRLHxkgV5Qg7
UrgVGyIKGqnpeMj5y3xJwhAQikJMlzRqXcqD0Q590yvHGB6NZT0/dWkGKZFYPORJdNuWSe4GIuwz
8tzrZvnt+sphjhGNWeBrkc9EGtduRJkK8/hOOdbxe1E9pPnj9d9n1NgY3SoAtSQEPUisQUKA0REh
FwAV8I2KK+Jdf6hh9Az55cmDw7l2QDPJKX0YmxXcIoa5VFZ/AlVKqGXZdn02KKgOoaUD++S5RoWv
nq6PlGwxasOvBoqcfZ4+Jb1LhtLCQCcVjx56ZGeN7qRT5qkizvf4x/Vo18ckXdADWhzt4tIqx2CM
PbS9PcHqvTLk6XKwBwXsGXql6AXTAnpxIqezUtf4ekWXObM4+RZQoHZQpl6Twa4Z/c3P6wNjL8hf
Ecn/r0r5SSpmnImlggz1o6gALOddFhglLVmRvyJQ+y2LsjnNSkxd56p7yCLre8AjHmDJ6oQv+aHy
yErsjvwj4bJ6OI9LnQijqnZ1nGAZDtngCHJihzFMs7pnfeTUfpeX+PNA5KOuprDrgFxrZEyhIlig
MAVuCFT+IqX+YLzr6kGYepgtcvIIq3o4m1Vqn4+lEce9hCyW7bodgepO2w6WahKRPnCBnf24vkwY
xfr5IKlNHWbhqCsz4pGXVAIFWbbwZP5XXi6sTQCNIp2oAYDvLVOhChiTK5mCTVDrqR+qD3Uv2X18
H8LUsIw4zz2s5b+KRQuPyEuhakOMWA0aan1+rwWcuzIrABQU0PMA90y+4BUJsVEaZiIoRzGGKsfU
1T/bYOS0bVkrnUgLgCal4QmJxkPMnZn0vT7Lx1Kpbvs0O0rwctWC/F5ocv/6OmANh1AhcUyjML+w
RixrM5TSsVGOcxqhHAdfD/6n10OwRmNAfQKQSRl9Mbrtl5t5MYwTtlOn524qv4sKzAlCR++er8dh
LTPgbrGLYHKnX7DaKilJZcsIcYAU00YKb0zrZyyUztCmUG7nFR2sYAAryoAtangCoyF+8E1ui9AK
pGPeldNdaRi5AiXssPWtuZ4da1pUp0P5tenHRPrRmqK618q5eNOsRnB0+As7ab98RG0ruVkOhGUi
7JtYl76uz8jlHZb0/VGXfHN4RVpUZWpCTQ+MSTomILuW1eTF4hDAOVdKbDnX3jJDf0hEmZM9WScr
ENcinu6gDnVhjKYr5TAkligdm+lZCx7nVnAHdJOuj4wXhD7lYjXKLaWTjlEMIV8TlC39PuPVCMyc
vB4KddIpo2T0YjNLx+J9Qocz9wilb3rqUXPp28jjbRTmmlrNHHXAGVKT9HC0lo5q3ztxp9rj8LyM
cON7bkVOlSAxNqUFyAIg/qiaQX+jhlZL01KLYYxYG8KBbu5rxyx904VinQphGIKTGAN3Grz07T9/
OTTIYQUMMSoD5pdU56aUxnCB5Yx0rAJA5G/zYD8KL9dDMM5v8Pk0GGngVqBcmJRJEYTM40aXjuZQ
tb6CssHv8ZTsRKN+F4TNoWs6X+3ivdIm4n9fl5YJ5U7SAgAo3iL3zFXpUA5zYELDQTpaZrEPGmnf
9Noetrvv10d4ufxVEVI+EP1GWjUBUDoPU2WzGleVLB6bwjzhpPvSjcArg5pLlb+cShX3QxG4FuiU
gzlIBZpDsY57JRNRJcgRqnG4vmg39aG7kV/y23bX3iuOtJdggZnthQcu7+XyOnwenaqJlqqdLFgU
iag0Rad6aDfxgbRpi8d/0RK+7ACgxw28NlBeANjg/Dif0niWdAHCVAsatdUu3eaPpSM4svLdh1a8
aiOrm+vf8HIHngWku6VqkKdCJwvLMTafcWgBlevobpDzVuTlAX8ehtpvRddANrQ0MS5x10JLQVLG
/7zmEQE8fBDKcdHXDGqNaEEhm426LMekeaysD6m+C9Xd9bm6PMjOQ1ALISiDQmwScYHT+nOf3sxG
4sjTh1iPIDrLNvRx3evxyJ98fhdFPB3pEdAT4s9HTVppiMKkw1D2KFUfcfxDnQdbE/eBeCtHhXc9
FGsr67qBGEjD2NXUurMgtJhVRrscccs/NIbiRXrjq9PEOZVZywD6GjoAOypar/RGzqQQqKtxmY8g
5j6OxG98iBTOocKLQX2lNk5Aw9MQwwgOSlDaYK78xlIzALETVUCqTLSUzjdpHlrLoP0fadfV3DqP
LH8Rq5jDK4OoZFvOtl5YJ5k5Z/z62/DWfoeCucKu77OrPBpwMBgMprvlYT5nhbCT1cBW89aRm9fr
n2Tl3Ec/DJ8DCQ+dKwCML83MGrhxjLLGuY/nsB+pRzq72+o2RcCYm8Qrapv3oLuSDGiX2jJEjPeB
KIE5jsfOnHtDrSRckRTN1XPLdCxMuUr9LynVX667txJxEuIM7QhN0wC2YbyTpa5vKghHnLXiPW/P
Y33T87pWK+UFSGOo3iQ68Dio2HAzx7QRpQnnYHHUgeiddon7AGAWyBCy2+o2AYDiO6TgEJwCn6+K
8UigFtlNG4SppoJ+Vzwn6XGYjkV5CDWe3M/a2i1tyJeRYab9GGsmbEi9DVkjQMAd7TAcmi1JnHbz
iTd9gVaff/2LrWwseAbuSdw3KAqU+WIhsVS9DjtYDSPwBFa97pRmx8kQ6679NcLs3omUajkPdPnm
06jcqMlL0fHoFugPZfIqrmZUvgiugEGW3b9tOohFUIlnjCwOt1lRbs1sxgvoMIJqFfwxmRZzlm7V
K9BkgEsWt+kvW7nLrByDrAW80kdHSdSbJAmPajdxDoyVAwqK8X/NMIsH2RUZMQ/H9LiC2IdpPXSm
/lyk2X0APXKlVrdSNWyvR8Wqa7jmIp1LuL/r9O+LWlM1ZbC+tUQ8Z2J5pzbChylUN4JWfGcFF2Zo
6lqYiVOlI5kwi+dRHeyxARhKOM/4Vv+7M9i+9LkOF3jwMl1a6ee2TOcSIa5ZWzxJ2rL0ME88COfa
in0SpoAWCVd2thGFTz/rtaGjUtH7+2GqdUgWCqod1/Kf696sbVisv4hbDrgHcepeetMKqq5WgkTO
aPLc13pxKwo8wAfPBPNZIAWGggIo3PMUHTrrEIGh9boPq4u18IFJOkWrxFOnoKzLtPQoBeOtpE3O
XEXOdTNrJ99yqZid02vAOIDhHH4o6V2XKo4QDT+7EWRVZvL6v5vCVdekhECgDGEL1aIEqy+R9Plc
Ta+Sth2KxJbql876uG5m5aFUxcQl5qIxAYacwJYPk2H1U9AIM64t0gaiXi5kXOnRRwX9AhAscTqS
KwN9l/aYJVT0ISVRCnvCdtoomwEw98SVQsrY60E4gmLPNhbntFh3EmTjqJBALfOFUloaJ7UrgVnE
6/Ps0fmSCUOsTg8y5MSOHzteuNNoY08ObCbkIVRkEi4blzuqaKc2ysWAnNMZmhv1Kaw1x9ICJ0if
jIrLVrVyGZSgFgBWVwwPQv+Dif1RTOoZfyVn5S46yV7to2l3JE5/hBIvFpM3x7a6mEt7zBcUSYwq
SoQ9MAgCu0W2pjvfpTs6qqDfCrze5dqWM8DLA05/jO8D5Hq5li3mqcUxQuoQ75tjeEthVPE9GIEV
kB5hQggwbzt9TJ7DlrPV1zLK0i5NaYuTpAl7vSGRRtAz3RjJjWW6QsTzbaVhIS1tMJkXPeCgGBRk
3raKzOdZEuf3iaT1TRup2aZRJj10K53EvpLK+VmfrPxJy60w2sVSazhtLJW/MxPvqQWAAntLipOH
oRcAAK4AXClteUoyt00n88f1jEE/75fgRrsfRTeO8y+I43yu9KIMenKeRUFxp2IgtjjmIBXBdRPc
DmAw3I5jnHhDIWBM+7rttcuOhEknDC+D7Nr4UpMVyhwGZmPM59pLdg3gkJZT72uMrip+0HpT7MgH
Xj27Gu94OqHXDxBIoLN0GQkpuE5ysMjM52iXPMVbsh1wNwBrQ0PpxbnMoGtHpYlmtCziNq9CWefS
WhkJUHGF7OlZHNR9m7dboUt5gLpVG+BblEE2jazBni1ik2K7Gep8LovHKXgVM97NYy0B4sb7jwEm
RchiKnVxhM+k34cPzS7QoU+Jl0l/3FDRqOh2xnAoRvj5tMZrwbk0zHwrVRasNgnxrUanfMlbAOIj
SkS/pydasDV/gR3agc7TNnN63kjVWsJYmGYh41Omz3Ec4cAeqrtOejaHfTT518OfZ4K5kVhFGo6Z
iO+GKU0g+z9M9XdJuOz2nI9nMtfGXCRjEdRwhI6FN+Nmvgl2s2K3LvkIQDQnv1ZAoAnbIrUtnj7R
+l77GzgsSlzPBTqFgO8X/gj83JNedRf343191DeV33A5rjgbwWSSfEuGVI0iau5lcEVMEhuvxAYO
vvrkl+wQo4RXG/C+If374lxJ4rDW9RkmreBHmSh2DnkCWeXgtqS1k2UZjEzBXcaTOqJ9Q6s6AVpg
pQ2azj1mYW4m0SaAEtwNHlgD6cAypgV02Ra3PErElTFtEDYvPiVTlpBpUNs8UOZzv092ojOhLEcW
KJ2wdEzXuAlVqBYkHrCNNkQ9/mCleaOpNE7Zg2r5A5gklMSQSScl1qB5q47apoXuENQDMKrtdSA1
5xE4rEzCX/rLpB4jInMyxQG2zY3u1xOGnySwqReJA+67aGv9wTQB3hY5VQrPKosxD1JDHvUemRan
n9vfopjemIptObpNV3Z6ju9E3l1rBad14SnL/ioVUhYDlDsD6wiJKgiIAR8j2aXTBRgBpEex/oaL
2L66AYhi+//KgBaTm8w41msxxu7pgh8oFu0qf6xDbhaiZ+yVyGHr9zTTzWJGPj/LPsRg3GwTbQab
DlL/l8OqPHtMGpqq0Wj7AfbE+wiIlHwPfmAvoUP3dOC+uOGNbnJykMXkIEsaVL1QsDUtXUVHuvTk
vNnVs8C7dnFOEovJQoISasAdyzgS3zBQJpJtdMKusIPdeJqSXfQTtD+DLYLqXHC5tjkZkL0ViYlQ
xtKIIKU6vXUIgvXIlY7ZBmrZng7l8QLCO8g+st1D5M+wB4XTkeDuTCb9ACIy1aH8eYxGAeTWs82w
le9Av6n4lEag/yluuZdrTsqzmBxUYE5WiQlsKo8zZi97P/cBNPr4L7mOrocRrtaXR9mcFOLc6kiw
EOL+oWLs34s2qgvubqxq6iofgOdxYQA8m0wJJMsR3iENuqpKve2Dcjua40sxjTEvsV7fk2jTXzpX
k77URxCh4wQF/g99EV1A2Q81VwwM5neha/2+ntlWrzYmCnJJx7ziV50DMEAIYTFMtOyajrkBre/w
jFY9eK6b+1Jw4w2PXGw9QhcWGRdJKAhhprUolvfprRJjiyQbUO3axYuG0fX/imtm7Ta/dJKu+qL6
0dKBQMizp/e3/iNu7QojKo/x3kAvRvswETbH8LeggxSdl/JW+05Ly0yOlaWij9QclintWHWyTBso
C5+CxSiiU/Gk2h5feVY/qS6+nCSLJWYyLc7JENS0n/7SUf0Ik/LapveIqx2mgwT1BUrlKoLMCgpu
rvkovchb7YTKmgvtou5d+yFMKtaNpjaGHj+kKm0Mwh7TveAANbADEfBecfo7/gTseg268J0tAPs2
AscqTBqPMrEp7mO8rf8Etf0vboTRtfbGM8ET0VMN1UR+eK8mw4V9JgGneSJYQQP7qt//MA6UTXZw
xE3/RHHbvAXmrS+TecNGGUNBxF5KzF+x9rsfNv+/9MDOiqbBWA1yDW+GDcC6GPigYB3ijMfGpiAT
ntrY6vEJPmyZ6oNKKsvhYoWZNRCCEoFeAqVtjKu7vkk3vGVbzUGY7UK+w1M/GgbMurVloWi1XtIc
FIEuYTv60k8c0cgHZgS6Kwqo5Oa9tcBY2GSXMiwjACEk2KSlwXAqURkMFC76RBUueHQ7q1darKCl
WJaO0fovDcxm6jQSDSjuJq/YySCMBNN+C6YkEClDFY8r/7Ca6ZYGmUxHIBDZTCkMoq4LTuYNlEm9
0BMc4U/9VugH0I2DZIu3qGvxvzTKJLohkMdRoul1lNVDJQ6HuR2/UfsvTTAprGhlK+xM6lf+odUe
KRoHtF729X22VrIujTBJq6oFwdQwGXfGAKw9qM9K9ESUgzqftODhuqX/EBgmXmJBeo15CqaUGftQ
wVgVPX7veyC1C0DUeswIAbqVecUzj+Rntb6wMKgN0BZ6zl/GhLIhajqidvRSU/6gRAqRG2wDFGsm
RLf4rbi1Qg3aAbpofPYy2TEAVa5iZbZgThdmDKGAA6X9KK2Wlxa/4qlUaWmGSfLEDGoi0UNG9UH/
RKF3+rF7kaDxwLvgrzoErgRVodI4X+bcu0wY2sqAQ5JSOzW4/0ilOkP66ztRsTDDRLk6akox0Yrh
X8BMCnUQvM7Guzz4WLnAa55TTLhblT7o6r+sCXdAqvStDRz9xoRCGgDtpav+RE+98XnNodVssXCS
+WqpNkITHMJGwAy8p+NuFl85q7jiF7CCuFxC/xQE3SwnuIJR0GKIK7qK2WCnD1MEvgeqtwCdH/Ut
a9G6L/zwJybLOIZXzhYMZSLqFQuDRBh/uSxwLW2wxhBIV8RjdCKuAWC5gPfU0Y1CO99wv9/KMX1h
jv6cRT0d1lE56uGnOaqVO2zbB+0QesFTsP2s605g2LR2CohrrB2vF0MjkSkpL2wztXwbpZOQdrDd
pM8ktFxxAMJcP/S6z1lTumbXDDEH2pQIlagJiJZkZ35Q+XCKMR9+UKTRdx57LpyigbVYUCGQEyEQ
Rnrt6zPoxsQeWGc31Ut5+q/uQ7zvx+z2HhBapRhhjsrODWiJQuHLTve5r3m9G77HkdfuqPoBmsTp
G5+u+LO8ura0zP6f47zvDIjwfLYPh+yYIYE2721to+uFXq3gTI5pWzX0rGf0okB+6Ml+964eLeIA
G4NKQnC/of8KdsLFFmKSw9iboGXQP2O6eBrBX/Irs4V7SrcErh/OE+xKIrqwxZSfmhjIZpnAVp5s
rXpfTM+c2OXkA5Y8Som1dIpyfODW618oWUiBK728oZQ++KrOt6xBfcECg9ZXZTor0y25tD4PD9Hp
njpIZruWY9DRihQ9b15tu7Z6wOyA5RE0kjrgM5ebRe3ktgZMTjkX4qlOTmLEaSCuZRgU6hr4l2QI
dbATeGJszrqVAx+ntqTXnAhz3V7R58qbKNQgYzKyVuEcHGv7Ed7gfRnTBoCAMftRV8fC7HpZPqcy
IObPmORwte7Yji+6clJbtwo+OF9sxUXAzETgbSnwyfrk6lrkG6idxITURD5bka3dtS8R+qPhXgvt
VHPad7y5OXSuov2pc5m1aHpmtv6FZebjdZWaGxG1PN8XO9VTtiVoJsl961L1yXQD2BXHVfoPrxlk
1jbqrEA1KxhUfWmjHeN9iyZ3gn4T1MHRL9Rzuy/d/NXiXBvWrpgXjjI5ziwCrTBm2NXuZEewobNZ
2/ENEDY/iEPBEubtyLsNcW0yOWzWIVGqBABF1qCfAL+MF97HN6qt/lIc0YZ0zo47J7OSaC68ZDKZ
mZZCOYSijLmq3hO91At26O48UlE+y+XBqlc2/tIYe4MGmq4kkwr3pOKunN5kHr3r2hPThQGmjOrT
zpCIjm+WHMmGzjSRwEnu0udydNT32qVMRIlXz0fDbcB/yYHlriSBC+NMUdVLcqaDL5QG6qfK+lbz
iZfseUUwL0jYzkCFd6wGGkvyOTpad9odFSegQsjG8+RUL6Irc8t9GnVXdqDCFFJhOxqxniNGQuiA
JKcR/DnYC0YP4ar0FfOGvMKNk2IUJsXM0tigsQ4Hh43pQ/FsA0KiJyqBTNmrAk/jPdx9HghfHVSh
FEkV1jHpd3kgkaas5gj5G6ctJfpOsfkCf7ytHq0cb6Ka3+4Su7uJ8eLU3BYAgfHuiGuXbITOPz+A
fY7V2hxinwF+gIwCErQ6Ih4OQEsW2vQ9VsbwmserWNez6l+LzE4ZWmXshGLAiZXhM4KYEvediitN
vv4l/1phtkQahAOJe1gR72fH3Le+4BF/MtCvL3dUKKThPWyvZ5i/BukPWpyLkyS2UyxjIef6hRS/
g4BT+K3uccxVU6oXjLGx/c1uEsGeO6XyORiS8KYvq9Ft42h4azITAiF6h/gUZxAqgNkHkxIxD1uw
duyrEHGkqr5A0bDwj6yzBLmca+wMcGumiW63834sJ19OObmMZ4j5cELYV9GolNjyswzIQq0d+7iA
jFWXHtNx4s19rXRjFJSCBhokEFv/gv2YAqGF+EKBtJ2bziDWNlj+zxGRb6CLuQEy3ZXKxKv66DSH
35jJvzDNnLgkaPJCV2Ba7I55J9r5tOlLTnW4FpTQEgXi0kB1+GX6cByFJA+rFos5zM/FrPp1wmNc
XjcBLBcUzRQqpHQZ95U69aMWITBytXfxVmgrpc4piNZCAmI/MqC/CkahWVyaGhFQZKI/eE7rCIw8
LR6mNTI5mlEedZNHTbfqz8IYE38RKA7anhjAvosY9LFG2xL+XK8r1xLg0h0mU2j9bGUWpL7Pk/5T
VvYpCoIx5FxEVg8WCjzXoUIMnVC2n5RmfRnGgyCd5fsEU8iiE3wyl5NXvMJINsCqLuW7pDSQCng2
BZcHRF97TEPf8e8PoOu8yIfBOItRoACJ3rhQsYieKN8lhuY3dNp7cNRfTeQcTcxSNH4t2rxyVqZf
iT1Xl9aZgzyV5EYPE7g/Oqafv0QnFbNFR2VL5SyU++BRu6mPAQS+2o2IZ6JoX295hG6rQbvwn/59
4b+pZmLa0g9gljnUjaBMDcDc2NtRIWF6zQpqHk6B5zJzayjrEXpyFPpPyRRSrwQhH2ieOk+AGuW4
FXh8w6tLrGPjIQtKkABk77pSYYxabcBB467bde7wrvrNDrR8mD5Kb+STct8eBTSBsMwgLHoWTpkv
vV/fSKv16PInMHs1zozIjBLs1WRHXa6fhdvq9dfkYGDOT/7MWy6tz1pyWBpktm4ZSmWjy/B5vsco
2VNEZx6eoTF6R0AklHnx3f/OI4fKcLHIzC5q1aKD6ic8rMVqryg9mNf0zu9SicOJs7pdl4aYDdNA
EbqQwZSPQRz67p/4EWiScq/0dXDztbthazjhTtx0Dv/9b62ygfQfTg9wOpg6e4JEiZqM4Yz03ulT
vwPFaf2eqopg42hpWztrxcqWio5slLh5g36gxNk4q98UWqOorSjGkC2sDCMJ4DqRzmUZ2br0Isib
62G6vlMoKzg4HoC9Y5+ME9WcAOAHY0bjdpGbHUHC60Dg8C70xFMInRbF717yU7kJNz06loVv7XjI
7tUyH89a//4J7P23x3mUlC1+Aj0G5pvEzdHjl/aW3zgy3pC5+XelAw6Az197TJEf6hPkx3sVp+hR
rJwqthMgleuHDJPtxQHPyWezx3BS59UgxcJ4u104PBHUdZcVQJVRA6DZx15W5bLW+sQYpbP+TDPi
6Mee4E0PI4QPzS1/emQtjCgFHUVQGV/hb/OsVCG6NuLZkouPeix2BeExdqyaALjSRKMUWItPjxdH
CuA1iVUqjXieGvHF1CC0kgze9VhdIS5T8QoEqkcwu+iUauXy2CKoevSokcB9ogCX6gWgP6k9MOfU
rS3KxIISod4oJyscoiMgL/ltGcqTA+4ING4xn2lf/zXUGHuKL38MUyKniirNeSqKZ2PGZbT8Oeuz
bXTo9O1T8eG6qbWibGmKKWNDdQpwRYepsHicQ8jEk0PRcc6r1e8HTNgnK5D45Y1vygYAc7JRPNfB
axC9TMT/hg/g/AHRgYzvx2ayXksbAloNEd1t6UjMZBtH1jNGyjm15VplA5qIf8wwlU1f1CSSo0E8
m3Jpj9NTrgNYUf7RJ17WWv0mC0NMLFbgapbjGIbU4o8mPocYvKtfry/ZaoQtTDARNrZgkJxwvziP
OdQZxk0KZa5WfQitfaZwzhmeN2yEJWaqhWQSz7Iy2Jac2p10n1u/rvuzbuQTFktLMnYQvOiVXGvb
GiHQmk4eFjZRnjpeabt2YINjmmJvP43QOF/kITmfldTK8V1o2dX65o7KMMjb7zSKwPME8JyO2+sX
OpLQCpOc6ED9W+1OHp4UcKtrHMjFaigvTDAFJOm6UVF7LFcOvPfBnNvUAW5Z36a9oHulkPKeFFY/
jwUeQAMUh19hvVZvIp+RVDxHyXEqd4Z5mxucSm41yfw1wZ700ywOaY2keaZErxJeujJOI2oNJwPt
rX+cUJizfRiljqRljP3/HCTbamdsoNx3/zk0sCGhndmGBsZcC/Vw4auv3xuHu/gBzFeTBIwFTSJc
bIAAH3Yp5j9Sp3+jY0jBg+5d31GSRXPAl1No4S9T9CcjqcJwBMmFOmJTpUJz3w5S6lVz59SGsm/N
IXZxM8CI7iTtKnl8n03zNZHSYAd57uJpEIpTZaj7IYf2n6LvSNdPdouq3+66afYBS9lmmDuyZ6J4
YZpuUOkHAKqZgltj5m/TdNEHaDeFu9ZqWyhjKJisntVNWUAoMW7qR6HNM1cu0xuJhJU7SdZ7L5uZ
L1h1BWV06HnNmfnSzeE+7FromIQNSIZ7PXITISkBLgpjWzOK3yIRtpCufZYN+TSYmIsYOsOwZyGR
N/NUROgEJ9tUMH+TodrX8uCHBVRtoBGQ2aGsOnPbPQZ5uK1j2TNaTBrFsXoX99ZRSfNdZwgA3God
XsskeUNU9PCl8aTi9FPacU/KEkXG7OG+/AuMXR+znB5nwE0PkOPs/SK3DiUQ5HY+SlDnSLtzJk2Z
rY3hszFOx1pVP4I5upMH4TEUoZ7Rh4krN+2PNGlPc2c9gawULARxInhq2vp9gKmEuZJURxwFJzfa
wgO5oeT2UyX5Zmm4pt68SnK8iw39V28SBxJ6btBMW1NPvKhOO08rzH2tiJiKFsNd0qh7Q01vSEIq
XFayfR0KD0lQ7E0j201R7UUk8MO4P6V4/QZqJfkj1CaeuTLjHExGelL6woJ8HSaYjLDrfkKgOLOT
woI0SFGEbmbIsd8ZNbhHgg9Lnid3ritlm4caVLuLztaaFiKkxuh3kXEzZfMd2qa3qp5pNmkJrolV
fEfq/EXrezyYAGThIJ8+zf103xDrCahrC61Oo7KFUULjuHmATsCx6uLUITnxpZK8NqP4VorhTS72
nW2RtD+oVvhRV8IuLYBkTqwtmfK7QhH9SR8ncBmSt0YQwHIqmd2hDsrMQf7bNul4UjK9s3u12RHd
usOo550V1qk9pvKpG5MHbWxnWxLi54QSZ0LFiXMirqf4v9mKOawMo++SRsDuxZhB5IeB8oYZrAlf
X7dHvCNxksXavWeZG+kBsDgaS13MMd2E3BiHsj0XXojNEMVPWXcMkp+4GtqZcteSn8bIa8dwThaF
Kcr0ash7DVhb0LPeTcMm0g56xTlZVm9UVBdJw9VORYnJ1GOCOCaK3MEGRkMyO4fO7/wea3gPp63E
xjHAezq731hQ8LeCnAI0uuoXoQlz0uRGVCwQmLwNRxVdrS5xzAKTyOIRoOhv4JWVpTUmWGoLbHXo
aQEMGAxuaxV+FFWnLDA5zw5rH2tphomSKY7bADgkcoZMZ9cfJOBX5qfrC8czwcRD2ciFjJ0OKYUc
bLhKtE3N33Eo8D4PPfvYsxE9XnDwgOXAgrbpZbxLCjRpMg38h3g8bDCDZR2SO+MhKOyYtv3Ug3Uq
vkGIqCxNMt8oF7u4xDwRIkLD3mofMwzWhLL3jeVb+MV8oSjJJLMpYUQVTuXs9+bzlHBqT/o7vywd
+gUKWCEwcsy2vdRozkDuCFYSM3vNxJ89Fxe/lvlwh/+3AfZpt23aOUwbGGhIA8T2vhQPc/nezi/X
l2rdDKgPwdMMeRaWj8eEng66dUiwZCgcodrNmoTz/1kwa05yXV+wv4aYu1qbVTi7+wSMXCoYrIba
0cff111Z3TRQbv63K8wVzQI+UJcqWOjG16F90owWyn2c9821G6f514ZOXyQXJ0Sr1NqUhLAhDr1D
xN/iBLZNAzdoyMtKusVZM45H7NOZkEAN1RpL8Rxkj3n1rINDNPnGvXbpEFONTyC/jNoC17Qozdw+
1jaDCcj+9K0X/aUdJtVERi+XRg9XOje9bW9bv2md7CC+EW/wk7Plogi7Hg2rzwtLi0ymmYV6LkYa
cGhwZEeKSklcwdFuAIZpXQtzSuGGh2Ja7RVDvglv7CC3Ur488+OZM1fB2UXP2PRW9q1j65l7FdTY
kavdDo75WG2DXb8pn8oNqFxuI48rfLT2JL78BczJUQnZFKsdbldQdt7KQfomJRlepul9WNtCfsBJ
rfKkSLNfRiqns7S6wxfOMwXGPA1JoCigoUqKwRbMAXAZHkx2dUMsTDBJJE2SuJtIKJ4rRbiZh8ZF
gfyjMcrN9djhecJkkpwQKWs1LKJMBNsKBkfnkVSv3UqhggXJB7CNfqXsivKgtpQIjshy9xLknadM
1rORWveGVTwaQXwY9Wp33anV1LUwyewHSR6JOc8GQY8U80H1sZh/pdadoha2kD1cN7X+mdC5x6QL
Ck02b0nxVFtVgvNXjgG4lIX8NSqrg1pOnD3Os8Mkr0IYBHHQQJqlGc+Jcd8bW4XXxloNBROvpFC+
xpAC+/qj1unQmgQlUi1KB2Vsb0JB8b6xWn9NsD2fijQRGHCoF+Q0QNFb3QjNx3UTHC/Ypk+bgQs4
S/Dtk7I4DSS9hwrB9rqJ1YheeMF8i4gI4BNrsFBqCmUdKUj9kqQPpZKcm7k6KrNqGznv3ZNnkzlU
sk6uhJ7GmWSldjOdhHwHWvk8+aFUZ9Pi7J/VYKPwOUS0iK4Fk97kNtFjqwcZo4bWS3hotZ9T7Vxf
Q54J6u+iuhBGUvdWCvI5NfsQ2s5BbxX5uuDsmvVg+OsIk93KQOsUswAN3KiaqZNWs3mowkzh3Tfp
B/9SIf+zXhiqv3QmU4VI1YIJzGL7eBt75rtc2eEThKw9YVdvuQQYq4WsCdUEIARUTIPRtV2snSyk
CtgMKFdmKnhZeOzqxjG7tz67/843+muHOWDbIosK08Q3MrTO7UTDm8UjJvg5q7ceCX+tMMFWqnGU
SpRgtApmO0WrC2iAMJg48ba6f8CrJ+MMMr+SHcZyG5NYHAi6K5Xd4N2sl27QUce4nujUemtjB7vf
WL2FRRqbi6/UdA3MVLBoQF5CGqlO1YMgcY7v1WdQc2GFiYUikoxYqztyDiLxMeyat64T9kof7KyE
3ITAU5a1DkKz6OcUmTez3nIyxWqrZWmfiZEcswh9S+3/m8wjnECS3nj9EcND6H/avLJv9WxfOMyE
SzDE2IgDSBJDzbSnqrab5pEUJ9McnRSiOte/4eq0ydI9Jk3hChRERQ5r2p1wKHbEzffhYX4pUOVW
B+Oc1c7oNrfZNvH67fR+3ThNTl+yysJTJnmpOQbTWqHB0mo/MJRG0HsWKz8wZTR1/5RAilk8EYLV
dPnXosrkMRHzztEU4WNm8UMan9v+dN2j1a0OdQOdPilhFot5kInaJBJLEce/JIB0c9tpb73I2RA8
E8zZPBlaXZNEAfGn6KuFO2n7Wdte94KG9Nfv8tcL5ihWMQUfJC28qAyyLdX3vIyOpQ4Q6vzzuiGe
L0wGySQlA9wFhrIy7Z1e60U3jko7kXl7imeI/n2ZqioBnecYDZi6C73J/NUJUDYOM85h/B8209+F
Y3JFn+ayEU7wp9sEZ92vdvKL4tYO+QlJcZ/KYCcvIBHZDc987co1SgAqgvVP6DFpo0q6qkh62G69
9sXalP50P2HvAvrmBbffQO9dGGOyxqyoRjuBXxb89i/EejULXtZd694vvWFSQ1DOptLl8GYE7Q0l
7sUQyNbwZXfmCsR+Qg2vhDuLsyRCEs8J3bSaPXrBTRfbwV4CM3G7KWM7fSIeoKo7Lt6S4+HnubcI
SUFVR6LJsDptaNpVtt0B9EkAl/Ch3pzo/wydhanUyjqlMfG18lmwBeNGwoRFLb1e38ucpMGORIlT
aaRlgLyEa5wb6VnkTNZgOEJLnE6eOBnqc/jp2jdjMkfZZKDzCuFS8Ny52tv4kv3WX4bHcC9jnjrX
POWl2PdPyZ4nXba+lAa05lCV4hbJxGXZCSrRBVqZRqaTWLcJdALylHd3WN3MFN1BJ+0tE7zHl/mq
VOvOjGqUjPlL+xIf4v2APleEl0M87vB5g9c+3dIas5tNLW67KKIM+EGGN1q3qF7D5gljrtcjZLWj
trTDLF6jNIYhl7BDZdjH29lTfpU/Ikc55Ntwr7rCzRj6LUYlnPGJ8hKZnnZn/L7+G1Y7iYvfwFYA
41CmIYbtqPwVQC3GG8ZaXTpSW3lpAyYtCpivOWMavK/JSsEpWSzKs4agURL0gG28lUt3VWVB+66c
xPu4ioWNaAJ30k1x5JgmkF/yKCcvpI3nm3jkcoevxfByCZgKohAySesH/ByQqfndYN5YCZQZQTR4
fak5UaUyVQSk42aIhWClIddROnWT4RUqQ/9SxqSp3nPq2HWfoE6t0nEoUGhcbhgJMo+52YzkHPWJ
l0aJHw7JbamonLxDdwKbdqhQ6b/NMGkHUIohjGuYQd2M8bR02FSZfpuLiQ+o+0a1WhUSnAnHKP2n
X4wCMgQ9Kwh+IjgufSvSOIN6FsrkAleAWPk1h+frX2rdgApxLjD8QMic2ZdoGiTJgLGBcxgcK/Fd
TSROKKztADqMa2jgv4GKAiv+JccVaKHpYzxlpiHghwg9IOc2YK7bjAceucjKRwKvAFTNMN1pgfGd
xsriuKtToNRaaICdSXLO5NSx6p+BupU7P7f+GAKvb7nq29IcU/Q1QSSQCRhHzEDNnkwfJh5iX/J7
VwLwNxR5S0kjmYmGC++YoyGNzKQrMQl1npvNAGqkXe9HG8OZmk34JG/qDZg+vP85PC4s0vVerGcD
mhwoe8NBS/kt5Ldz7F7//2tX/AsDTPwNvSSkJER3yRi7BkDUbC9G40elWzcgb8DxOu1x99/MkumA
ludNicXd9R+wkjyW9tnn2aSQp2nQ4aBZnSQr94J8U84dz8u1DwfFRQnCdJgYx8Tm5TJmYzFKIBai
ZebsGG9ApoM8bn6HBqmn/+STx9F/x8YJ+Emo9imqiC/zp32hJiCDCpGq+gcpeyBm7HQjUGblr17j
0TqvpHrKu/KPLZpgFhESSnUSpD34q7MydKR+P2g3Zn5HDK5MJz2arjnFbG085jSNKMJQ62GISQYs
nA479q1H2ZVlaNZxjpWVRaQapxoYUcCs+gW7lwutMEwjNtsQQ81+hoQX7sG36OP9nCGsoyQGx95K
JF7YYxayKvvSKKkeYyO/CGpuZ9K9PvBY+nlGmEUcQc84yhOMtK3pNnLjiFFhl8H79U21EhMXrjBp
UR+mtil6bCo9CSArckxD1a7F27b2r9tZu77BEPBKFCrxlfy2GGsDTYP8s0H3EaA/Ldn1M1hQ9Ee8
4aub1H0MEofXuloT/ruwSiN1EfJtIFFoN6wiEntfdYztBpn/FtQgeCR7q140Z3oWFDvjBAgNAGYD
XJilSWZhVrWachj7Gq9xU6jsLGHq7iH7mz9eX1OeFSYM1UoVgMRCxYGB07s8TQ8q4SmdroaHCYpQ
SPoBrMPO3Mx6PGMYosL6DUhM0xFEl2gAKW4X/77uy3p8/LXEZncCTQ+jzyA8Cl28X9IG4/70Cb+z
Y8WJcihcF3jDsJ5mkfOl1uoCgLz+8ZClutf1QRRNDEgj3w9uuk3POUC+kwPGGrfy/4+zb2uOFNeW
/kVEiLt45Vb3Kpfddtv9QlTfQCAhkAABv/5kzX7Y0x5/4++cl46JGIdlQNJaK1euzM+mJz6qa/5Y
7d1+9L2eT83YrrBMCP+SA/HqzPliQ4xZbXgSmph8Qjb5fzyfT3E7wtAOk/t/bkUdTT0DZQaJCDQo
6d69aw3u/esdLinzT+GSD25+PN9/V3uXhDRe6HmoIQAvbKNLs+1PDI73Il7395tfQiTks893P0n/
OGl/W/BdUuK7erUncjfTAfJff7kP08rEDmNix2J3X3T5TAHkw3v5vyv+g48kNORD0WX/ZmNEulcQ
RFePzVTF/34ePjp4DoE1HMbXkIm8b32yfjKimfAi5/4kzanlmAjsc7v7rDP50dM4oFP/ZQ34T+1a
lHnNqgy2x6B2Cn1PQMl6+kwz8aMJiMDB5sPQKFQVMD705yb03Fq3ykOU8U5Rvyuu0E3BJLCV8Dph
m/BEduG1y+TxLitfX/XhU3e4D2qNP9Z/d+yqdg65V2B9lfOd/2ofx1OZeSYOvqzn6Ft1JilmL37p
7+B3fzb78+EB/Puz33fw32KBZYs2lOE9wp7W/D8H0EvbFzgE/H/ow30UEv6+2LuQUJcTcuQISQO1
T6s6Nvrp37flR5nW33//u6SEGoB5IsJtqUeZaaOPqiy/evdSYPJ2YAo//vtyH+5OF0qb4OxQuKW+
v7w8RcZgQVAoeRXTGiDeuMPR+L+cNY/AaxbcmbtI259fqALqQy2NsxYNoKzR5lC6P9mnh+CjFuXd
gRh2ymj9QkHo3cOU3Fk9uwsgHIqNsKaQpS6TuYwhApK6z9112X6GaH349v624LvL2GNtXUK9b/nG
ljBmM8wQrSWxil//628UQWYEMKgN1vk/bqpobPgy09K+8SDAyCtOULtm3Fz/fZWP3t4fy7x7mNBz
eCgIs2/3yFKCSi8SlrjX9W7WgIP0WUnx0bH9Y713gaW0F6vz74/1H5VeOF9cosyL9RFiSJ9fUB+E
sb+thpf55xZU3JP+bCr71gNzdWHx0/kndgogg3bXr1Py+CnC+sHm+GPFd1cyFXqisC+xb+N+zATs
hODsMx2cHVTLYZ1yplv+rUydzyLBZ6u+u4jBHmIrMDn7NtBbObxYM+Z2MHH073vls0Xe3biOwDS5
4Y19q8UbL8928Fapz9Kqzz7Yu4t2bd2K6P98MJPdhzqRq6L3pQFOD5vi8VOzmw8u9jtWBvYiRIns
f1j4sqFvO75i+w852c+pA4JreTd3SMecxt0j2Xr/y6uXgn2HxQKQau8m5u8TEO1r9+7C4t9EQfI5
wLBvMxzr6pNmwz8KtDtxFlKcaMNHkC0Hsvnnxl/ttTbIOwIcM5NZMChpSmzFPrGyLpt/m12TDs8s
7T6biXj/Ot8v++7zsdVhnPpYtqM7AZ+0dvxsFP8fFxaWcKlNgWxiIheB5b5L/xb3Q9BL67lU/s37
5uxhgnuxEvKEUTyYcYjUHD69sN7vyL/WcxwHDrggMUFx/s/1fAcKqnWH9YZXSJrm/rZPOvgvOa96
d3ex/F+72WA9SJC4+BfWmXeNhT/XM/USSask7m3KwxEqNuF39ly9QN9+gL79sCFTLr7++7n+6JWi
igFEDUspWHW+r0apu7KwblR7s5+Aqd7VFIsHAoOTGf5HLe7JT9/p/Tr6e3Xx1zP+d8H3RamqJsOp
st2bt4legTjufowoRb28hm3Fp0rf71P+vxaDYhyNIEEPnO5dfkBmZ1BgdMqbzthje7Rf/dyG/hL8
pLwYKv4ZhJ8eus1nBjYfnAT/rnh2t6DG1nmflVDPsqCA18tb40C6yyEgaX0q4f/B1vSp60NZK4Qa
JGrtP7cKULteWaJz8GSBij2Ifd5NiMZ0eHGhktwmn5Vo/wAT7q8SLVkbLSbIiwTvWyVGTXyG62N3
c0hfxEHdAU2Y/LNw6h33p590rbdmmM/lqF88P8hmr3xp2+C59qf7pLGVDrrc/B/2Lr1LAN87Hri/
331dqBzXvJyG7iZCuSEdMjJZN0PcOfbFZ3JjYRakonKver23fevUDsveUvV5Issns3QfnSJMn0GB
6t7nif6hcTcUIesc1Ai34UcY3y3EitRdYDUDfh7qZa/+3I7lgz2GFSFYjWrWDYHS/vn9PdXDb0Ou
7i3aLom3d7L2Mn23oCUWwijNiVUff8Yht6ERcs+Z/jy8YFiCCg/RQDQbQR/+c9UVWS9RUJQGNVmo
H9bqc5F5YHn6MZWNlxOHR8M2CKvhVFledLUF5sJbzq1XpmmfkVGDfFSryMU0sJF+TCzMVMeVNUuw
MwZhP1e+Ud/rsoTVUNdN8LcrhIZoIBmsMwPrJlnpOF+KoTTPteeUt9BTUKNyWN1hDn3BqYsxvLm2
ad2HTRN7/iT63KiCQO3WIj4Ohe+JIdZY5evaYkI9CTD95if+ytc57V0xpe40WSm3hIPZUsCANC3D
0L44IvC/RNyONgMPIztuumBc0wCGxDd/FsPbADWS08p9f4+hQJL3Qrl91s4Dvo20oeg0lzZ3N7oU
tp9MnS51XNqGbCYmUCP3c/QKo/Vwj5vKH9EE6hucGPyTETaKA3OqGrW9X0ZPbamH79yHR3Aso4hu
4DcEFqZjVXoLUfHlrWoKiVfkV29qHauvLubacavqhl7aqMdkbADnlJdmjhSmJNuxPrHWiGsZNeOI
UbZS32xblTTpOn9KhK5dE3uClU08Cg9OJANmvGEDMQIdBZvbmVVcWJQmYIN0WScdZxuRwq9iZSaN
BKMpHJFINlGM+68DhGSdsFhUPLqjHQ8ibBJdsyq2lFOf3H5+jiAeHNd6wVvvrP5ZdxyWRr1A8iLC
py4qm1wZh+DtruUFgwbRW9j1BUbXZLeOwJ05MvqpWpuHdYW5HeY2+qNrHOcH3sWiNlPv8GZH7enE
FnDsVEVSqMsXaddgQFQ6elCnpuC62pbW1JDc4ob3v1beLOPW0ZFqsLXq6QJHximTom+vdT1XOyVF
Ga++xIaGNkNaUAK7QmMJ0FW8FtffUET7ZdH+08JJ/do1lnkjvA1Tx/YwZj7Dkj7zMRl5DXRRfZeh
Vb/NAwqUFmYzPmhDAU/n0Q1/AY9uAdzyJUPeU+ZEiPGZOG2JF636CWdrmeKFcQxk2aw4YH7T6ZNa
Ef/Js8dCbYK5W54nPSpMtVtTdzVyYduJL2xTSzPuekx/mYT4jXuxTLi+yWCx9y5knPdBVBK83yWk
Tapw7+XBYBdW0viivSqoPTxEXbNEcbCu1m5AG+LLzFWQjz1vDoVw+he/c4bMWCHkBDAV4my4bdky
G7tSkqS1vFakkBYoh9gB//ESGRveaqwNjrMftFtjOfB/jfiSODqUqVzW4gGYcnsm2Hcb11fOfhYO
S+sAISm2Sh/KfmziB47tLeMmCmr8MijUeb4F+SG19HeiUhclUlTdDirICmIHk1ovVtfN+F8hpCQC
q3Afu1CHe0GmKGVutTw0qztmRU+q70MXWL+Hyh22wu4hY1hW5dGVlneY4Hl69iib8PdxOAR3Yeud
R7uXHu4N0uetG8nXXkUO20azq08OH/qkFLKFBb2FcruI1MExnXOZW1bgdlPT/IQqGZMZBK9XxdTg
R1LCNCQ65p5fG1eOF74GHCifP50gGeGgg9CV1tatWmha1HT6Wi649HjUywcPXsLFrp4sinMUNPz3
qmfrWoclEDu5hixnIBoeIzIiX29amvvSZyJDo7mF13FFrWM/dxPmqqqph/a7qYozTMBG2N3wCfb1
I6qq56plI5QVPRPkYWkDdfeJm6Cf3WASLKwTVwwmqx1bgPdSdxtEz/VFeRaclVd/Ulcedd5DS9qq
T/TaFYlrFSEgRBWADGhBtFz7Lst6apskAICaByKYf+DYKX8vjVvtSHTDjFnztMjZ6mJYiXvJDBnd
zK9b/VhFk8TRrKzYkRioIchqNlNjm0OwQjcsXo3XZQO0Ig5NMIqX2inmzLAZjD0iil3T9W7C6ESy
cljGvGMRweWJK1/1INiwqvtBx3VJakgNVGZKw7FLDdzDQN91eNbZqkn5Ouls7XqoBzdtFWOfyKzk
BPYgoHY32dpDTHA7itJAq4bW7sPSYGpZQ6z01Cn6ambqPq6q5WIDHTS13IIa03e5X1dQXWGOXcBc
1zEs2hZyHX57aJs+4S2OOaRGwOpqffKyTP6CsYQ5srOOl/TBoZqyeCTEQe6m/aJ6DYfaNBCxLYYu
mdC0T3UrvYNVrOZR+ZZ3bmdcazP0WxOX8T5zIljU2KMzJEOpfxDW16eJyuh5lu4YuxO4cwVr5TOd
+bCxlQ1HU4TSo3RBJPWkCz2R0p0vHYIhDFtCFWseqcyf+/XaWmzEoFUZZMwbIeMSGisG3EdzghmV
2C8QVhPQtpbYGhm9emNI9oRFwWFAHpa5YABkcz+QH9K3SOwGDcAeEBniORwgd9J68IdsyzoJSAs/
MsxNZAjqOoZblZfY7gw1xKk0udF+m4eQrUmK3iMbs3AZTyV+xIKeSb427XpoltaKGd7WxqxtDZ1k
AeFaHUUHWuPy7eg4xRRzqqk9rs2L1naFOG7GB2kozay+ChIP9jixgXXoCXI30wUT3miIjX4FQZmm
yyH95MdM6Dk2WldZ5UMtppjMq/QDkSjN7Z+eJfhWFX6ZkHkp0rGfRDZZg7dttXHh4lXNuF0D+bVs
GbTiXUIP2iuDBHiKjOF35Hwl61LEFoFdaBH2vwOho1MIuZN0aCtzdQM5fqGL7x6XVYLJVczzsylo
dSrN1CKshOGV9Yt66MdA5uFUVXkwkqtDpyahBZRe4MbzxIvGueipexGslykGXOunRlKz8wvEEKO4
9cQX8kXjfnu2lxL29CGtNhinFtHWX9bwtw7m9kC90n+qB4K5Gijn4vf5ASAtohk85Zfh3FY+RpXq
VWaCw0jMIqpIF2qRLW61djuWFjtFxdJlcIjDbLakwPpMU+F7k9cyHL7MViUyHXYh9mRoXYFSvDLl
LtniCOsBY2v8gLBdZUEPhTToDdoJL9du23TleALtLUgsSwypEG27XWbQNa0+jNIqnAicxgo+7gMk
JWnYurj5JAcbr6qraseo/VZU9OaR+qfSHc2LKSz2BS/gaUzZcBy1EbdSIs+ygugnVH5+RqbqErlU
PKNF+FRwuz1YUISOYZbJHxAdkBcHkzj7bIV9eWXq/Yz4nmkwo7IqKoI3Ihs3r0IepC5po8wM/Wu/
EHdXcDqnTStA3SOqSwqp6jlmnfkuSYC802fbKpofvfYuUETwjqQuLjziO+mNCHJzWiCCs77KJsdL
9eI/OYOfrVWHPoW1ARKPRpfvPAd1mVq1+8UVbeqZZeuV7DhPy4EU8gL+cBNPHWgdvI2gJGsxxJlp
PzHvPLHoWgT+q48k+a49dC6t33Pj79iKUj0kGyLHLOgkuAUFbm+99H5q1/MBWy3rGzdz21ohJ2aP
k2XmmDbrL+ZYCZqBLvSp7K2WzpaZPg9teMb6/lZ0Mp+V3FrROCSCVdvQV7ul0iKtFrEJwvY3rg87
RRL9s2MmQ40LiWqJIO5WTez7w3XtiU4QxzIZouFgLQfalxvXqn5YXH33LJbb0GRa7PCx6sxTK4YR
iex4VkvzVsvqqeXwzm56sGD9GQdI9FkxguSs5M6DqoTfBFc5QaQJrE6SLO2QeKLHGICHy8aq3loH
Gsdj/atVy6MI2vz+1zoTRI9o7251V+Z+VP5wFvGjM+zb2rBfvjJuEk3wC2/8jTesmVdYX8J+GuIZ
Yv4xVGY2bo/nYov/xUYxbYXeGe3G/WL4rl3GowXd/dgbZiAmurg24LSg6wLvmQ6OW/pWBs7OGdWm
k5jyKKq00uoqujFTYbEJQ8j29lBIqP1souV2sJY92BW5w6tMmDnvxJiuRZcHgc5LpHvQL9uSNty7
g/dqKvbAdeNuTF1vXAbzpybccwtvwx+bKjG6yz1Wg0IN9SnE3lSAN2eVRiaeYx0UXc6d7z1LMb9Y
BUrBuUC4bkbQ84vxyQuDLR3NPlIErg8dHJ4Kb91UHH9MU1Tx4ssr1PZ3xNP7iFSZHMv9JMmOaABk
tiD7ccQ8mmVS0P3jGqVJGJS4UBYKbaVup1oZz6Q64BY6QEGGpUYL8XMxYr26XlHseFXaD4NccHRZ
o5N7fBBVD4/scT7xWWzoUFRJNfS/B9IMuRmXzEdmYDXVfh1+NrUPmf5m2UBdK3U0JmxCAR9iq7jC
/3CMva42sZ4w9cgENL5x2Jyx+9avZNNP/MfS2i+QUrwnexOc7UTEYmed3rS0n5zGP1hjuB85S0wV
ZKgi/Iyj7krq3lriMexfYXSyDbw1K6VKOPTBTCBRrIVzVq7jFmMVHbxZ10NgIwMPhyILCnp0FpT1
UIbfQyFgK6Iw56FdZ2SCn+sC46YasXpWCmUskKFZzwkjOD8LQBONlEKoEj6RMP8Z6mdPOmfYZqWe
NT1yYSdQy3z1evux6NpTwMWl7nD5aDbuYHuV657voNJxIKVICi43ZURSy+rWpAgAj7Tm6wBmquqq
zIygpbAumX2zVyhIGtOmrQ3PQ0jBXVbbixc6NLEbNrcpKI+jxX5UAsySqA8SY/MvIvQeiFQXt2Yp
ju1WD/TBjXSfY4ZcpM7K0pmKKIYwSTZQvXcssyuFKVGFYAYliNhhqecLm+WBs3ALEmG2hl7sD3IT
QZVOrM52RRQlq/uNd26q5jWGy1bqIgkjCzvarjmGwbCd6iG1ePRg9fDk1vzkyeBpDP3jpFkqbOs3
XAR2a90nohZ4FMd+sjsgMtL3N6Rdf9vr8HUKllybLvM7Cy5afvGGQm3fEStdtHf1hX2i+Ai6crbj
/RYJ2o0snAODkBpgii+Y1XhC7g3ttChIFsIfATYcG8va16Oz5QXmvkfaZtjRm4qul2he8Md4J1rO
qcXqXCoCF62VP0tveZPU+rpK+ye8N/DJ5jTE9qRTsbE7N4YgFmoX57XwVQxMLPVdxIigEjHzCECl
/jDO2HVFdwzBsg/t6CqMeeb310jptyUcUCMuoECFMsKtH33nTr13EQmGsL95VKMCqY5N4LNUtV62
2vXjTNtv8FgGZEkyh9YZDfQWOyfRkfUyIyvQxZrULjkJcRtKD63mji6ZshqVlLgCd7M/a/Df3KrL
Q58aNEL0lDROuG6g2/it7SPckq7q90vRulAYMcXbSkpYXel22hCymtNko3h2LETBAAOxlwo9g/PQ
EpFC8NLB7+yEjK3WtgHKuAU7rbSqkNq3fOct0BRcXe8F0v48tyPr9+q1MhnvZ72F1A+IRF85lPNG
Zr2EIFEkcNMd43VdfsLpfOP09a4qvAun9IaPmbbhcHLc/hFWEc/zAL3FcrwsQ/fmwPovmWj4xHXd
xkMHoJNXj46z7pm8oyV+iEA5bUuiUhZYbyOxq2RUzs7nCB/O+BA0FKaz/gBe89jnnjHbykHocwyE
Cp3z4pVwO2l8Hdd1mbeIo25Zs8TGGH7eKQXik0t+MeIdbdnfaqO3lQGoL4erxGhUrCbrpSjsMzCy
bPLW3YT7XpcIE0w+EF89UcYe2pa+Cnk/ICjjHfs4i3Vvd/Oj9oZsWuu0L+ccHMfLOAQ/eeN3MS2Q
UjMHQFL5lYgwZcpHCoaZ3TXIIq0O9tw+SdBIXYlaIOTitRXemRc4ZFImJMKxXceDkWJXNzjKLs+U
aDa4WDcNkMjE8evNABcbU9b57HmnzpkB6pniGnInHqY6iQowe1aDQIDLxYenLVLUTpmdVb5OHdBG
a91LPT24uj9ZHtupIPph63KPfSITt2P57NLDYMZDVbJb185zytUrXZzjhArZLrt9ABWDaZyzyFbX
eRiOri7Obds990FwA5723VO4VAJ5CYzChFTR3+DLl40uylp78Z7WOfoaVtMTWdlXJ6wyl4vdAuM/
afcbZIyvfLV+2loch7m+6MB5sOvmyBSJTW2fcO3dxNKerMnPYR6cDWtZxqqQN+J6T0T7E2KB2NgT
fWQ2FNMJZCfd8ijt5jaaZbe0zrY19TdQY5OQy4upoeaIZDyRE8+dtsqLqroYHva4OmtAfPV1Whbs
MZH7pfrC6hb3gzqPtNhIJX7hRtoKOt88HqKXwHYmDGPH9b+HGM21owJZU5jU3pzNcj4MoVqhM0h3
YVSeIswRBXORDQ3SiwGOPdTPbOJjzhCQQmEyuLDGATeox5p84Cj4qTdsWj7u1qnOgjKAdeEIbVBX
nCoHhRLKzsBdN7Svt2hmgKUMwxA5pP3Yb5jnbBfOPQAPox/PyNPbsc1tx4IUAJ2AtDnBoVTyrJfu
1QzFIWp1Cey5fLP66KGiw1HSHqCrppewnmGmHow1kgeT14Sfo6G+BJDSrZ1AJ27p/2gFvaqoqpNF
oNWjirJP3Ui9ATj95RcWhkl0HSVVhP78XFloc81WmXshOMDDMO8Hbz0BZx62UEx5FZ7oEtOjJVF6
zZr0EYlid1l+jvhgAMLVhGJSfWWN0Jmg7aUKcNJrHu2Azz1gIumL0OJnNeggBgX6iaI03QTceejA
LAo7oJmz+9335jPx8Gv9EkCBHS14SgBGIw0elG1jkKIfemStI3anar5DlK5NdL8Oibs2t6hBmVx1
9pT0zqDPTRBVv0XHlksbaueRlSu0F8Wxb50bYGhgX3NCKCSAhqL5TkXl7G3a/mBumSI/RYhtx2e7
Ki+TwVDfBIVUt4/qvWw6+RRObOMGPFuwLcIeorWwgSCvU61zcBOysKF21pTj8Eh5YJJwXtHAcY2d
+PV6l4ld6anXDMsqt9ooO4Kp68x+9ZHcuAAA4d2jh7jwgT4VdxB9haRstngUuL4EnAId3S5bdQfH
StIimpsCDkaq+2YD5N7MZH1rw3ATSmXFZkWUWA0fMrrUNwpUX1nmlQttxa7mmOKW5a2sxydoCdhA
aeRZEn5kw5QrJM2NGNAHqs3D2rgH9GQfyrE/d4S+aAs3Ga+Wq1OOWyrVd1iY5NPEr46ct2TliKiV
gQYw1cdayR9sAfSJIqrd2iXfNmwBnaAFkEuemtG79Mu6CZ3heQEDcFNH2uSULye0K47uzDkiIgeK
IxMoDSPL6zYz7X6uTrir0CVtBppT5m1HBjKEc284rNDFil6EaecYPdbbEPo/Ah9eEcH0PXL6+S75
2ySkhRRQacgvQAkPqm6vEE4/VoAwMjfq4JPd0V/aq5dEjpG4NNZ0lV4AwDTCQYVYgkGJgcxtiiAz
MXi/yOrk3qK3RTtvmmhA/TWIi7fiP1jo8wTMkTuqbg5rUTU41cHVC7rrek8ofAPWr1dC8435YP3a
bNP03+iikmoSqRrMucC2rsvfdBZZMNVxrVTqVuxSV3NqW9EGzmmJBrxVu9gCvM9J0yTL0B58Uicw
k4gnt4kLGmbKBpAvnIutnWyp2JMApCpmmpqaYjwz7F6tCFcjqUcEWOfNcmhi230GHgGwBStxhzJt
yyDt/fY1aoLfcMpK6nHckVace9tOKUzvwoGD5btkIzUbF9rH0/goIXCpm/Iceku6+FGCojOZQXxr
XdiAu78R5zLiQdJbSPg1aS8jxM+WqNzztXtbqXXQ3WO3oHjpPDRe4QI5iZ0xeM45ugzC2ZipS1yg
eqbHLFwlN5hhQR/IiSPFHq0Chi8RSn8+xLUJNlHgZ6g0cnepUmNEUhbAIdE73siQbBvgNHa1wPU9
fO7t8cugDZqLI//pDgiODaSY4yJqXpGcPnYDLZJS6zf8LM96U9qxPdqXECbOCVNzAKVq8QWVJ+Sd
vcbKZ71420o1IpZs2I2k+eY768+mBCaoyzGDJAo2obvk2GUHVetT1ziIMzU9ABP+vobjgbhQNCaW
P8cQJs0woalijtm4qCqvEwJ2Jdl1Kdsr2rXfFiZQ2aG8ncKfVVmci5lsWxTnDfNP7ugdmN0Abx3a
F6nDKcY9jbJlja6NEg+953xh9vjVGZw+ntiyohE1J+7spmNFNxATBPuSwA5Xh+ceHd55npEUA0ij
EXqMbi7nCNGr26+onXnTbEbp5EULglxI+XWN3E1H63yqrLwMg6wWJEGzfR81qDsbC+W5lXde89dO
WDiqJjngT+dZKdxYzmyH7BNDWLXMm+WnXKcXjvmvAn9PV6RQOchG9CaqCA7BdrcZRPvUYQhibUOM
HJdAQa/Mh5aPFvnKYKTUT1k3yISOB0ffuuG7RepUWUBn0AXN/RUS08Od1mqnoNMmnqnSwm0T1U1n
7i/Z0PcHyAAAqX+AQUY8tQJy3OC/Qt6LDMvJkWpvHLnnDkknZgEDZWi6OcAr+325eL8qAx+7/gSC
aOzcLTjH/rcQUGhY0QUaVIamWALydTKtIomUdwQ43OnwiyH8qephdObqRC/1ySvXnYsyDJ2TzapV
SgwFYuEicf9RNm9dXW19HR6cim/tfki6vsx4CH+jkcQl+TJwa+utKKTRCqy7WyF+i1klEQeONaxH
q1o2sA9h6PqwMNy3GEJojJ/c8fq2DPPa6/OCBCZubBxmvmbMieBmMZyWXuaVhFWLQvtSNjEVLClM
nwoU3T2pc6/ovjq6A+hobToDDY9qPNlWvWnWl7Z74gA1ispGAmfnQwiDqIZC9J2ltvnVljylDX80
rfuGLHdJp5mdFMTnG+rHngd7iBJW8UG9hSMQMIc5851fGs2GYixRdvfQF3guQmuvm2DHnVttF4+y
Hc9la+8pGO2tWY6tCZ6WxTqYDq3rChqYy/qGjsOXdganrocsPL0K+oSyLmOoQhy4ilZa5zMmAgtX
HwFovtwB8KKIUK/+9EJ0KRgBKeG59ZDPlw8hap6mIo8q7BChTDqtmLXg2LrYYQOnJwpuSzSaHasR
1dwhWXUfO92yM1NzHgeovIegWNBh46tiEwFV65Gf8QgQbiCygdlnob0Fdd59L1oKAcl7axlaTTXo
BSN9lP247ZXerrXYdb6bAduOEoJO/cKbremC8zw9VEN7WcWJuGXcMiB5Yzo58zWa2rS0aB51dqb/
h6PzWG4cWaLoFyEC3mxhSJCik5dmUyG1JHhfsF//Dt9uJqKnRyKBqsx7z81U+XzX79TzbolLHMCt
zq3ErWyDzKFaXmo/KWa/Yk7W1qJWeMphXbfIm9jJNnw6rnEzoSN0av5iOQl2U0zuL1X/cajls4qk
L6d1bzfdnvE8eC316tdDzwGkhQ2Jh1p1X9x8PJl5F65ptVvyIhzdxd9WVMVlCCwKprtHMfJLOasR
jcWPVyFGJLupeJT84S7hwqTOtcbluOXeDhQ1mKw2EhwKwnzR6uzR7vlpReOXGc+SYvmpXu8YLX8Y
O2I/ahG6zUVJ83hbKdByNhVM2p4fMdqqIqim/zCND51u/3TCCtOR+qob9oI54rPF9TdeyvlvUJLr
6nqBISZOe/qSldN8iks8hEZTX20RS/enVDdf0eM5naLMutkqIur4q5XiqK4fauk8ZBSv6nOtvSrb
v1XN+Yg/Brs/zePZaZH8x5dWP3fdczqjDarYoJSzS3czhyrQ1Dgpvnt1Cbr7aDGFd0wG9fZt0hKl
1wLOAlswuI+rt9C32SqIfpJEct5Z5vxuO7tM0NTz0g7D+tGxCb3z9ohYK1+AVR2YsemneQdtccOa
iVhpHiTJNVWwzAu2gCkfS/kuCsWv1+zS21ZsatOvUe7UrB3YfTnRRAt/c6vT5uiBRSOtrRubZawA
HMNvqz8Kh6k+Zos8pGrpN0AYo+a9upPH5egEWaECZby3kmWLsgonjViA6UathbGYvuuT56v1HGZO
z+4FZDgcsoa+yVCbfY37ppqIHXp2WRXXn2ydJ3Q+ONV8a2mI7nRMX3z9v3gVqMzcC+SPIqpj7AIt
7Avqz+mVuyOoq/ZxxJPSisxfZA82o0VbYd0675HlVceZC6vo/NT5Lte3KRUhvnPQbsOjpx3mQvna
mDZsIJRr3y324GC+ZstLq9UhrXJJS2WOagC24dtJGovxQ11+t207TyxB9eavEnGsopZRbcNP15yw
B8+wynDL/um+oKczHkTrIIZ0gW7jQ9uM0EP3XdbYtZj/a3z0jAVkF2lky+xQG9PBMXnX82HvafRO
Xz3FZ8LWkEpddyL7hS16ALLhvrVDu6ZC8FCJE+O84Yn6ynJZ1J0mWDY6eIiS2p/OupC8dUO5LnNk
0Aqww6J9nLRYFcODMrmh1t+qzI42Dvis/lArC2rH/nCyNa47mkrtW5aHrfrTWipK1fkZpjqmG/1k
JWOkNeOB+SP+xHVa/VdMh9wQrC0Z42SWx0bR9sXyzhi2yOPa0vs6aF0z0BWk30QEU1766aj42L7h
yEOQLSjeVRfSfPii0HyK8rBhe2jNrd2qobn1gdnEuisjbfXCmg/AVRbQjmmX3S1e7eBKkHL3qeU7
qLdil2TSx0kJZqUN+5TcVHa7W+tFepnN94bL3eWYrsRrt1zM9m1JL/b4WSovZveTMjxl0GhFLL9p
P6VgYlwr/R5cuLzfhWbPXSADdZqO+AYXr3mHU414ZgMCQX67NFFHSZFY2BrNZ7VY/ri1Uaa9sx/C
ah8bdm7rnHjKeBNb7U/aRRTpSz7mCBsZ207Q8YYOu6Tm2XX27tSzqWjb9asXMyaBS0mLFi0Nt/Uk
3IlOHbjN5qitDkv1MaUsMtBdVoYU/tZXodT+Or3fZROrYOQJvC3IqNG15Zt0QdX3wSYOaaXs+vvf
mzE/xXpstC0oumTXZSgW0GxV1bS0cD2z8ZULddaVQWcx/sPTkqSnrTTCpBQXtIZ9gRfmGtE2WUGi
e7ywXlj05qN029A04Lo1Zb+2uolu8Fk5c8Ddwz82kb4amj+6coequbfn4iuppr8sh/JwGJbFe2Jn
N318dd38BMN1MbOfQVnDRfSxlm43+05nmbSBvQ34sYUurbY+u5y/1Tmj8XcKpgsy1UTS6OR5dXZb
lMwKuGY2zlP9WWXqTbIwZabpYbvM4zq8u0wkTLa7tuRyLYkHe6Uaqx1/9tBO6l2LI2v0D1i+HAMg
Dh3ikm4whWoMuHevOSteqlTetFp90OVnPlZRkd+2nn0nFu97ld2M1Tio40deuiFawU7xtiOs9rl3
tq+EP9XWl7Eew+peGXqwhBT6DKT5Ir0WTGa7k2wbXPBu6/Gv8uCXWFbkW/mTY37Z+mM58JB5FxMT
YtEb3Ai60PS7ZnGQcp3Uai+K4UHPPtTm1RHFJZXOxZ2ou2rN1+UQmys11/yZc+evEpcRX0szZDgM
Skg8N2zBSdMu2yVTygokjn7zSR1eWg/htFx3mUcdPiyPdwmjhFRoFFQ6ltTo2ks5MDt9aygevOu2
nsE5o4kWuyycU568T5X6lSP6d3h4IDqhmeaRluL05z8m+B2mPcXauaq58fRkX48ur/0cz+7bvIH2
rac810+W+V2M3XV1bhiQgbgXScunNvDMrXmsF93L1gjGaCpshaQZXXQqZcGY89JfE/B/0/Wd7Dqr
/xnDczsLECwrxOR9sNIvdtJdszmJUlseXPX3bm2lbHSatpL766VZtKAREmt4jQQeVtmVYaVyxkNI
Wba3czLd77a3oRWHiosQciteqACqvI3KnMEIrfuoJUPgQJI007Zrkx9lKHjYJso2zqUsnf0pLY95
f6zHR3lHpVg0w0DzfTHSJCSfi3Pl6OOn6QLpyjBz3xzjD1Ek7KoxkOOGf898qwZUiuO5NJowqx7K
/GWA4gJH8mfnU+vpDJQew0SP9dHetfUagp8zE4q3JbWiLkswHfLATJfd1P03pYvfsuNT5CYXiKCx
0HfA5/y9EYiKT157J1f7WFNFQMxel5Qxzgzs1wdftyllqsCen0oBbPlXsntvU/D0zQQV9NVzjls3
h5iNvHr9/u6OT+WJ5TuB2zAK2BFBK3Za8TEw2zadmDc4G4dicRBdlTCxDZLSzCQc7tDth1lHS52/
mHN7SzCS9Wy5FZl2qOdfp90OpbecK216xuSH7P4cOhQG05/Kzh9T5aZuz1RFfqq6x1Uu+HdRKWo+
SR5Wd97ZGbtosiVI58ZvjY9k6XyADhp89+h0gy9Z/1Pqx35z3lN9CLseYK2m1sHD54YPrbanNIsZ
K2vxzSSFHTbKuKNQPntGfSqmT6v+dRZBp/wvNeu4LG56+m9KHjk1/M771ktSt4bzMHO/94oa4GQ9
yxnPBNqIFtTX088kyw4WK2Zm24nbdAiEZu5W/jWpbltmReTXdkPJ8uYcrVwU7wWFjDexv0ULej7o
EfdD6pTx7fyfkyRnW1pHfX4UYnktsJ9y/UEx1UNnejsE20hSw5vKS6d8zCPbttPbkH2ZG8xbMV3v
3o6D6j+oyFAsTmvkFKmNCHoaBG05S/HpWq95zm4pTCyF/OOgxxKqz1X+mioPKX3pJW5d8e1lIp5R
S0nJRwk2j1t4l8Y+NGLxk5zJtXJF3L1t87Ua17PltDQ/RrCCIWw1gCGCDkkpvwPis+vz7D0ZRRFu
GQIfPevADZmS3VbqkONBMhiWiU7kR7iBscsFC8waFaKO668fvKjreS5ZU7AY3JDKl6OXYU7DKkZt
N8hzzmmVr/kRECBwEjpSuwvLcQ2qjdI8H06K/lgtALRaejGsl0pCdzcNElsWtNUUr3O2VzeqJllz
h7uXJXN2HeZt7uyHGTXdeBa94XflO78kHoR5VsaGs5imz6NF7PUIvzUU3FFdoWwBCj2PG4/fWFf7
oWHfu8GnpDfo4OyqhTdd85Y7K72tmSbCQbnv5VouqbE8eUMew5cenFRb/IK+q3ezd4T/Y1eb9CQe
xLrQ172SWZ+WWYMhNNs5ZUKBUihxDl20pTIcjW43DrEy/BqsPwugtJmLUup/ere+qF7+0alsg1/T
nQ5WHDSpZQfwg0hJm6HRy3GT9fbwW7TiNGD+25V40Av5YEjvarKap2C+EGx7tBhzvDh0/yAJb0mR
Xrumj0j7wTFkG1K98Xln+Hw9MZhx0Ioft9b/o0enq5ZjWGJtFCRrApalmPt1vjcXmjbs0Kv0ewFd
ohOX6X7m9tVQU7N5jkYlOW71/f6oCo1JNsXn2tgpS/dGLilV/jfI1Txsvaz9pTZiga8a2InGpdgc
Bm2+SCwCCPi3dKIszpMmNGiTzLsciQV/J+Trx6bUJ99ouQDVNOdZ8mDe3Nbaj+mpt75V59dgc58m
Hd+p6BrUJYSMiYr1y62fUs6ydlSYFnfSy0/XePPSNaj5cKYem/9iA41YMAtFSWaJ/YD99oSK7YsG
qsqIm5nUgGp9asTSZa4GS93uLdmGAyR3K2HoxxPbF4Mh+cd2Xr8dk1ipC97Njz55wNXmk+MjyHA0
lWbZVW4ebBuzT2akQNI0QT0s+6WcXzo9j4R7GY02bF37ARCRSQmugeZsW5Y/EBppljNLE3PfNYhq
duR5S8SAno4zLU9tuh2d8bexLx5Lp2r3olbaodEX3+YFXLx/vbuT8mnl2nTTS8P4KXejokkxHTyS
I14o8vdlfaOfNLESV+M5M6Di+ovZo9DVWpS6XEPST62T2Ea/rOBbiltfOLtWf2K+idVn0cJqu9F8
NtObVC+C07gmmVHRp1dMFBblm4ZjpheX1riO+Cnz2BzT+R9SKrO0093CJSXMJ7E+zM7rwDxgOfLa
dxVb8MpwyJlFBp/BOnnU5DEvV98QuwXPMeE+sTgLLc/ZW1ZySs3/LMqywsPFag6pkyEeojpB2WmQ
Epnmt/ZeB70v8EBZ1xpoiQ2UzDvcnK3mKPL6NuXpo0mhUSsq4MQ1Q28eUnmcNF4Mnu0883yJ77As
FEYIBBZHRz2y877ba7AvpD7CfDxTHQU2jn5JosAoCQ6vbBbsHpVRZdViFjViYmmMjFgleBza14Qj
fvlaXMRkCm5VNXiEEHEHC/YdjLneczfM07irUcUlJaubMSinxBfzcqDDLEgs9Tsx7asQVDtWGpt3
C0OdLj1gfWKm+0nnibYTAaCLE7a3eK3BiBokNiQSRzoPU01rmdTGxSmVg5VkR8tM435eG39Q0scZ
oqTXgX0HjUGLiJXNaF/61kIqgltpuqdCTf7kZpwtfh1GMFzmvGTrXV/OgL4jhGQpz2zXTNAPmpio
1BP7mE/NOMrQyIzbpjATcNZ+G9GfWrv8trf+GXwm3+sS3KzNDYgt1El9PBDesIOqnlYiRDnPJ6Lt
LDIVd93UAqjsf3o6/Jrb/DmUzqM051O3uVxD0iH4U5RY48tTkZp/+db9Ftry5ikl1SYG7po9pswh
jfnTf6414XBqkD7PQn/Gp4u8Qp4zjirTwFRc66Nee18TU2Ga9nUUx1H96ECNPEExDzu7uUNgawxg
gOYbkpnHodqbw4KK/WT3MtCn2CNIk2KEFVYgirduRlJneNqdQF9QJsCEbLfGq3I5vi5b+ThX6p/Z
qLtN7UDY9qr9ulbfdqaHm/6Cf+87SgdlPPrLYIeqbgd4krlcY2Ry/g9pRLzD7zCHLRIopeEDzfrd
EtrrNzGzYFFlpBj6LTNN3m0M0QlDSMwPQMNBzxyyWWaBYib+2kFGUdHx8KrKHAON+oBoYaoToBB5
RGgMhuynTpcD28Kva28DduWht0CM4b8a1ikTv2z3CraJkYyMuaGHUWueUGTiOtGDVnV20714sWyK
Iy3WvXK5VTqpZpNtkeV7u+S7ykH9NLHBn5b+pVefmoWVsDmZHa+42jUbQiFGSo6CWV18lKGa/++6
vgKlqu0/Y1hehuJRL56nLha5d5xs+2ZWTGLKrsVQPggO8Vz9c+c2dNp8x3tyYOfSXubap7uq+CpN
pG1D0GN2i1buQF1DmYhoTbIdLYTv2Z/28CJxFgxcanPznoiXYM1o7JVDVLTQnOrmtymWQBrM1NL0
e27g0LY1hCh3dJ69zlMZeOY3c38pOJbQxXpV5688NQjJGHsmH5MKJBNQ1pFIVpyt4iQndw+eclRZ
M8+KEVD6IVipZZb6McHt9wUfiTZMfAd2nBLeS+02kGr5YpdTUFb9GKiDBAfUmkureAcTtl+WdsDs
DQp8l7EUBsQoz8KQosvxxUgbklrdFZriu4BlrDbFbpjgzm38NRElBlui618ltXaV/a+hSR6oVZZZ
h6Yum9DqP3LCZT0q8qLIQ6KaN89JgJHbkBntqG9UZRPzA4vkMA/mpfFkWJZTXFTVoUwGjj+CfB0E
qYlZgkiMgpOuMFQG8Xe7j9q6phJ3AkOr36v6SRbLI3OILtowfqrp8Kja/W1LLstgxWk6XeyVGpd3
dcTsaVPlZQRPS4BaYLkIBHpnUI8o78yL0VRnSqLdvDRUisjSyRRgKQQWPJ8liyATK21/78ttO1Ze
OHB8qpLsuK2GhSne7s+NTtWJ3RUAyUe2Me6Js4X9OOz6dH5QZibipgzoypadvWWRQQqLJHPQmllo
zdWpJsYw9NVulVM88bpl3LMSWY/BPFdhUaob7qnNy71aNJFC3ukuAg2dewLy3o1YW4sT4tBH7Wz7
nfuWlnXIwqDjRh+mr7dWl35TvFc6G5VH56MXm393EsqW/cisxVXbkeK8hlnXwqHxvofWfVUcSm5y
GyNIcl/WsVGijG8WmlgNBl7EXvqTLu+zmeyzXNuZ3hBuVXZss+qQQj+sG9aqew++6OcVAiMVqOx5
FbjD24ZenZRAysNIBKkLp8qOs/ond+sdMSVA9iwoUXcLmZ+63Dur5WdfQ+UpvBJbHVR9g0I9R4uV
hE2X0UO8FCBMhvJhU2eIuY2niv+Q5VVWMz/c81Ce++Ug97ty4zPVHidmTkjVOJLZ9jUbpF6r9u3W
/leQ9lS5w7j4ERetoJsEDthPyYDGrAPD5CWxRy8akvU0yzciNntK/6cZRNfxul0+C/S7MmQzSjA1
BmQPhNuWPK/Og0nVOvYrOdYpns30qR9/x9Ug6fQKXg5G2h1GTYl0uw6cWg2KvItcTb8lqnqUhuo3
AFa5yIINuGsstkOyZDuWTB4tuO2qn/f5VBwluFmSQOjk7ambxfNQq4+W1IJuqXbQnpU/MGnaVW6a
aH/K5NY3fPt5bED3SMpW6pRAb39LlpvUOkT0cgMVCNeRwdxoE/CLYbGMs5+pxTEnUlQvabStiDVj
z6ruleerJ23R8CbI4jWZb5aGyU2d7cANOYS+Bs2JyIYe7kUhec39stInbC4YgX1oCRUb6CBTZsVE
rYOO5d3Q86OkOq3Sw+D8ZxlzqJEnqxLXz9bnftUehYIaZBERZhSWifFBkDe2JWprLc55m7wwPzms
oUjNjYlkOKQwPD/epI4Rd+Ypq+tDvrCFOlGzCwbuc7E5jw0SoqXUl7ytPc57NioJzGBLEZ9M/w6d
rorJYv8q7XgpLJte0vSu2Up6QkuVuHPwFPEWn5UWicOhX14U79c2UfrURIFwT98YHpD47YZWWUkj
5dgvYvZ7feF8sx/cARFqbOMOONgxBfRpWGyIydEj3atIK87b+R9D71mK4AxFoKejHZq1sdHQdh3t
fHbSm/KBfaDv/KokMuV0M5NiDQU8Q7Da7hym1napSjsuJzpxNmLRLqdEwdzNOECQhwV5x4gU/2vh
FaeyTOCMxzNzjD4EqeklK6OmzoAcrSg1e3JxVohm5SYI3zmjTyAtiz6jbqmSJ2fbfI2/fRGXpcdy
7fSQDROhqiR7RasjFvmAhRU4028EYRAgZsLQH5NihmsGopw3R8X6taGX3SXZT719rWdiTRljBNR5
33oEKqvR7wEl+tmNC9GF+ebEbqEeFE0QuWPk3Phr8TAayvzsUHl3hBOQgT6Fa/tb2tgBe9qR6rYt
sgFXgsEGPO5t2A9zPoiqOtuUMwRO9ipXkbpy6QyeebmfG2O37GbdjTV+qdUdTcpE56bm2ZtKNooB
dHHVOWd9I7M61YQbhySwhu5965m6mrZJWKxbjiRIWwd09F9XL7fUtr4TT+zcsboYyMc6Nx8kGLOG
GhHXk2dzWowt83KKtwU2ffCWT4TA/ZxZz4tdnhaYLWNFYZotijx3m/jKjI2kGtl23+yRjbzVJjo4
ItEsZWOEim0UezHPu8bCq9Dk8IL7+Zir69UbgfPYizogezknNgNcU6ZxnSju5LPH/HjfG7gzs9bN
6IY3DP1O5XFrLsW9m/RcJbC7DaiKZPSy6TggeGje0DL6o6ne9GE8TbNzKdMiIm1CTmaiJLEgECvH
t13npd5WGa25DJxqgQHy4jKvX4qNSJNQhR4OJQ9xl3XXBsZlWFS49yaqlfYZeqqMzMX8zU0CtjX8
SUKCoO3u+CKKHDFkkvKaD82JzU+831Wdi5Uqj1bKc5yPB1OWZ0ll4058aAqo7CTVOVxyXs8tQ4Ro
29dCzJavsGwC5Sp9HVL7NZ3TzwqKChJDPOQFan6KugW5SAWv0D3X1xVIpVv55wVns82cL21DjZoW
xEDG2+GR/6tX0uGToRPQVl2SbpLewFXARTf5BHb/s8IEBEJ0Q1wTnP1L+znWjDxcqmMPk4CEvzNT
VLayCD1eE+ZLcwFlce9kwaiXl4WIAlR9OLscOhYECKxYD5Q58SzI+UWD7Xb6CfToaXQfwFXLE6P8
PabdSOMvM907rmnX2N9UL0wuuHuLnEi08MV6LM2TItjbs9zQi4NlcKOVxD8CPiOGg9WrxJ7a2+bR
Ld+MKtlVnXLYsurEMw7bpxc/Gm1goluXhm7XZ6uM6ee2jsqbyj9dcK42G+hr8ejAyDIHIrTMNuy0
/tQNhBcdJ2o781snAVwUybXPDw3fsu5QlyulrwgJh6Ujfg9hofDfWYi9Y+oEgJEUwuu15ZDUcHFG
xw0s6T4ahAWCkfCeO7Ac8hfHcsdS0VhsUHmSYqfS5bNbCi4sHXjzXyqfJoB4ZfkzuMRVbd7XkFdt
iYZQdjhrdWQz29vmblKN/tJVBXZWE6XK67L9GwUTN4X34Ji/taqd4MfjNXMCb6T6LPvzxk+ocGKz
vI27KAcocP3B9UJtu+DbNDJ/2HovcBprb3kNpBrNDSKaWf/OGB+uRmHAiEFHNEcvVwI6itqvreGU
zfWH3bKCpT0WAxQgCAg387lXM6Icd1OleGoLscur/jZunww7QOXugDO7B0O0oWQSiNZqhZ9q7527
PuAH/Dm5fDZAeqGHwoWG0crXi2iJjTsW3oTAudb6610aMqQkO6ZzyrhB1Xy7SX1VYM3yiukejhq2
8ErJ4vpmuZ0qIidyq/aqGHcoUTQe685Lgfdc7OsCKpffHC/3Ue/NqwCnrXM8+VIhSupeLDGdHWFF
s9bQuSgnJftZabo5ER+0mfN/KWYqAixHbJZ1GR/WAibZ4c+ioB5XOKCisHZmBS+K8m9jnDXZqe2o
cYrSu/bp2D6r+YZ0mZC7hk6vlzepNQ9tXeyIRgSjsUVjs12NbDprNa9Gp597MTABd3pJFI10RBou
85Otjw+t92o7rDhB819s9TQkyytzNcj45H9Zi6BjkhmCTBierW2luG5i0RcvDWN1sxr7x9D/xoTQ
U54rL/fQb96heLrG3klfl2lC2m56hPAZc4o9vkeHfaAH9vn+16lqGlfL+lSWmj+taH+lF09EjXJR
hwrDZ7aKldQcIzKz/2UKSAgaXw8QnfX9ru70Z1L9r3kqjm3Cz9McK2M95NqEPO68Cd6lgj5iyqnQ
ZuUx9ZKLB9DsELAjbxww6PM5mQiot1Tpqxum914yrxhNYHaOiikEtVMY4mOe0Z57zW0+5mQ99K7y
M/UFvQehO0XHEupQ1PQu98elxlNur3yCZzNNqKkV7+iJ/pZJ62J25tFU+hcJ4Zdq2F/JtG+rLGZY
FYXbFG3NRFAJx7/Qbz2/o5juj0S6q1KEEU3EqcmYcioWy1p3Cem4Dd3B6TlVEOKUrQtF74Y2NZyE
yTDaFt+RPivOFE7WEgo00FwOrSG/5gkEqkXoInGKxJ+6eS9WcCmTl1req76hPCpN9a7c872dOh6J
uuxXfepxmzmXbeVrNJqXgvIVNf6eg023y+LqL8uQvjAk3neQp0VZ3eZCO/YkaUZ7OS1bfW2q4d1W
6eKaSTsx9IlJRduPM0uCIdYZYAsEElsOQpod9C8c3ruutXugApduC7hXZiY+bcN+Jqv8N1bOSiax
h9Pnr0QebqLWXg4aYGU/qPBfsn/blOk/RzDcQ1d6ilMThVOpAjOjf+kXgAybXrnJlCXQ5uSoVNjQ
q/feG3w5qmk7gUyzcr95puKv2McOvRM3G6J0x7mhuB3O1nQ2Jis0GQOeaPVbOoyeD++EnlZfZ2ar
+KAmTTQX7qug7Qi1IvmpRsrnUSl0pBbtr4RMUwpeGCZxw5uhcxIRTp32mVvtykyEq2jct1XLjywV
v8C67WuninJN49utymdmNBzYdRE4LRvb16l4QcXOyZ9jkRYMCwocx90VdX4rnPy7qwGsNk2tUVUS
xhrcjbpOEXPIuJengjisqrm7peYiyiw3rAZqrlVk8cKwkd2a81x7lqsFaZK+enW1PLS296qix+54
kX9NSJ8m3RBTLJDdhNQNnzdTvMbe3ve6+WDd7Yo2Tw5d2R+6KofKzlB5lfJHYcw6oh3/eW3fuh5I
TYdCb6rmzxBazSHfXOZefZ0bcWNyCw14Or5Qzi2Ak6SNq4TCWs7dQzHLy8L0LKstc1Jlw4/WZEzx
mQ5umwWuo9A4yvG0ViW7QCTaYIZgP3YFfGTHYPWuITnMldEX17oqHqwtOdm0ATLvXrcMVG+h9JOj
/ZBrFMmmcVQb5b/B9qg0pH2QSI49wtnWjbhqephXzIxMqYY1RQZ2qp0I9N9cxaFEmuK6ZfvKXRhR
vHemijxqRrojXffWjW0sczOmWer9bXLwUpbYwspQWw4BqbGdRWlBu8fj6JrxZjJssJMPAi1Zz7l/
k+WwpdnTAPJGJJjwnE8I6Y0NB5IBxdgp9/zahuDu9g5HnIhKLeUMH5uvbNO+Gp2dnTTIg+7ERT4f
NgYAmKnxZa/TU5bjQbaZcdAmLeqs7n30Zp4Bazeb5Wuq97E06xciJL5bDh+ebsWKxMoutmwnScuA
7NsMLzJ2iWH4rjMdofqhT/OAqFoghu5Hx4Tc5up5aIb3xh1PnjJf7Hl+mRkpMpME0oR34rR46Qzr
q/OWq6rk4royuyLPSRZyx+BjUIfkVg3NjF+N+n7bOvWsz+VVKrTQq/01AMeuHFG12Qab5pxYGjME
+ph0L5xnTuSIpAqKjEloompvOkl/sdH9UJUOxpOalI8qG+wrJNx+tDAygHFdPittfXMzcWZ2zpPh
0OWvgJiaYgRdSzTdsYmIbLguyYMzr9FU48HnBLhqnnnWWZ31aiTtuJxJ+Mds342GzaPKSXEhkwVl
WfdH7245Df7Y1nznlu+ZaaB76ZHoy2moTTqOAaCDILZV7D0gDuw+aorVcH0vL2h6tX+8HPR2SE2F
o/GDELTJsv420TBUdrvTHOEPW36tJjsE63iwRzyaWt7cIT26k0LcWg8anTivpdHOFiGBDg7ob81o
Tsyl2WctFiaNoDJkl7H1Lhss7zi7mOhNMOuFwImUV1sS2bb/x9GZLUeKLFHwizCDJNleVdS+SqWt
9YJJPWr2nQSSr79e9wNmTC0BGRnhxyPGBpSeUj/fywTLdPUYT8izKsyL5lqcSkjn2ju2/fCTz9lX
5USb1mwvtLajdemop4j/M2bCEEnevo140JNyW/MrbvneRE4Wmh1/HExNhwqFTmz5z4MyDhMhISJd
+yANaDlYB9cgYadUix1hOOpCfHFfOVZzGUbxw7oIxD485wSHZovJjFOvsoCgej6tatDkRaJIf6RY
LSow04RkSbx/cl4AUuj3MwjPqADyOCYDz3fX6reZJUJVD5vMJ6IoU7QCWXweXe/GtfToEvvhMf4v
S/21AsRL+Bta2iddmMFoMaoe2j/CpHWe6Z1jOF98nd6Svl133FdghjaG69Eb+NJxxpNOXcTbIyAk
C5PwoG1fZ9td8Wcmlxy/ZDFMZuVtCc8dfFZ8O9Zy1kMReotzqpvkVlbsGU0SUiDVS6Yn0toAQIt/
UEgyZPNjVQnp3nyVjeJEYpbEn3z1KQFEbYHY21tjMsKekxcHByPEceNwr4oWpHuQcZ6gwW93K/xo
ewVjkQBqy5InmBDT0lfvckQ5YgDWGf2uGcRpmrmJLRPTFUuWxz7oT2rIwfnAiWMF0c3Damq1d0hM
2gGCLMWU07C467luwvVVfGay2S/2cGDJ/IoB1XZOgaSYMPjJtFoYRMF6bYQhtxOThhnLHgcRiO2d
A/42FfIlGcrfnOZEmkJtBkkSotC6Yhn5zaH4noyi/hiXf3lW3rO+/+mJwJgL4hBHbI2+P8UdNRdQ
qM/Hvg3Ydwze2RpcmFsSHEW6VnwICLvxtSMZAIVU1MVFGd3OM9yn3PXWJlhPZPK3DNJtbRQIO6pN
jZHPdCLO6RbqnbHyRGEiKG0UC5JsU22miKmrsMMA+q8YFCyOu5sNI2VY50Nuuv42hk9wlfcfZoto
lVkvrIHjA1c5Z6f9LZNsw93yDFhJc2rZyVHtzJwtzqJfe5P/rB6dXDmf55KM78LIxIhPMIaYiRQ1
Mz+y95/h9ztETOsuMC9N2ROexA01Z7A8w6VmQtc1ySp17MPQFBtiU7wNUWia08lM7pas32ta2YKZ
bKSqU5XzZ02QZZX2JiWUktM6T83XlL5sypidpvt9dKqDLL/nZNm2ZRz2jjxMMUWJZ4ViUOtpCphu
ixXJdOIJnHgGvpMYkMc3iHRzJ5I/kGSHBLV3DCSHieSp7lqcKs3GFmkLKUwkBBCbJWJI5JgGTWP7
Ytj5GcMd5S6fXxxqYkl44HkFGTpPtcs8qdkEOjotbnLk+H2SdPb8mkjPxN/wkdYIGug0ahFCVX4K
bpwnP1yU9i70rtsUZ3MyN2QMz07GMvCy26Wes86nvxF3K1UzfwdhhGxrGAJocjv2i2WqXZKZ68wg
FtzM0KlY4pr50JovPp/dJdPkdPv70EqOZJrYXX8Whtp5KbKn4Kexi6/iIV2qYy9sp+nSR8MVbdZW
z0NYOS6/s++KGV7sqJ++RrUF0OgQP5cN4SbGxCalQVypDSKDhToOYYsfP1c6une1xwxZvU1df58D
sLQgeDCvt0dlQgPy08+Gkxuzp3LOGB74W6LP62r6TIG9poCK3zHe9JLuo8i+jKiGhCr5U9qvMVVM
6lTEsox1nViMvkb+EjOx+AeTW4cAkqss4jG2s2s1EBMiNtPT7okp9LIqPflShJbjbJGIPsmZRqPD
d4Ogd6bSTUU7ekxeJbixM9t7dhJsRWAd7bbZlqJ+quA/8nah7app9nY/GExyHa84U6uGNimru6xs
2oyz+T4uatMnAT4ad629MtTMl9F4XStt/Ad2/wTqtEFEtc14MSX/kEzVq4HnU+bZU8v4G7/V2tdQ
AobH8EqAyZfrSXw48GFsXj+2Ofhe4IUTvq4hzfdJau7Gyj5RnYNVuk+aG81o62PfjdzQBuYT7mlM
vK+RaXQxoNQQwVlQjDVxdawFC9pJC6QGzdXpkYujolkXzHlzOjJlEXy68/BJ7vzAKXsyBnHDq7pL
I46ozj8vbn7EgE0oydwVrb4Y+fyak3Fkz/I2xQBnFvYncOF1cKYw9oO9wLAx0nv1RnF2CvNkWaw4
hNePJWePEXzFcY1TBzCHVvdkQ90J/857Q62Sb2UQ/MYq3hjZh8WkIxi8bZI/hEA1hqr46sfjnRp/
83hgSr4UpNJfda+OkStOrYW5zl5wKQLmkxDBz/ojfXMJhWeE88j4qdA9ql3jSqD1Ky3fcvDlPJMb
3nOiG/aWO886xUrRd7gqaVwVmAMWBrBzORGOyy5eSdystL5qKB0Vd++GB8uQOm+PjyT37sPjmw7n
k0IfBB8m8Xzp2y/Smm71gDmgInzOLQ+FTq4JcPX/ZrF8jiZAeCJpPXuP5oJEiDWk7SYn8u0aBKio
6BFkHqpu+islHNqEVaq3zr1nZ3zfZuRychNr55wp90aPJ/T0ckz6al+Z7rqO62c5tTuxVD+EsFOq
J5bfFXBP83x2J3vXArYaXv88LsG96Pi5/Rq/VdduSPD/OD3tx7Q1NxXv2uRHX4pAIXyWOA8MMJyJ
Usrp/rI8akuq/qNf5l2mCjRg0PPG7H7ZyGNRM7RbLfOwzJx3zxDFytLqrebKxm/5RSv/pE2WjWDG
xQSlfqphOgfz8GeZp8NAd3rgmO2Cgbw7g0+7XLOqfB1X3cZBRKp0S3csJ8pp7fvOWXdyOng09jEt
7IJGnWA2bn2fHi2w9KJL/tIH4Ylw6ais2oqBsYZd613zihXxXiTdMdDcTPhInVy8MLos11XpkRJv
do8tkvRNXjvfowPv8tiQzKcLN1vO37xyro3HD1tYr60eOHRyVG7oTUAf1n1QsJOXE1R3dKNU6Lms
FgrkS1nLW9uAXebzm7baY+vFF9UtH3aAOTU27zHFAnbJlZmiYAPGzeovRUrcMPmoN9XN5JaUmePB
9hD/JfbKb4ubwOurDY8eEZH8HILO7utDW/MY+eZzC+g4RuVnPGDXY0RtBBZ8WLKZHIGIq2mxSQ6Y
cxu5trg4lVqubG5ULWBEC5DEwbEWKqUzD1hSmWHQNJtIkYB1dPgQFTqd3OVWt60ChLUZQ9KGoRfS
BFVxq+eDXFJSzkSCmgrRiz9eE8+5Jtr58XMVpkN1KmyP/stwNqL5NcYwg2/sJdbDVj1oQQDXYwen
FyVqS/TospSs96mQrVXN8A0RiGS0+tdHuEHHmMgw+ehAhx1h18Qq/5i5fCVFutadvwqm7B9iT+4w
I8UdwkezPSyWhg+NLyxnvJg6OcxmeaIdfytqI/Qd85L2w5qTbMeE78Ic+7mFBGyTczuCjrvTNh2K
S8lgvOmd1+phN4kHKhZXyjAXxySiLBr1ERXTMQ+WLcqI33jMXxSSUBhMWvIGDi+KjYq7Ora+1Hhq
4CsTX23tCcGKbLY5duhiMt9sYjwx9CQ+yKzWDDbHzQhb7DPi6N2fZuRYXapL3U2vSUD1DprkL5RF
IM1txkPnB1D0alPjrbLiYecjuXxyAlRLabNjJLsfM3Ubi4ns3ojXn/6tyywnVQP0TU2EqfvjKHMn
DXGJH/NBYoIq669ihtBxo3MUmGQ1xPcwNhgJShxWbPVpxKlLkvdADHsHks+rsJtUKAuy1l1PsXx+
QP11562x864dUlMqig5DNT4bvdiitmOqpnDWWDx5LDyqG3lPihbtrn+m/8dQsn52apqOozusG0G2
zJc+46L26MTlrqiMnssYS0iK4GShTjDtZbWYKQcb/XuoGU1sNCZVyhf4xS1z0vdRf9cB3T9JosTu
j1wZGYfKQ+LQhlZcODuj+qhL8+S13ssS0J6cxVHS43MMY5sSF7aTB/ren7FCr6qcQCxDXc2Qp9fM
YVr1NHqAfxwHBCGp4x+At1eRgwa+sER+MITF3E5cOCB3orP2Aiq4Ic+AOOI4M/DpfKQW7HQ5YLhk
w6FzjP1xU5I6zZqRWUC8ifhHFbp9vJb3zjb2IwNhw0QPBwy+SupmbTv+zsj6A0OCY5o2F+IfdBDw
J8b2q4f+yLJJxBjVUyLnvfZNgDjxMhNo4ItF2RudO6NFRjKF/ThsLAvqH/YPuzn5nGXdQW5GHbDU
7IDe6a3DQieVc3pk5kuRtzs0LcQ3/O3kc1WjjZySjOAxf8/cgCv3vZtGlBSF9+56YqO19Xcgnatq
dYrZ9YkGemUxJNdm/tx4KdFt8zSVwBstZ4/rXGuz2jgKuJLISAZENrrsEvQEMJy/qhmTO1V9j/mO
6dYMI8qRvpy5+oDx22Xw3Hv51R8MpA3GjdWgWIINmmCEASj5aum/IeXijwjG4XuHzCEb6LjTehDO
jyqCOzUjfwrKT6REzC4JIJafTWOe+47rcNbUV78e/2riqJkp4cWMfWFw9zCtNec4eX2uLcxPsUvu
C4J3ZopUEtZR2G2I9WIzQHr0HlHW1l57sYRHoYpgR8NXgXGdofcpqkru1fTlx3o/FzgKgvrkjMR2
E6yRBKgPc8dzFgcGypTPyGv2PvcUbK889umOhnRoDn34gGtjxnb1ot7LBlStJ9MKmjG5xV8fKkJV
1gss5VrP8l8NKlHxqTVwbbpZudbO+OzZ7luQoxUHANZawGOOWynaPQbwFd7dpxaGaLKZoVmLcRqj
iFPBXgmUwsycTw6NIkra74ZcIFEGIlUmmEcaDiaNC0nokfxQRjNxgoM2o5G3jkw1slJBYsOziNAE
2T0AomKcU21inHNNV1zah5lHpd2HdqADKgCdVB3Ltr32s/FpdfIc00HNG3czoXSdS32ovArsUX6U
ZGSWtL6kGV+hYnnHdIx2Zmwh43p8jObWR55bNWBtbixIVHAxbLqQmd9m0u4dcuHaZlD+DysM4rOL
WY0n3RJZ53ZHuPPBi7mh5TFeZTsNgyGOAOzscRmc5FSzA2Dp9hFTu5p/a5pmHPL2uYrnbZvouyes
tefpzWLXG9mNDBJyJnvdZphcOiySD3R5YzbwoDE0jFMQqmY4V8KAeIA7sJx9PQ+UTUiCh2U1dfE2
Ghn3cZv1EVVknvW0aOT0FHwsHvg0EDMUU9asCgb/UVZfNQLxzp1vhin3RIOpKABqZPWWtMPZLiD6
BcuThzFmjYP+NuPxluJcB4CgP8GWiqnN3xuEOJiHebZxyZZ1cFY8LVNO8YPAsICPqXlAMO7tLbsU
K50OR4cUEPtj7z7z78FjOCi688AyAi/On1kNxgvUhS5wm5beysn9m+56oPuaDDbqF0fCry9ro1xO
dHVXI98CPoirThcHnylpOzsnnTHXk1lxK1r7u5Qm4x9G3ShvE3KkjE3mtOeD6l4MK940NobB7hF1
ZUjPbDCOo7Cg89p02bYYs5PZDgeWdvAEl6eMNR5Lmqy6Kv2z9Fw2TQ5ZzsAPL3FDOtPbIuBweKQ/
DKSLuBQTbW6tCA/DPH+xLgZcJH8po/JsB5+m1ZMRSOU2sqMVe0vPQdmtAOy3sRx3ZgCj69lQkzxD
leRrEQNJRv0F3OVpCcydltNrJ8sNGdBQwt0VSb9tIXzmEWw4l8kXdfd3mpCt9UDMrMInqovbamRV
EY7DPvD3Aag3a5toYXb3fhiQyMhz7kynkZ6C6PTzEs1HmTqrbpxIA3ryjQEzIysMonUev7klq9Py
Uj4KKeKvXz1JLVT1xzkvdilyz34xnvtoujBpXUvpfWFKXWdeclA0VNu0oJjytxHdPfIKyHPbfV5n
ePWLw2gTGtdkSTCenjjSfh8+U1xJ/5GwOGVpQQRuJoLs1dNWeJBWdrB3MChI5HrGxHduII4Z0Bx/
ZGXEY1+wdY5VTsOrvsiayERO4sU0QFptpsGZgS41fdEVt3yi+VHVbxdUG75rX7sUOdIcbIrFPfJC
v7csH/YJq9m5t5pd8W6LZpVQw1C73Fv0BZU1XTvsfRpiMc2K336eTqXl3LRDQAWTOoAdSsBlO7gi
rIUH0oQXXYPj5WZ1LX0Ua4/chdU/zVO5yzzODiN9LWqIczRDiGfexiB6yYb8oAPJvxb9ArGdKJCf
7sK7PC3ZMzwhva3hwIBi5/TuJl/I68vHa7ksKdLx4SareZOp+VS0zSGmclEkGfg7bjS6aEiX1azt
w0PNsID6TUlHWqAPMX595wqH78hWCj9mnmBfpsctDWKZZZ8f4ODkFDE/8HucmISZ3YIxcyIh0v91
THNfGwnft3jfzzV5qebA2x3WE+IO7RHQIsFmzgybNKNlsGwhkmtmIg33/jEW2DCyfStBjAVzj15b
vyxI4HzgztU1H4tjX2n7IMeFkGIKU7EUZ+CtjJfxXI7+G6jyozPHl0lU5pbxKyahgMfmAYPoTYZo
2mx9TGrtb+KmpBvV0XWqveLdj2dzHWD9CUj2LkN9n2vrmZENNVXxFFnI/XrylnW3civFURmgQBBv
RalueU5QolPoMsFSW77AXuXfWAQQ5r7aiAzphJlRQNa4ij06lNN+Ku09vQeUQAUlxbc/pvu5/lwK
70eTEGTLDiRo8RVQThk2P7Ydvws3fhpIVJD92I462zL7PlUxrSaU92YP9rdE0LC6eHlwHm5Tguvl
J1DMZ7YwnyzOwSypNwbvfD7V4eTZBwuz1BQtm9Ef+FUGj1AZutfaX+PI2i31sjFb5xWAdUue42kp
q31aJ18VY/phGf6iD4W0xoPWNcy13HUjh1OkvCZ0a7LEFT6/ZG7nEzDdIwjwPOfWpk6bazAMhOYw
G5KYBu1469mQUPfpIesJH/ls0XHRRepgk+VeiFzhtTHsA2htOPbVZunAXcENIAVdbreE6NGvLolx
6iLjvcpcTBJ8P3y291g094th3qnBuQ6QBFVmHyKce3xxyQpLcrIgh2CIRMeA4QAX11CujI/FeQQ6
r1qFbMz5jfzh1crb0IlwGSt+f0sOzcLYljLLHvHCKFqIwm0OWT5+GKlHodayD0Vti3IJbVtC1gf7
uEB9Lct1bbucAwRXSu0ReGto5/VrFtMw5zFWrRXsOinXCaSOweWwMDUsQYBHAkUj3wuTkWqCEBcN
PZsQORlzdEGOjTknFSv2iGMx6vaJLm/MUM7wsCvwidBkb+JTsLC4GcHOtnX6Hb2DUOGEiRv7bPSa
D4e/HVB+WXR/I2WEaT8Reh5DhgD1U4B+SXnGvs4ej1v5PLCKoortW5rKz2K2uTHxKNbDbujL9cPH
lnTZaw0egUsGgKLnVlCFgccpUpX8RfU5wvc/uu3d640zfiTWU3j7dur/2opk5ewJQE9l/zMLmq89
r//o5KwPsCiZmq1krCl75C04bH3VEjPyDh69ckNGG+aeG8xrZ6wNTzNoRV3O+6qO/g2Wt9dFTKw+
o+BT3lNpPnaC2yC7JItjc2Xh/tV+uWn7jsJZHByXa1zHSZdk+qbMbs2w5Z2uJtcL2EPCdCy1utE7
/2wH91nXFlJVNOo62o1KbnAIMCVN1o7PlR3DU2H3O28QF5OcKbbdbO3x9TSM7qXr3TWF0dUHaK6q
8jxR1JlwCnVrvvtgMNNCyCLtb9ZgXglnnIauA7IVz4/X0neMQ1U4eBbgBlUXFpw8iMHuAiIzxi3E
Kwt1icKJVDNlLVAniaCKZrU58NZwkSua7LkUXQp4wNAsouElvW8imsUjOr01QYUB5mBN6i1HyWVu
2RfW29EHuzLCjqwT0Yn1nI+YNtAU0VK2maWbrFMg/XArsvnSOnLFfW3PPOYmqMFbilfH2VvCpyVu
rGPyS5493xAm81meGOegCWLEIPRMmZfs8fF9jA0B32C+F8jwPCxfqc3h4C/kza1NADC+9PbWGuI9
PMqNzzKiOT2H8EYh+m+uJrC6nUkiM3mPRMN+0j7nHKfvnxjs+SkBbp3eZF3QcFzm5txY5nfbJL/G
5LxL0/nSj3BMtix/sqW/8saRVhqbmhT5cNB4znqUJZhvd3WpGW9ZzxbnWF+jMSKewUaoQ2Itn3xZ
/xrKOA/jfF6mZltgr4cDJQMl1B14/yNw0o2JUBnsgEKtUD9zI/9WXX6ajPGfF4tnp/D3hi6JyNef
qUmFAJl2n9R4TMrhLJfxaLlpCVbJdjGf9W5TwOPj2EfTpwuCkhJV/oNhMTr1iDJrQvaNz1od49xm
zGDL8Wb02ds80QjwsunIhNV9mmQKB8AlmJazvcRrg66vMZbnIbWfNchbjorFLvVtyOFg4sK/eXn9
x20azqEFuxE9kllMh5ZtF2aARcWiz45FYm92LBiY+kvhzjwgWJCVeDDrxUw6u177AqBznBm7s+ot
ZbzU2M+TIDSDxfkJ7cx5pHeetoDkpr+LGk2/PqiOmF/ZRuKc0VftPVz/yppzwGhuo3NHBrJ3v1rJ
0kqoHiJfdr0cbF/jjOBYSeMuZCXEGyHTXWsx9pZAIn5i/AwpHSisI0wj79wD1lhxrkMa0wKk2knl
I3MY8BPV1rYn/iQnyWi0sI4GUwBdcvlfYEFYovRp1WiL3RnDsnMqcEbIxfzsWr2TpeMeJjOhMbQY
b+YU/UoVf3QCv3Tmi/eqDN4qb/6t3Gk/VtOx6s2XpmJzwiTIFzrqGuTmVogcvQQitGnaWx2bBrLR
ZJBUvyS08ntGaIzwiuSieJZOCkyXbznzbJEy0RAjFWyasjuHObm6enYU7/EGCTr1sxs2KTHyoYyP
nSqoZ1kBoyr33/9Ruh6AyguqaxTg65vUm576Y2roe8w8RhUICgZce+Vc/2cxULVM3PqR3ufRQ41i
7kSbXxBFh4k5XwUJsXLCNcaKAiRnuXqdsm6jTWOj9PiHhSTfSemQ9c332HuP2kS5SWHYJva+rUuI
FufGdQykALgkry4O9C2+zmxfsaViWLiwzoLNR48FSrTlon1fj6c+6W/Ki//zW3YHN02wDlz/b5TC
5Xgz13CEXiC476ZHstFyEujY+mpn7bst8dv37b31fKJw0Wcq5td5mlJOzO4+5+Y5bUxapNjxzUE0
4YKvjEFSc5xH+RoTenHS+SsuUQARxWFM4xP1dncTtMeqHaxy5ZnuCit6EupxZH8T+wTmAlq56jrs
Zg8lz3wagvpfUSAw6eeDitNjYsK76WqjOZKDwfieuQrW/dKDKvdfiqoTXiD+xyfsddLiUDYCdJht
dZwkqqQHPtlvzYwu27B/rAi43cU70uXWzpviz2A0TLpb4gpCeJqL9NmorfWg6H0KRfdcvyRIS9gd
te264ZKSoSCtcSBE+aYdb0ufg2tCSXPYsoI9oClGVIOmk7nPnXztmlwgSiKI4Bv3gWwqG4PjJ5Tr
9Efz5A/Nl3Pb21ef6Nc4Qki2/ATFsvwHLfhqeeN3wiCERVS/bmld/Mm4qm7YeFXy3ZLEjZmY2wk+
E6DOGwv+XiNBu6rCacSXziLUp6BlGHD9xz2KUrxlbOlkl0Krr9olKFI7fF043rAdkPhN8hDODyLa
PKa9ewOguSGXhGzBbsVqqrB1OaZtboyxpWF/Jp7zlE2IKfC/020iz34uFasAFiCAzGvetCwa0DKY
GIm3PR/H41SM18V2TxbmfOLgfxpXfvmqO2BbBSTEPZOQSo5osvpDfLHj6j1okTYpAmVCFEfbRRwZ
wHt1S/sqcrWJZtyTaf7uUdFEnkk0Z0AaPHg0opzLNML9JgQETHv6iQazfLJtPp/UNBtA9mspl5Ww
GB/y3Clhbia/u+Wz/R9ysQOLf18cf3gD8n3cNfElFzMGmnq96HZn1C4u6eFNlfmHQ86syOnFL6l5
qjs/Rs5WYRrs2naf9BH2z/KO7v08G+WGXvK74wQPFxnrFQCCXUNOqwK5tqFY32L0UJ4S+EyT11TE
CXxEs8IIwUYJ6ef5+zKhxlsgN+CWbrT5NzRAQ6uFJ8lHBrjK+4e4eHkapPwUVrv1UwrqhmYhsSm+
5wqv5UOjNdjd37mpP9JGbmaM5XS+93q0DlU277qcMq1g0ZuPEXTG8cFEwvt2y8cSE/rlcnldlPHm
PmwaqMWurLOkYWYcIwysILebQrLpBP8tAV3Kw6jcEkT+V8biRfBdY0lVHmqt/gWTfUxky3nk/elY
Drhq4u4HRJyOWOW9eVV/6B3A1h4lRM7ImMtLtQ0EIPDUAiww584oKU6qoaEthEYek6absSAA4T76
IIyf3tkmei9rfbRL94NE9R+/788EgZA2s3VkQozM3z2667Jej4NLoLTKf0zFCli3YOGJNVMV5gFN
Gt1xeynBvYrnqAIltEr/kw7BB0i6JHliQEEy0pntYzxGx7qD0qiSS1VWxygm2cFRBoTrHuql3mOC
2i0JlahbHFlYCuXd91CIEkJhLuZnoibHtnUVi3Cmi8eSP9mBdUzNJzTPSRBtVHL5VLn3PlfmuYsZ
nBkmlX05haoszgm9cuFq8D8nDz2qRng/scviBWNB4H6mSp2XpGDA3jv/ddrFQoFjwR3rb53W/3Rr
Y2ukYtL8IKjZxIPORZ61bE2P9G+A/TLLiTLMiwILy/42rtqrpTiRuWYniHOzdfQ1yup9VMMxG5p7
FbDxDsnlaknKku0cBg4UOXJ2mS+R4THxc19rVbxPox0urKh5wkX93nr2uwro7yd2CFp7b2i7t5kL
mENMhmii9MkWuCEtuS9XmB9s2/uDYrY4AuZ86Gl4lon1NrXeSo8tU1F5ifP43PLxJviR/pc6aMOF
p7eTaEicWiBG9vJf00XtU1OX7Idq2e0w7Yes+GmA7Oo0wR3qvI689D2aDEIlRfqEH/Sb7uzFAKOi
17PLjOnmVyPvC1siPZV+Kj+n98CVmPuNhB0yyvpmG+6ezc+nvulZRpKc54Fd04HggauLmrw3hqJk
YWQ6JXch6JpKnb6pIftaTDar0nP5CgwbipiRC0GVf8OsGVoR/I2d/1jBxVpcOe9IszznrfUsg3Tf
8EWPevel8ApBLp/grhD80xm3bxPSRq6fED9uQ9kjD0iF/2LVDdb+Qf1TDiSucnZjj0zb6ZsPloZv
qYDhZLR9sXN+NNHSHMy5lHxhvtZ/YtGJa1r33VEU7nCKC1musHnNGzKq/FdLesGPy/HDpMCQj+UU
848RlAdLin3d1H8LNkI80Tj+aRHVrFgWSBGZuS/1ZB3EhNixE2eqMwh8r/9RtfnROfHNajEjTCw+
aSKLPwrkh24frR3KBMSoexrA/dOSWd8VEa8ON/tT6kZvHazdWSG0VGMA2QDo1LPELO6B88foKhb7
ofjBCMf/0QqGZ9NR3G/qdC0rDXK+rAArzvWYfU6Lc88jmsEWmW6LWCHDHV7EjGnSgKpXsQvWnfs/
rkyvCrLYmI09ysGwN+x9obqrJOVfy+QYZyxVbpXe/Z91bgN2+7Bw9xBZ88cylNamtfwj4hIERKgf
OFTVmRWiDKKb5h2h5a+Zxp/zOL9hKH5mcxLWnvJxhbDaX5iiT1Qu6ZY9mvZRWKl3NyevOFvCvIBh
7D3lGx+NKh6b+0oEXHX6MwcPh6/DN3Rq5iPPM3lXN5EH7RHBkBOfm9a5+oJDzcr0oet5x/hl87H2
U9M4q6ld1tw7x5NR1+dutPZx6v8rGlpdbNlaqxHZsZ6BhCKkz9MyH7lIsayMcXCUMS93zPzFyIFW
gPRc0m4Y6j+1NHe+N2BfqLa0u9+WlrhNp46+kL9lSiuU3im7PVKWfbVcWk1NFibBdxjUJJRmj5Vv
PnlArxZ3+4G65kXFlGyaMPdZB2vM3yMXnlK3J60rEmINk4ZBugm3RuPcK/gOxT2RZtu27IZvLJxb
T9rrqTWP5RA9W+hJzYnmQmmcfI94CeaHSKYkKu1N0UfcoIi+xlP/ZJV0RkEOZnfcE7H+r3cJm5Rj
u3WsGEVWXMLfpl6/qolJO4txdHvrwJQFTctMeeEzKaFsGBwybLFT7yqREievwiWgg9jP1A75j+v5
u6JZXpjtnSDhAdoiilAyUs1YbZte7vOJaUYaMTMIAIRrfYpZqyCxh5desyMOQGYOUW1HRUuwLBvS
j4VCmdfe3fClgeAcT8xIbvOk9za3tDQL9oHxl51sT2Yp946DuIYRLJCOu48z9kEC4t3YnXdlhRtp
MFH9yYRxZbFys3JiNkUt4x8tvFdDd7hDGOApOLzcFLuHqCA34t/HpkzpTG9KJaFk5Z62MSoYRk90
cwqn2r/4aPkOCDEpMiOxMW3PD+kA/OZza4DudT2En79tWOMJ/vIvRiudCHmWTl1hTuH2SrsA4pmu
vR842S+sV7DNisreB2h+r7NPYjcLWrny+IMhawogxKqTcr3iyfQd1vNUl1mbP2MEzlRoaz3Z5W9R
W3sb60Hp0IkR0XfeYTlvkMnyaIPd/4+j81qS1IiC6BcRgSmK4nXa+/HuhdhxeFd4vl4H6VVa7Uw3
VF2TedJ3n2lHOdkYb45e/6UTzfMez49JxnI4bDFhiQrN7jCieVEWQJnIwHBA2DiUtKx9Lu2eFMCB
ml4n5AJ4cP8Y4TH7EFV0GkTLO1Nj6llmvn1Yw5guQBGkdUqEUQyqIZdPMIqvGvO4nBjUTPEyyzdx
77J6WXXYHPBdgMtDwnYZ7f5imvm3ZUjylqQ45Q3lFxY9t06unS1upRu9z/xFEuIDOhYYwS2GINWa
3hlEBzYCRIdrd8HB6vwJrTYrVzZqce2cKjWfSjckOSNMcIhAHDKfJaE4P+5ss/qlNKyfGoWwhbCd
sT4bIBHIdmBxgUrPWMWTXxxKuDGvbjA9FRUW40QIY2NG8su3asgTKiruagFsqx5rFw9tRoXYw6IN
S/PVjw2Q/C7SZ69g9YPKtctY8jWhKRe4SbzzJxuNVsp4pzLA1tCjtmvZ5UCFBuy0g4nzIWmtD6KC
4b0C4DtMaCZSsHIDSBkjKS5AA5nUzEFw36SoJqAvOcDdVHksjMRmn9Vo7JIo2IZC+Ch79W9hCcYj
Qg0HTWm2qhX0Xuh85rEQY/xaBIADDCcxDikHzC4f+N4FBN+DNVZorRu2v5mS84XeMSLsEv2dniv6
uoRlT/d/v5NrgEssBZRNIoGMy/qAyznairBrUGNgUPJT8Izd1CZro8pJoHMdlpaEshGSUbJJGacc
732lohfTDccVOUNLXAuFSqcRU9QJ6HPyxoO1sPIEDnkOOV9Au3PBfUOhkXqnK0pEX+HSo8+xtxou
7FNVq2Y3TBT7xFvhdNKZd5VOcl9UD5NfliypjMG/jX5j8iDRp8dubrz545C92UFl3GLMolcrM7tz
7Rr5vosWHXxPTExaj8lT0EXmK0DWdgUEOMHs3mXwk7jQYQb5wEqrlLMiTAjbyCe8JcYUMAxJXU/e
ly5q+dLwCY2mID5qAdnwDl3i9MdemB2hb9LDdXCKrw177bPK+Qf9QZvFF8eq5sFDqKrtAUZdNj+Y
BqIQp/i0wuFBl4Q82BHFxCZuTLZHE+kvu4aNgKkpiVA6k9ZWB2PLsMf1L4nIxIlFuY2KICmfhDuN
z0mGSXUoSyAlVfXdNajxrL4MNlB2GKVbcKBjE5kxaql+P4oSPGRAfa2TUd1NoqfzbUr/g79xL1OX
6RT8Fz8yU1zXYfxppUZKhuHg7Ycam4xDeNBGcx4hiUjfVCk48rzwXcfIj5sBQ9CUG8nGqOJ/Blkk
Y4xCxKj2odOj+qXtIf5mAP5a+yhRZ+tC985YPAel3trivlWUDjUOxRaj7p2kxlxHAlRIhyzXg05X
M+PK0V4mwtxKZd+7WfjkCJYdNotIK3eOaGleoG/81lOokQepjR0Rh4fO6wMqIrP2ooD2NSRPiLEO
DFKuY25cu956n7W6r+TcrGWWXTo3uc31IvMwKzJBDSBP2YwVObpZgHB8niKEmWrfm1wR9EpPrtOQ
gmzxJ+LYOzLEPcUg+lZTBM+wAxHDsh7pEDcgyNGOzCnSGUjoiMEPG7fCRUkeFYyps+nLmtio9D6M
fT0Pv7ojfSedwwVxFH1rRtk+insqcEw9i+BGRfAcEo99g+cgTMn77qaILaPvCO45GKjdjFuJ2Q8w
cL3xC+/b8qqfSJjeqs75UTrk5b7kzC54dOokvfVDtQ9yOd3ZyjyCu1riTVHGGllOm45VLWL7JMWO
YPpF2n9tLDwYCFMJbHMvUE/ouXOgqjouX0pihdem8i51mQExKF2UJAIPiRNgpyeP2+iQTHaNsQch
cqWPqtl9zuveqxCIx5Llti3OvVMgbgRHVkrirFzH+UesA90gaCggzuylmGLyy9qjtJbG6pZ7VLIB
Dk/H4C7K8XDo9sNNh+qunCSXkJV5G8HbuckFKIPcHj8FdIkae50X69cKdhKmoQl9EqEa7bD8iHv0
BvSgy0khGC0VQj7PPn61Ll0qMu3cmWaMmwSNx13k6Afbh3jZzNgMLXM9+Oo5i4L0m6kNMGpcRuiE
ybxHxRwSvQZyAYD38zzXXI0xyXGJCJ+83vnrWvMcsLPclIawLghQCAON55PKedRImD4KxKey50zw
+uLTSdXbzI5hVt2ad+2MEBbUqwjZ+UtSpHD7Gl32PfvNoWvHBz3HtwA83eBDYShG+GeMWYgHvlk2
RxN2EUx1hn5oI/8lJYHuTlreE7a2Qx9Sm7PR8XH8uFsbloxn0ty0yTszvhc54i5m+DtQMoc/U11v
8q56T4myRJ8TXjJT76eSIGwxPWuXpdYUfGSlWnpQZP1OCG7UqlBtlt6bQv3CuzkSxTrgZ4wwH5D1
CbvLXw958i+KcHDrsfwMTRuza86oSH07yF4wMroPSWhd7MxcZLAQjFD5J469QZWAONH79Dn29ahh
UIn8uQlGMtxpHe8cojskPABvbD5jK9/4A6RwGSBKzov6oeAu2VRh+Sr99m1SZJePSE4jBF3JEs6M
bfkUF809wANC0lv/SCTGy1iNxN2H3ldfLUd/iCanKyk46MvfnYm+Nk8XmLW+ek74afbmuS5BddLk
3g2jgiemf1TSn0y3eayN6rFo3E8CXndZglLCNLmCk1keRmRUAwlMsVfvZES8mI40eUNZ7m0GTApp
H5FKmLyXlf72BkjQpFj3kf9EtCOnUnkf9tk9UKy9m03nvIOTjSuLXNvgB+EZy2k0oCy7o1WZMxwZ
+rdy8J4zG2ZSXjZIPoR970f+76h4hdB64AbqDRb8ul5VZf3aNjYnU67u8hzcqWyLZ2qTFUJraCHa
J2yO0enQ4HQamq/eTG/1DDx8ABS2Njz3xBPM9JtAJlW8QPvgUxu4CJDxbvXU/CGubA5VXWzMebhU
XruAxykhYihv2nKfBENG2aGzsYfp1aOeJUkTB1fy5tfWazmoN2safns133c167G8eiphPbGRZM09
e3Q7JoPScOhQBxsuDwVTLbgpBmNZxOOWR8gb19s/x21/dNN/DpG6WvVw5Q+cHcIcMiWOcFOZL6db
n1DdrOA9TBvjkBfBfWFE93KUW1RW2CgDUgAdpFCeFs8DmVJKy3NkLEEgkjlbPcGlz9ilod46h050
CBrj2Ov+K0aI4Iz0gK3COKkwuLvSSNiatBfo5WgvxPxZ4YOvjfrQk5IxiDzhjvVQNVN2ucTKJxEn
ZoFsZu0mi9fEWdwjBJHkRcbYO+f7nJZ8abwvRp5eilRx/WVE0MYifyGIb1NPybVmrGy0/XU2WAu6
kTwXjtnvSHb0WCLZbxwCLFqH2aQXDRkSD18dc61Wug+TxMIZ43tiAMulobvhPeSuHZvgNU7tJ9XU
K5X5l9wfxk1icuaFvk8KBxzsHMKDheorQCCoo7Tcl2UhQILOHLeLS7X48H3a7doc2nXip5+VE0Kp
q9iHc92zCO+ac4D+CH7KNTFhTQnLRYDnZLsGCeJKmpABPM1Gc14UoCZSy9iuDtNi71AC6qQX0rNP
fGLclOVjmrNnszQzgqLMwn0fpTs35y7Ie1Taha8J356+ZRmd0iwliNw7j3V+JpEUZorTPvbEm1st
HJJyAIAYDe8NdmU7h2YNxPvIDhrCiJd+cUFfZDCzJ+lC+DB5uUUT9J3kSUhIhK+Qz0CJH8Z0XK7U
f3UOnzY338oJmZanP5Vv/HjaRe3vPdgtIbhj/mpI/VARYXdXOjV4V2fZ403OZWJk4eR0XUH77i6y
TndO/Y3SORkLcofQ5c23BYAHoB7TomBqMWNRj6/tjh1gPR6D2IMoNJKK3bq8jqUNRn0+1J1/y6Bn
kv6HJ4vq/C5p0HwSV+vHrGL62kBTFIf5IhVdu5BnGhYei+4fKU/DlSAIwkiHdA8XbTfM0XvcpveO
nk+Y3eSqGYvfGDOCUZM55KC2S8jWtSKBVNR8DHuH0NwSg27Tc9myWh4EA5tmtq92jcAS58LF0c1D
UZBEWg4xp4eWN7OmszHiI7O5a8D0clwCtkC7T4oktMAemHkL9WkE5of285MuDdKZSd9j9VzSYDEu
bRrqGpu8rWnqz9iPtzMEHK8l6tbKXWfZ6bymVXjLbBLUhogF1KDpTjv3F4P+c6GrYe+ZYlPTDohY
vometZdS8bGPpld3DO8dHNbsn4DOW82LjIa9a00/WFre8xj8nC+d75EGiwxYBZh44omt6Kwyj9O2
sweEMNok1pTebG3nzj0xKwRyeGRYBNY83mEDPVpT+uA4w3wXjdXHMqofu/QVBigBtNOpZp+/zhhn
2r0P2Y/5Yq1wzNiCBcnoX9D3e28e4ghPUX372jzLxrurCIzoPdb8LHseHHd4JZv9nfXZHvouhfqg
ciDqFmI706u/ctk9yiF+7mdXwxf1LKLoWI49R2kFZbnHx1n7ntgZIQKXAI3M7J4cC6E8dUi4b2Fj
Vo23kfwfMAeY6JZHZL+8Rf2d2Ysr7+SaxaqJoo75ytitegRSdRC2xlpas426tI7yt3FOmj/LWHAQ
6T6PYhoTBI+PI1zdqjeJGTRYq7erRriAkHrTIXUncMNrCKHzL+ZJvoNw+eIPpCDWtkLrlPsf3pT2
r3PKqrVl+3aZR6/cNpKdgVHa1VYIfpQGGCOyOUQc06Q+bGOknaBioT6gp4MOFCfRtsxxVztvdu6D
ruTccP6GDDtB5u4bWE1lkq2WLbupsiNZ6JfFvdOR9OWidA/c8V6G7Tma530Q2IDgozE9jC2quTZF
hu1EJ4qjSxbMJ8MJltSkveO8Ng1lH5or+nYsEtOAFKp+inxBDYYxnf7zUApCz1L3GAXzN+bGo5Th
s2U16xbSBrXSxpuQJvQO8t2F8ES2socFJASDJhCDdhwGAQg0gv4wTsG19ELOawP6JkHMWXJyGG3i
4d+avnMvcWQJNBHArddZaZ9zsgdGtwb2We5sl/Buq/oI4UXAWTrZUHSznGCKTrz7tbNEaNwBx/wZ
EuMe8sVxNJqtKLKTQB6IfuQ0N1B/EkMR8jWTeILQtCLAHqCFOfp8wj0UpmzLnARlWbwB+nxSAImU
S1I4jmSKzH8G972LlCqu5WPd5cdIx0f0y5sZZK8kFKju9XqQPDijUzGmwjtdlfuOQCEjJY9MxjD5
eeSTTqyxghyVHz+3hc/niz4Hok9XdZ915O4qUOYCVHzm40HIDi5LOT0Eh36wN+zk9qJ7TpPsrKDm
AfXeupl7aEgE8430rD1SCFrmtwPaAZW3j8STrlklr81U8cxMMx+jfcmIrFW4p2aJs2SCbUcpi1Do
b3Tk1k8swF/M2/OYWLWmZUsS3YhZxRRg/sui8GL7Lsng/lfqBi+JEv+CHjIOTwOSyeok7faiW0lQ
ZvqoBt9dKScIPkKDbrrFn7mWTJzWfWXUGyyvQPDz2diZYApWqH2zqyO85hKlJkTyyn53+va3jsHm
W8vPGUuEXvGAHoZN7NAW6yHFZIY8zO+Ka99nRETYF5QagukGz1m8awkUF9Z9SsRqblDzp33zqByY
XJELiyCxVkUQljfPYl2XxzVDE7METuL+YKZFHzrxFKOK+iMsY4sA6N6zyIG1Q+Rl1naMjVOkmhc9
BzxVi/k93Jr9AC3F3rttc3CKEMRIKPcz/nWwzLuktE926O3IOIcg1r4vnxiRZS+BGZ78btymqSbN
poC1inaDkLjwPHn9nmkzkyl6UDbjbJdKDHjBPrSTSx8qxoukWGssR9pC7xwQHxyxPOybKypEpKf5
vqbFa311qU2WN4NTvcpYMjCRH6zxL+4wL5MU9UMbtk014rQwBEIpywo2qLi1YfXZiWYd0Yqu+kw8
SIHypMJsSEBW+c8ycsEFjskDNAUJPxPQTytGiV9m1Wsr+j/0X/hUeYacIP90Q+fGFOu51qy0S0by
VrpupuIQ1v0eMQm6SuJ/cufFF4C5G/QWELX22ZIi1KbGcepgLXQ5vTcfDwX/gCYwHW5qIHAuiLdQ
mYB/2SQsJMl91rQMr/T42MzVfsBYt6qDFAJmCjamexva8d7T3qGtffJHjCdzFmSafXbJjCuhJie5
fhW1e5QFztaOqLLKIRHN2eGPH+6ykChSad9jCkCCS/PDjmcunJsTpYdOwLiSfoBFOso3XRucaIGI
hTE3mDGOMXHHrTY+9WLVxd7ES/tdmf06sxtgwkghSSxq7t1JPfqpAozSqpdu1CEyuvSJ4Q2ixwVG
yGVzKOqFoQHJPgdBJ8tTyFyeOUfNsQgM6txk6abX+S006cGnHN1JdO1hP5mA6pKpZHtUrBckJt/6
b+JXsEDAGRTy1AQ17ZP6NWr9WdbRl4xYmSIpCkeLt7W/L3nYmgCfsj/s82b+Ao6/A7EP2EFSxmPk
zP36apn4eouGNDhYHvmHrNHqELNugI7hXic5QqAatTbx5G11lbyNE3RtB21ulK071+BDa/eVkZFs
az/ZZcCzRb+TjNhzcv+gqYPdPjjonjBDO2te+pmoXhWdZBH+RBHhExrvRAQetI3PDq2RhMIzgt+I
bRKGmgEwTPlbk0uGQRwfT5ICZgxtJoTITYiF3DjIIyp32FhM7oNuXlHus3boqBOobBr5jYb0EPrT
0c4oOOfqK52IG8FMnJpEBVbe0QW1Z1rTjrPxHYkVY2A2d010MIi/FWhv4j7+Kjow9sB+OviFUvW7
FNgHO71V33MQenpLsYHcG5C1qxnU9g+SWiFHysKceyWNjkyT/rlKox0wrUUS+5x7hUGWNbuTwNmO
rOFNk17ESLbjVDx6jXvArLULCORqbJIcQuepm71np3VfJtUcRK+PfdLfZxYdemKDWIU24oRXZGDV
CrEY6iDnTFrckvp3Nyk5cfhAp26jZyODg2EhA57mYW9j8Q4l5izLmaE4VPrLtfUO4cqJZdnKWFTS
wCOc9DEi8lfO7T0v+1YV2XWqk1sfhOd5ZiydjSm4igzRbw88uPjpRPrQcDwmabzLUvt7SOSuyMqz
BXndwuHtxQG2MKe4hb71l0fVJgIwns3+s7SindkMX8lQv/Vp9yxU++uKnjVacgPxBnAxLL/7xNna
UO05/jYdefNZiHjDl9tpJDgH/h4r+uKBCEXUoC04R7SuaZ9tpiJ6yWYPjAsJECReDiZtB4wRKywW
SBr71FjH/xoHiXKTGxfLHWkSaLInI7FA0aRrW4hT2CiCKGoSR/sfDtCdlCWYBOhhhDWJOX+0uPdR
TNwSK8MrrNdWUf7rfZBm3qS4uMMr47fLCDdLsZEfYx8TMhaBvtvAN7ilGZ/C5I4fESVC39Q2A0rq
y46uuakYEhgsIuLE2yD4JPkC3b4S8n1gICGB0DNZAPsVdbfad4/zII9QA1YurLCEuelYxi8q+pil
vzdjYg6K5uakzjp2il1cM5F2gBxn5ZNjTcfQGo6Uky+z57yUREAEXX0IDb1x8Bp5mbwsuLrcee+V
YmmWbpoiIAJF7FXmXo1ebkkV+QWOvCqbZCY1nPGg9LuvqZUn5CJw0tPmXJriBfL3n0VElogaClPH
fHMgnmsnf2Dfe00TCz1UDp/Trar7kCg9o+8u8UTGUI7Ss8H3Gk67ErRWElgXUv22ZTBfhUogiobv
OW85GQzsE6mFHVorTxAdJLxNI5tdWJmrrppon8YjLOOTEs47q5BjqeRXHZIUUpGuVwJ0MJT/KoZs
b0zNm4iih1nW934FIshjhJBgoV3JgdjluXAPFeNtOPffpkeqo2sj904+G7BGhpGc4V4jNPGRR4qf
GbyyXtQrAQgLlxA/J39Vi9ssiPaNH14MoqWaagDZMeUxZFGuYlvUzx7BdzWJ3LmVPrPHIy5ZvEeG
tZ52RYxuL6PxYjuLHAIeFAxKJybcs73U+C8RhB1USjZPlDO45i0NFZSowfouzfTFj2ZEp/a18Xsc
Re2ZnXNwp2W+rj22CUrePN95StrgH0aQO+qUQ4soZdB/Yb6MhFIc/hOOKkb99UOCF3LiHO7yzxIg
pETQULPLNfGYqVnvkGCsZIOrECEghHBGyNM+HcRHNy0m8H7l1D+E/u5sARcZC0VfN0e/1YfKm666
xZc0ifxuZpHUjzyxCg5hnaANgqqdZLhmGnIvpY3Tlk+hni5IiqncANiRYBl0oDAmPKTtU4hnNuza
Q1ZYW4/FrZG6DF/Ni8idtd3AzSMrrRqBehKnV5mbOT+lpY2WnrlocpjHZ0+8uw4zbWC1ccV/+Zio
blW0IDYQIccNfU+HBtClZ7bslRFi2MoQTfrMQAN9sHNvrfj3LF13ZYf10Ydc0EF7E9sevYej1YbB
wtlLk61pdEcd06cXS6RpwswnxM8K8Qdi8bSVS+oiRCDJTqhd/E6G/Wqa3WoCpOO26J298rMlLs3v
+g2h7iBmmFaQgxuFf2yq4by89rRz3OPr/12NI64wW+ztJEE0RtYOYQIZgaytXUCqqLYlM3rZJ3dO
p1aoAy8stlc0xqvewtnoW3sNfNKfTlBYtkXJejpx1nJ+TSpGZrHFneZujajcCTcEpKQPDUcBPgy8
A/M6Yh6XNc5TD3AgAPIyQFhw0Zo5/AQ1SWeoqre9lZ6kn54CqwWTtfVzn/PPJK4MMBIW8ahgzQeb
bFTOHtLTNsGClYSbcrxF8cQmIL3aIy54gZcMc3J5T0/+QN24gFVRurhs2WEVFlAmQna2ZbGeCDQz
XSIgehKJioPmSjFoXxOcuviwU5I7i88S/3GDUHAkemLKz77KTs186sFHmDxGCiY7w6KPYpa0Ckg3
ICUysuRIID1+JvwFSZa1jiZiqgIontvZnojmCUVHbesqwkoVaaDdYJ8yNuSI3F3WTrKFumdRSEIx
dRE9BTB80e7h8GIrkGk2i2FAqJvv5Kj82KkwUanNI87gYaMcYBvulDGF0YN16szJ2vUDkwlltcXR
GIYcOBsuOCzj8fwdRDYRcjZkNPJoo+VIDBlrGST9hKbP6GOEkuCRs8M3Y5PzNTrfhWLZx+bm5IUx
v293wci6Z5605OCgOIleUeLQjTY3AQdigWOGmubDLNddnROPGPEyLU+ceyqS7VARCB95m6RRgIbN
566pXuLAwXne4BNOdwmK07GClS+yQxyNGwq6c0P0zCADAGUAOdHogc43swXGgnDPBixLUVFNJuYE
wW0A1hwQdiriB1XZB2yzd0ywbZS6IwqyHr0Oj8eO3eIKE87WMvZtfZq8DjT0az8BMoUoUJDi1Dnh
X0l4VUcVA3D0VaPdpbqAsA84CDWTXWj8jYTIqvZRCnftZ802ni5oeFYm0ZNlU39pxHZhHu4tIGpg
AoLH2uYlyyt08wRnosFeY3g/unH/0KS/cnbvwwYZHU5chs7hpoqcvbQx8eFYDSMKFvQdWGROnotz
oeU86MkkBdEsEmBNSbUR9vzhEvNVp94jYrj1qD+BwK4N+hQn1Nu6rve+GH4G6l4WvsTQ4QmfwCwy
LEqRiAkzOSXQt3wzu9nMezzEjBIFpTKbUxOjTYB+yC918DMF3kVv0H+tzKh+tCYih7PhIcObk2Lr
NKtfrKBrqtlNill3nBUO86ecSAzCuJnrXVyfGyKuT1Xm7IbI38XNRO5FDWije6yUhXSAYO0xvVqO
fvHgWfFC3oXLD4C1lg3cFrUpUDYLgDW/v6fvJPFiYW4yas0OWZqfuCf/wlTcmQSHCnB4BgU+HMmz
IE+ktZPdOH4khAqXMXbqunhM8MWwodsZkWD9WK+arv8SoGoi8NkRW0jhViiJ4KOwSOgYebvkf+b8
79vWvE/1eLaN8gTz4o5WZtuaIPoZZ3b0yB40YG64Vdrm5ygZEIwua6nqjmZ1NfjTt6r05xj2DPcr
OAdY6QJUVKZiN5CunOJJk+/WQr0cab/TWBMrGu4TO/rHdGHd1sVpYCpmc095CYMu0iU5/AQgE+1+
xPKvpAJGlXOweD2QHCzpZOjl3+rik1iPu5hYVWfxVoTVRtIv2CRBYWgg8yshPIBrnCMf3vY2Sx7U
yC2eokmIi5uv7GvgRA/wTfbx3O7DOluFDO94WN6j5gzwdN9GTIqM/CkmPKrjfvZZQmgypiIHllTi
MG2d7zKADLBbmY+6xC0Ad0vMA0SRv8kHqGgApJ059+fpAF/0ro0+7OGxgCDazeGvC35CtEhCGf+M
KZ8kmAl+mRS+z79gvHdl9dZYUItitQ5i63FWV3pju0AD1rYHk1gQw7PfWn8gnwSMmYB2DQmxgbs3
CO9GqNeVUdPeidnWDe3LKKK1U7Wb1tV3Rsy0apd04O2c+SKd4N5njDSBK0yH4TYW/YUXi8wdnrVu
2AFovU1oy2rqR5MTJxnOJcmd0zyuHTLJfX1uJXwNDApQnYTRXUIS3CzQS62xhB+7mMiXoqN61VV1
tFq1jcq9aQegrcZjiwDAd5h1LRcayauIi2BjmJsAkeE88NVNH6nVXUfHuwrB8l3B03TEUyftX5WE
u5BNDiKBVcndhCRglWfTpmON5MsGsCAJ2MMh1tcIXbapn7v/gfvkNi5VE7eBg29hwiEOIvOgA+Kt
k/uOE372gmsfWA85xe5AaIyYQUekP1FMliAMyCGuNmxoNhMhkdRlJHX9VuZ54ud1ZogxxLQ12CQ8
4KEOwb3dYjJxIP66VU7xGcS7SgPDqxr7g0U9JKpAkeonY3CzSd6uIGvaiFFwRBJGV289rkzGv9Xw
AFUpOMUdFZFofH2zRM/KhKnyq906xsaFKrUcC+ahyRVrEIKzaMkkUkM/rm8dqSofRjcxtQk/Jwsa
zmxrfOwDAwL+QlK78dpuQQ3yrAvfYOmdEiiS5YMG52Fww7R+zcUdkqpRtFg8pFEjhFEECkSo4wiH
aQ2XIHgktdICSfILOubkw9aY+p8+pAJoq5Nb8znKp0UDhUBwNxv2TylTYm2atYqHX27Mda3fdLD4
KAXU3XhN3NAb9EoY0uIhN/6vWpBOT3tmKLhdx11O5KYg9sX09DGhnBkGQBaCp7H4Zg+PqfKnJiaN
hiAwG74abOph+srlnIhpGyvvPSIbPgMz6IHcGhnCL0CgjPpiQvMR4hCLp/VoHvG1geD2d2FirymA
aA6eA581jZmt2jLYZXV0bPL20NcjHfeSNH2sGBAlEBZq/WtV3sW2XpP6AyvCRoQgvbtsm3G4BWXI
ng5Ue3PnUxS1PWHI3T+L9PMGxTSzJUYeBL7QOtr9iwdzzvPkhw/i0fYJdWvmtbvs0DxQwgmCjvpU
Yv9Plnovz06t5bGF47tCSVs7TAG0Daw13zQIBzuNmJ6sQcPXb7K+Fpa9z1v/IZYfrfXXahzbKDzg
pkWx86ww9HottxB5MJKIbmYqferjGT4r+7tzihdUChvPJvuK0Pd1ZbwmBbWKQ2LwuExiF/dIvyvh
7soU2BhgsrzM78cm3IbzKzPHQ1DwGisgbv4LKMdt6YEgLNt/Isea3lQML90AoTZpKsj1XDr/kXdk
rht6DbRmnl43dvk1gjJtzGpNpMg67/tND4WUwYdk0wtkaWWSCCrdfF2a7lJ1s7bqj1XyHrbJFTDj
fiBUw56KDY3z11yMD3MWvppTcavqf571UdmfTYP/hcsdIRDiz+YhCyIEdbeel8CFrpPV/Z9v+Q9D
W2+HWDELw9FXrbTrfvh18EL+1V1K6VMMeFdatYZh/sD4xBOkhnXWzkgS8q6bZ20EZ15soqyIgyfm
OkUBLmQgN8h+H7oxPPTMXWpZvvIGPikeDTzTj6OpXgeG9gydThYDnk4QMREXWztM3xmt3csZGT8O
DOmB4zPsJzlMJ4OU39yp6Pkk1nfzC2z8hzlT50XzFzrklQhYttbNAa7YlbPkzTSLc5yPV2ypt95+
k2V7Rs96BRe4aXu5M0kZUlG+D/zkkkJ+IQLyowOjbkPMDFlYSig7Y/ATU/mLQm1952X0000wOJs5
jLYJi8tyWcYJzl+Q8cp5IXJjbYBuNJb9nKqAWY7MODkn/vkk21Wsqmb26Sp6t+x2nbILoBVADRqt
I0kASIzUCA8HHuJ+IpZQ9C8qsLaR1W2Q0m9reBg5YIYRqXfvkjhg4e5UHo20XPfR+OCYi4NgOmfs
ORV6s7z0nhOmT4r5/Wi8jun86uZEOs/Gnu/pwXDks2uoS4ONBcIQxubHubQZVyMoQuRAyDNCQyZV
Wv4q/9nW33X/SfRx2774/N4eE4UQErvH5AWvDEba+a4wcTo1Q7dm0rurqpNpf7m0E30OSR/ngU8d
GnBdwaLZilhvLE10nMr/quLs4iuOW/n/SjMbvWM9PpYp0vVAoIcNmV+YNsgN89y6zbbOjUfMRDcN
aHPGzZkDSvJ4IsLv2aKy9bJDRBGTRfYui2vUYczoZrkCHuqH7q5lxdBZ5iHQ5ka0V0l0b+tw/zE2
9iZeb+Albl8dS7NDzi1xEI7HKSHZ0UhBgdN+4Ilwy2RtL3H2GF54C3dTybI7iQ6peEPIdJj+n+Y7
2wiQJGpxAFn85a31I7nuWcvcVYne6xnOhJtt0qI8uQsFj2OvmA+xl6ESUH9Lnl6khVjRA65t5y1K
3vATbyaswJEAYYmojpr+PBukb8fRo1ei6kVyZYgH7SQPmUSEBh4YT98KmdJqygeuruFgTtVPiNfX
T8azV2BbpTNcZ8k9869D6eSnmb5Iadysunn8j7DzWJIcSbbsr7T0uiEDYmAj897COXcPTjYQj4hM
UANnhq+fg57F665pqVpWZqXAHQ6Yqaneey6muvVQx68FvPaBcATFGbU5mfketXFBBoUcfbiM12o8
hmazZc5yKKuS6BR9B8GGCAqt/QDJf7B5Mt1u7bc2XkjQkqijTzXebPm7yplxiyfFuqjUyU0Odf/J
GKufYOiA7aSbFaOImln84/dUc9wquputN2t6+nhuou1U/5C/vckQMSW2exxm7tFAPHOD1qS/tNqt
7j/8hlxVJKb+dIq6nOypGtTpQH7qtPcsAN3mll56xQxTOxE00XI3y4Exj5GsVBfxdOw6/5SSFi8A
7MRRifA4+7Cco5W+9ul48gNn5Zf1tjSHbV9eAKZi7zLQ2ulbPKIQJA89rhRYJY18F367VFTRhqTM
wjY3/uA9Pw6pQ5hABFA6fAgztVNesPcq4y1B3eGQvd66rB0Q9ERw6sNfeUQvct4eXbTgW72P19kk
lr5VLILxxeOV1q89TjiX9l2cbGN6TfQwVpZHOepdsvTbhHmHjn7FUHaB536b1yddO5X2avDO9URt
Ig8u98y/Sbh9xg/kFWFep+RHWY9h+4ZReF0yh4kY8WfTkwVBTDOdfYFY2Q4ID3uxxWtXPNvGczpq
q9z4saNriSas9HdG/RXPykDRkwWNsS74LeEt1jYUaTTjWrudJmY4fCp8g8vRI8LDufmoLIVSZFfT
zOAQNTcvRO8vfaL1GL8uovBE4b0w9K+kfs+b37FzQ9JZVzvVo38tnouedmt5ltVjbgLV51Op1zH+
loFx9Mh5iQucW010zorqhurtORm7V1n6KxkwgQt/VfPcKxggrOLXKrpLrt8j66EmiZNxJ+Yrwln1
J6vQDqVhQLpTVHp+1+UbqpT0lgwl2sPJfnVcmtwc0SC38idlmz6aenRB4OwsagI2pWTZaUtyEAoH
1FlJJ8oh231ljQXoohoMAeYztPRpHlI5Eaks8aThOvl2SMJdR9IFsVRqwQa5o7b2iLm95AVNS0+n
lJAys/boiOSiyqS+iaUTbeuKTmABd24zOQqTmicLrBhYYKvvIp7iuTMY2DetN9PvMRt+oczJv4sS
aTBhTc4dsJUNcQDcsE94pxZTcGLLKr85LZEC5kOW9HLtaxyzEnYWlFsLihtA/Cnd5KOL0e1j8A62
fvQysjtHeIpAgU0GZOaYEbZjrxrA+ANfOfJuYxquHIxuU8xvhGBSypecn8sSlzmiBr0xYaLpQZje
7GxcJ5ScOqyoetYxqGabph4+OO06N92a9NoY3tlAt2ZpggCdRzyQJJXRxMKznRr5qS8IvEkz7GnU
zHh0Gnm1Gm+Taz8F7YmavkFjX4d/nleOlfpU/SdSpGUPHDYfGVjh9W5r+sMp2pcxnQ0ZhPoGPwUd
M4c6eqA6IHmZ6mBVEjrU0AyE6kqW9UpMOBt4yFqi5wP9p2rfS5q8CpCoC8UJ28SmgSBTh7+RBazr
yj+1KZbCHCSg1CmwRuBjbGvBTN/lHRtZJt3O3BYioHNA+zmlB19H8SWCBDz19O0sJBdq3EweubLE
VmvEU494sosC+25DDxKNXaTaG5wydkev3GpSnQl72seK6pzDpe2NWyZle0nP/3nqLXkmG/Pa+uMX
2u/p4GkC+Gv97YTVNYKPx3x0p+l6vzATubdrMiIKuOlCZPyo4pHb9ks45HkZqt3LvmkXtltdWiQk
qShY0qW5bUb5PsbOqzWSIFIG0HowwVbGe9ywwqWmj3/WfplGC7sJkSdReEic8aA3zsEEQclW450s
D91zOzH8LYx7RmBAo4vdYFVrw62A8XMSGNPvuCaspnepSqbpK5HeyRb+784cocDmKDQA/qDcUjhG
BGEeYics68cpcoCfKEcYJJn9k95ggkM2K2N9qxPRFtsiJpm5+KL1cDU0bTfBWEEb/6vVFU2oJnqb
OKNrw7QVuBaaTt/0VTGra4kC6b+Vl+Dg7x9LZsE4vZexZaBkC95QpmxGGld6PLxhRv+yYuijCeVH
MYBMmZgzGvWrY/MOtoQeo87+EiJ8aE3tkWPjyrbbc6HCjSf0G503k6cP3mskOMaWwn0vMxcouXfU
a/x2HIzosMEYyY6TZRwqo/n0RotTp7nz8vaFgndj43tPiPRQyQ4n5aUW5EnaZMX18UUWE2BuFC0G
2m3uEOyqSMFMhQZkIdlOdGgb46GcU/+gSm+0Ae5g9256wKfCcV3q9SUcuYeuQ/eELZ9bZ5saSJZo
7QyvrkP/ULNeelo/LWCHrCmOA1ErlXqOOjIsZ4K0gTpubrYaJEC0Eeuz9DljI+qqiKGujbPmxZtp
wspIWZTpYKUj0HqMu8mQ2QmPkF586szK57zWXSskpV2xHMP0XJk05koNY4KovF9zHe5hP3FUvSvy
cAOs+6k1Z9/Fe5FPvxIgVEVAPCBavlLk74qFXkwVqu4ST3610Mpwk/QmMYRYpyrOtwbtSNTrtC0P
vW68hwr/vzQe2yE4uaLbSD94SipOBzbbOQf8cfiwLO8Yh9bRh0wnhYFKTPlHsxXbSk/WSeU8tZPN
rIiWUsmMwpB7TwxMZsfpGJckRbf0lgsTe9m0mnIwBHZSXwuYhP7ksrGMC1RUO5PgJUhmKPtJPXAb
eMjGinIbbQjhZy1s1L4+m6B7xsLmAOcu5xJRNaBaGyDqQVNs2V7W0qSlOITOMWCUxGIYfkdRcpTa
dysVQ5Xu1pJD4tMzNdSX3hjnqA8ApPTnQbwx4cIlNWxVG91j0zp6gfnZN9mWUyxnCsT9zU8Pq3gD
8Gk9meJTDPGjBYdWI2Pb0SeMbHCPpJFtwo7Q7UgWz8rK3hWW9KGdPTIkdFdFuWJqRNaZS3IncYop
47OqhzGAwreeNYzjsGsp23ATvE4x2Djg8oPNjkXbhrwW0rlS5L1qxSEY0LqxtkiZ6Ut/I0zCIyOI
WeGbTiYTs3UaG/2Xz+vuWvmRRWKfoHnRU1DORvRi8ubaRnO2CJ1hF6FLuuiI09Th5sFFOXTktbhp
BuGYc4Y5F8bDQ6kRYRJk69IJjyhBzsK7DWFxJjh6ZaXVq6N5h7wn0EhzOZSWdG9H4EvavrWMTaDD
cAdFjYA2RLvT7YqJI7I3nRIr+ukmIk1l8zYiWMB1u5gMuJ1d/QKsB7t1+Fs69p4MQwyFgq5zsg6r
8AFnzSPej8epSu4BmVolrORR/YrpXeBThSObHMKQfhIQbtSGsKrlsusYsWY/jUHmFgpsg64IDUJ8
g/YDZB/YBbxdkuGbaIDiEjquje42tMNDNDBsgL1C/uWPF7tfuUuhn2C46lFZ0B8LlrHMLrb+5JEw
6kHzLvt27fKdxEDurAX9NVdHaXKUcJt9aGU7w+qvlqOtBdtv1nq7KPvQJsjbWsF6o1AXmUvh2WT/
jDsSYvadI2kpuV9zAISCbw3CBS+UB+kzPkMv+I6QHggoOKUVHKbZDVBp3RK0zZFOI8R2cx/lNo3G
3xaRFik1iEvnAgUoi840rTzb/zbN/i0ynpsx3WnRs5EPtIHaVW34V+jyj6LKfwYfOAXdDdIHy69Y
mEdVq90UjkdZDL+kF3z9s1NptE+Zoa3qwd6h+8G76ZNNRJGT0ZsPxYvMmEtwtgx6eo86bNRwdtXn
sAGGN5fJepk4yOrRM7SeQVebhAnTXyvIn14bE+hJ7z7y9rmT73qHZI+emlzA6mqNR4W8rqA0GdLo
QdiYBVFNNWhkfcS3o6Y/ZG3wGRBYW/n6zSJMYGwihrJdt4ZtSNEsLtxZcm/smQe/CDWMPA5zmbhF
fEeTzSDHLMzRG6WYFLpsdkYSWfM7zeofTQeblbRHJyWkwgWwGxIqYfEEB5jKcYzsGiJVNay9JI+t
RqvYhRzsulLyKRl09MmhHx8AdB0GeFpYxi3Mu+iG1jEJiOi0V6TcX2tyRWJiuEyTZPEoO8VkL7WA
dCxZqUVd4dTxomUYwn9V3gMP1NYqyO9ymg1hVGsU4i+VYdH/D9Glz3R9XI8B/W5pokli+ZzDZQgY
SKbumfE7L7e5LFX80jMQIURmF8OY0HEFJexwqgU1ImxChjjuMZK1QAZ1ubbPjRZNxC11OsRSIryO
WXsIs2qJgPQcFmLt9c01pXmbZu4mJ22iZTzZJPFlpKbt8AY5WkTJOB3pKR3m9j8BWk8ZIcb1EL4W
HR71tFenwUxBrmgXK+/XxFs04DSShicDbwkrvOY+6w11PGy+hzQB7OUnfAV1mDCuhpGzq/vpAxYo
AUPR2XYxZMC6bV1xHtDcJ/SjjcJ6CNi4Az/YDjNWtb/4EUkJmBC0RKzb4tZpUJAN/LX6rOiCFqPq
5lca9ufEp5fQsg/COOEEHMCEI242w2oa5Q+20A4TRK6FNmMPARlSEMHpozE7RwrHhJcpFKUpIZry
7pbtLjLsQwCuJ5GMUSaMoOWcZ2FDcg6uPSazdMJuZSTt3hfZSnjTOVLadjDltSLqxY8HWskEFlmw
0xI03MFkXXGrPGc1YW5GcSnH326brXXxEFUjH4MOlaBT3iNScO9pK04RB78EKXuhEy1ZE2Fc9Xsp
7Y2Et6zSb3fEhhbpm0yJ19iDHQd+Cpkfg2BOGIn2hi7wKWAe5MX2s2WhN7O0l3aMNq5fXnrbuOoO
RlLvA3njZZh6Oj6RTfkF4AkLmloNDTvfVD/FCRnGKmZXow+PMjSKWfBcNCBOX7+FkpGfQsq67Fig
6ZuF5zyOYa3NsXPRGYXAMtA4qpD5VZBeXpQBBEPjoRryk8K5r0TDWvhaK5rXSFcJrEJozyAH06me
BUvPnAt2Ngf0HBqNDZY1ht47Zf2YsVpKblZnM1y0Me/NE1Ab/5nFBAJu16KXycZ0+4Mx2KdKn05Q
Z7dW5l9GDM+OZ1PcODwno4BvyjJRkjQqgc6BmTnA99+OWK0RJCIsq8gUGg6pm2+aMl7Xevxml+Or
XsIftLkPpLRxFDZ4N8PHluj0Tn+okw97YGrsv4U0NpVTH4vEeCxbWzAAcZ4Co8TdYAT3oYax407t
a0p/PECdYkrgFROix22UyeIV6hAdGkd/N/v4ZmLYW6Do+mn8KF7ycxAblreXTAQ7CWmAgvw0NfVZ
KMeH26evi2I4yom5Gg6qhR69cDxnaoCPmJO45yD0bMrHWFj7UkCDoV2luzpofB7uzH3G9494hx5C
J8qzm2mPnk/wLsosHepYk4UvyjWOlhmsTQfHtSJEVstY2QlHT/kzFq2xzY+eynYObPag7CommqDr
CmueVieb0sPuMYv4yzB7dBmYj4V59hj29uVdMeKX9QQogOjJelbg0hYTas0MZxcJqkDTOLeJdbaI
NAdZ8lwEWOWNzgHU06SLAUNK4Rings8aqmnjZC0calaCYH6U2caqpkK8NW5KapCSTGkN/bJjiCMw
l8eMF8Txs5cs6KjUaDVJl+JjHDdDqlZp023dato0jEQqKXgH5G5ANoJ8+BDGahtOxlenc7t1VS91
ebej8M02vV+NqR6CGPtvna4gVF9BBF3wnx6jJHoOohAUu4awt6TBgQW/aG+NT9Mx/AlDTpVd/Ob6
OhuV/mh5OEcC/tdw43pYvUdmzQRA2VmtsD+E9C/cM5EIe79kthn1Dw3cvCrM9l4N8bo28q+wi+6h
gn5HvMliqgzCqnPYFQAYMgLtEfbFuXkHy/Mlxn7TmP5LL9WxNtA8WBVodx1IuK3dBQxAxBrRx1Dk
L7FrHnHSA0O4S3iFDuUFOA+Gev4O99geHgitbfx3vKgiEJuAXV56HUKZeWbf6S9d2Kxty7z0HpxH
1NmNhviZ6q0Zilvfyms9OxuG9EnEFSK1canFcjsOj8zqRijfcbapM06b2AcddP2glrWsBu7vchCE
tI7E3iV+AQ0GxU6RJddGy1+bAU236c786yoGn1cwJqZuQdV07ZzkAeEWnhH0tKmjgwQr+5MPgADo
2CMpmEePXytwjJ+GLLUGna/dBgsnAj/dM+SOrbTfYW0zaQoP907rP+K2+yJT86BE9VRHVNF9y+TW
GAgMALZmgKktXOI39J4CzwqOo5GRQWi7JKY4F0uVatWN1ifUG5gY6amYB0Qwke5egYY2KmllRhWt
mHB+4oQJX8XSNNIG4CGGYYyyNvQ+Iqid/B1zw3n8Zs8u3An5F0JhMn7sFidH0XwlDnG9c6ScoGuf
QhQLG47Q2lA+T0jOuVfiM3OjeuVhMGW8ZL4UhryqLv2MWp0mO7K5RQZcfwqRnw2wrML6I/B8mOlB
/WnXvr90TXulyRbNRtwvENcK3hgDYAiGNDA/R2jo78h+iUQKgZaQneVvfUIrADCah7AZ2Jp9oICW
n1y7Ijz5vnZsPe1ngDS0CvPpKzehwnYM9e1G/tL84qkJ7F8KEMjEKH4M4W0IIT/HziFuToL6ljaj
PFvDTGtI4M3S5iRty/FkqeaztMGUowzvlhKK9kh9N7riNjrlg+bJgb0GdD3WMyJ8Zo+41kcxrr4W
Vjsr7S6L7dkAUVWHQbcIASSpcW4TrMu42EHOsph5J7PIBDkvxCOo8dJ3i1WcwntDsl63nCrz8BEa
C9DgfHD2GeEZCOXRQwaj+6aERsBgza2pH9xoyN77rqZabozwsez4CcYqeRm89q0jtVH0jf0BNsTY
QRP5VbK85IkONSwscO/SEJ8Q8tvSuFlE3ULgPPk22L/Ob9+BbsZUpGaObaJByG1vAW7uIBocNY3G
hCPNGE0bFC2vTp5FjsinC3q1rYOW99tB364ZHa3QSYJUbCl8PJPnj1DBx0QUW+ikZ6aV967s5z6E
gNZoe/c8oBkyNb9LSAl87zz6thjXGzrt6pJFlwez9+nw5z95Az6rC5ldDpX20eKnmUbG8z7BsjpY
nIwB66KzXZQXbJQo9dBPMUaHdc+S/JZbFWdbeqW/4fok9Gcb9FNz4tHoEKPbVOJUJbzCSlPlu68M
tZpsr0abGjPmSulYtoE45Yb/U/pAQ63uqdRIV5SCg4GJV0kLmoj8EHQjE4BPV/Xb2sfyEvb1kfY6
jZ7cOwZli7AGDU0CarDP7fcAeinC0M+whrCuF89dru8ME9Kjg5tkSb8LjoX/k8fO5+hWsJmtOZMq
SyRp3z0G2OZFqeqxwx3kYJ1epE2zh2AN6rRPjoRopJxyBSZmQlFL52SVNszM6sjLf5w6MNRomGso
K8lYXfxJnSY/ZNMXRI5n2s3WRgTl5dbxQn6v5NxE7TEWeGO7pDi4cQKQNdskVr/v8g45RLMno3E1
hVg9DBFvpERyLOKjQfgV/AAK8GgzaumqT9nOJNiVJUSxS+kHN+ZXWJbcpyIdN/jP8Ub0ZLp1AN/K
NnvXbf3eZdM3K+SCtsDaSvm8UwsRBhUTHgbkSsbw4aC+iCOHTixbWpOgysLiBuipw4xVC7pr3teI
/mVnsM8kAbxr8KiFU59Sxeg46JeTnm/HRixHWH/gN46NaX7mU/zuB+FzQMWUYbgMNPiSDk8nY52Y
vl7zEkaEbdjezyCw6Wv1O9/5QSfJhLYt9uDUFUs89UuIzzhXiNMGAn22pfiizbYV0YjGWYsf49h9
t3ANGCWiCt3BqmmXL9Kfq0nWdKM+eKS2GLHF3j/hHFDmDymP03Huq/Qkz1P5z/ofBntuZiLhcqxX
GeX3xOiZMqGmwYgCGf45Iv3D9VFMMD8nQi0/Oq33EEzlivBic2Ek6VcuuSt58ESl8BUU9gno/9pu
yYwWKE44B4tKbuIWj/UIHWOKTrgPysVUTm+5S64OQll4ruu+Mt3llNnh2osYXSbNm1OeW70+TE33
rKBHKst/5Xf/GuP6vZUxhBxOvKokkRWcn5Zznvd5NJGGotElq2Waz5CwIyRs2YUeyLcw4DXypwTU
R7er7eZid+xRMchmPa22DXmYTeO86ka+VnZ/TCvWwczddR2riBGZbBhM9qPSo4bILq3t7DtWDZWq
d4mlD4vQtZX2vXG7F5FCitfNb0m7SOboLbX6TBzlJ6GdTyWSHbPtvwc7YI0yDwhWbzJQD7o+3Mve
uVtjCRqp9dc1b5TjIvt3aiboJVSoROFE5ZWe4+gIjdRMChJ9INUH7EefimM1Thd9tM+95r4nHQlh
0l02qlzbEadxQulIraT9iFEmx8jWMN/tcmsHNuwjC0rcmyNFtZvkp9JP3wbyNBKzXldp8linsKca
fGQrb4zlMgCCtvSALjQ8QcsWLfyiz5j9Ns0BSgunAJ5CBGdbN51+QeoCJNRSnYxRcNEN0nq09Azp
Zxv6ukvh7OMfnIC2xbl/mJyBUEZ/7+J14+Bh7nLWyV9pFfW71o/fvbQMtkUSuK9a4xdLW6+xhhgN
mvqpuLWBcXJhhYjIZ/w2xnw1mC+1vaus/GCLaT+O3QVh7tX2QbEJOkGE0tANGZ6NsfvQAX8Jni9W
2JlmcrQ84j4C+ZBFNrvmuCGCcT1N5Qu2o4fU1zaFo7916cBDVUPOj0ONA567bavwOe1ctN/VBD1J
3VWk8PSpa27gLyl4kNrkQPzGpopZotwGmVZr3/ghwKo8tqn5QD/krObXfiSTSsmj3qkH/u1nW3bP
YynXEQ0gHog3S+Uru3VOpQsrTuvEMiPeASosGGLcgm3h/PSJ/6zn1RP8e0yetNPNursUebnOOZvF
Srt3kEsXlZN+0GeusDl51zJKWW/AfYROex/6+sWkWIZ7cCGYieJyjM8hcVTj3O9P7H02byw6M4uA
FPIaO7DQ/EXFRD0a8ptPxwyRLJyXADPrAgfEbzsoiaCtnU1TYHlVUXFqzIhjKlA+j0jTBcjMI85p
71XrA+K96nbcioKXlRMJClVFvKQZsC/2pY7HQcdeZ7yJ3EE5FX7b+vSZSbiK5gQeLTee3Clel0Ny
dAt1JWrwWjsWVDXEgRbnOR+lUo/6wTHgPBD1fKt08eWlusmklWDNvJht8u7eaQEjpzBikfxEZbO3
KizpLntw16M0dedjAbXd/AB9pEV0G70RxjS2Mg8jcYEnOZ9nAMGgnmUHsDZ0tp6NrEECtNQHTrpy
IOMZ+WzdeCdi8S5mUzFNDRDiyX9GamGvpXcb7NrEfrJTumJ2dEc5j+6i9c9FrJhYeg5ih/nv6nC6
dECrS0gpUdM/D7zxWV/sIq2kSsVzzdRimRf+uCxd/9ok40PcodYOhEmZGYSIelz9wcb8m2s4J+vk
nlblxcm8D9gQB+q7Q5S41kJDj9/14TYxypXJaMtFbiST5l1wPoDjytEgfomA3+FhInGSSfxMLW9b
dhY7RVQtJ072ydUJid2y2ZEkA2GzWQu/XiZOvPWRkhYxHky7xcABGt3ysg+MfY99DocnRLEazO26
sUXc5oZPHenRbHg4EqkMIPf4FGMNu2BojmuTxM/IReIxJWeM8esAcrrtRGuvUqeeQEebnnuKhQ+n
xr7y6MVXw7UEmsie96LwzWiTWlues0F+u2vG7k69tqnYP1NchIrWje01tzGPnvVWo2CP3zjnb8rI
YfdAFV75xinN5SHAxm7l5kHTwAkDinANtZ5g+0VVifaJIQkUI5ZykV6tINnUenPIvPHJn70dCCJr
q99QjQMkibZs/4ycmjMjxbcgEEBUw3n8AZcci91kw1B3u1f4emdsAqe0JVPNLjY+P5aeTevYZC4p
AXtj0QBAA3BSPIZGcg/nGYGjLgQx7LUUOjP/rkdz5LPb6RW+H5Hj28MNMSDLxDXukF2Cf/48OmT0
kfJooghE7LzBZAoDg1q9TIqNAw+8KSZyyGGNQKY+qLg+h1m/oVO1zHzUyiaRwPF0qtpXkxNUZYxr
v6t45sdTKdIbxxo0xWH73gI6z4ICBdcv35NP0wT9UmbFyp1cyIcMYZLytRq8NXZzTn3ZR04wJhUZ
GXNExYIUngKOhWm7qTRno3XNqxY6V5/RWi+9nV7nqwLwUeaSkwJXIrHEVc37WM8a5tryYqEabyC5
cr4GCCBKJpY1/itaYU3Ub6NIB3vi8ZuW27ZkUpoC7uo147thyQ+yYOsm5q1km6vjZDdk1T3y2q++
Ap0LlHQxy/PYPa+FwWqDWD9xk/3oRGQjZ1xBW/tTdtOk3ywtvzkLxqz0X3YxrmQ39vVlCDEElae1
TQIBC5mfoADkwgUOIbrbusG8VnAyd7MavVH9Hvn9Z6lbrLoGyo0OrCDAGA1lKOPSM3sziMHkZhWk
gQUa/VqoOw94cWBbtx2Omoazg/HjSQwhcB9J71vRk301DV5jLGou6leRgRAO0MBkyME6O3s2m/AW
G3RvUhoFTfzbxvK+iFFSg9s8Sxu5P4OcUTZoN8VGEHYvfW3bz9kSJCKpkT535K0pMg8JbsVFbwYY
HjCgpEP/qo28pyDrsAg8GmFFHTvxCkFGNnqEW8GQvfZgYGjqMQdtX/Vee55i7ZaSpOCH3mNhD4+J
Ek/EXFK51zsDuhiz1RFjveIjpA3qgwJjIMR+i3lO9ZrzH07lb7LW7Feuqz3CDzyNTGIXUGnqVaip
i+lG8yTvRnAMg1OyP8zs4nIxKpXmUjOmNExioYfRiJ9Sg0zeCqmlab9qKmxfC/gvCwNVcGWjxGvd
4HFE0ctXgepG2LLmxvnezgO5knmzkbqusfYk/7RhgcZsQ5pVIt+5lr9O6u65RPmO+EZzryqOf/s8
6p7p41VV3iHiqLtKLTKtuuS3NRgYu6zmhOMceJNkoqjFNV7JaWnDmGdZEze6EaSl8usVyZ4q82R6
gCH98c4vup668N0zGpcQi1hftiH/vJqecGLCEeE4tWlsYN0TXKTa/ypR1/cRqFDNaNZhTVpqUY39
U2hW5ttou9NSF5n56MeSwWSljagTjKfcULRu+mh4M0JxE41iAhE8pnF1sUiSskObp4FJOxaELt37
4RA/SaN9V2P3YIczETZIGQJ5K69gVSbcpIcD0UcZvCInWUvP/pKay7209mIwUDt7Op3iOftJAm3M
E/kiyH03sYPwcIYao8QQ+rGr1DWtwI2RvEYesTDVvu+7YCPzqbqXY++8pHqeriqj/gGpuY3YCeBG
qPi1ryrtNnnTZxt7a88Rn6OR3Hyo+I2yXyDj9AtDRtWPBefhJxgVWv7cG6ZbnrUYgZlK6m8pPXMO
UUOLJM1oo2ZD+otlL+ZuEMTd3B6/06qjzi4QL7dMUlLEX57dgDr0SvmouYOGVtHrw26v0hE7WDA5
t04R7NEkGoYhlwwthvjDyBJTTx3cHH14rao0BMTjp5xAvTQjvRLKrMwPRU2y5qKx7QD2nWjF76HK
0GT0TusTS1bWxAsXCeyx57lb8QsMJRKWMm6tYBNZs0fB9evux/GUUR85iDLM6ZkEVct+Kn1O60Q6
x6tkCG11d2VYOse2FIQ0q7b2si2PaQ43NOLYM1luetBNmubnoS1054Drw2NdkZnBJM4LoNLlmoI0
7jN+W2mt5XdrQ7iTxonNim99VtBNhwKS/wSOWTy5Ttd8FbYxfEdSdm+QwHV6TRrxkoNfAbK282nN
tN58Twa8K0nok6KTR93GgLzz4nVBgkjdSQ9uO+EwqaagOHcGBLXFqI/mNZkxP3FNwK0bK3MdNKRz
mT36nzKpunU9F4BhXzDJGjjEgpBIszcpxmwbDg6C5xxZTRRnpYNmphw3ldP3F492990ZSNumbxHY
x86bWgY0cO7xyurrnLEs7wCoXGvC7EkO4Ptk2RHzPjck9YU4Lp4b/ziYLrP4AMfa2IcYI03YNxwQ
a7pxmsmPBsNnrTtc3iW3FJ8MCzsKJx0oIq3+jdPDAJNSG35BlGMeGhpCXqd2xGae6uQ+oGoK4ZcT
Cyf20KYQtgelN1sb4/zFhWlkbj2l0C84rkMiTUq4gKFCKz0Ct5uzBd0eHjoUko9EdealdibikGXY
fZp4ilCg2Kh6WivlFZxaBJD/0KO6c9IoKj/hGWEgouvJTN4ml6adPoilwo7FnVvaQdCv/pGoPM9B
k1V3p3ppyGwJHGC5TGenu2tbnxDlryalVITyceWFGJ049t+1Oj6WHsEikFz+/rf/9d//53v83+Gv
4lZkKizyv+WdvBVY+pv/+rv797+V/+9P9z//9XdHkLDq2J5pmMJ1oGELm7//vj/Sl+V/Nv5B+4qu
ma2P96pLTsyRNkzS8Tl5+K9w6unR4c8vZ+j/8Xqe72OQFcJ3rX+/HueoXiSJGu/azjlEy3jd74wt
ku9tt/uLK82f/P//Zv9zJfHvV8qKbBgKZKF3xIb7aZWtMDCe7TU6iyUilW2wJuRs9efX/KtL/uFm
9rT249LnkgymXSQ3obVS6Br//CKG8RdfzPn3L1ZUfVCmTPDuYltchm2x1JZ4mk/5AWbT8i+u5f3F
tebH518eDxdsCwviNN/EftVc5Nq94ghm6wNZsKAls0ehWB7KR5CK22T75xf/T4+mY1qWjZEdcqeY
78O/XNuaOoeGtjbe4dMvCDsT+W8sIYgfq3Xf/9XT8p9uqgMCXafrzOtg/OG5HJpCQaDlixKxcBLr
Yotn74IQYpUvg7+4qfOD98cH818v9YcHM/ZqOCekHd0dF9hg8m06zl9cwZw/7Z9d4g8P4hj1ZLHh
ULk363Glr9vbeKqvnA4W/5e08+pxG4m29S8iwBxeRSp1cLudrRdCbtvMFHPQr78ffXCupRIhzsx5
MDADA94qVtWuHdZeq6OEvwL86gIFeWHUfItKxDZdh6vAaxfO6dxluFymcEzhcc+7TFGGYw7CpTkz
+FAgWDNh9sJ/b8lSHEsxddnWTNkRDqkejCSVSdqB4i9XHY36WP1UM8Fx/zjOrIdAlrMoGybNc/E4
hmdLsayz3CEKWUuPsRWFTOLGdM8Iml7um5o+jbB9lu6Q2TmWjWe2hZNfROkQ8MR3R78lqWaoRW7X
pvXBCH7dtzO3pEs76vUNO5O7nJkc7I7nDoQxs8N5xutHo/K+GWdmOYYqK7phqrpq2tPfX1zkczGE
qlmb7bGq7NyFd49qz8iIa+dJRX3e2Y0Z7NsyZceihOwBdSXrtL//E/7cX+GTOorG3mmaauFRhN8w
pn2rg+FmdhUR1j0EoJvmq/NZA+TjAaN0l4+/MuO+Li0a00t4sWq56+2CiYPmeKYZFHjjb2kFm9RG
/06xN7Zd/e0obSs3XH9cevlmPrejGCqeU+GV1cXPXdCD1W0pbrj89kO9bXb9Rt/IuyX3rEyn4+aT
/rXjCAtMctWGKQM73YZgbB09gOh3rVd9U20Dz3pa2MAZr3m5Kke4E2dzyMoCZfRjUa/pAehusmYe
12Xe0jkOLpRXH/Pnpfd8/tRcLFG4IGVZkftoGC0VA3Tea6W+byuQnEB4Au2dkTquYnxXWuSf48da
KdZN/uH+smduKKvG4TiKJRu2Ibi2FFZho6j5Aafi96n/3tjfTvXX+ybU+X38a2OKAS4O6rnWjerE
FDdR5hqdYNd+OL0yOry2NumGmMmNmSdbDdATrdRvivvPbsvSOoXr2ZRaYqCo0xwbuOsnRWpJtdYq
E1b313prxoJ6yuGtsJAW4YZcL7UjwQpOWaQdW6jl2vhRH/J9JsnH+1Zmjo1l0LhRLNuxTMXQhF0b
rZ7h1NSuj2hkQTfkoTAfvlS1+5b+plw+oOwBtG/Jy87cR9AFukwMz2kBwy8sDpVWrYp9rZvu/ZaW
irFj4NSFdGnyMyhl9Asf8/aVskxZASRnaho4OmX62BfnZmLH1tHSG48do9+yEpKCDDsyDtim26WA
ZtYWLs1QNVk3NFv4ok5IAFGbjXocgvx9x6SJCncyCMyJNhLGPnRiH+hblr7vKtQobWbQOx+OJ7SH
qWh08UGqPzLOslFbFDloLZyDE9CXHz6Rl5P/GkCxxfB33D8Fsz9ZI3hD0NKUbx7x8uQbmZmVyvGs
U2CGdsOFRmJzHtAZrGH9uG/s1juSvhH+8LY5hsLJu94Lva8o6w2lerQRv9FTe+f4H/61hWmPiY4t
BsEsVbihIEPgGjln2jFH89dBajI039+3oNw+XBaiIBa7q1tM5MvCgSrRRPPheNE4wMHZBbb0FTho
9LnYjS/2y7BmomQ17qij/syf41d/fd/6zBe0bdl2VDyDqdiqYJysAh6/zjaOYUHJIuwch/EFpCfv
W5n+les3E2yjbsoyksL8EfepGBOflJ3WPMRdDGb/rCHOH+1P943MeQLHcFQNqSeVcFjcq9hXwepn
iXZkunOtu/mG1tNT9ERfaxP/WsoRZ3bNMQ3ZgqIWZwca+froOb7tJ0Vfqcd4728nn1Ot83fI2y5k
aLeZqE2Q7xh4Vof4TYyJx6qjvxtE6jGD5ZOh6XKnjR/k0WKYaHwDO+H24E3vf8fbI2Ej3GhohgUX
gko0fr2yHm1eJmdx41b7IKE5GkJodd/CdC2vj8OVBU0IoeSq8atCPavHjtJdCxoyhdyysFDoTt7X
p6/3jd2ePUdTbMUkf9Eh/zSF5Viqr5f0jOvj6fxyTp8L9XWI3/2fTFjCegqMxyZYveNwejGSV0Vh
YnQhN5qpIF0twxICwZxeiwzFhn6ErdCLduW2ehz/BLjGv76r14bU6+0nTCii0GcxEppbCt4nfFcD
Xb//xf68ktdHwNG4pAgW6Jp5W3gwqlYNWqutqbBQsw/MVbdPDur78m18a4FReTA8Qqb0/vT4H+wS
WNL7gWXVUsX7pGSZj2JhWh/rcY04OfyEXvEjpCKH9pyLIC4UBs898zer85Kbv3kYbVO2AbvhL3iu
LEt4qxzw+l0vDdmR0ex2BB9AMM+UjQcOHG0ggvqQEh1swW7uLtUkbu7bZFpVFds0SI1unkkrPgWM
rkrFsW2SL7bSvw55+VDbNB5bGc2fxFovfOWbQswfg84Uuuu6rhlCTBaXeQxjopEe9WftLdppj9Fn
7blZJ+9VD/qs3WLCcnPHJ3sa8G8dySPVUoXLURWh5COWlR2z39o3aYUczufQ83+GXyGn8LRfaHXS
WvbuL3L2o2qORgDCZ2Xs7fqeyH2NHjjY5WMPxKwOvznTjcFb0q7RFq7kbVLN+hxF5xmwHVnDN1/b
aoEfxdKop0cw7Wg9wFGLmA7auCt6Kw+MTWXvNc7Qz8yDcLv9sVS5u41QJvMcH0bsNVtWxdQ6oPmK
5mtTHJFm8IxN7pWfoZ11AVu808ntu0eYLT2NLBgk+3rpO6s379G1dTHhdmrFpE9KdxDI2q58AHbX
HpJHhMf659CDbWHa4ofzQ/5O9apneEm9/EFB2LJfhZ/v7/it0xJ+iXDMhoEqvpbWBb+EQTH/S+lO
iWLrrKyt6kkP6foVlaGfC0bn7tLFx3cEfwztQBgmdqfiKeNP4xd9fd7BhsOcjEtW7EWb6Md9g7d3
yZJNXkzowWS8hniuwSeUYAJb7dhTPVoNaumNdvAYF+nv+3ZuXzT72pCQgKMa0gKj+/M1u6eMjkiw
l7bAMtb/vmTzxxLjJwTauklMI1wfvxgQWT6fqHLTE9nH3lSyab2CeC3ylhoVUzxx9bIJxqZ34CI/
lEjkVPQBT3+OK9Ql26kOVS22CW5vxfT1bIs/THs5juASjCI72QOoIeDgzPsY4IjbhRdr/iD8tTD9
gouF+Gpd6zkzybDk/FLPDzV6z3RDFwKBpWUIW4OEj9SVGkaQnV3V9TcpWYjNbqsSf/bj7zKE/YhP
SQlkpzod4aRO3jkkBWTB5lMJ4nGXeeOq/bqUGsx+OF0lbOfR1YA0Xn+4Fn0T2OhYk0yJzNBh5Wg2
abDgF24Sg2lZF0YEt2B27Aea7qfjSbOYkX5Bt50x2BdzYK5eVmlKL7UwZ8/1hUHhwIEycEwl41xD
XvYQfs+/ywi/bmCb9rp1+gGRRE9+Oq/7T1O2upSlzn1RGqe8fDzuDunq9RdVlHM2niH9OibOtwKG
rmx4n0MIct8hzRuxLLJHnQKy6PjyOlVTZBbzo3QyGSZAQ/izjD4mvK8Mi903dZuqsnsWZnC0Dj0V
8fbCM9KHjVNhazdsop2yk1x/Z2w1N17zhCwsbNHadAkvbjJ69VoGGWp+7HkZV817iAN3UF39Dh8r
N3hZOv6L5oQ7XUKK09jT4opvfuhWe20nrbVnqDFG70T0txSe3AbWfEubWpxO98iku369ui412qCx
R4AE5Vc7fNW6z/AjoCm24KlmlzXFP4ZMi4E/QsCnZlXt1H2W49gnND7KKK/JLwDCa73l6c+fGXC7
f0rmDuSlQeGBjH10R6PyPGUMMB/ClQH8p3K+3Tcy6x9tvpqqTs+jLNZPYwTW0HzHSq9vasuTmdrZ
ZL/gHUNWJd5rbubBhbOwsunAiW/kpU3xQDZVaylKT7wuI4DbvcnZ6/1VzZ2JSwPCEaQbVyLqhAEt
s17zJF8XZfyUQ498doz/cJcV2bZ5YfCOVJ4Ed99HJgL1JsiWiY8qXcFU6gVrsjtlVXwZPaYw9vfX
NrdjikwuoNP2tac09vrAK86o+6HJXHIBQOxoPlgQ67oQGaLGHjz5b+3LiO7aj/tGZ56bK5vCWYQy
LCwUh1PSOOD7khrG4J6ICioZf9cnZ3PVt4xnnzO//nLf8Ny146uaZM2KRhdTvN6pneptXo7ZEWF0
sOzBriWmYp3taljDl7SIZlFmDuelQbGDCZtcqg8BBtFoXJkPisfE++dqxxI9cOq0FJbi0yWDwgHS
kzQdDT+vJ775lRUUsD0u7N7M2w22QyMZpwRBWCJch/ocD3B21dkxf/K37bZ7jPb9k7pbKlbO79WF
HSHWslGrMq20yQi0OwAYCXoCK3mvr9qnbtt+lZaao7epEV7iwpxwESJfNbU6ZVndm0qfud8qu2TL
UCaey0V0Yfllm92pC4PCLZBqS2vjclrfa/VkHqf8z3GZ6ToqruxNpaOlo7H4RYXHrY5aiTldlijt
KgA650d1rzygkuii0uMtvtxzt/zig4qpdm/op74541kqDyYvUO9vZw9Q3873EFK3oRRhsYiErBPJ
QxByqbM2a51XnOqYacm66EhhEoR/MPGLozxqqxOkS+fiDbXv8fQzhpMDdsv1gmuZLpbwDCnKhUH1
2pFGTgCXeUZZpV6jJaSvqETX9Hrlp/TB+b74nM8engtrQgBNKy8O+yIvjy1M6badvYV6c7y/opmI
4WpB00+4CPRORm3oZRvyFAVwfZjNLmEQNFLMhWL0jBliBVAtfwKum9wzmDDnfLfoyKjxygwepknS
MVrqQ8wchysrwmIqlbpTX2FFCmumStGTPwwnqBoY22WY1HFy9/7Hm3P8VwYFL2mdkqY3J4PdN8Yh
1iEFrmDtuPpHa2tuKrd/tJcszn5I2kiGoStQuIoQLhmdzyaFI4baTr9mGuEordDm8awPEMu8mUzw
bfpH9T8kxJquEMXSvabfKIYP+Tm3gqqMIpz0ifpdu53qIeonBPK88zMTSp8WPuvU/RBu2ZU9wWla
VjZGaClFxM3RLvX870yO6G/jfmQUaOmDTh5fsGWBNacvp9JYkEW0mq+pSo8CXQg4B87M4Ses5c47
ed96sLC4/qMFDx8l/sL13wG4WFjnzHm1aDA5Oo0NW9FlwVUXJ2k4px229S1ZluIxi+UGD4mLfM06
/tFvrAfGeCAj9hbzu5ljhGUAFw6NLuemtVBmUTZqSh9yjAav+pkd0fXm6DIYwowBOkar7gDqfGm9
MzH2lVVhX6MutOwoYb3aS/RO21g7CQGj7+o+209vYbSBZA107Oel3GEu/L2yK3xnq44rc/Sn1T7A
G8uQDjP8G5iu3SYngS5e+93Suzj3fRk5BQVgaio0IoJjSCq96Jj2gLKyKtFS0uv+a2PI2W+g+YHx
71Mj69KWEEINIAHaTu74qm0Blz7ZZd5t7p/UmeVMWaxC1wJApyV2RDs5O7WaHQXHrtDcdJIjj2o3
ge3/vhll5kIALSA30hTa//zX9WskOww/VmEYHOF66M3H8/gVRYT4U7ArXrpHC7V2Qgzo8b7Ahqm5
E1Znad+mF0LwBoS7igYuCD1PsEHXPwCgXqqfbUs62Fb3TatkZt2YTb+/ynkbdMrxNlw+sbZcRep4
ZlRFOtQKlEis1NGWepZTYHC7jL8mhCPha1lTj6MsHaCa3zC+sSPu3ERb7SHc0S/cLjXMZ+41X+2v
OeGrKaEUSV3Migzm7iGZg499HUIc4Z+WAr7Zg3hhSfAg5zrm0nWKdBg0sqsRaT0G29pg8Zmd4rh7
H1DwGEGCXBnbLx2YmfJIIJ/tPexhT5TlabZqC2XzOf/EoTcUbcIY03IVvl/S1cDtlFY6hJCmruwH
iHM92E/fzg/nNbOf68XlzX3GS4PCZ2R4KS1HmJMOZrpuPGVjuvQh0XrilFiuXzwPf8wu1WTnUhOe
OdX5E0cQSwhe0c9OajnCZHeEgnyjEkdk23YzNVwrd1wtFj1mYnUbhBIwRlVjjEaEEAVhKQdapzgH
K3c+lRA1egwfM+7vg5aMrK6BjBIJoLrQsldJ95Nnx4YKHTdo/rp/32/nUGyLH2LRksOhmDe97ZPG
AGgRt86h2ygsW9s1j8NDva+26XbJg875lktT099fhPOxbVkx1GPOIWrexvpbUSwk0HMH5/LfF3aw
KsoyO8ejc8ibBx0NvFTdGt33+99rulvi3ZuQbYBK+Fa3pfsczv5iPDmHqXubb+y9sf0n7bCZpTiT
DzZs4KesSViKmRf0zgtdOiRytfGhDEYmA7apj/cX8wf7JKwGqJxJE5xyswq0/3pH1LbTaSY10kGy
mtOuz5CA8WQ40VlSOSrFI/yc/odeNaWnKNIrwzX1sPQ3tcaPkWJGyfXAMd8xbYf0rZFlOxt5ckVL
PhZy4X8a5AjhlbZyHhGkM2E0gN6tNBllzeFLOZ8ZUYgS4yFBS/FZBy/6DMxeWslxGH67v8iZHQOm
p9ECken52+Kzzexu2jhNjLfUjfPG6eXcC/2S4qZV2qcXwCQ0og3UnmuqrK7V98Xuvv25rURCFRoY
cszb3kgJgUxP5ukfxtJ5Gw31qaKQu4Ih7sN9OzO5Aofyrx3hdtlmb0I5e4a6WN8kESzKzbcUMbQm
DijC+d59YzNX2YGzghhS1UwH53F9cHxYPeSiMPxD24351yAyomc1kpYe1LmtmyApKsEOzSVzeggv
HIZqSU7UFgwZDxsAGtRJqzVNzs1inW92NRd2pojlwo5SVufG7rDTbWC3RhMaNZT/KXojuAGP9aZ9
vwwEmdsvaLZJ7xwdcIIYtjZaU7a005xDY+/jTHu14JNR5OJDWSKPPC4cjrligGPTWDfpz1F2Fm9B
6WjFCHmKf4BP+5WPuYo95wP0ACo4MajLaIooP+8fkZm4ywF1Aek0ASsSZULcUFn6AGyy9g999dZ2
6Kjme1/KN1G39JbeXjBbJhFGToBuBVh2wdDUPCjSvMLtW3W5OjtJ5KLtt+0SdSmZmbfEYCGotwmk
LZwTpEatoSxyHrARzh47XEcBqsbmwt2as2KyHKIt4G1Mj12fRoTt5La3IuuQBz9O6le92dfxp/t7
M2tCoySpMAzHMMX09xcHvo/PRd3Fo3mQzUfdeorVB1lfKKqpt3US9oP5CRKWCa8qLqMqLbTHooaX
0l8XXrsOdtWLhszoFrmi12yLeJGBms8GCqKW0W86xbCaLdQPZ4Ibm6PugKCmTTCBgK/XaaWa1fn2
YBxUC9E12FvqoPSCBu3MHMGk2P/UOdW4ihg94N/4URTO/l9/5yv7k+O5+M4n/HUKm7hx0GSSHOh6
0qF1S/nHfSvTv3L9il+vUtjNJE2qDvYpg8H1jSGDOwkP9w3MxMbXFoSUzdYYHrYr1cB79GvYyum4
P0ZbmNP3AaRD3mIKsLQi4QrkZn0qOr83/kRZNmQ/LxmlH0+felb7ZljJCiWvpcb7TKZzvUoh8egq
qEsJZowDSsDtlynjyH4p70bAgO37eAc19Xrhsy4tc3r/Lo5HnWjqGNgYJBrRvtnmKlr7e2tdfKk9
iM9U7/SyXESYwaldrdKc7u2F0bMCabajjcaha41JWc/vAvTUH5k4ytDXCttmZYVfx+zT/bVOO3bn
jIogIqVpw3ZAt/ngwNWIJPybrJXfYwP1FQdFoGgR2ziFBvfsCaGDWVdlpTSycUj3vu3mXnTods4z
gLwdwsL/YCtvX7vrryp4GhoVUyDDiTVWsts9ma7yw/g6wSnNFR2YT8ymvqi7pZdvyeh0vi620omz
ukpb3ThUCcnyO+P8vY8+nLtudX/vZipfLA48BVM1FlVZMdozK1+LEP+YFhe8Q6fQzXoOKtS8G/VN
Og6/7VWD/x536N6epQXjswfnwrawkRU0CcXQspFUcX7bafAgKeXerrWdjbI8OmDyQhI57wUuDAo7
SV5uFWOHwcI7fzM2E5ZJ3pv0CSfsyPJ9nHmKr76tsId6k1dmN/mA1qwhGIV3E3FZBQHQ+3u4ZEZ4
I6yC3EhX2MI2GlZR+jOEH96HZ+2+lVmHpjK15JBrgSMX/HYwhAPi5x1WVGmVaT+1dBG2NL+QvyYE
J93AIewbIU96vIdh+juK0PkqpONTrdsnFHSnfggg2KUi2NLCBE8dUVgA1YnVcl1/QQ9vPDqP0frM
Adyo3yYRg2IXbf7bM/j3c4quGv2H1oJN2Dj0D+fKS6j0TUicemOMbvKJnvmmlldLReYZcP502f//
BxY9tV1DJxS0jXHwn41v+BI0w6YCrfTLXhU4s3dn5jpOmwqy9M/6h/vHZ3ZvHd0Gpq0yRyNiYzSG
w1Bqq4xD7uifVSna+3H8ye/Pn++bmQ0LmeYAEa7rBsOKwhU3zUAZNLU0DvJDtBt/+cDuxw0ligMh
6MK9W7Ql3O9Yj+3AyliT8TI81dthh6LB1nnotv/NlTgoWVIyAoR5M5bYSBAInrTMPLTNU2t+LRnx
1IJ/Xc3gbDAeApAefUvSrusnp6FRaDd2bB4cB83wR7Xeqf8hObkyIXh8X1Lo6MSpeWgYKpqYiEu1
3pzg8r5/CuYO2+VKhEMQQ17WZjY05qoaPWqnenOeVLnC81J/evq5QiRCHQ99OAp6tqGJA9ZV1DRD
lrArOCwqhtmzbrjKO2tLErItm9V5qe8/sy5NAUfENWKy29aEdQ0nJTabgljdbj/7tuGZ1oPc/rz/
7eachKaoNow+IIsZPhOMFGWny7lxIrF6tp9l16Dx9hNdG2QiwpXpoQv/kuIr8rXxS9oveqgZZ0wL
DrCxqjFAdDPkG9lpKZMgGIdTtXr2t8UGeaLH6BkdAIaG/rjFf9+ympp+fy0K+U971k+l1WFRQzDp
oUzXjMt4ZJKZG/xEifUAzOA/hCFXJoWn1ESXK7HMnKfUHV2LKTDmf1/h4HO7dflzeTB3zk9d2RPe
1aJSFfg1sSc/qG69Una29waCm0O6VG6bPaAXH1N4SzP/FNtjz9kJrdj62KfVed/YdvjoqONSa3im
7HW1ceJobtJ0RqKneHrY7EJmvZRdhibeauSU7KXqD+6sBGy6dAfnEmaqHhTbgKVMPR5hjY3VhOhn
RLzc9DgnCO3wmD+iorNJ1877xXm66baJLgbQPfWWiWbINKcvfpEH6MFJlsKU46lv/S0At8fOfIh4
0qYBzOrzEG//w0NNafKvQeE+BDWI0zhjC3EBSJhFqBtljMz55vf7fmb2pjP6DpmXqkLqJbgZfUiK
SJ0uAQwVb7BKBNNo0P7/ZmP6DRcfr+6QL0C2nHjH/qbA790txY4zhTA+1t9FCLszddTT4YSBKdrI
X7jDq2yvrPXHpVHn+VN3YUnYliFCUO9UYGkiDIOM2UXzBKCv4mrr5GXJ2tzesDGA7Kdo8aa2pitm
Djm1rB8i83sdHWN7yQMuGRA2Jo2TPpFSDEAMsrU2PkSDCWN16aMBfq0LYHtaellmcs0JEMP8K6Aj
GKOFW0vbVQ1jtdMPEo5jBX7u3TmqoMown9K4+ABx2Jf7R29mApMx378GRYCqPjaO5luNfiC6txkt
yTcmZacYsvd1wHCxtG+hp131PxbBTnMeg8YfNWxThWtGLM62gQY3p+HrZPTqgwYKQ4Hyod34L1OS
O66WQHPTwRMdFH11uhmM91mEQtd3LMqTKNasSod7EwlFxGoVyUDnJoH4ZeGTTv/SjSXggAZjT1RX
xS2UnS4PEVvVaOVMtFlTy2gq+vwHIDORFW2pCdk7DUwLnilMy87qicJIzdJP2S57lukEw+i/Tjzk
f93752R2URfGhJtgKVBL24mq4UGMTfIADfQm3P0DLrBbUMK0KNraGoxA9IqE4B7lVvYmOk+Lgh4b
vChEZyzL3MiP/6X2eWVLiPIHKMd74gDtED8VIeD68nXKMjPX+ay2ruqZP6TlXGzOo1yuT9i0Mvc7
9dxjU/tYPanrCSrK0Lm1Plf4SIQU0NNYnKufi3YubQp7lza1rTQIbx2yGv2sytpm8flVHrPt/SMy
u7Q/b8wU9tsi2Dy0zSyEo1g7JH7sJvEhz5Zi4DnnCMUET/H/WBA2LB3LcqjOWEAj9kh9E3GPdVKu
2u9NuppIfShxUiF4KNz0eTGJnnNXl7aFjfPhdMiDhNtWU34h3t8BY2bL9M0/4zGb9csO+nMG7Vkq
BKIXcbJ+6Lu00XCP7e8aFU3X+h+UGmbVdhvu4rXkLT2oc7f8wqj4GAS2X/h+gNEJWtJu7b2CISat
n++flDlfTMcZxuBpSO5mejxFL0br5ZpveX42jY959fVkvyBX5t03M1dHhWhT0y15Guu+AYPnUWgX
KgAmlqNt9JKGc/K5zt1+g3q629HOgXD/X7N72jb9TEar2DuCErGnfuqDXmoqXT3E8Qez1Fel/6q0
nxYWNpfQXxgR6XGUk2qm6F6oh2kqSPFqsDluBUdbuT9t+np53HUufry0J3jlrisRcs2mRUGADPnk
R5Q5/yRm4cLJmI0fAZJBlahOr5qIOoLzODghy6oedH1THqcHwN+f3hrLUzeNOy7znMyu7MLedFQv
Qm+HKx1XyahSakRkfuvv38xV/AEZ7IWilTJ75i8MCck0EjNRWDuDegh9aVMWqFX3xdqSe7csypf+
9LFPkl2Vyk/haVzlfoGY98Hov9sVSptoPqf0xRbO0JxDu/zSQrY9xMkYAJ1RyQ9TdZW/5xBBAG2A
kF6BvXPlx6WIb+59uDQoRGBaqPdxqbO1nfYkwX+EhMbSmhZM2NNuX+xmCQu0LxesaaJ0qvZQqaAl
ClDM7d9Loys9VGiZrM7Dv3/4AHZRV2Na4M9U5bXVSpFqH/Jb9TAmjnuGJiXW/o8WhIdP6ZWkBhem
HmrTXmUopxmLpA4zLoVKAbG4wYD0LW0dWlWaVqaOcpC3Ez7ivFP3Z9cGFTExVy9lOXPXHMWDKeq3
bCiNxDCP4mtjlDC7H5qNvTWPAyoMzww+MUvSvoTMlazvH/aZCOjKnPD9al8xurxjcb78fcw/5gjK
l87rfRtzL/aVESFCUBMAMwCOlAOliDWSy8oneuloG7iWa2yd3w6EbIxsLnZoZjzYldnpTlycedOU
zFiLWBvqflJCOTCN3EL+GJ2yTSUhG9U+IxKAYFa2dNlmT8zFHgpFhQBCgHPMleB1TZAv2cQvxa7p
vWCCDWQv6fPSmNXsJhJYwtwH+7MqTiJlVHxODmVlkDT2yuye7RBJTypoC9s4uyx7IqbULTh7RFYx
uRmCPiVuINAb18NHRpW30bb1/NX4Ud6VSyHtnDVK5XRKpjjopq99lls0DECv/akwmCWNhg1aTV7v
Ga7WIjG/eBVm3iEaM1OMAijKgrrs+rigQBT7ZcnNQ4KwfVIHhqMTPUFTR5HhPDVa5T+4rgl+NTE8
TCxxgtdXE0CZKHsrh0h5MX2UmG1nacdmvD4IP3oAk7zipAVxvSQk8U5DcTpz8RCs3wS7/rk1Xfv9
NCfWe0jKqrvg42I+MH0nIcvHKPQOQNcAM4oFz8YxaqjeRq7dytxK37L1sDtvs0/K83JTbYYtbIIw
/rUlBCkFsh657ivTNxy3UtMhmugTz9Zecfp6hn34jPpROOou6qJeqhbeYH/sg0M/fEhOplv4xfqE
fAy6sntVDTb3r8tMxjCVOiZcJ1fyZmTBqPw4K9tUPZhIxuqGv4kRu81RnO2tHvlGpjO6aG0ucjdO
W3rz9S/MCl8kj6FP4+oQJm77L2iLTnOB42kDos81HoZt/Ao8i//1Am/pxs4etgvLwmHLmNNtGzkh
xKif6/4xqz/e/6AzgHg2+8KAEJepbX9CM7NUD8gH0z1+lw8l0kqv+qnZGNUnQ32XNx8Nn5LcyDt5
Gtyk+8HAsJ4i/3XKPejNVwooP9VkkL6kmBcez1aHvmnhRWi4NoOnScMGhcRgJVsfbcn27v/82Zf9
8ucL9107oR/lRBwI+WH80rwkn6cJ97rCo502+RZNwwV7M2Esn2uivgSqSoFPeHXLzC761GA/kIx6
0jb2LwoqoPQQGvrZfci3i/d+1mGj2wCgHzzVTR3xlJpJYgz4z6kkHLrt80CkxKA7lLiUbhbNzT16
BJX/a+4PlO7idT/LaZjpPebivbIhHXo9Pds0N1Ft201vRPjgr5c4suc6VpTO/9oUnogUZfIhTwhk
UMhUiGVoxrnnr7bXbmKTOss/gSDNH5sLm9Nnv1hn3USx2iisc9KHOYNSyLbTJqYfcN6LhHKzb+CF
MeHMWJWFtP3IAtVkZzEAnwQNCsprDUHq+6dz1llcGJr+/mJVXa35yshLfDCrd2b+Yi2NAi0tRAjB
nFxTkdsK1IPCzGkwvg5hsNHCX0rtrO8vZA5/p5PfACAErn0L3u/BpQIVbaZz2Oybxs2SlamDLaxA
3qFqTumNalQBs9eqSNCAWSo/z0FGGehntF6d4pYbXA5gr9DXa+Ik35JhbvoVA8wo7J+xjIZP/dh3
yioPG1eKrIXgYvYL/7UrUtecE3voW0ni6WXhzptiv5owA1bpkp3Ze35hR7hzshWEPsxE2PE/Ru1L
2vxQk9eFPZx1XRc2hDumQ1o/TEB5kq64W52fpgZ798AE/z+707OH/8KccMs61eosOcJcFR192E50
c2FB8waoNNuQNt2Od6hZXskn+PAPLVrcgfEzD3/f/2KzBjhaFKImGIstXC/SuabMcxUDJ6gP8oa3
1lw4X7P7zq2yoZ6cyl3CR/JR547PvUzaXSCbGcUbXza8gHDt/krmffqFnWmpF57opDVFb9TY0Q9n
fR2/19cJUnHxut1ADq1uDK4OyltL6ODZyJWuOSyDaMOBBxKigczJ1F4pW+UwOA1qCl/L/GdloEOL
5UheSyQfeQ8RjYSvT5BUG9HP6yjWFuGWft3KUOp1QzMBoUeHWu39TzL35RmjgYAW4g77pn2GongB
QfD007TEs5rfWRyvk6WhpyUjwmcHAT60NvnfwTFRuI9k5tOck1K4lS116/vrmTusl+uZfsrFDje1
powJs9+HXHoZ+i9ptPTB5mJu8lQLxjAD/QYxk4tMPTDpwLCWLnfrvgUz/3bSg5VUoHfdLczuzFZT
LqzdwGbCQLNLv1YOkKAp4FwdfNWQrjupWZdF4PXJDxUS1QQWLPV30HyMi59Im64jhOPvf9a5JsKE
Z/zfZWuCZ04yP1bqgWWf1iNkIFCMP9NzklxkIGm3ruWd3m4WTM456kuTgqMuW1/jfaumykq1N54m
RvN0Zb5MXeR/0Nma3VfN5nZS8pg4T64Pjt2RstVDPFX+gnfohHtZ4FbUPYav+SMq7V7xIP8YPxXP
xvf/skyiCvCiJgUJcQSMZETmwQ6VQ7hvnqaSI0/6un6aGmrRYudVnXvJObn0FabqkSomCv1gjDhg
lnkywmpnBTF8RLGVq3TTzGplF0jKBZoR72w5y/fouuR4+8r4rteB8xB0Y+9aZ0rzVE79lWJRTbbp
9KwszXdNY1il33RltLdG3qlbTe5BFyC/WVvRsDWqcNy15+K01FCY8sDrFBheHLg46GwpE9RduO95
q0QSsrQ2MAN/i5oFvPsAAg3X9tLVSIcL3NUz2pTxKj38h2YGdRZYxfCcdLm4HNdHpja0SBmc0j7E
kMIDjCkP0avkFgB9pNfovf1YPZ820eY/5HoT7Hdiq3XQ0riZ50tVRbIkXkxyPemlNxEmSp47GdFK
xW3cE0VBaxGLfuvAIUCVmR00oPmHwUNYaR7rGdVjRz9k+XtAl8aJ+entwj24PZkTySoK1hZzxsA5
hBhAb099yaS9TlymZzx4K3gL6WxPFSwngQqveodw6+9lBMmsXXsidpIZwKRleb2LkjmcMqMf9EPQ
JZukhsPQP31qfP29XEB8ubDIaRHCcTWJArjmFjQeN/Oe7dlSzwbiviR4/Rr177VRu+a+c3uvoubP
sLjz6b7F2/cQGrALg9PqL97DSivVwNExmEidy2S6ayxpfc5a0IGhM/JLfU68gUEU61XFqPNBpaoi
H3tehPtLmHl7GL8FnAWRmQ0NqlisjfQkUZtRNQ9msip7z94SuvEYyOUueF9yw9rHpYLDzJoseKGB
NU8ivkTv11/txPBDwBsBeEl3XK36cj4tTVPNW4CPUPuD3hdhInomnRTch3YoSsU7wVwGAfb9zzZz
Z1nDXwvC8ympwdmC2gSYSPKQJ+AnrGglBwuv18zlYayXlNSGft66IQBtjT42xpjcQJY+jsywV328
qiqNN0X17i/n9hSQgpD1YgUNOP5T2JMBCfFO1nknezffd3sFHEP1Q/cm7dXhc75dqnDerGwyx6QA
BDQKBP9iPNDDcWf3JwqQkSzvY31YqWmzOZ+brQQ7xv2lTeH/lVMQTAm1Tunco/7eY2rCmyiPDYTd
zMAswr1vkeWCHSENaZG7MxQlo/W8ab9Qqn+MXO213E/cQeqH+0u6Od7XpnShBV1D/pJrMu0jI/5c
9vKqV8eFjza3P9ClTOolQFsoFl9f0aBiSFjtfEoxarXqtJ9l+dTntaeoS3SRc7tzaUi4R74iN1lD
34HdafYl+p9Qp/0T/c/pDRVPAYVUuEkYu+IyCW+sNsQlQj60iNI95C2r+rOERvtaUtZDsAoRNy03
hXuq3VpyEbUyl4Zj5jbs0rpwBg3//5F2XTuS48ryiwTIm1e5cu172ky9CDOz0/Le6+tvsPaebRWL
pzjb52GBxTawWaSSyWRmZESpJq2kSsfqF1CAcgYRoYRIfDvDR6l6J7j8d16UvXzdwEvWRimHjJck
N4MeRjsfXE+QHoHAPYiP8LAwMF0hCJ65BQSET49JPtmVraYBEgum+XKgAVH5bHASLAhzWk8tdAR9
hJKNsOOt8yISk2VCbBEJBhr9mEI4d9U8rUMxa/Bl5+w5157F4nsXcjML5gcE9QbIYJAX4mV6bqQQ
8N8SlBmO0nPnqkjRMesAXdXsAB2b0tZ9KDo+cVNR5kaujJIftcougnBWskabYDT0ch36SJk7bPPM
QbvFm44pl0ObuZOaBFCspjPESaoEKdlo4Czqo+pWMri6I3H+bhQl5zjw7FDrWqD61PdxjEgpf5jW
q9X14EHnQQd4RsjfV5tnxWY1hLhcj0VdTI5R6Y9dHgNtYo3P14Mx0xD0vBUMI0LJmM41orzPs1FE
k7YT68OyZK/KWD2oc+peN3PZvYCfI6dFpZ8c6ovpF2GWxBFFBBGEBna1q/zELVpHUDatK/oFptJl
jaMdwvJ5C4hGvIEwBIds53wHtUgYy3JAUWKOf0vK3uTWismhoQPF2gAV+8WgHVIpQwmCIKmCD0JF
p9rg2wNGuX0O+U+7i9cs2UF0kQm4g0iwU4cYF80sWZ0gIscJQDe2ARQiAXjF1dHLgxaVR1SM4nfj
g0CkecA0VnoAuPlpmAiNfEC5znczb7OizwSFGI9RAYnQTM7eiAJV/sxD7TM+nAIdV3CqIcECwQ61
ziiWcwPskyJALK0Dp7WljAcpYTj9mQnqCOdT0kZj3YroUI4eApPfAV21kfbVnQyilMd+233nuD/b
IvArGIdEPYd+pqhxawVzPoh/s0EeMj9/AQdMIPrISpwajMtLsO35dLnsvfw0S/loOwjZrEeieIyh
ieIWOzyO/Kaz1W/CS/gtxOCZsDP+ur5URu6Fvf00SX0+MxDbcYoWrLRVbKl7K1CxtrJ9qXKeMGyX
XBmiPuLQq3GQadhSkCRUuxxcF+Y31Q7uF6/hp8eMw45VWTpEa6FmcIHRSeqkGdu4IR6j7sGtI22t
J8jAmRizP6HbfUVzru8jK2JixgOxCzMlZNCDyvmKOIhC4BWwvnuI9GIoOfKrg/a4eKS7zEtDLruX
0PhbW6NyPCUTp0AYYK31JL/c66ByDsFj3T0APBPfNK8yaKQVoMOVrSp5+l1dc0o8TLch713cQri/
abCQqk5zpy2VeKxBTmJG8NH8eyPe6/+e6/i00E9D5IesblZhaJoa063iUax/Ge1DXG85343xJsBO
fhqgvxsYuxJJhYHsJrppM1t7JxhtIg05vZHRYDVzuh8FRhMCp3nhTSQzDzwK1CoKnhj7owvG5VLi
OlRT8dgonTNKr4r6yFke8ySsLFD7B5yTFlYjLKib4WZ6Vt5M0E1VeIXoPlG2y6BfxbnJWa97DOd/
LoraUbOqq24uchETQb03vhbIXlNQk7Wlbexl8AR96QZa2aPOQqoridYnsFenD534ImfcyWPmZwLZ
JcGEoTJNv+eM1Ehqq7TIaQs26UET7U60F6jpvEqPyl50Iy8qncTgDWuyvh0QxRi7Q30Kp4zKieQx
zBOU7JGEKYtfpocqfek0qAblb2Wy0eaXINgJ1V0yPszqb4Ff4GStem2euo3Qp5TNscHJiD/i2Jla
N/by3+a3AeBfYXSHOxO1gDduZONZJZuyOvBx0gqBGcOquokeJjcq8KQTPFCB290PY3LrZz4Wg2VS
MRWi0Ir6EMLquUlQiWiBno7LMR8CVwdt8BJxogxxQSr5RGpk4HkFKo9LdvhFwB9mEeFaGhWnHspD
2bwbim91szssht0lPMgTc0krg9Sxb6FCI4ZahqysBP486F3g5N3roeWURNKLUkU8hFUFT2JMgpxv
m4keot5nIWxsaiiC7RS3AG2Qr7uNN9goUGLCS9tGmHYkWOMBQprJVnyrHoMnjfNLLrEAuCTWv4Ra
bWmVetpHwYK7t7qZMD80vyxb3El2RtL71B25VWW2SXDGY+Votl+Aqsc0LgLEi+VovmDxwWa8Azky
okLSnCS9Mq837bj495OPZKUrs1SsQ6jIgkjUl6OUl3YfZQ6+jq3xxMovZ3uIGfzPCIoA2S/dGe8s
UW+UJltOj6VlsG2Q7BxMd/SHVyewCwwkAsO2u+5PzHtjZZRukIPY0srF8f+Nok18QP6CNnHvNnci
8vx/3/Mji9SRkuJhDpEDOmMzqmBIwgX2CC5eUh0FAY7c+TH0gkPVaewatUE94M6KsM7m2i71Da2y
yCtLTZdjD8bTZj7qlv+VnUQJH7ytBIZDF7zVOUg7o8DK1NsQ8i2WH++J6JVYnoBRf0DIxCgeoXL7
aZBa0oiOn9qSrRx8Mvje3g4/4xvZL33hwXjgUZ6zz97KGlWEiztRyHsxx/I27evipofaGXDck1fS
QAh+Wl+p+gFMQKhxoBxziQmPCqUPW8Wcj8vyoE/fxmYrS0+cb8b0ipUNKoaFRZeiphMtR6FAf8cV
neIh90rkTfUv09xMXoYUtP3Ky3q9MCpVa8NFKQaA/lEqTl9npL1gg+i2TW63rkm0OIkOTs9V42S+
ldZmKXcJhrg2VcjNA6ARDXa3I3JzxeGUIGKZD9yJIvL/u7ipVntLOczUiUWSJmRvt/UPA2xvyO9N
N+82jeTMDzUAGo2TTXbb2ZlTajakTq5/XNa31cBZg0oCqL01ldrmASxi2iQq81FSfjegNUD77roB
1gLXBqgNzcy6nKNMmo9B+SHPT1K/r6xvU5/bRfEWxBwkE/m19G5CjAqQVaA19AtGg6U2SogeYDdj
6XuQHvIoscPxTemOSvlyfVlMRwEuAt1iKKdAy5jKgDHO2QuS0c2nZ+7iZj7K4CmhGdpkey2xdY9j
j1X3WdujUl5g/kajGom92ZY/gn3hp7fZM5nka6B092EecqSfvDEwVu+EoD/+WSWVfxohYEy61M7H
JLb72hHs/o7MrhJu3iJ35dIW8ZoPfV5blHnhogeLaXw8aqC+Qx2LRAsxsq6XMwgYe0+DDskrpLfc
5amAJilEV2d+gYu9v/9YpMH/WSgkbd0UM8gwIBHtDKgsTz+BBUuc4FlCpQS0xyQb5pwO5oUBuKaJ
WjY0URHFzzNVoxqSIixx1Sr3p6La/Qx8t2FbkD0p3XmroVRiV1yrrHMCgQSC7MEoEZ7E51bTKVbz
0gDSuvVwKSKyxPvQq0Rba1BWqHekdpl3di85Unb3BxqlxGvoY7o2T10o8RKXcVajwRJJp1Lism22
0eIaULWXHO0FVTfObcKIcifaFmRUACtYdNtKKiMtb7tsBv5UObRjdR92+sP1A8ozQf6+ehzWkdLW
eZ7Mxzwcm2e5rKOtgQ/ACdcnnBC1dSqgvWjgAhkAzA11MLpqTsxRtKaj1dto4+iP4QdhItV6MK2r
4KkTHGVBsu9Er0NmD5AABFVHzGVOYi7281fQ+XAB3gXIWuBXJO0WgnK7Xqp2X9jOlQUqvJohiDyt
PJiOZmPYg5zb0exet8Aq+yK8GBLOANRVoGtx/sUI7WnT9ngnRYrT3VR+6Bl3XeSUOw3obF4liHXQ
8YY3QB6EH46MlIqkcTRnZTyLJPFtYntxxR869BhChFJpM5jgNlkmByyrPLuMsAYYHy4pPJgwb3B5
TWl6PSfLcuziH50y23PbupP6dn0ryU7RTrk2Qt1N5igZLfQmFiDPh1cprB8KiIrrvXyTNMsLOM/v
C938S4yy79fNsrxwbZbaUlTzJowVT8uxFoZ9PTdvTRU+XTfB/mzAHZEmEhIkutAFGuzcJNKIeG66
E+4FUIt7G8FTXWODyutDtPkf7VFbKSW1kgfijO8FWaowBzZjkXCo1V2Fb+cT7aFU3fGacszvh7kB
QJ5Q0ENT8PwkoCIK6FFcLUecB+0xNQxkm3Ul7CthWDypDGRIyliZO8d16YYLb/KDcRkBCv1pnVqy
IFtTU8t4oWVyelMYGqbAI5CKNpZs47y0Nm+PmUcC88sitFjQhqHbgkGydGkm4JGLp6ibYJw3NtNd
2I+cUM1cFgiUoFIIeJdCN+qUtLfSXhXmY9NZvlosolt3SAzTBRCUDNB+aI7XnHPIStdIVxfKWiqK
JBirP/+QUMSSy3RBNt96ZuSQ7qpRbjPRLX/Hm+LH7LayM+qbILdLzgXL3NNPw/SFEOdVEZcBnqGi
jAmxIHkMh+g1hz4U53hcEDAg214t8GJAICsFcENigepm9lo73sebP4OxsRdEZL9QFkWmRL7u6jof
SrNf9AhOkha/+2jbFXeqyelGME0AjYwRPzzeUc06N5H1vRyYwoIXbnIjLTdG/jtuOA7BM0E9viJ0
/dpSledjr6r2PO6sOrVb9eX6R2G88FAb+1wH5XRynujGrInzEYWWO6kIIzuIzTsFvP1CpILaTdFj
ezBkLhaJtTjgqSHkjMfeJSNlA529HtBTpM6hZza27HQPiVtiBhrt4iyzzV+St4ROtkm/sKnI1HEZ
gDYJUAryu1auYUwyVqvgpTAYL0HyMRe9XXY6J3qwXkBIEj6tUDlyP42qUEzVjMJA+eNvJlsUP1QI
E4hu4iW/eZUI1mUKoTsg7yVQhV3UVfVABs1yhheXXv0MWyhwxSnn8LKq8lA++8cEHSSCIkjbsM/n
00hBtwNYArmpU4Lx2P/dbkw33omoy81bQiVQepM/QWsYJSe+fAdnrXQUUVvVqvUKX7Dvf/blixHx
fJN1JNYrpa40q+ig8dvg4wUVJAo6s9/OmuVGnb5NlAzNsvRxkMTFvn4Omedhtb1UOpSQ0YYqwvbK
xSGC/nsZ/xAVToGF7ZbImBETUVWV6YZU34/iAvbh+WiAeuLEcB64rYZauAU8QbOB3ioP/sdc1soi
+Zir4zYVS6+KDR5W/ag+A5l9kOPoANI3DhiPmekZKzvUsdbSFgr3OlaWB97pKQ6VCc3wm5+NN7oy
VJZs6yHnhBJW4rW2SR3y2UqaZDDxLu2twImCLrTbXnEDKf02DNmdksc3GGUBm4jBc1BW+UpdW6Yu
n2gCjBmtKXKR5ncFJLpEQGF/E1mEaN+Ee95HZO+uDm1ziIXgH/qxZfSVHrSdMB2Lm3CbopmB0XI5
IchfD1fEW4ZGnGMNXwqiiNMnwT1Mh1CrnGIJxOOLMh3VR/kDz+ON5am28WjaPfDoI7d6TD4X/Q4i
sxz/MUddt9DM1EFyLk9H4DodS+lsXX5TmtReQJh//ayzz+HKFHXpQl1JgbyLNiHTC7cxaBx+5k7g
Vx/Dq2zL20nY8u4H5jH8NEhj7XWtquOq06ejVN8qbeRU9Ws7BZwQxnbLlRXqJZLVGaaEFeyg8by4
urPY0X12yHcY9fAs7rOHt4kqFaaLyZLAUgz3SG4Wf8EZBwMuRuu8YnFIXVPgat0z74XV8qgQjeln
EPgU+GryEj2NqnUzmvWvVK93uYQijZjcdVX8hcycTOhgzASVmAscT42XjgrWFmRJ88NYvWj5pgh3
HGdk3qeGBuwvNky64IURs1EuQ8mcgOkUndx0K7/caIs9oU1TeMWt9jvm7iTTU6DuCiljiYyE0Q/z
uDeWftYn+OOpcLocBKd242+NnXiF8xXoBwQ2Pq1RnoKJVaWJcliDCrtb7WQvc6Nn5c56ROkI1aLw
nhswiafTsWRtkXKVPq7VdBBgcfCTh8oftpUnnhj+K4dXHWX11M9WR12xcdG0sTbClgYGmnBLIHvd
mwh2H0j+utETdF9sI9lwOaFZ4RLwYxEdbrQvLiYWisTqUrNHyhk0Y/kOVoj0PWibdC9lYeII1azb
ZRBPu3kInoWiiLwOCr53al71d0prVF6lpLoPSj4Qf9di8loGWchjSCWbTH8Ey0TAAdYW4G+6bqya
dbPoizEhYx0a6EmQLHV8EH8hKX0oXeGB94xmfom1QepL5OU0KI2Osufgg1TzL6n2UJX0kh+BTWTs
shc4oF3ccp2NuO+1dVK5z9JbYtjU5nScN/3HBEagQMFTw9igzfoU7bkfnmeOSnvMWqsXqccqZQhY
qN5yAJPiZvggA/6ZM3EK88woD7g7BofRrMK/UFclwNJWJaHAhdQjj8E/BNmayM0ORgS8SPwdnR2/
/MkJiOwF/mOS5nZuMNHeDxlMLr/AJOVF9wQtMsZkTvwPdAyYlezVCi3q1oyLPscRwrUiaCC0zcAL
VOzM5CUF7idtbjt1Z5Wvee/p+hewXGjQQdIAdKYEB0htbV+k+RD1EryynHfKsNyGebq5vpeMvINM
CUBiDnguzA1QKVwN/bDY0pERCGIrb8eq1TeihsGmQGl4q2HdKbAFP4F+kwQUM3UM9C4GBY3SkziI
4itIuRH/bDKIp24tl4sVYa/s0xp1CqS+D6N0bv+OusPOeIdaspcj/TD2yeupCeejCXd9N1lv8LMl
UtuZxnU2mgqMEnS26uSe1AMOlz4RhejylrSUc2fZ4KaBEtCS2SVSL2NP9KJj3hlhlPLOfgmVLIMV
LMp0c0Dy1eySOXnKdQEKe2bp1O2yG43oUTWWw1Km27L2rm8C9ztTbhv0SYY0Hd95BgFa8h2tdECQ
8P7ZTLfF5ivBdb1QurNsyqiDFsU4HSP19LAM97lTWO7gAf7+9gd8v4xLC/UngrAkxSnULhHsVw/m
ulKXCQo05BOrjR0eoPVhd3ZdgqBTIQzDX+DrB5/IyiK9wimLzEjLqukY/mh29WMEUHWDbEVxTB/y
jGhPcr4fIzfSRBXUZKC41tEzp5xYLqwxIqkBeA+7b+0mcgd79NvddMvvdLJujzNblJuq0QKEjJFP
0GwB8Omv7FcCfA6B/gmbeLRjn0efzDVIfT4lSBpD7FOS2Navhg8dMI+8WvvYhjwAhqi5u8nI3tcr
pOdU5zywciVKpmMAjAWme3bKdjgsT6075G79DXnHl0ipicsQqi8wUjMYVVQwJ4sp6cibx/RJ9coX
9Zt5H5wUuvjIbeYKIVykgPML80R0K6ap1ShrjG46ViDA6jrFNniEUDrz0K1MkIxgdegaOc2looeJ
vhfyfScZSKExan0YhCG5HVNzdAMjHDe6mffHFi++zaLGGJNMp3kvWnV5U5qZ7EVhI72GfVRsZaHu
7+qxBQ2atYCobAmDjVJK5W4GGvyb0mnCFqP8y2OSaoI7GYL60GcqOllhonpo5bW7TlAtWxcS0StB
awm7FUDPSlAdltgAqSXgKPdpEKm+2UzmjT6Z0U6cSuMlWZptWEjfa21GaWYZRlsRe8vPK7W/ScAE
e681aCOkhpbZaRYlPmijEkeCqK0ndOYvPZ/AJBa1WfwidPPHZFj941An4hY0peh4p6K8s5aq8S15
Uu9Fs5hsMDK37vXowPzYkAMyoNcD4BBd3J3awSzGskAJoRt3Y2ndBCpXHIX1tfFu0UyJRKELWD6a
UFDDamaSwIqO+NpvQk+ANixuS6e9/wMyHtaa1vbI31feZSmVns/VQkI68MDfWs21SiCQiSiK6HYv
gXAI+fkJ26gGpK6KVimIec6NdpHSV1IAlw5ekuRG3ate/Gg9maCRyRyrAfJLx1uEC0Fmxj/pxLQE
LT3IjZG9X60VEzNZVBjhdNSPYWsLdvS+gDuxdQvUl5E+/4EuBSNbByMF4Xb62yK1u3FeS1ar6eOp
fDF7fw9ZVeDHwKjaPa/Xzkw+1taoJDOc8nwSguh0Pe9Vp/CFOxUKcf2OaOpwgXSsLAuDf0BaY4oL
jWjqNpGV3grnCGsjddfx1gR97uJEBz7B0SVrKJHY/bREJwHZhMHGutJGXMrBvn9BEuAYG9RZX3iQ
Fq4lyjG10DICZTxZ6nZE4jHG3I/sJvyHKkkkqHfx2ZqoqD4MKR7kMyx1ruTHdwT+kfiGZ37v7MYj
NMTCA1CfLo8ng3yUC7PQtAH7KnC5wP+fH4FaHKLIyCWyld3us8fN3Ujm8j7t0ISrrawN5bwoxPEX
PzVdwgunu+UNodfxJg8q73uClA/dVLSvB2n2KViZpr5hEzeG1HZYIuk/QDx8b92NPkkZ1cMfpODM
eL2yRn3HTJLVcVDxHVtviO10G+5TRztClvHv6p0v7TjLY8bOlUEqiDXyMitirOLYvc+aXQVgHEGe
6ltOCpaM0K3uhk3s8+AfHLfRqDg2m6XUBRH2NANvcAzdOAWKUuKBh59h9XI0gFowgAdKPFReqfRb
CvoySyN5JKDgxUeiAMrqbeBGAYocEvgDpN9ByS/4sr8hBqfB/UCgbFTcDIzcLNpiGY/97JDjKLnj
bzKEIJIpWNGVuTJC7O38NEi9zxehBMcr0h1sZ7htQclDKCgh0LXh+Arz+oH83n8WRm2n3KHpOIWw
Q1alw0/STbefgAjMfcuVn65bYwFI8fE+rVHvmbBPxVA3phHXK7GGD/fX8JAeI99wFkfYlDcKhvm7
36ehYnfmSlGyD8aneSq0KarcFtGMr1j075P1oNUv19fHTB9ksIIQxB6Q6zRwp0ojDBZXBnbTVzdI
Wpx8P6E3hteM1/71B9ceK4au7VH7meEsGHODC3bJnGJjgtRi3BcDiHGAHz8EAOmHvVMUnnn4A60K
1maubVOb2XdxZBQN1gqdvMwOYyfO7fE2gjRD54HGo3El3eY7LDlo9O30aRVk0Oe3k67VdRaADP0I
AnE77Y+JXtoaUrXrH5K1NgPgOQyloo6B8eZzK60m4WYyDfk4xsY203DpljXHBNNXIPoHuXbQr5l4
GZ7bwAyxOMoL6PGy99mJHgSbCNBoT8VHe0PUWLkD/aw1mSBeQSkaIlYX9UVI0yxFU8TQyMvQRMIM
1W14az1Jm/EdUj5O9TgeuBcRI7jgfQJ2GaJvixYLFVykTI4DcdD/Zn0TVFBdArxqm/fLKzSSBJd3
BTFWCFQ7nirgokLyolKnwRgkNarRmDtmYrHrMTbVjTzVC8aBOzNBOYaYmllnzcREb940IKOPwNax
dI4hFduF16pgrQcuiBEUUBqhMkx5yBTPTZ6qmLpZhrZwrULYx1IwcvyQZ4S6aOp0COoqwJCNVscv
TRS+NYnsXD9NrE1br4NyA7E0i7lMYEIdFh2M2OkHygrvPZpNgAlVkSfGCqftwlwUKBQhOGwBiUf3
Z81Y0uc4xmDL2E+xp+bqUyjrPMgT2RkqFBmg+fjHCPH+1VuxO/EMRcBZ1aZeOl2qSY4JVXs7HmR0
dwaB0w/krYnK6uQ5SntpAG5M15LKsbTRneTmC4HvbE3kR6zWlBlqluhhDeBfqERATmpj944qEk97
ixHFz8xQnh0uQb6oETw7ryRP7o+oHEGlJuL4HdsKojeobwl7J3VYQVdezqMETFovxggGSnIbpGpi
T+nMA6YxPNwEQzJopRF2wPVEefiCWlMZxxh0ECJ7RB7qqr9Jn89yrNt+tHUUvyHLtBlN+w8m7hlB
FusjXEVgLUbviNrLsQkgzTRhSEC97dxwq2y7bXgzYeK3Q/WbV0BgbCmGwiVCX2yR9Jva0n5qZHku
0RBrjNIZu8FO+mOvNe71gMG0Ah52KLoT1mmduuRRYFcG4BVRYg+jTWJl28EYbqWk4phhvQMJsSuY
icBUDFpk6sIAJW87qDVal+I+3gbjLn9ptpODzlPodBCQPHBH6xnPiDOD1PZpsZWhSqySej7cpPqL
zBUSlZ8OPuN0jzOfB5JjUaa2shC1IVNCbCWos1AWXvz6bkTBEA9t637yyLARz0VYL7T1IumBDrnu
ymSSSUN48glHXuiljvRoKl6ceJDXwIyq128NjccKwzgHZ2apcNwjy8rRLEanq3eCTeWfakBO1+Dw
yWizc5fJs0fF4yQtmrSZYW94h3KSJ21TiI9WhGHKzxxeKsUI/meLo+JyOkEZVGlhbFJe6+LJLB6v
nzji6dRdBtwgcjV0oKH7Q2NNunQcWsDf0A4OM7fWlU0X3i1q63Rw06V7qJaAc/Z4BqkFiXKST7kB
g0a3KaEhVtxJIqRXrOcsipxO5PVBWREFhCTo1mE2BQkiVfEpErQv2hElkTEZXAzb2nr8VOvH65vI
SAgwTkHiP2Yq0MGnboGsj8NImElpYgEdUlJ6S5G/F1W8UVN5e90U85CtbVGhy2hBeF5FeMoCHOSK
oDoOj+VmeoRU2D5AoboCgObbdZPMLVytjopdZtBCcLdGvW4yIlvG3EG8/C6yn//eiCqiGqFjpAP3
DLWFURJImDQHpkMA2UBb/dTa2MvqL9CSWmsr1OaFia4JKrESS+gHJeH9EGV3WlzyaN2JE9OnCgJ/
OFa4XqwLBLCka4NQTWhNt7pUAjI2/8KwW2n/+y1bG6EWAyBDmYdGDZhYO22MOXebPtxh7vErHre2
Q33/UM+mLrVgZ/DTu8Ut3GmLZIrQdta7zBN/8glNWB6HDq0mGxhRR8ZBHdqo1CdlVqzxWLf+0H80
/Y0xvV/fPBZ6ibwPwCZH2PcvKKllPPJVYy5Q7c60g9AOz3GT35SpstNVeWsskh2ay+NiKb+Mrn0Z
O6Ph5KgsF9HBngZ5XcxhXbxUykTIej0bx6PWHZrybeAyrzMjxdoCdS9mUy1WkzKQOg0msyubMLx2
dlki46hIpHAwkceFrLI+HTAgMhj8MGKFx9/5O0IHrrkP8FyBUe1Xkzv9Jons4TA40Z3o54AvBh0m
w7lmWdkOCm8KwVChwU+372RhkhRlGIbThF6+TXytflPd4J6A+zAbWHbcqMgq44AIGFUVDKSgIytT
ESvuzKgsy5asVPGTAvTQkSvuJjBqDo/dhCoH7ypjeQwZYyIIG1ilT0U3Wl0TZM1wLDTMi6tvRT5x
IgrzUKxNUC5jmcGCd041nCA1hTuWjjxCHABrkm39pxn5nEPIWhLKHDiFGobpkIGce0sq6EIum7jM
oAlZ2oOwF+wY5EXBLntLaqdFAXVAQs7NxplmdVDMSQDzYNKSii+1ZTZyopbjMbhdXLCLbNJjADRP
vpNd+VDt+Z+OlSCYK4PUvlZQQFC1vh6P8WDY6D/bgvYKJsH7gktSyLRkALNImniEjO18RzMgCXXQ
W47HqP2WC/s6VuywuR87Xr2A6f6Y+CVAGh0zPXTiKIVaPnaNMRzNFJLM7YR7IXEtz7qVM18ET9If
gO/Za/s0ST7rqkZRa2Ocq0WENGsXb/uX9rH+PWz1CNxMqn+a1cD83vgHCT8rpq2XSv6+shv0SzMu
c0i8dIQqLxiX80cABgWiDubk3wFV/oMHN3eDyW6srHYY2QiLEBs8vINtUnZUvDSKN6Bsazzxx/ti
o+04p5F4IZ21rNdJncasEkNsb3xaJ/AILfTBLMgtnzrOrv70P1qjbgpTHpRMIA407pOHv3vAkxM9
EXrCP4CV8NZGJTGSWUdpWMAaBNdkYOqXbbqJHSty6gcySsF9JLIupNVe0pUMoL+jVLbgq0TRhcjr
VoU9QdKlBxpSAfP5o/WVZ/DaIhXUIgxblwNZoXY/QuJt2Vbb2TeBbRP/4C7ieadORbR0mbMpBAs5
sEjVDnNZz8Aiecrt4jS2usXAD6euy7yZ1quj4loRDIEG5it4CzQ07XiLDuJN/4ugWVNf5D0TWAMR
AHn+E2l0KtIsi17rUnA68RNKaxEo1oNde4tLAu1KEJb69f28VXkngpRkrpw/mkN6QlGqm0PsqXlb
7br7YKfcDq/wTkf4dv3sMe8/C0O7YAHAo5W+diuj6gQon45HIzIOjajsqml0r5tgltjwkEPPCc8g
SVaoA1cn1iDII/LbwR9fy9BeDtNBv9Ht4JdW29E+/XndHutuACmYAqIGUF9YJ39dRctSLNo0HMzh
KLW71jIOev09q9+KdOJUfFl3AXnUoX2HwZyLp4mZqZm4kKgMHQ1byd/n6dniFi2Ypwu1GALDMa1L
LWRVBzHYPGnE2yVf9PqneN9tLQfQEa9L7Zk7Zsl0+JVBGpNTqoOGorlMgod1k97pUKopniN/wDRd
9mP0ZV9GGZvXtmNBqjCX+88yNSpkdRjgA4sPrIKLe1fcC04HJYhkG/s8aBPbG1eW6HCllHWLeTCy
oaJD3rDZfbONv+l+6loud56K6SSgr1MhIA/dS7oy34Wm2uYhHkE1BEWTv1pbOlh3lQeIExquInQu
shfeC4h1pFHAOw3Ho56tUXe3JNTVAP1upGNaptx3o2q+5cPScELUpRXSZDUIlxnAhOixneckKeBF
Ut7Xw7HsGkfUUlvjkhgwnq1nNmhEX5kKYGrNYWN0iBprBN1iSAdkPyEcujPB0pCZnsS5XS6Dx7lJ
yg+1Ko2RIORYlm7a4hA4AyDH8UcLqajrUYqzfyc3XUUpPQustsVo2BGMn444p06iPl+3cOl6WApg
UrqBp7B62ToerUTPDKE/xqUK6ZFgvNNCYys1Oi/dYBoCGAsDuJhauuixaaHWlVUX9Md5rze2nEM2
d77FqLszPZqtl1Z27s7gLuAlVswd/DRLB6oIPMzhgK7bcSm/l+nPcX69vn+M0IsNXBmgfKFs+y7M
dGwgZAFOSXDiW3c6Zi/qHcEkghjxukHmPhKONEMiyqB0rGiCvDaXLMbBhQ7ImCh2ivGZReAU8WQS
4M5zCyxrZYZ6TUTi1MSZGQ1H/VbfxFtpO4GYWDlYIehDNY8Qksu26IdO7vdbQvUSulxSct5KqRCV
1miCiTl+wtzYhCQK+qeQysDOGhvNMfYE91k4IidiMSL/+cKpZ0Yi1VYRyrBKVEk1v3DDvbpTbWsz
AQvJgx8wZEjOrVEBMhubulYSfM3BF37Flqvvtfv2x7iJMX01PkxO+gDE8JPcbdU3rhL75ZOD2NYI
BAYTWGBUOw/OJSJ2pKdGf5zeq53qTM/17XAIwED/pB+SCWeRV5D6L05lYkBSRFnqgsGtmUsIIFsh
KYGNXvMXOFo37Sa/rbYJWEwgSXTbQV1vvJd/9tv4WfeyDZcine1Tn7+AuP0qoKZK1WvFjHAg7rXe
kb1CsvsSZMaGN/vdj6RxpltITaNEwOE3+C9u9WmYeo+YHfqcC+i6oJKyQMfDD/fNwZrsOkbXkbAP
iLx6MfteBPbsP5tNIuNqqVVS66KewrXINEYFqtTBJbIsKgq77uzGhaOlGxQF3OvhiXk1rqxSThUG
C3TPWnxieZ5n24RipKvWuuwlFvA1shWo3nV7zPi+skfFKUkTjFqT8EFN7WDUb2nEu7dI/L4MhJ/b
SEWhRQa1z9DCgHor7y0/eRZek7sQE27j9t/DuHAgIQpH9C2A9KMxE0pmzdAcw4Hspx99970SeGga
9mX1aYGe+J6aJDOnBRaEbQ+vQDPQM3fZgXRmcn/cRhwkEtsH0TAB1k4GlpDOMqc+7vvO0IC+3M3e
3NriC2rQSNv39c3s6tB7qO0/aCowfWJllQ7hciL1IN6GVfU17SHzgPL6F7xuZYEK23M+NZmZ4DQ3
mXYLveaduID++boN4li048lACuGqJ+L0J/X61flNrThYcg2PAqGobGtJf3amZodQPCiqxdag/Xzd
HNM3QCABmV9FVTCFSCUyk1pXGM5bSLwgCiCZL1VejPLFafpAtUOXO1vNuoDWFqlgnMuhLky5SCwG
m34jgbS00m7B6Iz4hGwwcHvT5yySFZ4gtQJYEnlFAnh3HhQzRWpieepJeML1Lv5AY8QRvKSx4xfw
wPjpw7CZ36wH3oATzyzx2NW3zEKprQDQHI5ZNmJOJa78qjBfxqTq7G4YBY7nsD+lBlEVcMGg2i5S
qyy1SpNnsxmQk4IF5oeyjR9zJ0VpdvGUyRYP3OEA4u8XvroySK1vGSCDl4owiNbhx/+R9l3NcetK
t7+IVczhlWmycrD1wrK1t5lz5q+/C+PvWBwIZ+Cj+6wq9YBoNBrdq9dSWz9FvU17qN16196CD5bQ
dAxe4aFvnvtGwhV14S6YunXquRAbYNwHwKUwGfdD1J0AmDriu9Jp+OJkMEIa6IpkWUR4+zT/F+dT
IVY5Ol8ixmbtEGOyW00Q6s2oaa1dSZ3+II4lBqGtVHqooYjhxRiOfZFrcJtWUolQyHFsVsyTUZ3D
ySUkFHSLyhyiRp50RFryDBkAlfWib8rPAGzl5S7p/OGB3+dg5VJrk9TxBWNnPQEHiiDYaraIOZ7q
MQC0//rCWJ5F5OVU0M+jhEY/d6JuCNMox7MxTpIyt7U+7B8AMADZfFyNwo9a1qK7MBuG3TBL92BL
jDj0pxLzB6AoieouJnrAkXt5dDt9kOu0xg/Q7AbDiZk/dba5C/wFFPgqZKeaCiNMZJAh94Vk00TK
LjnxavWsqwCCtX9+A3WhZaneyXmP60aZDDdXy6dy7B4KabpfIhkQmxLMate/OsubMIZOlB/BfATA
1+Wig2BcrDgaMAQubaa4tus+4uwrMyGG7BVa7yg/kcoyZaLrgnrQxx49VcWv9+QFoNrlUdiAPmXL
ZTFhfsEPa3QZQBKFOdc6WIOYrGZHeNuhVIRyTYU6fVGiTD9gvgHFttRNH7+S1q1W+qlqieM+yMmE
pEv/qQoTcL/fr+8Wg1AZPDCr1VEnUZ7TsarJtxx8c9PakLM/QrDTG/10BDGM5CX79hBLDscq00lW
VqlbRp2SJIbl/q2et/pG8wmgoRztDBJwbr4r/5lOf7GRrHRcsSAMjKIVAjDdRu7MdGkFCZ4p7hfU
+jBX4QY+IYSMfe6bjXVrr22RD7C6tcEalJRKhAVaoPlDzwpxPgUKV3Vnf4ZV0kwSt+Z05L2TWYF1
bZe+zZJMH2YDa8xSPIvLf81+Z8y8uMb6kIC2oewnghJJpmdG4IgIIFFDToToKH6LhkuxJQrH/A/J
cpS1KfKdV98Rb26hacWyf5Oi2i8FXE619HjdGVlRWkUxA5SdkCmy6FZYG/eWGQIhdZ5FVkivFhI3
mKPjPWiIT9OJDlSIAOGHGgPQ7VSSHLZ5F5gV2DH+o9MFJWUL0opEFjd7K048fVNmmFwbpI72FIxR
FKQFudcHlEwJAdJwUN1yV4Iihwd0YTm8aqEMrGN9gNNTq+vqRJ9GGUJEGT6BEwadM4FbYa/IpWRX
spFzemOMfo6Ely5BYMEL8cKhHL2slVLNo6VD2ljtzH+D79ODti+8Rnd4MZh1pNaWKBeMpyGNs2To
kKtgoPNpWLb9yGkKME1gmJBg9PCKp3sdkpaEZq5m3dsgvC31raL0Xg364et+zmi84ZN9WKG7HeD6
mwa9yTsgriTFU+9JyyM9lJvqZwDUwDfMB/THBsP+3Goh6xCDSQRiqsDHg4GC2iupjmZBGZoOZHHq
XgMH2PSK+ZENYRhSj6kf3PA6VKzvCXFBaOHgmEEylkq80jIallEQWrJlVtk5UnUIBx7DMCtuQO0E
qFGIOEH1hDIiRHWfKBJa6LlW2kmaQ4pZus2zGMks7tFKcSs92i5C4XK2kRxbOo5AsAr9Z8Lcj0L7
ZUic9FEw+hYNW/m+9+JtvYk34W4GsQBhouLdJ8znEXnzQnkXYjwoJlxak9Gj0McZT/seaAsMG0Nw
JwWnebybY+A9Gqc/8EyyNo9A3GWMCuBc0xIPhbykPbgFhzej/CaPiZOVP/XU4h0GVla3skJTtYMH
21QiLUUfDvpb6eIYvoZScvY6iZvWXRzZFZFJSv8kNffFyVkfvX8mGmV4hGB9xRi5QLfaESq5oXl/
3U0YZw7KDmCjx9NaAdidypEHJM9Vl2F4WStETw/bfa93nDzgvPeUJ+LeRKw3QJZuIBBf+gYOfBBO
IaazjFtgxs78DwU49qBXuiU6nsM2vB+/Qzv4ZT7WO+j8oWZsHc1TGDnJGy/jYoz9I60Dmw54XvG2
Rhy9/DHlmA7ZmHTd+RUr3IogbO+8ws8Bveo8/da6B33aJtrrABhAfvv0F7w+rE++/gXUfdsWnTnp
RYWL4l24RUzQ0XYi1C3jN6Wx2x2hNuO1KFl3/MWqqUQat+AsyXndoUpqNK6AsXyoABsORjRaf4Ky
GS+ynqkv6D0HUETUwEuMajCd+4GxPVbNIu7AX109hbMrtzbRiAaL5C/5W/Iw/ajvGqc79a3DbcAw
Ah8mYWVTJO4M+5S7DV25TEKmtIBwLGB2FE+ov6H1szjLj2bTc7qYrM1cG6Nu/boNC+D4YCztjmmS
2MB7Xz+g5OFNf0hcilDGE8Gq9qnqUhtWFjdliOYA3kCqFQLPukBpO4eelLG4/QhdoEDkXcWsVeGm
ApIcrD/QHaSigqS1g1TFZvdWRT/b6TENnq4vilW1x8TJfwzIIsGdrfL1LBczuVOM7twCTb4b5/Zc
/e03kg1i0K+8E8D6jBhMxTcEAzgGsSmDRlgbmD9E6lRHcWCPpXgMTXErVdGTlWPbmqy7G8OOk8uf
Ixu9eaYEMVEos8DyGUK4WuZSjq0kBUuL7HOW95lsj6ajkAJifAjwnEWAc/U7TB/s9MxBKyb9Vul2
qEHExW0AVgi5eH3GnQJoxMfvoUJPFattqYUzvHX6OUn5ZtGgctjk7vXdZVrB4B5ktDDkqFvUAZSr
rF2SqGgJBeDeDEqnzEUvyx+uW2H5KJmnRnaD4iZ4+i5dqJ/SVCvyqH3L69Cbu96tav9/tiDjssD/
R4aBg0BdFdmil11X1e1bJOzz9KXnETIzvtPF/6d2o0jJvHHSIv0MF3uAUEliibau8+qbrOAvA8mB
C8CSgeag9yNCf15vBa2BFwKoavj1BkkuocyDnNMm9LmgbcbOyLjwMRFiEhQ+nZmltZyifaU2ZAI9
eZqO40bagkd7cMqjHEOxuzuFXKVw5rf8sEnnacks9r0xE5uYCIySpzm8EcbBvu4QLCOomiCEAM2J
Vxjlcri2GwV8h/Vbnb4WkupEfeMaEo8Fg7FfKGVIFkltUfv6hGOSkkIte7AcIkVZfOubAnzIfKv8
AtEh7mleYCS/+TJEXRijy5aVPFTNEJbQ91Lk7/NSG8hHBuvURN8R01qvKPRpr9aR+L+rzMAuIgSQ
sQqqbHTVvdCUsM208ExTUB1lZ9oV4Pa3bszH/Gjt69svsRNcmqTuaiEoyrlKoa8nn2awuyL/PAy2
8CY5JSpSPDZZ5nddrY96EDXTMk2NCAXmZEfo8tPNeBYt5PbFSJD4tH8rO1Th3hCjQitn6LN1flfa
v/m5lo36TvqbfzHw8rk6dfkNqSMQRq1WTAOWNd2Sb0gS55H03lCfAiUYGo+v148c5zPS93an98sA
HtX/fMZhmwJwzKdyYp859IDADgRx0k/AiHRpqq7pkgUxUvKXnWRPi9tsW5Qe9AOKRVxg/ecYie/4
YY9e12jEfRVlMdm2uHakxpU9vAJO4x3a4Hdx7hO2YV7tjbdImh5fbJrcGHsYXd6zJwMDJ7kz31Yv
pCSQ3PMCCyPHwzAbSklkbBVSavQAZKpkEDtKwWyc7BS8mqfdsk0qb3KKH8rZVdTQrnlFAca749Io
+e6rjGuWk9EolhDaX/fhK7pph9bR8Ma4mZyxtKeXHzeJN75yrTIO4cVSqYynydukjmUslSD6VMxd
BjsZc5fCBtjFQ8NJSxiDJ5drpOJYVHbDb32z7Cj5I17RZIiBYChAwPlw/fhxN5EKY1MnQ358hjyW
Zgv9GSO52KGXiPb75LRHEHH/yzsajJOBb0lowQBTAusKlXUZIMwSNBmaGBVIGHrhJE//cNbEiCkX
FshurnwEQ8hlqGgQOGtc/X70pBaotQlENVpng3HQrl5MO4POshcWtvka8olvmSvEAApoGQC8gSDH
pf00Dc1KWkQyvZ7fKMf2GfpqN+ExuiEzrdG9jivY4yyZ6aAEFm0ifYFZKmwLpaGMVt0Rk5Jvneeu
5dsatYbKyRze1XcmcqHuJJBR/bFGB7csTbQ0jiYwF99Dj3Jx4wNkuXuvulPwzpPvxN5Wb4Gc8Opb
C8OLO3EbPXPWS47AtV9AfeJ46Ao0IRoidRLdEXWHBkwB6P56pi27xX0HgnzjOzfi8axSjhWBcDsc
c3zl9CVa/PIHGbJLMEMy3c/vvTu8AMWsgSmfa5dxKV98b6q60w/A7xt6T9R5hNvFTXGVpDWqr8rG
2rS34qvMiwo8g1SUHSVIdqkpNrhzyxfZ0w75RnDCo34rbFC9O0nfr2/n57wbAW/lT1R47fteBMgO
Chmx+hQpz0Eu2uPAiQpsGybkkFEbRN5N2VBnBWx6GvgxDOVfNb0Z5reo4n22z8Vkso4PG1TgNrVZ
BG8rbAz+Em5Er0A723gA2iN3xDsQm5GxVoAVIYCePPPuKGbQWdmmAnnV5Ik8drCtq/vefGlAAHZ9
k9jX0soClYlqda/KUwnvJ+g+zMyfqgOh/qr24pZLIElO0ufz/fElqXgWJ4qAOu45niENzR3hZ/4c
HjMoO4uRzSdrZbQ3LnaOfl4uaAyLY4Gvp25wYbg9Lt3wNKArS3iare/c8ilrfZACUxSYJfzC1G6p
XdN34iCSWV1wBIE0OfYICoGo0BQb3tdkub6soz+FG8lAy4gKltUyxKHYgne3NbNDqYrevJjHLhY2
X3CQtR2y6NW9W7d5ZQpq/5v9gwxzB9+Jwg7Iw13eBcBcEgp9qJjixH1S2YS4IMgcNRCNWOr7CA3k
1HrWlwfOepib9GHEoGqKQzYhBJrn9RAG4dizDHsJ7TPZNHSSpMTjGCQbQXs98ID/WZVBbVQnR70Z
VFiVfppcjAzehs+gxAKLfbPhVYCZHr+2RW3WMo2ioJiwNfnGO6yBkC7wM7sdbEIfaO148Yn1OMEh
IjhHaFlj2yiXN4VwyBcL7DfqRsFMzHLIkNLuISzokdGfiCdUwkA0kUP7YY8KV2UZdbLYgHFDuYVC
x1EF0Gd6jZEj5DKS6fmYeIKr8qoerItzbZSKW8Br5lNYwihm/jEQE3sGwNZbgiKV3e4UeNoTx2WY
BjFRfZYmAyUjlRoombr0oDxFINnPzgyeiEm0O7TdFIAg8sfg5gvoAXzWlUEqNQCGLIkSAQbzzFZA
oAIp8vRUu9GNdQMZWIyi9Hfqa+jz5sfZ27myS93fOainhokEsc6tX8y9sY0A93tfbuwenTyEmNHm
ll5EVr63Xit1n0dVFoLGZMJ5FCPlFORhsNPSJvbibFGANFSz6B3UJ5JdKuCxBZI1eDOySPDlNgfz
IYQbPHGWMkzNLM2Mwe0p3GdTP29LsMTY2tApz60VVvtJX8yttqBKb4p6cphGJdmKqTrsO0EWdl2Y
RPdlsoQHtUwifzSn2VWmKNwHYVj46MoWvhGao21lieBD2VG+TUoj+2YUkeWYjZnvJuD07WkoYz8T
LM0Zl7S906XROliDlB3ieYjdoiv0nWFFCbqFebPTlwgDTFk+HJRcrm7GvmggqqVnO9EI260FLM47
YMLJMTDNdpeXGcjA00yzu3C0PLkV41MfQqdFrPBNpKWpHasG1LZtU8Mv5yzdy72G4YAo1Xd5Zkxe
vQTCrlhU0W2jKtooVqjuQZGWbJYKk4JaUwKNDL1op5sac9OMieEYar3YxizX3/UujCDNIs+9nwrh
4hVJGHvhqFivnaCB0UOcc09rFtRfslzedKgb+AtaJHYZFii6gjD60cDo7VEVYs0O5DbbWJOh2ZJa
CF656Ml9oMndZimLYdMbVX6sqgFYFWvRvpD+osthYMTfREpAl52rsNTDuQI3QpF0uzLR/KFBST1S
7zmxgnWfrezQSY6MRlVnmC1C/rez9mlqD/ayITlH/mjtuJGCZ466zYJSbvU6g7l5X+0UULjJOxII
CUI2dnlvUhJY6atzvTbqOsvkykiSiazNh0wqyrGNF23/ggWf3Pmf7ajQg4cuBKicqFusKNpKQ6qI
W8Ue3HirHJqDttF9wGO3X9qtD0vU/SXk6EBA6pIEvNETbLwl/HhTQbsv84Sd4P9/WqMurqKLtLok
agmtZ9iy8xsWW4DORfcLPhsWK9EBKuX/vuInZv1GCqRuKpF8mCeMGuxSL3CV0J7fVV/e8qktmI4I
4SOIOyEfgDr6ZV4qAgKmCgmosBoAIAkMl+j9kmS78KBN8r+PaeKCxKQBxNHRFgbw5tKaFA1FHioq
kFKQmIttMpYUQf69AKTaU7y/mJxhpgArg9QtJYJcUpt0GEyOhPfH8EniLTwre9UntMwKJ1oxM8f1
AqkjkDZJFc897JFSOilrR251QIubyPZtAoc3Ts082RAv0KHmgYbp+eesXhUpdMmyuAe+Tt0E+xSk
JJgG8rMvnreVHSqxAR2llBchCHiSowjuq3xfouYx7YFNBDsILxvmLYpykihqJqPRE7IoouxEwMZQ
sNlyW7XMDGa1KMo3kj4Lci0CNxsBGwOi444PRGSsA8lKBdoJTOBXTujzmjrMqjI4SP7sGeUiSIHz
BKcAoT/HjChExP0yBQZK3qW79smCNjGwD8sdJ4SRb/YpNKOzgxchRqo+CaUbZlhqYmyRsXtIl9/l
+wXIfsMzNkfEZ+9XxcUGMTcRIG4UXHERABl5edLV0hp7sQIBULYL9vG+gWeeByU4NwGrsgO0xR8z
1EWAMFmbrUjO2xC4ohHY4fKlmLUyQVa6OmPhoIRRIukD3GQAegV8q6+GNzjaHr7P7zkwo/+HNZon
fIqjqlxqWNPsYre4CFe7+dbCvYbcmPPt2K/OlS0qCelzzLUkGvZIxIMMSjXbYkt6KdBzgdQv71Sz
/X5ljcpCekWIJ9xA4JvYd8fFNbY9OqcYVnSk/eim7znUsZ0vUP/gwlkZpa63VOjAHZvD6OA3Owm6
4m63k/E8qe3idfRz5HioFrvFhss8wbp4COcqzhyGvIBmuPSapoQYqFxi+JYEl2VXPOLFcFLxBGzs
6t5KbK4aJeuErwzSCWzSLL04CBNmNPEZf1VPQJnugzvxLsc1+969nMmoHW4MZR3ztVXKhZq5FxtA
IHHMj90xcvpTfUOu9PcJU3uBbzw0YAkCf+9d9MX2nAoEO3iDoRj1CQSd40pUogWgw86NnuYf7RsZ
ckuPo+KUTx1kmJbE5voTc1s/bNJfedLDLm9a2FRuozuCJpps3BeNDZ4isLRYLi/3ZN1RqzXSQGgl
XKbC0rGrbeOH0WMoavYUvEwCbxqe2TteG6JOZ1eZ+mgYMCRJSN5n7zdD4qHbDk4P3n405EEpIIMr
mAdKJhcBfTOtDVMntLXAfddihO9tDmq7M/4F7sxf6peifdZkzb5+DTK/JjixQBQH0BwGuC8PZZ+3
oBKawGUlArwkVotdCHdmmTsBtzxK7p1Pq1pZou6ltptCJdHBLKVu2hc0O3wwy6oumHVgM3XIC0z6
FeUItIUjac4setcXygy2wCj9WSkVfnArpmGqYn5a3uiYrAXeB2zImgO+aYyANvsGiU3+k2OTuMh/
XzOmpC+/LpjI+lzqAdqPXwi1j7QVnMAPbhXnr8A4PGtU5InNZu46EdZ+ZzTthlAGpzvV1w+WmznX
13bdcSDOcLk0QRIGqZHwOXN5P2fgCtMsW1j2iyVzNo6Vz1gYAdKB7kT3g06bRCMuZCtNhrfJ3Fp9
AkK3zr6+FNYTBZhjDIapKsaCP+nUKKEQzcCOkicKJOpUbzpMhm29kdcs2ajstFQ8k4yk5sIklWkL
qNxHVQOT6v2Ejg4aw65xY52ibbbncqIwIvSFLeqMz4IlGJkFW6ODmtgTbPkdGFgGlDyae4FbW+F+
Tuqkw+Wl3KpAUNZ6+p40QgRcfNJmgXSjuM0cblGbES8v1ked7LLUrCEIsb7Gndz+R+XHE8FrmU+Q
ZMaEdRDYy7O1U2zpls/Dyjhza9s0tiE3E9VKK9ju94tPSF8ROn1tQ/iliVQkx1F51qgTHi5LBoQt
4TradMDRTtsKLFK/a2R8dDhvHy3ya1ZpfpPNQWERH+3xQpIdSHCCzZpcfqDn3/NlWrn2qHsvmgHD
iVvwR3WgB1t24T2UksHXiyqPWznjlpd+MwKLDK5IE9SvJtHFpNwGTjPO7QjSnr6+i8q7ceYROXEM
0L6Bdppm5gFIFCBXVh1RzwbngLozTjrQLuQKGF95DsKzSPkHepyK0ZrEovGem5jMtHi6Iay2/vqr
0U6RV6LadQnYqRKI6fYbwVs2mFJ3EgCkvtJ0vLBFOQRGeLU6IbbkjYTpiHwPYNah2rbH0i1vsxPP
IdgOiElaZMkQh1Tp2cxiUvsMdEX9W/U+Otb7uSe9Ex+hDDV5fyXUxCgPY4EfBqlIWYZjUtQSDJqo
q2zTffBPRWgcZXfe8tJmVkfswhbl7kMatXJBbNUo2Z4s4LoJOZuFdzumQL3I4147zGD1sTiaYDxC
Ar0YBgz+RkGmnpCjg5DZ5W7YCN95qAXy86lUa708epI8zzGpKDewRuClREhE2pB5/P99wAuwiNWi
qJiYZokWxpi0fguF1yAW7UF+vB7jeeugfL4Mk6BBOZWsg+Cph62ygUNsud1K3u6QULIK7hLm7Gth
+bM7kp345q4i4u1u+Mjj6GPHJQMpHIGwfEJTdW2X90uIsVlFfBTjH1yWLcZLH7vy8f+pbAp7X8R5
jhxRx/UPNU1xPswxjzuA/cU+jFBpVNMp1WKouJ6IP4OuDGit8EQ6LMUercDtdTcgJ/+TOytwNBPy
qnjIU8aiaBrTukUkb2V0zWOvE59TdH/F6j5VZjuPjM11e6zKF/A+HwapUAS2zgHdUQO0D6jpofgL
pszq9ewPvvWd137jWqOCkZiZ5lJaWJ66KW/E0AHoLTzFZ3EFqDfOP+PX68tjOuCf1YFM4NLbBzEP
qlGHvSbY1PmtLP+4/v/Z0XVlgLp5o14SA3CfgHKndrPzyQXQAYSXZ3ryxROhN40Os82xyniErTYN
gzOXy1qitMr0kFBFvhH5xMovHR3dKrt/l99lKGDiUjY94xEUftcNE+/77J3qb4yYAlXxS7tyBmXe
upUQBUNruMs7JNzxqKTbsdaA6agz0QWOgIt3Ym/ih1XqlMcVONDSeenfihg9R5AKbKzA0RUASXpX
xHyLNTqZesPNCnhmqaOIXnutVPmEmfhHcyOA66h9Tk8DpFXI4yJ8/4sHFPvzmnBTsFBgg6k7oBZy
w6x1LPTchnGUg/qCx/yd5ci3w6/52G2sypa3oSs/XN/W/3IsPwyTT7G6FDRpGoKiwr4Gz5jUc5GX
JHYVOaZd3HROczIUjh9xDVKOlMZ9bloJCI86X/pWPGEo5LDchE/53bT5C8kTcgg/u+3H8igHMqVw
UrVQJA9T4Xba1Zvw2XoGzh6kSlLhcL4l220+jFFuM6JmoSodvuW8V5C8zv/G+pkR0bQDezh1pRPw
XZU4xrUFUkG8GQw5rUTYJBUg1VFcyS5B9EG6d/PuL3rJzHtXQ/cMcBRAykRq+0Yht3olnRFWXYyS
DrJNalzA2NSKbSLcxfbsoqfs1lBN4M4wMNe6sk1t5qJIwdQEOCRqamco3OxA+eubrjTvFig0VJhk
5XorzyS1pYZSLokI+BCOR+eSCmKJHQ220/68zC8B+YHuJNLJFih6wf50eRwDQ83lXCCnw9UjNGos
X3ol4ABJs5VfHYghQAPyFa9dmaQigNhrHUiBYbJ6n/xzZeoURQCkJwaCbHWDW+xR4xbDWG4E4Bx0
KMk07SelQaUUl0DMs+ltvE9ku9fxNlm2kZ8bHoYJrZPq535jerVoc2M7a0fXluXLL6znVtTOejoh
2w42wNlFqEQ7w170QQoQ2Vno9Py2FPmf9CEFmgXMyybusk+jruOkFdKi6gSpI+IWK9z8FIM9RvYz
4Et441PMxGRtjTomU10HndiaI+ib2r26X0Bi706H/nt+nLxmPz03D9WGx33FDOtro9RBEfWqrudU
GUH/4webcTMcdHd+lxq8o3OMLXPTSeY2rj4pFffUQV3CDorwiHsgWSRjNq7gEEkE0iYWdrzYQ77Z
px0kw1OQxRQJBu/Sa2JzrGRU2se3tApsvb+dpoeiDOwilh3OcWT6ysoSdRyrALM84whL6v0C8AxG
Jl+FZ/GsdRM4y+P/pzUqnMdCNpoJTj/yDtEBR8MZhEeUCAZE0680Ds8U3SAcIurO9GRfCjlMIq1z
FpN66u4IMKhDeUC4lxzlmY+hYSVVGCPU/mOOOup93YEhBtzHb6n0HeBbu6kFxwAOWAjvwefuXf+U
rFf82hjlIUa69FGVwhhBIcXo/EKID1OuPNQfg74IxaPVomj/kGopBMqZ4PAknwyGdIJTVW6S+Dl0
aKp9JXuWV7tmaRdelrqDfMjz+7hyzdxW/rm+5PNtRJ8KIOYA5AGOGPgT6tBHgSXLlQBMpXJLLg5l
G+ygrvpNchpoucYuN7KRb/jJHlwHbLFoC32q3wagqZqMEfa6b6Q6SKZs9bv4TI3Y31YbbmOfdRZV
UPISMkYGk3cxZ40S9ZhIAMsDtGOR6QDAfKv3Dpmt5ytyMoPo2h61t6FgghA3yAhWP7ojKu6W03jx
Exix0Frg3oTkv336mqvVUWffSseira18fFsecS/NtuiloOIqvxXoFOGmeEh9nvP+lwVCpwxdWVBC
0SW7YsiUVMpiAsKtdsYhc9XEXm56F6RXm160uYgv5hLRRYR+rMFg0A5NxSoTEx/UfC5KO36InNSL
/BAAdHfyNMc8AFDEg0qxnBR5sQaSe8hifOJrSqumG7oJRHijE94Ev8jEa/Gq32p7jeCaIzvgBB6y
TfQ2ru1RUQ7ncqnkGCAbAZTki5rZcYJx4pgLjmDaISkpyP0ISTVV79AzpV5iCbT23XtuuJ0FaJbq
Ja55B9HRWHFaELv8ox9CbtuZ1cbHS+PDMLXAPq0HRWnwQeMXCIov7ngzl84AhuzjhHfqotuF4VT/
csulLN+BCLesYKKRwQKslSj8WRl6YQIBg4gvrbNgcEa7x/BycgORttvAGe85AZVpE1R+soL2FIbW
qIAKJmBVnAQ8V4nv4LkBk+mzagePKGxDMTP0eXkNa1NBxPrHIJVGRf3YdOqE5+NgjE5uCVsz7/x+
WL5zFsa6HaGzjXKjBjIIDHdd5k9BncZ1pMOOdCuD404Eqm/ZzWBkO5JBr+JVOKGnmdhCB63VHBWI
DXc7WRnc+hdQXpR3epHgvBKO9dELfk2jj9ZcYls/SLADynWy+zuR5P8j94XFukYMMr4M/jEFHkWV
PkMJBLe5DK5lXBzIViUAGiO/OaQ73W9O3IWy4s9ZMgDJKoPwVo6zqpE0sPkSlVdcyoTb4DXcgHb5
GLvhLS/8MJOAtT3qudEqizKkOpiX/9P0WUTbAMuHBQUtELn95I7QsXx2bZA6JE1XCmmXwSAGzKDE
4JgyeAXDjY42U5yARFL3q03mDNxaAOtwGjJhybTwjkOl7tKHG0lVskIHi+XoaO+kwAPs5vAz8HX0
77RnFc7jfOV4rk1STqvHSzZ2M0w2+kMzxXZpPCjJy/Wzyf6cH8uiEtcwK7O2UyN8Tum2zH5a5qGV
n79gAiozkGkEIRgkzi+/XBeGZm9hdvVtnENXHL6bsWlH0e66EVaIAc3uHyPUt0rGOFA0YF3B5Zse
Jmvad1GwyTUI2tSVesrT1NfD8WUuFt7NyPyAK8PUBxTz3JpVwm46FMNx0DCKm9XHMODqyjAP9soO
8c9VqTZtK9FqNCyw31fHeNti+kB5ILSWkL868ClDecsif1+Z0/Wi00oJ5gITCKkwdibdD4zYvb5r
THTBetuo8KGXklwFYoyiKZhInsYN6s8jROmqF9Uvb7n4AmYoVi0MHiCfR1+XCsVTNshNmweEDbzD
xC8klF39H2lD6k3ZV1grgHr+Y4zm0RbyUu6rhZwsfME8iLxu/iHrDe8LMuPSygx1uhCVmrpLsaZs
Gjxkgico47mzKL0ofX9UW6FAmSJ8FHQMjOb1g2wtYJqtLTsuIx+8jO/X95P3Y6hTaIazbmq5DoZy
XDrgfhGnf68bYL4h1l+VPm7oB6VST7Zwn6ECrCB7mBzRJ/AaweUxq7APwccWkuWuDsEwTLgMBhjr
lJdyBtKrAsKs0+3ra+JZoY6ameBh1AUhuhTTj3I4pflbxb01mdEDuYcJ+h+Ahum3utUWZbNkFqE9
VvdEegtDWT8hDYVudu4HD9xxbOZJ03T0/g3REj+JvmalHI9BD55/87T44HLfW07r54Td+S9gcqxK
Dypzf4xRQSSEWkK/jDAmxP2+lvRNkRQYP453RT9ux3iROBvGTnpWBqkcZMgTcwoFtXtLf6n75q4o
7FFFDcYZ/eJGBHZNfJ1LDos282StTFKpehzNYjBaWKNaHvLpqTNerzshs268/ohUbCz6Vh6kUsLR
9QmHGXncBXeEMwkC6fZyAlHTgXe8WIh7sHyRciBAD2RO5PJ8yaVeivPQEMnKwQUVdvMktE59Sk+Y
rHOMTXcj9C4wqygm8fJWRrqwtkxD9ZY2UUEESCwD1dZu9N3veh33xmFsG7hjoQIPLLOGFxB1tgMU
PZcYXU8g2shsae5JhGRMtbMfv4n4tYTf4+DZpI7DLA3KmIawSeZZgw2pepTIFYikDKEVnLnYIsb5
u1gkdRzayZR+X+L9FO7yqHRAtGlPBuQOlu2Y33Mclfx8quJxYY06CY3SGEVK0knJss1fZEKsIADg
6hUj3YU3uyZu86JGOs5lFidX6TXLlLsKWhoWvYwPO/jhNgJfyE+i21vvMk8OXO5LjrONdP5QoTWf
jDOskbZR/wPahff/NysmbDpHhioMVz6XFdjW3/acrq0uvE7VokQPcOHpp+Kp8sN7eOsRnGk+GYjL
ML17fS8ZN9+FOSpdSI2pKAaLmMsexfpZWm5l3ngwd0lUwqAVQTyLEXl9OFNp1w+ZWzoWwloSg2rg
q5XVi1WRjV19xD4H9b1EHLRztXc8Qrza6eCcy68ZIHGkuSfeZ2QlRdDAAOu9buqQWqZfWLOhqY2l
gq+98zUBDH/jBmXOjSr4BMYaebzgyf6mmJwAWk3RLfQALlcYm1ESlJ3WgUn3N/bpTLG/X/aTR0bK
ufcEI3vB+v7Yo4+CEkPjMBxBF689jo0tWOAUTL301Pd2DeZU9FH/goKLGWZWNqm8elaL0EpS2KwD
T9w3uxj16tIRR2e5UW1ldBcPTNbPljtvvnAmVnapMwEi6yzPdaTQWvBsmPdG9porz18wYSANFMlz
HA2yy+0LBNXMNYwOvdXaYax8VYgcDQoq142wnWRlhToGoTn3Y11ORHNC30eOXoM4VAUrqoXO2FxA
7ZU3RvdfLJo4BJD8+0ysmUdJLE5E5QK1LwBUzmj1/rt2im6ETYXBF650FtMvjQ+D1F5J+qzneggp
DwDUztgJAKyDf8R30gITUbEtf3K+KfNOWBmkdi6NZ7UycxhsvXMa74aekpPxSxCngIXn0XK5tVuy
hk+X3soktY2CalW1UcKk/oby5bHwwRc0/zO+GwAOz9vZcjlLZN4JFqruOpoMKsbmKecswVCs1NDR
Wnp7nG31lwBagshtJC/Gq3VHMHgTNJ35TOhs97EIHbkG1b9P/cUxkYxhWnI47LF9UZ3hMaq9Kbdb
t3sJv1UntfK+Frg/TNJpqNEL+iRBEQaichPwW/MzAPpIfU1Uo/+C0425lStr1KeVM0Osh7JETedE
mDmW7WBXHpEaJzOYvKDN3sc/X5OeG0m7KIqgAtG9RdEPa3kItYcufeH4CvM4rBZEHQdTnRCjJewY
RoIVp2uQYbcOMmwZctaabX4TMnt4zoDp4djlfUjqTCRi0o2agbUFb4SfRjpYwBCB19pJ/dDlYel5
H5L8fZVOhIqZSZKARVryC7AnXZuCHWx3fUXMDH71IakngzSLotr05JCH0luZinfBoJ+ybt6plbIT
ImniXQ7MVHplkHoyNJrSiKWJL5ipMTRSzeG+6cBygveDWE+3udK+jtno6ksHFmbg3wtt2l5fMUPm
DrMJ6OwRHhIL3WjqFwyNOFXQDUOFIrWBZVSd9FBDqjuEeDwZeft/pF1Xc+M4s/1FrGIOrwwSJctJ
znpheTwzzDnz198D7901DeEzZr07++YqtwE2Go3u0+eYmWPtIRHu884FM1lbG6beL2hKgyBKT4nT
6lsyZU7GcsKDtDdBpcTtR7PSGPCPgGsIsmznvLalFUIqSYa1qLRnp33VDnNtS0CD+ASDtnjqQf8h
PWa33GY/6wuvDVMu1TZlFPca9jc7kKsx9UKgYpa95GW33KcSe5EWQCEQloSCIBUHlGjI+65Exm0C
p6lDah3K3Lt0rwq4GslE4dh57U+ie6fxSGVYEQgdoX8sU5EA64uFvMULZnSag7kvbycEVekWpGlO
uSFPJt4HZUWDtUEqGiylmIjViKVimal2G8av1cgJBsw1gRsTs9GYwtZ0ajcTUayUZMJrQuhrW1ZA
nhG43zl8KxPUtuEJv5RShHKkurWe299kgKt0tNwu34rfGDa9Mi8qpwVf5APHLmP+TgEhFIiiVPx3
puCSJUSUw0Ry3Qph75SBBh5woYqhuKQHLiQiZUeRlsQx60S7kMdxvpDiKOf5DPNkfPwRNIFG2IZZ
lVXv4lcyJIbRDr6WrtoDYRvjcbAwPyVo1FB6Imqr9NyGqIKYsDRRqGyHH1O6nwuOwhXTGxHMZB3U
m+iKUhlF3ArdKHVzd4rBmjoIpS3MD035yvlqPCvkOl7dgKla6kITwMp8q28xCOKl+2pxLdBd3uSQ
A1F9wVUEf+K2fNl2Me4iKxDiNXTqmZtKEHGJRLyTZoAWYqcEHMPLt8ALa3YYeZIjHiYQyaOEF/BW
zPxuCkrn0H0z8ECjLqculoVJnGQ86CGFqjuQWZE31ZPxgGYzwosX7VXDnjreqeRZpW8mKckSKUIJ
GGB38qAhlUOIXZLnBWY4b4l6Ho9Vgn0brlZK7bHRDenU51gpKVaWRwgrX05O/S7S/gckw8yL4sOa
So2FqW1QCc0s4uX7e3LH134LbDTA7s3stu7oXoGtPLXxhtJ46Q7PLnVOwlmeoBFCvqcrbbr7Bvnp
E6mZVF5b2uA5vgI3EHQS+JUTzidVqaOjgu5bHUMEgHkvbSQXKrC1rRjQBhBAPaH6GBfLbcxPcg4s
Kz8GvP9v91WpG6Sv5brAxDW5FdPX+RX12dJpR9u8y47dNjDstOVtMG+d5OerECFDIQA3Fdoj4nZ2
dAjQtrdg1nWC++Ix8s0fAL5wLLJjw8cSyc9XBougrTKtIp40HGPUNqwIDEhqw7HC8xvy85UVtYzj
uJHgN1rmiNJzmxxmpBYDJxfmbR4VbdRYtKKgg5XEhK70lVVwiBF4e0XFFRGag4IGSk+ILwI2M19m
YeGpirrleB1vs6hQ0k6NpoHwhRRH+syWH6FB7AWFY1luGNvRq2krXrVVNKdeXOknxzZnibSMmiLl
S1GHWCIGsXoHDGCnjdI6IqiVCaUtBCaPoPdOHJ4XsvATmLAGohb8UURzj3JDNQgToS7Hv570uQ+2
BBAaBna1/wPhWuIGdCVobYtyxkK1BnVO4fLhb+sOZ8wLPX3XqrYR2qkj3oU3430DHidbz7k9Leb2
rpZJeWjYDsBtKLiJ48DYt6l5qaSxa+nldxx1ZYZyVF3uBrkvoRZfVS+y9WgMr4Xwm+MpTC9d2aC8
dBljpTQX2JgdyAUc5tTLXoq70Ovs0bJFlLPd9NoSoAfpTC8c08xzjkyQABEJHpEKy2j/F6lUvt9C
opP68yOhG8BjN7Yt0GFVfzCgyLNIfr6KX7FgJdoywqI4PbTqzZRwzh3v99PuH3VmYWU4djmg1Xp8
NWgKJwKzPc8gqncAMkDJ7PMKhqrrCoiKITZG234c7Ch4tiKOLADbJT5sUJe02TR9nU2wYQyS3Suj
rdUYjMGKjIqjJkyc6/wIf1iiPCAftFJUygbABUgJ243Sb8q4fUzE2tbNDqVk9cpawA3ZTvH9177H
20bKEapJGfNYxxK78DWOf4Um4L+PX5tgIcXx0iGaWkQuWae7UkUoj2lctAgSmU0EOaSLKnAFkJU6
zWPoZF50OyXewvFA5sI+jNKtKTPpcgvlKtzQ/VYsc9usL/u64SVU5LucfTdNhU6mpIHtkYbvZEiT
h9hCDTB97O4jDMJPvngNGhcHY9NOccmtUTHP1coeFQhDNRPMWaxIjarAoKRcY6xYOUYz4IbVa4hQ
Mf7oZ5fz/ZhZ48ooFRkH0ClARwHl6eY5vgp9EAZ6hQ/R+wUAbb5AJwvwQh7Gf++pSb0F+lRRJytH
CXJ0RCc+DsDbE6Zl1dWB8E9ADh/f8faVs6208lulLKAhSmucAqgdQPH3UBkyJ5YwuxjrZVHBBGWV
adBjLEu91J6rTXEXbeZr0pmVbUgV3fCWxH7ArbaRCil1ZYihmcKehjvsXvHzy9TJSyJLc5S87oGH
qGGfN8OQiHoL0h7y89WNAt6+XhAybKFq3gXLXgxfG2XztSOyv9KHCRKuVyZGqdKCqIAf1sXv2Toq
CwfK9T8C1YcBKptph3rShxGniwzxWZvYaxZXO8aoOitOvWm2+fItpgd4+4dN6kRbmtJXggKbRC4A
D0FHOGqA6cubbptteXBD3g5SJ1kUOssUZvKRmquu2EOMiRcQmbFCV8lwjgFue/ok5aNlDEqMsAtl
dSwn9rLW6d4ZDpO9HtrS7muXYOfZK3vUqZLFsMlSmVycmDp41KESdJk71ml4zXs75EtoM+P9yhx1
qIyyEJWigDl1G/qSnac2NFzIsGyGbl3lgErY4qS+7LixMkm+6crrLbmI8lqEydYLj7E/XxIq4QBD
VuHNcIz25dN/3FHqIGulPKdGiz6vuF8ONaHD9IgmuQqtDO4kJ287qRMdphg5KCasDZOcqGuBScb5
qxuBERxMOvOgD8wsSzdRFsW4D7gyKPdPtFlZJmB6AS4kJG/xloALRS7s7n845T926EdnINRdXKvo
7QDECDi74huApswb8ZB8i1NUUT7WpFF5cD5CfkEgXSt12y8Q1IxvzZ2y1Z8DWz00SEG4I/7kF56l
PFC8AUcE2GAlWiA8qPq5U0ZsIuF322wysJURCe3vMaOhWPVhifIOMZ7qMiGWrLsJ/Ln79GGwa5QD
k5yQOG243WPmFWaYEPKxAMYGf+fnkyZO8dDkXYR0/272kMydEnAXGB4KZCnaRrKdTLYOdJ/m8OuQ
zMC8Mk0dcqNvRiMrhBZlsgUiP8h3LidcPJ2HY+clv/gEpjyD1CmHCKtSoIZFkixSuo8cQbQDV97l
uwokkqovYpDT40QW3v5S3zPVxcWIS7iqfCtvLQnELTkAsIKT/M4PMvjvvdItHrh5ENtfP74qdamb
aijLUk2+6nVxb4AYVnD6zfDYX/8BLSz5Xedn48MWdZkvkdDUg4VdVdEgQKk+fNIvzS1BdIi4JkJ7
BNLqrYe8L9rXnJuQ9UFRa0LvHDevbNAFpzhRcyPNkEcswa0evLbzkfP1eAaoryfVQy93C7IvMlBI
cH7D03KRAhRjbecdUWVIf3Assm6H9ZKoLwdFnlnUwbmOigxob/HCuTNvBhv05A4GCoMfIf9UkDXQ
309FcxWIRo0IAVERIJgiyJNZiDjq1kQKi8uPUGGo1+I1SQE7vK5EMHhzCRt4ZqnTr03CMmqYngRL
ix3trHvlryHuTYEzuZkMR7sdXcWbL/iy7Kx0bb1gKgyAibtJcijsIvs0gN48SOCHyQ/S7wX0MGjB
upwvyooAa3OUD1V1oKbLRMxtcDrSKwEEQ+Gt6Yog4i3vFafYo/HhcIzydpdyIznSpkjXYVSzS1ve
TwfrKQA8HBqxv/sdecH2XF1v3jqpOBBI1pzIDUzWYKNpjMtZERzwD/NWxgo36+2k8hko64U12DCA
DrqVZzt7IQpZ3UX+oCp25WcQ9NCxYLsGuUHi8Bm3WQHBMAEERGMebP70i8+aW2uWjaA5ibfxUXZM
HdbBM7IpMD+OUB55Sc2tNzOLA2ujlAeljVm0jRS1p+gg9ZB7Sl7KfV0TwSC80vRwG12AfvBbNJnK
2izlQ3q+6EXbwuy4V946ENZ1vpD+P9theM3LU5lv97U5yn/SLp/aasTWth7RXI09jDFpt4NHgPHJ
r4FLkcfwV2AEgBRASxsXCM2jVDYBoLvNVMNe+Yp2OuikryoI7gCAHIC8EniZS/5IPMN/MGAEyhhN
BLJTpaveplUVcjDAaKO9adNR4ZUL3kt8VDT/ZIAKq0phGUs0LvWp6PpLoYuhm5j03hRMTlcPN9DA
Se2wCAd76CpASGXD5wQeRnCFfVUXRTCdQByUSs37cGlkqxjIrpKyZ+ZKBt6KKMD4JQDB3Auakeh8
Mkf+nNVDMVPnqMn0vn6/oOcr6UeOl3d9gDJ1anPV8hh38ydj1E2pJMsIeS2sbdjUr+/ZwA/hlbwT
A3t6CF3wYnI2k2eQ+pjZ3AoKxG3qk+AL19oGeATQ3x+Ny3ZX3Ao3isAPNbzPR92NZZoGedKO9WnB
sMhyT9CAZgHSD5KnRh6/Vc48hJoEaWxg/7Uz8r1IMhpwM3fEXRDNoea1kUQb2CvLMQKPiDMFF9Fe
eRl5vWxWTH1vo5gmCHlQtqEWqs2akkJ4tgbVIBSXgS4prgN32YI+Mj4gqG7QITVs7rXM/KBo3vxt
lYrk0IkXAe6yqpMYOaBxUh3xcmidvrLrHkT2mpPtBVCBcKqwjArAp6VScXxcigJ5X4in3S72SRT/
qwLAfeowY9tqcVQAnwhT7ZJgS4m8s5q/VzaEY3YB9LPkCPvhEkrLvEIR019XNqlsAEK9pRS0sCn4
6RVg8teZabcv8jOoWzZFz0/mOGukMfKBGPSjlWAvzROBsEBdJLQHaKZNzhjb+ibywPbx8nUUYB6R
jyVaVERNE1FN8iyoTpP2K89fpfJCU+pvRZqVEbLPqziK0pE0NAaMjKZ+aLTlVhIBlE2D31oBJl6z
8MNWfFHC0J+L9CovVLsaMr8u5ef/tlYqwoZLNgxtKFQnYbwbkutguWlmTsGbt51UTBXkTg1QfsFK
ywjVjcXJhMd8ePxv66CiSyclTTEq2E4tNN5G2ToaQfkDYx7efzNDhRMDwNhFa7CWIthF2qWR+bJx
+7UJ8ivO8omVY1DBIymSso8lmIjqe0E+xsrRwr7xu4q8z0IFD02O8EJNyJdPm2OZh8+dKG2rqeR1
L3kHmAoYVRTpeTjgAEdT5C5l5Az5dxSdVgHXpPnex6LSlUjEnnWuuVXA1Q+GR4JbJG0vvXWyLTcN
Yt4rYM6ydN00tbPZdUnreyOeYVHd6lBbR9olh/54Ux7wErOL26K/5sLcmZH3wyQdCc2uVqJRwQer
MU63r0BhBbXb6+iRTEDym8BM91hZo4JgH4SSOOiwFmuoinaVo4XPZvX0ta+zatgGNg+JK/SyMY1B
OXvbzXHTh2176vQRDw8hya4xxtDs5yZNMMGaTPsSBeIDaNHqx8TImo2oxtOuU8WWB0V91xWlzp0p
SaQoi4k+4JmpSCjOklZNQt0iMRJ/gw7xAqyIoU9Y2IzSHZBSi8+YvE6RHw2kB37Jg/aTpX5lnwqT
pd4ZaZg07Snsjj1Qt6VyO1aT0xsAiC48xCTj6xIhpHfFa0jT0lyMTScKcdjBWF5cLNbLIl0W5ebr
b8s496YEpnAZSaYmgc/u8wXXJn1QN4nanMzid93fFjonyWK1rEyJUKspKgZZz8poiZEMRi5Yzfsk
DZGsLx8KFM7Rk0OxsPBGXy/+/U32ySL1icRKCLRshMVMbX4VXeXLaR47gypy3nQk9J65gmnqFsB9
ZEqXcsWlMyKhrlLUAaIQg49ldZXo8+08Kxttio85FGN2stT++vp7MV0CYwKg4gDVsURPXpZT2JgD
WdyQiSiq+PkwbSzeeDPTyVdGqKwnmNVArwWzOU3yo4D3h2Sa+3D5LVXAEUaV+/WKZJYLogkHqJsM
vieNPtJSoY91EaOeYgajuBekdrKzIlZ8MZxjxzDq7uciZdJTGanjTqkx7LmYkF+RwIqOOmUeukrX
viRNlrkKqns/62QRr2tLz7ZdoIt2O5oggUw7tbKlVCiPXSMrdrxMqpsaYul8vRTeSijP67JJwAWI
jzPWj0sKhvb57WsDrA8DiNs7vZ1JJpo+n1Z8c9GsZKE5pamIoDMbd2aDqdTa8EAK84ywyfk2Es8g
5QnQH8UfU4btKYvtZyKp3rzEFcQDJX/wx03zWqqO9ij7f/AmZDk6uWww+g6SVvThPi81ztqmDlqp
OZXKXowehXYjG/df7yartAY1emyjIWEzMUb12UakjXGoyTMprYFoHumB4Egh2orWtrGVX7Hqc9+C
5APRMUMmDJMYXQYXO11cq6Pa6Np8atBWLO5JL4g0oECkBt5HboGdxJ+vbFHemGWzFeYNbCnXpIUZ
e8FN5RdQWP5LMH7hjEwxMmLIIn0sjdpM0CDiDRR02Eyg7MPZz6bUFvXWVlvZ/vq7MV1jZYlK7+Uw
rHU5wcIaEWo+ZX4pVeO2Tavt12ZYECCsCINolghK1DNG1Eg3oskUClwkaN1L7vgQ7AwnB9VK6JRQ
GhZueBgI1sIUzLlKGowBBU9O4+q1Kc9zJ46ZWJ9SHVI20g+th/pS/JOzLEaGivojFqWAABnGqCDS
xV0FMCSqZwT50G5B0SGgay9sy83oL5gx5/EHEj+j/XBtj4ohWRTlXRihdiZMlh1Kz5rIa36w9k2F
70FBHbIcZyTncakBtTdK9akzfsyjL1uvbbn7zq4RUjZgASykTJR7G6PRaMMwk4qq6JCBQIDqBRRV
wxtQVP/gpZnMPVtZo1xcFxQE+ALW8vxujt+06PfXy2EdVpXQtQBSgf9paFagR2otD3V9Urrwpww2
qKQavEXJ96mS8Ni2CUbz7PubSJAkpCvnwkkBBLiiLNSaUwQJrn47+EQaimDaeG1vciV8ZYgKeKpZ
ZFGXwlACx1ZABK+ANbLh8xQzP44lQTxZBDL1bPCvzPE2Rq5Bro1ih4Il6MPJcDjhYAO5v2PtuBMk
PItUFcAwJmsWycoqt3/vAtXbtMZAR+0uhCAJtCnWz68dhJm3Q3sZwCWQvolnQG0xa7NgrmSSty/v
IgZo6F0SafDCI7qv37oZAdGWFWS1RMSDin2RiLmOLhWRO+17j2j2Ksd8RxR7w823tnNti9rOuci0
oYphK/1t3gZbzDWDqFX4RSYoZTfbW3wwAeutgMihyxhPQPCg+1vVhJeyWJA6ogNy7Rr6uY/pvvP1
yI5RbnEa3MmYlXGjC1wrXFwpKzyujVPnAkUCRQHnJyqldeK2AZCRkT3rrxyHYfno2goVILvWSPHM
RK2lcSPZLkClisPeXUCjCE+9/L4hJ2O0eVkOc20WJqsQyXCh0e+hQZaDpg3H6qTIrZ1i4KidcTdP
IyezZ6WKsII3F2QDiLoHdWlWqZrOcVkWOPP1I1SDt5Wf70hrArg6/sQY44r+ZI26MjHynmepVhXv
7Tv1ETJTP6qLzFafhy3Gjnh7yF0cySRXeYeRVZEoTDCnERp9sF0sCJ5gZdhm/uxzGfoYeemnxVHu
WMVhDshNXvx/u7DcK8OGtCd7dzzIkd2Bre/Hv/fNTyYp3zR7GR17syhQeUxr3N8ydDRCiJDfExqf
+kYCM+H2P+8qdYenoTbPQot1kpZvf5RArSXvpL14AJMPn1Oe5zJU/ByA8R+N8N1BjWY3HRRfgIpw
I+9BcvEHrLusmqCFQR50QDRRQlmHsteXcWPObURW1x2CR2D3juFB2Rcevh+PNOx9Apq62T8ZowJ2
10li2A/4fmoW2VN2GGcM33WDkzWjPfeRrVpeLoluUk++mt8MkPYOWwxQV3gehIUtZ7Lddqabzg2U
Kb122lny7PYtuKuKQzp0OyuQ9pOB2bH8obUuw/TNiAzf6iYvmxdbaC5m8y1L7ofwWRjerHLxijD3
iiS2xeQ57Rb3O8662lnq5TuZlV4GM3a2JMdxAGhnX4YORsE6WzhBI0kPbNQ8r7/nrx926bn7qauL
ulxgt3OLXXuM9/HlW3kwN+pTtuXia5lBAIM0GG1HgfNsZM9IIn0Ych3XvaOC2Q49fMGJHfW6eSRw
M4FL0MS4nSyAWQxLx2glGcP9HOICaNuqo2ggCVVuavNX2/NuCMZFZGGaHo0GvOsRbKgQY+hRIIIp
rTl1y1M4XJrBtTg+fu0ZjPz2kwkqoJjKqBaWiT2rqxhwnMERB9xBGtjz5cfZAOB7Trym0zZfWyW/
9ezsGVDGI7cfZlOohTWTADnNYUQhpp92bbkpJc1XS2ET8tiT2dfQyhK1vrYYonJSF5K/E0Zc7eld
+I9ok2ceqF94rRqmS1j4JiIqTAaewp9douzMRDZJfSTJW2fOChcUDLyzzPIKQnltSBbo+aBy9NlG
r0ZpVJZVQ8QpN+q22ilgA4SmiXmD1gj0eBI/2htuIdhff7PzpSEoA/8LFLmIBgJdmg6lSUjkPChO
jZHYQ/4cmtF/tED+glXKIMiZ1USzVZzm/Lemxo4sJhwL534H2K0EJRpU/0CdT4OYzabPkkIZEAYb
0wWFnJPGBiauoX0hPXy9W+cfCQ8dBS8PAIyBcqVZxib0coek7YqTYO0F7TqYrobw7msTjOcUbBgK
+F8tVT8HuMlqmWjd0heEhbI7EOEw0qxaGkDAAC32oFfsfW2RuSgD2G/Jwpv7DHBmxWKY18NYnGqh
hlpn3eaD00ZjvFXTmrs6clQ+x4j3pyJqCSb4Zs80G4ZgkGa9brGDPoZcvMmXd+GNhiEovrw2c13o
FUArjBSV6DirLUYrooKKXFWW3MkqwIzSeEJpcLaPEYzgCZBAg6ycAj2k98r4ysFjoYmquUI+NTrV
YQEQihDPieAyEvbRd4afYA0yiJg00dDuo3sgilxkYzzFJCcW3qTYq/AedQo/ec1aO9IIIbjkWPdf
ewgjhftslDrDCfAzQ5cJOV5svUfSfojKFr6yrzeCy0vBWZ9tvUDy89V2ZmYhobSE5GIeXrVyp+q+
OXJajTwT1PWhgNqjDIqwOCVyBLYgKMXOEIqtnr/eNVZoXS+EiuhDPUpjpeJLpUpe76u+NF2jL3mN
F54VKuENhlacExNrabsU8smJLmwwizfyPOA8C/vsAVSqCVIDGJmtHGJ/EAJZ3OpaOIJpyesyO/Lz
zfzExYqeP1NWFiWRxoDUY94LiYDtI0OTGNGEOt3gKUfhJBN9l3DX8fIytpcrMtGHe1dup9YY9aA/
znU1R7l7BLJQ8gM3xTBV5Gd7XgGSdWVp2vvgDaD4yNU+O3nUJdooxmJ+kgTLsarnBPDiUTuqje58
7YTsRa0sUf4RG42hVMP7omLf+hGmqEUrl0HmjLton0kbjjnmV1uZo/ZQrvVBqzWFRAppAxZOsMpY
GE0mQr54X3FfIky3/DBHv0SKMqy0XlpyvEQGtyfK02D/Q93D693+kL81wPj/a448uOXKIpULDoFg
RIshwUmEhzzuncm4AvqEk9Ewk4C1FbLNqyCY1+jwhDL8o3PRVScRVyvd8Yaok43XlSO8cMemOB+O
JvlaYj3ugho7Oe8hqgU2oL14t2CgXHbFC37diuP/KnWhiOCMGsoB1hYttqvsXi1HryxBlyJyccrM
ALn6YNR9MsQBRj8EbOXU260H3TUoRbnDE5r70JeeMXTSbYUXLm8Dzyp1xSRDDtaVCG7SufWj7GiH
zF388NKYHW3/ztC87XnzH7w9pWIKdN8GrShx0mOpsJXlpz5XtgyCQT0dOe5JfhOdxK29k4opDXj3
5C6Q81M9x9dLqm6mMXudI/0p0NpdOFmcfjHzNFggEQeZLthSzgQKRmUyJ4jNZrgKqnZHvl/+q9BI
QXx4LF0ZPBgSj+OPkSKQBxGghxChQ6ZKeU0ijlUb1mN26tpdlEqulr1ZAU9sjvHFYMTSDUiiAltA
gzTMIIoKMW6z0zJYdh82zjL5AuB51sxJRXiGqHAyNmUfJCEMBcFoD8N2FN6s+bSM/tfRn3x3yi8+
rYdE61XUUppeGAEvzE5pb9hjotgt7u1UkWxpeO2tNzlUva8NMk4Z+F9FvJJUoKtkejS/nCJNLKUi
hazdXSjotmb9/oYBQ0RpRMV8xdnzuAIH61zmZQpaaWAh+tbu+4lzmBiDFJoCUep/bFCxcNLToUkM
2BC36l72mrtgh7TD7vbWNoFaknCTP329KJY3rA1Svp1G6IHLIQwGyZOiPuih7IjdUzeYnJWxzhAq
QRDclVHqkuhG3WJpg5nkeXaKzN3U3VlwguT666WwQgMogD9sUKEIEruLGOlZdtKuydNrnNGfW65A
wym62oP4FDhB4f5Hk1SKE0ZxJclZkaGejdvEzGyiAFv5LSSgEI1i6K+lnA/GdBEFdQcIRmLAD9Wh
zwdLa0vgCkstPeWPhO9iQXwH4ai6GzA2UVwpXoOq7wuv+cn8fCh0aKjoMTST9SmJxiQOsU5pm1j3
kPNd1G9EdmAi0TMWRZTzzkCKWQJ1ndDCwvo9Gi6xUwFyB1JecEUD2ecR8WAuGxZ7WR8mqVgISFDQ
D4GenjAWZkNs0TEl3WkimZN4s0ITuowWkP8A5ELI5/Mni9IAIxKSlJ6kPnK1trXLmuP7TAvQe9YJ
7QIMUZno2KpCnOdtepoARZPnZ4GX6r5XLuh4jko1kD/AAJ0rWCcBpIC7ZkpPKJ7kr7JTH+sBYPxg
V7vSPnzpG7e66pz6LuOCp5lrW1mmjvVY5pVYt2J6SquLdnxZ0ELhnGLymc/XRjiUUG0FbIEKglYf
i4JqDClUc2xzS9gv4welwYu23SEhvOEiCBmFL9CSfNgjQXl1Nw7QnTQjc0xRJWofq83kL9v4huhw
jdwZRFZ8V0wI8GnE7yQaqT3m4zikAm7FRg7tbNzqCzgIx2st4Fz37LD0YcggeJ7VmvoxGATNgAdi
4PgZlNpzild6vl2uygMmD68WTJASZaD0W99uZZfy/CYXjLBvcIF1mzqzmxsJLSFgMSPnLxW+bwwd
aspqQw0qZEiDUBttBXtx5Kh7xU026UPuAJKBaW4RL6TZr3h1eWaUWi2RCh8A6oK0T2rSk9Dui/DQ
TnfC9K/R759XRc7g6uuVulyCpbJLT2GOCYxtHF2IDQfRxVsFdcjkOe6SMMDGWUnrKMpzEB2VkOeF
ZCvOTjJkcHGUgesDAvPzOua8lcokyt+9cJMDDxT/0g+q3Twqnnhh/Ax5lzHPHnWSlaKRJS3B8Wo9
Awxv3Sb3AjcC4Ycd4dY6Jpmb1d+qdCCHQqSyNACS0Ov4vEqpwCBz0soJSGLUwLPerI1kB7v8OVe9
7Cp+EX39+HWEJDkFva1QhAOIEfhSCVY/G1SlulHDEe6hx+U2yCxn7uHtdWVDscouwtqep98GdJC/
tsoK/OiKImhBnB0aB5TfozWQt5USItMRsp1pVNukmHZfm2CgdQnTIPrJaHhh2otutY2xtcySEqdQ
huqSwzuf0FbzpHybg40fjE3g4OSKDJHdondTUzXF0IHt0tHY+bybS4SvN0dTcqpRBqg2EMCzk/Dn
1wvj2aAcs7WS2qyUMTnN0a2k7ALD7yeOCVY5kZBc6SbKloS9lMpEhSbPl6SFDQL2s2yAxffqbt6A
EO2C13VlNVbWtujrJWuhl9nIQwJOudkDjEMGA3jno2ZDiFJVEXy6nIuFUdf4ZJA6Y5Me5LFWwGBl
/Wik0S6yh15FehCJntb2HE/nbSV9qxjVNEnz0uNEb6OfPdDVyja8wbghmmE8YRumZ2gYAhIxJIGe
EZVOlQGEbfSyTU7ZnGwsPYUeUnNZCP3d1w7IfI2hlPGPHco75h4aAnFQJGhONWiFkf7ecgUKJqDf
ukt+h48x46fhg/1jjy7/Rmm4oJfYJAjFzUG8DRGEwa+CEY16r0E3DNgtwk4mKo4aenOMv+IPqPQ4
e0vzdYhxIabNjDULoms85z64OB3rIYCCkK+CTAcYTskW+bpTrCRvvXQqJzGnShwkBWbJQQQvoRdd
G4Wr2oAi+VAlRQCTJJuvucFbLRWfk0QGvjKsk1OZ6PY0/8iXp5EH4vofB//js1KZiQJ8TE5Y/IAD
V3oHimw+Qf3NGOR0E8+64eZ3zEXpKMLpKPQBCEF+vsqEpiG3rKpDcE4x69s7428ITjjJRgttcwDS
CEiqeQfCx0sutol8pLNbYWWYithGk6azCbHOd/SmgGiKMR8Po2xb6LzuudvKWyYJf6tlQtMAj0iI
pJ1EcI5CBRxsbPlWfGk3yXEAx7ZDKHv+QGiAlS+RaQsL09UYr6YRzZAPqdSxRlTt3PIR+MZtfRm4
b707PS6X/M4C23lW5ijn6WZDQN8f5uQtyjOpH+4HpGYagHAQRuTHIOY5XJmjfEeShzQ0cphLxnoT
CHdG/RSLUJjlhXDyZ5+7yscuUq4y52JQzBPsYHjCiQoAgxZOss6O3iZqkRhlwuORxm/puVZZhZAn
0F3rwdVngKpWBwHhXnx+J3a7UzkZJjMRQ+Eb2R4gSBJ4pD47pJbkmlBqGbkuivtktCUfGm+Go0Ki
7HJ2oQO8S0JP46Uw5LI728mVVWonCyNvorKG1Ww3ybY8ucBzeabbPy+OHtsYzxa82s3BKxeIdl9y
5xdYefV60dQpFAf0FroqhsNAq17y48sZPKh/kD0xHWa1TOrOb+e4DeUowb1UABxKCMGKO4Ooy0JA
D6ykJMvl1tbYOc3KKJUAdE3fztacksWZ+36bb6XtgnQtsSOP10LneQ/Nn9BowCNkKvmOkCTUNnrk
EArU7qLKbciXBc/lRrjhtkmZMfRjgTSXTLaE8zzGOCO4KtCB0t+jaHibdLbS2uLb7Mp2fleDgdH5
Tmq1Mkzd9+AF7iwJ+jCn4lm4K4/aD3HwBnu+HsExuynd0LS7xOPYPJ/HQnq1sklf9vWQRnWNr0km
2cKLv7mP+XAIduhZWaKCtjR1lSkXcFbCZ97co2ME7n4AmO3lEaxH/Ckb1sWLWroGtAd4T88kJsOm
lEyw9cQn/UF5F3VP7iyvMp3RJSxdPIQd01XX5qjltUu4tEYEc6D6mCBri0sw/lVrzvyG0+HF7l1d
cb4dK8qsLVKhVTfmQRZKIT4VBzLh1vnpLvK/NeGmAar4sZFUMG0NrdemGnayQwCmlnAvv8igyWzB
mwK51YvM4Sl0MEMMiurommK4UtTosrfRmqUeaHJMshhATDwQ9zyZoFeT/0RwjVW1XRujTp0wBNFs
LjqM7SvM7KFsW3nm9eSJ99+SksVerlZGHTcticeqHLGykSwMSJbpovAnR9jmm/6i5JXNmEdgZY3y
SRD6Z3UeGfEpasCpXGxInpRdgJi3AeMNf+SSmZetV0d7ZJcMbSRLMXicl42xISzAlQeiQSdHVsYL
l+SX0Xf82hjllsrcg/AzM+NTXyeofT/q+pto3nLCIyux1SE4grQWuo7g//6cvpimMCpQM4hP8xaD
iEfDLx2IZ8n3mY2Eehteo/rOsci60z8sKjQmbsqjuhDHJT4ZPe50QrrXbs1dACfJrjDA6uCWdTkm
2W7y9yLR3v+8SKHFnOKSw6R5GR+rjXAkkmQSJoXA88dlImCujwy1Y99U8UyiMyy0Xs7zIj6V8WUw
Al9oJLz1sE2QSSQD/8Be+nk9qBYY+tDibZkbrqpuzG2FEb1EtHMI09t55GaL3WEflRfOPrKcxQB9
BDCEKsq3dAEQDcah6NHHgpBLntlaT3RPMYMBfpu0cesdkhVoJvAWyzNKHQMhzYp8nGG0gbOIXoZE
V0xc6zV5FDeEUcfod18vk7W761VSyW2e5qneSjAYhpKjBJnbWt/aSIh8Q6wRRBxnNEH/R9p3NUeO
K83+IkbQm1fa7pZafiTNvDB6jOg9CZpffxPa7xyx0byCds5O7LzshkoAC4VCVVYmSTI1lksLGVhu
98j7uiB2a4RlACive+cL03mba1oZpP999WzOprQthjpEFtTmThlCHPcwQztJzUy7yid7im/F/gEQ
T9sEh8VE4Ept5Zu80QPeb8GET4KvSJrFRHG3G8ygCE3Rq3qj9f7i+2mQ/gVXESTG2S5DlIPxmhhK
+gM9U1vr0bU2/z1+UgG9038tMDeqlEZqMw5qCvRRYw/qjVB1dh1xWlsSdWw2/q+tMFeplS29toAO
D5gaAiBqBOVnN/ezIPRnX4cmSZlgFr7+xk30tqLl2i7jK1pkClY3YP8w8C+7BqYJUbO2nHzGiOzY
uZnP69HTcPXZQhm3UEupl+UOC50PdDzd3A++cfiCqsZmJFl9NiaSaEskjaWMhbXu7Mle7huQv/Tp
mZPxtgsjW3n63BO3bvD1TjKRBHRmgtjnWBgR1SxozGw4EkEX7XqKFg6QYjM1Wdtinsp92rXx0sCW
eVwA1vAp2Q6dgfFoEiu4PKDmlj0VguyYLjTAWnRBF6MnJJ7a0orfy37tXXYvOIZj3et+HYQPvFSI
bhTjIWfGmAMHgFSr9qoR/zATKJFU37IRxZ32IVJnu4//pmdzZo05eESfdA2EsjEecupB9BIvdsMn
/VYIoL3iLry7YOO4nVljjlvYoIkdFbCWXi8+pYIgkD5o8PZI8ajilok3nsNn1pizJjcgqCl1M0ZZ
2jzQAjHZKcF8XfjcSu3GaTuzxJw2S8MHWypY6jz9XVO+x1AP6mLjdeUnvoXiHyfub72qziwyxy3q
FTJkI7zkn2ZUuB9/FZCvaZ3ELX5+frK57s8ct1ITYkXO3lcHcLvsNYFoeNH18hah+Zrw38IbVyfW
BhgXOMIwCsa+GIus16FGqMU/suiYq4o9g8L9r5b0YYI5ZGLaJJW1wMR4IOgz+RSREu6WN/q6+YJi
zEZwPFsRc8pCLW7FCX//aH3jke6h0z1kB+uhhQooNJld6B1eIZ/kesmmXQmTiXjuyDLQbeep0FRD
YFGaFNjFuAWdvK0mu/RjFzMs990eXB4/cr4Uz+Yh/zCqMCijrhtiJc6x2Ok2vDcP2QFC67saPRlU
iL9wyje9ZWWOefAsVhupmJmhZ8+y7OamwzSf4ZXPy/0MqE/qdQCVfu492xY1SvqPlPYCj5C3FDWQ
S/EPrUrdoVScQXz43ML2kZM+TDBHDkSzbVWLIg1do2fgrV9eDS5ty2LwkiuYJm9/sQ9rjJukpM2E
tJ//bwuB3ZMP4AO8M2dPgzyi4I137ZsC6ZHFli27+jX7/Q1mkRy1sz9f9kZyhFH0//wewJieu6tQ
plBmpBs7H9o9LYJR8jIUUzillM+/n8U+kdWODE1PzWTdTzV9zsjr58vYDs6rddD9Xr9A5sSc0gFf
D8H5zsLX60CoSJUDI25uspE4n20ZE1m6Ls2qMsVaij4BaUbu6/psT6ZkjzFvioTjlKDIOl/WpAxF
2U2wRXMFCfm54Ih7/RbdkF3oGP+e6F47Wxlze5fKqEGlSaZOKfl0Hkf/nuMQ0GnC8g9XD3E7Un64
3sUNrnaZMi10bcRtbqCOAH5n64ECm5WD4kHKg6vd+k5DcJHprdyEucP1NjbA+Qo3EXbRA21hh6kN
+ArkcJEZSYZtfUM93XTmW9pfroPRsI3e5fa0N3MXGQgrcGcYUDFh4mcsD5E5gKABwIT62nyjGJBf
gCWgKIZhBn7JaPtwrOwxhyOWynwWzCFGEzF7oNhMdd+3eG6VHmCZPKqBrUYFwNYfq2POhykYRjho
sAYyG1C5oeFkuhVC1y9Klpk8RlxKrv+PRRBDmAC6qAqLuEqTISLCXCC6vDXP3U1NxeXRpMiB9Oid
yrShl8S7kP4/e/pfmyzyqtDyQigW2AQsFAMHGAacHrLC0Rz16gvakJvXBSqo/7dCg/GYsBim1FBh
bXQqlMZQ0aGBQAmMQ+9gnMLjRFOeOcZh6iEdlEjMqcMQkHXmbnZcHjpXRSCIHnnSIZtxYLU2xl+6
Ho0mi2BtYX89NIOd5Nc9dOg+X9LmBbQywgTStM9SVQ5hhFTHano0m5f/7eczoXOY9UUjMXZMra+S
6rpuTp///C0gOU7Vhwcw0VIdRKXPhwrR8hdKeq90wm+hypKkxYBL8UQhmXFmTzyQNdfPmYjZdMZs
ZBkWJt7Xe9WLH8udcE9xIl/I2Xlux6RgeWW1zZjAVn6tv1GSXdCp+tU+tHuQMv5diWG1o0wKFs8I
zqIGa+m+eChd5aX/qUP9t32WPPWFcNlrNjOtD3Os+rrZQ40QY9j0YQA+P2IFApplUHaxwCw2ed3T
1L5D4bLX9KG1ZS6mYqvBunYgtm6pqmk3kwT2KRFWsst98tKXVGUZtLjojPRBOoM9h+O1nC9qMoEE
SI40mwk9FkH5lGHUwhU88Za2PpVvCZ91a7P8sNpjJpRIvZVPmoQ1UinNab/s2h0tZrbHv3vmrSwx
8USYwFAl6rBkZvbshJR1i0LFwicIvVT2XAFKJdv5t7HgxLGtsu3ZZ2QCjVFFQzLTz9i66VNW2LW6
i90EZJugEr0pwKQ8vCx//g62cmaXiT/CXA1GQ0+LGlD+5uLeuKH9cvOFn2BzXZWJOVkVA6etYY2J
FFi/JIDwIrxoh8YFqSiEkJ7BY/qXhbLVF2WCj7okJKxoEhEeRy/EGzqClGVsa6C9JUHilyrvbFAX
uchFVwaZ+IOJ3UnJ6SUbHonbFw7oNMBqiOLLCLSh4miNnR+5aQvnQLKIIAGY7SqKYBRUcQfVKd0F
YC6UzYqn0pPRanv63wIACwYaLCCQtAL23skiaeLS79K3wRXd8CrxefGGk0pYTLix2spsrYGeSkuy
e/mUW6+lxity8owwQWYhVVMKGm7ieMKkeKo7C/TIR971tGlF1TDSj9lP2qc/f/kZk1GEotHEP3TQ
JlrmPeSP7S6XeOFk0wk/zLxLPa7ezUUNZQDQFNLysPY6PqRu5WSOdG/d0ykPXPLfeZ9oa2JSRePs
Pwt7TzhWFgVJbPomruMfjTd64imW7OpGwpvEhCCwUTvAoKMi6PcZVM7kB443bj7dQShoQS1AVTEN
db6p5mCBjwQscpilTZ/Ku+xqwCGDiuvv/Kpz9dfkNc/svHKGq7+rfq4sM9ElVqVWE0Mher+Z3rHT
yKlVl7LxJX78jbPOzVO+ssY4j9rFYDJIUppILbJNi1nguIDYen4zPvFP3Xa8/jDHpjZL1IKthx7y
6FkPFpfOXS1XyVF9jB9mtz/mx273+QI535HNZcoJfAOlju/YV4XuxXn5SlJpL4ndQa8JryqyfUT+
6zRsDmMYeaIuJj7dcrv4k5v/Aj3rjXIEnYdrQowv/vN39YHVfjIRJiKjQkiJz2c9ijmltgn6F+WG
Ilimm8xNHnktqc3UdGWP7sDqSNYLgWzSEL/f7RRvG4yYVmoD3lfj+gmNeSs7TassFbGwk+Y31LPe
SjwsBS/06xnOCaGpIA+4/Mi8j8ekLXOcNEsLEhGkLZK/uPMPlPzdzm2h3GH6KfA5vIfgdjFitZlM
jFGlKB4mGRYp8+sC5HTqoshECQq76ymYe5v39baLhCuLTGyp9dJcgImjlev2GrCxneEth9GlmsZ8
2Nj2g3BljYkt6MrOQkmdc4R4PNVuqI4hHmmU1oEn4bEhNIyC5IctNluRyrDKqxgrA4npAcq0Qban
LxX+iALPNdk8xVCrTgJbQARRgLoCqSRV1DNQ/UOnKKZwp/oLRjnHjs1WdN2KoPX9vjrA3K8gbedb
B3EXB58Hy23/AF2+Dq1kWVLePXZ17HIzi7OSRLQgV50swAqXoH6WQJUZe6XTcELztv+vrDHBZJyU
TMfIe/RDvbcwc3a3vGSOfm0I1y3tR1W+tSe87gJ3hUxg0cs2CaPYjLBCYqLzrKDk2BYY7woo817k
Vj85W7oZVlaLZMJKmbTZiP5s9KP9FRVo82mAK8cuEmnQvL/n0mHxN7RqoNf5+IxMYIlJOPd5BJuj
cpiUW0HzreSZs67NrHNlgwklaRRZw5jARrzXD8WuOuRQ48iOfUEjtGYrXh2A33fgvmo3ExYwBRno
2SoYdGHWloEHTFTphQ7cAJgmqqAEzJbqSn5FsuJykYBOgsWVyg9ARIHNArXCWoRl0ZVTbuyW4a4t
QFGj/8UlDisGGur4YjLsMD45xBWGWMCifeo8jOYWgKGmxO/tBHMXKA4MGEaIdrxHw6Vbwqal07Fw
ysDHKmJltd4O06IpJ6EwbbG/nVTusi6/lAkpHQA0KXPLpZSYuJiTqKqDcgLSL2oc+rWA+N5p6U70
eyfzeZWWrSXhAQRmKUxcAc7LXDfmOOcTJvvlU1nJ/igZwQzqgM+9fssE5UWgzifSj3WelnRJraaj
3MonVKrsXH4qun8fgU0ofX5YYMLFUApzOouwQEuNzT19YyX76bnAIAW/t0x/2HldAXKGmoR3I4Q9
oUbJ9AqWpNSNNNemkzDfzEliox62z3vM+TX/GiCPfrEEhBYKpQDtYjKSObZW1xR9N8MZ0v1wUnYp
2pMq6D6sQ3P7hTuaBp/1wqg1Sp4G0DO6PBfQ7laKp5KomXLS76U96gnAWhO4nhQoN6qroXGI6TQ0
RjVQufz+3EMuqu+saWZPSwNabKUKL1QDUDBFhl3XboEODFTcX6vv82PmZqVt3fHOM/spqVlsr2qB
fUemXMbnntkUUhMDqC+edBlaOhVxQvIwDtOhNivOGbhIgN5NQQYWQkxAnkJh9NyUkSaxoCyleOo0
ez68c6vfq/va6z35ltZQgRref76pG58To0Wgcqd4b4gGMseuyiMMwhnLcprIFCTlIYeyRJM/90Jj
TyG66ToH8coec6wQZRSMTMtgZoAeHLNCnAi5ULNiOeXJYKvqgz7efb4g9l5hDdBfYJVn1Y0OQXMR
BoRWtrxELjNPCkPQQXWT5Xxu6iLjAYRCUkUREEksCmqzzGLCqRunos6WkxjU17SsRr/V7IsYrhO4
IPnLhUnoUxsWZsFAIi+zmCarGeour6TxpCTzjZJl+jctHXZLrM9/OMu6/EYIJ+AAAScT0KZggzrf
wrAnpdaXpD+Nh3S5obwjsW84Se6niyM5VMHqC40genjP44psmtA7AqIJ23kxUtECRws1i7w/zQfF
r32wM2Ei8x9lRy5skb0+qWTVyhbbNlaKWNSSsu5P+rFpnH4PycAAKBJA4AIMg3G7Phv7eWaOiVuR
GI9zbFX9CUxufjeQnZbLPGgwdbXL7dMh/qAadFyE+WadohSaEmFJvZsTewFshN5vxMkI8hyUzrnu
uOH82ERJgZgByAio1u25l/RjLnVNH3bvqRWK2D75aaELqh0qvz7yStiXMRjGwFmPC1zFQAWbLRIh
rEIFBa7T2OSOpe0a6U/b/6zVR47rb24jeLV1sBhClZbl4i/KpsyqMOmxqAjiLU6Bpgdoac1bCaAC
4KwxPOF8bvLyWGNlkL/FbBY+HrT3zrdRnEgNrGfUn4r2TpVvlhyMvz8+N7FxcZ7bYGKimAgYeDZg
o3UtFYkw7eoaoTMoNvFEKAs5dJKowyS9+z8apotfBeM2FSBLE8Nw7+qtnVzlvnUDtl9gbE6KY4L/
owxCZ+LR4/C2lEn0hKlq0wimT+WYOQYJROtPJnPpUDdP9erDMSeuygyhqOmmSo/y6IaH0g/35W7O
MGwAiIZbOxWg1xxnYYsV74FrZZN5GeqWpk5ziZVRrvkScyJKsHj8KQre0piMZzBm8M7PONpSfC2P
tZ20Amch29HjYyXvjDkrzxA0q+x7iImdaJO4/g0pimMNlJsVDI91wOOk2D4A4CJDZIRaEqjCzv1Q
E4tOm8u+O8XXgnWks3QLUBtV6VSKI8029hDIjZH7Etxe5couc/DkuUiHbIJda6CjdNGuCQRP+NPi
lnGB7/zJ7Sxuur5Op+FF0M0qrOpG38u5kJGMxi/K+Wo6+uiWd3BE1/DG10S6Q4UXWCXeQd90mJVZ
Zp3L2IdVDRK9U6J8J+ZNpwecQLJ5Y+smsh809PH2YK7QMNdHOYzhLpmNfhUCWPNN3hsBzUUSn8co
d1E9ez9mK2v0t1k5Z5yGUiKn8P/ltneLm2IHNmpVA3Vj+IsWQ3Tp34+vsiYZDy1js4LojdWdhF29
r/34tnHBVob2H8gb+aibzWQL0HgcQBMDB2wuWWYEp1tH7JoPEpKtcL8AxEZpdSgf0+efbvPmxrlD
jQcp/8U8aTyBUbpPcHPPfWaj622X1lUvFrYCJsLPLW06IcCHGJ6Ag+jsk7tElxsDZliUOe+65lpV
nz//+ReoD/qNLAxggMMR+oBgODx3izlRh1yV4BYYRHdnp93rTqPapQzyLnwtSM48YUT8cbpTuLCl
re+1ssw2iHuU56N2UrqTeaTD1MkBEi0OfRDi2uaw62x9L0uGhJiOCiSExJhrTSBTOERD052I0bW2
PqR4aUdAxCu9MtltofGutE17eFQj69cMDcrk55tKNKU2k6TqTlNlN03kWtlBbYHC0jnznFuHGkER
am8GCmcYqWZOWKbPolhkCCG05R0+i41dHZMgAn9O4ZLIyb/xVrbhj2cGmaAohBZRUEdBFJlmUNk8
i8MLxyHpr8wk/WcWmPSqnktNEmYEDf04v5WF/874iqTfWvbI6e6TR16c37rQzizSr7mKjAU4NSWj
wiZC9Iu4hp8cCrAj6L/+IbTl7SD3m7HOWOVESgaYI36I/DEC89gAzXrimLkDHanWye/BGfz5rm44
JLhZIbmOMj9kFdgwYsbjIjcQiDh1BNm+0NqCQJxmeOvTP58bej9KF59vZYm5ZqS+MutqVunqqI4P
HcHVU0/Zxb68bwuPPrZzrwyM5IrwUuSNShOEm1e2mdMwJEI2NKVOY9n81s5XKO3eArBtN6/Jk2m3
5Frm8mRubiwoRVUNlF2o/DAfs63rWk5q0p1CvQZJprprAXsf2kfTilzOzm4evZUpJk9umqYfJyJ3
JwNy1DfglPI70NDfQQbqubprnezxC/RxGzEaIfpjeUwg6yeQokQNbNLcfDxC8wOwNarJ9IUi7NbB
l8AJi8qdrssXLK2kNeVxlmuaPaP27yCdxdAQndmQnPCqDgQe+mJrbWt7zLHPGqVrROPd3uhJ1w08
NfSlA+6fA29QXLqsSMqoLIugvLVQW0P56TzElMk8pEY/wk2AyFs0z8jfWWYap9ExW6rbquLEiUMg
0EjH+I7cmENPHXsqoWcuiaYJoPcFc6yRTsOkpVirGkDvx2lvMTYI0gYj0J6BxuDctpsBdWWNLUXN
Zi1loojrT7jq0cIsvOKb+pu8V1Egn/6bcy42ngcWLkDMliJ7QZGP2dtIgaqhQi/3fJ/+zntM2C07
PJGRmF1rh+IuLWgKGPBmCyTq+hdbujLL3IQEqkZ9UsEsWtGJHYMGjdaLBG8S7e5bD1aY0SUP5QFd
wC+8TTYvkfWimVsyHEOhUk180PpVve+edSrLE/QHATA3lxY+/uqSRP5papRzBy1TeppWl2QyNOAs
EmBwBh9wZwNU8LP7Hj7ObolGU1Lxgh2Lt0ZaimfthznmGoE8VW9IE8x1XnxHqZ8oUWYf8EPcVlQF
wTaqz/gXrADMurphqRWQHSDqlCjMjo0jxbwJkc3zIGO2FBSncNILwrN2aaS2ayf6DtKDf0RFNS/D
hHcKmATvufxOXcw6JkrpBmr40PRA6/v8SzWxYOWNGuGsz3N3BRRo5mTmhAQjyfC1MnO2pdhSdp2Q
mJ6I6cIrRZjBhmaavb9kheATSYPyklyY8Otiul6y2tpnQ28doPOTqHtrLiQvAqvoVTyO32ZDBUwO
0rl3w6K2t428C8PWmOyu09MjGLlrTzGi8mCExoQUrpABW9Jly6+lOnXUUbFcEg/jczGKA6TIitGy
x6JpgyXJp+tCWboXVZtVGy+FU2eYxTcjlqrjBBITu+772osHCRpp/Uwei76pj3oXT7sSFKRer0HP
KRKiyp5GNXQqlHsf58mMdpTefCfU0CJN+jG8VnsFjHd11+0g+BY5Yidld7lGCrDR6bU7RgqIb5Wx
dxTQPnmyGglBXQO70/SG5X8exWiecPHRFAsldQn1Z6jcnX+0GmzCJJljuEimCQ9aoYPApJCSR1lN
MDyhd9NOb4nIOWVbkROjgpYGCCIyGLYwvJgF9FiivD1Z0nO4HIgGnQCuyDHPCHPNDlWGkf8pa095
bb4mgnUDsP9VLg+vn2/gZkRUwSZoop2Ecjr7kC2gRjgZatmdlFtMoXT2P8SiSgCqZBHDC18YVt9K
WFYW2Qes3oHygBBcc+Zxfq6/5wAaJ054mz40fnHLP9ibYWRtjwlV5hjHEZLr7qQ9Co/w5SB0y6t3
7FOB5f1VxF+bY0KwkZljlInYUDGQD/RSRQveLfai+yValq1sDIoHJpoukJpHp+78AAghUfORIJGm
LeICyI/Qp2J9VA6AFyEvgIb0clnbYlwyjuJ+WYQBDz7LpoUpKpOZYRh+TwLBVb5/7phbeQLQVYaC
Gp8oXmhHkFkPFyvETabXYHTSUzssf07DSR9D1Nwa25QyV7HCv0nBVAVXKP6BGA0rWiUaldnNDT5e
8YwZcsNvgqFEnincK17+I3GVf92gxo5+mNPodb7KDmq9SIkew9wS3aRgFlSuU+Hh833cPOAarmhw
9qBtdiEpLUBTeq4F3Gutn4PBLXZmkLhFHrg+FE9+bW/kHRdWvOWUa5OMo7T6FM1tgagMbiJKm7iT
btIb7R39+hctM2ttinlIlmU2KVYFU6ow2ngK2ahKgdAsd/7HXWRekWkXJoOUwI5Rg1MQvHs+XJJi
4nr5QAse/OHLrQsAoCHcsYCaXIJEG4g55rEctqey0VBGl4ny0upW812sRolTD9tK5pDG6UDwUO5c
Fr0f4drWBVVtT9psYRN/mGLzF1fm2gITFOdZjgwdXdtTU9eQfamqxh2NXrIFZXr5iy9FH9+YPAfT
6gUzCVTS6nEUMO87oz6/t/y+8QAMustPyfd3svjB/Qt/f8epGfhapoWGNOOERE5CoohT/U8D664L
0NYHt0wfWHteEL78VDAFrCRq9VjgBcCrKUJJrPKyPvUEM6pLBsifGvzrHYQNTZUp8kiE0CdzYWoT
ycRBrOrTPPUguRjmyZfmQXL0jsR2pFR1oIBBdxfWSeiZkNi+gbxQGZASw0JCopqNHQHjzwE1XFYC
8DuhpQlaGdDxX2AaktyyiKFgi9W8fhGW+pcaTl5rSV7RzddtYtyMLa6izzdia6+h74dNRhMNjsR8
1kQHqK9BfnRSzJ9dVoE98f5zAxuxmcLnQCQPSD2EktjX4VRqDejO9eok3VZSoDYO5MAgBTU9mJIL
LsrJ5bMfX4aVc5PMSUyINSupZlSnPBRHRy8NwGCjTHcVJSE8R+LZYkoMzVQ2ejnJFc5FIR8s+5iB
1lnwMMSZya5wr/rq7gvKGJf5JV0hBKeg0Ai+ZTajzRsSVWGpwurB+KWCueemORKbOGXhgh9yAqEh
d+CDesL5M0QB6ktDxkBv2At+zyyWhxEYquo0B+K98Ijnt4NviVpR5yv3mD2e3a811DZKt+eGqQuv
EoiYxFE66DAc71GFDwPd0V7M73RIYoEQNqZpvtDIvrzdz20yKWe/6J1AKtjMpKDeU/5G4VtKu9hf
6SZvFMapNQr4AUoLfAtMMIrxCKpFeYY1cOU3zvw2uWSvXcW++WSdSGuLLVgw6EqjR15usXX+16aZ
o9KWkWZVBkzjMWhL+RtROK/XrfOBp5ekoMcG/DarJWHoWVMW5VidiFA5+QK6HeCdG5E367gVO9dm
mHQsJnkNBjSswwxl6VqKZ6j/xXLvKtP0ZqTqEJR9C7hWOHIvxq2juLbMRNBZmdAhghox6qc1fTMU
XvMHfAPgSSme2ps24M6d0KVcHMTVjjJpWtkUnTUvMDgekpN6SH9TuEOI+bL8pn+j0vBgDwt4T75N
P1kZZar9VSxZxLKo0ezFmK779ubza2LLTYCFlNCkwR2I2+/8kHdjG+mgnEIm2B5DKEVEamR3I494
7GK2C808zChQ6JkEVjcAZM7N5LIkkX6em5Nk1l4iRQc9y46jlO8LvPxsY5ifIkv50YRGaddyWnAy
7M1FAlkNqXRRATSAsa60UafEpG1Oyz7rEUu0pzhJODY2sD94Tup4CWFOArT17GBB3ZYodgxpg04X
cWXH8ls8Y/+R7s2eQlv69oVyx+VDltZ9ad6CAWcdBCbn2xoKS0O6oa9gE3CV0tOd6kf2p9xViU1F
RwGiBR1t7SSSkzyGD9wWxsbVhDwYKFrQMCFBZW/DxijzSArzGhVhKH+U6GLkQJTU4GC6tYAln90Y
0iO/oHnK193aAElg6VAtVoEeVs2LQlmeCwBWJgJyjetkcYb8YC7O088I+TiGEl4By0gepFPGZUva
OI9nZpl4l81LYoolzKK94acqrIXfPj+RG2EGx1HFH5wW4BQYZ9WnMI5IOyLhT+KneUo8U9AK25CD
ijsvSy8ZJqKhHI0SCAIAziXbppHbsJxUBd+PssRQuXAKG8veAR8td4x7a+eAJgcUSMRVi5bwua+i
mqp2A7TWT12O4Lw0jqz/+XznNn1ibYKJ0FIWDTE0AerT5AOcPHvSE53e/mUd/5m8r1En4EforYMP
nPzHwpgQbSXdVBvUqhqYdEzv/ziuoUR+Km9QQ4+c5Bcfpr8VUlGVpi827KiFOa3z/VwggGUK6O2f
BtmqnXQyi2s8ZJLrnij1VSoM4q2GAqzbN+i2VWmh+IYSNZzbY8tXFQNxh2KVMEnC3B6mKhh6pU/l
KW8UxxLcWAJBL7RVkifOl93yVMUUkf4CC44hGWaPR5GUOok1BLpX4lJhuNTVIdQ2XE9fkEyjO8ce
i5UxtleqlmY36j2M5cpbVz9gSCzvOId863UGTPt/F8Teu3pX1FFBbRiPkeAZg0OJ1wRvuZGWvewn
r/zH2ebpWJtkUs4hLsV0rGGydkG5FchOFaHtBH15Ciuz7pe3EC+YrzRGN71ktVaaya0eEhkJ206i
a6VD5Io/7c0/EZBlVJvReBavRchB8nmFtu4mFYVWOgJEx9UYjzFzqwOtEFzTTBfTFlRkvlJpYsH5
rrOkAN0jzifd8pqVQdZrSF3GsjiQ8mQk1zpmFEhhLzrnvPFsMOdNbUhb5IBjnfQyssOiAEnMjyX8
wzlsG5m1tF4J4yjA8OOXz7ES/YhrvXqgjL+CA24KKjiJcuSel+RuOQjAlJCewh+URJiroa4L0N0t
VnECIbXQPbZi7lT9SwgmR87K6P6wJ3ttiLkglL6XwlGHIbDq/SL73BdR+5dsPPJ2+TF7+dzapgeu
VsV4YCuLeSSgRXpqeu0QW7FoCyUYDyuzgsR9hYKMWZKfn5vcumNRT5Ik7COGJlm8bVeIo1YJWXka
h8jrMJOTdZxIvGlBw0ywDsoqXD/Mp5JiteiUOixOE9h0CvI4h/7nS9hoqWGgFQOQmExEoQWDOOfR
YigzyCKp2LbOAyW/eKruk296gnSSkkFUNZe2bsv5UNGF36FNiZ2jZ24VneqhGIdYVXBZW/IuFh+i
GMSegI9E4cB5ImxbwrLoVYmGKLMyrS4HfZnV8lQoEJUiOviecX3eQFL5eWzk35/v45b36RA3VjA5
BWlqtvy3yEpcoLBanhpVvYvM5nHqokO8kEBOFjCkQpLmc3ub1wumpjD3jI3EVjKrI3E8hWSsylN3
EA8YapIdxaVcNtMDKing+HVaW31J/3AfITQasWfawGw/poVlNOvZIk40dEklYcwOPdHwXvRKv2hs
+TcUTjEgBr4uXpF8o1OJcUWDdgEwdI2mKHMCKmWUiznVaQzBm+tY/QFTPyQdy4P1nUuvsbk2pHbA
p6EEeJHjmXpqhmOmFUBuxnfvs/eeFtCCH950fLQ+/UIXO7myRv13dRIKwQqbSFOLk4jRyM4evlGV
YYR9P99l/heKfdv2gHSg8ADonTIeM49xJ5EJqxsd4bZ9ClHcP/S74rq86Zd3xQqBE7y2Cn4SZdX9
j0Ua3VYrHA3a7ZZgcYgd63bW7PZasBskk4JTvJqxLf96H1P70u5uf8sP20ycGVq0PSIQvZ2Ux/i3
9DS9hL5q2VSr8l0v5u/OxWqtzNc05sxIsxF+ChbhZ82HQk1kD99bj/aOjO9c6ZFLdBiOhQWQKCCN
tNDDHItFK2vVqrC1OWRclat2pwWYI6e9S48TaLYu8bUl5hIX46UlWSPRhRUnSuUNgcVb4mmgqeUB
BTbT9LUt5g5H1QyMfBGORAal5hwVvwjvY9WWwdgIc+MVryy8GUXRGAOfhw7ExcWLSqDsPf2kFJRk
wVbsdx54N/xee6WtBJNH0RcCt/G3AZxUUL75sEp9d3UuyKTXKlpgBYXbz29kX4CVHdpogrPcU2op
7dB6xkELwJV7xW9G0z1kw87aOBMGMEOpCUkP42rQouRfYNjwK5JN9HxdmAG1Gf6g0n8xcgtEYQJR
VaE4Re3Pst4Zymuac9Lz7a+H6VpKYKLQebzzfTTDsEjlCtkR+sP6QQdAmwrwTg/jL/O221PJH801
uMQRmykT7lxUNym28IJ9JsTgRyWDCvP9gZXslCsKCl8ONais2iO3IbWVAqKvgO6tCSe9qPoJSmHE
qAnm+F7qQbDTVxo+IdwqvUEt3qudf02yhoIRrYD/xyAL6iKRZLV9Z+ZAakuYPcnuSzBhO8Y9eIW9
d3FhjXdPbMXqtUXmnSU1C8kSC0vEeCOmTzqn+BMdO4zt61cgHPmrUL02xxy/UDLaqp+xQDqkuri6
I70YHn0ep1fijgey38pCUayidEWYUAXdyLmP5ibkhrpCxnGbj5EGLO/k6xbe5dK/n8jDZ/swxAKQ
FlEnY0RgKM0HeylTB1KWdlGiLIdZL86dcCGx8u4jK2PMF1NKU65DcSlOelsIQQl2t+tWEgWnnSb9
QVP7bB9OhfVW1eXsINlP/MooY0dOhfSpiOU/1ZRaQNCiIlJGzeCkChCrbdMpvtxI0Q4938or68GC
QmbYPE1Rp++asBBdvRZHW5bqxQY3TuFkel65GNaunLLSa0etVTNIYBIQzh4FnSEU/Jko4TXAKiax
y1IVb8Ss+NP1U/1CSJS7GL2TgXHtAehbpsaP2saCsk8tFbY1a6PTt3LiibpCnDasMhcs9EnQEhQa
iAyhgDwRJJ9UFUZXx30xvaTdm45JDWX6nhd6f5Ubha8tZr1Prqa+BWyw2lnjVQ4WVIK7xaokG3Bc
iNAk6uxAdrfwZlWu7LTFmyv2LTJld+MoSscawDkwCEeW7OgL3s4kX6r7fhHHGxF1FU9RMu0wC3lt
x52S7wYjNvZLFEY/jNbSblNwSjtpOFfeMOemN40DQkZpgHVMaSxvzFpISCa1tlO00sR+5cMuyrts
LxaWaS9Zp7gSgbhErGuY7cHaQqEdHasrUdBqTCxVs7p93oTDfduqzS5pl8gFT1xkm4CUJ/ZQ9uF1
IUz9Xg4TclsBaOxKlGBqajrJ60IlCqaqMPA/dsbichx0K9fFWwysVmD6w7XO3AzQqGwX5C0FOjXh
ffp7CKo/tAI2ujMg7juBK85Gfx57263tMUmSNXWYZBZr3EQg3OyJbANFM2q/y/iPxJ3x4q2NiSjZ
MmV6mnXFafllBtJ1AZW70B3vgPHZ90f+0raACfRd+5+9ZGf661ReKt3C2ugLrPyOtwoyeLIrXikv
ui4BnsqN0JwlsrAlaABVaqn9P9Kua8eNXNt+UQGVw2slhY5qd7dtvRTUDpVzrq+/i/I54xLFK3p8
YAwwgAEvkcW9ubnDWg1JSpgbEa008R4yfvDQMlo+/uBpxLyAVkukbgQJXBZGhyTx+QKSXCIbaN6P
PjSNN4En7TiHk4dGVr8K/+QQDekD6tun5L67l70Y/OuqnUFR6U8YeJjhw2pp5O9XYN0kmoXSYCs1
8XM9fQ7jr5zV8ACoh9bcdQX8BfbOfGju9cxu7QS8htU2L5xfqiZB4PCabZkPhfWZpF5byEKDZnAm
Z/JL/x68ow4KEbjOK3MHrZx7fis4K5pd41H+JDbnTBgl+JNO/W5kXwLxuUp5DcvsSOG3nVE+RFbG
wchnHAv1QUQzDAiMFLd+qDq795NH8DXuZR/vkQ0vwCTu4sp1gZUMwQk0OdAfd3lA4PAnMNlgKyE+
sIv3FlIehKCYy5RKfv41DsTKcS+I+EBUyJCnSmBkZY4Xa2lDAtSNc7s/Qo9N/5p8htM0Qd3o9d9R
vZZGrkNhnlHkyv6LTdn3INSBNE0Z0qhBb8/hY5B++RsrWCFQu7ikGAVqJSAISDm/yI5WoNIDM/D6
xk2/g4Qhf5J5zJ68VdGmLSfQc8EdetKjQ1x+rcYDZ1HME7laFGXaUxWKYZ9iUZ2vbyYXSSrSbp5v
DK+8j7aJl2DwjZe1ZVraCpOy7F7vQ6mMcBxzqO3qEGpoB83WTM7oK29llD3noNDXJaGAw58zG+OT
NlpDE+WrJXPzl8yrbLUeyqoXtRQmyyBInuJnii3hXKQb1Y4elfe2sEdozd3+auwNxAgJhlzRgkMz
LwSBiC7CKs5PUXIvVi+S/LUbeTcYsdVrW/4Hg+aOtjAvJ4QyDkZ2H4B1J9+Iu3rXEE0DfpqU/al+
Y1F+AzOX7RAQ2609BRMq+SeSXDPxIlUauzsVPwcT6eD6e8WnVGd7rN/IlNcwkBzqAxU72TuQocFA
duukqa3c/xLVRlQ+2OUrKCb22RvUKm5/RWaSAfl10JIgH438N2V7kdmhkLuc38SSn28zt5LA/Kbb
2WPp6yV31onpS1ZwlNmJ7TLMtaxmp3I+JflPeQh5C2J8R11BJQl5dTSkKLT/D/sgm+NpzBAnpOhe
OrMXTbao2OmD7g6e4qBxEn0bX3nvYlascAFMfUaxzRs89pYM8Wv62NrdU02UCeHDdvOuTv8yfNWR
HUIrOJrfQG9HeRehzCGlWjckwSBDCxCjR81no7UhMnBSvOJBDG2ZkwpjGP0FIuVl0g7RwyR02cno
DtP80UYbLTZ4X5BxRi5ASCSxCiVrURnTRa2zUzq6+jF+GTelo3+Vqk39RfYzL02dkUt9xVkY/fiI
4mVqBwmYnbntofM+mK4Sf/v3trZeGH00jQLFyrgByARiKKJjn761GEHyiFprDVEBjodmnkgIr5s6
oiDQPNC1Ozmb5CkKUZtQD929BdJ4052/kwQbmp+fMofLsEtOOOWuUXL9jUcFCpVclWkakhqa3+G9
WG5Sp/GszS8JV569Mb8YGjLPhUlwqFL+uu5KSy2LGUU03RPk2K2gFYbJ59ufjBG0gpPjNwhl06UQ
6HFUAYQksYl4QXOuV3ObkBkXHS5RwuCIAFm9qnaqta4FcUviflfex9sWkwDFHSm1pE/cQgvrK6H0
CAYHjARh5oEyr8Ya+mosO7KmAV9pAPNH69Y7Un3kE1mzXvXIXf+DRl/hZj3N5qCfk9iS4sSL1y+I
TQihnP40xi/tDtz+vsUJuxhpkgtQ6myoVS91UHbKT3JaJ7Y2d66QY21R6Atmvh/rgjNqxPJY60VS
x6TL1KKYFizSsAKIDz3HMmfqkwkgo/0DM7sSSNspT69MopqlAXmzQeqoFmBX+fvtk84qgOvaCoJy
7ZIgylJI0i+/0vGEED58JiKRFlc8lxHwXEBRJ3BYytCQVOQKJBNNjGGwrfLUERsAZYWdN2hr7gsO
cTSDF0YhlyQZmlAtkNZRO5gMsxroo5Cdqm9y5IiOuW8xkTl9Fr6ciZNcDXwepT2ckAqt+fIuLGe1
Rqc2V4yiOY0CoI/O0jvdK+m9SjclyiuoTEMbE/wUfCtg+v81KrXPUR+DLbtDYIl0KnhvsVLIkhNW
X9ldvL+cLccuozptYaNVFOQoxFJUhrjKrOy/897TXfSBMThywSHLzglGWLEraBYx1khYwZFXoNDU
WM1js0HsqoHWkXRaon30ucKNA/qSDbfLQGHcbvDMiCwtMoFN90iFWgTe5+yMNrgqFHzvpu1gxztr
Ayn7TyDacjkWyQOkDk3b10IQofhwiiIXY2mQFmx/xG+Ep0ksbU23KyQNOZAsP7NeI7WjWg1dyjDB
GlHpHD3Z698Sdyl2KdoE69341ExO33GDStZ3BH886uJoN9YMdHZeBnxK2TWzEgUpCCWqHdrV0d3d
+/kruZH4SV+G87kAI7u+ii5HFbN+rWmlpzqO7AKlkSoIXNSJ3Ek2N4vxWRxj+/auMjYVy0LiC0wx
YEOwiHNYIULXOouWLkXY187PVi3fNWHFOysMB4Nxfc2EzAZa8dG8fYmhY0Sl0aoE7q3byJtiB249
mLphOQkO6sMCTuFmY7lctXnm0law1BEVBNMIqxCw7U/konzhI/whP5nojW+c/JOO/l9e1oHVH2+g
AY5MvqIHTjGozRwUeRqbGIhoy9+T6GXaCxsRKQHeJBrjHQm+fLTaIUcDQgmV2lF5lCRML+NQinpp
63XsClK+EaTGbzAgevuAsBz1BRa1jTW49DLJwpkcG1/e9/hcYJkKQNKpy/ftvQTFHp6lk19PheoX
iJShN/PSjqjspSdN2PfjgOKYHwc/ZeFNBLvw7dXJnJ2kK8YlirWaPJnpaUDB2Bc9lCRJfk91dAy9
ggruVTqARdn4iWADgz2NW+3Cx+ghdJviD4aZycJuLFyjQkOpDEFbWKj4MRb6xtF+ON63MRh/PPBg
Cc4IBSq7bIxUsiENpR7TcUy3nO1guPX11muUtwukdlSgv5aei0DkQ1uBY4W2oeyaBJczhrgRdBVO
hBEI0SaSbGpud8jNfI4/3/4lTL+7OuJ0Sj6atUiIMxxx0qBA0k45KE0nx9pkiEb+osn9YtnElay8
YGMMmjCYOAW1aoCqCr53Kmw56Di2xPJIOtoq0cZioSpL942qVhVKkSCnpyiY7dGY7ZBHBctytWsE
6vsNzdzXFUEYx/IrZnx7sYdezb+nI8b832od1DWVBRL4UColRV9TKLpa2Spv9VBh226fAdZ2gaYA
WWg0vl63lqu5ksD5iNguwWwcM5e1JzSbh99vo7CGqc5z9eDehvwIKLgvPz7Kno2WJy2szl9AFebW
8kPkSNt8MyBb1cuoldxNx8jj9d0xV4cIES0xOhrPaTJIaN53Clg1sbpYOeSzuG2seXN7aTwI8ver
Yw1x9L6Rqio9TVIfO0XQJkjdxlHACyJYD2ls4e+1UBefPGbWMAYAar3kVUIPdu4U27H0UbfDOLu4
HQRuiv/8KKKd5RqTePbV4hShM0s0hqRIS8yGe+Zd/CQgwPZaN37Ov1ZO8yPb/kk1mXFlgJ0UhN8a
RDtMkPldAhdp2EnlFCSnwMr9Zij8pcvsIN5Kwfvtz8cwZkIEBz5nBU3uV2RY8TyUeT8YyUnCqFvf
vtcRCqIFx9EyQWQNTXwyLBqTKperAd/fXFkLQIZg3yeJHWJMUo94qXxGYIshOjI5LCuINempvQyZ
nmaRp/jUS/suz51IACPv+LXPj6H6beg05/bOsQ7HBR7lB41+yNEBPsanIBo/qXkobFG6/lQXpp+H
2kaRCxdxzWLHSZnYUos+W9w0NsYovqJ57dPQWRvQkPlKn21ig9v6wNrx9V5Q3tPQkyjKA/w20ulH
Gi26wDUHD/rUGF8G49On5ocycAUbGL4ABmqqhF0K8xl0EI5JzDEJYz06VWoX2LEU7zJ0dXE8tsxE
ITpO4JCQMDpJOQLwhmrJoosRJNTG9x7EQYs93BPpSguvNMinFU7vW5v6O6kFk5A/Q41d2P2FayV6
Cv/8Cso1pIM6YdB4iaD8pbgaFMaS0r99wFjneY1AWQ1IGSK0EGOdefZZE14NbbHn5E0QXQGJmpE3
i8raVRMtAwqIbfEB6dx8DR4DZGYboMlttjeWQXB0tZp5RsOGwQMNyo7IRNEJEi3uFnDiFdFpPpTg
e/lOXrvWS+z0X5SZcL7czVteHoFlCyYE08BLhD8Y0b70Pk0zlqPaYmVd2OzrvLFDYdokFnfsnLm0
FQ71iMn6rgp1meD4uC4gsqF9CLmtujqmIdR7sK1ENk9YktWZTfhz0DOGT4fEDIWJ2CWakmCMkAHq
vfIxcoy79mH4PEOs2Vl+Kl7jzKJt/lUd7AKXej4JeB0GUdZFpxQCq/mL0frl8nH7+LOuwN9L00WK
6K8Ol2HQ5CE6JQKGdaA12hs7qXmfOq5sIHGG1C1vEo4QRGZ4U19pC0vF0oqYz4vwDBjc8qXeo+0O
UteLE34t9nxSSNZ5tEidA+yCBmHpvTyPo6pA+2vRw5Mi+Fb7ORYiEMbzbifWYVyDUJdT2ixq1XRC
CMnRpyF/CJZPt78O68kOEoffq6BumEhG3lpbAGC+9ZkteyjZFHYTkuSc39jLQ/HGe7L/P5DoLgK9
n4SyL3XousiSyroLI0zL1yeSDlw+6266Q3qCpOn5mTLmh8JH0nH4MPlHcw3pTdDLpSqHJ6uL91Wu
+7OU+JIm/PvaBpQQgSJBNgQtYNROLmZH5Lai8DRIqaONqT1By+P212KchgsI8verODYqOwyro/sS
xIhQhu3Aoq17/xsC2csVQmwIllDIQOiCB2MMPIQfHASGP7hYA3Xh9kFpaLUIBK1LHqsUbYj9jxEd
/qHGa7tnfPcLJOrCqGNQJZQakHL1EGkPZWLabRU5tzeMBYJPDuIHE10aV/MKQTE33ZyPxanTvvfD
Z33x9Xx3G4L1ZILAwT8YdOKplc1aNXtg6A9NCWZHDJFupBedBElPk5d5aAPhQLIO2hqR8m3ZVI9Q
QwViUL6LlqcOvFl3HgDl1/Qg6ESFLGkgET76GRON49muEVRYOzLI5ysBOXnqJAt4euUqmgbyvE9c
+JsFjBItV7mAA0N/myAiNDUNYOYDZrdCG4qTeNF2e5CeYOYIjaEoDfIaIs6u5PKmu1gbnfybAjNK
pzosTuE0b8zI9Iai2ixS7FRZuskm3U5VsO7FjStpka3iYmq7j36O3X7EvNyEjqz5AclCG8MA3ii8
Z81dIYlIZMmzO4vKXRqAEzEKdkqY7K3WsoUE14Ey7vthcKWscucB7ba1xDEkRhaPLAqcm+jDQzmf
rmwOczFLA9Ir6PIgSt7L1nKkg7IngpOhK3CCckYmB2hIpWDISFJBF0A5B/TmyIKloNRtvuHbnbUg
TYyw4N6TfiqOTIgknnkRLOPmuwSlwrxZC6c+7tD7rT9MfoWWLsJc0frF6Q+Fg4gVXZ2T1SIpG1Ag
NhakEvDmA8T3/PJN3HU/Z5dsqfHMa2Rhf0A8HAnjlQmlM+ruiBqwUkcmKu8D5nzsYScR/m9b0Ow/
Ywn+f3bzNx51k4y1HkOTOiXDqJJfvxRPwkvuSMfo8VwkQrst74QqzO38DUidGaHPSxURJtox8Pli
KE8mbrzJ3mFIEM/6A/40Hh51XESpqQRpAZ54GBGbObrTbgTHvJ9APOGCeZzLdML9hNSBCRWzx7gR
EOd9npEGng0ZA5Kgnkg48TtuMz0PUKFeB6qIckU8oye79VKiMLgLtr9SG5XzB6xsbHv45wMq1LXW
571qzqQPN3jADPHyis5GNPB0XjaBwRMTa/++sE/s/TcedctF86SCeBLbeaaqUVEmKh3tMbNBfaIP
NoyQc21zt5OcqFX4NkhgDkzJibEiu3OJqGHipk404+mq/Ql3EuuEIsZCVZhkAUAdcokXSIumSAU+
3+BLIENFZ8aZc9IHw1/Qb6r9H/Q3MyGR6URqkEyh0+0LZRFlrWTiGya7BmPEO8I2q+5UG5wlBXkn
cwW7WDc8iL3+AaSsMFvaqU8XMohhFcIBpIaTryhCyiEiZ3qzNQxlepMc5nKyYCtHp7pH6ZS0waa4
HKrFEfZEEYhbgmbuJB7LhIMKXXt0y7SZhU08kBmMZIdihuyMm+GDMGog6rNJIwgX8DpWBrEM8sdE
VxGMm3QfZ5N2Zlz0CekOHHqHpOExU7pVC+cbWn0fVXAj4/XHa/VlNIRdopLvu7IJLVCsUEyBKn2T
HegQba2XzsZz0y+fTJ7B81ZIXYFyA07tPMSVJH1K9TtFcUQvc8O94bTTJ/n7BBZWEq3/hVLr5RKp
m9DK8NDOFCwRmQ9QLsPP1A74NDQvQ8s/asB/0L/APjy/vyVl+aFgykVJIOMMdbD2sX+DKkDqyE/9
fei0T6mLai/nGcTcXA00EGCCZXAGB2JqhOmMzW29aod8dO4FsHv0D9nxdxNEyIT74cDBZN0YKLr9
g0ntrJBA7dSQYPzqw6ACNvcSH3Gp6it7kI3x70Oms1nhUds6GQP21cIaR6f3mt34Nmx7X4JEV4M5
3D/goWO7HXSCobYI7tmrcTbJgo7RAC5m2GSxI1MGkELbdBi3gQ4aqKXrD86GkiuWDknRivIPHmWN
IcRNwwgd/yfIHXbndH+8MTL3l2Fof3MfrtEoe2zDuBvKCSFp9wWjZufrSUC5sfsJZRWRm6FmPirW
cNRpKcB7ZxQq2cxv8ePiWj74NT4w2AmlRxWvdcmT71p0KVceZ1OZxqijjgIJNPk66d/pc7TIEU5p
72S7FnQ6YErFWyaXEbT9SVmT7VNXgFRgY+RiVikdjql6aO5j6HmHmyo7t0sJEE++vTpy8V2dmBUW
WfzKf4d4z5paBazB73btJt2QQWN5y83BM01dx7+FVA7g6JKGDtGpuTHJmjDYOVRut7gzCImCLyL6
92TtgVtoYH+1fwDplvI27jKQLgCw9dAWA8cSaKQU7pvnB9P4oYucnWSGh8gk/XeJFh3/qnUK/XDc
+OIeU2GuBG7LBFTMpEFf/gz1mEWxb387RuoKN5OB9DikFs/UVtTHa0S9jwsgzqrfexMyI9/xhvHy
L5PpVIsneaAd5DbXMU/MCpTyMXEVRyFUVcmXDLc5SLu0DTkxvM66c0bi6mSucCjvolT1nGshcIqh
3hXlLsqOygLt0SBzjfqubnrb6t6M5Ue8PGfhuB0t1QlAYF4GW9UAJ4c8c3abeUGufg/lfspcjWJJ
wu9JC8xt5QdE7HY28gJVpp2sUKgrKgMZYBrHQInu6/fwrn5AhfFe/hI6pc8vz7LvpxUaFX2PINdo
+vpsJN39/IieWrC0QIN+cRCkPs+dzb0zmGa5QqQCcbGR1Al8IjDLvfVEaAJJHmPYV+9EffGveO3W
JnJVINPrtrRa5ex3Zg9FKz+o7AmJL8WL9t34B7Eb85hgAAN/wAt91cSUKvGctA34fKbl2Yx/6AAp
m88cw2eeEvSXg6kVw0BXLUuNZICwclAwwfcEhSpvuQt88YvkQAoLNFPclwXzm63QKIsXOxC0GIiB
Qa0NVs76JcJUuWM9tu70U84d9a54UF9uL5ARqKF2RQrRIJWDf6NOSRWBGieQQthapNvm+BSPgnsb
gVEUVtcQNGVvaeGlKxoYtmj82ZHTreqUh6mz1Z38mt9LP0vEnyJ6lJ+4eS7O2mj25wqU3YYsANh8
ayD/oXnDs7RFDNOAdiADqcK0KY7jZ252lAdLjtTqohdjYdSRwMjBAK0fusEeH1voR1ugxTAbN0F/
Vuzzlsq4KS62mJyrFaQGDhPwHgJS3Uz30nbYKpt+l+x5nBEsL3aBQ5a+wglM0O0mC3CCB+1LL28U
VAkwnRzZIPmJFlu/mz+4lIes7ZTPjScQB0VqhvLTaignKRgeMHYB/ZF7kuIe3zIBCedgW8sIMWQo
Wn3ibSgrBJbWqJS/nkZZ6kYNqOGp2aUeGYRKnhWEGCQJHIXO8hZ5mmDPDS+24S2XMkhrqnH9iTJG
k/blSa+dco+bIozt5JGMuzeO/NFvuSlvht9BXx9p3MDUIzrv6AhgqtQsGESs9j0KMLlcYFzhrOkp
Icmu3/3BfUi+GhVzXCBSd3ykxI2htECMduVjQY7RXfasO4lPcu3W7EC13lZq2xBsXqcUK5Y7NzFi
UBtZPSiRXR7ipNOzsSTQ82GGlCIaX+3ga+Av+8nriOwmd3KIcVFdAFJWM+hhlE0aADUTLDnTu7Dk
tsm9qdjfEAPN/1kW9Q0jRVADTCtmYOit8XQirfyGF51+ReF/oIzAWxX1BTNpnBMhwKpKb3Br9PqI
P+Kj4EHiHTYio2vAGe+4Zsm0DjSg/neRlDMI0ziRhGnOTssTkSMbH9MD7kW3jm3JMf3GGbmPYbKM
64P6G5FyBGFsjGY1A7ETZjuqGy8zRDtbROihvXEuSt4XpExfiHFTWil2FNPoh+keMnxkaKj3QRAX
2CnULSJeDMzZTnrMvlogK7UY5GSepUkwCOzHqj1XtgFGUlJKEKo/cHGcddK9faY1DJVEDBDc43jA
pV5dOurr5Exgg1h+4P3Gmz9mTCn96lv+z7GhJ9qyVrCKMYJTFfdkzn/YfusxYt1teGV0lk0oUOAk
zKSk65dyLXnR5WFGokU924elYOf93sJ08O1zcg2iGejUwqw4WmrB4ES/fsekljCHGBzFIfbaTrWT
CGU7jTNDfe2gCQo6pHVINV6TWWCkoh4BHhytInHHaJfjETb2h0QttpP2+d+vCBNdmCGDCDJGOsmK
V2FFUsRKpg5Y0TBYdpsYdhd/T6TCvo1ybckaGen/B4VyWPOQgbzGAopaqu7U/5DA2WTFn4yp5Yy7
X0djl0CUk1oi2QxCFVuX7EJUV0k0JoNVn1slI0XFS9eELjDUO3AIZDRq0zoEcdIkWq2LxlEzBi+V
4CWW/B5TzU6WgqTZQNPgqHlj7gv96+2dvHYbJA0CikUZ9BLXiuNJVBtSnUj6ccwGrxclJ9HF7W0I
Rqh5gXE26dWZGKaqyDJx0Y/qRvELV7oL9xBo6jCfovqYXobwJa/owVnVOVm4QoSszzKn8qwfW+9X
I4WMurjuEJYaQtEhf0Sq3SXu7XWenR31Edd7ec51rVAxfDZWaQFUYVvsRC9C9qq0RS/30kMw2qBW
9TAAu3jzq7XX74ZHcsXxBrevDeNyqymv1Uca2iBKbHU/db5W+0EyO4txV0un22tlDP1fApEvsFrr
JAndVDYA0g9NgGCe0PBi9PAgPi+b1i1OUWvPO/kO/M077ggCb5GUj6miWTCEHvsMtclN9ao7GHdb
tmiHtmzlKCFLMW/jD2uXf3DWfF0ouFwz5XXGODGmfAHuuMcEN4b6yFD86OfPDZe56vpiuISi/M5Y
WmGHwRZ8R+2AioE9Nq9C8+87eXXI3UJMl4yoIQlL7WM5hWPV9J1+XNIeemkHI/5xe8cYq7DQeopp
O6Lce8XN3ihabnRVrR8L/T3rn1tlshvr5/+GQT3RNWHEYJBS6UdDfB9yPxa+SdnmNgTZbMquwbpA
WqoNiOddhwItOuHVpdGPSZw7ky7bPS5svJRHTIGkPNdFfu8tMMqwrHIR5kkDmHggdOjtJnClx3hH
BF3FO26C4yp+Qw5Ag4QQ+q1JfzrdiBxYjZD2SMgdhy/WN8EeN+hx8wYneJpAZvoH5aire47Co0wo
Ak1lnyaGhfu02dV7dPRtylfCRsAL366fhhQSZUEQpLE6FTJsx+lL8ip7mIjEBLD5FO8wmuyCE8Tl
ao9cnXYKkXpelG00VmTIEJeO5C9u4QaCPdwJzoQXcGAXhyi1+7+oEVGo1EujEfN+TGvsKGmu0UFD
MiYbC5LD/S7aK4mbf75tC9fKB5d4dIlIrJoqy8B5dxQ3IOO8T/f6DtKV1WbaQ70SiY3S77fzJsVT
Mhdt7lz1lSlS6FTAnNeDBgZS7LHR2xB79FSPGIh5Lz9nKLvrfnZYPNlOfa6hXAWCFDDlZsAtATW4
GsCNu/jIBIJ0UoBuYYlSw3So3ucnA2Rc9VOB6lH0xn30XMUzEh4IIpoY0Y6j4k1CeWoTXSpNEuMj
T77m9h5SAptu27u620PpmdDN8NbLOMsXgJSdTkNWKBOSascEbOSB38ZvEq+6eQ0hK+BOA2sHVIjQ
eUMZaKjrTTgapXI006a1Wy36GqXzSznMu9sn9vrIAAd/kBmH9tCViJQchpAgXQrluECnKpsSVzM/
T1Po1cKH0h9uYzG8jmJYAIH8EAifZHriogRtB5ivQxM+IJFt4r410vRCPlOG+Uj0o3D1zq/3EQOR
5HKSSAvT1dmowedX5XJjHiPrTWsSf1rqrZjyRmCvs6hQXyRzbqgsIPWE8cTLgM8qh6rX5No8ajA8
onaUuQt86nmY6Tuq+ugE4UllXxeHgQnaFQsENlAKviIKycM8KsUhwMW7G39iRHlreOLT6Ap7GZ2K
vPN4bWMAA+Uq3vtITUv0AiFHLOVLDzAZKqjo/UKfOudwEKO5uNrJchTUnCWkKqF3TJ34ftHVrI1i
A64arXvfC594D/G7dhBAC6H6CfqwtOeFMwPE2ERs3Pn0Q3uHTPJdfjg1AONL3SCg6FwdDKgROtwi
v9jmaDcTtxoP7XoX0W2i6BLa5WHS4pmxZPUuSKNi0MDyoeGTmXt9D1GcPaG/HjFIT2YG+YW2c2Lr
clcvEaldLToQWKVdoB2lWLtvfHUfiMU2fOrtxjXRNkGYuUg7pn6fi2DrFf9IdPz6y17+BurqH2U1
r6seqx7AUqfUjS1MvT1KL5L5zjlD19Z+iUR9TSOStH6agBTtBneK7WmwQS+yGUR4GfWpWJD3TqEP
/pWbruUskW6Lznt5SYICwMqnYmf52SfzK5G4lPYx1NzwBIK+Wn3XJBybYS5XhUwJShpIXun0fa+j
fqKnpnY0rFNt+A3klrqMF3JfB8HY0xUIdbeD3Vnvl1DRkJ/IkJ3dhvsYQVv4XLwQfk1+fZ25lSs8
ypVKVZkvkoCtNJEYa+fXwjg05U8llR3OYSE//Mo0VkDUWyJOy2wKB1071sjrE9WHEFztlSf6pR8/
8SJu3qcif7+y/KpKEjmssIvIJjm18ayD70cveVNajBv28mORzV3BKKOy6EqgacfwpO8JWce0TZ30
Xtpbe5LlhlIBJ35gerTVJlL+BaxNkDZEm+IxKdAjb5xkixM08AAo5yHJOeYAI2xcnKOBpMN0U/lv
s5iEaktXoD0F3XvlSto3KsG+nYyydpz3IcSuUgiGqX7GrSlfLQRT8OhLRSulhmcyGCEvPw2qObka
W0N1TKLnNP7WjiPnQF8ZDgVAGY7Q6kLeCGN1DJNdmaegLRFtyXRLhVe6vTrLBAiPGBHs64zBLxkN
KWIoTtXR0jENhUSeKS9uUPJEbpgw4O2RNMQ3oAmnvnwdd2o7I7A6zrqJauI9mIYxI8fJ/l9/FSJw
JpP/0GWHt/zlV8HwbFKoY1ceNVV9CCo8QdFGeNvRXH8XAqGpYEPGObsK5WUzKuoBsdoRFM9hqqB/
T0fr/NJVnO/PXArIp2QR3brgJaZMEYKQidxoY3G0ZstO+t4Z8GluL4UHQX2SCZJK6F0HRJa9pf1B
xxX7vwFQn2MYzATiCAAQq8ci+6Kqp3//74MpFEUy9N6CboOykbCGMpqK6V8k9N8nAW9SQf2LFawR
yBauPHA6tUI5t0AQqq9SXNuooHAQrp08GPPXENRdMuX5UnfSgEU4yhethHy9chd8/ZbGdgXieahW
9B+8rDLrDK8hr+6VVrKGoC+Ok7U4MSiNs84Rwoc09m9/H/J9L+5ksjQ8eUGsilfplRquLMxiJkxp
cZTAVOfLcps7Yz7JjliYeFmVeuj2WqmBVVZ/CrORl5ElFkKjq6KCZCYEHXVwk11+uwUZbEUfk/I4
WpmrZ++VcRjQ1FtmLx2o2W+vlLWjayz5EgvlzFbRxLg81tAP0vSNVoOIvf0eltvbOMzToiLJa4LY
SoGoI7WoBH3mUzzitGifgsaWIBQH+SLTnZzyFdotIhGcsmuO1s+169ZAE6FZKEMiNL0aMwtnIcp6
yOcdi3AjdXDb+L+A92JkOSMwZMp4SgEB3vVyB4W4N6asmPKjPrwpc2wXyDrd3jvWMjRMrIGNE40Y
Gl2uTVWxHIvcyI99idxv0L/0Sr4dBYVz6JkLWcFQxoVbdIgnXcNCxKNQfi8Fzte4zk7AqsglSjIv
Jjp0qCMgyl1aFaaVI4TX99mA0bEFs1uHwNVSu7yfXfV+NO3qjZcmYxkzrk3RhNamhBEgypmHal0O
Ym3mR7MFA2epqU/LMm0sNCPbYlX2diZ2sT3USeZ1tTR7t7/ddV2VLBr5CogxYdTxalAmGSshjxQx
P9ZC50tV7iCQdOepdTQpRhBZbUaj3WY5yo5yYNjiKLt9Knqq9leHyABVNFgVSSGJ2nyIjYbtPIIN
TUmO7bKx8n5TQFPy9mqZJ3UFQtmCZNXx0I1DfgzST0EEtXnQNCvzl9sg7HNkopcMzQXwJnRJTDCX
QSmWJD9G95qNTtrtTO43G0KHYA/tXxu7muzgkde0R4IK2iujRqYhZ4hQ8CpE68M2KYQ+KY5N+haK
b3X8sAxYoYHCanUnoIfn9ipZl8AK7qqLN5+VODMBJ3Uovi8NAKqmeYu06i1KrWjTKbxLj/XxkLrW
QaCHTPbVM34Y0GnaaX12hOgQ9Cd1p+hDaAFxOcCuykuwCAtPD1wCaH5ExvzSYVbCMPZ6VGWIG0YP
T51tg+EVMmjBk5VgOTR4ftygIqinr0Z+QbozhMaUZse8ULdCgzeI2HK+Eg+CikSFcGgKXQVEGvSe
mSTOkn+7fQ4YXwUJXfgNUK4r6MalwukYkreVkMX4Kqppa1Nrj2LphuP7bRTGOvAsAJ0d/CNUWGgO
BqPMk2TMk+wopJADW0InX37cRmAFAMjXQvoOfNIizJb67PM8FeLYqilSnCgKvWPE/ImQ8VfvFjLF
5afR5nX3M9YEOE0CEy6ONZ4jl+dMGsK8BPNOckyxe0K4eHUBFs3bq2JYKbq10HpGVF+uOanMOBDA
htsnxwljrHHzo0+ehULatshy6CPnfuZg0ZQxcSfE7TIvyRFsS3eTMuyS9gVdXE7ZhhDp4ghG8MCo
r6VorRF3Y5tgMinZjuJTs4DUrnztoCeil7ynBIksKNe63kWaEjqcMlmuQeF+HIKnOvu2dKUXQEGw
BTPN7c/FMKYLIOrdhThtECxxSI5LbD0GU/iYybOfpKJ7G4a9HtKURjgOEfVSJ2+OWg2cQckxh1Zv
Fahuqw9ePIDkOtA5B5C9ot9Q1HdqW0kRpgJQbaf4Y9o96WPtDqawu70iHox8uaJIqytoL5bJUZpa
Ca35eIcESzp7oKrnnHI2kiUr8BEYLKarqI0mY9pwmJOjpXyPx4OpgseTK0nAPN0ogOBeIFkwuiNW
KbNq6tsaIALmeyN9mxWjrSniaZqEvRHwRnKYawJlkII3Am4dmqYxHnp9GRuc7xACQG0QOW1e2l3w
8hffSAVZMMi/0cJA+3BZnNSkjQucuvKxE309xazgwDtv5/QNZasq4ZqEspwJtlCa/SHo0W47iHp4
nA+TP3uYmQCR9fJh7kKE1Pa0N/bTJnXLgK9QyPDnF8jE6lYpjR7vvKUAF9JRevpF1w6O0twxPFBm
Bbbm5E9Bbqcft/eUh0kO0goziFMhm2U1PKrNuxaSiS1eLuu69CcjJ0feRVB0QJMPTS7TiIE1z1AA
PUI1vEc8ROZcx+fW7e/J0Bt3pIg4BPr7kSwz+gIQx2J4/3JFQz8GqWjO+H57E5qS5SbYantSQuET
KLLePujF+o1F3cATRnraelzCo/kA+eAQRb78IfoIzA0hIU7d5AeYw25/L/ZuqgrUIkiH7pXm2yI0
SpApTXgc/ORZxvhHYauvwgOU9Ao0MI1b7d+PKpPvt0IkR2h1RMxak/uEIKob1XRIx2HmDh85hiN3
oAP70RyKB26dj/kRV5jE4aww23YxtSTtQiRTKpQU34jQopPvRM2TIE3OC6S4m0pZHni9O3S8jCH6
apJXVN80P94Xd2TWJZAhw8N7sLPPzWp5/0fade1GjiTbLyJAb15pimXl1VLphWhL7z2//p7U7ExR
qbyVs9qHBhoQoFAkIyIjw5xDeZ0mlGmY4sH61tVu+W1xW7v2QdBcaHaITuomd8etxOuJ846U8osm
LbTamKEjeZUAY83vDste3Qz/4jxZQWVtMZRbGOWIIb95Ct8U8Vg0Dx1WCjheQPKYT05+OUCTSkCK
KSjjKG/DN8y3EHBsrLRFL8Zb8e0vbprsd1dwMivWo3ztBnRxRzCKrIwz+Lpmg8NP2iiYPLEcAyvX
CsILen4PPC9g3KofJFI5SahkBeaWoKQSw7OLxVYrAKphno9zmOT3XDtMKmk08bRLuhaf6y+akNQD
NpavuuWu3GTPPKV4vmZS4aSSMrmxADv5VnozsI4IeHvuyzuCtQDuXV5JjpEIfThDKpDA3nvwskFa
t1k2sgdGuMM8OqinhF6Iogpmoqy9eYi8eD4uX7v5VlZKhRWQSwaWubzHauN1emp9GcOtEqYVqgd5
ayWe8nT9S/IMhgorQWcac4/X0hugJJ166V3ItpUodq+L+Yxy8vFGMKlQMk51ieY35Iwg2gPKiRNt
DGzpya645dK98zydiiVLFetxQXQa34GxsLgBZAwMfBHuwsbJVC7mOCd40aOlRl53k0Espmon5Jd+
v/z3E2Ufz4+GGzErEQBRHRyOjM+IXrGZAGL+6y+e2EK16xfO92LbhY6HADiTwR9BvaH0xohHsc9J
6KqOi6u4wg/UpL14N3iNnRywOPDyRTe/yKSC1yQloSKKNfluyivmkDdNZyundKdicUk1uNCvxAw+
x7CLOCqGWUk5yf0McXH9M0wiZy5uku4lqh9rkLIDOsqZZk4B4fMM8vtXvIikApk2J6keJuQSd9Pv
IO5RQEFtZ2Bmw471s4qpazvYoASPaf1+hxXv/35UkJJPhbZGSrNKb8rwrY5LZwFKeM2FFmP7wkVF
KoDVYzPKg1GEb+GQYUf1pGtbjmmy756LBCpkZT1BUlvw3RQsjE5uRObkNsFmAALOv7gN2DnQRRoV
uND96TUUX0jyXN6QtU0V5DoC6CT5HKisciB6m6KISVXMuuDt8zGFLYspW6oMZzdWTvdKNpPae4AE
p04oYOcM8/+tO29Lnqszw+VKKmWUSaxpsRITqQiXJFevUx/d8fgIILGt+pJrX0xmVyIpO8S0B5mF
SknyPP/JQ8yjd8Mm6uza1bAFJc0+nq28cSh2Br0SSllmNqZzEpXQs3jVbB1EgWAcfpCfQIa4L7zC
V3jZM9NOV/IoO02tOmjEJvv7GiIMxyBm8ftjuRm3Fs8rmH63kkbZqdxiIgdTRkQa+vEiMC+VbQLE
D0DOmqgFkDHHr71JVjKpizYaw8rAUgWSh8fqGG57H9uCiWjLj9hsfpK34SbgvmWZ99JFJF1GrNWi
miOipvrWYKRysK1Nem95GJwFIWpqz5vAzl0ggPBWztgJjIa+P9oN5B+law1OqKQbIljPUcYsMgBF
gTqi7EnM4a7Esz3yH1n0U6Wq9EoEjy2JOT0YVwF76WGC79hiFpmQ5nLfeTx51GVfowWSiBZ0I6S5
7xHgWfBiJ30idlOc/vvJbnINXc7SpC76Rl9KuagTPMWwTFW47XOaeoDYO2II2O+/Gm50kWw4YA3l
02jRgi60Vae6cBZ91KsqUC0nLrBbNkPuErjpryDrEg1XEqmYii6LHhtDSCpKDYAu62czseXRlm70
2+gQ3etoin3NQlcyqaCqAK0smENoWeOVFPi6gwrkEUAYnvjytYrZShYVS/V5FOIkFYRzBLxw1Zu2
xbbekYoZv2XFjtsrWXQcjSFqCALh3P6ZXMFOsXzXbVugltV34paPY8SVR0XSXIjR+NMhL7Hs8Ab4
hY+1M/yotkaORRgQ2N5y4ygzx1hpSMUWpVSV2YhgLa0X3VVgpKjwNJIAYFI5PEg28sd/Snovouj4
iSaCuUgJlAssy5vCvYA1HwGTdmIIkgVA3YXzz6+kayuJVHCJzMiYy/k/yg13+Zt1EzugBnC05xJT
5Jx7kHk/rKRRoUWcS9A5gHjl3ExI5fei+lNIvnE0Yl61KxkknK4qjYGRanHQvGsU+NOvzG3iTXGY
nFrzQuDa9dupAtKXc10q78NRESXSpHZRO8ToGrP3YvoHNWunG/0OJYhBmPfxoO6uC2RXXVZqUvEk
aHS0ZwQNPn40WhThi03ggs7SAM+j7Fb8KjzvWKmYYgLjJk01fDoz85bGTR+qTbSR76aHOnOQwywg
ACm4g1A8e6GCixwCnlBYIFSa7/oMCBZo4mUciBu2YthCwxoT9kHoMmBTG90g9BU+XboL0SVUSi6e
MzPXxJj83yIos++HXjZmHa+U0Sl2/3kTudnB8M1NvOFWyJj5AuhFNGCRktFpyqXNRBjTqUF+YgDU
EVs8tR25ZJ9OJKtSJ2vHK7aTj/A5aF3kUdqZQ4at6Bp55qIcB7PaiCamJbEtNJvisRK+MOisoluI
dQAAi6AAQrl334hWnQe4R7u8ODXG6ElZ7F33LabVrURQzqw1RYZ5EFhdKN+r0TbTXuX06X8TQXmv
CrKL1NAhQpWeguxQWt+bmrOd8RnSiGQ5JmbaNQzkAgGTsgM1D5ZlVlTI8NMH7HJtlz14/baCy5sz
Y8eilSTKAqIcqwiRIBJJ6n5xu1sC6N9v6qf+9l/0dlj3MShg34slmvFpGqs3wrhSUNE7DxsFq+nJ
Brj67WbekGplxUNfYRn3WhilmiaEKbhsIGyqQqefn0asBvQKJmeWP9XAW0RgGd5aGGXbc16bSU+u
/yz6Hk87bS7sLP513fJY4W4tgzLuEnh3lVBCoVCTULsObXTO3esimPawlkFZd95bYtnJkDGDn3BB
DWixo0fDw+ob3mPCE0ca79Som0ls67qsdUgD4o8/1o7s1b4KZFmnRT863QDFy5n5ZWy2FWIoGBs2
ICKm98z7uE2qkhgGgV7u8d6UkBM25EXm8LKm/+c8L7KonLdUJyWNR0SL6XUCAEQN2vflZnHaneKB
GocXN9jneZFG5bt5VoeZWkNa22zib+03ycUTV8PGrYX1RSHd6j/J7Lvwi/MZieHR1wgGaP4+UJXq
AC5d9B9PAzmV2+1I4ZBgeGYo6EVbUq7ghi3WRbmWSAXIOQ+CUp/xCQm2nbKBxLfQJ3SQCsy050MT
klhxTUMqlsBcqlSYEZAJAwFBeF628s7wBV8DBgu3R0DM/po0KpgsnVljs98UzmBFE2db2ZCX0vSC
qr0F8DnMHct24lW/M93hvZh4X5L8fJWBZyWqI2OE1HRUzvMA+h9Ds68by2dMLET/9aejIoym1oqU
BVAOu2eRk7d2tZsitB5rXzw/GKfeJYyewx9hAJRF9YCyzG7gbQ0y68GgQjRUGbPVn5ccwIgqqTPA
Js/L4zy/kxWGnnrXbwzghb6/DvnzKUzXXImkQp3VLqGVj7hoJTO16x5sEt02t7iOwTTUlRgq7Z7l
uQ+lRv7LUAkAl/BQbSfHAp5A+Mh78zJrd+tzpKLblFrmVKSQRpqPpHpXnpotqYz8i9yYpxkV28Im
x5bZ9C4rXhwNtBWWJ4Dk/JagFvwLNFLmLXE5SXoCtrYSPVGUCbrtCzSSpK15DG4xqwz6H57XfUbR
Jj6hkFwP20qfl1XybDHmpOrwuAads/YqueIzauiYMAOutLyJtuKTuOUvGTCdfSWVCmpWZUVy3fbQ
sAztHEVeq3i47uzs648M7gGH5J3k8mM8kbsuSpShEM5gUsGytOwR6IXgqWs27a47WWfuSTKtZCWQ
0kkSpDo05BL2vyH5CwaWnRyMgtoeC+6b6Pm6euwDvGhHx+lcLZS8gHbt9H2R7tWONzHB04YKx0kX
Y1c4rmAXrmDZ/c0CvBOhckJUH+tNcdJ5GwbMEh1qtv98Lyo4x20f95OWQyOvJZxJyrF0pu30ABb4
zhmeQ5eHscK1ECou1pG8dLKJDzY68r6+qTbTNthW35FuAhqEax7MKKxhHFGVseSAXYeP9ljXc1PO
cxCc6wgMZoube0tnd8D/9gdH/okBVnObutlvrlxmvrKSS5ml1TdLUFaQmwFiHHXr0ItPSHSlNzL2
JW8Bi8vFJuSpShmnaaRDHSxG8B6bo1+S2/uYJfod+p1n7Jc3wP/uuP0OpkPAerAEgbX/T4QDutSB
36OXgnNxXAbMN0xuuk1udTeP7R6o0QC4FFxeO5DE/U/J0kUmvbtkAv1LNGolOCe7YVcDBUvzwdiy
5VXmOarRfAOlWStDr6rBWQA7ioxB8Vr5fj2aMF/95koTykikfjbkiJwe6d6QVz/hYwJ62f+sC2Ua
o9rIRlVBlzDR7TrDHI/JW7xiWt9KFypyzX0gFTVa0eckE+BjIVAMALcXzjbnzFjVWxMk7YAZwM4S
Vn4+OnRTyF2YBguxOHTYPOkw7crvC2xdeFDeJqe4GUG3eqr8DDVdjmy2RVxE08mPCRiQAhPV50T7
ZZEGrfLIUY6ZgqyUo1KeoVLHWpmhnOwTtmFERlC6kWbQv2iscbSh33BjH+pxX0GWIDth7Yzf0m0L
1srUyf7ozRZZsQsqUJejIHkYfvbdf46QHoYSjUyI2hpCCZ0VAVPOj4L/Dhy0vS6JbY4A6wSRJOa1
6UUC0AKYU08ExYpqR+NNiU3KfP52XQj7WQGwt7+lUHfZVKh5J+dDgFdpJtumT5C1zHN2AC5F7QJj
x50PucGxQvaVvRJKeYCmWBHeMlBtBgat6ognkMo86MfMrnf61voXFAu8s6TsXm4jNU8r2L0+v+9U
agcMHRY2sF1I+2l2AfeRmjafu5kd6C+nS3mDqYS9qvQTMZZmp4EHBe+1fbbnIW+zHAFYDKZlgBUX
OztUcOwTNW1MtcV56vquU7S9Ohpf6FusRZA/YfXKLo1RzxMLIgAOfcqK3p+FesexRdZprWWQr7iS
ETZZos9VF5zTb4NL4CH78akL3La2RwH8qTpG2/vH7reo+dpOr/3yh/SL8xewopdFWJUIZB9oHajr
LJ1HLTPjOUDyWuzI1GH+vNzUO0xx/vjShONaFvXRugaXc1nCNgjtJmGJTTb62XDIHKwqcnuh7LO9
aEZ9v6W34qSbmwBN+uGobLsDFuqPIBzgBC3mmDsQh9BNINv8Ir1USlB/4y6GnRBmA+Eg7wdSW0vt
6jA40+Lo4MT4YlC2JExqY5lVVgwaASKytEiMg4hk5CYKpOm+wXKC5HUnrn5MVwNUBqAsCFYHDZZg
VLmB3UikqO8YDT81yRk62/BUmzTpxchG3R5dPeOJY5jEGOhbB+j2f4ulX/YLAHLTInlXMP6eRw4Z
DYges8MSECA0BOnA+x8lUs+OCgv+YzGE5FlV7VSn96PIjn3CC7t4xd764mzHWkfa+RYJKxIKeXAc
dV92JDfZYFIm9uujvhme/0W5hPzCa4dKeWAcT0aTTzhU67HZ9b55p53ecZUxasHvWzIvvbV6lAdq
WiUPiwD1wOwbPQW+siWpynwrnML3Hjq30sVTjwqnw9xUUlZa4BJ6A6JMtal/V9v0OBE+0eHEXzdh
VoTWClKphKo0gdI2AlK/kxC62ZMKIqNwnzrTBPcgB9s5yT5+/NJzfC2XyiawHT1GpomDFX0yJmts
gxoja4uPuH0/t4881ATm838tj04mFGCgVhrxjD8jUIzjPYgt7CYD9de/Gh/jRBwa+lSZxiJNJhyr
Bao/hNPYswx7NLzlprCFe+l75cw/LF684diOTrVH+lgDIXQF2+kjh0x75H6c4CtiVAfvVCOxxQdO
uGHevJcAR8OvyGEUAxUYAht3wOAxwI9u5Z2FuxAlME4qw/uAOlF+lWcEwxw0EfF7kn6CSZxwDIG8
2BP86j47aZyz5Hw/nYoyc1fJKXArcGNUkV30v7ERanMOj5XeAnhPMTXMKhiYKvmoUJ9jMw84TySJ
xyBs/oA2dWFjbDt1jJOEZoENqOG9gWoV76uxr6WLYCq/1Y0BZQUZgoO36I6sR6nA7vnVg8Jij2ao
q41OyJv/+H/i6D8y6QWbTMjVIMVM3nlubDLZqGzL34KjedFNfaf/+BfXBIlbn64JrBGg6QI4cWwF
fzxdtQkDSWtSUpVCgXH2gNeJmdFhq3nLPt8FdoL6GyhCvjIybq3EUlZaDCa58fMA/bsBvSYAHrvV
C8YcQBM1brn+x/ySK2mUlSYBAmggJ0SadYughpq3eF7Qn0Q3FAQo/z2LItoHa+2I16x8MCq6ugF8
W3CeNtHdX4U+cNvg6W6PrpLZKH0XtsTDDGLbDsaUAByHeh+wBj5KNZphyI3xPefWG/CZ4oLyoheU
UG1hP+/4FTj2nbgSSH3ELokjvY3w0pUkmxAHtbYE0jYvqTz5McO2afsLY7KHTrBL7vuCOP1ns73o
Sn/RrFlEeURprt9rt0l5G9ybf1SvdoBlvUXjJMAfom/GyCXLp/zeIfeoqQ+cduAABZ4nntynKdtE
vyL4TOoPoHPYLR4uyh1XYWagXZ01le+ERaLL5YLHW/oHCMvljQKfEW6qbfEnP7ZHcxPdc28StkiA
hRnY4ifzYR/tKWnlBNjOsCfRn14VkI1Hj80PcYe3FY61fCQoIM71WM8ORheJVJIF5tExV9MK0S+d
bIyLVUCfwfKY3Dxel8O8UvSLHCqpWrJlijKiWdj80YWdKjwPCSfCMVUB4Ae6Gjg7gMB9PLwMi5JZ
JUKVYiqcPAK/sI7V+ebGir9d14X59jUs6x08FtURSpcB5OFl0uHtq/rmXtr+zXTPK7ez84qVHOoa
lkXwZlkVYlrrdcfhCfMPaMD2Lp6I9/zFEPbpXZSirt7WWqK50ksE0PBBnJ9DxXRmgOhlPOwhpiFc
lKKLrGqi1uJkFMG5RMsakHVqeozSn9c/EDtYmAoQZ1AUlyS61ikVXTWmCa7Y6NiV74wT00E1QGff
l+/Zi/yScb8W03eBrwb6KBPwlO+DAqsbqEwNK1Em3K/4Wnj8Ge77JNcZ4ypA3Ud5MLSX2uavgjG/
20osdSMUkykEVYjvZqXPsvZiNIadAa1S6zmBgvndVnKUj95lGQAZjxZijPkfnSCKlr/FlhMkeEdI
fr46wqYTjLglBi9o3yXjEE33HLvgKUGFiDwPlN5sIWCenQR0vLVjns3B0aJNXdrVdw21pBabgolj
DZzjYxbGLewIASAN4JifYEvnrgVOI/DLzugsLASpESt7uQ/CLCNzq2+SU7o1CiJuk3jXdWarfJFL
fbcOBIqWMsMVBmvfKvcF0nihfr4ug6sc9eH0NpFjY46I7bffOjwpy98p0CEBirQZ/OYUuzySY55W
5OdrS9GqRVNKRBHUXe0oBjx8eD/geuToRZznU86z+mjE+VZijDnIF0D1kVS9wRIioc0A2dlDcgNq
dZ9HVc89RepemSTlP1FLs+U9MLaxuo1J5GAjvA2evkn2IZcgl3eM1A1TzSXIhgG4ce6TnV4eVfE3
CJV4h8gQgqVKIC6BKeedg/vjIXZYA1GVCIcIUvXeWVzrJTjnoJ3sXTHCpFt7C6Iz7sI/Tyh1nfWa
0FY5ESpJkiukTzqwibC7w9GNI4VuvAfAZGg6TbDOkuXHQuQm2n2RLxwh5LNTRrg+P7rtrhRdmlsm
nEsYmtINMC9sC0013Y75Up3kdJAdWWibHcf0SVy4JpW4xsr0paIvkriHabQeCDvBk75Viwey8itv
2l8NCLd+tF/JuD9oSsWqXAI9xgIu47P0KP3E7t9kI45gaNfGur98bJwE5RReAsz7hFTomhZVmJQI
ekr9KyGpCQDhPjxdP0yeDPLz1Vm2yqhOeo4vaMzw51os7XmSt7IOYIjrgljTiDhBglsKrD3pEwI3
oBE7HXRN1nnpUczIvWCX/WiBCCR5KXdVh5EGf5BFBY/OHABA1IWkNRNv433sayivgWXua5Z40Yly
ZUHosyYDqsFZuiV4bQoIttRduCNzIWCLPfAMgtVyWumF/378WiXoteIlwhmm30ast+/JSzMHKRXI
0iTw2cm2cJc5yy/Ol2N7+d9agvv6o9QpEequMSFV9oXbflt7+r73S1QweqzGGd60n7xkW5148wds
07yIpdw8mIws6QPTOkeTZM/Kz3TY58sDRzdyYp9jyUUI5dcV4WPEk816n+ohRjntBZ8QXHJthXjr
NUmUN4sga54SE7YiHMyTIGGwOsfMiPKQgX3qjSBIgZDphaMdIwP/YC+Ud8/RMulAJYZ2Rwwzow5E
aC6zyM6dYouqyDtEApQ9WW7OGY7kfTwqPQl7WZ1mEfHSbGMnkB+b+meebDjqEcOjj1QmSD2gxcWr
mkb/DsIlEqYBiWt0rHboEt6iNPqA/g8mcLij26zPt5ZFKZSq+aDF6Lyeh1dzvxT2kGwCIIeEdrwT
N+pxQFI52SPW+TkHyUq9tLVgKvXCXtFS5zkEq/fAfQh8bbNsBVx2qezaCsgzhR0vg+WpSkVPY5i0
ZOlw7+j9j0A6Fly6b5ZZYr0H+Y0EoEsg3H0MKKKxTHIZwRWWW7yBCUBcn/r1szwiozT8fpe7XW3X
ogvr4d1CJGh8MpmVaCpip2GVDRPgTJE2E5Sz1MOsIGEPw2CTH99yiUBJ+Lgi7tPeeZKmi5ZDHMYf
j7rTnsw7/dfPyYm2xb00Orw0heV1q4OlB2irqh9DgcSYLgKUjoRNphmA0NnMczzOKdLMUbOsDKoh
IK5Eu2qnuKT4Q1bbCZLnvxgLZh+iqRGyCID00hMB81JkCAEoX4xO/j1AWavr7GE6GmDNBYMsQJ02
deVdDy1MCzUkTHaAKAITcNSVl/RWEyV4k5+bCGAk6Y9OqO0keKy5XChM3VCuszBaSrhVqbAiRW2n
B61sva9KAYPEll4ISSfZYMZYpM8LY0zXtsizxsT4CBpoHz2vFipBDkLieeZi5/Exb3L3+smxUIE1
6PGPCKLxKqPsghikZhVEREf1viGkqgACcaZDc8hfl/t8BwQEp72N7pXzdcE81cjPV3L1eI7CDiWw
c6q/yvJLwlv75f1+6i4tJ/DJFyp+v4EVoVL8U/MaU0ybs0D+KZqAoQYg70cFQFEQ4EUvwXmN+L4y
QH7ZRzV6nGH5YAm8QEhC7KfAdBFGd727OJriCmZ5zpb8t6FPObhPBFcXMq8XJDfvlA5sbRYvPjET
WHkllvKrJdaFUY1xiGiVlNhgwE7Sff5bdyW/3KV3BGCP/4xilVxhkf8cLN0EH4Ypy4ZCtbC/03vK
BiCC26ACoqVuC36+0fkQe6xZ8Q8SKR8o1XaUCiJR3Jv7dA9gMaD5kXEwbmmXlb+udaOsPleUXktL
HGhCEGmcFB0vxZ+P8pY7DsaM+atTpOxfrNRJ61Lo1EZOd9S2gauEdlM54quCtlr4yG/r8SRSsTGc
RzFcFsRG1Q98zEi5sMcKNNrqRj+goMbdj+DJozKt2FQXNcJ3RV1BuBU9bGSAFA/rwJIzPgIOxL8e
rzjurlNJUCdi8CQq4O55thuGP238BuAk2+x+XxfDc3QqqrTzYBbg4cATVR+3fdZtoyW5Vavas7Tw
OdCmtwV4CfZ1meyc9WIrdPFJ0IKpC0OcpIG2c+FbpEqTucEueZlyP9Pt/q7xw0feg5F1oqCeBb0n
WEssha5GgcrGMDqQzZ/l+YRbZz/2g62oj9d1I2ZOB861EGJEq2tmNMwBiHPkPFWQRQRpKZ9GMxId
M8h1Hm4mTxYVRmQtw7CzDBMxTxnmZuND+YYmdm2bR8kfXc0pMWWjO9x5SFZMQd6jqNjEwpw1PdiK
edfRmmqIJbho4QEA39sZq9vAnOKMJ7Gu1JWg9zC6OstBzo0Ej3vrXCv7Un6RBF6VnHjs54/1jyZ0
48sIpCWNp8U6x7Ngz5gH1t66Cp2MrLOl6Nt1w2BeM2ttKMtIWq1UyxTCpN7G5YZyEGze3InYkHYX
r3RjLoIW2z4u6lH2MVZdnWFt1Tr3y2JPau5Ypit1nLyKJ4S6YeosSOTKmHF7Wj+UUnca5Wzmpcs5
PLYUFAdNAwMGIo11LU2oFmOIg8R6fW8MhK3eFm6WB+m+xIDDnYz+k4JOBxd4mm2CF7nk71qZ4KKG
ea/X+Ghkt1faFHe9v7yA5f02uCWrfzGaYBxVeZpSt5oBOMUiHyBRXXY5Ro6M54K7msSTQd1kcyxG
WpTgNNE72dcP8/N0SFEyAIf8qwgsNyDs3ggbzhdk3Z6KeDlJ6j4DiL0BNjIYY7Ij7SjlpcN4CBo3
6A71P7iI4bzvRl1raVnIma7jFAdlsqvkMUu5pkG851PwAJ+TDGph0wLkz0fTkNOisJRu+isMLq5k
18+Y6sGyfollq/HAG+5larQSR32zGLwKqZLh/Fr9MLQvw/L8lQ+0EkB9oKbUuhlQWiQp7b+TfTXU
IRq0d8mr/SsjfeCFuRwe9X2yLMjMWcXh4eoCrPMNFvTd2o1lV0Jl3LrjVsaZkf4ij64R5NqSJGIB
e2i9wG8eATXWnoD0hx2T+ckCtxg2FtzEizw+NCsxgytmQqOCxWBwaDAdhYpSXYOpyNpWRv/NkHFb
mkgb8+4Y1tK+nlA7T/o7XZ9zWxuUQz/Wv+u6OoRxvgP3UehwPjbTeMExaahgxMYMIBXXyrhqVNDR
meek3VaWH47GS1aON3NZgmtF+yl1ziQe5MaWu3kz9ZwQ917A+3QmIPcEOSJmH1FF+eg6TZlXf12F
ZEmFzDKUzowVzMge7urfpttvum+iqz3LPzA2G3HxQ5i6r6QTT1vF9C5qy67LRlTat6Y/BKCXDT39
SXyVnNCRfgvcvXWm7a3kUWfdt1IBJkXckJXwJAkA9SgwjSzmQBp/jpLa+8qXBR2kBVpgE7AUVA+o
kQZ5jocKSZPXY6S72JQniLohj9nOD13rF0ceq8iurORRT/ZOyxcNs17Ek8kOb7yf7/6i8cBzgvdu
YN4hK1lUCqX2ILhN4xYlEJcglhRujiarahN8lGivP3A040mjrDQLgdCZ6jUCPPD8gLDqlU54ygBT
pAKzhDtAybbKy3ejrDJXDaDUxpDW79V9da4dAiup7M1XgnfKb1gww5Ih6bKO1wrB9fvoBOM4iZVs
DXgMKedeMNxR/amGlhu0d5xTZOq1EkRdkykeEaDC6khFnbwWIqcAxrCrksa4hPZENAFk1b4uk+lw
K5HUValakybMRoO0Hjmvme6yAXgRYe1WpuaNvMkvclCfYtlKGHVtFvqQRmOA7zYDDjSr0Opvbgwu
jz2zPa6KqAMjVEhk3+7j9+qMDDwQS0nSp8lVMerfHUZgy6hbEIxzjo9YGq3RWhR1N4ONUB4A7mad
p8Gf29I2W14BgPyGKxLoxYVAAlh5NiFmEAy3FhhuClAf+AxmHEVodhApjqJaiiCmGyq7Ffa6yUUY
Zb2FV2dlkRiyukssXCO6oLx/FmB2b4aDhGUrGViP3NIoKxqtJVHRqLOmvEoKfJVhA+xNLOSm8ib0
/wI/D60NL91k1mjW8qh4JBa9lnUz5Omn3svuUKQ/gR0jdbQT1iw3A6LumZelsb8X0F3Am4wGBL1z
DEDYTOyNwDwL+dNU/7DG1rkeGFhBTxUvAqgzjLs5KyxAeWE7fPbl8mSq97XVbqaG50LMx/5aEnV6
Qh+V1VBDkvbYf+v96Yc1E+7yeUO2xvIXUfK4BsJ2qotyVEQvkkDJIgsiO3fZxHhi1b6egH2q8yQn
wbp9+bMHrnu56Q9a7HLxOnnSqTBfp1WGaRd8O7LtjEEXuLSxb3zuyiHvE1KxXa7EUWkqYiPb0SHN
xQyFL6xzDl5gB6aNEvrz/a/rVsOaZicLTzKyc3BlqjSx8pIVopTOunnuG8D55V7pRy5oOVJQgXR+
onI3G5h+sJJHxXqpHcQgQ+XtPGtPifycc1l0WXfWWiEqwofVNPSEFxGjMy9t9BrKfyL59vqhcXSg
yRpKFO5iFbtUGIgObcxf2z0PypftY5djogGk0zKp+9YyTdQhzXsyuZK4pjveAXEci2HWruRMWnAO
jaZnKLF8OoUWNJIF4Bom2GUwUcboxK/cviutqBjVJKBrbA3NPBfLpgSKsxzydr+YLrSSQMWmKRli
4Afh67faIQGu22KeDaQt2cTRhHdgVEDC3FQ3qQ2+j2TMdiUltgVOG37dgieGijyVomaaOUDMAJBW
kqaDsKOwy7f49/QASnrkSIdoPE3n6/bNk0rFoRLTWp3ewUfDXLbF+OcUPKqgObsuhH0Jrz4VFQna
yqpUzEqa58rFY+5bd5S9ZVuPwNjNbpIDUMDOvHufqRe4zdCiwBym/O50q4RG0ScJg/Ywv7wI7aJr
bODfAlh/5GjGStHVlRjKBg0w1ad9i/pDHdwZiBB62tpCIPlRYfmB8BViRm0tjjJFOe2RC8oQp9kx
uCsIeHXugOToRvGie/Xm+ld7H2/5lN6ulKMsUjHSLJF6xcQGN6FlRK36R6y5AqaJAP9h3VRYr+6A
A/V+c8DxwF1qZ795BVdmAEZpEizSJvI4+tLCymMtCLEM0+n3rfwyzz+va8l+kawEULZZZWYQhi0J
v7fNDsOC2/SkYmVVPuYbXnOZbZQXXaj7KjWNuOxHiOoJ2kZvotMr+Qv3CS6zniUXjeg7SxJzs5ly
iElab8zs9gYfDDsn33QA/mEk0psPJW/FgBzSJ1MBgIhomVj7Q2nj4/tBzQBnKNf4SmkHXrjpqDZ3
UrxLtGOG97Gl8Op+zINciSMnsPLuIG51cSRu1zY/6w7wOuhMTr3hXTcNnhTqCpOMsArmGUpJGAGo
F99ojlL+7X+TQQUQ8KRr6jwiJ4vCRDgauha9Cpb2OusDD1WdmdmqimFKBkrWwNX5eGalOOXjYnXm
eTQqu7RCpwX8ZBqdJHPciM3shJqMUSn/unrsnHMllfKuMeiSqilGSHXI4AbwBAavAjKD4nQOmC1n
7vOBGS9WAikfiyNLCCsNApHkYm1C9Agzm9m57SvBHS83GHkWuGSTTEu5CKXnH7NMWkQp7s2zUoaO
od8uY+n33Z//7Szpab007pU0b0VylsrPaHC6RwuQudALu2s4TS4zL1srED9ggA6saCb5+crLmjCv
pNRCWpVnLyXG0kPINFteHZv9wS5SqFtm1LHK2wyQEqJEHoWFB/op5/rJ8RShTH8oAJRlJTM2Dec3
TcUmSyfZolJypPw/tn7RhLL1buyMVJCgCbH1dw5vB7czENoVhNwvJTiEleM/H4ey86zX9d7qYQx9
fTMFh0LaSQknAWC/TC4y6PrWYCZxDEQwE09x4bZcbGULQEu/+K445qE7FT7PeZnZ1EoedYsY4MpY
KvKdAgzvL0WNLPtHl//ug3ur4TKGc4yCLnmpOdgNIwNfKwbilkmIbpzoFvhbmWudygQlDlIet+7C
jpMy8szEoq6VpdTyvCFm0nokrcJCo+lVqIKqG/VgSRveoTKHEdXVqVJXzLygCdeo71+xi+1pky+g
uOhwwAdCyCCbO80xf8Qb3gAAW64mggqQoMaBu4gKH3kZtNFQmaiOojv4ILzOb13qpCfFr26GAbD6
INfgDQoyLIjgRSBVRB6CwR7qbM2iW/Bab3Flp6qd4VFryO4QSXYh/WhLkefw5LdRWc8HadTJDl2W
lcMIabU3vQ6AGV4OOSEeJMhRBGWYV1hkvaM+CKQichyKeirnuMMJeflceNMjkMV9/ZjvZreM3RJ0
OTzzYYTnDyKprxilghZZJkSas+7qQIGvRe96dGaFmQ8iqPAca/0UYo0ToWwfPZFCugHO2E3nFTeY
Jtr0/P4bw/U/CKQCdWNWS502JBVywGzRBbbSerLgqYA76raDA0ATrceCTeRx5wWYpylrGO9HEiZ9
AlMUS8UUayknD2FxLwEZa0cmBtIMZQubUBynm6jnfkKmuheh9PxZPuTBBOg/1DTzu6G/U5vdqGY8
X2C8AHSUFiVLNmQdU4nUfZRORSv3CXxh6u3Z0V7bh/lUPvfP5T70mu18m2Fl1sYzPHSBy8pze+ax
Yp5KB7UXNvvfQ9EqUwFc6qKEYUYujj+t8qLPnJoZ2/FWAigvUPK0r3M1+U9Z2E1vyGCJRb5aeKd4
CWgteITGzEi2kkg5RTrKS1m0Kepn2jdBue3DeN9pd4aU+m3KqXGynsCgwL4cH+UPIQbSQD/4f6x9
2VLcyrbtFylCffOqplRVFD0Yl18UYGP1fa+vPyOLfY0qyUNy2NcPK1YEEUwyNXP2cwxo5fBT+G2h
0w4m09+EAeULXoH9qSzs62EsA1MblIXGImKaaagKo/9DNqKSDVLTwTac/DB4hHhQOcYvn9sXpkRg
sIFhDug3mCM990OG0fdzYYZQjuDH2OyM4PXz3898XiSlApwY9J5eaAgWrZeMCSeKxBvs4zpNjUV3
Xiz2UR3g1rBXjH+apCDqOz9EusRLZU6xfmzSZaPdgYjEmVGOLMp220Wi+389EYRhHwihJXhuMRV2
LkzNS9VKmkg/pvXVMh3C8CrmsgyS33HuOyFDxnaOJGEnWqLhAZNMDJMFPMLHCKjiml3/IOCSWPN1
2qMl+nNlm4qN/BD4FerT+AQDySumffxsgIiRwb+gmrBaH8Z/g6ISzVKbtWMp6e6Q3VaYwNS6gnOV
DLwwiEHOLeskBkM0dH6XjRVicKpftGMH7gwv3ta/qnKnao7qktHmat+9ygR1RA/4hC4fFV+X8Q9E
h5IC9aSLMmKTqpUmphoCMKnETuyy6x9DD72FTfUc2LIJsdygjyETs1BA7JWBtgy2Fep5h0I/CS1C
QoIWvw/A+kVQVgSnCUHDNbtxgQTSiVC35LkfplxNBl8h8hGCm31+zekimdksLApqlcHt5E67eF+9
LLdSAyS4EMFYeK/yUCEYTgHTUIS/AzNKBFqDSleEaBHEnvTTWg+1jcfItJvIDtzBGV01tguveQwM
m4dRwlDbM6FU6UtqBjA4NSoiCO3OaO/NBCQXHH/AeJpnIqhv2LcA7RUM1H2HzRs1XY8JDf5YAyNB
OL8/8k1XXruaWr1Vc1L7Osw50n5bd4prAARbztx6vYwgGpSt7hfwHz/GKueCqTc5p4pW6RPusHMD
Da3Q1mkqN73IXKX2AW1gg7zD0WIH9BqC0w7czIgEC5TpQ3qCIqmoAgH1gy0XlcKKjRJ1xTi1nDR9
jSukn82DwCvgMwJr+NiVIMqvS1rWl+aEzE/1RwFDbSD+e61yW7+evAwQl3XqmLySwcdBknORlOuQ
Q3UYLFKun/fZTQsE5hyj0cU+5Ke15HV9cot0zQ29Am1uIkgi7HvTDjCInuVpPvDIuRjhDOOyvkf6
oafpqGIGW0IOVPe2EV/K8cPnDpdREzi7NnrTuGxKebGwsI3Ebv6bbmufrL5raNODcfoLUI7ESHx2
d9QL16ypWlDyQ83teXAJyJEAOifrFvmHa7m8DTDu4ah3rlfAtwgsSBN9QmK2bEN/3BD4aLJGzRtZ
4X0r6m1HclaCe5LofPnXKH7I04/PPxXn8cpUJhAGmmAUQOw9CmVl99OjHu4DlBNbg2OEubdGeTTJ
rEylB6gAktQJJGJkLMC6Ul3LL7wvUJax3MrKVMiUqWgUqyiNkCggen0Len2NcCGAS2PaL466ITyo
8XXI2/xiORrEJthjU7F/btFczNYYy3IcNcQ+Ea6h1G+8dvcFR0PU+YO6r+RQCjjostGI8YDcNHNm
R98T9Ou6w/DmuDlNE0e2wCFBZV7nSiKlheg9N3U6VpCIIH1SfxQtRgaU4v9eSoTZWImhlLEWTFPP
JxyM2EAz3RKiqxRT0ik2i8QvlNeYIc9aIKWUxZDPuZBCYOfWBDlZxdB7/miAciVpbQwQ2ICJ/0Zo
h0MakgSEaGRAtPUdDN006xJ3WYTehEUzr3BLELtWGT6gaWzJpsUXCCjYOvMulYqzliFoBtB6kZNK
oHZNPRQUm22LIFa2y8K23IUzYcxUGQVrYZgbBISqTHlOqxtMZe6QpirVg1g+jxiz67H2+Ln1Yn/A
dykK8d+rmEuKgF4mNBF5cpit8xPJjj15tPvKVq+xAoypviW5GL6xZARFXYmlQuWkVzXNzCC2c6td
a4+XeW3rh8kxfxImKcDPhy+cgzJd3Eoi9f26HOH5VELi6IC4ANWa7jRt8qaj3PSDJ41o0+pawfCK
oarkdD7Cf5S53YvqgkF6l2/CzTe4Q85vk7JnUzlI6VJCVUgHQSEdBCd6ycDTpm+ivXCwtp/fJUcz
6SWbUURqLEuormUJgAILYIkDEC4teMuRPDGUMUODeojUWjCO1nJRJE8KePu4cRbzVQP8E+4GHc0P
/YG5NJUgAdvLUb8dQj9v0PQJPZAEehmASO0GxYYLbs2X6eVWMqmvJY5NMYGV0SC4o2TmPfXyx6aw
MbkzQCWfTMue9mRnJ90UpdN97+mtxFOuqO0rq04jiG9cE/AC4OI+HZi4Psz/uVyoF2YAtpJHfcZK
isS6LQPjKN/mV0BQAGntYO8mJ1mcL3ZFmI9vJZFySsvUJvXSmAae+uhNQGmOXHmXg9xcvci4PUp2
UoV0QAW6n6rpCvXUlTLHXnWN8xGkVemQAMW/s817QtoDMLwtr6JCrutD7ILtMpTjLDgGnXILQWUZ
iTbg8wXVnxoDDZN1k8fPsrx8yzO8C6LBDCJDrlMR3eZTYVZ2FJxMINB318ppdbJwuHkB8zGuJFJO
AZi41Qi/bmDySrgmICnZxrpTH3o3sOf7aM8bfGXcJKbIEOuhFgZCKzraVECfXukCrCZKRZtID21r
rr0w7u1x5kR/jII6GfICoRQ+GXoidDqnZFmu16VsYMsl3pb7yB0Qak4eClE+D1yApY9nsih9NKIg
wcKBhFu0AfWFPnYMZxf6wiXACtGD5BYVmNeIqUBVkyx0W+jisKLlqtl0KtF/dU9ILrHiVcKYlSNS
VhNcUmCSNbyw4tcWGQ5Cx5IXypkw3oQ75tzJlvqUDaY1kXcugN8pA9/BfeAKr6OCFCV0sv24zZxI
dT/3fqxEbC2WxhDqY8DxNwrE1t7szJ4OjwFiKY8sSMdccA+G9TwTRr2JdhrzIalmCMvBAaBcxcI3
8krsXgH0yxCROXwoSC+Wgor82OAWsaBHFh3BjHsg7AYokvI71ox60Jk0yhtoYikIQN42EG8OB5J3
9ZsR77vzucCTxMpThhLgiIYmqqBgJRpyrh1hrsRpMdXGsShR0lNccCobTyRr1m/iA/E9yUXe2/Gm
FG1ezYGtIjq6P0hFsAh4eqOr8G/UBzTrUBYg1WcQbqZ7QC1v0PH0B3984r1AlopIYK0h/abTzv75
QRtFtuQon3XkQ1dGj14Tf4iO4VH1lQh68Gcq+2JqpUnHS5M2ApjGFnSpCVybgqI2b5KJaS3X0iid
V8e5CMR00E9ZLOiw9joAFbDsY4sXPB/AgKxC5//98uipn1FT26EocbIESDPgMdyrOwL6gkVY/xtm
A5YfBJ4q8tYPDS4jjQFDMFb6sf5bPABVwUlflUuCshT/Fr5VY0Nv810ale70bSFUxVLrqKUL1/E2
2whedhE+nBjMuMiZrMr9mTTK59RJGwy5VerYXpqdYbB79MG3EvA6gTbW+SDIwCADn8OM9cLXZyQP
Y/XKlDHU5abKwanZzk6uXEmgA1bcYLlJvlVZOTshFTX3I9RfMXFCjIicVrQzE3CymA3ZT35o2jyc
OvYbWH0/yk4qQZEkDZH35mRgt+6Vy3KXeYLLrdEz4q6zs1HxcrNEkaT1kDVsTNAyjv4JI2P4Idto
KPNbc0xjsjoaVVocMzHPDQHiyBQhofJMLzEGtmsfRHve8jgSWTHCWkeoGCEI6kKSowY60qR+HsZO
LetOqX8DRA125P1QtLfJFskYEj0jh5L3yqb388sOfaMK7PLIkTnjJ5xD0Yhf1jhJuTzjBivjRR63
iXRcNF7jhqMUNGSmLJhaEaQpMYzdgcDAkMRGdxU/vxFtQJdzago8E0JP6rWatFhZDPPY783LwZ09
LHo6uoCe/6mWSGp6X9BF3ikpE2LGgtKVUaGDIBS0shcEYjjc9cCtkpG8fSH8Yeq+Ylk6EFbREhdp
ed0oaRqQSBEsS5vhHinVVeib4KdWHgufq5TMyEBVVOSmaC5+yBWzUogqKZD1IziDZkfBHpl4GXsh
aB7u09hOH8Y/8UYrHI6jI+6ZDrykd6n0U+gWYQ5H8NYgxGufK6BOxs7408JqUOSVTxxZzO+n6tgE
wgKraSjU825ySe410AYf5+ICVBZYxGt90nFf0n0O1Gi7/sOfKWW+PuQcFv4hdaRHb4JYbAahHeHs
ErDKFZYdAlBGMr51tJUY2kzKYjkECcQgUgZWUY7CbAQsoXyXFCg5V9DOb4WtmE35dzLqNuWoBN1j
icBr2AwHws7blFv5QfMXL9tj+trsN9/5fO8C6Z5tLqZmIE4443g7Oy1GfjIw8GQX4u/JwyaZz/Wq
zAdhYvYLk1+MDYZOb0oz19o3L47ZG0dq0TmY7iaMaOgb8QJYayLHkPJEUo48zRdllOZOP5rCTTP+
Kpv7b93h+5ko7x3Ww3883Oj8+tleZZthS7iqTwBkaEtwpPGOQ2llL9ZhWg7wpyQOggkD/nzud3tp
/7ZL019wlZJpTlbfjFJKU+hVqcRSKjbwwVPrThipLn9Le8Wr/Io3A8ZM3KR3YXSig0klU09DHG9G
6ZC0PQW0WHUg8XRApeaNdLINyb8vR+N4GEOYpbkMl6csV6pxyMbnrudATZKP/8EWr85DpQFWJkWh
rJNUas5vpVz5Gc9a5Kry8CMcl01bS68c/WAa5JVA8vNVTB4uqVouAtGPPXGo2XVaoqwt/0kwYdaA
A9AeeFt57FB5JZKo7ErkUoUWYPuJgvjqnowTyLvoSvtS+YL3xcjPV6KSUksnOYL9WPrEqxLMRnT5
oTdkHgIqM0xYHYkyGrkmC6KEublTmNBf1fBphlOAVRxjV5nD2/nmvGl6Vk4SSrmzwl4/SvHztBwj
jAR9rhXkz/1MCymjASoOeRZmHMdarrKptfXoTlr2FY8FkieGshSNGel93kCMXvyoNYDvDpEtZX+T
jNtDYVWxsFUiomqGMrxEl461LtblERD2cJSQo7hgXN3rP5dL/rrFKZr4eHfvoijtnuTeRHSHF9xt
Blf0CPWNhU3rJ9Lk62wwJO0Bse0n8146fv7RmIXk9SEpZS/KOqytEM7ZfBydBrQtWfkftsvGzm51
EF85HIlMU4/rFFEyA4oe3dlvi66UBwN5zegMaIwBJf2x27eHwhu3PIoKpq6sRFGGMU6zJhFD2N4m
vOsxoJ1gY7IBPHqs8tYAmSbYUi1UfUxgEtL18ToesDOp4VBiGYwHMesUX5lDw4+aON72TdDZRZHl
nKiDI5T2Y1WQ/qc0IpYAICj35vg0THAAuyh7+dZH+3c+2ouNpjWbAyYTThZfBYiMuFP2Moz9d9O1
97v8UK0rxFQdZ3iX/EfltgC1J4g84k78vSBexOPzOWdj2uGVPMqbTRYm1aoZZ2s94zfgLeFcDK8a
MaqNUpOX8zBS2OHHSh712DMVW8OBgIpW6yUYPPWWi8FW3eWveAASMHfulCuOeuHJHLeYUIe4IAW/
IQH6yv1gYwLH+UvhN9N7rk5HebWkE2QzAmr/cdLv0Oyzh24zar8+/2Q8GeRhrDx0kQmLZqbQkEj/
bSjPGTCV5ZjXMmHbqXeVp/xZFIyLJJKCmey/0VkVW6CjISf7/6DylFPrZnky4gUq2FiY6RK91s9f
i5d0V1w1tn6RXXLHq5gR3L+vZNFka7U2DkokQymW6/EvIm6QnUEFb3W7xmKouOXBrrMN8f+7S0sk
d736YNE8t5oRoVCd14ltaqNd90cN/9tHvM45u9a/Ohll85fZkJNYwclkgG33/rANd2TcD9AbHEfG
DKhWgiiz0XVziokcnCkROrtJS7dSeYgXnLeL7s/5vcVl3SkDYP+P5i/9hDYYuOZB/Dm7mQdyV+/z
V8WOBQBoC1BLXVaxO3guDZ/IUpsY5c3Zia9IedO6AuyaAHpBUibjfin2Bb6Lox5YDj5qU68gbroO
wSqIUQCCn4ulEfl+8KJt4sUoufPOyDb270Kpl6b1QYxdQlQ8O3dwR0A365hSkZwZE6gWt9ZyKm18
iOveb5TuIs8mKqy1kLwVjHPDFvcyMFi92AMV6zbZ6LsYIM6W4choVG7TjYXVBI6W/i8q9O/A9MqV
FbedMRqnP6H9QYLYCvPyEoA4iO/m1V7YhvldGPX4ppkgY2tYWAOr1a420KIf6l0cKbxDsW3zuxzq
7WldCNL5AIciwz/VDbYktynBm91UjzzTRRTis09IP8EuL9RpgsKQcWWAZG5j2BM+BQ1LDDbiTEkz
FeDayuRmVxayLjMNdGq4OezNYyoa59mRuUxusMNKatZyKPc8h6E4ZxNuTtw3D4QTkpTew2Pnc2v9
5BvQF7eWRFmTAuw2eqdGOtYNRi/HdoOeYOez24P2CVW4rbULuZEVS/3WIimLAt7hdokVfCtFssng
m+4ILeaLIFh+IBxu2nMXOoXPtWQsoyJjelfD98N6N73/BtBqpHa5oJ1SmuLGwDQ2WucaynMjAB43
vDfNPua7OEolA7nBIPESIgXunpXhKqr9Pnj5hi9YH4nSR3XUG0loIKP1RKe9a50Sk/oY3bX7B1jK
HbcAyNQWbNNhiRBwX1iwO9f/Mg3KXhyh/zomoD1MornaS/qqH+TQE9GqF3Yzt8rJMiKY1FKBF2dY
sknP9FVyKqSYKtEwv0Fm2vP9dBEetD3ISq+5EwjMT7aSRX+yUMvmBePQINMtMIOgghqMTNp1b30v
rEB/pdLPvNOVUOobYtkMSDICtm1JEjUB+2PbYSCaPATzAkW6cKPYHK3hXSllXTI9nHOVSCTz88lv
HNGTrwGKdxFvuNjtzEe3Oh1lX5S6ErIqNDUsnQX+6KNAbXeYzyIROj/YY230kr3af8pCmZZGWKyh
BvAgMHEHdzkskV3d14+wLOofwhE8+X1hd69m6fJcKjOgXUumIpZMHhCtBzAuKuhRte0Jxhg8og3f
YjN9w/sZVWqYqhisWghMSMp206H3BQ+lJ1fY53xuaVbotzqTSr12EVtvhqpBUuOWz/Vd6kWbdgO8
tWAL3N09HkNh8xgIeSKJOq0crA4y8EbAIv9RTfdi1dsKKq0c7ee8N5X8fCViarQwyYDTjvsrrwKQ
arrANDFPY2jSK9ZHgiueJ2CWxTFsqqDvCwAOjR4UroxIqMQcdoWEs92u/lU6lqP55U15z5u1Y5uw
f6Lojm8910aYkBcQF5GdYVM3zh5DjZd1s1/1uxRKMzqpUSO1VN8OROCZ+lfhqnbLnXlRvX4DNBHw
Je/XR88/KFESlzm69ac4kqAyRRt5p6AVCgxe1+AMCLM18P1olHr0BnIrcNRAGOIfcPxVKg+YlMFN
cn4eys0ALEINeg3qMGx+lc9Naad3qHq6qW/9srw5sRW/3U0pqkztE8+D805HOZvOWvK8DWXtGGY7
bJHLMQ/5l6frBuVckkZNxyyDaryFyNG14Cy++hs4a9uKe5Pst/z+sSjvEgtmLGcjjkMWMcFdi4p8
cEPWxMkq5vjCDSGZ14cBZwUIQeC8pGH3dDGJAe52StOAKdXaCJgJjtyDtJ9dUIc6YKt2PjdXrJoM
1n3/SaSusxLmaNBIDrUo5sFq2o0odt4s91uMSn5jlGktirrMpdUbqyRp4RTsKvm5CJ80Yff5aZh5
7loG5aAVRc+siOS5o9OaDoFYItvUdQTYeFJW5S5/Mc3h6voot9xmII8LSWqPsqrUQ0lqBMm1I3ix
A8hVHcXqzCseuXrC+Wp0zV8fy6kByyWuEisMGMBEtWSyyf5nt5d/ZkArjzFn1DjNJb9KyUxR309M
9wDasI9CzTylqPXVG/FFD7qIb6WoCoowYHZRDEDUUS4g11A0AAXKWzYVX0hbdadhBjnZ8zwa6y7X
guiQIBtmUEwFGjaEzcugam/EIdtX2bhRxtnjqCfLnqxlUcZ/yAV5WDocSrpuDrKT9ZgNzsmqtYNd
4e525q4QEX2n0++1QMoVqEsNYvEU6bcugPtdFi6MvHZNxdrPS7bpcyxCiyNnDoH5BtcyKR9Qlrlc
TqDrQTQS3L61Mc2b8aZ6rjfh/XLz+ZUyi2traZQB04u4SFUVKao2bchT2OqOge3kltzsf7jsgEsM
nr7ewagfgN14j5H1INZ/AGXWKjGYpyjDcYcNqdmkADg4tWn9zw/KsjRrMZRl07VkVkMwoWGtvAJs
5GQrNVK3SeSIYQ5nruVQFs1qjKU0AXWArzf/XQYb9VhHuMp/JleSM/ndY4dSBje7Yfm9lVDanhlK
mLcjQZ2q3BmjRmRVsXwkiXG+Ew/AgeGbF1aEuZZImRelz+W+BtwyHEWx63YAOL+IfYA37gFzuI0e
P/92rNVrDKIRj66bGmwZpSNhbVjAgULUnNuyDxAvLEYShIV2A/xlkPb1Fzy3zrzQlUBKW9RSi7IE
KE3H2tgIAbCQq44TOLD0UZNVw4J51q0PSDZmKna1IALcql5+tfIm7n4O45ZzbSzTvJZBnQIM7rKY
9KOGweTRC36oyykCUxNb8pMrBeo430u1zS/lsZ70Wi71BkbDCJFqTwAo2zU7ZWsiGSDVXq6PI5+d
ts4rOfRM5CKNDfqXBCDMNXMPTNIDgkwdyY656+ykdmrLBjUDGFS3SBR4lpOplGvp1BMwFHEJugwo
aMlO2ehOdt3fYa0OjEykNqQONopD9RPni7Ke3Vom5WybWYwnuYTM4kAgALNr5MbB9o2mfnxRjhxx
5AgfL9gE1BtYBME4QrmisRWlsK5bIk7ZVCjbk+oQaQTyuzxMt6fJ77IoRxSNkgh8rh4PwkNtCKAt
OWYzT6lCuclqLskuW0ffxVEmJTHGtEiTjuRB4VbbDlvoKNiKuDrKClnWx6LeYJe0WDpTcIVYDtjF
dnMfbboTCVTuqt8jCdP1tTzq7cWY8GsCEeciTR3xx3hJOBny3fRMOlVcgkTO6WjHM1apYglGQ15g
c1Ad6wJYAIId+oMn7M0XkbvAx0xfV8ejw+dyLoqwbyEw26GOhwHXFAAq6HBisIvbe+FoPz1Coyh5
pUclPp3qT4cWjE9kFXnxij0/K2Bb6n/aSPc+ikSJxUmFqMEqchtwGJdVsrhaHz7Gafv381fN9jzv
sqiYti6yMAHas3bUNc3RwhL4M6mHjRz3czHMSGj9qSjjMSXyJAc1PlWymzMbPhs1lOAP6ZSlN6GD
Tr8TXnMTSp5CUlYkDio1lywcTkEDpALNCxmT1w9vi4pfgFJjG+T3y6TMSDOiI9IReQRGiHTf01+C
NziDh3XP1//WmFiUMTHAmSspM65Us4sdkRZiCbNDNUV0RbvyeRUHVhS0/oKULekDNZUA9owCc3pI
g8geUfz6r5REp0do5CwW1EXCiazC1mzjN0FFiiJbRUfVijBS8DYqxAvvOGYEIADnReYknUYR5ILk
ac+eYBfXqU+YaxIEr7z8+BSc/u9OFCvq57IKTY16i9hIsNXJdvaHvINQBalMPXjtZnHSG/0C3ZYX
SdpofzjXyzRh2OkmoEhYppWpt94EUTUDbe3Nyw3XoUfIckdXPGR73qYd+5wrWdR7t6ZS1bseslqv
/DG5zTG+U0HQS/ydbqvY4gJ/TvVLcHl7i+xATNPQhpNAhYWTnl9wuYjlOOkErPUX+GW3cwgUk/BR
tZOr+s/gV05wxSvTsvXnXSSNBVV0SmF0UUQCo8An81GkyWP5ZIORqz9ME7OSRemqbnaiWlexhmED
bdMkGytx5B6Q56Ez/KqcHkijLxytYRrRlURKY7GSrxVKkpEv2ZtO8Jf0rQXHeFRu4w7rfvN24PY8
eSLJz1ddn7YPMesc4JDqbXdQvfgWuexWP0h7gFL6YWQrvEI407atzki9jDQY1b4qEwg0noTyKl9+
f36JTC+7+v3Ua5CkJZt1HXdYBNeCei2X1xYPzYAdMq9kUM6uq9suazUofv13cMkWeXipXuvAEcFg
G38ElveJKFcnzI3V1QM+EbD3XfGHCkBkkvJHz4I/PY5PvLoQ7wIpXwekgUppVXwga/k7Dg8d4J2a
lNttZAZeGBRCjwJY1kBIOde7NM/mVM8D9RQuSwekq9jfrS8HTEKNgNtQsYXzaHFpBdhfbiWW+nJq
vkSI9yCWLLeCEBurnxV20epduRFc4eFzVWSq+koY9eEaOavigAhbCuwj5y9SzmUpZNqolQjqYzWh
ZIxjaqnQDe0nWWRNUZPNHxI7dfnB8gl2/oNHXUmjDP4olOZQpziQ7EvIvPN9kmCZNbuPXELLUh4M
rLxle+HYFgBV5IaYTMV8l/6hhVsYYi82kN7vRweRreiJqa3W9vSS+sZldNfqGDkrXnnvgRyKPjQG
SlWC92li2YQ69KJjcV4xIDYWq8AOm9mw69j0R3PaBKF0HUytv+jVRa+KsfO5/jAdrE7YYkWyOGzQ
DrYLxCiLB0lFtETmbgjaVLDrN+0BA5f4wuCM50lk2ZqVRNq/6mIRJmUhq1g2X1wSxA8XDcocIjDt
K/8LsNasJ7KWR/lYIQgaI2k19ZgAfXwXX4w1+NU88c9yC7e+b+97yckcIXY5F8t6NmuxlKNVBVlp
pEolZiC8IwshKubdRpeMlfIVl6W3a2HkzlcuNo3mrNcqQz0WJtY1heS+sGoPgyqcNiVzAHoth9z1
Sk5vjFJdLPh2/yAW/dQJtgRfOt1kznDkXCJbVzRRA4WJJIv0Tl5bd2nf5MubCSdJUXFvXZEUDEWB
V/7qN/Mdqu/iKFPXVao8LjLEJbthh3lMgOB8acaUJ4d673pS9XlqnuSQ9WsFqD43hNu29GO/CTxk
mE7uWjuwe3WCrYMkwObcKyt3AFimamFeC9BQtGsUrVmuMfVHXr2yqQ307gfbLGz9p/TYYsmS9xbY
n/FdHOUS46hLpVgz1ePs635xg5gT++byQ7wzbeDU+mLIOR/zyQOITQYiAtbNaGjObtanPFtwPKHa
DRgo16rJ4dwgaxSMjJIogDoUFTD7nL8EY140uRxFFZG7QBpBlyoY7TCmyEVZZ785HdRIwL8FhYRI
hzGxgsnPZFRRhyPrgCTF7FrUxoKN+NPczBdd4nHOxtSOlUTqc5lF05ZjVqqnwsd0atylu34n2l/Y
LWPKAgeNinUKMEbQI2Fq1IaViHmmU5BGTlc+BlsyQhJe67xzMa2koYHVRMbuBlZWz7+ZOo3A5FCQ
rQ+bwFcnWz81TbDtFe4SHVMB4/0yOcUlV/2ZruBdLs00FZQ6BgNAOoIvOG2Km/wEu2tcxjekAlK/
cL4eS5oBnBOCr6JKCH3PT1l1QjyPNTSzcxdwixJgPuyzbcWNDELpb51tJY2uEkd6NSRqAo9AimRk
DCi7zp3aJUUyPgwg8y2spVG+XM9aqwg7SHtbjW3trsKQcOwQIDujxhQLd/2Xc5t0objGvKKiVJDY
4DbTLcGJLZ76jbEnGFTydwzX+nyUHx9CTUj6GtLSYojdHhuxfhSH4f1/pyIW5cabolENYT5do4i9
ohaDz29Adtjn3HMh31jWHzSpQFDE7i82ACgDpllZF2DxHdZ/T8hu5UftRb8BxcdOcvLfzSv3AfDk
UearilvV6kjQoIJsZ8Lgj2grd61Ltjnnl+nROsp3nPtkGZb1CSlnUFmpbAzl6cnVzyrAw0Dl4yYW
4D8NJC2iO3dOAm7wB45Ypm6awBAyMNyKOXxKW1CUMwTdmtSjcU06hgTfFAELwUx2v7CCT66NTlKM
lTRKaRZsDVrxBGnCNnqQNrmXjztrE3vDBYCGANVs7cdrK7ngFsZ5p6TUx0xrac7FQT1Om+SmUGzM
PzjJC5Zkmru6sM2cS1vMrACuT0opUJhKkRVVLYlyTZ+0K4PjjCH9EuU5rjBWqLKWRalO0ZmtOA+9
esziydd6fddZPWcZmDn0upZBhbVJPfZLbeA8o5M+E3CQ2jd3QWEvaDALtoBIQv5JcEmq2g6RPiTu
53rKOiLYEVTJkrBGguHNc4dUhm0TznqmHs3gSo2vmubx89/Pen2mDDY+kE0BaZQOZmMN1EFVl+C9
x38BhGvH01Xb8ciSma5nLYVSigFUc7EkFzDN9gXQ7Qii8D51MDRMUoQLrl/lHYrSC9ivRQhnHIoM
4RCDQkpXpJNhXoMMBJm54HIB9FkvDe0uAMBjSQvhJmVPQGY9GpjDUyCToDtGTvtI0DXmzbiLbrnv
mhVBr6VR9qRNoqw3EBedpIGi497A3iXBM9I4c3Af9c9AgRkEaAbyHf3DuGRTaAjWs1Q5TuZ1Hxt2
EB8/V0CeAHKvq6y4TbJsmutSORpTEHlAT0qdPjC5kNYfPw85B2alMJwF2jyVekdaOTdCY0Tk80yu
QPBWPHNHqG9KBHbfmDuDNISRlobGC1hGKAVMYozuqoUlHzFPhxmcxu5OwAjFdtHs7FneJIhduf2Q
jz7mXChlqTCsOJmlpcrgANvGd2S+zroTfnQvvyensnVwn4GKKb7n7jyTX3vu2ohYkBHCkZ5s1PkH
FMOpS2oUbE5BLDJ/pwbN1OHEevYASg7Labx6QKra+Um10Y3N5+rDqBifi6f0Z4ziRFk6RUHEHt5V
mxLoE4YPg4xXzm9rfzQs58KoR65UaldnCagIo/BKlmu7im7RSrT/yyNRj1swynBpyY2SIjiZWUwv
zQOZL2r8ccsd1/oY8Z2fiZx5/QCrqpOLUleOZWYXD63dOtOTvBMtdM+xrHiP1XzOpgrvEilnEJtV
N6sjLrGaLXtcgNKn+F30+/NLJO/5M62kXqAQDZ2WjVCLNx6o3CeL1Q0fIvyjIT6/PerR1a3Rm3KM
b0UKDIRoursgm7nytt/+dweiDJiZBH0dosSBAxExqa9ADH+4h/lxZNEgtLCaLtMJsJCZnS4HIL0U
q5tRuxHNl0HluBRG2Rx39i6DTnsDSZiFUD092fwZZYuHHEAutrzLfoBC1DUwAuByw32mmwHSJqpN
ooWaHaUP4pKkNbghiP0fPcmFlboMU09QsHU8eaVb+GO/GSb/829GfukHJVwJpZSjqKd26mQIrdN9
ZfV2nv2JyArFKNlVqXMUhPnlcEASKZq6Spd7qyatMk3Gl6uLm7S6i5Nflc75csxLBOespuH7qR+C
xboF9s4cDAgG9Os4PYjG7ef3xTbmKwGUacgTJcziGhc2bJrBjhcYI9T+R7vxFm8CZil/VPZjCQ26
qBEKD4Rt0oeBl7iqxTyJEH4ku+LB2AaYGpoweWJe8AvkzNtbiaI8VZTpKZDGIUrsCjvv91kY8zwH
SwSiGwWgIKiqanRhVY7ifCkqRYbnABHDD60A4uvQ4WlNM3gfq72OBLfgjozypFJqHg1WGRYDAo++
AVH7/KR1Je9grM+0Phhl/QDvMwgDKpP4TCS2Bruk95sEvOmGOzXD8ocrUfSectKHC6CxcYcnHVQO
hPuHDFPGgQ2ICf8LxQGeRKowZ9Rp21igW8aEL7FNZBuweUqdjGwD7mOXO73M/F66pIEpW8eMrUHZ
wthchli1RvlodE4/2wA9lgGVnYGBzhN7LH358ma+F254WCfM1w2I839yKT1ZUr2Ey5lk2GAQdDsI
1l5DIPtD2m7efqP4aEgY+RXBBY4iDxa+z+MaIStKrZFn+Vh6vaf1frWRnqw7CVbRzjQ7vOf2ZlkG
GMzmaIHJEnrRpyR4FUhJSSfNAcbQTzkZqeYOaPaLdlN5OqK3HAVr9KRkyePWCHiCyfdeCZ6teVDC
GoIXNbSzGht74UMsvnBsM/MJGmiwo82OBIpenCtmMAyPVSWjEpn8qW/zS1SunKq1m688CdaRTBDy
YPZERxuKBuXWuyZtgYggk6p/aat/VQdgbxo6N752iWwCYtPfqLm8ag+cUxIjTLvslWD69auLJZjF
fDI01s/+9g0iszxYfvwz2nPzRJ406uWnzSBOenA65lt7Kk5RUsrscqdvR+5OLvtSATiuYSDCApTN
uZ6EcrGofQk7rffPxXSYMZJRcyIe5hvHaC/Z3dFUQK1QtiUCG9a4YH//iK2T3iMzgJFbXURkA+pU
nthxvhfLlhHodpBG4T/AaT8/U10h/wuBB4XsE7Qh2LcKJ5BqgFcTEjEtEOOZh0+fyyRH+KAiK5Hk
mlfPDbNlihnEEGlGu7g9TArgN9VLS7xsM8X9XBTzOoEzjs9lKar6ofxnTMLSYtxeRqeU8Pw11wF8
kWpLznCV7LlVJYaCyKRogTVx9JtNOkjWxqzp0CKSED5UuxOrICoGFXhfWsBVdo7Ru8noZY70jY+I
ERoyiKuIiFxpFDGj6/QlHWsJe1HFQ4fmF8YvAG2R/RjdIXaUV4zS3CzcTi1DdWRJQVNY19F/MOjd
AinDGk9nGuJxrhwNA9ZIfLfj5Je/h7+BDeY93zh+pxKKcdyVUEpfY0ksS0HUxP8h7cqW29aV7Rex
CpzBV5KaLM+OHcsvrCjZm/MIzl9/F5x7jyWIV9g75yFPqXILRKPR6F691oHeNTs14tB/aA0UP6p7
LpUSvvxJiDkzKHhrPOt6QQYYZDcdQMBsE76aK4ziYzywuJNiwJa/KfrDQAzi4SPuJEnDeewTSniZ
rXSVd8VVtxjFUu+7DqB1TshvBFI5mCW3VfUvozzKnhxIMAEXUwgEzCGDSDGNEzdWR3coZV66kKZB
n1GzoAXBC6LiA8usIxpY/UAg9BlsmAtm6KjCaQy20T2BUrLnHEYZGHfpqXxmU0iZxn4OSatNBP0b
krnsOfMjKCgOaBJzcUjglSwEn42sQrO4iycrFbLtyYpGSGK05BBqD1r/1GRSWPOiBYufA7xWVMDw
z7csiGcSE7PjfsLHQ5jnQEXh3kZGQfweXYh1cifNzxb378Sm8LgcwdDTBCNs/l+3PSIA4fdI7XXP
eYtCTzooJVulcBnazM47bcZ3nBC9s2/Oety7M5QiPhkhvfhBukSZQcFdDGOkGQD45NChysH1b9LR
TT9b/JM/bmKEUVmvhbuCcBlq6HZoDkRM+Aiy4Cp6yPp4DkfyCcJPb+JNu+JlKWlxe+mMn9gRa0ZJ
YaTAYHI7T63PZy51Y0cP1YqrDFajCx4pv3pNW/ff37+nyxPH6go7zeaxwvkzNnia3ULaN3Xn+xJC
sMTNX8qjxNxCagEtUdQhOD+FSjXxWJRt2MwNQyR7N574zDrXhkxQDsvdnwmgWI1roNlYrKJVK9Wk
XDoep7aF42FVAWCyGmxzwUFau43iKZgO3iD1PeQ+2Meqlexy4u544TzgTuEPJlRfxBu4t8zBUYqS
HJJmV6u566R3nfHaKtTPs9sqNVeSz7t0POwTe/z/Ty4KNdRTNQtgz3rqamA3ypuag+nam1LDcID5
isYgKNckPOoL835cFfprlcKmKrOqldkMq/PP4pvi9o/pE9Kb5GhgVkV9S0w39qGQe7i+1k+i+2vf
VtzOZARtfAWrHKXYPc179ozHzJ26HT5Q0Vg7XrtSV/2TPnrNa/Gh7KTBjxu4+AGYjqbQdMVjQ2yI
pukYGFFV4BJpj310z3BKGZLzTB/cVn+zO2c/ksZLS+rWc+82BcSd6vvG4NiPxzZlMj2MxaNl2pap
40lJ8Tw53/uqVMIAxVdy0D4QQGJXW3WApm8pajq5a0DoHNhxoLbN195wJ5l6xQIqAj7wZV3Exg/l
VHZGHSF8NX8RDMBX9YNNnxgSwCgyVmq5z0s4pFW6vSbrkC1GzhPTwquvjpIyj0csnNagCK5RRa2o
pyipd93hlt38xI6QhQH0aFIUIAkgLr3fAAPMsSb0wOtY0xqqI0/xg+zyWTzP0N6kDl5/Nh6153sa
hHkfVSW+qjrtE/1HFDJZ/JdZEC5Uu9CqtM2dGS+i8ofq61vb3DjP04H59a5+iJ218V0KwZLZFDx1
MMc8TkzYbN+Tb5oX7idt3X6PvSz3OT6pq/x/QGC4mGnaX99SLHxUkdVMJaHzQQ9Q2/85FkBL6Ik/
2W/Z2K+MqnAHW3OpGqx0+57mSEcnF1O3L3/iRSc/Q/BWex4AnuUfnCs7zrjroLaLB0STuxnOqO6x
F424gBLJXGkBooITemJYcN/CmKGjxD4N/24QJc2G+gwIAdMr8U7DRSHpgy5EJKD6wHBiQjEZUGtx
qTlKJY5RqAcls58aCwyf6UvjZOs66+6roNpe/7ILXnVmTVhfo8fU1CpuDSHPSj60XtIcWoj3ZwZ4
fnFyuVKCHktacAPpuuweaPCrKVfFJHsSLYQzXeV6zPhnIDcTvtpEywJlsxJ6ldTwdChxhka7VzXJ
sMbi3pia7RAHmJeLtNaKYsucW4UcAla9dXoB2EahrIEp+hhttXMbR8Ywt7g9XwbF/LZP9EkNOshw
mop6mzUQXM/bzR94wIkJ4cvVJlPCjMBEkZduON6BuF0SLmWLEHysCFhc1FaMvcmJl5AfSl75f7IG
B8MDFPOdFwmyGeS5MlHsS2PbOzPR9mpLJZ9pKRLoqvllQ8icVDbEQRGF6iHJy3UwOLmXJcnTFEHS
nA0flKXPpRoTz7L7B7vj/RJ6n2f1o+loknx1ydU1nVqobJqoN4qPj6rNBzZrKN3o4RtlD3r+k5SS
tGjp0MLLgSyEChW6/vwnnBxaErGkKB2sNZogrdmjSENvjIr5LB4ki1nyDTSb0JHBSAkei/zEnVhq
VCcG7aVKDiVpXjCZ/tKoQ/EH/ofgAKVSVPQgliSsxq5HWikaKjR5F23CFsUSi0ooZJc+mI5fryKT
hFavCBvumoo6eQYTRpA/5C3Iaocg3HZ6/WPI6qfrzr7oiToWhJ6ZYWNeRljPqDt2rWHMnaN3ASbc
cUzXuJ1+OY1rev1d+CK9BXkMEJJ2FO+/LAq+XyiKGRYjLyDcGDfGKryht3ya8R9hopdirK6jcM9l
ugxA3M89IiXzbFkBHpyDB7HvdHY15kJkHLBvB7RpN5gv2aH2dGcfnJ1MumvJGYH5Rh9ER6uXEsE0
NM8hbZ7AtD2DT39wI2jZSvZu2QSFhIuuU4yDCVlcrJdDGlZIh9mq2VETubDi5e88hTF/EBS4crR5
PYlN/rMvds/8j03xlUFtzEzWGfLhwVPfefmHk/NkR5TQ0XwhxJU2DGQGhStlCqp+7DsYZKv0PvmJ
Bl18B6neErK56HbiPfWXJntNLx1AXmniUgjoDIpNrHpucVgKY8IalRflJ7DEaBfEgByurAcKu8ND
8ZS9/smnNYhtEwQWm2gXONi21ROrrjVk/qv83vDMfbKOX+1VuStWBsE0tbSUt/BpzwwKd2k5DIxC
xosbbEHpWayjF+oPj9N7g08bPzR/oFuKqa6TFfIfdBKgrZmmZhCZ3OAEjcB4Zef4qKPHBSO7/Syp
T3D3F1zVAFjatPj0NNCjwvFohyJ0hnae/gNnG/BGlAstL5Cv2LgILEz+AbME0JngobVeFNWE5zew
Fd0KJXSuv2b54w3vo/GuVgHxB23/D0AdPDZfLPDEsLB/4GEOjCyv+Odkb6qfrgZ6i9L9oVlp62zV
MS/A1EfiyqiJFgj9zxcsbGNHw6zvM9g13WEFIPANn2vRfPInsyXnlngEPHGYtEPUNBR82taPvo1c
YAlIGYxFTBhGzz5kFeCF2+JsI4W70OgaqjtpPR3CcfJVenDq23I4VMVPxvrV9Ti6EGLOTAmXYNeB
Lnui+IRTdZ/UtZelqkfKd2IN6+uGlmom6OraIInXKCG4js4/4dyD2jPPzJF/QuwTmDuB/YFK1SqZ
vfAA9nGMMmPgXZbhct8TfRNiBCpggohll4oyIOlRjKTuEUMHaJMwD5SCUAkEzYa1DXJXVuZd6mKj
OgMkB7AjmDMRS4GJbdY6MqoO+o6YqlzVmHvHFOAGiDQoLkrnsxdu3jNrol8aVjoYcdAd4jfeW7K3
Zefrz5/cY17dodpK70fJ23cpUzuzKXhnEystn5ntsJHFZ+ccrcFm23sT2hMMEu++LH5Kv6ngpLqa
O4lKYRFlVm+ih3gkXmWNLtItX7N/NMPks+yj75+M/mbI3q877mVww+MbEkGYgNfxrhE31IS4TekM
Zn9wHJAi68kTM1J/nEPJZX955vHOV3FPcE+9xCOoNKgHO5v7Q8isjUO6e0MDj4GVblM8T4qCSc79
0qpOzQnFvn7sMLFajv2hj54Le3bVcnKn2JFkhotWLHw/sH9boCDn/38SNhUFrM6dgo0DhejaGYC/
Q3t1ppEktvD9Pz/j+HYnZgT/sMDjGU+V0h3AFuKlU+P2aukRO/brvJV8t8sDh3cdurjIdW3T0MVU
16g6WjJb6w55/jfolt0+kfjBwvE6syAmtgnRaBYyWACl7PvvKzwDzn72TDxNhr0UA7rkeJaOkhU6
Fwvt6TkviI3P1x20uwnzQpzYRVslL/3eXsW75H4G+xbZmof0+/VjtXCo+Tq/7AqbVttKG0PLqQP2
NL/nvLLBlue0nF5cjkeWWuNf4cQTGzvTAL3hq4TqOZRiYQ0dKTRB/gnLysIgJX/9U8chvP2CW+/c
2lTaczFoPb8E9J/lj+6H9mp/j59yr4KIZvYDdrf9nRNCH1Q6okQWzgIXTwZJtmOArVcwjdIDMKIZ
TLf5hz18szAYzkCPxHZVdjeOOzo/dpYU4nB5yaInjrk5wKl0eqlEPUVDEnZp1fLHGKisQCW6LUDV
o2zydbjOJfXKpRNyZk1IN6MRXdPWLFpMWM7rZtdBscrGJcvbWmBW941niacunHkMtpmATmmIzRdq
njGrlDBNkhbprXGDOn2J3AWiY4HfrQPIy6+qEdhsWXliIXQafBoRShycIVzs99SRNhaBNrJDCXop
VDNdS79VQin70OLaTswI90AXDzG1i5kBa5B8o3+XN+UrGTztJXiJHwvMsdmJnx8l33PRW05sCu8h
ZqidpbSEwVvmNQfEhKt2X+F9CXGDtazzsHQWTz+k2OxpR0el8whr3U34bK+LB24xOFTHattA5Yz4
KchYjD36TFJRpMsKE46FiTiAREQzAG08DwME8gLZmPd8oYQDNh/izScDEqb1pIDzhTvwzJaQCZpo
sLRK2bFPxM+4M24sPGvju2w/cLEiHlfb1whdYBl767IDfa1RuOLDQHOGXMcas/Zbor5iPNK97i7L
B+HLgHBP5G1sh5ne4iCMQIko2ipqMy8fcv+6mctH+vleCXEzb2xzNChjuHZbSN7E/ytBIYUKyL6X
cOCggaopto594mWk+j7dJ37kt+j3kRgM1jnGtWXllYUPiLCMZAW1b8pLkOdeiGgZp0GQscM8ow5Q
aL6lFegkvV7/fjIrwro6RTOHaS4ZVOGG9zZtmRuXRe+WfS4LxwunCh0LgC0w4MxLVMKpsu22pmZD
289yigYGyhQUIeS2eJKzDC44hQWqIT7/hablRctgSBtn6Jrhtyl1y3VJ1FW+ljrFwsc7syP4OGGq
WWra2CJGWRttpW4BgjIbgJ8p8Hqln/t8MoZJkRoLgdgiyMFQF8YD2RGf5ApFE5hqbYuCEcx6KvrP
kW994/xU/2COf3GRJ9aECDVpadhYQdfi3cgHACIv/8Bgul/7ylODNKzwINAgff5zZxCeBmdL5D/q
JO/rgjJgBcUSufrqjNJU6f2eN9LWaHhBVNC7fgwWjveZPWEnqyAs1LjnHkNfklT1iV5KLCygF+D9
J99ROM+zVje5ofbcKe+ab6ANxRhFf0PRJin9eP1nh0BHX46Dm2BWPG+BaoYtqENxsjGNq38eAj70
+0dbdWpH8I/eISMoAx2GB4G+VgHl5PMhnCo+cPsnIJUyOYR7yTvQWFI5UAqcmiLRV6tN+tg1Oky+
Dyv+1uIA0uYTaMl14WWRWFsIXdaJPZHgy04wpd0yDQnBTVh7ZAMO3VV+M9xzRj+oTX6Q3fAz3/HL
ugo9sJfKiUuXjrwB9IfBM3XjIqL1QTCrpEK+97schrbhi7XDEYSeB6SQDtcPw0JFGtRiJ9aE0+Cw
uHTaArkXn+43XvVjanlkZ98l99V9/g09k9WwNX/FiRyOzP+yeO7RRwRLKqrPOhGddkiQNocV0hKu
9cpcdQ+d2YS6LQh2ebNNvdP2LURn5X2pxQ9MUYPH6BHuW9GljEwPHZYgXUl23Y8KnHGo//ntD87g
9mfPWlQa/2NNdCg6ZWSarIJ/4BG+lK35OCVbKxuU3SF/Iws9S/57ao7//0k05YSsCSmRJGFE51b5
noBrlw/oDN/Khz8KB6e2+Ic+sUVroODYgKUVt/n97+J+BhET88b0eIWg3kp8lScoFx5z8il5rDix
FzdKQHrSsIP+wGWzqwNePpv4VX3We/RQyLpYFRunckPiWs+yIYTFmA7KFtRgwKQCeLAQ00lohmqU
YrG8k8EfKKBnHqFswjD78Nl1k8tbLR7OU5tCxjaMDQvzGnlhskt/1PfVS/FY+OmT9Thv9Kd8Z63H
Tf8KyCqVVLgu8gDwYKIhDRQ02sXmxQlRWDdoYV3lhymHwlxQeAON3UiVVAkkVsSTMasTYUCD5geK
5egPtrprtZfrLrNoAiBbpIZYzkX65LQ9yao6ywHPsjfRHD/XVbW100qCnbsE1PIPdmJHuBhZlGh6
xGBn8HTQF0L4bDrYZGNyasEdLfzrq7rIebk1YM0oGs5ACYrsQf08N1Vt4sMpOonWFdp6676rai9W
OrDTmRHQ1ABb+x3+wg0m64Kf181fJFCf5nmv1LYtcBQIJ0EtdDM2J3hH0d3EwbPRfL/+9xc3zf76
+4LXd2Ght0nIvQ+EpV3vKuTdaSX3nmwN/BOfhJIBxwo64yVs0PswhzAlQCzXV3FxvfGvRPEugfA8
kIEiNEdJTG2sAiUDkc1WVbZVsQ7qj9CREcJdXGaCGcHz4AEYqEthhr4OXrDhhKRR6/Ye511VpPM1
l1FQMMf37uS72UFvTkoU5sgAk0cLZURMt+oulw75FIFJ3XA9PF3/kFKbQooSxFXWWSVsslX0qHm6
30BefMc55CfO/E9cwK03120uugfKsygJORQ9QuEWzVITDGR1mh/CPHTrDqo907f/zoJwd1ZjFcf2
DAuKnboMWKMpkymUXlyXn3v1tQjhupzNVInsOM6RCkDTbIW52fsCRGP8w42rDPCGYEUgnyvveS65
vmWjtwo9G3APiyx+QMd3mqNM2SGftqy6t9n3vKqgLSOJEzzOnKUDWN+pGcEvirHssriZs4NiPs8Z
OP63XXKfVH8TS+INix5oUXCngWqAkotpDUhaxiUgfhk8kL1VvzJ//E4eRw8xA7iiJ1B7+brEPTS+
OReL+zIp9pgwaW1UgKllOGjVz2Glr+N7skpXXCI48JW3znGnBNww5o2OOdYGSn/KPqXyx/nSQThZ
uS0chDgKgsBU8DN+P0ZyoJug+6R4TeimO778+GG0V//+aJzaFI4GzQJtSnIrOzgxEBz9wzClkti8
dMOcWhBORsIKU0tC7KdFdhkakarx1A8yaPjSLX1qhH/ak1A52zR20CnODk2NAd2kvKtNI1/1Iwat
4+Gl7MyfNQhwyrKQJSNLV8KpYSFGk7Rv7D7F6uid8tOq3dkNfO2Fz5XWqjttZfWUpdPOQWjAvyM1
dkQobZy306h0OIaTTdYNyE2sD9LrvtG/X3eLy6YSzvupISEvyFQnpHRUs0MYoSuRgl6vwJQCcYdH
5rfzKvejlS7bRKlRIVEAuUINXQ3Cjz5Bj86t1uEKoqEO7jsD9SlAKWTV9KUjd7JMytuHJ36jWKQC
ChrLLLvnEZLr2o/r33HpWjj9+8KRVuqqcSoFK7KywJ0La9Wyfd/eQnFmdKg7Z/32ur1LWNH5vlHh
PNuO0UzMgkFjU/6YoKZOIOW5Ak/teloHbu6DT5kxz2o8iV2JY1LhlPdq0appDcc0Npa6Gd7GAARe
eBBD+C9ha/qi24DDaGA50GXdVtknFo6+QqGTxWxcgH1T+1l2a/Zgwklnj4YvVk+9zJShOGQ+Ixz5
qsmLyuw0fjT+HshfkWL61z+m7FsKd20+FmyyWjilPj8q2ZOjz8Ci+HVWyDZtKTTbmHDBfA4KmUAx
nXt/Y9pBZVkjv3CKHfmB2umxKn3ygjH1v5vn1M82NdSlJ8nyLsEHnz76ZVbYsaoeK2UyYTba9Rjo
zkDJ59zrdw6qNM5BVmRc3q0vY+Ju6aNiltB5OaR9v6ez9agwsr6+X//PofuyIWzY5GgYqHGG7FAA
SrH+zVIW7AzdL0FgtG43gUc9uRqY9DvynO0keAVOzxK74Nv3RG6sGzx6diXPUzAz+E/kGC6gFMK2
CVdCSKK+CXp8SS6dDR7dbYuO8XArL33L3FK4BtoAJHeFDkNxMXtFVWD8L2L7rAyDP0hNTvxfFMtW
I+AqkCdmhxFPG7VfgxapyCSFl//nUvuPc4jPG60alcwZsEutzxGX+UpteYfik3uCPUDHT9r7lri8
JtwBpeaQoeIWHazq3VxHP2uU02Pzs4EGko3UrTEQIAsmS5nQ6ccUgonaRKPi8EPAOTY4lV1ag4Di
k2NzPRxl9cml98ipNSGG1Eo+zbYNa/1Ueyl7C6KfVep4g3ofaYPETURxNVQFgXfkgrYOkHvWBcqt
ZEE9NnQkH/ND+w6u3OybCkm8/M7EOLB9H26U1wljdZ61n/bd9/R4PboIt8GnccAgLRuwF+NSMSdK
HZJ1rCUf1fAymP5svGtO6inU8a/bEaPYpyHe9QG8U+fzsEI4IZNeVSnmmz7AfrjDOMeKbQLf8uNN
t+bDx81dd5SiUQSnubApxJSW1pldhbAZv8100952m7T04k1B7jhlb/aXzKBwNC7sCaEloXViEQZ7
EEfYGKm2dizJOViyYDpgOsSb3HGALzgPytkQ2ik4DMhHEW6GXHGN2JS5o8SEODCajtXIjBIm9IfJ
Q8dslb/azxXkJAYfZ/yY3clmpsTa+OdnQ6fOwnvcRFXeENPYIaymAFKJH9k7qv9AVptb8EkB89/u
o2MHUcj0AAnwjUylUYyd3C4GRQA2Q2mPN66EmAJJQ+KURcJ5GzjvUvWQhh7XQebdau371LoyvODC
p4VBVHrBTURssFec754y5bluD7H2kUEnIP+llLI5RSFu/e+K/mNALDU0M/LkhMEA+sirKcq8oHzA
pKfrmDdJ9nb9REsWI9YTzHzM7XiOtI/aMFw9/q6rkteGcFFfLIaf7pMEZA4ZdFQybE8Qg9A2MOuN
HYPFA4L0smc23+iTCs2FJcERKtNQirjFUkAahVCLvnsGPjxl/CQGABsDlLJ31z+e2Gb4NAlMDSiJ
Ia9lQq7sfHEYnbWiFoQ9H/w+K5/N73THB5XUV3iGL7G1sFMUNMS4WmwuuCqORPVqShyLn2hI77S3
XGgEbJcfabuCcq3X3ifQTNIlcwtLJnGt8AlgtPsvpqMwscEUJ3TmjwLlwjAmbpA+SVa1ENwpUO7A
EyABRo9BOExjmFHS9vb8oT3Na4jdbxWvgOYhSKK8eC3L88W6Id+vU2viybKjeIxAgjV/8N5vvAcH
67ba8/Y2SgcADNk7XeYhC04JixQSCA7BGnXhwkz7GFepg0/4W7E2XpmBZ/mcYK+50bbRXSApJixk
Amf2xMuy0vSpzIP5w2l28TitOv1HY65LsOtINo6Hc+G0gfsAOQ+6bEAMiFUmJy+sIMfw3seQb0DX
u+K4pCxfJSC7k6O9FhwRaBPA8ZB72BqavefnrG8quy8yQj6gPeiz8pBiDOn6ehbCFCf+AVSZgi8U
N/O5hdYMmM6njT+qNHowUtsjw7iuR2V93cySB3ICdhutKMwcoip4bmduEwysKCE+m2fSTcI15NR9
4EffY5Rue/SIePFaVixYStscCITB+zUEiQueUGIq85RDKezDVN3w3rjRMa+QrSM/9pyPrnTZLfGJ
HJ0kPAb5acPMB4IW3F4DTEl4VrcBpnMghTl/kPmhh9gvpBa9HOD2CfiOakOCb7EzerqMUOvSV0A+
TPisKlpFYIIQrM4DqbKgn6ePzHkotCOxf13fwqW/jxPtYPegnQpulvMdbM0xVJwKf59UGGYMnyv1
/bqBhd1CJnNigZ/xkytzRDqPKQVYMDbJ4xy78Z6PTmY2KvyqZ7/l/i/274Eq2C1YpVDxgQoO8lIx
EqsVi9Q5gdUIWjDrdAUqu9zTVEwkZKsg8aT32WXkP7MnxuI0Ib1FWtiz7gbQ2FFMXECchUs+5RhJ
WMuq4p8v2vOABVFWjhQB+yjaiGJ+WgSYAp6NfvrQO9feERD2JY9cFHPc2sQzfnXr6k29RzGGq1Xm
62GrvkwhKMkkcYbH35NfAbYOzKaD5ALasAYuVJEBFQoJTmiOpnocqsbrenUVdaMbNOZWbVvXhNJF
1mWbf+dPnzbBI8R5BgznMuYUU1uiwNyqx6Dy2Bu9YZtpwDgnhgd8rnqvbSkUhmVZsnARXRjl23/i
xH0KFd50ntUjs4FVAymOVt7WdHIRoiSfVAjdF5aEJAxSGSYL20k9puoTNe61cV3NEh4UmQkeE04W
o+oDXtejwk2A3UfPUQiCGg6gENd3atEMZw9w8I4xQHl8bqaPp7yp50I9xqBacfp7tMPdYv72Xxkx
hXbGYNGaqYDcHpNgMw+Y/0mZq9WW5KKTLMUU7jkg9oGVMjNsf/mY1vuoWc/59+sLWTpK2tfXMgUP
MwpiDsBGq8c6Tf0+eJ0AQ+jNztXNQxk91IFsbEN8af52tBODgqOZuUWa2caa+rXtuLHlAiYJpQlE
Duqpmdu4+Vo21i61KXhePultpZqpeiwc93ea5azGZ949NNZ8UszZXv+osn3j/3/i6Xaq0QhT5+RY
6BFS/pseQ65R9CfH6eRDChecDo0sZkUzOXaR2mxULa+3o5JCYmVIZANFi2HoxJSQ1xllUoU2CGiP
Sh1vmPVdG+8VHK5Rxs0q+27cWU++2xB1zhT1sXqciseuhHLQXaVJ3hKypQjRIY/ZUGlRw4PQHVW2
c/DYZium/XcOYAnhYbZDFlAtUY9Z8JBCnLD6pcT/Ds0oniPxDiw0pc+gCqceLXZbxIcufiYyrA3f
VvGaPYkNlhAbymRoOmAW1GOObocN/oJGe50cKCeotdcPzLt+aFTJ1lhCZIiioTLiEZEB1XT2ZmRQ
LY9vIp8PiYeuiQIcRskwZun4xl0te9RqMuNCiKitui+SGsaNydLve0tvXXUu0xdlrq3bQXPmW82a
KuIy8P94dRwV/uyYZeHxY3ijDB31poKZj5matcBWkXS4L6pU+aZUoCAZqdn9VTitvQLTRQ4kW1Bv
25RmmznQiceqNLgj6mjdZaSXRSLZsoRIFEVdwZwSW+h0UHgiT7H1aFiaOzKZepDk6Fr8h5wc3cjW
mxmzgLgQs96tlcqt7MG3x8N1H5FZEQORFSdNzLBLqCa5dXbsSOM6yl/Xjci+mRCFqpTEYRPjm9ks
WelJ5LMw8yv9jsj0TPkfuna+hFhUoqqhIt7hm4GjNu5if1JRWDb2UxxtI2q4rJMlztyLLyxi2B7D
vZDnxPjJ+S5pymBNEIrF96t/9N3rYMayQ8z/wjULwjlqbZYhAetwK2GiLN7Wm8Hw4Xrhbb+y1tPe
ND0pq9KiU5wsiv//ieuRqprbFpjoY223a4rnccoGVxkkwEOZFcHBFSPWsjpRxuPEdHeYvkXgUzN7
Sfl1eX94EZRA0BSUbedLiZU8tzv0oY4RPVomXhbEkW0QD9qXG/RlQgjq6Pgm5WBTcuRD5TYwAXRw
ubBtvWMv4YtswGDhq6EYBAo4/mrCFLuwN2UFQolGtXHdEiikasdZGfxIRnso9uf5XXhmRdibDjBx
dBjg1sVtuLXAyFZ6qfezX/X37UY6M7lwas+MCTGIDqM+sg7Gop2pe/FW3Y6dx5PYeNNPXr0r1wRl
SkzmK9+Gvaz5y0OCsHtnxoXYZKMqGWYmjGe7BnK3/VbfsJ08Y5ZtmxCZICFTdXmPaF4ZP20ISSd7
avz9r6Ps6UrEykXRoJDFAL45khYwUJPtbR2qOwoIBxJNllosRPQzW8KxUq08jLUYuVIwILNUI6a6
s1VTN6+KyVWact5cX5tkl2zhjNEwyCIzxA0yGsVzkqfbnMBF9Gqv2v2HFUSbutLXuV6vr5uVnQNb
CO9BqEet0XDvuOWN5XrTb5k/rXkfAA+Qfx8Qzz6qEOmZqqAMGw4wllVeVu46M/Ia2SNHLPWKR9sW
AkiXNEVE8NY+qg/V7fTW3nJ6AcWbN9WbVgL8KT/gy86CGT5eP7hshVaNpeeAhZFjTO+D7jYf35Pu
NjZ21/dq8YShjAUyQE5RJLY0lKEiQ95Y85FYe4ehLTnuQpnU5+JKTmwIwYKNM80dzCMdFYuujPi9
N23PjCy3nHv/T1ZDQa6Ge+tyurOOOnVgaj8dx+GlamqvyMGHFElhq0It/LczgKPq/8zwBZ/c9HbD
ulpRqunIpmmTNN+yFsVVNqGIFGwtPd5UeQpertmbQ2les/AWwlzll2kh6ltF00BFXZ2OHJNlvE33
ZuliLGVve/Wt6mVbpYFyZYvJYenw7vKpPjEtbKNV20M+MWXGhcPefg8L137xIwQtE2bXZfnBsmN+
LVQI/RTEtCD0SPlClWyto4QWuzaYODF/0/6t/q1QsKvmnUu+/1s0lbi74uTc5NREGYxgPirbydPB
YTf8xYfme7DU6p6xzeTiQQvp1ummfnamT/wJaPy2G1Ks1YSoY2F8qJkMky+zINwEdjnZQ9Am07Gz
91S7b+vX6wdP4pafla+TFfSUdGOq4+/P9U5LfiVYBwknN5jrdVJJWf8Wkvuz7yWEfJCfmGEcZdw3
8ud0hTqNvQq2nc/H8iMT3Xo5VcTnk0TMeNAdxcQZH2u+YDA2jECZCyBTjvPcq61XFnp/OwXUeR+0
Ovdr22geE4hpJxsndYIb4IS0behU6Y1e9vra1HKwbrEwXWvTnN+aWaZtFY2NldvOgf1RdG0Se9HU
qH7c1rqLike57qZ23GMwRvFYHYOYos++I70tVy36tG+5xVo0cvr8NXf6aU3CkEDYaorLpxayHzf4
7+Ehd4zWzUoWblhtV24aN8xvos727D529jqb7afadGovr8s2dysKAWuX9pOx79Ko2VhKbtSuYmnN
rz7OygNjrf1rJhMqsUFWBo7bzDWYkgJDsT0lpvVfk2U7T2WTtzdB3Q0bq8TcgqcGaf7TsQOyUdgY
I1zkOg13SHUgOaEoMzgMBwit7Y1AL5/iMiw3GdonjxWa0Qct7felNkNdBGn3bRLX41Os1trOsHrl
pgCCCLOZhfYRGrUOLEOhZMc2jWOwr4LvwHZRZ6WeXQ2p1xoKpOLSuZ8CN+rL4kmpDFC8q1bvUYJ5
fM0O6JMZjUHrDgarnA0CbDi4DCnuKqY6c/EQYm6YdOMDQL/x1mKFunOYbiaemo5A8bR5u6vAEv+o
t0Hy2PZWt7NJa98GNhk28dB37tyGR72dsrcmaOIfVM/C2zro8Dq0xq7dZnqmPNfQA7hphhlEcAXK
O2XYKXdTEWSukQXtusnVn0ESt5tSaU1/iOY7SBPU/gzWnhUlJfFsSIG9VGmvwBWB9NC8uQgr0zVp
nL0XDGQKupWO6NwwZ6Ur0fRYgTU93RnskJPIfIN+T/EL1AjVlswKxq7tXl+1TpA/JayHugMrEN+n
afDKlph+1ZiDP9hjsLYaXf91PY4sRX3wPGtoqNno8ImQRINmSUNtpFlp2/haWPkW070ZRbc/MQNG
KuAQKDh0+M84CVddns0DiBm0YwQccJusG+TfgXP474wIWYJetaC6SE3UA5TMz9lDQQo3NX5cN7KY
mFLytRQhIdACq6Utz7XHn/M63HebcBX8ShW3+Jv+LH1lF/8PaV+2XCmyZPsrZfXOaQgggLauY3aD
ac9b8/SCSUolM8E8ff1dKLMqt9BuUdXnoR7KlJITk4eHu6+1IF629Pqbt0q9X5GAzxlTMwAirXnP
Y9siCokVZXypnQmuH9v1SwjdXOCxrcWWwHOPmBNb8+bHRBxTbwg4chHr/qiy+ECnjGy1j/c0YtKT
+Eoc8aY0g0vjolhq5T6TpADty1/jnKsygBQJqdBOH1/UoxQyw+GudBAfQPiwBhXlitpfr+W5S1pH
3Ip8mAKy3jl1YY/rB9oQNQKsMGUDRherC4oGZ4/XiYVZCCdGSqDWBR9fyv46Sy+9MDXlJfD3ko1Z
4GZwo1KFpsQo+ms934E+ikFLhf1HUzUvbPCQxD338/GFChepkELALliw8B7mzS/8k9WYFzbkvpCR
NMJqtE69U2z0M6y0DXf+BonJwrrP6xvQDMqqMoalEdzylyM6zSMLgnw9C557G3ygCOYXQ6hzAdvp
6GZPdCloCQoFsDmAptlwqssEtG+d22/9HXnoHgZIALfA4FpL5JVnx4qGKYjtQOgEGNuPnjcMoLTh
h0rzkusVy4anMr/6emecd4gnFmZuF27ppwWqsuhG2hV79TAcgd69im8kO3cTU1wwuTSmmQvO0IlY
JpLcvCTFSmz2Cl3qZ5s3Ef3wtydjmp3bvmiNeKgxa3rQmbqHEHeA5HYluj1Ui6MRbQwJSOCMWyqN
di5Gq0a67b2HPEdpZ4m9cmmws+PdZOAYhvBK8xK07tBeVv3dwvqdC+6nlrqfO2Te0pDUPe9EgtmU
jrrKkD9C9gi5+wfvONrQDbSXepfOnAQZKr+GMkmKIxEyOwlxIsZJRgv4xFatnQz8gSzLYsHkMk+t
Kq+UNW26JYnCM07yg9Fplk8CkCjwSmB9kxFdPInZBTJEsEEWKPRA2n89ndNun3mxD4bm5y0fAL6T
MLpCA80UGrXNplfuQyQAXVFrFg7CtA0/GUN/LIFIrIi81WwqgzGRVaFVyUtUrwylWhfxJD6VMzEG
jlgVd43q218P79xpB7v2L5OziURBlICkoBlftAadV1B6hFoHWJnEY9tZ+d2k+dCt4iXtK3LmEICs
HKgPyMkQ/ZOIeVPRVso1Dw9Pk7rZTesEu2hNN+NNtw8ypnwL150lbOh9tcau3VTriecLHAru14Nf
+grycRPlPtWKONOkF17GrKxBDV9R9rWJORJq8jwfRjpbUuJLvZBK00g3+qa2Bjt3cE8hPDlKGhBt
OgRqh5XgqAFokoYXvvra/LljcjrPs9WN4qQwFEFBcl51BO2Ry3bpLZiYtxJ+GuHshJQolDeTTv1L
DMXdS/1yqtyAx+Og3MjbeK/c9EDZIMflJG5tUmSwY2cpzFwa5ezGKrI4gLwZvqAabrh+5zfXXvTw
9USeaz36sI6zO6qFTkgaUoKKK6A15TpFQ4N6Fe7i9WhPUfvSkM5vzUm5T0STN1qHP25NOedNm9EO
GRo9Qh+CL17VwT9VIf25cn8ZkWfdLWUqK3EaJuQl/J5xNtyF24l4W61YZcUeU0FtDNyBRRac3Jn3
CGbyl9VZEQc0/FXR0YC8THSQlVuvOhQ2lhuuF2ZQnh1ujUbt0GSoFWnZMUMvhyosjOOs6zwdyOxo
Z7EWgvwDBQZ0o+XrdFXsoQKESH10UUS5Qfu6m7jqzdf78PxW/zV5swMdC12RljUS9MMgr0U/tBPP
sGm6hJg7d6efDm12pkE7XXKhxfbjCiiUlHwTeOvKC+5KvlWXCFX+l6P1a0yz44sKnobUHVZK3ISr
0G5f9J18+QMG6zttxMhCwWtpcLOj3FE84ACdwLbviGWMb7ryMggW15/V6vbr1Tp3n59O4/TzkyiF
+10yFqA1fuGcPmU8O4aiCEdfAWjjJS5ajgpWxer910aXNv7MdbQT6gfwehjVopJVUVqwTA3X/5GR
OSk614MROuWK+EJkz1GF1FlMzCzs9HmHulgGsST4yBf7es5kYnO8tYtqIUFx/vIi4KWV0NVAoNDy
cYXKigR+ohnovtv3D8G6dJTEGr5PBIrJUbfEb+oh5Kz/rjvQaZswvRMgZSmAPtcwB5jBr4+YHepI
rhocZdzS/l22nijE3qHgHC+V0JowqtB5AA9IJjlcXAhPzu6VE8uzcx4SUcXrB5Y9476s38j/oTr6
YWSzo93XwPwgA4Su5OS14DkzdDvQF9FXS6OYHei6CqCj6b/HWHQjr4SDeqWOrIQ8hwyCQ29EaFU6
X+//sxsH6F5QbmmTDtwcWAOq49Y3REF8Sb9nuymHF90olzQw/YrJFtKVe/EoXJKdWjIB7AGlNdrc
ydxFRN05D3P6GbMJrpSOB2mC7GVld3b+2MQW4mfB1HfGfiKpnbZrCvaEi8TOTbp0AU6HY/5cOTU+
m3eNDk1bpzCuXUuO5oTgxobEkpkzYpFtZgbu13N+7hUvT6i0CVQNEhZjdlgNUqVDCbLeFwmosCN1
RVtdVQVLaiYeg+cQfEE25PdeljBUZ8/nqd3Z+cwqXc6CnrYvwDskIOKFYohvl6ser+vclJ8aSI1P
i1sDR7Ioqn7ODZ7anp3QTipUvPrgaCdlFBTj7f4lk9AVRa75rrenx0Mj2d7bwkxPwdHnlf0107Nt
Rbog9uIWI56AmjJo+dSUhbt0TSwwdB2GpY00bZSvzM02UgjoD4ifsg5p4klAKLa9R/SFBtfoD7k0
LgcrsTvJrAtIRy4Fo0vTO7uh5UijNa3U9oXHG626yYFjCOKFDu/3ostXw5vdyPWYEVnotPaFXuZr
1Umc8h4BqawzbuoXCp7Z0PPxGVhv+KZ9XFjJs2d0EvJBmYYoIED7eMF5AXCHpMqQ6N23loDEf2TR
C8kFX/d0qSzzg5/zxfTE3mxC05GXpJORmOnMfM2vZCuENov21Ns4nfvcbLZLj/jzp/PE4mx2fR6h
a0VNJ4v8jpio3IDEWjh4TmX9UPQhL8s86Gf3zV9Goa/6cVpjQ5CFJhUH9GNLECV74MZRy14W1u7r
uZTmQF9ZDyW/UbF20rWB7IybA6TaMn9NbhLmX6hmtFnCqZ3rUQFby5/bRRInx3ASsUK4VWzaEiYL
m2wm/9pWZg3NqWI97qFw808J3t+foECmgj6Col9dmfeVoorYZ0HoT70i46vnNtDgbSdMuLb3wFDg
9u8ZSwUyiz1b5Og46+RObM+cnCGOTReU3jDFfk64miDA8sG/AWQb+jqqtbCY01/75AROrM0OIir2
kxcQhhflSbhWH975cBR07MqX6t67nhJtgS0gu8i+tvvZLNTmkETAnYkynPbpjV/nWi3qFSqNOIgB
hLGD1uQhdzoIe31t6fNu/Whp9q6vxylHoiBTWqtvvrch2sKz7cxB/2hgtjcV3tGIKkhVdqhiagi4
BDDmTVLR/aV4LMAfGTKolIExdqn5eWlks7gjbeUOrSmYQz98SOW7vFmoKk5L/3FrfBzYZP/k0PVq
UBdjj5lTKejQtNCUtBslAn4PCFgvNRbwZpM/PLWm4SaYFCJ1ENOo+qfINRU09CxoffTUSTcpXoiq
EZqE3+S1I4R2XyVmiLaXr7fGpxsQjCAUoiOwhnzv58Q2lG9DJQ8L7XFQHvycmF3y3ah7kBfIaxKv
5AFJNOVSkS/8Fn13TesULXjuCKSVa1cwnFaMlk7jvANx/kGzKS8hOCzQNtfeubcAb9hPylrQ/d4u
etRP0z0N/R1CbryDnGfnntQR2uGUUnvnh25AlRtTVl5IK98tdTi6wfFBkfucrqenyj8VPoWg3kfj
89vYyPRUGWBcLBNgaHNXqTwzIjHT6GXV1XY/5WzLq2x4JMa9riYL6z7f2DCPoAO9WkBbT9wHs+C1
UYJWoYUhPyoJmjnDhvkU/ApaDzrpCqwHS7Rj80t5bm7m0FUhFsC5FCqPoET2NklieGYm9sEKIj7x
+usd/c509+EUobwGFSkCKhgKuew5QUBPZZ92RJPBBNnZzYFs+HcRIIIMBKxQrkZDv2aCfa9Yt4cc
PE9Lef1P97QGAhoZZDvSJFACkchZ0NNXbZgKDSQFNbHprkfVK9fU6ADni3hsckFRXgFrg08MdE+/
bnkRPQ1qIR1pSbuEFQZpF9poPu/yD98zbzLp5ELW6+l7FICF4o1hT0JXZLUI2ph8/Mdp/2hndsnI
HiVxlfn1o3otbqba5qR9RtEhhjr/P6cZwvmZzEHfSoPXBGfH7PCCIiHyIVo5yWoMWN3EEa6gSwZa
eTw5H9CO7/aLnun8TP4yOTuyQhR5QRTTSZGlDkHcNK4nUa3qrdyK69ZOb+SJFMUZL6T9/6FFeT7e
2bZq6gxc9hTqPsGOuvFq3E4ah70NMDd05ZZCkzO3wofZnTehRNwXRzXDUKG429mDZ0NbLr2TnYmX
E32K17HvJuIaRHqoQiwxYHxqwZoN9VN7ipLqWl9jaUV34loKN/pO2kwJvuXHwrRk802rEIikwQka
E+/8x/udU67QYVK96fMjad5QkTMreVN0aB6KmyOatM2vndOnjPo0tlODM0cYqXopKUJRPepS7ZZ5
ZsY6CsjZUQzWiF8KsTLFgTBddKTxOQg8W/KX6vOfPf/HL5gdHBp6nWFE0KOh+vXAr3k6shHkLSME
cNqAu1+P97Pf/2hsdmQCHfJ3JXqAHhMAt1IhsFKtNvXo5msrn0q581mdHQ4hF2gf1h0koS4plKgd
o2ZDz3jBDHt0IXLyLOw98B6gloyG3Bospf/4MT/7gnlnPaQ0as8wMNCpUqKCbH8iLZrELaZMX+Iu
dvIvrOK8r15AU3ZTBbCnuBCRFZ+Nh/yxQMO4ZylWcCjvtIHRDBuL5WDs/Xq2pwDsizPzfgGexMSR
HogtAVDkUQHnwkiO7T+tAs3nchbUa62qFkaUQr1IeBaLhgUFbhC+ivKEhR5dijenv/bVcGbxpuKn
kSzosIbi8Y4fUtvf1JBV7e8I+1voj3P35IkHeE+lnkyfmslZqQRQ/524+AYwCklbwcZ+xa2cXC7x
cpy7sk6NzdyN5Pl5UGX1tE18wCjBxAfKur8hTb00iTOnog9V2XAPEqHQ/ZVNYqo7aaVblaVq1g+p
kKU+3fcA9atlm3kWTuNOCAUcAEFi2q7cEVt40LYIBCy+hwiwK7DYDnAYil0TgnIc8mL+N8BbrrN+
Uexiwcm9e6eTFdUEFTrrBJfIwN+oHzGufeuXejnOHzoDYQ9E9ybq3tlFpbaZ0Sp59Vg0pRUMDevG
u6+P9dnAFVIMf5mY3YWJhmuP6hANi+86GxHGCjzL0GSTcfGGi9nI8xfvL2OzjYnuCiEgCpbPiCtT
8SVzzA8iIAbDUyvkZrYE4jm/RL/MzfZnU7etEE1jq+qdoB7bDGCk7nJhApfWaLYlEyi2B2CSm+LD
weYpw1Y0822NYpex6d3ANtZLemv/y8X3a1yziy+CM9FlGSZLqwxBb88iD6Ro8CmrSfyx3VD0hoqp
qTt8/XeAnGfjxJM9M9ecGJtRjriIbYnETwOgAXSkuKuvE5EVKL2IVrNrHOJEtriiC6l7srCD9Nl7
A41/acenE9E6KL9A4kbQWHJdbwHyuPTA9AyOR8ew+U50kI61PeTw1LviGMR2tMeVsv7Jm/Ffr/1/
+2/84ofrqf79P/j/V54PZegH9ex//70PX0te8e/1/0y/9tc/+/hL/z7mb9l1Xb691fvnfP4vP/wi
/v5P+9Zz/fzhf+ysDuvhsnkrh6u3qknqdyP40ulf/t0f/vb2/lduhvztj99feZPV01/zod78+88f
rb/98TsusP86/es/f3R4TvFb/w9/wW+ef3vOvv3GnsuX5huepz/+7M/ffXuu6j9+F6j0L6oCnjRl
XEAqBxDM7791bz9+RP4F8BkhuqIivQ0haxysjJd18MfvkvYvuDsJMnxoWQBx8hSgV7x5/xH9lyET
+CtIyRENjRO///mRHxbr1+L9ljXpBQ9x2/3x+0f/MPEJTjLJEJ2mOl4DyBt8dK89siTxGMmdRbon
dBmjAnRtlLcnE/PT5qmN2Y79YURG/yiwP+Ai/USb1nk8V0YNRgTtxShaNsrtMUyQ5pFitwfoTQM5
10hBgSoW0qYiO38EfCkywbxtiyG3uCS7UZNBfPsoSY2FIiB6pVUWGP6qTl+yuGdJKDOtvA3kmzLv
F6K+jwHnp4+f9y4L6CapCcfH6/Cd0Zijtovw2gMNrl/akb5UxT+3ICdzNedli7q8QBZK6Sw83dwm
m4JA2a7qxSbQj17kz2FRilYB8MR/QmUVAIuNqQHYlyEx4xUZ+GIj3aPW4YjfQAMNybNNCjLLzK5i
s43txaTJWfNAdIOYVpTQ7Dvbd1ID1J4/UGyJ1aRMKu2mPEZ9RJcCCsmUhTfUyXqzdf8GNOPcgoKB
FC0mULgkn+SX8hAiaUaOkSObsZsqu+kVZHwKFxpdtvRdvmv3xUXrgl9y/fUxwBx/iLh/zDmocSCL
Dj5lNGrMPPfAkd8dkaOziFg6WjSyRLsyIt9SutscLOJ5/uRnEdMJQBrpESSpZphHrACQE0BJi0ZI
7UwySuQYK3cax65Hk58KZgv0skjyIUK9VpHReS6qdpZllow8RaRyOyX9mmfISAGhmLb8XszJBDVY
0waqzGNhF4AZBHVm9XFvo8xmUe86qq818BIl5EKOLyHwbCVoksmFdm2EzY7n3JZboBHrA88GF7lk
M9SCVacOdor+4SqXrtJ03DQtPYSZb0fAFKi+zpQu2+SG4OhVc0fpWG5bJSjZhAlQQZQWyqEFaEfc
b3q131bIDHOQBebYlob0rSoBXAknIONO5CV61UIrzsDGi4RFlAXWMIbo6fcdioA49TnT6nqtd7GD
hKujCYjldGWl9WAYa6DTIdOAqViBUs/XWQRFeryYfV6z3CgOEkkYDVsWJqGZt7WpZrlJ9Gcd+Huj
umnJd1V9psm1gMNY6iCz96565A5qkA0CQhnH6TpKKoeSNwmd1SCGByTV7uXSaiXZMXLCmh5cppLk
SsGeGzdpIDpAuLoov22iBopjeuAUFL3XRmnWwKGCh9QN85SNecs0YcsFzeqMfe9DYBplGFG9TELo
IRcdG8bMTmKsPUWqlTz7nseGSrWGsNk3QmGqkuLW4mOfVm6TQqNHeosK4tBKgIA0dY2Bm4QUdlQK
JgCteXjbhhozasBMRc1VNWKHYnmtxJmpgK9Xh2aYuFUKH8SonCVGb+noxSyl1s5y5HWUQ5T2dp7q
2Bvgqs8SSKui14deasBBDP2RC2BikQjL6hUPKPz4EyiP9xGpzQHLJaJ9hEAGJBeYkN3R4HoA903p
f8vwcykSWCM9pbpoFojqWlIxjxas4a9tdpmIgcW9byCrZYInsRa8Z1nm2VV7PVKZRQqCsSxlRadZ
bf+mIeMPJPbDMORWWx61klpADQP4zE1j1G5SLbD05OBDfsTI65XnIZurcAtwSSvAwuhADOrlYHKp
NWOktgOcFyj+WqBgt3Ktt6X2kQa3nvo2QHOA5o9QXzaB/2B9Xl2IlcSCKjCRamNS851k1FKEtdGP
912HS2WMWDogidHpjhTlhz6/l0F0wdWCpXruCjq0ejLN1ZFVgV406tESQfazI2bUl4yHsSl7ldlr
upWmOmvwSSWyIOAtClkLitwcyuGs6psVxH82tShuE1Ex1bizIq0FuCjZlK1+ZYyBlflA2/sXorTN
pcxqO2IPaEgNi12u4m2ZEzuHxoGcoLWYxluSosCpBlslCg5SeZ1pAhikC8dPL1QNXYLg5sbdw+o+
ZEp7X4WRO4TXdfo0hruAUnMcvUeuD1YWXGRQMe+QMTeMdq1WAevRH1pl4AbiMgtUbrYiYtokcUge
u4A0O2WtMVmLnbSObE08dtB4lF2i1dtC0+2OcIsGh9EvdmECYrpcNlXhqI/SOoVEQ6O+Uu8hSe6T
4laVpc2YAO9OarDe4tqRdyCOdtKemlRsb1MiWQY2MI+x4zJ/JdRQZFKdIUZerb70U5DMEnEbeNJr
IsS24tFDqsNTlDoc11gcK/9bPfWhSgcaIWneu3rbrfHCPYpgFUH/jQ1GCrvMdDPVHwDitg34YTnY
Kem1kq57Be6dH+MxZrlwLCvPHsXMrLzYHD1XLzsT2HJW4TVc++NBaQ4eyED1XMamzdym1Z1W6d20
j1HUrI+RETokHjZhXG00T7FKbMIEJOPF0+hdKuJl0a/rUbXKx26cKAlGNI0lmwA8AFE0OjVKJzFE
UANAPovMc5JY3AyJYimFyqBpYwo0N5UmM0OCxx7nK2W8j6CSV/EOpf2eVUVhiQJxuT5eiGVlR5jf
vM8YCbPVSB/7TmMdFhEcoKzIbypJRtfRvYZfTLPKClUAGsbcymLJLPxwrfHu0hjRU8d1/wU62JbQ
gQe6wOLlWzECxStIG3hRMEnhbje2o8m13BaibyXEp7IeygV6iSaVCr7MBzsrVeBDGlvzicRK4KiU
Hjn3XrQMbRtUw3oYgQMyKsizB/sy2dKA2p66anDCBvAchFm8LnQJFzRd6b28revwqpZzMwUJg+IQ
ojl68qTymInGC4jfmdpfTcVlHinM16EfJQWrmA62b7yF4cDEzNiL6RV0751Mzh25FXadfBcXAwCj
gCQb6conmiuCgKNV/VVfQc1XaTYRTaxaBptAJ1lad5WMyVVR4bHHe8unkaNx9Odke4VEDlFKuOJH
Ak9aVW4lh6zJ9kir9EwwAjtIpztVXas8Xee6cDEUcHYycYN82IE7go1QKejq4ujBxbAYXJJgY0NP
aeSCfWTV65FLfGxkVFEVZe1/15v7Unzyk8jqdc+BMt2670uzpRCNaBRwDATQP2qPXlU9i3VlZnVj
xr1oqmHBCnmvxIkl4PIzuhCHa5NlL2IZWbEkQyUEzkVPTD++8bNtoANCmz1KWmInXeRwTbiK1WRb
KBfEU3FlDptUR5NgiG5EBYwMhNuDjywj+BsawQ5Br1OleA4LV6A4ZyK5bIDR6V9Jm5jlIK7EKFm3
YYsll1difFMNRzV7ibQB39GaQ5kysOX35BiNiMUyw4yyQy4RdwyhqourxodnUzcqv+5SmUHQqsiH
C7F2817cq1J6k4JvFPQWDDrXjjHc4hNXcRNtKU9egE0+5vmr2jbfmhLJp1GwqSRueIWIBD6y1lkd
JFcKXGtZiGs0uR5y0KX4BkpyxkBMTchtCXUMuUxs2RhMqWusbvScXhwuUvmR6JexCtHWbVyITEyz
ndKLB6k17EgVTADfrD7IVrgO3CjSmFpEV8rE8u5n67KnGyWWLIrYk5CLUkI3bfMkqO2V2IZYtNga
6sQkA5RwNNz2kH9GmhdXkGRFHRomh9TOEXGOhQHuROjo4UubvrVq5bXxEDvkhVUiXuvkcdfj/qHy
cBWBRNSLOwQENQtTJHe04pgE0p7CXJQeEn/rVemRIGKMSbGphdqC5tG6DHwEdV7ANCNwsGYtUdwx
HxEHvY2gl5V8cVWiuo8b3Uzozm9qS4ggyV00ViEWdoODH0IBoWquU3lDS8rArhuJ3dWY3Q/yaEsD
8OjgSefKeJupquOJ6SXY6pmRRjvuCyztWqsqPavpvbWYqKYXv0EjYNNAVafwnktJYuiltz0CbeIe
r8j8odErm0Yi2EIGOwtkUzD2UlO4vBUtD/7T8L7J6YXGL+C+xNZboxOmjSpWeujeBnVIcIveHDfL
XsemRMQNV6xXIFvcSdrLED9oVbzX2yUW91kF78frBT3OkG0G9bkBNZiPqYJUbcJmjD3QiCJ//66P
+JaaiG1Mj+Wb0FnigFu0N72mTrLLjWiUGY/e7YUHxZyUuL1vuW2gJ2YqNy+xlX+sGPwYHgUzJlI0
ItRSPnU2Jkk49kbcWxFQ8/J2EgpSHGW7VJiYFXl/2oEEHJjGwPDxSXRDAkkP2GjAVdkN7T5UtmqJ
knZxwG3o5fFF2PdOk6lg0TWma2SBA3SWtvxsfJZ97gQvqrmAOe02Imj7vgnwYVbF+G3Lama4fWDC
aUDzZLv87j73+IX82F/jnm2fJI+GJA8x7qHWLQKfP3iaFSc7rwa/DaVQnlpoKps1530e7GwDjaIq
D0D0dpbMGkARJikX4IgPrTmaU4pWZIGdQdTz61f+ufzN6TBniWnws3NNTTHMurgcx52CN1t+9bWJ
WcHi58AU5P6AwgTOYw5v74AsQQYj6q0aOm4hNNwynZXb3hSdzG5BXnz/tb2zQ0IrLDJ4hvJZmEMW
yoZKtd9bjdrYpSHD29VrqMN8bWWW0v9zVL/MTPXDk/Ouy8FYTKAGBFjJBaH5hTGIm7hvmBQ/120B
ArAr2mXbOoZTH8GyWQdsuo17pbDzMjQjPPP9OjPBmmXJ9D+cgqkMePJtRo1OwhriVJbi78XiOY0z
pi0dzqVpnlW60KvWdUqI8Uv0ymjvGn/bL+JDP9Zg/5xjZL4gI6NDamW2OwW/MgaDw8mJm/QAVpKV
d4FHAhTRyqdlvr/zA/rL2Lw1oDDSKhxrGOuT1FT71KJcc+p8wae93zu/CqKfxjTvCEj6kNdUwWlA
osNprewi+kZNZI8CkK74KIsCXbBu18WlcKVD10vEE9spD2nOEIJb4ZEsHE6yNOrZNs7VfgjECqOm
e/+QHhRXcmpc6FsJjRg5y74Nh3TTbtOH4UHnLAB7amoad9Emv0KSQoTg2NenakZr8Hl2ZjtX7SHA
ihRfb01NgejIK8zoApN0M+4GW5pQ46hbGWZtIycEAQs2ccdBpvq4vBvO3ufvJYYfe+8du3xyhqKG
G14kvXutzs4e0Uicotm0N4Mr9Tk3AZ/69vXQzxtEYUMGa8XEPDbb7GVQp4VXJj+HftG4IQrjLZM2
xgZJhuUbTjl7un4ZnJcKmg75USBc4ZMDyfGQdyEDsYqB3MY82tZtYCeIjEEhxziC13BASlJ+UysE
p3INejm84Hm9q8vmIKuJzYvGTqPKApM7SxXfzUfPyvoC2vPqhQx2GA8tq7FamCXewWB6Z2K3S/BX
mrdG91EMSUu82dHvGYyXWae4ao6/TiEnL0Z20vruwkxPd/enI6hBiRAFK3A7zFs/NS2PeJCn6J62
E8NtRrtiw610T5G02g8OSPpqM3flO623Snepm3nB9rzNk+ZIEUgeVrmmQPUkpV3HyCDFpRuFm6jK
F6739y6Vz0NFKQ9JXeD93jklT3Zx0adqwBW8saVr0JP4AUTXiT3Jf3WqqbdmW0LXNLHD4yIs5ezm
giDtn4Zn10NfIuUW19k0x+kBvWvGtl+FpuYmmQX8n7lYoZn+3qeB6hpKk0CIqJ/6TNuWcEEHw6DV
bAJi1WvUSdzK6Rxv5R21DWHJJlrYRmcj8BOLs3itN/68nBR3aqP9EYEvK5OfD59O7Mz8gh8PidBD
4cRqHX3THuGIBPN1Qky2lyBpXRrV+TD0l7l5S6mcebzvIyzcRDoW5ACI+Cjat6vGwVPGlG7Faf3c
pTj0/DvjxOys2ERInklkwPqJOZIpneoGgY9EO3diMFCCDNes84Gl1HeadmQcHmTBJ5zdryf2p5+f
HBShNCpwXMF+ZYvmxCcYBOx1QvmlTni9BDo+HwScWJtdc8aYxXUEzktLvKR2tsvXQKy70lZi00O1
BHX/1AXfIhOeMMnESb332MR0IyIx8Xdugq/PDp2d1epd5g50dkiHbEfU8Px2qWfpXJSBm1vEfwRw
9nndXuxTncdTqm9CwwKuAlqbZAuSFMmEA9p22+/SxcJ6foSn/AgkTi3Ono7NCD2vOIbFUnktSnEn
Ipuix4LLvdJqBEyn+FIKIlOjhaHO5HM+G54ugJONpA1oSEE1A1lNMKkCG3fpD8gE9BmK/7tY1Tae
Um6KpF21TczUOHdUqPrI8vSoRqZFikwKMlqkg210Opg5KkgZ9S3DV6xKMdDzvBY7qL+HNTB+yUJk
OqMb/PnloJrEUw11rU+qqE2bBHquY8qm3th4E7pTpD2hwZa6Yt+5d+bOGsSdBtIWgEp+wixqfsOV
sGimUEc7ihOZZvatc1NU1L11yxqr2o227MYX+q5yGuv9PjY9u1hNGHF+vYy5nXER/Bg6yCt0fBNo
39Bk8HHRysxTs7Aapydqh2igvpgSOMWbZw0Xxb5eicepRdg3weXrW9JFeB0exauFDfuuCzSbFLTI
6GQCxegaaB0+fgMdalLyvAZWO/YPwdiswly6qPsUdDij+p0X3BVROSCAcsbFSpANJhfRbezTizEO
9sNomBD6tpGh0QTFCiuEXEQFHfw9Ot1YMXSXSqUj0UhvNMWzY02xqJLfC3mLfGBfMUjIH6GL9AoO
341IymuUIxxUJjcaeHFkTWYgINsX2mCjIAwmYMWBplcIWgZ5U/vytinTjQEwpKDWpqJ5t8iQosgm
r8sIVA4x1pQINYvBEYJCZ3oII+EmaTozkBtHFBurb6d8pWiwgijbrG061tCM22hZexQ8bUdCgDZi
w5I1/zs3CDj1ZZt7eHXXN374hIZB5nEFxzkC8AGlGQGCfZUg7IoIta3gpiDEbROODoKjlB9rHwVG
r1E2cSm/loVXHXyj3+pDCxy3LG/VsNvoI0z3tUlCeVUrtZu1GhQdKNMCj5H4NRYUO6lzVE/Be+OX
blfH+7yi1qiKnYUMsAICZ/kpyZQENSMF3OCVd2nE/Jan1AZHCWBbXoHjHuebKER5oOXksSYx2okS
fqmnka3U6u0wonpKpUZmgxE3LE+LK7EOgd+gYWZlpXzH/z9757EjuZWt61e5OHMK9GZKGwyX3lRO
iDSV9N7z6c8XdaTuUkpQoe+4NRAgRUbQbe7lfhMNeyWSfabZ9jL2iG7nTqSXOBroYu0mMgOSwpwP
mIq8XJA5ed37zfgg6U9TrDkS6bZcNcFWdSEkp6sxY6bSKPKxK4tDnLTXWaa6Rr9+p5d9bXTq91rR
3itd+IyankF6at0XheJZSQy+7F9wtL9BXX3RgqLqQfzQZEIgShgYgRT7EhLNRdTrNGkW17rTA3CZ
+/aUuK1rBOXHJWGsnF9Bk/+ScnBEHaHnH2K0oNm+EtCSGPfaCAl0pnBAjylsV926aud7lo8OmoUW
kp1KADYiyeuL9leZ+deE9cfRZbh9FzdB5S9O5Xk5avMkT4ur3fWvFW1MexkoMd8z2GXhes8IbHS3
X0XFr9XHl4Mal6j5U3Ci1C2FvpoXtyDn6DsoWSikl7fMrj3Buyx9w43vt0d5Nz4h+vKLJ3x5gj9v
cF8P/mWDG8axS8zLwQd3/GzP+MbthqfJGcjvgs6RD7+sQX5xi7+az4y60U3Txi0e3PxsFM7iGr5k
19/7zC4KG1e21k+vGDb+83X+/VFpWV0cuVFp+xJLGikHTpVz1EzKnd54lYen/58DWIqOQrOFA/GX
gkBMBrQa+pWHuB0MmjXLWLj/fIS/NN5/PCpkrkT+wavq68s4jvqK/ySH6GjZClhGe9F1dGRBEpYX
r3Ybxwpl6HO/JLT97RrBUxiUp2RdmK9fFujcbeU2yWQG+/x8cZTCvUq/WjwFCpvwSwrb3z6qfx/t
awdknQrR2lqOlinfJw2nPvUX6Oe/VFPcSEI5bW9DVVUQGpfr/emFE0g5xG5oV3edpgONcJf5ppNj
MCtlzz0lxrTKfpLFVwaIq7w9xgA1e3G7ZbJ/Z+W4qwm/uxP+F//8P5dM/F8R5wKv/hMA2q6LdEoJ
Sj+BnvnC76hnzfhNRT/swi2EYIi2LyvlD9Sz9Rt4Ux36KtoBl0dIZfg76lngI4jDChmbSOMBeRF+
8XfYsyDLv4GRhqqPZjpzj8v3/hPgs8pP/bR7YphAp0ohXTYZZlqG+QO1/NNKMufpIgtjiN40dgtA
RdEwK91BnUYfTxWmXsQtYDOkbMUsKLaYQEJ1u1pSsXRBt/ktjhtsPgZpyGKvtwRhwI9BR2pxsKpB
Zxaz1srLQHjAGKxfBh8rwXy8GBMAKbIR6ZIqW7KyRTi3hTlYzrY082ZrnaKBteqzzgC5F6tmdzPy
Hx9NYoz1Lpo6DbnUNklVo3PEMp5KX4y22HhJjDKydo26piZAQLFPcURURCU+mJuglv4qCHrMrLrS
qHrMQascUY/mZjcV/dTiVTFYSmbPcdR1x0SJe/0hMnKpmu1BTwyAlpYca+KHWgyC5sZDCV5gYM5d
yee10WfpNAyjkJ4qcS7zcOrxCna6TKg1wElTYmSW6iqTZK7jyRzURL821sEyay/rZVGiMB7bJe3f
03oC87iLjbG35OtEjYU5jkEGiVK67zutqdy6xwosMBV9y7xB6Xrr2qxFqQN2OcrWoduSerJrLc0a
sII8bFvK0l528oH15yjpNkqOng7TaI9xbvS9VyN2KPSPSr5OvSuPEXl1rYx6us+jLG/tpdj6Oqyk
XKaJi1JRPAhe3yLlvBPnlirABMxjqxG/Pbdx5yurfkrSqO2Pc2NV7VWe5NpGUyVfQf8kbbSTJinZ
gm4d5/I6MawOxRyA/Y1jzNKw2j28XxXsQZVk2T23egQqoch96pjzjCmLiIlA45n5bAbxqEiX765Y
/44mn81KTlC0c6njw27qAOGsck1/aRrw1a2tbiyDOKmW+77NmzWIlhkVbDme8JQdFVOFs7W2itU+
URiUaSgkQnypj/nNcKk3BRmTVt3KYBZAXNamvZXmmrYeqbJKt1NJ0r4t9sqiN1niqNqWsb/mNAnS
bzFuu7lbjq2SBETcbL2H7y83djQnTbIrmzHPD1sdJU91iutW0DOmxfCqXhnl6ZXefWvLeUnsZpKm
F23OrA2YBIWS3eupepq0FVS81kfCt0aN5dQDqrDSfrUq/bYf0E4EO1YZ5qHThkWxJ1WRYRtCkg1b
Ky+WoJintfhWddOWBKKl1IlfGlbPwEjo68bNhGV9S5jcZ05aVFtPOCkWKSjGMQItJ6z1jYG1zMPa
jHH3mmxpJxwtRA9e0xzZuaBZjQhgqGIuZlAtc/I9a9L8NmrapnQNTD1Ee+oWGXuXCHmcIDO0+XUT
++qSoOoaz1vTRzjQxlYCQxeUaHbWpWQrKUuekTNHm2b5jaxRFKb6arKXRJAo/JHE5b6vxEINDG0Y
UZua1m06ZpFVvfZqC1jYKhYE0EVt0Q23qlmEJMZM/81NpFfQKdilLMPaWW6hG1S5Mya183EqC0Db
SbnEioPeizkEYzJvha9OSfGhxVkaO7Gq69Cn9Y6RsyQug7VbhT65K0XMie1NlPpXs2ms/A5dXX0J
i9XEcraWtAFo6KRKUbBsOPB9ZiWkIxdcfEtPVL9YI1XWkhtOaaBx55ZxjAJq22JzBa03wSBaEIV0
dSySbgVNdwO3ZmuONSNYxGQsbSVlC91P2BxtngVGUd5tsQgKPemxcfJkXl4Mg/IZWGqkaZbgbnIk
5D6eS4vuGdkaiTtAXG3qCCSJldNUSdT4gpasya7uiii+lMbCXV/J+pM1R7Fkm1G/mC6qg/pnJOVD
40TpVCCiJml6fJUjWJeEc7RCHFmBlgjhsqm9GlhpxDNs5jXr/C7D+nkfaXK1eaCuBstHkClPnT6r
p8WRlblikBNN1dsox7yBU14yL5LTNd/sEjBitO+kZqrdeUGfAUR8AftO6MoyPW6CaCaHmJFye9aH
omw9DZrNR7uO23Bq1UZGy3zawNn1aasv+7k09XE/rHlSR3YpsPAO8TLFgqNrsllfz5uVNkHfLF0X
qmIF3kDSpdbwCrmlu2xMo7y6KYyFCwI4nj9jKy5IxeRhKjzJWGfgqxsgcHdoEin1pEbnVuaZAtos
MoZ+YGMB9m63SU+Sn0ftcrWkm3wf630NSLurr0oA17ca6z3zrFEoj2mvL6LXSCUeclPUqQqQ8WUS
32s5FjLH7GKDZkq19tn3RYvji3xQE3+ArQI0C0a6nHcgw2KnsOI0J4TIg2DLHZFT2VpDcleEf5NT
WpYr6HEpWat7sQGWCbBATBDDkq0Zv/C5gizQlKWsOMs8JarXJSm3VAP8lR6XRubGDmVU9sdlMKPx
e8EZ5Q9NJYvNQbNmqXc6ZRnKOwEvVPOoGkpZvvbc3tU2FnYlO1pHbbnP07noXlduXXrI2KYbvL6W
BH7lJM83aN0m61lRo7pw46YBvCgLURN7sao1g5fhqV5f0QETh/0sldL3Tsdiza1XPbY8oH59GwyW
VI+jZ4rISJ1QM7CSGaR/3oB/39TUEK/TDCUXh1lXhA3bqAzDTdWmxJ9mTtfKa3S8A+3SGq3uIAzz
ZjrsUkCXhY6g5BlJY6CHVeItcZe2Fj5rdj51sCGw3FRecdouEm7iJAKZHapavFlqY0SkU+6UyC4a
zYAXTgxYTgTSdNmnylTlJyHrxOwQT2b5OcAnY5RaasvdsHSCejCLC8elk6scPfdaECRP7bBdB4hc
Iexjj2zbrbPg8Kb70WrwiipC0VLAJmQwXt7T+GZIW1rDaRirRgY82wzAaafYeEryuoruFq1fcj8t
5A3wtAQa+bmKE2v0tzjPEDOtxlh1xKGu2nspzoQkyJjUxZs9zkVT9F7arblxzCzQkU6iRosvplg8
Ad6WZy531ZDts/FGNOfbuFzJF3rSOfndbNqs99NJ7+XMTraoMn0AQdNyAtTUxHdA/IzSSasaIEx+
aYKSEhp9xXtUT2xzBclgfxULdKAdY5nG7THZDMn6rJS4YKcc6pL+ZbtByn/uZnX5lOZoShxEZNny
+q3t9HPdbFly288qrbi+aETLm7SCobLKv6AmtEPXeXMfSRnt9V4dgyLr02dW92aLkTIVdtZKheEk
EpJLPqJHefGuDmLZeJECP8PN11YdPLNuxEi2t14cpWfZsCbJrwppka7Ntb5c/FgVyH8VVHzFuVGX
RfOixpgHu13WXNpVGNIAiYcmKnpFP+RGYFn6EB2EclWjD11Fx9spY0u98CoiSCiqCtrcNmNVsR4t
aZHXnWTWGlyROc2LCYvgWbPCbcDB7dnozPEC51XpW8pSYo5eNs9m6i/ExbJwxTw22se5m+k/21s1
YABFbika+mNdGiURtUFn+xgXhTjeiX3LF5sxzQEuNy1NGrQhMQSKxD4Oc33QJYRmWgzt+lUB8zrN
+g/Mtqw8zQJfcPRFGHg32LhkxGcGyXIKI45rZ+g3pfxdH+u/5ez/SMyT/6GchcP7+lH3P9ezl2/8
Uc9av6lUJDKVLGvqYk7yr3pWo2gFFysBx5PYmy82wn+QeJXfFPCOMH8tGeqrfFEH/oPEq/z2gwWI
d/iFDmgxQPkPitm/Ql10FjaDFjwsL7/4tfM6l7jfMZQRnORIeRLfTmHh17lHORrdqX4zuan/KyAr
NfefCmh+7nJQg44cqA+wZOaXVsygR9KYbZSDcprkJAT1xSAGqeca0gCFBo7NCcpqJAniUTAJSfKI
emaa29BLTGXwN9gyEjuxORiA3W/l/r0XbwYzD6p23GtUKFJzUtO91kbMaeAqNNOIUWMHtOu0KNfz
lL+uKYDutqdcm3ziOmV4dFvGM3viPq4+6nl7swhoNsERvgJABlI1ZbpOFtXL9Nq1xijQ+4V5R9VA
94AJqaWHWNCcLaOWFE13gyyRyo2bbEI4qQSRC3Ftk4KWEYbJBLQAy48VITHbknfS2EHVpQnQYlEc
tWExA9euoWOOpr1YTPpXlIPlYW8gTN90eGSqoi8n5yxleJSIDzFDSOuqUgqS6HBDEG0TN09dX2Md
S1wGCA0SPqMCLrjLHG2anbx4ImulIrrG8uGQssM2ijI5ulFc9ZVvts8dLXi4YE7Zifgza2Hc5rtc
Xu6nJnmgoD4SHMgm0nuCs19HuIWsbI+RsTdzttiYSigCMWtuZOMQ5WJ9b8G8XHLNVaHEdc2uKfmZ
tXrJ1OZmqdR7TKcPmmwI9iALH8lSfm556+rSCnITtkMlzCcaA8kNqygP0EwJ5Vb/7HLJsidIhWQ/
TlRDukzi0s6Mzo1KmaVBXy8pWcO1o09FONeyK2kfi7z55khI6Au/rw1bSkeWB9wxsfHm7WZYt2+N
dL9sUyjJ8HT0p2HlpLaK+n+vLW/D9lEt2YVZemvN+mu8GcjoF2h37izrRoxq2iC+NC4v0pjgj/mS
IfkqQUdKjBtNiV+3/rPZkr3ewwAX21u2egrEzUYygcojcTYV31RFtfFV9eV+CyXlSofMEI+NVyeW
l3KwJFpCOT4mK05KHRi46LDOEgQ+hmPdW9zFp3zQ7jejps6h9QAn94ZYcRQiWQL5JV03muiLE+Mn
sTslw3zTm+1+1HFGseqW6td6EXTVrZXIMyvxahwGT5Ff6iUNlFoPAfZfpct8ZYmcnaF7Wd64WreE
kmUeUGm9pMPX6rTd0lC6TebhuI2D3WuaO+R6qFW5Z8blq5AqD6RTUZfcRYr+Osl6QFLutsMY5Irx
RrPgeuF8Fa0O+1p+x+IxbGRp30aXUWl9rDX1rDJ0y7v+cx0Yi6z9sypuO13Vr6mnYJfl0G66207c
F8NtKa0nfVUOmQibcmsIeMoyEwclL54gJeZ+NEW2kUm3TKQeo9IItp6ukThhcpJSTZW6zaKnx9J5
ZayRjxuaW4wWPJOCIaD5mnSlDwwoaMbuPFvYKWiKP1Opl8lZNekHLvmLleruwDjPFOKc5KH+LkFK
j8TmTdXEMyNKT5Wvm8LwrKa/6XLxes3NoI2UU45Y3i+GPX8BR7HZMkfXNGpgkfvxpY8/rqssjIoY
/8ASlPs8wOrVH06/Qit9EZFkUzeYUCBGiWWlgQnoV2DJ0Fnj2MY1pPRgCKX4qN5EQeJcAG7vabgB
m2emarPJ76ttn/7Sd+Lr/OBydJkgJur6BdWifoGAdfBypiSRwQQoNYvzbYLU/iOq/ze/Ib/5x379
dTq8v6Zd9f/CvkC05Eui8+/OPdvib/ByFZbbpW3/I5/5vXMvKeJvhibil42D6gX4/EfbXlZ+Q9aA
1rzCVwBaXABP/2rba7+BU2IIAPZXvCg9/EeZDjLcf8o6dARREI+2MPkl1SJt0r5MA3MkVBczTeTz
3GFUW030IWlion03f67JFbaJL9a14Cdsu3fbQwOPHnfBxVf3slN66ct0VR1XXF4noM/zZwH9JdpT
zxv31UMSUNd/xlDQsajxFlf2olMXJu/gxuyalwEFJdlwKfuF0jHMnTYF8NrAuq66P9ZefYYr2gi+
UGOJt18zB4c6WktrtVdvUwkhULb4zr04F5Q32rO+wQGebuQAuMWm2ib1mK8HF6OBikDurIaL/mRC
NLo48e4Nvw2Mc/mcXJlyoPi9zevoZ08XSgu1v2dByPOt2E6+EbSqcHPBut0AgkpvmxqzxcolXNVn
lNr97pDvzL22W57i7/FRyO3tFgrnDgHgT8imVagCBtdudbyOKvwZUV/xlnd1r/kXTVNqUPFD/mZ+
M0PIpX7PjiB43ZX0NgYZ4pi3NO523ZtxxlibtBMGoIsG4dtFxeE6ujFf1OCCyct8NGaWg/TEE5O9
nJOKbzjzjG0aKOtFbzjG8MChzyeOttHbySMmNyK375W+Tpmj9eRXklfPdvPUPcUvPWnnIbkzQwZ8
geRl+/7qW/fZwWoYKnuRnem+govs1DfNR+UnqGi6uZMuNh8CRdBnG8q15Qkn/qfdv/awg8DZcOI8
ELe6QlcGU42bOVBrJz/1Pp3UApjdBrQZgSXsCDfAhfS0fPNm9qicD9Pu8iyqu/GlDWBVXFs3m5eG
hQsTErnU1KmDEn0qCJ8OqgDeHJZ+YaM6otoIEXubEwfKWwU49AQDewctEkJPep06UWjsuEleewS6
zuNU3M2n2vXrB2AlQPeVQHfrUAqMQA0j7CmkYP3WiXZ+iPfy9exbD0DgjMg1zgYHjeyJ+6RGu8tB
i8c2mMLyBgqAMx3IV2H8g0o1w2oXfduOAH4vMl6jD2DnU/Zg5nrU/s7FyZbb9mqsJy6Le4bD2PZm
hu25AGu5uRPtEJtGsaOFszOyhApfQkjm6UKnS5+73dbdme7oon7RhUhOn7dj5SY+nFzDz3wdn5rE
BU6QHwBQOO+bY3gsJNYGKc4jYtCZnbpzaPKIcqcMmouRg5Nhi4RutGfcRoDbjP3yxKU6qHbEL6Yb
h+NRvIP2Ptkk1XAV45Py1h3Ko/SZ6W7ko11h2Jkv/TgwTzXat89Z5JSY18Bupb/ttVeEvTtpD8M5
Plovot+cB4S1Yl84QfXeZUE0OvIx2c+NJ/OV59UXIVCUYXoEwQTgfeRW0ApD6oZX2nBJbWNUEV7b
Gr0DxwAFx4XSSHJiKCmJTX4/ePMx5wrakB6G3R7Va8tn8nQ9fqtTu7ERnw1aEQMtEKzIJ3jNd+2B
Ay9ZWNOrhy6FxVAHrE4/R8/Qfw17g7DplJXTffLMd/lde1XshlfNSc09XHQVs4ibydOc3gRMRY/M
4UJrZHiuY3iA9JyNChERO7kX7kCy6rex03htKNvqk+wuhgMD9IeXolsFN+3bpcXP8+cyqD4qz9yr
VFVuFKx73SsfpRC632sWRo4I3jl9lUuwt+XTdrXeah+pPwTxneZWYRLKZ/2MDnpohZo7HnLfaB7i
zI+VB/GQulKDPmXkQVA/ksnrpV1nTnacVIY3KKBQI97KR2SeQ+nT2qNftNLAty2JBSTzIMRQw2QE
a7XdzHasB/GrtJ0j0FDvk+4MLx2jpucRVDYC6GDBCSAPkSfsrNnmt82n4aFyWnwotjHY3LlySQ3r
VwjZ+tiTgfsZKAT0OvQQ2UAqhEDD2rYIeOSfE43xxBkqIoW7zHta3qhdMbgDgzHfUw1qSZgP4DFQ
RE9sJBzuqofa60Zw0wVXexZZ5PFuoogRvV6jwfdRQBB/bVjNo102pOgB0xpJOvwS0vWraPslIRvQ
iOqUIZXPWbg+MqPbScEEdmQAPRJztj91XK7/D7n0s1DYlzbGX2P7lyS3juRSNQti+4WDO90xx3Ra
twzNH2t+fvrl1f053fzjeOQzGKKSc36FAMxRJCtNZUnnC4p6uyfKvsVsckbQnH+8D7H7S1rFpSny
b8zWXw/55RLXaU0voyDprN3BWHOsp0tUIInZ19doGvySU/EFk/eX43012zB1cx7ijgdYhIDF7XQf
uQMuJgqu2b90rvszKP2vx/qCR9uEWMnlkWubHYR6ztlx81vsdi431fIG7718ANjpwFXdNw4KT7vh
sb9W337VmLq04v7pFitf+lIZBnLmUGTyWQ7MYAkvtQuB4rH7IWv7qzWk/c1FI2yHHp+ogEkiPeVs
foKRGFNj0uIY5JN0BxIJcO2ayeDPHeW5giU6lA4+t3LpWrItDyRStKJt4bSUnvwu1kwhPDE/Tpov
Ea0+DGI3G+axOvcfZWic9PsEGy+HcXe5l0RoYDbZ173xorCl0C0OLX5K2g3oWJ86jD3lWwTBSDMZ
e//ze/mF0/jjwf7pGi93/Kdr7BEpE1BD5Bqh6RH6kdSZ7PZlOXRPM0reJ+aB6LQsh/Q0gpQZ6VLZ
qLUyAFrI5Rb6Xgd63PXb8O0X5/U37++fzuvLk24Xsd6appdPEa4kmk1ubnC/Bz8xgkx2qtwRgNdp
SJh0tnE6Tp/tZFufzEYs5cAwjaw7+z796px+MMC+vOF/OqnLSf90sxqtTZhLtfKpowtYX9RBTe4W
WoabsO/zsLLCXAqV9lvR34yWoychs7F0CSNUhxZn/F7nAXg9e5MZKdoJwOn8jDoF+OUDehVm5WAt
1wuoOp0X1Vdg+Km3F1G4GuCED78FebNc8GlQaslV8iS90ERbOtlRUSbu4lCp3wUQCpHilbm/SXuz
dYXJRZ5EKoPRRDrELxN3JOyAWl3v4g0LTSexnLp3k+4sqPb0kN6NT8K9nttrbBvXxEWE2wnNZf/U
ANXe3HpzhQ/FRkEFjwATg7inanCQ1xNJrXR/Kf1I8Nb+fRk8Wjh1ckI0eXhPmVlFDhE8fmo/l36n
WaDbbSQeGzAVtU32IZ+I85qbPramo/A6zEe19eWO7qQN2peTz3YroybIjWETqgHzNxSkDvHbFrvR
upura3L0Rz86WUdtRjOPhqSNxj7YGmQkjxiox8IxfiNIp59aaDYeah+UhktzogcHa7JFWQVBMCRQ
7ORmFO3U9KuTqQVE3mxxCnKZyc9fUaCNboZn62iFCTRja7Vle3lYQ9MvbpE428m3Rgg1sU3swgMR
AAN5ap31PfukAdi/q2CTqKw254e13A65JZn3+jpWQ+2jIpNAkdg6bHs1tfOwfu6zg3Ke9iUirzrN
QKc4WzdIpcxgj+8Zp/WdByqd1a7xIh4lb4kdlZwdbgA7hgB3FHi/U9euKP4qgv+fc8CX5X8p9iWV
dgBtxB9I2J+WfzECgjGruj4vRkAiWCNvFBhUXyHpjPnQdW5afa6e+tiNQXMRiHfm/bztkuR1pZqj
P2Rr3Da2uuW+yGyL1BibrfGA2lv/sD4gi2WqFGAiM0pqv/gl0zf+IjSNa8rM2hEfxJp++fc5SA9i
S0mRe9IxWpxOR9pcDxSqwo+5CMYidcvtm6Jfbsrd1MJ7NqhCu6uFrLyokbSaaoqmoBG/D+2uLwLB
oBdI7a3QXV4nz1AWD/0oQ7rtxtwZc4SD7hg0DB/TXX5rHfpTn3sbbKMErTnbRIjMWw6NL+02V3FF
asWLr5eF1Mb3heEAUmQufA7Sw7C3GUMU9yWWwwj9pZ5IETC+9NjWUTpj4Gkd1of+tFHdeZoWrv1D
WgQQnd6Sq4lxS0kJv34arODvxuTHS5jOHkJHKCXdNBeRpGvLgiDCDTeulfhYXJTzkA4CHtUt141w
I7aHuqTJb97O85s6Fw4EGdk4KPnDXD7R79SemZVkQ4gwm2m423GaHAPHhjqQVGeJELHywLWZN0wk
tXe6Do29EP+LcA1mp2Dm8VyFypGLCCp3fLQ0b6N84HPl0rmBsYexkqPsmJB+62R7CuOduJ8hqKc0
QNLbiIIPKs6Obgte9U/GrqbAVq+2oLDre+N1fZ6P5dE4SeARjvN1f0QDw9XOy348DrcTm4zTfMqS
jezPg+Wg6/PYH+PUFn2wYs25OKMH4Eln62HGKFTbi+/JY5WAvrR7P75GNWrXhoyIV7Tuars1g/Ed
CxAqyeZMefeuHykT3y+VMVLrBHFBuh8eY4SNPPGOOs6dXmvqvcmWrUvtV8n3lXWm72K+L46kgJkJ
Om9lfzAvhjElVOnmlEUUesANfWD8JmqEd8D5ZEm3wbbY4/Mg7dPVz9kYRifRDkL71okBI5locAYm
Q+1hEB2jO6bGo4paXTs7QvYszEeaJlnjGdqe0r9OHzfmVc3Tst4m0EJrtxiu6/EmqfdzC96GUMXt
28rPeaSN011aGFUgM5G46T7bozA/cHnKFs73jB0kj91tP4fsZLNrvNRhthJWnQb2h48KlnPxoe8P
vAY2S20QaSALL92r6Q/E68OILr30GaHwZFc3E+8YaPjWCOYPZI8IQI2dNhxAOinwxO6Remuvt/mW
6A2ffDuZuwIhpFf+ahF3Mvf4m9jfyNFV2QD9Zu9x9ee6vFT3F8InS81p33vVQ2FNWj1TslvZnv3s
cfjUTkKAL7q4g2DI0IKzfC0wv2SDBmiDLB3Ve1YHDRS2W9BKh/He2CMPmuyiH6Xx4/DSfmSWAwhg
vm8eiXNE13eB/XoKxmO2s4LhlWenoC14KeeHnfHZ0GBER4xmwjW5yDG7ZWUNj9Ij8g/Kq8WSZRhW
3U69PUPZ9ynsO3GH7BcTpkfwiDJCPTfiZE9n4VPfNS/bS3k1vdTX0UE+rsdmT+vyuLqdk9jl1aW4
543sHVPnAhgxBvz1iBTeTk7d2ld0ik9om5cGpH4waUResD2UdeXhZg7FwxxSoyLXVSl++d49SLSM
HiJsD59oFIi24qHIvM2e2Lhx7mMYEYAhFumkPUdooEt2QffA2MflfZejAOiUd3qzn/UT93nPjNhk
XskgeBd5xr1F0nDMLT9Fne6pOUW3REghrPaF5hphdzsEYuqrbJKk7/3V9NBornAd3aaiXTzUTzHg
5gPubLgbDEF7xf2kH6I/MZBrnC7dSzWBV/jG3fCzlwrF0DfVANbsgIWticO7DCkpIBfS90Q+ZEF5
GJ8YqfCQRXvdFaftbj4IPpH4aUZm2u6+jwdlCapTc4pnlv105jfG64muxAic1aGqT/nR/RSkNLCu
jIzyHkMmpzkl3y2A4TfCvAPDfDsfxLfpNv8oXVKy4YGep9+d1h0TXulB+AYIi1iV8eXvNFn4Oinf
aV4fY18J2+k8Z9/Q59jFMEbk3XCzfY/OKuUryN8kVOzPmgJrfq5D/dJNuTLcC674yvg23NT3g0Oc
awearXa/exCfycjbfXzVPdB/IDxWpFf4W4aFeSSVY+IWX1U3rS8eHox9jVAKidNwSule2MmDSnP5
bruQ6hiT2cK38in/ZGmwy/OyOAJyprXfvimhETY8Q9KNBXpkGyS4MOd+7eYuiaOB7CMqseHkXzos
5RNqsfvIm3lqdvWMqzHwXHsO6yvSxDtoReAXKC3Y/Dza4uB/Z85AP4Mul0VHCAtHrPZCiGb4fpEg
YV2SQMPlgeR0WgbXaOyP7VsWIPRW2tPkobZ5pZ9Mr30iEeR0gf9rbnbSW19DHjjaNe/x0wZZhPjA
IGxFVsNLjgxVHXCb25V1Xe8u2PW7jLxP4VnZ6dP4hG7tAOdyl8i+6U18/JmEzbF/pfHtaiH4+343
fEt4/O1OfUGnufX6/2XvPJrjxpJ9/13eHjfgzbYMyrBIil7UBkFRErz3+PT3B/W8VhHELcz0jbd7
vZiYCU0rC8A5efJk/s0LuMUHTsdu5z4DyN4b6g1/L+gh2JmH6mvTrtqC6knb5C/AD4qdcKBl5B3B
/27Me+NkfSmUlXrPWidVhHZ5RcPKRjm4W7MBbMEuQG2tUFCFC5a+xpvAXSc/qyf9nvvQk79Rqo26
FzaQAbovrp19q0/aOlv7t+1LfcW/goYIn3EXfJMRmlPZ3gDHJe/ofZOSe0TQUX/UdjTjjxH11ot3
Mh7qlfKlcMfWVi+xYnkrArtLXKk3zjb6md4WeM7lV8N7uqfWvvXylblNvqYoiwOUvS20jfdtfDXd
rf8dBV2e4ifayo649p7cB/zjkut8H4wFpLO+Y4LwJu8pxxHQXhc06KTsrrC9lfo12bK3lhhHI+pn
2k/QLNhGo/aGhHD32AE4q2gVhsd1DwvgRtzlLYIBm+RkACE5iHfSgVsuPXkDOP4pkb8AN1MhWCOK
Z8vfqo0X26q5rk4YdKfSnZffcaPIpOeCthKa3sGDJb1oVKqgYwUbIcwqsns6Ae7OqtEvXYvPyQ90
nfU1CAPjKpIg5NxoLsDe17r61pJutAfDPclPPUrOY0XIubKrjuRyc+eDx3iqopeOItm775hdMEcg
Q9yb5T4vrsHmheW+VxmQo8wIENM4RKvaWqnSqYq3Lf8rp8nrNocB2ApusMmby7CHuzSqZr8cSiu8
dJQOwOkp/gKeUtvrlH8UgW/oaNpUMPqaKxbtwTHRuN8v3/mlj4zL370Ivsboqwh5aPzn49fAmkzt
NMcbbpJTc1Kf22vpRUgOAj20dqPb+pX3LXxx8q3PTrgc+XerbHKz+RB5JBSdrYPakmrTa4PhptiQ
c1JUEBt7eO1fgiPZmL51DAzFHX+TZu3Nyh4nGWORr7s7L/9poPrd7Br1Lrganv72c/v/Y+3/I9Ns
+p9he4/eT+w3vDfg0efIvfFf+hdyz5D/C/EFVWUEjRkRShl8tn/Ns03xv1QDfRsVqovBH5yNtGXj
v2QDvCmdYciG0DZJCv+aaMsiw25FhI+KgCPgN1X6T6B7v7uRf1YVnh/gCjHeAAQIK+6zSlUKo7mL
agabfpOIW7M14RbIfXWKnaLZDEXYb7IcmC+lvJZXXGYBkHKdzYsvZq5Ed5UeWNdJWwbHAkhPpTTH
sC9PeN2tJTFgeupa/dhdSu1UrylapfhVDAfxLVS9+KkbkpzBuZBXGw1yxZUVpGiVO5hp7BwLPohV
RCjEDIl99oFmuvzjNpk8MDqCIzkdZjpc2MkGztLByX0rR/G9y60r2QTxLXQ5JnXgd1eu5G0vh5PE
sQs4CUiDFpafIaJGIU7VqSCjIXmXllSpCLOss8xA9NcpVWb3KZYIyWDZXRK/gp7UV5WfGUiOe28m
Cm43+mDscgm1yqSyNZXcriRPSOrstUB9TbNoC0/4Ue6AkceS0m5zsWqeRUt67Ovy0ZRL2yhkijQQ
8pscQ4S4Vo7Ahb87Azxp6B1HTQ0Qju1J7ODxqDv8SL0KjSYEBW+Wz1qZxT9h96WIiJXpVpIzMOuV
R0uzaHNoTZD0LEbCsb7zApSGjR48osZwHajyLm6jk5Qa7w4nZh+DxhR6/n9h3IQPopVFj0LsVYD9
JOteT632Fm+AuyE0PJhmTJ+yaqigyQKnK8welNRQNdtcMHysYai8oEEOVOoowgsW6uqK7CO7W2jd
rW66TGDxoDk2XXGd1C13ETnvkREWJC76av6WahrVRCrFGyfUsfx1RZamUSnyNXKZ/rboNYQ4qtLZ
SfCauICFPsB8wTyJg9famsJdI5ULaFy5GT6atWRtqj6Pj2knSCa2BhTjeejHCzkfIf/p4iF5gLjS
LHAvQMuUCdxkyDsTYgRXEMcPzScly1rb9LIDDIqnQnOEK7cIHLs0GQYieq8em0gZTwZJ/QmKkCEt
BFI7KUV1pZaDwx2z1W6BdF4Lbe3afutBTQvd63KoSjaoVtua1nEDazJ3bfbOSU6cEAdA0aCSNlPv
pPXlCxpwr2D274LK+NFrCupFffTslcPWkwzDdiBVrcCpOxxAlBtqf0P6g+U3gH1FEVrMbyzNeCjr
7nsejjLsOUoclaAiiVpDNyLpUbWJaNPBP9lqLkSHVdgiq6PH7i0mR6+K5zJ4d8bOZG+BftVbM/zS
mbV2QEKDTlNTte9hBSnNC2TzoTMG5egowk0PFhRbe/xF41B+sGKlf/A7TwkgyQbpterSpIbshaQQ
sLmvchuiFxXFCLS69XvaUr47Dur9sNtfayl/EHNpr7cAVcu85w7bp48IB2wCT0aVJTevIZZA26nF
b7VH06v3KjTAkfjQZSYmmeqcUo/qFZjZFVZFGEvEXsfjdcOmHHVhZGj0uxTjhVVrJMNBDYLythSb
aJOprOI0zyLEvTGpyJoEf5wcxdEEXs+u6a3o6MepsLaUVjgwMr2VI8e/dqToNXQh5omuUqxhmaLx
Hqquje+4e1WU9H8CBQukOsnVjVll/oPTIKhU6fGhhsawUYaqWtWZ4e6CIdG2kJ60lSONnQM/ee50
2tay2YWvnlcw1wsG+ZRWrnQTOsgLJErR70ovPYS+jHeC57d2muUHCGnf+xQUkynEYIqljK3ZmK+i
Z+082VkXZQB9sQ6+Zm5IG4DUtDFN6FNiZ6oHo0hQf+3NBxSiuTQHiFcLEFHuh8IT9kYMytKSyu8+
0FAItWzWrApoAMfRWrX6Q2Xo9TqFCHwbVCKmqB6wntIR30mGzUlDve+mCYZoM1h0PKtCTb8Jeezs
1CTPDlVDl+LykTCeMOcHAgc7X9IC4QhknuN/sqdTJZckjkjdVrljmG6/CrNgPbR3l6NM5pCUFJMw
k9m5ZLVhIOahYasAhIIfwFw20cuoOhbS2uLWezncODi+9FCTwXJg9loq+KZOy7U6+Edjq+3G2/bi
AJtK6lIcbaJ4gtNO5GikE7s+Jof2Zpyu6qf4UKz0vQfU7vJDfRzwfXqFUzcsj5RqqR6kraERXnR8
QNat1bgLb24CO/hXFJDYyNPA4fgkFGUOeVP4BnQo9RqtLphtt+5W19YaWuOpLbSvy/pYs891FnF8
yWdXCTHyjVgM0mSXefciQxpd/Xb5xU2LrN9r7yzAWBOdBbDMri1JRg7Eq1+J29mxnjLb6zcCKv+X
I328j31+eZNxpxSjb4SQAz1dy/2ZQGpeK5mycUWXdrSq0JbL4cFdDrn09sb9ffZwpltWKkLppq03
yN8Xh5rhzT+JgF4KIGQUlKaqKeqQJ4GMLoDd+irAT3x3kt3lCPOv7e8I023k1HFGEa+ZtgksS7m2
cDVPaAiOnP5IWKi4p1JQf2UiA7ELiTvLiOyevDBP7s1hkHRb8E60njAAkX8jPTUmXRZemdK6P/wb
5rizKeks7CQBBo3sOkYmhrvsnfZG8BjfYIStPptHhbnOCM2z7rx7/4RuV1gd/g2hzxF68SklnsWf
pMRu6IxUTHBUYsZ70E7+cbjBDXet0/Za8oae3W9/QsmTrAg/g3ds4byjNRYEVqbFNMZlmDnp18vr
ZinQBG4iN6hHYBVk2ZWBjH19U4QPDX2Hzgn+UVY8e6RJjuq6WBR9jn67B+Uqr8t1pV/DYWo2IZaq
2VHcD/Xr5Web3ddnESdJq43VasDFSLdLOlS03NZKry0V9GNuuLAmfutln+UOtdH8QXd5f+JddhAA
BztfrK18cKmEaCCldjvC7AA6Xn6yhZ3wG2BzFjUQK8Fqcw5n8TjaUVf7EQ0LSHEhF8+GoVmhKHh6
jvI2H/e5G0e9lTWiaUNu3ViqvlbY6iM1WypuevdHCw2q8Bdizr7Qs5iT/K+KcSVEiHmAfvwW+Gjx
qUC75CWV5/kz+izMJOfX3SD0mlEChccwxV/pR7DZwHvxzxKLzThpWdbznrQa/3W0ncUc9+LZVxsU
tICsBEst46HdanZk18LPBqcopr/iWFqxCa5g+OFdJa2XKp+l1zpJ2ZaaSEg9VJRZdBPV9lWnlS4m
S2lrKlH618lw9oiTFB1ZAcezm1l2nFdPsmvsdfz/tCLeWi5ObmqOeh5WymF3G4Ljurwn5p+QHpqF
GgZsn0kmG1ip8NTJL3JxSporw9qG4f0/CMEZO7broOGO/NvzD5jQUXKR+4lRegG9lLjgajVV33ZM
uC8Hmj9hzyJNdkGvO1qBqJNuu79qIAsljeARsQELYET0iCDjt4tUrfHXf0plZzEnW0I3Y6EAlkfX
HzW+EVYy0gxunbsEqftgIwCdRWyZXA3c6AbEN4PLpV059wktEToaVCFNU/TJJ9QKNRw8xzSoMsE8
pjpkfzrjGEgtvF155knp3mo08UbLE2uyGbgCNp4TqbodKs1K32k2XE6EfTe9Sw/D7g8Zw76FkHP1
GaztkYOGeN4nNcnY02iaYay4Y4r2S/oaQHz4XbTAJXhwbmW72oJ02BeLBLwJYPevpHMW2JhUEm47
DKLcobrEUPvR2DsHBmp2cD9Kdi6ZQ8zVEuehJp9PipNALxSBEY4T/jIGxtoQqcM8PUKvWjglZi/D
o3YfnXQVctm0j1bVWiKpA4/VH50d94MjGjcALtw1Xk6bRfHz2QVzFm2S1sI0bVwZfZhd+DxmboAA
Nx3AY7RB1suDofnXCC+Nm6Muk2o+Zhkt1YYyiHvu+U1PB45ro5TexBhNKgsvca4+shQJ21XGXygg
TtKZNfS+SAKTbBfxExPPwobmzOV1P1dBnIeY5LEypmHR6iwJxvK7ehfvoLtTmi8VKvOr/OxRJu9M
KnQrp1oxbEZlu/Zm2PdfaI/DTvLtpcUwfutpmjx/pMkp7nViiPyLa9hdJclrp2mg63Rtu0oMzQUc
Wz3qmY4TIMCGy69yNjmePeIkabU1o+Suosvk1u03J0ix/RDTve8ML/8kjsbGMnQFiuVkF/eWgOvI
IAKsqwBcgy4ugmsB0s7lKLOLXPkTZdxxZ7WQH+n0KyRdt1u69qHg2EqlbkQVnxhtSe91/sX9CTVZ
5jiFZY3XjZsXVakq7U5JPKyR+F7YTfMpidEfk30M39Sp7Ks1qFXgCehsR6eRZ6lD0HOfRiIdHgm3
S7l2/qH+DjY1Q/JEq8JZ0ad+bVGUwFuxM64MdWEpTD20fpdz+In+30f6ve3OvlJf1EOclqwFJd+Y
W/3auB1xlf6x2Q9Xxd49SP2qOWbPSHxtlsnbU2+UT9EnayR2wqTXs4FWEERXV9y2O/FZKTeRbW66
Y3JTm/fd9bLs9HzK+vPMk+WihNiR9QHLJQA1Wu7op49+Vrulcmu2IDh7tZPMiI6c1TZWjeBxCS5H
Ujcx8o8Fen2BeI3J1YJ3wGzSGsVR0UMlo6uT/IhCooqyRRbvZES26gFIPl3CDNU+sUm4//wsMM+8
vMFnS1jEYzjFNFGmdT3JIyV2i06MiONOZQS8qpk/btoccxIkUE1A9GkJajZF8U/OvJcyM/tVoqc3
vezs/C4/6KKxsD1nN8zZz5kspiI3VDfMa8HOA4QhUH6WtO65io3t5ceePVPPwkxWD85MvTG0hYFF
cvPGaOoxD6zN5RDzb9bQZTAIQOPVKWVd8ZUywikYIc21BDEWzjbqibuxIHHXw3W4qff9/T8JSU4E
1GDJCAJN1k9XpVqTVB7qJlCxdPyPbQ+Q+zZDpWojrcsvIBfdjZsuPen4UT6dtWdhJ2etXAo+1qhy
jNLodqSTw83eiLfQgXr6HQgt7hYec/w6l+KNm/Ys35mtEQToe+k28oVPrWo8ln53gwraXixT2OVl
fFWoUEG6tLwWZY8WtYmLVh+8mkZmL/yUsS6f/BREkBQmS3xnlMQn2yfI27ypIo35i5vScte3ltzt
mFZsPTF+8N1oo0n9ulBjTJ/Nhdcuz7yGD7Ene0XHDaVpihAMbgT0sd05sA6Q+q+uylfhXj984RIq
nsaUiFomlFrAd9br0o1pZiMpoiTq+A2YJrrck08RWejQmI1o2FGXYpPgHbRO+c/36ocQY9I8+9ph
nxk+d/14V2Ah7QFcd/x04TP+3hifPuPZY4ynzVkMoBOu7g506soQlwI92BVS9SUawB1k9c4Mqzu9
dyvsm4ddrQADgD4VISygS96doLdHKXa+eV2qb4IMCk4XP2mofjp5fUAPMcOIGpw7Ypuop27amC3Y
tNbJEbVtpY46M6heZfovWVV2fdcddAfuSN0FezXH9c2EeKDVmxCeVBnJRzktrn1g5H6qf+nraN85
jV3KwquaQAA3iF832h6sBjhsyQBLm8pfTSnbaTGwX73+hv8VVUGR3xR4xneCcvRzCARO6L9FcX8l
BcZWqcwvnVhpK1EOFo62uTLh/DOqkxtub0pp5AQWEOVNAwW2XMPZyZ86NA/+IrTn8rbfL3W6Zo7v
D0En27O3tCFpMzhoJcpenn6t8/YsF7Nq54eQvFzOBTMVyYdYk+2o+aWRizrrdBQQQdkJDQXrWO3+
Q6Lr71YBcTCT0rl3Spo4ybaZ6QwRkqLji4welU23Rxlw5cMjBo6/6O5BQ2cuw52Fm+xw06xbsaj7
GJHF/BnArO0OlnwVZTAajaE/+eAQtl1XGDtdbX5pQXNKiuKtKIb3TsURQ89/6HkDEa2jBy4Yd4IR
3Zei56zzqns2RrEpJQdu1iff0VTc12GyD9vQxLDb9LeyxfJurXYNJmFYV6kZHuROxLw3E/pNDiYH
Kl1cY6IS7fTMEyHXV4fACV2Qyxjkxda7GtW7GmlvyCKqBtDWRNoxZkJZQIQSrR4h0GrYxWb33EYI
VDZh4bwloeccusTdGEibqaL3Q4F+kUFDKIM3XYDjA82hzndy/hoaIM/lg5jDFIifVIecUYFV76Wv
nqGEUE30bC02xrfBVBGbNYHtPLipejWgOClKVE6Y1oLUybcO+g2JNzwj0XboxOwmjfNopWbXaf2g
ZOG+wOQ2AemtOV/kgdyAatpGVn920NZU51YLtXcne5K9HU2rVS9+seKvUa8crKI9pkW5o7LbJw36
BoVRrJLoIQqvCl0/5a55VwpoEqtPRetbSFlCZuvRsYsMFGoyZZ9m5k2UPMRli7kOetEcbL3z3XSl
nSr3kBl7/CQffViaDdREdEbXQwqxo9K3GqL5bj8y+/or32ht3wDZJAUbZ8jWaYMSSp9vUAbdmHjV
CzUSDRzYiO7STDfgTXvQXMP4l57idom0plOaL5GhrVRPfdR8Fa0j8XuLdVKfGBspRcoLBZHwXtS9
qyQMAd908GKhz8AgHFzIAoHxggjxAUv7p4YsGcu4hanDDSruaxkVvc4TD6qVbjP5a6t+9Qt+tCav
ZK0HOcMpCqdWbEUQKsohMP0rL1F2FZCjHiuguPoxQM82O20FVugQwHLSCWgWIPuGam3CSBPbfiXV
iHaI0VUXh7jP08iXzTUuvLcNULsOeYqWsjqoYTzk3JZooRa9f3C19royy8cIJfqgjE691hw9F2Kt
PjK60m9mmTyozvAVj4WNgZRhVilXKTxFLb5tI2DQoHWi1H8pU+FNy/pj1Gj3mqC/BIGz9335rqtw
jG+KXYle+4qL29dE9d4TvofvDzcoXO8Q237owyzbC4HQA85MrwKd1dxrVnNQOkSK/knO/JPLJme7
ExW9nigBCnmm+ChU3dfYUne08ACnK98MpcR1ytsJ+WIjajSi+Fy3SQaXV0yDLCy1Px74QRUIvpTF
BEZFI4NUllsDjV2MEa0itVVNetVqxJTcstjFCcyGStglXvIw5NYuL4r+2BoCYtYy8jitcxTQr1xp
PbgrfXhAnRxOaOLeqknwfaj1R0HKsk3YGfdqj0uCpjX3ht/s+iKxtlab2VTx72Ix3FQZkkxp+SS5
lG25tOVe9lQK2lNWcQcsE4inpZK9M//rNmYqB5tmEA9OX4HvSPdqLzzFLXf7EbEfC/s2hsHVSMV2
CKwfliE8KGWm2UFX3XpC8cWrKYexDUBJvaVGTWEl+7CGRaVn63oVet1VeMBb7YVr/bXbtwLgv9S9
EsPEvMpyZKpFEbWsbiM3Vb+uC9jOukVnw9f9r0GWQ61p0UpxI7sJDaQQWuc6Qw7aqMH36bX/VPSd
bkuhFNthne1dqXrwknwrG2qKIPjwrovwz1Ns6Z2utwuYwJKTwsTJnhpHVNZpjOVfGqvkQTe/SdVu
b+bxz7hL09MQiHdeEO3rrNzroltAWs0Ohame1LZI7lu3t90+B2Hp9T8Ks6xBSkPsFk3HXJV+/CNV
XHlrVRCRfS9GX1Awb4dAftRzBCQHZ/hmJsVbUhhvps+bzUtDgE+L/IEXfWtIl5c3xeyJq2LlhR8K
E6wp86Q3+tyTpYTWpfgCam1l1O9e/p8jhRQk3f6OMS0iSjdu9boGJJHdWqj9y/BiVRigWbH63z3M
pHyIMK9TZY+7WpmM1siNc5PE6XsdKVf/IA5miEhVo8urTodFjdpIvRGOUw1j+NGVEaTlIb5Xym4J
wjNfyJryKMqomOYnJLupF3GDgiSNfx0NF7fYhgotN9N8DLz+wUjUcNNo0lPfQY0rfVicmvucoDUk
D8YpiYpN5HjfLz/6XFsdgPvISgDqg4jfJJkZXYbnezJOjX+D84Yr6WZE97S3y92+cV18uighEMnj
8+T4vn3Mm0bhto3k85oHiwf31DsNxpxmRKfCG5ZuDGPB/CnWWY4ec/jZpcz1A0sQAu63zjUq3nCk
9oCPM5TBvL309G8M/5bOhEn3RNHqqCmHEdO2YZp7UrfSlXWPbNsvZzVqOglflNfLH+630tClJ5zs
QisgYIZ8/i721ua6vWs2xtcRnZLuChTOkEt74PS337ka3hqI8aH0u3JW6abfQxvb6EsyDrOXJeas
qFqLWC5NRwqqYHVg0LkE16oBp7IOnryxRNMSExFl+TaQioU9O7+VsEkFiqAZ7NlJcjD6Gl16wHg2
hYX2jrjWTXJrbUEPdyOxHhm1dZOv6GosVB1zDXM0K//EnZQdjecjF6QCB7IgOtOwGmf2vnLD2eWc
jC1MSnYPFpBHlNGMx8bfLXz22abRWfhJt8HXvNpwHDKIV4MgadcDQnTlTg9Wyvfu+7jkkDVcBxqX
Ou33oNR9ufwD5lqT589vTu7iRRvqgpAaXCFFj4bFoy9wCurChin0tmq+5/6rUUMfNZ4D9Q0efAEv
uWZ4cflXzB5zAEGY73PKQbL4uL39HFC+VZBK9Fi+SjL0HhokuNBauBxmDkOE69WfOJM0YvgWr9rg
OGU+8XVUNEyrW4jJLLJtRA3HIFoPrhdijgv308Y+izlJJUacRqZVAMmqj4PNugYvv2XHHinAWGq6
fmjWJWIZ6+Xm6GwSO4s8SSlKNDiZJfNW2+CnWjwWS/j2pa82PvlZUlbLbgjDmCeTUO3Wml+C8uon
Xxde39JDTPZn6oUWlkzCX8MdOK5PKjfrW+zNGNEZm+o1ul5yTJxt3igm01Rk+xmqTs61HJsUXwkt
xqmnUfjUPLSMk6rd4sVj9kw7izP++dnrG4Ko5q7awB6xx6GAcTUgIIrv0QGPqnC11Cua/1h/nmqy
xboK40NfA58qeteBhAaCtYUSs7r8tWaDMOLQsNxibjWFGeOmozZWTvXRW0h2DOLaLcjm5dPlKLNL
4izKZEn4WHXw1ciZrfMiYzzgeQ+XA0gzpQ39e0NRRW30k53CmpIulfEp0dEsRxZQM+7jrYMmKudu
ukV5fhQRxb5pHfSLqKOZZIEFqWgYIKqwc/ht8322JirX8Shz4HFZxk8pQ/vLffOsL0H+VKHbsfCQ
M+tvnEch5UyzXrI+oVaq2sdYimHtP+FxzJ0zH6JNkpHelvIgBlAsMq7a10MW3g65ekoF1Ms6YWWF
qAalgnmTeOFrEyU39GC+qOizhk1y1UXp8+Vnn/2+Z48+yVx+LfmSVgI+CdR3uXpPHW0Tumhe9O3+
cqCZpfrhqSdLdXD1sIzGclxGpA/nxV1el7eXQyw9y6SCCB3HM60MlElQNmvZ8DZV2aGtUYMRig+X
Q42/dnKUnT/NFMIQV6NFkQKQRjazlaHuQz/ZN/TuI8S5HN1Y5wisXo44k1DYg9IoCq9zrZnWoZZV
FKVgeP7OV9I3iTZtoZG36vjxcpi5a9OHONNc7MVSVnL/tqNWQ9te0k5eqpTb3Myf2a/3lmPepaXx
E3b5sVOEa8qIeuFJZ3f+2ZNO8nPbBolcNuwPEdEtQaIhY8uRdJRd9NCsbmnvj3/bpy95Fm1ct2d5
xk1LJe4k1qV3GqH9BoOkrbNRrsf5C1hVxFY2l9/w/IfUgMhBQOFzTldpYuGuF6gmfnff2uJNqdCM
huR7OcgcoIfP+HeUTws0jfElzUXLVnfuvm02+Y77CkLOm2IFu0ReHj/P5tCzgJNaQYkU36D1Bd5+
P3LhaBDdjxcG+mn/hjfC/LF0Fm2ySmMl80xh+D3TT+kfywC+rkf992JfbYfSHnTb+iXpq+xuefgz
B4X/8Gon67OTIRVDcPF2eKgmBwZ0ONyi/PKErcjWezOOw3VwzF9HgSBUay5/1pmC7EPoyWK1chwR
FRHkVBYpaBDJebIKBKtm+oLKuCcibRXdxm542/bF7nLk8W/+vE3+rKdxVZ9tEyOgo4e9umHXJrWM
geONI95fDjERl/k9w/vwdJOD0bG6WFE6qnQhKW/bUrMrM/vmVMN7Y/n1Sq69bwL+5yvfb2yrbl5i
S38oMrRBNeUtrotjhxAKlo13eiFvlcxd0mpY3FKTo9LolATjTor8/1dbanJklkOd15rBlkr0/Yj0
hkmCVxwE/2O/Ga697RJtdvb8PNtUk8wEkEkFsVyhcIdkizP46caVO2fj09dbt63UbS9/74VEOOWJ
BV5QF7TkoS6q1nvgIH/YmcET7Vn7cpyFTTMFc7mVGBS4OieA4kbTd3/XjkKhi6C4/+HkNIEko5Ki
AaP8uEViLcIrFI2M31WkAsWu/zJS7JrdMhd4/kv9CTVZGaYfM74ZqHTKHJM84ZW3uG2yNxqUCwln
NpBOL8KERaUYU+xdLwdhJRoDFwzUOFGk2OIA9dVsQUlEyCVc/k6zKeYs1vhbzlJMUDd4EsqUooI+
ulr4wfccF7fLMeY3Md1gmsIijeopmzXoGqNTtSSBKPIbcIExQgxSwNgh2XmtHS5Hm60S/wSbEluj
oG0aw2gACHd20KIm2fyK4lOk3wUhRMJyiX689HDa5AyO41Zq2pL5hYo1inXlHOKcAdkGFba9P+rp
i9rCJ5vdwmcPKH/8ZEVXWKk53nITScdeoL+uNXEUZmTme/lNzm8uwwJPRRGsadPxT96WpQeuIdn1
RrnV/fJZTwLUlIPEBj7DrBHH06HEty7gvyS++4gCzt3lnzD7MU15hC7KGiOiybGfOE1qepZkoE4i
X6fMI51YlNa1Ge36tAKOUUCHM1xHWnjy2V1xFnZy5EuVJlatinm4ogrrQN312j/ad6aOrgv/yMo0
Pw4qI9BQYaKQhE+ShIhfuvT1ZrOIibyEBmdJ1KeqQ3ij12YpIhUN7nuTF8F7ZcjDvk77tak6jn35
O82uSVoGOpZICKNN+aUANqjmK+prVb8prZ9Zt9WiJdb9/HI8CzLJVQWef+lAo35Xbvtt82O0JNF2
wV7GUmSpXTW3AHDMHFecZFr4kH3cY5kXodxRtKDlS69muu5hQuiJ4cJhPJs7RjqZpjF1UD6RvAat
rgM63X81euI9ejHdDsmVjbMiMyI/sr/8lWYreLR6OZJodIufmEIxV6AhtPhMtfEwXryK1+Rru3Z2
8egctPXTDNMQ9bTcCp67XXJA43BhMX78RBwSGYKqrkUJrSNWlSFUHod4bnbuypTBryNqePk551Yj
d2FLwddU1z4RK4ahEXslS/2d2Q0nrIRXASqRulId/1dhPl332qx1I61wbN3LbATF4K3+qFpraZGM
B8j0FgCrSzGYh/Gf0xKHw8XMsZtPQG+PjlsYX91Wx/yQ2qMi6+Unml+QZ7EmNU4hO22ndMQqNt0G
GinmQOGutEcdEtQzF5bj7KoAsKzKpjqeMJPk3vZYQGNZadkNFgl1blsYSbugUY0c+XFQdJefbXZR
nEWb5PReGfp8KDg2zfCBocgqV3EQcB8uB5lLuiP8mlWO6eNnMw49zFtX89jQ4QO2EDwcOmfhJsCQ
83KguQSFqKCEJCiKWTSJPyYoofUiPxGwWnDi/uhDq6nVYmEXzY2rkMn7O8a0kopzo0gTn+/TGgx5
iwNoNn/roSkpC7Zsj5ehJT7v/PpDE1HDqdrSPon3d41sOHLaEZK1jrfeaBqX7MeONycwhpv/aG+d
xZus9woP9ibUWBSo0KtHEUcxYD4NvFATpeSlJtTi000+mhTDpccjHakC67uGS6AJ1d0yQJPHm1DM
VgPaVqZ0CiJr7VMSDFG/u7xo5lfn3293evkbEt0K64p+Qp/qOGdoGTZ3ifuolMKx9zD1uBxtdsP9
ebfTEkfwhTgx+9KxTTkBqOmva/db2fy6HGT8QJ+S41kQ+eM+sKLeBCrFxELzvStv8MMt2DQckVXX
WalNwvkNOqaXfl6OOv8lNaQzkeSjFJ/WpVkcCxrKZZatIf17cJ7RWrXxD7YeZDs7orG9dIOaPQPO
4k2Sl4aEgdendCXcQX2TShwJ0wpBiLT2tnVNYEe9CoL4pU+EOyuJj0MTD0vZYHyTn940zuOgbTDc
/kTPQqMqdgKPbDAyZnE12gFPOI7Wa3iIbZa0budwEVSRf6JNvqtixU2aDvpY63Wb8HtwkNfim44P
rLAOmYCVJ8dDBWPERgSLnlWz59JZ7Mm5ZHZJnjYedWaaKyu9AIsYvVvpc9vR/ZGWMtDsawUsBUmI
lssncVB/lIAKdJqq5S8Ha4oSVtahwGd7lPj/DnBLy1aX1+7s0/0JaE0QF0Oel7lCb95OK0SQHG2t
Vw5PGm1T85i31tLKnT2ozsJNrsdqEWtymXkOauDt2twVX0bBtmYFrxunhdtlMvz8yjkLOFk5ntqn
rdL4eNYgkMwE/dr80n6priysNzDEOMFiXJs38ZV5nb8MC6f//ImpQ+eFXWHSuBnf/Vk3RQoDXe4d
198BGrhxRJCbpt5sHfrH26YOdnrs2H2IrRKCwHgY1VcZfs4IyggHX1qiLy7+lsnRBsy+GnwWHIog
EZ6s0bu0H0WqFWOj/TbPWyK4zOfEs4efnG5GZaQSFB6DL50dklf5aTxMy02LmzqOkUv4hdnTZRQ8
0PnWGmpDH1+1maq9jq+cvzPw5Mk0btDdk+v4C1lvfvX+iTKeqGcftLTyWnFRTbZNbCysmgIoXQDo
zJ7JZ88xWTJuiFBEAScW/gD8wBpuQlZu08bYOIirX97581/IRB8T8WMQk1N0ZiBH6GKYNGVHPbK/
mqWjHCTuIP+GItnsqzsLNv752atzrMzra7H3d3mJJ6j6WEdfFx5nzMOfTiQsmCUUPaD7TBGgIMbM
wa0apLQQpN2mel9s1VS+b0QJ24EG3SAhKW7Rb8XYJBd2Rq4/iK50ymWjvS978x/dL85+zSTvyEpQ
DLTGaBnUwjGVMOeJk5fEixcOjNnXSmn836Rd2ZKkOrL8oYsZi9heWXOrzNq3F6y6qhrEvgkEX3+d
HpvbWSSTzMx9OXNsjnVHSoRCoQgPdyQDogJ9q9kpi9JRUJtYMb1y+O6Dd7HOnP9qW028NvHYRO1p
5pGUCYnUVIDqtFpQYLQD9yCmUCDKfiiTxqOi7HZN+ixE5KUocGUJg9dDc4IMqxFsWsrl9/37Q2YR
TEr7IMvKwfRyQb9BPCtPaSS9YSZlk+ls34caBlskvqsTSBvn+psWtUhG4uChr0tbYeWpyZS7NuOZ
ZWJA9Ui5/K7p+Vp3cCkOAcEIaCjIKUDSPItDBSFRWA8o5PXSqwZKlERxG8g3Xf8mSx/93MgsDNWk
xXBrCZQkBvU3Ym18amO6Bo9fCkTnNmafXdQSSSsoQl1vDh4OiyOUxY6bZFeYSEOur2fRlgTkDyit
ZaLN2/G5TmqjryGEFhv570bFWAWFurVKSguTR9/XbS1+oL+25lUacF6YhDPYyiW1cyJTGWzQ4mLC
qlo7OEtJOnocKK5hTah0zXYw6XSFarH+T0TTP8HvEh7Ka0/J5UX9NTU7GqNo1GbU4YyKNIekeWgJ
NN1QaCJe37vFJEJBDU3HFQhs9ByMWCsklLPMnAAGZJfsK6iBDrf/gBhMd8bashZvKAWj5BA1IBIm
x2bRbVDMxmyCHrUmd/Qg0O6G4OkUT6avbXLII11f3eImKgpRRUlSyQVc0IyIyqQOVf5exMDfWFl1
9VlBJ/W6laXheKKcmZl9K9YwMe8MhDER1EzBCJUbbYAYeFjvexDk2iXhGKxRqrcm0FNPi8mtljPJ
oqzJMasKhc66B1//kH4BaAWqfvBpW50pbNvWeNdisKwYIOYrRsGRWNCsePTyBkHyBOAnzLPM+z9F
zzircDR9MYRmtFS8dDJUE1SINFzfosXwhvFh2TQNPIPmaXPVIHEb+ZD7oVh7egL85po08LIjTzoc
SBV17WJURgg5z3mAu4y8p1v9dSLBAO/O3mAQWJ+axWuVpemsz+8u5czeLGIbscqKCjHCo8pOp8c6
hvgeBlB7kHvmGK68vn/Lx+bM2izyDCUoy1mByKMlFojzJ5nf2DHdfiL5hLDDfwWnQmMaaSs0NNSL
MZ8W3pKxVoVwhblTx72BkYFqBVe46HtnJiafOUsfu1bjRi4rhpfQjS7XToWqWb3WKPgXbvF3IdOv
OLPCmlTPRhCegW5M9XLZVqB1uYfOLOToR6AIvnOf/rr+rdbWNXMMaYiSuikQuTWIpTL9NlFCCxnM
yon6U8q79L+/C5t5hNQbgghKMeRuvTPpWKp7XbdMFIm8Cc0ycbDIh6q0JlbI8gn/8m9UOxevw7Mv
OIt7GdQUtCjDyyY6QBFqP0EzdF8BNGOd/fhfHIC/y53dGxXmAJS2xa4OPtllUPRwM984/BmeaW7+
DfD8ytrmFBJMb9B7CnHgOgyRo24cuhgo7xzTNzYJ5Neuu8y0UVe+5RyFmsV6FpYDOrlq0XlCAOEv
mdyKQgLZGPGXXqR3UZ5/XTe5GJH/fjsi/zwXdZjoRUNAy6roGdTrKMTb1nKLNRPT6+7s6OVZWVHW
5oKXQaLEMP2Sr3XOFrPMs0XMQkg0qMoEzgDoU4QsYYp6kNm7nL5yiCn//7ZrFkbaTKMDpJICj2kQ
vBxfwWG5YmElbJBZ2FDVEu3SFPcJywNoQ+9MEBUk6cf1ZayFw7kwBUB+uaYPCLrazdQeBoPAP3C5
UwMmGv4NDtmluTsUuwAuwXViQkJlVo3EDAIjWYJXR+OClhNKNqgOCjYEWYglwWit2xCx8fNV4qbJ
gS/OFJBIBvhr0e+cP3LjTNProUJwmuwa39Ao3QrfqSX4qcvG1bx28esB+CSjxY9x9fkjsTFzvei7
qS0oCn6PuXwrM6QHbPa48lD885q5XNdfSzM/aZDojjrDusDBYIHEDWPtqVVHoR0LmYeZlQ6K6mb9
2YGKZMV3FkMisELggkHDBawIP8+zICJtD8QJyxCWT6ahWKDXPDSjseNSg1qIuZFN4VBy9jgMHHiU
fCVfWL4CzuzPTntbxTL4XSrzD9l+exvuOivY/Lt0+0sfFOV6Fe05oDMvAA00YGIZhLnppVriECI8
NX323EvBSmK3EPnRFkcI08EdPRGp/dxTyuMQuPyE+lGf2JlwjCGimAeeLuVOXWFm8/H6N7xcFfCG
eJKjFy+bSMen/34Wkvu2GOnYt+CPqQN/BKhMKj9Lfa0LeRn4YQVQSZy+abZ3Tg1Xq4U0ZgOoBVkc
2ZFSWJn4eX0df37oz1MwASdFCTuGmHKBq6mHlAd5AbLfaBvcVdyRHHQfXJVioDl2DKfbFb4GsicU
Pk8GqjZWdRvvIFAKsWjVuf5TLu+gH79kHt94aKAVEYN0QKJa6ICp/jaNoDTaRV5W9yvvWfny0TEZ
w4wDAEvY4XlQC0AabagRSMDTSv9oyyF7MBuh3JoalaGIOew1dbzVKihrcnZUpGHXhvVRIAGHHO74
UQ3G75wj8mpFYCulYItRdEpQV3DKMT1Gg3FQxuAj481Gz8M7Jg2AcBoaxODLzfUt0/XJrX98PgVz
ifANdeoAovIwBe8zP1SyoTDkPi/9XI2pr6b6F2j2HsXe9DGcZjfQrhJr0NoFW9pBeDTfZcIH/ogH
3RGMLg52IKu4GxsrRTfYLB9TDohTvtdT3CX5rtPuxwCc2nq6CWXVFuVHMjxmPLGRPbqlCdXk2s7y
zTC+6/StT3YIKhCdg3h7/BWye7EFy3l119aJHZtPhfEojncVICt9wDGkzAGmfhXax0h97PinPN6W
2kvTHCWuWLTDALWo7MD4arP+G4J7WyhzWS25wR/JWGB1GnjuxciqRAjwqXtKg40ppGAyehyUdy3o
vbE27ypoRQnDJjQTnwu/haKzW0xH1xVK3fKO0YdMBZcRgSI85GMOmSYV0LfTKdoKNeYi9N6HCqE/
Qv2Jd98lFFxzxBEeFpYxvNbCQ8cLi6uq3TTMzUGyq6FymqkPDdQOYgoyJvpc1jecCbaGOkYql5bM
Yyj/vhLoo7eGdCNX0JjO71qu2aJ6J5IXUtWOIDcWNHnwlY7R+CJVqq2zV2H8TIN3amQIZqWb9roT
gcCogTBaOb4r2k6G6lwb5OBQeswSzRExGx9XEHIv0filX6yrgF871KnqZ92hEQFNCY+0RJk3P7XD
sxAfCv7V0A/ZuGNqeRjblyFijtDszSaGBP23WLwIIM+CtiEEDWXMsdybOSTQAYUPSe+T8ndNkwOE
KtOeAKdWWQr9qMFrmAt+UD+HPfinRhwQQ3DG5E2hzJFlxUl6MDX0qWWq7+CTsZoiBzVL4aApYNHx
oW8DQNC++mHfV5kVy5tokhhXXiTOsLWgrRKrNzF7pmpv6/Fb08BRQSljHCjGbASyMbvCSbN31ipO
qrhpHNtUCB01Okgm4A7ai94zhyfRPkhPjIxOkamO2qLjqL5A2NDNoSgStxuxfE2B7+vq+lfTHYW6
GK3eKKhldofMAFFuyNR7UUHfaUgLbvUF8QNaWn2vCHZRUSDD2S6MwjtegNxHzJ+YdKroY9UhsIwg
qZEw8sNSVzOYPykIpmZ3X4kocjFUJoHskobepTGICBuQauFgRgB/hy21uYLWII1sVd50nQQaQk9h
Msj8KeANw0ZDiKHhva4+q+oIOWDRbvQI+nCCR4ynWmqg4Aa5yLjyxUY14HroA5oN8FbfDDojMpQr
h/ypLqFNJzCPBQ8SJOF5+Dx05SZAyc0sKmvQoJHd4+PkvyP2HdffinSHqoMVQ5QPWFN3ZAAbK/eY
0bCK7oEPDxp/k8a3Me1tZDbWQD5x9TOkc2O+i4POGoxT1eIUIOeKqWALUBYalPCGCVABN74xXWMP
kbkdctRLonQzRvuUoJimCBLEMUPJauMRLsfNV0WLXoS03DOabkWqfNDqMRJBQZEprsmlHZW5pYyQ
AR8S0wmrx0El9qjTrS4JiG/8FOf5TlYgFK70XgbeZ6sWXltQjjoaCfBTBxsMpceweOOtulMHTI3V
4E6TuwaszQx/c9Q+1SPmNkAGJoZf4xi9ihBYllTpri5rR2qFb5OUh1CrnLESvDhoTKtjxG75iOhl
WpCAhMUeCp/NYEtNJnmGApnXTPN0DbMMYhHaRQxddXKIcflDzziy2ubQQDZcETt3TNlBahoP9E12
X0uWwg5acV8hn0RdkGRHI03sElqqQFKdTONV1F90XbmhvQlSRcxiBcRHX50m0qeQabuy/OSR5mtF
7CpUdCHV6Zb9QUueTP670E03Bj2qCJxoIrBN08LNK2gyduxU0BMY+FqxuO/5aCc5ZMCHwlaD0a7y
T/T2LIZLk+q73Nyjw+fVPXh+QEgXv/XsKAzRXq4gPImrqiTMLRgYqZQINMKpI6M+p0zyiNiqviRe
JsXgx60lp1TKxh8QtMNadTMt99rqMQc/YIbHiFgcmdBZYR9B5/VO1b8FlI9z8yT291H8VdYAjpXv
oSbs+fCkJ/FOCACsTSLjrTSpo1XiczCYv6L2RaWhaYeCuevju0wCrbOW0t884TbVUHNO9bt4kHGz
poMn9ukO4j5e0fBtIok+irOJB4bObcHUziLiCMWbot83uvrVKhK4vnjpMJFAzbWVt4oWS7bQ0eFO
HvpfwJLiFClbTBqVPi6s27CKt6Pe+JDG+jWk+SFpSmanAX/Tx/rAVLKvQwTQNGIPLSRlAeC9GSP5
PqDdrilFTMI0d2hHvaeJtkv1ao+EB8cNwc6okpuWd18gTZTh5k1D8Q6niqcUFKKxHZAfbXU/9sFR
a8NjKFB7bPJftSC/NklmGS1iVS/F1GkT4UYt+KOZoQAYxMRRWfisgGjIZV02zcdExzahO5EFdyAq
Ay8gMUCiNyqGnWQsZdhS41MIklsjCE3QPlFQHo6bGOqXuiDd8DABSWO0jaEJ2oeR2wHkZzR0q7UE
85O53cnFl6APd6Rpj2h+5vf10G6lsKiwP2gpjlpwywT2OSgdcWTcfnJlALnTDPJGK0EwRugrrbQE
9DH4pDE/6oN+X43Zt6SlbmdyYS8BSWpFbRFhsEzmUERlu0xtBfAUJr2IroJR+klebtquBdVAS3ZD
3jpxINyKWn6EfnQOsu0WBHSa8BbVMXQ1gYloLVmD8KPVMAWVdFWN/LzIRy8MMrcKzW9JKu4JONwO
Yd88RzSLnF7ttqD3sXugHRIz2GLbNonEH2hS30kQL+e0A9ACHGBNF+l2FBQedl+zIqrZdUePEo13
3aidCE13JIqdhAhuUFLolYbmFnAtySGoFxPUwy2hVTaqjlH+DMykBHjVBPRQhrxtmxoZVj66AqJL
mr93I1g/gQao8xczfi5lCWpKkZVWvwchvQnjLY/eY0WxokyxRU2zhy629GorSsyuFBpZPbB4dQqP
jRH9+gO4+yw5Bm+S2XU2H82HoG6cXBXw+XoZNKEJivP49A1eVQSpo/EbXwKYHM0fCCqIg+AU9X4E
M6+WPAbpb1pDPqs5TpMHhnEfF4deJV4XFp7UZt7YKidRbOyKjts+745pdJ/JyXNQvGiTmlH7nEbP
ldEcsT9WYO7LAhPzjeiGw2domtsx6FyGxqEeHc0eirUKpEMUtpGSbCNDS1h8K4abolfh978jiFV0
geyJyLaLBsR1qW4R1IwFQT7+jwgBcwF3ZenLU8U8bDBDILLI+p82kTNZV4bSH8pbmkGfR/1IY6iu
yLEXSf71N8PFMwsvBog8olWlohOvzh/KmcECpuX4EToF1ylS+EJsbSZ/5ul/3Kv6Ywm85higAABj
/npFmSNt6xKWNIG89mZ8n/eZd30xF8+4yQTQ4xrKOJKhzCEeLDTz3KSIl1HQObyRvUwfnRyDz00A
LGL2et3a4tb9tTZ/oWZaoKk56F59ZiTPkZLtujZ3dDNA6s7/0/oCFgbtHTDDodkH1NbsXddSpkH0
oqf+KBWnrAyJVSvNvjbZCqXgRR1jZmdWiuryQqhpriR+rn32wMmq7S8VKcP1fVs0ok6CrUAeTeyd
Px+prGkHudI5ajOVao3SbUx6hKOViuxFrWRayZmR2Y5pMmc8lJChNOMG0zt4Bq1NVa1ZmO1VFA6h
2XMT+MweqkhJ8xmOzcP1nVozMf33s+c8KBHSrJUD6ITF3W0h1q8gCWzs6zYuC8mznZrVrkagVEBU
ydI/Ggca2rsoXjyFfgOKPnmTApGd30QrQUeedn9ep5BRAkR7H8XrC7in2mRZlSsjZuZRXQLxPEDg
waH7lT8kmwQNqNrNtsbrhLbMbwTVLvbhwxpg4o9c5MVP0BQJfJOyPJVMfu6tpIVUD1OOvYXuMlIH
TFhLD+YJem+odGV281bvqyfNoTet1brmjh/ZvyN0OjnJxa8wFIyiAI+JsDhzIkB86fR2xK9w8u2A
Fw2oL+qNfjPJMoPYdbX/fMlaMH3tM4Mzl5LFqgzqYUh8/SHw9c9pudIG1CxW7+R7sFHYMfpw/53G
DCwDoIKqogiU9AVdbwt+Ka1VC81DadGPPlG1gWz4vgUFBpTTn5svMIxjOHXF05ZO0LnR2XKbfugV
SKdAWoa9U/BPCILgrJyfJV8GDyumfbA4NBBn4UzgVZaIIg6pCoE7xWvukFyhCTPa9G1dfmupwAfF
RVUiGsrNUGP76bWR3prQN9ZTv1FrxYbgVzIRTOxiGfTiXaJBeKmDlEByDOt8Deb2Jy7PffXc9mwv
iVnpmEA0U/iq5vc7siN2sYsfQb8IKhPB1Q78NyQLd7IzeGybeGylurl0baC6CUahKWpcNJ5oR6uK
mELiJ0a849m40bTSJSFZuZ2WcohzM1Nn4Szm1nqZCZ0YZj5tWWWlRmUVDFXCmFsql5ykTFfsrS1r
1qmQeELjdiDogGZ7aI3gfNpjpFgrTrqUq5ytat52ryKUA9UsgirRXX3od1BSa7f1A97WTvqRpxbG
4CDYhTblWphd9Ne/H21+OPAobs2BYTf/wWahbSdt+3VM++V87hRczuzMrvuw5gzzYTSDb06KYKmD
aph2W2I2t3HAh+mDh/RGiN3ubWVfFw8/8k3cZMg8L3p3VA0SEVIFCFx306Afyg8iCjNWdpBsXF8+
isLXDS56J/DFoINQCaDbs2CjJhwKyy1IZyBctYkagHJLtQLDQFTZvEPVT9H7p+sWFyPomcXZzpZi
BlSupqbgt92i+GHVWbgSQS+7L9PHQ9OFaAqyQjQwfh65puA8anoNQU1PNgGpb0JFQr+JRNQifSZ4
kggX1VR4rCIfGsF8zHuUgQdIPjGh8YFT9RjIy3vwc3YAdQ8Fc0gsfXGB69ZQt25iguUsaD/LtsFb
SlQORaVuhlJbyTgvmfL+LAPagDLQwJjAnL7dWeRoINpEOQ9S9M6Sj/EAklIbUumH4ROIdogOpzfS
9vqnuZzYmVmcxSoegexmzOMMV09wpz6ot8Rvt8Z36rSbDprY5tN0u3IX9VVoHq+E49Xlzr6aHIaB
SGssV4QMX+dov5EFu5gqeZd2wLbZ0W4NGXgJsvi5XGMGeSADqgEKA7mxdiPakHWFCpc7DcrgrD03
D4DarBy2xdBs/t8HnWN4+ajmTB1w4QlJZwniR6Xed93aN1yMIGdG5uergjgAYdhGTCNv8od2A95k
b2Iim6RgpNsVj5nyg4s7/MzaLH9ISFC2coc4OY2pDy7do+rCN7rbgiBbdozRMY4rFqePMrdIQGCA
YwFyTHXOyZNUtAgIVFZ94nfbEty51IZO4220Wx3BX1rbuaXpDjw7fywTo7oU2D/uAPXQPPEXwyGW
6EF37wmVoTUozNKdem5vdt5pFMS5ZOJONdOxsgNJf6havi+18jHma1j8pSh8bmt20gdoOlAkCplf
kcEvMKJrNNLKPNUl8hHH69zG7EDXTSYkCsia/D6MT2mFloMspduUtG5ZR60FHqVvU6xvadi2bpdC
zD0JHVHMf2E+ZAMibge04zX6AA3+wYtNydA+yTsJEO0gaddOzXTPXfGq+YQ9aklaziucGghaMJxN
Hd1Q9LbCke5ZpHqCkO7RQwoR/9Pv0Yie64qvHKWl4HC2W3P2oqRL0VOr4W1p9zqiVl1BUdXse3fl
+Cw5mQouaAhao3IG0NVPpx5rKayGAR9+mutvjgxtSYQ9bmlb5o3IMbJTDuEiJ+f2Wr69WBg4Nz33
ObCJp4TDNIVuWQT+QltNRvTaiHqU1OSBiSIkUTsB3Ww5xGBm8YrymysM+os0tNzC6LnsFHHZrwTl
S6AW3PT8Z83clED2EUAc/Kx02yLh6jZ0OyJcypvV0LV06P5aAofIz703YoMNeoADgWu1syYocIEZ
6sy0NGiXF15UWeXNWsK8ZnOW4KUaCxLGk8xvABUROzvX10bir3sUXqw/VwX1LKEyVKxqIKKTZeIW
nfldJXVuKPRrwX9tNbPrZggNARjFP96LN7/NbvTWik8BVBAY5t9R7Ibe01pismhTU3HTgJAZBG0z
/zCSsFAFzPT7Eq8gFJc4Qr4yDrq4g38tzAej9KIz1bKDBTF6FdQRGNzE4eCXjvqVHGtpKcA9SpKM
hJJI89e+kaO1htkWfCogSnT1QynXeHoXc6pzE9NPOLs0IWGmR0GGB8Xg90Aw7apd6IY3Cnr/2+he
ActcsYK1Wtq8c4NTXD0z2IGrWU6APfPK5J5M5NFV5gt1fBDi2luJnUuXhA5FTwnSraDXmsdOpouR
bA45zhLYwIFsgcJwsiUgUrfWgfRL18G5rVmwjAlvIhJpYAgp91E/+jylTqas9VAm351fe+dWZr5d
QdMokTqsKC7QTjZVN47fQuNZjgpLC4hNxNRSocp0fR+nn/6vjaKa9vOLRTQx8jHOMr/s1UPe7iHz
ZoPOAkVp6vUYvyf6qhrtUir3d52QSvxpUmzLOA2gNefXorhXMs0NWOtWIyQ29OJlSJtfhmAIj4qQ
9HbIEUh6PIj7SAUchgwr/rr4yDr/LbN4mQQYEaoSoC4btwPYw9Zs9RcHW6EOFZvBCTzk6w6EG73m
V45cx7m+94v12nPrswja1VpcdwJCQO1kHx2AMh9TudzYKqIVPgnvE12c1X8B4VLYvUXuV6xPa7v2
6WfRgcdxreU6Pj1IZO+5o26SmwkajFqRv371XQq64WY/X+ssNIimVAxxB8hnXKvHuGjuCUmhEkiy
5yKDj1VlhvYte6xGTB0K4fBOdYWhX8xfQWQ6JcW/SzV90UT6UnCZOiPQ05kaWGJL+ltAmO4aiAca
qrlTzMAXDcHD3QCkReXEtHrHWPCj0cVA3GBo01aCroRapHZsxXTl7oCo8NKeSgAlgx8PKd285G8E
ClinUmBN8xQ9bXkALWOsixi1GVD/lyBYV6DCITbNhqf1Ix8LSMUOLzRUAFysPio5/NaT0c0C4EWA
pURq7fKO+wnoJYkM/UDqmVpphYkAoFS34XX3y2SjJQNU1OTmjdyIN0qRn8Q4eoI+hy1HDf6YCXHL
HnOcoTvKhRU1mQeVWjhWBXCk/Jio/WenvoZZewLmwOuL9jBAQUHMqA8KWccgwkah363BAKcE9xJw
ULHyRdXYYfVrJ6qQ/6k3TfnIBkDYKtnP6lPDAQNsv4bsibfdEcrOFlFNfxi5XfanLOhsXQ0tHuu2
jJHNOjoSAA0SY9zUw81gKo9GAEakWPzdidku7PZKNOzM6kTGHoBXCEyyfoe5ZaDPUrtrcSwH01fC
3jXxQimK0NX0aMeF3BuAEGhBtUhyCABWGEaCkVonFlDAu6Sr7k0KiW/lCxq+e9plNh+egf62NHgH
CT/bSNlVzWNW6xjv713MQ9x0kmErfLB1/qhU0QGC5A9hpkD8PBwdJuH/lOt9orzkIubPdS3eJh0w
eEMkuKmQOvHQAyakOhVY4xWze6EGyYE1DT0mpU+9WvxOaGF3tPQLqfWjkPsQgAB+LUE8fOoYB4ZI
tMtpvjUKT0ktTmqbrtzi74WcadUL9oChF33EhA02NxECR+P51ijjTdFkt5UAPHINQisVkaxvPQPT
FlGT4mABFUr1Ta3rWBh3mqYCI8WnmLOdPO5Hdhfw+hSUn6ouAsUSbYGAc4siccA2aXFZg+Rd6JiA
x2Xi89hQGxsCxpG3Ukd7sYNkLP1O4Ltp+MxBhj6WkAsEv4YrBLLFNIbJ7OKBp59yk52g9HHqINZn
tmBIn0AS4Xfc51DT1FzKT5LGMW2jvlIxsJSA3dZRatOs2oAZyAILkiXJt1mtuFIpe7gu7KhJTuJQ
AXM4Qs0OAOgees3DuKdG9Kh1NZ4xiq+2dKOWzGK1fIj619YstqH2wdRwAwYwx5S6nZ4BsGx20F5F
fIl5CvK9xMr1AJDO30F0LMpkH9coPgOkWQXxSZCUnUpepLTdlQp0QovuDSPvjsJRr2Xg0zcPcQzp
W3m0aJ56TAwtCdjpUtOdGiVMVv0iSoLGQAosycsAUa0WbOoDbR3Aaa3rAX8p4TSA/McEA3p0kG/4
ee8qCqpdLbI3D2/5m7JlHmXV83UTfxAlF3fKWfyb3SkhQx8tDIqpaCna/c6w4wOzasfwiTuRVLV4
XYW+cARCG0XMxJ1o7IiV3ILXE0/cYZ+0K2te7B1Auur/AvLs2iGJlncNxwVP/P65PES3xB5GK0FL
S3XpY4hK6iM7lf85D89022HkR9bBC3ZJwmIWIyMmmMF80iFlNLF+iCA3jK68wRbbdhgFwEz11KC4
aFEInNASVytYSdAaScAc+ptHzgjstDduEltJXfMGq4RIWXwvO/LooGITOmuPzqX0GANOILHWESZB
Bf7TsVSMIUjxiDSmEvUj2FC2qZljfLfXVtVxFl0YBAjQhSUTzdzsa+Z5wUamVjEKJqD+3yBbmybj
cGM4it2cyqdsvRK+uDhwA2GESzFBLDNbXNdrZSfn0uRAwa54p3f5KYb+9bbcV2Czbu0a3XayuqXT
3zo/RxMj0T+tzl4coDanZdwZMe6EsrKMMESmkASgptXKLc8MT+9r4l4/u0tvt3OTs+dH1g4ttH2w
UJZHQMbdh4OI//mVA5x23dCffuS/XhxId2f+ktNSqptK90JMX2yBXROsQVI/MaXW4yYZCyfJVZT8
1Ez30RB7qdoGCAZSc09uMKPCqnarC+VH0nPD7kgnuBGGepzG4Jo1CkjyGuVbKVpbKINjM4obuYdQ
XzM+QemkQnSFpEANNWClrAEkM7ZmSUHeMwJF2P8mmEmC6rQARG74lfbFmyoYwL3iELNsjbBo8QMb
4MbBgYEvzxPFejRiEkDtypP54PP2oUtHD5SoGn6RvMZBtmZrFpSDmkNmlYJMD/MYfpekWyqrvllJ
+5YZe2BoVmLuorm/98wcqNfTHp5KwHjW59K73gYnHGgLsMwDKaJNHg3/xQv2/FqbPSfDNmqUBrJK
fqEeRZX6YbTRa80yxx3YRZB9Zyt1m8Xe2LnB6Q1wVuTA/QYqZUHMIBE3cQhMd0n4LtjUTrbNtnxn
++H++oFZeqOfG5w9E0c5lkmu4+LWG+5HufArZdExb6klFRHw/cxto6hbOaRLxYhzmzOfAZ84GNhK
RANMT9hhsu+Hd1EeIBV/KyZ3bXCbyCvhZ7FYdW5xFttLiUN4Q57c5g+hM5IDcHXoUBpFlPVNx1x5
qy1eJX+9VJ/C4dlXLFg81EOAQ4G5JgxrsbtezVa+2yU1O7KA8yVNJ+XMhgjVQlwq4EsPkgeQ/4G1
FxDv8Za7FUQ/VqsJk99dhNWzFc3uDC3LDCC64ZetRz8AkYe8iP4OjVonQ7NxrRC72EA4X9vsusjl
ulMVTHUBlPFHvcKuVb8FQSfxkseJhrvfVBjRWvHKNSeZd4lTVa+NkCuax4n5WAb9tpOSr0hXd2Ib
vmSxRl1dEn8HPL5VwuIWNBuYMgKwXwrurh/Jxazg717Pu8eDVHS5oY5IefIAT1E8vSwAlI9aHqxE
mzVDs2CjBLncsx4Ut0QBJ+lofCpDe+jTxL++ntWNncWYEPPNmHDtdE+8Gz1o0+wFW7knoEGUXLKn
3lrKeDmX/vNoGLP4Eo6jlMYJSJc7L9wkqjXxn5oQq98UW3R0sa0r+7hqcBZeIDbBAbrB6VAfjLtw
0/jthtT/gEbCXp2veOpiNnXmILPw0hUCtH4alN5riXgmioejoGzwWtb7wb3+6dY8ZBZkyqAl0PxG
ICNSeg/hBq8rhdcUAHnrup2VW8iYhZfUoPmUkWtexsivRDL8GM9cYSwSy4wH5FG9NQbJ43WbK7fQ
XHCiRmk2TKectGP7Oh1qyzD6t06vHsdxQ9rUU7RiN3RduLKlK3fDnAxYrHG/RwZ8JRfYnTRpbMea
ufJ0W7YBLQ0kgagVzqfSpbEHZEmb/LFRLaOrbLLKBLp0ISC/nKquwLCiVfLz+iFNXsQqh4kgwYyW
FfilBwjDPmBWcBpdaO+tBZHJ1eY30LnBWbCqe1IoJokmwDMoZbbTAw3n2tOPn9k2BnU8SN5selqD
Di0dtXOrs9BVFuOoBo2GRlr5EbQHiVEMnN8W8Zr8zdrqZiELE4wpgN64zetYcEeMb/Fm2MLwHdTK
thFe1td9f7E7cL6uWcRq0gixX8LnU6CA7RduvAWJEwxbCYAirvDdoEMBNOKpeAlX4/OSd5oaOPGh
9WJOs0M/XWekEkabQgi/k9a8i4L0ONUDV9a3ZmMWInND4FEqcFCjlDaHCHf0v6R915akSLblF7EW
GIZ6RbnjInRERuQLKyXKkIYyvn42cWe6PHDG6e676q2yKo8bpo6ds4WTjLAaQDn2cX7Px2I/63Dd
DrpaoLoc2DzJFylZOUqtNqJ2t2t/gQh/iGNX96znuT41S2BEgXJo9j0MI/NztGu9+El6az3t72ws
HHrkbASVe/sHreZRlz9ocawKGTLHSmxhlu91b8TVWz2HqW3dcT9+m4EIRmrHj1tbZuvTL5I3FEC7
0IJ9k4/HMVpw5p0eGhtso40Qy2qjlnCogUFv2e+a+Fyo+nuW0E1r0dWt/88yNRYnnEh4Ioqa5Lto
cOkAXfOZbKJDBMBBV+gpB9vVjoCiYY7xe2PaVs/Wi8iLoy6VIsUsOkSe5dsV99MBxKP30g56Qjtr
I3lZu+Iv1shSRGgkQopZjay3tsrjKMGAS7UmkDHNrS25esRdjGqe1IvdMaAWbSTDp2/ghB2pvLD3
eWdC0MeXPEqcWTqxqJxtK6StES7OG8bbPCMhRihgWGoC0pqlDqs3nnxbq2V54FRyJg0dDjWhWD9J
BkEQ0rRBmkeHWNOC2wtka0CLcyajIyvgM21A5CEb7VgfXops0jy4i2y0sFcDoYIExhXsJ6AR+3XK
Wn2aIhpDBLmuHgrxqzOeunLD0Wk1dwaf618xFos9hhBMoyfaLBxkHrpzj5p9fjLtxm7AKiAbidHq
U+Qy2uI+N7jZ1CGkQaHKNaFrokTPRczfoVbgdIl60nT1jA9x7HIoNMjRLoSqlzZoe8a2NOhXn++X
P2S5G0xLBscfHoazF7t6+ke5eNufYfW0vPjCi/VfyUIByA5fGCD4RklcBQIEtxfk6uI3oWAF9xAK
gtZiQZIsqiqrwD2Tx8+9CnMU2I5ZDyi3bqQtq+vxIs7iPqNFmROu4mA0utItgFvJtPycbok/ridH
F2EWN9g0RnFpaHj1zPAf/mgeiMdcFtvzK5LaeJNDytPO7hPT7r5tQcfXXiWQ5DXwhJ2JrkvdOjAa
6jRlGGKJSvzYQVWFMrdWCrSbodZXPVOokCWS2Piw65mCpYBibRgw0lim8wLyPKkuoRQw+k2gg4wG
2WlQOcNDEgi/sSGofZAg8rNxaK5eCRdRF3u/sAATMScgGvLOuDMjKC5l9ckAFtc28+I7zbYqA1vx
FrsfTSYJmhIQzIs7Ac56ZONasDv5G6NPOQRybm+K1cV6MbjFDo940xPW49rpyV8S/Y2LxG1I7//v
giz2dsvoAFxCBDMmCPfbgyB/5hpu0W1p6G59ucX1liPhaiMoxu9QIeL9C4kDDbIQPLWrYcstZ/2M
hq4/xMOAxLzCYda5KqK4wWkiH4oH8Rq7QKwBjF+epN1sfDSl/9VE/SveEpU5NaEaQU9E97Vi+DUl
8ksYikdNT19vT9XKIQkksGIpkBcw4BK6mCorzzg2NsKY7asMWCbPmKON97261f5Z+4B420GZwSJA
L5rL/s+YSiTVCHwxBgcVm4dSc+dvWAgwRHByuWI/1f95Qv4l4mKt60yjpZK2hp/nzzFs8YZ2dG9/
vbUL80uIxecT+Ov7EiKWu4ZALYqelFh19RTKIPygmpXfTACvgNmatByK7fpW9PkkWlQfvkRfrH8j
LxQOLMusyv8/Pi6wxNrNXOt+l2xql66ulIv5W1ynAP0oKURndfgpl6dkkPdZCaWSaA8TxI0DeGWp
gIoAUxN0CikUDJeLUpVLXSs5g+QfrJuQlNtQIjPdFtsNama1PdhbR/B6RA0qswpMzSDnuTiDizxu
VIA/4abiZjY9aDAQb+3Q/3+yoVudi+tviQFqeHYYs8q9tdSMKEk1Fkoi0J+UOrdnWVBAX85UIhQW
yRYP5nqRfI01//nFCydT4iExOp7gud2BS9rtetg36IduFwaAbPX7BpQ6aLm8zxStYa/g6tlviV/O
G+3rOp2pJThlVDR/oEq5SF06C3g+CJtafshPUwrxOf5nYx+uRVDU2asNpT/cmIt9KEOiSJZ0yPpX
v4QjPOgOvFKv3ElvpmXP5nCxJ4yNA3rljUAh+IFKEQRGFYjuL94hxtBqIhbQ/uZt4hYNZOCybzT7
k7etHRngn0Vv3CwceAP2mgxAw1bauXL2zPFhmgK9B/ADll+1V+RBwwIzgXUvghCMdafcFcc8qHO0
D7fKSOujxUgpLFpnZ9PFF+YSMiEYCoefsrrZp4r7P/4fW/379bHBCdmEZSNMv5eXRdxRyE+rGb7d
f6Gr/v8Z2z/R5tV1sUVUabLavASGi4wQpZO6fmeW7F3ihuLwUNkTwh5G1XhqIBHoythKQQ9pPMgi
bjUcrtNszCgQRYBRQVQIlgpff0cboWVSNLPXAZXtMWGeCjwIPUYS3SHBNiKYoRRbes1bMRfHA1fC
IctpC3F05TRE39pmH02GDQkwbp24XgR69rGxV+ezdHkaXI5ycdaG+qQ0RYRHZgHjNjvsMk9Q42ng
3alMdceyACqQ0YCA7GYB1HLqqlr1B5rS1GW92Cj/rA4eTHtoLMGm56olEcZJNIaKCH0V9hi41yDk
1wTdxE45QLkkpnPD1a6qLUfU9eWNJylUjw0FZYzFZtLiQUmmFr1HvKneSKQ+xUYV2ZE1ORKwmGVJ
oLnO9bfS1L5Jk+lyKX7ZmIT5UXo1CRe/YJE6hFma8bivkt3ItYBnOpox8KEoRxxVaGr1NnLG5kxJ
1O3iSb5PGuOdhNGb1lYeYcXdkOPh2WXCiwCq5Hm/K7utgu0KjhGb4eIXLvINkk7NkLbT3C8dYSQY
VzYSKICbn/iHsVO8cQza8yFyNxF3a/flZdzFc15RZaOdJlhfzy2d2R9GiuzWbiDrgkLnWd+q/awv
wX+WwvznF2cPKyphlnh6+6Nid38hyXkH4gtkRp1g5oLP1dy2djg0TAFq+Df8VdcuTiIbFoXWNwU1
a7EZ84oaEH1C4tOJYIYYTi5a04o94zbK6QE+FsdtH4vV5X8ZdHHeGoTDx0jDmMMBYnlwlODV3zHi
8LH15OIY9oPTcWonyBSqYnPvzXtrufIJrBrhAaQTOI4vPrjZtGMdA1iKdcUIWjCSrRxjaNwwW3RQ
GWD7xhmOWxeatrbfLqIuGb5ToUxtPIJQBWQDP1SkqZ2ikwDoTnPIO0DiI4zDefsdM6t9qU0VWsvg
TDA5/S4P4S9lLIMpt0AwpMkPufuRN+iRjLFdqOwxbfMHK62oPeA/ijlg5XFZDI6kjlBVH0swR4xe
h8qxCCoTRftoPAwDuy+NorIVU1Ab9cCd0GKvjepfpOGW27ZaZk+9EWNaRGw3svU+iO6XJo+PZTK9
aSnE52h4Z8jUFWZtgrtSHTUOA1mFTIWbDAyKgDq9H1DPcSD0BpFlaGCDpbmRfy2/KIqzUFtDKQNg
YwjkLZGxWt0kIpfREo/k+wLshlIDyLxTXJOVrzTXUHfIs+D2qXkVEqBjakCJDwZ/UP5b5kBWA8CW
ROUY2Hth46n0NylIwKe/UyO5lgmmSG5tZO+fz/zL1YohEsQDalK2IHSwTDITs4hVdWKpXyXNo6qh
FapDlQ+btc6hy6g+FF0GLW7uRZXi3h7s8o2CyLOKCbiaCG5eEXs42ugChTnmU1my9Vm4sn0S0B2O
ttR8lhsSgYA0Rl3FVKHzDmjA1xOwmAiWixTlfqlStyksO5HvuiT2bw/nqn6K6iXR4fOh4poHNGCZ
UtaqMGqiVZUvJSA7T0cW56+dDj2dKNmBilVbL1DH8KWCBX0NVXeTHWWoEyoQJyDy5NWwTcpa7Rs2
2Uav4UovZi6rwryU4BOjBHMl8yhZ4zRISVHB1kc+gLJk2JAihkRngkpgWf8h0eTkjXht68qeNdUB
YXVYVtqVFTskP8UcAGHdgmxzed8M1ZPQp6CWKYSmIR/OovGRFhMO2VTe9SkF42UX0i1z3Kv8eR4B
nkEaFosBnsUynWF9bsKmTqt8q0wfeqBT7LYhXge+CADftsQea47NOQk22KQuApIIR5W2WJbX6xU/
Aph8rFW8hfCTvi6jFHLw2PV65YNyZ1tDhHgBoW9c/L69kJZFx8/BXsRZXF4R102rHebB1u9DyxzO
jnplgWfwwIbc+c9j4duC7gCPDI0sHwRDBDFDKmNpcC2+mxriSx2e6kn8p1Uy0IW23MLUT5zP1+MG
SmTINmZJJtyBy+NmHLO2Ak2t8sWUiQyMMik6RwKVLFbP+6K869vG3EP41LSpDhV3BXrFO2lgnWvk
JhSaddfQGFKm8tXqqvQYpbw7ZlkS7yTd+Jl3cQf5Mdhhx0UaujxhwBiYEpy4IYFG2rZ2tXGC++Ko
s6dM0s1XIHILCM9Z/WiBz5eI1xGuFW6WZP1JanthU5NbKpTr0zvTFI0D7ewShwc1DjioczeOCDwx
M7Pfs1Lv3T60ahf1OfWVQ1vDV2oKdcih8SqBE9ToHyW5NSFdXPkyyx4p5KDRk62ts5WVkAFOOSlK
O+rIjkK4HE+CxpVp9TxU4mEsZX9o24Cq/LtRQuSJ58OjkbSPNYWkPv4POS0ejT77NmjEnxVL9uXE
PYlI712P13QVOjjevXwCQ13VXk2VPQhSvo1dc49l9hQamhsVVeoOZXmOhsinE6YdnuFPowAKm2k/
ihkwo7cEmEJ4Nqj5URuGu6QFtYtGd1JaObGOdIBXQ2ZLPT1W/fjTgN51k+qtD6QCHH1pr7uA0iEB
SuTK4YXZ2pMqSltqiGlXcSmfgLZ7alVQGFkKA1VANFEc49O7AUEMP6zrD1MUx6medKewytxO1FC2
O2H9qdvIV4r+5zDBrCojpdvX7cGY0hPrlEMLohAYYgaef5lW2QUwfH024pfoBewtJ/oytambMrAX
YBrQVty1mCa8vkwNu2KTZdcjL1xOzbsWxLeQgwtR6/pkw3xVhgi3UJ20iiUsLfRuBvlYDRDYl0X6
3sbS74bpBO4N9bsiNBey1Aci2l0hTGYXDYw9QLR/6IzkuYc6ac7IEa6dHzUD464hOxxBB6tRn0mX
eKVS+FncHJUKskOqOnB70KUH+LE8NVxyi4Q8cj55NDdeYds24HWL/rs5js8FGHp6P91lkfVKrGYP
J8A90/qXKQdVS2oLe2hKt1KkoFFqjxSp1yJ7hBMCsmNR7qeiVBzTLH51YEbmOvs51upOH7Mjq2HN
1ZfZXk1z0IvH+tTX/KGM6d+yUt/xte9NNXfHUg1YV+57Mt0RhpM4GuSdFYNmn8rkIxwUV2nA6Rxj
xZ/y6jFTNEh3NvFJS+hv0K4c3ONB1g1B0+h7kcSoltbdKbH4Pu3UGrLyiU/TJHN7qXiL2LC34Bch
5dybpOTZShiol9X3nkaj16vILcM8PERQE98npuVY0riXYkPZCT77oupRQEW4JxNU01Uz38dj8240
2dnoe2aP1HzSLYHKQXEoRslLO/kFTgEuKaGWjEzQlUGZhs7aQ2q0rU+lBm+Mkv2pk/5I5dqDUOmh
ymY7kUohPqvwWZshaexCt1I7awjEtFP9seewhtCHCS9zRYM6O79PM30Mag5erSIxzcsmKGInBHAH
o0/fCm18NUD6tvU2f6q7bEdD/VcxjgnOyzkhzzKOMyHt3RY0aidty/Ij6fXirUFr0e965S+8Lls7
t3KQg2QzDpK6Ay1ZdDOVsjyKRn5Lxji1OeRQ7bpRskObmNW5hLyKV6TiBQ5VkoMOy4mMxZFr1odI
oUgNI2IQ00h70nPyO47gRyIGybDVqD2wOv3T5jOpc+BOYprwDxhDzY7CqjxLtWSe8Du1PXTzMwfG
YWxHa/GXtfUxt+STXqjnujZeur57ZVo2QKehqx2C08EdwVd10jFyJx7vswowTImpvl4zyPvn+snK
mjv8TYHcG6+ATx7LgT4TZXJiRsRZw6EAP5EkdyBUBspwOfxAK/E5ijluoBGHA1MSEBhZLP3si+Z7
nbDGzcresPFnb3hZmQ4MdcTTYFXnWlCfjqhk/Oc3soV8WIfvAfLW5Y0MkSyZdyyGlQk4x0odu2GS
uESo92NNnaHYRKnPJb/lhXwZb1Gem9A9CDuKeF0MImnzkEnwyYrek/FD66HKL6X3bZWcWQMDmWqj
fXb1TEemg+tIQUsEbrnGVZXKSvUB9oI5WvuVfJJB6xxz7md5ZvdlWNhJaZ0arNxmKKCUX0X7qv24
/a3nTOrr2BEW6oMynj30+rk1tTXEEmSd+yWqUi39rvZPtwNcWTJTA/Ljpg6zLLCAzStFmkiSDNZr
SutLe9hF7eZqT43ay2gjOxls/WFm7xZ3xJahkCQdCm/2BybfW2XjbXL9AsLPgLGybOExS1HP/5q6
DlUyVej3tn5hBGr4UYZnNj7eHurK80dXVIqHjwUdcej7LmKYo5gi0qadrz2P7jzQFBXPTxRfDw4L
mhcBPxG3Onf7egOvpVxnzF9CL2sfpZQKynKEnu7Ds/Ye48z02m+ZM39b2ce/Bto0vzc+tkp51+vn
a9xFOZ2IKU7JHLcnT31z1GD8sPFR1ybu4qMuhey1kqn1FGUdACoE2gk/PqWDQeDKXvqD9NgF467a
7MRcSX3Pi3ZW+ZbRGzHhCrgojE5ZaMStjmHFAQyzAsVXToVv+fVO2yeglZzhauPQ51nNJT2yQ/WK
3vP4CoeKzQrtvGS+7s+vP2RRKc000lOtnEdfSYHUNp0jTXSfckrsfKJ/amEcLUXzBGH3EAn53so0
s5F2/qnM/FdvpB2KUvKdCHUPD6rHhAAOMJgbj7UrCBE+FmypQQJD8QQVqeWrX0WdndRx1PvTc+sq
fncHya7qJzxHHGSIM2KqRatcbL1FV1b8l6iLN6KQtKSWethNSTADLgXa8fxMMDmQ2HON8M/tVXhd
lULhAP+Q2eYQd9JimZeWIeVajTea0XaHsS5wlb6PFaqY4U+WwxWObtECVs4SRNTQsTUM8P2vOo8C
nMWWWWHl529wo5BO6ssAOQ97dLNj8zwqzq/6nU934jTrCG3h4K43NWKbMlr0uIKv2emWavIsrKPa
b2ADFGk/eSxv7OrrTf01wmJZ01GUUS/mCANgB8kdT3/oUF+5PWnXQbB3AC9FJmHh1F9OWmswguJ0
2flZ9D40Am5rlS1v8WGuv9XXIIvkoRd84kBBdj7rraMK7z4eFd7GOFZjaLg9URA1UcFbrD4Y3JcK
Mn9oa7TKk5JBOrQekANPqMDZfcV+ddL4IhHlJCpSeQWKyV5POhlCJvJdJTdwF5SV9jgV2i/V6IZd
GavU6YQK0ZyM9s5kUdS4Mhj3yLlHOhx5On+r+/KHLqPlLdMRD8gI2kZy6NEaRIo2+VNZMhyC2j9D
aP6A9ozdcZB40UTDA0pAKEn0jT3VBsAO8fQjNsIzNElwFSp+TIx7UKCIH0PKxsGR8h4N6cHo62cl
rk+Q2/gBHBuIxxBG2/qEa8cokvZP3AKKR4vzPI0h2QHDRhyj3HSSQvNNq0QTeiOZWinSYTFchFks
677Sh0bLZNyG4B/2kgt1EjxsdrPFvV57eMhtgVw+p/7qfriIuEg51L6aCC8UDKzRdJur6jmahDNU
kM5VR7ikkQIPrhiua6KVvFqXgryp79EHyu2o598mzog9tvLzJJcSbJfGBwq5p5TwCGaYQEgz8nZ7
Ka/lKah2U5yhMi4LddkLG7jVFnoJuR5LyC8NwRNe0ly0zoABN0N/6EFG6hNfDeuXrGT3E2QT4Pz+
1Mtx6uiWChGHGnyPkkvPULXZyFTXLhTAWuZm8eyqvMS3aMKU66mwOj8c5eRgdvwtMyhwjnnfQB9I
LR0GAt/GObgWU0W3E8hpqkJ7cj7CLjqTnTnLyJSIaQExBDygXNQesypU4lBxTrWNaKtf/zLcXN+9
CCdTSc4yPex8PWtfLaPZD1UMOIJ5RoMUSkxw521i/pTGTVBH3JVM+bUwpDuNqxCgmqTMFTyDo6K+
60T2+/bCuK4sf80hFh9iqHmh5i1yCAYr5Lx6GAX8OfV2l2dbN+v8Ny12DIyXFRkCNzqFms5ix3QA
wavhlPS+CD0NVodt80tVtqCs1/kChvNPkCVPKWRmTjTUIXwVoof5e0pCb/bfNAVK9YkB1zJ94667
0hyckzBccdCH02DZhibP16mFp2DY9zoiti40HEzDHVU3haGB4dSBRG2UGmfVQZjMu9kDrHj3/3nO
8DX+4uijZVtUZYfPaoSBaD9ysSU0tTZvlwNczFvYg/tCYFnnEzl0Cu1Q8rMZbZ2nV4iIxWfUFyoy
Naw9q6jMsA6D5Ak0Ay++R81RQf969oUQrjS6qAjGthHcXv/zr1+uyovR6YsrnqIUM3Y5ps80cz+M
211Ydd9AFP6QK+uuHPMz15uXpt+iQq9kFperZun+bDApMcsIYTUcq4yijJhvnTnzF7s1skXPSLN4
3SrwlPRns5tPivxR3XUB1Av3tz/hlYTKcu7mwV6cbvrQA2WN8qOfBuUd8srosXg27uCc6kROeOy/
F7t8ywpra9oWx5YsZ3kN04nen20UlH27zwLFk/ebQyMbH3FxcI8dDKlg6AdtGMiYNA/KPjpb508y
ihs9b23ltUsJhpKgoYCoi9R5MWN5jkDoumErN4Ndx++DPgBCpkEJMyjoFiyYrJ38l9EWs5b1UkU6
Le99adC/5UW5l5r6jY6wftTSXEIDoIc4IGN/VGAC46wu0AWcYg9F7L1ZgTOmGegwtD9KY3orNX2E
DzGsW9n4LCXyCYCIFxql76g4SzAKtoRPUqgX9vrj7ZW3ejRZBILLGgCyeDR9XXgoopl60mEIok9g
VZs+AtXopg3dKPKsbVYNtTQABXDKa8ubq+qIQLOuQhj23KlHamz1JtfyV1SuADHFq0mxwMP4OhAB
/eu+DYce/KfRZRDj92dzCRSuTqbPHjdX9doteRluXvUXGxZMuJBA4mFe1aNLHG7XOz1QfoKObjPu
oEP2eWP1uqOHzhYhcG3nXsZeLHK1IHDJ1Xss8l51dFiw14pHsNDj5m1sK7eR4DDIuH97oazO4MX3
Xax1EuqsrEcMWIZtswlnaTa8/O8iLA6kNBZRxeYZzDLpVUKTSJ/637dDrBXHvqySxWFEpC4mQD3g
0Hu0TvqueLB8OAxoJ/37TFqGQtB5/KbigfHdcvJAOoShiySutZB0bF3XVwYU85F/OYuLrKcUSViY
BMPFe+eUQpUUlooQsILmcv1Y7pLdAHoIbGRt4DjM9+E+c0M4EHu3v8fqpKKoDM1wqGFcYWuECiJr
3ONzpDx1CvWjyLdqoGvni/ZPhKVySJ2GujHocwTjjzb+1pSzbG7p563enpdBFntfBd13HGKBDGS0
WzcH8BwiZCji7X6pjT96LfjZW9N3RQn5nL6LgS0OgKm3mtpSEfPzWgsssA+hMLmjNsSsPprNsu5q
dgdKCKD8qKuh47JYLoU1kh6YfsR77P3Okz01ttFrqT6yR/j9/YKhgQzxRfKNbmVBqzMIaBmIL+Ax
XFlH8jo24WGNgU5a9EdLLfAQQ7ih9H9uL8UVKBv2w0WcxdaEV+LITAjJ+bPLjDON8muVKajvEMCt
eplyeAq3RwJV4F6MH0CntLvbP2AtddCgowmFUtSqrpo9fdqIvpBBdoxy+U9uQGR+kIGhrBXpXh2z
fapoGwFXn7QACuJKBI9hJiJ/vUOG+RRvINjoyzBDkqAqkDv9A3PV1MGuB9LifcYUa+MBTofFbouz
uzrci+CLR884MVqh5tL7MR1PdYJ2KocI9JEoWWaX4GO6udQpG8fN+iVtAkCEhYRu1lXNoKig0VBY
80tvBk93uyizoQGA5hmxi521cdqvVve1i3CLJUXgnyULgXC117sWoDfOUKPq6ElvUW83d3Ntn5U+
herw1sthLem9jLyYWi2OKGsNRJ6raeHb7Nw1m2RmH6jH+Jvkm9Vj/GKci7lsa1qmOTF7v0EPA8rj
1PQiKAXOBJz6Q63tEgrym4qsK/1fbNiLqHOacpEC4d1npZOGqPKhD4wjFq+t7po72YaxYnB7b24t
nGVRQu86I4pTxEqD4kUBzj9+psHMDO0emtetW3H1xPtnYEsRFdaMk9A5Jq+w4KZI82NOYo+F8ga7
ZHNQiyuE64aVK9P/HRT1xv3M1DffI2jrbEP51/f7v7beEv9YGXWZNqqBu2NQwd95bZLUbfMghO2n
kSUbQ1vNUC++4LxgL5bGkMtZPBQYWWi+8zrQjMQNzYdUaWfDDoeJyBkzslFG2hrgPKsXMUHLHyIj
w6xVlepU2QeBqLmmQ1+L3qMyuLXB5xz7S2nA1OHfiDYXbgsDhsaLHBxOK21mckDrlHsdwID6MO17
G22Jxm4dGbtt67i+OstwQaCdRYAsBwYaqnWLgJKoKmtKjcKH+MA95+RslQOaawIacENEm58lK1VX
4fWspT4Zh1gOrY9MdPVJshL6IAE6h8YfiqPd1sPg6hqbry7QVUFJg8c5HOIX50AqRmlqqxqo6a58
R8mmsrM+c1vRJb7UTrqnl9FbS3KobSf7HC7fTqbGf0Hgk5yagxdvWgkAub3GPJ3Uk1dxoDlunx7L
txrkzmXAfi3gkfA2vNIEz3lodCFFx84o74theos7P41qMK4h3zD6dbql9ztfK5drY46HZBpUSFXB
1f75wS5WYh9q8F9PAYxpNIHKUdw6SiVyT4MauF0OcbOx8K/OkTkeVcE1BdFTnxmfX1c+9I8mK0St
CrIsOjS5s4PkwVhjPMxalc2u2fQkW679RbzPTO5ifJwwK5uitsblZqiOAWiB+iTujcfoQffTR/gC
vNyeP3XO35cf9DNN0tBvAA5+cZuapEnkGJKA/qi0IDxZ/S8who/mpI5+EUXpTmWx9ajXfbafZBDl
ZltSH2C1yrEqnbojgfVWxJTUHccSYJ1WcSoAOicAmPYG4O92kab6czNo/JEzq94NJdOh69ufAP30
WVYkO9nKkv1oKNGLEVIpqGbZCt6pg3t7nMtrfP6ul8NcXONFxjn62l3tt5BCtAeVACwq9rdjrKxN
Csa8LIPRBUz+st5jjGUNtxL05mUOD4rqaWwfEgYyVf5+O87yDsVYKCpwGgXilaLws3iSJW3EM6IY
wP/G7V5tjJ3OzCe5Nv7cDrM89OcwSNlRupKRtV+BXTLOmlZpMBytfOlY0JnEawA4kGEwUWwldWuf
7jLWYnoaNJpiJbEqf6K/wQd2TTPaU2BqOeSJbo9qZSEAgQUqPNR0LAixLj4e2P6qwQag+vToMenR
1PwvJufy718kHp1ILYhD4O9n2hu6V7YBZQ94jf8X5xIAZTI6pibag3R5LkX6wKbEwOR0IK1USumm
aZAP93DYicd92VQ2UM/ItHazjmkc/b39DZXPBsDi1IDtIrBsJirBqrJsiuo8LGBuXtW+RMyTkNFJ
UomovITBhw3sg/E+ZKDuDqaknUAgO8cK5AGssA5UwIw4SA02B77KqeMKTU2s5hbWnrLwExFre2kk
GtrMsFuOUIzE4WI+iTTK0Nvp37nRn9oxPHIiBwSehmaixr6sDR+QbnVSNr6h8f1oiPCdkO40oqd9
iMZa2ApoCiGBbDmJyY+aid9Joz5mKX+QK9j36NqrKhU/h7zOUHybvucaLXxVgPjVoD6ksSnooL8B
TH6ic9g/l2cdzkuuqYw/gb3u7Skq4wPcCWEI3R0NGEaA7cPCc0qZ9gAsUuplwwwcjZv+FFMriInp
TgJGWMCRV25MowBQfgGnIzgP9VNk7pt8rA5GnRuBZkk/iNz4cLrrT9nUVIGu551NwYCQZEAGU0k8
QGaL7EdNYTuYODSgqgH5NDWNAl6F7E6slc+tUqLPB4zsj7HJof6a5qig9g1SqbK+13IrujOV5DkW
LIAu3k7DyW3zBFhs2oQx/htcsDHYG9JUYJ1x6ylmw2mYjH1Zjg+5Ob0UEz8C2O9bw/grb40MqO3m
Ef6drwXL32UmQx1Ryl1Tb4Kk1YQT5zR2qdFGtjY05q5uDAl8BhVA6TT3ylh7iEBGHSVg01ODu3WM
N4iq9a7W1LINSuZeYvDflQYaeZkJJUY1ORtm/ZMbhqeo8TfMky+I/t40XeTnIcjlYFTuIktx5Lbw
jSwuPvRYr12hj14miLBlvXvPJLAlU7gA4ZfCDVyNNcUGdKjYyJTWUgkdYFr8o4Llg1LT11QiVmL8
pUSq8c7K7mBxfYA+uw9HIBimRO4W63XlmPsSbP7zizwiVfOkpBgPXAQteBXB2i3bamZftWhwQehI
GGBab6LDfEWRwuUBP1dQ+/wU0+il+fRXZqHlUb1PHyyV7xJAqO8A/Uwd0sbmoyJG5lhNNgSw9jqX
kYKlzw00LMbsoanpnRrp41GRKnCb2khPT5ku9S900qMdS7ThXCcD0J2lUI51iK5kkmrfbp9qK3cQ
SGwwyQTzXb++74xuIg0ElBq/ZAeSl17bSM686mvL9G9Hup4cDckIVdHJAGWPLks1Od72BdfbwWdR
vzNECXPCjVvoqoQKuApCoKRIIR4HcNhisYEVlEdF0UNBrbNndU1uqz/nOgmrHdX5t+js14kkIhJl
hqJBpgTZ1tcVh34JoPC4WlEokZ32pduZQXYaTv15u762+v0uQs0zebG4m3QKezBtBp9E9UtuVvtM
Ubc+4HxPf7nhCDppYOXjKYpiGllesFShTUt5rqHnVQV4XH03g9YWvg63UbgabeU/10/Qr+GWeX+l
xEkC4x/Nzxq/C09hcleDAjVNYB4Uod+ALzseyiJ3ysrCUQnEWIljmisOHn1b59RVern4KYsMqcHL
UaVhOo883IG6xs/lq7KfrXbLQN/Dbh0Gkft4d3tLXFW8jEXURd4UdW3YAruroeZv2MJD0+9Mg97T
/X+jbX61fhaxlpsjBaawyeCZGH7/H0B+9B2weMgxDW750J5BJHM3RrdEOyxHN/+iixUrdKCr+kmi
wI+0AXjzXrKb15J83KrmbQ1tsQshaRHV8oB11OL5/384+7LeyHWk2V8kQLvEV+21ucq73S+Cu92m
9n3/9Tfo+XBcpdItzRychwHGQGeRIpO5REZMyptG1zpCaxZmly+RRwVzOIXiUBHp3IQxvzUo1pqF
WUoaJane8V2Oo5Byu6HLQItQrMTPa2d8lm8kcj62ooRtSqPXcegweXWsst+3P/pVF3L+0We1g3TI
UasAawGOdGeVD+lD6+JS3Ye2bqUIJ+8lM7HFxniGign4RdZmP67St8tD/v3rzo5cMOYTl9WJ4ig0
24Eqf19GqTGKBPKO+lbmZOv2aq96TLPVzhMrARpWfFzCHuu4CB5nQ5pxK1o8pFluWxJXXPP3389W
xhVpjGgYH4+1B6kXevUHMA/8l2RNHoozdN9aUIvM7NHLtmjbOcEuPOYrP+L/46+AudCRJYtX7I2x
gImsuC9BrHZgWgfQNLZHB4QFRgFxwdsLvgL9/2drf2zNrpwutH3eFY3i5HaZ2lUALrkMFI6pWf9R
XNkKN+GT5IaoEK33RqXFzQZ3gyqi7IYO5ewyYkw3baUOm00Twz8IjmyGeBbQ8OmpGZy+2wWWdAcK
FAst/aNgNmZzYJOcFsCrdgFl494KvGJLj2uk10tPJuTcgMVk5Rak3MyNnB0DQQvAGhjCTTSBsk8D
PjIwkirZauxDzo3bYE7nyGklSlBF9gjqB3T+SH7QxibAlBkhhqppYJTWsmnlIrCPMQsc8LMQKIJH
EfW0OXauSLNRIRr8YwJxuVDeTpmKQg01x+jpfz8WGpNzR4i3RFEQVCAKAGxVcaL95ACOGJjUrn4T
O9nlm2jHOjjIzy39QTqtCgnMmxA4kRemZ6+12pX+QOUO4Yo+bDDPvE01jgeJOgFShlbNDnB3JPYl
/wA5OK+nOpNQVd4wdf0+pf5d3EaeEJGPpOYx0NxaAVf/HrpcXPkSC07+4kfOnvl20rQkaFsF0yQC
VF7fSOxGWbx2ORcuCKwQlMiQNwCBNfPyckoLNU1hpbZ5kwcxNNQTD7JF3NwZd9Lm9jdfcOrnxua9
uhRz3FlVwpgeP6bhXZL2RqK3oDKKbUF8vG1rycVdGJsFgo0v+uIgwVi0YYIZ9YEFLYPNRouCFbId
dlevLs3PJmqz8yTmoV6rQw9Twa7ASDLCYfv2aq4L3d9H9p/vNG/SjRyNMpHiyNKPYd/sp32E2o3F
H4a9khvKn+BTZKyVZmVXL70DWRfUn07lPkQTxSgh29rYk90e17ldl5z7xS6zrTlzY32p5ZMfYZfH
AHOwGWJDzU5d1Lsc39LM6IVzExsC2rzn22uNr+UL8rMl7O9nppWUr6NyxLsyitJGCIPnjOM3UbUK
6Fs7tbP3q+79Rsy67ysSfkxW4TAMkf+u3NWWYMr7CJEQS0nXaiBry5s9XYFc6mES4FBx1T18lBml
GHydphX45RVC6j++8GcX9ctdZG1hpfRxsIKN7wZm8VjgG3JmstNcqIsd1N9rMf5SqHVxZGYuR1BY
xwWSeE6WHxtGEjEURsS/dhjtH7yeoIyZQ1cN45a3r9Diy/ZzSed6eHqGflxewKxYf3bjyHhGDIFH
OU5fYyFeszTzPCgzNFPPw1JrTg5vM/J5fTP9Zj185leLg2+PuzXI8XXN5NJD6DMnVGlpNRAMpcOT
q1uw8eEa+k8oMhtAgu56T17hHxTZwbjh9PTZ+5QkaYhOLuyhdP/Rv1TvNepbZoXQebonNt0EJfhp
DOW7PqhYrSm8CUcd0kDFPSjjXIyprLyX1xXK2QbMXJE+YPwtoiPbAMEpqZFY/gbq54lRblKHyKu8
1tJCWnx+kOdtBF/J+IiPsAPaI2apQZAMeuR32ZJeuQcFkpzTTn+Hovozh0Kpz+gYD6MXvwX30ina
S5vgV41hxtPtM77sjiVGR80uLoZ7L28zSvA51wNehOSCO1a5UYWG5GTQMpNPoYk3wcdm8Bbymv8C
iLD4Cv7Y/tYyPvPHUT11RRGDtljyjy1CVB9UqLeXt+gSJcZ+DblnxKczXyUnfo5GKULGEr3cBOQh
UvI1ybx928pyaH5mZraJQFPmQTXw4BCuUk+v5coEi1Zz4hVOsnxVuMuKQLHipnqWWxk8L1245eNm
R8fpS+kSavjodRhT0K2FaiurnxfZMFKHvko2wW/uMR5glfel6b8DAblVDd+YPjoXo5hrgPLl5+Fn
L76jrLOPmtVBVuUKjPJb5AQOB9Iphs7zQapOZIcNawxQTI/WXqWrciy7y2dmZ85Mw/gmWBjZXS5M
eVtumeKYopmdLVrhKmJ38eCiqYGuN0YE5Pkao0GgpPEFxSkYFY3yWSPfuX2kFj/dmYXZcnwxR+eW
LScJEZNty/5RV93bJq7BNmzLzmzM/PEkgptI0HE5Rre1JUd4Gu8ZBz5U3yPH32AaFnMH0QhpwVXA
M/v1Vy/BmeWZ4yWtNoEDW4JlVIpEM0MhA7qGRr6R7NBRVlzc0rODOVvIB7IOERodlx5OmZqmxcyc
4CQjknUdDQ7oaCCK4GP4tDA2h/799saCGGdhfecmZ24nSWPQLUF1yAGUaDKlSPVtfdSyvTwMwWNI
qoyR3EG6ISlbjHiAXIBGUMFjKJAE0oogNvUPk+/blZyCk3wsTgGHCc2Jw2izrwtbH4plBoAKmKke
UpQe6uYeJQO7ycdt3So2uLS8oM+tXoh1Q2QSEV2jfQpwRaIMNpahxii7JCRWpqWCXQg1RtCbTscA
KAGKSh1AihX12YeMSd1tK+VAgPba36rLQqNrhQ9BmDKj6uNjEvuAFKSWAJTM/ViKoI3TwGgu9vSz
jrIHwoFarSJxakxRcNLDektayelB5Wbnfv1CWzSYhTpIDS7nD2KeHsMaIkMkrI1k4J+iTh8Nzm/u
BT+/q5TiD1iDUOGaQBgcMXY5EBVus7i/x5sGwq4SnC5J4EaxsM275kmROc0U0enwfDhlR28b4tah
PxhVBbJ+LnJKsGPVKL6bBc6G2QfKthTGbVhhSFzmx3fB13qzyifA76jsqRy3iRK5NdAm5Q21DjtD
lcDFmIfJXzEA512TpsSMfeEzGLBHcTcW26nAY9aHDX9XByO540a12PSQUt0KUwSx6hBNI8olmclB
AAgoLvTdpETENHFmD7EwOoCtpRtZaf5iHqf3spgH42wL5Ho+BaUt93p85ARtcJQJjJ2D3tp1wt8H
aKKLRfNE8uyl0zQ0VHJoU49jdBTkdtpDLPDEhYLXQuScBr4F3P2+G6PSgBS5ZEjx2IN6Ltp0YwjF
6VZ80XCEXb3yhbeBiYWFwEdZsThohtrq3BM38cO+HnnhEGHsbxOGygjlPIGxV/d1vdH51jdbvO7b
sMw7W6i6D9pXjFsujqwgajGNI8a8XWaVcIKUG0qIZLAySD4FSbvzC+XXkHGPfB17ujB+9l33XOmC
o2VkV1T4+9h8tSR9knkfwMThruKnA7rud3VOXaDj/wyAIbQq5U1FKD+TuHGpH+C1RSk6BBCqjKYT
qBhOkQy+MiAvjIhmdxCc8sQkBUVgL73XGuiDaUoGs0MzKgNiwgARV25xLdEsSqLBBkhJN0lHRwci
1Wg6xP5OkZLJHjPhFGN6xNT9Yt9HojmI8WMZ1pyhKaBZSKLhri5SOwxSJ5U6tyxyd0pTr4mgMzWA
QycW7qNUfdfE9DhIlZlDX1stMGPb9vXnOJDeGUf/lErqAe4zNf0MQ4m14I16puLYSq8+TawiHzZR
WXi9iLZkWKNZ0SvUHWL1Qcj9wBnT6KPiGjuXeLCxx4XiDkK9LSPluVL9BjNS5WkUSG+qShWDlq4q
N0WTt7bIuAc0jDvhLsXUyEvc6JCobhUB01LVGijZxlA6qGVGXSrq90lZB7tGjkxJAhldG7fyhHQt
e5GEjB1ivzJQxvuQwTZmE7BYPqZtGVQGSUvVJTIpwB1SASwdkyw/BRIQxkXUaC6X+44Iwv604z4K
fxIBuZRd/BOPeqI8Z0rw3sX0lzK1AsBuzRbCsVAM70tMXPH8cEL4BfLOcNgFnOJ0o6o/yoUo7YKg
yS2f49542nTPMQeREqGrSwO/qoRcUI6Rn/QB+LfSRGyx6bKAN/WuuePFCU6ce5AoBN54UBDaPJ9p
dtn14LGWlAarlUUcvJ4HuYY8lW7dBSLj+6wB6sklsNsVb7QGsaXOR41XQr/TjErdmcZiJ6SaiUmR
exoOb2MiH6dI+luK5a9elTe8L4VOSEJc5OhDVHOz03x3SMP6EQR34Fzqk788AR5JoPQLc1I5Do7+
KODy47l4rarkjh/aN0SjTpA0x5JwYNcrUC3OpT+DQreykDVg5gd0fIo3ai9vpDZM7YBA7B1Mg3iq
RtHLKRgxYnCLGblCPmkDXwUQoxkL2v2ka+i2+FJplJDSmIb8SW8gYyYpeQQm8W6LE49VgtMOSCh+
HwdEM30/cgFb1/H/0Am1/dZvTxNfAQ3B5e0rAFXj26SKnFtqkf6Agc9qL/h89hpnYuVoCPVMra9K
a1B63p4aVTO4sttn+eSJWflaTlDMLjk7Hog9grjBFIgGeYew+EXCsjR7Uf6oskC0gQn67Yugk618
EAHSNLInQbgnaaWB05fLbFUH5DUGeNvA8acWF3MmxwNZk8keSGSAlwgbty3ST6nU7EkfUDzLBLBI
NA8y9hrkNLKRCRHUoSvSWFmbOzpGYo2EgtMOGHo7VBTkmqN+CuT+XS2rh7Hjd01JNtUU1FbBtakZ
qoPVj6GNEx4501SiAlEBKgiUiKEq6ntaKXeAPw8OcKSJAR+pbsCa3G7rkmxxV3e1DHaTWEGaCXom
CZQjG0nongKZexh1zSVTuuP4UjiGGnBr/ADCKMUe8mGHhupejQeLJpxdT8kJ7DauViohKCk0BxPE
D0WImD4hnq/wlZGWjS2G4M+MISycoMoYopMtpkZBRc4kvlqZKek2Oa/tY02YoDGivmVZUzmTr3xF
eryhnegSrrmPaJi4TKfJivgRfEglqLPxtiCET6fSLvje7rjplzYW+1am+yIi7z1eAvjp8FjzgEIH
qnjHZQgwgsojxbBNiIxaptjYajHd+1w4uLHYc0+0AOus2mUnsUAwMPKlb0mF8FiqidWG/iO6D+HW
D1Uwj1TVu+jHlqyrgRVNgC9R3iBthdoEDwnJWgajqzy21qCGTl51ukkH4aPL9cpIQnpPoK8HglDS
OLycnXQO5amkHt6lfHgCVKYwyo6adc9/Kkr6AUsrUxNLFaXzCHSWkTZSLMlcjgi0qD0CollZfmm7
T2Fay3yXInkdk4QMrr8A7SmirkXOG4jf2d7E0q7UZJmDZOallblCtGJwKS86tzcrrbIYSwwbNMGm
LDlWhV6ZBdFsvHfFiqGlFO/c0CxrABKspr7qC2g0cQakQUZSWbfTBPYvzJMgAnQ/9g2AUuDtL/OS
KU+TJuB50en0CDGGhpXsePWPIkK1ChJPt40tnQfw0oGeDikfgLSzCqNWxmpYQsvdUdve9lFtiN0A
tf5Aer1tZ+n7nNuZ5a1JAMbAMECyRct0y7eaSbPgUwJYe2U9i80aAvIaqHCJoGebw68aLZc5LuBR
RusfK+1LAl1tXEiGiHiNh3KRD4WzDhR4gbpHg3LlbCzVOED9DqZ0XVCQI89ZNP0cnIh9HolAmxEE
XzJkGjJpy1UE0xmxrTPNBjHjnTDi3uHswfKsd1ZfJx+k7Q5gW16p8yzsOUhi8XvQmwdbxZxvE2zm
fFygNerkMZI3MulmEAqOrmEO+/bHXSoWnlua02tSpBJt2ESq04CPL/3wt5kDXqS76LX4nXm9U25E
j5OM/rVy67X6zsoildkBBmc4TlM/4GCFG9Z5lE0KFWs0H2OT+h5YmlxQPv8L7WyMJSKeB68IhpKA
/p65gSqWyjYqBtWJfd0UlK3S/hHCtSrlFTksWiq6ygoUOE0gwJoDJIM+KTstmQTHjw3hrYeoXP2c
WfyLCvAB6oRu6/SWbwx3gh2ehpfGrFzfFDb/5uOe/YiZa/X1kCsV8Nc7SGMHa9qnL6OdYYN9oK/N
AoQB6Auk7+oOOWt04JwV6wsPycUWzDa6TPJJlFNYZ+Ch5gmU015ntla9gYc/rE65LhTiL6zNCjSN
kpUtkVpcGU0pDh0vNk4tgzJF1OsS6FTabZtC8SqFgiGweBUJeby93MXTjHlt8J3hlQbt8KXvp0Kc
NTUPN9mLIEtoTw1ccgBuxttWFipfQCpjcEwFYAfh4MxKn2PWfkQdyqHTYIJY34jlwhwHbVsMo9vw
kVl097ctLnrGc5Mz/5+rIx2yiblldcNKe+Mdas5W0tyFJisn+jqa6Wtfc2kz0bzA0eXB6oYi1uVm
+loObv4Km+lPT/DYnkKp3SfNmvNbOqHnZtjPOCtsB+DXCcIcZkYXDE6QJVQtCBxZkslEeddc7RKY
jg29/rOo2W2EwEcPvLmqOsKjRO3yhcPEOQoGD8oDufM/RZDu+kb+Xm7ABWgRCw3R2x9ybU/n11FI
41TFQ+50iTa5UK57STUkgJnKrWwr+4dmUdDFOmc3caBhl0KVHtVZXrZp+OoXvCW0oskrmPHhhpVl
LUR1kOUBJR1uHpRb5sw+fR8C3VXGooNSGaTuzD5aixuXNo7IIGzHUeTZ9MPlKRmaNBIjGRaSXjCo
BHiehrIq6Ihvf5/F8wHpGbA0ghYXhBrSpR0RMG5fz1Cb43aNBXW83fhL2U3etONMoEeDDx84eOCh
Rg88358o9GHm6PYvWOqeAiYHXl5klKCwnAMg4zyOO8zniGA0623QFuGtGozMYyiAcRUEufDhGJs4
5m4ZX4mqzo6Jrw4DF/UIlqektDAKhmT24/Z6Fj7chYVZxgQaojqjAjQaxkJ7V+LGKiV5jxnHlYeO
3dvZeT83M0c08VqbhAWSAaeLMrsgr5McWaF/101vt5ezvGEMzA+yFTjG2TkEey0qGT50YMTqLiTP
RbTSVVkKwHGTIGcJMJig4jW9PICYHmHOq5S+Od94qJQTkET4R4AyD/LD7bVcEdYgPmLazJDVYkJh
4Om9tMVXYqtCoUEC10f0BEC5BUKe+8ZT7lF/BPSyeM4duuqClw6EjHFQEWOnjLV/5gLltC+lEC1H
J2neuhyyt7kpkWzF/S3dIrgLyC5hvFu5VnkIUVXp80FmS2M0JuAasood5s+Agmp3a1Di6yVh75jb
w61FHjhfUlWKtT8RMA/X5FUdnuL6TaIrYSS7Jpfnm5lARUDCvCROx+yixiWmoJoBmofoJmxKt9iN
UNKGUoq7ciSYf7tlZ3ZdMaiXjWDQ1cC+lX6EXummJhTrNuIbZttsUESsfKfrCVDxYl3zezsVNPTL
mohOzpPffEsOVVQUXj0IqCZKjQ3ZazeOUfHxuyry+lZDARkF389URY2y4RDajwNgAV0qoHvVFOAl
Y40tSH2CnNWTUdC3oE51KiZ8+VJApzyjmhlU8KrKgPlL8FoXqDaKCQRipqn+7AXujlV2AzUACHbk
VBukRrKL4bR9p3S90WcICNpm2shV/4Hp8lMmjPkmhxU0n9CYaDtQ5qd/db1+j/jgT1dDY1FXDyCr
ppiDLEQj5/k7rRatoWozEypZe4hCd1bdIZntByjCpSonHDguaY24rVYc8UKWiYSeTaQJmLaDj5nd
dhEaNKIaE+I0f5r3fhuc6jvJkSTIZ35DlByCWVCgg0zZWx9MunabsE1A+Ui+1TrmqEk1UdGnBHGW
w9VI6CVyCMI/Kyf3OuK5NMF+wlkcWak0ruWAMMn5/7ybk5eBo1byBtz70RmhC6ruxt3qg71w+QUw
f6v4D14LKgWXdiPoagtyJAPDDERbc6x8dAjSVQLepdWdW5ndfzWIhL7M0dqvLN8VY6MFAanNngYN
iH2G7SKb6L4xA3sNdbm2vJlDCFQtk2gJw9100oina0CY0TWa+4VX79INzM5mBIhBAQ4BDUEPS28w
HbCVN4orWtVhjTpoYSd5NrXPAixgTObiG0nSBUqPZTmc5vUj6tx57kRSscPoOGBM/cp7vrB9F9Zm
340TIpD6hD1YN/pHKefNqKI2lVfrxUtu+3xRs6+kFCX8B2RFHPkQvhSbwgkczQYLZLiHZ3W409pU
0EKcjACFiV5KqN4Aq8PWfXbbWk2OR6bI7Yxb/T694+3YRlfOTO+1O/lY79lMUmDHwAhFdmauvRpL
3oQVjTSCAF1BSnBpvNKCSKoL3ne0Nt8OkeYlw+a2N1mzMHMmmBFWQwiZEtBBV46A3q7Utk+3TSyE
KDjVZ6uYbWEtq3pZo98OLFLqo1LdmrrWOJ1fon1elQ95RzFFXpI9nqDfSoRcg8j9IxnytaHRpbWe
vQvzqmscQvsT+iNATyZ5u+1SCWylNdQdby93xco3hvPswGhaV9OkEoHtAgalpmB9bVeu2pKFHxcJ
GdHLU5GpGO8OMe7rBES1xxIqY2vC92sWZl5KjBOlTia4+nBsRDvlZE+kkGz83zfqfBni5TI4qWwq
vwp8p6xzV2jL3Iil6em2jetsST17s4DgvLShDnLW5BUWUhTHoO09jntR008BYJ7bdr4lnGfhJAyh
VI/YFf87z2YCocfBnb5hsNU+e4IqJiZA+BLyUfp79cjZ/EbYgkmZvWBO9AwAo5GA8y/7uxahL6Q6
bMX4D0RgCEHmLgNkhyMHMUKGxwUNBMCS9Sb2ajdwABPekq8yNbPa4J/WpwcWr/m5ZXaozg8+uuMx
NIgJFMqYYx52vtdiXgHjL1ZiroLPmaO/3vCfdc6cSiU34FkB6c839lpFaSt8piA8TQ3WQQQIwqFm
5xbPIGQy0Eoe/kXehX1WePhlvAqQgJldEaWvhZHViDAeg312wm1nYPrkQ0E1LzPXAI8LT7mgqaAN
Y3SrINiaGYOMXww5QSDmFDTWwxxN9UI1xkC3q6KE8rpu3T7NC8h+LO7M3uxqZqk/8S1cIw5Rb0eh
lYIQsLC1ABVYxUyd7O/aAheiBwQoAgo0MAud4NmzLjZ8jXoYwDVUONQdUOTCRiXvK6tiv/rqyPwY
mcOZAcDj5F7CW8dvMah/ByyZBS2gk+7wxn8xp7RmbfbNpgy8ALTnMPCqmdUmc3JX3EiHBjPzwW69
hr18788WN/tkqZxmQij93yeLH6LCSBxMBLjhBtRrJtzNVt6vA5kX/euZ1Zl/7ZGI8Dpb5FAfOKhv
qtAeonsZrBm3v93ig3RmZ+ZbRj7FdhZUdTS5N5UQhDPpioTksgc/MzFzKLocBVBlxhGs/iT7+I6p
VQyeuMleoV1b7SKLM8N988VIHcBVxTgtyGfj6Pf577VR6ZW78P2lz/xoz8VV0ac4pnUt2QAnAYbr
9NLz7Q29EjrR0PU+u3FzYkCILJZQysFyg00EYT7VnHa45b+l3eCBpg7ZcfGQIK6tQIGCZuGK8eW7
AQVpARuO+z7b68gvRwFyh6oTgPhcc+oDwVCB4vLoRXCrUzML419sqT/W2CE+29CRn9JRZV1nbZw8
aegSAMmGwo6lbKf3QWI0YfECbPCTHiUYtY3XurPLZ/fH/CxvzivKS/0A8yIPndj4oMj3K9u5+Dyc
LXCWe+kT9KYLGRZ6CJRv2PzX4CUYhwxNDa3f4qW3IDFuJy55WjG89h1nbpuC6DxL0NRB8TG8+x5S
tPSn2uFcoNp2azj85Xvxzz7OwQOEqlKQQPLHmfgSkAh0J1SgIoE8X1nUYmTxs5tzpMDUBmNfj3hs
hzcBWYrRAF5ngmwLM6ZgYHpAJ9QCZ+zz+ChloLRcK0MsVQjOT6syc+RKLwuUy7HMZA/U92Hwmu1k
onl/oM5ak3DpnUf3mEXIPN7eK92ssuX8hBsKFUGU7wIssB1AnZx5qsHYvukx/72ytSwzmb3AF/Zm
N1GSU6msOElHMi05CBERVPCOZP4XIjbsdb22pCBEw7A/g7Zc3nmQhpfKWFT/gQOw5lJyLDxpq2Ia
RbVvr2rhDcSifkzN3iZV9GudA9csAOGYD9Mmh1P1Panh2Mi4cuGWTQFCg8iWCZjMYooqg8S6IJXI
pEuQhuvUzZVNBYThNKQrLvo7Gb7ewB9Ts2PY9kkmj2Oi42iMdrDhnkS32HSn0hscyQGw1ym80eEt
UMFsdSsMDfJQ2YobnySb33FP68JYa0uffVBtEGJxzEPfiaLnMjn1Q7UjGjWhrujc/pwLw3igr0JE
L6N2rF4rm0EPNul1CSsvARPSXf2LHVTQtBnSV45uPRvn/xfh77nJeXOgAydBJ7SN6qQi3ts4AH3g
r+Df3b6fhc25xCmUMaeSWZFdfYt2g1vZAjSd1klQloLRi/XMDs8YT5Je0BGETYA6QGz8rkXV7FeA
BymYTNXRd4Hdv8r5Oi3Ywkt4YXh2SnIJUKikwxKhoDuCbBMVf2qrm3DTeSHEjmWns8sTUDnrYq9L
6e+F6ZkbEBsOUIQIpoONuhVtioRQcOs96y/+C8J7hG8X1mYRFNcPMgdrPnIZsBOZwi5EahF49XEd
SrIw53dpi13Ns/iJ+uM0ljJ8qf+r/WLSY76VeSOEpexh23zxDqb23eZd22hrY+0LL/7FImeRU8w1
WROnqY4Dy72pqL4O6AjqFjLRe93In5SX9ed37QDNQqmG9HksEaw1wmiWmgxGkYAZU3pOii8teLnt
aRYCjYvlzaInPRHbVKYTXvoNRmyhEQVyIlASrUUUi0vCqCYRoHnLgwH58vORtIB41wTPGajDR1+W
lSGQzO6b8HeoFUiCw/Th9rqWr/+Zxdn1L5DJM40m/bsnjXFE3EG8EaibxyAkqPfU5I3sWaTGbbML
/AA4p2dmZ5c/FJOirfsaXjRpnxVKPGBeLT6X/zR189Fw2l6dADbpsn0ZT7nnT/qx0TiM3Ck5sTCr
tqMFxUxlBqGlji+PSKaPgEA8oK/amwLFoKfaUYxi6PxnCTVftFa2dRp4QLE4WYBR0NuLWQoDLxYz
cydxQ2pt1LGHTBJP2jEBsd6CKB5KFWs1Q/ZPXT31Z/s28yUFEjGOVjW6DCU1M3B/gbrq9moWL/KZ
hZkHEQdB52Nmoa1eAuFZKHbEf7htYjmWPbMxcxY06NpaYM6CsW51wHik5oBgnfEgxFZ2+FdP9pm5
maNAfq5OmMTFYVN0IwKrpJZRI1tjjl77NDMXEYo6Zj7YTUqzxhvFv7y+hp9jW3/18QEZBkRFI9DP
nW1bG8bRVPQ8ULuTakJoxODp4yQTj0B75/YXWkAp436y4QENhArQJJgtJleV/zvSvcmbYKCjA+AE
RnJCdHmkO8HrDAxY7ic3D42cPAt27ACYeKrctcbocoT380PmmaSicXnSksIH9gPqxJUpoGjMjI/a
hoUnvCed1NTIX2+vf/Fbnlmd+eEYTe1BZzd6UKHzlvoy6IOSFZg7O3VXX/PMhnjp6/2CDeXGsupg
drR1lDg98REmGRI+/BsMamsMU7/PI+nr9sqkxUN0ZnbmefkcA+go6LBkYQgNjRgcXL8obmX+UEMl
pzOK3FC3rcteAKgm71PRooE92HDPxJi+6idy37+NITQiGjs0yaFJDIgoi8b6t1/7COzvZ7EMdKvH
VkIkjFkHzRySTd6IK8dcWjShSKKGHA0YtvlcTq4WldD3gYbJH31Lu/wvxOPNOi336KltNTl4BTDs
i6sOOZq+2CsVAF3f95K+VQwCovQ2ne47In1qjfYMrNUnZLYxEJb14D2vHEVM7zoQ+WY5Run5Ydvl
qRUX4FyphgRwbDEIDa6JJ7uOtOlU1VgcrdTRGsfyfwf4gkgPw3Qq+E905YrRnldjFhdyaMTHgZu1
fznMFEvFilNfOFcXRtjfz74WaBTTMZQpZgaxOf2Ekf8CA+/ap1R83D7BC7jzy+XM3CAZaKIqXa6h
6uK73SZqjbxlPI2P6hu/R/XsvgdVY79yVBaYOS+tzh4RX9LzmCuxPkiFfiiP/U63Iapnd098bPTP
+YHFSwTjzpiGa/H8B17ltr/pGhJ34XW+2OWZXyZ+41OlxaeUomfw+aC23lpRvhLMs3/kyjOd3YrZ
p0zGVNDVCOOfERh9M6fzJJds11PPb9TwLTuzD9l1slYNaYnFPA4WZ6R2EhiBRWtw1wVQRSS2+Mgw
99Pf5EDc8n29JbKcLp2tdPZRi6gaaz1pUda2dbf9qE6yzWYYGJeMZI4b7YtxnmbmajGPrexq5SoE
/DQFDKvqXPsIDeip9Fsk3agCj3Zqx/dlvMuz31DgMcE6IBp+A86Spw5UAeAgW4W7LifAP/bn8pop
BCHbIUMkAXquO8YAVVqayxheeTRL1loIS7gcJDP/rJbMXlOhHfOcqBisGrcYyI7etR13FFGmBbLX
LN96a3qpoZpoZTZ9rB/D9dUu7ja0ODAyomvi1WAXePV5bgh1VKOJob1Ba3dHd/whtAGfN/TH8FRt
ta32kh65lXu0cFlFxE7/2J2dLqHUKadUSBpJqhsaZnKSHqQ34tp85JJrurAzcwoFMtOahqGGkN1g
7aHQjkujdstttWmBJsh2bmtBkQ5oVPARBkZxvw6gvr3F0PW69P5j2E4KmrZ4q4sagidQ8UDcFMSH
CJQfjRivUGoun99/dhZSA5fmtAhvMxj7VXgOhqQGvcMjq/r1VvOwnpQvpyu6BoA9hK6Fq5G9pBa6
GORiKBeJeGxQaR0NqmNKT4lUDL77oaHo+VYKmq+Ax6EakGDWNcqsaRQ0Rkuize33b+Ghxdf++TUz
7zzm6BCQCmtHDeGoQqScK/cBhYJtllm3LS1GR2eWZv6ZpqCLq1h1leq+01TUUddam9JiEHxmYnZF
OpHjoCePaJR++H/7Lb8VTYhUvFBP+gMdLt+V9uAxt/2NBsrt5ou4fyZTA/O2etRs5R6vvskd+KOG
p5dBCkVrvVa4XFw/+4Wzy5ULOdgRgm+QDneUzRrB8fiivTWbCax+vc1/YELBYoAd3so3wIZ+gE0G
1b3OHvfDXX5cqxAt+hQCNToFo00EGiWXJ5+qkNJtG4QhEn+X5w8J99itCWovPv9nJmZxd0NLAByh
aoJ6ZbMJtwAvu0wQbm0ly8//mR221LOIsY44X4DCB9LZAvMWSgJ+By6NLICKXaHT7ZDPbbAj2WpE
DkP+CGIts0oKs4LyWpIODuhEII3n309pcqe3kIQV4twW0swRMB5++x6sbcjsxtFEiuMixJ4z+nc2
rSpsA4/31li/v8HuV1EBAWwIjxSGuuZ0yykF2SlkCFmL7//RdiXNcePM8hcxggT3K5dmd6u12LLl
5cIYezzc952//iVaskVBHKKl+d6ED3NSNYFCVqFQlSnt4m842R+Vu+wD1IRjBzQoVuH1lmIpX2c3
xsBIihey4oCgeavdYCbmNravwkP1ZfvT193tz09iXzsCkG5IA07HriZkXzaZMwPzJJEnFs37dPa9
YxTkqakooCepAF6wUPampjxAJ+RoGNnPCM2+lqL4V11U3AhKcIw6TEjm/WnOyy8S2JmKSPyk9NrH
fgABCYmcQDX3ZE5dvwpPiZAcQBlo+UF86sFoNjW4aTV4GvPjDw1pPhKjdevc+PDWhcPrt4phJo3u
GJjMXzr3EJJIncXIpHcuyOSBkigDn47Oof5Y6Zd4aYY5Q3Ppp2mXxZk3NPoDBNGgEtZeG53gFGmN
VKP+rA/Gl2Aub+u5edj+wpWw+NI2cyzqchyrHEQI6O8WbWJLhNLnO/J170KXbXrfu81Li0xAGpoo
wQ0MFs0aAplH/4FOh+l21pvA/9ELXd648Upp96VFJj6Bus8E1TKkEEK88CcYupRuqDwyBmK4aTLX
FhNp0hKjdzEyZehx5gf5FB2nuwwSWqDudHkV0ZWyGr4L4yGQtkIDKgSZGfcM5CTQddgidftz9iVw
kGFOJEpFqFfi+MjRyQ/Rkwne7jiff0Rt/WsGyd6Y5PtRKo+dNPIIg19j7MsfxDiT1BQ9SUE96KWF
NZV2fAhP5mn8GnrK9+IqutF3+b150+ykYwR5g0+ZVzmqNzjmh15FHXJyWuhjc/tWX4Pfy9/EuFsu
tFqB/txH3J8hEQkbThG4tLxPm4NBwqVeQ3uBV6+h3/oyDry0yzidjKHYxKyjyBMS8WoGQ5bVVNG3
YVIDR531er99jnlfybidCQbDUMtLuAL5SvTPkrwTSk7D3roJqucJngMwKDBJSz4UNWnT3thJ4y7N
Pyn+UdA4DkTX5PWaPZtg8DYk6ZglFTo7RvNIxsitQc1WQQVvnPYa5F55PCwr72Z0j3QVlwI0b+Ne
8PIAVWUpJB2GBHd5f987o1N/0z7jIXuX7WOIg9RaCYbT+nhB8yj9w68/9NkweWlYN4oePINnRDK8
6eY3Ig14TeZd3FeuWS8/ktm3yWxBoh9SvN3nhwH0DoU932QHGZh0Qe8f78uYLUzmCVNLJhTp3o5/
697yvIgM/CVGV4CpCe+sbWlc56DzkrrCK/UTSUU7aW7b6Ov2GVspNL1cSQbewkg0QPuElaRdlIqt
fE6/jpCuMylrsqsQkIBDSqkFpvgux/I6sD5/KgNiAya0xD6Do6rEbjGnh6D5tXXqA6100emodjpA
PR58L2fz3AC6jmXP5ulOLJL8oYh6oc00vC9XzmCPDqkwSAe2BDexp5+VggaB6nARU8h6erI4oQyu
JdGASWwZlsMTHd97Sk/EW9qhJyJX4XYGUf/cOJlsrjz2fjNm4JHaFVq9E7PbBNqcnM2kh3vLBIM6
0GRqiY8ZLXwTPZDzHpPQx+xQWxCv4ycJ9HhvWWOgplO7tNfBFbwD5WQKnRTjF7Sv7MaRdVy8L5mh
4wEOO5JrxEpN4mkBOKGDF6hzEoSpPd5q8r6PARyp79JUr3E0GrANnhnM6WB50UDZCcQkCZrHuM+Z
PJMM8PRjYYCBuTV32jV1ymh6ypmfnPKCDJZnkUGewO/mRMzxke89BuvB/s+JZ1+pfb3Wu05KIhC8
lp4U+p5Up3eR/2axa7CfLQKwzgCLGEHatsOj266Xfo5i4wpquNs+bRzkPDN/L6BLivFSWg+YEwPL
thXGhfIANeHaQlfKgN440wt0CdT6Wdg6Yp/cb9vmYAmrR1KMmj/Kepl5oFxsrLJK/spIeNy2wTtt
rNh6lXX1OIrnoJTjckMvHPRyQ9HkgmSC44isBAkoBrIIBDfvx2OOI7IaJKPaaEXRY/jeMKJ7v4FK
oBxfyyFvZoAT4QwGRUB6CoLzwIcjBmjIFmo3k76mZuzNjcypQ3E3jEGPou3neaCmfmdIiT17j/D/
rqmoFyfMYJCjEcdACkfcEWOIxPaCnXjzDahQD8aeqjoPvGyTt11MoiKBojgpYnhjIZx0VLsCI7Ua
DGRxnJ6TZRoMbgiyqMdRhuvO4xrOV79v9BesIM8Wm4LIs+oPUBb/s1/0Rn9ZsOaAFfui13SBkmYz
Aku/oxNs/b47UzTyirbrRYrnrIp9y9NVMNMHNELTduEyo8NIe+MkH6tsR/bc7JGT75hMBjInZUNy
GqG747wLgFDQDzvRmY7a5r9TchyQvaUm4B8245AgNitXIurq6T8+V4eDA4KssGMghmHdQm7v3dF4
1S8w5SyrpoJMn2UCqfEyNCZTknlZUHwO/Sa3Sln2pCS4KeXOBqevhyy5ssFGE/HQatX7F6aZk9YD
8NPAFB6TVczCHundEWMAlwSX1Xi5sMWcNCNA72juj7lHp2NKDHAOd+qNeS3ZlKBMdaRb6c2D/QDH
PwZfDfY3KlGLqg6AVuR2LAqoUvDmKNdrdAsTTLKfg1ulKGLgL25uDh3l0Ea86tJHaz3zZhfk43y1
llX/XNhkDlyT4+g3oCU/XzDUU4Ch+PlG99CYedG2rZ7vhTn6cxYpljbmqTKGOVtgoEXPC/L9bYdE
R/FLa4gumdyO+LgeUitH8ZoOinYVnu2MS4RveEvJBOtsAJ/eIM+5p11PNlWpr+zks4SipQhGgdLm
KefR8PjqsrZYSiZa61ovKsTPIdYrhXZliGCai6w5BXNkcAO2HHs7jK4mPQtrTLA2TJX0YwgcG+rI
1dW/wqKwWm1wtWLiWFqPOJgJhWIZWHNf0TX4SazpkP5+GUQvLIuvw8izLWYRR3PKtLAFZEn3ZD4M
LmXiVCYvcKe/NRRJSnLND3KrYWfxfcxS+iaEaNo2Kjy9qUar6PNftUwVHSII5G1v2npJBDSxUFqQ
QWfNPjAmipkLo3FeSsfA2/oi+eHfrldPmwm2bvBYQMlYZPwf4UVuGgHJKq1VvBH+ebZe7Vs3zL4R
vstHXg9GAvkX38XsVyYHeRypVebpVZRca2FSWxWS4VwWQIAV+a6Zz1/A34Sh/hzdlmnMa/dZvQXQ
OVA6JUIbtJlYl4LjJfHl7BGjH6uyw/ml6CKIXltaqhgITjzVxD8Gov3eMAe9T/HKB82ZQ3EMHUxX
BM7oFphT5r5LrQWEpTUGopuyz8s4JpiaPGSRTVyIhdl66qVo7VFO0x7Ed9tHguYgLGou7TFOKpEp
zrFX/i4rEqeoJkeprodWs0TwCog4jW3DO4NrELO0yLiqWouj0UIrYkeuNQ+T0ed2LRrTJxt09s58
zS9Mrp77pU3GZceQaEGuYw/NvXJMrmjh9/dVPz/y7z1rwWFpjkn84lYZpKmHg/b+McrwvPi1adDC
8XaOKAME6s+eyZyDLhv1pBJxk0v1W9KYVlRlzrZ3rEHzswVw6b1MGCAwR8bZGGJPmm9mExJLDdQb
eC0W2w4ByrmXRkB1ZWbtjBxIooyPaLqF429/xmoIXX4HPXWLNAt8t4loZNj/d0AxxYN/P1Fgo31p
KxCGsob4Ke0K0NEkfZwx3mMcGqj3QG0Wt8TW42U+3M9jQGNq4kCOUzjCo3v/vmhc8ki17dqAxJdf
p2Zl2Bsp8m89M61kMG41ibhxN7kGUX9wdm0bC/FY/9JWIouxn8UShgERQN9cntvGeXStvLRmBC0p
xgrWSH9OjgM3s6X+0uSY920MRBhQzkrq8IxIjy+Lbyr086wxSAFGjycHyQCyB9mRMb+SeVTFmji6
9oVf7KSLtXEIWPqiaGwlCOXJ/k4yyV6LIddkgkRSiL1RvZ9l4nI8hbN35wOyON/o1++DGgqD7zgA
vMN2zk4WtmaMuakqqjJejVfvBr36V8YnaI/ZxNJ+SLzOO641Fk3iqeykmoaSDnQpCjpB0R7WgzLs
3d0+C5w8T54svk2spyApR6zjO3CSt2cMkvSGNiZZCVu/a7lv6Pbh2WKQpEK7P9qa32WLEzLPD+GL
JUSDXSYVky6gZ/hrhgpuPrrh9JXj75wYc2YVXhgpcxGUXVEXo9oj4RW9seV9Yes3PTh0clf5west
Wc24l37B4Ec5KlWYyfB55QMIz8Bj50VeDJF4dNVnTnTPzYI58HEeqFh8XxzURQCNROFc9pyd4SP5
/qpbIC/RLfCuguviS889uwvL1aBBZTSFrF+LqUB5B3YicAS6swdpeicYdt1+eyfpwm3g5HmyYWFO
kyCkqISGACKG9tB47RXtg+BfsXkbeB53XdiBZndFxgEbqN5KOxkSxOLh8aUL0qD8eROOexImHxl6
P6nVEKD1Ot2mVzSuu/DsMVBSJoIBwUoEUxQKFe9cJ5TRGRDZooE6YXcbutx3bE5EJQyi1LGMMb/6
/yl+EyY3AcsKSMInJHjxiapBkdE+S36DgkGFwDG3kYOT5J3JCxbeYs6k1ooe1D19gz7vSpGtSUUL
YiTcgrrP2z4BXNdksEUQfaEOQ+RdKY5ANp9V9dCFhyYVRQQbSd3zkgXO1rGkt6g21YLZA6HflVby
rNHQtFzLMe8niT63UWtUIWi06DMAyM+O/LSLc5WS6Y9ZGBMyM9bjGJ8mqH+NiWmPeuj8t+1i5y8w
ZmsgscP1nYZtWnx5TFwve9TjXNy18/zy4oP8Mobkh4TVU7xgLxhWdEwg+IaGLeof5TE8Di3nXYNr
kgETdQyMRqIleWoSItzR8alHjJpEm9FRUngmeT7CgIkGgVzEgKe0680XHQ5aygyYRMMs93KKA6dc
ox0NLTh7DG25AZ4VfbSt7y9o+uF9H3PZiVXDB581vo8GVSq01iXe76AKERpeUOUlzTIDKVCrVaDL
Ch99+334fKQ2IrjClEhIMMixKc24Nqb5vsZFOAo/dUaI9ik5tOZmOslafCWETWgRdbwahzazfJT3
ZAhkDFL/UVImqwTZwaw2DqhgQJEd20UJ8bAm8XzS37bh7M2KcFMLY2PV2vhjlsixl0LoLmfJvlTb
K7WO9nFecUld1lMTjJxgfJNgoJFZRLGUqz4qgsjrvxZ/EXDg0ZAaePGD8KHZJR4m+5zornCGPW4m
3KbN9YT9j3H2/lgHIyRD9XdVNP7FW55tMQid1NWUBATZyquGiPe9CcjQdnpaVPbyaAr9OAgBTsLb
PXNlvIyWB59tURxYYGcTFq0hdHjtG2wDw6HH8UB7befCRZXNaaBWeszB4iS5RumUnmo3l6RJ6wHp
+TcwmWBaJWMRKxoS+elw7n61gagNjRmY2r8zvfmSN1ye8zAI3ghCg4Gp+F0byoE2lrBKD6KyFTQ4
j/DUIU7DIbShLOmaX1fm5UoKE98l8F9p3QT3GXfncDijHTWrDvR1YLy5IDKtb9/vCrOmMC5UlkpX
GgkwoCahXddXifLPu9KJJweBxBpz+PzYF2Ioyv9P04lna8z6TdOA8SL5XAcuD+bux+/hgdga0dDP
a+j6l1Ti2RyzfDJGV0ZDA4r9bnYF063gqte02fUcabnX1/XY/myROW9m2BSjCs21J3xJndF6y0MH
PUmvg9+zOeakdeFQkYIG2jZKnTk8+f5OaxuH4yOb5xk+wqRHRBtafVam3DszNDZPLVfZAcV0hdty
xfskJjsqx9REJoZPQhNUPd8T6Re3CYr+ia1VY9KhLtQgVYqI4wkFcXVwt6S96kb9vRmEdqRyRo+2
wxtWj4njVa2qqZC8K+TwHP7VBEDU6qEU/nG/t76zce0x6JF2Sma2E5C+ib70c2ONAprWyT10KXd6
GVhq6qGW41b+x1FGQ007uioZXI53rmPknzOgM5iilpOItz7cuQaIWND5+Kz9jnYoe7od3dZue8wl
SS3vSKyHnWejDLKMiZqZagcvfdcdloMqOoMqhtSHyeDTM3Fu2v8z6EpxrIZ2G3fs9FzQ2DgiOgss
OZnLtJVzz/iepFYPyl7QkZuWcYNlhkgahmhmR8I8uOYIpR0UlhGgTUtJbdU1bglE+KhMLQ/OOcdW
Z2AoEOKoCSMFT+XRfoZ+R6hD/rvIvbDKrJrHt/kvof55hxkcwsiyNoGDTthNmjNhuti8og9SgeSY
3ujxx6R4XsxgUpDFIroVUYhM9DulrqyecKdJeV7EAFGmJmnW5rh3xhilQTeYeWr3FfqoUfHEtHTs
mk4ycghoeKvIjhFMaKqKygB+1DpgeqPSJ4YDYkwVnKwSlBq5c/w8RGJHCkJfr0bRl2nS3UPm0KWt
mOiAoSIFUCOhBS2eW27n+QYULV/m+amflL1Gmxt09AlHSv2tzqbKTpG1yQ1Ib+X+2vShSB0oH33F
+McfpP0slge9zm/SPLszq+pUkvJn45cgOm50VyapU8dKY4VobbI4YMnBLXYkwZDQfOWD6WJXxMfO
JTZ6MdDQadRH+Yiuem45n3Nk2dGEqKsTIyO4nAektPQmOAXGkVQHodyB1YVDRcBJHFgqvdToxY6c
C2P951Y7dPqPSuW8FnDdmYEgEUlD0Mi4Tr0H9umR38Bgg0Eg0lS+b9JHs7wkN1FE7qdKOtYTZCJ1
zVZK89jl+Xsmcv7cWeHLDAwNuB9jRgY2G1feVSCDdPq98Es5c/ynYHrzOP7ISS1ZHjJRi/pxDtoY
/Pc/8CJ/lHzNCkSoTwypJfTQlk7ApweVjcpMcYJ4HeJ0uzZWmJ1ZEI0GXIkJbujlBG3kdJd0mAb1
r9WZs6wccGdnFoagmLVaQiwpRfAZKLeByu3q4hxsdlAhkoZkQA/6+xIS3vcw2U8rFFMuGuAWacH+
a0am3YaKs+0ZvK2hP2FRPElAz2yqDe716K2KpYdW1S0tbeypDu1tQxzYMJlMB1IoUZjQlDlFn0ts
WkXtGjK3AYq3PQxwqO3v9z8alvK7zss87Z7GwBrZG0+HkgdT7MyFnCfEjA1EelrlmkGh9PsOeklH
Eu+CYzKY0Y1p4k/0xvb2mhrXFpPDKFozKGnw5OZv6+nddAzUX5nCcqgI6CPUtcyLqn9kMXEG6Yui
8xxj8yTBCHOBCmVo8xkFdA275gFClq3/sO3d2/kQDFDHXJyjapg1c44APY+b89aCxPYGwR4DDYmY
RE1AL0Zv7yrhrR0DEX0ai6VAfQFJBrJZxa70D9urx7PAYEMaphPlhUL7ZfAxxDQD/tf5bxYYXBjL
VovEBE42lsJtESVXrchJi84NL/8a5LAjTBoRgZ8slmZacwtcWgKWCG7JlDPOtOP5EBRo/UWshQR8
S7j53zYSwTiDDVmlkKqe0N4MkWSPKjLo0IGQbBnzc+9iFX1ZcWdWU+nDrEkGYDl1PvX0XP6g5CTc
rodNTAcFJLOwfoD0fezfWzrlWWNW0tSSFFJ5sOabLvpa60N1jHeaE3Z/mZ4PkUBuh8XmdRGfx0Bt
IQSZKjYwSOf2Beup6KBea6DquIi+gucsbNdRK8u9qcfvXFC6OxvHgm006isxnkiQBF7SxlYAAvsM
ggap8DA1p7T4uH3KeajIthkh+mcJNK/fEyI5YYvtNGqJIKuNiTNA6p+NJNpR/d2sJ07ezjPCQK+Y
TCOoTagzqnjRivfC9EFLCg42cv2BgV/Qm5pNHaLgQ29blI8ssf09pQm+aM6EgsOWQzDg0c9Zroca
9qjHpKNiuv6vEbwjTu4UnurK8ReqEps4ZXniXYI4UYZtLgqUgJBopLeD9FsWZJZhfNt2P96XMdDR
jlORSgLIhvy8Jo4saK6ktbu59/9upfnHti1ewsEKZwdTH0A6Cg18rxOOi3rPOLjIdhNphtqTPEAJ
mj4ARle/J8pq66Jcl4MaZxrJRTqlqlMSGxGchDZ+ZnhOitPrkNyBDNLTTrQcW4lfaru0UzuKeIGc
4ydsc1EQ+qjfJRgxFhv1LwxS/4x0qbf6XhPs0ICnxqZ6W8rDx9GPXE3JnalJdKuotKM8kXkXQ8LS
4uz15u3dBLv1y+QyiaqQkAL3jKdZfBlnJb86PwxB1HHPscbbaRZ0fIgxzPQh5T2dT5wzIzPYo/lR
JSoZErMw+a52mMfSeicDqX+p8FhXeTB3FsxY+NTQFk07Kefb2rKji06Y8meQeU7EJC3xoOItQcci
msGNnmFAFzJGnH3iLR0DN4E+As36MPKqOstdzahr21fRiV1oDUg50zB2tDIlDpgVTtCVvRv7sbI0
vbmfo+kjkaTEbeayc8YhFzBnHhw4v47nRUxao5lFm8oV8IIGleEGszofHztxL+kH5KEh252UyWoe
Zh2S7xZUzQ2Equ14F3lFfjvtoM+0N6JbXpmfs8FsQ0Svdip6BFE4gcK6NQ0HpeSxQ/KyGbYLoofU
mUIIUozzGLt51jvGGLu4S0FKzE2zOZDL9kAI4jCNeowi3QTCD7w6fXrsRZedBG8J6XRmrkMv+gVc
BBxXURjAQQeZoKYlLCve5KKbrLGNQ/GTUn233jBzLxQrqtIvri+s0rGfVHGrVzOoMnBSvkTGHB+6
pP/LHIW/QaE1OTl0WS1Db2+HsPgM1WdQhcXVtWHmnzJ5aKw27dDEK/eHoKvv9ELVHGMyoTJaC5pt
TtqpEacPWWuEtoreLkvJw49KJ/3iHC9OSFCYLGrUg7SJ6ZrVu/zgC66GyJhfyUeiuq3Hy5x40Kkw
aOaTWm4kmoe+JySscERjfzCcIMumIWJ4nbEmt/UoSir1BzOBgCu6sgNInMYQwQb9flNEtBUQuGXe
mLHmNpHxSSh1J8ybD40x7oxGv4ra7FNE2oOeoB1REcFWIMlHoRV2EORxwqz+Yo6gWDWCMHOHUQst
qfUP+SxLFurGd6baRy5UcTtve8so4L3KexdfxcD1IM5dp2o+GD3agxFikwqol6v7ro2sDqQKgfRz
gnDQts11XFwYZVC416YMMGzQoyXv0JKWOr7TWnJ+N6I2QJsazfBdTb5/TOpsPa8N/LYMyzDwqEhe
aBzB6f+ZttyWug2JQW+O3e1vpBnCv6+rzpb20JKaKkYWBJ6PZw1Tt8Tis1jXHCOrHC3PPqmz9b0k
jQqt6kBbnGvjUW7aX6Bc/pAN0mdfSEH/34WN1WTpg2h0n8nc/5DU4aRK0QHqd04nqV96U/i2/dnr
0WGxzkxSmEpqV44Rqun+dY6BuXk/3VLWndrOuWwxvCVmADoUoMIYiOjmjdLWioPrwd/VJk8qkuOr
OjtyO0lmHE1iDZkyPJbb/am/pfShph00LtnVx9Dldd+uRrzFCjIYiiZmtR4F7Gk9i7VlCInqTqbv
FlUxWGEKQZNxlDhacOtIurDJYBse4ko5r/GRYu9QMvVHcprL529Xq0sLewzqJLPU6WMaBegp65ct
6cUBpx9PnnzJo9XItLDIQE4cNikZdTjLeb74MWuZe7Rz0IdvbvVsNXd4tsY2UFcKyNRVH7FCbjHx
KzldHFuCSyd+JVfVvlzQm8r5vvO5XFwjiKEbslojK6OJ7f/gaWTxcfTjF6aEStJFkFaYuyz4qmSH
sKoshYufPCA5n8uFFQBZVdaULQkdOJT7PoBeEhzysv4bDpSwk7dK3QdCXgBAJjBnl9NgD+SE7ltr
GxxXr0aLhaO/YvFJNdGnQFfkzBPjGSG+tJo+dAzt09DxzjPnfJ3pwxeWwKZWlZmOxXskf9L7J57X
DhEP1Vt+yxgPJtlyeNxnbZ+nnbAr5typZK/W9kmX2sHodUlsDcJP0fhuyF4kpW6E22CaHv7b2jKI
ks148GyJmHumWR0SUpeOjrdCV8nEYh83hKcARf/cRnhny+NGHvYT6mnC4yXIf1DApkIngZsB2sVU
JmUyzlRbSXCBKNDqJe/Zj9hKuTaapI1pK9eUP8TdYWy5TJ8cT31VHh86KVVE4DPllE/Nn/kOTnso
DlN/xKbOyNKoMp0ecwVXeZ/GYItohCUhMxxXrT5U5j+Zz8tPOCeDLZCbGEYPiHI+Ge9kQObEAnYc
16/nUWsTwGV3hHaTdEvXsnLIrlc+0EXkUWRy0gdWWkOKYnPATSTwGv9+gn5R2/8TpZM71bndc5WU
edvF5Cq6OIKQgSCrhu41GsNTp5k84wCyFdAz4Vm2/yw42Y/tg36OnRtHjy2Yz3UClVQ5Ru7Q55au
7SNluo78n+k0WXOdWaXgGVG4y/q/t+1yQgQ7lds0oNToFJx4SKHbolxaZIjdUXjYtsILe2wBHXxD
SZiBHxMrOrjjCeKI+96GDuMpPXLvz5ycgS2eq/0wV2p5JmDWvMdi2ONoLL/wyFk9tnKepqIsaaJA
J5G+KfrnYNwVCq/VnnO02Qp5Y2rZoPq1v2tSh0oMSJ8Sl9KFScpudg08knKLU7QJZMMV2Qp4ZoRN
1hgN2nbzGyHVd8Fg2rL+BZ1ltuhL16BKdlUQNRjlp20v4Rw7di5XUwRIpE4YBhfxBCBGnZ2L8n7b
BO9KwJbAA63sa8nHBZZSf6IXMHGNA4oS2lnqrvP5zYDr26eismJClVTUmOwoTcMi6Gk7Hm1zF6wn
bvrg/K5yWc6yjszPFhn0gjRR3Ss+Hqu6I6UjlKD+Ot1BNwUvjPwMff0EPBtjrlgdRkgn0qIXwjDu
4lFHhyrkL0wuFw/vm5g8CBo0/hAp+CZa52gSNHBqp9EW0CRQoufiXazZsvz8Vcy1albkSdcG1NMn
6Tio9xVI66SEg/jr3v7HBjvW0qE5ZghrvLrlXejIUMiO63c1qj9/Bqv/NsconiY9Mqr3VBI5nvBq
ZKWJSd5lwKnMpwpxljD+Uyejs31+eYtGT9viBtApXTpInanvwg56YeibHLOG09f6L5H4eWPob1jY
0HTRHPwSUwuPqxaAYRkX3AsmL3kfw0BD0knmMJvYHgEyTnatyoexGEd7e8X+BfGeP4eBgyYcwNOV
irGXHpqb4Tp0emvYUT2C5v693UoLl2PwYJLTSfdzLB6eUShB7+OEyfmGa0BNhRvseWvIAANqvEPU
lXiLqlKHcitgBDl2MpvkJ8pnRZygu+KHfe6aMvgQ9lEQtQqs0nQmwVvRaFHuG8oekXvC7r/t4Kt5
kyowRh2CYn+YDt5GH7QiBU+fBP54DDtuQmYzS1I6423uRVu3KB/Hx8C6XDJmPbd/tkfBf3Hg/Lmc
ayUH2mqj4rTqYSD3eXzdTj8Kf7b+41oyAOKrUOYgkYZvw2XTK4XoewUdC4jyeFqhPSSJkjl15+9b
JfoWJv6xJfVVV9Qc6KdH7nWC9fzBDMJM7WzkhYoN9UlhScXnxDylRmArCa+7gq7cliEGYWQodDYt
5cgYjsrRyL7kzrgPMEku2WPzcAFnJCfZYcUtjD4txoT2800f5l1GPMmJd76Dk6jvZ5dyAXBzVd4X
Mnjjl4FgFGYV40pPNatTR9AtUOlaptd64XeZ897C2zgGbSRDmzOBnsQmO5pB7upNZ6nVV2Hgpanr
d5hnD2EApo0ayJyT8xGk3LJvId/kgRk7MJKFc5Ia9dnW21s1uNboly8OezkouQmF03MBlI4gitdP
I4iUMJ4/rMW1Rx1oYS/2RcjIDEizXumtXJQ5crCMJXauxjGrEhOLWQSfUjGwuymzxLB0xEy0hDSx
OHDGOXCs8kUMHV+5p4xhj2qxL28X7SX9A5yAy46WGHrW+22C9UwrkG+ICPFgUHpBvnHBwwPPKJPD
jJ0yCZrcxygf0HHoEBPQd8ZBvqbCOVN7HvMM+8N/XFsGWhRZbMTEf2pzUc2nNhdhfGpzaRRum8uq
/uUi8rJTJ8IY1oQyF+M76co2Vldi5tyRMKe8193iUP2dtbaKkbWEf1HlIKnJQE4qt2EzjsA2LXW1
Y/dh3NfFUbcpR6ExOxe8XW377iuxj0KeRDOPz777SBlF0RuUUU+qbRcUNrZRFVqUL7EgRH17hgOj
jbhfPr6Iu4tSU7pg/x58JfYVGyMqkjYYWNDfPT4Qa1St877aTbnLbDTd1PsBqn8XjbtzkE9ip1aU
Zu6FIQIU0beztxKAbUfGVyogXT62eQ/X3ali4WDWMc1NdGl/DvWBA3k8Q0xKg5eW2eho7gb5TRsl
aEttO9sX0SmkfOEAwPaJkFiqaL02fEMA/R1I5ZVjNjnzldI6kV0ciGOGxwuuFTz/ZBCnS1VznEAV
8uifb5RS2b6vS+wUS1FVVR2KIkbBZMWK/c4mAtgRNc6T0jZySyzhV0gUHDkBpKs46jZ4ck7VkHOy
3PPD0MZBY5+lo1AoBjHGPP5gFw8jVNSQDe6ij+UucHsrOhUH/xCdqpOyS5zIed+juEIURTJFIhos
qJTFFCeZhGPWHSmMUT5BCLbX7uAMvZ3tuLzsqyu6sEe9dpHQBAOpWkiHU2qQRyxJdTpDIDqUsAmd
FSATNPRP20fh3P34aokXRplrk6mRzIh7lIQDrRgtIZkqR2qav6JB/lLU6V7K9V9R1F23+jBbhVHe
95p0RabiSye3D4WWZo6vZjdVZ1wrTXgvDMpOino3L9X7skzdUpHQp1W7YefjjbFIv0m6uuva8tov
i+ssGO8iU9oP0BPusjyyEpnsczM+RXJ2VdbDLp4MxWl62RZy/UuAS0c1DAmoPfIf22uwmtktloDu
y2LdZUMZqqFArV/qJ9swJjud0DJj+F5hgm2i43WwrcP3wh4DdKJW+UqRYZ8btz7Aq+h0WzJ+bRwq
v5V7hcQVsuF5FpNlZX4ISYNeRS/+0bRCG7Sp9AC1Vpico9R8HR97maMwvgrni69kIK+Y9SwH/z/S
ySCpbYh/HxS1tGutdppa5sWO9WeohTXm/lYGCbScivPT0FvbSdarKAtbTD7VDIEqyPQKN9j+r4me
1eZTjvuw6vYTwEGNoHrEBaPVnOrZKAuFSp205USFBOdqr3nRPhwAgtCz7B08tjlIlWtuv+pqHFmY
ZJKqqi4rYkBDeRcKu5jchSZ0t0PZ3j585+fkDQA6n5bF6QNDThjPBRrwhhpNObGi3pljIll6oN+R
rmv3Xa7VyKo0OG7WThYEtD62dfuz7swRz0hmdp9Pg1tFqgtKjSMJu5vSqLEamvm5NqsP/Rx8xo3b
rZWospKg5+QsPL9ju36UPCV5355jBOXrRfvgWRP2kgnO9Wi42A8Gp+JWykSjxYmCMLozRF/LoLSm
ETeIebIDwDNRv1RabKER21X1G1Kj0PagFg++fuzLWzN7wLSzhaBmlam3vYfcVWAQTQ01RYl78XGC
/41FDd5BYLCsFuTST1IcBB/h6uq3Lt3sRSZKQ8aO39LPATK2UyiJeiUlcDSvkY5aE1lBlVu1fx8E
vFkIXmBgefrNtGtN6Hw89oerp990g/R9j08EtN4BtXAnBsbCviRaFpwh832C7xw8YduAWsWf45pi
tDDueijWxtL1lH39b67IdgL5ZVcEXQUj575JTB1DtBBqOhdOe6zm9SYa7CVVNDW0OL1MHcpBC2rx
f1jNUyBKaJiKLEkK2yjj67HSi5kGMmDtMGEyHucMRMx5DDIkSvHFfYBZ+zZFUlRTl8ErprKdHX2v
FmojQ5Tl7UQZa/kJPkxWJKIY4K5gljHQk9IHc0HuJWq1J3K/6yPysO0YqyYUVcVIlqRDCI4xUQS5
UWRERD99uwP9h5MKirttYfVAKaYuQgyIKLrMkpMavm5282zSJuH8kOX3dL5Qt6fdPH4mFlXgjTmx
cxV3VVFUQHJpGqrObtFcB6EIWqXQCw++l7nj3t+rx9gCM5fFs0UTKDZMqyK+yoCmJHklK4nbXqrI
kR54svY5Qpv+LMROkGAY4vtI/jHDD+9YS1U2iEkUSdTx38uDRWo8Awc92iOpQG1T2ykkmk0w97iC
JwQoC3b7jit1vRZZ4CCirMkidKgUBhCbwpDzwC9ASnrmLXwqucpn/tWLGjrWIouqGqYItSsZIpNM
2PTTSjOqMtZ3eibaHSk+RRr5KtbGTTmRn9sLCkHRtQ3UVN3AXVZSdBaqUjkKx5jUxk4wrqVWy6ws
1ENLFj+MpnQS8/JHm5pOM2AIIk+vydBbQQ/S7pg4bfPBDyUrVRWvCZP8/0j7siY3ka3bX0QEkEDC
azJJKkk1jy+EXXYxQzIPv/5b+Nzjkim18lz3Szs6HN1bmewp97AWG8Y2ZUMrs7ChjLT9nab/mKfU
UzixI3pdJbMNPwVIcsXv8m+lcp2QCjhF73T4qbbtRi6oO3HDixvJR/xRWdvKNQuab1WhsmSUd4qh
OFEl2Zr+0it32De9K6wFwXEYtpN+X0fA5iOS3+RHWZOcLFSvjPZBzfEyHORM92iRbBXN9MI8BU7C
uKnwQ/vsuu4o6CanXTm81+R7JMW7OshYrMA+QwsId/lOa0xWV7Ub5kBjbkEoiiUNQrMPOEY7yuWD
MhyTOtwambaJsoMyV05kdDXDXoAdzS0LaTuyoM28rhrcmmR2aUxO1qavNU/35ag+y5FsB2DHw+Jb
ziJFdysKsuVeQhaTpNupadBRaCPsT5T2SMrNoCe3hQIQlwn/W3JblqHbtblT9BRPUmMzGNKzFpdu
ULeB3Uw/9MT0tKp1y+XrjsbAxgGLWHN9VDDiZfCYyRJyxmC+05ADZ3HnZ3Tyi7b2OY4aA+Ar4bmv
8+49i5alPWBmBKnT1aZfGv2rJPc2iKlZOHDXatETr2bP7J4QEJ2pTkHnOSKW7/NhuNVJHbFwSp1A
oldpPx/6emDlOB8x++hafDNW5LGM1Hti6De6LgOQIbSLBdse+8o0+qBDwVplYqGmPqhZ5AQ8cEj4
Q8oSFAFVV1caLLKZrKXAbQVAo6ZSW22409YWU7PJi8hbSl7GMrONEi3gobGl+TilrzPRDuCN3UtI
OgCny/rGsLvhOelRHrM4S8yCoabqwhydMdRtPRmuNJrjq1csyGSWke8SZvLM8K2XNDsvHzP9fRh0
L1M7J9cGjyrX1LQcZMHbuI2vzETdB1ka2qWZ7BP9vR9uMm6+y0vg4S+KVXn6QDaTpNwVYXkFmMH3
WFJfUWto3X42tnIYPY/gNZxIv+E8Yjov8CG57rUqKhPRbUC5V0wHPe/cKCr9DvUYPY1Z3A52A4Oc
+s41guQpjAx7im7iwtr0dYdxOA4jo3dxWX0veHps28ZtSbTV09TvZL43WuNQy/URofFIu/lWb0yn
Tq3XdCgjZs1Di0vXYG3DppjQIU06X40Gm+TE0fX5Vp7jq0YBOJil+roV3MRyeB2Mg9MFBIr3hJnD
67mY9xKw//sq2ibcBNHVHYl+VKgdKukLwEyYYbX2LI9uPaXPmvGUmGGHomVSAAI+fw66yW5G+Y7K
ml1IP+dyctW+Yogbdj9Yjqm+cJTOWJEP15Uag3iSszHJdtpoOlYnMysMf/SoKAf9W6S9dnPZ2VM3
sKIA0xyJd2392sjA6VC6ba5GuzHAHsBA3IxmdtTgqkJ7NFWbShOLZ/UJXU4n6N44wEiNucarS7bB
w8xAttAaISOjzPis+ll8DFLdjq2AEY3c9gtpfCUlrELckrBfV6mNCzJcW4511im39fRh8YIFRYjX
Xf1YtvIbLBud/dFtUhNbl/UPc8qc0pAf6Cy99322h+puUzAfRwncBmrnNm3KYlfnavlda62MJb0y
uEQaGmcyiifAmI+sliYnGdKejTEmWhOD812ozD/1BAY11NPAesOE9QW8YVlp9vhh2s+or4EmpnVL
YQOOP5207dAOTlXxTdZwFwMs3wwd1455nKRKVVfSrH0Qo+BMyE5XA2unSHCX8A1mI2+HGBX2vHtu
QaDg6IrEIl4dMEIMjTYftH48SGbwgqc6UHua7Jh2HzWuSI9Vu+4Ae6PPzIKqB9hEGSYdX/m6qSSX
jm9Kxp2E3wajwaa0ZLTY59BEEKsxsMGweiKequcs5reVOe7D+KnTRy+uMbOJpb+sdtIoc4y2dBYC
tlRuGJVK1lg5VOh2nKM3jWAPXjVdUx+PZKgdLSYvU2duNECT1F11nIPETqi5y0eFNQn8BZY5ynxm
YOvyNA6tVFNbpaU3c8W1Ussd8/l2IiaLpPwJBB6andJ0ZJaEPnL3VGbxtqABDjw6RV54sTw62Cty
CA89YEX91KvYmRtjS83aBZyTO5HKq0gMNSxfzOhNHj76QjoqOoY1db5rot6egxFrvzWT9RnhooDH
79jAE4cm0NYgctQaGAbd6DdEcxX+nAfZhtahG9CDVD2YY8Jyimhd0BvS59fLWS3sG5W65JgV0Kt7
GSSs+r2U4inCi9cKny4rAluZ4Ana52jqGCHtts+wFWyqLCgVrHLfLL5OHtRvdMR2oBnYlnwHrDyX
Q2ur6AHV5NtiCm7God8EZr2tUyDxBi8d/ugtzGKFid3ktaspkq2n1FH7dsMRgaOyv5WajKmIyLzJ
bNo9WOX7EMcbVVVZqt+nS08JqM/Yl/Lx9mVjQDd9xO22KTZypvjN+NNQ00c8fOwqAR5Lkf/AhDaL
Cs4kA7evJHbfLbC8oRNoYKcvh2OoRG7f/sQau00KxU6ijz4ZNkk7bsdJu2tqE6f/DrgTH/x0e01D
eTkcmGzqbsNLu4pnJwhrFlo3atCDgH4/49dkZeXkzbSpsSGKCT8E4crLo+1s9TYsfo9dNi/CLUhB
iNEiZErae5SMrAdU50hSG7Mrx1gLnSov3TaybK5Vblk+8qxGDCEsIi9l2dth0TtRspHVwtWLhLA6
wdNLeuSx4tNB8SeuglorvsrC96B5rlMZji5mtJ2ZnD90IyZ/hngHtPSpUsEVcpNhm1/JhyOXObZ0
o005S0xrq22SA8whGSJfs9qrUP4oFGNbaQbcn7zh9WT33HgE+6HdZuNdZ3F3zGaX1JVb4ycklcSk
qntolPA+5lrBlDC47sjsRODNGRJ6FYVlYWut5KoFYJIV6uj49xbZxhg3Ds8TleEUzmi8xkNt48m5
D0O48X72eBmwoptdRZ6gFD8Vnrr6PHgV1Wu3y5AddV30JEUAmbNCr6pbliuzT5MXKT7WprWlseET
LN4lBgh6SwPgZi3TAn1Hqw9Vyb4pVXlTk3DxtMco6Lxawlk7ZZ+RB5LXaJK0CJq9K9cyFF8DtkFg
g231pVUbls6PVmZiCIDfx+j8mH2y0yMkscaHFjQHQLzYRRTbrZQfiSm9ErO+7pqHvmzc3AhdJQ5Z
Gats6J57fC+uzEAj+SYh0CEBoBG1OScelXKnmkI7zwZXGgM4Fb1kfUI39SxthnJ4qrqnot5rQ8eM
Hv4v7MurJCZOrRq23FduMwFbsIRPRm4QWNiSUzPb7HtE8HGX1ncJ11kbIIol/Hte4O1r4bfJGOII
QmYmHVM1yVb7BBHoLZiRVwMIPZtlG2m0y5PYNvJgXyM+ZMGLkc4Y+zSwhkev0Dst7Eh6kOoR0Njg
RdL4A+m0R8CDv3bV9MLVzs3bZ9pVdmgBF418N+ZsIy3OjQZHEt139duILeS8RKSpweMxqU7RBdc0
aTDJbPrA+2Ydnjjyh6pne6MwD2XT31hKaJud5I5GvC2T8g559a5ONd8s9Xsq1wdudv5YcVtNf7RL
wp+YzjBnd0MVwNQHplU1eJm4Y0jDE4jwkHYiEzLg4dWMvobdbDf6y7wkPWQ4pBEwBdSHae6g/bnN
sxL/qemMQBvPpNGfjKdOlY+qelPE2r5SXgIYYJmh7ItQwAYl3DfZtIni8K7RJhc5HKJacygowmDf
P8H9HYLsWxNrNgaf7bE1EZi/p23PknqGhhbfpKXLnjabklrHbCh9K/nQtY+8GfAyQmWJt2+1ZKKD
V7lhgopGnDpW+05rcE+1tT0iLC8/Vpvmq9zqf46YE2dBot7FI8htdancKEn9YiLo0XTAMuXzIKVu
L9UJSyaya1rZDQZrE+WCab5zAxp4V5sET138Yw19wWk+WBZI+7xJH6+7DPcyWBqGmVo8K4CV4WAK
D6mdKc94/7a5qA509qVtEdWglqUqxnoxhBe9UeW19h+Mr3QzY8CHYLmSAI9NckQ7uufqWvqJsFU5
PB7KFAkgiXxz1t9yPTmA21hwm+f6o6ciVrWYUuUaR2saIcK4mvBeVeTIl63ZUwzT5a0lur5zS0rg
QdepbinEoGsGkqixon6Iiel1QfAziOJjKAF3nqh+YhQsCoeXbMw2gxp6eaWKpjPP3aaBGReNmgAz
AWL9n2Wnamjn3iglAzOFujcBAbS0w5+VsyyQVh2TFduYnUkIGnRWKsEYCsH7hdB1E0mWosCQE459
rCjd5aWWsiKaRAW8s+VJ40TK8itOGm0ZV1RaNVDLgdpL5/kXXnrkLTmRp3rYt/krwItTiavbXEZe
5g67Q55MyidgNmDZMQqfBsDNXC5una2jgRJc1VCEN5X1aGbSgrfBABOvVwHa2eHpAi5nbHjY1Ewn
lQgEefnVXyqhJ9JW9xhbWZC0tVH4Uz6/Tzq9MUm2sbgisLqz3SD9RM7q9iKgfEd1DtCZZcprwZNc
WotIKO3/pRt03mOqlgHEXayyrWvXrUbKMI8GCqZBrFqkiCxTNN6q0/yS0bphGOi7NzvimSp/vfzt
zjoX1Hn/K3hxpidaSQH+HRe6Qb083Soj9vUMkJPJzTaUYrz8M1HF/GyN90Tc8vcn4mYr45MW41J7
dM+/yW6DpRLLpuZzulVBD9VtokDgU84Zt24aBCfUNM1a1+jxADTzIFSoZw6PQyyzqCsFTejzV/hb
wnottpZ4Lo+RkvkKaDgS6suB5nY63svyu0pi5/L3+qqWBEaGMrmhKDrQvtfbYGbXD6OFh4mfZPU3
a0l/GzM7BtH0PWpM7tWoVGVSf22o+g3FbwJ8xM+5QunkX/6M1Yccc8k0LZon/t9Yxy94hD9s/teh
TYBoKdj7Vde9t8Qoa1RolcTHqwWjYI2dXbdXDxPqg064rUHDHW34bex0pRPdChtxXxzOSvgqxAd6
I1Vm3QfYElqwWZRNLG3M19juXfAp2dHbFNgaUkmBU/0aL1ZiV2Hf4CZPaabjhrfLOJoCatt+M9r5
VvJrO3ZKEQbIF0NZyVs6UCemaU26RlpjTPwaCx+KE6K92T9Tlz8tTf37whfR1Ivkrdo9RAGxs1Sr
iT+XOsuXIUa1FWjpF6/655HWltlKnazHFNPtyRZe1W83C3uReFDnK6zWSs6quRnQRm/0AjbZoyg+
Mb1jfNv5SrHF6xXjnx6eOMVb74eOLvIGX/zpSvLKfWOKVgva3kjAFD88NWxZ/29BX4Sy5IIVEQrT
3a87nCuBK7tHRhEQNVyuNMvtoq2YMj9xCxNAWBVWG9MOKyetM9YhCbjscQTqst5hR7k5VokOzMK5
2VSm5JRRIbA4gZ2vN9i7Ri3UDvOuvjofsG07c9+YBUYmOsTKlbSVPFV5AkVJdVQb0xeuCcK5uqja
BU+5povGBKuZKMMc+yPw+13ZDY+zw73xId2BGlhn2nURAR5iwWNJdqFnfpe2lmA5WnTGlR/pQabb
STWHMZTXQ/aUYGTnsiYIdXDlOUySY8iEkMS3gH3Bhhx8CGlhK3zaU94/o3f9k9DEbaXKHQnxLgsX
KMkaojVV+gbZxIylX4x6JSZKeomBh20tOOOvYZwL33E9LzFos2EYEsgkEmIX+/IqQGnlCQngE1od
ud+jE6+90Ns2Y83kTU5rx56IqewfMo3fQfcLcOuAYpLWo9amLVBFAHRAqua2jPrZZtr8/7PQ/OlY
1sCtUzYVc95j/UDzq+MYM+LMm+j7aE9OhJKKEItDEBrWaK1xH7VSnZYpxC2hIfUJoNbEoeHL02h1
qkWdToJqjOZVOuAR5lPeHZucH0ZzuuowLalalWAh4BctwCWVWTmXdNLbqMghq3V6pwSSI0rsaDzv
or26izcLc1uwQXcG+a8EvPNv/Hbaoy4vBrMTuCBtlbj0Ya83PV1MZD+5kb3AZBRXE2geU08EXvR1
Amd1vytnY+hSGwclkqTBbvc4JLiqF1mGl16L8kCR5a+8TokKcMcTJfY7/mMKr5W5Y6mx/VfeRV9q
MyfqElrZQLtEjn2qtC8yate1NW6DIRIsdoiuTV8lLJi9ABSDFKf+tAO34NWSNBisfFiw6EXX9nVc
+89P9Gsw5uRMEjjP5byEtzYOh+5Jc8uD+QBuNoPpO+IixrqDCINT8KX0VY5STHLVcxOuZG62dLJs
JbgvNeFDbFGtC+amL3Hw5Fy92RqkkpAJLTQ56FiqGZpNNvVgaLKtH9KHQIWVLSwQ0mvqiDRfdMaV
Yyk6LZqsBolfiS5rZsZokQ0ORbf1skL+mnm9dMqVUzHysY5nCS+v5oOUjHglJjrBlpsw68hdJBLo
c18RO3e4baFLJZIuyCX0lSuZ9WoupBxvBMKWBSS0arE5EYNho3UNj7+J81vRta78Sd+MFq0BUOOX
7V1Zo94p3Tf09vKdCkKPvnIkOm0HrQk15Jl+4C8Zu+JLWKoXGd6XssSfdmesfElf0sAoW/irukd6
UlYBJr1mhg2CQ6NUMnAKUkFqJPhY6xqWnGiDOcWIP1jpYom6UfLnyxcnykgM9U+T65RJlvhgQR2u
oxt+0xxUaaux3l1AoCM0Yal7WaDoRCtHomhD2FQkgDz+akrLcJiofSDKZY2VFxnktu71GF6kqVMQ
FMsVPhXoEWU9vAfJi4+JuENU9CVLOyAAZsS/fMDzN2osIOWKDKT/dek21Xk6kBRpZqQgabDYf1Yj
QwUD29NWPNR8VvVPxK1OC16ZMpbGXyllvFE29WYhNuC+yDmefwWdyFl5R6VSckVP4B37F/njOkVF
lYXRzpCYegPOzm2Ct7HeYmuHBWgJ7hMGkFFh/nzWlZz8hpXn7No+VI0M5hB1O4LernkdlZLIQZ59
/58IWTlIKRpDwKDVeP8zTDBsZBOot9hJ0pgCdhljk+yoIXjeLT/7S0AwQM6G7gxR0Nz70wbRN6wr
aZRif+r1297kt0k579qxQGNX+Tvt/C1rXb+pa0LNcUTqAChMX/eUjbFV/MXcc3TyhA2a8x/sU9oq
KYpT8FQBIG95Vi7g3cWWerEba6z+Tu1xYkbHZgy2sNwTeerzVvEpeOXWwg7duCTAMf/zFjG3ur+U
qURWcfbLYTQeE92qYX0hJBgCS9IjAoU05LepwthshjHyKbdjzF9editnb/JE0iqKznkpYxYtgST+
Ho+Him7T+q9S2BMZKz2UizYFUTYmIhbI2eRl3qQ+GC72xC1GJiLdOZvq/Zb1hQyA6pmEnUO8MmJd
w3zKXdiMdqt54/hqYUpvku8vX9/ZsHMibqWIuWS0oWEh66EAhFSq+7DsnMsSLn+gLzwArWF0VqZH
iV9Jz5nx1gTfDPXbZRHnQ8vJKVbBc17INrIJlybXnrlrfGDx3YVbrXYW7ytGvRBd2iq0NICDVEPM
ZviN2h96VU1YXKaCD3O+0HtypuVeT3J+Qy3moGjDxVJ7lSlOBsAQu0VVPjkOwEZjKXbk8ytRpVz0
tVaRxOh7SS04jhZpgEOzPtTg0TSFmYjoAlehJEdg7jFWvdT/QZ8dIjwbN8pdC6enuOpmBLuUqMIk
OtfKTahNJpmJAYdbYaq0LyObVncy+EQuKyI5615PPtrKU2iBHCWBBvcqyQGm/9LUrhpMU6rJMaqp
g6nSqyQBw4qJgXUM2JUzi7BnkJUYqw6wBDi3b1We17ZKzCMhHQZ1rXrfYS7PwBgmiSSsQWD3QVHN
26YKN3MeT6wg1Ju73ht0/abOjJcssw5EGa8LUl2TtDxYGHCuzPQoKT1wh5XdqNYP1hwWgoMLPuh6
ZTnAqNmEJmHgVa1124X9hIozfb58uYJP+KvQcGIQQ1hpUdAgpuSW7pqSueFRuzPHQVDbOl9EoLpJ
4XwBBbGe6akDUNLyCrtBC92iYaM0aOwab/Jq9Dmm5xKrIpg4F0wAnD/bp8yV2TVqV0llo8f+rN9l
9FCNz5YmcCgiESubo3poFCSDZZeTVNmEJxvDSq7qJB4FEfm8LnyeZWVqeEMDoX1ESJnk7Dhhk1bv
QgGe8vkg+SliZWZjKE81qRCQC57dm7X5FI3D1TRWV40xXsVEfgxlS6DhguujqyfulNSWFhgU7ZQg
88fc2ikNxr4HKri8XyvGX3LeT+1bw70C3qjPZ0ON/TZXQsyxVw6ve3gQ652k0n3WotATDS+BGR2j
AqUtVUV7mku31CquZ0qOQ4QF8Uy9HxQii1JkwYddjwPQIKGtsVTX1Nt2X9xgRcFe6ASC+2q/7OkV
vihNFt05+TMEDiZ4IqQemqS0/khbeyxCptQfl92K6FTL35+4FcwWYIFAwbNGjXdV/yBhRvqygPP9
lZNPuhzzREI8KAMnIVJU6Wr2wHBhl4dsq2JxdKmUx5ivY4BZxRrCQ+5lWCgVNW5FB1z5FivBbG+J
VRlfQ6s2p9s5FDjmxXNcUtmVZ2ly1eyxzZz4gXVfmvuEvhAFS0Tja0SfLl/lPyR6vw2frnxLpudj
FHNYoearH6jv+sbDAoQZ2vxWvDYvOtfKy5CRmxVN4GWk8YZIj0G+t8JbbX5JNSFqy/INLlzhGh1W
7qyB6Cau8L+YcQXGo0o78jC/t+eYXf0o8QzNbAy4X77R8yZmEQWTs5qBRZ0/dVO2Ep2mURljVcRy
SoAdEXWnDA+XhfxDSP2UsrKxAtCw2BfDot5yvGbGcD5Twb+V2o0T/qCTu7gPLRfY3fmpFvopdWV3
HOPeMsUmLJSl3cqjjXKuHW8lHQqzpM8YaJ+cywf9RdHx9Tt+ilzZWhvn8RAATAqJbX40/eCw4Jl6
g59iW4dhO65k8kt2JzM0P5qNtceoO0A8BJ/0fMfl5Nwre5TMNA4lxYr9YQcMQL/0F5Q6oKnuxNS3
v5gfLx14ZZBNyHvJkArIshcgUHNX7vKN4qlu4rUbECw6fN9vKzsA10Htgj8S+7DXFFMBxbH0pg0/
6oC3NF3LAW/lVcCW2n7g5ugxpzetjUZztbn8gYSauLJpow91sGcuTzd3dIaj7jV+7odbLLzalWcA
Zlr08BBp4bqLL5N6iPkMia0D7z/D/SdOfOgx0tX8aLZi/F6BRa+7+bTXwhhJHXKjRmFmLrFOfSot
gUWfd42/9Xzdrw+rqU+5aaLq0txRrDjGeYettruofRrnF8EnWz7JBRVbd+sT4GdhwXRYnAc2bAmm
8mR3BgXlpkIj9krDo9HwgNOifOPHmtVC2p+z92mqVAMYhwnIilWFpNH6pk4oxGNv6adWZfdWLtmV
LBqOXQzlyylPxKh/OuKqIk1ax0Hsp/ng9dNx4o+AtsBOe4VJ6pYNYecK7nX5P16SuHL9JBw1MlM4
5QlG5xMnvFVfpZ+5yoi7zL23rwJ5y0VdkrcKArxVpaSqMPO0BIHsR+4GaKjMdv5D3I8SfbPl708y
rlqm8ZDquMwcr5ugKxb9xCbID8GJll986UQrby/nhUaHvsJgx0HehZsCMNlafFxMe2GVlAZWD3b8
LBAqOtvKuydW0EfaMvPUeqbf7/NfnnbcvHN3BpfG6ENvBI/T8y4MWxImZppVDMWunGaZ9W2ot4hq
sECLxSCXj8CJqt13TnmDCptwmeB87etT4PqxRceAjEWHl8b/S4dsrNnOGLHaLPRNMUe3Qf2epa5x
d/luf832fv2gvw+6fnyZtM7nNgcQORaFjwQ4b1nJsof8LndBqwmSmdnXj4vOElffqU4NcHLZK9BU
EoXw84r1+TtWziBR+nEeS1SrYmXyVO0mnESY6+e1CJCPsmkZCiBJ/rQQQCTgqxYGtAiY1mEKrMXy
huMRcvlCz79mIeG/YlbpQQT83JjO0JwWF7pMdsW79tkA459ktyx+CFBSUX5KW11gmeed6afYlcK2
+twVEYgtfauS3VHOMDm6n8z3XvO1jrO2b0Qp13lf+lvgOsh38UKcgs4KFBb7lqxw+u8ty4BSlsGX
/lWN9vNS1xFeSntpoiGEgcWQKdr1UGDSiruXP51AQdYRPlPSFGs2Dbp9fbGdOcCH9flaKXSBmPMv
upPDrKJQP1BsZvaQs2D/hzlrfEye72SP2EAgKGyR3gvlLaZ3Ehq6ECEojGBaGFb7ocGlxLZ+K3vA
O74K8SS4fIlnn3Unh1su+URYCIqIQC5Q1pvAL9nz0Y577LrN841kqIJe6XmX8amBq1ik5WXcACsD
SsExfZE8l/rj5bOIFGLlMYZ4qsO5WnwjlEGWWuwGBnY1BiKXITKllcug/aAAUgVP4QXrHxAz0X14
wLLvgsWLsb7rsPIvn+t8sLEIeNMxf2pZ60VAwD50Y1xniwYqnilvFgKKhZuNT2i2SD4Kangr+lbh
XZZ79j5PxK4+WFF2VTO3yNOr4THV4JVaDMbposqCSMrqq1mF0uWSgpmqYXpUqmdZvzOEn+x8gevk
KKtPBsg8GcOn0RI2eyfPNjIwRXCFFAskwUsDemEOvO3Qlpn83F2pV8lBf/h3d7ny90TDEAbWO1J/
0B7qCsAGj60uSILOmvLnGdcdDt5bJZadETD1gTqFRRgwvrCFAEQXUziKtvi8L2nIiazVkwNVp4YP
AATAI3WZq1eAXsPqTQOC4f4IRvgDFfiO86/iE4GLTZ74KbPTjSRSsHY02Na14mludL3UZqg/I5NF
o9H7uw7gicSV28/QjFBqBd6EXAe38SbdtY3dJ6gR/CrmvaEO+kxFA4YCW/h1CyenbMq8HdPFRapS
eQXoMZ/UHBRCiXNZGc/PWZ2cbfkdJ3IsnqQyoZh4pdf1Vv+O5wEbXW0vnvg+H8xOJK18SIv9DtIm
sO5pp3hYdNxgccwF7s+v5rCojny+rnQibeVLZKrpipHAY42eMbGl+toz/dDsyWPsiOL02XB2Imvl
UiTTCrMC1VeAK+WsChpnzIx/54DXPMm1hBQbKHl42Bvat7rt/G5Wjm0sEnO+Jvh5lF/e80Qd5DSW
pqHBu1fzg4k1O+OAEqtXOOlOfaIb4P9YeFOgGnTT5La+QxEsYQBH94WY82cD68nvWHkVYArX6Jai
mxLFLNuaqAxK7nwM7unufxnNF3zAXxsEJ6dOwOeG/RXkWWhZu9zMnLAQNWrPZvknB1r5ECtWgR8Q
UUzJ10x5xxrc7fATUCazD1i50Z7d5VgldvhLJ/b+6oVmGXgQg2YNZZuV7MrIjLZTYQtTs88yHeAc
otWj8wHnU8JywScXWI2gLOviEAGnAvQaxdavHSn5lRxU3wFZJMpU/yGGf4pbOa0+LXvNXMafFxTO
/to0gNfFFhUBScDkVsRe1tG7a+4DxeZauwPSmsjk/yER+/wJK2/W6FMeFAoKUqOnfmSxuxCdBV65
758iYNeP31qQw6uiLsH5oPApdOXUuk7piAE4cr9IZbs3AQsI6uaIVH+V1p4ozMqhlaWc5pOB/GF8
iR4wkHplOp03fmD4DqcSXeV54/s81CofKlqzjvUWlqFIvWPSb1n7fjnGCQSs+1W002EYy3s3zIaj
Wki+Gg6Pl0UIPoy5clfTPCt0jiyUmK0ba74Kozuai1hCRTJWeU9SjJjq6+CkGjc90vvAB1oYXhzo
ug1OYTr/217rVxj8ZVr+UxXMle8gY97NCV/WPgc12tOwjICwWCa7LpajF8PiOrDsKs1yYn1B2DT1
J9qDU0OfU3cKCgv14KLN7lUA6R/0RPox0ATdF2o2wMbsrytuNaySqcKUQI9YK3caANq0zOmH8u7y
B1qU6GuW+lvJzJWDqqsh6qaoRXtUb5iZArrc2C7Ej0BbrEvgzs0gd8Wfl4WeH7c+ubzlk564xSwr
lCJu8Dxc6gXxVQuEs5kFg6Ohn6i7Gmuf+g8LYCA53ouhbVwlbtp7osGExSlcOvrKU4EHLrV6DYPJ
CAJ2KGMHB5+lSfeG9ZbJorT1/F7MyZFXLkqP6woLdxh8alxtl8VOZFd2UrDudVk+Wzavm+vpatrn
IMb5l47EXHmtWAm6JiID1mCkpYj2qo+3l7+nyJGsPFWWIR9PMyhRYkh2VPxQRQOu/5Aj/1bTNTMi
gHjaKoyRfgWHGS+bedMz7jZ7NB5BOi1ST1EMs1Zeq+zKKZOX8zTuXDLgYziAlTMe6B26nw9L1xlY
ijlLRegDX0nn/vQp1sqT5W1PrCGBQ85i9pJ/A782ur71xnxYhiqx1rtrj+I6/fk10E/NXK90KEEx
NnGN0w67Gmt2j+Rdve0A6LBQCWJfmSt23Dmm07qzy28B6ZQDodO3tv/SHNcEiqMWjOiaIXGo9NwG
ChGTyeSW5C7WHot28P+Vxq65E7kS5QXliK0J3SYq2iHW7FyW8A8PyE+VXbkXlY8Fr2sTnlWTC7BC
KZugyQ8DsBJDml0PwUAc0wSATps3vpZUf1XpAJ6ZaSoUcLYrFU7bKIyzAUExAkIirR4G41hIxP8/
0q5jO3JcyX4RzyEI2i1dJtPJlFQyGx6pDL0BPfn1c6meecqCshP9pje9qT6KBBgIH/cWOXOun/Py
2/8UxOmsUkVRGqbw8DlwEu1ikRNgOaTedSGXvdSnEM7ZVh2m6fqsXAd/481YDEGU9e6o53YxMbcC
ameqBKn167pQ5bKD+JTK+UbaVmpMEzSwVvSt1mE4os3umJM8Whh+yO+Dtf9RAWjzN/vJ/Nhrt6S3
Z6dz4010I0rcRVfAucyazGOx5ChwDhHmL1qzeinV7GBqg5uhvRTnnZd22FcywGcs+MJ/o8mf98Bp
cp3H4TDmKFAkdXfXhCvzl9IAIBATF2F0TAbj51RoXqrFgbQId3P/xjx9SuccZ4xC/xIWWEvUvkFy
CW1+lj3pqdgBMRf3nwXsGSTK39UfDWg529viBjHX+3VN+BuH8PkbOA+qDIO6kOzDeQOK28e2/AnI
TS46xTaglWV3XS8STrmsSv01PvkUynnVmSWTFVVA5linXHTUs/F5V6yWdfApf+23IkAfwUvmd8lb
JWRslKDuqAJ7OfrtoSqY+P0bN/6fI/Fr5Ja2kDrtYCzUzYyK6LovCxrH3h2+6/68F322v0mHP8Vx
tmmpa3OMF0QNWY5tt1G31Z26NoFPqY84JXbq/YQcQT4AxT56toL8ORa4mcvFjc8fwNmtTFZyWVpX
+lRSA+LXsNtmGyWVbcl7A7j2Uy0KXQRWgt8xR2GoyDUNvtyYiAPaTKcl3xtjAfXDnWL9osiLStFc
4Pr6r6ipxhmmuZ80Q10hatL8YBRB+6IsB1M04SjSTc4EkTxvLTKuFxlj7F0r7coQfSvROTg7g9Uj
KqUGikEaYG+kYS9HaHS3z5FFBPZUdBbOmHQgjQK+PcypJb1J0cskbNhfTK8MmVJdNSwQHfFUn5bU
ZjFgMbMNQ+thcTMvyeywtofETx5TQHSZB2OjYVqTPUXQ/JtFAzKyuwgikIsYbGe/gm+2qOMwlJqK
kWUgvx+WQ4HN/9v2dzo4QGd39QBIP/IWuIFO8gA8GmGl9JLzPpfOBUCUDZZZ6LBmcQrQWv1YZdso
b/xWNzZxLChBrCrOP4FzWZydqbEUCfxTWGqQTjmIu4B6Otu9LHoEF83nuRzOnOTlUDbJCrBT5g54
X7xoh7ykSl3mSphRyDDRJoCfEl0iFwHFg5lGNRYzN7O6oPEHXsgho4VdlUDqngCkZwnLwZec3vkR
OWuis0lNMcu/dvbXIXsD+IvwEIuTn+i6ch0JeZJE346zLFVYZqk2I1BuiHFTjmw3JcaByaJG8cXc
7vxgnHmRMJpYmBlyO+0m3Kie9hTfrBNYSm0vO0VBlQrAOvfqqzB+uhi7nAvmzI3UGE0VWWjSSehL
jyZi5XQGN24NCtNtGr2rQCKRyG0GhAfDVO1Wkuy6fwCun6OQxbseR13yTuc/hYtokowRUAHiTfZo
k0/auwX+1mk5LNaeMgCFk9ihALm9LlP0aPjODegwmNp36jqK0AXsbiXhxLrLTbyVt/1e1FEQPJgP
y3xW2GJmkS0WWYVhSVAFxwHy5WkKRusJbOeik60m7IrZ4bszek31OVugUuom/an/WoMaFRvN2NIe
HqWf169R8Ok++mNnB6slmmPWFJ0FGdBQfyEj6r6yFW22i57JR9n1TE6rJkWqq6jkxweW2yuKZftY
OPJL94S9+rXQvmn3FtIc998djzM7STxHeUXQrK8HFugK3SbluIlLM7aXrL/JZ2NXqGVhg0pOwLor
MD8KZ36GAT3LFFut4HYa/Kiad1Fdes1Ct9fPdzEUPnt6H7nu2b12ZUFrEs7YSHvGIqTNnO5puR9H
W/MmkB5400efjaJpeR8/dqCDOIpQ/i7mcee/gLNDZTf1ywCih1VbFx+5omWvQGoWKLqxS+JImd3D
jUlH43djd48hqmygCBeEXkL14izQVIXwWRYyAlYvIF0NQfaSKJuqr59NkFrkIWDdIuulqPvAYPX7
PFreqDbbIjXB8KOUIKoBVcQIlKjrX+dihn12NzxuxVBYJvqgMIzqZjqUGAEAagAuQ9m2AoculMSF
RTUNMzOW4e7SoAAve7FZNiwI9/8AHWMNeq5YJ8oFRW0RJ6QsYZ3WJbkVnK/EJBYoVwCBK5Z2KXg/
v0AuMtIAOU+jEMcq2uiJddVeWTAOu2iAQ6CKQIk+gJCunYyLigqrjxSQ8GDsJdPBeaFCdZM+2ikz
duwZGwLMhLlTXYPoiAVZ2zyr9fc0zwNgmgVtGIK8IjspU+Jhw9Oto2H9X4jNND2y2UTdtp5cY6n2
OUIRmUy7dskPo0l8CglZNTmtVKPM1k53S1mewlBxMWZsx0lOnVrvfpYF+NGAWw8qEMvL5m2JAZmi
ATegmnpGpzqNbHlUo4WTkWibJwp2ttqicjIQMbUYvbJDhY72wshWDefB1pfUB4AlulZgytAVRxkt
f04skU6KNIUzvg2VFiQzCTRFYc9pbZ0WYwYMCH2rJ/BkWiiGS2q87avCoxhZdEg5HI0qExji1fxc
+6icIY4UJOR43dkGqEcTGMHMZ5JFE3phBnrmkfIw1fGxrlTR2eWLYnWQqBq6RinPmzmpWZ3oa502
DdoT2a4jizMwh9W9cHLksqf5lMTZX4sQKaKJvr7HwWUn/bfhVxtyP+16tw3YbYHZWUkwkrY+hK93
+imSs7ZqnqtTGqIaERdYlevgy8VB0GXl+Y8Mvond9DM6axGONToEi/7AoN4rt2u/RPXBtCtaA764
RQHA/f/7XnxDmxRKwmKMHG2ayJ38CNSSTov5ChVU6z76I7Uj5rMWfDiTM6SqOZdlV6FeUMnbCQw+
bXyos3eBB7psQD/PxRtQuahDY4YHknfgL/rgU21xmcpacgSLwY/ZnUBG/v9bEjm/T86WKlq7JFGB
gFmDdrQ+cUeYuGOInG/2U7Ilv9d2mxi272/84Od5OZvTySEchPwxzxVtta0ZJB/rg/I2FQw4XXwD
AFACMwq1CKbr8EbOAq9BtaZOjxDQmhlIwNi7Iv+4/ukuqseZAM5wWaEJssWeJZtyGX+UiQa6n2E/
p9G3fyeGz1818JvNBOWxKR/sJH5QMODQwm1cl3K5aHR2Gs5KtTDwY7vyVoEaxC9VeR9n5lGfwdfV
VjdqJN2HOejdJnMKjK4KJqP1tSTz2Twdk6l1Ir0L0qp/CqfQq0EDb8daLLiHy/nk2S/kjFo/mSm2
4JAqpIFpOs1tCgSFzJl26nOCZqnwhQj0h6/Kq3IR57EGRdV12cl0LEfOAg29uN9jfJ6Ir8pnRI+V
OseQGtAZRqcJJjS7pm29r4Ga2QbrPIaCETzp/wVJei6XM2yN2s59PnxUjqNj3mECtTLcXhb1ei/b
7LPzcbatTucyateprc6vg+GhBkqbGeiH+KTiWM0v6eG6Dl+sAZyJ40xaWPWjpMlQ4VLrHKUO5HKX
6ZptWmjVqaLm3KptX1zsmTDOvIBPi8QpgXqsixYYwN6SHfHSnag4LjAyGmdk0qr83zVTFYutWbec
MoSGXZcLwiGRGM7IdFaXTPX6pbSqsmvt2IPdMRPYy4tz8udqx5mYZkH0ni/rngFWWEE2qTvtXezr
bhX0WLrBIF/f2SKduJx4nn0nzmpo4EuV4xVTaty9jl7/umwLZ9lIr9Nu8BQ33qXOz3oUGFPBbX7k
MWeuZ04BZCAviFVqMMim+b0FrjcZs7XX1f1ygfHzaDyMq5IRlc064pO1NARKy8jDVCSwAYA1D1ht
OG/9BEA377rUi/HKmVDedlS62ZYd7tOMkC/PNbiu31W53rZm6l+XJDKPOmc+5KUxzLnD+Vpv9lSP
btmv7Bg99j5xljf1kHojylH9bvkpkLv+3StPm0d6ZUDTzLF2turp6M0nDF+jdMkwh2NtTMAuLC8C
eQJPw0Nm0RGL802NEt8YO12MFKF+Kf1V5uCorVeiqvimgHDpulSRUM6wVLEuYalr1VGiuWl7mMET
fF2CyGHrnFEJk7jTyJr4/B8oqOSA2Nj/q2svKiQKtYWzLoSaU0+BJfvBPIQJlSpxKEag8eWee39e
uReAc+NE37rRJsH1k4reO2djQPebtZIKf9oR3YlHv+jSI5ac3H8lhV/rLimwXvMCY5NTWWx1kF/2
nbzLQCl/XYzggfNb3MCo6oAFiSILFjtslt/KCrHDogRXTuFcl3T52hCfKyCLgr/k3reCDKQ2ZpRg
F/0xBZefGqmgrc4E57ms6J9S1n8/M8btXKla2kMvSiV/UQxQj5TjvzzIetAzERMFEeIQId3Oe9lT
qrdUwWAQlQUv9uIGEW7qP/fFPdmYNf2CqhQ2ou5mb10Gp/crz53pxzuRlf8bt/kpi3u7LJmjuAth
A9NgoXDXqmP+yvGcwIjulG+W6eRbxZaEE7MXp3XPz8i9YkOr+kZp16fkSjdrAWrfuVbsrZ1rybPe
xufmrVm8dUVLDEwq0kfuGY9zM+ZSGSLfl1JHzjM7TxGpZCK7KFBIvi9WKLppRjmqbtNiAfOnwuCe
RqigAnQ5Fv7P9+P7YSg4KVoJ5MzNKDVB12WH1KKbUlI8jHoG4AvfXH/K69V8dZmf4rioIJL0wmjL
eK2jdwF41zYaSFrkrUgtRVfHWYyi6uOx6aEdFuhF9cFwq15QjfybnOXzJJy5yGVlGZsVJ1Ozy6A4
9Zthrx2LADxMaItYriQIci7OOp4p/AeoxpntyFVzyHOgLWyAMHoyErv2Y18BQTeKP9Qdfxn7alN7
oLOmwEQZt/KpcSIM5Hdu6aHLqbwL+4CiK+aNTKcvVrQCsmeY3AKLuAODvI776T9k9MqloBby2X1x
OISu4zIoCYEtkeo8RNDUR1aDO2A+K6RfEcGczNwdW0v38fREzu3L6SDLUhWwTGqySoDy9aelnsOl
U41UZb6C9fu0RrGyFqHYftUg8OFaGkaAUKFe6Xk5GXXVLSANW5jfGNFLx7Sj1JS32RBjgDtRb81w
es0GBbxiaHEZynszzjujwnycMf63wzEfv8NCfRkEwaCf5DpO8kgsI1oI89X0V1E/sPjQJg/Xn/2F
T4ejforgnj1ZBskqE4hQrOy3yozJyYbiNEV0sgG4K7AxX8zzeh5dN0yQ/xpoBnAuyYoMrY87hfld
PGy0Yr7LaeNnUfh0/Uyrh/nDlHFiOA+UMTMyQkYxVwxU/viehljH1wuQxgxYU3xPu5/XxX2NWzl5
nNcJTRYrQwd5DQAU2nuAeMSo/0amV+DVVUE1gDIjccf3MBTCeVz8fBaQeg3VUNAH4UTTJlL6FCVM
P2/bm2xE6h8vi2FrTYU1LtaJHN/FD/gpjg9gC61Umzxpmd8qDz3Cc3186vRBEItdOJMu65apK0Bb
whIApyVqCXj+pI4wcJbIh8xIDlUHNAU2IyGQiX/921040B+yOFUxYpJYYwJZKluOU75sZ7z6UEiu
IzoS95nCKA77JpUYeMTvyTR5WfhrkjE/WKuCoOHSeQhRNSR+Jsie+B6LqQHlGFE/86Vml5S7kTJb
z4QLWesX4B6YTtQPwnmDKl8oYqUOVPJ9heNIW/a9OqEPi114spUccp//Nm1pEz3PT8atcKx7NUbX
5K7XfOZp9QHsVuCSg/phrHtFhM+OGMIARskK7Fhtr6vGJS/wxyk5PexVWamVGNKUu+yUbAuwaQHL
I30jgL9aB6AUQeBySUnOb5XTxcWCLdbWW42sb0CwtMH8AaD0bR7eCw729RrBJ6IQ4L2YJrorMncw
k2axaur56M+70RuC0rVSp972PtDTjuM7fRGIW73ln1/tT3HcucrE0uuwQfET+DJgaPUIUhBSebU3
rMRSR8WwJ4HIr6/gT4ncc5M0RevBZYW2ol5tlcQIdIl8a/U5uH6yr4usmBA+u0h+TJcuel2O68nU
TXVKEfkFK1Ba9dp969/IQ7KAI7bYGE78vShAEZPrbrnY8kO+6/cilM2vL/LPX8JFCn0Ut9m4Iidm
5mA31l0JiibwgnhhYdmFFbrXD37hafwpjosaithsDEqhQeVhckGF6zJQThgOLHQwBkAQEryMr3VS
7qK5gCyTCvAJSB8au4a02Z7K9vhrHW/V7dnNsdRT2vmjqCB1UY0oMQ0Etmg/8rPgQODrJ72vRl8z
HmW2T9uTlHwT3OTXR4+b/JTBq1CdMBoxTMz57WwrTn3LXtmE9RjJwWjZd2MG5oC+bY66IRzevaQx
BgUNlaVoJiF8bFkZ7Zq80tFvyjuqvsrtr0j51oaJo1aifb5LZzTAB4+tawMAXXyC1ClpOFqFNvop
I3a+3BfoEpS64c25sbl+nZe+mKERA8mIYigA9vvTQShK2IcVM6GXaeg0eqCwLVIQQXwiEsIpvxpG
odytQhbyCzRsNtCKQPQp8D4X7wzU80Qja12Np34immoAb0wafb15Dxu6MbHMbmD1RZbt61f2tcaL
t2V8SuIH6IBSElcNs0ZgHw2uZGMOZEK6iDreBsiOTDguetFonsvjv1GcoLuchavRXJNTddefEq84
1ttV64edejv6pq3Y+lOOQdZ1hKHdi8sQqwfgfdL5j+C+YR3TpSEtfsSKW7ryNeOi/wlb+cVXdna5
nOFibSlhpwhy0kBfmX2xuT7s0Wxf+zw+hho2a5un3ghRPb4OaXBfdU2jz0KlmsohYmvoTxpQHyWQ
bY6yn+p3/z3T1SrIsBRdx4jGV/S4ZpRlxeoiQJaY0Z0GmNmwtjCQHm/MVuAF9I/olftqOpFNFVPE
1DQxFfLnocLIWkhZk87PpsTPdLRSZXNvNszLxnnbhqZfavKLkTHkXWFLj0jSXYXI2ypVf4ZWuM8z
5ZRHZrmNQnOyZyMDBlG4mPYMjuA+kr6lxDLtvuxcHDW2JUl+1ztAgU3ljpRsr03diYSks+UuBKdv
n9yFdRqEVWI6RmsE1TzcpWR2E7WtXQlLnw6ch5slBbUzQC0BeS71EtPYRWGpOxi92hZhMmwUI/3d
tkAHSsZqj/mNGOup+sOgTQyrwNVG01E2ar9bBCCNGIkE66J8mrss3S1G5+adEYAZd/as6kedMne0
AJiWR/d6DVYKVoCWuHe0Sd1bCvO0Ntpha7t0NL3fjlL5VBPpfmJsAUI2RjAJsM4akE1H0laZHvIQ
ZpMCkm9oAW1tqOxtBEPuYOznbATjxvBUlGAvVHVbhnCGJRd7YmDxyYujXCl2peLECVgJLOmURfFx
bhdfTqXAHLTUjtYtV9rrdxEr36eixvTXXWuUR7PObUZ+m32F9ZhlPGLvYK/ThxEzY3ayjDSgTeZI
9fPMypdBfrBSJNmm3plP5Vgxp1Ln0O31dkt1Vj5UWo7Zx7Z5JVUVkBogTyaTvLQcbuS4p4eoNY8D
TY407XwApW7jWipsKRlP1OhRoiPs2E+AwklbckqWyTFbuvhDy+J7mSiYKc2myB7KcZ9W7bQnTLEj
OnZHamXesEyncVZOwLkZDrFmqU5kxp426eavrpGX26ZM1FMUlZizqdXXogJExzDMi2ckeX4gUSdj
qV36rWgNnZwpD5VdZEy137LxLmmb3Fe00DxF43Ag4NuSosynSjU7JlYiU709TC3bLWaGnzOD/KtS
iKOBzTwD2L9kYf2nB1pI3R0idU52dV3WrpyYSRCyamNSFTx7qnVkSQpaFfm7roBsZJE9VR+emmx6
BZ5J4S5j6HbETG21JT8qWjpWKpUYp6tvOhXBbW+Vij2pxn3Uxw9aPGeOViPapwhGwSR0nOPiVElt
5LRNp7phiQITKhR2FxMFE7N9ByDXVPFyw0q8eqQHLWOboh8iG3hPthbLnhyzDaU0kHMF87btG0B3
Ontg6b4eY4z+zqm0nQpcdT1vCj0btuCMb20Sm9spBGkKyKc0EvebVqrejSIOlLE/5eHCbIDGgKeS
7s1S+9mV8y6bO8MGDcUmg0GzFynelDQJSBnHW9Q+DdtC1jLMpd+NQ+kkhRnf1V0478EdX+xUQvGj
S2ncdNqUuzKKgU4+yi5J5W+FVQT6VB3UMNXAcotpQIMajzmpLFuJ+uVYx8W0i7WpcXIZz6PBOJZd
jxk5xPWEYDdqwXWjDpEzW8a2golqlMr0lF4u7LTFJplpftPKsneMTH9ugZhl13kGnmQ5BIYackoH
KMcvi5mkjjmVOjApIrCEm809rcanxoqOKhl+zJr0TENJc+WRVruJoWNNlXAnpYOX1fGu0bTXJZEK
JwKpqNMO+jep6DrbrNrCLhsWJNUInOgFrFddsf6H5L2NcZRyozYL2k00M5ysLlN7sDIF9gz9W8a0
h17G+lTPnrrOepvD6DHXVNArF4CyX9LCy8zJYyoLWtnak9kEQHOBIL/t49C1FABrpCS/X2RwK8QD
+HVbRCtShyX3rtKDuU1R/YqoMzWho5nWbGvYT7UVqp0WQgK5nd7ySZUw4dZtupg6EoPnqIi9kGGX
LtQj4H6tmfGim8wtpemlWwqwb06YjKX6d432B9mkR9IUG/Tfn8su9Hsr+r2E4EVp3/tR/z1AnV2i
tJGdsfk5HhNXNsddXIE5upSa20E2vCGft6wxjmNCoXbfGPhoVQtzxEu6T0zV11XE4bPJ7EgP38cm
2qfjFJhU3oU0s+X4hsWVozco6xfD1mI1jFF8kNXGMYqs8eK4AvqHOQQ66U9G1L5IlQFEkMYLszdT
Sx1W6V4MOJulGV3ctiMZ4Fpp9i38ywjMM3Oq93OcBZYKawi6tTKJXMVqvCSkm7RXIgy6LznozUJ2
k1rwMHkBZo8BWW74UsvGD6OEH9GNHTPQdmDScgsYw6AbVEduAVOX65I3Vq0Fhs/Fz0PJHVm6DUdk
cHqY/TJU5ZDVNyqIuexmWWInnrvTwKK3BrDy1oI7MqQtqZZ9iEQ6oQD8AbFyVd/OhXJsuspuCsM1
WOpGEtt2ShvIWCUbJ8yOtbKfJ7lrAskjGtx4wF82MLk60SZYpIUGxADHUpHdtVXlxxFMMjiJ5Oyd
KpiMVg/1NNyQSt6YAzqJTZNs4xAUAd3khNF7ldzOVpl5fRvdF1VzZDQ7FdmEB58+4gv5A9M3elS7
0GA/hgNcUBuoyk2THkMDJObzsmUopWaSHWFni075PR2bncXCbcjCU2JNW7Pz41Z2FOnnYGSunuVu
VwB/uKhTZ6p6NCOAaBADc2bQvNhoPZOUx1rrnyMZE5XzEY/SUeNkdgcJqwxJGR8r6acq/9TSuwh3
12QqIIzZBj92qjBngRrGYFi2SW40lCaLln1bZnqUMULtAD/Dg2F2VP00jrtpUXd1Yj7Wc2S3Vuno
y2OljLbVABWgK5y2/WliQYgZJ5rJx6LEq7fINrISW5b6V2LsU3hQCj5HSvrHnE1uYr3GMPh6+Dgm
ipPEi63VOQxtHDRl8SRhsSORB6wEJu4QT6dIbx6w+2W3OcHG1zyouL3O9GKN9bdjnD5nI3tCsHeM
RstwaTb/RDsf6e2ImKtB3BDRXWlO2ymOPKaAUsuU6aNVqqHTpdX3rgMgpYVtEWsxx00bNnDLheSP
9XOtQoGLGfTUfZXZVa99G1LTHbrspiLGawZsaLuSQndiGKlK284f9dpNKaDHEHuOQdHFkzto6k2N
3lwQG6CMUVPVUxRD93JEO2M6+S3F5hzTXlFTMm0sKBp+ZNDFhbibgQBmV44I2SxjUfl5pqu+2fSK
S7uEntLJ0mya5jB3GblVB0Nzx7Rb3K6n3xP8fI/ITWRPI2tcRhusqpJGsifFeCqtChy/RoIXVQmK
RBcyWBPlTE0zTU1WNLqm0WcZSGJGahKFOsqKavQC7NlNWnSJHaYxLJb0/XoSS0XC1n8/E5ZOldLE
ldX7xrd1sCL3EfWt44kRxjoj1OSwZuAWR2i4U21WZF/Fz71xG6IxU+7mrXlf3wG3Y6Pu15GEO2H5
/0LFAFcBgymDCwapEncVRjcvA/wYMj7yXNebJYLp+339Br6OexCUcc5kcDfQ0yoBORhktB7xQbG2
i7HTCoo6HDcBUgcQQh/HJ/YkkLpmXFxGZiqWjHaDgXbDl07pMteDEWrlgNaX8SN/UB26jVA+8LDF
5SmD8w8gf9fElZeoaUSllkF1k36pW1nhVLO0BqZdsG65D+hmA8xGTYAnsyJ0Tpt4x0LBbK1IJlct
yKo4bmQGmRXL/Fn266wUlHsuacj5qbjMtqNaXU5DNfgI1okMOqgIlREMVAk+16Vnci6GqwrEfa8T
EkJMnSPqcdv4f7EQ1J85Bhc1G+Q3bfDX2ogIo+zr7BMU9Fw29wgoMuXG1HCJDC7sYO3Xck+dA9Mb
eOmg27l+UtF9cq/BzGZaAYtu8GPQwPaSE6khvMV/Pf2PHgp6lAaAwqhJTJPrM+RUmqOBtr0/AnFh
cZmjtQ64xgDy9rROf1S3DWw8HkEJ4C3Rp7x0QtRCyNq6h2iVkx2VBiLgdOl9YO966vfsFXhosf8X
yFEd2R2SEdBHCL/ihYIWDovyqoKyuAqQ8D8NrYKEayhjrcfzA3eYk+yMp+LYbempdVfkcvWJyfa8
zYGSe/2DXtLcc7ncE+zUoWRdD7lJE4Ietr8fQnStlAaFBmlORUXRi5f76bv46muXp12X9iY+bNQm
ttVbL0PTYGZHIw/Xj3Wp+vqHl1yXHM8cVzEr1pKFBuZbwVU3bnCXKyxX0DigNhbyiX5dJP9wEp8+
mf96SxonjQ5p8q4Lsh0WWvfmRnWMJ8mwM8c4Kv74sMJCglv4WO4SF1HxT8GBv2xtcj+B+5BztZhq
ZuAnrD2zajdss4O0UYH3LdKYS02jP66Ws6l5EoHAheEjajeTqzqjCjwUPMubEFx3sQfycAxltAI7
vhpQ3judBz3rv599zlnvNA3dMXh6lEf63psQC16/wEsSzs3o+kDPJFRdWC1VBzM6UyTKqFNE6iJ4
a39jqlUT809E1nXerpWpBqLkgQ1+v8P++WHZk9PKMkqOiRBJ9tJL07T/iOLRSXN5RTmu28GfCumg
zojPULKRteHX9Vv7urny4X0+5XCaP6L8WmsqjgSoiG2DMtKrhLho2c1uc99+A9GiLOywXeqSwuN9
yuRU3ayLpKkSyIwPg6s4yOISIDbQ44JmMIBkxAtvQomcyius1+Z8aAY8LuqXmEOULc1N4pU95q+I
1yKmg1KVQCcvPrXzk3Jqj+bpks0hlHLdC5oOmk8Tb43BV3SM/oFhrx7OSYjyfdF4notdlevsLYw6
0duWQOwa804/UYLdWm9A3/GRIPXCyebLL+/zc3IxhRw3JCERVDULb3u0AELz/rqSigTwT3vRkrnP
oC9ZgrHp+tYkb9cFiB62xY1iVG09p6TBhU0YTlDbQzdCE1ECUqoRxf77HoTacj7ayfgcS6X3L4Vz
EQvY0KNBjiEc4P3hZu1JzT/XPIH5/+AlrCfhDfGnaqAt+qdqALEF45o97hKVUEwMYEM628T+ADgs
DGI0TuFaAbUnn9rjVhgjrbbkmmzO1rA6mdD8wCtcqQQKL/YJsP1w0BIp5xQKPI7AshkyZ2VAvLBk
Uwm1VDfRtrsBDUoCrj5gq1q7t+5oimG/RFfLGZkQBXWMHSK27qzcaQbFUSlG9WDfShNFc8RjeStS
nfVPXrtRzr70QJmZMdK5ppndYU376HCKfcvRNtQLh9P/A/f7D3dh8JxYFhvYDEiNwUccbDMQk0zM
FzwH0Zk4czLWWhWPLUQAZSUPUOVpHLI1XXNwMsyq/yM4BIF/wNTon69CssI0XNb3/5dHMoYzjyR3
/94jGTJncdph1NGgwCmj03Cgfu2v+1zAxEax9p+hE1w3oijU/nnErIyw+rjGRys+/lI4hZfndytu
2YL0ZKbeOoMv5DK77AB1+DlAkaBjxo+46AuZCylbwxi/Qa9naxXHFG3gv+Z/3RAfOUY5aiOOny77
wDPJnBpFJMGw+vzx/LsA5frYx0Y9wILmoH79B+AP65/78hLPxHEalCWok8oGxLUevmZvEy2warc2
j5KGrREDa+/Eo2jmApwFHv+/3h5Zn+WZdE6bdLltMrZe8xwRRye/plQEFPlRP7p2QE5/Fgkqi1bF
X44DRs3JkRhN36v8+5zfzpkd7VR3xS2mU5Bg51/+kQH3UFnhFUUJzEVN/jwsP5gTtyqG3jL8klRC
Y39B+lKkN9eN0BogXTks5TxVsYAPqU3hqSwS2fn8e+5Gj5Tz5rqUD+2/JoZzUeFSop2Z4CTqpry1
fiiozZKTmmwkZYvmHSjWUi/+lXyL9yuZg+6BY1c/yvfGC6jyBD/lsrc8u1TOeWGCZMoNsAX4etLd
LzRGYyy1e/ZoSvgN4WirI0pGD0zSweMHOKe2eunr8G0MmSDWE90859EGg42hpUCTifZeN7WdIUjX
gZ57/eYvrCb88WD4InwGOKxWBYqVP296PNjxfrlZUxHsuKawxMrD4oAtDTz0QuyNSwNIJmbQ6bqn
g41Hyl20ivlbPe0HWMRRfigQ4/XFMTeVmz6kx0Ey9lpi7rR+QU9V4FjXB/pF2c4Ecze79FKlhRSC
K7NA1wrDHqCmWipPMV7n+C0fk32DYYXr93zRKp7JXL/2WSICGoElazCy4M+DHJSVtuuadxkwCarV
CyRdduGYbJSBiaMjPefsk1F2S4qW61+JbOmSfbaRA+kITE47AX+rGAT14tk+BfITqintMOlb4D5n
1Iwwv/lteEB7YWM5nVeu0fRKJJL4g2gj97JjO5PL2aYmKv6HtuvskVtHtr9IAJWlr4rdPdm+jl+E
ex0kUTmHX/8Ox6Fljtwcj/ftAgssBnA1qapTxQqnyGzVOCged5XTnBjw0n/Bd+y2N+LE5i7Y2rau
gUiMoLmSU9c00Wt9HoELIDZEM5h1lTWtwOT3L/IsglNMnVpKWUYQISXtjRYd5uXOxoKjiZSCIZDf
XN1ZEqeOOtYqkV7HJ0M9l+UB0G74T/qmBvsBEm2Nox4va79QHjv5Rv0nvcQUUIRPlS5OFGL+0Svc
6X4+zX7vgpvXF4jbxc7Nt+JiEL1CMieLYW0tQjz2wlKvasVPwxhdo//oYX+bnJT5WnjK3XfPRiwX
fEiY4cmXGmJ7r3k7vm8KLKwA4WBQxK5qIS5gmy2q+k72WT5JVNDYfbpjjbiMxWIYN/vWG7m547GV
SlQQZ+ZDx+MCSRl2iH8rZDbGjSiPuXfFW2kK90XRWFHaHaTFTZSjwn8dF/nrYlREn3IvG7yVw5nd
NEed1UwL3ll4vJYBBYefGiaHIhAdSHh/nPUVXW5Xq7bC+g7lcbqNT9b1c3Oauxi9PRW73c23kpfS
spQap0quUZtxl/GOgpHN1TwSlH5KP4hJPIUiOROs63ZKaY8PxmYQNTzrUs1h0xHl7bdlqIuoALUH
mNszckaYmZKpTh3uc61lx47AzCEJdX7PlW9lcBaHvjxZ6RUciiVtI7TN6sdERcfpEhD0ZyxgGMaL
A/0L/px9JmgaN5ejGb8WOwfh7XJOVy6MqSQtfsgcRCF9X5wwUu5n4ejaYRUUjS8MU5l98UHM5uR8
WpzMUZUXPTTIuJnRlK8e5isJNInoFwffrDCmEHxLfmkX2kBhhhWOx5iwxsRZwPJ9T+6rT9F17zMy
yHr6R/S6ERkkv7FrTftZym0c8UmRQZi5fUqNh3fj9jo5mMGSrkatDThExgdUfZ3ARiFVB+m2PBRH
xcsC8yjdt276WcF6LqG7En1LDnnGjjZVih4yBDLxwajQ/B95EcbtmiPr4xG+kUXKyi/oyo1JV5YR
8vrOlyTkIxghQeOBYbfqH12yOBMvUiAOfazV0PIGO7OCeJjdRrYdsO9edvoiCRzcmJ1SaUYObbEj
TfG0Oo4cAuZgUeTEFOGS3XGI05eZWUhoGQwww4CB4+itCSL6gO3ZAWeJ6megGxOi3F66eKucHLhM
dSnPUgMk7RtPO2VX6FZijRFmiBSO+F22F4WepT1JjBtrPsjjt7Aae4Q8VKTa9hiNoDXGDAzxch/P
fyxzwfjD1wJBvRDZ9qKorXwurDdyMCwRCTeco38Hm6AwYYARDAA57lh118w5mXWgZ15jOeV8EGd2
dzMA2x/AhTaVnCatreEHsFoVm0CaphsyfsDiWwwStyHmM7CmD5Xvy/q7mwPZiuUgSClzwx4biGVL
LK0HENm5vermidceK+zjsv3yaj3NULkcybve0e5KMJmz3STTf3+pcSbhEGlYlRKdyTAmVjezAxo0
WFCG+6cHeirjw+WT/waPGKMGRik1wneqJDU2pTYzpOXH+JCmhxVtIzdIBFzXp6lzwZxdz+4fc6M9
Av5PmTz15zS2tFsj2JRaTs6yvGsK4ULj/RD5LIJXZGz9TTIJx9JBs8JUuXggMcCdKRLAKcIMW30j
i4gJRbepc+qbVHobmRlO1npMLNRX99gg7BIAnhRX3DSy+7rDxNWP78ezodCqUKWqJD8Omrj5HSO2
YMtXszuRnYhulVPNMrOKQW8gbClCtaBBlLyp0DJ5WSX3Meh8Ii4+rzXJUKZWRugx675lmehY1EZH
KSMQL9KTqYwPpLEFDow5qKee5SyTc5FNM6/lhHGMQOqW69I0MajzXi4+adbk9tmXy+cTKgnnLTtM
sqk9gTCmmxqUZG3BtJ267P0xZ2HsiWqe++75fDrOb04zMbFiCZ/NtkOC2aRKtQLBmfYd11kE5yYV
e9ZtiYXEDLfTg6ljsxHLbGCF0+qm9/mhQpsfvIk4uvlNqIolCTIa3hSwDv36npsNNa4bFdfJSqxa
jSUTNUbOPS0ognwRM7ftBwRncdxlRiBZLWqmKhpWHMUlwGQYnSx6WNr3PVt4OrstqgF1Tj2lKF3B
Ne9HQGfh3DWPKWnziqE1ypKMpV1C42SYYfYBzw8tkGIkdEQ2v1s9M5SfMnk+NdlYkrYAFVHQlG+N
Nwv7vld5gIDkXovfYgTPWY7P6CQWnJTvJNa7RSLpIwqcGJL+WgzFEMJLczjnc3LYrWpWlHctsxLk
INTr9LTcF9jiNr60Lri9Uz7emNS8s2TI0sIUixNPFDk58prtQq6w88xrR1+gOPsQcD4ch9xaEa0p
zR4FqkFMwe1foN56y/YJrH5s42WV4/8LCli/cU5nqRyUpwMdlgoRLToa9WBtfj1mGcqidbpCXeVw
fKhmqiUzjsneyoPuWW+sUPaG/HY+rLeDt/qJfb8cRuoJrlekrRwGrXTVC5BTfivdr97cYgea5MfX
7IsWxd0zrFIkkYMh0sVZid7jHxIpgtGfEjszFDdti3CWb7uN49guVAM4oMBrnb61iHfNY4v4M863
71B+qg5fX0X+AXzZJaQNJ+2EhjVWGmPvAZTGouP8wJ4jz7tYppNPQ4GzYC5ybCww95YJBIOfjCUk
JCc1HdmpEIMbr3O05YbRlfjlJ5LKgQ/V1kqxmOJOaEaXzJOEmTy5ISI9FcAAX/erisEGAxn8x9z6
Ayhh0CY+sYpA5haYVM5OKJU/43Aiqezvm4yrlU25RqiCb7nejHizS4mIFHA/fjt/NB5oEkmOywLX
ZyTYBItpNrmbnY5ejwk6rSr91WVzF52HQ5lJ00nV9Axl2ptq0t2JCvd5se99SQs5QJEGRR0thpzM
GU236Lx119tnuyMBmKgcmEhgYVOWHjqPwZbeW/zC1yyfVaAHzA0oYL55aabj/MW4SAZclJmVsox/
60Uhpo/JR+U03aYnrAkigebILvFALqIdhKUGwc1qXO9hq0by1LPHJ3O9v/ikEQwrz3C9IoEcoIAa
eYk6CdrC4lPZ8BsE+5Pmg6gMnRU0PgoXIgkiVI39oI25Fas2dqOOEz7J3QobxEVOQeMCmTWSm3Vl
b5knssR5YtG5OBjpSJOrHabKgw6N70xXQFaEAM14Th5KYBFPtts0M8akMXIeVP4alEVgBphYPPZ+
VQQgboCeCNP8otNxoFKzh7w2vuwmRafj0GVe5rnH5NK3r8Zu0pFvr69ld7p7RkpPdDAOXAyJarMV
4bM9URGhOgqAmU9mGbHeYckuRMUYarbM2LG1+7+Cfj51ZY55qyclbm6WsO6vedfKJLgsYbc3Z/M2
4LfWkJKQHpvqGF6wDFJ+l4aPdZA7Ye1D8GX4bFUqR0bZMCX/8y8jAgo+T9VhfUA3sU/zAlkCNeCX
xUt51ci68l1WP/hKaJ26MKKe5YGAASwdp2eExwKY59fFx2ByQ70cQqUr7YR9h+vVCmJZ1wwVT0pO
z+gtFRgxv7qmjags9yzz9+IBFpG+cLBRgUgk6uMXfUNBQKdzoFFactevFdAwy15P0cHQHshMgmK9
bctOkPsTqiYXiuSIRShZ2Jf78+aD3StUQb8ETnJQc1lcoFqP4FabUpjc/yrJsJHFeZR57NZFiRB2
Y5IiKPwiHOnDiPmb+lS7uasmAmjcv8eNPE49TMuUU0vC2VAq+zFD/P2B+Ax7E90kpyGZUcV5FL/o
JtlFPQnGNwfjFGSotcxIMxUJW132GpIdYvl+opJHmsETgP8uipxF8a0FTYGNaB0aJEF04vfX4118
SudTg9aUyluxe0g4Mrz77tzIY7e8iRUro0rKqWC3KH204qArg1r78Jdn4uLRUsZjxpxwJlbQ0vwU
fA8TeAS1gBywa/JvpXER6WzpEaNfHoPoixES8NnisWl5TJz55RnZ510U3lwgF5RiBaJs9zr7YI9j
hL/mKZ81tCFSEQ5ClCSxzDrBJyOhEVqSr4JGorwqjghNUdRyRQ8mgfLbHIp01WAu1Yz7XJcrbD3F
yqQ3NAmwff54WU12nfbmIjn0mOyW5ja7SNM+6V3rdNP7ywJEqs4BRmV1aao1EGCrn5KqcZqM+Gaj
OZeliFDQ5sAiibJWbi2IeeJNXvgi+nln2N36q/WWxVoZXa39vyAuWHd/lZa2SUo7E37yBb7rslmB
CPtXWUNMJqJJ380K5A3KJqFqT89IqLKv/3uMB6nQrwLjwkpTMOWAfMO0XXAgddnoRvZ1ASY/4/Ua
tYKg47IyWnyRX4poA/5iiIvNAB2Wbjn79tC5Al1k3//SoTioSMoFoyM2pDBdTK/WK+taPUVXzwhG
L3tji3AoUZEVVIIpNPFJeC/W+ssAaPFzcmlim6CthG4wf4IKmHqwQWljY4ddQH3JM0RTR/svso2Z
cciBkcmpsXIcbpFPYwHS0fV1PSROE98VaM2RIuXWTDK3FvVm7MbAG7EcklT9bEkmRmUDdK54Wd0t
KBT3N3JVvi+HpEa/5VgJFOYy1qMA9asR1DkYL0oDNxtTkPeAEAqlTmdiHPCgELysmwIDeITRTeBB
1Div1xKqOY9XVvNF79/S5N1lEfvlp/MFPv59IyPRsJ9lUCGjWY6sG1y9Ru7NHZWjelqO4pqF6Egc
hFRF2861BnFD+yZvcapTbr29fCSRCC7aGErN1KySaeLyYVZvmvwN+hcFX2a/P2FzbRxqwC9OslVC
C5bRY7OvnTs2qOR33liGbE2SOEd02fdbj/RZmw8lKdgCvjBlyDEHVYFiXWoEmi08FBderHKeMH7T
31fO//qJAg6iX81pGiszMXNc5AscpgAUH5tsN1eoJ7jD0gBYMFC0/mVsC90H1jSX+zYVY7AA7/mm
gEUlVmJ1EPcSvqj9rsCzRvLNAGk0GrhMfDwK4mZMyslOWd6wmvn8wCqsz6p3CnTyka1nc6GGhZ2T
topoZ+qvi/Rrk+R/aWcKhxeg2VHLhr1gX5rAER2JQ4+mJcmkWRBYSg/jetOCsvUyPIkEcMgx2Xra
1Ewr2vRf8Hg6ddwJJIgwXeECjbjOlSSyYVNwUgfzEJ8akKiwKrRxyDBht5iWd/lMgoDeetwwt1GE
vM8nzWav/6dpDbEPEUrjMKOMsbFuoJDGOhharAwJrRLk8FJYYPPRC9ubN5bFxRixtZr5ypLzT14r
wuS8CIL5kj74eVfbsiGr8hdXDgxEGO9AcX2N7X+og717RkuPQB/5CepWQ0daw/RRujLCUnNLj4FG
6oJ7vXSIt4IySdS+KwjaVIbTG22RJjDy5gNcmUq+rNhJHYGTtwLtcwGO4SzzBbopOiAHIcmyFgll
INUGg58UuFNgPcVi49HXQW2XYA40FNYX2T964VWhsh+1OeLS02WUE6ho+YmFB/mnDFXb0S0UDzLB
TyZqXxTZBD8nXY65SaYKn/HPHxeiC+XgZcSaFKNkOhp3XxSsAsbMpOCTMQW4dHtcICKN6Eo2Wazz
CGDRMUf7Re/E9Jo1LFLMNHiXBQoetnxtf0mw5GJZ8LV0BUtK7Ie87l3busojhFlagIn6y+IEEarK
AUpbTRIo3HE8ebwap/uKXs9reFmECEj4Er4012uxsEzOSx2nSAM1LvUhGRSDIC0k/jlMCjSQr94n
qybrCTtc3IBjHy2dRiaK8He/kYbFINhuBEYUnkFOyfJCVWWEU0aqgEEcZGfEOOZJJlCF3ZOcxfC5
7GrAEm2r1qEKaeJr43slkl5kTBsR3HdR88Xq9QgiorUjzlxLoFixzY+dbh8jKyOHqdMnb6XGq9Re
5CBtrDfmiPGZbBHeqeiwHO4PgABd73CnuvlfYb0tJsF+lf0YeHNUDurrSEqXhglguKHFrv5uvgLs
6qAyBU2eo2BRwlFUId51ZhuZ7NAbpC8WIplFAZkZqXxzlmbHrGrD1dYEqxKwAUUr11jwSQW6yc/H
0bQaJqyzwbZetFabXYuuNKyhSEQwzHD8CQpvTsbhfNrOcm1HTIwSv8oX89CaS+nlY137q558vgxY
omvkIF9WTaMFBwfsbZiCWho9Syu8Rbsf6s4jseRdlvZ0xzfGa0xioMqhY48J6G9//WpswDmbJny1
BQUCsKv9I0keoxysVaTKJPdTt4AwErmy5Rnd4ntmsJXNmQGl61iPzNsgd6pYN3QaBfqxC/5bCbwd
rJhXekzGqfWIBSupb7YPjfLVXL72HdAsoae5/VqtR6K9tcbGTTF4cPl+9zR0+wM4o+iiOjEltOpg
b85p0QZQfH4p1feXZew+c7ZC2I/YWJ6sVraijRBiaq/q44AFfljWsmDorDliIEY8B7sXJWzlcfag
F/baLyWAFKZ3aKu3ZQQe7cZRsDw9Ig+K0gsuUaQnnEkMK02HPIM8vcb+sA5UCarIxHfnirdn4p5S
CSojtO+Yc4h7N5ra256CU99iC3KjUnZ0S4sd02pDtmXZrfJuDe1mwgoFY8bQT7a6Uyl/woq+3rdN
+k7KI2y1QmLMMQpMIP7l5+aipl5epZzG+Nw/EvXfOF2xySqUxMkbZoQ8+G0uhnfMaiMlfc2KKwwg
4qv0hKm404SO6mdF78wgL0nj4ajVorljZ5tMNJdioBJkVh4jw9a1QAna0zOaS9k/eUkkh0LY52SO
yYgvT07poZuQvBzdBJkivw6zd6ZoKmeXlWx7nxwkJbNs2RoT13ogdGnuErZLRrkvssJrFyzpS0LU
r8rvjKuSVVz38T9kstzSutIOk5Dadte2ZAXJKXSYYCaKsy1jTJaCxDbSjubnKgOvhaKFAn3dF2Go
hqFZxLb5NhYSdQZYLeE+m/p7Qq6YkZCT3OWOdeab6TNY43eDcJznp1AOoyr06NBmYUL/Rxz1W2Hc
JRaDJhXYUYj6RA3KITV1NHBy2UKeyV1N3ZyJwyhipt1spPhWT5624vzLLsZvZHEgU1cE/DiDifhx
XA5rnuM8+oFO5ivFvItG6q669K8tNceoXLBkrz+A396L+xW1jPaIJk6HlJmLTTYunLqgGsou84m9
nn8ZD0jGYFYVSsu4bPpxrQ0nMcNObpyixSom07+su3uR3+bD8nQaDdXQSCxDliWHeYbRB4vcDYnk
rUQXbCDYDRQ2p+JQaMXiwQivEXxbo3OTLr2NSeIOMhG9DAQ6ZHPwg9vT14l916cJyhcWNbb3x6Bh
E5kY6wRmB/JSabvOY3OHXBzURMmy0AY2ny2YViE+RteyE+C8BQ8r8dLcFZ9QpIwczERD0mJXM0Tq
9l2T16dcPfZKEazKW616f1kXRRrCgUxbFEPbx0xD+mAkq2fXqU8bEW2GSD84jCnMXG5tdof/L/rB
oczSViMojyHtSdFLHMhcOplM8J9fdTEu2gY9hy9DT5Es9veN3tdzudo9tXaQWnyuvb6NHzbGzsUh
B+i9dMWmONePcPB734ZY0iX7YpI47JjlLEFXLyS9uH1NdI8cfpAsWVpQC71EPy5FKexwHHhUa9qV
tQ7zypJjEYMsNlG8ywZ8MSZhIjiwGG2lbztwhzz13+JvJbo5Di1oVpAmGhla/PHiB+G5OMyI9Tmu
jEdk4mUJz3UJBNkVcoBBSKtlagvAkOfAJp9N+dTUApzdTxp8dyOQwTe2NMtUzAn5qebdny972P1Y
iqqolqZgGTJfstbirFfSQQLoggZR9kCG0Dj1VY/xAyypEtJ17QY1G2kcYBC10SRFewQn7SQnV8rH
OYA7Adl84WIt3wwi2SK5f0a5kv3DTyK3jWAOPxQsRfj21qDNpsWmGJ7ZYrOf29rI49BjBHP/nOg4
6KMvi97K2PWIzh6CxweWdlcPn1g/AOjZn3HUXajciObQRB8iUtEROqTdpMaVdSoO2Fl51EvcLljo
C2zvFvHkMCO7dLkcuJSVhjFgAn7ypo6ukfa6UxtwIM+yiyUzd3raH0YRPe++3W8OyWHMhFaLPosh
8gnGCO1+P8e1kcVhjCqTqdFlyOq+DrnTH5swwp64ARyJ2AAh7lHcxZmNOA5npKgyrKKDRbZsf7jx
cZX/sYzwJf7gLISvcUdzamQZ8wcvirUE1sfXtxtaqlUyQNoLrU8Aanxxe8jMUY8ayHuiHeLX6m4M
tLlJDllGbVFmIsHSZ/qmrNGF1k1OSytPX0PLap1J+ofY+W0hql+KLICvbpO8LOOsglb+v3xBDlRM
kqOxKIe0H5HenyT+BBbwuKdzE8Jit3WdpyaE2doarDYJFKn221QPBEYgUksORNqmhAcuYGlY0Btg
YiZs85sULQmyTw5a5U2iZab77n2jKxySFKVRoT0WBxtAFrN6j0MY3+g3QM/zrPF1gTPgy9xql1Qt
5o+gnXedXzcgGQ4GzHU3XpVj8V0g34izmuzWLngDvupdd2Uply1Ekip+R+fiNFXkdTYv1Gm02K80
+UWx7flW+aJ31oF6tFcg8EWWIFBOvu7dLkpBY4ZlizuCFatzZeJgdagzKFgcWmPjnu3l1+r9ZVXd
fSFsjsiBTDpMDdYeAWSitHOGOLBWUaFj/6sZhqlp2LNL+Fp7raPy3DKvM5HU7yI76Kxacap8PIDV
NXPWhoraI3YvUlMtXVPwhrR5nhapWFRbs/HZMnqTT9fYqjKOD5evbTcwOYvgvZxt1oNuNOkUKOVV
lv/HyH7l5b6nk4MHpW/nwjr/ruPZCGR/3yAXGNPjNcvi6QWO51Gtn9jZRhYXSzdZPM+NBVlwBa3f
6yAsURv9FZn02dEHw8nm8ahb5Lo3ilva5290udK8fFai2zgxEeRjv72fzMpdXcwoXPeLY2JtmFN0
5mda9beKWb2SJ9QlUT7PpfWBRLR0TGUKeuxbBzXF0eqH13Y6Kl681JhcM/LckWVaOX2D1a+zGtaZ
7RK7xIpYNQ5Kc/o4lvoUrJL+9vI33jWNzTVwpqGX6WgAaaagK66o+WqlorUM+552I4GL5c1iNqtl
hYSX5POF0jhPG8tzK+OOd2IXcWS76x02J+MCd3SaW7BryDI+sj7H9KS/qkIThN+RYx2SB1FHnsDi
Vc7f0hQFtnlIoLH9G8u6ihDfriJU2fexmzNxPtaeh760YnytF2eKdsOIjUQuYJfXPK5TG7eoJ873
Uc4arzw2yolWtmfMcgpQhvew7Qp9XErc4wvCW5EsDtFgxYoSd7hOJZ0frJQ4udJ4S0fft1KEaYtM
/7CYyQPBgvtoVU49ckyCmovAvnl/WxXEXs0MGJ62uatH7/NWUJcQaCVPDZOryjQqLT6fVf2nZrLb
6SDPTYVd9LsO9qwlGoci7awVa5HjIn90u+Tv52ABh/iGGBEEd+I6gQhReI6YFWO/2jhBMuIj7cRS
EBLqY5jVfs7ObKE0DlMG9IzaaQppf66coi/H4ck02kabyVCNIr6xtdZp12NmzM5l/yI8EAcodQsN
NA3ox5OeSjEg7z4mN0rCQ0lH2iGxIEsJ2UoSsAGGdsimpUVQvJ/UOEviCWKiPNb6psVnYnM4OQlA
tBj2Jwsx7Dij/UDU3SuwYp4sxpjQkZIPEKfMd1iMhtFE4l7+TiIJXDiUddpUVwz3LfRymXrkxpn0
ogfj5tK4WGNGD8MQI9n1eGkgA8s9tn70265YWxOrgwB8eYKYVa4qrHDAmV70shFEAzoXecx1btkZ
hbTkmnGaf3+d9ieWqnzeXsd9z2kqNlo7dJSKOAPWymlRuxkGzDZioO2PUUP2BByxq9+e2nAcD5d1
5De2fBbI2bJqWUsc6RD45+D02L7yND4/y+JsmVR1ry4zvPSvgK96G8BH2/SLAf+HZJUvN/YjoRro
3LDp4ydRzODVznM2bwtuVOWH7Ytiknql3rtRsTlcVheVLzdOYByJiAZZbCUumx20jva/hmOHfRhV
XuT/lbKofM2xTKooXbufRzsT7b44pDt/Mi46GDLsE1SK7EWKuW/nZ1mcncuxjApBBVkoSjDKHT31
Wa9C5yXDK7CVYqH9y9D/LJGLCfQxqq2lhsQ6r/HMrE+lvT5c/lr74dVZBAcliolhu0KGiFS61etQ
J58LK1wtDfwcny5LYj/293aNAdJf3/hdMaNH04Jdq9VwM8nYz5dQv6jJSR2Gq8uifuOlz6fiMISm
WrcMI1RQrR+sk/wPa0hM3Xh+rQQz+J6FKi9QDb7+OMdjO2kSkIPRCRqS/4NOsCiC+HldlwKbfsSX
TcZkNYspWlSckIRWaIO9sHeGgEBa5okXz+7HCD+v8/G6N8JUeTTanAFjG71ZVeRLOlEGiH2QC8rx
+DrdSLCmbs6sHsehWFNRYipyCLpn0I4LdPBxCGMjBtWNNK0YEpoWdnINVeZp2LBm0DxMyfjfZSXc
j7LPl8bBRdxLnaxGkBXNvlK0Tk5uiEKdy0JEfoQfrR/HWY715Bef9X2zmhCNdnkysGT5e9ih8o2n
yTJOaj/gRCwK0K/ZHln1BO8oliSyJw4rpGholIJJson3bSBcmT+AWMptfSXop1d9KKLBF6k4hxhS
R+pyopColLVnmImDSxV9K8Gp+KH6oa2pHLeQMd8x/6FiWrVyewfUzIunOOJZ1d0zoUdYMRSsnDAM
TgOjNDIkzYC8KU2dRiqcWsr9l+jfRgbnouhQr7Jc5f87B7yRxfmqbjKkKsG49rftCN957r9vR1j9
ZzULPvUkKl6pWKFrItmOKI2fDlfGtjeUQqYhW3zRH7HM49Be5Y4ZNkH6WuTvn440PErDYlnLwH8x
q/+rj4zlODaKMaUhG6Eer9NbM2jcFbmVxmFTpHoou6nq1CG9GVGBElGBPc0BcuKZ09nAY4UVHywe
oOGIjQFH7Lh8ZXj6QxcYzur3WFwiC8ozj2W0X2CfE8gsZiMwjxrNGFeDhupETn2s39JRCyZrOWTx
cmuDZh/Ti9eWPt7OBfpekPQka4S+zS401OZ2SZV7pUzer1MsYxJQDdMMK1fTVXXKqg6wxGNx4xIz
IFJieoYSV56k0OupNU5GJk++qZfhhHEwupaHeulCVdKdaZJu4pS6RG9DrTHfrPkcRl0uolF4BOVL
x+ai1qxd+yFbcM8TamHkbRnM7ySX3MM7sEVQbHlROTsDcdbPAmt9ggjcfXOIIJddabWko6F0lb0l
uZO4jZt49X9ryLbW5yvSaKIZQ/ZPXjorBxBFJhmFNdYQWRDXHL4m7ddGFs4CMc28JIWDBosqpFtX
jYZ2p7/V9flOadODiu5HtEetpWOZFBmU+TrRI3/QiuNcqDeLKr3/y+vl3FZlT7E6UIWGFMT7yNKz
ZXKzuy5OdURbvR972o0k6v59EtJwn5RzXD04fltrmaJAezBOJWhpscPuFH1OXZZ+iK76sL0xPwgb
0p64sl+l8h39TUIje+5JGiaVchxy07FJ4dsFJkjTOHs3jaZL0+KmoenHyUzBxacutYctPqU7rN3q
Xr52gVLzHf/laCqkqGBNFW1RGMEGOeNPO/2503K4WNKlN8DkQgE72W1HJbA+sFV9uWCfiuggHBrG
bZuTbrZpqIy5k0qpQ4Vzsb/xZz89jM1+wwZxUztRtLoaaJjbzhyYWFH933jQPLV11K8YEPvzuIq7
Og5x4rKKpNbCmYa19tLss2XQ4PLnf7oUholQsDcco3sEXpOzgGm2rDLtAGrLqfynva8Tp5VduoBV
JfoUu4mvS876Wnknihj3r/Isl08FT2VbQclxlWXqLG/rD+Vr6XZ0Z39NGdF6ILS5J2+kX8/J54Ll
eEUzUQGMYx11zdsUW7DesN2F9O38ivUoFh8eubvuEUoKNyjuoszmrJwFxDEGJm0Zsq0qdYyqdeuK
uqBf87VCyJErOidnBlNsJDWK8VHQvrcwh164mpv5lYvhpIfMOMgP0r/xcQb/SeIbsTP2HuxRoFG7
6LY5LW8kKahEUYOnYV33shMN6TuzzjQnHrsTwaiFM9sZfEpW3FmLMrhJL8+OIlkfy9T+nC5qLsC3
3btHvkRXwGsr2wYXFNJcK/W+plloZjlGSDKHrNfqclfWby4fe9dTb+Rw31ifEVxVVpqFPcaBi250
RulWSgVVQ6HVcICg0EIuJKNNw85nm4Bzr+zwBppdLcDUc+E0glSQSJnY5W7wTs7NrjOGhYZRAjVK
MK05HNskrOwZe2QwZ2gV7tCIal+7N7nRHy4a6dJV1scYQtOZfMl01ATUJDRqTeCWHh/cT6KejRwu
3iizMiv0fMlCNgc7QC+vzOqEdaLLPTABFpIFEvVV6thpqJlO8e6yvjxuE3oqXrVBB6pqusLnA/ql
HWqaINzp/PyeHqsr0AVdL7cl/ndAWUx5vdxXD8xwNWfylIDtQi/dJFQx3676+knVnfa2QLoK1fHL
v2z/HaWcfxl3MVNfmUNnReyXgZL6jfqfgTFZ6kT946bO7rXkJW9qz/4wxI56nK5EUP3IzX/pZjiX
JFVWhVcJvkQ0daajrOUHOychnazraKy+9DF9sOvELyQMEFujL5VyQGLtU2zON0tlBEWbL3jDJG6N
zSQasYG4RX5VKtbHMSmPWi+f5FI/xeheMmT9QxZhyBgp1XpWRyevQDNU0zdDl9wsCegFMurPE15u
ifW+KKojHrnXPeuvjbTUS1rraGrLzbzarqWRU2VlrtVqQZpHV1E7eL0k+7QqT1YjHQa7fI9Bs1Ov
6/5SVm4zEgRb3SwIgfafoOcvx+dIJMzm1WMys6eREdIPuZejFQRPX8OZUqe/TU6raKnrvrH+1BV+
ksPso3GWBrhxsrwZpMxVddlpp789Fweu8jxbw4gh0bD3iItNsZ5WgQ3q0TIw4nDQP2vl4bIRMJC5
oIM8/WAztGTI0XESjpPiDGXnxAjTi+LVGueBnZfeZWnMoi5J41xm3iuTlBgTDXv9y2S/w5azbD2Z
nVPXcSBJ4WVhQi3hnEii9NIg6SDw6oMaanFk6w4fE2ksU0F9qLZAouh4nBupkRWlbYoXQEyOcfZp
Km+n3B+UxhnquzVOBZf5m5D2rJPs2268Fm2ttdRbRM1tN14rixSucRSusvFfnY2J2+Zx0DV4b43l
O2kcQjtqs5taNV09HY4WlT8onfb28o3vxiAbs+QAVelp182LRcMC3Hp9l6Gj6L5tWyctG9HZ94Mv
U5MRzVsqSG5+PXtW670p9SMNG+TAVs9wMyx+B8FDday8+kt+ErV0MM18qrlnedynnad5Bhl5gsW8
aZdj8/p6Y836u8vX9xuFPQvhPqhqypnerY+wNvnjfXkHyhdQZPS+eepfKVeyKNcsOhT3vaKUzEqP
qD0sEtArKW962P/lIz3dqc6eI+dwkd/401KyEmuAj9Ue6qMWErd7BQLLAJtyffPAOEfsm/5tfSvd
rHjMHhEAeInfvCtDkbPdPermd7C/b2yllBQrgm6inpiWg09H/X0NRBecdj/U2kjhtFJLe5VMWCQT
sqXOg9N73b91kJ7mAxzGR5Y86935Sxrox8u3vI8EG7mcdsb2sK69BhS3bpav1mm97rDl3PSb6/S4
pA4rLi6HPy9ncp+W09Z+XaJhrWASrGFgCuWryCP3rL8V2wIdcpUJiexF35BTV6W2KNWrPgvz66L0
kw5WTwPDG4IW1bnWy1+xlrvmILjbXaTZ3C0XpcV6KdsDBahNpxr1LAqYYYFG+rlFpAomYpEO7UYa
Z3kG62LbaKqCBQRkjWP29CEuZka96kv2Jg47ZHxjt/xYurpnf758RpGVGuwONjLR4a1LUYzoJs7A
hISMOonUV4M1HJsq8tti9sq8PZVG/9pIe5QoYx8Vj3e2kR3/j7Tvam4b2br9RagC0AiNV0SSIpUt
WX5BWfIYOWf8+rtap+6QbmHYc87nNxertNFp573WZCzOkhoOQPf8Ogw9qy9iO5O0yV6G2Zcn/RVR
XAfcU+Nd1WY7MleRzty0ORfbxT1szF0vCp1WOGYPZN+iBZORboWu7sn3yX7Fkyu9xBfFi6Iz4t45
xi2kRqlaeO5V/BzNlq/m2s2qRYIwWCSGe9ZZaMhabUlxMIbfam2fVjdq8nb96Le3D9PJgIkzZML7
tYqslV1awuOc0HAsr/S3mlenSlq/VYUiSkIzhfDFhpKzLM67LWUt6rMZtkDGbM+h/bWcQGz3lFHP
uG+96ZhHdnrT1TaUlW0IdnLbtF7I5m54KWNIMqw/Yz3jUHjrjUHszl+dbl/A4qTfwp/X9/UfVPJ5
sdy9THtFSXod0f2Ytu9VWzxbaTjZoQLeYi3d5UTazzWxbCIDz62LvuvRHLLw6k4dIpSVTYAhV1Dd
1z9q+z6dv4m7tgXV+lw2URzTyHyXTIkUNE04OJKelYKzFknibm7RN1UtqZAU1/33MCXB0A232RIK
FrSdJ7o4Vs4GjdXcND2pMxjcySOqzbp6P2an/bk8/w+V8k+Dd94+zv4oJME0fwwt2Q6w74TaeiW6
Ndsm7iyCMzbpPGdtHM4ZsrcL43R6yJ+iAxuAM4Mx6CRH3LXzGeF9fZWmiSZR1UI9mRNZ0pzQMsWq
6I9lgSUvvMgb7bK1+x1olMddFJin7BncvPaEaTV0Sy9H1V52QrLjbTv793fwxaI0bPI8HhHNzB/k
u+wxPpfkqByq/b/rmvvaE/N5mmd5XMIUjSPqrFpDCGyvyQYWxNLoxa3a5HupHJ7zjIAKu0h/EhlN
dWSa0c4UCcdptk/7/AmcQiSGpU2WCtsFai2nijW7zAWJzX94IGcRnN7L9KhR6agjJEt7h0qT27Xv
RVG65Wq4ewkB+DKiEjB+p/BXVYHrtK0EzrI5FdjrhYrREtyspn3R10d5vlHXj+saTbSDnEYDaI3W
py1aA9amvI2k0qd0EozIfMXcZRcFCHcELwQorTyyFs2sEUN4a4Zk04qGHOWZcdeNTjIiX9narKNT
rwV6jWmSL2/yQiS3c2ZaE6C6SwjM2luz6u1V26vDY4Vif0MsR1t69/o2CtfI7SPQfzIJPiDLETO6
2dSd2eMP3XK3Hgw/PSQhwpnrMjeP7mKNnIkodU2JOwPBZ1d+1ENvy8vjdQFfO9HYwQGeT0UDvCqb
/ERcXJUyJmsRTmvBfNR3dN961qE8/Av+xE3P5kISZxksY+q7OUThKzWyYzOT59okOw1BtWF0x2pQ
dlqyBFbZHxEfnoD1Zc+IXvRRfjGU9iakYRApU2l343Abg/SmXAcd9YY1dzppuJ9l0zZn89SXwymR
orfQBMZI270n/ZiDEq29x3jmY4+srWFGrpmVbkMHZyhlr011P7KmYyF339DidQNSOt8oJ8NOTbmz
rbl7lmIcM6iX+rnfJZHhyGa175rlUenVU94MuzAeH8p0ftJy9SOdp8Og9Ps0M0Sl+W1f6WL7OBPU
RTFVrKRPA4UMuyxKXbhrzhCO9kyJn45JEKnts26WbtgsmQ3qryCr9NtRy3Y0tVK7k9C/I7g7m7rr
/En8FCCoWxdrMVGAAgNHZ7NJdJBU/KpiQCeDZQw8HOv8IDbGop3gp+0B0l+mWoOqJitJlG7i0V9F
YHoMN0F1MczwPNyQvWCpzNB9UTYXS1X/DP5ic7XmuoDhLY/tvvbHXe1lKA+jMUX45rfN0YUszhxp
w1QjxQ1zxBrlRjSPVY4EKg4TpZ7kTpSh2IxtLoRxWnQukIutVWRFqvExV1+laHH7ND3mWipSn2yL
rm0hpz5LYzamgiCv3XnZ7YpaNNzQxqV3k9vj8uxEyUjhNnK6k9Jo1KuKFb9dEN6hPFp863e6Nzvx
rg10EbSt8FZyXraaKlK6pAie2CSRnjkDIvpDv8MkUeNkz7KbeiUgGt7/p5zdxfl90arxkudo0Qqy
BI1uEShUFl3wzplmuXZwnOYp26Jf4wZxSrovHlk5kgTVs7YT9kxuGrvzUvgukNakJNUqyGkBJm3H
9xKm2yI8a/PBMtEM0qNNQdRSJ7j9fCOIZsadZsV41oaR7YCr4S1LGNuqSU55PnvXdchnmuDKPvIk
8otUkikeyX8Sn4wsLqd2dbD8zIN99/UDy5WBdf0RE1loYYZHs5iCk9xulzSppaOPWbcUHudPKmtz
iebPTwgfyB1aJn/OyIMySLDZKTvfPKj/AjJ9O3V2IZZ7ivmUpuFsQclo4JdHZ9177Xc269hMdqig
eWxOvfmEXutvNaQnQQbsWK4q7KDa9BgvPoN7oqQ0Y3VJoYGUIfc6ENZE6mCXqIZG0uxWxYOEJsfr
Z77tM16I5J5nORoxNvxTlysAErLZSEboGi5CR9ao0T2Ju5u2n9H5jLnnmsRmp0usT6wGrqj600Se
8fqiBAL4EZ3cIFKYr2hWUPLaKZTfiy4aVd/WOH8vgR/JiVKQo60DsuZasB6VnbHXA9XND0KNs/38
z3KYybpI6c591lrVhHvZuvUxeSmP0wvr48XUkdMu6FayVT8HT6ooM/oPtuIsl7PwOkZRjcWCadKf
Vt/08zs4TKldvyOIAf5g68ivymQXgjB321s7C2XHerFYunTxOFfw9PP5tSk/5iKgjYhzQiSDs/Fy
VK39KmFDmxFumaHZCfCz0GwleFaf3HVfVel5LbxCKYqIZgui5uK3dZfu02dm3yOPIg1xGz3oN7EL
ngIkJ25ZmUW9Se4aKJXEHXbRk8gAi+4Qp1RKK23KckI5i1q13YNSV+q+tatkS3kheHeizeV0yaAP
vZ5NeBVzR1wSzV5aPNb1KpAiUlk8P2bXVwoZWUYie4n3aJLxyGvk6V6f25WL+SvMTIiGNbbtA0VR
XAX+P+aiuPcw50OqAA/gPxnKxrOe2PT3c4eHmN8t3+h+uTPu0PttHgq0PTnNztoPzvIqakPd1GsX
X8E9kKpbmjCqYR7MmZ5kuFRTK8Rf2wyCL2RwD2TFbISlY74RTvDwQohDPqIdo5qhgwdAztUzbpJf
EVhkbaGu24xgLiRzT2ZVO7WahjFDby/LXoDf1/tgajU9iJyqT8LPL6/zQhT3JIYh1xNqIOHEOnSs
ytZe5N/tfeKFLvp0TIRp8Ibt9EFmo1puuqsjpGyFVHhMd1/7CO61NFZYRkRhrwX+uOUP3ySve2Oe
BrjjGlt5+x9s4sWSOaM7tvHQUBk3OO4ne5i/gyZMIEBwcyhf8lTmxoqrAuW0FK7iTB4JHWWwefXP
EaWvqhF7S2Tum5D6SdLKdjSPTqPUbxGAx5JxqG1rHfdNZt1HrdZifE3bKZjr0PLKzSvgHMSmky2Y
69UspygAgZCVXh4td5E275KujTDYCdbw2VSpPaGdxs3T5BTW7Ulr111nrm6RxIU7J7Jhd+30NquR
4knmHNm6lBwqtXMGbXJDtXf1LvGnutEE9mBTM553n3Jp6jQyUzpQ7D5doPV7S3LUesVYfiI9Xj+F
7ULAhSR26y6MKDoGM20OP0tkYTB+rH6yyzz124wyOzKet7Fslzs9YJ1T6nG4q0/0HQUBwWq3c3YX
H8Gpy7bTxoHmeF+TY9rdbYl0BAmsgziG3r5z6JUG0TT6h/hMS5KG7UgJXEnVGE9wIAZb66pdaZRu
Fyu+Pma769u7HZ/Qs0BuewtQ1q5j2LE0sr7eA+u2AsUFC92D/pCqB3RMFaOd7hj7jmj8h+mDr/ri
LJrb1Kltu3jO0TgR69FbrJHRARzhTTY0KARajiJpfp7UL9fXu+k7XCyXszjD2LcmVoz9zSJ7Litb
Qss7OqhsvfzruiR127idl8cZnqwuzXoJYXh6t8lt7cfoqsjX+UDb/gGKvMqhe+OIN4pUffpjvs0f
S4Sh2f8w3s/SzRcr5qxQHGnZDE4cxA5Pg9fuGdVP50vOelB9VmMWFcxEG8xZIlJMa09n9IkU8XM5
dxg3GO6s4pDI+rtgf7fN63l/OXNj6uB5VaaFDawhqFXslRUGMJZs3RqYCjR//McVTe7QQ569p7Od
n/6va+VMkNXIABSoMowHpj/6/ilpJ1eWjzSO3etL/Yos/nmGlmpoqPSgaMAJIqEO+MYQmWhAlGkn
pbZZI5dlZzf5XdXYy1u07yq7/al4DCBCtMrtLAr9WzoffUYUdIrSiNip/l68KD4GXhWbBqq37iTP
cJvKnlF5Un8paCVbMWo7vIuanbaNzfkDOGMj1YqEHgnmrKbyQe6NJ8nSAzmLRLqQKZyvCuksh9eF
g4lqzfRpahavvy9/MdSe8jerp5nGvyAP3tYQZ3mcAiwHA10uMRwmHTP7mkTsphURAopEsN8vrGdX
xsm8SmgTw+yak1gl6K+erl9O0eFwao6OeWkOOYGE5DUqPlr5rcEozHUZ2+H7xRXklFieSOYgz7C/
0c96vxwAbvrW2SyHptkVBdlO5nevIqMvWhinycDOpxd0gCnu6besym0Koq0QZenrSxNJ4bRYOMh5
1qhYmdlVd+GcO1ZTHOdKxMYtugecBpnNcMirBld7XPVjR1ZXrjNBc812GHs+JH78YSaoTcUdDF6Y
2dXP9VMZj+/Jt+6jVABpV/l5MJn+9e3b7m21VBPEGYqi6iZ3SsA0ipdBh/9Sad9XpI8OqtfAuEIh
7av5NjmOi734MjI8/wNoP9PKF6K5o6vLeilIiptPjI9VX51C/6stE+f6Ajcdwgsh3MGF4UKjkg2H
l2PpmctrFaV2PFNXQSO26CmLNpOPeKRJbc1kgrAe1CCgC/THm+YkOc0pC1pPcVrb0uw8kHbCTuFN
r+G8Sj6cUOvUaicJSVtWYJxu52NzUHbWrfxGTqsTOfO3CjmKvajWv/n2LqRy+n7szAZwyjLycxlA
ENePvOntDp1n109w+11ciOHUPMLU0Oha2M/KG2InDAgAncp3E5AmHluc+VcdiEY+Np/7hUhO7S+o
PYMlp80wXpHZSnjfz6LxPfbRX2zlhQRO7etkaJWMtbjIB8wP+wgX7PhldUKbZf2svcgF2I7AMD9K
MFihyxYPaArllbekhnLRAkzFgWiNpagRIQhHKradrQtJvK1RErlUAX0dtFa4L9XYpUN5F8fGrU6T
pwT4HkufegtRbw1EvYMp38zJ6tIx3fVAllrUzk1l8ylXx2/qVAk8lO1nct4ETtmZrdq2RMnxaXp6
msb+YOWWS0P1YYjK4Pqt3fb6LraB025mkVgkYhaDpZRY7Qwb8VaWmNMcd+refJjcac8QN+TDYDex
vdirqMC7/TzPq+VU3zSlGBHMMNOLVicH+Z4bBBYOJaUgS7/tXJxXyldBl6YA0UuHq6wF0W6JHNWw
m4Bh480eeTES1Agraovbc7Y1+9/L4yuhZKTUGkO0Ueuks6XFcqfZz6UBVyt9MIxFMMQnksbpurpY
onVkx9k1SKCM2gHYBs9q2N5KUQH4tYn8Ftwf9ge/Kojz8jitVyXlWs4FAkFG79053amX7fS9yOza
Qvip7osjy0rSG0yjL6mjTzZ16kCtPZEbt53huDheThdKy4j5JTa+lO4xvuTr3weP8flIHpJsyX70
gL70vQ6ECmszPL0QyylIQkIQ7w64Vel+eSG72B9tDcWm9lGMU8EewrWt5jSWoRuoqLNi71iVt0WS
KHYRlTsZTCeoteofYOHZ4WdXWcLn64e8bWbOZ8zpI1kdFMkyoJSl6TXvW/A/iSqf/+CSnEVwaihq
+6ocV8RIkxM+WN9VTGmtO8NtfxeWHd8i9XqXOlje3vCuL020p5zywex9SKsMgdOiPCjWxyQHZGxt
OppuF/2Q9V9JL5gF+CREunKK/IRNReOhnRbc09ZFl8Bj/33yZG90Z7fzyv0M2hHzRjkWD4UzOvqD
9h3U3z8wKgDsExTcEjwi99+geAosjsGF3iWGM+BCmPBxK/Jg5G8RqFwq5aUrRAct0E8Gp5/WWm6b
hOCcS6TzS6m0S1BIUOW+7iY3i35cP9ztTqXz4+QnixK5IYNBoA1pDWA0sgtdy4v2hq0fgLAQiMpc
orVxGkhvND1qY6RvrL6253A3NnehUew0BUCRIqTS7ULtxdI4vaOusmRqEsJW/U79Pfr5XgEilzuc
MJXmamiip+D7Q5XPxkBcbjdv9S1Yzm9Lr/DFAdI2yMLFt3CKaQhXc1kmA1UC+S6VkOTIqm+q9qDX
XQyC8XKy5T45tpMKkIAWibtYPiYUvPcGIowZwaL8LZIKZw1NVDMKRx5mW04ftDl/qfSXPMtsPTN+
jX1qF2Hiynm064wfdP2NQr+tFd+z6le3TAIHTKDwDE7hlVAIADzAYIdBdRAhyN90KgK1Fb04TuHF
k1SgkoKaaDUBDK5Ld2Mu3xbNPi5IcP0VCPwrg1dxcjT0mO1FZnjxx2F9KQfTQ9uy/3+SYnJVNPTP
1k3d4T5mqv49GebMjlHaKFqpta8L+oc4629TYXK6Si3qDAw2LCQJ5N+yVwKgktBPszsCT6QrETc7
okK6YA9NTm1VNJ8yiwAhbs4ltLJVeG3ZXzF4qEVBJDv2K9aBL9hn4ag1hY5iSfKT2YLGiQ5Aor/v
giqwgNPWHDU/e8sfJAyNCO78P4Rels5wqqhFPofYLnKIJinJIPWw8kS1JhQrF/CAYLY9Nl6l1vBm
S3tSFfJa1/X9NFuidW+7kWfhnO7MzCYE4wOCAFZ5Y2X08inEpKuO1tzirhOEAtt1dOssjVOe1RTH
zWhiqYUOhDHiFzs06yElIZ/ASI+mAQmsWIyv1G0f45+zR28kYRl9W8WcP4HTmaTIiL7KKGus65Oe
PYzIPF5/J9sK5iyA02GDqkoaXbHGVXnNrKc8PwGHwdFMYVvLdorgLIjTZPqa50VfDWwwmnwkuybQ
kM4p0VSCHohlZ7ozEaxs+zGeBXIKrbPkLjJ6KIBODpKyCOYx3YM/7fr2bRekz3eET3MaNCHpaKCt
Q31QDRewQUh0Vpqtec1PGaBQkRej2zDZhx/14/giFWAWzHyA2Oyvf4ZgrfyE7JindR3WeBfhrLrT
NLhLNdq1KcjpCi7j53u5ePpyHPehznIhBkJ8k74WmajV+R/Cs78P7XO7L0TUVcUakeAcoVMVQAvB
4iQ7VncxPSV25Kfe0/zUkwBb6F3fQOE5cpqlNeJ1bZm5KBZ7iuxi8XTLBqhgPj/VoT0FrFd+LpD9
saPWRd/eUDpWjalU2xiATpm5knAOgd3Przr+vBWc9rEKZe0zHV+UA4IzQyv74gPE6CByR0WHymmY
IS8T9LMl8DAWYI0qzc3aKo/XN1d0Ozkdo1slctbMm5/V1lbIj2W9UayX6zL+IUN13i5OvygrkZui
g6bMMJmNNKdlp7+ix+Y2xH+d6a8eQ2LRr0L38sI1gwI4hyxC8kUewPYM94U+4LTOCAKVsgdWFSxU
e2RuR+ySAmC4OXpZK1+6J2+CdQvOj2c4jIH0SzoT4b4W9Ht9J/V2FUQBQUZOh/axgDNeALK1Rh42
dbKX2YXNDOa/kOW5/h2bLxfwaRrYI2Xg3fDYlb3UGPDfNUzn/VgcGpBj+xS+FY7yWBzNGBAH/8Hz
70QdfZsP90Iun6/T0jQOBwaQpituGWIKqn1KXUy3uNkpvaNuti/ukaDdJ0BnW70+YGBy4g7KrUO4
/AjO2Wy0wlBom2XgPBw7u5UKv6Hps2CH1Q2FcCmE/X6hG9VElnKTEKAauoo/P02AqsD5FnviSeh+
EkPXb7kGl/K4nN3ST1aux5gpzY/lPr8nR/QB/WVhqjS6lwIGgBd9RK4wQbfl2l5KZVt9scqu7IdV
AkjnZ9+gghGU4VHBQumeHhn4HoYzqB35uhuJYUlFC+Y0bi6ltMxDwFPGe+WD8QGTXY38UobHK1c2
9Zs9iC2FKmNLz18umFPA8bSqtbH0oS8fdL87WV62V902EM5jbaUgL+VwWrhuZ6XLaA4f4dTvqwd2
d0AA4w13Yq91M6NyKYtTxpq26pZRM2WMXkfM64EJPjsZx/SFtX9O75JoFvmToo83lpcCObXbGCul
YYyjGxcgp2tG5DekOAyLemeFpLYHrQyktvZ6Lb4Zisxdpfb3WJd+roS7qVReu7TaL1F9T4doN8rA
sMrbZK/QFAVjw52Gbt9jKr3I1OdQmQ9jCrDBOrmTTPPYr7oPz+HYYRK17XRvyMZ9bZBfWZ3Ao7Vu
qNIHmdTcLMOyU5Etkwv5FVwnnrQIA7MtK0tVWaGmJSuWTrg9rxdihHqL8+08OC9+dUBOhHV3dUd8
PpQ+kGdOIudBJJPb9tWq6nXNZdyp5LUcazshvyZTFKIIhPBjrv28hOrUo3yp1tadsvSa3cpA4qY9
+S7QsOwJfLlF5y3k+y2VIouGUQKhz+QgrH4Jf3cvegK8DugA6ZOyQD7OPyTIP4l6tjeVgEoMlVBT
N1Hr+VPrKVIWZSSrWHd4GAxBiDHw5L4X8iJs2qmzGB6/IiriqMglPfTLxO0teqiLRBAjbM4SoDf2
/6+ExzAHt86czXmJazhMRz01biTJeAIwnRsnsU+j5j4b54e4KL5LqXIE0dDtqC+HVaseJ3l+rozQ
rjKsPWpPcyjflCS8ycvimM/HvFEfh6k8xGPsTUUiygGzxNOXo9dNixJD0RTd5MxO3ul1EbECTUGk
oOp/TKvpVE1m03inKz/rqnctIz0AuPT6lfuMD7/INTQgG+lwEQg/EVhY0booJlpQGUCZdKeMdrTC
icld3DlU0QcXJUcEjsyDYgOYOhr3BUmVzdZUzAL9/QmcAWrkrohINmIaCnChaAnVJDSZAxLbjjMH
fQkYu3eq4+cArWN4eVBGmP2IvyVAXnWWG9FD2HzsFx/DWSkg8c261WD6JRkLO8puJeu1mvzrm75Z
RrpcMacqRyBJJNUIDMx03xYOMAOgL5WdieGIyJ5yp4+w7w1AGtvK0WoP/ErX5W++QoOqlqITHYTr
nGO1DqApk5COCJbwNSsBaZot3nUJX3ZR0aFHADzJ6HJU+TMVf+FELepsmQmItfysGexY+66lfo+B
hOtCvsY6nBTuzUxKMTd9U2Ko4zR5qqOYd6yY8B+6yKK4y/z/2txwAtmyL5aV6FlVFwYo3rT22FTv
TXqMTUHh7cvZcCK4x5CUYWYNC5h5NOOWVC+RLjp8+lWCIauKIiu6IuOfwUmYKq2dZa0Fz5AVkVMk
kXdioIJBI4IpD/kmoiX6C2bzqEvrjxkIOOZa30R5HUg58Rsp3pXd7IVteLCU5EaWQN2+qCqDwgUN
8+g1aepN+vrDMKsnXW2dbM2DOMG1Jmu02JJVgKO0pEHXVo0z1fUHMvC/soIgBdfT3J/QKWSnFOBj
VnZSTQol3iVuXU2SU81tbCuLRp2uslCBmF61JjuVZunpGibfFVwEdwREimdMeeUkle42Q3xUYqkH
KDbyKHLXBYrS/FDLycW3HHRAiN2hGPShJebHutSyq2S1ZBeqVDmw9jdLSwzfNGJXNfpDl3YKIP7y
1QHVJBCbkzHyiBZ/pHmsBSEEeS1YO5y5GSp8SR154VxKu3Go/lLr+qYASUtZ14KLwo7pD8Wt4Bg1
PC8KTaITvtUwzNKhkvQGlFQFsS30++S3nQJ+EEvUrPm1ksEkYVocnh0h5hdwcqKii56qC5x1Bc50
4QFPkthRcK+B97Jy0TEhRP3evKKGblkgoVAIfMk/31lalCF6CCBxjalt5MlxgVt5XXlsibBMGVcb
7GsW4QGLwkmxJqtDPhbgcnZZ3Az9/XUBX1WgIWMBFlWwfZYh8yF5Rqwx0azRj9S3SA7GvnanMhOo
QJEQLiRfImgKTFuMqJglQasAqm8CzkSceNfXsrlZF2vhzqNTTWOA14h2lfVJKwe8eBG8zRfPl23S
hQT2BReatWlKs0vQWeWPYBFcpvdo1JA/Rqm1R79lL5ozEq2H0+NL0hqL1kJaXqpoqpNv8zjaX9+y
DePEVqRpCoDgNdPi65n1HIKOqwVJZ/hX77Z74rJG4Mxp408oC3Hmb/sq/C2Pr2xmZWHChQd3clKs
TlV8gIja7YnAcxEJ4S51PEY0qiIsylTGt05CXWGWKhCFaYLXyRwgXrldbB5fyEyiYm0iE4tZadTZ
ak1e+j66ySvjMdPVg9aH6N7KEkG97WsK8fMSnreQu+ZwJlY5NrC6KncnZwICsvMfDJLMkX5YFkB0
m32uIwUj8iu+5isUA8ZYUaklU1UzeS+8l2pLLRktaLw3Du0nPyPDAjAqOwcyqzAVs2E7/hDHuQBZ
MaxTtULccrA+NKbQx515a1lINCmO4asoJI5zoEh2JdrijZf3h2TOvSZVTspuhXvT+qMrDTYLNsdd
il6mJzi8/nQjwlrYXKpCNWA26ooBZIU/FctYST3Vckb82zyks2H3U2qDyMxW+9/XH/zmyjRYEtAb
IpLSuZUByKyfcI6TD9XykNH21Ryl/6MILmyIQtVqoxAm31Tuh/KtGf57kwVIGFhFsJCYBjpl/twr
Wo4q8He6yY+M2h7jm1gdvFmOBDbra4cru+wXYjijVSXodJ90iGG9vLpfPo/7KchOCUoF7c98N38T
K8fNw7kQyb3sJkK4ZUX95FPpaV1WR5ZC9/rxb3lJCvYNLeGGgrhK5TIoslFEutlNOP+TcZAwtYoW
oscRLClSwPBsykAUN38F52T7iMNCC7puqTJPSrpacRmhv5Ix/S6No3rRoVfv0FjpzLfSPiYCf3ND
9f8hjdMZZtwn6bxAmhaVk6Pm1B1MrQZOyiLYyc0XCxQIC1Q4cAn48cKQANkRfC6IHRXdWQF2Z1Ap
8krd9Iu+bASX8UveC3sI/GbComEkvnj1MJUU6JsKnlQ8Ne5K19gpzHivqmPmLPXwlqKpyiTtz2ku
BR3QX/tYmGQCOFmcnIr3wOmLrurQCKzjvuh3YVD72SncNXvjRoyEsHX3FSDKWNZncol/1SrtjTBa
ZMR7iPnIVHjqf88bh7VgDZQSjRo6bv+fiqMbAPxSTSuzJ7OL7M03c8fG4XpPBqLUsAeNiC+iTNp8
b5cy2bIvPEZTTgnQOCFTe5DudB8Q8EDJG51sPxz/XT18UyLet2VgvgsL5kOGSR+GNUoNbOJdfP+f
wS7t3vSkE6vLpN6/QB3cOjqEJ2AvMZBNQYLuzzWufdkmrUUnP899BaElgO5DNwqUoHxRW5fhhYkH
AbaXCRYqjGmDB1DjAxfAxAMYM49nX31Y233zs7Mzr9/VAI/2e+r0L9SvTyIr/bWKilQR0EeJgqSU
hbY+bqW5rGVZHtLZZ1MP45OMgXS3P1Qn5TG3j5gN3xt+BhDZOPheHvUaWK8AXhQqVHZNOa/zj4/g
DVOYh/1C8RHNwiaaseE2QB2cEdmLIE8cpJAPxft1s7Gh7FSZomiCh2OqmBjkTlgOl6WvILKIv7dJ
5NT6gS43dSKK4L4mWdkGXwjifAfwqcqKtkIQhrbj58XrLIehdTjZjyLCAaf7DNB+octYc6djD4i/
+WWNH6zcFhOEb3m7f3wLZyrnRMqAQ2XNvrQzMLmt7NArtFMOOig4/kUtcCOWgJ7A2mVwdaoabyb1
xpCmUZFmv9SLv+R8Du12MN8LvVptvLwDAbS3GzdV5aII+jRbyMPmxvs6todODWV/ybQXwNQ/kAEo
sXSBN2R2cv5y/RZsvHNk5GCIKBwIEwMSf94CI2/krAQIna+CpjTrA3OU/3s7Bwkae9EyTAEP81ui
QSBtFkhgXRqsoQlAgztxfWfrOivIp1DYM0v7Uk3ojKSQozhaGMS0B5xyf0A/CtphZEzhxqK63Jam
UhUAEBAgRxlgZ+CUhkHoBLKsYvF7ywZjr1/Br7OjowLGrL3ygkZz4Arlmnv9rLYCe0hFpKYRIH/A
DnCHhUszj1O5AH42DICEckKO8C0DpYsExNvym5CAaGNPCbpaVANVCcjkjesSgqi1DOEPNcV0qxSd
o+dKMLa134T+f7+0P0RxNjUpkOccDERn5iQDL6OIXFXD8EO7Jo96V7hImmEcjR77eT2srYHm3mrc
WX36PihNJPqWLwUxQM5cLpsL3NZEray4RnKfkMIdZNXJl/tEUeERvo30tZH9oipdQ5tFSOZM43JG
4A+57Dgu/AodDU3q3EIuYxdITJvAFLCupcQrMg80aR6GSvM9Wu/cSWiANnzsP2Rz1kDtlLZoe8gu
P/L9Ca1Eb8qOoQoUKvpO2ECNUOKG//uHRM4szBIxqYwEr2+2ByBuu+GL8Q18gYcpYKxB2tMK4OEM
BPJBevMv0h7sgV7ba+4pRRPNQsDnsUgQ2QAMhkQHTIr5rCFXONS9YdyxUtOECdA1FWnsP881lI1q
WAysVLrBVKMXO12QBPppcD/H8YXdS9tHeRbH+RKLlDZ1IUPc1L6jGyTtbvtWEK5v2dE/lsS53ZJR
A6pBgwxw9wGnb0WhFOjtASD6HLFfKFoQpxs6gI9rPds/cykdubgf+qCWTYGZ2opp/1gS9+pVczXz
QYGU4VDuyRGNmreMK0s5ieeBvlKbMg2jIwij4BKB7eVun9FVNKUoLvlwCp1SC9JFOq5r5VWqbg95
sPQnc7pdBnTjRvKz1PsUg7fhIH2X82/RAjTXYt7HHSB760lgYthWfnkW8PdN9DIqGC7n1IA2jEVt
yQhKFelHrgDnwyoEEraMGNZ+FsG9+8roSV/OrAh4GF2w6oKqAbA50ZHNzEPXijsUty/rhURut6XQ
WhJpwaJI/UAP02MGOEBgO2dPqk93dSDCCdq+SWd5/ABjW0ixoteQ9+UmCd/6Vix/uZt8nNZbbRGZ
E2TRvHbNYme0oJY27wFL4C0xCMnK2k6rd0t9FdjrTf0JaCkLSg35Et61bVSliEFMNfnd8KgawVrN
h57uonFxGz22k7aw/x9pV7YbuY4sv0gAtVHSq9aqssu72+5+EXrVvu/6+ht035mWWYJ5Tg8wgwGm
AWeRSiaTmZERIOOy9SEBFd7ofWx8Nx5sbHP3ZFuVTZxO8KAuiQNIzboUndO0ED1c9v1mY4c7DLnc
WKDWYmvs9Nc5uqLJExSgxvBzkw8nA6ygEPt2LODip9QMUmjUfLzMvWolUw9Ftxn/Yxn8t42kwail
KZqR7tWAoL6yQZyotTvM5IPPfX7BqxAYQyEn6l4MQL3GkDW0XE08i99fV2NBSd7J0uRbjD8+Gn2Q
cdkfL23nYYQlGbJOVA3JpcXtLAlRsFZIPPtLeVMuhtut1rEfrjK1uanTe6T5oq3cc9etQS7o0CxO
xrGBwYsj6QsTG3b3cTEUQHDDQDXWtOhFR8WMgJrMQTbnL+PbVEwMUlVMm3buMgTq20NThBze+WII
1xpeHaBFwyXGJRhEIk3aTsXsy4mJlPkRfAqCI8c+yMWaNha4nKJIzNkoBlios/xEms5upkdFv560
OtCEGKWdj/VuOWyDt3lwNdAZ1P9/9bFEttjWbmxNs9o1yphDDDGgAe181U1987o4DisoVf6m2fZu
ZVyOUeVG2o7L28rMoFDOKuglyyuWZpTKWVzuYIHwo6/GBco1TqgRG1jcGEP3sViDhOZoPPfXs6g7
u+eBUPlFyRyPbwWl5ffbmOCtlkwW65oCp0p+LLXoVLE/wC+F6kQBpstC3OBz6HEmSdi2JapV5Dzj
YVj3rz2e9Z1MIZv1NGMELbcEQWrP57cmOZ/XlGGUk3Ve/ZWAY0Gdy2BYpLOV5MReVt1OkiH4OCru
JQ7oFqKebRAqU/MCu9aMAEclcL23tormVUET3zFd2n/UVtkrYsAcylIqUVH45Mut6jKZiwp4N+4X
zIw78hWUV8LD4M5f3wRpneib9vDxCvfcZGuR21JzArKmKkO8cAfV6dcfYTwIAtWeBSY4jf+YmnoB
ronKKitQTMXjB+jCdv4USa3gLtk7VFsLfMRooyoeMADsW2oMYbrcVdLakYs7bfj18Wbt5Xba1hIX
LcK0XKwJ0sE+KpbP69gd86F8KnL1PNM4tDMN/7UwhqJFt6mZC/ZxL01/Z5yLHRAvx2xcho3Uzp0n
fQcuF2w19IcadE8lBjlF4NddZ4QvIulABc+8TAnSqkuSCPbSY3jC/fIF+KvRxkjXsfTK5xYTP8Ix
w11f2ZjkkoIibIswrJBfFTUEt8rjalaCEHLJoSWjdLYxwcXFhWgk1A0cMcCLrhM87r52TvGlHx3z
U+6bbuP2nyrN6Q0HCEfxHNPHC0R0fh+VjaSw4igaV79uazufrttC0Jm95Gp5tz6dDyGolEla1WEL
tXN4ZsS+2ldZcubWBTZn+AKiSCmxa+Jr3ngscdcxoawEKvCas4yOpnspMJ4BcefZ7j+RazHhiMCr
cH+834G1lZqyjrD/YKB3FjU7V6rmLkXrAL9rt3V3BWCtE0M+AeMlTlqCk6EebAB48Zr6qwP1X1dA
5vv+pxQWpJLCEqeZnhfwiL29e0OX8fqFdophXzHjMVscf2f+cT6dcJFKQi2KzBE+Djmx8UCIXjFl
7EGBUHUflI4oC917r2ycXeehRHGtZetgITI2aPJ4k7eiaUjwxoaULyjE9MRZM7DixZ5w8nTfzzEA
Cz1Bi6IP/H5r9bhv5qxHIsrq4kXtGCMeSZhI9EwN1FrWpzYwK9cSjHuwP3q5u3+McgGyg1br2BLs
7hKvrkxPWa86i5m4gktAZIZ7KqlhVi3ZqqIRe4wOvWkrGTLUsrc1l2CErYJkVI1WLEhtRbu6e88h
FiM3QAtA5lG+SbRWrZYi/emr9i4F+Xo9oiw0QxiRSoLEZy/TMjemuEBMhl4LlQ6mkOK5WTt4SUXs
NrwqMBBCp1Vwge96y8YaF5MnSSZpFyGVNPUnpbkfm2fBJ9t7U2yWw7OH0inUlCqeAebDsLWZzXYD
zeikhjwA6BgsE+75rEXEhkRhkt5/bHvXW/6sje9LTf2Ut2Her74ePc/GQ13Otlm+fmxjf/+QWgHW
BlM8cKWckRnnXT37tAGj+3o3Yfrtf7PAHa0VQhFSksBCj/xQo703rSLdhn2X+7MI7lhRI1zXhFSz
b0m3UzY4pvkqFUcDL1szLb2Pl7P7UQCvRBeUgjyG/yjSnBlDj86VP8ygjexMBwm5A2lQwa7tPJF0
hoXBWZUVAMu5JYEZPZ+zqJn9bDZuDAs+V66ydZupcuhYkMWosoac5gl9b9UKPl7h3suF4m4jQOAQ
C8vkMo0kro2wwYSov4Y1tQmYp2YjPbfEam09759SzC+0gD9i4W4YDu4wq4JDvXfTv1s9F0N6o1ki
ScPqSTD7GGF09MN80FzrvrYhzQlVO9GLdOervjPIhZEoS7PFsGBw0qEMXREHksDgn9MFC2O/m7tm
YEZDvRwXG73oa6MGqaWlBDOlVuPqrOgdwCp3iRW6cdcGSZo/WtIkuNp2TjhsQjsOiEICLVUuVekK
Q6qbuMMJj5XQk7R6tKV6iQT+uldfhb+wNgOaY5Bv5nZwNlPUlExUQ0hgQidnRXrSekbA6BLETaTd
Nf0xxpMlyJa0TnoIYw0FB5ai2PIqOAQiC+xa2JSS0rjJBkphoQVzH8kD1RJVhNkJvvAFPGxlaB8A
oGgyl9xYMLNVikMWF5uYIp8Pitn6NqyqMxTp3QoZnI8P9a6DUwtk4ijS6hdNqjDro2JeECKbPvGi
NXTrVQpCS6Sotu8GhgKMGZvXu+g5paPcRzSDhytn7WShQOtWge4VrTu5+eKK69u769rY4yIFTeuB
LArWtcYlFKDpUe5Aat+Yx4+3T7guzr0jlIitsXyLSMy9gZF9c+/egUSSuJ3OzuSFb/xZFR+BIeeC
LK6CtWxxOs88mV9zELBkjq75v9tcovxwb2ZBlzcWOX+ncqoXsYx9xMwCarXSDZgV/cLRPT2IK5DN
eIOLcvdJDKkWfECeInMqgYEBpmj2DeVTsRzL9Vj0T//bx+OJMQHCUbWSOb90YN3gBqzPFGVhCKQF
kriLt/NSe7eVLLRsDra1KNFg1liRBl41nwCXFtdAsaL4AlyW/Q9eTCKDXCSJQpRYG3bmFpS9o6vk
RN3sWgad0z/CwYl8k8vnkkYy9ZidhPia1QgSvHbRgv399EXLV+whe9UrJKeKSS0MKpoX8NWhwiD+
ylwEp4HhOpXOzv0YXd/FhETWip6+6DjsxmYmIYhhRQsFcPbvm0+4KlZaDCqifzbXLqR9D/o42Yoq
X4eLEpiz4IbeXSCyAgx8AOhhySa3pQjMaympWOC2oeXVtnz+tQjn5Fmk4mPL1hi3NlLKhU5mGKt1
UPyslis3fpc/NwoE51Qvy85yPgnSnr3LVNFMuCHiFpSZuRREQrU6ixuYLHuKPqcCqGjTlV8Fp3zX
CnIQE71IE5MMXAgDunKF4jKs9O7kgauy8Kh+lzmaDRkER7W81skDq/QFVtlfvdjOjVV2ODeuEpX1
CMrUFnnP6Gonck5dyYlAkOLnUCD+G79UNsa4jVSJlKRTDGOtHCduVfWPNTrmnT7dNqZ+k2WiJsbe
lmqYKyBsCJ99wfeLa2ZCJxX0pv5s9K0dW9VNpq2Cq5U5N7+BWxvcBirgrakWqYfzY4ycNM25TSko
qRNMaQtHhvZiF7DoAFtilBb6oJzvt6US5kqPGmp8zej/Uylgk/4MrqI6XXOIPVGTcHcD0XyHRjY6
ubD4fgPluB5zjQVLGteQ8pKt2K7rVuCDIiPs3zcuiIkeY64JMkml/hnNL+oiwDKK/j53v5C8GMZV
ZZlq19/HVA0aUgpC4L4JkJYoFuLfhRYYphmTiVA4QW/GNoYVbLkVMJTsFTShsgF1GzQlEGX5Ehik
HaMlgnSxP8XO0uJmZvIPYI+ebAmMckC8Le6SeG0wHAQRYifDwWQ9EB8IfHgT8/iwwqrjmagykB8n
Ij/11+MtG2oZlSPjAasgIwqcnbgfsvPU3D7iefBXpCZ1qrNHfF4TuxmfiyG1jcY3m9MIdHMTfhes
cicOvrPHJeL9GkNkp1JRg3nLsZLTcvc7w/qrTsg7U3wuTq2ESjpMUQgvyOpnqgt8ZfeLbQogXNjL
O5rJSqsgps/yKcnmxe71xSvDMnYEu7YT/NBTkhl5CtrgF8greUggkdppuIy1PA8MY1ptzD+BqEZO
pEejBz/EYA3fR/w/9ZAcpCi8KueqczVNfW4ihQ2XpQddR0Moibtfgt+2Eyzf/Tb22zdhJVtpVCgl
ftvvRO9dj4NgFlGIVdrrkb6zyIXnyci6JFRgsX9lRZ86ts2n6pr6/U/hodzJmaEgAbATMRT2/uZM
9WQoVT0PEQ0woK3rnpG9CbZ3uLir8Kgc/uIieGePOx6rNepdzgYndBATZPV1rJT2x99rJ697Z4E7
FUW6Rl0+YEU480P7aeorewwhMaPeG8Mxnq70KBNYZHvE3dywiDkTSoFsu+jUrKQhk55iTaO2gHf/
PCUglNMes7V0jUoka7Vbldxa49xRISWmuyjWZx2003pMTr8hveGVuBr49r7+aGWcd6wF1bJaw8qU
JnfSTIJ+Ql/oDjAkJ4Z0BzO5PtZeXeTg8W+CZFBbpy6yR0nXWltZSm8sOtRISxPTuwi41KyDfqbl
wUhxoMN+7M+xPn0pZfOhoCBpSpf6Z53mmIMIC9cCOMumteTJI+Yd5wXmzSmQ+hztTLQ1wymEaFhn
XUUYZXEAu0NsIsqVqWmZKyOwK43+s5JBZK4qj00O0i2rHW8anT533Xrs42K9KmryChGtH3OrEzuM
S+vQjsRNSuneIO30bORGY6dSfo0c+3qZyG0PCgr3Y1fde/C88xzuNCSg0qlRl2RgyAXs0qk/194w
2flvYkxbustHQZa5ezrw+lAZy41xSaOiFFkjtSlU807JQT6wAYwYCbromO976cYOl82C/G2VyQo7
uk3A+QxGe88Acy31yUGkm7VXs0FJV2ZSmypWddG76U0TkzOYWwIiMUiuMq+Z7s2nNYB4aXQHoEWg
u3liKxS8Q4J7ay+52FrmzqIWj90SavkCkhDFyRoz0JBGgf0JWNDrCQiu8eljh9lJD4G9hBNj+lC/
JPJplDqUIs3A2SePitZhEqwRxLJdl8TkJLwa4CmUZLkkdzGIURgWC2Z+dJBCELbGblw//gZsJe4E
bqRvHy9q11dYyQ1jYAydzw8Ch6qZR5EEX2n98mhCdtZZD+VVcWwKXwwf3KtgYjT0jzW2x5vrvApT
kvagaOMK9ABW/YMpD+YAfADdGuN2s1fJkJEqWXyjO4/hl1X5nukY/Ar/PR0/y502q+I8UW9T02rZ
qn4nKcBt/6lGAYghTlJEK+Ouhnk266FN8NEkFJzr8EeY5k4czTZFe/t/9A8uSvZR2YZTh7WxstB0
858hlun271JqA2MsKAETalwotMupPOvFglAya7PdTZ87qxKEjD30FN2a4CIjQMCdqrIvxaQnKuJp
Pxs8wRlrzBucGjTfhT9ojjR5Yv3ufeffrI/luhvnrzNwU449jE8OcZavhTeiPwWdys/aQfz02mtf
vlsqd9QmeU7atoE1lGRxjztoREN19DA6UH2CjuTP4h80QnZDJIVCj4o+Pio2XPrXY0pWaSSE5Doz
gl66W9Px8LE/7lowNbAwghUdI6SchQH0ztmEUoM/Le3jLBE/DUWcHXsPL3jff0zwfb22T7IUtAkw
gdGIuHymd7UlsrH7yjBMQ6MYd8G9+caqufGFSJWKbtTjBaRQmBoi8YNGlNrOmujJGJufsjGhr2/1
39NBPYPxR3AMdjcRxQfw4mBm7AL6nNAqVGaV5SGksAew8vbhp48/015WzrBT/7HAnTNj0YgFaV2E
3rpxs+KFZBAkDJ/b8qA2Xz82tX9pbmxxxyobNCmmM7ZysiAlMT7nTfdQkNcqPJcJdAjXORiLgzwF
Q3Ve6MGMUlfwA/aqDtvFsu3efMsRc+GMNP93iPyXc357tsB8oDBuCdO64DZuW8Xq1Qmn+qLCIYQj
7G7sxtYFwTG0gbSGBUs2wbu65lcZOj2jgwFeNmb6D9gNdsak6dYgV/KQi9KYofeAaw3lm+RqvTKv
1dM/eVsJl8b557Ii01pGWPr/3ub8Y9PbhGybsKywF1S2S+OctC7LEA1v+MicPAM0s5qPqYhtVdk7
dAiJqF5AKty84N9YliyJ0KcChYBuaa6kLKjImGNA4+xo5cq1OUKgU0WKF6H660RV2tlam3/rpRns
xK2GSfj8Oq6nW1mWPJ2WX9TSxJNoPeDOeimMyrKnSvEHKk82iL0tW1EWzQ2lSXLLKq0FZ2ovt98u
hcs6lLnOTYwdL/5S/yDDYOcY4Ud3D9pGyWMx/Pz4AO+FQxP1lzc+CXIBiInnqJpDrV7ATIPJO8DP
MOb4sYXdy3hrgssQh0gBzrFrFr/6BXQYINus+ioH66/yE3RovMgViWzuZIgGm/LDEJfKiLy4DHGi
HeQX4h43sWylTpsOB72eHos2OmYD+fbx6nZ8+50t7mPN6rqEKCBi/zr1oWju+iHy6sZ4+d+scDd/
SLWxV2NYicf2WrNmbzEhi7rG9t+YYeSwGqMV5iHHWtIn4KfAxlnmMU1rT8NzYagFa9mLP9iyP1Y4
f5gg7RZVwwAVoltWZMzd5udsM94N056O1aOo0qjuu8Mfe5w7DI0eTWPGVnVghAElsCOWVwTri/SQ
QedO/Ra7+lX2HL82znjogJNBvfNeA01C6Sg3IKwM2rN1NH4AAWgdQ6fyPt7zveMB6ArgK6rKJlP5
DlWPw7lkKrZjOdHnAeKspZ9mjnnXuBUkZ6LvklgahUV47nH4ziR3aXdaV/cl2Kn9FgIwbBal/tZC
NF7z2yByiWCqYa/vA2ugd7FUcFEBQfA+RSBtlQJOOCI0u/loL5+GYP6mPDFKCvOV8W3FGQjgFYGS
PPuol0v8Y5S75IqsNoZkhdFs/RKF181c2yGQr9AEtZTKF3zCXQ/brJC74HLFYA0L7Of4vUzs9El/
jQ6ax9i2pu/5J+V1GJmcrrjWxf7uR4vkvmMOZdvOirFIsD7dzMfGKdBHwxxfxYSaoPkgLHiJdpVF
w022ZzUYtJNnLJQNJBSH3E1LW6pO1fI6Or/pPmbUTGuvgeANdf69MgnDZ2z2mYscZQPKUaPAenPw
qT61IYhGoNp8LA/KLUWd1W5v8lNyq4kceP+4GIydW0W1g3/ZtemYpC2FWfnWDOTr6jza3/sccx+M
yUxU2dt7pmOR/7X29nra7PGS5nU7kQXO5GcPGPQB0MZyqmfjQTsO/uz1TvrF+hzf54Ho2tx7o7+z
zB3UyQCDnUZWPCZOjIYkPEKGBiyUis0gdiKg4t7FiSyHAbVQeANQ8b0rSaraySAqhe82+rUSk59j
ioGWUOmPHx/ON9QJf0i2hjinmVKLLAmBz75+mgGXggDGS2T3L/FLrx5ly+2Kr0ZmzyemqpaDHe5q
aK80Kmye7B3V7a/gLiEyTVm5spCb5AmYOeroRzQQsMmHL13YnfpUclGz9tKuuZcndDeq9ifaBLdj
rP34eDv2ap4GsPMq0mQMLAFG/37fmwKt23SY/+YRtZNbwpSGbFyBIRBbvDclJeqamc0Ef+rXc9Hn
t+2a/UWY35jg6xUhZJVUrcJhCfXyuwGxg1iWb/KsuImz4nWlIlw8+8UXvvRnRTq3eZnSAzI+YUXz
Mj2gorW66zD9hDj2w9qBV6avX7q6/l6PomXudRq2W6lz15ml5NJA0AdH+YzpiSVe3bPAa3iQWbgB
64M3Hdba1kphyN+72rYbzF1tiqVJGaa2scGt6plQV2jiKxltMDqISBF2w8/WFHeboTq55GuONc7D
mzyBKdn0Ln4BxfTX8ZyeZdFcjHBTuRC0KpK15C2+pnmmweJlV2VpGzc1oCk3g6uhYZSe1eMAVWBB
SNoNfRsv4iKStOQaiQc4rWF9mbMzCY9GnNofn3ORDS7eJMlS9A3BZhIDWLx4PEiG5YHVWIBM2ksI
tt+Me/6EKfinMQqAt11GjhJdbSv/GZuWTbLPppEcPl6TIJ7oXDxZCFlNacGa5D73irg9Qv3E/djE
HpfU9qBdAL97EtKUwkbnzS47aIb5NNq6VzGImmd+U4gtHa3rBPRq3dXgfGxd8NF4ipoGqriTMcIx
YkoduS/sFrdULqJbFFnhYkkL2omJ6PhmYdTYs55g5N50Vun7x2vZq/JiJ00F7Mgo9WLK4n30V9Ya
jDgDIkd8XDzNkQ/6jR5QPxbygFxKXyEt3FrinLBtDDygNFga/fRu8CbH9ID9Ri87iE6daps/4kfN
ZWLtqu625+Hqr84zwEOg0oD4FRqY71eaTuAWU0LYN+eF2JMsHfqkeMo6TST5s3sANoa4wGEN0hxO
BVl8NapAX2Ac4yX5LPhs7Aq7uOI2NrjPFte5kaFbgwMQtmejBaC8r8PZS8L4WywP12YXOhjN0Twz
LkIbaGzdyaW88QW/Yi/lNje/gvukpAScbRjwK1Sk3Ia/XiXn9EW+Zxqly6ESzVrvnoiNNS6wVFNo
LiGzNo1VMJObOmyPki4KLbux8o8VvqTcjlI1WzGzAmCVu6C4+JvtNDzmhg1JR6Wypxjasvo/G2kR
bCmvp5eo+QiqXpgfv8vfx+viBCXz+/ZX9qSADln4UtzNdzeL5YJMqvVFk+s4E9mv5Cs96Qc2LjC9
lr8Wt4LGtQiXLfiCfCdfMiPL7BWYk7r2VDXHVV0OqQhbspsLbdbEjufmZVaZI+acIQLlE+uGKK+Z
NdtjcZpC5W+ugY0dLp6smSHFOsu5lEQO2qqya0n1NaMUpCG7hTgk5zJj61bAWcO+4WY9vamu4SKr
6N20dg69RMup/dhvr5LEzsyDcg0FsIMimlPc/1J/jHKbCBZnK8tnGDUH0+31yatUN4LW8V8FkD9m
uD1slC4Mi1BBVQ2UkEfDZ1MBOGbWefUqX9xx3o/Mf8xxkTkycjXJJLhGlINEYKjGO6kXFYH33e+P
DS4yd1adQuoFSwrDzslnEK0uqbNg8H799Debx4gKmKICYIWcJaT6WT6hso364OQxsvrKaV9Q1Tn2
QfQo+R9b2926jTEu1NOlApu5BWMokXrTqLzUNH352MR+hrCxwQV40tcQ8GK5SHoNydw3LEDqr0cQ
NLng/X+mEHFnZKuRr71Yx1V0pe5+OB183RQSb/gP54tFpcltXmlIkhnqne1ndK9eNc+FYzkM3gQp
08FOXCEJkMgu+/fN+dbyaMjTFXZJ8LuuDCA6MDOZ03usqjMGFSSbQ2cUrHf3g26Wy3lPl9ExV/CY
8+f+MTY/y6koPu6WzDGG9t8N5VyGcRuRbMLCUrw03jAsMY43vY7Oo2PdsxxTRE+i7N6eGI4AOzlq
VRfwxUEy+w4hFG+22F4g6tsdIA9tgvQeiLGX3iue0kfTBUGF5RnYXvZWABWqEJC0u7WbX8Hdqlms
Zmje4ldoeK/GDtoWjW05epDf/C7S0cgWFl13b/KNTe6W0KIpWubYYC+iMFCgEkkxvZk4SeGwQ5N/
SUq76AXhe/eS2Nhk+7Dx3GwpCiXLKMKpcQVcb7BYX0p9EVyz7NBfZLobI9yxNAleDZYFI5goPKkH
8wgSstM/YE0SbSB3DOcK5BJqDDudp53Ku8yDGCx46OZf6LcASZB9+zjY7ddRLDBjQLuKOSxXpGpy
AOTShKUp95hGPaiHHsrzyvfFLZB4/VXqvDHGeaQRjSRcWeo85+2prGe7jNuAVoIyg0pZ0Lj4WBs7
nBca+NNyu+Dy0+kAOE0TnykkPt2kCG/m2UrsMlvaoDQYIHyARHrVp89ZizHxdRqv60QFCED/itQD
5EkS1IirLAq0ovsUlwZxzBLqKO18M4XdywRogE2S5LBmYAKaFWQPelKdwD+sB31t/KBV72tF+DUu
xytLTT2oQNjJXF7lw3Cax/XzmrU3mk4eEkntvTGJr9M4fp7T6iFv6rPUpL6EJ72WhQ9JDj7TpKuR
lBQDkDtQI13LJbyJQDP5GerVzyk4Vt3BSsLrdaDWp3lhq1SiNrLpKN1CoP1Gr/vUlrR0AhJBv077
9pFWLSje0iGCeOnwuRinI1Robzs994cQ0sQZKKRI4xiq9Erjyu3kHvuWgqFwLSc7UaZbXJF4Ls/K
5BRS2dhyRx1toq4erbeZ2QXRmFG7RFku1IjpxXN+bqL2YSpkxxrWl1XrH/DxD22i2Wrd1LZKwtJu
VkTCeHCzzjijteOlzWeA7A9R90xG+hphPkJFglticLKsycuQqADzm6srRXnkzVL+YoQZREXiXPOX
Vr5RFO1GGZcbTEOepzK8izrjXm2GADI3Pzsz8tq8voIujWt2uBi06aiEiT00wIB3tV1YQxDl6RPb
Hj0HaVgJedkQAjHaYys/zXR1ICIVlDnkJuLKNmZMNkXytaxXdhVhIAD4kCx2U404Wm4dm4VSX6Nr
bltDd0gqKFYsK4iWbuPQcselPdbNAhorKAtAofxAQ/qTLOgI9tG3VlVOJEzxidYc+rxW748Rmt+d
dt1I822LSfXGNOxea7yp7L10KlrbCklur3T2ilV9TpbkgH+168R6Wbvyro/bUxjKV8qKMDb2jyWk
lOxVQaoxKikkUApMLfSPGm3sQl/dusZEhGHYtf6rmCjGnFaQog/d145MTjiCI7CNvMLofDlC+Khr
vzQiSAXp5m3RIHfpa18Ox2NkneN1fqBLeiJjeNXK7VW7FCdzLkq7b9JjrYBJvWyjl5TSex0MZqmy
uNkcfSfxCq8Yg24OT1SKb9MUE2rQY5xohAGLrwqtnFEuvHrQrvVQj71CaY6hfiqJ7iaD3LlNIiVe
Ympuunbf0rmFUjHc04Q+NQhyyk/GJGMWd4UOLMh9/URbT22CQm452qakOE1PbaOq7XL8qrflt6xk
bB+GBBiFZuOlekq68nYxa09ZgZxLpfFWHa2rwlAjHzMvv1pqhm6XQcwdJa8Vn147olH3q9G710HC
0MksTU7e5MGsy/5SdFdR38D1BlO609PGoRFmHmvs69TO4BtL1OlISNl4XYicmkL/oyqVgK7jfaf3
mIfC8MdqdV4OtXi7m1XZSaR0DrpUOzWxmtpa3vl6ZX2pdfk1VZL2qmzUylUhBmkbCoTf9XU8mBV1
qkRVHVAn1xBiTW5HqXbSNvoOJD9gTQmYhskP0uBtlPS/Kl07rJqkuiCxzOxh0UFuOJXQFkoOXT/d
gSPp2lB64iiZ4fVt5fVTfUgS6xrCqY8LLR/ypCQ2uJRcIPi/YcL386TQe/Befx1JL/nLAGwRsZb1
SPv0IQYvaj0YN2SUgECz1tu6hmMWmv7DaMo7o6g8pU/8Mhqg8afda+wLK2qPM6zTDBTocyBJ0k8z
7DLEltE8VnQOBQ3f3bx5c9dw2Qdm5UEjHiG9XOMmqKQGUbNzSJe6yyJC3LBMlb/WII2HETgdzEDg
7n6f6IRJMnagX0XdYsFJrh11hmOcGh0AwD57xmESJFZ7CeTGHt8vM9ZY1VcJS6MZpDpUYo+q4KrW
BEvie2SgFl5yMsBE1MWvIxS7e+WxoLmdFul9W2WgoaN2FhvuWpGHWp+uMCXr5GDaDlsF2qwxcXvZ
RGRWEJlNNVjzb2232ODpsbuxfLG04Ws25p+10XikchLUGLCaEKrzxXSz6EtVSaehvI+o4elK7ocD
ZK/C6ghu/bu6VU27yl+zKDsR4yZcOwD/ouchUX4Uc+ynsXJSJIgqxbr/cT524U0KWCNVJilp4DUN
ion3nzjFZHraVshFtOJxTJRAIZofq5Ezzf+aiu/NEvqs4EnHCDef+NGQrOHcZJI/6h74SM6Rrgra
rRfuw1ngsr2sz/Q+S5PQT82v6Hza0K32Pt6ti8yfs8DleZG1mvHaK9CIzOInY7burCF/kpPm8WMz
F7k/Z4Y74lVsQlkeGiW+pBVnOuQOhpqCJYlfjSp2JKn/LOFijodIpPRycTg4u9ybA+x7UEFKaRmw
GQwAaHwA7fAiB8yeVSJY1xHDf3GGdAm8hh6p/j1LL/cDOG9MYmuN+9a00LCrdJb93eZlKpDE3Pd4
oDp0is7/Rd8/o4kq5dKcBJmpHpLO1psU2mE0vSKqSG/w4lnwtpz/muLjWdnp5ZAnswEulfQgZcph
rH6qqPMZGF2el/HfRk/OGveyUlCrMtu+D5GLTveSGt9PWSaaSN8/AH9WxB0xOQxN+MiIimWdukaM
RmeePkih8u3jA3D5SmRrwfg1ApLyRoL2PizpaqrTfqQmbgKbBrLbBSHD5arBG0lSImT02Q0dG3tc
zabshqUbMNvqj/ky2NaURk7a6yIpjMua9tuyILBmQCeV0dC8X5bcpobWgMn8/3mBeXIkMcHI7onW
/hjkDlQH0utFRZbsFwZ5jRETxzKFcgvqbGGY/6jwKsCIhJAJ+6KmwC2Tq7EB2RITq9Qs9JIm1lzF
yNjZdNfRzY6qU5/IYR0EVb3diLlZJ/f9ssgKDUhw4xpDTYHxATM6LXG1ZDd2bMzwCVFMc8z9jKav
ZEVzShK8BeuUyA7o26+SbH0QnIKLqYv3+8j35GY16xaCQR7QcvS50xvmJxJBk9vUn0cUcm2VdV96
OQcSJQ4jJ6KiQezd+PVnuXxTzuwXVLwBkPPzWD+WloJ+S/c50gok+bgFrEQ0BLh/Cv/rrRYXXeIq
DwurwVecuq/GWtpLOtkfb6ngA/KduLaN06yIEb9ItjxbHU1d1OVdvZ+/twU5fmzrElrMfT7uGk+j
ttcmCeE/osuTpHUvIdJ1pyP6zIANr2ua4fNBinWY9Ic0B3G5WeoBdvzYVvST0dLSVrt09gS/6qKF
zv0qLgb1oA3RZ7P9fckDBhuML6FvBZUf3+uihGLXgXQAICzQfkKznruSMlxA9YiSn1+bYeKoaanZ
mdzfKrXqqzR5aEmjuq0kW04oLWdFj68GXM/23NPYjvLwcRylzMbc6d1cpO1RbyRJ4A5voJx3Lxy2
GTrU2ZgYsKJckO8kZJorapSBBkZ7FjlCV46AsDK6mwqyBIphQ4ItwZR+Bq4w2R9AXIqXVudaAT0k
j+RBOQ9ehrLl/7F2Jc1x48zyFzGCBPcr1+6WWrIsy7J9Ydgemyu477/+JewZi4I4DY2+d5nDKMLV
AIGqQlVWpgZFbfWzckwe5PfJj+pb7a3f24c4sD/IX0wI2dUhhnPWWxNJ6XsVQlKlUxyLM8NAZ0f7
XYF/GW2sR8GXZtfl5eIwsY4Bcp3RPD2PNgR/mfPKtOAU1SDXwYqXhxoQE6AyQgP1UKmHtxgEexab
noRyKT8kbzedQtYitTFtXR5zMA0u75jeTesYB3Ft92WfhX07AyqLUEECcxt/l0dtLPpOt01IczMw
lK25OcTl8DD/3vR+ASSGfpSuLq9w10GBBsDWMb8DyjPO/1N5VO02xY5mMWSEo8+5LbmXLexnPk8m
VBYTNs2FVK110xwihBjGkNp569UMPnu3OhJv0I+pcJaQ7LpEUzcximTsUd1kbbM2JoJ1MkuD0yRA
NOrLlzhRT6qSh2UFWv1KOS6thCpW40mNfVOt8xeKj+LoUPB2xtHKnKWwz8aC5kGtXUWz5Q42lMoz
6R3RBqiaTtVZH9c+SKsYRAmxqEf7EjXMTsJmCVz0t8Ey0w+0+33u9Ov0tN4wcqnXnLpdj2bacGkY
iHlJapPYNlQWJugDFat6QnEZ2ozJo4wWlKOpyl2zigTodxNuwNQw86yAykPlXpxqbHbwn6oVKM1d
XjZh0gTUMDzBodtNEzdWuEgVxRbKq1aVhfRn/JXRdkIuG4Vmp0f3LIxDWjmoV7SdUwXDwfgyiZBj
+4d+Y5+LSdpsal2uWhaoDBhVyZPjGMM0EGo27vpFG2O6CvYTwkGcX5w62pBYwRVjxAn69Xr4TRX0
Sje1bw0KiJi8h/Y2P0ElzZNC0Bl9o1PcOy9QlGIxjVgQ1eU8lNaXuAgTHk6M7LWFxvt3cB97Kh5Q
edjEYJkdJYyhiLBHux9wY5YfC5GAmcklmkUINRD+zr3xAOUiVwrbU+7Bqqivt3de8TS0GUc6dMJ+
vbM2TnKe5dhOcg23Qv5ZTjdmdSZKDTXVh85a8JYPL1+Pl+11+BeTYAAOxSuIjvB10DTL1RXaKlZQ
adKPaiwPdGi/mNlaIy2Y3jVRp/itqfxM+rRykqx39R4dAyBUbqpeRRMcklvlcouSaQIgk3qMifp+
BpOMOdZHYnV3AzigLv9g9pH5wL/5vXzdQTXKeS2G3ArQX0zvKJi4HFOr33VxfZ2b5ie5xbQgSoLn
KLFFnmQvQm5NcxmfiVG2blUjE+AcMGn4xLcfMdDoIrd10FXKwDqkitLsvdfm1iS7gJvDkGFCMYlB
doQJPga3UCDD8TFDyJxd3bhi8EE5/nx5f/dCJgaDMKHCHvEyDx62JDrZBYs3Ewo5sfFOn1ZHywLV
/nHZzl6w2drh4poyjgNgur0dDAQ9h6zxEgrxqrlwZ1N34l6Ure9v5NOyON+RKXJPFygOBJUPKQ6m
j9iE5Nj7IKGMXSDLheW+3XrIZoG/kFGbT4f2axOnWWP/Im3Lrxq3crcpowiHKbTHn051VjQZMs3o
aqqTk2fSlWGPZ3RCb7u+viJ9ct2vRmCb1G8jELMs2RosavRu6HpBmrd/Tf5s9S+Ps1m4qchDo9kI
62mdo/911Grh/IjgaxL2940JI0E3GE1UlAPvzOnKAide4VlHFGFm13J+cUiJZpl3H7zbz8mlEX2m
jzmJkypkD47OVb/FD9lt4smqw1iWGckZyLGFI4mCW8K/OtppGkCRV7Fq0+yp9a3mx77k5saB0fbm
MaYg0d/7gt60OJPYjbbgiJQZXYuh8vW8pdJVK9FwYyB2FbC8SQHDOejO0RgNXq1xvXt2NkaZd9p8
2GlSF4vGMLrYsjNoQHXl3y/7nf1wDronDbHVBiU3d3YKMoCSto1tjO6ix/oUzqOrGpggRaR78nKu
hQXYjT3u4ADEpejpwt5VxoGNtmguLXzG+9E7DIKoFv514UjQSoeiWOH+JVjt7k1R8X4AOwdDG3Ne
oYIc4bDkNr5ids/Qc+o1Uymvxns29L8c8+Bt6dLGIhey0AYntTRkNqogx8G3HbxZoBpMjKN6sg6v
sLd7RTb2uO85VSjbKxRHZjhBv9vTHpjA9OqhsAd+a5QEWLV06t1cqEu3m4kwugbNMtj8CRdSzEFZ
qSVhoVlUfNNa80QxT5qV1ue4nfxeMb1ktn7aC7rYgm/KvtmLFOjJMF86bZVFLqSx+Cey/PMkfJWi
w74tnB7MEWGelHdASlPVRTRK1t9R7D/Z2jurNoa8oftkI//g+9fZjCJ3UcoRQ3qyT1l8Z9Q/naea
XvwqQYc9b7M1yB3VaBibRQGoCM8/4mfjRxkN8cvfaje9tkH/D+YwcDCAbfe5Q+voTHExJSkwb61T
cewOy6m6GcLxoNwBDMcwpMwJxG7h9w9SCCj0f+cAgv8BZRNiP8TQQXPBvT9LOgxqTjTsqv2lWt+p
QEKOd4JVanvVfFN7Oiac38b8PskkCcmHLWWHrmg/KauSeiBxzhzbALn9uBogks6DzibXEaG+BgA9
TSEFaH8gNlRrls+MMaJfAcochgOGsd12GVxCTTeabSefMZlj/6D9meaaR4rbht5mdurO+uArgNuM
poFSDT339LOmF66aZN4afZKj62w1MJNiu7I2ukmvOWbJPBGIdqbxRwQyenCvO2YsO3aNMG7oziTb
h35aHF2OwkiTwrj+OoJ2l+jpjTp80OLOqwh1gCj8aAH60BqzMyFV1aP0DMlIR27+iusPcwGlLnty
VNKjy3s9gB2htiO3MNBbBghKVqtwsqJTDwY5opfnzCy+R1Xrtin+v6kc8jV1YvkOXKpHpfpY5u8L
er8ayMEbKRznBlTcoB2leHGMGvCPihevP7QVXMdjdqIlkh/9W5cn/rp+NtUIaLRb8CgdFQbES/Wg
B9o9mifXpiBW0RFxrEwK9OGbnX0x2ocpK10pLdxqXJ2Vtoec5MEwqUGFYn03dC7qrU5jx045o36C
uncUz27elVd2NoQZPKwxfDPz9lgsXagr2cnOPirj7M+xdgBuyE+11i9kUJ3kDDUJ1F6tuEkLfbU8
PRQAWFpr6U516kbdV3nqnQzYqZxAYTa9tSB5mhvkgYIvOOljdy56R25v1sy8m9vbXgNksB3u4uza
SHqwE7d+aQ5XRoJJjeyHZtcHtntycW/QwjEpiCPQDCkNC7A+xYnnxk1b6lRgoyty+3HqSWgzoCcG
Cz8CfAZd2yWOAJEqz6StAFWUvxjy+Dkx8CKijTQegOiJgt5cv6ix1YN+WvlrkTDDTKR3uVapvhxJ
bjOs7/PC/kxleoWtPJhNEmJW3UmkGCskzgrkpF6a1zTWnTHvoAiOOb/o06hXUNHJb6p6CiiA/PD6
gUSLA0ZGj7EZ+wugebm1uH18m+Jf0dAOz5DNjxgolSEiYC+Lv/T12TDWD7P+TbcZmnCFnLkSiV4e
u4ni5u6zAL3J2YaVFpKa52koNf0nO8EF78bBKyRbAA7bLYVunQz3ZMzqKcusBZkbK8H/t1LobgF+
a4vz26ld1Bn4DbIQcsBgKQpYJKoP+hmigEFyiB5foWW0G2oxZISuIxtV4Wv+g1YrXSXVdkB+y6kA
D+oqI7iIrIM4KrwcwWdp6cYal5aaNuCsKGiwzayPU+XXOZL81ZtClh/SBpB8zEOmhzYUDsfsFQ23
lrmAVDRwMHOMmkZ27I9SDgpsxoKarD5D5cfBXApi8G5FY7NSLjaBP6ZSWplGwQzInTE/IFS7+RTm
/dsSs40l7iasyYJkdEhQ00DxFZk2ekS/hSBecVr2d9FiTxhQral8u0atSS+VBX1b6XX3iut/jPGN
G6KZXTo0eIYu8uxO+Q9Jv1rTWZTXCpaksguycSSynk7raGBJjGVyutlqlb2iNySyxv6+sWYmikWL
HsmfhmaUYaPBlngThKBAUgYPXDgGkygB42SMWUmXhIDwFn4qHJ/dS0HNzc5yrxddSeSuofgVFsT7
6lJBXeZt1ZKNDe6qx+jB9yCBYSsFkPifd/xv6Z9XqVmQ3VUhi8cII3ibUEV8vreICHJaJjWgzuHU
uJB96N6bj9INPBoU/cCydm98/q6BLMv6NL5vwO6WOeNZMpzq1jwKMtPdk4t3C+uEq9A+4pyNiSJR
3ncjXoOFm6ZHVIi89nProfftd5C9SLxociWXydFEzhyaPzpgjhfXDF/zVGUx48W7zSY6xjsRWkD2
8HxXktFWxlKZgJkoTkXxyc40Z20VJ5o+zKWK/0khOC8HlzfgJQcf8/M2IFmAA4Ihmdf+sZeJYF5P
AforMwZPr8mNFVV3qWXF3mpgbK7Uem+RgG1P0/IgEe0jyZYggeKDZUhOpi23SDo8rZgPVMnCsi1A
HWz5nabWTtE25yidbbfv68wpyhqpVR55lW6VGI6VMicB3+iQd6NDkfC6+pxmPp1AW5DkrUdsOYjj
uHIkS/YvL3m3VIeGG/R7CURO0K1/vs8A8mj2NOEdyebmIiMYQuvYeeWNsvjo2ripl/YO+SYsfOzF
741Z/lmuZSCim/AR3pKe7DWJtrb4CzbN6KPXqLFOpju5xmn5UnzqvfaIsjZIPjFnumDFEiZ7UPcQ
LXTvclsq2vjY3R3u/ilSSVo3GJ2I1NzP08kzQTvzlk+4scG5LEVeohoDICbUgpt3RC7Os1LfzOv0
YHYDe+fct1nzbiFgxliS96iz3y6lfFIk8JgNXap4htYJ0BG7Lo1lTKqM4VcoWXGx3cxJVzZQ4ENw
MkJb/0sGfSrGx049oDUgw3NYYVS/Y4CQ2MfLNGKQYum2D0UebS+b2f4OLgkuqlpV4y4D7jZ9gHqi
h/IeXtOzN9qJJ/gIuwcalUOV0UwbMu/FC0ga9yZKC//0kq+MawZ5UaA6+aa+tWVArJmpsYM8lruz
ui6pOkUFKhjtE+brgR1zssB22/VcHRkzciRwEruH+MmeyUNR2qVsaIxtxFMsGMn6QdZSwXtFZIK7
o4NpD2Vh9Gjk4rXXdZUTdfeCL8SyAz6iQPIRsd3CwCkyweeeblnldqRIL4L1Vgvlr4rDgMTkXg9V
17p6RdIpsvfiWuqVtZiAGOKp6mGyxHCbcLQ9zSGfjAAMkEGRveU7bVbIxe8EhPwjSdFznWn6k3RA
0BFCw8vbyP6NS7v44oGgaLlNSxrm9F7vrkpyl1TvL5vYfbtuvxTnPlKUOKqGogvAUCD/6PCa4QQe
AGHTaC+zBT4CRTfMohhgf31+KlZMcsRVK6OJclKC7qY5q++77+Du8uWD9JdoPn/3lD8Z49ER7VRE
GFQvokCHcowEyrNaEVHd73+fP+v5tbebTH2FAhQBf2wUJM1tX37sVD9VBYMTu91T9IMgIgE0oQFg
/vM905qiq60KSJbOz2/QovGVx/4qxfA2QPlO+7CIYEF7awLkCQ0ZQIIBveBurllq5WSlGg2tuFAd
o6Hvutr+KykKUQV69+RtLXF3VhoQJZYar6rfj9J/pFTgxYWPmf1d3KyK20V7YEB1a41YWsLSkQJp
JZ5VtkskqHevZ8ib+JcvlmgfubvbY+ggNSy8bfr4pjC+VPTBHgSjV3sRd7uB3NUdlniM5xl1vnrF
FHWcBtDvOkkDnjF68YaQsTXFB/dhUixrRktp1QxHq75EkwgHsXddtxY432CmFV3Luc0wBiXdGu50
hjQedavvnQdifgpAie2R1r38jdgG8f71j01dlrlY2/aVqo0d7lZm974NOHp5leQ/Dcx2V1IuOA+X
jzuMcVF3WpYeLVcc900VDRnh60SJd5vJmw4Sz7BtSGj8YkT4bVWY/bU9Ncg0rmQxpyYGj8untTFq
pddXCPfeGNu1cS7KbkF3khhAPIOKgcEPNLc1Q8ZI9BtSqBR+9/l3PijONNgxfHFkNivlnFavj4qZ
xiQK8vIvVEPbh2a+6Vp/MIMmOpsfL5/PXR+yMcb+vokvymqYxWrCh9TptU3v9O5aCLPbvXYbE5yb
isdqyeu6jgLFAHxDNlwiGv3brVhvPxfnppY10npotzOoCJPfk1Z8KckFJoZJC7aOdUhOiki7eN/h
b9bFOawWguqlSn4ZRaW6CqlfhaY7TFeGEznj3XJA5nb5YwmvHOfBLL3Qh6h545UTnEMebZjIdTc1
ICxAdgPMS4KBvaUEdcRdoVKHmIUrFSGZBCvcvXebhi13Vmqr09IiyeKwLW7L6dQX9G5R1lAZDlFz
Gwsftns5/bY/zJ0bGw9KWe9bCRHUm9yzihwecgvqfX00DwmeYNY960/HPtiOkAsFEMbx7kUtpP2P
itkKjB0gG3ohFA1mVFDiSThHNDuZDoOpNCFo47JTdXwVSGV30U/2+FpNv3SRsYJQBbWaDbQJWi8u
KMLJK7TzdmIgghHL9pCZmyibPPcxs6LUNMqwy3nae7n0Th5vC3V00glAZiHlOTshnPd8Zoy7lamc
mVVp11WYHPHY8Irb9M44SiC1PTAwDLAwnnkEa4b04fLV3HFyMIvZGGiWY8D1RU4bdTH07EkZzsZf
C5lATiWCFu7uogLKBtSUMYLD0/TaUmIDhwwEshp91azGieIUFMsgG9LBLCMSfdvdRawCWHNUUAlf
8TFkI24y6L2HamZPbiNV4PfoKsiXS+p9qQGi8Ibd25jjPlqytHM3KAh5sha9X9L8ZswWQRHrJTMw
5qKgmvpnSZzvxJzY1KWaHIeK0R+NQvNk0joN+UG0b+YU1v05l0ODRMfLK9txokCyE5BsgATFfKH0
XWUYvkmbugzlNug7xbXi9xDuDon63aSgNQcfhBGlgjxwJ6Y/s8k5UVIniV2NTRnaXftRyuhZTuVD
bWmCd+Pukd8sjbvW5prjFZ4OcQg082OWju8BMRZxz4mWwh2MparpXBUG3h8gRVqvpPTREk0BiJbB
nYvUHi3aRBhx0MeBBuOavYPws4isefc+EdQjgChFCZUf9wGwpa30dQZeYkofLLRkqrw85DPgDJMm
uEt7LQAdFkDvAoFgnDxuQdFYxFKZLHG4NndYm2PKShDlsZ+0UG/vRw8i1h6IrhyS5VCavo0LzW/L
2SXm+0GPry8f/514jt9i6JioArLthShWRxWTZpotgRj7UZYkrwWJkJo+Ev2AgHDQ28m7bO8XRP+F
+98Y5A4MSjILRLaBPJdQqv6NiCyOxAUL1sli3a38KHuv6gzs5aDPlspt+9L0XVvaMg0HWqO/v9by
aQZXnC0X7/Uo+z609eeEKkEDWlBnVfMWhE16mFgTWK+Kn1EpChd7aYUO6hdMs0HwnilfcVG3q8pk
WkGENAbtsVf4KVGoNgi2fqdk/swgu2ibp4QUQ0Nz6kE58waIisgW92zpkhX4xRi2/insGNf0yAa9
xM3yvZenzsaRdJAWo5fKlxRLEGwNeMejBPefoTe7buLJFF9QtBSg/4YEFQpp/ERaNOTz1JVxhYG7
EHiJXa+3scSVCuI+RlHWhtfL4w96+YOKgsP+8dsY4N7rUNSo6DThYQmmjzWQ/S6UKhToJyCIzB9i
oo+919j2K/36++b0FW1tpVNmSn+fiPRE3ehQoGXDToX4kb7vaDbr40671qVxlvXAEEFHx0MbavWb
qx4ddiYtByU1qEFG4LsFX/Ir8Es7iNNna+VOv6Hai7oOsD2Sn8lwX+hf2p64mX0q8xMxVGcmHagE
P1y+37uheLNgPquIKl3uRpQCy+5OAsfinCVuan2+bER4bLikAqyEtmxMyu/L9p9HzXfdyGZNXLSY
llQbtAobyToTlJxR1wyKK/VEu/Mrhin3d1AFGTNQ88ipubXpcizXU4nYpNwy+hQTCABUsSpvdHoH
kld+Ll9bxYc3e7Anw9wylUQlBWEvzP+Ozdr3K0+muCgoz8pszCt2FNPuSG0xfUA9wRHZd5J/TFhc
STUaGkmVGpOG5G70OhJS62pMMM8MUkmGZaHgC0j9MQ5yT34UdaD/5Xw+Gef8JhQkpwJCn7+38gmn
9Uons38+n6xxTpROaiqjPfOWaYf9XUURgmmyMnDD8+gNjkkTDC0TRsXr5QENf1Dkr/3gdIX5NbJy
Ego+4v7Knsxx3mSCKlmlNDgn/19B9ckUd+2ImuV2M0YYeAcj0gCoQL0c2+inqotIaHbvN+MHZ2kX
Jki5jGvqJq0jXVKGUkzB0HqTomM7vskNb4xwcUdXhqyQI52GEAh0R2gB90p0ltXVF3ygnUYquoFP
i+HOg7EoaV+UyLCy4zC81wNWkxpdPT5DUzJxciFT134AxyS9CaV3w37BKUPtPquXEv2zuPjBJn7z
KzbEJMs/2LRWATDuG7A8eJc8GeQuVy+XZVqUXRUawIxHg40Rb1HHiX3xF68RC03OXyi8F0wtY6Z0
9khR12D0VdmM2cnKjcNhuVmC1lHOqEprIpPsNL8wCfiXhSIUCh58M9dqo34y9BSHUHHw39kzA/Uw
PhYRholmnzjkkb6rP3bHVojOEVnmrnSsTPJaFB1KHU3uaOAGUOSvRGl9i3xdi0UUBfa2VsGz0tBk
wzReyBtkQH6QpaFJyFUxR791ErzzAlG3dW95W4Pc8mzkl6sqaXGYLI2r6YvfJsTp0snp7K/WLCLk
2w00W3O811rHPDV7FSQd2YmNEi43oPF2DejMvKoqvOf+FVDyaeDbMSwMoD13/+lqYLiA2klIQD1d
6kezCOUKRK0iYNCeHdRIUZ1QUekGJvO5HU2a21GzJhzMjGRuHI8ebVTQJHd96oLDS1RY3JtABRvk
kz0u9UmTkWoF2F0CTzvrKK4vH8FgzegEqtiBIoZveDRiw6h2GEF7WYS02v2KRIHcKKCvQFbwj3Cp
t9du7bUSp5SVI6j/GxevumxgUcSesZd7bY1xoSGy7EjKDIuCEGQ9TNIcqkb/VRAW9q7d1gZ3TqSl
kyiNAHmRw/Ko6L7qJQHjEjAhcv+qOcW9a7c1yF07YkNUqY5RQRqqFXTI/eIa4/izH+JDDT5op1eb
WhD6RBa5IxqRyhjVFRjPWssdmx706FuqfY+aytNFcnVst3hnvV0cdzrrUcMNx3QbEF4k1JTxfZ5l
mF9LBJVa4THksvIpqfsU2/g0XQDe/19USoyHR4jB2j+HqPjpBBA1dEOe3/EsztcoGpAjyyfids7f
3VigyzU8xyOHEUWKu7F7CSVRnoxy0Xyy1qXtI3TsR9g5yee/8QH2LzS7KBaIVshlelGcFVBF6bLQ
AsP92Nw09lvewdvlcHe5H2mR0Ax7yPLj//wO3kv2tta4Wx2NOrAOtSEFdIFuleqVcsYIolBTg2BD
//iKco3IInetW0KBkDfxJMUkkukQd/PB5lAcvHezy+0KuUut01Ffmwb7CfGeAUwE1CfQazyYD393
PV9hUrRE7nJr7VK3aYvH21s+4e6JJASD4+A+Bk6bu+GlIef9wvi+K3t0Yql3kiR1BL5fYIOvTrYW
SuuJDhETRiMdNUDuMSKxKmRz3JGjgWMlrM+i9viuN35a2K/q7KaupyegrklSFE3AUA81Bz8iEN5o
T2P6RRb1zX5Rp7xwxxtb7ItubOVDlIz5XEClBUJHktN9odCvANjhY/cFgwUPRu2MLoKQZxou/dy6
mb88RpDefMwfBTu9myVtfgjnX4jagaew/VXero9zEi7KsbBPjAbxd5s+t09df0wNvw1FZC+7IWlj
mnM8i97rmkw6KVDz5Fa289OkIKWWdcFhEn1WzuO00aqtqGKiapOV7zMCKZgm7T7WVtPcSLN6b2H4
WaQByO7bpa/LuRwIps4mYTCEzD6PcupIhoaxqEPdDG4GvqfG/nL5K4p2knM5mRwt6Srh8SfJ5bEY
E3dSpXNrkuCyGdGt5NwMtFuWwUTuF4A7xofwOcbgf1y2INo4zrfISzwsZEWWEtnvLPVuSm1XK63b
tgmk4XHSRUrB+9nK0xHk2aNqtBLlilVljcI3TsPdfGghOo4UHQ2E1StdYcKym9QSXQMGB5K+L+bE
IrXJKjpoWTi5WqgEml+dDSQr+gk1WdgTubT9L2YxWKiu2ADEPHczJe27smpZU7sMYjARdGrqXf5i
uz0rRnv7jwnurMuAgirlaEYMCVofN8GVzfaJsqHd1ufWGnfStSld+5K0IMc7aCfiM/XGHGRNudv6
LdgXQO6TPAgWuBtcNwvkTn2ZrNSOEiUOGZNRYp0yD7qGCOaqiw53Ca/iXzYo+mbcHWjBYwlyJoAd
QGHv5N07mBZ8M4EFHm5H+2xONJnGYUo+qOPHxjheXsG/XKs/Z4KnmOlMU1kKAn/Ek3Fq6I+JhprY
GX7pbJ+McaFUM6V4NuxZCvAEdpbo59qi/Y7hyP9xTVygjIhkgxoBPn25G3w1GG9XEKi4UJhC4lrP
rig4CveQfcRNhsCqidq4AMfBcrrfU+6sPKm+ipNWaI1zFFPR5rVEUBJlfZv/2mwQfTHOZShaZkRF
hvIdEJgHME+HS1lCVa5+U7h6Ohicr8gzyLmtnY4dHE8jhCQTtLgvHwrRQjjXMGtqNmfGAoK8yNfk
Tx29bSdZkL7sgmw2Lu8XAfnmICh6knRQmII/wDQYcRMX5JTjVXzNnrjQQjCBMxz08xsj1Z/dM7je
V2e2dK0U8Jqv93PAhi/ZGHfv9C20ZDHBILzGoiPIow4hedbNNUWRXAsTNNYO8wGDiT9zgmVWsNeL
eiiiyGVwjiOrNLLoUl+GUOD6J3LFYAEPi4N8EEViwVExOPehFFaWjTJm9Xv9Z1QbNwbACrmtPV4+
kPuPTxVi1zYrsQIG9dxrSLTsIaoN6CFGgzqwAFhfi4B9tl+gYjbhKVrXfkQG6Rb44aHLpPGiTJrc
VGYDVWiUAI8ME796kuWA8wf1zjF6Z4O/9//BKPfp0rHKMPdpsecTRvozUAywcWzIGTJmSivoLFCN
1qKC8u4n3KyU29sobe2itFYpaMs72mGlti9LmiA2M9/3IpptjHBu35DNeVk7fMC0ghblAjm/aHBn
dJrNQuS9dtOAjSm23o1jMfMlpuDJiQK1PJvmjTSK5IT2r/TGAufo17kcmtqIIobMgT5n8LcGD7Rh
/Tp2xH22/Su9Mci5/L5fEjAjRmWod9rsQ5ax7pxMj8zBicFwdj1UPViFoP+JmVqSfK7yNj2SYlzx
ZyKaGt59ymx+ChcbSFmYKiWAl0QKOPGlsEkg22idm1JxJOXeoh8EN19kj0sbQWiiT9mMNLUPll9j
RGT5wAomBoRBQyaHXbu2N5au1fjSm0YSUYL94wV4pL9GxilNIyStaYKRxAUMJH8XvaAx42bLK6D+
gtPLK8uMZk0AGwBIqJG7G2OGRrQ8+Zf3VGSC8zKVJFVSFsHLtJDvyyG1ipnYyxZ+AXEuXHcezI8c
bxhqCVB7jaR+Nen+MJTXpJowWJfoCyb3+sbHFQKZXG88WtFxJuojE4vsTS3Ui8Ync39dgkinKunJ
SMZgHKvahcDsKTKUDIqC03XTx++orPnlBOZnMnRQ1Y7q66UdD52seMRqH6KxBo+eDr3vWW3kEGPN
DwO0l51c18ZgZTSCBKpZ0+yAV8ChSXMVoxsSKetHfSodKR9NcAFDsyG2f1r67Ekz2P5oq7tdlUEL
q/4s6eO5TuVjv+pf5Co65iv67aCHcwtruR7BRVfMkeGk3SA7kSSdqCR9qNpFchYq94fOqI/Ggldl
NvktZFCUMf6QWCgW5ys0SSvjp5EXgZ3at6TIBa+YfXfP3rXoIKLJzV2oZFHTrG3hie0InQXyzTD8
3hTNWe3f2j9G+KdY3iaTDoq8GByIV1N3MzayE2NlcnO7LtcLSAovn7f9E/1kjuuX5AlEjUGZHQVY
GiSfrhTj/n8zwF2ZjkCRdrJIHFbp4kBALrJEfo79Cy9vzNMSuCg8rAmxyhEWtDA9NOuJjd/9z89x
CA/9fQx0tqWbKKnkShmtBduypnPi9KbHwi7vmeCg6ezvGwvSEme6buvw3DEoIOcDlMEcSD1dNqKx
0Hdp37hYXOaKvkgj2tPqbOY+KRbZ6ZfyscUF8mqm15yu03Uaqa4dT6lX5OP7qskgMliQu7hDDtLP
2heFtp1TkvqopmmIXndzZc/KtUmRm+vkU4pA1zbe3Djt3Do6JIm7Yr6j9vJYR8Z5UuPPY9xU7iBD
yEleQJ1TjyF4Mke/WX+WPf2hKM1fQ1R8UaX4vu70rzFY5KARrTpLbfxFxhza6E15aA2hFsR+1qwR
w4CCqalieub5F7CbWlNTFWWyZ/TNWXbP0kkIUAjJfXZHhMjGIpcdWKtSpikEqv6ukKxX1rV6iq7E
nfr9HGxjiXNjWV2BqV7By/4tvSH2j704ZE/G+HpqKyVzn9lIA8jQHMwouevy9hv6YUpQyfO5Al/p
0JhzkPZEJPxLdj3pxjTn2ugkIQbSBi8fVwmyDKq8zngE+VhI3TSMDtaH/EfzMP7CbapumwOxxAjR
Cr+9oR5j2snOwgFB9kS+tBucMywKNY1tvUpROWyP1Sk6DkF9ox0Yo9Hlyy36yDxTP0Xgler1jVjm
3SfKZqc5j6hGc7WUBoa+YmN0TPD1QTTXl8D4mDSC9GjXM24scZ5RryHlDumRMqSredOXZqjV0m1l
KD/+x+3jfKM9reqEPlAcWvRdcdQhyhFEeE+O+T2bxH3F+1W0MM7hAL+WSwRShWESk0CCzx+g3jbq
cusORSN/U5uyPxhp44NgTb2uowFo0iGSvhW6Vtwk43LO1iHBQBeqg5d3Yjc/2Gw455YwWDqVEN2i
YTEHrYnHZ/btsoF/cXyGIqsY0wWlEvdJp8qiygTURjCdkCs6+Sk9YzbpFZjL/S1+MsR903RegYdk
MjrNeozno9TeaIag7fYvcePJBvcZVwS+plJRI+sKr/eMU/aJFclyF5zXq9+eEl+E8tpjANcxGfRn
+/gPlFn1pJo0Dbufo+KBa7lUPCTu42fyhYRq4bbWEWw3JCyvjRP+Eth+vTj1IT5i6u5ejXw9bDzr
NnmvoQnqaPcg7k+hcNF62i3Kl8fXEKPvUeA++8lcAFJaUqXZnIMnsMh6n3bjTZz0vlpMN7mW3HcA
zoaVDv0SMrxvui6w5PqrJsNPtvlHbVTcDiI5jbIcBedwN1zoGI3QwEZkIeY/D/mkKfVqadYyBLfC
4g0xmKPL/C5pVF8qJyg4rl7fYHJcA2c2XlH+WqtAc2TRXZ2OPlQ8HvqcmH5J68c8rhNMRgv5nvfr
vhioU2Sb3UieX3Ep6FANGXw60+GCKNGH7Bgf1IMUuRZUjBV/aP1XNNh2wU1PVvmHPMb1aW4w5hrM
9Dlja4CccvWtJT1q1kkr2Pc70zVzLA2qVMJBwhd3VpVtSzY0TcP0Kia/uZozsHc2UBhxAdiH7LKa
c+Vqk7t+UzG5ApIoIwBD3XxNRSX2F16PmVWg24EsGzqQvE9KrDyac5XmITwWSkHD9G2eTF9w4F6k
RpwRzh8pUKONwGGThvV8P6jnrsLHGyFQm1Bn0b+OyFgWMKhPanUqeu2ogK4foHjXsHKnS77PmOnW
yEOaYO4rkkUsWS/TB+63cX5sIL1G4jLPQxTKkg/YeMh8Nt+XT1JYQG5LhIZ/6TY5c5wTa/UCxzrC
fk/u6P0faV/WIymubvuLkMBghlcDQcwROQ8vKHIoYzOZefj1Z9Fb91bt6FTFkY60pd6tqk4n8M1e
31q15TeY3upv/0D2BLN3083h+7996erEqxg09Eg6tZ3884AlXcVRF9U6E34X9M9gx48fNKjXyu+b
lyjLR/2vCvC/z732JiPPZ+ja4dzl7ka+iSO29sDdYhwzNv5ytq0POYogiW6Y2s+nQs4SAh+4A6BX
LbIX05TMdEoBBUZuWIJH/dVgAlv6eYRNjtBuNlCqCbS3W9fzP/ovhC3/38FXlaE9OHZFEk9GmXIP
Ltd2k9vuqu4W08Gt51t+jT8aZunZnXI0lUZzUa6Kbj1WhGnZ4Lf5jWrl37oi/3y/3w905bS2ES+6
UNrC41Ve4sM/UK2oPy1ZXv/Knmff26pn65XjDm6CEi+58x5vfMt/xeOr3+DaNYtS86YGFmRFy93f
shuT+vlmUcIq1//Hs678MlXpSOwB4VduqqOzjjfG3QJzIGt+ugUgX37tfzkG0UGo6YEpA4wY//0J
uaarEQwjCLlJc3D43u0hD1F+uBq5g8bsrfboX8l+eYl/nEb++zQtBR3hnCD2ym56V4TunUwP5TyH
saHC2Yr9sRoDZfM7q5d+0s0r2fUbDkJykWIo2T2YWr4uxK9SH26My/6923v1m125qtXxrne8eMED
DWF3VA/Zyt2kiEsxIywNDJ8uo/PzzcD0o1n98UauPLXsXLvwvDKNUoFAQA9JnuBB601l9yGnT00p
GOWfjiF923i6YWbL2/7bt79y34Ho4IpwqiX8z6v6rApmbxzgKMZIO1u75pZV/5jd/3jUKx9WQPol
TQkPWniq7W/4LqpirBFA5nOlwDvfbG+SPd2y7iundUqpGaJGPl2OXBg4sPDFyiPt2byRBisPqN/B
Gx3v6kPrxyctGjb8DL5N4oPWOhzW6Y049u+u68rMrjxb19xMCJWlUY298e5orK0NjdS9vr4lpflj
BvjjZV8l2trWUpnbTRrZUxlNyfMEfLA53wqKi1f8xYKuhRKoYxR64+n/eb+JyYqH9IA77kiLqD9C
NPY22eutE6/ilS4yofQJMHwC9A9fG+vcV7t+2wV6IHGfVt2gEPqxWPz9Gs2rgGVkfaygSYrNqC3U
8w7tOt8MGxXd8o0bdnrNFSOplWsOWWgqTX7fEjvsy5FBb3udep5vzNPl755/wzjMq6BjdcnQTiOs
sElzlMF1hHlhYHcvfz/l52r2j5d3FV+6zkqLsod1QGGANUe6bsHOsKTq9vC/QHTe+lRX4aWa0wxv
CpF0mTt2uG7+NPYI4oF3MEBSvlnWUECGfyJrCjTf6WYtfSOYXm+5zVR1pV4s7zRs92PQ+POawxem
lRmSl5un/Zw2TBtKxovYoXdllz2feRcb5lKNtBtztyBLFlCaEcrtLdv8OWz/PuoqM0IIpQHBViaw
S03CJu1Cp6ge/m4pP9aR5PcRV/aY9z0AzbITUamfSPrpTLPfJMdUv7Xh/LPd/z7nyiBTEjsZiM0o
+CxCglUGVz+7t2ZRP5vh7zOuzHBy+8wEon75MogYkYgoRgR1dLO3+PmzYGvTw40oCJyvUltcJ+WY
51mGTKL7DnjCn/4RQgAbgg4FigC14s3p9s+v7/eRV8lL2k5lYmCKnGLxAEMR5oqLOSr/78bw8wv8
fcry5380Fc6keodrFH6s6StiQvRVdcwrLIgMqGC0pI/aNKjzW6y9P7cYiw7jf17o9cxjcGavkajC
/mmGiy/IBYfdoT9378sSrnWi224DMkyy1sEszlEMdrubtwc3vuk18m4kSZFpOlwNSoFr4MVOurbu
NGygLIq7KrLao/N2qwH49wbMPyXJ7+e+CiV8kBZuEhBKlhWfxK8f4jfng0Pqr2JaiGnPSu6Ko/2J
R/YxpNtMCOXo2G82Iv8eT179HldxBpDeWo7VP9Vo0jNj4eVcFLoWVLkVyOchwNVoXDJ9fSuY3jA4
+yr6DFbpUS2X6NJxO9RF8caMMBG4PW35McphO9LDmrpp/YtzvdK0mlDcMSMd9ljRr1LsIn9umk8I
gBt+gflO/O19mW9/96YfTeqPQ6/CUWyDL2IsBhnRtmJpjqlafvf3E/4NPFw+3B9HXEUi3MMrPdHd
/7ROyxAp5YACtMj0y+KnvIuPt7qmH8ulP068CkSGieF1qoiMdArRqua5SKBZ5x5j51dza63ix5j3
x1FX0ajUSwcardgT0SH6o4+636uWCdNY3XiJN865rqRJC2auvKX4TrD6zmbZoxnMawVhR5ZuhqAI
0Rfif7ds/+e+9/fzXYuQkdoE1NdWEukqn30boLFNhju3OeIHDvq8YeWafhmzajWsbzI9/jx//OPw
q9AzVYPd6xUeelxlj8vB48dSYZOguMOi0c1l+RsOeF1la4U9Vw5uvCOjQf05NviO2MShKNLq4UYS
+9ntIFXnYMXCMK8jOW8bK6vaCQM4gU6oI0wS/cYRP1vM7yOuX95oliWhI8IJeZvTgcl2L4El+btd
/uxpvw+5CsoLjrFvLRwiZ3msnMoHIzuE5+2orMs1sCHh/+24q1Csl22ZGgQhkpZkbUMwrLbqqHGe
R8fAHYjz8vfTbr3B5c//qDTaGBtFQ9XJyMzfErP2S/lktuWNN3jLEq4CsJCNkzjSkVFaEd9UgpVQ
p/37c9w64ioAN9wuuSl66JVl4qJZ6o7W5dPfj/h5cG/+NoSrkKvnAJbOCgbdBsJmoAKHUO7WM3zv
3gGI2Pul+GpBtt4k37r1ja7iLwfZbKcNtkSZyy+63xzFromaby0Eviksz8Jk7c1u/OdS5PfDXqsl
2QMBILnCw+JepPOtX80vp2QJWP7szUwZlJqx2Zk9L2X9zaWzH5/XApATZFJgEbpmYU7LNJ9TiXhM
6jhotC9qomE2eHjjc/7YP/5xzNXnTAtoNCsDZUEGUdLusPSPCyHKP5o5N/hgfzadP866+oQWrY1k
rqAta0X9voZaNFYhXOxa9iEoibbNRk+wJHCrrP05t/z/U41rFY7cqJLEdnHqgvmptsuh/ylKsvsi
/1/ojv8YKf84b3njfwQTi8YE+GFlr4YZN/l2UiRB7jRQdtd0BwR1WbGKLXWLK/nn2gtobxcpxjLo
NfFvauAGz6xRezUh/RyD/ywHQVX60YJwr7kUDbc88kcD/X3itW8QxclkLfFsNOsw5pypzmSD8+uG
gS7Z61+TxT+OuXqdxHLn1otnGTkPPfSIm0i9DK9QsYbPecHNC5cljf3ttKtcSmhs6FaeIsrwYFmy
SjK/idDCE39hkAd58O09JGgf/WgyfzzjVXItGzBmjQJ8ViqnkB3p6ymq2u7b6N2IWmraA/zg+gOf
QxHHYPYx3TKkYzacNcDQofRNDhAm7EOZ8SocW5Lf1dOInmk0LrzWN9hA98EfH7jN9Dk7xI8HbTcb
Z4d/5uZrZn5V3QBNy2ZWrHP0KVBVvAMC/smhrS+m+9wWUDkDtnvdaPS1aZtwIrb0NR3wilGbrZVl
J2cniR/LXLskJGZZB8blvF41enKGYLxvNR8SEzitfZ3NgxOre5JBTV5XkPmB8ugoA0OBWs5N7qre
u+jYevTbotL8rpEPdDSDVJ+YPncnaeWsEwnTtcTHtiLko4ZDk+Xv7ti+5RButxVQ8XH5JVKtZwDU
nrhbQAH9QyRlOLvWysMa+8r0hinsHd3D1QpPbJTwILyaJ+c0luOl6gHkB1SW9OqlscfnXED3Pbab
0OPpYcrsjlk9LomtdqfSy9wm+8ro18XsbUVuBNmg1qmRg1cq7j+Lspog+2mfp6HfcY4dm7kI58Fl
vVt/jp4M3Y4+6mUXVOSjrWS2nqXxUk3Ovi7msGjUC521OBjr+SVpjJWeKT8prKNmkG3aTMHcfCRl
s1FpGQnPDnXHAThmOo/OL61ZtM5tBokmkLSuhwkyvqBxJFoflqL1cxdq7tMQ6vyzwzXtAKJYWX6U
bbU1elwK2Nxg7pBuZV2F9RTvaZk/gLl8ZU9iJfBRNe6CWZaOrLe9Z9WaW2tUAbGy+1GeanvfO/I9
NUaG0ecuTdstQu7BrL2JoZK774tu27liNY90C2NfT3Ue6dI8jDZd0xlXfIXp9Gyc3MqvebZR0MIu
QAvBBfBUgnrrUj3pijx40EkEjCywnUc9dpnQcYWeunheXP6m4skCq2PWpZwlQ7NSsR6I6cUcnm35
5qXTqWwMhv53Y05DNCuwzhieb2ITJ58c6I3HJKB14QQQl97IeOa+sJo97yFNa9krIo5qUBtUIL5D
xq0S3nYgAJh1rt9wvik0c1dM1aEUdjB5ZjSXc2TzfgO7C9VMN7H4QqxcZbUV2qN3yh389L5p0UXO
j7x/MLshSAF+VfZbXRiRIi6KiyYAo3HQd7gJFc6dXVVbe8L3wu2nNk+vZS03U0xWmWesioGEo1E4
AI/j16meNdvYtEkeGbKLCB/9eSzZABvvyveqpY9JbNxTy4gqWzT43s2zNMF/xtsvzyxO2jQ/makB
FcrSH+eT4UIVuMG+S7Iq4o8R0AWzC/sK1Bk5CgVNDyzc2CZGuUmNJKrJJjYHMOmmrDaTgkn89TjX
GCYqrKqrh0kkBwUPaSFplBgXCPKWjuvrWnGYiMZoB5mOHJwBGeqq5FC7b51b4sazxvhp78w8mAxo
tdsnUh6IBpanOfXLcpdPd8ZAAxcCNYX2KNuECQPo4tnawbr9irfRmL7VnWBT+WucnmN+mdw9iRUz
BixDdODLyFUQZzozcQmokmPlNpCJhtvgUw3wNbcSa6k95vMms0+1ipJsCIdSgb79ccSKzij1DdUv
jYm9oKlmntfAJiBFK7lvp6/1DIIc0wipvWr6B0teUthRWT6D6i6kxp0aBathsUYCpW3lMMOhJ+W0
u9iSe1VJNhBkO3KWVGdzZ/nufB6NJuilHlJ93HYDOK4zgIMmHra95bdmDFGVJ+Lm65GCMdO+pPFa
dXlAS+jQgWmeOyTIvcLPBsog78EEpmjd9GoCu+WAxiPGfAFO6en3g3eJ82c7XrYNmKGXTI1ry70Q
ZHgxXniC8J7cDfk99CXqGDNJ4YVCOn5NKr+EvzhdFSSOwwTGTFjoZXGP7/vN5zww088ceoKj/ppT
dA4wyxrLgPrwovWbfD613A3o3PlDfmcmT7TDFW38LGyM/qb3ic9IdJzJwvELutUbJ7S6D6IezLTF
ICty5MU1z2B79Zs29/Ma1WUk+9ov6vSusa21q2L8XD3i0NzQBwMkDlXgeY/oxxgZ7l13v9hD3YK6
Wz5yFyhbUbFSaUy5xx5yBRMAEUhSls7ybNfgz7V2Q/QV5CNY4uAuyT21OvTjXGxiY9U2npt96R6l
cRxdjWXa4zzu5qwKdPWt3Dkc5ve2rFnXmtGkt8GQukEyUyS6V4u8NyNmvNiw7keog2eaX9humBlJ
qPTPLv+O7dFHSvClC23G+XMeskDogKglYGGqcpC/YCrqPYJE26+A00zrjat95OO9AC14HB+V7Blg
ddCEAJeRhmXMbmSa3LbO2Skk/p+KhsnYNZn7XFCY5Phd9ZS1OpDX5oXg6yZ4pval118k/Syl4Q/6
Lu6dgMKGhzFfC1kE2YzV96E8dnT0m/pdmMpv+i4k5WfOH2zjwe5PdH6bVeD2F7Nf3JBGMnaiYtx5
7i+UQNi2UQHYqre5EzMJamci88DjwIXVn16MxRNw90hQSXDj3cV2rJfq92P5mgx4uyLqNSh2u+UK
u8gbDiTfbGl+gnDUYXEXmr6oCwYzECg7hvEDbFYQPLLXNVkN1PYLOFsNSUDdeo7NjaaePXpO3U2M
4+L8kOUoMNqJ5TPfQKLKz6V6ok3qpzYOg9iPJC1rJNZ39H2R2zsLS8KqzhiJJ1+bXvLkJJuDPSqW
ki5o+8vcnWl8tilMStuOXcJaeV+l54ScxRg1/JEUj3R4A8m1k6/c5CiyneY9efN9LXM/rS4jPKxs
3/Xurktzv6sQCOqjFhOEQG0lyLs3fPL5vetLBr0l2u6gyr6E1DI75sWpyTvfJneG+VTY4GiZ1uO8
171Lnt9b9iOfnnobsEcYsii+qZ2zwl1jyy6bXnRvP8VnDHx8mWCXfL7I3AmbgRwme6drk18ZW/yV
hOyJfRzjQyOBigJCEus71KtfMm1JygJ7p2bQpk7gZHxlgnpEAP28/Guphaiiwt4z3+2RBCnJmOek
wdDUAfXGkIuROdYYCMcM58r0M9r41GiZjI1tGSOSN5wNOY3SDviJuAu4mbCp3ZU5qruhAx0/OBwT
icDc1SwniS+xiSkHj0nvnMyAVlLKTHWyFk365qHEakxWMOitAXj6VSSlL4bJd3m/rcUdV/AZsmty
FCGNHSTlBRH+l0MwrE17GCz2bJsei5ZraZQBQOEDgsVIX4gGMTqx9tyHCuqTmmCJe64LwRxYqRt/
GYQEjdOHoLv8nLXqFMfNinB7TYv+cfRmkFH2HUvFnIYjItKI3S9sQjXmVkwzxqPNskaamZ8thImp
9ZqSTY8MkDbbmdb+qNMQVTfkT3YlFw8awlVfvJXkQmvYHZ8ivRDBnMGbQWqT9dQvtM0MDftKgj+I
f2S5YKm6n9vv2v0qvVOBbdWeUr9ELdgNkLTv+aZPBtYjNva1OItEREZ7P0FGrUC1iI2zycG3Q6EE
2Sp/sPNgss9QUg+Gce0aghUq9XVMFUdkjJjWzCruTAQjB2xTMeg3K5GgNtTNp9J4HaajZj4N2ftk
75PpWSaXsWhD6WbgpAakJZ3DHj6QtcTP7SPpHgsPl58SxmR9OuR7bnKfml9kPKo4AiEXKL84CAkU
GyQ92fV7U771LhT84oylXR+lLahNwUibSIT+zO+Mt6x2EDG7levtuVVvHflCMvD/tmdlv5raM/EO
lbd344PhHOoeaaV+ytAumBJJCAWDgFS8ldisbN94LVg1pH6TXlLrqyiQ1uLkApgXygEg2Lmytk6L
NYIStAbAmpvGsdXaMyodMVYrmkhk8j6M9VdzdoJEoobVHoXzXNgXLstwnJ/UxDe5QVhX4fjFRilY
SXIzcPLdYMA2M1DWtE/jlDBjetBTHhTdA0EiVPxtmh5TmzCLm3g9/b4rOOu782RhMStLwCxYs3RA
ceTCKy3dJyo9j+62ataEfymIaBV4bpRioTNwTKFFHY4SvYk6C5TysWp9w+58D/F4UG9EvuEhIxNg
6tl5JemdY3/q9Dnvzkq70PylhJ2Z6i61P90aqlkl7jwGzODM0s/yBzv30LCu9LRD3Q7AmqdWZM6C
uFQst+GJtFnRQqxTs2JF3SNkijUdfxEEYI4adXxpx89YgekYkDohvg1TrlzrS49TtDgjtDCx4TDI
sNK+NBj5nAOVNqIqHFTQoiXGPIclCwjfeS9Lz1czGqcauR4fDBt0+mwELapBCZfUJzfg4BeW2luK
NdI8GXyzCnFzDmexmLJAJC3Og4WS1UMxYnwU0wPpsggQCKapz4psoByGH9KFSV74E/0yi1fAncAd
oF4rA0Mz9WQI8VDq+WNv10iKoPxGNU697ETHIzowWNNzU7/08Ws76ushfbHnbwFQp5t9COOUDhU2
2LHFjk9UN6hUQHXY4Uo3V+kKZB7nwo6DSRn3JjdPuDjcDXO6buVDX5dMLA8Hb7b4Sy7MzVwWIee1
X9v9RmDwjFKeMJD1rsfmRWu10JCvpoMWEzRu9KRPZz7CbXroXxD34FTkOCb2W96gHaIIszZgY+MG
zPRhh+41J/OuhjxjaaCn0B3WoeFzGhWkal9QK5z495QnflI9eC64wBXAfOgXjD7zJS7L52FnuRAx
MLS9HSeoItIc1OQOuCu1pryYKb5nxZnm/SrGB5l+SA5btcA752mBbWZBAUx2ZcdsrnSW0DjEQHbn
iLt6JFi1yPZTPvjSREoq53WCStHN6nvsO+JiuvAbrA2MKQItz4IkvzdbtfIQRISDqYghI8/JVmY2
PczIbMqeMXFBBY3lHwPBqkPQAt2I31pviZOsoFB5JHPpQ73OR+sd0KE82RXdFGl3Mlq8CDGf3Qag
buAnp2mnE+5n9c7o7ktP+KkqAtv+qLjpUx2/+LTxcrlP5cBmz8XzzCurqAMnxTvT0eOrJo708Qu6
QJifmEwip9b1Lw//IHPhY70ffQJKnG5PPB4KXqyauQgwNpIMdw4J/vMHKDivCzTTZJ58rNoyImrK
sC9MWe3wlpEEfco4uOBLMoYwy1G8Zts8rcNM3LcWFMiaLzO7nzFp6MfQSQCtdmaUWJ+59cLR1Q3F
RdAvgfSRjKxRY1CTkZmm/Wobia/Rzs/FwtnM63Q10VqiEqzbcMxpGrp6QVbT3ALxaTQIb6b33ToS
66i1oR9cN18BpVNhwXtaK12ejCZOH2Ne8s9WqBILWkmLjlDTxRrB5LPJpxDePh1S7OVgtpp3QErT
yFpqiBpKXGx2m46NbV6hUWkCDpPo3fLew62fspvXlI7fPdXCIu4bxFlrPNWa/GVO/EJK/VnHwNiw
1R539Q96321NTlcghAn02A5ivTzCF0QYi+ITOnPbrHDQCWQjyijpVF82JJfCYhqHwBq8alsodcpG
dwrkUJJVgtUOSzfQ/aKLhJ8fSSv6AJpd+O0mRKQurcxNNkCWTfOS0GxFyHNF8O30k27UaxX33O/z
/sGrP4w+BfK6OKfUBRIbO1uhUaS/SulZvtIrhL60Kxgt5XOnmhR1anU/C8xoaAmkkFHetVV9N7vV
XSb6Imqdtmd1Ud0Z4NNhEwg6V5DB+gBtezROuuu7RbZPSsLBumHFQezFB3NqMH5zQiqOuUClZWba
RUkEFS52bjZEXO8fhUeQdeY1hD9e8gGVU6nEt6NZz31pBNBGXGVlsm69Kor1BDWym5+q2tgIlGlZ
jk2epKkPqjLXenKQ6BkMmTEJ7E+Jcmyw1+A/91PrWQyYDeYPmvtmwLw1xElhrXQvP9gU5m2dYzKG
Bpr+VEUtee8NyAInFrpEcCFJzCytt05hfjRnIJBGTkGbXpUQMKZP43Anhb4b418WHKBBvKuQS93S
2E9eszYmHXfweaiEhkEUDG7WogLjFY9LZnIEc4y0Zu+hpWBCxOi1To+T9WWY7xVxAkXWxYBxLP3V
YrMJWgKTM2GC8EbQBY69vhoMDA+g9Am1MS1RWH+1Mjal40rPi0NSXCShcFkOPGUZSgQwIHSYMhDI
6L3R63fWnBx0PWNufx60i0vTvUlH9Ovzq0lXtv1ODdfnS6cUvxri3BYtNFIeXTBNNxh4w9Z8C+Sl
bltcjKxF20Pw2By/3VOOWCeesgEXfgNEXZGQZRuzeMqCTLzWzX3jqbVS0LuQ25g4p2I0j3n1VvTf
TQ9B31ljQu0xTzMhbjCl3UoqfeVluV9p8HcTHzbOVtZgwmkRW836acarofa3ZZCgzdGTewpxsAcX
aQoTzPdDLVlMThXYybQO5eQrimbf7NHEiwZ09PjbU4wiQM0bK5lPssVKIH5wkTps0Jd763ZfZ7Nf
Q+eUI/+B6JQ5fDqBBmZkLqk7P0nUR0rTBGVwscHUxKSXyuh2Lq86NGVzqMUAr/MEI2sT43wagrEA
OU5jreZhzHbK0mcxtv6EK/O2e4PgaRhP/UHS4omKDAQ1BZBTmBYBI1hCe0HTxK9Z2i+O1LFxVa0S
hzzkfelPzbDqatwJ8NZdGW1/7wzuxnazO20aAqMDHj5p2OjZGxepruTp2hzv5GBEOXrluh4iUr42
Xmvh2+ebRb95SDA5x43K4B0a3V7GyRj9qk2TQ3nZmEJA80/CEkFlO2GNiEkx2ctMTOMcPdQFeiEt
O2Q14mI/7lp+Md37yXgci3RVJCir0/FrmXX2QKPWIz0M+YCunvoxZpiGXu9jb4QXkI3qJizi0qAZ
QMA2t5+6joydt0xJ6rftqyZS+FgbcAt9fF8cHQNyUggFoHDCcLlhZQEBV96hUoOvQ9inw+gU66d+
jmmPIpCJzuYoHZKzxbErEH8AvfM0cnvfJvFRq14RZrAmz0NqZnt7tOFCbwnOL9tfTXugxEFqctZG
4ux4z7dz1+yzVmdLrz+rbu1p6b7TwK2CiZTbw+m4O7wWGjKfp+/SFuzsbodUWPDPdALLjzpRvfww
LBrWElLdTU8euFX4fSZ23ZRuqZvuZG1ubeXt4hRDRUuEUybOOnGR3ePCH7m2MZAtMwwtJsv6rot3
M3vPe2/jYLZnUozQlskSf+NeHbhZFFtQ2lIuMF6j+dE6au2pPtCpCe+KN3luOmggrDXCt2+U0Ehv
zTuVZ+dmqT2acqVJcJXLGva8EXPFdAB/MQ7ze+SBjpynrGcdxLbwkDCWaMQwsekvDhKJRh6p9pwA
DmpkL7MGpWfkHA6S8BIVV5t9iRojxDSMrRqhEvOM+hE6patuAFtRwtH2gE/YMvwpxvRGTGE7fpFG
MK/CY9fZCgW2X6VTpEG7YPbOppuDoQvfXT7aeLsZht5uH7beW1yrjYWmrUI5bAFDPGI0wE3w3s1V
yLOnGqQBNfdb5H5s7+TYLhk73228wASR+SD1IHUSDKLMYNI6NrjjFtgyVlQ7Z+xYHtsolO5mujKo
w+rhFVQorMbtV6/zoEYwaBroQ6psCyUtv9Tl2pkF+NQckMSYPtfONSe+Y9bINbsB6cst9TD2tnOC
CRSs2vEeoQJrwhJIj580swJxFP3CAK+j/XYA5HOpZFNzV5p54KqLO9goJj+aRPll8j3JD20EcZmz
KVTOWlewwXhruRWSNmVjfqdl83Z2H2Ry55JnN678lGBWL86l4Ju0+ZS1XDV0K9IaayhvpYGYmbZB
3WFuaqSw2vcc8LJCromBKAOQLYAVLoAe6LAxt/USza+SkyDE51KFuRlJ95QPpwbLlHk8MGGXjFfR
WB/teD9b38Z431eYyyQqoD0YkGJmF3BE8qKhdtTahxqxVo8jouPiyDxow8nwME7NKOLdwIjzZSKl
ZfItw83b+O05Q9jT42xPq+U3cmUwiiehgd2L5Ogj7vT65Nmfiese0h5q7t2LkigvZjCuvCZp7AvD
8mt1ZwN00LeHKn7ADhTa2IIZ6Tux4q2nP5nueyfGwJtRuOJaw0NSMe1sbbqGn5fTcUAfTYsvzWo2
0sTFkOuESl3yOlnVsYm6UATdaDAzhggSP5S1ubYhI4rFMpBXvTau+9Wg80qrV7suWFcnZxBWstga
/RTdpGw3VcEDA4OvvHfWKHgKDTgJVNZNXjMwHKws97vQUV7QaevKDi3ZfOp1fT3x42C5IW4wA9Fh
LgR9pAb3MzEY0KzqLqGHDlgHSr95ihJFN0OLjpHR9Ttan1M+hZm5UzbsedGc0L6IeptHlxH6MZGd
BsaxPKFPXat9DwkUoOsHGCzcs/sf0s5sN26kidJPRID7cltksRbtiy1bN4RtSdz3nU8/H91Ad4kq
FP+ZueluoAFlZTIzMvLEOSccVcjp3v0zgzCS1T8Sk66XU0CuGTrIPmhNEIDnmg8JMKwneY+iUNvW
OG4o3nAIX1rKQX5TbQye72XeO57BK9/s9mQ21DnnN9ZdTqFPElkZ6yMs6q3e/Cmln1YoO1aeA9T7
9lj9wE8ZUF3fqMNTneSOlP4p9Tdf+gjAEBIlxmqLzk39dTvclNpbwZMuaia77dRNWKIxH6+qjqqf
6m9MIdwKE1pL60GorjWruAoo3mPeFPetG1TfCrxQQ9walWBfdL+q5N6agdCot4uQHylJPPEEkOYW
zIzmKrEBc+Dlb1FoRkeCBwOSljIFe6u60VVM5Ua6GkTTVq55exb1UfQ6O6AqFFXmXhR912JyExtJ
SQNXMgVH7SbggMJBU7OZCJIxrxLT4iVOJuaRtiihR/qK97yWfo+txPZD0fYAQmK64Pnxs0F0UX0P
pMHYtjKgigws7LNNagu4770ZfmgsARIWu4huwrgAZnnAGcIJeC5KKTWbrnJppHyMwg/K9raWCkcv
LfYivtL9QHxQC6C0+q5oxWux05zGRJwZT5jtA7sUKjWm5BBRxTNvxASglOBgjT7VKazsxPsh3A+y
TCZDrbkst0WQ75vGPPpS6ZbY5+im4ljJtI0i3YEiZVvZRwxql2qpY0Q6dwqlLUr6iWFsPcpfWiA9
6D4OqyHRq0PSl6U7ISy2mZRutZaWb0DXPbMO+52Gw14W/PColeQigvPpm8qjWTR+igFlId4rvfS7
Z/KyUR0MVSb77L4nHTgTbI9u9EH8G3suVCZ8n4RsxI+6faQ0TuC9TuB4SiHaI0BZEaTuWFZOCk3N
V1+rctoEVNrH7nce8VZLqdboREw2hGeBQk+JLc2Fp7Lc67n8JofcVI12DIQ/vjBtROQXUpHZafIx
xI9FHe5M42ksSnuwhhmaAcB9nXQoXT7njGOZgib7FckXr7iG7E2Pno0YcoAwHxh6YWX7Yg41IHNF
W2zyyN+OpOESHZ6MoXiNtBdT+YjkqzFV3IwtWXEuOwolUS/YffhSZsWt5LW7jK1V9jzry+K2g+jR
1tRXwDiluLGV8E3sysLJzZ9mWzs97wmDBF3KwItLaVPVihtlB0O8VuNkn4bvntDyGwjT5NY4ktGt
/L2Yn0C1+VjkM1ZnbtVR36KAemkaatUaEhCjoCzbOF4tU+K69syKZFKg3kSp1Ld+aFK5jfFd81Vx
203vZHGbmCtUH3/G4Z9aw/xFA1MV7iUL+/qIjqmlftUk+ZWuK46Gv6wQhkApYPuxcq9M4y4rJieR
R0ccM/Ch17nI6qkfqkSl0PspZpC269dKFnbcvLLAxMtyM3E8x2luj+rZk5+7sgE36BnPwW2nZBsD
TFPy2c/zgyYreUyD9UgEUk5fUFhUJ3hWWMomRnODk7YURNsmtuyIepInvdcCZhijsjHCaCth2Joo
mt01TxFwc0VVjuRMq2Au9I9yFzjtSHMhgH1TDx+SJnMtioZZV9sBcJys/8nhXvv6HwiediOTEQjv
Cpezceh6CsUedFms3cm5+xkulj1bDItNnQK2md8snN5pXmTji+30VWhbXG6idEdNOBHrv0UZT3vp
+10JHcQgzZeCb0UtPqS97GbCLi3TQ1H7ztQ9p/q31LrJlW919BAYjwbL6lmG2+l7PX6XUwkKwZ+8
e2zBbRKKW9C97d6DJmnqNsjZFptn2yz2mjLsR53Xw8SVre8y7zUymq3o0Zw2/01BgwRBMN/lgmKE
T4Ja88cK9dEzGt5zu3baDXyCvDDcQfVdLhOhqnYZRceoVzd5+Kxav6NMxk20t2XsSIaQG4X8ztJ3
ffkjkrqdFrzGoI0l5ZpA506CJ5fw0tG4gzJbqRX+E7vB7qbyI5LwGzPJ75S2xbimc0t935T4e3Mu
zIS4lQl7tIV7KCA/4+GbZD0KGIR6ANMW7eRBFY0UrtMPD8ZPN9yY3ZvmvdDvQQxKV+rTvd5/07VD
7hW3FoFQKSJHk2iZI36rRiApL3FKUCchj53U7/gDPdwDaumx6OTKT8/Aw3/QnAS3FdlPXaWtXCN5
aRRy6CBxDI2mAtT205HSqP+aevG1CO5mpDX5IH01DILo2G4KzMlCThhGRzwFwTRJ1XFls/3qyjB0
CIvAwioFpzba9qB/JbZCMMCPmmLaRp1dKdhJ8/wrsTr09554C1JthwM3GLFSFZWOchz1xH7a0fYV
FLB0Y0MEpxPdQphex6n7LvU8tafiOfPzbxPeyq1P9pz7j2Y27FNkh4rR2HHkQVbQ9j0SqwYCzBQa
jifd1G1KqUPcjMabZNVX1Fz2nU7JKup+q+qLoXdPBcXEMeKdMaR/wpJeB6G4hUh2pYbtoZToWtKr
94N2P1FHDFvyh+RuqpRtle4rBewe79xCbthulGIE0JT86KujW4gy/TPSTQp83wkquVf+GHeC40c/
PXBCrZ0oalGefTcUcyOoqhNLxj7Rsp2SDXQo+qDrCOW817kQkcUkHc3cpvY4FLETZu3OUkQ7ivFy
yqPrTBE2fUxeFXeg2lDeYsXxgqcWrp0ul5uaOmxJkuCp3kPUdFu11J5DzJ6wuNxaFX47c4pI4j6N
MxL2RsUaOiJGl4D2RSPvIj10dPlG7e8DiAKhSLI7qLs6gHoSxVK56auEN7FyEEtqBtRrVBgGPR47
vPXD9DVtILIm94Ei7Lq2gLIHtALQbFvWsOsJOa1fHgL9WTPkbewJdlIHNxLKmBTAoZ6kP9hWArFR
bJCE7aRrd15yI8XDlTBvhpAwT3TSjYiVqCgj57xnUyqQUkYeIc+aRg51FufXUv6tihJH9CEuZfVd
ZowvRli+l9z6PACmzaRRuYp0N6XqGsHs8mobVtZWSPVrH1dHUURYNnjXdRjs1Qw+jBTtpYiANtK9
VwdcmCh51YCBuWntM3WEJ1Dbug5kkt/XdQ2dCt6HqW6yhGAvfM/lBhYca83p6ur2cRLQqYGESTqZ
U0Ki5qnbtEseFeptQ2nCk5GomJCn6Noe6QvV9obNlFE8NKRD3k9uGuhv6jRcU5Vhx/xKW21T5LLj
U9HFzTTUKR2F4z6C7OIHJpyf9EoWYgAj6amujEclNmxaAdqtauxo77mf6vJOwXdPo4gexMWh4HAW
ULw8HPOSHmdznlMbs2ydKM1+l8O4k+nbVff6oeuMK6Er4LGIm6ztwbHEY58ANEzKse3rq1CH7GZV
+ygRYHl1D54GHBuFxZPI+gxpaOvZ+EGhOJkpbmyjYFvX9zh7OoFQObh8Qut8S7kmusraa+MPPS9e
k/QdW5Tv0PhCuwb5chSfujAJkQattbGuE6/8EeMXLWvSrdqPynEyyutSx/YEcCGH8JK0ja02NwO1
XaNAeUFhiq/sWJS2Qp+8cEyk59KcdhH5Q9Ej1wqgwTXDUSobJ2KM2PggsmxRcHO7RZ6Dy+JPbUad
QkerryZgwXJ4aHhI9Ub85A/P6tRQx4ClkLGSlkqKJomiS/e+zPFZworkWaPulpF+WmJ/CAr+9iTd
abr3XQuVm6gxeJO+KQIy6xqHD6qDPc+WGMZdTf2no8obRKYtE2w1gARRE5xJ7N1eSJ+1mUIkttdq
Hj9namP7YDECZR2qDXatVM+RalWbxGd5FeNj9CQKX5JjqPGvYn7rVaX3FsE+8n1SnAp7dbF0dLDg
dDzISvFL5D7VywPlC7DJZnICLKei/inth53BCa4Cc5vHsCaqTHhvpu7o+zhDknVq8PzSPRyzYVdV
3o0cKJ3d6Obvlslvu7CNHI90Yj+kurgpNBDDvh/p/SW13/UweEiH+kofYv0gpfKRjoSKM3RhQp3A
f1bL6bHWxv77ENJvoxTGtzDPeOQG7ZsiibdZR8pZJonkys3YHHtLokTYiP5Gi8ioQ6HHmE0MHhts
DjPMpG2/pYLTqtcQXR7MSD70afXMi+XGm6sJJRbfTqMW3X5QpptC1QH0a05i0zuNMfL/vQqVo6Ir
dmbMObdvUOcS2oMgdW+kieWmTUnLZBA7O/K1yBYT6VrJjKM/yOWNVIvAsYUswN5VtP6qDiFirkgC
vri4zjpT3ZQtjLTorGssxGFZJppaa0moo71pr8YN94z2aDRkxRZFA7iijZq/S3XxgBPkiojrvJrk
ZOxZFXGi7pCyPg8mC3F4ue2cwQH1eABpOuKu/FcWvabun+U3X/QIJ8MtRGNaLpVFZ6Lo0kj6U+t7
mt6b0pOe/exmNgOXx+WlPStEOBluISAbGm1qOryndwn9kDvvTcfwXZFVQoj5mITW0+XRzsrVaLsm
Uzi2NFFdSDsCMU0KerKhB6KIy12XZX8uDyCd3SknIyzkHGINjxLSxD9Sfuk6POqH0dXd5mZNPrs2
lYWCI4zoc6HHSrgLAJTDRgCy2a3MZf4TX7bCyVwWu16VGy2TQ1ZLgBkxqZk7qvUx7WJXkqsX+gRA
6vSN68EqryNFfQrH9mdahd8FcIqVH3JWMnbyQxZHwOvjTGzQpsEwl56ruroJNPVGLr33mIJvSXqb
lLHbUDnvze6b4Ovuyvjznr+0EIszMeUhLpg5SuzGTQ75LWRXm35zu2zPQ8sVndmlK9lph8ujztq0
S4MuTgbFft5gqogcb+ftCrfbSzvZVfdr+2h1xy70eGEaF1oyoDjMrhUX6u3BuCkPFbEluLk8obPy
LSzYFE3lBqEixIRPAhlT8QY9j9hO4rtav/nGSDFyrff02XhyMsjiU5END3C8Z9VwqjwYVC/jpP1l
qNnvQWlvpnYwNmIX3XQwYQOJcgh34h16J8BQA/ijhyPaQYT0tOvYo8Bxef5fu8PPt8jJb1t8USm1
erOmcLxDmrIFXjoUgTMbtaA9yuz4oLrU04CZbLhVW94Rvy8Pv7b8i+9cebj2JPo0B4xfY0k1UJyV
DpJ9eZTzAlbLkrkpRVGylkaqfjxE8SBk4U59nU1rAabqR+pwu26vO60batv8eTacSF8uj/tXQb88
Lhb8aU2SDZ7D2iIeFoneFZLBh9c24S11J7O47dvHXtmVD/ludtMzN+mbR7cTp7oZdsHt6PA0qX5h
0CRt6yftOB1Ft4FFtZWdkC6c4u3l3yed25inv28RTD2o2b2RKdGucyltvFP2R46Az8su3Q0PykN9
HezhH+u/g+1ae66/Bg6XlmZx8DQJaMyq/zYcpdr4N4VwIId9CNckb3DUXb4PthnG63gvbC3b2E3f
5Q3YrQPQCeHl2IT2/xB3zt0upwuyOKkpRaEB/USw648UcLeQpoSN9Nhsg310DL6N+zVj0nMXJm9+
iTK1rhq4Pn8OP6JqakrRktgUEYRK8RGTupUDfnYEVVRVnWRRht30eQQ1GJSiqYZ457WsWPtHFib3
8i6a1+TLlzwZQf48glHWkdwXbKJx+qWFeNyN5b6Bdo9WbGUuZ6XTlmookmkpiiUtTcW6vvY7fexh
cfFenfu0Fy5PPm9Wa/OoY284gOTY8qzt1rPWbZZm6LJuapoqf8nRWiFVFVge2OyBlvnEx3lQ6JRU
RrDZW9sWZ6Py6XiLNW2NOAt6oYEuIhfUZkXP7nRohri9tnQEzIX3qC62ho9QrJZem9a66pXsgEu5
E1XtXmh66KUltWl1C6XsB+TM3eVPfuZ+5oEr69j2KBSidHEROCwRVCczanTWczm9TAz6E2tQoauD
HFKTm9p3oUJShegIJK0a1hpgnQ3op+uzCKx6GtRyqBA99Ir4VOD5NYJE0ZxACLKrpGp/WqAbptIC
mbQgZMENvLPrTgxuLU35ZVDHHZp2xRpROvdIsXTDUlSQU/65iGiGSa+mYraOzXnrUtN95sFASmYW
m+BjvPdc44Eu4remG23DJ+n+8gc5G8hPxl7ErcAahaKb3fYy47EpX9oKdU/2E3BhGyr7y0OdX3uD
wyfyYMHOZbH2RqgaveHxmoB+pu9UWwEf2MxW2aYzwLraeH+KW7LP9R7L554x2ED8O/Bi04lirPuW
gWHqbGHQcnlLGGv+L21LzsbMk4EWX1Kpch/IA3dlThSYWIoaIVkJmucSn9O5LD5Y1LV62M4PaCGh
BGM9e8MAFLWW3Z3dkicTWVwvko8E3jR5yKpT9FPS+mOSplvPiG2tT2810O7eRLB5eX+c3YqGil2+
QUMI0VyErkxSszHy+Ep9WkKaa79RZ9yrSA4imD9RqKxZCynnl/K/ARf7MWrURG0VjNKkrt5phufI
ceZKXXrrhb0r5Nar2sBB8LVjVIT3ZRXdWUr7nYLVQfCVY1pHL2bZHfJO/QGU9lxSdBj6hEpybde1
4EoCDG84kGM9fRfpyhhoKORgTCUW4qo+8Gg0p1MBbExg5Aruoh+P70UqHS+v6fkpmrDFucXpQrCw
DKmRNHLJsqYTAmkV5YL2NsbPl8c4e40b/46x7PgG8GgG8uw3F+YU39AFpBQz4p8tgoDLA517Q9LW
QDdMdgg+8ItN6Sljpg3yOB9jyORus+/dYC+vplZnMarTcRZvC68dB3RZ02zkR0+/+7nrSPfb2Bo7
2YFlB4d3ZeOfTxJMEgRRlyxLW2b7UZSZlW/AMa8/5nazVPfeyVRwoISXLO7rtTh89nDPjSFkTScz
WfbhoAMPxgA1VkD49CEJRb5gB2/QiAEBlL31OPkb5SGrafiiX2U32sqFI58Nxv+NvuwgIHplXmoa
XmXgzWgI2kdAc6hgm+GKirBzK229q/zavx9+FY/RprpZy5C+biISEFGWLVWbH3XyIkR3kWdVaUtk
kwT0S2OkfO+6DJqoep/kqPbLDqGPBUXUW+uX8fVukLlnRfwKdVOyRGMRbaZuiFVTVoJdq3m/0qKj
i402vl8+IWd20ufZLW6HIFVSLZG5gKC6OKqdOcFdte8wJMrd9kVbOY9nDsrn0RYHMrD8Vs4lEpfK
mVzU3i76nv2f2a4QOvTD6r79Gsw+D7c4l+kgKqOcsW972sHSItWW9v4rNcSNcpSd5Ni8+6s22V8/
2uchF/GzqSTi+uxm7we6a6bRI7rnp8vfbGWIpWHhmCaKYeYMISSwcfTBKRNrLcB8hRw/TWNpTujH
qDNyWj8QOeeeC9kTQmgwmmhffFtF4Fa+krK4xiM9CLHOAYHLixaXzCHLtmqTfNMR/MudZcthdlWW
w3VRdw8ou37mIwy2JiwfWokujoLWt9dVZB0ur7G0tgCLw2dM1BNHVQt2hnBsa9HJzGInJdqNBgE+
0H90vqhwHMMrfAA3srxqSjn/+c8v3c/rP++BE7Bw6kLRx5OCbi1P4zawYSw+zh5aozteR5vgqK7B
M2vTXQQ5XSjKOh44KbMJ5oSHdoAmwvnbkMARni+v7dfrf56bZmA/afKyXjb8HbV0xK8HJCKEfgkP
fuANNbkT9YjL45y5OOaBLEnXiaGWoS8nFUlGN0V/MSdzN95Cr936x2JPUcKJ9/5RdWBsz00meMAh
xIR3teaWKp8/qv/9gkV0tSb4qw3FfwIQqNxh3Ko2fj93Pqb5B2gzMaRMJ7QHG13ZPtr6buUIh/Y4
wOtSVhbjDKDxeTEWobdWsqKJQ96x8g3s70O9A+o2GbzbSvZPQD93Lfk6O3euTRq1aXQX+4tYnmxh
Sy0otgo8FAfrWw4FNxeytTnNkeHLKTkZYnFKUCZpkanTALtx6u+FG7gYLGzRS2KHGK5G9q9JEAt4
MthyN0m02jZa5hPW4bb39RtURDsThWUiWFsNfYE4Cs7lHXz+dj4BPxaQWqamgdoof7s89FvzqOzN
Q3gYtrOffkG7zsuj/Q3qX5fzP6hlXu6TLxZTePczeTYHKAVaMaKUMKcHTcW3Bt+UHCZ61kFANF6b
rn9D8Eu/uuYVX/fjIOl2O6QuhO590Us3edbBGtZ+FWV41FDPTYZ0ZSJRTcqc8CJVV2Pk32ux9lYL
DY4YljMGwe9M1r9PXbHSn/BsrDlZwEUYF+W+MvOxCelrFt6JiXKAYnZPEeLJQ4NxefnOJzcnYy02
yFQOYuRLNP7wv8tzzwpwCmvbHeU//yB3grsy3vkDZvGQQpVsWUsHQpqLm+WQR7MPPT217HibB8f4
2x/YMbviWPXb6H0N+1kZcelAGHZa3ns9huUibGrhvaA3zsqczn6vGegz5dlacQm7KqaVKkON0f3c
DAiXN8zuodHQ7q92kkcNmZCd3OQv5u1a2X/+Nl+2/sm4i0yRkp1hGZYOdg1VQ4IIa3rfTHFamd7a
KIvkMKozU8yT2WU+vetADxN8HJvg//oFT5z6byp/+2eenOKsGYUc0wRACg9vGwTag2PAwrv8oVa+
0xKljlSvNMRABVQSEWH1z0nIwwyNTr3y+FsbZxGSEi/sSvgQ8c7MKlyYamjSmW32zaFRny7P6Pzx
VXSdZ66Ge7S4OL5l3KsdrbbnRzyKIJrbVMdyZzrNdtrmpePj0rB6RZ4xEZ2/1X9jztM/+VZmOBqe
KTLmP8b0suYErmEjdqBOl7vkJe3Vqj3r2XvsZMxFIiCVBi63GoA/Wux2hP1HkeGVy9Ox7PDg38dY
wz2gWabPQvn78hKf3/7/zXZxyBrc6opELNg0OCookbFDfnvrmdrKATh/a57McHHM4MO1eVASRAYX
tz4nucv+1m3IssgMKOKMa9f0fIt8jR7/TuxvDePkM/ZiJdZFxiMaVvlujlqBoz2W1IhEp9vRwWgt
Wz87nqpoMm8gSVGXp0+Mk9SsY06FdNduaUUPz0a7bX/gSAq6BbFw7TE0n7Iv8zsZb3EKaxShojLR
veWfZl7Sft4s4x/Vlff1lbDmWvwV7+FQnIw2z/5kNXO18Qhhcz+f8JB21x1C9cTaC+h0TNm0ExVp
4J9IXmNOrM1xvvtORqVDe6KKHZumcc3dXI8VbqdbGmnNsL8rr3zBeQdeWtBFrDGRn2ppZoDZ7bzj
3Kqmp7WJvEpuOeNz+3kpF/HFV0tTrbx07iYLee5QeBvJwTUQlTEKvE3g4gFzg7TwGWa8w6X6mrrW
Ud6MV+ld8+CvOkPPkeXSrBeRJ22FKGoEE/RHwT4MVa1u/vl2HGT3cpg5/9Q52UCLOKONuTV6VAnd
OYlIH+O9rtuIBZI7ev0dWhxAr7JX6M725WHltR20CDup7yujlzJsuc0O9S0eKbWdfitf8xvBrude
6nZ5UL7FTxrkkzvNjrbW4f/3Nyyh9cRrjZxK6Ny/Uv+gAHOPidgNck1vrx4wcGKXRXxYA45HLW7K
K+9XslsDp+WzWAIkAF3GQVPCSf3zScp0UQziis1tvv7A1F9KbNFGiXuHPGFPt4QMeFGDPDaNG9WN
3bS2+ytz5VucOV+Wwg+YqQia9LV6jwsYZjlVuNM10VbQZ1hQzRUYD6gGEbTqR08ES85XNt6Z+82C
eyPNnAF6KC8B2zCJEAEYWLujt0Fe+oMKrWNhG3p5n5273j4Ns4hUU5+HmleSqyLw14+UDLfNnl4X
4YFYdeU/KYf/l/Fk+Ifi3Cn8S0koUy0P34C/nvztBxL87fSiPofPmq2/hKsx4kzNV6LZ97+jLXew
ZQ7GEFqkROpOwvHgIcAnGBPy4Anc9qr/EZW3iF2d9RZb0urIi8d2G0tFWk0eTbaSDw/1dC9ajx2U
SzSsrYuXp50Uim3F7aYVXlLPvzEayleNb6GOgs0+Fa9+MT0pobYJhBpQtpIwOfR/ggdfl9Zw5WdI
6LDrlmQBD9mUttaI42La5/jd5IiWYMtiaXfYpKSWttMF6PGSf8yU1tGH8ljiQKeagVOgBYtMGi7K
PwoMLCX9t5TSjHFSHgXFwMhLe+pE7zCxuatJ3apG6ATFjWfijjf+gblqe8gIprrGvUmxIZrssAG/
60N5Jw+DG+k9zB10UfqDMnZvofQ2NcWHbwabGl8IjjuS1cZRU8x1cb3pPPpit9dpnx3xAHMSi/7k
+FqN2l7ACTDCIxobAK/FEUW2NvmEI7KBFjceX3rrscWbz8qv6gFLVCN+zIr3bPS2iYVAP7Zn96oY
K9sBmwrPN7ay2e2aaDhAsTgI+A6qOI4kwfdKuqv716xA1CbUv2YP5GZAn4gpyGZl+3/Nl2WNUKJY
smUadP1b3NWCJ5YTWLAByPRPhaRDu/c+G+oM2/SA28XcRlq6b/6g1oy+JSun/WtMYXQI2+CYiOoA
TD8HU08XWiPMEBEmaWcLFc6DFL/y35fn+PVdPw+iS4oOP1Mzlx3tqrExszaTLChOeD/X+e+x7l4u
D3HmeTWPAZNGNjV9riR+nkiR5GYSq2W2s5666/IW87xt8YL34yF+a3b+3Rr6eIY39Hm8ReoTj2WT
dOlguYYpGm4WsQ2RwuGQ1yNdCvoSX49cPprhFDlIv3x8/5FyX57zPMTnfIefYMJ5hbsCWUdefjtJ
SnK5EE1XQceuorXEubGhZinvL49z5kaQdZE+CZbOgwBe0SKxmiC3ohPWTLd/mLHdDCQ0eSm20D22
tE5eee2c2Sy6CBwCO4AYqpqLMJlWNV5qcjmLTDE2wtMlweI1XaM4nVk7uF5ITgCOFYk9+Xm71EnV
CWauG24UN77dV5x6VZQrp4sxu2hUhBlR/YB95GPr51i1dvgo0RCRKmIU1WhcsYHM2+zdMALMCWTU
TJdX/NwaSHBtJU1VFf1Lr5g2KqNAUXoLa6arXHqi49TK1vmaKsv66QCLFDYJ2hbjYJCiAr7/Zqgs
Gv8l4TEYxYfEat4NeQ0oPcMD/Hzvyp8XPG8xPNKCkK6Zll9vcOLcVZaHBhvL7VJ5mX0EanHWT6nO
gL3SWEvoKRukS8dGDLcBZZxJfzWrYTcFydUw1mtZ5Znz/Pn3KZ9/n1rGgRzKlI6Tw/xk4t8bfEnc
alVZ8nXnMZBiqDNphA+85FZIXkjD+4bSW1c/hP3LgJgywFIlap8v76Fz5SkLhg0eTjoNh76wKhRy
585LeQ4ZTyUl8I/2Fo3fNranh/AGtSKMbQzkn7qdei1erx/jr9ca0/xv9CWropIjDfdh3rtm1Dhj
IjuYqEFbT9sHBampXjTblemeeRZ8GnARN/pQQSkW/n3z+nvkczcY0hyz3/T8aK50R9spduk2u3mi
Mm7AG+9xtcg5b5HP8fjzlBdbvGql2vASWDN4ND1I6XD0vc6NM++nHqc/TFXDdMP4UZXZkxGaPJrU
rY8G00yUNXxq7XcstrLgY8LUIy78SxcqH8tkG7kW/W6y21G2k4dkt5ZEnLsgtDmUcteZ8L+Xly+G
tvJk9BChMCyGObZvATb7e0yPhV1jB9s1ysy5pOV0uMXdq3g5hsSYDewwkS/o8CclZLRr7d3WBllc
eoYUqbnvD5rbZJCuTMx3Wugc0Z/L2/ZM3JE/Ld0iEhsZdkjC3KQ19Xgy4z92JxuDQOse65CX6ZVW
Vjnqf1TyXTB5m3xQ7cs/4MxV82n8RRKBeFYuxxTr5rSLfk1m5qiF93B5iJWVXBJKigKfSUvLMRIv
YVjr92PwyzdWiotnoO5P67hklKhipXZeUAB12QI4Ir2z92DdoKTtD9VN3f7KWMERz8xKFzWNFEVm
11NS+nxhDFrrZaMGgyPo++chTL7HGNigpl4BDs8PYwJqyJqq68sEHZdEOtFE5F7t9FyHV5b+VIlr
ydAcmD4HLvI7Ujt6W5M9Q534PBU1BQ1V8snC1MjfV4L/lGsIZjS86fpM/UEN+sOs1GOG49/OTHTN
wY8AYJ/0amUvznvt0u9YnIVBoP2rUnqGq5d0vxDFzO274BYHwZ+CJt815fRWdRWtDIbw1+Udeu71
MBN8dU0WDQnce/4KJ+hsFUMz8KKUhOu6c2RaxkCJ8RzxbqaOYaOxXpo5c+wY0NJmHQtewUsxi47v
LWZjdUrgKjB3bl2MuFdA4K+JBl+VVyW1W4Q5yrJ+mw5tmgpKku565acWW7ju1TuzvaqKlcU7l0uK
lq4wEPvTWL4OsKPKcO2VgN8kDFub6AMbiAoXATy+RQWViTSsFN3PbhOL8i3XLZ9rWUkbLCOUGkUW
3NgcpWtR6gNu2mTaJ2L3Z6gwf0hULJKHPKCzl2B5K8t6RmpG7gwnXFRM01TMZXVEUFrZGhQMysVj
do8Jjb+fiX/Si7DFctHR0XbZCubW/0Prw3Nf9HTkRYIR5lWolDJQgSBJtoFFnCQCWPQo84u1zqPn
PurpUIscoqjKoRYNJqlGJKeeUruW0j3Ty+sh1ERMu/OnyydwbWrzeTk5gLUW54KV85atxedGp00B
hphliXEntvqXRzoXUCXARmBU9KKwbj+P1DSlFoZtgEur0GPCnF1PvkrT23plQmvDLHIUrwH7AkPm
epBay0ny6QWjB9om6KZ7eT5nyhHsRxldnGGYtDb9ezOeLJ3iS1ZZF7Xhiq+idKRc5+S7nBT4N1YW
H6rbv0nf1uPXufuWURnOmocEG/i8jHHOEyYVy5kbJbn6L/H7LGNRdsqHei27M31orbp7hjI5z/Pf
EZfIrYSOLo8G1i+4zg4aNcnpNj3QmGu/3mP07O4/GWpxt6eNGWsZindXw8VKgn/eU+ot602d/RzN
n5e/39pYi0NdKcU00D4BDEkpccvMj5MEm00upJc4Ll0I4/Xm8oBnL7vThVyc7USFi0lLE8PVNsnB
30e+E25Np4OqF2SOvKdZzNrFvjbHxelOawQpohiyRUcY9r0e3BZD/RqHWJ3nw3Ach3QtSJ+7X0/n
uDjleZlQpq/YLJi1y9d0JwDd3FA4h/5Q1b+t3XTzP8i65m2xzF9OB12ced3oqkSi3Z/bHrO/VfPx
ft6h3W5ddfz1FkJ2YokiyiTSQrini21jJLFQIXgeyXXHrYIiRLCxlCNcb2oXW++tuOeR2/4PCtIv
t+9i4MXukRTa6DQ+nrkyhpteY+i4TmFLW6ojlq+oy/QuR97vf3Ren6zt3C8L/HdsFZkmiRqQ5LzP
TkKdBD5lhjJqL9+iXQeMiL1Od8nUw1Q69z6UxIg3I70+KPyWowvAF2zkphXXfsX5FfjvVyzSVCyQ
Q/zKNTRnduM018Xz+Atsw52tjA76odh2iNyxPsYaMnaFwxp/4cvOntdAnpWZOPaQsC92dl30NI7V
jdFVsW3T0f2b48oE10ZYbONB73U1DC3I4AarLGTpdTaVH5eD0NoYiy+ZZToW3wqzkOT/Q9qVLbmN
69AvUpUkan3VZtlud6fXdOdFlWQS7fuur7+HnTuxmtaYc3PzMJWqTBkiCYAACJyjHaYcEFHN03UJ
l/UvulGElpDxZCqbGuPE+6QipFWD2Vvu6hng0LtyttC1+KYeYwwW0dhe6e3gscRj0Sm7XV7QYOpf
/4TLugjzCYyRCkta5OCnw05mPzuQ780gAWo/q9q3LnrLQb2bBK1b6J3XB/tWu/8j4QYsBW8udELz
o7HMRd4EEsYiPdr81XwqgHECD3EDau5dduJV7f9hqWdp9MBXpplVIFkeOkijRgFKSbs+DT7gdTHT
MR95VNWXE8p0YxUJtCgyAFpFNl8rmqCrkSnOHjC7MD+SeSl6TvbtcNIf1FtKQA7eYrd5npeHYdrl
vDaITeVVVDzZwQtpCtt6PuohMUYRawVKHgZKgBPM9XTUh3y4St4XeBbBbKc5BcDp7rFAEPrcjb7p
Gzu8VTiAGXVBh+eGz7pd7g2/2nGHmqhaXJPM+JdKJYWSJJAMZIL3WQ0rewwcsLkQW3TAjenxdvMy
HmHWyvibpanluDKp6iiAdQfnUNQ0nxbDtDOQkcsm2Xcz+SQCgJCUeK8G/fVfkYhJnqYSdhyT4e06
45Wqagg0ldprtBcef2HHtG/l4ANikQTotu4w9q75Ch64Ecnfai0vatmWT4v1SE4wB8z4izZrSSoC
jwwtPuktXr8k8L6HrvKGjpZ7CaUIQJv6hQsode70wUW68n4GZ8mMswDBB8Bz1HDxJCBoRmIArgyx
O5pBEXAul8t0hZHEaHYNNHRtNrDGzhu82QX/pAOg//QAnnCkz4sLe42s6Pn6yW5b7Hl5jFLPaJbA
Q7eAoEVo7ycgqebdyKmibd83ylkGo8adoLayXMULlhX6uiXvFi/6hFknK/HiU/4MoGsQ49jVbQqI
nOKk8XRn227P4hndVbUoKgIBJzgfmr1mjz/Q90FjQrBt2rnoCA5ol65v6rbPX62YqvPK5xvoRRoN
EbvavAYn+i4suPK++GnuCjf2NPe6NJm3QCbjVDCTV3cpFEd/HNCzk3ndN9OW7n+0P4K32O7c8aa5
Nw94yASIieAne+GvidMtTrfwwjVqKMXCOFHrYis/YpdhKJ+ud5ABYbSglpYdAzw8GHppKzxnsKmy
K2GML9DFaY6HDsstl9HV5mOGh+nrO7qdQ6xEMEY/dmU0NVQE1dgJaTXmnsOTYhlW+iadSI0qDB11
8kDRxRG96W5WkuniV5qz9GLXlgUkz7WM9+d2cGJAvbcKQMY5a9xMGVaSGMsXgVUYTASSlF23n08l
5kxHdKEOJ36L16b3XoliHEBa9MTo6HaCchLwrQsevrTyQU8VX06qGxACVdbSARr7+grfA/5rWskY
vpCFUrrQFYIp9xm9E18LMFVnVeXp5fCUycGnMF0eUxHPv3X7syMzZqaSz5ickwCiW7mSZoLffPZU
Mz2QGdy4CgjgBuMhquO3ISL3QaV4qqqD7rcsOJUP3n4x7iOutKwNE3x4Lu67AQw2ibxra8qxZ1oV
iLhyxOfX92r78lkdEeNDdHDZSYMMkapkLVD68pA/qz6gYDEkTjAkOYBFBu2r16Vu5osafZwWZbzG
sw2rjYnCeLHgYiiU4S0WlH2g4/F36oa9KJd+MYAAqW/QclC3nEL5ZcshvWvPktnBgaUTqo4kyeIl
N9puAQi5M77Q8iAQd8GsYuFRM/KzAz+k2/bVK8FM7mWIIO4K8wzOKxx3ZE7AGtKJ/pQogzdqC2gp
9GopvUVsvX6UgF/dp7imNGDhAKov6ssD6BL2IbRRTaRDFPWyO2vzp17VbttKvdGMzgfRTwKCGNHg
nNXleyzdMjSR6Xg10TEgxliTBPS7uAtwWDkIB/sJXB/HqdE8ScwdIQSRfAEKiXp2A016va4l1OVd
mPFKMGMNMxhsUzOi4UOnoewHvGt14biK7Uh7JYNR/9ps+0aOoA/aCbja3nIMnNrR7ykgJS1RlZwr
myfPoKMYKzc/AZY9kdsUsZ5DcUQAXX0CiwqUz9xlLuqMPEvbvFbO67voHVNHQLujJ8t7rwSlnwhc
7jD61w/qspXpo4qwuEBTK8TgHMSqZnRYgM8EtybI3GLwRoA57kfjy48YekYBDjj86MU3bheO39yO
u1bLZO5tbSSaWtdQFTpNX32aT6EL0gWAlYhP/CEPrjTmrga7zVwPOl0uAktUEY7xzeh8la3IzWwe
gge9Iq8YAduW11VyGSsCFNQI5P1kSm4u34jo2q30hRPLbTrl1R4yl7Uup6Mqd9Q17od9fYp3FEdY
PPJaVbZjrJUcxp+IVRxLImh9UacV7fihQB0G2PJvlavdFV9pQi04EeoxNScb+Qcl1dDbiNIPvBYT
9xh1Yg5LUdD1ocT/GqMvtLTzk4rqJOaqQFLm5o9w/mjgBLBdwZ/SoOHp5Ume5TP7S/I8lrQhX1AP
Aha8J3yvvPKHBiKs2/kOzk3dzVj7fCwO4WOASq7V+8WOO4t4Mer1bqnnj2A235yzAsMb+Ijsxjik
h+aY3gg71DAcXlH2H4zkLInx3kNIETXocinyDEb0vMCRHkaPtp70Prd7ddvPnaUxfjwDmwqROxwu
KFJuizd0pieYmEPjKsAWQMb1CC54/qPYdtENZef/qhT7AJdlYVIUChwBisKZHX0aWyt/AKIPmsvU
U/KCWpjsyc7w3H3hx1D/cC+fhTMRRVTlSRDWEE59Hrjg79FJuiNuehdwLi2qE1cUl31YMZaQyACW
W7x+/qJ0d7H5SoynBo1R3fDEuUg4NqIyflzSBTFJqY12r5MjAHmwxP0BXjY7Osr+nxWjV8fH+nE5
N+IMfRLw45KH+NPvcGeYO8CEoDjAy7u2Hfn5uBj3My9pOqczhOX67dLp+6YEWlmqAhY6+n59F7cd
+VkS62hGQykWCZYnAhRB8htfBSyayJ113I6lERqq6DpR0T3AHNacy3oci1hRBLrdF0yIP5JjOOIl
IbwB17vigQ4utcWj/sat7Gzv5Vkyc3AxEEo1mR6csqPRxnIUbjHbo7vLYbzJveaQOq0fvmgP1/d1
O1daLZg5wklOzb4aIJaOOVLtxAXSgEQLISOQkyjyXJJaxYlXDt6qoxkyeknxwIeJFFlhllstADIn
NYI4CnC9OOOD/MUp9oIlLhZmS+1wF2HyEvC48av6zO9b3vLkEK9LCmr7eHxis7Vqkjs02aCOBvL5
0dYO5jHyBgskJyOG5v9FI8VGgWItj83RcgH9G6EOeS0ejcdbtDU8/GpriLmJ6JYOf5DFONFRjkAx
BiprzzglA0ipd7FJcT1OmkN2Ct7BgHTpgVSxQ4cwzyFcNoxI4KE47+v7vq9ygXqJqWFB9uBlstU9
UfwSmgqAhDJ6AEULAiHu/c/bW8Zmy0g2K5PubedpO0NAsXnxi2O+N9GrteM+SlHFZG6ODytkFHcq
Swn82JAmn7RdpdgaMHNzVGDBKAsOO0c6/Qvt2bhCPshkjFSYZC3VFcjUG+B8y2DesULXdJuFsgwc
IpeLpkYDmWuLZNwtWtglMOVA4KjjoS/YSU/Za7YXXcXNHFpcCwMftG478GCmHlf4Rjz3YbVMPCcR
VK06WuOmDRbqzeJLt+SAfeVbyua+AvcGHe0o2ZhsGcBcFCIUMBa02lnDDeZDKY7WwbhbXBo+8vLW
beNYiWPCRyEOK1KUNBuJLWO2jff0PPLC3RK44isAfnBJ8176Nq6Vd2ifv5fIBJFya+qzoEDmoqLB
qVQOifmoaQAjINyyG2c32TpAa9QGiJGxmwg9CLKBdtf5/esIhH4nh0/lhXBU6S90lKCzVkGpfgO/
OsjBdKZiZU09VnYlaK/NIH7FRBXnzWXT4FdyGFuotQrQ4fS5rgv6T8OUHGZuY/L2zp2Xwmh8mGiC
FNM0dahxCere4stvOWbLkcSJfmbzsuKtSx9KoWMKG7xll5DYQ280y5Lg0tfBf/ciyA69Hky8OdeK
nT81LxSVnv/6uL2RZ6mM5xxyYZbKElInlH9r9TYDnAInmqGu/lInziIYRxkJgKnuJmwk/NYEjogw
AVQe4HeQnO5EECraos+z6m0DO4tk1COKNHUxGqwqkrPmiD6QkxkOT0oRf2qAGsgZgOBtIaMo9Tx3
RRjT/Mj0zTy21IA3qbzp+VeqwfioYgE1Kdp0sRxJA7la8xDrIJR/FMr8Ju7Bxvzz+oltG/F59xj3
tAzaGHcqFmTksQ/qGBH4x8XM2bV/cLy/pbwHo6uoJGvrMJcMSKHZQ5wdUSOxpS+i10j7AoCJht3O
lqTa15fGszJ2diRfitbQqZVhdsmrUBIqd4WEy1PDC7joTM/ZCXS6vMB6qxSF8WsFWJUArbhEdRaM
IhGyHlJNnwbWwYucuZ2jHX7VD9N6Ty/uinatcS/uzUBsJZoxcMQLbVSMEP2rM3I5SreaJdk0JOIu
c1NxVrIYS9fCMRnS8L04MsoHT3QlP7e/NzmcGN54lMj606RhJZMx9bCsMd06Q43gpnUL+F7H9+C2
RqHb8P9Fp+mmta/kMdYeh1KYZA3WONq6BbpD2wj3kRfborGniKPgSXSSYX9da+lvXnjQlUzG/olQ
luBXhMycgCK9Hr0mea1Fr8WobjPG7nVh24dIO7ugsuh3ZDIV0PnAmZW0NJKkx0bx0fq9FwPvupDt
XE89S6G378r642gkTZNCSnRj7MjN32rZWP+mqZy3JCYZkXJAzYUi/KcJvt4er6wZJXDllLW3Hdpq
SYylgcp6qXr1ve46OEW0kzH8maO1ph+PQIV1mgPeJaodZx83ajA4pvM+MiYXDZh1yMsKqpEcdNAu
BS/aM82dx13iaY7yuNhggC7uUGw68I1h2xbOwhnbC9ShzBQV+4q37dwe0/HbNBqcmVqeDMbeKq1I
+0imhWQQKoHgoowli7OHm5Heag8Z81pySRI6ASIEv9in/uLrLtn9lwbI5mXGPF1kLtdBrOt6HiGs
NePv6YgCVjOAYbScHq+viiOHHf2c9XKKjbxevKBsHucYGDWdGjphkf7J+WgS6nJ4t71kEKiDfpGA
y0VzmRdRedCaz9fXQXXowvedf5+dZs/EwFx0sA95QGE9GOTzLGuoR6F02vJMaTNOXUliHB94aVF/
Iu8uiXZfJsLuHVf6hvYntPqOH6VuqvZKIOMDx1HXyw7zSV6qllY23qQGJ8bi7R3j9/TQjDGbC+cw
TcAoEeT+VEz9bTPWtRXpMe8Fcduna4qJp3u0UWjsMGuPDs5uATyXB/jm2A5iUbM6RbxJzdG06nh0
ApL/TBRACtXVXiDxvg+1W0MaOee4GSyvvoKxZr3sY1OqGih+pB6DbDxEiZ312r7GRhegmx57Hori
pg/W6VCbLqM6zRKwLSL6vccBPy/vmj3aKXco6XnNjhfKbVr0SgyzsBztscDYhJhxedbiXUo+ZSHH
mLdFYDRWRQcJxQ36eCuXgdnrmQGngcl7K9N6KwLEVS9zHC5PCqP3cRt1aTpBLcW6BB36c9P3dhZx
eyTpzXDhOfTzYhjtT7WhANUvFXPf3dQA9NrHxxSzxbiRHUyqZLeRP+9zj8+8tmnXK8H031exTWbq
LRkLHJSE6Rw0fdip9kfnBOJmIOAbBkYsPkroR61RUwJL66JjMn+f04eqf7vud7ea21CH+C2DvUC6
YNFCI4Ud0We/9CHVnPq2/5reooQcLpb4NXOCvYIWFjU7VF9V3VHt5kdxj+nb2DlyS9ibV/TqYxjF
lKQixh98DC0goDP7IDzgexzhHugmO6Oxr6/9cuCRVsxX4hgNnZYhyke6dooMNt4WHrXp4jZEqeJ/
Jo9lRDFaWsnJ2ANngN6fgm0aX3Kt2mVJ90cmdz5MRiXFpmu6sIPCtMNDoNzGqDtGxQNn17YN7iyE
2v1K7wO0jaGDhHoPvMSLILcgxxSgvHsgyuLVKrrFGAOUo/8m8eC4tm+e1Xkxgagm6j0e5XFe5E4E
Yz2ccI64N48cWuXkv25sO7DzQulGrBdaiXmSyfAspHqdAHwZKDdSqnOU8D3RuvRfZymMv5+mzhi6
AduZ9bZ8yG9jX/lK/Ol92h0keXgTM46RP7nLT2KXHr+pdtuNneUzTiZLQzRi65BfZDcjNNLoI84S
eefGIpobE1q6iQ61FNHgtDj5IQHRA22nmp/+9P78vR62h3wkdZ0ZFU4tGHOryWd7iXpPHYb/z9QU
xncYhRlKAnVVc74LppMJpFaNE9dx9E9hfEYqdk0UBTiZNLg1gYPQ9wct5Ph/7tkwLsOojHleSqzD
QDCzJ8cBWE7GY/gUPSCX5QY3Ww2La5fLdk3VRAmSTsGa9McWo11gR01POirEyW29V/9FYYyj3Qrr
MrKyRyUQ8tCTbSUisNHnV44/3BRhICTUgVSDiJRxEz1wXbIqhHZTBq7hqb+nlalwD9w6XJbSj9Hn
DXvLmwH/SiLjMhR50PLYhER6Z4svw2OPV4NyXz8HGDInh36vTmg3JXuwcnv0mfDnTwwY7Oo7vvPY
Pk/w2AFxnw6CsnOCZSqU82D0dPGiTScFAUBKqyE6WofAXnrHa7LZtImVPOY8FUXOjAnJqKdGkxck
n7L0MQlLjuFt13gMID8CcgUQKoSR0heAxzETbDDFXlAAVYPe0xQ0P8JuOI2W4fafefUC6mUvboGV
REaJNG1W5XigR2q0XlWowB0eQXFe2A04OmpKJCxPQHvxObpLvdQ1sYwm6W2gdLUAscm+eOp35Q4t
7Af1QEuckctteNm0FIxWyyoQRDFjzoR38pBLlYquSXTVSR4lxapEK3qk/EmBFdrpnfCJP7zBk8n4
aWEBeQwpJqqg0zsxljHazecIDYRI+z9jNM4RgZZ307nEBpeNgspuFdrmm0msqeDdg5vKu1o/49C1
UjGHTBip3Yp28Ym2LxA/AbI4BaqXvRJYmYDH5VxUW6MCFIbz967THVqFMXHemcvYQmrp0ngtdWPF
kt8mi3zuUyvz8h9Us4Hkexwpinx/VNEZnwNb/H/nu6Ex8OpD6PasPmTWu6hbDBx/54yujHaG6Zt6
27iT21i5E7n1t5qn3rzDZ+zYkDDjlYpYurILffUmudP9yTeeBmy2Qdk5Zv+PZvY+rJKxZD0BMbze
Qybt6tJexhOAKHEVDLftncntAtz2VECGRX0JkK4XHEK1rkT5POJ+A5a6leS1186jRYrgbhR6AFkn
KBGX8VsBHFRHihdHF7sFZAzzblC0W2GSeNEE1eALf3L+HJZgSAIQ8Sik8CfRDZ1HWLp3mK/uQItr
ePjiPwxtn/Dv9euMS2nqzjSAxQgHlg03y1Qd1UZ6uO4keSIYD1JMyMDNgKYBgWAnpWSbEq9TZPsa
Xe0b4xnwy/HU0GjyAzwaOf0XHo2/b9t5vwn0MvRbSpdETeM4GqGcd7+McdnTyff8dd/0VvY6YW5L
cSmGQ6/vaMdzZ6vpMXTSz40TevrT9e3dDGZWH8JcQUMwm7Ey4EPytgOuiX4kS3ZUzdqricFpJ+GJ
YlIdzczGwiwQPOTZbPVRaw3xwzSo7oRnjeuL2n6APq+KTXnyKTOybIGorN7/ms2JMps2cA3Wfxu4
/tU7MHUul/b3+1TZ5AcDTu3UNdCjtEH/oUDMFBD2UWZVeXZLAvJZSWbOSjl7yuZBIXxdgAwL6WN1
L88gaNBKGw1sTsot12zfnue1MTay5ASlhwm+ZUrfdPIaIIkEtv/1c+PJoL5gdUUpbRhMowoZY13l
Tt+RR2BkzHZXDZzS3j9Y/Hk1zGWozfDa7XsVnTzMiJ3jI32GqLMHINZaMyBEeHVlrkTmMgT86NQa
Ca7fXz6mhUyUSX/5GKgF38fwVIO5CdtglMCsCssm4LidhwZglwCsnRpPJbn3/50b40RIlxvopMba
cuUVnJL7XkPjx5j+n1IY/0HU0ECLPaxLwXzPSIBs87WQB45BbZ4TUMcwG6kAaf+SxyxJhDQHifx7
ShX7WYEIQokdOusSzZR1Bqz1vISH2g7rN9YyGd2oxalLR3pvK7u5tmV38QVbB44xJtWJPe1AtjPt
rp/YZuSyFsloh94CeHWgSSxt5gU5hwZ1pHAKLTC10MzbYGqW1y+2dZOvRTJaIotCWeQjRA7iZ0P0
Rh4ZN+/3Gf1oM8S3YgeFL03Rq4XCmzRe9wHnoNhmdikXhq7SsASps1swioLBhIKugQcKQ2fe8qcd
0Ktde6+ir3yiMc6UwAIi6bhAeKTsu9NhdH51lP9Rc9FaGhNtlaQUw1bGHqrjIB27TtqFRXAv9KYX
1+Zr2eUHUQv3NcWvH3PNtPSkEjwRDIO2oLenJQQ2WBbyZv2o0Cvm8W6yqy1ojUBtugkfpWt7cIO/
kinYdfno6LVvml+iLHUitJFadSG6RPgudrw8Zqste70pzLVUCpnQyAaOgLYuxMflaNyQQ3D8F71d
PP1iriV1HoY+iKkKg3CMgseAgENwl52I8ZsQCOc278A3698EkyB4ilRNVWRJl6KUZElEXfe8w+uI
Iz0V3+UDSHkLu8YAA/hCZ3tH78TQrvUdv3PukvULWSmRwGWNZub3Z9ePV344a8GSjTN1fcSrvPq0
ROi6B+QV5oA0FHscneLNgSgDO1DZAiAFXP5Mzmbr4OorWLsulqSWFhVfQUsjCu2oewZRsQu4CGSP
dOZQA3jP5+jEqyVuu+Hz8lnrlgUSmBGB4AG0eZOj3tRo0IxtNBT9laAYUtj/O5b9+4bjTUEnSMAl
tvNfMZe6BtAg7ZKk8zi1HTnazS8YR75CbwV0FKLub2GMyxfzPpIAWYygJ/iiRN9D0yqqiXdjb7qH
lRDG75PeKPQ5f18RyA2PdGqCNl821rDjv0r9w4n9XhLb61+3Riiq9MTCr8JdfGx/DJ+bb8nP4kXx
ikMaWQQzwH9xLuvNFWJiDCQ4ANS+4FBKFmlsNfp8SfFMB/D57smJlkPRewkqryFxrsvbPLWVOCYc
wbu6KM0RTWPq5A3vLHZTS744v1yXQn/lwquvpDARSAT8aq0WISWUtb3SzG7fu2CaDsfX63J4q2F0
MM4JuL5KbF61ECdedsEyoeX57bqQzcdswGn8PiJGCRcStkKm0iMyLe2g++9MJBUKe5QJlhdJ0a25
2DoFIKEm4IkNnR2sbYQs7mcRTttIS7uOM68fd7k47vvmjgQ8YdsR8Uoac/11gl4Dj+H/yFy2bWwl
kbkGx6UqpIhGcoHeu1J/Hy+5JZGvYFF19OqxKTx9/ByMfok0Y4zAaVphkuORc6CbarP6BsYIALuu
gQMT34ASAsU2ECw6UoErYbCi/N+3kvOOlrGKKZons1aR0IOSSncmQ/ye6+RBHszZQvLjgTpqf32h
2+sE26MqgTVQuuhErhf0/gUIbqK2torezSdEHSoncOYJYcLKYa6nuKOtNHHy2GnuUH6WiHd9HZvD
n0Q5L4TGVqsoUcw7faibaYSMcI9Cgp82hS8liTdkzxK4RLt49sHM5YjVXjQBDzMe5PAumFLML8pO
MVSca2l7yYDTkSRFVS+Y5+Y6GBD1FJMnKN8FkPl1pHB6ng+lXuXSEfwWwvZtKnqXoEUK1e589vsc
LR9KiUHeGmjlMkaatPZ+HshdT0xOJY8nlin76lJeCEAIIl4J+uu4v0X+b4lCh+DshyLPVtp/DXgw
4pztNBkNSuq4DecUK5UbMQJv1lzZ7ZsyzZp1XY227e+8o4wWKYDV1RcVcsI8tHqkOsnNVDxVvScA
oPO6qH9wrGdZjGNdpFjLxhGOVTnR2dZWX5WEZPlf3Bv0qrumLnSTVyZSy2QYADmFQLs7RWXgq81z
onwSpRO450WTF5jxjozxoHiNmuvYTJDpl0cFw5CtFlpmzEsON5Mz5byJjMMcSNHlmD1APAuSTwOd
3sKs2OIUWlPwuZ7Tkxg8L4nidFrPiZLek4KL3QTdvU7eb/33Gv9qNwMThPdhYI7oq+n246nz/4a2
4NUONzdyJYjZyG7oga82FKJnmic9lRx9fBYLHicfTwizj5IwL1Ez4KW21OI7IVT8TB8sU/iT20aj
LlFUMLvK9r6a+YInaGWBGc+TPU5flzh1iHJ/3bA2l6IpKs1vFP2CODJTjKqWglBEeIRBF6DA1eGX
ofyzqt1ZDNu7GeFFMCtohPDfql0NVjAt8H5V7Qz/X1Tt6EFfaNxKIuN3h4QYM8hZkKb2xOrTv6IC
SFwJHpATnu1uNiaBz1REYcBAHZRtq2mjpgOBCMyKQgsorfc3tIDagmWOX4fYzsBX8pgoXSoNsqjS
MlLIn69iZim2FFmSlRkWuhRoj4Jky4Ac6MBTa4Uer6t+e2PPq6UX3sqUi6WtdfP9dllEp20+tTV4
r7sHDc0J11Vz0wP/XiZoaT8KGuJ5DLoe2WNSR7mVR+1TGs+H3pi/VSPmE/JIkD1VXnitvdtlnpVc
RnMSaZ6mNggnbK/5HUwRiSX+nF8A4VkiKjlFXuWCzQ7syi3ooJwZeCv28KXYcbmwqZgLBQb2CDIX
vIhf4Jr3gyilk0K1qgazwGqKMPP/bPIDcA2/hTFuU1jyQgwGFB+GJLebKrOFgVe4562HcZpjM0VD
puA4//e5z02ntloNYyDFoEYZjhGFuuKvsngEIY4Fwqvr2rktA4jHQBXA+bDA7yIRZ4SqhHjC9COX
WydW4kMwARDouhga11xqwVkME/fklT4FS01LKILmI2x3Yu3luoRNewbd898LoQtd2bNWYEgwVXD0
apw5jQ4mqUWxzFpEtxFPBXiLYbRMKiLM/gB7Ae9FtFkNzwHOEtht4pjmsXYmtwCmuYIhj+sLpIp1
uYWg5VPA3Aa8Zsaeu3osMIADQwr1VHdNtduDVUexmzz5a9RKJ1xKTrC6CVsEAszfEuWPWzom1Vzl
Sj15ZqthQFDMMtsUos9D2WCiXAK9edyLO+QFx1SZnECTbbEDeorWv0aYKexK4Ygq1pc4FA/E7Nwg
k5wU+ZFFKoGzM5vnQQfANRBxozTCmKTa1Z2IBzy8U8+tNSeppxEeNeKmdq1EMKaoqdFcqy2uYbGR
fmZtsCOxYddl29imJrrXD3p730GhhxEU8T0G/LjvYVELQRARWpqe3VK0FQX87VbqdpGVfBe+lTvN
oYOv022l2+SZfG2qGx7yz6ZbWH0CY6+YuQ/TLJOhbGlkA0ffASWe3XUdhwpy825ciWGMNs0EMcwm
iKlNcdfgVaczmt0gAUjRKB8EWd8B2J6j1ZvKshLJGC8AM0K5AKgRkofIysNDbRCOOm6XJYBGIKII
bqJBmbFUJUPLoazh/EZ0kRau7o2hvRw7Czi7sRU/RV8R2DiSQmHd/2hxZ8mMxRpiIzd9AslRrXjw
Fk6dv15Xzu0ocbU48lE5Y0NKzWaCiL8BcIN9409A3cvcYldyUr3twzqvh1HDCtNYSS5AP2Q0M4gt
KoON6XMWtKWDFBtZRyUXvDLszBeyyR5dBvAeCtr3eru66QJLs9tT8Kn43B2U2tHwIg/8vch6Z0Dk
PcdtWdpKPJtS5EIqkCmGeNTfLT0grpgkrtbxKNK26jcg11LR/0II8lfGR069olZhj50kRW0RrbCq
ITkW6WvcYPjKOGhNdFi0nLO3W17TFHUFfeoY4kRe9lFXMvA3VKUAXZnkydEVwKLlkV+lxaM48vqI
NvXSNDANAEQ21MjZBaZzM82RYUBVdnSWrbWXb/rzYn/V/PHYctRysw6wFkZ1ahVsqBFCJQzr4oEh
Grwqw5tpJvtjq3iYLLT1DlPHXeIuyV9V8ZWjrXTL2CgA5KcEkw+yBr51ZktzwwQwZCvQ18PRpais
TWf9QlkBuvwdUHc5R7hZsVoLZEywr3LTGEcIpMMW/dcQMCAIdzDGv7jqy79ggdso7kBPiYaRX9Bc
YRM/bu0sJGkTCNnkdVLrqQpxzKFzdSlz2zB2pTS8GbTQLlJzp6LeeX1zN2zEFEG+ClR73Nrq+1as
TrWKwkRRCpiivAt2lRfspR16CfmoeptyAEUl08o18POZM+xLtJ7WVTB60/fJUWzUkSQ7v8VffkTA
vBX097d3UXToS5/5V8/rT9c2PB6sEtIl8JpjsJrZYllFVoF/IiiWtCBj6oJnWSkcgYynUjCIl6AM
atykghOrfjZPn5HXvVVFsm/Gzo1rpOjJt6hKYzsp0sc+mfZyaNp6i2dzvbGURo0tMa/tJogR7qlu
16gemSpLSXQb3FdQ196tiwUl+NFI3Cwa830nVg+kJ5XVq+mNRqJDBaVz9TH/oWYVsXuonz0mEnhH
p1z5jtqfbtVJeV9LJmhiUyUGQmDZWEvY+YsZ+Xpl7OZERQog3xtjeJNJyeeqkhZLDuq9VDaOWoxu
nBr+kMhO3emgWseH5LHijn11CiarScT763q14QY/7DfjLQK805GR3sozun3V4RMiBsAsCKDze+AI
2tIsTM/IeOMH5/MFB7Ohlso46QPqk4mY7I2wyI6VYn6RswxdsMaoWnI/iod+IphtM5GwJGXQ2EkV
4oV0IVYDImC0tAOpoRpMBJz1UFhR0Hybsz50wVylvtRjsq8S6dmMMbeYLNEpr6RjUAIZUkR7ma0s
2g1al3ySq89maABEq/fbWHgqckX/qiiptidRnEM0WFjScH4itX5DcgIW8DG1IkMcrWnQejsPmvne
VFvJRTWlstVxdBHVwKkuiXDIhdpfmvJemAbMPxlj66CCif9JAJpbN3wy9dTRMrRRgOvUUkGYt4sj
IAC2Y/SjXdLZKcoxd8VBk3/mcV3cavHkk7EqPZK3+Onk+/UDkS8DGLAa6uiyAfIrUKp05uhJMjVE
FALRK/SHNn5RF1iHXthh85ALz3LxYGgAnJVmq5V+CuXiB4E35jdDk1p1F9hpHp1qBfjTNUY4C/Qh
FqEVDm1kp8b0lrf50/WPvVTTj99KlWvl/sxcrtVFEURPwNgjEjVUqsSo9Drg5l0XtIHkDr8uiQqF
7QJHOcsAn+itPmtRjJEkY3DVSLeAaGoN8lOfgq21r+wlq6woC+/Mpv8kRvfZoFnVqFtBf9+ae1HP
oQm6R0RkRiDNsK9/3NaJ4VWUUNwVfB1b4l8kOZiCOgOIGWjbANIGaAhOJ/KmBLCy08tNBsUv4/7F
EtgDk5hLHv7jdBlGkCYgEfH2mP7Kx0ABuQcYvTX0CyDeY8vuYd8Q9Oz18vvsD231jLKTOKKxa3JL
Dw/p4IkpOLHCZSj7USSTfZR1l4VKOsgerlFbVyunAsET4Oo5J7QpBiTlIoZQDBGTFB/1FDTNVT7n
ooz5hcVeML6lz6HbSTVvB2madrGDJkVKNSRVR0H8o5woV6q4aicsB1SWlvAt2NOxIri5BJkb78Fn
owECm3eWxg7yqGaRJWUJafVP5acxAaUycHTIgxsbcMW90yrwco/3scorS2SHeUqhzoNpgdCwkvwy
UG0RgRXSO7eTa9fIXuoATYHlbgGjkhgV3hxHdiMCM7uWrM7czdU+kmSrIIsdqrmVLoJlVsTJxcla
xtvOLIidCwgWU+Jr41ddKg59W81WF2telIMRelKzh6ru3pY4cNQcFAbcF/mNrEDXQG1vSgDZBRgt
m9yFlbKIZNLog023lzP0vnV+nnqtE/m5R8KYy9eyES9DIgJ06IyJEJK1u2VsmmwSEC//euGN59UL
LyCE+Z1BW5rzQSJjdqMYkrrVILF1gx3QklN38IUXw6GsZ8QOvxOFy634H9KuozlunNv+IlYxguCW
sbvVSpZt2d6wHJlz5q9/B7LnEwWxGrLfYmoWnvFtELj53nN2tm1enpLTwUmbY1W22Cmx56des0Jo
jJ2l2yLAKlEAx92cxSd9Hd3AlyJu1kGMDghjvq4iKXquqHWFJh+6JZZ6FU+nqvg8JYu9qkClQCRY
DKt72R2oJvt8nI6Y6FxiWtUyVMTrnBkYTSOqVrmVwVqnL47UpDdl18e3WpslgdbT8hjRfvHWab5Z
chAkIwu21XlGy9ai2DFds8LuU6P1iGW5tEJkNsyqUzCzpa3jl9WKvDDCtWnStdbph1kyztI6f41J
19plk4be2igfq76lmPNoF5tkanTXScrsKu2yuuNaKV4dtgc9rFJ7UKMzoOa/R7XxUOgATYqx+ZGR
R6mJf4VKjQIGMf2xSz5FCbZv0/xEw+LQISR0oOcIpufVoqBjlft7fP8PVSPBBpl16qSdVAc1gNXL
oQDX3FqhozSWudNiBF6p5t5Z1D5xsfqo2EOo06NcG7WvGSk5ayNBmUvPEY+2DcYBQvVG0cbDqk2N
M0vdgzZZhyKeJDsrreQWryot7LAbGsnuAQLe2Wo0x8fakkGQZWU3qOqld3oqZ96cqsQfitg8l/Ug
+Ug0dGQYcKLaXJo2lZbZ7TEPc2XS7CxLWeg0C6ntrkgKJB9DeTMBIRGbMeqQuXPUXycquvlZAvpO
VGpsAt5vF0xfxLPMvDpImSodsCz+IKml4uoNgFDMbAGAQlgnvpybQayDeEzNiuY0KX0B8vk4Ku2h
nIyzYQz4v3QnnQc3VkrZpYo23E116TV6NF2XZlJc5+HQuOuaXWez/E6aZX+xxsM0LYtDwiF2I1Lc
1vLkhW2IUW2seQ21pJ3aMiucLG98pMqjU8/hUVoi1xhRl48UGaGUkX1IB/NHrFWxXY3AMSn69qFG
z9PrskFzw0GZzzpaf53RKNdRlsogTwMeJZmW+XpKFw3hwrpKQZdG5aclJNlgJ12n3UimeYpXPciK
LkA5LXG6dZEdZUBsOrZX5jx/ABpkMMbtTTounjUYwyFR6QdJjR8WfIc2zhCtZ4euR4q5JPJtWNHY
BcKX0yPjP1jpFNoyDdtrKWxpEIfDaZqnQzbPhVOixbCQ5iTnLQBd01MeVW4Vjw+FasKbVK3kU1rk
wdzGlVPnHZZqFHwYogAXB4NeLiA95SCdQ8Vtse5CyIoMNe0/y+HUux3w1OIC/w3pUVmwpptWGx9Q
2kWtdhmc3hrHawx9AH20OESxbPdgJnRlKb9TJcNPsvHWIADZjbFOXc25My9RHKQZgGsW081j9Z0K
uN2pkh4TpE9Rl36KFA0ZcZ6QU6qY8+gMJl08dc4jN6mqsxRG78IxvF0V1I2r7AC7cGqAX83OlB07
Qz5ZkXXTadFDHFa5E6rFLfjogNYdLY9kKuWfVdSN92qqXi2JBEddhwfM/x3iFQmwNEup24VL4aG2
BBVGcc5GFyv3laa2BMHTqxgXrUQdZBOoL8D3Ykr2Zew09qohYTNS9nuS2Gn90PdfLtvlV8kKJ4BL
rJZ4UZ/G7fwmjO5J/sNUopMyPoa0/duglhPEmf9qGLuhnnUZaM1faAg6NOukgxvt8mlezxK/lMJv
rzbprCjTioIi29TXgeoRHvMrxjor7sgLrob3osCHHeI5M5DmIfdwtC5t7BxKKTjRqyD96UAMug/A
fa+XTOpYD1vQOAB2ejy1ywLqv8MS1QIhr+uwkGLoGGEFdflO5w/OvMQQCaQQyVptgIu4Vr/e4r5W
18gaf8jUY2x2N0Nbqt5sUlFXW3sVkaigh2fQGqhuqwjC+E7PTEBxUMP49HH3FXHvD2WM/Wbqcg81
asmbkkJx8n40XIAQf6L1cpTgQoZkGuwwA7wIM1J+p6BNlNMJeb42oAUgx5/qopntTEkPvWkeprL9
1OjrEZb2U9p1h7FOnGQxlg91kt+rRZa5NAbZ2CIbdp7R4UrpjG/VRL1OR8Hd1NNHuVANkD4i8q4m
IR/nqySJ+wLqS0Uf2kzR9Dmz/oxDJKfl7vdmyRtKw+zvehGJcbK4oDNW4DUrlH5BKXFG8Vt1da8K
LEdVPlpBeiWeJnltY17eLtOkTUFEjwjihEoPfTBrJ8s1pdeVCSBWUTNh71gait1Y9ECBCEtZL8U0
CqZ11QJug1wPH7NDc2160ZF+BzgT6r8iTM3X21f4iFtp7NCbQzWzsTaTGUaBfDJ8U8b8N3BJohO5
YytnYF9ylyukbS6KL+fE7R0dO28i+qe977r9CZxzSK1GHUYFc3Ol/hMzSnaRUZsgMl6+CazqniBw
P8ATEUBuvxpuSbU6CydqhH58pCcFjHJD0AWp217lV5NfjDbmng7yO00EO7NjFRijNiZRVEBIgvn+
5SceVauao2k0fSlvK3tcRhe77Zpj5VJQyVYO3uHZy4gCFjZRw03beUsvRLM/39wu1pTq0tJmipGh
XA60OPyYJJFXqekBuJZOqk0PhVQ9JEX+UGrFz8iKHqXMuB5aKrt9g1y+UfOgKdB3b1Pf6rVbDRA1
Rhv9yhLze23Qb0ZXgADXvBoRryhpvvippNQ+abR3PdG/minIJxb6MMdS8PdXSTSVIqpAT900ZE5J
BotGCOSAlz4i5RxV8JVFoEbrr/T30dG8nz3pVPnFw1/jV6j0hVROWcKh66mZGVlQVXcNiGx68gN0
A/ZciXAkXw9DcpI4nahjs4hlqcsD44EEyTsQynyJgPEIeDHZN5zyHsBmJ9nNT3896MHkogUls8wa
1GSc3NSSSsx8JnlQotcdP1jopJRxIkii90+nMe4zUwYD2VP4s3mWALIu1TiDFLZsST92geRhOAv/
hIAGMgPig7PzXdWJKbpehyHseM+COX3o9GIa20ELgV5mAz3TnZorS70D5xvapu2h9VbPUld7ehDv
Qb4OsyDZsDSDop+Ih8s9nWJCn2mKV8MfKHpY4TfLau3LOrF7to0E7uoknUatpFRJULS+uXY2wfgs
CVVBtXX/7jZiuEi77Iooq8w5C1p3+RUuyMS8+gjksp8WcnV/+hTmThLa1ql9lwlpj17X79jz3Ajn
ou+hnfIy7wgQnfz+vMJ+V9cMyBIIOe/eANjxqvfMpMFXYEsHIwRIX15az0WZ5HYpDZDxodetnLsP
KBYe80N+L6r27l7dRhAXyTSUmkiWuyxYFaAbNVmg6u9SavqXH8iO+yMaauQ6VGAHdTpTsNXfyho+
Xt65ZZ7f5nLsoVBw7ELl8bKonQQGn24ji/t0irX2syLFBEhrkxddZV8YJiHb4C6/iLCb9twrwMCB
oMVC71cIiPM86vMqW8DoQO0RcJYBA+p4w2vY+3yI7AFKqBg7OWykdkmI+ngOOf0xd6MvJUbRU6xq
M0abzI8ezM+hk57XSaDXr0vIeIZbwZzGhfWoR10XFQErqyrg4q4CPbV7m+3/tkH+U7m7fHl7B0WP
w0KerhJV5uOVtJwtAyxZ0HDiLcZ4zofQZtjhRaj+uiyJ/XIugsfGP9wAojJkY7wXB/phJi1Db/rW
UsGbllj5r+kN8AhKuwI3NrBC6/dq1ouA8HbFWujA6gjIsD3LqZuck7hqDI0Chsq4Q3Y4O0Va4rSS
lxL1OsegjdPnIgBqkVAue0BzMe+svqPY3ChBJ1OfKnOypwzhX2kdkmj1irUX+Nkdn2Mqm3NyQVKv
T7SoozX0s2kanKiSb43MEIYqTJVfXeJGCntOG2dejLQYsgqh2NN4auUNUMHBb78CxXF2xBgyzI1d
Ese5uVopqzbWIU5dV9vUbmR1uZbN2hu1yq6q3rv8QvcM2YtvyCkf1TB2OjYmBSJ6GEwB2OmKr0+Q
iaflkClfL0vb0TxTxboohp00dMP5YSctlVjBvKfYzrNsWoN/jPglnW29PlwWtPcRUYxDEwxNKQXg
sS/vbK7DAonnhFgh+TQAQUkuv2vWQx+eQ5ILRO34NtZwxpChQXX6Gk0pb7swVuHMqvq7VH6SrLuZ
PFw+zev2E/7/rQzuCTYkDDNtVFFpTewGY7VedshOkkPOzKoABcJjEWV8bby/LFd0NO4pUh0rNQsa
7iyaZOQbbMUgVESls9272nxA7gWOVaImeUItLBnqxYOZ3obSfbN+VMj58mn2IjtTpRoCLMynaKjV
vXwU6WLUdTdMFLUbBgTDaIln/NtiQK2oETvMr5ZvIk/b+5DIOhQGhYgBCI3LkLOU9LIKdEZECwQg
MLGzNHaFmR04ueyIshWQoz0rRStI5Fr3FG4rmAtTTMmsgCmWWE+90sb01S8sK8gw1DhDmsvg3+fx
vBwmUat9165AxzETzqB3ZH6aQE6M0lIWFK/ic318hixRrt8AWLL3gjay+FkCvRrrDqvGFqrJAMge
MUjkDVgl0FwNvHG9HcYfFl92Cz9dAiqwn3suSGNDjTrCCUwRcm9qBelSQrNC8oueEQV8J+k7wavd
cz8bCfzhQgByIamDgd5BsxHT2IqkcS9VnaUJGo7zwECT2GGZDxvSrNejFfRB5Or/3+OxH7TxrjWp
G6MPLYp3AtIsgH8td7+hbd5C4LYXaprbj8n5hUzuFponMvVN1QHYlo+27GM1ObpNsBo4vqsD4ej0
/gfFlDaGJGTT4kPANVxLhaIaCqPTn2nxWPogBT4zQGrZ+PiGYVt2QXz4oJnwrRg0Az6ByT3IuTdp
iMCQyWPgR/8R4inXbyhQM8v8WhbBliP2CSyTr+RmTZVnrV5ZICOf3c5WDvrn4qT+YnyNlqfeLqAJ
x2xEDEBBbRDo3f5NAhD/P9m8Sxwiy0IwjZuM7RycD/n37GThIjUTwHGpVwoJ116vucAJ43tSFHUY
sNTTL9q8VGIuYYLqmOVrqrMgYdadSA46QGwjQzdB/ImpIKcykbGIbMyuLUVVxSQIZlAN5MOmJDIH
QrT8X5oOew5jK4pzxgB7TrswhClN9dhZy8pJsR0NJPFGdH9779QwgGmlgOELyCycJqIZp2LhDoKs
A4O0Sk7rze9GivRvRg0TnIzjCH7/1VRq2clpCRPDZNEgQx3V9JLjhHeSuZhsc/7BYG+lcRpI6jSt
1i6JgvzYH4v1xJCPzQ8KNF4HeZrbjoJPueeCNvJ4uC6dgD0xz7oyoGp7bU3kWK3SD8GZ2G3wmk40
JOlPOwoar+nLYkRLkkDT1WsZWLIgd45Oeu8mKGaWHojQxPXEXQXfiuQUXO/1ojRohZIbCFKfUEr7
QxM9oZQujHMid8QopcbuMU0DwA3IGtDKxZ9vVLxUOxkzrCUCXtVhaH1YA+0CX0IMgZ0MzCZ5w23s
CdV7z0VgRfN/UtkFb6X2fdUMPaQyFwiTzYKWU3FkHKZvMNp7igezCVY2E6XaV9WPrJSUyKLNb2nG
+T/Fe5O73T3ZRhbn3MO6UlvMlFroYQDPElgHCLQppkr91aMH9VBGglxsN8TfHo67wHUd8WQSowgK
GuuejlVvr6+y7hQN6fewrs+aFt3HcvyIld6fetF2V2uBsawVI28OcJc+63m62Mmo/QJsAUxfEkeB
QJF2lXXzRbi7NoxCVWINxoHdtXZO3dVmAc9nsEO86QZ2FXcjj734zdtKJGLm2OVlt80AeBT1aTxT
vv2D+y4uX4gOyKktcu6uW9QSTWQTM4F5ZJvClda9cH97yezPN2eqkjiTE00qgijTrrNKAwfvD638
NpPRbnURjbHoPJxDrGmEDRFdTgOTIQjFxUMUh4+CRyG6JM5jTNEqR7WGS1pv9fIKtGNXuUuPHXbr
sRrVFIAjEbXBXg/RIpjZfEMeVkvqDLz+9o8VuJ2Pv+NuNkBb+ac3pGjsCK8cyPM75CdHDGyCaC3G
twIw3ww/m6rvA0tLMi9Lu0Bfxs4hajEchmYc3RQ2w677FpyOjana62pdrQaAQ8fqapQmL8eCnm2t
mi93GcaysfVrC65DYLV4IC4li+ccgy6/LeRfpySCB8avR2BWdtDNukXy2riMQoaCaQ6Qy5GHZXcD
M1H0Sky4vNdnenH9nBmqMKTDFiZYRPQKIlUYf+161c3dczYoyqvasqRJ8ksVE/bnIbkj6nfBnQm8
msWZnaopm5ZKShlMYKs+ydcpKLJG4mK89CiG9BU9Zs4ANaGcDt2IjbZWMnrXoIOf0PWuiVK3LtKj
lSbXhhr5ExWydO8bCl1HVR+bzbrOGYpULaOkGpU0UElT2EkyWod+bH2laB2TSFdFSj6qYV4h0DQa
t9ZLJ9Gr2k4pdiqVwhCMJL5ea3qyIf/7NQaH9GP2epLLK+aFWFiNgOkDlujKo+owjg8QUWBL2FZa
n8XZrQm6MFFTUdlLP4n+LJ+9iY0fUAaZ5FqF7gn2t4LVnR80zWPUIhkmw/wY/Kz1ckts3QdshLhV
u6+2z8K50EZTJZLQBgFCvAAjPKOhjQ3XxBE8631T9CyFPYjNEbMwHJawxMDdEuinQr0ufdCxn1mB
pOqu1YPwk+7KMxT071G2wyQrp6pq1NBIWbMoYMRvyUFasfxMpO+tN7n6OT5lwJkRnHD3SYNcCMAR
kPpqN042ey1SsxEFJ/JRSz4k2a8My7nTUjpTkttyBqMYd45BAkMHgUwu2V0WC/zv7lU+/wTeF5qF
FK3qhK3QSi+8zgI0QSLCyNg1gQTrdZTIKAUZXBSRpiUa8YkK6LTkHNIrKXmsE1Hsu5e6k40MzjgM
WLZKQnDX+W3k/q5P6MlBsSNvtFGf+B/CuXhucD/qZl0k7JJjd553YVRdAGAvwxAgbeqBba68r7+T
oL1jVgBdCnKcnebIyL984YPd/bAb0Zwj62LDIkmRhX74ZQJbAVIMF7uVgDJ3scd2wP4RAMZFVHq7
HxrjizK0RIER5sx/X4ZKn9RxGVir4sjL13myjhJiNuAgCJRj16ttJHHPRlOGodUlxAZ/XyTZUwIT
7xMTxjjTqzaWYdSGJGddFQwKduN7bDinnwWn2VP1rQjOR2NiQp50E+OJyu2IGOcPd9dvfhgQj4gX
qHbDnK1E7qbKCQBp/TJGGGnQfPOwHuTiK0OsArOBO2Hi+KvghHsfETN72G1SdcV81WEqlXJSzRph
FSOrTA7ygDAuc8CtouNBtjY9xCelFLW19qKRjVAe2b+nWDgsc63EsNniTasdq/aU24xixXKw8Yc5
SDNQUegCpOEp+pQJGTPZR+RD+618zg1bMkbsswiHrqb6q4KghxbyVQvyu37FWqxZCNaJd5uhW3nM
h218Yj1j0kwpUS4pTewmNbLhDDo5qYXp5JniZZhAoH1/bIriodG6G3XKvUiZ3y+J9b4omw8xXdZA
cO17D3v7izgvjcUSgLEMURKE1xGG1fHOFICzYoIx+8EYD3NhRVjwzp6yu80nKPUwNCeMUAZFoTtD
d1ulQr+8Z3q2Z+IiAcmaZ+yFd+FT5GGc/6McYP07Efz6nj3diuLsAqrEII9ckG8NhmTT8jMWXG2l
Tu3KWgVvR6QqnD2gZG4z7OnAUZXXhXruyOOsr3a5Bj2GEKQqCIcfgqexF1Btz8ZZ8IFUqbTGOJv0
VHqOTpkz+GYAMlKUgoWXtucNt9K4EIC2IRLXsrYwNZzE1zpAZOATEY6z5erEKcFXrftSY2dC4qPd
EGAj+QnjbfMigQ4eTiErEP9eA9bmO8Z8ihYzVtY9GVUnzPaHP+fRfYOVF6gfj++ObljYkBWnZgvB
upf6WvNoOgPyDrZ/XEwfRQGAQP2edg42h0WTdKYTxWHN2Z8w7ZR3PwXPRqB9T5SrGwn1uOpJUvwp
z/xlkVYki512I2tZRqXrMnSX/j7I2Flgoub2mXBWRdeSoRuWPg3aJQm6HCxnVUI/ZlGZnUAM4gIF
OujV4ktaYEeW6rnuCr6r6KlwpqZhzaEows3JQX0kK9gOQnS3Bzfp3NRunTfwV4u+LmdyorIESH2P
x/n3+Km74c7263LGJtGqHJwmxT8WrgSmjV8UzyTwCZUyvuW/dO53VQ7tCjAoYUPB4hVC07BvnBs5
hvB0v5NkexpFWIL7Xw9rMwiAgamLJO2lHmh5ZQ5qhvP87pw3TgXa5De3YXZmr00kg1iwVrBNh0bX
S2mVVEfzmBXQAkP/MVfYfIw1j0jzR2AanuauR4knPydkSDFlCCo2gR7sfs6NdO6stTp3EVXYq1yO
LFZd3VoDFnUVYIhlvbOC9Vpsp9nf+SpO3MjkdC9TCiD6mkrok+5dnPnV7M+KAF9z179vRHDKhq3I
P70tPZucKqNuE7b+unzpE2xASOC40q+qSYRfKhLKa91Cq4bO+JbmGGTlXdKeVc0zI2xj3hVj42i9
7F++PXaKSx+S8/KzasU0yVEU0srrtVzdJQNQAtYSQH/uFkojyi92bebzR+V3dXulr5ZG0ssgPWME
NU/s6KAdssD4QjQ2oI2sXqiKIpHMqG5cUq6TCXNIcegDqvk4Ym7Pngf5HTgKfsxGhSWhWcbcWj95
sWIciiT91lPpbspBvpDoWilIwgXPluef7dJuLpUWLUVFq9FRTG1wjazm//vI7JNsjjyEMpXiEZf6
XwUT4dN3Ot8MbmhX7nRIx/vLr2jf3m3ulbNAIQpG/cAawf/SA9ht52/sHT9BUPZpmA+qwbJUsJaj
C6lOTnhgQZrmpSfLLf9lrQAWFtYcmFs6fQ0OpyszLQxI1IP2SJwGg2zT58Gvb1TgGeVB9O2fvuez
POYvNzdohlJKuxJdgf++52//oTmMpE2UM+3OBG1Px70XAG5aRW9BWneigYY2vnKjnNjIQCKUxQzY
a3vzfDDuoXRVVuZxV5RBRlMnKk9o5th9g/J6n9nopYMyWaBywsNx7kmOMamby09P82+Hg0SH47wS
YAW1Iq7RnOrGzFuyK31Gbmb9jAu3HpAyRfNR8EzYX3jpa3I+SsqbqadjET0pguamfqSjOWMDFMXB
GHfi/qKeNtnr58ti953U8x1yTiqLC61vUmBbpeDXwyLpYfIVTz2IZln244pnMZxrIsNSZNgiqoI+
/dIqX+f5cPkYu8aY6hilBNgbBeTSSx2LMYJHqqmPgh4lieV60ryQiOzirvN5lsHX00pqhaikLxg8
QtUc7aQwctgCJ2robEAcZew3tLJ2s4SNTM7hrQXA0UkHma+yBKE2776/jSjOTCWZQUhZy2UQkiiQ
wtqJjZu++2ENx8tXte9fgCGlUSYNQfXLu+preWmT7k9+wCpIox0ezABo04c3DBjsfUHgWSOYxoSk
jIXGl9LKZmnSePwnk7Frnjay+MbnmCbAwQKIzD9kzHsPfiuKexhZCZ4DRW6rYK7vk/nzYP3Mhr+G
gEQfdyuDexGjvsSWUaqAXqHEHqrI0Ymokcm+Pm/0tiK4t6APw2BVC/qKWal/pQOK4enPRm9sq3ow
pfsy0TyDqAIKt92B3a1Q3m81aS/1k54GIEYBgdW59pMv4wG2tj+xWV3VroPhvbgzvPvwMegNjBMT
U9hoBLx8ijJqirrZzOhLmw/50XhaL1nJewJ8un+dRrAUtndNkBcbfPmLyO1oFQBUCpI+selU+lbe
Xy95eJvlhrtKwNkYytSmufF4WcF37xTo4wCCQV6OYfOXx8zktB5l2pfB2uuePOVfcjo+GsUU1Ori
xZn0Ts1A2aBU3mWxu/V/dIuB2Iz5dqDM8sHBUNC0IsgjDfIndwUk2+8+Z9Y8tRqf5kOFrUamBq/e
8EYuFynI2aBrEcF3Zjaa0RgD9vFPfeAN8Z1IGveIKkkZ+5AYabCEqGoWQH7RjwC3wm6zvbj6QbRk
vG/TNqfjAgR5wTui8v880F8B2+za6o0szlbnskXXNUXTdrTsMGD7lMo7UPHcAQJG2CHec3eb18Lz
Dah63kcwOGXQzENt1+A4B6zfAgzaOf6OPui7y49zVxrA6tE/BcgE1jBe6kQRzXWiroB6ScIc2JtW
fZYk46rU86tsrB4uy9pNqcBi9J8w/mhllVkheM3BTj+6GEOKAaSVI2sEWVp3XtHjFM+NCY7H77HJ
arGMc49+qiZ/LJQrSz9b6SMRLW/uv8XNwTiHlGBzsyezHAUq+gXH38NcyuhiFu4gPpNQGuebUPIb
yojFlN3pd7LxG9LpLZkUU9pXJmRzMM4jKaFSkEWqEHuFd1KbOQCDlbN3bfbLbPPg8uvYDRw2ojgr
2SVluMYy8sNytLBlmFN3KUBlqpdEZI93LdVGEmcXyzYrjBGgk2g6af7TkHee3Or24CqefBimj6IF
C9FH5CxjEXWUEBljX9pKToUMKMbGQ+8uLe9aIeOu6GycVTTjtJm7Ab6G0ZL3GCk8EOxudcf2VDuS
q/w1WQ+LxDafkjMf8wyUDCuD+WiLytawfdMLCTUE74Kv5sUppa3U4bVjVmd5qvwSxh4Su6YXAwgE
9Zg4B9qDKDF88soXnj4Pw1fJtQmc1IQdbV0AXEtCZ0nLxC6rMfSMTo7ssIxrr0z1zq6z6sGqw7MB
XgPLmu6nMn5fVPn7oWnsVJFuaW1cmyms3tLXxK2GKQNapQZUuTS+A7KD31qWtwoBstldXzoBZ5Wm
BVQkjdGWgUQxdqAAtl25nrPILs27ioHbDcIyyO5dAcYLOEUUGC18RyKVK4VMAGiHZrVHPEK2bDba
2FRGxcDRHLRV0bLyS1Gks5fEWxuxnEInayMNJIU88Mo7Vn3SQGR62TjtqjALj6luYCmLhzQ3wmWV
BoqD1YC+cnUrdY25O6ajSh11KQLot0Dg/pGeBXKGt1jNliapHgEPoLsHO0Nig9cwdS+fakcIxXQf
xn8oZUBonPaWbZkD8BZCWuD5q6kOCgpRMXrHAW9F8C4fzgNTzlMRB1V+sJL3fQHQV304dkkrsOqv
SdlUcBg9H4Z39UuvVnXPDiMd2HBtYi83C3DSXXIyMVRYBGl/U3tsqS2Z/Q9iNBrRQTll6+SSFHWP
pbYwR3821+xR6QEkB+RcUvmXr20vX3txVC4AwKIZ6UsZR/2XRuZeCxwwi1iWpTLDIePTF4DSRmSW
YOPTCYQwGJnuso9Gi2lb46M2fDXKc6m9r9Nvl8/4mpgD17mVyuk0JhmzsZCQTmgRkHDt4srELvdi
D7+MB4wtsl15tqa44N3qHnnQisConUKFmYneNEK5Y0tf/BzOh8+SPMjABAbISZ/aRjvbivatSD7S
CWRdZevXQuO9e8nbD8B5clKFBUljmJzfi1fP+y5vqUbtWQJD09GotihWsfnUuMhbo8orBLB9/M3I
rltAtl++zx3PAFjLZwGceqjSIMdRlWI6q08/68UCGkoAWxbxIGj+iQ7CqQaN43YB0Di2ufIvpV47
Si2yaCIJ7M83XRN9ISDllhr0hXJQ8nQ0SbC9sAjM/16q9OJ7se+5kYI+uqKAGeFpNprVdIv6qab7
N6AfoiviNM4cpbxDd60MCgDgm61py/VtaAnAVHcc6YtzcXpkqYkcNqkRBY02AszyGnW8L+MyHGNN
dTW0ES6/ul2t3bw6TodAAKflY2pgvMyISze31HNTxjedVEX+vIYgulrX22xSI9Ht7dQLXpySc6yL
0cRzE8FAb/JBoMhXR3oQjynsG+jnU/KAG0U3JgxCIQ06qwGOnJmdDTAWhDl1lHLxETEGcWxcjQpd
HXPN3cufeM/vbRSbZyjpxjgJ+7UugyVRsc04TLZC5ndTCtJ6KRHOCwo+7BMXxEYtujlK+xUow78/
7G+yaiTaYJx4S6K9r+ogXQJTCIgB+fioRfnSIKkGq+iyiZPOaXUwyR+16yegNyzpuET9KmqUCoTy
EVNZEylLWjUKrPRc1CvmhYVhukgEXwidS8AmaND00Qdpg71cV4F50303OjYD7DS+9LmJBTHLvnH5
36fUOPsfJ2SkjYpTmf29sX5O23M/f7r8EkUiONMfEjrUq4Z0p66LnysFrn2SS4lbhKL2w74Nez4L
+7ybR4g2PRmbHM4ym1eMA/5KJF9a3xMpSJf7y0faDwKAnP7nBWqcG0iVesmIAXPZuooPZjaC6QrU
yxiDS62h9yoaFN3X5md5nA9QiTmR2oK8Rbc+9StFQ1EFt1LZWGfainz1XmEcZvJZGu8MSgsLCCyr
YtsOIDZkWb3k/EkXQzDQubId+U0TCL4qewlcYvxCLucWVr3Ms6JHkPDfKEKByQ7W7Ygw+iAeRxCp
G+cNGgXbWh28TBBHo70AC79RBA5HcG18jaQre70mAKUMaNfbxnQTtu8lOt60NRXMq4keJF8ViadY
HiUJJpHVzujPzqFH6SeYWsAuDGofkS3cVWmMwgC+htGc82l3M0p61GeyhAk8TG8YRxBOt6poK5SZ
nlevYSOEU+dZSdXJYtnUf2Mw2CA8F8c3jsHsPoaNNE6jhzW3sp7ASuWAyB+PAB4y7Vq2v2v3g7uc
5UMtHURec9debURySt2VidqOLY2C1FhdWf+kqJpNZMUZpPtC8QS6JTofp9M5IZlsEgjbS1sG+3BZ
HNPUS3fHabIZZxjBXSzwY4aPdfoxteyxv8qHO4s+KJbgaHvI/OhZPr9GTo+RjILiNoPdB8C5KxO7
s81vxjm7B9p6b0uO+r4B2OH7HhCb1FtVf3kAP4CfPV4+seD78qpuGZNEzRav1WgXB9hP7pikgqh5
T+uIjJUwRWeaZ3BXmAxSq/QyKp9Erby+KG80YzzIk3q8fBKRGO7uIo10cmxKaE9Gn1L1aydd0zEW
HGUPNgJDfM9n4e4s1DM1M3LUn3IsdD5VjyWKueHYt5yKzQ2/Caxg7442Qgm3Zx5GKA62M+6oKa4Y
iAmm3TC2P5rvE9CwVy4N2WrbP7iArUwuplvAYmppHSZQNVxYOt/0oCoBtppdGbN/+d52K21bUVws
R5RaBVEJgoTfsJT6h/L7AhwICfIc5sKf1nd/w4vFwGQVluZ3ndD2B3CR3kSKDpDjmAZiNmYBZ+B/
je36DUggostkf76J9qxulWaF9Cguz2hpz6ggjp8uf9A9+7w9DlOUjQRqlaqadyYcUPGhlkigJ6ov
Y9wNPGB9sgg2ynYrC1tpnDfAlHKJWBweHDh0rFCaf1cOktO5wKGLUJ6XhPhie8HJViBnTlJtDpO0
Q+ms136a1r0Kgo1CvSuLd5e/4u49gXjQgMkCrxVfphxSEPOEcxkHQN0HEuRNMgq+HEiad7wNRjj+
J4L7dJY+aH1tyFhC0JL0OLbKYz6NK+j3rNMw5e+ybFztJEUKPJKwbezCytOA9OkIVPL2o2SMk7to
4LJWR2BcTPUweV1OzlEi93Yezp9mMCNr5vJBwSoAWoQn3cg+9/ryPuqXx97UMalS34Gszcuy6H3c
570TDXEHwoQRZYzqap2KE20AGgroVtdUpvdtFF61zXAvrUPrVYb13Zqk/yPtS3sjxaGufxESu+Gr
WatSlT2dTn9B6Y0dsxgw/Pr3kHmemQrhCT3zSiPNSK2eWzb29V3OPeelkvMbU8YgHxSdnQKoNBqJ
HppwSU+bVvldV1ATrLj9M6v56PBWPkytBV2+RmvdVlg57U3pl1Tq90kh+6Isf5dyE/myOaTUqPv7
WJdvtZZdZcatWWKQl5at/kWRBslJQQKc29LLvIjB6c0B3bXGgQLDU21aSynIFyrgih309ihrMk8C
Ix1lHQQQU3ZMy/gk5VBBK8nDTPq7OFIeetOOqDS0NxKDbF3PrWDUogepLfwRlPBgDy9iByydP6Vo
8A07/ZWg0yoP822sgaNhnuaJVoZyo6eW5aSt0jq2NjhRM2dO0zTzKTer7Nh1IhQWO9by8MVQxJEA
K+qqqEIrNUYKoqo4Tnb3AGZ6iLIACx+MUFsfDUvDF8kG1yAMe5tiqs9qaV1GGO83YtuPZamiJrMf
82JUPCMHR7E0ZN7Ac1+K+/tIr66loRFuVuk/xpi/gl3xicv8us2UWzPPnnk6DFe1YUJZUrIh0QcN
xF61OloU4xWo4DI6Ws1LqjYPQxGdUemFJDt0Ywf7V03Kho4aqMNECeYPvQgTrXeluL5tUsOLEu0X
r9WwGxGPGguVN4+uTDv1ur4VjilI0FT5rzkbjn2WnRTMowrFAKlHnRxi1D7zFMLhvEL5IM9/2nHy
xU6rFz2OT0rUmjRuoFM0zKHB5KAoweBb149xKX9b9ony2u48M8XAhMbYQ4fjXbQmCDIZ3GBvPg7a
gJ89jPexkT8AX926dRt9tbv6J4aB+pDzrqPpnPkGkaXQmHqchQJEaMMkFsn4qvSiRuyFR1v4C+vS
DawcWtwoncWgPfAf0JTb8cuFy1kFSYxFFulZi1S1dnpP8yFML964gsTd4GFA3/iD93WJidZBNdBq
aOwvxNMQ93j/HjWtmZVlDk/a9kZIdOm66sH1bEHUS+u4K4zBi+Xxl2in8+cefPtdvzC8empV3FRF
rmFYeRid9lB6iV98b71FZu8PyqbL1n22zNWz21mx1MhjkwDXDnbt03guz5CAFSCA+zZ4mqc/ly6k
tTz1yNA33Il9/4/v+s8er56SvumyrMvaJBiPAgTX3bf5OwTlO2N5iI+qmxzB06TqwecbvP1E/mN0
dXCFZMXo3CNbitXHFGIHKSt3otDNmP7iC66OayxNMKAhMgPcfWJnzf4DuPveKlYhPWqX6EgKneG7
TZ76qlDlKv5m3oKx6V46qvCJrrkTWmxGMH+vCvpd7y9E3bBhyEGsF8RQ+FWmW5LfzG1Os3FXumGr
vv3P1UMS/t6S3RWFEUM3KEigZHv8q779xgoGJo59PqrlIn+4ASqa5jaUuyx73fVLtS6GODes/TVI
vQyQXpJZ71VzNut90C/5294qcZhJymuIj7CggOc3i6POJMRBI1RFcleWZdqlpgtwjdT87lnuzCDK
K8U9gb8Tk/f5TQCKYWftKyfXMpE3UJQGCYio73s7bd2OccONdCZAjCX17gxCv6BNmeGaStEBhyaf
IiO+rSTz1M71uSySYBbas2VWChVq9Jrkqhfz+kGNtYOWji9SKY59XHBqSv3k9E19o4sSz33dmE6N
j+G0VvOrq4trKFEdGZtLmrH+Z1EWaHdP93JRvk5cJ5QP9UkY8VHN7adIk371A3GtUfkSWdoztF2P
yVhAqHY8NSn/VcbRURsJcBw5diyZi2NX9yoF3e4BxNehSJswTayvJUksJ8MMPWS5Y90fWtG6bCDX
UYwvE3NvjtWvtZkdIfvuMz0/tXX+ItgsgNUeQihQ53jOq+u8K155KtdhbRcJVWvFV8fhq5CbczIN
jwrXvkoxFG6llPy0K5s7ZVs9SONwU7QIQHQymZDA65/qkdxZmSZTMopvEmc/8yE9CROsiWSInqSm
RGWFF68k7sFVjdqSX+eF6lWafZ4H0kBRm43USqyfdq49TroBRb0u1CUAnCqLOZCSpqISNc3zJCAQ
J07GVqIGQiILFHhDZj0W1nQeSvtVFhC8NmrtgIGdJzLyUIu7u9iUHxmCNsFZ5pAag6uM15UL2dSa
VlOkuZqdD76dyTuPw6a7ASrHXNAWBD35905Aw/gqwzQZFCBVcW+kEBoeyU2U1H5OoGy8cxGWO/eZ
D1juyUXyiTehtyVBWJAY91b7bVS+kY6Fcwolu0l3GlJ4LfhQE47eodm5UbU32b0s5jP7q1d4NBpI
Bxoo0Kj24ED/2jFjFayEX+R8pobmGx3Afbm/s+jNZ+rCEa1eXxRAo3lQ8BCODogA5ZtFp/SNvZIE
fGnr2Yf6Rx3sNVe2U+8Ls6v318x6RZQEZs3zUhZKp3DhFzbOC7ftW6VkDxi3HVFdWFy9xypa+Yjt
YXGrGru3vr1dXZ3bVo7tWtcZRF+SgSaZQQ14Vb47Brzs0rsTAxEsxVxUcsB8sBQW3p9YvS4A90sw
zNS6SJSQOEBFt6eq5KVhE1gu+VYbvl26HeTMUc3Ym0v8sMg36xY4fjAno3+AOApAUaH3nRCfz9mj
GacvvLAeOn2vjv7heVqZWZ3QpunjvCqhipDJX9rxiyh3ZQM/XPyVhdVhrNXCVMRQLfPNAtIA3SKb
4Q3Hv1Qz7MedG/chsFlZWx3E3LDjDCSuxI8nWh80d4CW5EvnJibVvCncnaX+WKtf2VsdkphHKCbA
XQZzUhUY4kJqXGRm4YDX1wrMushcczZyCDybB7m1r8cIXMzdgDqGniMEStg9aaLrmkHqpiyHL/2o
MFdhCd7msUshhNEdyjHxrbLcGQHb+exrKAeT7BIDIJCMHDJQ1wN3PPYm/fxTfHC473dmDdiY4y4m
E7Bsb1PmyyhLetD9fWbOzZXYNujxoBbyUQICUeysGuMAwNdU0Kh5LMTL5+v46E2xELg20JFALwuK
JKuXo4Iw4JT3jIC7bnIAMcbAvPVSEfqGNcahajPvc4sfEsaVwdWdVFqtnOcoIyDKqH6IUa8pKSZa
jPpDGun3vJoTGpNiLyn+EKQvVhVNBVslZDyQnr13d3NcxUjGLdO32yNyQmfRQpI81TzMDphyMTOz
92hsHRBwRcq2IsMaHt/3BqvWJnkTYUwuIcp1N5IT0YbZh54XcvAqCtXZeCzs2LgpCnVvrZs7fGF6
tcNDadpVTaCO3LpQ8V0YAbVkpGz+Spgr7uyz8MaDHKoEaHaA8R95dD/tUhZ/4LlZ9hvyNzrmlIyP
kgp2lLRRXyi2HxkcTJmoF1Zm+trP/TNa+IyKhGDKQUMFl5eGTFVh3H5+yj5OgeIHaGC0hcwp+GzR
hXu//8Yo9yCFwWCweiYUKLzZMZ3Ml0BOTCDuSmV3hjTObqv9Y6iwMrtKzvikTjYvEO5mhzQUzZsK
iPwwA7bPBxewZtv9fJ1bD6mmA1Isg04Iq10dswVP2+kQw/Yz5VcyXkvxzdDubeXWG3dpY3WedCZz
tDsmkGzP5n1p4aMhUXSgj+gPMzkMynAUlXmV1+NNV7aPRTHdqzXZO9RbT9/lj1g9tKOsFSWGlf+i
aZqglvFXjs3v9pEmHzsUy0e0sKUA1dgIklZZbW+3BQ4Vzg6oAP4itlW/FQfZI1cJ0NJ8OnSuFPyZ
ZNzmMjE5D0CProG8ZLVMeyjLMVf/W1V067uCEhyyudAAxiVZ2Upi1PPLGuBwE+ouM1TT8iedSmcp
4Ij47B1I8ebNABs8+KUN9JI/dpa0zFLMDqqdSxD9b+n1lyO5jm4vja2O7CxDClBiwCalRv4kK/UN
/LSfTPVzEosdMM8bfGZty4AOpAlfB1mjteyqJDG8OLWN3E/JT7GO7rSOUUIJQNUm8oo8cyJ98nsV
nElNesQQs6PlCXpbvZcIfmyGBH227muR/qw7FQ8Fc3PbcFO19urxBwdzYqerYUNmt+zrALTZpxK0
smV3shP9sLA+Nflr2+6AebYeEEMDOxkAc8pHug0FhRw0ZOI6qKaWGuZrEvfUzIbrFEUarf1lxnv5
89bnAheBjtluhDkyWcKgi/S5qMD8ZBFwA3Kp59Qmqssg8qCUgiKrDj/3mB8bD7jdIIvAfBVeKIxj
rEIBZYwkkvY6XgbZOA5Fb1MEsp40M7+t0IGXekGJXJz7Pg+rKrsh47ATnm6v9u8f8IZEvlytatVF
20Nsz5BSzxwGKonM0dvnOv75+VKt5QavjybmrAD5svEKIxh5v69dG5djirEn0EhY4rtda5MfldxH
N74JB1EfSDd4nVbX1JLU0lVIMzqjZOqOBGUpx6hqjAHVWefZhalSXZL5YWzxc+N81l6lmNWu3grT
mRGbuqJWezpXsUrVNDXvwMCE2r9q1y/Aq/ZUb7OZ2qX8VXTdSVZjF8QFSF2G6Ead1d7jfAHNxiYt
2jYse3bqxHRfQbWPZml8LaW1Cv6xyjFapQfrQPKt1DHCyJofQsue+z4Bf2vqc0kPmZLeCLW4mVHO
Yrn8aNaMqoTdTyVKUJAKrphyH+dWQdGhu5olK8gi82z3kkQnA8zz6dj6WVeEWUPuIYboNep0Pfbi
ShrHmDZjf6cYGhQXhH7OovG5L8YXO6uPQ2SA3LVhLmP51dDzx7IbURbTk5fGzDEnVaWPn3/VrZCd
qAbBF0WJBZSFK7+t640e5ToU6dIE3Szhlh4afiIkT0sFJPsjRu0Nj/DO5PLnF0cWOV2LhwnZFKQ0
3zQf5tZb4KbQXNCAe/gxVf9ILuzNkG6EOO9srw7xJHdKlS+0K0oONwqssJ7QKX/Z2dSNx/DSyhow
3hrFmAzym3Dpv3+ePmpY4L1A/UVBdoCbqVurNXVono+K1WUonQlkI52TufkT3B1z7PvoJCbwhidh
66A1MiJM30M5bbnAS/Nr6YMx6yqI1WFL/z3v0P9hy4L0rqxDmXmNKKmMubU67X8CN+30jzLlfuC2
eVLAzW/bMl6RDy3XdFLjruGI27SWO1YLTes7Ee341A2XSsBBpRGwd5ofy8pSzScO9XEgT1FQgkCU
U0hAapngsLDuknGXNmwjb4V4sYLtsxGqkXUrq4nlYZJSLEmS3c4ztJPiFm7iE2eOnlU/uvqDju7m
Tbgwufz5xV239CxTVeiP/KdA7e2xWz1R7xa4jrXNigymPQIYVkTUVr6XAi78Nm1A3C9fJwrWXI4+
w9DN5/f9I/xuuYEXq1yFHHVbJqWaxKgiAzXR2gDMz5hKSZDOHDkXdJSDkdwWMSIQMwDDNS1Nr2m/
S+T5jTMcUZwO0CrJadMFn/+yTfeOloUOjh1LMz5IxzYNk6uOgEdo1EunJ/1Da0iHqBlwnBWv6LSw
mno/KYlfaYnhSkoRSB0kngfQAO38kq2TcPlL1lF0h+jQhkhZMAXVQRzm0HTFcfxDgNvWxbo0tnrV
OsIFKVUeB3NaUUU+aSgIy/6QPs7j8N8WBu4ki4D5F92h90e8qSA2xt/Qe+1xqXqlV6kneUV21I7L
CNReLWgj4EN2YGPoHeVuMJWtzHFVCJ4pRh408OaFhDK7jHChRc8NU++ff7Pl2K6vE4RV0YmWLaD9
1xEfA6KN94KD0sEwznmmOWqmuZ+b2PKyJrjWIL8ClivcofebV8qRXWejngd5A34ioT4DCYlmRfnw
uZnNG3ppZ+WHMIgeV0SaQDlLkQWZtH3sA3aPmNCPDpAHci1GGx+UN6/Airt9aOwsc9MzXdpffbWk
6/UyMkUeTBVmQWbjqJLy55yA/bLV2hsEZ8EwRjklevksmnYXxLBx+RaOhP+N3ddZQjMRTU4KvtDb
C3dk4IKKDguDWUQ709s/o0vEsTo478ytvmrME0MUJUaLk4m5HRnAHHbLp++GdZPawMp9Le1mZ4h1
Kwgy0aJHWdtaCNPWB6kjqjpoSWQhqKwOuiMewDSgByBcWRRDFyEv27pehLxAePFfYBtIAyFdpINM
DA0ocBW+P8ZNJIE6WF96Q4foWEuPiQ9lWwAqqOwDXD79RJod/we/A5swaOPlAWXbysdVCpkqVkC9
GqJ/hKrOXxxHmGmV/eIP/M6GM3hnbhW1q1UeqYpUQnkH9VYnKqPruddl59/f03dWVhvJIeKhyAno
SNIvyW3tVw9aqPkJOKnKQH/htPqi+sjf7rSMVmBq3teg2LootmFA4VlXTTjX1aZmSdZHMdrf/y1e
2dzTC2urPS3LtBGRLVn/o/UDqbRF7Goe3OJfaP1sVQUvl7ja4niyzSjOUVX+9/H6xluFCt3fu7me
jAE1SAbJdwh0J9XgGCiMkAzgUBDdmHHjf35ytiKdpRpoqSg22UiFVsXrUcwdWpr4cv8RObW9jf/Y
W8UzJdM6vYOOKIIlEIwZp9gDZL8BwVh7/IP5ij1rq3Op55Y5c/i+jx/N30votg/lPwtbHcph7HRJ
FfCkEmTssuh27LWdW/4Rarm4y4tvtTqCdZYWpS7DBAYewMDkdTTqQR6SuEt3A1hoAD72r/byxK4f
JduEch6kGVAQXwdOVg3+EmWCssX/Qj3eZIz/kg77s1dh86NdWFx2+iL5KWYlNtJlmBZH5H8FRWMF
R+RPRuO3IqnLQs7yYy6McdZOVUWgdd7PtaM1vaMkrcPqvUnrrXt2Wdt4a/Nf2LGseeoVjtpGcRBu
h+rXX+d+afEutLzJkUU7b/veylaxk8bydNRSCL4IOXEkMKhpDViU+e/PHcieldXHmrtyUvIOyXEF
X2UxTIK2T/0eMfSekeXPLzZvSHPL5j3qFzFORSMfSf9Eqtn7fCUbF/jdF1p5pricJgwgQIxHMrkH
4MJc6TsXGEReHy8TxN//idtXu7UMAbfRiLGEVD7PRe8acXWWpG+keFmAHLEVO2UJDUWO2aUZ6QOE
3PBbsvoRZVgCiVt+rNGJKF5y+0F5jBMnN7tj3qderBlOobZh3YVS54JAw6mS0BZ+Zag0sQGJyUOp
vIH+BuYR7Jx2ifAUPb9J9C8Al4DzrQ5b3aQj4Cu9OGaDNwFHo6JuO0uYg2vl1Bm7WaZpJ58lK/Kg
tnrP9ejWFFrnJZnybPbqNwm06i3r56AxcNSMflKpNfQgxlGia4tnCWWqiS5/WSCsbDq4LT2R3YJx
qkSlp3QLX65Q72o5veo1OYz0MULZOJWXRs3BNucbucpT4JTVk4Tds7tKvxoKqBZF3DG16boAfpUw
FkZT58il7NvAUFq/bGOCqnd1pUblqwaWs7TM7jmmJlmWHrQ8BSNAT2W7P0UzAUdF9U0fiyk0hYFZ
E+At46pXMKodnaUhDq3MpFlc077wqwS7o3f+LCCSWoHAoFQCaZKukvKnxcuQTZhFUprWjVTm2nFf
OsWcNtScyzs2d27J5CvG2SPrxZln/EmOuBeDpCJWx58VgPMaMc6MZ2GlVQjCk9gBhPROamaqqJVb
xpJbypXHIuH1IGySFeWn2nauyvPeAel3AGrVc8OaICsU10QbpxkYJcb8WlrVqzEZnpI2XpS1cD/B
IFd3QIJfzUwceBV7rVSF5txfF6CUicHyF+m1xzP5xCuE43kbtoYcEGk+VBM7tBHYAcWjsA5V9KWf
mCObYHBIymstqV0SNaBuOYFcCINN9qGCIJ+EGg5IA+8bu548Jc4fZ1H9YoN5U2nKF6FEj7P024SK
ggjK/hSXittp3M2TjOaoP2GyrJ+H770Av4f4UZQaFa3sz/1JqRLuy1b2UGSg+pHtoJikM7BZ7ixF
37OqPJkWBEmtdP5CmDibAyo2Joq7iKPiQvF4gtlxoG+rZDgmfAIS9weaP0CrR5j9SpPcBRGaW0dz
OPcG/htJGS6SxW4zdBO16JCKQyk981uekUDcNdZJvinAS8juc11ykqZxZCtyxm9xjl/lDbY7xcdW
urUS/IWDBChImz/EYBjWHqrq3DTQSeRAYADGJU5MOU7qQVhPg3FbkUNXnBH2uXLjJ8bkaPPzmIP4
7THjjiidJHGBlo6JWxdgl0ip3QUttlJ+6ssOwMVvOQPNo03TaaJDbTnNMNEWCBjw6asybfHwCJ3a
g2vB4UjZ12b0+saJIqcxaPWSQyJ+9tr0G2d+M9GI/TKs10S+GjKQPwKRDK1rAWYScW0ABm3IkAeu
Xqr2dpIgKOJxKcxB0Zy/6APNMRamvUbcoga0RlETpFCXp4n+LakAyhh6EFFe2yhscRpnd+14jrLD
2H1nDafyELtZF2GgLQ6ZQWia6F4ko4sct8CUucZrV/iF6Yzie/LV7F+WNl46hDXKBfq56hgd4s4p
iuvoRlYTmiV+l13J5NBoX5D+mRbtSSghHxrJ994+ziq6xkiRxKkbwVasPApM04l28HgdaBXQUYpG
W+WuT25N/bad73OE49ZC/atg2QbGBiOqVOGchXZ329tnxXR0fhyhhklaJ5sCWTsz5Wlq4oM+ZHTu
wRlVu0WC6k0bGMNNWi4VbCqTG7gviukvaU8HeasJgFoUwjjU2mzLfotQLh7RqJXsKGukpUyJsGq4
ib0SzuUtrPqDCvbGa/rO2uqli8dBjlSM5QCcB87O+bFZeE6d8pDd2xht4QE0CXde1y240TuTqyhB
7QZQheQsC/iQ/pYnjD8YmOWjQytX5wgMLVBpku/hSm/QQU2d2oRXrmTDAjsLZucVRjyWtS9jLKPX
Dk6Ez4OLJTRfRdGWIqOWIWMORf+AKZEwjmqitJO/iYB0wSICovv73I1bKcI7O6ssROWWUhYjmloD
qNbQRW9qn5mO+VJ7UlD6rDxjCnF63p2H2VveKjNRNaEqY0yyQD5GR/aqOmPQPUUueYKIm9edqsU6
VDeVQ/G0WyPcOmlLboLNxVzdhyEDNhmgs0BVF1A77WscU/mpzKkGqQE6HydXHhw1jKC+ef/5B920
CouauZiW16CvvOtqNGkkrHgYQiL1B1Ylh39vAvA5ZN9AxgAevkpe485uoyiWy6DpYpDs8zm0pv7p
/8/G6rzEhV6RdBrAuFbP17VcA3uh7sTVW6gj63Idq8NRlhgi0oVh+ogyrID4C91lKoLhjUJC5XSP
UH8LcoGirQoQi6zA8LphZ5a8muI0zQONFL6V4S2ve0he5yABySceIBzFQPe46JchLE2W5Gim8QAE
AU+cMp6PTfdskhrjOpLXdx218bCz7hoaBL6k1Mt7AeZjiCsjRvXVaDgTS7ziKx7sRg64nN3HM6FS
1DxbpekS3kWAaJi506kMqZ5Zjm4qnge5pRn8/VToR31gYTNx1x4h2l4VDhAwlIPCvjfUyull1e/Z
3NAOoIJIaiu8QcZ9pEQ1NWzm88qC+ByDnobKj0X6Q81iahupq9aqq7bymdmVq3DQuMq6OxmQZ1U1
JLgVhWYygjrDyTR26O3IUfKMcvR88oy5Qy4w9hWFTd04rdn6Oot/yUl/peIlo8NYXJNiNDB4jdA7
V0j4788jhgUXhXeo2X9Ay0htx6x26vIgYXi+rYe53rm3Sxa3dsQXBtYl/TweCBi1mjzorFuV/dTq
sNIRmGBq/vOFbAEYgbH7eyVvz/HFcyuVSy0nH9Gi+V2DQcB2EhROBLxS0+GhoRhO8zJPdtvAdjHK
9bnxrUVeXgAVm3Bhm0g2jxQTsWff/SBIx4AjczoAx7Ko2Vnmlhu8tLQkvBeWDA3MDaMJNxhn/RM3
mq9ME83OarYdCOCgACtZ2DRz5UAGzlmpzkoZCJ+fZlehGMG/H6CtDqAe4rrg883bXJIGmDqkk3Qg
JlZhRNn2XVETdAVVgssjLNdkO/wbm58Hwi2WiXIhIBmrmhOb5VIzC7MMWrvHfZWbx9bQwXzwK8vJ
f9q7C1urozBlOYQc47e9w2y42wdDCGSUpznFcaR7IdjyWqwvF+g7ATGxlj7rh84n0rZkKMGM0WRg
AGEDrfDvMv+R5SdSIQXM+c632t7Jvw2ub3PGm17tCQ56YkZADLqKeWRG6TZ7swvLU/vJwtaX2VSI
3NeGZPq1AVxQepa65FCmFgUVCnK+cu+jbSD3rYt9fLsQF7cqGxM46jzJg3qQMN5S9PepZqWUq/Ox
i/QzWGhCZk8PXQIiFpDgfP38AmxuKvrK+AfVBpAov7/TozGopM+w2DYmvmAQeqswXdhFTxnKMntL
3bxtF8ZWAQhR+ThaZmT65lPn5fU18GwgSwDmqr4D57nTxn+gDP3WQFl/TjA4A3ugEAPC06sV1omM
kA6tZZBRRgHQk6H5omMUBTpO5yUratz6i6yBH7Vx80A4NtTnykC7Hv38FnNTB/08Ha17/iKdWjc5
c98K5lvpRF6GvZRt69RhMFC1AWkGWFZfeaIi0uSiyXGdCs5ObZw9VZN0g3HnAkmxZiB/F98///Jv
Ws4fN+Yfi8vRuDh4VZ23GSH90u8fvQUTN6lXaHmHjDnkXgtmr3Tz2pVOzJXD+IG4U9hfpQ97aMOt
MwGgBsJe0J0BYrl6VDAwPIIyHOsuubirlPSBGcaPz1e65akuX+eVWzQmISDLhTgDDFw0qr/32jkd
MQRTmBS15iPu+04UvHWpLg2u1iTyck4MpuQBT+tQVaufSWy0FGO0Bp3MdG9cxF5+/4cPebGFyxZf
fMhWlvk8oPvlm6x6iJfJNblUweyqBhzVV49H0qs1qi7kPa4nTQWgfbzqRXE9qihBD4b2LRrK30Vp
UU2REPzm4jTO5Cg3un0wlNnNCTuISCCGNY2HorJeyYLCsHThamoTzG2U0HpWE4yVt0vQkX/JTOtR
tlA7MsFiLtXyWa1RQ2ohvhHOnf1jktQvEibQpgQRtDETCCzYQYypbVRw7UAF+Vs9HZrY/oZpDT9P
2ru2/CGhnGmOsy9zORzl2JElmRZG+4zQ+JoMJUihxOgoSuVIcXlXK/2hzo2w0bojoHzBYOe/0JIJ
IEkPVqWFJSrHwLz+nEdtMGvSS9vKLiniJ2m+y0HpMI0VuIMYCI9UDFPbELjGWJHGWqe0+Teb9M8m
y48D2BFoy4tDxyon4sl1livnsbFB6SZ/jWLby2XTmySEgMTwK6uCnoJ9bHhylAD+buPYmwWhJikx
sQ+mKpPbYCgYlkE1F6MNCO4Z0AOMGnHMXRSzaV6WhyjqUCRjBU2i3E0rZC9579XN/BOkVwpt5uox
0bRzhO84xsyzzOkuh7qDw9o+hHC25eSFCHopO8WV7bKMXKcIVyX798DLXw3vMbOl4GcKWesdu7Vb
4B3JTPsmRv1ZfujAluBAKc0zpOpglmB6KbnDSBLE0uAZWvqDoNoxDODcSow7W+cPKLjEFN6OqlGM
za1/yzWYucYy5GYS9sMPFPy8cUi8tM1vaksPG1P5PrWYVjWK46IJiiEzUE2Y/W039Q+VWv40oi7Q
stHpO9mmBrSQ/MIyOBUgkaWxlIOhdiFQatgZomeBmNMwSvo7o49cyWJ+wpVdEZKtZxtgQRv82kTV
MM75/tLFWlzjNFv5G8dx/qrcaGBqrCGAvHAJWq5OZwfRJOTrSmcAQfUysGofRQieiZsqnHxQnoFO
MXIyrwrMa+63Z8kHA6fzuedTt7zr5a9cuT5NmnNTlF0RZKZ4HbUaBbA5L68xS0gOamE8jiAj0xTy
W+1RIBZyzoH2Xsqu3Ets1NN5Vt/rVf6aSVUEYn0WDGXypLT8ScrEFdSDr0emXyO+lR2lb/ayqq0X
8fK3r7yortVVoYkqD9TYuGvM/oj83wemwKsQlLVNsRMJKUtmsXajl/ZWbpT1bCKjzfKA/V7Gs/Dw
urU/h2OwAE5AWefaXxbdpuIu9vdi6S1oFoYmdQ3IdEzJfARIYkCkyiw0IhuvxiBj7Svfax9n50y8
GeTmVpjegKc+p5WzW87b6MC/M71adgoW/jmTlyz8ZAWLfqwCtcWFUjrxdm1tvVSXy1wFOVXOwC7Y
4pNK4ewTvwnqcEEWLgyOqbt3+Jf/2cfv+c+eruIbEc9gIiH4nmYNISkINwjMtFRo5H1+x/bMrOJL
qHZCUKsv8diT5ppn0kmvVZ8M7U6HfyumuNy6Vexs6YU+ThPaHSpPoWiH7q9adS3VJMPnebs3/bm1
qAU0p4M/Clpp6yy8E7bV2RKiMkNBcAimL0DLjNDCIGb6yHA6Cm+6kh4/38g3l7n+YBdG1zQCIEYU
GWHj/wJ4/o025s5dX+f9Eun6Me1qDGr5w6nyhzA9SIEaksPOkrYP/N+vhLw6g3ljqQOAnqhOJuJ7
T0z04zUbFTwb7/hcSd+x4N6JVfUwkfRoZvG5Qz+D6pO98xBsVqgunJu8OqV2W6vCbrDgwY/gZKw7
2VsGidSfSmA7HLWp0h3D/GavPLuZZFzaXR1bzE1ZmLbDjV9oT3IAFTF6U1Hjag4X2g7xG171CMY6
NIjSL6B2czGqdtPtXJ3Ng3X5I1Y1JRDHpqkAGAINGfToHA1CjY4OHReweNRBvZfm7q15XaioR52B
ihrwc2PUUJ9os+z/kXZdzXHjSvcPfaxiDq+MkxQsyZLsF5YjE5gzf/13ML5rURjuwLv7cGtvlarc
A7DRaHSfPgdyz4trmcYThv/QI21G/Gm8UVRcwqn6UIqmvSjpac4re1q+9xXQD6C828VT9UMWpp//
R4hYL1aOf7HoNSgwCuCwNGwp5XnJVrawfrcwV0FttmYu0zKmqRueaEZuVA+c1wrPBHMDGIsgagN9
i2nFaxZ+jDrOv79FofKuFMucOLNu1UFQYICSJBl3kxs7oye5xSm7rZ5oWdZ0Jye+Db9hFEVxch8U
K7zbfCu4rLeROWsS4OqCaGAbB7++LVBOmA5CoB55Z2srP1qbYY5WlxlhA9bdJJAK66OYKPuqNUGo
W9hlhAfQZDxyYtmWPQxviEAlymi0sKUiPQ7LvKI7OweUgVl6ar5NPmjC3exgugSkL+hyYkifDx0/
c0ewF8PaMrNSQyl1I2txk3cu0Ab3rRPeoxt/JHheOoMj/ZQ8jO4dEz93Y8/0+hcecn7LaaEkpyET
Bo+sqjM+pRhDYdQ6/aDpHNvNEO01U+UEqe3dfbPBOE0NJpXa0HC/l53itaaAd6jmzUX01E355xmQ
j+tfk7ckdksLLRsycNQFOrpL6vjS8Xov2wYwbgBOB3NDe1JCCbUjQuiPYnWqo0mxFRK9Xl/E1kEz
kDL/ZYP+hlXhI1yyKe8nTKyIB8Wnt3jvg0wh4N7iPDtM0KozRcriOBJ89ab3SgA6bUpmAyYdHRj7
F/keBH4O2hN+8VEZvPimcq8vc7Mnsl4n43/JIGlGRuMyaW5GghEY2qTEY7jBSFOyHCrrcejv1RHQ
pWz0EuCertvfSgbX5hnXRHFuRGqian6S7YEqusnqwomSyrtuhecwjEeCL6mZwNuMQybdRjK4qoEK
vG5hEzSyXgiTBwjNDPIRomsY8ZF8UCrutJfUNW5rd3FGNzwKqW0AuEA420e/zkX00mSQxiCGGRcd
6gnknARQnQy1sggMc1Zm2W1ZQRrdyu+6jMtGtLmPK3M0JV0dChSaFC0WTTwLECznW+1r7mQOWK+d
7B5N3DsSxMH1bd28clG5NUF6gP27aNnJk6ILU0VfQG5229/SKnvkDScdl62A+jptQKGCDYo2J/3Q
BQDbHa3d9Z+wvcW/fwH7csjnrk9bA8WYEij1AqUktL0LQHqNoeedxa3n8mqxLBGZ0TRRV3SoqJhN
LOEU6ggHpIyd6FwIBWWDnKRQrrMchaA0qAvo+Vrmf1wu84mzuRbKMDIRWwvTV4TIb1sDBP15v6si
gAuu7+3m02G9YuW9Q9XF0ItFgeyZzgXSPgGtiQDihcbN4FW3lHW6QuNG+X7d7rYfv31T+veVHwtl
pzZhhnggqwPeuaMKvkKh4YSETSModkkS3ulozzKRPZ+tvLemDhkvENZKHTvtMHFMbEdvigQzQHIk
Yob9/ULatljatm6yQP2gAxFTB9ptdhpdzaFPLl7R42+sIUcDyRCG8tl+sx61ag223yxAkR60HZKv
gqoC9OACOEM80+cPjWxv4ZtBxhljTZ3KOhZJkNRA1cm36EVwAuglAzPad+D0AckARoiNi1YzBN1E
tdBrVDH3ko8K683yddh1RyqMTEsR+R0it8R5SGxv5JtR9hUXV7K5FGgIANSo/gRJ8iFzBgxjt6h+
IMt8uO7smwHMoEhNDTw5F6yACpQTQzHCV1sagH26x9k6RBL4JkXe4/T8sy9uIxOQB0h+YwSCRYZW
MeBBkwlLApEhlaRA5/w104knparTERDH13sThM9hZHCuic0sYmWYOc+WWSoRmTHGXFqGl9RQWXgB
FovnKjQXubY85kB3i7WEETQ/AjmQIOEzodqh7GKID0LBwdX3nTd5xPuDyubmKVitjknRSGsVug4m
Howpjp6KYcwQqdlny6PSlBHwOHb4IH267jObdQZQFvz+lExeNoN2EMO20HHMf5bPAIFRrc8SvWug
qTIn+lB9lY60zqF+K/ftE/GKGw1p61PNuYx435XJ24R8WKaMjqfPxbdu/CzVD/P47fpKLweqwAwn
6pKoiHiAIYIyK+1lAu2wQhQhudhnMnps99GuDYDrcrUh8mYUrwQuxPhM6/POlRijzMLkiPSdVcFo
usecbWmnT/mtBGaxbBfeLEDcKrvpJKIdR7lkAuPG6h4UEz10HB0vBcmMDRVIlyeKd/ESYX4Tk8G2
oHwR+xm/SbPARG7MrkomaLZ/wgwINGQAr4QMjTzwZpkuE+f3ZtkhVShA6gMQj6KPrmdiuM1e9eDh
LnlZgs5TAPkmEKGEbhx3vVzLTJst6UBJIEHyB5a9RHnK6u+iR/wQw+pp7loNoJyBLhBboR0E7pjn
5Qlj1s3cbVDcTBMR/XW/ea1zF3JCEWjN75pTGGAaAvzz3b7wu516V7vS7NWnMLzLp6PkyRi7/ucX
O/NbmDRCHvRCa6k7Dv74rLjTDl/bze5/CcfzBlwvS6bUmgEJF9OQ0Pll04gSRPY6YMLY90Ox/2cs
Qhd339mUahgqyB9FFJbe50eTaaZjVkBhNJE0P1eOyvSYKd1RVv9poHpvh73Q9WI2qlSFnT7HUEZS
3Auy/FSYEi/fox/iIm5gePZ/6zlv7SpxbeJKjWcBdhTZmRAnBDBIIFZ14l8VMv4ExsXtg6XhW0lg
X0X78ILeO52zSVRLSfRDqkdlPeQQI7oegi+iPGOBud+Somr1poX3yToA3XPv9Eu9N2ZOjnBm/WL3
br0QJtBnS9kYZSKL/oxS7ZcG5fpifzNCdvC7BnDHTvu2JDa95iIvc8jPOrXlRwAMQG79aSB2c4sJ
SC/0/tvKmWsgNNGZncC44Ov591BCdbVW7TnkyTPRhV1bOHMIFNAc1Khri34sLoGJEUc6/7QfTOJW
ybjTW5lHC32ZVL//ohdvZiQOUWfCIopajW19w+QokAsY58Rk2+3kTF7pR1y012VWzVhl4nlexw1w
HtjN6VU3XM2nKn6DU+Xu8owbhMsEdNnUZ+wxEbwcpxwDPnSVgXVn2Y0LkHu0K0B3grp5oIyu5OA/
Bwo//AOqjK3reuXO7NNv6dLSrIWzdRh1ow/yp4a4xQtaYICrJIERQCodXJguxu5C0YtPGBe77r1n
urdLx9IBKgDOXkS2+D66Vp3Ztg3+4teNXWMq8Jkmp7FPS0Lz6OhP8tP8TfQjB3cWSH1izLbtD+QW
HfmAh/TbzOIkCIT89VOYFwCgj6KUCDRK4Wka6Ifco8d4euhfRb8ADoaXmV5WLs4f/80g8xjItTaq
EIiRLT3qGrgtweFf+bFfHcPvtSu/pl/ILXjkoJvBBTpsh8s3y0y4BAsM1G5w2+E5UOxJ76RP5213
LbB3Qgc9fkDCEvDA7H9zuN6sMtGzrKpWUmmK0LjzT0z7Hi0n2WPoY/8nydHfBJA3a0xgnHRRi4UB
1jB+ljjzARwf99kBHebGboid3loH4pFA5pC5chfJRMoqy0AXLcFsh1kbewBLmun2/oyCsZ0jA+U1
8zZzwJXXsrlvF2dVM9JNXe7ICfzuyPwQQ/B/UEcGe1p6rzuYo3UTJ4mCFnOPM6bfba28T+4xP/yB
1/S7HPp779NsYtZWWZ/NE36O8Wh967+0/+to5k/ki+x3KE3wfHnTlTFUAPw0pnQuytdKXCQVGGGR
zgjCKW9B/qChuounzvVAdQmBogtb2WEidadJYB1E39EXKeWpbtPpBYLCn2gLnng3ORSPLLjapzZG
55sr97r50JAAFgL+Gu2kiyJ23wxQdkYIxWtvwhtuQYIDyUtn6mzTbVE6q+/VwUmIM2Q2v4a2tcfg
SAZJNuZEAChkDi54ckdwK4Q4uPW4VyrdNkUMtPJmDLeSeguTcpQADB0jzWC2OClmzIINk3wuUohf
aGs6cRCjnrqg5yTbW8H+nS3m3jETkOQU9dmW6GBkuvCnnQq2r+lZdv9Er5drkLldKlmGzsUIgxB7
dIH2ggIBLX0mzuAVuj888K/3y8YH+sG4tUBpZpgWxlGZz6bLeR3Jyiwj3kq+eKP4DUjMJicdbSW0
x4+TnaP8sqDxMn2JjVvIsYVHUwSGj/tauwCjMj+ECcUaHueFNOCHqAG5N47mnpqt7/n6KH/jQm9L
ZqJvEi0N2AhhaXQGVzq1OKRAU++Kwx+8/Tdy4vX2spFX0ZNZa0LYopKJEDQ7Tn6yyw+/5qm7QNgb
gQnQLC/gbd0w7+wyOeogldOUibCb7tvbzICMhQUZC9MWTy1lxuNGvo3X2zt7zLE0G7VX2wj2aMdO
G2zjiABrD+hJkl3/NNz8wdZuBJx3JpnT2eaDqKYtTA4+SDqeBAhQZja1Ct3Sw/gIWqT6DuoZvBjP
8VOVOaMaytyCVsNshC5hfQj3vR++4p3BD+cbmbeliDTMUarBi5aB2uVWuaQa9VOqVCrZIfq9ub3s
888V7kwHSome9DHe5Y8GuhZHgzfOs/VNV/bZYgMhw5SLDex3KI+Ba8AXBYUD0qSHmsns10tk6wyp
GBLDDGFCA7eKfD/oGMY0Eqp+DAKNQrPVZOZ9P+qJ10wynoqRpGnBeDyE3g84CU72GeocNj2F6cHi
Zl6bsWa9h4yTZmM5WcoIa8Wp2WcH2nBsvHj3J8OMm7fH2hbrmYWZlpoEWzSuqU7hWqINine0DRRn
ulGxyj0n37loJCNmK5ImytB9AOEaO/DVxnIKFkeDRrfRA7F8sBzlvXKgkETt03Vbm864MsW8Rpp0
7vuk0WWfZA+LoX21QNxtXzex9Rp4txzmLpwo1hHz1nQ5k0tJs6fqUGF8jHIz0N5L53RQ7h4/8B49
WyWjd4aZuy+xpP/tY+eKkNPC4Z7s4jGuvfpjLLhZbauAAELconVoNwZ74DUfo0fw9QCyI9YQbbfj
j6Zw7F94cX2jrkkH+aD0AiYQdCiZa0QfusGMpUrx5746oNYoQiMBPAGa6NYjr1m55UxrW8zBjKJS
j4WsVCjR6V80euDI/DMavc2DubbGHMxCK3UyqVgZLQ6Pt39RzI93fIr5zYNpqKDtB40rWODZ1FiV
U0FNkkbx5QBTil7iYaRngVoa9KV8cac/LLyt3Dosa4OMP2WGBPGlEgaFHV3c02JDQvZEATRYH7fF
sL0+tGEtU8FoksmS8k7zXJfqBHNUwCo1zwJWFpQlFBAJOUgWg54HtOKaZJzFKIpWVRuYBLUkRXI2
n35V4TDXBUQsHlnc/JT+i+y9AUm934tkHWYBA4RpwmLrhUEHZVuPaDc0Lqh+F8QqhkuvR6Otq9EE
5wLGfSmRAOs0aFaVRTkPWKH0AMt6YBrpBIEV0HY9RGDBU7Ph5brFLa+Be8IWEFDgAmcOe5GlIAJM
y8lX2sHJTYzO9hzH3ErZ1haYr1arRl1HRj75QGDZw/x9wvhqmHNyiq2YZWoSghX4tPE/5kNJSkK0
vgH5STG3tgwUqkZcUDab08y7/rZSQRMEVUjOII2ha8x90Vsp9CwXCY1UpeyDKEmfrDRKvHQEnkq+
HXqMXkvmeMxEyTal0b/+tbZeFmvjzBmv53huc7VBtX2C7pOo7gvyoOqgFUY5Nm65uMPNT7daK01W
Vx0hvM1KadJb1CHPwzQYk3Wz0gHjiwoO49DG1fjDwIgo59bfDNOrVer0E6zMolTUVU2lKP/L1jrZ
G3bSB3oDktFTOO55CSyRUT1RzryxoCJULMZ1OnnIMHGlLCA9pc350B1s8CV66YF341/4KGOIHsXV
smQjFgrdmNDHM0Z3sfrnqDcOY7gcqzrjFBsv/IQxRT/sylRWK1Ol1zDVad9lcOFnH0kb2a21j/G9
rrvk5auTsUWXvbKFJmiHviEORKxgjhRUXpg6lBabADg5YRaPV42/CFiMOeb8DW1CIEUnL/4gRLu8
fNGMmBNLLu8ZxgRzyrKoH8BtgRXRyC9C9kF6gug8TapzMCcHIDn85826s0m0rOGIoFHQmTAsDybo
2CZK3rSEXpcvrtCrx0J+uf6ttvfuzQoTiosOimyJNYi+0E5gLlIVEFdKXGKQi0uMWQtzoLIsbCNZ
GMVzRq2CZQ24h0/VI/pGaH3q9uKB68yw52OPLOj6+i7iFbUM9joRpDjISFgp90ydJTlBKdhXNdWV
5J6OWFeBPoC/4Lqhy1fDe0usClTeF73YZeiTSI/jz+qpwKChCQqKAfWWubTD186ZdyVn0mL7pL0t
T2GcZFL1KE1oRV+7S58MfzlCjIaaQ8rl8QdsN51lZY1xlnpZprin2BnSxe7ctrv5nwP0sYuaCmUy
KmNpgEv+feggSR2BGQa7iDFekFdmwv2Ar4ZRb+XH9e+1tRbo2mlo7SA7uJDKGSc9wiAOhWokIQgZ
HsRW5uQFW8F9bYGJgllSh8pSGaKfdc8JSBjM+pCLN+rIwzNsBifo5EoA5WoqoLLM6bKaJVIENQW/
6OmMahbPaHXlBtLejtg5fIzG1l2yNkj3dhXf00zra62GwSHLMrtKp5s5ST7iAAZil/oAtwXXv9VW
+NCgSKPiYQGOJlZvA4xCaaWXsJe1iTemy7FtpYdZaj4JTQKMaQiVEalsvetG/2Zbf1vVmJwDRZRB
TE1Y1YAU95q9+SXDiy0DZMRHmfzA39bLLIc6/9s6NeY0E1Hr1B4QMTygxNqhQN1GRrtIcqZbYT/H
HPVR7gKZ49yWM2gCCOB22exQRb5OAroHkBiMHYAyp7/j39Qb0RiyP4jFskRrmWxipS/hZGSKgtsm
Bs5ePcg5aL95c5lb2/jOCuOeQxxC8lHVF7zpKQ0A5a0wT+VeuvmDNy/do3fPQRkNhNWK6IpXRwFT
JGYo6D0FZZB78wuViTZuxlPzQd79gbWNg/fOGhNS8sJsymnGbQZ5bgCCc3KgQ6HtDcpBB8twTya4
ptGS4ndOL+cWmXXSX7ZaZzOqYtGA4tyX7qIv8b15UJ05ctQvEG0GBCNxlGCM3XixE/Cf25lrgFf0
X9QZmR/BXA6ytmR1IuFHyIH8U/VKzHs3DYq2QD74IjdpoU+Za5+WeeqIsjL0BP1pXzh2xAGcJPws
gYpuuC/uYp98DX0NUnqzLaGf4svH/sgtNdC4/bc/ABKsTABSCiHvpNlYfP2Djq9d39IWlfSheJ7d
EqUNXqXh+rmBPSb8TFOax2KlLX5N3O5kUZn7Xxon/0rA4vwtQRMGZgYIVbHpraXES2LG2N2kJU4U
yY5W37fkn3MwMmaYGNeUmt6oM86ndpc9UJehaKERQ+kAy/xB93LjzscBfVsVcxWT2GwqA4mgn56E
u1ncSeYeI3q/girSmdqRfvadB5Qvf7RzO7a+mWaiXhhn4qLWyOSN7HMVneb0ZBDew3gjaXq3PCba
qSQMITGAjyZ/EO66e2kX3YDNyqagqwE8zXzkOm8/mYC3IKsG34GOxr6c3Wh9cQfxutOciUFBJA67
5XZspbcvJqgklL/eR7haGyG6LQEmbJTFrSJMh6Je7kkW7cB/9YhbkpMdbm/lb3Psc0Hos6ksDeSf
Jsr5pjzaxaLsOBnMtku82WAOtJ70adiBthOXE8jM9dopD+1kK60DSgFMuMuZk+Z2qdgVFyDHWx1z
7OpKKqJ5gGVFfJzNDDiiL9fXth2c35bGHLRJMQQV7AgAX2YqPL6mQti2YR6T5Wsvfu3nYyUQ77rJ
bV98M8kcsGrKVbmP8MWyQTyNnXyS1fyI18kNGSDyfN3WVm6Gk/ZmjDlphRHn4xBp9MWsYE5s2YFH
Td1rQYjI1XwEy37JcxZ6m1zeNm8WmaOmtJjAXKBdey56KcdhNwFuoqIdyqMguMQn0ZgMgmsgpECV
fMG+kC0kTJcezjFCucDJn5uTlJxnT1Boc4afCfqHmGwiN7xq2yWIkjHM5A/9KFUjobM34U0ju9bd
ONugmsPQS+zKe5DUmXfTz7kPFA8zDy3ni26eiNWimfCSxAIIBSUTtpsM6hRQswD67rrTXDcB3OD7
CKaKWaIQmUZnaK7U1mCrZcIJknSHLpzk9yokNkUQ5LGv9BBnQMugl6HHTieMtlp8Ua3cDQnIoUni
/LdFMZFE0BqtnRQ4C4mh+RFp9rJ8uG5hq4iy8keMZr3fNxl0hFq5wES8Hz3RK1CvzJ32mxWUvrVX
OHH/EvX4zgnRn3hvTepEs61NFQsCSZl4Q3zLW26VGzpantri19CJXq6vj+cWTCgRwJ4pCYUFdSHp
azjdzxEPS7F5c66cgokc4lRoEmgwgXweUm+KSrA2VmgcoUgKDLhEeDjwzVttZY55itSjAkSTgPXE
rXY76M1Ps9M+xVVRcY6Twts4JlwsUpI20PzDO7IdT4Mq3FThSQSnVWq1tpR/IZS/HnSgRvogKF9i
TBqQD3L1rMalq6eQYoEylhHNXlmjXSd1O01GBM/kZ3CUuWZ1Z8l3fRi+aOr8skTibYZuQxYRsCvl
GIRrdhPEXJRB5Sxp+1pZ7R0TheQuNZsOvQ34gt2V0MUtzkJ85GuCtLijdVgeenLzon6zyKKHzDFE
XlXiImtS4WaOrdxu8ny2J6hxea0BibeyWJ4nJd8v8jS7/8nzzw+e1aM1ng29GAt60SiRkwLnHM4L
JzxdTmW8P87n4LKygSiOkQSC9aWn3kt20k5H+yt05CmQP42j/WMC9g08j2ByqeugA3PoxAnJvG96
/vvqFwjLqErpgoAS3Y5fsvOrrfJwOiK8xJM/eORwjvs5wK3s5YC9TRHudT+PVacHrjmUaztedFci
Hm9IlHMEz0X3la1lqlGmNXFrJhFxxvlRaEzOkdjM6lb+yQSvUKvMksQIXlWvOFlxJ4kP+fwoNQXH
F7df1ytDTNga5VosG4KwtcK1nBVE/0S+9xLqz7glE7vmLBKlWcGyRoe2q8AcBkTdS3JIQZ4COSPo
SNnjPdJzpDqhJz4Y9wlARfe8EgYnVJ8Pz+rzRUPTjxCmQ7qgnTqMuUGWqh258DOOk5zVwFdW1D6f
QABNjzl40rq9FAKhDfUZt0/skk5SJG77lbeyv0liVTAGieDCuJhTBI1dmeulpuBt1e2X7+Bs9ttb
ZSeVmOHoYoeiXsi056OItrf0zS7rr23X5QOdZm2U+3m6bepjKj9eD5vbJkwJdU0FmFN2ziqdC1UU
FuSR1lDbJEclGlF7VoPrVra/2psV+vfVV0t1oca9ipaqamA6IrS8xPp3kfHNBF3oygRQNZGaGGg7
jo56EF4phv6banfPAqS8/gBsvR0Y38wxn6Y2+j4vJl3xR6D0/F9TUvoTVJ0iz3CUdEcLlbGHNDZO
XR5t0N+ElzfjTHgRBnmUJciN/JJJWxXvyE7ccUuFNCW+eAeoYDgFDkpTLkdMLKLVgH3SmWozUOnU
0B5StACA0BnuPwB500rFFXvshGe7kC7vIuRI/6Y0qW7eCW+rY4mRJrmNs95UF78UhgI6SrIXG52X
Jfne6HYWtPKEBmKCCJdG72sk2YkCecx7vIBCvxO9XoOOl3yT9XhQdn4N/skFz5YGAIhJ1hypubWm
8QTBAjeuvhbhy9JAbVT11fmTmBV+Jj1V+s+yJXYBxcjOSp1EjGyilPaZ1j33yJDbAjqiar3LNN0h
tci5qDZP/2rxzINLNUrz1zBtDktlAvH37FSMn64f/u3wubLCvLliIQLBG53lbF6LxlV8yV32BM2T
9CVKbFDqa7Eju1WQSY78cN305ildWWbiTjOPqUZqdJijTg/U1gxIhWp6B+kOUnlzPHDyi+2DubLH
BKEwSvoob+G6q3tfGly8//7gYG56rgbxE/Al6aA2Zba1BedljCiAf1xubFmo7QaajJL6FI4/r+/i
di1lZYnZxtSw0KgXcUb+otAkrxSAqXoSLkAZ9Gx7hc6Y/cEcNHXAi1iwssxsqNa3fQjqFCQV/4Og
1T8oNwzFFoEXhvNc520o/fvqClGJrIYatB38FoqLsfg4mJNrzR30iHWOpc3SChCX4FCTAY5kgZ5A
x0TdZKJ+b0WC3YmZPQjPg7IroOArZndiy/mA9Ptc7OLKHJsgUkBTp8NcOC52LcWorXAWxLNgvd+6
KkvTDgJlsNA1rqV8zkce5dkWUA8zjr/3zGQqXsncxIVCF6HLk9OPL6b6mNavfeRngoTa4otYlu6c
/5t1GTJAKuADBXqEOWNpR/q2qpBazx3ELwZpn6i9f/10bbdbVzaY09UVilmTDFmeEYE1wW7QU32Y
IBUFpp76RnuQHjCad1u1ttpDhh1znMOzCGkbHrBu8ypY/QrmpCV5KJq9hpelEsVejlDZTsCXNppz
fbWbZ2xlhjljlaF0UUE3FPxrbtkVboN7UjRBj6FyUVqbTrmyxaRJBHWjRsvwIhl8hK5nCeiA2NVd
/bHca071mZ+v8xbHnDOjEitTjnHR9cvHCZVu0JNlQc5LpnlfijlrGhmMuhGxhWYGfsoaish6tWgQ
LK6D69+Ks3/sW6tGpXQgMfouSfmsC7FbKbyy23ZF5e0Tnc/GKuRqRh+1hDbirEfBgryjvXzS7n7B
SLtdk4MnRY/cIUZ3QvHE3STY1tP1NW4XhFe/gEmB0llfxIYOUIvI2/ZtIHjmSfio21SLlgRcEB8N
GBeheGWOCShklLXJSnDM5CD8UNyD+Qx6K+0rOZaneJceAPK/vj6Os5yVVtYbLJtWKzVwFgNiM3EY
+bMuuenIKavzrDDBwyBZlVq03gGxzU4wnCp+7TFO/N+WwoQO1FInSrgo+qUGpjiTHKQ49C2dg53m
LYUJGgC41e1AGYNQe74t6yFQRsOZ89fra9lCkKoQdoP+KwC/l/MzWZcuYxL2AJzsjMfBFV61XXQY
7GpnPhqBeNKBKOI95LZX9maS8XRABogSN3ghi/Ndqi9O1N5FOa9xup3srxbGOLhpCdGAVz5tZnan
9DXzUtMOv1tfKKHfWVb7RwlZd8HOOfDYzdWZskFVP8CDcM5hV46+pHoIhVgcrCGMjnJI3GYKH3qZ
h4qgm3RxfldmmBBf96Y01Bjc9efzKGn9mVJolKdx3wSJz0tIt4PTyhoT6oVWLNM0QUlUDZLdUp+n
rMpXSJ45ZQ1UEEpsHLfcXp4uS6ArpHNPdJdXu5jkqqCpwH/hyjQDgPkD5UF9yk6TV3jjbhY5ycDm
BQPmiL+sMSc6ikgLsDuiPxFVH8h+SAXFHBPbbvFmgjnOPW4wMlDQNKk/Se1RqmJ75Gml0m9+6RNv
NhifEKR4LjoTeQa6HnkU2mFh3TToQNTzj6ktj9H89fpXor/5mj3GKyALrRYDri2kGV0wiSj2ZicU
b8DNlO9A2MvZwe1Q9faVLCbxliK9nyaN3tEZKPz6D6k7vVizK/zofk5e9bD8gOOn9sjD5HGcw6Jl
opUrFpGm58AOICGdm4/qotzlgvyvYsbvD3dWKFyZMMZYg24vvN0oPuUKcCXpS1Xw1vE3h/jNChMR
4RFK01CWFDWIdlXt0i7wlHtn/aggxJQa5xDTz3/FPSy6satVqaoyL6OGkq6RjJ5BDuJ4k5q3hoHB
JstL5R+q9HDdHzcN0pl+DK7gQrtI4tImjQfadKblceWI9icGqMiByyG0WRi0MKevaGCBwOzl+4X1
YZYMcxifuyrvMIt/Ul05P+0utvHNGuv23ZBqvUb9L/xB9tBV+5ZRKmUH06Zn1rF/MVJL2zgrg4zD
i1E8Z9mCVA2c3vIhsV7Rr/WXh3xfQNAdMmqotfI6G5uRZGWSXgcrV4E+Y1UKMdZYhr2niRhtne4n
rfZI9tWMT9e9hLuhzDmIh0EWYtqhjX6SvejNn+n4butiGo7SoPLxhNtuaYHhRtN16KAwoX+QxrC2
SoR+8RAGVGZDCqhYFq/pvb2Hb2bY6C9ERB/oHjZtBXL0GU2pGke8kXaiVBxNvKI5+8hbF3MMclM0
iJDguNVSN98VRm46udDXjjYWskfKMt1rSqp78WQ8AGHwrFgpsY28RFc8qms7GsGYHYlltK+B/3VS
oYttiIQcSqEOIBnKfeHRr3p5jH5vDzvNWZiTsMxyBlZrS3Rzo8IZGpWfhRA63SLbEEx9HWoVbRMZ
Om1m/50Mw06L8eyTa06U2qxiosulWBrKGJp5phxcOXvf163YUkRYivTpmWolZpqdNKBeiDzdnX2j
Bm7gREX9+KPkW5fZ2jaT6QhtP5pVAttdL51kKf48dErOuah5Nhh/J0ap5/WClyxygwCkaLvG4Bzh
bQvoEkqaRGMVc4IB9LS0qYHnacujooIiY6r+1RreLDB3V4LQv/T0RibTS9h9U4rM5ZyerYRQRr38
rzUwGW5JGsxp6XhF0ts4hcDvp+RDd+zs5AnDnfvotS7shKsntxn71laZ7x+S2ayiEY2IzqewM4Ke
dXhKQNOi+jl4hPIXzirpv8eeurU9xhfUapCGkF7Jyp3xOu2bu+oxdbvj8kCxwFptF59jUF/xqEN4
/sGEwgJI1lRr4YGTEdpL9homX66vi2eADX1tEhZqRh0QBeBGJAgm0j8W8MA1/LZ1aEu9vxOLdhww
r4BsPtLAL0c0fxII5xxx3OGCnLCsZiQCgOeiWU1p93Mvp6RrlJNIdif1T6jWrjuELDI3/QSWB7lu
4YDjoXwGT4Kb9K5aOBZ4XJ+VGLS5INoPasPui53g/5ePhijIbOigVJVEmRhN8HNBvd1WwYV43cTW
lbj+ZkzYkDST/CK7xAxIkEHgJkMbIooPZS37U2+gcxraWP1/ClYyq8JSNDFQfSb2dG4/x7rs1KQP
rq9rsz66XhgTN9IpJ0MRIlrNyGFyD2KbzvwM8vavUeUXxyTBCBiGPieHqLaMLsg9TyRps5yz/gFM
IEGTscWcLi4uii2qdZvcW/7wmHg5FJIQQ/0otXUof/IlSKlX/H0Ek0UmloRI9se4R7KfAGDji17r
qPIxBjtD4y3e2Hh8HtrrN8MFoTtBiVvIQnxOQwK9LzjzusjPcctxPinHDAuSDNO6HjL6nBZ2A5rh
bRC7EohgP3UHQmzZL/1xh65LbXEuPp5Z5nWRiwqUpSgfuDE9mtp9qnzipgc8Zzm/hFcZ1pjEzdA1
CGuUnq9tIW5uZ8SFnJbXuhAXBnXzo7U4XVAF3DmD6zeDfI64K9OqlSxWmOKRPfh6UD1RflnjQb0D
NHJHgHuL3NLjfMdNBwXxP54WJpJJdqiNtGPTF+GEsshOPWRHMIfZ8z3lW2psfcef2JNphL44EBA1
UKC3Td+/zEkstZDkRlxCS7woB4hKTG4aTuoBksD38qSljjW0IPItAyMKv8QdoJqTMB/1TAZuvyHH
NOoXN1Lzn9Ec/awhWa8SUrvTaADBPTWBVgOBEeU9J0JuX3SqCqkqGWw5MksmpuYV6ZcCn0W60zFG
Cme/M1AuLc6U95GrcZycBoWLPVqZY245TSlrAPjg5CkqiS6SQHdpVVssNciaoNIy9VDNLTp0za77
wub1szJLXWXlfFGtJO2sI1b1+Q8hDgwh9MD/d6rEoNR/kpo4QsV1v61iCDKV3zvLXHlar4ZyVmA+
FvOqzZ5ykmu3EAzHU94tuCNe1Leu7SsNLqsFNvlU1WGXQH1QEwpXLHO/xFPAw8zIwQTzEugOYg6e
bzNfUaE7piADU0Hp8d6iBmEzEhE0KwBjP0WN4YZW5ANwp9pEEKJ/56a/rbExGXCMqUlqpCjyh9np
0AXMHcOb75Ai+akXuSqnx7RZEpTfVnfGEa32c+mIVUYjcsxKFNAATEAFLmLsYASdiIJ3cDW3TmWJ
vRul0LOfMbLfL5qbJPzLaDNsrn4Ic2CsaABGpYokUKHv6Q2/uAkUmu0Y1LFpeW8Ff0J9sPlp8YC0
LAnKkhcsZ5pSNOpEO2xD9WGoP43JD7Mb7TTlJYWbN97KDpNBxFCh6GUDF+0Uf9TNwpUw3oaW/PWj
vwn5kjUV6pSSaoIXjDkaKqmrSTNx9inv3lpxhn8FbFbiZUjkgf8Durq4CphDkaXm1E/IBkG69zA/
g/42BxltFCT75Km47aBSidcrb5Ju00VWRplAEw1y3wiA7/lKouDFmlsgxQbPDieEbkbu/yftupbr
1pXsF7GKmeAr807Ksmy/sByZc+bXz4LOvUcUxNnweF5cZe8qNwE0OqF7rY0UZhtnqR9DkRZn9DX+
KmT6Syr42XMRKqmlCuJTquq8cYN99XjbTCa0Bs3BPDXAlPNyTElZSnyqWjA6kPGBoyC7tnOzMtZv
G6thivQND5C+g50EwyU8gMoBTCmqRSsAqEmejNTXX/6glZYqxAe7vZHNXAEiVM0glFAYIaAxtBJU
vlS7VGp3yI9haPPg1HiLZcx2FeVVWI3wSmiDzZ2in597ERNAQ4/JYxTlFkeZUY28vsOcg2TbVMK8
E2tFR80ILv4RAMrHfiJHY+LNjO8O821uH/vMsRZTvC45LsJkD66JIdbkaNyY8mFFWTnH86heuTMX
Xo23OMZAT6UaAmUTJ4h5xd/G5+Q0PFfPQFjz629J4tChHzSpBNc3dN89vanN68DJxj0limmC7B5e
oREponBoCWVqJSkmubLSHkBflsWnBmlS54B31Kn7T9fl7zoIHfOxBiVt/wBKma8xGMXp4BrYSQdr
rXU7TKXOmpo60Gvt8bqw3Q3eCGM2GI2txlICBRMhY+cooBSKzZtV1Z3rUvbdxEYMY7ozdRUFIgFg
6AMxGfchaX9FaAgGjSpwmNhOiLLItbyYsKLWQD8VmN+NMXEK8fv1Fe1KIbIqyyYQbtFG9N4XgRNn
zlMtw01Hk6L2XAhen/Gcwv6uEbCngmGUom0yQqJ+SXV9SOnowXvn+gd4O7sB9Zss9qGiB2j/IhVY
0P9d1n4ut5HFJONRput9rkAbyh+AXvWkJxJ7AxC86fAWOE5Th5J3yLknYVJzBMmU+yfvY/sGbfMV
jOqLZTyqoY6vEALiZ8EaGC7oYYDtSd9AqDfi2JV9lfn3NHXmDowDIQbp6A4bj5XojunnKfSua+V+
wmnKIMAlOn3rYWTkUaolZAXO1T/4aMCSp9DLyoXOaMX4C7er6jU3+OBjNxKZ+KgYe9noJIqs1QuA
yl79EPSwy2JmTqPHihUnCaC6BwPAN43mpJ1ocVa8u6sb+fT3jbFGNakyc0qkSWkY2hGI7NGRAlNV
TwCnclrMxIkvCo8nYN9FbKQy0dPaq70upHjWi8/lITslx23tg0vAsHs3N9KYGKrWJLOP0hm1jwHX
RHebRHW09SyPX1Lpfu4HS0uDRCl8Hr8xV52YACotJgnRIVT2H3WS5H/VKbTA2f4HuHBUQa+pE2Py
GiGv1XVXgV8l8hWY/oesQBBNADTZBHXmB3DENjQzUVOR2xuj35u/Wnl0onwERnNv6dS6l3gl46HR
7Xn4rUxGe5pE6IeEwu3RnHM8CCoCU/8HgKGNgGKK0bGyfHR5vb67UiUQpmsmwO11thi1jqHxn/Sp
XT43lVLaczzfI647x9werb1bqSIuQ5MnSBI+wBiuxQLIlzCWvEURPxMzfmhTxDLZEPec+7+Xnm0E
sciFRAZLQxGhLFiFbtQ/y0LGEbB71bcSGGclY27KmDJIoAamB8kEKJHCYMUwghoCTohHXLnr9NGt
AWxtnfICs30bUrKEVWPCoP3fYfp3R6c1hC8gH6U0zaxK4F/jtJxTHb0UmmrVWv6sGjF6J7povdEK
7QUgQONRW7VvhpbfpprxSZ6io9xmj2WhHYUMFPW4ala1NA9D33kT2AzuqrL5IYi6acl16nXZmNtD
GMu8Q9kzE8AAVVEJRrMtYetj4oimPDSW4VBovbsAbFDly+AJNwT3zzoYdqOFjUS2RlaF4oCH814H
K2F0033TAaXTn0CJfhh/T+fcjTyB90q6Z/W3EhnFI2oxkNSowVEFbpOjeKEYda/sEH8yRc9dn/ze
jxaYoh/GqpcwijC56xlFMKcApSim2M8UcxAvCH/RfbhdHhOqYLZbKCEP4ZfyqwIESNx7pfJyPTrY
y8e3MpjgZI2HOUWNFbimDQqb82KXJjg8AciprGD5lTgr2r26W3FMLEKiSe5zGF5P0Q/tmU55EqcY
QA+zHPjDgXsm1tB1UJjJaKHHgNb7A8O/wcTOE3Aa48nJMkqOXPirNNrXt3DPwG7FMCHANPVGhvlg
3DQVtW/09U5+DHiHv7nQW0vEqN+gxsqYkEVHoq8fMUOcRBadrhxt7TiMPo3/tZ/XF/aa0bCefyuS
UcBxiLRyGkRA+4JbVrKqr4Wv3aiYRkkwk9L4y3Nl198R2T1jhB0VB8MW3OQe+O4Pgun0QfwyW9NF
vCDaXK0VnLCKK9x1j7WvhjYK1U3lmI78Pf/VBEBrMx3AbInorAkfyEN1qlzlhwieLvMLr6NxTym2
a2IUXtDXUpEUOKsEhLn98zJjxPIv7hR6CkX0TWoGyteM3nWA6smEtJG8Gn1qhVA9GBUUsAUIkjeW
Q2wh9m85mPR7OrgVyeigNCxdFseS6mWlYa1iEALa77oy7Ea6WxFM3KlhWVOlw9jqlwXPAAZYI/+T
OIUWKF0odAhHItVoVv10MJ39Aw73YdagysuxSQcYC9F/dWGKU/nlqThonUdDQF778J5moD8ZwRgw
9onCcoRUmbbkDR4HvX56qTtfUT6LHUczdgv0WxmM9q2KupQTCLnQrkGhEqZLTqz8e3ap3Q4DIvNN
/jX38QT5Vxv5tjK68k0GqMlx3U0msqP4IB+zIDmatuoYvupR/lzeFNFuS8p2jUzsbk5dXxnRIHmh
Iv6C13TmVLqsGbHzVG2sCVDMRVjfN9J8MtTiaSrNc4P3ZyNv77tYd2rM9JWFbseNFqxF9juXMJPG
2Y+9uGH7hcwFHfswNpMIpxDr+ncyrb+6Mj20Qqo4ShgdNZGg/60YfpZR9FSk5pMiG7wpob2cavsF
zH2dspKY64g9ooiO1THBnx1wHTHQSy0rzqZ00wjUsHowBTwLuGcrdFkX0Wgly7BSTP/aXFRqXecI
K8birKD2DiptjsLt3qSNBCYuC1E3muQCN2kuv6D4fpnxiCIkn66f4p4QA70OIjq3UfxjgWmarhy6
BsBG6FeJAGN6Bh+MIfPu695e4Q2SUAoYENp9gDgUw1od00rHgxpiFkcKzMgqT9EBHKxg6RLO4QOv
UWVXokabT4Hfrxpsz5g8AiFZHnA6C0hs5ciec15C+JGRGG0BYFP4VwR7QYcpUpoayjccV2BYS0/i
Vxm9F5jHBCisHfmx5tG6UG/8iVGnd4s16lvhzN2b0C6TlEaje2FtA0P7h+IlaI2hpPHhaJsX9XP1
FJ8yZzpx39R5O8vcuXjIqrypcJatQ5ddBIlLnDkwXQpVM97XF95R7lrC7VoZl6lIK3pdl0xHFWNy
MbFvvjTPma+567EGKNBxONT+cFq/NG7qZ/x32d0LoukaMTD1qogs/Ide16FSy9CkVQV/dkaeTRLd
KCLPu+xv65sY+vvGuawR3hK6HvdwLkc7bMBVaPBa4ngrob9vRFSK0ShKi5htDZF7xeqvgrT+arR/
lzRvtoy5GZ0Z5bNIg8P0AJoHEIW5AtjVHNWSUMwgJ0B4l5wclrd7zHUYqymKAGOP6kwu23r/ZPDY
sugnf7hvBqC7DDQEqCbbEgALsxqkggAx/lyWxK1aV04aq2i5+Bu7S9lIYhQhAuXf0ACGyOs/1wfh
JYMvC53a1fz5Ux70mH7lRho8iYxeRJNZtrCRlO03CsII762ZHYXAKiYUeuooWoAGSHiuey8qNTbL
ZHRkVLusbBQTZYBXHsVXyIhzcaCg53/w6LRbxtlIY/RD6FFHynGLPeUf3pEG+E8OJR7RANn9R8Qj
u5dtI5Exk2ajSkUnqLqnS8c8u40EsCRFX677bt7BMYaxkOZiHWIopWzUoMF7kRTvuoDdQNsAcC7Y
GTFyCHKs9yZDKddCCoWRBlgTumbdxm9Gl/SO9HXxAAnoit+7l6yzZx58yW4xdCuY2T45S81kylF0
oNzpOnIkAQAtkye5hWeCnsbhrJMGax+u92adzE6qakrqbIAvp4XyBKG9gQsnO5nHy452j+xNENtE
kUoJ6XOEFJ6aFaGfrf2lUObY5SxnV4opgjtR1DGTx+ZgodALchYhcmxqe4aTju3SQFmvsOf7AVOA
BuDVuPh19EQ+bOFGJv2mjXeZwqJYQV8LL10A+Agw1kXzRKYnTTiLeW2XYcSJjnlrZK2WqTYVGWTN
I/ljRUdtVm6tiGr3tSUxNsoQ5UgPNWzjWvaHMo4/rR055HEZtGVpYaqvccdCad0qax8aNb1ZJzkQ
VBn9R7F2P/QYKB2WQ5gVXxbDnDhHzFs9ezHnuih1AbnoavZWCHjMtuXU43YrFXin+leJmCuo5qRa
SQ8LTXmMaLvi6dUtUFLK1iJBfFRUnlPYM5oEjMiGiLkxjEMwZwp8/gGsn1iVPkzeOuqeIphe17Yg
xYo6q6zqwyomD3EBjJVMUYN+Wk/VnNjIai65qvtdtfIM4J5Wo+sCyYsBTFzQA77X6jhu50yYqFbb
meCK8nE+F/djoDpL4yi+6OgnTGY05/qGsv/y5rxerQGrgFvp1Ilu7lSViBmybHjmRTyiIIUc40Js
/SsF7kk9gAPjNoMvh9zQBlJ+4XdXA7bimcLlMrRaPIyrBvoC2jEhCa8TnCvIs9pjizZ8rg3ZPX/a
40lhEOBvGDM8AKdCWEuUqqbCH8GDt8rHvFk5hmPXtxBNNkxkvBpcNHN3ei1r63UwUFn5pfsiwPVi
AeUCOrFn/OLTPHHFMfcIwAdEGZRU9oiRVFZkyudSTi9SHWmeYkx3Sloe8qFAMTCOMmese78Q8ErR
msrfXOjtupndBeil0qRxLL/iB+DRjELyG880JgfiumiZh/GvppI3IlkwubIyegXk8gixIgdANQeQ
O+deDCiXnNKhhSf+w/6eYdxKZC4snjS7IRUWzVPjx8w4gL6Hpz57Za+tBOZSDrXQqWIN9fmngSk5
TneGT+NW/mg9dTAf7v+bphLmAqo9MgEMo2BaSdMeDGm64K/o1MdTVko4tvcVoeqDLPR+AXjZlMQP
L+lzi1KTHGNZCxqkOhDWefMpi+z4SzxZCL9sAPSrGJxsvMQBDAmpwEscu+klV/Bkx2tE2bUDb9/C
PrZnaqrL9Qy7J4u+ogL9ZOgAGZtyZh/27dtGDKMrFXg9wrbHkjuXlqVSr1Emi46oU9JlMVgIJi44
l3DfpG9kMtqD+VAAJ6FFCTZ1PquZI2FaJ7FH2THAj2HXj/OpDNQfcWelrT0lLvp5xdT7g6SPyrly
3GyIOGaGmQtjje84l09rDM5pAbyxwJCy6vv06980t6OAooKaQyEGWtPeOzJxXFJl1jID+Pafx+Fn
o/EapfZuCu3DBJ876rEgdn8vwBSbiYhhIXvotrPQ5O4K4pc0/AyvzjnAvYBgK4ix5mUpabNRCIiK
yOcCYH1FWQbZcASx3KlJnrKZcy33xeHxC7kXXnDYiGhM1UpUBjgP5MsWxrK9RHsaJZTeatkZ+tlN
6wdO7rCnGBQu7b8SmaBXjJdlltGwv60GxMkhR9g33/xB0Ld317fymJMbGiOv9AzystBN2rOyXMTy
8/U17SoHhV7HMxieE9kadx7W4aBElew1a1Alv8OR+CAhAcZn610XtNukaG4kMUkQCDonlCsz+dU3
aOc1kG6U45+QZO7u2kYQc6GMag6rIoGgVQGN6pwOAVl4we+uS8BzFzq58HZIPpAX9l1lVhUpZU8w
MDy/lj9JVN5kESYpIjwWtLngzVERVHUpOrIylHZcdjcVCGSWWfVHgLMDQcufRzFIteWyVOrPVNGd
tG+OuYBgNVIeFaP3pzbsfc4p7MUAaD0TMdlvEl3RmUCHEPhMQcF3yxfdT0f7tX4AOONusJG3Oe3x
D+zpro6hQQIcjyoaPdgHB2GOBLRlQKb+lRYsishujnNpFb5414OtWrZkJ80s4ZxWNs9b7raDmBvZ
zJWde5LqSw7Z4j9geXaM5EBDo0B85BnyXZ+5lcVc17AuDcEMoXiopM2oF8Y5pk0FN1/+i07Nryzs
VqG2MhmbOy1Fl85DYXjhc/qU3iUn46WEp/oSnvXb+VOBCXmai3CD171Az1QkJKRg1aVdLu99SiP3
KqCpOhk0NHRiT4KPNG4UPw7kgLutu3Z+I4sJC8AbPMvKjG2lLLRK7E4rutMFewYocaQiQhdji3JB
Alnv19+FmUiGaMWemAr6Nt4vlOR9Eg8g2fRisXsS1+gmHdLDoknBov2VKd6IYgykXGHED52OyGgl
AM2VNrCcrCn9sgw8uOfd+7gRxBjIKVQ6c2hH2cvUEdDfXiE/TumzHnEeHnbt8EYMc/UGNAiahtDK
HlqkztlYWXIW3s3C4bpF40lhLp1k5l01jAOMCx5otcqetJ+yyRvU27WaKq3ywmZK4JB9rwWzokyd
IGLHovXWAMtYpH+9vop977iRwCi5UQpmrotYhix292sdnjI4CjBL28Y02ZqY/Ohr9ZOZxV+xibxi
Hm91jI7PUhOFKRCIvabr3BLF7MhInOvr2x03MTfrY5S7VLK0jTSqc7rmxbFwISQHekAZWWYKVA8M
Qjp5v2KUrDfOsSEfdNIG7TQ0VmfKVmV0cI6tPRvGqS6WY4WieqxgLFpLLuA8Owxrt3JiWd6eMHdk
7Cd9GMoeezJkd8M6OzKJXM6e7BpRdA4qBvqB4BtZX1znY57AuHni/eQKlhakt50/+Wh6OtQBgFWM
e8quLYsWyJ4PA+rSPNO6u8i3D2BzyTSf24xUULoe2RaG2q2+zHn9mHvPB+jsR4YD0AM4CuZ+YuVg
KF4VDc+PgN4JS9HOVPKzKkDoq8mpFWb6TRvPrqjl4kkZVx7YlvIxZtcURB1oU0Zz9cf0Cu3Qs5HE
RuZ3bvQwP3UXzLyCsfhuPE8+BT5B4fY8400jOajOjPJdZFe3glOcwgfEJPGlAiLX+jx95yW7O8HC
++9irGPSdWGiSfiu1pkdYDs6yb35ULvNoQetBMhIOfr80Uy+F8ccw5BKJoJRiFPFrwNQXgTcPLWN
OVK4q2LCEVETRrMlVIy/uIgtj7OV2atPscwx7OuaHBfzMTTQkNeamoRmOkTjH/D0+mkxhwJWpVx+
i+3iNKT3Rbk9DwBaIllmhwW3xEWN4fviwHuRzLlpaxvJ0yrK/3kOa8wzFps44CJ1RUC5+bkN6ujr
hmKnL/y9TObwclMaM5HAUNBdjVEJIQK2VbUoCjM50cbcVbCuy9zRl3c7yxykDEzkdmpkVGalIG9e
4uIuCjmmgX71tZ1kzB+SELWoCHZSR/+KuWo/wFEpC6Y/tsNBLqPg+oJ2pQHrge4kEB/YqbyiCZvS
qInmLcJNu9wMNeZFrUKGfo6/rkt6NWnswkxZgdFBvvsRwbqO50RvC3DV/NP9ND3UGLFcHcWh2UAv
2rScDq6aP5hb+WhsaYz4JplRzlABfaGSUvKfKZZttV4+mWp629itnil2t2D4z2hv6moqrXHRORu8
k4q8F85oKQAaAFKRD68oA854SI7JrwFjpLGlHEu3eIwc/WH92fKag15n3pnd1gB8gVcRMKmjvsXE
ZiLYwoBEg4NtwbPcfGsryygttL66FchuI1e5iUcPL0EYvlxKq7kDDBsft2unD0t79xFM+NbPTRhJ
maB5HWbyv6HB9+cq2NUvZCo6APXpoFJq9b70qbdncNzZPJZfmR7stU2gVmvzGkZCsycxZoy8silK
cKz3ThLV7qpN4A4Dr1fYnUbFvBkj9VNciE9S28xWAgBWRJeNa3YZpkbb3BFL2U/68CCNiosBeGeV
iJMZa2RrWoE4RJ0yq8CsrgWOqZe+5oIb7NxQ7CHBtJVCNMzIMfYgjUD0kUir8R8rN1ye4D6Azzui
MqHYvV046XE6ER4Qzs6dweAhEJ0NqCeG1RmxYqVM45gRlIvkzBe1SLFLRbTIlLlAYTxWQ3Q/afmx
jMwKC8d7A8dY7PiTrXi2V9aIlGxCB6uBTDr7FgU5krIbgCCjM7dwKsAgX7LvHIk7EdE7icyFMWtB
6+deMl5L+7otBcVFw9S16atBaQs/OdJ2XLSmozUQQ2KIcGU2/kOzhbgKXUeJK5OgFhHqoFiAGszg
VJpr0IqBFbumo1jzZ9HgOLHda7kVznixPpQSYW1bBW3pwF92hl9Nbined+NU2WPQOOlqn8PP01Pv
G3e80ZY9bQYFBOJ6dEKjtZfZ5SoypnIWZ92LQKaXddGLoHyuJvPZKI5zy8ked15OUKFAo6Wi6yLg
4Fgd7siUKBiewHsTsWsMqtVeeER6hZkZcEO4sUcVqgCf0336AKo0DxR/nFP+mEm8+wBWi81Oa2sV
BV7oVOibXo6O88pvT3WgAJkElczQ4UHM7+7v25JZbP6mFDJEe6LuiW3tSakXTz9LENBpdWyVEw8T
mNoA1rxu9pdF6TeVNkebPpZH4eWzY+JPHgRz87G98BkPQKqBzgIs7QO6EgHZRh+mhgJeRsXNBNXF
wGN3kZvcNWqAyeXL56wdiW1WvWhVZX8Ze8EnQ32pmobzuLK34u2X0APfOBSh7MyMiIKCmoBh9eAX
z7vfNVqIZ/3Y5aFdCU8F+XJdiXZCzneLp79vREbToKxCCorbNR7v1mS9FRX1YrYmL5re85XbpTFB
Ut/NpOoTbHL5Iz98/Qqu4l9oErL02+yJosDzObn2LsdWIBMYtas+LbWMhRlyNNkITR8Lvf70F5sH
iBLkQOjc+AA6MYnpmIp5ogLR7DZSb8h86taH6yL20hBaBf1XBqMTcJJR26eR6unPzSdyjG101T9L
kUX5gnSvvBfueP23uyqxkcioBFqX46QrIFEDaWaZYnSlQuCCBmPOyvac8HZljEqMqZLMvQ45dL5c
tTMw9+pfqNFEacRHex63b5+3MEYl1KgeIjOCQPWCmranBObgZc+m3buiUzgAxi6tyRp5sfKezdwu
k3GHXdTX7azmqjf390L6FYYokNcbIzPsDO0M1/d095Ztjo4Jq5B7lEIyY4V58qAm/W1cwTA332oy
Ha4Lur6VKguWnavzVCL6Boq5MTzGxuyI2vCVTFrPWdBrMYF1Am+7B3Sh9/apRrPSOI64Ytkn+YhI
3xfs+Lv2gEesoNCc4pfmKkcRWMg9hr2s5RSBVaX+jDHU6iRxlrwb12w/hYZ4G1OZxropF22sIuPB
XPUdCBlRROqs4bkA3XrvCn50mTyqu/wHkV1j9u+5qiyUdqNoI2YYsAsRqrVaOjqJwkNT2ykWo2C4
kcEYGnPJ88zsIUOe66NWFS/F2J30pXcGYzIdgB26QM47pugAcuAz0KKRVO6kIsSaMLKsFtFl7bq7
pZ8ma2iSe71JbsxG9zNt+pWv5kNJVE74w1NB+vvmOKqBTETp6G2OL2tyIGlvNaCgu67nvI1nbFSs
N4Bs11rimQkyPOmTWPMSeKo1HxTclDUDHNsK5jkYBRd7VZ4rocLc2etbqfIi2L1FbhU7tcQTDwll
Ly8gG2GMCieRLJNCrlWPKChkhaI1xYknp26H0l2tRk4M6sXrG8iTSJ3A5pTSehJINkOiGR4zvDco
4Vnp7yd5svq+c5Oc61Xofl3bT0aNm6bSy2KGudVwP5dv2VE9TJ55rO/5LDrUml4TxWig2Aqx0jZY
m+oDiffYI+6G5eXzH/FUhFVCYepCU0pBleYC6ekLfapI/PgmtEA7Q7i4n3uVNOCuvWkk4yaVNkyr
HGwxECcf8cYD2grM03V4NkAPDtzz5Gh2VVq65vOHWOVdb0knMvF0AEYptjUmmfOhXSrqLT2MIwTy
L+AbF5bmym75qD5nboXXg8QuwEyHdr+j/NI8RreVWzmTYE9BzIlad2//5mMYXdI1NHiNCQ64nBt7
7H8P9Zfrt2Nfg95Wy2gQUfMlHVTY3PwA+qAg8SmD1t+mOJuFMBrUFVPf9BUWghmucxR0/hjgCeYQ
31CEuT9okOCdIqNCKIup8zC1CA9wCftD8TUBgkR7Mi7ktjrIYDGWfgIEgstasJuSk806mVhLGgSD
RCtdpyMCtRJzJrkzviTufEBC7tSn9Si5mZM8Lucptv6q6QY+dCOfnvfG2q3CgIiW4DyVW3Da6r+N
ILoHd4EBBR686qC4TYx5Q+HA433ZwTNCBiLrgGSUQVkNjp73gvOJTH1RZ4CtBoqI5EgnCSNyFsD4
gdYDPHwnO9TfprP6c/KM4+jnz10Qfa++X1fm3VQF7Rp4ckSHCh4dmVM3TQDDZRVOvXXqQxKUnlQ7
5AuFJBB8DWH9d+PAbXDbu6JbmcyJiyVJ5HyAsSrP+mKhe9SJvaixTAAoSrb2ifR/Qqqyd223Qplj
RsM1ibQFxwwM9vBe/DTdLBftTPEXsoOKvGzyCNqrmsd+BU7W36RnG+FsC3s3R0DrmKDjsRJ/G41F
tVAADCqj9jjHuXeJt4IYnRLUqdSEGKskl9ERP5VOU9kahnvuxmOXWHNuZT/o+CdwrjCoz2t22un1
g0a/KRNhQhVh1CZFxYMO2j7VFvXDzg8d8Wd7okOubgp8IXQndJgHTRxKozRfal9zynN4w3vD3c1A
th/CRDClsMpLKMEjtU7oLzf1T3qnhMgC+/ygWpQGFgjE59QtL+RlujX9HuP1OtAuXswDryOGo3eE
8UeLGMnaKOJTgAMeKKd/3EXK76nbq85vl8y4pV5V8yyJS5w8iWxTa0p7NPMXgL4+LoLsjsNsi9mK
Vol68UdjeuboHXVGbFhl4mEAIGymgucBRrqAMlxjZFDw6agfq/vxjNcdQNJ0XnojXEz/Ffu4sXil
zR34BKpwb2IZH9kalUiIArEpgM7BU0i5urQOIyk05iGItZI7ya1tNCiAQMu9vuZ9K/Ymm7GcDVk7
4JfCisXab7W6TMun6///TqfT+8UxZrIgcaLlBm4TKYbJJfE4WklWBcuwiI5Uxf6k1Be5SMDbshSp
1bb60/UP2HdQm91lTGY0lEOS6q9BJe1dxJHeg6nlJOsAlwoDOgTa2tBkgNhld8fWLm7pRBInF9mN
bDdHzLbekLyRE3QnqJ4A73+jeGNs4YTHALPznvwZNxxnjFELv/T7lCebau0VrdYYa2rqgz7WMzz0
P9UuPBR4gv0DFVC8AfU+Ui/AYl3f831r8a9SaYwFHaOiI6oAhab1884HQgXSE/4z7G7Qtd1VxkBG
Eih4ZBpcjt54BrkiIi35jqSW9GKcpBeKe1PjKVE/SRfs73LmLZNjLjTWKCZTMnUEh1oouaMOGJiZ
7+TaiTseeCndr2snyNilKMyqVCewvpMtEJAI0lqU6qimVQE1FVRYvNHs3YrMdmMZixR16BlFVUb1
1tvkZjlOi5MfDE/CeIeTZFb+SJnjxM/zt/KTgeG19gHgzbdcTHiOaWJROdNk0cY+xcVV0btueM0F
88TiXXGWbFDTotSV+wv3BZEnk7FWcirW5tBBo2gOXz0oATnUbu/SoKq1FwwGcuftd86W4jYBAwp5
LyJXxgDXcSInygT7CCgBD6PixxDPePG3OMg80xF5r987KvtOGrO+QVFNRI+wBfrF+FHexbZyKp4B
QRR6YC9aHPo4S25K1dIfrluEPR/3TjBjhSkBi9BWg+qhAeEWzAKu5ChB6ompBcAcmyIMUJKu8MR/
jtlT5q1oNmwdzUpLzXSksQtK74lDATbqYAwwa+ZKLtL5BZx26Dq9nU7NST4ORzHoOL1POwbx3Scw
JjgUQUNb0wuMtl9bysNbtNY84eXvJwmLyFrM5m6spXujj7gsADsK/U4ya4oXovWxDPUqTUu9n36v
TglsJLTTt3brji6Kub3P6zPlrZYxy11pVENMC2GSvII3E+WS8CUUHqJOAyfWUyiCKKz8xtEv3jrp
75v8V0cTIpCuYIvjwwC608wdQchm67eU7bS0tUN54YXEO9PMoGB7u7nsJJ+6lglmSLG16qVEaaP0
0E9y0G+pLvETfM7FJYxFlqY0L9cUwkY0SRtiDGrlCSFEYtcDx9vsBUzv1sVYJAz/D+kkYCv1BiMY
bfhVSOMvyEMyb52U1kqGAhSeYfITldwv02z6uoImp2oKH2JAOIZD5GRN44lFfTTr9S4vO39pw9pS
4/DJSADLV0+Xusv96+e/E+O8+2bGruE5Np2rBgUAZWycTp9hsCUtiEQuDPJezKFTBgpRMV+LHowv
lsu+JwlA3BDbJMGY2bXXqScpoFNGNcqDTvTY29HT4ojn5If8Pc5cXivxnqZvP4DRhGHJWlnQcDya
/quRWnR/Bdf3kp4vE228WyFz/nEkj9NCfeBM/JCcU+U2170KzVjcFwjeUphTC9Gs1vT01KajeVuG
Fp1OK9Douqguir/AnDHveNSwe7Zpu3uMH5KWhSydjnsEeI1Lnz0sceUl1SWaDov8O8JsQgqK8v/X
fio0592YJsGspSSa4fokwfDDBi+/U4FHXyP9gqzQmar58bq8vZRre4AK423EXIjSQXm1hTT8jr3s
tQdVPvEM/a4J3Ozmazf+ZmmYnG4EFcwM8Ooyin+lE6ZWfqLv6Gikv+MGEXtGEOjy6C4DIyUqfYxj
ESotSwTyKg7zRaEvoecJYcvdiBBicFY0eyFNjrzk+/UN3VXTjVjGtxR1tSakQFGiIGiFmW8Gg5ej
7Zmv7cIYozLOS0NIhxMTumMzdSATDpqIm4Ty1sFYjqYhmbBIuG76fX9QgUF3/qeaFT8UP3MXjaQm
F75gX0M2e8cYk1aQkKBFiAVGr3yqUdhATeNoAiSitoUDr2LGlcYYFEBa50JbQtp0BIynFx3n+9kG
SBbwGUwu9edeK7K+PTXGloQ9pt0MEYYS4H6xPZ4p4CreiW4Kl0wg167R79h48qnypAYpSwzAel4M
cv1CfGAOV4eUKEo/4eUcFTK1TL4UAMvFY7T4UCZCw/ELuzH823o/cIjP2Ujxz6E/SW7FT9VNUli0
OBu5GKdBC+AZfNu49cXtiKICL9fejUq2wplANsJUtpZjDhW8KFUDEC1ai31UXpKAFkX7ANVhyaKN
15RVXGts9awilxi41OK7/uNffQbCwntjPis56o4R/Ed6CI9S0Aa0tIGEgbPX/4tuoaMUgy7AbGUf
52WAopFVwsn23uAuLt1lBcBT37Xv6wu5q3pASNLVFkA5X+Ewg0y7LH/T5gkFf/sIZs8xepgvo7TQ
OjxQOG3JKh8rdJxQyqY0WC+J81exzUYgu7u5vKZqi1UXSnefLwv6LjW1c66b833/iPBNkogp4r2Z
ubdys3S9pEh4+yTjJ8Ey17m2DGX9PqqIX0tMFiAlW/tTImNgjSN639D/K5qNBUaDlFJGkIsCpvlz
exBnNEdHfvqJcjjTXkTtD2aa99pMcYxvQpl4oIoFVY1nkXjG7YJ2twI4T9GRIGCVXHC18TPuvee4
dwIZvUFyW3aJstKaRtbYtMu9/15+11rboG7alYNh9Lh97rth62aVjO4AdWHA+HZHi2SiTUG6gBZ6
UIKofsUAWFFgFc/lscwcXs/7vlt9214mPMiFQa1WHauNjcJXddNWhieO2tAN+xCSq2CLMYiuGh+Y
uHtBnOQcQJqeAKYQjLr4md048QM4pvEkwDO1uzq6EcY40RaoZM1Ko/JZja16ePwf1q5sOW5cWX4R
I7gTfOXa3VJrl2zrheGV+77z62+i5bEoiNPQ8dyI8bw4wtUAC1mFQlVmMn6V5bv/uCLmDHZTUSfS
gK8VHOljeVXgPWuwekeyjafK5wm7nF+SwjYNFm2bQe0VSyLmfdcL3hwIyMJ5g/YbavRoy/+zcwrb
MoiDDTLXAqeb0jOTzCquh+sQhFHVL0oUmEImG5I/gsNLe7ZXB3FjaJLIaNFjPB/KT3XdNSI+WIVp
nREP0ZVspxhN4nwz+uHfe+GrHcbR424uxTDBNxs+h7/SJw2jMzeFt1w0F5LfV8jr6r3yNA5WiZdZ
3hq3MYUqOP9eJN2E1VVDiKFGMQg0IKJn96W7AtN1iESUmle96C94w6bbsLmyyKTLah2LC6FOMx/E
w+zmLuQK75RjuU9OmYW252wv/UzntpdJletQAYktwQobh8I0xGyPsT9AOZfWgulT83l7m5kMOv8g
KQKOwXf9reOYJIkiwGsoqaWyS9E78JFHmu2cfGWHCQZErbookGGH4nKvQ9EV3IkpljW5jYgJWt6l
dDMnXtljToMQFFCvrZG0GFp+DMTgEOGGPakQ+26nwju/hxt8MzjxK2PMkZBiZcr0HtgvHuKd9on2
4xoIqyXGH3m5/lYX8BtbzAloqqqeILv28jZB56ooF11rG9/oOSj3YB6yxG8G/s9XMqHLeOeaq2Uy
R8FQIVUbJHBNSDvYPSS/x0i0zm/lZvhemWC832h6MWnR9uZ1Ue8Qqbc79ShLeB4YdEg4c84abz1M
iIO2TS+bqoyjnR20qbWIPHOWs41Xq/UwAU5OJzPoZHhG43xWDzRm38Qow9DLaGObXO/YvjC82jsl
vSt8bFSSj2Zwij2To9r6AfcjSpuzEx9PRbX9gOcOzR4mZJnjRXrNO3bbWfXqBzBZ5hhE6MJPseCq
V3+FYnxZywImTsNwBzW7u3aCJEGaXUhQYemG7Nd559k8h0iNTCrcgRAhMg5aZJiu6lp8UNUXn0TI
SGHlaBftf8g7XsfEZlwgOqE8BOCYQDXqbSQiaRYowQDO0tal+rmjv+w6PCZRMlj9IvW4wyNbcWFt
j8GYumuhPNsZtFWz2ud3lVdCGOv0dCPTnIIbarcOx9oegzOLOeVDE8Jem2V2WrV2pvCeIbdMrGDz
FDNWzqoikxiil9ij/wrxuuwJLng6GifO7eYO9QOM+FkV9/bFM8t+uT4ig9zARcPRIX5vOIrX+yj+
+q3kiN+1QxB/YFh88/1xvVjm+ykzyG3EHFbl22pf36agedLB+mqXjyrGYikg0Fu8sg+97HaZrOK2
8uULXkPxNj6gkqCA20oDtDHHU5vVmZgx8FW5Vg+y2/rmVfQtuElv52Ps6vvWmVztqflKC3Oht9zI
BaeiQU/guxCyss+kAVUt9KD/URCW9QSMnteN0Vshia1R4sqH0qWcM8V8Zrk2zKTv4cCjTXzpElk4
FBwABjcfAIPNsIWCtCHpMtpgWZ5mVYNeeGaq9EI/gQWhxXx1fdv6y4UOepnAGq/Fi7D/QM6/Rb+g
00r4b8Ms3staJCopFWhTn/HgieoM6mBgm7fTEjkxWiQcyk2i3nFwln6l91v7apXxoiQ1A00q8BWn
z+BIQkZMm7kp52/m8u8126njao2MzwDUE83MYY1OqLRW/jxZyHQukx3KuTe8/GrbQV+XxngNEdM6
mRFjvFYpdmOSO/IICWZDtcqM09x/oio9t4sMIrRGAEWyCdEqCfEsD+oQH09ht3mWujqmx5UaoqNE
vSoa2aqX+SipMbpgB7KL5W+6+VSUIVR9gRGz9pD3GGcVuvt6Fi/rGHOMBOpv8nepzy0p7vFKazjC
pD+FMkTdh9IuR+Wgd8RVitHu6jFEGtdeBEbrN/K4U7veGs3WlhM0jU+yO4LOXRvQhVkjqhWaU5qp
1avy5dTdtfXyMIMsOJkGCC+aTp1Bd7YwfkKCaqdUkP9O4n0ifJdJtwu72obuqBcvowXxQjl4SM1j
OsXWecfcvMysPIWJWXIrm3Uu0h3da8D01KcDMXxyws0AsjLDpBk9ZHelScChG2tjl0oT2km4YgO8
I8YkwnGygKFigRoLLSLQY42O3xZt3bTRqzjy3kO3VgQRDtDOQmaAUuW8TWYW0K0XSTEiudBTBz06
ThppnG+zeXEhIJyVoRCG+KMwKxrKpRqTCHgs+wMIIdCAcqQCXQVe70Br5Cj+8FR7whfNCa957VWb
YW9tm8n0SaLmqU4QfIWl0i1RjGcrFfWHVBafVXE8qHO4L6VUt7ombC1xEsAED+mEqs93BGyaZZZD
v0wQrhKIwUWx8n2IFCdr1d0cKLtGDP3zXrzVJqqvfy3zNYzW1IgSwI1p+xntVS392O+P9L4c780G
XWjzTr1Sj7z+pM3K1cqwyrxRS3jZ6fHkSp2ufsKjMWqmmRc4oT/ZM2ZcYy/aNT634rHpfK+OweYk
YCKu2jaCq6MxCFozkDlAQbz0KVsIqEYvlNSpfvLuKVsBe71SJqaEkOYWcxBveqKS20W9M7Wv03CH
6RFrJByc5+4qE1J61ZhKbQZcDN7LnHkhu0aCGgEiNGgXbbDwqVbYWfk175LC21n696sEe1hEZcbs
Mr4naNMb8TngZ1lbOLW+cjGQa3apZGQVgnNxmV691KSNo+hR5eoPpALbC3q9dDHIC/o8okSlCZyK
SuiodfM+bEyQCmaj1xvd50wecFWJ/KUMrrrZ/CooxoVeayAhVav7OhdszkHdXvzrz2EgLRKSUcTw
7Es1ErU6T6cUbZPd7iGDguYnHoRupbTrOxkDYyB11wLBAIRCcA9kK3jY8I0Dlargb/XmS+vaFgNC
qTiXdR4HtEc0ualxNA+DJ/+C6IkVurFvHMOH5YpyoENl+0hTP7yoOLxRo83yyepHsE2bdZ4nUU83
WLqnh0ewcA3FG8Gl4o9OdFHiwsQ1SU8jm5WtTTK5bV+PUFtAwueBUwxCCNYMoenUbh0xxmunjJ3m
Wtz0IgNshpJoAPdZ/JuTeVYUelHpPpszVcTeCW7thO2plidwX1e3kiSyMkd/zgoUogLiAwEadpBO
Y1zt+p+ZT14w2UTYlRkG9XLdaHXQyOCmid6/qFucapwOy1K6Ndjm254nfUtx5t1nW5ljoc4kRtOE
BO46qRdhBdZEGSzjLU88WubZYfAOTCjdOGH6DnmAZVwr1mgHfu6GrvqlEa362djVKNfrqMo+hKjw
hR40yNUY7QgYcJ+5kru8H8PAYZhM0CMKsOhGczsj9CBmCQZMHu39JuiutpZBuWyK5WIa4DBmP140
UOJQ08rlIOmmt4D+SCGmSXWymW1to3Y2hRFoI98GmtU+RT+mwQovYjxQd254Q3rKqUcbHQRuzXTz
Do14/8c2s4tmQcSkfCkU9L8wVlbdJDeyXd8uKOe1ThTbCmjZvJ5TCdksCK3NstvaJlAsE6koLjJ8
wcLr53WAPr1ljwGWa90ZXDwlXzVXk5/dhh4mpHbDF86mb37Y1cKZcELwPUOZxLSEOeMXlLe1X6Iz
iz4jgHgHNShuUXHTYVcWmaASqFBo1Ht8ZtM8dtrOUMBoNfJugds3jVcr7JjV0upRCKZozQszzGBL
YOAMH0GL5tHQZdLwfCnHqLclbn9h3OgcV+YskZ2zilEqXSZcnzx9zi29RnlLfVrQiXz+29FP8w7u
VktkQLzT47CRZeo8UugUpoJ3VyNSIThR19YUDXeVqN52Rs27SHE8hhXJEdIlNxSM8nnd8iR0HkZ0
OevajvirhTE4LoTi1CcxFkYHYcSjBO1yAS38s6e40yN9AP278LuyyEAP2pvkNotgUdgRnxazwEHu
jg6Fb35axQMbjQGb0TSLwTRgLbtcPKofitkXDcxTp1o++gMFSEldCZzBky1vgWwhFL41UUK5kIEa
U8nitE5xIDrpJgwjawpaFHdQmQQzKKYc1TByzrvn1iFYG2SQRS5FaNrNqeZVUXAI4+pXXlW5hQx8
+YvTtjbEAEpuSHkatDCEosauLcXekoflNhhEziVuaxwclLIQ6BWxixBiZdLCKTDHotOxhRhfWTxg
ip14WmiV4AaB4Hd9Sy/nSBK98qE5lNfGAW9sR9Df3vNO4Gb75fqHMCd/ikQp1ws4EE53Bp0sza4y
1FFqYz8VuqsN0SX4Ih/Frj0qlXI3JAU00vSrLhVuhnGMHaWPrwQtSC1STS7pcw6D4MazGIGgFWUx
VJHKQt/qbXaZDNBO1mKTQGoGdTFvuF52CV6n8R5euHpr80PKxol6a5H5MkuameagdrlfhOQ6y2dv
DIfJCmdiJ0Hb+Eoyfw3C/AdRybFTgqO5RIutRsM9eqDR969/yQeD4yzvvf/tL2I+UZOWyjKCCs1v
QP8gQKPTDO2w9c8fsY2yOLUCEmRT1fH+yGKxOcpNkkNCAoLRxJ/2tW+400EC4/GHcIvi0tuA89Ya
g8uSLMUjaUKwfGa2ZumH4Gm+LfamBy3z0EWrJO3AqeRjxicDeH/pfWuZwedAqElDhtHEOtVDipRw
uXqRxeZfxd6Ht7emGHBGSRADGjkWOUJ3wsyvFI2XcvEWwyBxlwcB3udl+tH+18VszCi9XQ0DwmEn
p2WZYjWzr/voFHmovssHwQob61ttlyi5ihgdxtMbmtIaA8Tk3Mj6/ir99gcw4KyLYwrdQoF4GmjJ
0V6kTxadWQYlChW77K8xZcoJB/8CP38Ohc7AD3o/dRBmpCb6w+mrfGucqBvEax0T4KL8kUXSw/z+
YBBKYgo5P5yDt4CnJbMGmZOTxWJP3XO+oS9vjaXv+Dx87wM53dFXYwyyhAUKBcFY5n6Vhse4CqAa
hEHAsSLXRK8/hXV4JaXm1/NAs41mrzaZi3yWZEK21HCjYvKE6lpQP7eJd97Ev2DZqw0GXaDXUYR9
EJknmbjxis7m6pf5nm7iBwRot/3y1RqDKJKJkc0SZIPeaECyS/GSEX4ZgA02SXcf80veHjLAsrRS
V/ZNYnpLJ30qWt0tQ1Qll0HlJHob6fNbB2HwpSz6GllWQLz5FlK+y0npDeSQljGflN56iDLzGoU3
um7e2mRwZkzBcFtkhODMFXtKQ/QC0B/xf66jMJBCRr3LUFUibxyFxh7ITfOvBhxHYfv0gzhPTYE6
CgSgQEJ/WPaZQ/ZtjUd9gmwWVJu8qgBvgezUXjxp0GIK4CnmrtjTkwDR59/x7gML5IAXO7k3kaCW
IpBcv9nO/69zx3Yooz8+V9I0N1FSpuAcz7/BmY6wRPMHwHk7nv856AoDKwEkGklMl0fa711/JS6/
OLjFcxAGScxcqM0ohYNI13TaAJPPlClovqbvtAg3kcurP248JuGwIdZQvQQJkYA54FEtzlFVxgb2
sHx6kRrBS2ptieBIQjuY6JBv8/4Dh3xzpSu7zCGvR3EBf0CgeyRzO/DOqvb8M/Jqww1jS/Yyd9Dt
vzsLK5vMYS+lLM4gRxH50+fAp5Mc6ZG2ek9PH2lu3b5HvFp7lzoAOfuhkYlXRvlztmiPRhVULhj9
rWjo0OReVL01Vcqt0faD3WtkcElXFPYy6b299ORZEbXboht4TXI0NLzLL1Y/i8kv0GwPAbQRPwvB
qnNoi08o+pgvxPuhCsVJABGUNQ2fr3Z/ou8/Z5lJNoocVKZ4Dze9IWweCUqkNmQRv8k9VNmDycB7
XwQS11LRq/vRHApHTcL2shJK11BmdJGhqeUgZ0Fsx6r+uVTABWCWbigoF12v3iStTOy6jnYQfMfE
4ngvt8Z1W7TZVSL2V0IhXU2L4hfT+CyG8eMwy24mVE/KDDW4enRjs7pvi+YYKBA9CFvFWdD14Sy5
Ju2buAEpjlR9IqHwXc9FUIoUEyiOzOLRTAPBDkYRja9KAPXIpAUt0NS7EGXNLSD9TSSCG14a9pkR
7vMpuAny9ksZNYd8Eb/0vf5NG4NbXa1lS5tFtGHI6rFcRD82yKVO5Lu2H++iKb0OxOQmF8fjiOKb
rBQPudHd1C3kI0PhGOLx0i6GFgL3i4Qh4gV5dxPFu6Wo0KIDDpidPhSaVehDjfAS7cuaHCNdM6wQ
U00uB7u2chITuhEgxYIIMLSU3yaueRsKhiAJuML5oyuK18qltAv2ndV75PuCDiGvOIw73vToRicG
nktFKs8hUwldVr9ZArGOkmtR7IuH4qb2yT4Gt55up8/RtXEnf2nAxJJXYCMhd3FnmTfJLe/lfyuF
Xv8AJhVLo7E3ByFGQ8Uk2wMaTNUg2k3pYQoGuENp9RFv0pBCMnuO1hYZyJbNqky7KIL0ij4cMhwD
Swrz2z5UbtIxeCiCmLfEzSRibZEBawMziwso+wnY1m4ytEKNkAZBk8083i8uRCbBUX7el7Ywam2P
AepUXxQ9BoeR38nQcJD9vMxtdJ+hu4wj/bZlCKOaaFDCfyqIEd76rKmXSThLQu6DkRgU+tLwzZjb
vVC1qZO3zcP5VW36KkGtDfwt0FDHaN9ba12oJmg4wIdbRgFztahtqFVynITQCTtyJXW6b3bLYYbO
iTnoV1kFjpOJ7LWC+GYqfq1LzEBr0142YrdII1vQo6+KgqE9pd1zfuhmGrf6ocxRbuW808YyLiB3
CNnwi/JKstBvdzFQquSr4h6Nr6GlQa1BvhAexF2Ji87zwin8baHJeq+YL7OYEJhuKuQHtRDYqWhe
hmX7kKjZ4fxStx3g9ZMwGZ1GKjWF/onu9dFoN5nixAG4l4HwUpBwnHq7lmCamHCXITX/riluNqYx
Ao28QSe/EHZB1gcqXUvxg+90eENw5Lvza9su2LwaZK8bFXiazWlCvpPsmz0ks5/zXfeA8qGTUjow
l7bYSsfxYXpO71Hs3p23vpkrr4wzzk5KY+iNGgJRk9BZipTZWcvrrd32kT8byt422rHUoyDHx9Px
Tj0sAUpR4OXDQPD5lWx+uNfIBr3ht+d2kKM8rGsxwLum5NXII7xhl2FQnpRglrSL2w8UobfS47VJ
BnHDAdXRSMe99KXuJOF2g4uAeE2vNrgI8PtUNhoRaCD9J3zrJoO5Ob7XtGRF4c92thd26dX8lQpy
64qFnOICfypXxlSBP19GBwwaHczL+puwr7/JOP3++Q3fDnD//BSIX73db3XB01MdQKSAkOVyzNtb
sOrcZKCSiwUhsWcl51U5qC++j6ivBhlfldq0K4s5j331tsFwd3qkczeCXxz483bb6cKrKQZaSYxe
mVgoYr9OgaLhfdujm2wcrUwjNsT3bKHnjcBtXvFev6zBkkuUsqIuWZ+BBNRTD4pT+tWnYocZDbwv
pQ+FG1+Xn8RbnpggdZdzW8oAq1gRqexmKNIJmmRaiR6AxkTvjq1GfCFElhQsiWuUANkgqHj+s1lB
Wq+YAseqJalIpSpG5f3/rYK0tsXkf2QRwIk0dvSBSj2YrbNcqJ1j2LTloddwc+aNLPMciAGjMpNE
00RDr9cNrTPjgbDw+nSxVP3H1IqWvnw/fxY3K4Dr9TFIBElktFgUyMVkH0zsl5QaiV6ayz0YFzAT
yj8h3K/HIJG+ED0oGwVfTwLvunikA4cSeDP3ZMd/VNgKU6vlse+LgmAkitFKgZcM+U4UnpOKJx69
FaXWFhhwmRRosi9NAoWLQbiPxlG2siL9GeQiTyzpXzbuz13IYHAzactJUNv2b9x+e1GvpphFZYGg
arksBx4JR39SpBnv5IVi10r1V/6H8UsVOtb0hsdYEiB6VqPJ3vQQ28f00O3lCUPsEPS0II6DGCze
gAnSLT+dd/tNt1hZZWB6IEIlRUIdeCYyXByygJe7bB7jlQGaAKwgygyyDMOgOMZxvguG59zchXFg
oVKHi7r5OOmCc35B23c43HRw9zDBdCYymChmXRI0YoLsM4/u0qm9EAZy2aumuxjmoVaVnaFjWHAW
wQAkB7YSqztB6L6e/xGbu7r6DQxWyiGJsnqKAi8MwlvSFhdi9njewvYZWJlg4DGPu0kbFv2loK/g
8WC+eXnd/cC7D3WCdzFuZYuBxlpplqzREGb0FD0cIghwIsEmmDxB2+FH5Dg286KVPQYY02lWxSiY
UMvX2vu0EO91kEI3DVTRg9palolz9LbuRvRu/NtjWGiMO2iDqSpctCEY/BqznVD0Vhfvurx3z3+1
TTRZWWLPeKfPQ6ANgdcHV0awWEUS2V327byRzYIshikhbCoic343YV2CriINyWigQCUe8qvx68t4
QbjPnkanuAP9M38Chv7ydy6CU6vomqlDjYxxxy5XkVU3beFDstFaoK4m7dT9DN3Pyv+bC5e5MsV4
YxEvahV2peFBW+1ZlcfvoRHzQGTzAGMSHiU+A3JGbLUND7dhWuCvPUXGEKzhgbYb+hUzBLc8aGOD
lAkX2cyPVI7dTU9cmWVwo5LURCYhMVB46iRXIemNWYs3ldillpROT3/jJytrzDfrcdMz8saMUP0I
/NqwQxMdnylmlga3VO3CxBpx6SlqK/I5ljcBZWWZ+YRzWZlhLw1o9EFhvr1DcwPm1zXIG1NRI56/
bN8LVtYYOInTLqiHLA28qLjucMmC2q7oEg1zxemzutw2Y2+14aWUfo7no0Luc+1JmI/Twms93ZAd
x83z9XewacuSCInUigMiPOmUnThKz7GSgPxwahzVyK46vR38QhTB49RC4S2DHPPBSMTRUSsFZZNg
VG1VbC7zOrLTONvLRXoxm62v9MueoJYvG8mdHkILFsx30GpujnWcXabdwHHRzfvOahEMhMWFSfSk
RJrS1sk3ccqOZt/sNTFy62zYCVH9gB65b5oQcCLqdlhf2WUSFcx0LnWlA6Rnv9hPe5AJufH+o92m
mwFoZYxJWiKoGytCiqqEMXma1lmD+FXoY88kEA8wOXLUPFsUilYJkhAHNZFHnMLGXHypGntnbIJf
TZxAnFqUvoQlt2lkMwqtVkf/fmUxrSqt04Ue92RwQRlQXjKgA4mneQmkwVTRosdlhzcoyzuEBgNt
8Yz6BrhwkZahxPI5vQLzB8SXhovJBBdj7xhY7Z0Ilk+JU1/lOg6Dco02CYPQNvSpnvjxqs9ogAYS
j4GRdzoYYJNmTRyXBMA2HwJfA0t+D90ufrcDJ04YDKIFo9BEWSsbnkiiYzl2T2UPQInH1B6yhBMm
6E9+F9lfvYUdJVOnBfG1jAMvj4wdlPVQh1dla2wXXy9EVzdQIm9TeXc+QnD2kTAoI3URdEtHBMJJ
Tq/juvdJGii2JshoupPD0lai4Vseds9C28n2edOc08HqV7WZlrdlifqgWJV2FQ92W2kWQevReTPb
20oIEksJE+Tsda8R+iGJMHgFZdgJD8RL+SBVlV0OmS+rg2hpfX4htCrnMGynNa9GGRANen1OFVov
kmLVSvKfi+KdX9X2tQTZ2T/LYpCzIeBL64oaMc4r9kXunSS/0JF2avrh1r9462GwcxRGUxx1NE1n
9Z7yoy2OQDDqGHmxnZQ3pr8c+W923CUy8InHtQVCm3jep51G65sXvwb2L+D1up0Mao7iOIXorMcC
IRwmx79oVWq8oe0qZXk77ybpv34/Bi2FOFUSEUmoJ6L3tcrxwrzsiovf34/bqLJ5a1h5CwOXXRnP
RjPh+/1FBxzPFouZTb/EwYI4QD0TK6PDh39WxvNMjmOyV8pJ0o0iDHA7b9rPhYQneS4bOT1I72H5
j2ecvHQVxMN+FGWtgAUaxIcbMcWzCRQFbwNLtnrB7r/x6rE8vz/56spiVSxqPRenFkLi/9NrCs3E
DzQQbr4gY6DxHxg5vVStbBnCIHadBBhB8w7tmgdpS+C2h85p9uUBc9R28iRAULaz4tkzoXvDr5fS
k3VufxloweUaHUxTGkOW4jFLM8c0DlkeWaXMG/nZfnVbrZXBkwmzvXMRoA30TXefcvz9BBa5POfc
Dq6vm8uAigQGlj4RaOjR0QklymVvzQboaRap/5rk+bW26JdqJF5nSjdZ/y0+nCg8Vh8WwyTFHJRh
jsqEmlnmRQBivcWursa9uuPBy3Ykf10ngy4TKeWsrFFfH8osgirG5EyYdkk66fH8onh2GGQplZnI
BMLrfk6ExzBqQLhY+ma4cHIiXjA4PYOv9q6N9aQdaxwKcycfxqtlh0aRw0vT6QdaXLfvJX9273RE
V9ZqQVPCoMFxb92lQdepipdZKuFcT07u5uDQkyJbgzQ4Kjy8AYgNDgV6U361zeQp6pQt6D7FZU9A
y/BlfoUCDJRNkHHuQQECBVHP8BV3tjKf7OSd+Cm5oOTfvFyeu99MLlOmU230AwaFKJ0MZiLs4p6O
VEZXya7wlS/nnYgHA6dButV+6/PYj2MIQI8uaUssmnxB62eHlx9+Cee47emhfGUwUPNq1qc69zEI
ZqfNj7YbrFb6r/B2qoqszORdJooZFDpPL/yCtXrhb2jz8gcSNA50n6TKVxbNKgOhZRmVvnqkAQNT
zJoTl7b+g8pFgizQMfYd+gRRJeFcHbYrryu/ZRBHrroqSCJ8Q/2xdasO/FMSCHkM6ZFy1uB1xVvC
+w80UXBSG5aFShCiQID+CToSB0c9iCA8QhvZRx8SeY7KdtsUcZhhbAcQTp5JY/W3CVQNQl+/7gcQ
fSSgluNtKyeZYlv7xyIT53yO8dRhDvZchv6S/QVDzBvEYVtshAbPl10CLz1toXnx+y1W9DKwR/MC
8L8UQ/7gG9vQPzfQZWxCTJu0y07xyM/sc4ZuJQyYQTHRGWy5/Sw6mH3knw1O6Gcb+8MSMl9lDC0D
1R/20kWzo/Ph4gWvr5EHnQrFntURhAywYoK4ukRHVgz9AvJF/qJcUc0N3YsOWcm5tfAchEloUBGN
4jruUOIZHmnfeYo2yvPozIEUdhA8LknVhE1Y+rX4uaxu80Tcx6qxa5OCY4gixJm0U2EQBA+ledfO
6CbD8BhYNOL0kwQSrF3Upq1VaGR0qiYJrSkxOckFJxgoTA5jEDBahBVq5Engy5FhteSQBVxFFBq3
mdWh1CHLRFRNGdIojJVmNLRIF0+1uMWjLCWGm1++FHH5QgxbTri2xtbb+7ItllrB7VLPXP3Q3067
pjwYtumXDkrkH8BhzvIMpmqVSCNRkgUGN2aQuP0xpzvku82UZA0wIoH5hSVSngcU5coRZ4zSe0LR
8FpFn6PiCje8dGwrrIHg/tUScxfqBHR0dhI+GyibhQMoGKgCctm6uoVCBKjRKvueiyAbMe2NTQZB
AqkrBkwa/E2VZcP3YYpOg0M7R5VZEloRXABq1TdIhILZKUIQA0BAbFK4V3aOHbYooEdFVI1im/vo
8GjRV+nMV62vf0ntZARlHyjtqIqqsDd+nMeujUR+vTy2UqBG46LVNZanDNoVUQZfk8qjYU5+IuaH
PuESLdDum/d++Wc7T8dyhf0S9NBHM9di38yy0EULf+UUUeH2mvxDTpXr3pB8qHzYbRr4Y550zvnV
bgDom9UySXveghIxMAj6Duf+B2YGwHnbZZ7cE9HWSPndEMAuh4rs7XmrW0nRG7PMESnSGvph2eno
0/n0zJms9Twz90jSZZzbZOZ4dNM4CXUHqgQTN1t7fDrp9TiGK1R4xqGNQrwDuREB3yyQibGRGkil
JmCaGR3rT3E62+AHPIxCcSBddc/ZTLpZ5xbHFCEHvTZLkOX8GcYFuAFxMqvuMbWFgaXjB+b0eDaZ
wKuWMTqRe6yPYjdeWHd0gnQ89dTkTvJ39HWo+7/CzomNaXVOhqqQzdjAw0o0iE9kaPZzoztmI99n
WgOJsvibmfaubKZe2naNK3TllzpXuaC0jbN/TitbVAj7rlLkDKOe/3sJloN/bEWhUJWxbyF9609N
+xWB6yYUxx2GxDhdzhwEOPGHrfYVQbgvukKP/D4bBFdY0JFoYMbMDJTQGRToYehh2tuIBIV73m85
R+RU1VgZVmKgQNrRPoNh8lIDrNMJhpCVDA85hKMyzMMbtlpQa/I8tyU6imltIt7Vvn4j3alOcD87
mOvYBSYnL91Opl69la0WhLkYK1oDTorkEiQmkwOZJK8Gb49QuCXYpTKePc55ZMsGs5wpIlqkUGi5
rmLL/KzTMVY/vqygPWCBg3EHcYVP57/fVoV7fSLZwsE4YBwyL4EB/aHYzyiwvUD4eM1nTOHuJ4s3
QT8lxMR+/pMrvjA3hDZ9lubdoHlHgsm7lXAp29jEyUvl6kCKT02IUHzThKNlgJ7dKAVOmZfz8dgS
QQSlkbpHTQIiy9dF8qkpuPd1ngUm1e66lCSmGga/ue3FHgqPGOyN8QZCeVnILjpIBWeIjnfo2CJB
O6kYeR1jGiNokKcR4v8zyLNlAvTwVSOJ4Y9/+zLAXSHd9hWEIasIqzw/zbZWe8wHX8TH1lMtKsrU
+IE9fTl/4nhfkclihipqkqLJA/Cj3C7hY6qkPBjhhDeFSVsaVVcxFUx5PXz1oF0uO+mKssxIxw8c
aeV82sIWCToz1PS8gq04+0knzpEGQpglyn7qKHw0B34d6QS6ZxIltlpgNFmW9Q2iAAgbaYlacaad
hmAw7JYrBW8r8/VyED3Fjj+nEHOVrgM7B1YHbrk7/x15yMmWDyQlkgfQyJqoKyle01s1iNf1Glyc
kivu6to/b47jNizd+tw1zTAuRYIZ8vBTJwRXemlwZVA2L/OvAY8lrstrSUBJ5BQMiL+ol7kbeeRU
jZ/VS742Aic5UunPWZ28cK6WiKQ6chXlpxBV1lx8mVKDg8s8I9SDV0YqY+n7psDG6eWTMXppg/o7
iHbPfx1eaFMZEImVMiaqBvSn9Kgmnm7GyaeDZoHVQbCuG3jOt3nhRFHJ1CHHh4Zd5rowmWI352Ut
QCHeaSALVEGkoHuqhocYbaxp0B0XKIBk+szBFvrPvjt8K7NMBA+NXBAwzYY3/kizjehZiV0l/1GK
tW0snOndDfJC3BVWtpgAnggohzQLwh3lrMNb3OMLJVknWRKGazW3nj0a9v6ajmxtnO0AI4XSSJqE
k2BEFq1TZ9/Tg2mjgahwaR/03728vbHIRPd6hPD53GJrJ6/ZGwAySWxs+npDoB2Z2XHecb7l6d35
zMd81/U1Eq0JYmD374aD4Glp3NbFODG412zorttNhwKN95FWg230fP26hDmWptl11ShLplfN9ZdC
NfZBWYPeIcw7awRjdq1EDgSIH0QJPdpg7B9Ccv83R3b1C5gjKzdNIw4hMhtar4/IIXFy23iUcGRV
EbqrmGH8jwaZyF/HAwZ1aL2Eptr/NJN8mEBpE8tXy2OygFCv0AtgTgUIcSRPdcPD4s/ehLk+Oo7O
m3javAaujDFwRJak7mK0dPhBDfaSASrAwQBboOcOINr1H/eRAaEJs5Dm0qFB7G/2cTN8rFbGoNAw
gZgwKgY0OgTSxdzIh3oQSsgkyRzv2Gr/WZ//E8POKk4p46SZw4z5qRRKCcSenDDE0xhm30VLuqB6
nYs9QSeptMoHymwu3g0/P1DO38wdX5drMihERLFrJx2H4kUSW7fDQ7WjJfbY42q58GxRD16tGPBa
dlVYmn/Vd8eJXCwbiDETUtcD6mumepfMo5XMnWMG9ym6ZBqwFZ13UeqBZ5DVZKBlKMncJSaq3lE+
WHn6Q4hKR+i/BuqlNGLUoWh4R4K3lQy0iJkGGoMRnIjRJfHfpvxcCj+KzOcWxwCLKixC0jX0iek4
o/v0NzPb/9C7tZ1crZySQZdCivNGoFdrWq/7X2kzeZHJZOBFEjpBq6u/dMvNtH61NAZemoJ0tabg
w6VJYAUEzey1d94X6b/wf6xd2ZLTuhb9IlfZlsdXD3GSHmlOQ8OLC2jwPE+yv/4uhSFpxUQN3Krz
xqnekbxn7b3W+edCmqhiOVTGqu1LK8PecNpaWPvcRO2mKfdFeq+DZ1zW33fFXQZU6kI48HZAP7sk
ktOQysCenmRIcSCNFNhJDTC1TBPw3s8gItcdXS5Sp0zmWxom75NMus3k5k5Oqm2M1BzkfW9kyXqb
WPPWNuhdaAOTwsyvWq3dmHW9ONQGHVITptuuS/+rF/uzllHijHX9PpqnD1ZaYJ6cftHU4jkeu8HT
FDjLMnxeQNQZT+ZzIRNnCa1t38+ePfReOINkVu23M/Cw+6V1Eq11+zAfnTZfdqVebRLw3ak6iD5b
JNOUmu6wpJ5VjJu+AgN9oTS3tB5dXf9kpXhtiZu/s+zj5+N0PyVp2JMGSdqfgwD/xs6OsjjNxxxP
RWcGYfmzP/dHeJLrJcxRGqf6ml2TRI5h1SyM9/dIUG4ZZo14l3c9hP8SxFM8SEPRLFEPGAAiY4zA
vFHg80MjuGxm620kYH/8sDOdi5wJZhdomJ40rjADIvn6YaQ1nl8xUbOecx0FcuFTySc69zGO1VW3
Rn4PuEEH7RhnyAV9d9H1cZl63mVRkzDQYhl7e0PplHXmqGbrCe5PdBwuZiYJrWeg0x8RqAEejk20
jbI1pjeMaj7eFuMrhp5Fx+P8I+law6wGwCMviewSqEbtVLaolmXf4oJH5Jkculou1FnGHY6AELa+
dq61k77icW8HrphFjEW7nuwcVYNzGnlsREXTIvc3kgn7fKpvzOEDMMb8jpLtYMid0xjydWyE93ie
8jS58WK7ukrAPDKkyE9AZTiOz3MSClZxhDbCOZg2D2u1R7uQVZwMTDkv3cP2rQma88Uva2zCil6N
RVfBeRmd1gNILOUiiCharqXspFKzjboPcYcaHpm8QIvXk6NfN88Dg1Lwacwh3uKRqrDm5Mnk5yux
ndZTzaNAzu0Quxwyc4BmAfbTKTFvOXxI8w+jPiBIEkcHDunlEwrMxeC8ThG2Nk1BerFJyvusuFWa
jTk+XBYhikMG53Hq0UpiDfNeB0wu1OebHr1Vd/AIXvnlbRltL8tbz8Fs8KmpFsACD1p7UocMZgEs
TgYToyMByMd3aiTS+/X0/CiB822NZcVL2zQptk8xrep2Dn2v+/Km9MsgFfBJ/CZ9Pcri/BnNjVjP
dSgEC6vkern62f0XP7GJLo7L80jZyGoJMIZNMkWSQw3w6HaRaAzxN07jeCDOmdXxBOAYAm2Q38iu
7NfGXeQbuqv7GGrbROkH8UPsesp8lMi5qQTEwHObITOBZ/yW2H43l65iPS0L4BKj0snocKNRkaMS
XSbnqCysKGI1Xgs3NTD1xqJxFbTCLiu66Cr5wQfTyiujNKAbf+ud1qZ+0dX4dZX8/AOWnao8mghA
OA+riorTxo4ld66efmA8RvIG/LSJ5bbl50g8mi640rOpiBzw9iVFuGFksWxeUArxgj9gARtgl8rN
7ESeNbwT3DFzgOeh/nhiznlNZM6BroE7/rm0D1r3/WuX9oVflPMs42JFcp8CJv2vv+h6hDuej/Mv
yyzrZc/KY8YaUAA4DDsbIQa4l3QHECdwBvyjYfBTEcVi9znmPuwNoaWbNLqT1YIAILxFzsVgeq6W
AArCoNlHT8KC3WEPhdy8HppdpCWciynK1DDlGNnuz1LrT0YhRDGBX5YoszAz5/JHqfV/jQn8GATy
SrA+ErZD2Cfztq8A+T713V82oX5pIb8fUdf9YlEKvf9eFv/x7OF6dXKUx77nSY4g1YZiTOoMFKM9
3tQTv/4yw6PYoYOZIE/zQLE1ebOxE793i74dPxBB8ylU6uGgKX/KArQ+Xn301vyqhGoCxbhMf+jJ
9zYi2SsYPRQN5/wmxTveJ+dFeivDCN6wFIHadr1jadPsKqUcLPXk5kv1duzavT1p+w7oKo45mdeY
QXlqk7LZCby1wJvxsxL6hJHysALsVk4e0N/xsNvuS35GHtjExPya7ymwfH5iIrMZBCKFO1ODeqf5
WAZ1WqQyDG9R/C6znq0fr5lzMw2CXx+NMBOzjsCU/mYxIC0WXaIgveUnIWa7WdS+OqQVf0rqIjgQ
PwaRKXNcdAlhaGLypgEWR6g6ciVUT8GJ+EEIUP5QfWBl3Pck+jvS3N8zDJ2mSPwUxNiEdRGm7U+a
rz+dsDokeRcSFI1LUCJsJvYqRaNK2jKqr9Jbdnj31YJoi6f1fMM2zG0LE0PaJtWdyvt3l8YPS1BT
SXva/XLeP0mAxuBvB5SOLo1vf0czLZOEkXydz6+Ve6xFepcdiiBOaFxJlNdpO6Qluu1kbvazXHu6
2vllkfkl0EAuixJFBo3LWmKzz00UXt+fRf6MS0lkdpwfkSypAbUgvliWf40JdTSiOGM+uZdPJMjX
Na4EAr+QScqqRMVfVg588KQ8XBawBnh7amt8K7jHfjfNCwRTLbBmB8N+oG1Odvrtgg2CFC/jdeOI
lgjY1VwwN74v3C8JgH0seKy0v5nmJ8u8LUC327ReZX0spCfBAQXxTOfylJEMlRUSqDto9Drf2luf
vlu0DtjKzYLmuuh4uuCj8dSSACTsWs3CSnVex1ct1hIdyXqO4/autoFeqZmzpzRx5eh0vMMHfkem
KXaUbrrJRt0ftBEtsmlTl8Y+N+QMwHthIKupa9hZ6dAm7Zy6Mks/M7PHRpNkDy1UELgYi5N1854s
5ju7IhhIHaabmoDx2xg+xqZt/VdI6Vbpmtixp/waDb+rASmE2aHHmaNH79gdActZpntYP8+/RkP6
jVh977RkHrwkB3wcjdO73MybIIr0/RJ3hjNG5NYc9asWaOLBP34zroZrTEmixQzjMm4YnI9i3v18
OSB48r9/hQNef3r5lRboXPaVLeCeGCVkPQ2Sr3R4I+lPYffO1N9IyVdL/xLmkQOWGsExBT6E74Fn
JPpR8rB5yZweGLZNH7DoauTPm9YJr+J9n6JVLXDJolyTp8HC8F8Rt3iPx6AP0nSMxW1sf+i+0zYH
ZiqEchAdlHOWSVu2RtHBybR6iuTV8nVF9jqlFPh/kRjOWypD0i1zjyY/sZo3eQY6mkqy/KXUBWB9
ouqY72nrnTSDaQj6yfUYfvBkiit+gcvkuVSqTq30UcGWEDaCNomFHXv0tk0EUlq/0+YHuxAMuQtu
ku9pK9aI9fAcfSKM8O+rNgq6sA2AM/SPeTLf147qPgeaPDKvs9asMA8RfjTOqRhdrESxgbBDuv3U
Jk7dA0C+v0qjLz1QXaVpM5SbTH+nVZZrlI4Sm4JYflgMuBD3eDjZLprA5w0K883Y6DuLQTvGVe1L
QHl1586wHaOmXlmqW8CaD5hdXbAWbdrvmzQlbpzXj5VU7eNIk10jBYuCLM+GX7fk0U6N3lGUPnP1
KLWdQtYeU9V4yBfJp/GMbfuofSebjd8Z5ZWJYSldWna6uvQAwwCOnsCjCUo5g0v2KGnkaokPeaz1
56zKIml8ujcV7dyakMbmFWlzmFeU3wKa180NzCtij/fy8URWwbkxyahkqdIBBVNgGSnMbot2J6mi
fEV0KM6JSfJsY8wTvpKN9jBgudEpt8qerQSJBwHWl7qPxQC/Hd+oS76AQKLAO0zabanXLMBxBFpJ
5pKPqo0tGp16w9t4TwQPQMzYLtgCvyRfYD/P0jMdj5Dt4oRDtu3L6R9FsIs+aVAZc1X2MpuRquTE
N5PJreavl/VB5FL45Xt1WpDr9ehccHHgX9B6TrN1k/NhxKBdrJZoyxq2r0+YJdUmd8bu/eVzCfTc
ZP9+cnMLIcYwUjYo2z4NS7AsH2Lj/WURwqvjPMUU45U2q1EWMtjp7GrZNkDXNgE6TVxgnsh4iNDT
z5dlsj95Sec4d5GYVZTKB3JYavhKaaAixdp0dTM3y78lIibnKNCej5HzsJcrNcV8zaY2/kvMN5dP
I7xBzlGoES1VULd937aZG2SPqRcFaFSwO7SQOk69wKJEb1f8DoAhSRJ2lVGO9o03oTeoNgAEUxy2
dDd/aTSv9ptdaDni/FyQ//BIsBiltnszg7bI4+dZ8iO6XapvM8E8MGo4S/BgLPBN/BYAkoRcMzsk
P7Fyq4YopnJDkAqIvh0/65/3rQ4cN9hx9O37LoWyBceHS0zv+y6FqAkjOhLnNzRZkhWtha5Q0Ihk
+D66IvAZwiNxTiNVwPeKsVSMKByG177j0jFu6dapX9FWWu/1YLZM1lTdwKQCa1ieOKlwKqYiUf6q
17NeLxHDgO8lYN/k2zDS0k9pz9LUziebJsITB1DOv2qOFBSbfPCEyFCrPYujPL4p00xDVg0qYE9Y
DsDQqlkOwO6SIAuQPNHb0apjPBHHXeXSFblCQMiyAU+L4tR5NjggV32jZE2IvNgSOMd1TQEmj2ng
42naYQvn5Mvpk912mGplSf/kP51i576dHZHmr+vJiTTOF4P7pcHmF3wWML3q3Qmml4UJRFHv5/Db
z2LMiTTOKfdJlylLhLPNQM5F5+I/9SPdLJ7mswaGBrjzjbbBVJcYLXFdR4+S+UmGAWsZsW4u4V+9
sq/6kxNhnMZYXVHJlYEkVQGJgjxTR9ZESYhIBJe+dZNBwIKBOQmty8HV/CxRgZsXaQaP1NAqAN5I
G0w5MSv7s24x++wX1IIHapCA7C1RFYliugN5AOg1AOURiNdH17u5J9+Fc8KRHjVlxrrSbBRBBtCa
G/n/F8yUE5nMu5yYcz0t8jizgYth/gG/bVtsIXEDXF777nXLcqsZ6olMLpVr+zEe8hgherbejra+
J0rtTOrfUGFqsk4sVQbLnAlCm5dHk+ze7nQ22cF2WBlHQuxFXxkfHONsrx+VD5dTutVTHcXxC09V
BU6NnNhgd+7oo2aicQxY4NusV22BC161rRNBnPmGYT5EyoJ9sXKKXeSnpjJ4l4+yXlieiODM1+x1
lcR5jvwekwibaIt1cNZ3T1zZCkLndrnBxmjoC4SKzsXi6okqzkavqX1XFMHQ2iCuQWaomSPG0+JC
9YFb/dDOCr7dGEpOLWUo4bGggEB3hQnBu6UBTWNazTvBT2LnPLP8k3tgP/n0J3VU6lK2G8Re25Yd
ezdlD+mt86q3PZE0zv6LKcSC8IhltZ/NAyaNpQ3GVpw2rDvQk7Nxlt8mRrQYBjYxDnCZf0hdKJTG
2fxoqFIIWpv/397Hycm4pKFuhzgxe5yM3eP/Z79KB8sUYxg0sLv+UkeSfDQHjSHrsS4ohkyujGum
I8MdHqdElcdqJDqRxZ2sr0hq2BpMfw5GwLazIs4No0MRZ6MNuW/96HEEOmLuN5krXqdct9DjUTmP
mtWpLil4HdvMdu3I1U1d3F42OIEAvjUfl/UwmC2wTZHAhvQ+6d5e/vvr2evxAvlWfDeqvSUNgNn9
254Ps6JzD/Lryvhe/FxMTWk18KRFQ5xhfjTlN8kSpJnorZlp2SU5nPPMl9ScaqybB7X23OYgOsfr
4kK2qjJ9UYU8q2eHIpqpyMRGDJd1GeQcL1U+zaNhVsemDtT061CAbWhR3araxKGHLTO1+qi0H4GD
7RrxZtb2RvRh1h+H4dqqhNAwZ6fmfginkE1Dmxy4iDVMQdmUoJ2m/oKEffmPVeQI9drDwgiRTFfa
yQJVXReN/QcduQUoKjmzN2tijaOi1UGCka6sT/w5v8KmfyDnjVd0Ajy0M7tg51RkS1FsXTVRM7+8
cCXv6NhbYx0MPZ71u9tpMpw/tQxOBBcOKMXAqNnM4PpDtiRpgOqKPeWWurPXyi7jzjUFr1TnIYGT
yN2gkpjGvGBN6sBhRXedy8Buml27B6Kc4P7OcjNOFKewZLGsBKvKdWAZt0S/Iraf6IKdqFV9OPlE
nCouiz2WqcxOQ20HCx4pUCdg9+44bvXx8+WPtWp/R1n8UGoYxWmRRlYdVNaVuYxeao5OHFduOoiq
LOY2XriVlxfHz6VOktlVWouLY43eX1rRo0dpjG7mRd4/fqnDM9xJxiVnyDvbBALr6r/YekgBqD2E
m8vXJ7AmfgS1qbEhq01GFVgSiNN04FF2wWUJ53GGuzf2E06OMUdyo9Ic2tD5yubHvc33gzd7cn+w
JtG9ic7EeQg075Y+OnwoYJxoi+7E0dd/PBPnIYa4DYu0gIeY3MlXPECqZCByoCCfn54ZNlUnwpoW
nYlzEA3gm5ZSwSWO5sOgPUTCbEBgszz2lt7XikTZpbXe7PfP8sd8JzloiyB4JDrQcVjuje8l7URf
S6gfnLco7ZTmY4ujMa7VBI8ZGN1Sd70fG5semPGhW3v/9vX4SdMyqmW5VQyEkIKW3tAuwNA156Cy
w6fFCN+hJfSpnKL/jCK/JdrQO7WVF65RExterBaZBzveuVvRVM0Eya1u8ugVbUNLW0tn0JbaqZvk
1Vd9lm/0JN5UcfHQwZOFpek3SnaLBWRvoKY/TbYvoT3iYH78W6FXrtyEb6xBroJKr59lsK9fvq71
gHH8gUw1T+y3KKWUUHuqg8gevDF8HAqgEU8CP/QbLThK4Yx2lNRWH8uBaQFi7AJYmypgWoAnLf11
WsB6A5cunrPhNFIsa8ZiMjRe2dCd4rCYW+2Wm2n7x3D0Bxd4PBxnvbWEBeFmZCo+fxyixIsSONte
1P3+TRZxFMOF9tocO81O8KVqg+yjud9mbeiD1nBP1OVmbG0nsntHkjJXMfUN0Hr9y4rC/vylC+UM
mUbmmLezVQdht8QeuN/TTSc3pTvV5nZKla1pTo2TqCJs1ctiAWPzUj+VloQgm8ep48Fyo+KTvAQT
3YzdV+BiOwn4ki6f8hy87MXHPGO274ohtdJyYfFs8unu8ITySQLpLfjtQ0xYR7EnBUgUUzBdWSLg
2vMRbyZdVZD9Wiz55fd9MjOxqKKqdSADK3f2DVe/smVnyJzmkQmfNpaTXhmVoz3RQH4febMtcAfn
b6eHX2CC+tcCiNcZmTT4nJO00mGpzG6MT+XTslE8c7wtgvm+97Hrrd7JDGBakCMzczzTLgJAe9O0
dZDac1WdYcSY78xRZPSA75LrTwSlzFShQRuJKDNFkjiHRwaa131p1kFhWk6t7wbzU508tfWjQJHO
elzsIk9OxLm8RM6zMlUPZYaywWNc6Vm7+Zm6rCc7hcK5MfbnLl0g5+8MFFNhXEFcLBVX0TIiF2sC
rc4EyT+7nUtiOF+X5a0UmxM7lSWDZfzJ7ktRfbbquU8ujvNz3VBWJGfZ15977nWfeiKLc2pmaGoy
TQ8fCYRriBL0ilVm1tW0VXYChVitMI6y+LykQMmkjjFsm0FJaPah7ow/s+X4NPdeU3cKVILfhVGt
GMRSCQSWner3EQDkyJtZfhAcS/C5+C0YUlVqxDBA4DBfXmEZiJLJ1VhwcoOckyAzqKcjWYbpVrdJ
uh/Keyi5W+qBbedelI7u5aMJdJ3fdunVdtLGDsqRRL2fGlezkQm8rcAX8Tsu6mAXuUxtqAQ6/63x
rY7QS5I+5r0wrAm8Eb/eglkpSY00fCU2w93s6VbCjh6KtHZfu6GbTwI3ITIsfsXFTqvEtguFJXw/
06/lFlM3V7lQK84fs196Wo1zGGB17jMaQS1YCQqSo3gXBkNAr6gzusW8YYOWqYO0rBUOjK9HyxON
5PxHNatVOerITtiEeptu6LbCJJUOLjXGP5i5SbvTNsXGwoaEcGJgtaY7yuanLzBw8kP2gVT1UNMB
bNVnNR1elb7XdOn8ippOYBf8YoyRg7u7iZEioV+yA4JdkOeSoI0lMAx+G6bU4qEIF5gesr7r1FZi
J417t4mUK1UmwogjuknOr8x90/RyRL67sPF5eVb3kvPrJil4PF5ZHa97aM0yiGnYxhmvdmOTOQPz
WBMMeE514rx8h/e9wbM18leu7CiIuYeTKq9XlaSTCE7YGNjrltChl2RhxrMeCY5CuGvU09gCW8XB
Dlkk+NnmtK7EkWBdBY+i2L+fnGdc9IrGFkJbqiluGb6v+v8u+/71ipUcJXDpG+hlVSke4DB/ROsO
IwqTho3x0QfyRYPWrajPLlIGLoPrs7ayRubGmla/KmiOQiu9abNIcDKRGC6Ds1GJ65EF612yzh3U
3RRiLj95unx960IAymObGtHOuNMkOVm0ekI6L1HiZp0EDrPnMhKhdR5YZ86z0V9i+LFwmkx6vkzh
d8MFPI/b77SvQPnzGk8P2Ou1uu1dsAG4+aPI/QpOyE+Gh02ihIut4xrNnRbvS/2pnd5cvsR1t3Q8
HWe0tZkgyWZfisbBXCXeEoPoUf2Y1fUWz8uXZa073KMsznajNJ0aUkCWPn6dmg5wig/G0DomcOku
C1q33KMgznLbtCrqfGQ5nAT10wG6HzYCZ7eeJh5FsE934hwGiwDwYUbuobSjM84Z1gYTp0LTgPqp
G1MhTTS7m0tayBluEcVD3eR2dWgXsz5BpjmJa2ArQXW093kg6jf9Jrk6HpAz4coccgoUDeabwqDZ
L9t6RncamOr7eC913r99MD67qrUZMYN59cJ2w9gCkKd/WYJIz7kkKlEWuaEzcxaW4uaqjsIfNHMg
v6Y3diEkYxFoBz8cPgA2dZoXGC5r8IzP1ezN6EkybK84xeSPIvss4CfDjpVkogpm/dNhlpTopmKq
eFR9qZuhFBuzFR9SDdZe+h4j9f1rCs5VSzsRxX24WY31EAkqekm67FX01tL/TvNPRHBfbuyjfrCW
rDk8bFa4QXCfFTf0gRW12BaeP4tGp1ZV5SiQr6HtSbGkpUXBlMm625KPmkadKPmQpddUEY2KryrK
iSyW7py4kWiM2yHUofip0m2GaEeGT1TNnTRHIjq/V9pJYGgi3eAr6byQQn0JIZA90vxsWdvBclMG
nag+W60HTw7H+ftqBmJ5bUA5erT58tRhw56d1xceyhUvDxqR2a3GlxN5nNuPgKs9qgZsPB4ilyaW
k9fEn9HgG8jHy95EJInz/nJt511boL+XJo/YX2dzgw0B1hXWKC8LOgfdYXWnpiumYtho2cqcpFIi
VjfpKFK0Nn5DiXG91FAUefZicGRKsxTQInTiHmMGsSQKo+uGcJTNxRwK9DDVVvD9RtS5+Y3Wf4nL
yKnyhyT5UxRZdkodI/DEIJYJ+taXZtAkLY3GCPdJjXdtfdXa92omAktedVUnMrhMZ2kHsAXL8Ipm
jGJZ60Dt3gm+FnNFZ0H6RASn8BJNwyoakCpW6uAQPXSS4j6fnkcLT9XRu9iy3NncCBRktSA6kckp
vY516ME08BL5/S3he3fxdc5+VetPRHG6qNS2rWIKF894GZ5VaTBH96r9LIWx4Ezs71y6Rk7vGszk
zmaMI1HrU0V3c/5J694Lrm01nzo5Cxcjla5I0PqHH2TQNtjrdgt3if9jjw/WFtO4bq28/UeJXKgc
cwMP/hksOQMzVbv8eqROjQ0jNg/dyhdIFKkGFzkH4L13efYjDyi2nUu39M0rG88CWXyjqEgWnG7A
6Y4N9em+wVNoHgib3CJZ7N9PguZQ6LkVx4fs6k+7wQKnwfeI4nyKjIkizR+X9/bw2FYP//aNeIAU
rSHhABril2Nb38337/JCXceYgKGoWDji9EGWtEWuK+j8sV8639lBiIcIYexf/0a/ZB3i2sk3MgF1
lKsso2eNw+Ojx2vG0dZzmuO5Dv9+IssqFLVt9Bc5DesDv+YZft0FHo/FBZFhkcpOVtgV1qmjpG+H
9jGLCieKhDS07C+dO8GjJC6WZBNAZWRiMQfV78z+bYqFC/rA9lmTZpdsrEHgdIW3yAUSeciMPM0R
7TMb42lVuLNN6WbBYnW6qFcGsQ08xbWWVyqA4bbK7awvonxj3e9btqLrlqGd0Zb1llUtaQt/ZeNP
23LutC3GasJvl01u/RMepXB+WJ0r0qgppPQt3ZTqfQY2vrD+QMWAuus2cJTE2VujJL0VYSzqlw2E
u+X2lba9Wkjov2TxFadR92GV53gkUNXkKrO1p9GMHwGieJWO1i6JCH2ac2I6vTX5UjVmDgGAMOaJ
k/sZTJME69kKta8JQPxbZbiOjO5vEuaTn8e5bFOPy6avW8xLDXgkwbKyKhlIy/0Iv+ny51332MeL
4CzUthJ5lAt83mLoQRT9RCIpuCxBoEBnC8upVvV6CEMZ9MmTS09uapeOnyLR+8RvLPJ4FM4igWOS
9b0J/TnWaq/1a+uyMDxmmTrRMFLAuRujnBaNUujPzzTyqKui+L1q5ieiuGO1dji2QFqDqoa3UfNU
o2MmYrw+X7liBYVhqyrRZYQ7fiPaGPtiklLIiFsTKwK5l9SgK8ly4N53e2KYHtX1bYKxOEyC7+wy
2yt2nDm1aoMG20QOHYb//YXSnPwgTi0zm3YgPkOcH+S9QuwPWhF+y6TBjePo4S8kwX+CLsdkRRVn
apUG9hqbNe6I9TlN36s5Wu9d6liDqNpZtQPLtoiNS7bPNgLnapDVqY2aoIqoo3dvaqPc1yl1MGO6
u3yk9YeSoyh+G1C1SK3nMyoPNjjdtQdeCLw/9tgclSKMSQ3bQQRRpK56VNvApoBqWwZWkV5mmYUZ
yXjHYAHYGm9ynTJVCcKxd3M6eg0Q3sci2S2KHRSNvq+H0LUSaZ8RdVdn0lUZ9VcT0TakGq9ItjhW
iE0KMrlDMlx3FUMlLX0T89J5VLvg1/akEXBFsSHqwKxFIA16YBMN/4EO8eUZuiIyo0hCXf1zbiLa
v7YCWNOGU1F8WG3UcO4yiNKn/m2tYrh01GcMuXcbM7FFg/Sic3GRtYo0AxsBKLSPmex3z/iKLpbg
YPwy+VxO01yaCChaQL3OURmxtuSGncdev8MDsXY5bjWBFa85yZPr5K1YiUepz1g2RpXnOH8Ys97r
hOqxVgSfCuGdkqEvtZHgGlmPvxy2bKlXuWVFcCIFr9lHWA0zpxK5MBO3YJ2dWRv+u0L+yfMt020+
gT4VxYUZshQ/wvRSlEFWTm5MAB1BbkwwFGWDKF8XfS/OW8jYsk3tGgfr1cUbQRlGkbD3f8yvgrCm
EVNVbc0wVWJxUtpUHkDbCa0Yx9gfp3tzrILBEj55rpvXUQwziZOCallUY+mXw5NnGCw7sDyytx+A
oF7NV8K3n/WbOwrjfJQig14lndDtyfPZHat3mn6d9rUriCCiI3HuKQu1SFJY/P2ZS7FeCOt7i0e1
z+EnuK/Eeae20UYtzHAi9qxvg3HZBwWCk6NfC4wUIKf8zTPxiVbw0TGfJ/BVMqNK4yDDAmGcxo4R
PglucN0P/vpOPPmnrYxkTKLDDbKhXfnjjMWVMMFTZAW6FcxAUX8inni7Q6AfNuekShoqWknwHNPS
tyqV0dQPnTYR7B+Kvhm/Q1HIUpo0Ob4Ziyiqzw4F3Lc3hy+G/eDLd7numo5XybmmpTWz3NBxlQRP
S1gZmYprXXlXA349Fh1MdHucx9DbZmjwwoT5wrlwrCTysvhzbYoe6URSOIchET2nMwUkbh7fVjYF
CxzmQTXn8q39Jngcr43zFHkz1EnNBnJ+ZjOvH6Q9oJCcR4+jLM5fTBMW9QYJ+iDltbtUIB0oU3RD
6lvGG6mG01Medht7woKTol0PuX6rLtkbMtp7Y9GDSsYbV2z6UZj4+txsC7CLGVL0tSL6Z7S2r3Ot
RMK8/NXW6akj4BzPklhqldb42CNQJjrjQ4etU3LL2NO67gNjdhZN1DNF/f0tYYH5ZaAYljGnxYCk
L50CqiZuGYs2rS5rFlLYlxJK0Aco0QTrV4v62lqoY5jfensRFBiXDRLQVi+laIttAkIOAS+aP2rL
p1i5DiN0QmQvjUVV0+qLHoN6AsqYouH5jDtRRQta9xG8tbX4WnQXJtsMILaq/VXJr2xSelJ1PSwP
l02HaevZd9JQ2pvEwtIHD97SG6UmKeDXC6T+qYoq12xzh3bYf4bHWWxfpb13WeDqZzsK5ENSqkbK
MCdwCBq65047dYmLghxbJlojYtVbjUsnorj7zDDeqHQVzta3qd8WxtWIZVpQenr4Bv7lU62q+4ko
Tk1srZ1CdYa6S/JtJ8duF+kCHyf4UHwYGgdZj5MMyhF3lpt0iS+3z4lM7kLQyUrdY7WIoKWYS7ig
GTwZNTWlqVfZ82E6PXXjYxhv4/hOK97LU+0vI3G0XtT+EV0iU52T5FIjZVYQCUfU0JWoTVDyzgJt
P1B3XToUF46Acba0VQERRRE/gSD3Zh7yBDDGzeepSnJEXNlpmuSWVPNjFS3+YA7BkBJvqgA60qZu
v9Q73Rqf6rz8kFja2yUfdgsJ76UMSY+tipAkV6uwE63iwlo3Z/I4gecDqenJVjjbboYiv2pASCSR
C24YyjSissFHB876ZmiRoI5brOh2XreTErxFvmLrTOQQuNAExudKGmemZ/XTEj4BM0BvRQnCZRk6
H40kSV/GRoV5gjTOa81NWDyqhSKqJFhM+71y6XxEMqliSo2Mk1jVO4rxxRCD43b/lih3CiCljXQz
ZQpwW99edj3ryQ8amhikwsAwprpemo1B0aUsCZKfFLWr3JluEj8RkJDFQanf5fJHKdmGIMaohC/l
q5XTiWBmzyf2Kikj1WIb52W9N24QEINtl4952MHjb9cwZMBYYmjBIPy8S4bNxKbTIG2UjC9pLW/D
WHtUoqH1R4wTgfWhe7S7YnEloj0W8vIZ+7dbbeju2qnxs0yXnbmPUmeZpdy1zPRusYAI3NcTw9rS
I6+Nl61GCVZYlThxill+VIptVEqla8pAQNTwSI7/P9eWTZ1YW5rSXRZhZ/vyGVcCliWznqmsmbJs
8F8ypVRrojZCp6y7qZf0SjO+WDOwi+3oz8MVBBk2MTSN2DI/VZOlZTLNVYxt2iJ7B9SVYAJzpOAw
a4sxL4SoL9UD/fUU7AJFi5xTwUxDupmjPYh0Jd941hwFeDGZl2jbbal5k+i98KzLbyGTkWULr9k2
NjoBGPVSdg28LcCD2lFQWG52q/qJnwFLoXDMm2WGbNXJPNuTx00j2Bw560fzgjmbIJY8NgCpAsSw
PrmhSSewAg5GwJBDgwKwSDs7jjWnDk0T4EQ0dVuLfimH6MMyNG+tEGwilzXqbEXo8HvQ+FEtS8VG
79lzR4EH8KHL42AZHHNwlF3vScQ1N+VduAP8uxIkrTdc98BLNQSF81msPYjWbHB1GihZz1JLc1yw
Ei6XcZCPw/2sRzfgtMjeSlUI/pSGOJPS3obv5DKTHqPWsDxp0N4PZtk/215+jYezSo++KXP0MEvU
G9OucSeNol2u9uDzzmVBP5wPENxv5bPSfJ6jqVNxTWkVvskbVGFtlj8W9iTKSfkchwlSVB3jbLJl
2zrfpwPc9TxVhYx2jGRj0MzSbpMhFNQsazJMzUSviehIZflUUZK6aKGdEgdA/71fFLI1VaFxMwM6
9cbsHKcyOD232m5q+7xOkJpMWBTHCmmHtgh1s3vGSGd7kWjekS/EeIHsC54Em1jS5nno1Dgwie12
2n1uS09D9qABHb+zJ1FM5UM5L43LE3PStFk9kZi19q//R9qVLblxA8kv6oi+j1f0SXLIuTWSXjo0
ktz3fffXb4LyWhywl7C1DtsvCruIBlBVqMrKHHxzpxKk2fvCMzh7xab1pmqJQG+C1E4D65TM5gyT
GtdiWuM7xupfHeoYgdQu+8jU3vXoqyjv5gmaOrddwvXp+GiRccudHkdFmZSpP4/VcynUQWTwysTX
twkxBb0lA/5fg8Il8/CSpTWDwEWb+rG5UxLFjsrIKceK42uvTwSsAKyEMR8JDCdXYHaw6q6DCiuV
eRr0zqnTBGDp2hkWAWwysX37s22EFJhDaV0xTEWBV2MWVSZGVCdhnmHYUggWuzgBbu6MhzoIQToN
cOCBT1fMPsHo4bg0yWyVOUm11ml96nfLvVEtj9mIslIq+tay7NE1DhpDv1dB/nt7pec6w8e7Df4H
8HcrkqTq2EAmIx9mS8KsMwhCxX0CrT9VcMd7q0YAL+zGET1oUchBeQxjVyb0LaIGqB1yDulGHP3w
G9jZqqUeJAEuBsTGR93vH6QAPIsBTRvig0wJIJzba75KovGpTUMydQNJNOjL2d0tSjUbBCC3L/qG
v0bx/0XfcOPOf7DFbKvUDPO4yPi+qi/bAvncvDeg08Onru+i2bZc2mbTVDIlTlUSnsPhrpRJjcKS
wmBySKj+b7/jFx0cnQHhjgrRlVydJBntedkCfBto9Y9OG1QwC4g0z8Ips5OgzDztQseyq10eJMMB
c3m8S3rl3PDqkkSdUt1rpnnFn2I0SbSmS5Eh5wTn0qd+l+0Ft3b1Z2W/OL2deBrv4NDP9WGJjEVm
M62uzlpNgltYAOYqXxSnOuov6PqSajeiucjVBby+GYxBZv+aWm8KWYVB9C1fZjDDNPBD+dvkxUH5
mPDV0K+cEGOPfvKLwNuMaj4ZkKL0lft8l516B6pQqomRJdq8QvEuIRpmljIzAMMD0kheY/PqGWEy
9pkzZPVaVwIQgQERzNdPfxmedLBc61VzI4RlxcdwkZN/jX+KHFzaVZ2ftcukANYCLmRJh10NqOzV
ieHxtefoqXVGR/M6vz+A7fKI9tYdKvskP2n2/LMEmcFtv3TGktw6XkwJaGxloRDiMvMprYBAjEP9
MPyl78cfmPD3vrdu/E3bZxWl2g4sP7Jjdwq0L/1rzIkJ7MuU/RhMXagSdeAOJNCeWmMYHUHFCbZP
9Docy1ozu1fAmnN73VddN9YgE4N0s4oUM64yX31MngxvDcQvdDAuOvP9/nfv//GMsZhkCGiM8lzh
K4M71UlNr+9qd4hap9GAfkg/Lcm3ONqb7Uspc3KY66yCscxkFfpQDCsEQehtBkHdSqIn1Z0DoAQe
6Ejl+Nh/5acVV6UU5uOeP/7Flc5GY1Zk6WwU3N5B+Ehbm0mgOJRkCjPmpNiv74lvPDbUmzmyRMx7
zDEfTdv6UjvhsQpi13LmhgzB7W2/Shw15MBgYbKArjLUq57OpNWNMNdVgRpP3hAlHCVnkksw1w/c
tv9Vho8RDwR9w8SrWJMUlusqXjU9C8co97sJEz9rJ3volc92lUSxjerIvjSitzpfDg2ozGK1/3Z7
oddxCiB71HhUSceshXx+tl/sQCKiG5+KZeFLbR71JGw73UuR6j3fNnPtuylTtkL/VrTrMgielhUa
PzPNNKJAwbGiUUIMuFIsV6m4Bju6iIetZCoSsv6PMcKM5nUWS4PmFNlJ/ASOjO4kBThLUAFoXrLd
6jbeHCH88hS3r/0SDKN1pVuiYV6XN4TOCKdogmEtHoKs17yo0bymUUCDkvFeNRs+6aMxJtTLXb/M
M6ZZEOhXIAEgZSySkaikQaSPkKlxUgt586teLI6J9KvSJZHZYHHrd8XL3Fp8Kuzv4w4CjP4ATEUF
SIXpSnbhFM/9MfLUoPRzu0UMMB64Ufj6wGIADx/Y0lWD3k0mCiujWoadGZdIrDII6662bOMLBPqu
caL6Hhq6Dp86/9obfLTJRGCkd9CBzDJk4MV6rKUZmUf7dVw7TozdyDBgxwK/tgxWRtQLme9smKCL
UEKsrXPjB+V7PpIkaPzY+T5ZpGxJ7y5OSsqvUGXlHd/Nr3phmf75hRsYVXmcRkMo/GSYbW2d7xrZ
+nLbBVypnZi4m5erY3ZOjIUktBLAwdrB1veF28xkDkBvh1nbdp/8qDzwipPbNrcOLljLJZQbdfoP
E9SisZsMQI9K3+il74VePfX9sK+79nnOaNF9rWfeFtIt+pgmKboG14OiOcBvV4EjqQclDde5hAOS
vPZL8rU9NI7lV07i6e/AAHMWeAUBph/10h7jCgqtzoUkW8vzAEd2qBpMpRD5NXX6t+7REMkKGiQR
dHuSjXnjY7ovj8LLdMieNRuI4a9i4vGYy68LvcwvYg6x1EzWIJoLPcShH38GYBPat272OngTMuQ6
Ap1A/Co88JyUdvWYPdulwi8ARCOQMplhnhcRnmNN5WNv3vtJC/S0jkk01A+tVM1fVBQJAaosY7LG
0X3d9R0xU3ywWb+HBPhuEGO3lQ3HitOgUptnUTADtY53pi7cr/MKRPVM+igL1lkKlCk79Il+KIys
teVmdPrGsOfsryXNbBUeXyrqH0ZeQZYrTk+9UD5hkqAkE3RNyDoAiVaJEqhmZhQR4n7f1tYOGS04
nMHxaYtL50VStKf/tQlS3qwsXUq7ZpbwagBg10YJStypfZqSDhK0sqoRCZhOjsPfeNrRU/X7W7Jh
FA0LTc6M0tezViTWoJ2iZYAyi6Dfd2vvatqYPpVWaR2VeXqsLYCqqsWvl+gdKqHvt6/wVuagARmO
CpCqoSPFeI2pM5ooR4aCahdgKPvEB2dyEO95jApb8fvSDOPiVXx0s1xlwHCNUSLKuFj7bp2IOhrZ
QWpEHp3rVkTRRQqT1XTdROr10d+u0PRYzW6pQDec3K+GEchK/2yKKue1tOXWsY1I6xRJR4JJ/eOF
Wx8SfRS1BWaMLn1acy2IKpy02xt0HjBlXZ4lgiIVmF9UPNgpBLlv+xVSZoD5ton42lVF4kp64zTA
tzT65FlpfreOqE92hkamZvxeyOZDEpU9yUVLtIe+01346MQbo7GxhUIKZiV9HXrrNQQEgBRK54HC
2I00/VshNA9dJxz0bFLIuOaQvh1RBAhHbR9rwHqaSkKSLHGkMonoDevsRVnf5S4SSJ5YI8ks/c1o
IXVcicD55J03FtkhFteSoHYyk7jp5gxeoTqMSNXJiLpuYIqYoGqEaiGmiB0ji5A+3f5+WzHKQtVY
QhdG1FT2KFgFeEQTua/8GsQkcnPSZplYaeGk+a6GptRtY1sH4sIY+760jNUAPAjGLA0IADjDvvh0
28JmmKedTk2zZNTeDebMlSMtlLcdpQGqd22/q8EGOEIpVk2IUbopiV1ki5ywu7ksHY4dIZeW25g4
n+Vp2sWJGflC3AZijaPQFZxt2rqxyDlVyzIly5BZUUkzHVuw/eHL4dR6oVZ4dacGY8tzvdsr+ccM
O6QeirHcgXy58vUyJEsLOQ6FV9I4K+VdXdjfS2GJC40lBBl8WlZ4jE2dVz/E34cGvLwoi667JXOq
vQwKG4UUbveKcoCX/IgD41MrFXbr8xQYecuVPzqovG2lrE0QtCPpGBpgXsHQCuc8bmwc1HgUoBh1
QFOucsAccVW3Gnj20QNdakH6+NQ/h4tPZXAp7jQBJZBx/Bdi3RshBYYtCzgKsBoin/+4tlHsJGmh
+a5CxH29Kz61uAsy1fgrbNXR79MnybLjvcYBa2180g9m2TwolMRQNnGCJnElqvWtzXk3nG4Kc34+
WGCCl2JN3SBSwelfuhClAyIU+vxEmuslz7z1bDkUA/g+E717EEZdcWKrKIJ0VW3ShBJQsNNy0t7p
sSx1It61EL1SJsJLq7de2HBgQDJJChyKxDqxoQ0jrTEysPM/6nsIuygHVPLt2VVe52+Fx6s2bZ0U
DJRbMqo/GIM7p2MXYXquzCGf+rjytTT8IoL30Cl0wRYWXMuwj3hjg1sX4tIaPUAX1mIDCUGZIyko
rfd2GDzRWslQ8/D2m9t2aYb+jAszkVLOK7hYKl8oSdRAlpksR9DIv6XvpkSslkjfaju77ziFu63U
FTv3+1vSb31hVjDDpFNKmO1cdS+6qFHIHvr0zux2D/pb+nP+ctu/bF03jUpaaLIqSTobF0qlrhRZ
SOGwx9cFWyiElXfbwnWjDNJ2cCEQtURlS7siWIokqa/NGS3Bj0QVf0IoiufkB1PM1xvzvlHGFMCv
BSX2phsCgacwdMXtz5pg3OK6NrM5YajU14+zIwKygYTvefk0+GjzPkcVCZ9VUMPLqd08p19zn3e1
N06/hXqrinayYYiKyJjHNZtXi/LeD3hMWHf6dDBMDon/xpH4YILxwICjzLPeAyA4y+2TNcqfBEtw
bp+JDY/xwQTjgiVz0qNKA3w4mtQ3wUwjWxkq15gw5hy38fjfs0ZYQz1K0jVg2VgQ26LUCzB8sJbp
z6E1gEEy2d1eD/3qTEj5YIH1STVWU6Lq7ptRlxN9qv8yEh3Tq736NcpXv4yB07ptcfsL/l4T455M
PZbyJcY56MSvGNQHkcehxFsCnJyc3HTTEHw6WsEAhwAo8tEhtV0ZS+WK8RCxR05lvFXxq7i8GRkX
Ybd57C4MMSdbrMNCSXSwKK/fQYBtjyKcremgLej3tlgS9GSfuUWXrW27MMmcdAkvNlGhUNiu/JEL
j0Oa2pnB6X/ylsUedW2S9JSSwydydVhCwROWltP84mwRm3QPq5WZVk7n98rRNtQehRt0+KSTJfCi
ImcxbOrdW2Jo9Skm9jOpeMZcC/oTcjw5t4/2pov7vSssI5RhLZBRt3C0V8ufhJhU02nlMYzwFsJU
+WS1k8eyxyeruvyrWZm7urM+//+WQX/CRSSXrRQDbRAe9dXoOOnQBg2UjJMr874U4wTqejLibIHb
mQwUB80HCbDtqeCsY6O1irK3pZqiolnm9Qu/MFEvE4CpO8dvSow7ZS7kYzN/9QW/94vMXqed5fAQ
IduL+8cs+9Zviy5bC8oOkWsx2B0AdNWCuXy9vUnb5+C3EeblrYO+rYnFtPGNCaUZiYgar9u1GRp+
fz22R7xMPWqzCnxMZj5bOsgd18+jNdq6+SRwRXG2ktbLrWIz8UnNNEvvcOY0YmqEglpy9JcmQhGl
yFljjUDuxZF5tKC8rWKOumSs7ZJHWGPZQ7Nc+ImCky2Pf93eqv9jcaasQFpIvq7M5P2Uo1CC+Yz+
++CuINoH36ktAQi/ktadwN21ktQtX0NOi3lrcdCuBE8YkHzXxZlIrhYkt1hcns6rv4hq6S6D+klZ
xP/KcIDU0rq0xFQTZLVokqSlMb18NiboMBoPi8kTANtcDlWmQmAzrgtBeQ2dx8zCESn13MMQxz7p
Y0+eZvf2bnHMsDEpz4asXTJQ1yTmerLazAZj3kHITOe2ma37e9bZ+rUaNiCN0hyW41RBvlRBg0Y5
JQsPBL7p/gAsBv4bGHCgcJkkQU2bvB8pO73+OnuLq4QECpyxY0SkB5xjdMvKLRzxnYcv3F7Zb7NM
3lB0Xa4WQ9H4ZfYV0xkEfCze7W+3vUX/WGBpV4YpngWFZnZWVSPtdk3x55xzItTWexasur+NMA5W
tPqsNJa6OVc/OvEfmd7V/Xv0jjcwzbXI3CK9Koe8qBCuKDfEPxKwfw/7/RvKla30C2puIOpV6Ltd
o39+EehjMQYyUwV99gSZt/wuAZohSgZa+viDnP/SEJMhC6IxNoIBQ0MWQ/fsLVpbUrSjLWR/kFBe
GmKOfIuk2NI0pOKRWrm1bkC6LrWl2SC5LHL8xPZ2XXw95pzXwxonk4JFrRYRgeJdd6mjpLaiQa1l
2dECWcEbgdiMJBfr0ymm6WLHulgSrIx+yBo2XFpUBfmjeVZQzW2QPUdkeI7dhAeQ2Lxwv5fKtvOV
Ul/wEsTJVOZDXhyT+l6q/uDtDvQQ5aTHaJ/Bjr7PfdWPSyIgdx4wMaW/yxmHR3qrmoMxAQstOQWC
IBi++fjthhA0dlB2oxf6H+YalQDZ8W+Yazad4G9j7DiRYamJklPWAMt8rVMMNGXtnwQQALtQ5pZE
wHGYOyUWo25EGuLUGs5HpC8P62D6t/3spn+4MMHcpkgQUtGg265WLRrsJUny3ouzhMzmp/+fJWZv
IjnKmyJrGx/jLlR/KALvQJPZkQi29lQa2z/xR78Xxl6jcRXlsJWSxs/6b1XvKeOPJX6adA4VGXtr
UDyXJUzkQsYSdKxX5UPIzWbroMeGl0RHdNK9IU12yfzz9pe7aiqxVhgn3sjSkktGZHrg57yLgulU
P4fod3Q+WFrpONbL5IVEBkIscuQAbNJO+MSbeVR4K2XOoiYupYyhG92j8rrAsBZuddS87Ek48/pL
d0rQHKEf6qj7Au+IV8udPNUzINcKNu3eTR7KlXR3khv1dnQvH4QdD57I+33MQV77wcjUVdW9PEOI
G45tYZG15NGLXs07slvBnOK2T+SuxYSyJw1kwpSpR1uwg0LAaRp6ymO0bwEZpzS9rT0d5LfsTQxy
e/1x+0Ccn5eXJb1fvwKgA0phLqHB/dHPAdCAntiUGDgQmqcdgGLLdsCW7nkf9apXwxqiPvAiGGmL
XkjWnBse5QWN8bxOPd0Z9794kf7rrBdrjG7xhbE1zZOsq3OKzN7NieakkbpPV9PRitYeQ9m9/RGv
iuWsOeZWdW0pioIe0bW1uxIrw836Sg9yf6AzSOBl2gEnPmPsK3f5oFZ6UG5tIXOf1nhoylGB9V+o
XYq9AVbP5+4gPQq37DD3IldoDgNmRo/OcK4vElBrfTCj3TY8YDTb4zWd2XjCflTmfhjW1KjGgmUV
XfRSGOJfiaJ9qiQAfdaYF+23r/w/t4AlPS6MHiXh8uySILOza0g+EErOSEUnM4AhiHrgwx6v8jNm
hSweAspIkNqTU8NT7gXJkW0o7PiFbUI8IHkRE9KeWp/beKPPghubaDLPhqSZ5qxocd97R7TBJ1p7
aFgBdg3A0XCf8AflOIeG5ThOBmlaGgFrRHM9JOJ4l8Og4mch6WqifPqbJYRzH3lGGV8j5Wtkyili
ad460CmFyk+Jy6EDxUdyz9z1ZLbBqArfU+8VCLyTbgfJaI/3ramVW5+acUKTVq4L4pzhTUPkpH1l
Q+DYvr1Shabwt2wwnqcvkZ30IS5J81foq27y1fJSD3BrAEN09FMfwR15L7iUYHQayfLSv7aP6ZP1
uCC6GxO23fLzguSP/7VVzp5sxiU1mJDBDIame7Hoqe29nIA0p42JoPNyM/o/urV+xiepwJAZZYXj
DPrRI6h9S9Jo5s96Kd+LQnCqkCeFccan3jLIeCWrETCfUSKySN+jJ8nJEMy6k+6He33fe9rn3ql3
1Sfhsznh4FGBKcsNnytMyOyK3s121S56yV4Q0j8ptvKanqy97PT8S06rDeyPBG0z5edCSeKKGWwW
tCor4tHwln3o1164S+4ETHuBMJ0777flOTEFK+GJZOIdxoLhc6MdorVSUrDJtCSBAF+ZWza/83iF
oKYn6tIOc6WXtoEMXxuHnvXcVyT9ATIEPM1Gp3JBnyXb0l17hzowiDvqN4rkXnaKaUunxWuGPWUY
KG0eFn8zfwNaUwRkHcqbFjsRZJqAJC5ri3DroJWbZbv4i3GfQBwldRJf/B4/LXf6Xfmp2im2GSx3
afAvQjI93sxGY/jYMsAEAO6GK5Iba63m0AJDLD4FVYUrHSiL3M/IG+HQ7XavejJJIAhjcXHcV/UM
7Ae450xJU6CzBOoUJo4o+TCrcozslcaR1ZFI8mg6aMntgIT2oAbKcXRb6aOqYiYJGDHUQIH1wZe4
yOiysMzldsBFFx+TE77ysbCRHS+ontBREt784kZK9cEa41aWUVdHSS7/N6Wig1DDDjBTTuJ4VXQ9
f8WLVTHexEBPRjc65B2qX7+MmFSvgPCLXNURv/fQCj/RF1j9k2t2I2pcLo8tiQrgd1z0sKZBOdwP
xz7QMBc7H/9FirORbnywxNRFAZMUSxCiIgaC47V7Kj066rzazQOmj/hXkrNt5yt7cUhqK4Qyjd7D
7wGHLnmSkzovsddCujMl41v4Q8ecV2qHgeFDjw8TDs3BBIOToz9Fb+ZReviRlETmVTM3ItSHL0Bz
lYvfJDSjJiyjontl9SXsRMwGHHGjQUyzusXw43Y6sJFxfLDFOMmmMQdNS3Ap2/QrRJqJOn+/bYB3
YFkUuV5lUzrH55PTnZQ31BSNoPITAP3wJO8w0d3/XAIefoH3CZkkZ5L6SsxAGeBJVVc4Siy+hwLY
kuZMdRJMW4RG/Hh7mRtu9cN3ZJzNqgzq1AlT6M1C7wx94kyChFHPL02bu6rltymvfbC9QlPVJQUt
OATTj4fEGuNZB2Za9ywQaKyO+pp/pk0Y1aVKh2CzPiNg8zOh3u2VnjUomQgCwiUTit4oO4kY2Pto
uQK75qAX2NAZj1bFaeDLMdcLadHkAEESt3scH0AY4CkBHeBv9gp227IHR7Kn3XRfguLMXZ77htD0
Al1JHxqyB/kO3HL+7d+5HW9+/072CyUVWh3gXaTvFhAIAYeGUW/S3Kleb8uBxX23bJ6AC3OM3xIz
AS3yAZ9F6JaVgLcRLCq6Oe7qPjl2QuskFjoGVK2Xs8xNf3lhlwmr0JiMw6zFc2m97xZCk7cYZZIK
I0dYaMYl/D7f1xvbf5W+RUY8th3eKKpv+mBNd2S32JsgDnBnPJXgrHfoqPviHZ6jESgkp6B2tC+D
Hboz7wrwVs74rtxse33oq7+rC06BsXbjNMJ449VHXn3oaobzHHgvvjPzNou7LJziDMeJjrLXQNe3
9wWU+5Ld7GqYiF2cEjrcAC3vbu/vRk3j8rZZjCcbwKYUigryilpT8DU1zJqhPYnCcuLNpsLLmTae
AR+sMW5sgVBMk1p4HCK4YQC58ZeHYie5GRIm3mjHVjb8wRaTMZVLNhRguaYHqdEhrZvtw5zgORY+
iq52SJ3CrgMKcgN6QYZMoXScX4Hg4nWTt+PTxb4y7sxqV0WZJuyr+ljuaEIsvZm74TNlgsCk8z7z
+FnHVavo41mCF/3oQss4xFeWsHSaCrcP1GWDZ+ROPfwLW7dvicLyf4HAflCtDv6B8orAPaPRPB5K
JDRAaxxiTkviitPkvDJMv4koDmNonu0amWkZCSYtwfUOfex2vvCdciOGTvm8Hqwny24SstJsTg8o
vaxCOjd9jV95h2vT+QNRjb/QkBMNdrpQwmgB2hbwDfrr6MyOkJ3JZCjaxzBtkAVyM47N54ZunmdU
NeDUWX6nSBfLKdawp51b7/oH4308WPbiSa5RwS3wEpytAjKC8G9zjNvvMm2yygbbatyHvuQM+Sn1
DLvY1U+aLQZZ52hn/t7BHj3TjrgA0a3X9Qf7TJKqNVEz1znsi/sZ1DW5MwdakN7Hn6vjuKMsHz3B
Vkd3A1Vc9rQHutvykxjUJ1QvRMJzk5tXis7Xi4YGhZIrgUkIiKlhr52P+Xk+e98G1Z2wp/mGzYOa
bxrDC/rM1SYD/MK4SaUXqzCdUNL5PNnjXYkuzN1oD3dywKuKbdRKgFG2NAv8GuCdYiU6ez0cikxu
INNq5I64pndoyX5T1YjTHJe2nkGXdphQOjdKUQtTq3uyr/sYrnDCXQ4XDDEKD9xstubXxMhJ6Q7B
9Ch9uR3hNm/OpXEmsqYYi1NDZaVP2uxpAC3CSCj7REvKPf99yfuiTDyVerMWGwNVoaLPwI75Scr3
qs5BNm96n8sVMecjVtVaLLvChC8wwKxB2YUs2zhWu+VOJvGe9zrn7R4TSeNFVUOQptMPGAU0z1WA
P5UDXnWauywmVLZdVIQF1B6RavbgCx/80KGMt6cO3dbczX8KL7dPhryV/Fx8R7aPXgjQ/ywsLGzY
q4+A/X22PKVAiI69kQg/s7sahOp2tGvuRAdlK1qr3HcH8WDspgOveMe7IixGZcWVr3IINXhAkPoy
DCcEvybIoGd5EEF+4BoumhQP4mgnn+PRiZ71p9tfYzNTufwajMufS0mFsnwTemBTbkn60JHGpuo+
0/fiM3WzrU9d7G2j9OKz2f6lTcbNN1aYt6UwhF6Laa8Y8lWlZTm3TXBupM74niGKe2MosaxBm8GB
tgx/lRVVERq5qR69drcWwziacFiWRFfgtjtX8XIJjyXVxg766O18prxFqWs9jD8nLgkL537qjM/J
6qoTTBl2R69Hw44Wz1Qv+5Pu0WWw0BmvY45VYcYmzAhadl+Bs20tLf/2Xm01ID/YYFwNqLIMrWlE
3Eh7sZFXkebrDN+m+CPYG0T4Np4P4FpknE4D0bbaElEN048DOlaFO6kny6Vzf1ZjV57gKF/aifMO
4hwUlhtUXFG7V8s29MZKNh2gvQDKzME/oOWrSKpa9Jux4D4wtwoIF1fNYAoIlZgU6iph+5BTOBUo
xTu7Ov4Kh8WdgrlKML0A0+1UUJAIONtKXceNm2EwrqUQS1VvZRr/MRZLuYkEe7kP7ymDenj6s/QJ
pLqigtFK8EowB3WU5dTqCzRby7vQn/zUE2zMhpHyid/Y2oIvgeD2ty3mwEaDHKriiEogBVoYgfgz
qj1xsr9jAN8xvew+RwGKUrVLO0SNNxBP/el7zwAsUEGCqoFRmHE8ohYpy1IW6C7vIPn6HoOhdEF7
QH+fyB+1PS5tMc4GvZ1MEEI0CMo747PqYvbYTWQyObKDGpv934WC0dUBpNJAQ492tNhyUGsYSgtV
Z+Qex8lV7WLfviv+cpfv+U/ZzUBxYYoJFMvQLwbqqaFn5s/G8r0RNZIlPOz3ZspxYYTZqk4ql0LQ
aoT5SfbzxvhZCYlgFyC/t5e0+Hb73m36mQtj7F6VfahPOrzp1Kvf5jp+EEEKIQqVF1fWPfj2Yk6o
3QxEF/bYi5dVPZDSyEtVv90V7hhIfreT+Wx9m+4EUlYYQABBjcLmSrlZFyYyNxrw4pDQ9JdSMmi0
9wbcD7ejTDf+yntdmGO8VyyFaihXeEDIWegI7Y8M0M7bG7UFesOYy+8VMXlQLBZximkemNC7faar
EWQ8ijYYVykoS/SKslR8kktr36vWUawKTlnlPEpxtUJdRUcb7HG4ZMzGNVBwU+Qe7fmy6PxkNb+v
41zbupVpj4JVj86gihhITv0llGO7zpKg0LrvsTV8K3owYuSz9mY2ut+o1mkWihl8OTxpmu1UHaOw
FgAEinnVV440MZlnZUB5dN87C16QQDdgoxWyfla8DmnWHCRHAYjRfXxanAJagCR/pRSDCbdEfcVU
RotQ4BD857cw1yoq2l5ox+VXC1HzLG++E0C5R6UwwQy9fkoL0j7+C7u0bHe9S7/tMrtUiBCJK/rO
8OIdaEECaJe6/SeKJeCVBf6P8/DbEhPVZIieNAnAbnivTy6gPPsoKNxkP4KQxyT1U/wEwIgfnvjo
rM2rdvFpmWwMR3OYBvTaPYzA49BDQct45Fy1zTzotwl2vDHTI2EUErRkad8Gc3reoJ46HWSQYNoG
v4p1BHf5K8BI6UMiEr6wy1YJ/OLwnGs/F91XbZSVFJJYBt6c5U65Ww/SiUIjpCMfhslbKeO3oFkd
NqKMW50YmmsYj0v3E9IJJIn2wizjy868Ms9mvLn4tIwXW2IptTR6QEFenpNwT/l4ITEQLFBDC3Ii
eqUrTKQ95nveieWcm3OWf/FVJaxzWiu4h6JeglEwXMiscILbZmfqcueY0N0m8SovmPxFY7I41V7i
RoH6mrjJMdtbwBEkQGf2ZHRDEn0uSqI8qGDAQ1v/XyCXOY6AJd+NIzwbkhCrTayTApAGKNWd3PwK
plEig828kIG2GzAhzqMK2PTCYC5TodEMJSuFrRfmkSwLg4wNPquKuJqTfCpHIrqFu9jZU2wnruVG
u3AX7ao7bU9xFeGz9BfwqiiI84Y2t7b88rfQP7/YclWcxEqbMtMzSpPM4YMBM7ddxWYR+tIEs+Oh
iCq4AbJpuAoTRfDE7d96yKhQkN38XvcA5AJh5KIoAx9sPmUgIpVPxi4Fvip1k3teGW7zqXr5c5i4
I6+TlA0ifo64N/D6xrxWgRMn7SW/2oGqIfjvPA000l1aZCIO+lZhqwzQmzPmzC6EZG+m7XGIKx4k
ZbP7eWmICTh5Bz2pQcRmLigQA7z1QuEGq2N5tECsysjuVK+s0QfltvG3sv5Ly0zEMea1xFnHXaJ7
3D5oIgGZLfAE2EOi7BU3dod37lt8y1GaGOFSwDwH2Q52WgxjB1XURYhBYFlIfdDaPlZQZJmdDGCG
8g3Y1Hghiyc7VK/w9pnerIYDJGcCt2Ya2tXcFbCpQpYVS+gZ+vJgTY8h9Hn64R5YDDJ0SSCHETHM
5V1NKk/NvtZT8Ef2ge0AXxDmNtm3qpQMqpAJWPq0pwBB42Cd5HtMJJDWXgJev3CzpHweYPrbGnNl
wPtnAfGsGKiqTq6ALnADZIitkuwFqEAHCh6cELjplOjA1N/2mAsjG2rRpoWO1YEpUlC/TNbL7e+3
2QG9XBFzU6RBTwepxIpoFFpOApgr3fmA3bNc4RgG8RP+fT/syv106AIIsOA9ZDhVS/6oXHz5Q5iL
Iy0gP5FAhX/Oo8JP8Q/KxATm2d0C34TJbLTGLIfrA+mGsTnwhdUz/PzC63c1FL7LBtcVRJvGHUQ+
LV9pHeFeAkQo88uFVFZGzcMX80qFW+nUpWmmgBY3YDlKBixYyO5Aox5UUkmq5kntRTD3tvasWJzD
tOklfh8mhcnf5qZtjLmHwXp+tiLFbsQQ1bn4TpQXMnCRPtvR7sIck71ZgyJMCXSWAfnqHZCJQkbg
2QJhMel31eP4PniCv3iKOznLnRqYn3Ui71abol0Tr3iLPB7ilXd3FSbAN72eZBP93nQ+qzvNL93R
eFL8OBjRJgCml1va2ry8MkDdlDD4GjmeRmLTG53260SXX8BA7bSHHhJReO08Zp614zV9rgjyz/H1
wiKzRGMFen8wsUTwxNLac+oIdl0Q6zQdq6MSIHeOyKwhFJgeKPL94rm0s/dlr720ThVYO94X2IyF
Fz+HyXdEdTC6SIV8iJKZJJx2eRqYITer2rzCF1YYn9w3g1qJnYnsNZ5HYhhr7RbT8CKozUld08+l
2q/eWNaOVUi+tBiPpQjglYmUOp/AFzlUJFKB7DD7fQextAAUwn4x9T2BXMV4LCZF8qCF5RZaGoDZ
9bkaQvCh8qh5eEtg3Lygz1DZSHBS5AlTSvPijO1zO/QOdGQ4lSGeJcbdzyaUqtF3AYDYEh1pSEg6
3bddbudl6dyOLLzTz/jzVY2VJZ2wJjSWnXE1SMhj8t/0Z/9svMzCkpI6NMM2x/EKDeVumr1M14K6
8HOwFYsdR7xzO6OUdYhpaaCDRq7x8XmgNNUU/Q9pV7bcOK4lf2gYwZ3gK1dJtiRvtfmFYVe5uIEE
d5D8+km4Ym7JNEPsvvPQ0RG91BFA4OAseTIbCVcr155y8ykHBShLnDo5WFOxs3GvdE31KGZmoHCq
FK1jdp0PYqBzpH4h6cvEN3z5uje7+D0LZ55a1TjLkHAOxrEAxTzgFulNDa6gWXrJFL+PJqfpzlP9
hLpDYZ9NNm983vXA7+IHLNy7NcZmQlr8ABmyePEOdb5jGxiheKqBvvOvH6a1Ywt5GAjD6IoMaMni
gvQ1kymY+PBWqoO2G+LezzCRE3dK6aaoGW4kamtH99La4pIUSk6VaBAxkd4mnlz2vZtO9gY3xyoq
59LK4oK0bapKcYMcpasxCS4fhbOeB4z2kB0Eljc2cBW+eGFtORFhRKPEJQ3XMdsPeH/JXqDrUGpM
HOPbCFhCsc92ELGSPOqi2OBWB5zsrSOzdmFt6LcY+AvTW0utV6pjxkWp8RvErIT5NQPsKr8XOecM
XQjR13rHRQTSr+uH55N+o3gWL+0uXoiEysVEzRZOzwWrI5AQUGrb2wxz+bHfvKa3Yga9P9MHdUe/
1HdAeW/i31avKzIzIQkErkfswEf3ETFSqTN4hVHKyk8i4QfxkD+doc4dqjc0LLYOl7h9y7j20t7i
CAP8kdi1hrLgO+TZVZwyEOer9rBWCFdtqW2sxbKX5hZnORlR7W8mCw8Y9EZrqQW1nObkZgp2fIyL
CehSY26c6LWy+fu0FCg/bcWAT/64pROM6kwR5YvGQXmwvBODaaYnPWMyMUjRsRTdm+q4pdCw4hw+
mF0cpm5idWFLWGqsG74CyTe92Cgpr1nAWDSm3QQJ8yet7nnoh8wQPb10wgQPjd1y3Ng7sTWL04HA
+68F8Qsush5QrBZZpjAzGLTZ4zZwynk+P+dmtbGStUcC9Pv4NtDyhSbDcviipb1QsJdAMphYO8Cn
uWOx5KxLyegYQ+vVMSBRudXcyq3qqxMItGs1dglYTq57gJXnQ2ASFVAXqwBcmoujYlMl1bvatoMe
oHSMFN9BI8SD4tiRGhtPx5pXhykTlRCoCoO7Z2Gq0qZWbvlkoKkShRpgphF0CNF78LYbzGttFROS
aXBuQpHEIotLDomQIdEUKQ37ydEbl/lmiObKFz1zEGUPu+RbdK4eyoMZiJxqC7O89qJ8sL6483I0
p0wwaQXmfbJXC7+A6i8K9MMOQhnn2QdACtwCUYKqV+omJzOYwO7R/bj+YVcOMlyqguxKR1qDv308
yBG4WGUpjbPQwFiblD90U+np4+Bdt7J2jE2MDln4ophdwlf9aIYxIllNi/OT7c2DYDERWZzxD+du
V9d0YWxxOekErG6GMDSgGP0CatkZBkywD/+WTBmP4oc1LQ4q/E6SxYOCgwq6TLOmXsy/Xt+2FT9m
KeBqFkPaGN5dYi3QFOtYShCnyTgaMcbwG1ptfBlxxhaO7IOJxV7NUzTbcg14rICStuGwE7i47THk
rZUs9oqb+tyoVDUCnRf+TN8MvGjX90pbebA/rGTxrOjyNDTNoEOFnJDbuuGYNNPG5q6gLQQmDWn+
bRvSQ5Pqs5fWqekUk/laqrx1on6ofJvFOfyZ8izH9R3ocH/1RfbG8v62MOybVsN8F7RIqEbCRKkx
D5oUOTSUpi+lIj3n0zCCdJrdtMwIjbr/nmbtb6M0flixnm58rbV7ZCk4diDvthVbWWLGOOeD2ei9
mOa2f3ZPOHN+6tpHO7S/bgtfrESblmKpUMVDUfxzfJDVCWexVWShlFd+3hJHzh4kAzv6uyZbWgYr
8c8HW4uvRzFKDeQpbJWg+Z/APWvGpsetLyU7k1RzoAAWXj8va+haoO9kGc8nKNFRYvrokiADKI1E
blNspURdzOeTQ+IyV2C1lHuGKu7d+NKEW33RFd8Eq6YNJJyB8fgloUsklVNnwOOGtPpR5Hcjf5H0
jUx7LVq3kMxrmAfV4HSXSgaymuYaKbX0nffRdIt7CZwLszfGAG++iz2CKAuDMclutjHphcnI9CT9
2MpV1m78xY/4RHta2bleih9hZb3TAE1lyPHWJ1yJSi4XuuQ8jWY0BKNGTsPsVgIBF8ZS0gOmyHwT
LHzDwcLEehFI+62VraUiH8wuKgc8LdJahkQVhA8mDMOmE9qskacd0Vx1ZLR6t3tiK/3lDxYXzydk
Xa06ryIsFNppCtqcaSg4uJLD1q1Yu4aXX23xHNBu0pV8EjtK9lJz1OWDZD5z7aHD6tLDxg0UscXy
7bk0triBWaUlGdwOjsgZuyYIUYNqpyHamnbGfsOW+CbXbC38yyBlSppCoy2s0XkJq19Idc7AvGpO
YyHZAWH84G9Y3LoAi4RVyaG2amu46RmSuO/D7fsCPeLFe3DY/kMg1Jp3EXN4MpSOIZa5rPKUUqKm
nVYhmgODqOpC/al3pMKBRFtboslGUJcAu1nvtWzrW64fnL+WF5F0ZGWslOt3y0W+IyZ6tzqKA3lo
v6AHRBNX/1nvxQC4td+OLtaG4+DAdRB9AgkBFeZlFKuAe3GYs+xdlVh6NV2A/RPJheyO5KZuewut
4N4bv0SF83s8FcLlbT3Ma+u//AULnwD64L40+jSDlNIIbffcN/m96GuKhowRKn55SHziN99NEKxv
2V67R5e2F96hUQaVscwAwc6tiTdM20Xgr5rd8WsXbo5UrK4T+RLqT4phKcsKVGWR3gYNfRZChrVx
xkasVQyZCky3jqqx37eeCi5ZzOf8E0qdtezQ0pGn4FsL0cVlPsyUooOeE9Yq4lVBRohxGAFFwOTY
VqV/NUJAVqQoRDyi8nuz6CLJHzMKrUwN/qkJBhQYNeBNimN8/BmdNR/jjYH4otedxtr9vbS4uEVJ
OwP42dsZ1Mo7h1PLyUaIp7eG+/8zs0g8eTeliTLisiLZvtV4tNckcw+1uo1AZGM1y9ZwOdeJ3Sb4
Voryu1QeSlJBCG8jBhBedOnXL3ZMW9x8q+sagI66LCQl2NNS7tYQKdT21qy6Bduqgqy5dB0iD4Yu
sBraMh+TjaZRFaBuwsg2zk1cv6oD2GGuf5vVPObSiPgRF6dOGmq1oQNWNCkE2rEjG51U52HfxaCQ
UlrgnUz51urmvVQ2Oyhi+lWteV1nPQ1WDd5/1u2IVjzRRn4sqjpIJmMPyPYr78xnlcdfps7UXKso
z6j47iB049QWP2ZQ5mG0CApbvydddgMmjWOcF68gHtp6h9dCNh16kkA2y6auLFvo0lTSBOPboIPB
0EvyY5A81DfBII/5vi8zxQy+uoNWaHVfYB5/i3V6fWsvjC8cJZci3kQRuLAE0pT+aF8AITsosRPf
86Pq25g2bO60m25n3+d3/BFDDYVTgWBJ0DxADweK5Lag4Q6zTam/tZsCPRFMMgulaWjCf/zmxjBK
zOySFHgJxTH0Bx0YPbIlGfr++i/viji7lmahmmAtdQzlVB5mRhneCegP74U707lTe9kpR8kwQwuj
9YCVdOcaYxbBpjdd+/KGAakuNFFAMW0tfJtNIjbPXMrC5NZ6HJnTn6hXfDEQnbyanqCLSRqX+tVx
3Opvr27uheGFtzO7ptKziMOplszppttaf5vZw/Vbu5qYX6xuSQ8qj03cmHWbh3JY7aEruq92PXbz
z1D+Fixg09rC6xXUsLMGve1wLI0uaKHoCVTVFytiX3hCvCqtdm2veVBC3gEb+CCD+BCJ0rThqda8
4eWSF4d20BujlmrcpqGMXIiqOmOxpe21ZWJxYSWdR73RzlGQDy8jfWqkLczqai53uYiFt9XjVG5L
2vyJ21SMGjclYkZBdzp5wJg8bsL9VpcEBWyI2EMKEPq6H696OnGNzxnPQ+a3v5M7MLsCVaLfyWcx
IKbfboOTxfH+dOtNgpYvwmMCz/vRIKdJltcl6mKAY3yx2LOsVg5rmaMqI+I3CKJrzJERGW9ciPV1
/jW7+HSWDj0NHXIGoXEu98Dy+8zNj+peiMdHDgEnt/pw3eKWwcWXZGQAdTNRMmR4rwn/ZRQbKc7W
ny/czMW7DIZ3iE1MYxRU1R7qvo4MuafrK1i/1hefapGk1q3ZUXAcod57/55EAMYu5qgEy28cbE5l
rvrFC2uLBFUqU1NFaTMCnKu7VW5NN38m+xS8kHIgJD3B0fhl6xFYi9YMcI6inm0RiGQv9nDEQH3c
U5KFRdc/pUUf8hTq1XZ+p7bqvitUb2NDV7+ZYEuzDDDDQFHo4zeTmmQ2M4PmYfTFDDGkFLRH9HZ4
ALrVGaUvgcRUNiKcVZM2ghuI5FjY3cWu6j1Xi8Iy4LJkt83RGq+mjeGw1Yf0wsJiUVNbt3EjF2kY
q9rLUI2/h7F7MBjIfC1jqwOxklkjy4KWObJqfLZPvDq2OdtNUbI8RLZnYIL+Xgx3vaPifPNc7YQE
coLJEtxrKaQH6U77sfEJhXv66L7ED4D+OADSqvWpl5tD1a0e2wp+BLyxATkIEgp1b6ML+YLIbJtF
7vP3E2klSicIktA8XjbEjCka7SjqKewNSG4F5wISC4xPQPQAUxNbyPMV+PBHewv3TAqiJ1k9G0Dt
jl4HanjCHQw0BAH1pFN84BA3EHrF7V2bOJihM36AgXKrgrC+ZltGSRr470/YCrsaG6mdG8B10TCR
u/7E561RpM/OBstE6P3+7OnqEmWetxg3lzAdAlndg1mgJqMxr66+bRyWLSsLB2pTzidWGcY7PgYI
ZE8HYQFK+oLOO3sAPZ7X74B4um5V3LdPJ/RiaYsbb9ICfjsd8zDtLbeLDdcYfybSvTJSx4q5Yydb
s5ern+vC4MIBRGVj5jbHKktZe8jt7mBMm3HRZ08NsiOUPISnBt5mSV1sxDk0aPURNL1fuI+dfDTB
+PdQ3uiP2iFCJlS5yNx+9N/i1+ubuWF3WTOwlKQZo8pE3ZBMPdSlW9R35u573Oq1Q2z5aUI041w3
ubadIBtH+iVopADr+PhIVLNmxZmESKWls9tBZs406IaJlbIVtvPCxuKTmXo6dVZqG+9oItHkR0sG
o41CZz2ov11fz0oYIYyh+6NoNtK8Ja5nTpU+5pqKBYGZbEw9QalLURCMfwCtsd0mXLt0mJU2MBJv
2hDSW+RXg00kE3VnKQDxgjNK412nQDw+RvH1+ro+v3sA3Py1szwaUWQwvTWwLEudQQlQesak+j2J
z+Bi3Yj1Vkp/H20tEixuUn3qDaxpPmeAoaBnbR5yd0Bdk2OSowntH+bp37fiYZOg12+iswvG8EXE
LFd11JYTAWtp+H+sMYq//cKtfq4LM+I6XMSxTVvMc5QnNMwaFnBcKwr0tr2Jk94yI/79hRnSj8MM
hRwaahNIeBEneYrVP5IZb9j1Y7GSwn3ct4XTZ2mh9h2FyxBC8eqhf9H9+jjEDkWXxYwciEjuNix+
bsd9tLjwGKhqzmQAZBgN1movpmyU0Ib+6z8AKH1O3t6hlwRvJ0o2wGB+3EWWsQyy9HGBtaFkQn/J
byDM7N5vswYyHPoiWpz2HQtEsX0rQ1hzjEhSEckSoinq8kBCRzkuTS6BMYWpXpNxRwfhwcZWrtmw
MM+nm4g+0I1fOI+6znhfRmD/VkPZHSSoPCm7Ap2E5EViNwJ/KHlby1pBfUEV7p2RXkZmAP3Uj5tK
pIllkimLTYXgB7Bex/QkfHISRLfjg35Ob8lZNDCm3Sb13ZoPA0MKcKqYnEcmtLgVGuiJG42MIOQ4
kjBmftL6M8YqzdFRdqKB0pnf0aKz/gGN82qg+d7IEHZttE8+rhokJw3EGFXoemkZQA+0GoOaQNmv
VYFDwFRt4ciNYbmjWfkq1zWHKppftGn/yNQk9eqiweRa1n2VJwwilmoazPm4TyWMWueSC2nYEiw7
ZHJ1O6rcodASIBHTu43D8rnRBTQKhpxNSFGpJmiYPi6hBe6maQzsnir6MTYIC6G/I7Qc6E7eJPhc
+1QXxpacUGBH1IyoAa8OApLfaQXO1ri6jfvy2DbZFth47RZc2lo8N7JWTHrOBC8M9M6iML4RXC0d
LgHcCjQ5ooetRHxrcerHnYxzWcmKmRQhgT/WptQppJ+SfJwHtuGd11cGCJGCMwfioMVda7qpGJgO
ms4kZQ/GbO4VNm5JM605SQJB4v+zsQiu0glzSCzLypDluulH0ZA6dEoODS+4Gw9N55pVc2xMcjRz
6xvcza5r60DKqt6Zx6gLKVUPeqHbtwmld/qQ/AL0ChgwCgzQ9fMr1rpMFAhyH6iuWCv6fQNVozYf
0zK04geaYZZNk4Ho86ny24Zg3XVbq/t+YWvxKOpDTnVt7POwoS/T8I3ZW2reK9OJuIwXFhZfth51
Y1JmvcDwihGwQ3usDzN8mP0lBfXK3jhJgtoz0D0rBA8AhgMRyoCxEZXV2ekP9W7YHhcUHuza/i7O
QT3KlcG6TgQCo9c+0IB9AUk9eNE1vy3hzbcu0WqUKDj3USkAKewnZTxmsojA15mY4IE7l48sdLLp
IUG0iHEMCq77bNjn6kb0sXp1L4yKL38RWEEtoorbCL6i6YlrkCcV1O+jBbzDlrtdi+AuV7d4q2q5
sdoqwdOs5bfgHfCa2fI789v1c7plZHFOTaqWGV7pAh3vItlxTNO6c4M3P1Y348QtU4sDK2tMbSz0
RkMzd5iFakvxwA5JAC6UqHQMw+leZsH5ctyKN1bd08UHWxxLS5KrYaawm+zJoQzyowYSrv8GWSju
I8YdbPATo4+4eENyPleG3IFkj7HTzL/m7BxtUvWIZ+HzDftrQ/z7i7MXKbHa8gJ3fuQ3SvAO8HGz
393kj34H3NvWpMjKhMrHNS1iloRTdO9yFWPsvVPFPm39+AFjqiA1iTp3sh311zC5FuA11SaqZv20
/F3q4pqVI8d4R4xwaZyag1oMAUtONQ7K9eO/fpn/WlncMZmUPFeR9AWDah/GCi9XQZSfc8d2w2Rs
RBmr59BQMVih2YC0LENtCvKLGKgxRE+h4PIVWUu932ZgXH3l/ppZ0jkZiVUUM+glwfyDd5i/pYBh
2D10LfOvVJX21/dvy9ji0IN6QdeTUYEQKzVcEN+7mX1ja2GlVE5Jtgp9q0fiYmWL02+MpcrSxDID
wuMgBllfjsZnQtLw+ppWi0Xkws7i1EdtmqRzyd/D3Gr/Z65R+TPXuI0tXa3wA9NiE+AOMHazzIZS
QMr7bkD0ZD7LhxqQiD4E24s3fNPBG5SDqHN2819mMB8nAjLSf494wg2/sL5wjopcGB0FpT/IZNj3
VIKUdm0bLpml/yogujAkbseF65rqlBUyoPUBQDyVk/U8qCIoT1//dKtR118jSxRAlhXgBMQYF3ww
dbrqhm3Nua8fwf98rCXQ0U7kLrcJ3uQ2jXc5yd2pz+4a89+KpyM/xlcRDwkoTAGpXLqlOK4lVY4g
YTiiHdjbHgjovOtbtVq2ubSxePl7PtnKIEMrViD56vvpLQ/5D8w9IvHu8R5zZ4sK5vPeEYTeFmBH
UFFYUcIzmD03NR5Io+xP4BXxmVmFhj4FGwv7fAg+2lksTFHTpEAnHvDsBEGG4hE4IwhgYZ4Sqsn5
Lwgi4Kn89y0cGAVtEiZDAPxFRPrxeA8adAatWaTGdY52PnQlpbeNdQn39vHx/2hi8SLqGFjPohhv
lX5E8t16883IPOs9vLaSg+ilbhj8HM9/NLg4hQ01jEwbFFGn4b4G4rokUO9qb4YyaxMad/++cyvM
AdUH7UBIiSwDKB5HVSPrDQ6kRiCNCo3t6XFjRZ8LGMIEsmA0VoiNturiK1mJaXPBpviHazA9CLmd
2B3C//ZA/MfU8hme1YaRTENPzwZDqG5EX+Ox3VrO+gf6a2P5+rY51yIJmmSQWgsTzfvTGU5t0Owx
TMP9A2bltbsFqjsdzXwC9PHymDOzjSeT4W51Wh9KvLjDIh+uf6Q1E3DhmK0C0xq6zotvVA3JLM8J
6j6ZoTq0eBvnjZrnSiUOXVZolcrvmPVPSLhpmqI2a4oCGMhyP73QJ11gEzztG3mrXRTTQvUssGOq
kx3KE0q7J/22et7sEn0OnT7+isU6rWKY7CIBGrDG7Yp3pVdDSGL8Jl58tke9F1pIxN/mMFjd3r+L
Xz6RYNigBhcjChqp0dFWtIcx36pNrLwtYm0oKWs6ciJEvB/vGdMHqZ6zrgjzr5hDcJGQ3xgP5FGg
G9kj3czwRJCy9IwmgieCQrYN8jix1RexhWbqQ1wNCGIsDQPtszfnT6PMHCt6zK3UU9jr9RO6urxL
e4ugaS6VbmxzkTXUALICvnV8wvAuxh08tie77VxohWYSvb2LBS7OSp72Mi0BfcaJfado9UCGZDly
6bYBrnr4hzFVKJFKe6jtHnCeAum2O8aBOjv/PmIUfUbThIfG1wVk9uNmp/DSJrMRheuz6pUlxlsm
Nv9up+Lp+i6vhQsXdpbtRiNvuW1miMJ5/jgWt5x/i8kGkmftLlyaWPhPLepj0tWD4N+pU1fj1UPP
t7gQVnLoD/u1RFyDijTj8RSBqiCghSs50zNIHiRHe4DKKCKSxs2A/pX/iWrS2vIQbiHZBHU50Ifi
+bi4FrncRIacgQU/ah/ACae/5L6EcdWe7GuMr0JhvHPp89aA5Ur2RIAT+mtV/KoLqw2pEq0aEAm1
B/2Q3/x5Yxun+gcRytoRuTS1cDOaJGeCIwRkGfPeUE5dXrrlsDWs8blE8HE9i3CStm2UjRa4Vyi3
McZ1oCxxE2Y5NPOvH/gVOlNYUt5loiGViif2484lE7FGKWtKxFtM8uuT4ogGi+5At7VxyPfGKYKt
eaK1R+jSpIg5Lz5Wjoeg6ipc5olW96M6ubKRBYM83bVVjG5YxH79P9e4OJNmFKdl1MlCdEN2yyRU
/SwQBDo9v+nBnhPdQMK52kjo156Hy0UuTiTGfU1w+cGmyXtHAYO1njXOoNg7XQZouj3QdHd9lasX
7+JDLs4lm9ScQ4Qeu1q19ykx/SGlG8Wk9Q+nAV0iSFY+teImCMWqMwad4bqwGKLWIbj4cVQM4zTE
SHioOe+vL2r1sin/sbjsx/VdiVZ5m9tBPQGi3X0fiwwD6S/Xjazv3F8jiytAM9lu9LGHy1K1HcQn
Hs3J/H7dxNY6FkcefA+9EldyjvZvf7ZLTGDYP8uOb8xerXqNi91anPMhNRvVnJHMWNOdAQ1m1BZ9
q+gc3d4qYW5t2eJ0c62RG0BwEfyM3b4m7VsxKm/Xt2zdBACEJvr2Ynzlo5dIZEY1zlEqqG3ZITjL
ZaRu7NcKaEo4v782FjEV78hUJmQmQXJb7v88G4IGHtPCO8nbHODYWtEiiIkHqFJZEkUdpzGPEZiE
nBKkOgPG5EHSMjuawj2qpsyR4umGldDObLWANPaNovV3QwnWiusbvH5a/rP4dwnoCzeMlCqtM8h7
Bkaq3aOFZoBuCiRjduxRewiu2zKIOOHLcBnj7KYJGCgUQ5b4tLaTu6HVOHinyu4AjnjfrPRdVHE3
5SdTi1qHGOjaISLKpMbpUTrOi51kxpMzgLxDKuht3qc+T2av6Q0MuXyVpH1V3Br1zm6NcJqh4F6c
x8Z2pmnXJZNXMckzas211aZ3avpbkyNnTMwfs6qHik0dg0WBaRAPyqnOmAfJ8Khh52X7qSh28nSU
QWVps9E1phHEHyFjsd+lu5Lpb1nEvA6dN6XSnZ42+PnPKd2TtlLw55/UuvFIkzo8f0661gEp5aG0
RTCUjg5GuB/14lnS8M/Lxy7+oeUv3ESPoSgcNg1Om0FaK46cjpWuVBQewwy5Sge/i/XvKqBaBcS+
xvwlJcU3zs+zxHzxX2BjnU4f9qqqOLI1OEhLdtTQ9xZGf4iOSXD+NnDlKNPUJboUDoXsFlF1lmXj
KFmJL4NhCjMU7pTEt4bSBhw/ZKTZTdKxW0KhpNFLYLkF75SMqdtK3bc9hFfAAZece/Who0oYx896
atyUfRtqReZrieGq/b0Vv3K527UyfdATepSq8qQ2ciBHt1Ez3LTAM41gHeW1fQN5k5CVRexNUerC
faWOjlqCOWEgMK0f6v4+5ZgWsNTCMUdgvSYWQnTbmUBH15iN07bjDctex/omz+57cFpofX5js3sz
bR1tNP16hGRgCe5RiaFLiyUM1oG24453kF5QZdfKvk7dzzR7HWYwobEuKAgL8jl6KIo70Mo4U/Vk
DDBXv2X4Oo3VO2U1vdkxPWr8JCmDk0m/jULx+TS5faQ5McTYiJI4VgXVPsZ2FUHH0TzpFr8pVPNQ
cOqVGXHKOrnpB/YgQSOhxNmVaOt0Q3Q0ZkSsZrPXip/lgLNl4FhPT3Yx+Ko9egwnv1QjJ7EylICf
Uzbelw3Sdcz25IQ6WQ3ilHpHsbGDhXJ60zpzDCzAKLtmqx9ilvgS5uzaqPVaInmDkh1Ye+K0wrlh
v2WZvjLtjTQNDp0Kh6t4vJcPXf+LYq/5nLvqNHgdnxyhajAwZZdHmE9JMaqsDRA8aL1BhyKsXj6M
VnVLes2N6+aWNPSg8C6ccSegjbeTVerLjB+49LOphxuumX4eAayagUUfBQ8KRVLoCJQYEKQmJG6r
7tFSM7B0qRhVBSItpmeIp017EPAHFZHbQ912pwhkXjczzZ4tzALdRmMOHQRkkuEArZqdYk8uG+OA
0SFzWJLuSGdDj7llTwSkil7dt/RICGD2Wlm8KQM5k0YHvW8ynoTM7Fx255kTw6/7BpOyrXJj9CCN
6VMaKgNOelFQXLZulxjlb/CveRItgF8GzGYnp0CBF6aZul1W3xhWGyH4wxsTy7mvTaZsuyTO6pM8
Gi+xPLF9gbmpXZVr1GMT47tCLZLK1SgOgGQXv2c7gxaeXnlmSjxwpP5WJUyjZwVYqOKnkiUPDP/j
ZEm9E9HaV+pqnzZV56RReraUOiB2fgvyEo+OhZ8M/WsRs0Nns9lJexsl1p6BIjxhz5o0nxpSP8Yy
Pee0zsARo+kviaRhRDc3vkxDvkMRC40wK2Q21Z1Ybu7wBQ1PjTl0MrvsjQzxWSqyfdXN32wqhVGO
SlZUu2lJzurQvPa9+kp6kFkPWefX03gCduOXqtIvKomeUlUPoIV87uLGzyGxPMXGU7njQM2GEaiA
nAj8Q7JFf8WMohPc7mZFA8H77OtWsesU6xTL8PtaZThZhmML8EkKHgY2HeICCOwMPhTla7uzXBJh
AnauwdXJtb34Q7QaN6IfvamyfrZ6aeDGRl+hU3kEihWOLTLhatQz6aX7jKbPTZl/07LILbP0rW/0
nTHiTtcZrmSD/S8VDI80iTdP3WPbdq9ROvQuwphzkY6ai/drr/Toa8u1HCaxHWZt6YGr/llCBdIv
jYY4qQLQjIwmD+Z9vJhEu64cn2SjxytWqbvahOEZjqbvI9x6jBkVfeIXiQ05SPuox8DJS2V5nkv5
JHfta5ZBbZe3d4plfGuNymujKCRSJqJCbW8rUmBmqXGLPzzfxXm3G/ock+ZV87sea8vlpjU6cQZa
QW3QuD9HDJMUgwnJ54addA0IQKnMpKAu1Fc+gAJntmb8/KiAe2eG1/X1U9lg4KNkkRTIrMxubZBW
hBqiPScZozcKjKmkqm5sKfuImyhFpsCB5LZ+0uI8v8HM9qnryrM9T096nlquVrTP5UgfeIlWRMpM
h7el/JTL4I8BGiasYpn47QR2YZ5kOwtVHEcaDYKHq2OONiB3luysDqaGpAIf9ohQ5NskaaOjj7or
yfwhggR9OkBpFijidHqOKviiGUmHZrkKUGFtNwZZiuKXmnmsNR/BW7Un9k8N+pSD8SjFsz9Djspt
AR50ZzLf/w/4oHjLmFAhqGYnqjK/74g38vTI88oFZb0dDbWrSZCRrbLSa5vYAxz3pcvZEdm+ge8/
nJMe3aRED2q1qH061i6UUBzMgnl9WepOo9sb6dZqhHoRpC3KDiAU0cyC9BAXTXVHT05ds4HmFCHu
tShwEdRjMyc9SURDtkO7SsnKfV/LX3OKz1PnMghbyhYHcNyz/P56ALqajl+sbBHpZwXw1P2MgopZ
/h4IKkPEvjOi28b+WsTPhTy7182tF6Qu7C1ifX3MKoqaJfqB+2bfnJkr8M2z2whh9N11W6u55V9T
y6aP1aSlDpZnM6i1irlGM9/oRv2zl/hGRWM9WxJzgUCmoz+87MNYPDKhvQQsiciWtFsokTnlTjn8
s1bWar3burC2SDFzoOAlpWHIloD/0d3pCL6tH+m7+EEKYNDmEOD62f+7OrHNF+nQnE5jpQpJzZhk
cNSWUw3P1z/UCnQQ6ebFkhbXKwPbXZ+SUjA5v48ZuimodivoB6Gl/5MPjoD9jizQtjAsAPqs3TtN
sDAg2wULx+I4TjkknhVI7MBXQjI87gDybv1BUx2WVj/APxOkuBO8y4Mxtx2JPdGBu9KYBDxLvjL7
bcigC5NwRzZudfJtZuV9OYca4NEYPT/FA9KpKT5x1TxPc+ewQXMSPDZaonrpcAB10J0WvVbwnVKJ
R7gOSgmkaQgIe7nz2fiD1E9srEMg2N1yqr1UtwEj/5FbJ5smzmwjIY/LwK52Oh5DsOM7Oe193mnB
mP5SzdpJiHmXIpSfmOzL0W+t+5lUoE+JiLpXoDBdD7+igTtpAmlP82GoQLLRwnXOkgvWjNEpONTb
5blFRKJrQW+XEDioqALpg/E0magMTtTX4vFYWJObQeCLmT3oVpSgactzVZiehQivjlUvUcefOkFK
Y1V7DiL7gRnHvkfgNEEOzFaiQ5oXeDuae2LOAhJ9jubERciPlFcBz79yP0wktM0ITz5oKkvlVzWO
d/0wnsy5uMl46WtR4mnjl6wdDyknX4tav61TuNA+fdarLtSBAOBGHJTTGBhW/tjEllPgW+U55met
1C2y72pyQ1jmkLLy4xb4cmh9xzXfM45PzXmAOcp9bHVOAyanplE9W9P2UflCbQSzM/SYdETw1uym
NffkcT7xGHOq7CfL5L3RzV5l/WD/y9p1NEeOM8tfxAh6c6VtI+/GXBijmVnQe//rX0JjRKG5Da2+
d9rDbKgaYKFQqMrKTO6SZHakofySixbe9kswdEjbkjsZb6esJDuzfQKjsQ2ib9+MiDtBQUFXiovI
wGutqZOn1oicVpC8sso/5RFwd2OJAbYW7SQSAStEgnAoOH3ZzeD5ejDY4NkOqiYbOYC1ZkEeC7N3
8gE4kZyH3+WZYUqMUgLmJSHDi8Ig5ueZxH5Hku+JInjnI8xLH+zkfl0th6kzNkOlE9IBO9njinN7
tHjbINtTksTErSQH9QB1n+7VPQVtC09aQKc6hcSuj21up8+qX7rjkQfp4K2dqUqKViiZeQ3AQJgc
RgUZVRO7cfpwfuXb18Vq5cx1gQRSmuUc7VHkUZNPdnnltMFatYw/LMJbGP331Y0xLy0GwsA16vf1
UweRaRDTQ0TjQ+sCtZ8ugbJaM5jInctDkpEIJaQKVZEgLYMFYmW+5eWQJ1s8KbOznfzpQx0aTN9D
OUIWoYLOrqzS4rTIgDiTmvApRMgmebrvKsUHEsipFS5B1GZaCAgTRV5ggPXl4652cokFS2kEoLSM
6+KhuJmvtKOVPizPaVBjlECGAM+eSDb4N+Rdem/seaTcmx9yZZ7xHQXT3CqGY6C4oz/rZJ+JgV7z
5lXoCT85mSsbzJZqS5FGPVjn/IxgQPcXvpNIv3UruBjqzWRmZY3JNLJIKXupB4FCAzQaBIVdRbS1
u8Gh2N/isrkk19y5iM3m0Mokk9qraocCJl3giIF4WJXzG6rXsFxBqtEJBVf6SkvrePDxoQq81TLJ
fU9ioStSjGR0k7kvF622yyr9cv4gbvsIQGKgjpfAtcmcw6mQlHlsEcW0ujjOXQLu+CzGs7DlIYG3
9/GvIZYrSJmG3iBor/tzWTpGD90pTEWgaaBGX+fuI08HDcIMEhSdVbCzvI1gaS6KwlACi5BmYzDj
diATYIsir4u33WTWNTAKUNQ7UHBv7cSzXBcWzeXlZJdJbv1E8fzpJflJ39rLFRVo5YssbniFomhg
gVHAW2loGnPvJII4WGMs495Z2gt1lFxENI5TbEyVYmQbVHoQkQSFhsUShxD0Y4tQBF4kWSy/LTQU
8sO7JZGesng+toNR2GlD7uZI9Wh1dDLbK8MgABla2iEVwqumzx4KK7tok9AzVZ5exYYnvflxTDKg
E6XMMLgBmLU2uGECpdSiR2UaM59L7hqg9j5/QrYAQ+DnBIEKcMTg3WHpPsJCFYk1A4Qx9soXg2bL
goVKEKa/v+VT93nJZl8K54cEiIlYtG4L1PQ7TX6cZAiGp8LPUY72aqbeZAZUx6rBcPvQyr1qkg6o
Yz6ZVuaUYaLa9Szt41r2hCblIHM2jvib388EzbGw6qxCcu2r4Q1Rjql5HXW8JyDdc+YagDtS0C70
mHSJBTLpidjkELugwpFhUEATQYPwp518G90Co2MN9+W3ZY9OzqqgyVfRf2MSz3aw0qpLAe9QA/Ef
ymwTe9Wn5bB48z2/w0njLLs4QJsQSDBpYugsJC6Legs9GBmMhsoPUqc7Kx5BNHDMVM12Wy5z1tbn
Wltjor4AuliMMDQ4d6JhlxiIa9sHqc3c8169ZQXtZ5UqtQJ3xn4wMK0kk7woVOD4AS/MJvncZMF5
E1uFFXpuYIWGSGDu3obHjOoOzaBvh+ZjsR+vKPnQcvULI8xHWG+FxbUxxsvLrALzT43cjpD+epFj
dBw6dCfOL4n+EdYT1kbYZCBTUBGfoTJUysMLLuQoS+OPNtYKELpkPMZA6cWNz9ljfGHRlsjqRzQN
prZUvUqUrjBheGMk4RP4/n/MBHyFWnmtZRWu7+kYZRryojE+pobwHCmCYS8yCo/xOEcBicd/AEbY
6SO0TRdieXoCjspBin6KBsSRGgGV+RKz09aUPS1hmNpdU6PfVGPGb9IquzZUGS8c4zLGEIVc586S
qN5M5OogtTpqm0YluoXYzLakKloQJ8lTWgi7tAZxNdgSriaR0qKBuhujkF5fdfsm092u6RAkTMHr
Zd1r6/wgm5g1NQf0dchzMtSfqowc0jm9Tkbr0BNJtolmHqZxvNTz7LMi5PdlFR4iyUTPwrop9Poh
raUbzVT82Sz+Ecb5Lo6GGwVVfj/MO2/RVDdNwls8DZ46q/mSFjEGqyZM4ondt3jpdkmkGnZaJ7tE
xYComT30eMSXJfSwc/JYddqlZnXe2Fv3atGKaIUbsW2kwq1F1AFFtXgPfuV/5LT5ed7lJJpEsD5g
ggzcRHomKuB4eHuKcHWAzjabCuBVJ1d1Wmc6GkABl5eUw6Xdg/l23zvQS4MoLRd7vBVmkQkAQA5R
CZBmMP4uo3UGXRjjzwmOD8vdLyBJ8Q4E4lZxGXfIqzXG27W+LAq9aC1/1l39NyXC71mxFDPXnH3d
Chgm4hNIkig4nkVuFF2blhL+6aVqiX216/FScNBFplNiVPMOL+v583mjPJtMkFLExYpaMwl9KGpc
CxZkduUq/XHexlZWim18XRjz0QBeRYF+BkQPHHdiCFoQ4zjtoA6QSi6JQR6W/8i+Wmhvc2Ijb23M
1+vKzjDLCmbFBHzV9e2QiS5nZVvuiCAF/KEmgo6QBeHWRqtqQgh3pIBH3Pqo/oR7Ar6aAkrqPA3q
7Vj/aoyud/V4l9p8WoDohMpCcoiFqygmjtRikmAWORu3VePB53q1xNyTOTq4egRBHt/AiwhVLfNn
fHjBqkaQIgRcgj+NRP8iG1PWFhk/rEaRCFDpw2Ms0INmPmafJzC3WH7mg4I7c0d/Ej7W0XmzTsYx
RXUpeypdgYLwDtRQTRfaS8SNWTQenlsb44fZmJkxBJpoOwevdaerdzGg2uSCHupofoeaJvf7Mc9A
pW8lU6Xfr3IXX1ceZE/aVbvO69PHl0Ikn82fs0YW4yanMqpXmQZcuJdnoKzI/BBhSyQexf1KKYjR
eJMKm6cBcRIrAW0NwJhvT0NchoDNjKrlR9MnhUBqpB2cMQcaRusczinfCiQ0JP8xxXxAq5AWM+wm
Cx2rVL8zwqY4tMRER7vM+sAUc9Tz40az0b6IPUIqQIwaK7e1xshcuRYkV6yX6x5xnfOzqNkTv1r9
LOYrF3mHd0gIvVLgbKgeiRNVu9ohHvoMlJJRiJzeJRAsr0Fz5qQ9xzxn/9kvjv6VJKNLDjZuot30
mf65VKb7uOt9MGFyGf423et1qez0oAiEtwIxX1zEtx14PGmVvdup95D08xAAufOeG+KBuK9W9mjc
X4XaTm77Zpo6FIPK7GtdowZcWuHo5IZ4XSlA5STxdRP2QAosD8WyfJFU8essWjZkJnsHSkJU4RAy
HaKeeVG+hF4NHBrwYBMAiURDa6vyOjGceW56Spz29kfTTVz96KEQMinP0iIYZmiuaddWeWksF6Np
eonWOjP4t8PYFnQO0mD7UbXaK+ZaIt0S99IM9x56W7P1Qw3aD2AbZwfDxhB25HU5Nv1OkzB3hqci
qoTM3ZRIUQn0ahgFQte6xvioApeppHYCavbz52vzStLAGCgqBmbC2TRXUBK1DI04D0IAaEugW432
OYo773+zwuye1paCDsU8DFzprUubw8vykEm8ftVWRxyreF0Ms2u6YqbapPQFkGL27KTZAUzDwWQD
bKh4E5S1hNztLscdF4q96ZM6OKJN2QIxGst/IJBsXrJIioOl09weEoHCiINgufn8Le0rZ1muCylx
ZJVXcN2MjSu7TMgO4xa0N5TlIR0eVSX3VPJUSPvU8OpqcFKB5yubbyKg55G1I1Gm061vzx4qI6GS
pAN4HkDydoNG73W6S67DL+ZF5Q0e2et2R8Ox4qW+cTPfnfch+sdPLgLMPhvg/4WKLVsOGmKxsGKr
Nn0CJtnyW6lwjvjmkVv9fWYz0YsiS0Ea01/IXTqKdoX3tzr9UBVe0W7TW1aGmButKa1JN9ss9EGw
BU8dnmNApIAcRLd/2g+hdqhM+cEQhvuK8HjONk/7q+kXIo9V8FQlQSGADYCUQeovDLG8n1rDWcqE
056iWcnJp7JkDLOKJlgQ2Dq2XhQQ6QAjpN/UD9Ui24CBBSbAHgBoEYNHeb99ja2sMddYkcxjUSvI
qhNBrr0+lL6aQnlllfWxM1SXqCTQhgZQ9mq8gULTtZloe8BaapuYpSM29SdzLBRbraDsoWqdYAt1
KdhaImmuGGa34ECrMEKR6pzXx+aXWP1o5hoDNkBNTalFKplnmSNPmM+IliAqFY1j6KVOzn4MAIXA
jYkhTk1na7ahCgp50qGVbeFRhdvmroM0phajbygCJ6gm+87MwYULcWKpvwQqa79EgDBKddBNMkAz
GequaCwm+J+zBHrtVYTgijEYJw5bgDdryTHL6LNB0p9FqXGO/HZpYvXbmU9raGheSWMc+qUlPJCO
ThvEMSqM2Xe5Li8gDLhD0/wxaSZXz0mQxoDKnA86m4+M9e4x30mTsnYZK2i4FxeUxFrZ5Y/kES1J
T/a7YHxWeEoz3CUzMTbpUBOSFv03c096JJ7g4G34vqnsrZi3Xh1zYfa5FS0WVH58KQGINPkeRqI9
zN9Q5uelbXSfznkh/SWryFNCmj4jJcrrGFnESC0tSs83/6GotRVk1ytjHk5TjiRxqGsL3FsICpJI
dqKx7Crduk7K8Aa44h/tpNz1GUBVA5flaTNbXBUPWZZRtHdHaM6gd/WrLxP5JL5pwHBmHmebuBpv
8kzbuhtX9tjBRqLEplpAsBVjtx1UOOqgrx57ZPK9a9X36NfYnbJTEsdQr81hp7vqNc1au8tId6JA
3GEsIP40HjFLsSvRU9/FPp2PucN0h5XYyheMwnyC3pVv4AVGMKsDGrWDeCdfRl8Tj9xLP/pjjpFX
nISPlbZeS7BMtymT50w2JpTtsHTHkL5FCDjnj/fWRbXeNya+KPoYmjlldFKzGw3F6rY6NuJDk2Dl
Qr47b+tfnOK1QMjc+yUxpRnYWlo9mD0LLWtDBaUPrY90UKHoBo69bZ/4a47Fok0z5DxeRoazaHwU
0vbYKUNwfkkbxF9oPr7WPF+C2epUy0KcVmW9gKXyheE8um6/VX5yDYDegIW9kPwH1WF6Au+vC3Qe
NzpvwGDe2Ge+n7QMap8RJBovbL5/ac7eFyy3Q/NqtcxdEAljuHQZ3oC/rVHlEhTK32mN/vaTiLmy
xlwEGpmhhmqMlt9hhseGxNJO16zU1pV6DwSl1y7qQZcAzCvr9rs5oKjXpBm8t8zuzn/kLfaHN5vM
XBLRKOQYY0G+qqvoMjdfuhqQOKrh0mouiFLd1sBkGyV74VYouKaZW0MUwohIdOydVp6Hh1Sz49sG
k0iYjoE2GoaWguSymYL4nvf+3r73VXDTQmELZNdsLUaIRJIPArIm4diDClYH/C9+IdVRUGsSuKXF
rXTQXJljHRmKhnKqATojkEeheUCf2JYWzmnd3s2VEcZ/pVEW9I7e9mqg+PLP/hHEJ+RRuWo81c/R
x5owyFQ6fLVr+nI68eSVXcaTsyzu6mWIQjAsincQZ3/O0tHPE+QCfX09l2gyDSlvrZv5xsom47RC
j/YrSV5aaDTfAFrG/pNv0Glsnr/wvh/jqLNShqmQCmiDz2D9GhoMFC16hWPbNPvzx3HbEvjucS1Z
2gm3VCxNYtymWR4IRmuLmRKAysoOFeKfN/MvB+CvHfb6iM1OVooWG6heDqjnQ6EcXQpHf6nni907
YHechbF3CSpUfVmXHbxCSPekucg7OhPA2b3NSxGiWr937+WOXl1YyTRPOPMVVDq7h6z3pYynBLN9
y68sMIcsj4pcEVKELPBQQr86P6BZ5srX2dUUALXIey7w1sMcLaGrFivucCWl4N8BPbnWPnL8YDOR
Xq2HfrbVjtWYZMkwHyb4yV7z8wOkRezRVX28vDj5yr+Ep9dvw5yhblBJOYV4+fRg3dGALPouv5Dv
0AFkSMoBu+8oMRpJXD3FzZt2tUSaJa6WqJuCUUU1Wlf1vNODeDfIXuR3tiEdZre/5hd36d87jYev
C6XxcmVvkKuwkHLYU0CR4Mxq/FNtm7sk73+QMLqICokzlbCduKwWyGSe8mTEhMTw+l+PL+AJfuOB
+IGQfqQza2MrTIM8kU43kjwohzIY5+7CygGOSTEAIhsP512T4/tslQlvnlkLW2xjKdwYCwaIVa4C
5fYt8vdLvZSeVl+qh+MXqVpT0jLz1gzyXXy7AGMq24MHZpydeadw1rRdrQF1JNjHwE0GAMhb3zDD
qZFDENj6piCC6UdAr28EYt6ymgtL0nTXKmo/MU23JcsRpV9b68RjVVXXkP2+IsryY5mmp6Eyg87K
Jrta2q+1AgBzVAwPqN4iV2sMdzGIa4jRdWyU3Cbi5oatfj7j2kos54VI2ySnz/z3XLvbnr2yx3i2
mI5hBTVIGjPMgGLdIle/MILxmg9H3LyfXk2xrINNBL4rcHyYfrH8kJvPEMbuu5/nPZq3HJN58Q6t
OuVLDBt0+zTMRP46qB+H/azWw6ScXSgMIvoHH3vN8DaPuRVjQTeqCdJVvq5/LtJrFU1UnVN05h0d
k7kLQVVUNUqIbkgsEEfMMKYmJOUFUJ2Fp1vNp6WfrspJrO0mUR+HXvKFVtzVc7o3xThEJlX2l4Ns
3MZLiMZ+l6TOMoEZXtZKzRnFYdiLIphKoEv23OiRZyXgF9FLnooLb5vov6/iTSiA56HIBcvHfKPd
RmA+UOwh4lwHPCPMPStr4GkwK4QYQ9VtM0FJJ7yMiO5wfJlnholk2gyubCWH7hQlfARCMsZAPIg4
3Mg1nMFrhevGTt3C4TbjNmsCK79mQpAYz9Wo0sr65Eu+sasDoXBpzlK6VZBWHmeVm5fQyhoTgCLw
GDSIxUWQfS4uMIW6uIVLPEDQ8TD/LGIC7h2v4s384dWmRVO2lZcophASK0aihMmiQLDDJ/Fr78mO
mN9QAarpFu8BO2oxYLnjpUqc1VpMfAIpQmFENRiuwPJ3ASTnPlS5D4/NbGy1OiYuzY2EaV4QVb2s
Tm99UIr4v9hBjRbPVN5w2jZub2WPCU2q2ZA5mnAcxEO8m4nTTnvQRLvT7QAYGCi+lUcIVRk8v+Fc
lBYTrMyy0+qkwGsnuqDPKwkvLC90xWtaNQP7BT/p5N0tFj2vK68x5wh0qCHAS9RrqtwHscSuOOb7
OvdVrqNsPx9Xu8oEmZyEZT4asPYXXEfVyVpXMVzFSTz+uecdCibcoEmVFHqKYy/l0AiclD3kVO7U
NJFtaGN8keKa8wXpwT5JdFcLZMIMiQQBg9bIqcccWtSy5qnjoQM7ai086WQI1LkIYrlzOeGGdziY
cDNFQlgqEV7llP37T76T7ynF3P8caNBOe+sylj5KmIfPBWCvKHt67UjZ5VDuLK/zImL3PspGriza
oSP0e+WDawW3igUqbdF6cbGVww4kL6UFUgW+TMni+wPYhqAFpYJJyp3AcsKVa9l+umMm9o9B5kxq
cVnO84B+w6/kddkNdrgzMNU84OnOqxi94BVOHejVGnMey8FYMsGMLT9BZzFytPQahGI2Wn0AtQVT
kLqWSyrcky8S4xw3on/7nG3mdGJoo5AKSKwEdeSQ52Jv+IkvXEFZ+SeUtyQ8tKHdzq1x0hNxzihz
Qqdu0upKQuWqFMsf2aI+iYMgO5FhATapdZddoe+VPlIfzq91Oy68bjNzTi1rGYxI6qEx1n2bAKbK
jEAEAAnMOjtj+Xze1r9EvVdjzPFstLmZwQko/D6eC3Qowx2SLPt9B5Q65JkdZR/bBLXxSMvhsE2D
qYT6H637cn5BmwYgdqFKGjQHdHZMFYCKSBeRbPitLNgmRK8qEPqdN7HpitAMNwwNohMgFHkbYwai
z0JN42iIB5X20LafKx6X7fYVv7LB+EAUJ8VMTAFPN7A/prUJxjY0FMXZ1kE8m8ePQija1hjInR8P
E0ZMrqheScP9GZvBe/UzGO+AnAJ6wgPYtSKQdLgWONcpOTLGtkV/3vMJBbbj2as91j2kUJYTUry8
Jk8GwXzuxPZm3r2yxuSGlqSOcj8iXP8RphhvjICy+fCf4ptFppUpJkVUdDkZRAFlGQnCFMY0uaOe
uzOl+eueznvn9olemWKyQ4N0pVoK6FWolyEKKvtfiqE6OBkfRd98B6ydcx5elB9Wt56W4uUazW0e
zBpCcbgf6g4SEt/PL4u3gczdY0DdRgfPEwqCyw/wpUC29Wts6SBL3Z23w90+5qIBmypmeAtcch14
YDFjsXTOi0qt7KR70Z27dwxqbwb81RdjAoqW/nEOa7pfdIyWgTGwkHv4hmQXyuBwVrjp9mD9xUCs
iZIdO/Qe9Rg2LlToHP1y++X4660iXfLnRzaj8coUs5mgh5yXVErjAGXBxu5ItU+bmUdizFsPs33L
XCRLC3HAD9SKN119tR4mLE8dEmQ9RWNZg4Yw5ger+jnWCed+2W4rrKwwUTcxi6FvF3wgCrtIs734
lQZDSjeGtoKKbAeSHj3EFHlv5e3w+2qYfaZnOFFxXfz2jP+cq3O+G/s0b+pcj1KCQPUn/L5fF2j7
VK9WxsTfKK+FSoyQPk7fweToptBGSZ3pkD5Q/Q7oX/LO2GYPamWPCcJ5bUYKvAW0lJhojo/L0bxQ
DuGRb4njkeyrXOuTWAUZvQCibMmz1GyXN7KnKxWHGoC7gUz8TUH/URsdEhL1kg61/H79a5e6rTjv
aq5uBsXVDjKho1A6MW11TLNGiILLUl/UqbBP5gSM1ZPbDjfng+Lm9bKyxsQQeZDMKrVQoAqzTwOI
tBWvwMzxEtWcs837XEwAqTSrlgqCu3IKo6cqVnbmLM82eGl5Dkgd+iTRXi2IiSH9IuolKeGAH3l2
n18VdKreZsSLkaQJEbGqIfwmxz/14lpOK87OcYKTyqKCK6hLq42FMP8hrvrz+weQ8dsladXUQ7Qa
megfrkeKxTDh7LQpxKsAn/d1VWSiBbARVjbQw9WA1VSS0ee6ItNRJF9nreE4xvkbWRXpv6+StUXS
cSl3VORwNB3DAlLIfDp/lLbLdn9dTxWZUIFidpFUI1bzgbh+/g4BSdjb5ZB47tpewQPlbfvpPZ07
3s4xIcIS0xrE+mEciEJ5TJf8VpJ4KgFcH2fCgxRPal9qiOZG7YZB5Yd75dK4LC9mDAzyy0e8Y8vE
CIgaC5Xc6OjdjJmXJvNOxKQiMXjSbyfereD4QFdOAiGJDIVN+g1XLjeqAP2NEmCBWgXG+qkFbrdq
j0YjP3WApYcFLx88ieWMPeboKpWInn6VYqwdFL7Q6Kt8Kj6A2Z8qGJzsW/yDAv9AmwymUd69fwov
ZWwzJ7mXYjItWkbrj3TwXLJ9EIIa80UZzAN6LIuzeLkrSs7Qu+j/3yeXWeKeP3681TMHXCFDrWQF
djvp5NRWKnCRxt2u7kxHXS4+YEqRLAuEDyDnY1mtSqGAmKkwgyY++qbPB7BvODVshgnv1jwth9Bt
BasF6qoYHjuR+R7rpLVkAWTbVBRTR+OhNC/ynyQYfbqfje5I5MArd9Kz9uYGZWwybpQsg6C3jYSH
oIl3Zl46YQKXAXjTsNschZhq94HdXK2RcR2hHCAFUeKFW+Y7cD6pMnFCDXTk/7lCxqyLcZA4Isug
GAPmDLSffV9DHOQ/54rUAsaJIegBccAT9sRikNUxo8nUr6r0f0UyngRmxhxzB0ikTFJFnZGapuPl
XFX36PhxhJ82D9VqRUzsr2VdGM0G4i1Tnf8IW/DNzvp8W0mxbxnE4ByrUxJTZkHMLQDZEYxninKE
4UyluMwwIepgDk6EHjF4byJrOs5FqB/VNrmXJONHWw2zrVXVpTLNoV3r4rPQtJgRUc36SBIwsi11
7vWzcQVKRBBI9vnlpHRXBZRnwN3ndopyCc2Ag1zU3w0DYMmqvBHafH/et09bB8ySmKsG9KeWEQPX
gHGPhTa5r7t9G4Su+jB4kpcDoim6TRB6PHXb7Xj8+uFYMkG5NksIpWMYKs/s0RPREqquY6CLBGfY
xaX/XQcOHG32GnzFTlGD5N5OLnnf8+Safbt29v5LJKOI6zQEaUaOeX8TEFsVk5SEs8WcU6Ax4Uoz
Y1FVJ6y0NeLvoVzcipHCiVD0I51ExNVmMhGqy8ykiyLMtrV17IJe045yzZa63G6GuyK5WYBFHAgn
X91MHlY2mWjVTnHT5XMa+mOZgkvwJzHKC6V9UscFZdQHjpfSBZxbIJO5IuUHGUCDwNX5gzvjounR
YPKWoNyDF9h6h7Lv9uowq2Bh8FQ74X2N+rxo6xTj34MsONHQQuVZHRMvjspPowCdUzWDZNr5RZ4K
8b64IyjdQHAFDTsWsdXp+ZDOA9oXmuxQWP3Qe9ZeuafpCr1Zcyd2tFuqARa5lhOmvm6rfmWg7Mlj
CjnNdplfwrjsPEZdXoEtEyKd3V7UcSSzI20lNofUJe4wclzp9GHC2GP8t1GmKsY5/PMwWRU+uYng
pi1FFA0QvoogA2T7UJNez5He4MtmF2YgeunBuKP6B+KFDBqu8190cx+RgKnQG4WOpcbCShfIMeUq
Fa7//3kZYxfX1pivBn2gZJAIrH2ErI+7Nuab6SDtV4tCwfCZnnW2OU7f4xz6UpVKvDosMJg4QcgJ
Uj99TBW/dbNDdwpDP03unt/krZO6XjUTh8oKfYGePmJU/QqvHdvSg5Eca+2ZNCrve9K/xYahtS0m
DOkgrGyVCGFo8Od/JrdvgUGD/hq4Y7I7ucfsXeryhLG3kt21SSaHUiBYm4UV3uzaWDgz5KRi0xmg
OWQM+xkqOJN2f347t+7EtT263as3IUTb+rARgArRoQkzR/eCObq9ztnIF5rucxvJJFJDKXSCKENz
fAJncVeaysNkygE48h6FWX4GG20JomThAWXvg9nobpvgqEatMzaDm85UCF0tkeBVPyUr+pGT9Ks5
q5hAGh+bWXRVpXuCaODDXC+HpJHv8g5Dq0vbX5eFVNtildzk9QDp4Vq41TCKAhE2Z9QSD5I+V3qh
+X0pxBe4UF1ZS28VoSV205M7JVJ3nUKVcGb5Wi/54L+TeglzeOkVv9r3Dqx64zj8DhWvcN33FLVO
S8ZvbbFa0nWIR78uAxZXehBOSx+hZBk0u9Fv00dKf8SHa2wHXUjLW5JuGHh8MKtTDeg31R2ShSR/
SKxnIb/OtAup/lxlj2E92kZnHoT6Ssm+nXfmzdggS1BuwuMU83eMMzcoFo6dVoAxIsQFJsjPGvht
lxpRv7FSdxKl2/P2tndWg/Q6FoknMcuxJUyCBBoMQNVwhbeeeTC/ZX7kdram+rK/XPJJvU55VOi3
XFlkTlIimlCixQb4fSFMnl6Lla3X0hFquA/aSHJIQJU3qWZeRLrxxdK6R6Mdb5Z2wVB2kv9jlug+
F2p2qOPxcTCzwxzJFxiS9M5vy2bY1GUNG6JA5IUlBipANtzEqYqhR3TQPKkoQO/ZDpx7gLrQSUhZ
GWHuAdLFMWkgzRGEQuQPsQKS0yW7APmq0yg5uJkH1xz161wrSo7hrScoYAJ/V8dcClLV9JO0dHnQ
KIhMUSt+H8byMaordH5yTjdkMzqvbDG3AYJzkw8D/KuEoFJSm3bfzU7Vz/b5D7Z9ua/sMAcHFNqx
GdPO7UcSl81TujLGuDAqEpkepkDNFvriL+DBsvB6GeWLsMezcEg5znjK7ERPzMocE4uaRVQaiXYA
+3nfeiI06MvKASuGM4A6dj9BieBdWILtGAjiPYCTTNTM2PS+ViQCGRnc5HRP/1uE33ITVaQCupYF
aiU27hVpkTdpTYpgKdugzYB0HGvHHBaO59MjxR45zBVpIFaXTPDBsPVjNEWg2adhGBe6tXmEYerJ
P++IW2dLhSiUIZoWlL1YjmsLsleG0fWCX4EuwsyuSHmc5R9Wye3s09z4ZCkyFTNBYQxU14zDL52s
qaTuCbQP4RKy099Ou6Y8xI4BZtKpd7lPg637HrzaJrgY0TE7YdYeRhGKnLoefsAbNj/TyhQTNLK2
q0HqCqb1MoOyTi4FwDDwNnDT41Y2mP2DsmikNbpEB/uPC9RtrX/k4vN5X9g8QOstY+JEksktSDZE
VDkwRU91GiK3eFYCIchBWMt7ktLny6lDvH4fJkqQAVfWXGBBHfB1qgNJLP3SdBfkn/tfzMKy+eV/
Wx/LvNKLKXQ+B5SglKS/z3p8oyiO72prQvHQgsRiWmUX8pA9zmN/U0N0CuKQPOrVzfOmULkbU0K3
mKXnFcdJS0kOmqux8yfxFjNOoGic7abiEZdtxXx1ZYj67CrdbVRjiABOK4IOI7NBZYmQC1LzylsS
SOOmwE1gkN/8YulTbS9QHBnifmfI1n3ZFDdqBiXkUqvJfgSZFtRPY4IySMgpLG8emtUPpA6/+oHq
DJLxJYcWN0kUDS8u5UqaIdp2/pPzjDAns+xHuWw6jQQi8RPFsMWCNzq1bQEaCyCDgTOzvXlDmTVt
mHH2i0j2DNIEmlVyZsC2Ei/Ml/41wZQd5hFkhNUMt6XoP2JFtg4wlGx5hqbvjPhJDYMlL9zzG7eZ
oAAhBzpLqDkAYcgcT6joLn3eYzCC1jqo4mMKdPR78fWbmwjcMqCMSLVPmHMXGS/AZJlDf9Esp6gE
R0p1Tmthe0ErG0xwa/Dpx1RpSdCVX0hdudN8QyDBuyxB0kCjE1j6Wdjr1d6s7hPem3/z1EOGRhF1
EKBA4vmtr6ctKfR2aBC8LeJASqITn4sRxeORM1Z5ip9D6gXuOAxB66Kqn5BbRrMV5paALroioI4L
fTLK/y2AjgX9VwIG/MKx3KpHJa7fcfxlM5yvLDPbq2RJmKkdPuEr9GH2PQLQyG62eQ3K7f18XSaz
nxAfNsLCGEJf7IDmeOqrCgV5O+k/dkm9roqdI56ipu4ahZDgN9uALPvEw7Tp4PbuTCGxfCji5kWP
XA/oVA0Emi8v4FVclAp5DKEeDGLh/KgBPdcGi8RxE/otTq7elQl6HFcmit5qhroX4CUkC1K1PBQy
+EfrUouOmQhdZGhdy7f5yGOa3Hy8Q4kGg1iQ0kJPhvlsRdyjIqDhHaLZv0RQX658sDLRK1/fibul
/3LeLTc389Ui2wQrayFuMTeABlR8sTSHerznDizQH32ymSsTTI4eauEYmaMS+kKklhAFS/bKAmYy
abyAqpFvRglE2aMLPS3255e2GTNXdplboTSFvK0hXhLExmiDFxqVeE6Ktr15lgIlVxU8hixaGoXm
tipywACmJD7UUugkuN6GWuaY2eyQqsarHeaSntHEzuUQtSsBjB6LO91X339R7Us7CNeDGxjo86J6
B/r8Xxzy1TKTVKMjPGOYJiNB+8JI8DoCREch+JjwzVqSasqQKYG8onaiS1ZDs6vsDSEPqEpe9KVw
kxpdp86O7utHAf9BIcuUbLSBAkv4Z+YPem6+iUw8zVXF0pQTrtfCAJ5lqeVfQTo9Lrvlio59lD4f
2LfpPCtTrHsOMwjoCZ6uUShcyulyVZuZPxYyp16zfa1byCN1tPTA6cB8QjzxAKamqcNHCilbZ04D
2BKCTVSQk32PK+AbSAZIRftkGI59IT02esaJzTwTzL6RcJxrsca+WeFsx9VDWHAwKlsfZr0GepGv
gv88gn1XWEwSKHHtljEaBL4p/vd5UCQiVIAE7NOQ4DsRO4vNSOt1JUS25UqYXoa8hCPdQX4WXETC
RclLPuimsDF4ZY2tt8+WlErdglfV5M8eSTC2QrnuUsz5YujVcnWRF7J4Btmgn6u1ONN3hRrMtYNp
28B0jf9j7cuWLNW1JL8IMxBIwKuAPQ8xR2S8YJmRmUgIMSMBX9++T1Vb5Y2bVtHV3Q/Xrtk5mYe9
N9IafPlyr7ZgWqTzRRzEvP2fB3uKnxEuiiG7WaX+60trKMacPugN27o7hwJuTlXzxVf6WxpDoR+B
rgirzvgzdVXrVrQ5QYnq5OgUvVenyhyLffNrOB0boDbQRP/vv9Jfb+6fT/wU9tspjA0spG4E1v8f
G284kH8+7VOcIEU8B6LrwKaQUdpaHfLZhbInc9Ihbze62ARdD3tqjFMBf6i3L77r7VJ9PqB/Pv1T
dZx3QzuMusYsFzgH+BU6I1E278Ln2xIBnLO/Zrj+Nbf9+chPR6bs1mkaHP3/IFrwt0vxxxM/q9AF
dciqWPznVstt8+M/tqtu67RfizB+9f3+AbP+iGOR16+qFzg+Q+aDOMgVJBngbw5e0y1/lsvhK9LG
Fzfkn/P8xwPZOhm3lniHVWk/WBWlsI0/t/myI7U6RqG4CpInjQi+aly/ODv//BB/PHdq+ry2MxoC
cboBp7eJKr6qf45uyiGojr5kp/wtBTHiMwyToPvOgk8pqMG4f3AV8IYidLeOgEbPWj1/cSG+esbt
S//xpUzrGDV7Oaws3m2mH9rHsODOwANufsMEftMmE27i/1wi7BYE/vhmt0/1x1PnQub1pNGArMFo
eBVHu6lHglr7jVvN6aphEzOP5W7ozRY6o49j3KTlqDLjzF9lrL++1D8+yS1L//FJHCYXTw34JDfD
cifiN1f2Uu7/Y8UN+hAHO35RKd0C3L+FoD+e+CncLnBSWwKoA24dCxZgP23L3OHGPHh1kFbwv/ji
BX/1uE/xNs8lk8FtBB7voi3oVs9/KerRP38d+P6GDbAAtWDsYWgSfW4yVwxsp1FiNANnBg7ZBO57
dMPo92D58cVX/Gu8+68n/Vtz6XXzWPUo1YZsALU9G7YKaCuQgVsACpovd2X+Vrkx7PWTW/mGDP3p
Jx1hizcWoHFtvPVC25hDVTijcG3+77/WX5+CWZBHIujpup8BTT8ec5jPoJ+l8tmGd115Wr6qcf+h
Zf3bWfzjGZ8iTGDAH2tmARQcclPeael4c8ACRp4aqE05EFKzGz+JICAUp0vBQaqvaPqVueFfz8kf
n+FTBCqlikstwMv12D4WqS3Nbq6OTiS+ugl/PSZ/POhT0Kk6qlc/ANpiNv0eqsjVBrqcMF3LoMN8
ILug/r+JLcCNMAKF9QrDcO9fY0tOtF+7ur0Vp/6mfPN2FLx9h/vbJSW8VHz6IfOvvuTfTs0fz/yc
+5dAeTrC+tM2OMeP00sA2BHUNCj73DY/xI4coVK/5F8Ls/wtjv753E+F+OJZGGk7XbEl5wXen6Gb
FocpSG9jxSaduv8DC86/nZsQmx/urZwk/0bxx4q8aGEKjJFC/uiP52B56iChXjVfOYzdjsWnO+L5
SMEwlooge/+Z0+FGCiMkD8/RVc+7cUv1l/K3f4ED/uURn04maUY4Lg61AMZ/013+3wqG/0cKOl99
nU8JbyG0c8cJHRNIAf9hTYmrAIO4lKVlc0c2+fHrVPCXQ/kv3+9Tygu0K3tYbjbbvt/p6lITn9cs
Sv7H8dIL8BiMLsBiBrbzr7dtaEuz4pTI7dBDUPpbCGHTPJZf3C/2l1P3L0/5FDFjn3SrkE6zpUUL
Zt39gvpIQLCmvpMFr1Zg/Dwsjk4BqQsPxrddUk0J0zx67cR2qTm2ecm7khuFAmfYVf1ulsfwsSuf
3Je4TAbFLQV7Pqng0dxy2M2EetuXiWt5bvf5ZHjg/UQDKCa+kEeBLlc/6Hw3aM1X9XuNvkUyGy+x
5YimGt4SRfuqPfSoP+A7BybSYVbHCcpwMhm85CsR1lvn9PmagMAAHjnM9pCtPiVFzRqpJtrCd0Kr
tIUNRnt0r0HUpMw/CWG+GMX99TX88bRPfdxYT9FatZHYSvU4L/CN1g9zgwC3fCVV8bfrEhAM4ymh
MJP8jL16Qs7ElyX29vw0KAs0qV/RdG4Y7l9/u/96yKf7sUpWh9oOkCTy2XFy8ocomqEwGZWHuFen
mY0bMq57R1W/ysLJlO7eVdGmpVrPpJr2DLVOQezWhfZtIMInEjYN1BnyezfW16ZdDjrsD74azyQW
18IbEhPQvRz9S8Oc7eI0Ha/Vek8Dta9ofnQpTaaApbUszj6ZdlH5iGWdvRte7GKOje5gidrQ/QDX
tmSKpMQ6SVklFZ0u2t3GSnIGsbEqXJJaNJtAeLCeRHWv3I0qgmxmdTLDKIS1ihejeM2D53hWL7SX
39qGPXZNn7UWgpABoRjFWyxzk2xZyLGy3yKyHGjblFCmazdsBl1BWz5bkfplk3UOdvJcaKvllgty
YY2fSXDS4dhdoWZZLW/jfN+5BWy74SlcIeCV9zQmWFUqw5diMu/TMD6zOeJsLfdV4R6YHl7o2KbU
wN9Hspl3KzsWzhQnwjGYyywPs2FTUjgS/zOg1M5J03ynpQRlom6+2QWNcNGpOxYD0x2WbF6XzMTh
vSDoNFqyp1GxC8ryMZ9UNjr6jpE5iWpxR2qxi31ImSmUJGGPrSrqpzOF0HUIkQ9gXZjhkeVNGwAX
tj2aoE/Ysg80FMksO1tw84jLjn0M48P6extPM/fKJu2W53gMsPB/iaLmoRvAHV+9PVaC6kQZzUOB
iBMKlbjYSwpovHUi70nMNFmm9eD0ORRAf4DBYPAolPJ56Ya8LqIBda/z3pT34ewakKKCHdYnQYy6
tvYau4zTlaYmep1baM8VU4LVXO4Zk1YjFBRnkoBkdViXJTF+lYB58JRDZSb3LrH56c/Vg1fGO7+m
RzceeD5syzbiQfA7XGG6jqM1lDqhk0T3dCrls3ZfSkGxmWOfIH/HS3fkY2mz2h0fmHvy+m6DSiEh
+PMTLMjRvw+xk1bzpifNxuCehSiJAtEe8+E7+Ci8ABGvm346bcUXprLJrbkMUS1icTiu6NatXpT3
PE0+X+yTbQduozkbg2eKI10NWwHWjqAFD3r0BOJhKEfueB5sorwrmdVJNueug518V/AWG3J6/qai
FQZCkNLy1cYb3kcJHraL5TC6/FgnD25E32BBkzrVsBlxoXpJE/BWtm3QcWS41FdtEjbewyi+9yzY
T3ib8zDzEIR5X77d3idQzA304Q9BRzMz9imrfo7eQXdNJgKWYZ8gdUdz8btg7xZvNYQJO0G4V7yY
COokc5Co+qVHXTWLi9HyVOdV4pYRL6qPJfZPUedxZdznuIEeh2NTFc2A8DzYKA5Y/vpdDRADrWWa
R/IYlCxdW7YZF5pFcZ9CTCGJ25Puguw2m6sLchhATvfZtrHBZgrqS+zPewWP8154kB8WPFrDN7Rl
MIqIN4bqbeC4uzJUvB/PsDkEc0buLV5atxyb4R0dVdoN4NQEPyNawt7xY/DzMZEVaLMubF+WNdHL
zxa+KE4ZpkJYCPqWuyhUqWeDbagKrvSlEuNdh1zOpjedN8nartyHfwtZYU1OoF0wmuMceKg5sT0F
zuHQT1jXinkTdJjolluZP8T9mkjYIkEs6iaiXD13ueAaAAtDMkd6TSiqhAIBFD06srbDRxy3qHO3
bTknsThXznqC4inSfX9p8cutXclV3B3caE3z+a4SMSqOLlshZRdOE1we4UZ2P4Z10uG/XWCPMnzw
myIp+mG/RN61tm/ENBmjV9GZB90vCQ4V7u3IISbJg8JmE75X7WK5zdqkr6EcG36f+ueJOucIXA0r
GTYVsfuS/zaoQ+bCHvuq4jKaUwVmml/Wicl1urrltY7fEfC+URldSkK2UTWffONckWUL3vjYJF1/
D9ElL0SmVZ+45inECmSxskR1Q1YtrwxvPcIqd1RhZYmGlxbbWXBE4Y0+1rilYd3zcg7TaQz28OTj
rsmPzuTvSHUNJpUSctcOzqH2j9Usr6oLNg3xNn1rtracL76mkBxW7oOXjwd0LhtW5bAT/DXUwTGu
ct72MSyD7kIfdDjIYjdFd6DwPqxqeV9H32Dgm8n4UYZX28JNB+bSffjiyuqtWSOTRDrfV2XTJC0U
r0O20X2ReQo/sC13Ss/3irQc4ZsP1t9EBbZe+4uNkb3IeZQLcKA2k8Fx7j5GgVSC1Xm9nIX9mEv6
yrqnDjeE2rcofw/a49CxKxgKz1WJjwjvmxCJ1QtbbtwqHRS2WV2dzjAms33iWwWtzCgRncB/ex/W
9qVbx63j0JUPc51FytsFPRwJSyzHIiSSIuJd4RwWCRXGSaeaEhgZuimjOxU/tDpM/DFGJnhRSLxg
qfHVRtt6lSBdzdgcn5DwnyB/kLR24iaPuRIl/sjMqVXYEPhFpr0k+M6BU+IseKma3Fvs9+v4hxqq
jwLBaaBsw5wRHmPXpcb3UFNK1M+8qY+OB7jV3i/jh46XV7wFsFDe3QEy/YiPIh8Sl6mkEqAxRObd
y0HwW45kYZxhS8p1pudpuPMredXlqZII4tMrxRoArkpc/o6be0guIr2H2YLNI9O8jmOAIr7gdfsw
5LaBz18IwVr8N+asjtv3Sep9voRJSNTJrhLUSfxWcfCd9T8D+zuW03ny313G9sXqcm+i3Jl/xAuc
fPMKP9FwnxfgsDRRzEnLwPvw9p25trNCiOszFc47XVM4Scu9gxlkMd4RKPX25XysGEvYtOut3Pq9
c/WV2NTT+G4toG/CYxqkponTGnSqFhJyg2xxiwZO4zpVyBelPIXlnHbyPWL1ZnBgT443BkNL7A6d
DHiIvvvdzmcs+h1M/aT91y5weN8D3l/rY9ggjEOOtJ/ddxVda6zeOi2KNdunxRAfcrbLK4zh4Lwc
298UHXMliv06wT7JisutPJzjJwKHvL6hCn/zOc9N1kYvC96fwUJtAJewgjj4se9dX/BmJHwCo5uW
ah+7S2roCJtedanCa6X9jfLNRtblgx87CEldanqR5e1bPb8tEP+B00CEpYi57LnMHwMEbRHoRBfY
/LF+utglCcUL7J0z1bxTDVQGnZYcv/nzfefdr3bIGg8sNHNySyQVsfCV6h10Xt5sHW6xuJU0PuLW
WN/FTZ947Vtuw4NXOWenpwh+6jdbXwMRcYlYArjwRHT/OJM2XTQcKsJX3/oZWzSsq6457r1EhSQt
Srwat1XXO0Ik8Aboba5jpqOVx93PqvA51ra49KO9rLBPP+LL1BvbRkiBwjnqIEA2WTNl+2yZdVo5
XpuMNaovsLK8/ASZE9xp/1FTfCpn7ZN8qZNBUpN66NhyVaZzuwsRPwjpNjT3twNhSTtMSRwF3HV7
KMDOWxezMupuirzdtqxMUVAkTtVvBhclpVNkonsQ5QBDtZVPpDwG3vsS2DScg2tRPFrYreULAcJX
vZhmyGh0tKOBsK1N8gmkX7yYtamQ9v1H4+AT0Qouq/WpjbvbUU5bfTWL/7MoH7wi3q/0rbTXXGNB
eia8qQW37CVyoJSINXu3rx4sA/27uM75Q07KzI4jd9Wbhh142MVZV1wJm19y17+GOLkhLLVEK1Oy
uD/XAS0EOPitpttVIaJGv0FsgE8KxiNrsY0DyT08sQ9r3Ak369l41u2aRqxNY+eiHZHYEOYtgp6Y
vVADwzezbIWS13UJUMbZRDbPbJiP8bTz2JzMy87p46SsTzejRiW+TV6RruI6jySTTZyplR5H5xe1
l6BeeOkDPpz2FqP1df2pXUTU6g5iYTgimTbFzkTl1rY2rU2w85029SWqlgDGjK1BnA93E0bzjvvb
GthduvdLfV6R3gL6bjTK4PJnUPqpKJtErg5O+5RaRJNG5/eeibahjM+LfKOrSsp4BKjgp5UbnOBb
MsBED0uh9mBDABS5mwnHfxBaHm6NT9OWG9KB5D3ewcWYr7hOGCe5OP2Os6L47xI4k2e1w7KV7HLE
B+VuJ4iTNsS8NS1IqEXAyxofpRTvdm34ZIoDzbeyiiYoy7zRAut8Rj1HaC4h0PlBRfCrIuxA5PcC
b2UuXCTaj9w/1vVDUL2SEiSETm6K5rWuXTQEwAxA/iS5uMNqRjbnaFfjbifrgbdtg314+jgG3Udn
ycMQjj/a8K7s8XKrkjthDeG08WVdYl44FafNvlL9/SLttiN3uv+B1uCIdSkeiwAFIsYfrDTJVJ4p
pOqgF3mmBnKUCMsb6lRJV+NKdtOr7nDHC8jojmUqXXsqRnqsSZ462suWfEDnMvE5WC5x7S887gsI
WrbhhwxQg2HbPi1omQ7MbMPhLujRtEr0bhqbJLBayJgI0hVrtQuW52pB7+i6HIupF9xZfor5fWAo
USDyW+th3wVR1sldy/wnM/Sc9iRZuk1jaebGK6eivnS3pdOQQy8MteQ7TI3vBDqBxbdcdj/1pDY+
83ahK49FCEDMTrgRt3dbld55BHbWS7i8dUtzNfM0obbHor+Cy1eQ53cUbBjeAsdyfLJbdA0M6wNv
SywlJ7Htd3WHe4Md6MEDjl3eD9UduIVY+alHJ5nXrVbOxmvxKwSQfNGXmtFtWaz3oez3TWuywBvP
M1FvPT3VI6iP8b0sqycai+9kbQ++J15WPX8g0v7ye3wZo9Z9EI6/HO2kenxY1VuM2Fi36BbGkrV8
UGGCo3stWvgAsm8MXdBaelhL7DKn2w85eGQs/pabcW/K86LghGIM+kX6JHWURN4DQS4w8/Po7/vC
4SESvyLuWQtkRnz4EfFX1SoLWH4o2PDiwgbA7d+WEpJVnj6P6LFbgRjc60s/YCcd1SzZdHWZ1BN9
nSl2fBGcey+tGawfZ+ikr+w+lq9aNtuoazbU7baFORdr/l7AyGRZ3oqC8Bb2SH30PLfs6LEYIW5K
FYJIOD3PyE4e1p+cokvWaTe41UWE4dYiDSw+TQU9Fyg8GmepUnd2TzAvPnhI3473Uk5iF+r1znRq
ax0CNhXLBtti5c2iWJmgigVaNJLpjO7N5FVa6SKNQ5gt4Ncy4sdNhkhg0XOAY6Y+2vyWkd5cQAik
kI+Dzy6R0DZhYcOhbNICqWl+ruX0mxXjgU3tpTKwzrERTGpo2OEs3hcszID5HNBnoofSI4eC/bGO
yp1EDzTFIbIa24Z5jP4HNU/s752GneKCbSZH7KkC2tPJRJTlBsulqA+6d1NEbSrxb7mqPNjPOCgu
il2B3pKCONa5qOqAW/nDgvaqNO9j8WOA6zBF7uWBC8Cie1v8kQf4dJBzTyqsgQNo+Rg6GgGZQwcf
dx/wY8YfOBvTPxK2sjRf51+5NVkonuOgTiYx89VRoO0r3jj2NEOKqMx/6ZpcbzWRT94DFDFyee3R
woZGYk0OwEU8ZrV1kTnbLqXdmI4LOxO/4qsLQK8dU+gKPHgdgOhbJx4WIu2j5eiR3GB9Q27z4tIG
IdDumWN57cMwvLmePREALEDSUF7GSVgBixuGs3bfRndJmPJxeq717aoPEY+GMosmVGM5zLYK5cBv
AmM5DKu8yzjAycdruMU2jOeChhDl+MegdlmY5MZ3xQzFT72frb72DiBv9RhOsNB17U6paBdNb7gJ
AJ36FFkKKe537xapC13DerDZrQaj1XYGtvIPsIQUP8o9Zewckz0R1Ukud3VDEJ+CpgRQQ2gyookn
KjoPCLPY5bmMALjMT121j3J66408+ux8ux0rxPNQT19WQrIO8clfqt3QmN2So/Bv2Y7pOcxCJ78X
clff1HvjGRBQB/0T/OXFHV/8VnwrkfQZkZzWpEQDaHmFhrkwNeCmbRs+tv6SimhJegS4Buuwvbts
GdCnaru6J8q+dSbMJFqbeVMjeU/Nj0D+0N6ckOjgQ0e6gaRD1SxQpzjZrkLCXfkceZvYxZScPnvh
c8Cw00Yxe/AegEEn3rgZ/AlbQUVChQNsiXIy5ucY3V/YWB4gBDcr6Nxv+C2bcYJnVPdzCVqUTxMC
mlaJnKJEanWstUzKsdh3q3OsJ7PtJthheGs6iWofFAGUjwRf0Ol4lgLowaGoKMbA33OECEB2qY4A
LGO20wknZfggLgJRPB6nor/HVx/h4qOXt2GNEb921dwmt7/ne+aR5U/5tHIbeimd4FFI0r4cE8JQ
ShmkXQwLoSOGoCM2/ohZt/jwItwiaAsBTeE12vTeVdlALn1zrcN31bhoSQLIfpwm+0j6QyNFGnVi
s67kgD3HLbAWPk5+gsiWhPRIw5/Qt7xCjAzeuyfT7oJxSCa0k1Y+BcHBX8qd4wW7XHr7f0CvGU3b
8Gj9KHN0V6XSKY9W0xNuFRCWDSa7J2FHBMOxlDg3FUo7+N5e1PBSIWWs83mO1R6IygrJbpXE6m1V
30t0QCPBBOYKfTKco3vQ7/DqZAqkIDMKaV1D2wMooGPNxlEfgQLABgzI6vfCDAD35kRSm5Uu4kXz
oUYKyo7eTwBUWxwlEtyvtT456wMxgKbJ2PDSmWOOcsESuulzmVH/h9utZ1fn2TDokykugYYnZXUN
6zmdQRQz+JXHuMic4j1nY2Ikhl3r7xn/ZIJggl18JCEflW9wcRTMsdkzZcP96G/XyXkGBp8KtJ8a
lzN6BdOF01melzxKHBU8srV9NLTC2Te8I2jyW8LnNkqD+TYfAaAQ43sCK3Pn7yxYt96C6YNHU1bU
eygUZU7zUAGVgxTKVRYIvwWiJKhnvATcJ6WP2FVuRjllte8fGzUlPhC+mo7AR+9aIH5roHgcoBdz
x5+F22RS/e7kfvXqTC3f/hO3xDfaRnJOy6nai7JNBqTseEA5M9tDSJw0RkG+YGxIXQcA27YCfFJC
0UPN8zGYn2cypIKVR19hbFsPSSjZ1h2KzHfWjcEAYci7J4ZKAv1Mix7awkx1dhHz18eB5QZzQKDV
04fBqZtj/PIFxEd4LQEElYAzx8eyuO3VhFHmRTWGi6iJPda8x367axgA/+IVO9Foj/pNhMIlVOZg
F6QCQPzSObNbvomwyllEhwLpMqjmy+QPT5btJz1sqi5IVgZcAvvb36zWAF7Bw6+DXRPYpzGwiKVo
P1raZdP6I1iB6zjFhfbtUTOsptoRg89fon6GMtdmKlHtQaNmHg5V9cI6dZC0TPIWBcoIJdGt7ceL
GemFOt03paHg1ZgAoQN1gqueXGYO8Rw+MppnZrLZEKs72i8TFuXpG7X5N1cDKDGjQqkrUpfKa1AU
e1kjMytbfl98/VHo5dSXsC4Wxn11/CAjYd3wXN4ta8lz4DZOAUadaPns5NwilxG5wMileYwJ2JHq
FdB56g/yTutg2oAHU9xeW8GBVgd8mIYXr1ansFl3E42uvnsIxlcXh0vAKY5rNFSYsiQLoo3QGE01
5C5o/J1qnGMcPsGy7zyiTUPK1Y6fOOMv0Zdc+29+gAkaGCmRSkd9akoN/oTDB7LTE8Ds8LQgjjYr
qCPeE9xneCWfCSo0kBFRjX2/4Sg32Dz2IEfZf3Nr7IQszz4Zd+5qY+6XUUJ6f1M7Mu3rdhvhFtTS
OUkNGFdjrLh6gCYUyzBHh/zBJQI/q7BQ/KoAUpjXMJIwaJ+5WqaNcp7/wZEw4KrrZifC6+TeqxFg
iIExgdNn/oRuGpy9KrCbgBZp77w7DCk6/9ni/whgjkUHOOYYekDbbMrRYl+oDx21RSXWwKHQPoMm
uylLsrUi5lg/4w1RqQswImqRHYR/aOYr0+VhDu1mCeITmnH86JfCi34MAqOBdreylZNwOYdtfIgW
wL4LQRMF6HQOy1e1OBsaDGk00aOIXwhxgQ62fhJYH+HUab7L5nvt2zQn4MgsZkesm6ATSldJ8b5n
BE6zi1jPzTClTXO3xuERrgmc0PK70xvE9UsExtQINCCW75XyD64uryHGm2Pn3TW3IkLotFV4943g
U3lxI7RwZb31A5nMtxdJZnKpqdq4rYthWgHoGROBNd8ViCaVD2QZAiMgTGnAcaNnjmMFh4ZxwuGZ
UAJefDpnE8aCbdwCg78O0Qwgxt37TXcURmSAJDPXaQ89QG6SXzQrn4f27LTdmxIzSlbvm5ruZMUA
Tr1YkSedV/yEddYpZ/bdFvHONHYzVhVaPgTPSly9vLmP4ggLDGPIO0nSvAw3wPwvAM6vfXw3T+VT
rOiJNPgiDjuPwtkFg/vLxgVU7Oxv6csTddSpWJyLJ/qsE8W97Wx2m4VO8wimxoASH3Nb73me3mdg
hdPyG/4sqJKcrHLnQ4+GbEB6MvRFRdDvXWW2NiZzF5lFutnmg92zrjhVrD3CinKjmgWSFM1Gr0sa
tCukHcXEEisxxNS+WXlLiqMh6yPwqSb1emRF6Ym9O8psakfLCx9z89ze04n8IA6qxTrm49xAP7gL
s6DN+4wNQMscu5tpZdNRFBcXS3+YK8ZOskoYHMbdu6w8H+ezuJdR2R0Y5gke2NGHYWkO+dBkaGcf
u2CCJLJDE0/AE424tynOqW/1ASDEa6wBSrTLZplgCIo250qlC64JioShB8ZRSDeN/eU6E6A2C8gC
zJz6wH31ZfgcAhwYmvZaOJjhwsweCEc9vQuif5Fgvgy6mHjL0P6IsnpFpt7XJbm2E3nyb0PVInfe
SLVIDOrdOz8UmSH2bGKzC4w6DwNaXwwP3iF8BV1cM/52wX1ZAzFjEjvaXT4D6oSS7WM4AC5ReswC
NbwKNl07jES0HrbBeovR1Yq2AHyWZGjyBLs4ZwCyewib7psOI8LRhiVGcuMbdElfgpmkDvEuQx2m
zNNA1CorU9POkpuue4xC81464mrMdPUNvYZDsenD4RhV/j0LF/FjMYCZ0c1gboVKDa7T2eqyrbbV
rzhgOw3ZomBiJxefecrng0t/mVJtnLo9NrIRSaP0bnGjozGYihLycoN5HSFE0k0K/iw5TVwyEG4N
ejHgWq/4tTcT9smBkM3HHlMOUwWwY+yfx0Fh/LhEvJXQeqD00cPUWoHVoHLywQJ9UmoGNAhMXIoS
9Vwf/sRkOJlrMBEwg0gHUyfoog+ShTQrevuj7aYsok5qABvkw3xwWgyEw0pgXF7hhpQEvSIBo83H
dkXo/q4UnqcNOVRABtwwbpMYU8vK+RFCM3e5TaP8nj63a3F1Z51hKLCvcogdFz2aCSztJYYWj55w
f5MKRCrcqy7Ra/vNlu5GYIY2GAI9M0yjmhaeDZU3HsEQhAtfdGNp9OJ1qDB0DUmHukx++CsFW6Gb
/hdpZ7IcN5Ns6XfpPcwwD4veJJAJ5EQmp+SwgUmUiHme8fT3g6qti8qfzey6d1GLMv0SMoAID/fj
5xw/+kN7U+nRW+9POGaXfWn3s6Ye9ThFht6VD2I7AOKWhe9Z8SBvpUi9kyl9YkkGWsQXt8CHr6un
s1olUCHaF19+MczKHefYC5vJERZQNJtdjbs37dW1PvvrMQvXMd3ouRTX4xgckso85pF8k4AUZenk
tYC/46BsdWXazIO+MvzKxRl3Hcm/FvNWacjWlZjuJK4bxZq3lRH+iCXV7jS4PE0U7KWBuq6chk0x
Z7B1aIeO6qEiDPqdvrYoa6dRohGv4l3Y2An1XSHAemfENYkR/eyor+yyjg+C+dZjCaHJEBbm/Kmj
IxkPg7jWK2HdFYCgUqxuE4n/pfWZ9rtjVINnVEzHjH7OENZElXqiNW4zZT7P7fzYlfJGBDtu8Lkw
2uDZkGMn86VNH4u/R9ALNQMESv3+bgrFvRTq27HP3CoJ3Gnkwie0cGa2tRmC8ZsAy9NtpGDv1ebC
tocChi/L2YC6Q/ZBKi5uVNXfx4y7sjDF0qZwHRqDW1T9KgzHm6zQqCdNfdf2gjtrkl32uBsy6aAC
BtRAK8upWMdp5fDnjhGTDkHtC1SNzKcnlw02Qn9vpMm9oiB4r4nVfbnXO+3dEKS1PFquAVCV9c1a
B7IrkwLyNAyKQIHXpcEOMW3mjHt6oLqg5wdZrdY4tu1yc7An2kCTjyNwW8L8ULyeeNWRHrdRuorL
kl6/alesL0NqrPbpGjuKtWo0NLUFh/N5C/WLcwFmm2XKqmPvU8p5WAdu2n64kdiNGvdR0LT2KAbH
qrZufEmGGqaGEGDaY5/JLiyqkzwbTpyDKjEEWM756LyI1JJu+N8aJhe0oAx04a0LxLU1yJtWp1tQ
8CyoAhX2wvToBDwil7/FLPsVVJnXqC+dJBB++mNEgEtcoxg34uTfqL11jidrb7U5ANnQeHq7NDo/
wmhyfbXzSiPC2G2EvKgZiIqGNyGFzTP28SqOsjdy3VObyiOuTPAxQ/13koU/cmn4meuFN8+dI1WE
KrO68fGQWcXUEA5TCBM74BqgHUKU6hWoLVU9c83Xh64uvaEK3iOT/3pKn5gncgiVbD1GKr05d+zx
rp4m473TvSqja697uRHY7ZA6krSli57CuTpoykyqBS44ClxeQ3SPItbE8ISZuPV06sK3ERxeqfDw
1JnvzA2culK1VwL0x/lvteochYRSRB0SYhmZR7ZPFNcrr7Aehyx8IDzZSxtFCsfDaFleuqQ2ZejI
lZfF6davcbGBRrEMHZSDFLSksVsBc90BUFm9paVB2+gplV59K/YUBWQ+OMfqRmu1XdIy3va9yG7j
NN8YqVumoV2mEcRKhlym5XGKU2cyXI2ZYD5UyIRat+lOobrp23MKdGr+rmNP1X4k+WsdxLex6M6T
bI/KMRBGIBLP0oZVMepONm77NkSn0e/B1/a5tDXM89w/IaF3ovC2lrZTsisSdAD80+k6G2XCEJPJ
8QywYB1wfcjBR63z3qViM6RPDbADm0kLNs3gA85si+kUFi3eeCTwqWYv3FjB+KloWwWxWO/qM45r
KdwhqpgYQIsqa24KR47Br6Zjwjkb4qNa4AvevM2G7ph1uq4s+DTQT6y+VKl5BGdWprUJrT6BeKlI
K2V+RsSAl7kbi6HdQQJr2FXzrzykF1bfpmAGWv1Dbu6ZjigW0crPDxm3QVzMq1B5FIo3gTAWyjRP
UgkzotIuTP7DJoJbEtJGJ11cypfgvESFIeKs1r69EIsC6xj1mePTCE6EH6WI/GV4yUmrWVjBlblw
Qudnc5YAp7k7ZVquNaErOkdmag+ptIqRyzTKe1YAc8MHy7zYZ2HgZX24L82HWrpJ6swuqtcKewr9
5yzBKLtf3qCR8UuYlVUYgEVeD4hbG/sCZGKmtBIAn9L52McjUwqgPpNAyJK/MBjJnH9mxk0E5BRa
NYGJUyk9F+aNPr7UwW2svEnqkxxtM6WBJ96sOkoZyRpdbp+NDF0mvDHM9kbL91VOVuBPwm0mq0ej
S2EEvjXRdNSwMTLlwyDNLm1SefIpRMBI6Rv28u2yCGDDSagdUPtVBUG6z97V8E2DOhBnJLDhym/l
TVxHdqnwfxO7ZKJ9Sjkxx1C2c7GwR+OXXNy3MguIPqLeBxh71Cvg59apS1cGXY+N2O6LYxYZdin+
Dpt3VpVNx3p4A/SYmUr4vCDGWvSSwMsqlb0VtoelLS2oxXrWAR/HLae5Dec9x77N6f1hCi/E/WOs
D3eC1NJ1FO00S09J89qK3CC4D3OPGk0kAGij7K7AGEeFkK4lrxyzmyE9Twt1QNlUUDmMxlF9dY3d
V8Foxn401yUYZqRWD6OlrCdB+BD4ToXmA/udUR3rwU1X0f5uH3rpQ6xvaoWScAaJohhJ3RATJKl+
XL5VPT21hfIQlsZqjoH+qgp+HMSWeLCDtl6p87bGYGRSadPFzWrZ/wEUTHTiGuo3w+2ocNLutWIT
+/W5AdPjg6fNjUwO2BXvFq4MGQQbHxZnlu1KrgUovKq1LibykXZjAu1FQ7kZBbrX0Nc6yI4jd2NL
PqIRMo1tk4a7dLorZd4vjNb+cYzB1eNuz3droJzBwjgkwk+dQT6D9bML+00qnmFm27oFPSP0T74+
HzAZccKRYAbsrWkOAv4Vhq/rcLiNo+YkZndz9MZtUsUnLl84aQdr3KVVQNqkwj8ikU3ga7h186se
un1LXBBV+mrhnQD/Kke2Bhc0HVrwIGjOjen4RmtbPpV023rDJKzUND+0kRdjtA9vigYAushW9akG
aQ+k54j82dLv68nfcQAKLdvOFn0TX3B9iFTRsVM3bX3Kouekv0+TnrICilmyqVOYuZ2XJ4+hxpYY
3DoHyPqV5M9j8xq3L3TyHAOmSd09R6ysDx8iKLZWsDFB03DSsJUgsw3fcNseWIxIE6sn+p2DoDhD
gboz9oz6Q0q13ZRy92beAAs9OM3FuS2ZhyDdYrJgA6E4o7IRikdC+MRbl82QtN+bJmxl8wNDJmzZ
D2xTPBgys9iUDRX0ymj5VImTWCCPySoaT9rAlNoioZ2+KQNsUUWHTNxucNLxSTs7C8NNYbIlorM4
bFL5NI6hVydniyRXDLGforTPRpKwHghrsOMxt0tZ9Bq2ch+e2uEnFMo1IyRoMjAQ3oyYnxOvNObf
mrcV4LoQ57+yuvHmvnV8n3yxOKjAMKK06eBrRcad0bu83bIGIbBo979L0UcgcWrlH2lwqwxuWt1P
JaN0I3k1aT+41QpxA+I6pW4hAXLChBBA5nHZcA31uc6eh+kFYsCqVWonJlDJ9csYPsz+XqnPU3SC
HctfnmWffUjkhZzDQAYY1cK7GbCjqfMk3rFm3SfZQ1y5fT7ZS4eISFAmh3Q6868ouX+rFG7apvcJ
46AIYyQcdpU94F1NaUw2CGLrV6sO4F1N1X1cHPjwJAVUhQ0VXkR29X8uW7XaD8gxmToBn7PES2nK
Yd2+cItDSpSoWmo4rirXCC2jzMvldBdWWy6wrIasq7xpafqa6sqqElxsE6DGi+vZlKDLtxtBd3t4
2s0Y28KUUQmD0WJwGh/E5qSHB7Js39pafnpQZg6JOwWGzcVmGC8dpU4rDDY2I0Ab/cpU+82QbRJT
saN+WmvWc99si3CnW/xixdV9JATwVvLxVJXukN9pNHzNnvHO8U3XLI29g0IVbArko4l+UrSGtLaw
u+xWo689TCDelPYmqoW4D1wsZ/d+mXhyz82a22qtkCU90etcU687Uqm5Up3DxP0x0KAUVFDv6VwH
r4UgMvflVUjNlSVae1xziKyun9Tb0i9Jf2AdMKMwrA7kYbLCAYQIpurp3WI1U0HWxTxIWAZzxPIJ
V5ibAQMtTXvNLZXOBwq3AuR1OJlYTfY/40k6SCGgZH1UrfpcGlVKmNgyxHI76tk6YiEhIsYpv+sg
RsqM8Qn8x9z6bSXW0rmLu7c5uG/a8UkdcWpuNzE7SBanbUBfF+4Jd90Bed9mktaqmv3kEmX2BFKE
J2ABPmLtWtNdmgqrRMvtWZDsxtfXGEcQ7zDZF2jk04aSlI0R3iyBPDJU0KSCe3Na+YYF/QJoJwUe
COBTqkdKqKakjk4V0OxTVy9fkE4SWItdgUPXTUWdTt5OLkyeOk/HSRy2JMP4RTiRTl6pd0edOeiq
DKeoGCA91AC9Pts23PONFjygDSbXoEOB0Wk1DivSMKnu+PXtmsRklcMECsFDB5HGnFQ7AjlLMP3C
4d3OLY3br17X8TK6GI5us/QFxoWZTZ7VOFY30IZ7Q2ZwawaZExJ/jGwEf1e2Y7HmOkm0s+6rdhPe
QLaCPXlv4D1ttOSlxOapdCUrW0mLM1v41uqeouobmjZrJmhb/YH7GE0BL0OgQaHeNwqN60d6NkJ1
q9elw/gOuKjGzkS2Ogm9HRr3PblEZcIe5AEjTVvyp8p61JXQWUqEmjy457KDICL5uRfOXKwkN6WE
mcls6V5AbJ2SU1BY0OO0XdtMq8aYVp34rFZUJED0oBHIKIragq9Cfox6QKqD3cx3TS11VfdPUrT0
0mYuPy8OolUNOU8mDof+Jk8JORITrWvKckHbR6KyogNkmRoJziOf3NTdBPqRhAig9A2IjoWbyLkz
dhwdi5AMI6upilUZvIrSNlH5qIW6Xv4LCTLVILH/g0d8wwujt4f8Jo5ilBq0EgdpM/GTY8kRpjtD
7P8gJlWp3EVKuhENwCciHLmUZMH+MX6Yc+PKyWsruJ1armMrWZfJeRAN2HpbJYMworBLaevmXjct
iEy4AkweKqanFbFtGMoaIzwvU08NRBMGAOfQSBSAXQGClTXRBQIJa+vxQ0qs20QEJSZW5sq2aKfD
wqdqILbM+Az1LLQGYF3S8xzkm99xGuKXRmpWtOGNUXhEB3mrxefBV+/5vAddmr0Y1SYem9BSRTdo
n1pqFui3BekfSpuEez3JNpXpch94ER14wH1aam982nCCQzvSJJPNB6EFUZzOfvG2lARRz8+O3xT8
2UWUm3XfHmROXFr79Hc8RR8AEDq+Jp9HhK+TQD+Mwt+dWO4QeiUSG1F3lzYthAWtrigKlhaXusn/
1KR5/MxUBZuttornYDOCgDQlmiXDlgqTMZeeqj6acEq6ab/cVUQpS8J+WXjP8BDSFPKmwGutcbUk
uOTDc4fEKyPS342LSI1dV5FbiPVtUuhbyCjmkDnBZCGD+VHhbjNVDPYd3sSEwU55uGXuQzxHt/qE
JjLGMl0hgfGAfVc64YyDsSoCDf/L2p7Zx3qrHmY5g7hlEh8BRwTIJv16oIDJko6fGLnp/DBZcMmp
/zvAySDi1Mzrisw8wpTAGG8tXl4owfbSZHdJaMs5g+fjTS2aFKoU3l9T/VRzZZXMsaPp56CSeQ4d
0uph6HOn9kcINLmjKOF6CGvyG0SrtOlE/kYRL1Rx5CEtQgFdX42TuG3axOYWPk4YWeAKswnV96JO
NnItY3AoqcEuIBogwutgcBiZIysw7mpukFhJbsVEup+i7DaSq6NPX6RugpfGkJ4nsoBsUPeLbF+W
BxmOzdIkru8ldCC+YrmR3h9JPdg8oFCDMHt0WqgbshfJ8l2oM25dotIRkuoHbdCO+S1jc4jys0mP
D06Z1FQ/yppuaKIBAc6rTKQKSSGG9lL40sTjRhVPbdusWjnY9tE2DMEd/N4LQ2haMCQziQ6qTFv1
IxXIl4NDbo2O2J/z5lyTfEe/x7jf6iCcifauyPKeuZoEmUNU/tTIK63iEZvUsyh75XQc9LuSOtwA
2Iljrwup3usCzJDiV32crJEGiH5Hjj1WxVHIZafQqcAh0iCTdBXxMJoP/yqQZxiBWObvtTxf1yLy
AMvFPdYx/Z3IPgn1nTjviW9B/cuq2r0Mn1Apyp8mveqeS70F5y9jY6vQ5JuCE+SSQDsvlsVNaPhc
IsVG6Tq7zJ55mT2aCktVVtZY7jKxBgxhOCE5a3vXD4lXw0C2rGefYz0JFoyb6siRLPzaxkgznJ7E
iURGWqY2hAdFkqhhi4fBJ01eTocSrJuSm0fLDiWirFZyMmoluaM6A1Qz5mOX/zBEY0t54fjsNEVT
N1jqmY4EUXMCP5chAule0gILj9abVHlqUt51Snnnd/t+fDCt5hd0CqVBJi0pr1UM3atPkIpGxeR0
pbmVTHo/MyC5mei3eSrctErY28ZULlWrvKXCusc/c70EtiU/5f4Ulceo0XZhsR0FrqoyJ2ekk4Tl
4a1Vmzew43baECt8M1BbaE6J/qLDjDT47TtFLE85XPnlGmNUKRSlzpM5bJruSqPgatxY7U3Q/DJh
MPm1O8+eiPahEjdFBS8jtjPEE2yaGGZbQf8y7+HrNJZHA/FA9gnSjrIfwlNL6WxSpnDnlqLLpZ1X
8k5SEK+r478Q50kiqBjbHup8ZCwEGO6pRT/i1RDCQeuZ0MpwrAKIBAqf6ReECID44Wc0Lr8q/TVX
4z7SMzuFORajUFNCaWdYNVFh02WHDtSkx2OrRxQkIHWfpXoXFCTbcLuWqkqWqLsgGMXxnYlyLYJy
hn5QHhAiSmP9u5qEzC6DGsqAVK/KKr7t/fhBCw2QCKqIiJ4GkH7sO3FflGuhjOBdR9Ih0hlPgqtq
LYrnPkvZL/5JWGAEUYRQw9BO0+x+lFnNYGWhvA+npSaSzQ85Shl5mFGz9whPVt1olltd8E9j0nzA
M7tJZdQT8gJ7D2rCToP5ipNYkA/HUkq2OCp5OszWuXgyC8Nuaq/Jd8jfuHKL4rmcBE8UY4BIo/b6
HMyfsfd7CQwpThdidJ4BqNcmdEdfQW2gJBNoYnALz/3QzSSImb/rreClwhAc0KPYGZjCrVTd/C3W
RrCWpS6xkwi2QlORC9gQ2OnYml49AmRpED7vQTNmblFICoEC7YgJzOZgTPQCVMoGIIWGEFqD3NFX
vk161HT8++gzBFR22S/YJ1uxccV+AKz39CQ7EbpreAMyIrmxVm/nLDnNguH2zc6CtigW3UEU57Wp
tlTj3dGculd/VlZKMD1DLEodPZ9dEYwrE9FE+eW+iui91smJatiiiSTF4pa//wiOznexo1p8xiN9
qygbfaa68pkhOrtNj3/FAEMXKW+KwC61xl/xdNcr7y2xiOI9oD021yL31Xu+HJxQOgRVSMF4t9Ba
6tRldOGq6lHS0ZLlb1LHKJGA5CXxqjHeFxwFIXiQLXU3RjmNxBACqf6cduLOyP0d5VdhfKQq5FQJ
iWNzMtqCarnDHBxZFHLSqT1I0S8aB0la3BftS5aCsAugyjFyNZM9ROed0NvpCuPuDguQColgDXKn
6K+K+tFC9C/GU17+QqZ9EBqXaT+0Irxw2OXRbWxOZFyelra7tHzSwuOYvBSFsBYsGFr38BcG0vRE
GO0Zhh302+q+k/ttMDAXqPWKYke/fTPXCvJ27glEr+1xANuuNWoE5c3Sq1cpSCGU3vRIw3zzoe2s
GwiyW+w2tgHcvSEYjsEITlCsSMB/Tc0vy7ilc/xUQdlQ8484KTazxubJBPoJeil5ab9I+PQO4ups
2YUx7a1Yc3Wpn9AZQHOtigrWphx4NVcKPCOJggd6nYYkbxQHp7agPKmDtjUm685v5ltLjZ3YR3WG
Nrczzd9U0b/6uoDLOaSnCbHokkB1hGWKYhpJ8pOuj0cqujxttv7CgWQyqAlcCol8qH/MqshtMOQ/
ZfAnKSsbJxfydU7jYjbIM/xpgNR7jGgKpsXPzm/2kI0OJrsoiUva17da11IOxPtEZXJudSx1nI3i
8Zwsas1phopQP2iC/xxF2Z7JY+q6TvwWvphXG8pt2tSHaWnu19M6RLuRlq9J6yWdeptr3bpKmqc2
wPOi6DfohmQ9+qDfx60OcJHK2p5ZLzl8B2EfqTUOA9mZi28Oig/NV8tVkPnHOGh+tCOZg669Ap9q
9N0jrpj2MFndDhzFT9FRGTUS7E57rMZdN3ReJmfncKbpkfWkppkWUI2qS63cdieje2yqvnamhhyp
npBctoItgAmX5X2r/WSU8KNYlK6QJGvRmFeJ1cOuSsk1mNjC1xvWRZK+lrPe4UcAOG/mz3O5HGAs
4EBpMFI4JRZCvuRDVILHXBGuGTR94buj4euzTGtSsfa5NGgK2w72lU5hqIfbSZ/sjALCymdPJ6cD
R2rqeF8m41Zp1E3YDlesZL7yiMfkQEaYo6Ay/IdHPKNYs8hckmNm7K3LVzpSybqw2/1UrohFWwtJ
158JZSgCv3fK+cLTRNNlXTUkZjnJ/7D/xhygmTJkUC4Dcflsb5r68P0DpC/coDQd5rTEyxUx0rjw
4om1tinESQYms+eN70oOSMxxvoOQ52TOtG+ujLD442qFOj4o8u2v//2/TNVQVE3nSTL+TDIzmy5M
jcaqCXX4lJFbUlhM81Mt/J6muzZ+yRU3FV0VRlQubb5f5BeGN38988K0ZTKTdNKHtKBVKmzjUYfU
OiKWVm46VXPGXlgbtXblw0lfbVjGpapc5oquM2Psb4+jsKkMVYB07upTHZAfZlRzabtvBtMTMHnJ
M3wijYj2ipjtA0WBehe+f7/qrz/tp59w4byT4XtnNkYS8ml7R2426KNdeYssd94sUyEZa3DtnIhf
7Vf8i0X2LP157c+MxU8ejWlFeR3PSy2nQ8Cvdeuj7AIvpOWja4Gnid3OT4d9aZTptlH6l1j1oYDp
t0UWnpvGugO8eqlTgPIccLpu+clKtCvVbiEFwYhIylPGzGK1y08K19GUtHdI30M05tAA9JARPIvq
oa9oUOH4+9RDjgqYnaRJDMcuVDojUKnmOUdQJ+/qQbELhKojGFdVljd5YingXn58aHT1HAfKD6Zm
HbRY/j1PwdlQkp2l0rZvtPdx6u6yJLnXU/WsgEmujNKnuFOq+wJ+XFi2Wx+B34SDcpYmv40G1XSI
bgMmEdNGKQFzM3esgYJ/yMHH5E627DZIXmWNNzaaxqmEFlAH8sYgw4qlbj+iG7ey9lZkEpmeNJ7q
pz+CLETjo1dnEK12STnpKRjGWzZy14pBdrAm/8PMsa4ihMMQoZ8awutIF5F2nEL9R+UIxEJjugez
tJn4cjsJIX2QEnbp97vwC0MxIienwFB1SfuHDbOoTwbmyUboNmO9sXIunQWobK9YgH9hy/T5KX+i
zqd9V1tTGbSBhS0bOmFFy2+ivH/BiD9ejZ1Erhq636/qi32uSzhKYgnPbQSA+/fpLgwl14aIVY15
uEZGQRk+/eem47rMXYelpMSssUvryi4b2Iz5hH91+TgFH4N8TvzX/3gV2ufTehEXkzzOEc7NBcAF
o2rGR00xroTBLwyA/3rCZRQ0Krh6JZ7mcy5vJnpKqoESOhfUjSoDuNbhQ+hjCdJ31/wyrz34Ivb1
SiP7olFD7oM+JpKly0a4l7JtUaA5MRwpytbDkD1+/z6lL7bFX8u9sJGU1HkQY2KCm51lxnNVdnwr
YdGJwbLEJIhVuCuerzzxi+P1+YmXhqpKNc2KlPAJp127DWkkaE+6hZm7tW6YttJLXkk1W24QqsdX
DvaVtWqXiUM7hpAsueAC0Zvi6KGXtfvvF3ftCRcGfrNOTW/SmHNz62k20d9SLn7/BGn5Jy6zkU8n
QLs4x76Q5Wk/8MHiLW5+eJGsfKd7RaOwqV2sqTXnyvOubEttWfKnONUPo9BOVllxJUsbyWmeMGG6
yTe0Kx3Y6U7tJluIG3a0OPCvv3/2tbd5kXj5kzKGZT8Wbm8oe1kVjtxO2+8f8WVy9/l1XgSUYFCq
NG4N2pP64AShD/d66eOKtNU1TBioZa0haEjeh9e2T//zmMxR0FSLsY+E5suYXKtjNaTqEmvGeiVW
v2cMb75f3/Lz/7lbTIvGG5XAP3wrq8AKNAy/AnypRKgTrglNISLxLa3z9w/6suAwxH8/6WLrx2Va
twoSJKghK1xJxA9EP6v6IVhjHAYkhxnVneXSo3OEx++fLItX1nh5Iloov23Z/muHUvJus3V463vZ
XbC2bMWVbGuXv6kbfDo8/ym8cuf9sZ787g1fnI9BkhLNCuhvl/V2cW6nl4P5GUbfi8txWNu0dGZ7
MQGe9rCJvl+69FWZ8PmlX5yQqKskumZW4GqVM93jo8E4x+SpBd15zT/6j2K7DKJm2TfCAee3Kw//
MhJJsmKIOvkQltV/R4ZWEBq5rbvKbTfzRrUhsf5kdulW2+U7dLT33z/ti1igk3Qxqo7JcdY/jHIT
wZJC3IRCiJSjRB4tbkB55StLuvaQi285Z/0YgbSGrtbH8OV8xNlP/7NlXHywSe6DftJw/DQE+VTo
GZ2C8cpQyGuLuIhola76PZAXb8rKNohgNqJ6JXX96qz/lehdpCqZX8uVVY6hC7i47n+lyYZqzWZm
goO9tszwX8HVacXvsyul+JJ7XZw1yjTTsihQgTb0i7dXtgqSOisp3BkbUHk8VsG9iMVTOx4D0Or/
/Et9ftbFa+zmZETUwrMgWeSwf+NivJJpXlvN8uefbla1saxKFHgCr9JtGEKa4VSmoYnWlARrnmvZ
zxdXwV8v7+KjpakqhMXy8sT8IzeQN9DXsV6kUnS+f3Ff4Qg6Q5oMi9nJKkObLuJxLQ+l1KVgF0LR
7QIcITUkDz0KzPqh8tUtCmBbLYUNMgY7GN+/f/hXi+SJOpMRZVkXL2NSLETxMJk9Wv6cpvtvXzq3
IoN6rhgEf5WE6VRvmsWACKCoy41YIzoJEkkHNGDw0UIZ3WRuhNmPY7npRMAVb75f1tUHXuzGSi/V
fG5h0qlu5DWI+Qqbto+zDO2NEze1/xupFwtEHmbofEZTvEiVh7YV6MoWlVuKcG4gQsz6eOUw/z/W
9O9nLPfLp/1f9EVojhPPSLf9toIJvorc4NCvpXWyiZ9wNbzyDr/At/5a08W+VKwSdZI/BH8y2XEr
rfwtA8u283HwLO/7Zy2B6DJQfX59FxdJnzNSEtADECdRj3nYvAn44rQBJLf/2XMuAuIY+DhYJmLA
TOrq0I79Np+JIbgcXS0DvrpVPq/oYgNOceInpszHojvg4MHs+FvdEdZQHmzGb23So/X4/dK+qkz/
+lwX4VFuFPhenDNXuh03uKAHXuP6eP4roS2+LFDv/8fovq/Cx+dVXsRI/E5iExBlGarANBM7p7+9
KmzBLicHipnNuAovcuhy61fG/1zbLxepFIa5Oo4s7BeEUn7xiJ7Hr64ctyuPuMSb8hpMo+vBOWMo
fxN6Il+DcT5fudOuvMA/d8OnM438qstkc2JSg+YfJGS9JvdLPBbvcOyuLOha/Pjz55+e1asajgsh
lWk5/R7NBG6rRk9c2fgjtO3pVHJp+8qjPKSHHLJkKdX6ldN39RdcRJS6kGoDhUPIoYAzsR+9MkXg
6uCBtl4o2pvBEK488tpXvAgsXZ3nmZkxzMFMT7p09uNNNt5fOXhX4qR0EVTMSiimqOOoq3f4ZthM
vTther3GXfloXCu/lwP1TaD8k2l++oZC3HRVt4QVqJwukzI3pjOcqiN2Z1sM7RzZAfTf+lhu4BJ0
5VVe/XoXAaZR+9bCAX057MpGHO3eK95HG7E7lCw3dmFJXXmxX8ZQ5sGbCrCk9I+OYBXrmDct0I3q
5o/1qXHb8aASQKEkMGIY0XEEG1O6ciKvPPTy3CuNkilS3lSugDmFuIhmyvzKI7489P9e1+Whj5ux
jaymL1y1uc81T0dAgjoiLJ6+f39f7v1Pj5H/zhdEmBmQmAiSuf4DkB4PjoOUdlc+0rXXdXGkraAr
43ahYMyoX5n6Tm8iPH+/jq833qeFXBziVinFtJCp2lW33k7H5YJZbpf8Pl5FjvbfOmKfnnZxnPUw
NSPyR8p0x3Sbj3a7TLCS7sRt7QlP00Z2SvJHBHpP6rWkdXlX/zjcn5687JtPh9toMFa2WvY7bS5H
tTFNfDZu6jUG73Z+h+3W85X3eu3bXRzoUlZrtLMdJdst1D14hXfRm+/UHjzgR+jBVb4yTlenkl7b
/Bcpg6iHoaFpbJglioSCi3Uv3xPK59Jmx4R2L76pGE5ur9XCS0rw3cu9TBmgnSwfdgkmygYxt6e4
CwR8NUIvp+qb5/xB3z59RL1VCmUIeM6/5vk0Nmb5CeCWxeilAEKH8/1HvPINL5v7fL8qm2e6IEwu
d7JC/Jjz5Nq9veyD75Z0EUh6GkhBMg6FG7U/DS3F+BgWT9Kv8uJhbqz19wu6sj/ki4DSdkmRIMZj
uGp4byEnZ7bwhunRqKyvhZVrr275809fasAJTTfGGPSKweslamQbzuwKnlC+n5i0Vu9Er1Pd71f3
VceesQj/9067JEf4fZyXkkp0kd77rfGyNOy1tXXXOEyXeA/X1+YwXXuby59/WqPZ4BndGKyxSL0a
p1Q12Vf9Pmaiy/frunLXyBehJLQ0s2WwBN3Zptt1hv8o1HgFZcb/cHNcBI9ISztJm+iFxYu5nzGP
J2FCmKPLd/I0/Ph+SVcChnwRMCLDaKfeYCMajGiRMxUCqoHT6B3ULPG/aLuu5bhxbftFrGIOr02y
o2TJkmzJfmE5HWYwx6+/C62xm0JjCNtT91lV2g1gJ+6wFghkh/a2rLbrIgUayTI2x3GrIknHLSp5
vR81bGqB1uZvRJhI1HRM6ljs+EbYZIAGd5DEYWwC0AJYbiw0b10E/+IuIhidy0pUnK0WdW6Q3NzQ
4Dkff8vTcvNu/SKH0blmmBpbDtENouFyPGDRej/dGUfEkL1yWD8S34wuohi9w8R2krQapv2CLAPg
ifMpVAJfxkjiAFKxdVH/4iEushi9s5K8T8sCL3RO8bs9YPt8+4YSI875PvWw7yP4mOZ1ReCTfklk
O8xAMG0CuwKpHoag/boBlDLIdE1li+w+QO4B9BMbgO7faQWh24gqZ1xtwZwnmOoxU3TFTCrpeSVZ
8jm56w/KCVvGW82XTyKeYv61XuSwhwzzCtOl0z/XWmFr34s85V2HFjpK76kXeqKE4+zz2LBJe4iw
NJR3Hba2mjtSgkE4nAx88O+DScdOEZare1S2IhMY6JIhuaEagZkuB5VC/0yArLVpSz3dTtjT7NIc
2KsV0BsKDYNApaGf0kHFjpvjfJq16jB2IXa7KwteaXxQy/EJmAP+hDHVbJp+rGskL/wvzsHeXESK
GTwxiCFt2IGx8qbAbmPyeQZe1Jw/rIvihZGlKGryi3DVKWbWWHRchQBiYKowea9o4DGbBPVonp9d
imESGsAhtXalorYzDF8CSBnzTGTFnCYruA9/PT47dtBHsGLDRDUOm3kTcKPTZjoO2NeqC3A22SAs
czDhfipUUYWT56mWcpmkJpWBfJSHcrUjxo88AVt1tKs1bCF1j//tpehLLl6KKFoThT3auAaWisr0
MYre643og4jn4ZeHYSKJ5nRWac+oF9G+GfXwwWG6O38lCD28SCWYYOKQrLU7gvcCjOjW1L5JsSOI
ISIzYmIIqWdZsUs4oDYA/GDtgFclRg1jHCiKKhBXi8kS9NpF1sREkhZwx/jnyGBGB8vTGHexwNsS
7/+TIpjUEBaKoHey1JMRwUMyv2GJ/2nOLCy8RILL49YAFqpgMp7BwfIeMQxoc3KI99p8Yx+wmV77
OnDpUQtCUO4El6dRJ3Dtvk3VQTtHN67ack1QDL1pT9VO3SlbzQNR3tfStx70zeAB5/8UHrGj2gKs
7ERHv0CJ/h7LHz9svzuBtQWUYTdga9/X2+qrqLXA11QHEdOy0Ne1mZsAhXEMrk2ElST9hMWUQxJE
on61xju6riloGhuqetUVDCfLTC1sNZ1TEOxXA9zEXcRKcQrCPdNFIBtiwJgiR6mFVA5ZAgD2XmRZ
lONwbWEhgbm1grQAi6fFMJpVGYj4/qbft7LbeO+w4YENOT/ZJcIRca4OLaQygSaoh37E7DC9SG2L
L5bUtw/OF1rpyLcSFnP9dVvkXiNg7CwbnVZVZQdKG9LXaUWXUrDE+Fg25q2kWoLQyb3HhQjGi5kA
H1ZtGyKAUvgUqhVEmQeSTyJ758axhRzGd2lJOlhabCCO3Shb4Hjd2odgG++wBvVd3dB0DR9Jd39T
TLEwnoPlBV3F2AS1i4Uvq8GKNuJq0SGpsZ8pEZC1SCJ/yfdkCyH0ERdC4iRv8wkNz93kdj7gmnwQ
SPrNDYjujsCEFOUhvKjjKAoIczF3C45eRu/7yZkbDLtBAxUsqoL3bMB6Oyr2GnYbNXXvAB+ptrxa
/2qUNTg8ZC+IAdYBkFi69AP0tNb+sa6jvPEzc/mLGJuI7QnseyFeNjl0R+up9SYf6Dcn4F1a6Ajp
mJKktZf2I+bY/RAfHOvieXq1lM48cUGSxO4JPrG1wnZlgJz0IaDXCMUneliXRDWUjR+OAgpmS8cc
ln0ehFu8swGgMwAigWlaRdWaYOCh2Uq7dtcJ4u+5DrEmh7FIfFLNQRDjREVjnzAFBEbHCq6mwL4Y
8ENyX4mBLU2y8cXBApkV5feyPvkdKCexAtY+VjPQGhoVM/uARrViwKMrExDPTQmA7rbsysMAbA9t
X1SAFo9D4xb0i0BsNevPcj21vjUPIHvLA4GO8PzY8uoY49djo1MSRcKkQ7fTq9ytVEugBvRSVi6N
rdK2hjpJIXAUdmpBwVr6JzkaQQ/n6J9Hy3zAYjQYjrCvvK4RvEkfC5vMtiljqtm5mgBMer0dKxNL
eD8rFj/zWay+C7q9DkfRYfAK0ItNDdwJbCwAOoKkJgHUzzaLk90AT6GqsPkCdoQKLLU6GEvN6as6
TPuxNrwMFINpB4PUu4ORGcUG0zP3IaAAM31v4GN1yEYv7HLABQNPKEGTP4+AdhveW2oETLQBO+Xj
oQ0Ht0qj/aB8L+IfvbWVsAI/Al4nBcJLClrFXI6wpwJQMLXctyZgOADhKYXx+1wHNXOa7AD9CfrR
r5Zy1zhfMOvi2mkJbKyyB9SLZbh2B8rqAWV0rOmiiHoPCjQwqW/05IYA2DQzKJtWsi00CxioQKgF
XkRbWRsd+BKVVm9nO3xnYz9Fsz/2JNtLswyIq2SrFNaeANoGfZdNhrlbgN4C4I0Ax9qgUDJHA/wd
oNQb9S+5ATRDQJV2CVATpjl3AQvkxWV4igCDZSvVA1bBvmY57i8Gp8G64nDs4c1bMiYOz96OlpVR
ZANs7of2oQVG3roIXn3kjQzG5rpBi0GnXoJbHb35c4KEXVcDKXa0B2IzJozE6REnl1iKZD8dsJoX
JjGBSHvsnkMLiP6BOm7Cafwru1MxMI4RN9NGYvQ25NaVOQ5zC0G095PvgUsCHm90roPTtK8mT3CT
NKQyvgXHukhjvlrLbg7NxATdQuPTr1YgM51+ty75L692kcV8to6yHpKpx8kaf/Il4BG7tKoF2DxA
LKBwB4xd0V3ydfEikdHFrjS0EXxhdJt0xBBr4w7pfb8f7ke3OYCAMsUiSiKaH+QrykUmo5u5FWlG
QN/PxnqjfVuOQPoU+EtOQFg+Glt6t0hjAAcaj1bN2qcCEDyyPP6QI3K05u5p6Kenrm9FJqeuK4rG
5GaBqXejAZa0XRLcQi/zTXqUsNRjZI/nca1tIkoGBZp5/uRdpCTgobWGccI90jHM14k+TI/Qrquw
nsKPdRcr0JhECxT1stU551h3qd38XnWek2m9eTuqsotjNXqHkQ0Lx6K1AVA97MYjoCR3wskA/vUB
Zs3GlqOJRfW3ctouJkQtmr8ybJEs5kyAB090ucE2PF0jen2q6c7ZBXiq5s8/6XB9l2Mx3tEcpNJS
qedP2wcnf5+Ft5F9v+4T+QZ8EcG4RDnPUPzKcHMjuDTAXD9mQPcE0/i6FL5rukhhnGEE1F51TmpA
/84HQAYAByv21iX8i7+9iGC831wDwGUqIQJMOp2vuhZgv71oO9wDJt6TyhPQAncCkaJTMc5Pq4iF
OjLuLjsgTQdZMMpPAEMGjQnqTkCU3cknPRUUvwTnNGWmqjcnqSan2T8mVc3HwgWq7AfA8ri03uaS
XVcKvOG6imBD5q1xFcME+KEeNzulzUGLjH0oD0+xYu3Xr5PvK34+IKbe34oBX0ViB/QB+22NyZ7X
MRB1L6rE8KZxF0ZlyoyvyALLrvMGF0iHC+imaBAeoi2wt9rj5IEXxs0AaSsw5H/xuZfDMU5DNWYl
xODq33xfrGulKTNOIzbLNFICiKrBB5zpBPDLgkxDJIHxGRoOExsKDSBgaQnCjyU+Rdd1QSThyl/k
vQY+GcT85BbECB5AMgVKLXwRxl8A2jWWZBoyXjsYr7lgdaiPw170xcc1IMQ5W0dvX3euKuToUZs9
Pu52co3eWd57DhhJnFHkZLmuQQETD4ZYZAPpNOOP9Chtu8loqZIFu3+Kw9P9opEqSjl5X7ILgQ7j
iyxpUgrJ1EuMLKAQaD5P8mnAUDsIAP4ifiwFMS6od2apqkL4hiT8Gsc3JnlZ1zfR1TmM8xn0OR+K
EVdHv7H+pgfNKzZicvbXY7Epi1GZUmPrwKWlXz7zYUQT+UjXxutj7IFXdhB5IF5Ku5RHTW6RiiVW
aU0StkuBYfsYozY05vk2KD426skGKRoQZWt7O2E5gajAbngQXC+1V/bDaymc8Un1pEh51v6Tn/Xf
Z2VbIs+1tuD6TLYh7GIPvCrUdTzxdCHX0JeyWW+lNE4e2QouOgGYe5KFj4UhAfFWV0I3let+4wTt
SQf/xiaaAewsjbFXR5lAwXguYPkjGIcW5iHBXjFNs6SjOnyyjf+B0Gn9kq/iJ6r7aAspMrCSTMN0
GBHlZIy5ITfBNislkFn7gGj2u/yIkjK4cMDakwLT9mld5PXKMCOTdaIV8CjzzkBvdkeQA+kfym/j
FoCGHh0u0lWXLvMPwLvZiqL41X0yghlXpygSviwcgEi37a6m+PyUAUn7U6/zRgjqg29Nxq7TnkgB
mtwNYHlzQENLiajaeRXoqAhTtx3Tse3roS9HSQZDGQCwKZNwUwVA0gchieCR+DJsDcVGrE0qZ9+3
sPxunuZOT/BIySGNXWw84TvMua27e2DfYEUNM3Tp1mkEnUruAwF+6adQxt2MsTFJAPIMd9q4VbpH
QznGlkCE6FyMU8FuqRWrEUQY5l0SPJckF9zcVXg7P87lDIznAItIASpsXJyWAbk9fhnlLzEwNZPx
j3F6qCA0dNHPBSrX1aRV2oYS9kcgyIg/FMDGbm7IILgsrne4iGD7uKATALZyAvTvUfmfYn4HHrBb
agDRTE9qmG/K+UudxALzuc603x6LRSlpGx3MHCMQKZrSpW4hcuPxFlxm7vgeBE5uNO2xPe4JtP0q
zjFC6d8X2m4ncoUNZOwVyfKxRX6fnhJs95kgoT5MB1osFci7Cm2MPOZzooiBs1plJiDSi2+mc0Oq
56EDH1hoeg4mEVVwxOkD+hcN8Z1Gewy7vRJ9KOZvIXjiq+kH5kD89R9EXe6bUMv8HsbwUlVFFy9E
WxFgpFszS9+VJditJsw7jPquUEu/nbrP6yK5tr7QLcYQI0fPO1JBpFrfkP5E4ektwcAR19ZtICag
GqJYQH56+6q5WTalFmPugcyZr7QgqyIiV8wPZgsZzM0F8Wyk6oR5me44Q1uHh9dg5myVPciwX4MZ
Kc8F9/X74x0ObUgNSHU6XMDVPHMFfG2Sgl6gBBBlDjqLyPbWJVxnm9CKhQi2iJp0MP8CdOTn2vB5
6fWebl2rWHiV7os/rdhiMgftVcCB6gAfA9HI28ey5Ugj/Qx9qOQ7iRKPBYOXysCWV99L2gk4iAKV
v07xGIGMzcdylBCtgcDXLkJ4BGDd6CqufgOSj1Zwl9dRwQEgmA0sRcCO28BRfHs6c2iV1tSnAov5
PySt3mRIQcDxBMZdgSDOo0GSbaAzAtUAnh+T0VlBMgOhDOOdja9s6Q5EI6H/651XINAA3gfyh3U1
uVbEtwKZdE63+jAGWWWxy0GfmTTgmslF/vnaV7wVwSRu4JxR5czEXnJl30fT4wS2LEAOrh+D+0KX
e7vqXuVTEbQzpusQa5+buDDBNBa2YJ80/C7sBVFOJIxRh7aJMlPpqO4ZJ2D9egP4SYIZ2ETCjVme
JNMAgakCXElFsRk3O9TmWI4ywqleqt7cWy6xbqrmfQPQ6fX74yreUhL9JYsYOg42mGUUjJBS8MoC
G2/YhUGyqBzzw3AXHZ34bwx4KZDRdDXvVGnukWkjWdxWx3kftiiijn59/A0D5qngUhij5XlSOACM
pJs3iXEsledSa44yEcREnikthTB6XjpJkSDpAiCW3oCEJnOjWARbJDgHW30p8lltgCWEMeLks41e
MFB++uD7uioIjuEw2l3mYLJwSuhcMXygGPg6aFb+mwTGd5dlGRjFhIsCIZw57GxblIYKzIYttGCD
QR26CiPlRZQXXhQnL8CGBb3C+Bi2nehj6zrNdtB/+mWjDr3PheUQvc0GbCdh5nZ6jMl9FYBEuO3d
eRxd1ZCBYu/sI3CBrF/hdfUK8W8plfUMat+3OaaDYK+DL20iiqWHt9qYm+5G8+M7VZCNcQPuUiDj
IEjpxIatnh3Ezx6Ydlv8FgDJNa4dczjGN1R96pQGwVxjkOpu2yrx3iikr4UReXMZgvgqMW5j0N1k
pvVUJ7PIvXONDB/NwJ22kXeyiWcgD8o0gkF7RwIFXFu3SWZtiBV5ghcUiWH0pjKbIclB/nLu/2Ip
/LN6lBts++TYwAWyevAI0sn9XwAH0LtdnI5RnLS0HKcgCF4gmPT/mYJtkWOcx2AH9LN26+ekb/X2
4+StPEZv9KZKMNGNfVVF/zbWn1KASsZBCLh68BaCVnpdmOhOGcUJZhT4JwI/P/ePmv3ZxpTq8PLf
RDChxApqlFwsuGAM92507WSBlEGNP60L4YfjxSsxsWROooIYdN6ddqzoZ7TyjOraxtqBu+aDsJdO
He7KG7HZU5PH2qgpyJ5ozz6Oj/SD3foAGl0XLBQUpN//b8dj2yMB5u7CAqM5EBju42pLJ2Xkg7VT
wSq8i4WDt9yQdrlNkwk44KUDxKIKcaZV7ifU+utKexQciYbFtTvU3oaBcjC7oVcBVvm2ufRb4xyi
92Jcx5iNuVbE8MUgGPBVn24EpK72nk60Ot4kMGBOTeeNBbN4YXoldx04l5E81cV7uddvpsb0tLLc
q3aLwQHtBD7j+xhVjaAPbmoCIuo6tdGdNlPMbhrb9XsWPSXjTpI41eYxmQHllDq6C0t8qKXo67oM
gcsyGS9SYtq9lAosCgQlsFXC5IejIc/qNGSP0vs4yP686Pj2ghmXEiW5nFQBqhDAfcOEONgzQNpn
PZainozo7hinUkdNGvQjKioG8Phzaxd1T+sXJ3C/FlM977Q+xJIkDhJpH8FC6QMuAHPNs8B7iKQw
CapKSiOoKbYWGKRSrXtK089zPz2sH+UMFHRtzzqlEjBRfmK/+VUtMfQMLXzYc3/G/0jDx8hrEShB
pTZ5BYDyJnU/CXcEqJ9Yk8v4qmECinaS45H6bbgPrQ01bmv6GgOQtabzJfsZUCCCs/J91+WsrO8q
AYmuZ+eqw2V5+7UxLlre5ueRWHRDt0oD1wbbsSYjCGWVEud7O0v1O0B2fFng8EMDXtZtha2yTbZD
nBlMCP8PsthyWwaqR3zOIq/68/VI0bnYWcUQHIf56OBcr6OD1XnZ/nUeTQQGyPWFaFWgSGrZGJJn
fGEeh0TRWwPIyNoxqxXXCvWtbHzUQFzTz6LuG9eyF8IYR9gVBLCUBXKr3rD9THe2ATialHY8/Lm+
qwDZBLA0Km1Y3mMcYVsYoMEaALSpg+10A270fbCli4M5GHWEfUvep9pSGqsZSWAH6UgTfX03VK7q
A5PMA8XMKybfuIuOnRDYhGPQb0QyLjIZQGQwZ0jo/jwZoXfF+Ks3ohh/VQxqGY867lKyblNSg+4c
60pYr5fnZxC7RuFdrQhqzTzX/EYk466GSpmAbQv1Tw4lmAZwoZJbEBe8L9mGTsVRLwke3lEEQstR
zzdymbQrQNGvjwqYeKi/14pnTT8arWDWTySC/n1RTMhH9B0d0kA7EGUacMqmPZCE8F343yxAY9Ko
VjJLOaUlzMvwMZ1onW/JTuRBOFkHtmPBSQJ2DUqwwbxWAlhFsMNDVA+uoWB4jgNR/sT7WnojgnkY
0ldRmU4Qoe/CvbWn85GDcwStmw9wz50U/JX/WByJeaU6S/oINW+6SfoaL4ODdvt749RchViIYh4K
1OT9FAcwr7F76cDA+zvomlwPhe1lBUxQUPArJw9Ozjwi85lva1CPxjbbgkRjCv3Okz1wVKdbUUuA
F8FoA0c3sAPnAJOD8cCabMRksgd6g3QgHehqgIv5vYzDph6I9VALWWzRtG80rS50FDSxifdckXpr
VNFx1oq9RfkOYyxMzdpDSjMupfcyLdprrU5AHp+dkBV6hSZ/Rwg6dW0PrmwQfY9xt8ES5+QSbPph
T8mYNpMBBHmCYZFM8fQCbQcJqwNJ6KmT7udZ8DAP8dbIu/txHt1QBpcZCA7xuXgsgAAo1/kTlps2
EpiTdPjPUZo3pVq/n/MW7M/pvTaCXFBrYDRVJh+IWT2FUvOSJOQIVq070pvvjHZ+AUz1Rsmqj2qV
eWDn9RRb389WdtRAiCsB5UKr7V1Wqb4+KYdBz7am8pAozTaYy0+RCp7lWPUpFyL+3ZMCIMc+mh9G
Yt6UoXLUq+YzuLU+6B1o6sGh4MtBuVt3RzwlX74QE64GK6rajmb0gbltCPHQVwun1FsXQpOHazWw
NfQnLUu92jvS2kApRwkf6OXUf+9IYLhgtdxCD7FwlmEr0yy6u3JMBXVTap9rUhn7TTVSze3QAFhM
Dx6jVL0nxXMRNQ921brr5+NVTWFTlwMyqVoUySk4vgFHOrngZj1Ut/Xe2mk+ZkNFAZjn0peSmDyt
VAA/mpqQNIMrA1DDqT9+Jc/jUTkqqBkBFumHKbhGXpaxlMj4C6Xop6FpIFGGe8Ii9L4F2oS6FxUr
Va6vAFUDGrCGAn4+JlhZtHwY9Yi/1QwClcP4PfjSesAnSoAW0O9rv5wx5Z8Al87cFKCatj+MfrUF
UpwveEvR72AiGogClGxWK4pKGj2ArBbEyiAmCMKtjTqLpY2ubWubqkmPlgmEqBTgkGq0/4+/gYly
kjyQaO7gN5NDe5irY4XCtPxIL6CqfqcqyPUCi7tnTMXQJDDeUwgxUpQbqz+Gsb0R5v58IfieNSkJ
xNVgdg9C5LaWcLFN/X0I6o0NEtSePKxfHdc+wPD4Uwh93UUWN4fYjzNjZPyGCs7k6hR0AofJj58L
CYyedn0XdFqAu/qb8QdufuAspDHaiH56N8rzOd85LzbSmoR502CgC4uN8ka82Ci6QEb1zLpOSEAb
QFM5A+7vQxILXJhIDRhdq4dMKy0b95cq07eiU59BibYrRk0ghpuZYnkeW98gMgVkDuO3Rg3L3ZmB
yFbaBlLFJj0MYK/Lwv6kRON3S28ob3NXu6AE3Rp69U41KgRd0AauKyT/uL9+BvsJqplFo0wGLRhj
LTVQX3psJcTi3hKNMFfB7nJati4BOh0pmwfk4TSrA7XKC92S0n0FhEJnTFn6cQaac+kgqiqpogMy
FpcY9qACfbLaga7WTR/QL9lHd0a46T4ZO+ud+gTUPg+ME7cU3XzYJy7WJZBq3VF8BiFVA7W9q1sA
Ug9qJpZ6PZWdEjNwihHWT1uzwOH3cjCioKUn7ebPqZfthGRG3GtfCGTCMagu7anoELSUyfoCXq7U
q9XxPlSBa1cAUK0Gg/C6OvHVeiGRUevSmssqngiFZR58Olumoyvrjq51bHfwBppAfQXyrsaydQI6
jwjbQed2mOw3bg9CcYCPOzt9j2ai6POEm238Oh4IM9/6b9WOhzaZYC5W9KG0LYrCgZjXHgYLy/fN
uzG4CUX1Zq7HA+kweqF0fo5tstSVpMiJ3IEuTik8u/jctt//6s1srAph6ljV2e9wR0XDOaMgeENZ
Y5aIgJr8x0j3uGpL2TephHYOwBTC8j2Sj9wPFZCLgLl0/UfwNfXyG5hAEipK3uoxBunqvjqR5inX
sIEKtAerDf1pEs2ZcJ0CKsw/T0z/vgjDcjjHcYrJsF07N5+ribhanvu2KoKz4qb4GqjE8OXMoZsJ
Z9AQGTaG0ktnP47v5JZsCnvaAFhbcHvc8ywEMU5OglL28wi1VOtoYw9g/YPqq4/rT8T9TFoIYTIL
c5xNXaHfYnOKMN9Ouy4A3CmZvC7Cvgdg1pww99dFKlx7W8hk1IKQ2S6negDWet7fxmCOBjxX61m9
9a6YUt/I8vu4CW9sZfDkQfcdM3mU5/lhqIr7uQl8p5jBn5E2H5xsADlT+RDK+GRe/4lc81z8QkaV
asWuqpp2EvJ4r4xfK9BzrAvg51gLCUxG4uRp2QcSiADpOprup8fAC55qn5IkWffkVtRnEikttdSF
bUwlCfJZxzPb5f+s4r1uT+6gad7U3f/HczHBCY5bS/IAvaXWC3YRJlqVPtrQNRQZLDh1eZO5ORF9
uXAj8OIumfAExoBATuqzTIpXFvta/Wh6nTf7DUA/AVBYBYJET6AfLFHFPCVtrdMaUhViuzh7N9SN
t36RAuM/fxEsHswuFDvIA3ThdfJYl7NXYmN/UD6sC+EH2svNnf++kNLVnV33BL6Mzh87IGTENNK8
+Ta70V7eKyJIPm44WEhjfE0flGFuFXinMHwys85NMbKrxmRDmo/m3BzWzyZ6Ivr3xdHivlDi0URy
KpW9q0fv2u7bugD+CxnoM6LC5KCY+lYAIXajYowWnlMCeabbJkcNjN/rMvie8pcMtsNu53qP1RM6
mjAlH+PhqMi7zvTV5NNgbc2kOmUicqdzzn6VzWoXiUwuVClWbZYDymaVEbyb5fouCcdxYxj9Q1M3
n7R2HDZyqPWbZABHaVN5c6Skm0gCFzoY1o/h2OxyI5s2qdrsgZ/pSWn+0IfZPUZEfLPqd01mftOM
9EYzolOkp89NkDyQrr0rMeW6UWvU8Kf2NMWiQXvBW1lMKNWdyh5IAz2fm/dSgFG0NN+0nS7YwOXr
9+XuWP1OSR7YlJ9XKaNkY5EbU/8UDZIb55IDrDtRvvMv1nuRx6h4E2tz1KbQwLBo9yVQxgLjuegM
v23GfZ0Mm8C2fKmt94makE2gTjdVPgkUVHSx9O8LK9OkwS7Tc3t/3IOpwm2k91MjbF/R51lTSiZY
JkMs9Tm2eeGmAByhHsKjnvgWRiRUz4gepYOQwpBOrqwJZMIlGAckiZQjYPSJchzydKtnoZdJ91L+
1SS9H6efmuYdiXtBJBMpEBM883DWAbULciI1e7SmBjTLWBmV9okS+mX4v3XXIno5xn3ZwI2oMwnK
M2Z3+JY051NsCOyBK0IHMSndozHQIXurHNNE+iijuK+lVrlW0vpl1GzKUESrwM1tFmIY7QA/0TCV
sYLiqYxlwLA/4oNu02GDzJInf/3S+KLApilr+M4AS/XbExVp0AUQhUlzudiMTu9jet4LB+NGjQXb
nNzwpV8kMbY9GDrG7FKq8uW7ZIzRX/9j0lgVe2gLCczr2KiHJTpNCUMgzs0N+JyEgOjX5LuMDOZp
mgmlUatDlivvzF3ntje5n2zJXejHIExr0MzfoJwoxtoSXR5jvnIjA1apRXrWghzZlcPwLgbCnaIo
h7lDfoM+XAJMgPT9bFgnayIHtAB8aSr9aRitTVz1grfkO+rFVTN2nWVhlRcKwvgZQDsFqYSD6glI
JdD7c4kr5HmianjlvhbyGNvu9AEE1APCXY+h71/IdBQmRG7PBVwR/gn/c0bH9DxdZFPxyfjWMDQN
5WQZ9GPnAnUS3VOGBxsl49kn6l0NLDzRggLft1wEMhFdrqoBH47IUwaCWTlN2zj9TT+ICJHow1xf
5EUKY+9gZ7SNLlZBDyy3hympUM/sS3OT5+gYkwZf/b2Vtm5s45v5bxzNRTBj/nNvpENEP0CdEjWT
vtYfs67eE9m8i2orFQRxbpa5eDzGE5RhpmkBXYvVEFZT6wWM5uB1vi271tO6A2lTL1G26+f7F5O4
HJDxDBmpDGBAwzNod+VB/0K/PGhFESvqFGLaEHyW8h3CRRrjENpytic5KkDHRxKvK/WNLqoKcUP3
4g4ZE6+0wknaoMXeg30oAtvtsgLYp49DBfodSfkouD1qTmt6yRi43mukrPWzgVNomfM2HQXVrI/R
0SSeQBo3/bqcjUUWaGIrlsoKqQJFHXIaQH/YILU4aDvKMZsco/LDukCBPrKoAkQbA8eIsUOi6jI4
GqqNbffbdvjhDAN28GV30odbyRBAXgkcisE4lK4wY0elQz5EDk5yavnACj+OtbCWzn06Q3UcFaPG
18SahV2Y4EDBKEw92i+9ET8UvX5rYNoYXI43I/B+Y1CuKGb+uTJCP42D+a8s7/ID2NpFI9WOo3ew
dvqa43cU10/Tdyyvbdsd9oFEtXWu5RkmIN2xUeIAHv9tYJDBS4+d+DoG8IV2ClvjnR03L+vqwjW9
hQjG9AgJSal1MIZ0wIqOb0yHnpy68D6pBBuf/DbsQhJjdpk6oBYwnRujdIxpiSgmanFxbeAiymZm
6xWtkuMxxqEkVBfA/+flereJTOmURS8YtDTtb2X0bf0e+RMlC5lMEFfS3s7aETLpXF0HfD7nNton
G8mr9gJJ3ARlIYkxtnQYoi6SaMQB45ILIGcTPBeS227q6U72zlC2olkP7hips5DJxPIW5B3ociR0
hZJO+API2rMCzDioj8bO3AKL+1Okb0SEIVyvshDKxPGok9s4MXHQcQoOmAK21dRrNdEgNd/IHAxs
A1rmGmNIjhwnTi0kQ+n8ARjctiwahRUJYKJ1FMWZGVICr9q6M4Z40wsXIfhGfDkC4yekqI4BxYP4
STT5Vokmz+7L0ZXr5CmY6nITjKGIWZNvzSaYokwVU2JYGHjrmmpNlmO1RoVQ1hpfzU2vKuTtUGAo
sMm3ZG5epBHgWkH+AEIMr5TqdLNuBdxLXchnjICMdSoVNV6tBUrMQLZtJhqdFklgVL7MisJUMnwH
TdlpVtHMdEJ//Qx8q1ocgv6ERQEoGwcLiofc4J9PjcwDCb15M7oA50Dvn06LCD82uCF0IZMa3VJm
aI0KcgDacf+5m/w6zTzsRdPM/A+bhSxG88FbE8S2hppe7VFeYOzrpr6ERBUsMt9od19Ev8B1GAt5
jB1YjYRtLRsDS6P+rYiPgJVzbZTy1l9NFSkGEzIzq5eNKMerdaR7ykzDy0fimwUoy3rdI0l7kOby
AXPPd2kGhPFZ9UNVvVUL5SWxtWddHp/KNt6GWfWuB6se/sdpTuKjJYPsoJ+2VoNR2llIjERv+irn
RXMew5w8ssK0klRJDeCD6KsP5QmMBPsY9IhAOqNciXLsUeynYg/uvvXb4j7JRTCb/nbIQIfArpGO
hu/bgGzGTtsAFV0ghfsk8EWgibEB8MdSliQRsSYgoWNSrfnRVskmH7+vH4O+6fX9XQQwb66OeaXm
JWZmggKIetVwkEYi35flDGJkK6z83hgPaDuJkM/4HmJxMCZpsoYBWwJ2+toR7L/39+f131dKq3M5
QhIC5QvukmUY0eTWmCYU3HchCj1q+yLpj+t3KRLAhI4gkXRQMeGxSvtrp1Yb1RIuOXBTJBAi0dqp
Bgpfxsn1OtAegxDXRtP0BrDP2zMnBB2EBSdE4nd7TXXXT8WPiAuZjLOTnMHpCQV7pEOw9T0VOWy7
g3kirqghzb/By/EYPyfbs1P3FqamSl3dROR7LeLz/Re9u0hg9D0wIy3Kgpx22F+HltTk5GAuawL1
RHsrPRWn6Cg9rd8g30ddZDK6jlwdAMAU/cBRs49NaN44bXzjJIFnG+3+P4li1xw6s0iCIQGZ9Zw/
2WrjWUA6CayjLaxs8N3frzOxADFmF6k1iaEUCpipAtvGro3pBlH/sH4elXt3oPuj3s+6BoCrseRr
JCYO5OzVXY9N93RvfK3vOnBmHWFe9akEbbz50rr1u3w7nbq96Yd3ZJcd460u+C1c5Vz8FPr3RYLh
5FJTWhmoUA0SnMxaBjYoSb+vn5efWSyEMAaeoqbSOwbGlYKMbMvU8dAqRXV164TjS5BV2maa2vtM
jt+lBFxhffxoDRjHSRuwo63/EtHFM1YvB1XZOXRP3B5v++ZGLW9adAMctEjX5XDg99BxWJyYsXlJ
i+qhHPDCdIzQdEH19hVdX0J5HA3Ukmq3SN2q8Eo4GxGONd+1YSQXw3AWRu5Yc8nGEXDIoJFGHje9
frpjA+n38Gz42nMRxQSHZpQiIHFitq8ofxhN5MqdaPdDJEF9q59ohoJbno7O51LwgF2uT1Zfil5L
JIP5dhgy1SAgcQp3GYZMo22dixKefzGAyz3RX7Cwsg4Av7kS4tuYdkWKV9xQunAA3FB1T1FBEiEz
ML2YqxxooQWMzeV5UBCdVjh+1r5A5wRwGpeOXQFLX7TXwXWdC3GMZQHivm0GjO3tirat3Mka1U2m
2zttBvHbum3xbfhyl4xpFeC7MwdHBkap0z5PXXIT1/pda2uuOhiC3Rz6r67u0AGLGizZweYeE1cz
SwZlH+XSTWtgFgL7jFTboPtQS5OXGoL9WL7ZLoQxATWTSBpoFJtjbo150/SxtRlDB2t0huxFgeTp
IZar7eyhl9svRWwdR00XjllwLeHyG1i4HCvsuzmtAS8mHx0gb6kd1iFAH07x636uH5t/TgJCO6cL
oYwTUaShIPPrzqkCutJ/yKX+QfqnTUORhxQ8Kwua0wBOcSIDrJEynDf/x9qVbLeNa9sv4loEwXZK
UqQk93YcJ5lwJRUX+77n178NV1VEQywh5fsy8yRHIE6H0+wtT5bdhPWDNcqHRCqPaOWLeunbn1VV
UMRXKFHfZvxX5k+rZpS7Gdv/pjRfxQs4VppAoKoiEZz9aZNcWBrjR67UndkCBBlck5ftbtPCMQnw
zyE4uwOFmpzScoYnlitbK9yyeagzUX9OdAzO4qR5iccxb5DqmX7dy45SiSRs++LVOTg7wyoMlUha
YyR3F30iLjb8sPNW2cRfdqVnhnbyrRXkr9uzASeR/JJKbNC+NgKI7NwF2CeF15ZOqGKvAHygXukV
N0ZiD360iwQ+ZVvRf10Zv7ViYCtaTsMJ6K7tY4uJkaIvjnE+ujUqjHM0CBRk++4A12+BdNIy+A3D
uC/bolGR86jL0Wr/NKkIA237OCcB7AeszEgzAJO/jHgnhuFNjNyQLvekCa+UdnEbrXIvq7voNFz8
pI0VgnIRBmVIWFySxtsikCfBF9te7rFOJ+KsNtPSoDbktzQRuo6S2xR7qUP8GYvq+Q3sTLcZVhmm
Cp5g06PDdtJit3xB9+dDAXz1UzjzBklpkEkGUrnFYrBvsp0ZHi0EnUfRR+XMe0wiOgQYaPBBRGDH
RAdh7H9nmFQQqt+o1C1V1dH9e68lSaONEh5eLP1FNUFGOFmxiv9OONmK3JBoWGw21sTqJffpUmNK
itFCddtIM1Av1bPskkYO7YhKt4Yyp/ZA0twByqSnFfMjuE1vOoBsXFbXrRfHux/BfVqlrWttYCsU
LN8resYX9vdYykxd6XNmW37tJTvL1YRsZRsZ2TvR3BePW+DodCpKrGxls9W/tpj6Ma9Hb9mZ5iN6
eaMLFQZ+2weIz9/u+p8vb/GkFnnUDYbBoKyAl5I+Gx58z6Hb1emz7IK82xON3wk+Mhb73+vWBAxc
3WDNIVaYZciW2UGyGaY6GnrYpYaxUgeFvvlKRJ63NURCZUJUNo2HHg6/RcX40Dv4CizeAjYRKMbU
XfZvKMaG399HR6XcXdanDV/7Th7nmZJAbrSGjXx3o2WbS3wI8udFvTeHu3EeBK52I7N4J4uznxhM
v0ujsZ5eBAyy7iBHlQPql8sH2rbS1RfkDGQIpiKd8Qr79SwODvq1dvwteC7l/OHw7kScRUh0WlRg
+aEXipUXM2OsDc7QYKmv2LXZp8IxBeXMTQs8nY0fnlcUUgF2AdiBZa/fdkOyCwpptrMhC205EOGE
bpUb16czOCvoBoLdUAuvBNY8V8DTXR1qmDzbm152eNCCuyQCp3oocnEbdeJ3ctlXX8X/Cmv0ugbH
ChcnVz+7Q+Yx2Dojv2L7L4O8ExNibMSrdxK5ysBM26QadBmFuv6pN1J7Fu4vM03gnpjvJLBfsDoT
e3hqQ4jSmNHFL2aRuipo6HK1BlV0sSN1+ces3CexcPdhY+r7nVguuylGoiyGhRdJpmQYGy3Sm7hN
PULT1yZf0EhQJGw5GNq+B8w8QK2dBgP/NppV31plaGyQw1E7KFswFS1f1KrL7CDI0TM0ht0YTW4W
FMBjmbDqZUyFPRfTj6qUUjvMUeA0LdLaNI6v2mZMXD3JP4Bx/O5knOOi1jiTlCBJnLTM7k1wYLFF
+0nU0Ra5E37ax9QLqyUTJr7PUN5/g+yZ+aZzLUHzCFMDADPiN1xNea4MiaGjl21wPSnGN4kYLlGK
/VwotzWp7/Bo++Oyv9xW/ZNITjHl1sDkHeO70UegbpdwJwMgMAUJ8LbnN6FJKNbjH+dJxjDNQNMO
z99jjUOaHF39iRggCGUiIZzbKOrUAmEcdrEks6x3VjEfgpDaCRbL3cufbPuWTqfhvMUyquGit/CL
XVbYuoRUvvO6+ccwKHYPwq1uES0d/4sSniRyl1RkOuaLatSz2Wplvv/FFZJczVfi4chtp3GSxjkN
lcTA6wJLom9MkpsRHcBKyxGrA9/6pcRkMHyC0cjXuaRfqfTH5U8rPCln1iFbQjQjaMo/bOfBYbll
nNIAcT5clrWd+pyOyaUjViNJRCtg2XJ7nVaZXSYzCAZju9K/apUs0Jmt2gD81Ukal5YUAKxTFYqy
H+sUqJgNy/rbOtrnTmeXsR3Y2ufkqJXeZFyLhktEdsElKe2oSykQYvFssdAkB+wP3fW6CIF1O779
Oh4/gikDT0wbOhhf3wYuWK1Tm5aS5YRzsi/V+qhL1XEyi8UpOv3Py9e4hXi0/rJvKrUKrZQCHGTs
WGu8zh5UeSaulAyGjUXGGqveff5UV8EPuat2iqncd1WC8q5S7zOV3JEyOEgku4kt1F7lJP9akumL
Rfsrg5Z/BgjHd9aiPXdSQf3Lv5nZ67mfP30tzlWZ8dCSJISWS0nuhPAZ4jRYdCGck8qVOAoaApdh
MUi31PIlK8UsC5iC5xfJwthLXmPiGc9VUB2OgEmIwsijGqCbBwVEnoblqNL1IAH9eJywOBl6/9sH
4Bya1EeLqif4AFaK+SOyuLEmmGwVOOm35HatFdO0lPMMCbLagCmwu1HDcheq004PClS8Y0y81Eb1
+fKx/iVlPl0s576oWVqzGjP8V/BBZwVAXEw3yQ9/ldUx5JC6gFVw41zgyrafjZiwAcMOoQBC5Gw8
jCNCO4Z/34bTziKKbdFiN+h7bAw7QX1Q88KWK82X672ZRHslFlzntts+yecfJsWUNVr0nlvjd+fX
2Cc8s52VKC6XUGJwkoZs8bXMcEwDeLT9N03/2nTj/3oozkqbpmxDTFywDaDgOFQuVhYx7IMdTfU6
Omq9qK66fTCNYNzVNDDDycWjET1rSUHpDAzVV71J7BJgmWOAFViR9/mX2zpJ4mKRJGG/2wiQ801e
4I/+stc7Z8F0YwlQtDRxBDbBPtP5hZ2kcbpZ5+kwqBMscUBNvH7jfm+n225HnRLTbYsIgFbZjOvK
L3kqN2deZJK6AMUJG3oPuq95JcggIld3jQShVn8qvMhjq3rT9/GgoycbutRW/Pj2s/JY3YgmtDdD
7+qncLoazVqlSxkrLlsoZgMKfdr1gSg73PR0KyGcmgZT1OszG5UeyX7BvIHeedEEdoG7pFwAE5Ds
/7f7VLnIYix0mcfgb2YPFLPtZR/gfQ6GN4bUKJC2GSlXh+MCRSHpY5jEMIqaBh6wHVzTFKz0buED
UJCqAeAGWRDDTIT+riJF2BRA28yRmYEkb29I6c9BtyKgAZT3taZchVPkkRCQ0HPUOZhq+xHk7YHC
me6t3joEVef2czLt1EZ6yFqiO0bXfg3b6jshgz9GoSe16YOURa8g//2q1jNe15N8Cwh5tO6S5iqd
O0B5VWriYDTmv3eF3p2L+ZvVuQAUoQ6qBrwNGoE5e07sJnmldWqb3Wu1CD7iVrftnTDOeWnpYo4U
KFdvqwiLS2w92kee5cye4hYUuwiSyDszNTt3K6dr45xYV3dUC3V456I5WmroobFuhzS2gaztAloI
dDBHmd6YxotErlvQ9Rl67V62hM0Ua6U4nGOj+Zj0k8WmjKIHAAbY+qAc9fGq6ywf5CZuo15l5p+X
RW6bw69D82k2FqqGfCkgsllqT9JlhySvlyVs3yRVZLBHUY2q/EJ4ZsF/9rMKILrrxWNIytrj8EP+
mh6w9uengdvbAoGb8WElkDPxrmx7LU1wJjY0Y3VPjLtnvGdku2l/qPymFGgO0/szxVnJ4+wdFawS
2KR4D3V17w5m6Ixmb4fWzzYSCNrinaHyShL7JSsLlCaFNFMIFWVYNEAk22mwfFtFo2Q+ADTfLv4Q
dTO3Q/tKJGeHqA2PAelxex1ICambeLOxa71hx3wzUKkuX53oS3Im2EakqMYWNbhcqf6MxvbnFGAX
XYvSyK7A2nxZmPBonLlFs5wPegE/fUJ8Z6WB30F834zb1ESRUjfh1mROVN4ZS67UAasHV7s6tHwU
yV7I+Elwos1M5SSGt2ZS9YTU5C0zag6lckfscMemyKcdenntV7YDEACb2LNc0xJkZexqzo3g1wnf
PvZKNYesruRJx8cMw9Qlw2QnGEayYsXppTtd0h2terx82E1nuTorl6VoUyWrE9i7AZwHtdQUe1QM
R1vKfRMtu7ErfC1CB9doPuKjV2K5ZMW0JsTbFJ/YTIKbCmL0Ptnlox8b11X9aimzHwvBpTcj00om
59AwtKUMYEf/q0+asRYt65N2u2U35Xv0K11L0G7ffv6tJHIuzaiWBeyGkKjfmD5bntZ20S1Dsq4c
SeiwRarDeTVDjYMm6qE6S7efssKlw60qYZq5+BJnqq1/AHIFTvSkqZxHkyNVaTIVw9oZTR1AWtrS
+KgVAufCruSSOXCeTC4UPUPLv/bTzvicy+ozqUVxblME+JAZnAS4g1TujkYjGbpShrOUTTTOARkp
3g/YjKQrEdzN5FObU4pawNu7rkNVCVvtweBQn4XuHHQBAuMSHYm7mrKZEr1mPZjSSD9NxXCQQYZ6
2W1si7AIRo3eZj24r9bl9WIoIzzxIqd2YqT7SCoEyHfbGQ94dAxA+mATi1/OT8tJptEg1X7f2Mox
3Ld+5BZXBhD+0k8E3UbRuBa7hjNlW8njXGE1auPcs1rpjF4xZuvsBRO7nTk4+iJqX2163ZUozv1R
3FCXUgvzEmjhtn7qj54K+vQPvdI0VEkNTcE9KZz5dH1e1P2EE9FytJcARW1RJ3NTD3Sg+1DVAg41
vzvUhcGUqw2biyijg5Qfo1TEy7edra1EcNZjxk0ZpiEe66zJYn4Gj+QucOscYRgDLldshD+xBEFx
a2sRzuB0LM6CohFtVpqiVhF8G9y/NE89RF54o4ITsXvB9BTb78EMtJNfM7hJwOgr3oS6iSAdEH1e
7gJlaQyHbp6xvV6admweTEs0fL+p9KuTcinVXAIZldRoscuNNyyP7Ik9hU+19OWyv9gOhSc5/FZE
DzL4aWDNOTYfZXaz3fu5H16ziR017YGdKarxCD4dv0yUSNQ0OtZAjfTFK4b4SkKh5/KhNq14dSbO
YWAoqJtbvFR8BVZceAO2hiRf2X9gNHCtjPxgp6yGNFk0iEnz2zZ/TIuHQLTyyvTozPWtTsI+5irt
TCNwxCclbsdUvyxZc6+lN2q3X9LONevHaCb7yx9OdDdc9BhGYKjGBGqtqanb1nexLES9Zd/+0ok4
r5FUwYgpRVw/e+OBZYM52dbtclfFFF7oVSLcAvaTL8njPEabz0rbK+h2jaPu54PZ2HlqXBE1+vmR
T6dTw0IJAJGRixwAgcrLxWDDflNyaApid7MmCrxnZ6EKXDmlmAuQATT/hqq80oZYWlqJKEqKNYR4
3+k+oJITV/1Ksf1c3I4HDMm0jpXci/T8TCvei+V3afMcM78Y8Ez9yjC+JUn2sJjtp8tfT3Aynntz
SXqgfsZxBhaW71aiojDV7caMupeliA7C+YVprLp8Mmnqx/QrrZG8LCKcSpEETgtorpoTSfGp1KV1
ChlTPsDmv3yIs8DA3Qb7CSslUC1pwXKilfpZcAhbzdEBVZ8EGVCSHi4LOg/wnCTOG5SL1Up5pad+
p8J55vHtHKkPeaV9S/LQ0xLps0ZSr827l75sPim08vSp8icWDQdZUJsV6QfnNfqBSng69ZlvxpPd
gIB7GNzUFDXl3/Kud86COzHnLHozGWSs+kAN4ZyIq10Z1qfgaz3uupdgtMkPQDKlO+sxk235a+yY
Nujm3PHFqJ8xeI6xr3FfVd+TVyF7tkiruGwDWzhVldck8Ig6Oo2G6puQ4G5bq3S8toCCIptvlGor
rZrGRZcHAsVlc7SKg/Lv4KXRga056U+jWwCVZSe5A30SZVLbN3sSzFnMPKgZ1XL4tHTpnbmtHrQx
u9fRd76szKLzcVajz8QYSAIsr1HzwjFGq74ubThUW5swg35Z1vkD6U2NTmfiDGeWGtUakjBDRy0D
3Tl7H2EBadcxbHc32omelWfpDieOMw49woA7nTQ4nb8fLX89YEWPlvORHCYHw90AB9NUCxy77z1P
26DsHMTwB6NTHBa3BUNWCNjrGEwrqsv6octNjkbQf33RvpfKY28gOc1TWQ5SDNxhkByDkyBhEeSL
2xd2Ohn/os2Jhr3gIs1846k5RE5xFxz+wPDsZ7aJXDgilT9L6rgTcWEIBI9mOEmZ7nVBYldZer20
lZ+QdJ9n4JdGtyv/cVkhN/3H6nicjaUqQD3yBQqCeRbXJNBB7eWyhPMNAO5MnH11RI/lsJJSP5H6
1m7j/NiH1lXQKU6dzFh3be5TkAUhHKIELQFLaUmu1U42XUOud2AdcacAwEtF/Tx3VBWZI+san3n1
1fE5c1yCKlo600SeiScOwYLNLr8xdoaf7ZvQMQ6CL7Hp0FbSOGvMZiOTR3RoIA2DjeaR2JpsGz+A
5OeMnoTtPRt0khJ2my/L3XRwK7Fc6EJnoddHgkNqLYjs9BD0mhlAfEzTi5Va1L0UfVEuIIVpUS5m
gTNaNZaJKk9Cl8adjvX18rkTtrRFfkfj/E6CBbooY9La3bwb7gqgkrCvmcZvrHyKVxxH2e6vRGa6
6VZPX/Rs6TeIO7OQkS3KqHGlx9j/PQbCbeNEkVNDHQgdde7ichLpsQEKKa+WwL2K1lpNP6iTJxnc
ffWlVC9DhvQ6oq9FVLi9bN7VzXhfYsZpIO3Xbqpsaixemhpwr6FtAeAtDNAtHcZdksWCWPz2YDg3
yNPP4S40ojXR61EJPO0uvF3Mg7zsAeruR15nj1+azE4+W894E2LJL3cVm2EHi+72Xzz+r5/Av2lM
izYSODwyP1Q0JzXMKyPPb0GhdD015t4qyBV45HcqMa7nwnStfgFldynb+tSKppj+xXOefgk38wKY
IoKJF2g3y7yGAfCVrKErH8IbfA23PRS72DW+AiHJvewwzvuDby77JJgLQ4NSEDOX3tzivMM23vJS
XGW29DD4oeSI3pD/ckwDRWMse4Maj3OLWgeAAvBDsCTFPHb3zVN219+w0SLWtTP30dHck9dZWHI/
r2/hlKYMMAC8ynUVHfr3SYu5pHLfJnWGOWLZCXxgjjiRKx9mT/eiB1Gucj7PyEnjwuAgh5MctWbg
de5fCJPp5EzL9bBXXQxl72d82NgD34lI8FbQMWWKci/VZDAsc0qUSkNFJrSWMTj1fZI+5ct9NAgG
RDdNZi2D0xczCKpMCi3N64/9jg06mAf6uPiYmUK3pHwR4WZuun32FiHYVUVVReMcY1RhM82I8NBl
65N0n/yhXYUP1T44DI7s5V9jYmfP0ifRVsSWO15L5VylNUx1W05d6kfhd6DEOx0WNQWGx1SOd39r
EZz7o3ETjY2hB558ZLvN7Ssbao9ugSyOJebxqhaUjbbi2EocH8dCrSgHqViQmlH5WBHtSTOAHdZi
DbQHmlAwB6k9pZTsolr9cvmkgm+pc1pZNUqklUBQ9xdwxhTpkeaifo1IAqeTEi2acuirzFe6n71U
tfaQWyLwv/OBeWbUJ0XUOReyZJlVaaRK0egoPhVgfVDs+nNxP37DvMMuPxjfUC/1g7tlp9hlZNeB
zdZ6P+RA17+Ccy2gaOuCLIa7zq4XV/fTx95PPOm29UxsQxC/uC29+SV0RSuUm2FiLZfLns0sT8xQ
7/HqkztMAxROmGTfwAb0rJldZIdDpu2mQrsCdfCfmmI+NdpcCVLbzdix/glc7IjK2bSiCp6g3YWP
423lJXfNj/pmsAcHrDb28m3e9z864TTqtjdXVBCXEAtMrvzKPNpQRZiYke4lh/AKUwkP6j25lR5j
wKxjPugh9ozKXn5ethmRUB4UIzexAzIECFgsUAIrOIvsDiiXoJy5jz8Bzceef0Slo326LHbr+WCe
jspDYiQAA52mYo79pvez5KuU1rakfPkNPpBNi10J4izWiEKqDpGkeQy1wbJVpylstq6aH6J950RH
6yD0t5sOcCWSs1/w8ebUXFBiUv3xsxrs6Jf4SnvpdSQCBkIJdchzcyul+9DJMWwiephtSzcsSyO6
QRDK3icgWV+pUVVESEB0qbdzOXaWeHmMou5YW6kzROVDPgFKtiTuR270JJcLZMO8DGGA8Vx/qjCR
q16TQHGCqj8qi6gizU5wFs+A30PZpjUYsDkPsbRxVKaSmfl6OqMJrHTpvpVB81NRDLqJBrE2q9JA
kv8ljXMGhppkVYbxEziDyU0xLDTJtnIAUTs8gfkjfCqF3OybydVKIneDXaxJZtOj7qVYuTO00ctA
QWLThPeXL2zb06L+CjUhwEDkt1k1DTxaMntwqn55O/rBoWeDiM5wIy5BvY3Knd/ZSRYz01W916xM
eTI6vDpkwyixwtq6UbR4XQcY9C5yrAGD2LN6WOJP6iykMt/0NatzcvoC8HPE0wYVPfbikYCnVb+m
z0hF5Ds2Ex89dIldvwS3H3rzmSu5nObkQ9dPkYq5eDawABb40jcLUI4AW8HPdkA4QitfOwjudDPX
W8nkdIeMtNAlg531jnjdJ4Y+orryH6NLdg2Ik4Ww+luVmfUZOasHPjJNCmC1+/NRPaq7ZV9c0WPo
ZCjeixzb+TAGy4tWZ2Oeb6VDM9gVM8whpRiYL271rrvN8uGPMCoeBsny8yi5bhYAV+h6e4yK5TnQ
9M8KSUtHXkpwTZDkuwLkZiNa7rWF+h1BR3NO5b2aYKPeDOTPBdJWPLhxN0a0v3wrmzHo9MP5jRcj
nAyJVqXuhUR24nnECqvIllkYO7cvDMNSNFNA78ylvksX1UHKavKglUKU2wEP1mm/DOBAre8kYTlj
06JUjaAvjPc84VehGoVas1KyW89fq9qd6F2ovhqTqOx3tujMLnwlhlOuNEiwb0xQqpoBgwck9Jvm
asZ8VCPMvETn4TSL9PW4mBpiZkJDW7O+AcPejnKkPtMoyi03LwqAX+Co0yiQxTmnUMyDTkAtkPka
JvNskqafAtn6Du90yKfuuV7Kh15Xv+D35IjdSe0prZ4hxw+FJPKbSrn6IZynqMpQ1nvJQovzZnA1
EAInT9YteWw9cgQFxzF6VUQjRuy6eB0FvqCsgLNeQ3WEkxjnEwnUFhlCqACZJ5xf6mBytBrcy5G+
78eutQGDsLtseptVhLVQTodCPW6lFijunhHZGbpI5itDCWpdargMnEgMM71RbWRLBUi/NINSk7z9
opWbMgoMXRrBZHoRcbF91F8rgCeSdxVAyId9Hbqo0Oy0yY1RXfYwAXwUN+g2ilD4CW+/AQUwHR3W
956yGNNeHjStwCj+5MoYVRteYh/f+lh60kF5/M+fGNKwEIksQtVlwj+7s6GvTbPvTI88FYfpJ0zH
tRDlcqxOAzJN7H027pTKqq5bQNU1DdD8cAk2UNGMqR8ay+s83a+0PxXEHeWg+aX25/+TRC59kZMu
CktqmJ56M6FdHbO8U9qF16Mb2NG8Tz3h8/s8sOKMBkpsMpBGwP7IXaEex0YVlq2F6ldxoNfLFbnV
beKQG1Rn3csXeO4J3ovinkhV3ra5IhWFL5c/lvopqHSB0ztPaN8L4O4LePNBHbeq5VXq4sox+nXh
6EogtLt8jo0KHuRYYLjSNVllb4P3ap80rVyhqWd5E7a7e6x3scVSoCHJbqW7QPNzsWMHLoKPfcCT
XH5PZCEDNt1CannUSLw0pD97C4Cxlw+3+Q1XMjh9yAppicu5kLypfRgb1GBGz+pEzAnncRDoutQi
REZMNzXeksGbkBaLAsNK9SslfcVDrrDuDf0/M41TzDFij1oGQBUCIV9pXfRmyeYF1mQYr3Ls1+n3
XkRmuvFsYzKwbW9oVCcyH2drVe5IBJ5gD9Xc8u+EiPrVFTMitncRYdFSFGu2bHYtkwtwjWYVOZ0i
gLjb4w4wn258RNzxFRd7t4Ii63ksfX88LqypaSjXVpHmftAv1Ilp0dok0gobecNeGuYbKZjdrCpF
zwvRCTkLC1S5kAwSB561V4/pVXxcbvND6Az+b/SLBEfkC1PBkMcWKSS2slrFNui+tT+aQ76rUVVA
I1bz28NyzHCdKIPGwoFrdlXvcxU2astCuCaDFZKftS0ja5qHRDW8KSOBM+sRcaa2yb1yyUpHqRo8
5BJLYOJbfhjZNGq/KDaoKl+5Ketcb4ZcM70xf+2WJ80SvaA2D7USwClNLDWNJUtl7ksBZjfjp85Q
nLH6JIe3hSU6zJYrWR+G05Q6N4daVqGgZljbeS27xpg53fS1N79edozblv7rVNoZ+GRaSWoQBaY3
A09AXpzIQZ0aIJB1j4k52V1uYk/0ITdKJ1APNPeIocqoMvMlKIw8yD2d4F0UtN2O8k0IMtGYuLKX
7WVxT3H73kx4Moz7ErA4vo9roJ2laabghNJe9xdXfc6+ZAfFAbDb0XSz2UkPsltUWEQUtfm2z6kq
BP1pdMWQ3L2XTIGgOFathFz2ujqkV8v+nyxE/LzfTFqBsfRLFpeGZJ0cjxE7ZZkcZ2dytWvANe6K
5EjRq/2Ns7GvdmbiK3ncV+0iM1TqKHy7wxviyTcMHZIMruWjPbwTfsqtAK6rCHgaYEMBlcoZBBbC
AwroS8sbsVeJ+KA6ZudlAHbXduXsocLvMC5x8RVuH/OXXB76xQK+TleVmMsJXk/vHyydGZCYu7+R
nW/GiNNBeVjKiGZEmbLc+kiMYDpxfoenw3E6Q3M5U/oCh7P2xWG8ZRjD/0QkcUz4F2s4SeM0JpRn
fepbXOFZTi6MP+eQ1CxH0jD0aCiGilSJqdPqFakscrhMShJ4dEhu2uhgtAZaM4e6N8CT0jkWSa6W
IPnZFK8ZttQsUtlTUnol4LjTIQejeOFoyu1SfrNavwuuswGd1+AmBM7CMhd2Rqh32Qtvxq7Vz+XL
GtbSAxK8zX0LM26E/ijV4kPZ1UoEl12Z6JotlCK7/0DusanDK1lcpLSiiLa0j/+SpV3/k+cAtl34
eNj2eytZnGNYllSVqgCxBCiFYIop3MnypN3iW37phiDD2l++qbetjTObOcnjXyuA18oLq0jY2Vg0
IZ+62tVs2cGELaBOEDpVO0n3zCExNkVxNNvMDFbyuZiiD6oOBnXElHTelX/W1a5xe3hDyUSB3GJo
WFXjyd7kp57oobttwCvRnLvQpUAd4hgZFo7cXdfHGGN9bQ2Pn+0rXyRt0+GvhHHeogN0Z1+qXe6n
EhgLQ4AXAhArDf8zvNB7R/GWHq0cRWJJ0VKXpeQB3PAVqcJtVYSyPbQLxrk67SCl3bEzdEHSJbpD
zjuNKU1HjY45uMefpdwz8sQOtN1cvwh09bwC/M4Lvr34V4fT2nRexqpIMCg9XNN986IC21u5zsVh
cvu2NAtlM1QZMb313t9K4dIFeVwnKKCzVQzAnBR2jizS8KfP6BPvkmdJSNaz0XtnxzsJZV51dTy1
GrOpR6XYm/1+N+YuG3KvyCMqpJJNj8UuzB8AzCveifwXQzgJ5u6PGNIc5EC5/YAv3UpeDZRkZNnC
bBWG5d+fEUvoABgL8WQEquLstHL0GGf5D+xYZ05VSLcpCX5cVpqtULQWyPnuqekMkGqUsT+HjV3O
N3EqSv/Z/8B70LUEzmNLBnqYYcxSOVh2rVjX+vgUl6WLV507FRXwK0WzcFvxaCWRn6kykj4Yh/5D
97VlCKDeQ0UXWzmsVv/+vjKqp+iHIDxgldyOm++1PjopefzIHZ2EcOlCusT5XM6l5QWyZHeAJM1V
UbdhW+9OIji9kwGDNpkVCv9W82WWvwTSE4BO3TDX3Eh5unyaTXNCNdrE5ixmIWWTUwgKSopZLTLE
baSh9JqNfOrXho9irTAx3NJuSzPBaocRxfMpRQrczJmOZo5it3LdSrGbL8IFhi2vu5bBWVBuDGob
GgX02xnBXAee3Z2GKpZyJXoUbRnSWhD33ZolXYKgh6CQHHpS2gSg5H1+l6R/Ft29pAuuaStoWTq6
lrgg1AT5mk7Q5IYSTSn2p0vFpsmnxgS111DYVStCE96yobUkzq/H05RghajBxGXxOTBdnbwIE+7N
JshaBmenUMOJTF3OYLmopzvxMXLRvASEos0QJPREyJ/6NtTLu721RM5oYwNJDDZNCl/ad4xERPcZ
0wc1gJg1e8DdBKav13uLo3ssaxw/2tha/wTOqGkPTOhFRYGavcDYe48ZWn5obB1PdlECJ/zEnB20
RQqEsK5lmNB/pcdm+jn3a3eertjbOfTy7MtlT7KpOBjdYtUlAhwNLgspaRfl7YzIsgwRCp5VnLv9
BHDYbm46UXd9K6aAIuqXLE5J6Zyqw1zCB//1Lf/pMI134jfOpp2vRHG6KtWpVlAFJQGlSA6TEdyF
c7OLZiCq5OGNEo6+NA2CAvnGFC1F5fZ0PE5bpTKmWl2qbDR+3C0HtuTQfm16W3+egHNaofSS+lK8
Z+y8HTA5r0IXc0C0si9f6LYOrX4Gp7FBuui63iGcRtdvi65oHgK2RL5bGIE4/hA+cjYDxEogp7SA
iDDGRYJPnQBSpjazo4uAd0VKynltI69bumiG5KXxfsxz25r2WZIJPtyGs0YjDzVHXQfho6Jyr0SJ
hlY6SJKE8H0gVbIHZGSMjRijGvaCG1LOszlIssAIrgFP0eIZJFJj0CRr+buuoCF4TzarITGfIu5q
bB/rJIy7nYC2sQqaX8sz4vSqLMLrrKyu5nC5tkLdv3ywjWt6dy7umubZCMpc7bD1ZH0Ph0+ldCMX
om/H/BEXEtArxAAhFl4I4K05f1UjUVxGiSQYNFCxtUb3eO1iuCK6ZZvHoUtEY04bPuudPM5nTVGq
tsoHa0Cis3FOqybWgF4owt380LlITtQ3y+3sxATgEKuciuLNhuW+OxznsQA1WGbJiEKQmZY7GWBX
tSp4R2yqxOq6OGdkzVpWqlIBGKEq+pw2mEus/5BCRQCesKnjKymcjo8hDUddR+bdDAjP1WOkJc6o
PxKw6VzW8C3n+u6LcSred5gCiHukA8y5AqR+frsievO3cxXXdLYy/bXEt+Gf1YtdwlqjmiWgA0Dj
pzr8x57B5nVh9EPVVUza4fXMPcVMOkYGyWM/DsHprL+E0fc++vGRb6hQ5mNVTNvxW/ZzOk+zMc2S
F0dOjxHnHDwMu2lvPOv2WwXwNz4iU4Azr6Gg/W+CE1M33/YvVh8xW1KL0KQH3cxR91VHfS6+sOtD
4654a8JMDwxddsrvf6MdsmlkmMuyZIrpGnj8999UaqSuGnVwcWrNccB01PRUO8CzpbcDQMepE5i2
WCgzq7PzUgN9H4pZF4vflus1XZKNWgu8ajRc8FqUhuHWzcNQSHaSfBHc56b1rYSxcLf6uEtF2kHK
se1VDE/sgM1X/XnEJqLlJZ4FBqHKLg/NUXzIrTo2BkcsTJsxTCKdV6SiqWNw+QD4H9srexB21EA3
BBOZ5kV7GQvoQGq9fNIN69AAT6QTTNbKCjYR3x80TeRCHYFTBo7a1NZLkJ0NWCetni9L2Zhch22g
EqIyFAr5/zi7siVJcWX5RZixCASvLEmutW/dL1h1VzcSO2Ln669Tc890JsVJ5szL2JjNWEUihUKh
CA93KFZemqk4b/qqSbif6rJthqmb9Tcq2beB6Qf1Y4FBVgoUQoNy63XDC04DuygqYE4bXd95vzBA
egxYGOO+Eqa21r422iaWa/DTj/ZAN9dtLYW1c2PzJqHgYpA4knQfLLAbBmGWtpF+ZE16b+q5L0d3
miHbVZY6Wq+eBsWUVr510b4FmA4FKnZBVtHUsian+jhhPZRNv1PsYPdP9SmmO2F2GPVzU7NbdtAC
Ew0QFaTP+QcNbyLtRpN+6CDJrNLbuvc64/762i4Euwt7szs3LIwUeK2OQ3kH053jK0l+5By8r7lf
lD8Gaa0dsHQqJgVUxPJJyWvurmpB9CAfR+5HTbkZxbchwzROtbZha1ZmQYarIzO7uOS+Vu3l4iEJ
e7vnP68v3LJT4AgYuP8WWJ7HGJSsMi2KT8LHiTW3GCCADsjl4R9Iuy2FL4yJ/21t3hbLiR6lOeSM
fak4id24S1xzF9YuSBgsP3a5K68ohS/hVi4MzgKLXIOqUxmN4pOSfxpL4ffVKXBbJ9+xg3AyP/+x
sqALGe2FxdmuBWlGGBbgL4vA09sx1D5auwRuRXXjxzU83KKTnK3oLEAbkRpkbQhX7HvmJOxWFa1d
W7+uf9TCdXfxTbMXgZ7wIaNlAr4oqJWmVuEY0BEaWws6v8NKSWEhdbgwNX3v2c2ahiOYBGWr8JX4
uSXCKQDmvv4xSwnthYlZcKpJ2RMqsEM1bm7skJMUbn2owDhe36QbqbP563WLa3s0i05oqVsgKoxz
v4WWHGbEnLq4K6LUu25l6XChNi5DEVoj6HjNS6+WnIXWOEkz9xs0fUMwOZm74WMSQ679bnTX6spL
63hhb+YVlqBI/mIysT4OXv3UfkzIEPNj2CieWfwDSqyFZbywN3ONjIiYm+rEm2ncyOYJ9whN31fW
cIoHs4vrwsbMN6QASEWIWkMH5X++I5c/hyKtmiauMEhw6enJyDCcP8l/MdrtZbV7lon+KMVk5UCt
mJkjPI1SaFLRgiszZbuiGnZ98RCDBvv6ui2VrbFuf3/MfNRYbnM2mFFWfvoCCuVeI/2m7a8scDnk
T2QX5ASjW0NmYsIJRtQbw32M3u+P/53pQbv4HbPoG1okjpDQMXBmUIfIrs7+Ba/YpYlZxFWzAax6
Am7YOa2rAM+Rxt407IJqzE9MdvvBr+truxB8UacmljkhZTFvPPOTkk6dwlDO/TTtNqxEjmga0Fk2
bWMNCbA0VXNuap6h0iwgajEiTasrcxcg+mp17GgNBmMTFOQhqxQbpWeS7Ieo28KLiyaxk5Tc8wGw
BLV7J1LzQy7KR7xJfd0YhZ3IDP9oA8W+viRL1/rFD51d67gPZdPQ6tyfqPhiL2P2eAAc9TCxOdX+
8MP6lv+LY3S2C3TmWKMaotwbj3jSVuWGAKQ8jDdmtlpsWegK4sNMMoHqFWBfZ1dFwFlsiaYo8b5r
d9ntNESv++AqWGe1WbhoLyxNKfXZRatFasnzSkwKYbIzoAOp2JFr3k1dSLJpvzNvjXRi0Y+BPNUJ
CpmK9QVsF5McioMIRIAm+B3XPDm9TY3EoYL5191j8dPOLM2CeC2FJlMLnJiwH9F8/MnlFa2JaRfm
t4R2ZmC2S1WAznozQP3BStktraAnyWNiJ0y+CzJ6tx5z1uzN9opTI9dCBfIPKC7aUMqyM+NpyF8K
cWyr2+trtzTfY2gW4JDQAQAYef62QRRS+mZiY68809dAu65bbobawkOwmer1sSvLiNuYrOZrs9yL
23ZmeXbEMIegczWFckMoNFtLUzdQVq73NQuz0M0HcC0JDql6MoZeE29K1jvXl2/hIYrBYIwWUCgY
qqCnujxVoRUmIe8gPRTH5E4vwUeYvyXdQyW9l+a+ZWCJum5vMQkjQLBC4RVAEpRPZgZJztVBNqbt
CvxShqYucyf5nME1Wihthu6aku7SixEI8j8WZ6eryvqipgVKFpcpUnDottVa+3QpHGIxTeD/Jzj3
vDirizgYcmiJ+r0IWzuDmGecDM+GXh86sH+AjUJ6KGjiW33/RLn2fH1tF7wF0wCoCmP2AACK+aQb
lca+1xpSQBLjpgxO0hoX80Jmdv73549hPa2azDDxDmkrsD0boT2UnV2t1Z6XrKDog6KoihGbL2G3
btTEMupE+JVR2kHYAJT+2ovOvb5WC34PmsM/VmZOobeSaiEggiq6q34rSYIAkd1nheSKotiFvH1u
dH2tT7VwoVzYnJ21RGOd0lDYTBObGzbKzB88tgOXgjHKSd7Tb2pu1w5YJF+rtSRwyTXA6qgqBpqm
hjFvnLIxGjFbx/HIh6Jmq3GH5G/XF3Rx2zAfiFNtYgJ3Xui1qr6plQp1GVUentKO7K2gfkjTtfru
Jy3C7CpDGRnYd4C4pgbF9DvO0gBViqu2QMbha2p/6sAYpgfJz4ooXmspjjSMv8Cj+IgC8Xtd8OfK
0h6DjIPgNggdLdNuaFTe1iK6LWnnWmnqyVrxHijpLmDRxuxUjGFAkJCV4VYZkye0dH7XvbwLIm1H
CsxNp9E7D1Vn0Oo3IbS7Lgp+DR3EesUwujEx3CiunkEav2tbbXt9dZfeyhefPfNXQ8+6QOYlZgb/
Uiz4661MbHWTbzq40MrxWAqaFCBU9G8BljCNOXhtKFUQVJigUv8XQXO6xb5sKTpN1uddasxr9iID
v3tUWKh9ggTGBfrCQWLnJja4FjTMiq8jTxZ99czgdFrOfIgJqOtUtYmaTZrdVG3ypnPtJRNrLc+l
uw6XKm45HZMvqGLPs/6Y8FiCrujE+QTJY29qfghI+gGujE6Wz/ZU8q/7ydI5P7c4S0mEgqIrMLyF
r9OTJim21jVrnjH9ifluUQzZ68iJdQWQucvFMzorSfVUh8Yj5hKgndH49YSXQa//UzuDrLHrLY0m
4D4FQwQQeiql84yhUiVwDAj6V8WXI7n76Q54AFiBnbiB64O1a9hYPgkgPZE4q9nDwudeWJ8dvFyJ
OAb9saIRhusqKMxu+m14lDe10xYbxITN9Q1c/drZJSFVBZjoO9ibEEo6t9F53WuqDfUxL1Iw1Kd4
te7GnT2xuMhbHU28/z0jvPjg6eY8Oxy6PCb9qA6FL6OSqQW4p9LcFdG26EEaNoZOnRYrr5OlYHNh
clYxULI+LqilTsFtgpaWTrjv70FVigxN2V1f34V7/9zUnMgd2gplTYYe0mSxuW15fpvHwwfRxTc1
Gjwelz+5oq3BvfBTV87M7FhCfXlCCSPCDTl7kvWMOLpefktBtrKNFekJZOTUE1qyb6HJZXcQFtbN
yu0y4aSlmtm5ZmKaOc37h6HR32oScDcfa1TGRPKzToVhD1BK3hTZgKEVqZAdSdHeK543TpYRr6KW
X6YFs3Wh7tHLKBOH4zVxslILHf2MKLtQTtnWioP4gDGYHK3owBtkcZAk1FPyvt3qUnqjlMUxZqCB
iaOnzkiegyq5Z7zIHplFeuGqkujsOLAKOwZjl7AbEmC218qbTS3rQL6DtnLQ5fZYdoP60MTS6KRj
k22qqNJ8OSj1wc5V8AkSE3+KaLtalxD6mcRtZlm/y7r0WNCrDq2C3MkCanoiVSxfUssT74NNLHXf
IqPYpkr3owRpsiyifar0xG6k4WPARQ45msAzWHw0x1azu27w9K7eFYlylGh1Iwz1Jafgn0gUoGvC
WvJzM/8Bde4TbcMXLdTuC23ovLbs96qc3Zql/oZivJPpRugh2j6rCnmuCv05wlSBIuT7WEkkt2Tx
o6VIrjF0W6Msso0qQRy+VQwQvxfFayglr3VYe21kRagupm9xDK4p2fjODWANmGSA0TYbbrOB/dTK
AeGtbZ+IBB1q3tQOL5Q9Cbmwsz4km0wqvR7gddUIIZ0c3/Q9RI1VFbDFMBHPBtgvdklkveIduVUG
GdUZIW4l5N17o7ZcI2kVl5v9D2PotxryCztLzOe2y2Kbh+1RMcb9WEibrmxueq40LmnpQ9zqvxqT
T86VOZU1vNWGap6KCi4WZwlU2gd25KrmdEpgbEQOueM4MvAzlV3fpN2hkSLTj4D45IZ5bPP0RErr
JqswzK83mrDlWryZkv6ajkXndo10aNruI281BsJC9Y1F4bHptcCuR92TNAIco6SdlGA8sjrYEhM0
uX3C9hIdnyIoLkPlMvJzZXxramPP++YxaCs/L5gnM+V5oGODF0zTOVyIeyvqwPRtFXvBy5s4pfDa
sFPtUIf4VNkGwhVNviFMPal1+MTatnTTSL7rjCxxRN9iRjfpAi8K0j0CzGCnvMBK02wT5akrkr7C
8c3uq4Iattx0ua0DsW9LkrbtwswtUp26bVfdhMrwzpTipdbr24ZZhkvzdJ8MpWdkLdv2itwcadr9
TkOJbkWm30Uq+RZBOcRuYoCpkp7s5ITsDN7uLSb8Rlc3QR7d941eHcKoGMEBnR6qCALmqtGD3U4z
WztPzcEdlSdWDxtRmK4ahfciFKcqCXcdFBFoF9l63Dkj4Tda39hBw5/GatqnvOsdUWtHdch/p1Jw
QHbtdkUC3wNfsaxWOIbjsTTiY0XEPe+174XabTsW411Qbcsq2tDyp4XVYXK+ZWZyHyossmu592JT
O2osd4MoeoL27A4cNDapMZtc3BP9mIjIzsxvgdXajfpYs8ekRqgIX0QX2HnODxzcsBhkdJruVQ0H
F/8rkNNo/YU2C9665F3DGTcJBtOq0ziiXozpu1q9ldJnGkFupsGuAbRaVNyJJgaNAjNzcunQtrAH
M7CHKrHzKNmqMr/pDWhDlzocP3dq8yS08LceNgdI2XmBAajL+ICxApspg02M5k0Noc0H773LOHuU
BwiJmnWER/TI9j04FwqUyVJ4lqMz/bYsAF3J9c7Hc9sLRY79QRxNAy+UcEpUvXXUNLtTaOCB/WUT
htrjQPV9nWNGXgJVfX60Mn3PDIhstLdmdhezjzSuDvH41KrFSebSPUsbJxWF1xhbtW0dHnKbVoMd
ImS2ERDQSbfTtBpLFHmshqCKetupvRMmW84yG1zp7KYZxzsBqFZfPtAQK2ieoKFna/w+ynKPBM02
SOm90eo2mMyMBvIMNHFw9dhlEnmmhmxx7KZFZZBTTQD3NsBJHrs96lyhJO9HTYaCGNffqs7aDKm8
IUPm1JVsOIqcewpR9nnRBLaRiHujl1+g4rfHwPejZeQAqcmGOxo0dwxDbPWI3xRQ2RJW8VrnKegD
sLG2NohDMNRvgWp+TB06t2L8OUijTWdiTFq+p+M7bq+jkdbfelV/y81uG8m9TYXmDpF8zGt6asfy
yMTvGtgfi40YhILLsKnCXrvxEDocfwjYYj+m3TEj0b3FxW1cn0IZ784Osm/locj0h8YC01fP7lOh
7TVkBLX1kkYQhpu42aGOkk0UlBhgoPUx4W8J0/y4M7y2fQgVstXNfNdWwpv+XJzc4irbsyY9UOyW
GX2vUXjN0ciQAGxPI5ChGOCYLYGxbwNPBY9CqVt2Xf8kBorN1W85etBD6jR96FidtIGMtgsFOSeK
hQPQmCcJ1e0EDhaP7gJq3KTWuxGnz6OSv4YKRmYgJ05sCyMYTpuYbmgAUJ/+jCKCu0Xy1L7eI6P3
IKq+6xQQ7bdgp9aUgwndmVCVPCD9ceggMCDVe00ybFYbziQjVjZwR4l5owYGm/ZNiUdfJMcozlyV
J/eyDq4eYNhZD1UGSfNIBN5eq9zE1UsFDQloc0KHLEH/hwIsa9mV2uP5rjljdzJSZBo0AGD8oS3h
nfApUgOlwhrUbxPbjB/V3joFuXpHe81tVN1OcP6Aq3Ok8aC1tVM2L0H1FnYhsF2mK3FwT6uKy/hH
p4OSIs1vh+i7DMXKutM8TReeYmDgFjR+PcndKHosA8A5cBu0XY98TXWtcbCzBnq/DeDlqWXn3aOW
cjCJBU5awMVV6E/H/Fawwk461Q3R2WoQXpMgcuqkcPTszRhiR2jc47xAtD9ZeJBpKo6vsGn3U5dD
L6sTN9Ebm+ilbZaWMzS5rdL0JusbR08zp+9MV1Zju5Z+1pVwzZEhvpYuOv/gMEM6NsjHpnmI83iT
Z7HHyQYJpSOJW6LnHmZjwZJJTg3yNgRft81wkTC7KwRC1B2tVLs1HkwpcPUCVFuhvgtCzTbEHUEy
14+Jq8SWp+jpJgz4BlqjNtFMh9Pe4ZZ60GKcuezdzAcb5JgOr7sNDxDXk1+IF3YZSmimjw8j03at
RDYhYgkpnq2u9NqutMckcyCVblsa/rcs86KOuX2I2lqCH0xqlIJSGw0/d5AxU65/VIVlxxr1QFm6
HUGaAGpOB9IFRjbuAusbUSovSXwh5ycddxQpzINapi+ZVN0YVHooa6hWELqlSN2RtcCXq43eRY7V
R3dJzp24Evs8113oLDlFV9yWNegoNAz1YxGgiWKTvHaIio2AYYlDzm0qrJrgkTPZZih/mkhs0lHa
jE25HdvcqerKHuBsFe4iUYjvCsf1lnW3aohrte4QYpmbwL2aRNjM+FF1ilM0L3hSgvo5cpPgV2U9
I5wfEZQ2QaOcilx9uv7EWnvO6bMKQa5nVSAiPOcmzYR0O26JBn7DfwrRWih5XLzoZm8rpZHFkGd4
MBNfdSRbAnAElC1BBVTYREo/qXqQeAXM/kkUNiuCmCAlhiw4uKAoSmSzR7Ik19RsIxiNhxeDtN8T
i4wHEFm6hTns6yw+9F1w2w6hS/sOM0TWYRiCQ4AWjlHGBy0pvRI9gSQHlQ1G5Xq5xFBymm2DUPYg
f+MOKtuWZb5RsvGgdmRlgxbKX2gOmKqu6hS8UvMKDjPUtsst1BK1TrwqNMSAU/ka0zWs6lLT24QS
KOj3NAv1r3lvKVI4xjcN9CPkvb7R0O7eBJLdUxuZB4pF6YbXB9rZa/WLparbhdlZASPFa14nRC58
qeElWNCo4mRl1blRPbY2ZM8+2mx4UKAmOl3evijSt1Qtnw2LiltLbVfqOVN5aO4o52swK20kORLW
MkPPhMbHMsKzit+rYWOrEVuryy3tqoIdnYabUZiTZ5+tRrJBqgZ1OVwQHKKfTQnyjthjLj+VbqdX
di7c0cvd7LS64tOB/vqRf0zPPlLEaNeUAQ58IY+63SvJS5QbfgQuv06oLxrAVVbWGLZq1jtTJLrb
Sf+CaQZ7/vcvmLem5LGLzLzEL2CxtMXj+74qtZXe3sr6fka9s7rYOLCkL0rspCXfEHNwBAJsjcv0
evBcsgLcDDTZUXNHD3EWWCC7BZBFDIGNUXNDlDDUF2NNbXspYJ6bmP772YcABZNaoi2hJALopQxU
UyM/XP+IxSIm6J6VSSPYUFDZvzRRZ0qtsgTw5v4tuatexBN5x5wPEOSBm73GIEjtUiQ4dv096+1k
L7lrgIrFVfxj/0uVL6slxqR+gu0+jeI1KDo7CVZP3JLbn33l/J4r40aH0B4kHYI8OKIq7pQ9wqlk
l3GEf41dlr+gVsqVDH2pFWecqsCzE0fPi/AzNwlNXuWQJUJolV4r2THFs1ImdmxpttKs3BZLYfzC
1sxfeBLWdWMGua8KzMhmmwkip0QgBMq5PbjCVlA18tfq7pOHXPvAaYfPnLTXC0iSAdzl6zo40cS3
Jn9OopOWvTXFNyl/j/u1NsPCqbj4ylmdP8EsjlXnAWrQORKr8blhKzfBUlp0YWFW2Y+kMeCYeZ4a
J53HDxgp3fb3lj+euq21vX4AF6rcYGpFA90kGuAd845a1Ap9jKUYsQptS6soHVNKwGJ3awZvhRBO
kq0N5i6deDRVMe0payZBZjRzyKZJJtkRdA1i2j/0kQ5nJDkY7WrUqwR9CUPMqzSkeuto/CtPy2ct
DB6TCMRkpWQ8hYRBRqfUYxsTNw+YuaE2VMy3tCxX2mMLtzH9RJ7okAzAMNJsC3jYZQ2TRmxyHG6I
6UZg5EWJZjOunc+FADRlhRaa7cgSvxC1RUVEgkiG+470eUzZAdjz20C8Xt/lRY9Cz1QHzFKVDYzH
XR6SRNNKCVgrJHK3xp5uzTs8NqHuaWz/VcvURB6nUmPq0gIodGmKCzXFOxZZthrGrgV5VJHljmjW
RkgWHBfJPIYbJyKTaVD50gxUFjDemMNMYqBCGUGngYFviR4tPLIU8zYO1g7lgkecG5wnDmhAVCGJ
PnNUPLyJkxVb5k7Tyl3ja/vAFnaBBnTgZNL/fkQvDM8eScOIlmfPEcGN8FVutiwqnCrbTylMaXFc
GK1z3Vk+sbAXERVwGtCGgyyUIBVX9FkYzyo1C/pIKf3CwPPcIp5RxChvxE4TjQ5Fi4WrWws1SbW4
G4HC1/k+w2vXiHaDqtkoaTk9ykZaRx4K/SVMA9QrGwc30KaOdXtQP4yw9sP4mWGGSiIPdYCiPSi9
B4Lwc69nR1P5gbLNZhCyXQz7pEefydxA5M4pUPbINC+S9qbAVKBxEF21Q40E6pN1vjGk8ptCASCU
A7YbUerVBXjyA8sN8eP5hNVgLyg55s27pJ56Tm25OqrCz8qdLHq3iHKEcnBlDbUjhb/SnK0tKtzx
65paUAcEIgX4w9nbE3NxATMGCnxeEm/GEeVZWotbNe0/ysB8Sq01tN4Xb/3cwz/2ZqcQmlVBEbOI
QUDYZ6g6MoU4RdC9jXEerCSiX5+4M1szf4kVngVpA38BjKA4FneZOxGrgGxtVx/62pYc6aVy053k
a97wyDzLHfzoFP5GI2K/xk745W6efgomZXXc+IpmzsEo6pC1WQaKQr/ioW10b8m4hmr4nCr4spN/
TFgTsO8s3xhRUJJiBhxkB5JZ9SXbpM+xo6DEFtrJi8A4cDCRxp9ayESAggViNmCbi5HpQRY2AHOr
KmwLvBqOWJMG+XKR4NORQGPWEz1c6wt7PeiGI02NutyPSrTU+BZDzHY/fLseG75q211amUfBMgoy
ucADymc7sQP5UeQS3SmBpU1eJ505aK1s6QfwHqOrrZmeXHa+8ICOY/TfohA1+ILuwOfXVDZCzPMN
nkQ+lVHP8KD/ANHxJW3Hx+JyAZxEJxryo9kdUyhhZOTTWOmEsOh3lTONlf4ztMHXG/rS1nxAIYrQ
Uk9D0M79ZUux+8NfttYz5q95+szW/EYhOjRNUhDN9xY6pSH6VYWWkA2xhjup1twqxTR0FoboUIaH
NlJ3lZK+1orpct10Y5qt4bKnXGq+sWfLPB9AQPE8Gi2z5ThR6J5/hIGr2Q0GrxQbVXfTxdhmhzkb
gH4h+7LyOvqKlpstxSxOJlUQ9gOKr5+VJ6XEQCM6IM8mnitZ4mZ+3XorB2jFp+gsWGa00rLW6v/N
qPJ/8SkTU+eQtcBw/exphAq9HmgMNwCkczTIQnP0/dPnYbSO1BgOUIJ6M8fc6zC0BHX0Y921K0n0
f1ndPz9guqXOYqUkrKxDmZOh4jp46RZjgraGVhKI1XEVbIm8cskuRX8COPN/vneWtGfgdzGSBI/5
YfguZ41theHKXbcUZM8tTFnp2QeVVTy2PIa7qFW0Q8v7lkVowNFkxUvWPmQWeKxiVAiwMNwHu5Ed
Nb/UeC2YLrvh30s1j+N6miaYpL9ww/FmCm3/INys2ZqHG7lOtRaF6v8fxA73IcZTHcWJDsPByNzr
B2xx6QwF02TTsw0J7OUOBU0rF23fMV9LUXmo0CkLVicTFj/ozMb0G868YMhLPQ8xw/73ZPnnB3Wu
2LP96gd9eehMEerM2OwQMxOIl65oOFDunVsqYN82blv5eWxiryRHU32+vn5LieO5udmRTQq9jWgf
Io3o0fKUAD5R7wsMwJIVO2v7ND+rrZGLVocD8qgHcKR2efPr+pd8pcf9XDligURZA9PHHMqOuj0r
dXBF+ymko11w5zcbi0Sv3GzRxNRGNA/1baSyAxQg3nrLYk6RaN+0ngAFpnl1qd0Mer+G7F9KYibH
/M9vmr0DAIqnfdLAPf9c89rJ/uvguWsQxuUL4Mza7DB04OGsashafzpq6rENaYDAVTfmtjtUaywg
kyN+ucYN8KBhpVVDnb/INa7lQ9pEuS9lACVxl1NowL1d39Ovc5yfe/q3kXncokqeSWYouE8zaMNK
7EeVtPQ1r0zidkp+H5X9iyS3hy5vXahYCk6P+sh3Gmkg7AGwB6+JK6TOBYKv98ae+k0a53ZGBu/6
7/wvK//nd85inqS0VGp6RPCiKX/INP7RK1MJq7I8qQvemsHU7Zwk77rCN21Ne8iNJytjnYupOuYr
/rMfn5fzWZTqUl1teYXbULiIHNlPdU8cWfMnfDB7NdDyTMMfYBTHINVahfRrYw27pMtQHsB7F/3D
+TNM6semYBYyunLMbLGLtwDqepbTme9TozXRoaO1Noew5H0ob1F14i7SQKF8GZMz+IWEoRbm50m4
ievqZ0a0o4wYvbKxSwcYylaKbuGtAcTm9DvOVjWPRKMkNJsw5uE2BOwDU2lASP2ERijmc9Vir6yE
jK8D6NNinlmcRWQDUFGdDegg89/xTb0jN/I92WNweaNjcBHIoL3k6BSsH60/Ne26Lf+x8smLS3v2
A2ZLG9dhGzCdYlRtE0CPx4n3bAPQ16PiqDaAX/vxGY++f3GNo7El472HqRL0ni+XubekXMpzhr4Q
k1IA44zHeEjeVz5sSqPmEevcyCwYMxNggEDGXk7BmGDAsK0cDrAieDMwWVLb6lO8M+32Rviytg3x
/CN+vZKILa/tn++cRWjJyJQSHXFkyEb+XND8TevL0k5otPKtS1nE+afOUhY5Vbu8Zkbmh0oqO6VE
I1slYKMymAV2Wm59j6riqOvBWjFx6ZrXKSjoqIGJjC/9PalktISWOaaDusRuTdPNVWWzso2TL3zZ
RtCGoa5GLEx6zdaQNFB0HKwcLa7M+A4Z7z2EzTrPGPX4XnBkMZiCvDUbi9pq2EsOeiuHSl2bm17c
R5BPITAAxoDxuUt/FTqYcdoWamNVW24L3v6kXblVJGXFXRaX88zMzGP1Oh5KMnDuZyE0jJv2pVul
Z10zMVtNyMsGtNYi7ocmcEasA0i/NNKHlT1bDKNnH/LFH4uWjXE8XU4BysCXxZwCtbK1NuHiAZi0
jSmBeNIXjnW15iKUYwQUjcRHEWfeGJ1GVJWb+pFSgD9/X//A5VX829yXKqHZx2hKwR9APuu2gbzR
ALa/bmLZ5f6YmLncKPX5OMghyiYRpkTk1xyTYyZZu8sXP8RCCQzjwjI6SLPgX5ZjKJiAO5gNd6zk
l2mulGAWP8OaZsQIwdN6LhgQN0PGSxOfMRJjDyYK4CQNb1ztFy3nJGd2ZtcopFR6q0vNzB+BtDab
4pYFqh2Af1gUH2ojYx6F74v4FzG408psyzT9lAT5ysdOq/UlVJ39iNlqxlEZ05EyfZNk33TpmVrf
ZKHYMiDfdfjxL9zjzNR0IM4SlTFXkqaWcMIiJQbyscCUt+qCwWJ73cxipquf2Zku2TM7lDIFEAbk
esqQhJiyiAfcLAHgfJbGPGBUQ69vy8ST5TT0BPDKdlqUN8DhrTWWlx31bz+aswHVmIUw9RJ+hNls
j6CC2faKd/1bl02Y+FiwmICJcxYaU/QbWVjBhFq/WDXq3ZiSuW5h6TAY8gQV0axJ53p2phuu17Qb
AuYn46FJRzuXj1IYrRiZPH3uhOdG1MsdCyNIJqTUgpGOPXdV+DBoilOSzuVqt6Y7u+genxTcVEOx
yppzQcVCRy5XVXBDwZ8NJbuJOkzCKFTZh6LYpUX7La2zkyHMlyQfXxtSVyubtnTkzn7A3C/ABA74
g4QXY54Vvywe35py9swFMLgkUH4pdfN4fQuXVxeB7K8P1uZbWHXQnR9p5mdJsg/V71kCMHil23Ve
uNctLYY0XGiyDu4DtLvmbxGpZRIlPRjy2qCRXQlz7p5Qu/IopOpgaSUy9SIBMFvRt4JxYEijo1Sk
DUhOMQnEkmrlobJ0OiblZAsvP7yO5hgDyuq6asB36rNc9jGutmOj8XT9ixfX1kB9F13n6XE5C58Y
E1SlQcElHgO93qk3EkZpqiNpPq6bWXoXAI0B4Cswr8YXgWFGcHkLE1VevYy8FDT7Sf0704nd540t
IFQFfrZkLSNayk8w943AQrGbWMHLQ4lhCiosgrpbFknbnv6WATyPil85/541iaPJa6OmX9lw8Kw8
Nzi7D0UbjGnKUIAjfuAzCXWBCHAGy0LXsgTDr7UL3gPJlXarRalFPzEnYlrwFGhftHEx8ySrrYGm
wMQyliNbdwEoDnZQAPEC+Qb9dwxnrw5LLwZW8PBa6A7Db+aB1arC2OpNmfnFcGN+N6C5CjpjJ9yl
CvrENtR5b7ibOdoaadty+DuzO4u1ldzztpvaPX/V+/6XFuLaJ85up1auOBu6ASUnBSPnBghj+42F
KZfrZ2N59/4s5PTfz657Kx/DQrSoKuWpsrGo9JLH2sN1E/9H2nU1yW0z21/EKubwyjxhc9BqX1ha
7Yo5Z/76ezD+7OVieAey/OCyquxSD8BGo9F9+pzTxzi7oFabRp2FNpI6rRvQt8pqoIQDY76XAuN5
SKe90MagRAOqUEp8/HNIRbweSv5tGiV3WqDUXYWFK2uYjC2ASMEMWb40bq5puymEvs04W8MiODFe
2C3qbT0k5fWqOPQZZKGNZC9g7iyQ8v1s8H7TR3aQg/5R7x34DkbqE+0W88h+HhlXHJQdwz45lHHs
4/Fu1xlnhXzmA+xmy2lwBD+wvYSK00aB3Q/Cz0AY3CmOXYGTD8rYXIN/5yoZ+8dANF4lZTz25QRF
nJI7LJI8Mr4XyyuoY96nQdV3Ha4/UO1y2WORCE4ghu7lL8YyQsXlTMvyMsDMIb7FhKkgvmvdPDEw
I1qz3O//CVuf/keltX1YQFNnwXoGFKNaC5dcCZ5wEyPThyhySXG7xPjPo2GXzuU1Mo8ylejKTZRg
MvEUMGcowvyPT1iw5CO3izr7sjVp86r7PAM0HqBsxhxqN4CbkcAhYFIlnCxZMrUDaaJO90ZrKfNx
SkAEDZBt9yutTakzqwfwoUgmUTlcAJEwDc5fpGtlMnlfjNygM1GVl3xutNT2v7mZRmU9Yl5p0hCj
lKb3+W7oMYQ+FJ6OYfTL27KVzBF+D3TEJEhK03DVeMTo/iQAA5KLr1Hy2gsvmkxGNVCoYJaVtkoU
yK2QX6m4NM7Eq6MCBCnNgglJMpyURLdEbFm4BiW9U4g3pGxuMNgttj752qD4NbROZdBFXIdOnxQM
tpJBIAeDX4ocyWatZKwPtm0MOgaqooO6h8a26JPe8TUH/xpjpBd6g7Gi6kWuJlPmMMl9+asxbNG+
nCIZCI0Id4ZsYA4SyBO/TTFuKQ7aG58v7mVjW7GISLT9b2G0J1aRCm7EBgECpAJSINtyG9l6prHm
usjHoO+otRnqY1WpvASFAr5vvVAxsIuSFSqNmE512x7pjJDmb8ao7/A6vqsWcBKIC0D/cRR6AS96
OkZETFRNb2ZpckK+wchqtpPi4L6Pw/uhaLygT1gAxK17e/17qeygT+dmAClm7GXa5BQq6A+j4e4P
dh5MrgCUg/f3DMrM17KMlwdXeeWy67romyiARZTvEokVGzfXsjJE/G2Vg6iAT0agI0Rs7IlAVaJy
jTlkuWhXRpsCFjp2ZtSIP8RU89OgVE0OU49lrL7HOmZglbwG8FSsjsY0308BhplrXvbzqcXkbMzZ
MTBHg5GVdo3pc2HB25SLS8xcR4XoR7wsmGoR+/EYAO5LZsvjEiOnocE3+6ILDEx/yjLyhoDxptzs
5QGJ+8/WUhdsN3eSERsjQADgvRnegx8YUbdF5Op26IQdBhgnx8h2v1M33TxOK8vUfWtkSruEKvy8
U2ezDo5SiM1IWVXGzQixskLdrYkidmUbIXct+q5H6yX8ESzSYamnu3nMni676WYKsdpMuofMCVEO
vS4sKdkp7qQD85VaKqb77cgvHDCeetmLNu4gOcIIg4ytPCUYK7fNxAB1CtySXj11Ry5WDRAnBPdh
2TIi4Gamsl4gFZtKpR7HVMyjE/HWX3IY6lHZ/878yNZTeW2KCisy2iFKL+NClr3Qb73UI2MFYGRk
VBm3tw7SNzJpK+M6/nriUxmtFBXQK6+RIfHZv07LBFatH5cdY9MIVBNQUlcwnEIDGAqMEmllKaOF
jBpmOj40yZUssCp8m57+aYR2PkOLjTqTkCqHSmANWowJf+M2Mo7Lwhoo3YySK0tUSjbXc5tKI8Af
af4tj5+a8v7ydm272coA5WYYRR6WcACW5W8yrsknGLJm/wdkXChWoK8PrlKoSiMnI59udXQCI4lB
FAJsSVCXtw3Q8j0YAAUMKEFF3FS4YDcGocNYHvn5Zzf8yiZ1y2R5x2tChC8FnTNXOS5+mL7VkFKQ
Bwv6K/YcPV42uOl+K3tUjAc6H9pPM94XAvdG6HHyEtrTL5dtnNzr0qKocJ6BCSnQcaN5avFcDMm1
wheWHO1BtWGCXQtYw+EAfmn0YEqLYZm42yXLVIhv4lQcjPFU9vlbo4d4y+8EJcZO0kOdClBfYTHy
APXiMV6L7be58gGZZ6QhZKvOFwQtRrxGFA2lwq8+WXVBWYcJFqQvVwVm443mvpCf8uI1qp4ig4Xm
2dw+zDuBwU0FyIVmM51Ay50VCk6AOsUu36ofEq/4oQo2oPHQZMu+UhU35KU7kKxbBUvk8jSecrZW
BQQGoEeGzBLdYgeKbkQyB87W0eKtqXMw+Tg7tRNf5/ctkcbA5TnHZgip752A8e0XwSkxCRCzgucm
oBjW//kdJOat4kDPaTggMrLYyRXcILYkP/XApICGj9vgTE4Kw2u3PAmSNsCggJcTwmTUvQMtAK6b
uDAC99xoVoZqghjKaAyGlc1lYVoOabOEPusZ2kXn+LGtJ4ytKPGAKdlvEZ7si34lySCjgsLJeDeL
ojnpLyCERnOeYX3rnlgbp8J404MeZQAFg9fx/KGuxkf8vn/fGpAxqof3B6gk4L7UUdEwELZkUV16
snA3c7wTKhMj59m4ViEGiKtbVVG1P5NZ4zsuFwQwEYGpwi21JgUpIMhkSs2BxjnD1FbbBcdAl8go
F3FF4jQrJ5xx6NOpwGEANZ1faVdEAVB76u3QikQMVAZWXf37T4RKOXhhjdNQKt1a4fgAhU4Dj3UM
x6LAE+y5IGMUH7Z8UINiNCb/dPRuDDrA5LIezWC9kl39isd4o+BPfopewGKNu8ZjKexsnCsdegm4
y2V0O85Q2oDp57I2NrI7aRBCKlPTmL9LDZNughxPKmzpZIKRQHJQfKW/lNhmcxeFveLWeDYtEDRB
Oocc0mmPkgX2bN5UGHeCuGkReSoUIkXESTpQBt0CN8TEpitk1gmldyM+pfsaT4wPdBqiZ8wkInuY
/dyF2EAGTu978uQImW+NjbycDC1BygFzuOc+Cr5ysYZYhOFmx+lYuPqud9PbjpmXb8SOL2aoHCmu
tSTRAxUi4G3my3J2k7U8q3q0NXH3xQiVGAkDJt7A6AH5b096EZ3lCElnM38VXMlOXMze+aEP7U8X
VD6+ajY/wAR910amfqjdygN5Mlsje8t78WkxiIZRapCYU6lMIS5Iq9NZcdUmBpUS8InSz5kTGW+e
jZBGJKX/tkJnMQN482UhEhSXcCSWWfeoEHGtorAxhstK5bfcdm2LCtCA3QiRWBiGy+9jP78ebskY
Y4fOWPi+QDCFhe7cqmd8WRt156QlSP2DCu6pRWoJ3rMJh6EV7ByDu1Yn8XctCh6A6wWeoBfXg2gc
Ywjy9CDn4JK7fIzMIGgPeWHcA6XhXM5Tz74t0jmB9EVF7AfpFn4N7mFaDLMcqCp4WBMIEWWinRmz
A7Wgj8t2zm8RYgiqBRi0BpjkLKFTS15v6ygKXOkmBTuZCWK3xO4Qoq6l2RzuC9wmk5nzJsPsWdZK
maVO7LhIudoOs+oqD6SGJBwLe/GBJrbHe8KGNVhgHOcRnrhb7f2yaZZl6hhPmZ6kFdTiXGX4ZqDe
AoCSjTokt4hWNVVWKuestZ55NbVW8otWF3WCKQy1UHpImJ/Y4kfV4ixw8KNY6JD5Mzwdx/9sk4oN
qTBxaSFmuotxeEf1eCezl4NxPbqym76w2RbOAjCWCN54VEVEAIbOEnMwMAxCaOBzDhCtqUIe3VJW
Qf08MyA20CKAQA4Zu6WT4LwEqToIicHRawvueA1yLkw4qzcRvKT3l++XveT8BiXWJElGYYEAllXK
QXMpMxTU0g13cHkQHTjTUX4er8en9glP0118DB5EN3Oqj8QpnBJql3bzUXgswZ6tKCDKgJlABRW6
1jwVD4U5HfhcwY/QOvSEs+tkflVrxtzr5qdb2aBiYCMJoPLlEAOVDCxnEeenSm9d3sytI7deBhXM
xLKYxAo8HW7Mh7bYzWaS6U6C0fiyeZva1MTLhnXmWCbJqldnrucyXR2ywHBlr/4BVvoFJO1E6yve
BUeivio48ktnRY4wWqz66vnAF3EdGYUiqDzpiOLU2Vs6DYMSC0JqZy+9pYP+0wy83psO8ZUKXgkT
T9RqMUWfVZ3c/pL/2KX7W5w0Z3k6GbipjQdMiJpdxgI3ng+BfF0a3dVK5ljkpo44JEpQru6hIyyY
YMppsbkYqr2a9oAk7vOdDIED0dax3+6/12P9srv0mHYjLSWhjlPcpvie8YYlzU9t8njZYVk7STns
IPTxwOnwniEHUQTEC7igZ1VSNs822MYAmwNODc+Prx7aqdysI8AAg3scbNBUoYXSvMXH5DrEmyB2
a5+zWeHkfOKefD4F8lmCbgBWRmcVqaqGUQGlDDd4kveaC/k7krh6wt7wQPfqhC7rISJsnkMALvES
AeEI1Fm+rjIFz8gixaDBSZ+1m8nW98JROST25Buwm+8qc/mhH3j7N4TcN7/hyjIV10CUjjmIkjNc
IkBDBDPBTsqZndnbgZmY+U3yNDHujO3tXZmk3CYetDGLEpgcLe4m2BduWZsdIo2Z7uZjsgeHNLRv
a/+yr7J2mOzDKtJV5VKLQosd1uVHyHfJynWV8b5RgbumQzlsYNRQNt12tUbKbdV+mVJdw9HQ8Sax
ZlHdqwuwa3kqMS4NliHqAoYGWqrNIQdfhRTSxOPpKh/LniFffV5RJCditRwqG4yyOpP1DLs374td
fR+DR/07n5ndowbiuMgdzMZBJWeXypb0S49w1zfe6EuMPd0Oq6tfQb7x6hsOUddmXRcGrngHGBdk
Acvr1B9RfDPzK/FW8DoHrOY/MqcALjG1e5/711UXahuoK6ur0nTGZIqKwxLdFt9BpfQN7NJm/1g+
sIfqtnOrz+WepmtXy21aZAR1geV29jC76l56WV6i92GnR5ZgZ26ORmi8E/bZPSB2sWijo07iE/sB
fUKzfinMfF02XRDsy7HvayFQXK62mx3OK0BN2a8ImtWxk9dmeFTulP30I/Ebz7DBiIzEM7BADrpj
fgBGtDr56WpLICvNFwKP0IExOLIJNheawptu9+hjZnuoGvbfmLGZ+Pal1VPhSqnlVO21JEC4qo5c
5kqirWJAVgcrQgJqsRflbnDADF+6/IGVqpwQUpdsU1GLy9ocAwBwuNopjvl1U0JdDnz5vgzFehFM
WQ7n9G6I8GlG1+3OsDpHwpjnCe6E2ibeGR7o633iFMxPwdoWOsJpQzOjK6rgU5CLI3lPXsjjSb81
rMma7dodHxXIunisxOa8KXbyRlD84GoWUGelYtES6Gk4B/AB2ctuDTfYFb/QxgSbG5PDaNvbPi1R
8aYR5RJcdjiA2dGA1MNp7C21gg7bTKZpu48MGDNGkNtgXCSh9tMoFWPQpcrB/Qh3G9xiF7Ym70wP
3QO+tNWhvBu/K3vFi28zR+zM0NUZt8k52uLr5ur81xAbxxPX1TmsTz/j++E2KUAIVhn2hKoZrBP9
bMyicokJGnnm5DJZ2Zmzg07yVAVFDkQdtDqEXK8s4pIZLXEPfIKV3YAgHwI+rg7MTPEcP8p4S4aF
Wd8UFivpO6vfkYWvjFMnrc7KUddjKNqMIK4dPgYRPTPlJsB82eU8ZPO+Xtmhjs0cSlqo9LHqdgv8
qMvvIZtqxt1g/zczVFogcFBXypQMVyWXu0sA8LJogrXpj96Pq9VQZ7HJp0ztcnwyUrNZ7Mia94Ir
2IUd7w2rt4lckF3a5C6u/+hhoCELh9CECEwilTJXWq6nlYzn4//KRZOVX1W+Cq0sNHd0hGPMKV0P
3O7yvm6/WldmqXy5qbU5CDq8HpPd6EAf6EBOJtSRbMHCNz0p3TJfytsH43Op1MGQcskoFUDVkX3N
mIYEsqs6FLENGkeCKNMgbC8sEBBwIPSjtC4GiTAcwTofp9Gv89P5+SOoA9JweZByJDIku+K2O+p7
+Xni7ex2fA4PqZN7kK/52btkOgNiC5kJBREnCM1kr/vtsd1BpeJPH2qrj0EdpnCMA7jg6SqYACtX
2lPJcL7pAQ4DSe7tMpqsfdisBIMr4x+/o05WGieKlHFwANJch3SgpWAeBiWTxeqPkkOoeVmHjHze
SztPHbKkE9IZmWeACy96N9zEzk9XgfKLiMqG7Ofvdoj6XCF17enppBQiicPaQ7UDd6eVOsEtlGRc
3p1t5Jk4WcwWw+bzbLWr1K0HadZOmcMY8Uqz9KvBLh6r2+SluYF8K9AKYgweJSj8QBsxASMl5zIO
NcM6Pf8NIv9Wayb4dmdng6n/qlwFwgmgzgCZuoUmoGpifrSqLcERff0ezQ6GfRI0Lnxhg4plKSSE
E1FEtG5sAEXhU5MP6K+pgYOz8CRWCNu+6v75vidVw1US3XNTltV/BW3V63JoMiGRjGwSsOcjtIrH
I0khMRzAuPo206nPb0xXpo1e6KtcwGkteIz39IupAcx+eSc3XRc0NqTXR6YsKdcNavJEm7CRKZ6G
KfqMEAZCEsf6XpsrWZmhvFXI5K6AtFXgFsfAQ/cdvSCzOgDkeEK2FJbKeH9v5tqf9uiX4AhlWwUi
fIFrFBi8S6Azke9aHTnRLNtlmHmXN3G7hbAyR7ljBTJauU+wPAKZkIq72lPtGS0RY/KhrsF+YG7d
b4SBCLyHgJugN/w16VTmoGzbuQxcrvEl5UeU9nfDPO6VQLtVMWzPpamrL6y3/FZUXRmlM90IJG1h
XeQ6ouoimrIz+Z0peVC+EtCliN3M4lgZy9YpX1uktrXJNC3NiMUA3XBc3qQarDg9ENT3IixK73/w
GYF4EUBzIsjgWyU7sDrnI6Qp6wHqXahWDHirt2a41230YHZkfQojqpx8kI5hkgqFSWBSSDeIOnpV
XkpJqNcosKWl10j6L7UW3YRrnLJAaw0MCjiW4CPlHqCdeQy06rVFIpyYc1VAYnRQwIk0ZZ0zpbUN
RSlXUFpHakRQi+bzwvipW0Fi/Uspd4PsVFOkM6J9XKFV1Jp50O1UObr7k+3/3BCVekqJfM7noEHS
8XpU97JTeqDUckFjbULdjH1pbzrXyhrlXHLScSOkZnVXuCF1cgGExkCRe6gZgxiVmQRtXSGrLVTJ
r1m5VpHP8gB1KtWdwO7bfK+t+mr4lh2WPaHVIqvD5FByxyqHnGOY8Uhbm6U8Gi4W5mLbqgA+kJoD
FulgRMQDfvFGYzjJVohfmyL/fbXCNNezZsRMvKsUg5lzr3L2eNk/WAao3DVP4mLJ0hxZ1ggm3W5X
NhPrmtq6NtZroFJVmVumpeRaxFXB5NFHRxDInfGp9KT7bj+6mLv129v+lt1V2KwYri1TKSsmpNpp
kU+hB1AQxB5LxZPgund4p7Cnb9KBFBYc5UqwwGYcgovf2OEsXrfvUDH0L+/z9mnHG9GAgJIsS9Q+
Z1IdT1VSBERpzc6a1uVzzRUGlsDP5rsAsmH/2DnbbMAMhwTRHZDPPLcltwDPdng1SlYQmbyruuxt
3j4PwGmCyAGoKkxyfXXSRl8WzFsrKu6wYZf8LL0UtTfBUp67J9bZI0HxLLxrsgTtBsB0BBoq1w5L
K8wilje4Olo2gw9uwt+AGm52wkCogi6+rgBeTyeJo5E2XSYlGi6tyc7vp8cU3HmYxoMafedoe8Gp
3fohtPlD4Fz2k03LMnCHwA8YwAQa1IlPCi7r8bQLYHl29Of4rr+qr3IPBEMoqgL36IXWclVZ4xtr
a8WtULC2TH1GPpm6EnIDaIh16PzJTpHJjVvlS/Gq94p2nWuh5vZR8g4pdV/ThetQ637M/QLd9r7Y
T3q6A7/Y97wseUfOjcwMpdCpcvFO4SIOAyvoo7ddLQi7Kg55e4gXRs69+evxuQA30QBjp8kaRlHl
4krjA7eHoDAPdjBNYdVEWSao60YcdKmsSdmfhySsmd1KQEGRMjO6DuijJyZk2OzL3rAVOokP/r0o
6qZRxrysMxX9u5EbHTRAPL5Mba0SPP6lyHhGer9ZVFpbI+tfXTZiVkuLaBBrwEFEt8NOg4wQFN7w
ItMjIJUri13QOUf14TKFdDYw3iD8AwCWSoPCShvykDzHsp36C30NTDeR1k71rUeWMh7Ld2M2ARN9
i23WQ3D7qH2apll+agidRqp8qtvIr82xDN3J5h1wmriqTSppCmRQ9/Wuw6FjfdgtV1IAZcZFAOD0
GXNLsIhR1IsL0KCitGvG+WdgCIzMb8sEmFzBhAk06LmmzpiDWqdKhMCt5dLJisVSobJy2T03d3Bt
g/KYBTjXKBIWlARBy9L/wDCzxznLY74PbHGnAFQCAepXiOv8CRoUfrM2TUUrOFIjapC9RLFkdCSU
h7ojdEABP++cwFSs7FpBtCTyGZeXfA4spuxSF2wcYh54XhCfs53uQXgytbS3xJ4t3WuvW284GBZ0
eZ3lKXLkG6JfhsT3SgQoVrKqfWwnXrRn+dJmr0bjMVgGVDFRyaK2opijvMVnwEsij0KzBaWJk+uY
Kufk8FWTA83KMQHnjqm+a8QaWNlI0KylyFKnKnl4eQRZW8zWT1aaN53T9F3lCPoQ7Mc8ys2yl1nv
ehK06Dt8/XOpHQyFcEjqAGFmSZufQZRrYJ2A1hv0w6HEjpGZsC0gk+byauLryk4SOKJv/2iM1cfl
T0m25fx3aCDCkmVV1GmBvaDqNDmJyRnU5Ts5Tf1Jrqw6cf+1FYB1RbxECQ7ybBoIwwQFZrDKxKsw
mBPGQBAFD4ZSMDZ146IAuYWhgCYcBScoMH0N3Z0+C2MIGL3XC6HdJJgNQOGwaTozqyFAXbEwguQT
UVunYphFV3DVquekdkKC2Z8gC1MvK6W7Ct2OpJsSE0LSH3UPHNnlHdw6cuAj18CmIfIYTVAp/9am
bs6LdEkwVBnfp4f+KrmqHe3GsGufwJFzP7EDtOYUz7iu/PAKeiO1qTnyzwDl/wwzHKhQMRsRmzuw
+k2UE3eVvPSSzCVgBQCbC7SrZB2KGe9xx+CM2KqCfVk8/WULXsujFPyBZFh69LKHyK6+CR7nyQeD
M1n1k41L44s1qnyShykvcnWcel2L0fZBgyxXzfic8sb5/2KDuvGXOOvkxMClIWWoqc+6mZU47WFQ
WxknPhZNcuB56Qase0/43zBiOvUvUGH2o36yQZlr6dBp5wZ0ggPFDGWordftVRBzd3iCqCb0vTUT
0m9ApTRdaDYAftqlPrxUCnCsqWp3hbbrB0jFLyDQ4GYI1WtOCRHwEFLycsVDXTxC0t9DXqACl4qM
AzSO4VEaK1TkM/uyX2/VqtYbQUNAhzbs+jEfocb6k+Apxt7OextDocFj+z3dSVZuh64IrtGn4BuY
Bt4QP5gp38Z7SlUEIBg0BEEyyvU1bsjjNIZRmKSerJCOXnUcnUwyo5fYgZTQ9/woWOB4cXGrKE/A
TbNnurb8bW2fSiDCLozaMslSLzRu0wEEVzLD27YexF9WSAUPtRLyQNS6BGI90TspAaDof6942l5y
yPRnxDqvpMJFh8b1iqjAUHNNGaocVkRkqRucVvIYNjzZ5f3o6bIDbcWgtSkqNCRJP0m5AmZDQYhw
7T8u5Ydu3As1w8wWGkMFJQO0ffAilQEF++okZYJ3spioqSd6ggttxpvWC3b6jrwLJKt0KzgqCm2s
tEbc3MlPs2esB4bStEKW4pLZBft6j4ssfB18/T2QADQiHd7QEr9pt5ytn9Agt91HwvqYm+65+glU
OTPvAsxz1hlh/eh2QmpB4YQ3tSfhvpnBnlI480GP3CJxLn9X4pJnLrSySr0zAX4J5hKDL17ZlFYX
P+p1Zaod47XHWhp18scQhBV1laeQfovcDOrdc+5eXsbm1bXymxMCd/WeVLVs6PhuQXC5mwDKEICR
6/wRNajmFZmwxbBGriZq16BOLqvAYxl4SZ4emitrsWjEshjIoBLdifvFHq3FnY4gLsN4krSf0XEw
7mY7t+EuLMsbWwnLOshURRVpJF3/yvsUBc5CIXpg3I0Qmxg3xDtENlv80RXgJuznz5ZJA7L3yMCw
2DOQ0tgv5TxEMAlKLgs4ELTjnhn7SbyM3k/DgMo2Ui4d8yyU76M+RfRxwHjTOoEXJpZ00HfLHuLa
7ygRs4dPt7xFW9ujvF5RlLiNU3w/yPosmINVXISZx2k/ODFAHX8yf/HFHOX/fZmKld5gedKMR087
Q8qTOYG95ZLrJZGvuHLJKYhkYKKxJCnWJDecoB0T9LnDq1qzB6UWTnWYobGYhYUtDPNzoWc3YDu3
004ArRQwNmINFNis/yxE6TrNltegNB5CoYM2kehFNX/sUj23ohGa4OHk1FK8i4bsCsMuJj/UV1OR
PIAWx42EwWw544BmtSOI0dUg8h8g529NzDO6LeYUARL3o9gAGx6ehd1sl2pwC9KIR64X3A4jh+4g
ak6uNL8uO9hGlMOkFpFYEiHkh3993Zw4iGYMQxuEuW4f57fN8iqEu/9mgnKpvg9KvhdVHEy0Nzk1
NKVxMceZ1YjfOIxfVkK50qSIZdkIWAk/XUXgE4XcoXl5IVsldh1MBRopBKJBTVfJqo6fx0jTCIfF
cMydwR/2C1IzEeSMzAxmazkrW3RZrNGMpusg/ezxXv5cQLKTFHW0p3Cn3clu7urXTMLbjURmvTqa
/hpeXORGAYtAa9/UuFpjMwJNWWmh55VZo2C3R2glWxzEQ1mxm2WacpEBskCpvujAuQBxAiSddliw
v8WDcT0ANMh3Dqp/MMxKblgf9AS5XoWGVptSOZkwyBdeC27lTn7gFxgmikERybwZt06aiDh+KrGi
m0HlifkiFHkG9kO3eOlsdd97EMu8DvwjkJEEyeq+s5BE5C+krg48KRQFpB94sZ892GVjCSM1x4HQ
otBKEqdRnhrElRFEeFXHSJa2PiC6QWh4oXoMriey+NVGCvOUxDNh+ZInCXSU7R1wI9ZUzR4f1Tbj
FG68ljDb+WmL/JaVrWYotCJTR9gq1e5d4YzE0zC6tNe6MXdSHnNSvGRyPMBLQ1Lt1GDyQIO3i3NP
zWv+iSuGXc6JbqjFj9kkJjb0b/bgLWckdlsV9S+/kvrcKBNFbUHSEUDiX+ofyzFDYS0zCxAfaNb4
k7Tm9AFtM9FnMXRs3eHIC0R0AjGhTiTqv25QKbaqYNRgIw1rpF+E3I1gEsvSjO55m83wthWpwATC
G6DpAKcSPbs5TBVGp3lw2Uct6vVjY0fT3eVPvnV0VhboJ/ocjWI9c1hQ1SmmIA423N3K9JblWWRj
6BOztkNdhno61OJcIlMgaWtyqx2mQ4He5uAYe0Juzhqr3/5QnzunUWGvUVHswFxP7IHkvN6r5YJn
v1H5RlY11hLNN5nCu4bYP7R9/Bxjgiap3kYegouXd5fx/ejqA99Ptayh+OuN6begeS26p//29xP7
q/M6DImu9koee33EQUjuSaveLhvYDAirbaSCTym3fVBN9V/FOXJNSnjos6skW30WZBjyqbaLZwY9
bKJoQ1AX6L0iF292VWXyH+CZyCezl4GXVPEU7TDc50AsQg/N+RDtWV1pVkCnAt/Mtx3K6BDkUH7O
uXITV6Ird7dxJDrB+HF5S7d8Am1vwPAQaFHoo76ZWM3zEIu4kKuicpL5qVCY77Xt1XyaoL5arHWt
xi9h4sXPGQgXYj/d84nNv8830j2EXzHY8l7tuV1RWGnBgIFsTZ3iavy0Te3kkKMgL4cBPOY1/7HY
ORSOUwwptHYfAVZMRqZYYNStDcXjCRJWCmATiJVfD4FR1dGU87A48JCsAiNZxbGy061joABuhxau
hscincyU+tRAClUkYHR5H4E3KLcVN3X0nXDHXSl7XbD770TrMLfr4jdq8eR70cETZHrIioH7g8IO
tULMQSxVm6eJl3dvSDWmsbeEhNX834rQeGzjegOPuA6EzddtrJopFRtIiHjg+dTB/b+AYL31CEsB
SAJ4ycLs6+D9AfyLvPD/MUp5qjYMfFfFdeJlQwzajCHQrTIFlc2/P3JrK5RPjlwRccAJor8yp5rL
pTViC5St/qMV6iuJ3Cghe0LyFI7jdS10jyGK7n9iA3q4hPeTR0mbukalqcjzYoQNpRrMQvtezKw3
/Sn+nDkbKOMIs6hMQv9XP0CLbwDPPuoGrdM/6/sKc8fVt+KQ3wkHBWArtJ4gBgG+EzExZVvxwttx
Jx6C62TP7cnMvnHMZADN+hvuFu/RkgXu3Tzsn7+OrpmmTVWA+x2/bt7j3Qa8UvXA3etHFFAgcdC/
Za+s1+JWE0NHb/Pv/Tg9dFZ3LBeBIiQABxwyF4AhF4u8ZaK36KZ66L5VPgHHlDb0yFMoaZhoDRYW
M5xvHv/VLxC/fpG8lwql6vALpN5MVVPdV+9/UXuhg7VYYWD2u+w3SnCbQW9llsp1u7wq2z4DreRf
LMYDKpuyy86pty6r9f5ScUfnU65UwRnmRWJp58NsR0bqjvVDq97zxe5yINhqlnz5mFS8qTPwBU4j
thKz3nbdAhu+mPKtdFfcZ076kFnMZzD5NhdO06n1sPIehJkgUHr4q3zXHFO8F8IP/oa7Ivhd7Ttr
cn8z613vJRWCkrroJpnomqh3BLh7IpnxazvfTd58YD2GmCeD6qUaccXh/Qtrp81cTPSIUZduzXQv
Sy6ZmW5BDNws5gB6mcJsKzN1mfu7eWutnJSKVlWj94U44TcMQEirGCUaeFNFr5zzShcjtGwwyhZd
wNqFTruy+qK9JoyoasIiYfKIsMfTrjsqNwCiuvUHZwFXPwMLox4UlFcCE3mrn12xQDpbw9lffgR1
DyhaWOsLjx/B7zswBQw+GRuOfDaXIevE0FQASTALojHAgXkvGkzUrLFi1Mk9pTF5dBtil1nNYYT4
0wdYbTCGdet4kMjavPh6dkhfJbEbv/85gCaSwOxZM66MQHfCja4NYrRWBOUmfKhKrFC4GyXRWoyr
sLhP09LKQ+Pe6JjDpgzHFalIJA1lDBgLHt5k+Id7I9Q3nTPb6a4/KRbwLGHULW6RLy5DJUGRqnIc
R/oBp5PSQAwC3A6iFYEuuJdN/kd/hTZZB4YRZd8KZv0OxXCcH4cZNVgLp2JUOdUCZopJRITEWopO
UvcwPwt2uI+fYjz1BIsQYXG/0hi8WOSPoY0+ArM+QFZ7IS6LVOzKag2ZBImU6fNgi47kL4fpDY28
HeS0gIvM9tp30FwwwxXLt6lwFehzlyfKBIGUqysAd4heko/K1Q/ltNA/qjuv7gO60j21cliXxSl3
EffVo+goWCcZTtK8epf4tcubs8+0SoLPhb2lq91AoqVcQ1y7e8Ele51Bp0l+l0i8SF3jnXGjMy5Y
iUqOlEzMezVAhWLcTzaHCz3GNClh6OWPv1GnYDgv/RDEEFVYQE8Fj/efyoPxk8Qm0O+72QhOmM5i
j+wx/IUuFuTKXAw6ib668ljoj2yEK+McSFQY6pdO7VUdfP4t51QS/yaPXjgDPxIwGxGMLPak7bWK
skEfG2pPUi/xTtrpV8ljCpaxwZ/uMYx4Z3jtb8zHsC4v+uEcDVVQ5upMYk3sZ+7wTeTM4F26Ghwg
P3mMyjdM4gKWh9CBpZu0lJOJPwIxLGOmO/9AUwu5QGgV+94XWcVw1rZSEYUXVbQYVWzry3Obmc2j
RMCC7x/EovRjeCosZu7BOHEyPXCnDGrakQSosXvwR0dWC0Qi1Af3mBc7tIwHH8M/6QdvqKbgnW2T
xJMlqLvVY4UroZRtTp/Rozc0luQOy2NkKpxolVREqYTtzJ8JpAMTd3jvggdgdgGnAjcks3nFWiDx
p9Wx6Ib/I+1LluPWgWW/iBGchy3HZg9qzZK1YdjyMed55tffRPs+i4J4Guf6rbxwhKoBFgqFqqxM
fZ4LHQvkoaUxQ3F7qcwyyEyhUFmlOcZLSybBZmWq0oogknKsLXibnzF7X5iJG54I34DgdKC0Sm/R
w0AQY0m4MTeVCjLKuBS9OP++8hvzMlXiYGDVH48X+Dh7bpK1UrLpq5VGUtH9FjMi5BEj6scxJo8R
qI81KM7B3IHxopfJIwGA9VhnBGyZym4CfEnNEHH8q/KNy16zQrQYFx7LYagAY6htP5YqCFmgwAf2
TkusMXKcgaxC9atf8RFTSjfNfeqy6iDMj0gFGjGeZUjjkasoNXVPdkAJJkHfozUnjDoLTrRHuWdg
0ZyzrNJ83/USS3LVYj9/Bxu81w/DLvQW0uPbjX9FPQcGfoz5GYA6gfSK+n5iUMUzn5BVngqQcgg7
zeHPCKUW+sh25DG+5WbwXlmjvmXeg19cIelEKXgY4By/Y8b3xDmdA+Quun1ThtFRkgMz89DNJ8/K
MPUxDcgBggYay+Q9fra4wpwgHBoeurN0TJ3yycDTfcH9XDiL858QZZt3yId9mhWA47o4S0M0NjGT
6wyPyk73L8RXx/bMRl5tnsmVMeqxPAQ8lytElbDu36XmfWTRNm6eyNXfp+4MOVMnLcvw95dYG0xe
nw9lp2SWXg1uu7BkURguo1P3hRS0DXSIiIMKp2Q6dtJdIjFyCtZ6qHtCrEc1MzJ45dScFOVtLo1d
1htW0GTudf9neCENbdC55X9LKbJHQDjDDiIUPruGwfr+ZL2r26CpeiHNJuS4RnUqOMFLcpaSNssC
FTX4OeGXOoM7g/7UAfTeAaP09a3aDoQrJ6NCxQLZU5ErkHWRE0NUO9oTd6PbmWl4oAH95+/C/coe
FSGEIQylpYWfZUcdkaE6J7Z2b7xV3wkhcP+DyXBOfv+XR+OHPZobKGjnRY1r9LiSY/0MDM8NdxDO
8l39bIS29NA66Q3puOWySZ6vevykNSZmvaHFkkYoC6HzgGEZxpYzvipNF6QGs15oM86BsZtc3sFl
APlrd9lL1gPI+ZiZ4HZRb7UFVBwBxhEIEIh5oyQ0HclxAPMrDoS4+4shmPUlRw9/Z4ZaZBhSgTI1
SBeaCLRL4yNj7xgxhJ7yFlpwMI8hTChm4YNTFVi3EvxtsvnthfNIGS/8u9RrtX1Ultlqi1FCNQce
G8b+ki2WWDKJ+Mjb5pqXUqEkboKkB78xJDlDT9eindqXphj9EKD9OYlPgXAbzJ1Zg6KbsZ2s00EF
mKkXIiXSYTc4qctO3qt7wS730KZAdgIELIqjy6/0Z+02J2a9brOas9pWKvCAF7DXhRKBh7SBmsic
QWwhWkQYI7IXTz0T4GJqG4mZflMP8dnwWSk1K/QZVChquTmWpAW+BCW1m85XDgPKlLmpAEDpkyHY
+EHPWWf/eoICuNnnO6PjWiUsQxTq/jAu9hACiZHqTt6AMWCWveuxBv3wz/bw5lTaBIVv7DJqZuiZ
HCt3OACxPYADtbOE0gLRs8/wquufVuepgAPaopmvanzawR1BGQJe2R+8z7ulLTLJF4iD/vvB0Xkq
bcmSOVhiHuG9S9G45n8IEoamc1B19y/1/H59Xay9JP+/uu9jaKQnHPGXKspBJ6eZXcpI3FkWqFAT
DJkRVqRnqQ+FWXXvbcKQwRCvx09goz6vIcvmJi1yrEE99Q5IIB0FpYETZ4X70ftNhYngRsY9SIFc
8sXLPD8Ip2ztVvj5/7edVOzBLKOGWZoe6JMpgFD0YvdzzMg4rye14IP4vFqlrQo+Iz0B5OlWOGvm
Ikt+bbjXF8KyQseR1qjzMoaVGFrYivQk5TutEu3rRjYBUB8vSJ1GKFRDakSBBCvyHaRLSAUwfUrB
6sjdcR6gEia/Y+WGjHXRCIWhGyShvFRWO8FTusPcAIObMTySZYSKFVG1jEIrIIkeoZSSa8ekxhwn
WEIYu0fiwJU4cbkLVmc378qpkIhQPSFcAJlRf9Jv1QfyAIe0jdedWACk7Zb5n+sNIyGfXQ/PHIy2
E3jHvM9vJLShssPsEoIFklL+Dcn5KvMC999na5NRJIlKcIajVfglVJsLkKv7BEM8OPxgar+yXXMH
lRKLsa2M64yGIcj8NEkFKWsSuh/ZAlQaE+WKM7sFYA8sf/yXPYUUpCJCfxKsAJ9XufD1DN1ojDuA
DUDfS7thh4uzNEsyLoZhWyb31FY4VqFJJIAhwtC/KIW2ip6Uml4lXgjxwKrCRO/CAohuuf/aBOX+
fV/0ccCh6lYLy/e8SfxFgZ2IZ0INtwK/ykM5FwmyRuRVP++dkIF9TSUFKEEwl3fBxdPLnX5gPApP
neyX8Es+EsZdVlGfhD762K2tUgFYn4amVBaBPD2CPVEslzCAL7IhI1t+uLZDhWAe8+19HeOhLGPS
dkSbDhzWxbn28lNqAQ17k/phaSY3og0hsm/jXkpAg8la6xYNkL76ETSCQwnD/0XVQ77X1BtjNyuT
PXZdZDaj9ppV4KPtxoMWBicD9ESmsGR+qE5+OIKG1HDimtUaY3zyy5zwKuZlRT3L+ojNz402crql
/SVDN6UW2shapoE5ML7hyoDnSjguBs7LF4oxTLW0PQTZSAy68FVaRekTEqQI7WhLNwuH8zOAV8r9
9RhEXIhysU9mqUCrNFLYpCF4QgwJXDaDBCbts5bsx+Cu1TirSZ+vm9teJeCyYDkzvqoHNyDVgPwt
xuLneDKH9FFtMI2Y3V03ssXcoasyJsfB8ASyDJq5Q6g5tRoMXFcNSHra+wmKhTflneHWHgftDs4G
z8SeAIODg3jM7tAe60zRrh8xNwOCteZkALhXWaw7bWPpn34U8beVP+VBrvPVoqJnxpcnQ0UlspVs
oVmc64vfNAPSEvDiQS/AoEvl+MOzkfEyYMGBMYL4sN/1iXBSagYwecuMBhE/jOCDaBi7/Hk10DST
gkgE80vN32XafuydrmSsZCv6rU1Q0Q/iaJlmcCN8ZT8dexReere6kdnTQ6ylUNGv73O9aStk0kTL
IxlBzGz2iLVdYzaqqRHYWIrxbf4NRBjXP9VmUgreQkPBZ9K+SpXP7cCVWVEkl+cs5FlTszuHjmpH
N6oLKagnCFsy8mCRfBfqvGN+Goh1BUpbmLImm7HywoUrJ1lo4t84ufiQ2Z0v7TQg6Cc7+KUdAh8U
y85A2kcYQwTb+QUtB1gKdIU8ZgdyK0NY/xjqSIgLzy2YCyDP+fK5CM5kcou0dcvk2H3vH7sTm0Bn
Eyi4tkk5bqtiAFiJEfCEd9GS7PQez/pAhnAiBhR1v05Agzw5JfBshYP7Z8gwJ23GrxjLYBO6bpWt
MAyugVEM07XQBf78LapZzbW4wRlCc/s1D/pX6BM/ABzxGhrqvh0iP6k0Wy91O1mSv3iMr01TO98L
EH/ORD3xpFox2/AfrmgZzr2JQ12boDa67hVwHaco/IWZCREwUJ+WXnHubwhuEC9mtJmJXk97VoDA
iF1mE4+s4IujrzaXih4i10hNHyP77Oypt4pHUCTY4pOwU4GO73ML7/TxCH1rJsXeZl0MzIk6EV0X
VIgMfv6qclJLRjbPMPxe+ATLPL0YqLCOSLP/mvwYxsA7DYJSCGjTcJpKn7gSmotkSouAbWNHh24M
qTxAh4x7LHeMoLWVLK7NURubBk0q6TOCViTYGhSZ+FPo5ABo2hBI8PkdK2JtPlvW9qjwrHYpBzIk
cm96I/AR02GA5Ieyx2ZeuJYZq9tym5U1GkYT1s2sqVKTXNKwZj4QanQoSxUHzZOPqRs4/Ft3x+4y
bEXCtVmq0CjWWr20I7jG0uR1FI8GKteMhW0FfiBNQdMH7V2wqFEW0gUUwanSppeFcWfwBSx2BTkN
DIwMZvKcPwam8QzqwrPgMyxvFQ/WlolDra6cPBBw+YlYm+yhMhHpO9x0lzCPKn2uOBWg6S6rPr65
n5h4UwnBlMIrVPBRhhgyixOY4qAg7chcjVsd54Sxp5u+omO4mhAUCZg7/rywJhnTRlCr1KuhxGLW
be+L4fQCHkFnArP19V0kf4sOZzoSBUAgJEOHxMNnW3waxZE8yYkXJPtofB3zsy79uG5iMx1Z2aBx
qVwMHY5grAHUPJKRgcIFT7WAstIrKfWINr8TOJM5xbd5T6ytUo6JaXZ5iWSsbHA7P75Jc4zSyITy
+AdIGQ1n2RP2B+hedffxrWiLL/XL9WVvfsWPnZUo9wxBadNxDWbq+w6Y3140Q+FbG4oWXzfO/90S
HnfQegAXN8YWKX/R244PSrUCI3nI7eKocDMD8vFSZBoJA593qRzR7rI2RRa9OnMlvqPCZwppkhb+
grZlacm3QM1b0x0ZxEe3+KAmTHbCLSddW6VOXRx3TWt0A6JYr9qCrrsVX9lNzIIfbZuBqAMeGTr/
hSVbqRVlKmQElCS/66TcnCXoUCqMR+SmX0KT/I8VEmJWW9i3MWfofYzs7JjeRFDGcHOnh5ATkLGL
RzgsjHvwGlzORSyg8cyWPtoKYutfQPnLCDXsXAMdOFIY3sp+1vdEITr3COyRS4FAit2e9SRhmaT8
JjKyHoQoSEn5eTGFuTfL2rl+CCSSH3x1zY99pZykDqOpbHXkR02Q+lMkWqDsgBSIJmhmHyBjkiI8
vCJFMetedsIWxLZR6QyhfuZn9WECaVAj57aaGP7QCl4t527XFvtlEf1iXKwyqA8cqMWsOQ6OqJ45
gtS/DlHGm0XCWWAIOfay8cIFoMJIGnC+Kg34wfXudkHWbTTqTRuJN6oesAjdNtaMKstH2YOKMRPf
JhheFzFNd0yf5cY0XqNvKEUIZgSEoGzGoindjfb03KDwvP+bLuYn6+SCXnmyDN7gXibHsuGa+zGa
3QVzytIwHkZF/aHMHDAb/WCpYujmGriZGsmViuWoqvEZpHws8mbmuaLyxyKugrCuca4GzJC8cmew
UPVvC3TzyJCA4WBWc7HSo1A4w2wuIEvk2fXOrYfX+mBRl+lQtUuWpUD31o2Z+JWPaVoQGkwHzsqg
93VUQEax76FVUln6jXEMnpLEvn4INoudf34BZDSpRnbZ9fyYadgEAoUNdwseB064l+3iGVrCiCnN
ifOZFdYNL0QhHtV/XD0GPh118gRDEZRJBQGBcuEcavEQm34ou/gNLYFjsRsw6NRY80u52AsrZG9f
SCvb1FfH7+okuW/hg3ZzJGznnR9Bn85NvcaZnDADABjircziDmvJ1JeW2gaGBxRx+UUydU07lAum
yJJHtSjdpO7OQZox4tvm5fRnofi0nw8b13KFPKLV7VWgsi3q5yYFu+sw/k3r6ONbCjQyQSgTLgnB
Gou7YXRksFZFdnOobdDGe6HLmu++1Lq/xOzVoqj4JRmLpHXS5SYiE6zSoYXeILL3EPKk3E0/olwE
cTyzegtis4lJerFDesGEfhEHvfYzqEAGFqNSCevLogdMFWHc2uZuoHtY/Ugxo5YPJpEghGb7aOWM
3JhlmUoG0jwOjVTABohF4aZzBKbnYNnFwYAEBCmjAsFEkxEiiGteWyx1+4tlPxdtjXtyciW33Jfe
JDjxmzqaKijum5v+tnzAHO3PBgg73pMUloNtZgKrT05lAonSSkpdgmlaPqmKmfxsblMnDq2WM0WU
rkWzj8zoDs+qn4xls+xSQarKBH4uI3xjwpECScuHydYgzEDGkUY7rwinv3/dJGujqdAkyAGm+A3U
mX9P1JMuGymd/M2TdH1iqVBk8FFUcxnM8Jn6T8ulD0mlMmTdGHtHgxyaoAGYp4GXClNtpj2qqqxR
fcZe0aAGI8uFsO4Q3fostfUqtevAMPUYWX67mEUqWuJSOEb/dv0LXf7s17Ogq2g2SBJo86mz0Krd
EtcSaRtdxglJCVH1fxMf9Lvrtrb38MMU5fdVXU5dOMCUWna3IEA/hFX5eN3EdjhFyQAM2KSnTM8r
8ktXSfmgJZ7+ZhTmAP2P5rEF+SjCeO5xz+qtAWHz0W4HMwVVOUbi/pKdj5Qt/t9vIPuwSgrntktK
EYkgZtXDHQEuxk5AlK7Fx86JdphUeQruWZrim1F0ZZP6jH1aFM1kIKSVyeRoA5Q3Fej1qu8KaFc5
xbu+y1vlDCBIoEoA/iqeNFY/rzBMxyBD6f13jkWw2Wg5gk0WNASDk8FbHTwhWHK1G7f/up1KYyxy
IeLkTCpTr01Te2mivUzELMbJYayNXLjUgfhkh/LSQZ0Kfc7hQeN+KTH/L4D5t3Iu0/8N5HKYqePG
uf9kj4rKSpQs4qiBWjH91e+JkBnmUWSzgUJtaUE69TV8JLQD0d10YvesLuCKa4ulAnTcRVnFL3i/
QM9U9Hon+RaiJPsYodQdAHZe1NbwKytBLcEeUtmq5n9aOBW1myBaRhmEf17z2jukP1XVHiTNtIvI
jH4vghz//vq33QhAa4v0bBW4M5Kh7FDdyDTJDPV3tf/nugHGt/wiQCLI8qByOPlD84qpUXPk3nWw
79eo9okTyIEG0ezEl+s2t6r4n1ZFHHoVboAHwDCGirYbQe7qNaT4An+5W6CAV/b/QVR168aAvY8X
Nx3eYjWalBK3bSgWdgTodwNdF6kprGwWLaW8N+rnMYQATctZRhrb11e7Eec+GafiXKLEWTlkJM7l
8zmFsJrJqYHVBdJx4TIvniWRkSxuh52P1VLhoOTkEYoDuLQk9bkFUX0Y+O2YMlbFMkLFgDTkJrUs
cAyLEDLRs2ahLYlHvM4wszVw8Wn3qOMexmoGGhXsHr+vkeO3p2Y3EwXBMwsRt1WK+GSJOtxiJ2rl
YMigcDoXj9PD+GS0uAbBcTg+/RZQaJ7r2+at+0fr3MjJnlhj4uSzfA1sfz4bPV1TzeLQ9EaMVhop
LOa1CckyyMHGGDX2rnvkFnJ5vVR6akbqIJtTqTBF+HGEs3BLso54x/8iSYf+LbW4p/aYHheIlwDa
jsaoFT4Q4b/YZb7itu+uj1VToSAYci3toCT/pwyx/Ag94xJQM4/F6MJwWnqoBk//UR3JFhvgHdKU
N31+SRRGcNsicfm0uVSwaUfQq1c8mobZ0QAlH9I2J8erCZW9ujQ5CHHU/uxjuMbldtzP9Nz7RAKE
dUcTI9eciQo6BXAmlRZDgniOUrsEhbTGM7oKrL2koswk5JMxQrzKawGTkAvwwkiVoxnP1131X67c
D/+g40zadYuo4JONVnwjIiuuMaRUvKimbiY7kcllwLoqDCreiMtYazGxl6FTgte9J591EzVosGKz
pMxZB54KOLLMyZGAr4Ty+k6F9FktjObAQTCYPZtEstt/dweDrkNl0Zyl0Poj2NHhSIaSBsiXLFZ+
m+1ZL9vtLybhZWYAWSSBKP7z5a6MUt3mMkgqR826zCP1qAsR8GKS7nh7ObFHpTdd8cMinSTVRjE3
RYDBFaHVrazsrFp5VnhWNr9VtUR798/C6FRJKcIsHDN4PPo/C5iZoKcHUT2LAB46M8zA0RCYNdAW
RKPobxAsn4xTcTJM9YavVYVElfg7oYknvDbLbgGE5T2PLkKRoG5jrnkzPQQiidBSXYj/P3/MsQPj
72KgBTS4jc9PpgHYfWASluHJim4AiQut+lydgh9RizfUvBu+XT//m3FsZZ86jqqetcHcQz2hr0Hv
wU1PscwxBlvIn/hyNlYmKH8NF1XT6gBjZH331Ay1GYK7JM7bxOxK/WnJgWg0FFZU27z1PmxecpFV
Agzqcm7sE7xGO4KaGczKzSFY3NvD83TDPh+Mj0iDl7VR6NNSmUEUf4aC0K45EJ3w/3DyN3cSsCMF
yrtQ5qOZ1/OOT9pERE7Y2BXKoJE9/BRVd1ycyg38ELV9kNLn7wIIWyQ7Kb3OY5Vrtl/5q19A3b2Y
CBSNBOptXgMOY5/HrYeXPoZavQJ6FeA2jmaLDS/Z6t9Av/Fj3dRlm1acqAYDrI4WuD5A11Y95HgI
k7lLSA84MeiUOff6udgMeSuT5G5ZOZDAL2kk1sjxw6w9LInwXAepjbSONeyz6TorO9T1SyYPa1D5
f5RDG+e/EIxuv+pXdqhzXnEgj84hFYstnGwRCmnlP9KLBFl2yAWQd6EEPWdLNAtv0ZzrO8n8etT5
LwOuFCCegpseM7MyygjTIb7jQU0JZNmljvFWBrbA6oExzopKdYYSLhYWou7tzZiUlYtnMGQ6Ddda
Rn6T6Cji9Dyjhk++1Jcw97HDKlUA6+UBWfZioMyYH5bxNQ8nE+SgpoA6GD+EDGPbL/yVNeq6akVe
rtIGpNEEcjLexPvlnvAGorm8g5KAzfiEm+F0ZY1qBU2T2gyKhDYBt6t80QG9nCV4GlTKCVab9Yi4
IHO+7qQG7JWm41akwyl0tpRJwwsCBVveWuzuQXuRYWqHzNRTfR66SUCg4OT/rr1V78a3sjAl1UxA
5Md6tW7HgY/fQu0zV8wZxIUQcrUx+FVLwS0XDpDPzby/2uEPO9QO18ZQR3WLK0T2jFfA7w8yeA84
8OklDhv/uCUmbKBMi2CtoTsNVZjP0W2akho9WYmkqw2oU9O3+l7D9kZucyh+NQe0ZDBvXU0mGaad
JsZaN1OOD+Nf3uGhUYuNgpNZFQH01EcwOC2adHt9Qze/28oIdRrVTAznOQbdeVcpx7SsjloWnMBE
xcCasMxQ7jHOopDwTQj36Gqz7d9UBbLqTO72zYeMIhm4+CVVAvv458+F1HvJ8BlRC5r0Y9n3DgDI
lSnl9VOZ5SzF0u3QsrJGXRViXFZ8hwoiihcowaIipGDk2SEpTeMFoAxk9V639/BjdZQzNlk5jkWI
iRCpR6spfNbqH0PemNf9YTuofKyKvg84vh7KtAKQugx7wHCWe0ilJmbRpJ5aGAcwqpuSklp1U1nl
iAeOZPYiJMeh6ew2c+zKMhhC0KU9xWF2AxQ62kV4iRR99dSny8uUdffCXJUYbWgPs8wiEtnMEaDt
AF1kQA/0y9JWuYg21Y1c6/gg5LUnHbpdeQTN4I5VKto+lx9mqJRn5KsqVUjLVNBVK+F7M5lz1rVF
wtiX0K7yYBWD3CAPGYfPnjz14FUqRryyfs/gZjae40Q7tfkOZWkr88K/EAvA3A2RbBQFCfKN1NFJ
tc5IlxB3STe+Ft1oRerAyBQv/UN6TWsT1HnJRlmKBgPo58ElcI0EyEXjPNlIwd3qQKruvBtbCzQq
1aNwQK/KTh9J1lp4ulU85T9Eb9wR2TMWZcFW0Fj/LOpYCbJayFqNm6ucdgWifPGqpfuYY93WW16z
MkO/tJREj3i9hRTuWJVOO9V2xsysGCuh8wGx6/W0xNSONwWBmQtALi+aWau8KSgjI0ywVkPF8zjj
CmEkSPZuCBMzL/R/gp6VUmwvR4VWGw6S8UVJdEjTSOJqvE3nUfqWFoBSCv193lUeKBufrke9zfca
uMmR3GM4RlPoF+MgjO0MpT8Cq5UeSEuN1KZIOSVuLnx+xYk1Zq9sLg+6GYYEERUF/efPR7zndOhM
1mhWTLzodNF00LnKq/rW4ick+bmg/KgkyGw3U3SYSv6db7S3sF9Og1Dsyyi71UC4x10oRYbWRUHG
H9vinivGA646t9eTl05WrSEofVUH+0Lcz0djCvZV0p/jTsjNZQBJopBFJqeXz5MYwVf6k1RGOzmK
D7qsLaYyLD/iSMn8Wkn2lTaCwyj7zk9zbmNe+LmbpR1C+zkU5ZtKU/0o6A+ZMf8U5XqvB4rbd2li
GkMSmYnO78qZ/3n9i206oELmKIAPxCwF9WyRh5FvyzTA5MGcm0L5zo8s0PG2T6i8DDC3qBAZt88f
SJ97KIOJUB6GCOOM/BoT1ia6IaCJcaZfvN158QPzAbG5rJVN4jSrK2w2IAMzBBHG036NVjCbgp06
E1QKJGDZpl8J+iDe2DGpxrcyC0HDrB/mZnlVome1Rh7jIlKEjpM4y2YePIs9EE3lwogZmwXZtRnq
AhjHYU4GHfB/IAR/xpwMBu4aQHkjRvex6H9KpeT2Ghk8SOE2sgCkLTxrsbQ2eedS1hzvZhVVWJ0/
KoSJSzAkfA7QUOcGb9lj40MP3dMSC4djdKdn3u3uSclEYelBbvZl1oapu10JwOMrCChldME+mC0C
9A38bi/7vTftNEu9VU7Vd9HM3Vk0y1uomrrsgdN/WT38F7M7ugwGic+OJtUlaJZmFMdbJ3ssSkzM
Cbaywywk8BrIYIvUHG6IaVbY28yaBTJp8tsw/aqZwhjBYEakTTMz8Ao7dNJTAcFPA0iJ8YWFMt88
TxhNUvF4Q3bz5UXQjBDAKnEl6v13cfomQ2/oehz6l/V8WKCcejEqLlNTWGhsFP0J5kW3mxAuJLvB
C7uftlklAi7hz4qoDzdFKMDrsU4KVMJrdKx8PjVLS/2mH2c3b23yEg1tVpVv++h+WKVfBeUQSWJt
AHdJkOGksijskL/hfixBJ5WfWUzerF2li0SKUgt9qYiBS3JFkiHK3zSHYC0l1PYLFpHK1sNhtacq
FQr4gNfSQprQ+23rGtrIIJ8xwHpo9UZz1HqAW0dDO6uc2phTIPrXHYj4x5eseLWzVDTQqgRTzwSz
kI2GC+Ykd0mBYVb0ApRJAvgu1O4U9On7daObAX9llByb1TUT4nwmDZhwvHSQYjObI4ubAZ0dKtZc
xeb5+3NNfyVkGOUFUs3Y2WYw7EB3jIzFLLHtmisTXw5gwscJoRwjg8aESQOg8+JAZJPwetgnqflX
MWVlkDqBsZDKuRIh9dCT4HsZh7e6FNnXv8/2KV/dyJQNlLlSA1wyv4FJ5X0421rugsxwJ3jtsZI8
BTwl9/9hTJx4+hdv/LBLDxov5aDUfA8p1AFkTK3XHUrNadFQlED00kK7jAGh3XSPlTkqB56iSS6i
EuofMvBPoppjxIPRVNuOJCsT1NlOohrUNkQSOYN2DijBwcv6nvuLg7kAj9VIv7ySv24fuF14zUBd
hKdSRhHptagRyiLtYXTqm9aKbN3unAZQEvm2tYN30poUcxMqNdcd5qJBc80ynTi2ahYOhCyssxe3
vemfMPL7JPrKXegJO84hhNmtW54GKHxhsMXqvOYUnoETXG6TY/7SlywHJmHry+8BoZ0B3WaMkNNq
tlGmhWrMg5qq33fHBc2+wCZ9xelZtAHiYdbCt5P1lT3iaauI1iy9iHndC2mZ4NZ7+buEVTeObvao
AQU8pOGZ2lPEOa8tkf7YI+bhefCNXhBDgi2YRgiVQ5LHcD6rTLsJPwMB05/9pL5vq0VKHgRYH5GA
6k8dBPbIbAuYDRj30XZ6urJEVYKEXlcSnvBVjpEV3caH+g0f8Kh/hxvdoJo6uouDydLS7p7BzpHc
EBkI9Db+ptgJuXRNEFUBybJORYZCKpLO4AAUqflzxd9P45PAYhvZ9Jm1DSo0cOhYcAZRzJYewnuS
1NQn8GRCHxxdE95OnOofVkljc3PXJunbXtL7oA0x+dXY4mj3KoTIwzvOKl+HQ2qlolkfkxdhX90T
mE95KGezANTBZlGQb13/619BHZZQ0ydkOriVx0wcTFnOwE3MWYNaMDoYW7nN2g51QvJAGssp5kGu
OkJYcDhJ4y8jB+At2w/I/iV22ZRlkDoleVU0Ax8h6sxgPdZPwu28b79HFoH9GI4egoO4t8EgdGSz
1W2pUhvrtVLHZhyiMikyfNl+X/iTvxzmbwUEu2Q0GwnrcXgOrNYBKoiJJdzMFdaWqQQoqWoFhaIw
cINTc4SY4iF2IltGE94cLBLrIye4Zz3jNkGqa6NUgqKpybB0hEc0BSYt9MLW5Ez9Ob7LLcypyqaK
IVnoSA5mnFtED4M/sGP+VvKw+gn0SzIpID47LggRZfe8RN/UrrOuX6qbucPaAhWEhFzGEBFRnhDO
pMcDSqr77PCb+sGwuf/7mNTagQwqGpUSOuG9EgduGbRWqkBKo2BYIN5PX1jr5VDBx0g4GeR3KPNk
cmtW7XBW8ocwlR1Z++f6xl1ql9csUQFmLMd04nNsnApllBCi3t1O9ENfuZn/iZ96NwWtSwO/RDHr
gHl35ZbF4SVt3c3rpVKRZ6hDYRpU/AAyiDr45Q2RvYnc4qx+A5Ppq7SPb4tdeBoOGAt9LP3AzJwe
4naSrz0s34wH7tHw5fvrm0ICwLU9oWLTiGK8FHU60oUSgo2hovgxhswFTXXnOn6utOjhuj1yAq/Z
owJSM+mY/0zQyCMZA2gqPcWLdo3Heg2xblEaqCoDASTFE/onZKsJ0ZM63jWH0SXU/UgUgFC3ehY/
5Gaivf6+VPjRkyqMsglnP/41W/qe3xPETIrBG6jHu9z3zkm+E3gQswe7Ccv9MAwNeez6Ks9U21kt
pQRnSDtfKsI71Uc91gOpiMeU1bjuxBI9Ta0aqSTHBa5P44HoV5eWdkPECkc/d5lg2eveKdH07pIs
xjEnSYSBD5DS3/hmkrJLKO84BPzEVZYBOk43dVlJ0aajCiIP7mQkehKt7NIK8zTWBkzze8LBpPpk
roLNfL15XazMUOcvmJSJjxp8uXzJ7Ll6zfkf1w/cZla1MkAdOE3Ps0lL4JPoo96OvGDlSWbLPCOI
b19KKzPUdd8oqbbkQkBC229KVoybO7/rp4XHov3fTlhX1qiDthSplAagLXHLX+H3CRDjZ+7c+JGF
WjGU/OQLoZtxFx+JuHhscneCg4Y7A+G/6Zsfv4G+6FPOGIs0w8bqIO5RxIcUkOpumd12/mdIGB9x
O49bGaPufE0t2yIg7eDRqnULSs12Ujuq4CpgwJCsJUUHhqgKZ6fqjZ3SbMe1lXUqCZgiYxkwexO4
oAUjrX8Ruq9EmRu8gO7iJTfLfobQLbuszDgcNN5AjKQsKAbYrfNuVxijXeQv10/Hdsa4WhqVEygy
nxn1hGOumKo3PyMDeZCfCVQtPGmnHgwNN8WPCRjLbJc4tWDFrEmUzZaHuPoBVE6gDLh9BQFrBG+1
xyEfQMfjgPYD0lXN44/FPtn/hy9KvtiXa3hllQo7YRn3TaLiuI6zg/AGxbb5rJ9Lf7YJuzmzgbiZ
463MUUGokfKcb2Y8Q1LNlkFVA+hz5ROp28TWH+vQqWOzWoAA1AOblQlsQofWG0xFJrVDMU/ScU7B
gb3D0HiNPW4wEBs6RWdmh2aHEVUCZa32nN0e+F3kBffiW2Y1JxZ72mZReP1TqLCFbhAfjTW2gQx2
Fj/buxjfOT7qhDZXQFuLWQy6HqNkOi8IwnHgAiRCeP6hhG+P99X7hH9lp/UgeAqKbPSDiuq/gL43
37x/vjjAQp8zkkArmwZM8L8H19J7TM65+UnEKPTviluhQvuq8hSwo7PxrpsZyso2Fa4AI8rVQmnR
rr4hZMiEpzf3OQ9S7/jA1+MH45PKX1Rh2ibPRxE7nPnZ7XiPPo0zICVJYa9wIsf4ybB3/eDKPBWv
tCYXprBDvtA6kgsIRQYBYjUyQb3rZY4h26w06CId/++RAvQAnz9kLcgNeCExYpI+89aEma/pMJ9j
9P1Fq8AkpGN8l83JSXYV4j+YNMTI7J5Ct0vMfmF+2eu5jExLytSZXgoyqdwM4DgchsnMAljUG8YL
m2WGilZlH0ImVI4B8RHwfsfCwtc8fWV8yOv5pUwLxky8Uc16gvqI8NAc25vEF/eDr6B/iYTizL9i
rtQDsAX1vnHHEk9jpE8yT8UhIVLnruLgtDwKUqKTnct9FJntDcmpEZD8EXy42Z3UmPNj5QWO/lY9
sQq6jIRRpvlXUhH3nrrAkcN2fOgUwHwC/blM4pumbBKzbLofWg4SH2Hxw6pFo0Acf6nQbzUZn4ER
Ky4vq9XLCWPvGG0nETLWrfxe2uFB+tb8IrJE1Yn5nGEc3suerIwhi0EpXUdTkLwpeshjga3kBNYS
SIokGHmtbJbmB3OXqeJK2wAnrja455MjmW7K3MDGo+ltgiYqe5CKaY0KTl0rKFUy4Zv+D2nXtVy3
riy/iFWMIPnKuKJysPTCkrVt5pz59behc45FQ9wLLt8H+8VVngVwMBjM9HRTGiaIJB8nK7WTJ8Fv
/Oyc80Iv/d++RiZItABGQYjOouPUPg2b2cDaVJ8Ss4ev8s1ytfiDS8s487EObF7K/y8L/DTJLDCd
MEPQ02gfnejcBh22HW/yfWjTuQ1uargdIj6tMaG3BxJOjiIKAEC6QKd+YjdEvOucAmrXz+FtSadw
RE9DzUqt3EB6GxKXczy2PfbzJzB5Yl4kSpLQVzC5DXyol9vTTgImlpLfVTa541ij3njpizKBNwvD
Igeeg0pPWyWkjOIUMHkrPM2AHoDwLnYMcO5wWrE8L2LSwyYqlChL4EUlKa0KsgJl/MJZ1nb2+7mJ
TLhVUm0YTREpPpXYCJ8AroLGPaizXoun3iOW6lF27oUzQrFdE5J+WWXBMaRfZD1LUNmT3qkOPMrv
hYU05am9qVCb5sTRzU6vDMYp2VA1FdQLzBq1WWmIYWJaW/WrB0oEPj2oNqiuTrpHg85gt2CQl/xx
tOT74Fr16GBMeRRFS/6oxc1cnOTmJf75g9jnuWAGuhQXQLCo6OyWR+in13etHzi1U7ylwqHuoWmS
Q7qA14PYfqqvDDOZb6TnRi0ZHzsBCm/BsGhO+N7jmQ7g3ImydFbgjMDfZ+4za/P8rEzT07y6X8IU
tZ0xp8xD6GMBzF7aw7NyB8GWb6GN7PcPBqA3XXtlkblfkqiohLaip6cB3ZDhJy+mhyQGjGPmo5k5
Ndrc8rF/5qbBm9f2yi4TiLM5aIpxht3gLKLGKlmh2xzNcwtS/b9qcssyuiCiimrgF+mJOoibsaEl
uo975gjN2XOEdBet0B0nUGz77KclJtqKhdGoUwJ8TTcUdrXEvW1kEeQRazXy1DA5A5jSQWMjs6da
sGtAfqwiNo5CGH4zl/RhCcAoOS0JbzRyM0Ku1s9E5bg2ekmMoZsnVfl7pwKatfT68+Wlb151KxtM
FFYkOW0jaFD4k/6I6lksvUrhTSARaI3Y4yBZ2szRctq+ylHaBcU/2LW/yJU20RgWYo9jOh5of5IS
FdDHjO6XTvLKy7g3l7cyxhzMQAaHc6yDggHaqCeKAQFl3YnP4Lr5pVZmmNOYduoiD7RON4qLNUHa
YuQRbm23dVcmmINXoXVOlBFXdOfIIMMrvPxH/KP43n9b7OZKPcZOKmIokHO7bHdzVlaZTKiYa7Es
EgQ2zfovzYmPTAioOisGM7RdYBwn48EvtwP5yihzGptejUZDg4eY92A68OKd/lzsFa+Fp6A696Dn
7rhP7wf/DzK/zUCwMs0cOUlKwSxW066ctdAeb/FBurz44YP6/lHI8Ih7+QBuBvKVReYAJq0aaNqM
He772A7Gg95jsABDDFpU2pct8dbGZAqdkcdEMmEJtIp457WWmAuuYnAaEhwr7PNSDoqpLgZcELGB
Dyb8M8yvos6LIZzzxj4eSTkUY5VgfrQ9xFB8BzW2V5XOe7qnSJ38OnR41Lq84/cR1VY3fKVPSgc5
HUQtm3aQW1vpLHJDZ/FnZ3osUCyYfd5TneMaHyWwlU0VtH7hLFLlqSq0y/ihi3OrqRRPirlJ2+a1
/umFH3FgZUpQk6wIOhRFxvGtISdDuW3Vc2fucKndhcMdhEUkq6quBInzluR5C/33ld08bIJOpeJa
SnA9jU9pu0/Gl8tu/y8XDsHXkUwZA12M38c1WopLD49Ub2fQ09CnFBCQTr43QNfGu3C2F/TLmM40
hKW6b2QhxCEj+c8oGR1Tat1C4eE7t/3/0wqT6ra9lEe5SrcNUV8YT23F2bTt9oz2aYG5OM166KKe
ss6p5/Cp2EvQmg0cdR++kQMkV1BrxARSR/5zCyCp9oV//n9fjUWMJuBOSEXaPh08EM+rbgkiGhQ/
MxAY0Iont2LP+3DM/WqmfRtIGloEwaMpWfWT6Gqn9jFw5H8IuB8HxBXjOIrcWSued+rMCTD6PGkV
A3YHT+lt0W3uI69GHn9v+rk3yNzWPm+dzOU6kUzLU7HEw6Hua6fHqIFj6tUr2IZ4QZq6yJeiwsqF
mLs0FhKh13W40F/VbHjrYu7RpisBWhgwTYZ38H5xBNmlE5vCk4EnsATQWShZGEjnVRbpGi6tkYkt
TZlUgTHTgzhfQbneC4bSyftv1fKSNxHn/v6XZOzXmTSY2BKXqhkkFTZ0tM1rxZMf6QpBcGehqZMB
SY52Jc8kTVwvrI/F3cZmMEzTlNGuB4RM5q6zqMZv5HRWrrpD814Qr+Pee9yFssEnRaoCgWhAJ97p
eNHyQHvesgIYYfdEQHKJc/h3BVsCKmbo4RFM/DLeSmJlEZsGgZu+FKAsfA+i6bvo7Q1lkgMG4DnR
bXNfV9YYbxXjBToTNMWl6QTqNcDiw7JVPVE6S2EfP/8/7TF+2o6ZCF0npC90HiB6QYHgjNFzNDsU
oO6yR9O5bG/zMH4uj50bga5TppEFy5sxpCKeAulEdA6FyHbgJJAXAiIcs6rsBSFMaRNiRJsiMyZn
Ad4eI9Ng8zMp4N7hgq+2V/Rpjbkewi6Jhy5HeMFD6G10Bau/TV0NoxszbqVoZ+xSx3QWnsDBdsNo
tUj6s1b5UdsOVTlQdI+CSjRFmPWPSDw18Mx8pzDxEa8/2qoqHjMCLWD5Tt9HB+2vCpqYrVZkEe91
wnKUq+pYBhgKpsMGs9uirAadLqCygO058rqem6gMRVc0oPxFBQKVTGYjCTMqL+rHZCF2ubeF3FN2
uV9jkEJ6g/bx4naouv/BBOzWbbU2zMScXNcnoadMQqSyA5++KNSbDjAb8o2mN7x7YzPEgc3DVCEe
rKPAxRzIehKMOBPBb92hVIuB2/iOQlIrkDNcFU/zKXznA+s2h0ZWNlk+SlqQGeMcWKbJ659oqVjc
l3vpzCe+2josa0PMRzS6FFhbgv5JhZn1YUysVn1KyrfLMYa3hRrzxWajkgJNQaFZ2Om4DqH40lkm
+lD5PtmpRyhkg9+OY5LesOx1uF4YDeur49gPWaT0CYbEQVeE3ld8kG90jEen1zz/2My/15aYeKPX
egJiNHyr1hXt/6jIGC+SZD/MryFoxCY71tzirfYKP3gbAefhij9RA5eWykSeXoskUZ0M6qA6cEMg
NJp9pfyY2qIsV+l9NB+ix8v7u2kTaZKB6iDG0CXmDg6IlEpFQGc3tcquyzcDpOSXLWzla5Dj+2WB
uXfDNJugZQ0LeRFZodhZ6PK5c6XYillbWvXjsrWPH/xlE1fmmFOezjOpshqcEefaVQ9ozO6AFI4f
akydaAD/FD6odWfdQhMm/H7Z9CZ8BMukb15oaYEo9XdXHeW+jroCtERgLPEgGHYo32LUJtEfzhxA
RO3M0iiNNvlWQxsFOCh51x7jzi5Fi/u02v6snz+FeXIUuVmjkgFfzsHe3b5NCnEz8dSmz3Me23IH
Yrr6hHLDImhW3nT2DDJXM0p5Z3cr5VpvCONcYGtWwOqCm0UE1O8b2B3A21bt4tMUoZUL2jZfczif
YDNarD4B42xarLddu8DZVD+9M9/RlOrfQN6MwQN5j9zramgs0Ssd6G8cpTN8kXeZbgeR1Q9g3E8b
R0RhxF8EkcnpW2iWGhUIJgjNIp4BjndHL3sLF8/4luyaR/B68fDC2zH68xewzUCpGsw0BG8eXreD
k8Z0qM42Xih3ZvwCbW3/L+cwV9+ZJZEfqxjAO7DY+sRsD5VyMwE6moytMwtemUO/sHrP2psIGxGL
NeeLb2cvq+UyV5KkgLqrRiMAy82vaM0khcTRa/mjO0Jm7Y3yPpaDB601XgNS4RwxFrCr97Hct5QM
LnyiiAWoFaaOCMzfSLFiooEOC4058UtyV3vjTthF5+qxuC2p/LYdevJddC4exaO6g4DuHwADaaz5
GgZ/BQCT/vrVtdnNg6z1Akg+suK6KTxpQkawRJzQvlUtXX93JuDFpG1zvcIW6NX1vHxX0+c2mWxt
erl8qjcrwWs7TDTLOzKIhYxv3Hnm/XDCDLkVP5o2bqzFptDKwG642nabj521USZ4hbEqlUaNk0y7
/IoDghgr3UOO4I/0xWlcuvS5mLg1Yio1BNt86hdC9qKY0U6RWg/kR1dR3QxWOJYnpTC/cbaVE55N
JlZVEgnjJEakKE7NCTh3CJq3mJWnMsAp8KO8S0m+bM9gEboo9SXToMJd0LJPUT+5ie/UQ3gleeBp
dbsduFLlmxFvnB6y0tKt6U/AhP9BTs77GUyqnNZ5aswVvEk8gG87R1I+oMwB/LsE1EIFNBUvVGwC
Zz9dyWBHe9qFxFqVY6M1qzkBIAyTgGNbEFj9s8oqd6fpFqxOfwrkiqrMMNg5MSo4TrHHe6c+qj5F
x5AaMmkUuhtc67cYNOhAxYthUfqk5a38coAwWAQvPLqOwhB0oGqyuKFc+1lZ7qokOiz639Q/1nvM
xCJwN6uLRElIivohTH5W83UCzPvlE8PdVyYQRUpTinWBhGZ6h1qRbxxMKDA2kZX/aAwrPghgiCSm
NZ9KR27tCfoG464voNLGhctRH/33eGGITHAq2yWvJoqunA/gcbdQqfcpvj078J/pnJTGYNG7sTII
UiN+OJOKKb/IblLUBjtUfADJG9z8ZnALN3XaFsjAtoDiNXe1ly8zsMH97s59rotTP8CNpnfJE6z6
IO1AuASou3boHygFA39qhGOS7alOgrlESQVN9ih+S43MahVX72857kRzkwtfke2pToS0qdliZyna
Rv/ep5buzTHGB2iamNy1e91f3O4nOnQHzFGOzykSCR4rJrmcxxgf9+AqVoRdp6RphadC0BpOQPrz
PAuWoBTXZVMdC920UFV8ANz1UewhGdJ1EII2/c7UDmKOmcuS7MzIcDWzfF3q2o9xW8lkPmpq6BgE
wy4J2jljcOpK4ovtZKfNolkVGfbFMLtBku1EpTs3cf49UkwbCFB/FNp900O0DTlyMojfgLPzu7b2
9Hz0k4I4WlUcIwPfveiv+1bdy3l6VPsAKH1ENMU4ErW/FWsV4KAwui0z3VHmwhEkZdd0uaP2+q1u
Gj6JZbBkd76hVN/B7ngzhIp/+dNy0lKDbSSPwDJBjxwHtHVHV3oYccFAon2w5ffsanaMXXXV2YXP
e4JyzTJpHwlJa7bmx02D5P+u27eQNhzAgYBZPYgAy9bwg9/I43kQE3oxo79URYm19slYW5UUnTUh
57W2LmdIxsfK125K5LapaPLQOOZ1X6Md076BwhbsPiALuTbey5PsZVcqeiO8qSoaXS6dUibWKmOX
lVH8kQhSob8BxC90jJtXf+LclR8QndUCs2VRtVbGAoN4cg28FebcVaRvXLqzf6mQ/O9pgGrF79E0
hbbALNF4rvp97nT79CC/hO4MaTOalAxuvVdss0JFn5cNcPzk46JZrbCus7IqZ9B2zWPulaOvdKPD
OXac3I6ldK1MXalk+v4PnxZvQBOL6hupFiixP7o8/++c9qObsFpTmsh4mBTYzNHuSst4xUPke/Vt
+UYbB4mn39X+eEd5D2J70p0kBwFV/ZB7PNjKJgB6lf18JC6rn6EkcQMKYPiohtlg1Ca9CWeeqjrx
jwPXFhNjTDU1lXTCHosHFCmt9lGw32fP8JJb3pHgJc4f846rZcXCOGR1imUNHko5qhseOku67TAI
jHKo0z/zniicR5/xIZe3MghN+L6VehikcnjtHdRMkdIJqSUjrozPPLYyGjkuRBaZiSy9UKTlKMBa
GEC9NBugtRnbzQy4to56XMBjluduJ/PKJHrSTiYN1LQFCuzbh8SJBZl22lnSAQvlpm7bR16XNU2C
xrXEzq1kil6LDZVoFTLRMsqzUnNGGv4lmn1aYLwxlIVAQ3ZIXaTbD4a1xOiXha7hSBWSUw305c1t
el1L1rhTeESy20nip23m4msz8ESDkx91iey1IWdFPJPsgRPReDvIPDmKeOwI8hj6lAvvspvCiw/B
XtzT9zFUk56bR+6h275pP1fFeGWYC1KR0xiqfZAut1b+KtzJN8FuOIjef/TvUHABIGjmoa//pXb5
aZpx0CpGI0HN0F+iFYLY1kvofMb4lrjiMzvFY/0mA/yVByDjbTFzISZmnucqTcP7+q1YJnsWeVOW
HAvsfMo0a0qj6jjoaTxOVmPIT6PKQ9TzbDBljVxCSaOieXyE3kYjnaXsO8cVOe7OkrTO5WyUDa0s
U3WH7jQfBoey7Sp35F45tPvlXPlcZ9zOin55BGEqGQlIsEOlRs4g7CbAkjNvHnb9i/gSQF0P5dXa
m79rugv1op4L0NyMzqYKpXAoEAA3z7hFVoZRa4wlpe8J/MgeIrzw9bvyTOkKPsbY3wsAAISRW1re
/JKfhtkKfpEHSz0HoACNJkwZtyoYLwrln8sfk2eD8ZZaEltSByYmWHQIPsT5XuOJ52ymzatV0Mfv
6ipNl5TIfRSYnnigXtLtNP9PSGW2r+yVHcZD6iLOpywAXmo+1G+6t+zGl8k2MERX3/9BKWIzwVxZ
o/u6WtVASF51BN9G9Wc3d0M3eBD3KFoCl4+ZI2fhfKZtH9Q1gqkQUZRZ9uyIxKGytB1cQQONZga0
G9gRq372ygiasRHnkbUZ+c1Pa0z4VQcFvf0S0y8aNELtOqjxHKjMezCJJRjuMo7gQgIjfBNwKby3
d/XTMHPUtLGqiFJjZmS5LvbyE8R10C4FKUgEFCG9abiDa5th5XOlbEBeAlnCtH+L6cvgoALMPu1K
qDzqlvpC/gm8zl0wNNwYbvLIm+TdjKErw+y567RomChLbCR8JwkgRuVPbemdy4d7+x5dWWHOXpu3
ddp0cBvpmmKYCgc6aGf1WvfpdlI+MJ4oKW9ZzCGM8zqexQQGNRO89e29Vv5UCQd+tuWdIIFQFYxA
A8ZjMnmJ0gkiOvvgES5q0e9HTEGXXi8VRwPloIIoDslMj7OPW8tam2QOBPgg9HGkQ2rGAKonWjxv
ruPDcDRt5ZZKdC5P/PfVlmuqFIuli8iXdZk5C2NUZFHS4izUlX5F8GS26jjSLY2MR1k3OcMAW0Fa
lVSwM0OiVxbZPe0MJanVoqG9kBQUdeo+3ytudOCVUDb3EeS5umESRVS/CHmIIsCXMmC0lXKXpS/d
9B1vH4vzsTb9Y2WEbuwqNM9pNBUDOlqgPKQQVtC1pZZRAzuXn+MzBc+X+2WxQc/vIYXh1qjpkWLf
ciowNJoIWQUdBHW/W9fAYC8LIlJXzZjue9Il1tQ3oheZgeFUjQkR0omg7ZGONgkk+GvphQoY60jx
g7MNm/6z+iHM2Z9rtSN6CcAUzdIwG1ffFvego7lJntOTZEvu4AfoZBpWp3KiDr36Lu0AEwO6sBk1
c4ZwZyRcK11sJSb3AcszQf999YnbDtVcOYcJynRIFerR7FcSW/xnOUh2sgMQ8yHipaCbvrvaT/rv
K5thvpBBEHApxj3wIn0C4NdPhfzFCNfaexjfFUaiJCmpcS2Yhy7SnQk0+oH0N+9VhE9FMwD3gkYQ
sxTShbHWTeDkrAQwUGmvaWVasv7AccDNk7CywqylzQKhNjpYCc60PiTXFp390XzF7VJ0h3iYn80K
wHpVzL2gyUuWGwXGOVQf87ofgzMeVeKWr42Hya736i697lGw/Ztno6orlHZApbcS4+9iIZEOwCnE
zkx/lMTi1EVc0d3Nm3xthPF4fdBNTQ5DKvbdnBaw0Sk78068psP1nS0/ZzZPW28zn4bikigTFZJY
XxQ3B7ON9RrcJv5sU3ZDDOb8oC8e0UOT75pXAdsEyK6ssW+dIFDVPKwjyIwsi5Pogjfkd/IUgp5a
RGEqtgtp9lUNwrihyIsmm/fF50JZ1BLQFUHbdnTWO9G9epIqayrlmyydNKsdNei0Stl1nSucHHsr
nGigvtGQzRPyhSxMrhQTUl4mUt25sdLiudWB19VuL5/BrTsAgllIIiRZMzBf8XvMahUoXzcRSjhd
qe1J/2oOvR1H753Jw6xuBeS1IeayyUJdzKoOhmaCO1eYrL5s7ctr2exprW0w5yweFn1sS9zZCSaS
Fcf8rn9PrqFhCDED0RnvCW6z+5GL5Nv8TqstZA6eNABOUKUop0jm9RJdhRqxNGHHWdrW805DBIFc
BYYq8Nfv3ynNZ6HJeiDgo/2A8l7aWpRsUnqOz/M1uUeRAfLBu+xWeFleLlvmGGbb2/McgdmEAkR0
0NLpGsxUsD3+QOq2i1XOMje38nOVbJu7SlAZnmhRfSibQzUMD2FV7ZJs9i+vabMxgcsNoQtqF1C6
YS6CXA1Fc0lgJzmRQ+8vOyqPBJzR3R/MS20FDwR+Bd8NRxlynb9/ucgwRZBWwD0gAuWFuVWDUGzY
Uemu1jMsymY9P1PJcP59t0ntramGDslCDNhCfu9302mNjmREuwbD+3KtHiQAD630KAEWF4HwSvOh
bX/snsIX8+O19wc1kK0LXtM0IummRLQvspClPmdLPOMNSwtjuZtcL6Gl3M6eDFyt9DLxZmE2fXVl
jsknjGmYDIFeEdAfddOddKxOxiHfUQwV5J91hxKYxY6JEoV32aE2g9vKMONPnZhDA6hWUbWFHlRq
vGkTJ0xvvb7WG0mdbJVa5ko09wBqB54KKBGlSaKc3dmBl8FuJhEagbYgRMtUoNMZZ60qpQsLAaed
PgnyW+kIMQbbuB+eKNAvcMudfHd557gWmXtBIVoN5n4gduqf+ZUKcGyNWeLGDf3l57hPXJPPJ0Nv
Afb1sV4jc0sE5lzLQKNSfIDkSQ66BjfVdzqpSXv12VnMLc4SN6MagWyoBvSx+EW/Lw/6fMZzF23Q
2wJageDTy22TUjAHu3A/oIIEzpMfPHT3pksaqH3oBCHgiyJmblYkzxrct6X02iS37dzylkV94cs+
riwwp02kw8oGvfdk0MaCDFwHp5JhkW+oHHGRFZu0I9rKGHPCFqNI+lHAcmhDEkC2HXAIboHs3QTL
gwqmcwjpHf5EBHETybe2zBw9QU0zTak+jgRm3WW39mXFyjpLHe0UhUfkFooNDdh7zGeAis1t3rUI
A7BgSrS5p3PzKlltAhPPK0mFBmdOr629FDmiC6WAcwxJGjpEHVjBMd2DNc02983fkTSudkGn4xSr
AJRJszmHFAHcukAA270/HN+JVT50IGnjAc02t5yIqGhJGpLfLxqnBcpYi6nCs+Kfk5eWvu5R5ORj
lmC0inJqxx4e1xUwuOq36udimwfM62DC82/YX9Y/g/nygzJ1QV1gQEgc79oc7+A8tLroRzoEvKO0
dXGtLTEfVjbTAqISSPXnA61WFF4mu4FiYQxK/06lsQLMQAF2Gwq2CGrSu8vxacurVsbZeeA2VhLB
SLHMYOqtYRqgk34VKpD6GHorzCA3Oj9cNrj5Dsclgw+rmJgmU2nAXDlTnA2q2osoPJWYqozekoa4
Uldh2MqdpF1fFtDDAajplIMXb2hVS6uf+vGpGB/1IrdIz5WO2QqV65/DBLJ66YRqQucCZYg+s0CO
fAvIKm0mt9BfCwZ/eo2gBnR5D+j/yQbPtU0mnhV5O0RCnuNxUr30EFfSmtKr0tBri/ovUoe1JcaL
dVJUc5IqSOAl6aoy6mPcq1dJoTkQtFfskag/9bzxgLjn2N18ja0NM04dlCjNaw2i1X/G6AFz3umu
AH1rezoEAO5TXp5Wt8jj5Z3dxK6s7LKTtPJcKE2SIHpo95NHBW3Qk9JaYLuEW0qJVe4Crloy52tq
TNqkKgB2yQsawB1K/8lLa0mLM4Nd0I8pSf6V+aMqbdAEZf5fwZDWi5V/P0oaxMIbsUxpSUvyaA0G
5Om+4ldXFbo3vAuIc1DYOpYWx0lLDFwCgnZXVc9m8MT5dPTXfj0Vuq4rCtFRHmdSs9hMSdCg9uAH
mYNhqRMduTBtUUCyWzoVl5VyK6smGPH+nzm63lUcaoV6BhsWZHcoqrq47nbSAY3nI6+nsVkoW9th
4h30VGdUBRKqJEc/Uu8n1yEmoYmXX/+BS2zG89WqmHCWU3WziMAZQx2tqGGwqtwOgJI50IBmWOZB
LS1Mc4LrEwryR9qLvvwVt73kc1eZ0Kb0RmQEQpmCGfFFlE7zwqmA/8sB/zTARLQUyYikROis0zLP
0jpZ6IQxEsJuV54A683+gVwBp6PI8xQmlpljLTSTgAquNDSHQbqTg4PYH2d1chpds82isKKx4lwR
m/tIu/mmAjLyL7KKqRKa+qTi2dDEb434EqWc08b7/5nQEYLCqRN7pNSpeR+EKLgLnMRis2T7gUf4
7wqY49xLUy4KFahiRGO4D8rGITPmeq6WEvpE4eTEcXHWNIDudY6HbD241nbpylfnWk8UpWhG3ABp
fE6j3u67w5LIzmU3/5fVqQS1HfRFUQP/3UofheZg9ljd/97kig9Ob+Sl3PhB9+lLWFR+WWJvtBlM
W3HagY8CIpODU6KAlDjNsfwGgcQTavtHXpzf3r9Pe8x1VqRpbNQhbu6pDe0w0JxU+V4BcMrZwG0H
/DTDOOCSd6WqS1HiK5HsK0XvBot8WnTVsKoge5ZV3UVN6YFk4I+RwBcxLQ+Smnt11J/LBdMjl3/N
5vASWW0y46x5NopNTD9nO0PsXroRbyuwaDogVDlXHYbxQfkFppPJLe7SwKLjfzxoNm/XGa81KjIB
VYN2ShfPTtbeLaDengUegedmqoIyBMZ3UBWAauvvXptPFRkraF/5QRWcEogbV+KPQlVvoHXK2dHt
z/tpiQnTGOg3iswYAjzWUof0iYd8l2Ni86pbLYY5gniYyyTUEMIauXSUQLXLwbR7gEHF2rBUob+Z
Mx673+aIMfm0yc4moCuKlhe1SbWR1Nme8WCDEhpkegDycztXsTWImb/yziRnqWxlbpxJpmLUDF0G
An4IwDwwjGXJfW6TtNp19VGe7jgHYvNRulqo/LunmIqeq02EKEqW8+hSlpHQla7Um+ClfwS9inUd
uujc7oz7F6wZpOE/slsyWJNPxTEu/5TtB+PqpzBns43kUO5nBMDkNILeSXE06CqHLh3YiGVr+knr
yb3VHyCSfdny5r2/MsyeyclolsLEmaT1UAUEIZ0b7VKP93G3U5qVHRobVjcWiaROaBKN9vrEyJWU
4rgM5smc9QEv8uVQKvFzNY7Hri1ucIq+qVNuT2BFcro5e7284u1kdfVTmPQxIyMhMq30ZLEV3olo
IwNV/ZBi1Ge85qtjKLwdZuJRYUZyUOXwa5P0Pgk6u4lbtHeNfZflZ7PXnXQMb6Bd5CRtuE8rsEaU
UETJ1F1p6hlaldkevIKO2vSOnvYn6AD1lt7qhpWWxmHQoCCgBkcxLW9jEyATpZge5xbj45Ogu0be
HJPJsIS+uWuj5TqO5CPqTrcoNUILV0sxB20CKTJL9gwaksu7vB3rf8XGD+GA1fcW9MoQwgybHASz
09f7Uq7thieazTPCRMeWyr1jpAJ58vKcpsdcg7qwxmvZfQyBfU1Ofi1FYSqDwtjXeEfhbJLbj1Gm
+xxjBzWaFHSUaUBoUKiscXuk1GC8K3OTSGcVjD+0ZVf7GAqpIAjKjAzTVyRc2wroc9KznFhkH9ua
pxzLHzRIgL/ck7+3x95eXOUxveY9eTg7rTChMln0XAkIwkSSnATprlV+Djzq5o8A/2WfVVAf6DJ9
8LOcQbOgtKT/QDR5IzwZpESUWw8JCnp6pd3tGsw6jQ/taTpMGGahouS8mtXmUV39AiYyTMOSK+2A
B0mfYFhUgYiD2M3nNIC2fCkYd1NlnIwKEbriqZFsxyT0L3GfK3hIs4UHyZiCVmpx59JSElXIo7LZ
i1/uS2hV8NA6m91hsrLGBP26j5dMLNHNq91qb3qUyLNy4xvg8LhTgdyVMYFfRXMoygaEvwLtIF91
o3vKH7aA4MICeTDfHr0pv3rR504y3zAhZjwS2kKoXfASHDA0cwgBeYyuFDf1+iMX7EifCpfsMeF9
mis1UlBh/sDhxcf6EcBfKPB258znEsDRU/bVFnpsFI0kSWyKNLWLmkpDi0rn9Ycu0KHZvev+hyqP
X3LgsP/y4T6NMUc+UEdDEUMAMtRXmgPqRwjJvE82Tgb1E97aNgOM+mmNSYACYZjLekYu1kXlqUvA
OK4lLolF7/K1tJmyr8wwnm9kJaZDJSyqzyOrwq1XqaV72QRvJYzDT1o2aKMsopGkvCTTk9TfTdPD
ZRObPWWyWgbj5AHKiFJCKY0GUGy49R1FtQs5Cs90zlU4mE+xx3V0nvMxjh4TgRS5hi9E50Exbo6J
3uV2gATgvMvs7BtnhdvH+NMfmLcVGUyzGBIUSoVdeNVoLuXkESCn3eROf+qu+DPn2xnqak+ZZGIw
dL2qSrwbu29tbZOn/pyfgaZtLLB+R0d0fL+X3zmL3I4dvxbJZha62YlGWSApBpvEfvxBp86BDbUb
q3jlaZhtvq4+V8fmEZWcRJi2QCkCA06WXr7n8Xkw7hc0UlXRUruUA+3brh2t7DHRI2wjszIFhKqP
yrNHmQJGJ/yDxvn2nf25h0zgELVab0sdrbYs7C0ZrJDT62KA6k24l7OHuTmR6Qfnq20R660O3wcb
2iol68ShLnMJWYJWtrW1aMTNSZlbJQRt9TF7S3Pc4HPrVFJ+aCrB51inx+zCHaAw4aWvUJMF5w3l
xA53xCcuGKv2rU9xxaM33eKburmX/eClRrzjoTAhp+7UQKx6HEi8mv5DFwsJGNr8aa0Ewnv8Jvl2
3g1MlYw/ivlFW0wRRCWTaZM8x3PG0T2992Mw9wH1JLiVK74sjZ3uJZeAaKiwlrfG5zEY0iV92erP
H8ACctVCakig9ylGEwY3yrrqBcLfupWN2muvtjyI1ea9sbLG1CQHQ61Q6UFML/Goi/SDZGp2x21A
bcbVlRXmXI7CHET5gHdZgtqbjcFiOvhuXgU7fbZBx4CJkL+KPCuLzAEVAFqVZyVGXO2G1urb5KpX
m3PfSE8TCfd4KCpW12LImXNO6EIufTzmpg86DJ6oIPL0lcymcJr0LN5PkKOLoOgdeianIL+dLa1W
yRxLTai0aQjgrNmJptQlUk5MDAJVVtl8HiqeqzBnMTSWbhgqRKBYfonIdamEVpBcczaQZ4S57+dA
nyWTggaAxbkHT/Q+PyS4oMZ3HUiyyaXDQ7xX5mZ2pmkyONU1HaSxjMmmBu9LlCLGxFnq6NFzM3zn
LGrbKz4tMGlFHUR92EU1KvLXPQCUwHS5dBToP6OVvN71dsV9tR4mpWjqvDT7Hu8squQ55HbyQM7F
hwB6PlklIHKZNcpWkmGiACqJYHJ3eTu6HcJ+rZcd7iSiGLfqggyjKzHqRJL5KZ3ME4iVwcRah7eX
d3fbYz6NMRFsKWQ5Dg0USmojsbVEsswKEtXj/rIV3pLoJ15dvzIZzVKjvE5VM9iDkVgVGHoGPMC0
Ifcum9rOsz8/4JeR+0oPc0ydoM/2BNKVonVSjDnHAORVxGpikEM2ON28TJu3QCZyoQ2bROGEWotU
xodCjx0hVm0jxChGVDiXF7iZTKzWx0StuSzKwlAQtSpwXVcoL7bBdxPIKNLftzPn7G1moCtbdNmr
75ZjtncsAhTrRCrCWfwkUIlU7hWNOIL2Ag1Y6/LSthOWlT0mmKhTUcw6fVE2gKxU/wDQ96Fhi9YF
mL/46QrP+ZnIkmfyf8FAIkCL1Zto+E31xlkSJ3qxWlJgZ9ASQUdIBmV4s6fqcOqNBBwxIIN/gFLk
rIhFRAopnMJURwwZx6o1joMlLIVVaTwtbo5f6EzUaCJpCcUcWsNBkTo4bVaZvC3jrarcNKjK67zZ
WPaOMTQFsBtZM03l/5j7ki1JkSTbX6mTe6pBAQXe6awFk00+z+4bjkeEB4MCyjzo17+LZ1alOUYb
FdWbzkVmRvggppOoqMiVe9GcCjaLr9vQrEJFMvO43KDz4tAwsW+zFSjFmoWZgwpCaBmHLSwUwzMN
gIcWbG1vz5dmPohZTDXWwjR4lpXIzaD9s/Ytvy0/L5RORypYyvDSAjyK2WtlnLlr+rQLQRDdgmYE
GrNnZ2ocCWEhSWCX5K4OchXevWplviGV5Jzf62uWZseJENp2qh6WG4SrbmiCWUR/IfB/Gns4b2ju
AudDmt3REgUwBdSTxYa2jzK9F7224dJbxH5mar85b2pxY/w1e3McatWyXhvVoNiMQ+E3lumOyVqw
fRKHzoYzb3fLUkurwUCJFZp4NJv7xI2gJNQDws3aXeybrX9+TIs70QDf2tS1ZZhzHRxIdILLTmrK
TSSAZzUZcUiX32Q5Eysb4sSff47MQG2AWoaMAsHs4OZCNFRYOFZTm1FtQ7SI2RkoySYJDMQ2ubP2
/DtBaX9atNDQSvH+nOo/X13FEHRGPYx5CT4tupdesm05OAZi+03uT0xvjT113WmH8B4MbEiea3zX
gxjHXwsjl44CkTVDBwZn4nCf1Z9UKkdCirpy0yrbUTF8yltPJ9ymWvHj/GKeVJumER+bmo1YtJ2I
qIERT7unkqEYofvWswo++cvSndpeMdZL8qlxmTjhtbUfd8Vgr9NEL+0q9IQSS1PR12XMu7OtfGyH
Qu7LTY4kY9E4mnmnmmtNr4vzemRk+vpRQGJaMcmaQi43dQ1JQVW37syKjU5aDApanGL3/NwuHX4C
QLAiE0UxT5CfqshyTiNRbky9uo/NnHtpowz/wWk8NjJ9iKMhhWEqCT0NKyRKHhtZfUR11G0SZaU0
sLg60BWZqKB04wS318VCzo1sLEHL8dOyBLDAwk7Dce2SW5oxXNOYK0MHa958E0R6nqeBGlc48MHt
RDulHIYtKhCDhyaQ/Xoz39KwKAFrhaFbum7MgUPSoBbw+Vm1AaGuk4y5PaqZbY1rOKxFF00JMlqI
bS3txK3ITdsUlgU7tdeg0wTkmPDR9MLYEJfdr93Yy4MyVLxSoKCFmt/XHREZjUjynFebMgFwWwDn
pV5KzFhzzktrBToTE/0sioH/zAMDLUWf1FhMayU7U9WtZlBEAxDe6d3ubngM3dXm/HncOPmqY5Oz
CKGxMhAXsbwCB86O7IkHalG3C232kd9X28aLX8MHCRIFzP31WH9uejapRhQGRqEoWEEUNXXplZXg
ZaoG97zHWIpMjgY4x2GxsMqKwkyR15TYezewe1q+CJLd64Czingtpjz1hpolW7KsK8i0GieNkTSt
yzjRJL6pK/MQmzG3s7J5YSJ9hfjcynZZsjUxw6gK+Dcs3GqzTRnWOWG8rTahsjdF4Mag0uZyuLHa
/PvnHP7X9+H/hR/85o+EX/2P/8afv/NirOIwamZ//Md1gSVvqo+P5vK9+O/pR//1rV9/8B+X8feK
1/xnM/+uLz+E3/+nffe9ef/yBy9v4ma8bT+q8e6jbtPm0wA+6fSd/+4X//bx+VsexuLj99++8zZv
pt8Wxjz/7c8v7X78/puG7fJfx7/+z69dvWf4Med9zN7zv+3q9D3/Uc9/7uO9bn7/TTKsvxuEWAjd
ZJNA747AefQfn18ylb9rBM3jkKPEUwkdllhCeIkm+v03BT8Fx6WjfW0SybKmV2jN2z+/BOgG6AFN
+FEqI2D57Z+f8MtS/bV0f8vb7IbHeVP//ttnuu84hUvRSmqYFEpfBD5Fm8dfdEyiYozAHNTL48HS
DRd9Lwiw6jaylTG6Nvr8IeZ9ZstJelMpzZs5Jvss6nOH81z2ylIafSvIAM0szPAel9R1KNDTWNf9
hSTFqkeVqLrGSy10QKZ12VRkhyZW8EWayZXaQSaHWMNeEDVHeax2Rkm+rMHfIqMR3clbMtha0XL8
tfUkxij0gA/JIUmsRw7pFQ2CXnHn5Bmo6ps6pT7o//q9XjePeq+BmpUx1U6CqNrqzQ0bmp2ob7BO
DwQgsJZQRzLGTQ4zaVLtjjbBn1P8ZUpxsGYzCkEuAIsRWQEfO3fTEmgxKzx/kW4sErdIVXeoKkdu
0pUwhM5dF1bOAo0W1BrR4wj0uPr1gIdGl5VBKMl+N5Fb5abI7J6K9yRrpwVy+j64NOPIaRojc8AF
+qLhpi31+LJXWi9sjR0HU30vyZ3PFf2jQRRjV32+i8rxQhaqdVUUUFSKTe1WopI7aH3ijLn0Rtn4
pEWVG/Di1iC5r/agRJJw1uy6CDddVB9U0b0EanUXpPkmidAyYsYaYK11+oNoPHVE3X50YZ75chO0
ThNHG8XsYpd1JrNHIl3LbeRHcpLYYaCiEJWBlqUs/RC3hUME3aPh56EhGZgWlK4Amx2yGeT7wHQw
mAc7GivU7ttsD/SPLYYdT8s1CSKs5Mny6uhzhGzlpOoIDbvZvUR0ifYSirI+ukd6mzOxGUFtrObG
e9zqL33UY+rDLL4N4jiwByZuU6HuJQE8a0eQJZO7u8DU36Eg7ikkewXcGCT5EvCnZske1Q7/o0X0
nciQcJKN+7G/QXDkmKXwU57iKgztiF3JTexWLWQzTeVeGsiz0NHfaBQI3zr6GkbCV0uIvBmp3viq
IJZdqOQ903UfrZnXKVMe8rSCUZoAro2aELKT9yFC5UFYr/icl0bFNm2cviDNbDdDZDNIIKRtt8vo
cGVocu5ZsroRPPVpWh2GGDx1MoiW+7rzuIKPn5VK4BRChySXktuyOfipLttjNiiTy4g3qda7Ka7A
tmXXtai8sU+9Kqi3lEmeWoJNedCQ0B5L0ONYQY0WD4BvWN2Az1xApXfkLi+VzB6jEQ7KMDzkjl0l
47ZO7qMOGmss8BCKQTCieWLFbVGIbVFOnXvsqsuLpzYxbjFzB5CF2n3B9l2YOm2IYDfonLIfXC1k
yFwa6EketyWV3kRYX6TWo6xXrly+qt0hFIFHwfeRqhs5sOw820Vq7/VFdN0mlt1QFN6yTVjf4zF5
lXU/mIi3mXZJRL/T2/LCai7SSrO7/FsoXQSGhd7vy2KQXFkYXt9S3xhkXy753uS36KQMm8wO5A2V
PiwjccwETXkl9PPozxTXuKxbB1UxHJW13xoJqhiU3atSc+AdUh9BeQdacahlImukIcauVDvWHqce
iNaK3Si8bOURxQPE/CHoWLjp9hl2iZ75LQ5mmkn2QDVXSoljCNUD/nXfFvpOCwunjz7kPNuYZeul
WedVNHOExLEjAq9P0Z2Y5w5uvF0FTdeEll5MyDbXRhTxnwPQTii55VBhQpatPcTa6EXNO7rnHKNC
/zuU2gDCdJXRdJM+fVaovLPQfZaDismUuSM1xB9Y7QQdMhMgvEMSoAOhkU5R/6fVfQvcFAFxbZte
xUnn96o3DmDj05G96DccZYWC/bTSLSeqrWJWU+pGEX4xA5yH+TEcY6djv5W+qLkdICzT0RKWZjaT
Q9tQdgk0HA24uLbZjU1tx9BnMa2thO9NIOOkZnsZf9sGqNkHOCWtnXaT+9oFsQLAguUFT2HxbKQX
6fhtvOLjN2mEYnIK6h3c93ZYHrgBlUB83EocRMDBAxXbooHzgpZjDA3HZsuswVbwvx1IbSsoe6AU
bypbCd9L8akqa5vhA0YWrm0VlGQwil/WqyhcQh0Df4tvYDDR15EtoHiVS/bYP+tmd1CG4BKsUw4J
KFAdL+o4OsLAopvVvg+KD6E8F4K6eYyLO1Zt3OJuSN7TCOj1/lGD/o5u7EmAyq9iy/JjPWZ20Vi2
HF/ysQPbYOnUSgDkNJA9HAdBgsjDTSdlXq7tkuZWJKlbEyjQtPgFQHZQDasWb9WyssGr45iBcmUp
aJW3ev7IK/7U6z9U/YpIFh5z8ouFgxDlT2Xb2eNwaMfbKN9KQ2PX6OtW+gcBvJb4EQQHtXyqLB+8
xggiGrswbxtKvYokN7J6oyhbEdW7QLe2NU12pQW9wEJ3ePtihNah7iMvTrzJOahmfrDC3obSiR2V
15b4HlkYvPlc8H5rlhTUdoWtMRCqSGZoF2NjN22+LTosmHgdtesqLJ2yfRgMfYsL2+4zumlKuum7
2qfJBDSHYMT4ykKBjOhzEPyQgf6o2S4av+vS9yJ45Ok32n+PotElMbDHluwYA0f51rBDeNgkluwJ
0C5fKCU2JVxhVEMPqjLdLn+Lk2qvBNmGBG9pZ22hmCMsXJukvGmAmlNzNxnuAvUnH4zYLqvENfDW
qtv7JAepYuzEA/UMNmw69MWgPuamgeWI4LYymBd3xDXT+7oaD4qOeKLPtlH+oaVXbPxGwheSfTOU
3sniZlNQnD4AAfMKHauBZHcs2XbY1CDZtsMBPfEJLpDcC9q3OAYmwzz0EcpknDt1IxwSofQI1sCK
Nl4Xhg4lTwGwKtKzpGsZeAUS12pS1xhrx9R3PHxvdO6YiFfweD6UxsFCAw+iX5+Z+VM47srig2Bu
006xKbLQWKjWuujlA+D/alDaUfOs55VdGqWvVDcgFXzsjc6JA8w34om8gI+xTO5UZrXtBA+cQXOC
MUJ+MuJOrpUOEy8dv0lSCTs+daR+dEzZsypEu/KhCyVbDjI7US44rq8eLGJKdgFtBDtSkHoPbaW9
7TLNBqetTeqfQwnGhAQLC5oulK7LHmPOPEhT7HtR3cvlTwmhFNMvGvM5lAHHGm2LPcfsIdaFHcmX
ZkicVOVOkg82Ei42KYQr617aFZd92dvDoLqV7yJOrBs7wxVQ0NZD6syWCz8Prpn6mo2JW+a3aXoY
h9u8bP2xvxtwSjsKns3qpTDMbY9YhMTSe1ahMiY1rzpPf7TiLS/vMvkhw92iJ4Dx5NciuBwbCTfl
j6E9NBkoN8yPIu9sg2mepEilZzYgVM+hTIqiNsR0/TE8xLXkZJFpZ+w9wvBDHE01uVFUdHIj3iDs
gTNt26h0J6e3ClgsG03aDPwu6vErSyiehvcRogmqVh6w4F4Dbx7K2os5ZJ6V4CkjtRcEPNqRhFAB
GGmauiJLD6ERbqWObPjwYHS6xwReNtZDjD0/QLcmQT/YKFQsB8qCteTWFbRuI48XADZwY6s035pG
2FlWI95lToFoKM7xAEllr+0ue/D5Cm1rdYXHqpu6hNKgfi9RsVUMvJX0m8wgN4Ua2EIhW6CSfQVM
kkOyZ7K2r1lzYQn4mCrz+/JnjrNHqsCOjAelf1e0Cy0xHEUJ7S574gjH1MiWw2dawtmpkL8anqSk
d6PGjYa7AmuSkx4B8p5nO1IgvY+lr0KQXncQDsVpo81VPfZ2ho9JUXeSKXoBir2p5W4BHhFdKy67
6NFAhNRnucMMhOe67tAKfBCaQPyv71TosZUqlGBGKLXh3AnphWPHEBDdtP19pF6y8VYPLvL4RTfe
pAEintgmpeqp0gPIQ3aafl/3ISL38N4QyVXM8FyY6tjoxpHZD6B/EP0AQd9KD00PtWXTo2QT64Hb
gy8rNG5yHF4EUK0RezH1eXjdF4+pjgpQeVPjuyL6pDatHxRoUkabKLGueHQvUsmn2f1oQIohR2sx
f7Xo/QDxkFy17AGyKLz1rQqVj1jsRKy91MYbmo1eJTNzScIvWwOfN9OnEB3dG7ZgiO7i8aXV9NZt
VVNzoSV2HfPmhfbDRqm5bjdSdl2Xkm9WwVal3XdFrl7RgxXhadY62hTfUi07KF3ylERDaI8ct0Ne
N9/6GIQxsWVc0z567bPuYmCZq8f0ssx38oioMXKEAKmReCmqKzlT7Ch8EVS3Qza6snrNpMukfoTO
htMbCl6jjkCnS1m6itS6ZW1uE638SVgXO02UXSfg10Aw4Fb0pWreDNH77VjuzVrZRVppG4mAPEYG
I+xJK6UPAdJoO1Q1zW4JuqPSsLsNk4ex7S+s7G5sLhhBENPLXo4YopH5weDyLc0gchOqEB4HwUVs
8hu5uEnl/lFtwSlnpt6QaHs97GvoRrc7JdN9dLSBOjbztH3OyU7h4SZJuZcZ/T0WaSX1Ps+cIalC
UQpCzzzqkjL0fL8+rEtTQlq5izSfVqE/oh4Ffipb4ZoT4tF2PlewZmpWS8hHnvBEgSkR5bcJmKGK
EqG69E7qZCVdMD1Lv2YlMCjk98H9SHUTZHpfB6XmclwWVaL5Qds6kvgxSj8itbIJmB0MHfIFA+4w
hE3nh3dCuPU5lUdWZ2X6oUipFOewKu8tXC/oAKWOfmBogS6BKuV+YEOPHKJR6+njkw7bP0yrlkUo
ctjIlMwGnGWBRBQ2hZWdbUITMBC6g4jhOgbVq1RHN6qO9qYCqFbSTVHcQVGSXWJErp4hDup/FXA0
fRyFAD2CyhTVTujbTIWNTRhlmj9w5MJUEMozJ+z2QfJwfsrnRYKZnXkh0wqMhDEt1XwlzZyofc/H
1/MG5sWOuYH5RrIKKZBSDERS7/ryIlIehnRFZGnpVBzNlTXbNcgigaOtwRgM9WmI442Ay0ZEuCHi
7vxYlg7FsaHZSUcwMFiiwR4ZpdxlQniKxRBAmR3ezBnoNAHYIp3s4XVz3u5JnX0+ibNzHwpZ0DLE
JFZu/zMGRBL6UegKhmd2J8GEter22ppNXz8qWSoDTghyE5pf17HTB+0BqA8XSk/O+WEtrxtFcQPZ
bkLn0NIiG7lZa7HmW/k1yfH2q+8Qp7t1vjtv5wQ08Dl9qipDowRFN9B/fR1PMlpmrxSYPo3SLc+/
xw2o1VI7SSpbqYsNSIEhb7Yf68G2lH1I361Md+NhvFAgwDy2ma2hKxosYKV+F4QXpXSRkFu5W9nE
p+lZHHiwk0EkAQgu0MN+/YxZn6ZqXOIztrh0o445qoSuzje9GO1IrHSCLK7vka1ZmU7A74y1Cltp
+VBktwVHzEVW9uziWTmyMX39aA/lAHtziieK39ICfZvctbLLgF+m4JdQ1Zcyf6jXTudJc8LnMmto
MMYKq+SEfVKGTBZYg7nm5xdg4YptXCGKq26RZHHk+27PLzgB3Sag5i6yU89rVd2T9ppP87ohG6jA
a3/UYI5HnMQhjkvVYpdt0puJbhdchexG264ys8ybXT4N4V+yYWKUJ0yFMjo3MzVscFUBddNB8SPc
GJt2Vz2uWVpMXiuYTnT+yqhQzAmgoxBJf2rCUvg+iWmxfW0je+kgGs49xTW25WOAlufRb4RnPBVI
QF3J2zUehkUv8ddn+Jz2o43UAeGoJgM+A8cD3KDiOQQWBPnSqdjzdN5RLJ6LI1OzuwolBF4ESQeH
JL7T/iWIc7sPFfe8kcUb98jI7LYC9Bwio8o0nklvQL/N9PfzBpbd3ZGFmbvjCinDFJ0WuC1kZ2qP
L9E2h8fvjl1o7nAwvOxieEo9+ZA69Z7eWttYtiv//If4LFvNA8ijrfMJ4z5aNjxeGgmvsWmTBrf1
dgIvoTsfcqcD+vObw0Rb1G3WwfWLcdyx3dndVSuWEhYGBq8hD+UiHxR7gWtMxNe74af5wl3mrndi
re3R6etHg61TAYx9iMEScRnqpacrAVpr8BRl6VoLyLQ9zs3r7J7gZoSuJ/45r0j2HAC4C1zNpjbI
WA/VZb3ytjlB2//ha/7lAeayv4OkRUU41CC7VW/VXriW3Fzl9GXsroKutPMWr3tVg7ydLJBrD5+U
AJmLEA1L7Y/z+2lphieiJBTHoaFz0mbNG8A0IWUJpjVjh+Rhz4XNi8QJktvzdhZDLQOAi6ntH+8e
dTa/UaSqA0odiPH28V14KMFa/l2zAe2byKj/jXfH0noe25vdxZZIWW5aAwbm0goC62D1AWNejzoB
7K334i+5uGNzs2u5F+kY9XxErBzFe5U9ZDzbNmtcq0su7sjIHFQb9UlhFBLGJDTJiXTAni3v/DLN
gUbTtjy2MPPUTKg0ogosMPWhC342VeRDzNWm/SuPi62yCohfmTZt5rSZSMYqHGCPSso+Sm/7vN7Q
/ub8oBafv8ejmjnuqhl0hUm4f/Rr1Bad+lb5BnrI23AT7/hOdlMvvg8ceRNtyufzlteGNy3okf/q
B22oRINdQbtxa5DRZo2+Zcoa5fBiPHE8wOlzHNuJIsDHAkyjeQnJj4l1uHa6A/JD+4lfI8K9i+tB
cYgbvtQX5Q37N4g2loeqodMA7wFNngthiSJKq2gaKth+EvWxrneFdv85m78EcPofYUtfoE5nYVD/
BwFOE+ToDMCp/YZQ5Q+k1ASHmr77n7Am7e9o8KCAjsJ1g1vSwLL8E9ak/d2Cv4V0B4L2PxFPf8Ka
iPp3IGdBcgigNcTfPhFPf8GaTILEiDVxtoJsXv0lVNPsToWCEbUAaQadAAWodQ5j74ehLzsLpd28
MFGW0exMLjyzXTlk8ytsbmXmQ1CWVtD7mjB/kPZTZWAjGtQqVl9Bc+f7aQZC8pZOMSRlznMdQNYN
YsEl88noBBvLT00b1ETkQTjDUw0yLSiqrON0F4zClgkCFGiOyCdiU2GvKkyPawbOdOMmypVtVJXe
0V5awEnNXT7G9cXEzEeRVomTOK6Yr9Y9inzMSSR0/vUAIlS9l8n3Gl0JBdbGNHNWpI/zHMzAMBhp
dko6W7QrwdwJvdJ8TNOWOfKHaKyIjFqHCZQZ2R11+sdgr0YI63JfugovQFjdeGHnZBf5Vt+noK7W
rnLdOT+vJxHz/EPMIp5RriQt77F2qK3h5Roh4wpqWbb/o6tS8aTeQ9l1ZTVP3gefVgnOPY62agKR
9nXovGnbMixhdaoy2XXqVmhmwyXAN4G0C8H75rZQ4ui3/Q9Ek79+Eg04f8jMaSD0PcFkdZD1kjuo
p/ilnF0UcfcoF8A/cQBTCrISQE/DOA7XP4ep6yaQtRpAfvPrJlONvA7qlvkRin7tgVvvCb87v4AL
fgXIsr9MzPwK5jCKSN7Ar8jArDcqar8/E5ZdmNbreUOLJ/DI0Cw8sTogT0YVS5a19K2aWF9KYCJA
7FFJPLIltdyqYeGet7l4CI9szk79AL7bwJoGx0bi5P1Nqq9R6q5ZmG1EPalR/mIY1Yjqdhm/pfH2
fzeE2SEPgmq0coohdMOz1F+VdI3Xb/ksUUIheAShjpMWwJgrhhZq2M8DmqLaq1Z441UKArHYsS4N
9vk4bK50YB9RNvxP9veR6WnPHHkwPW96AQgnHH/ZAOomq25edW9joqyJQy67KTrREOB5D6cxW6cs
p7KkVSPzLalzGZMcLh6ANHEyC8JE4jtJf4AdzlHSGwvD1AD4ClHRkErmmbnYnF/RE7K2z1N99Flm
S2pm2TCmwcB8pXS1Pe5yT3KQKPrsxvplnr+5sZl/NpKuwDsKxrQaOitm5eoJBTZpjU1m0VMdjWm2
kp0xWFJRY34bKwUSxXSqTHMZWsnOz93ScVNk1EvR2jB1Xc2WcUx4XShjj+PW1zdJF3qoX684xCU/
dWxitjqEFHg7FjAR1VuiJajQdYcS+fsuIB4xAMThbOWIL83dscXZEjVdHNGhwRJZBqSDQ1urbmN5
ZVTT75jfJIpqAnY/1QmIOvO+fakTwOSxPnLXDXZUxbs00ga70muXFMmDFSElen6pli6WY4sz35s2
VhhWHBaZJNt6cIgSmIuv8nTl3bu4JY5GNtsSIW8C5LNhJzVBSkqTbQ3o1vmhLC7QkYnZlhB8ampg
WKAgaZyQAQpXvzbY3/87K7NtEEZta2YBNl4CnJ4CaOJYvgrTWlmWJe+Dpt6pFxOnSLfmR4gEKDu2
JE/91Ki2CFG3cim7JOM3egFBKNQ/c2ETU3ISpt3yIF5ppT+dSkQxyhSzWSZUE/XZrugYKWlappkf
MrQLhNWIm6bsu9sGsuhrO3DZFoJDMAOgH2YOnoenKPQKTL1+GMG1c6DTtIcCBEnnl+10/2FE6Jwx
QHADkM289JZXRWxKQ5n5saTYowI8uUD1b2XVFoeCaBcRJxSmTo8vZzTO0hp46RpZcPpRpt9Kk23O
j+TU82mybmpg2ECPx2llqOZCjpAghkQZOFuBPkyfDSAhLdN0oWB6aXX0zdSMj/M2lwYGbVD4JANN
4Kj4fY0AgsZEuk+Pc79QWkSGii2Nt7HJvPNWTn2RJlM89UFChElU5jQbJQpREKxgud9x/VXt5ceW
ZI/gs7kvKnmlEru0HY5MnXBsVGMcxHqKSdT5U8rzi8IKf7EAi22gTVVCnSDNDMKfWfrS6oDet9BG
5VdN+m00Cg8qfp5spkiv/Cv9svBkXoiZJjvTPxYx0Lc9y/a2lYY7Qg9Knz3pL6gEpehrzR4nSRat
9nhgTwKgQrKz5/N2T68qaE5PGiIoaauoT878oOinM6v1uU/a6I4DQG9EBSBDwcVQPAV0ZZAL+++L
sVncAhGRuirDLveTQEiXOSI/CJmhe2CMlF/FRUzuFvMJUgUMDE5wttXbZgA+sB2glGZ8g6pIJHak
+/Wd8cXEzLvKLC64SGACOG0PzRooD6qHplnjXD0pVs+HMs3qUdxetk2VaqXIfTAZhHaY1W8cHDbQ
kQdkG+h2APjvGiI9ybHiW337cn5/LNxgXydydh0jNmsjpo+5H5DQ7VGWH9HJw8d3Hl/JKUev1ysF
5LeuoL0Xfpy3vXC6v0zwbG/2RZ/itsLe1MUPdJGhW2SNfmPBVemfb32kwbTTFsl60IcK3BzY/VAm
ICIG6+S3Vgw+OFrc82NZPGdTVuFPS+TrIrZ5HHKBFiufp8GlIRV+348foR7f9D1IzWi78tZbuF10
3I6WheKYRXBZzswRhQdZr2HVIqj0Ubn3Q8F2gcUva7TO2zzUXaIFv0oONO1U5GRNcIwAYHnSt1ih
fU6JI1jN++47ipEXkMLYnp/HpRVDax4KAiYSNejV+zowc4xJRAOY0DJl23QUmFzFGdAuXxgroe5J
PXUajakj1Q22AQQ0895/PN5FUqgS82sPvf+FzYVT+OF+4t+uar+8QSV+XUdzac+j/ZeABMAEj8I8
YByUNAdNFQ5W8KZbKLYMn7yB1GUX7EEHMtmO3VU0zOQLvz5XMFBEbgo8JSid5qGblcV6WAScA4Rg
fFfQpviIlO0kiz54Te5CnG5VWG1pFVFZwP6Eyanj8usqGgNNLBW9P75E+tDlCRo864A4kjw+gMxy
JQpeMIYoBG8+EKIg/TEfnhZGhtzykvuoeqAdK0oOaOl4jTThWbxLVvbnwhWHlhEI+ql4+CFrObt3
lJhVtDPUws96EAZGMVi/ppI7W3EnS2YQjJgo0Ew5hzlMLh/y1jRAMeYrluZkCXdSUD6q8SoL3JId
PB2m5//E5DM/A+jyJYYpqRw5PfCdgsTyk0caHW57bQcZDrDCS7s16vQlm1PZSYVwgwodg5nv6iwS
jmIoCr8msgsYvj1qkcOiNVHGBTNo20eJi04kOSdYcCka0FBiVDDTcShMHZDusIEoXVmohfOMc4yM
MtzIxA4x2w+jVDV0iBChEgV+OH+s4rXXygkMAn7qi4npIxzFB+Oo93WZIUL9FD8AFht9hJvssvDA
Zq45FtoW3DVezCXf+MXmNLlHNss4S0jRx5VfuK0nO7I3bQxostgCChqKp61qJJ6ulm6YuM1MAD0w
mXPufhKN2OXqWPgSi/cEaFBT6g8Z2q7OXy9LZiauKryYccnoczNpnKaSbiW5P5gC0i6DCyoDtMg0
m/NmTl2Sjif5X2Zm0QAncmdUJZZMAUhevy3QatK0F1RrVoZzQpYDmgJw5KDV3QQTBXR5ZuuU1JDX
C8Oh8rVLsF759SbyUbt5+xS6X2XaOt2JsIYnswXVMFxfJ0F3KHAS1FDHy8+3voPvy5kIxpAAfSfA
Pq8zfZ4slonTizc03i54zMKzf92EocFyUWgx93MjsYNxw2RENs1KJHX6MJusoOKNl4QOVPL8ARgX
Fsk6EIbhdjRv85v40H9wh94E28EhfnszlHa8mkc+gZdoM6OzDSI6xFFVpHPEHuhnR1cy+EsnnZH0
0HmTupz8bOi29XOSFA/uVgGBixN7NOSZ0xqCvugCDusT8W59lQK6jtZnpM7TbxF68p3GkYmnhlvt
7vyxWLM782QVrWt1ZJT7JX8SJXDVHN1vazW4U9+FuVVwKD65c/Df2f0y0DZUEIHw6fCp9xP3EdvH
mm29y2hx9qGXuF3Hci0t6HRNo+QOZmbt5LaZFtMKwJgCrBoBabjM0MptD3bxbURTsCNdotcQ2sM5
MuA3Uu6slX5ObiEAMD4luyyYRyZjNmRwBYFBnI+tL2nZ+1jXB4U1vypBgi1rIkCY1HcIWM3mkU+e
ahS8bFblg5t8OyiDV+NZzADx/uU9ghM/IaqRCAQl1zxPAo6xHmKdlZ+h65kiMpG02Nf0coWRfJqR
LzHxZ8T/LzNzSU1z5NghRdL4ulWDBiVUr1O5Ll1W8/3YyuDjCuPn/2RggG+C+WWKV2cD09KOgOWu
GCBgic5Rnh4M9OCEFlqOz9s5uXswMrSKyZaJNKChzkEnPaNlFvB+8PvhWup1SJ1lHuTNHejJ/gdz
eGxp+iRHQYJS5jl6zVnjD2XqtUGyT0tQx4NBAdA1UBivhPkLt8/Xgc02eUmbPhoYzJU/0x+Knd4H
D2Ccfgjs3Kuc8bAm+bvgrCb6PiRSEaOe8tBZIFHJ40KrfEkn20r84FoAfpG1PrsTHN50rMAXq+jy
/yftzHYjx5ko/UQCJGq/1ZqbM+200y77RvBWpFZSC0lJTz8n/wEGXS6jjcZc9FWhrZREkREnIr5D
IEL+DRaruJQj967R3ZrJxyGhRwdbVnfv5W52hbYFybyD+4AVd2d9Ei/ID+N/XzDf3ug/fsGXsyiU
o+wxoAsPeGAEwAfByCfyDvOnc/brqMTXG/1y6IxqHbugw41e3Vza3QTLE5IBN737EX13/Utfv20X
e/E1zw7+HtgrSrNheK9DZuZzhunVDG3ZW7KdYyNH+SKz/rOQ8L9X+P+u93Vwz25HIyh73Fl3CHbh
nsdAtsUyWQFA51mV/nzafPuJY2GCVYX//prWClvl+B38DDNXzzdG72UGheVUIc5u9VPTx3VX+vos
kdhAQLAAosMa/fMbB2V09RDn4lKC71g5HALabGHnfKpdgDSa8iozZa4tk/++Jv952S9bi1kGwtEN
7nAlj1599GowrMQPG/JfGhpe2z+v8WU/mZ2WyrDHNcD8yPv+QtchCsOcgSTbmjGx1h++s7+F3i8X
/BLPVlXlNfJ6gqIQ6LImLcxTqOClxGBh+dKAmOIG+rBwlf7/PcsvB88w076BV8UAmhMDa2pNlvDd
RV3yP18F8FbUIFHrgh7/NbPqDERlHjfGTIk6d/w6DmWQOz/2nnyz9HEZIPSIbeIs/Sr2CBsIs2qh
U8bYhQy31QrYMaBPSv409fvNrvjPC339qCtWCSuomjkL6E3gGhGT0HvoT7TT766CiqeJ7ufAhN75
5d30utS25HzOaj3u0X0Iz1HgdCjqAT+8nr8m8rD9IlNEwQ79+lfE+5fVTqkTFFc8ZNZs9aMTG2Um
7ut9fwEYy02MGOQHTLB6b4N7nOeoq6OfBti+y7PwA9AXhT0LQar59ZM2aC1dgohrQProWXmxG6Fi
2ENc/ZZL5u7CHc/0xv2pvPJNaPzHZb/ct+mu0zoPJS5L+Tbo9LZX/k+RyfVvfNkkEdZZaFgOsSzD
r2q8NxskoD6fcIYLIGvpBjgAP1s3zm2J0L+8nV95IvLmRwem73YUXDhwIdJh2NH/Xyr0jwgM9amQ
l14zZQZf0Ww1vy6egqUPJ6BBoLE76miJOeigWe4U2OCR2/4UAv5dProuq3/8gi/ng3KK0kMrIgSI
fEmztyap8yEFWHbzk4r97Xv8x4W+LJ9AQMJmcz+jbQRoqQUee638IZ79LsK8YodBHoC88bcaOrNQ
V06Fx+npcdezBc4zYOPEga9YMjJQMTz65pdANkrAY6K1MElCggniJRi7flD8tHS/3RwwgXztskNi
+fXsHcg0SNnYOHtNkRuFf+bl+IQab/bvO/e3q/cfl/nyZOeZwPfeRMbVFfxUiOnkWN1utop01TQD
6vT875f7+0XaGDNHZofQBTTkrx9LPVQ96s+VxtSHzeH4bKnIrsM2/fer/P3s8MgIptkxsYAiz9eN
VdkDNWFwAoGleeLYzrRvxCv/r/VuSIi2i5ZYgh5/3MyXkNZhEEk9YU2ZqMYYSe1mrMvfY+n8sC6/
uxe03UCigo6NGYwv1RTNkcZaVyTkOBUu8C4l5n05gf2Z7ILtvz+2b17OddAOiTcC6OCvWoo5g7zB
ZA1yDoPY1tP5WQ3jf89Qr2VSSAmYIQQh96ubb4loRPWOkpnVEgkEUtihK8Ev495dziL8/K93hD4c
9OOizQeFALyvPwNYaKbDGLi9yqQAQQfVFKN5+/crfCPC/nmJ60P9xy7c+E3t0AWXcHI78zfdPTqk
YECYkAzSpci8Hz6gb/bcP693XS//uF4hjbEUtOxxvepWw7hHZuqRRCJGT8lPMevfm8Of1/qyOSzM
9AZJcG/sAKJVl9hjasgILoOb4LZgAG7EDqbHnNi6oOPy9qfL/73y/2/EAIgAPp+/lmPAq1GAb6sy
Mos4WNhGlNOmsIof3uDfq/6Py3yN9QYdKrRs4jLVFF68ABjd5Sfm73d3goIAinkYmiWQ6P58Z2Go
DBcAaZX1ilyqRh2I1B9r3+b/vha/uxMI80CVWwAgAR7+52VM2tTuPOIyZJFpKeRGGdbDf78EBsCw
9WHgC52PX3ajqTb4BFNRlZkVWIp10IAQ15k/7EPfPK5rXEGsq/4CNfDLfUzXzuS6R/TdG7d0WpLa
xkBu+WP55JvH9cdlvmRkQ6n0jMFwBPk306E/wjIqq68ufipdEp4MlyZ2f2qe/+aD+uOSXxZCQ0sd
DFpMGdFvriLRAJrm4qwJNT8LYI3+/V19tzVdJ/kwrY2M6Sox/bkeetU0zroi+oV1yVGAXldNgQlr
ov65WYp4EjKxF72ZxfpmyTZMVyfcFHy+//df8XeifS3ooRQboHX0KiP8+SNCsJM6K7xqrWDcucCH
CVQZTPOpgQ9YRxFeyZ9u28Zf/DMgxxXRpnodKoIlzNfTv1vnsPIDSIVXLIcTy9x9C6DJVEcat4no
fzR++ma52miHgbKLIT9EHV/uUK2TUasRkRryebRMjQdwXZKhU5t/f5AevDb+vjO0VaDejIwRd/g1
FhArcPizFY7ZuLa2tfFXYPNagKlwrtXgyALBqOlnVyL6Tz3gs9KF1uCKWkgvn3pVOiuQvW0DFrct
Nq1pm5sJPORd4HKalaOLiRG3lpuws3gCkDhYm6O2Y4Eez0yh7JBMrjenyO2qTSAtILiY3966RDQP
6J0kIi7QIeyCRGmaW9ktxYbKqRGpAzRrmWGFluBP10J/Fqgsg78s0SQSh2jVnzYrtq2N43DhxUOJ
bufMaNY6rS2viBUxKoDn/X4/jKWZC6Ws10B0JO19XW58NQKrMeOnmd7aJZYbQKOlI8sp64oDprFQ
QGaYkuzjtRuaIWIVIA1alWEV15bfp2KURGXN4qu8mkl1b9Qt6PkzEZiCK4Oblc/wMaLmO5mcdx34
sU/lhlVso8OqAGfKswG3LLZqhr0YCthNqoJy3I4zLLFDaj0qjx8RGf6SwvrlNd4Yi0rFRjvnndE9
iMK8J+6ShtbsR+ZYXQanvO1A1K6VlQcgNIKvDFJyO1z42GTj4JwVTGIZA7q6btQvCpB4v+gj6fin
RdfjNFiHxahvV2k8dW19X1Ru7tH1VbfTFq54faTFXB81t05UOwcmvPu2No+e4ldIxkmtHYvDsC8i
OZLchTFnYs49JFNV1snSYQreHjGOi/SjbuttMzm/LRGCwsSL26mq943THsnk/3bgD8Qtc4vH08Wy
nPOhoC/dvJzW0Nh6Rn/rlfS0lrKLKEzExqYyd0AQ0mRoYZrkG1i8oMIajEUh87wDMSlPV4CxlQi3
HXSfrSknwIwLE546V9BFOdy3sNo5zQb1k7psSTyEYBYXZuGkhSExVA4Hh8jpgLGdJkskneWAtnod
CjB6V4NMyw+FXi+6Bes38Bb02QDU2+CdVN6EIkY7oJtogZl66NMEnks9+LHecyusfkP0UmwR9F2I
0nBTqbuPquBTVDZGmaqpxcTyxKoMDYFuJGcgvAezn/B/A6baIvTF2hdWKjua8ZC+Sk+9zsb4Ri14
6UBLRr256+5FLdpdTwPwM1eYLUwDoi5nmH8vnpNaBR6RbgHuNvHFOAI8XT9QjzbExWhyRxkrC2JV
2Dv7AP3nfQdIaggcrlOjRWWZxLMli3231Og1gzdovDTOgxYguJaFgKpW3fYac03+sOMhZm118IKZ
PxfjmLWBopjwt2yVsLztZ8CnSXMjBglv7Va9gE30qIDsDIL2kUjvAbD93TwU53Dtb0Gg2K6Gf9dV
fNtyYDXhqxCh7UkAnR92GDrlXmqZ9X6cwY1cVmXGtLCWQyN8e8tZ2CPfRtWngGl4y3er024pcY/2
hInUpvxAi6e6mn3hMzQSxdsbZw0/8Yh+s2HuoqJTNzVY554hH7UGmxczcr89pXfA2p8ponN8IFkj
1Lt25zMHa5N0y2bV7j0PyC9McHgZk94RGx02j7Z+spQNWicsACLOqtdynXJ7Ci7L7NnRyAsREQnn
GUW8JwdzhnEtgJ4dTL1DrfNGLgButuN9NbU7zkDNrbz6jpnWGJPWHBLgWrajAky6756n2f4kE5PR
uITNLhyBKhcFYSmRLc9NCZh11xf3Q8supl8Dhi7JmCwBF1HYBHJXSPgJ+H0TZF7QntfGRot5MG7a
un/zZo0FFYJU3GjRJqG9WrGnKcizBgWZyxL3FPvGSL03obp7x23wL5qpnDsVEmkrp6t3J8GrXQI7
Mi11Xpfm1iTqDlnrGQO88VKXObk2bZroNEds92jP4qlmVjQ6bTKHbGNd2dEanOOVhfdC0v1CFh4J
B3jWSiXmuOYlnWPpdJulbW9WCPMLY4kpCOCXS24rOwMW/WEOxan1aSoB3YUZbKogCwUTwN2mk7UL
SQf0ENmGtadeneCQqqKmLvLSKXcG74+rDM5hKI548RTwLDVGhLJbT5rPTdMfTIvspb9sKLdeC12K
aF1XGcnWvx1IWWEZlSK2GIDxvAbuj7qvfQB3FbtB47YoNghm72fcMsKgrCPD1l3XZ9cakrYEOVKB
f+YCzWqQfeBWZ3mFSofYCOwKmUfdktRdUS7y3LMYAnDt+hQgkAN1/T2bu6QzxLGwgi0am55Kf46a
stgUEMNjayw+UFHeLo3aXhv5gtlKeieM3av3B/h1MBHBsevtgUlJWj7/WqsBIKauO05+CYa+jxGb
WoHCC92BRJxUIC5UxmlhwWFl9X1ryPPK5cmY/M9uEUlrwTikmm/9ydr2tAO6eU1Kn75NbpFyOxBX
SC4wxNNYxIXB2siYQeCtDftEB+NdBeDjL4Rufer8IhwGI70zbtEo/VBU3Usf8kvfl+dmUVYyUHRJ
VIZcEwwViKgjBazY6QzetaluCw2HCMsI0dnn5V7Y+xEmn87A1ccVCT7dwQac2QMwlPVRXXW7haF5
flBPqPjfWMS7AQk8Ef6wB1AcJgOOPHlk/PRFeBxK7N7Vct907c4OypMLpKjdjft1tV9smM74i9gU
3hRD0xpjFHLQlOS3ZlbjZQ9W1yddOD5MPser742Us1ok3mijtWc0PmnAt2E1osForId7wqYahhXB
EwsDcPgDsM04Y/GAhxS7LRKqMAx3pJ8PvWv+WgZxU8lhtzYA6BdNZeznwlUxc2CVYCGqilY1zqlq
eR1PA8WSater34IfGWJK2yDYI4e/Wfp2Wyo3rkZ3Uym3wzY9e9hgDYpj350jtxlu2pC/+dx7MhH1
AOmtn0u7O2nDywfdPAdF4J3LdqYxekTum7YE4LlVKAGG1pspeitehzWArVmnsVnDmKA01dPMTWtP
oFcdr9dooqVz31uGlbIOJbsph7C9DwtwpBvp1LE2/CMVdN0ReAo8TEETnOVYG+VWQ2LtowaMgrMP
Xs3DarHSixaqwhuDUHc/eHINtkVtms9exQK4ZCm5RD0ZZxCcqgKNrVXdKTSR2yvQg0FLwngiJoLK
QjnpiHnzC7XLZecMK98ph+Hwnujo5GupzFPvGuZp6WHEgrOjz2cX8kNQG+LNx76RYtz5UQ7SysEV
ONWwPfBBG2+lPrKufQil7SCcXtPJoG/Sn9/Rrp/VzD9oY4y4QbCDyAHPiXZPZqV/tcL83XhVRvpu
Vyg7ZVb5Cu8r7InOdOM1BtLtFuJBEcoEAD7Q6Ll4JwM/2as+Qt9PBl3uGshtqTQZILlG9+zI9sWo
0NhF+8FNBjYYOfMJzpQQZ09X2XsBN4rN0qHxjbIb3xr3syO3Zk+PTTmkYd+x1IS9j4P5HY/Ql9If
tx03N2ul4Yji2HkfupeJBHOMft6D208X4fgfiN4wyDTD0930S5Jyb+KJZcHYCbOrcMkAuTxw2c7s
ap4Kz5x2rKM55/gIJmQbaGS8s3Sbw8s0XxddwYKmx9x8N+19BdCwawAZ7tgI6LBxejXPVT8cMdRx
hhkvyHI1MJOVwQSsChz0zc0NrJvQaR/bg/tS6uGG9yVPnLCnkec3qM0P4xJTRu8G07up6umC+bBL
B68L7I0fvAIM31Xdjg7uQTX2ybPJr8DXMq3Gsk8mgr1GtP6DX8DGPTC6Ig5HNPKQaoRffVhP2HU9
O9eVt4Xf0BJjlXWRV85bX7L13rMX/20KlAn7gSDxFGuzupmaA63pThhNjoMUaOxJxa611q9zqz9p
JS6VP9+RElsq5eIE68kyUTOGjytLAlVOsZdKWr6ZhX6wlGXGrktju+DbkqiTIYUHLxQIQmgk/qiG
KSmQvUWFI9LKcTZo8zyaq9wrgx6qwr+UPQwK9cQj3sqtKsvLMNKN6TdvUjq/hsV8ZGR95RWcp1dd
Fuksx5M7zGsahIgWEC8iJArw5xVH/deX6sHrMPOIOd+UtM4QlYqDyu1jy7Mm/6ZH5IJoeCgzHVhq
a46FCVcM5sail7veMDJYKKCKZao90TOCdTRkNv6cNB1KM/4I4B2+5C06FPIaWZXU8sYypo2Q/m9B
fIXQ2zoD1Rs73DzwCvO5VZ81g06o5z/YC7tUnD2TLsysBRI3doNraiiPY0hwVMDbZWQbVeFgX4Lg
Aa5nOGpRD5knIFgo2dU9Ypeyv7cHTI7MBgw/QNBPwCZDliRu+55fF24Yy1A/Lwq+Ocb4YIfYi9pq
xFORp06Xr45Jr1UmjLqIG6LCZ/QPHnlYPk/aPM9jiVKlJXNbl+zSS/gEVc6IufJ6sF9J0P0ewtWP
xJXzN3MPZFcVwh1Dy9uhmegBwZNOrADhy9jOT/3UXgzMBjcLf0fBkCaTbdyEmP5rld4TDucIG740
nl/9mj1Yn9hudUEyla5UpYggQICBYUI1wNINVRqvFhcKASRZG35bsiJH9+7HoPVH0Hp3sNS6WX3/
7PbOnbd0sFkNfpPWUFGJP6mWEMMf3nlu1Q1DS3M0lYj2KVn2RlHENa9xGJR2hsx/SFa2XKRPDhP+
VVnWFnlr3tT9cWZAj7CWhnGPeRDY3cy3Q+8/NG5nbuYF20LnLyjVNcWFTfplGeuzwWTKWzsvBuvR
x3fqWlffn2a1IhTdLm033FoVrB3mFeENvIoWL2t0+FILtsQSu7lT1Y/TUB2CbrqZmgZGTGTrzDSd
8aMEQ5enY+hPy4IT3loerTLMy1I8LNp8xfnzUQj0whXLemPobgcTKDQQWG7CeXixsDtF7tpsMAzU
RMBsHOpV7GvHVVFfISr1vM2Ig8ju/btQIXSfMMXg99Ct9LxvVHlsxhIRPs+Z3WUtlkxkM7ZrrTBu
KM2lAdf23j+Q1YfLBntphfKTfg4yEdTBYygG+yxqG8CM6WpONK001mS67x15F7Z2nZCr040/VfkA
oz6vx+h8VQafgYfNyS6gV/rzFsTiIdZeNyWrVYMpvNj0Q871R1DU76tlfFqdd28W9RNUiwx054sx
AjI30aSr1iCSNX0gbn/TK+FGtYMXbF8NLaYJQa0qD924PAXcIanFwEY18D/5+lDrYE58b/CjurNv
8G3cTsMg4m40N0qGS7qa+D1c1lAX3SLSQbcpYCwHo6qkdcnTBAUg4dP43tbjaTVNMKt6C85itL9d
Q91HswhOJqaVrhhLM3YmDLZP5GhoEFtcuJ619hq5i/9QTMWxgN/SxI2j0fMna6nv8KxPViPyUbVv
CE5uXHodaenilvAGFirrmUEOodRKdWff83n+8MmQs9KOlsY/zE1PEk0hRfi1vXcQuKP4vPcZWvC8
0t8KUT453HrncE2xS+zwpoIVbghvX296Dhf0CwW2PAnkdJHwinf+P38kmG4IQey0HPXe9OGmQqYa
UCCRKRPRThBmMrQeCYYEgY9Qj22BZ9bb08VpJjR9F/4D8r99NTSPQP/nCol4QMXdUOqNBGYl1qo/
XX16emmfwspNmB1ibMgRd8aEfbJV7RSzZcGmgyeETBlORM52desz99psWIyDrdyjaMmNU65pOakm
Zj0tYgjie68pkNnV+WLjUBAkxwe/NXDc6oA/z2VxL1ojnTvxW8Ppq68aZASLulQKUz1rv+saqEuA
dqctVO7IKcBecqh/7K4/Kpjpzh/bVxhmPU/WAvpaAbecvpWw2eEGVDYhjM+FiTk2S93B4s7aK1bX
sAfyoNM4NVxSWv0BI1uy0cbs71oBv6XKlbcmrNqi2bZ2g/aProNu9rb3bwsZvsnQvgy2+SALcnIn
99Vg693Y9peGGseRdzFm57EkZmz96sUarJegI68VgswIsyhw74IsbwosNh1Rk24CZT0ZQ/cOXeHI
HYmyBJM7r25vYIWTWXp5FExsMS8Ze7KLbbRJgwIEQWEG0a5MF2Egxx+RxYFnFjqZWhqYjhjpJNw9
QvUNJZ/I7wrn1mvhNjnUe4Rp97UIb+ywiAwJvoM6uAHdi8aJMKkGRrJ/FdDO2lO7QAY7qtaUsiEa
/THFBhM1s5WPMP9x2z4OGayHhl/2fNtOh2Ac09XXeYBK/GTeDlN7V7nT72lh4dY2VzQcaQaCnEL/
/GQpDcpJvymUIHHASJlYsn8ZMLLeEboztXEMguo3usJhgKTtB2k4OPlCcvZUUKRGIygqysC4gR8G
xEjRwHBH+OnajacKMqnf1XBgU2OOKBm+SfbdjC6ZoodyUo2wbdIv8O2GbeUSOwbdVKJEi2O4mSE4
4hg+IJW+9F6dGx7NAnfeYL0j74HEWIXeUa9809nohbbqR07rU0fYreGqnDCdeFdvvrLNp/XOIOOu
smDpM0K9MgW0kFvHQ0I+N7uVk1i6Xjwt4jwMLObIsQIH9nRQ+8oG88t6ST3g4OgSni3IG3FBfnE9
HtgC00SjOXruh3Sh+Hs2jXuD3fNw3Sg0z69udehW52ivzhZhC1wz2lzC96YDdg33bW2gYd72M/3l
IWJzkYqF/ssUum91121MLNyckde5ZNkKoMQkrCObBUubykdu3CdhWW6t4SkQ/CWU/a10g+dZfYih
i4NAp4J2b6FXPEKm/+3peYMNPmsgBM7KjiXMTQXDp746J93NW4WWmhnGgOM1O62NDeCk4Bh7Dwq6
+jx3CxbOdG95+Mnj/CB0sHHC6o67w40LKnnckxbfDtvMZZV1ho6q+Z73vytEfxO5NWEoayP6lxo7
LxEFEvSHqumj3oJPZjEkA74ZAX+vqxYtZwjrrrcZRvQxiWc4MSfKrFIXhmWOpXcTnju6yI4Dn0Gd
nRJ38mG1Ot1dLRkHx4LNkpdAu0xCH30tjYb8hxrvaqm9XYn9WGxl3ccL2sPMCR3liHUijtnRyZEH
F3Fx45t5YA9JCPZliB760IJ7lDHsxrXaYqzl2RIqNRSsthDbOi9iqm+ZkwLyFXHw0uh6V3pwDEIe
aF9NVlmyLGs6NvAnrW8Cf4ivTJhueFGlCd+eZ2uxovZ6j0MQT/0Yj74VVSCUESnz0rP3PVpa6OCn
i19v29bGPkJh74iMvcd0i5rT0D3Py+8AHlSy4blVwkMIyU8JDg320ciSCtIrPcrST67esTNUdW44
v7FDwOAOb7rQ1Ra5dzbO74Nrn6Dkxaa+8dReqQn6H5yTevjocWNLmjlS2no1il+Q+FMJL/EVj6bE
eA2DeZw3oXoyWDiS1qieMVgBD/cSkEZEUgo2e7DNyYurBanHd60PsqEo76QsYe5kYUDnrao6mK5J
lMp4ouwb0asNqER42bdue+Ywr6q9gUI5MJ502J5A2O4RsIoEqdJpCOGJ5MAXq3vz5PwwLkM8FC+w
fT7MOKoRX0UtC6EyLxFakWK1oB1EQbOGiWJo5z4mAvH9GRBT5VPobpYQbwtFmgporKFiu36BtZz8
5fIwMQd/WxndTcfHZ2HqtDa6bVeZKGV9VGG39SC0OuMaA4OwcfUtBSRMe0FkMFhFTnbiaGfnDR8w
Bs0L824Q5oazD1b2R5sisIWe1tEAvEBn3/hqW5MgKnC0cNpsIFLy+dxW9GklFTCpU9zzuwBmzArh
iu2aOARlkwptRo5tPoFxmFYYRoUfVByuPIS9IQzBkE9gIw6am7F6MlpEvxNmVj14ePbvq30Xcpjk
6SYazf7Bnjaj0Jlm2Mrrd7QFJD7sV0c2vha+m0w8jIfZOxIPTtO0Mg5eHSQCPqiMwrtwWfecOBuX
jbm1HqW3m2r4Tfj53Bq3K/00GtjCWqdK4PfQfKglvqo51uYHkK+Jic5T5c4mpAfrMK6mjOu6/gXH
SFSXVDPuQ0hbCHQZYej9NfG2ArZZHOVE9tTDnUy098ho4AFJywebs23jo4qEalEJEcp/Qf+gjTN8
PRlNHwc8TDkoXvFIqjYOG+fNt9YH1OC2haDIi/wNPvqdPU5JH3RbF77TqJnvlrVJJKxJIXLHJOzj
ThQfqgek2fERyKC5lISQah9IrWFA54OmNl5q2medu8Tw/swsaA84c8Zrtg2xl4h3uEinJly4HQMu
ts0rw2lIIOcglJEc0xJ1kdgTlG4vm1iHk2TNDR9qFbQM2FCnNodOXZaRCmg6IFuman4vYD7XGiRq
nDmbIXaWjUwYKQ4EDn4aB0XkNNbdAHZqUCOB7LzfsmN7a6q2PlShdWC3wXUNGTCvbCvrEhR8Zwua
BoCId74fm9LZsaDPLWa+QuQ/c3oGVTCw5xsHB2UASxNW2FsA2BJVrInqsZY9jXQz6DGPhPYks8FZ
AqPMsJz32qw3NUpbdO4wFDWVsImcdg1Tb5NuNmjCTgO480FBxoHZwt7XPgeN2nCrfuiRCzNibx1S
7UDIi6cQmrcl7uoAuYNdQIFdCvZrtdkBLY8n9GKkZgHT3+kjtPp4XshTx71jsdYZLZzEbeRWWIAU
Grk1u4nl6QfiGanvdrFrL2e/s89M6jaeA/9lWcptz9G3D0W7Wtm+JvUY1fzYc5604AEQwwUzZbro
ALvKgPoltn8ozjSqqN5Axor1qJJmBjLfWfGNt3AcfvcJTmENX2NSHkHw8hbM4miRBMY9kgrSbIYW
jw/HkiPL1Oh3FXxu/eEGsx/XfMOe70Lm3K0lz40JGiWYLVYJr0cFE0yYBjH/GUsnKUqW1ERk04RW
c8ODdyWsLpiXIctEhic33NhPjGz5cB9YbMs69A7bOaqc6dpWF6nYDnn0dlymZJFGZihkdrA7qgvs
7Y150Y3eymD5XFC2Qy018+AhaZor3Lj67aTvQF+JxAhsef8+QkkcIHnD0PIMCRyJuN5YXreFL30i
qJOEcKFjpbHzZqzwCgpQ71qnZWBHp0V3BbJvHS74s3NKpymIeShbfLudmdmUY5t0riPq3WcZ8q1q
ll9oAEmKTueuXV4wFZc2fo3AczBzKcIYKJ/ccKZfED2C2IaHs2s1Y9o07BnZFXBMtggxEmsWx9kT
bRuNFnKd5rM3lflp+aze+GH1WADhEZNKv/XCTIeQ5k1FzsWoLsOAhpoRmQGEXZhTGuF+qkLkSGh0
sFvUWyy4YAWD+t0aGOPXTjR1DbQHYZdoO6hLl5znupcnDuvivMPf3TRyRJXc1v+Ho7NYklvJwvAT
KUIMW0ExNXd7o2gUQ4pS0tPfr+5uJsZju11Zmef8OALflr2mH2RjapE9Md/YGaW6ub82R8J2gube
HViqgcw+bPQiXjccvexadx8zf8YBNxJdUmbQuN8Ka5iyTr45z5HVMctWFjPrb6VPpzvlnYvvWYdN
MCDHkW/E5PV1zSUXX6tzBk0J61S9CMva1wCdlfRCZYAub/yMt2Jq9A0d9YFhj4fEcN8Qxvi1+0Ba
9NYWiFKAR3v0OFyqrVXsPQWfs74ABY27GrZE6AkQYRXk42vtvYiBAaLo6S5ACVGaRjCnI3WeneKG
6Evht52437itGKIcmd+51joYKaVBtND3f2qytk+x11fcSdoYmhnVSrLsxGZQmGLnpj6QpeSbg/eb
TrF3ThzLo5bUWffxms7nRqnGME9iTCapgF6sp/ZQ5lkZKoT/beL+Xl5cUeIbM0f6/LWG0JhL99ZM
1Xqzu049leNMLnYC7B5AXY87OZlyq7uVe0JOYJCka31qVfEvydpfkan/jJHk6nElt9VcmyXKElsP
GlE8oPvuD3OvsglZXMgwKgt1uVWxzea135fkwT5UKq+QETPsuL0uT91QJFG+VH8ZkMBDz+W2bevi
uxkfwJzoqh5DOXHulmX2gpqC58qVH06Rbo1OvIm+P9kDA++QncCc2APYL8o53nVOEodlp75hYol9
q6bHXNePdqJv7LbbY1CODAMwKS8MLZy09pLnAH+kSvytma7sujKlh8X79tSNWH4dqQdLlvvLpJAi
P22n0rsq2poiwzHUENzqDNoZEGVb+ZVhHzL+wYMEcQxiur3sxFYuJYKHbuvGhAPFdrjiB7UagkUH
Ln1yueP6Zo5A4tzAekMSBxC4PtPb3erAS3MoBrkniCIs+2SjUA0vnOGcroyI5rQVgxohmIKOADTO
0XgorRoOGtXHS79jdA8y54p+g5XL2FsJNy6/9I67eZkK8POcNd8wXMDWgOC9sbPtqzU6G1cTB2s+
uoUgzuhXDMmfoY6nOm0iPbNZjPmu9clWa6YdKObJsNKdXjK3mDRnp97gz24aFSwkHLSTqNqt5Ism
OAqozPwlR6/CF51E+/DOHUhT+cxVbTsmS9jby77Kl12bdEdEA5Gk91Nw9yL4O1gMaIqX7byxvopx
3piA2pTAn9pev06dtrWBAdUU3LnHn2+Kd2DrGH1P/MgJ2zfGuC09Q/jdZD4143xRNPvfSJ+qUf2Q
lsYf3r+lBRSB5uHRRQphvQEsbLjsDp27bOYxiaQCzd20NMTSNJ6v8X5dv5z1KPTx2ELLi95jIuqf
9ck8mqJ890qWPXFNJy8UK1V7pr23U/lPa8SRkrqHXCs+xnJ8wZy5Tco77eJa77z7YdtXUeOelCF7
ZdE48PYTp4vOwTzmwt3oVASjTfHtpsIZnbOfe1yc6saR0y8k2Tl2vknX8gc6y731YVUpsvdiPM1p
squTloLvu64OarUA4xp804RzmK3OX42BrC8t8Qvrd1JONV9Ywb+Ks9L4LeUpq/o3Y8pzv+/LbSMB
zFXlfW4ApTvOFS3OVl7zOBS7uuiizGJzbOGEXBPVbXnos4M399vSXckyax9LNBZSRx3gFm/WOu4K
atr1zI3KRmXTAWqZ3uxF3dkV2FxfnVQmOI1D3bmK77bpaWBinQ3gTsP3BhrtVQAnt4VdJEKEFKWy
fVf53qrt5zg9eA4m51wLNUfj3fyUFJzxuGdJtHT1oY3H88ysmQMECEQmUt9l7aUHwEtp6mmRKyoM
mvnD0P/TDQsYCo/OvH66C1Kk2Q5wRYG0KkcPRDT7NlYYmpHxcyHJmZ/tXo0OKZEn+j6fsn2dKQ8t
JbV0Ahe0iHssw3nQiykclTbwgG0047YqHkidsmxLTQsrSDZ2JRQl8uKtSJeT9mg50IEm7XcOVsXm
063nbanD/dTUPaeXcun/uM0PiQu2uLah6JCxmEzD9SFvqJPz8hfmzwDx0+g3jnltWTvdO6S6JLcm
O/HFulbMVSD3gZobIByXGds4WyixgvBHNBfNRHnEkFYtu605brqR826ASZTJYYiJWKChuq2XV7f+
cmn0hVkAHtwpyzFXaY/ot6BEfhcXW7vvWAPbcOmaW2HwLydZJeOL3lzB5v1+2Oc9pdl9FcqZlgTj
t7x/Gvqw5QUOjJrGVNAp7WtN32d3AJIywqltGDvhM5H2t9a7kUsUQ1QFW/lf1/IAmM8IBEPdSbG9
WKGdcaMMXmgr60OXTt9NYew7Q247a6QM2XgyQKEN24DG4gVtM9RWAlhj2XsIVZqqIxts35XVHn8i
7ttig1rUCvtBscM59+ihZGI1DJQsaHrc5Rjj6XLSfK/EXjj1tBQqNKY3UE8zCFlm/MnqzKZ3KYTG
mzxzkFGfkHTOjL5LNfeQO33Iu/+aDDQnmPj6+9+U+TKL0acp3j6ZYX01nkd39UtVBSv5c5z3uErD
qh0CuZKJ0tEC6ZjBxOTiMeS2tbfDUQPB7PysnfqdVBgm4yeNVsXBZIAv58DwuKZTcSk67zCjOhsm
FLW9SzvHuHUMpiwAxUVQF+yJDIjBo6Q9Du0EgLPXnly4lCU1uyBuzEOyNmHuajvLFhRAV3yZCh2x
4vxhJP0Z7xBKLBGYRnFRlDzUwGy3hubADzQvKFKOzmgz54zhwn+eIOur1Q6gHoCSjCi2eRHa9zyf
jxUEz6K9m6l+wDEaKsIJ89nwmxoHIxznkh0H2N2Si39xGUfoeq/t/KCZTqQu1W7F+46Al80GlUbQ
d3zpyqX256T0U42HVIxbT61D9tPIGRqkMhX/2zviFcAeWKbiaAIf6iaiu7ULS5rF7+UX6coTwti/
9k1IDvbJ6GMS+fSnSV9zoOF2l448bswR8YgwR7VZPdJgNukSyMtL5XS0mpPmuqohtPy2Ahk3+RS5
UXxP5TbO/qUK2Pky7zK0j12i7sQ8MWJ4H1r9ZdDT7rXe1TQghpKbKkWAxzkavLeWE71Mr0X5qKny
lIMfFCR7tHJntoz9StXtpWOGssg/BhvppEAiQS/youhoBckhyCHKip+E3zZNxA7xuj/aa2Qz4lod
mu7yyZ1P1NVHxR0aG6bwztWCUW2yYXlW5gfRGEHs2aGi09Fku1Fy754Fzs+6mWXPrfZUVb4IU70p
av6smtO5IghtKqDe58H4bWPL2AvpXi3LxJAyKka0uPVWBcLVZyecTMwHCZ3ZnrIZ7jU1iaVzZDEj
O6a8WamCUoaXqAYk73Vb9+dJ+ewsde8UxQ8P7m3N1YZZWWQbFOeHPB6/XK2+THl1WQa21qSrW9+s
atCQpPtMQX+pVgmBvqK6VG+2uKK+ORCKG5UJxV4uAs5crl92pUWAxhunI3y15Nio4jgwZvOc74Qn
Ix1EQ3fkBiaVtM0yML0BoKYS/nqPQ7CYB0SRXGqze0qH9KbmaTQ64pzk+lfa9/7AW5N6b+ZiPmow
221CYbsgOq7tdqrHx9fWWzPPoMxaKPoCzZl+s4dLbkxPSusdncqNFPudlPFD6lGSMlWBttzS5kwy
yqHp2S9oWfBYttGcHEdeI9o0dh2vfo0QrodnHvIFSLq6axi2Sm//aDPPXwsex8o13Bei+i0u5HbJ
SXQYXVoU7P0s0mMp9XBJOZnuYUyUp9oc/WlKoSWmDQROMNVZmHjv3jw+uk7/0YCDtcgbZz6DDCHT
mExB1qFypJyk6NcQfiQou3+SzSa7Ez+9QqtNGkolZqqcjuThBMDNvtcRgrV6kZ2JVy+ZECNKP9Po
xXbK3WjIoJnKc6mYgWAsaAUwrj3PB4Tvhl+M867J8lCazKo14BJMWFDXVEJwo8Z1flscsS8cXC82
GeMiMckAz9pjTDygJP45E+RUCiLO53WHDChMzD5cmasoz0H6353QWIYyv2hjeomTWPp1k75wAe7p
1fZj+2GqsoNeLVs4fbSEw6kmKjJG7VTTWt7X2yZnGTAITesyz7eG/Lmu3HNWdVcnBvWtvhtH2Q1K
FvZC/gFOnNK1fIuFd9XH0yBymyCf7FZA1tleMwaoHiaez/xgjQhdPZUuitpVTt7EXukRYtpeMQUd
iOjZFR5Sa3VGYCx+jaKGcIAxofgK5RgarXTrQtksbSQYdhurPKocxBQ8cXKtk+3hJW+113kst4pw
AywrVxmbX1U93NJlulbw/IM67qopfxrN/tIZU4gZ6cnrs0+Sz69x2T9gxI19VUUxK1cNxnvaZUxx
OdKtwXHOA5eBnUPWZMw2calXu6ZI/iXcBMybf4SrnyYdElszOlDvdF59tRnFbsAQgN5QV4N0HlC2
giQrWnyezfTBGtrH1Lqzja6zjTWEsYMD76Fn/CTJVTeIPi0mhqL2gBfG91Y9aB1an1orBoRXAiHn
sLdepxoIvOXqlB1GsLR+r9kqDWnxQHbPdiZf46L+lGr17CqrXyX5gzdnu0ZS6apuMSUYeQbDC5mm
Lv7duSgYF9NKRlOcvlqGxgJ6BkPa9hh1YrwJ3mQ8NtOdBUMKKbugjJc3ygXic53k3+QJ33IC5VFQ
1oDp7gPYFsfHgNsYymc59PvFWS96MVcf9sh3ISlX6btSbkdXH4J11C/aknwbLHDZ5H4kDoCMdBM9
RGDLINAn+6njXN5xIHV2cyCqWBwKr3FUvzHTZq8j0g6UWrODeVWHN7tPrMvAHbc1q4UYCcWMnzIa
RojTV9XTsq7XRKmOjh5vjLr9LY3hVLrqGMZzPoAraY+apYRKjoKrS70dd1UflEBogGvNyVsxZ8Fu
8HdQuPebmAOe1u1hyN0D55VlxzbrSJ3zjLV0cnlPhM0ykzcbOIsV4X1W7B1+I79nZQmcPv4a9fkE
cMGXpan3k+3+1q6xWZ2pYfAzXHgpMGt9vYPdrrkEC/sXQbXS14cx8sx209XGLTY93AoxIlshUL1R
SkyKUDsyKsbZz1LhkoCMPawY6J7tVat2qmzLgyN7ToVX/MPq8TrJafCloLR04Sq2VuOcaskuTsbX
hbVk1JkIciN/R0X/Ps1oGUpxNSrnaRnbhqYUMvwF76qnEJQBHRs42cp2n7EHWhrJgUqMgl7xXLGR
Wno1iPk6aHieULn1JyUveaoQQ1PehyA4I4TC7Y51kSJy1ZYsXKz0XXHvKojsYwXPwU52NfC2sBGI
A6Ml01CT/BGPr56KyVFelcS1sB2h9FUatd9ho8HkQJjhBp8uNxDA9pOjDPLmNO4Yod8TwdjN3UnW
PM9+XRn5GFWFpvL7a6r46dUsPzu5OfLdBM4eCkSLuYdPCSFlBs4iUPc6K796XMnNh9buHuzaBBcD
BzUCbRj56WeRpBkdC0U8Me6Uh7kw9ZXMTRNesJzqZF8krNtY1oxXhEfsJLoUGAPiuMU2ZAKPE4z1
U1vMk0rujA+9iN1vpl5t2xSu+uUxyx371LK2eYPYmbPcn+8pXuw7WnySg2X7FQU6nT/WJrfFNPfT
QROdfXBjsHn8Uj1SbKmi15y8rX3XiCezPv/gWMv/DSk6Muks3nWsBjVEl8l/VVdtV5vg+FVrpduq
YwC+d4z8lVo3oDssIH6rrnpEWZpHXYYxS8ZN/1uYCs5OjAXsI+m4XPq8YwXIU0KdgpT+jKMqZoSe
sncO9awpmC5o8g5g0ZIitLHZXhqrMh+morCehCqdXdJq2kWpDSeBMC67KpD39VNFyL5z0fYwcS/e
0ypLO46YnFY0/bkSYPD0cp73u0gzNpSNWL14UyzJwjveNWFTVvFmxHWDks3lxSF17XGVJl43/nJh
Rg13dI83wI7U0ZnVizZalAxrcY8hr4MI9g1k9BDi2SGWwrhNbtsdKiuJo6G6i0EtV9xygvv2xlw0
u2ZA7WQIlqzBXZydOySc+JnRNSCqOQaPlGgrMimnp7nn5wyZUpOdLZrkakyz++Qw8sFhQgNKXgNT
vqeFN1xnx66f9MqZu2CKlfU3rc3lHFuQPI7IUtRSXX7LXas/tYoto9irlmQrUBRvTLk6F8Zjfd+q
qbwZo0i2eky1ayXdMbS5VP0EI9Aup2uD7QQgHZvJr7EYt2wp1gfk6xBEaZc8Oi4a6A7O5nmaJnci
L2qAiyh0766HVBAhO13+kbUzSh0UjJoGBY4Nc8gVJdL61XywkWc/pa32ky8Ai1ndrY8VZu6IkhRg
clxNe04O1QMKPYO6Uws2kKUO9LH4RHKlBVwMRz4diu5LxC7Smb4XQR21JfCZQlxd6qTRQ8/rPzGa
8s/vxXOkcSi2VdWtV1utMTnXTBCYANUPvZ/SXVWZmH1a2RwGUhoYzlCudLpGANFUFTa3SDu/k8gI
hBSrSvphKmnzZbh1FXDjj1vNsG6t6yzYjejCS5ipmmeZjrxXlekw9TsQ+fOaRUU3SR8xzLIDWYy3
cabEB+HY0J1zBePGFyQoPbsnsmckcFvI1nnkmUJ0Q24IOtnCUx9LWy+jIafq28305E3qUtnhjmoe
M2V1YTVyla1dQWRzZzpG6FBHOOm7XIv8jGKFQFelMBCwx+ohQXS8hQwnHKju870rNcQ44yhBCdHs
RLnXCFYu3H++6czxVY3Fsomdub0iWB7mgG1IpGFTDObrao7MyEAT1RfPVsNHLOMuUlXlVQ7DRq0t
g3M5n7hI/jd8ky1vQOPVyKXOGnTmaRVT/1lYNcEb1YAkQs9RnqhOpUd9l9qRYupzSCCZ6g9Gn0lf
NfP+e2jbx4oQ50d4K/PcSNM9G7gO/EE6MvWrzBOI9ye5+t6UJZ+iV/VPa+xQCiE12JUEvpCzv0wf
i7D7Sy1s66O3gRPNdq5PSiPdW906E1vu6gWObc5+BiX3kE71gGOkcB/MtMTs7C3eti0VbauX7o8o
dYX8Zpvn9U6TEPdthMs6en7VVvKKGR0IeXCbo24Nqt/XIuFmjitaawqdEcMyefaTdid1u4n6edFo
Ozac+XFNtPzFGtPBRiqMdU/MCxdlyh+AwY7xQS7yvpHlYTvKYSt7BAVK5U3b3mbRSSbwsFTIdTuv
rjxoQ6+/6EJ6m06xrNDpZzMqhIKXeLC1C1UHLFyNd9E8kACQaVpVtaAoqwHWyWs+C4l10luLBZND
3aHoSfQrgmUG1U5DEp3N9UFgtL2NHa6UkP+v9Wjg7XjQurr/k6YzPmK/TWeSyUX2WppyeO5iU8Nh
sojSz91BfcGAmQJPSPepxgJ5JFxNBsvcw5DoxKsjZHWtaKZpKuK4DjudAMetqTjFtbM0Y5dUpnmu
8I8h0amZR9zJBEhYNfxAsVatP/QrfOJm0/OAVIq680tF8Z7HPtP3NtccYmdox6AUk7fBOwVFK2Lj
PMbSOGtLCnGGGNUatkjMEkjmVq6vrRqjpXG9iVtjtILUsLPAWL38YsajhsBC5vM3cvj8lkjsj8Os
5dnRXexm3yE72JSFSp/qaimZHyc5QrsWO5NN1mxUTXV9ymoMiiwZwBpJF0/vYnUQEOsqPA09MOtd
9ys3i5FJLVrTxvzXmkSKhY7S0zxoZKy99f2XdrPTPztdNbw7w9rjHqCdx/ZnB1jdT+fJwh6q2vbX
SF5bD5W61peKwQQH7yxFpK4kqdqdV2CKbQEmHVWQPTqWgMVjNnxZQ8kpRtYvA3WGGfZHFRUbycAa
kQpxgXUOGxtuk1zZZAsgEK+fauqQ4SCe1h2qytyEgXmZlvzZ62R5yDwzzkMaYKBvYmkfK2NStlZK
wJBtVfnRaYDmrdU2uAgKcz+o8/yQrw3y1fxeVVP1RowKoc6qT90ewem6AslV1a4dkvsBmUqGOmGb
9DHIeoyYB5YCaXQ5DQ3yQc38TBRD+7eU3LQ1rHQAGDe+sK6lJyumqQ0vfbHvkrg/qBbL3Tw34pN8
pOohaabmZVGxlJuEEwEMzk2QqKkZGp2RXEukkYcCX/jeUKafimSCl7RXi89+1o36vFiFetW9fGcw
UdyduN5i/egPc9FZt7RnxOs0NYVJzzZplT8aw9Qcx6pm3CV3Icipcz4uJXvhOA/twaJptVbIjByH
Rz33Llat3TyjPSZNc1bzqbnDHU+OOWMU0G9ZDgCTO+lJU9eoayWAAzQfMVW/3QoC0XfFxcJM6RM+
DFJsFdchVvdNlu4rZgF/sTMW1d6K0tH6MUsmPGv8axrj1R6sfXk/ltJ6dsW4z7wR6sVuwnQ2L7a0
3j3MRoGWNT9lLo7A7geHsEEWOOLTlr2zWpW/duZdHtSSerJazwPzDYtT/wJFeXVmgg16oSxASrxI
PWVSBDnEGWQizud0MdGHx/pDn5bFgfQJuM2suj/O6mexLFWwSv3adNaeNwyRmgqgm83jFhHLydL6
Oxo0PS4O5IVomxiVVXksWOz3q2SxlzDtnMt53BsDtGZmVbvKKVY/bjmvQ1XvZIvSsFWAUiy33Y6i
vhAFGy1qcXDglsdBe6rmlA606kU28QOeDhw33d4YHX5r70k07rHlEjMn781NEd7RfZ75UneOhe1s
3Tl/bvoEWZLOzeY4ZGVK29gZSOOWVtnx0/6thbspR2dvpvyBU6H4mSH2jNX7pSi3ViX/gIb2+Tg+
LDNo6DJzLdvOg140364DxRy3sO04nwPF+t+NfsnJzCi1HJdwtr6amfc01Az84MGnpbQBEXUeKaeK
tFFenakTPuEXaHTiEsrVBIdpnd8BMVVQ2NrGQmMbl8lj7sU3Ny3BMyvzbpFmxEtcHFBWO7FZq+4n
2zoiTbb8934xu6Nb5ps15b0lbcMHmnTDxnGnw5R4x1WvkuMstUNRlthhMBBhwg/6kSCRwT3mbPrm
kBx7zYxgld7rtfiCsj1gPrxWq7GDML5kqJLRbdoJ6iksFLbX/eo4p+9mxEdlZkvN0eESbBG/SAoU
hY6JQJurx7LrHoG0ar9dEyzKk/OV5fK7EfZeTctkQ8sMxyX32AKHiysT018c++xo3jNlEh7qYmRx
sXs0svS9HCEM+3X+yZXkHNs4Y5YCNYoA7QTi8YzhabXKfxrLlS94BkSl7OKYoSjpn9GBvMStumdL
CzBonCwVPZKhMxyoCkZwbeDzEYgkKj69VAsWXjPTXo+lp6Em7pV2rzBY4PSeoixGUpqNnAgEoPec
mJ0hxA09t7I1seD53ejyINE5Fo4MvVFpqT8JCeFgSGjHs+Qlke2VIBPSyadsKzP9n6O1z1ZRMkvA
pUzJj4n6gwgIdU84zCP74cYr0yzIjBwCZlQFYALWf81ZiD+Zk0dxj6Fi504KlR+BdhMWLfXZdOvL
4q2B3bZbM/YO2mw/DPj7Kl4EP9bnt2ZS31oR74jZD/Q+v9GJ+9GQoZQba1S6KKfX7qjBDRlNGeZp
t+XGgYZLH+1m3EvDep567z1zQN6G3josE+J70U3XxUw397iVGc6rdLJvbvozfehvjYLtOevhN5Fh
72slNjdLI2+r5VxRB8INTTb8osemir7ERncQw53HFYr95mfsWUyQZMT5sXK/dJQPLUkJafYruvfB
m86d/W/O9zpmMDPxoqqzedhxy8wxk9Sf3apHMT00/CujRYvtt8J9kjbTGvpdBvDT2IAwoJRTa+UB
xajflUSLWuEY/+mCzTYmIWCJRpsPB82UyD/hicMVCXYSAxTc3wItAiyyKQltEidI6zGouqdEbaOp
ooedehxhV7slBgVFF1KXkM/e/aHMIJ/ZMobPgqc/dTb0HweDTW4DojSyFRZA5gk6dVSWmygFUApS
O899WCRqAeef3rhbt9MjutL+WYV1tOHy0umvjE9aUYQY/a3uNk6gytZrJbSDoz8r01+tosj28JhR
YVAhBALZr0kPaRC7jnkFHf01dHKDGxfF23dL9Av++TR3N5b+XOOisToEOSSrGEDes4cumw27geLu
U1h4VIQ6WZ4G1hlDfU56RG7xV5ux0msGrmSGT9k0JwdVpieh1roV1P89VdrjvW+areMlgfgolNh3
k6wO7ZE0DcjCOxuS6fXfCD/vVhSJQmc2FIqqQ+AZXwWss7CRmiF9B12zSI/JSRnyMmavgtYPwEE9
/3QQOmfKeCX3FQ0JgQO/TVkeu/bNGkZMwmpoVto5N641Mo403ejeabDetQn1mPG+YPpANHxXtAG5
sRoVLkqJu1caWaXrKdx7+wxX4pIiIPHyqNduOLsD1bSRK5qHvJXbVV6L8kFoyV7Mir+6r81ihTmH
uU1ww9/hGDICsnR8Mpnb0sl4dgyY04Rghzm/rskdFo35Dd9i3Yv4Fn62k3ImDCoqquTQG+4164eN
yb9Hq2NUmx4VDFG2jjiz7JFV0/GTXCX4l80b2qLz1qrNaFpQFw0KtwE0FAl1sWwz0d9qE1lduu6y
NL0O7sM4vrf6J1DKCecDFhG54SomSuHN6P6t6TlVfuz5rdXWyLDJzMTPXN61RX18k4XAtNQElkPG
QI+MfdYYXMCglzxnE5Chi243jufQG49ifCgyg0jwj7S6TKN1HqFnlwSmKD67qhVW82Uqn0mSCngw
gXxeXTXGKqBFbvPoMfWt0rgkI7LVPNWvuWlcJoI5htgl5TkGDC0Cdz12Frbd6i0xXqb1WmiPLrBy
5+Bg1v8VINmlmn5780fMXlmWOxW0TupF0Djlxma3rOTjrJNm3D6VauW38ZtI0QJbCI1tcpY7AGTI
Q5hmPH1UE6PDVyqaF+1rVdkMV2+I/wKj4oSSkmrXAW0bSLBwM8y1b3YvrnMdsx/gpaDnLHTzTzUf
Bw1nH8Mw3J1aXqcljibTC2Iul5i8NVN7vMt+ktKIOiIbVwXCUS9ulkv85kTDgXuj+A8QyvVtS/tW
FZNR3vT7jklP1BEDjz8Q1qUBn9bkzvRlWCMDFxr0RfxdG9+VILirvpTG+Dq2j+30OJOO0PEtMxSP
J3nfeExlDdnOCPwIQQF7XKqHxfl29e/1znPx3i3dSettqEnlVN0fKhYAR/yu2oAwo9x6K4NntsI3
5gRK6Js50S6aYfoSkGDlWqlTbdcs7g7Ac+MA1WRI9LvmFf83smwg2me7PddwEzl3LhiNyNyHuerf
u5FAEbFgqX+PyTib+WyUBD2J+q5YWAf1JUoZVnrIi2bhE+eyFx02huVBW5a7KCGsiycFDLgmZqAj
HcbQb+lwmYSyVwdmehx2i/deWt+oKCL0C4G6EBMjPybscp36rGt7LIJR3kjSXbJw1jF76HXqa6jH
Tdm3h8WjFpspG0WUup46r38cINF3TZd/tf8nSdY76LCwd4oH2ZnPiq1/rp2b4TJufiw1/kQpijIn
ll+q2v8r5yLqSo1XuNhbtb0rrY8uJqGUz3QtX9ryNTawDRMIOPUcEowWFKn7vf1rUOtRv2f1R4yE
V9VBaZ1HBNhIHc8NHiM4i1CbXip1Im3BIRDoMnYXiZ+qyqZIa8/G+jIv7/OMU8xC96evmFnKk8z7
U28S5OyQ+DMXZHoq7kag3hyy4kCERBMuBacAgAvIBZhv6bjwVzH7CnrVFpImK7zdyDstEhE1c/W2
lMpNT70LfOBfE0NKi/i0GDanY9VJW5JI/KzzasebFJCrVpNbVjc3x4gvU+q+F62JbUWYu1LN9pqj
hjhFNkbnfuESoEPQ/Y+0M1mOG1fa9g39jCAJcNrWwKrSPFqyNgxLtjnPM6/+e9jxxzkSXVEV7bPo
laOFAggkEpnvcEufi+3cfqSV/0ifhzJut6uG+kZJ88vMzzZSDa/VxF+3g721pv5ZFxARslat15aW
UukJuZIo34Sb3pvuLK3nYqlbEk5j65Pqcva7X02fXmpBMbEi8sbXiAi96F4CigKrRu/BoSqUOZHB
QxkrqLaNEuw0zN+BIm8N2fMkIncpOnHRtOy0eti3VQ4ewRIfhR8EO9A6a2k5d73O26M0LACeI6pt
uniOA96PsHXtGhrnWAfPaWN+8x3tEdWrn9RHSVn7XaxG+HHrbiCjC5GOFLvsvtsMXnw1tt0hGuvr
NAIJFin3UZPfBZO4icb8SUbTocx4QIpOkn4O4VOiZQclCcnZfAoc7NRd2McHLQ/uyw4OYBjcIlwG
k4NHV9oZDzK37iu/vs+l/4G82o/Jjx5LDr+Eb+378U2cp7+BRAMatbSbLCxvnQZsJkzTsI29rapk
vyPN++i7IUSYgBa8YYzvVoETcefUyZaH2d0kdDpAJaRUA3WUCd8hHPXo92tGsOE5C2NIHFjifazO
KKYUjQBd+0iT9BkMBp2krKlXvYYQYu7Jp7IZfsIxp2gpS9DwuvaWzkhg5Br2VhWiCgXl2rdI7avC
5PSEpgmej4ejaGESxEEXggetbzUluOlF22O1MReCAWettKR9H0LlCaUZ4N2JTyvTRpy7QKfiR5WT
O26UFsYTTdvXMPFp2UCqNt5oN+vXBX6Zt20D5zgE1rCnqhlcekID6FZElOyALm6nEoIfESPWboOo
zXcRJTqQ+lieNVxc6IA8+vXwY0pDqBH5RSviXwjd3/OXgHXy7uun7FXt69vAbi4BRHfwNAR/KL+O
ogTGZqY8qTwiXagM+lWFodu2sof3WhVXWJtUK6EjYqcplg2itftlGlSK7Sa28RjR9G0XG4coHbiT
rfSFZtPAKgHoVKO432qW1NZ5Zbeu0QMNKm1SpFDvN/2Y32voj1VV/dEBZant+kFJdP860LGQNS0d
oeJcIELTNZfA3r+HQ3ozCPQTMgEYTwtRddQo9HgGeNNpeB0kaLJAts8Gtp+bhpLW2i65h7sgpy7g
g+bR4mLcZHIC3ZvIb0mjPHMsvoeQgyPPQKFbpw1dVpAgDWugIdhHyrXRx+FV7qN6ADuvTTaaoum3
iPSBa7B9usK1bW0CpX8zVUvZYo8Mhq3Sqo/AKOm4+opmDLcZwv/yuh4zkksejxB6crkLetFcULnK
3nVzapGxqOKLSqTOdVnl4RPRQtkEBTT1JgglVfoaDE6N9EzRlqDCZI31rQpdRCG+3bQiJDFsfMBg
gT4+ySbyMyao/sRYtZ2LnaHxWyTNgGVKEYEw0YI59/eoarvQwAkQzWQb5Z0i8afBNrpDWqEpEiJM
r9Wj6xh1XxxiG4QaoMqi5QoGObDBwbWcEMmaohbWFOzwPi+BpFdEvZ+JOgTgsIYWPFoGxx8Wd3Yp
4ya7BuacPtANomNQ1fk+BE+wprJc7IFqIjkEJu/FaoLpbszN4q2sM+FSDobCC3YHIooPOdbz6/d0
bD6cNMJMJwCXKBpUOL25oUyQ2ON0D6OlLXhTe7/Kabju7RAVpZjal+K8BKG1rztKZZHc62n/rHbT
vjV48Xk0EjZFkTbbhoB/qD1w9hQQq5UfIl9ihNYFNW5gQpxkfboNKuvKA2Wky5rIz+Eg4ZLXgmdP
PKVPoxK5WgUKi/Nba/3BCpSd0PVr3Uow0SsMuAmm3d+EavjDiqEeeNP0QotyZ3Tpgzff45kIqDk4
4K1oxV2Bk7kIOhqznVfDPoqG5MXmrrzw6AePKy11bEiq8kmnEc2DqPmWdQ6psJ5tlARgU6dftQbJ
jNcGb2DKISbLC6xqkUkKt0USXlX2q13yIGvtn72GoaczmjzO9WADDW6jAGjeEP7hMecFIdQYnr3B
+Cgp+gbZ9Nj44TdhUNhRwSYAGrbb9KVAAYE21WWmDLfETgDulu6GfjluxWQqe0ezfFjEEJEEXLn9
hADMqpJDsgHr/hi13UNteq95DIbEG66F4t0lSR+v7KoBjRmA+54q5wd30qMv4u+gIWSeulGm79Jm
2IPL7hFyrdzKzMK1pqjXRthTNOL/L7PhzgbdIg2dcmqRHswh0W5rpc3ckCgLLQMKYtAmGjjmnl4f
/IehgbI+hlcOuVWFhK4TJz+rIV4jiLYL/OpGFtALzVrAKhq3YxZ8bzXxC2Ulah7hpTdB/jRx5A3p
LaBV0Ya7IfiWAtW1uoTgou76zn41h+y2NpDTz9W0hsKnQGNufigIYOm1t4HhfqlqcqcMHg06fXRp
BW2UatrPZQJRKA+JxBK6gL1b6lwbJSCINFV4ZP/UAecZZRleN1zneieeTQnQdK7cNGp8HZYx4h0K
2G3uwucyKJ7LnqdvnRR3jUlPE0DIrRGCgEnR6Fh5dnQ1qamrgzMmhkZXfVHdaBREV1mib2jY2oC0
vLdY6W4QlC63SHplmy69ameRM0tco8Z0qVWO62f5vhhpDEhjuopV+9KZyC1Dx02s1M1T87kJ8zcB
kmxFNeEOf/Z1BAVKG6fXyetWhaCv6YyXMcqIStFd0JfeaSjQprlJ11RAWJkOtWrO+EDl2h+tnYXW
lqCuXaqwKzgJpXGpmsj/VvTMHVqQkMjTeNoUYnSbsjpgNgo92YanEcaa7zYyetD85DHrgnHV57UA
V1Hf1ilkZBwJWFGeSrq3zcp6J+KWOiLy/uyhUVnRWgaIoN9VlnnQM3DeLV7hfXsFu/mm0votSpur
DkE3w+gumyJ68j1rO9S2OFjlNN8qu7KL03WooZc76dzdFeztSvwqR+VGggJXQD8DQOf94o8gT+va
eo6M8kdmOT+6arrPtf5ezQNUf9L0fcjM76TScl0A412l0Ge3FvoTHMMKekBUjysaV/0aPAnFm3C6
mpzyRqE8h0rieG3VSUcuXekA63sKZ9Dk1qAwro0RjaBkaqd1oOZb6dnfWh//qLY/NGl9YSYx3Wk1
f8546Gb+zID2Y0o/xWOh1fvKMBHpKOHFICV7rynJY+MFSJ4l+SYJxKXXercIIfKoUHvjpqL2ujMt
aO49WlMwaWiAKmN86/jNg2a1e8UP+x/wjk0KE9iS9qXzXU6lQFUpFEAV05iuiP7mOSPKgFG3mvri
e1fGT7GXgWwytKfAGpV1OrXWytD7h4be4J2MFWsX9R6cDDRUnQEtGT1TrjM7pejkmdkOrQntZdBr
FLARuAhWY2jMvbZ0AhNHRT0a1oWvyNvaS8uLwS65NFXFudMn3ygoN6aactGXoeBZYanZe9DNLTcD
mdnhm5pPbHAvkpTaux6gFqrMKepmzlyyhQOno4aKgQDSlNCFXoUxiOFm0CYNHJ2n8T9VaMd9T5PE
gX7pN+ZGTVsT+TikFn9Ok9LtE5r13yMPhBGyc1b6rooIahAhXY1okUfeaxVk6u/aKJ3iItZmZQNc
mFS6AB44UMNKnlV/gD+iQEdK8NyBxkXCN2XZfLTRwu2aCKnkcVBb75rWfJnuY1RDDnVVQhk0A22F
Qjk5tAXRdxoQUkLfKdtnZAuIQMG1h06bbNJ4BJNR087eBWHyQOvR3iHoYl/6ha5ueaggijkjuSmc
JrsBXYoXH3LYm44Us+s0lLcrCAnXwyQBUnXIGFhhikCG0KMDCBTjPZ0GOSfi6jpvul9+0Kxt4fFk
1TAXujJ0On+VpRa/jGiEcuEX6V5GRXNJSoMyZrKLp/61I5dCl9gcnjwqBTyt44+4iZ/rxrmxLGhS
pR4iV5ALRFE6/7qI0qdo8D4iv5FbX+9RSxwLn5dq+Zs89Bk8sX2tBg2N2zzr15CFyY8bbOxQBVQ3
qZ+2W6x3Zz4IyA1I6LRW/cz8kahc5CWrvZFs5D1EmQQOCBINaNCjnJ1k+Y0J3I/6ZzzRMkDOJA9z
3k6BwGxEoSqlK9V7kZa3VcklHw4cDF+HK8Nb/SeqxeoBQtC9Dgf+UDb6N6q7SHSrdIVyyjsSGdkm
bQCXIToL3r2od46Db5w1OCGk/TLeYppBK8V2rkeB/FenaKg1c3jdZIT6ZlQhrFWnRj5JsdfGmH0D
Si1QlZRUaooIFYIw/Bb26IDUoruUQR/A0ylDGMCz5YCNIm3B7T6GKDmGRfoWDsF7n9Hubicn3dvD
rFYg4cUWMezRWs2R9KiCF5FQde6aDlaHAMK4quFRbxGyz/bQscVzxTEBxZUb7RpTT0FiPCMYnTF5
DXCSG7eJjMaLoIZ1U2hWvjfDHNSxlVQPtF9H1nuy70ZTuZY80fdjMb0g8J7tY63r7kjtnI9ad2g5
6yUmpEWvl+i3IEdGd2cYP3wqJKYL3gesAS69Beqq8GWHekanZbGapNtS66v0MkQK4C3pR9gylizJ
gbREjy8o7bChmt5G09Smdqqns7PHqPEAjFpq+CHpqNdcIIAFuRoxWAA3aLSbMyqDXG5HlktHEgQ7
sh9IkMsCVoeWhib5kPkOBjai8zd8lNkshVX3LBpdWN0iKBD0KFDpGZJtjaguwEHyXcFbrdo2CrkE
gU/ZPS/tWATFjV8hT+94SXbZ1T5WPrR0ZWqWLt11uooBYuK+WbxKPaLOUysHPhKVlTrHxahxShit
aLFnQC1mfTAaJwqKGkUaPxmIIUBYmi9ggtO68yVZSw76t+4kodgyf6I6g/S9NjzHDX+xMaxHrY5M
dOpzBK7sob61ylhdlRLwABf2a9Cn1dqX1U/HMjhWExiaxFQKSEnTK5lSzKvDhAtfy9+DkkBxG6Yb
ClUvkYBJbejyrs51XtQxLBZQom6sFf5778UC/DKlYU8Da6rRJdxogfUUKgaxv6x/040VyDLL/JeT
cVxQR/evEayPdlMBGbaL1GGdZrm15cga/F0ZXgW2/4pmGbYAqv7LGx2blxhyPtqIMiTvIDTIUJTa
iNQEgBpJVNaRScu31E0m8mwonuqAzETWDZgRaFX91hd2hYQeENAZhFttLComXNUNUWOI0xFG5dCa
rldSew0MZADMGfUdmWoAeRk0N3I1vX6X9914EaugQ/zaomfkFxQIUYdB9NqJ7euYpscbwM72MjIK
FeEsC+CdtJp93hXJtYYU2zdD0wZKtYr55OMw9t3AlIJqWBsBX2iS/WRL3a3ywn7xR5HtuwDcjhbR
S5ZjptwINaX2yhH41VX+dGVPfI/Cq6vrOnYgwpm18yAHdJLCIIE95XsOmWxVPvVmbl3w6iwvcjjG
D1WF8xl+SKYHFERBzQw5xFkDarAeqiRpLtLRm66dtoKirGaU1se8olOYjG06S9q2GFcojjDdMBDg
x3JUfOBiZUIMO512yJuHNwu187IXu04zK5gUTvMt1MFVr4saHCQlR5gEnhJR7Kb801OBMtfKDGhE
BJ1uR9roc5NMOsWN9JWaGwLBcKmzfQOTxAZVdOqYfusWsYTTmgBq1Sz0PTxtVi6ReZNbiBglGv9W
Fda+aoLXLlWUt1ij/N4lYJsoveFng2qZ6f9sAuqQauOVWzla1iY3K+9eE2Ae8SIo1nUg6t2gAMGX
VOuem37St33L89wb0nCtF2O7a0rDgbM7ha/G6CHPojkZzcPQ7CB6eQRCdBK8N60Yp19d08fIFQVh
T/KObkXvGRng9Fh9CLNSf4xkP+5Na0x+y8ioocUJdt66r0Lz0glEfNFOWrgHZqNfKXHZI42UOfe5
VRbQxWoJbxnZMCrS6Ab2GW10kkc8g+jTj/D70KoFi1cP47pr7QjcykhuD0LrubM0eY8soPFjAKKN
Wn7uF/TtCisXN0NS1K+JrFFuQYJQ56ZSpjujsfV9kxVItQC28huKzIl21yOTuNX1Rj5qekcOORq0
ENgbRUEDyvdeZJRlHk4u+XzWbfO+s01SmhB5BKXUg5tmSquNjUDlVq1l9yrUWXfa6tTmPjQ065oF
9De+kpvxVlN9cVG1vuqh0lkC1IxHgg2Fssy46IMEDrleckXzqu96xtbCEkWHRCeHBNKtXaT02tww
13hyk3XceQRr2khpWUECLxVjjWRe8StNyZ+2RZ5lo+ubg8hXSaABZtFFI2YAiNjWUWK5UEnGNyUG
lmdhY7+a0hkf7WfyBsZhdZDGMAMdkaCZWq+47v0JJTsIEj5gtyl0u7TNAJkO2l1oIWvlhWGyr3kn
gPEbzeqbo8hcbP4fBSwtCRKkZ2zdzSqxVjz0ICNe+0iMCiTaFEQweCbgJrDJB3mQM3vWgiwM1XQO
3x7Kr54gm+KVF4YPEUJwmv5k18hB6cSQYXPa9+eIMSXlecO2BH5GOga7CzsswKR+mHJfu9VG3mu3
3g5mCp3ug7yl3XsdPlpnBtT1IzZDjm1SaOLFgY/iwtCIHoX0Uw0cMWXiDS2mVYxU0mp4d6xV2d8T
++XK2iH+uG52DdIp9B03TrTDAkVPV2fmfsSjywZSrNmo3hqqtjRZtKZSZnrDT6m3w0auE3LDGzRn
vUfyDeMi28IoHRFTOeO5ONtwLRykbK4LRzcNE2q1vTDO0kcnUumI4SCloJLb+oWrJ9qHqY6HsKif
Ylkf8mJ0s6G7OT3dI/ZgX8Zd+O2JAJfeAGFBV6+yR15nxmqqYYi0/+BerQsziy9ODzj/wT8malsc
d8eWlrn80hi/Kx7qZ3zpxPsWZ84tnYNNnDWvFdpAp4c64gNms4n/M9S86T75FoYZjJc60ht3LIcQ
7aXhoNX0wrIuu515vHQcZ0HlMjrjz37EMuvLsLNZ2KdhPXt0VEVh2Cx8jhGYsG/H3j+zS49t0s9T
m//90xjI/Eg9pDvqTtn4GDbt3qzjM5Z454ZY7Mg89VHtjflQreG888b+mYfG5vQHOrdSi83HG3JE
NBcRU1QmLvFK+abASaItcNZ37+hOwGrXdhyMYKW2iGdOglw24q0gUK4rWPgocAabFoHjbebaB3GP
bgLGoKm1T26iVbxByfhcVDm6mI6FjA+2kjowoq/fa0hyRxdkhS4sjl3gFWscfbenF/NoBPk0xGIx
80IWRtWYZHpxyhWvIcsJdC0KX2qqEzx1bku4ClGUX54eVju+tv+d2mJtexEpY9WR98+hGxpYvfK+
UTKRz9Pe3nRre+V/n67Lx8Jax+6/N2nGbPfTnOff9ukYTHWaIXfE2BEqxW2k7mRm7U7P7+ge/TTE
wj+xTs3Ws1qrcW3xXdSwOLy3rj9j6H00Jv53DEf9Oo3Bq9SBTAAx30r7qU88IpAvDQDLVKn4OD2d
MxvRWVy0ed3qiqKyEX3aIWN/HWN0eXqEYzeKqdnzKcNylwP3dTJ9qZuZlzhs9cT8NRkS5r7V8Yiz
b5SQx71w/mLxuDR1YUlTM/5wKKwseyR3UIhTutjNWhBxpNPzey6Q0js9s2Nr93mkxX2SQI8dip6R
jKKY8YJwKyJwIacH0ea/8vWCNDRVNaUUhjmH+PlXfNrTDXY5detYqG2jwRxHw1WXx6jamBhiXRk4
BrV5eKBNej/RBvNxGhrOebr+Ew1P/YJFsCoh/rPnndbVU/sxrDucIPoLoXaHKcZ7JkSZwQJMNprP
KTT/HCpTPt0WvFBkC0G8nBBswa5BlWcShz8P4td1WcS3AOh3UWf8KhrN6OQiJADgvgLpcnr9//zI
X4dZhDMNDIeRdwzDDGBvXkXguE+P8Odp/zrCImgNQQXSqxhGV4zD9ALh6Tkw0tup8qZL067PhOc/
T+M8mINNlyHQgNaX571rghJuQedmKlief5SdsjVK/7CC1FXXeevTczs33OKIBIigUnRBqcMG1cXD
BnuiYp3De7ayu5JK6enRxBxLljtVtzSVswb9C//hr2eldgzH80uMikYH1GlyBawaDNBc/HqhcLdP
0Y/uRHuhix62JLp7cpaHAHMDYjOyLnt9PMzgnwKDzfE2jp+xFdEldlrVrwh5gVRtkKA11yoqmqVq
bbyqWVOJo+uIvQ3OBhp9uNPz0Y/tcd2ybBu3cnt20P06n0mHT4V7YOeGKeyBGTcRo0R/KKxnU0OC
qXnMWiCNbXxZYRSAjj9Na/TVUVt04kOIXoZG67L0UZNpKajFK61oEI9HISJRd5QXbxrVfzj9i8/9
4MWhREt3EEaaoYs6AeV+FAX6ZGeG0OYtuvjIOpIJKuwTHgymuvjIsjFoj4x+705hj7gnumVKSKW4
0yj/4L5HI4/2lI1cQjpSxTS0n1JLz5yiI0eWn4AylIErEz9j8V281EnxQXBQFeqenQZGmLqxaZva
oXFmRx9Zzy8DLdYzDDuHBVXQPdbqO8SjII1roFvqM5fMuWEWQQ7NsVEq8zCDRxrcFuMPNYYvZk/i
27/eH1/ms4h1igmZPCkZyLPVred9NOb3GKfSfz8I+SflVFU4BtHu66nBJzNIrDqH4ZJisrdzNHkD
Ou7MQ/nYFrAcoUnHMQk4y7KA7vgo1CZND5Cg2/hptgHBiMAtdb1E+4tNYKvsMgKBbujL1wo2d6nv
A8pzB0c8NB4uHnH25BviXydOs3X0f4dZfBvDyQunVQfqd+372L6BccZY42eM/+Xpz3Ns5Wyp6YYw
HEk5aXF4bOSgkL4Ye7eIrtryIRbWY54iVWvXu9MDHbl82AT/HWj+IZ8ypz7LhjJFdtntpgCXwjtJ
kTuYuH+gHEAiOD3YkTxBt00b4J8gWuvLTacUIulyDaExE4qJxGB6mF5Pj3B03bAwNyydaf3xaEWB
mhJcDZpx0K+KlpdUdGd546ZPnk6Pc3Qmn8ZZ7AOAetGAUnTnapApQQSgs37m7Bz9MAjl8vhW9SOv
3wrpoHgOn3VFp64qICNdp5aN/fv9mJ9JE4+uGmfUNOajyun5uglsUuMUBegeFceHERRHDojFNHQI
4/32L9bt00j615GqrkEjQSG2dfa7qvyup9+n//6xIE3B4j8zWTykJmfsZFszE2D8BzWnCh2BTB/P
FB7Prde8Oz4dGtC1tkB8onfnbhH+JAa4cFKHMv6bq+3zdBZhABlikQ4VA9mogxb2zyo30GX/eXrN
tGOL5kBFsoRKx8NcZlBqUGD+VUd4O6ydW/Xb+BZ8BBvze/DivHHBUb29R/lnEmeCwdFRIYCoaCuS
IizfvAOZfEVlB/aMpq2d8SpTYG3++xoSf/rTIIsvFdPwQygWglNv1jcSAnfVKt9OL9+xg+pI8mjT
Jlij0fR1M5i6Z8YZACfXiWL9J2yR4LqLDBzdGxC+sS1jACDgpU8Peiz+kOtqKDvo3ODGYp/3gZxG
JY05sQP2upZ6mdXhmSHmELZMIUmoVVWVJp7Iy3cC7tfRCFUc3rod/45i/Br7GtZv8I5a0zUQpIcE
Qai/2RP/HXNZ1GkmT0Ofgc81+mACJ0TYr4vs+W+W7j/zWlZzIip+UpOMUWc1HE3XUB5PD3B0Y3+a
xCLGUdZLuxDUHQL/cp1F34XdbzrzTMH8aIZPrLbBw2uW+OPZAygScFlR964iqtse67XQniEQuMpV
4XM/JQdO+gFy/GFs8kfRIYV2epbHYuDn8ed//xQDQ8U2QXHOFOnBc0vjBvWFzaDcKefKlUeP16d5
Lo4XIlFVGdjM07Aw2rhBEDEPoLyYztr/OD2jI99NqBqwBrpYqlT/eTh/mhEC2Vnnm2SrQF+8bBsD
OuHTndnh2pxYL47Vl1EWEUk2oUC+gkQ1/S0+4ofhyr+Mt80+PPiH6KWEf74e1tO22+FhakQrcSbW
H1lNRnccXepC6lJd3PQiSP0EdwLc23qcNeCheeNrgdtB7uFvjUz96RU9EqUE62jSseINSGv06x4B
S4IdIkQzdxqUlpZ59Vpm3pnc5Ugb1BAq2aRNrYYPt2yOUZrNxthmEGClGD9uZmHClX4hNnWJxdAK
KfFH5FQ2cAJcz53W4wbigJu//MVMP/2IxZn3AWoV+LWRrwsUGJsYy938bxbz0xCLxcws4Gr52PPp
0nCDlMx9XSEUcHoax1KBL4u52J2x30WyQXvWtR77bXnTX7OIqFFehwf9VbrVGnxEj+bGmavm6D75
NLX5ZH46eW1p90B+GBULhryWaCZ2Z6KVdiRcfZnYIlzVsZXHqsUQ9lvy1N6Mz9279zN4sa7bjbIr
LuRl+Fi+g3I6vZ5HDzt1GMNwyOLt5au0LsF/6s1ESKEzX4KkysHRtaW+yorbbCzxAE42PcDu06Me
DWQIdfEKsh1pGouQmYaK0BNf8qar8Cz3cdqAolOdeZ8c+2aaCksSFTZT6MtoCVgTzKKvcqhGfCDt
/DedinNb/li00lTDxgQAu2JzGa28Vlb5CL7d9YfmZ1xYVyo4HexOh1cHy0kRnrtrji2cpguVB750
+G8RHRssh+UoGK82lF9VEKNChA6576tnPtCxzfh5nEW0CJVAWkM+r52PPrmElrwCOPfDHMLnEiXn
M5vwSCIHX9C0JNAUUrllFcas0lwWBbPiwQxIBPWq2edXtg60be4a2aOSIN3TW1A7uj2kMEFn0KUF
rvb1SIeyCDocc3sX1I3rXyYQUw94l6zBtsMCXAOO/N59Pz3m0SFNLjbK2gYFhsW2T3hOVGELtqrU
Dhp+wKmWn/lu50ZYvPplbSbAlg2io0w+hFrvPHqpZ77W0RCswwainaXbDu//ryuXo87pobwyuKhS
dhsQg+1utlRdgbKCMo0cwwYH322yNrf/fvnmmokjdc1htyw2pYMiH0hLlKcSOVuBtIepHP/mrv48
xmJuvY4hSqvO6lZbb2fu8Fsat8NBcQcX/Zg9AOi1t4G8bx0we4Yuu0UO8uHcPI8cPgupUU3ohGXt
j6SEkGxBwmBnCnoDeADcFCaWlSJ6Cwrj3Ck4ElC+jDVvqE8XmwLXpTdGIrGx6rfTJliX60lD8WMT
rgG/74GFwabaGWfeBkdnCA6Lvi6Xzh/F/0hXJWoUzNBSKO7Xzo9QKOgV+rceclqnN83RCZrsGlWl
zeBYyzPXagbeC5wIvfoAaruDVgwf5tyz8J8QtUia6fAYRBNHGgjILYZxyP+zrLap7rrjNt0GLtIP
eClDhdsiQwANZOO/nJ7Y0TX8NOLiqBehaIXMGTHFo0dtxapiQxa+/9z676dHOrqEJOSONtcTjeVT
XqsGdAADH20mXFWz4iUtXkdsPv63QRYbMQvEOKUdInQ+PEJZA2TGZCOzHk+PciQ+Qjoh17Fs0xLw
5xfbHY04rDwRRGnaF9H8zEDnnh7gWKOfEYBXi7loTXz8OgL8ZKlGWYhD1a7/Vn3HDek91Ffa2ick
Zvlanklyjn0b/DEY0QYm8Ucm5QHHyHIjGJBJ8n8KEI1TIfdmk/3F16Eq7hjGDGXk6vo6qxhl4WEU
8eCKtF6L3gTntxuBq59evGNf5/Mo85b/FIzGAClfkEdcLKkBtgSBsKT4i3obrCMqdlQSTf2Pjs+g
dpaYFC6vZoLFDlc9BSx8ehrzWV/GAjpWhiTeEOL+eO8F0ySmMWMLiNz+7VmYJ1uoF+8KDILhugDz
jtAs/4s4N6MBZoCrsMG6fl07P5EoWnbMK9djENB3CZSz3pi2p6d2bLs5XPsOOS+DLUOBztUf51U9
uKWCWm6M65meq3dTUtZnztH8c/9Yw08DzVvl01Yoh6z286ri2kVFxfer32lh31VtCUkcac1mtC6n
GGKMdq4heGwLfp7gYqNDbpd4lOFSJlvvCkQF1jHnMs8jQ/BWABNsImtjESW+Tq1qWjMMLW1wW6i/
WX2Hbsvpj3Rk7QgJOuZxmgSXuGxihXrZOsiKkSchCRx7xjV+vRY+o9VH7yCk2Fq7AJ+ZerLPPSaP
lfwY2TEsqs22zk34dWqlnrVoJrLzw2/mRbYJ7+Mdmsob7Zu+P/cSOpa/fxlrESyKloZBVTHW/weX
wyxcKWt8uxG8Wqkr7GQ23pmFPXbL2yqlN1B9dFnJgb/Ob0QLHlE0vJP6dbfpb3pjE7ggjrfJw/hU
rDOIm/8+UWJA4Qjqp6b5R+NjUONasdTZ7zC786GEpXa5Nttmm4rD6T1zJJuwARTh4AA+TaUQ8XVm
phcpRQNFCJQJ9qBhjxGZqmIjOBjb1O/OxCr9yIPvy2iLb5erslR1j9GaDVnnVXOXbIZLa48/C2bj
O29nueW1vFM/+s1wE+yjh2gPlOoXRNV9/6K/nNtK5+a++Kq15WddNCHBkIl0E4nkV2dFe1QfsYAy
y39/kX6Z+SJry2yvjpyWmTt5t+LuRqNoV1lnn2jHpiQ0yEwGZX5C9WJKgmpSZo24afdr/0ZNN8ld
uk02/oWzbrZoxNASRiN/rWzaM2/DY6Hn87iL6dUpLG34h3P20xzqXbPvXenq+3NIl3PDzP/+6Xao
UowxQPLNw0R3xr7bt2561+za/elDcWYYc4ng1THyiCXDJIfmoO2bPWK6Lp6WZ4Y5ehw+rZq5uBHI
Uy2LAu3gdq6P+txKq3f5DVq5j+gWIOqt7UseE2/au/lEDXlfrNE3LBFc0FFvxSR1jRPcG34a2IDt
Ts//2EsfpiF5JbU6wt3ypY/8TpuWnjm4abWqeR6CnXzmbahGW4fnYfmEdOXWs3DYOXNK5u25uP2/
jLu4/QORwyR3DNKMBqv1Otu2vXOlZs+8vmaa4+vpaR79zNKgOzq3Abibv+4mEx6zX+F77U5dgotF
jegubrLQnt3czJ4R/ilXEuEcdGa61j099D/vwj9maui8qkzeCsayN5vaYy7SzEfPCNliF3FZ794b
cShrAjt7yAP0hWqn2kMfp6Led+9ajymqND7aoJ6wZBr7izbDCMloYmVnoy5+S0/N2Z7+jcuPAaEH
47q5XThjF3k9fV2eVtOSvDUay23j9LWrg1vMTK87G8vKOkYRUCaH0+Mt86N/xgNkTkOXJhcFpq/j
RVkZYBDdW7hkeNve+lGjrPu/jbCIUhZeTJEfjZbb6XeAfVbRuUTh3BQW8Qk96inoigH/EORWKfIg
JnHmoyz37NdF4tt8XSSBApOVt0wBJQm33c0RsDzoe+t/+ha4GC2GyXt/iHW+RSXpXCFEhPHVvzzr
y5ksqnrmUGMj47Rc+R3F305Nb8KkhiLb4zI75VsV0uT/8vUdVXydEwZ3VSt65oTZwWMOYxnF0XP3
4LyDPh/r5aQWAQxSc2giIGa5aMOjDxunbmyNN52GK5BTIKSjo3muntkSpzcd1/5iXjGqeX7MprMl
/Fvb9Gc5nunMhpj/yKmJLTK3GM8fZHZYvHpC9BmHelcpa6x67eIMOPePXHu5hIswIEbT9kp0Bd3+
Ynq1L1B83ah3w71zLd3U7ffYqZ7eFudmtggKpsAvGzslC9kn7f9Iu67luHVl+0WsYg6vzMMZaZQl
+4VlyTJzzvz6u6B9j0VD3INz9n6wXbar1ATQ6G50WMup4p+ttAQVQDMvS6EDM3pVlGXIWkEWuRz7
l43Vz0QezmEcfu/CGv15QGa4LOvLE4kSJlBGIq4GvhSJpuOJBPwA1DX8zgNe5sG4VRYTDBKIAFlD
v4xt/HgibkIzoIbEnDJhG5tpeQDyIlC5xddm4F4Za9v1Sr+9BHq4/9T2Ef0ia8aRtd2vLv9Uuybm
re/CB/k+fxKsQLGqe9CW/7wslXHFPmq4m8V1HJS9Az+Kq1cLEEq+Dz2je5clgFL6qU/DTCOOI6ww
nA9kBTtcksfLi/gS1dFqQWm6rsdA+QccmQugDKDPutlxeq+uWr91ZgeDXcjlqM/1OyuYZC2N0vx2
qULgI2FpLSDSzUzJv2Gw32csjdjuL+YJs9Y65gMFDUPnf2rF2qBfrJJ5eHYXeHhWdwXrKx/QFXYo
XMCnxEHKcCa7argRSFa90YixGhJJGSGwUMFgD2AWNQ/WWQS6mmqmJaMLYdd4bIRROl9Lbb7q9UqM
B/r7Ab2YNz26bsFuyZXO5Z1kiaLsfCt3fJgBXwj0umdVuRb6EKjV5xCNAZflkFO/dGCUwiuAogY3
FvZPBB8tVw5eDvz0VehsSfS0xIniH532cFkka2mU+mtp36t6jqVl/JU4PgipZIlKY4nT+2U5++Z3
c1yUxtellgtNiLV1jvKG0U8rtfUbcKE4oRlZZcDZrGcTY2UyZe/xkNOQFIRAAwFUnLWOyr9l3PMA
ZD3G0hj3jM5hVgbYQCJU3JDAGW3ltPqqVXmZVTvVQfdrwDrYDIEMPaFrv1UjlHXU4tBEj1TrFX/1
p6vVD29Kn3cB+3ou33t0TrVW6bFSY186cz7s5ec5ypRRSQAhJc/6x2IBGnwqbf0bcG6d6KqzdVOC
o0lvS6a5ZBgWmTYsM2DD5x5ChRExI8oU81Uz3pcFYHP05XB5dz/KXhduIZ23rdv/XInptngCQfcd
cJXsxJMFNKdphTmiSc0pHsCy4QD/2QY2VmqmKeuISaB/6SMok1N1bV4vZMWLB5jcQxTIdnMSrNQE
EpbNsttf6nT0oVKGZ+JiLck4SJuC8iHzSWqss8M3gFT+N9L274uhCCqe0CpPv6NCXVtzOC3yXFNc
xa88yccbHzh4ZuyDrx4TLawbSvTj625+SiS7vXFMGEJeKxEDjoj9xKC5jgF5Uljps3ELShkbHMIu
K1Ut7mvsp0TqmoDxKW8bBWEF3Hv6UAAZF89R3RkCIECYpQuKGFtx5BsZXSLcO2ZIsX5gfCIQBfPH
fxGISsQbXtoB6gYlSa3XWQhv2dqrCwhde7bLl/4FiJ2Nn57Kg+GmdmirJ9WuHSkADL3bOonDwYhJ
d51teOkxcXUHWH//haVmnQ7lydss0oWBw7ctYhRIU3QqBJl1qVk6R90n8Gi2mQbiNhcPDCDmelg4
74GDOz7hryv2I3IyPEXt4SV6MPAoaBXkagtoRvPPorJPzaDuWp6J9dou+BLZk9zSzs/6z+QAoLE7
kJk7odWwarwia3spFx9mEyDsI2JKrNWtbYCOup1XoHfBAant8m30DUdOTcHj3cquPeOm4E2Cdxmb
+t3/iobyl535XDsVBEQRKJqaGp+CIiao2081Nl8XGF0AjPXSD72ha8FhMkBIoWSP+gAE8jRl1OYl
EjxcuE70w06e6gwoSpAB+tmn6kdri4H4SzmDI6i5zhwAQz98BDiHxAL/cHkdnpcTSZcPorkG45P0
UW5gWnHWwikrJxnA4R5JiDW6QCj4pfmzrzjaFXCAfaBNXkVnpkSS8bq0DZSV08Qa7WkGuVVX7cPg
ZVegqXyobLQcs33Ufjz3W3c+AsyNDZ8Xtcgq/uPe1AfhlLujPz+D5sTVbpsHvOZt45B6wEG+HA0w
7Dj9sha58f8vj9jpRyW/XVbVqTQOs9H3JVD7Lgv7UJtL+0lZqSyLixYYdYjGcxX0MiirLrVgzmBo
6XrAzTfi9DCD2hiv0ukqKZJDWi7Plz+BGINLX0BZJylspy5B67U7zSBZAkNKo4p22TX+IJ2T6bnD
WPplgSylpaxTmSAfCBZnZIcN0HQqXf2sAun8soy/Cek+dYeyO8KaL/VSQEiyOKMtWukBeK/ueho8
DOJY8TUePQ9zsHr503LSXydfYLifj9GJC9sqUo+RVATt+KBBebPxsRrRoeZPUVCjcVMDzD1gPT21
dDjB0RaXax1gCmcaRj0cUIIt5UkFNAIAX3X91zK/rglvzhk46xE9ZV4mmQO4qxvH4H+Brkp9HjTf
yH2Q16Ltv9UOKyAll+NSHCPwXuDfBwcw75Li69z3YjwIPRAe76XpNMkYGxBAe5u+1YLTAD+dE4En
WZ7BRzNm70p2BKhlFS3AHLypEBu0HrjqlHdufA4zgER/b4ZHeX01WFNz5FQubRqVb09qtL1yIJsH
3CpahYCuKl5nM3DCuwoYLPdTfFwUzWJoCiNO+Bhf2ViZbGnDKUwRi2AyxVrtzMFIEXgAxRh1VcET
LAUnYk6H2cnwS7FQ8btT79D/t9YMnd0N2FS0j5B2NnRmUyorcmXe5omIixjfKoJ4lPrSXMrVu7ze
3S3+lKJReom5aPBHRZASH/Sg8/TD4BpB6/2jdNdGDHWSbZTiCDnYtXxuWisFrzTQiVk79qV8+BFd
bKSI0KfN2cVr14VgUdRc8H72tvYi2ABC8cRDCvKqABVCp/VyrzrGjs7QGtYuUm6wbbWRqxcsT/Yi
X0JpnBT604C1i/tVgM0CiS3dLFDsgfBizFhg5ywOsNKP4HkGfqu1WqGp+hj2YT6cdp3uRiIVmgOz
G3C7MSQOlu7lN02Q26A2P4c2yGE8wWmvsje8CxjbueuDNkIpL8hh7gcE4NjOxCjtKAPSwbwYpy6u
g7oIbegSSDHTX5cvwq4b2sik/J4cquIyEQ2dxzKYy5tcHxjZ7P0M2EYE5ekqzP0KXIe9bGFaeHSg
xPdNgy6t0QL1zGN+pXxjxmdE479Y0I1IyogYat0NUwuRKa536YaIR2foCtwdyVz8u2PTKVvCpbkB
ekOyvv5KTpH1HRUrAbRvLAQ1mCpkPWTtKLlXF5ZH95ZmZSpnUYhDAyKvJ9lFAGON2SlnRUNPeRvF
Jude1pIv6EWUidEpE9Ol/cpJHSRq5+YHyLGD9oChD6ezou/aHQJSMNN5qAIeOt+wYwevR7c7iGbt
sVKADO+gUxZH6ZU2jivstTQ/g83JLo0TZhcYLohxJ3TK3BSdEa+YltNQ1UxRf646UF+o6vvlLWXY
TrqZekrBHdETD2SIp3h552TelLOjkKloE1hAgfkt0kWGon68AC/pDWVgIpCxJR1ZGB+IVoeWIvmw
uKpbe6xmpi/IkbS+0GZF4DJJJnci510w6QDm+hXg56BsVU6i/MMYAgMIWzkGe3Xw8yT1r158qLPW
5IHDxWmzD9R2zCAKrPXvPts+zYJOWaLE6IS+GPBVHaLh4ToJhOvVErEDi28wqjQMW05PAID6QVsx
GoAYTgOW0NB4RQUakugmr+9G/nuujzeX1Yls6IWjpSEJOHFttIYcbYLxzaY45j34TF7H7rsRP12W
RJTkkiQqpglVTB6OKySNUXlQpfmwzB2yKnPyDYQnL5dlMXbRoMyOHI5CqRA3PEfrjRoB7TRr+oPO
JaupxuiRa/rqxBkdy8owDADd8aZFOdDxyd1U+MyL5LhEnS28v7w01jZSRqaUu0ldwDjmLsDGH5bU
Bq0OqHcnMKywQLRYu0gFMwY498KQiFKa2zg69WljZq1qD4p+GDPdFqe3y0tj3X6DsjN8E+e8RlQk
P6nebHOwNCCTbILGM8D4ZEUHJQC9ipeEdvUs/pMs2OcdpxvHJmXWwOyOJ+883fDjsRBZ6FD7VlST
MMSvoa0e46q4IJtodASu/twoeCoJNWGcGa9H/o6bOLMJXaMNovyu429lrni4vKki+bFf7p1BBpkx
ewMUF+reocGmAHgYlJIPSAcH9xEKd48gIc1fVz92NYTDSHgd1crmHkIwhFog1vFYPU37fQObz6Cu
5LSMSzHN2N/OEdz1wDvgAX9fbiQPHatOGYB+SHdYaYRdr7+RSe14oouJnAHK3lWEkzxdlQLICRj2
evfKb0RQ1xF4/3yk5+TKK2WwrKK7dOPPyye4/4zZyKDuoVbHiwiSBryxkacEEj4GZiNvtMBqhldM
4jJLliyNoa6h0SnxEpK2BMVcrNBD394ZKGBWjmGM5cB+pu1GNJvlUT5fTKYSjBYQR9q+c6Bvg5DX
SQPdubyNrJMi1m5z/Yqiz6KBvHYzJbsTFNBWRoaoMIQwbxv9ggj5eBow4fkRKshPqGYhC/TS/RDs
9oyc1EE/KbfzbYJkSFiZw015K77mV6wH4f7T6XNLaa++ckqVFwm+gr/Nfsy2ZJf38T1Grk7xirFj
FCldVqViP5mwEUmZmbRVBOC2Y3vF79EThtR+Ltdgrr6TH9TDGpQ/wI/gj4+crTLM9n4KeCOXsit1
MslxQqo15Qm4n5hArqz2CDJMEp0yugp3Xe9GFGVOamHIGxld2ADOHe+0UPDqkfNHfhYtJKQq+7K6
7pehNtIoyxKBgHEc0JThJr9QW8qehDd0dwek/Btd6Sf1EHnDi3ZbHoXb+G45FXbpxV54zWwDJPt3
wX3QDdwdsL9ksP3gzfhSnvoDydYYjwRVBH3JzGfafgSwWTRlergmWblCgLTil/YmOu19EoAN5shd
qw8gspQ8MGxZ8isY49LZNB4u7/i+g94IpwxRuTarZqS4NZPFW/2h+ZhAEdC1wEpMMfySQZmiwWiy
XiiJge1rcxDv5/ZnykUmYzksKZQpQuWlkdUJyxnful/xT1LEJ+0YlhQovxRvdgivAeuK7D4nfm8h
UB7+NLKYe8t7AYhebgj8CGeIqh+DKHvgYAcT1uqJfM5CXLy8SGSE/hQopHXUh6RSUeYnrX0etdJM
StYl+DJj8/Es3SyLMjJSCvJ2TH/g0e3zQeNPSO7JDijuOTMK8Ibxq8p8TwLjunN5N/cTFA7BnnJU
7yQTX3XDShyx1kzZIZiFqEiRB3cFNLjxR5ULospnKM9u7L9ZMWV9jETs+IUUbJOnyUHyzVWtEMnM
ylrARWgrQeqvVzX8CJvAYb+5ZiOaLH/jqGcF5FNLiuWVWXuTc8rDwGF4Ucibp1QU7V7QZxBPKud1
Bp/6imb1tW7vhXJlBHZ/49A0iYDHaqQl9M/P0ELQxk2jglzgyThHd2qgWmDfdLW70kd35vV0qj5S
IMqBsfP7XuZTLmUCY1CjLekEufPb8Eu6rw+1W1mcJfiZx2Vm/iO7mc7slPy+Tn1KpWwfSAuKJJKx
6Vr3IodP3HLuhZfLK9tTKVgEDfwcwEP/Al6bSqOergMWloGHDiR8pQM6ZG8U4coUtN7xAKQrZuX1
stD9/ruNNlHb2c0tB74QeBTy7igiM3MKr3zmHpVAdoGCZ2s32n0csDIBjAhM46n9bAwQ3bURxE4W
gUbJ7dUvHtGzZBpe7vBH7Yb5wCI38u8dNRAt/9RXYOxP4OQm5t7tdCsW7fGjXFse+ciR3xZbehKf
mfm6y08FjZ4WF8VRnUbSoPJX+Q8XxB597eNpIoEWq2FEYB913wuL/HDhG9uQrFpSRxq2NT1l1+Mh
/ykCVCcK1JuD/tA61zXgXDWC6YoR7vviX6oS3cSCJ9ik5hMW+9dLOvMUV/BjG5Q2Ae+uDpFaXs2s
YjzLHn78/2bNo65jgq+DWM6vrpXj7CcWJv6C1IT9Zc7g7tuB/2QLtI+36EZYrQ5i3C0QljeVyUfv
agXmu3ZmxSYMvaGbU+Q+NNqRRO2ghfDmAxyLl3n5sUNcmaNvmwnBt9/R8GkG6L4UDNQNYUX8Wfio
eqsNrPbHyqztzqlPiS8c22NvGoqpuqkDTODQZMd8jAQI8EP+vJ+Ywiunvv+wCGIwPC1XqVtYtS+e
QR9hVW5RmuwS0+Wntfbh4zanuYxpw0WARf4otHbY4hZNVey17Zue386Dhg8RBbQ/NIIKYyfd6sIv
bby9bMT3lfL3z1eoqDLXS22eQxmvghhkvd0A1mEY0qWwLovZ361PMVQsuUSlUM7EuPCB4krHxJtc
RP/Hfxb9f4qhgkltBJnlkGoQA0a9Ompsbl7NOGSRLv2N5/uUQ4WJi7oIgOHDro1vxik+6R6sph0e
jA41vw5MTzYKbVZpsRwR67CoyLEFOkMMbFYkAoRAz6+rMJgXhj78jXf9XBr5ho1el8jjwuXipJT7
4lqw0dzlFNZ6N1vVYXrAs5QZcjM3k7q9opy0kpRBxduXRTHbU/uRwSyuAJqkgVUlBvJfa8rHlD29
8DePj8/FUqHE0rZ1DRZY2H8wXg/gOTL/atTIBBdkIA+TFx5Q9neUa+M7mNWsNFDvpqNwGB1k0Zzl
ObKL58v35G880ucXUaFGJYq1IOXElAVq0ASrT6BTuCvO672SmcwSydZ+9fmf0qh3bBINExhsEDfG
h+GXHsjOehy82J48MITHtnR3oziDzdujtxwrlI9zVAjK2/rK534ylr3vtH5/CI3ooEuLLOgcPqRx
eKt9qN0CADXFyfDQ9+8lLuuZx7CqNLBDDZDCQclx7l373k5g1mLcIsa+qpQdmtWwFScSjw9qFKxS
uZoawIVXYb4H/CjrVcOwCipljFAv0jD6iPsD2mMdeWVHtZpHqTBXzap/8Sj0OqAWPqiLHf64fGp/
EzJ+nhplj4wOcOhxg2WOLyR7rh3RDUty6I/DFclqq2fgxDwJV3WQnfVr1juadYaUoQp7oK9pI5Zd
d7dckYIkimXmWRtLGaZWSlMeABwI2MrSzIYrbXjjirvLe8haBW2BJplX+ByrkA0nr96qhNU5wXps
q5RFgRaW8UDMa+OoHm9xpnYMEeA+8wfje3OSHPm1tIyTcV+9Xl4ZUzso47LygNAA4Rde2y+GKSNt
g5bPB9A3u4bV2O2PGH929mphSMxNv7MiAZYfo9sJ1WGe05ZsrHavBpmf26RE8JYlqLQoFknpstbL
OEmNCnFaYPCC9QDaUrTvupyYBouhhhFDaZRRKTmerxs0omI8OCLz4oAl/28yqH+Tq/19q+liKp+M
WtcTp7gEgosMiRf6FTqH8J5nWC7G/dIo81HHuhrmpIaoJUpkx3zYWXIj5J5USax6OyvI0GhrMYk1
N8fYvM7RPeE+PcQ/YSat4kr+plylT/pLeOTZb3hyJBf8q0ZZkBCTwSISLwimzqsrOqsPpASEM5GF
qWdm0xtT5SlbMnVyO64cEk3ti7iYKdLSGVL82ehgoO0QJmb0FgciMxfO0nvKvsxdP9YrkK7QWRDd
Zb67Hg1LPFeHb6hiWNORmf4h9+jSnlJmRdHjuBdlaI0IQLLanf0xIGECebH/yzCBbiOc0PQZ9yGU
pu9fMJHMcw+XTeTflJ9/XzW6gaDl/+NhRldyu7v+PsX4nfqwQkf62yKzQueyQMZZ0T2DYpRHklhg
Qet6U0XA5OMZRp9xpelmQE4GTDNIVhGLdLpbrbC1euiCNtC8vA6GKaTbATNZqIaOJzoHALAsIF3O
pM+CmYMjN4bWtW1eldJtDbH4qPEkTnTkQLgf7eK6g9UAirAzvmpWcdIrM/eze1Z3xW5z51YwpeQq
B9j1soZgkC0/CKflMQlmv3vPvNop7sg8F0q/aJQTLP1Yvkvm6HKBktkgUWFpKHn/X9iBDye/eQ4a
Uq8pDbHRxnK/VJEtj7rJtXdGNpyM/K0YVDfW7pVSYEy1feHmIGWhzQZ8JJ02cgWuVNKBvEwMf3BU
3SIP7NlMvM7NnMiJXzUPncPoZg0t+aiCXoKzWQ3nezq2/QLK3TbVOCTI8CCnHkaeIGt3Yg1i+SpT
Qfq5Wv3cWl2TP64Fz3g77LqqrWAqnl9XYHjWKs5ev9I90swTo8W9aLB4zgFPMbyH/lq+J4ybu2uL
tmKJ7djsOC+sAthxicoB+5EbTeEYXamIltJjfzV6bHfFuFs0d1gRi0uoN5Bn9K0pRhoGrjw9eYv4
p3CdGOq0Z5a2a6P8sJKI6RiRSoXKybeCovVmXyaO2uTuZbtE7MGl20J54BlyeCElRxe9SInoz8DM
zhO/6SNT4K7T/p8AS8D+EP5v0CJ+IbqP8mlVtQy3pBeu+8iwWzDP8t85vfQur2vPb2zlUPsXLYke
JSCKcJu4NafhqukYdmb3sbCVQO3c0itD25fI3HH9FD2BfhNMSiJ42bUFVNdRngGEpF1T22ia+lRo
GNO2MH+ZgjHHqETb6PMBv6mqFdUZd8hSwEenyZw9jemMCbe+ju1IqCSnqXKVAZm6m7BBQgxwvjJq
XaAa+fPaTEosJQsJf6pfk4OabqBLZma1Tp+jHYj3O1ZMwhRIvTNGedTEiLznOqRK+o/8lHYnYy4+
d+KMDfCxl5nZro8yg6NRSVVJntnRk/aGcW34Hs6SH8DYwtu9F52ZDVb7duFzQynzp4/dKHIzBGLw
O7fq03girUfoiw3Wu9ZZkIyaHZKKY70Y91VQAI0F2K1UQ6f7w1FEKAEkpZONTW8GAAmPwIe3BT/x
pFdQW2aW4mG6tzS5ILPjYDoyV77rcT4/gG4ti/gij8oGd8CWQA67mNmv/iShulkfMR1PBqtav3kZ
3OowevE/6uHTRLC9yBIBSP9ijnNlKGMVMFD8MN02GnqA6vLt31kRKppa5RATMhiUdNf6oZceh/Hl
8s/ffbludJVGQU90IQOXMARowq++P7SpZKfx97Y79vlor61Tq9/qNbIYUvedy2+FVSjHWUlJ2yDo
xQDMWQ5I9g3RGQd1qZ32CYrq1Ba6u5nPIHLvvrqaT6nkqzbuWlulNJbJg7ZyFovk3Zor7Q5+zVHd
/pEFuLtv/z+FUfafI5OZHdBo3bYs3hGb+F2pPDG2cd93fsqgPYCmyXFGtpFwiYqWiKm0GXhCsT2a
1Ynk28G4DhuXMNGZdhtLt2pD6WXLZWm9hJAse0tjdXfTVXpOexMI27HdpKAeAk+rlbnCVXyr2erV
PFiG36GQyqwQ7xYyt19Chf2FMMpKTb6E9xYLQ9RWip7dBtCAqtmdCDJ0dmYRVeya2829p45WkcCA
Lie49zXaWi0tFh0N3NdylaMcKEXnxJCfGQe9L1HWQZaFePILfWungh9R4iGREDyNh/7cPYLUm6QD
yYNGSgCYnJz7x39WgAfp5W/B1EVVprSRwgJtHFo/+FqtO2gntlZW2/quOQAIPZhGQHIGHqs/L6YY
ZjFXG6QcnqpI+yP3wv2IEL5f3kVyLF+uP8INsFVrqqCJlKZ0Q4ZuAqSnXV1LAfMpd/asjkEu15VZ
cqwO5N3rD3IsHiBJYHWlBziWsS1DvAKRyUX6KM1WS5lZpnt318BfIssimOFkmrYcqYLaANQ2lOJF
wYR9Z86HBEBTayBz7mSvT8jYWoBjWu8vb+NuKzBIUH/LpdSfL0EEwcW4cdp9szirZGnhmc8DsIwT
lHTFS+/E0ZwbS0Nh5WfvABVJTVCW9EWXXEdQGTC8CWsfKCuoc5o2oySAV1HYOy2ocmO0TsgsDKJ9
7flcNWXx5FpVZH0h9jxRLPkp038UD1H+j6bgt5tLKek0xl2cgpUCTH+HFCH5w2qnqVnczhg1Llt0
bC1AjBjwki/sxGaGU7sORRYMQuqhAURc+vMiDkIvAvMUKiV72Z3hQuzD8M5dy/Zgd4f0WFvcTXXf
3yZMqNX9EH0jmTI0TZiMfJdBclNXV5zeilCf9XZCdszM0+plkJFI6aRRsDoBna7L6nZGfbPUGFu4
rN37/mTzIVSQAJ5DbclXXNw8MZPVmu0I9V39G0ipFCBi3nNe9pbZqoYpSIbkXYuxEUxdK7kWjCmS
sAPiUphlNFmL/J2xNnJ8XyygrMgCzJ+giF/ak3utQR82ouUR1aX1UKJoTCau9HOGSAgt9K3HGnPZ
dVwbiSQk24RcOdAphrgy0Bw8anYcAphLhBpLZsgdk4I1pLCfjwGlsAK2GAXsH9TlERKwomlkqCZM
lCAxuNAEgeC3RgO8B6/MAOPkRncMh9QcSZdyp7z0XdMAkkDSTKGP3xi7vZsHBGM4KNQEQ/jCVT6G
IF0fe1iMXJ9+Sp12LWSTXSuyD94ma6oa8AGnXWhqS+vW6ciYrpf2cv7aRjplryo1G5SSXCigWiSW
rx8TxF4E6Yq/Ne55C2TZg1l5hjNb6bWXnzNPjc1QMJuD7APT8wETKzDVTB76/SPafBZ1RLEQt0lB
2ggIjIIIjpRmNgkN4WAvdv89u2cF/eTnfVF5xUCSgQczMojS/lTAELj+UUQq/X1RwEHNmIIfwzI6
TWoVW4YGxCJTUbvueShF0Rk4ZZAZ15q+Acgygar+kxWBPgfBaHqt52a3Ft9Fob2VRJD6SE7BtXaj
96w2cdqIfEhDtCZLsCRg16YiKSNLuXZUCM2HgrK4yseVpcmtDdCDUzo1uAa9eF+kvS8s4J4x0slZ
qvWwzlkFXZQwgjGw8Dj3Pgh8hSp46lTQ/tAZArABVUms6rPL4UGez096yoKg2ttgGewKwNqRwPej
UO4/WdIccHHY4DgvrKoA7ylfeopQOWE5esXAmPCigw2ywTKPeF4QBTDX0m/+PmoqYMaD5CJOT03i
D8W3Qnq8bDhoJ/whQlLgggGuyX/BDlIqGXMkSra4y5CmVhVWDwWmObUwsrVGcdpav26KdWSo6R5V
uo48xn+k0sX/KgkHqe7zBW/J0a4PYTDccry5+stkrgAXLJ0EkIJHcCn1FiA3mQEAfU+pRdOtAMhe
RprWYNG9sBam1gKEQxhbEzORPziJuxaS4puirKe1W2vr8nbvS9bhpAwMA6BN708L0Sz5oIxCsbjz
XFrFhJGdMZHOVT5eG3V9hZGlAzdVnryqLMvwxRb+teZPyZRpSLU1XYuiAnjFLYaQbR7JUHQnHGZr
shFUVxamSdggdfva9SmUMsAygTKTZiwXmFHe8kRoYOXJFCUzenwj1O3AXsnM4VV7AF2MfXmn6RCa
Wi+N6VyBaVzj6hKKvaiHpla+17Hkqpno1jOLU2RXFGIAUTVEEWl+yux3mZrELQZ33Ki9zqLKKupb
ob5rExbi2K7x2cgh5m8T3yzVyFfSTO5qKL+BMOBhnEMn7I0gTKc7pcDlubyFX+Lkjz3cCKTCU0y1
AlhfxjUlpL6kWyGrrMTLDqsj+wPaHn9elrdrvnErCKMPiHNocOxQk7ukJZdDE2FY53M8sF5vu9dv
I4GKEMtFAFuqih2EYR3ASwR86KiZbmJ1coww9GQlSk1uEQFn2DbO5cXtH97n4iglkbgoLaUEi5P1
1OoS41D1imkAwlWJnmK0x12W9mWa9K+j+xRH6cqQG6066jg65X6xetGMR+BIdVZ9Vl4rK3qMTmiD
BkMkxrAzc/JZyLX7N+JTOqU4S2JM4HOHdKlKr4o4fwTFsD2iJ98ESANjY1myyP9vbkUf9kVbR9jY
hJfctOpcuagdgeOtrrtnbCpLFGW9QeAygliFuK1gHCxsaYG+taQxW7DumuuCwrs5HFo0AmNy5H/t
LacPlLLfgxQLPIheobrNE8b/LLCJm4nI4mMmB7ONYD+k4EWD8goQ779QYLYTGsvgmhZ3XW4a+VgI
kamyQo59s/IphJ5kCpUcgB3ErKQHwHI0mCT6iyGuR0NshlGQf7R1G3lUnLrqcV51xK7w06Mg59Y8
vM4ca65nVzc2QijTokkDujhb7FwOxqcQXLLl8rNrfZVvGbVyliDKkCjiqk29CEFJXh9nTjmiLmv1
SnhC8ZRxtXYN8mZNlBExUmMFaD42Li3U0VxW7rlrw8PlS8WSQZmKSlmSROSxnBnBeiNB36aYYQx3
Te9mGZSFMMY+1FVyddZ2MrPyvugnS23em6Y0u6piHM+X9pC/rhAAZ2RCnq5olJFIDWPVoxna3QAx
K/JLu3qSXDjPWzCbp7kpWPXdjDFem1Uo+NJeSAumLEQxDo2xThAcHzCxi1qBn7rqDRrNkbE/9Nca
JiZiU/n5T47vc7V0hCcpcW8Q6wv4R8zNzgdxLhPG+e2ryG8ZdJvfHKmLxhPXqWovU5xa2sgq2u/f
qU8JlIWo0zxZmgoS8qSz8uGgxEhOGI/AXftXu0X3962RhDFOHkck8MADyXgHrDT2ZRF7IY6C/kpF
lsBY8iURVALlcKpkcp860Z2FhxTsM/UjL2I+JgWx2SrZ0zAwMgF7B4She80Ah7GMsgp1h5O04IR4
wtsijoDLPL6Va2ddXtWeX9pKoK5woxSphJ4zhDOxbEbqda2MZpszRmx3n6VbKdTVjar/rOMvauTS
Vl6Mc/eju9NeUzt6z07tE0ZsQ7z877mb/7X3k1xfRUGrEMjVBeQVaR0U+VSWs3ZxxQzM3XVcmUIm
fvvft1E1QG6rGzo61OiD4rJFL1LygqjTU5gfoyhxFonJzbn36ttKoQ4r1fHQnEhOgQt/CPEN0D7s
CajE42HmryWQPcfzuZZ7c00EgBjkdt9W1rS+89l1Uo1W1mSWMY0M/dk92u03UUebpkkm53K6uKGi
niqtPYrcj6QtTR6wX1082WUso7DKWWpVmG0WmuV6l3a9KaHSmQSV9EvMFBPD9F6o1AwH+KUIQA5+
+2mU3TbaQo2nBNs1uipwdazSXc3sXXPUe4I0WaACwNk8K5G1d2Uxs46HFkqdKMFQdtuQhb5pFwjt
OozmpACXQZnyf1e2jQg6zJPETihFGSIi5ZvRAbw2eREWlmH40hVEdm8rhbo2mjzwYlbCpGr3OqbS
C0d5jm5LtNVbshmeMSvu68/RufF7N3JLJi7SblplK54K+5RVX1ZDxCLjQ+gt17mbPCpO5yoe6XfO
39ebf7enVPDX1QCMFFOIE+QT6Fj9BqhWa9K6l6Xs+RAA9aFljpDRGx+L3jypKq02YuHj5BCPc4Zf
qt8T8RQickqvs1qHvrxdFrgXoWnIqIK2lpfQdUAd4pDMXWNEOMRa13pL6FvFaqRUfp3rKD+vnYyi
2MjLDP380o70oTrwVkCvQe2cp0fEdb7Fg2qAVHFNnHmZTaFtzap5WXTBrFBJ1+bOKvXWTQbGKe7s
Lyhhsa+ygqyRQTcHSM3w/z66zZWrKEtRzkbzmHpO5J/AnrPiMP2VhxwjMNhxoVuhHzwlm0Nd9YZP
ogguFJWhwQYKKe9MhhC6/KhIzuXj/IJMhp39QxZ1nkKb9HG1QtYQvVQG5yh1n5gD9zCojx3exouQ
okYmBphrd8aMZxnUHf+DSIQUYdANYah0r0LU82ohZghHElkVHb0djlU3mRpQXlGMiKRzOswWUk1+
qNxq0xm4Gocl/D7Jr8oMXpsuMpP5fYx7RiPq7vZDtdGvIMP30uVQPhHXdlw6GIrkbul+lKJwXHud
IWTvaQ1i3k8p/8fZly05bjPNPhEjAO645Sqp1eptepsbxnRPDzdw3/H0f9JfnGOJzRBt+8K+mPCU
ABYKhaqszEU4EhgMiwwBK6ofqTakMDmkmtivzoEMYQWa6a2W69qj48LgIiAJxYwxYASDo8c+Bej2
4p+pn+86p39RgAVj2HP/unMpWzs5X21njgy1M673SoVgof/WhBRb+dS6KIe4kKH1wEtnmZJsd22F
SxNXAPno6h5NsBDtqMhW0JczeWmX/Tslu0r0fm8aVtSBhFN2ynKEjnJpjVFgRezJEJlN81MN8av2
GYzsqVVHIGOKHgeIyUV5/l/O59mnm5d9tiwJKuG5mbXYSVX4aY4PViQnk2xYWUuELj7YIjnrwy6h
QQ8zXc7uhIYOpdD8IsEYO9S0UuNkVKFLI/BQam9hFD5Q9WcRabZu/Oo4SIr6t1if8MZjT+P4H3oj
+GVog+JfYERe9kYIb8x2KAeUafJyn5PGMppil5aKo1a30KWCyoluMUPeiFWrweLM6iL7CozGFMz8
y+pNOGiYQEjfCJSZO4HOk8DoSlhsWFzLGaDQrlCow4O1DV3Eyy89EVDNxOM4OzCANTXdh/GtGeu3
ZVE4chKckvIOd7wVFtUNC9lrQVDs36pSrC777Dcs3CCvSJcmMpYNah+flcSq+HRQQxRIamnw8hKY
jZIcaJtYQ3vKCkhHyK9an1tUvedh4Gs52dMEyJS4M5+vn++1axnbA4izrKgKQ5PscnuI2rZlruF8
syKzjbz+VSmTzUlwzLt6PwJDL7FPddrzQdldt7yShTC8vaAADoCbaS7vjahrlMxkBqoAvbaTpaeB
MZsBUwoBMtPcSLHmb7wotF7YWuy/0TOZGjlstcYdVzu7Gb9STWwUTraMLB49tB4qtctgBIqtKhWW
yg5mvtVZnMPtt5XIDCxxIPYh396UaV6lISmmyTNRdyqeAQfaWMVaL4PRMwuLvWpEL7MswHlRQV8U
2fJhHlfv/EK3WWKrzsz2gYmr0G6rf8AjtFbPu7C+2MS8ZhLYxbA+9QEgddxw7A2TyX5wT+6yfQIp
PkWFothW+3LVF8/WvAhLRTDyoKux5joL7BgHj4i3GowrAXkStb7h+Ku3+PkOL16Dcp/z3BSwNgCD
pr4M0U7LLdV00R2PbeIhGzduZ1n31+sHbsvu8okoKAvqcvYd1Z/HSOo7EkGuPrZblzgZlHlKjGFv
dQNW/fUvmSSZzs/fxffs9ajJ+joSXiaPdmRA9wdjg9fXtZbfywRILAWVHICAF9sp9aOIWj0THgde
nQydrUCaTTXzfaenVk6Ey4Y72Qjd61bXTjueouid4NGmIlBdxk1JA9Qp7hHSoW5kocEC3Jtqp8iF
rptZvb7O7Sxc01CiUCcN7Ch3gzvT4mZ2eNsfiqPqtX5yuzVru/a9zs0tNrOmg5l3ZT95BSbJ+mnf
xepGLJ7jxzKC/W0BQJjLjQM4IAoLGRb0zE+0zBpLwBVE4HYQ69rYuy1Ti4cRAj60C+Ych35mJxUl
+vinimYEMGnKIf497PvbyTLeg2bDIVffBedLlC+XWLdxEjZBh+sGutMqyKLBAuCqVu/OogLmv4ct
MdwFyG5kFDO/iclXidIRZcKpbtjJDP8o9WfIH/7LRp7ZmL3mLFtu4lZhtIEN4ymtbBEDaGfpX/lT
cG+4hl+DLl5yZQsEfpsI8FV/PLM8H8Mzy8iP66mJBJpidTL6Ax29lFZkwyVXI+P5Hs6OdGZF4WNI
tBARWVBLr61w199BY/dxuidP/CX7MTxNH8pGVWL1pjMAYlEht6wAvbgIIEFaJ1PTkRnuQT1AIwzT
YrVf67cgF4YYFKj6fvNoP5a/uL0FzJj/6uURNAnoZqGvDMLZJRZcDLEhmyXFclPgwJTYiaLEjTTA
Fgv5QW//XPeetfh8bm3hPDGtw0AaZLTo5B9GsB/SY5Y1x0brbVZGltAqC7nZxqFYO/nnNpduAzmU
2Mxh0wC4XeyrMISq7YlOb9eX9o3tcS69oJyLShpAycY3WDJDB6EuIhVVV8KEVU0TtrDwlKmwAxBW
GDWUfXU0MKTuoI+QRocmh6J3+zEYPCUe7JzVTtKWzEE77FYz2S7CXEBTREBQyXwDNbxW+GamQsjM
BmIa+OfSxydZHie5MJF1pMwOMcLJ5wH+hthFgdt51MAOaERWIobEScuPmp0MblhSA775tGwPRr1J
JzFH329eqAA3qgPLhVOweHkARtK3gxLMrVuQ0DjcK1+Do+arHtlBS/P6h1oLIwB3oto578C3dk83
0RlZjjSEG4MNfj0QAEdbQWS+uC7XoxOqaCZqYRoO17LO2Bm0zoo8FfC5ylJzsBRI1JoMZum08Qn9
I/EcY9vPTPq8vrbvvn5hd1lq7PvR1CQTa8tHABrZqyHjLT20dknCjVO1ErNgSkXQgvSlAdjv4lh1
+VhgIAdLLP5AAlcA4pT9zFsr9AePgQ1Xt+RP6CtCXi3cClkredCl6XkXzkI0a/Skh8iKQNJM7PQR
jLhWejD31OePyle8OS/zPWhdmluclliTQhlQKuHVSCp5BeqHFG5aCktOBruKwANYyDuTd/71b7ly
E13aXaR7Y0WmWlHzeZkDlCQbO412LeD7TuUgmP1JAfQvbJlsZErfk1lYRepAgQNcUQxKMkFEHCAO
JFLvNPxz1G6ybMvIuvecWVlcBHrRjLnSlsKbDpoMYsscvIbC7/9Ug4U8UMO8ggSNPrX3tgZ2V2Lf
5foWfmvEXZboMSxzKHzLFgqWJ+1Vsg03wOnE7t5Rt3mSIPa08TXnRO9bSDhb8cJpjSQgMA275m29
z9zmi5aucRo8ya/9ptycWt/c4YXXamWkE3P+jnNOUYRWrrn6y1yUbi3zScdcRmZDfC36Bw/31fNy
ttKF30aYV5DQrRUeTUyLTM+sj+1BeiAisVlwSqX3MWo3YvpKpeLyqy7eKn0TDEovw+b4aYIRY7ip
NRTQ3Oqx+tnvwmMidrKM7vNOpDvVg+jUpgjFt3lJ9BbOz80SK4OxCwz75NW834GfubEbvOeQSSwt
q92JG9Sw6Y5/SC667xC5RVzU/aGxi9cRcg5bN9y6j6PCicoQqmnfwISNHKK4ntcCj4701P5I3cRR
NZtiHsgZwFqauMAQs9wejK3P8P0exyb8bXhZVmhYGinm8JdhjBf81m76XXqU/Cn6B4WalYL6pbHF
k64pCx1E/thxA3CGt+Elf9d2XWgXoIKSmZXeVlgsZlKr+/JQf0E18ffGiZ6Tkm8n+myx84k/u4YC
lsuS3MF+sp9VgIzYQ7/NjX6pXu0XQDN9bQ1urh6sM4OLLMlUy9LU4xahi4Nv/3lK7k3N5cNRryUn
uMlS6myscMvgIkqbqpmB5esvn55n7o3XbBc3Vn6fucEeImqKTWJL9UB+a0+tFZz4xlX0jaHzrzN1
tuBFrM6kgg89nd2JWRgp7D+rPzONBPfGD/k3gKQcA9B/iKNj6m2rDDgv7drHXYRrkzIuVwpMl9Lz
mL4a4UYfYGtrF+G5zqupijX8/SP7ReIhBuaocDCBYg43kzjmaQ+Egfrj+vec/85va0KZysD7BIw8
SxYQbRiKIkwGJDJhmThxM9zXI2ish/YtDYzflGzhUFaKHzqwDEC5oNcyj8gvFgkxyqnRajgsmqK/
Mzc8tIBrR4+ykyECb0EJ174YpkBQ5kZzZ2UWH33nJI+JwIQYhhrN3J46acsh1468rAJaOhPCkG94
u3pgcSiLHjtYmnYe/orT0Uqyt0n9lVSnojUcJn6ZRzRA0d7cYgJY+3p4SuiAhczV/uWQRt/g+akJ
fD2tfJBV8HQd4nEnoPyjbfSy1x4R54YWcU2pU2HWNQwNY2ZREDTw8T0Igf4z36/74wpaAf5xtqRF
QKuYIsBnNQqvAylUOCX7DOLQkvGTBA9yBMRuBOSaOew0eijCfANzuHYAz20vYlsRpZGcBVilLIgz
RL+DxomDX5opWXWIrpM1mVtTRKsOiilRcFLAsLI8foY+BLkRwXn0dtoZFO/+cmNNa7m7fGZhsSa1
aQqFRx0yL35HI2go6icOUZbrX21rGYug3IVRX/UMhzpqDxoKYvEWQm51FWhEopSOrSLLYVKlMooC
micIjYbu5drgt3HvmPrP68tY83KoUOhQBVCRIS2f6G0cB9A4MXGcFOEDj/eY5c0LNdLnrf1aWw7a
EQSHlmI+dtkd6OK6oB2j2C8N4KLCMtix7X9cX8ycUi8j+7mNRcqdtcY04BxhMayw27r0hart8kFY
XcxcOYZKTFrtr5tcTb/Obc4H7Cz9aVOwg5Q9bNInkChonyFmcSBI1t6U0HYnjowB81pyBSjJ5knS
rWbS9V1FJefSOvBbeqrU2FVzuGPyjtFbFn9eX+G6CdyUmGhWdBSMLk2wMpyylslIt7QmthOteedR
8Uu0EEO4bmildIi/nv5taXFuY50IpWaq8IIi+zmN1a1ZmaOTK+kND9D4rF9Ltd+XWfDCu/6oOrp4
zj5QkblDCnyUm+auHfUvSBi/aujqWUqNfuUUbpz6tc1QVY1gJ5im4RK63IxKU1uiojTgFRlYyjHP
IMS72aX29Z1YrXmg/sdA6wAYPehnLs3ESVUPCoTVwF+bZ6AvUAavGK2Z6mquBta9QzCY7G0hm1Yr
SudmF9ley8qUG+KvUov5MNMmQPns2XRaN9qJ53gzVVnbTE03DQBoUXj/1jBsBrUMFAHPSsfnnqRO
AVpGscWKvhbgzo0sYkJJOe3zdHbfTLqfDJT2ZwRgUAvUAgZl46xsGVu4B4gRIBtRwz30RBzaiv0J
jTGySq1+6NvMv+4ka7aQfwMrglF2AyRPlz7CY/x8lM9x9NlrZD4CyW6r6XOrbcEf1i66czuLPIgM
hs4mSccTgCe2XNz29cv1hay6HfiwkCNDnVcHDuByJYOCcVQ24A4ynuoj8HSztogJFp4Qjo+o+d9K
mahTmHRuVcPmIiGftCoKNBKIWQLr0Pj9TgFcuvb/03k6t7PwPdElMTQ4YWeu0EI92u4AhHR68MVR
W44sMDdsUiqtXYHnJhd7SUYiRjOVcAWi7jNXSzvtBP3tbLQyv3JGV3aUEpmXpQun/Mrl7RiydqjP
fsCyAIQSlC6KCT+gfZs1s6mTHoYBLH2thUzPJZL9TyQUvwnVzE/kc6uLwzAASC5CwVBI1R2QYxYQ
OSyt+q6rLPHK75jbutQefsy+1Fm6y0ENPTltacvcbl9AL7VZX107NGBYkMFooc8hfPF7ekPtuZE2
BAxPX+C4siRQdVw/NSsWKEXfRgZhHbLDJWRd0mhYVwolnhQei/iEEfwNAyvxBegRAFXQDQX9xzL/
jFP06digEK+NJQetKTfJQ6cAYTFLtgpmq2v529SS2LTQmEgMDlMJ8cKU3WZ5ttFbnt1+kRlSijxa
AXkKEDHL1rJB5aigQ0IBCVD7XS5o95bTQvW70fgogjDyqjH6KrnRuWOuiq0m0ZwiLawDhwCGGnSX
oWe6BPpPLaocdDRqFADQUobOw00KCYT8hYKztXva1m1aqzjIyKR09NLhgN8qnyNY61Iti2e4xeBG
ijNXqlSUXDGtMfxOvS0U9sqZx0MOtLDaPDgG2oLLAC76Gs89ULeilxh3tta+tGH8qMcIcdd9fi0v
wpQGw4LwGb+zGiaUGl0WlTPaOx+5+xOUAojencciuzEysCoBz7q5upWKgzy/wkA0pGPYR17cFm0G
HvKcBJ2X9CggT6Hbo2yUZifS5PeNWbrX17hyFmSQXuJCJ/N/vvWAiyYxAxZDL4lwUNlPRPLCXE02
nsgrhxtUjTjXmLJRAHhYxCe1a4aBGeiQpqGcehVoCw6AZSs2OveZV4tmqxW8tod47GPzTPAigV/j
0kMqQ+KiY2ge9n+l91D2aSK3NSSrwMSmxDYyir/eJMsDh0FKeWbxABXWsuLWQTi9D0N0fVQeArAb
oQK3T8K+clTS/Q76irz3FbTkaDdCyjTOqV3ReOodKRItGAf7qeotxlgHQLak7GLRoFkglZqFSrt+
klJTHFhBwU2KCT0XLe7kVBhNZ8eJlvw0x6njVh2XZMfLbviSi5hVdkxYe1d3UXuUSZmjHE9Nq6UJ
5iGo+u/nbJDVoDqHlxqqSigcXW61LoBU7ecXPUE1iRIMQOABrKXKxllcOfMoWTG0ORiKB99uuCnM
mJ7W2Xw9pKE15M0DnsKos5C36+dh1Y7BQF5vmgr7xkFlsjFIzTAnXqdNThK+c3B/GuHTdSOQGPke
ojU8n+dWL1aFtt3lrjWBpjWJGhIv0JvQVWLQlSjTl8TGP0MNOQ9pom7BWuZDGPt5lJXdyJlqkYF9
DF3wKx7JPp/G4KEIusxWavLD7PvQaY0xgLQp9SdFPKeNkYJWKrvRSAYGvgqj+FGfznAI8pWP9R0z
y2PZkfs80UNbVbjXx6WnKsFhYNEfaRwBNpbk97EYjkYfc7dKJj/NpAcxjj/iabhrpvItpe0bDSZM
m8RjYtclPB/Y0p3amTvG68YaBH2pRPJSc/N9ALbQjIJDIIs7Wc2poxfmexGrxA6LAbeS0ndeGMUS
yBn1mzzQ7yK5b/ZCRr807VNxZ3ZNbhlGQm2d1bKjRZE/tQO1x344dm1NHAJJBTfqITmXJjmATonu
RBl4dYqofDYMpbExEgeOui46iFi5V4vs1pTjGyY0ZkPzSfdBgGXYVUlHa5C7P6ViNh7rMKCAmjC/
qSuztEST4JiWKATQQbEHav6u5O5OjpUIJczKllX9lMu5XaMqZNVKcDST/JRFKnTnMsMVyYgIazg8
kdxMk//UNDwFkWwJXcNYWH/U9d6hYaxZbZP9iYX5QUj/uxXgy0mr2mWllthljZmyOPytcN2OGoOf
0rxQLSklTzrtvLqtDy2w6FlC/JoaB33KuaX2xSyR8Aj0PyTWJVvhk1+SwtIw1Rv0TxHkYlT2R+Tt
7aB8Db3xyUr2MA1taHcDKs8EeIBKe+/U5iDJAsiL9N6MDJcUPPUQpT7kJjhJAWaYywrcqem060wC
G2xPy+RFUCALEv7RtsKX6Vco82MfHWmV+6YuOYDwuOBns4qeHXkV5k4M1B969f7EI69uyCdY8e1s
uh/0ZEdCfgAttEuwl5guwcwIRAQj7qi55Enx+Izy3lHh4QGCDF5ZYoW8BufWKegKu9Z+Yvzc5vVT
1JR+pNAvMzQOXYE5INCJlFYqYkzAGHt50GypMWwQTtpVoN1qnemG1eiPY3Xs48gOEpycCQw0Af+o
S/apV+OhxTydoJ8QX/UiM2s8FIk6TXqHiPOPAtKHctjuy155RYxBDzjAcU5tKgPaqJ7SWrlhke6m
ybNIM4dPpp9hdkvo1NcY/wUaErdTFL/vQWWUdbnFyx9Vjz8bviYGfSEV3dZ8cuqIvutd8QXk5GQ3
Qn3IxnYnlforCeHT8rAb2+IwUtOdGn5blp1T6CfkaW4kG48YP2WoKTWNRQfQztE02qtFihkcgidq
VtwKo4TKwahjg1XpYAYo/4j4hIB1kAWzE0XcmqPxBk6G3OoG5cAp6+BQoeaUUaliiMk8Ek0B2CoZ
ALnV5NGaMvMxLYrJTlsZxWvqshTEoaxACy5UtcDOQnRw29QNZPUJstToNbLgjssjpCsi/V7t1caS
RtL4yZjfV2bjK2Vzo6mgJJJ4Aw0Ikz9wACBsoYqbXm8fB67cNoyd6iZ66aZiOpSUgg00Fce4MW8S
I6utdkxrp1bj1DdMViGGacSKjBJ0ZkwHaN18BE8e8dtEfizk9hflUK6MDFRxwpY9D1IIPNAADVJT
kiw61TF4wuU3CPwd+TxMRYfuWLUIrPkI3COj6h9pIpCaLss9lwo3I6aw8khwq+HSG+/Vxy7OX8NJ
OHWBoXFaTEd1Gu96kLYA9nukodxZUmS8qzLaQkZrouRrjGCHRtrmBpyrfi0001aqNvMGKr+gQvs0
FDR1m1jFVUzIo2R0t2rWPBCzsWkc/ZIyDXRYXCbWYNaqm0uVacmT8ZyZ5VtNIAdO1cbtW/WUcONt
6pV0lxKltGQuH+MBym0RMzJXGeMvk0t2XeD/7oExSTTxw6TDD4Mlx1AubwMG6uwIH8soplc5EV9N
jd8aTx1ydiN/lZQBPNbQT4lTkLuLQv8D9U5c7XLwVUbsMCXTJz5pjbG47jnumv3QxV861T8jWs8R
D8vLO9C85potQuqWbXg/Spi/REKLTuco9pLgH3qe7stU0220GByJxkddme56gcsJqoLgAsDz0pS4
TYzkkYiG4yiilIuRwZuiGj/AChm5JTFVi7bxkzkS0zGVLLTKTkuQoIUP+qSDDVfnEAZJmDuAq8VR
0qH1dWTtIHUrkuc0p7KtcjBKZgkjTkWzzGJxIVmTXrz1gES9tCS6ybhieinD9RIr5Wko+5eW558T
NyRPrzmG0PTuB148zS6qwodKiW8z5AeIlgiw5Yiqv2QgpHD08pDG07C/LU3lYVL020aJqY3HpxNC
FXWnT/whkoC8TIweKWOtHpAreiA5AUNFYt6MEzgqehLYuBdfJKyc9dMLK/tbPa5+S1PkcQS1ss8B
KunQfu3rt3IieN/mb0PZ2JjSuJsgiBPKUw669OCpAv4eRGHNe5sNNpLZh76pfd2IH6H9GbhGC2B+
gJ/BwwYVlFQbrGQEGjYrqmcG6R3c8gIHy4g6qzT00aoy/XfMIKAeYYiFsNDu897jmC7RMPEcEemJ
NuqNnEKAJw4YdUjKX0ZAfSUjOOh1cB/r7YFWtzJQG10X74RKn6Z4OMbVl6Z9IPDZE4Zf3SIEbkU1
jMdWU2w+ncIaZ1BRSrsVo0/CSbEmoieWOg1ehvBDigGzScl9LZd+Yci2njKIekT+0PEIWPJSgRgQ
fKzDV+rYUYkNYWdau6t6/UFh5GAS9SChIm3HamTaU0FNO6Chq8aKzxRuxVrlh23sBeqPKSb7SdWc
ekKGgoOrZa0bi/BVj8LYUhQocen9Kw+1WwZoLWa7vLEY90MECv6sckdkuY/SMNwHQFPaQx0Hdj7F
u15le7Bxc3AbtEcJt4cVh4aNCLwniLMYMJh+yCq90+LCiuPxreuQTTSl3gD8WKbOJAOorI29L0bq
VymIYoBiVhXlSNupOvRSfuQR8iRWunjg3UoAI7hDprsI7E4hvdaYX55AQVD0qWu2AsUqzZN10ynB
lNtApy9W2l2vN8dIbW5HTh6S5iXuXlT5I8jeWdgc1I45NNOP4H/2O8QZIjV7OVBPAhe1aLu9bqLG
Iv9kig7CKy45miQ5YAfKkSmXx4hN70DQ3lSkv+sNtiNpfQrEjR5EN9LUHPK2AgY82k9p8SzX5Qup
cIZRJQrJLulU7Oj8kjLHI9OiyVIj+EuqRJae1R9TVX+keY82zXjfazmu29rgrtrQLxzU01RqNzSK
7SapfvOKQ3+rY380Fr3USX9Q02IXFT3YIIaDUgY3Uz/dtGAQCWTJiqr8K4lrAwESoanSp8JivdSC
T4CA4kgrSmsa+CmuIUeOLrqt1+ntMDS3iiA7rRqfw7J9kIL8Bchd4fZmczdVOdy0LG5YZn71BmTj
kjG+i4rBbo1cskhTvW68ddZeOpCFAPutMfdd5gfXWcMyG8ZKM6KaACACrSKjtiuIlg9fWVta1RY3
4ko1WtOAE2EQocDDavmqSqcwj7teQpFS555RSqnd6Yavd4kzUk8q9JdOzTfqJ2vvRc2cFc/wb+0b
scwwak2uNhFF+hc4WWOCTaGy+v79+iau9Sx0kE7jTQoqIzSvFgWU3siIlKGqhymc4KbTeztJcqsw
xRsdc4y2p/ssrSCVpOAUTtaoDcei/JSHjTrH6q/QdEpQJ8L3RAvt8lt2bTdq6NcRMMu5GLRD2Xty
kSf6DCMMPzDk5W43CVceyjO/9dyswZwCWEsuTYaYmeATOLg8XYskqxkgzaJBu/z69m4ZkS+NiDyQ
weItE0/VutKSYurIPYgTrxtZw4deLGXx5k9GVP04WMxQllU8nlhmZXU+3lkRyHuyvXTIPsFaVpjW
Fvh6/iqL6hTAZyiCwUNBf7T8amZXK2PPcCrK7D0G15MJmue6f+6SuwhXY6NZY7+BZVqDGOkzAG0G
vGE8Z+murRIUHQ0K6kWR9jypk0uCQvGlpnvJKshQdJjYrANQ53dJflMDJNtUwe76bq8QJaHyh+QM
VXgVg6nmIu6wJCynWuoommH1satQJnZlpD1oSDmg5kc9XPzBNasJGyMFeocOTWnn9pZjrdQ9cVYp
k1Gw0iiqY5eOVUGkCsUa/IiadiCejvsPEUAIIOvqQ8DJ5/Ulbxmbvfws0mI2RB5S3iDSRc9UaR0i
QSU7m2wdD43rltZQKBfrWm4uuDEFV7Au2RcYWjtBn7N8gprJY30T7pnf2mA1k49EtpS/KE69LRzK
CmkCvu7Zxs57cbZWXP9TkvCWemQClNso8GxodlP4JfW/Arzdm+gnSsCOYWww/61E+wuzi2Ln1AR1
KLdYd9VArxNiGCJBPmz8Wz1hdG4uzMz33NnqSkFImQT4kqpvHnKv39XucGz9zQGwtbh3vouLeK7q
KO0USFHQmFa8qXBzD2034UjP0aNiV149gq35sIXxXY2DZ1aXEpW6lklBI8FqDcEtzF2iBc/7G+6l
/szOjuMYDcfmafswrgGbsa2mgRooOLe/dQVaAAvUZvZa5Sk/jk69H071HejuMIaiGVD7Gpz0vb/l
t+NWb3N9n/+/4WXDsQumMqQBvLUdIeSWBOnwhIBgflw/lStND/Q6QCOCQXy0gZddiHrsei4iZDqV
3mK0Jo6PBdSuh7T5PYyNglaI/F8CDtQawO4PHUNwC1y6qVZlk46uLfVSlCaTvkEFC4RB+ejoo7yB
G1xNPTDi+f9sLSUUKqnr9LwpqWcqg1urshVK0Y2ePA8qqtv6aQhehJw7A4Q5ulCxTWSXJPlxfX9X
vuJFzX7+87NTmccpqk4aoAbhgIcLJtBoutEmWwkvFxYWYTXL0o7SGcxQJ1GGednunsXqjibxRod4
3Q6wsKheg4JumVTVSl52TYTuQ89u1fKj0D9V8u8jJQZyMdKGZx8wXsubLw1QYtfKkngUaB67ErTd
yw1TXMypbMlrrPg9TGlYi4JRakyRXn6XqstA4DS/MDJmoFHROGXb2nL7FmBMXmNb2sNrb4xza4tc
MYUCbYOJMuLJHBJIExQCxZOQOttIQNIS/NJF5Vx3u9WPdfaAWiwPwQMc7BzYDi1Fq6UWVqs0OAFb
MWrLzGJdBirRQaliF/Uw8znnoBjTThlh9vXVrB6is9UsMiIaEx6JAWaqFEmwmd4PEujkr9tYSXjR
h/z7ybk4qFmU08kcYSOopVMdMFerCxA/Kbc64U+Klu97DTpnNPqXH0qn8yw/kl6AIMAHuOQYDc22
TQstTKGrcCPp7KlJhQUSio2gu9zAv6xgGAHdEdB4AYl36e3IMaF4WMEKKcKfJUMnpimeru/ft+xq
aWORf/BQHRSlQ2lcRpqTUowPUunH2KF4Gdbi01TzxOsrFHia4C7Xgq/r1pfH+X/GNaAfAJzRDHV2
1LMwSyDuqNIKxquSgQBIrv6EKXLmlI5gbuUquliB8uu6yfU9/dvkIpusIfDcqG0CnS6FzjzEWmhX
RfT6X4zgQYImkqHijr5cl1CBCGpVnvrgC27tUO4hgBfLP64bWbr+/zbvbyPzSs82Tx1QodDTLPWD
mO+A6XVrDfzktcjv6Ni5YO9wAT/aSdO4YXdtB2UFD3UKtWpUKRaLk6VGqmJJJH46hMVzw3jl6Wab
76+vbs2KwuD2AG7D9ZcYVOAMpKZkBVo2iu5KbLqjNP2XV+O8gTCg4rUPvNs3cGhEukYyqjz1yxia
unEJYQ1wh7zQSt4Cui6fa7MlqHeZKh7KcL3lhIIRtAE36ir1Jy13iDAtJQB/S8+AS958r83bf14C
WNpaHGjc0qhIxrCVFXpgj7q6hxSU3xXxO0raO2XIfqqYN+ymyg3l4IERwDdGGaXduHH+/Rc8X/Qi
ZWzMKJq6AT+kEh3moDEnWm3N4a45yd8m0N66PAISwEZtlMGE2XZgoUosUW8ko8sU4HI3Udi8tEAZ
a3shw4JC8nuhjNyOeGAH5eDiXecaWas6UtjZ13duLSwCTYhBo5nPHNC+S6OCj0FVKCXifgRakNBM
Jovo6asyjM5MCY2soN3Sw1imBP9b598mF2GxBaHWpBU1vAYgxh6UKrIMYYdid31hW1YWF1pZSooh
zbuZ8tcqeQmk27LbqEetu8TfC1m4f8gzoRQqTBRF6mgh0Hv6hoWtRSz8GrWmQI0FLBgqCFrRIAPA
3OnGz/+wVZDfZHOmAdbQhZUqR8mj+j/Svqw3bl3p9hcJ0EQNrxq7PdtxbMcvQkYNpKh5/PV3Kec7
J2220ERygR0g2N7bJU7FYtWqtVRYYeuDlVfoMYLHyFvJgpxl736vOzYabl8InAP5+HGrwQV28I0j
AhkLbNBED+ype8O/Ct28OTo9eUaZJ3Dc9rtaoiY4ZrIu3d3JBJ7URiiFzS4GUlm3GtBaHOCDTQ1Q
nyrIBx62TSsj5Nn1wHgwqGgshabjWShVLWpL+gnnWFFKkL2SbyMUufyRoomCZjz1luFJrdyDqSr3
vV1cGQDAgFEIxTmqva6dcr2Y2t1IFMn87w2fAE1rI9GOZ404fIXkw8RdDZ8FHtRWdZ4Zr144b//h
MiWASIKMHx0/uogSVgA0LRyF0Lh1oRNaNFAIGzNTlu3Zm+NTK8LRy3Q6jegFpGgn/FzlV0pRh0r3
s3JlTZh7Rxziu4j6UeEEB9A2qSeBj9uV7epSm8YuAsiAjBX9UmjMlhzzfSt4zm4eGM0wQpjDwXVB
0RFGwYNWxYMBTe56kCzLWZZqO30Em3J7zBrOWZGFICPvpIVVxL9pyQ59sITzMXVDJcxenXsANbxG
CcYYpWHJDbN77k8si2kqteoqa8phuTiqL1va0YR0rB4513/fNv6fQaKTAAhd5HR0YbmSMR/LdYYp
nReACaxxCqT6ZWe5t1YWFgnNRCBFP5Nwz0s+FOuIUBhIoqx9ZaXEGe9dyMiyYc+56As/C3knvup1
mePRwEYNoNf3tFW8YQSd24o/WRleHs2eUzi1to32ZH+X6wLIaE1xhRWWBQ9UEf2+1jrw/w2ZK3kO
7dvCLgQAdpPVEf3/nGtLPWPmwITmUYAMUIEHKO7ygHaXBz002ON45p011oO4ha5ajUB7sEv0YJXN
26jkMuqAfSMQ6XHBuIZmDOHC7Na2bghBBINMlb90X+r+5fIozloEto2MM/pfCyL3SjHZdqJDXDVW
rybmzTdALV6lV6hsgekh2BgZuZQ88CwXKtoU1mcyy8SwRtjskUCfnjjq6k+2b8c8rG8BkwX2KLg8
ym2axOfD6SDF3BDn7qBscQcuZl+BSF5vfNMgyKdBFlBB7ScfrDAtJL5WOkzB2Q5ph0yDicVT0oC5
Hj+aYRWDHM/2qRtv/c3/OrXAY+NUb3q9YvKhbhSmpBpstgEYjYzICKD/kYEYMiQxINlJBAy9xO3u
3ZAbBPy/Jrefn5xsHfi02tI7TG5HDr05GEFa89hk7VND+lSSGjsjqNr2DtQODagigfv7zPH2S9GY
K0VstREmrdmdEXRWNMSI9dCvQ7RbhK9NxJobObfLnldxwW+uIj+GNmmx7XKABCk47xcaa4mNXtjv
eXc7St3kzoFHLQLXs22AiMkQI2QbPOtmB8mn2MkeC+fZKWWv9p1RnBoQ6xBUrxpTI4gZgfjNVhAO
O7dcka3SvhG0wBuQakHtXngSFVpmZ2Wqwqmwu8l5qbKbxP5y+UjvTZQG0REd0uEgSBBN0AI9gwVH
9JeVawGQnVMGPF1syXbbuSPdUytC9KcwxJ5jYuG5zynKQ1z7VDt6B54YpfNnQ7memYxyeG/q0D1o
IQJ0gT8WxQZmhdUOzVw8xGzzpSmyzh+BCER2Pon+YQK3kr4KM9rZ/ZVAHQC1hpTFnd1/rufmF0jb
JaHgjmeAaI6lIROKaBNtWh89Q9GtQ1I5BYsd/qOwEUHXECL41oLB7PJQdtw7MMhgAMV82dYZRQr6
iPS04ozFmgaJsEodV0+dp+66rAYU8ldAVjUG5fJlsDyLS+Uqz3ciZDBUhIEGPgFq0sJmtzNtquoW
E9mOTjgaBCTls6Sudj6RMIEn6396PrEhP04kKmpWBcVqFqtIcwW0dQNM7DtrnE9ygY3zDfjRluDO
26GrFrDZszibi7esbZ/KwbT8OeV//UqEHR3yeS4mDwMTxoTE5NDMa8tiN1+g/5s9Kpy80WaQHeHd
8UBhERX7TWZRrK5NnenM5jSxuDSWFPWM8Sa1+a+5MGTCCruLRJDbQIsXqvQiTGlmaT+P6oBFYjVg
3AytOH3j/BpU9wsq90+Xt/y5Y8Lswe1tJVCAy8Raueamk1Y6M4sXxThWOlT6ptY9mmZ/S3MN6vB2
Inkt7O1y+AmgMuFzN86oj1uQ94m7dOnKkDNsfsNvl6sMYM7w8rD2FgtARDx4UDs5V9oaZ9cdx9xg
QOWgSYg/bH3gSsUlXn3PCtqlUHQFMA/IR8EvaaatDG6Rl7ELLXH2ywTSOJX1m+/ZQAIILcW4Brfm
24/zVfWmveo0K2OjaO9WRUOsgpYOZfp0ecJ23rwu4Iw20iCGtbF8CXZmnbUVKacyzmtA+3tuaGga
Sq/StHibAPztWmiiqeUTgCM3uu2CJxUXanD5G3b2IoiKtrwugJ1o/BXC+cZGJyNPFXxCj+YXYpfY
/Px2TM2HvF/CerElJHg79lDYIHjaoZNSO3sUzSCnIkhV4uo/DvabU4OMjr7XbXc0oJh6eWg7ZxqU
beDlxhufoF3b+LiKzM3UsgWsATht5QqXTOZXi/O56ZOwNvrosq2zLnS89RHKwB9qGBWAAIIxNy84
VyxkyPtIuQc064B+v6i52Tg9wNQoGdnOed7ipk2/zwIWVvRWwIrP5QRWopiYECd3qZcvPy+PZ3fu
/lgQszGZZqfMBiIfOab8iqF1kxq3IL+80u38/28srrABoQ9krcVmiS1oEyn027S3JHtu592xLc7/
5svVP+4EAIWmleR4WFk6VAxcpoIzdFoMtHbMNbAGBlkObFLy6wRNQv7CWO0NeMUc8gFsEHrZ5mEO
1QpPX1uOEqO+HDlxy3+ZBvBe4qJDYQ5sSB8/0ekqd84sTAPlULs30cfyt1j43zv0xMK2qU6eerzE
YbH0bUnBo6OqoJzpAM80AenILM80VsmAdnwo0rp/BrT9/MRc7VTz2KZ46w3VnVN/VdCgrRJJLWwH
K4CFPTGybeMTI8Xqmi3fHpQk7bIDHQJT77za0R50u/d6k9ynFr833OHnWOWF5CLaPSIntgXnDQKN
prFUzGdbKgeQhace6+iThuZ4ILrDy8dRNpnCU8ZYSGIb22SS+cEguT8O3yk6ly8b2fUqJwMSbtaK
qoMKZXHUhMF9hvYNShXJMC5b0MXq6JLNtZ13GMYIUcqOf21yWbJoJ29zuiPO0oe9WwBQP26DuLLt
Q3qgV1nAr9Hc06DZ8wvqK59lCiySTYiA7uMmBD0vusc0mFQW7uvNTYbuBIIO28l5L6bCH8ZPaIbx
C/718nKdP5w+jlTwGLzgRgZlYTxvpzJUFxqCmNhvcBnMSAkgTwsemx9ccSUX3d79jRIHkrNgt0Ap
UDjWVtOgo76FVcbN6t5l5nzvFhxvtqSxvVHLm6Bzi1rCaLN31CBvA1I+5FE3nMfHGV45kExjieyN
6nxiIx4a1mGAqHvnyvg6d9dyY3tFaQDB5RlKdzDWBAqXsFSMU3lrVu0EuY4ZXJTG7Yh229BwoeGg
KLQGVLiFfEdZaRK/uXdGTr5AvHmtSq3I4qyY4BkNoET1RyYLb88Q9NtVAD5SlFetraNGLIAM09Dm
GkeRTzkwFrn39KkC8NmH6E0IKQfHZ3dosfnZ/zKjMuJgLL+8cXdX88T69vMTpw1JsEZPdFgvp6Ly
1nn9qig4mBxtqKo5S5za7n49MSZ46bLv6rWfkc2ajebaUl7s1kDbORCT4O+YKomx3bU7MSa4aU70
HPJxMGbb/Lk0tLuKMokL3bsJTpdOcNIqesyKZMDk2VSN0Z9YJ6rv5DJqNclARFGRxZoHQ1MwkKFD
X1U+BD1gH5d3wU7x4sMmNIRD3StIEFMovcJTs2cwTJZhFlHf8uYpKJ+BHYvZZ1eCC9Y3V/yxlvDR
5vbzk61nQJcemEHYnPyEeByvju9FFpTslT9MMaM+vR0iFbriaJku/XKMp+4IdpTUr/2/Z4QUDqGI
WttYuiZ9O+iVtcTr9ItnEKNnZiCZZsmGMbalPhnyuq5OnzTYMMk7y0KVRM0djzaKOoV6qn1QktCK
6thE+7Mk77W/h8DXr1o63tFiRNsrCKlHoBbiAUjKrL1ujb8u4m2L+ceAMDK6KAR0vgaOtpp+T8f5
eXDLX5dnb997/DEh3HZ6mkxqq2AMlQLqLQWFGDQaQITTAweMr7H5nw73H3OCZyQUDZZNhxEplV7e
zXmf3hsaWEJSyLU/XR7Z/rb4Y0rwiwZZTbVLMDIbjf68v9MAKO+zx8tGzrpt/rPH/1gRHKIKdQwF
JQAUeKDnWdbXTRWac9C9K09odWxu2jt79vLpTT+Q42XLu3cMOHwRoICn7SyzwpqJ1m0Pw60yps92
tULlPsN33jpILoMALzVlb8wN2XfmWsBChzwOKKzxqz6eM3XUAS3MgQEZgSyMJ2jd3IEeYkVXSMOe
Z5TZbvs0/cbXsbqmrHLieRqt6O8HjTZO13Ghq4ssnBAROtqyGjWer3E6rOqdxbhRgBSJm4GZcMDb
QOki2a+/Ay9x0BYSLO5GnQhlLeE2yjrT4i5Hbpt4Q9g+OykEtdH27Glv9Mk+TEAyf26v85v2pekP
Djr23XBAOTMgMie3t9wn3yEGTWnJqYW3O4NfBzxxuMl+DE/NFRhdwCIMJqK3RrnvfmSh7LWx5+JO
zQprnmSGUZQ6aiToO7q2V+2YaERyZclGJtxYilOXy1Rihvnc3PUK+HLalkXob9G8yp4kaX3ZeIQN
VNrgnkb9mcUWnR97kh+oJTOx6xJO50zw2oVmD3QyNhuP3dcq3FhTyaG4b7c2QxbpAWrcIOP/h6D6
1KjgxzWTJS6zsFA0n0Gocl27jnf57O0+PE9NbAt5cs/ynhLmFBiXeau9LeEQ5xS6XevjCt5LGywn
0tL93vvv1KDgwUmjGZWzjWkYTOaNlVIFrBluOS1+DMsY9xt/l4NisccX81/8+qltwa8nU56OmovB
jtEYbEo4q+YXGprJraA8gi3n3lyD5O5fVhGMdTYYSkxyDs2kWTFXlZOhupWCa81ccnatLnYiuRl3
A9Otgm8Dg+Ei+S9MLFjBwMBlwJnwFuzZ6kzNa4LGTp+qOoQdp7ny2AAmmH7pgb1eil9UQW8Kn+en
xC06v03qPki5Juvm3gtFTr9KmHLDQD05RWtU3OpAiObq0kAw1Kg8tZ3fTNaAlYzqkghu+5Wid7cB
+3agcQy5BLE2kIKmJAUzO6pvrI6SAgT/BdSkbNMnoL0yR+KBZlxyjHZHeWJScHd0GPsCHDaoOlsI
0LsmfZtMM+gHdDrrBKrHlSvLpe85WKw0qIYgm4VbTHANNWgle8NAKbOfu+xYsKa/ztSUo9VTT0KD
FY3kztwd4Yk9wU9A/rsqTKvHJd1micft+T4zkvtRWzpvwBNYtyBlc9k1ySxuPz/xTPDohjmxzWIH
lT3QCi7jNSJLHR3WXSbje9idThuFHcsGNgFFzo/GMqNvQFGIQirw4vZVw0Den5YZyGOMrAtpby+S
wW3Lc7ZHT+wJ10liZGCXVGCP0o1rb2Ev40K/thZrJeu26+BRFPzfyISNAhIydS21ESViUhyXKgF3
BkGTZ2rmsV0CRVh3xqGw3OeyVY59uvzQeP28dAUYgZJ/ePicfomwhVbgWSpHw5hRGjq4s+6vlSwR
tr+MYNuHu4WAidjsRGqHlCXHYC2WB+ivArfPowElvS6TAO32Df3mykWDNcrGH/cLyNZYkUwLixUF
lxidwK6qb1C3DlR1l4/BXnCz1VqRt9wsiTmNQmdlbWvAEuQW1z3LUIa7dmClZDx7hw1MJxvODGbO
OiSnaaqp2qu4GdUxLJ3+etVfKZCsJa09o5dshD0HfWpMuBPcERCPWl8Rfybd0Wrs984G2ydLD0lR
XsHpPXLIOv2Dhz61KSxYgVR3XXaw6ZqFN6ftAZA3kHBmvsUhYixTB9lbtK0epgM6qJ9j3qvWrEaN
Yh+mcx4kygp1EJl73NuBQBsDG4hWjHM0eAXRB92lGq4clAismfhWofqJgg6xXLI3ZJa2n5844lbX
wauRw5LZO4G2vFTzFUCJfiNrFJDZERx+z8u0n7Y9WCI+6MxH2+WeOV13jQyPuLv/TqZO2H9k4J3j
TtgLtHAfbBvsGRC14R44qR5STf+E/N6jZcxFdPkg77l8YLc3xQFkQtGM/HEaXQOdpJTruLGLp3I8
EPW+nePLJnadPRplN4FvXSVnT+lUt2Z0LQLLkju+CkCsDzlVaHf6eVyX4RDU7CiX0Njd6xseHR4K
EiEifLQwtNo2FgsonZUcJ0U/0jL7dXlcEhMigJQRUnRZAxOzAqkb627RZVTZu3vvzyBsYXG0Rmnz
cSQsrty7fL7VtOmqVkhcsbfLI9ndBCd2hEAR4u5lr84mHAOtNT9dk6u+a97Bny2jw9k3hD5Z0Kuj
WUtECKY9QR0UHNWxkV5n9rPLQ9OUlLH3VwWt2YCeAYImIgR1upJxog6LaxsuVYNQqy5L6O89FpEW
QhMHCGVtAB0/nplkyZVidOESlhWKx6VGf5GprH1UYFA1549A10EVvkW3xaKtMsTW7vCA+MaLCvhO
R+zoM5LeYFqBLcH7lUUNs5Sj5aYyAoTdohbQ5SBfwCJhqYSLyVwtdRl1LBQybgqIPAkBGiBbHvAf
q1GLlt+gbYkZdMAMHNS8hbxobYFUkaRtqHfGa2Hn9mtu4a1MbIhyznrDfEbBmsinjt4AJ2se/34H
A8290SgA9IFux49LorhqZq49ziK4ZQLkW9B+69VQpP4HKxq6/sGGAmJC8Q1nQQ2ghEQNYkXnG9Rj
TfRM/r3M4ZbmRc4RRCt4lZ/j5XgyA6s82nib9m8odzuyboy9HXT6+4V7Rp06aEOAiCRup8XnA+iS
CiqZpz2/dWpC2D2doQ6ZvQ2hBBV7D7VqCjZagoz/ghvg8pLsXi4ntn6zx53EAdlYWm2/2Upuswfl
bTwCYvUKYY9Yvcnf5JoeO019WB6USkDCh/jGFp+4Y6P1UIgEnJF4b07Mv6Ddw8FbugATHdqEInAG
I0BQawgGXcu40va856npbdpPhjouoOTtO5C69JUS8qH1+FqBJkemA7G7QU5GKJylkpJxNUfscmyT
2EQvPIcK9+VV2811nw5F2ISFY7aOYmAoXYiS65Xpm3U0wcdMxzFH4TI5bBKIhUcjtwjK6thDgCmJ
gP0LL3/H7kbdCBXhxeHMxZT7nFZNYlN8Rq4/dtbsp/wGpOmekshe1tt4xJc14K//NSTm1MeR2tOM
/HactaPhrYTdGyA2dQcWFWt9nVjKzbIokgh5dx1PbArRg7oAqJxs3spUblz2zPvvlydvdztuFB4g
vgfiXwQ+uNxtm6wCeDhd6UM7a6HpJNdOMf64bGZ36rbmReBk8HgQkyCG0i0uIILY9aTClTos72x1
qoBvQB0QNgMmGqrQYg4uW902+dmCnVjdJvfkrCUJqZnGYNUx8h+T1twnNIe+wfLFNHncSOkIdyGv
qPv8b5TbZJ/YazkA3s42SiUbofHWW5AbzLqoAKPxauZhgsDsqKIsO1V6ZPfp19IB5cZotpJk9H+E
P4WBGzgJaCFBogIgXGHXaKQoUdfHrkmnxLI8kOK+Orm+POek1r9kHUG8brp1sCgF9dWqIYtXkMS5
dwHUioDgseMcR9uzM7sLLDpVjyVNfqwKmQMj0Sewoiyxs9jvYB/nX3S2ogTjuGwI0X94qzapEkyL
8oUM5UujLlecag9WogQgL7ixteVmTYwISh76FTRhb2vginJTU7w6be8z1+pChmfZoEC3oUzLKFcn
7rVjDuQBWLe8tKpsr0zrq5Rn9+CDCdaq7yApAr5z/K8es0lUtQA1a2uH0IYOh7yFhMm65O9g6rhR
tflZ11BupfxgVcUx39jDDcKuoMDcenOSxR0UK4qJHgBtfbWN8gYcotCWAms+0K1xZhVRs2HQSQct
h7Q+uMBR2wteeLVeRCrn0PgYnvvUOTarEVGTXKF18YCW10DhTczd/KFcoeagGVcKSIfQDH0seB1P
VneX0cYOVrVHSjAFgXTT9wcUZ17NzgWLd219LsbhjoAnJqunn8gX4eXaG/dFDlpzty2/2Fkzhy5R
v/eWcdWtANwZK7vC6kMki1Q/C22FdoyxJF4KLCbY/psgW7n1andmcugUfqQ4fl0GzvPKLMZgYY4b
TK35aV3LW54kxwnk5XiExXPuJPHs6DyEOsFhIOR2NshBd7pHlG3tB66DrxwUWH045ssCxPBseWNC
EViT9lFpFewViMVoTt9+RjYyGgeog6UKBTqwhA6MWyHuNKviaZwhaI+Uzeo169oH1Tpga7D+ewaf
HDidVgQV60sfgVcLag+FXCfoMIQUCMoQA1WKoJ7dLgawP0UBX2vvWamDRtIphi2+VzfYjhuRos6D
Mk0xRNwbQZbTBjquvPrZs7z3VkW5tlQKoY4Bijn1GBWZ9coJC8dkui7L7AvT6LE1uhfiNCDyx3X0
0PDRR4DtOVp2i/16Y/UzMkHKE8KkdPEGMxlBsu266gspgP4NwLdm3qO3iujQMM9W3QO/lv4ypdyw
Yxs8+h6tQMdbTQs0Mcbm2FT2NYfigNfakKQB+UehppHitIBhT87iAcT73AJV4o1dd8tqo/HpBNL7
AsTpoOgCyW2TtI1fOct7R0totYzDc1fSLkBSEO27KowQ1/3qZLPhbyWB90otv7vrsIkKgY63o2mN
ejmB7M2UGx7aYuO6zl1IHDDNN3OXeHW+Xrtk4bdqOaJNY9OemB3nOBXmkczucaIjDxIzbTREjnhg
ZDV17hN7AXVY0381llkNmTYsUcPBEDnbUGxYHTZBC6iiHiIl9F70+XLXllB3q1X3k0v1NLTqxD4C
zUkRNQHu2E8TCaeuqO/MzHQO41q+VXYCqnFodD8jqsSdjCasySH2MR2V2jd66LAggfbYMyNKHe1p
4sudBhH0x4ra7TE1VjvMW/S9pej39YFLuDLsNC6M7IfOKvNmapcXsqafho5KgUk7gAmC6MK1wfpg
b2wTH6+PHr0l9TLVZQwG+u+DZl+jOUn35ra/bicDACw1/7UmyJOZTjwuxevlu3In0PhgXAj31V6Z
oXDSQCeU9/FS12jUlCVK9+5HdHjhdbcFG9oZkwwUcMZqrocyVjkuAXMoPF7MWBEtKNXa8AokAz0o
0oQoxIDcpr412jyaGxnP7k68ePoVIkdArcyWOllQ5NW05kuGPa1w7ec0mMcKSlqXJ3Unutpa2ra+
VLBSnBVO63GsaoCvy5jOq2dQcHqlL5MmyzCJwdVvfmJk8P+P+FXMMPWsS02Ngd57hQj4wGxon+Iv
1LCuGqN8aO38SscUXx6ZJjMqpJuINS1FOYMB1nyEiBT7AdmfwA35L3JXFV7GvPVxiYpDcZVVPkA3
xo/L5sWJFYcsZG8afan6wuQgnF6f8x7iS7cpnMplG2fvm/8Y2cgjIVGNziLhDaVYDW0WBpZ/4kEd
cIMDU8+qo/wxC4w7jPRRj0oEeJ7Z+UmIux2N1F7+l8fy9zcg348MKDJVZxVnWtZO1iOajNbtouNf
BibZometQKIFYSHriRgo78LC9oozBj95TA/aQfF7r/11kz+7V+2depBphoreBkaBKEcABdZA5JNF
bFg9I9E8rtg9mm53bWSBL8SDnlUmTVvLDAmjU5S8A7UVDPXfy5c1ANfYbf65eDW9JVLiKtK/ybwL
es2FV8c2NlNF+mc7+MDMC55U7yvNaJ1Fi1hXvNvppjRZIKz0695o435gEw3mQS3e0rpaHxbLnMK+
Qht3agG2UJl9mIJswgfqnwSNYSRB7kwaNMfMwZuy+ftYdwEjzv1gLtdZS6ZwKVwf6kHD7byaWZg7
FhIYUGvD/9EB6KLTNrTUlXogun9T1PVhbsCGRhr2iPp/hGrnYTYp+I3V77QyrjdByZhay1NVgwUc
3GmdX+r0V62Y0dDhEzOQSw9G9ilvrSSoltTyUa0/EI0TxGCACIPt/jN4IL5WiJ6Dac7v1LX+mtDy
tap4CymoqfWMDH1jrBygLoUaIFmqZ1JuZDBpEULNCNqHK+DoUwo2zsIFmkTrpm9jshwhu4niYZ4N
od2igNes9T2ULjOv19hN47ZPEDq7UVMKrS+Svi0LT0MyDUAaMsQWWfPiEiRyTaVuIvD9K1Dpcnxo
jl+1ZJ39Bi+2cALMATC9+gvwgj/sEupN5jTQwLLnLw0H1dO4GCFpJj3QdCZjSNzxZegYh2gn2Hcw
42JvLTqdzQkdZ5jasq48dG9dLcrY47qXddfKDAnxRTq4TgZ+Cy2aCa6jtTRuC0V/HiiTQb/2TgBC
X/C1AAOJEy46zsSG5hWEISNi/7Qr+9hbqsRr7Q0FtCIwAJlTSL0KD1x9IY0Cgl89qvGQsCwIxqVg
2qkayRWwNxBwl1gGiB/QmW5tn3HyoO8HZVbWYdCjwYaacgbRPatxZPIcv7Obp6/1zWE4NphYUBFA
X66IUq21JgNB2qhHWa9y38RRC01jcnGm7NRTqfPgTvMcc1N/HfEXH0IHQZGbj0tbh7y1grUzfVsF
C1VaLPesGnEOweHo19lkQ+xSVn/eufc/fOw2ZSdTYk/G0LQtPnZe2Q+k6yMVwbZauFFDcFXg5HkN
KWWMqWLI9nuGsGVMQGjAqC8WAlnHyxmJE2RmG1KEJerQwD1FrelwcMLq3y7f+3t7a6Pk+T9jYkkQ
elhJki4wVne3GrnKR4gjS3BkZwlvYUBiyFbRjJYpgw0zro+m38UJ8bdWj00TfPzMfioS0OzuRj4Z
k3ANTvy/9vTxZtRBiy5rldydNARKGt4v7nnFjhto05+MRY8W2nzNlPGnw5NnCiVLyYnc3Qkndraf
n2w/R1kcMOeqOhR7+iFUjWV5XrN+0NF/YNJA7dA0F13eDpuzOjudW4J0Uwc+L9ZZ69IC4YelagEZ
+65WrR2mXN+gx70DYciugjQpl4X0e9Pp4goGN9Rvw4LjWXmhQ6tX16MO8s21tuKKf1Hqr5dHtrcp
To0Ic7mWMzihFRhBz94Axbn0cWFEVu/Yi6IBJfwzFOEycNdNf9GAlT6A8tB4o0Js6IFH/NPGy2Z5
3XP+YN13N86BfsKfL1lYxJeHubeALsi1tst1oyMQ3gr2wFGmGCDEtwxV3DVTBJXk0MyQSlyVwKol
bQ+7K3diTfCP6dTOqjZigyYpKHv66V3JisMM1WnJQZDZEXYIavNtkkMYLNKQTFZW+8YtC6ghQuBI
YmjvxIGPCGggVEzP66Xu1NQkRdI7surhVdW6w9yTcKXFvaK4weWV2h+TYwAq6aoWSLg/Hm7e1rwD
jBBxQ/s45d/p0Hhg35YUG89a3jbfiz7d/1ohAiN1wvmQDajzRAwKziDMBVybB+y+jowbFlWfAeIy
PQut0avjd8cyqk2vjbkvOxf7u/LPVwgRDHVp6wwpsoCDs2nUmxvbvR05dTJ5Y5vf2UwjkoXcnV2Q
A6DgCWansziTpbk7L6BsxYh+di7+OeTsL+F3v6f2xIQQYc6gfa2rASYyzX3hOhnx1BjfK5JcZ7pz
6NT5p067v8SK/LYJLIoLONwORyCxWwh0IzMdrbkbugk0kF3cEpK523GV6ObRQPylquiFFmuMTO9T
q8wyZK26NLK0ETTLMrXEs05rDARolw3SB44IJFsFP1UjfOtRJ4D00+q8KgN5NRUDLWjG+LWjSWwm
xqGpyOtc4gS61stfnzwoZaB3EDSjJvKAwm5c1ynNrRQaIE06Y9GM/L1Wrcmb5/zbZUPn2x7vfjBl
wRHj3Y9b9eMRrwEbQbI2h0hR1Xnu8GymY7jYLcSMu6CAWvhla2cZx81tGdjrKsieNl7l7XNOwgUV
YsMZyNkhbhWB4iN0Udr09E/kivitX9+WrxJz2xJ9jBU+mhP2v4IX6qiXMNeFRpT55LXuPRJ2gRnp
h+aV/5QCJ87P9EeDwnTSolYSKGVo0XI1hbrv/CwCBWJ6SzQFxaGKat89KpJ4aCdhBJsENE3o7EM8
LtZy7ZmjCI6yXqQ/ll8hgNtcsWCTmltBc+WNLxDrDXNoHHvGF8ns7u2dU8PC1cpVYBj4DMPDVfas
+8lVeZf5LGh7L4n07yu8de9Df/6zrCFCZle8ai01haIww56d0Zfc696E/u+lW0OIsgRFzyW3oHSC
hbisqJKamAPGqRycR/fNDFmwfmtf1aPlFXfGS4WOMPZZeb48u+ce7uOqCidlTdfSTiGoG7XrT3u9
r0vJwZf9fuFosLU2UXzeEkjq4Bn8rnL/OvD6OADhKKxZMhsZg4EM2hklXIqqcyQgZOHQ5XHgOvjo
UYw5q9EXg8Upu2+NeVfaT5fXYe9Eg/kRHV0OoHDndC2lkiWQPUVmm7a/1qn6xK3pHaL0j5fN7HpG
EEBBms5AqensRkvHSS/0GUWDJlz8JLagG0s/51A+NcLyvpDEBbuD+mNMRM4sNV5oAxR3opxdpe07
q5if2klweUjngermjf43IpE3i+nKBPQ9Zo6CcWi1B7+1QDWmg9RckTWDbHtJ8POA9umAcIKB5Zzz
xdwKsJC60yOXmqFbptejZd07TDka5DFplJsyWW+1wpI84vWdvQdyM+S8NHRm2WetIRmrkiVpUTvb
ChK633l56D6t34Zb+zA/d++NX35GaI5xe+B2UlFaDnlsPEx1uMqwXztzffolYusInzXeAMVhRPn8
3pafHf1H3n2i6sPlFd3bpNsdA6Cetekbi1cN41bGRgR+uE+XsFT9IXaOpjcF5ohkuJdHspbCvQk+
tbf9/CRc0MGIlti9q0fjDBl6kNoAOqfI3vYyI8J10pX1iIL2ZsRIkMv6MlAjuDxvMgvCBTJxC3uy
TJBdGpwgd7PApbKAeOdEY2VspEWBoERhSvC2tGWmWUDbMSoGlsVpr31ibDqoGv37d669MQ+hdQ4R
HOI4ITLV5t7WegZcEriZb+fxZdbeZ9WRpJP3JuzUiP5x3eeM96aOBoOoXM0AGf6wkCUhdi1sFNjI
86sIcoVFN7ieJa2GANsdzHiZOy9bUsnDdm9JkAmHfpUO7PUZu2NbObMxd/AOpeG8LplynRft45hK
5WBEmAJiaqBDfnNVgi/pLPdO3L6wdbA5RESf2uNYu/3n1EbMS/qyfIQUY+tR16QhtKYR4c/GEBkm
oK5r12vXQM4lsZJwO8grmh9JCzRZURPIhALWkgfOxA3QG68q/VHyZIX0LeovvQX+Gwsc+4Ha202Q
8HzuoS9ct89lVWZ+ai0QjWYuyP2zAoygCE2LuIIe1PNc1+3nSivVO8B9Fp/1pLxe7DF9qssS+BUt
77OgVXPzOMyTFTCFNP+PtCtbktsGkl/ECF7g8cqzu+ceaTSSXhgaHSR439fXb0Le9bDRdMPW+sXh
mAhXAywUClVZmSDezoujbMX9MxiYgZvKTcgY12V9a8gkuZflwf7V4UUhYsnei6bYVAw7yAyTzo87
ACcorVLcaAEmyMFciVJwO3ldnOJFJEoud3JZ6N0ZeP0zHMbFI9PQyzyK6KAFrSlPn4s8U93JBmis
MkvLHXWt8uDBInLuPc9EIRPS39APQjuIyy2zqMGYqDRjfXV+SqIYxrVQ1XtBBrh3xrZmuBQzketM
W0aYsYFSctBvcVB+ebkeWnc/1WYpXNwzJWsqAGKBFMEa2KbyGI03ZU78PiHBHxgCaATYXySCFy9y
LV1HcEDLWlBhAiJCU8IxuuSWLCht1FZ9uG7sgoOCnWlQPRvs3yBs5esbutzkaoypb8izV58mvwOa
0kMP1V9Pk1d5zcfYFU937W3lxiafFCZqVWHaFDa7vMeUK/im3SJR2jtqqtRf+jETuMeOF+IKQd0B
ZQATvDTs75vLvQMSp87TTA+MYvmUxsrTpH8aRJyiOz54ZoQtemMkS7qIQGVJD+yWOGb1qssCRUSR
Ae4sxbUmUWWCATk9FC26bdAA+RNnwLWOf8BriPGh8zUAqzCMYElnzlAf50B1oasAKjIUFo5TkBys
N7EA0d6bF+n0u03u7JZgClpaicAZfOifP6BD8ADogzsElpM9ar4O0aMyJIL8cscjzoxyh3meVitq
VRidTRPDrvop0zUvsybBUd7p9uF0vS9O596MndL0OYgHtaC8BUVifFN6KeYjUBoqfD1AlSYUjUTs
Js5bi1zWNANgE/VsO8lDca+7eBncUXcK2vsqgHqLyGF2nkNn6+PSp36Q4wmBXwvq7+pJ/pQfZyxS
O1je8mB444n4Q8BIUIzDBOkH77q37pyHM9usJLc5cH20JEAwYaXV8m02P2alaKRX5Jo6+wUbC4AU
6y3YtFH7PQ3+6sWAn7iRZ9zO7uJpvhlKYQFGa/Lj+rpEe8pFK21MKsnosKellbxA7GdydKXwlKw5
yEYcZprt9DZ50NZKUH/Yd1YDtwArDID1k9tQi+Y5ZJMtHIr6mCr1dyhOWU5eDmEyUGfNQTEfe7VJ
wPv8vTJWFww7Tm6bIp/a/aybX8Ft+mLUE6oG+BX6Uv+kRPnRFyKu5B0TGt4TkEQHVAXr5MJcPIPP
kdoxImmT1M4EXo5WLlbn+me84M7BjQoruglZMhCvXYyyDplcLbmc6r8DW+HHvgV45s3oVkcjyLzY
o2+rIKrtQDPPTXJ30CqXU9vOiR60YMB5tdZY8wEClT3DiDSX1rP1S10gblvmchfUS0NyVxqK6qYn
0xJ0dmL8NPUIVIiS1jmqlHX+CB2LoG7l9UWeZZG/7X4FgACJDbIZ0Opwfr4oJQa1gHsLrPipb1WM
lYvmYHdOEpwZAE4G6mC3//n5TfASNprExlP1SA+A/4VMOyo9iYB/OzAe88wOt+20rbRuobDzV/G/
fKhcpfIkAH9rFyQUruX0bvkkHbvcA8d49y9k/NglyZWlzn4B59EFrRMK2D2ifvVxAcPyvK6+RGrI
O92Ntu4blSg27n287dZyt/aklqgvdjAYU+pI/TMF0lBwftiuXVsTd0dHKqYUoPqpBfKJVbz6xEkf
irs4nAJy197oDoSafflGKgW1NsHK+OQ008sV0AhTC3pVXTx9jg/rLIle7LvBQQEcHg8xpsTFw9ha
oCH1CKJMQf+5+9UeuzD2Y2iFe62/eKqDuSrzqP9J/rgxyd3VkTobRdViCGta6M+l728qmwrynZ20
Cpja91VxN0iVxd1MUwTWASVCvLvzx3RWb9akif3rzrH7kTaG2N83N7OESRkpAtgtSOP5bmrlYGG4
1es29q7/s4ye83HA6HWMZSDhnlzZNcFAPTim6pUBS09J7balj5EsKNYUg/Mv8uK9JQLxpiN8QdUQ
RZfzJY61Gq9gIkVjFtgZL4eeoZ8+WN7oWoNLVU9zWe4hKoPu+iXIxfGYZhooBs8cMKc0qvoRVntv
9FBaKQNM17pK60ghRvKBdq/vRHncntNsTCpcjtxaeQIwEgsl+RQAxOOonYKxQoFr7kXIrRVuO/Go
0SMb4I9AL4YkMA0w2LrzqBlHPETHp2EY07uql7TTkEyq4Pm5l1ih7/33pv7O2TfeOjeW3EJjmD2r
7NylhxwvKmV10rfsqPjyYZ3cRgQzZIeZD55bk9xJjOWUxPYCk8vJCnV/PvRO41VHptaYi4Uw90L1
1hp3HO1slfF0/O018bOOF6ONVnT+ZmOKC9q1o98E9EHrPYxqCo7o7jIBzgMUGMgrABnOD4leazbQ
cpQdUbV1VF85FG7td9T5l8dj11c39riQoBCwLyDSsJwOYl/eMfUmycHwoKu5qePSB3zdt+tL3PXb
jUXuFmxjkJN0KyzmRo153kU7ArABnTGSewTYTsec+qCKR5EUze4XBTjdlmWgX4DkPt/YHqi+Ssbb
NWgKIj/actN7WgVaMrJKhYvBydfrq7xgLGHJsorRRxsUa4g8fImm7xKFAPuoB+mCer9Te4MFYgHD
TQPLg/rd+rxov/cZwQ+8AsieRais/ci3+QVsRzaH1Mh1iE5hfDHokS+dmOoyFLJLz5Z9THl6xEXa
rDvFf1WP49fNObC9aEWh2fi8iazcTg1TgLzDzJZoe9lxvwgHm8VxfmvEGrS/Bywuab2qcTERi0O6
xg4o3uPfEq7iDd3NinF/YngJTNDo4rCztNnQbIx6s4/wGIFkIbSzs0OcujT6jKk74GImL4k/9q56
QKcyc4YP5rf/TknM9hZaw8jV0DoFxp6LgUk5GzZGtHX0J+BMtu7KsyhH2IsH2Dp0dYCdMi+qpwse
eNKY45ikGgD79FSB9XSSBSGA+QD/8RgxDvgToE8r82djTu1upEqjB3HXpJ9mPVXQU4lzL6PZ4qbV
BHiIukzu9RO5l37geSwbTFlFRSH6/Ot1dQuYqdHh65n186g0r9QU4ff2QpsO/AEYWYAeV3h4rpyq
Zr5mix7MZXbT56UTNW/EPqjRMzSqnKLVnq4vae9j6QCDyTI0BzUs63xJNenbus0IPlZPHE0/VBjo
STXBzbsXOHUdYx2Ab4Osjw+c89pNcLsVZeBIv+9sOvgAdd4qa05dtAI/Xl/R3gMXmYttWBgeuRym
AztTW0ezrAeZ0gHBWqsfSxAoDVr9RcnJU61SDeMx+W1BpM/XDe+sEoSmuo7cFORRF82kIWupMfS2
HpTL/E0GLubbOti1K4Hv9H42iMDaXgIFc5iMZr7CUH3nX27FRNmKOiMuwSOdja8kKAMpdUFIFMQF
/Ubc1E9/ilLhnQNwZpOlHpvwhXtebSoMIgV5ax3lpT8a1eH6Ju5dOWcmuAClapA6w9lDgHJkd4nA
IuB3LhSL2MJ0pbmTvQyYJkdIEb+3NLDyo2/OJFIvprGRTbWKVuDrySfdkEISKIf+DSJhPrJYbx2e
Vdyw0bNoQ/cuBLwo/jbLJ/pIZDBvGv1e7ujVw3okSAjtZnQ1/Hv5pADU0r81HogbDOpkLS6JfHxi
6ickdUQ/Zq/vdfZjOJcqZwuUBCn2AJkjpqWrH793AeOhqztW62upPbFdGF5FkEKhYc6vqiwywFUN
w3oYDfaT3WY3BMLfRePQEJ99HQ7Rar+APsk3H4WrZm8p7iqBuC8APJhnweAhT/oT22oiaxQhUCpW
4rTzMjtZmgclCDVKbTVORlcvjpTUp2LVXttempzrLq/uxHwQc2BQCM0lTAvxKGDo+oHGJY7Y6mva
WR6ZkjHoqfShB7hyAkk8lQ9lVX6royFUXWDTftrQYVpssIpQSQqiyQ7y+6VTP0QL6EPUEnRPY6t2
Xrd8UBmxPOS+BBch2Yt1TGwLT0/86Ium2NCauT40+MmdOSa/MnXIn7XKKG9sUKMFqFRnx8FW18aZ
waKuO9moS15rtzScM1n5SDGs6mdNpcc3xWDYeGMO6Y1Jp9mtLVu+LdaZHAazVhXHXORoAWyiBSGS
GZmNO5lWU7qS0oz36dKonyK5Nr5FYLEHdkExLUefI8uR7WX1QaaU3NuLjiFVlCwca7SSQzo0ldu1
uvGc5ub8czWm+mS0FsCzlW5/G7qFJfQVI4eRZoxqToN9a0lteitN4MNZDSlCf5HIqzcOxUicqeiz
R2qCnaFXS/qhTaTFmwbgJhb63dDq9vt1N9nxEsDh8aJE+ga9aB4WQfWZRlpPCKb+Ylcp0Ikmb736
dZq/41HrlIWobr4TEM/scbn/auexbFUGwbMOzDtuBw4RT/IZ3kxzhwR1D/OLaA5+r1F3ZpPLRpoc
kNV40gle6Gif1Q4rCvTO4MHTkRWHwrjD4gp39M/ssT3f3GctIDR5OmNP52D2DAicWT3qWKuLZkGo
Rn/SnSOMlBZAMcw3X1BQpuqUYiIEWxolvxLoIaiQ6rjuJHsfbWOBv076mMYpQXM1qDLwy01jmObU
/xMTyHOAzcHgAv+EkY2l7QZA4oOln4JeGTJMJWWiUeOdtBQ79W6Ec74hrUHeGqkEsb97NIvSQy3l
I2CIIjv7+/Vuh3M4c2nGSk3hAJpSvOZoREgteLCub9hOrATnGHBGIBowlIuJO4VIhd6yr57qP0bM
+9ng5igRKzTp53VDO2+iM0NssRtvLgdIgJYLO7H1jyn6BORtYrzIsexOiSa6AHYOznZN7PttTEXF
0I0VnrlBBqUUo5ScXAMjA2gir69o1w02W8e5QWMB79glMNP3jZe1Azpw0ImaBfu2F1m3i+GcILVw
qywd+NIS8/uAtq46FEFSmqHcPXVWEdaDSAdQ9KG4sLMm+dwUFAYNtKVq+SFZSmeJbxlIxpaSP9lD
RjAEwfLfULfzT9XM82iuEftUWmjPuMKq0e2szL/+pRSWG/KhFKX5v81wa8Jvb+p5wZqguBLM3QgK
fSixn6LMQAKvmOjVz65K0wbcXKDEnKL0UxXJgjbVrrtsfgNXFxzjSE2U2Ya7QCTDbF5lIKlaIpoc
3I0Z71Z+p/Qb3wet4TpQ5vsJKMcwEm8l367v5U7AQOWJze8BcoD6CeePVpxUjRIhG+5J9CWV+xfL
KeOnbvGum9lxe91i8DYDlhCa2G5u1iEvZVMt5Yy4pCy/lBzkZn3c3JsDinxaNIKQLr5NBy24bnRn
82CUEXwogP5i1uLcaE1I3U3KQgKSkdkxsuyxQVosWJnICPv7ZmXFkJZWG7GVgcwjjW4G49d/XgUB
bhmVJzBZaQrfqURFa9TKHHfgPE4/Fp0c+yQW+PKOE8AEahjYLUi28bN6tJNA14YKW9DpspPRzikM
YB37xYmy/z6OcmaJO7ltpw5aAyqOAIIkBqamywail4IN2ynKnNngTiaoJzvJLGGDjvZxyF5ploFF
7zlXWy9Tv2uJAYEkEU3GXjTARAqq5yjYoxXCuVqb9/Uo1/ACancHTBCDTBA06m7X1+F1b9iNfcD+
6wqBJgBOLPduzpbUGBLoviJtbe6L340lw6k+MnSZ6OW1V/YBmP3dFktpN7499UTSqxKuN7lrMN+W
XvNi3i+P+a8l0Pw6TP4Aqn9mj9tF1aZGgrIjnuO4fgEDOESGcri+fzuB6MwEd1yprE9jBUw5RF3w
oIoBoB/G+yKdJqeekVlacfo0WJCYum71dy7M31iKhloSRF9QzuVLn/28DHPKEtkob1fXXvLvXY+q
CgX1Z6AqpZ9rwHiu9BmJ6C3JGtGEMx+kgPI5Y6XlPqSVquOQx4yombYOJZYLfJcgS+M3ljfBfbs1
1aYkiUB8q0XfaEaDZRqdXobAcbO6MWhu+1QRtXX5gw6TOus6At1uEgCouaMw1WqNMwLS3zmIQtBY
dqF5P570I2t7ooxkOaoTvVJveuslR/yg4xMr3jq3py3GH0oZakuYqligc146K8Yr1QHsljdRJ1J+
2PmAZ0vldjfu0xEEUiXjiFxyBzWM1DGKQXANiIxwZ8NQoWhWQrElbAv1funTx6rqBAdhx0vO1sHl
AVK0Uk2lMNGhgDIWb9Z6WLI2kO2HUpKdbhBAbva/ETIbC/caSEi4qyCiKoZJYvB61iSNwc2YYXjt
B6MMT+z5oc/U/3i7/eUSf5vj+S1M2mCgo4S5uLxpChXXTYOkTTQywN/WvBXO7XVrIJnRViArTVgV
ivY/GbuuPVknKxWpOl2UyJkx1ICweyqAlKj/n18BpUKQ6dIc9OHe5DeYUvXjExjSbgcvcmRv+kAD
ERxlxwtBgwBULzobsMdXKKW8SGS5BR0q6PxsD/x1+UHLikng6zubCCvvjK983tsN1ZBAPSqs19JP
TP0wSbrbNiQwW8GE28WNjS08oyJlZ2JzixpaWWnjPBVhsYB9IQIBoV/axXCP518DUr/a9tq4SH38
nthrVgWZVwP57ZnmohLUTryEJgaGWkDWD+wWX9Ub8H62xjovIb6XPqhzB07nVruR2s5y4pzcrDH9
YKTxkZadSEpx1zL6HAaDNUN5hQtfSrQOU2asZdgO6XSMTPsnhmlHN1Gl1Bnt+rVWzGezaT+YViJ6
1u99aHSJ4EngusTQOHdapNpSZ9JqZagq8uh1MziGbfM4q5B0nDT9y/V7fm+dNjhDdcwawod5BLcE
Ss8oMq0yxCcnvm6n+ecMqDWJYhy6NDSoRJEyWIpmCuXFtgXBjs9BmZ/ZuPBYioFRWr5JV5SyDu7u
uApRWljNk0xAWfnt+vp2TYBnH2wvBsDb/DjZnJhJToGPD9X5Yem/A2LtzLbgZO6cf3wmPBHhqiAa
5G91qco1eCJsNHL30qWDZ1rZ1+vL2LkWzkxwV3dvFBqNFuxU2h5KxXZiZETgU3RT+nmsRE/fnT1D
040Jx6HLrqKFcX78xwSMHYaWViGN9UOxgD+j0genz3NRjrC3KjxBoK8D+tPL9noHJvgVCu3QC4qy
sCegzSzzNJh1SCvVkTuCW/9wfRt3vN1AO1jF3Cs+E26H85VptAJB1ZRXoTzKtitVhk+q9kNSVC+9
1YHEfW3u2zm/MxWkg9ct7+0p6KzxBGJB5aJqYUp90aUES81avCGVt4wkbiaaUhAZ4eL2IE+k0wg+
3DzangQo+dQ95SI+wj1v366E7fHmcrAalYLcHkamSAojjdyNsfz5DzYLBEo2YeWDiwiodmNsFlGJ
uCDXxK1IAh2hEfKCwui3u2EbQ9yxUvuhzSYQ+odkhY6VWgUKKNESECL8yXoALcIkLcC5fIJgDrGc
x0aFA6Xnz9PYB6Ze3TXzn9zbBhoDQE4BRYL6EXdzLHZeRuCNQoqQLHdJY73EifVWjnoRlEXxPCXN
fdkNN3ar9G6hqSN0p3tBuN25u85+AbehoNarldTGL8iX1pfr1LFt6slR49JBOl7f1L3gQVj0MACE
xVq5fGhd51JGAxqLteOfY9RAFk36nkjdR6NP72us+bq5i+4bLiukePh6qgxJZ4UfDYGMZgY+x6QM
wWReO3E0yb6UReNxwqvqOM85+U5JBWI4hS4fxnGmAdyBBKM8rJ9GIxZxaO5u9ObXsL9vTmFnJhEt
LKyejOkjpUPpABTt9bRGaWD4Ilj63pHfLp3bah36O5BKNfFVLfMz0enXrI0wWqZ5epp5UEr/MWqV
7HarGTZG9zUayWEtQfFcJlEJiRJFRIrxD58CcABQPUBInb+gojZNqRah+WCMsuGAWYIEazOMxzFT
AV9SoXZiTgUGUfO+CTSajo5UqV8gA6E7lGqpf3139mII06r9vx/DNm/zJVS1k6W4tYtw0awP9ip9
i/LoZlpE0Lf9b/Buhv2MjZkIc1oJMWFGTxQwP2vrWzWUgvoEux+2NZ/fLs4Y0BhyCgzG3He2wJeq
9wq+c78GY7MeqC1DaDt2wSUH5Ifs0D4SXMi/Tylv0gD2TcZ4OsrFfIavWGXR19BkDqdTT53ZK38M
pWc1YFmcD42XfusLz3Kk2dNLaIOJqnd7hwgupCLVBiWgwWNbMqUogcVckPymUfSYxr35Yhs16KAw
xQm1EamqRSNKuxaBp2HdJkCp+IxXJ7ECOXizhERQoz/bvZWezI6qo9PU8po7qURr77+7J14xaEVD
FkC7OCuKssZlGQ0IWybqTV39GCmfrEV/vm7lAqkF1wHeFFyZGiZAwEnIZVblJNuDlLGsAJMv1q/i
CXiBA3QegOvPAVEAzVAMzJ3t1WEfipHDO44LRC1m9jCZqV2qEKdpBzEaHdYLsGN7xVRQzwDbO+Am
9906fVLB5u5iZFzgvDs3kMmQrpAGxae8TFO0tVOmNYNVK1KoY+nS8tiOyxw0Q9Q/DXNkPhpSJZod
vKhx/95qPElVgifNJcE1yMd7yFchm1A06EBJJaSV5hhzmPFJXa1vhgmlKHs8llFxbxVpkIz0CKWi
28G03evf/KJEzH4IfgQwWXj1GBctsrYzl2kouiq0gEVwVszBuF2G3mmrk28rGh5e0dUHUEUGkIB9
KefuvwdemEdCDdVShmXlsp3VVFBwMGA+yQwg7yT9mIzNw2xOosmGvZLSmSUuq5HK0lp1Akvx8jUG
ETHj4PYyF4rXshR0QzgdERuFBFN7ZRhwAWBzQaADJD5fCxwhRisXJYiI5dN82+CxF0h+cQv0jekm
vpAGYOeC2VrjS4GgrpmyyYS13ps9FS0nT3ujIcjhobrjts4KgKdfmILMeO/gbpZIuG9oNLSmMoHR
dCHeIJk3uORe1bmlflUD+J+pXxvDDgV+yz4Xd+ecrZT7nAtlUPUcRid38tP8tg6q0IQahFMdp9bP
hPXB3Q8JDDnITAGg1C40DuTELCMg72GlB8mnoiSY3VhewQT+hmE+gESMkz7VNyRPP+hlf6O3k6DK
u3Pr4CFl4mUgQ2YWFFznuUNb0X60Jujyro3a+PbQ3+lSOzsAsZ3UshONse+FRRxHjANi8ECz+FtV
G1Mrp7FShZGZ6H4/ty0guzUSVAlFJGl8iCv6fP2L7qRgmAV6t8glw0tlr3NNYbEtHvr1RjK7G7CV
C5Kj3U3UgLrCWDge8DyLmQKFuhpsvKjymMqJjO3JrNYbi5QfTckQRNbd9byb4hnzdL0fKZlUPEvN
SgnJIBXOOufSqWjmIbi+dXunnujgCQRSHvOEfH2MdHXcJ5jUD1e1+9rWfezMWrEKcpCdsguArO9G
WBTY5K4AoPYFNKerUJuLyGkt7Vcna4cs1j/ncqw7kaEfMZ7yin63YLRi964EGxzkXtnorcnD8bo+
XqHei52c3Hy9H7Kj6lOfQhLNHdWn5DDjte+L2gG7qwU6BWMWQHFcNPlWsPquZqXDG5XpLVFGiFFa
2odilSukQTO4OFbQOiDsjc4g1W/XP+ee5+CFD6YKYI0uUSuNLMdtDhnKkGbx61pB0UNf695FSVeE
ItmzZKJDhcInAUiGH/ut13SqahMxDfyBgbL2LMn4WKkCnO2ee+JtwOjAgAxFNDz3nAkU75LW4NCx
iRKo90BN0TLHXnDe9iIWE7zAzilQd+fLgn1m4SGpw0pcJ/FjFJPm0DZK4Zo6dCISSisXmGYROewF
9YYBjnDcBrJhQNAFLSvu7kM/h0bxgNdWmU/Pazmfmqx4qCOmLCmbn1MX4NSjIlleGUFNTMru1QRk
Dbnk5vHgF6vhQ8i0Aj4ufkF2mgqKK5dP7N8/DlqgGLHE/AVfspINqaMtqy8o9KU+shsSEqpmMHW+
eRq/TrIjoqe+8CdmEFAe0BuYUDTkGxEQdjVGksVlaGbfeoh96tNjBV7W68fjMpNjVlDcBikq+oM2
H+4wyV2jaYVX9F/cZdB/LR3wDtQIsFBTUSCP5UpHXXQj7u/mxiwXAC15mFS5QMFi/g69HvBQZzPm
nKEu4Zs/aSDqmu1u5cYaC1CbcFtYdq3IDJspqb9GckzBDdF0r/+/nbS4Gfw6VUpg4CPoJb8wftk6
UF4ToMOzW4h3u/3dvyAauLiAz78dX92sKBh36O8KSFgWruqqL38RmOevugP19wjgCYpRdUs0Mn4R
gzi7XLoYN2bU2iO2syS/bAgWSqUgfbm8pTgL2vkHm82S4MkIC4r+a9Yek/7JmAroO4Bgm+Y+dLfK
uHXbKWaM+4GVpwhMHwSfky3iLCfmfgLbhI3PaKU5gOOSlZdCEB5AI+u4PHbe7CvfimCCyrFz3Z7o
W3JxPS3NxM5KrBhTMTKGQlamWqseocoqOPEXoZ1bF/shm3XJVNKXkjlNltypjeREnRlQ45sa5WHV
i+4RwcGz2I/ZGsuWuMcLGAdvurGa2pubVzw0wutbt39vvB9viwsmKEnkUtni5PUeuCFm6BSqM2jG
gFDRnO9G4syu4oJ2lNVZSojkfrluXvTluOAyEjWeFxVrTM0DeO2dGnh9UPm6uP4FWeMFm8rvC/J9
oTyvTst6rXmBhaKmtDgQyvZTz4C6yj09zYWD9oUbuyOGvQ65qPv/DycSU2cy6E9R2eJP5NhEdm5J
8M+7xa3U0AzSB9vt0Yk/RhjyA5W/wE//4WZ6t8gdQCWipEszWEQl5bNJnc5tMDvigvZjwfe0qFPA
KqSGr3/NCxaFv/b43Sx3ENErKbRUQVejbBeXahrkxIcndW3vW107qayh0aflT5UkN4BwfuoUCIuM
yFxtKb5JjOmL1mQ5pEanwtHy8RTbrV+DBOz6b9z3uPefyB1hE930RMYbKCyMm6kpnCr6Svqvaylo
Xe0eXoAQwNIOpOpF80xpF9DpV9iJaHyRpp+aNjoKFSYgzHH4OKthnNLCcxWkeXzaPA61tOgxhQru
bUthwNFdxYkB98XNWRxb2xVXuXedeWPzdx1vE5YKll2rFmxCwYgpm+gxZrmkyJ1qVGY1FzOBY+ab
ogxy79rcWuXS2zxNEkxeYz+h5ZW4leFkB+hAubpTgZB9cNm4qv0oSn12j9HWKndZs1lRgIZgdXIX
zB8EMUFoTDxUzAqPnFTHevsXA5+ipXLRwqzrOhkTbDAKH+5Knibz6foREH5CLjoU0rICg5iWoQFG
pVDztM6NYxfdLpA7gbkmkrzpRhgF907Edi+52JCbS5eZBZZVR2hq3Vjq92YyBImAcGXc6cYzdkyj
HkaS28UtQJN1aH6ikenQox0S5JOBcIxStCzulgbUGbNSoP7G9F+AeaIVpLWJaxhuBabO2sRZOBjB
IqHEKspFRG7CXdx5G9t5C3BNOOYvsXqry88CLxEZ4O5mFfOaGS4SBPPPRij7w9cUVercREZgOZGj
/bS9WZANCCzy0z4V0cZ8nGBxxZWlDzaGCESp4sX4O7uiNDZ5b6HJgq/DfS+KOoulqdg2fXE7SD8f
48MAerMg8b6nSIJ8TDPjQSVsDv6DZ77b5T5XipF7rSTZ/565wu8qduYSlPrB7oPHYu7bx+KP8oDt
avlvqMojZqux2gmp3TB75DCDoYqRDOiVI4PoDxxu9O264+zdsBub/FsOxGY2Lj+stJSNDzm8s0yk
L6hjn3IrGf8k42DoXBQEgVFBNfo8SbbqUh70ocA9a6JV+Hn1agUhugLtZdx6UuewGWrVw8wfa3KA
Mk9kn7nL5Q38bp8LOGlWjcpcwr5uulbI6oHZ3Wg53ezgcqpxVhZv+AHRhdQfkHf513d6P/a8G+d8
GS0WWhhFiat4Htx+/hTZhRdVgkr1P3juuxXOc9eitPpJxfcEks4KCRtPj/3MTRHmwIFpgdboVbSw
y0b+71P6bpPzWyMbVnuZANWln9CtR4ljABUDelbQGMOUgYH401Ef7IAhAaJY8E33o9DftvnWVWvo
MqTT8UlRpHfS9EtW6X90TQF/DQA2Oo5oc597rVopUEZHNy5cxw+ms/j5d+oX7lA76XpcKkdx9YMw
g9p1lo1NtuxN3tY2aj4RtixTQSZjuATvOpiNPPkHy9vSxa3doRPO4e/nUBu73AmdlX6pINSOwJeD
0lF1SReij//cg5avKAJaBOCmDVsR0YfQLHcwrS6pzW7CckE3kAeym9le7iW4wdTYY2rHBjmgViY4
kPtnZbNY7kTWtaJRq4LVfHAh1OX/lVkhyrP35f9G+T/LrDZGuQPaaqDPIyAtCauhx2zza0aea0u0
obuBbmOEO5GjPik26HARa+rxppgRXAHf0TP5YVI016p6wU7uXiLv5vhUoMArkNAEXmP2y71eYIJZ
aW+zsvUasxZkHSJX4SdMpzFvST3D1mhD3Wr1Oif7+rNHJRfXZOwaB3FTZz8L2SxPPT+MTTePfTHC
pM6ol1ZEbRdTmuMhZyaLAKIX7gJ8jStMCNhnurivTBm0ahhzveSkq9d21JUehoHBog7Yxxe/Qohd
7tMPxg/ZdurSJy4iwXKI7vs7crx+Ye2GVmBqZIIhIftilreby9ggBPisMf4UtaclF3npbpDbGOD2
VbXidmkiGJC7DDnVXWS+yfbH/98iuOCNYgU6crQuwy4/mQlxBkOEY7hs8bPrb7MMLlZbclyMRdyW
4TJ9rc1fEv2qN7dr8pDrX4zmJSZvavsReEjv+sJEm8f+vrkhwLwztBiQQeJGYkcyqTeS2aV6Ibr9
dkPJZnVcaCaJEcsdZI7COnfBAjS440PuofRfOt3PLNQdZfIUsGxOGMvxVJH13cCyMc5F6N5I1m5l
EMGkgHgokRx8isNgGY8lG8a5vqH718HGGBeZLbwLgZ/ASkEK0nvxYbnPvcizPqI+PfvaN7H8huiA
cVE6AQh+1GaszjIbZ1Ju+0kWZEe73aeNb17ACSSdJArmCkOQzX+OD0rioFPzwhg1o8IFuf1/brqf
nwWNq/zQehikNMOSTHCTu5HpSZVTnNrX3jHTg+KCjLYPRcmSwEk0LoxUnT2UpY7zF8twEHKftI/a
cuxnAZJmt1663UsulGRpkk/xiL1UMDpruS0K8KgfgOGlh3BKhLpFlQer6Q44D6ojDd4fTBtidzEc
qqIyA8jdBblYnhkSRqMBIcUchq8oD5Umkhjbc0ng+Swig2oTsm1cVCGjPZozmlJA1ieunBCXjrHg
nO0Frq0JLqBoZT1Z2gATWZs5qnlbmG92JRjL2nOJrQ0ubnRpA/X2EjaG9keVfh1wcTeYVRzm74KY
wfyZv6G3hriY0ce6YkHJHD7Rh7n+YuH7lx0EsetXtTvoKf4LNECmdBwKWxD/RV+KCx51Dak5M4Zl
SwVeYF0daol61wIT/Nsq15Nea1YDWXnzNMSGtyiZYBF7voDMgvH7qWB05gldIFoeyUndAh1UmTRx
OrWy/FzBkKs9zqVIi3L3ot5a4z7WEOUgdTEboNPusuc6mMHZvIDUyJFxdYlyN9HKuM8DWtMl19nK
CukRk/eHbvwQKSIqFPY/4b3vfUGYGT3PAQxrwfxqCSNDCjST9TStg4vyhi8Pd5L8wSCGqy/043WX
33OKrU0uwkNntVkjGZs4mm9VdJugsnDdwN7Z3Rrgwvk8lsWkpWzntMoBCtREx2DsfvXLfxWnZcXF
rSEuni/zsFR5BkPlDKrrMXJ6TFb3auZLayrw891Xy9YW29VNtta2i02mAbbUJ1YiITfZSxwf5B8G
Kl4QmQ814Kf18PpG7mVuW5tcLMeIbZ127f+Q9mU9cvOwlr/IgFfZfvVaVb1Ub+ntxeh0Eu/7Kv/6
Oe4ZfO1SeUo3uUCAPBTQNCWSoijynGWnMERBwz/dkIDpcLIysBcNHWdK9evexdgikdGFD3ALHfA8
7EyW0FGS9Kge+NKYPGEs9k2UBjvvsn1k6pYy/J7z3inF0koy+bMxTRdTVA+hElk9+HpJrFlFZ95M
La5xuZzvgkGyhqS065aHVL0VBPCdQDVBBz3YT9lZLjNp9EGbZXSud8kvUIy6WdN6pL+edeJEZL6d
dJwVJPzIKBLbVOYYwob3nEhnDj8zFHX0OqEdMgNBI1hd7Ib7zrjhPycimLPPUBvkKA0U7KvGScC4
VWJ4XcH9seGdshsGdiKJiadjOJfxIKF3TgKUHvDorDT9TCZ0rQmTHVX/8BZ8Io2JqOZkVIOcQVoB
sOMEt0XlaVan/djxYD84C8j2HgRdmWCMB4KqTPcmJLDgQHcqFDSI4f21h65VYqnIk7nPlLGDNSRT
vU9NSKHmLsq0Q48JLGC5cjKvrSgEUAP0xEqAFVr4sk+j0GwosZTXaBEVWvQ1mL3fZ39yHZj+MWBa
slsjuS7EVzlAR0c6+nH5PupoYO25zR1LYGVDxfozGCdA+Qu38hCfMXgRYPdgNwc8v7kCRf1df25Q
YSz/4V5yojnjFPHCTYYhQGiOiOMGf1QXExW2+IgsdyH/CB95dWl5OaYuKck4h6ZmI4DcIFH1pcbR
Uf52ptnRX0LXtDXdlvtltMJeutbyxgolWzBQvkIh6eqvJ90AsLBebcZv0FgyKhElUL18C+hhCB7F
+LZDn9dlW+YZF3vVzMRaVAZMN/uyL3nGc3oYdqlNP6kDGhnUbikfHHsr/qw0Yy+bepnqKQDnkSm0
0V0JOypVBXPvAwrzoSVhpjAiES5rsRXihVIpckylPimDaIHe1UJ3wj4gv5qeA6CybOuFbWcvo1UQ
5OE8YBXyoYfvDFdSJLuVDBqdIP8g0TUJiz1n4TdSzfUGs3glwGNJJczQIF595ugFA/b1VQbaqdaT
bO1PD+4ZZ3k45Bn4VpRcLz6T0QhFreelBrMaG29Wf5hxgO6O21bkgdVtVV9P1GOClji2EZrOsKKj
LRxNi9hVZMX3gfNJPe0PfYydwh7eLi/pxorq4tKPjJZwDM6wK2qWuTkbhVz7sfg+jYCXJ89qwAlJ
PBnM+g1BEgbhIiMXHvsyt7L5w+DNQCyuzRgjkAeQ5IBebwHOZJYuCkgSaZlSIwZ1e8D2o+0YbJIe
rwBzPgGKp/m1HCagD4UmRkUEOdKR+ApYATwVU7z1j66zmp35rvvp3UK7EB/jV3kXO7yxyK2lRDIH
YFBFWhAQGDXxrtoIUTtX/pxhmraOrLQTnD54umwUG9EGKLHfUhglG8CS9lElVr6Z4IkoqusfSLBm
K9PNu97In6JG5pn+1hlyIpI5tbIqE4sQUI1+gfj11jmSNx+LZY7lkP8GJ48z4zUCx8jS/Cxfi57o
NFyK4I2E9eQTmGNsBsEbVXusraimN0qh7mk18S5imzIwagB0FmA9nXGYiw0wBaZMgoyu8kagAUkp
D0Frq6FUJysZzK1SAHe4AAOq4Ar5wzBg+M0piI/pKtOO98sZ1aUWoKXE6rXyeVNBG6HyRDZz0RzG
qZ+ATFn5aZj87nVQAAhozlWz2xEtapeNlLeUy++re2bfVpHRyBBl1q2Th4XVi78uS9h0ttVCMs4G
/ICeBi0kiPPRMP+owY2Q88r+PBmMqwkB6YKiwWZJFEf1LFUzjrUANSh5ci5rs3W6YG9UDIUCuBi4
jEx2BNZJamAipfJxX5k96ipOiW6Qn7VvuhjGOaDrJqKYXOeZxPY+/SeWLa1VaRX2BDA9fi8MwPH8
GEyTYwlbzxk6WZDTQBsqnrNNZQEaZpNg0Sz0OxBPipgFKYdjLQlox4gsI3/rpDu1fMhbYRfNJcDK
S87ibtr99xewF6kqn/SwA2acD15zqwdzlxx+CuMPtao5JaPNA2ilK3uREppxpgpVK79xAj97E39k
znSVuvQ9dodd6832NfHmzG/82EMR5LIJbW7lSksmsoBsRBHUCVrOWfFUEYyhVjOnnL2VW6/3kp1S
q5oxJ+MIGdG1eZRtjMPZEYLVW2cJ98ND8zv78Q8NiycSF61XgaRuexmMyBosv4pfKkpehVpzLy/c
1uOUTgwAXuMqCnYZVqt5poNKBqNCQ3S1V13cBy3tRjmg0c4Nnci/LG0rpqC1AlOZGDfFmzZzlmoN
CevaiGof6LZ+aRb3RS0fBBp9Xhazkf+j5vothjkvjSgZxZgKCI9lMU5OGcuao5hl4IPKqHBUGuag
7TBm+dB37cxR8RyVYWmRXAlngpmsTnlFFeg4S5OfSQ+J/lrSA5kjpwKwVajcxdUCl83LU7Y8ANzo
mAQFBwtwmZgjQRMLpaNxVvtJ9aZPoLYDFezlVd3cvJUE5kAw+1SjlZLUvtiUdjzltiCqDuX2m/IU
YWykCs2AziEUMZC55vNd3u8u67EVEdcrxVgHzSNCGmD9+1qq35dltivFMbTyOn/rFcn738lijKFR
k1k1QUDitybFa68A4Ds8FgWz1Q+//leSdOYZIigLLSmW/Rer3xoNraGQHL0r7VHLOOu3eVyvFlBn
Xh8AmgvOOiOufXrfu9oryirR0meY2LndYXrGVmNrLKw4/ZfuTUyb/GfjOhPl8ZQTDHWInaskUNZO
vxUBraoVr0N1MTD2wraWwmSKeq7QPFQhpRkxH9LXw4TqUOVWvQEg/dEDNBFn6zgWry+/r8I8TaMm
BOsGXDdBmjOn7szjXuG4rs4EB0BFaHmswAw79XcyEYvOtV1pPEBvjmPpTICg3dAEAIpFdO9eM3QX
R+lhThHy+j+XTX1x0PMNAvMskdEKcIYNGxCK62cMbWI8+ALoi/Z7ZYG3Hh5pWlgKr8K+vT0L2y3e
K87REI1RVjLZWAJSI5ixpbeTapE4lXnMpDw5jHWLs9Jl8QQ5OPR3iVbtU+UfhgfhQN+qMKYtjRmY
6ghENGPtDNJHGRxN9BYQkwcfv20K34IYk5ZCPFFKBrYoHetXoEH7xIhRjaPXzcg77FlRQHPXVtQu
bC8iulbnKS9Bq6IYAd7fs2uaVLZadzaoszgpLutGX6IAJKMBR1HDTYVZvqHvZ80MAs2rzX6fNIlX
RCNcqtxftm9WI0ASLPdwoAEDAxZwUoyYdpKEmvbm7JnS5OXZHdH9PkSNSuNd8b5qaCeeBEnQB5AL
mPgHgB5zPGl9X86yHItei4HOmD4RU3OG3LRGwO/3Yf44BNk9OPbAmiPsxI6i+eC6Er2hSg8GRlvj
OPbasPKqMAOzg2wB/monqK2rTup1Gwi3IybbDAwSRL0K1A0Ts3Ua2tcqww/G3jJD6SrIK98QS84u
KWeOdKoVO29X9nKS1XkoerTRPoxSjCzko+gQujLUP7JC0VLj93VyQ8320GrpyzA1u1r3Ujlx5CH8
DQ4YcAJKn1OG4nXaNvtQB1gordzCeOuCjzF/nqfODgPNNiOM/raJ3Yvgiukp9J0xRG0+tANyimHm
xYctswBEAzDeCFg8FPbRVKkEJc5oLmKmzkvDx8zAe432NpPI/XvzW8tZvmN1HGl5BmjLDnI682MO
9mBS9KVStzSBi8CxRLQz81tpxKR6mqT3E9ilRC9Qtd99LF6hlwaPmGbldFp9wEgfHmzUKrQokMYs
0FH4ZQqgcSAh9ryk/ayFCCaDaWbgioJyCP7AfEmH6/sUiqXogaq5t3otug2z7iAANsLSjeC6rOLD
WNdHoo+PWWnuoymZOat+fr3EJwDIbiFWAlKgyBZBqEDboU57LAbGazUr3Ck7wW3cLt0Z9U2TO9Tp
bD5WxeLh7BaspLI1EEKBXdIFLXwlDq5HtfwF8rxdCRKavpbBWz+HTlzNd6Q1Os5t4rwHYNEXhJEa
4C5xIWR7FYzABFdVBn31Y7VXnPCgOuprg+HuwuY9k5wXHhlZTMoflk08URGyxsPS+THGO2Ckqqbb
LhUmvM0YgZ/WO5X4/CLT9r6u9GRi7GgA/NFIFtkYt6LIjsHAM2DMCWO46FF05Kv/wTD7VqhYrS07
C6BleWfmiy2pfiM7mCHTc3t4XAZxVafcD9JelJ0GJJn/A9FbPm0uuEQESMt4u2FSzbCXcry8DaIn
dZ1qx5gttYpU2s1ifCcpgV0nxU/06z2EUfuQT+CWqSKcNSPajTguvXUIYFYIk9Uq6ht4aj+NYgra
bsB5NIpeIv/JgPrW6Zx6EE8Ak+LgXpWB+2cSvSKMXEk5mGbkXA7E56WExWxXOjBrWQhGb9AIOuT9
z7pBvRxUk2Wwn6dbGgiWrrdOnGB4vOVNW50l2CJAlkUNYExYvXPgw0KlYkajGSdNZtpBiMba1plJ
7bYZkNeSX7VucDTdWMu1QDYK1d1YyrVBEYXM/gmJRxvaWq4Xf40Psui14A8hkwcXJVvrQtG8ol1H
sJ5EdoZYQUuOJL91AhKsyzsnbzggJBFRwW0VoLqEuSJ3sjzWiPHIlb7K2YlnFB949AYTVmeF78rg
ZZofHUXdRQXFk53cAyPgU5c4meyFohNi5qq7zXgIC+e1vi/9v7+KvWEAypn2gbaEIuJjascGetge
XeE+CE1cg0MucT6RyEhjPDASkoDoIVYb6DXZ3jjou8zpdvo7hvaAItL9xPipV7jJO2rhQs87TZcD
mznXTjaA8c5GG5tCGrEBo21EdnEHkAdMYCo3ysMyMLSAHyAC2sUNj4tiK9yfCGZ8Ni3balIyaJ3s
qz2Ga4+qG7rD/0VLeWuP4457uC3ryKoqAS/DXACc0crEHDDA6qf9TLGr4CdxBdRihnIfOAsru2a3
EQpbLq+bZSNp+GrblBY+OWSjjHVnqgImcCGSluNl3/qp37iCL+94YpalOlMMI1/LbQhIaOw9yOzK
eijGTPLaXEb6flvJBZq6f1x2VZ4QxlCiuSqmSUklr8fgQjqhDxLmOjcCJ93ZinCIOf/pwpiFlKC0
AN52yVPm3yMo0PmXufO3JvjbWgSTt4d6H6l9n0OEZFG72TdHkjhaayF1loH+3Nih16jO5dXbyqxO
hDKJM7atC9IMeql+cMCVMHWQXIkGhmRjDGGYhxIJZA3knLo68Fxty8XRVQWeS4Rz8KczosMkMfUs
LyQvGfXByof5uks1APdE5ZOYBleJRFrOzXLTuQFHhH0EcQ5uYIzIKm+kISb9om2ewrvN+TpxDKdx
AwUtABnAtUO74I8gbnr4SiyTvhoqcN7o3GE8dhCs2Cx/If96j0fRwTxFbU+1ljpJk91VOvrA0wE4
CWWdXwsJaCbMJvcv7/h5j/FiZquPYcJNU2g0LhV8TP1H+yzultJvdNQbe/RroCXFAGkCUAI6TQ7a
IXPzY+bzMRq2TtfVJxCm1p1JWjKEBj5B9aunhd3uVxdZiROqlnxXufles7t7tXKAvskLSTzJTOQT
c9Tya3lRXkMsqjsLaPVOmiRujXbbywu9ad7f60yYw5oEZVSD9EvyMP25F0LpMQNucBIILk3i59FQ
ee+3POMmixWu7v2tqoTTiPwdF9DBoc+SFaNLUnwcDrOd7ORd6Al/n0GvLYkwoXdEsbMvF2/KTXIb
hcM+lgpOJyBXKSbudh2lRaJARuuSQ+GMP+LfzVUHPASMStrlEeP79e7yvm3H4dXGMXG4kVuZyBQ2
0khO8D5mVnBIF9bVQ0SuJqQdSLXcyyI3z+OVRCYsCXkRN1EMJRGE/cIbdr0nAOef1+K1ZZEyihMK
ASOcYbJJrVSDlPlrLVXEW6LdlmbkAqzYbdsHOvPqIfLWibmWxti/2oqVItfDsnPxrWyT3wH2T7Hy
zDL8cgY+W4jk2bwPVbTsilbjTi7tXPS3OSonkd3y+fWHMH4xCtJAxmpC3xd9iabnsURIE5Jrbh7H
W17GHczSpOGQQU78jJQ1L93MWfqUZzBUWAM4McBwgLga/AStlGjNXFKXrUNmrSbjKWChLBQpGSVP
Rp9i6pY/wDo44AxvMJzV/CiBk8ArPy9/kc3v1hIZR2mrAgVAEzscVL+EyLR1emiHz8uuwds8xjWy
aKItnvCQFE2PSfhmJHSnFaNHk/rHZUE8c2XO6ByIwHITQpAc3WdtZo0hr0Nvc7nAt40BHxFsQGzy
IXaDUFIC+2izFwKUYqn9NHou2tOmGaykMHoMHaj0ZgFSsj197ipAAwUJsHKx/WBwThQvdnhtWJvX
Uij1n2JMRtFH6ZhEKixv8LB8buoOV9nVZMueustulP3lfdo0iG9hbO4Q9qNUEg3CJDK4qQokeVD9
9oCU0TijypztYqNlolZmPtcQlKr3bfVDnq6kofyHW8Vq5dgcoSBy2BYllTzdGAEyfq+br5dXa0sJ
BePOKGQYBJDNy++rnKAp8NifAEbRK0GbVwfRo9HhEVy9uyxl6/xaS2ECAem1POgDE+UAgGACDvND
z/oQOEmYTVYboG4G7XWazsfUbHjdOlteu5bMhAcqJvU8NpCsk49SuTZmTvg575VAtqxg/nghLYDX
smXIWTVCde7DJarOnnEgdmYCOC22B5d4uZMfyS4/8uA2Nh1qLZQ9SegYYfYuQj7wnl0b/lJxrnZN
AwQFzeZXuLfOrbU0xkYqGePqQwMVk/hDF3/oHZ5Ej3N0L1PeYi6xhz0w1pIYO2l7pMPBCEktteSD
Ernih3mF+gMKS4Ez4KILO72WPUE88gEONi1ltZGMpfRiHrYDxZpmJfKNPLRD2b3sBf+fbdNkHVgv
4EtgAba1LDZBMwr1RiAhSUDYM2/lfe+pnryrXwSPI225JJ0v5rc0Jr9KZgKaDUEQvUku/sRa50tV
hrJR1pgYg9DQViyjGbsBe0KvxX9EY+ad/lsPQHCN7w9YTqJVbBEVzMIqEdStc3eBuA/dakdqYF6X
TnTgpcib2wfwMPWLmBrADYywOAa7QQZEb1rEx0ZsXVkLPzgruhXG8HgIylZU4lSc0KcyjCxsRlFG
AUYHdiG6vET6QGKAtFvJJGTmXSmQWj9MYy0/qrNkHJLRzB9AESU4mnEzV8P8KwUlN8jysiTv96pQ
YlgqbsrGG/qwswe0Kh5AnRCOu8ufvXwVawfagi6Eaz1IiNnx/7ACsWLR4wwZ0Rs5l5kdmVem4F8W
shUj1kKYrEIy6rxqVQiJ5OANIGPgTbgH/a0nohGJywe8FSZQ6Ed/hg4ijjPMpKkxkikRAggLyCHW
k5d8NjGwqrpKpqABpXmPReP57/Vbi2ScKc0ooKNEiJwb2ZXE5ympHA3kFV0Hvhrgxl2WtrVla2mM
5xjTlBuzAmmNct3Tg2a8ZLgSXJaxeY1dC2EOkUgMTFWsICQzmoekrQ0nIRJBfUk37DlT92MU3AwK
ksMkolfSpFzhFrqPzSC2ugDkvpyv2fLf9dcwvgXMFQkgccIyfNM5mvYgugXG64AE2uw7wQ2Bv4Vp
I84SbC8zOIMBQK6B3o7JS1Ng6Ix4B5M9Kh5C6b0uP+qIB+/xNYvIut8yWoe1Q+0eHdinQYMoJa4+
IhRrxdjrq8lCO8pB7lSn0DpHnyt37DADr//SwAMZtqojktumq24KBG5UKR0qp0ehQOlkkO2gkg9G
/NKLxSEmk93ro6sCA67IY4sCOBieYCeghE3FFnPFQFIMiS2ZvKaOLU8naMtDDJTQxMCmveigEYyq
DWWvKUerTxWrT3JU7SdLm++VOOWdYpt2sRLHOF415hI4aCEuia24tWS3wYCFP3aO/LgAM0s/0Kwn
OGAd59jj8neZbcMRjfLV8rysETZqRmOep6KI+5Cq5jaIGY9UOkpD48vKLyN/z+afWVXaWRrbohIj
Vfi8LH5D6xPpbDg10WFOE0gnGfoWZtp0ezULWk7hY+M8g5QFgh/PwLLKTmDSPA8kPHMrXllRq9bF
3VgQq1VEAGUUYKjv7EwOH0yTB6rzxeR1trYg/MPQJ3rSQD906hKq0aq5CtPxukkCxFLd1vugAFO0
lRSVQqxqrqSnyJi012CIxsTuen2yu0hGMdYwr8CtCWLAP7kUmFdgeSvdVAcjSZCrXpeabt3NVlgL
rmK0yXuOLvBDU9LEgZvL3jCKhl3NivAmUKVFpz4gYmEClHMUbpUkVfDILmg7gDI7A5CKynBEEblU
vExMbfCSO3VheoXQ0p0Ug7BXQsSxovHdSITcrQ3juS6GlyacPsBP9wfkVpwi7JIzny62Dqp5oEwh
McJZyS52CeAkgeZQP6h/Vfo75oltMARhZO2vBxSQGa0FMZ6KLHMahhGC8vxzDF0FrCOXnUJejr1L
qjDHYt2SQYq1Sfb0MXN7fdhFRrLD4KZu3jf9zTDedoh2SfM2RcCOHDL06rUO1UeLDrltmCpYyVpr
lvOjKMZWgQFnPKc8yWgBj3Jepnh+sixrYYKvVcWtGuHj1MLHWehrTcZaVKVlAtviqIG8p3qZDskH
QAgO4Sue0V7kh8vrwxHKTggUujzSSRsRmfsmuAvRQuKWQGd5bHtder0satuo/tOPnRBoqIbJh2qG
T1GQD5Z4v+gwfG/OlggijcuizkMhlhLzLuBVRO4NrzpdSiWVe2HMRdlLcUPp9N7i08psaqPh+g5e
N4Cdi0y0VeNEDzDIISN5vdbS2osKVMRKxRrRZHxZmc0tWkli7GIwYgCHLJLi4s8cgGJJi2xV4nki
RwrbHzunSiCSDFKUDkd0tCP5W1tyLOA8DVi25b81+7r8rS53JXrYadJBhi5dp8Jzu7QC68Y+rwaw
WDecV57zg+pUGBNa0LmrzEYIG0iqJzU8TmnhxIofiD2oKEfXzDJbSkPn8lbxFGSCTZGJPcG1CeFs
+pnn5q4DuE8W/+rbN9LySBo22okWBfGqq6MOpxK2E0KPxqwsTCjYutJeCh3MH94HNxEgaY17Geji
CeofIjLxn7NPJUe5yffip+ADcWLf73gzfNve8P0ti0OudlYBGbncY1gCvVoSGJAK8A7Nio6phdJQ
nbAIS+/yQvPkLda8klckdaKIiSR7nRzfR/RzGGp3Fie70DjpznYk+VZs+ZCVIERGgMVFWGRjKd+b
kaVFHGD4r2T+7IQiy5gzEgck/UxmQ5sBfZAiTiiTGO7c3ctR/6FMyp8iLhyxROd8qToohu/FoXJD
zOe07QC6nXaPs/te6DWro4MNSEpAzKZ2LqLkS0BHGKs7WQSbLUEzOhBlkN5wotLmwoAtBy0PSOpV
dkpg6ASx6ekS/4x9H0XodX+5vMUbpSDY97cENiIFQpu2JcgnvKB4DtsPvAi4Uvoam74KwEhaAPb4
KQN/WMYp0XMUY4OUPhulXKpQrEQ2IEe3QsU5cjfKv6eKMZEpiytqAJdf/irpATu6wFXuILjkCZi9
C9pQ4YJ7NbNn3lsRTzMmOpkjxvfBDooQX4NkKH+jNceUN7LYU82WL1h5S5FoLRIbrF3njC6dXXBk
xgd0YBCnd5b8iThm6ma1xXst2gwHK1NhwgEuAGYwLqnTlOZ2oD2OnekWemlNIa/XYzufXIliAoLS
zIpkGvDWQkYwaFon0FSn6WdHnsHx1gS2HlEvlfSHIUaWKGbD3mhFJxrB96Anrw1Mt+u7615C/+HY
WsZQgxKp2/d65catYY+mzEGz2VwanRDwSWkL1gWzJTEYN2k7wYv6LALK72QZ8+yVQm8H5d9XoPCA
gH+44wMsD/+d7v5UBCrI3lV4ztQBEx1LkmBsIqlcTmBY7JQJmCdyGP+JgWeFkS7IqV7jGlXx2cnv
wSblCngEBxwLSPba3WWRG4t4IpHxnGwuBUz7LRLbJ0JEZwbsSy0AaR5wDZclLWnjJd2Y7dKGeAIM
CyS1xGsAB4a3PFsRC6ugh6Ir3FgaOT67ERQwaAE2X2KC89Y4q4ErIQadQ5zcE+kzS1LD/FmTku7p
slobydiJFMZrtDoSwk5HYBhKbQ/uR7CB2OqEJ4YQzXmJjNaF9mddP14WurVra9WYW0AiFlGdp4s9
mvRQN8GtaWZXhZm7Wkh+XBa1BBh221TURUQZ9U/c4RkDoVqh52QgaNTOdvJ0iAtUmZrMuSxk6+DA
Kn5LYYxDCNo47zXsFTBJ0bHspLv+d/iObm0XiddTfcyPfIZXnmbL76uQTiqSSUmCRZyK1s6aK5XE
VqVydmrr4DjRjLGPQEj7YFrMPnyeveDPkryq++RZdQZXvk5cweG1mW1UskGwt1pLxjhoP47It7CW
2TU5mFcziIY+AdMPOCz0xHIx2ba97HvnmNvioIatmSMUe2Ue+WYmgDmyTFJO7Nh4KzzVibkpGkYR
g9IdUgZvxlshgKgeBQD9Rbvci34Q97I1btx11guoMv2WZownqUCDyZvN+DT3zV0o46RXlPYmEoRd
pQG26bLAbXfW0XVgYoLorME8DQetiFrsmCG+1UFiz3Vq15VilzFvZn3b0TQd9Fvoa8MbDWP0dSKr
wxgEsicdwwfcpazeT465PT10bmCN++6muPmHFAZjNd8iGQ+YEnFKjBEiwZVo1cqNhlqbQl6VlgMH
vGmJKzmM3cf1rDdxYcoemZ9UsA5grNj+h31aSWBsPctxYZkpJAhZaVgobD7k4uDFlfRIlcm7LGsz
Oq1kMRafCXgCUgYBXtxUltnfzhpIw4a/BsZHSAfXnW7ImIY2z2YOZMVszD7B3gg5Wgl66bnWJZu2
vJvgdkxayWHjuxrUk4DOdq9xpoVAxw4ncJAOiEoAkAP4qvbr8upt2/lKIGPngyn0tM0gMLgxfCW3
s95KPHWE0NbL92Zm1SAR9yMwT3NsZDtUrSQz5i7IfRvMCiSLhwVhCJ2w1uiVexmjnigKcqRtWslK
GGPzihkDpgmDvp5cdjv0FD2oQuqYtclbzk3fWslhLJ8AnwGdKrAT1Rc+u6elVZO+TYdyL9klNpC+
kAfOBipbeQcBPB7qZHjYZmsHUd2aY69AYn/onO5r7Ea7VR97J9oBvIkLv7kZglfi5NNkICP0/wWp
uhlvtQ5MIrP63k/Nc1kKnMXc3DPQXMgALcdMJttkFiftYKQ6NKu0aLQyQwbS3JQZ3vLk+/dXJDzY
6RiTIvoCyrYs8irFwV+NUgwvKR7O6FdJNH1lrndTE7kYBvx5ecM2F9AAuj0SbVR82G4eRW2jrppC
xQvzwMqUO+CvOTBOqyTt/rKkzfUzAAmgLmqdwecJNBNUQcFrIObG/SEIP9IxuKqSgXOcbGYBcB0g
y4MNCwM3p2tnagEVkjZSvFx/laTEouKA3tAfRf0g4wJ4WaVN91rJYtwLFJGYjFWhEhUaq8bzLTAC
OSI2V83ELRkWB6VYMI8xmEqaStifqBv3+qA/9HnoJ1HFEbOliSbiXU1VMTN01kQwt13SoRSueHjA
8Mw8v5Xi8vnvFwvOsxBaSzi22HvdmAJrUhlyxZvJwwA6+LnldUJs2TKMGHpggo2cvQQXPaoJwwQJ
Zhe5ZBjvohngGOGUz3Y1ogJwWZ+tcqCMMqamqZII6jO24GiMw9SrAbw0F8g1iTAzS8Jqb0ztI/C8
ryQVHQWlmdxXER7sMrQ6Wlo6c57otqxDA7Etek7wEC2xgUKU1birwaDgTVKAMzFH2G1Tu6Dan8u6
bspBmxLo1dGUhsrDqVOVQtNqEqmxdxF1AbVwS9vYL42YU+ncFGOqOkbWMLp2BkIsB2IJAIwOVkj2
RD4Es4jx8YJj6lsBAi8+Ih7hpAXUgcnQFKPP67htFE9o0WtVD/d6Kd12OTow6ri5btXQu7x2SxBg
b+IEcLUGIDMwisq+itSYxCgCuYdVBgcx7+10Gr3EeM8F9SZRryYQ/1yWt7WIa3mLq68Pj64ctLwe
0A8R9G7VPaI6ZcfRwLP+zWVcQqyJY+McGANmp+epAJPA4Aux8gcM1t3Ev7OXEFXV29IDZxOmiHX0
DvMKnpv6rQQzQdds+wKdNBAcBy99+NLJT33JscNz/i7k1yib/accYyP9IJot0McUD/S7DqpQ1ZP2
KT8XXmlXP4Xn+jX5qG6NXXQw34r7fyntrWSzqBigYEvhBpCtCALeSqjdJ8dBfQoATn/ZUDaz+7Uk
pjxq4q7SRkKFDhZHXHp5r3MA8avAvLcwJw2gaPMf6v3rZf0CsV6ZZq8DayD6WlYAOSXtQx9wfI1j
G1+18pWAWKBNEQRYu1Jobc3oLZUkVt7+wwP4iR6Mi0ltlpo1hZgs7jHJ+ysMfsrTr8u7s3WYrTdn
UXWlik4bIicqwhQQGqwweZ3J21Q/g2+IEy42w9O3qX896q7kBKCDJ6SGHNFo7alK7DoLrCk9lr22
M8bRakA4eFmzZXXOAuJKInOY0NjojKDD6s3B4IAfyhKi18sSJJ5STIyYx95Awz8su3WFI52c5k7a
DVegehhs+XP+gxKNkx3IrrnREmvijIls3mHXO8cED7Edx4AskTFFweRTeK282FVMhzx11AKQ9168
yn6YTwC/vKz09rJi+gWIskgF2Eyx1sFFUCQtdEZPX700iQHI9bKIbff6FsHYvUBVfWwIbKUKjkX7
OAl3lDcVwtOCMfuhFkEaZkBEAq5SjPJYBvpxLmuxcXKhjVxbcmo0yxjsFbVSaFaisUr1NOVXodx1
CVjcybEW7kEZxBG1lSMqqoruRB0oQ+C6YmyhMMIIE1YF1KlbWwDDUtTNu0jAjJp4L4FYJyJ7qTf8
qlIdveAEw6/3aMbRQN0D9ipgbqgmMLtOQ0g71o0mmInqjUP+SohgqREe4kEIbgTRXgjyPVXV27mo
blveVNnGLioG7niI51jqM7Wn0qylVtXg4oCirIls9fr95U3cgHRAl8m3CBYxPI76TNIjBV5WD4nX
CSBmq1S0WMajpFlSoS4oVrm6E3Wh9mZkfJY2ZrILYNvEq+ewOiAENbdlohTvYSWab4KaUV6T8UaL
qI5uadxHsAUAPD7rZVv6fkdgg+KALfbNHv3mkpUckzvFmXe6G/8GMHfoD259l7iZX3qSG7zIu6bG
i2ECWGsdHA08VOGNjTn5IsYkOiOlcxnii8r6M6HPYKvmWfyGd51IkE+NTgmy5WIOCdl1eSviFeMF
mJB+/9Y7szu8G5iWlK/CY+HzzrHFkxhjP5HL1ExmGATRMdMORJtmv0yXS36756O9bHTCn+4pEwPr
VNAron3tqWgDX93pn1UbJDpvC3pO4STo9weZnT9ZhRd5ul0CuWiyVS/3gKtfvjR2+miOyK14xCo8
9dm4mVd4zJyWz1IEG1AcThNLlvJ/SPuy5bhxZdsvYgQ4k68cq0qlWbJsvTDcss15Amd+/VlQ371d
heItHPvYD+4ORSiZQCKRyGEtibhTnjpjdEuq42Jo/vVDuGVNKEcAnRMgXMZlciJLlCoDs0/QTNXD
osW3SpJ8vy5i6zZFfQVuzEZbGTwJFy3Uir5IZWYgHH5uju3q2x96YGhOUjnkQbpdmvvKH4EfLUwI
byzomVwuhJhVEFnrYCMN4jp2+iy/qavUNYf0Jktvl/lHbC+OnH1cV3ZjPVX7s5xkAbnoAjKY6HMX
laBeC/TkSY1iby5FcB2bbvNUBGe+tlaOpF5sFhk1++mQDW6zL4Gnn2FS+y6lng0/JO3j57+oJp2p
xtmnBP4ia50g11R+TOnzqAFKbN6ZqaA7bqtueyaHhdUn4axtJm2EwR6m3+QbLo7jDzlcXZioC7BY
J327vmNbdyyrr7N8MMbaDD6rhaoisdpu1YJ5qdwVF7tltO46orOlP8jgsahzUIXE760qaCbdOhca
4C3QEI9/dLAUnCuaVT2VC9ricncnnxQ7PQlBR+qDMgB4Rnnk5I0zUR8MTt51jTds9BMRE7iJ6M9A
c8253FGnad3XqRGodnmrSPMHgE5FZ35LBsNcYbh0OPT8ok7dAs3S2gDGRLNvn3K//KzH9D4Gm9CF
giEqUUFm6y38CRj0H5Gc3bS069Mmh8jJRTcSKH9HFIBWd/yOSSQUgESpSqE8zq2pbVQMFlORojEN
U7Re4tEbwwMbJmrjRShCodqy0zP9OHcGKqa2kSrI08J4N4TWfgLnm+qSnSh9sWWYZ5K4kNeYRzW3
pcoISFjs87vpC+udsLzOi1/a2pFhkrYnGhPWNqOO3xbDR1r6so6jWn6q17xEPjB6vcnVgNO6uunT
fExjB43P0a39FXPmbnGcHoH9DmTTjwzIUAxwNHfjl/kwfCuPtHCyp9htvVjxWlT/NFfBMn1MaOeS
qaMFmW97ot3ZuGtOl4wfRBhjHfjmNb4+AwBhFSBcCoajeDh8q8Z5JoeLzaq1sesmwtagQRu8a3j3
eCix3mDsFA0tiSCJxhzQRUDGJodwjYIfns9N055ERbcsYNMBdW8J1iBz+L5WwniTffM1MdyFlgwd
6Nyi1QCu4OjFN/KuRuzVO9md4pF/RPPZIp04pyvlrWRPKYTJy/Jo6Me4ap7RMUZFQbRIDueN1EXP
mmmEnDmwXMBcwQGydo/lYXQtJ3Kqw/Am8usikZxDsvuMYO4G21UYrFcy2XfT6GuFLLg+tm3wxCw4
R8S4B9cuI3B8UermX3LlVsLY5dSF2rKX5nvcWYr1TddvlErEmLEtGpwZmB5HbeHiPWxXiQKoAIiO
4tu5AN8NZvWKY3Qouje9M90OaRr1Tive40kQ12173xPJ3MGriyJWgRzCDni/V2+sPVr3URHPg0xw
6JhhXJyGE0HcKygvSyWSVBiONqC6mq5x+WBpdxQ9gKAa2l+PBLY9/Ykw7uh1aCrscMwNBh/rrl7i
rjcs4rJdsGTDSqf7NFC/CWRuHvcTmdwJbMu5XTu2h+PH+NmRUt3nr2pYv8i3/4uo4BJ9Ao+9E2nc
OWyHPl1K5HVwa/b7BidwdMzHZEd2qihpKNKLO35apUWYqYEk4xH1BkxKH2x3CDoFuQBwDv9lvHOi
GXcMkyqOy5ZppgAcld7XAEUsoBvDm0Njj6s8Xd+3zfsZFTBU9kCmfoH+Gpl5nIDrxwjaaKoPi2kR
T5rVxUso8Kg1y+iDwjbmL9eFXnK9oev7JP/CY1HhCZeNmoJHsRYWD/0PdZcE02vifaiP0dfOsxCM
gObNcgq38dJAlJC4pOTkpHNLTIqGWqD1YyHl5Cvfx6PqtaF5hymocAgTjwV7sjuH1ZPiGG9wurEn
+oTNOPp3/knnQjGqkrkkLCkQye9jlztGL3pubfqb3xJ4nKqiXQmQnyBh/YjCcR99wTDwK8uAEGyo
m92ADMCzvdq/vrHbnvxELPcI0TL48p4l1vIvGKpYXtsQDN375E4JVlAy7kUMd1uTbaeGxCNYoSwe
kyTVmKeTPqJHLXd6OB/Vyx/BMX8vAaFfesrBDpo/0EPzirqTfsh21LUfEl90T2+9cM++hXPx6Wqv
UlR8GjWr2YEc4El90u7NUPabUH2Q9rLAN21GBieLzbt5q1KnhJ2iWnlJV+olA3WNSAi0s+kBT8Rw
nr2aNMWkEsRMiHj+HRdMvChgsN9VKBoPFOnEOXZ9tmOj7eCP1kJFPpIugNrEUApmKJa/qEme7Rfn
2UHEhGG1DnqljHssaXdGMXnjKGpr2MrsnMnh3M3QgSID6KgsuAe8pocGxjcyOfMN2TPTAFYR0liS
U4SiwyFyAbyT0RCpqsy1mwNr+wP3y75avDSOEneJ105w9Nlv4wMc1QBHqf4JWcYXVNAdmlYmtYwA
v38KErTGBKOyUC+QUwMZj1rNd61s17tilEXdXgLRfMUhLiLSxRhYCUbS3xA9Okpp8kvO6N0KbA2z
CIvlu2l0orHGLUs9UZjnKy3nSZ2LEVJJnntlsYBX52djZX8Tlp+KYafzJG+m6nWWWrON+ON2DYa7
9BAF1J88DdkWsQ8T6cS5sLoddPBuQyczzXcmmY5ppnvp0DnXr4ktyzzViXNcIzLKZUeh06rTf/p8
chKzcfuyDO2hF6TjNjWyQANPwKOA4T7+kLd2WgxNZASDAtCunAakk+71kYTXNWJn+ML6T8RwZzzP
7GjuLAnJN2l1B6TBV31w0P+Nzs2brn2ZKwHsxuZlg2Hu/+rFHe6alqXRNxA4ubPXPbFSTuoaQLAD
LLHH0IxEwJebh+y/Ak3CIvITO8wspR5zDMIEzVzfk1nHW7ST/DJbj5VV/1NZw82i6rtJMf7KWE4E
cyHFCKqsdkAnH1h/OxcAfi6JgLxJ7yNhzLQVlf1eUxDanqtYKEZMaQVJiEpfWFM9+rNu268k+Jee
Pbr7m8vuVCB33NJ6ymyQRZroXJ4dpWi/mx1geqVicK9bp2jvuPNG5jYDWDbkaErsVR9DeUzL4qVM
zF2sWx+k7CJ3pn/R9oAGyP9Y6MVkjFTiohgnrCaRwKw4ZO90Nv98IvFMBBcs0C4u01LF4cbgGSjM
tS9zQb5eX7rNDMGpGpwD0ZIpjVaFORAq75LEvNfG5qHLi326AgxLHq1fY2T+kgcK8DsiaJneMkjA
eoFdzwIqoMyDk2B0P28XG7LRoJsvvjZSowIaoAaQqutaMiV494WxTtzdpg7GIL4VUq3WLFfmxAxG
6V0BLa8qS0+lboZFVBxm3RZI23KWIEEAVZqsAsCZr5DYtgFzkHIzQJZu9dYJnUYwFpDfVf1tIZHH
fJh/LrEpCFA2CGXAho0eGcxdEvlyTkAe7Aav0sJE7o7uCw9dkZZfvmf3xoS05OwygrSu8SQJo62e
aPxi6xo6lc1ZalIOtjQtkK2bTwswyGX9m7SKTHVzXU8U5E01Mgu9sLGueAMFybcKrx3i5K8FlLpj
fC6RY/5UDRejVmnlTDeiAsOGEYEEEiNOCoM0Q7/6ufskqHx18bCYAXprQlX6PkqGR3Xixhg37UWd
fhsuDcJsxdCQwFaBbnIuLNfGJY9XzQxSfdwVSgYcldytkx9KrjmD9pEpYVZ+XD8kG3t4JpLbw8a0
gXU1qmYQ9ZE3da9EWkNTerouZOPIW+RzRgKZUJwR7krQ12mUWwzwBOvQ3mLm/0PLiCAVKRLB3QZT
1KzVSBUzkLLBk8fGo7ngqG2sFMbfgE8GW8CsOw9KmOlJJpNeghL6RzY8xmvlmobg8bthbZChYxgH
HTyXxPNppzcj7SIYQLdI+8iOPdVKFy+rjTSMrdjylCgX4Qlsy0R+WkeDE7kAJ+wUtdXmATLtpHpc
JNWpTSAK6G+p9WMioiHWDQvH5ckIDgH1Zat8Ozxp2tEoFNPEyy1FZaEEKIOmD8/g6XkYW8zeqdO3
dDFWx6qpIHm0ZSDgdcXsERrFkGblbLCu7EWfjNgKqm7Q/1lJs7qTpIukbDwCMN70WwpnhtYAqLxW
hZTOaBrHkuU7zZruB9p3Tt3lfx4pQBjrudMtYNXyIyEqKKCgaIoupxbNn5mW7vKkFCzblnUgY6Bp
JmaZIYz9/CRCHksjmwoLg2d21U+vEZgMXWVZ1vvJKEaQL4DW9cGa0v4vNAOqmAbuUfgNm8eCA95Y
qSXVYIGtlqAvXJp7FWQPbdSEf+6YNIxUo1tSJ/gPzuE2VlTodjpZgWXQW2oDbFRrRWHIVlemDSxh
XTcwqQu8IH4JC5nWZpGymuHiMi6ydaftGXNAEwp5VtiDhYt5zmSx2/Rkuxprrea4gaxWkg8gv/LL
KHY6/bVAljCXZ0dr8SaVAaiYCbky2EPimmjuplSGoixpD9Gj5rOeuDLUMJOM59uMGM+hoag6umGZ
p6ryA/iVPKSrFiVQFUicaokGQA1YGiB3AwyL2wCK7o9N5ZPfisUAoGfl+3ilktQ6XWXwPjeGtyo1
8GoSwYtm44Y5E8FW+GTzqIFRuDGGiFR6kBIgXY2Sp8WLQMrmujEm7f+nCOcII7Ob4rEnOkqiGDrG
1A7QJzxqEaecDmYkuPk3orczlTh/CD7bLKItVJrtEv0RcfKgVMMTlWjukXj0aZ4go5AYAvexfeRO
dOTO9aopbUYBhh0ojX7opvpLDkJS14wqZCXpvJ9VkHg0VndDx35HpmxX640gHtnaS6AnMKpSoCTj
Xj3fy2LQLCmmNayzGH+qDXltNVCVG6R8u26Wl7sJLFjApsFDGzowmbndrFM7XxWWwcjVzu+UeJ/O
FQY4biPMhho5XPSfi0P0gyOAFPzllZMAH2AlpDYDVY+cBb5yrtZdF70mU+Mmfz6YjKjxt7DPV+zJ
eSjLFmU8C++LnjV84qGtkOiu7+VQUqdIoNhleHAui0vIkCmKJbDkIX6U0je4lX2ESvb1tbs0iXMR
3PEu46IYAekGEcAjbOwPZdJ3owi5/jIAgRCM1BJVxljjxYzmlINpeOgoAqw+9fo8By3TbWXi5hl+
Xtfm8mSfC+JONk1GpUlLCKLIYFXS4PTrP1ZeO8mquFb3UC//XJe3UV49F8id6ZkgSs3QeIyuhvou
uqXHRHPrJ8ZhivFeMjiVk3zvvyyR091Xru1F373rH7DRRHf+AdxTSWknU8oTfMDkSveItfyGOGk4
H2a/d9FGHwci+78Mls8FsrN/Yv9RsxSqPGOJyfpq12/jmgBO7NVYMPMI+1dV4me5YJU3j8Hnexdd
1obGD+grpWHUutkji1GXoakAmLTWRevI7Pw8UGBqsTf1vzK4czDbcjUPFtTq/NmTvdQH4obpsrZ1
GmY/RSnejUoVPDBqpgj64Z0uYskc3waONmxbjwyJ1TrD7bzT73pHDcHHDbC08qHwo6dZFC9sHMRT
sXyPYGuqjRTFTMv8GS8CbwD5YjYrLjBbwuuGuXEFnEniXFcuxVM5D1BwaW5K61mNMBaufrFJCfyU
P5/JOltMk9s7wEQUada2yKnl6T6q16NatEc9ocF1lTZc5ZlK3K22NEoy0QWLh3vb6aoDnTV3yIWg
6mxlOEuUMSKNdwbIiNA4wB2wVJ0IAAIHZonoUHwdwvSxc6N9XDvxS3+werRyRw5rkEVStK9c6707
/EUrDlb05Bu4iB1oRMlY2zhxdvle9pYXt0e5/tJqmmMtoTT1ITBd13VyJqCjRsKRsc2FPpHOhSl1
32SAEcAKxKl0F2Ux8JunfR6LysUbIK9nWvLBul2ZdgruVdwWnnbAlNaEWUzDlYgjPZG9dZ/dIcnh
NJ88sboz3PRtMN4qb+iYccWtMgKd+Ui+l9AeOq34lkJu3UmXnW6+WQBk8Bcm/HtlNe6koCd56tt0
hJQISHXAoB2LmzoXlcO3LqVT89G4kyInQ5NZI5RB8P5V9vQb1mQLJLfGAEVh41pP17Xa9GooOioY
ZsSr+SIdQLquzhtoNSX941RFd5Oi77K4/phmYLZfl7XpuXUZMQzwGRhBO3fjt7SdpARsS4F1q7i4
7N+BqmFUT6i8N7vCsR91twRr/fs8uUSg5ufoNu8ZkO/AyANBbuUCy7O3JdUGhRdEN272wqZqM2+8
ScMuGL6Oh+ZGe0A1FM4B894euUHSTHqJ0Tx7fQG2Qh759Cs4G0LvQdeZNb6itx3yS/Zad9zZr33t
6Zlb7VS4J/BgecRZbgzwiXxTYqcWYANtVIqg/clCcPaVNZKi1zk+IdsDet3ND2mohsmO/gXG6Lkg
Lp5MC2WgQwFBM/L4ldk7inU/A+gmrYV2teX2T3Xi7KpT+2rIUcoPohLNAG303hXNzhqQqaglP5H7
oDHJ96pXCmdes11ip/vr+7oRZJ2tKR9IInDvchBKBDn47voSaWTRG3/LxZ1qyF1spI6Mtu3ZrkWa
a8itUwPyOBJOBbHNv3ZKuLtL7cloDRPEsJ5DA5jrSb23vN6XQT+LgcA4GGpB8LitGDKC6BFAeMp3
PthgWSlBtoSQ2My8qnmo7Xcz+bi+PRttCMwUfwvh1EJrRaNKGAdGyWn0cumOdKB9jvaNX7WuYu97
1+qdyhVVmkSqcVfxjN5m2cxtSLU6UIwOBKC35GeWZKLkyLb5/Uc9m2960IdqVroYghj056iCU4+1
UK7u/L1/zwEAihtXEKH+fxzZb5FciAqWVqOxUH8AZDGaU/3h1WaLGptu9ID+bU89RNSr/ORR/t4+
p551B0iw63u6ubgoNiP8x9MY9Yfzp1QaI/M/1ihymBLIsub4OINZiiyi1/dGkzpM50QOd7Rnompt
WSdWIBk747DuWzAyg0VFz1GL7XqfNReqjRM/i3pvN17jZ3K5Az/EtBv6HnUHzPXgaZNUYVMVbhon
AcZifGUqPaXrvl9f00070oHiBYouxNB8RYWWIAxWM+gKAj3ww2C0qTMF74CtcAMIUP8VwT7h5AVc
pFMD5GRUOORu3oG/7iYdm5vcLvyi0t6ua7MZSZ3K4kwE9Yyk75g6bLSHxI+GmxAv2o+gJc2UWx2z
csLu2s1dO1GPs5aWViAt0DMrKMY50MZ7zfpl08UZpeNahEv+xylJ2OaJNM5GVDTWRkmLxazS4ggi
Eicbs+M8CqRsoKEwMRbmB0wT1Rs+8wnctUJfVFSM2PNe8TOvl902e8hdbY9pt/EOvaFudsxc5c7K
H0WTlZ8DofyVBDAvhIzQFL0fnJJyP5XFXFYwyhBMb7jB9/rbWrGeAUYnlLsLqEMBzTuG6bdlv77W
CRrhdcH9fmG1QGgD8zzIMwH3AfABzpNnaDsqGiWV0AiP9HakLo96nh8tOXm140H0Ir84hZ/C2Mw6
XlhocuEUzjDTOpdJLgVzvDyTdfjaRcWX60dDJIK7D9exB2aPnkmBIuGBOD6vrS6IdC/cMwoqIO9G
shw1xkvCrRWZ8gGA4VIAZlRvTdpgHn5aVBPosSkFZB2MLneDYQqtjAnoNmspqKr00M/lLRDLSyeO
RfzqG+uFEjM2A7Dy5JJ+SaZJXCpji/UCAV+93NDp2/UNuYzK8TJRUK63FIRBeItxFpZbetGWrSkF
VgGEj07ZW1Xk6RMmzknsLMkT7ODQWeBJtESN8xu6nUrmc/JqZUktTSE57m23nFqnj0W9kZee+Fy7
z+rOidfP1qoAbJMhfaZl5tSb5l0WsLgyfmjiQDEPlSu6Py9jPsgErgQe7LjMAHXMef8lBzZLRi2J
zVx0ftwfWQnTjAEFrJivi1f+KL288UQ1zA1PcSaV/fxEU7rgD7pNpICieWshT/KieauEmeVWtG8b
tg++bRMoDzJgLeAYzyUN3WwlaHyLQ7vM7X2xjgDCKoF2qIgYm7cMBIhQALMD4hGq3tyDsZWqDAX1
Kg4jnDa/WkvFMfNFcAC2hWjAIQDe0CUsgAkOeUtugE1ajYU/AjGcCLGh2dv67CKBQSAvaKBPBZGp
zrN59HNR1w14CcP6X4gXRqxKMJqPASD01KWB6OZiR/aaPO6tL4HUWNd6yJPHrA2qsnRLvH5lTHKR
1k9JVztdUSbO2FeC0PgiCAGkL8PJZc3k2DI+jNMHvSPLMAPndcbodK+p96OsoXG3ekAUabY4Ca0g
qfDZ73WuK55vsETdMIEcdgEeZtMalArZACqAStnba/q4GM9jgv+dO0erQLY4ybsMlZy1Kb8WMyr6
U+NV44rbAbA3UQ4muNIxSYyvlYlb5r800oarZbq2khybmr6NdAGWoX0bk+FZtnPDmchEnHladmU6
Pumz6YOS2u3NeC/yyxf9FwD5xI2PcV+cMhnYpefHTJ60QVPlKQnRbdIf9d6ownhpM38BwoQ7zqsJ
8EN1iH+RWOsGf+36onQA2Fm9ZwqIw0apKZ0yosW+VWiyWyxMJdNOfhmrAXw5Vp34M2B3UDAHc2Bd
AG12xrhooFZ1qMvtr3pqn62FvpVl9zJo4wNWi7h5rFrOYNX3nU0J2iTyoJzIzWACga9MUq8lifqi
x0vlY5xyt3Q2vhlZpUTCUOYKyst5BFWOWia1g2voRRmHzMv0UXfsvEHzwISccZ3u1GX257HYdckk
ezGYj8tCP5YkyRy7IUCKN4bVJeAK2q1IA3tDXb4ua7G3u8YKBrsGr+bcJj74tHwlon5nN082OnKq
Gd5JT4CV1Zp3NI7vjbF4s/Wpu5erUmNjYZOPiOJbPa90Hw3Wj0jCr0K5qgKd9asczz7pR1+tPuYu
vtE6NXM0Stn0Z06PelRkyE3YX5Wl8Op4bQOzkctbua8TVxnzoxKhoteLWlkvnT24xC1YPP6guc/g
PGNeSEYkoX4SAio2QnNH4U3rcGfgNdOsy+t1S7z0JpCF3CWzQTQf8H12MVherbWHLFwJ8+ws6brc
FVNT/2Ic2W4ZRT8IGdRdk8zTfTSDpPq6+A1VwYGkocUcV4F6weWZrGaa2n2bhIZqHDP5zpLzcIrR
kTALRkYEgvgqmzyiY1BigpLmZTVA7Qw/8hecaDjVCOWweUDURSMwW+2Ta7pp+hSgtGOC8V371lrB
ed3qgg279MJnInhFWjk3Or2G46gkbd8n4NVSkXjKrQ+5sr+MM3LPJgi3ru/S5S16LpNzVuVijiQC
X3DY9HrlWFn7TKZe4Ou3ZKCl1bAMFH01lXeIOS2teZlqwAVZ6y1eEgdtnUVArxvGDkbk3zK4qzOJ
aYWG6iYJC7O5WRqwsGSJt5Kw7wZHmhpHjtKQVKV3ffUuIypECHhlghYDzl7jUarLWR/jFpS44Wru
pjh1kyKM1PfrMi5Hj1H+MNHmJsuKjd5Bvla1RtOaxS26f/8FmAJwT4XihxpOx+JQuLMoTbZxnFjb
MUIqEJgh5uEek3HVxprUSEnYa8ouiUw3Ry/dZNjenBYCw7hMlUGnU1ncq9KMtUyPmjgNFR2EeL3X
IOAGRCGmG0eE+vovNvFVhNkkeGpuHLQzsdxZBoy63I9xCs+Icok+Gw6Q4l36sKq1a9FvmSoCp9x4
zZzp+ZkbPXEeygKofo3pCfbMxS2fGK4z0EbZYJvlSL/Q8xAKjGbDMk9V5M/ckEgprXJIrL4uDJZI
9qpA8lftFoOcwHnwhj0NVfuLaFZ846ifieWO4bSMZmZ2ENuYYJmO3aoXwYCLJHA3KFXzSq57SCBg
qM6t3Ur/HCnr3CoV9gknuxVZRdvMgPYPO+qsaBipAvtpPNAbxjE23y5AehJsFlsVLhY+WzW2mScC
m7JuSkogcAnnQA+6kP4jPxqAfiqBXKUIWtA2POWZMHb+T4RJTQ60sxjC2JtmYEiZgXno/xz3k1tE
zo2YhVGbowo3Mq331NZ207DuBMsmsnHOexiLtOhNBk16D7gEAMIc+7sYw0GtB/qgJwIseKo6eh1E
yPAIRLNr8dqOcR5EVouotShETwfb0RjIKsjaAHDmZweRdQj8scrNpya0N+jQwVlNsx/b9teK9F40
mmByFk6kbp4tgN8hScCmXPh3+5rrWjpoCaJT6Z6UTwRdZoJ127T0k/iXCzdw4TTVnCMm1UJjcTTA
QCK58qwedHd8FWPObOpzIo19zYmpqyqwj5Uog4HIT4aZIzMmBAPb3B0M3ikmZlkQY3Nm3oOurKu0
Eke3ccnirMcWINJu3SJppN62ui+9LwDKULwmzEQE0FuBAQL837I5+0cr8xyXUsUCA7pvFIDejY7y
wvA0qeaU96Li5EZ+jD0ofsvjjH7Sl0HF0zwFvfa/eBmfbXuZ6UzBgtIdyBcw7jL/lcn8Vyr6jc83
MdX0tkkjaKk8Akf6YLhj5EmuHNohPdDaFd2cW04FQpAfw7wLOk64+wWXF9VLjN+GU/ekW4c1oTub
FHvBOWBmwfsP8FyrKjhHwIBDuHOwZtGCHEKehiYrwpCW3iz6CkBUJEJcFYRSLSoYjqEl/9BFUVxJ
H96GqHxusuVhrpa7Vku9uCk/jExCoSgWVW9EH8cfG4Bdob6OY6MBqak9MLTCqvFz2bPuF491FA03
eCTnpoO5ElEKbDMkVFEt1GWMQIJxjjMyu6/sRpbhIfrB+ZcWbTSdWHvr8a53zFD1l50e7cb4IEz/
sp292BOkKy2Ql1o4ydxR1vp4quqSYuddIDWmuxa+qXfqY3dEcPg3PWi4IVEYAr8M6ExUYLmeGzYF
MChJZcgD0Y2TV8ltvs633byKguxNvU7kcOGMbozLotegz0m/zB4wGMOUeafuq/44fxajCXEF1i2S
yMUz6hy3eZnBUSDT5RK/QO8bJDLwKQKQySJUX/6PArmYpuipAfg5LCV57D36gjaUn4lXZ069H17A
K4IOG4FX2rpZTveOs5U2H6ysziBQUW4X2XL1fvKv67Tph052jXPutMXLPDaaNDTMu5bcKzjqUvzz
ugyVHaYLkzdVAqYvzKjgvXdugjKVBknJ2jRMMHKsO82qx64xr6M/KxnA03MNqUh9kg8W2Kycqktl
r0RKxx2NznDTZpzdigEPm5GpYf6Q6l6mVO0DkOnnh2iJv6JlTPVxol6IEaleXCUgeJ8M4ldVlz13
iimHWl0YjqTMsQM+ceKqABqgCO6R9G0Hp8BQu4tJzdYvJBNYUPow+noHOkZLKTWQ1CDl+GpElvF8
fVG2Ft7EdBdKkPgLqtjzNal60EEClyYNQbPnsQSmrgO3dSECC7pk/MHxB5sAasRI0F2ilWaaFJNi
NtOQfjXA5XbXPZlfgeYO4Fr9XX5XHwG3sq9xoXtkl7wupkj8ppon4jmvUKugCjA6iGd9z4bbhnN3
wx6GC1gaSxTL9xN6SB5ErG8iqeznJxHZgPpU1UyQSjA3pKUfpvQWqYXI/2ydTjQeoH/LAi8VJpXO
pfR21hWtLf2rW5/6defou9gfnfwI7oMRCXHEY6I4fTMcO5Gqc4GK1YHn1TIhFSUHXy5N+Zim5aG2
+icSY0DKqlySl0cWuss9egKyusxx4Y/a03X7FSivc2d6neRanpFkDmOFOHTIHU2EcrgtASgn6Jdn
LQec80ulVoLry7KwSQafDIs7yZpgCzftxPwtgvN+JlWsQbWSLJRrDYA49XeDxiUc4BJeX6xLyER2
CeMY2gTXPs48bypFkcapPrBLv3ZUG4x2zhcpAJKG4qJzEjQfO+W5nG4ATBuQHfgWUUz/JYo8tpQ9
+Qb+hYeysw3ajh6eQM33Wqd8s+r+V62ZokTi1r7haYe6LAoQiGy5fWurWDMGe2S6EqCndg4MEPaR
BCnOPfFq2ZEy54/5P7DAqCsizjXQD3QxXo1LlE6dNqWhHLeehm4FO/av7yH7bP4S01ihGR1HiKb5
uK1us85sLKhlraHRPNdj6tIRsxz6UVZigV1uHvJTYZxhri1cTqtCGAVGMhtcaopH2+391c/8vN6n
3f9VIGegtlVPFBCmbNPQzIT+2vzniAcX6J6BoF2/XV/KLQs50c7iXFhNtZzKlC0lZm4KdXCJSgUK
bT2Y0X0DbAvUmRFoczdAPre2kg0rXj664Rat9L1YdXeZqT/2VIQ0sfliZUyBKEPhfS7zWdCIKhFQ
KCDsP4sX53emO05edA8+4mDaNd6YCvJrm2t4IpOLH9q1tyOzgkxA6DlV3jnyJAqwmZFdWPyJCPX8
fpNbWa2HgSC5OyWeUoLNqT2YFZhn89cVBeIKT/LrdrG5kAhGUdZmBb2LzNCc1OrQt3MaSrsF5ehd
9cJAxPJQQiJgcONvtVeFImMUCmUrfRIsVKmcALoAQrXQVl19cLWW8d18QvtPqUOoR9FduBNlALYs
FFy+oLkA04wKQvpzsZqSDqtcKdAVlYGkal+bND6w5xkgygXLuuX5T0Vx3gRErUPd1ipsJQ+qveKv
u+aGNofsbQVqk/zaAc0V3D2ijqNNJ2aCRAQNd8DEwmzNuYa2nFZKpliIwjrTcky1Bsz0YLymNoga
mhQzJMOtpjboXx7vSiLvlrp7T7JM9C7d8tuMrxu3gwlIIB54o0riQo1UA18RRrfdl/mlfIQ17+vj
eCBBhXc+8UpPEvZbXQIDsMD7RC73WNSWIjYyVk/L9lEITN2dtWeDPOSo7KK/uJpORXELrVgWYBYq
hLtpfpiX0dMH2V1rXLkW+K4XWWBOn+6M9wun4jhzskF3Y5UpNGtqZOjU1Ek+gABb4c7ABW8cGRQY
2DAA7p3dZI8qButARkhFzajbD5uT9eVurLxtFm0s8BWD7gBqhB4BkBoaD7hJMBqeKoHkUr/dqxRA
47knATBWcoSZ7M247mQp+B7FQhnTKW3wEQzblxFPLL4EgqzyJz0yZHWGzOY2N6BLpI5pueoXfEnm
RIt3/YBv3QWnX8HF4nAwJQqcbClWxRtldI9ZoqCO+fore/551k+dJLqZml6GiOWQvCg+WCcd3ddD
JYic/w1tzaZGJ69jTiN7MIx4zuE66tTcG6X9qkuaQKVNESbDhkICzL5EQDN0ajUs9rcA6rIk2Kc/
xk5lHuBEAucBMq0om2GMsxCuF49CdHW4VMl+ksR6vb7/m/7d0tHMY6J/8IL/YWqtIbKqMgs1vX/V
EkCVD81zHwvZg1lMcWEECK8xMIb37gXY/ajRwRr1KsMLYjjaaOJz2zh+7EewItdval8QJ7JXD3go
fpciIEliUF7kwrrplrZo9mFjIJiMRDfG+bVCLX3VaFHgXWjq601r1hii1mhW/po7uQzbpEajHi0s
v6Kj6rC3mEsb0t4kadM9NK2e+KN9hwe9Yw9jLnCNWzZlGSYiFyBzXfLG9Xj45ANtMhTg810klR56
AEQx0mXcYOFgMDhLJI9AU8U5+7rFS7OMZbS5wPmuirOsTn6Q/NRF3yb12aQodUfdm3Z//n48F8y5
/aJIViueSRLO4JakShJaGuiHBul/SPuyLjlxJspfxDlsYnkFMsnMWl1lu2y/cGyXzb4KBOLXz6V6
vjapZFJT7n5wP6SPg5BCoVAs98qSN5dh57kcYX8ry+T5nBlogQKwVNT+dBJwuQ1pkBSxZ/aj15RP
14/P5RwJTv9qScW+CTKoMRAksKQqytTWjRHdTc4BdErBQnRoIweYerT+qhd7ZQwMv0GSXmbUl4Zz
/gWCv7NHOsxmjDU1mAmC5xGtzICifLd1ngtZjvfKh3ec0jYeoCZ3Mz/nre9qkmBLvwy2FhEEryAg
oRI4o3MRc9EM3DDnJGx/OyF6eRqMg4IMRzM885vxk90u5XN3R77pr91vQj37rkeze8gfhkAJi6W0
F1zf2ktfcf49ggvuDGA0GhG+Z9a0oO8jb7CemCy/vVFMghTDQJnFAdwsEbM7idObGPkDUd3oG+ZO
tQPKvaWfI9lXB7X5AKotAkKy5JfMajYi7DPBYkqnN7IeQA0QrIfNsQEOGgouYDpcqN3+PwYXLt0/
etA0QKlg3hd+R1ST1TXHcA6qiYSjLsfKB7wqvmFmKESP627U4/vSLUNu1aWns/JTWhU7rpudZEe3
TopOkOlx0U+Kp4VgYWqnlrHDcVLMGV27YzKgnbAGrO91u9lysmspgt2MCh1i7kDKOCvMi1W18+3e
OaHRNfWAVWxJxMmUEnz6NFXoohoWl2eVlsdsoA5l48t1lbaOAlqBXQCFoQ5oi/mrCNiO6LM2sXBu
ipnpup53SYG4ZDZUWapsUx3bJhjLs2zjYgIkcavciHUXPbmWczMqJl6XkST9seVoEFz9K0LYoAat
2rxt7CTUEhLSuAdPPUuCwW0/0Fn/pum9rGK8aRFACAMXH7KauHfPPRtswdIUJcIdMX1L7X1Z/Bh6
zaumv7llFySy/8kRnHRdRr0ytmhoahzw2pBnq2sDnssgpDdd1lqMkNthaO7vCYU6aPdf+KYUvOJ8
NFqArpuCabME6NOuyIMWtJsSW9+0w5WCi/GsbiFNqdBNpULyTFJ07U+ePX53BlnD8ZZ9IK8Co8Yk
NsClhBOVk1QBIDzamZTGRojP518KqNHRpJ82wai3aTC19PX6AduyEHB6Lviob81AwpJ2BKQdeY5+
BqoAgiWP/X56bePvSpHurgvaWsG1IGEFjSHpMPIAP+w2ruI5Fvof6/g3bdnjdTmba+jgLnfcBYBF
LNv2TdRiOA49KpOK9in0Rah0AYdG51H5wQYLynVpm1qtpAmGz0u7HZIYDThFq3mJcssajMSR9D9K
ETYprpS4aTl6BiyOecyyCXr2NChpcF2XTVMAhS3KVm8PQMH6UAnP+KhDylD/ysv73kx9fdK8qJbB
eMsECTG5ha5iBblubBGQjjrkPqao8UzyYNNSsnCLUZ2//fDAXKkkROWF0tfumKBRYMBMs24ds/T5
+ppthf1/BOCGP/cLZelYedktApDM7otP5RghYY9WgPxTl8SeVcjWbjN6QsT2VtJBwUq8Ea1Sd1OT
IclgwiWNnl65MDdudfXXMo8Iuuysmb7EWupans3HIdALFu+LuEAxyzCjFA1pahGfrq/C1inAM94g
OiaHCfrDzleh6uJcmSuO3JravdpcGV+iWB9ueZsWEhvdOt0rSSLrj9Frk8uWXLuGGyY2MKHc+QC6
3XPriObqv3D6yzjLkumGUxabkJqqsyzM+yGfw5AQZO5vvGC/quUsYavZ3NK1HME1NnnHHHWGHCTt
dbRJpicrqG+nwkMADnJ6GWzS5m6t1Fp+X91lpZFOdlQTeJOO3tTq9Fzwg5ZyiU1sHfK1UsvvKylZ
apS6WZpI309gE9KYtwyejIBYLk1tf938ZKJEx4Whv6bkKEqY2jhiSiG/ibT40bT6Z5uBHO66sC2X
stZLcF4tKHh0EAKkYaS2B2STdtK0pUyCcJrs+X9mNxLjOBWRD7rSz9eV2HJbf5TAkPz55mgm4s5C
0dCE1oMccMjvSsCuMrfwWnfwXeALZJgivy5y8+T+a3VoJzgX6dpupmcq1k2p61s8yXaFRoEst7c6
pGP7ShJpX7dx9CqdSyNGnQKDGtLgvPcF/2Wx+lQx2fWyZXiAGMDEKubGrYsGCWLGNRKySy9NM6Bp
hfSll3MeEGu+dbrGkvg+iTTx3VxnFXi1R2RmFybnU0S7MQCmeumpDIO7FjdnyY5t2SHCQryFkBRB
fk6IOlJ49EEpoF1DXm3zW9Z9v24RG8UmTI4DbAJJF6RlLdEkZsTyeeEs3TiE7FkDkDhaB6PSggo0
1e9tZzRQZyc/e0rjXWdnvxiTpX62VfzzBYKZ9E5njWqFL0iAVu65dv0piahk27ZMEb1AFlgItrD6
EzNV3UhPs5DE6M42SyQ6jRHukEHi9QXdlAREFbA249K66GFhQ6PniY3iAGo7HzBqizqE/hrl2f66
mMX/CEEVKNXQMoDpVbxmxQikcxAlpm6LfHFVMa/gALqgqvrVTvVPpZZ+GKf80DPWIf2pyFpL315A
12QL3ndBUeQKhezcNucHNSOYv6uMNH7qO8afCyuPb5pYAUtvW3K/BhvJY2aoM1D+o7lBMcvQTt0A
gnAA7CJHGtVRMLsGBa7dIOuz23B3WCTk1PGMs4CpIlyyBOFtOrV9FqaGE3CH+gVwpur5O+HWbZ32
x+tbsuEazqQtv68u2yTKrBbHJAuBwr9zDe5lGfEq8qU0I4mkDRsDVvACp4Mhfuui2cGaFTeP+iEL
26gI+ulX4Wg3mSYb39g4lzbwFtCjuIx2XrQZJFUCgEmaZyFnhd86n2bk7K+vmEyCYEhFrQL2r0Wf
nt06ftL9iPj7XwbAt0GjrkkIHqMiHU5lqW2rtVChd8o7JcHrmjoRRstH66EbAM1g5fmzm5jhdbU2
DAFtZID9AIeMDWgjwWcTdFn2RQ1DiBlLdlbKxqPWu7ZvDLTe4RUgi123llFDbg4jAQvvj3hHRD16
OesE5hADiTeK+p8l/qpkqzZMzl7LWL5hZdwpkAYGZ+ywkmN/h6fRo02nU1XrktGOraXDXMUy8o2m
4wsc7FoZOzu2xywcChPMxdw5RDpqKENj3ih21vjXN2pz4XQX5U/MlGHCQYhZFbfJa6JOGbKNrPK6
yTlOLbAgrgvZVAlD5cCmANDSRdExUV3kQno9C9Wo/6Emv3Wl9FjVB5Nm/YXdAZF6qeUaJuaiBXWi
nrkglODoSR3rb64VBY6ifeOqAxy16ed1pTZXzlIhBfQ3ICsSwmNzdhpS2AZuOada4ACA3hklmS4x
us2lQxMv7BrIukgknRsd0+yodFsLhl1Q5tNxdry5MwJbbU7LJXR4v05AT0AVHGoBG0W4LRKn41kd
MeT8nOZElOYxosmn6yK26oX2Wsai8eoYNbrbzWYBGWpqll9IqTV+VBSYQSF9/IA81nRnDBqAro2I
+GASUIKGuKW3lIy9GJxTdx1GtW6Mvi9vHAa/NQyWeUKyVjmpnSvrDdraY0zTmZhyAm4B3t7n31rO
ulU2KU6HHqVfm4TkOzo4/C+2eC1EPxeS2sh8VpgxCxmGL2ynDEr8v1Qxb0DejcKBBuqVOoJXRr9B
0cYGXIuDlp7USP0mr3Y2jZAm+irZ5eWjhQAJomyglqIBHT00wunQaaYyC8iTIbBauhNzynsTZXef
VJ3qTyRit4VDGh+MoxZARJX5OM2p+dQksXOY2KxJzHq5RMWPWbixlhkOdJJftMwOLKU5Hn5hYTS7
pE9OvMA4S6HVg8ez2Ud1AjyB+gfJEizGIUrF/KANkUAsQ2FX2Nd0nDm31CyszNe2OqmA+K2HcQdK
z8BAg3UF2N0uORqpFfSKEVwXvnVXIZOuAyxNBeekeP+mVEns1obHzSrDzya0dMfqYWoniWPfWti1
mOX8rM4yqnpmpugQkyrES5HaG9iHykBA3oRN3Hpj9Td3MICoACOCSvFCFHEuMNft2USQj8sRUTcH
NhTeZu30en3xtk79wuqI4RTMN4Ll71yIHjUTQjIIiTKz9NNONx5cJXa+XJeyuUWoCC8Y7QsVjGAe
Bfo7y55j7bQRKFglWIGG2I+kvdwyMYK7rcCHyLsa11Sk8SBCiQovgn1rMonBbVqCThayWhvMqm/o
GitLiAa77M0MYgD1Ne4MFo2YOukmH/xDaZDnAApWCS8fmZZV++vruLlbK8nL7yvJRtzaDAy2eAlM
BhKX2Lxg4INEyPYq/lFP2CzXGZGuxsBdGCuRH8fPLJ68oRwlN4FMirBXyliaer2oMqrlbVUCJ8k0
TgsL+vUVk4kR7LvrHaPhM8Qw/tJo/JjTxsMT+nBdyvKvXLg/AycIrw/NgRc63xcyjMasxwT9biS7
qxnxq+ZzTaYdaHK92JAI21QJWK64aXTwA4r4Oy5m7Au4QbzHcasw1wy6OnTfTbqzPGRWQoSLusjG
FMMQ0Kii03eMl+4KQ3l/rutMhHBDN7xtJxI7eECDFooX9Y63fHd9X2RLJZyXKW1TEKIhohxYhvaP
If6YpXbtj0376bqgZYMvDGC1XMuHrA6mpQ/cHGbsCZrSnuxB9dtOC7XM+aYQgI1lgIYB2483p67k
AbWl4Oq2F903Zn86x56iLJxSK/a6pq6OUxb/Hju1kuzWch5FDdeSFqe40rBrK4pqFCQxXp+a3njS
K3Vnc3XXWeTp+mLKlBJOU5I1elxxiEL3aHxTx0wHyr0zfTB6Z5Z4oa19W2klcku1tOjKpIUNRtz2
8fTwFfqxKJ8yEy0ivLu1zXZH1dfr6r31el9ZSkc4W5ZiqbON1rpwzmmATdgBdeobUvT3M9C3PTtz
bjCMu2usGhBXsSRS2/JUmLTAhU9MdGeJN7ESTxbePTBUl+vf7Vj/WBh2WM98DsbObXGlcImFbr6B
1hIFR2+iM2eulyVm++ZI+z0g8dAfuStv3W7voOfePAzU1z61X4tdureP19d666oGvzOY5xAQXzYY
RSkdorZJ0Dmoz69aA7rDqehPC4ZdkgGFDUNEtVfptqQSsnlW0D6FmUYQEl60AE02QT26y/Iww6Q4
AuCs8/rBCDKDH/pylM4ALl7swp5W4gR7Svu6qRDE5WFbmQEpnQOztfu4BjxUqT8CDCbxSNXu8+xb
q+q3sdF/USvnV5km+5LOkqO7MSOFzgwwUaNHzDHJRQoOnRkoKOjg+OuC8rO2N0o0x4JuAPMeXbX7
S+4kXFVrkYKBWc3guOBKysOc9l5ZOAGmpbzRqSXx/6ZXssArYCPDeAnE0gzJoEYK7Fhr0c4OThjg
AuSurLll83yupAg3ljOWYC6uIAUpswC4X7u6f1CdHzSeTo1s4mnTbtCHCnIIoOxegL4YWWOaaQs/
ZBUlmqymb3Ej63jdPH8rEYJpanVrIQECV44oPHtkwDnxacKtfRUbmL0hFaAkSydgdUt+v//gY6YT
qqGvZmOkLM4Ut9Mw6cAZoCLSnsM0osTGfA9GZF067/Qh1v2GDcF1uVv7h8FOF7ETXjrozTi/JmkF
GD+iIDlLuvh+GIfv+jh8BLWs7emT+mmm1et1eVtWuZYnLnDkKHk7oObRd/UXR+2BFN68Np3y+bqY
LVNxgQ6E/5DbvEAwAK1xxZUOiSxLbzmwe7vPU/Y3QTRwlVDfQlP45ZwNswaHDsqEF0Gk+svEgDn2
+2zYaxQdS4OsDLm5cOjPRLUIA+EXIyqlPSOnoyE/NFrAHjTdF1bqJ0yJScKmTXv4I0ZsnsFZHjre
QkwOcjIWYXvQMMkH3DyFXyV/k15zV9IE63NnHe5jhvXlqBTp07FXMbMYHdv25bo5yLQSrE4tlE53
dVidiifuwNAx03wFsrPXY45wqhTvujTJVok9QSAi1CfXXdYwIvtR09DtimbQTGLiW6HgQlaMsjuM
3BSR00auNBEZYX4O0La8zLBaNDyVxZLLSjCupyhmqGggOxwAL3OjWRPbX9fS2rjF1/KFADtTFbVq
cmRi6qY5psYNCEL9ZCz8KJP0PskECeH1GAHiuwMNZ2gN9F6xnBBtFqgmO69VVMqGkLZlAY3W0BGD
XdSqHALHoThQqq2bX6BQwDBgGdWepvSfnaqRtV5veqkF+/b/Slt+X71R3HzgisFnZC6a6XEcsm8a
bSSLt2mLKxHL7ysRc1Q0CKggosXTwI612neH/qBF1l90P9sYOETFFw21l40asRuhA5WaeJmkL6QC
oCMQEFiaSo7WBhKsAzFEBb4Z/MZlBY7YoxN3yGURsEPOHiGl5Xd4G9ypkauAjSrTdjxJ6iBqGJDR
0yo5ZYSCaQ84QvvRicbvulMzSep+88mw+igReLrGZD/PHCRttHxfHLV982jc0jukJ8MsA1CY+gW0
vB/qZ36ofFm+aCtgWYsWPCjRo4l1BkS3URxS+tMZHlKnAPZT6U+a4zWGIQkrN13pnw0Q2WtdbqR2
Vi45S6YHtPtp1o7fD2ioz29VU/bc3TyOK2FCymUiqL4jSYsaT1tj9g9ckfWInLL6tVJkrHibolzN
xeiNC9olsSJg6blRmSlSLxOnv8seM4eWkX8bsvq2BIXk/rrv3DyVoFhSl9fW0j51fio1Q5/BLYYw
M87ZjQrIgJrZX0omg67bEONgoAiINa4LNDwx26I4bjI3MQo9YGt8HOL+QZvofbYgXVxXZ8OPofyJ
ZOLC17CUks/VsTKtU7UIXrMaf4FjwiM8C65L2NQEKV7Uj3WUj8UJLbswI20C2nVIZ3Xy7caIvUxr
vlaTEku2ZsO+HfCy/k+S2EE39LMdGTHsu2uYZ6EdMDVdz52ONP3ogm7iulrbwoDeoGLxUIhbfl95
50azW2YUMLoxvutVUPqi+2PORi+bY/BPl+F1aVuJHAekSguWNkJWdBSciyPpoCY8QTLFtEDiHY9g
nTeN6RihQRrVolCttTQASx3KRSheYQQt/3b9AzbOGEasYYwIV9AHIBYeKQL/ODPjPDRH9iUetRLw
IHeudpeqMvLZzYXFK3up8akEHRTnmo6mNsdGrKABwNWbfY1LY4dK9THSME9YgiWZgQb3um6bFuqg
1L30t+sXFDBJZ3dluzxO7Uz18Dd8kxa7qrAlFrMtBkVDIL3py16eK2Z0Vm8DXxX5CprXfjWq32ec
6ZEqxXv1WQoDqHyBzMlBn5CIZVxnVt9FU9eGrlL7pX3PueFbmuwBcKGOIEWIgEqH6qOm9m1YVVEY
p+M+BXCgoRfvHfgRxCyfsTpnWg6ga6uCGIoO0jFC/m6kXqanfqQ+MiS7r5vCRWQOaejk1BCTL3OJ
4ngRBop4ydjQhgbGKsMBJNBHgCW0k9clhIImu7ICdSiMUx7lxk091vG70d/wATimIDvAF6CrVLT+
KLbSrMGDQAdSQZPnvmW4fmYl73XKghjhBTBTd87HBGJaQD16ajUWqDMXr6yrv19f0MvphzdJiPxA
34AIU5y+1kZgzwEHpg2bn0iA1vfVPjU98zl95XvD70NZFvbiPhPELX5sZS6Yuq0qdH9hAzFUGr/W
AKa+rtCmABSXl5FV+GHxcA0uCMfdmbShYvQ7d/gVG9Z7w7RFhZUE4WBFWYJKkgYJBkm8NHuN2iLg
Ckiv1cCREZpfzlwKwoTjNaS52xbzYgjcq7/rn/NTflfcWM/Vge2qp+rUAbPW/nh9Cbc8x1pBYY8i
TUNdMYaCyXST9XPIueYbiiapBlzcWIJmwkly3NzhAAQANdZUZUfkJOegQtdXYEZJ78U8lTFdyLQS
jpTqMFuJgNgdchsUTnEJppxi11qx7MWiw4LPUvCCXsKb2pqtiqNFFN498ZxQC2iY34ET3g61nfWi
BO9+HL6JI+BEcdwFtk64tWLMv+Gxi/PLDeYlbPSRdPEn1obXbWLbT6CDbZnPhgMUPW864Lrv5wjb
9VN1/PigHQCWFHtJCb6O/i661yT3yuZ2reQty7xyFLi7okafIK93P83mw8S/lcnX/6iTELQlWa5r
rQoZ9W7YcVCEZ0DvGB/Lo4H6k/EfFRLchgl4YWcwIawFPdqsz36bjruI/7iu06b7Wy2b6C+a2UnN
EVLM6XvSnFRLcl/ItkXwDSgwIXRS3DZ08uRjwqsTJ/lxnE3JKVoO/8UhAogyJjcMJF/FR4kyWw26
Q+MOMHBdYDYHzr/R6Jc1Fju1Ov7Niv0rSnyVIFE0GUBa7cJo+tCh8WkcZDHD9p78kSAc0ZEMrsli
BUe07MIKiYzRkSFcXCZvFjfwZ8EM4bhMGZp1SxdagB30SbvVvPSENAWQmtujeVvdyU6nTCXh5IAZ
KddjE+KqFtQOGMtsJWdTJmD5fXX8+zluTHCstoCn+4XBf0+LZYAT/w+P9mdbhKMyF8QYWAsdQB9o
Py9YKNlDdygcMGovpBjvhpURdkg4OWYdzWPcQqMxywPLpggYqKfTbnfdnCUnR3yeOVplN6SGVgV/
pmXhqeMHZfjUFa9aLkshXSLZCSoJV2pixygmgh0ZYPrdbfTZftFuIpBYO2H2dT64u4VBarztffWG
BO0R84YoP8viSanhC9ctuBJJzid8gxmW9+p36te+/RQ9V0/tXr1BVBZcX96LpOC5yqYwuhn3rKvo
jF1s5scWJY60iBH8zR7eVmP9gDytd13epb8FQhAe2mgPW7olTeGgsTiqnKZgNJy7L3Z7cqvU4+7+
L2TgKQqSGAdg+yKqqNWA/jMeVRo2ymm2593YG/5MZNnNy34ABOVAuvhXjGAtvYP5sMmBGPWkfo5B
3qkC2MkJaNBX4fzdumHOLtrNkltXKlWwj8qsphakajQsjvGhbIAm7/omDLN5qu4XhKXhh6z0sOFY
zhS1BBsZ7bafrQEizTA+1NablgwAlxyTDBUI3WXwLxtnAO3dwLG2kSNEnUDMdWVoiaiTdqboq0EJ
Z08Rx5Tgsx/2bljtqpBI1nTLJoGBuHS5E0ADiU+sstVz0HvXNKziOFSy9lOREcWrnWmW+LItxTDB
twB8gCsVmTNh8/rcBOSM1g5A6N7Ne9OPkT87DQQbOAadN7Eg38sgdjdeXEjh/ZEplmkxkdDRVIXM
KUZUCIab0kdCA8i+kxXMfmV5C05p8xfsPugZXZKHGOIBc/RFVkjN6ByxoWEhr37Zww14vaPow7sP
OuZSVXC7wkhMbOH5pQpKjULVecfCtE8jr9XVMDetG6qmn6/Luby80W3xR45IN5CaiYaaGFSZ4uRA
UifUU10S526ZBt4hC2oOiKFdTHKd6xKbrc6rdmQheYDNByDK9Z0GozIe22WHJnTu+3en4rFBa4lC
SKLEujEn5cRQldUORVMd507Gi7u5cCullpO3inqY7cZN0Q8stGNy6Mpdksrw/C5HeAUthDAkmo1Z
aSys27TX9uyjAjvAldn8WHB4iX6y9nlQ+Ay1balfXP7l85j+fP2EBz/tbQ3Ic4yFtOs9MK96hmIi
tgePCJ0kt/SGhzrbKuGqace2yhUXSo5GEVTqh7LiviuzcpkQ4TRpdhznYJ9hYWMAdsiYmjviTMeS
tu93t2tlxOsEE9QoP6lYN1DT7vIxRdKpoR/bQSZn+d7L/VkA6TG8BEwqQR+S2XZF9WV/GECaR4M+
WphmD2q1fCk1YCPryGPEpa8zSxJ/vA3jXkhGEyrSugBRRZPmudk3RjsbrIFkAvJwv6b7cj5kIKhD
c929/aXdsaA7GgdlFx2QJeev6peZ7nXjN8juMWoOeHdZqH4JjbAcktUHCYdEm7S6nhg+SM/7r5UK
Hk80fby0UbuL6vhnZvFnDpgwwtC5xqb4VKTdu1Fi3r4A5bJlAA8cu4J7S3I3irsMziZSa2ABmzf6
aO5YbUps6xJ8c5GDhXcA8oe2PzGt45RZg07jmYVOUU9ey+hOV9SbsXUfzSSqPNWdD3o3P2n2NByj
on/hYFD1UjyVdRZXgDU0DphXn70i6wFbXe3aeGoOKcYjQq7uc6J5anyv6OBTHPT23mir3psJu0sn
KbHXpufENKoOWnG0NIsJg2iu5kTLsV4VqA3QZOXHira7fqtdhv7LUv0rQkwUWDSnaldBRO88zDUG
/POPs+oGfGz9pS+Nj1IM/uXRfnYuCIocKGGjYQYUIhdTsE2ipjxW3B4A2ixQd9RP9tGrCbBOBAkv
xvG6ehfuDMLecogIDZbxLCFLYTvdqNl9N4T2lKGTf/ZoNAWTLqvgXF7cghwhUwG4pbltTToA474/
cuDQPWAw8J51XgTApeiNxsZ4va7a5SNAkCmcJgzL9lNBoBuy6PPeKjz6oQ4V6rnf8NZPQWRl/XCD
9OW61I0FhTNzUQ4GX7WBlO+5V7NBUVZgc4dQNRUAgaXul2LqND93nPfedpgJREFqad5xHdiJ4Li5
pipK6pAhdMArV/aK15O7xNElUi7MH1LQIOmqMI2lqVtYQ2Uc3FIbK5h/dNcDOc6yXM9SHugELrsc
xNjkvRXtRR4QdIB0suACi4UpFzEjd3MKeSOM0aC6G4Apydz3Tv65czFCc323LvImgjjB5TusczqN
IDZOUNXpEVR2KnCIGzzse48AgP+6NH1ZLeFoQzt8MIY6gTZ5Eb4mjQs8IUR6cVuUu4Kls58XmHBX
0h5dVxW/JaXeeaXtVB6t6u65mBLXy7NbO8+6W70bMUIwEBZEs9YB2oupgcaoetTaUvFQK++9Lu3y
22rEfLHX5R0Nkpr1kmt7y77JAl2MGV+CPjvBYXSsB5eCBn8Yx1908yXNP2Xql+vLtHVwQZ2EuUqE
I5ggEN36AK/eOrnKcHB3424Oip8ogPktkInwhMfACPPlibpNQ/8jU/Tzbap3StlCJimqxyKbGq/U
KJpi6vwYl0MZuFS/b0kl6Sa87CBZDHAlVlhOYhdz5iq4iWsSPWV4y3f7Rn0uM2XHst+JhalxdsqU
X3+zwHjIq0ATAv6BCH0w2XaZ2rmGTZxSzPz+KKNbN/9CpkcneukwLW40P0v7wVaoP1GQYTghMyVu
8uLmXvRefYFw8JCaUdLkTW8d2Mwd941xJ1Fy4x5FYWwpCGMeHSSqguua2jrPpgqeePTnveP4+i4+
aU8L6WfS+V0oI7G5CKQJelSAXIFxCswB4jV/7vizsbGKrOxZWNrsULL8oCrNzmWYd0AdV+U6epAU
b5RVs8R1RDvC4p7RMu+gAemiL382QK+S4d24R7rQz6oySCxJsLghAd0qwHVFJsa6bBBN85RluNHI
XrUbL1Nzz9UkPv/ivEMJgM1YGD93cRh0cemUfoS70Vprn8b24OujZTaepub0V5FOxW07DXpAlLIL
cEnlvk0AnQHQ1OagupT4I6w8rBJgzmpFT39KbEh02G9fhlZWbCneR+h7Ot/UiqRdVZrU2v/D15Xv
JqS6QxoABc5nvxQ5dPqb/1xfEW8SASWELkNM9rqify0VzeGD3Vt7IMaAJ6YIZkAuPylIfsWnOfbQ
4sV80IUtXCqPCNkMxRsWXszrem/sObCr/3yEEK0Re8iIHeMjEpa82A3fO71syHw54Jd6YjTHtsB4
ZonpZ9XsOseYJms/GYmng3M6I+Ne1fPALHL/ujbilfW2pMCkRSCDVyYi6vNNVGMAjmg1tCmTzqNZ
4jXRYwew9utSLnIsohhh0fquzWdaQMxCYIpQaXo2P/PC+wdsH5Gu+bO6LzU8Hf+Cuvkf2eBbwZgj
eo/ERsAe0GcEuPBQcUi+KFF74Pn4BLBCyUqK4dKbGLy2UJ/FbNUFgFLaUtdsIoiJCPo4dTPAG3Zn
ma8FSIykyOOb27YSttzYq7QYx3m2nQF5B9rE+0kxD0Xe3DeFGkj2Td2yRBfxJuabkN0W74mkLUa0
xsMSC/Jk5MSzpvvCSILEALCk+6MBKDfPnjOgB0rkbuv3R+5yCFf6xUPTp2qHWTjjIQqxa7XHf9V+
jECQAFc9fwUgaLNH/6osz7G9iX/kCheVRigAkbLR2vO2D4qCBDmzfKP/pIzfDfpeyK1/LOaPMOGe
dxUGrh0biztoh868M98LXyL++4uyq0UEUnsxWIuRjAxoH4Z6Z6uj5HqSrZdgh/lI3IllUIH2TzRL
8SgpPFctfEvNA67K2kS3L8OVOQrvOm2MGivLYRakDRB4HclNVXnGk/o8BMmTtnNeuk+y6semL/4j
UoQMQnnRStUGIlvja6ZlnjUgf+qClN1OJYdNYvNiYzuzSTNPGiTZ/F5PfkX8JaISZpmLUo5gEuJ0
fYMsDTI2kMGJh9br+ElBsjveTdourvcUTJuGb7eeO/qpjEJbl7gSRwgXxqbHJPIy3tp8IQ9govQT
kFKyQwu0tCDahwPu7eZJ90x0hL1K1JbtoeBNagypEKYve6je5VXugfsEHaQf0Eko81sySYL/cBUH
UCAc56EP3AdjT25dFcS9AQecvJekfux3OBpe3gSRH32/7jNlopffV6c9M8xOKWIV15zzRUe6D6+l
qLybkHG8LmdZrIvgZHUgBK+SDRltSxMqlnMTTHmCqfLmP4oQvEo6dcVkoGK8j8dPmGrZEXQW/zcl
BEcyO2abmWhM3GsDDUdOAIYksbmt0wyYZ4LOaA31S7F3ftYKtzRIhxguQq4X+JqlTb1x/nldD5kU
/XzTDZSQIrSYwyG6uZdHqPiVd3P247qQiwTl4jXWughHd8pUvN8oojewMepBXgVVUIf2J+2UP5rM
w+yd/MW4ZWU6iukAbHKQ6hIzeAx8DJh3xkVcW+Bi6h5HdLRf12rr6lpJeMs+rM6LNqnoPoogYcqV
HaV5GlBd35PaKMCbUD8UBd9fFyhR6a3EshKI3nWemItKXY1WJzX/2XTtl+sits3h31V768NYiUBu
MCWULqvW3rdO5ynlKR5fr8vYvITXCydYg1vQbkAXgrVXDtaJ+vt8x25Mr98poe4lO1k7k2zVlt9X
KvW5oeiRA5XIXH4eAI6NmzeXqCSTsSzrSoZdc0oKhtB9Hk48bU5x1Uu8gUyC4JwxzJXGJYEWxYhu
H92+iV0p/55s8wXHPLsRsY15icXwxnI+u/sW1ZHmQEIlJH7+zO7kL3KZWoKjVh3+v/Cvdb83lemb
avP1urmJqaN/fA8KMBhvWf4UtCoLs29sMJnuMfBpHJtBDaeJhiTrmIesCGiXuFt7Sc2PVJXROGz7
vcUBgZTOWFy5YBe9jbwHxYpGd8mjFqDF99gcrOfkHkFMWP7oJA5icwNX4gQjSSOaVtPbY2vmPgc+
uNMyz5moxPFdTBC/LelKjrCkGNzXKV9u8OK2vi8PzoBeEW562ov6NT6OQXJgH/Jg+mTwMLvTJeg/
0jUVTAYYA8q8UOAhawTYDwSBxg+gN3rOQ+dlXnKSgTEsayZGK6jO/LuFwkVPOS3GpoCuU+F4fVn5
ESJba/o9UNn7X6aZ2ONjZEzN1AKamWEUjqFx43y1jhMSUoZfP1efZPi5EmshQuamj7XYTJdQs+Cj
VzS7rjhRjMJfP32bD4bV+hH9/Ajwvu4r14EUinEA/bOBROrgxbvcT2/t/0Pade3IjWTLLyJAb17p
y7Z3eiFaUovee379jSzN3a7Ooip3NTPAYAABOpXJ4/KYCC8wteeAs5BRtz5DLuO70cVFbalmwAYi
QZtVe7Dz49JZ7RNmSUOvNExSp+bBuQdubqf4YBWrWRdLnN5ZNOiU2QDwDo48diUQ/lIL+MT3asMC
rl91bJ+aqVDOZWqwulZWECPkeBGkP+bGEap3fbxTc0Dm8yJ6XinDway66zORlIMx+JSTpAQaqgvf
CqMwAdZgX/9uq0nVmQTKtWhtk8mTgUOFzVFM9jlnmFWMp+aC10K9vS6L5ccUypWEyKhklVQDdDDS
84d8W1rBRlWsZsdvwsNgTVa5EZwKGxM7vIcYwkmWc8WxKJRj0ed0wP4hhA9u6POH/im8y15qFL9D
Cyx5t4bEsETGt6NnnuZC7ca5xs2CAsXmKx2AF0rHIuxg+bCL4ZcuLIyxhNmNFm+JVmFXkRnZHXa1
dHf4wK446xoZCqNS/kWYmymvI7xalYfFLY/dprATm7OkA7Hxwp9dwUm2OCxLMOs6qSSWoHgYPTHy
YUDTPvrB5S8MBWG4EZX8gjM3UvLgjGlIvWNwJXe8n5/60up2GnSS20pPw4HfFYfp7bpQ1qkonxIP
+jCPYLNzFz5wmrY3+56lIgzHrFI+pO5bQapkHKsCGLsc/Gqava4fy675l/pOeZIxC4xgUHEUedjz
3GRyEavexoptKuU/uFoos5aUhUjCHCXmeC/tuCN3r9o9Yvb0jQe0psWchSdx+YrjoNsRbQF65yKE
iXUIbM0tBtMPoadhLD2701nJFsO6aKwYVZr0oiXJVotZgWEvO5VuJje5R7SwdLk7POYxLBiBCoTx
3hEYaqJR2UkUA3JSDfD5RivwxHcFEDXxYXRlt96fSORc+aXwWCOCLKGUM0H7ok7HU+SujlGPsef8
J3pbJhez+iKse6W8RyIWoBgYcK8jr2PMbWcMRw3slDqakKHa/ctcSKM8STpqmKs0oDH6t8XlXkcv
w9CbNDnoCdrSEw+672LfuGLOsMDViu1Z7qdR3oQfFaUeI8ht7NnhTMVPJ6yomPWh/zBeOKe2kYXZ
w526E19Ewcpk03j8V+5Mo3xNNiYy39e45pDPvFFMzLpjQUoyPCb9vDQ4pZwMBWesxUObvycyc7qP
EQc0ysuI6awtOkmJZK/ZIHle/NwSjsUvUvAGJxUWhTmXY1VQWb5No9KTumiiOpEgdcos7kFyey8H
LpU57Aar3IuIqkCJQ7HGvv7BLhZ9fj8tsUGIyRJgr5zyi7OgF7W9JJQhvph612xkZ/K7LZBW3c6K
nJDJG7lu7p/CKLsAbbsMRhcIU+oDGQJPNc7vF9Hsusy7fq51LfmURFlCO2mZkAN0wOXDxeIK7O2V
NSsTYsmglH3gu0xfiCaOVrXP3/tjvA0dzeK+6a+KlbuczXxjsSRSIbadllQuSSFvBHl1eQRxmZtg
gkO2se5t4Ro/WL209SfP5zVSppA3QdJ3xJ6TTbCV/NSTvH4j+iwxf1D+TzmU8mOoosh7AQfLYpMj
94lN1ggnA56XbC7owkwHoCnb13XkD7nzf6Se3OmZ7rdqAqAN8iBXzMHW3CW1wq1mYTvKEhzMbMrs
RzIJM5epxKdEKshqbYdZMYwEncK7jM+njuaAIwpWYJY3nC0x0ss/RIRPgVSANcRFD+seR+S3itsf
kAGmThma3Ktgxw7nFL5qznb4Oj1rz92HlKDLxbjjdWf6+QOowNunc5Pq5Ac06P+mPtnrM4A0bGV4
oeDhZ1VPwZGFJ8FwMyIxo7PvikcetvtVaC1AyLv0Ju0GM+ceteiZcTaGOdI7H6iyLFxLtFY/KLhQ
ZR87uaU95Zv0NjETJ/rG0ljm56RcTicVoG0jEsftjDRNdsZDJTr5R7XrJXPxFmxoEtzx4F7+Ht0Z
nT2zdnmZNkO5IGPAvwaZdCIJKlGi6EZ+S/Fyb+EX8OxT/y4j/lQgygWFEbCKgMz4u0g3bcSnGsUr
1A3sGNtegdk+ZNv0Ie8szmbdNsP50YO7gZBJslbDv5PyYO8Nfu/WOCSrX7LengFjzT8hmB7WjYRE
goGcTii5qtU//f+Vcl7uxoWZfbBOtp4Nf0qk3FC+REkHDk68dOeXru+xIpS6ivqg6hiPNTJGNszw
ADSsAxAWpJKLoDFR+F52y74zWmuZZcb7hXUkys8EtRQbo4AjVeGztrzGwztvJM4MPvWiZqTZAkMx
JMq/gIJryQxSxlK/9b8EN/YVH17tOAsodlaOsIW33WHD1gXirTffM5wOw7lJVGYzj+XYiRLJoW7C
+zQ0y7v2SX+rdtnzYgmZOT4OT3puouT78i8FU76naQEECCadfx7fVnWDSZ529PVbAIghiCjWIpsZ
BmoHh9USYDkdiXI6WVdJeZDCEsNn44Z/XjbZQ/Odw4Hl1+Y+m0yR6eZIXLwSqCXK6xQ6tpZaDeqE
OV2LwOqQoZtql2+wXHrDzOtY35RKfwDDKywiqQJl++g25h00gZ3gcTkCI+t9tks3f6i+GYkp/Mvs
gEaCKDPDKLFfQdK74jFDwyx2ShzVq4/dzbIjx438HIOmZsY71UHblAyjZb0+6JkLLU6WTiXTaKPV
OyBgceO7YF/ugeRq5jes/gsjXMtULhQEQjyBqwSWE6LCoRlbXq5Y0YqR4NFYF0GfGRgvx4FIkTmy
sof4KXBTkp3bzUG61RgYQwxPJFOeKMllACtPcAbIz08hSvBEV2aHKNaxKKfTx43ExaS5k+zlLb7S
1nAqJ98IFvrUdshEKLlYXqVepTLla2IlE7tyhjwyqb7YERJzHe0ryZl3NSM8MWVRziVqJ6nSybwC
v52dyIq3OlILzRNtfsc0dOI2rrgVmXIrVVYZoyriXEVmpc/kaMpuedHf5NsWwAz5rXaHNMoEoseO
lRMz4iONm5DpSVFIpxaycMv1R031Q30/BgeUU1nhkXFIuq3KSakqYamKfDzeWuwWA4vDS1+b2MOM
kSiSHUk+tZJtZumOnLKkM1SV7rIWoM2TgwFXrB6yx/lIXjn8w4BZF4Dp+GwwHVb2Rvdbp14FakiH
0y4/uJthMx+CDVYY29fFAvakJe/6l5QViRkZFd1qlWNlAE4WrB6pjmHq28x91DcYGN5iSNLNHzGz
6LFe6AxHo1COJh5HQ8zBPH7ya6QQMLqcB6QuljEy4i7dY8WmYZRHI74e6cFEVn7HaXgsyma/R7m9
Z6b4rACkUI4mnyMxB6jV76SGe2k/OIw2lBvdF3f/RZxnfTjK1aSNUiYTSRyTzegoruJPL+FB8Igj
DS1kq7veZ4IHseyBcjliA7r6lAwycX77PDvzYfkO3ijlmO711+UpQu2BtRjKvFQqncHm0VQnv9/F
FWqKwNGyWjs5hgA6YCMHMaI63WadolrtepKpFZ3i8YO8i43hXxoc3WSdSwy4tsR5cv7kpve5r/kY
1UKYaG1JR7GIpPrM3IihLHSjFQBFoYjyye/n53ifbwffOKS1KXiyKxxy3USFfRt5jCyfYYAqUaez
2skkcmonkpn2xu6dyVaxswXgoEcSD/MHllch+n4lHNIdV7nqtE4m99pIodnW93HfuaPmS4BWKBXW
dvQfOlz/efXSe6JCMw+NQp6IJC4Vg6X+yt4ym3MUZ7LU1+V5OC7fUpc1nMJ6vND9VzHSk1YiPa7f
O3Cp04gOqSWQsibAb3Xn3zpRlXIzQArQW/n3CFD7TGr6htU40hYpqIWavnNdY1j2R/mXKSk1WB5u
NRkFkxPfw4HZGmHpJOVP+CqtI+F3CSi6DX3JRpfC1A7lZjlwG1bFkmF2dAc21DBdbDT4XFnyZmhv
CdqfIrOCwLg0utk6lVhGmXJYWbQBTdPP1Fl2yr12SBEIoCdeeFOyXBjjiUkTc9QNh54kSK3daF/t
QeS9nw+CYMVP8k9dMIvn2c7t5iMc3H+brNALaS2Xyu1Cxg+km/wopqawmzmEdOMdPLn3w31qR3fR
U8jqErJiEN2CFVVA0/LkBZFsotscy9KaJXklkmvyXmHZAKt/QTdeZalvtbnDIVsneszvu4fSi71h
W+4FS3Z5k9/FDyyZLBWiMpcpNKJUIXlnujxxBFiBY61csDwX3WrVOfGfYQTlQdyGfusFtuZwBzJG
iCozszu4ui0sfhZC6cbrgFGYpCDVgMkNQLBhjofJR2AY/PYQuQ0aoYaXYsbWx6w/xlzr70qCOtd1
b3YBYUC9POk2bByJ3bSQ3Fr2Jqw8AZBkE29IbZtV9mVk1PSampoq/DItJ0FwaYAalYCuzU7cWe8T
eklNA79j17WQE234X+0xdSJb3hgHgqobgq3UYDrQ1dXhs89Ir6zFQjZyMofPCFDaclf+Uj3DVPbl
QbeBlfagbFNg1SKdmH2WSbCulMpdBHXQ9I5HKDKqO7jufAmsKZHsUP8mVa0ZA+kqF1gc5izT14md
niVMIhAvfld8Olt6lTPAfOVOcLvkZoVe2z47AqUO2+4ua3KGZZw0tow46CkA0HDLrZMeCUR74mr3
4YZQHtQud8uajmOERZ1yN+MsFNVEJuvHBQPnkmZK2U6WWL0C5qmo1CVWOi1sSMM5loCkwcVmxd3I
0jEND3UPyFMUQXX9be62quTP3De5Ye0Y/WFElVBzEIKTC7KikufLJOTxA5pXpTfH2TR+kDZ7hD37
F+lbz5lZZnKevhN5E1PUo8lKP/5gr58/gCRDZ/oUCWjYjsUpcKnb4hYFKQdJf+ML28npN5lTfbCa
xH9IjD9FUnZTNM0/5fXGMIsfAM4jowVTZQM+KLcqgs8QgEIQSM/+6GcWw+GuT9d9CqfspxGlBvwQ
uPBsT5YL+gPngNx0H/m8zyoA/0G7PmURJT+7W2k2imjqIat1VOQEiGics2CmwbjrntGMZlZN/uAc
PgVSViNnNTgrSdaF1d1mD1XGgG7yYMI7TBbAfzJzuBd91htu3Q1+CqVsqOMiRSnIXArB7i1ckAE5
7ea/ONx6BvIph8r8o7IH1CcpCtdO+k56JGNqa6FpoMaHegZqYLoZ37Balyyh1FsAFOrVYpDBnmaI
tzVApgKDZxTV/5A7/udgBlmMPlOTFuXn3wOf8zY9gh/qEGCsebZFs7JGn5lxrGfmn9KoZizYe/WB
J22JZB++q9vYH5+ih/ggHY3D4GSwOpv3g6Pyk2F3LLGUnxkUIF/NZBaLTC+N7+1R8TM7sMXHFERj
trFVd5FjvP1dGPk8LOVqWimchSSA1KDVTDWcsfC4GzUm7AD5ay4LC59iKKeyGAo3NAnudNzK22VP
MtfiRTv0NjGE8cVgaQzDiRmUY6kMQajwFckkSLERHQyCeck72R3n2EjZDAswKJ8SY+VsKOOTvqh3
ywlVJ3TiQwDQJBNw5E7yxLK5P7RIPq+T8ijyFJZ5oRORwDss0CXsfDIZ/N8sKDJlUV6FE1ql1iXy
6VCliTEwBBQRT/GQTW5Z+SLrJilfIg7zlAukqL0M20l+NVKmHq5XLv7/4lC3+upJkiQdZa09HWZ0
ojcy09kBDiX/icEni1VNY6QOwNT9Kq2WJynAMhQqCC4gbN4BT4nFjG5bvwrW4tQ34UP+/boTuR5p
QG73VSB2P4UkIcVC0dO3hTvsJK/ddMyuwHVXBeiqr2LKWpikmfj8SP0uL62V16M5x5HdsyInI0EA
SthXSYZUAz6UKF+N6SbZapF8ocyLoQ5lW7uFJ9xev7/1pPpTPSi3AS6kRBsJAkSGKa5sztxSEAD6
nTHa7Nf1XOIpj1GAFbksiMcgwLKl8STmj9fP8YeX++dBKAfRjwX41zQoQvYq3/VOjSXVzFbAs+up
uELOak9bBImjPS/PuR3f9P71H8AI2RJPeQ0lTTIpKHCTg7u4s5Oj6Fn4RO2BpmuxVpFEcpw/hxeJ
xjrogqgdOlKaJ4Ojp5VYP3iTOnP0SFtAc8LQ7JFaFv6CjX6vw7AB1qEKZ3rOXayZ5djju2ecf/UT
gzBOBbOgrAFw9KviNoM0pFEqYDfxRrupYyTSiQuc6w3wHt/yDfkNf1dl/hRJt3mrro0q1NSJoya2
grnSJ93O0DyrXeONGYJWfcCZNMq3cTUoERPyLht683chPb9LnwzMAE5O65KV+cQJXc69fq/rin0m
lvJweRmMQNqAWNkbnWkv7ZVdeSi/LX54h+kOm/SAepu8B2X4dfREmaXFVRdx9gMo36cFZdRFRNW6
/FuMt6fMP9QLQ3tOA7EX+nwmhHJ7SgF0YZkEDlCv2cK+uEkKEzjXPIAL78Lb7pi6pNr3TzvfqZGO
ZuAnYCPisA5L+cNo6MR4IDAyTfyuGs+9tC/nn9e/KMNQ6IZvPIqNrkxwFIsR22r2pAOY97oE4mqu
XSbtC4HUOYUJTDHuGzsBcW7dV2ZsJLbUx2bfiq5R83fXRa7HrbMPSLm/luNAKlrhVKOF/BNagqYr
mbXIAzNEphGzs1Ci+NdOSTmcRVDlbiEv2+F1dLoNmQjqsZ/Go8f0X+S8DGl0k7ep5Q48HDhfZ5Op
YxQxXe1IZp2AK75jReX1POrzNul2Lx5/mSD0p9vEmsW9AkYoMqRfYMqx3zQAPGT5Uobe063eKZHL
iCdjXK1wSPpj3fpp+8BQEdYVUo4kj6ul7U6lCK9CiXLyw70OvHLyqDXYpfw17DBCYPpPPKI7u1nd
p1VA3DWpQcyH+A6FAX6j3FfOggEgAjtTwH+Ih+xp9gOHFaAZJkh3evNcQ+8HrNruGNxWowdyWDPR
Hzn1oatf0jhzrl8tw6XQDd4wkP9xKR0/W/FsmO3E2uFdLySd3SflVAKhTeacnEj0jJthn/rjIbsB
rLKleP0er+ldcsfMqRghl962DQdOltDWgsy7AsRT0j53sPvqce+tzd1Nz501+y3zKb2aWp0dlPIr
aQnYnYKkxMNimLke+YLoF+Jdm71FUcjAI2CYHd3q1dDnASQ7DtiUj10pmKNeW91sMNSDJYXKXFDQ
/WeiIlmGR0MFaUw+Lc8lEN8YgWddDwFErQHP4ZJqQeDaJYoyGd8rqTmgp2P5A8wejIxo/TSfQqhI
I6FHJwQlhCzzMWq2un5TMVc+Vp0H+O7BHKIA7vqUlJ3V3/gkreekJ8msdg9CJPSLBvWm6G7D0G6K
bbsc5ODtL0z4TCJxnmcShxGbl0kJrQtm8KaK3C2nV6/XRaxa05kIyv9ykV5L2ohDDbVgJkVkLs27
FDz1E2t2fdWCzgQRNTk7iyElRT9lEDRqr0vi8ctWDFNzam7ThhVTiDFeJAFnooiynImqJAUfitSF
kBrOTofdPckaDG/AWg72vADSZieqKaKfIJpC6g/P2YIeAtNPrUa2s19Bbv7sV+jcNBo6cRm/HyJE
NPDN7HJTYBVKvb/+GdeTgzNplCfGoP7CYe8TTeof6la2xqdw25nxRnzlUSBOXW7DomtcT+7OJFIm
x+Vc3pYhPmhlJxvtB+EtDmzl0P1aHOKD/+6pdSaPcsG8EA1qR5KtODMnu3scEncBU3LvRq05/CqO
kqX6qA0npvSTcbeML0lvQg1L1WeFCskdti4wOYxKz2n6U9liXPlG/qth/c+DSpRnzuRwVmpi9cU+
AMt1iq2L2EvR7W+AjzjuWFnJqn+WeUnGjp4E7jrqXrFQAmSHQESRpC128aBlFp/0LNTWdf1UNEXk
dRAbSvTWmipWWqVHxM+ASLED59Tk65sWOwjFsXRDO3pSGfFtfWTiUyL91fIo62Jwn5ON/NKU08xS
isYMI0/JVUvpetNoRzMsdbNeOpOhMKu+7kw09QUFgyuCGOQ1Lug+5W1yKzsyWA0Jc6QtbWVXei9J
sklGflgfczUOnkkmqnzmdJQm4KWIg+Q4eI2mn32wBQmFff14qzJUWUIbGoR6PJ3GLtOYJQuoEN1Q
22X5IUpLe5lC77qQ1bgE5nXwpgoyhFFxaVgCVRUTDXNEGTbIDSCFiT9r7AGJzN4+HS3Au64LmgCO
cEXmwdFGRYs+NIyiJpP5tVNtJmgmecqh5vkB9HUsXAhO5GRPyjbZpS5r2Oaiq0DLpmKEGup6IZAX
VjOWyqGthhbwa3zvtnOClRaABZhqavS2EffFQQuN1lTAKuamIL12r1/3KXk5j5n0L6Hix2hIcdTK
pMZhL64CLM5ggwlwP97GXm0n96f32KZBLPs9Ls2cL6B97G/5Cug1FHzvCw6kqcz0Xl/ghRTQSDUb
Fas14UHGRE7hpA+sh+2FN6KlUclIUIhlpcTwRjnGgMpjf5dFQI+uE1NEU6K7755C22BFEdpsaJmU
ns1J3mBZ6eQBBXfMzOwWg/bf1b3iYUvxQ9wDQud/tVRaJKVeQz9xQx/jUivsufRoTEuxqctP11Xn
YjaFlkKpTi8vS8/X8Dmto72Ck0F7yQqAfYFfZHwj5LwlOsXR07ypCxNsT+I9QzzrXqk8pE3Fcsbb
A57iuXhc9saOONrG595zEVUm1Y/tvmNLJf7n0l4+9ZWKmlAfLQlyHHq2wmN2S3hsm5faBkrDM5po
nrK5fkrGIUWqY0eWQep6wJfk0sqSOdGs+WOeMWHH6VyA+pT0E6fkOY0MqJKcVdzm9xhp3nWmcdBN
Y/s7Xv3PWSQtkQpYWlElrVjhYMPrjHJ9vFWxuDtZ2VEGXWphsYpo687+P5/tRB52Fh8rqeiyYsYB
fw+hDL6EEn3jMR37xUWCoQjkj5oogwASpG6Ug0nEpdXkFrxIUo2FBcVAwwkz/ZYCUkMBQzaR37Ye
e6ifDpr6SaqCWIbXqXFB7CbIXc7HpYjNeeGOF77x2j7UEnOKY/O6Nl76TwgC/RJokUAxxYND52ua
UQxCxBcgDgHt0++GZPQAD5NjpEfZ6rukNqM7li9bO9u5SEpRxlqMWyE2ehAra7/KVnTUovPKpHkz
0sJnHO/CuKnjUckH2AXlsQpwvAbQat0jQSkffMKM3T42eNqwOuQi62yUtlSyoUalAnmkjgwAueRn
ua3kjWbxP0CClJmFQ1YkWoJiSOIv1noCtD2avfbIHuAm7vKLY6POToWpVpnmRSCfNoq0nTh8l9BA
TIodF/ROUQiuzFwBWDMVBTR9wEBGbQUG81WXQr5SpkLBh22d8n0C8dLT8t04dmZrzzYXWkr5X2Bo
XMwWEks5F0ppE+o7ChfyECqr9uR2G/mDgKQYVvYLrejc2s627DOzjtXPfHZSSq0mJchr3TidVHA1
F4A3sZM8xN60JVuZhaMDv/WG3Rdeu2BVBHSxLpAiHD2Sm7UlEl8JXkFuwK0ad0FiDvJ8uG4za2c7
F0L+/MyxcnGRx40AIaUe30Rl4SSK/lAKJeDWA0bCcREL8e3ORdH5htGNkXISpaVuWZV3UhR8z0WD
8QJhXRuVVxQdtstrHSdKJX03NpgvqkLWU39VhqSqPHDwUSanCbqWKO3BW48wQTr24U4FttPoxLoD
CMAHHdnLsHjc4C8//+JbweB0UJ/JomxQF6iW4AXDSEnvLWNkJ0NrSsXPOjzywEG+Luhi/oGYmSaK
MCeZ50GiSkmq8K4S+QkaP7i8FfwS/PSQWvl+3pdudWBhRa55rnNh1AcTykQv5w6eK5QAlJrgDvXb
uXg3ysDpCDUhb1iM45GfT/vKc4lUEjgOQYwC/cmgR0yX8Aeg3E7oRywvhpMCnrX5aB+Vj+gucP6d
YLrxOIR8khgFviBpfhc/063iEyxtGWMOMyBHESEwWsFueF5kT+RzyoahG4IhqCBC+2rkc5hXGleE
g9dkGByZX/XkVwNWkqGuXD18ymdQ8JSMZsiahZyLpB21VHPiUCUgj9U+uHkTAZ6PcZdrnutcAuWV
+aDIdH6ABNmTXDnaxPNbdqN0eA8SuGLRFn0jdRLMHfwXMIerCnR2oeT0Z16zimU17qRoAGOz4qK3
YI9j64RdWZniU4gBJQVLtUNRt5am12bZbJtv7PBwsRhzMlKFkMMLIM4VaCDZpukIgWkKelSM17ui
ZQxmMmBUZygISiepggADot/2MerW/Qvz5U/u98KIPsXT7S60a8el5XD//Db1K0wGYntCKzAn0Nt4
uHoD5uHVmDmVuBZENFXSJAxlaSDKoL56FE+jJlc52NmT0WqTyl64xNIrgeUiiH5Sp9PwjwT6HlXX
dbqOFeitzosq+cKDvlGixGrEY4EPrcn1vVwmIH0sb1Jd8LJssQ1dNmdRf7yu4Cv6/eUXUDo2tVI9
SDHuN62PanIcu4PWmJgGYZyUJYZc+Jkqg1AFDbgGYtrmNATfpLmXNKAqiv9XOl/oq6bp4KIXoLPg
E6K8EKf1Ed8L0NduESvXKNJNltaGlXSiNRmVA5q1p6xoPDlUtkIVMIjq1p4+kC6LgoYxApBoUz7f
aEEUXvc4p5qaPbgMxkNtYSm8d8f4NLcQ22BOZdztihM8l0mbyFxKUlklOLEQt7k9Lc03YQ5kliMk
Kn+hqmARBOCbKosSzapelUNWcuRkkWQlka1v67vIjS0ldwbFnJwSq3F/8ajTNNCrq3ivgv+czv2H
GRxDYZ8NnsY3ZrUIZtv3zhBpmzllWMFK6ILOgA+cJMCaTM9GBkJaSVMHe0+5vTQeufZWTlAfEgC0
HG0a/G+wsKL0mkWcibwghtI6qQTLH0y/8XMjAHPBbSWVjiI/XDfwFVd2frRTkfnM8uS8AQNzDTmA
bXeLRn+oeM6Xs8S/LmZNCc+PQ0XiIKkLbcogZp5Lc6xutPDjuoDLQiIMWwdFDjIxBS6Zrj5Fyqgk
kQI1j59VDywhTuupt0iIuw5opHNm5Y8dpsYAIxdicGaylrfr8lfv8Uw8dcA64eVCGiG+ntQZO3Z4
J2E2yWvHmJH2ryrGmSBiiGcfLKtqNRDIB+OU+/J+QK7Bo2ya8u7186y6Kl3FuiWP0KPKtKOMYnVc
Znh/AHLUz8B0wq3dYGbMGpzKAC5vir4ba21o1cw0TEdArIiJX8o75mMoVjlH7lCvLEyswZF8FzR3
1u4Dghrd9k6LOYPr51z9bp8yae9YcXm3NDKuc0iau8qIdsokP9ZKyxpkueh4k8CDZOH/D0fDI/Sd
rOjDAEGdO9ixYYE59lZ8WKzK5DKzfmB38y56mLRESiXTWOtxMnitRo9f9FSxgRSyycYH8M2hEhPa
QYH9mm50U1H8ef1S141RAygOKWSiY0s93bIghJ62EM0VuNl4fF9KDBNXY/aRqbHDh72zCMqPSGr3
kxgfKwDXmQaHJS2RI1uMsZ/G7SuqaN6cFK9CqzmMn7eSOeNbfP486rFXGGqJGTB8i1jtP8J2ecy7
ODFnuXLVRvSVsHxEe+fY8tqCkeHuQ40q1QZUnBtm0508g9RCVhwRDIRtxmw8r+kjeqOKqCNJQG5J
/vzMvNU+5rV5wK1hZRXUtd2jalVIpX0N3UQU85ATSQ5vxuzd6zUPfS6Y+J0zwYGW5bw4ldBPu3wv
AlO1NHmj29Pd4PCiWdqpbg7YNWOscayaxblYWlMkRZ/1FOfNnwMvwBoRstgKRW5jNiePFPEbwKn/
hc2fy6Q+/wB6IJ0LIVNSOUJS4mtL6wRGyNigY90o5c4i7AQCiRI3WiS5GeFKOf35uiIzJNBTCplQ
8+2kw8z4KrOaKrLEkRFtVsPA2V3R8yRluSitnuGuov1soQNYY+b1KXHjQ2Yqign+K3C7GKPJyu1W
TobWvS4jkZRBeqfRajEFeSZIEBtzL0LRWWHObFetWNoXEZQWpDlKvFyMz4OXqxKZxYZ3SCMuspf6
oXLKARU03kxCK+AZCflKBP8imNKLkccyYBXjbHoCtuHgKR9LsxHbLSon9nX9OHX2qKwcdVtMYwJt
HkwI9HjCKFSdUssQ1QCY8BAeRSv1y8nkObPTQJaZBuZgaQjphN8oxsgXhkpY9Bmr13z2Eyi/kgl8
rkun0xrhFvT0jhj3phTGf+FIcFQFC3uyAaL4k6M581961y0jqFcQckKsL5H0D+QgSMIs9QdOB+IH
5n4SiZ+Xl/spkejwmcRhiZQunCFxBpYn9u6rzhQW3Krslmg/ZlbPesmt5EdfjkjFhkpqpm7m2sFb
ppd+AmvwttYiP+SfK97Lhu+8whqMXavufJFIfbxCGfXAqCAx2cR+I1oLb+K5OlZm9yvyVb86itCZ
AMUeywBq6st17V3XnM/7pXwASP8iY5whPJN+TRxWpNJDrS4MY1xzcF+OSLmBbs7BzN3hK7aO3Jia
W3tkBUuaUbdq0DvDnrrVssZZ10+GDETHdJKm0vg1oprpRSlD5oDI0FQvgbHhgKZw/fou5uuR/+Fk
n1Ko/C+Zo7iciwbxB08upz2OTwWwsFD0cCbgbgzHKbXT2ulfWPCM62r6KZd6oRhhm/V6D7lKjl1J
vq2tKmsPYQPwYI7fLLF20JcJk7UaiytoLZn4cmLaIueGS4UA96o9RLeSXT2Eoqvu5R/hTx2b/8kT
z3KwTImUScqqkSRTVOGVpKCgw70qAFGUcrP4harnY7OtPNasLkt1KItswl7QjQ6XC4isRIqtIH2b
8r9IkL7cI2V56lIUXJpASM5Vljrj0Vf0VjLeXVfQVT1RFVVA6UYENzklZZiiJS0C2HfdKSlKKEJu
lkvgtXNwKw3h7ThKSDpTP8pz57rg1QB8JpgyeSmthjjkOuTYAeqmMwpWBlZARuzRiCqL55b8XRdB
4kwWFey1PM5bVSROLA+tTlJflkx+7vPkNkwWX5mD91Hj7q8fb1VFPkXS4z4CNxetLuJ4XcWbuiCY
tSaZAqsOse44z8RQlVSh7PsAJQ64F016TcfmXsEslZWi0TDX0v3cpXtUtt1lnLwO/AsNSrp4wi8P
qNo1ZidLAcPdrX5UuDxRFRVFxn++RuMENDSZUAzwqZ1iapwMv/o61IA4iljwPixJlAkOarFgL3tC
/iaFm3TaZMlgo6Nsagkjp1lNgs+ORBlIIGt5ooUjQlO9WF17nwSv/7umiKjvyCia6fJFf2HJ1VbK
khnpofIriH9kxqsgPVwXcWHkpwHZz5kpyiWjQdNwpXCamdK3GFvyeoBsdOyZKXq/hh4Foz7/kvNt
NJO5dwLnkdlguQTnOElrWfM2F9ZFHYj6+moKvtqBw6zrEuZm1u84YVvyz9cv7eLDUzKoDy9F6qAU
HaYS2+huKbet8n7977+cYKEEUB5Qy1QlTRfcVj07useZmk8mWMRbJQNku4DyXuVlWwC8OdflXlgO
JZZyhiNvdEWh41xBluzL8CaeeUc3NHMwWCsDp3LvF7/7VRT9NJaMMgOtK0SRYURg8mCRR3uV7MUn
A4LiZnok5BeGpX0zGlNSySuWY9YzL7MD6kdQLlIRsrLrYYD4EYTItjWxXe/G4NlEyMEVs+Y8Lycm
KHlUxjfLiRLN9enQk82dFpaGneIYHmg2bVYmclnko6RReR4wBJQWS8WAMNkYN+q2tzIQqgFcEvgB
yRE0CmDP1QDQW/0fade1HLmua79IVcqUXpW61cE5zPhFNVE5Z339XewdrKE1zXNnu8pPrjIEEgRA
EFhrxysOfAw9jGTGqZil0bVlSg/7qTuNb+ZraRNikecls/T94iKvNayJx338IZIzQhkPE0q1OvYl
mk3FaLbC+gxyN1fsS2ueiBOZx7zlcXN/vH1dJMIxi6phqGgF/TWkVaDGQo8I1AQUzT0GnEOruI28
zgKqJiB1e0/2oiM9pjyEiN/Y7btgxo60sq9jvIjSeZtgFx/RFOOSh2JP6Vq7H+Yd7177G3f0Lo+x
pHbWpH+oMboSve3TY+GFrhZa2jl6yZ9wWg5JaYv8pjrqSD96iXfBjCFVrVoIWgJFGw9Phzgyqqug
GcZED1X0hY6SdzYd3ODxc2z7wXexrCnhpTTFdgPUU/6ZSqHdzmc1Ak9yWdjXHe4HWqe/wuK7JCZa
FfloyLMAScpjBxIOt8CABoA17eUof17uRa9rrWqvHGDUAIONv3Kkbwfld+lMHEtkNQsMSg0iAgKu
wvNRZ1Eu7YHbvcW1WCagAXY2ymsKVqY8Uqie9BA4LTxtGVsLAGhREXq4rhrPcJhIlsqzGmS0FbyQ
CnsxS1cdboJKt7ryps443ZE8P8Bi9wHIRMAPNlHeNaf6SKnbAGji1DvyMORW8iIdjNjKDhnKCdZ1
NX/jaf/dQZNxQYZUZTiZEB2caYc9peej0OuTjQ45GXyAgdtzTJZzNkzG9wiZjiZ7Oi+JtzIr1p+K
WfKnQrfwJu1dV247k3vXjfE6Ch492wbIUl40hbdiE+46Jb3L9eo/imF8zNKKSYPuWhz26TFJRktJ
/Xn4eV2V38Tid10YjxL15pIVdCYJTNf3E8iFMo8iG6BMD6oDzZ29ZB+85rexV3PuKL9JtN4l0/1c
VUEl1LJJEcGF4jXAbjEa7VaooXVH/CLXotkksYNbYTftmrNwZ/oT10bpPl1x4mxH6mL2bZirFxuN
7kyvfIhdylmrHAA02RwEPv8nNfprAhlnIySZURt0GCvy8xvVLXeyT9BrBxAw7hAWz7GZjKMxBjWa
QyqrwwCx/BLZ0n7Yh5Cn2M3b/5Cy0uP1e900Ft0vUmotIfTqMR5Em7K5ThiTpnMu6vFPugd/yXDQ
6fur8XTZoKE+AuPpPiVP+Y3mgQbPM+6Cve4Ph/CpfIqO5W37VeR47+snH+0iv4oFXZVEOjQzet00
262wN8ubbCktzpnkSWH8S9mPahejpOQFz0NsqS/FLaYRbOUc4u1sdJYvtZfc8wYieDIZZyMnRV0L
LfVp9a06PPXJwyg9X9frUkm5ZiL0G1YnfpwTMYsAlo6RPaD/3nSg2Q6QnqoYUpq+hrvlsMDfKGDD
zV5VkDdJLoXGyQCNc/07tvPxfxwPGuB//YxKzVpDoyF/wIR0+m1sOzC0A6uuze0BvFgAbLguj+Pp
NJHJZkStANwQvTQTDSgME/jmc93Rw8Y1BNwEosrp4/4uimN/aMZjixaWUQV9bR7c9THxulCJ7HQB
4nS8BKVlaOILLoehVdUipslFw7/+sXSfr+0R46LkeRmyQMcezYkvLd/S/vX6//84dcScXMYvYVgs
Xip6BTN7ACrIrnLbnAA1k1J6HUouXzvafX+ik7+Zle4Ge/nZvWQPypfmPvZ494ePz5y/fgzbLBfo
WZAMBU5afwjO6C3x0NUO4kVpryqgL23cEXB27R1APNBRgKeWp+tr8fGhhRHPeDFk8IlZ1xA/fYru
ZBcE5l6zpwxROs55XFnJvenzsPI5G3wpBawOodobWddU2GCxjVHq/FEOd9e1kjnn6xKZVhLCMayC
mKIBoDcCaV+9G5wBA6sUFDvxkF4/T0fzgSAVFHYysCWmnXKQ3NwB9JZfi1wSC5n65CsWfclUV5+T
jhVIlWgapb+JNr3ChK7qB3e6r1o6kvwTqExf9ROuqM58xJP9vBt5r3a/Gbj/1+Nc7GD9CdJUZRFN
hmk5Rzplt92ekqfKR/6wBMePX27MK1FV1cV9SbXNlsJOu7eq8TBZx/Fo1ENeW1LGocU5QI9IT8f2
I+mczl+iGgabCXshe7luSzxjZbzR0o2tPIQ4IAoKM4Z2mkLeEaTu5poqjDuqm2RMIzpRLX1D6/FB
cmpAZpCbwZ7c6GZAl4MBhsbEFT73Ry6pGeegsO8t+iDJendJmWwJSVqwQ/HiTXfKkwJoOIobn+zn
veYnJy4rHUdrtue1MBSpWqiXF2flJCQ9eoAKdxiDB9w57FIFoU2Afo9QdK5vJ+dCql3O6so6m7xA
XZPefunIKfE7zziAesBt9hn6LULU/UQvA/JFxLsIX8/0NXYAexzmbpjQWe8Fb8ZuOWUOnVsaDvIn
0FLuih0vrvAcOzuIrcYNiSRagBuxsxOwZyLAJ5dn0+5c7ef/BoXOOfjsM9Zc6UIDLm7EkurzsjxU
6udR50xFfWwM/TVeXWL7avvK0sAOUtiu4hSjn9AJD8U+ekg/8yu12zkTRgUBnUmnLlkMX2HKJkyA
4+Sbj+BiPqG6l9+Mu+m1QATBdMCu+SI1VnyX7Pu71AHxtmvur9vqZqHm/QNYRN+5zeNBpCXxpVLs
Pk+tqKq8eDlN5m3B42vnacvytHZpaSQY/qAhU+ltAKHsc7CO0LRYsIuf+S7F86hlUtpBZ27tarIy
W/H/m740jK72ti6qfslpUX6MH4s6tQCmZKvdOZexvNXEcwSbrm+1uswVp+4GIZIiSNPP6k74Jr9o
x9ANd+UpQqmvdUanf8LTL4YJeWWH7XvxSjINOSs99TYpJwVmh6M5OJRWtX8Oz0gE7AxUWiYXGomn
KHPnIcUILoRUAYRGlp3SUHGDatpLweQUU2Fp0eBq8fJ4fSe3X3NWKjIXHBK3wpwPFxUnZ3GAsOdR
Stzax5P7jmc3275uJY1JBsxaGTBzAmkqELaAlnw7ldhDsEh6DRixIzewgZZc8gxoM4KtpNJ1X20j
Br8zqaKZQeNkTxQDG1m7Rb16AzhcOsXX+n9Hbp9nQtu3hpVsJmcAJ2K55H+VcdQDZijQw4ekEp7J
r9zaT4GQ3zuLO0YW9Ut8AnKOZ2LHcBV9wqwm9cKYcshNvOoIh7y/LY0U4GLZjmNLm6neu64s/K8c
zU2XUZybAdMHs4sHAPAdR7fC3zTE9KlX5EJTbB8aTdFkFXAmqKn8urlG3wOYqlGRlC3TGS/0h1no
XDFvPKXqTrmmuoAb4yi6ree7SMaeZkUQgjQCvBgGHKyl95Xw1ICbsakeOAu6mYoY74IY4xlnYKWA
VBaBbU/ZUSovA3CQ5qqATKR1QN51bzMteBf3Icc09X7JUuhVKJKdjicpftUlbkv05h1rJYW5yMpy
YEjDgg0rTtVTeQj8HhRBjbugghMDZY+zhJtl1JU0JlQNZaErZgydNEs+0KaNyAnPlBVFPv7/IXVo
yrOSxQQqs1/+vk+hPq5ZGkoDKFGMAMDOfWyY1+8Bkcbzbbw9Y0JUXCh/Y0v1h+hJOtU3BTTE67hf
HJUGFEjqa+gonFs7Tyb9+8qfFr3ZarkAfxpnqm2A4a1Ez34kGhZn7zjmz6aQWSL+XbhVgYCm2uUB
hbdb2S9eGrQER2/kO0cex5Vc2CtWeiloCAxLaivFiSJAqofoc3cnWTnoGWLcNnp/HKzpLfdij1dm
3L71r0yHdSm6qqYRzSDTl/5leKSgVhMqjDYdJ+T2VFCb+HCPXQlj3Iqg56METCt6JuIv6s/6gXaM
EJfcYx4BkBD2fzdTtlNmXlQyiz1Eqm/oKfcEq/ISJ32mgBDZl8WlnFm8o7GtpUHQ1SCaH6GmqtKM
JaPFbpYmxt8w5hRyr8bbB+FdBJM8VcCaqAf0W3py96Bp/pQ+JvMTxyh5Mpj41i7ZNEYD1EhOAzir
QKlMC/wY5nYwwYSemwq4S7w76eZBMDHhoCsKsA5ZwFXZzAWhUXElDZrY1slrHWtuqH2NwtAdwezY
jbJ9XctNJd8Fso/Po2omddtiIdsGMyN4Mn3p6jlD10uy8JzKZkBYiWLCj15pePqlAHIUu7bBawm1
wcIq72RuarKZJ6xEMbFnrMPe0CjIapPNdqTm1iykVhcc9Ynsr6/ftv9YiWJCjxgSMa9pJ5oKQinx
nHgpTKT1+0d+1ZAa3AfvsRJFz93KS06RNJJgwFE21GOk3AEw0m5E5JOgbcV4H2e7NlP3lTAm1Bhy
UP8FSYn6t5Mb4k85aid7FLofY4xWnR7lKLU1PoUEHLWcJd2MPivRzOGeY4xMRdRl1T/DB4oHLNjE
1e6DW0B14270R+5qJY4550Y25mlEy12CPriTUTki+XFdo+27yEoEE2QiMyDdRLkQlNsA/ZiZk55l
IJpIotUg3uhAUMAoilW0luHhLc1ueZu53eix+gAm8Mh1ms05PRAtYCl0G9X+o3oH+EEHXN8gVAby
ACdTuW4+hH1oJiSM0R6EY2FUGJpqO6sUbwX9WZK/jmS2ImheSuS/GQ6msX89IBLRls5o6AE567vq
qUWRWLvR7imCGrA+PZ7hbL6hyBjixby+iEEmFsKqlPIiUisk1MHZOCxopovs6ra8UQor3qOXz0lt
CTSOKQphFZCs0RGKOubsdLsktOSj+ZmXy2z5h/XnMFZmtIMkTp0OBxs9j0FgC5h4Eoiyy2q8IY3+
dZveCvJAJjN1A+PbEgCCfl3rJauGxSgRHdOk8FrygiL5H4QmdK6rKCBqMoBAGM9aBJISBqYBN0BG
2U3FxrCLgRAvnfPRva7Mphdfy2Jca5AHWh1MgJReymWytIXcN3l8V6uis7SDG9bgmzGnMwkVwHbL
bi/lPKipS3Gbde7rL2DWc4iTpOxibN58kLzYdBZtL1TOfNO+gU35vITwEvKn8LNhWNlkSSpa0ewc
YH0AmnlM3nhd8JubC1p7ossioOdYRPYkEzs1nLD0htC7vVEeSB3wRo+pQh8UxrVNVgh2V9KY7c2C
vlLjoSaeFqJrkRbAMLqa79rEVS3hPDoyyE2s0CG8pslN3VZyma2uFOCHS6Ql3pQYjS2WwbMhzaPH
MaitRI7O5wFVUaRIBIwrysuyDPsRBpX5jd9aLVqm1APZR0gPOlfYlQ6oGYHX2T3zRu43Y81aMpP7
LE0jLVViohb0ifZtxHtt35ySO1C8+4OlucJ94JEdeSlu1FNy4FXdNquasomRZJgOAhrrFpJ0UaSx
DYkXJzmupmF5MGWABC0gx+70c2aGP4dUfxvnvrCjDHAHkta/zXn29fryb9kWOA5FFeBtQDFkYejF
NEv7acJXyGJhDcW9CVIPM+X0xvGEMGmKERpKUCcQkuiAoW9lS1lujTbieMHNV4e1Lkx6EkYdVrmB
mAavceGX7iS7GEh2AwDPyp9bR4RFTXZ4B2Q/pzj3ncWrTW2dl7V8JqqktVGPagD5eZQ70eJX3cyJ
27yFZJITveurMRkhoR7LXSDvZswL9vHoXLcJjh4sFEwaRWUSUClDV0uHWZVjWw1b478ZBYsDM5Gk
jMBrCctLDnIMOiMMqacDz3dS38j6ztWeEOaMZ6RWE7VA31HiT7iaKscUQLEiurJA9YaGyIqzdFuJ
xVoc46qlLI6HUoVSSi6Nbl+VZ1Htd5mWP3aD/jCGLQdag2MQhG7l6qKD85wXOsFWmXJnyyAB7jVr
LjjPzVsZ6lop+hErIUC1KRc1Tegadj7QR3eUH7rZ8bh+tq6iazGMl9AaUEQuOtauM75Hws00oIDW
RpZm/rhu3jw/wWJq1KI4ztEEQcK+8gMbT6FPlT/4kV3boDXyFpuyrqm+QjNQEALyks/NF6a1ooyf
WGqZxEFGe+Gc+sW0VMhNHBU10dSePcAJvPIbTHlryziOIupKQZmhch6lxW7OAddGwmrezX0ju1MV
K971Nd6MbhrITYBYokrKB5qvKFCkvFI1ajMYCgUTSPeq3HRu9iCDEnD4/B+lMaccrGUDAZ8LQWkh
3Kcu+FtFK3oRPYpckj2LPOCSzesM6DWoZojgH17z+3ERBxKViDSfMr/7Njiiu/iJQ5/yA2f+gWsj
qII1dN1QQsTGlgGEUZ6EXeZWIQgZeberLSew+hr2ab9Lh0JRanxNHcsHqZg8IiiSlUUl56a6eTde
C2JSNTJMxhTNOd1U+ed4QzFiYnsE/TNQDOzuzK/jcDyPIf7qefoWkCltDc8zeOEeHOQgGkB7OZei
c9NaFeB6SybG780PYJjhmKlJlWbIsC8I0uMucgYwNoDUgA5bcQLfBa30Q0xaSWOsNdLNuU/bFOff
Ay3PrFnhQ+3qu8jXd5Inu+PLdCJ4RkufUcqHBVU36ifVA1nFiWCxAZ/vDcShLaWYyPqT8LX6MiZ8
ZeAgoROxxAvC/DjJ5nEMo8diws2GELdaYo44Gp2uLQQTvYxWSTN0ExCvKgXRkoYYAETZxEkLt07H
em+Z6FUsslrIIfY20LtdoD6gGcSZjXuOB9rMM1YrxwSvPlJIGkY4Gq07OT29xtALDGU7KO8wU8sn
6eWtHZPsmmGVEj3A0ai7CXAtUnLQ8+H5ula8pWMCVVZLkylIkBFPsdNG3/Mw3E01FzKVnuJrZsAE
pzbQJE2kqkyefqhwyunLAbi9MIl3XZ/N4sXKFtj+6Fk0Jm2REHmLU+NLIA4Y0KmnW/OJX1jn7M/l
U1ZJU54uxZAkF9vObuM8+loSxb2uDmd7Ll5tJSIQp6rsRIggqNlr83ejau1p4KwZTwjjEkqhlrVB
x+ZEBZh2o7K2sz67iTWT4xV5chhfEAZZkDUGlFGrH3V/2wfPUsqJX5vRRDJRZFAlZAMsrKY8lnI6
lcVfWYLyP+exm3eAdzHs9Qn8HMFgRhBTN31vFUsH8lkxv0/aENiJomyXBm9U8NJA8uEEgYsAEGfQ
DcBfv8ZJNdHnXEkGqhllHYtuF/0gEEsc7fxHcKJDb8l9krri4jSDz2V23No6TQRqBnCBQTbHogKX
+ijGo77QfJbescDs+EwbiDpE6xEZdAlgPIc337N5lFdC2aO8aGUbaYVILn1vmM9yosdgjwF/J/Z4
vQRbR3ktik17UnVQkgj6hVkGRB7AlKqj8Xz9LG/28QHs0lRNdCcBIZjx5w1SnTonCq7DGCICITOe
cmQ/PrWlhZkaYG/ND9cFbm7aSh7j24UubCPwTeBcG9FLrKSm0wp4/puS/g8cCNqDKIwnaA8IW70U
ZUMYu0JFDqeCKVbt7Sg/yEZhXVdn64KzlsK4D01M1KmZISUOHocKlKbGzQSWA4XwkK621m2dAzPJ
WzrFpoDPxz71odcDNKONxZ3W8ersPDGM252KwRhFGAQ4DWfbjICBWg92NvKWbXMufq0Os26KZhZz
SKCO9tiApcHV9tkjzep7Zx6s0adzA5QrCSC5nLRsa8PWgukCrIKX3ARN3gAMG+McxqEfXxsgDWdh
jeeXz9ctg7eSTGY2N3PTmDFuR2Arcls8N8nCLgYn5H+TwhzfYcpJi8cOFH4WxVHHELNx8TE0flyX
snlRWa8ac2r7vmhIRf5OM8sHeD0UKtRbE1fLMLL+BKZmLY0JK1keq/2YI3WW+wcxCi3fmExLEL5f
V4pjCR/6P5cKGBsLdJKzwjMG2Q7Lx1kjO7CUutclbVZeVgrpjCfPdCWf9Rm2QMFw4of4WNuUr6pz
21Prh5iLCR0ehNxW8FiLZPxFKEplW8aw85aA7WVKXEXnjYPwRDC+oiCjHrQVRAhNklk9ASzLLPLA
vnieQmc8RVJVUSer1PQwqPCFfGtvZnD1LHvd0Srg3NCxb/Og7usLwfKfPLOtV5HxFmFutImcQXiE
6qojC+Ngt0az+4/mwbgKIzQ7oAfQvXIlz8QVHK3XtUW5FDva+7mPb1vR0v+kRL3WjXEdwaxrSgb/
4UWx1b4AHNKWXkFSO6IQWT/VXvzIfXqi55ZNF9cSGS/SEg3v0RmOwYBRHtHtTu1DuBcXK7/PwVNL
DmnjtKdk39zLnTV2Fg+eieOR2Tx8bJtUERcsM2iLX3FxPhHTDK2kLDmZB89bspn40EaF2idY2cSv
nnIAdlRucAtqWjQshg6PhJNu05VFZd8zwkEu+poaT0L5qmOcQeVHH72V0mkCRgjHUumRviaM8Sro
IZ/kQIOw9CW6izFj2+0DDwPnmFLodqHH27HNbHtlMSzRT93GrYYhDFzRK+G1AJ/w7NQg2pPVm2Hs
LTxD7FXtMHetk4ccqhjesjJup1hypSctbLVbjhHSraE9Yx7O6uR7AVD1nGXdqkSs1WTcTFcp+tjq
CHhikjtSfJlosQsglqMjz65mYM/331KSg+6Nl+9tdjWsRTO+B7CNujC2WGEVCJl2BcQlXw1tNO8D
Xf8mu5SWB3cp3PpOq4E4E7nNQ3UYzqPFS8w40YR9HUnjWFBLmpiV0ltS3unTC2eROcefMN6nS/Uo
N+nxb93RHe7Se7BkOqYdPI5Osm9vKzBV8gCY6L+8dlyYRGYxCcmqBfsqRZmvV+AliW/M+TENbnsT
ONUl74GAs4Zs3Rroc3IS5vR4FsbnKFbdIa6+Xl9Gjg9nMdHMqjQWQca5SHxQb1/wJKsbNExxYiJn
swzG0YxhogFPCivXJJj0zIq9ksmyZQKv8Lo6vBVjcpgKyPpKJUCOKryOZmkBJdf5bxLoF6wuHFPQ
LOPQQoJg6LElmD2muIaM40F4x5ilCZ0wCAj41UuGOVzg15sTHbIwXfNI5zouoItegzeh4iY6Vodm
By5jzpZtVoN0ShqAsT8NBEDUpa40DcM8mBWxovWYxVNUF2NsAD/qEP3Sp9ETvenQ+h0eNni28pv0
2gBrByiiNCBu/yo4BnxfWaPjHPhcJohMvlHNQUUHAsAaoIhfJCCQJbucUzjcvj68C2XciVBrKIIC
e8kzys5JkYsSUA5lsXiqyc8/saB3SYwXMcSlbEmLPiwRpOgJQJVGYFpcF8FRhm0yNxu1LNsWyghN
YVp6MVoJ2EWFRf5UhlLvXRe2feb+1YfFNEunQKjkEvpUJH5VzemJjGnDUWhzxlqX3oWwDgSttpkS
Q4jQlp6B+ox8Fju0NUWOoiT2VPpa99AJPIgKnmqMOxm1rNBaCVLjQAbuShTcoHMt4niU7ajyrhrj
Ucpl1qVEoKmJMd/NWfUyL4ITqugd64ubuRR0p8h4DSbb/vhdJv37+mwL+jRFtBewXIhpC/3wWJrB
aeoDXjMTTxC11JWgpES6NyWwxKQa0AeRZwDHqO6XOPty3Qi349i7QozPkOSmqKcRcsweKNnAMXpF
r+WhjzDZO2p7I896W15qvzNkjvX/5jX7XTLjOIw5KIkUYimVW8mbYxt184t/Fu6nl2iP4UUu7C/P
KhkHMptVP0kJDMaoo7M4oEE/4Tp/WsL4mOr8oxVo5X/dt7qK52D5ywcHO3BrAT+MdnWDKsnh3Qo2
nRXCC1gHJdT+2crumBat2cfoDyUyOjvqxpq6LyKq42H0+bqNbHZqUiyyfyQxJ61TdVS+ooamjMmT
/KXeUQiB/p6mxaozf8KU33cNl7rxNf/KfxTfNpSVdObMaVEq1roGQxnt+EZZvO57jKZCgnE70p/Q
IQSKE97po1b/YRdXIpnTp81aPKmXY96mViN+q7TPgXFSui9xzWse347aK1nMCVSlJJQKVBXR/DC6
tJGlwrQkcEMpbNPs9Hdjahc2r7S4+d6x3lLm9EWKEYNtD4uKMfvBojiN04WtVhysC1iWzSvEbTqa
lZrM4YsqPMBOIOy+YLDWu2ZPEVhFTLRft1WOGLaaqcWkCdA3SfNy46C8dntgQByTAw+mgHP22Epm
MGpkNlEM9qRmtEIRVUy5sPL4JkEn5XWFNp3W+7rpTAA3suDvAG72FfD6ln6PBPPluozNYLOSwYRr
KSRSaWjQplqOvZJYBjlkHceJ8GQwPmTpJjHJQnir2BhPeFm5DczFLUV1f12V7VLJShfGW4yG1Crg
tKHegmKdR3Z8T5HOJTe95Sbcm/WKlSzGTbS5GOhlj3UTD+hpuKU2PfoV7hS8w6PyJDFOAsxtihbT
MA1sJadBv/p39cu/AXM3PoHZ1g7vF0c/qDY+xYmt7jhhtBxA0pK1APmuQT/9GGBsa3nOb8OEHvJz
dgYZze76+vO2mfEr+VgVWh5h+eum8rRYflX63C0bgWNNvPPHeJPcSLQQlGKwJjxa1OGjKqMxojjO
c8w5fhx/wtYwhUCPzLiD2V7gSLx0RzFIZT4C+Gbe8G5KbPkyV3IhUpaLKQ1+C87iwUr93p+eC5tX
YeJsEduTHeLNETMPUMls9yVprCx/xDQEZ922Lx4rhRifUozqrAwl9ZD5UyrGngomxWr5Ych3eXoj
qj+7rnCkgHP6ebvFOJkcWM3o/Ll4f7w0Yrcat/X5zUWc9IAwPkYK0wr8mNTHDLojD+XNklZ+16mF
tWjzPg4EXhPdJjL9KlwTxtNMTV3KqkEl2pPTPE3fm++Ft+zJTeuEdwKK3X4DhsCQW43kZSdsOTLo
xgIjVXA8SP3u5p/yi3aSJzu9R6c2JjoivEUBvH3XcvZxc4FBoSybogIaPXZesTKbcI4yNNQMo3Ga
F1m38hDcp2OUfwNz+h2pk+frbmtboGGKIKBB0zQ7wrcM/Uw6Gs9hQudS6XeBjiK3Nh6iXDvkbcVx
X9unQ3mXxxhqVY6kinPIq4K+dBVpngARQxJLjPTaFud+tM1ak47CEFZWpMetjZIPzw9sJ9Yq+m3x
HQBAYBvY5LCWFSOfqFFVJ+1R+rQMQGFLvNw2TjVKLJNTgnTg+kJvG9RKKOMXjFyqlzDE1oo74dFA
v1RTu/mzjgnf9E7fz77+ldzxwufm7q5kMqu9VH2nDDUUNQMNaHbSKYnRF170zmg2r6pM7jk60pyM
vT7QsTJTx7qSD4zw2qg2i5Gh2tK6jW+olvI13dEynOyQ1OWD8mxu5FoekyNmZlCVWgx5xjm4H28o
pUyzl3a6VQMWNAfnCu980gW7piCziW2jD7kYQmA9vs3p91BO7etLuHnlXKvEbFkXz8qSyuSvW5FJ
LyiRNVVO1tlNZCUF7a0D97FXOqHs6p3Vo68PfW6CxaMN5WnKuPplmYcgiehWzoq1hOfa5I28b4Xj
taaMa1ey0OiFFMMTcfhJKQobTM/WEPPgM3h60COyqicpqtjUjaCjWDZiQIGY35WF3F3fM54iTOoX
Njlp8hAi6inxMZVsTUPsdOXDdSk8RWgKsFJkiMTAAO0VEjIRv6DjrQFqfl3E5h1itSXsREey1KGR
0fPUOZSMpbWWfXUsfdmZ9zygsN/I0kVEO0nV4IZ/1UeIhGbSSoF4uggI43Gyi+wskqOBxmiQHUrJ
z6n5NnR4PS94nQ+X4eiPp/hf0WwPZ54atQ7iGVqB61/eFP94HLzKp7jZ8Q4of848opk0dAEL52f7
+WgQ1CM6dKSBNCr1eBeH7X19/xiaIK/2NQ2nqS4lExf3QLVjtMrOPLe8bZ/vEhgvGVYA4DRqSNCA
zKgfoi6z8v4nx3So57u2poxn7Am4/gjMB9PxNQDJyRHT75hD0K3iobEji+eIf2M+pqoT0zAUwuZn
kZEsYl1Q/zSO9+aSPArp8qA2kmQv/XKWZtSvZDH5pPZoKjFT2Q2i4JWjMrXQjyq/fwJz7nVJGOol
gsoNEP0kJ3bl0Yo6q3mdvoNPjRZ1yf3s6OB4Dm05t2p0uXbO9W/YCvDg+UK2aALeFefoV+NBrK0k
NcQnjAm4i7Rg9PSmcfpMfNHRjGrkIs9pb9bP1hIZrw0jzY20iQz08KQP+RfZRTLuNnjZdsAS9T/U
Guj/+7DIKw0Z/112SSBPdWx4+XIrow0hu6t6WprkxN3NM7ISw+ylGFTyGGhwCePwrIO1cs6IZVSz
e327Ns/6Sgrj84CNUY+KDCkTAWzqpNht0nOeJTkiWBc+a7OiKT1EpEP+lovaXs5MjhacLWFRdpdY
r0tdhdENIvCC9bMY7pTUKiRjd321NlPmla1pjONS0ftZTiVsbbZ7d1zssbW6Ctg8tFsMhR/04rVO
+8jvEd52Lu/7xL4w6GUahloLwbQhT/6ROMIDcTG97Q6lzfNknCOs0Q1d+f8ykE3dnCCrmWe7A2h+
UIMJW20scYh83oVg2zoAXWaaii7i7vSrsAQoBZJawmsqc+1lw3d54r0gbBJTEPIugtFH7NUx1XLk
KcZb5QMH3gV6q21m4LJBSTK1qu/RZyC0AzmcVidN0Qf5o/yIFiOKcckdLPyNu0KfDcDEECjYdpUm
FRaxTWiYcPuXZLAp2Hblxk/5AGwP2vLzZyv8LpCx2ViKMOUtIthimb0UcNPGxOv53raYdxHMJoKa
VFWrLoCvkpcvc6g6spgCJqWwei31B3HkZIWb4gwFb2A00H4Y8klyNakJwRKO0n26fMnKFwWX8wwt
Ym3WcFzLZg8JeRfGuq80mLVeiKDbktmjSzFnlq+DtYh2CYcJEgER/BZ5BVQ/+U36zHE3HEVZvwZE
kiLXKmzdfAAay5f6BWjpwCTeCe5y02DgorTi79K52o1HHqggTzJjNMWkCQ1GUjErGsyoaZH2YRYx
sT30rgFmiETIOPAN24d0tcyMCTVKVoSFAFVHe/HIp3zf7/AIfkqwr0DfsEpg1j10KMSKJwLiluRe
8/XX8NHYLy0yYN7T1ba7XX0N4zIUTGGKsUItDE8XMSZBQBx4CixK0fpHAJ9rA6OJwMrdyqMayo0K
zRNfwO1akOx5sspdDIgWxR6f1AhdGxbh9ddsh7KVikzaNC646eYmxHbO5dEfc7qP6BsagWiReyPS
47ygLc+85rPNFHUllhreSttCEfRlRsMUTNo4SPvumKIwQruhOEdnM66s5DDpk6IYQhNXlx0kVvEk
OdLeAPyNCfIhyW7v5FeexM0cZCWQyaSAjzBLKoGfAL2ml5Fm16b9cVBvxD8qFq4Mhn1YbZJ5zHuT
ns3n5bHyEUBC4GJ+CzJALFAKCj7E6HbQeleOfWSdBmXuEM7w6HWg2PqFV9ozGukwlS/TmjMITTjZ
73YhzdB1oDTTCVW2dW8JxUomYWIAJ286xVZ1gcYDeefk3nxJHcFZOL52k02IrAQyBtMaEqjnJGQ9
PegDLq+Vru5LR9MtjjneyFvQYAM61hL3434GkPgtH5qEHvQPF4vVFzAWpKptOdUVLCiv5+PSp9+X
QDsbs8zpI98u6L3Lufx9fQTRz9QAn8fwwhf9MDyOAHdsbqf98oDXhDuKBlSeZofiewc3/PyHt84y
U11Y6mRERxqkJ4lhzVLiyMu408mnKY2cdvgagIFEfqD9tdmS25HcOXFTW5p2ZxZvhSRidjLfkRiV
IPHYSLE3BfCNhehf9x7bzuNf42PZbICOOoE9E7YQSbU9S5EVphxz26TnXJkbS1wztTK8fnxJ6Gny
uYDDkZwLj14kFntBO0a2a5zUAZUsR/J2ZH/XjQltqhpI1dzhrpQqszOVpdVXD5OSW2qq7ZSE16VH
T80Vm5aZ4NYlRiZDVcOLZ9Wp9N5qw9iZkkPZP4rG5yTgAdbzdo6Jasn/sfYdS3LjXLNPxAh6s6Vn
2bbqljaMltRN7z2f/k+U5qrrw1CFiZm70EoRjQJ4kDg2Mx+zca5gXWFxF8GJGBqG70ku4a0NUe+X
nkAOc+mwIYj/7H4RsZAqNKs4s/2afH4lCo3yujdmcUXQbCj9x2BEkanpYWfOSXOoZOXxtrlvjgdd
GyPZ9BUi8KnKCUmLU0s0uw1A+2erdvE6tqYI1SbI4zGcPcbmaH5xcYnCXwEmyl67LBqsrvUnVbJB
0M14RhiQKlFgo3AZMgI8MYcJwpOiYqpdby3Mmevt9xElS12CwJZk0M3uUyhyYzvDKtIDiLR2RLBE
txu7OcT+PwkiN60cQbgCUimDRzPg/36vlGsktRbxOILHx8x6iC6XvXPbJjbt/GoJKgDokzRf+SrT
0W1BIo7en0DIlTEJhzY/0NUylNvPFWomKxw+UDtySExqwIgRRSXRvr2bbXfiah0K9SCBkHTg0dfB
dzIe1oCkgg3ohBFWKhHEusOeFXVv36mrFSnkGyVJ09ceO4tRJudDw8W/74qs7LMO1fpJ2sfd4Daj
4S7KdFyy2J/69nx716zDpcBQK7nckDlsutb8Jc/MsA0m8fvtNVh2QuHhHDe90JIbxqW11ZevkXqI
lIPcwCaHO4mPLY3FcXax7r9B8NXJUti45vI6Lyu2NezygHeqnfKYg7N08JAVQ0iePBlIqBA6WCI+
uexZEcwfLvvn7aPQMsbAQzoNWH90SUIAyjnwEmUbs4CXZ5vlCm+i5ed2abTUGyHv8hk3sa5qs6mc
MjVAdfkm1c+3v+TmU321DgUqythiQFQiBlsIYNouzGkKrbX+6Ll3RQMdwfCvJEO0qxUpjBFnkEVP
OQ6SKHYNbxIkGmM7fiECifMpvmdN+zKuw4WN7OqVm7pKSWMOB6mpqblEiVN0ut+oLDIi1s2XKKwZ
O6GoWmIfk7WgR0i2sp0eTGByQoPXjuUosL4aBTNofS2MdMSmBj5o4ncROaGoPa1ybg8z6vRLyJAK
vHhsN26fRIHKUBW6kBQwkwnpMMJxQ3hlwYV5rBpTO6UvnCNDc41M30Ig6Djtk5fBj78NPufeNlfm
D6GQx4g0JetJhEjUaLnEhFC4TRYvAgHojloTuBbBQ3jEyaM3Pb2f9hFimxkEk6y5dZZhUYA0FXj7
ZfKIVblZnTI/ua/3yM9byCZ/9Fa8i73yyMxqb/WhXl8eCoWUWZ0HvsH2ZY8weKVufTf2+BicNSFR
aRc/oaxs1cfQUh3t3B5Zdsey8kuf7NVtalGTUqv6YuWTg3jMqt45Z7RAPOQuL6wBC4bDI1PYZKDL
RTBaLBZH8Xskc3451oyeCQbMyhQYSfo06SXxELhaNxuw5RQzWr/U/VIIDKeU9YDIlNPDN7mhzhKW
Ik0NzUUPkrCXqKZuCl94/99lGD9xVqYAaYKmQtSQTzW63Hk+cA14saDzdhZ2xgoK6OwR7W6s67nZ
J3lln3QheEk5kAAsAKYZIgf962jHX4k6q3on/+xc475+UP362fjJAAXylW6gk0yhUxXKet9ll6Nt
D7/QKTmOEI4pLCQAg9nvXELoIBxzKHBXTv2uPDF+AeNeyhQscYUA6aIe+yYfdziJHqSywYKq3xlW
EYiCOdjFU+mUnmLPr/jW/xGLZBqLpKWs8wTLky5p1Vsc6QAGrRPXmeoj+kOtoYaoqvhwe9MMJ5Bm
XSsVfdIkxPp/BQucQ9hJ/0FSlwG0dC1GrfgSum1YZ7Ky0+iq6Fkk9GAoD1R4c8gsb+I2/u29sd4Z
ughj6LKki+Nlc0iX3UnuehCeCD1p+rVwCuTp41PxJNrjRbKjfijsBl4oBE5Zed+LotkN26aLz1Oc
pYPxy+/Ud51TnAzRLOACR/4cZE4GpjQIg4Gvij/Ub8shfJmC2SueeFv2I2ZRkYVhdEE6GY1wLlK8
efpRcKM9YcCVn+ZLBjqzkzPT6SbX5tbmKQyrheqvOEM4L8TtOMbWdGyeOQiDxm9NoFjy9+RcHllf
nxU4KpR/JRarxHUEq5O32QYhDSJ7Qt+MwB6ZUpdZe2eeKwVgHdfmRRXj/o5uG4B5xwXzDtLPMx7W
3AlT5ggCc0EKr8Kqk+S4wAbTYLFWu3aJE76eUMPwY+R+WNEM6zvS+BR1ccRl2J+SPwvRG2pfFvSI
Gzky26xyGFeXgcUK5SOJZZsMTQQjBb9w0Dh9Ap3HzlMrjHTINnFTSfRfwyuU9wvEt1hGy4BFulCT
DIlYpQuOdtlJLqFzjQLO6z2WK8ZahnKOEELNlVphmVrg7DJ9LMovZTKbq9yY4/CtDk9ryMB7ctlu
XEZ6Eq7TlbiKZZyrWKkmSEPMkdVbul2k+PRZVMpHKpHfihKyKc5f3cSHMhNIajMPlM97zkKOfGdY
wi71+b0emVLAdJnIn7+1QwpuZsOYJ17B8r/ErzpoMiXH0ifiV62nn1iVftYnpFAGuiNiX5CHDTp3
O8mXES4uh9ZjudHbde2rU6XQZeJGHVE+bl8El0B7q9ef4fzSqKmz6vdDieKhZlVC7Amcat6+iiwc
VSmYmdQiKfgUOxxd3mrR2tqWZnTUMFkbQhmxzszIZYVILCuloAa63EqD+SpY6dDapQEtlLB0b2+L
aaYUwhhVOy4RCUzIfEHmrPvxe+8XUKqOni/UkZD+Nb5mZ3EPHsSAxVzKwm56JE7hpKpqCHZ3Dhk3
VPx5X+9luJiCU+6WPSvQJdZx41LQk3Fx15S8PuLaNyui+zyyqxAJDjBlqArrYLfbEz4tlR6Nm6pB
0kKytd4uAzk3NZ9MRSseOIrM0sns3Ptyf/tbMl4mmtlrKpO4XnmsGEFUb4Kca7l+qY09xJ+s1Xi/
vRYreqblSrhCqstBJ9tzy6DGxLcIVXMBdFY89KtYb+7mYeo83FT0LoJ6VqEun5FWOZdiSsQtNBT5
JNUa19nS8xjEKhIm3ZNEMMc6tEphutOV4TR1vN1ryV5tFmeeot7JWpGBB+LW5bz+SdTlXPD3w2Qm
7a2XNFKNd1nqLP4IyVT1PdrJmELCj0BKNXEJ6Mb77qy+dKDpY/gIm8B0/UOoGzzkcavmAn7IYpUB
V6EDR/oufv2xuFDDeu/v2V7B5q29WpF2C8Y5j4yyxNcgzUU1WlOIxyWcFG91UpMtzLaJUdfrUf5B
12lSlo0oNUumca5/yA+do1Vm+qS405HIO2iZOUlWjMb4E+lAZAcLlzIbDRzXv0AEsFzlinjwZS5j
izMmqbrYGp5Jmip/rP3pS2yth9ye97Id3RPFGYVoUiGHBN3DL5DRdXD+P7lAmpjci5sJiusfRXkY
XCVUYyXhR/X28tEsqI5AgKb9CvGSr3LQ2Jy6755IckT4F4mm63Up16KMS11ECguHIeu7pm8e+Sm5
qznF1WQmswu5RbcOnvIrpDZqf7V3EzkP7RWSiPelaIV3qj1jekR6rqHNjZ7TOxSHWP1QmwRg1/uk
fI0RPEOynsHMywT+ISYw0G/rIB15JBVmNHE4SNQ6KeTPRRgC9Ps8/ukfdPJtOXLXv4KCPgHcTo1K
fsW00z1IruOqYUbNTe7QM2WzTZ114BSszWMDZhsRPTxZsaCRSBzcMWosI4nczlgLU+DLIxysgPGa
sFalMCySqz6WJ6xK7ld/p73EtvKgFOaP2QJhEHIRUmmBc8xiF8P+AC54ViQItoLbnLIweHQx6t7w
CYhCs2TDq4sfkVs0R0dDkD7uxaB3hqCwp85aejN0BhYrx2YnjY4i+P/7BbSdtW2CqS38gvGVDLFK
e60wO7e4N06JVR3Im4rpiciWH3i/ebl98ORc/369PpemjKtWuDBaSA5+FZBlT6E+H93zyT5uK2su
B6gI3rUrw0vZ9Byut0tZWC2VmSaSsgePVjzRSRwNARAyEhDG8RtQ1Nq3t0i+360tUqbFjVUYiiGW
kxYDY59oi5/fuvBf1cyudkUXOZU61QY0MsD5Oo2HEv7Q6hUBic6Jp8f0h7byAterUS+ikWUhShdY
jVDTkPk6pFgcZHSYSm6b0+XXK1EvXz0NqqByeHuRfzhJyEBLXhdU/7J58Hoh6jWL27AcFtLCk6bt
YOo5j3arqtglFf/jtkGwDJAub84oRachMUCSeZTfibqPfhahMIaYwGUG4uRT3LA/icKXXm8gzrxi
X8tO3SEMD4DeNuehE9ti5VEYpk5XNvMwqlHaxMZk+SniSmdRIXolsbovyRe/tSEKM+ZsirkkxirJ
l+xtdInq3fKBzSFdX7r9PnQXV7nvDvAGFTO7y530nsWSvjltem0rFIToZQ22DPIFZW9y2iclyAMZ
4WO1w6tsVcHyLPiE9KrDSBPR1iJq45MdWSNIakYvemSlyS4Wc+tIKIypG2UltXlSKmqDFmUTki1D
P7qdOcNz4Q1eAyncylPRYqFgpC85p87gqqYEaO+f8YZb8X2P1xzkYw7D1rejlN8ATxc5ZTAbrjLJ
yxAxK/UN3YQFWq3hpe6IPDjaM99ZbtMfooPPJSlsapIhb2aS5ee9MlDcYoecgq84SaDsyh13xz3d
3uLm4MWVMdB1z7jLS6khxjAh/pntzmw8kFBK+8JvPDnod60zKJZ4lnaKVZ2X750vnaWAC5KXqDQ1
RmPgH6LCz81TKBaOHcfFK/JTZMxt/pnteIjwuoKLQa1d5MlfU1e1k6fYQJhQzybKlvpewZc37Izx
sv/Be/38JZSXboTJXw8Sv1Nc8DK7zQPRhh9fyrse5UQ9qP0kGJ3lMH7rj7rPv0iTxbyoDPCja6j6
0oxhT2rSjVP54OkCjWHRmMkzWlca0EoNruEtAbrhg+bM2cpX9uwYAaMbN5Mup0YxtwAUgb5RtDzA
wZxsxcjPg9oGoF1/m/nx/rY1Mq2fQseunYjONt7L8RWlS3vUzerYIu262EAHzOp5rDPeymldmz+F
hQUHktmU1Hf4/MOQv/VzBDLbwiwnxs5Y61AY13KJXKukFiCWez0BK8iUmIkC9i+VdYkYTildJEVr
badExLnRQYXUieX3ORntJRH9AuOcujBCuA6qlWr2/fanY0AlXSYFl1zFtzWu7qRBrRExn1ww1Hf/
ELH/vpN0AVRGAKJF5Ft1jngk4Nh5mQ/lF7uFeJ2wq4K4gIWwnieGW0BXOkH8szQSiS/yUbJDubFb
/qixUqssR5Eeuo20odaVNEdLb4NyyoQpOPGHMdqRgjQ5F5vT/MgvkLcv5S+3PxsL6P5W4NQUORXJ
9sgcWHuX/8ge6p+dBfC/gw9+GA48ctil17jziXRU9hYXKMxhNIZDrlAx3AIvT6oaUhVEnoJIK6uo
gAhOvmPNNm+Oc+oCrxoGEqGQOKVemCLhSzDpknuoIjAWBr8YpqciyRwoHuww9GzJE/nKo1VO2bOa
ci/J0O8GbrQaTLJypgjtmnCeGU7hNuxd/SrqtelrcMCAfhT9TQdClTiDV3X0iacbr+Z4zD1md/Lm
y3K1IOVWj0UpV4uEAxeSh7R95NpdEt8bUuRGxZ02DWh8MsxuvusLzrxtb9u56KuVqU+9pu1ffVaE
P221wVyLvr0Y7ibpkIys/FvusaiAN2/w1ZLUo9LkXdYaLe5WrX3Py8UZoXvAaaXN2NmmZ3+1DPWU
jHI4pIqBMyVvVwePRX/qzfREOO4XnwUYm13Q14ZMPShqJvBcU8JkpHN2ig/x0xhU3xJvAK19u69e
BaTQ9bOO6lprTftJM4Xg9nY3XYPfuxVpemV57EINXhIKtJUwmqoYnVYu36Va7umZ/EXuVEba9PZH
/LsyMUjM64m4IpV4lNaHcH1RZcYDs+1+Xu2JfOGrPLWoNEKqkAcmvTwu475DzB7eDd7wzlkSOsqJ
AhzyEaC7yh1tMis3dvQTM+pgbZXCqCHT/vK6RldyxR0xpsbLjlCYBqUJEUxgs16ylqQACNoyzaiQ
rrVQRRCvfCgab0UFa5heun1F0N5NHTBq3KvQ4SZOlmaGnni5JoSbezryjdXsCOPdvNNQ6G/g5wtW
m4PoiGi8TPvKzkAyZS57sOKKe1bYtZ3HvPr0FCxVcarqLRlLJNzPZPyTR7NGYYLijNDmGM/ct8XO
nVhF2FdbquSnz6z+LsYjIPIUTEVhqP9qCyXBD2H/awEl6OeSUBKZvmMCXHu6fYW3nY6rTVOIlemi
hHYcfHUy5KPsZ5OzCNWp6LMaD1hgQYOV2E59OONiVWLlFDHIyqUvyYoXIDwZ5QNjV8RW/xa0fO6K
JtPKeYmPIjLJi111aA10ljdScwpJUQffddilDhK0LPG+zcHWT0AGOcX/2naSyX2x1LAg/ThXpnaG
H3UwHmc72kt+YSVWArcYEwCn8Qt3D1RGZpM9QrxdzbzaO4VgbVVxGA7DF22c9VVyVas6hj+VI++i
kIoEibhnOlTERm6dNgVWejXyWkIaTpPc7Hb9a3gvky65+/47epDqfRKsAKzqjo9NnjmKw3gEQTf1
v2euovciEcnLTiZIoBo3o53aQAkARENehLeQdHjhLB5P3D2hOGdNlGyGWlenTcFZEfVlp5Np0zwg
TmvvK2C3TncscCLYc+uIKWzK1ywa1QlH3KayKQrndXpvwbEYTrHFuDoMfKan7pWMX0PwOQMFz0DB
C5NWhg9IamVs4XYW4F0qO1fPbVZVmsEZQIXOqe3BiXySd6z9DF1y/2Rqcjt+vPpcFAoNqaZwfIhz
1J9RkCwesn0bkKSObndunGKf7ak6x+/MNh3G43p5e6722Yu9mKcDuZQfsw12SYwDGceksjRQfJDn
Te3Q1tkzNdwYH/Nyea6W5dHHUuXkeImnLVvAAhQ/xx1hjYKmCMMdZIAuPTK/aBifmEnfqsAL0Kxq
zWh+ZxgnawkKaep2kNOFlKIUMw/04+qWd9ku8coPDE68IiHo/StGyCtIv/iLVydYlUKpjKT40L6G
nmpFu/w7es0J++QLK8vAco3oQmoXRV0uLICy6mO96xw0PTmVpweXkgc0KGJXfBTBNM05PfpWmyA1
d6QFubYGX7oLTzWmmgybdQCbLefXB0Ahj7zKyhgSB6FzJJc7TNYApsYXLRiQKwZhjR1DagFmLO2N
Ux+hrE568UfH2Blfwu/T/t809F3/GspB0kOt5XTSobXyQmRWMVQYhqhkGDID00XKJ4oh7yatCrZM
Bih+DT6T0irr3dzGBFmQFFVG1ZxmVMmHci4AC2jJylXQVvXmshpmnv+4fWe2/a7PVSh3YEyLcRJJ
t3U3Z04VHsTkQS1xaihkINdk316MtSXqfuJuGhMGDxFDLLk5xoLZdMcqZK3yBxfnc0/Umx8Wedd0
fIFLiUoR8dQnDP4SFRoiY1KjYYtZLt4G0s8VycavYCCpImVtQmxs2IGdBGz2iRcdBlTHCjt2WEDw
hwTJ52rUnVujoc9DjuzPTU6rvT4ljh6sPupxLv8qHtCqoz8wt8j6dtTVmgctTHKSgIsP8i622sfC
TyBksYJ3wjN2qdljAIF5sNt+zedOqasmGRA/UEqca1MalgYC4bn62QmnlmNpr22/HJ8LUQ+/ohZa
3/HYXYHaeBo6eskimtjuQhF+L/G3VtxkKbM0xlebLHmn3nNn6VA+xrZ+GNBq91GasquhaE0yQbXC
8NoYu6PbckellnPQ1SATpPyQStSHFhbhHuND0c24bZz/dX5lP5lZ93MIn+fkiZ9ebwMI62rTLbiz
kddhJ1+wtzrVCUbrczc7yqg+j4mVQxJ18f/rdaM7cY1kmubuknh/7L7kdzkEItES6USB4s1oqsns
f6BWsx0zfRoLBSjVFMfRQIgZFoxvYZYLHSiyk+1iG3PL9/mJJHkwk+LH98zdbibar8yUApcl7Gd9
EGArIqaGoa0QoLx7IFxPrJhlu03kaiUKUZKyCoeOrDRDWhsp7UfCztC5nNd8ZbNKMVejoKTs0EsM
B4oQvTTnafbnArznd930dQlrc+ae5vxxRJpSHEqvU95umy0DOzUKXcamnQFeuPrK/LKmYElcRAw0
MRbZdkt+mwwtpKuIa96JxD1M/wo1s0B2+f/qltDspGHIyb+eOs14a6XnRfwwKsZOGD4JLaSrrkKS
D+SSLwkUGZ6GYbEFZc+H32UMgt3+Mn/ID3yeGuWSyH1ThO2MU9OQiAERgxMGxa7yhghRX/IcHmTw
yUWWJIPoFfOS0LuoGOTHf8gKff4Cylvpylroeh3G0dv1QfdyL3sxHvkcbeb1ufD4O+0kP45fWsfw
0hPnEYeC1crAeB5obiK0v05LRl7ZOavhlt1rzIQb64tSoIKwZRZ1HiuMP+K7GfQ6zWnySL/OYK/O
4qJumfq5z771rDtBQUwj1Fo8kJJzik40ad/7kkea+DrGN2Tcb53CFpCG5PwMYnNXE0DUW36fhNnk
QyaPOeOR1SkYCeGqSwph8oiD4g0TL+q78tKhLxryPrODgazpIB7Kb+wWXsb2/qa02wtNNWWw0HSJ
zmuWf5F57kGf1fvbd5Fhhobwv050n2n6JJAEgd786Pt3nqmmzvDSDSrWKSctVyLSO/Qrgw9CiqNh
/SCsPIn7r7pGBE3RBJDc88alw+4qImjjlqsMg1g86P0TMYgbVLzOqvHj9pltX6zfy9BdsWIlS0ov
4tOIUQaJ2y+D1pncfF8XLggRby+1ORqof27pMsNxtaVEFbPBIO81qQVUuwp9bgmYVDATiHnH22tt
39vPbVFfqpf1eEi0Ekvxhh8aH734oHM/dOmZN8BzL9ylyWLeXvEP/sHnktRDoPBV18cFdodZFyfa
d8/xhb0UHcYHUPr+x/1RmD9qjTJH5K3+lUJIPNLLwKZD2AaMzz1RXqSmSGIkkPyevB6H5sDJmpmv
X4vsiXF22zf3cx0K3svaqIYqxcUiPmNn4QG1Bs7ULgRbvM8djIDFUfmHGPhzSQrZtSpJVK6E4Vco
2OzyJw4c+ynqcNK38JAdusN4WnzWU72Ng59rUjCvdmJWJYSNqtFfxX6xwx7qTSmDko1piBTKCxwI
MfkGO8uQI7HHoDnqT6S9lkziwAlxGN+OoOrfSwe/N0U3sOZxNS+zBFMcuEMlDKY2BGr1qpS8WdZQ
A+mghLJkppo9Vzqrx+QPztfn2hTiTwovQUUJdtM5SDt50Z6w7xOl4uYo3oUuJhDN7q495jvJIaLM
rAzbZW+39k7BzKhi+l6NLtcQlMVYtd9HO/HuB5rvkG6bzOWMe2lNB+OUWdOP3iGSOmih3Fcvojd9
VPvexqSym38LndYGdQDisZ1y1ziszDnjGtNsQE0z8RxHjinWeqtINWdVIHY/v6QQ/L5tDdth5+cH
oXApU7k+KwmTiZrtsmUkPTCmAmrRJv0ygoK2YnXEMG4U3b7K8cOy6g0+gNLcc8Z9GL2t2ZfbW2Ld
J7pDtdNqGPOCPaVBjbkyMiRMuDLIWBt7uusPFaTPE6RwCVSVY6l3uL3KY3+YLzEFMWjxCblHSwRD
vGi2zyxDZh0jBUxVz8mdRo5RkN/lGIpPykfImmT6Qy3uc2cULs2Yzk+48XJZ6qfmHvVxMKWrZvaT
yHpHNiuVz1qP7lLVJ4MrVhKZGQOG1bLnHpNjefW1RIe5BvLrU65m7jS/KbErZaIpKoxOc9aXpNtV
ZUFQKoGkYBqMfaLFm4SGiMkejcjUbf0RUxCHOQMYqCxEZvh0dBPrIMllM5KDBpHNg+5hZs+boWmW
ZaCQJM9ACwzqzvUzq2GM8YrTbazdOoxlSV5xfTlrRWNBE4XlZDGQjO5hhVKErJQYD3KLL9kJBcd3
ktLiJ7M3pRbznblTe4C2/pmZa9rOav02XrqHtWwqVARI9mfsJGvJNCuJvHl+miTMdjV3odJaYfXe
1K//DXvortW1QYMpp8GGuuYuqQpTGv2VP4VtgWcWWiTINSx+nj8OSWVyEuu0txt3Px12eqi/zaU8
rQdgkeypO+41/xreNyfQQFwwsJGs/GMi7aPzKYNYXmhpj+o+QgsI4wwYb4pCgZPcZxm3kKhrsAp4
NIW1PI8H/lih9+M7mQKNdTv7Oh4Tt3v8l6xQV0ELTfAT1k0/oH+fuBik6Ub8yH9Css4J78gIanXQ
z2ghK21+zyqMMiCZHuHnxkmV0xFnL+adKU7nLh/NUmOEEX/oVf5t1nSNsFNECOXNiJNIQxiRc8OU
FiamCyvykgPKrB+lU1sge/x3I7WfpkXz+xSaMVY86YNUj4S9rn2ce7NHJ1yJRDWHYSD+lYzVQqxa
tfrKqr4zbIo4ZjccN5r7J070spChPoNayi+CXbj+R9k20ISOMRdG4MsALZVyisKsG7oxhjTSmHUW
1I59bdCtptV+htLACOdZMbZKzOoqxg6VGtMmyWVjC9q8O1N66X1hxx9IGHX7EFkWSrZ9tRTYMpVw
JFXSIXtMwH+TzKVVRPl/hHya1gfDmWmsEv4b0RsP0wr7iO3hKyEXIINJINGEhsEE9Lm9OUYCQaVA
JxGqVhLIwGC5NlDHeZYziBxi5ETiX7HdqffnRGMsyXg+Vco/koWIn4YI59kW8XlKw30Vi97tXTGW
oEuIazbMSUxaAkbtRyT/HOTg9t9n+Vx0oVDn6ijhSB8SZH6cxJ/eYzsBAZNuSm+EdoYVULN8LLps
OMuoZWsFzoyQaIUY0QF53qiZ/I/uoLq1pzsz0jHtkSUUzFxX+l/b1/JV51GOxUGCIrI5lSR10Jgh
KrAi2tjKSzsbFzBrawzYoiuJC99qSxLj+3VOl4NpToBbt3oT+Bj/STfbHzqWf78OGgUmYhhBmoy0
W+Dq2byDCZYn1QOhSlAGmZ+eMbnRATIltO7VERpYWNPSzFOmEGbq4wXfF19X9op9+pTfFT6IXLBn
9dy9FkGK8dj6WWKgNQPWaJHVZKrCrCV9CnN+nkR/akpTWngWqrG+JIUvOidAezPHKoTcUrS0F+2B
6P80d603+aw8CQPM6PLhzBcDV5LOAZJ4xUQbsoWk4Yg5VUCs/sarSlcQ0YUkDzn5Xuq9jmlvQlvf
7vVHHZpRmZ1+Y0WtrMicLiUqlRyWOpmd5r06GE71Y/+CRksMa/vprvlefGeAG+MY6bJiYkg5n5AM
72SlT+EOEU6LgA5DBe/6V/5xhbTRfFRf0gfVBWegw1icYTA6hThGXwr1SJA1DsAyYw/H3m9eQY0I
KTXkkxj1KEYEqVMeS5+1ozKTAqo0NpBoG5DKu0vl2hT0r+rI8gUvNYZbZkPBjCwtCSqYcEKJMJ98
mixCsjJ4SBA4tZPGZhssp2RnoEoF1n5HT8zmMfeQSXu7SJG5rPiZAQA6hTp5yk2iOMGK4wXJYXQB
cm/VwAAZxkOsU1meWcwhhkTcND5/VJd70O6yAIaRlqVLivzQ1J1E8khpEHoka7V6yu5XzorV2sW6
F+T/rxzBRanDMepgLVmbmY14HqbY7JcvqjabvfIio6FHSRjnx1iSrigKa1EuPEk18LvEJxJqEIH+
By2ULH+GLimGk6JwA4fvtFiEPkMHy7en26QNsPcwb8AuODOMjy4xgu1xqlYVG2v6g1BKdglup3R9
vQ0mrEUoLFmGBMoGpEsdsrvmKPmGVJrryBh1Y54dBSLCUOocSgDkicPc62PjFdbwA57gJa7LPVae
gFUMMCgYyflxTATikxHfk3dmtBDDN1uhG5BCbCp5b53Zmc7Z+W1x64fynuWtMK60QcGGnia80LRY
Xu6eFxWB1/B0+6uRP3ADJg0aMzSx11TSKS3MH2L/kKdnOIOWnt7fXoZVGTMo1yQU5kKdSb6b91qi
jlq71RFJl3NDpBF7NMFrQXFmvuXkr97aHQUivR7nkkgQUfaqk/4GhYQY9dPJbd8qJJcWMre7KzHE
MDEJsW9XcQSenjMVjTxMGvXyro+2/gHGJk89Qob2o3DQKe/yTnmOrfhOhpByiv7zBqQxIX6bajYB
JiteFh9snrkjreb6ASJPC6SSJ+W59liVtpu3Fj+TKnYNBVgVxpp4V9whMlpT4f1KZhQPb+Iq1iBe
yBWUc5mo9yXJNxJPUfJ/eYoFiGUZNnbzsmAdCoGqEBov5YInv3fHix5cjKwPBjI9TB+5FXIwLBKa
204GVqTQaMrVnktJ0z3J+IyBtJ+QFB9RbJ7BBJBYkV+Am6ixR4dwAkQuGamO/QLEJxKaO0IrOYuM
3NttvMIvovCKk7pEGRJ8T4JXIyGc7+5jF1PqSDDbwhFkNBjD4G1wrvHQzpA9g10iuenn4SdQmNXX
M9fVpO2cEG2VrgBm4d4h/2SXFGUMGxBglRYrc3QbYrAuBWVCKIATIb9c9sjPwMIyPZNuuX5XPY1e
/Qwe4z3L5FgWR6FaoStVtBKXNhWkPb9qr4kmMJyS2/EItkVhmIGcfFq1xHMEhEhQ3IQAHNiuCOUp
e7aNcVXpGVRpUPO1IYDZYGKmBxegKD5hlMYEjU4dulzSWFXLDFtvRniYs6IwiJMXNUIbDzGY5k0A
EBKeItkmQ4nCe8QUpGB8tMuBX8FRzIVNnBLSinnuzFq+V8pnBhDddJOxIQqISqma14Q8quFxPAyY
hgIVB5IphLiTFcJt4rdIrF0xFDR0UUbf82tcoTSHMdYiMuOhNYUwtNhdVpt3+moZytCNpeDLPkW2
mfeIggdpECJD8FA4z/fyebLLh8btj5PPKlhs2uPVupTxz+2yTEmEdTHmCH7FzMOU/Y7d2bVdsvi9
jkS/1nncpHxaX0oWdRDXZuagqR08YpdOC8x1VnYNyOp8Vli4fbuvFqZsP1SHIc6Ey8ILBI0Fn4zt
q2eit5B7hs8wzM14/2o16iUew5nPB1I0mN0ZJJy5i9FfpziQLi8tYDFtbM+WXK1GXYM0qflCUbC3
PBgD1SHt9DGGEcl7PDu83dnEb79QJduMfW4iytXK1LusKqncQoYB/Q5nddfs5n2BupoKLwCvr1uy
iTk3veir9ahXF+yL2TKQzsDw2wpVmWZXgf7OOEUeaZFSXd0fMxPLeoxt8lvu7dWy1Eurp1KdSeR2
kDFyhKw+9GgRRbInubcZRq5WomBmWuNkLIiZ8t7ghLsyiH8m++ko+PBeL04Wd48P+qiCufcX+SIX
sBsHt52bq19BoZCSaYbekFsavfVQycqJF+2Cb+Jl8pJ74nCRxu32XnQLW/weR0ymze3o8+oHUHAk
FEpayCJ+ADlwZMptQo2aw6Mq7gogBKuDm4UO9HMczWAvTold5Yf0jrz96E13s6f/H0+JRD/DkM0t
w564z0MRmkpYmrAts0Lz/W2r3W4A+DxE+v2dIIW1FAqsNjxy5wLaD5kl3KvgUxrNdRc9Sx6Jy1IH
tJjg7OJw1ELAIn1jQRP9QkftMsUaAYjxFa8ZBixiu7TzcwRZJvI5efAvgynzhd21vul8XG2eQiYh
bnOABRbmQeaUpN8Eyb19vBeb+FvMe7UChUVzE4kFB/ZD5MtnOB/GaXLLU3kJc//VSrKMbm7V0FS6
LJyqYlphRhEpOpC8VIZkRcYPVfND0VsrJ6rPUh6sLKbFP2DA56IU5vECKH6kkFjPjHH66oO3ZAuK
oZyj4Bv2mPJzUDD7Ju3iPWSgwJ4t3rM88m2X6/MXUFioFurYRzEOuJa/RNJkhvrDkjBC5m1/63MN
GuniTgB7NUE6SYeurACHa60DfFZQgpfo/OZZ4o7bI/Pi54oUtInhOkUJugTdGvzvldmiiVS08ifZ
Kt3YrvfLsfKgPmXWb9AMvqRs4ocRxE6KpTQmB8XU27a17ff9/jV0TTlc5i7manzlSWw8PVKCyQhP
Eic5yzB+FYfVHSvQ36k5y0HaflE/16XcsSKp2jbmsC4ZzSHlEOIAShYG1hjFENYGKU9MQjt1PBk4
7g6VZTlFZq8tPTlBQBJp+65rv/8fade1GzmyLL+IAL15pWuvVstLL4RGmqH3nl9/o3rO3aZKnK49
c4DFYAEBnSyXlZUZGWGk411YMSIGllUqIgtzOc49cn+RTAwJp9tzzY4ZmDC2L11SNvowScQedggv
4mQLAIyg4SRdGQ73CCUXKzKDUw3hu663ru+b5STAZRvT1WUvmIKmJ/5VXJXrbAOwikX0BftX2SRN
IQO4oP8OEzqzSbmkTG2EkVNhs/LCxhS4zB4N5W2Kpa1X4SNG+TkcvbUaSvdq4jmcBh31RizMXhMZ
XoMY+u76L7uX8kyFNHhTPmHaYx9ERkL35Anek65qhy6LGSdl+R67mKIcFNRl/T4iGC/U8606GqyC
f7m+lKzBUA4pafssMwJYqNTA1Hvd7GTFyhS0ObPe68uWNF0zFFlSge7/mp/sZW/SxwgOXcg6sx0S
O4wetfBeDpnYx+Wr42KJuv1r0W94RYElgoxTwB1E3nydzZlEWcR4ntbhqrYhfWHFruhyeOqmYOr7
F8JKy++jy3dQMUJQNG2bhOBp45B630jQsVFu9H0Ygo2W8E15DpNLiDXH5O+zpIuqA1Efkzlu8Pbk
LcFWIDdN6DOlFdioUXdFQ8WBVb35Qyx0GSd1IMpQqSdZwDhJRU/7QQIE45RAfY+FxhOWPevFEnUe
QHIraEkBS1Vujk+pMzWmDtn73jQMAPsJWCF1o8fxR7njIhOEZm88I/PLmmDquHBBLhqihAnup9KR
C98O6h98XYCs+f36ufxDruSfoZ4rH7OlDMq09fsBluSTCAQ6yK8++Y2/AbVN/WKgbbFfT5JZfbCf
2ctNyeLFMnU7ywEwyokIy0VuEsRwvvK28S4BuVCHSfZfiTx0bQMx8StYq+t2N578hvF6+cOT7PIN
1MXdZDGcInm9EFzBBKoHAvKcVtAPB9swa1v94a10sUa5Jq8DdxTfk7kGeRSI+FzlJXz3IC0Q/gRj
Ed7ahBcLGB8IuLv6kZSOSJ6KVYtfdPaSLuiarCqCIFHHSM1abdSJ9FOQ+p9guxjNjhvvr2+rM1EU
dXkZhiRDD0cQDF6he1PrfAq0SYMRUktBn96aM+N3oqjgIdVYWt4GPDKuCFC0AI/hW7wZvxK6CZak
5dIbf/4ddPPq5IlgBeTPokSEwF/aebck5J0QBjaH9gcLE7owt1/MUXu6q5pe6DkMG/SzlpKhfzU9
XZ/ZJd/0xQS1ZSEhaaijgRGph/xphHQZwWIX6+EE8b7C5G+Vg3+LyHonjkApK5/XrS84RsPAidAE
XuYVlb5cZU3wQsgjgD5ulO2xq2/CoXfzKNjUvaKbhq7clWKamVnEkmJccIhfDFN37cT5gxJkMFzo
nplHAFBmxXoM+JUaNe71MS5c6zClIwnPCzLo3Kk1DCB9QdRR0Gnfiistz9dh9C75AcP1LM/kxQq1
jEVrgDeA9AUWAV5gcbLS+umuCfxDFvWpmZfRzi8M3oxAVXp9eItbdDY8ygnFmVYlUYLh8WNu5k3m
VF7KCCeXKHQMQ8HsiYYO+lYap4weP+hQNRgcv41B4aS+Fuv2o7U9iGaCGithcQ8tRQagUkevAG/w
hibTlD1R38d9X2JMKVfWDp6+UAEfup+jrk22GPm8xUVFulGVajLTolDXnNbyjCfg0lWCb9DRiq8r
EMmjK3tVPRp+TCAC5JXUbQ7SLl5Jq3azltmo14UXmWFoYC7WdUkQFY1y4c2QqIpE2regY4vK3gNE
lqN7Ih+lbafKTB+Up2YF5jsn2TPZehe3z8w0FRolRltOARlmsi/QZ/iAlK0t3voA0oBVliTkjU3H
Yn460919u01mRqlwiAfCauyABzjXwbPPFP0n3iZ79l6rY/cgO/1P4Vl/Jd02gwMKRot7rQ7tvYQs
/QlinfGRVaZbvlUu30OjWMHsW6blma0CqkXlDVCs6+CI/l28v4e3f8HGxlhvGsXq5dKUB4S/ZXBH
RwcAAmzChBUwQQAsgGkCKdYKxX8uApz9urdYeoLPtxqNaPVqSTQm0k5XvQQPqKZBoGn4oT5ob+Gm
huB9c9Be5bvrNhd9/Wx2KQ9VCXjYnckP+RCacmH8kuTTTmy5jTG1JcMNs2xR90ordtIUDJjZKXvw
I8WRY2TK5crmhofrg1pCqmMiFZlcLfBTdB+yHnqCDgYIZHLl/CC0wTarva0+QQ1SFn0zkkVbU4YB
d9tkClP0LovKWg/RcVX6t0aClBKnqRu/Nhhua3ln6YbEaxr+pVPn/RAA9y3iqzyoS6TKbTf0ZsBP
ZlJVoNlkJAGWfcfFGDXZgy/xUZoh/lXzHwqa81RVYG1Xcm1+9xQXE+Rynz1nmn4EUyhJtUr30C0B
kh190ZtpS0iNQpvZbLGQYDQMcsGpmiJqKn0uBQFllqjGO5Fk4BRUeztTAfuPuGbm4EjQ8W1cM0tU
uND5UVqhg4rcqA146kldmRQHhwMBvF3fqWSKrpmijp9u1B3Kyg2cbZQ5UTaYQ9s7gcaiQ1w8ebMR
UZtBA8UXCDRhBhcd96DV6a7SPMMZxkB2E60q7OujWtzoM3PUxghCbyiEjkxgqQduKIm51dRDY0WS
Cq2PgkussguL1XWjrKkkczDbjWNWtIoslMAGq8Vd6yF1KPYoZOaSxBjdUlPfl51Ihj+zFBRhW7Ze
TXJRxQbFVOgHq/cGcAcZszOSNSgqAlAibUKXEUxVBvSKy8chC8wpebo+c8sh5Gy9qCt/FNpRiFNY
6WqHt/A0N1NkmHTbA9j/ybcIepJ1nBk7kkaMj0pS9yLZIuiAQ8di6hTNPk1Km2c22S3VvbBcSOHo
EKxFgza1XHGoaUJDoPfCMUBxZgQfEGme8jbagVTgZdN/IM+6bhvdjfdwXm7LCNGXF/HyAdQijl3D
9YkEP9nLD1O/95t1Xt1fX8Kl3rAvg6SW0IhDrxJ02Eh/DcdoQ3hya7QxtT/5yJSP2XraihIUgbGQ
nxV4MpihKnFU3x3ZP2M8f9/sTHSKEYby/0eNHUIXQHMd3/FXhHxchLARY06Jx7pmj3o4jlqVjjXp
BOjryeJGAJvUktFQu1Tqns8pzXCuc8owKaSkpbWy2zWxVWeqk2qemyqG1XScA+poqxzLFS/i4Vpx
SFyWICHLAxfkU27VQZW1it7rJNlnmfB4fcGXw+LLrj7nv2YTLoLZxQPmED6W2wd5ZI29YrndxyA6
eb/NkudAvJ8U0R7SY6W9XLfNOlE0S/oEVZ6gLEhu7dTZxv4slYlsuIzmq0qwjBu9s4wDoI+W/APQ
3Ufot/yd+7hsN3LkZqOvB/QhZ6SS3E7HLp3c0u/Mxn9vmVRYizHObJqpW0UMK0GeCNyhglhavEb3
B+KOCXKt3SpbsTLR0nLkcRkW5aomAz1CaoZTXDvBbY7ZhD7xeJc+6U7nylt/RxpbdTtbBzfDFj0U
W84KnodtZoI/ecJJg9iIkx3+ptHuyzmg/FcBUgKEeuRF+NK0VmFnoLUM1+NPwkzfOc0OVM4n/7aF
as9a3kWMevbyRXGZEsqx8b4ecOII49mANTZiwbCqoglsMP9pK8Fvy7vrm5vhrOkkZpRNozSRva2p
ielHT7qWWIngXjeynMC4bKvzRpjtX5mbAiUhC62ecG6cYac9Tqh1EFFbY8N8VzI28VmJYGZNUiZN
K0OMiUgqF9Da9vfTWYeClMhYRV2yR694ZjptiVfWpKojTkwMEoLOU221xQbJp7Uglk7V1QwvzbgI
aHHqDi+tKifVm8B7bOVbr35mLBVrQ1CuxoNKVtR3GM+omNmmeJWeyYOgcZIddxgc4ZCdeia4dQlT
Mj9yEuV2Wg307AKhG4lCZLhyZD2Q+dnmTj+aIvpeykfO4jf1PvulAfNF+gNIgp/oC4lrNgkWa0Up
rxQFeVOF5AgqE5BDarkryu3EI/8hQ0G4GhhPoqUq2ZexU+4mGsS2KH0SLpH+U4TXvFOfCL4MTYVQ
/SAdEM3KB/0MY6FZO4nyNFzPtVNLEj850nz77iF6haSfgzYIUznJoel55shEaTOmlq4IygZfybmH
3Tv15c4IqhsjkV85Ce0wZf2IEIfFj7ycvb04HpmKm1ouj/OpxivpTEO+4qCrDcYcswGKmTGdZJmu
+AFaZjoxsiRtiKpB7cQ3gl2jJ5x7AVMwJGlKtGwOqtmttC2hKGI22zKCUZpgj/fCKZ4yMsi9txqg
Nkk0vAG0eP/dcMt6xC81M813rEx21sy/clzO5QnkXAFiJoWv/hGdHtCocNveSh/9t2rtYxvJ5K1h
Q/rjTBoXHnPERtOrh6aeNY/OOkTr9vUVYO0tynElEHZC8IIFCIXXdLRBVxWO27AVzAS6WddNMY4O
zcnXN6ISFg0mvJB/ec2rx39c/33mtqVckA/iLR2YeJL8Se9aUCa0bnL3b3wd0xLlfXpVLHjp7H3q
2FSkXQHN8VHcpeVnxf8E5zwqKoWVqxXD+7BmkHI+fBfFhkfMIvFk1UhrJTzDAvmFK+eR5t8T21Yt
ZJIQDAhAb9WtW1fb/ovsGeO+pHn2/EH0hFA5n/vBHo7qKb7rV+mqf1XeVHDCNaeYTXrKOPA0xV4w
RdI09th/CE233DMhjpXP2UH0Z1ihy1KBY4VvNLVeU9S6IJP8snRswasTojMjRUj1W8aBdY7/kJ75
JwSmWfbGbuBFnfSxEVYdSLUcI8COZHCtyy54A63owAoYF7eKASFyGf8BNUJ5jlrqWyh7Y3icD5hV
UN/HpQJJsXYKzaoXc7POO9/kW27tVeon46R/91qo0yoAlIHlTRM0Os3bKVwd1BNSlaS0J4JVJzRV
MOdP6/EVwPp8kznBSfdN5ZFnE6Z8f2t8tU3i6Jkf10UhTgqQ96P+oh1Hp72JDXQOAJ5DQAz5Z1BY
2i90ELjMjPP3u/KrYbK/Z4ajIWiq2oBhwg4BSW47P4Q/ZTPdayt0nJoRwnTNVpG9YfV5L8Bkvlom
fmlmWU06Lew4WJZXkivEVnlQwTcam94ngiBncnpc1pM1OanbP3MP0id4XO6NDfPGZq06tePisAxK
XmmRoJYcAbJYnSmAwJek5ZrUTH6VIJFRoWwcmei9ZaoSLSR0v04CFW2XUWP4oFUhkzBANIKIEoL+
zgkAd2Mu9fc9phnG7GxRtmoo/YK1Bq6qrcL8URyDytR9wV8VSh7slKyXTY/vtQ034JxxHbb8WNfK
WuITaVu1MeoseUUAcgmC4a6G8FA3Be71I7ic3kGJH8KJsg5aVGo38qC2kVURnzhuAxDraLvyMbO1
5+zon/QNetDs6AbFSEsWrPG+OYSgFGbEjouX4ewDqE3ZxOMw9gKuKmRtb1W1ciQxYTwbpWUfdxkk
tePkZkr8ToON0hG3gy3Y2s7fjTftId8qu/RR2I8H7kelrvC/O81RVumtaMq8OayibXgs3TG1uFX8
QTo3gfq0OBfZkbfwyIKxLecgZ1NBbZcmqD0oUWAt/PdqIzwUnzWYen/35AV3EemOAy0jasNsp8Ra
BCrkGvNeqXqCdE063lH5YjVmAwN5uQRLxGG4LAIVbOl5L6hJgkWo0HMv3Gf7+C51vNfYmla4YXTQ
oGx/C5rza9IhW0N7m0Xdv4zxmn0D2SgzDxgqfp5UE2ZYum+RdYPTvyHdlpGr3SW7zqlu0k0JiWRU
d5hyk8tZ+4ttldQ8Z7b1Qa7EIIft4cVYD+gsjdfaTnRa0DCDIkjfE/yrcEBBegxNfi8zxX+WC+Wz
D6Ceg7kIsYs2wAfgSQCaDTy2hc717A8F7ER4CLvijl8bGxYB+mKIOLNK3bPAQmZt6MEqEgtW3B2z
MjbldmA8ShgnnCYVHVQ9DjoDVpLN7xBNARsgmwrs+9VFHPo/e1ilnBXCp0gLSezZiZItBYEjoBdF
DT9bbjSFULWvO+flvP/MHOW3uDA2Mp9s18YV0MVZr/wtFIWOuqlYyald5+vr9lhHVKUc0FhEspGp
sAeyX0E0/bviE+GJpdvIO68hUb9RboJ33axu5B/tjluXAGyzH/SsDUP5Ii1py3rUyEcAQGvHd4EV
b5Pj8Fw4xqmoTfgPRPmsDvrlJNxsqinvVEjC1BkRrIqr4FZzp7X8OWxL2dRvvd4KV9xP9JdZhJqD
JN48y4DatHoXtHa5llfJgemoFh85s8+hHFUbjiPPF/gcNOqtxJ/hKbVU6FkRmm3utViVz9dXfjkP
d7FHd5KFXSBFWoILoHmZXpDC2Wvr8jEtTXmT/CqejG1aQCEhdI1PjoGTYaw2zVqac30XSTxuBblL
TGiS5fnRG2uGd2AZoX1QJkJNqoMRMUyR3IvS1mxlYT8h1PgfLVHhlNHLfiGf1827UarnpLjpWCWa
7++HLz6I7hoLODSTThwGEwzjfVkFu1SDZLHR2Y3Kr/RGdluvuGVsD0Z8QPeLlXwlZCXBW9ROBR2G
+NTgfFSODg5E3BkPvpszNuRSK/3c02qUKwISO+VaUvRTjl5looPdln7gloTAtrTj7pJn8SF77t3R
ThxDtqs3bVMcolXxs2S4xOX3+OxgUN6oapKu1UscjPhXgvi4HSzwZOt2D4pSkwdVEG+KvMl6qbGm
m3JGdVhAriaA0XJCx4iqb9tqYg2MTOC3FNFsYJSHMQTJ8HjSJdJvWwesIXiAqa/evkMUwoNZlrQO
9Gsgpq/vJMbIaIBnkCVxKMZkWZW7MXkP05frv09m5sqo6IxCNlZKzZX4fRyQDYBJZl8UJqAi5lQD
poZCZsM4GgzXQsM4o2FUJgHQJxcqF5yYmtC8UqIf1wfFitxoAtJIiYy+lGCksb0T9xFIEExKD7+J
HBQruiluhjeOicJjrRX5+yxg7eKkLEIylzlXmGPTQVSaxbvNCsjp7FPeqYXEkcu+B2Fgsk9vUAWp
V+E2PhQO4ZMBq2W0BvvdiMxIYbH6p5cTwJdDQPONGmUqahwpAHeu5PbIhGz4Tb7J3WgwWRRyy3nE
mS3Kk/C92qKBEkPtXO2DdGUVIIdHyH/OWv5FL9LcfdIUpBKP7FZkYGCekhx8gTsKvb9i7MpFkCba
EWRVFQVDOacW5vsjl1KvJ7dq7gNa6HVjbk9SFtuVKr/LKR+bbYRKB9drQJZJvbAqeWYtYhlFPfsG
6maXAy3yCgnZy87Fk3mf4D2DB/wdtOpX8s5AdMbvWCna5WNxGTZ1xYOdFtBmHSbV8q6uj0LBMXzk
H477xQJ18KQRipRiDYhe+JSiw/6OYG0CdwTwUL+fRpALEE5ndmqMbMDvvvNilri62XqCTaDIc/JA
L4K7vPgpKrcmFze2OjL1+r5bQg4OCScAs1VDRZ/FV0tNi+42kcB7I7zW4MpW9SE9dOBwV1ayC0VH
iArwN9yGhVZYeE99tUvdq4pYpzLAiL+9TbFR3P6g36IeZ9cP0wHiYIyF/H7FfjVHXbG+Gimg5iWJ
TrE2M6mxgk60Mk82s+Dz+lk8Ix++rt0XU3RyYYxTWUric5gSbUiGa4Cax63scMcBV7uwy/b5nWpF
9/kJQm3oLPFswvSUhdCAR0dotGsec8BsSvDDJiePLUBPjuG1z6NSDwi2Rwg94fPkk7dChejQmOGG
J9Vo7GSWFtJCzPZ1MiinwKFXSYoqWAs2wcMA8W0BzFakKFx3Zzr0f/Fo/e4Lv5qknEJYjIouejCZ
ieJa9dLjoHK3gWEg6Mjb50SMD1WvO73OHTg50hj7jJnTps5TlvSpqCRI7KMpB0m1YS0jo11vkNxn
Kn9/j3cw0FnJhjpCehFkcV5gT2vRsAPToY203rOiBfb1Df3dyX41Qx0dvZH6Rs9IqWKKPiPDcCCr
+HjdBMsb0Mkcr0YkKpNNGQBC660y19/GlueGILIj3VZ/UUjEmAS09fCKoInoNf3q9UQl71B7gD3p
WO2HzbSGqtA6eUc+FykF1hNi+RDMrFGXyChF6TiGmEEj4I5TqL/EU3NUkjQw0XfUmfrIuWE0rnuf
O7V8lpi9Ou4kztvJQbcNZFYIu7htZl9D3S1CkRSh1mDscuWWIZDZyk/OMFjnYPFeEVRNVGUDDdi0
pFLWVnKk97BS401jvEAjw0qRNH8tobEs2hUgXKSfC3AilmHiUb75t5lh8vfZ1Sl0IuZzguHG7lBU
IurEKjws6fP3mfLEC3UCspEuw6Q2kqbofcBLZJhOBYtE/rLroDke2Q2kNvclAtj8lYyVXTZdXseL
aWpXoQG1inie9CgMhhkkD+lUmUXADBBY80ltF5kwBjdkhOIqvcmQhAxcfx/ctRhZsGWGBYvOZjaf
VK5BjzoQIpPVG9zyabKJrkR88NY9+molFEPZ/U2LsyhiCUUZOxW+4Ot2qdIiE4caTrQBmFsSJdOP
76SYdS2QX/m2KS9WaHRrqVS/sxdn+BcBgZB2rWTLAn8xBkPDW6uuaIyiIa5a5q1elSzk+y2ZyafB
Gg11xEDWFheG1iHDHwIWGa5LdKibzQZ5C1cFxAyp2ZWxyW4kB8qS6//+OYUTN5tK6sQFU5uDDxQL
llefcY/0b8rqHl8oD301QZ0sVUd/XZVjfIT/HM3HiNagtlUATqakZgMwRIdOYNmtVuodIYJnZRUX
Y9XZCKkTx2e1YNQxzNdBCD3c3uyT1/s8qpzrly5rFamjVkdNgI5MTOTgh6ucGxypl259I7sRRuMU
a83tIIb7aszd62YX0vtfZ5eKkAZJQSM7D7voYgfndbwl1JSjIyA49gG0mTb+G0nqkbwXcPjP8a2+
DiBsUW8apBUZ3/Id+P/1W6gQqmrFXm7JSncvBShfoWKJZM54TBqzAP13tCaVhnED9nP0QCsPnM2q
yC1kIr5+AOV+0G9ZDqqCD8j2w764j1edJbotWF+JOil/d324y4HIZWfRsFc9kIJynGCtsUFIt4dI
NKjy/AMSjUfSNhK9sdqcF7I6X8ZH4169phrSVMZiE46U5hay0BttBcdwz1pKxm6mYa8G78tDjkAV
79hhL4DklDSqJ1tW/9MC6cvXAVHuR+CqiSt92Akggzzd62+eVdnJA5DZa80AsY5Rm8IJ2dRbyUI7
rls+G6DPP0skW9cXczHAmq0l5aQ6GfXz2sNacvK7Xm7K7iRPH4pg1vHLdUOsPUp3dQdc3E1xAUuk
F4dEONM6tZQDj/RA9vjfp3S+zi/llaahljKvwvxmQXTS+/qprfzX6wNi3JIy5YD6MCuihownAyi3
KgJrSLbl+PG/GaE8i9BrWlg2ZNJQnYkeuunYsup1CzXir3NFOw9RhzBdf/akwQNpBA+OKmoH8SPS
mQT7bIWbyUEw8NzuIsfYVC6S4tdHybiqvoFbK170deJQhLBDR7PvNIVTFbfZUDB2O8t10fDWfOzT
SpJhqf4loDsh3YKWG+MjAuSEjI1dhl7Ih3+ZXRrcOo0adNxIMKUcm035VgOh5KENxElPxEtDA4bI
negfaoenPWczCUEWI+HL+abRYB2XdMoUYnHB47iDwttzI3Cs9CbDadIIV6kH/lE8P+3/o4gXbwiz
OgvXSvb6lehXoQKaIIYSQK1jJj0vv5U6JGqbGnhaDmoGJd8lFl/42DIhA2rGcJC0aPQwFGVckUxM
NVVOUCCrWQCLn0mV3cbCQQChsn39MDD8Cp1KBROZ7skdtqg8QobCv1clNI1r/3WR6+uupPzKMMSi
l6QwIvm3arYXuHtBf7o+DpbDp8WeS8/gINoOG+NJXlWbFknC2EK1fnByXGksj8+YNjpf2iex2nRA
drtceajGj8Q/8jIjzmOFIXQ2IvabNjOIpxxBLSHtCKvMZEUgsWBt9YUqyJf1oRWdx2KqEoUgakFK
DCJZPGBXpJ2p2qEX2x7tYTU+M0tnDC9MI67SYpQgZ0s8lTm9ZGBAJs0+yp1mcVb1q96UbmEZm/DH
9V3yh9tHUgxdlnQdnFRfX86FkU9RXmOXRLhZBtc7w9igX20AtfmTxPI60i4ERjgdeh4A4sBhxXzL
LvLyBdRZmHxhKOMYcx1XP1NtHzTMZBKJ5r57rosF6oaNE1HWUzLGCgHzgNUMHdJerzneUXXHNRP7
s5i7Fv/fHkRSvs5pB5q5qelhj996WyI8NW2Bhv4XU7eccZ1ZosoAYml4WU6CINKrNW1y7JiPwUof
fvMxslq1lvNkM3NUyoBT9T6NAd9AWpw/AXNqy7HTHUvITvGbAT2x0nt5zFbSI5u/fvlwgGIdFBRI
RtKc77k2FUDi9Ei+ykJgFZ5vi5L37NWGKwQxIxxavE8lyeBVwsqLy/vr8qmx19UjN+AGOLvNeBVu
RDxCWAnlxSGBeE6QRVBcSrRkVqg0eZITwvyqzkczH9AxDYXBB7HoN6rG6s9cdM8zY+RjZvlUtVWk
qW1IjbXZ5/yLIZ18ViC7HNzNbFCupPOkJFLCM6gCTJrhOX+aWj6k6Fubt4stMAAs37FcqJnZpJxH
PfBdVtYYF5EGkhAufxDmdAieMbMMy/fpzBTlRXodoic6wYyQ3hoZIOcEBFwWPCVQFdADZsD4FuOe
i7XzXThbMFGu1aYifK9Sr5pj+lzk21H5aPNDz7FQsYsOeGaK2u9G2nPQHcZG1IfYSRXOaqa/urln
JijH0U2iZ9QtRpNsmk1x1DfKqrjh1z7E6K7fZ8s398wSuQtm8xY3LQedC6wSackpT+FuWhNtDWHb
AFBsSU5xaH2TpQHHWiwywzOjfRz5flBheDqUzA0tsGrhyc8eOf1e6NeMAbJsUWF4Fk3xbyWP3sqf
GmRswW1B1HAgSNqbhQOah8Gpzo8Z1j3K8CFnlMVslMgy1pPSYmrr8snjIQY3CibnfVwfHzmw3+7q
2fqR4c+MpHUVg+8UrZyZHo7HrgP9STJEEyS/JOBPMkNalRo66dCwODAC/+UDfqnE0qxKVS2lScEj
AOstDRnxwBKewxWhCMBtumIBkhcP3cwYdehKvLhDr4UxD8ACI+ucUpIY99gCBhlR7MwGdeo86C40
fIvrWrgPn4TEHZ8UNGcBomA1T1xh9a05oA8ndblbJmJgcRlnpqljOGihqo1kLoUE5DoQ9ZgAgCaU
1b/h7xBmjDfpA24FJEhZ+3Q5KpoZp44juJzk3zARAMNewA+ybszalrYCwBhnLTyWz2GtJXUkG7VQ
DD9AFKYe/sNMbmtW9G6C4NQG3wLrqbU8PhV4UllQIPNHp/K4IhDg5TC5eCm4/low4eNW3j3pYiCV
b4PxBF++2Gf2qOAh6AK+VAlEobEHyQrRQBA6+ibb9S/hbbuRd2xmv8UZnVmkvEDdD32rihihluam
rG4knXG9LleHZn6GDhz8nAslIp7Rb8mbwF9H4FlaQ9HnN6vZZNWb8DZY6+tkO96zn8vLc4rVIzS8
hsLTKfXQV0PMKJxpb/EovhHmA2DtbqGYCvFvaI5zf6E/SbzBxSLlDYBd+E/PnpJzTj0lsRmGCosr
cXHhZkaocw+yYWn0clR+A++9Em9ypWEdNuIYv10QMwvU4S5LcH2DIYwkKzOzgdZ8GoRrse7WmlQ7
ogoIuzw46TRaERRuAhYubPEOnFmnjjqQd42otaRcn7hFg9qA+ik0KWuMrFmkDlxdFbLGkzal0plc
7qXaaIDSNPDWemuhCwtS7ax67AJE8uvuoE5cnMWxwhOJENED44jipk4IYWjN0t6Cd/mluiHEMVD4
tK/f9otPrdl0UqewUjipEQn1RRwXez2Mt1xd/mykyVFycVNwJaqZQWuOcZW61w0v54UVWSE9epIk
0yTYUSqmaFHCQg4ohoxg2n/q33zHQKhY7knRR3yBdrIj/whRTXxjPf3+cDP/Y52O7kFOn2Qh2UbS
MX+fPiRMd+BGP5LIiqHEQhSDtNzq16Xzd778Mu7zg2oWX0FrLxYD0tdHCM9bMCHFlraaHEgjIfve
7ph38fKBuYyU8jqVKhlcqsAh6AdvhY47s151OwDt3XpfmTnoW3y05l9f2+XTczFJ+aCGz4dAkzFE
pS4cwWudLGLB7FmjopxQnMu6JKo4LX2MCrcsbyutvFONcmKEcKyh0O6Gz6ahIIRDUWmYUg3GOKFj
OBuWCcrXeGA0+q1CNFYG8LSp6cUjw8QfnMtlRSjnopZaGmWEIlVcdag+qpYx2Tw40LERyj0UfHOr
vPee//bKu9il3IvgS6rklcRb571ZR49xpzIWaPm9OTtPVFbAz8UAPT/YCcNHlFrpHeFW9gpziCz5
AeSot/3GQ4oAL4rP65t8OQi8GD4HOLODHAhFrHaEkaZ2EpGIgq45OC9pxb/Et7zNVkFlbHm6OaEM
Az1MiMMUUwc83BaP4nwZ/I875Zyuno0q9EU0HpNR8ZD40XVnyNeBskkhGEC0jKq36Y2HTnFtleDZ
ZeYOyDb8Hlr8s11EynFA17av5B5DJHeC4WbH4Bj+JDqhhK5fNAWsp61s2h+sgJ5xBGlGUK4eMtBa
wEemRQiith5vXjlJGDceOcfXBke5klCLpVhAFtUN1A8jf6x93Y70FzZ7PHHo3+38Q0FDKz5ooHIF
vQ9Cd+/Q7EWrX6HN2RpdwgAR238H5Lg89TTqhNeZ1vFqhadJBv2rlXdqXH2FOwZQL0gyWfVNYIHz
Obc0UvgKX4uTsALbpwAMom+zkkDLB+QycMoTSIaiAVOCTymEwCzEway8ctXHp+vnfnkZ/7FC9/uh
JV8Qc1Il0vVuXWn+IYmDx7wRX5sePebXbS07t9kzjJpdUYK6jFZiSOET0UbyYieEAAC4idN9B4KX
YdVzNpvdevE4zKxSE5nU3ZD6pHAJnLVevAGbyxgXwwCNdzCiEFj7COdtTOJffDltlGRkFRGWs0mX
UdBQh0RvpS4mj2ZCxIguFbtEIY9Hj4bkEMGT6yu16LlmxsihnLlNUApHAkcqo438pEpvWVW7nrHW
ohch8uzrppYvnpktyksCBF+1mY/l6QtLSqz4rjp6r8g96oEpxFtlmwMuyqSNXzxcM6NkSWcD1KDg
lRg5tr3YP07xUerfh5iREmDtdhrg0PCBNwwZ3D9uVMUhmqi3gok3gdM46OtJGyi2/BsCpeVUxGxs
VASm9nyALkdypGPl1KQTEhFDgPJ5steDzglD8XaoDDtTtH3ngQoybG/AvHMj+3VmB0YLMYIxMxMv
3lVt8GbE9U3WqQew3rCuZtYSUEGcXutFL8b4zKfGzdASJTqJrd92Vu0q2zOx6IH1KF30dbOJodwP
56elphHnHraZWRaNDZfXiaOrCxPj/DA3NeVzRK2QQqXA4KK2b0y5CX/WQnUf6W1s9qJsSeO49gVt
r0XpzhsiEBq2N0EYPQW+yppmhnOigRSRKqZ+M5z9RhOa0Wt5Al8txKWR2Pde5D0SfI/C5/UjTebx
25V9mWcaV9FyDZGvxYnWe0+BKrD0rMl465dlZoqpaBe85/KStr5udBmDObNK+aykFCtPJbxh2R6d
D+AkSQ94G97Xg2lAWzHP4S6h+/w02qhxvHU+OIRKN7b1m3LHgoqzfDUNvdDleJjS7DznZ+5/E6Gf
C97lleDk98zHP2uFKV82xdmYySDLRYmKe/FvJKT+CFVAaSur5E77GbqsfgyWQXKyZ84zEEQApMlM
i2lodcAng4n/+mIy7h+VcmFSmKpDl8JCE+vmMN0lqC20+sEwDjKzzLyYAJztG8oPBQ1f9AWpaoxb
0mM2rD8aR3QJ4oFZXWa4PJVyQGLOT1UvwRSvmMZR36bb7od8m74YByIeC1ngU/IYP1+fyuXFQv6A
FwBLUc6earZYY+VlelQAfeBXmilkjTWqm+sWlnNf6sUEtQE5L/fVkqDPSDUWMqY38HKoWVrpAcEy
OXWkUaf4P9K+ZDluHmv2iRhBkACHLckqVmmeLMneMGzLJsEBnMenv0l331YJYhf+z73yQo7IAnhw
cHCGTBsJofoHVKZUnU7/5cJ7x5fsUeuz2srWA+DglKfR4kGxKHCdIpiiJ8biPW2TPS2i/ZDmd338
Ixrf6FhcGHF/nFhzUViYp6A8oJgFjTu6E24bnt8g1SeQrBnTpm7FZ3wCjeZe3xxGqizNrUHSZ5f7
vgWSEVMakalbY9w1/b82E5DLNRVXoHMzRbVR9Tb5L7HNO55kyd3Io6jTsOXidQLx1cphi2cR991v
5sVa4OTKSvwGESIyyidWJl2pk5E1VHAssQuC7qrbL3flC+QPkMvO7strhjmtcLlBZf7eclfOhutF
Kba47Sn+s2g5RZJmBSHx2rFq30aheRgu8Y4H5ZS4UEvVGhuUiB+WK+dH9DRrydjBaDBld3AwuZUM
+a4ltsetwufNnZN51XKZ/Vqcx1FHgiZBsU5cgNJITx4rCxNJ2W3Hd3H5rM03dX2X9o+le58WL258
rYNEVaAXb9xnI9qVyx/5+NUsbL/mL1kbBUK70DCtuPzojF00x/usbCH/fG+0jzG5afmDk93mzU0+
Haz0oU73bY9APb9aXAi1XTki9ZLJ40boZr5GAnI3G75ue1r7moyPRMs8W6CUEl2T1PCN9MCNW7t7
nd1nDexV33viJ9ORz148H9rkwoh0vyihK675GMkeSigzm8FS/xzzqxodY3XgjqCkLa4n24d6u934
hYXIotMgsX6Mmre4+9GZbxU8jkMvshlavO6PyQm10fBGSEkkQbIE2nKF2QwNM6fTAAqVIImvTAME
n17U+VH0a8zuLA2zG3gyOv2BOiHjt73z29HbfRqPHgjcfeTdQ3OEV0NVOv3i2C1U9DDCq3c+6o1+
2x3j+lBjOIwvfozkU3+dWw86WiriQ5ldOHNQdJexc9XGDzMmjSq/N9BsZD5SY/DsFGLx82udPJfu
F1pecOcme8tjmF//21jC1Oq9RpuDmHvC+ppmpiemo5XQHWcXRpl4XXnfzvd5dyApZJfDxbzQu0v8
rzryJvHccT9y99DqpclzIi778VZY3zTN8JfuJiVhGS+eTlJP0y9iTKq3XxsOV979GNGmgdixCXm3
05xdOhdeY6GOZH7PyqBe0AEw137LLsbxbSy5l9tfuuybFmEYPege6vgwgEwiuiX9F4Ju6JLbXlx6
TUL2WvLEQEhSp1dVvJ/KH5rgeJr9HmGfif67zIQiwFA5MDkxSIrZied1zi11veXnuPsX6wIm+coU
jMroUG2PZQCNc1VubvsN8u5DpNeu7bYROq5wrFM9Lz07Hne8IJdtRhEeVqqmkP8SiL6jSTfzQN2k
m2asst0NUG5Y5+qMOwvZx/yQ3SoD0c0+1XcP/SdCPwk1oC3cDPHqocGJcvijKB6uooB/mTs+AZIu
VDFMMcarsYlu1fpO1/ogwPH49BeMQB99sHSrJuPkpmU6r7fquKP+qviahTEIiKAOf1kq8gXbweH7
t5Ku1GQS6L3508NvgVdxvOnr16z5ej4S2e64Pdk56RKNevPfDb40jNCCngbsSuyTWyP1OAqFa05c
3IM0UVyoKTjWzToTosjTzprFmgyCishKRxjxoKZ50Ib0Fh26OyNJn3RTKDXuFUGRPPjc27rIlrWP
Zp0lraFUsNLsr8zVeLl4HKl3xeauL8xzK5ReoG5U/vshNl80x1XwHcS5u8iDFBMow1XJjPVLfQID
G7xN17lnCIzj7yeHzeA803ob24kHzE4fUeXV60umF4XHohQvQKgLeJaxFL5wIkU8u2mpJ9DS8Wva
eFoIwfGzmM0uwfKQBDZN+idhuuZesaebWI6h62DLoropDzz1VtQuYD9G8fV23JUE21qGHO/4g/UY
3/HuaGHguj9UQpE2UcFKjrPsWZv26zy5Q+tdJIZvYibfqIgU2ffta+hkedJXHIySpHSd9O3Aubzy
za/cBu6D/tjhQZjv9Ev3qDKczXN4Ail9vXJIh6afAGnYr8tseFP76JJrd3lA+4IiJ7PdlXSCJTlQ
NqVdnprASo7oE3/AkKhXXFuVt/YMmn70YryYCg+n+nCSF+3NvpygbYxkiOUeDSsDj1FhQjTIsErv
vGluP0hOFif5UqvI4t5c01wIYP30zt331zVosqyvy6H/lQSDj9GeK3o1ZehVT3btpWpwe/NZ+Y4v
Z/aKsuZtFwF/HoQXmb+rQbXE1RQ++ZgThPVBdOJjkCpOMY8HBNcgfg7xyrl5ZcUPJ/1+fiu306Un
QJLnrPqCzKCq+9dFuwSrzPmao7RBz4KQ+FJVmVXtnBSEaSKJDbKeOta+2iLzSa56kG9655MFSf6j
bu0mN9cR2EzHI6yud5zQXZxcDdMLG4/5UgW6rthEFaTkStxGr/EWWSNa8Kat02wM6cZGLSWlOGFy
bk6MU5MZ68xtfpyfwZumT6BnX8m79L3+ZL20t/ZztlcVpNZje84SJUdiQGjhXwN0Sz7eImF3EI04
DkYce3k67SvbeIC2sOKa23aUjFLmWrZjyy/wRTh157SI/mYW7dsqJPpPiIMdsgRiHBDjVRyB7c/3
jiYdgbqeaeUMQFt1jFd+6xyUBRZuA/5lCbMrvC6DYl/flbfxXuVIthNozju2dB4MPs00Gpd/3ULN
XfGwHPluerHuxKH7zSNP7OZDs0djd8BftKPqSbR9Gt/RpbMCgYvZmE2sPM1bP8YccP1Lsbfb1vOO
IB0NM14GHPgV4TiHGEnHpbcfd8YuvR0S9HR6VgA9sgy6AhYY9lWmu01tcrK70oWb22PadR3Qmaf7
LffFUW88cJi7YMdpw8I3b/JncOSA57AP3NpnF3Q/Indv7J0fEBw9qLL324/Ck98jnSU9bQs3o/g9
yKHt2T6DaOh03wbt0ThEO2V6XfV1pQuZ2ZGWd8ufvbcuEt99SfYNgrf8ZtXuEV+inap28F8uE8dx
CBrabd2R7mVutLlDY4Sn7W7tDbMv81vMIEGYowxagZabXBErbq/wP3jynEefLo4zDQhR6yi+qPry
QM3y8bwFb/vcdwjpIu6dmBtzui6Jtv4MltaxvU/aTBFsq1AkF7QkGFLUoCe8TxokVQfzsVn4fuCQ
Xju/ms2wAgpaxHYJQ8uZZBKWLXpLs3S0XGtl9S1t9Mgroya9MUx0ntl0iBUfaDPKpqZBUdY3GMaS
JYvo5rKEZ43w9PQKb97l5Ma9XCecQI54XPJDzpAif3v754s8wZStwrKW1E0ZMDsz9nq79MDfH8DL
+pOTBuehttzbKZRkHVQIjceLi7p2XSL3WuDll6Mo4hVtFPKe32vF8DXJVa35xtZnPIWVzCUVoFIw
1hXajCdBPRvYSpq25JgUVo1jxjFUctAXJsSRMTZ9YVqNrqm2y9qnnpT0sqzcuPdckA7/nEo3feCG
pf0cJ7P+0mnV1HhsEGnlRVPVC1+H+Nm3dETNnhdz5LlDRiOPTAU6+sY0enEM2r2e39TNw4Aeqz/2
YjpyMquOpn+TmBTFS6f/1NCEmYxfz2NsN7KegEhXg2WWqRnXOHHtLr6hF9RnL0vmr/Kq1FtZwwkk
XkEcrnoCbjMfnOBKV0BhO5TZOnDT45/BtMvmUBwxzKiUNNuMak6ApKPe97VJeQygDHl8zi+E2LEs
7OiBfp30b7RRtjusocqnQPEEUDrqjdNyp11fnGsYJd6Sn2vnXrPrryAZea8uhW8eAv0dT85qzTQX
TbJSWbW77ip5G7+zVwJhvrv223yTPzm/s10JmgwzJLOXLh5oYfgdQxHwrbofbzMla8ampzv9OZIr
GNGvY7D0j0E1V+0N5KUvTXQQDxhYK47uBb3SL9ENet6K//SxntlzWdGaTZlLxL9zNM/moXuiu7zz
48t14qO7wOeGctRa3s6CRPe7B0xA/bBuVHLtivMqK12nlBvlEuFD9AlKObQedT8jOVqvXKrqKt7Q
vkBe+OSjrxHBybu460YxjxqMbPTJfrypjs0xu6zusnt+XYb9l1WwzkIJwQiG5/bO0T0R+wam2pTH
WHG6zHVPTn7HHKPRpGrxtVdW0/H7cguFtIcBoRymzhy6jvDu04cMLMM9UoHB/0FedHXx57685L9s
1qcpGfEDaDjvQM8vHlcZ+j4wUVaCQLP2pLC01XzP4Ul+y0Vmp+E9Nh7p6/TofJtKKI9kuwaya4s3
f6tDs/BqXBH+UPsULRwocvW+iHG9qx4tKtdtSp5NyzHDmFh/HE1S+FMgvnaP02GVfJgDscvusqfh
Qe1vVss6twGSe+P6/yfZ1Ez92mCgsubL7flN3k7auS5xXMcyIRywutgTq3KyqB2IwEddqx72vnkC
1U/YvkJefTeE/xfyzu0GkhNE6TwZadVODqT1cB1NV861E65kNdOP5jBc2LvJ//MAvVynqLRA1TxC
tl75RDdAcu+Yts7kZrXU0NJ0WJlAkqvofgn6h87xyi8OXoRjkB/Evfje3KQ74fOX89u8FT1B01G3
iIMZSlemmCV9xxe9RhCcR1BrDjprIq1P3dR96ky8Srmd6IfziJu3PiFgIXFtBMMYU/v4YWtLWBWB
djNOD3hZbzGMfm+hBW70VKWsTRM6RZI+6FLEA/4MpN4vnsmeX8bfYqhE/4vrqAmTnfJRu3Xvm6iF
WLZtg7dXXltGeabPawpj9Jsrtm9DRNrsxsQrmh4EZDyVlPlbvvcUUFrihBKkpkcAXDezDbvDuPJz
KgOorQN/CiO5+NGaoM8AOYt95mBSpUvNJ7syFCdehSF58aFP6zEnwCj0JnDsH0zd5L11ykxQQtnQ
kwCRsyk57mKZTNA3AsL6lrqhbfprl2JxwS8KH/1Qr4N1yX4nl8aLrVSz3VocBXcSYWB0Nz5JWUzj
CBb5WMPjqIt+6mN5u5TDN8XB2jI+pju6rdtgi/5Ui2vHuI0iAxhrRoX+XtXmE9TlPBJGP5v7+cB1
Rci1WcdlYPmxHcsm5qccR1V1U2Q5qQvmJPAmLdhMvksCTfdB17T2XxmHnoKeYKVDiFXgmwktRg1q
6hRJFksmTxr1yOoxHeLuaVIihwO9ztyPsjrDs7PSpksKzdpdjoY7tIp0JKyMJfXHqrQfo9kS6/Rt
VQXESqZXhxgQU55jzWfaUB3EYHSHbOiGo15MVeHZJnX3o8v1YKYcjZl2I+6gTAxq1SJ1b6rcBAEw
eIOvFR9z42BDKsexXR38ZRhwl06cUdRtSqvGRUSf3s3+kHpG2Fzld3hVt9+gcnipXfeFTzRchxhi
DlW1iTVukG74D/DSYYx1qy1aUrvIUia2L0pd8yptbPeCZfYlGcrlpqt7y0dfB/cVK9+4kj5AS4e0
0m18SnCAYdTKfi0e3D3/lgT2zXSf3MwB/0oP1S/rhhzPo26uF0RcqzHZ4MeSLiWeWQTatpO7L9r5
2WxtyAyXYQ7pbx9cl4kXJ+KGVa2uWOvGa4GZLiTVwXjhMnC8f7wKWWyZ2qin0Z7a8xR0Q/rVScvX
IZpUua4tIKQQTNOi1HI+OT5Sd1ZfQV8VzxJ99HQdTVFzKe4YVOsVPmELyXEYbndHp2Abk+yWuZ01
dIJG+9Q+kOwpgqFoqghiI95niFUM5FWZseoDfdw2nqe6UTCUQ/5IBAdtOIHBsA5aDN3Ge6Igtdy4
Mxi0uS0wkrhYkVx/6Q1H5IOIAFYbu3atcXKA1SBcHe7s6fW8GW69nJmLyX14FRMRmczTOVujM4kh
1vZduytuMKxzm2rQdo7D8kpYHvk+XXOMGxb/vOnnA+p6Ok5ibcLsKiMWGuSavrH2ZU3RhZkUg6cZ
U707v8KNi/ADlGTydrU4Nq2wQBtF/9hBpu3tPMCW+3BxxTsE161F5Egaj7N2MmqsxaxrL+l/Le0P
vc78JP1xHmcrjgUAbNw2ELjD4D9uWtYNhijKXNuPNY1eM9egx3gi3SHKhvZrXxZo8CnRlDqUDFMn
Vj+FkSGs8PyPWDFkNw3/gRcD2uoJrObjb+g60wS3RKWhi+KxaB9q8zIxfpP2ukGK04nyvar5WIW3
ft0TQ+lKUXS1Aby8sH+WFGmGjPw05uJZR8Fh0paQMzuIGFEsc+t5ZDHIJruI23ApyodQlE5U5CLF
XiOudksvu0xvi1+O6c2Vx+6JP9zEP5Nd/ouoX0hbZHwWYw7K6JZtfX6vcDG3rJsaDTex7s9QGE1v
xaE8grHkUtW7tXE4PkDJ27vYU2nVgDKbJ7tHAm9SRU0qBMk94xOZhZvX2n6wbU/PHkby5R9b5Icl
yIFDjfB6EFhC02bopNWbdD/y+MY13bd01C5I7sz+xIyHXhtVGcD1t0uH4QO0FDgUXTamBl0/VIFm
F0w39M7RMCLFBbeVcvkAIznLxnCqSEs6bV/+dkIzaIRXwQD7PfKLaMPPd1Hqt0/pReQrx0U3XNsH
ZMnjsEbTIIGMjxcNbFdmb2M0hWVZ+BWtFYvcRAKHE0NYreORLt2wszvyBRpU+Ir54JnxD25Tv0le
o4ErgDZuV4udABkfHUrN+9xqV4svWoqctJa3+2weurtSs6ygykCGPTRTrAiuNw3lBFTymnU98IHX
2Mcieon1kNSm1yrHsbe3EA9NJHWobsvXQ79UlemKUdsLF/lXzayulzbeN1GF/LNVtopIcvNcYyf/
jSYLc0dao49dhH0slzkY4yULTLQO7s6fbcWSbMkq8rpOa21cLZ+1O7tfgtrF5EPE/GlWvT+27eJ9
PZJdYEJMEFZh9yr0sMaxb2FWbWmQ1LXQtIf2//ML2zaIdzTJIAZGqDW0PaIu5zhMbx3m5luuYoVS
fSLJuZuTVg+FARCC98Wu7SeIK8I9XfxvS1mXenJDM8eaQZ8MlEzH6GAPFvvkqmlUlrD6uE+uFu8k
vEwp7kY57pi7xrKz9fOQ6j5KDoWDMpN2Z4DC0i1MH0RFig+0aXkneNLepV3KyFADr+xBRQqKWjt6
nZLGayvVQPgWkoXokSKP8kd16+P+mbwyF7z+YXh1AUaIQuOHZVjau6hIihtmjsP9+e+1ZRWneNJt
AhV4IajZ4srnDwP5ztBLdh5gc0Ggl8ZwFsWq5DQJI32SxfqEEDFbdrrRXDZZdxha3bOmZX8eausY
4TX2H6j1p5zYXjdQAREzQOWNvkv6u8xd9lWvktvY3LETFOmaZ0ZeJiCX0fbO0PgLpq5aVfJFtQ7p
m1A0gaNrAgjRXFxk/XDBBCQhzPHmf9su6TrX4ijuM7iF/SRuKTJNWf1kmd/PY2xvloMGF3d9DMkX
ua2NWinKRdvPZfe1ihq/iUHm+xcYyFC5BOE5YKR1zFAZnB0N6zB4Gca1uLT78uE8xKYRv0PI11ta
RNxqG2hREopmjnJJPNuZLzVR7gs6KfKom1uGeojrOkjX6rJvM902iUaTanu9T6+0aTxASECxnE0D
QzMHHtYmiJlk+fmWQbiUVBYg5mafpMZds2S/RKGp5gc2nmuWdYJjfDyQHGNQnTkx4HQ/WZmFCQ2N
aC8GzZugTsftV43P4V98qRNI6Sq1Ox4hiQJIQ4RumyP45/4I4pYU/55H2uogxOpcEwk7B3yHfx6N
J+4m1iyeJtTBpTDFQZfnYaoZ9LaunV8t2ma8qu8ar2f5lwZEVF6faYuXlsNDnzJzd/6XbFrnavgM
mUObfHqdonE1SXIb/oLUuyyuPS13vRgNVylVQW0a5wmU9EWdeMrqhgJKr+76+lsufpxfytZrd83m
I45Ez+KaYvtoMj0p+rYZkjhsUrr8TgzGPZ1m6FZzzPhg1hnmMtvSPYxJG1+ntg3iu9oc7lksXNXF
tfV90fAMfVawo+HxLZNZlsYwmtGcxmGX9fbVHKfamzD14bpw8v5Kz3vnQoDaY6drc3tncGqExMmb
B2su9IC3VFcY9kbIg1/jGCa1DFQuZXriysgQUBsankQ8a1+qNMsDV4g+IJQPB6fs9C/UNYXHI10l
crbhLZD5IC5mnQzUdz7ZuWHrWbyIOASxbnsPwQMSzEZk3oErS8nDvh5PKbADFkMuia7uT57nMnNh
zUtZxGHUFNp1Emvlq1MT90gmqH63XWw8CF6lYB2bDLfxUpb2IGhfoE9o9yM46EvrotWiRZVU3kqL
oqAFQQmQosFtyidsgBcoMvCQhRDjCVkWY0AYW753lrYKLBGjkbmLb8qJH0VC0IyhUe5Zi2bhuUDC
xjRvU9NsPWbmRXD+uGwcR0dfM4CM/kup/uNpSS19gnud43B06VvZpXu8vBS5WRWEdOKhs2zQOV/i
MO2MR62yQqbpCv+1CQH1kdWsbRQHpIjK4vFc0l6PQw6euzerjOnjVNFeER1uojAdtRUk0TEwuJr5
ibu2W93sFjQahnHr1FcaeBsST581WxFVbdx5Dk4nsoW6TVBdkS6gKgYHQZvY2K9e44FJ9Muurx4q
BwwCdHhL5xQ0W8sLpCYV19HGJfABd13+yfKyJrbSETJzYcxTdsA8D91Tw5p9QRIwSrG5UHy0Da8A
PGREUbJipi3H9f2U03yJLDQ08PZI7CLM7Cws578RufiAs677dF0OWOUGncUh86CSecwfefiHz+P+
b3hpHBOvSRRUXSxKFm0Sc+VkVhPBDPHG+7kE6/hH8ih+gK6BPy0761DcOoWnkjndMstTVCnY1x2b
1ZUBVNRhMRdxUS6qJq3NL3WyLik+5q0olhLBfjjblW8PlmcYV5GrmvXaGjg42T4ctI8fykz1haAu
DdedB/3z2ruUO17BoJ8KPovLBTLjQfFy3v1tnrX/rIzJr4uuyNMsjgBJoRefgMsrwVDs5C6ecCtc
Dr23lGyXLQ/nUc9/MeQnPy6UOFVicRuodvSlbW/bSRl5bFAIfNhKyYeQYRj1rgdCwnt91+O6yaLc
m+zunrX6jiT2VRFX3+LJCMaK/vM2GGC7cF8uottP7/VJzKk5d3ESVn30HDXToZyUvDnb63vHkM70
hGdBWZXAcPSe+VZNQPkWcS8CB1FN0gNF32xVttdTPV2Xo634fFtx3YcVStdNREk6ayxJwiZorro/
wsbGHQSOdtO1ujt121jelyod72USY5YQgFnaIy++TpBZPG+N66+VIqYPq5FOdwmdNz5mPAkLWwvL
7q12XvqR7vqc+cP8F7mPUzD5HTyjTX/ILKxmLFAJm58rvgTnl7N5jVmwPguD7rYhN0JAANtstNU0
FhD9dC0Epglqm48MI8zngTbiaQeh/X+A1g93cq/0ouCJCf7lsC6tZIeA1AHj85R7sZUsPrpMxKFf
FuNeaK1+PI+8vUQLCmUuVEY+5UQY0q9tMWITpyGab2Z0tl2CPX72k7gHRUOyNIfzeJsmaL3jSf6K
Vrzp4wZb2jj9FZncu6ayFBCbV8wJhOywkNRhVKRJ2LFfzfSbdhfaoiodqjCkD5Z3EW0HhmVEnRXw
5XU22j2ETBVmsdW0Cbt43631Z5zYRe5EY5M7gAExzeyPz6i3Bu7DcqNDEwM8YsaBFp5KP0D1hSR/
6AiDDbjLErAZvYn0gsz/PMmLJjlw3yH/auBMSR7PTKZ5rE0NsaE1v5Tm8k3UKrbHzSXg4Y5kPKaF
IHn5cdvaohj5JPIktFvn2kgiv8qH4Lwdb1XhHfMd409HxMmn0YwKmjkLMLpV+iggXjaHzSM6lTPt
YNxlR7rXQfN0GdNDD3b4p/Pom/7iBFxKTJh2LZqoAbgFbqYyjT0UmCGic5W1sW+CJn5+PY+n2NA/
t9jJYnmcZ5luwCasPt5r5fIM8SXVuLUKQzq2LSvzxXCzJBxYN3ggqTiADJgoTpQKZP37yUIGjkcq
p9i4KhJP04QulSh9+t/2SjqzRQvKs25ejc9Fd/xo+FOlUGtSfX3phBLOq2YygUCNC9K9pmD4c+wQ
7QxXbU53urs/vyAVnHRg9baOx4QAblwQ+1VLMBLUBEE3uOB+sov9WFS+NSxfz6NutRR9OGDrzzr5
VEVXTZ1bAJZbDga1JlBHvmjxTWEMfoFO8mJ8syiaKphqdngrv/IBWPIeRcHattEB3O373+ZeBJWx
a4hfHSaIiYtda+yMDjPLKh2VTdN0IVeBnmXktuSUwIyMWkqzErD5FeU/9XxU2P7mdzwBkMzGGhtL
oNExCV2te+SJhnYsQkLqVruSDhf6lF3UnCkSENvx7QmoZDwTpmN4PwE066csRCNj9xYLEgUaq/Q7
KKrpYTHW7JC2PPVdgWb3CBW6fWWN7HbhCXs5b1Trp5PjU+R2kNRFEcgx5HKGVpTWUHZVEpJ4MG9i
S7yRbLKn3ZIs7HvjElQel+lHBQ6z703sxA/n0be+MHUMPGV05C6JzPua6gnLR6vGS0PjZA8bjAO0
Y3eK47p5cJALwSWLXJzlyI20QwMh2p50ScjMpLlfcmv6UhWivKiWObvVo1gchnSKDiyuox1SMdAU
KBPVb1g/q7zRKBehDuFQ4qAw8fHwDrOFXtEJAW3OveKZYQDsRke3WLJnNyCbbGaf4iHeePm9Yyv5
/LZisxNsecy7cLq+HgZga82A6SE0pX93DDGGU51q4fkvuglF1vH1P4lieSK5hZhOPDK4ip7Hrq8V
VY9iPAd/4vIXZVgwBWNIiNmYpMHU/McNtZyB8aWAd0ia24HA9feJ7zCVhvBmwMmQMcTUFaA+zexU
TjO3WlrgEoY+ihP7xeStLJ0gklm+z6WXHOgB+W/VNm5JlKNN+h1WupYnTITGPAEsDfkDe7Rvk7fW
JwfhQohC+4VcCt03F1mArgqEOt9Bx+lDpkXR26xcu3Rxd8JO3GRde7POSvo5SDlBnRwFxp0Z7ewx
EA/rtBt7O29CW07hdOmSVzbdGszaJVDRm7BLE3DhqcZwt8pYH3ZX8sHzlEB53oGVroo7ebC80Dt2
T/cYPv2lap5ef6187lFaR/lP19ExIidii56KZhA9LjELlZmky+Bgyc6Zm3Caq+xwfuu2Tt8pmLR1
o1hi1tYAoyU/wM3d9Y3uZYOyyXETx9DRM4JjDjZI6ezVeeyypB6wf+HsV0cOIk1+EV8POBXlU7HK
cSpHpDa/mXWCKZ2IuSunxrDH9ZthbbfNYTfsTJDPBX+TkD0Fkqw+BifWGHEANc4MHd7Wm6PvXf78
F1/KsEHyjVoqQW/ZR+/lCgey8gZAnIp7Mdo7jOZ+IKrn8qdLB14fZCJoi8YkOGp2kp2n42QI7uDi
c+z6d2WDB9viP/PO/iIqsEWN7Mf5RX2y9RUOs41r6sRA1CaZRdaUVo7HchLGSznexllvhRT57UMj
esyp5naz/ws8l2LWA/381JXDByelmplbBnIO8XXHnGuNfBX9z9GKFMdqa10IEdYl6ab+qZUAk1xd
zPMI66oQJqYg+88uoNq1EyxRIH12udjCU6g1ZD2J8Rc3R9NPpa1+H9rulxykfXsnQEBydG6Tg14F
+S/lhL4huygJU7LFCdKImtFjeWsNR4OQVIRp/FUU8rhSrKrm4z/5DqCtGr4o1yLu/HRvt9HQosOl
5CEOxiWrXiyS+mhKVITZ5qdb5A8MwlrbMTcGPcqqtuvIhm2wWF+usqVrgip2p0dr6WsQsff6XSpA
youBZg187KMb6YGJx8BFRYSJJu2YHp0qg1S02U1H0tD4Z51X41UhaBU67VT0Xj00877NBCrKZWRb
YZznzVezIeKqRdeRp6eD6yHsZL/zophz0H0T83fPzKzxo5pA6DImjZ8X+gQ5Rc73Y97b//R1gx1g
OBVw0HQt2Ut+rIQ4uz7rDQ+Ten61ER3leXcV1d1Vo/ObSBSVp5Hy6fyJ3Pq4aNh2DYzpoKtZbkYY
cgotl6jioZGPlVcIkDqAX+iymxfFi38TCMEfcoHImX0a+eidxqIx63kYa0jwdPc5vy3zPDi/mq1z
j+jSwqMBBLGfBliTOI3bMR1hqsn8ajkj7rW++j5S44ZGVPW5tlZkY9ge08dr/VturSmWSth5ic8l
KGI7uwp67QsUxRVLUqGsvuDEv6TtDNUS3DlhahIRaBNloIIHu7woZ1XJcWv3bEIJIRjH+5xzzEsj
5ylEJULQvAUurzPPIeDCdyLT9iBCPSvMfRsOFo8NNDH7J911dU2qDvKy2D/j1wgiJG3C6e0fdKFw
0SocyUO70eCi36LDssooWBrHXxtLckv3EpCY/HP7sw2YgssIbnD5flsiDmJTXvMwY1DqLkUaMjLi
Su0o+NWW5/Ngm5Zhkj9VD/TMyY/kVBeUJzlOFNg2Dl0P6nwBsdqkPJ6HWbfnQzwMr2RjeBHfCLOZ
ptxCxHVXr5sZ22d2LMwaOxh5Nnpub41e4UbXZk5/u1WncEt0A9TRUS81HAeMbrIrBGcXspsCBxk0
jiD9yUjhd07M/uJzra1oaI5bm7Fk55eh68vm2szDRlucY1Zqs1ejSuW1zL0B5xhVwG0uijmYAsDo
KVzU+kFPjnLWtwbIdWHwjgtSjpVrzG0tlVdSgayn4QQkyk23HMuBoztBF16bm4fOEoq7+nN+BjaB
m9rBYiyU3OTnxDAmS7ZU+Dwpsqp7E7oSwaBnpYfWnOOQGAQ6H+0VqpG7sdS/oB4dnDfJrRONWMRw
KewRnVpS7aDN5wilgwlrZPpdl2CkqTV8O8e7JlHcWlvxOFIja5MgWpAQ/XzcTRHPoJPLCexQ3I42
v5y7b030Qtz5shx//8WiUJwksEjDNWXfYbWaUdCZgTGflKG1xK+Jkd/MLRSwaazwHJs2gq5TBBk2
hiDlfuV0QQUzSwClmW8x3jD/j7Qva46UR7r+RUSwL7csRdnl3b36hnB3P82OECAQ/Pr34Il4ukrw
lb6eiemYi/GE0xKpVCrz5DkaMK7XF7NmoGLQAOL6Xwv65b6NqFh5WQoLZjOU/sinn3x0AOFih9rG
lGLTPCEj+WnonSw33vtgHnJ+TwXW28Zz99LwgIZIW9swXA86+BTKFSK/2I8phNQjd9QA9JS9afY2
01PhjTZmdhH6BRfps643nNSGM9qnrqY+FGwlm7n7xjg3IdxgdaJ45VDAhHqrB73P9SiN/rHus5cO
arX5KwRuZCIVe3fLuUVhG2sEJ9VRsI2scW+NGjUJ3X4yddnKJHsnah+53DMK3YAZPNeasDQqqAOR
79ddcd8GfFFXPdTLxfurUpVcRSDLYz4UT2nTneYklUSJvXjk4dQ6CEWor4ilYp7N6TAAWg15IiUP
2sYdfBQ7vysZMLWA5txIFrS7IiA70QTQMAQkRt+WJFkPpDSurcJpAm4XJ67ZwHV31XNWla/tsrBD
RTm5IcyOyGgWfpIZTThQ8zR0eCoOtP7VLT0KvRzEr4aZBmpRnByHvueVY/i2hnsw77o2VJrGeVab
egrdaajv6mnMQjYuaTQAdOprI9PiwQUz3JTRNNA87TXr9SxIh3KEsBF/ru3sB7MmoHkztPj03Dhg
+POpKqoHPvLHxnQfVYD+JYdlZ3NQusM7A7hikOmJEZsXbCxY3paxOtPHeSLfMsgUXf8AO5/7woRw
HB0+zW1BujLWliIacsTPTPNn7Ss4Xg7XLe1EswtLwjEERfjYDDksYTTGN+sffXavsSKezffU7MLr
tnaPPAg4PiA0yMaFOObqiqcmkK2LNS95GmfNT0CQMWuqZKBxZ0muCnIhvJ41Y8uASpIqz1ReFHE3
egp2jv4Ai9ODmxPiK2P57nSAgP/1wi4srp/zLCNKsx6zOawqYua2vm6D2g9YLmv59r9ZEbYPLl5l
rICV1iW2vxT3qZK/2JNM22PnK0EWYW1t4L9WfrnLxRgGetYNDMVToZFoxv/XTxQy+JObDcH1FW3p
oCwVLBeGpkEkZR2GEbwv4WmiMZMXsf5mt9CHXsImzN8mDOP3kD2dDksEhsRX532xfbka0945xive
MRDlPG/jjnPVaUVaaEXsdubPihqfZ5JKoJnr3y8kKetcjIb/2HjgiI+MGZ2iGuKZBaqRqhrVBIKO
qZ4XUdljaMPP6pTdTk3Sg3NyYtozOnHa8foO731Mw8BjG5mDaqFjdfkxkZTQWVGcAiPrPB4G7VUz
6sfUMyVmPlJHcaHndsQTQGetTCvYWYE+JjKIYe1K0VA/ZJD0C6ZTqsl8Z60cXzMpHIdm7EeOkVz4
KVSSFAh3OqhShnmASykc/8kfZT2ALZgJznq+RiEoz72dGYlrrQbBXQYdcwpCcyXqorVJ6/6w3kG3
eJ9C2At5oGSxe656blo4J2PhzKNG7CJO5wrSEcMvVsuIhPY9BdcaCmd482wK9UqFLNZz4SlNEnCQ
1GQWTj+xJffNlgzjYxf/2FmXehYrURsibgG+SNQtfKcK3CywgB5JQq05miCvTJ8ysMCmyDpBw/rr
+mH4qJdtXMYxbBexRncsUZSpqpapJ3YCL4WQkBL0Sea89B1T7mmpkSPDAYYWY68pnW9DLOp7XixV
SIu6DzJwi/pt2xcHdVG6N53gFRW4s518pglZMODVmTe0z+oDmXDvWFS1+uNAlSGw8pE/1WD9vp0o
6ekNgNLK7TzNOB0KL1+aSbtjE0/eCPD+B8uk3VuDX3MEJ58dpQ4p8DQb2BswRXrINa8LiddqEH8e
FidIsRrqqwmRpcx7Qessv3GFsYCh49jTggKIkngR4lc8Jdn7OOs3ymS9Ksn05BZd4Vud93L986wx
Qvw653aFN/dioTxoogEaq81yr+tzoDE3HM23ZZQBU/dWiPwRes+IzkDOC5byAep4BCzv8So58x8O
TBCKHmTzKbtHCq0GDwxxmNwRqbncrp6W0svKmFfavd7TSNeaG92UHam9fQNvmrsO7oL1VkQ9QF9U
7+0xL2O0o27sJV5UJzLa32otyT92g9CZHeHkOmXapK5elfE0K2953f5GbVWGb9zbMpQBUaBYibJQ
MLuMDiDVnw2DpGXs1d+V5HNZfy/rz9fdTGZCKBxoHksMpuDj95QERvLJ9cxgQop93cp6GWyc+Wwh
6+11FuZaTVGdenUxp+rjJh3jxOl/JL12r9b0mBveQW1rySUsMyl8n2mZ664xYdIDmHee+zvSNb8t
Wn3RiXKn523jAy4YX1/mbjgHgwNa1kgxgNgSbmEj0aAu58DHzdi9rQp/fNX89NZ6mDGdYX4d3uxV
slDKF7+lbsctcm523Yuz7UUdemiXAj7/H4XL5caGCAF4Jk+kC9qDdvKi8q6sg/rbFKYB/qcy7Khf
t6FMKe7DITff+Wz9ws2c56ZnOtA0xGjKFDWJT3t/4iBixl8G5F7oxHigV8cu8MJl8vtb56Z9bgJZ
erAFEF5uhyipVuRg0BvXSDNB4upEuW74ZOpSH3jJN2dEmwVT7z7hDlSZJhrVDFLCmad8UtRR5g97
ofXsw4hkemDhSCZ79Qf+s1L85H4dq/9eAdO2SueBYRxdzzZeU6YhqN6qfxYJPml1tyufwxYPtznM
s2nAPG74bxiCBqG9Yk1hUc9Hq4RWMHX/mo9q3XpQGa9jfxbgPGu4OfNEPqUzmDSKMrYmlgcVhCJG
d178pQSIQ9dIFfTtkEp2eTeEgeQcHEaOBo5JIUoOkzIwj+OmLD+qK480rQ+JIXuu78V7pEr/WhH2
Uk1JTygBCYRuZg9VRZ+NpZXEYpkJIUpmBZQIe6fGlb8k98OswUnBBBpej1Gy3RLiIqS9aWbX627V
v2vli52/tfT9fzMhOAFlatumGUzoy1vHzJgvn2jz14NW8DSQG6zgKrzKN2zNXEdlLbN7FIXI40z0
YC4qP9GeUu2v564FQ8JjzmIKRMdGGLK65sVzkWBOlEmG1PcO6vli1p+fHRugTzOt47BB+5/ZVIes
roISCZlWR3wxJcb2PACcm/iH6e0tMkDVJ6qW1VDGhWP7WF7Qm/9ormwofu/+Rc8K8+pgEsWTX3Bm
YO5b3aMMSst9rj4ProJ+KXhFjrnWFkfkz9ZpGvgPVFab1+vet9csQ+EZgFc8a9bJbiEecLQZzSFf
BWosBshYcuorQn1e1DdTyt4KAmV71QVF+pK8TCUO2XXze/mnawClsNKJbqewLY7Uxs4wSw7kNggW
Ykyz4+GoHNPxn+uG9qIFZr01gIXASbwZdMW9snQk9cq47sZTWiah63Uv103sueW5CcH1jUrT84m4
uL56GmLmNOhY7fd6AyYL6nu57Km1v3V/ViScgmYxOg/JYBkb+fyu1iyaJn0CEYybh9korepv7kYU
oHRT14CQxjNbbFPUubtUhQdjGsZTwOozJGVwffd2ssFLE8L2WalnOFCxw0G7m1dsMKNB+a5GfWx+
p99IdaCfsqN9Kt5kNKg79adLw8JGprNeuowlCMD3NlByw+PEwvzeDMeIfkq/tSSQve22X241CEwE
ZBscb1NKUGvLK5NBgcGeBZNtBKrJvo0qpJNqW3K5bOPKpSnh/lo6NngQbYCTDFXrd14Gfs00KPpT
A8qxwJzSE/OI5EtuI+alTeFCc7rBLEcV+2nw7FCWHKTS5UEp9L/l1QRPooWYjBsNBc/NQ7xDF8Vx
FJhpeitEohMUnnbKc08SobanejVjol0DNlRbF7tnkzMXupfnVQzehs+dqn0tHP23YrGHxFUrIBhU
Gf3M7iez8CpCQDYhByC8Cmbeuh5xYNCrXDwIFhTtMOT21M3NIVX730TLv1ZmJmuJ7340ywKNNah4
gNYRDoE210WvTiutVVFjDMHo4nxsX6dGxukssyM8vtRqdOYeVPdxYrUvi4kvZneRnv89BgNfDT3V
j3CPdptwn+bVMk9W31SxZYKXp8qjeTyZfPJdt5N4+8evunw2wBSubtSCbAM3v/C9rCovy3zEEcu9
1Kv9Qidg7ufWsrym+czCNTO9U8xueF5GxE7VBBOxhgH30ESab6FYaIw3zMXz0gMDLhQsVkbQskhu
shnFzBzs7LHFG88vuhzC2k2qBmy2oHNMF8u36DxENqm0JyBOakhAmWNYKyVocxPeAAWVK5YXtSgm
HB3w3hLAUvXm+XrU3l6rICvVMGqFc7gmL8JZBx1VO4PoqIoz6t47HA3ARI/+NxPCvVAteQMiYnim
lYNqJO+fKWWSVew55fkqBOc3moYrbg5vybn2uzOTG3dEx1ofy/j6Unbt6NglnC8IJIgFD17oHaca
dqu0i1vbphgHKCPTkZED7X4UJAYoIUHIGcpHQn7M+75HfxnLsYvmYCSoTPcFNSWwgl0rIGxG7XCd
nxeL/rlaLF7iTTjJs+M3DGKz1afr27X+neLJQmYIsCfo2DSoz12uY150nmYVrzDITmKgjyLuAfdP
9JNp8Rtl4JKTvPt1/pj7yJTPnhWQeMmGeVyqeE74Y5dhNstTfvR6KrmS925/1J9WwSag+jYXimuM
1txi/DXuTEhd2+bRmJs4W9B0ggrD9Q3c+0TQ8UayAY4XgIAER9DTZiKlDVOp0vF3124wbNaWGZFc
kVszeEHgsQ/xYWQ1+mYeMBsLvU4sgtE5G5MnXv0DQwkyI9vi0KUR7dIZjJqgo+I6JE684gsl6o1i
QxAHEW8y2LvujM+mOraYns5kU717buGBnhBQTwNrE3vaJuiAobSlV7FpPtcQOBqHO4BpwutfaqcK
h4mTdaQUOK1VSkLw9aEeMsPNnCqubqA4oL9XaGvlQfoJnNfLZ7ka6vaTXZgTqV3attRBDm1UMevn
F8UlJzbIeH92/fzPikT+7g7oRw9AU5hQ8u+16n43RjUNnaI9LUorY4X9wGKJseJs/xz90j2axhgy
L4e1ISwX9Fi7LAKZZB8UIXBP9zQLIWTvk7B9+I46M2RNZMi+HS/BxLGOOrYKMtcN3H6yCMhPwWIT
l1TD/Pf0w0inW73tv173k51NhRlIB6MuCLSYGBJbxu3F4GvQHepvZkMfpxpj5naSnvRBkSHu95zS
UtHVBQjARv4rwhX7xMSzqET8+A+yT4fEyaEMVrUt+r29lz7EdheHyQgHIl8A+ItYRcCuCoq5x/Ub
9l/SxS/7p94LmgNqE1A7sMHQgjlgFi1eoB7/izcZlvrHtpCXEqS/y0xge0bkmpU5TJCSOcQM2kQm
SrMdPQQVL8R98A/DRJgvEJJTbvRdNqkaIko83jWH8dhFU5j4ut8E7HjdX/Ze1StCHkoiaIhBjE6w
pc79jId1guzJH0MzyAIAwZ6nuIzq2Az1b/YBXWvIfsnMrsdNOI4XZtf4c3aXJmmhloUKs6ta7Ip3
GL9ipi5S4i7GjLEE8L29Glbm5D9rXM/mmbG67fts1r0KODT2xO2fJeogmvlsmScDCuDAAfpWakqa
BXtVA0xRrNgcgLJQFxE2NqX62CCO1VjhSk8DpCKuhuMILVQ1pK/T1yy+/iV3IjY6BZikACYI8/7i
4XArh+gKAAU4+YAP6KfUm/4+/8Ev91C2B3AdkUy4gryuJ2bC8jrGGDyI/G+V8TOnkqRxJ0yChWvV
FVm7zpsynFJWKFLxuo4rxA/rqCjUx7vm+k7tha0LI2ucOfOHcjCIo2kw4r22n7KABPZ3I2Z3HU5Y
hi7adWuyFQk5Fi9B4o83eR03C/ez9gYQV8eQvE/2nG3lAcaoCZ6yuDQFZ2sVd7DG8sPZ0Cn8VUfZ
AW26Fq2w5oVAhgzIoeur2nK0oAIBECSwbQa8wRIfdhD5tUY2zv9x7/ZpOZCHKR5PTpAM8fCliuZj
OvuG5FDt+TjgDkCpg5sDDBvCXlqMt+gZZUgZHPvojAu0P7kkV925YyBJ98eEEOeLjoMbfER1JdOL
4Wdt1ulja9f6kXqTHWZtqofXN3L9k4VAiHIzVAqAvMYovRh/R7CMJpkJewgjvpf8sKGVNVhHNrfx
nEpZQXY3cNWnRJkWAnxiFok6iu4NIx6yg/lifDMDzV+O+efmlEKgy42LF+iRS5Eqe6kXwF0mrCH3
QXQSnFOZzCIpmwFZQprTd08pm2DEqMFdmffjA1EzfoemkBnO1VRAmtrS7kuuJzE6o9UntBqMb9NE
8ZN0wJhH0UzOp9YjSjiiyeOjeLiAgJ9kj5jPSCS3xtYTLh8UQsa4FtmI2q8PCsbTwK1NJV4KgmsR
PIHHpOlSyZHaBorVnrfWKkHNtnmMNU02ZXhDkZimgxtoHNjyprX4MYM4luSu2MswQA2DMj241ZG4
iZcFY7gT2xlP2cQxp3tvbOdDnpSdb2KXfYbKU1jrjbti5L0odaEEYCvMe11a6dNwL47gL4GIGlCB
YA8Wcx3I/E3VOCCvsjDlEluH/LY7ei/JnfY8RIaNOfQGoQQSAddP3c5MCk4A5BrXcSXU5MTMlTsl
HdB8rGP3LX0xA9D6vQ5H454HWsBj8zQfZQjPnZN3btASgG+60Zn5rOF6hjb8V8Utfi1O/3J9UVsH
WtcE3irER8h3ih/Vy7VySVzcNAoED5S6DNzptXZkKKq9jBHXDORvMJOCeS8Rd6xREP4pM7au/aZ3
PhRiQMbxPPrTd5v5U2hEbTAd3VMu5cnYcRWoKwAmi0oiPttmFGaFWmPRXbsyMnejr4Xtof+sPIDc
7w3wjzvrn/ogF5ffiQKg2V+1G5EboywnXjnlYA165zQxd7rM71r6ucfzNGzS4cGlPZPcBrvWDB2V
BBRLtm3e0gDvOXg1mhgzYmGX2I9UsyEbDAKSpIque4vM1OqwZ0lQkpCBzXXSgFrVDZTmJmkBZqqf
HPL5up2tV+JmO1vS+vMzO2i6t+5cY0kQdz9kq6Qxz++Hqf9+3cz2fF2aWZd7ZgYEwRj+6WDGo9Wd
RdIj7yyZ6+9smYsBEzwmoESx1ZlyrQ4cNAYDaNW2bxbX+llNCcaKlDvGSokjbJ8suAzOTAlfZyyS
QnHoSGIjMfyqYa9cB2/FZM2YfxpA2G0rcV22b3bWSNLVnX10VzgpKNIwHQt9h8t9zLO0J6RVMcNJ
20Nmpnc1lZnY3cYzE8LFSj3DUjmZUQ50lSJg3RxTVVN8vGBONnX+uguIjTwzJiQfGeQDuNUtqA83
bQtg2nRv9eW7RyqJTo9sUcIH6zmFOokzkVgfaRaATvi5LNsq4Mr8WiaNZPRjmzRiUStLBOQeUCEW
Iz3YApW0NfGRMIp9i9K4Pxft0RizU04xBNL1v//6bMGcjV6Zqtrb5r7OitE2UMGKIbvyOIz5aSkG
SUayv6I/JtbtPTu+yDsgZJlBwtWwgQhyXR9N4kCxEOWNg4k+6vUF7X6sswUJQZ1gVD7VR52gIICU
kz+PZRn27pttSJxv9zCd2REeExWthqLiWFUz9WFJzFNayAgVZSbWQHK2cdwauA2gLIkhenUq8/lA
ckNSrNmJ4Ofle7HDbWftzCFTD9dmywzG0eU3aHm/oLMjeZfvfRUUE21o7OAfODgvl9KkZcF6UNnH
RaW/MtU9OZb2pHD6aGUyuNveks5NCe7WEFZW85hAMRgowbDC6yQo0gXkonyQaUfKViX4mrqYRQ2F
aZzV2VoONnPAHQ3gKqvRBV6s/J+/9+zzhQkeN5NSYUuBPXQsQGS02TN902E0HmuI0NQcNcvr9nY3
EiALE004B0U2IbzmuQJoDMvaGEUCGhYNWizcJUaEeVmZ5NEOEg3dgjNbQohN25F7Faop8VI2PCgS
eAWE3nRQL1PbVyekn3PuZMcJATAqjC4NOz39a21OYCMNlD5ADbDSZonXI3CSir0sOAtg2Y8mhxwW
d3pIKpJKItTevq7IbxQ5kHZumqfzYjCLFE0bczYzf1SsW5M7j2NGZDmNzJCwqXqyeCCAr9qYTI3u
O17xqKoDC+gEYvPrrrIX4lHRxsvEAbQJyJXL492NbodRSdLGU58HWvpUunhW9k6o8Rvacolf7tT4
0DwClQJ6PlAFNXVhXUAt2YNpLTSmv8cwP4KSO0iO2bsa1mF6kNVed56Tl9bWXT6Lwow1C7hKYM2M
29G3Duw+C9EIuTU/gRQoriIm5ziQrlCIYaClry1iw+Y6prDOKJLPXjD41m0TKaH9cv3j7bgJ0jKw
lSAzNFEcFRZopl2nK61BY0t9BWtU4FUnj7oSD9k1guqHDmlIkPaIaQ2GCjgvGgu72LDHZpwCh9v3
ED+RFFp2JoMh6XNmRwiSozsxe8FAHL6WcdCxd3kbsM8YqHgx7nWweQfkoNwUsXLnoeHy36wRhA3Y
TTzVsZ2XnjKbxeJQE2tUPRo39DhjhKeU8b7sPZU9vB4wB6+ikr4B8dtKhuKG6lDQZY4h+pwQDH21
an9J/Z8YSPxEXuc2+v94oa9H+LKYiXm0M7P65eIGZzAVUtkUs2/8rnvkfh2YPnD3T9WtrB+3U8K6
tCXcPPi81mDmsKXers6v/VhtgYQ9zm6zv0/jwMWAAsCKY9mO9I1dVmGyE8EYzvll5ClkplP79/UD
tvPggw18K1Q41O08Hy6CrPByFDeq3AEvitlN4KFtZx9kDT+nZvzJjewT4vQJyYMkVO6dunXYAzc4
bG8ESJSmT6YZ2IjYTY37drafKbcBXCzLVGJo5wLAr/d0gODAmraBMCjtXDdFz7FEVaWnvBlwqbWm
d2/bgxrYi1MH4LmXDZFJjIpABjAtdkzLYBQPzi/lwqLaAMMNZ+SBZ8VBVwcJQcTubqLKjSbcCnkR
xTWSfuFA6fZIiFz1mzPbN5PRvUDi5a+nDkAJA4wQIKcYy9zkIabJINqRLMgPpuI+T9zANoeTrfPo
ulfu7t6ZGeFA98M8sMmAmXJxT1rHbk2dfxpc446N9L5SCom5nVz5YlXCmXZL2tlOq7axZvUHoiih
rjxzy/THNJdY2v1M6FtBUxdkVRvkguFkIKoFAS4kFQrXTyyL3nldokSQkxzer++hxJRY+e0Koibq
hEVlkPAuaHc0lPyRVfb/tiJLSK/aAVRODsZBAINMglSdcn8smkelq+Lry9l8IwyhrMox4LZHIrDh
tgOGhhrm2FMQkGa4UJ5mVQfK+a7+a751wY6Q3vSlxdIMY+1xmnzNQH80vY22pMOzbZvCBkaBTYBl
EI/QgLi8r+oS1Kq0G7u4Wp7aGyNMI+5TKyDzQ/GQ+E00HR0pkGtzR37YBCG/5Vl4SXzca2epYmVa
A6sW2MxuuhvF9fMIQPi4vwEKQT7Luk1MEc9XhkBMibtIu8X2oguMPC1Z1sfKMYfU3xe2gITAN+6W
Y3LX/i6ayAXvdOxKfHFNri/ygNUqJFIRAQEvxeTO5b5WWTEm/Vj28QetHhjGbmx3kFQLts9BwYiQ
4XfJwFlbIH2ytduJQesWCMa8ChTa+hQAj6zrwoKUh7Z2JffYntusYwXY1VUrBE2Hy+XRNofWMODX
H9COLvHtLwUwSFpMPllfulu8vSUGd7fzzJ4QheuKluAKLvpYJ+AzTUFmQ2aJiU2QWjfzzITwxQYj
m23w9MJElR8zw4K+oObejopsKZsLZbWD/qaBkixogsV2CtPwZm44PhrTie8Q68Z0RzDPvs8z5EI1
TxKrthunrcMKQEaspL1AZ15+KGhDT51LO3g/NQIU7qM24ZJ8frsgTKavIGrou67sz+vPz46zN6pm
PTZmH4NmNHT1t3m4T4ZngD5AovTreuTdNQVAGFaENFEXgaYt9XrTKO0+Bknw+zD/WCx0aN0sYot5
U4KN6rq1rUeAowmbBhpiSPFuAItZqWSNlxcsnhEwVOvVbZ8r9+t1G9u7BDZwhNDSWhloRLRiBYlm
MoOCPO4gblkXx0WNjO6frCkP1+3srgWAdxRsMEe9IbZdy0Zu3TcsTnLEXdZAtKn44bUykpFNDo92
KJqv/5pZ3fHMFxjIXZQGkuVQLq5vDfLN0xrfWn6NDZAwjRk27W8qq83uxKJLm+vSz2zSUeltG/zg
MaSYxpCH7pc8DcCm/pvcgKgagEwpX9COG2KVKOCs9LbguRSi31SUzVJ7hGFkrMbcCej1Ouiz+KB2
fqxm8zhVdnD9621fs+u+AniPphTAChvHR/l3THkzDHFZZKm/mF5g4A0Gopq7PFueKFW/N1V/oO2z
auZfu+H7Yv92ux/AgT+mqtlJzsUWziL8NUJiwiHi5Ohej7/GIBFXtbCx3ifDCpJpeqjm7AXa71Hf
G3HhPYyAu6ea5RM8wUf6MBhTUGrcX7nvnVIPanvwSd1F17dr9/tgdkRXcbnjlbX+/MwjsoG6buqy
Ia5rL87aJobU3yGFVDzy/EDJWsnZ2nN6sMMAkuu6qDaIMVZzpkohtjbEiz1GTY4ig4LyYc+OlD85
Te1bGBC280/X17hz+aNI5ADHhPgOnKC4yNI2usazliFOxjxo6OdFpT5KpjFoAB8GOgSEOjFoUsKh
+CKxvBdLzi0LxSMrMdTG5Viv3eUBdR6g1eDXDo34/DOdyqCsWLigq5SiNNySn4oCuqkhPyX5+6C0
ki/9/9gFCEwBwgIsj5jd2ZWTJDgv+NTJeJv3qQ82TF9vX7gz3BVAKamY1O74HLkymPm6yMsED9v/
Mc6BZ+6WwrgzTDyjaxOGwR2fpw89WDib2QzSmR0JrQOFyEZV1lO1tehiDB1XEvoMglfbg9UWdFyX
Snot9SeL2rcDaJgAdZ3HIJstR+LX29xhXeIfg8J37t02SWuKJfYGN+4yqniP+WQYkti2500eMnOQ
QWPgawP17ljveMRwhnjU7MBY7rrJCUpZD3znFQDyJrAg4uGGkgF6CpchQZud3Fk8WGnpHCiYGq2t
GvRh0TC8a/a7N8/+mN9Y2ls5PEBAwuVWaBqfr5+bPY85+xPEGSCMQFb5wgAOHUHaV2l4hlgqzs3k
c8s6FJj3SJ1U8gX3TaJFDm/ZmaazRpKN4LUYYo/cA7kRtO4Yeclw7JhxyKGc3Svfr69xx2WAJgOO
fiXR387VFb2+NJ2jDDGashWaKZa5vNKpI5IS096dj1NtIpnR8FE3s7hGWVeGPuEGJt0vpdWPS/8p
J7PP3e/aTDEvmCF5T/2EPbWNHSrkn2n5cX2h0r9APBzQ9CkGiK1BpUw79O7J8uI6Wo7NaT6o7FbR
buSMmjvX2sWiBR+egefpEgKTjYpJUrW9r6BOw5Q6Go32FvIOEoiFsRNwzuxtBOzruZ1UypEzNrPi
YHZRPzkM2r/a5wkKID19qW0wgqfJN6OgYTlOhxIwDCSHd11nBy2mzPn0yAvLzzT2mEyt74FUJUka
QKzmFyi93LDRjqtiuTWr5TBgQL137Ju0f5gK59RNSuyCl65nNigMx7DPraDS/h7BvcL3/vUiTA1d
BgUPKq+YtMYC+4iHpAE7KqO+U/t5YL3liW+A2oqVQUYC7ZfEe7YlkNUygp6GCIvnzBoUzzIUC+Iz
qdHgU+q8LXxzKHzaWZ861zp2Zh3yqQvTqXkdXUjdOAUakhOVnKCdqItZCXSxUNQH1bJ4b5aJ4eWt
0jFUleZgrbdP9DsxZCiTnfhzYWUNF2fLHBKO55WLZSa1MT5nuZHeJqBVDJ3J+9pm6Wd9aB8Vy20i
yfauUFLhqkQqgIUBTgukpsixqA5ly1ubs9guwOBDwSZZV86tUdFQdZKnxuCh5tKosskty/l/sbPn
tgWnakul7It2ZuDm/9mkd8R80WTAxZ2Ec62rQyUHYADUYEQTvVO2k7ngYOY99xOkBHPPIlDRhh1r
Du0Ih/WqCNUHidvuRPeLzyl4Lbqe1O3bnn2Mv2h402nj8fqXk7nlGpLOHEYBMs1VMaMUY0QWTKx6
EhUVhTzE0Em6B3sJwcVahGxKbzsA6zO4Zj77ne6vpLpgYiKB+T1HTz4iT/YJwFDJ9Mb+rXF27IRb
Ize4qtYZjh1g5CzKj+0hj5QgD4wsWMmY5eBd2YYKd0aum7RoGAyqBj3alfsMscKwatJv17/bXh5+
vp2mAO5OaFL3nONC7sfl12T2x7TLbxu+BJZZf3YX787zlndHZ4+tWknuqS0cew3jawkbG4sBEjGM
j1NZ2fX6Kc14ycIlzDDSaqbHEnAHG0F8/qT6hht5oXYjWfRaEhTDzCor8lEgwgNE2NwsX+Z0gdRr
3BHouOnR+jWHNkqgaoy5I+gHZX5LJCndFvSwrvaP0Y8vcXZEeJfMfb/A6DzcTWTxx7KBbMsYthOY
/6fXNnulQAuao+EzADGA2Za8/nc96sy+EHwAKOq1fl30BJV3zUGpmdBw6N6u7+1u7nFmRb8MBJa1
KAbcBTeHPt4OQ/2MqBZ3dXurUy6JObtR7cyUUPjVDIVBPnxEVNPLx6GyvtqTbGprP9qc2RAuQqMu
89KgWE7FMAvJwyIN88h7oSGf/aXyvS9dUFBfBrzbX9k6rIjiIoaFhRjX58xbVA8r444eo8V8ZMpf
K9F8eOMfE0JAc9GAcBsTJsp2ONbctoOsA9/cdWfYwlVgBZg+AysBSR842C69QWnG2VEWHVZmfw4a
Pawf0lMDXdziB2O+rhy+mgf7WEIGNW18TUY2u+fx2L8P9paVJWL9+dmJGzsVhR0N2USdRPWMnHB+
AqZf8gzejaBneYPYMWqNogUJHfKGBjLkqU64D3TmE6Rr7xRWPo+GEy1WGY5TfsCQi6yTtBfJzo0L
/unxRKmMDhlFRXw31sYApNyHdABjOMoLIHoNp6NULXGLX1m/6p8szRH2lWCYSm9bGNUmNyJqc9CM
LsIg1OeJg1yVqZC1NUiQu3zBczm9VTIiSQL286h/00RHyDbcecJ4co8PW5DW5+o/OXthluWb7jul
bVBMLEgMafdTZlTwZWu09dq2Jxg1UO9w2OdaxdDoPIFO1lhiG6/ysR5+pxTlxNw+eYQfKWE3RuV+
b/Dk03geVm16U9bTg2Wr35JylLHm7Qar8+8inOmhAguiWmNbpgBDMTGFaiYUUQekKIEBV4C+hxLK
QGHr7xSv0nObwlVq9IDcpK0KmyU4fk1n8EsLPBWjGpn8TZkh4WBospt03+n/pNHiHQPOZsOrYLMC
Tzlqhfkt7stAL+5cH4Kkg6+E0P6TRLK9kLzSA6LTiOL0hrAHwdKZrQw2i5vSOTmH5eiGRhUO/sro
XIY2npuRrOO4mzKcGRVThqzpnXxpYDStQ7pAQGL5VN46EbhG5gPeQuRVNvG9d3ufGxRyBBuI/4Xq
Gt5AjRJOan/MLZA3NHOw8P9j7ju6I8exrP9Kn9qzhg40c6Z7AZpw8iFFKLXhkUta0IAO5K//LpU5
XSEqWpzu1bepklIKgQZ4wHvvmmr//RM9O3H+eqAf934SnAM94TYJMRQBd1eHkB7y9lhzhWLCOrSj
TF1aHgtv8OOIfzJgUY3wT2R4mAGOd7VykIz/JEk4fXqzYBwnQ5QW07ysPc3HS+M0cZljpjAFwHE2
dTOdiqVe59JdzWIxinZmP6QYUwl7L4KkdRgsSTkvDTGLtpDWVdPcwJuqALyIOA2Sx++nwtnIejIV
ZpE1keMcnAqcEmBRRAtjP5gvEEqFDwyqgew2ih5bdWk9L82+6ecnkyFUgkoTMR5bm9a7fox/QCH7
RtihExkVzOuwttgSRPhsunM6PWahsrc7rS8q3GbtKT4YXcUdTiarOKbEa6GRwtzhOOoIXksh+vy+
8Nfz/WgLntysBvPfKp3mZY+a2I/BMw6TucNQuQaVmg/ivJbQxVHPRumTUWexJMV6s+UKo2abyTuv
RIT0w2Cr/mjdwTV2/XqoFxbgwkRVZ/tCb+dNNBI84LDCMUSraZePC0nUv3iJICqD2QAk9PxoXoVt
khZT2JLzq649duMVLKLTaleKxC+FDRGyC6WA73l4H1gHUhROPaJ4JW5y6e77RXOumQtLiL+uZDaF
idmmFSlwJd1j9tZuR9/0lbXxU6KpF7m20+m+uYLBHLU3JrwKFznNH5iNLzs/QSMdJD6U6uY89HGQ
h7Y0MX6viY5yIl3WHV9nEgeGL5R/mpzFV1WTQ6OyFDpNQxsddzXoaCGFKa1EjAMqrFwcJdCujALZ
QCF1F2rdGV6kQNPB0CXFlfqx242i6FF7JtkhyFXllbFiSQbt7K4HAAyosZMq6Ry8X0BPUyQd5k1q
uHKI4+xwYBySlOmSEunZCXoy0OyVRQyeJMzGQHm/63udQkR8YX6eDaUnI8xiTAMNHDO28FLs4lpi
7Xpq4yfJ3k4HJ9Q4Zay9UULb+X4qnq2OTQJTvx/gPMA0NRikJbL+lSyvRmgiWa2buFm1qt0i8nSf
+bnqL8o/Tav5y/w7GXQWX7hoZQisYtCW/TSTH5qK46e+TxlYVW3jKNk+YNAEQWffbF8DJOnf3/PC
nJnHmio3dZQdMHrFUMkdL42OOamaeShnLYx0Nos9uc8pzp5Eb1KINC40jGTlO0E0YAUuBHv5uJv/
ehX/Hb4XN78eW/2P/8H3r0U5oK8dNbNv/3Fdvuf7hr+/N5fP5f9MH/3nr37+4D8u41cOk4Ofzfy3
Pn0If//3+O5z8/zpGw/eic1w277z4e69brPmYwBc6fSb/9cf/u3946/cD+X73/94Ldq8mf5aGBf5
H79/tHn7+x82psV/nf753z+7emb42Iq/589vz/MPvD/Xzd//kAzlT8iYKZO56ERkg1zQH3/r3//3
R5Y82UlD6knXwWfG/MgL3kR//0NR/0SaBaggKDIEchYmVnldtB8/Uv6EmoytgS4xeWSiB/DH/17a
p3f01zv7W96ymwKEghp/eDoXnawANN3hr4HaCvD0E9jtC5xJE6GUSmXilkDmwMjPhZ6jB271poIl
Ic/hFa6aVHQ5UjKDovy3TtTIFZIKavcxLNt9ZwyrUinXJ0/w92WeXtYsyH25qmndnsxXK5UYuN24
KmE8m31OtcB2vx9hnhf9HgJMKDDyYLEz33oCXkMUGG5brvCxZ3ixBxP78a5BqOEQulkUQJwXPObj
zXHwsRUOg2FVCVqdgQMhMU82Ooc0wTpNCFAccGe3rw0BvS/1xU7jHwt3e/aBot8HxgTK5KhZf36g
gnRVgnpt4procoZ6uAlsQdPEmI43d9kQrgGe97hdeUrYrFskGU0Qb0f4OJjRUrtgtr38ehBg3ACe
BcIjQLCfLwWa67oaSXjwvPxRFy+ZeWu3tWta99YEZ2l7Wnayv3D7ZBZqvww62zUHOYU9qtWgN6DV
W6mxkLxp62FsfuQkU2jTiZXZK04kZJh3q24sP4/tZJv8YpTJDi8LiILISaEZXXeDX5PbqIxNR+bm
VZUr6xHdW1HabkziS6kMV6XB10VSX+a6CSu6p0ptXFvku3p8yZMHYLapYcRwxOvdQcg3ZVx6LdRT
RZ3fNh0U2PQADrF7UdR3JJPBRt3aoblr7GLd1ToNmpc0veR9sJFiSEbgaNqKwgmJ/hoLy5UE7BLt
hLKWbxpVvR4q9LIs0NCSeG/27NI2CleIGu3mfk/gJNCiq54n6lpusOzzEciQaDvWpVek5CGrYPo0
Ei+zW1eCpF7SVtedBhSJPFIdZmgQ2NrbjNzEurlGVPVrLna2BiOmwXgqO8WTYOA46qqbZFCr0Xuv
YEynYx68mb12lRZGSIHnXQWRtanrZA36jiNH+WUq4dDJq20S2atAkT341wPkCD23IHblBlI3pUUz
2HR3UeQMaeV2mb6OdPUCjKs7nTONVkrmQOrXsexko1cHq81cwgq/N8VKHWy3QEdElSsH0XINRqfP
iAmBp3otiwPEzegYv6djv86tY2W3NIAYulSRG6O33b7NvCQIvT5TvbQbHodKftDTbgX5yHUit05T
l36fF+5Q5gssjdnW/WXmzlZuXWq5WQZ14mrjVRn9KOSrJr9bWB5nowMUd7AFACUOdvfnJQnGGhTz
yyFx5dv8orypncrRb+SNcOqL0WN+uF+Sg/042nzZdmwg92AUaMFLeBYEdCAcpLhGNLSy1K0sSBch
/JrtWs3Va5sEmw6rcihip7baXZ8UO/y7Nw4VDEMG6TbXWgcWpWseWm7Ob+M2hHTc8FwCdFhEycJW
NM/WPl7AFDdhEA7jGbQaPz8ccOyzoG4Qr4Bmudd/5jeRg4nrorhQuaMD+oOvPbC9kvx7R7Yvw04R
7WQLLFoxmED9JG7VKx6LMbU7zclSfWkfPHcAOL292ZuA/FEm5AjzS72N7mXPOlRXhjM1INaVS7ZZ
5cDw+8GAZ7BLloY+txMAMQb/RghXqVDu+nyLEdQ2Gw7ZO1dfNcj+Ys/YCh/xy/DyjVRQVMiPwKzF
F9YrgpsV7prVUq3y3M2rqirr6qRS+gV/2FmYUwN0dd3BgAZajCvR042o7oTc0tHIV9+vs3Ob0Olo
0zI8eaXctkpmaLjfUS49iYxraSB+xmGqt8RAmmPGP2bPVDdBe3qSKp0bV2bwzmjgBx/j0dqvzHZa
QUMvXlWP+uPgkoMM+DiVfiwVm8/FqtNRZzdY1VanBjlGDfMa9JaNAu7asMBGntcMft0atOGhrD+Z
W89Dh+jCAUJp6M1wV92qkyMyoI3UOmg+NABCJ36QHNyvqzn19STfG3mscfQXVE4fllqs86LYr0tB
Q97ABLIAR5ynVZYxhKwwsDdt66v4LoCI8Cbexpfj7ZQnvwU7tl+UDj43ZZEsQOMWOlFTwvx5EkE+
siWSpMcuuU6fx32yKTcSLffEpObD8ApaUbROaOaBTHf//ew9+3IRq0EmAtcH6LXPA8NMnolUx80G
3XAZDxGsNj1kPEuKHOfuDxhdIDogWQwE8+yZ2qndMKnHfh+R19x8yzmnZds6OruvQOr8/pam+Tjf
hWCDAu8y1Ia/KjtJip6O8nS2SFHOh6eF05dL/jhzO82POULAA4S8o46kjczuBylhb+YEY7QIbp0r
e2RNZOAi6eBFaFHcsbVCs2vQYlfhDX9mcCHiTvqa3C5JWJwLtoYMcVcFWzyyvdk5oldUDiY1QlzE
keiUkcuSAaJ0UPMGjGwAKBr63psqWZg0Z9Ms6BmZkEwGAdOc988DFoUtODNIqFCtBoB1U+oxmjM7
XkFju1Shuyo7BWSHjWEX9PIlWp7O9+94OtnP3/HpBcz20cGCokGdZYmbwwYxgPO9iRwLxIy2i/xq
+Knni3ydc7MK63IyXZrE8ubN/E5IZSXBMMgF3eWKAWG2AUp3B3ESTqMr1c+ntel+f5NLQ04/P9lZ
Uuj/aUOPIa0IcLZ48rLxvh9hDgj+mMcGyA7g7NoT4WI2fxSEnUaDbbZLgoESiO8xKwWVFpoazADh
IXVMTGdDhxCb0js1VzwzKTDPnvWSbUa1Rp//jam6F9XAvpTBRuSX3D5yKVvLQ77pkoi2VXOZSB3O
OWJtM43QkFgXINxs8vY10zpfN8tDM2U0JvwZrSWtMvXc5nxyf/M+aclMg1dGnrjKWO1CBbQuA0J2
ekBNKDkT0JOl6CXElzx9yKzMaYM7MyG7SCHeWOd+Jb2POUT4GYi41TGqB1qNAY2RvdQqTVKcqIPY
kRt1IYCd3efBwp1UJeDb9+UIZepGm2cMp8TGHX1rhXx93e0a2niDy6/gD+vkztLZXTkbSU7GnK0o
qxqLwpzGhN3ts3CnZgFyv5d8DyfaVRrTdNMcNKe5SzwrhFzjfzLVT0af7X+8lBsiDRgdjipUBtFU
VA/fT/WzJ/7ThzorFnSA2PethiHUVXQDbavKgbjKhq2m55ofRq/BoaICSGb1/bjatIN+CVUntzZb
Yp0slHFQMK51GayKzlWQcgSOBmLj4IFLmd4GbumZWyAxrlCg8TRHpcUe//XzrQbd3mTbrof1kvrL
2UPOydOYF65sVIIUJcVVkevgVlzUEIyXnM4xb+sLeDgiL1iaYOeC2bT16zhZoSY5LxCFWSPxMsBB
Iw2v4/IBlooLq2be9vqIZaCfGJP8Mfgj89OxnVSmylGFcavwNlWhi5k+8dRyYv216YVXjgZV6hyS
YAT2Fv4orgXwo23oqV3jRYPl6sZINWZvrEhxB0Vf2LDOTr/Tq5sFc6DSqz4S8KkMzQ78ydgRDWD6
bUPzmnk6MkEepJthQFeuaJy86P24H9ektLY55A2SycNQlxdgth96YfOpCWFjaIlBfH4SUP+8wfCR
DGNY4WTPXaz5i+ZG1inZwWzsUlsjdpM70zFXAeiwdLyMtvXe3lTX/FKWabCwD5GpKv5llZgmPJt0
GSIy8vxE0bAAvSLTjl3BL5OMUZAQZcCEmnVSwdfCeJva/sUkoRkZbig/pdG1mVsua5550981qX2f
IpuE7DbV0NBqUXZQy8pL+8AdBU4oLXOTtHTKFllFPLqJbWzkkF+MMrYutXGMMDzUPfPK6GDKb11G
ViGgt20/RTqu+3UJP3ClWxVmSBXyOozjjlmh14nbooBDNgE96KBXod8DUIWWJlXacmOUyj4BTUAT
uQO3vIRaZuwEbCUiOFCOMDqyEwfVJhRon0ANX+Vqua3yu1I2L3UioX6ruUUrv/SYm0kfXXQdzpUB
/NmtlK9LKXdFamwKZrr4gGPphSNrHc1Z5God9GXgGW7xt1DoSH5fsVNTtb2w1L0cBnS00Q02TMcQ
2Ly6Dqw1k+zz/iD1w0qNMqfXS78gsjsRnomaXIYV3OnZoxQgt9QbV2LonUkgfkNjHaUx3u+Mur9U
rf5S6Tm1nGQQWxbjqBs9dCYHFq65AbDBUQ1I38vVPs0ih9l4Hw27jwPb6yDHFJuKFxANvV3F1QES
lIFhSvJhm0HDkkAIIENJFx3RTYqGQasOXgVGn95TNpheWaleNTa0RiuzYCn6X9LG0kunS1Jax9aT
TFInJ/Kqy564LDyLk60mCzgEYlqbLzk3PCj2O3adbWEQ5g2NAXyHcZHiIC+QhJkvERSyDbOgIdi+
rRRsGVPdLHvIVcirgRuasMordIkKcQToEBp5hGaD6ZuJ7ZYa2yVE0FHFjEgSP4+Qv0GmAaqZdED9
ZTwqfemgsO/ALYnqSrVKYZer1OyuVSUaJpLfKTcprNFS49EM3+xGf9fCnVbWfqdDZjMmtMweoF5P
o7GkpXSItCtJf07N0MVMcYCQ8pluUvDZrlFM8LoOMiyd8OwqwQ4H8ZnoPkMlLsORq5ZLJzN6J+G9
20fH6eUUo7nmAtfd810bNp6VqFSSkH3aO9Tk1q0KVpUIKHzjnEH+EQl4v1iWk8sRSJiBm4WAh3VP
lW16Ut95WoBjY9+tR1Y7fY8GhbYqRe9Z2UCDHjAMrIYadWjT/pnXt02c7hWcwqywAapacTXtLZQH
L+UX8ETwBKpWENNbtfpNlwzo36KVLI1+lUlOY46ugkOeNeYFZUr7Ao7kPo2N61Axf2qYJVrEt002
bHPrGY/SALmvrO6aRL5tYTQK4tZlJN6yNkb+0oG9JB8xzr0IxRY23q8yXnEXhaus63zIZL6wNn0v
tcJt4Nwc9q1ntMNRkQzP6vMfvBtvSK3djk267eFxS7TxobOqLQnCn8EQ3qulflQKfttq6FVAJ5o1
T6CC0wElzwHne16oa86FV3eYFZoxvlu1RfXO9kUlbRMGAwOeYRqjYtj220g1LxSpdHS5QYRRnqWi
uWwsOC5XWusaAvOcyRT9mhteQ2odbW4jZX4vKxcMDIbcZr6IALzhxp0yjohFqbUOcEYu0Cw3xtyR
JBvMazSYqB2OOzPNfV2qrkAbrKHLDIUTJfF7q7rpBuuIBncEE4vyfSiSRxC2wRcHol+02NZC5jcN
yqlGsiMde6rT4h7tBKzUAMS0xkq2Y5NTloJnkQ0PiAIudqRd1r0wZFWVtdW6EB6mfBsjgVcAWpb6
61bqnUK17olk05A3DjhhjpWYbgD3+AH9h27svZIjJoDjp+Uc6mtw7urbq16XrvtBv6hlmzZQFkZa
62qoPCtgVWREc8oMcqvccuBJ58Cem7aD7suwsTak0GvGe21IVmoA7BC84+Pgumh0F3Llz5kudknQ
Pga25BgaGMdFHdM8OOah4cMFzlGrzI/lyadsLIBzgrdd0nujleJy5b1uA/KShjQ2n/rK2sR2t4mE
4QgE2BI9mQb9PFtr/KIwKBuxkBU/BolZ7rXbLEajBF1c6KqgPJWtG8PAG4iNgUadXiOv6be1IsNW
/ZFj2QNg4xNer7EQtnBWpwKmuiRFRkmge615dWk5AfnJcv6W2eLaHOyREslYi+Jo18dWlbcYwh+I
4pr5nZzp4FI918m9iWVBoEavQh6jSQ+a9YKbpaQ2t5XoXDN+bNiPjMFSrHyOomJTkEeljdaE8w1o
kpRgu2iqHLs05F4qAN1kyWshMBdqBkKYTTnCY4tXG7MDV6G10CV0xBu1UGa1JDDwMgTP1CM1Urbu
XVIKd9SRxGkRDWAwqifCrYPh0sTDVmILvaGUymbjZFq9VuCzkNuQICQjhQKDkzXYgzuaJQp2q9RP
ARAhbXNRR50DWUu/JAuNn7OlE+gLQFAFXsdozcwynVYaY4jDSLErrUfodE4arrWPAwcO3bG/dOj+
yG+/nPDQB4ep0eQwp6ufT3gWqURl9BjNvBYX2pqtsDg3/SZDUvF9mnM2oYAfzqT/pUIcy5hVxIom
gCZziyCMXVBFGQyVd1+WaL6bxDKzu8JNcaB8+37Qc1VFiIJADkRXZeCvZ2PaNiQrEht3p+sgOag6
AihzeP+e1y9AkW2+H+xcd0tXoL+LIu0kVDQXBam4xgamf9whxAVMN7zWQF0ZvO6+X0VuJa2n3pq2
Lal8MV6q6+EFul3+99dwplp7egnajJOnhzEvwhHlmoS85SLBWeI96m6/H+Nc9eHTILOsIO2RJrNu
qgnt5Z9T7WEEJM2JjjpV/cI3Esc6LltJnkkPPw06m6i9WsUVg8YInmNJDXmX5Eso7znlaMoPPw0x
my1NYuLUk033BQtqyUgAcYVKYtBTbuG82F3U6c7KQsgMbtEKx3QaaV0dUHV19PyOmNJkyOsqwxJl
/Uwl89NVzfLCpIERAcAwqCtyZU3q+5AJx4ABamooQO3cJWG8kImeKfToE0kdnTFM4i8BKLf7MhUy
Mv+2hXwTdmgZpsIKxLgJwAtEaFQUJs1q81eK928Byf4lPOwTpOxbuNn/h0CyCcb1r4FkfpzEpyiy
6bd/o8iQdP8JnJaugQUGzQLFwo9+ocjQjvkTwilQU0QRcIKXYVb8BpFJQJGhxoH6Bjyo8Q6hb/dP
FJmkKn+iaYU/BFodeHVYAv8Giox8rlwZ0PyA0jhcezTNACQDxK7Pm8dY9qwRcqqiX2tATlfxIJwF
e4mmtZBj9ArbSmYt+O7jS6aGfPTsOGBboRDG1if/+s3v/vqtOLf1119fTn+W/fW9ZcVgSfz6A3+N
+2uwXx/4a9ywJt3vq/m4jl/f/7okTcCC4+MDYhS82Z+/0Pnvnoz+a0izWpJ8/hzRp2cMsDgCgA7Z
xUnRZXYciHCihypx0h+nHCaoyF2bRD5X1aWN4/NW+TEOJJhBtURbDHvlnFGdBRKxm0rqjuBdQwdU
1fw6j8DCg7LJOMAVLSKqN+QdiCmNVjswUt/nbbjNGmXPhOCOiIGg6/hhyDkQVI280loF7dnRUKmS
swdZE/dtgJxEaQ7g4Pc4DMPnUpMvtDT224JvYQ7sJ03mjGF6tALYoDBkJY7amrcKCitcKC9qquzD
sH3KA8h1ZBF/qnvrdTCNKxX2SnzUX7PAlFGLkI5E4at+GBpHCmKTGkX/g6vySrHZAwLbJtPYRSkp
P/ogeywkXXNPFu/Nr6PTKYbxzPvCSUqdBIcgTwWZ4s9rIlfGroBwW3es+xJHGqSkdXARiqUe5hQV
Tuph0/uyUPuHlAb01OGIM28Il4nAYW5ImiMEf2oYkmWeZJvPSZ8EDtQo3lnSvBk4BEimXFOJZSCL
G9FGzzn8be1OXzFT/5nmckc7gPEpPOoiyjDt68G+YEYHFMbI1G3AcLSGgRu8GEwUHZNgxEleh8qL
gQO0Wk4KSkMSeLbUQZvKzq7TMC+8NIosii92ccnf4E9x2bNadypFf1JrM9mMVfSYD+ImEVB7EE0d
UF3SFIiuVHCI7nlM1SBrXChPIs00+e2oFK9TM0VTs10pGT8CIAuaDPnbIAsfwgM1hYDnhdCDG8Pu
Iho3xgsyPxgsGrcjq/ai7baVNsBDAtv4mLLrKFR/Zt0zqdrrRtSvIshRMarSR0j7lZiu8SGxooec
tD+/nxUfofCvczZeFxAvkxithneGlTz3/W5A6DUCiFsc0rjUV7BSvofP1dT1jXo3HuNbe6jA+1CR
0eRSYK8AGemxNoxdpFuTt8dBzmIZgpTjvWg1zypGcKmKjLhpBpZ3qXttJFZp3bmc6L6SqZxKGZbq
MKJKGSGRVczuyjKqZ9IlFyYsEN0YnP61PkhLtO3Pp7RftzkZC8Igb9q15u3CoYmr0iBDcJBEe5Mw
Dl3mYgEJMkuQPmY+6vcWNIyhtYvnOuuXFKUNEJky1sfJfxsM1SNzXrXtZMEHvsrCap51vX4Phv9B
+RHIVdzZ5+WsKGUF0Vu5PvZbZC2y08dOsx/X5RrekY701Hn9hrnxTQOOnr0IrDl/q3+NPm/CIHXB
6i6U+phfNBttbW3EVvY/MkE3c8r/5F7RsteRCAEWDh+Wz/cqOpBc0jSbHmz/rCEbNIAIbI6Q+uPr
eGPRdqPvMvSbUOYwb5aACl9XCNoyJ6PPNeuBizZU+KXiSUMsQfZQIXesVXXXgm8GlLbbUZj6PFZT
82mF0sB63FYry61d2BfBK5MAz51fRvBIBxb1+6VrTZnFp6WLzRf9BjCgbWD5v7CVoijAdAvy7KgZ
HZxGYDn8oLU1utFxkq9YhG4HH7rrsa0eIG21wkmook1fHaTCjGkZAiUadBaKQBPQ1EBhdlTZS15B
wiuG1D1F+3xFFPWJA4Of6so6Z/ZB7WR1m6sQTo/0NPN62bhLzEGFLFZk077XVKdt0tw1RdqgXifE
VhWRCTG7vsKKhxY6TNT3Q2QSf8zDwimSSkJQGWIKvskbJtu7GlWrUupuuYqH1Uhm77ISri2pRRyo
G6KlIadebqlXI0MxaODW89gXxCESuq4ljy7LEH2CoR7vqhpwpBoYAFkaFLcpDctJ2fBDYkBLw4hm
8OKs113C0SmykvxOglcSGmB3ptnuoVz3xK2x2SWjNbo8UiVHViu8Wd7e10yZ8MSa8RYEarz5/m3O
CEfTgrZRC4COO6A5MgA6s+Q1CZRIr7M2PdZesDIcwN93mS959gP0Wzy+KpeQlh8yOPPpA5YHDgM4
ccMKeLaqQouEaSibybEd7bUe4T1kdietKj0NUFSMfoZmojmFFNwHibggadE5VsB3DRAmfp+yPYxw
Gzx2SThpYgeXWSQqJ+zS65IHXjaK2AuhIez0lo09QHlUtfJnDI9E2in1jpn2IR3GnApevxgkyqiJ
0G9Uye3Ylc/Yw7dt1Q2rmqi1M5ojvPug2yOVkO4FJ/37x/65e4enju0Pz2Ay+UBOiePK59BSB0od
VQYJDlae/Ihi9pCbAjXZOAcJQhO33w/2NWxOmy2E7SFPDTTOF53UrOvNsW2D4DDadBJ+d7P9JLxi
rnqw/Z/Qm1q4uy9nsY/NHYrb0IKV0Zyc3V0GjEqjlkpwIJ1QgVTvMnBIlQeAT2O30dQHC7WfoG+0
hch07qFC0eufw06B6wT+o4bMYii/BoeM8IPBmVM0I6MWCX4wOVgCVH3Z2bFugL4E+BDbLpBdszyk
UocQd1gkx44nKIKDlSvKhcf45X5mQ0yP+eR+YChW2WAdJscsRQ1pZBfjKDZKmboW+nffT5GPuuZs
VU7yMkh3UIz86gXdsaoXcdZGR4j0XMiRDNSKNWqbTkniq5D0wHBq6g/VRAOgEQ26h2EAikJWpvzR
qAHiQ2FYDUS7GxItBsmhKK96Kdeo3QOJGQr8W4h6J7qcpXjIFbINh2xfx5HYigh+eylM0a9hFLBJ
OtRxEK64W9fdLaCmCOAsvNHSHkBs2KYDWNWgoWammssb9C/DTALoqkXFJ5GJto3tVMDIUV3yxvk4
1MwejmkAaasi+cTmM9cZLiuetqVehEe1QfMgK8fSy6J0dIsg3NYSzujSdDwvTYjs2irESKCfk1Mj
5E+5DAnOuNCFX6Gq7HAO59ZBtlpwjiIkjUmBfTxrLqW0CQCh4Jlry9FFYegcDQYJWC/e23QcATCL
iS25Ammqj8Lfm24H4FgYaJHgjiE4WTUpVTJI+5lj4cG4bfDKVN8IZqOEnyYbFRgPyMdE0bYZO6gs
6epVn2MqSXIPN+NyUISL4+u4SWGI41SLIiNfVgqiAaI9cLrg8EHxf7ZSwhHmv4PWBYfWFBskQtdE
X8rWZ2CRX/HUgugqZq9BoAg4yzIrMsoBvLSDQwNgxnAAWinzGUTlBr+9F8+q/3/DgJ2Lc1BcxsNR
gHqGfO/nBVqEaK4ZlggOAx9o0tfOoLU0t7JVMz7l45ZHzcIynTUNft0nYN3IqCfkx5fduoeemZyV
uM9J+MBcZ67S+eVL6+t+Bu2nRPWDq8WWyLn3dzrmLKwiF7batOHTmBPS3PRBgwRoH2k1nL5lV3uX
XDROv49HxpdBAa80Ya8Mzz5oxOClfn60BDIZmOBydAxJ4Mtw9LCiYw44uYRGslYYHurLd2lpHkc7
RgWm9pHNU7DRqF2hYY4zH4orbjv0SNkJeG0aleBJmbPnUPBb8GxAbmixaLsb0a+EnqyVMAl9CLQ8
xZ1FpfRnVTTXCjhUcVboNJGB4xDhusiJPwzRK2zVtthQN5ZIr0E7P9RmdEAv5x2of49J6lYaMi+I
19D0TGgggtsaKk6kQAuzFtsheLONR6S0vmbwXY/ebIB+aW30PpcKsHj4luQBRNTb/ffP89zEwU41
YckMA0SmeZKoZZnekkGW8BKDyAGOAYWCiEa+AuMNt94ggwAREp219ffjfuTxn0Inamcn487xpFDs
l+0yxrimHVDJbLZZDt4nB60MMKNCCRwBmI+hlDdFAACNovh2WvlM7Zy2Mp2xRHdXEVdjPD0bKOoC
LpvVFoR3QzfCbSQMbj1ZD72i4qaOi5XObaAjiJMoNQWhs1IDl9X97YAirE7IRrVyMBMrlFoAEjVq
9DM6+1Y3gW1lkjME+WWpcyonqV9FeHUkgNzYaG5lw9zIEHV2eAbpVmCsoqhG+6NOt6HoL6VYftLM
6LpUVB9nRdcGzkVp0W2Flm5CoM/RGEcR5ijfAdWTpwpVROGrcNA1ZTAKFahfJ0vSqF8qboi3k+kf
St6waYTX2uel0wRKrhtISrB0sBukBIJtO5LGC8JhXw4n0yg6hB/h5YmFOgf0g7LISVHjxdoEqjyw
NtAABOAlNhr1PxgJGy86pNMp9ovVRF12Ya22OkYq0p0I4aGcRuuQyV7TZe730/Xcozsdahbq2j6y
pbTCUHqvOkWxL1GzNMa3/2AQ4EjglTtRkua7hgLmr57ZEk7Ho1jJjCA31LYWIsb3w3wA7GdLD+XW
v/aK2Z4Yg0DY6iP23UxWcYywsmAjg4urF2br4NI4gDIqUJKg0dChBxgwLLsj5IQB96j6H1YlWkT4
6kqGeOp1mFhw2BC3phE+21kYrAJSv7QZCh/ZGF9FSnyIVHUX6lD0Conf1caLpAcvRZGtdb13mGIc
ijQHFrCo9yMpyDoOAMkLBUBSchX8rCycnkg5vlZy+RgaAaBTwE6huI5WEUwII6m7ZAYghUgW911d
37Rh+chYeoGsLQBoSv1/nJ1Xb+Q4tK1/kQDl8KpUOTmV3S+EQ5uUSFGBotKvP6v6nIdpjzHGvZin
BqZbVSWGHdb6NuKvonxq6gDdSb+NoFyEqAQRCUtEFZ0hFekSt+03pIaDMywvSLA2fWn9GZFOCf1A
efdmBPdep36AnHPguZ6qIQ4riHv08vTfb+W7FfbPl3K79/4R07dd1UlH9OTJMV6cAbIZHxKv7ofE
4duE7zYjwUbGh+77nyreP54yzWjcGs6CdPePahratN8kfZ9zP/fffjriv1j6/8QkMNdBFwfRBNL6
r1c1m7nVV4UdPnGjxfnJWpaENd0XvtnGjedvBgOh+qQQD3FoZV19tCBNXP33z/rd/fbXh7gdV//4
xq7SpgH4evgkMEwqgcbwvsiq30j/MIjjE6UmnhdG8lMv6runYoIrqhkWrjlMzvxy1FaKmhjzWIdP
rJ1yRygEDe6ULK51qMS93fE7EDFyzzBzBgVdb7gfPatWo3ll9IfN/s2yctDeRCp6s4zhZP7769NS
oMrvtP5T317G+VKEb2b1Q535izXkz3v+6xlfD0ftBu3i9f7TZIA9GkVr9AWTsm8Tc3mOShgMI8jn
ZAu1EBRhTv1AvWWF0nfcciMmA0NOx1IW1O9e0CQqsuMlEDsF0KdvcGS3MjGtcS1YdGgt6ER/WB63
7//lLMRnx2kLKhH2xdccxFcSn6TR/pO78rdWasUs9Y63/VCfftoPfwqzX58FYxloJSYYE/8qkSPb
s0gEU++Tao9jLx5cD4DgsMiUucSYEQZ1NKrjLs8gsd02Znk0h1+LB2ktxGfjg6lRUoVnxoAYFjln
gunlkFxA0KXf7cXZB+oaOaDz8zobR3WozFfaQpuF/nIQiHgUzooRN+dQxzu4KIuiygh9HGqEVWGZ
2LUJIwqABg6Y1GzZ+RDgsvrct3Ys5XwmHJGJByODqM7hfE+94mx44hgxfTeWeE2qShxQ+puKrWqc
3H2DjNSHrhQKP1HxDL3YvQsTVCXbJ4y+eLGbDtiFIi66n2y936RdAcyX6ChiQ6Ms/yWhFEupC+px
cUWPGsO8kADP90sHbkvjxG4kctv6SQrzzfZCZxG4GQA7XJSYvmyvpfNDaRgjv1b82sDzgumamfd/
5KC/wEH/2SlFLAU5mA1NGMylQIL8vYdB0i4UTkZ+jaLT4h96+4EPP2DdvsuT/3rGl2PSp67l9x2e
AQVP+1Tsgt10DY6gcqSQsiTDysnsmJ9+Oie/+fnQLUL/9yY7QwHyy8/Hua0MMyTl1e0cMD950hjR
xp5+GvT3Rbz3vyfUTecBMyNQMRgq9/cvGNWWgVllA1DSnQNoQsQAIcScbwiWyz1tvAdv9j5Kp4Y3
LVg1I///OIP/+fQvV3tHhBSjM9/6FfQcdFiLmiURt34YrnBb3V+OF9Bi4AtCRxEHffhlmVRThZsY
GpinSIq9B89LCQEx8yisCH5iT/UP3+r2qb88DpWvCJZVQJb+3VevQ0Vrw5q8Jx+mKhM0E/On2uM3
qwOJHVQWN38samxfvpCSFeSDXHlPQ3cQNk4xCNvbH1jq393UaHXALINrOsLp++UhVTRgcy+B+xRY
sbmd0mmjoEHs1qEVV5tgO6yMzf+b9vDPavxr1X+5L2FamevGNcqrxGT5FrNJIaXDKJP5h1LJd6s+
RDfOh4HLh/j9q/JBiEFgX2N3TSgN4UC/cQ6cNogxhP1t9AGSmASKjdwZN7gFn4hTseyH2/WbA/k2
eMwNsFLw39cf16pFt0wwv17dFXifZsaS6Yrhq/Laxzc0SA8xq1yJS7QBgCf972d/EZn+3698e6YL
jgo6HF9eLPiIzjypsLyScNzXHnvwQ8h0et/bl+U4Ir9wVr2sPwxzuFp9c5gJ0h1lVxsmO1gFGLwU
kJc/VxIxSQ2qs2hP2oR8Q9kjA7tBrcfQefzvj/zdWsQJBSHaLRgB8fHL/VWFzI9Cdnth3IXPBEMS
uk+r2HQV5mDJV+m89YC3Tty++MI4D5KvA0bAkvhhY//4MW5v9R8hMyRxqFAtt1P5EJ3kg4oFELs8
AUUVlYlVnf7sz/7u+vnrm3+Jl+FJGxZjwsvCxBH2gLJzxreQyTxiet+n4cVAT+3MtXeefrj2vqlV
3CgZiMgw6gfHwJcfPOgwcEQVUXnFDR6KM/R7MaxBcRf8hDn4IgX+39UIP6XrmT4GRELb/fdv6jRj
2TWthdV4sLeItHYw6KYmRhuBkdPFw6q6/9ma+s0JjelJuFXN2+n2L9VhpGffHQje4wh1v61w3f1U
Ufp3kxgAlX8+4svVBiKQ7qbbUhlyDBVZ9wxTYoyE17Gx8nfk2Dz+dHbeFsKXWwcPhBEd0qA/beK/
f0cpF1NQx8HaXBVra1esbrE6z73ND1vxm8sUaZPvoeWAAbfwGPz9nMiDGBVIHmzFvFqSHuDs/XTv
vFWJn3o4BNLyTlTr/hd8FvlPF+u3m+Gfz/4Si82N4oUmaITXGTkMMIxjwu6rd0Vmcic+l4Q/WK/B
a3X6SVjy7Wb4x1f+shkAl/cXqrEHJYfPQNfwSGFctXcBn+KHm+nbhQmFF3rcLgb7fo2aC4wviyCi
KK+s9zai7TMcwD8EQ9+vTAgXkGpZdgAazN8vUISjqI1IlpAvqCdYMVdRMuZhPKeIY1Oa/kQQ/XNU
/GthQv+CQPYmJ/6qf1q6GVhCtPGu9q/wQtcO+PUYX1TF7lnlwYWexXo4mDvv7Py0Um8r8T8e/FX6
5Iu5m2g/ldcubTYTjOdrearhTrkpfoYFfmN3/fPMcVxG37zEm3QTummIoG6zXf/+gT0BdZRVEvep
7IMKRIvCXlmjnlJN0JQGan4d9bWxDjRkFay1nlrg7WPRecDwebCy1B9eA71FY5wQtueDKTPdQWTT
NaJBj7L7qAEkphK24VouKBwuxismyUco3i1BjFhWo2fDUJu36s0SmC9FEH3YxWKv6RI82PYEG6Za
Nm7pLDm8pTsgkUAksCFh8exqu9RQbUgLpl6iWyQC0pVoQBh56wS5P/fbmZU0qXg5ICZjbywqMdqv
f8bctCFp7eUebsY3UyLvXSo0bQ0R9nk/oGjKPH87CpKivKpQ1oAol07CSRYLKlzEXy8tbNGlEawb
q3CTOhJ+OtsKvXJ72GkTefeAUbyBnTdw93S0WWI46XHZu6iEODR1R//Smd6q4QSWY08dBxKmQdg+
dnpa+z7AB6GV+yaomVzAn6i9IRsw1RMe39mJewh7EYmtW7vZ93YBQKMLf5bTn0RdwUY86bcSmqhE
h8Cazcq7WcBuFYm5fVE9DOSerN5KYmtITwVMmkK+9Q7omApipKQYRi+jhnuTezWputWJUdRgVpjz
qvkFi08RB5N6GbvgzblpMaU/Yfd100k245Pl26u5BANRSrJxxn6HMaqpDQpnDFJWCwJNd4DAK5ug
YkwacBep0783JeZJSY+aCeXlvaUoyhE2xip6Gq5pdHrRnVkSqKxQ32PFL+EBcLiI4rMqQ8gAID/L
oRR4GQLrzSThbijHOm/a8G0MPAxsc+VuicKji7ovRo6P086O5hdaox80LB4MHgqGpBqcbdoT9Bsx
MTxxG1skcoBfamJeBFlJGO0oJGc5enzBXaft9kFgRks8OubBKaPnwOrrpOTuaxgABSD97qAWN5+6
+rjcvnakaygozCKvu3o1snnjEB9DDkUIr6cmqe6L8ww4ad7b1mGQARKH0ZhQyJFXyZwn/E4kq/WQ
YCYPdGGansJavZkljkDLezEHOHIsZ+jRFMMn95nyV+04BHtOBrQmQ4nGsS282O8wZKakZgryuQ0V
p/sy+2TJxgoEP1tP2UjHJnZGXcTmsqxkJV/bubxp+N5EWKywoXd93a8NX++Yp+7IYvwWQdgdpaXS
Ts15H7SJElFi+DQPq3kzFijJi97XsTOMj4ybdYyeepXorsPH7emDZ9a/fGu6LGjvJ140Ptp1tAfP
5+wq6KLhaShuboSMKpJ1cCUSP9wGU58FkbWStbywAKgBPkXYn759pUXzxCbEmCOGc5c1Sv824OnR
6ImEBWQXuXzfRZ2GHoV9Nia9D+b5dXbYsaVDbGHNsbm5jyiyh7YE70CEh3psVrXq2k0r67VviMfG
H1O5dGijkosrulvn392SKYDLU26XkcHm6fAodiz54BRRXppsWUGLbK1s6drbQWFDusxpc0K6+3qs
XvFpPuuh2nc61e27NfqxbVPYG7r7QExbhEoos0HKFD4pUnexphfqIEZx6xWtHWhLpuPow5/lmiob
dLBghdnYqvytoozGUJk8NUZ3haYmU8pdheCZtn0D2WyEAa2Nk4lmSjFyNKYtWemlgKkf3nMfSGD6
XpgPC/kNdlja2tWDa3jJZLpJVKOHa2uoy6E7x8kjZ5YOmr6AzclK8rsJm9QlGMBWw9wv2mzwAfO2
AhR/cfrCw9uQQ6DMxKXPfac3I6BjpS3jwIVJovUg2fwoUL0h5fDeVXCxVt4dCildKvgSE4PArD+d
oGjZe8Z7BJllqMO0BBvd95rEwRg2o9ZxY8oLjvobRRgdKOwtDDzfVhGaTFO76ubpgYqD14t3xqe7
EHbpeWq31HFXk1nftZa/9xlLwQr/6PFXvXmAlr/cS/OTNB+ELwftkbd2KHcD5txR234s0eeIinA9
NKdCHT3rVOjuVLNffclWig6QI+y6CPZm29nDkbPG8bSJaAV057w15PwkIyPjkJICSXyaAMOYgYOo
yUcTDGuqoc2Dx58IN8O0cVxU9fFmNvPL596SWY12CwQxsaSwq4ISyqZgi3GuqePR+0EfbObmC8ao
4mDBLoZPHOqrlcFeO7/fqLrO5KhWdXBeYGcWzFyBdnFGxzjVIWTDhrdxinYbhdBjkTZxOM80WLI4
DPO66FZQSeULQbwaumegHwwblfuBp27IdmrmUBeB0mJ7A0i3Em6IU2dA2lWBmNfkwRCl0Faua425
lhWQDh45M96chAyywuE4I8RKQDk2BMDsdzLhFHAF9x2WVpDamsye2abEuTHyCPPM5dbDtINKmnGx
kA3X7TYM3hktgY0oM6CZYjDJj4tEkm3aaeB3sWhk6nfRdgD30e4+QuVeOn3to0dzEifmk8y2cWBI
Y4MGbTL30LAXZMuK9iyhk8B5mznwek8DqIaGdZrdKvNED2mbmS6Yse7hbAorEFU8veDyc9cEuG5t
YVnOb7Qrs47Ol8B9nmrsOhcihWjazGiDWOz3DFeQC+XJHL2G5asD8UHEAJSZ3I1bv42h2oYgK3gy
7VW45ryHxSNaBfVwaiqk6zBdM7NdaYxZmHgZy+Yj9Gq4vbu8CPtnvEXM0sVed+wVmaHDHFc3s0rQ
RUdtk6RurBzshpzBpeoMv0lk4ieYksBojgG6Aw2WcN1jx1Yzy0vlbw38M3Xv5K4jzgIrEjwQ3GnG
c1PyFTOru2nsVkw4KVcsQ3c2NmWfC19nqmgzMnEcWWgv6+BuYFbcYuE1vbVxgRhxdZOxqTxVZfWm
au9gNXXS4X1XRXFfFGeHVKnV6p1dhC8cQQt32YFY87r0/Zz4YqeH8N4r6aGRKjWMOa4oDncMFIV5
/SyIuZ9nYC6kTgdY4TERo2lufA8vluYLQt4zi0hCuhqMl7ugqDO/fzIR8pWKJpNeG6BDL+Uuai50
xtHorw3xZFaY+uyChTbWz6MJJFW4p31xM+mkzMRtSY/NgOazJXeA8V4tFN0IlOm3zo5tZhwjMfjB
8lCXq1XSDebWiO5qyKA9Q+Z9Aabv0iYMWzZ0UI939dqvq11liD3ccEeYTN5c/wyTUe0chtaHfufT
qKHqhcQEQ07B9W7XiCqTqvo0WyNnUZu3LtIDG7o/qx1WjAkoaTCjBrvk4rr61QaupS0/yoJj+DxZ
Y456BSctdhX+2lYtIvGLT5/ppKnyMNCxP/pgm3XADQlxgcdGzNF2vLl/NbVWVVQAyIVscqQYOAKe
dVSYEPOj2DpOKxZAlotrLbi4peKANryM9X1fgVTq8dys5lPfPHc321Ujh8fQHx+JyX6JGqBIc34V
VvXYLyEFYU/TZAgqCztEgbJUWcDL2dXBUACB+6L/7frd3RLx38KHyp5ojJQbafgKq/ShEXAmRxwS
H6KbEROyTJyYBrSmxajH1Ncj0KHmSD+WGhEe1tFoijcppjO06q+lDgF16HcmFAhB367htskCaAdi
btEP2jgXYQUlBEL6bQJ4BSS6CQbAYN8gO8CIUHxCZiJah7Ap9POh8XYlQk/ezEnvXGBsyltuArw+
nYPIyzl11sTBo6xp52CqAHRQF+QbAPEAYgSdp4YENVVjm+jFXtnBqXPFzpiBCOnKMGv5qNPIczFT
k6/9Bvu79UHzlFk/LW9kLLO+/JB9c5yUfaeFnbeQV4SdjUhzfnRHZycHONM0KPCtf2dgoGpJMKkT
7Drb+Sg0WFJQ885Ns2ZjnxcWQ0LkQp3hpbPoNp7RbQhcGMM47gMD0X5H0oAvu3qiHwWw1VMIWpi8
F/7ZgFjScsQOhMhtI/o9wFOgnB7EwjDVqB4t2B+WK1YvGD+y7XEX9jqxKpPnhrIR43gEqc4CI97Q
2L8qHh4EKqWDcvLAjFo8gu7I4GZjWzzNtgCkiUQUE5TDApQc6PuCfheOwQ61BMh0K+uOhPRXYfEX
Qw0vwpkOVLA2rkeUgKADjgeqTxbzUla1pyCUd9woM2LSG4fHNlajS/WmMK1rNYMDZpvTe2WGl2WG
OntwlzVYh2+BAJ6vN2GQ0vNza5oX3JwI0bzU5mGXz2ioJ2hQaSQloZvQynkjGHI5mgPiGYc+VZM5
5CWitKhH2uESOPvMqDKTxZN3qrD6VLbFZzvNKaoVJxYVhyGsaFq342sQLuti1tepG47IRC8WLzaO
7u5qybNG1b8mw3iWUXhnFt5lGcWmZOXFc+XFcdheSms/wmWVqCCA9BwbrgjFUZtAPTrtY9AEb0sY
/J5A+uCLdw+mxMqPGtg6WbES5pyL3nsza+836QCqbezgzTfZUdXk5vWAdS986Ti9q5ADx3QUQVzb
xUfbAMJUEHWImNmvIsHueY88qXKnk0Hlh4uJoH3kHrxSnVDsZLHUnzDVPLUu9oMf1pux1HfUDy/W
Mr1HCi1oFXyCePpaGGh8SFixj16EeQImCD3aotd+BErQb7qk1yOPS811ioliXhz41bSSc2Vl5kDu
pi7EXWCIO4MNT4vF9KPvBiao/zD0gsO+ZZNNE4+X68lHIgReU1q1zZON5LyqkDhWbhhgswwyZ7C2
ALvjfvqz2hWRfOSTd7ZraACrtiAHuD9wrpXiVEI/vu5bKFM7CFsHh13RFnud0IRAeDmf66q8D4l3
17DBXNsO/vWWWIfebRFykvXI5b5tBEa/QmSZ8GgYk97rcCd50xDbjQPjGq33sl3eIkC5KHfuaA3h
XlQg2EAzWq9dCzNmkFG5S4tEGMSi0gGol6JlpcX4ywnHNXA5sG1Y4IdJxVc8QBYhkP1imhRudygd
5wijps3KRr7JP0NWd5mcxo/BG869JzczJ6uy6yrtxfVQQJFo4Bd3W4i95sU3Yd5aeDIGpp92OLpj
uEbRO6pA8Qsw9ASVJa/L8L9hKceFhbeGcYqTjeIG9mhFJwyrxHEUj12VAmD13PYoTpShugOz9Kks
p2f44y9d12VtqC92N727CEgjc1y5zsRi08CgBZDyNkUIzHo0IjIpIw3ge+G/Eu48+72xrj0UNegy
PYRVuNOLCd1E1U8bOVgbsXjPozDTsHZ+Bw6Eyrh41h6mNDtWA6ugM0Glyle9aT/BFrNvRmD5AEC/
syFmBL8MQ546JGBgD/X2mFNUs1CeTfoI8VxBL9C+vi6DflRmuFWtPs4tzAV2IZHl1paHQWBk51Y4
4gwc4ziLdv4UuDHcEhIanGE1ts0nxqt9+EV9bMpSQ/dBhlQM02dYonaFkeF5WUOJa8piQRQaHPAn
hWmR9rMdDHu/ZjNcz85FleqxmIw9q7wdbeXBCXH9M9O8RqPMDT1dRqu9TFJgohJenPSbLQdwZS2c
IHZHWBqMEonYVIObZvs654jzlSRbdLaPXHe/XQPhuT/CqgxTkBX7s5WPi7VqYD9OgqH3Yz4YAOJ0
Mje7Km9Qn1rNBQJwuzPvTLP4ZUpc8RXiCxzkx2Uib3wIVjKy1mSG13wmqoYgFZJgSGKBSrH4pkLt
DyK1iKWFE+LAal55uZwB2EOlD2q6uEbYV1XOli3IiJlTbnSAZBAQRW27B2rAdmgDPJGqAsLyelJt
HEDmo1v+QIf22dcRmH50QfBH63M1y3uLAIwUFha+ZICqgCqG3DQVRhU2dkyCISU2P6iJXM1h7sFy
rW4TRyCUFPQe7gySeOTGzMPxnwIwggt0Er/HjvtAFyLtNzt8GGf6NdnFfTSQdx/NRvCrjeMAHpxS
1fsiWhjaKQGBGKyobAFeOosUwnDLbB9k659b2NHlABedLU7WhKAZcokitoipANxyYDoqPDO2LPKK
MmJOAuORLCGWGwbjVJGLDSfHA5yb97YKUZQoJiclMzkDLLA3FnYfMX7tHH87MPdsYdBs4pDZScwb
wWviDix5qIEmsBTlUyXtZGDqF3D2GPBR2cc2nDRmXIhHpyngAfKUt4rCsU0j32hypd1MtePT4iA9
110FJtkCt+jizLvAazYDuBu+314qV6ld7dXbxSJwNEL0KXv32gxDk3l0/DSh0ojtiLzNfnfikfsZ
EeQcDec6ox1/FrwGPnEJ4B4ImjtnaVGhGntEdU4Ug+Znxx4ztsUSnKLZyNzeOEAVi7Opovc25qLw
bh5jVw6Ipd1+T7Q4edP42yeIoVqgJJBb1OatRAkbbJgA0ihRshh/dagUAKUAym63GIl127olPxvA
QSQNZOUolCxnaFWnBBweOy50RTM8PbFx3aQ8ADLcm4wV8OaIGer2rTY9vfUYJu/B3EXg2LL8TW8s
b8KGVqSF4nYCpKgtvBEUUA2pLbZErGqKNE5lGBFon6bOufJevqnGg2Yx2tdCIq4CaBkXHJb5YnXF
CqLDAy7LOifwL8QGMstFLzuugvFusZwjaIsVThQGha5hP/QS8SOUGGNcN3oDDGCV2MCj4QLeorvh
3C0O5tlYFmbkIlRHqkrFqlqso98VFzIGyOyYcze4UR5ZJUgBA39HSpAokPBiWuBfbmdoLJTrbYKJ
HThd+oSirHajpR3bCqgpVPUBSqJrXLM0hXp9M0p3hwrnta70LxqBb2ZOOBtYj3PI4ODtjehZZNA1
AJznDIeCK9ykFnvUlUJm7C5ltkgbxMaufJfD8DyUzhNRFfjWSluxljpKfF3UOVxpRtqNuGxr6DA2
eNl3rlo+28b5ZYYTqsfVszWSY9RYflxb8iJ69YyC38uMXHMOMYzcFYhIysp9EAE0l4y/AtwLSN5y
Lgf1DMLdwRXunVWiVeE1WLTzHJqrJuwfSMNOVVRFcTA4RhIqZaxHE+FlYUcYZy7pApgeOOJLUSUC
V23OUJwofatclRDcp74leEycIYhxVD+2UUS3nEXrYDHvBtmvGwfpk4+KbNCMXtp64PDNhX8MjBJa
F8M6aOodcBcM2MXlQ+nRR02cG6pqzTg5FGS8K9T05DHaxqwoPmu/3NRhLQ9KgvBcN7eN7ZAmcwbI
qbpZ+ZmFKpkX1ntetxurDe71YD+Pc3AZ6ui1rbBfi3JbSz8dJdyF7fJI2vZkePZxcKtXozd3MuQ7
VK9RG9MUhjnzIQwGkrBKXlq/xtmHYGYEtov7RwfbcE0pSpBylu/BEkSrgQTXQlQHs9Jb6gOMGtDd
DOCTocVh6VE6n5b95LS76daVUfXYx1UApSQpystkRh9tsOTNUIdZE3B3P3j2C5MOrjcfVhRMGEQ0
RpfUdCU6Ksb0SAnu91n2wOeKSkLLOTo5XXDKhYjPo0KsmRIkAc/Fi8caBAS7g0191kcXBDIgQ8e7
ZvDTpkJBqmrt37MNQSdZXlnd3t/8VqjZtvvIw0ZrNfgYMJHgipXBQbEZau2bNT3CoJ8kwEDRvbAx
E0HDx55Yw7zvK/8JPhC8WfLq0CFKaIimeKlxjw3VnHj9iCfRFqbPznmeG/A95/7SjpgG0iq6Nmj3
iMlRmLlQ1zgWgoxRmPd7Mq8CgbPSo8umUMbRoea5kd6q1dbG8+YbnrI7qqh5Mdtp13fGM1tCOLZD
jDT2pl3nm58CjoOYzgC9ch+l5gZ7uzDovUMWIIR7TO2TzfyIcdjXYojmWI4aiQjmXgEsWWE+2QI+
Wydh1kQsgaYat1ODN2UizKVOYCzATYXhXY0LVuYSoWKDQxaQT4UiV4GHoBrBotxoEQk4jkZ5zqc/
CZe/6fpC3wrVKebV/aF0/919xQAZBy6iUVx1g7QHulaO9qo5fP63DOKHp3ztLQcwarjIwcR1tt1U
1HzV1iIDEuYHPQBykG+a2KEHJaENvRjE2F+byVp2HCkR9D+KggfsFI+aqrPw1RFp1TlAuhHPASi+
PcjXaLMpCzNtwF1AZReMSvdXbTiPmHt2AI/0mYN1s7I1fWKl64P/yfbL6L+rebi6bteizkQF3moZ
oYbZO2tTGI/CRDUBrgjcSLyz4lCRlIdExuOw6EyCGXG774HMbMHNVAvA4yHqfrSQKXOHg2uK3HLC
E4L/NPDouZJBt3JIuVIR5wivDGB3lxEE+hEahwEMyXRSYJwyb9zixH9sffIoG+fRQ3RqehhQVyjS
J4WURSYU2BeKeLknIZSvSmcPfdhWN/QTfMrTxOcj5iTjti5rtLyBSJ3HW0RpLkcDGY5i0QWFzme7
qu/tYDrRrkLdf0LTmaN/x3CloGdg3VaxGw/E+WxZVMWjYaNQMqJtEdQmlnjZ5M44pZ1dfYCkDFxy
qa/EsPe+gLOayOnE5vKOTNXKv0U0IjAOvULVFPpv3y7RLozGe63HXcurs+liAlC7rCyny4whPBZT
VWV+u8ABWYnf0aRWetbI7Dv5DLwMbt8S0FUfxasAZVQyTgLBirMrxvAtaC2a0YC/M+Zl4xzeL46X
MZ+desZ1HCw4PSbebaJlfFDw89WeQCBvdvHSLhTRd9vGxtK/GnLcD6R48it0cMsGiYPmbE9oyFJd
lJhIWN+SGaiA8D3Vg+XxSwACLRDa72a/oH/UVKCqF3AqmmQ/CFQnLTTcEpCMb4Bgjpr0dPAMFN+m
LnplLvJtd9R5s8gMh5qX2Rxt5EghgZ+aEIjUGVmwe0Q4Bg6UNWXshtjX0JbjoNIXzMBFf9t4NwRc
WbwfVwHHoa9U81Sir1sJXqToLx+Z00HLDGBV2GCEjksehNceXH86dSPM4kPBLm7UODn4ZYdyECgy
m8HJbfVqAsPXtcKb9cvYRT3umG5CUbQw320h30MOPZwZGZt+wkzcJTh3fIZDFlNaYYhyz7a37DtA
G1Din9NmFi/MrlEOVCBtTXPUJsRc7m2jvIyBvwMlDSDzYnhcFAZa+9iGPRfAyd/aCLNsUHlBL0wY
O7/n4PKWV+7BeipRMgVnPDrehieiik2LDenrh7ZR+MkbJAvUYpmMhImkUEdAxdxyyiq6Noaxqmbn
hPj00lL10i0W+iZ3fFFrKdUhVMim4VNEpP+noOQ7H05D8IMuLwbGOktp7DGbLzPFAG0K29a0f/Ur
9e77VepM3adnR2vlk52DxtRcMie2XXSvRJhODU4mVyC6UdGeQuKLcZl5F1pZM6sTDQKSNRINheZ/
SDuv5biRZA0/ESLgzW0DbelFqpvSDUKiJHjv8fTnA3dj1QR7G7tnb+ZiZoLZVajKqsr8jSfcCwgE
rFCOHBhe9GyO/s7Uh8dRiNaoojEZwg6Lsq8ZqW2VqeMmzoVtWpvf0tJzJI8XR9qiapxTYxnSn0Uc
PXJ93xQNOrjhCNMIjyhHyvK7thtfy0G5LRHkXGlGsnXbkFtM1tPTtFDPTrcGKstNY402AM3fot69
KK560I0QLWTpiTrHc4g6zsYvkW7vw7SAEDegSTtBDMbGdG29qMCqWJp0Y+rRLwW1gWxVFTWiZLr5
W7aKx8rrEsrOesW/7mgFGla6j1rud206aXDLcLDjJDZXYkSRDdJt5JQCzWmpAIarBOOXPqGjPVre
SVK9Nyj+J0vtEdfL6RlaLS5JbSF6B7Susp0wNVtrWaOxJfreQRULdRMWAZUcF1YD0K176Piviid8
LZEhX016MquEp+XGk1paxhQBIzl4FATvYaQy3oy5sU/AFvAc94e1QIPFiERz1VTJyxCVL5retAvn
4CV6HhwtIHHIIQCPM2agNRAJrmFx+p3M761DM3YbbYcHiGpINy2Dbi8c7gAbISaoliwi/jvD+4W1
5EuZyDOHB+ODrJU3fp1tY0u5vX6HuIDYtGQLuV9oFxM4bsbxqAvwS54rggEfK/wA4mby4Tj6lfs4
cjYFglivu9pFN12nvnE99AWImoUBNOoSCvxg9G0+XpK0tEoKNfTjE0DvQ5KZb1Unnq6HuATWhKqr
T0w/Q9YMfTa8HDxMk8hJDAI235u/g3W0Hb+gvnXwbNhTW2Xv2ul2SXphNrAJ1oicKLbMYLG1SfTy
48AMpU6NZDSSk0ldT5MOovhrYVizxTGPIM/0kYe0kFDcCtLTZHuZvtQv1gZnm626z259cBU7Kg/b
Jcj+HEP5KehsLpuKlyaakOkp8219izWCsbNAe2F0H6DV5ZhOvZrEp5B4Sp+MBRzluz/fGY7yU3D5
45yGpS/KA1cuZNWaeBXvwdPZsWyDLXHeGif+Ij8nW5Tsngan/17+NhxU4//HOZ/t/j5tqEHFfgpk
VanW9OI3dWS7Du466R/poB00SvW2D/5sUVTj4+3709Cn5XYG+Lf8zOiQ8olP4oDaGs9+vX4FD+Rc
H9/Cop3TeSjiyLGBTPIpRuw+8ClYV+XCFC6FmCGnjUrKtTEO+YYwezNuZYiBXB/E0r6YJU0aSnoj
yizRrrgZ3D9yvRcQ378eY07A+PQ9ZgSMyEiFOAVGeIpvaRipKRdldP1XMIQfJ+POON9Obd3F/SfP
6Dqf4s7TStVodJ1ZgOGeml/ZrsBkhS/lfgOI8mTupS03sA0Q1dWwGbfiI9cMW9/EBz4lYCYb50v7
+kQsTPZcpF326wIzUyab6tmdn6W3aqYcDE/YXg8zJ2fMx63M8g4aQYMfpIw7QPntTbrVdlhg34Un
aes+Jy/UMX56jvHretCFpTppT5/vuTHWqY4a7AYrnea5WkHoW1pH09+4ktLmstMBkihxBP0QVczk
Xl33O/MW6y6bZswBYJhzfUCLsziN+CyLFJGc9kCn0xMuS6/dGrbXG57pNyAdYEskv1AA2C3GnFLi
tRFOK+gspp8WYV4rfDl5q7xGN+OO2iq8ve6WPquT2ubCglzamcoswRSZYAyQMJN3VoH/kuAF3X2l
o25bd9qfclzl2yVDr6Vzaa5rHfhG3aYWQ+wO2IKEpQNupFnXewghMU7b5a4DbUyXfdXAX93iJh9T
X0TWYIlcPb/pfNols6w0sYw0IRZixl5622FNn1f9kW6S36BKOsDsK2tcN4/1Vzqd64WlNWXVa595
lphyHFwEgy16Mu9ojym+I71QDv4HLa23kxd0BJVjeWgRwt4tcZTfrzpXgquzq5DuFxQKWj4Ax/Ir
WFP/UXJwOOeOgNW5tx5dG8OhxsHpvOV5DiRyJf9cchmccXPmc6/OMlRsDj2cAy05jQVAdxdm7wqP
57UHFrWL/WRhmS/kJnWWm7S6NLA9YidH/pNP21v3hv8xwrSvz/ZtW/DIyUWdC6zsP9Z9sBvVpaLi
xSlD8hulo3fBo9lyreosEOtmus81AQJSmuOa4oth/pDin9dX58VT6izQbHEKcVZKapekp77Bnj19
9TvMcIo/14PMn4b/WAF/o8xVf+tKaAJ9gvoX68kqRWfrY1b3yN3/1j+oS94605r+tObPos3WG+yF
CjoIY5IAWKILYDc1IostsKV0rSiIlLnDTqUoa9HfXRjoNF3XQs8WX2cIVd1YfLdibW6jG/8NVFX6
qK4naQ5rDbUQRInK20q86WhaOIsp/mKuORv6bGmOqZsnreBOKR4QVr1HLqbAMgmX0/4UbJM9kr6J
Lb4AVdxpS0Kll19AZ8FnZ6jf9lI+ZHxlkLeP0IQO8A1gH6yo1HLIBHsUiOEcmWtvs/jJF/aLMTtK
80wp0tgktPAMemCt3cTPfrPKtrqjw5prHiIqXzz6llxdl8JO//0sE+Sti2/BoCQnyYxu8xKGCzVU
E9CmEVgLQjWXbyhnszu7vGd0D0bZne55x+4HlbKV95TY9Uq4U18ho6NMXp2WrrBzHuKnfTtLQ2Vk
FAXF8+RkPJvb8Bu2uI70RX/u155dPafbJX7su6DPte0zy0bIJgex3jNGDYUn72YqIXWbCp+q/8Dp
+OI58Xc+zdnJWAZS64c+Y8tf033/IuGc6WADuy/YpBzTdvUgfFvanwvZ9lM5KQ3QdVXU5FSGmt21
zyqlfbdeNI6essyVaTRnWSgO9apUPKZxONT75AlQkJ3dTnKhkQNKYUHITp5yyrVos5xjhHWj6yM5
R78bbGUTBLzxVsrDuEGSwK7usi1KYCqSCeFOPQWv2ePw2uwhCyy8g5amdpZ8asnzQxOo4AncVqj9
KJN9Iix5Cy9k17lISVNag6IXxDCSO6tyrAYD6aOSfqmXjv+lA9OcJZYeVLwhDHzB2unWqt1sw4d6
19rWtr9Pt9bL9VNrIYu99zfPslgHOFuknpqe8gH0R3fUjV/6UK7yOF44Hpe23CydtLpstsrIRRAC
JTjBAQdAQYi+XB/NxY+EUgEFTVWixjg7CmKxDobWMpNTWHH5k4ZNnx+4B24sEDVCtzB1lzPkWbTZ
h2qlqKYza02Ft9YBlApSxtq4j/namoQf4H5Gm8V346VLBrZO0JBES0e5eXa/kYo4G/xSQWqRLFkn
GwsJWzvfpFO9LV8HL56/bfZ5jIxBbVPfsRz96/UpvrTXzn/ALL8UrS9kqarSciqHe5hW9SrTy9s2
gEh8PdDFQ+880iy3RFEZh4GStvDDzS2UydgJekSf1yrn3nBLs/17ZG7E5WfTNIXznHYed5ZNWlB/
HTKUeF+OFjiONH7OVBPrGCHzNlrTizs0ed5EJTqKvYqPbV8hwwcOc+sBSQdAmMIMqegqWWPZoogG
WQSmtLQSPbnb8hYEz6xUbw1F/d31+bq09s9/9mzte2ksGkFvpCfd9HqkcOMHpLlimBpht7JSYDed
v1j4/TxVErrNGg5FNOo/axqDLC0GLGZidkC3bu61m3qnIqFcfim31cJR8zl/fAw122zyCD627EIQ
HSaWFr7lyEGxEGKuO8SV52OMaYrPkqHbI/tIHy8+YcllK8bvMPqmWXCJS8kW469lcqOOECJO17/b
hfLEx6izzFgKioqzWhyf6MS/9EUKG3IQd0OIzGgH4rsDPdn0kP97B9jnTq8xumwE0BiZgtUuoowj
sgVC4K2v/6yl+Z5dx2SvT4bY41e51j0eRHabNvb1CHNZwX9ONz02Ea1J85N3p1tCEs80TBxCKdwZ
Vgkq2c2xlFUygHWF8BYGuUNYFNwDrKX1+rFpoCuEIi7kUd89JbTnVnUOt6zI1bfOj36pCo3csjDY
tMCbc71eI0wL5i+Ei0cLDPhrpv8WZOulVKHnY8j32KCQsBKrDD6d/OjmKuSKAYsQDy+eRPxtQQ2C
v5ncmmoXQvCS35QWkOAoBY+uiRxUJaa/OG/ANOBVa4bqqyjUYO11+thtjlN9UkI2qGigN1Jxj+XZ
rSEXOyy3fngCP032UU4c46dBCNqJ7vnQao1oy37bOVEqgRsZFNM2Wx/zAiGBQYGxdeOqUAzU6jvu
wwsv588XgWkV/v0Ys6xH8z3LjZqtHAzhNwWaRam/iKN5F+jFQl/132yzv6FmmcpqEt+UQBZSrUeD
/DAJ76DyuEsPS62xCyf0x0HNkgaAi7bF8YhFfGduvRtYiM6kLwIfYBWuU3vpdP58OH8MN8sfgGv1
Ic7M6BTXQQgawvB37dj90AWgIGNIFjEz6acWeF+tgU7S9d104dr4MfgsjfR1UOWhy3EJqbFbezfh
A7wEi2wsraON5yxdHKc/9/GUJByaoFiFyDK+SbOxiqWn5j34h5OqSOKmbqSdDtBL9co9Zoe93UjB
C+ZW+4VBXlqlyEKZsoUsm6pos6jCkFhaUSq8bqhg7ihmOsKP8AGFiW/SdrQVG7qMYLsQbRdmV76U
Ds8Dz2ZXHpTBxcGA6z/cPqzPdBuA2W9EahGJEZMUT5Zy2CKlETqGnD8LmFR7LXz0AEFRFzyL/sV3
tRtkgjeamFpO78NaUqt1RJo9uNCGtFGunXL4Bkh7IcteuEYhqXg2ZbNEbsYBEiMYbp/S6mAO69EB
/rexbP8oIKI8KR3Qmk7X/mGp/n95xpBKQqSM24E8i6slqcSTDAiml0KBHa2tjun4/2s5/CvGvM8W
QKcsarOMKbm1jmzzWKIUkm9Mp4GMMaym2ggw7rxdA9NYKpBcKK9PE/s3+OwqbnlmA31VAUDxJm20
V4Tie0egkoAJgaPvrTv0Qfq1DKIO1Bk1hV24Xnr3vj8F55vw/CfMLuNBH4CRUar4lBViBERN/OoC
imtCHJF6GTLYTgN53NbZF1kPbkpL3pqW/9yPJu8i7blMS9uC7S8q4s7VOltVhL0u+0ew+6BdfluI
qo8MKtGzSZBzXwNxFsPcSQxw4JbimAqQMsOws674BqJwn1ugnuvQfcqU8QHVlTsLapfauWvFk+y0
z9AS0k9tqDtWH+JM0Tx4cbWpe0zPoshWKwOtsq1kpT8iF9xQI8LQP+rA3CIgrmpyVMIRAlxwKNTu
AAYa5aEaJ4zH0XtUrcHOR2GTSuFdP5i3sf8rLqyN2SB9ZpyqtIQ6Ci0QWnWI7o8bldsR0k5nvihN
tDIShD0wKu064UnPHvUgX7hGXToSzr/Q7BEzyDmbL+qnTqa2UW6mmhbOJsve69OZeW0lzI7vrMqK
qESEiupZzVTjve6tqSD81NZoDRwTx9p3B+FlYftNP/5a0NlB7sViMKo1O0AozZ0MdK5UA4xBeXZD
X5NFHTxobYsJSBgsLcro56jRA/Czhdy8kGjmrc1YMztAu018GjOcbM3spg4XHgZLEWanjukqsaqo
NanMz2+a8MYsyiXVt0svqfN1MjtfkDuvDW0sJjSWfoB1tq822uE/8/hZGs0sMSMHpoi6zHzpSIJY
8Ly9YrewMKa8c2VhzDuPdSvUnWqQ+/tJXXHtHXJpDY1oo2DkKIVraX893sKI5k1Gwa89q+kJh3SU
Br4WXYelU/RzX+lDsp93FlG+kVVgzlx3thO8EalIu17rG965S3N3+Yrzr2NFnWUM1ZfkGuJeDDJg
QnJNHpjeOrLHp5Z4ExIhvg02S7g8bMGvf7Fpis+evoUygpEdOUl84DIbNBMiJ69XyuiYL/rKXPX3
lI8lm4wOQHoy6FxcMgsbQJ3lEjfIKd1lrMr3wtZLtcW9lsJx9ijvlp4Fly9zMnAHxYAexmXy42AR
Q1JKwePuKj20AOZX8h9YejSqlHudk2/lP2j3oZPRYEEeDfvXbNPtjFuxWnZbuLhP/v6Q+f2lRnwt
y1we2fVr62ibaut9VbjHqhuYFIu1w0sLC6FoNJVVBGPBzX4ctaBw2OLQyEUw8X8bSGYiUlW/RaG5
NZPq9fqOvPQawWYc+XdZUiabxtnnTIa6TXhXI+FKbVS6xS9jalgNG7hH0Yqu7H9/BnwIN439bPmW
QVf3lgANB8kHFPR0mH5NAJ9sYVQXEs2HMLMpDNMwDjIL/8IO59rxFp/Opwm50jnFRptajAt9v6Vw
06Y9G5XUF5LsQT2fyEUbMw6dkEW4MKQLZ/iHIc32Qj7WupKmzNxkyivdDr/DZ2ONj+YeJvvNf9B6
u3BROY/3Xhw4G1NDOVJBM4AvRQF7dLgzdBt/gzOWTXr5TjlZvPkPRE4vpO8PUWd3dQGz9GAMiRru
WwBIkyq0hjWAelq6kl9oY+Kc8nfhv2+Ms/EJY6FYpfTP8eGZRqy3ZB/uwqf/OdTspCgRglDEglDV
mkbR1/FG4JA1GNZE9F44li5/NrwUeEqSMedNdrUqrRbts/DUoFUm1C5etPdF/XthMV5e8H+jzLax
MfImECTMHNxcfC1aaErILt4HAuoSsW+3VumMYYEeRXbAMGA3iqlqo0aAIEWmIdygCAv7fWnQs+3O
o8WLM7+IeMKi+q62m0GtVoaRba4PW75wDOB3rqrQIknPyrw1LKMhJvhCzB6EK/bg9RNNZAxecFgD
LwstJWiQG1RbRx/C10CHwYSmRKmjAUNbSzNHpGu17mc+hm9YfrzFRs4DAF48FlHxV8GNH0alNhbS
xqWZ0RXsgSzsYgHQTf/9bJUXnRHofdJHp0LNT8pkiN1J5THIpefrU6NdSk/wKxV9ajJ8tlIIu0FP
Kcf6pxTlMnoNXwtBfTR5NarqqZQfE6E9RNGzIBzd7CQ04o2BjlSCVCS48Bc9/ZVC+Rm8p1bPnwQx
b1ZtP65lNz7I1lrTnrLGX2tRsyl7BTk/qPa4Po7KQxAhcaq0O19F7bWAMh6s3BHhgHtjPDSKbqsG
2qX6CMDZjLaJ0n7li22t8aUCbVYbKG76FupQ/mvQtDdehxE0eku1YC4szgvHOZxTLEgkc+p0WrPd
P8Bx6Gn0+6emSVau/2S2BTKW/NTqz/VvcDHQ1FHFFgo99nlT1e3QDSlHTTnmeehQx7c1GFkWW09F
Uel6qEvLypKoGhjq5DM03wiBDDdtFPzgNNTht9SwoHY1+haZRH0hnV0a03mgaUeerd+pHmboURzQ
43MDJ81F1IRT6mEFjOqx6hab35/jUSSVsC7kYxmQhWen7IDgQaMoJQPzawtGD2ZtWq2hr1y1N21V
MJW56GQj1PLUdJHWKm/rVHFqv3Ei10J6DdWeuC53iBK81EYFV8xUV8ZEuceH/kF2k4dqgLaHYK9b
+Zv3KnOOFCWst5ve8r/yOvbvej37mhmCuCoklJ8RktJQPDKlQ1rHxm2AhJld9e0jUAA09Yb6Qfd0
6aDUAb8RcsVh8BoMk/T2WybGCGHpm+sf/nPiZ350XVIlqi1UdmfzUzRtUOkSAlG1b95ZaAPCubcW
+g6XvoGGnYiqkGd1VZzdAUQVAapS55v3sXDqe/2pq9O9HI1PVdU714dzAfvMeOBOwlLjH+ocwN4b
BRQAWfN5Lhb32Srb1U4GkL2761FSsCdkuWKbN/EPstFKPaWLxcnpZvjxAf4x/jTfZ+u7GnLZUHPi
jwhDcWRQAH00EThi5xr+ITb6hWR04b7/MeDsQJCCNtHVnoDTta65p928heC1HW5RMnWEhS95oab9
Mdr0qc+GVyStruSh6Z+SP++Y0mOzRXbLd1SKjNwjkVpJMPuojKVRXlpC5591diFosbEtUnSCTqKa
30a0Alb4OdpW7R89NKQlGJmSZGH7ltP8gTkfokVklJtRVDFgVexJey8L+1/X19q0Na596tkjIS2G
ER0uZr7dlHtlN1UYgXstwiIutKk/zvlsi45uqwdmQRzzu/LWO/K6OBQwa0/6vnDyY3OLEyO69jtl
f314n4+ED2HnpSTufLXZQGU+uR715vJGahtb4ST/36LMcgO65HqXaXzYrP9uFo8o9iBJvJDjFhbP
vIQ0dMPIw3wkhivc+EZ3wAH9xq+69dBUC/nn8qRhx8ORLU9XhI/7Q3FrsQ3wDjjpTxn2UHLzbMoL
J+i/2YN/Y8yO0Eavay/Ku3/s+Hrvv0k/0Y1yxIdMXhWP0/5rdq61cEG4nNf+Bp1dekRMYYSx7/3T
gASsiuS2HCfrqH6J04mljQgr9K/rK2PKlJ+319+Is0za1V2Wjx4RkSGzxwoiJy2M6yGWvtYsdyZh
X2GzxkxGjKKOOYhN6ov97+tRLlCApp30dySzpFnSgMYGlpGkwSo7KtQWo4MAOnN49R4nuJi/XuqH
L66RWb7MSzNvxGmNGM+hRusRjR7EgB201SkGG7R/7PjQ7ZZKqEufbJYR9VYZUDxioD7qkVnxFMQP
16fyUoDzm8Rs6fdZHleTq8eR3g6Sy9/dZgGMIU0TM1915xFm67zvLXx10yw4tU1XObyJqVuAbXTE
FLE0VTb3bYB2sKc0jzlNmF2gVtJhHCvFzgJD2IqNhbYQht7IAvJcb3T5m1DXC+ns0qo9/4mzjSFC
XK88IXCPgqB8MQ1/U/XluoXQdH2u/81UWMgrGNiuAzn4mMuM0ZVrqkYBVQ5cmlmu+sq3IZVOUA4U
o9eeaitrxI1q3UZDeinLXUo4Ok5+3E7BHMjz1oIa6OhCFAU2BWuEg1G3WOWbHjRufFyDImEBR054
F9vdaulEeqfCz5aAIlmcCBK6vLwZZntHTTvKO2ZkHstXtDrs+DFZ+5v8xgxX0fdp7OozbdUv+VMG
+mG1tIUuvLvJFTD0LVVHJAB1io+zjpGYBXLBNY+0fB+1LnNy+DSi7x/GUrqLVODBWe5/0YZ0i+zr
2sV60h+GPR8Kd3H92Q+sJzfmY1m1sHG19CkwxLWSpHZapM86KrPIUWNhgNqe0qylIN3EcnhfdlsJ
FxvLhag+BrtcVmwl7fd6BKJcUlBIMb940s9Gax3f61CU7tfhGH1pEvQYI3mdxtadhDR9Kx+jER2b
AcjU8IS92FrtPJwtlB+Ju/SNLmyBSUHBol/Gg8LSZom7qsKwbWVPOPo4gJYBluTNW+Wn6+s74FIU
nsM6j2I6hIY++xRpYyJbNCIb1+fNnTuqh7BUXlpZXrhUX+iKyOhcqKw4HkhIc82ymhmikmRllXtE
nPU5HUCy6UKwj1zpdhRDlOa7pFqp2iRwrOj36YC4rSe529Zv99iX3ip+s1FG6XdrpDuj0TddEd65
9Oah5cee02pDbvdVj5qiqlLuzdt+YZYuYL34+brGWqV7iTneLE+kpt+LGP26xwmLKkDoaNRVyU7V
DpgAi6vYzheO7QungEbviOxAQMzAZgGt1ohRhW6soyd9s0Tk9ZG0uP7lL52f/GGFcVkaZpjvd/Kz
d06vq37JzdQ8okf9u22zWy/tn0xv2GU60qExLHYNeEvVbRBIOmq19yQp0DCmG1/s4+yz0KR+X8+z
lETBiUsl6h2KhZHAx6TQJxU4CS0TjoBRt4Ep7XyPIoIc4A+CWLlbZI4EKhX3jv4lNZUvCskTqK78
Ksp/5PZlDKs/o2vcdAak1xD/JpwTKq8ZV0X2W8XAx8sOGppIkfk1B1bC3lqhnQhjN7ZL3DcMsVhJ
EOdS83fbwVAoinJTxMJWtfyNX9UHGBN3+BjeIv/sdJrH1RNMfoU+mdi8xLq4p0i5GTL5l1INwRpb
VXQIkLteWRF+RkLeKxTtkm96aXj2wjf83HpAYkXEtocbAdIn820Vp7hllfQAjwruJIh143wl7JIG
cdHcR0W7mwTnUU7N71ChXTi9phU4+14fQs8yh2oojZQgmnnShO+hivNV/03ADUH3sQblalSF39pq
SQroQrb6sEZml68o9YY+xjD8WDdIPdf4bVleu5Gjpax44WD+EGe2+3IFCkngtdIx6Ls/npfcFoof
OlowbscuqVdd10IynwZ9/XNeeMSdh7VmzLGmK5IQIx/pWHTeelBeDPoRtfcgKPlCoAvwMpKKZXL1
0IBXokH0cbMJid42k9AX9PlmTZOaTpm/Gm94c/vIyagryS7vh726kf7gvLL2Hsql7seFtoQ8+QFq
okalny0xfeqz7JMIeRAFoWIejRH/GjX2X/yyA+5ofRUqyuKjSi+3/+X2gH70UH+tAwyjmuixR7Wr
k42t21GKDPxvalvc9a5xLIseY3N0u+264v0BuPv6p7mQjzmGp/LM9Mgx3y+SZz83LmWxzWH/HFWx
WyfyY1x4CxEu3Mo/RJit7Q4PGzjTTIgc/w6AFJKd7ciIN6r8JWp/Xx/NpfPsQ7DZAh+01lUHixtY
Z4s26qB2gfLYCqucI3LeuA/3364HfDfpnWeLs/l7X5Bn8xcFeV3GSmgdA3lXyrf58FSM6K+5f3Lw
rYKKBQQKAVL0OuoSUqvhMTR/NTgpFbzATQHJI//BD1tOJByuosQum2yjRdi5oYWIFMp9D9Ce5YP5
RrI2ImsrJi+C+6Vzu3WgxivqSnbmi04bdfaY3vbSrplOMAvh+R7PGB0HQ7W0te5BH9qXWOLpI1hr
hVV5fQ4uPTbOJ31Or7Jyq9LiSjaPCKoMNjaBWKYiirqbLtz5H7zjJjHxu/gpVFeuLf/X7X72298F
/L4fzz5A2Y5DlGmBdVS45JelbyuLK3hhj7zzOc9CoHknF1EmmccE70ij+pkNv67PoLywR95vmWcR
Ogml8ErxrSO6dNmTb+DMM4TDl07qaXAwa4WEFrx5UzXJTu+7yQATv3IfjxSpa09K3uP7oD/R4UWF
swUvOXo3Y+Hj0SEfCq/8UYzuc2AE9yLGi13b/kJtHFXe9L/0VoeZ8vFLzDJfL/VBgHCgdWw34vfa
SbCBcKRdu6u+qW84xperepHDeqmCztdHXBDncwNj+tl+b8KwaPLMs47xbXs7ad7gFXUr2fjkOday
WMD01z5v9n9Fm59joRy5pWwSrXTcLa7RtLzylwoPhe14423jY3abvVSPIiX1TbjO75bgXpdWyfml
aFqnZ6vE9eIQc/DYPwVKtlIwZBECy/HwOdP08ADBZX99VV44tT9chGbfcwwqPxHHyjuhic5bJLwX
DGU7hO1txJv0eijpUp3t/ENas+JrngvGWHRs45y2cIAm5ApDqPyYJIP5qEYVCvlRY6vI1N8hqxo7
btncYnS6DwIJnOyI96jObVeWTmLggmIW74GuBA+J0T5Xee87AAJ4e4fio6u7mMsxkasU7zKnQnl0
levNz8zvdNsw9BfLt+7iQt/TPNTxiRW/VjK4yL7nToQ01UZFoM8xrHZHvxOlTj3aq2X60zdM7ACk
/q5r8te+D3+z+zpg7Zh8q9pPMep2LLNdrnabJulzJ9DFL5FWPsg52DUv3elxwU5xBYQzLfVbinnc
qjHFr0pPzTEvS6cHLYaFp3tstepnGA53VAixxgv4KqL6XSo5ARRrr7cWO19DWwWJRQvRGiP/ISBs
bUoFN8n2QTRziJkxgvaSWDuCDgAExpQz8ExfVZr2VkTqtiqUTe3htVfhSrlDW/OrkcgvaSm9+kn4
s+tiXDeLgbWHxL5Yig+BHj0Pff2DF7L0qqnIJud1/gOQu45PqYR+uQ5t2TRd9PMKbbBdqzk2Xrml
OHAUq/4UdfqP6wvpUg/xwzqSP+6RVmq0EPMKjoNn6wG3tbV7sG7avfy72Hq/q01+FLbQmA7SiKYI
8t2bpRrQ5T2qqiZMY0uT5yUgRegH7GtU7lODvu+opwwJNqiytO3HdDc22dJ4lzbpbN8grpdlA2ZM
uCAZ6ywZvuriN/xyN3l423s6R6/uO66g/ZGq+L7oixulwrkMLWYj/N5GuOi5/R32dcgtY6GQPIEG
3MRIqBZjdqd0iO+2CE1Z3+P25fpnepcSP8ukmiwjaQkuQkTQ3LA+TVOoUwT1cjeirB6Cl6uBwatR
9tOKRHiBsXFMeuUl1JtbX2s46Tp+aBH/gDryEPvlUxhDLJQ1EBzgQJFGkvQ3tVJ2OBTDNxRdYaXW
6a+kxcktCDXqYqb8XckjTCRHAVVs8bHqc3zY3PC1sNRy7cb4XWXAVeI+2jSK9GTWxp2rGSgP4/TF
AWMLozuu6hZGRi8qz9gOnFJZ+F6wpNeNyZvYUrwvlWE9doK0kTH4ijLh5/X5miON/zFfGkrfIIcM
zoDZu2YQhTSLDGRV/Vvvh2h3P3BSWnP7e9IFvt2qeg3v+x/ds3iqRO5Y14NPef7TtzqLPTt2GgXO
ftJL0Qlh+5+1h625bEY2VfwFwsDFOLizodzKewTkzMetO+IArYVSCTxKrtZeUf/ChWVb5cPSa/Ry
HBVE73RlAdDyMU4/1n4eJU10kj13J+G9MVYIb0jdQql/mpZP08YTEHCPKAH7mg1HSjJBHooqOgnq
W174dorvz/UPM7uOvC8KTTJ1QzNFg/HMLj9R1Q9eaYK0C6vw3quHt0CgISWWj25YHgrkkIH4p7YU
SkslrQsjIzg1dqAuyBZPOfDsHtKLvVRg1s4ExrF0m5o6nrelcqhL9fX6AGflin8MUNY4OODLS9Ic
D61r6DVbZRCd8F4KYCoXmi3hq5l+7fzbsP12Pdil78Ut8l/Bpkx7Nirwlejb5IyqsjBV43KRYtLT
fP3/BJkqFAbLnFrSxyBYoeRBDOHx5NLzqfD/tmCuXw9xaXmzA/8VYrZdR00M+jxzw5Np5vbILbGL
cJ+pR+d6mIvThXa1pumGrpPOP44ERCbctlAOT4LRfit769QrS4fb/DX//v152k27VEVucL5TExxD
gGupZJ6NtMFN9qCFdrXRV8WLiLyk8KtaWNiXxqQrmmqZWGSZkOs/jinDAlevNCU6dbEMNvNWSR6v
T9q/GREJTp1CUHX5GKERUY7LvY4ROa2j3CZr6QadM1QsJbt7qL8uoZ0/rwUkv3FQoDVBI9Cci/BG
TZWbGi2KU1Ootj/eeRom6os6ZheiTNwIUDoax4Q8B0506Gzliqa5R071e+T9HsdJQaaIF7LB7Koz
ZZwPYWZXO6/Uo4j/w6VVZSAVINymerb2OJpxxlrYQ+863h+TN3+Jqj2AL+r2yjzzdGgNqIE5use6
jyyb9hneudnolKZ+1+fGQxz5D7kSvGpJs0tkaz+UmB3UY1KuWks5YLYDYE2nihtjMi615m9FKKiu
Zuoz94y1lSYDxgBZ/iB6/p0wWG9WLt7q4ZA7ZUBFsOzwQQ24njfFCbLsSztRMQdMwagKrb1kfKnz
OF+bLR40Xd7tDRkvmCCZJJB9zXQsPLMw6gnfzN6InDQsTrI84peZPEqunG2kAQsCQwKhiOrjF0xR
vqVyLTjWWAwYDQTPeBf+8Nvh0PjtA/ekH4FaUqGKXq7vg88bDf67pFmSJuP/8mkb5KHWjRlSFsdR
/JVbjhIv1aQurRWO96n9Y1CWmNcFSHu5n0S1e+z1YRVGX0LLsH331BvKwuXowo6WaFVw4TfppFFz
nu1oqWMssdZZx1RJ96Hob2Up34yZeef2WJYnkkQNODtl78VgVksZxyLuo32/Cj1/qY0wryO9bxF9
2oRQlgBQzsvfeDL+H2nftRy3rm37RagiwfzK2LkV25JeWJJlgTmAAAO+/o72qVvbbnep7z73Zb3Y
y2iSmMAMI7SzXbXeKd3zHbrf79VneVBQaiarZgfzYADdxqA5mbEX6fd36WO/E+/6vntj4X/LjTv/
FOQlkCkBaBQI6EsANE0Xb4HjCzqxm25nbtqH/qGHvuG8Ej7caBYf1HZQvcGQY/GtPsllV+iftS+u
8rqFh3BbYm3UzuEMWpxYQRkkylb9IwnLG2fF5Qj4n9Uu0iGnZB6128U9yYUkaW5tjNodwqKt0z26
/EvonN0wNPjiBlMNux6j0T+5l6vXzkHh1Tbiy7DRVHENNkcNJl1LxmjQmr06Ohw+7PBkczc6Boux
RRhZ2ZmBcbBLwu8D8tpDeCgukBNjZoGh28UrG0QO35pWktP5YhrLXXNX2A/pRrEEJs4yggdIWGDX
SM+3zh6Lr6RcQ2gFgASGVtt0s+a4Er/gv2HzaIhd7OWLspboctK01CYns3wUnb0ZLGD0W4xpIeXy
/ZNfOYr+WuniVsl6Y6kqm5KTlooHhM6xterk+yUuJ9K/d4iN4QoeBWMh7ZJEyAen8iTCFp3RNJFJ
nUB7/7OGwGAbTivjsV9BBePWmlfeoPPnmhdjlwFuVnk6Y00e2/d83cQwYtWsYLmr1yzgcBr2q0R7
KPa31JsvOzD/POzFgeiOkzbole2czMSI602/9w7mHfjSEXtWCXwSA81ftjBUPJLw3Obe3jx5zl/s
4u7+88nti2mjBzviuUQB/1vtzYmro3doJ3+GFiANl1VTRN9/3SvZz1/LXWzVolJdCRMd56TY4ewF
D4PWhHW32Nq/hwyXT+VQEG91ECFg0XeRm/IyN/O8Vec9lN2x9476DjZTHU0nb9snToQGZ/M+QaMh
hHHEnvrZSgBYbN1KYM9P893POIfTH1USJJY4oRw/Q4QahImhmLDR1k7Sx8vq1jF+5cVCsAZ+Jw5u
V9u6pH+40rOlUWaY5bou/CG5/otxCTUWcQM3+G+Vqf+5ziWfmJdZa0JThv1gQKcEclGP0oEFpTU+
LNT4ZaHrCwzyjbThSnSeNYDcs0kORS1wcWegIeZhToVnq9thCyPdSGNkDZfiWOvH/35/YikPXCQQ
t9GIuNg4ekHGGbq05FShlZbNdZLx57m6pfR57Rj9c5WLfeFVTTVrHJSyuqiPTMkVGgQ3vtOtJc77
5Y+tZzfU6/IGD2KgLvcHRe/nSVt9H8xX94KhaQaCDJ3JS+RiaTJThz8ROVkNQomxaBAstI3TAoLa
SIAKvQVa/a1McBFQKNX/s+LF/TN6kyUayGCfNHeoAgFgIuzOPx1Hi7UUjp6ygCq13awxN/iw5dmi
j9CNnQ8wyWJVHpiWeptJuWoNY614rXx4oYtQz2DfV5HyFx0hmWVCs8jqxc+KNXmYw2A0on0FtWC3
WqFuhOVhrm3NDMweDf1WD5V1oSDKpHYL2si5qa/JPLq+bqPdmrkwPTDp+MXS7t7OsylwWvby/Rc4
Xw/fvY+L7YpLv4VUHL7AWTOi3ORgZpwVHG5Vxtfydg96oAYkT3UMDi+/NABbWcF7ZBjjENmbc3aT
TgGJRnCqz0yYwv+vtQTONyOWPBP1dNeBfN/Fzcjnwc4gegkkmISdEsUqcKvnjRPM7S2q3tV9bGLg
heb3FbcvixaVMbgTOXEjC0qtX1kTCUbh+BLFItK8NVUf33+3q9H5RwJ5EZ0ey5wUnkZIIM8yfEXq
7Xnvrb9fw7hytXuejnoRI18o+l52PNOpHdTI8QbtsXzW0fjwG8qeXZhmi7HEMBAWrMyAQ6JcUrqT
WvGcV0tkTdqhXea4zOiPZXAH1OjVxnXmDVflc00w7JIsct1sB/AulJmU2Fjgw4K5AC/pBrqRleE+
wLAvcrQRvqRjneAwfTa95uv7h7v2Av94tkvJf+ixU70ZkIhmsu58uGfCkhTWut8vcu1O9cBuAfkY
I3P7sv8o4K+ZGu5ITshI+xCO4eBOzONja91c6RIV8nu3o/BB7Weh0NcuA6wT1mIYtSAnUlhdkMJX
2KI1jEP6gzOaexsvPGQtWy9gSq5aC+xjZRajPw/1RhXgwyj+U1EN3nzweZHG4/ev4RIn/j8/zjCA
EseWRUBehOKZNckEKcmpBNgSw3Tq00TFeljFBvPtHUwHwipSX/VaD+rX2xyPa9c/OqT/d/lLKXWZ
iUE6vCKnZXrP3TpYnJOhimQqev/7B/13IUCS0T4F1Rl9QLTQ/74zp8KoatpI9LFwDlj0AebaflE0
cTqrGxnNvzvr75Uu0mB3MSY+dOi4TA7cHeEYmzmPc/f8/eP8GyNYxEXXWXdB+AeA/e/HGXlfaQYH
2tqCyoFrrYriRo5x9X39scD5B/yZY3gjy3QLjalWtwJn2bZa53dwBa+69++f5NpCBubD8H/Ukd1e
BmJGa+aVepuezLHaG07Jfb2e/RpKzWNt3ULmXFsMipLgMTlYDkj1v5+qNzFC4n1/1r927/W4VZCF
ZhG8ztfWwfTdnyKojxCou1WJXdsScC00bYpON6aW5z//42WOvZE7jYvWGIAzx57Z+55SwAGWMfz+
XZ5//t8pA0YEf6xzfvw/1ulKRyrazd7JyTt0+TL4dn8Y3p1SkKkrbxES/71Zz4udQaY2Gib/THBU
xuGe6gHAzqcyMbx5Y+hqrWh1z+ZxCEw2Bh2s5G+E8SWPFOfVeVUcGfhU1PgnW2EYsI0ViPanLPfh
DezPa7Sb0EOM2bMJ52WkZ35/VM8TQDD/q5f7n5XPV/IfL9e2gcyZRg5gzvhj0WAGfMbSDnlsktBi
t9Co13fMfxa7iO+FWg3TKR6zbn+J+qXBm4V16/e75VowIPtCBm1jZ/6ThVWiK4EQrgBT4xBBmSXk
GWwwYWD0FWKv3jgVLwHJvz8cvpgB8L+LLXqJr+16HPMeBT50juuDdTyrhAGgtyT2Gn46lvKHeEF+
m23YEAC9MPwo3m7pIV193j9+wXlD//EBy7IjBUzr8U4lD1BEhaVT7tJ+Ix0j/v7NXovDP5/14lKF
ouCwSK/0TqC4Bbn1yBxoudubKfuwSRt9v9aV/J1qfyx2CbzVZrg22xbQhsC+xjQA7nOVg5mZB/OX
HZdH9fr9ejfe4iXGVQhQuXuC5cr2FwNUXjujdsWTrhU34u1qqP/5YBcBB1uOVI7QakeHxTvCMxNN
tKgN2nZX+YrHY2QF/XFZUYyO8xtLX4u+P1e+iD4jxfhJ07ByywGSG20fLLLAZv+fb9L8ez+ynk+Q
3ccqppcG/fSRZ78yg63t/35cePY5hly/cUbj/6NcwQDNGFUOZLuntlTsx8rbgPuwgYv6jQPl2mtz
gT7FPB9Z6z9cSzSmZKkGF4h/Oj4DdnRv1zVBHcJvnCXXwgv9Y2jT6hpYhpcwZK/knpv2o4vPE5vV
QUFTszKfqp74HTP/F1sBfhlnuXE0N4Em+Psj5dbMdXTa3JMQTjiJZcMs932wF/1/8e7+WOcfRC1J
J962HOugIe25TxPwCsVyo6Vwpf+OYaMFVsg5ZwQ37CI3pWZazhjRgXoc5O/LF1vVm3rf7+FPgQsg
MmtEVPpwK/u5UgD9vepFIGcNa2rjvKr7psHmx1mp1XjX/7YcqU7VoXqogBFmx5uGDOd/9yId+utp
L8K4ZMROR+l4J9KHfF1HLDLX+Y49tWuc/TeNIq/kQ3+tdhHONYp+k6UpoOtDBlXsvFmBUFLAaV0k
muohUddOd42V3kifr8QcottBwCEWzH+QIYUYYOpi1+5JL63E7lgItNWaTbdyhSshZ6DRAEyagbrj
H2mldCyoDQVu69TpJFT6h0H3UL+qx86fbknDXzv30dIwMBM3zy3+S2kqQwGXaWWGdSrQeVxCO7Hi
/m2NecJ070FbkNIQ8hDIv2767l75giZcEx2g90HY/kf3ojSJobfEpqcJWKR6Jm9aJu9hbxTNHSTK
AI94cGSffH+dnnfFxR5F+8ECag1O8eeZ49/nCzE01muNYZwK7WBLFwyH8sZpeQUySf9a4mJjtoXX
9VOvG6dc6Ud8Q6Ba7ToPJ0kOQ9NGqmv6yK60REzNuqXDIzBTymcLX/HZ9qCGKVeu3r45jVD+ZNET
HFQev38Hl6qH59wQQC0AjqB3hD18mVMQYwKGtRmM32Qleso3zsFK9Gh+/n+wsr1yKPy11sVhpAT0
P+YOa1mPHZJq+BuCpRBCCKDzKcSGbikfXgkcDDoBQPDQSrHxn7+/r9uNNq+L0TiZagXrUgjEimjW
7ye5rdgt1NaVZg5mG8itgd0DGA2U0b8Xy0k9al4rsJm8pgPxqG9CWpVjoPfs0yVkxXXnvtHoppQV
DaFg5iStqD8dyl5JoY1Ra4iHqZT3ZQufW5F+ZV37gDFKe2tDnp/5cs9Dks9AEQ5cESrIv38m3oll
kbI/f+6zRVkDcoy5rtdunN3fKtquZccY96BBeu7I/ot/+T1BBBDQOLEpe7CFvk1n715Mmkg6mq4w
HMbk1VZa0M+Ew6MFFnRFr6JO1HVIJlrewNVdOa3x2BQfRwNIDA//95OrUmXpNOPXSLmTovFHiEyV
0Pe7EU9XlwF8GOphKJT/GRhOWaFonxMcZFAZ3HRPTgz14dAN9QQuyfUTdD4wpbz1qq8vighG7od+
3iXOJdNHaTXUpZjfbH93vhlED29NXa8dl9b5roN1CHrEl+NCUuvFILUFTwZaowrBeUEjBQbxrzyi
cQ2cb+Oz0Li16rVHs9G4QQADPQgc1d+fzXMWqafW8D+rjusMSPzN2QXj7H7chk2kev/2+7z2qGfm
hAlSH5738magM+9Vjg95IqX+Os7621zc0uG8UstZ6ACcu68O8vVLEOay1BBhabCEl2ngCM0/zEL7
ai1vA+6AF32/Ka8dhMBEmlSzNDQdLsf2pJommEJBX0OnU1D2B1Lofoe5Rd69sunz+7WufS9IVwFZ
DDmKK1rVoDrppibpqVrqXxCS/lC6+DlX3df3ywBMduUj2UAiwIAK6ZH1Dzxn1rGKg8bQqXTZAKLT
/LM0Zmhb4pT3BuNnW9XQz0vfvcZ+5rmWeOCgNtCe5UK9lFL8GjpL+CAfxb0NbXgCjRgNCouO8YMI
umtGugWCKrY9nlQ6xOCQRfp2TbfgT60mrr/ZqZMG5SSPdandGaS+d6XIQb/qt84oYswpP7ocV7uH
OX437qfWiNKSJZpbvi4SJn+5pqcRjrx3EMAAX3L6qE4FxNpzaKcPGQ8bb3jC5mmjqphacFk9ColT
/si6/jTKonooXLQ1LCPT0caxIOlrm4kt8Q+AmA4HY6N2QhAzIROuiwTMibXVTRMW757KMoOKwDiC
SKbbH2aOGdNIVSI43wxVeocZ8YHqFY00q6e7eRnMgCzDL4p8zLQsFadZFTtwYq9c6zA7VhUUmkrk
iJS3LpYfA8ueYObZh4tuHEbZV5j4mltz8mIDeo2z58Go9VxkJxwisNHcwv6j7VmSKxlAMXRDFZwl
WSozf+BLbDmYHGfkWRX5szUNP/WS7TOj2YGDg+dyMBsF/v+hMtSGp9ZpJhn37bb7kRrl3q1rENHq
p1IXD2AbPxaTc8D9FHvukkFXiW5qo3qwMveBLD20ZUbu104/BwtmzL5aJPH7CYf30rt32HbwuDoL
v3FoWwBOj2kVEHRKTaE7CFQaGeDtWqYD2VPbbtjKFugiaQWjVj87bYqix1tgySLYaVnc2J2LFzif
HWGr8pAyAtHuIv9oeAouWw4VEt7QSIjyyXDE+0xbIzAViHgtTDgUEy9TL8PGmGE9X2avtsw2vOVw
XTNo5PYV9xuuTtmYZ8Gi6TE0S42QI9+Lc1b0Ibwey6hi/GMuIUDgNXDaKUQkdPuxF8VuQfdowYYN
mOd1gT5YITi8XshttWxBrYNgEhcrvRrjHBowXqtBmirXGNSbrWnT9pjdpSx11tnQIVfv9edK0xjY
ULWEqaYlAjrMCBgIWvrQIJQBZZYWODiFPKvrA0NYp8GE7yVPQRRrQG2S5Gepta/W4IHQWuv31O1B
Yu3Y51L2cDTolR3QuT2QBoo2hoZ/osH/H1QMvPKGzvBp0YA3HoCfiIwRrSk2aaBcMjNpe/e+0HXI
dRYKSiT9ciBW81ZK5ymjGpqSJCkILCO7puzjSrcGIKeZ96MzrQ3uH3xFI4N1lA3yur5gTVFWSaWM
52Ux2xDZ8xJCphz62k53ZoR9QWmgxjQTrm+U9Y/FILZZNxwNY1yLmUFqyKr1M3HyWBRKjxWB6p5i
OBNaAlWRyW4sfxkgiWnad9447MRcf8g26S0NwI8RJpRp3iJz1pxtZfeZbw9N0tduWA/2Q+8x2Jfy
7NR0ctOi9u3sVPhdt9DV0lkbTFyRawm65SXZt1D5D/S2/FmO7iu+cBbgKF1lsFn0jbFFkE/Z+R38
cFiuBZ4EjW1hDjCzZ/xJ1kHFkUDtbizVmjjFETy6T3OkINgv1oEu2qNmIrejgrqhubCkd8AAEp4A
7H+cSKScAebmLKAoMIFag/4SxJil6e1yp1z1RL+Tpb5mngWltBF6AsOjnKvQtMRbPddxi+ox4Jl9
R8ylA/7GWcJJLQgeQ9tQZjphX8A33HJiqek7bIHZt23+WHhsi8sq9fG1jyadceAY0E8xGvVMXNtv
GhQjxNaWoD5zcc023wJE8at0DMzc1Bv0so+a0GXIOH6+lVtZWNUa94kqd2phXtiZADToS04D4gBm
qyuN77Re5pFM5WMOMe+YuLJaEd79qGxW+eD1zqHBxF2q7EQRCisLKl9dV911s6mHhl2zQJn53kQt
7mPTSziTU7mxOET2Z4KjgrXuiyzhl0A0CGqnw/DsLN6HV9QHKjBcBfQ3No102+uTjNyqfHCc5adb
6PfpVKzciq0RwGs876dOvE+j6J7tontYvOyVS3EnnBFOJY2x8ZThV9x4aUv2QPoCKg8IwbxRk69N
+nYEOmZUqKrKqq+jxpqSPq0jb9b2Cg4VvmFlJ1ycB+aapwpBlbpo+me6Ca1V5T7VOMCjJl/AnLDW
sB66UzWkhUCEfHcz8xPmdHvNsVa6gndsZg1d1M7asejyE5xO4J65fDVniiZlOB9EeVc5AlK8WfXS
ueAf1KYt/XTEUaZyd/FBPrvX8/JIRJuH6BA9mIKw1ZIpN8poTxIpnGPXeW5SoQGzM2f+2vfjO3iZ
cMfN+b1H4QwrhJUHQw9nCgIANWwswagtXLVF+31lEy9M8WOqQt2hHtg1TvNS2dNapd6mg6RTliUj
h8ZtKvfTiL1VOMuLlmp3Vjr47jgeTM+zwftrfSI3TpsnzGAxiBxos2cEJpPj+OBJvp1HBPLg4dWP
/b0gyBha96NwrKe6JwgLdAfU2MGjtnixVEUiu5i9mOrDKVVuULPqZW7TVUbcMDWbe26yHQ7liNE6
djxk8KILDFdtANW91z0Y5TLYnjlWQIGPP/tVel4AAuu2R1WLG2AzudlaweFUGsuhYOQnHbwkz/ud
AT3ZPj9AD37rQM0ws5uoHfOVUz8PehEi7kJD8lhI95B6pt+BCtGZclXp/WtbzbDHQEbvpH5qL4E9
wPZ22fEx7IkImxIpXUdwMx6z9jD2X65xrKeXueeB3q0Bcw7HFK5oThkt+MEOKuZReyqFseohtlXZ
KrJbKP+Nc9K3kGKxaSChAKL4gyx4zEz+6qEhkB2svB/8ZuxhITM+9y3USc1Pm8t9AfSd8txgzgUU
8axYTfAZ7cRKkvsO3UYT+VdDVpUl15OiiVUUq9Kxwkov4bUDGSNjLNZAwawM8SZwanOwZAt3inMK
RMcAwozHH6pszWGh1jbZShedr49AzDrVznXASOFPhGyr/Gh5GMz1JNBYNKoN0dALA1XZS1fUK9Fg
kHEHLGJVYIGZB3WOE5W5ICm+FgjiaScWWK1R2y/m93qEspr6gKEpcqlltVTQcBkg5glhLSHAZNY8
6NGnG00vGPTIX2TzIiCCwIzU79wWojmG7zDoFxoSN7wW5uA9622cVnEnnx0t1K0XmcZz+2NACiTP
qSyQfUL7mJs9A7il91bEmsIUTnSi1oOzUm8jd00G1efic7H0g11unTYqwO3vILCuhtBw4dv1a5Fz
4tiZ77SzP6Y1EGSACjAIMZhA8/Se70KUoV+seKbzlxigeJEbPq93nvwanDqEMo4/TRirVgsU7FSU
dt1xBqCKujxglXWqGytQ40lCdAx1WkB6A0ox2Ranc9j1+qr0pqBxxbEQPFiw85V1pxP6ZHK+RZ0V
kbZ8HG3vh6nj2DfrXUW0FUQbwLhP60RvVAQa/E4W4H+b+dYD2ikXyMjzKqh6ZDs1nrRrVmYlw1li
fbONpk4GGY6Dc7Xg5IkD8BF4SSZyCVcX4SKLSDj3FrBMRiUDTfvsrb3RAGAnknPDW+EkkPqdh6Oq
P5dCFKE8PynoDHQPlXPfw6/ShH5bi7uMiwNpt/P8lNKwKLwQaq8rom9m9S6yN0NsbPOA6JZURE6b
LPMcjUYaCGhAQjo7w7E/GEbE8ZM4lIHMDsJG7KXP1iz9ZRQrr7sroWk970ULzv8nsispN4a1pXPt
z/1qyl+KofMVhB9MPVsVKVICjEGK3GFnT5nOgKQbZ1HGnS9vyUP4q0Xj+GTJk7HYMQDuHRvDmnvR
uDS+iVKGc/e+tx+Y+0Vt466R1tFD3OALBqktVr05n4STHnS3X42LCVnZB/h5iyb9QM66qdPyqEMd
gbe/uPthQPSykXyTtnUkK3gWAhDdQPxiGZH6ZWg4FNUK+MlIqBW3D30JshybfMJeBgWZh3nAWzf8
GtlR2naAvEJJC7xnbcEOR/SbGGbW7Rhbqo91/F1zBFUvg/+7hFlAVUONXCI1SJ9ZWUaa6Ldutcns
t3S5k84Lr1RSz4/o/OCUgtYKjPLabo4nAMUG0oZan+2GRvqe91ir0V+IWjswDYBuQdI13R1XNKyg
yuTSmOhV0LrvFF8sneVBmxPCmx+DKCOPm74ga3yRQ2147wVP77uoYAaKg9IHk8ovFgf8wybI7eeZ
fBH9WV/Qq9bRuUUrAe/Sn9TzAicTsasQcxAExE15gDvZSgwz5v1ICIHcyOre79J9BqWUhv8wCn1d
5T8H8rOF56BqPx0dh3SzhUKgXmpBVzxrIo9LWLVqThEOXhbxGeJS1pfKzFjmQ2Slk0+Rr4zjjhSv
+vwGMcuEIyVOf3o2chMDm7Wyt22z6bwtyWsDBizynhrj3aSh2i391iPvlBmrDpK7BELoSLAneP5C
J7Mih1ab/Vlz/db8YY6PCzX3jVYdams9DxbeYgoBLBX04LSIAXaX871pjsHMuyhDxBX6h6725eyE
pAzhDTOJzdw8SPvYjkMoPSRothnoLszXcaoOQwv9ift5jCuYkHK9SEQayFYDSpb7M9INrYF+B0DY
tPV1twgg6L7lZ0DjSMICH7ZIq3uzxO9QOs73T7f/JTo3qiYCzxtwDssiqoHvQClacy2AAcXkykgh
+cD2kF+oyZMCmumZ9iunxOcENgAtTru2+2kWCs152HHiwhpzHJq9uWGVXeBU4UkLHbhFwOljNiBG
jSg2cEByvd9wjhuhGQJbK2OtLkMLSeFYYZeKJbRcHORV/Zq3aWy2PRRJ+sjr4IvjkljWw5M+s009
zTHyWqAoUlzPTaDcBvkk5l0EypKw6YjQ7IytCiagmSiB2Kx9w2gABFJ7CJwlk4TNjuGlPpfGxjTy
ADPBKJ2fR5X6dMlRr0JQGTl5oorUl1X1OJSa79ZsX6YZ3KUmJ0Qz4KGFXvA0fg1t6xfWsDbKYocW
1UpfYM0MMbxas1ZzDo3LFnGRQ9M2JdA0ZoOPOfORMr7jXZu4yxzZuh1x5qBoHvs1KB1rBf4TE9MW
vn0bqevBMro4Ae+m9qEzXR91U5xZr9yE9XDjbenE97UonoWp7XpuociAqItVqOe+tHfM6+MJr6er
UpTkZTyy+p7nHbCVlUz0wd7XhhEqaJNBG6T70WnDoZQLtHzNoMogfVhVd+msQQCOHZ1cneDWc6ec
KRpQgEBh6iQyseN9wYLFdEjgus+kRc3iLvC6B1awWEp/5iDl6VnYuzXOupeK1oFhL4mjV3tBsxkY
Oy/UjSEaNZ6gWRdquNJk9UTtfr+kaIFRqL2Y5bFxivXckp3gOzuvwhI5SVciW9FBliqrvauA8Vos
qAQXvnSUb/fNXkrI+DRoQDdzOJkftE0TMgNQKDtU4gJ6sQphgilC1xfYOO+mIoFloDdNwT6Do4Mh
ftXjQdB3CHye8WNbTopfGVKqBV0Hlx6t7AUTEijSv/biaSg+7ApiduVPC4i6johPls7UT7XsCBAo
8FLu2pVGMi5tMpqZs+80WK7k3RsRsBFyIXamamlt0tTeKLFsnXxZU1wGa8o7EWUtfI4X8bGgfIRm
jz9KqPDbOEryMrHtvcetyJrfWrtCpZ0hGtoDZY5v5fJTlzJdO4xHdYHy1Tv/oRvaxAzYeJgXJL71
lvSlPzh6YJZ4IcB4Yg8F5UgjorFwAYYCdKQ7PV8b5nvWnfTlVUO1UurVazV91tkuW4qNJVTiZXo8
I9Jq/pJBrYmPmj9WODw3ubzvMxeJvOXXREPXwEZah0ze9GQCN9QnkTm7ptpOMLF1iqCwgW0wzXBK
34mx7rFruH5qgU5ZUI3orR6ZaRo15RAB6w70c+x2dJ0DjtYY+2Z8LpwnVnwiP1gP2hBO1ZtTkUCM
06p2pwBFXaBn3TMgPWGWLfe06VbGANKMW4bSGZK2bCNIMib5pCfU6laeDdpK+QWj751B3OMEjfk+
3erFQ4O/TDlfDXDhmjv428/QiQSYUbJtS7el7oTDCNH4asTZvldV84qe52pogX6ZjoTQtca0TTt4
sURO3NlLOAKgOBr3pZZ+OXmbNAUPK7X+DfoTdsj7Xy56nrhACvTe5sr1S/0XRQua5K5v46y300dB
XnXnowb+aszul2qEaFa6sUkIazB/EY8Dg1Q3CZq8gZdYnlhjv4UiaNJqmNCLWYOrB25B+GtJE2Y5
OKfdKsihRY/QqLaoAh8mywqh55ZUCzrWPSj2+RS3xXM9OTE37kpp+7mzpaUbTvytc84JdvrLbhGD
chFJlqK14qBbh09uZztbjJEwzRd0G9CKK9pAl1pQWXZot8hF9RyKkv16yO1wsO47tQdY6WA32loM
+65DRbMHPaTypcD1g+jkHTTeMhdXOklI+1aU454v9soa2bPQ6mik/bHs201zjqv+ldnGMVu0Luhr
Dj/27KkHL9Ed4doCKcJBJXb76S3Q2yqQqY0HC0Ln6fmQdPXYaZhPG9cfm022MDQ78juzLlcVyoOp
CTF8H9osHrVpl2V2gJb8w2SI1bAAKAnpAqfJAxf8mXRO7z2+HuuNkHdFJ+96MDQ0dBl5N/rdQOKC
OrsyJ1uP4HmXI3BtWzcfkxKdVM8cAlX98EixabibtM3LoD0uXQdjX7gsLEuclxYMgKBohozKwPQ0
m5dPlz/J/LkEur0Ulp9nMIr28qjsFiRjPMjpU98g25SVd5dntm9BeXzKkIASX+FphqxLbPegcGZP
nRVUyEPLsn+AWilO/nuMCVAq4OkH/tlAGJ7/kGwKBzixt9hkmM9FoHQgLcNFBBNSBJmsDh1for55
70zuc+914jYusVU3P50FHmtq+v3ZzpuxsO8/W+cTxiOYcuwG+oYBb9uocGFPygWhi+MiWaTflegd
sTyuxkfl4ayzs/eKOdvlXANkc1hxoBBTOBOXGE0MaLNhnB1UY7NqVHkYc6TDuDde3RY8McynPpl5
/lvaA4I9GKt8S6buF5srLxlt+tyk+bGkKarw1xztIlgEB9AtgFyp5ntTk4jFfEAr7KMtnP9D2nnt
Ro4l6/qJCNCb22Q6pbxLVemGkFQqeu/59Odj7bOnU0xC3F0DDNADNFqRa3GZWBG/uQhRzC14Qpv5
dRXd+SgxG6TZPuqSkaw/9oFwI1XmwagGnr3+wTckrqGaUh2pyqDuXT1Zh61rm8FzFl/T57TDQD9K
ZHpGUm+rId/HDqTZroXpobJ4XC9+rzgMCdd9RnHvr2DYAQ5+jt19PrxgbqfEzwUEJ4BqANbSylYC
Hv9xmLyJlbYzms88fI3q1466KJK7q9Z9kYV6L2f605Aituc8dpW+6XTxTQqslZJK5IMaOnHFfadl
T7lyJ3FFRO3RSYK7WEsh/pMxAjpVyKfE+Hps6KDibst9sqlDJPtKu1O1W4FybqGEmyEZVgKigUHn
g7t6ELJjn+ubKP8wvU+lHfiyEt2Zx1IuNlZ768J1HwDeydfaUNekvj72fo8lNTzXaq91zyK9x2je
qDZCp64at0BNSOHX8BQR1L0a/HCokzpokwRU5lTqT/g9ihG1JxTYJDHalWiTwZfs4kedtF7qs33r
InRjftTlXWQWbIJ0rTkRSWK5z+guCEgiQSVYua5jD0WwSuVoo4LPaOiaoNJVRRvRym2/MO0QTTBF
VlaamKzVgARPO0Ihtv2S3kmUbuSGfo2Vr+o4f2+GcGNIxbag12EiudSMufCdbsK0vCeTvs6b4irX
u01chfzS9rlFnYWUbjjK3tgGCirMuNCsRxe+B0xgVf7G1bJHLa8vyqTaukbUrVIE3pH3r7ptZ1Uy
LaqqfAyGImK6csj+Xluv0OT4GYc1f1CmVW9R0Fwpqv8oSpZ/0KVuHdfpFY+SJ6tsnT06MU+m6P9q
UqW1mcibGiGaVaWVdtrEL5mAbHAvFfBR6+RTDOsnl2NUNoMrzaUzR5cHkawq5j9AUOagyKG7dVPS
Rd0PrnM1PshK9FYAVNU1B39sQ73p2v5aKZM9fEgE/31UdK1YwwiAV5unoUWfSqie13lGGzeWnl30
HYPWxWtTrnGlyTK7zvRLM6lfcgFCgtrK1QONnmdcVjbhEN2hsXMnB5rB09W4yrgKPY/zD7EJ7kgv
s8YC+rVcInNMvlbaYtJHlOqSJ0glP/IU1kgN3cDIil/haJ1a1qEdJvTq9F5o7AqBF444aW1osr/H
wbnmnayHdmPlPnlrApLUg7mKdBp8l7piXKpEGzSjf6fTB8EV5jIoxY3u5QhvNAqvxZiHD6/AYldb
LS2aXH9UWypjWtG9g+VaK2rj7jxFvnOTkjA+3LGePvi60ptklwjiU4fEztrv8nRlkKFfWBnFIF6U
b7zl1mlYN5uo00YsFG1PNWv3OUt4oTU/AwGAawOhSDVHXtHUC7JquypQY18/qhmPE1vfGVuId/6r
89O50h+Tt5Rpe112zlsKO0GKSIOeFBbupkczfFFRNavzp8hZEmX6Q1abAKhGyCdSegqMdn2KgvHN
yuyRuFQAJVs4puDHGCDvkgx7kn+UG+lCl8M2Zbyy7i7AOBZjT1gUsePEpdopyhGlgLUZttf4CCer
3vdu6k4hVzYvRzeGKowf5dR/WPiq4/RNBj5qGcFHx4lxlAb4CsQRwoS9XgJC7Ep5o0XS45ACVom7
XZE7N1l8cBmv4/00hxc5586hf/j9D5hBiKLSNJr5/MGwTIGKmlgnRRcHAIEUnNbDY0RLpGlvuEYv
aY4iPGEuEZ5mACYW+vlgnUibdW3qS6J0cC0kzZWOkNJBqr1n0QLRb+6DUoZC2gt6pMS4Jmg8cYh7
p/NlOtDFw3Wg/x6oWWkhRzKbmoKaJ1yV6v77afyDXZp+R/C1Mvq2Oso2Uz9op8X7VvFjEV8kB6jh
VtkLm2KDMLy/7nb6pb9dwqDPTSO4O3Dv1GYsWZvAMDGhlem/OMNRgIHnCMal1GkLSOw5nC0eT4Aa
ESVBCnDKcHIkpegE3RyOmWJLUGiDbXOJ6QJpAi+QlXunb3NqiC8uui9UzJZAlTP4qi/Rp/sSxIbq
ox0Nv0oC7tc/qySGxSbYmmsNeMyKnNf6FFekEO3lvxdGHd2t/hn5ZAnlpuIZtcTIrYGbQtHwbpHu
Gpjn3y+b2SGin8duwO8atPDX3c9Tv6Mr7YtHvd8P3YeUPxkDinItmI9+/X2o2fXyT6ipdI4MuiY1
XFc8+pJ40dPxNSk+/3chJktSKStTyzDaPho0mvoqX8WavLQo5s4rSLz/O2NT4KJGx39oDYbRbJVt
f4MGdYStDan/2uR5fkCEaOMdxJvE2GTaenlRzn8wC5KOOLq+T4/LsIcO2Ed8sKQTQH2kL02wj9oH
EQ8MZWiWBjsDK0ZVgoQIgq2M2uxkeSi5Qb3QZ0LdYos178Y9KDe5BLRb2qAysbBAxj92doL9E2zK
19GCrlfDmpl1cmDkJIyDoO/kLtxg07x2eXzh1Y5y5qKf3ezCPIk7XTW4Hmh9yCDLTfrm/dLt/tPB
QrUFsLGyDup+WYFMmpvX0RSFG5d6HHIwX7ddlkg1vl2qeOwF+WcXhu5KzUeQg0w/2zCvZXRuHAQk
jDx7wyjtA3+Gj+93ygxMFemzf37AmBWcEDdlCgQZjuHi0RsizKk6VPyE/peF/2ke1rvvY81919NY
ytdYahXXRouS37Fq5G0RVtcUdUDk5clFWDY/O1P6Tb/r0leXkM0ziSNMF4ncRkEUBULI17hhrAQN
tTzxWAz+LnW8baimr662FOZ8eArVZYSkaAzzjppqIBl1VliNZQ3HVLwnaaRdhs8yzYtMN1dV7lKW
u9GXvGjOP98Yc/RUU5GGJF39OrQoqDvJjbmZ5Lyg605zixd0QbsfBf+FM3VmrRKLuxdGrKGAsZ98
virUdBGGxwA+3FjlN+FhFDwcbG8vXy4K55x/sq+xxq16sizLhGaWqhGrWo+WcXhfaDtzLV5oSEua
K+Eg7kv669XCwTOTO41hLU2F6aGfU7Fa30vkrO3Eo3ioILVF+KGGdrQyduqWUvbyMGeXzEm86e6L
Ndy+TOKpO/MAW+OWsrYNzNdvN6iSr8Vtum3VffkuXwFm2C5yGc4PPIZLxs/KQcGH5PvrLEv1AOJW
8sSjQMfrRrd5JT8HawfOjnEfAOILV+2+XBBgnyGrfw06+bRu3gYiytEiy6hZF3fpwd9k2/w6ts34
lu7pE1KhO+AKdoCbyw8Za6Ff359Cc4NGUBxePprp2plUmSXkJW6K8nA0u2ElKW+VIy7slNkIAGRI
2zQkpae6ki0WCLlQsHgxLbpxUvVT7JuFQcywTdmC8E/QD5bZ+dONr6eSkw8Ch83o6u5ehoeS9KPZ
WyhLSba+zx/b/WIaPD+u/8Q0JjovgVAbJG/EbA8j5dPbRttK2qCpY/cjbTBZmdxcL3/xtTjbqMnJ
SLJMWbUV51EqDM1w9J2XWMCqpF2wdpo91lBxQmiDxz4UiskRSlU1xUm6GpCzlbajhWy5jW6KFZqx
6yVX0tkJ/CfUn+fiyanW9j7IjZhQnvVMC2sVlAsiLHPHJgw1FgYUNYgnk5uuMaTck4ySDAbR1EEF
/eVeGdXSQhj/ytf8jLVnjfmKMgq9THl3EU7pg9RIPPh4B/nxUZKeTeXDs5rRFtL+/vvPxZIhmRGN
G1Wdfp2safoc4RMuAuqupnwN7R1WV7Lq6ndvSS5nNtY4eRJlAU6HyXFYpboxBEnIvuXFEIBg7s18
rUOz0IFNioAUvh/a1I4IaiaFgZN443I5WQ6ZEfhFZzA2jTbDStp6zs7jDHY3+lUH3H0n0AFapFLP
ZQynQccldBK0CQOnrz1vOA6gZ5X81hhw0aJSmZpLSg9z00nCpYuwp2GTTZdJMNRdD+lfOuZNbWf4
KekOwA2NdzKITRFtpe+nc25gkKc13icIJUBM/Dowtw3KtjZSCZNccAtZuSkHOlZQJ/TQ+otQKOlK
Kmt/Ru0SG8U6cYF+HfVIvrQGnv8RFkor8sy7KqT8+/3AZs967GIhQZuozZ3pxCcaaGpX18Ybc+R0
0o7xt4I9pgfxXXbAT+Yy+mEuBJ2bTbQM4CBp1FzOvGDiKKcv1lfiUVbaO0zbryh/PxpYgFm+svt+
fHPrZFSAgHKo/jmIv364Qsidkp3GQ9qvLy1D/FUK2lUXO1d1X18FgxEtHCnnD3dlpDhK+HCM5izT
t2ycaZnWVKJ4NHPv1QycN7eU7pTCKrZl211S5NKgNvz+fowzauFgqAwIeqOgGP5dk7MliUwX+Lc+
HBNt2MdhqQCBjizg4vraHIKH1KhvPAfCGi/QZkS+bzH0WpfGUtVi5gb68jMmR06sD40LspMLIqW/
i0C8QJv/L4bKptewpxoX63Sojh+WGmb33bH5cHaj5qXxoF8NtrBLUUaWFvijcwMajRl52IncElP5
r05WBNdr/f4Y66UH2QYDMBfZu9vvxzSTp+MhgMmOQn2arsDkme5Lul+RxndgLYwVcsFrF3JK7jwr
zm9dpyt0KZf60jTO3OXkj8g5oa0pono7WTFmqxax4DjtUfoAp3ujXQbWVopX7pV1XV/pe4miFvQg
xxYfvh/rzHbkoh1fyshEjJG/bkd81bJK79zmaBoZbAvwCeZvL3qJy8amOfx9rJkxEouaLieppqtT
kqzkKUVfQaI5lsFe045JCT5f+vFfxdAmWatcGK1fqGZ9xBt45Sa4XCBR7IJP/T7Mn+x3khWxOiiN
kayK1FQm85Z4ht+AwsB8TgZEaARZuwLDcYmNRk2jP74rSpiPcRq/mmJ9KcrhXeyq+7DzLnJd2FlV
djsE9VatfBiZ9Z6/w4NTUjY8SS96PT74fv8biualRhPXLAIAFRZgyTjL4VQE6WcsmweHXsMeQ8WX
MrXoGpVJsi4TdR0orb7uy/B+CH2OWKB33UAPtyqS26xIvA3lxZ9wQS5L373vY5f/UvYuRN/4pSjK
VefQazK0Gi7r8CI6zUVjgsOjf/aE8zx/BIKVig+U65l3JLc/eqd/HNrhBoodXCldQ4fMCcwV9FWw
Yrq2qrsadhG+gV0v/ASluPCpZwwG+FFj6UXFJ4OH0SSXNzFlpmnNNzBfswuQEWCeFPhjdv9GYoUk
fmhbrzXGme4HTZ8fzZuE/eLYM3DXwkI9feb+PP0l0xqmUkaCGYus7DpPaScfQxFyXYLaVXD//bqb
OQC/BJosOzrVYVoaBPKEd9e4aumP/0UAXhMiHu0Um6e6ClJoVPSxjPpY4dTQOODTl/pwc4mwwoHz
nxDjjX2Sk8ZSNhRlSwjlUX82d+oG/xrq9r8GWzvIa6T8F5WZZz8PyxQO+1gCmB6urZVXGE6KDEp4
TaRg08kXametBHpK38/eXCCyUgnpLsQiznRveCUFnAI5BJQKatpgI59txzW6otLb94HmjtLTQPLX
OUSBdYBISKBI7oAL/iJvtTN5KclWxtNyesqNDxfTEketz2kjzjdija4HhBrIKr+dg3dd2+YOGNTG
20GkgZpAAaswV7GNEfqHtJPs7Ca/qp+gMe0qpEC73bLK9p932dlvIhVH0EhGs/ls1w+SLARG1sAf
qXEmrEmjGhkGUojL6coxIhxJTf1F0ry3tIufRkncnWUK6N+kiWi7QY+2mRR7uFXAtKBAcF9WLaIT
Xb8rlPZJz7EAk+h1JG2x8Vtl5wjuvV70T4FR20rS/UJW/VJKof9EjaGu1Si4FSwHwkdp/RoaxNAF
lRMQvfdDY0lbAVUBlKTf/Dp4EjvvPcflEFiTfyWr+EtB6/stQF0EVoNsXekUj6FvAcSyDDh6pX4r
YRgFGq19dgYIYc1QXUkOAL80yh/FRLvKYU9xY6s/sTW57JRBBHysQDI1K1uLxF+J4N6VHYrnoMkA
vcqfUlDdJ77w6vCmWjE1n/XQ3lpG9VFGxS0kKcCwgrOrgggGcn4b+9WlMsSPdQHR8Pu1e3aGkSZK
KPTgVobdn6qOm+hk/4tdQK4+lmDa4hj6r5Lw+/u/L59tjkmAyduw05J8KPVi4CkqgZ/tChzKux8w
LoZNhMjDFh4fVeVcVGyaMQc/7N7kjuJWFQCplqJjFut/qMXAImPhwaKf7yfqVoRA1Fodj8y2YDGZ
/mUX1oc+6DroQcW/F1lWFI0DSxXHujSeU1/nyIErPghNwcbrokOc/g7kd89xHkCpbb6frJnn0ZdA
48c6+RiwwzMjlMvmWNbvEt7PmfmQgYsOMceRtSuzSf7ipjwd2PjtTuJlCjoCrUm8HIQryHiAnNkm
19PRdHphnZ0tAwpWp6Em6yxRZM0XNULp1RW2sau0GSUBFvuISzM4WW0KRtBq0VbjGTlWuKO19OKs
nW3+PJ6K9bZfu5in4NVmCYuWRjMyVeMQMY/UTWRnceL4OpsRGmQITnANqLviAqhCvsKp8162u0d3
Y9wEDt0Ma5ew6tdWuxcWK5xz191o1qjyAyxO4snQseIiN5MILyKuwiNwJQEQM/xHR114OSwFmqQM
nYP1s9gRCIe8VVPcOpG4zoebwvMXtsPsmqH1PT5QaJ5PC9CKmAtNIkBObNybQH52gwfD+fx+x82o
8pHCjaUPejDo1GmTj6bHCSbONU+uhA7mygpBPoVBuhGEYVh5efmjaKpHZNyekDX1tpnbm+tkUD0I
dua9JZVYvQkDTAPfgcmaPiz8trnn4OlvmxwH+RCiYlT4zTG4ULY+pCkEsGk14NNlhxfebz+2y7sC
ChoF88Uu4Dju6cVO1qlZgMJMAJaT3FZp2tzyhoCjaEN11IaS9T7cew+undkAG/fewpo6u4Y4Hk7D
TVIomu0wPjPChepTnD5ni166swHYlsqon4RSz+R5ErZFVZYxzxPQm4c4yG5Rs1yoh8y1MKlR/CfG
9OFRCqav6AkxAojhaBb7+3onCjz3VhYyv0c+1WFJh0+e24ynMSffyTMKzfcdnthUl/A0yeVDo0ew
F+M8XzVZaqxVb6Q+xw1UEVhKoItvvRyliAxYn9TBhSlN3GHEYKNEPGPTpFlXNcs6BFFn94HyGQwk
ZIYYXZa5R14JKIeXp/yiOojHfL/clfGnni05OqFI+Vp0G6bXLNDPwkMNpjl6cYm6iQDTAqeei7YJ
frqh/DMrwlc+4Bta+9uYNHmTq+ovTTYOquNvY6hxWHv474raXltu+BZq6q3a89hGvOpZ63k5FzVv
Ge9KSbsc0z3vJkTKFF2bYhMBH1y3rYWAUaVLDFZcGNn8IYMOwJ9HAhWKydHcDWmJdYNSH/0jANaH
EKGTbbMP7fSjs+VttQuRnnnQ3/P372f0TxP5bEZP4k5OatXsoKk7AwvywtmpNqh6GboJ7bX2wtp0
B+G+vOs+M6hnr9F18BpvR+Cw/9v6udS1mjvIR5nC/x3/ZPP1g5Z73I71UbB0F+KOc1EVHKmlfr8w
4LknEs4xcNFR8Af7OZlow0EFJfb78TXboY2bH+IQ4i4cglV9jeL8vtgIO/MSlHnR7zBNRmq1WzgE
Zs/sk18wmXJW7lC5EKGPQWY2WxMe7iqLh63aJA8FItZ7x0SS6/tRz1RIlVF5EeQgmnpnRiyp0HWF
2nXUO4DtD8ZDADnHwUoRWP9QIY2Foq1XL1RlZ78oHh0GzUEJ/O7k2nTjMjR8oa2PmCqapPPSXpT3
3w/rLAQPB/TnVEq+Ckqj05u58KQirTLACpWGpYxk7DFW3taNsP2LMGD5QCQYtFWnF4Miu01ZjwBT
QESrsKhJm7DdqheWxXmr+88zCKVyqhEGLZfJhDkqfON4RNWM96nCHW4mdn/LLbH2Drq1kGyft60m
j65JtE7vzGHweNWNEAV/H63F5w6AAuqztr4tb0dHT2vhLXF++01iTrKVwKVXXLg0wI3b4gJaa7qj
Ufaj4Fl8ATl+Le6Tbvf9pzvv7ExCjkvo5P3CyZb7bcswi7V3p5KkxNfRS73Fd3NbfMr/Oh2bRJts
bQNSiWu49QiMgi8KQcejEfGa7sSfH1zxtb/K74ZP9cW/ddeLcKGza36MrVIF5HEB7nXaiw/zFvJS
CBbDSMr4IkjdT8tN3LXrBRdWIh9MBcWXRkFYJ6nvDM+4l0L5weGur8LwuYryBz0vnwK5Xzh5zpIq
fhWlKAyYMT2jnjdJPioxjcQIHb5jGMur2kLtYwHFf3aa/gmAkwcAlBlQRddkjuFFSn/0EC6q000B
plgTfxrmnbu0Q2dDYaqMWR+lVkudrKVE6GH3RBpjMUIcsv27wqzfo3LMrlVTtTtjKSuYO9/o8v4n
4PjJTxZv1cJG6h0mz9XyTVE9OsqwdmNv4SiY/UQGJUOLA45wk0+EW2Pr5xCKj54TXwch3iSl8bGw
Dc9uXb7SqGnOsxOMp2lOpo7yiK67ULuOhQGY1VW0TSUpL26ucpDKxb7vfdq6KIghKeQ8D8KgLIzx
nOsx/gCuCYNPh7DsFP7pu13tk1V2xzbz7kIclFde2vyqxG4vdAMiY14OUSACB6qFCLU1zZIn7rjz
v+RZY3wD/y1wCYYBo+Xrp0QPxqArWXbHSDev4hiHsyF6NDSIgdjPaGtXau1c48D4ft7nPi0ZlTV+
XA3s9OTTFpoj+LnRd0fX7PeV1t+WZrb0aceL4mxkGMrR+wemRR3968hcsfcofuXj8lEozvWU6rrs
qRYgaoZUQ1do9GydzIXHqJm3ldoeXcn66TnU7qAD/sVwLbRTTQsA4VlzVOKSFpCt646m9ehXr7n5
6/u/f56lj1/xJMDkDTqEuSgoIQFGEeaI+yRaW9vRSMvfhRdCsdLsYgc9eyk5nl08J2HHT3ByDjhx
3XlaGnbHrnJQBcycpzBV3ps03iFj/xpHsQkbvNx8P9i5++R0rOPaOgk65J7S1HrEd42Tt0iNEI+S
q/cwErf4CS1h72ZnlvaVzmFHGees1xymeueFgz/ObLuR1v7Gh5/vrobA5gHUxchNR5t2H/Z2p9nf
j3Nuj5xEnnagvSbTVCUhciXeVNbPKAwWNuFc2mNQPoftxd4H2Dp522gCupQATFqygnYzPLU75Ezt
zha39VN0iHZLnKSZD3cablpj6MQqdFyLcEL0mkKNbvubvELYeAkDMW7sycYH9KQjuc8nO3cVrnyl
Exy9wX26xUvYa5oPsvTOrsMsXJrBcV9NQ1ngVZCy10QMKqbnWFW7aRkkLcnq/zg95dfhzrexxFiL
L0vgqvM3Ma/C02iTXZ75chMP6Z9oKPLcaI+j4Hp5372Ur+4mtGnJfES/23WxGm0TsOyKXoWLJZbN
zKoc3wDjBI/K4VPshV/5Vi3LcXukdYj6WelC/9DUJbDVTEZzGmW69hGvduRSIIrvDx8FNWeAQTee
WyOrXCY/YLctUZVmh4Xquox7EQCkaYNSadzaUtuQMmXRPsED+4Wv9kJCOPeOgkxCGkydTQPgNNlu
hZZkEtYerMu6fPKGYs88rwutexGBdDS98dmjnruvM6znMVpEL1Knuff9mfJnHGcL9p/foI750Mnh
GQZlXmSS3/65KPx9+6x29qib34H/puIU3Yw+9PH7Mg377KU/rt2TwJOdAn7fM3h5s24uqotkG+6k
nbePDuXCy3spzGSLRIUB4V1mfP3B30v74hILnm22WwozP4/wWcgtZICO0wRGHwQhtVTilPBm0c+x
PnSr3cp9fJHmUm7HoopwXB4eei2jxt5fo76ADqOO2HHtYqoadHVlewFiyaJQUwL3g9/ff+iZM5CK
AFkd3ggzMLDah95jNHVz9MXXznhKi+t+ybpTmY2Bwr5FjV3jCBz//claMhXGQ82oOUqN/xZkOXK7
mSus0Ri6bRNa6tQ023WXBZsCkiC6ufVt0IUXmd7fDmmAfJ+AzIvePYiD/7MwhcBGIclFQBblBIs3
o91rRbuJykbduDHKfyKGVSuBP26rpdVv6SunCBikxzRK7ntkkwAUvXlloG7aljZVH+f4kSuI9fzb
eSVtxYyI1wh12jPmlJaZteyrgnbUxeuyo4uBAmnj+kvb9Dx3BYfEg4QIJOXqn870ydTKgh4U3tD/
j4MgmjL1TrhBYX4d3wX75JDYS4nceQNwBD6dBJy86AKEaBA4JGC5yS5a09Y9e2wE+htTofi+MtfV
wVwptoZoYWPLq3BrXPz7iT39AeONcDJiDwF+KUcbDtX14EIW2p+JjCRovRTmHDQ0GeiY0p7ECeHE
SUI9WPBv1QOqQuAf/tgNpVfVsb9Al3v7FzemSddG4mGuAoCZ1hu7PHYRH6QF7wg3mXZtItT9/dTN
5XFfIkwyYnAE8A8Mupot3KRhQDJWVxH+QxN8ZSrpL6FyL70ifq3L/rffCLd5K7yE8ggbdPUFN52Z
FI++G8BMHtWGAeb16+zWrTfI1dhfrUaVoR7fOzuN4Wl3OkproXz//cBnDnuiUYWQRmuyM7MUQxPE
CLBMc9TSW5RCr2szeY/E/gIR5Qs9MLZtFikIGCyhmeYucuLS1DVo7/I4n6xVVGX6RsA5Bc5A+mGW
3NmeepFW5b6zzOfQKz+9DHyHhaik3zyKuf/0/bDn4jPeEdAx2pycMcWMtK5aXXSrP5d4eVPumj3p
7bq+iA7awraceeF9CTW5Tx2zlarWdMpj2d8q2R6EB0Ii2sppHzOzt7VK/Iu1/CXg5EmJww5C4ElY
HTPME+w2y5UNas7oK1UJXUGYBBUlkBb3XUNBjFF0ECuVE91Hw9u6Nwcl3v6Xcz3ZW1qtajivCOUx
utIP1tY9VCt9VR3lFepCC3fL3FuTGgFXKZ0QU+Xq/rp7QhURfB4p/PWdtIVXuWMlJaun8LrYtKA/
0KpAeDOxF10ZZ5JfMFTkvqOsPE/ByZxLkSHXsuVX5Gb675iSe7BGTxtOIFgueV3YyzIEf8pakzyU
kFR/dItD8Zw+V/uFYw1mSXtPPTRPiAqGe+WyuovhIT/lryqEUnONbO5G30YHZZO8ecMq/ymiRfIm
Hfq19Ix04Bow+zIWZa4yf/rTpnS7oGssM0z5aWMDIrvT9s1e2aUXrl3Y8IcXvvlMDgVcnp4xbGwN
Xtxk6nXTcYvKZXnlRbhx8h4volzBtqNdAjHNXHwgpOHRgwTjtDx7qsZ1Unmm//+H5e+DbbwLts4a
+Sttxym9bvfykhHy7Lo6CTk5PEQvt1o1YnCVgRsLYsZSsNCbOo+g6lwikGYhyPB2m+wYK46Dmleb
cOzQpXel7LF05AXm8XwIznkVEQuq+ZMs141CDAuEWjjmKD7WgoJWbLL5/pCZC4F78djHg5Z/1mM3
olKwPLcTaBcCAoRvkBcv30eY+foqsj5QJjDMgp0xLTNzifaC68TCEYYbtZ51svUP3q0FHQyrBHFd
2f56qVwxNypDhSIOvtaAFzKZuEEpUKkACoqPpobZEIAufQndqJxfT1BWdbYOQ+M+lscM4SSbQ/nd
9YBZOccm7WTqgI2y0rG5sAVTjG9KUXqt3ODOk2QP1b/2KVJx/WiFD0TnXl3VRNrTcxDFc/l/jWte
NY2CQEgEmELKs2fB7RCLjtp7OQUdZhbyzmt7YwtykqyqU3VbrZS3WESc3XOteFOFHgZqXMRqv9c4
TFd5ZMGU7FF/VVQEhJGGvvVLRbG//7Czk0yPZIQMwB6ZftdB6aWmySsH0vg1ytMrSVjymZ1pyFIa
5L0DdJviyFmWFcuehXtKxBxve9N290hap9hfbco1KK7kAW8n11b3ib1Uej3PJdXRI9Kg64wKxxnj
XsKUsgYa6yAQdZRjAzFpdBdbzB4ov34/iec6UbCJaL3wquMfJkfK12U04vCbuHcd4I/usErwY0HO
oPwRX2m7UchFXDO+5/IyWye7pZfX+Ke/XoRfQ08eXjmCttHQec5xAJEYyrcVLg9d+GthgDNzadDv
NMd8le0yVfeShqTIvNiyjvJ9/IYO1g8UWLt3HHeuJNv43TxkQPFQofqLT/gl7GRwmZyqLqYLFiSq
gDSutGsDloEqI/g8/M03pBID6ZS679jO+/oNEWGOq85JDF6wjb/qjUtjO+xrZSXde76Na65JEyRc
48Fh7r1NZIdLJ+zcFMPUhIsKMw1OymQN1Ymuh5wbxriG9jyw7tWf5hVAtQMiILvyXbxRL5elAWbq
UHTtTqJOZjivAh4jA6MOrpyd36+DD4SV4+fQlh9LJJ1t6xN1l+C60db/h6LB/JDRPJRUVRuJ9l+n
vFcbGAVszaOubps1zmEoSmzyTwNR2lXD/7StuM4QXYlsefFzj7nDdN9A2B6lMuA68s+vsWO90M0M
fWxy1uguAZJWHcbK95ijuX8h5cYBQXuYuwyNBMQzJveM7vAM6h3fPI7WN1t05DEMetBeUlu/QE2a
x1exVvpVegcwa7F+MHd34zHDg4A2FPhoazJUvPXEOAtD889zT7bhpD27G5TOUdBQ7Oze3y4hWses
aTK3ZCIAl7lQLdKGyWjN1IHInbCoCkW6CjEcEIPyotX7z1QQUdvFRWnheJq5xU4DTlPuptWCIlII
2EI5sWVb3uA/jDkcI0yfNLv7ZOcsXJwzaT6J0D+D/PPIPkkdzCFE3KknpgJu8gN9iFxdib+Q25ds
8QmjvW61BEyenVYyMCzbx8rsNNdPrUhsvchjlIZ87avKVSIHn1a6C+N6LcjS0oE4HnhnXxHIMFUC
gA1nnUtkIrwipeTHpI5aL7md7qwNuf6muv6rkaGdII7uxlScJ2evq+c4dqmdfnQKqDEYVGk9zmK5
9sNrpI01RAtFiZlzxwRSMwqO8pZRp7sx40jA4a3Vj6o6SHYUosbuije9kpZrwHbZ0kqZC4fIwFjv
JQvSpnpHbtnEbRRU1lG7RVjuKUnA2eFTusZ1z2a4m/qdBLICK7Hu/qK0R132JPa4c05WqVBlQ+bX
xMb7a6fb7TVGOdZNYzeb+qJ9TK5x1VzYi+OhPV02CLWAy+Br8twZV/FJxDRSgMGMdgQqRYhhXSAu
hYfJrttQgHj8P9xgMwkQ/rH/xBtT/JN4ljjgiyGE1nH40J/1XeriMrnW7QCtCvhDSnBRD1tz5Nou
ZV5zie2XyJNjLi8LK7ZI04+qw5so+DWiJnCGdHeKtsI0wrJ58u+cm6U2+Phnv5ngqZBl0tVSY8aE
HakRCtWFdivs5H/PVaXQPTIteRvDbzzLaUPsT6o2YV6d+j1E1i0Uclts6Bdbf5HlfYk0yUEkx1DR
/SCSgNZonTlbdA/2SBQ8y3hxLKzO2dVyMqrJ6oz8ynStwmc/XGRPIs5adgdqEvBJtrF29Z38ony2
e7Nc2hSz32wU/R0FR1g0kytY9MtIFRRnvIIRGxB+IKdyX3+6r+JdeGXd57hV2eI62ITmql1FdrU0
w3MpAG/2f+JPpjg34q5Peo8pdtftUbU5zK+bwMYZAdV61mn2mn2G7wtzPXfunQadzHUTiLmeBATF
zbje4GkxXOS78BkX2l5aR5dIlVISq/ALh3Px8n3s2c+sarTK8dfkIJpcKJ7ktG3fEboTIlwGQuR6
e6Fe5Za/QN6Zn1lUvCRVAwp6JhFsdeUALE82j91ttw0aWz0MT8O7b+MsIB/GFwP6UUsXyuzo0A2j
9AmommF+PfLSJFJSP4/5mrg69qv2zbjMP7Nbl6m0B0w5dhiGlcDV1kt4lbk8i0IjkFeGyhU6OfGo
rJu4Tlt4o8OpaWVtxVm/+f7Lze0UDcQ7Okeg+s/u5hZGddkNKg+SC21b70y0F8uLZfb2bPp2EmcK
Jsqd2hJUsnauKX8vf46XlHQIf411eazBFsqM4weZHtnAXdj8ZG+UUCfzprmlGDWBbh5FKh+KgFBU
jUgnhejwLfHk9fcz+Iefdh4NTKZMT0s6I8snkukIObLtHDbCLQYMG/le+pC28Sa8x2fJufp/pF3X
cuS6tf0iVjGA6ZWhs6RR6pbmhaWZOWLOYPz6u6Bje7rRvA2fsV12uXyqtBsgsLHD2mvp+TrundG3
NhUwWup3tNpFPculE8pGXli5GOAwvuipkEqSJXPCrYA6clVW6zrDPGosCsKXzuO5Gc6tDfiCekdn
CypUx0J+aeJft7dy8e+jUQYudZXV1zk3kqblgB5nY4HlYmdNkAoUMiOp6tLRODPB/vlZ+BKOpQoB
55Z9LIYPzCBB+T3dmZvqFwQ10Vlm7SIUAq09IzJST2a/nUpPWP1YqINifb8XyoK6s18BpK6UzmNn
HaEXBjkv4kDLaF1KUIKmaLyGj2jMCp7ExRNyZpFt/ZlFaKSGkL2srWM7a/ddIa2rxHbtUcRLf80c
gTAGWD4NtJhwWlCyvLST1EabQjrTOnYRoK1wKaCnR0sG2IRwl+7z71De9ttDCIJXxQ0c6yH/BiZQ
N1uzZii03bbiit3ioTr7RdyhncGsbqWxbB2bEbrqxlvSCegYl4o6F2vm3geDjlJaZ1hztp0PdGWt
IVazHvdj6FjPwyHEo5SsIenk6QI3t+hUDXTlMDMLBr6rBuQEuW17DhMLpd4ZdPnaJtzp90iLV4Wf
P2sCa4v7eGaMC/whHJ/nel1ZR/AzKuRtQoBx+/YvHtEzA5zXTnIyY6a+tIADNSCVB2l5FWLJRISp
WzIDrm3LBtAcw1F88ltjtAYU3CjP6FmxznTbnaruLQmk99urWXqDzs1wjkZXw7Ypc5jpdOiqyvlL
1d7Lxkek94c0Edha+jQmRnVAToYo5WryIi7TRBszyTxWKIdLFIJb9vH2atje82+cxbiBMNcB78xP
yI2RRBNTG82jGaX7SUaFNim2fa2vU0r+AqTWL0L1odfi7W2zS9/q3CzntTAja0lpO6NiOUtObuIq
qej91JV328xCJx8CN2fL47wWSktjCmUdFp2kT8AeNy+Gq52iZ8gaPUJ2ucRkp0MUNyKOKkCZLj5I
6IYCYQpqALhNtvNnjrnSlBYtlRZVpt3gF6Cjjx8xQ4r4aAeirtd4x9rq8ko7ghgXjDHram0Frih8
WPRgZz+Cj84mVessMuBHSBvmSFCfhULUbiJOelftsR0fjCm3tleQuxal9QtnF0Uo1GhRFpfxcnDO
M42mTOkLC7Jb0I/tc8MPqYiRfiExujDBeS6jkqUaoZN+rFtIdbM1KLtKbSGgKqr/LFx6WwO6UgYi
BBE7//rZek4jY570I41zSKcW4bfCKqAYPO+zev5ohyL3b5/cxd37AicD1oRSFxdIZIklqRXYr44m
ZufV5HtsChIukQH2z8+Op02DWS3KWT9CefqjqoZ1k6ovt9ewdPqwawxh/fciuNtnQUA1jNHUQ0xW
oS2S/eq3IJT0olW4HncUxOy7cZ3tECCd/kfDXGgQJXkBdXcYrkFt1WyJm/rlOtjaLphrV7NPkS9H
/n8xYsl8P+dNsWBbM9lcDNgEuTiXQJxZ0lNsqrzrt/q+xiBH7E4rY9X/9V8AZBacqP1FaAn0DuSP
eBJxdLqHtpVG/dgR8q0ds/vMGtERqfqPcUQFNO3loxVKjdeA3CAk+nsagJogqej7YJUeuK3CdZgB
435776/ZJNBGh3QRmkHsu6MKfXmwVBn8rzMp9S/YTv+i7jRwf0AikzrtR7VicCLpTjqylgkGsBBE
yZiR6PbhgzYIx6KW4qiL38I5CFqXQ0wHih3aWWvlACG9lxECBNCk3ImFlJa8EQZY2egCGoH478uF
NxqoJxSr0I8IEDzotk7Nwzz5TSuK+JcwwqhE/zbEne5mUuJgDrHDUNfzzHCNGUlIHayoEx3lrX0H
rKe5G7Zkk+zClfSii2710iEHVgzFGKBoIVHFrTNk07p6gHUmoLJ09JWysbzay2p80cQPhTIHi9uK
sWXWNNeA3OU84VgpkCedMv0Y4IFsWhQam9GvQqgEBoWgILSQvQEbDL4PWAFolr++VtXa2aCm+hFE
mJPDJlExGP5chPVxliAhG9Cj3taW4MIsPS2wqRBQ02K2n78vRikFVRtF+jFCit9rh95a1WnvmsVz
VYsSmiWnDztABaMxTlDUuDyicTilhR7E+tG6A0yneGcKGSbqNRCSfpThOkAkMIv0BpdsGozZDzuL
J9Tm7mCWzKNpgkrlaOTUMzXdzfPH2y5nAXf9N9IAoC1omxgG53JGRSkCPSMEM/y45pgNDLzpnTUt
Wcvf3or4ORZwv5f2uCVBJ0br1NwgX4Ji0c94V22mlQZddEc8r7O8fTgXUNYBnEFj//zsnS6IWvQD
ZneP0Ch226pyKhAD3t6/a95VuGw0tW1oNGDyGHYubehJkmPSYSRHM8/o2iiMj6y2X8eufMp68hjp
pNkoYMfxiqz+UdT00M+JV0IyXcFcn0/GngKB1OdOm8ama9m17KB7nwDyrm5nxXjKuxTTJBDLbArt
qHSiNs7SK3j+45m7OtugTgsrTEnjx8uD6coQ664aZLKiiu2SF0IgC+JbSGfiP5zTmwNNLuI4wasG
0jm5Hx7T3FwZjYr+yvH211hcDxPLYHMg8lXTfwT9G4SyJXKc9HCXGSBjaqJ1X3f+bTNLvg5zU5iC
BtKZsZteblta1GmgKiEWFAJLXmT5R9GSAyYbnzoF/YWuPxX1JJKDWIwIobCEs4yTjNeQs4oWcRtn
iU2OxHSNykXlm/HFJh54NcO/TFcK/Gyfb+P33KtAGeXdXvLizp4Z597NXqGSZg4wXtc/Z9B/xsq3
sPmDKgTmsIB+ApAUpGd8Qp3rA+1QTMYKoV2gBoabj6fMkDa3l7KQttsWA1tCsBGAVT7WiM05l8sB
1dq+tdB4VzeabICmSEOMW0SgqG1qt9XrN6bFJtjE6+eKyWPBHeGFBBaQr7KkUV7rIF01j3VI3R6z
ABpIA6AlA7Htpn69vcoFx35pjLvbCfIH0sQwxpoY1YolkhBY2teeupq2CKyi0iVPt21e7yxbG1sc
hsyvqYWtaYrURoYAuFEfFT3wEwPhafoKiIibZJojmVt1/HXbJHPhl1kDxGrRgWISnDprgF1exUDL
+jqTYLIfuvvZsEDMraiiUbaFegTG1L/IX1C9QveUeyR1vYj7KcSjBfag0okggzmEO1YJAUp3Hb9F
Hhs+DZz2W+p1m8ZLJMdKwOV1e6lLX/TiV3BPZzrOcwlNJYKUUFmh0b+i/dfUq7Sma5CXt7IwCViY
1r5cOFeImaay1fMCCyffy6PqFu+5b23nx/I+90OfbKEnB1pxyxsx1gc56J1tuCGETgTfeCEVYb/C
QGaAPg6GlriPnFfzrPSThl8BWKKNZXotQGqu/MbGYqvyICq/LJxjYAGhUAN5SYYg4T53PcY0UXtd
O1b2VmlHL8OAgdU1exXevhoGL8jtdxt4mdvfd+EoX1jlPm8TB8SswTB2pK1+32fBQyHkvBGZ4D6n
npexZONFO1pZ8BZaspdC6lCwjAUnh2UgQgbPlmVdlXswFlsHDMV7TNrJpcbRrEYH3HO+ojwYzSC4
E9ehBVrP4NZB3RrSfFelnqGbLWuEEsax1arR0/puDTF6zxyUxNEpOd3+QEvHAio7GJeGewPvC3cM
Q2KmkpYjEBuALdpHOQXGOs/vFJwX8EBknVelVeK0tVQ7takO3m3rS0sFrBtoJhWPI0CNl54OT0aO
od5cAxvrXDkh7TdkKraSnb5WZrm6bYuthPOqBE8kir+M+B4FyEtbWiHHtpUxW1Xz2GrJ56TXW9Kj
QvIHdmyCfJEprF7B+/KKkdhVKc5jRHeka7YA0SdODeGH23aWzj0GlP5th6diiIAhovKQaVB+wohE
C5LNthLQ4yw5KeYr0K7HfmGmkfs+XUWzqC8j9QhShNmDnKm2sf1WOXQeSuUsO5Sk9e1ViUzykNOk
L5qiSiUFuVQubwGLcpMIY871GyjfdF8Mx1oIQfXzNfJ408HI5waM2BBKXwWTbxVgvA8x1eg1k59D
5yZ0+++Vm7yCez77LsJnLrBMwTj2FqIbELm4AjDUap+klgbjgYxrBj72d4B7/hpm47Mf1GcFe+FM
htl6RoTBgKlvn2/v9sL90w2ApxmNM1jIedyJWpkGBE0mfN8UrQ8rcsiYrbXhQIxRcJQWbh8s2QhQ
2TTH1ShVr2ZF1oejehyaj1l5NPRNRAR9y0UTwIKC3h5jN1fAujApE6skMJFnz4oZOaYJPodasI6F
W6cDbP4fI2xHz7LLVlOyOQ4H9djopafZrSuBFuGffxSIE4GlEmmBdnXpaFHNeRvnKnOKn1XV7+M4
ftapfMBbKljNQukQ5fjftq5u2xgHEMCBrQBcvp9R5GurFOlX6tY/k1Pjl9v82+wyCJ/qRL4haIkt
Xj0biGsTYDJ0pUwuJqEJNdQgS1SEoNC2v4fCi7ZhyIz80NkOA2gw/GWYusR0RC/60nfEPLOKThzO
pMnH2F2P2lfXxVh49GYYW+Tygq+4FNl+qZL92wJ/UkwZiKsJFmqwc6pQl1cS13j5m/YE0y761hbk
gEvnHwh2GY8civ+4z5dHE6mnHElyiitmEMdWfwydDlGrWbCuJZeB5IQR7+JfALJeWgGFUz2buQVd
vjn0VSAqVaXeKsazMorG+Rc/EX40IgM20s9zN0tmBZKWwFaOGmaMqW46c5uu/uCqnZlgP+HsNtta
jnYJAHnHWKPrsZo3Rhi/oiCxSYguuGoqC3W5+ENH2x4RAevgX4mOpeBH00ssFMwvFoFmdbI1ghn0
8AaGIPUwXVskkR2jJcibg3JyG7na9km/VVLjAFVfNy9Q7Z5yLyzL1SjZD2UAgRSM+jflvELHfhvE
VEKcFpVOJ5uAvafSjpIKMrIaZlf1tor/8fgtPAcSY8BRMKxxJQ0Q03qqIgSlx8zsfVBputYwCI7a
QmwKExiKw3gNsmE+YmsBL6UQQFWOdGXs0KredwBk07XoEV68N5hXwBQldA4wTHx5CEhkV60e4aKG
2b5LMsdQP7NAxCe5eG0sFKMtVAwxiaZdGqn1IEpHHa4upJkrjZ+AVDnN/K7+yTtrw6PLCDyNa32D
WB1sI61xaYoSbfwqGxvMYJiGo/WqLMhTFvYNNS30Dtjcunk1Im/FKZ3R3oSp5DWptu34nMQC2pIF
FDCbdkLcDsYdiCnwRYqhDdoo61XlmAOY8AGCKk9DOZ/o7qBhxINJFRTr+f22U1jwO0y5AfAXJAqA
WHKv0pQlFQnjUTnaCCIs40eriV74a9FsDcsC3Be6lRhtRX/48jRYkHrppSFTjpHmWq9j6FcgsZCP
rBmO0V3TKX+aplseoqcAYTaQs5IY67y0SkT0qEgCOwtvxP0EZWqTSp579Wg+Y1RadUvZB9EBuj9J
7mGmZHAQ9q51Qc6ycAsgsYo8E+x/yPb4bBPANgX8SQjRIPjhqONdhOQ5tDfgsPJvf8MlQ/iCCKIs
kAhfgU1Gq9JHiOMhFgwNp7A3aHXsbAljJPCWty19YYw5v44qzm9TXInDNKkUpBYSljatttCcPI1D
eahm5Q4qa62TBNZLWT1AhMevJvvHoObHtFlr1IaIgu6QyfQouDFrFRqUGsKEHpUmcoCilZxBVVrC
7Ntjm1PfsjtXmZttST4hoLql3VM670Bn57SJ6dYUKiJl46tR6/Sj6aGqB2HCdCVrHrTz/F7BUDjR
fHkyHQtSWTGwB2njyS11LTOPBEHIwo0FYyVuDubeVeDA+Xr3aOQ1jeMWgnxQEiNu/61dl+vwrsW4
NsTFXSI7Ign6az+EDgImQOCDIBR8Rf0V57Y0GVKnHEuU8JpPpe+AIGv+sbODEaQVlg0EF0buuUci
A2mbkgY1bmxpuUM8uKP8YRjV+vZhWgBLQGvnSzsPgBH1KroKKpy0XJZkVJiaQ6yF29jWMqcsI5eq
AMz0IaQhy3hVmIPxZLQAq4WhFfgdGU/Ukr8NZp14EBB8zlV7F8ZD4ENpPoOQjhlv087eqfK0t+Uw
gWZZMHrSLKN7mI4PZRaJ/Pb1/WNjMTqk7BEZXG/XrEC5Faw23TH8mFe0cpBTP0ou+aU9oqj6rjrZ
IyS2Qsd8ub1/10eBmUUPBPoykKnmX9nIZt9ptiAhUAd3RI+3KmQiHIAnhINH7L2+vPWXlvjIEVWr
NrfN7mjcGbv+G+MlqPzsY/JUZ3KmvWg0ZWlhIKFGlwyVGMCJuONX2HqV6DpEKJJRceR0b8SvcioK
uL+6RJeLwulDfYxhHfBvvkYMNDfaR6MGmAMg3eHe3GfP8V1QYG7d9gna5yaO4rfckzzTkzaW33uj
R9bq/bCPBPfg643lfgmor1Ehh/9mlH5c4QmY41aZUvwSfS5e0sA8SXHzmE/1acoH0DxB5Nq1IBhP
ILbskFoJII1naV4axd80KKp2xPLbzr6TWu0xy+wVyevcRQ+ydypzWOkKvQMpmD+UxFE6tXDwl15C
3XbUHrcITQAlBdpVupcz9c4ystINiulbqxt+hgqxMzdphP/HPtRyeteqyn3M6MAlszwajfwLKttv
c0FBCB48ZEb/pDUWgLoGEhj0yHq3rIAJ0Fs58gelXc99U3lVb/eO3FDk3wDxuFqjCd7chUYPvCLD
XSKvQF2E/6pBQyWzSxXQqMdOcxg9c2/v1SMEoyGztf0iL3xnSpa7ZHdP70P3uRLDTq+DDfwEzOlC
nhup6VX9PI+rToslWT5OQCipEI+GBwBCqVsxzqjGdrONeBJp2aaO5x8B1jViUjHaYE4CiPsZQ+xp
+b5oRU6AHcKrQ0rAogMwC+bheG8Tjo1tZtEoHzFG61ozqNp1PXPGJN/kUfNT6dotqUgB8hD7+bab
WwCcYB/h5FD+BanGVdt8UNDtzejUH6dkS3M4HogyaX31LFWpGwQGeIqGbVBjT/Ng1SudIPVbGNCF
Gh16FJYMjie0RrnbOWfQsUwkuTvaz2Rygk9WMZUgRQe9ChNq1jpoZ8QExwuRxYXVr4mUs2QdIH+Q
6tiwyiZ6mhcKJb7SDe8w/uhKn19YG1HP7P8xCR4NkFbDD/FXhyIxDLtI6YDfVN0W846+rGG4vNyi
le+o4Ad2zPdaEEF9VVAujxWeTbBzAXaG7b2KoKZ4jJs479g6WUsUHEfJukMM16/SO+DxMQJdevEz
ddUT8BjZ97hwSjFae+HBufgR/PumGvZoEIr3TZf8vv0xQqSr7kQ3aKECyNbKxD4Igp0rlW2rA+5E
MdvuWBkYou+OStC5FDy9mQq4YgTxFXRGyQSeVe2xiiRPSqDrmlEvGkFgP9Xf1MG6x1Sjf/t6sdTn
+gMAPwv6N1DK8kj9IALFtaLk3VErQreN8LLL7yTBh09HZ7IVwVu3kAwizUQqBgfC2gB8nctsNBS5
9AySz9vwqfO1rbpj4/0EXBusCz2VX1w19UHx2dMrlIFRF1Z7bp770lVbZXmbYLUNnvMG4Xq6Nh4k
zDHhkdqIyq4LjE6Xi+UCGSNsBmNsYK1/yz9G8AnEfr62QczeOzEixJ/mWgaxoYGuj2CbF0rdl5ZZ
yHrmPlIJEVs0wHLr0214H2/q0WGM1/TEZIyYaFqroOBcr5JddqcJehOLB/18l9mZO7MuxTMo2UtY
px7YG7bWLsLKpXvbJYA/jz5TM4p8JHwiHsOFswzxO2ioo8bNeKdZHHtmV9VaDLyEBva7tJ1MXuvB
oWt2EiY7AyEO+brCiXz7zBZ/kqQ6K9UItoLv0Z26nvzITbaTD8LMu35T/+xlsNpJ63xlEwSQt6/s
QtuQ2WaykoBTgLSRK0sj4VfBHgfb9jNYAPx5w0hA2t5JwDwkhtqzlXAeAu06GSBkjEhBO4k7xdD1
7JQ6xbtAk86Z02cJEsx/sqAzE9xxVZUm1an5r9dOZQMLr0DMe2zkT/KMp9vWFrw9QFwQg9LhhVHU
43aPajWqDBTpmgnabNohh9EMVwlFY8WLB+TMDHNFZ4cxooMy1RaSplJtQ3/swnWkyq9U7zflkNSu
npgIR+VR0GZa/FhnVrkrIBt5Yikjy0VpCaJsUERkgtmZJd+C/UOZEpkKkhaT2z9TbeMCfVaIMX5I
m/IYb9Idst2Xeh2gm9VBi2Tapi8ABLuhNwk+3UKfCSf/zDa3qdrQkToaYZsRSA73Cvxo/wN+BcLA
md93QhnX5e38vVZuO8u8IPJUku5ISqDD5tKruvc/OY2WitQPQPGradd4SLs2wRU7mrSGXvWuQQ1P
ln/dNrLoGMGf+G8j7KyencUy6Hrg/bBtinKg0MiZP3vM3dXg7pE1QTyx9MLjE/22xcXLaSZFoR7D
FuCtE4JXc1UVjuzTAxykJ/lg/G5/ao1jrFI2eIfJR1V2hGTC19kKOyf/+RG8woRZ11owEZW9QE3s
sMOi+jRyEFi66oN5Hx4Yb4gcOUyys9uImBrAgL3kM0HzhKoW0fCPOZ/ZTSadCRMO1RKdESYHYEep
8NDXhvUNqm9PhlneQ9Mzc4lej5s5z9ZIZqmDet8q6aZnWjXPvZbVXhP17xYBQ4dZSnd2ENVuE7WN
q1fo3hjVDxtSD7QaHvQ682hq7Kgkxw4eR4D4FEdTawAsCrBSK/GrOUaHbOz2jT6/Wmn3kJa2n5Fh
T4pWc1uqEQxCykjXYzVw7aHYzlG8Km3rWVaGXScZr+3Qqo5hgBopUB46Q/PTOZj2TR9gBCZON6Fl
Zivg3D/laHxsbfPNpsVBC+J7tSI/tNS6h/DGzzIJgJoFAybKdmHnhFG1H/TsNGlt7OpR/iBVZuS3
4ax7dO5+od/3YsdW6SRjjPHY1sZAfQR6yjLpQre0y01XRg8kz0to7U4zqE3Dn13SHlHye1I7a6sq
U+5KzVCt7CrZjmO+1ebqacgsxQmniaF37Rlz2DF2fxo8I9HoxlZwIJUOiH27Kl8SYxydaqpXdSt/
llGn+2kdW35iGZveLlflJJVAXJije/uqXnkcBujAxA9SbRvIi6+E6eyqTqMda3oVdq+BPj4VTfCg
EFF0ePUAwgSq+KiRoJelXTUmUiuRgOa16WupvFM7Ws9T6meord9eyLWvhhkACFFARs8Fk2jcO9GD
OBWMm6R9nbrcQfMUFLWggCMWyPhxlICpMtMnPXmsCXBPyUc9DpiD/scSPqzfzQZxoVmtXKOL1YjQ
OrPs9jUqyJPa9Nuxjb+1of5UqzrKzuSvf7pm1ho5u/dcIAOe5qlTKGKl1sf027uyN7adBy8HRwMx
pr3oSy5lGLCHIWtkkyAx56symmTTJlKRSzJ6PQtqM5CV+85keuXVe3HPmIMKPMOPiijCZ+/eVUx4
Zped4rNTqoFWOegN+Dd5Pb5pK31jDdAGRLYOEAt0OSRPzZ0/2lpIHrCOBANJcCbRvkHlC0k6/aKF
GO5AMkydxmfDlP1d9peoHrJU1Uer5T/2uFADjqVDLRb2jKz3dNp+dlNWOqVhSk6lCatMV9f+6+D8
tsYFGmBio4Ykw5q8th711XA3g+/S6V24Lbd5BMXOvajKfn0/v9p46LGAmhFzcTzeEZLBhS33KEeQ
9Rz58T7cYUT4AYSto6+Dy4sVvm9/wsU1MvowWIQiIl/XV7q60WmNQ9PFldeTHalFomtX3wwuh40S
ArEGMnGZ72YXkaYmpGm713LeFgCeoEQInGHqEyqydF0W/DKF+i6Kkmib84WMOSlVg3HCvKJA8xKG
Dnlt7/K1fhe+KG78bmzIyfZsAazm+rozo0AfqFBzxQAj71KHaTBoNQb0tfXJTldZ0xHZ36S7RuE6
BOO9o9880XXhpuChEQR2V/kMZ5u7D+NcJEmp4NUI59n5Ps5PpHww9IOerm1oQtw+KYu7C5Ao2mkM
c3FFrDvaPbiDoOz4ajw2h6h3k6+uml/toXJUOHg7lI/mMXmUBBu8dH7OzXLuu1TqOZMKmDXJ+Cyl
kT8F0slOw4PaFYKu4Rdk+cKFYj/PbXFFEsQoWTqMSfeaNYi1SC0dJgnQ92E07uQuOMwZ+GLUKHmY
DYN4RNWydRr3B7lsqKu1VgwlwfnZGjPNb+NGd20Lig2krQaHmhWegraHqoJkPxXB/JGUVenGdvNY
yBKYmeVndQpbF71Wy8vpECLAGhs3B8TFhxbj6EWziVHmWX206bhrk/RkEvpZNNMhaNKfalLehV3s
NrlqgE8f4heaFWdujoDWUa3sETd830ySsQHQHflMU37cPhlXPoQ96ICTsFFNjHbw5cp8nPugzfX2
1dQ/o+KzKJ9u//3rE3Dx93nOEDsdC9L0+PtGX28USN+lQe8XOUK+z9uG+HI7vJOBeis63wRlJPS/
ufcMyPminRAGnpos3rX6DAgv9ZLQcvXwRZpTb9T6X00jueUAQum59M3ZfqTm+JNW2rPgpzBTZ0fx
758CzlyMzIBu54ouLy/VLs2ppZwUvV3FYeEWFVmNE/VGPVoP/Z5W+j4JiKPZ5UtvFmuBec6zfJnH
BiBMRMbGKtGXL3sjh0WM3uN8UtLuTrOK7w1Om5tYCXI2yy4cEEAiqEji0MvAO9Kl5G0o5cHNhz52
7TyiXjESoEdoCd5PUvq0ssDRpQWiC7uwSb9/JRowl78Ssf80Jok0nSwE0G6VgONrNF/nqBd9DS62
+ns7mOQAyuPo7fLP5BA2yNyKYDoxpXugpFZkXI8mGGFN0CYXayBnRip4mRe/wJlJzu/hZ2i1Kqfz
qeqhYgQCgLs4yPazXpaOHEh3VaJstCATbChXlLhaJ+cAe33C8A129ZRq+keg6hgJqCGaJ9FB9aW2
7l07LXJBN4/HnPzLKANlAQ0iX5WIpywLUpL302l8Gz7JZ/MQb+ZNvWM0/dWKEbijwXYfvJVes0ZQ
ea+/ajvVy1eiSjVXn7j6GczNncXPUtqDcLTCz5B3wbqDdFa3Gg7/xbwHl+r9bccAPNJW8b+vWByh
NVJmqtlNJ7IeD81Dfc96EJJPHuxd8CB7beHYnmiP+eLHlVGu2mROfQHQNJ1OybbassWxsqC6omuh
jt7iuT1bHuc5Uhm6OzHF8gY3eCw3BlgGHbC8YKiRfcf0m/Z9Avt/ugqe/mF2wK/xqwp29gFLTMYG
wcg2dgwOYxR6URIdY4LJ/6me/+R2/l4l/1J0UK+M6nKaTpUeHVFy+h5D/nmU7c0wEj/t6fMgUtBb
vJpnFvlYj9p0jmN8QaogvcogkTk1TmEBXGLctaijCR4A9uf49wcg/n+f0q8h1rPNDBvbyCZ1gDlP
BvF+685oBkKsc1vA34ngNnz35OrTcXcvNW2l66WWHc/RA1nmSiJoyvW+4oNoO3di4dy/4BJ+IZHO
lpdrUUwigrMyucZ69iBqKbmsVj6s0MreKHepF9yLSpAim5xHj1MtzsyO3QwTBLtjsTI7YOM00cPB
J5FXm8k5cS1XuzIrR/bpeq+7B8Ea+P3Vn4rbOAl6N6ogPOPBILBnYoIWbyOaN6Bx4ZNWAGBqRLFa
dQotpdx23TAeZtP8QQ39Z8VwReDI6Z1C7gyvtzFEUMRl5wDZIXijr3cXvwJpCWCfIIcFWOLSfROU
HsNhguBREf5QIO1IgXypO0Erh2+jQhIdYmlILzUIbwBCzQMyGgM1FvQ68lN4VEGjZ7jdnbliQqG6
bzyDwA80AAa4o0SujZ8Zv7LL+W/ZaKqiUIb8pJVK6yDPfu4MorpT0v2gGWogdf06GRvMkoS+nqp7
U4L6SJtH96oUbfsGFZkg36Hz75Wa7ulp8my1zXoAzWGW04OczI03y4aobHp9q7nN4p4CDZ1fWlFs
FoPzJb9yf9zUnuGMH+Xqn+sF/L1FUH4BbTZyVHQuLw+AggptMkV1jhhNe5s9e5UD0lY7uQu2F9T7
ItmNvgf3QtfFZSdXZjm/jFFflBzaNj/Vn6btJPqvcKPvI49Ujgxtocaru7XeOLPfuD0YRLYCN311
6tkWny2aBa5nfgzzmRBQQ3qMRY8e3War8UfxI9zFX7rdqhPIjl05wmjiKjnhrHLueh6aZM6iKj8F
d0x2Jt6la+poO2sV7Qz/f1wh24GzFUpJV+RViP1ln1XfQgMYFrNnzCtFrLP5k+mSixTZeQjU1Ufl
XPWEkr9F2UfVnfkNIFN3eKUn48hwZgALoqZqPuq75kkGFXu5L0YhaoJt4MXry20w58JRQpjsRMdZ
boCvijOnjURYW56J9GqJnEepqdbNkgoT9CfmL5Qt9YJ1tSrXxQ+NrOptCahP4IpJ6UQHlvMJZqHa
1IppfupwXkyo0+0n9eF/OzJfwfDZkSHG3Oty0uRIKPLYVbxphBxE5KmF+3N0dXBur0qo+/0QaRNc
P7yXX+3roTyzi8mnue9b2B12UIJqercAxrQ4jWCgll9qQGyE4tjXcT1nkvM+MRByVQHJACQt+ird
0Y10R1bsWIpQvILv9rX2s7UVTT1NqgxDmdo4QbhppY8uFXy4ZRvwZ5jIhboDzx+ZSwFwLGmJq16z
fup7DjmJbhA94QIrJhcopEpAWpbnfkW2uNNr5cQiv2nVHeh95ke+uRVFfteFpa/P9J+V8fgMAnpm
I+2z/NSvwg20eh6jyiOQCFGBpimgGHkCTeHLH92C3za5o2HVcWfbFZw0WVu77j6onWwVfIvd4Bmj
T071qEGR2hFpey6/+RAz/9c35LtfVm8PSW6nzF0z5JWyqU7BpvMiSBJk6/iHYI3LD9Fva9xDpNNw
qhn7NY5/vCmeI+9nvk02FfNb69ummF+69si/LbFTdXb+DaSQUwZo9ckKMXsjBc44Ri5Gmxw5wmyC
+ZgNmhOKLh1fc/+Xk/5tlXuHwqEySUCxvqyTLKexw0+zpW9dXT6Gclm4gxFtynHYynJwoMloeVVV
Q4fWCCCBHCkbTLc9GQFt3dtbIbpA3ONUmNFg0hGHGfmAo5VvOUIrc3i/bcRgx/PWhnPvU2jIraUa
eXHCtHeysUDluOq7YHAbo1oVWn8PblNUIIm0KfIoREk4O+QZ2U0qQAhK45tR4gHW6mOS3NXL8FkJ
s0djlNfarDynZHgN43oD6idv1saVOaQ70leZX0vouvc1NNholDvpXJTAY9j7nrQPc2hsrBCvZDDv
wCRN3ERq20OnBQ9hPh9VLdcQa9Yv4As9Joy1fOzrx2kMZDe3IQvb90njZInyVid66ur4u22sv+Rj
nG+SuQLxm2FAUDTqG6+wwWI2zEm16ysk9bbePOtWkHpTizaBBWT97V1e+pTgTAPY2wAHFHCLl6da
yfqsSLq4ALfeyzDLblpAUEsOBFaWQuRzK9zdacO8DgY1zk+J9Ro2T7M9esVU+napCgwtvsDnlrj7
klWxpmp9lJ/KzLF2BooW+V2xV9YsM+seokdZ9JgsndJzg9xdSAaQlqDslMEBdR/0gTFX/Oy8/qN9
EGuj8yi/L29wboy7ElEAFYZJx9caXIRsWGLyzV5lXk+deg1gTfp/pH1Xd+PKme1f8Trv8CCHu8Z+
KERmUoFU6wVLqQupkPOvvxt9bDcF0cJ45uWso6bEAip89aW9N/FB4Y5O5pfeRZFV18giW9o0wvxQ
Xj/BzHsTQ5VLgVWf7pTODr3gId5nd9CcMlVLew4xdkmG+2CTu0t16qWVnft0SV37tE9/3dqtJW0V
D0hlN0QtXrTy5/9cW3M+13Nfjo+MbMgHzPV0sxQnCSGdYfJPyAiDG39yjZf4+aed8s3U/rpYry6Y
sVHiuua55JKGI2kEgCqagyj9jGBMjEU9j4VzP/fmGo1GHRWDFOkv6Q0MUSmRXusNxAtt6cw/pGgU
bTaLm+dLEQVO0NXm+eUkXb2hlEJmigqYUlRUwfOSHzu0ZSu77GFYlS61FmPjW0HU9XgzsxNWPcvr
HuOpJ9+t0F1GwK/xSzwUoC8RrU62b9cL19bSmDMDVHZcrvg+xa3Fih9cGB1aNi7YnJvB6fV7zWyO
AHHbINWxU6BGOBAuAEVVYEl7/xyeoOGwFtbtGQkHNMqZ/r5ZTe3nS6WSrym/2VLOLJGm1lHIi9Nm
pXsl6ojcJkTudMJ2RblK1WOhvpcIvWr/5/f31e3825V7OTNAHA9iahwrdhFPoyOaU0rJd1NQMiB9
64AExiyOKVx4tsSY8G/C5X95Yvosakg4JRjKBANPeptom31jFLNeTBq/k75gaTaoqGy445Lhu3VS
hd8vPMcVKBJkJHLKJmdLWhs5eI+nEvBiqu7W2bweZrrnrs5mO2p1xzS47RO2rdvn9a9MRw/pZLlF
8xjVFyOFOSx07tvqs9RVrjRqFrSw6FNNlT+PqwRmobPRHk/ik78qbcRjp4BgTVH/LA6oNC/4sf8m
eP69pjPvR6sZ6q9gGsZthl2LSmO44twI9P9L5+WWVbie3ZklSmnWBpACYpdUBjVCuO+Shch5aYCZ
2ZG4oVdTNu1O7S1J90ly/P7c/WL1nt9O128wszl+yHe+PIV1OR8bphiGoICOBIH4GtxXrS6h2MHw
01DFJAv8wkyzdKs2aI0O0T8qp/RdBCF2KgmNBbvgNkqte2hFZcRXtWNd1xfFQL8NFfZqKT0VmmGH
DQuIIHCgnu17rzbGEyh+3tRRWSkoTRHmx2uhSVw+1Jaq0bc8uus3nZm2iJWiHPjYlhRQWjTFIrsJ
UtgVyMWt9BA4KhBx/c/yRdyyQ7pGBdVcdnaWzvzMyMWpGik91M0umoCG7ZWePYzSwmsuGdJ5Uw2w
/lGiI1S/iPDkxHPqxLGr3YVbNDQgWTXuIHFrdh6LzP9Vwvz39fUFbsiD9DUvW1zLrdOGAO8CCI4y
WGPFNjNbCLWFx1ACK5UJXOliduJ7JwsS0Z/NXBdDVBi0DJOZm4j5cXE60l57nbK6PWrT/TPsuFet
xbvvj8+C544eks/jDrrB0gBU1bB1aknoTyAAIClavKjmJMmCwvhgjq4O/iJTFSdJwGVN41sW4nrW
ZxaCFhw1xlr509qGaMtxGaTxQLsLWr3AYlbHwU9YKlvdvDWvR52ZjboOgMnz8d6dKa4heDWQ0BM8
zq6J5qYI0Uh6h1hlMVq4dYCuh52dYb4bjEZWKbvE8UpsoYpWncXuY2FNl2Z0dkpBY5Freo/Qr3Um
NKWCPu/AKr03gNCnBBv3Y4lc5GZu7fdrgbL+8y5KAjkUWKYml2TVqIA+kWzN3AKQPEF1Jpam/821
dT3erKIWC2kvNTlOaqVIq97IV33ie9/P4veTCITo51dK8ySl2mCwyyByAlHG5qWI+IWmpsV5m3ka
FJwmWgOiR5w+FAF/BOa0UuqDf1CdoCdLTbk3Nr2IxZ+4ApBVAaJjdtjH0jfKkkb0wrsNBswfAFuf
qK2AJXLZKt1LL8DPO4vDfnXhPg87O+GZn/NCFEN4k51BT3AEtgMRKzyaEzVrN1yE4d3ITX4eb3a2
aShWPS9ApjEBU7Ot/uzcwjQ0Um+aH+hvGKz2Dng231aXMPvTe3x2RT6POzvcQ5ig86VK6GVoVSvg
PwodQkNcbpbx+fu9uTTQ7IAbfuyPfRVAzzNKLLEQNyqNn3j/FNQL3tvSVM6TGzxfGUIQYipHg0Do
R2nMET0w08Ugxg4ogN+p2d0n7pID/NVMYiYBUlFBwIp9qs02qiYN6NKMcmxUYdfQe6l5zZQFZOo0
R18W62qI2aaUedZWWVfQixQ992pCDAkiCSDH0vWPsYuJIP6I6iUlkRu5os/vNduZAz9IrS+HFLFa
vpK2EHiD6hkqf2vBFslyruhGc8bn8WY7kraME4NGDC7IjJl6AfWZLnSKdLzA17CRwn2EIu46HXsb
jJUtURkvmqpR7MeO37KK84oqNmGjnmuJukVdExBnETkInpFts7uS7iS6ZBBv7uyrVZntbD0R0UuS
lPRSP5VTMkZxKrPqSebqD60pPsmQLXIAljgupYDmor2I+T7N1DyKBjml7jdQGr8ApdHAyUt/AvVm
guDwsQLPUWuwj6EQNh3qFyovPwPObycGnCKtq9caH3qdGHl90ThZ0K9yv7P1TgU3CEhYeiASFNjy
ngWmWus21fJXLZBe85CttSoLzdjX18nI3X9vIW4f3N8TOY/O64g2Q9ljexcgoxrA3F2YPoTuPvwH
bVdss+Mv+aqeIwvDThf9N6dKn9+aQ8IUasBe+HVjNqAo6TLwRyAhHIAepskiq+GdfjRs+EELMfPX
+/rzAs6uUlUDcFXrcLclKqRIBEZqw1h6u69O+ucxpme4ykXwBpdpsYbjqwP0MRYkqken0pHl7eUP
TQcWOwFElfT5zzDJnBiqFXKh2zqLnIwOphZWKmmYtMnKZAmedevBUJiG0h3Er/QvLAVKJgjobcUN
G2pPkJK8D9hD0ACrIWQbqrSr7xf5lnFGGxMGAqOcihrN51loZNbInAbJ5Uz6kWRPfLSVpSURqV9a
dfONdDXIvBYeQdghHPIeer4RMzWWk0COD8AUEbmS7xmfWjy9N/jIFiMIIlXjYCkZZ7Z5ipAfDNLi
4ApZ7elDaEKozinoa6K8JYGHvkYz9Y/Z8AMsC0PXrEUlySH0KBFfyBMTABsTNXgzz+7TQFvYPdKt
G+f6lWZOKwMHllqnKW5tFWwLSgHqrYyowkYP7ir/XBTVuqiZVzfHun0U0vqQ8jLYKhtQIB+lLCRo
ed31FcgB1cKKE4trvJS/E4zD0B6qInWpVFlxdxwrw/ZTKB0ND0mz78tz0+U7vntUFH8dRKI1KidZ
BT4qWRJdWNgV2uzk54Y0UrFRtHMpFg7lFcIjRdJlxcIxv9GwAM7j37tvXsbHJ3xV+JDIbozMldrC
qn3EbkGEblyIyuGC6PTgHPGSJ9N9lgqWyIu23ip2KwsLC3rL4lw/ycwatGLKQ/IZti4CJ3uI6Fnv
nP/TSZu7QfXgl3JSJ6CkyR8CCfjV+rXiX78f4/aEAmEJ8v6JUHg+oUGKim8tYkIzW1wPtgQNdWiQ
XqZAWHXUy7Ia/c0wRLsacTZxhaSwKJtei3fVk+Q0br3pX/WtepTcqccZCs+mCKbfpcTSdAN8MSlX
w86cSj4cBtzwGDbdVi/KtgC9A/jh9mzb2xkohtjCxN6ohmCnXo038zArlVa8EuO8JyBIsKPQRrSl
gn8TUk7cXYse8nIPngB0EIikQ2QOSBwRZEIX26Clycv77sVnXqfYU0nsp/hLhZIGVTiSxarJFbto
rA5q31ghEFOpEZqh7judf27F2Oza3VCDSFrLiYYqbh6/lmw0M3DglAFvdQYFL8Kpzg69qnna0Jjo
WrC0YcWh0pJwQIZRi+bPqvoGHcRtDCrnGBY7HXIzh2im3nYLsfriHp75uVEVyVpSTaYVvk7/kECQ
xWw3U5BZrIaHyIZYlvH+/bmZU5f88hivl3d2DVYsHlk2jQmiwRUaIYwaVe63fs1Wyr6fKpag4fY3
6XNUEOE9BPug/f0D3Lzzf2+vuceqSGkgj5MhFJo16D9AerEtwneQgVat7H4/1I2q2qetPPcmhQoZ
JVxO+pnuy5Xitd7bBJiJkNlZqo3eCgCuZnXuQKo5BD5K1BEhorBTe6+rOsswnuJ+WDDeN1Ivn19p
5i92AVclgo9Xkk8TlyBoifbY9o7sVPdISSzcWjcvx6u1mlk8fwgoX6oI2Jv85wAifb5cs+DH94u0
NMbMvAVprmQxXMtzpml22UJYqcpJOC6Anm8GFtcLNLNqoxCKRZtiGDQ8hSR5gEoUei5dzgxNaTCR
YjTW4LhcLFTdDJ2vx50ZMS3k4Zm1OG7KwXfHVe/FIHxsbc6l4K1Ybtpf2oczi9JDHzAH4a96rmX1
2MoBOJkVhy/5TQ2u2O8X7kYJ6/NWnFuSsuClOsOUyrtwP4L5DxxImZvtRZfbgBTW5CD+IkAanK0D
B/72W2dVq/AonKrtJDSl7wvQEQK4TXL3P8+zfnqyeS2GAW3OdQKFjfFXY/7W0wUjurBnjZlLjAav
rmYRr54DHhU51Om0fDQbYeEmXto7hvg5YqFB1StyjAme5DI4wu8gjX1RUVFCPwlFdWEpelkyLnO+
hyLvmsQAkxEOif4LxCWQ3pNXgyPY7ePSIi35U/PaUTbyNO4rmLLOHJ0M8f7EssZMqAWtCmvENVT+
D9rlb+aWrg7kvHIE8UK9oBUmNQJp1AMaLgUSP6s/ip2P+lXi6FbjwBoIZ3+jPE9cE92qBjFJ0Nrf
n56Fg2rM7FEcKZxP9cmOj70JdjRAq9Ao3b+qobJwTicj/Y0bNUdYgepJz4wQF64BXW61ppDnVhd8
1F/8wF/HgPwFKKFBtiTPDkRYZzKK09g4tSWCWDcwu13xIUVOmpJQJtoGim/NjvJmH0AWU7dUAchV
Hw1ZxAjW9IlaxWvpVr6To8FwSXPm3zhZv59tdoryqukiIcezQYuY3QlQ5MiQGSPcOUMpC85rtKYW
rp3vl3fOvP4PN+v3qLN7OhG5fMiSEZKvTm91FQItsqtXnZ1VJGOYhEmYo8ZFUBx1nWgAVAHSF75D
QiZGu8RSnuW2JQGZiq6BOgbM4TNT3Qsl7oKAGjhqrRUwh3nhehqUUxzQ4PwP+DRvbu/fA84tcIg2
m6GSAuNs+Nq7LkRekBtmVIuWwL19P9M3t/fVSLOtl6BPo/P9mjt3+lPVbaIlTbObth5aZqoGxp2v
1NhGKPR9LpbaeVTe4/Qtxn5miw29N53i34PMmbAzVLhyTsIgtQKrJMsrSLhbidyaMffaLupwTas9
P63AyguCDHqAr3zUOvziQi949J6ohWgqlQCWEzqCtD4GJQf1xztUoQqrzxFWoZhg/efrdT34tJ5X
ycjMoGKR+XjVCBz6Au/WydLZ024FjhNFEtiXwGz1pSGiL1u0mqsZ8p1GVArw9uSAOn1Xe20OPjyu
ilVi6DzybZL+XA/VoZFEaqVyRy0lALt/5sv3oawNpBmlltRBsgoM0AFpQ3aQJLrV0mDqdJcvvVQy
0nT1A9BRP7K+eSjxKCSswRfTMP6lMqpNzxTAByiSV3qaWoJQfsgD860uQ4kvQ44EIgLtQ8NPgpij
b3j9AO4/6iv7Th2eBSYhHO06jfCRcKlVPEtWpvugUh9HqNYSqmceY3gXri7RvFw31WPFpRk04hAv
H4Ry6D1JqaBvQBPQQNetK/oh8JQNaIJDTd1mmqCQPgPTSTHED5EorDm/O3Jl/IMm42lMy0MpcsyU
Gm0X8Mw3k6BwMj2OvYqGVNSJXKqRim9oxZwN79/vka9lDSgIQi2RR8UXDJdfyH8zABXCkUv9c6D4
8cbIUZ+vClupRnRlswR9p8kABazIsFJV3RgSfVOSdJMpDPF9W/Zu1KdIasPzXjdasKmN1JEqZa13
9TMoiBhJpSQmgZ69qAnO1jAOQF3I+WgJI1xUUVrnVbjlaRAA8LtEvjRnt5pY3XhUsQXQPUEOHIo6
n7e/WpeFpEGL9wIYSmR1eQeKSlEPVgz5bwtsC6WdFka90rnx1PJKuAZoge6UsgpdNnLcupMEHrLd
HJprsvKBz0KBqGMO8pwQKtDfL8IvDNUXM3F1jGYnNQAJbiUnqMLJo8yb2egLDngak7uukhSiBVni
RLjgbFmN6mNTaTwplY6zyib39B48rzGw5UCpK49Zh4bEIDyXIUX5XqoSqyo3Pgh01UZwa5AGm+CL
96SW5si3qL4ZxYJsZhK+IvHldJPH8TGRxnNC5YOSaPshCAOSUPECFmfFZlmLeEoy4E3IXLOOuQ6w
3ZgXHD1C8I34hJKu7055C3fP4PptarQWo5DSGyDZWIOjE7RivWGhTa4zQ6m5dCrXuqruQxWajbUj
i5HhdnVNvRFQjjs0ONJNV0MxqB4H5GoCuXENOercSsmGfR4LGkky/TJAzc2GKlaDvQkZp7Igrdom
5dN/ukC/riTwvEjypOU7T2/wVd9Gota2F1DRXjSpvctrISFDyPOQAoJtQqogMkux8pH9CjtcwUlP
ODbAB4Og4JqqNXinq9Lphuy9ULNNXPVw12i0iQvuRWDDIRwCAGt81IZoxN7UWrjErMxJ02a6KwpJ
ZjEJmEzApHwkPKp94auos0fDVtfaUwn1N6L63bPfMoWkfnLs0/Ckyu2pEFp39OlFRgUbBclzlcG4
+qN8UvLuOQjGkoAF8a7itTVtlHOQd5tKK36kiYIXSnIB9fxAtBsKKJAmdrBLVcmTvB13SVOBbU/5
0crKE59LnVWHIFITuXGjK+xclKAvKBVZtoKK8laRyechWfKDv/gKMFuCCI0HsO5M+oOzYL+tGx3G
PlPOXZg6GSCrms5t+GVevsmn+XQyp3HQ9AYmKQHaQXOCCBlGzq8F5k/Mu42ttcGjOEmkc2L0InbR
XmTZEbNyTKB9wwfgv0EKLFlycKfT/80zzFssulbRmzFEYqNX23Pk905WS15ugFw2kA9MyR70oIHz
D6alUrFaqsGyGnZZl6bYdyRtcotWJzE+QbHODuOOSEm205DvhBgUSSernGfW98fl5qUCICyYJiBP
Dv9g5pJXMo3SDnKqF0EQgh3zx6q+77W+HO3v/4u7vvnnb17/1b/7/z+/7frTgvHV0ij/eAY0kDA7
Dv2iHYSFkPNrJDRtG1w/gqxAih5l0M93T1wPUp+JArYnmIR4FNczEypKDzLaBn2SroFxXuhy/pqA
nY04u0JUccyytAj9s79jd8Ua2Rg33QOdAr7WpVaIm2fv6uVmF2sRqr3ctYN+zoUAAPWcGPWbFC9V
Q79GUrM3msXtZQpu556CWFe6b2z5ZzXJXSCQ44D7MZm1nIL9mpOZDTizKZ2UVkk5YtHknX6aMiTh
I7ibQaMAJh8KsoTvD8mX0GA22ix/2IB3sIk7jKZqMhoioWzaVFZSQd1JEC11gPBCtufS1+8Hvf2O
iEcgpIpeAONL+kBsJeZnvga2fahZgTNBs/X7zpqofQ1rqWdZ/BJsTe94NdosIVBplDW0qNHsodGT
Cr8AumAkad4jEeCTFtLs6WgPtHzORkay0JMqYFhL1Q5qKHiO1KUMrP8stftAcIARMMEKaYpca4+Y
pWp08tbY+QkzWQCS8UT1vp+qm7t8imsg+zVpE8wC+YaVg1IYVDn74BOX0P+l0Q4SCO//l1FAFvnZ
UPBxBa0/UCtdRKBKQS9kTTl5vV8K1G5eIf96GWhqfR6mH1JW5yGWPfWLPTjBEYD65+/f5Gu6D4sN
ZQ9oPEoaqPB+fX4Vbvppl7eB6DeXYNWdoV45JaDa14RaoEinZugmyDZmKAl1KQnuJDt04Bb2Uw6G
XyqmfEmJ4EmuY5rZtjPUruLZ0KOcKTzUGfCOTWih6cAWqyWt1K9IoF9DyTL6EMEfBXbyzxM7JAFI
H9JKPldMK2xZz04tiyurT5X+dYjxbkGACqkPuCKXNh3pDCl1ggSsOoounIAqrE1QNm6kdrJqYZCv
ksAAjKkQkyOEOT2etu95qvZ7QYEu9cJ63dgTaAQC2ZAIbQMNNGWfHz0sOl/1QQd+HqiyThvOEuph
XyEVAZZaM/G5xxzZuyKYqjatBb4xIrTME5PelvPOybgPEEyv2yB1aKd7qprddwzC82LuwWEitHuX
luAtty6ETw88W9ZoKOJAqyL/bKDILJnqWvEy19/mCrRdOou9R+sl5oSvtSwNQeTVHM3ucbj1qtRJ
IcobUngq29Yxol2bymYa1ZONtkP9sRHB9igjaZFAOCRMbV5HHyJfukUcOd+v2A2LhIeB44xgloco
y+zGKHomY0nQVtXIxqoCLUVSIdAarO9HuXF4ILEONVgVAs5olplti0bTOjaMTXDxAc8sUPzXKqi2
gXNfWsyO3XJa0GuOGwIbEOnsuRieL6pBxrNcPCPQmZTWw8ckiawC1E9qWB0AG7x0SeWmTXDkU9UG
4G3hDNw6ArgJwVQLynIw3s9u/FAdx1QfkTsdgOf3wyNMvvn9bN64AfGGv0eYrRnKI6mqDbx0lnG4
W708QJ6CZK128nvd9IWX70e7MaE6ryr6rx0rYgFniwdaR65VjZJDB8tUA4VCilmBEckHLGfJC5S/
Tt7nsWbHsS7TMCgK1TizsAjMZoxR4UVaiIcWmRF6Yas4qnzsdHU3DoHlS7wzZfzKnlmKgNnmfd/V
E34lZMFKYHJsp8gc8mLsyiBcIFBqRkNGlltQFSayGkNsF113muav2/JYa4U1qZJAjNXkuR9CkK8R
09YD78hSBu4ACIPKrZP5tVP6xWMt7Uf1vu/rDWuShRP5dXU/T8HMPDR9ABnCvuLO0MncSFAazruf
QeQjKflYlOWfm/W/3vr/Rz+y458RX/X3/8bPb1k+IEcT1LMf/37IP9L7uvz4qHcv+X9Pf/qvX/37
5x/xl//4Zuulfvn0g53WINs8NR/lcPdRNUn9a0w8w/Sb/9MP//Lx61sehvzjb3+8ZU1aT99Gwyz9
4x8frd7/9ofEGyom7b+uR/jHx/sXhr+8D9P6L7uXl7L+uPWHHy9V/bc/OFX8K7Q/kHADQzdCRknE
Meo+/vxI+qsg6ZDmETVN0aFljS2fgrU8+Nsfgv5XHmUh3ZhqQziFk3taZc0/P4IWtYLEAegawYqo
//HPR/y0EL8X5i9pw44ZnrbCF09b/XeEjvwDotxJxnzS272hm+FrEYtbvpKsymaoz08oHebqW+MU
efxlKXCY3YNfR5sO5pWjpaFVKx9Q87EA8xxM6sGjsDTb97LtYNUo5C7iuG++ngYDqUGv9KuIDAps
8VjTWrIKO9+2AgEi7m7iXEtXvl1BjOWQg4JNcNrpn4Bnn8AfnYP+SjtzSy+3a6+y0j1byWh/qkly
bm1jD8J5iweCD3W5EIkLB0++RxEaIhHVujOHJWdH+3yr/Tln2DjYCrIsgGNzdlJjBSzC6DifVsgg
AOHakVPZmd3Yw2mSYua8cL9hB8MaEOnFRLs3HiSyE57qFV7aNfYk3Ewksmg/PH0EzvSKlUvxHSAv
qIgCBsHYVS26ylbT26IQYMqO/JQdZYhfTH18QKSuVYSuaBuqHe7H5p2Rbp2YCGIX64/Ybzc2owA9
HglFFezKOYaL7+QhHIdWQn7YbER3bMyCuam/VoedntuiYEMENM2I5HT7lrfkl8Qn9IVf8wPUo6Dq
KGySFW+nVrbrQIwA9lx0nETEj4kINpHKLSE/s2ofkNF/9hMrVWxffGDCruJsyHOh0RYyjKbceaXh
GXQ7MC9470PSonXxmc/QeQsICZGIdMC/TInr0kFnYQ9hw5+o2irveAAegth9ZZeVJ+omBW+vGTyB
n1j+QJ8X2AtyAi6M7rlDfw+EKRJzGOyOXw3SWjawa0xFmLgyBoB1GgLWdkeC1ilRK4cKuy6+1yBQ
9Zygqmih4uTxE/2MOwwHSfNG0er2MZZV2dfreMVVpCpIfuQhgE7JeNFAweEZdvwYr/PDuG2P/noi
rhDteO+vu0dQdRp2DklK/D57bD7U4+gKFN2+plQjOUKGfUYd5EoUsGqGK//UaBY4loRmwtdBtc/1
fwhW+4Re8zVvDugA29P0Z3GO74o7xtlwvLufpQVuqJ/FiA5MC22WJYd4GHejO/zUdVN9Ycql1tbh
BhMHdDlU7Utoxzdm3Fs9th9om5CAKlCCgjKSpTc2pWh2dsbSYXStxvtSdfN8ZXROzDy12bb5Cr02
MbMoIm9mlv7rlF8eSPtOIcVNybALIiICdovp5dZonqf5OQAUN7E0wdJkuwKeTQDtAurfAjPllxgH
jJndgCkFl+podXfgkOMt5Jd1yKJnZADlxbauPJq6dWVr/LEPXO4AK1pYhego8ANQP6QAwppyZvKG
mUrAiNhCd9S7HWX7OidxjYX2kmpXQXZdxGMQA2lOmCntDbOu6ass38MzoKONc/6irHiXX1MvO03t
E+MmBr7KzwlE3DzxHpD/9ie67uH27tIzelKc6H76heRFMpujgl5DzvbvJ0EkY1cCMehNisZyit42
JpMoJf19ccp2zW74YHYGVqNVBzvhW81jcB/awNeoJhrz9+ACq8AvBza9x/wwNapBA9oudvxj5CTg
cogOwMb2rogGgh1at8ArMTo4ko7/A6eEem3zLmPTqOG6VMDcBMLBvlQJSv7PqaI7SrwGH6AI3lzx
oeV3td0TLZrQjcCAmLSxKEBJgnwQKQhtxeC9lNFvG+19zZYKRKXVBtW5vnB7/KMdjBYvW1IGaq8f
tCBKvw0/AhQdju1otRAFB0dVT8pNvkk1oj8gh8Mfo5KI9wES/igrmWybniW3eKqs2h6wu8z8PK6T
c/fWvBmPDRSgYcYIuJ+Gd3xBGZl8Cok1MK9symwNZrpwz40kb5yoJnhkl9spawSqoRncJSpqL6Tb
GmsDO/UI5T1UWEXnBT3JKQHbmQd2A87VYX2Du5z0MAclCSCUDhH3c4ZO6z2fkTx1M0DeGhd8ED59
FSOdDHJ8PyFDNECiufocQsuOQ6FmCHJTHmO3HA4CkEPGnulu023i/IEaB1V/wXYZbVRuCT2mzSO6
e83mHsbJzTaBXa6bh/Ql9cRjDczRqg+fhkA35cIe6ksrwS3PZSvZFR74Nd7imkRe6UaPmQcOrO6e
GZ68be6jEwXjvLinB/BKdK+oUnevUb/iL4kpkeghcaeTFu+7TVN5mYV6q2+3Dpq3s3qjjbsW6ktM
X6emb5ZP+VqBRnBi2DwkNhU3B/NmMvXBGB8Ve+BWzVresK1kRkQ3Tqy+9M+i120Tu36RI2zCxAqp
Kd11TklRmVqJxyI1jcIdx7fGjTdoqXZzDxX3AZTdnaOkKw41cBOKwVvJGmuiWoND8XAu6jX6lt7x
Nix15JSe7yXj83S7AneDw2EOh1F/Du3QrZ54R3WE050A28sqW3/ItgEOiG5F9/QjOcSPxTrCT0i3
bNA9gFs3wP1i0Z6kzliBEx0spjhJCT5mdn0cPri9Cg7n0QbYzFFs+qA/6Yd4W8l2Ga2qLQf7Y8Zg
X6yt+AW5ymJAj2o+yToOF8Xyn/tDgcRGQCBPxEQzfQzcwSt3Q2y2iU0NIrXbWocdMHANGqRrTCBy
dHT15WbkA7egaVb9kkIrwSCQELC0jiSnIj3xFkaxalC5ozAA4aWLCJDpptuiZ9WJdoIdO4YFnFb8
Ey0thLVnVri8YPOVOUDaEfKBqE4fqIOjY/HIpEEjylXMCU+vmLqXcdbQOXq6KwKoqZ3je8MqrWTV
IvjaQPOecPe+eJI7K1HsAJJyzFYVQJ0iHEkVe1UlOecqjZcIFVqJ3vtoXw7r4j6GKnAFcZnNAEbu
YF+gIRqRWE+Ezi4gElmgSG5xSCqPRIGykGAB3xPpq7by+I1hiXsZfFbhpokt4SHb1wBroaG1bV3c
Ij7WQHFQDQYyCPqTUuciC6qkZlG6mm5D1EYXTD10KCqphe2DB1c+6OXl3jeheg69bQMp7B8TOB25
YhjOnCOc7+WP0rFNzFqEhwOwXyQc01WpvwqAGUaNW5aeWt7JzItTDznIzDFWIMJ8Ee4rzKNi8hfJ
BqWgBexCQqQHFebqB3J5dLRiXMbDdsBYoDN3Olifc5LaDVAaB+FDe5EYip4gWi5JX4DHrjETF1Ty
oGUcn7nULnlokfOY5AoNYSgsODqU0WF7XsHoBRd6tJgNXy2YnLEGduhNNNsVW9PBkjgL/lCuuTEu
w3dddUI4MJwJ9hlx6mmzAn2nqIc+9+B+NSekrORzI64lfcXJYAuDQQnQYkIy8Am6kH9B1CA4HInh
1waQZKEgWu38fRaZRbWthFMR3zN9T2sZLsyu455E9ZRIFy1447O16GKr924G5ihc6kpoTnpoOAeh
0+DWzUukGkorLmwIXYUtac+t270aruSC2+scyA+lAAgR8Lqr6dpj7ptMOFPxzdoLzfTMPQL+WRI4
mVZ00iSCnplNabXhG0R40ISSHeDIPeRrnUim3pK+IlFmGYMVHSjRbO2S4bQBMo2bLf0B8DksWbLu
P1IXaOTJhhNZvOssSOC56QiR3/iDdzhtw3saLla8xngnQIIYdeSnEcbpUpqpGexKOFoxiVejnTbC
Mfj/3J3HcuRYsqafCNegxTYQCISiFik2sGRmElprPP18YNW1JsEYYmbubqyrqxZVlh4HR/lx/8Uz
lyjXKJstshXfiesz1aq62DZX64psC2jjv68WDQolAJ2ZubnotBUtHEsI2gpoqU0MgWObPcq/YJKQ
zJBHudOp+IFqUfoXvp5C1gXHj2bcuEHUlHtQfem/qVzMayIGi+bmv7/KnHUieG1bn5oJllV7poHJ
8PyWUh2R03R2gbGDF+3OerXc5nrdmmV+4H96YUvvYi6KTX5ngbWnhrgFqVWaVJs4dXfZ+JBOGxHR
SrxoWEwdSK3XqXjm5J1nqbIt71k13YENVxX38/6iRqWCJPunMvOhMPP+/X9xnoBOoUgwwyPps3x8
kfPTfKFIDRJT9u11t0vSnfg6O49gQHXOANsCAU1+Tc05fTSBo+2863D7j3hMcl5/6ypzlW9ZjsBk
Git3nUKu8gYHf1cgqEPkZwVLZdlskkNznsHWwYN3Nn1bdCbyplMCH6DZBbc8rn6bz+Zgl5vszNNv
rx+UfX8vneaWdeqSeInDRn01K+4K0Q5P6c8ZVHsER2ilttY4XbrrM1eoDwxb3bTFjsaPsY3ZeenW
8u/b4WcATvTs/bQUcrYXoztpoBc81kxIhfdOwJCSDlBq/EjzbZvyjPsJ+6uJnAxD3NINUedTerJM
fy9nhxE/4aLd6t2uNDfS34LExalM2+TWFDdgJ1vyfdBCyDNuknN7FAG3PBQHDr3cMd1uV4w7z61u
q2jX9s6QcU/RPjCyA6z3W8tRkivBrm4k4ZTENoY/Dtm8zqlCcJSW+gLB8G29mfWmVLt1hXLvI8V+
px9VZ9R9nKVs85d35AYbneB3zyvlqbziqAb/Biqo2tQYfR4o1uvf0Ro0LddKT/RO4qvwOJabAE7D
vs22E0mO5mbD1rflPWNCu0625yvzYXxMwe3PokMSzjJGs2lQoKfn4dc3Kgu9P2jlTgsPFkzmK8P2
+9O4EyCZteYNXg5kZeo21GyF18hU2fnZR+hV3Vr3cb8X7PgsOJqxi8AaUtAJTmLeuPWVd8i+xcUd
l1igX+Vx7vhqvzHT56DdI+NnFVu0f4FVg0AJtBvjXrjmBMax1eTJJWzaaKM2GPNizh184x90hTRO
5ejgP05ufFa3mBrpj+LNdAKU+fZOlh8FZ7K29a6Cr1Lczc+tTDxo2q5N7ehUuXSm/giJLf0uDqqr
7PCeStAL0u/yEwmEn7rGbeT022w/Q7z/0Y/HQbDdZHdBvInQ6rAtaTeqe688KupR+tWfeUBTpBkc
eSvvfc5xEXmSYKPHdoEMwxVJoPeWiPsZuFV0KmfMOiUQ4KXjJipukoPskpKJMZ2gc/Aknkq45+wL
sdrq2n2Y7IqXubpVHyJox6y6veHIxrmi9pXywtjKyma654ugv9gYmwIEChsH8kf2EJe7BgsO6sfR
gRaXecW6PQgvirXTzuw3vdyUyqnkJwabiTuzv21Owr3ib7wdr1bMVqONENFn9XZco1yhTv1AYdyx
3ELbFfvgpthpLIzfeF/SQfPPOg206sy7HthuyPvqO1qxrnpI/2oe1Pl90N6GVObI4VXqXGL7I5OQ
vnKyjYQA6YP83XoKDaeVtr4Abnfn/x3/QCu/tXinjTstPSXRt3Q4Zd5DlHwX8DD4qbvarnnIXbZK
d4qq4wTilk/vVzveO5BrKfw5jXAlO/wI/67NdmZXkLKoUPVxCix54F+LDGAzPYeBTSdKwpU03CVv
B4J+ym+iv8mxBzF7xtJCfAHbmIubiezxxX8onmAh3vGscZIr7nrcISgFbQOwMeYufYjc7Czt+CrV
d9rvuuiE+TE3NlZ4XUin1OMvG7CUmR5mzIl1wJPEF2xfAmdo49udYBssM4yARA+nzbkp+ahbW+lH
Kr6EsS22PAmpkm07bRslJ31f/wkf5X4DC0U/1Lv0XJ6No2YHd+2e58RJvCkPyLwgo30SHseTusPn
3c5cxMJRkGQJVmzYeW1NDpaaD5TSokN+/QeTTndOyxG9i18sHhdPCm/fNxW8E0u3ccmU1F2Cf5IS
bV479hMv08P8H2qvw9XMSmj3JBjNTvqd/eZVnn/z7pVNhd3m1n8RwOaCffguu+FLWzhBuzWzQxzf
HAX/4Jd7S3a15/pB/Bb9zZ3gsX3RXnUS7hKG2ra6G/emTSUu32foeuzbDRJyx/hXkG+8yp4eijOJ
eXFGauqU78c742ak3hLeFNHvpD94pLWn4moMt6EyJzTxn+YacZmCHG4fHYHgkXCq3iYgtdU20u/h
h297L+Hu33rq/9dNF0mkuv2/b7nsf4VN+L5J8/bf/9tpMaT/0vH1M/Fy11AQNSUSrX87LYb2XxiM
0lS0qCuj7TE3BP/ttMjif9GZgeNg0e/RDUw3P3Ra5BkKN7eT8VmFQvA/6LSoKgBcIEUg6ywZZfll
d7oMRb3rs0h0xmMVbchg6DGMPan8RtzlW5ah++7T/NvqeZ/aSR9bfAwSF3DMrFExIZ9S8GL/mNrl
VVzFYw1CsMMn3DzKTrLLr1CCmslVrWL3XNc8r01/s07bW4BL3mIDbcXIbkbUqPzzY2ypMqywsvCv
jA7hfhxs6uDxPuF9Mw4ujx+bhyYQ44L3ZUk9lGrQ+KY8iazLShf7Y6v37YcYCD9ItPNYE5ilffwh
VmUaQpGVskOrXgx/t+IKZ1heZKzzV4YEYahzJ89S9CVecgIQnU9NIzuwVM7t9Sxyp96W35v9eFs4
+VnEa4Qjca/fq25r6/fCSh93XtXvM+Z/4usqHUbwPOInxZpSVycz7fjSxfduKzLHEznlXnMlJ/z9
f6At+RHJ8e/3NGZ+mG6ZGFIvvuckhgluMa3sUO/+PUFb624ogKD01W4t6u6cyOt85TeY8LtXwdsY
YSHNCh4AmfUlM62FPQBaTpKd4Xt0O15Rf7SpmPncD8bh601zaXjvIi0paY2A0dswEKnWqZoP3wMe
38qqnvZHJal/PuL7KAuswySPGmbGRBH23Za80/Vu2118+39ge3rhDDAMDhtANzAujbeO27v3lIou
WjD68jxds8VjtvV4Jnk/zG1CzVHcVj8zV9uKpzX45AJ99M8I38VdShyNSt+WQLRkp7+Lr+dW3Czl
P9c7Y7i0VEhQYrSt/ddzd2mrYz+P3D2Nc4kt/3Gr60Hjg+IzZUcZT6ag0WpZk6W4uNnfh1j0r0Wt
NFV/IIS1b9HPTh1TwI54bhxGDx6js9zsmF15ds8bvjiO+zU69KVzFbzbf8a4eK4PlZiKTcUPmBXD
5V9RuyGrbh6axq6fyJMx3cgPCpzoEctu2/hb3vB6WN+Q8+m93I/vf8Xcsn63qqIw60GJ8ytUd356
x+6sLSGvjnbR+X7b9u/DLC6wvolEWMkGRA5kycRy1j1LmmM3Yo1sCWso9Hl1fDWmBdypNLS8FOcx
IcPnzu1iH389kc4/Ld5dK27WoAkXBmcpGisVFAeulm+FmXffMNPj1JzkDApQdWUGr4LfbzpK6531
9+tdcWkrvt1LiirCJPtE6x2rXm67qFSZrDfSdbnJqRhMaAPNqtOg7G+EP8qq0d2Fzfg+6vIgrRRK
IEObq05yGJ8tlA5nQFdHzWNAFahGV34N1HUp3fkQcXGoBvkgG8JQqE6DtiKVbmfm5tHV/hu7w1uy
o78UV9YPjG3XpvLiWEnsSBZlAD7LFAAkbQ4ho6GgqKTHMVK3vtSv3EuXZ9HiAFcuurQJXawrpdmp
jvaQkFIh52wnJx+bnbmLqzjjnjfW2oH6+TLUkdOlWgpEWNLxKvq4zXNN6/KxyhRHMP5YvrKVjavR
M7cr6/PzRoCESy5BVU8jNV5+vbIy9EHXo3/mLb9Xf+XHgLWCw8MdeHLSJ/NlHQJ4ISjVX0QF+Ztq
Aaz5OLR4QItgmINKyiupnVu1Bv0jRAeMNU/nCx/xQ6RF+debEklL0HBywpIyRk03N0O7Kf+58hU/
p4G6IupUTBFvMXXQYR8HNI2i0IdzmNkBrsTv4OeMZYoP+m5CBeSwllYvKKrzBU88UgteXNqMHFuc
zUVRd/6kxfOseXf+/bDFgNvJ7ebU2dQ3611Lr2JW6acx821lqJfmTgNJPMcFa7685wcFE7hCURSn
PY4AT1CQ2Srf6Pr/KanAOsE+uetfgit1xQDmwjyi/W2y+/i6rNXFgEevmMJ0aFVH6EAOqJBeNJAi
lvv14D4fJfqHKItbiI0QW0VEFLW4taj3iyyY/4cIkqbzpBXfgHEfF0oSC4rpd73q9F32oFadC7hi
RVn5wgQhPfCfEItBJJGADK9MCE8H11NSNqM1ql9l/ePXQ7m0CFX4LbztDfWNvvFxLCzP1B/Tar7a
lPmK2U0HXOt0V8R+dO4CKMZuBDi1S3dCR/Xs6+iXpgo8HixOnV6SuDxCOk8cG1kleIwwAPY4tmes
KQbPH+pjTkJThiclBQocjTkjF+NL8yLIy5FSPfYF93S/h3P1J7vpTuB3Zj3B5ppq3vhogYyYu/9f
j+/SgpfZ5IpMc4ojZbHgcR0PS22+T4XOootH3RjDE9dsqpXVolwMBPAbUiyZrbo8SupeM8Iq4EMm
UyvectE1V6lkiBs1i/znQg8yg15lLiLsqabJvi27yWmFUaYPFIeCsg2kenLLWvBVZ0plH1XMXpyU
fWTk1FO90Izb7eBFylVSCqgdi5Wm11CxBgO9aGE4Wmai3OZpFHgUDSUIPo1XaVcxSETeS0Xat5u2
92PAhoEXRvYU1HG2EQtfPiVmMdqyJSBPo2Bj//W3v/Cqn2H9ojirhM9H+mLmNUXSJmECozjb9GTb
CGiV+ji/2fSduAeh8HW4SzPwPtq8od/loo1We108zmCKBtSEV2wlr9/2zQptcAHxf7sz3rgKCpON
f/2yAlaHfqXmSYle6U7ZafvQgQlPL/tO36HutZoPfi7M/MOM+O9oi4vXj1VN6DOizT7oHYSCYFvs
cyyWC7fcf/39Lh0FMwnjv0MtLl/LaBGp9wrNkVAQ7CdbMbOVBbEWYf7372aormVJEWoimCAYQy10
raxaEY1f2KV8np7FmjOFeDLyhg9WUut+q+McswMtlG2zb8GkzR9Q3XaOBKd0tV4wf6HFScf5psJZ
5Dsi6bGIPRbtkGVqpL+td7q9MCppKgJhvE9/mC8joJ+vZ+wtSfgq4GLJo1noFSFQAErw4E9+xCec
DYFA9duwoKyU2WsJ04UJ/DDAxWkqKZkOYYd4Yth/rxTzqdGsNSPOtRiLe3eKm7JQWmI0E73e5May
Xr/+ahcu9jn3MXQA2uQOS9JTggRxXRs5NNd2+IMGWTZm3yVNPQoD0PqvQy2hGnOC+T7WG1H/3YrP
2yoW2qbQWY3gs2rcinwneaF8VD7iAecgJXu1Rk9YkH7fdgAZpczhCvvCEJdXHgKdWSYM5RyTzhHa
9b9LF3Dfrrwmr36ynN/+Y/jon5NfMAnP6h7LspNxjp6aq7lbtDL+C9/aQHyJShZZJ+oNiwUTlQIG
p4Pwz/FVHVQbY1pvOxthgRmiYyY5hT2e1ipcn28Cy1B0ydAp7zLFS7atHLf50E2R5mgy6BiIgY6g
Cc9JVaxk059H9zHO4nBuqWEVej7HERrIB14+HNISSX0khRUHjv70vPI5P5es5oD8apUuj/bW5nl/
gApUI8R4jDVnlkL/boKtuIZJcZNeJbVtngHk3ejfreN4KB/mtbX2eFjIFM8raw6Ppg90PUlVlq8H
dch6o2sZ70nbVOeWYqwAjGNW82VOj9EBxH+4GQ5wFzDHAge3KQ9YHt/qu4HqU/hH45Gf7JGhu+tX
OyTzQvp4En78aYtTA2kcZVCwSHbwJXML6bnVQV0oKJCO2l6o/n49D2vB5ml6t6uNOJBafh15jWBZ
x3oIJ7sxy9pufM+zU93LbumzKCt76fO5+GGE6pKpLvipLpQp6Y0GtnwsAen832dQhIBDZejglmSO
jo/jajjd9TrO4ZR0LaCbs1DGG7/99vXHu7g53wWZN9X7jzfVLboVBMGTYAeay03wB/CKbK3W9Pky
/jiYxdHTwYYfeoM44CFdZRsfQeHHNlB0t3GRKbIOuvP1wC5O0LuBLZYgrnulWmZMUJw9N1O2kSlq
/88iLNZd15mhPLZE0PPXENSuMqyV5lcm562H9W5yxKYwQ7Xio1nlozZGG6N6HquHr0exFmNRtTLD
JBmsjBh9ZH2LmvJb2LR3RuD9vxzO/5mOt8fJu6FUsoFsEApFXPOuOjz2/p7ds1nZlPOcfjp23gWZ
F+G7IEZQjf4wEGTy/atmDK9MNHamygLGhsaC0AwbZZJXmrUXL4F3Med1+C5mV7J3i4pXlaapT50o
3OVWfd3O1FyJYo5fu60PVKlR65W4F2+7d3HneX0XV6mUIvV14vKs3KUR3F9/dCoASknyPzyIlgDK
qTJbQZ1Y6Epc2JZSH+rM4z0SrOzYiyuRTMlUtVn0ciku1dFzrxODEQ1YHmtlY5sACwatXNm2Fyo8
HEX/ibPcVQNqYWkhEYdD+2xQbTzjadLe1T9noy4LTKDu3UiOuR+uouPao+TCqTR3uCVAIQjZfHqu
liYuH2rPm2tMVDeskt+RttqcuXAffoixyIOipG9UMSdGs50JZtl2EOyG4vc3MOXn/Nz8auzsDshn
WBxXH8hr41vsQLMbkqqPid0C999atKEjYF8dWOQayOLrjMLCXjkZVqpaa2EXm7DKu1yX5rB5N8CL
j2yvbFZW51qIxX6TMrlUp4KXbJFnt/QL75RKWhnFhQ0AoEQmGaExAlp5EaLXqlxNJ54Kg05hrNY3
Zi5t6nClNnYpijRzw2khiOSOiyiGmhlSPesnpj7Uxgx+iBKczMJfOfAv9M4sOuZz49zUEMJZojpy
PxNHgxTG0W5kSMwZrg/SfpasQgTVFZ5m5lG6zVaf/W+9ncUl8CHuYi0IRYGwjUzcuUaTX+u2f1TQ
Xp4dPWu3/Avn6MHCbMJ3DdfbJDC6AE45cIfO1hmP3J9YAZ0Te6YEfX3Pfq5U0SuFgQxPAO6+jqjI
xwM77dJq6ktTB9wL2xh8xrYE0D0T0JxxFaj1abUugi3OAFFu/DrrNN3J6ViOyXkK13rb85/w4TOr
IueXgQILGCWNavnH4YT1UOUl8isIYbbVQ6R7AoypSRyCZy+oKKf2RlLkrh4K0XkIfPNBND0YwGIq
VY2t8iY0r3NNgAS58pU/XYsAU1BrEXH3AkFlLntW2pgYVo46IbOP/PUzoi2zHXmwg2N/8H5DN5DP
3rf+pK3M7qdNNYdFhHwGCVJtXlYxVCtrzK7lABIyKNi5uA0sqpB56awM79NXJ44u0ipi36q0QxY5
p6kURdijUOSYyMZn4H5lu4jtAPOhuxnkXG9GmURk5aNeGhxFe565DA0hw8VU12LAYWXywJJ871Sr
2VXcaZtcWnMBuBgGngYAQ1B1+nJsioJCVBVg8SOMD+FwrMVrdVhJmj63vHXUb+nyoYdFk/YTsg25
rmoQS3phNeZNst1ez/hBww6uJUogMAFhWK3diZ/xNXNMipDMFqhPbfn51K6Ss7SgdRWd5WPXwV8f
YE9I3+d3EJy1F0WkCIOHNMY/bquC8snu+v1arfDz8TP/CvQn5bn6I9HT/bhfA6+lYw7Pi+LkRPEp
PuqHBFZeAKNgrcvz6fBZhJr//bvUdBwEX0I6UAUQfzWr3Pj5mrPgp6T7LQIlF5XL0tLNxVlKAyun
9iECdzWoe3TfouSbMbhtALdezO0WXncyKJuVvffpdbEIujhTx5FSZdkStPoNlybcpL/UV4qI7TVu
Lk7l+I0DUzqZ7BLK87oT9ufi5SL8YgJrpR1RZCf8LDui7GbgHajbgw5ETLKVZ3kfrBXv5z/xwxG/
iLiYR7GoIo5rIppX7XM8US6NdqFNDUmFUFsh3r+2SD9lrgSkMwnPXQHY/EleNqz9JtYTGdBL2Hg7
I2nkW4zWYLlqwO+idhZga6Rm9/W8XlqtCvhtUHxgGrXlxtAzIW6iTGMtNcJ1WaXwpeO6WTlC14Is
PqWU94hL97rqKPnN5CFR+/L1IC4ebO9HMR+u7/Zcm9NMbSQCzL2H7jDmkBBnIOFVheVPuhv3EeDF
l7Wk5sKRTW73n2+3qB7VY+ml6AqpaFLClOi97KYwgrvcB4y+Mr5P8NZ5abyLtLiDhKyS9LQkEs7p
dtfhq5tP59h/DvoODs4Pb4Dh7rtx1a1ky5+bOnNgDWiyih+VSS778cOa4ZCA4ODDFt/LX8Yug0Um
H1JEXFASiKHOrB2eqwEX3zTyK72JIwLO+asWz3IBpxj+drWbQa59sU3cYSWZu3SyvR/j4uMmRcLd
m86rk5wYB/f2R5Idw+Znq71WoOxXpvLiXphBPij+okG0/KKCnqM9BM4fpPJMg6rd7ptxHdCbpxU9
NwIp3Rp/vo55MaSBqL/I+wpU3SJt6iUrDxpwtk4eig+1aMH91vLXr2PM87I8LRXaACDb0O/jnv+4
UHqflMan0+WIVWIj+Q9lC3KageGLsZbFzDfNV6EWtc2o6cOwSL0ZCFmhKeP8Y+41q3qc6OSuKl5d
yh14kKoaNBjRgtWy2AO9XAYezUauHjmMD6UkC6eolJEv0qyk2FaRjyYNUmMSdgeGNtP7kbrLp9j4
pk1+2Gy//s4XLgm25AyyE0G6fkpk1NQTK8ML5rK4kmySCNV8ZO96yP6dDCm2n/w1jMGFe5CIcyOZ
1UMba5ltDMDDZIs3RYciAWqX20aidj2jeBs3+BldrRGoL5yqvGEA6YAilHhbLeKNHu4d+tzYQfDf
br2p2jZ6e+rCTl3bivOftFhIvERNknp8ZoAcLXKKOJMNT/F5toxHzy12wx6Q3bmCX7eO7740bbNa
msL/NF2R5y367oJqwhqATNZTRMRKDL4wJH+nzyzogpmdlLuv18hbSXI5MGToyCFkqm3qsvefaVqR
adbEJzyqR6N4LB7RkTgM94J2Kn5JRAdICF/Slg5fB740dajrAaqdaVJUPz6OUh3GpEXUVnMMFdEs
9UFJT1r99HWMC6c1PBlKmLzEdJqPi8MMaZ0x1UXGNlgp9IB0cvCbf4qU8gTSwlV05LrwhV/DnNKP
/7RYwFHARzK573niLrlfiRSNBk4obDyzCsCYl55qm4YsuJ6sNONe1yI+dpuH0ybqyxJRjCmKz0bd
IA6lhepdbQ66i/4wBzwH6EEfvfGYCqa+NYFAX2t6h2aBisFDbKhopCUWfgKl2vX3rSBpx6qszXOt
m/JB8DTzXIyGt29DdFJyy6zPUTopaHt50FDKvnuxVHE8ClOquJbYeC9eoqknq0k9mOF+CNrMUG76
qamOTeH/VQRUQTpjgG6EUbljxhr6M4X1GIoZQlKTgD9ym2Q3Wm1Z+zFsOWsbHVpxjzl2kTS1WxgD
fHapV6Y/aZqMx7CnAuRiF63fKXUfm7t+qvsfZZ1Wt31YFNZWzHrWX4gvyZURK0a6LVoNqYBAt/JD
NPTWo2CUyXPbJMW9L43jU2IFrKRclI8YtRmnKRsx9TaHUKXY6fkKCn1SF17LXVbeYAEhXZtyhE0Q
TowYcCTWD6Xyzb+T5ynULXsd7oHRpcjlyK16JWHGdGdFw2ydIEbxcG3kQvacqgESLmoRj4+6HKA9
VjfDEy41urYtJRHFO2vEASMa26rZGlPVng3fn9+tmae6YpBkPy1vQCYh1KP00QfwcSVhfIeOd9Bs
zXSCGGRKzYuX9jUM4Eo7KEPivWTVYJ74LoMrKRSr48GsdVspVP1ZMFMsvOu01x9o4vWyG9Qjar9j
LT3pfWDhDKqmAdpJ6TT+0sahfEm6EGp5WwjlSU7qwS4Yab7J5KZJMNuMEozXNE+/zzxxKO18iPzH
WkGWfROmcXCU0Dd+CqRpugtlvEyaeiilTVqm3tmPS3SFzCQp7DzJYmWHh7VebHXfRK8tF3PHqksj
wUK06lP0jjUfRjejMyfmoY0aRO8SI9xJRo5uRNrnjlLI3cZLQYfL+QCjX9aErSV2MippgeEEUSbb
sE6tk5A3IEIKo7sX2q51tMKQDmYB896SVeEchIPvRmURvpRTWJ39Kih2JvY+e9Voejvq2+KMrR/y
MkZAKZ6SyLEymtBRqkD8SchNXxs/SP5uchJOe5xEbzv6fnioNBxxp7JHk2b+IbKS54dWTKqdLAvU
C+SI8kSJXbwcRJqblj2iVSJwRasVyp2kjMVWGD3j0GlB/tA20KaFvkWjovTNYxQ1CEqmpAtUYvoH
iZtOtnHEKaqNLkwTTlGZhz2PYR2rYMi2ZtygG+cNSGWKBdTvuAeU2lQedGxz0Cz47lm8HTDEucOu
KQlQdgv6CimBUecIVErhdRTN1M7aGkRNVAkbGfLInTKmgEKMKUG/r0qm6crPg9hVAFz+AFYPxNcI
vishOOnYZPB9bxreVkCjeAuqQb+Zfe6FxsFa6KggCOClSFBo+d7og/y5UWBwC2o92lJoohTpgXoY
OZ93UWnJ6LZ17V1nSij9NcM4HhRrGrdWm2fHoBqi/egHHoIIp7EUgp+iGY+7BgmlBtuofd7hgMS/
7k5TNw6p25TBeCeXHtI84ogwhp+G9shRiriTFR2NPNcPRWHW136bmptwqBoULcS8Qrltqk9a1bLf
Ifge/NED1N+FsfKQVknw2uCvderyHhmqKJ/ucdzB3asMciSZJuu6UTg3BFnz7+NRsDrbiKd83xlC
4OpFk+46Y2q/V50SXZvGZJ7SyvLu20DVbcnXBhdB4GYj1/l4a3qZaWt+pjzXXtE+KWMP5gne18tY
VE1rh0UQnzwxi+4Cw9PhNGTtd02Qc/Sf1Gwr10yn1aOy3o3W+FNV6moTRmLveHk4nCZhsBwpTib0
vQodmoDaiHavqZh1B2Ni7VQtb+NNbQXifQ0rdLpHVjmGPDTI8amuYgOFis78oYvdiOgA4J6XRDID
Bp/D3Odo+V5Zmf8tHdVp2zRBd9WFU9c4Zg+cGmUrRnO0IlEezmafac+QhiTcwgSludGlVt4Nchj9
AS1s3qQsYt/u47h/aQ1pdDshjdBVQXw8Q4xQVyv8m/Fd2wZtGXG1gjj+Se/JOnaTp+1TP1QdPdKC
Dqnz1tCRp6qxrhFRL0nwPDm2Bd5KyD36FmKnooSNqN6rbpKqoyPlunXTNCi5DJPYUzjO69ukrxrp
JlL6hn7uGOAlERp5900QauvBajXZFRPlCfo8d11RlKi9tYXde2F521mW8NSzYzcTYO+7ieveresM
99amDve+j/g/5oXeK3ejeR3Ffrvxk0i795TAc+OWC8XPBv+JQ3raqkbNU3qSZ5E+EFtT10VcKV27
l5Quc/uGDn4rVaMdqL64Ez0D0QUSyW0R4fID/Ls9mJmU3wJq8+6zSK0Qbpt+lxmlD01r0PqLA3Tn
hhGDJ8pJOzkO5F1WTdbtYE3VwfQNxenCoEEKVrg3ewEPMKsFiljJsy1DbOFbpWm4waWh5uOwpXf6
2YNwn6HVqYrU2we9pUtnBcahjC2JjCA0T4bXlQOahmVa4faXM1VCJvYSwIcQ8LjmqXK4MboquDNb
HU6nxy2AnLfQYZksoAokqFkX2YVReUh7at2TNCocVJBxY7y/YrlD3U3QmkceacVVrxYJuhttV269
HqTYBsau6nLSIXIptYiTBBGyPX1V35qxHJ+pT6PhJgqim8XT8DtLuQjzIWsURx6T/FEVRhzu+jwW
UfIcxS7Zjoo3jLtJb/MHfWoRdan6vn5la1dPqdYgg2bK3U/P09EArMDb7yap5ThNYmNrQDfdGGUa
dHsx7T0EcQZP2k9NRi4SepsuRXuDBS7d+fSK4L6Ah9QQ3MzV8qR5yI9KUaMiguybfrBNNTwGNr6S
RdamFHNTuEawCIWYoMzNjdyI7a73ynofS4r6GnDVBXZcB/kBk9voLs4CavtxM/yMudRsI2tHd6yG
zomqCmUUv9C3jdG9dEaEGCQnvZsFMjdzFNG/jkKx2ktaVm5bzw9fFHXUEXeN80M2YR0XJmx9W4rJ
cdUgj7+TSEYpSlxGiolH74fDJu615EHwffRi+ixpnTZRgOqmQvSs0TNDzdcMfxQZxpD4GGYbY6xL
j0TSH20tt8pNnpsIl2pFa6f0e/YGRltUFmLhockzVPba+ZKJD96YQTx4zTR9L8mkKIIh/4DT9zha
LrZ1PUctSbNkt4KsX3l1P+EcExoq4m9i6e1I1bHJMhSv+mZ5IpDBXiqu05753Xh+n1xjs1ViO9Bi
XaZX0oPMKedyF6HJqo/jNvAnXd00cTLatVoPDu9Y1e1CGUmYwagapyj6BFG+BmUYekumE6Bvb4ey
UR/6TjVOIce4tok7/DIBCCh4Gklmc4DRkT6lZlEinaPFmr6tJIuP2CuWG2hK/aBFcfOzGVBwmsoi
910mwdyTV0s3FH2amz7rhttRb9p2E6eF7pIBR0jg+N3RYET+ppZG/29qddZrWDZc0UkQ1CtloAvF
krkrMb+mdUB7CE9/fALmXpRN1kQby7uCwYauLfw1RLHRC7paUxaQP1dF0eHAUovHJvJmPDs/xsqo
seUVDwhHdotz+zxTebxkw5lE2uQCCUJhGYZCvcPSzhY3yZNxiL99/Rj9XFnTeYNaczOS/5PPf/wF
QhG0ndclYBbk8Kcvkw75ma+4Xwd5e65/fM4TBWw4ovYynfNlezXyAVcLYko7+1V+TetNedRQ9xB+
09hH8XSwa7Tey11nj4qNmtRVeRa3kWMIm8T2X77+KRcewe9/yRJCng5pnPsav4QX1sYff1nNU16s
9UHWgiw+aiV1zSR2BAnT17Y7x7W0ifSVibtQIvnwTZW5yPiuIONNTc1VRhDZlX7rr7y1voVI0de7
/rt/a712P+UTIiMrhZmLy+U/E/kG3ngXNFJ8s+oC3EsysbEt/dFP1kirn8uwH4e1qDNpk5Jz0jMs
82m0o0fvNUMx1hauY7txmueev6GrX39bq9ldaM99jDvP6buRZcaQ4Gc5LwyU9SQ0cPRN7Tb76Vj9
L9LOazlvLEuzrzLR96iANxHTcwHzW3pSIqkbBJ3gvcfT94JUUUmCbP2VNZcZTHETx+6zzfq+N3f9
eT2SLzuVWv5cyqYvRin/XhpXl8KDj0YzRCurWqR5Qrok60MFdAYxtbGHt4X+CFKN/YCzX5Gus9Dc
PpmvO2l/FYhWqzgvAySPOesWyqkERxrKMHnJ+rhE8+Mb1W09fZPjOZyfKqX7epP89e2rMJihyG2K
20J7j38rQZKkWDAaTxzmX9og5wMeBrAa5R0fx1eJKjy4RWxHFx8t+SruTLc+VUnz5YJ9Z2P5+buF
U41SmxQTNigT8MThOgzg3AKvr0+VcX69RN9ZWq0WyScjIVVY6l/knyj6XdM0fmakrriR3WmHMNj2
VF/18hs/ndvvLK7WR6CGMFubZfygYJbhUR1jJy+ujOy5MU6CWE8N5GpBTJncz1n36/PAInplbhc/
wkvdBV7PJgycAsRb/oZ78ucb4YuEHZvwr49cXwmpoQpqomF3KTlCEUDZZVtIlAeU+QDThdenqsJP
GlxdD7NeamK8jGp6Vj3le9kDlwIHIyP4ALO7PFlS9zng/PEDVzeFUEvi1PgcbdZoOsXwM8F7y16K
4q4EXurXp9ItJ+ZxfUdYEMaGWF/m0bIbcMfm1tgQ3BmPFh9JBIZ7FyTU31a8pKFmOU2txZWCprY0
Dn/ciUIhK2UU0x6mgn/myl1goZewhMnz5s6pxrAvtwZ+E1UOoghRbTWJCvHlTEswNtZsecY1650k
eRRrwOYgLU+s0eW3fdqI76ytphBgRIZKFtbys4zGs2KruubLkuhZSPh/tvXVFa9zGYH5UEWD5PnH
UUyUWhUHeQSa3ijyuSDE02YImlP37Vcn83srq2ve9H3JLPKJBxUs0Bp+Z4fu3fT9P/gUCCyIXi7S
tetEXK8ioSyZlJIaSbpXu2DrD9Ltf2ACdN9CTlDVT00+IcrdE8BkTv8wecj0aM+D8enPJr68pVna
/7KxumHKPlHDqcUGSODMJa+IbkZHfjpzqUIFlNt6cHYjDhBkcEynlBbVhe2f/4av9vT7P2F19QhT
Q9Qk4k+Q0N42H3L9HA12xNTv/2zmyytOJ59J3hSlyE8JzUzQyiqcdZzaH/41+iv3SJrsdFe9NCbI
yKUTnhRF/CotxmMPOMUCNMAXW107lerPcswGZ3Qh1PZ2+tqDkL1YavyW4sJoCz8aBrfTzM4i5QKM
2wY+3B+D/XCmIfKW0Urh9E8jlWSXIH6Fg7kLj/8Jto3xf/d3astb8p2foQiiGVMVTifvBnxahKal
XdwglrVJHKQlbocHa6vv4nkr7E9VCX0mD6xMr846xNPFpE8YorFUwOOT/lJbpx8D2wIxXNSXzaS5
SpTaeXpXGzuUm08cSV/vgL/mSFsdf5nWCAPLhStl03w3t5OnZwf1LeSA7x3pwI3yKw6yOUSuf/Ef
nVTvbK/OwykLrZ7IND5yFl5rke6Vo/8aBqcEer+oAPs4v6sTMaxpfxJTg3N3P8DGdhlT8ycRYtDb
iy++hMF1t7g9FYP48iB+93krFxm+WC0EJMNIjEIao8E3qS7j+JRPsGyi9f31fvGujjBuG63tKz5u
AXGpTnVd3vUuldawMRcVNU6w7/Imyp36HHWYE6vn1Beuzi6lUdU4JbrqdeqdPvokT3lQhd0JK185
We+/cOUqa20yo9zOOFLoBsVfSw8tlPBuNA60mB3LoTqr1fzE/fbVl1GxRFxlaUjgKfXxSCjLcDTo
/jQoGUe0QID4rd7NYX3iy746+99bWW2+Ms1qf1DhY+cvdZiSyvs+J/skPdXdf+pjVvusLMdhtkbM
mBVg8v67lgdE3rMTntRX04SwMwXkcGyoIl9ZmRMSO9MyZCKJTgq35aS5KVUNRGtg6ggrSFOLSpMc
B1fSEMql++f7TV5+/XofvDe/2uSSUrcNyXoDWCQI6ovpl3YIwgo3xnHZCfkuHBAWmoCmJi4ZG64S
z3Kj5z//FYuR9R+xIJGJPcqGRTHIx2VTpElsznWBRlaiObEu2n04nRjmrybTpNWAqO2Cv1sHNmqd
WHVf10wmdZmbluXvzIZZeb2onPKOPi9P3AWLlpGlNJ7ijNWMtmT1FSEqDe5v0UlVmOU98hkA5l16
EM4S+uSDlwhNoT+P4RdXEohfHP9lIckmchkfB5F0nJhaOl+ok5M8pPvgSFpJd1okGGLXmsGdRXv9
QXbRphLcv9+ugnFkhk2Kc2FHr330XG6g3/q94UnjRRADLrBuSss8MYdf3EgfrawWK4nseTCbgXVy
a9zq3yjE2gAdsqd8o50PLws2Z9iVp5pVvohrfrS6LK13fg7vqkJQRb5tUXeqz4wHI6DRogK13zuB
7AqcdI/FJrk86eV8XrMYpqaV0j2aoj4Rhen2qbM6n1izP9Bt8qVtJHj9Pt8I3vQaIehXn4e7GszI
KcNfRMcXw9yBJP0U8tmr/ZgG+SRFBl8c7sWDflj0Zwj80+KCkEGDjuOiJtY7o2f9NLZAldERE91l
TZ+6KL/aSe/+jnUgJIPsXJjSiMCDdO3Lx4JEZwtZv7s+sXW+tAMuhv5FcgGwfT7O8Kgncmo2Ina2
M7JN5VX7mh0ET3ztXNQpfugb/TgdT0ZdZH7rx1OPUX5ndfn5u3VlNHlrlcpsAIwGk8ugJo6/WeTt
FimBU0P55Vp6Z2x1KM2yT8GkhrFcHu0+CCh5Tx2Kw06M5Ckzqx0KeE2u5paRDPcLd3vBqtvFFq25
Te+VN+O2us234Ymn4Cmby8/fjWNk9klWNXyaj/zHOL1qve8q5alT/ZSVZQ29s2JRtS/oEVYGB9iZ
4qqo8NRO5o3HykW2cvxWbcbz6PbUx51amitfse76XkEvnlPdQh8wuiWpa1O9YEfJiak79X0rd7EP
x9lXJvZaON4WyVsK2y6eTmy0UzZW54pWT3FtlayO1v+htNdSXFGg9PznJfjlgKk03nDRAwVcdyMX
k+QLw4yNQS+2nVJvO4HyxVagjEnc/31TcMAwxGuB+N5qbgqjrpPYZ24siUqD4bo3HN9sqKT7253P
MFPR0F5YRzjWnwxllMSNfR1ZnE8xqd8NGrTI+SyayI1bfl9aHNCq3P8b6ZgvjihIn9oCjKHJGHWJ
j4u+lVtttozS8iY0MMsraYcim7Oknv8tOPIpa6slSNVLTIFoZXHRjm792p23Oyput+MT/Gf35FG1
/O2r45eu14XnuLSU09788dtixS86a8Aaor5bg8jw9+JiIUAjtEepqDNf9ySa1B0FXacSTV/crzi5
C9yUem4CPJ9ctaafce4RO22r4lLtbzpR2St+dW7IvRtL+ZVInSnVMVeCcGdOxmEa/e8iOXHbVG/q
efbtAeFHv6RwSURuUBeEh8Evj0UpuW12GCVxa3byj7qyfneJ/C2tlvPopS6a4mf7f5d/9lKUUx0F
4W+F+7/+67J8y2/b+u2tPX8q1//nh3/Y/L9fP0YH3n1qnz78h5e3UTtdd2+L8H3Tpb+N/PP//Hd/
+H/efv2Wu6l8++//eim6vF1+W0CZ3weFliV29b8rupw/1W2UR1X39ukf/VPWRRf/AV7EgKwECnWh
yrK0/ynrokv/oM9LXOYawBYoVq7Ef8q6SOo/iI/RP2TKwATxnjkv6Wppw//+L35EWTz/hs5iBcE7
NOj+P2RdqOwnhonQCmrlGjyI9aFopmMUIaWUu0v3QrSbd3iw21+66f9OEnm55N/trE/WVlelNlWT
0oZhjuSU+FM6W9RG/E0E4HxRDTTvT/cTre6VxaClwHpeaKTkJNZZ1QEBiVai7hHJ7tTWqaksqHsO
TublVifGJzOr76raTLF8BTPlw3QwXoan+a5Bngbwgr9LQk+4NtAD627DH1lrv1tvV7/H7oNMznIY
rYb0wxeuDuJEDbKwCZYJRKsaFUAvOIj7GVL9sM+9f8ky/a+Ki79qNf5kb3UUG30f8L/zqb8yV3fo
m2/HvbChiNmK7XiLEt93WpNRqS6fEXZeFEFp9HtAqs8ZD8aiFY101za6NQGnnHrnri7437OgKovo
EWv5k7OuZkRlrIahaN3e9ZtNuVmuJTTD9ki3En310Lfedrti9+cp+NKsTpDCIJfHpbh6I1BXbUnp
hNkchft+mDfl9NJE2UZXjROW1jmHX19IlGJp+lHobNKW5f7O1ZRmjhF/MRXvzUNnOd2P5fuGTXan
h+4inCHu5uHECvtqC723uV7bxJOtLmLPJs2LUt530zE5deN+aYKMBh0/TBvaVx8/K7f0Ro2A3bi1
/kKFdGB+K+LHP0/SOkLwe+je2VhcjHdD1wjZ7HMr5q5yudznqTvblmed94f8KB2oVd1Jj3+zAum3
ScOkf4oOpqU77KPJqkkMge6FHBVdYdekSHjn/onJWSfoP9lYbceqmJuypXKb7T+6MhuvKZxFfWB2
fJsK//aki7IuOvxkceWqK4KlZz29BJzhPHeorcUZa3gNV6UtH7UTjvTyy9anjfXXEK4zSZRTF1k3
Y2zSKxJrISK7z0ogOWXd2ZA+nQxh87nsvD8vlmXQPlllM9OriPgvR8nHiVNmk26wqaULYFQuJoM+
kka1J4mQWSYfjHajKCf8+C8/853B1eKsy74UuwHB4xh0ES0HeLfN/nRi7rMZqkTVJUD+C4/6C6H8
bg+UvPVrJcWMivBNs/0tfLMciX8evs/bGTNEOU0KRWllXa/7RBjTSKkHlFWHiyJ4lYJN24unFv7n
OTJwp9CMWDTpCM2u5kiIREEtq5k5GvS9hih7biEllIi2hiyxEmroVqJinnRbRSNRRNOd1Mp2GIV3
WmTZGZKjZtpcWs2LnJ1YsuuoIBvk41+2mkxrlpOpr/nLtMspc+k7Lwi2grPYTg/h9za145vx+3IJ
nmqt/3wPfbS7erZoTZwGZbGMSOaTgGtpoqDGXqc4ENbxn2d4Tdz65zeqEvgccyk9Xlbau5WUFUCw
fXXiG23tRb1OnhZZ8/EekWc7vNAMMCEMtkdz+qk7flWGvDa8JuqZvpSnQiNyICjdvkDyNskpRaeZ
IMgekwK5zUF8nJC30k4Ue3728JbB/dcH/zoV339wHFpNmWN3GH6Mmm5LKG2qwuvQ1YcxOcktWJbI
xwPoo7XVEoIrZZrFyFRGVuOU04PY/+gyBActwfaNyi7Kn02M8DI9T0asOmVvbk/M71dbmKoGpBMM
ggqfGnC7ISID3CrLtTJ48avKxVKd98/lcbz2L/3OKTbBRjU2J6x+ObmmpFnQvpQFOfxxVYl6oXXq
gFVNSS7b8JjQmaILtDS1b9oIPzvIPI3OhaaSTi2rzw8TBvyd5eXn76Z3HHjmVQqWlye/jk8rlF50
Pm/BRICfoXxfuBtO5ffWj/3fa5kWZ33RofmsCzj72Rj4sr4YnTcGWrMIXXsAzi4zr2OS31DBdV6W
t1FS2vqOJhJkWPVdekBK9+pUkujrAfjX37IWvAo6IxCjmb8F+Ra3HLpNXJzKKH55Yi9aI8tTl/zB
yh3Sq7bkmURvnVBU5+pMR4VeOk1FlR0yzv1NWpxYTl99Ev2vuNlYg0a1OqOaqJjFZMaeaB4Vk76w
4BSZ+asTVyanpiPXg87IGosdmI3W5oGJaxxciyLxN0W9SNFRKaRTJIovv+WdpWVs361PSNNxWYtG
7lbVleUXdhKfOtJ/pUzWZw7yVdR30/cAJX+1+WqxtMLQ4mOk4jLVK2ekRqtNSrdo0jsjsc7jkSRv
8ezP3bFLClSA20uzyOwguo60ZB9IA8IOpMHNMzHIDsV4IdVvgfHca83eFK4VgTlukrtSMykZIZ+s
gJtQTpzR60Tnrw31/hNWu1hSU+Y4s8CQkquZfk7eIk2ZKvbSuUH/0MC1FDjdFTQRNJhPvcS/XAzv
xm85Ut9NEY222RD3GK9a+rdD3fZTtDHzuzFrTrinXx3Osgq2RiE69JnyJnSzFU5mWLh5eTf0Z1T8
kBqP3T8fxuv8/+/BfGdlteTEibbHQMGKvJUPFvq3uZte0vBKJ5ZFcrV+xrtokdZA2nyro1EU1t9Y
IYu0+J//kC9ebsvj6a/PXe1jtLJUyAD8Ib+Kno/53SLIWTj5M03DkpN7EOaRytv92epXs6mAKyE6
t2Q6jZXRJijoVa19HvX9fZPKdldknmGWB6V4/rMhiaAyK+PjzsMd1xWU96jPlT+RAvsmj1s544Xd
SC2Z3MBBDcit04TmbYqB6XyNkAItBHgCMjdFh56j2iEe/82CMh02Xq/YSqk7EydDcynPl5KhUBlF
a0Zj2GYDPM5EBJYEcRdP+yhHXLeKtnrCU8oPbwUDJCi9+kl3zMvoSkstigcfKjEEuwDh0UieYnF2
klg6t6Rnccas0dojrIlqvhaRECtjmWHp3aQf6FIu3SpSjvJ4q1Bsp/iEJBSoK3J7I3N79wG8MPkl
LS8bjNfhmS8F7qA9+lSJmg1bRbR2OorOLGV71n4mwlk9cszoqTv0U4AzS6O95W/CyD/4yUR/uk5R
yLcOOSRUkoAZ5JsYJkXX0ug6PuXZYE/FWyCIt7NwLSuPUG4u+wwVqDi1DlVp7FB3pYMEPQ6/cCZh
3FSiclFMjaOVisuxRyvkq0LMsDfhBbQPWpvu43BvwKPL5nEzIXMfFvKmpGAXBtOuFHUnNKtjY2pb
M0l/1KPO4E0bEWdNzadtFFRe7IdOhdFxuFObOyG2nHTyva4vjkJNrYKhbpB0sVMReEWf24pGOsVK
tmVRuaNl/IjNYFuKgpcbzaGltzySTSehOoxnqpOpui1Eu6pMNrPR2Vnb2bUe0Bo5ulXNiomLsyg3
7DAovSCej2hR3YB02EbR6I5D4cLFcOO8sOtudAtFPbT5YWxfE23cmfm8Dw0yCplgDwjQ69Q4Bdl3
Q5idIYWtG0OwVX/q9ezqqu/w8rTHoDjM021t1W7XvjQ8mwmBe71cO5ZB5XRkOEUNf5JCmypR9l2m
u4kJVqB/VeipkQ0DjLm/y2nTFXw+QOp2S5F6KBdu6t+17USSkzoDXXQztfMqxXyqBeAHoFLykDgr
TdDIyObl2zhnZ+lYu7BR3GJ+NmG40UUglOlGzHHW1aVfYyqOSzmKJfdem8obYbBcy6idvA3ofZac
eAZqkCEAPsBfKx8Qjlna5Pe6AWsgm9xCvqJTYTePdARX5nkbVK6OwUH0HbXfBV1IIngHCv7YlbJb
JPQRDLM9ygoti/pGyeVNrVT0BFtbxbgc49ad5PBWqXp3LnfiONoqsh59d+XXERcqEGsFEF13O0Pa
CbX+Spz4tPgqpI1faf39oOV2HGR21UGZqEMubtWG/3GRxg9CRrc9NX5AvOzSH91wZlTJhaeS4Shq
t8+1wJ0EnqRC5VlhchZpz2NS8Cmh2ygvfUuXfsx+b1q7BLtVXYVq4iqJCN4k2TRVssmY4DpLfugm
6ol45RlfasjAwFXTVazIDVrRXiSNE2pQO6O0/erGpEOriAw7Uio3C376Ap+XarYw3qvCvoLmZ1jt
+djHrizWrh7LhzhqvFI9q4xi02iZWxXUt3SXqvYoC7EH5PjK6G5EI7OF5LY1btvQdJogckw1RmAt
c1Me3GVyBwnmTJ8QyhzOSo5Doc5trZlQS2vPTNhC0jh6mfUzHFRXEtKdINfe2F2nc3ahSLj/9bNg
HqpqPAtE3S15Tc/Gq855DD7XEZSIsEJvK6HlCqO/FcZnze/2HCdOIVR2x/Gd0xUYhIEHDWQ7G7pr
NcImr56TgHwdTxpptLbkcF00B+G0q7sBHBDcBSeMfozDQxW02wEFn/ZboD2K1BaoSu3I5WT3cbbJ
Be3GbG5T2vjnBEpYmOw4BMZQ387iz9jvvYbJSBt5M08ajda1ExmiO0yjN4n3VV8xtkhql62bpP6m
DEDYmFuYmfaAt5x0EG/yFMgIiJ6xdMywPI97f6enCPgE8ZkvJo4kRjuxMrZdieIL6dApUiAkVnYV
3HJEu2knO5JwLOr6wUikHSxlzx9u9Xw+K9u7uHj0y7OhF8G69I4ot3ZYF54gzl5dXAVSbfuJ7Erj
7MYoB+nl+DRqqivEvt3m9DxJkpO2yt7UzjKwcLo6kuDMtp0PmEUXHV/V7Ex70bo3PKWtadINNqns
EXmrdK0Dwd1Bis82/Gpn8OZKTNFrDNTBaKdXsv1ohIdxqr1iMmHU7GPQ2aVR7VUl2xjNgyrPCAmi
T6VDbRlRwZlniskn6ULIaARecvxxsynq4CFXDbc0s28+AEfNimE/IBOzgA6kc6R8SNgCCzA0t+HU
GulgMfvvflfuBIqlLFR4+QhJTuyE1dObnIy+sh0jVhXBRzOeYMHc8MbY9lrk1ZSXxcoV2JW3jENc
ad4CxRbjraxyHLaJY1n3QGguEyH1glncKNaOAMpeq80LoZY3mTlQn2DYnRx5lRTvSg60qD10NKEQ
cuNorey++tn5hdtX6TmZs50hCRdm2R8CJfF8CvupPTCD2UtMZVsmHQlocjyZbitBsLWsygFjTbTt
0W8sSjtiRxCDzcJS6NSbaqzc1KLqECbJCIVEK14H6i+ty0ibHCuaL4Pumc53cA+pK+hbqR29UTAc
wURJyI/xHIQD7Bs7mjInBT4TRPUuEDIWf3pskp02qY5Qgq8SbiK4kkojO4EFcTnrHCkHYy2+GYH+
GEnXWqi62fDc+OkxauptZgjH2brJddOZY/p5w2wr1r1r+rdq81MqOPb8aKeXe7A9rjIn2zT63uv3
oqLuAGpxaMS2TLZdylSI0jTIt1SAqBtzji4RWXYQ8XGV4ttg6DulrvdFCkZRRm6WScjTGPCMicC8
sdPlQ0pPmtKNtt49l1PlVKnsCJJ8bCKV8zHaZWXgVtojiZMDHOhdQK9jZrEHo9quRjQfpeE806aN
oaN6M5o70ceZEClWk/PzobfOsiA+DpW/MxsfvA3cct78MqI1uf5m+NFWLoBW1nyeeOiKeePPt51E
aa9Zb8OBzZjPb1bwVKjltS7R/C/mlOrEdmpCLYmvq6mhsuvbnExO1LxWIWdlTT90ne06Zl7QbVE5
5poA0wJfp3iSWi8OznwihsHQ2zNSEdrYO+0o2cHYuQ1NxYaf23Bzud1YwL2yq4LnhfTfjy8WuqyW
8Kjxq2sg1yylcEivtD6iTfdHNrwNORJj/X2VgyMojYvJfBGa6Chr2m5stIdOuarzh6ruDxAmHNnE
szEGR2nsOaUsNt3TvOpMVmTXFVkGM3tqO/WWseIGqS8nyDeTFG+MWtpb8mPfBEi7X+NFulpKARZn
S11dpenLFHZQa9rnEU+3aIyDAl4qLVV863oD5dJRR8U1o+HGmMB2pb6+BzyznSwit1m/S2YFaAQU
t9jfxz2umv69m76Z5oBnFZP82BR8WMQFK9adN5vGrk4RNxoEfP2OG4lMUDg/9RBf6qJ/TqL40HA5
FwNwkLHk9n1rBZQJjJIdpI5OHiQby3/Mq94WxZ/KPDhyVDp6+tT52w5kj9lrrm4Ud4QbvYnI0BS1
TqtBexKzI9LhdgqNSCvl7ZhJT43uf+tkkV/+kCQ03nAqqcFLqkKKEY4Q0zlZO7tIX3UkUerzCnFY
SzhWhHBlcHMtC8/yZSdPw2OK5LQ4DXszk/eill+0bbGLsvxFj9KbWLzQZnXbtI0Xh4QnjYiRvuzM
IwDNSymU3Bqyn1QxOgP9TxZuTvWqJhdE27ZRHN+JuuzJQnRoxMJu+iPI1m1nQpqvx0NRiF5mdBw4
lCeGyrbTu9qZpuBKQEDcHJIHlQhI1iy34q2v5nyyfB1x47K4bupQfwqreWfAirPlWt/JaeIpSvm9
q+AXSamTcFvl0rChPBzJZ5ma0nQ7mU/SaOxitXUzQga5Wt3ndXUIg+DI+5u7Lw1s06BO3BoJrZtQ
/PRNmBo/I2E6y1PCkp1act/XbsEjD6LfXTlY94F0IwCHTTptX+rS0VRiiETjU8m15auF22VwxPXr
aZDYRoFr8OiMY8k2A+luyJ/y8D7vQPXIqTfUJTMIgCyAs/cS+JGNZI02ngnFjSUFXjwV2wEGuphe
CkK7aSuEDc2X2cApUo3uwvDLO9EfdqrFX6iUrtw32zlAL067sTr6l8W23NbBdLTE6bupVmeG1dzA
OfHhTAnUNRdguVJc1rKpj4zgjRnioiTjTTm090WT4+OLm6wIdrKg7kSBl+lcyjgp+bOeaGTjI+Jy
0bWsZ2hiJsoIw+mFKo2aLciR06FdZJn9Ua4MHCc9QSyk4t1zQ6TPMStz4sEz21L22PFHCDjxaZ+w
+Opdmil7LZUfQys/Dzl3LH96GivDy1oiXDzERPmbOSC+a/R21w9OKiVXnY4oYCJs67LkcTU4Pus7
6eGhKT8zIFvGgHuYJFtNbdxOz3G1n8WMeD+ucAxXoXtrUy6t6KHKLk119Kr2J2fcMz0GzljQSdkn
bqfMXm/CHJqNW20QnTLvDplvbhRd2A8+xEDJP7TEDMROfE4K+XrgoWOUsKBS8JEPav8kyB0OrAgL
yXDyXLFN+gobOoWJB16GBnwiVSDgIO5lsb+z8An87GHojomogLIsz2Kl9ybeHSgd+8n9ON4OBhHD
AmBSZFvs65nyEPG+AI4YW4Gd05qZBjuRO1Q8asOxmJ6yGCDVXdydKxDPBCCRSU4VBeujr6ftXNzM
1d70k41WFC73BjgggrlN7U1orZXahaCBCYI5gQRf6X9Hbels1vF0ZdQdqlcjPxNxlg3lmvdr4X+L
ums9bXM7QwLd77heWnMbz7zSmxga9JOMc+ufGTGvHVNz5PZbmX5Txe1cX1UoLIdEWmie6O5SZDfM
dGBRqO4gmxejKJxPMzF6RT9aXBpBXXlLCCZRMnuqiwAPMHcq/0qIA+IyyuAlBFarBjkY9c3oYG8X
d7h6961x1hqJnXHlzVXiavq9XhyGonYTrbWzblPyB48xyzXNt0131sVXzTjbMr8zwEbaSoiO+dtw
JszJ+WTUkyfQaeVzexbWHbBNW+tgOE2EhKrQkQjbVLV2DKR9rO0bc9OY4Xln3U3MlnmY6x81icvG
D5yZYa5Zznn8itfrhspDEKFEl240P9zIJYu3v9WEXR32ri6eyZInV/Sxc2MJCq/DEHTXZROI9jAx
zSrnmN6OG4HHl0T6DKmmqKB+BfyTLfmvMrwoqbsLp2NefDOLyZbDy7y6aara8Zt2G6Tnmfg9mgXQ
eoCjWGKFyreFVzqsXyIChvo4y2ieEp+QIZmJ8ZU83PPQtAvO0cxP2PkJRbjf2pnypeGQmyo5l91c
8a77FviPU5cSogGyjBAYtLdZuQ7EV1G/IaG7EyTEg4nutHPrNOYdnFd2fObVSgEVsm/tSm337Vh4
eayfAaz25GZ5wYTfakOyo7k+RDiSLb5xrYBtM6mPkkQmjUwOMa6GkFal/QDx5qiDcCYy063Y7Szz
XJORsYIuE/3U/ft6fNV4Scpd5IF2dIEhncW+5UxhSIjHP+/rK0JdDQLAjSI4HUtl4toTfJ7Ncn5n
Cg+izooWjtbAGkgG29Kk8yxWHL0Yjz4I4ZbgWEInJ/RFV070o0rqMVBze8Qf8WvjXG55sCtXZqUT
PoDxRJfAxO3Z9RfVLHtCKRzkCf0G+PEpizFPr4IguBwJfNVzskn8ed+S7olzisO4GwuZ3Vg9dMgG
aVHnmIWxzbXG5lSmcaaAJ6tcjgPJPxnwd2VuMjo79PjJzKMDqNtro1NuDKHYE3nxQ/3Ym6bt41pG
Bn3Q2r0hsR8YhuUF1EqPpVSdlTz1ikbfzVPsaWRuh/hFD2569VC3RFmtwFGRHI6m1msCwNQC7DHh
SSRK1OrCkbyLXY+31Rw7XTbso3SLLjeRpjviXZ5hNODk8O4S35YjIpRR4dV5yjqvd3LEPg+BIKIS
mC/Kv7rlQg2zE2EviaWLhp8ofdcacwcHXyR9ojOpgSlvpCQB9Fl5Qqrx3/iS9NCHWgH/sd1TJeU1
pM9y9ak2yS20xC7qYNcDq4znp8x/Uw3fXqC4lp/x7souQuHREJ5oiOczw62W8XC5CSYowYU9DxUP
KxhCYfAtSOCPVuVFHUGIDQja9v427S9rifCs5ZJqDyfkOLJjWtS7MN13QuIWI1H4vLydqdXnSa9y
vDfp1TAEnkTD5TTohM4jSMK0qYMHauKbNopti+duxvaa6pe4azYQlW0tvpOjm2l8S8urKij2iXkp
zvdKZAGHlUlHimdCqditGXGelE7LqhzQKutNCt1oeCYcRYGzYXqqSDF/3+wJPBAj5qbKPW2IudTP
VSOwgaZeKTEtysV5z4s0qO4640cJB7kQ3wTrIpupXWx+QinkvVTsJ7zJqr+P6smFU6qFkdfhyZdp
scsIzKVteezjg1XF7L/qtp4UapKry4JnRJ9GTqt052WrHMpEWA6lc3maj30/n1mmR6WgG/c3SSO4
Ml29zJwHgZOQCz0J6aWZqY9C2jtCxPHPpRvNwy7pFqTrfIh7+bGB3itwyskcZJYJk0yWXV+JjygZ
7RsRrRRBvuv1BiJURLCZYpgsOPg4X1ZoXrVNcd9m9X5IUsKP6UFvrEs/sQhW965Ud240J14/zVtR
onPAmogR7eteuIbYOruJKDVumnaHoJHt4n+oO6/ltrW0Td9K3wC6kMMpSTCJokSJsmidoExZQs4Z
Vz/PUvf+26L1m73naKaqD3bbshaAlb7wBslbILt2N5ooC2QI3QZlfJvEu4q6u8T9bAB8DOFpGloy
lxpprdHclSizF/X3Sn9TnW95Rj5V4ANMTurVMcBMNBqbYd6U6SM4wLWHhlyWPU3+u7jPAgXCPNNY
DN0szw4N9cYA8reDm5ct4gNivs5YdWgOW+MkalaLpFzrmMwLOehY85YSJRBVTmd4oizS8K3XvEVV
HQ3tp0IQ5iCaNS4KZ9MNNDz0Rz8J3J5SbkFlvLS124yNnklEvsldI2VzvwnnZfUexpx8EPlJ7kPe
Dh26SH4tikcnewOzPY/JI0pLcacBvkAbrDrC9SY9xgjYdPpbJz2ozY6cdJ7K9Uxqc/Rzn7z2R67e
qhNmH6dSFVEBAD5yxYhdaToUpbkk7C7ikEP4yuREFQAfZi6V1G0ODx6lmbmebVuySNXrD1wkJHWL
TCqWBh0kFWn/NHjRpHcv3rGHVYC6ASWsQb5pDDhLzbovdhivbSr9Ry+7uZLjLhSiSanPtBC5Jmfv
5YR79yYdocyhy43DcZre5tX3MriVuiM2CFSBQs528shBmTemM8uG1nU6xDWbaJ/Ag0x6bTE2N61x
is2W2Ipi+AiyIqtdHUNyeTNQ29CID43O7esOhZClkVGoB/DQZvdlcZ+HJCcqCXKFiHM0uo0dLyb7
KQvRjVVW2CQiDIBC7TTv9J+Jhgc2eY6Th4DAIGjXyLaA+9bTkxVMc4szJ0i+IzZsEWNJ1ioaXFN/
CGjjOGM7j+VFVS78Kp+RC2lBOLf8bVHemEBvnCE+Jqh/e5a/1Hp76QTFwouTNWquMbdNupzyfDmm
3cIxxllF3TSg0qXF6s8+rTfVgCQlq6YZEjcxAreyqQ3Zybzi0vKT9yEYnlIlXsrMYU39xdbZhJDJ
ao/Ie7pHonPW1s9TEt3rxG+2d4bKNJPYR9RyDnnNDxYoIyfaUQUk2VAHVVXWCSUpiZqdkj2U0ncJ
4labHCTtuwkauqanllH61aPWrSk1KBKyJX291EqNYqSHlBv1GIe5irJVOfZLs7e4/su5lBDs+L07
RLxfqc1KyjuF1sxNOk+suFmR526IDjTSGqRQDwbFVkcyZo31MuIdVwTec5OjwkrDr8gsPh2V+Lod
D1nBzLTKoZdeMiKL0v+hy8SfXRPc+5099zL0mMjj+t6YFYjnm170ODT1t0JOKBJrs1a6BRhGmv6u
UftJ8cmOQjpwLPTsm9HU5y6SD1OMKAWXuex0CyvZozW5q+iolF73488t3d/786bzK2L6AkkBYapP
0I6Fom9qW1qgG3W8aeprbkEC4HjZNf51lAuwQyxFaPT2YMFNpOLgAiJ1/dAT64LCoNBo03cZliol
soR8LouVazIZX0HUNBjIDpwRhJcvLRqy2kKeOfNFV753m3sU7ufZjYBLeTfj+hqSWv2yHa8aDjEq
fjcogH4GV0hd1Ct5k1KGXhonZYkbRDkbkDsVsjfqxtuUC1qStHbm452QmAsOyTxf96y3BZEPlfe/
O8GWrAFWh0+iw7271F01W6sc0pJGWdee8vjbSNXQk67Bpb6AdjMKJmWOriGopJmXCFcHwE/XFOIL
T7xxtkiDD3Z1vyCuvU2K5TXlpK8wjpqFvBD6XMKh7GLA0cireijAOBotd6AuelsnSZUXtXrGBuTK
N/wK0aRZCFFBIFRl2G6fZxTt7DzWBzGYXaxiioAF2difp+lLJC7iYAgtoKqFn+TFRsx1BTN4SiqQ
m+zVtCgP6Quk3DcPMBAgt71E0eDec68pHvwvw0KLpBqHb+Dld8S8RFcHDySV+WIe+nfpjpvNWArL
5xhKfMZ/7sfddXT3F+wQ6oooS/w17gVqdPR7v6pCEEh9ACnTX6dbzAZkeDfqCU+O1XTvbK6RkK+O
efGJWbq1URaMOTmzahevtZt8LmRyS/KdjfBgDhfXMMC/H6+8Jq4+oFIhdiHd8XnlGIM2omEvZpXa
51g8ODqdWO/7lbXz1fn26ygX8KcWJR6vKJnEYFNs0Pl201XhCh9ffZ3Nr2Kcvtp6umYwc6AINWTg
Lt7JaKbe0Rkt0XYlfUgbhQ7LugWDt+xsbVY3xrY21deq3KOM7fq+ucVM43aI3i0gGa1Nw5gY/coX
+AqNC8WQcw4aBCf9xdSmstHinwHmsFHeLLq7WlEuUC+n5ZnO4WXMFaXGg0Z1k1C9cjZ8ddpD1AaD
aCD+woH0+Wukfef1oc7dMvS0b54VXZupWTRX9Gvcpg/Y9udLlLUEzxdyoNCUti4uUUvHy8IzJLbq
bbVpV8NNPH+d5uOuWV0DlH0JY/t1qIspLp0k70OboaJNt6nfuk3s+m4IVYfqdIhsbgGVmcbOnydR
wNQu3494XPjEwWRB0vzzl6zp+5ukYWJQb5tBDEdoZlOt6ivRgNgMvw3jUPDAvAyNcP3i3ZpQ8cpG
ZcJGhYC8mWWWCoShcKX43SiQBwrUK4ahX50BRAP/M6BYQb+ALUfJKrSgBRPYpu969FZ1T31y7QQQ
6/vypUwF3qgKBRxa3+U5g+FcaWRRvrBvRcRBlxodjnaZb9RZhA7HNfG2rwCXIsJRFQEmJoC8mKtE
KpS2cUIR44BcfaHd4KZvyfN4Z29Iul7kJT0ad7yhUwlKcGEtnHW/Nq7Jd36x9T49xMUdkrbhOGgF
L92MmKPkVP7uVerJWv/w54X5FfidgTREDDGYtrm1Ps8gDSWz0WsiuhIJgfgBtImHFGr9g6W6sBc+
tqKzZOavAmxgOzdYOwdz2d3GxDzDtT3yxdkrKCzQ7XUHQQPnYp4zoMtZLpc5ABB0neO3iQpEZGyz
cAI8UV47Vb9YVYxGZMdwYFqNi1nW9T7pWrkWUR0t0pvkEYy/sUK+d1asrnsxf/1u/xntYjo1QP0y
DDrWFCAgX6KFkNNOui91pCBx37kyp+K3XeyYT+92cWO0FN57teLd1AOyREh0C96IgcXHLN35O/QU
cC/2ww8OcH0mOg9csAtXN9LHxrx4DPYrls2YyOHEaV48xtTXTYEuBmt4AXqz2WhrutwZkAIXEjLM
6OzBmHdP5OddObumUfjVjcI5q8HZF1OMjMTndd33sl4UvsxqWiX3QvS0xeeQ4vAsXJRXTt2vrpRP
Y13MLkSAMM2NKQd4tqxUYszU7db567RVtuGRMoFwGf8vvu8X0/xp2Ivvy7noo5vBsDVlSygr4daZ
a6toj9zIf6E5pXwxHBxCviXUBHHmX3zRwg+0hIAvX3DUH8xtu+rW9s7fVN9wbVldnb8vbhY4bRTq
EGjDhfOS2aZluY1eABCH0m3ddG8sTarVJUj3Wuh59bvmgUP4meLJn/fOV0kD2QJQc0HNRBvu8jxU
KysiocbjdMG4NVyvp3ByhWdtOudC/VbRQdAhz49/cWz/lnrH/2+6HBAffvm+QiHk33oe+x8peh73
aIM0+T8ewtf8V2GOj3/1lzCHgfoGKwrrFJJsxOm4Cf8S5rD+iSKHCcHeUsVJLVbkX8Ic9j/5UbJ+
S8bAWzdtIqG/hDmsf8LlMpC4g/8JJci0/pYwx0VmZZB+2zCXoBYpNoIf1uWyz8LO7xJql4hMWggu
DbMU6OiYS7QtzWVVlhsltjdGXjzGLQXbSpnVwXjHa84k2nB17S8ztdxoSYFDn7mpQ7A1PpGS2Xq7
sn1Ix/FG9dpFbyLYGoBVKeic2Nay69rtmJsLRcZlJ81c00LJTm8XSlms9EpeJP2yrYtdIHO64ZcE
7mGM83tds5aBpq/yPgXbPbpTY20SI1sXwDXp3W6dKVtDllr6SbJVwfBaZn5vCpeoXnI9hfbj2M0n
UMy9QeOoaReAePdWq6+4l+8D1bnXe+8+Dvu7Zro1G3s3tOmuD6Kj5Cf3nW1usthzs9oD+F4vld5N
dfwj7WivJskuCqYbz9ZXbTusCCFaY1+nw42KTxJ9gXgyoY/eV4noyXWrPHl3wF/3Xf44jBGYCGup
je0is5JdOuC/rTZbJn+Xpa1ra/3Skfo7/aEPhn1bpm7Wa+vM726jvNu2YbH6ZfXe/+vu+lXlQ/uc
ixkkhsRICMhgQ6xiwaFfZKN9oSuhp4SpO4Ybg6lUhwSSBGlpqy2FpLcHINCQKR3zI44AbuRILQPz
l8GR8+yJRmVZKWcJP5442Row7xpwhGofPAV89wiInjKuKMurOpqikrXISk7X6VpO+TlPEK9hk7ij
zIGoDRfzxyH4S9g+9YHU4EAFGaQ0cP61jQUeT3vVyl4G3wQMHMwmBPeuHK2fQ9rfB72I71pnmELb
S3yQM8VDq58Ga8KwBOVWO70mZPFBP/5P6PGvsXhD2O/iLMDI+vPt37RamAUNBepMLkEm+CluaUAE
gehA5ymNASiiFL2XxclUpfOf18hF/vAxNgG14uA8rprmb5JcZlAg+lSkEmBVaQsDIkjkbZy7jUwM
Pfli891MWFsWvn7jhcYq9rStgflVV7VPVa24rRPdVfTUQK0fU/Wcly2mn4dQqnapfY2qfhG5/PtZ
oYEKsQ8qHrJY778sBDPvFKeIaDY7cb4b7GxGaL6KIvUwGfYRwTka+dUjh5LAld5YtXNSgG+WzU1T
OUd5iK98uq8fx+YWwJaOgqF1sURCY9LqKfO8RSkBkcYnEDfK8Iwv6Dwfq1Mhg6gkdvYS684D7JYk
6XtdSG7jpzujjd47s3z881zCo/+cuX98IQfZW5tskByU0ODzF9KyQQKU4IVuCJ3QL78VRrlPUtxG
Nd94btQn3Yze8XY75sZy0k26YbjdzWPTOBAu1UAh6Jl7rLNcAyqtP0/FbR7F33Qtekf9fFeoVBr8
FLaFPNnH2tYPQSoDvO8wcXM4h/XkrQcaAjVi2yjJGfPVo+JbBxtAl10Y51xDXD/dlaFxgO+7dPyz
LZn7qqV1I32Ta32vAb1tuukwLJAKOeYjHMw8KM/Yqi0GTQFKoiyNINu3prkD3n3OpOA9jYqNo5SY
xAZAaBXEHIpKggf1iCznT0PcDqrUg5mqTgS8u9HDClKL6WxM4SNambM4NPexZ368S14Zhza3slnb
6we6/5DEDsOQ7PyIHmo9eou2xewjM/ZBYu5z+YPrsG/1+F08OgaVGUBq41Ar/s0g0CEc/xoava25
kVP1Zw1RqBjAjY/mRsm45wKmJy/PE7QdM7f2Vm2skjE9d3mugV2h+WIk3vd+wp/CAYQe1lo3Dzxj
0/BsdhmvSgVV3nTM1XlnWxu7Kp9tewBZ03ZgHzNoHcbRjJwDqllnaWxOXmBNIFfpn2MLPNer3F6E
Naui6NLdWKUw7vJlVLOhxl4C8RjhvRz7P3OFG1OJsaJL5hixr/QSyExv2/Rurc0Q64c2NW7UoryL
R9QxJC7MuOnDhTqtm64BJxE/epO/s5piLoMUtVvAINgAF4Br28YdJf9FRopjTskuAdw7H/ounmdU
Cb0pAirc/MBaWHUh/e9LjQhhMszvspc1MyuWUR1HDPjjWW11cLu8XIHyxTW6qZ05Zia71Pru68ZW
SoNobsRQHdtWZX768s7H8g7kiurl0Swr07OZWPuhsyHxpTuttO7q5D0tWEajCoXMUZRFLuUHyQo2
Y+ncpRF/k9QsHHqVABfajcUKVtkasQZapRgcwHtBqoEUcTSQu9E8GIuZganLTJdMyVWtWRZmHSQl
a49vozbr02HnWP0GisIAekM7FHH6sSv6/nWoqp/8RnwW2S9wSAoHU/pCc44dIErPHh/CQsxgDo93
8I2XPnZmgSWtxZ7ywC9GjWXPLB1Ooqzyyz0pfG8dz00ii147bJy4410kLTi3w4Pj1acOi09XD3hr
vZ74lWIhyo06LySzmw0AHUET5z38rK3ZxT8arfyehz7ElFp6m4ZHX1Ji16o5AsVZOxLJ9X5yHnX/
PXVAaLV2+6BY0r3YY2WWvNuhtSeW3oBDPmOAy2towbwR6ILe+unlbLhyNG2WZ7KRZIxXvWwnnnHM
2GVah+C1kr3oWbJEzfzNiLQD18UROMe+tkWbm1iOo0Mu+b0SXwIXz1UmeRsCNq2K7p2gORH3sZJB
SPfO8D23q3rx8dNNHj7pvudC4+WxOOKC5J0W261k2Q9GZhSEmSatX/FolZectU67m5TmxvPBzYAC
qGZ2a+2mpD2JM8VL+dMRdp7VKChoJ/tJ1w5lmbxD/dyJmFfFlfXjg3eJFEIu6zdWmm9lTgcJzlXW
9jx+f0DQ44eWRlwbtC7GYml60tFoQa8Y1kY2rT214bPkpCDVxyd5ErxHQmqvMDeDx5xpqXVfmgDp
6Or4PQBijnqs1N8dc7htK1Pia0KmaARocooefAuDUJmvAVsIlhObXCnvI7V/lR0YUPiwqmxbuZv3
hNLYqmFnqNpHMTG5Zu2GaB+Lm6ZQHXaszRexwkORo3QypcTB1VKpeSCxgGUjpCwPyANJEjce7XCe
K0xYa5anEA/XIgBpKxnhO2bXj07V3Oa9AfVm+iZuVY3bJkqyfSnph8aX3MEG+9xL2J5bUPhBlED9
i5y1Hfp3tQMZIXGUQxliqBfhQOfp+7DjK6CvBQShSHdZk55D3TtOlv8+cacV1Tazohu5LU+0cbgf
+FyRnLiakrm5Ea3GDkioINC21dFRk2OmV6ck4qV9GLOcsT7gMorXHfsAGuA5rMx90Cu38g/xX6Xs
HIu2ey2y20jZOzUsh8ngbOqC9LUs4SDrB/HtBg5Y8aYUFI5paxzERIeeKmA/zW3U3tjBqWgHQDjy
DSa0S6UTX1UcG7a519Tm5HtsbC0Gjtdkzh533sPHE6qmf3YgM4Fv4B/IYYomQ4zHCjejmu90qThJ
Em0ZtWM3qTs78OZdBEBD7kswfo32s0zHrWf6+czKuAVGBwR6ajx2dfstr+uGtI+tOU7Iy+DiXDnl
TaIk4IVCWG3cx01UnWQ/OGcahrop7DRkTOfiRauwvHcE2xKy8LGNFtCkySz4C83P34dIe5GfosJb
1LbyiO7MEWf609T+sIbwRlzdItzye8CYPhzoJrE34qKPYFawYvbi58vG2Bu2fyi6dp71CEZDaiAz
I64wH7nS35TKc6OsPvUZakQHQCnckPzzMueZS4MFmjjDfRntU6inlc9CLWQdof96L3LVUSw9lBQ5
5SNiorxUHgCvgp+UONhLYLDApvOJB9Fop9ZLWSpx49aTFmRBXLn4XqMx0vgrqxgazBB1kpyZUqgv
us/8kOKDNZYejZosoPP7le1DO9GDsyGh2gvEB9YmIFhVOfUJW60rkrOIzqNIeosnC7AWS5Sf/jj6
BWU8lZkc87uScb2LsD7tWFCGrGDgGYDEqfXYlfpdYlQOTPVgE/IRhkA/OAXXpG3N9boFnGpusHA5
Y4V7ynvpEPmH5ENKSScKsUy+QCDCRzvg4TSYbBNQs+xWs6hDKESdH/eRVHBOS/ZxCJ1jCGXIsftV
kmW7MeS2KTvJlQaKwMUyV/wTYSoycQqLRty6QcG0SMwINm+bPvJfSqgzkGHYJMMYv9Pz3Tc+1rIV
AKe+AstrIKoBMlm8ZhW/Tpn1Vtc9GHsR5+YpD5oO1doKkn5WKoDx7MqekfPAd0VVYV6ZzQH6+bvc
e7GLmAZwO31jTfm8bMe5HAMxTMPwPXG8t2FAzq63v/kEZ4Whrewkei8qggHwkhDJAPArlp1Dyh/u
a3tYe7J6SGIihEo2E1elalH2q7zSMKFs/XPSh+ck0VcD3F723A8PYRWoIWxlzxhjty4Okx/kqyxN
EsIQx4KyNuKcidBEpxt3SqjchxYXW+F3vuuh0fCxZJWGB0kkYHmJhE93kJZLIzqoYMBGMGxl0cNR
72AudFguaSU/qwfGg2/bt31lxW5mtz+tSpcWVpY1c0MJUWEJI/pzTb2oxr4iPkCSp5J+pDXamXK4
02MyCg3y1bzJjJOqtCvfIoJNPMmdUjqWDh4DaXUKwujcyE9mXe2Ry6OgI+O1nOSoKExqsvDz1vVT
sGW6VxdLzTMORgVw0sgJcrC8xCt+0jaBLgIcp1qGEcvdGXOLLLXh0zr+qjIVgVa1l6bvIS2houYS
FjLAZa4IutY3pqQAYYcKNhVyAEllYzScalnHFqcreR9H1Vbp+Ra5WHJhl2LFXduzMte3mjHZwCnh
wkRNdKOn2iEfjQFwG9ehh0XU2AJYlwf0ISTDd5sOflSqTjDE1ZrV6cnobZb13k4g/qLY8CDlCRtb
hW1Pa/vRqIwfjqPEC11J64XiJcfOB6xadwXiKZ63TcysX9hyV7t5An2gHuC60dr3Ic3o8bwqg2Cl
SPawUqqlL0cgDoCcLfQWCvigjNha0x7LdHIaClu3Se+cxxqYftd7P5ya204JWnWe1+l9BwfNaols
geN+/M1EyKDkqCaCvnGTmlf9+GPqocFcrVajOrlZ2dxFCvsK4jiZZJc8EWkeY1M5aCULOMmMcM6h
H4bVQ9VRkffAflYtZ5c9xGiplxSwrbZeFJ0OZ9sghDap5DUpGvWAMVEC4I7tvIOwIc18EgbV4wMh
BgKg0leak2rab0YOmjMFcu115jDro+Qs0reS4BE2HDdyOYHShPBEMkxC20C2US3vruiq00f2Rg3q
wELe8weLfuAE8QbvOwnKLWw/3irt3rFL/zjKRnDfSuvAU8x2YojUNvZOE51LGDFxRSTS+Dt9ak5g
L2ZdZ289pT7VBo8hbgOxYkotfG5gcRjRWYS2QLJXSZJvBViXQ+pOJBeiXDGm/rrqOc0n1uYkjoE2
C96HOn7vJN5C3IC9L+VzzcOprPe9udGYBJJZdLaG+Juml24ydOYiWBeHNEeboSx/mgFc/eAQ5ulr
KKEBG8nLMYL7URWrhgptV0wUjiUXNz7Imyq9BO9VbuxjBqOkH7Kt70z6rKYIl8kcif0LOhX3ihng
pMhbe9E6b8q1HFqApbVNZsU38ShRnJu4dOoBtDVrC8oh/vF1B/y5kzloQ25a5I19xyG6jvlGbUia
U4voTrK4z82ZKeHRW/bPaUDR0ZTLh66FzConT9SEORzH57BA30FuiyVuA9wgzLSXPqaZv2uz7ker
mGtDWdZ++szFulHj7rHTlWfqCsch8MBZ7mBKgUyG0V8PEUJ5rfwz6Ki4VSW8l55AVR+5n3NoHEXx
Ct60m1sxQVaMlHrHVaJSLJ15bM22z+8rLzgnHXsg9tN7q8LUvIDT15N+tVx4YxGcQ597Mq7C98gM
U8i7w9oq28eilYEd8vKyx1iZUp1GMz77o7csu0oc9cQYauEdvE7ZVM5bOPrfrlSORIXxcwUSdU8C
EVPG4ksHTnRRN0rpTGTDFLhFH7kQ/vqFaUlHUQAog27jAS+WDH3l53MLwnwfgqeeQgvw9kCOIwGU
v/Y4vz0P2BMwhXTSUBWjl3FRxxrGrG4ppXDtWN1dlIPCnzdNsA27aikFhruOfPlOmqQ7xy63cVRs
6VYvWgoPKVtOEaSTrW2eKzQ3ehNuacyCBQ+lwAAxCygyJGU6oX6kw22p5Ye+llb1xEGf1tZz3McP
IlNTW39nG9EdfIh5iAfiWO6ytlzK1cqM7hQTVlxsL6baXzVw8LlpFpk3QcJgu73YibTgblI4EUVU
3MMLDNCE8hr5VQrHPdzlR9nBOs2HNhXB2pH8DWsc85TarzjdMKrO5Zt2pAdrhDnUfGMbSJQsipQq
TIsgAeQONeGAzkkGzZ0ce0tV7eZt3ELa611HPM9YuloSnltoCa0VLnp4NYZJnmAE27iVboJaBLlU
DgAc9xTurJsoPcU6K5erlAsvN/fdUG+twb6fSPFixdhgJrHRMmo/9BKUGNHwkFKZFnpuQeXEiJCw
4zQsg/DcKcZjmYzL0EPmV4paCiFev/QL57Zu4ruKLSojLTFr9ExeNDkXAC+ELoTx6BurVEhYGDr7
qnSclTPqb45crEu92BTVeNtJMz8q9ygPzRUENchh1znVrpk56LtR8XdxJC1kT7ttITj8eUH+1oEw
AdioKibKoJRMy1I/b4+8sKi1AMNaoOqHZ1KSFoRC5sYKvvtG9BwVhGniWP7zoHQIL3clw1rEEgyt
CLX/iwKz2mpQhBCEW2QixMi9EUxf6oZ7NSAz+yg4IwYF161FYg+a+MgjNENFhvoektS0VAZFbXIs
WUUpYWXnId9BcjxCYvm4U4y+OYmEvI2655Lfoohq8EeJoqeQIHYBltW3inketfgcS7TpqHBWg3NM
rerUZfZmDBHxCuoTCt2HuCP2Sq10R/1sUxak6k4w8wIo4ODLT+2kH0SlZrDFNUYhyi/IJUV5RhPZ
jMhBW3Gp5V536siEMR7b60btxpNzJ0pa0mTuRYYn3lGwcyaCalGobZ3ypGc/a6pj1Fi4OlIjnddd
d8oI0C1v4GKVF+NQnsbS2li5sWJ/HfMsP1F+P4m1nWr2IU3cMg7PalieGkk+dPzOJNdZf9axpzmn
T+hlFKea2i/QeYcLzYYyVZ4+zgxIuysvJHezRCNtULO5VsBCEkUBbmHktORoHou4yE/TceUHRYTj
fBURaPoecTEIo3lNGjivDP0AFnfRSvKRq48OXOLcOYoKgFSTN75M6CY1hLBOTY4WxkQ4eF5D9Dal
Z8lsdp3jH7ws36oNUxhG1bdkJEfuknpBwftc0ckbO0I3X3oTFRF840+idOnnxcnqyHVNCnY5NdUs
SRGYCEfKrbwoTHeksM6RUz8HBCT/OuX/FoLgmKf879LS45MVyH9nEbJ6y0UTv778Vf8PuoOoQlP0
f3cHObZVXP/jR/bzH/MfIBHqf2zqhP9Xf4IkiF/xb0iCpfwT3L0DIsFA4F/4Bv0PJMFS/6kDklNs
UEUCqyD+6t+QBFX5p4PIC04iumkiWWjwC/8NSeCvwLSaKmqeAtBPd/rvQBLUz1c5Ut5Cn1ABr6cJ
jKd+CW3yyrJH7aqxXEnzEbY6+pYz6ygnetCFEr9ejTXExeo4leu+TNZZeBwIkar+deLuQi7rSdOO
be1tqFqsPeoznlMs6umt7L5pwTUqwyV54rdnvTjnpRZOgILmiitvIchZS38bg/2K9s5W+FX+F47u
Iq76T9z1+8e5iLv4XEaelAxYu85rP811N1qaixbgHbjNFPPzq158Avf024iGJTMZeD4DXvx8lemk
l11a43nYQCqdye/NKThWyLo7CLhh/6TM+01/B3V0772iLbzgg89/Wc1foBK+/sj/eQLjootrdwTx
pYMbYJqG7hQAZPYRCjSPQ33UvXXTmIuu3DVQftGCtcJolcr5/9UjsLohGgDZ+g00O9R5XPkGpl5G
tTXqYqbHSAyC4OQAx3kLhpifN88TPFVJdx5i83YcC8Tm+vpK2C3u78u5UDRk9eGaMNOXAGgZppfq
mBh+SYm8LBEU0zMdwQSarCQHMXogV778tfEE5uGX/rksIXlCrs7cL6el7BrrXp+FLzjpbPNNt5Io
Oy6iWXfr/323QM4ARcfxC0NEDScSEej8MvBYeWjSJIbl6uVPupy98V7pj39+ObFuf/uWvwxx8W5S
qMaIupiYpxGO5OjDZeOsBMjStyI9fdMjERYkyz8Pan5G2Pxr/2K6CBjZAb9lXbIdEOdBLLq18PLs
2nVSRyTZQFW1sXlJdIpBOcXwunopp9YdMhtev7zJEnqMzxpRgxrq8wouZm2E6IMVM4SSvP44DPo3
aYLDjhEVcirthARn3rbzuklSEuf0VR+rjWSb817Xn7rmdVK85aQWNDNp2iEa5lUzWano86UbeXxu
zOe+H6hllQjY2PZN1flgShXtoR+re3lCdkGdurtJkl5ka7iFiflDCoJDr9trXUeerbSpDsXrNvYf
ez94Dw14l41uXyElfmDUf5s7E6y8wClZ+mW2F/YNHNhStRBmnPZ9GaML90LIyxM3boDwQS88ygII
O21wV4SjS7dl3fXpXVSitFfpiCX4RytsDnHkuKX6AOZqFkFs/fNcfyh/Xz4lXr+aRiBuCHOWz4s4
akwfbhFndakW81J0HWCWUOxamxpIFGRF2vje8eVp5uX7okK3T31XpnHma68pIVaqvOh4aMiTMR+q
x5y3UJpxWzfYWqrVJq2HmyRsn7qRvkvpLX19VY3dlbT6q+0P0lrRyKot4zcrw8DRY6lWWqG386j0
P5Xm1rR5oMptgQz8+WNd4BD/tTF+HetiOyJxk9ZGy1jdq7ytAFMHC0RH2pl127mo963R4jlfGVL8
ysv5QcIRDDdnDbAc7WJ++jCG6MYq0pAlWvYr6ugLQcBI35w5kD3DFcQy5ChXfx7XEEHB7+NivGYS
URny5epVlGFoAoNx/aFattFdibOeimqFP4VrMA9LCw88YOWdTeWneFKiB8NR8Eo3t3b94g2YE8gR
3Gdl3ekAy+tx10+aO1EJWsr9kxZQtpBWFglnOBaLMEALtEf7gy5HTcGitVASUFPXlJ/Q3btRx2ze
TvRqsjpAEiyEdtXLVAkg0thFMYuG5H0KwclwkgTUNMOWHp1hUnjvhxt40mgGTy1VeWX95y/01WJQ
wbVTCzMx5YYx9XlmOnrWU9ubkCZjZ5lP68kvtplTQP0OrbuAVKgp1Zs2vDGUTeGHN7p/Jm/95nNm
/flBLgCRH6uSBwEgZZrcuNblPQRLpVOiCqPEFkkfFbhFpr0rcXvgfoboGcUEREgE1VgeDjbqOs2t
3R7NKn8u6+ZZUf2bbtAe4mZ4UDr1vvPHha4/Fnn7EI/Oy1Q4fEy/eGjS7Hud/h/Szmu3cSjbtl9E
gDm8SiSVLDnIqfxClF1VzDnz689gHeAem6VrnQA0Gg1UwxTJzR3WmnNMGKjjXBkafVUGHmS4MQqT
K7eztCzM29Uvt7P4yOpWDwZK1Z4jH42zt0mxhpXCdg5yGhzEVn/mTSuwLvrMd98/SOnCuifPOydd
JZ3AMpdjHit/Gyjt5Dk6LrRY0TdQUajt0/kRtXMkPUZFgGilPQha95+pkf/fKLkLxwliL/5ml86u
p+WeyauEPGpCtCqp/hiJb6N+pdTztebyn0Pk899fPFNBTHwjivn7AQaq9LGabvX4ynq39Cb8fW8S
pzJSQiUJr8liD276ecCxSAPtMWmcz02IL799vVt3Ot4IBT4lfC4jQjYjvijpu2T9/v7tXVgH+BQl
CackInFxGZymhIWaS/pkOUFt2Ej4VjRN7NL6E4Y/m+7Kt3/pcX6+1jx5ftr5SWrsa2nVe06cSzPK
zulUQqlpgn9/Swst5n++NkYkSmGw+/8ea/qilzsfAoWT08sMXzxFo+VS21Y/2WqFdzr/jaiDhtOu
sW5EaXCjkazB9mOgsf/9L7l8w//vhyxPN7lFsacReLgN3a7W+yXSkKrLK2vOpTOUPHvtqSWQTkeW
3tfHqmuCNGotI6dRBzeT3qdSXKl0kTsQbVGypwnp6iJMp5DdRn3beKe6ka6dJuZXt1j3Pv8GY3GO
K0rDoFyUW06bVmvUpE6Y/DKVgeLUR20I6yhwe3MfDj2f0SmlBPz9c744l8sGTQuTIcxubLGoZHki
eXHM5QcvwVZspOVRwvmrom7t/DsYwWvVkI5snd8iZdgVUvJWiNKrlUEgkfu5hWQQeCyNa1UO1sJU
PspVubNMQiFiK2ZVLLa+Nj6VeX2W0uaxiKJntZ31BuopUDr6PlFw5Xle+iqVeYOiQ8egsLcwLJl1
7htTx/14/UOJIobYXBpLz8aYOn1xLTL4wl4JY+9/XWzxWQIekxWrpe/OJjUfnLh4q4L7TLjy8aNb
vDBGWCE4ZyNs54i0eElxqVYAziReUoiSRyiOY4dVsvNQRufak0VBuJ+mxq0GKDVk8azqSQTkpZhw
xvzgkCk1zZCy4ZTaUhSKejrvXrYxpwj0j34mpNbprbc8i59UKzglKBniHE6uPAL2imtzY7R+vPYT
bJJmY/dl9stPaNBKBzq6HY0W/dxOd35v4mGBJjX16CBCRx9jGofN71oazib6jM7o3Rg8ujjQpNV7
O9fC5yErCGzJpX0vjY4YveferoaDp3v3cmNuaaQFK1II4lXrTZpLkf0URtNNGqLgKEEhdklfgBXC
BIcydZsb/OoACx7YHl+w7Eog50IxiM/Qb7LubVBk2JJyutLTyI7w8sh1til8yY7U0JWnkjYLD8GY
9onc7yaklkEEM7aqDhXMahF4YwFByJDb8wjtUwCxpw5+v/JjFZhidQyFGeB2G2nvfevt/Fo5hPTH
xkJdmdPPiOyoAVmAHJPDMMVsJRE4mv0MLS5CC1gkRPFYvZPLHsJTdpJHEWlorbhCWgmbUjVgDsVn
wQ8/yNAEwC7667ylLRoyNVjRuky65x44V1hUL54eEQ5m3Q6t+dJMAWqKnqJMYmSnUG6fR6gfbiMA
vPT78VWzPP4HeCSJ1T834YlVk/JeaMDGE4w6KurKOf6jX0kiDiUdrUflQVOkD/zaSambyvVbkfTe
tjY8py+7W7GPHss8cfUaUQ0qwwgFK06gqidLIIFgnxuevOrhxq6HVjvSlFwXCVlbnuoaQY2Om7Na
1j2ow/jaGAPq8gBhK+m1A8kKDRqapAIaa51EKd1koQ9nP3PVqgHLEB47XbkZhArPYGYdIgUAvDWw
E23vq7x6DnTpBwqUu1Do3VoZ0CwYSHbicaAJqLT7KQ5+mEYSuWXjX9mdXNpgff5k517YpxVbj4hd
pFVORrtPKaEhxKy7ZvmVxEurJOgECs9ElrOCLc5qrTxjDcbKcmhU0Vo+TuJJ1Luz5SfnsvfvS6td
yx5JCxqBA5U7iPmuYlwrarXqQIj2ab/ReMoSFqQgSmxI6XaSS0fkk+7UzuKs10STGeXli9H3h04j
x4TMi2htKdlLkYquHnUGLMp+49U53LWmuR9bIEi+YX7okriWIzga+osilbch7VhBChCVzTWlAO1r
UwBNHaabbpDQxmnaWvQl+ibizgoAENILlwrgWyX84Q4vcQDSADQm3a5DZYHH1z/E8XXsc1fDL8+x
TzgbRuyaoL0CXwbWW9iNVxGZlRF4Zggb4KKOIPnTimln3yHH6ULpFAfauiS+NM2UnRB3B5j4NIOE
22KYUxTpB4b+zVRICOTUbWtlbpXT+q3SnM6p+juIyy21Yewd21D9LXgfJupkupgrCVieAta+4GvJ
CK5RUR4mxrWTw4Uy3bxvoc6DogCf9WKV8zK0hrmksPdErKfR9wJZuwr6Xz59sWjawKCeuh/f7xQu
jjVDpnSDPwZs0PzvnwZ0QLG3Fo0At5/xERovQ3IOqMd8f41liNjfLT1RFLpuUhqi3bG4SK749CoK
tn3hnEwgCBqdYbQfDcBa2tZKjPIA6NiIfXwgjkjxx8d4jO2xKNGL/mmkvZG9I1DjBUT/i/MMQVQS
e2NxNgQuHvjImQJ5eMcuTcKwWL/VwrtmWldu/685frkXJPXK5EtmN/ZPgbcjMR0hssjmxUCdT+k1
S6yH2g/WdZ6sVLlGll6WH3Ip3SUp/5DRAyrh6GUcu5GHHcj5UGhVVvgnI0I4ZOmYNQUOoQ8zK8nl
IMcJySW5IXYqadtQy9aZZTlZBzJfAU1PED3ECc0Jy+K+HtEamvlGEr2btoe6CzG7DJMnzSr+TBK+
qPa25f/ahbdpAqDeQtMM0hcG4UzDC9XMUYtzyBdOqXYlVvcC8O3KCJ0mTe6GnrpMKu0QtyJ0eqw1
pNthfnUkXRquc59Mwe6IJ285XGUlbXqra+EekJTsH8gpyNcTGamIWtbQeXfKkwqy/BrO4tJ3acAk
g2ljzv+9GL8tGhy98EfL6VUYuJg9w1x4msRHLG7rUVcfhgn5hyBcKdor8zy/HDcc2ZgKcLAbrAVf
v82sjcKoRqjJsVBYo+9r2W8k8VunbkH1BUmNtmILrQAMNkJrAo6IRSknAZcJvt5q12UdYNVqEFZD
G7p6blL0KP/U5JDJXrBLfTIHdaArlYFE4kHKRrfLWtesel5tACodurRBiT28FvB46Q1CzzGJj2Tj
i2/1600Jylgq9TBgthmio9rXOCk0sgbaKweGi5dRxbmdIiFL+Vuv/jyvRQoWNhFYYxc8qB544v4k
XYuYXgIG/s5rtI/N+U6QZC0lKH1boBXQa8/x2idBSJ9w3J4shYAfKC9ap7LQndQucvIif4PKtPZG
IsxmjnoY8zVnW9oiV+760kD9/IMW25PKqwrVE6l5+Sd/G++rQ+9Kjnq4Bl66cEBSKAPJKmo4lqm/
A/fTw60a08MWNFgEtUlO0JOQolSO0aTsp69d6sIdAamYT/JAs3hI879/upSfDQktZ0ok5Eut6+zJ
7zAOlFn3Ixuyp0zz9lqT2HJDYtD3a9aFjd4MxzC4tG5QlF08SS1PJSXJVHP2fHBkuKnbl+8vcPnG
/usCixuLddNoopQLoBzcKtv/bnD43xlxMYl8vhFzUYhIi4EUzcCn5GITgATWbc2pQJ7WVF4iew6X
7u3mId81B/wbz/ggtzURKL/Q2EKRhoj0/U1fearL4lptpuFUDqCl0zhctdoD27n/23sz5a/jxRuG
wkTSMXv5HrLsVUuurQWXPvovD3QxK+tRKfRpLJhO5youKr6IpMFbuVzlG3D2DhjhtnIqwLPr8HxV
HXDxw/uvUWnOz/fT14B9MB3UPLAco9xSmRkdlO+oP7Ntz/EncdsPfTU5zSbZyA/fv7gL0+mXm16s
gKrUFMoQZIwioaKTuqktfVUJf76/yF8gy3djdb79T7fHFcw0F3l5MhGUAUnvkpI5g9Vu5LFaJ8Ai
iAwARd1B6oOF6J1FESCPKeACFREg5I5StdCaJ0ckOifOr5WF/vbIvvt5i3pNg2cZrhVPvx2jvWol
D8aUIYTAlWeF3b01/klj44c5NI9em5+qIN8RCLJNIKd7w0/kHFulYG/GZrdtqGaMIhnc1gHywMZL
sm3CKc1Uje3UibZfa7tw7GwcJPzl0dWTWyked1NCHFuiOoWkOIGa/xpV1Iw+Pgyh8zRk+7iI83yi
ClGQoqJsvcbfak23T6Nko3FWDxNj72WVnVQPWfvcC7dwzQdQh1fe4fyB/fuQUFyxPLBJW7YgRsHU
BjlhvvGOzc46xPeBG69HV3VJMhOuJtn+/XP/XA40JeU6SROt5Vk5LJSkjeYSupTT5ofFEJvZedIk
XHHitvLvwqmFNISGUSEAaCU19HPRC2hqeoDPfpdSh9I67zaENj3qHKupZARpcy8KGCWa/BWIPWYg
9VYPH2Jf3sZytpOAWvtedGv2yUEaXkrLXItmfKcO8Uc0Gbhb2kikznQmV+IOI/6NJWsry8KZIxNh
4HWo/w0b1u36f/PYVVRpbKko/C67JoHaj5QsWflnBtpkSysqud2qWVmb3I5vgyuswIvzOHH1Gto5
xLfWYpYdhyJX+4CepRcW96X5G8DLtZPZJUUB++pZGEcHcF7/F5OBOppTDVweBzvGD7a1Y2o8TrJ0
oxQmbWTC1LJ6E4Tam+B3lA0PYTs5RWvdaEJ5b+oUBifpVA/6MRnVJw77BD9pSMPNHU7dWykbsGuM
G4EATx2lyTROt6EennWYApIS35aNsdbip4zMo6YXdgkV+5F0NYNSHeTmA729ddZ1j/LU3AjJYx1O
5z5sTkpi2XpH+7jWPqYue+usuxEQgKFMcO7xU2dWSppFAUGN5bejWFWFKu6K4tHq1b0x5yVlMSmx
vkPbsrRDK6egMyPt9ZjLKyMlDbgGXlVTtJO2rQf6LRnvu2Y4hVXyGjQ6EIPR9VQdnW9BSo6hSe+e
VrllCUd6quyoVc/x+CECkWu14ViRDCCDQh41dvvFuh3LfZ17/Tor8pMkN47YEGYTqgx6ybaCc1t8
CBmsOS/aaGJ1M436WkNL0HcakL/oXvJ3nrwfuPveqhxJjDeZWFBkSu8nSzhNgXY2RfVE9O45rZu5
xZzYQ3SX9GTa4ZHLmuoYE4Q4AAoNCFLCDiMRWRia0x551K3YjPcemRhNCvhO8BnZHjr/3Op5pjFT
neqRVVsiAE/nnL2y9DCEY8VJZaqUN2F4EyEUhpJzl9T52cLNbZk/lFHdReSTVg1B1E3kRKl2DogZ
KETZLsXxrs6lJ6j4mVtPhCROT6bcsjNSXRpL96bhvyMSPOD13cRZ4DZe3uKY5tcEU3SbKKWw6SW6
eHlr7GshQskvmeemTyOC0Aw2yY34rkWZQ2mUgfcupv6rFBIgp3TZTRCRLuUf0/hXIv8e295pZXzy
wg6WkGsk2LsmbaWHd8L4uwzR4eVOOZH+4xVrqkSYM3DoQPwPDkUn7PMy2qZYc0gXxTmVleepzTc+
dMuoiDZRPTqJzBuSlWIuKtrwGOy+JnYJSXque3c4/H+axWORVkD78aBFhD2SEYXHce2PvyqhdMuC
IMkueBOKDQP7kCovRcSyW5JBEf8sq3vkdPiZPGKUUVtoB68gB4Ho1DQHuRb9TNlTh2lDjEupkSHQ
/LD84ZQ0qSMQqSMG/kYrZRQEOp6ydicU5zzjEasffVztk7g4UGp/6UrhN8XNJyHo1ywZN0X1XMjk
YcrEwYZEHICMyurMltPpSYvVHc64R3oFjq41HzFThhBHdxKPM2Cfm7StHWn6MRQ5xAzEQZiJtqlx
WkzUvZuYKGNlXxNyK83R0flwq2SPYoLcq5WLp6AXseTizMfwSDpGQbWwxRjrmSQaaI9T0pecH2oZ
V3iwGQf9PGjTufLHh3EUcIHmtTOU2Lx8Qz4MnrqL9dBGLeLCQudY/9rX0tuoWUcNnNegUQ/LprvJ
63AN4BEDWKVE1h26wh0ZVy/E6TjoMBxZI4py9O7xxt5w9OX9FSS+xoHNCLxpm+YHPpEHxaPBFxBz
I5XEbkTxaykk5MZJ+zniNo7UzTy7p8LEYYDioBJkd1pY3acl3JCGoqRV57eNqT4NwkdfxwdQW3BS
/HJfjtJLUvkvOJ5PkeDfSy2u37S3u0i761XvViGKMqgCJ5Wsc1xh4iNHTOwf9UT43YVErqqqI8Vv
OVXoRKfNFeqkobaEFngGgdDRc671G1/JT1ow3VHNdCu9cyOF6BpBP8RW/ktPrE0V1FvLeBqSFulq
h5Rl9soJbcTE9JaW/YeZID+J6VuxMSiUA0B121dAtvXTDsxlgY/VdMayP5R+u9Ub0nl7Zt9WPMIG
++XJ3g4tHfkXMAxy9IqkmVQtGd05eULDeKBAWeHnU5C1dDFatzK0Zw+uMhK0OVL4jt6AwbOpMxsk
gym5PI8yZDGdzNd2qChbExGC2qCQ+bKq4ixKGTF/r1GJS9echX3qveBHr2H9kRnVfZPJdovnTavf
u7Q8B5mwm7M10mggRIYYoohQs9z/0SWsPFGm41HG4tuxdVSwD5M0PCYgG0jVzkmiLwbigLJfEg1y
6hmriZJGmRJLWVJe68sfnhLfSEP8NDe8qjn9qvlJA2IfeE86xmNjKu1RJCKIUImS6qaAvMsjrbDQ
z1nE9NEErmKBTzGIuZGVlxYHb1uMdh3PYSjFjgndDvvyGGZPMT4S8mcDYnqn0VoDS3OSks/i2Pkk
yo4KDL2CoTTtM8U85/Hwmy91SpVtaCmulyoPkZEJ1/azcz1qucHExK6bKBvn0vXiyCXIZms1Ms1g
P8Ph7uu3qYYLS6NPiKtenoZtOeW3ajmeWuNYWeIVHumljdbnqy/OXbCEjBQwk0CT9l1ozzURZFc2
jnMh47v7W5y5+Ap6OU+5QtfNwcTGwRfVcU32ixPjPUjg7LeSYFdkUGk6I1hXcNBbTuG/6TkBcC2q
hlQ+V73+rAqkn37/4/7uWr/8OBVWNFK0WRs3axkWRZKsloDXhL7vonVaNfDBzOZNIGtYYgoSo+6o
hsrGagnQ69obqmxUuhX0CXnS3HppMm3jBiYvIXcNmKvGmtZmQiMaxI1TkvGe+wPoFx0z3S/RP4U+
WZiaacMSwPooHJEtuhoLJWFZRA+RQSn+LLq3PvjZmn/qJj0QC0CUdE85P34medCRcRkbZNImlXnw
zckeGLFwst5QolzZe/+FJ3/zUKxFRYc9ozqodFSYEHIiv6JHTewTx2MPazdCLmyTTqGjpdSPYa+t
GzZEhTE8eR13i30pl7ytliAl9Ioj6nr8oMTJe3ui51wp6g5aba5lIo6LCA4FrDZjegtg57diuVaa
28aCPkyIY1PcTKVGKi+cBE44E+k3p2YO9fX9Ywgmwp/OEQAXQ9JICSuPHZ5EokvpBwor8rVhENQ/
rVJG9DqfCZU/irDzhWEgegoiVRg/BvKu7vdzXzIA1FYovQ13k87zc8+WY+rbrcoRrpTvRP2XnAQ4
v3YzUhOItTd0DmuHM9U54EzD7pDblYSXGIWHb6vcRRN4m7qwSR3aUHa/FS2AKn0PptE33ElQXbke
TkpQoolXNl48ICftCDYynKAa4ISwEZFE58oQX35+X0e4tSiHW3lcZILaCPR6f5vSraxIV76hS3q6
uekmSjNEFXTM4hsi230QgabRvFiX5trf1htW/nNPrvkaTNf/xs3w+XJL4VPbiZPeTVwuTtjMC4RY
srpBunC/f26XeorIzCkNKzhE8HEtvoLMLGWrbyklln+CR4403r7f9EffSSlpkoB9Sn/0N97tf4dn
fHFO/nTlxSsrJaHTcrToDnsnF7Gnk1/TQM5z7pcvXMETigJx5m3TNV1yalOpEk3+heO19JZgJx+t
ai8U1U4Pp2uP8YIG6culFqdss61GpgmC9LRbYk7XkR0e8ZOfNCTpc9Ya4UP+mg56KV0P6LhUU/x8
lwpP4VO1T0vEzqhGnqOw9U8T64zjbzPXsz13vE1vjD+yXV1lUV+75mI17zQ/sAKD25UAeRmsIkr5
osbjlW9Onp/ady9wsWxDrq1SYMf0Ydjfns2N6Bgv3Q7Uo7HKTyp073TdrbPUzh+zwa6eZ6j4f8M/
d3Hr8mkYLZZ2g4pf4UWI5oBToX8m3Gk1rLU9Snv7Wpvm8udITxZIKkamf+IqslTXi9TjZVK00G5R
l7nSAddxcAb3m67x8W9kDtqao6G69hwzvzKNXvxiKEUpFuocE7Lp17FkCNnQECvtOVOenaZq06qC
a3U/Bim98movfvyftoOLQSuWoyolbBDoYJxN7XGUyv/pBaiaipJsGTImFOMf8aqlCSMQAvZjmiYg
ycFLH/z+fur85xa4Atxjg8IdrqJ/2spDo4yVhuKMFEygReWN2v76/gLSPPd+Gf6Il6hCoj1FR0nY
x2LJqROlSJTR892wtTYyvAwTT0M3FEcdqFCjaRtDDW8a4SOhXv/9pee/vLjyXAhWFQm5iUT2z9dx
kGv5qPdaGLgEojstK52yUd1qc83W8res/N11Fu3BftTKxGpR8Sq34prEzleIWyw8QC7+AIK5mr9w
4ZV9ua3FAzUSrZWtjsuZfr9u5VNsvX//3K7d0F8v36fJGDqEORQNV1A3+l5dd+fsttk2juo2m/IH
pBH7++v9s+yo0ucbWqoA5NxHoBdzOWtsZimmAr6qd7XRf8HUYVtpdW2dm7/Lb17YsppsGG2s90kc
uAYLth/cdqjjrMpy41n0kP+YPMUZoDP4miN6DQXW0U3U6MpNz5PQP78BqZUInRldwjIVRaxaVI8+
N43LdKWBxciylwBg5/eP9tLXR4oejWs4eLNaZTHtlzkRh4XJZZoOtLpKYHxBrHBeH2o/dET9HFQl
ZsGG00LvX3nM/1o+5/f66dqL76+V+3aIFb4/dbQ+orJ0p34goLNUV3Ll3ajysW3vurRbVQUiPwkp
cCCrrkhIV6y2hW3AdyJeSfygnBUQGNomGyX3j0ohHjhlA/U4YxjZxlbqatVWEP1Z2YJhEyHO6UFd
FW20IbCORHLjsUWOqgK4sORh13MsX8spuGNJFshiD1Z1L9hlm/3EzAJ26pcJoCI29im+4j4h3iOm
eTXpZEnBpyCYO/olSWG4HVIrhkhBMTVpKhcfNP06Cs3Jy5XXd2kKw12N0ZPnSNN1+Qi7SvZ7MLyu
oXdPQSxuSqtxixAKq0E/gKJj1jx3Glj5pHMrMX0Qy2yXtMQU9Bz0tLU2CpuGM5oRvavVtdDISyNY
m+ObiPFAHbwUQpEKrhXBILE4UTKfunDVq/HOKosrQ/hfLALDCD7jbCelmQWj/+s07qMUjs1u8JmN
4nDNdJSvRmd41H8ntnAiMu2vS1LbAOtdi1uyZ6rVaLNF/p8fZr7+jr+f2qdZsQzUIKwrlkoSfb0I
EGfkJt6f71/4xWcKh0LUZuessmyYWkEeRpIccq9oICccyFFCBm5zZdEnLebC7KN9us5iWmi1sW8T
nY0FrlyaLvIRS/9zWwVvUzw6cZXdEP/OV/HAJ3DjG4K5HobooaapUnaNq6jocSEi1uW5nvKtoONZ
Hf2PwGyO7fhgxLDNNWS2BBW2+hE2nJuEAWhiUT6HcAzSLPyRVQBg9bAV1p6SHIjLPVRj+mCQD9X0
mTto0OdklZpauE+kYjURDNORXtk0NMKaU5ESB4Gp2Kr1TStEbpAbRPrW66ykx2B5p7FLCWNAtVxT
cJQjgJEF3mL+T6UARKw2snVhRXbcyKfQlI5JpaB/Rmm7NhuRjDppyh1cFwBffbPcKON4TurmoCbA
BWO9goGZUNj2i1/1EGJYiOwOFYtN5ExiVz4F0ck1w5GJij+a5/66HnKL+kkQPBpC8yhJzX0KHW09
WfihW/qKllE8J1GAIvq+aPRNUBY/+UEzHxZooegZ77FpCLBeM6Azxq3VJJBcu7tBGDG2ShV+whxp
t74VxWETR90NTqNt5/9GSu6kgfxbM3x4ltVJsoS9kvCUDCiB03uBYAJxo61idMjbmEIRHPRUepEy
7UeUEH+YWIhxqYaoUd6sUBY4Cp4BTSfuQ/SdPNQdiR5bWeRbPxV/Ex7i1C1yF49eZfOzCMP3vNfd
AQe/EAH5CpJXq3qf7QITdKVI/gHtcKMm2ptKpoYlF1StYGpGkI3UxC4QJrZDeWzTh5S3XTNrp02L
2sF0IC1jLel39NagR5dHw9OcJu6OhoC8HS1TL9ebovyAon2f8lOaDISmH+yH2ncUyu9QqO6GOc0l
U9xAlVbaoCEhg/MZDcBOR8nasKVaGY2wTqLKGZLyHSo1ps2zipxMT1+FwQCX+Gv0ICdGwsZLkU4K
dKQw6OgqPN3BuJPK3MlnLMYg3LLrPsjBeJQg/BKiSWI2AnF9qrcpINs4oCCmibHrx8qDh2aIEvi5
RoclluHaM8aPrJtoPbXDo4WqnWO5K+KtXeulATERQq7n/5HhLEPhe1aF6YMSyw+TYniF/wJOlj0l
iq0J77I17o2SIPQRymSbuoUuHPpc3spm5CJncykirBNJokm116x1HEZbD/LCWOVnRRFuxl6/1aCF
Dn7gihqYeZhHJUtKmYa2l3vAq8ddoctuAbu9qSdcOfI+DciZj8mlIX06IQ6FvAw7bY5ljw4hHk4T
pdA0JcFQjdYpoyYZ/7S4Cwgk4AMK2AQRqRroB5W2Va08Fkr1aHT5a62kN3KqPyFbe62t9CyU7S4o
0eqHA6TpdJuwkYkTysDFBBeRKjUi5JTkgqLO18wmr3H9Kg0hfdHGhumwS8qe/qhqh+w1mh4xfy2s
Z/JuiRsC0787KXywbQ8n9E+h/gqL5FkmMxT8zl6kygmhZAXVfT3x8lrOZFNDg6cd0OiTpB7m9L6i
DXjpjwgUsEF/OcVRNdUPhmehSoi3si8S+j28q1rk2wJPaKakexk+H9D/nkBISK85UfDbUJJ9rFBu
LBNX7Z8CSV4ReOuIRWiPUPa7oXK61DxaBQVeEuA1VApFeQ8WFEIMGeK9ZWyszMTxPgXiOqe1HOnV
rm+6TUdUeCzk+zLq3K4bXTmq74PYuk1q8ZgMt0aOlzYpNWeqUC7ogx3UJgI25iG0xA8Dwi9gwOpN
K054e5or+8VL5xqL8r5kUOUnL3SxJvWVrrHVHn23jvbM6+uQJIjvV9f5Lyz33J+vsNhNRZFkCskE
1LnTjY30qKiv+OP0zLxy7ry46f58ncWBMOiEBHBbR6eCBkIvm3ZFsb3x1IHpjzYta2pd0aMc4dkq
9e77e/zX6s425fPFF9ulUUhiLewk352i6T4q2n1n/lbD4UQKAE1kYBrCVizG52786AUS3yPfX2eS
cRNJmC+M3Bk09FmGcuWR/OtBJVNcpNBALYD/4j9fN3GCgp7AGni5hdU5bfcHpMsmF7ptqAjwGaYW
7mMM4oiOenayElCZBrob7CfGXg5i28Cq7Ov3aKTXmvlskTmurYVeQqLVrnvZXyke0nHTvGuVGAkN
PVUMRZLvXRmgFx/t513TYvxko1RIk0gHiolgbwSO6PCbD/4T2O9VdOqe8Ui8RPf9Nt9eeafyhYH7
+cKLASUFSVYoIxeuHXNT/TIK23dg0rqs36Wd3xrXxtC16y3GUNpYut9lEaIFRds2vQkHZTxCKt61
NQqT7LfGYUwU4OPoTL3efaTn/8dHvTSH65xxenFIfNckUivL8z9RyOEnTl+N0TyWk7QpqmpLwQxM
c/on7V4bmWU17Vn25UORQeyKsYP28eP3L0K+UMz6y3GA+zpXs5aa5c4aI1OMIHPihTNZch6LXQvm
dJWrK2tdOMRwptTIU1u+yf2NSM1asJMr56GLsws+pdm6T6vD1OczxKdzSFTWnmFFfEpj1D5mhF1w
NtpDekZ48Bz1Hwk7FG9EeCP3V5qNyqX58/OV53//dGW2v+M4qPMMnTGHkkiiZsFdrvzwGy+2dbE7
eT7GNLHcxpXnmsI8uQh3AvKyyFc4Lf8OoUZvVQlBQ/ysK9EdCRq/VDSwtYpor0zuNZP8olR57kXt
NOgqbrdjz/l+hurOzFitaQ9gYKGkNmyu5fvO0K4gM/7lr8xnvE/PdvGFa73eBkXLGQ+BX0px3nfU
H7qt3Le2spZX8ta/la59a/8U5rmkKSvkOqOQJZd4LlZ9eqgxiQKDNrBY1M7oQJh6KbZY2nc6nGMo
Y9+P30svcK7IA0vVZs7YYugMRdxwnqfSM+B/nvBRR/F95uHbvzZVzhPEcqX9fKHFSKmNri5yiZES
x7t0qte1fpMkHz0Oa1H+3QApFYMrc+Q8Bf57xdlVx6c5u+u+PsYWuwubqnlsWhq0HxFSiPBqSr8A
pjsY0I5RZV35HC7tV0zUCBL5yqL2D5sk1FLW0YGHmVd3mWeQxjQ437+uS0/x81K+uKc8kmmyi1Q+
FDH5EDrJFupjbYabJnwx2/Clk4r1IP1PRSaL7cN815+Go9K0MulO3JXh39Vgu8yovDII/xXzLi6x
GIUE1pTJULMNM2rCgyG5Zml2CHv1g6b1K2U/A58zKIzpHsMPWqjcZuefmdo+xugvwWX29l0v/USu
QQaasc688TEvs3lrux7S9BaI70/MSpY9QRcbInCFYkVIlu5+/27mH7kYb182NPMS+uk5DQJa5bji
3eQe5mS+JqSkufz+/UXkC6P6y1UWI0DrY1T1Po/KC4qnvhR+VXrljJ5EeJv0s9PT/YQUdcgMlJQK
QHvALsSNWnZTNKcKrcvkR1ul5Awf9s/6hMCiamqni+48aXRHGQ6Rlt/1U+YqqUni0x411j6UPr6/
h2ViM76wr1u/xYjK/U6s/Pl1Q9nncLrLnzg/bRBBWs/F5toMd/Vqi8HVYEW3UNDOe7TO9g/l0bSZ
Rzey/R/UnceO5dqVbX9FqD4FegO8eg2Sx4f3GR0iLL33/PoazKuSIpin4pSaBUESpMTNfei2WWvO
MWnRnfg8j0wA3x7OYpLr1Ij8gnnKGafBqYOH8WQj5sh249sIi+WorcfKzxoupt/PMdvRutn2a2Gf
7OsTX/2xhe/bSIsd5hjDYy4DRvLu2V17m2KNImcl3AsriiEr+Sxen+oSH1mLGBFYN5mQfCtLKUre
pHPzkxEV5UHEn2xxZJGyclVQrPn5DZTnr+TPb/WfQy1lKFoUJvkQMaeJe+Gpv8ifs3X4rBB492oZ
dryB/Mymrb71DpUzPormWn7NroWTfbvjM8a/fsXiCCRimqrkhtcF1LCjCjdZ8e6Rk/HztR7bHeoz
QJSIbRlv21IuEnRF1EycqlbkBzI36hyqFEpaKMXnHEStcUs1Ws9sOx2N1M9jq/PruLjP38aWv8+J
lS8HmVHyHEUk1Z6Rn3Mk83XRtkh/K56qlG3zIG7h5rt+ELi6JB1GKjJlaZ7lnQj76bOgLCHql2oo
rVujXxVKdh/6qE4qLN1isWqJwZkgn+MO8NNrpbg2IoPGEpnMHvpi1/B0RBV5IMOV1B68pG/coW3T
fe41K1B3Z6WOR6qToMVAzVGF8krEuGeSXe/JBKdIk/Pz7TjyvL/djcXc3QK/9HGv0/gOzgX1EnJg
2F39PMSxz/bbGIu5VUMrmyjzsXrU6/2QJzttxG4YferxuE4D60kb4e2HZWbX3q9ABqcQ59eimmxF
dhInfsqpy53//MuCGKiWJyjEUdGmGeX9KNxmbrQuDBtR5VlUXZAdPWtNTrfDj98DmiUyQEv2tMv+
UISeTUwK1hfsCV66IRckcKQt8tCzwiC8cxdtK6c/nLRfHr3efw27bAcRNqoMyjxs+OBthjv5Q89W
yTrddI5oALi1hdIOni1Xef/5Ph/ZEdBs++fV/l7/vtxmMyOYuMrn1XTyXcLozpLRcgPCHKOSVWgc
qw16tFNGviMrHYMi5wE9oPwJp8qjCIWHJfvIur1tZlzkirT6+bKOjqCT+j63OlVzebAmkAayEWyQ
tVHC9vUdnYytn0eg0HRsevoyxmJ6imD7jiiLOZToWrGC5O+WMTmjQjVHmjuqFa9Mnzqd+EKaixMY
w0dX0ZGapuHcArlBZZJzxbo0aF9Ht3Un3Aia5WrFvR88G7F1Dr7rbAAtnJSCrU+fCdL/pLuRhPew
Nl0cbVTMP2ovvPRN8aoYC4CnpIwkvWMW+lpViJSjO+PgaP/g1717yROKOHyC4aUZWZdGKhwm8hzV
yt9OWYyfIFtPWb319RepklcMjU55OE9TM3CNIkwvewhP7hSmiZsFAf/4pdJbK3Py1hqsIDVT7soI
WLyJmFV573xCa6eEmyCQZ1LsVKgQoxEc+gC2j1zA4xTsSkYZEb6KxdlYYtgQqwuteRQr1Y6rl0gz
bJowN+T77TgTOV3VrVDEXGie9FknhKwpxBiC+ATXNmwVHT8QcYl2rURPBNwRklHvPCvYJVYso9fV
opXnaY9DnGPkUsm89HU3NVUiAsX7sAZ7ljYvYz5RylTiZ6k6k3vJljv5YqiDfJVY+lMbRsqa7rz8
a5iGT1Ep9FUgd7qNCSagA2juUDw8KLV/qYXNIbOEm16TZYcp1A7NNwOScGF0RJRCFzJv5Y7Il5m1
VrWEFElX5DiuapB2MYYbI+q31jDsSg1+kmDiGQXDNvM3RrNMVwEkMDEVtyoe0ygoX7w0fcVjdDbo
yk5OZMI9rsAUPGtj4dSmvFGN7s7EbjJSWG8lc6sRFkSw6C7qsg29rq03Z/tiFswJzxRiorqK26j2
npMYQ1L36puDK/qgTD3LTkVpPeYPfg2ISaOtoxm4jou5wzZe1uDH4vrMii+tIFpnPISxrVdG2G3a
IVz18nQgPN2ZsuCcLrRbzaFxnBFMSOv+QH5XL16PJp4QpTzo+b2SkjQcJFt1ajrb8ME+BLRk80NB
6k1WWK7JEUObCMNKwp2A8TCYvAuvf0z5worpxhe9wySeByqpxtJVa6gbM7ocsbzoMNb65tdA3KY9
wOzNh6JA+T2DejungV9SwwgjWO5AcpjV7KqYq8jy80oJ3VzHDBiJ+nmj0jzTXpT8MZK8jRhX10MZ
rpsocRTDO5D4Y9dIJRD7HOS8vOzFuLa7XJRsRa/wxgVPoRxpTqEPW0Qpbo3rpcEh02V38FBWhZY4
OnJ+TdCuKhK47BDwnmfOpn/tSjBjW60mO02hpUjFG2oMOkYBrW4NrSXmPSO4MIRX2jP0s0u6VNpj
IYh21u8jGrmFWD+PFgZBQ7xAz+bItIYx/wx9ulYl78zwH2pfcMfsqtHUXeW/Nfgrtbp24ilk86Th
LBYf5/6U2JR2RS6A59tN0O9zdVu0L37Uk8xW2aEI4jklPwveFvW1xyCn593x7ch1vUbNOacsysEd
IMpyuBHDcDf0tC3YZ9hCfSbWtNmCxpYt7TX2jY0odvuorR3ZLHaoISDHwSAk7rsQ9mRPrZuYHLyO
e6Q3o6PHiqtEiPmDgizhrZrqz7FSgCO8KNvBkWjxa7GynvCm/zzt/yl5V+HKfJn1F9sws0JZGVAe
Xnvn8Uu4LTfhJiCxgupstEo2webn4U6tY/Off1meSaiQB3NijYH+oplkZHknNtlHtx0G5G5U3wjD
l6LGLMrVVgpVf42RrUa4X6fPXnxiL3f0IljoZxYlJoHffZCvFzFFch3lSDZncFsi3Q1Sd+KpHDuS
8ff+a4jFebPrBIGYWYZIds2u2Eluex6s9Tt/FUg2/yHa7RqCpEsdGyNPuvZvW4ccsMdT5YJTV7po
dCAMEOVK5WcYInytNtsreeH+/EYc3XVYyMhR6bM/XdZ3y0lpgzDk/evHaNNMzbboDScqRsfUn3+P
9G/FBP3vMoAui4/stqk+Pprzl+L/QhCQyvvxPwcB3b6EWfO3hzB7++C/50CgJvj426b6yF7escrU
3wKB5r/qH4FAOvk9MwCfx0LEiQUb+Z+BQPyRitSMtArQFbJECsA/A4Ek5e/QoPknJFTNOv0X9pH/
CASS5L+j0+Ofm7XnWOqRnv////cN2F0v/vffMkieOT+//s//WE5dlLLR/JF2AokPARy7/u+TCe2W
pIuEKnIzvXdw9j42OcXQSWfPwGFS8LfYoIpR3Td9ssuFfNMTBfflPl79dXb/9hMWR/q/fsJ8RYhH
KaovtblpY/iEWpE3bZ53Z/HqLoZB6L6pl8L56N5rTrWxXHkj/Tox6nxhXwoJf42qEuemwuzi4LH4
LCMViElLycYFRruSV/Dm9ukmhBwCrPnVPwkOOXqRGkSpWSXO6zDPuV/mO9ArbVObI6Z39jGhT5Rh
hdlFENfqb09a+e9N4X9d3ZfhFnXD1tMLfOcMNxYXJcY2M4cnSR72zzdxsVD8Mcp80V8uaup1LfPn
USBakZQhORZtNDk6NYMuprc/hllM5DFhMnWC387N8V2JnDwbohJMLQSGUK1+vqLjQ9G8QtSPGcpY
fA56VBdjlkw49MN8LdXBgb2nE6E7EsX3n0daNF7+uqg55XNu8WKLWNw7tfSMLJ1fiJnHVW86qq6E
MZ92DiyWnz/GWdy8aBBYgERuXiqml3FQrKwUNg7nMCMv1r2S3zVw2r1Q3Pr0lpRUd3Pzmtb4atJP
Wn+ZtP785AjmYZFCz/tHa9BLu94oiEJ2vXNlDTHnvNka55JT2dl1somcn+/v0mHw14UbqizyL0qV
y24dqX5pBF8aGWZ+VezSFbysXXwGxztWSGTod4BeT7w8S+79H0POz+LL96BVUQfWZCZbOER/aqu/
PFDKtXVe7pBXzaFlh1MOlOMz+JfrXMwsYiLDSUc1zoukrE18o/ifkoOxweLQ/i9S0o6+t1+GW8ws
TZeYVtwxXLSbOXLmLt4JG3mr7U48vkXP+o97ufg+4gTHvzAyjrg31gjmAzckSkNxpPv48pS95tQ1
Lb6RAPyOZs6virj3t9I/2Hjp+pTm5fgwhg6VlcL5H+5yzIBNZ4q/nxQyxH28mfaYEbanhlGOfvII
vOc6GluHJZspHXKwNAbjBJ3yLKgfRkMbE4O9UYg3iazvLSU+DAVJTmG+KZJfHdHpyC2fjbrYNgJH
zZRE8WFcNVa8tiislIOxH/U3LUZzUhJ1ZZYHPzCuZAk/hFFv6lhwJxofqaA6FiexXtRhqd0Vlnhi
tZGOTs6g69n7aDBJlmeGlPpL61G+ccOHdgUNCeXorbQN1hTaIJEiZCcJgC5Sdh6//vwy/p6Ml5sF
7iPeNaQ581bl+4ctCWB4Ao87OsqEnEp2LiLqHSOCKwgGYh5NguAVEjl8jI/IKAEoaY6XxJvAwy+S
iMOrgBteIwSrbkkszs9MlNcJVTJ01U7hxY6gvoUULXIimYpY3uXDq9ea4GqKMznKr7QuZtIu3poS
f7zfOHJDPQqdSmcSZiE/CIp51/a9GyXBytBLik/iuenNTDtt6w/BTE+3AwVZPdHtod5dG0ZAirpn
qwT9VTTiJu3RRwFD1WSnj3xnOck1MKh8zTwz2nErxSqPk7JjaPuidWdCx1Pijjte2JUp3Jp+eBcg
SJ4CimiR5IYdWcC9eGoyX3Qpf88GXx7AshKO0lroeCkidyoUxxKvRH/fTcnawGnU67+Mob2UQY+r
snpq4HnB/+PJ88wJ4CRBy1oWjdN66qRAxZpFo4cAq2SNCle+gjiFVqf58N2TOULzXLMYkBkCZwYB
KohMlvoZ2ci7pm8Y0JvpLHxjqnmY0B5G1p2CdyvGBPPzy708J8/3FoAb+ZPMPTrm9vkWfFm1JMvT
M6NnRHkjXLY6PBUbpFdP+DA1jKd4W557Z9IG2G+HjxbWELLybf5eOcGKxKETS+iRqevbb1msoJkZ
TDUwBD40pbVVD790fPHz5R4fYUY6W4CV8ad8v1ox8TI5THR2ePLDGIPTLE+VT46tyFzEv4aY90Ff
bmjiS1ImzUOoG2+jOvEqPffWtavt1W1yrpxaKI+8od9GWzy+QpEELZhHEzedK7LnKD/8+9Kl5WjX
l8KvkwvzkVn423iLR2SOSdIGFeOZ7OKYQkR3OKC22A8P1rNMUGrsCrv4MW1OvKZHDlDfhl1scwYa
nVHZM+wEp94ImOuqcO151FX1bJMmJ8pTS0fYXx8FhHpgMJzX+BwXzxByI3HmBhmSq3PtrVtLu/JQ
r7wNrf1r0iOg1NnpfbEK6eyPbv5OhNq5fPPzm/rbeffHVDDPBCCp8b4tyzqBbtUNYZdcMscrIThU
5a/R9Bwrje9oY7lRFF9yYNlrKPnEDe4X1IufiTRuE61y9eA2pfdS9u2uq8WbJuionhMmTyO7K1un
RQURcBKNfMkWPKA2BUEdGdwF6rY4H9gzdzcN+JTIbzYiCd9FCE7A99yfr3B+Zn9eIFl95GWwHVqe
/GNhqhKKvNxk9bojJ7LtD305nRjk+Oc4JwL+Y5TF59hJTQIB1Yxc/braaQd/NXMqx3VxMU9hpyQn
8tH39Mtoixcn7KpCHDOuSS8fuv5Bo4fRt7ItVw2eD3DIugkma8s93lRRShSWtS9Ql4u4SYZgcNEC
4nV8wTS8jSJr48MUi/RnLAQi7Ju+iJwh8FxZfRIT6cT3tVQ1/fXGf/nhi++6a/wxyUkpdCsKIqlv
zxtU67zegRw7zYpYqpz/GG3xOcuyl0+CxkNpyfJt7fAmex9u4213ls6hy7tZEUSXQ0wczPzrHnTl
6ZPx0bfPtAAT6JqoikuRs6ylnpR7XLD33K9CYnPcEMV77bZn0x5yHBJrHoLzb7/xgL1gRrD7Qt69
nFb8Tg+spK1jdzKQx9Bd8YkqFYl4/3mYI++8MrtmZwkumeJ/JHsYhaDn6hAknNKaHZxGf0VPxlb2
0op+0WmBxJ+3EmkE0/MMw5BodixeepVpSpJ89sdtclvRelISfPXaiTf0z53R90EWL6gMmt0SdPaA
fdDeIHKyh4S2evwss+uLK21jMoP8fBuPXhbR3HMXhM3Ycq/QqAi1fYkRA8KEBYWEYBM6F0ryn4eh
IPzHRMgOU51J+hYMWlVcHHZFX5GHsZapwqrGRu/MfdY1t0Uab41U2Y2YB6OudDR87J2GA5lDlj+3
KZvkvGzvEgWWMIctDz15S3qP0kzXEx3NmQ47abCqMCsOCTVdetaC7qpDuS1B9JW0CfLqcSo/9ehu
yvGpX+R170Abd3Nk9b5hrK2ydjRPJr/hXU0fWhVDSJisMkT/tSq6atE7cn6rEghWgXjPTDbEGOwr
KF4tLUJ6zJsxM51O+ehFknq8YuP3BdRwJH/JZwGP3YLSiSLiQMIGHdOELu2hxIHm+Q1h40AFEw02
suRqVrc15dKNZH0jWs+EJNh13Lq9eVOaoIq0l2m4z2r0AR4ambr4tPLpjsQb2NNwFKXXSoUx6ZfE
VWTnVuy9e2mzHot8NRI22HbaRg0AYlvTtuHttguheG1ReCUhs5J3hVlpEwTEGQlAZGppN9apO036
g9kFdI1hGE3C6sSrMH8p35dE3gSNeryIg5ai1eJN8OV+8DqBDXDx1K8IzGV823QBtzoV65V4OFX6
OPZRoathMiIwVwFX8H2fQxGyqcaGM/V8sNJKKK3S6xhq61AC/E36iD+Mpzasf66QzHyk0+mq8pvZ
vThMN5MveL3KZBHm1gZZzKWYxqtQuCFJ1A09gNgqd7sJ3MIvXQXnaF1dtlmxGRUMINlbk2duUmgn
7vs85vK2z984ieiazkFz8Zvy0ksty+e29+1ZAbEhmh7jhpzG0DZ9kaP051De//ykj9QU5tvw30PS
bF3ceRkYOtWbyFUUyTUs+NKltsMKsJVZfOvpDcxjLgPdo6Oet6Fj+bkTVduuuc6j8VBpqkNWFLaD
dC8pnVsggin9RzNm2SzphIuqa8WibVSoDMLWFfz3SaJt33uu2BqPRXKDXsWtwUDTRz4kHgiHaaca
xLtYl00hE8UzUQKq3NJ/Ucfgtja1TWjUq9qACAGjIiamOvTSQ17Ja+pMe6M117DIIf02j6qKWgIR
pJdW14GY3An4kL32loKYo4SGM2TjpkBTwskdSq/pKFm6CUQMxyH4VwMEK8DQXltLnupQN9/kGiT1
ejwx4R6bbr/e+sUZ0EinsqlUbj1qLTvgdvvZifPD8RHYciI8ntvo88ry5QgoZ34olxnvE0lLDq75
IDq1Ni0JWOyg5vfnX0MsCrHtBDFjNLiIxjXRGJB/xOmvitbxHrYm2yaygKODbCfPp2XGfx4BGVrB
Qwt7Ze6TLL6WIZSHup8PR7mBzDi8bQiY8bQPVXr5+Rs5Mc5SVJ3FmAZ6nQNQMV5oI0mMSB3atlzT
PNn+PNJfOUDLGWBuBarYpGirLq+pSQlHgZIduyXT0OCTwysLGyxhzIAwF+rmKRSaM9WXV2ZJNlb9
kcMHDwyKjkAne+/J155AHNsydhYxNg+1+pQK0Cen0UkTyRGp7E0q1eW8wSCbbrASEUd2kPS3OCrc
lHzCAH63mmnr2UGRJpwXyjXl3b0fXrfIbjw8FX45rbICJ+18lNPys9wq3RaEhuaLbtu+TgW59zr+
FBEdjV+78lCQ6PWuCvEq1uqLNurX0sTyBTi5DJF2kogkaY3tQ8wwHhXjrRWeBuMmKW47adwNgDd7
cM++KSGar1bBAIAi6xAclRc+dUSR8AdlIBPql1AnzkiPrKXBOECbKEiTIyYDnHO9mmbJo4Z+Kem2
RguhN+lkGNY+dCD+X9X67MgkQ9/6VijCgR+10fAPB5G09jREPXK2ncbmIZfBrYb5ViyjtTr9okZH
Amt/MYBa9cNmW1eBY1lnIbZ1X4TB4aHAErVVkJNhGBROoaquHgHbxMVrDMFVISu7GiRHZealHeUR
Gu1sFQfhvWGoV0nj4XE/hMNTnfeur900kD18ZJUtQA9t1HdtJNhjH7gAFxyRGDXfV9FN+fsqNcEb
N67fRHsfw78M/UCtNwN3KZtDjQev3QfGe1I/xiOA7JmcqqXT08+v8LEp58sLvPxYhLSXOllKYe1p
T2P2YlqnPpFjW4WvAyxmzbb1e8UKGcCAy25RI3RgvUZXils76aaJ8Bus9co1b3t3hu4JrnniUDPP
mT98ocbiHD+ptLm8gfGt7LJG9Q8/WG5PVAd/9xB+GmSxHzLFPrSkjEEqn26IWLvZoKF9RnEN0UQP
CThtdlJzo7Itk/x4k1b3gwHslbWabMdBll3jVG7vsbMcZwOsm8gvMFssqyR91/dDWfOTEu1DqC91
wtSiaJOmYKzjMxoDblR8euo+Z4JswhP3Q51v6h/348vgi5velrqUaFYSu8Egb5tJshuzvEgUQMTl
eF0Q52LSMRpEvpE0IDWgcsUmc0UhWLX6uO4lokJxJHSWuhH96SILEfay3CoI/LK23ZImbBtlsMuy
yklLLBtDuK963Q0NienHWpOUuG5Uw0mBZQzDa7FVBRUjD/saAs8StdlIXeFE4bl8Usl97GOiz0Sf
0wJvDPL1+/rdS2UY502FmSCHHa/R3mhPvM0nRlh+rjnAYhZwRlDgkhTJyL9ff54Qjn0vGs64uddI
sMmyDZhIMuFBHhsEPSfAWDDtRC/Y2eUnLuRI/wCN4L/GWfroFS0wcxTGc0EYqqrqqC9z2jLWas1J
990WfwaB9rvmgoaYiFj1rDhv7tuzhuLbvy8U4ZdwsfwaCync72yyL7uuFlQ3Nlo6GYpEsnP4ktX5
NgScNuontnfHr/nLSMvNV6SPQ0D0gjvuR8fPN6yNIdmaGyaHbfVakHVswTs2t9lD/aafNSvPZil4
9lgKTjmijs5YtDIAawIl1v7oKhNdVRODl8eIDjwUfxv/oJ2RZuVWW5q/597l9KA58jbbWO8/v17H
NqDsbTk7WjMNBCXL92+k1pJSigMG1u8tNi+fNSVD4YYd4djbndN9ws5xRXvctiJwI/uU7kHVjrzf
oA1N/NH8AGxo8xf25WmrBRtUvQcuZbXySivibUOBpPWedOvK1KuNUN4hxrJjn+CIV6mvbL1AZQxJ
VTJqWyvCzbw18lTLGSLRCZtsH8aZE3OmKhLZKaCVS63AJqXes1dEP/UgScPKFzp7aokEIbROlAsK
CPXB85JD54+zuB0jHJAGZXRq2d8LorfxCn9FhjOd6V+Klt01/QD+W7GjZqOOHujx8lGW86uBNKOu
0OFIFfbQHXpYaHOylDpOIN+VjchBTKq1XRA9G+Gb2rLB8whklZrcNkBe0c+CpFW6FZQeqo52bpSX
g7c3Um+vivVq0KPzMhHuh9y/ULTUtYTWsVTvU6TKFMXyOpdJZ/Gra68a8eeW+laSYuJOql0w4lhT
wFZOofGCAeoqE8v3ho4JTYTmTovlj6m3PsmzRZfNJSdle/DqwVFlxBq+UVwmifIZjMmHVWarIjBc
MwwPEvdONq/UnLSgHOM1Z1ov+qzUnJAXlU6O5Iz8391QOh0MfEtLOYgfsuF98l+1HvL6BH/JZEvN
t0amO6J90y2EQ6Mhe2/ylQ+4IaqbFRt8mEsl4aKhrShXvnTZYxww62pnWjQZ0vZcNDnzFdPOqFnG
jeIikCMo+g8+ljZFoWDvPUxy4SRq6Aba/QiGwwveQnKKe1/DPKFcxWAbc61ZZcQeqfGVVSB/kD70
tt/1rWk3eQ+wK7KDAmCHr3JsDxxT0K8ElX6xfqb2KrwjtsMdjn7io28KmKBTbl3nqfmesnesYs7h
0pkPyywM2U3FCpGeHOmGj0p/kgloklJ/3TSfKsnYQZ88hzEPBdjFRcrrh4ijt67gX517cs0LZJo3
fiRuwgxZ5STBuZKmjV7ifhrO1Lxw+rB0YxGSV5PsO81bR/NNIyZmq6fTRdp2ZzWKe1rttjyoK+LJ
SEBisVZFrJYSdb7PKaW01ux79t5NezNKB08dccvcirzLzYjvnjNNaFZuzfJuUO8pZH2XcKrwJ3D5
wZ1CMkzabaGXcjj4Nc7RIZG/MoOz2CxAraEwohYZVyT2hDBIot0QWU6pbWJy+rpMcrP+BcSEHQ+H
gWziOTyiBpBspc1G1nU7G/uVWPXkn3ZAOvHcksYVV50jxLN96j1imfKNB9U4N9JDNIpO1DNI0e48
r9+PY0QSIHkC4bU8PqgE31NwxgKyxgBlZzBj9UG2lczCxHXReIZbTfrWr27zwTsEU7kiNWuNYckm
1WkC5dmjojG4j9GbhIMutBAyhZ8JJ4icOcKo0I3AkpxGNzJMdGPAS/QbJcivhSR3qvhzoiiSgaQM
qMcVteEWunUzgwp9VCXmSDBk89LIJfi3vVR+JGAjOyNz9ZZZDqqI8eLRypje2C6tDsTLYIMmrUXt
IRLqgpPCPdW8NwOminFXVRe+r1EpjV3JeBANQp/pvKjjQIHUczOqCxNHWUysIl3CasaqpW+9EpwH
XWf7YWUL6Q1uF85fLZ/uo5gdir6zRelGzH8V8lmktgelIDAmNHdy80S/AKhbZ4/jQzzeTsGb0J7p
3e2oF6u4H9wQLs/Ewhp1d9hpHVnZyMYv2GE8fRynlJpwQ00gYVJtO6hUtrRLCfMxjVIMKeyDvf7G
96NVnYy4ei7J7HKtoljr4i8hSGG7hnasZjvU61mKaMm8ChTTAWlHgA4v+vTmCflDJRa2hUbHyOWV
3IQHSJnuYASXtYBOmneuzT9rjLeezCugJXt6IvdBeNtHbOjYL6LpfpLDdhNAjBviyjbV96r5DBrv
rCMyZjLiE5uwI907gptlulgme1baPouCU2XF4YRINqFf3aFTSVfx3t+MpPHml+2pg+CxhffrWIvN
T0NrvGpTxuLEq9vhNlmbbvColZv2FyTMdbWpSUqiWrn5ecNxpBrEKk9Pi0aJNOdTf1/v40gWI1xC
vJxJ7YgdsMJAZfd8F0jxiSs8doFfRjIXpVkyzoY6m0fS4/3EEmsod/iIfr6ao09M1Km5iwZ7c8tc
PDHymWQt6MmdV9HWOMrWunibnPyuvTqNlT06FnnGEvti6Hfysj/n613XmlmYuDOxotuVDv3AFTzb
VXV+6ikdqe4rX4da7MqiYMBhXzAUNS5wURmawJtCUN0kZr0STuzDf7cnFsdTyuMibyNhpTNn/vs7
Eep6E8K5peixQg6mretNs23fuhXdVWhKWwCQf31o/5YB5v+ctWU+kv3P1ha7CpuwDjC3VH6Y/W1X
J9hb6m+Glvkv+G9Di/p3hHCUIWS2UaSFzIes/qNu/vM/BF39O0gINGR0d5C4GnO/NMurJsB3Yv7d
ICWBeE1zLoj//qP/NrSYf0fEApGRRjU0CTjl/46hheY2j/zrKwH+n34+5xLkmiDJl4fAsayTrO9S
fNOSTlOwsUPromd1YhedPA2EJ1KyHTY61U29pC6PfbQ8eMmFpF9W5j5my9QTviMaj7p2W1Y4rwn/
3YvCJ9AJDs8YdaUnmRAY9BpVNwDYfDXgLuhXEQ2cKu6RdL611kOhXrK1BnG0FYNwNeACDi13sFgL
hocY2ykBkuvZYakwiZFv2X2kA5sf+rgt2fSANDLspaX8GJkXSbSXtD3dsXbcT9Z11dxK0WU01HYZ
tw72AUdILVvKnkxXW+n1ZZbuaIrSU2mbTSqftYkjkGsWn4/4CygZf4Qf+bghFjS6tKBfkjYKvca6
CJ+DddI4w6siOYXoStNZdSlF611wWWquzimot98IROVvZlEs3WmvnIcb/yNvKEDb6I7Ce1XYej4/
80MPDFtNUzs1HshUwpNsp9IhZO9ZaOf5VLug3eiiF65QYC3SyfM0ORKZl4PT9o8qu3NA8rBTZXKk
Ptr6WjVee8oIBW13TaK+7W/05LkeL0ozoXqrr0dRoWONNfkXG5pH4yJukEdpSJg1iKvZZ0FPivr0
b43FJGy7bOuFG6WyDnpAr5zNiRm/BtVBLp9LAZodB6qyfIacopf9KktR2pIeKIsPkXpexeexsKHT
XYBzFVaNeaFZtyGJcgVBYHMkZo3IlmpWSIsbD5BLypKt+/d0tVv1poyfM+FRBIFKwTlrrrA90hm4
8dmKdYllK5abkdkn7jMTFe4qJzRxvNWQ19dukQGPj+9DUi26jVcTyGP7LYKvi/IJLrBT3ahP2Yq0
TmETrbpxL1fgKdTLIr8x/V9JdFXAaUY9w45KspxcOHgYy81pBNfxDss34YWztFvBezC8m7TYF+qj
HwZuRKYzUO0ie539A8Z5wVcS3kr9dWzdTfGFr+2Is1FKW9gVdBDdZrrq040SCitOsgnWA+3N8vYy
ueSjfJeV57L2VKk3bUSI8SrMWa/dKrzqmytzdMeDRa28drr0FURn9pR+0hph+6+Lq5CAGiQN6gY5
mNitdfO6F36N05kMuU4j0KV3pjUyiHiV8+msSEacp/74xfoV2z0dl31lbZRbMbsoras6ezCb+6Da
Qagu+tseAa9Y3TTWR4Z1OKVaLzSoli9y6y4ACZhsExaPvRleqvKlZ13JZPbE4a4L9u1WUW5U7ZD2
z6nxS8vv5ehSH9603ag+9yUxI1cS+1LBezeymzq6JCeNxN5cfGm6637iYCodNOUqaIBo74zWGUXV
NtOLwtvm7f1UauCp9wEk5cB7r1iglVXKfR426J8csVqntle/lt1L1t+K8TmtCr+58CmkjtnDZN0I
xoPfvffqU9KTkXiT66Q+3ntObbn9dB7kl7J+TVNlVC/9/mOsDiLIM796DKX7LgYq1RJl2FDwGByZ
uLMRgQmvk7gdrIdMUOyw6Z2YDlaNe4V0zu3ox2d6GV61U3oDXCcX7jJ+ZBg5hbApA31l9RsN2aF2
TiXFtuI34Ip2UwgcCUE+ibEdUlUYpReDIp1RtbiM5LVYDngMbr4sYVd/zfdfXYWsOEfWAYvINxnN
nElfb7E16MnvLKQABjmHpH3nvfTTZRFsyAat/ouw89qNHEu69RMRoDe39EynlDc3hEyJ3pNJJp/+
/9iDg9OjboyAQWG6u6oyRRM7YsUyqNJrX8XD3xPLzWAVwPoR4CQO8AGdsWd2hdguIZh4pG678r1w
gvCyQg+jBJf5K0JwuyLLw4E8Ylzd+OJMCWRUlpK3tRRIeUh+aUrF6O4ndAr5PkvDag7l9MmcGcje
2YPzgjWDP/FXlofhKY1WX5UDIz+I3nC7gTmgWAFG1fwGJexDaoiePwlaqE4Hcw2VC74EHkDfguUF
8wmUjYu7uin8QYG2rsn3Sy6hknvADqK3Xqf8VNdhkh/q2LkwvaJMop6PdLbe0N5BPFsutkYZ3rXr
ib/F6ZkJdR7T/ZVHqPZzgqdnN3tYPfLySB3GlVvArGBxhK/1jGP6Fc3f9TZTgVfQWOn4k0VW6Zov
pOA10gkr7aV7kpKjBH/8deg9rKm7x8RFjEChugIjeDm9GhYhC4BJyCyn1/aqP+dB8T3XoX51Mags
yltl2WFqYQ77a+Ynky0+jN7qZZ8cNfGWv3pLBODQB/Psq0QJltMb6/xaP4XzMxQEGJ7ov1VHXx11
fh+B0jB1xRkb4xHFVWt8MKhMnGLzbZXftGxjYyRyHBtcgeo2+TXh4R8d69ae0OzLcPLIZSFv4787
1klXSnlcTBO4Vg8kv5cIibeVUxWRwXuDUekc/moj9K9vwt8+8kdL3o3rXCkAqW5+qHQbg/RQ3mXh
aNo4YpEi9KUFfHZqZwSWLC7Gb79MU3/Nnj87sr//yD8mnVrVE6ViMAEsVybC4htQnkjyzXfc8BtQ
86ttvmnn8dP67E6mM7rCZ7fHadH6Mh+bp+m92Fen+it1mluyHKdbAEIjtvsb1kVH/R7YcCN3kYSk
PBle9Vih34rdzrUC8UGCCw8Ib3cPWhBj0Te5bND3/ewSzwm0w678SB760ONmzwrfTnsIE2x8/Mab
PLLbo/rNioSHaSfcdDfqM2OZt9lLkWK7K25A1J3fIG1lK0n/60L9GKxjRAultt0o7PjLB1buexxL
nnQn2xl3dI3od2tXAU2nLB8Wx6B9gHfnpHhx7Bh45pf4hlM3qtz8DXzzN+rqT6NI5eeTuzXef8Pb
E3xC867n2wn3M/5X8iMr9HGvfSR/isRJqQ1/4kNB2Jy8abGuh+EGlAgnFliCb1PjYmzrk9r9of2a
P6T/Y0n5n29mIrBnDcIC6McD1kmSVF5bSr0sEXl+XobdBamao9ZBc3U6y1W7ADLU6FP5B2Nf8f3b
vY5pIzyqypE6lxMWkLo74TzjNMfkpM02uh4MYTI7vbXQglv3MM5UvLe4Nf7lIVlcS3IBuPJ4JxH8
qLs4+hF4NEkefw7kWAYQzE5qFW10TYAxkicQTG70WHdUPSs0skBuvVWwk/vLcXpYjpmfBpvTDtCY
E+/Iqg85L0mlUkFJxwBC2ix5oz9VfKgn0HTag04uro2Lfajd66bTntW7q9Mf+G/s47+rwRa/13uO
3hP7Nkd8Jij2BR6Qw4kLJn5xKiydZYdwnyVsoVqXJFjbBazkcEkO1RI1JOiN2KVcfE4I8lhV2Y/P
gmNy1nWRbg+p1+Lx1PiXGJcaRyofalhfqfm2tpFePI3j84wzG65IF4SDxJmEQ3ca0tEp5t5p8Gcn
b6U6FKgOtv4vX1wEg2S38EtsvYw8NRkaMshnBLC05544jQ9MSCMypmzzqYJCpkcxpKo4BmiHOx1B
ce5uCdkVaLZxqJluCwgq1unKAWnEO5ySEoRvptMve/Hq4eGX47mc+llxnMRAIf+b5bJIbgLtaeWV
xN7fLAcyMIc7C0qLDP3ccGZmkohMD1gujvxOgIZcfwvzvo2PNSSExnSm4l7TcWJ6HCRPYZC6nq4Y
cGiOpJxMXEin5WDJp3x2FiMAs13zHNwfKpwvi44lRNT9l3zHUadj/2VnT+p3eYBFi8SjOHUnHtpS
ZCkiQQKOaDTxz6HfNh8TifSpA1juSsqIEsJkd7J+b0jPeGvlr4UFmz1b7BbHJZfQ2suDIeE+EkxS
KKmPg8rJyVmjucyAqkTIkJPnYXW4eImyWaHgKM6E1GS+JYRS41xul9lFNk0wyKydhzlS+8e6eqBd
qtbAGI5JG8Rr0Bj71orkOmgxUVB9zvc4KELIIZrLNMbmJg/89rKX+3NBzGhyank5JOk8p0dJ2DXy
bs6jogitMTAUr7tgHvU8gxB7UuLFNYTQ87bg0Hd1ckePmQeL4Q2ZbzCiALR/Kcrpaj7UxV4uHyYt
KJG2C478XJMiOnh66ugXt4yPenJU5VdC++yZ10i/Swpi1FNvvtIZv6NCuAh+Krl672B5xE5Rtx50
Yydm/rY4fI3/TKrPPexEu3w00LAjGZhJNiJpg1AvL2X0Md/NnkHZ00uXjadii8JhhRHRnGUmCAkq
lUz2utsfv3KnRElXuYnhan+Sm9LJG7ulvgg7UQxpEG+L6dB/1WxNbNhvLNR0SgQGZghAU+wkv8zy
3piWndr7BUusHBEkmxzrJLKzwoOJ3PDn9DB5iD/FyoOzsYqQybw6PjbgmUZUCz4lSxD3zOCkmSgo
GklKwLDpQ8RLceBA9sBLOsmTM3/zuidM6E/mTiFj3w3XDgsrGiixiOI1IiZ+CicnlVnC2vOH7l0s
W7DQrMT0bbBYoUxT+1hKt2creTdxBkM6qZyXmhVBDZ0Zj6HRGV/lZ3NP5gvDTvaeDuH6mkMkCjqd
oY6ueeIdw1aMdpyRj+yUqXUurvDCZDKkBGJ7ks+Of3CwOHA+8ytmaDhC3cH5Civd3/J+aNcrkidC
7m2h+UmoheJGuPOrPDTpsW1tPYvOSOqPA2edu5qfVxz3Hck2Xxd+3F3rx6+GZS+fnCrOYA9HHtZ1
iMQ6YAbmi8F1IqDGNdizvP7HfjI9pPwolVsP0UTf6QxOHBXAMp5ydc2LV3/oTwPN+mUvON2nzkIG
PNs23tYLjFQXSzqPNLrjCAft6udSwJ+bgF/Iii4Gj7gWaHzXS1BNXifZaLX7IlI25pvdo9nOQ1lx
i4zBcj9KPCpw892xg+oXTXd/XSBWT99S7EgtnIXJXq4EznnABOC0LAsTlkihxD3FhA46f2UXGCkP
fTjLp7U+Xa6Lk54aknqT/ViG2eSZmlcUhyn10AasaELFwBIOhWWPrHtV3V6So7ie0u7JqIICkmrj
8jlFEYz6ccYZurKbOlCh9zlC67Zfq4IsLeA1QchwcYcFsfWRR2xM7wbNTxFPd6dsL1SOiNFZdVyV
xxYZ1+tF33UKkYPo0m/M3rLp+NjXV+mdcpTP2rF+KnuqeEA6Ck8iqoPWdKyjIUebFOJFXJHALbBT
1AaOp228s1cncSwlni9oA83t34qXSqIunzmLWEPlrdNwMrJoWm14gSzRRMuez8KbOeFJaM+u6Irh
pEeFi5ZOSkKIGY6kOSLG4pPfI6wd9cbWbteThkv98Lpc6Q6iJjtRHaFEafweUszN03qSKcOXI4AQ
S8FKiNZ+f9FvRSJ5SEF/IOjACtenqnfJPCDFSc0D8q6Z9D6Now4KXnviGBZxIGh+I/LNd931ZChB
X4cdsunyVr0cNQZ20x/tDqNz/ER1N56D62uc22KEfUvTvWhisOT3seA33LfKFSqGIoff3VKkIxPm
6Wu/rwFpdIdJFatOSFpXv5JtftLM7cjwmYBCN2yQ7Jf5iFWhhQGGFTGajlScwY0nV5K99Gubf8xw
M4Vr9nWyl1RILDcXpAhUYxer9srJV39RHaI2ZM1XmRYeM7RM3R/oYearEWZeHNX7KWY61cOix4vS
SQ54e6Esm3VSZ2wCrm449u1ip78LJsdR6WfHbV5IaYG8dQf18/GaEEgXjez+GA/5dcJnosoJP7Tl
V14LFtTivdWjiQAatXUeYehozROb7ZoMpfpurTEHZlS96Vt2sfYqe6j3h9vkhJMmpOXD8Jgwsxho
+50BHIbgKpKoVpRuNDMUNhjisqMcAF8wpVQjxjTc6WkzuSl62H0ultsZgGsw7UG2gmx8VHVs7V2I
RpKjebLqjcquZx6WoQE77JBJ4LKn3Ob1Xy3302gdQkZb0I4XXhZHnZzN6Zjm+HN4aUPLuTwTUKp3
b9fhNesZ3XF9tLW3/nt50j/MlxyXtNbOFKd+LzBJPBm6C4Byqr/VKVLHV6MOqSApiCKUlW8upSPi
4Wk3L4L3Obnp3XJXJGGTe/MEM92Zsk84FMt0Mrwm4jK0HhWOJjvEZeAV8RaEW3SZsqu7o0e+Ik2q
vXicfSCd+F8W3mVy49Nw7v+kQRnFeDbj4GxvkRbaw/QBmLm5Nin3eeN8r4bXZ3tSugAUFfVsLoc4
d6D2sPEeZbi5rEScaYgE+oEhhM9d0nzSS+tBDSEF3rSIasLRNL8Y3Eyh+/VGMN/VGYFBxDfBcBcp
YKue4B2ZBobp5AVvqJ0czFeUst/C1UNTboYwsvi55o/8zYLzyw/KYX4nH5Vz+YZlcsOx/JjIjqCT
3caLfM7ydzW2pW/Dw8Plbqs38r6kDko4RzrzPeDqE6t9nbR0phi8HztnOo+WM4whVZhjYMHXE8P7
xJbv+R2xDa/Znz763O4Fm9gtzlhYIiRV4EIHY59rgSvksEEvjjSHICiJ6OvT7iq7tXSscVJuT/EU
CN/4NgL6DEnQsVXGT0a/6ylMuLLer49sKpr62CeOzMr9TktuFe4PP+MQ1RLz6ezyWBSjlw/+wgHV
u8b1hqLQlzvaSaF1rPpUYOOo+vP8LH4JHAfgSgxbf93z+cCG5rKrc0fGoetVvykXHr2Ohspeb2se
lhjc7T5J0Xu55Dd0o0u1TC0f4iEUr2ApGCe4yVRkSKpwh6QVzwpX2qjfVDN37t10vZEVB5c8SAPF
IylwAVKUpwuPHudrqLmX27Fw28klSLESUdjsq8pXaNia05gcgfq2u6HcscO4ql668QdcskeUuwn+
ek3SGh7inAI7Frz56/RUHqj4nJe28ML4Qw2ML9442sLVFZ7YoZ+79QQrZqQ96D0ismTuWR0Kj8rG
qnAvNYoDurhoYqf/cv3UP6lSqAK5mIkZEZhIjU/WM7pui96fAFO6FsVJ98VNiVOp20q+Blmdl2s8
Z5zrFf2isCf/WGj8OolMSLiEThaMIgS3Ocp8bGcPw+cgPkpR/ta+DdijXYNlYQ4YT5uPfe9krvZo
Df5FvBlPDVjM3cBCIrYbt36DatU8d97sxQN687vqXb1dbsT2+b5IzkZB7BYHa3A9WM506hzmx+xh
2Sm7ZDgKJXk0OHcKN61yK8X3hcXg62jzOw9S+j4xcH9ip0KnMb2sd5Dg+LusU/nMj/WSnRELd9Hs
X13FM/dkjpUcix/T86Y23KmlMxw053KM+Zf7/m4JJtC/663W2RzvyCI83H9r6yUlFVO/z46c8B4b
FVv/GBQvc4fnEut+A4mUzf9mBQ8OKlLziutJ8th767e1LZvZ40sO/rkabF6OwdoxGUxkX+Ct/AJv
UuiGaUtku4ihwPLJoG39HUSgq+p0smtyIoCz4iYQv2QvMjRaxTmIksuOanRwqJTZaW2wRMbIhD0e
rUpvH8x7hcT7AhqWYzlxCGEOK61twnZ5cEvZV/lDrZc/AhDpjxdX/77epgxzxdng4Mu9/w24g17+
G3pFqN7mboTr0F9E1b/hQ+aiCfjdgMIwicaI1p5Rdyy0zS4OvNfaxa8WTEOtPAOCl+72NI2UsN6p
H0Q81DO2kWhSbYIEE0g+wDALAZBA4iZEYtEXwonXxRtpalhcta5xypwmql4hLaIVsSSHrY7l5WRV
2gre8Lb1PsN7ljiXPXRu1nZxrw852wkbTasKedOK6FOSB2xwUsqgHeNczBLCLt42oFC3Rd/a1R6v
sTegWPkSVk/2ZahBLvcAOx45c1HIteyX6QeIPrEHWGWJc3kT6oBOHgQO6GKO+t8SveWfdHyQLoPL
q2oQYKC9aj/Q4yqxrCEfweBAZnSbNenDtLCI9tHnqKY38mJjI8SrOL437go8x1dVI+XiEbLKe6n/
og74j7PoD8Tyv77PD2h5GhSzgsYIlmZxJR0JTULtrQwgtwBheUTTZ6QurHDUyoRVhqV6U2o3Rfyt
j6/p5KtLkGmnNfXT1sW9FBiOlATL4FlNvyS3dFNi2Whezw171h6ypXsVb3IZGqON9mz6oLmEolp5
ahXEfyzJT4D5lHAqjgmQul5F5eGKhHbtdjX2K70jDfSZDrAJNBQkl+IuPW/mLIyL6JeyGdfrY/Wn
A0w5AdlBBVii5b5zKuc6RUb2PK3nTD70WWSoe8ahgo9DeLf48A43VtiwK/SQLZBevOXsPmc3hiI6
pHfEyHUPYFvT5+yq9Ohep7KuPJs8dpwlaWh+iAnJOtBmHaW4b+IdLdErT5Wh+oJ0u2SEidLTgXUl
0x6QcAlW81gU9znUMusmLl2+xn5GFuLVxzQkLQ/kBl9xdJQCvb2n5TZDTHurzfcKYMCC2wLpo16c
H1lPThi+L7dZfcQpvFb3ZPoA9bAvjvPboniBUcxp1cb2epYrGwFM5RemvaWzevhTM+t2HD7USxY0
0BhxEXFJdzSdjk02ndf4G9FnI3f940FDiGEquoZ9/09BxnXtZRI/ePDTQ32IAxSimdv6Go1+pAQd
GzPZrsE6L0fhPD2rvywTkdr828fjwUJk6MbZ+mnfSe6yXsf9VtuuYQ5ywEOOfadl1xjSiX9aMMf+
o9N8U3rgqveLr4GXABeuYUfjjbgVNNW7fOn4rpW3kGu3Tle+ISi1/GZWuZi+BPOZCvbOtMWIJ38h
qlklD6o1SPri6zqEYUerQ4O1b3EiTXSVP3jo/QQmynysZ79fzorgCFow3s/Gfg4gYrNsJWlYaXcQ
vC/gHU94zw8+e47sfGVotXaMmzXTbKKdi+kosfxzk4MG4bGlxiJ3s5llbZAvwozj1S8JgLfLbSGG
LC/ZgQzNDMal7nRAco1vqgFY2BaacjkBmHUzQkYPr5pR8q2R4D2Wbb6iuZ2MuznCbnach9Lwt/ZX
tSvgk8VJ3ObDyoLpN62vvpH1/vHk/O3W/ViqlKQ7EnnOrWNEd6d3ALn+oAseuMz0rb9xJOkLXu40
p0yc5G3OLuB5AwQvnEicVorjsqeaYIN+Eu/zD1zG+94fXob8IIOiwTeGWrzZzi3fV8EXYJuyiHI0
Kcxrd32UP0B0ibDGrZSOSTTt+XmbAEpmsJcOux6N22P/cgxb/3pEaLhbSZzE0KN+HBHxGsfCNMem
K92wv4CXLfnLVhG0l/gNSCp7guA9vxeiZ2wpJiWoNnWBIzoFSdKYXJ0tWqVzMlbSN9RzAdz5QK08
pA9sqjleb0yv/wvx6nFE64C/7jKmarz4oBVad02gk8lS8c9YCvDD081jCueR82CyXbhEDO9w/0/L
3vKu5D9xZQ/sE3zKeZDf8Mg2j6orHKtDHEo77bav9tqb8aj8x7dbP2dR+nEm9aLAqOJJOMKxNw+r
w6yT2C0aaDYddn1nBUAz8Wd9B5qxnz7SMH22jtVDQsOA86cDbeZ0faiiwVVOmK+0zLyA7g15iHhX
+dfnNsiP5Kz5QiTvoShDkjRD9qR/iRrZJvq5V31W57ynVNpiqCz2SOUtvWnfecwqgRHFpyK1jXPr
6Ps55KG42RpiIWIdsssD8gNkoqlHOhOnC6/Pv5nDSz+j77Y1HZRSLGU3tqeu/VwwC9NFVQ0xIRYG
RPabHRhoioV0Ab0JdeMVrOyKUJF+U7u7WO9dKLyyrOI0HAH8ItkTTBtKQF/SnmasnGKA0C7ov6DN
XZdH/AjIGWfRInwCiJZn/R26WHs2Pqkesw1ZqWQkHljOzqW9sRlEzQW+dhCEnFEc8FdK/H/6Zjqm
9X1JnO6hR7rophSKLlAINx1dyl7JqyEchGA95q1vNDAQwuR1yUNmQajlk6tSqbam+PpAE1285h9X
QCSwmtQDkgP8fbfegQAZpITxHXQr6V8k0REMGkTt1rq97OIHObq2x3WDQXACGbrdmNyrwzMva/HB
rqFOwot6Sizo70dxcCzXePjlJf2rF/5ZlCReTl2Gry3+w1AyjUeIwSVLmvyA+4q7RH5z0lSQk3e9
JCPvCD+kHHcqZBKGhslv6lM/3XbjSTC82BHfGoTciVdxsixMA8mXRIvSgX0hJXfJo8jKaDYY37n4
TMcwVHSWjqwMSOprHZqRpWJ3chriu3TYk4tRq+GQRISXVy9ZhdSFQ93t1ajJA1ozjMKQWMEPhPVy
iagRHZpmN8kBP/3yg4Vg6qGfImfelRk97jmHwc4IuoBn7FEZN/fu2bBH6JJwPFI0Fd5KvZx9g771
Lq+DhFdwD2rBjPOAx+BEu1i5ixxo78NN9qq+6D7DGisN68E4DGH91hZ2efyNIiFvfeo/7seWFWfC
IzYhl/Pf/za7rFZjarqAYw4tz0G8yy3SlzfvPkZbjlWn3m9VpojmV5XWjuGPrZP2JP7uevuvjcaW
Zfj/vsjG5fjbFyF6eBBLkwcDM0a2iF7r5z6Keg4rDMNSrKoauC6gpTy5mlcXB+kzeYIztGKLF3b0
/RDwnfaGIYZr7m0owRuIZOUA5XN0NTJCNnt+ZU4gua3ZxZEYJfTpPo4RtLy9q2nbLmJ4NRl+/yRv
AJvYBego5YnqtK1H2GKyi9YXPY16Hj+ux9yHEKrbJog/MzB8H5sXdAB6eGdhDMJAHeF60Ttkn/md
vi8DCV8iiSnWVuHuDE57Mm+ursxUnnrKFxvDXgEfsNvd1Y5pNJUXVhQIeIrOy9pQYxIk6IM1NC0T
UMVff/K67+6p85ILOveuYBM2/cJekX/KDrZ6+vc78kN2UM5d28oGjwYWDGI4v0/APt/GhYEGMhYL
W1rsu8HPHvT7i2ftGr8MmHNC4Xtg2fexLSB/qR3/dr4z+OlYbcnEW/w0CL1Mgpj0I09IfVhdWjDy
wJLACAh3cYToN0WttlEn/vli/P9P+9E9aWNbZUrNpxGfQ8MPFoVs17LjXf+6jU/z3VLzdJTPEugX
R2viSOj4gtFrAqZpNgsoQUFvaLB21mn4A+iDMaXmYPjN8a9xFuwr54LpvvJUwd465N51zxYfcqcW
NRxRYPCv//vy/esE/ffL9+NN77skziYh336g6s66n57mO/aL7cN8QmEvn2lU5Ff5HnoQz7n2qAIj
emIXpIX326X9S+H9j0sLZ4VzwBItYgH++1XPsziflSsPVqk41xSjLDSN0EZs6yVW/XYj/rk6i+7U
Oqo9NBqbxPGHbf9YumhrENZK+G/YtW6rvBdu+zGuaL5cmBHWJ8nEJJokkYbm+1X8llwEH5v6DCNf
uwTDYNsZuwZ3QHQz+CafEh0vo/Cn+rl6VsKIbF++cZzU6RFsMfW2DOCSsl6SJGXdEpIYW7881PI/
HNC2t0zWMd4n0AKHPPPHW9YZo4QoUzDdpuTAcje0arNsJyTh4loUBxxGGwibfDNYalBjLNazuAwl
KGfYhGCVu7FIUKnBSKkzFyvqbMH37gQuwoQT8Tw+qHs8rBG/gS/5wAeAYvm78lR+Q42/fnE9jbdW
C5LyrJZPoJDqn/SFdee1DGRzb/XHNdsIA+p0V3RPMAiXMUCLdsk9OehHz8zZhYda8l6AEzml6Ev8
SlE1D/Kneb7eIPgUFF/r/O4SZo60U+ltTgJW2Wxp2Bq+GnfQYf4UDq/Ot5HTiYVgCxMAcYwNBXVc
zODPOpMVXuRg4O2iuR58LGVEBgm6GHhpi9sbrvBn4WYqqVNZAUTytA7nKXca5HtI+yjTOdoswMJA
pXyzTuMMSx9xBC9c7eG+LQKJJnb113d19OTK7084/WLzxskew3zDtKU0H7fQ1gK2zkMeXVxorNAq
Aah9PZCdotrAghmm8h+OaJAB7G/kj9hJPibHnTylR5UmP64cVfDtYvSVR3F66qaT1Nwl6ntdfMbD
/UIeVrprHlhZJxE42uigQRTVMGMGwcvF0YFUl4DDuUBh4f7vwoBg6F9KHZgatumQyOR/+EEmcZeT
EsYjCE0DmrCFRgorTMvBjgwZxHgB4Ab905s7TYdeCiOnsZMQ/TiFTjG/RHbL4wr0jDhhn8kvLas/
qbhC9BbpmTzzEq4XJ5dP+iSeJuNEQpq8hPh69SAp9RdKurDlP1aGjarexWmv53qzTWvZQ8pJoKB2
rsgfu7L9SH2KLfPaHYDjEQ1Gk58aMubYGtbDfccNalFQIIG0Y2lHO0iwiYjNcQs2D6OQHdETvUG7
9QNeIrnbpq30CDaNYIBuZ5zBiPfaVfblDfd3d9jB6BFgfjtimP7pzqDXrIKRe2MzuxoOoCnEsTG1
xQHNgI2glqW+0EQFrTe4KNul3DfLE9vKDVgVI1xmqwcEKwmO8yYUYPNJSF9B31TK6wTreFulWFdP
vmyIEqgBmWozb7DoJt32SODCA08B0FBwliLI2ihv7iigdvNXbqvZ40m0G//UJfIBP+5v12Yvc1Ah
QKjPcfeSw56DDoy8Ivdy6GugwsDLyVeCAyhaj9JBnTFKYJh2FiHlR40DDwrYhR0cMvrdgtYG39/C
U8D5DR/tablVG9Y9orQvphuLGSgG//MqKO2KjQi0Af5bj3PCsilKmFnat5jrGXsKf/DymQn+It4y
+uaOUbF1ty+T30FFaNh84tCJd4JoF7hkNM7CtsA1iFlrPeMry3w0Sz1GNIbDxuTCFTWDCYVEcDWi
gjOah6MXH9L2fp539X0RaEeWQl39mFzCXt/py+6q2PX3cJBh4ohB0x2L7thSky73F8PfzvDteEZ9
wKhxMfDlc/AEdhIYbFDDJvWmYRmb+mqz0xiROq/RbuLqqK/uyLwPo4yd30iDAENvg9N5OBLcBDRX
GT11POjwQVTfylzI3ePKPhnS/bbGVeEcLTcquY5oLUfevD9VA+8RJ6MAm4RLy4vkZ3U08N0Uv96t
f5ImkmArZrvMhb00/gHh8jGtZX0AEKmFYM7EicUAC1KoiaD41zdrPRcGeokw16GC272bA4ThBNmd
E8I6V1zk0ex44xJsiFewMZHi2/YrJ0KYVUWOWw2K5FuTs7O1xZ34DseJD0kdeEzTLSx8jCFN6XaO
iTp0Ea5gUSPDiGhwA7LJnNycC3H8D9JDTt9YeaAxLIPZ6RAhD1vUUr0ZUkW9h5H5dZGh+rktFkqZ
r7+haAeAQZtu4r5DdyQ5ZfkkwBBj8IVZl5Fk6CzcsIs3oLw21Htgt5m5qasbdlTYVOmi24wP136n
tixvy+GKe6qdGYja/LV7L/BQoDl/xROswG/PX2FTF44RPynLbbuEuB3kTaAJZ7EP82zyB2YgSDRT
AGOUQak6swZs/On6PegBh+5DCu5MU7E1DX697HAbbB8vOIZSIC94VDuDeCuXHteZEcxts/MvFfzf
elX8ev7y7UFNqPxAvmSzL3GfQGknKZ4M8RdyHzZBELu5Z8euchUKz3cK1imxaYp6uFXDDpYcEe4V
HFdxPjL3WtuOCpsnQw7BhOL77sFQbdISFojzA1sEt7w8brMgtQZa47cGIszOb3lVpr8wsf/9Eyn/
hl3SGPEzGZgT4M//3y3iopmNmuV03xd/QqmCXyrmCldbuB8f2ofC6ygMMGAu+/U5axhTuXt4w8l4
lDogYhg3T+fCL2EifVnn3+aQf/qvbC0bbrXkRGr65jP8o2Vb8SAv05z+NX6D1k/vyvXVxl3GxN6u
jiEfoJuSSPOu606ClbMYSThKVNumaIFah1tMb488upYNQKUMLzmLjOmuT85T+pLDJj9uZDT7+iem
8ZMkyL7C60X6JJaQA/cVElnZP+sCw+olqrL2kI9wsufBTuZXS3kX6miaXBl7t3tF3wEs9XVkzQcY
YOnVA+5bPFbEECAkr/LND/lZQ2XFKnWH++wde/J0R5GB9/Naw7nuj8L8SLI2xLuLtJOZfSanugRN
715Yd5iB+GnVbkN4Pa+sECaHy77s71XtrF2+N4iEzU2oHdYwY+BlSY8zhA2NHajN2I/1y/icfqcy
6y0tu5E1wDGajDic1xczJlLTTzIYAl7SP5ggl+U9eJXSofj0pDWa531HemtxrJWoEsIrHy3va2yy
k4PY+v1kj7CXmaFyvGOhphZ3s+JzRNXLE6QsfQ5U+Q9hUKt1riQf0tRAwVv8hkyH4lFYkCj9mWBN
8vEBYwD9l6T7EqFNjVM60llgtIXk3jkIOvE/MDhZYNUQX0Whx7mPikJDUbm8LRPnOezbFwv9IbCz
ixQD6uFhCrNvPcCJZqCpY4a+B2GSfZ1T4VW++Pw1gEUKyjx+M8Y2JiRBr6FicCJBVeFqCbZFBAmq
tH5XB/qpdVcfplh/GNMn1g3lNRgggtzMWMdA6dqRzZ35rL05uvLqzlCvjkAphD7hF6OPFQMCMO3z
uos9mD+H0eeWes3u+jR7F5+Jwy12/DqGS8XJhR2E3Z8vBz1Ai/jdHmBAPzUe4hUfWvfMeeNk97II
ThGxnPxQFFi9G28QcdLL5Yl1AjudCJ7HDMxBJgSthhZc3rPAPG8y3DWwjuypD3QA2zZF3W+BXUgE
mLj4x8U4GA/pwbiRvxuvfiTwfX/57J6wSmncfHN9WFyDS074DGqujakKFQR973IHAVI4TgfKA62g
4RmofWYXteSfy1kP2EFGVpRG3dPibnFVlq/voJ9A/91zpHaOeSvdZHfafRtt+P+EKgKVqa3dNCGR
JJHBFpPvpH2mx6eRVHaWkJzEG/MbIkvjlrfjt/QO263f422AfRINa9e6V7QM0DHcbSPBt9VvU95V
NeCcH0w74ZRxum/40XF3P7N6GdEty96F4361y9KVCecDCL2y+Vs/pXmLtcPNow+0a6BbfpndTzHT
MkoFvT6O7Z0AUPlb6ZO2yvZzcseLHIU5e5ZtXPjvsixnrbVOKU+kGrQV4bi2+G6+jzdSuIaQW0Go
R5YsDvea7GifmeWXUUX5152WwoGgWyr4sfQPjN8aTaOqiEAePG3wVMQNvnt12uIQy6+JBtnb6SAV
8uJtzE2/q3b/R9h5LTeOXWv4iVCFHG6JzExKosINSxGRAIgMPP350Ddn3D01XWW7xvZMSyTBvdf6
4xXpl3Esc4zrYXTdy2iSc4+CopuLP4MoGIJUhEUsB0XAtMmIqrhqchJxpaE7ju0Zl7LpGw9Eckfv
kEOF9dlGG30gNbqnrpfDZvYYhQoWQSzycv2UYzMBOIXHJnmcLDIMD52jzQ7A5G2VXwAM05raVyqP
WYv4HmybJKhFr60OCY1O+fuAn70NVMUzrh8681fc7vKR66WzhetBmhFHumm1Qn2eX9dFiGHWv6d7
CWqnteue2HAv5UZyTFwansI2L96ReOAGonY62i2yeOJRbr4WP6OzqkE3bIPLgBUt0/b9V+4o7K5z
vlV1gi17JEXZS5Rgm7EIrwHCbN1M5ll7qKzVdN0YcOC1B3lCGpGDAIGrjPcB1+8q/RT3IyeIxbp9
uvq8i+ZqkWCn6QnqS/fAXitAgrigALeBxkKuK8dOEx9RTi6Sbnt2U9a0H9mzNIcC9MymuwMFYhZS
i3BlzsyRiU8Dt7422bQ03QlOhITbL0p4os8PBtJER8p4DVAD+RqdzDLdozdqbRq7hEBQH3Xrs7Yn
0FVHh0hGKu8q444GZjBMtp2FDxvVfYpFhBzMmRHPknADYIcIjWqToDosD9p1r1rvBHZFcG91hc8F
e88xL91s2qMUBZEGQLvxEecjYuEQgwIvJ/uYv29ktzcPxAuk614INOGcGKeeiJ74FaVdD1RyhRg+
DCQO6eKl1jxIvtYDgcKgoyIFdqllHHlQhS6YMVxIpEazFMGjbyU9SACjW/BQ2G3kDW2yJp8rZnpz
tGarti+Z+KBaPqtEVCMEwVPzuGDQg+Akujvg8of5K5fj8oECDhLhVmZH8C4qOrdAamjLkzfn64QO
a8uT9UOVIWB56AIoNkAPQjlFqGRuWATwbhxwbJlFWOCXm7BOIxpFh1b78RBi0Ct0AtdJ+HLMmx1z
toJdb6a732KFNxBKLwforfgLmv1n1cCvqe0fR8eCgvyDYLCkm1lKA0cHBoX94ou1jQ9oIjbI1Bk/
7rOfZt79rF4wacZmmCbwCamX+AZTkWDnn/DirvAeI15Fk40EO2dHR0qNw0FrbP01sTMkbluFAQeH
grs87gu8q74SrtTziWJJsg1AKGdhAF02dcAF5RueiKFMx4cFo2A6ym7BqpATtifEOTyNKPw6i284
mMWZEQyazKHSLnLM9mcmCYCVp3I6y0uQYoIcdORSrcBPtF3nNDe86auUncPBdtztFv9UyHXT8bXg
g4XoRJDoTNFrzXvtJzPaVR4jxzj+zdv5S6Dyx52h6kT9KMu4/Lty66pJnZ4ZBYwfGSI/2X4Bj/Rv
TmqMM6ZfHSnpAPrNd5w+VNQA5xKo+1hpO7U93LO9KG/q5sEYyCDj3JMgSMptk9JXG7/fYVnElfpa
fCzyx9xl00ShJrabIUxRBbEf5/jX2frm7xJz/ncf2SN6oxs+EHic62dSrUhlLgmRVgPDusx4gkwv
T4GQD3yPOosg5L+IeeR/8blCXPz/e/HbMxhHcSPKDc8goODafLIOVYjrjnW6212pebxt6/fOU/ZY
BOzhsfb/1tOp/pLr/PFhEFMjW5QtkCT126bYzkYpNCabIh9G62S6FxlM6iBnHvlnOb47ppCbcxVf
C9MdMbCi/HRY+asYBM4GCs2wt952nXWqJrCC1oO2djqmSGOnxi+laJOvlzUkWISF6c/NWjUW5VbR
7xoltzUdP6HHjFqnhOQ6Ju4q74Y3GsEIgRpEiBPpPfhVsgVk63AGiDwSt9FuBaeuF2eQYA+GK/Y8
6MDFxS5xWXMY8RBb3OVf/Z8A4pyTAyAHa+vkGVwWAP7lVlX97HkRbaC8R/AmunEbRrg68tjpIwdA
FZIDiRccGzpn1UmFgF8aoQV4LeoRD7EmIIi8u9V7VrUM5GtBAb2GwrgV+Cys8Q33K+1FeFRXMQJT
QJYBubTMAE8RoRNFu2VMTYGSN6gsSqIRg7pA9ukVID0lP52K2gXoA6SPh3dLcG8v0A6SS34bqrYJ
/p4Ebrd7j18qcIYUFyzfaeye3ICgtfAXhW8WSHt9ZfR62i0LVnx/0oLKZzKPWJ3aBflJqQ7hIJtx
2hEOiembtiNITk5CAbviGHDhtL1Nfp66HzQMrrubsp5ZPXw5fpDjb3605N1JjxT5ewADUWwvoTMx
Cm9hGyHPrnc94qLIJSvQHhCWh+jyuZ/5y9R65WIYtRtn5667HabucSifyGjoqRNByI87fSh3BiEk
0ToF/87sQXEwGNwJ6crXt+tO5girieM8kEZTIvruvFQgctQueGYrlw1wbJ4N8bOattAo+oeAL2bm
83GV2Tbvp1nbCNNOGrZIF6f0c5RAWtWQ6NG5WKe3Hcc6N7Fpj6o/+2jZq81I6QiimYOQ4u5Ebx/I
zX4ut9p4kvKNNLzjeoBwtav8gthNWwsST4Q7TeRikOLpiPou8vA5Yg5MXXNyuOSbIox70uHd9k58
oqsjobnSYmGTKzHePfZETVnfhQMjo0x57fnT0lil8e6CzJqBkT1b5b687vraMxVXYOui97Pf1TgX
VMiS8Jb5/d01PgzuUbbE+7q6OnHPl7cPOy9/l1yh8pQhwMwxLTe93+KE67Z5zq6IxaMNVStU8TWj
3ol8reEmcQWCl5i51Ny7E9sS+URkIt5eNJZM+CAX1VaLSLsz2kOcfg7tfgRMan1GwbRxyt7hBMhM
2zS8RHZrYHnuGeTumDv4F24QMg3D/4aL/s2hzzYiSpQtLcTwL2nQP+72bh4TsvPgNpsJ6U8dDjvr
EO/4fpxoFLBemNBTL/oeAP3el1V8fkNl8qyczE/Vux/Itew2f1uVlH/D5Oi7pV5StJAj/Y7JQafU
He58PEw/xovJ6bZm/jxATkCvXWAp8QHGV5Kd2AABX7AaDRQcLAr7pHHS1lvcMbim4PAwnhAH8SG8
1k+ckEMZLKG/6V9jhX+tTn9cDf/4hX+7m5SqHe5CSnwYkJCdBMOOfQQOUaNPGdD979VZ0r+9Q6qs
iYZukGz4h2w+avTO0vPWIk3xRjBb50vPBvPLJXkUmUqLb5MC99XfUvr+lW/950/9TWciFoOqDSo/
Nbq02z5EEAKMGPlYK3/Qea4XR+t/P5x/xEUvg6dKoyniWtnUQXj/d/CUbmLaqwnzBFfmG2fo2TgQ
z+pOT8kbKMUJQwM0ZwRmvUoOf9uYJfWPkYPyP03RVB3VBD//94Kf20htb1rry8hRYHFq8Bvic9PO
tRkm2cOVDijEUZzRnBcjS5AHEYevHrydW0roThHWTi6qL2gN7O74u87VxzX163LdgZphMhC+7umx
xnSbvciky3U7oT12BJKQijQAAvmMaN0IVLD+hcxBN6wqXCTdoqgYHQR3kGBLlInLnsdXIJYwjNIH
7BV7NRDwy9tcm/bzxPPu0d7+Sah25YorPFKkljn803tkVEO/SWoOPtBJZmftUr2V2eMQ1E/3g/UD
mZhd19d70Fa20V2K64YhWV/lewZQirXh31JHg2CQA+VRPSNVTbQt9Rpt8ynePH3wKtmjcqyj1tjJ
iPrCuIpLL/WFcc0meQUJIetiIYEd0AH0Id3V7dbDps58tpzixAk4qD5+vP9+pmTxDzHMr4+VEj8w
U4nmueXL9Y8T755F+iy3EjTKG4MZOtfOp7oD7Xq3RBWsdH+ZKrUgObMeU55MShFuWfSZa6BQepG6
wcV2WeHyu61JAEF4l7CHN4ggnOlM4S7GYMZyVBY1nUcr6XrIm6DhkoN/rd10WBNeR7y2cg9i05fo
SkJwGzWQ9i8zjiSeCrxzE7udA2Z/34NhEryFhRq3yjEjtElDDasre4V7HMYXuQz4b+zR/xyWfoTN
tbRhKpdbePAWZc3tSdrn5M4idDdX8guLI3gw3pVZW5naFgozm4+xuBNu+7rZNg6FkS2Bn+bDOAdy
hIbgbcx+Uhg2q/8sZugoohGc+mK8YeOVePOwJgCwEHvhN0f+sJnxW/D1A7Y88rxQnlmoN19VGRzS
KZOnCpNdeQTnt4jH0D5NJ19R7iBMoXU99hOevbViYIn2WoYyssSzcDK4woMMDnzVf6PbLOmxRHrG
QbCYsrDjaGtZ2Rl4pwkvpFgYDGp8KDpbrWyF1GryG2C6cBiArjBD5yA9/vXe2Zj2kYxD/ZK9MnCG
Yi2V39UNGsMGiNO7fUwfSmEzYaLI/++HD0U1D9f/XBXLw6fJuoqAR1e5ef/34etuaVLeB84UGjka
UthyPMibYZAdwMtswBD8IQO7oITHI8CHq4aYG/NDfVDzDfmKgfmqO3dneJk8XH7pDyGLWYR57O7m
g1eQwoj+YTHuOjxtwy0EX1CVlyv847UlFMCr1P2192hzwG87PGC7gxexHisQPavc5gMug6dS3dFa
DUYDHVZssCXeF0xYxpIdxoo75L7OcDOjIX2f4p2e2Oz4uRooz3f62ETZG0ZfvG1vrC/Dc2WQtGyL
nEIDyzbUSByI45p8bknm28Fq8irfHgp0aHjPxAtHKDU8q45RfyWVK8VDZe6JxAVwxvSe9tEeZOyt
z5bkIh++4uQq3WF3HeB+j426L2WvBoZGcoBRdNzoF8OCKV/1/VfNcCmH5CX2+g4ZCh7AxNcfR2vD
WKypG2ygsn5UyYtE6YTmGPnOuIbkIHx+JtOjfNJObCZSSLe9nnnCcDD4co++3NomTzCHLSEnPGQT
nWAcsjXzql138erO/MqCN11SJ+RHxM8dWleeRGNr8f+Kx669r4qNYpww9OPOC+5m2ElOWWwJO5DH
R4gsTmmU6IMvKrbgI3w1sn32Ut0gKlZavb0lb4Blyrwbf2a39+fJT5lp6XjvluY3N85DHRT2ijYM
tLY6JaaP5zphZ3LkDrGRPXYEvAQjwZVhz9OGBEdptlL3dE/fCoCtZD/wUjJvcSwxrxdBQqZLTB29
TQT7DbGusAOPv+2F8txx0Iwr6pLa+2VAkxsTb88CA88T47t6H1AcwqV0IQmaWu5PVA+LpwyRg7w4
70e3sgBbzh3xBAAYsh99ElxA90R8ILLJloGDY5vfc8Bay45IXHucrhptzSEpdgCorN4hZH/Bt9wL
mtjj5GxrLqC1abkR+TwsA9fvuOcPWHNERCNxrb5lkK2HWKzrjVWaP8n6xrp6ov5oXD2zOU4crNNR
gYJRuldx+BL6UDG36UlpcffBqOFoNjmDKbh0EDFjdxWQVoQm9DSBSyVvVIrZA4M7bkRWW3uiS8FV
NcdA6CHbaGOLr6o5KVv9Oxldg9VD3xEAAyB2e6iPyoZ7D3St4zv1OL70nzNwlWjzYntrLX2R+7yS
luvTT9/GxG7MoHuMrFVSu5MGn4lMhXT7KaVgWnkqR5zXiKure3g12lNyf/iraeDXPfn7Uabrugif
Sz7vH02nZSZ0xSymVyevg+5XZsztSjffVjeWE1bp3ImlXiD/Kn/oQBYMkkuugXJYjtUV/DK4NrM7
9FgcVuGsIMq4SKgC5pNebosq4OIVBQTG9G2g6YA13NzIjkIzcner9oGqamWR04oke0uEBAQZ2Ulk
MCJjc/syQBiO1M/konWBAikgVMN8WdBBCkPCj/DKw+9mNuGCpEGhnRnu7hTzraGuXvfab2tavHUQ
m1H61sKuAXbUq3pJe3VUR/QGoj3pNwgmJphFxe7RJArcY77UK4ITQKFJEVuJsFLWF2UT5H1QbEpo
x6Kr4MtL0wwJbBfZYxGEakFIB2wt808yOCYkcEKBaQuO26Ybcm259ZD4Iy3tLERSRwU1MYoP/A1T
iJE/mjayo5D/LwR3FjVeSIscEapObgMDzGhzJ1mXq15Ge5A4k+klSkBY6sTJOv3lapP+0Dxzs/3z
cVjGrn+MVTdVJKq+BOMZoaDtglgCZ0Q2opLhhCholW8w2aM4FjJcZ3SprP77ZpV/3Zx/Po7Utxim
qFPW+tuuYOpNoV57fr664yWPDrkj24WzoicUIzC+O+nhCjub2mCcK2rg4b8AozyV4D6OxCecb4ue
zpu3g99uCSJCqsc9lGwYktf3d3F9JUfEtQ4azFTs5ogdOUPq4/XEs8ekWHhZgMovoNbnoX1GruDB
d9sEiKy1gKxOsG66jo7TbPdhHRJBwqxhI5PZ4Dh2EBzsMT6cR/ucrId9cjI+xg03OY5i0+vo1n0g
GyVkolpiCrRTFdzCCNf37Cpu5XcfC3g+YmPxlXO2/Zw3gOG+6pGzglwTXIyxBvGJhyzqBjABVPZs
Hq+AZiEz4vK/CO7wlHAbHWKkZIREiOEtJDrmWXM1NDuKXXrWCSd6j2321Qwtu3jGwuzDS6/Vw/LH
GmvAYYZU0YlX3ynJiZSOe+XxBtCDEcrGXn7KdzKxldN+hyig8l/1rbXLQrzmwWJ8I/HILzBofPMb
v4qB8NUWcE2GM6yjQ/Zxd7M9uU9OcbJCFFJLYyXyVG8K0F5EpNEM9nSeX//7WZKsfwV7sUJJ7J5U
fUPa/v4wV1MuJb3lZLVXUKvCF4ZT7eabSVggUsHIbYmXvjj0VLDKTioKTtUGFBvA7w2Vj2YpBWeQ
KfPomo+5u5Pidak7W2t99C7C/WRwmw2usgx9xaOWk5jlTC7Jk/vyQrKJQMIp3ivHIJkYtdyF0QM+
5f4GKY62iyebETkEJjzNDnYI/o63DmlBHm3AMceXYbKTnxzACK2DWD8DVJHvBYrCz+c/VWSeAlmH
gI3mYUZMINRrfic2C8mx2kVMl56sJen0yq/zfnu//SDuWqRtiLSy+x4WMxfRBkxegl2r5Qi+sL9h
VG3O0xtg3uySetv4RJQ7DbY/674z4nO2z7/qrfYg0xMyrahrD1JOXsIX9lJDxtlRRZdN47gvIHmO
XFXfiOuOs6u7u822r8hbJDSBr6x2Uc0A0eVH82Ha+k4IeYvHg3lWz6DOx/mwpPFKIOBfjF+vS7DS
eFI/6VZq6LZciYSQPxHyiTrRRgbyyMSN4km7OUyoQeqzbIMzElmCowVL6vp2uAdoDMjQvqFuQWbr
IDxZ+PEf3djIP+0Xy/jVh/Zw52cgstjBZIyYPOFI3rRHSwcVRp+3StZmeDPc9KHV3uurj/qFTxpp
jVUBZgYj5KgM33Un1DtrPEpvwOjLFdQv/LlTfmOTAOln6kGhiMLdQfqNzXId+93zol6ZLsuFBqPD
zFB4JVHpiOX4hjC/OzBpCzNiLqr4+IiOH0kf6kGXEC1i25JwYgjDEgVfhFp7a62zxZx0nCkjof5j
MlcVypvluwsbxDpO5sUrzrsFm0WmsUf3tpb3BZzp8Fl0ft+4LF+iiAzyuUSfxaeCHhhL5pZ5BB5e
4a3Hu/gRwzh7GONICG6oAj4uepPxAaqhnFYo/9jSJmPR7lCJWrNLxx5qxloIZCzHJNyjb+SfhndC
RUce+CeSHcxMyM5J2ISwQ6XjTI70PuiUYvSYTKR1a2WsEciNoGWI7TSfhk3qwuoSXI3P2B29Tgyu
0i6SIK/YMbQVzlYnWmNJOrFeE/ADKgLzSJE6y3h7ZI/hVGoIKQFE9PDnoqZTHlsiy6Kg8Ul4Itut
QJ9Kh8R5yaRbvgs2qZhts0Ek/Cs8C3myz4KAcfkI1XYk4gKufcUUa+cnHUWKE2BqFr2mQXPdYHoB
zAu6MjRKjIUXY3rgFXNdfRPmTwGsy4mN0wTuqyRvBlUQ8f82JN1xCarKSIi0709mmKPj4RV84TP/
nlpKOOdtS0ZxHDTlO9nUbHP3vfUlg3mgytDX7HoemjL8SsrDZFvKJcFCxvnFjZrlD/csyDmp0I8v
8XbKMk5ZF8KybQE2wlx04fOeGSnjFZqRPyfsIgXRGpXXoHBGgEp4Iel+Likdd57VH+NhCW1YFBBX
v0D0oEKTYVEJFSRSNf6B6SOGnVn8fbQ5npGqJ28MP5V/IxUBbT8AzwoMAKkM7W3RPeDEWLetnzfu
Qq0NSSCYa8I3aRNE5yuS271hbcQunHw02LGri/yR3XbXERvIO5gplk38Mr0CqccaertoAhlJvlbj
YSHjt9qSbsnYshLJIo7kgMfUwIi+qOsRdi8YJJMfAAWXOt+knmgx/KicqlwOvfDUcBpicGdUc3U0
YM6MdE3ZXF84zLDzSnihpT1NoQvkv20tV64cbEVFKLer8oN4OqgqIKVe2uhAOs5AouPyRyelD6E1
oInqqh/0INmz9F3vDBQOd0ZSwi0tZwG8bYU3vv8RKPeWqGZvN8tXqv+ek8+rumFlgiPD1oICjVXY
Lul2kJ+KzCUkayK1AMf3nRuvDmvc0WvZZvzxBFRm9yU4XLueMm2VvpbKuhOOMHndwrusKiPEgXeb
guw57x8BMm04dtlYJ/JZls4J9z4JORa/5RYM5hl/M7MDaveNXsAnuqJpvzW3oOvPMZuQYWeogBpe
w5Hud4TIieFkqDHZJjgJfEpr37iBidGsibADGua8UdwxOhIEyJeemPNm2PZP/ZnWAEDcHBFyR0yv
/CosGeV0PPIxeQQbdpA5GBG2enkYlO0vwbKQrWX0Hegybn6pbMaAtZbMo2aL2syOc4fEpKgJ2sIl
xYUauWu5ko/JN8ovZqFt3Hv0vOrqSs7DfvZQcMJYInbl8zK7vRYFceqLvvq2gMchd+wmDUWbCAHe
bm7dXcwpS3/BfjnKs3392G6LY0sUHt95adMH5boOYVcj5TEJCq/5ntlOFmliv0VXWXDdo/P2o7XB
HfE8BgZSimKf0kkNuPJA6xdBV4aLDeddqHf8MgGJ9ms0zxPBlOY+7g7VcJrkcDGOKTHfF/g7YXXj
qwn0zCZBhy9QOPGrlxu+d/bTpUCLVUdTAMgBL494jCXe4xNSJAd/z6y5hPENIqZor459BTMG1Xp8
1TtfTIKb8VyxH5VkemqcK3vJw92CgjD5kWGU6bE4zPIONBPJbUfsqAcHhkjn+o50U+Wzzp7GyCeg
l+J7TACgHxCSJOncPUJqx34R2aHb0kCSMvRpPTkF7gCP1rncDwo8t2Avzq+Z9goExptG8KbygD6U
yQphvhvxXBD0oDjjLZz6MOMlcfGRtulmZzRY/DNg4emZIA44+PTrBjYSVB+T/JZct1cFEnzgmrjz
ifCk9mfxvtc0JHJ2LTOEOK2wJmF2JgUq0TdQyYNC0ENz7hnFkOd9oqTKGHo+NGrugMSIo9N3ZFte
CEN/JLGG00ALo8MI6FV5/UjaMoTYQ10R0F7FqxhjbO7Xn3r3HhXfKra4YTugq+OV9NKqLH0LjB49
2/1bNl6u8Y6pYHxdNDToaWKwF3KuQertm/hCTojF9A4Nj3UenoOdRXmeMTRMDDE4aIh9Od5olWTc
SUjCs2m2FIgan30ZJVCOpiBxTbrNqJkTLlO6oUYmhkZFD/pOnoA2MImidC4/0sMcIIDg+5JkK+CE
jfzZUingN6+dY6z1r4w4YsrPW2nZmSDuOWIoDSNMj1hR8OdO2mDep914ehkz1qwqJ6tR6Ri3pSfe
mHJPPwBXeXfCwi417x3eyPE5U7AMEv//TCKb5c+US6DzodmAK9m676eEQDUufWREBEhj0qL/z5+j
b00AfP/pszXGaH4PUHDNlUz05LbMiteuC4sQ4Nby+kkDjXmNSSm6+7A6Knlyd+F7YPUsX1IyuwgB
YjqHPfmuiPl1cVj3CGfgsTDQxQXW0ZB0PhR0ahUks0cZjMAMcSXDaApz0ef9Z3akxS8fL13KFkqn
iR3hcFkhNUcPaKQUjJAUGZrJRjcO3GkarShE1A6XfP4SGRcasn02uYfXpkk2Y/VQfiYRCxX2PKN4
M+igTdyGPTJxCaaU8PI5KMLZ5MbtL2suWmbIPjSKU7y95igwL60MsLtfgmzZIDSU/O32hoGpwiVk
S6VDDSrBAlmY9SjliP5RBpso4rYoFmVCBvelUKjuLA4ALNmFa+bUQ9uJ5Al35tslQGmUD6a8j5Ft
mghfoMzJdAuEci1cHYtvcmYLe3535oQ3PHP+aKdSqAP5m/aEVuMTVxE6TSL5cAmbUA+0Hrkm8MSE
yiKcrc1wDbT0NIvgcP2jWjwKmHxasv74jRyW7nSJUwxvPjW1HZrkO5so8ld0KQZJB8/tR9M8DfQE
tCz53Kf9if6lwiRTz7PsWfR7JH1CsyGjADwZygbHUhko2roPY9pcebMWlIooRpoSV1cYIgBEJq+9
cQaOQgB9iTpXrf3eJHWRYF56NILo5QYLg71f2Uq8WbMH9nsF8y9oYgHYn7yWVHQSR239sDh1erdu
8Vk6Y+5Y43bWfCqmsMZyMaAJYtqMGTsu6BUHJiV+eBIOLEXwx3y15AIB+MjvhgOHb9Er+0VZrhOM
+MU1YKrBQ6u9qCciSlBNPhfF2TDcod1k8Ej60jFum+BQ+b7C+GmeS1T7hviWCvuC7HhtUxKZgbcq
Bfz27zwJeIS7MKngDJkIY+2Nbw/JSvuJ7JYInQo/NL25wtUtFcfIj8zwcX/g3q35VAZvWK5h3+x9
U1hTnFRdHyT5tUifrxohJN4vGK6SXhRU+eSCZhrmgw068EE6EroDcVXaorAmo/rSdBtjeI1uJ8ID
ZmYiJp3vRXnBkF7XqyaoFg84KPw23lqL6xxh++KXzN4SkltFjpzV9aSeomdGF3nfrfUToyC/OQAg
nSKQSxTe5qdRe1AHr6Y40jS+q35rinudXqhGWPf6JiNpT+ewbuXCMZuX6X7Ckmk9oLTR9bBu9hGR
wKQ2SwyYO8NPYl8Xj0p71uudKuyE+njHrJt4VO905UuF3AtNF9gfCQnGkfRFgp0o90K99Iaci7J1
N+I8lq+HDpsu+d6Vh77REll4/WEJjUb34t3JWAZT5DHRvZvE+HKKrLAFupwObeMp1T5HxWbZN5bz
0r9+9j/dYj1J5j3pssV1Xyo/1/IVLplWral4HWA+ho4se4dxQn3gWBuQt+IuxXwFC0POCx2eLyL7
b8N34cSgdk/4gjIqm9+F9ZyLpyjDypG+3FK/i9a3YZdeH2NA4SVHl1kewcVVO5vTs/qIWKekapnX
H5s0bm0tXt3ysQVtxJ/7oBph25xT6fGWeXLn3iBUB3caH03safhIdsQuA6oCo5Z8yFO6TdKtNQiI
b1cZGC4auHa70BykVeSeURzhWLC8kV+ptz6HxGPRqmy/AVeY4fDgonEVfD4JLDEM7QN4so/AhZg2
UoiLPTEsrC4MU337mupbnRSOSHqqYN+CFo17ibRxRdpc4lS+dIyejQcRVUGevqEtQZYJuEaCB9od
N2KjXTfA5nhn0nWu7GMUBnxeNG/dNjxelIgB6RW3DQ2zaIqXQLiITXKLVUO7sJQhbSu0D6M8LdUG
gtuIOxmBv4jKjjgqSOl+q3m0sWXVBc+jxQ+/7hZ0qtsx+1vJ2yT6NLC0jHNEsuLOMQw/egdjtWWo
6PS5Hp4LwkFrPtvz9Y5Qx62XMz5sqxMbf4REAQZlURti3UqFVc/dPGz6c3FGXHJMdwzjB9zruDqe
eNdJ22V0pCEE9Db3Srf7YBCdnyTSuM03OsgW+pueY2eoaEJe9q+CWEZUWFqGZbj3quExJvcp+cRF
0kV/QaMl8w+RwaJc0fk3JfeqIYu/ufASee67q4rdg+iwdi3UoZQTbOZEDbLRTaK/jJ0NhADvNpSO
BbSAWgOfBLO4YRc6TQ607qw18zKyzndfcXOAihZRBEJ63C1Hrx5wVirmrgGmuZXgHU6Fk4yOwJ9p
6awSSGoxGuak63sUvUzlkQhQxOOIG5QX2b0Kl8gtEF9TRrECStEPdLEIrigx/b1oawLGWJcX1Uh0
wwZGbJLxbUbIN7yZ6gBmLYK7IXOVrxgnC7c7f905i6GsOJOYX6ueBLCOSKXbaX7ylXfIYtzEv7Jd
UIJLbRGi/EPm89MM4HdXeroDTxB7+AmOIu7FbJvPyLqtA9V3leYR7YObVO7W8cJmAgNiHkX1SQ4N
2Lzs3k/t84hJjliDwkaYJMwOShohxnHsYfLrZTfT9/zCIsVpJF486HxRnNpFyEbaKy58liHqpg2n
QDg6ezWGXAYxCoQr3+Jrj6sV+Thm+SWVcQlf5VG6s/eS9wvn9DDh8KauHjwyvHkk+Hkar9aZVQfF
6H8D0sq/eTr/+TQtT9s/uZVJbwVx5Glqnbu+0dnDMFvNrnqZAGq2+UO9uW21ffpQPJNOdt3edwgP
XSKvip95WrF/rPonkABU3PLVUf6Cliv6vz7rRHGgjRY1HvffBDVWm0XpfVGj9XcHravyxUp+RIT8
VL6hUkK+DN/KHZg9m4g37OTClofhRPrIXwvNRe5Lvc2d3BLeynO+oxgFwgbXKnTe4iMP2HxZkFDD
4MEzWeZeyzeFQDT11TTYxYUHi7qPBhU6qToh2GOUUla6iiAcYBnPKA2o8sQvajJPwlHGRzoXzJA4
WaN+ESVce+ngK9z5xnrUfGv8VOu91D5IDSXuhIRzDdNEw8+ZA6O/QPFll3TZlHJsUuCjLdDytOo6
wiTBSq+sAJqtmr5A/cLopD+LORNmFhHQr4zYCHUosllHlqn7drhnfuH3sKBYcGwYmGvpyWPIE64e
xMJDDXYAbnNGBgJ8Vz20buqQJAUyjm9ox7fGpNveVr7BsJHX6GTTDcxF/EIAUuSTB+C4qaeiLcXJ
z3+LF5NRanoZk+FMwmRBSw+TOSaVCDmr8qLmn1X+WjUtuMbbTPA092i5Mfo1n1QZ9gEvjWADzv6Y
PEYM3a6mBLfkSExlgRAJoUBKVCkDs9spzoxcIYdWWkSQeQri085PWXJOhecuoSJnz+kNvkM6Dnh7
GRM97daITzCOh9jicYkOS1pXfg1MPKYQVLDI3aqCFTJcJOD4M4n17n1xA27VfxdrCk7C4mTu1ef0
O/pUNxX6aPrboXXlDy2xrx8SefmI2+z6iYUQic1qfmAwYoYknh6J7nJRYNiu9qRx4InvF1ZAAWhA
pOKK8SLljcVXHCL4USmCYC9L39H68gdQoSSfCIrGlhWUeCPs+m16BDxntVAEtHc6Ab/p6s7nxJM9
gdNlpxpXD6DIsLyQCAcGPAEEtmQrgtcUP2nDCInGL1+SHmsm72gdY+KQN2l3kOWnbtrmMWpnQBe7
KpxJYK7TeaMi21SDgqAZwh1WhKHcaro1YJayY8QgeN+S1y2PzCXSE74i2m/YVbsqXNJ7lsxrf6IQ
AkJlATFvXuWbthCAs//3CWb8GzusSWgsFaTGqiL/5p5Qk7EUVZleArJL0Hff2H0I+SI5acAwXMBD
VfFZrC446dnCEjgYYH5G4qu2mj8xzLLfmk4Pq/kVt/uEfUPdTxkJKaWnHiMfqdpYsSjZZhFBBch8
l0KBN2hJ+FK9MtR84LoWsZI/0eNB17mE35JX/aTfHeAQW+LEWAz6+katdjqJzdfIuS2m7dVUEj7C
MLKRdDYvumUhz9i9/chUvJYQQZLF//uN+nNwWARizBPmUn0sifpvg4N+G/UmyefFpnk19mDOtbWe
xDVEULyUOh3NySaWl46kHQHIC8ZX8ouGxnmgtqXAWXjMBG5gZjV7ROW/IfLy29iLhIQIq/RhcVaV
2zb4LC7Tlu6KJDRfoiYcmherexeYClkKEfvZ9137UPoLdNhfQNR3SzglKidcwsxwtvKl77tnKPwl
Cgj1OtEJSXFscMbsjG3OnGx/Ue7EclRs1eYv8dF/XjbL+wMta5GCaOnS7++PqKSTZrTaorUm2oqG
P1gUxvNl317FXzAAzrjNP1MMIjhcPONzicMboejJPQtqHDfvw9PtPDKMkyxI0q7d+JUaTssDwczN
qlki2EautsKjBtTJPO5BOx0pV3BBhjCg7P+PuvPIjSTLtu1UCtW3hGkBvPcarrWTdKfsGJwM0rTW
NqM/jj+xvy6jEsFgRjF+Nl6jgMxEhqALU/fcc/Zeu70GMqPRjca7+NSdsIox1R6TZ27Lvy1//vRd
Py37HSRIQ0n4rs0mOPCg2NlUJfFcu0d2Qq4YhEx8bXz5FPcWPmrzN8f6r4Jv8f7aDwH0pym4XHZt
MCK24P1J1CoZs21BWh04OmwLE4jOS3WGLDbdfX0P6H8pKD697yehuR9FtVNKaPbgPqCmGpRzDDNZ
oINXtJfitbUQaUfy2nhW5+R14ImEBfnU3tsbbaVKK1ZP6QYTeLmgo6QsDfOaIrUHkfzQX+jukvlZ
YPVn4cPfRvr2t/dP/7fS3vfBS5lV2Vv9X+LHXrJ8KAPPr//nv3761X9eJjwn6t9nwt+evoyD52df
L39mvhumbuA60VGOObaOX+LPOHjjD9LcdQuHPFY7W1GpJX/EwbN6OIqj6zbBpLjo//mPP+PgrT9M
fAKyYzjstUTA/N+Kg6eY/iEkIouAsG0ZxyXXvY2uzfh01Uu2qnZeSqXsRO1CDfCD2e5vnvLiJb56
i08XuMkK4Ggdb9GT+mtn/sIEgo88uoXRE/jd9sNpwIA/eFn6MddYvNpf3w0VC3wylFHqpyWlltrI
q2UZjfmAwDA9ZnqyyzJMaPClsvAsZc366zf85Nv4fgiRzUApBI2mY+L5eb/iGFlZyCPWJbttt0Ct
mL1mNmMpRZ4V7kC3j3YhocQZ9mbdjzZBMhzqQcftrK3EwR5QdJYQ4WTJPH39yX51KBSM+YoNl51P
+KkMUUJdibOxd/HISTe5Fq/8ThSvzdYT57okITHuf/cU/flp9q+D8eE9udo/bt501RtMWUbPE+Fk
Gw3IHvHFwjOK0DbHIZ9TmJBtN03h7kkhc/ze+d3z9Bfn/+OX/rQ/q+3INMqCL52j3w9lf+Pr0err
4/rJAvX9S5JRjEtHtuDtf77GQmtoM9urOeMuM0A5fUqpSSXeKwoPTjuszUTft2azrfAoO3V2RcNj
tNLlbz6F+Cafr3RLNgTFXEWY+vnWLXWjUaOIWZHZItxkAInqeaRVOVQx40Nnlxc+AU5A2oJNaDhc
ANg5hrsisW/9qj5+/WG0n+1D3w8JPSANNLCiEjIrrosPm3bHHWxPaxN23EBl2BzGfUJkKoN6XESS
SVdeuHyQuQKxvE2ZNGQBMiXcJeqgbxwQEXXRQ2zuD7aKjIiRc6O48xT7goeWJOSelcN41+R02x0a
/4yZdeaZSBgM/Pdt81t5p7hK/3Jodc4wwmuDO/vTQ6Qo89TUfRwYtT4SW0g5XOFMEHotFOVJ0S5z
P8PcypTAbebAqfYqd9fgPPpsHL8+sOLh8fmT4Nwh1EF1cISbolny4bgmrsUN3KXo44qZjFk56Ial
UyZXeUZvExmQRtCA/5vr+1NJ8v1k2rKN7JSUGpahT4uC5tmKW9aInSP5HIJIMYhkHLsABxAKmrEj
1FSMsB4UNm5yaGywrTEQI54kknbiiRYiJnYGaacOzq4RRP3GW4ibf8SIIwV0Ayzv2ozIP3KO2Qi3
O5gOmnnShoHxdr+0Q4+BM0OTvDjmHszWcWAbS1OkQAhCdroxNnM+12D8TuStvQNl/3KwLaxSumXJ
eKk+nfbRt+1Iqi16jsjgFD2Z5c5mjJOVrT2pPdiqpEbhcGViYIpdE0svAvwa8icaxhQpfdA3uIVB
IinJro4uDfMvJwk3oYaSNQse+x7QgA5DiVTXrj8WXNi9pBOv1ZJDhOa7cHaWAhso7GjXJKvUahdx
SSYnIq9xDG+GMlq1Jb5u3GUW3rc4B3KIWEm14lWvtvNeQ6tDClmaENzN+RIHXGZ3UgF6GWrarbQf
OjSaPp6OSg43tEznfcFsqGYykZFiiK7Q6Q6aLx3IzcE8XxxbrzvIdr8yH71z6efbgUQHCLVrua4n
ji/N9ZAEy0HbGHjFolDdm/SWopZpvpfsHAY7LndDFvA1RDgWXVXx0UwokU3nLTuH+5kGS5NCRFE3
IY0bntm1GT8WQ41dBcyGyl5NtAqqflkQozgQQDf2KlNQ9Jp2zejvStbUlTjyNdEgGdDIwesWqh5s
+tKDv4e1Q2txJusbiZfioYQwFR1ztMeBube9gVRHJFfIOmuyL7IqXnaJBwgQwjwO7L6i3y4hdsrL
/qB2fDGdbGWF2NSoPlqVd+PiKNTPRV4tEhPy++hvqrwludi/LtP4yoOlaMEFctgzS54/b7z6aNtk
HAheSI8Fxrqy0xhsO6nAXjCP85ZrWlu5koNK8tbQ9JVp2rTfWCENPvfg4PdihDsxMbwh1NIIjLQR
Sblz8bzMzDefsysWIXHGi/hIKTnT0rlePA2Ge479cpWTXRaQDyAuER97X+9hZDIFRrUBPcPzeOxX
4SSBU2kE3MHyWcb4Ix7EE0d4XCgaJIBqMUzOMpV24u2ydlx6Y3V0eDXLRxNJOKKOqja2T5FHi5nd
uXgzC+7UGKP4NusF24Z563GkWAwi9Gmw5qdFk64Dhq9WvDONet1LI9rUvVI265oehwR2Q6KfkQM1
TVVnFyLEzHuku2BuxTNZCuRl5Bpk1k/t2F+qfKMiNFZe5OGY9m9i5gJlmqxkCYUeOpmG4G/Gp1J0
jedeDdFVKBRiCbYWu10wr0+lk/gdo+V8c0r6qsFM5S5swbU0zNsq9pnGQ0RpJVLSmYTZqI19Stkw
oUEP+Ux8pLwxJokFbBO9b1WgLmE1TLk4+zGYSjUXKGYK/NqmwUdN2GqCzuCntAxOFJovmXMxchJj
JJrBMND0cFDEsOnrSL/U+P6oUr1+7urijeKZOKI211imQ2HCB+dBcUw7ai36r3bMcgnaIOHf3OQp
Yw7EN7bEmEMCYuTVyUQ+IjjNZLQpEh+Of5uK5ZjX8/ligTnMQpbu2BiXUotmWUdzhiqSmCHMkNKi
byloPVASPj3jChqwAofXJxZVtjal98ZuaBMNaBMr3qr3l+Jirs1gY/Aw6pLkqsRBxyyq4JPEtIgt
1cPoQuZZTGGgc/2rZ1vB4quEG0Nh1sfZFTVExPBdKYPHippBZ/Ie0PTWXQaftAWSZNV1vEk0MERB
7C3RBTUev16Pf1V0OaIVYcoEUDifi66xLMzYrlUHI0p5tGwayClpeYb6myX40xDk+xLswPm20Oub
tvLuR/qw7oeuHucFLm300sYmCRle8g1LRAVeTNAlz7aMlBQZkkQwJFCv0daWiAVg7hZcFWhWbUpP
l9tvrIDm9XhBSHCXDfdea6MnTznXzKPdvDy6PFjs+t7q450r05OmhPz6eH1Cwf35RQC4W+A5TUP7
tAmptdBPExecqReEj253NAr08wbcwt45U0fsIx33pqGvQlVjKkEZDVrGSx8VkxGnpuJu4cYP9ZWt
MGhFKfabT/erQg/Dg/peRCvmeyX04TCrRtzFWkzTZ+h4Wkj1usqALafjc1+Pyxrtw+igSGO2YdkV
MSvFJbDqaWHRgdal32yTf3llffgonw5U3yZSUll8FEPrD1aBCcDP8ktYWeevv/N79/lTlWPJiq4R
EmYpXGGfqrs2LgJJrWk4jR0zEFnfm5Y0z0qdaXo66+yIY80GrQXVaw2zhmdTMiJhUNvtgDPXkRZi
2XDcci3JkCgdZ+dlx4w4+qThEeE3v9nOf6I/vF8/1GI41y2TW0F934t9OEOmN5SxVSq05ZDZSUBH
fBqblcQCc8uZg4eNE9FgSMTl38YJIVVcK2N0LR6KCfXG18fuF60MCwugYbHqyoamfDp0UmhpftHL
zixRnnq0RJncbMUuJqDijdPfdRZ+sX8n/UBTFEPRKcffTWAfvrqU61YWxYzAVYSzDXLqEPcNuVW5
OpAFRFlTP3399TT5F9t33tJxbIv+kmVYny7C2Cz7pA54y1ynImFRbLhV7dJbBAAQwL6HMdJBlwq0
IOiIvyKaGsGILEFNdl5ubNwuWolLpooYhG70wgCmjc5E5/IY1ZUxxNQ18a5zmHRHIBMBLEUpxaHs
zsegX+SZvGwSHCtdO++KbDoCdeXHk76dU3ItS8/b22aya01EjM8eepI8kU59hDe1qAjOJW/AdnZB
pO1t39jUcA4Dz9hEVbCpEqrVMrxOkHVarbFSMyTybrQurWbbNEzCyVDn+SPHxa7EouE0MzFv4fKq
e+r50J/XuYbTFhYX6TKakI/xpqJ/IRZ0cU+ICrzh91IkVeIJl8dsFVJvLzGHZManNPVRH7hC2QMM
o75R5HFps5MTd17jsAxX5VGippJyZq0OQbPYzEXNy7pXYS+iZpbBLXq6NJMy9sV1uPH86K3lXtVo
4+hNfyM901k8FpRJLQfQCMZlFCKrztk0BNVaUUjtpX5WCii2UCTbdp628cqliPdl6cZmMGgojNE7
byPB6K4tKDRqvTWRCubhViw3Q6lvXOS+gD1iKEBYhyJpWzmAp2QOd+bsqpolpLV3Gg7huN/3VUys
TcvcCGchqbwuxUVMSyinIyYjVw+q80DcEu206cAqJipFV4gKqaH99iJFJzNGV84epWC7ZAFzqmpn
NzC5jEt/00GqEmeirYujnHg3zoDLJIaryG6BFwhGXDTJVvSZNOdkNLQIem3fVU+aEa8MNp6J5S2d
hK1E5C97ToffPoddjtbyXLasrAGDbYddhRxMA+oeNYIaZ1WbxHwx0yf+CSm0jNGDpEVQMQE+ZT0s
G8irShPPJWtdUVPp9VYphmXA88qRlRdc8hTw2r6Setwr1q3L7th12Eikw0F8TDx7Uz2iCAq5jDh/
HnJTZ6QAhQtqmP3BSI6VedaabBeWbPGqJ5DT06KDL07xabsUvhDRlFzbdERQ5YO/0QZjInoXfoBx
bkC+n9GWoeWSGdF1ShtGdHtBUbOx3KcE1pSysZJKTgMv1RRMrAPJBfM9RI/U/Xq/qKSByXl/ENet
2Q8khqHD74BWcs+JAiRxKvgV0W6g2tDlhKCljrZIvTZZQWqX2wdBisqeLrCpMToEzlIzNzHJpOiD
ZJBuVsZhxnSmBZwgtkcKrtO+Ow/+YZTr31DQ/9q9M2UDzpKjgdhRHTasP7dUCLgIG44POy0EFWLX
kug9Y+JmO7IREJeaqDeCyDtZFp9Yh5XMYLbUnJuvH7Y/D4lZ2PgY9PxNmu6ayvNdlCYfnu6ZXMil
rDEkrmKubvY6ridGwPSRkvo3ZY6m/mXhEp1K09JUrOumzdP95zdTUkdKU8mzZ7oRbiQhxfeHuoQh
5d8kRN7QKm/U4iI6apUeXUuGPy9YZHxtYCj7rWPj2RhgFgv/Zsjsc9Ty5NLUjeyc+4YHjM+MKaa1
03fPpk4zx2nWvomPUbG7bY8aPeTtkuZWy8KnocXzJ5nSLkRE3w3V2sB0lA1o9G1G4WInZtE4yHNu
rsBYKQMbQijzttotOxONO93i0US02dnD0hpGJO06mdpJtHLdZuuw4cgsbZ9FtCRoRVRWcMMe5abi
9kzK7uAIrX5Kpz3rgN7U3USt5CcnwnwbnSRfWmWxl84C3ySAAGV243v3oU1GiWmOh1QB1lrzgA6S
dpsjWYsgThrOSR1pvqQ828dkp5cwN7r4XIFB0oJrKcqu6jLB1Uj1bdTKi6kJ7gb3iwQKPdnUFZc8
7J9BdZnQJjOxg+vzJzkyJ2knEbTQEkUmbaAiiO5GzM40UOxT3WZPauLzxPY3ZjiuTB7ogxyvdL1+
lkr/dehN5Co2baPhVEtAHEx6UjxAJFp0lSfdGHV1SSjl8i5ZSa17ykwqcQ3lp1dIuyTy7muykAOH
RkK0Cn2EYF3hwnRq5zydNt1dl7N7DsKNa2PSMUgLN1jhRTtBTbOrjt6XxucQjbvK826KWl6wBmmR
SFe2d5LqnCI+Bj1rwsvrhVjRCpk9YlksBsxJNt2iWCL9jougQlKikbrXK+yAudIGml6aSWWKyrb3
HhsgKZg/NnnYgSHxkJtQoOfWrdIRW143UyVOd74DEhIulJ5Ls/e3csKVh0w/SPVNTMvRqumtoHcS
a4njJ7PIwGuMbtCs4ggjM2swRcAgXYseiAn204WSHUd8/SreWd032ZfXUcg8PGS9lMabpLOfJW7e
OG2fGxwg2Bsgina6ec6kePceI2u/uR1CFadbOi6BgiL/RnfpnVhAF4LbGhWOG4cIHQfIzmLneo5t
/RTKO6X2jkHZHLQY4yQPx8JJUAjORFspZHkSGz6jLI+5XD/rNC78rrnV0Xq0afBgImvV/Qpdh5Nc
ggi7ipovcXtf17V1V2g4CXr8eCq2YsNDrBzOg859HFRV4zBaZ9NOrnQQSSl4q9YmVVdfid5Ax0Xs
Vva33qJnINpHLOcqjlmJaJfc9eYmkpcmw1fZAY4kPTTJ6I9ilKtMQtgUbeM0T2bgQFRhVJEdS6l+
DvLwWoe+pWE1EKW0+FtMDDdiV0/fc1dVxHH6iL69F1GmBEV5sZXyWDbSna33lC7Kxk+uNDukLQBV
VBXRgEo7Ff1xL00vo1ouwkTDz2hQveqEF7B5C9Elff1A/8Uz1pbBCkJLVSifP88BaxrYyVDJ1sx2
OgpjcrIpj0RPtNLTnWgnff12inhm/7SPM1VGjuwINU3Hu/858VkOTL/XaoC5LWkQnhrNRcHpc4Jk
UxRWEjgjxPUZFnv1N+uJ8te1S8AToaA4tsmY5LMuZbD5PVNHzZjbA4kmoGpo9NB9WIkuToQPhC4p
lpboSZMvvhHu2FXuAj+BBEGiAZ0ij2v3/Wj8LwgRzlnCP19qFf6touEngUP1P+8v4r1ms0t9+ekX
lOBBPVw3r+Vw81o18XcxxL/+5v/vH/7j9f1VzkP++t//fMmatBav5gVZirjg/Y/W3/77n8D6Plw3
4pP86w8Pl4SfQ09/CcrXv/zEn+oE+w/y5HTTkBGQ0mkSEoQ/1Qn2H0JlwI5bTME01AY/1AnqH5rC
HzjcWQzsUDX8UCeof8gqqC8HZQJqcJLI/446QbV+btDYdClQ/byrbVFOmDRqfi5ccl2XSslIELd5
2L3kMkeO1DCECz0Ys0a3HRTbIkgJO2/QK9vK7tFzNSbWU1s7FZZPNxBjdo9/oAYOrLSXDB2lSiAC
iOVdgyLPBn5vdfbM1F/Eg1Qpx0UQBA8RRl09JCSvovndGZtSRTGt+VO16q87U7q1lPCmzrDfsbrk
HoOJ3F6WiYrBYTvaxUxv8kkTq9ckCOl4igP2Mr1PaIcjUTovHZ9Eq8hYqwZMssTPb7OSvOMxRvOe
luMbLcFJo8VvZWbGE3foUaXqbjVrcjwOfTuTpZMGjDdogoWJv1LGGh0Sttbn+bIlTSEtMNl7tzX5
NkEUbTtFnXYyInW+k6ItZRCDPhkGuge6qC3YbQ76dYtVJgv3QdOc29F9DAYXMpcCNwXbHRyVXrr0
CoIstjV5KtioGqBxCzxWTQxW6u8K7S7XaIzB56uUF6OTD11aIBdV1LfRwHkuIcinZoELYmO4tTlV
yFGuUkVZ+N1447EFzzQoOQUpI06nH2pNWY56bSNWxpo9WmSlsEGIzzruzMADij+quyxAT9AMwdpU
rYXWBw8WqLyyUi2M3I9BWN+7ZrCMM0SnhQJHRHtr6AHYTNxsz1xmw4NrgnTJgGdJ6qaPnA2LPpxp
vJrdMA9sCZQIUL8SxGVd2PNEruSpzy4+S5qJhq+yt6WlP7o3Ys/ojaAVkCanzAelgnidHJUnyWFe
2B0deItuwtg0ipd6w7CwGG58g/hvjMUaYR1ez4RR0xaDCXSLU5n3wS5q3asqurV9MlKkbGvm8Sa0
QV9E0Vtj05fxOO84SQmapAuvSFeWhRkkLl5yX74qE6eYutwrocyy35GRIgU7u6qJmy3kzVCeZN99
GMoWPWDcHMxc5IQTPheUpPR1ytro/e3gDdeuly+NXt05CWw2JQdI048mshZ9KUukXvh82zzGIota
6I12GHHUIzmaOPVvOg89tntofNj1XAEkrRM3FM6Vvr4oTvMQQR6ddBFtEzmOj6Za7qRmnefuVqqe
7BjLtVbghHkILaahqcSOJD1rTvjqpv4xGiuCswv1m+1Zm6gnDGConoaS+qDrqwc/0GNQT0SDdp31
oAc8GpzMfDBj88ryOWme7dy7Iapgr8dnKFWFxnWRI0pJkpMtjWeZxKAPD9mr76vwRxUSj80Pa/O/
HlvQfJFEsBXHHvPzY8vrFC2z+pJsQfXRDVCVBiTFxA9fv8mvno0qM04hC3D4n0/NukxpS93PeRMf
P3bGAEnv7r5+h0+94u/fg2wtlgc2j2xWxff8sEkdY8+uzFZTILer16Ep7fs+PFD078LRXmWGM4+L
6FT5DiTxUp/opXNT9hkRQyA6nDS6WKmODRLy0MTqNXgJGPAl55uRA7ORrGyTxvmbxvT8/UP/L5QC
/3GaRIvj/+81iacgrf8xb6r6UgdN9fOSzw/+ueSrf6BIQVooa6aNrETjsvpzydf+kGlva9SuBpJs
rqofS771ByBPGUmiqqGSJdHsx5Jv/aGjcKS/wFhM5wWcv7Pk0yj4+d6hdDAM0YTm3USV+RnSbTV1
7qidQiivQTTRvTys2mYVk8XRTFxr6j7RQUCa0ZY5cZ6rkbgtEW4/Bx2SWysERXMjWuDsM9Zgzcwl
r0IaU01G34Kune/fhdeQLGYIVubeoWBYCT+Sv8wi4c0sB448W1aYnyvZ3NItkbRp3iYrv10a0HrL
O7QwmbLnvyzAA5nA7i5/zG5kC3M4ZBokIYf8nIoXY9X8lmAZ/jZY2zbeRYMGnP8I/69L5zx/6a/A
1B1NkpMxka0ANWjGqj4lbP/vCJOPy7mAfqYzv5lEQHLoynQTZO1jP6/vkye7B121KLmZaI9C62ct
QyKjsKZM3HP/rK20HQdHhv5wbJ/LU0DT1J5YN8bWP/LEnwY76UkHKEE84pP9OOLrfiPbk8dhSRD1
PUgbZr5oMYp4ySRxzy61lXCwbrJ2jaqxwolOwjJy8HClHHLStM4eacvH9ITugsG09azh9AhnLfA7
eV6JPDnaOkf1m7lO9gpEZmgwNSabB8gqqvzQGssyAEWxCIYNr+Obe2e8Ae6Dw61Bg89w2gAypoDo
3Zvl2iGlMMM8gcdqYmRM2BekwFXeJu+rCQK37pvTvEoBWhB9wncI9SN0xSAi1WhTZitSRy3/Ect1
Al7Tvq5MHpcruXscbi1y2UB0PdGBksg8WepMG6BlrA1Oe7kvacWSzwAsgHXzAbKinM6ITobqAT93
ScZQf8Y+FMKN76mrLv55mKez9Aj3Csk4Dr+CF8FxSHLYM7oQoWyfCcxjPcF2dSjaNScsW4OSS+8x
9zv3HugVsB434zq4Fsp3jp9gsbLDRUj3Zr8IpyN7ahJpLoG08dBkGA8OLIxhXpM466KUmCXDFdnI
lr2QyRziIsKv5SzrZsMnnsAFngE8AuT0PQXpBVGgO7E2WOsh6XER1c8pKUxQxW6zg7ZCLzqNMOoe
lXzWOjQ/BJtrbZ4k7jrSUQlXN1b2HcoH89p5R0pBp7l3CW3CECm4CsBbIb28gX2pF0Bsq3EuuFMg
xdfjAb99OTc2lMrApwwuP3iCNOdriSDYRY4AXpsM0MTJQcQ46q3dx/R+vDZ8fD8zFnDfhZi6GK8t
3oIYXWOZ3cLMzZ5sadKjhYFXQugWwOF6XryYx/ISfSMVuo9X5PSRrfRC/Bi9+OY03hFDMSanVlll
yoQsYYFZZ8yG22alKAhJbpT+VrHxVwmJrj/BERW9JPYmKtBaQHj6FlFfh4+De0an4yb4WRdwPvHa
lYIjqL0CgNzbk2LNuC6p5w1XD3d/N5P6eVHOKh41yTTjAKTU8TOsdAQn4ULF2aaA1sxXwDMBYmr2
NqQgxa02XsAz0VWZwk2ZhUu1vB9zYm4eZXOftFdE/vTAQDBlKfYVPVvQ1502l3c68M+DiJly1mTf
qO5aN2BvrQx75xbwWldhezT7OxxUtrQlwLDsH2t/FRuHsd3jqLYgMLmvbbt3JHhE/mNH8C8Zu6NX
grbehepiyElPO6r6mknhcwYH+9ryTu4BfAPAFmp/99561S5gGxiVLZjUzn3wn6tsFeAhGZ6FTxO6
o6CfLoZnWlRQPp/FjiFbO+PGGjcqReRLiwqtQsc2gZMXQVBVF+iXVOW5CI+dda0AUcUwHs2rAi6z
My27tQaY8Z5kTxA8dEinGljz6ywGo5S/4I6s8rlBV5LghHwl9HfYrLQLzKkcW7x1TisEVEwEljjR
HbCz4bVZHXR1bZEQljMkuXcs1GknCPMfVutfFI3Kp4Lu+8oHXpa9NaJiQ/nUpW+sNBKzYGWWvInn
SzQPo2m9AvBxMBfgTrfJwlr//VrpP60Kej8uX1RBF1EGTS5l7f/f/xO/JsPHQuj9Z38UQqLngfHC
RK9M2hLVzp+FEDUSf9VxaHFY2BMMSus/nRnWHxjduYow/8qUQaJj8sOZwWSFppjsKNi1bKq1dxMM
fZ9/nX1aRphifvz64xZCvNDHPYS4Gng1C/W+othEUXzaQzTWGPj0UFXMcTBaL+RIgzkslu0uJQHL
DScvglXCMvukvxARs+hWyQk7OMTQ31yVYhvxo89Id0d8Dge9A5HvHKTPNgJZr5pAamp15pwEeqF4
6rfhM5m/wBPlSQ6tc/n1G6q/KAB/ekNxm3zYdNBPU+PO5w3rRb6GK3utw4K8wgGYn+p79Yxu0oHs
Jfi66j0OdIK1vZqSahI9f/1BlE/ipb9+dXGKPnySVMGZZ8R8EmzXi2CbLmBwLPutcYjQMBIKOZHn
CPsWOO2uhbU5WxZ72BRHb6tt6SsF83qFy5awd8bqU30+8tvJ3sHPxYhoRqN8Fu39RfnsXPDZP+dr
Y5aumQGvyl2/1rb22oAj5AGogfnzqswFQJExxQx5bi9g7RMgmpvyAMVtm83HC7q/vXtDuiOUnato
NqyqLVhMjMuICvCDTYFezsxDduru8fuvHcF/WcoPPEdf2lvl0UROCOPbWbNJTomwhQc4RWz2u+P5
mytJtJU/HE45TwY10jic+pKhzbxZRrf0vabJN5ocv7mIuEt+8TS1FJmdsY5+njuc2/vju4FRMWIp
5v6BZn7MZ/YS7PYD0G6MyJRoVwGVDLnkrBbHpseoTEzCJF/r0+xpbJbpazyVl/bSvKP+7b+lIItO
1W1Geh9uUx3DKUVitbdW5sbe+082aviJwGXyneYo1uFyiTPYfwMzledwKPpScAVtvIvJuLbOxJ27
wSJeevfyQpuK0wTwT/IPiPIEjohTiNV7Wtybz6jALOUBQjBRaKxiFMkv/pP+bC+sJV0dcwYLW1am
1kw7AlMrLo46oxUALVjscNw3g+ATFeqFBYmCIEuS0JixHoaB6QQ03qmbb8x7YWukcCBMWOyXKGRR
W88FXFDlFodeF38bSf4CIfWK+FxbFJtiE9yIy967jpQ9yt5J5JyIbM+B2NWIJN4MQthIgmT9JacN
WzfaVZMcK+gFU+uSXoYZeDA44tF0RXT9eBwXKktdQYbyie4ahCWG7QSZ8l+0xFQX2qv1Rl18Vwrr
N7AtAiTzp2oNfZxgXEoCfxI+OTN5KR1JXiNI9ym+rTYZ1M+ZfIMwG3N3CqlwmpycR6K+OfvDQHN4
Km0RY5MJXF2YVhkP0QWtGLC9ZYMKEDriqrsmv31dXykv8k0wI4VrPy66A+gVnkfTEe51cdcuaMbO
nS0ckmEKaXuqGgt5rq2cG/NVEGypMA/DoblghnEX63EiHSDAlVyH8CvrM9dV1ZO3hsF5B7YJcAJu
CiKVhom8BNVF1TfzT+ki5xHrT9gEkWdXf5OeoXvVJ/cONWwSTAEMg9dLCG6xVr63pOGaRk8mSTw+
VIFZEK6xnfM/uolOpUanhWjmKidIGRLjTtDY8d0zIKMUmlCsJ6hyTypBcWt76pxqIImCXTpekY7F
wT7bw1FQXYh0vU4fuoHqeVEMR4IGiF5wvjnKQkue0YrpGO8QoT5ab1AXnrpnxKtX0LEIhDgEpMpN
6aePi/hKeyxONbR0evhXNPNStMMTxPaAL5h9u1AS4kl/Zqt531HT+juvBZQ7qyy4P4TwHmjls+VO
OMjkO77wV0gQ8YlNaRljT6Fykpy8YIg877kVY5HSPXXx2b35JFgzi5pzG48kz36TXuxLPmwrfPPw
vpE0qSyw1n3O7PeAamGWr9o1j/d7D/TCt16aMZJv5oBQ6a/TNyfthoYXjI9+kV49meyEKdgMskoW
jCDnJdChCRuudubJSxKy6Ak82yxjJMaBomvvmwOZ6HuUOGFFqA10ctAzyqtxndCCx+AkvPjc+9Av
ymxbGfD/3kSUnT2tEwAAM6LggOHgmSAy5RBN2RTXF286QCHbpk/eAxgnJh/VubyJzvw9i4ACCybg
GnpMXBHtNxvj6waMXj9R2mUdQqmY1Ow1x7kIKGBrpQnOXAfmlQRhSujOnBjgYe6LV9HWQ9z3Ot6j
Gb4BFne49BdSmFpg4dCjBgGRzM7EQtmTTCJrhPzkSamsx46gyuYqBhLMHprIYBAeR/8Q3nVX5hmh
Ms0COTz0fCiaKUTs1hPyIdXbEPLWFQze7KKKOAN8i+zNqgk548ENiUpIvC2mEbtiW8A3FvmJEDAJ
mF1rJBSAE2WW35MOQGIWXSF2qGxQaY97N4QuF0u+hn528UST8gkbLb2DhwHHriUFEeAZqSx0d/Sd
oazim0Cd+G+Wuq66qSdNhsdeP7JNBYKnkvv7ysKho8QDAMwzlgekN8xaUEJ08wmHVYnOxHUyIc6N
pyv3lGpDCgUysgVvLmOrl8i1muhXBeUD+3UWmkdA2gM/E0ziF9z5+mtyE743G8iVJUhziwvsQSEW
V+BYgGHKtSA2muUMou59+2x4EziO5hmugY1yBUk+KFZoRyrTpUn9JlGwXHloffCCkAWBne0xe+1u
uCj1KekhrJEpzIT2TWdnTnsAvqQCrgKCJTyVLchkdeQZI0hESxjSi3QheMzxY7P05rg6p0wScMxD
0Foze09pE7gwUqxBwPRhE/Ixv8P2ymWwD6bsgcH1MdanROLiTw/yGmpLyaAKn+6edp7wLMCKZjyC
hd0vFpF1RNFhVzP26wEdjXTOuK2jwCHbkYpIXiXtcmDh4Be1vPbtmcIrZAKBzQ2Vw/scD3G06lEb
qTtwbRANawXJnEA6+dqxlwlfuYcIOJqiVxSwuz6CBeXqr785p/Cqe5NO6hJYIrBGGjhI1qj/SAEa
2F6C+edZx6huZZ4BacSAFZslg264cMODQWjWlfqiQ2q4hhx1IG1D45AUU+WOGBj5APs8KM6+TeTs
QeG2UCcFnBaZ/hmYlFd2qMZdCH+l32og3klygRAd8oyOJtIrT3Wz4/jnrTgl0SR5temqcBSVabyC
FHMJ74wn6BiSRKpDv9HbtalD7ONHfHAppGwvMtZ5Z+Hac5UEmfIu2RKsJoIFJ/XLQ0rhsHCgO09Q
f2tQzYa9BRlzC7rKmWqzag+GH7k8HNjynB9FeFfymm0wFFFaPBs3NBnWMBXlF4XV5Bq6zSmiq3LX
sMYTvwPfByoWlQFNwGyKImgCii7tFlW/4jkPcYeeVVeIhad+kBY+mQr5A31Z60XjAUVQGQC591tk
luyHfbuqN9XSvi5uGlg+E1Qt4Ut+ZW8SsAkmPNhJzZXnbHHBEpV99u/yOydeuvqN5+7pI/0/6s5r
y1FsW9Ov0i9ADwQIc4s3AiFvbjQiFBGADEISsk/f34rapztTlSdjdN/1GHtXZVVlBn6tOf/5G7zB
amtMy7bGV68GYsFu5hheyGhYHOMTuaOZ/KbefPxamw/lGe8LxHt29x27Fm4jTuAAcRmvQ+VtdHip
RFc8hGEmDu+s+CdbuSBxx+p1supdNG87rhNR0OsY/qlQSIF7oLXMLX7SuQ2UY4jQ9SYn9SHu1iFA
6Aa3H5Gi1zk77PskQR4/MRB3Tpj4kKt2oxLRxhdXn7dUTxjeLu+flctohSQaEu5YkC+szHVCNhmL
m0INMLuwk1k++VHgzrI221m+JdtUItBNzwCz7GTdHg9EqIa/FycG6eREX7V0VcQ4/1sk2O9ImMIh
zyN6C1FPB1GKEROsrugO1mOo02hM7zuf2pNUSCqU9TUEYPL5KZuZTphXgU0XyzLvAfZ8R4hCD59V
+FF4JpF8qxlfr0H8y06UxRlwCxornTF3sAu+k/VgnAjAHldtFMJ11JDcy8fBjtTBr+WfcA5GiMH+
Sxq3NyxTYQy62zlRMQZIaGXDBCbR9FjASnTueG8Z4TNDU4RWilGobHiWw4PGCFJ80GjS4FFjh37D
Y1X45WwMFzyRLOHjXPbLRJmbN0xmKHf2Nvtq8yUq8gLUMkCYiRu5VwewtPvtVKTdYAN77zNoR94F
Go4+x97OoPtKuFNN8IT1cTa0r/75C4uXZiN8OmocWsC4i/B0gfDmHFYBTYHSYtJ0C8kPwZulztil
dNMmjQRvpNWsxs9c7GCcBMkD8jvJsfrw8HXNTgG+TLR1/HX//uwTANdhq6Ysluxi9ASsrIcQAvaS
QzVN3lSE2+vYAiEONdD62RZrkZ3DeYnidBdUC6LoFs9FNwayd48zcfLkF3sW6Z9KgqNTvJLtVbbv
G9EpFTFWWNi7Wsi45pNgBbKK7MOUzjIQft98IMAWzdLMjNFtJIeXUIQAHNxNLL9bLe3sIRF3hlMn
Po7X1EHE6UkutsshQCDvhFexwUAoxnLqhq/pvn8Lq9l3xgohHqKZ7RJxXzsUTS5m909bTroLLd2+
QYsm2v3uCrfpB+EOUrjF0m77dQwlF9duysfGlXJI1UtawlN0mNa8jT6Sr/Ge7XtUTXWv8Gke/DpC
bQkSuyfZfeWIXoyzD2TOheaknhzzhqqEd6oMD6On1waPmUEB4ZOGhJkVM61e5dJ2YYlom1lLN0FO
9MZ+DLsRUB/fQ7ZLu1g70bpjCElHTt4YzjcNUdkOCc0XvNkIfRrdwO2FvfIVWeLT61L3x1jd+lge
BbyCjjI47Zj1u/D2P6UxJBRjk1fWWCgTLT0/9lTcpHpGpAxuwoY6EgFR21F5nLK22I0SP4cgDVEd
yR7o+PLhUTzALgfxHWBX5jwTieq1G0B1b4xYbnvfISHX3KDN/iehwVL7pRpJj7DzDDWoGvZqBJUc
7y3UFi4eSwa3qx5IDDX0WUdJCAAirQ1s1jr4+02/RCROj1jNcK858sJZXUdqJqSxt9sEtIRVjZXK
UeKSrcRtetvsOCRe5F7lihoeIcHipn6kr2BpCm5jbd7xmpg4xLwlA4D6C5S/MMVEBCOwRx9lpq+E
IkeAtAX35B9D7A9vY54k/uj45QbChek4w3u+/Lwdootpb1HA22f4CHXEAvTMKcassRWIeATrRjZC
GXdzjmOMiZs5MR1w1BFNMMasx/FqLS4HTiRFKovHZENB4JHQ4dzzwwx5Zu8RPrg64J4bO9pk2yHE
aZNKgbCGT/Ad5VsmSejgmbxTZtIEBh3wnvfa7NUxNdHNVnltcCUskZzDQE5wTGbCQ4BOxp1wpRjv
MxAOzOZQYrhqLkXF12kpYmVNQCSxpFCzOnUAq6ae01Bt3ytauE1P29tVzn2LrahxwQMuYevjox/B
BIbzcWm5xh8go/8GxTGQWmKAJShgLyhOI0mX5gqKQzzq/DoWAaJfDSabZ4fEpNndXwUr7+hJPmyO
aD8snsKkWPdW3jleLa2wOz+ge2Adq94FOqN4dGeDZ4ITI43cBRCHTsCDmpHSp4VE2sRd7xquzRF+
1evKuyfVUHVlzIpJG6mIIlGRFbMt0BEcAonUEjXA8dzBgdED37Mf893I8ui0euce0QiOSE+QQxaD
IiWf++qwVZMGY+vzc64/6eyddgBHWFgD/v2mqX9Cjjvw/BUV2h780BfYUj2Yu+7xyhjr7D19VEAx
5suqT3A4d0t3OuE+xupxCQQp6nU+YNQzQUGqqspaZcRErW2S54T1uhuzxrKi/f30XiR9/6Cqv57e
yyOtIay30pkWyRrtPrARd60hCESwsnEg8zreidyPTv7DMX9nrP77mEJr9wv0qGtXrWueuSUXlvI6
ghaw3I3QR+MrjdzGeabXtA62sx+OKq7kFTr/9UpfIEhVf+63JYQ1Vo4mOnunaA8UfCSl5RpfPeIp
fQJUoIgBIvz9wMofL9dSdSYXUJL1V96OcVZv+o05k0vqzWTTu84R4T3xyvRpoY9ByyMnQXupzWFC
MhZ/g1pJ+hne7RhZMpo+UPRcfgB//5tTQnEKVxmLmFe20v1YKRdrRUaMFO4zRviDYkicUX7lnuyD
XQKXr3/pYR8Q7yYUhNQUJvUBcEH0/OFd+B6c/Oup4FPzX2fyMl9YlZa8LVTOZI8763MMy8FRFcAa
LON9eguf2MMpJowB/ifxIUX8e8UQ2q34pm/r7hdYxuAYPdaHyPQpu+CjfnQZn0uRRIlw9DEcmuwI
5tK9Mx82xG9bjSp3xxJzHPEt/fCgO3+alXR+uZaXTx2Bym3TKTXxhpVjEZQGbPVupRb73Hb0//bl
/nK0FwB/f2hPcDW5c63LnaOMqktbVABG8OhtSLvbsWf8eIniI3l9XOJF1gyNkRq6rd8/3dosimJT
8+nu5tuptD4tLlS4fLItiCrAdiBNMFA3HPy8qeN25Av+8L5oYuz6txN4eV+2F6lclTInoCxFQbtZ
KBrRptBYMKm8A4R0QmsuTH63ePcPmvfNVzl9EhNv9uU1akL/PjHXV/2f8HY0sDQQI2IOvydWnaiZ
/LT6f++Ifzvdl1eibrqdxjyK0w0IcAFqCY25jHHitMkJ7Ji0/f3wkZ4/Lf8bUgLrIxI6odLjceqK
3/RF1wzBZ9sz55uMtlHLcXp3lbnew7lUHXBJbjdVB/JcI9TwqIWG4F7bOgxexLWDpyeP28kGx1c1
YqiACzI2SdU5QWNCVItodH5Y6l45it/zSUNWFMzy1C5K8ZdFVsesac9EnQqBvDaySn0YOwrYb+O2
PX1w78kTwFrAQbQ/ug3IeSLeifUHpG8VH8nWprOhVv1aIb/1D2/geFX27JW5qAksPLN9hiJlpOa7
tAy6O+dIwKnTWWOTffRQyaZl2qZUct9fxJ2tFrNqsu1iaOShaJk2OYS0sKK2aFnPeuw+7jVqeyDD
Dg6lIRysQIvgcwnczKlt9EpjdsLeql/1yoyAcK+N6a3IzjxMTgkYWe8psAmCvhLdheTLhknOKo22
zpIpisJHUgPGYa5HtBrI6YT8zLSbnYiyAm8GtqNWGZOQ04dfFZbZhTQ86pOBQW0iFlvAzkCNrw7Y
XagGRMPRoBEo65lzUW5KeEaEB1AHEbd+o4ataGvDIoW8cnBIKZGLEFUQwLNrUVVhHSx6hxvezf5+
RF/j7rx9bhCmuY+KqH5TcDUmRGwBpnoh44z5zgBTuM1SorsJy57sXriw2tuOWGIx3CJq5sdtsmP8
blv2T1lgGAbes/h86cr3DP6XsuBkVG11RvDkloyccJ2FkJOdMSUj8URg9TSrIH1fBZgiBfGdRIgx
5SWjEmK3Bc3LDIqM4PVFOQbA80FIH9MyxwaBsk+in7PWlF9XECsIX8E2QZCuYgVUiWlX83E4OXeG
jiHgNV6rOIkhZLRJdAIuvo6YF4A9bY/2M5MyLJV201uvYV1pxfbjVRH0PFdUbgZoGP7KmNdACIcK
0KWrej5s+DDZJsPfXQ+7QekyowOM7QY6BSvwpAg6bYXlM+OHExDIxd/yTmxC/kSkhvdeN7wmZ/8O
+tHyLl2YPz+iTYbylyccSLGciFgFwtwKXL5wIQbkcsBzEELzrAF1mVtsq6Acdt6gL0GmP1eehpl3
+7Zfq2/tACV0xqBOCtBwk3aM3zVrAtSwqUaVDY6juZBvTu0PNfG3wvV1VcSCBCoFTxtNy8sq0eke
iu7N0FkVB/gMI7Gohg1O1Qdw6NQaCdLffrlNH9MueWM5Ssbnx3UuNw5GqohXh0eszFf5aabTWiyY
oWze9ZEIxELPvP3czCQiNWW7805hBdL1WOBMfYJkb2uz47v8XmenIcFwI/O9npIhMK3mWAhp/FaG
YmRdDwS6hBLA2f9QfqpiY/rLNatiY/vl7T7W1fN8O3LNLW8L+Ss4fTnkS/VZc2zkcIywWX5Eo3/3
zh9K/lg2+eXtke3c7UQfWUNj0i3SYrF6ZwXXEURUeCj9sHprgmTzr3PEnxI1GSIkFZfK38/xgqZX
79YMrgXFQhnCPg12+c2D7TJ4eLehHihOH8JLryYnkQSEvOmTGkcFXQyvrKJHZ5uibExQE4PKU7s1
JGJ2ZnAuptU7U9mxSDvV42tfMCsIaU06c8M3FhsgIdXfNfbtq/JNB8bwbllOVm8Y+nc+zjMmUnVf
TH3PMY7ImTLd+VK2iy7hPsGurK944L7VsON2QjM6ZATM86P3cZMT09AA/ddeIXu1jyHbPm2TGmX0
xRZ8rppoRjFoubK2opEn3mvrMEXn/neHJ8M+z1f0pDiGjxg/T8QIngwIz/LWN7+ZkvMEj4T5WwPW
duxAROGLZ53d9Y2MmOOY/8JEAjC7i3CEyaWUWRhay24zZfzzxgDSZ3cGn+iyDqtePeUcZuTgcs8Y
3gR6nzCFu119snqD+T4ICByUI2gD21TDantmeDoO/MQaphu/Cq6xlF7Wjz5zReJGIoF3YNThndir
GECJpEzRG7PKO1QR7PkDhDcENZAjjriJDENKNc03QTeJxMHgQFoqPvMdV4qIjSFnQKRLimQtOdH7
d1arGN6Lf2VwsyKumc2hd+xJgH+Fv/o8Lc9MFguyl/X+cYx41BdCqqk4WdUzBsQbpE1Q9E8bj4zL
NbEw4Hz7mbbDeSvYRacxfg0sPlao9E4BeXmxwAZBtdbwMPZ28UZ1AAkZ5ZOtvDFB1vlkQMPXSMfx
RofQ6gEA9sqx1QNQAhrBljsCd9kQSHfBo5ljPUJoFs8RYWHkOj/ed0vl6QJyQYB+sygZdPs2FwCY
mTwZDkEOsHdvqlcsgKqL+ZXY+C8QIH/zWbLj97hl7yAy0H4EdIYR+WBrkW7rVpA8pvXbiqsnD2AT
N0fQxEMI/8IuY3MICPVB8kHQjeQAi/8E5HV0nZsg6gDCP9We6p8aXqxqUMEiTu3gevz717x9Nnp7
3fM1K+kBTkiv09PSXWSFAmAkINQnq82TEj2oQmO2QeuPnbdTxLpbhwyNBkWKcfV55/P64VzhoGZS
EnZ/Mub3P9gKfS/3r0ujCX0PSyoYdorx0lSo5Uo/KJcV3eioIeUQBo2tkVLWKM75DldezYrlanxM
JdKyeJHYm/M7ZZ55GokkKczuBkX/EP69kv1jn/HrOb30GbpZ3c/nK9P3logphjf2FVp+pNKeXhNl
xChaOIGz02v9OrmPxRRMpwxYjc9z2g1HnzMn6FfjSyRqNQ3cvxjJy+5i91PL+YcVG32vwT1jxUZ/
/CLJfO461vPQcJoijvUJckPN4m+IhMb6QawxRnATaa7XyQbsC337Dzu58oea7bfji5b4l13tejlb
ZXPm+MrDKXPBppe846DyrglBPkr/yLqzi6+DMkTOzuJOuGfw9wfV+QO68tsZvLw8G9mS9Ofp+0GV
Y0EyQczA/q+5MK+dW7/jwRjwTOPHz6vzh8/rtwO/vCH17bTf1uLSxbJUwDxSvHp0iDe+HqlLbATc
XbydM8r56Yr/9F3/duCXnnJ/XREWfOTAzfzUM/y9yA04pEcX+4bgHprxN1FJ9kQ0o5arHfpzQVsS
Ferpi2mnxR5BTeSANjNnGm7PCZVhWgwZZbFufj+d/yv51/9vlGYdy1Hk9JYubMSRJndNnvx/T3HO
Dqevw277Pwj3eas/fuU3//EH/cN3huX8PzH2EjWWYJfD6P0vuvP3f4Eiid2XoikUyDzd/7CdJcXk
D2mUZci+FAVhGF/bf+jOGHb8T2FMjNe6oePtB3vg/4rvLL6a/7Mk/+fMTSyk1S7mptp3WMgv3/Xj
fleKZlVX1CWPb34ho6xEwMNEvzhMsG8LFFCi0ggwghAdAh83w8FfbmT+z+F+ZV13fl9d/nX/0K//
trq0DY6bK2lfzbYZIpJ9eiOK1FcDkznHMdxtvB8O9/ti+u/DvSBqRXk5rqw9h6t7ZMr7tGOB/nFI
pTcpK+KVX3tNCknOFKPABnzi70d/YVr/++gv2/VG2VbSXSmr2Saa1+ReU3xb6yLsuLVPIorHKL7x
yimteL/7hSRj9lX/sJkoYsX610P/P++9cBL4dTFvpP3lah146DC4egzrXZGGRBpMTFvtStn+c+Vu
3uWIcThN0i68gKGunOvi7/fhZV399314aUJ0q9xK2omn0PZWcfOhgdK3CYN9dXlmjCqHu7R4r/pi
wP3Dgf/4zv/vy8dY+PfL18pCepiYAs+qabmQP1c5r5v0WfSEUf/TZW1EEEMp+vejvigs/7lcq6Oi
LcA1vqspL49992h0NOy3ataFxloutlO61EwfEMs93C/LkSIRsmNlQ5xnszrspp0BhmYubmHONgcP
2gbNp5FLY/OHbwGLiD+8DNC1EU8oBpZnr/3qoVMVfHucF6CLp64Ph0RaH5kVIKv34Fjs6T6MRHMQ
AvZvJ3+17AjS/9kH3mvJlxXsow0QWtIN4diHmCccnzbO1GHpYPSApO0Q3+i7zsPa7yRPWt/UGpYu
gVfQmy40nMVQtIgF2jz0js415pJh/5TApLegds9BOeomz54xP0WXQYdsHSyQcizryJd6k78UeAMy
vCi4JcSl22CPbrvu9jfsdsCFkHaOqCmFeo6/ZjdmA0K/BYqeP/sdH9MBEd6GxY/fcc2vEz9yKo6k
OeTMpzg2+IbDOaWGY3irXIdbDJX09il7RLIGV1rQ3Zh+FqwN+vkJIjldi/iFkqm5PisYS1wg+l59
aMWoBrKt95xdUnKjYADM90NG7IMzCDCUiaCgAz/F13Tb3wygtKM7ZEbFsHkFX1q11X413HtqX0ou
DMLxfYcoE8vh6XM3kXIG3F1ByOn2m+gxPaP6Q8FwGF6yXc6N6t8jI7r3ZSiMEpTfM2/1GasCm+w2
EVrFMB5qC/UajF575yEAGzFLmXUimrWZ3LMGUmwsdgMAznzjYUg2sEY3p16rfS2uwDURXerxdgjG
S9uBiBMpcA/J4RBp4JQw8ITZNNiH2iewVs7MoeFq6XVNmvPyNt3f7XP6eIPcMFFyNWuZzEkM5MOV
b2VVLGX3eJvyBi1oxvx9eHmDv+0YOZac8DYAs8F4V1nNfZNodIQCAHrAccr7lDU+HPHJYXKf6Tkb
CZSqyrtAOmGFHW3fDgnC+E16e98stSF8ntEFAOyR8tXrzjl7AKXxXeqwkIbth1oL+rXhXsj1Rha6
D44GwpLtBOpW4SmLy1ohR6+Gei4z1Yas16Gf4aphoaAbIFUX/PVAcBqgZHbvb6d3EI0Ov1vgJceA
ObZH0w9+t0Ur6pTwGPYQ/A5rSY6JoebB9J9xS1CcDeF1O6xzpJl9Sru7vZ2cDz6ZW2ShOtoCs0o5
1xZyuhoIP8PReXqPTAK0WwMJSzfb9YmpyKH67hJ1UIwhUulzBZCy9dT0xGPrWwOoTAfAxl0mUrdp
uACkFyYjYabmH9YQvh1GvD7BmMHTBaKDQ17z7YrBew36A0aNmgbYnFS+Iz+FLKSn1/na+IQYqMNd
ovcaj6RZ12JNG9Q6LBRryXHw1K7jYmGk+hijETNf5cfPjV/2zdwY7idFvGM5mW36RyKfBWXyPiMK
OQLNgVT+hPfraQEtWrcv2Mc0Ac4NFtfJ5gFxd+LxloWlf/iCK//0y8gc8LYuzbS5kULuwPMdFss6
ga1bwofm5QyMAWmGq9FqtMnqbJ8f8u4UtWeZSOmub/bOFunr5aw77AyrMWAqhKwvc1TlFpB/zxBO
Wjb9c+/oGkNkrmPWjsEuuk3V98NgC7lYGsp5XfKIzHExgQBtMffIr6C/pLP3xBTh6sGqkd0qb71d
ghfnmBWmGhw+q0kn09dmqITQ9Q/9MtyP4Xjvx89pm51iAdo/xlJchnIPgtpmuI+UftGTcz06TOr+
bXhIWTXfQcPGzfjMiGw3Ill82B2q+FpySsqoO9DxK8ngAqX1QE4QgbwXzF37ncHjQ+OtIPi28/DW
EJNXvXusz4+jO8UfK8d29Haa8oa6q4U6hMzHJ4NwySbfdSz3dDiUtJ7HEU/3RtIdfbF7nnVy+M/D
LTqUXBse8MqHPQUcTsqjd12s6Ov5pCMMQrqAMZB0FQRuq6vdDJmsDG/zk6fGT++IIAXAZnQEjwFx
cc/hOWQWVDD33frGZ1ezpW0Cw2/UDNoJI6XysxipRDg39ln4x9m4t6YWZKwC2Jwv9JTV0930nuoy
IZG7Ew18OTn5nT58lhwAKblcnSbe99X8FqNffVsFRN6F7bgYFnLE8sC6QfI2SuUcvlgnP3Qcc9im
Wo9cyGUzqScbFubV7MCf5+DhKZUiysnoTIfcUkaXob6+uc83gbmJ6FukxnePzwZ3xCFhzyIJUEuU
xHy/KY4WgkedPm9QfAwWLql38lUE1v4hsT4uYUFDBmMZslULTdHGwr2TngKuibyJu10zLoVjrzAh
dfn1DhnI3wualyn4fwoaBSiCqCyFPuqlfquU28a87c/VbPUpP3AIcmDRn5gNP4napfFkIgHcbv0E
Xqt/6hUoVf5zWOu1epO35+ut2XBYFUBtP1RX7K4PFvLN3tmND4IOb1fL/aRBjN6r9iA0+5xbc4o3
g6vgco2lLyXcjvBxGv79fhj6n8pqPDyYloPQ0NPRtf1WVuu7vXzUKGjnUR8HJXs+St+nfpUdyTIN
FWDze3Kw36P03bAT9Dt2h5oH1MIb5cTd2fmQysPpwx9jeLy3kzpaIocI9sHYJjfZH2IKEPYkp4/U
kJ8XzWyDLu1q9/c2zLnR3u6v0M3ITkKXJkB3O0U2AocqTVLNSw7BcrC1+08b90jbNyBrYSxkD+7E
zN/9tM/ImrHEynU0O8xVZ/3p54vhmm2CJavrM1a13XdOy1acg51cXT3u80OXoN8UPcQDcK3pNOWo
4ykkP3t9ch9On+NjP2GHB3u8s/1kvqJYm/urCOwied/bcyFrLd2+7HT4sU/7s7+k2LQHB3caxg/7
I10+uQQ3qVwv8u23HmNuah3X/4in1Fx2yuV8vT3COPwQUeDoEZzGDieNa7nTOf9f3kNUMU5Ouid0
1nD65B/6EMqKgahB320geLtmQ8WswJHsqGsP0pF7ddOotcfB3oHFtkycD+iq/KvlneuRqTlbdynY
SyUziP4S0wqXW+z4eyc4OB3/mrT20IDaxdodVTxKzQU49/n5rc1cljVK/CL3up4XmLZzjxcbe+TF
KEu3QbT27/YinKyckeoERzc62zkSIibRwSwbJTc7s/Pekz/fC2OLPa/xnLgXe8OeaceWOz/aCdSh
0clDvdrjNzndiN0WhtXXmwnBYIj0irsTQEZnTGyP1pTb0H4ntZNe7Ky2vZC4Z54sgxAnGyl26E0+
nn6X26nG69Il6PnRU2OW5jc7mzzEOmUvKe99nfvmfTKhbOxRwWPb2FMGugzUKWkglgefhuPFTfBM
vbjjcF7e58HxeUXFoFxKs14W23CGGyflCXlfXugEnzlDOd/7SFU7JuPJnmQrj7JnyA4Q3CEjm/7R
Sy/x4OHAEzijJOz4N8fd2mG6tRMFTuqUdOcHrUvKK3t1Kb4flOSTacqv5iHTHv6lGbR+Rqdg2NM0
GTQ21E2G+B6kZcjRycXrT7cu5fCXao/mg7SyMc/gzaQT98LJ1PFyXs6dkwWLCQmu9lcSzm82t5ft
Knvr4adgx4vCWTyY5MYMQh6gk0/2eTE7QbaQsLxzt3gW7ESw1kNuthmWduGSMSx+3oW/dl3eaNub
eBPOrvXinTMazN9v9hSYnHtiMNoWNdkp6icyT0wnT9dwB5R8o4b9psk2LAHxT02z9qem+dfFTSx+
vwBFmmTqlXZkcRPjmbmSzp/uewqLi7vYuHytw9JBo8Mp2k/7fcw7s4/WvYt/jGam3WOIRLnDNs77
/UNf/SIX/882hL2yBufStNRv5PqXE5Mfj2etdVblzAo3vUfMkPk8vUaXwIzag0stvekIcRSi7TLW
hmRlyT/sgy/Ez3+fwMuyX+PGJrclSibRAAr6zyXlJvACQgB9UPHfhhJj6oT4LRaXIyH3bPLQ4Pz2
887eXC5xSINOf5/ATrdF1/j3bUn/Y3//y/0RD/aX+1Mem2tlnCrx4CDIBXiH0lIchtqbEMvDXDPd
T3iJx4m5qGLq9lRfmB+oHt/RNWmp3PFPSSdTRlDUKbweM8pAD/yPIgsHQc+cyJkayYa9+mSkuLjA
VbCx0kWKHJ7s2/jysRmeGLDhGGm/MQUt8rcbK83fL7D7x233lwt8eTMfp1NHuq+4wGmRYSu/qOAX
M6WJ7hBcx+D0bhGbIibcNhOErAyAO7aR4LkTE3DsM/0a1O+zeC2PhLRhh+SC7vXiHWcl3omoc8R1
zoyxgUbIrpD9/0Sl+nMZBQzcMXEJx578BY1qOqXxuMtKOStENvVdtjetTT1rn97K5f594/w48RLo
3iv6J1L2LExEgaEE6v3rC9Eeble9xaJxRrrzugzOYRltkRRGu97T584pjtrr+vKWIoPp1zcoiZiC
N9eF3LQ2SSKOL75BXV57MF39zfTh6/NmWPiGiy7oFpqUFoC2AST8IwLW6O9P+2UM9J+v7Zezf8Eu
NWl/6hbas5zpwQ2CtZDHn+iP9x7mXJ4RtNP2rbEcaM4/RFz+EaO2QN0NmTQSJq0voLFcbqqLfhK3
jRj23jPZpngcjc69XYw45geM+IWt/X2VVLY4x+vYpKiy/DLuq0qCygzy2WaddY1H4wGPJXqrmbG1
n8MD+dnpxqtN7wyf8ePv9xcL4z+8H78d+2U9exSnzV42rHKWFA+7eiP7YKuinMebDK1LjqR21wyu
a6szahcK7qjjozqQLpRnsJEqTOFcoW5DdFQ4F3pcnM923jZB4IxqggIPN2ySN9B0JNeGck+HOgh/
6dsHAvN6UHeMRejWO6OHcI5GL4c21dl9kwe3ww2B4DvyOfDq8Zoc8Q8l9JU95xGjH6Lfo+GCBzy5
2OcEo7Sb/fw4PlA12sLkjN94gx6UbCY1OzFDeUpuLURrzY689/FLo3vYzJsc19FItq3oAAyns27t
HFFw11ERys52iItRJs1RuKZsLFClYSYEzRLFFNwU/gDBNNiooWojqcOWlxgg0f8YMF5oQAAPMcU9
2PeWavV6s0/+DeXKLb7OWTYpmbri7FPC4lzEJ5RrYrJIl8j/mjdoXhSqlJNnVgi8yXIMyVbhnvIP
LxEIH8jNiEY/hhbSE3gSkD0k7mq6wvKWjtXZAyX6MALANsX2jKB546oZCFTzvkNEaJvx2SM0dfwU
5IT7xb7n8vCOKpmFkHNF3OeWftXDIe5JFBb0SgRO0ekQd/ZCmYd+L79xHz9AtEWlZOgesFe1SoyP
u8Bau/AbTSBOo8xKJqgLLcMYpUNRdPA7mwTx1x3KhKx48qxONymq0HcrVPt1j6+bhAjnHrV9CHCz
fSIPDzPp45Icu0E9kWdAI/SX7RZWhpkc8/ubFTTJaoxKJd6DuVwwCqPxkBecNoZOFI8rth5yZpAR
gnh6d5R49PH50d1NDwCLcyuHFogDF+Dx/RpWLa6yGPDDsHOqr0OdGYrDf9tjfwNDSnbME0JeV0V0
CePw7JUbVwdQpo+/OrjgtcCAoM1nD+dB/qVQXTxI4OT3jw5nT4McVMNrZcg2P0F2RShOsfD0DIDz
anh5OjpgKUQE1+JR0sS1LoYfeoqiy33Qjx3BQZs5TRehjry2GgHHjrHeRC3eBwG6SHcXKYHRb0Gj
cBoLUBDS3lAcSagpvT2pd9HF3mwAUQ6Nd1Jt1IjS2ECWJySQl6SmmyxT09vNK9k2otXTPhUCfo0M
gXAfpuK7dJSUvEvWHhNfLnGa3TntpNNSnas2YK1HA5AitUNwxwgNaq8er+IyF01U02thWTjoILvR
ye9S8fQfcZcmFn1VyJe2AN1JNsHdP+L7PORr2qT4xSRWxBd2AfaRwnZg4W1g1+tHfI+q+CrM++TU
mu2IFMiu7GGrFPeMpSXm9RjbQR07Q4egG/KblFA8QZ8AhMVepX+aCIgey1x6EDEDgyDZ6g52FXyD
WoJtMliuJa5dNKlgnxhT7qDTXKBMDp+5nt5ic/A8ABcLuxFaS6TPp6RJKuc03TomgzTGeckd8k3r
srYpAyU7uavB04VPTONi9Msxf5reFxhzgyvRKbkt0DX5gmIHJp0yPIFuwhjF6Ur8/fYm6B5NsjuB
r5xdfS3naPonEpwpckdtnJrMHAZ5Pbrcop01qAZ3KSHOaY8xCMgTcuNEm+wLYah4I6p4iB8HamL0
3ijZtXgz5k1TYqh4rTZUCxe60hEvk9H17mtpPTEZarSgdURS9ZFkqraSoSkOoI+5WnbwqozcFm4U
Xg2+lkk9g9u27beTOib+Gvp545I88wUXzwUUxY04vcIgOTCJKSO2GDVqU9hdpBCG4Q1+Jtr13glA
QtyZkgaOFaCHtQ4jSihJlKF12IE1DSWIF62hC7T6m+A5oigd8OBvX4RSigk11olMtHE3QMXH+OrJ
PwD3B2dWFb/b13GW0VhbMKZm6A9aok/wGnVM+FKC40EEFAJV0WA+IA9Wg4KghWGRojZbt7G8YEoB
v9yi8NBxFuH199se35/PclG8I2jH5oG9yUKsAdqfoSykrjQLGwUC4+bomCneLcUNYgjLyrkP2tmT
d6YT7GkPIKfle8cc39I2ej9/wkVMwE16lGGl/X4Ghd8hCz1iY3LGWKliyNaMcKhkjbhlRYhhGZ+K
7DySnVPAkOQCv/0dsSnQJs+ezE1gV+APVOE2gWsNI9fG6ePa40fZT+Qz3PvZYaQNoNg7N4wFnvwG
y98PDkjXTjwFC4r/E/a5BUP54TfsgExJ+reg+35wHpNdn2ti4KKGmjCGUa8M3rj7WFlwbrzH+eML
6ll8iykAFkc8NOBgT7dDjQhZvG4qW8YjCCD/DE37slTDmnBJuJAdf9PHk+OKC6oiKDDHZcFoyWPK
eFvePnn7mfOcyRWNFCE1nLIUQsd8v6UalglwVzdrzGQABNXZPdzGx0kbnhQ+JvxgcpnYS+i4nR57
4ooy8oDFQg/bBu7MLoImA9I8bHpmUGWIGbWBlioYj9rd/jYTb/KRyaYxvnbxlnSOeJZ2HcVwdHN0
OkcbI31i7onHQeuQqSwdWHvnmhGa9eDSp3or35mBkM3CEIW6WlmwETP8cdhOUeSnuAEBMncqQfG6
LRmGVOlWsg9rst7gePeEqwvmlWIif2+AwPc9abAZ4vkB+xOnxrXG3EZGRTziFU2MTOj8vgek/j3H
mAUxJj07kgQWKZijd2wrDv0jyoKWyaugfOg4rthF71Mb6f1dYollaFQJluvzvSP+dtQEQV7Pn6Bx
IIKiExCrnpTJEhRYNk3NNjIlZ9PlcszolLQJVrj3pB2hnq/t4ydMbreVcSDZp3pepB1ov4KUqlPw
ECpyzsp3y/tf1J3HcuvYlqZf5b4AMuDNpCOaDvQi5aUJQqIkeO/x9P3hVNZNJftQjJujqshBeoAA
9l57md/0B8ZTxXuzQVnCXOWnkiDLyv1i7FXAjGB0xTwnH+l09UtjTNSP2yKbl+N7pP+sfnCf8mSh
6APrx39U5xh6hs2S50pgqW69ZEk5S85l2Px9GU17Rksj7iB5Ios9RaRXIENFwOIzC8Q27/XFSLAE
GuuyRsJcZWL8ejgd1zeeI7fL3gaKhqyZNNHVvfsg+3tjHlWTlFQEvRIAwtnaVe9UYHr0AYjQvAZ2
ZD4KraIRTOwe4b4sdVSmBCDjc5Y9d0EzpP+kpS5RelGMQQ9u59a7Uk1QgUctpPNYIwv4CsEzGk7t
a8iQbQthFnU0mNGP1Wqs7Q3IBMi/oq91w++oX/ITr1pMF2D2kk15cm7KeOo/nMA6TuiXu2xuBpoQ
bVj96Cyt2bpwbZViKRN1Dya+O+RRe+iL5KP9Nn+xHhhhFkv9IB9Y1pTWdm1H9yCOJ+6ynaMvMnI7
SO4b9J+I41sUU1jnzTJb8n0d8NkgvyHRJPv9MC0wJ2Z1TZXHaO4wAokP0jrrgQGpK+/dzp6sW6Lj
C1t5nj9EzOJfYnbMEpU/WNAfDTPPcdj1VhwYoaxO8K3BOovK1DjKN8myWEKVWnGecvhlH84XgiYZ
dcopueFVyyu8otoXJrC5MGqLEGlDOghIjNyaZAvgyenlsnh0fmtCZm5BpnkHB/4wcvH1txYFgCXZ
3+wJagcEjPxeQh8SNsgL+3girpJ3wJlzHuOQTs2VdwcDivwe1V349PBL2lm3brn43fj63501JgLe
Aa3gsZHGepikoNvpza6yxxKynzkJP/TJSduT+67MD/DnjAVfUfuARCK+GHt1BUtmwsek+4ZdIzjx
eptM6kW0MbfV0qAhwsjYwxeSWSNblJlkyMDVMiZKOeVhQaETH99JKqYOP3elPIUP6ouGFTfCJ5xV
yOZOEa/mBmj1QD8b0bDlAyEeXL2/tt4TxBSsBfPdTf5AIND2+uEkcQ6xNNi/2Vy6zRiiV5sM6Ytj
t2Rhr/p74zOagzNf4CmKRO2ms7t5OwtX/jb4kq3JSb7JlsgV2cWmmTzRn9pbD8bORc93B4jADvB7
IOAAaK8oZogkc8U+ESOANn957+7KFSbKbbVGPVtnQIrgyHBU9uVMfPls3oM7c21RQXXTcRfN8gdG
BuhLgiofhblQH9SJhqhskEXchivrlTHrKKSbQqkKF8WbTrH7wLCTO5nPw5o2/jbZKK/oG92Wi0+t
5LcgsoKwzbxWeHYYCRgniKtiKa7UyWf0njlT4xZyn8qx7+6yjWZM0k/2B3K3d9ImnLe28pRC8UJN
GRsSLsTZM4+Ad4JZSabMsPOZNZVu3QcinbnCoImOJ2o9tydzJZmL4ck5xPbwZDyVU2NRTttbbGZv
9ceU4xUafLwQH6lj5tniHiYYB3g7ImUYVH0iqTSTbiU7q5cyCswf2QvW6E/wcoMJK4ZdQtRNkAXg
3iDIvxrAMukES8sI5SMCrrVvAUcIu4FQ/SXZ2hwu4yl58maw+E/6iqizoJ9BGfnJTH1HRKJHQBeD
duILU2EZPa+3ZN59gu1PUb5m8BmPY1zairQGQs6cCUUzoiVfDsS0CZLNRHQ0jRH8oWn+kK/MCYKO
aB/54PoRqLKm1qPC8TwJlki0ICOGxgXqP92EXjRs3Ue4RIuIVgCq3SMLwtsYa2leveX0i4k+j6g4
cIKMr/2LP7kv/gnsrPfAr8HHZqXMgf+noOeQGdgFyxD1s70WTUqk2Dwa+0glb1D+CCYzZ1PZja0T
1OqbZB2swxM2oC7niI9VJlLRDo7bK2nePLYzw44PzITp/1OtTuRniTwLW64CCuiw/+w/WE5PFpIz
bOoXTqroa4RoqnN2l0rJ+SZT9Bwa+GHo0gPqp9nwle3pRzzxGhmY05dwxQkFvnJHeZU8jw/CAUO9
hj8Ph9qHw+LjQWVb3tUbCoGJdp/OA2YM83pdL/tNQ0K51iGONHta+gtlHs3LJb5A8Dj0XbGwtiaD
GCQu3GWWLnqVLuJadQ7+sAurW4BM+2RbMazjyH0vn5pjkcyKWyIyr98ZOzJoEW20T3PzZn3qXFsB
X88XHlN9fWGZUzWdFHsk3lBRTdbV0T/9+mRLpkKAnLkMfRD0cT4iFMZXwysAp5X5DGoAFoGxDpbt
FsJy91ivoG7EyGZgcEiWHE9zpHc+GMzc0qahFFbuex21lknGKD29QepneFPoHJ80W+UEYC0dAmIA
apqwV44kf1tMwOfc6z7bN7vyLgG3UdMo9e+JXeazc8PD8RcTQCUJfwDHQs2JKoYiakKbK1iZO7ga
/BuRVRzDyGQHPCA7yorROcHS7cs4uQsmX/peWjHihAHY3qQv3RvGLB9oWqzylQpiAkkaGkO4kt5g
qXsCY0NiQEqnzSEuYT1g3tVUum/F5CVdOZMHdWOslA8LXnxi81fqJCf0fpr7sdbPf30OeYk4IBIo
BcdyvOjsN4ZVjBMLdgcNjZl/11Lco4hIufaCWP8xpVbGAvoJCP66Br60LF57/CLBsjXHekXna4Xm
2/wtu01uyX8+gzkEoUV6lwuzt4Gtky84/Q/IBab3oTaP71kNb8UbpOZtfcD8ZqsvmjeJlAPCZg9a
wr/H4ZjvRyn23D+PPGmTOOA/E56NtfBFzyybSI9QArpRrxQI6XtCsZg9gBi5QaCdWp9UDN76DMW9
Bwc50wmQn7mFsNzI5NkVu2Ra7TCLQN3Nw1NnIodoMfHBk3l+92Yuh0fugxwypF2SXQ/4kLIu+NXN
I3/jHnJkUpM5sI/78Kk4YXa5He5MulvxXb+hS2hOmp00z1fV4wC/y3tSXsOpg7QW0iWILW0JPfNR
DTiZ6nvxtqSf0q+LBW2fdplvsNegTZNN37odXwQJ2i9xVAAYIS7ekozxJkQnJl/gEPAqgn5bOXtz
Woys+PRDeXOfu89+Cf8IVmGtLJV5fpPZkMUB8EBcobsj2/1Rts0H+UjP805B9WhtfDY7meMJZeP4
JoAvdqr27VZb56v0QEdhDVn1LXtTT+VWLFbic7jqHr3bcqUueenLB0QH6YjCpZpk+3Ym7FizW5FP
ra3HzcEcwaSraU7K1ZM0PXGku1tr16yBfSMdF31hE8aIzIDPBUsU+6VuHkST7LHg1O0gJ0NUJk2m
scjThvZ4TNzD8z61QIioI21SvKScFYf0lsJ1ET+VywQmVkbfmV13ZL3vzNsUeKXLiIMTf47uytbd
jN0gmke8j+5GWXlbjEOJk6gKHnUojSJSC/KTyIsNyLA95B/m7+UjJSmboQBthnwRPTwagzSyUI4q
psrB+0RA1wrYaoHt0i1Bduulu8lO5CunlC+av4fvMF/fFd/WJp5Nw5ouRbPAv7k9Sh/WB03s/qn4
hHhGnwSVWlLvdf+OslnzAsKNg/eQ0/o5Wi8avTu6zlCb26mxlQ5jx8ta9TRUgKQCH6WfuiYT2/mP
dFxGfIa37RmEK4dyyciGUnUarBFBY5NzGr2VqwdksxDQQHIZKETB2b9yaWKwMT6h+90BZNrJHKpg
fu5hi9MKYlF5r7Sa7tRlPyEEQDjmpEFQdCIh13SX0Nx5Yy6wq16FtWBTLBzgLVOy0E5/zJ/7hfRl
feFRFZ6Uz/ROh9ZOLQt66EO5A9xJ/39U100YvlWL8QwpFsIhm7Yf4hauIjCOqbGTXoc1TihEKHnm
n0BfocI4Bu9P4FDJAz9PY5jO4n8FKIyExAi9wrxJX5Dw29pLuYweADQTlaoH44Cv/DR+bwnjC3m4
Nq/+zbjyb+OVs3lsoViDFemt91Q8SycrRfKQBG8sKSlG79tD9xC+l+/sy5/nOtI4tTmb+v3ttmdT
0sFso9hQGuZmxajLoL6RRlAGsqe48Xi0EimFaXNtPC//Bq4F6l1UEANHFVyXzh7X0Qqz7qLee6rX
ug3ZgWK1PCJe8FDa6ac1rxfVnDSHrtxbeZA3hZ3ZQXdlQvzbZ//+G86eveuK0sMbjgn92r0l6V/g
sfLqLHBjvddpLV950yPu7fxNf7/bGZlFlwoxNgyeGAsiRCiK+3g5gESblK/JXbiT1jIFJZB+xySN
GdUKf7797+AIf3vhZ3PKrCx7MVE672mU/HGZZUxycOFLZ90PaPNOZKLdSllrazo+K+E23QJ1/MDu
w1yEq2yZ75oN9nCgSrWZuEHknlTBOoRXfuPvhriWpInoy2gQnDBv+PsIOo8qRau13HsyXwdrUhzU
Wb7HP86ZtZx3BxLb+B436J4zCTLBlQmn9Lv55reby2cDdzmqe0e2uHl/1F/bo3ibEfjujVP6RYFT
PwMZ8R6RafoQP7o3YtCvz/MfEeX+L25hxVvkvyX/mtTF51v9r/TrX3ejgVhZ+afy3CX1f6D/qcGi
usyUWxSfycn7F27hSMt/J8qN/9ufPiCa9AfKcszSLdTlGHGr7Mk/fUA09Q8dZRmNf67iFPLrX/3J
jNP+MAwdYzzIzoYCq84g2vxJjJP/kKDXKQzoLQ1vd1k2/hNenH4WM0wFczUR0SV55OvwW845Uvj8
GlbZNlTtnax8hmlGsZKmwEkMU9x1fZN/Rr3D0Fk3ehUFTzn3NnokkgY4KCq2pe+sU8lj7lxXzSxX
E3HRQeC1hcqqv5LaB5yUdxqttZJZS9llu0YRvFOle/kK78R251pNO+/63oBRXoXprIOi/NYMPdXh
oIqbCgvYRSc51kE1xzFlUkWbyFEplYY8FRm5p+EKl0Rl48pisS21wUQOIRq7nIV+yoW6XFjaoCw8
BTnmsIsku3alwM68lpRIMcJFrLvtLPIs4ZC7orJKui68V5Q0Wfv4Eb2rTqi8WJWgbEslGTAeLTz8
3yskuzzY8vWAxEUZiitBy3o00EPvOLSS8KqYjjtN4o5Ucgiw4vYt5IGbulpVdRSvuwrV7MEvZWQ+
s0qop4YmR/uk0fRd4nr93kys2C4FE6JxGsBGChVmiZY6TEXNGJa53kqL3E3czaAFKm0TTbvPLT+O
8JXFERJBhFA4Nl5h2oYrMOMzpbrammJHa9oUQmmtWT6gp0ZpF2oR9I8WbpUr01GwGbNaA6HLMl0J
adasK1FQl1WlijPPzZkDJkGtnWpDDOV53UloEZdN2U2jOMxvzJYPNfUrAV1sQ+uQK5W7dR7gu97E
+MDWzaBvm1iskJD13GHmxh5pldUGW9nL6rmLmetdpRbZypUz6ajnWAk4TZ3ey3Xv7h3NwtPLTKjb
ArnrkBsC40UvItfcTRNoPnqy+dDvjSjuFrI+VM9ybIAN9iNxoZN72E1chwszVgQEpiV0bNrSGAfZ
uoMLeNOa76FSdIcg66y1l3rprB5QePSLuGGd16ryGNaNvlXFXP5SQyEwJ7VehnOzc4aFQuBDjFrz
zEXrqMlSqDxDWAdyiRTgpIkN/16pJTTCu7oCTZKkrkFO2MbWY+IJ0oNpxNreauX4wQmLcN2mg7Pr
nVZYyyWY09ZVEeaVDDgdhoCZbx8rAEx6r+nAlgS1kO/C0sO1rCrCgcojUmFwDFJ/rBo5WquymX/E
omch2aQnAx3bMFEHvp+XdMgZJ8nBKZLk0Q87ek9K0D+YaVomEyfU0r1cOOnDUEixMe3ljP5cOxR0
mR0Td9qoywtAphXusZo4pGCh69ZBS8rSwhtdySXSVbYgEvWiYoa4/6lUNopVTi2VMQ9fX5w6gYF6
Pe47wFfVDHeAPnceB80xdlWnAaMNStuIff6LNilfjaaTnr0SkZtQZzSQBCnK6Yn/Bcf4aOlucRJM
y0ccWanXYdkiq9mmNXbKmY7tVoF+eYpE2ap2OubPVqzcmJqMzKaf6SsuPM/iFrxGFqp2rWIOoI9u
xVYv7rEhslAcGiiJxLF9VCSHQUl2QqTc8JHtyEiyz6xu0OwMUmqLpNBWicU8wHR1jU4Jr9lr8xut
dMneR0s1x8vBDtQGfaNGRr8lBEIhuC20Eg3KUarmRDZD25nBUFN7F5kAWLLS4A+FcYZMFObVUz9P
H9TOuxHz9HPox9mbFh4LP7zLffPJsTyMh+sSLEzlWmsjZnZTEirmglDRQImseWx1jA59wGMpVKTB
DJeDi3CSqGk70TKLuZ86CJpFkY9J2RBv88g06BtSNbgZrntC4pULwaHoriwwGPKQQwxzxBtYzK5d
Nj6O2FWhY6ii1z6jNc/3d6w+ppSeoR4qt32SfKdeqRJkr0IV+xsh60Owh05Hvzkot70QvPms0Wmq
ltWzl1DWFWZa7/MSAW3fK4ydqIcrUWn3idd1q8iokB7oq3ra6Q5mgi4CMW2vPRo9bi5ZAQNCyqKQ
sVKuzSJdCmdaggtFW1eMP/NctvHxccgLy8809YxXSojqoDpNZndqCIS91obV4NPkNLIQOfYqnkeN
7H41esBnjbtU3w/+cBvV0n2UpSfXE49JKhjTtAjdOUKcN0FRxti5sWnyvj2JofDQpKF2lw0N/Qxd
95eSGnZgVLpee4nLxgC/rzT9pvBN8WgIjb9U8+RIXBrWeDADroCrOjdr7HJa04j2LB0WkapqM7Us
3A8Hd1V7KEOGwpEVuuy3wHJAF+VZdhulYsUAMC9qHzVnHHyn3eArh5hvHtq5xclj61Jj6NOmUeiE
111zGw9MGn0CHkJfddNWC80XMLUxQwM+YNInX1458EFzEze9JunjY1PqiJp4FW1Et3C791StHWHu
5jq24KWBg2ycFowSuMNLEevmMfX8FM5RLpt05zu1f83zth3WrRjp7locrCKlYOp9d55jenzfmH3x
WBV9BenIE5wGg1RsnNEQ9xOV7Y0vpxG6+rozUgW8U9AIJ5yWBcBbSgaarahLij5fouoK4pg62AvD
GzF0CkhgJGNgvhpV9eb4RLuB7YmCu880w6PrbynbSmh0zFfSFi06GQRriktQpDJpEvJ4KRpD+tLk
ubdwpEZDNApjs1kdDhbaVWlhpbO2jNznQsl65kW1Ugd2yRrdsVHFD1Fr4gNucdKr0FjqV+Gmvl1b
ofNQuRJkU4WeELheprRZp+YbL44CPGsir3415a5/VHNTwwfRDBk4iZHEL0myba37+AT2SbIuWjPC
cghDddwWEoszsY2i27xVsw/FKdWnoU/6TZa6NAW8si4gORqGuxNyBzdIoUoMMqba3+hWm930kl5s
q7a3oGQKwtrXIlSs8sRoMIGu9VlqSOFzbwXVqskBEXDJ+lMuOn2eJJFoyy5esXmDrY+sk/eRJ+FB
aiTlXFeR9ggVWJOKOXQfbZ/pW7NO/K0q5f1hqC0hmYVODHFEj6Wl0DV0R82q3da5ZS6SSvTXqoAS
TFbH3iwUzWwZlKYFLNQNVnwZ6b1RDejYQSTIRzExgpXkV8Mm9lxrJvWdA+3FKIA9mKAFE87cKV7D
5VFvK/8QxDkdgr4BFYxRN5iaQZN3HW7g6MSJwVGK8+HoCl2/7oPSWVZep9ybghS/upFCNHWcfpNX
IYiErgeIm4jqXB9C1HU01djHCWPGTpKceaYpAs3cdGg3mdAB7Gi1xAQjELc6VsNJK97iTG7tlMaq
cZ7NXXDHoRYtFVfE8KPz/F0m6sO7HjThrmtlELJOnFHKNoUOYiLxhaMrKcwR9cLd9n5ULauy725S
LSjmsqRG+E4G1Uvi9ArpXAdoQOqlekr2rC4ckpa9FNfurVWq3b4aWpCOARZifV9KgAD7RNmGqScx
bZDT4UuKUnjYZp1yqhTAfvIuuRm8QJmaYjHYXpH2+0Bo9bv/vIzc+aciLdOv6rxgxO3wlGZ94bte
9X/+t6myGPQCfigt36JwlF/5U4Wl/Ft1yf/539Wl8cfoBImJIx7qo4sjPYD/dpmU/kB0GhEqiHow
RtDq/kt3RRPRXdEtIPEa6ip/s5kUNNwpR5NJUaaPNbp0q/9JfTk2OP7qEQksMXR18fw+w94bhVq1
nuYhyOl4e0Vubn0luokyWjWK8VyF5ouiJA8th9G3l3T4rwt/F1gZG1y/u91ZL8hyZMHRPEm3FeZK
MbNWMVv/fOWxmfW7K583uYZY6qymMm1NfuT6hVHdp4b78PPFz/pEf72m84adZhTE4A4DZazS7BaS
fQ1l3qBbKOxcZxwgAJl26U//fL9Lr0n5ezsq0Jss0pJOx3B8U2NFJzvm7Ocr/2pz/u49jW3Zb+wb
PSl9Mc0ziAlMCwC24V6tTugBLkZdpswur0isjevnd7c54wuETWg4mVebdk011CYWVmTMwKR7RXzV
sSH4+WEuvaazxpkV6zq9AseAao8B+EcU+Ffev3xhNZnjdvn2lmSv8QP6I+GyccJtV8LF80Cjh8Es
CjitOsz+5GahOKC8o2reVbTyYwVxz1Cw25zKso+cvROGjC9jF+PlZC8o2hu77MXvZObbjXInlEi0
etGyz+Pdzy9j3EK/eePmGQ/FTTk4k1Zh0qS9dwpzUfQW3Y75zPX29d9b6P/eBedEHak21VQsZMPu
44wGSA8cPBLvXFXfF2H+FUktwGfNg8hgFXaeBhslvsJ5ufQ5zsKGlAUk8YNs2mF5K2jsCiA//fPP
7026sFTNs8gRJKVpNn4H+s6kPVM1d2Xd2EIhPFOPLbQoeVYYihQu3nWNN4tBJrgVY2Xzq3Ndm1R7
Fgnqq5Ya1+Yj4x7/3XccF/u3pZe0elJYWazZ4hqx7oW3gBIQjDBDdB4Ze4bv4jXC4MUnPwszZVDF
qt+3hi2oWBLVpUQKqL61yB04uoxpGYBPz8swrjLLpyF2+lnl9XbpxM9pViyLUcg4ahD7rJ4jEVmJ
K5/jwqY2zwKUrHWZ0waObiOjuaCcRIlcPGi7YYonxS/8PqSun2916U5nMaptnTxBa8ywfXHV6968
cNXZz1c+a9r+tVPOIpPatpnPiMeE7NCgPQSk8r8E8uliPKELeuUBLmyLMVP5vlQ8xSGHtTiVaudJ
7ZpF41WzNDSuBJQLqcGYsny/Ovutd6OgJzWwzfV4TiCyb1cANH5+RxfevnGWeeR+65se3sq2qN6X
xYoWyT+77lmsCGJfcekFanblv6nJjVNcSV0uxNdRHu/765CDaCjoY1i2iXOrl+wiuh+ReciUp59/
94UwZIzv6du+z2mA4BNigOJw1JUu2SlCHzW+XzBiOvlKrLu0YM42fEfPsml8lqWgPKRQwOE/MK7/
+fdfypGMs40LITt2KmRBWS8KtpCIh+nHAuUtcODhPQo3c8OY90DtlYl/zSDo0ho628GGYwQe5Z7F
gfSZNDSPrWtPc+nKZxs4cR0mgohV2ykDWcwBXALkz+/pwjc4l7ou2bIulaZpB461ifJhpejRbgjK
K9tq3J2/OT5+kSm/LaOw6o1KbXr0s6VyIg4qSKRMmPsCo4NK+2x1tIVjbAd/fpYLb0k/28P1IJIX
hyTdZX8UcEP7p6//F4f821MMoj9knlsbttFvfKKn6AhXXv+lBFg/28eGknVSPMiWLd2xPle4uc9d
Gx5rNx2NePA3uJKzSONS+d2XGF/at2eQgkwddJfFOQTbSv0o8TnsQbUN1TQ0t0X5NYBs9Ibjz1/i
0qo629mS7w9xWSqa3WqgUQxz7dBzg3P589UvvrSzve2VFG4DHSQQOtB5YDEhsWfCrmByMrqp2crh
5xtdWr1nG1rskyaTGJbZRQHMy2jzrVkqC6c0Fkz3lkMDwNO/luRfemVnW9ypCK+GlqLZ4z/16SYg
0F4PhuOL+c3HH4v67x9fdYyciYas2b9EQdD7i+1sqZLDVTBj0ytF1qXPop0d0cx/VZnZj2OLKJAU
q3ANL+9Jvhv9s8A9TqqXn7/KhaNPO9vmquaWspVl+Fxw9OmMRcV0kkMfqhf/7PpnR3akYKzDSNaw
BxlcfIMUjtExezUwcL6qPnHhe5ztesb+teV27HqtBoWshMQrrVwrmb7sAvfKjr+woLSzDV9IbWU4
jqfZRutBB4qnTrRT4v5KrL2UrWtnWzzNUtHt85CRsZhKdpNX8A0Ua6XSBc4DDxu+5DUt5CdP0BmL
usWi7kywZeWrF5n9etCSx05N8Ntk6m66cXbtV413/91CP4sMZcqMs+8pysJ2luHi1S2bYGpuRzMb
dZHf9Ev19udFMr7F393oLDTUvdU3Ts7EXG1QeWtx3jS8K+vv0oc7iwQ1iI9STltSLwaBIip+uTHL
5beff/eFi6tnkSBWDV9zGeDZiBrPdMt5dGS4h4J0JUs/w7X9u9RQz2KAV8ROkgzGiAc1181BgbMz
GnVmdw3xRll7t/FB3o5mLzCKw4mOfvHPz3Xhe6hnQUGUGbkZEUdCA+K+SCZhkE1+vvKlN3YWDoQs
qVWjKixbhlycMaUJXrLyCuJrvMZvVpE63vPboayqcadSyRq26wx7CZqWgPew5GLp3EtXMrBLxd+I
JPp+D7FuutSIaLGNZibRS7sbLT5Ge5UgRhjhmir7GXzsrw9/Fg+A03gFPRfdNtzgaInZpnOUnaBq
hzwPnrLGemk0I525bVrOusHCrjrCk9ittDs3YNLu+QOKqwykvFLLJ4LfrdowS+b/7AueBQXBi6rY
jwjoZov0g5XfD44Hl8n9h0vvLBQIih/KLQLidibpkzqPZmZ+989++FkkkD1XHLrB1G0B7QptVVs3
TWj/fOkL+0U5iwNC0SdaDKjI1pQ8nQRCuLfS3p39s4ufBQFVD9zaA0PGC5+33XMBQe7nC1/Yi8r5
LvcsqQfdptmuES8KQZnLrX5yUuFKcLyUwShne10U26gtgWbSKHGOhoSI2JiQ57iaS7MKw115E6VX
ovylD3C29eO0F9yopSXtIsgm6LT05OnPL+lCUFHONnznZW7U6FQrprPv2WlS0m2b5kXXqytp8aUb
nG11R8liNWYWZOvKi4imitJ0s071ZwTK558f4dLLOduxlurTSBrzVRlJUSzXScmurCDp0qXPditY
q8KwKNUJh+oabfGlA8EwXI3+PcicLKzVNa/IX1vpN8FdOdu9YjMIumD0lk1mf1+aaJEWAnDe0FOY
0tc7RbUA1mrOiyZ1H7qmLQrRR6AgqGiZi49KkWGaFu0M7GAkA1JWlGUvbmy+e4O8iwLw/omUYgyG
XF/ULjUXxFkqfiS99KAxz53qvXsDugmFGjWZxa45Uyt5bjjqjeu7m0x2HgQV7QqxDW5acbiW/19Y
F+d2ZkEklmC6GHeV8w4VkWhRMTl+caBddtNfXOYUPyURner9P1ol8lmYCWu9EdpG4AVjk6f43sEv
1X946bNAw2TQM3NFYA8h/B68V/KVXX8pwsjju/t24muOX2RKVNKjgPItzZQN3zx+MGdjvY8XoTy/
eiBf+hpnAUaLkzZQet2yE1d6ci34K0N/kGV1I8oDzo8laultiUBBkUCxdoypY0nrJCs/PGTJpUCY
axnWV25DL+Kffa2zsOQ5FtjbTEUwQro3tGWnN1cufKnVJ5/FI98sQlBhomlnjgoSD5J0Gj4UBbzt
2IGWaIAeU4Kll5NipNRATo6PPWyZsNPA4FSA81D98Srjmo/GhUNKPgtede3FBt183ZbUR9d7VLV5
ei17v7h8zqKXFoldOaA1abdwtR5Hx850Jx8i2D8WhNPR8RfI3c/fa1zqvwlf/x8PgKjRKWPTK5Hd
SQcEz9PkaYECQFW+eYV/pUq9EI7PqQ4ixbtErNfsPN9EPrw37do4Vj6TwPx3SvorVf2219xWC4Le
SRxb9vIbIagPteozGk3RsRgacdMV1n0eDsgeWCmOyUaM6ldbPutN85WCN58qCoWzHhSvuoiboqVv
U1meC7p11/TuLmqKrZoHm8ZDGCG1pJmfZhuy+IOnM34thQ6tv2a4syqD+avZAIyR2rWsSLs4MaZq
Yi3SoVrLTfwoRtkiSppl7iG0UdWoR1RFvtU7RA50U1gOtXKjewDtsvBejxPbb+WVnwHJGUrrPa7F
hRV3yyGSn1Ij3OOC9qbU5lwRQljkYTkbWnlimR3txAYZ4QEhh1IewMoarwmWGaBYAR3P2lB+bYNs
kxRVORXL+M6ClDIxcaItO2z5KgfbugwOp5XcWU4VToFFomyS3BpycuyT4s7ps4+hQspCALQ2b12z
n2QNdgKqt6k8FxhuFSJNI1rvbjPMwxRqsV6jxFTWUFqMtnk3KG79gANZUx5d4K3OECB4kHVTPTQn
geXaZVw+FkiVa0W787UC+pkU32pSvaxqq4YUD6pZcpEMyuOHSHSlCQXVrmeCmmXwE1QLeVE/KQ96
0hrw5Op1qmJADEgaqrHQohyQtfRIvGyuuclMbbunsim6SSTp+9Sqt1qvH/xUx2kzh8NeDJukBU7b
tB9Viu6v2C4UBQ+5hm5qFgivhZ8eC6N76bPmhGUPOMMCBLHao0rg1O+hnEKcS+tdqKrOPI1HD+LY
vcn08h1BuncV74Ig7R6rLpyLubhW+h5dsxwR+sx7LVtnxXjqxoqRYi/B+Jr0dma+LiEnbBVoZASz
TjOh18fRyqg6lAkz786vFG9GYTazfIi9pvXaKfrGA6A7jfvoqBYoLngJCxgA37byEBhLRZiUHW6N
A9A4s4PVGAx4OvjIupgt36Q4mkq8CjKQn4NWjBxjEc0PLVEXsSpEU6ltlqInbhSQouxkdR7p6UZM
tS1PcV8VylbK4UvJ6YPUdMdYU8PZYPZbkIg3YyXy/zi7kua2eSX4i1gFElyvpCRS8r7Fdi6oJE64
gfvOX/+aPunDM4QqV07xARSWGQxmerpnY/nXLiDEuOy/ZBmqz7+fmT9j2Vg3lePCD68HJ5tfAZhd
/Hy0wySbnguAzzVnfOyX9M7mIHrhjYNLsAI2WgMq1uVjB+BE8wRbOMS1oXgrysLPzzvs7EeByDQt
rQ0ksgFeNPBs87v4J8IzX4eKVPOEkNDZKea/XX9fOHBdCACquE4ZkMZIiTS7cQiQhDnED2CbgWJL
EkBUAe3yKpL3LeL66lPC3e6i0WHCYxXJ6ym5zcAF6HhgOA2Z85u6P+Zhf3lGsrtCuOc7zZpG0nfI
YgOWu7UJFMOsGFqWJfn8+9m+ZHOywId9ZsinvQ0iOyikRMPGOBCxYFU8nCSRgS7c3sXK+hKwTLz5
xviokyQsabfX0OVweX1kwwsPjgFpCDaUC/gfm+PK7kqQRsHbXx5bsvZEyBfExOp4yoADGYdw7P/1
ycf3xhVi+IQYXkEKlD1GcAit1R9zVCyGzPyJEMK7ieusCfrXQmSbduUI6nWruzJbCnanf8na3wLG
+LNuoZVUV9cFBQslmAMBdLnKbccvbeYD6ZskueJ8yZZPCPsnzY6B7U3h5HTAZ5BSPBq8VEAMJIEa
2Y7D2dGtrNpL8wwT5TWyZuCTcIt9n0azBnYGQ1UKk7wmyDaxs4/EI7X6zECm0shPhD4VTXFY9ahK
h/DyOZB4ECLYtlGVCBWKGc4ahWgfsIAb6GajNK+ngTHNN0WOZvmxShVPVdl2CCH6yHPD0KG3Gtb9
+qKR4XGt4k5x8CRWSAQjb/WK2jTNUNG1AEP+lVsfxajwH5uxfeFmiWDgcz9rk8PgZs2wBxQpDZcD
VG6uEsUefL3HhqhY0jVLnJdJCZou3d737LC28d6erxpNseqy8QVbR1t2nVQZql72XPoWgOiozdDy
o1KCGWQfEE1eI1auDXh52Z2700HI1o59WOj3bfattIDhbR8+swItNTwnjRFBDNqao36O3qB+JofL
JiD79YId0zG1GJoikRpI0OkPDTlKAGpjy/i3KU3Fc+vrEwTtzP9OwCNLwti6bqiYOKJgqkRL50Fd
Bfj67BueYMVew4g2zQxq4OAaZkfkriyVycpWRzBZ0zGArjUJ3Ln+l9Jr4LbBlXBCl+jlxZf9csFq
lzlbbSRIkMSvEcE/GjGqVYbi3EuwF4Yn2O2UzJXZkhXef16hgWG5v6qZPaL1EXKSZACJxuxrybxz
xvpnVvWvl2ckSYsYImpYRw9w6pqWEw4g7F9A43GANjyY+Mw7AuLUY/xMA1C+hMBZXv7g104Vkkf/
PVvLaCfE9hobm3/fcOjwJSqWDtnIgl07lcNa4LRRJiN3tXu7qBySbFzBnGe9JmWztizkFIj57j2h
Ck8qCScNEcVrzWiRw5PYDVsQ5uoAXICEcN8hnOQQYl8UX5GYhCsYs0ZWlFp75BJtqLdNxW+SFyh3
I3qJlfBf2QoJBt22XZMCxobH+ckEMcjwMr4u7+CtC5cdaDJ/I5v2fPnwyOYimLc+a1naM8SBqPsd
OuM9RW+RnoFfu1Jcy5LUGVg1/ns8S7NpU2s1PRBpW3cMVJxVYO86gBMgJzmGU6SEwWwD/v8tbbiC
tZco6gI92UNyfAW5jtZAvQ292r/5WLz0C4VoIwGPor0i8eLxV+oQUOzEqiMhcWMiBhdZXXSDEpxo
3WgCpFn2fR5O5OXyHskGFwwctbF6QgcC3BhYGvk97a7b+vF7QwsWbg1VZbgm8u1IhiBj0vOt7z+J
mtFU2IrMIjeujfOrO+4Gd+kapJnMMLfBZrWRSoNTDLzkgCJAyU91zCQHWQTmtoM2662NIGc6rWC4
bk7gjIHIXLCCt6t6BtfCbgAb7q0qSyvbE8EHOMbc2HqDkKcq+K22QlUUirWvOfEUIafEATiCA4D1
1xpeSl6IguVjZVgrOHlN4l/edQlowHAEq0dzM081HRgl+rQhxrqQ7Xi9hzQBePkK9NGix2CK7H0B
fQdwmqmuE0kSxthoUv5zFrx+GHlRIRGEqxGsyDvjZOwhabszSnA0oBqYRP0NyEsuz1K2hII/mEvd
WWcNCS40s5slfIDi3Sc5aSJ0t+WmZhXe9iQ3rtMk8gbEu96eF78u/2zZ8IK1F2gWqtYFVd4M6MrM
Agmn87Kwg8F1lalsu/yFoxTxup4dk4H2nzkXExuQHbTATnwchj2J3EB1s8gcv4jereia6caEz0Cb
ZQQrfBP2V+hfRkm5AknpFKG8AYqjy4smC7pEPC/wtJ6+1kDbTNBEQB7pwOtTAiI/HZAbMF/usj1H
PtEKvXslsnczxa+WUXABnbOUhWYhMp4C0DZDgAFWhF7AjTKRBtWmoKXwoZKDbAu+wBp4NyBJDjis
UQWwHkuN6N0O1VdzEBxBvxT5GiM3FkJC+yaOurCB3gOF4scr5Bd878G5mXZ0D/geMEv64fJeUdlH
BTeQLzqvWxM9FEtq3dsMQioJEudTb9wAdbMfufnUcjuq0OEDJhInGLj1OKXmPTpkV2SKtp9CNJBZ
2D9AKnPVMAc0tAnUNVL9lZL8Npn1rfQzP86FCWoJaIvozZvRJy9gLjj1Zn5ckm5XsO6KxxqUQ6h2
RWIOsfAimowEqiDNekP5rACayVyeLTght46rstuMAHLY5RGMCKF5bH+DWd270XEF9n/jnfNxeV0l
x0QEG3sO2AxQbEXtXH+vVqjxKcEbspEFl7TwwrWNEehOav1OOCDl9Ol7P1kIP4wSRVuvK1g4LXcN
OP+0+nshk7U517OEwWB7KA1tLi6mD3l/V7ng/FFsqeQpb20RwdnQbY/qBjBEbug17XXTv4AOKXDG
8pBD7mEA2W3B2yjpaHR5hbaV+MJARTSx21a968QbbrRFDWV6Z8lPTk8DaPZ79u/yJ2SOWoQUz62R
5Xk3s9DbkFc0gsp54N5Z+2G37guIYKrAHbK5CM7GyF3XSBi+k1j896TNkJRahv1sZ09rmqFFS5n1
lVyhluBgzHSO094aWVhNfVjlv70OHkz/vbqx4rqRGYRg1UONQuLA8QGwTYHKpGARzpvifH1WJb7Y
8v+DCqP83+gTkjk03m9AuPb3/GCDelA7qRNGkgmIcGFChoL3BFvB8n89AjxI4l0+TJK4WMQDs7Re
3WYdoMxe0Yci9m4LEyz7haocIhtesGtC6po6kNVEAtnZ0cE+kKS81VNbYW2GbF0E46Zr2XhmbkBb
uxqRH4JsetLdmbX2L4fKElvBxGw2j2xwrxNSHgxqQfTcxD21aqC0N+vrZa4gFdf0oBSuQKs9QAAb
7djg9IFuRerobygRvA7l+KypoFiy9djmceaMdO6iQBAvGppXrbumh0BYm/5rJ9UrR2JIphB52Omw
zPFax5FNa8i+sI1gDLUCs+OnZCEqpLds0QW/APZEFI06J456FkduZgKobCtCJ/0TovqVNQm+gK7J
qLMsTyKzZtdWze8MPX9ZOL9F1wyk95pTVoImuC3Nq8Qd/3ACNmlreFwW+9GwKgglYPIulNfp1O4H
7P0A3qNaGx4mB/0V4Ou8Y9kC1RwwQfVNHln5fJUM2QE0fGGBy81PLAcaAuN4lfe499sKfHbGVO9q
t4dMByujzMyfxpgDTTHqb2i/jv1iasFx6M236QCaKceGaqCzAJxST2AHzyl43T1ggVywEuxGmoMH
0ilHlJk1yF+xq9ZCVwGZmy7oPQvkbD2Ex1MTzBSkeiOa+0vT3b9gnLkdNMhaZRhxyKufScpB7Kih
X8OcT7lXX4FN73Fo2Ku1xCBJKyDrU5jNn5iiU20w2kirp6tiAVV4loJzfzaehhZ8P47XZAGDHyF1
eVd380vc9ad8znE5Vt4dXZqT4eCGd6Dutib0hjfIv1SAMiRpA+Zf0n4AuTyFzM2f9Hi+BWvhjZ6n
ERiwbpqyewCN1wsaNCq/bMg95flf4mmxP9JtiQdUMO0c0ouNeYyHGrJwWnFvVuZ1Ndj7Lk0W3+mz
O9PQHuwK/OwmzR6MZTqwZDkY9fCoLeuPEY/4eE7QpOpW9S7LOgh46dat1Tr7zppeZ94+rV0G5Xit
DvO1BjqUHi/7S8mdSIWzX61b92qLLlyDrdcc9tXaKdRkOiCcRgcAtnR3+TsSS6aCGYDHDqSQTgde
cWfxY7d6zYGZ4ga0VvNy/t6tKAJv+74uap1wLWzivyl0GovHy79d8l4Q8a1LOU+GluaQukyy66Zi
d4Oh+b2FMr7Rg7e/WI58dg6XvyXxRSK21ahdu6/cUkOt7KXRwQy6KjNUsqG3I3Dmq3MTKReS1hpU
BFmI1NRDc8Pu+wj6M1CU6EC7fOM8X56E5FYQwa51sprctRINWb0PGxQjXp4EHqj/Lo8uOUqfbCln
86gbNhmAVeNS6JA2cHrrCPf6mqLYty6J6k6QfWRbxLOPpGRNYwPMdmFHbjKIO3IQx8SAn3ixpYiz
ZIsk3m2t7rZzj+1Ak8xzY+EJn2jdDYDhKiCkLMsmAlLrIq2oacG2gXi6q++rE3DZ65U5BdumL2B6
B3kqAeU/VAKGSOVQZKdMMPSWmZUDikcNLevVlZ0i/nUbRRVWsiemGPW2ratZfR9HGftNbXCpQjDH
7iBxwbvvWZ/YHQP1Z8sCUA+RQGpBLNba9zpRRAKSdflMRpwdqKybvKIZTAb05TtHK79D9e/Zw2fk
cTZyASo4muUr5APAuDy3N7hgfE5umKtYFMmyi80xqdclyVp3Wkjo25RfgagFfVUQC1C8wWXDCyEv
+D3twjY9hu53ENgc0fwQZfNxUFYAZAsvWLKV197iVAwLX2QHUkNxaErfLnsi2dCCCTseKnFaDCfB
wFedDmT1NbKogEyyW0c47Q0ZQNDpwnpJr11NNRgyKXiOe/TdWEVx7czZi5EZPy9PRJJTENHYheOB
0nvAFpu8ei/W5jVvh78szk4Fd3MoTWlvyTBedZoKFiWrjIsQ7RKRkAdECFAsdbrTyjlySLnvdPdj
WPPr3nnzdPOUrl5Q2tru8hQleyWiQqs89UiXIDjI4tshPk3F8/fG3Y71mfU1SQcS6RyUWxl0C5n5
x55Uj3zpIgmWAZS4VsZDr4UrbQCCLt+KCdSXtL/hbhuOPHvqkglqgQPEc4GSvjwdWTLmM5F4Np8F
XiqtugZHIVyXw5aSZWBYYFCzO+UfqJkdVFllyf33+QPOPmTXEIRwBtx/pfNrhRItOJ67WhHVysY2
/rspk5O2XtHFGrocIW4OplQTUtIdV5i9xGOJcE5vAQ8iBYlsaFRo6bK9wJnN2yyZ3gpefg+W8nkk
zhaHl3WejjpOlYsE9Ih+hEI7doBbX95kyfKIoM51BbPfMGL0jeVVK94ayBxN9OV7g2/+7OyndxmS
5uCdxy2dTrsYGrYuuTX4w/cGF2NYUkzAkndJ5MZ3UxwtJA9G45sXKRFMORk5G5d2YiFSgge3Ac1r
Q0MrXx6dqYsu/37Jc0vEbDodn/RxQsJ5rb3dmj9uEKAks4MGa9T//d43Ng94tgFJMc0TncHQMBsf
VfGaAxUSl+8VKMxUZHWy8yPce0s320lioAEv6+YDyJzx/gfigRboQ7g8BdkHBPvluVYnfbOxXIGg
nzN68MYl8rxBUUH9fIh8kZQRsZp5kRopTimwmjymftXVD0nuHufGK3erwfYaNyPXQ8Rv5Nqx78gH
i+Pnos/+0mImO6vX7hhD9qa3oYFXJ/kcJEDqBU3vgpI6HvekzPb9BCk5ax52LnWvbW7v9bkqvrk6
QmSQejPpXD1GkjAmLy7NoOQImhqwvSkO6derr4t4UL0Fl2Be9Czsu1Pd3iXr0dMVj57NCfz/wuui
fEhnauhdsjgLrfKnZ965ThoC/eEP7DkGNrRpPRX0TvYhwVGgt4Qm5QLUT/1nhAz5xghSXiFlY1Bo
na6QkhxP1bFC2y/qYqADu3xsJWATXcSJViO4ujIL+OKNcwEdZivkV69MH34wWP9yyOIpghnZDm1/
PzNxb6R2oq+gwNxEOpw/LW0DDZLRl2chG1zwH1ZZTjnLsEcZYBEukORaWWu+xbL0W9ePLqJFJ7Lo
cQnm73CZl9CEmjRb7as2+15goXuC84B6iRM7AASjWkjveMke6tgMl051NX99++ue8MCFLsRErQbW
MZW32XC0EXo1EKNQFjslz3aQK/93c4245PFAUXLr9vx5hGye/dhCjV57zZ50FgzvaNvFecrA6Hhw
95e3fNvaL8xShIwyZsQbEA9mmf909X9Lo3j0fvYcfTXwZp5nB9WY0kKDkImH+n7/Bok59O3VqEIn
By/o0QoHJda9FdThN+1CpIbtDK1Cbi5HJRESNppGD5lu7hjkEy4vk8SpuEKA4BqgfLVN3HtuY8xQ
EGh+WvhPa6wnIBiPPV6vRf89GiddRJJWY2qPHJ1cEIEwdiVt0TuUQ828aRSXiGwugpWnQzZmrt6x
MJ3tG7cwAq0FTWJXN75bDC8dN/ezpaKFk6AQdFcIGOqhTehItvMFJA7/KNGXd4hPIzCYJRhfR+gz
+dWdKsb6zG99degEBzDSGvQpoCUNHTvSBx/Gv4fg5w6UVYcq9PYbiNXbV+hxeNITqORCwBUKjqo0
69dPaV2Em3Y8t41uQIWQefMj9Bfu17TcxxSCNE6l+5pu/jQIxLzTRmG6EuSRLsJOm7lpFh6vLNTy
5Tr3utdmBWKmgvKzs0C/Ec0zKG+QEF089KDbTu8jzr03tcXAjyn+aB2UZzwvsEz347KRSHyJCEXN
2DRpqG2g+7p7XEcwleel4mKSjSw4E6himVrKMNOxj8zhyLzny79YdjxFEti+0wZtcAnchhEAV7Fx
Mb60aBp+6sEeBnUv6BIDLqj42HYKvzidIiDV9gie7g5yLc5T9yOOIGEBiJgJLSQwn0MJ9ZtrJUQI
ULGyxq7EMUy2zm0z+Q2NExVjseQGdLb9OXPqlNhJVcRYrqx8t9ObIk4BOX4rUBa8vESyfRa8hUGT
dJjIth0V2vefnFGRFZDdRiLslBgVoNF6jZsVGkCfLHHmM0fkvFtA9BeAWDrkoU53s6qIIEmm6CLg
VPPczDWAnQb0f6OjLXDxla/O/pPk8+Ddf6+BS3eEiGFqxtVKZoJU4fKTZT1eYp3vQjNIBQmVRIQi
4nShfVxrHg4TOOh93Zp2jQMB80qx3ZLjJHLFtoM9EW3Bdo/l3eC10H9fDwW/m2YVZ7Js30XAqWvW
JuQtZy1sIYIVFBZ4Cwf6Ztj2NXTL7pamhCw51IvRmGvm4GW0+7LfdXZ1h764DspH9TWoClQkpl9n
AHQRlTo31AElGZxYVoKrgRc3E1K5PuFIrGfToa9prPAAsmUVPAC62dF5wDDpBACDIV2OVBt+TFP6
0gLoeNlQZedCcASLk7Q5LQG2MaGobN+PK2iGDt8bWvABMdxV7tCGhW38yJc/hROV+bfKSLq9OeYz
9xWvhWkO0OPB4/9grY+5jtaM5VSCseF7P114INQQwR1y5qHVBI1QS8sC4r0X1by7PLpsWwVbb1ms
m4WG0fNln9ePwAftB6ScY08lDyzxviKMc2VWXnoezk1X/o2HZ0fFPCf54SJLrLaWKYAXWHZ3xnPS
LPIp6Mrs2U7Wt3a2PcXyyH698O7XHG6MLghQwynNru3CNMJMWxrFoZQNvk3t/OQwbqFVU2MAGNz0
aIepFdkKiR2JkM5pGUZWr0hXs6XZ595wYwAvZHmqny27hkQQ52yhKS2b8CKGaNV+63iogjTsDrYP
jwj9dRXNgWyHBZs111GHwCNwElYOxUMjcwEksZv33AX5h90oNli2VoL1AnlarcPq4vzzk5MB5WHf
G/XTZduS7a9guYULqUYonWqh3rxn1Yezvn1vXNFmp6Wr6xzjugWaV5+X5P3yuJK1EJGaRr2mS2yj
/jhx676s0luSOofO1hU/Wza8GG8boILqRxxLvXgf2YGiM8Yc/17+6ZKlFnGaI3ddgiJKHK11CbCj
vovrJLo8tOQYmoKVuq3bZQ70isJ1fC3TPUMblgEa5GxVlfJl67L9/cwNgHGsAlwOH7BYD+TXHJD4
NlVxf0riA5G21QXIz84TgBwcvgQpegumfNN9ea4zZ69b95eXSJaoFIGVoBMb0NYAVniItW4YX7Yb
Hf+zMW5f7dq/qlSc7HFqCtY69QnvMore9uyYP07c748bcxmAf1AYBtsQ3t785O3yu28mgEzBgkcA
lzULbTEhxB+hLtHHELZ1v9fQpYv4E6/P00rXMDjgjnddzY+5xfaKDZFsu4g84YCIFhC8TKIO3Kma
Z944vLz3GuuIQl2QpuhdNbq91YOmZJleizF+SjNwKlYgD6TkaECh3RqdA+ffjR5FuMo0pxoI1jBX
aCz7OW2a3ZKvhj9AibtZ8yq8PG2JqYrQFYogb1xKMPIW4y/TbPyuHHzi4BWg2jLZBwRfALn01O46
gCicsVkRdADOWnL0+636DUeH7uHyNGQJBCp4BMiNDLNDaBxtF+xihFM4vo4n/efGPg7tCz5Dle2b
6XmR5rXBS2zMAAkHY5fhG9DbmTVzR5P63+W5yFZMuMSrRkNT7ob2YdbTAo3XDEJiMTjTHG9WbLrE
fYqQUzs17SovAXE0UjOiw3xt9p5fuauiuCe5WUSk6UjGaWEZAAzu0ECWeYUg+jgoFkdmpcJF7q4j
9BU5wG1s/AXotlHGu7Hs0ekEvvlEmSGSpBBFvKmr9/EKbWhE4KgijffkR7lD3uB3fmPutBsC6hf9
BvWee4hOe989VSLuFOxtdVya2BTS9b43/ynbH1AyvXykZPPZVvPsvnQSNDN0vZNEeQcOsm7yUb30
B8jy+psEczvvtTWGiJeteN/JPred7LPPGThWDJXZDcGC6waKUdMBZy1SpZe36OeL/J0IPzUpxMja
ZkPouq+tvQfP4FM979IUKSUwR0+kVzwjJef4s0XkbBqrWXGeb+d46KFQ3pkAGqtkKGT+SmRORfOj
RuoWcxgPza+NpiLeu+9AU7b7adcHA3hSb4vvvW1EECrLvXm2OFx8Qn9Yxi+9f1w8RfgrWyHhsqeZ
baxVDldFh7DtYz8BieblEytxUSIHqpO79pxp2x6TmyUzggHNFlsx/1uji2i7VjM6s0BGDby13TEm
UBux1jgsCJDx3/uAELh3+pgC/QSwfe0ep/F5tVEHO3xvaMGWXd6igZ4CkwbST98d+I6ZaJxfzODy
8LLA9DOQPDv1hkVdlFJbwOlSH2/VIN+vUfp3K6Hrv9pwUDwRJPv7mSg8+0qOeglgK9sODG+Er2i6
vct1leHKBt+O69ng4MgFDTAwk6FZ3ZtoIZl+Do4Cp/l5AL9wPp8v/LOxQcmbksXF8g/BznzYmKRb
FLBO2z8t+OOEv6yAvS1HVIYfVW29kjvvc6fOPtkadadDdQ6dG6C+rfXskHlgbGi7sBv8j8u7LjFk
EVBnrHSokxmuTkd5ipjeLh4yhfuRDS3c2PM8cs4QM4Ffro6Sxb4b00Rxz0iGFlF0dp0mSVVZQKHZ
ry3aultFFkISgRHBetMGvNRjbiIoBodwMx9Lb9dWzC/Lx2+ttkiQ2DZVapm2EUfjPIemZV8tXrq/
PLQs0y5C6GjNSg8ssVumaaNBSPeTFnnBRoBQ7FIcShLRd131iJUYmgimq7mejdWItMoWda/Pw42+
g2jTXgMBAjhX7vPBX6JvPixFHsSet2neE2QvrfieL482GirY38uLJjEwkQLRHj3Tc13sN0MIGSda
MMbX6MDd84UETqnw27JDZfzXKS3ofN56eoHKzNNT7UynZXJ/VquFIvD8enkeMnsQruPWNutsmRAc
k/RhAjdzPfPd5ZFlGy0YMajCcxqXqRemoIecnrlzFa9/Lg/99bqA0ea/64IVSGsGrF/UAOJM8Ksh
KATSmUMZWwqb+HpZiAh5c8nkAfSGJN06X6GT3l/S9VvXPBFV06vGrlxewthAUW0npzi7nlUQQNmP
3pbrzOlb86oXeluia9V418p7U4Wg+fqsE2/b4bNxnazIm4FXSVT2GcilB5/jFTA1NUAJd+jkvLyn
sh+//f3sI6RjOnqr0H7Gl+GUTGArQSpD1WQoQeUTEb3mMjCKlQzmSs3G2cfF+lzXJoQuCuuD970G
wvflbrJb+zDq2smsu3+XJyX9rmDB42zSdTVwSYLu5ZhG6Yk+6idQ5lyp3k2f1+3/BxdERLZBzIhp
2Qzt1w2ls/HlaHuoH4bGLjmpgGYycxMs2eaFVTYG9r9oqsApHlgPtifWBVpKv2cUIpTN6O1iXcHJ
HjplBq2UR8bQf2srXJzk54tUhy6h1Et6QPPWGMoj2SFNwO/n3utIMV/e5a89HREBbKs+Jn3WwYfq
fNq14Ous7CZwJlV3qeR+JiKCDdJJKEVs3R36Xf4DUgPOG7Dn6Afk/2LDb64bQGLLsFHEXp9R6RcH
SsSwmTGHlkQP17eJnszp3vmdJb637/frPrF3FiS9lXgX2cIJNu9SnlQtAXWc7QHRsfTjbdklkFgx
VQ8fCSyTiBg2Ix6MytERenuRc1c+94AxduEcAXZbXg07Gjg/zMiIliseqjJ9MpMXRcjr1Z47XuEs
88n+gMpiB2nQx655sMwqrCvzCoqBp3iYoi5W8tRvl/VXWyZc4nFugdqg2cCzd/MuAR96FZD75QCi
iyuVD5DcASJgLXah/lyRxQPfbXmwyHXs9eikN/2xuPXY42U7khiqCEIzp6zrmwzf4Gh3bXHNjANC
6atYCSmRfUAI0rt5rko6u8gQ3Ixv7bV1MP5WL/b98j7sqiN7K1cQ/sW7elJ4NcmVJiLUSjOvNDoh
ITHbPFpmfWdbycPlpZJYjohHo1rFSQnMXtjWI3Bc781cBoRyhUOTPOiJyIto57k3VgPageY3/VAf
2H0aQLT3DWToQbxTSdDLdkOwfm21vJoVOLXd5DyXPaROXO3AdR7RIlV0LkioWYjIiMi6MWvmDGlF
j09jsOZgJO5RvLKMt941n9c2ffSM8poNEIu1Gc39esCM0w5Vh8F9mLNlX1At20EFABdHR09lNlXB
sOqJb/YFxInyqyRr1p1HmpC6KllO2bERYgaa0HnqOczA0UFEl+AdxlS+XXZsBEfRJpZmzyhCIYVY
3G6CRMMvIOeiNMiPbRpk/nhTBkpHuP3eL7ySCHDrui7u03jOIzOL2qNzyMHZWL8CQT7vi/f00Ciu
d4lnEnFusZeSjcEsjgaPvFHHRuvrSg6ktI4l765TYiisWbJ2IuLNiFuQk3RYu6ZgfsN/DDUomaGU
dtmgJZsuot3sUtNzo4UxOMuEOMsOVlyEl4eWWbOIXkMhqPHIhOYHMzT/ASIeocHlX/OGVhpIvLWq
GG5zol9st0imiJ3ueGwjxF7m0fKh0vLSWONt0kDUcFnQAD07EEKyNVeRR5bFKbboPnJ3SZsaWPhp
6MbAgG/febUb0mXyi4VEXVmQXWxWP7NC+6k3xWPDxwMHLYy/OKome0mlnIgki1lGPa0sAZ4p3/If
W49EFRSB98u60cNhZ4OrnQXVXmVQn8WKr1Z4M7SzJ1KSdQy38BxHVeuDFjCwIhbSa36fxv7yw0l9
84fd+kZAdwDMB9Oh/AXqG71JfftQHepQhVuVLrzgRMo0d1xGaBptL45DHq0R2/35jDaiTuGoZLYm
vDhyPL1HD82cEePuae7pYz/xRy/3FBBIWUQtwuWa0dOneeFx1O5qw1/+WYcudHc5RE1OUEd6wiru
kr0qC/V1aYuIGLok8/p+KvAxcrIONErDDaBuRCq4hmStrM0vnp0KaJ17tjcgM+jQfm9T52T09VO3
qoIm2fDb7X0+PIJLG4havCzXMmqKKSihVErGYnfZOUmCABFF11SZnTSNjoz7+GrM6M40AJxAbUjh
JSRuVQTRNVqe1ym6+yNAR8GEeKOB1ObyD5dI1hCRANGenCQGtVMauTcEcBznsB7bu/Wqj5qdfWe8
aaf1b3JyjqqSnGyhBONH1pQg65dlUW3Hd/qahEb/4ZnFyfRUBUbZTgt2PcdDq4ErL40SUw8M+6Vi
/5aCKvZZNrhg0dReZzK3SxoVNt8V1d92ZgfuKfZCsssipG6BCtrYUlCflYiYYuOvUyuqBZJfLTIe
jtAVKzUbcTAIZK8JNNnajkf2NxvjiYinW7vZ1JMlhdzlAgL46ZnWue+0L5cPqOy3C4a7he90NnkS
8ay81Zw2suwBzEtUgQ+QRRWiHHo96AZr4QxC3h4hrxjo/meD4Hqc9z0YJ1TeUzaNbc/P/A/TC1Am
19u5T5frOYZwoec+5ItKS0w2PP3v8NVAVzg1MHLXxkfrMT+bflqe6saWlOyJiKSbZ5AT5hqiOvBC
wvkjAj7Q2zbSwyQyrpz3LFDFeJIgWITQEc6mVk/BgYQY0u+7jRy9P2QZ823ypIEw7/KRku65YMVJ
nujEKlA9q4vqrbAn6K6Unl8C1Vum2nVRQ0TRgVrWYty6WQd5V7gPoPkU9V9JgCmi7UotM8GrB0SK
ywBFpLVP9V8VmoIaCwKH03OaKB6NEm8iouhic5nI0JdZpNvrbmLjjhRvivXbXOkXEZwInWuWZegc
hgy9O3nGw5rNJxA9xz6fVg75LOdmNvo/zVL+qh0c8GUtr1CrVMU8kiMiMkKVJoO4ZEaRjdD97seI
ywrc6q/W43jaOuuzk/ZTC7dmNiysYrbb1fTVbDebOzNdB5IZMYPm8yckiu6yg10G/Wnc2wcw68Z+
/qr4jsSGRXBdbC+Q6qAJIOx3RuvPqV8/G/shhC7BvjvEH+s/MPGoWXAl4RwVPAb0PPPSTJFSyJDQ
1yP7uBz0fRuqkEqyyQj3PJRAF6dMMBlvvapmPRjIb2StFFsiOwPCFc+QrdCZXqYRb50mKIz+2nIg
/lNm7vs6e2/Wmjxf3hOZrQqOAsqPazq1wFaClSJMirjzvWJ9cO0GzKTgz/T70oyGolV4BonFitg7
a6qyZWYgF6yAeNc67QOqTgpOH9lrR8TYNW3hVavZYj806PDyU9X8c5rXIR8DnVUPs/Yjj5EQNW6R
9fUR5vsj319eQv3TMr+wH2PbxTP7WWiMLF9KELza7IkhO64t1DvpWcX9xTKuSqgR+73tEjSitaYP
XeO3qTCW3by09a1l1WGptfe9Bv6MDFGM38XLI4XMtlEk9Y40axE5dlHs2WKBC8GZ0ZoxuRFN1yps
0gnNbdX4MCNI68ekDJaJBd0K4sY0Ha+4V+/zofzwHPKUOB6yalAg/h9nV7ZcKQ4sv4gIITbxCpx9
8263XxRtdxsQSEiI/etvnrkvc33b44l5mInumQg4gFSqysrKnPwGvnxnpZpb7ZaHKDIPTbg0Ceqe
43Q0bXDHJoNfErZF6lRGpx3zbnpPPkpZyCwUeUqdYs8L+qJ0kEzT9DZHci8LFNYLSD68CYZ0CktY
lC2rKS/WQR7stTJb7kC/Zsy7NqlFkHlhd0dhDBXO+a/B1292KVY2rm3SVnhfkNSFZJnmCZhEx0gP
2z7oQVgyvpe0GtKxPL8t6v4cj9Fzl4sHw4M9zecdsQ5Loc+8qntzyE28mRwJnaTuo0cWDk7exZT9
s3DxzmpoOFchz8biekW2k6R/RHW2Nnn922mKzdzLPaDHKJJruUwZsqfdpHqTNNGpnWKyyak5RgNQ
klhdLYBtteo5DKLrTdzVm6aGBVwOhRL7HuJwgFkepDJQvhrogE5671J/5Y7hgx+76yYWZ9qQR1H9
N8198pk/SdzCH/MxR5lGTOqL1+m/TSOSz4TJWYxOc3UvQf71AUV5SEM6GVqN3xQGXyUsnzmTgYrg
WkMIDtzHLrvOTEhYVeiVuCOZ3vzHCvwzWxJkKw2Hwabc9pY9L3ZZ6zy+rd1m98+B4ItYSj8F7Wik
Q0ttDjJmx3aFjS6hpc/t0uxborKY6t9hPN7/862+CqSfaoaYOaG03Sy2vOp+1JG7cmT7Te7zF63+
T9Hs05EQLWMd5QKcUkfLKqsH9lDZYM/dqb1teli9e4FmtxCmVkjmIHpArgrS+TRmNC6PmKtY5ZBK
mnkErei6T5c6OpUt6hl/0mnveBhac4DlYJg7MSOZ9m2Yz1lRBcX9Ms1r5lX70elvyjGABmkrt3Nn
X9yuOQEMv4SNs4PW0zcr7os3+JkmWkcW6ttCVdsyANWyFOm3DPyvGouf5RdjpwvnHuniFvIy534j
MQxoduHW+Y90cvJZbZHqQLRIRSEfqN/JeOvGz+N3EnBfVUKfKaLToCoYNiIh4Ce0Pw8mbVIoiMAs
hgFrAzE++07K44v86S/I72+HZhHBlnPO0VOGvHq0hYrNWVI/XqviO9e2r8DDvx7xb3cgOMOc0hnE
lr36UVo8LJmbiLVM3fAqjHI1aGnRJfu2F3fdH3/YN38lJn+7nWQQA46shx6KJAdjm1M9h4fIdDaJ
XMwaWHgMAFxJWo9dpCDf5NRfJLl/xdO/3dQRsEkgmD/dgjCZ6Qau2qNZQ3EtEGNKfbtmYQnX9dtv
os4XZdFnKmnjMDJUsEfZtiPyEDufeGv3rHObxIowGzVbN5K8QUvnYWTNRxWwaW3d5aC84GZ22Ws0
h5ucFYeA5z9iZS4ORelZj1HiynwP5f5d5NlUdM6c9K13dvzypenMNtKwltNmWk+uTRQMCopewWBs
WsVivtWOPM+l/ej1tGW12TYxWA95sdHmu4H2v46gP33XT/FQzWVRkQG7TRvv1puiPHMCNw3D8U6F
i5MIQxI2tOO6hHFOBzWAGdnnWorwPC22gZ1Ap+GaO/AtLCQ+xpKcyMC2Y1tJWKHSt6Hhr+hnqjUG
iP8bv558ps76pFimPpIYcu7MbooH+JicAuebQ+6LbfuZP8uLwaI8RdysoJxE833PflP5DQH7q8j5
mTw7l6rS3lxVSG8Z+Csi/F3SAqlgsavGiiZuVcNJinknqLIeBtl/80hfBYrPvFoxTAGTDhBDfwNL
hTkbIRuZdVuboarbtfsIYzT78lug7KtK5TOz1lkMCKNVAJaZu2EbuhrzdHrD7M5tZ9LqBz+Qb3m1
X0Xzz8Ta0kALQy1htc1/9ialK7DO0iG1R7iBe4h+30fzrwg8n3m2xVBB4Wwkcttl44o8gYvQZeoe
7OQ1S/x1eCBZBcyC5Il6/G6s84sjnHyqwH03iED+xC0nuyHs0tCf/xzmvkDwP+tXuqL3uBdcrxtW
OxEEUII0Z9r762mw39WMXxwW/890vOdLN+Wu3HL6AN6M66+6dh96mYWXTDVuo4FnRff4z8/zxy17
tZX8v+VpKTqvhpddteVT86YXcYHC4XHh34lC/PF14fLXdPhvR5CE97WNIf2ztaHdj62EVKddFXH5
q8m9j//2BJ8KbDmXs8cHFNhOFO41qkpN7Lly3W8CwPVF/L8Ijyf4lE2PYUjnAPjvxobDPlxWXYiU
tpfpFBzi+tyD3drO34Ftf1y0uNf1I/3tbUUjKRhlYCeEKKeLkh/DiH+DHH71Ia63/NulORywWh2A
xuR6vwa4yqgiTJZi15QP//wVvrr+J0CNmqn15dUBZKHDm43YrxkA6aTVu+98ayv5RygSr+fTnq61
6VTtoEnqbwKAEuBAlKm7r+8oGF//gvLyx0QGt7n+97+9KpfXbjhepzTUcfhLvlSvuie4Vf+LSeKv
FtWntIFhs830Os8OA7ENYwEw4xxi35670yzeFQrNkUZvI0qCbyqaP9fQoMJ/2ue6xcWLGPRT6Mu+
OsAcoqsRESlyyOMG8Jcr/Fuf17/KBoJrkI0LI7WDuN1/CZq4+acoMDsDG8gIxJJUe0teXPOGngLF
RPg/r70/AqK4/KcI4Aa1mDFbXm4bNKFRWeq7KXRZKup2o1l/Wvrvxmm/CJafOby+7dBXuArpKBtl
JFxPE+ZDyXcie38++/Ecn7Z/ji46JSWmCoY1+ejP1/IKvkTZ1bYHjsnltyXiF6vvs4t5CSlv3k7o
tBoraQIBrtXQVu95YN6HTu9AoMOX6rr2GxrIV1/nU2SQo1/PugX3wG+c17CIb4D4vUXQgksa2prE
r+v1Py+DL9f4p/gwLG0vixpqJt5lWV/zGf6AIJcuq/ZfCJ1+EaM/q0xWTcT81gERxB1tUoORQ++/
+fnXF/KHk+YzO1dUAl8l/2uCa8j0jbwtMjivradVnobP3zM2v3iAzwRdsjhSEjR1tn0xZfl0z+V3
jYk/Z5SYivm0z1teijgecengcjWX1muJ6XKe6tUArVn1uvwu778zOvozcwP3+rTpJwWpDj2BwIRa
ttrL89vapMWa/pIvUxrtza/4X3gmfvlgn5KAbrYh5HjQP2izGjD5sdo7KzEn4dG/J2u1Uhv3x7cy
lcH/njR/WAmfmbtWMC8f2kJsqzJHpBbBUyEr2Ci4A2yUmy1a6TdBz16X0b9zed8mXAB6d+qRJoPf
PkdOeFGRexS6R7+jiFKHWJuIavwZlvG5ldQ5KJ+8ar0QuCTH9w74NElO/ayf+t9K61Xrm9ewbg6R
9u+tpcclL7rEjcWUhm39kgv32ckFRRlt/UTUGKxSWEZXYvnecfutadCOdJ+bppqTtnQO+QgQsDbh
Q2G6HfWbk2cNehF5mMaxho1QxxLJylvT2i1c7g693703igZZRCdIgU470bsact5NmwovR4lAqLud
i+Chi4ZNzZazoTSNKvFGljlOZgMVUQzcrd3iXFXhnATBeKl6uHfkodBZQ2CfE9S32jM3UrIfTcV3
FS9OfT4fpOPfkMbsfTpv5EIvjMfo5y7glU86WPdCw2Mm9ieMqU1bjyiVAj7Zz6w/0JKMKWvMa0vG
fcfnH6YVj0NO3hYib/pg8A4x2JspocNPuOL9hJ9VtZl88sDn5ajmakj6OTAJATs/cUaMFfnor3kw
yE2IgH92SavtUFI3FSqMk4X2B+Kp1ehFNilHdqq9FtrOpFK3laBRFrX+qzvRZVOF4lUzzLZLT6bI
io+mGj/4RNKYeBtXz6uYqRRifL+CObo3hXvJnYGmJpA4FMhT3kd7XV+b2iyHK03z6LVDnjBHvVfK
IRlZ0K+R2jm7dXUvmwIy8sUgUiqGc85YqnrnUWu6H4bxmZtlI4PmZWbeb7pAPMdEtzx23kIZxGvi
snJV2nwXe919paIHbvy3wBSHGB2mxF1sxgd1P5gBzG3lnnp4m8HZsFpLF4eUAxk7sTgHKAQ8Tw5E
aUMIc/sQX9zQmMq0k+FqkWYzQAN0grFiyUlmZ4BgrXS2SmDl8Vo/wkLzMFH1gfrhBGLw6zQUA7o/
480w+Etq2nAHdjvabW6End+7sCQY7pYyBFeM6nfVcYwJz+0Pz+/vgkVmvKxuRtjGLdF4M/Xo/sAy
K1GOxiU9tambsICB8pD1Y3kro+mt9tyD04gzr+CR4oyofwcmn8BjBxWii/d+IPbLpD5KN3oWAYjK
Jlevdi4A2jVLleB/v/FwuugxOBa9DFLZ5zCxDqpDrqJbrx9WixMeBl4hcdXVidPoYYkbSArJYD/0
7VoCVl1PkL3rnPzSMwAaZTsmhAwmq5vpffT6rdZX94rq3Z25yRZhmnUnpJ92U/jeWJTv4Guls5R3
sV1eSuv/Um0Jt+vgXYzhzzjsLhq+amnZhGM6sRmuqFKncy2eSpk/5jF/dRUYEzrUm4H2r363PNHY
7HzXU0njgMGplh8l6CKpDmO4qUpnT4FVGDmvS+mudD9urHNtcRpuIJvimERDcCFuB9gM+O2mzC1L
phmNN1fvjKsfJlIhDGGt+cN4xATAnqIVx4mYknFSXhYI+xgY/kGLHl3F7tiP8HP1aXnLW2cFndA6
Lay/Ba3jMtJyMw49SUIcdqvaxbeE3+FMNdoXwyQOQY4+cl9BTrArT73b/oTAM0er093mivmZDhUw
ifw4xzXUxaQukkF7byU6wwnj7pK6Xn+qiPOq3YJlQ9CthC5gRkrblzysX4g7Vtu4C8RKKvN7tjCX
ndiz75K0E8vZc72zCcrN1FVbVqFxG9b5j6JuT2IsJOju9V3ptx8edDuWzj0SEt4sUt9UY/Eoe7wd
0nq3KhpXg5PLLKhhyM7EY7gM2y7WG+rr25xOK2K9l4VrhHnHWfGyPuqulLBCKlJdQVaMS3PAT8CZ
MEEaq28Ry5wpwp/y8jS3/U/Y0tyPRjwRTlIR1jyZQ7hQTqJ94otpEh1DNJsbN4I1BOz/KniEuLR6
QdW3th5MdZ2l3UpVbPKiPqm42nXl8qJYDgFU97xU3mbK+XtvohOm3/Z+6WWj6gLcpziItnx0i+HM
R7WvvWbTFgQ4OJrwaGjcaRnaFHldnah2XEFjBn0AY7rUdsEqV/alaEyEQ7bcClvMqTQCpI4ujRkc
oHOnO1VOsJ+MOIfKngc0EDoR/+I+g547hQR0GaJJpq+LdMjh/diHd0PoxokcvLe4KG9aG5SJcDyT
FIyDdz5HdwSfN2q649Sh0w+fwlVB8vs+9G/zgm4XCevXBrpHq1bpFZ7vvmqZt/N9jEpMcPKYo9Gs
vEg4SUtkCUtY0BnceSBZ5OBUxDnX1eHDEEYvWkZZKfi5jYMuUb6/hUftMcbZFLM+SGhfkCQah52r
KPQnur0fkVN1ffucb9UQQR0tfq+G5UN3xdnM0JWjsYKhS51n4zCuw4XveQ49gDB84xHFSrTIBCRv
U6hNPLsF2ACxRDuceGc5zBYqO4GTeP5YpVBde2xJ+BRabG7hV31WF+9ozabSDmciDsx3KAYF+KsT
eoclnD+i3Nz7mj1JyNZC2wj4LAf3bwnRVpiKJong4kqYnTYQIzu1fpvhQE0j2F5Bv7FKlsk/CYdj
IjL+FctpSvqm3zsU/IaATEcqMabfXw+beYBXio7z1eyZLZ1F5kojtwv2GwnVbRuwHrlOh7hS7Esf
43u2F1kb07su0iTrOIkPEU7FpMS8Q1bWeB9tNbw3ncQf2mHBIhO30E3CfcZiLa1/CvnUJ67Pz/U4
3uScw7C1OGo6HZ0x+C0afcvdctexMCXMRVQGiySRJr4Nh/JERPCaW3GuODspqXdkbhHEjEnH0E+b
dsFC5GLcMahaqHrx1kpBlp/garQ/DQt2RFeTJgv6ALNcnoR9secmtEXu0df1c0yHx4EWXbrgVErn
0j/aGEHcdpNJRs1/OlB8S42a/ETzZlv1wZs0CNSquomD+NDoEHlQQ46K509FFYO0RLtbf1APwFve
RcSe4sAeYs5k0pUh5lR7sVdh/96VQqY4328RiH6SJji3FixFqcNdtEQrXS4wjFqYybp23ttx3DVB
e8h7tQrgqmsof9EBDLhb/6m3GLx1SbSlXvscBhYpZbPsnQ7RTrQ/MIYicM7Ex4nwLfqNPba8P6f5
Uq48y9dlszxp1Z8h5HwqtAoyOeYfoV+/ek3+Vrb25DujSiI5uKnh892AhACmG8RPAGS9FzkkMapq
pfigV6xswagURzsUUMtwcpMFjIZJEbNH0Vb7wUHqDffqpANRZAp41o4uS2bHOAm1zca14TYyMzKJ
Xq7RGIcVSvEMTanDMpAX1uXvbje+dLy+KYbgsvSygx3H9KMj6NgyD/7R3ELDwTvYIQS1s7nAOuqg
iXcLi9oHqhsviWZ4m8+6eyVVuZPx2L5V4ywSeMVnXMtYJb0AyDITmbKpgQlzPVyGxsKI2ZkOEH5L
B3gurwGVCDB6+F5gUq9l+qYoVZPC5LNbt3V1mtxpPSISJEve0rQuvN8qohtHmEch671P5D3tx/Mw
2PuYIecfaL62ICpDTWCp0qqkUNPuXto8RwsVdiDT6EK/F7YjVKeNtafGqh9wR7/AxPkE3s8FY0zH
Io+OuaYn7pC7Jfcu7tDsRTiopJN6U/LYS8CSOKpcrSDuAEOAiq7zqb8NRvc1ihG1JP8ZtDSDRPOx
oPn7DCZQwsGfwphjZrpyTKpp+JHX9bxqwWPPnKbkGCwTN7lkl250E78iWYHpYczDsmpnbXsnQm8f
BvypmCuyiS2F3VZQv1KK7bbAMRg/AcNj+GFrEztI7ri+EZ5cdn4o4JwktqTXNhlm+TxE/GGWAYon
RDtkrTtnUhClDJttvtSPMJs7CGzvxBRQeZRRV2el7z+PDVre8+ylvkIls1T23VVzlxLRQwYIRWPi
RlGeBHPIUik8bHc3PqvRiiQy7UPrubeDLn/CY+LMSrYLlv48hNNthOTV6w+gu/2iEcjjnbrMnsZQ
IkuLOjjCC6NBzdKGmVnGVUgFhG1jpAbRYE9oEUMHXJyjUJ3rwhar1rU3ysK4a7DuM3osy0rIcq9k
e+jVFCXe4r85bCxThN6f8cgQeYMaRUKzGi3/yOtpDbuOk4LhRtKZ+FjVrEsDVaCm0nSLLDhezdw/
u3CqSmTYIpJyMNoc0BoapNdTbeSqdcShkv4CFdi6zXpJNpEZ4ETcybPWGLIM53ShzklO4SWK901b
cXyN4DZ33Q9m2iGZLEKuQ6pDQIMtVuO5N+7vwRXbppl3apBxQnPvFHV26xc5vPR6fvL0nDnd4qVe
j1/q9M1d2cIygXl6Ldpp55Q+BBVIvA8r8aviww9Tei9O39H1QjFMtpDuwoogLf16T9GELkK6nvxo
o1u2kXWcxXX0qMV0EfhxpfJWbCj8lF6PoMWZ3h2Zv3ixeERueejd+smdq8fYQlwjik+dpTs4lsiE
WQxQFMtT5aDSMKK8C8mycXxUr2Xp3JHBfxlK/lBNcl03WCtOxH/4y3Rxq2DFp/apFfIyL/jHduem
aW+gGbsukLT1vb0sVu9RkafCyptlilSSh6PGO6geBr8Jb4LaGZK578D0mxybUF2tndwzqwGAYoaX
+CoiejNVwUeLsC+Z+dnOgUogePke9OMqUBbK23X1SCfyPpv8pwj5L4jRC5wdOU27q4Tdwp2fuhu7
zOExSyq3/xhnUNjCspeYI24y3oIn4jO25RYJWCiqNiGLe2SmPhe9AyPHOboCNCwNDeMp1+3DBI84
ZJC3rW2P1Lb5gcz1mIyg4CHdiRHV3HKPYuGUd6j1lccfXOYcZwYqL18kcsJ2PsJWfRWXxc7zQkjV
9dMGFIdV2ZLf3UhMumj3uSz6WzBMH8GewuAbHc4scFCLdqu4R0UnvbQrAExEkOKg/nxgrOtSroTN
vACwydQtQ6poeIquGbvui4ccWycBCxKviwIP0ON89IJuK6spi93QzcZY/egayAljtpwmGNoNM59G
P5DhweDXwLyI/eoCujPFsOom7zBBJiexno0TtyObYGoGIE7Nqg30WhfxgaLRmEAnYL0QA+8PcdDB
0KfdPECaRKKUAfAl4/DeV9PZVq5I5IhkqmYn6nn5WjU4GVoUs2NHHuAqgf3n8EcdgNSC9ZN6tMrT
goV7z3faBD/mt4zrA7zRkQVHxX6CpnBazPqIsvbdEJxfKpZ3PXU/qlC+99H0MIXkTGz/0LT5LQ2i
JUEddySxRax2H0St1wWodU2FMfKRdz9RGLtp7PFDa9pd0DloEg7BWxyylajjA3dwnGOK83XkCjGk
9u6ZmN59Qp+rUG2W3k+jMAmiSGA/lA/cAQ25l1PmEfbAUdR62LHpgMF6O3VrXTu/xi4yWEQMDNVS
32vCE9bxSzFFXkb8dspCFd5Vsslq24PNGx/VEJx75JlxM+TrIEA9zaW81QHHiS02nhog2QXKvWua
GxeW1mmt619V0G1oGz17OBvLavnFq/fO8LsyAqIIC+EbKnkF+8CyS4Ue7ppr4VYW3nbGzL3BLk9Q
J4u0q4Jnf6qPzG3vhTvdxYahOQM6zrisvRnitkgtLgUfD33ZPAVjvG7dfkMgUcK1v+pVceii4Lbr
ybPl9Ifx3Y2pl7177bjW8CFfFXo5EczSIkN5Zct8Eaxds4Zt83LeejlyX16vjM7b1Bp6jJzqDYjG
yaP8AYDJKVKdh8I1f/dC8rP02j1zhxmKweyJOojw0+A9mpCs1KCeeQDhB7fqHsKePNJKfGgNUWNV
sbXjLDesU4ccKXLioUSUpXvOzahTSehrSSViTr2G0PLF5bxMKENZGHjyyZZ2nxvUWHFp1sEk8Cji
eZDqNlpqlgAYWcPuDEpeof88tfXPpqa7sOBrd7L7xltWvLZFQpi4+MSg1M7X0K2rE8CAp46pnTLR
7yaSL8UMNr1bbAenACiWX4II+1pUBxq3e3k9ZK8VWp7fOiPfW8qOODZAmM4vNYhaXtycYxZu4r7f
lbx5NBV4cSyo0tAN91FLX21PUW8BXSFxseuAUzcLrZJSQ9a8W/okaPR7J+WGVu1TM9GbIke0hY59
MNarol8yaDRdPD+8KSeSKChIAAVFGMzj9uSy+Aa57H5SsANio/tGgD5JAGgEVSzI5Q/53KxcTNfT
qDnNDLQVm9/pZsgWo95ADnsyMt42kpO1R5efmE19rIZwD4z1x1yZLPKbgw1QxYByV4z+JRD9L3CL
X5Trb4to3sOFYFc7FrBwCbCy2HAB/IOLrfXqa06mnnucOQjXoD5altYLtBiR561HOzyLuDLIA0HT
D5AyBo7Y5axGmsivM/PU2dqYrgdkfWgE3C5l/xDnzRnMWaThOR4iCC7Y1qfcHx+bekhA/CIZKK2/
YaIxpxONNypwgFF6D6WoWWoDnRnuoLPVOY8Gnd0UcP5OFuLJVSi6OPAtPtdpb+qjLZ5MzrdNhSl2
WW4HyDE68ElJWT6BFUgOWtXruAaogHMLengZnO4OAKofkTInTcUy4QbbxRSrnkSZnPv1yL2HBaiT
GqoP5K1ZVTf7EFjLgr+kYw8nV5ycJ+p2a6Crl6u5RjDrzKv9Dhp7we3Y8O0gyboVC3Ivd7M4I+SI
g/zcBHzdFhXWk3/TcYlDZUpVhURmYu8ji/edL3+4FYQNWb6KTLBiAK6QILc7VpGTz6LXqPfvhOc8
mwYKIaRZmXA8CF9lhNbbtoaGD/PA+0c8SLjq8A1HuosG9krzLtXU2TW13HgdbEtq+waT2tNAwjpp
0AdFUTqs9Nid/Sb6qcflQKzZzVDxTwYjzw1XN10QHePYoGHngb8XN9tFTR9S2k3j0B14F+866rZO
Fx3rEq7enM3JLPyXyuBXYLQKbjLI3/ym37lw9IlE+aDi7iIaIJJIEflMLn0ZZtRFk0nyxwiLJG7U
gUKzcHAqxNgluNFgS+Z0OPKWQ9XEnoG+GSCvZJ+P8crziIeMWW3zoNn3bv9i1fw6KaQgdCbIkjon
iY27hYLMEQa0AB0BxFE7bmAMcQM1t3dWPQLtWAuneawlDrSumdPBQQDPl33fohlROvAhcwyaESDH
WFc9qgDlsG4JVKDKfeGqFITqzPQxveJlaGRLolMNWaqgGrZSjivoYm7MtAw7hlwPjJ43TNQViWmQ
jnV0wdSLHyVY/ogqvgIgCnSBxI+MlfdN90s6KGQ1z5DaHG2Ph2J5eZ6CFrPVECACTgYCdzL1kCIC
3pg6mpWZYtGda81zETZvrjIfJaWbWlkCvJI+x57Y825KexVDboJnXlR9EATI2pibOeJg/dTnylR3
ytdH0fSbPlpapEPFW48PvuqdaBfBgAVlMMPSHcs3Xwdw8W03hTbvZV/vemvxrwplb+j3K9+fzkXh
7KrS2YeSbgrkA6zoEZYsQAOVqSg/NNyuFmU2ofiwYV2uSG1EEgfy3FbsBWPTGxIjhsKXu6qmJ1OH
900PlF6SCjBiy+6F36UDD4N0QMGAM9ogJYh+cV1A80Z4z6EfsVS7Y+bnlYcH6YZ08KFMjWKtC/MD
lRJjUdEOSlcqAWD5wwxjuaLOtFvc+lE67l4E7XqkiPR0fq4n5+ISQCdRjKZixUyfYlrgNpoLzPbE
lbwG9cPStJfI2Lc591+DOT7mIUjCdQml0gnW3/40lokXzxIiBeyuHOyWd/2WosMZNNFHUBS3nQ7q
JI6G6Di4xQHOEEnLEQEgOlRwkWOaIgI2EQBbGYjyExuBDgZHSDl6MHM1+oSsFZNsDb3nE4bYqo7/
sl2NRlth0LGx40rV6JIGDuB8Rk+M+jKVTvc6YDQrccvFJmOg7ubSeQfl+LzM/jksYMGHqg5B1Nx1
zbSzctyIOEA9UJZAAsLz4i+rEcDYWCB6xvVuiJ1joTo/KzTmsiwP1/X/cHQey5EjSRD9ojQDEvoK
UZqsohYXGNndAy0T+uv31V7G1nbGuskqIDPC47lHwpIRK3EO7axd5TgceU+eNvIMlbEepVovY9c3
O0Mtrp8ZbR1tHJ6rV78LL/tRFKrdSm2ezxGK1as5j39UPN6L4nSXu8ngK8/ET1lLlH3nudSLa+4M
vkwXO1jT6T9X9tSkfIHVQsKLxdAxcpfprEyFkqWSp6wvXjVj2KVlGbJD8cVAlo/ahs9XpvLJytyw
0eVvPf82sqmPfWyfhZHQyRnLjtP4UFb5nzZeeN4tkvtsvhGGb3u97ySrez3MT8LAIwJfJ+bQWBgL
jDOxZOtW8APVuX3ssuForNnVMEC7VbqcxQxQrTWMYiGnfpLC27Nc4nezN4KeRP5XdMQ79Va6i7v5
aMXpGJha/VTZ245WaMUSt5wSfrxBLdO1nJuz5m27lMzRYhbPa7Hu+nq6lFsb1jJ74Lh7druEXFjO
kHarTok3ASC723/z0kXdPO9GW90MNBFjW/5tFK6+rXWRlZoVxRjDp2HYu1nyLb34Yav41bXK3M1a
bSPr4zRUHh+XfHdTbXpwWCfuFyO6fefEj2lOnHTXqaBca/dBWewFrmcqGn229F1dNpdEryNzGN83
1wqazD6nihIq80r7NGlpQC7K31nGS4BtqvTJeC4jO+MSNNuHMV6uXkv7QFLmv960wyXV92t5r0+b
N5YfPzdmkwdLMdh+Xi3YO+TwPGKa823HxTW25s+rntuBMniuHLmZkVmlT+WmA/Ua1rWZ7KNotktr
rjvBH9a10CVKrFc555zaHgKYPdZvBbP43jTOlkbXkI7LhWLg5vTd3qumkMSpPNCZfC0lhZN0aU3x
Rxxkx9ua1yzJYZ54T+0yXC0UiTxOY3JTffch8/UtNSdmrKTeI0kbB9NrCaIcIRXELi6yLOI8/5ZL
wVasyvTtqSqDwtEu6WCmvujZhnaPcMgcmILZ6vZb7f5zFvUuMNwGtoXYPg5s2pxk/PD/QKRRxHXQ
rMXzsLXnNikPTY3Vl6y4jcMf4WizxU5LQXbj7bil4DCzhbl0+ps36xateXyOXSiyujjztl2mPg0t
5CbeOFb2CPvAwDCc+ux7KcXRWexdUhD3zvEK+msn0WYkryjjNzzT/FkAr9TJGEJ1mhBEs9c1k6O/
uBoyqmK9ousZgUjEn6qowmF0jkNhH7p8jOykJaWlP6iFS0aZOKiar4x5bjOgUdie95SN3dVzMI3o
6Rtq6X8V+lwwLQOLLmNHi7qadRKWNd1yhgAAG/3NaszPFmVhrbZDMzuhbO0fNy0Ez6jxXAzyTerT
ECRMZnxjZsWgLorQzNX7msUntMufybVr32Dm5OdedSCv8DI2swhsbfxTNYkKiy6VcAjTvp+Uw53x
Mov0Nur1Lt+YsVbdgy2skDnqOW88829urOdJMcwx289pGP8z+daNgXl+sbEw0ROPm8wi05qurdld
crd51ET7tHCYrZZaD8lsXct1O0zexBxthUKxh/ZBI999dgNtaiIz40xu9Ny5yGl7sobpDCtc7Utv
zaOy1k9MOQ6OjrXT9VIjGI3uw1jzvyQdsAG1VkQqa7vKS86T5X4Cphy0tBqYLQ1EbTVLesgM1hOI
utlVbrwGdspT2+cAHENKTjL3NUWH0RR+buVvepfstrVIdqvKbpUzDAcAojn0xroIFoieQFUtS58c
/Sjd5ThviOiu26bkIqTpXhu7IjJ1OZ8qF755gdmmIwES1ZzzaGhPyVoleHnZmbtOkZGY/zrPlv7W
xWcjTSOrG08zxHJqMfdFWvNTQSpSavy1u+LBqPtTWoxkzGoRuVshFUDQt93wQvvEwGqgTpiTKtKp
Mws5/BRmD+84NQfPTL8sN32fFTkUPUXLMuV8N43FflXtyWiTnbnWu0m632s6n8RYX3oHlULF9cHV
9NtSr4EODUivlyCmyYYfQJbI8cZvwz1pxvXeizvAV8oOY/1ZObNU+bVx5/uxSc5G7+YnOM/vUlFB
kiMYJmpk1keQKpx/dx/ZOxMqUzkJvDr2leRtZtkMoEv6j0GzVLil5nexbCzmZTSOdn0xS3sJslUD
V3Cta2fNT1tBzBmTIc4cpOBcyM9JNc8ynhx83CrEAYc/cjIcv9NHePONiscAaPVT6UTEpGErsrMf
PfH227zt+3E+4X+hcl7xVseXTVd6iP4bxlJ7NL3cNzPzuRGVDkvKie+Z8a4Yh7s72f0iP+Cz4epE
EPxyN5ictrjYJHGkzvLX3Oyb6wA2JP0Y9pp5m1XWhK1ZPA21frUaKwBX5GBGi5ocrkPn7LnL1ZLT
97TN+OnH76SdX+d5uy1dyeBGrotficUGmoyZQjYRhdeDZdRaEDM8C/opjRZdR+NN8U2VUxGYsn/W
luKUGGLXwN0morp0df7sCPfmMNb3B1qnoKr4X2q1bjLd6OWrXdEX163naClVfLTneQkbh9l6dh/E
pMDCgdeXzLiaHpUmKxM+WSYJWe2eNvNOs2H69ky2yVizeomn7jtunROa6CHJG+Z2tAy6c7amPAsH
vdOO5E+yXVDd2tk+ZZ55zVmSyIx3fJs742wUWx4mk/OS2AvLBBb+sjFnTMWS5dAZ9QexjX82URxx
MJXhep+02IPzPTOccrlh/cZsT0mG/WetDqbblv5kNE902LeyHV+cvNs7znwdO4orh9p9GexQX7Vb
0cdPLkWgmKtdamjK19P2INNZP2paEYms2WeufqhJ7v1nrfqj0fNr8WFxnz43DdP+wruD08UldqkY
Z9Huluo9YbGnA/JMTsev7WyQyVbOFHxzeniIuiMeV8LvmZCHTfM7ugQTjJraXjhck7C4f6VTYh3s
QnCzLxRXBkhlmLdct4rXOVpk3iKLERpgGgbgIuhFxT9GpysxWjQhAscTtON/igHA6oLrVJ5hB9Zs
fsXF9DjX6yF3y+9YY+OXmbtHTj/6Oa0JGO4ZkG5lE9Rr8s9UmR5NjhYHq1X+5IVwDtoGFLBmdJeQ
ipZjRV6MOLqOhbezOjqgqUwiLZMvaW5fdDzHEmXMNgmsZ6Z4zusyaIS1T5g/Al7+eGOLOK4B9S9a
aGyu77RW4c9NYYV5vTBudEGLNOCNKZo1dbBU9p9VpRQ8MTPSCjHSqPIHTPoPZlYHWZ5GQognQ1oP
CGsXT/eoCM0XeL9HxO5drU3VIXNj1tXNNbiKe8ubnPlc7X71XoJw1tIzx5mRhGa6Xd2En4vGYMYI
qikaGdH2QZEkrxte0G4kRbnSCJfaSIYrBKGE1lus0DeyYUWqGC3kKFE8lqBaxB78pcIYo8Rur7YD
xa2anN9p7o8szSj8NI9bfzVbgkmG+HGsyS/YitzPnFhR+Zm/cute9W2kVrJZelhszIETFRlmxojA
XSOcoMyNVXI2JpvYxcY0om1WuMmt/qkztRcvb4NO8xDiTBfNfLuyFiwAEjyAuIWZMYTdKkxoxDiy
2+LEE7iEnbzm93M4digNoWhCfVqMkzbWzI2nL4I0SHhoQo2RnzSyv5VO9mKvMQRRFqMtPsi2ExHA
yqkrdFDZnuuqk7vRc3dVav6yO3DzS2c79AUiWW6jPmgEo3CptRXFe5VdutGhuuEQX6EBb3g8/7MZ
eIZO1/7JNrRFT3r3Cs459SmPP88G39ownvrB+8UN/B839EFh0gvHGvDRsRhP1u4YESP3knjzxVLd
g1BhR1cZaJsJ5bVklA21RkU7dRvnQZw7P7XtXM1pRaSu/CKvXlQm7geMJHS49cI07wXX8nRcVXrJ
S/kw8DI8xJ58q+g1fdezAn3IWRagqaC1jGtf9AfbRRV1vaC20j9o6RNFOWhhNTRHW2tDbnZY0tr8
zM00Ag1bUBJIRetbiddfT46Wp+s7Z2q/PdG/2gtLpl0Q37I5lKvaydLzgtWEA8mST71ZbN/taod5
bbdvPGs/2MuDcLbJ92QTblnGfCluL8Jq7rLj9M6lLKMltyBz+5vqCAJxqyHQvfY9Mcjg0FEmE1Xc
IYoxKM3lrbTFYx4vmBKs/WhYe6/LWY6sv5sKX4fReMe8h/Ligb8wnXUuVcf839jYa6qt6EnTeqnJ
WmlH90JkxKlRXC25oYcyJgHBBtlmND7ejNTpXqAYa19bwHqEvgkWHxlLsK0xJ1PaJUe7dvJgLI1p
H8+y/Z7iYd2nufuYOsmrqc1XJ7uL7QUfhmHVu8IG+jW3TZ2GgfHv7LQnSxs35CbvRVnLFFZJfxoY
uYglv2ZLz1OZD9zBTOVKs79A3vijVb2Plv6XEYE8MjND7+kIYzCJbXHlLWPkEggTpi6WfzPT/c+u
2z+6Mr4mQ3uZdKoqOiUrLFqTab39X5FgiOusTmcsbqKcb4+Zy7c8OX85kmwE8PQ0WvnOimc+tDXD
+lNTKKoR/XmycdlrOesIXEYLOaxNpiBe4j7slP5t1ai2ugHW1ggEQUJqLuMkTtXarOBVzW7DuLia
07FjH9ahxHgsdW5NVY+73Np2RVOfPMN7tpOEYZP1lczpn3hyv8pEkV5sOWd8MOHEBmg63eGD5Fvh
O7AnjEXN3VRi6UQIX8YpzE070vmA/RacwW9QL7gADzqaU20bD1M1BatR/U29mallR+m9RY5Zngtn
fclc70AM6sozGr9Nukasp02JywxrydZ55xY2fvHefPV08cr86p8GUOzeV4mWMbS5iWQ3bmPQp/aM
qjlV1IlFG5Czz4+SokRldvwK5Aft0cRJKFX6Z91EwLDqXGM0D4AKx6BIaUrj0r7Eq3POKm0CU0B/
qBznXPZtHTqVNoftwkFZSEcECSOrF8fozTDRZhvoVWkUuWUWLuTR7HRP5r7bx1+65d0suV2mTHup
pprCSd3yTN361TvoxWIAkQnha3XK2OxOk9XGS8J0s6vcf33ahWOSNuQl1v/sLXsazPZD8j0nUp4N
+jem++Wza3tMkfNTY1V/VCPfyAMpeMTsaHGtJyZgj15rPFebfuBdwE6w5js5yx0I8FFN+i8VyTV2
yxNjqb8NlIE2r8k5yxcCy9zS3SlnFeHcj2a49mvYxPqz7s27WKcyJBMi49yGBCyLCum86q4EgRyr
1huCzLIisaDYNUXpkMd0n9rE6t8sO2AOO1cB8ga3Cz0UYqW+MHbWi/VxaeODKLS3dKGbqHkU2WX0
Iqb22m/rLemxkm8EUFeLvGT1+qZlRRa0hkDgHHq2KxF9HsTZdnS0ZZdU9qvWtUDoxh0dRmDVtfjF
7t2ndeCVzg2FmE4R23SRmOJpn6WlL9zsUnioohwX836zqZDye0taoOtGc2GfCa9sd6iNta83+o/D
ACDSdevFdo1HZ+GvAJ18V+gRM98wvNhTuiQ/hcOtZwsblJAFOKthF/uB3asWm41DbSiodGoAmJTp
rVCRxlaqaDTzx3nzPgYWbMTWAFKWYCuBaVhyLeqd7lizVNcF4PIFS5iDUprWuVuyMvRWdShtLdvb
I1OHtGJi3sV+m8RUS3fwWE1ZBMjS3Gf5UHXWqI7bXMyvGwVnmCErfDaMRPpG/TZeB2c6dNrBs/95
0tp8JmVWJJXxkorqIU/NNym2RzsRb6KAbq+JkNq5vUFaVF3cmZJ31xoq2pLKDiqXzrolYcl31MJy
zZQTb6xm5u6CiP1F53Zq6u9KzjFvcYaI1mPjoWT0O0CZcx1TBfJKfNrr9GJN65PdwexWXnqTwKA+
foHHGlQk6Er1aixZF/aZmYedSC5m2ni74R6o01XV2OC+MSIHuXB0bT9r+hLMOj8IPiBRKVQddlgl
+qY/9dX8N1uKB60su5vMYmMnls2FCO7/a1Kl77yJjddD7Twj7dzPKvU7Vcalw+kSDA1Qjp7YUxjD
vO0qSt/WYkRPgiO2oGvCXKhznZ2muPm9+of66s2pjJEPWny1Fqs5ywUGix7+U9/mIwIXCgBaCohG
M/vdNF6TOHVQ+pAz1ti4eYhXsKo+c/qr08JU9VnMkznrTCbG4aCv9qnotxdeu5vhWX8txIZVGsHs
TaccN8nNWPK9vQEI8915BDilo/VSt91hrLdTApNf5gixpCvka3oq++XUKfPExX7s8uJ5pQI2xBi1
9bYFlmyPBXtY7bF6FyY/UZ1M4bQQTVjLeJdgpg6l44T2qKLYkHAEaXHQtPhW5M5TcYdRWru7KDwX
kJSIVM4cuhgP/KKrfuSEc8Ud7RfXQpURK/PI1hpmPzGQcUc85S3LjbSq96WLGdfCFlItLsiqoOJq
T8VUHzfw5a6PyUg3snetVF9Zpp9aD4TUgWiczeI8zeaRQxENKJewrNVNz5y3+h4zx+1Ngn8pLksM
Plrk9K7b07oBwYzZPquTW0M4CJJG5mtC/pFoGkjl3u+wFlFSNC+Olu810yuiBsLqOCzD46qnO85S
5ZvW/Ygel5+UL6Kycrgs52IT/OBrygr7jm3qQ8pG1VysuHiyB0ul+0UVjw2ZJ4ad31u35jq75q7H
mJIygeu29dNIXcHAa/ptCj4+qlTECKd6K7EX2VPxBSRx8DLvyahjJLKe7sYjRE8Bny3luu9rPZiH
7QhR8OR6xa9cODGkM38kbTb4ZiqhpHDS2Gzji62Y67WrG15RFbh69jyp5L/OqsItHs78pzjVqvpQ
83HEBqK3U7z0Yz6hH8yvjrk0QTllc9Tp3ncrv61J8AOkeoAWd1usJICaPI0t1FHnHmMnfUJv/0iy
ZGfrw2HmY2h0+zMRBYhK9Tkla8msbNkZ9bA32X7HyaE/zSJ+WSrtXczOqajqngFb/CqLOOD5IT5a
hwzAjcZur2C4h+bEEsbTnD8hBA56uo074jUvpuofK1R8vg/gn1FddIwQY9O8aC7p960L3I8oxRmz
zzRoINmIZ8GdDB13BFV/ATX8QX/VUSOobhmfnFc3fc7sdEfXFmqlBi8OqRTD4icDWn3hwlMvwM9V
DZ/pZDjsmIFpGnqGkLbhp13vwMXO54noMKb8kBQNrC3/l3eY0bgBY/d1rREb5Pir1KYgz52A/iyL
aqGKcB0AGWcyzrgVCtCCdjh1a/vDv39flvyxa+gkYbrCSl8IC2xHIoH40ueW/B9SlQHGnQc0uMPE
mEZmPe8VXAxSd+ppR3NcJBWM++Smww4C8JSDs8apanlm1hM3PHN++x8vjx260BLsqnAQrwYz0tLs
hw+CMzTHIDTX1RPtuuGjPYcjB66hrJd0ckJPuIfaHs6pqXFTV1fDNSMS+aOqt/6wiACyJ18fGXIe
B1v7zu+Jhpsi3zFmfZOcyUlJjH3VjXt7qfKjBiTeYBWduBVeHAkT580DG15y3gFsilU4DelnvKyI
HuZ8GPT52SjyE5K24xPOcZKb/ckChibaYlccq2XkjKpyqlLxPK7VWyKyc695L/R6kZaLF+iYl0an
zdFKlhZ7rEI6qF6SMGe8YCX76bGPjMZ0aHIGRg5b62dSFpumNGl11KNouqPlmJRedYVLo9rOjjLp
siCKAq9l5l2om50vzLnNr2WdUEQToGu6Tm1h8wO6ERNS+22zvEuFrqARm1TV5bFLEuaZXOBNSZBU
LH2j5DAaBcBoa859qAMc6PFK/GShP9qdi4jMxmvfmmL6NdbJ4LSlF0Fu7WfjB5Axsrv4ax3qf5uz
BqJX51gmbzkZMu1UPsQQURMbWNuRPoFr/8OoXJ5YaXz0ouP7RQTHD+VjzQmHigMPAwAGlmURkWjU
Lpvb1Tem9Lh6A09Nne+0Te2WZganmLeg8KwXbUUtWTc248p4MMLR1ZKoqLMrcaA7oW2MXKp/KbvP
MlVckDhPZeJ9bNJ4sLsm8tRwnN1x8vuk2oEc8DM5s79Y6Y8tlL4XI/ovRKFiIDtU+evU8wJpMciY
NT6xkzoYpcYTFz/YTna0FZNZurCxXPZta38vjX1o4J0NXRETM7wrlbJMgNKqZl+m6PDsGSb9bpMb
n5mh3zzosTZ1b2vO09zpap/YzRI1WB0ywcxooq0VVfoBgPXbzi3hHU5uMBzdfM9wKiZ6IB0ZlOmg
uP0aC2y2mC34z/Tu6B3w16AbbbHDGWIl/7ZOezCM4ixKQjTFilsK7Rb/FG1RWRzJ43qk9D21udw1
Jl2pCy/AkOOYdvbz2nAIblYSVlI9WhqNWjfieu0H8yJLcBMT27ICKh/b8TXD1IIVKPf5TY5FO0OG
5W9rDnDoOFT6dPyEx02BN7ePWQ5tMpBnSk/VPepzc0XbOmpDDii9bHfjJGYn4lPdHCeQ2VNbddap
KM3Qpk4YXORyw3sv64mc9Bm4ZMy0bmdo9gkj0MMQ16/lrHu7pgVSv/uf1vG5ns29rttRS6q9VOLN
WiRgLuNZOB6bNbY9HWXmnmptwFclL7lXUqUBSHu9uWtc19ipO8Katk+47t7dWnxpmvmN4wSwZvhq
5vVHS9Dv0ro+6cK6w8rmvrRrPDmOnCkckxHqXPP8XiO3qrW+WoRilOQfYZERHXe/0wg7kQj0rclA
Apj79NyXLax+K87x3J2Htj6kXk7rlvwd4zySWnXU0/TfmiDKrvnjKqwtmNXw0sIh55X7QVsaNXX+
n8v82dI3XCJVIEv9ucjsb2Ms6fZXC/CjPEOrMtVwThSYBl2F+DB4hxQ/p78k5YcYcY/Y7nrpYgVp
0u6mzoxspd02Kz3KGbFYkSk5iu6/jti+1XH+1hUYcsPcDH8T4G1CpbsM8mpoDrRF8jnrGIymnCcs
c1jyarePM9O3LDfBiTr5zzWR71rZUlvQOjANAAvMiDArVGCa3tGVHV3y+tTOcSR6BJ8kq35HkQbS
gymYLJrwkurSjWHfpmyXYtENND2nFmiG0rcqcU2MInKb8jUedStUgmsRyC3DvWFJCtgRZhGrYhNX
F9XRLHBlInZITHd5hhE7wVPF5EUeY5Nlmq5y/5QZZQ8H148YMU+VA/744hlxFX1pfNZa8ySX8dGR
4rEuAY9T/WYXRtRa8oRMeJrpYgMSZ8dAmelVOeNlqOZvk6mPRMYCpDWjXhL2Lbg74+aWLkwwRlU/
x1r2gYuUrYWthSGFed+IZ00ZcmdqxndfQWvoxCG399mi0EnU1cD3XBxOfW8HTumqgGvxqjBO99b8
aJFlopT+LrP2Qc7Ws7SWsB6qjJEDIq3TNG9TGpM3bquSAhLPS2+Zj+vcRuvMxLQRLdNJOvLGxnac
FJHCOFYn8Fu58zGmYpfI+WLXfKtT2rRBUZQdJpT2sLgKjHEETOonDgwzpg5v9prszjFyGzZOHOF9
ui8MqZGi3X5Zvdw5WrJzK9CX2eUra+ryv7nHoZxtB2eMcXritedvwcFl53bkaejYJZNDPZkOwAqB
sLqwtgrczLoZDoVj+jg7LmTV/2s955OWooJHGH7FSm0wFdi74ZXytb97ltUWYK4K0U4C8Epc0yU4
nz44O1sVP4iwQWvGnMKtfHZ6quXJs26FSWqrpU8HV5SnVPNmxMJlJ1KPz9D8ps465HP5s5UauyBb
QUcLNnCvvJakQHBggtapA9s+eFds/EoDhZUDdu4XQg82LLz3m85BCVg+82LSAsNtsERIHuYyPW5a
zniC8lTUxr42+5sU894e6j1N9XufDOfGhYYrcuNN60wQ/6YKF3vwN8d5n7iUiMM8aU0ZUdgcSKd9
QfM5dm1zZY60j7vkFdMqXtqWYSbgzNoUWI5X91ZP+bGTMGxpUTyYVWz5nqJujBMIq83CRmPpD01i
U65OJw/UQwBcM2NiRdfUv89Ot19jPdKUfG6c9aMbu9+8XC+a0vqomqYHD+vYkhsy0gfzs3frCPco
D0i2Ut+m8VF6+isA3XL/pf5WWvWeD86hMqiliT3br55d7Iy0xI88qHEHTp5ixYWvtSdMDargH9Nm
gJILQjIQKiEdveED5iLDVE6uBTiGnelPsbDxzBdQR9vdmKDRt9Y8aoPxd+jQlizJg7fd3wkrXb86
9vxZNfezJuM/6xRjODC4Nju7grZ08unU68lVWPl9DVD3VN3tcSO+SskogHsIb0trNXuz1052CpHh
6vqrVpNScN+kTEM0zc1Pz1DUb9b5rGUNPhOzOuPh/5CWzTh7KPckzcx+66I9zfGuK80ipL78a3Da
gEckBaLuvEX44Yxj3izFsR50TPzxOH1kpIwTn3B/KQ0WaxSrcViZ5HkT1YXdtodsXftg8xhfuTob
06W5G930mttOuCnvzVmN58ntZsyQ5p/KXvu7AnvuBoaFqv/sNvc97SfNX3vPT+3xozBwRg0DYCCp
HaUVR8Qa3BhtB3XXgpwMsV+p5HsWK3YMo/1g/TyqY5nwJ5fHdKVH6Shl0XW8ty5P/1kC4LfnwrZp
44rOeKXuuJEp+iFF97ywri2qifLQDNJW6kUF9UYBJIf1y9a0fZFwpFSYMn3GSK9kplp4wu2Pto/3
YjaXl1xUr/z3zw4+scZKoynDRMDR5rVbQoU8f5ajfRo3BnGQ7UfHaB/+b/bX9elciOU3H8VpTQBf
m/pXeI4I1Wg8N8nCC1uGxG8NAXBuiBvJhHI2j2q26WQyWIrB+ulyzA9qWf81XQN/YXC/9l72aowx
8laavMH+XuPR+s/YrF9RuG+kjXwVYEklxak+AsPRlbc5B302/7Q9gxVtoPcoexZV3NP8sbSSgVLe
FGOhVuYverH9xq28VAWOXlmxYkV+0Zr9ukJcpHQD6eQfbMTZTW75U6Fk3x3l70ojbWWrnbecHmTD
OORuG/XXjAFz6Z4tU50cb7kJOOpuItnbWWG82dzsrDu5iBkJkHAUrSLnoG+dN11IovKz3VpaD5Vh
/ymn8cOwZjtcDeNbwLUIVFqu5fYxwcmi5u1TWWOoFgxfqwBfsbQBC8qMCISelRZDlNyPx4W/fHaq
Q1LeOcC8ArpR/Ytp0GfUjTx1WclAqpS/meNgfE0NM5xK/AuFgjxHMGDiA5GfYLyq6WUzE6YS6t3v
ig7tXDxh84kkuAsI+2nsujocnBnj5mBdtdX2IUo/517h76WnGprhE6H801vS8yprolFtbgTDHkMS
AvHOqqudPbJx62axPMXEBZNvwImg4mKxHhqxHSz8iphSz4M2w244TKhBNZDqh+XLGtbXKU+f7DaN
ck8ex27649XTta/ZkrthIG7tQ2lQR9hOp+2WnDFQmx8d0Xy1m/5ctuY/JfVX1JofD5JrsVDeYAd+
exH39DCxBILBZ0eX9m/I3EuFoMp4q7s5SXtOSSvwtOUoZFb4bs0U0RaI/IkS2Lkw6vbcl6PLx5aC
WY4616SlwGsLUqKUG4PHz5CO5HXsGxQEAjJKHxKu4ASP33g0+0C67PwpMXERRXT5H2fnseO4lm3b
LyJAz82uDEUppJDCmw4RJpPee379G8zbydJLhYDTKaDiJCTRbLfWnGOys3NqVoimNo+lle9TyBJr
GjAtJo8SzExpc2pumuOU6DvZKF/GAAEMcgZE4fE2ngKwMdqbWnAIVRrmxyx8iRLOHkHUvFHmflPH
ia169iRryjHzrGNnKJ8FknWFMuC6LtJNYw00yYI7zeb05iPvHgKx67LpCZHQ727MVzXKkMYXn3Ju
7Vu/3eYZhcxe3rYTPpVGBtYu8V5YGYkWmcmiXkASWVhpTDMvE7dW0D5qXnIY5PBe9ttnWuSOFsof
WZs5CYCbdeNNX7Ecu2bL6ceIAGQYSni0o2wtN82DVUiOnfcADupfioUZPbAtyPNV+lthMQ0MSh1K
qeMptNypNZ4SQCJGby1VRXK9Tt9hJXEYyys5yj9MylqpQh3QLPE1lmCyRiUjK8g0nixAWA1Jxth0
Cdhps89AzaGVRPl7qTVYh8KSaaBKKYcX03c+yI8SjrCG3+jStpglRcYxbYNxpeIeliMruZ0i8di0
8XMYCLwnfnkvtVS8IrYRflPeVwkqRbv4NjXtGIMFiRE08GZNm6nLb5AkAxqy6MmhetGD2IfVE22N
JOiWZRnHK7kNtnYUDAza0t8NdU5vo22fWt14MVOqWBFb/Bbg4JINbkyfJ/5mb74xSxY9tewf7bAm
j7yWX9nlarxiyZJ/tsQow7l8QFNR+bzgbYBi2asprVj4jxdmFrJxi3aVZ62DXEdoHkiI+427Nkg/
kwrpDHXEe8nzsTRqyK780qd2UDbUWIdoSVhEudPQcu5A/4BkithBSxxT13HVbVrqK7lSotIMkOxO
9Lv7sn1EgnpjSQjImtR7lgMcxVTRjUEgoaFyG3txsmInTyk6RTNmToWFpAU7Vj0g6B8GZ6SYD1VL
2yJgeegxlIU9WI9oyvampj7JPUKjVtTfXYW7ZyiOitG/KlnzpOP8siprSTP0mBvym9WObmDKm8RX
MIMorxKhh2qSH01lOESZjhcq+eqnONinfezzskvPrdri8u3x4E0PllS4SdKq3DEEsHhUfjW6RU+i
eRzosBURxGyLw6SZvnk2Is8ySN9jRPmLwhKvdaruMiY7zgA8Yj190UPUf8Jn2hWK9oS4cB/pRJfo
fUmrM/HDTQV6T8MeJ7oi3Q+2Va0FElegDKtRDg4FKS9LYXUG71K5x8u2iXKkmr1tPcliOPWS/WL1
5rvoy9Dpw25r0sLS42JTGNErfUEWirQgLCY/aSL+tnye7lRhMLWzfavalBywBzRRAeIlYwcfKMCA
kqJH8pJuzDR5tAZSuWxdW4zJuG1G5bPp/VstpHNV53rDAGQ4qFSZu8q7RzThgsFwO0QlfZ/dkEaD
jtKc5GWsU0NI4IhaU/HVafJW2OMq7ZXnqWoOpskOXk/TCZGB/S1sWPA59jzZLIjljR5sIzmpwywt
stmLqsqvrFNcZcr6Wf11lJvkHk46SulwA4gXQ9D4iHuKf82pilPGq52M7+PcRNTSJ9Klw6UllZuQ
LnqqYBgfGRoIHNnhtDK6eB0Frjp/b1Uz6gN0Sby7Uit2nJ3X3C4nm3zAJBJGqEDMYg+rOA5YrhYe
vYBlTAUlDrQT2KInNnPPvSZ/ytJ8aut04mqi6DlOUT90I1Ny9IBL/NhBPTrULcCHIeEET/looCps
HnQ9+yWM9KPUASuo0GaHybxnUy7WYsyPZY9ASjLHlW3gJe8a5RNH5jFs2IB3RQnbZ7D57xGN+6q/
HQhypcKA0jYxEI+W4nMoPZQokcHBPRoo2ol3T8+2Oef2QgqPxmDf+oNwkkL+tJvwTp7Vxb1YFdPc
ubYUJGSl+pBayXrSxc2Ewlti1pgy+UAFzFX14aMHlSCP0b4L7HczFkhfurs8iVAUlXmzaqP+qOvQ
COq5sUv7AE9J6Eo4Z2gxH0fVRxVm1PcxpWSsw/6+bPyndKrV2zSeNZmDXB3CqbyVoqxybPp+Aovg
cVTMO3bZrIfMtFlMgy2RVQ5aHkaH0XvDsJhvO7XsFgp7haeysI6Dn9JkLtrbFNcfs8b03AShtVJ0
dLNxYf1OdLSP0vBtB6OTptZjlodMeF2/F8z9dRT0q1qhlirITqXZuPRyUAoKVV72RGWP4h39/aYq
ipXXhGuRQu4gX4qGCbvsSIV+Na83nrryQU7YUP0bBTs9VZB9Eut7y3jD0w/sJNdwH0SbWs1g9Nfv
hj+dtCRx/TG8HVPrQCnQCdJvucjojg4nRsNDFXSOkkd3Nm3oVPN3iulvux6v38RRiZOEtseydDvQ
hlhJwAcdupyPep88alS3RCh9xKpNX83UT5M/3psNluU2EdGhDumXtjG2YPR2pafdN8kEUa2TiiUJ
8h+RaNq7NObJdRoFdEPp70ROwU23quKhSvTIGXvgNkl10+vpJschznQx3kjkKy26mk2A1y0rE69S
vKSkQn9SRcgm1F0z6t56khFPtcO09DVcILhF7wM5ue88+z43rGUCZS2r8l8yXYdFRSBH34WwFMEK
llZxV+GC7uAoMgUGp4Tj7YJo3SdZYubk4DPLOd1ADw4d2dZ0oNT9WPFrJlyaJDw69VAe/A4v9SAA
tyXDrW0wdqh6LhDCblq7P+Tk8wYaqVIT85yqSt9mpaAxhTg76Qea4neAhG6yBncwZ7E8xbBJl6NG
IldKkav6zHqG0LdpYy1F4EOnsSbmRKQhUryJmvLZMMnQljSBF9U4DsKXF2ii7r20JSOjP3Elm7FA
PTiVGnhNAkuo8ITMlQodGews9DS80HKIt1v26IYjWyZixiw3qsKPNevaYStENYBzWV8eWQnv9EDe
SFOYo5CM73t7Ulc1OxZ0GuSJqUs7hHHo6XjqIFSWlDxLu0MWhStBEY8SMQFY1eESsOZjrBJ3VVKf
wsDKQSH2b7yRT2PQuHpf38zr/TC1L0XUPqZMLVXdPHcevcp2HP01ygSMNYbyIgHoWlK/IUgtqm3X
LPnRuolwD1ljSH3ZthN6CsWwpfc58Grhf2KDudESm1Kn+iU06wm46EmWEJapo0syxLuW1TumpA3H
3Y0YsseGN7RVuo867NZWbD5DwnnL5iqgGoX7vp5LsnEPjAHOnMXBv9CKW5Rf3zAn+a4RAWddju+R
6m3DKnr17fxXIk3vpYFB0eC9X5ly9JnMm5omRdcvVaJahj5ybGELSkbp3KKM03XoWzdR0u25rc8S
bSZPsfDxCAXYxzyphDjvylvNN57V3HBwGe18vXQyVV6P5rSnaYjZLHJsVL4TqK9Yp4QXKKGThpOj
VGIE9BlQpBYw6dT1lPTPQ4TJum43xKSdesO4yZsBmZioagocMBApJvTshTGTqwcJHd2yyqY10oW7
0TK2lKbf+wIVie9vZsUGR0Ba6P1nKiWHYjIfKkOmK2QBoGuTk6crj0lnHsbCpLIuP1tD9Xsye9Lq
xncU5U5vqPui7d2Awphn0IctompnZ8OrhjtW8VjW0LBTIqrupcY/oIOKVwM6XU9BQptaJ4UC5phA
P6K2fRxDfy3hDZxa+TDXjyKrukePvrX7lN4m8T12y2DAVQrmS4QHos6R6JSHIbIOVAnzJWzJX7Ef
Hgv2V+wF3jiwMVyOsQk81A/XdhztKfhT8IGTO/TDb2XUT4pdwXzQ9Afsb/eWkrKHy9xaLXdR1D9M
mE6WbawPqNHiu7iotqWFSBXEzEH4CjpYEy10RMOen/NlTNlDlne3SFQ5ZIzVtkNKDWTPWhh+iBvM
lpRFHMffICHA4dnldyWk09hZD3YDFjhQ6P5VWGEmEYPcACQUV4+tZm00CBKgxByhztOLpSjr0KJG
0PgAE4AsaNBPcBsgRm67hF2F0JdRbwM4xWuWAIOGSbDUIlCDXugfheHZjpRkr5TI9tg5jz4twoFI
SxSDqAF9dmuJFaJjRsu4ziI1uwf5ugvQo2keVp3aByeaCRs2eqqjIh5cxtMLSqVxRe/wc6zEsa7F
/aRyhtUbHDpa4JgJlKGcKEMcusWEErXzKlTuigb3o0pO5NI+TF7IzjQIkF7i0ehh/dHwU0+6Wb4p
dCTAwLE5aLCwFIgyw6h8rjSbY4ZSoAT2T77s0fmdotfMyN/T1sMdSd8j6LaF1XH5mf/BQ/nIjPHD
TgM6h+oxzHpOtTgo4NbjiGi+4onTsFWfigkJXE5zPRfWizLZOuIkevaj/KVaUBZ1ObRXMELFCh6l
k1cN1paJY5SXBAZ12eyhp2+66uL0d2eRZjjORzJeHhsbvv48dKHitJGOH97Ov8cSfW4dByur99G8
i52i2js4v0hJ7APdwaOhQcaaaCGodbEP/XRpYSTZWnp3Y3l+R++KQoptmPoaqCmmdO0xm9AjWdJJ
mUJaq/Z91YuXOgsovVAgKoCNFJSTbYl0YduzXEvrD6SEMP9l+M1tpCG1Fdx3pWy6viyDi8Jgk5G8
MxZbA6zgTV92v3WBIJNpBtJjP3sCiuExRD1tN8G7zoljBSBgvMnj0FvIlIIhuyLtZQqKJW89yLCn
44Ctw5iCZCzLBM2P364KzZwWQ6VJt6OVfPqy9Rqmol0Zk/2ZoijEb35r1sVas3DYUEa3JV5sAXnQ
q6hSB2s9ID0+y1k25Pcu1DYCBpcaGNU6EQDLIs++oQ60rnP5FTDU1gA8nGekDKaY77pOEMbRbvsa
HqOBrXsc2QNInrptyNPUhmTVjoBHA91Yg7WiHmUhDGjemyHHMSsl/LGAqcLhz5fbcdkOwU7R2avL
Kom2nfFL8TFyIzIPKNU2fTX/BjeVFVw1+Z2pSIc4ZZ21IDiZ7Ym40WUb5HCoInSgiXmfw4Jq4DXN
wO6yoUmSFQ2Yz2pbUzsPKuAjqlgpkbfnXd2GDdFVIQWQhS5LLCYUCc1RfpcxYS6FOgYLya/DlewF
NxOEbTg4bNmGaK8XUbb0KPxoOcX1thJgdc3ndMw2pWW/wFb81Y6SM4TNXZ52j0qj7fBCPQM8+4gU
TnExiq04NphHSlx5NmsPMo9br/VqVHIVAnHtaAHwTXK9XZZifKqQLNTerPnqjp42sEnwZ2c1KIyk
Sbd9V7gFtn50IXTH/PotEOlDAkYkTbQbE8PZosDiIMnjDRyGh6ItzGUY63dWkGw8MW3DWH1E8DQj
p6xPAjfeA5898pCh+60bVrJM3Wj9sC58zDoViV9qoXFsDT+KBHx5LbpTnyoQLxLdjcr41Ch06ZVS
fR+i8o5YtF+UV+slxzE3qjRKwDR/Qzt8qarkHvXIlgzRtaBumk0Fq5KkAVLIh/tcjR6Frqzb2mwo
Wze3UmPc2xomaYHZUq06AmT94MnIg1u2q1R9K/GSUzleYY9FQTk8KiEScmqTtlaUyPeozY5spZU+
WfqzuErkzSFtyxeDtFZ2GAi4mcRT65c62Oj9dfsoJOE0Zvk5JRrnJeTYneXo9bTt6eUl4+gEubnr
tXIVqPaSs+naLsZ8aU4xpyF1/FBq1nAkAOtoNgfZZBIzYRbvhCyT4NoXB7i1AWdcrM9DJ7HTsL9z
qfvKBvO1QQi2rI3agTH7W7eyXS3iteoXOdPo8F0EPTZ6jNr0LPcovW4SS7+R4+AXeqV9kUUnqwYP
WDTGAoumi7cnR7VKIgt+xt3Ypis/U/CQerOvc8XZ7FnWOEAFGV63yPr0y+6t94N1ViNRD9I1XToX
4m/Vwl8mBzNLrBldTZp8G24ROjPzT+5Y2PfjzNFC24lAm5N7MiHVr4bh3ffo8jWTfvJGhgr7+i+O
93CYcdCmYegUmUBiPWYLgspO0nwoluxZL5MnK+wBL3EeHxXMEwu/4bjoqxVbAeH/tkAMIllUCZmD
7zEldx67Y02IB6MnJ8iQv3GtLRqt2KfUITNmJBVViEENKCiiJYomtutSL+HKKMBGY2O3243djYcw
CDcAIKyFHJonX+IEZU4lyxlvvzQZLnL7uz5KX9PRxyOPf35Zm4ZTjN4ujOVoxf+hCtsWH8Esufey
WWphQBIL22zD0hgznw8qiz/pmbnkjsznBdQ736t2hteueylaE7S6nTwc0RpV6SE3P1rPv4mntnMI
PrzRJeQ2ClwvDv/PQwWaLgYCkZDFjB4uvVFK7yMq7XBRo1zzO/00NAPLmo6WM5Cf2qF9y3zVQZWM
PNOSF4OCPAPL7we7xsaRvIDnUrhmrYeOElfvUh+veg3qPSL7FY1khKR0YkmSWtdj8TqGLfxuU3nM
G/bTrfY7yrRfsFseaIEDsxRKSSUD139s0TeFNOKmpgoCuX9Uowi8k/FShBWOhZTpHCbIzp4G5Bwi
SJwoQmZLK1VdGjHkKs8GnqEdJqt49DwZYYxq4tqlebag6rbNAv8xEfZW1az7MWUUJnl8Shr/YWgH
wmCwpFqp9OhbcPzTmB0qLYfIf1A7TKhhMNHZG77AVEmcGrNySU8b7QCOgrhW32dDdWubc2e3X+te
8YUGmLACOLZlbb/UcEYGuZ3Byb2bYPWAfEkPi10w5Rb0J7l8nOzqrU7QXXmy/J6mHBSaufGfKKei
sN3Cw7QgTOVXZZu0LUduRcRuDl/YZ6XrL7DawQjXnrE0RfVKV5r6r4GXrU7jZ4oTJhPM8JCU2AWJ
3cEHU6YPMTISulRIcDmOy3Qh1mFOk80SIV7UqOhWCqhFx+ZdN3t+OL5B+ryopelTrATr9rJuA203
NuEjWovnQK/3lEQ4X5vjiYrOLRsBH7dseVsjf0bcY3zEEcTHqoMG7sn7ura/dIp7blrCNpHVgSoz
dX/E/wMjr4LZmPSroGNxzU39I/JLamYhnnhpRIY8BYBpbBspL5XWUAFbV9sHzbISOGTmi901QExM
+ZVZf2Vn9Vdaj+ZaLqhCR3QSgJncYw4jiFzhsIUCdoZNBt+AfpH/SMgeKqnfN4MuvjrDfAtMev3m
gHOmqiSQewpbzYldavmayf4t+0X6+71+FydskHsvekhr+4/M5FWoxPha/ujOKJrI699GE5Em3QcC
QCD4dqUDxPm5b8unrDRuelj6qjx81PKE/oK9G2LBr8bg1xSSvk/TFINZfd904Weno9uButkAEOIw
lagt2nLK/UEQ7xIlZdPUBLuqm5VP2A9YoDm0yxS2otM4xl8VLvCfE3wuZKBZZxlrosQq2SM3dU3G
hvEb4/+iZlH3puefP/9Scs9ZklLURHKrzSO66/Ds991ziTX+54++lJ1knWUn4cxPcM3H0gZrwkZf
J45/QPq0o6/qojG/EgV16QadJauVaSh6zyA/WJ04ZIpMudEsHXQmsFBOVT9fyYWMLussWq0tJpC8
U4jNKPwm/7Uv3CpKrgSNzTlG/8jlMc9C1IKk7qaGF22DgmFjsN+OInQBqpOQPAKmBfX9lS9SLmRB
mWdJSpzWtFEm9nVjPvm306pe1L/s2/pNehod4ldcpVn9p7tlnqUoBcGog9CB31GykFs6iR8sHN72
5w9XLjxvc/77X0l6DbKvErSStBHvyD7xVhDQ6Mz1WCVZsZtCVGFsTKfYADS1rt25S8/oLEQtrrSG
rhShL42D42GDVH1+nylMLznxpa/TDjuSvWFKW2KseLxyoRdGpjn//e8LDey28nsRuNkrRRNvA7CZ
7C7rSa/Ww1JZ5isJ9MKVWebSd53NAlpfsLL7g0ct5mgGH5Cxfr6ISzfubAZoWTu9KuXGeQVALu8k
i5MB2r+SXmpwEOrdz99y6defTQGi82O5HkiJVjNjl2bhZgJQ//NHX7qA85EPihDwQo6uzxSnvMrf
MurBvnEa/OatEq9o0q48gUuTpXE2D+DEDw1E5t4mfu7X/xecG7KP3P9fFhgKsp8vSPtnEKxMI+B/
XyssrqzvfgtUdsoRaAbBpxEMn142Fo4oDXXZTelHExY9ChwqQnnKrk+rIwOt2bCioI8GzIzAsnYm
/dMGHDT4unWsRzH+ZFr4SdK/6qA9aCbL6y5RPmYg7x2c1HnDDmBZ65GXIsaDaE2hzFSuPKZLd08/
e4Ejdcw8dUblJltC6N4DJ8ZFtYC3T+gwsJBrr8OFhUA/e5+rPNNNxcOfWufmfVrQk8mtR2UUzs8P
58KLbJzNnLo86EleMLcppUKIVrMPwvxKVuulO2SczZupSWWmbogHRWFo7rCb7vIDgowlboH+GKyt
1c+XcGmVMc7mSpgDiTKVTFveU7uutpqLShL+HiSZpVjQJcT0u7nyVfNd/8fSacy38a8Zcoijinhw
rIXlb6p4juKKFUePDySQBFv+5ws6e7WqFH7TMPIt4TOMjGQRLMO1tGwWjSAFUl6EjndlaF56+mcv
l5cMdJKiOQmUtITFMDD87f88QoyzSRL1gBXTP/NdUBLVNnFw2JHLsUZCt05XJSEjVxboS1dxNmMa
SiwlHYVk1zJcr3Tr9PXnp62qFz5ZP5shRxoyM1GGoKlMu5tJiNYgaAkHJYUJvzuACnBzAl4Gjagb
QHThlGzK0nM9C1p/jX0answtsveMAhzYzL6k5B7SCWs3aR47sdpuunhceXGFVIxEnzDYaLI37MdU
RwiWRR8tol/CizZSwoFTnsITJOtsUbXJV2d7dEFTwnUAG6I6Fwelx34R6uPan6rbSKs2vTWuygqc
/0R7aaFJCKp7UkUUUb5MdfthAbJWleGmzfCihUjv6bROyyiON5Jk7Q3R3cdxiPkmuZH17I52iiP5
czF3lhtXlOyr+lVCSFgIHTa39apo4GztiANh0Hfg6eLhTkh0aUu/uSvS9m0oNXoOvgef0uK+jBVF
k0bVwebHpzjngNZFGlzGBk8F9DrUccR5L7Fpghm3cC1S/X6oRHvSEfGqsvYoDcWBZKA1JvB1ULTA
OWT7XbdbglhzGLVj8vWnnoQsyVf9pYQAOpLzR46gjjx7FfRxT18MNFnFD9Yi7DOVKn+FHeA31Taw
2PhTtjLUmFKf/tWlNQKaBmx9FYSrUZ9QuekKGY2obnCTHLtGBeE+YE5ttCNWvRuEgDc9AXFlaR17
KPEd0FotztZFWuG6C2+Sxn4zzO5NarwXZWw/6k4CZxBRZU7ihp14KB9ru7vL6um9iq1D6JeuVnU3
rGj7ekqfPFTxTRMxfkQdrytBx7VN81ejsW5bHX8dOFLsR9kJcibSyviXVZS/OyLRR2yCKqkaiATf
Y3OGkRjel1/hLWsUbOsjeKSm8unNBP5rHEUxZggaJ3k6FKtpaNf11M/owPbNMES0CnLZ0dPpyU7C
b9h99NcpOoXRXYJ9FLfkfVqKp14qt5R/PCiLDSYcgkR62aLYNrUC4n6E8D+UqCIgcFpGgHL3UiAd
U4lKRg9RfYff/TUShD+RshIh/piQ9vq65KhGeq8o/mukDRjEDf53MZKj5mCmCNec/Wb3Xv6Wl40b
BPnOSsg4RphBwk/Q2a4a5/9xA6uf7WrUgJofws7AlQl34KFJhwAJwZXdxaVV/2xZboJ8YjtDBrBn
KkdTbw45xJRIhNfWsUsT29nSHJt2E0+khriDo/5Wn8slLPLltOtX01pbZ2vkzquf59BLi7N+tjhr
qU38WFkGbqWvWWccb+vvG2uhbPoVlpw7aaW9/fxNly5p/vtfS7PSyoPoQy5JnRNAuz2SkvXPn6xe
ehpnC1neUHqN5C5ys5TKex41e9Q9EZTFeq3gf1/og/aY5/5Jty2aATRv1K7E+Ao4uMgf1LLZdJ7i
UhJbyTk9LS+/H6foeYRB6WccKPUauX+Rdb/0HlE2gPf9zz/70g05WxblMlQrE3aNK7f3Vf6SD9//
6XO1s0VRQU+Z5GUXuIoKxDSzUTn5V6oeF36ydjamYIsmKM8bPrpbDsmvhKr5z7/5whPUzsaTb6rU
5vocp82gHEkdvEsjY5/n05XxdOnjz4ZTwbYgLO02QK4WHYpK2RZS56qiuHLavFSB0Obv/evdLszQ
1PQGr3KCinarr8M7aZnQvECkB9zvudn0rrZV34FZXtlSXfzGs9E0qVEZVCKNCCE38d0sjKO3MZeR
Iy0zV7lr2Pqui42eLnL3vz2gsy2v37Li1Ubgu3MTXkto1HUbEQSrnz/90lFEO9voZhZE/YEqjsuI
dcKbeG1u61dzAaRj46+mKzPQ/LT/cTjQzqaJBFU1zkcIm11jr6QMy22PCc486lBIfr6OS+/Z2ZCu
ZWUorIk4lCLzlwM6/zJ4SuLPnz98Hr//+Pnq2biWhJfYuu6FLtF3B1y9ThZo8Gos/dsfUUv5if0O
kRGvQn//8xcq84351zeeDXdbpXFQKxQGOJ5LKGaDvTpEz3XsPyHZe54GMGIS2GCnAtczIB/GF3Lt
q+eB/6+vPpsQEk3S2XY1PoJ2YJ5Jqm7HVLmBEffWZhKM1aKC0YVCMNHN16mtlHWvRy5nfv4tDJCV
XuKsLjCwev2pqZUr058yX/i/ftXZPJLFmSJlQe3zmvr3gHFf54z25hMzrROeul274iy9TRh52rVx
fuGN+rPk/TWzJE0B6jedJGpA1uu0d9i/r+yldVCW9Z5d3VK6eqr9U1L418WdTSlGGaV9JoNoUYzk
rc7jt3xIlkVd4LNvXtHWPmi5thKjtm1D7aEKoZYptUOj+CnW6A+D53z1jYw8q1LgO1HuRr1g1xwD
YeqEcAzwCxhNAE4QgvVrquwNlQdydrQwWtS1JpDMIAlIM3Pbas2X0cqPbZA8zjGkaRiwrxUwXJUa
Dx+yb7gzU4WZuk/ld02NXOYOEBixrWNR0D8KaYDVE+4DPf2cu0etp980SrCXCDUhzmxtFfWbpssW
Fmxpr4jugEr5yiR5aRr7M5D+elqQ2s0kI8SGmlOzTVkEukX2TKb6Anf+Sr02Ni4Ny7O5WAdK2nPo
DVw05fkvoHy8dXIVLTujoiNNg205lsAC09qp6ZXrEMfMavyvL6TK0PjrEi2YO+NAh5E6FyUJrWxP
JfRNLTZPHugLPxJ3loHnO+9p6v4KjG5tD/5mnGwCcZNvWw2u9Hgu7ETUs7ncyxAEaga7ybTub8s6
fLFqe/3ztHdpyJ1N4lFCyzMB5ujSHNnIY8gyHsLE0hc/f/yfav0/xplyNo+nmJihkwyxW1fVSLRb
uQuFcEPKEQBYj0SDvJQ+3rpWgyOrSjf0Ur+C1p+TGWpA4olE3IKn3s/5uwkp2IOs3xteDSrYzA4k
nDRrIqduVcoTjt6ax0pHHENnOQR6MD2FmEAo6t+FXvrtacDFw461T7PptE4QDIwgcibJc8jHy1DM
kCMEUN5WkgKatDYh+wp8x9NxVwVR8F73NQyskdKC3d7Jc3ItPeV6Mp4MqdpmvngMa7EPEVflhffW
Nc2LZUzaatDrlzyRDopmk7GI9yTRQH6Fcvg19PaVAXJhnVfOHmBOYgLVlMR37QIX/UuMSipQOWDa
zz8/QeXCyyefPcEiN7XRLOrIFU+dQ0XHDZagEdYkVmPmX0GKulo7vfAuymcrcAwOvkIlzMnGaG4k
WPqlRb4aJ+4rV3JhQZPPllmvGNpsNMS8oCkOyrtNvKEG2PfYIRG/ExtBORigjpMd9Bbt2i651hG8
dAvPVtLUNyVJtJbv9gQejNmbhqzhyjXNj/kf40ue7+VfM5RJmFenxfTH9Q0ZRE66aZ1hbSybTX1l
mr/02+e///0FsKLyzuDwHxgkrtWQKa91fv+8ov/47X82Hn99dBaC06402ScLrlsPpdBwliMNtghr
IBe0xmHu1dMmAiGoBuLKDbvwjiln70DpWSaSMIwfWnAjS9D5ML+NknRlz3Tp088edK9hQAb0ELme
T8AnShsd/6WdtVfe4HnI/euGnT3srAO6pFYG3Tgl1LYhRjQAgUGPfk8HWCMFB89iq4D6M0LklKx+
fsUuvAB/5oW/npKcDYE6yUwwkWy8wWvfm+m1qtWfI+O/LuhscU+EPiaWnfI0UsLVSR2axPRoiuEW
liS5eCOOj/FlatAwDTo024ApfZXDJDXL5E4M8pHB/DGlxVuUJIc+tm6yodrIauh0GCkkIjJjtXJ1
wwObCDUBaxFFQyijN5kiKEayVuAEIqCZwLzYh1mrwfFSVXnjj1BCfr55F6acP3unv24eEAVvqFHF
uKE5frGdhBfQPNoVNV6MtasJ2ZuWSZufv+vPO/yPuymf3U3iR0Fo+dRCxjsETd1KX7YHBOi33nY8
DTs0kPZmbkCZt93blW+8sDmTz/ZH3hhGmZL1gQtVd60vk5W3bXb4dhzfuXYWVy6MKfls85NRkArr
tptVNMNqWiUrknJmt8g9d5Pq7GqWHUinqLnSsr/wustn62lCnITcA8lgjFGUVn838X/axAn7bB2V
KqLPkMn7rjnE6xFBV279+vkx/Psn40r63ynaTyTynwq2yHqJ/0qqHUWJrgz+f7+/wj6bLoFJkZ/q
daFbldmNCPplFGCgAEzXaPui+IVv8edLuHCYEPbZzJnZbDIGa27LP4sNon/XXmob6e5P/9qJrkz+
l67mfP5MJx8tH18C52hpVY+zSL+pNiZWzMLzSNW7Uuy8ULAS9vyk/hr2flxlXq6FTNQZu0zL9h/K
RCkI0gmFE3RBRb4kwG5T1Gsybja6HL1HerfXFUizNRGn+oiYvS/JHLPkhys3+N8bBdKp/vcnmWml
+UPBNI6Jdp/J003pZw45bSeTtTXTisfQKvcDoivIFVd67vNL8v/PR8I+mx3gg+d9UduQgT2iEwuD
UC5rCdeaDAZ2Qer3z1d26e3/f5yd127sONO1r0iAAimKpwrd6uActu0Twd5BOWdd/bdk/Acevmbr
h08GGGNGalFkiaxa9SwhPoRsnPO4xBSNpvowROjnihgILZcvLp2XQjioW5UwGAMq++HFPMKf0Tfu
lavR1V2kOU9b89JYX8I3I2UJsaHjFpJaJvjPI5gvkKJzDp+lev0K3rR6fmPCnNID8ew+INEjuhcy
dxx0t2jLM6AEqhvX7W0NyywUCeH9DXhseAfjrWBtlUzO6EB/JeBBQ2u9oK4aggc5dMWBd8A+AsQC
83Aw452+M/0ETOJjbxTAwFrGVTkWCvrKwFrZGEnJBLSEKDWjWtoB0YXZANdPj1ITVweFNumWwKlL
iMELxXoA4j5ED37VI8VR+5fvLJkglhDDKLM6bR5J7M+wg2nz1/yHhSvLEoJWSSeTVyv1zLBAWuOt
AfuVfoA0Vn+HBvAXAxgQruU4ZCx+wtDrg20JhMagfKRrDx46y7e+/LJHFAIbzFKGxiixqx3g4GVX
r8YJWEI4jDn0OFwTXz8pt1s1tPXZvpuq60/4GtrghjmwxsRo0txJiwcLUIqIvYTNT59FCFQ5n3tw
JNZA5RZn1VnOml068V55WxzDSV3Y5biX54VkZ2FZQnwy4G8NxRfSrnA7G5y+AmOW0qNpQpcdx7cd
nG2rDMbtCqt9kIRrbzTzZ6bAkMeI0Ioagjui0fuN37Le87thFaIYhVlAQiiN/Ar8ydmpDhUUKsZ1
2Xr6i+o2+35jMchenxDPoAhA9wzB6JYWUANMR4ukZYf5a93+2ngSSSxjQiyjfTnBxA53yM7abnGb
m2iXQy4EKsAr7B7cLZ2N7BvLhHjCC7h7gucb++HED0MAT0ykCnI06AH+YCxv0CQcBsXc6XPlsB52
wyaCTZCFhT1H6MhcjAaNrsUZrRDVRoSTLEImxBmQDomew6bCjxfjjL7AexgabUzV7/fAFhMCDU2A
MoojnJOYHnnBMOzaCn14irWx+5L9ciF89JFaAcSE/GKsPQLEOWfqxpBIiiqWKN+H8qMxqwxbgNFZ
Uy4AbGDT7vYugQYe1h2Xp5xkTjMhYqDNDB5zOmZCoKPPPJiM66ACHFcLYLA3Zbc/u8m6cL/EvUVj
kx6X67QGqCCgFo7ZoEvDpGioni7fYZ0n34QAJoQAbVB7Bb20iU9V7QOgjmNaK6scPr5VuIWmTjou
G9NJNmBCELA6RUsJXadThV4Y9YO2MD2dd0vNNzbAkkcRRf3NCGyMUbepD+4CPLggTqjcbMS7Sax9
Vyxbs0t2GyEEpOhgJbyoMG+r/MWq0GwDmN+BNsnBAvETjfMOrdU91d6tIdoNnHvD+KRAp6YMcPmD
Y0JjImWixteX359kVEXdP7gELYHTFKrGaBoEV3/HLVBLoxd1qz4miQKi9N/IlbBkDXa6qH6i/nFI
tWeolTcGU3ZxIQbwEQ5aAYMoAS3CdtADsxrr4BT/uzw2kggjivnbiuR8MTRkqfXoHcAeeFlMGz9c
M2QXF9Y/NGGE9Oi08Tta1C50w6jChSgMhQbyLLWRuOZgHJclvh6SucXByjhlNXsohwXuCc0eDdgH
YoTcqZp6Xu0A8X8T86NSll3O4LY4p1DBgf+XEYDrIksDjyz4Q1KN2jO+1ckEK9REs96zUed2aKE9
lSfZziLGm8qDGf1stR+j1bVNjGceRHdFUWFbEfPdQNl7V9a31QhTgSRBu20EmErfF38gUH8wTX7W
4fsLdcuNUkYEBgUMViR98tEp1t1ogYDJKcisIFU1tqoW94ue+1kAg5Jy3qOf+Vxy8AdmC1aJhvba
ZwRYMRgcRUP7t8sp+lXV8ncPW7qALFdtDhcsjaBvv+hx7lYiaCfB6LbhEk0cBXjzOEp+WeH4G2dY
NPZV04sCVzVXs9jkoLv4fgLtAigTeBGiY3TFa6F/mrUdmuxA+i0ZgQQpsACt4k9haL3VXQDgPmBX
/fIytQ0sIMxfqHLehC26wLts8PRO/dDi4FAOKjyPMSHbgd1bJPNYCOoZC5c/BchHvdq5YaTukgyO
62M/P7TceIzj/KkccFfQRiuHJsqOMXTipvy60PNyx2sD4HczOgM5clLy7j1rk2PRNjC6SHokUEGR
RJGq3fgqSWal2NDAxj7hLR+xUeawB8lNSEjQRrlx8c/DyzcfC7GNAccZOPkoBHOeaw8WXGz3SjPe
VCbMwJWk3lcRoAFI2rp6mXy0MDMFEg0ijaD7pYdALsawFwJ7+bcOQ1+aATagqmjwbPrIJVbRO7C3
OI3mGDgBLHwYrIANQ/sd9BmY7LUO67kZtnioKqNtncOVzBpGd44wtBHX3LKMzqnK4AVvzivtbW/C
g25MppPeJRTufuk/M8gplJBqiiTI6IWDBffrsXZnpjyzYAbcgMe3idnA4gCngP2kBKObLEAKl9OJ
NODbGPn93IZ/lC67bRLmlP17AZO6dppeYJ4GjEISXrV6djMMmjuHxodhMsBaxmVnKimQRsoC35Xm
g9L4T5ECZhVrzUe0yjaTlILcgQtaWXgV5CTeTxm9KTj/HcbN36QBEV2dUd/Pe+XeavWN4PWpPPzu
PQoffVMrqpGBp+JPOd3PFnsK0FQL/JC1s4okOkAG7bEctACwEHMdnXEtoK/tooK8hrWdUeNZWY15
kIh9WBiIFIQ+9WnyOsKZF4yQyEHD2+uYzl5VJicF/bA9WupauLWD0MdhtDXmXr7QMxzP35smuqpn
8AwBuFE4Qft7ANTdTGYbTnUgcoNlkdAIxDqeg0kU3wxNeq9X5Emd24fL3wjJ11xdv6tfdlhZ1ISQ
SRAcTYzHGWYmBKjegQKOADYIDrOXbyJL6IgFs3KBRQg8tNajMhh7brQLHmH27MFk3iv2INVevo1k
8avr3788C9dM8B3HDBKv9NeCjnSLbW16JN9pMcnfxjGKpDUP/TTFPsB8BOgUhgTmVkZfsokRM/oV
B5lfp/NaI51ccChAdTkGLvPA2dppDnUyL7tb1abe5XGSKHItMbs/s4rogYX7Zefq0PxJvciFm1nk
mLayb/bAcRkb+3fZuAl7XgqEddwaEPx0IDLyqTobiHj6uFE1+NQzfLOOTf2/L7wwB6Az1rIBXGkN
a6/SneqtDwOT1cpu3eqZ/Vv+oWIOl8hbZGj21sYASiaaKcQPS1X7LlV6PFaNiNUWx2jpdpffDZHM
BVMYMg1OKCnKZLE/qRAkESVIIfFjAFXXzTOMn1RnisqHeWpv8xS+EUZ016OdX2+VzgZ5+KOrzXsz
LV7VpTvNMH3t4Z1KOfoCgjwFVmSa3NYoruKcXFtAhZV5DP+gpWrQiJ+F0IK0aNNiqmbXXb/Xs+ER
DYKjXULSCK8y+tS05lXO+F7R4Qbdg40NnivMHEtguIwJUF4cC+4VUjwB7e/GDB+TxWIbE0kyKmKT
mg6fLQLmFxYg7jPx4W8PfkFkFS5sq+8uj7zsFuvfv0QP1oKomnYmJlNxZ5pPffAvJO+UpxubhzUT
881cFVvU8gAOP5xABxGDcgNP+fipVv4F1hXsyaPqIe23zuWf+qTvbiREQdUyGx6gPcKP6hrCwTpa
EXdgts5ZeQUwhdfClha9kweI//dmscBwvlLvqxZ7R5JHf8amOXGGGQGz19QbDUs5mhSVhAxpFdCG
byfYe14eb21dLd/9UOO/Aw4KljUaAz49CpTY2oTPHFD4EOI1/F6f811SRCD+ah9qa75D6HNojK0+
Ack3jwphI4fccbCA/vTBQnsLK+xpl/GptLTrcCyeQK/bkpzrshsJa5mSMiRVha6Bds6PSdv86Q2u
23XV4x9Dcu5UfQFBGi5xsCgvHWWwXrIiLvfTMpt7NpeHojLOs94dBr7clap24PkIg/pspXsBjxOO
7FC2zW+VDr9ScwS0e0LgG+ZdlxD38juSxG+x+w3g9SHVcqS4wVnSyze44xX94fKlJTFUbJ4plGXW
SDGtyy0EVF71wnardUZ26fV1fFnJgLkMBXzi0ZOL09divsZ0I48rm7KfQfvLldH3BEf0qcRX0h1Q
FodDzyn8f83Syu7yuEjihNgtQ4gKUFVaKfsE4Ox09OLqLQIfN+U38Bgd+z853Lcv32lN2Hyz/ogQ
KAgomEGZwJZ9GVl4CBNYAYOe3dtoNb4OzBCNmkXzkObRxkdTk6wGsV06C2gxz2OR+OrRiNA+6JfX
xGmd5RS50Qfy/rzY83/oCEK+eqvGJ4npRFjpcY1WyIFCvWppdxGHi0CZ2jrxA3g3XR5D2VQTdgIB
kIlJO0CLoaH3MgpOoIxvvB3Z0hNix2zGwJgZEbTH/QzXHA3UifpG1zT38g+XZfLFHh44HCco+SAd
2QE376bo//LbPVzEHRjneiBlT8/UqfbJ/vLtJOMktvWwVaDFwQHxGxxeYfILctqWXlgyUGJjTz3A
hUHtB1DJwvlliBPXiKNbZIE2frlkChnCtmAyZ2KCsYvvdjM90fA8knOMdLEO1OPloZFoPS1jfbAv
QaXpxtoM4JoBNWGJWmZpg815BNn2it0t/9oD8dOHn+kKrc9k3pdbWSBuINmC3O3ILTR/3g/588ZD
rB/tb4LJZ5H9y5VJixP/UGGYpt1wNk27ewi9wTb29Bg686pX3dp7y8KI2Mgz8UDteYWv92iZ53RS
d7SE8CoodSBDp/rGmGt03tHOybLuarJAGkBeA749ofpoRPpOmWEAg3brnvRnY9CeLj++bHoLYWDs
SBJrIbanIczapntibkw+Scj85Gl8GdVO54GecBw6p3q8MefCT0D8tiLVJ6y+NZi28fYkP1/s++lT
mGdSgiEtwAnsimd92Nj0ShaPLtQKlijN4MWVw1E6VIBptjSbpfABQyMkAH/Txk1kv34dvC+DRKch
YMWaXFBotR9Wbhuvcdj50ZvVheVP4NMC62AMjdHoe5YAzb4o7ONn1xYW/hT3sJ+HN52vJn8i67QJ
wJFExE+WwZcBWZ3CYNOWxn4/A6Xu8w6+bsAdX/7REgGxpQvb9qUbKoU2SBGH1/l17sHqY2e+QL/t
bCEpZD9f+GiTiaItHQaT/gz8I6RjKBdjzwAD4MsPILu8uFbbeklq7Ht8HX2GHXwZ4gpeVPHWjkB2
eeG7zes8i0HFT/xIPSsGoANeOd9f/uUy7YTY18G6gAIHVKLCB6tenL4Phouu7ftOc9CCa4+lDaZC
cgzut7ZP0hsK67ds4cZIKjxMcYad8L57jJwVQJWdkufeNYC5aZ62dgiSUPEZ7r9MWq7QUDWj9SuI
5m14wwLGelOhRArI4uXRk4SJz43Qlxs0s5qh9FOjB4XnV0ppPTb51llGllD7HL8v11bgw6xmTZPg
66eVNljyfuUPSKdNHiB/x/+PXnrJ6UDUhSNXrYDNDq8e7aFzJ4iNccjBWd0DfxV5L/QKAH7iFtfL
Vbwz4QayMXSyRNvnc395PtguzXAewdj1MflolP4RpIXHUIOPq1q/6sy6Cmhbws4LaJfAQGUJJhcV
7FBCnaxs+pss0WB8vH5cRj1akG1Swn+wONsoAcuyy59///LrKKoNCUwccZC5wVneB2EAIm9bf+g8
cxcd4fd7eQLJNmqfp8Iv9yHwzljqBfcZHdXR16OLX32AhEIeIDnb8wOsUYYtuJQkjIgdRhOMH60x
T5HLrtJn7GrPRREdu7bZ2HRKLi/2F8HogipxhUcZosmnQWb3BK2KP8zWiT1FYNBOFB0MkR9qusPi
wmkWOL5ET3P96/KrkCwDsanISKpogmQWVQsyn0xN29WQZo4zsLlzucu1Esax48mY441U1fejxUQV
eYTPBQzFsLxbo/ayhR0MpTqiwPijLxITpeQxUjx1r7PEN/Xoauo0dxmCe5a3G0Kj7yMrE+XkMWcc
NuMoXhTzA4HLOPixC7vNhp/VXGGN8d/9V0rTkWhtkvpWcI22UWdQf9YFw/j6Pr4suBj2gYmu4cpq
0Z15PbgK2M2XZ5Dk08ZEtXgKgaqxrHMUlXP6goDqBy6Ker9HVzkW1xRJCJgSbWSvJYdtJurABw2E
fG4h+UubCGzhwEIV3kIfMlKNytD9QyaU+NDueCBJw5M1h4O8Vr6lYQOOVPYyFNPdvMDxV+EbE04S
yRjX/zuw5jTC9DMDp2AEnXkf7KHbQtf3AKspbzkmz2Sn+8NWN4Ns8Qj7LdTMk4mDgevHXXKouI4S
r/amDT9dm8J+K536ql/WORKCKgXYvAWTRZNtLJ3v9wxMlIhr2P7DYERZU9QhSu3U8OJGfbo8A79P
vzFRmm2U6lyWZhn5tAJWP30sNPikA5IzhW6MhjIQwHaXbyR5AaIUu4tQcjcZYn3QoAFmUfhzX9W6
R0q28TGRjZIQAEAp0seqxpME+b+0Ge1i2MgRS77szBIDQB6BdoHGIN98Wzc7cF/0wH0fd/Cju4Gn
40YskP3+9e9fwoyeJNM0a+i2TDQdKLV6bGBikW1cXBZoLOG8pA1JPXYDGi5X9vkub9CwBRKlO83Y
H8LlzJ3+Zt42OVD2LMLKHqdKqfsO70KNdBtAuiYlGw+iryvqf1M8MFn67zBBHZ4bNEGfZeeOnuZm
4EZpSIGXe/1pReG2bn8OXvLX5q5ylIOy8emVPY+wvAdqwgq5AGOrt/SrJMIBH6rGy+tCwtpgomga
Osx8jo0FJQg9OaUNsNpW5BZl+Rog0oLJvc9R4o+DBYSBpbwiURCA4A9rw0ppoFxpb81EddBxvngN
B5c/Rebu8g+TLFhRZF3Cdgik0vUdWqqtx7ETtBX6RzbxAN+/R1Ey3cxGhGruGnjM0eEozrd5qbtA
aOq2xmFtcvkhJGciJsqnm7iIMsj41t3yWitZCZaBC5MzG+O8K/bRRvCRDZYQItIonOF1igli1LVb
8nPXxF62lZuVkBSYKKWulMxqIx24jTkJ4Mip8kOQB7DJswx4JUYKOiLBmwNeJEf/jjbFu7Qcd0qH
un0N24giSf4Z8Iz0dAL/bQZpH8wA4FVZlLtRRWeqNeE/brQTM5O7mHXwNV9ucl2N3FErUA9bqr+s
06lDJqDi07B8IiN7mrPsZCQlSiRG4A0RpFtZUJ1iBpmAloPol2kTbD7i4FwW8J5qsgSRBgCipmre
qwRKm6Xj+4DNd0MB2aCmlfewxPml5FnnGZCj4aMw/hkqE97HVvCYddlbZ6J7ZugzdghnCP0x06EK
SlogKTUov875oKExtEJZ5fKskexVRVV5rOaRHmJV+kQt3EK/z/rMhq+xzejGyUEST0Q8fKlrXTFM
Kg4+iXHTaPMj/C5eL/92SeWdMSFAwtk8iOscrcB9cQ2R5Tg8GZkzAsDxvB4WQT5wxm5vmbA/POCf
ATvQ/eLpgLluNddIthQiMl5bMIOMGdUos0v2QThemQp1u4ydLEU/1HPWoptGNTZe1fe5aSbKzWkY
RmS0FjTANu/JclspDgxjvY6Hdms8XR5RydoW4fGw4SkbRZlxi6C8LYnyqrThrs83a2Dri/nmiyaK
x7U50/WGYbxQA0OIMh3NN/FSzF13tdX6IwuDon68mhoImlUN0fZhcIGK3kUuijzHta9qffU/S5oy
UwiDOO92c43Y4avB/KtCO2sXkFuabuXYZW9iXU5ftkhVoyZ9XhCM1HDChzGNz5OxsT2VzSNhf5SY
lhrCxA9NWOQ+nxo0OwPXoWQ7GDgStrE0JWFFFIoZylgsjOKwB5M+IKlPEyRTIQxfQ2P/s5kqLH0t
n2HzAjmVH3D4TQyKXc3ot8FruHx5SdQSRWHIuUMxupLGKaJx0v8j6cb2SvJeRb20bqAbm1rIbARK
chcp6YBGrTR0kqbc+OWyLbyombb0RI0GDSPTuLP32Yx0WO4zdKbpsH/YzM1JBkjUh8106cscng9+
09B9kNVeqnQbZ0DZEAmnGyWeZ2JlqHeY6ZGQh2m+CdSPH73W/9GEFXDE7MwVIA/6HPoTTkpMvcuX
lv1qYcGmsMA2Ylg2+0v/giag/Ry9htlWK5NstIUly81wIs2cxX6pwtoUwrF+SynMv4/IojSrHePM
bGuw7lPttSmu5jBz4KSDFjC7BYSwKDya/Lk8QNKJKSzZKmmJ2a1Y/RWjAV9YVDYmP9yXh9KNH7a+
yLLXIBxf0HCdw98G60tRFieI/hYNs3m25QwgCWuiPCuuLKrn4C+jQ3G8gjb8qCWGTQ12yjh1Lw+T
5FWLMq2ANg0J2z7zG/NvZLwuo3/5urLhJ+vn4MsXRQuH1ApSYHXMN8ptMPtP+X7ZA/NIj6AObgpP
ZN9fUbLVdlamRTriT+vNHlzhTjD9BEerd/HBwSGEbwRSWYpP1G2BFNi1CzifPgUEhu1y2M+86aPd
+E1ozzv9HPk5MoodcQO+dSCXfDlFAdcERlgX8wzp0T1se24RXI8jjJgfUnhvflAf5lEosztotHkk
O1gGovfD4UfjKd8FiwsjsPhBedx4mevC/2YjJUq7CqMpF7TKpp8Pr3qt3aUODnt2fii8brJDd0v9
IXtk/b+zBu0WSaWxKEWtH00wQP2Dp5EZrWtm8OoKtqKQvl7uu+cRYkPPi1HRR5TZYC7cLk4PjP0O
6QB4V8BNu/OwDdp3V8OzFjmB3T/CRxbevW7obtXbdCobUCFuVDmru1gDPkHrRgCyOfzlQc3LKhUM
ePbA1Ui1hxr16yosfxUmbIyJ6S/zAgp+1+7IqJQQbJe3SUQreFSjaQXI6SO+w3ZcdC/EVCynLRx+
xRPDNcfouiOwNjfiHUBaz+qARoACSAgbNQPjHLa83SumR4NXDc4AhoZQFnswQ7LnZVjNjRVHCclj
0qJ3RFFxVbJUgP8bsDFf+hw238H8OoPJ1RfsrYBDtYaTYz2b7mIOMdyM48xVTYoTu6q+zjW6RPNK
U5G/7f/AQA4GTuNBgUx5mUeHVTlclmJ25Hl5E49aeWiC5Tip5mlJm9c0qyK7gL903KP2aapvo2me
6aLfqWG1HCs1hfloF452y6GmrUvfaro3DX4ITWk6VY4N/8xh661qN4WWHfMle5q1+Relg+Hl4/wY
W6UXWCi0ouFAh3VvBwZsOJjox+qQCojfOa/fKihdDkw7hrkynGGrCDC2EfROOZMnEPYHtEFS/Q/A
FZWHA41xHmFvsEPv6inXm2RXmNXrNFv+2OY7Y8hhK22NntVXN31ieYVSPRdafhOqtPYHU0cnQ1UF
TtgrsCYnZy1HS2CW5vsoh95/Vo8mGT6mIUc5o4nWzib6zyjy4bcRaKjI0rE+jWGO5WlOwa5rC/T+
qZDJ6nMYuBCANw5rQ9ecGThdyCKYEZ6VddUDXPEOXIc9XTv0v+qme6IaYx6SRn5kxa0bLOF5WmAh
aVbssR6rXT/SG0NRYAHK+INmge8FRJg3dGgzCCZkcglaKMusPiVL+i+qAvSwTYqb8WGvz+REoDrY
jSgseSUL/DJqnqKgtWwyw2KnbD/go7uPM+suRjtbM2SHkTeTHcSw5RrIR4ZClwG70HAaOjtIo9JG
ReAGLVhPMK020CqXP1rVGAM/GEGZllqu0RtHwpc3pa/v9LY/JaQ+cyu4Wfc3WtW+UTPwkJs/V53+
ZOTNc0UWjygLGrJ6xTjqDX/pB/26hvNuMMYHbHV3EdxIowHiFfSvI5Uc5x6xUJygKR1B5NEOugqG
JkthvFgF6a5XYRVcLeFRVZLbLtDhm66ge66p8aLRJXgXxzFayADIbYLxbhrIYlt5SvZLTWo7nrVz
pQe/u3oYr7uxgJF69aeZaoaGPuW+BaPVqM1HygPkOPu0/xFUi4nS0VnV6diMqFcurXJT9avZ7rzx
TZNsN0SdqBIGOqm0LvMxb12FIvmV/yxPKMpEkSrjDR9MnMNn4kSx6Q30BTYRD5e/gJKdmKgSndug
rIyiT6EDLjD24z1OmA1t3Xjsd5fvINvIiDLRYdbrZEqxE0sMx9yv4nPQjy0Xa7/wVvchZVM1Ldm0
iirRus3bZUqABJ3AaQxZtJvG7D5jdGurJEm7iFpR3iQKZg7sH1XG39MlhIfL9NtYtBeIvlJnYPlw
ht5xsGuVujHwzTBWLLZyPpIDhqgeLUCW5nG9tvGVsDoqQ/qxcBX82sS6hm2Z5mQdnNanQtfs1Rlp
I1Umu6mwnWgKE0DjcYHL8wH70Kt4nx8MDyY1G8kH2aIRNguFYXAYIBkr+GF+5HMFJ1xtYz1KpoKo
DF0mrWETheWzCVRFoaQ2nZtdizl+eVJLOmSQAv/vfi5tAWXqC0gg4dfn1lq0z/p2P2DLvtOa9HVs
0AjLqutg4ZqzqNNbxZdf6QBPWxgFvMeIzralLbeEoDM3MX3UTU4pB2CtQOcaPI0zksDymDaTqxuw
goOHAhppYWoHj9otOOgnJf2bneLng305xrCINnlqraoyyzyFagj6OB+YW/bzP3jDvYNq6JOsg1ZP
69+xp3iAUOW91pDCZCrcfmLYQtvBUPxCluSpVLRiLTntSNjvw2Tc50sO//mSXStNczD7/j2ujS1u
juz8JQpbhxoOxFbA8fOuevCF23130q7zs+YlnuKWG18KycT/HLUvo6OABcRUOEWDrjIeVD08RpXl
tVlxpPNvdepg7xQc06X9GU6DicLXmde0DzrcbiRHSHXsAj7VyZYiSxaAReErtdAbF1o89fW78D70
6/2ayVWu8gMKQ4i+W5lcyafk80zyZcyQRGytZQ5Sf5zeiH7Fsc0zBjgjPV9ectIXLwQjwLUb8N0R
jIqz8pv8rXFQw/Jx8z/97TZVWnoXMSbpFpAmSwOsOYrFK6R0gE+ua9qgBV7x1y3KnKTgIQpiWz0K
Bg5bNL9va8i+y+SQhtFVWqB1pYhuwWNYi2cbUVbyXv4HnNwarIprpBhreIphEN1q7G3wM11t/Nh4
NbLHWU+9X159kBGSMQJwrXrEugAMBPbF2HKHR82P9/1LeKt5qasoNmzHtr/2kq+HqItlaTW14EHE
fsyXczTqJxVMhssPJLv0+lX58jyNXkHQy2DLp/GnBMbXBmqll68s+S59Cpu+XjmjQGosoPIwjvJk
92DA7pEUW7kpSZbhMwJ8uXqGj900jTM03IDaI200HYqb+C5wKSquTnKtoXKTuuMvfphuLz+OLHv0
uYy+3DGPZ5WZGkRShoZjkT1DX1HdpPt1hlV28WHs1xiDRkn6ajxu3FL/Pschqll1Mg0VLA4Qzhpw
nTNuAAgZ6x4KVm6bjb9bsz4tPPE6HYiXSv1tEf1fgm7djakhi6aiwHVRu3nUAE/GnmiBtIf90k7R
rkOqDIfx0NkW90jWlKh0VVCEZ6iLItsXqp5Z48in2Bk8TRpEI8Vpkq21K5nroua1GZsemQ/cZyXw
QZd/TCqPLTYOeRNKfaUb7vLKm4qN04Bk/osCWJqlpClrbNH16pkNO53f1OMPL73Gvy9TcS6JUbXw
u/BZ/raMga2ScwOu0+VZJxslISLM8GdLk8rCZ6F+nPl9nm6hIGQDst7w66+uzbGKWgMDcrfseONa
+9XOmHl66CE9F9g1fJ6QM9l425IAIfJAoKYodBgIwQ+IBr9mM73Pg+aITI6fwsEorJfny6Ml6Tdm
IhhEM+DBwQiSLIpP4Dge3agHelyDz3b4lw2csB1Aqworq2pO/VmfnA6ZA5LdaMPdxgPIVp+4DbAa
2vcqjibDrjhQF7knJzTtVTaGLr1opx/IA5JG3btuR95WNvr7JzJFtTYZeFzBkTP1U6V1uvG5Dt5b
uuWfsK6C/93vm6JWexwCnsLHEmfjAqblB61t7UK7acffGwMm+/HCFoBPw4QEJ075Kmx1nOxV263a
kcRt/Oh6ULy15ybeRHNLdmmmKN1uytBq5zRFTuGgO3gP4KEhBlMQ66u37dvInmn9+5e1GVi8ZGmJ
MWvr21j/1RRunL1cHq/v44kpqrjBOJspuiQzv56A3ioreM8eLl9ZouYxRc12msxl0Ro896uGntUo
Jnago1JVFvPTmGh7jcMKlvKZukPpLukYuwZMbN0hVv7OkMbYZCT2YM5/0tRk9gynhVqvHihbUpd3
2lu+APR0+Yd+f8YyRS13lDcZLwvUKrK2OC0Wjm8U4BjDjGZH6ZXDlCmjC8uGfdjz1vvZLYWY0ffT
Ylg6Eq1KCUzAlLNd0ObnJaKnqGYAWoErzWo4E+rVxsv4PoyYXAgjawIlGNb6UgqhdJw2b4BxOSEP
HtJYLW2i0TOC5FbTqiTqmqLqOzIgKS962GZONP9LY/1dm/K/sNI88dVt3jLzu74HsSRmz70Cg4dx
4VvlYslziprwIYiAaBtw50qB6bcZD7+aunWNuTiqPV1cIylQMxg23qJk7Yi6cHg3hzWDbYk/Qauo
QW4TddnPPsemCOmuJg22oBVSfAABW3viTX6feAQOSf8Q/cGzmv3SD7BQNtaAJCqLOnE0ugdFX64g
Z6jr2gcTGLomeUYv8Mb1ZUMl7C5QrEjLpgXxTkcef6p+q3zjAykJjaI4fBmRjeQ6LpxNqZMnk73o
B90wf/iG9f8GXlXRFxMIyswnReiZMdjZQ7i/HAJkIyKEgKSv4Omi4IhULKljVI2jbU1LyckA8q//
/uqpXuohzRVoeZA6GDqPoJ0SkjnHxL/D+nA7SfH9Ls4U9d88brXcGC1E+Ha6Qo/3vrDGBFjK5WCW
/RWY3VvAQQmzwBQV3WSaQoMBI+GXtVbu8FF5G1RtF7X6nz4yzwAQH0hm3YPM4KRt73elsavj4q7u
Ya8aReU+QkvsggofTbaAdp8H5W/2MaII3OBGUQK+WHzmZ2pYc9FzeEwd/YbtgaxE++hWOksyw0UZ
OI3hvWhMuBEE8l5pKYeuIE6a/6ysY7L1tl/2FsgphoFZIcuqhPclvP+qft4vobWxHZPNEGHdN0YP
9ycTZ+SkAdC2VEAFGxMwBrrnoEmRwTS2PuKSACbqnmnVTHpX5YVvJb/gwBSHD1kHXVXX/CyAibJn
ElhmRznewkL+VvRF29olyX63EAbwKeZ6Qvvc10PtNppgh2rM90nG972yhWGX7G9EUbNaG+0UpDjZ
RVmT2GpjXpWw0LBpVrup0e4bC9S/tilsLJBm45Qqee2itLkhpICmXSt8FUD5MaeWGwJboxbLqeGV
01JzY/cqGT1R3zwn8LdVQLEDrPhUnarsqA1Xfzbis/n5br9Z4qK6OYtQUqcUWbGhts4maiNqqU2n
Um2u1XI6azOg9sZyZ2bGgS8FcP3kGAeZS4AkzYL0/zi6suVIcSX6RYoAIQS8stVeLu/LC2G7xyxi
l4QQX39P3cfpmOmxQaQyT57lowg6C87EDE1FNMaeHOGzUhwmFu3cxc3aUt6oAR7G2UO1wePVX6u4
tfONbwK8jXX4qcbxYRuQLOeETREPioASxco4qJGWMjsAYCrYPzX+aa3CnfSQqhuBRO6XYF87CLWG
WeiL9byrO+pnC+emZFT2eQXNDSQPGPGb6qLm5aGk483Q/kr5aGMCDkQ8c3CcIlqmnpRXvepj1Mz7
rmhOSgS//go+vkfLx3pbH6ayuLkwN8MOXucRQiRdb3JiUfV13NfuhYX+zR8BvjWrJYlp7d4dapBe
SvXkwIX3NLNtF+ktR0Dqe10OexqNX3LhF96ztOSDTKcVH+9I55S0gHApa97boHLTSVARL5Qf4HCR
imDKO6M6xMi1/7qq9hPRhAFcxn2o3ZT6r5Ph10z8T2PJlJpputRL9TXI6VmJEAuy5kjMqHe2N/Gk
4HLsQ3vflF4ma7AKao7YrnX0k9KVT1HNjyLsy5iEFYWl7vbhFMLmUdFcRGGiO0tlzpYR3H2/JKks
ZqguPHY0lNOktuqnw6+VhMq/P2X5PSjzMQ7OaQ3Dh7rzZUIHpH+OJuoS2zCL/RpErj7lPLERyVXr
fCGzBdSp1gMIBxSDuTOyrBCXxej6KH3xb5nYA2w0T2roPsuOjsjhMTZea16mVVudVvj3gKmfj1PU
pWMTIAnLq5+NqKqYrtNNVfLV44jYGZh/m8fmq+W4B+BwvfLNSeSkbsv9XjdsBRbXdS+sDPHvcgwS
8Im5eL1dXiva/s5WfNAFBLlhYXHjTUPmD9vL2oJLQtD7ZS6VTzPSxO6ml8+0dp/rme/KkP5NKnjR
Q3Sqy+BVz+Cp4G4AEcvor2EB/aSOJOIBq+CEXGEQNf29wAkMkfc00HY3DlDpNBOFfI6pnVj7V9YI
5K/0LQzA4Xm8OBvy8rpvQcgfdmmfVVT8DPPmQ6nLDtz3vVfYN1/nDnlaS/cqodGLuwBuakbwpC/0
EwEGn4A0d4Tm5bopBYlsMdXpUPFkQwheyrAUTaqQQV82zz8CJzkHmeOs4dyTAWBPlFtmRUty2avP
jYAy78vic5zAwwVejZLr5yOJTNz2znVSW5ks84gdn8HvVJC/Bo2sx+gBLrAcC1pMh0gowfdQnJAJ
iK6nvhUciSCG+9BKSfGMgY6kAgZBLdcsMbUckA/Tjglfe3Mp3SKrXZ/EXTS9qLHMXeXsvHuOqFMf
i8JzEkXsCz6OS0BgnkfWezKbFySuqG4yCv/1i3e14br3+vLbFQXHdri8mG58nSJ6snOHBGUZfEEj
sJtLeM24fngbywgnZgUqosrqgY3du9x4VvhbVk30SRTBU9PQB7j4gDTVFuk4cQz5TR8Hi/2Cs+HO
jMXLqKfn8R6yyKYBITPCyrgtQUKtFBJtxhmKKq/4XGc/BePwoHmdmRByV2NMdhdvEB1emnoVMOzs
TQJ1URLJ9b3dVAaHWJhelfq9at0TaZEfZcYZqgZT+b+rXzs5bbqHKOA/1tR+uilz0u1yrRf/k7Qz
FhjwL4OTOJNlAhupvzowBx1oRDlUsPHAMgBaNN/EQcH+1m18WNSUukrDhx6EvGI2V6767owY9AIz
i5OaSFx5CZ8TC+tYonAuZvzI0HCgirQcyQwL5jLzAugig4n4FxHTz0AptEj0atvtZaZhso3FKdBD
HJTV8xgNSVnRvXUFikCz/AxI8DYh8lXx6SNqxqTOBMiFeEWyNSjoGEBoxNMqqt5Q5bO6bf7pyc8m
nBOQC5x8xjcLN9MdiAOpi8hZiWih2W1yK/4haT1ZG16k1WRSt2sSWpHz0veP4cJ+7T2EAPkgcHz2
Ek34K67eKSbleoYLVz6H9e80tVmp2FMTRD9O/zZAwyeof20Xnfh6OQS2yJEfkpg7u58gPwxFbXRB
ohjaPoqdQGTutCGeY/PieURGB7HJ3PlJZ9jzLD39gGTJHZTbmdf8ByPDKS5GMyZKbL/Gd26mwY6k
d871ei9JrU02oh9BoUwHrDWkrFEB/SEWbZ8j4S4RfK3jZnOwsMTGug3upTfIxkqnZT3GcBGF7rXY
OQ7RqROoHLbDTxPhu0jooyX1b+GZtFCFE6/cPQ7Fmm9udQs9vVsivGQivBcQaHJZ0KTV4TPz+HGb
7qYiZM5MORxdggtlg+FATANnQ/we49msEAndV1gNq6BOTIgPGve+hy3rrvR8rNm2sttPGkdhQ7Yl
hP3eSm6Qp6YD+Kk2bNN5XH+jKUrDeoV8/rqFMmbrf4GvHwt5gUgzV8R/l8iTnH3cNG75pZjMCSc3
dJRXRqMbJeYL/MeXbiqzHjZD/mhSGQqQMfsdqexeEwYxOM1mQutUduqVqCXZgm3fl+3O6+FhJoPq
svH5TcGtf/MahvZh+pJN9dhagmQkNuVbTc42oPjPx/caRQv1fMqIpx+Xgh66fsRvBAmncqI7DfbM
3aiOaQuyaRAirKP/p13x36DluaIEjNExFhs7M9N9zEibK6L1skEljF/eHAbW7OZW7sKR5mZYfl2H
XAIHNGAdRMiasA8K9GEQq2yCvmenRn9fe+q09c6PN1d4nh5/Hj3/u14CCCNplQhGbRro7o0WBO7Z
g/p1K/XApvEpACNTLLVM/FUCz5E14ilJkw06ujoTyaem/iIrP4aN/BtabsBdcD/9Ci8cMC1ix4vY
DdqdsA6SBkqIV+90yXWGYBHN1dDZW++LPGrZRzW72SLtS+ODBxwoEi8teazpkipagzQKrYYj937f
92mhq7N0YLtfubCljnrwMIn+JWI+OdWaY6zP7Aaq17joEwIcir2plvATjFHhx+uAJBdQiF0wvLsb
ARYTI+Zit0b9dcV1OAbiuR4sfJQms5fGO/tYNsTggN4gHtthCJmyjso9j3rEkftgFy8e/G74OhW7
NnAZ/HhXF7pyt3oZ+qUD71ecGmR2pEvP57Px+VdRKNCzwUErF3aciaHpGDn+vecs+32PcLtqnt8H
Y3bKW/+YKn/sxvqMtO6wd6xnkHNnZLpSfZMN2wXgrFVzcK40f2kGeC5yYd9UATJMC26EIUVqar6k
YycujA/B67IRcrLdqP/wxwDOUQGF7uqUouefAuSAI/a+mc0LgWd0a9eLtDQRSu63Te9bMaagaWah
7U9LF5TH3rhVzpXyM6hbElrYZ72UX9DYdODg1u+sKGiOHwOlZrjnl7gaRXHt0zWq/kP8QJhGBWTu
xOE6rpnge9V2a4IDuSehAY0V7TgVOS7cN+HZAU716Gbb4FwgDLXfHKQ4uPlYd5hSNpottjl63j1l
M/rlTXicO34QNIQfPPcee+JceeMja+We5gPc/MwFvT9VmGHqHknOzUddshSH+lLJ8nfy3AzJ9flc
qEvvue+qay+V1XkVgFIPjnSThGx+RrRsjtK/LxbdxFwFLENqzXEh0XckG5V1o+f+yBmvnFZ6zrze
Rf6FvJS2fRl08c8GFaxF0UG2qsxCoEP+QJ9k5WfCejvZ0mM/dP8VHt3wM0swnJct3aJ15wTbtVfb
U4iRTdb8a2DyOke9h5GDrYghRNbquvUnuI5n8IBP1lXv3Rm3jtsv+7LY4JA1tj9miQ6hJx9qYjOz
IvDGtduYFXK6ig7ZPJxOXSJ1/0IZAxGX/ZARTx8kvqNTrOueO2bKvdaY+/MYEI2D6OdieF2q2sm8
lY45KjacTTTigQAWvljHWXJhhmTrmhfi1I/1HZ8tQuSBbK3EprwrdW5muNchozHBe82YU4LptxUP
W2k+5rJ+8JBGk+nVvBRL0O9QP84bUm0+lWA35GW0p77WNgUKMcelGu/JGsO2p2rDfFNXEK2GMG3y
eWo7kWmQQGMQmZNuwNQFEwc3N73rJctmHxVbLyIIFvgueI3YodrjooTNqFjRi4cmLqQLyweJ5mAo
OZIyekSHgFueGQecX8/cyj4Mb/U4v/b/n+XCr3Ym9ZvTbH02BeQIeVteErnzJ1Ki6m//0LK9GBmI
fEbiqSi7Z4OwzKqHxAIg+mFdxZ8Q04Nd0OLAjV+H0aWswNjnI57cuEFiBN9RIEU7W4qzYEWKp37q
PXUA92YH9QMyatzb4Jpj6XRdwoouwwfwPNrqhEpMH+YV5d8PMF7Oh22I8FQCuNZxWIvXzbHClioi
ddK5SAhVYUUyMJSGuKiKNyT6wsZZjEepKZiPdbTmxWB+lq3OvKhNnKr8BWwO98kNU2Wo4RYCEcs4
DmcgoTkl9XOFTCWy0V2H/3ExuLgV2bnnuFkLtq9KuLlifnkvRv2NolYfpFP5jxhhqwuF5OnoGsOf
ZNOlTguOjBtahTADeN+x4Nx2lsfOokPk0CGwCdINNUO1sxqWNUPxAKPBvWXReeT+H1yI9hW+v1HD
50OsOWnCX2HdxxrpVJ7n/CEzPMoQLpbXbfe4meGxXkl5McpHuM0wXLcac57ponBLrNQPRViCrjOJ
EJMri1K81n+u6VhKmd3XUBukrKWnqO3CnV64t9O1CPbrWsFDxFuft8ZeRmRUQ7rwRGp597JV3n5W
cDsJq/rQuU4G97fgZYywV2yiVWehwdgUbuqgLP9m2yYTwqBQ0U2bdWH1UNvwJBoNuxm1ybhu+52A
CdtUDIetVDtkaz2srP0Fa+VtM+ZgWf2vNWtsBab+0oNpxIjeZGTXu6+fnfusnL1/XlcffFmemGap
sA0BmKPuHuX2RPz1xwmcRxz0DxUUz40I4MV2Rz+EO2QCHDxvCobMLMthhIJGQCeDrFbUUAl/in5E
EOg4dgVmUKR9ERc3VUMvEJzMFWLBolsoNkhe+udO9hLbl/GzhTDA12vcC/vJg+rKBrl3/QVqgWhq
EZcBP8IyTOsO5SPybZGsAUHqmIKvpNx+NqS5xR20UBAp5cSdc8wyNxEU8Tb2h2qtr7jP9oR7b6VX
PhcrxRjI/01cBGCrqo9AYe8fdBe4P+Q9s6lAuUl8F2snuNBpXAVAYdrH2SPXru23FBvEgzNXOQbr
/xA/njFA1BB2JMVY7gpZPvYRI6kOh68FCQFgyu6I6578oD3VU/MekellLeOFOB+kLp58z0kndDLQ
MyYDqzdYOdlcu/UHzMLglaFu1jaZYcjp6kXQxdPq75rS7rAWyxyERIUL/6uVh+8YdcOZnIsOwg/Z
TU1+d7fuuUTDwtR+Ihs2qnyG01WAUXDDQmSuRsx47Qg7ERc+4bqVSTuFmAgk9hFriMjsyBPvjofH
7a4zFGca7831XeTGSvIVajfVfLw2xPrnJQzu+ZDhvKccKSEQEovriiiV48qaJY6MChEXqL8RcdUC
92DZNJDYUaNCMeDpIKCrEKZPkJ7cZYhqyqeOHOZlztGE70ZaXTeOGXKs2jeyTvbUSf8ULeX3sqlL
CPvPuBmB7k1RC+qJj+dniDkhfeBskQAuyDYCEnDXzNkc+MJONIirNvQg32HAljcfFDXgShiR3G8P
2rqdmm0eIjJqD5HdyfVgf4vdRjD1R0w3CI5rjpjLXkEA6BLduE8lEnbRziEdteq/QodEgDFI3oso
xez/oNfi6iKiK9nU1Cd04RtCscSHCLFdVpbtpUMUeJ/hBX4uu0Y62yPbohtkZf2BEzeIZQ2t0DJ5
J41CdR6b7c+IocNNCIUgHjMmNHdRcbtU56ltv4th+FAmegiMl8LxBiMCQ7PRPfOSfq5V86ojPGK2
9fCmG4opizjeBbwVUXPVTreAROd1eMWbPQ6sbzPd4xZVQ9Dknh4QvSMKe5CrO0GjF6EdF6JO+KKG
2DHLlvSjfIwGeVmq8ogf7t0wq+9Yb5XoknxGLYKvwwJXje/O/xTkg5CTRUFuWvdYr/IktPhabbcv
uzKd7sOaQv4sZnCMK5h/Cxe3hHTg/Qj3JqA92eroX+2EF3csD9pE5401Z9KgX1q6aYwdu35zVxy0
Qpb3Vhy7CVh1qJBaMzfDBunhBsRvvNYIIZzE/NZ4qHf4Ae+jtAbENJ+Vxs1JbMhiEphLD7ScDhY8
pqG9blL9LivkqC6QxpFGyPXqsyh8bnvAP0G1ZaqEfDRYLrL+Fwk36+fmRL1+V0uch6hMG62STWMa
Ht5WNwKU6lwdtO49Tsg8TUnr6YOMPmh98xwki1WIbapB1iwhepvLw+L/0jIA8Tll1XsbvVRel9Sk
zTBL7yJ54HBsWYWXhGt7JhRxcShiILCtHH83TDRpKPMe0GzZhUntI3cOmG+totwDXkL71J+ifCiA
FiIaZw6BepcpIg4z0TSp8GHP5iDDsdY81TbYUX4FMQDjaEbK9qIJ4Fch/yGTMsH418KrmP2rmgnl
BUwHwr7XAIh6sPx2UZEg9mUbXtHIfVd0Sw2KEAfRio6Og/xB9rN4BYQe6xs2EXHbPgx+/Q0i9p4g
7NR6Uzq3KBH++rz665VZfgBE/VlWdoDAxN0Rhp+MjjA/8mg8zHVc+xDN2xqh2mv44td2b/X6XQtI
MWqyd0sOspJKjHDjZpk/hogmwHihlAU4x9fvCgTJpviK6vrgKX1xGf1em+iVyTPvn4x3AVCWyzV8
r5weRzVozxrPeZoGmkzz8Aw2ZEIVfcN1edMdRF3C+Zls9+otwDtb/78ejR+qkPkKIFEdRoTIl/rS
kBrwy5BiNnygtf/InQUnD5oYbCtgaTLWaae2tAQU16BK9p2bjfSj8BD05CoERXVJy8PjQsmTHkjK
Zf8kx3bXr9+kG/NOenhye9f+aImPF8cQBSLrYMJU983PwoFtgn6ucKkxfBbeGyIjkUshc9wxuOkB
+qNSd+OM9qFjhzaoMa3bF5BI85ZHe4Wve5BBenenIeBrK/Lh4s1GBoGeTQMr7hJPSF8GQtIOA36t
p4PrIVgTKx0gpXhfPxJmSv30Vg1e1tbdXwE7Q2D4yd1434P+F33LKcKEsvCDMUsOwrJDnCdV9o+s
xD3R5AzfsBjDU+v0ibXRoUdaFWDf8J6k+ThiCTHONvE8cqid8AY1cYxshpgUo5OMa/sPn/lJVPI4
uX+wBMt0G+6rBqlZK30bkETVrEHaIrslVdswxJ0JUXXrh3lBIJdWX7AQWROgvh+KuY8lxMCxR8Xj
qLAsC4c9x5YZiSi2z+QEiTeCdGNauPkwud8rIh/rtQXFsHzqZxTmyt/JgFzsZutk8gAjo7YfqPrt
m/nfFGBXRNN6NFhVUZPYukATC5/BFmgVRPoW4wPafJyesP2vISYH6gda+Q91kXNKH3S5wq7gbOuv
PvyvXj+CIgSireOJXYeGJdpUj0P3WrotXpjFp4ZHvrlxCJaCi2ckPL63m4Ybmshk9OnBtqvu5SXC
PQ/CJH6h9Wh6/1pUvwGFZ3XgnLA3xi0OXBLXCKseRvPu0UxsxYuzBrniO85HFHnYYjqsS4x8Ks3Z
s8VL07W/tigR6jKi/VZnIvsw6Yn+KZwxRrhA2gpYP8vXjeHzYr/oDhMG1Dgs5hvRAX5GZxeajxA7
Y6l/qMOTEjnzcoUhYzEkcmbHtge8peTV9CRGmwoAqDRAbz/0xtDBefjbGjg50LRdIJCPngp+Kxro
jO/c/cbPlOkeMFSQ8ZFB0GYYstLcLYlmjC82Ye6llxiVqj6jyI4cNMTECoyQY6jg3hby/1YYn03I
BVsF4tvRrkhGc1zGSKeEsU1nE9iMg1x3DZAihum2C9sM8u1cwYFN18W19+zRg0Ob43/62/Te4hIP
Ro1vC+4j/n6lBUb3R690T2M57QUnB+EjJ7G8GuXgc//emhcKP9yWi9TFAt8E4lS5JKVVh2DXHs8J
1nflnODKfUaByaeQ7QpO8wUoazjYc1RGmLPQmCpsOabqNEDKsED8BvzlEGxq16l7tDbencWcsmaA
BlIeqkvXfQR4EVByNBaKc429Pngv7W0r/Vvf4B0GMuHb+1KKmHR/PZb/dqyQAueki3g0QEaw6IvX
+R5Z9wmuPy7+p7X9o91xc1/Dqs+Vy5JJwxRjOHSTf9VweRwHLMqiP+RGxDx6LNHU9CNiD/1nHwU7
uI8LW4RjH+0MKU+bdtDEfUAzlbaDymHnmYFiCZfBHyD7OzOrC/44W3SQEAM8eqQXWyPss/TQKlls
rdYe+ccAZfgHgyAeCw1sJbAo2FLXK88TRZvkFS9rEO4s4EgPymFkkccU3XQfPNjqzWV/Av/AvRDr
bfcjcGEhsPQHBYg5ArTDlygTPU8byA6xz8KbwJYHokK+64jM5m7JJxi/jTpIJxSZZvyiEzJL+zcX
9XUKluMclkiJeGtx+UcrioIHy/Eu1uBaNALowhT9p9Ziv9DlE5A8/C983NZ3N8PxRNfwi0nz4kny
BP8ojHMQY2Ln1MT1hPqxDV+RxYDY13B+9HD74nargBm3JVaOZY/ihahVLb47uU6xqAW+oMGNBRvv
0NexxMICYcb5Fq4nGLWdPKwl/EphH6fjCAshr1n2rUXaDxYQaxgdIOPNYWlAksnpPsGjBMnIFl42
LMDAy/BnCjGNlB/bPIBcU+VDqWUaOuu+Fs6rbqC1aZF4G/A9gnO136aVBN/eBhmryA1hn5/waoyB
zeblvJ3aTu7oIK80sO9dJ/MZnMBJRzE2zThGLTarfrMrt/Cb0y4N/CnzI1xOiPpOqeYAyOeHoYf+
v1yeYZrxg+HX2VVTuANOjJSv9uoLOeGrUXUGF5J/dGhfBMzMZxZmugGcBZcfXjoXAIL5rODCaKJM
Y6yuBn1gSHEKZf0CU5BbHbLr3PQ/wYRMvyh65p7+bMpud+/SmmlAAaQ7BZfArQ+zbWGphstE3Krp
CWPILQyDx0aCA4bTJOtyycPZh9kAUFBphwdcKs8UjUI/ithBIOVGvTzEPweKo9F9jNjwquHV0fRg
IbvAW2vcyAvbcXc5ccHSwfVxZbHnfgreFmbycUSmnT/uweJK7eqluh1EslLv0N6PIRLL4Z2bwPoi
8eE8URI4aXb3szb4FlGYH47886t/PfgfoeNjgDUJLEUmHmYdMAGjMQe3EuyB3kl4ByEt+BSjuo6k
VzmsJf3YRHfAyHwoR3+bCGurYf5kAUGqRoiph/vVdFy7Altgz8fdxC4w54BFdo3GaUGt8/WcU9hs
xYojfsHBLwIazPLQkhmeMdR9Ew7sO3Tk3beFGIFRo6R8doMCDAd8S0fe+18gnOgHp8WBdnqAsrie
JtBU4NOBuGA5kJPPYKJi/R72s3Cn8u2QSQH6BCtwu5f3A17p6F/kUiwzOp/j7IIUUUnu51NR/YCD
cNQYhBEmhmiCcs3X1ZnPC9xVIurmRdjVCfOtgd59sInjelh7N/NtnuATwutnmNzj0MPYCB0ukO2x
rHW6oNzuisgDqgXlCNT5oNsgSjYVtJMPPo3Yx7LYPZ7m66LQ+VHsxFYo/7KOtQmc5UDsKdCfYKE/
JVtFD3Yc+N7x9SsWW34s1xF0rhb8DddN8Di8mHkWgfLsNEoPcRfzBlAQlzr2y/yy2eDPA1SEUpP6
IM4aqT9Xd8tXp9kxAasehq1e755Chmchg3wd2ImI4OwK51BuJU9mSn8nd/2wFkD/TPJwoTsHnlRo
nKYDgUY2lti6TYhD8iT6g7lGYv1ALd61RbQHuBFhEWCtMmGoqtNyAYAUuO7POIYP7SJeRDCjCTWQ
b5c5byg2Xn7mrgGuRiDgUVA8qcUSoLwKeY70MHA4QGtAbc2IzUK7AaWRy4CYicJHrDgRA4gYjnc1
FBgk9UBBkkGI4dKhuwA4C8a+7k9CmY8X5UnYJhRBXncc4XrYPhbj9MrLcNdRG2BXXt6WIGgy2dGr
a7ApmZZ9paoG167Yj+2WrJN5rCZYvCjsJbF6TXGRJHXoHJEP9UpL9giDz6+lUMGrz5F6bkWwG2Hn
s3Lup8CiVrTFqExwdLkGE68QK1EXoGIjEUCNE6TuMzBg9HKLKmViGULkne4JNnXZtho8AGhDZuYD
wAY+Qgt40Sw+LUHvnyFRbmBm1TD/Myy3vCEcix997dZapTB3TLjSOwjxN+x6iyntWvpoB3Rh3Lef
eIl1vAxt8G8i4YlaBS4C8P0STvG9zIoO94Nk43+YI1KlIVKH24uNhkPZbwfk2V85rH0qG1YXvnAY
IITP6+D9bJRem2nd4bdP28l9C4fuUoaVRgm0zq1ZjEiDUGP15VYMdtHy5LfsWPrVR+NWDwh7+xJo
ptTqvNIObkUSjX7p/avVdsEniI6ptuDXwcmrW8xr16k4tOaTFdiWOo194mN49sr5ykFf4egkNUDw
Wd2vLXCW+3m5wSnnwXckOv0161ZcmIE8TT4/8rmLkV8JkNtPCe0ubjCn26T3ompPeh4vYU33qp+P
7szSrcIihYTqWWzDi5QEYHXx5ZgNhiMrJonINu+90Qe6ko+x82+NwVnoWbQP8HsWiJZjq/e+RcWu
2Pp34Zb5tP1hVZ83o7cbPeQwg4CAknVwfVhNWnOmjU1MVPfoWjAacrubneV5q/kB1s4nUG8/qWMu
AGp2cFKtMC70MFer0BsNG6JRwZW2ztNSOo8tcmT7Ur2Au8diStYHhVEiwOZLlOS/oIJLkS4VFEL2
WszNoRUQ0VnWxFtQvPeOfekCzEeR8s7h5D4PDXbOAmmtAYFJpcPZxQTkuW5YlEzEoP2HQDIaFRIZ
zQuYftfSFSdHFwfXdQ5ymh+NVscKNCXE2Zr/tBAAdbpQY8YTL7YKFCSVQAYrVD9VhHfcRH86HQH9
uxn+IP6Hg/pGjlaCE954f6aBGxd2s29gK+wCT3yNBQ8TPvVn1/WyolIXF36MmbfIf9Swlwg1CLfe
JrCLFS/DqLEURNDuIYI1hul5DrtseM/63dFYOFJvxHyiCU9cylFIFLKDuvakZv9iuwnkjAFcFtKY
txq5smIJT8U2PdVAyhx9drnFMgebKD3tZP8WLZ/Y17veHCMPiFdoX8ritARwnZtFAu9ofL3FwdTo
y8bgEJAwixp7rBpk2gUzKDaI6R5rgj+ASZkpM9rRxKDBsOOWTMAwiHu9X7+iwyQgL87GTi0UhHf+
xwoWEtXbq6IaQuXhTMPwyWH8OFcR6DRzEjaA+RucTYYDpny8wABzQRFi4dx1/dO48v9xdh67jSvb
Gn4iAsxhqkQlS852e0LY7jZzLIYin/5+7FFDd8sGznSjN2WGqlpr/cmHnwUe3awR1B5kqLyOWbRR
Moqsyj6oXnuD5dOjpg53dm73pMq3v+shfpV28EA7QbTgJDDrbtOVKDpIVTZ7bgkZoCFRRwkhuQ5U
UdMM5gYwVfQIEWeJq7cetZyNavrE+JNmAauTla6H5zHlnFCNZ7MQn25uHfHB2fTgnksRDeHKqgxY
7ghabXrtKuLcNeRRAisxdXUXcQeywZz13LX9qtSB6SlTl7YTrEOr2hBif6MEUejHzHErfXiK1XHr
iLZcakb1mvfNXRAmG9vt957RvGe2/Ym6yfK7uaxxgUuqCcAmNiWbvWXchkGhL8xwPg97KIZ9Np1V
/G4XOpOAw1S1T56tnITD8E5vbmQAoJUZ9Wuh2VRusdhbbr+1Lf3kTvZnMMNolaUmy8iRt2E39ct6
gOIYKPoGKchchpkuw3NjXGkCDxEzcD680Hw0JMLLifcgFproaEIV32gZHDQOAFIR+wkVsUr/0U/h
DDoP70zlY8BPj1R17UaLe0bytSrjfZhKm9FvFvsVtf/WsbQzOO+7MVWMAyJ1ZcbZPm7B1qO8hR8N
VSuN0o0aP6EJWga13DTJeOeJmTHTjNY9mbC+DKcnQy0hN0YTH718Bg06VBVf7ugd+9FmGk9Dmqrh
Q++KveIUQMsq3bLGoCt2w498TjMp+tlsOVhPhuT92/I1wgEsjKkQjIxuVbbxKmXSiwMoa9BA265z
eMUqLoBTGSzS3P0zSnVfw8CkPvag+/GLRnesY40auikdxlvtCwP7tRFpsIdFxpABz3ilfancTCwC
D8M4pahvtcykeQo8XzVbZ+k6xVpV842tVtUyidhKDLkajYRWMVWelXA27SoFgRAkFSeYt+efoo7O
6cS41Qnt+1Lz/Mh2HkNR+VQ8cBe7G6VpfTLl49WYVfTtfGyZ3m+bMT8JZXjSOu1MItKd12vnwY45
NeSTVY9bI/JuR9o3EMFTFjBBdJ1qpRrFurHCU6Y1K5XmQWCkUlsNugFc2KCsagKSHZaAitb5ZNAu
GVe8ZmmzsqZ0Pq3WZG7tpaJuhta4tefAntDeBEm+q7r2aCEzsciQo6GE0ssi/8iCaG+a3b3A9l8M
boPc2D0z0DvoPaxyN9VAsgVr3az7TR4MsJibE1Z0xcqpnN8oN2+ailO4SusUFH/8M9nZLo8SZcPc
8mmoCcGzIvvVkGy7zJ2dIAmW6jxc9Nzu1owMdd05wqKrhKJUFuprNh/x7Gd3USVOaWMksJw7aC5k
FzBtBKBI+1KCC9Is5MX0UlbJzgJ6UUuMJcai9IfRYgF3yt4U7ck0SxzlgLf0ylfC/DM2lNe44f+f
afZ2zOA9ZT9Wgt3oOZSScuSL7uU6rr1zScCswUpa1rrQYF+px8HQ/nRljM+dqRcMBMTvGOgojcVN
luQfiQM6pZbuSekJjJ3nGp0RPlp6fJdFsbMMOjNb93bg51Z1dPXs5PI+TEqEFdvwqrC6c0oqeSGd
Y1dWL27Gq0nMowjNTTLan2au/JGA7x1bJ1Nn8H6WzsAm0CLXj7LkbVCjm5yNH0bNo0kjvub3PtN+
OtKmbWnBVprX3utEx1pp5w+WyUEuNg5//jTiwgd53hshiJjOrmN3sATcgDaCPdWFMI3k82y0Y8TV
znaTW0MQBaGOmyEBJe7IjYsCQFgB4ZMiN+7O1jTtnGS604vR12p7I43phKEfpq7hJrTVFWxXhu8t
s84wyheT6+4St1tnKRYHTgbps6v3IdaDWlltp8C+U+3xoNn2BzwTRrhxkq6CfPCZM229ID+yizJM
TjTmuFZGqTpOp6yNjoad7XVVPAwuVeNUi2XhMHQfJxfpSxwsO2bZewiS8wSnh2ZTy6MSJLXvGgos
6Zkb0mCvnkdQt93JGRcREgF10DdRnCM5MN56xdjlLmBEi2C5hYNM3bZOK0jHbb9RYuN5iHG3i5Qb
a7AxX4WOIvKQQ63OUVS7gHPKqFeLOMc8VBaxXApZvjXpsLG9/pjFWMyYRcrgh3/tQa9NTQH8ohJb
Ocqvmc1QKQA+Vv2WhOm+Na2lFPFNOjr7nnhaobWvwdTcd2PsK4XmOwmkwWLYWCJ/awOHHbDvjhFK
RwmPiPiXRT/KlSKnx3wMfb50G24MewwMWugZjGqHfdbZgP/NQXNhM1hPk4QskwztyquLs5HGHkMX
ba8W3T60s1Ov4SrEcGawFKQdchGT0rLUvGkjnFZfDEFICaS/C6ZhlT760CLXAxjXajJhzwjYfl2u
rqIiu+d2c7A4Hpqtuu85AEbqKWci5rYpC6tonrUmP4MZ9itbnZ7pxDdVgNKMya4oigc7l7toDA7S
YpoayF3vzrixdYOa41S13lHU5ULOPa9mrRuZvEyjvvW0+tDELuQPmHF2vQ7B//o4PWXit7AYanUY
gHHU1DkbdLPO6uCIOnhVKKHPsGIVOmRmzvEoybyLaaz0yI5gRXYFlEQHO+icDthR1mU2B61A0ZYG
diqucsrqnk4EnocBVXRU+z2DBs59mAfRsHSzaOXWDfVwTY9Xr2pj4JU8ZsBPtZstLZX/3LscXeMO
lfLKQ/HTzz0R2prYC1/iJqDXaPwyfcvT+MPLvbMs3W4RdsGyAc6yDeuxc513qw7/mCIBrA1J0qnW
U13hbKLtEEDhK5rvrAwWq/IIt+qjy9RjZg0bI9aPbQ6kpWVPzsCcrKNkKezyoIbDUx1zhpR6elDa
ao3SaVmwpwTTH9XN78bYXbbFeB/lDqKB8TGrQGSC5nHSxjU8H9Bi7EcHiqQMb+eqj3d5z4lbo7Ty
vG04oF2Tza4P9ccg/xUzhq2N8Y9MMa7TAzpLlLzdmG1aDzPSIK25g6JeZI7iZ1Z2dqFk1gyQs9zx
x7jfJK1cZ4p2bhqWAfbDzNDdjZ5NXy2G5EvFa4s1KDlMCqh9FAnoy3mPWDhmHmbUBWQgAYmx7bZG
2twowBMDvdAMX1d6/1gXzrqvHdzwPoOs2ufRsI2z7FWU8GLxi1wq7XtazZwCldOUQJ2MvUT3/KQ1
GJmIZcPgNwqTZTOiAYNlzHa/yPVoNXpMWfrs12Q5N06nrBjdreUwwlicMc74M9SZnUoDqQPgf901
t+Rn+a5FUH1t7VIeOZbH9I+waUE1I2DZunOPzcw47vA7Livr0ZgR+xqPhV6xDo1t31aGuo+j1Hdq
90ZR/kA3XzhUGEHrfoQtluCKOBi5i+NTwh5DG1EgH+oH4LhsYZjVXaLJOwj0C71ga28/LfCgpGyn
hZaSbJoR+KrJJ2N8GEI3XjgDDj2BMh6cslnbQfg2jeNJuhktG3UcH6fTDwutYeA/0nRU9iJpGCUP
DcUAioIq2iSZtpLmhNiv3Ch6dPQqyQYIUSkNvHXcKcyLs10hcCLDfqAehtuczKKoDPZdPvoRdzK4
NvNiG0i30g+BYYWrkYOgsXKH0qvketNGHWelAnPZBcoi6CreOU0wY3SSejNEKEcL69AxchBlxzxd
FFDsxQYi/NtUkC3TAEtzpDuLTsFtAlL20goTZpoJLwib4Cn5lXjqGyxPm4Fb5gU72+b2rPRX4X6J
Ttsy7XtFyLtrde0FAvUq9oCBtf7klXBp6fAhojxHtdhlfX3IYuO29qoe1Vaxmpz4TiSyQauAbQG0
ktZonmJOOeY0SKpkewtat44aZR+OqPnMaN12L5ocwa6jlVDEwMDB/BLauLIK6r0p22fQR/ET2Q+Z
/iJH53lKgwVBlzjkpWuXFULJysAIzNks7zLh7l0PBylUlZTj8DGgB/DmD5Ga3GZNuy5SDlHJ4J8m
/TTk+caU9S5ywp0+BzU5dXKEXbbMs+F+alpmHvm+1JEf9fWO2N5t0mnLQotvyooK1OyCva0p60To
3bIKO/C5EEgMndFQ1DxLzf5oQu1xjhOvbe8xNKL3McqBdOJNQ2HhGBo0UGfjTHKnoCLUHWVXoEfT
QY7aSaMVYMAKzniwGr1ftE5xh8Hzwi7lNjGbpTkYqDDJp0oZ7brdu0hd/MiYJGaS1ZWyq9ED1la8
VO+CCuKG7Pihcle35L1mw5n2EcyAuKqJvkCaB+FiwRKU5rG2xZ3mdAf6t6PlBP6ER4tpwmtMgZaK
3E8YhsaKs3SU/uxI4OO45wfwKXchPOnOPhI4wEesQOL08ph/a5ngLajYhuxmAsiq3Qm6DhTXwhg2
daWuK6+CpFIVJ9b2vs7rfK2n0cto6Mhu4q1aCDj3xv0I5w4mkLxvTCaDYaWsO7c4WNEIrmn3y7Ev
z24b5Wf4S7sUo5motn2lrm5h9p2QM3wpiXivE7Ng+Yxgn3l9TNT0ZCqu5edNfhPY6UNh1F+6QN9k
5YdON2+gRlE0ReNtM+p7pMAOX2e58oz4Xgma3VhrkDys4UDFsKps5w+x9yUMuYIJM/VHDjFmUU7i
SUndfT52rzAEo4UIycBtxviUqeOyVwAxGDg+xqqmzRDwKyO3TTSqu2ayb/KxXzPW59i1AvjLdAF6
Gb6XuI+YVoLLngrTGO2QyTBWQFOpEMtpnfLVw8NxNJmt0sn609XKMc+Sj643nnQRPekoLxZKLRDi
wEqJ2xTv88opNkWHxjaJytu0Ds8wH+Q2N7UvIx3/VIr6qPfaJkagnKOIUIbxTWTx7aS5m4nJH2+S
qXdRrlIIu4vUcqBCoqpTBjhuZFDd9AMSaJveX0s34VDfFxnNeFmOz+EgTpBYVGZf0TOBm08UvVjO
szFaXYS2k5l/1MHlKeWeuHm/lTpM1rkVbZ29M5fCmv7cTWLF/OKxYBKiU/lWKSJJRX8eA3M69LOw
tlJhkIbDfd22iKiMR/ancBGhY55rZEOdtlYKUUDVmeRnKsQqNhMlsI/G5C4Zu668DtP1cTSWhhgZ
iUfLEIKXCriQa80E+AcpqX/DFLY/Eve9Uops0yFdJO0t8a1OvYkC9m8v6M59pB+mfNYhRPQBlQ3F
2FbhSHb3ipTrAK6NWVFPTu4EUX8s6bnL22JuckZcTPk6xmXnqWAm3vAwBeIxSrSlYNizrhw4mGTl
rZwRplEz5CwKzbcUK18lqJQW9Si3UkkwWMvOal/58M2TTy0sPwHs8HrX8zvE1bQ/IWyScWsLe0tI
nrPrVfMDojpx3REwV19VG5gg945e/G5HKIgqgwsMrhcmi0hM+iYJLW/VKGpK6FzCblyyJkuOOtwr
wZ/MWLnrpndrAPTMM47eTkkfmjJ/iAYFXnb7NDXdWgES7EPoWVbPpgXVYwqVtQZfg6YzffUCwA67
S269pAfhHJsX0zXee0vbdta4RVp6pyX2shyMdWIP3Ip3j8jhUw7dTebR4KvlsLN65wnCwkfBNwkz
B7r9VL3qhnFo+nJbqOwLmYf82wxuSmGiYkM87zTNc5rZxy6D1eWmBi6IqfLhMEAT1D8sefi9qR7d
DzpHjZsTNxxNOCr3z2PVH0g8WI2pjRrMeJ+Mbl3E+OGrJAbgaqJvRMiUzc3Y4VrrVBeMbxQPsKdy
+uOUMYYJm7sSomIooIVU7EbsISfZMxGZKVb4MxYrVQgqw7z6aoe4X6R28ByH8bs5pqhfe78Av1yI
hglTJo0jZQSi38o71IoHa8zrX2uldReDrWQLN433qI4JcS3qNdz2J3swznpG/wJJQlSFH6jBDvtB
vGi9yALMoOrVzLUNBGIBaC7TsDu0kfswVvZ7oea/HdMEizULErPdWRxm4lMQlwZxzPIryOSD4SrZ
raIN6JeVmfoA/DyEOpR2YayVFEDOcUaHPrfJltPUpBzOOcGOXQkznxCysnkciYCM2NMWadswwSSz
QrE2pV7YS1FB7SIhYV9VHKJmw/BVjNgWTBmzIsM4Jza6pFZ/JxPEj0eTqRMs5q6EfJGbAG9eUTPl
6ZB6w0JDLSTIHzCIZ53ZQBQT1F+afBSWum9tBtJu8wevwQcAS+iBSetrYp7ZU6QgXIRemLDFm059
a7j1qUrCzzKpnrBrIH8CDsAKWZHcjCEGaZ4Bz3TKyge+eTTvjFYrtQbVmYy3RpoYYjMkmBIApCAt
KVOrRzWGGpkpEFuiyDiixI0AiGdujzP+ln1D9kWbfOQt2mdXoE4wq+atL3qbLXr44ASyyEJTDdLK
Ut+VKUTVoVm1kTMwcPPecliwC0vXD+iUn/pqjt3mOVsjo/yOuyNd4zW14cFWDsK3wHsTUsy04ZPm
6GhVEkkDV53ZGPeJ9I4G3nueba2TaLhlXOUhApJfcVA+Z3HwKYX4ROsgV2E33Hddn24NAzMhCfm3
7uqDEbVLSaJ7gv+VVaImt2Pn2Qrsg0CoV+TPdT7+mvTxFrGIWJmVxhbuhPSIyBKrWAWgGMDp+lPm
mUfEgYgdinSjoJmMC52ZSyoOeZB9prRkeexWq0nCgATzuyPge8vT71Zt2g3Q24hcNZC9C3ZOvDaS
o3Db13TASjgq84OFZWbuKse0sjZOahy9liGhriGVkaxtvSMZ3bXaegfJ/5RSYwFJbIugRrWWbx2l
RSAl2X/IgBm8yl0mJYLCoSv3sLrpX5w/tEU3raIgnmOMMMSHgcGiiOErpd6hL4utV7TQaceNmpiM
hHQJchECGyuHZC72UjN5C1lxnupV+Oo1x4rjCQdmdooJ+GnI5FdJginM1XoZmca0zAvk/QU55k6i
LO0CWvosJG7DEr1mUlFzhgZPxcnX0xDeRbRsbWofHMeFBOlZbDL9sDSdyBcC1kume/dN1a+kpNPM
Z7MDXv+Dk+R4urfuZgCPhfcU54shTIG77D1QFm7acfTQ50WxlKH7PEi86HW5S5Jh1ZTtc9hHmwyZ
3jbLYvdkasUKfaTPWHGZTdR5lqHbfqESRlBOzdFqlINLBoNX2UgKOmthRpA1JRTPRSg4djuVefvI
uWF356FV9m43vAUxf9TkwIXy1Ae8B49yjG+d2vmYOO25gE2hYL0nTb13reBpkNrJNLDM0Kl5XNpy
mYlNEkBu74DgzVpd61Vx39IwTYPzAHAAKTx4BOO5S5SC6XR80wU1LMv8LomrQ26BLqnF2fKy2y7N
H+QMbxFGu6FQPclqDBY6JCBktgfTBRTs5yNZBDtmZqguxuEmEcxaGhU1qOFttKy6DaOOmivaeglE
OU3XbhEfP6qZiiaKjR6+t+8ZTLmwLygQ5OH+pI4Hs/aOqpmSGzqrBQosOTKw3TCg9BhcCKKjiMXC
ptqxPZ6+TJuvIM+Pndn4sgzlWtcg43mtmy9KEL9lMzW7kDN+HVdms9FidpAqWZM61AGt2oPcqpOS
gajy7tm72GaRbOG+4ibeuAMlRE0Ohjh6HHGTg9lLqs4ziQgxhRLQ/csvdwpPHcb1S9OVG8MSD21Q
knsXOiscLbdTq6D0r2AyUZZDBVVeFan/aZIE2xjcAZZDn9/qcZbeAz8znCxMv4sgPboNsx06OHMR
24ziE5MPVhQa8u7SD2Wyd6v8tgH7UV17Ox/iJtk7bctYqCAKICrXDnOaxIGxYpre3EjjRYDBMdnC
QfNpTxyGcKjABaGgqiGrLTLvAlN9yUL6NWt0XuHx7HW725iF+uS5+Z6mg+6jxuHMnrnqnVQPxMUm
y1TtsaZTyj8ZvJxSpAlfA14rjLIYJXab0e0JJR44YA3JoFjJ7gawWDc3K6C7idiTGvlfGBevvd6o
ft4lvwIZvhdIv1aNHe8zGR3VwXpAmnRrmhCRM4j6sUy+LMteOAgalmYannG/tZdJGt/l7MbmlNw5
IbYYZbPXk+yxmijx85qx8oTSrOittTVrKbXhWKsoVXTRvCUw4I0Oh5zQhnFsKCF1ntry4VEexvbw
pheuXLk00bjrhLRRio0nyzzNk3G/TJz0jnP6V6mI12iCjh42ayVHidbWf3rmXZpDoZK0cEe5DPNY
7ajJYs5GYdgtJJxhgcFJE2UQWAWjEnVNxfFgNiPkyGhtaAwYDa+pIWePn5mE6V0yFpCZcdPT/PVa
czPaxJ9UJtqFELuAokI93ASSh15D/IX6xl8avsiykhwqk71zA4w9axsMpRijc9vDGRsL/ay287mW
IzpqvPCZTfEugPpig5YtXQVBZTGB8IgICCro+qWDyy3CoQgyLHz9tYk51YqSHbsKU6Wu7J+g2d+7
nXkiI2PfDlWyBKqD1js9K870gjgcV1NkZEWKMB56uuHB5hvyxxZuzrqqJ+Y/6nuqI3Zuk/3YCAK9
0mOf4aI8Wb8lEuXKtCEU4b3Ro3GL0W45wI2pK5DLUBlQHsAKFsZTFSbnXCs2kxjfAqN/JM/qQ5r5
Z8JxEHntbxpe3+uZS+CXZG0dyKuqsJCBpo9dPO2bJluXQoH7Tiiv0/LpofkMoy0Tm1lFCQQOL8Aa
mSz1SXCTNDoBnUyCUOWHi8yKOr8bGkhe5UDOnbUa4+6lSRHZp8S5rY3YmMtbGLKUrmsNktiUIsWo
UCMuolQmML+c10n24Hpe+DrU6ZHmwC+sAAPL8g4jS78U3qdKt7DQncSnbIOBO7XbJske1AoDzcgG
uzF5aW4+nb2qlgutwz3EzpM35tx7WNHnxuQDAcHdx9h5j4PcewDXC1sXpwZL5yb0llR6Wxd5UYdr
/hS1zdbAbnThyHJeBy+9TuBPYvmxiZJSs+VSsySOJsUbjKK9aNA6Tv19p9ruAyYjt+Ug3zNZ3DTD
Z4FfCur+r6QOn8EHn2ePl3bqXwfR/LYrlYxH4AWVSg6SXgYP3cUEil1jUfcks+l5+dBD3a9ruZI0
to6Vb9NSUxfYPR5wIjgnEE4mMH0TcTsKNniPzXjo+i4F1tNRoItH29QXYeWehFUhazV8G08tuqP8
zXEMDrfklxM32eZ7G7drDs32bB33j7+h3tYBMnm9IKUUte/X+BStlGW6k8/BB5SiH/zu/pru/5dV
3IWLojcZjmfFZFv0m/KEDMgPd/Wu2P/swn/FBdK+MFKUeh0B/OCo10fmIqKCx4aOmPo/Pzwlg6fx
X3///N//eUqWTVxOMbTJNlZ9fW9tYri1cKnWLC59M2czFj50xu9/7Irz6WWWtAKIpeVS5Nt4Sv4w
3gIBGJsffHOvPaYLO8U8BYKNRiz7MvGY1X6XAWQAzn7/h1+7+IWvquuUZlNYvAOjpyJxcOnAL0j+
cPFrn9BlkjTelaOitNg0hrOJTTWK1dCmj8KLceDq8F6gA46rp7QoD1Hp/eCfqF+5pctwac/sC1W2
cyRPOPipKNeF5xA+ihRknA/3nsx4UPP4ThoDYW8cx0XiHYSj+2MLsmLT0vY2uPPYHXLZLedJOYpU
VErmItQtahZOP6t8VIrgqUcftPr+PVx9VLPt5D9fa4BvaDnphNzJTXhvrsO92PTPDa7+zg922doV
Y0nrctfQ8zDrHYwl1btx3xynVf53UYQ3LVZR0EAWxlrdYvHwQ8yTdmVNWPP7+eeObMwySGSxiq18
BZkvv5qd8GFWjr+ZaE5LLK2IvjV+ff/4rr3zi61EAQ2iW+a3HO1WVw+5fW9WL99f+tptXGwjpat5
jqZy6YmkSc7qQw2+9P2ltStb1GWydROqbqrq9ORutUT9ikBqkz9JZAndIliEy+yueDKMHxbjtUd0
sY1UyAnxtrEL1CLtwoB2I2iQBgrGH+5F/+/t1rrYSaDRF5UMeU6eitdDiGNx3p7KVhx7bONQzGsP
9eT4cE84IxFtZZ5ym8Kw/ennrzzKy9jrSCN2NJ5Y9dEuPxmraQt/geAY7W8K789n1rWz9zL7Wofc
gIwmLrcocpB6xn7ZE9dmR9GWAMMb6BwrgdGQVlk3UyehVbLcvOrj+2d8xYLWvNgjhlxrA1nx2/hu
pOZLR4lBOlwP98HJf8hhvLJJmBebhEhTJjoUNtvJoUOvu7UmbrV6Ju54/vc3ccW69zITW0cWXamJ
x3PpGYx77cmycKeIhbGDEb3V3Fou9XG6t5yk/2mZXfn0zYvdAWusSldUnWQWBw58U1pHBadWacYw
PCf7EI3JDmvQO6efbmzVfBIO9qVThuNnYQfLKEVbaU5339/932Sw/6hKzIvtRJOJiy4zLbfP0bFi
gh0v5zA05BRr9kYkfv2SwRmydqRLi2L5U3j0tdc6L9p/9mLEbG5jq1ay1SDyKemyiM5DcUfS0vL7
27r2ZV5sLmMVKlKkE1kMAt+ursZ2q7fvwiF4QiJxcKUuV9//0NX1d7HNmFOXUv3YQIR+uCUx5s8I
Y2upbuYQlOGj/smh/MqufxlnO42uZzk2D2xAGJxMfiOG9Q93cGUBXMbZuqkppzrmDnQfi7g5FKpd
dJtpEa10RObcCoaRK/BLu1z3m3Fr/XQAXHlHl2G3sjPFaI8tG7Q7+ZHFpMA+FcVtLAJa0Lcfbu7K
KXCZeat0ltIGCa2Jca7Vnfqc7r11ra36r/i3ecwfvMfvf+fK93yZe0s6jdOrKjoBdSxvCjfY0sH7
GmSRYYhvv/+Ja1/aZeJt4ARBlej13P+EW6T8DxY4265da+vGT/7APPoff+diR0jKlLBxTMW29ht9
arPL10w+Xxx0H4/GGgvqH+7n2uu/2ALg8Cexgr3w1mv9MXrA5vjQIRooKD3ixP1hH9Cu/crFRjDo
qocDX1ds7adh36+SWyyHz/JlzhEtvqLTuMKVSC5wX/rhrq6t04vtAGNxwOcIDvZoqiutMr5MBqc/
vJkr177Muc0ghxLYQ/K6Zt0XlLBO/Pv7V37l670MuDXtVlUKY+7fYx0VyLMm8jWcHj36KVv4yoF3
GUAbd9R2o6Srq2GdYexRPUv9h8P02kOZ7+mfk2SCuwc+oBJKOOIAoiFt0wEDvn8u11qGvy3dPxdn
zli5TtYSc7pUl+PzfCoi6D64ZwxVCAPL/vyUqaPN3+N/HMOXqbCZK0G5MoYbzD4jn/UHSxVLWckc
vK/xg8q7V+oSAPbsLprkL5xsf/qqrt7kxXpPe70opsLMtu0ryMNztJzTVqt19qxu5kBHRJ+r7x/n
ta/gYsVrBjPlqGfF91nzu9ILmuxKg6xQ/9DhXbv+xVoPs3oyOY2JzS6cY2F4D5NZ7duY9uL7v//a
p3axtus46vISQvHWVtYhZA4LL43vr3xlAV5GxLpRkMuxZQEWOSqZ9HNoa6wTd0b59P31r50dl7mw
la2bjdvyIZu+sRHL4SlE+xIf6517QDuQ/HAbVx7Q3034n+WC5tGuq5oTKgy/cmsLx+f7P9+Yn/B/
rI6/I4R/Lmw3mFFjYTH/+flJWag3xQ7vlQjbKlLnorO+c+4Ryu3MTbX2/Dm4KTnkm8rXfrkfuGD6
9Ye3+9/iYm1t/vj++VM8Na1c1yj4iKN7NdoX5g8TgysH1d/V+c91g2jw4D/T6IzOgeF17b5U6eOU
3NRa/8Pyu/Z2LtY5dqQgjyW/0HkPmP4o+f77t3PtuhfLuhxEEBQFL6fHY95Stx58ou+vfKUy/btZ
/vNMQguPtsbkyllyzKNHTXmchmM5fRXKUTi+or98/zPXbuBiXWuNpgfJfAO5Dhf6N47c/9N11fm2
/vnz1Uk0Lm6B/PnTZiyewuiHT8WYn+x/LIfLGFeZkPCIEjvbirZ6qcvqjtALODE9TkBhANQTVt2m
VsrTMHn3MlX9qkFVEUfDfnRSeExB8AwKlayx/MAeVAe8YpaOTym8J7gLQUPXKaIbidBqn0NLcnoX
h4/6TvHcG08LnlwFJ4OgyD+Qsjxx4K6/f1p/V9B/3dW8Mv55XJZ0R+B34n9kXT10ZvXcatmnOxPQ
Kw3ysV7eOIHz2xGAmkb/y8vNR90zvJWAp53NMn68wZ5/+FOuPeCLooJaBTsEk43MfTJpijpfWYPv
xTt9k2+Ulff7+5/Rr2xr6sVeEiAHy535A0Ekjv2IhTdIU7xoGbTgrG+eAIV8t4YCa3SvxL1kxN8g
c210BzxWOwC0nQsXw6ZQ9VMTfZmSI9bqCDrD8vv7P/DKsaTOC+afNyKjJoRbILJtg5lIhh1GjYP5
qD+h7/uhPr+y9C4zaovSAR5OOFKVbFNxVSvsfrjytbJGvdiWChmVYqq0nAH2uM7XJUyGRfQiNh7Z
YVDP4J4jNv1ho7p2GxeVRz+aphbkKuBtiX26Gqzdsfnfdlf1YnMKRptrWXRjKhgnLl/4Un//cv/7
b7YuE2gD28wsLyF3D33MvVCiNXXl7feXnr/f/7+Srcv8WciH7uAZvFXVOlTj74lRMl5Wq+8vfqVU
tryLfcI2IvDhDvP5OYA+W5V+7Fu+ucHVcl//UHBcezYX61/LMNu2AxZmigoyAmG2q8r//s+/dumL
Nd/Xbqib8ymcdfkpHMZlrsc331/6SrNrXQbNxpgYtmAqydb9P87ObDlOrdvST0Qc+ubEif8iIXul
+sbyDSFbMn3f8/T1oaqokCmRWeG77R02JLBYrDXnGN/4GaG12GNzWqUP7h4WpvqYXAEMeQUHeDD2
44UHvbCu1KzZmiIhfiKOUl4yKCVbmHBbHfcB9S9/F21MYyVfagtOz/a7ETV7mXvDD9KmolkgjaSq
9O8jMpBEvTfzV9gDFwaW/v0eTLNmbzFghaCVG97iFk3eftRNd53o2VM9MB1L7Yl92F2uD0/QJYN1
LQB4s4qbdmB77wGrgswcMcFUSoeQzIQV7QK1d+s3iA6gU1U0xCZl1SJ1UgmaWKG19DpwC4n9tiT/
qhEanAL6LvE6zAfWOqfkmljBbvT6K0/stmbZ7LJG+OHJeIHNELYmvEIQoAItzDaJPjATPefAS22d
Aq7LqIIA4Ei+iDFSR+muqCctSnDhdil8lvynH/H2pCR9ZPo+V+jaZwrmz/jnUF4KI11oJWnWbN4C
d4n0Uqa7193hDtymG3+TH4fb3i72n9/QC/2BhalmHoMr1SoDXhHo2dd3WvMuZVudVtKF92lhQMyT
bvE4QfHEkLeDx0vJbROdiMBSbPyG1MGEzT+eZTafCbimVV32sx3GS1kmf2YwFERjINh1asmD2qw1
HZVcQc5T3TYPIjFCF878/fddM2fTHNo1HafnJMHdDpDiMUE4sWPeSjCBtyaS9E35pm9K+19z3DVz
NvnJXtCFFa5ZAN7PkfarxH/rXmr4fTYpv5kjzGnG/bJaaWUwccPYRbt6LK4btyf0WI9JexNaf11W
iIMDA28/SLLaw4xjNTYAFBvbSrrNzOxQW+lrmGmHTEPMFCUimPA4alZlCSmI5D3gH+NrkHXEZiS3
mqr9Kmocil6u/FLUfh+N6KqzKZ9VtbA0Z7C+AeEGAmD7PvsdWfnRxRBpDMGVmEXvwlA6vdsMm9EA
DKcqW7Xo1yBInnKI07SFTjiS1zpIoGZQnrQKnHNSYEB2pX9UWdA4+PtWxZkvIj2uop2gknWjvms4
kLE5nh9WC6+kMXvIDTFwuuEZEdjCnd/cinhRjH/rG2nG7Bljn4pjOaeJ2bWxQUpPg7dW+QjkcT/N
2+d//9ICw5x91OjbG56o0rpVtwOdsHDTGqtuM9pw7A5g786fZfrF343W2Ret8bhHnycx8jvRzdcq
DtrzR164/+bsMxb7uofahFkrN61DiUSEBTbJdtKFWeNTn/HdL5/N7DIC2yrrOX5bVtsA8p8n6XgR
2bCR4kAiUIeGr8RCETmm4D/g+4dpgsF4FByyI1I8HWRcIKjMYNXw7qQ2FrI1gmJvjYbsRZI74lTk
9j4uoeEmlqWA0sLh1vmBt+oydkgYNE2Zjy6IG5vknWeQOxjsBIzfIbA16BVaK9l6IG9D4F2NiovW
HYnmHGIHc+xBhCLVD8WxwD9HLvqLgWfKitQjPmiIX9K2hfblA6QRBBdjPYboDFHe+eeytFiaRzkH
KsZVtyczelos+TbRoyvXqQ+UeZ0JK7Y+fxplGqbfPJ95jnNLNERfePSuVT8i6qw4AZd6FCPtNgqy
F3NiJuDJXYVe/0cSRpVYrQQHn3SX+8ZOh/YyKES8FZMOyQqFtYk+qhNHZ8iRY4qJSTpMFzq1iIWz
jbtNCLuqMst9HSNsb3MgeVZcXakZpKsgfCoS+Ucmswg5f2XW9G58d2WzL2WcWBrZAEq6E0C5q7J8
n05w/SyTT/iHnKpRT2YePhI2B99bLOxMUQkO6KR1GJvrwA8mTzIlk99apfwQlOpokZeAovnk4kWP
JRXbT6Mc3RApLmlVogepqa+2o5JY0GqjF0CzW98FRSOJPlYJMUVfPWwMVbkbPeznfj3Qlh9ASIVs
pXrTRZPcbdWW7AKzyght1dybqE03upe8Fr1xGgEbRrhcyB64bsLuvZLwj7mq+gPS7EeSZX8KbdhH
teD4iY6vn/ZemcP6MIf7jqgAaaK+AcwrMGXL5mqoCDMNOnkVELewGnwL1ghmlgDTqiyaHCL5ALN2
ywr6OEoitoj2Wu/U+8pNtukkd20087GO+w8cM0ffirCnETUJlBOysX49+Wr8SlAdC7pTLo3NKpsC
aM8/04XJypjNtYqIGxRGLWLCaCN7+dPY+NchO/XzR1+ayo1pJH1ZE2CI0yozyrKdYeboRyzFW1kW
NkGvfQw7IbN1GKZOqgvIadUYWWbu2lkxXtjqLZ59NhOHBVS1Qsmzz/ZR/ZiiWW020W1+uLyiWpxU
ZrMxAeljXZZltrM6vVwJUBdXHWYHp23ZiQAMcPSki2w1Y1HXT/kShbpzxfquU9iSnL/JC6vIeRC1
1EvkhhhiCqOzkFdp3x/1THw25PhRj+VLt3K6nG9e/XkKtVWLfOzrerqV3VrZKDtz322ErYpA8N+u
Yja3IAyz1KKi5Adaf5PGNRsmdtGW+eFKwvv5U3zqe767iNmyC3+M64uA7Xe1DgPWuhPVU68Jdl5Z
rPkhBQ4FplCCeITkftTxIEGh0JsK14d/qNnNj089/B1PYJUOEwLKoIFrtzbiTSbdRNmT2j7FSgY3
TtslbY+pFrqcemgUfFKBuQnGZ7/FnoxifCR9rksQ0yuBXWX7vsuhG8BAiPMtzkOnsMxLS4WFhzZb
CeKPw/EXpOnO7fxr+LcboUluQKJf+NItzB1zvXYNeb4tvUkQ4YoHC3uMSjp5mUj3Fx6XtvAl1WeT
U+kqYh2nKW5lwMGl725k0gpLVb6rOorOfEaAg2AvEHs7JqX7DjwwxLFab7cEfon7EX7gytVFz8nD
SeJIiPrVqLE1aYwRMU37M1Eai81Keet3NTizzJZH7VaojRskMFgT1bS0Jd37MGXluSmJcda0H4Gl
3Y9GcV/o4S+h74AQNqQWNJ731NAqWcvm+CT26R+TxRP9sWrTYA3BZ6zuLZ+UOIoCT5HQIioOrTcC
bfZ1LuCPo75h1CRoqB0UFevBQ7NKOqpKFrZ2X4Rt5mixReZKYDrYGW8sSZJXQguVkwu5Jghr78rF
iwriYK1biblpo3iPxQhjC6D5LQAfnLKtConY7F/MzIXsrZjqimjvzGnqyCdMokc2NSQ/WpJQXM8/
WHwAjdB/EGSMJh7cWb177cf6FAg9ATTje9oVT34BD0oGnkim8Zs/xE99QqVOiDNxWxXBvveY+Kq2
AszesIeDzaeFRAWEidQ4ZjLpzZrsTlCyx6GiY9gr740h7RJTWou1t8O2d9MKHVnjtDPBu6eEIciH
xCRJUe6SI8l7j0ZCbgT+ute+kySQ7F1JPJ1537jgLL0hnu44pvs8YJ+XZMcuoI0nltAZDIWqDZk9
KXCuamSd0QJzHQ0StghxqtUMd7sJB2kICCaqb32rO+nxeNfr9W2o6S/EAr31cAiwCXqQBIbbTivv
w7r5penKnZrWf4TCLVeV1PxEFcoSxZVuK8Fdy4MsbxXi3jd5EWzISwEaILYnQgROtVQKq6oTPytD
tlhOrI3Ge6pVLCWlkb5pZbABJnDbpPqdSqxtpA+K43tkDKaEaYfENOYS+O+wAdxT1IChBeIOsOAI
cn9DIx5VLWUNAgh3aQaWF73XfROQWc4XCWiOdG+5hmYTYLXNwxSeafY7x+aEOpJkxYTSh1/koYMX
QEEaHB41rXjXAvON1FLWzmX1oaEeIKsxb5y88fGks04LTcCH3ADBzgyQCWXoHfhoHJQQ1kZO3mcR
FD+kFlpJb/4BuHQtFBHN8M6/L6X02ugkY2Vg9CF175ZArfuY998WgaBh+coOralvO9JwcfqBL5ow
wwKOG8dX6xgaN7xba2JlAeSFIXpURJptMYr8juw4C36PU3rpD8Bfia00wY+08iNnrIzUKWEPdGV6
MAR9DzXzyjKDbSP1hGrqmHyjzi6l8ZS51UPQqpMJAFfvWG9DAP6pNaL8V+v3uEofCq8ilZSMxrEv
dqNFpuCoRo9kqRDJMMYvQpm9am7/3DQRrooShA69HYB15n3KkMw92bL7hO91IO14YX5oZbkb/fGV
zt80IiPw6emtHxkfvUwhpJCMrSLh75pmFMmL7b6BDB4L4wfBkuNuFK1jmHvvmFSvBxIN7LTrr6NO
gGNqTez3EcNs96CP9THQWL3DwA7sspTv1RbrbGfm1DktQClljy2qga6fS2W1FszxqvcVhynvqHrN
PsvTp2GoNp38mfEL4MvPb1o3fW1zygKK/66osGskJfyT1vyHq3UHy8BmK8MK9zJH1rtbvapfa1DQ
Sgd4pJfr60YEsEsythvGlPuiCu96DcbJwFnqgtZ3akl69orxFNbW2gJHSYYb9Bmc1Osc6v9qaNJ3
GhN/aovgUoKSREe2SG+BcUCOTDihr8rxGYeqtALgShpWNLxYjQtxvoAhL/tKvQqmh1i43gQjfJYr
EL+QG7C8kdNBLnp7LOWBzOMeUEcTb4NwavUZ3KVKSK/yEUCwNpBlZ8EQ9tetSGCz2TpUfilzqVda
Fd0aXfKhydUbX5qesateubp+lYCtsrLgIFbSB6zSvZgP1Kjg2ZYES5tC++j10HDLAAFFM7z5OqAj
PoCbwRpPBXGRa2IeCMxic5hI8P2kkvArpppfWs7GpXTx3xIK4kVETjBxoORGugrAWcx/S3L5gMt/
13jKIYj8jnzBho8FlLZU3YDRhZyQ5LSkMGtKgC7ggaVOxcgvCUVo22jVEufi9Gn6KiriMZ/iVuDe
enanpT+iIUIZ4panGlawfX4tsFTOnuvQYe5FqtWgYIOp1f8md2MTOua+RAViC3d8N3b/2Hqay9EJ
JpNKeRKslmSTp/lD1FxYLS3tFOaq80YLIZ1W7Eb0u/pKXY87dS/fCHeaHW3I3b2wjP6U5Hyzxp3r
yftKcgVrKDLUxMxPxWh7O2kn2L9H327fxj/uavIQ/X/4HxY2Bupsh2eNiVAPNTWBpBnqTRL0T1FD
zkSfvwoGU2GYkhNZ3A5mXa4yfL0X9jwLiiRt3palcY2MIqSN4u/Nu5RUmh/pu0cwTr1W/5TeNr5V
bbBsLyyQ3qKryfYxRdfFOw3uAxyb66JdjWsAhI7n+Je2SN+vVtV5Qzd0JZUAOW3qFGN6rSCPkaOu
qFu/akSnjg3j3WyGYpcXZQmAN8e1LbfFqa1yoJehDvTfInPo/OuytDKfPZQANGATKuzWcvU5TO58
YlPVizXgzzrsN0Pss3/3ZVPf0azOYFFFO6pPrxG0OrtKWWkm+lWvyVQPVa9iPzWQXIdoI8rqu1Hn
kmHoOJHIA5qCsg2VHArdeI0UkAWCVxy1wXsQqJHKYvmQSsVbDgiZlA51FRUQUYYsuh4gmniIV1Xw
Pyuzhd7sgabo8x8mEWXDqB/SsoAAoPknKQ2ukqS8Fwmphw3Pl1LV1mLm7oMyBOGu8jMR6pTpVVyB
nagUc0cqxCbXDMCBRsyOTcQzXYlX1iARl2q9VIF4RZzkbiQlJdYJF3CV/GTE2aGEiB27PdFXNUlm
mDQs5bnMmkOeahvFBEBXl9kmkrMpW607Qu0x1oPWnXpZekwF+bY1Jxaq8jaoxU8tz+5EUn9y/b1O
5AvDYGHWpIv1d/mFqpEOZGvIdmxQ3+At74Q1VB/lJ2BJRzwC2zKvzw849dudJoXUv09EvvdYNZZl
bQP5NIW0Gv0lOfzSkWf1Fb5+oukR6L7z6gisBhCfoX05/6MnHdh343h2aGPI6lBoMdJC0H0atAxT
h/zme80PTyhTp80o3HnaW+snF74AUynjm/PN3a9dBTB3dHHEqW5fsab2b3Mp3qi6SItPrZ/7GsDY
+StbUDZpc88ryLxST0a+YpTtp/FagRUpk1/sgrAY+cONX0YtpNbOESIshlZyJ8f0xjBPkARCDzq3
wgfDk+46tzmU43AkAxW+RdS+xHF8qZq89D3UZhUfuVRE8q1AryfsJ/b5JrgbuhXhfNhBn0FDXCuX
htCClxZsx9+jU1Az1kQS6gX2eT9LGbp95p5UWfO3EEdgYZkYr0pduQUH8QrNZHP+ISw97mly/jJN
Nmzy3WKQqX12ILmVcArQ9DWgoqVjmt010TgXxpX0/TuiadP//3Im4oeM3FI5E3FP19lbfyXtIJn9
Hg/GVnTCdXq6pPBeUrh8Vmq+nEnv4derAu3+sAF9WSk/i7658azoT56Ix9bzgGOFv7wgJPuR4kfm
XxMs8VjFyZNeiM91Kd7WpQfQg+Tjf7vHswkuYcOagaadqq/qphbf6+yZsGpaUQerezx/is935rvX
dj63Nb02Drjud2rJG9Gq9tj7u66jomQZ+y4jTFyjIUHuuCMP7qEvb5JjYCFQ0Q5SpmZrE1aXS2yZ
2Lsq6MsCcEesgOyYkElCsNWZd7I0zBxDkFjbiz9HUXhvifzsiBAep5ibgSQ9gP/+iSCom0qRt7Hq
0TUGIJxGAjbhNAflLV5VAK/gS2nM7Lq5NXrtVBQdcbf9pu0qYF4GyYm1bqx0NSE/OLqHRXZlEarX
sSmdEg6aFRijfQ2/ve2KwvFj9t3n7+BCgXruBKYhVrbgojI4RuwYOzFbEZH1QAN/LaRsS8+fxPx+
cp37fVXYcrkq0sho2BTK3p3CtomwDou9CMWkteRdWmBPQ+ub4TA3/CZmUifAgdNPu4aymYQ1tbHi
WrbJZvh10S3//WpSm3t7BXjDaS6yW6DVUweraRVPRLONM5+69act5JJHa2H2UGfju05c0nOptxDU
rLygmXiE7HRh27bwhVVnX1gzVwJTo3ixC/eYM7fRduoZ4Jbbnn/mC4efmzLZ3weZajGwilA7hNlr
TO5mzn4bIS6cRnSgG4UC1/lzLWAktLlNMx3crhMs0JneH++6vKKLzqhy4L4icBXXqYOFbs1SNX8e
n4MrHO9vwSPeBzvYXNoDL7xGc79mWoyuL2jSJJNvT1ZqbF2SeC1XtKVAuHBDF/YNc7dmL4lpPLTc
UF+InLhs78xcvZfE+sIXcenwsy9iJo1uQYQOXvmAfO8K2g5oJS25JOlYukGzz2APwKP3jADhxXj0
ACSBjYIrso2N9MLtWZhjPjv+X75+pRcJUCE5Adl2J7kzN2FLrHEjVwXid2XX5TEM2urflHWf5oMv
J7OwGBgiccw7Rb3S3Z3UPaXm8/mxvHSjZm+8GciFSQMh2wVZcJI97Sd7aSbn8qQYIO/On2OpEPG5
c//y+yVR11WFytSu3nRredqNO7TSHO/UbQhdWU/+bMG5ZM/+tEp+MyvPvZlI9VG7ASTdpbVJc9If
XoFer1XQgK5AblJMjOkqiLqfuO3uSY28nsI420izw9q78uIa/7O0DYn4YUE4rjrmLUe3AtIkiVCE
XUGKANAsFJq7nuwE+IiOQEwuuS4G2lLrH5dxcxsoOTlxAe02AlpCzvIqeHO3+cbdi++I2jwZSFG8
hhR2way39HzmnlD2IlkijojE243xgwRCUGK2GjjSfeVItrwqbffe0Nfdr+TCCT+/xN89omk0fhkQ
1NTc3tex5ipRvhvi4cVVomcjKqm5Zs2za2YV4ruEJMjY6m/E3qIYIIPMLHJY1BmIIEL6CJGX2Y71
ZUifBZKoo8AOWXUFEgpdsW6VVIXTiP6aXFVYgVQts3YNDvi9datdJNESGv1jqhbyNm8jfS+L8smd
svBowAilReKkZQLBw3/TdskpLrTXMFaHI0BCMMlmdqK/npOOSAfNzKiLl+2h66NfYiNvFL27AHda
eDXnjlczp0Iiegw0zTf3utg8inC5IXSCLTbzC5v1pVX83OwKyTCrmkFiNP8mFKA6DHb15tsEGjuU
xe7oCfpv/bq2/fUl5+nCEkOeFjlfHr2oJwocZuaCJr8txVe1/tcrmRZpXw4cNRJg66YmIv7UrOW1
tKOLsw62Lbmdq942QRj5pLKtwpN46YwL6zJ5NncOBumObcSSxvzZraNddspfVJJd4fPQgzy69nB/
fv78fA+/e11ma6ewLdVEtQBAqVsyGeAAJXiTeVAKnCbCaNbGerQlWq6r/ol6FRI2apnjbXqSV/kJ
MOiFZc/SNDG3xspo2WRFM8AdxXZ5Ja47Gryr6KTv/WfhJNnDFQXfG8+RL1z2ggtNmztllTZIKnXy
1k2qdfpi1dbfEPW2kg4uF2l8pHfB5uLFLYzLzxfky/CpPdUM1JzCwBQybksb3aYBRyIa++hHaR2v
C1pv+39cv33e4S8n69wcJFXUI5eopBethYzatO5xSJVNP3TO+VGzdEGzFVYrahDZJWA6xINeKbKy
Dah4nz/0wsz0WXz48vNbAI9E8yDvJk2pE1vbiiW71jS6ZsqFH7+wPPysYn45Q81qquhUF3W6RBdr
/N27BLgEf87//IVqzGcV6svB9UI1s25SonXlb3+4GgqFnF96Yx2AT0O4cAWLb8tsdjBFP8UYySVI
v60fzfU0pVprD0+5k8PvihzRQZVLP/TCM1m6Y7M5Qo5ypYkr0DE12onIVddgRY1Ou+BnWjj63D9b
iGagSBpHJ6PJ2kkSFENdQvlrpX12YTe9MF7nTtpQRehIHnW8G3WUU2heTePx/PNWplv+zfwpTgPh
ywOnh6kIsWIykRDvgEnVjiGndwCMDYlM2IFGqpHYJKUAnN9gzl+psmlD/3c8JCZEi5f+kbxxB6nz
SiIKM5CPapfctZW80uBcZJ62Dur8IRSMtWuMh3iMb1tFXjf1nrruhSX00s2ZLZhasXBHNcWqhr7C
SSME8PqFcbPwMsyNr5kPh7ptsQiQI9ETXSs4tSGQKhdAw83+8ddPV/Xl/qfY6cniiyGHlQfVetf5
eJ1/sks/Xvn7wNQfadBAl9qpemgnpWgr5S8aMaH+Sxu250+xdOflv08BVk0uisn47pv0sszMo2xG
JOn5gy+9VrM5gvTl0qMviioPJHGbhRtzrG0g95vzh/9+nlbn5s84I+wbfS3MFIuMoGgPRXs3eET8
pOWFl/b7bbA6N4D2XYYOqWP7mHvoHTs/PQljfmpVhXwUi/SOkaAIrbywbVi6nNlLIGd1mxM+Sn95
dDdpiSYhF38ZeX5ooYSev2Of5Y3/d6pQrelJfRmqfQtX2kuFeCeTFFAgog3l/iFK0huP7BVGwo7b
uRLLqywlKI2y5WAiLLK2kW6tMpe0Na8QHKYQQqtPummQATkedLm8Dv1x4/XEWEH1kfrkaJALqU3R
prK3Rf5NsmFy8ON21wpA9zs8YHm1xWLvRJbqnL+y78exOjekukLRaYPJR2+MhbUhvIpGeMGk8/1L
qM6Np5WRkJOM7XJHbuyp93o7C0kY1PDLjcjAugsjben3z95DzYDULBrUWqXqR16/KeGFJ76wA1Ln
VlOovDLxQx7FPAVsfxzi9uzjeOV5yVXVk24m0psruRpr+r+k7v4aAoBsIfX3pLhrFVQ/RB03W09F
6V9BKv63xzX7nFuBEGNFo/ymUrZsm4a+wYU+ycJbNLdplhoJ7rSZeWXxxAkt7p3muWClmxTehVu6
dIZpsvjyDoWjWVvs4el2CRYpKsG2FLp3P0CAIhcICs/foKWTTKPxy0laEP2qKVGDFcbopoDDvpq0
mUkg7hRXTC6c5Pv5WZ27MnMGgFj6fbZrSeuRnlqCfZULu/ulQ88mGsl0e4JW0GUgpFyFYY6QUNrK
WX+hZPgpuvlmIptbMHXP7GNw6VO8U7Vt1fI6lzQnKv2DKbZ0mbqjIPqOmlqripQbFtvkFPV2S3AI
09WwClNEvWRm/jDJV7v2pcLuXG3jNiR4a9RpNWJN6tB9VoqQ+pRc3BPqoAByJTPaGMPnapK000aC
XRW6v11FJyqv27Y+Hh1vJIUoPhlEbiNtuwk9zEJh3YLSQC8rAlk/PzoWZou5b7Bt9SEraC/BascG
hLphiqU5f+iFhrpqzmaisS20FGgLyJf1tE0kvP0I/s87KBSott02WCd2vUrjFa2ZDS+wcTuG6/On
Xhozs+WCR8/YqGtMC5VSkTqurM2yI09bvjDav++hqOZszqlY3zejlk9lBgQix3qnbTFsHS61aBae
ydxzpwd+Xvg5VWwqqWuXZLChG+/P35gFDI86N9pJveAGXcKL6poK2bF999Q0zDeikG3qvEQnarwl
evM2Nt5Vphp2oqVPpA5eG0qNWA23F4EzW2MwPyKRVmc7sqSQCyTK4e3YV7dqh6VLwm4qVuNRb9Ds
I/hprO6+w23WkIpj5L/GWiRnxfo4fz1Lt2o2uQkCWfa9oTJ4FKIlgmPZXLhRCyNo7jZumBQSRZ7k
AZnoaOoxjree6V546T430N/MOXO7cYHV2leDJP50BuH2XAv3xhpm76beprb0+m/3ZrpnXyb+fByT
ppL4uoTKWmfmqLxLn5SF8T83wA1G1bSFPGY7c8CxrlXG3ejnT1qHpUGKXohXRvaaHdQyfjp/JQti
DXVuiUtId0N0TtBIvCfqM98wjQjjCn2OrW7KrZJt/GhF6f3C41l69rPZo0taNewqDwBEQdxulVuU
dYto0mgTLnn+ipZOMZtBLEMQA8VjBqksC90crYP0l95HFy7gsyj9zfia29sMQ9Vk0aOklaokrGH7
EG+ZU7ZqMtqk/2yGsrfVeHCMBFlrPTpGEawH9S3UN32yN8KjBKnEiygQV/hkcABGd6SSq1XiiPUl
HdlC1Uedm+PULkJ74OpM0QGc3qiuTgQvnfQSjwGzBGKjjzgRrnNd2qVy8yCJ0rrHmhTkMZkmNdnt
qtNW48c/PQ19Nou0tWiJSehi+2jfpHSfC5Qa1+cPvbDmn8eM+LSfdZhqXCZKe/8BpxcC1/sCVEPf
tBcG08IKT58G2ZcX3eq1LpXTSbFIzrj2Mxj9neb9iat2e/4apM92+XfjaTaVyH2bJlrS8dVoUwwP
GpbhwgiylYjwezWI5ZGQsh8Vy0oe6LgaMzJCMjKoYrcjTqqOf7cJeRhyae1bV78bU60h1bK683N5
M2oaoQneQKyjmzhuEr3SL17jbUB9bICFgxL/qzYF9oTes2RgssjLQiRQnJJ6HXkOvQzfruOycOJO
+KN15htx8niiRXEvpzKiJm+4Vjoiy8uEUMNRKzO6lqARktJ/FHrl3tPMF5ItHki7PKnRcEyK6kqu
vFcvyx9MKzwqGpvAWNJuyeFBFwv+G5iVf60O5ouQEiEpjVutvlV9Z7xWRpIvWnX4FSoVZIRxSy1q
TdpbuQoadRPn7JmMZqv7CpSOLDyOWrYJ4vbWj2lHoHo7MNS3bY7RSPGxH32Gz3nbLm5tkB7cSePJ
YvMexcGH1Fm/M8TBZqHeSIbSrqyeC+h9uDmlcE8Ysk3UmIM+7yrTaboKMHRITo7F5NBkzUdnlNw1
5UMF8iwOwzHv9a0LeaABQ8p3O/lNFvyDWUunsM9vMiLAxSbaq4MChsQrftQ1+Uq1/hxKOR/4+lqI
UGDpBnv7wMWupMEPNryj7rsHyQ/Bb3ud00ESbPtmPZp9je/9kvd16Rs6NzpKpI9WrUABoqtrwtPc
Ux3WtTM25taPx12RWAdCm6+qUEHLdBNJwo/SiB/OvxALL9xclFpJoINGgUVzq9/77XUjaVj25VUn
PZ0//vRaffO6zZWoxDm3gxbzQpckJ5LufWVqxYV1zdKndK4gFeRWdAfxc1EePpL8tpa7R9OZ+tee
3fYrMSMz1r60kl2a5ecqUl/1xlaYVsrtBjqwHW/6PVU1tlorVG2OR/7vKtugWDcvTLfTlPfdnZtN
ha4kV23fM92aaruacsAS780gHPX8c1nQM6lz0Wjlt0wYPfsKvqQn5txTJZUPmibfKvRJSDv2JxF8
f9JzK3G6NHqumikOVF6nY7HOMmFd6cMtqIrdBF4n4lf0bKsi9U8nlTD23KksnpMMX2bvoae+lIof
XlgQLHyF5hLUVAz0xqwRxmW1xearJkg9kg5iXt14kbutskuSdkn7voPAMuPvb1GtpsBuShbkQdMm
60j1j/EkIkAU/iyZ0bEr48eo5dRV9KQH2MFjXW9XxGHC+BqU/SAxi6RKFq+aylqbjXATurBVCHtQ
bF0Uf9OMIr8y9r1V4wqoiKRMZJ9drAXiEgUwAchM2QcYvvpAA/aYS7DcpNZd0257HXvrusOYCQG5
XhuySvBteGiL/jqGVxHo/a1mFU+mCKJCE9WfJTGTQaf46yIwmGAFqBvEQnPogUQG1/NWgQlnxGfl
oobVXmy0jWDRqbJM1UZR9ZKSGqlqBPIx9ofVkPq38eD+ESvxh1cVN2jQbvoKt7ElDE9pn/DXzadO
lx1u14MkBLZuWSf81Kuu1jBKl+FD6hq7kr9lE270Xpr4CYfsZ6dhYUXBsxf6+i5S/M4O+/5akbHe
+Ur7IejtoW5LwFAdes4hTU7EKVZ2Hmp3fYPRok75JldmbdhYRgnm7RskruEGD2ptjzoaDTXYBvlw
Y7ruIx/e59yFKdgVWXvVEyS3EmLhye3LcS9hFK3l6iDXwl4fKC+NLVp0S96ZCckVSu9YnmSntb4x
c5/YaoKSunKLr+tRLlTQHAMx5eUD9J8/7tBco3dYV01x6HQjWIdGOa59M/1w61B2aqUpbV8g6y9y
01UoEWaZWDUpg8KzLiJdqWSn6WunjajUdXlkrdS0Y53R59ehNIoXSrgLM//cj5YbLIWSAHd9n5q2
hme3oDZTBcnG0t0LRcElA8rnq/VlOZfBzNebkRm6dKTPOdOKT+6jsp0URuqL5h2Cl/PT2dJkOduE
qK0ear5OT6Idy5WUEoCnm6sMbu35wy99oefyYmEUfDELC9ISds160rKCjdiNB4XUqsswkaUnMquh
AkJuBYq02S6pWJXqZVOssrAdbQoDm7Am7/sfL2aaWr88FTUpiciYnsoUNaPa0dp89ba84FuczU+X
BGbKwvQ5t2yqme9F5iSu0MW7pJdtLTSOo+GuKzm6Jpv7zlKMVUtrhHDeTGrsqHsIw0e3+uF1N4NQ
22JAzqDZ7JSx2EYljtkx3JAvPIkmdr5853t/SigNmZA7rZsQEaSzbkHrHWib83dpYeEyN4KWVqNH
Wsh3pqzcP0VMHq3ImT+P/V+/+//2PrLb//0Vr/7zP/z5d5YPJWabevbH/9zkH+lDXX581Ke3/H+m
f/p//+rf//A/p+B3mVU4mOd/669/xPH/z/mdt/rtrz+s0zqoh7vmoxzuP6omrj9PwC/9X+ydSXPk
yJm0/4pMd9QggEAsB11yTy6ZyaXIKl5grC2wIxZsEb9+PGtKo+62r0df3+YwMlPLZGySyUwAEeHu
7+PXf/P/94t/+/7zpzx7/f0ff//aj91w/Wmq7Lu///rS8ds//p6Q5KpK/8dvf8OvL5/eW3znfflt
fvd/O7rmvfvm/h/f+v3dDf/4e0Q4/4CgSgLWHObXhIxxs8zf//UlFKqnMdbslPFrNqnr7VDg14sP
SRIzZMshSwtCr5+e68dfXyIyy1JJ8RMFB+Ho7/98kb/7wP71Af6tG9tLj2lzd/3Bv9udwTmSjPAY
HHqeiJSn4g8CCwFpo+DAhHxW+P1Axaiv+DuOYUpv0wYhqfRxNuxIGPqkR96f2EJvRCDobX40mIEQ
I9n2Wp9yEu9YlB2djrBPnt7QovuV6Hknp3JnunYXABTvSP6eDRMGXGX8b/yCP2xp/+uPECzmnCGW
i3fmD3/EHDIQx8mEP6LBeGMc9y9TFR3iot0o5U61aW5HIs6RxBfNzDc4YQJgcx2bn1+jJLlH1PLF
yl/E5b90c/zpJf+72+RP/63/hTcG1J3/6bbYY4q/e//t7fDzG37dDBn7AHVJUgH8C+4IcV2eft0M
jHygMUfKmZNMJHF6/dKvm0F8wC0iaRxjDpDiWsQl/OteIB8Iugqv/8GFiwZlqJ9/4V7AK7sus/86
q2Qsxl2IevUkSySSQdgj/n5lqVCYbLgcUa8bm+EeNYnVmmZdciN7tLZP7VTvhkE3d5aBSeLqnuq1
NW64HZuybVcoVDS3UMr8dgqEfrQereM9eonuOsgX6MyernSSOW9xOl2G6YkK726qGaOaYxHRba0N
f7Bq7E6uEOUFwMXmY1KnLfaLdUi/aYTDN5ke5EUlM4rUvAd2p6R58jQ3qkJx7xXng+V2qc92dM6u
VDqpx9ItBuyYrH6BqzYAy4eJK4M3/ySDpxsky+uHqM3qUwfowU3CKSrBlymqsGkz2OBBFrxIpaaL
ZICeWcrnsw4d+Kai0XMGeIingGzUxHVrF1T8BPBMfpjb2p1QiKA+uRiqBLh5JbgbKBKEfbIU35zI
qrO20uxoLdqTSdj0hTtefEKNfYt3nOfzlXVCPpJ+tJcEj9SDDRNmk5eYv1s6Ksx04HxvhgSrZdsv
6ihY3wNCk6kLotHVwSGauOsLr85JXyORZSKChmeTZhdSkfYuR4Xu3lcox/Gmy95ANPCbSJgKKquI
81tMqMjPTip7kj1sJdS+JeGWMidv1MLdTlTFdEcA4HiLuo7fVrVnj4DQuC1+2IIwOHiSTZcjmg1H
51Gj120AlGsGuMCO/cfQkfGIMeDm1XABUSwHa0VMHYKb0KAPbCbqM2Aj4/3Mi96vFA3ZJqS6eRym
664d88lfmzESWwgSjq44M2yHaex2G7pmPLBidjeZC37P2Ng8diOPz+XUy5OPeoPOeLRjIWrMN8Y7
wleODxWAXUaiZN030XSUooouEATLrxjnlxtl20bh8Ncs+WosI/5V5d6urPFqq9wMhLEOKGdpe40i
xR5Iw6mFJ9ylYbr4HKmvzazQq71C0jhey7RPIP3V9DS0MdvSbMEIL5G+upet8TihkRbloK6WxTEf
a34RYkz3uCiK56LlmE4JMUbkZzr5NzsECHgUU8F8D7ALLN0x7rV8H2JaHIGrSWrIuXl4VRh2cMi4
N6XblB4nxC2g5qD3pZj5P49FyX5QqgsgRfLBbdA5AxJLl/Qc0mXR4yjmGwYUfA26FR8pxsBjHxXH
vsi71yWzNWrqVUb1duE8xommbPpX+PgDPGHND4lpyqPoZHHPF5ugXb6tz0Uyx2AkTUV59BH+P8kn
eSmKiIDOgWx8t26rbDinpFg2QJyq9ywFS9sHPAvaKbg7yKlXDk/Ai8RhUs6biQPzswpzUbzHZJB3
2NgoBEuS+J6MRp3aAW/wKmYj/ul8iw4glbfgj43DmU6hAv+Uc/HKl6uJHiMHeepD3b8uRYu/zOgM
71684EVFSYnnkuesODaI1L0mVqDmzBuDH4v3sn0lUWNfgQJ3T1b7cl6jOAKA1tTG/gxy99Kv49BA
MAuQHj4WMrb6vkP0HLcbN2QFbEGL2iCsB+4j6BsVmqy5YLDr56SxmDyV1bAb2xEcVuXU8G22Ccvu
2yShmBWbwWJaD5aQdIsfWIY3qCbXP+vnR5xQzItvNZ56PZg845WxE/n6PJMZMZi2SMnyhCplpzaR
TKKnmJf1Z5nXqd5qae1nlRlyOy9dfOlUkZ0TH5Mbkmvlr4McGQhrUdhSBe9lVY0WiapyMcuzQHDj
2DFg2lYa9K9Ximjfc63IeGN0DjJqMSTbrJPYjWRKHhwZ/Clpx/gpyYx+rVRUhfXM8u4hi2V4ppms
72rwaueVGpz9sjQ93ZJqQujBlLgWs6hevpWMDjh9lhXARJwvoVpFerEviygMpvJxf9w2AI+i6WGh
DcL2uoJWsITQbUgc+IbytvruaGbmTec6eg4W/a8bKNDjfKeELTESaOrsRSSV/tLwQuA+SbBNBaQp
s2AlGXBGsTOM0u8GM/Xdeil0C75X5buwxl6bjrs4H8P4VfcRG3bdTDD7E3cTQDoBevx4DK15dwjf
rUd+XbWYsaYBt45PKVSMwEFnLJ3D2TGZS3PHgckT1+u4cfoC4l0DMpgr8RARnQaGm6mov0UyjERr
O1a4gHtkx0s4GLq6K/sYMX9bG8wDRX1Qa9vVSbmZAFad7yu+yOysSNI/gzqEssBWi6m5mZzAxF3Z
zg3fLHSQ5IaHthE/BMq94y1QSRbUpGY8GtJW8rGnBUkRpOVpuyv4EvEn2iyaAgk6g6E6miXzOzs1
2XLh09KRci0wcaPSXZSm4lWNIn+W0LOOWuL5vXV+jD/ixIlbJit9hLBgF2GYC+3CzVolC2DgkeuW
+DhyHDojqcv4MqtUQWqxOcEz3KXhtR0p1NW2ZTK6MRFsB8oHLOWWcIq+naRZ3rAULCfSY8pwky8V
SFI4gpB129BwES5bsInI6PgdvQXurZApJDNH4z5Zu7yrHoiHsTOiqWBXV2l93wTFoPSnaQxUisXD
PuCYicsPL7tFnEaGFyDxgIHqm775MhbuSmkw9pIuJLyQBergKK5cKtZX0a5om/gwTLEzK6wu01YY
012Ui6Lb1IzQH6suro5ybtkhybTcRrDw6hWpkL0JCmUEhhQTmE6ivg9ZS05DXJuj95M51mDsfO4m
a05LlFQ3HevTQ0Xs9DlTNv/YVQ2oW7mVw3au2/yTzrzZAB+9fCsy2X/kLAXRd0mKeN/ywV90N3Sf
4LSjmdXl0Us6DXDfauHZMcfSe5yIcB/xFgi36jOKESGuq11OF/7cZA2ihcSW5bnoFvqxh8x6H1Ef
7eaaTmD4VuI+WyRKFJgEZlO1mJkD+Ury7pTp+CbFvu1VkbYFzErhI2uSmX3WtATP0+d83+QS4mQg
vP0UtzMq3qNQ7tWsLfIAXXJmjBfHKUTJ7YCpqceksO4WHRSo4pm0DgeCtQwZNIxQaij0GWYJBhDh
xjVqmqLPpV94t9K0KUEBrkZ3KkbAZ1YjllsNKlzpBlxsE4b2J2NIepyJjzY2bovvRFbAG47yetGX
cpxv5lSIt6hZAIwiM9tOVAG5redSvaEgyP7IVK/eXKL5a4J5mo1jNhpWxDv7g5XxfN/PMvshu9ac
yNJMNy0dsToAzrgdRVk8IJMWTl6m4tLl6AMY43Y5VgMp7ybXhG3Kk+FYq0TvRCvDrmNw3ocmRwXu
6CWeZgQTM+j53dZlxjZdA4KlM8RuGuylt7MA3xTGnofTCnXGdSluGzVP54HH0Q0Y+5heUhPdRpzr
z5nOBbirJd0Z4tttNZdfkfkY1jCZPeRiPDox5ew2SIwtqCgdsJBgrVwnRSHWU4YrqSA+2ZhmbjYD
beNVry2/mQYh8JWArTiwZ8hvEtqtp3wKn4Hrm16TdC52Ia8JsHT9jBpk036aiza95Q4CM3GTOUjS
FOt+yvUmSwiAYwNrH2qeVd99MbRrKRBLFlmdbwzFpg8QIftSVGm5w5akPPe2j6Fr99UDsjcdOgto
+Ly0tb4jQ5udlirItZgGSMYAPJ4wkBdve5gnOPOHctgrUAxOxdxVYEZwkYK0ugbIc8CC1fLAEjy7
Y3Qorwf0Hj2BTmF2uuvEvilVwHRl1t4SMYZ9wE7gB8xr/yMzqttZ11qgmpIkPUwAxX0Ure6OzZzk
J7gzOCXli98B0tjfO5Z9izqIAEY1NSjeGKiMMdywqhld3qp5YOdUM0dWSy7DFxDekyPGLACsZg1s
xCF3eP/RgyO/2hSbiTYh0bHLhb3jNMcuAqjzyWzaxsxk07qe3IvQg7M752kF5I6fv1/r4C5OSfbE
pjI6m0KA1UIQ/gGtvlJwCQxqpPd2Qs3DKuf1smsp8+tUXe9RTbN1KErUPUwZvBZs6yDNy2J6nrCc
9XucLMDSdsLNT0RjQVsVBWwjmBtqj9Fbi61/sdxOXkd4ZHoYOlUyj8fRRVgsYml3FZaCXUGy+hg3
iA0DmycQMsED2PfFtB1SZl8jg1GZVUZRiGArg+23JS1/mpYWm56ia5YbXw8Au2YLoiA5ejGiujTb
MYThAaXq1QWGX7s1iYxOdayqvYotQfEICa+k5yNu6bm+RWqkOpExLdZdapt9UTUDyqFlv8HGXGKC
NfLvogcmiaOv5IwpV3BIE4yeXW15tgVfhJ1YrckxdyU9cWNTPIQyH6/xtOl22Eekz3Nuun2NdXm3
5LCXkjAgJ9oELffJMFist7TZSRh/G1FkNGxoW2bNikmrv0HoX9IdnKTgV2SMx+2Ch8RJ4Dyw6eem
2LhSs12NzxtZgzLf6cggnBpAixoUey2x57ppQVO/F2h/AhnALTfEF+JmWMZm085uWi2txxii9PRT
BZw4Oni0BXFhbiCvCb7Df9kNjqP1E01ycpymGCYKTmRHjPbmd7iM+BpBKHJb8CjBbkZ2W8W6cYMQ
fgq2VC+3zOI0h4en3jjSdAgX9f1L1iosHAO67yLMhF8q1fJDJjF7Au3Cf4GQgK1vIdyhyMbxUFal
B0g0qbdhyeNNX8fN90TPqMYb2zw+9RoYIJwWQEmslvi1H5b5Sdccg6OCoYWhEvY7q0XxgEpuveZX
AG7Q1B0X6OZgxiCp/RX013hdFHb5IluYS5Qm5FOsMaXt44ICbFfbrcBgTLvCeWfYm2hwzziyzzc9
lqB9WpAoggxQTy/QbtqLRus4BR85G89kBLlgQvngY+HactfA59jwaqGPXT2WYP7i3LlMPTmkiult
mStcTjUN5iofXMerEEShshhvU2i5+66rsrWySAYTZqcd4BFkm8sSTJyF49ygCU5nIoJXjtizRX9S
1T7TImn5Sg64FYZRDVfcZ+JvbZlF28GmFJha5w5K6vqd8mV6GkSNc68l7jbtcVICoJPa3dy20fXT
S/2Xonb1A6Y48ITS9ZUDzZVau0b4NzXK4dxjhT4tZdH1sBQadRzLFLkTjHUDBbgEeCE01a+1M/2x
RSQQuxGnbhYGhxOfOLiz5agBqQ38LjEcRKcmYek6xo4LY+JqvpZHzeMFqC13xja+2i6dS++w/54P
4LDBuMWNs+vLtHw25WRgZwra7VvAQy8zloYnzJeogGyKRUAv79ts3TWQXcaucRsN7G6+YozgbwFQ
rtvm1LtzKpAJKgMAc8xpMHZTHMNgOtsgH3GgAKW4Vy4/TyhMBfa2oz9iVpZ0ZaYB3uo0djd9lxSv
YPDM30FXbkBvAkrqJjYSslzhZkjOOBxv6z4qb2vaFg/QeSCN2Ki6WNKIY0k8MJa5949Jk6sTIVX8
XCAkcVhAiNoy3UzfhorE+4Erfzs5dGwEXyItraPuITLx/H2exugWVqo8pXIpXmvd6y0fE/sJPVl6
O04J7u8cTxccXEoUNIYF+jMXZQSUo8fM7DrFABJKg0BNdhQijLDMfgodXjhUsPL259+FI2UFp977
sKrTwTx1yPW+8tabp7nLQZZF/c90YegE2ybdwn4IgNNW2Vxg14Tr6UlqLo9/3fL5U736d6r2/2gM
/W9Utq/ex58bPk8jUN2wfn6nbV+/5Z/advpBcppgk86YpGl6TSL90rYz8QHStoB+KihJYyCD/lvb
Zh8gQqcSHo+gSUxJDNn7v8VtARWcgzoIj4dj6/tXtG32M0z0W2kbSrmE/3SV3aFGpByv/LemqUoS
yyqsNBg5uaqdWsOTmR1jDqqCrMxKdCo/9lWaP9RB2wffc72nXRpjeYvMsBakQQYtmkdoz5NQeoXB
JoDaEsBJXG0YQtlFcoR8Pp4zVE5B12umzbyg28qkQE/WONt/oRVRLwYL5meaDxJSgFQnMWCD3uc5
EhmyBjGj8RAq0Qixc8IUOzNS5KBsX8r7lgCNZEod7jEUNm96kYgHCCNIP6DVBVMe2PRW60kAncPH
Ud/wklVvCQxNbOGnHsJIPQq3N0rO56qA1KQFjSMIr+PyWFiabFXZJtgQF3xFoRuhXK+hbpMuOcOc
uGvu0sCLcdWZib8WYh63AvfhrV8KojdxC4wRRr8dIo0+s2i9yQvUWOA5e+4XI56LxdFbqnNzqkwc
yU2FdWPfjVgfV6q05RoyQvGxum5TNsCbTdM6RC3n6wagui9imhCjgApSkN3IsPE5KsfRbjLFvjHr
Ab3r9QPNS4ysDQoVvlCnhrxdzUlqtpkJmCgaY94/AVu27LVrp6+kqSCdJxAVupJ327nKp03a9um6
C2Q+VJba/TgM8dmy2K/jqcO6w9N003g9rNH+jdqHOFUPY1VgPGqM1SvyEfaI3wSVQaXhpRkz+qXE
QxHH81FjWa/dfBtjU3tftNRsCxzk8R6r9DWlbYcTPVaQyjbZGuYPxnd8QsSB9wvA6AXKbUxHIFGl
qj00s1HQKiZUrkFKlPdZN8eP0E4Rep2Ux8O+j7D6rHoRopuB14h+1hEKhipA7NcSTUQndEm1+z5R
UKsXHPsMBHwc9vpwW6AM6Ma1dfdmTW5+zAtaC4po8ajpIuFBVgpp6zl16z6p0vt4ojNUrLoEXZ4h
doRZ//IyGPBheQI6L+59MGc4ju5th93ayrVLt01Qs4x3oKqPXWrSh5QMNUgxQWPt7qNmHw1x+tag
KHTbj1jE+yEub8YWo7SNGOa7Im3Zk+rR5l0jn4OAr4ww3s2Jv8gRiFiKdfeOCrRZotQsrBfMX2zb
ISxnVyM4PagQjogp8YOuENlfscVFa4SKhiMdq+ZTkwIA5GdkQplMG6jcQ69u3eyxjYR/c4dZKX3u
CslvbZS4bAW6THuDg666z6ixrwWPmxzKeOdvw8joq2Gd+YYFqHmMOumOtlnCk0M+6UtV1/1OVgJn
2xSDhut6zMHx7qdomwyc7Qnv9B2LG3IIWtSYgTEiQ5489y9j2qJXCp24/qUksX/Ko6U6F0DHFyvg
GkeKGp6YvJFsai+2FAAnzorf50U5L1sdjQBgLK5Rn6Kuz/sNDC7cFVdDcoPDW9ZtwAcElAPcuDPE
8gr4b0nB1UeguF+VrIGwNUYTU3hw0PrWw4bZl3EEXm+lcKZBbiArtvMIxwQhw6o/Oufiz0rFw7lM
xvqMBxOOkpEKfFfJAgs+5GU861Icz1e8NjzZiVqxG2joBIcvh2MFhSl550hdfh7GATHjPpsPcR4r
sSsA4xUrnkf2xU8dfY4oMXaDunTM1GPvzNWNl4XH9H6KfgULKTZ6ggyuo93EGvlguJYP4BGLz7Eb
oeuqxUfRFg0/GMZX2GaAgpH0H8dStm9jVZUIBA01dIoEEK2wSVCzpr8uA61wp4QY89c9GgXtU4vD
3S6f7EMMx2mlWtN+Tmg7YkcjjX4COYIxALMzdE4hj108Q+SJ3vuFqX1cu3wdRIPr2ANFrCXQm5pu
uUze6Rg9znltVpMr8tepI6nCxwdVPu5YcsQrsd/7+Hp0LLBJL5b8vUOPGNoR8CLDxbN6j10aNknN
hMqSKD2pit0XEA/DwPTRV9AAwEEvI2hW0QCqnmwfoyHKd301vCeGyW2HnSjOPtELsJ6fydiYjQxV
hcEMR3YdrqAdSIbzQ9TV9rAsjD+2CSR2EC4fAVtOt2h+oHek7dUq0zXbValGMVLosG9cdyaJThBl
/R6XT3HSvcADr4XKi2GZ3pp9HiTgtiT4+YKU9huDlrtmGMbYNpKUu0Q7fYg8DqrWoAMyTtOVbind
M2XnvQWd4BQQEz/AaIIrQgvMypdh3uW9HlcAaOLuVVNxJwlvDogxhRonhPQ4QG7ogz00y7JxS/sS
aH6PRlyUkZb1HcOFsSzJKjR1c5cF8jH1zT2UpXuFleAR+i/WOiYw71HVw12VQhYb3X3TT8uxkMUh
AneC++xuHIvD5Pm9j7pLaUDep2Jku1IMt6ruT9yy4pbAW1rFWKY3Cf74bVSCpif7etPbaL9UQt3O
Ir8Uif3RFvOlp9VR0BwqI1n8ugHyHwrpHRTcPcUT460doDrWEOhXtI00ZBS81asy7mzyQvsGkyk4
4SzX4bpywsZiIO3rVA5xh22/qf2+SQyYrw5dkGAGL3G8L5uigfI3BvSpZF1IlxUdUWuCHbxIALEs
M9RGl6ZUd3AWvF61/2WNLBPHoerqmAirp+duGj1D5tihan4JM2495B7cyWRRyVGC1olPZQuit+4q
sRkdVv6VZmhH31RxXcO4TOdsP4Mlsh0Y8s3o2pmqy0wc9CAKWi1sWGjYGNQ0HVK5oYrOCyw/PBWR
Kr7vUk9RdSiXRwgpDQyQOaQnWS1wltB2BKu/gd00jrJ/zRKOChAOMP3VMcAvZDiEqhJmlb3aVpjx
Le5SxNYuxCr1yjTPX2SFCjiNICjw9CjovkG6FXWnQ9ojrKgHd1maFEapHsNn1oPcM/tQfddNJ5ct
luPqcwgmeqrjFnNOxuqO3WfgnWPtLhO8miyBZQtTHE4ermXIbl62zWMtMecCX1Yu/ReSeji5xGTu
jtfwcPNYQEzoK4ndRVpG4tnOESi07qd52Fe5o3jux3WDSp5QqkOuWS2fi3ruW9yyVxOyvfqRAee9
CjWA/Wxg3Fx9y+RqYaqfbibCjAjyYh7J3OUDnb/WV+Nz+emBwlAk0cqnrj57UZYYzbr6pTMea92a
pW38CiEWhhT2Z/2rWxCcwuBUj7Hlq/ma/vRhw4hp/ORqzooh79EWfXVsIziSaBe5urlznEVv4erw
QvEt3tmsSL0uYYeiuyLv5L356Qlr/LnPdKZqn/ARgyYDYyd6dZDTYizek6urPFp4vxzZqW6tftrO
8dWBXq5etL260sFBnFpz1Esd06FJtpwyvec2w3p29bRLkuDbrz43xodheZc/7W80B139Njgxr+Hq
j1PLYLYurK/PUAtgoGNhg5leFxOAF7aVL1hsHYo+4c2thqsFnwww4wOKiL4mDYdUAQM8W5c/Pfuo
vl4M+mrld/yKJY7mq82fV9Cht1ODWNre/IwClKiLeZ0Q0X2HrAWtklxTA8FF/m7QKduwDjmZPk5s
tkZi5Dvu/X5doCL3m4vFciZpNuR3FGcXsC+9foxGE93USFBsUmq7i8YO+9DbMGzhHfE9q/1s0AR6
3aR5iuW7vPr7qcmOluaYiCKBP8H0QtL5/07bg78GLIlApPHPT9uXd/uuxnf/+9M2vuWfp236IckE
o1wSwTH1fB1D/WeSLPnAKOicDMlG/EMm/0qSRUR+SKCjIjGYUcZwFEca89dxGx/jB+S/UoEDN+wi
yUBG/gthMry03yTJGM1S/CjEyChiZCRNf0YWf5NR9jU2gjNTKG9QDRohkhH5jRjGR1bJfzNI8m9+
0x+xm3qOykWA7Yrq1OKM5RPtaiR7TCvx8JsP4Fd09LdRUfqHJDTDe00Qw0tEnBAZY271D7nrvHUm
kg6TGJ0fr3ARcEQipBeizm7Ltrp+oH16bZ7O1bsoKzaiWr7U89Z4rFubahHcvvu6sWo3xhrFvE2W
LsUWFnc/bFosSvkGhXwCySet0T/Bsrw5W4i82SGFkLfcRlPwzS4DzRIhr6Un+lSgcNuhj4NPOA92
3s37oQgDBgDU9cSTTv0EatmE5Nw6pZiKPkT10JGdz6myAA9PCb8j1rNqh15hBluSdx3ZZnxEhZFF
3IEea6bJcDAQKflhTqYZZmEMf3tHK4sXqwdQKJ/QG7GYtcn4Ut9h6w/UJoRUthxDaX3YCY+izK3B
WdkdO2C3f/iZ0mY9a1cOG1Uk0wiXWsYOzVil8DArZqU3VeMMf2yQ3gnbZJZl9yTQ6GAvDVTcesPA
S6vvIM7bCVzYDiEet4qsmbsbeHcLKmwXrafN0I999KWzw4ijVu8Tv5f4U7HxbjnA4qiXSrtHk06C
XhLKAlmhdS7+xrq+Z7txmia/1VNa6HXRwrK+YwRMJmzk2my8KWIkDtYLrBa+62rkijZRXtP5hpWa
o25SiUsMnGWLjVC+5b3CEdwoUSnMPSKdsM8XKf0e+KORwHBWCdsI7sdnJNVovZlEETUA0lbloxBY
llaNp1D/i2zO+xtSDuxNNmoy+0Kl43gPbxSCgLUY4Fx3TFTzRxxprfqosYQioMzqfFijYnjwW4Wh
mvGIqzSO3ionUrheFS9u8gwrF5zWPkQPDHLY8BiBBWJu48oThFlSELRuOTSEDvXsUFfQQxax9oZy
aBm3DbJc8EThvs/3Fl7dtFOQI6BX5Cg1XMkSfVyQtBn4sEkMCxQ7PStXIOMYt7OAL/zggZL6Tk34
n8NYt8DlY4vOQIZVtKjQ+RIGsGFJ3y44IEURdv59i92OC02GUYFUmEPW1AIRTyPW0OVA4Wp5eqy6
ho1rrMGYicEIEw6rjjfNc0iT8NxHNfuESTfYUFnlS+To6tJyyC+La/fCGTrjfuGuXMuQkU+NLZBc
zMu4CNusB18DLgkjdIUaCgZLTUBh33WDND/gg6WAaKa+RqewDqD4tagSrtcibkJxg4MEj4GnpTK6
RdpTYUVdmC9OAOjG5Kmius3XMQah/Ha29cjw48OMlkOXwUPhzVhW6MBTESS4KcB1iv2UbEhmQQwH
4zvk67kv53tgktFnHF/dlh0bLKwGaSPHNqVZYv0022HCKDOJ+wLZmR5nbk9EH62jxXIYvugozFYZ
zwoPSgIbyCYOtFou0aAivVXz0Oq9qxLTbbqezkAP2AU6CX+pOHhE4dLErvKoO2uTlIofnfOpQF1C
hgLVCy8S78f7GLEtqFhpgd31cSzSJJsNxjoxIL6B1ghGuZJmdFvBEXFYA+MRipWzWU4vA9gzgOVr
XZ5jjU8Zw8y9ehy6HNZystB513OCsuy6paLaxIgSpCuD9xkZAU767512skRHVFkN6HmtaALZao5O
JARhUIEHC+3OJosU6/FnenQ6Zp7Q/sjtOH8fPKDFx7zrMPUti0V+xRNkREQ5ZhopG56iDBipifIZ
B+Wl2Xn4et0KGRZPd2EoMS3u0uRTh5mvE7HZ+BjF6IpBXG6oUR/Ux8W6zqGHr0Vd4tYLiBSoS7mA
+gM5p/lP9s6sN24k7dL/Za4/FsjgFrxNMhelMiVZlizbN4Rsy9z3JUj++nno6q/bSnusqQHmYoAB
Co1Gt8tMksFY3vec56CwrEhmMoOoKmizJHreDlvigJvk2lqmGeZDH0kzsJCP0JcepyglYA56x7ZJ
3VLblPxlzZHhmH0TRdV8JyelXHv6LooA15aleWdUYIXmWz3C13ctnXZmz28MzNJOOdrOIdV6xEZS
qToJhqas3SO5KzooWr2D42qmaQ+Pl04jZ7SY+iCiLS8ac3/pR1Lrkfg9pV7akt9QF/V8LpIl9bBT
aMUD7yK/yqkSOzejRKv0fiymWd8uRU0X0SZPFbGLtOCsSbtLaIv3YqnJ/YQwRFpfgZ85zItYbouU
nm9gZHnooEocOOYTZlM+R23MaZT+6d5OzPhL6NXj5y6GmLIJh2KC/tdybEN1JmJKlix37QdPQyqV
tW3Y+UMcGU1gAfRr/FSGdRu4ZZGjRNXpfOOjYAuzc5fEW9bu5uLtZivV2t04J/YdvYyU+vI4gJ7s
45CmrWy73mPhceZD5pbC2aR2ai/PRjMg1ouV4G8vaIA8uTVncSTk6NL21iDdageHqe63HBGUg4ZB
r25wjmUiqFXcZUEWuoyPYrSpy7Uto4hkW4lqKa5cgCcYFpGNLXVkFwEo3FlcSTtZ4F3GhSLCMJ+o
a7FnceSqyxsBQKFGTzZzbxczNVd9mVEODMtEd5mK+iY3Uo3TArPhmaKLujZiIreocoVFHRTS42Cu
D0jt/GUZ8/aQjGEarje8JCf0uHmDKlgt+nXuuQnKcTsekgOqNq9Gf1mpxX0njNnwruq2UC21g6VA
LGYXnld+Liu91s4a6waWubjT0o+mGZd2YI+UAM7/NWuWPYec5raqESmjJkkh4QV9Z5hEN7IJRiQx
aC15qymG3E2q87USFKuP2fG/wkzxLusi3caJXiuy4mvvdrIzI30ilnaO9v+VFVlK47mNt6lnVAZO
VzJugjmeQ5Ca/H5sMk1q9m+Z9y62rZJgRd0juYx1QxA257FL/7kf5XloSavMS7dLYvpqroeDWwj5
iXnJo64CAzodbgwrvy6r3OYXJNFmXHchc6z2Dq45v9UnuswNbZo/b3N/87sMHUuU4GyxNu1WP91P
G3cLzYmhWWm2zdx5vqkH3b4rMmPaDipq/z7d0QX9vfnqtQXc+fsRCArPpq2zRMgLt8mIszyx0gS9
Bdvu2zFZ1n5unZ1Nq2ZzVc2sjkn7Lzjf/wVb0v97DVwe8B+OlC/t8Po4yR//13HSkX85tuFJmwYo
5xocMP8+TkoD/x6OJIP4GE5zPxuTNP0verc/WrQu789lbf/PcdKQf/FaDUM6wAOkxWH0nxwn8TO9
PlCajkRMy3ZRMlzwKF06ePvBjnR6fCPVNC10qWuZQzWfYwvJ0XuR6p6HQ0DT0uI6nMpGfeu8wsi+
KroCEDs7y5BsXecuz1Cn2CiJqUtzuol8NDbVEGT1MpO2acSGFl01iTOSKmbPboSvvrWV8y1eNHTt
m9G0unbc6EsEV0zEBNlpYeUR0VnGqg1itq3zjZEtVaZdu7Ag+xjRY2cSmBW2E+qPtCDXd4c+YlY6
x8Yud7+pTk/kB6+tqoYOb8LaGlQYf+x71VLa+6Asqmh486OyyZ7JTo7n74VdFfKjpAhjlhuzJrcr
3liRY3VfOlm2dLJqPK+NvhkVdep3yqxZCu+mdNAnE1F7UuvT1jNirf5YpaUWf40TZh218QhXb3o2
nXFYPBpKz9L7KI5S4zzJmjORb9Gqtd3z0sXucMPkoML3oagzotArVJrZFRoTfB+bDkMEy6eu5j76
aLP5mR+jXJnOUxlblJ/OFJHy+nvVIR6+07mb4X1vTD0Iw7ixvMcwrVB43eaRWJw40HNa2Dj441iY
rY/uYGLrordISSkXG546sQgu7Wcyl0MdyV7mTenHmR7tsEMeXuqPtoP45lMyxRUV1zisWuxKTZx4
N0uGLGs/L8ZobeLGtcqrWapu+G64mVnd4wSo7GtnnoV7y9oOv2VDMzXi4JIXYnLOqUxDlNciA5rj
AC6YFvs+WxfVXVY265TMceWF81jN4hZrSB2fkmlOvXoz9MjfT73XIQDbGDXeQHYsfY2g3B4Q/DX7
KJxs45ojK9rjMo5m9GNWbcenNJsSESxeJ4czIi+T5jXqMSDWkto+3qIyFe/Q4tG5wJBAm0f2NN+3
iQl610/KKYo/6HHoTrsfYQvFpkDvJc6LVeT1sW9lMl85vVb0bMjxswWN5ylYSg6N5WO0mOhWO0jc
+AlKWPEPJHbHxoEW6OA900/vkicp6kk9ouusKThmUyzvFE20MAvMKlp61AScQLtps2ihGE8OlBF1
JvJ6Qhi5iRMjX669yNSWfVy7fXTOnXiZTw7Bp+WBwWfH8K3rVt54Wjqyl611Feu+pmextbM1B8BP
OfUoXCcduoIv8jyMvyNIbr1dmLcqZ5VfzHFvJllS7SajseQ+HefIOC1mA08CE0rqHvuha8J9b7qW
+oC81GUbDEi4vYbkmk9fU7teOmSnej+cpEzwuGj2PKAHRypJSjXPNTXfadVo0l8dc4uIekXj1Ko4
XbaqOFG5w98G4KmaynOuheG4C5GziqCVnF/8ueUY9kIVVRTnmVIvUjIZU+FIxsX7YaepSFthWzkW
xmkinIh870jaSDTh9YYZyAfH+QqJg+OmaHv7nRPNUPFxSw5ququrYS7bDTc6qefarBZLbBybDf7J
5kPvD/EY2u4+05uu2S2qL/PPcdLE1VeV4MA/tWajdX7UyG6409l4DVeOsmqsEEuGxSjbiFC404cJ
X9Gzi2FFHCtAdZncllKvF54OaT1z4VNJn5ltpCPq/YLoQgFjVCZKG8eKvIHGsCi9QGGByD7JqjXC
b44KS/tlLRmRltcLK6VC7URTDg6CLb3uZHeWM7WrOp6tAqe1gE53l9e+ZtRufRXrjaN2TeZ19r1L
0gGQUtxgazkh1r34u2gz1of1jA2GFiXe2LIwCDdG4oKdNVmw2o1Lpu+Spk9IBencWr830kHqp7Yu
SBtyEsWEit996Q2acUPVAPGKB6OrfJe2b0YYq3SZbjYUtLQKTwxyTUxBduO4BayRpYP+3jqaK29q
Okzmo11MrbwN0frIm9Zy6DrwgvBcPNDSc0B/80kDH8mRfobyLPFTtO9V2oxddyajEY3hNm+8CGFl
m7AwnN2kHKo79tQzulOjnjCFbkQ/l8XnUBaxdgg1MLHv6S/YaJ802ld8ecp2ux57CWQg0CitR8vJ
2Ee1mO0l8Gil9Y3fqtGOkeTneEneZYZMgGsLyyL0Xgk7yy1fTUsU3zKfc3ubpF0W7RMTJMe1ibwJ
DwWxTaGixm4HaXpsi+IFj1AOHMNutAG4k5tbJgQdVKvw8dEXOTUP18SMufA0SiqONmd0JkNz0yK6
hc86dXXa7dk1HmIVdQ7IVnNCgVxoHiJkP6Xgpc+beAYylGyU14E+4/AtokeOBJUb8M6yDIdFJxr7
mucWuU+58tpYQ7BQ13JVONURykg2od3wGV2mJWM/senisKh0xLuSFFw79wjHZ3HQXCudr8K5lOZz
m2pq8ZveyNQJ1+igHtpioKpSrCW865BdUkNPPyTG/kOCfAdl50wvygiDJNYz64UVORkf8qzn3FLx
7/Dlyqlw9X6fVDEeoKByUMXu9dldpLu3xYCLdUu7zx2LfeYOTuuzrg9nQ2XhnF9h6VIm+fFRlMdf
11Hi1jhaq6q1tzNzgIW+wxRzz6EpdMv0m+BwQiW4wdNKo9hx0qjf6pSc0mrL70bN/9bJB7Xfz60B
SYdh3e8b5tqgYA5cTyA/nTD6WLGnqjx9G2cuRYnxHoUco3W1Gnng2H0jdZNjaniUKYcryVGnRve/
MzI8fWHqjoGVt+JQg4QNsAyP13U2HxKCwihpvRVP/hrk4qy/FAYFTRF77ZlYxoVm0KOgZiFc0aE2
6R2mjDIKkPHmn7QoJ2tBoS5/o8dweSLyaC2w1hDLocPldy+B73EnSjaG6bQdJ07KRquwGilkT5Fv
DYW3So1xlId09944iV3cKKoxWjWOzTbYcwT2/4tXIgZ7rAcsZ4Hd5cZ2KOf2rpHGcre6VLYap/1/
dp+/XG/9PT8NAdzwVGFsaFdaH4t7Z8ZxIFYF4wY9T36qu97Y1cP8z0hJzt9X5fzgIZg2TFAZr6/a
VPQJnNjBYiu7ZMfuw9j1k23t9CnG8RBl5fan89VvOkYXb3O9nkRHySkfU45uX/aLiryLS05UoBfN
uH1XJEkp6RZ41m3VxNpdgxvBojLiVvEbX9j6tv4jdf1xnwxdBq4ndQsXwcXbrI3Y6so86rZltZCK
Fk/p/TwYzan2Grn/8y1ekKEcWmL4lAV9RiJH1pFjvn6mAg3AUGZhSzA5ObTJ0F0BrAjcuXuZnenB
bAcff5NPWY02djb6Tjx+qSRp1Mvs5n/f9v8/2f+PH6fd//XJ/sNL+bIML/nzz8f7H//Of3eLvb8k
XViJvMKRjk09/t/He9f8yyQxw5USQg8KU5fB8i/uiCH+go7jWuB5dIvKAJ/Lv3rFOh1mlxmDMbY6
0ylf/ZOz/VpR+s9wtVlShGPTXXUlg9X8QQj6eTJIRVgWnKlsP5768KOWRRHRv+PYvjFUX38VfH0u
ZW78wesVTGa7i5E61oYa8gX7lqXxxcIClepTY03lsAXdvXz+83fxGiu0XoxiCJ1vnZa661G7eP1Z
AJLqInTMpt/RvngX1fYNJ/X9RBML8+/s9xpVdKAgn/581V9vUdqU1ShMm57Ja7748MeSFlSZYDxJ
XAxubhemisqo3b+P47L48udrvV4y/r5DBpOkisfC6F3q6cW6FUWAB2QQucrtYKfdJpnd+E5bjNlv
qnk8/Pl6v703j8qUs66O5iWOTFSU/CfWToiEEUEsUPUpwlSCwgXu1Tn/9uer/e7uXF13qE7SaWcO
ff3+osHKqUM3tm9nMsSHs3jtM/kY2X3tES5D48B9Y3S+3hT9/TjBT1mGBx7IRaDx+oLl6HpyECls
Ry3/gvqV5Cot3cJgiTeoWwl3SLp8Q3GOs2Vtv3Ht3z3aFcONlgTZh7iMEu0X5ARp3BP+AqEFlD4S
vPf1lERH5vTh70n6f7Pmu96nJ7BfMOUwszjuJba0b0tnJIDC9I0hLOJrWsjoUyvPXfdTzSAH1mbS
PneOyhOmu3/Pib9ZjX+5SxZDnX/4Qqh18jteP2GyAKIaLgBi/1rklc+sVBBK2trGC63EN7eOLn/b
z5MaYj2bXQZv06MUZ1/eJ7YqOqcps03Tp907ZLioINslPsWe3V3heHYDvaQ79U9vkSmcqU2wg+Pi
lxscNcs+HgAa+S5bkyDFkANOIe1OHbG4b7zHX5+mLXTKuy4kNsOixPv6aTqThrTZ4PPHwhyZ12kx
RNV+wmuab3o75Ez3T+9svZwFbpjPkd99cbmhlg3ieIaN1xf5I4rZSu5DNHTqManx8L9xc5cvz9Mx
MCGEcI0VDLeWrl9tT8feACvuVpY/p60Z9GNXf2A2KO670BLXFGrS90rL9Mc/3+LllHN50Ysph26f
Xg8DKXYpiptdTjCgj/jXQpFQy52k/bj98/Uu3yDXs4E4WPzD6s9AfX2TtjsyaY+M0BGW1C4tB+i7
NVrPEe/FP5xgflxqLdxLKvc0vNZb/2m7Xy0NgVO0mvwcSwUofz3cFoCO7mRctbv/g7sCscYu09GF
lBdPcbSm9WNMMGkL6OOJ61TJMQvVsiBeF8XVny/2m1eGMw3pucmPlyyCr++rgB1Y09aHIprEJloa
y8ZoJJY4sJE5PWtSeW8MzMut0vogQR46Fs3hdRNz0TFrqzxqitoyfSzrVoP7RnNV4MomNP754JDr
8UG42ObYG148Rr1twL0guvFtcFotLWfPuat6e3625vatyKnfDES+XKh3pmXS37m8qbAljGwa8OE6
dSLPcRk/F4Y7bDFRGG8kYf7muwbyKDzWAOFIcdlzXaIkm3J0i37KY9wKBBVrFSX6XA559LmmYeRt
hOzfAoAb68P6eS3grXl0z3hlTCc60+XrYVI6FvV3MVo+XfeFFoCpfabJpL+rmWB3eIArf3ba1Zcl
sKYMdXpOmE4P2YKGGE2wcDf/eNTyc1yDD5LvnlX/9c9Bj6aj2ovYauBiuFVaRbRGpoWBI2bxxQTp
8gae8jfvd630ANg0WP/tH9DBn75+vkHWkEq3kA8tbh/oVJSlr5okNII5TNO38nl/uRyLkrEKUOEr
mpxNL572UFijGPrR9tGVF09J4/Un9Abqm+vGyRt70otdPhOMTeFEuHRdOOND1H79JIewSyunyV10
NGV2TOXQVlGQaGM2PPVGHIWnLB8mrMsKgtGEUx1n/hsTwsXN/vILLjY19ijBvmM38BcoGBkC+7wZ
UCHG5aHrTX3754Hz68WAVzL56PBquPPLz8dO7Dm3Kg41mBZgCvSKau3WrZX6SultfvnzxV5PdSy+
4M/oLbNhQ6uMVOLizuq+wB8pROg3Yoq7G1eFWuU3Y9pmb0zir1/ieiHU0x7LBdPc6hC+mMS1paTL
1ochZAb1qDnlxziyPnduGftdaWe+1eNXKqV79+fbez0V/fdV6ZADA2XbfhmUgl6nmVt6QjhRazxW
mQGICdIXVDDfo3LyrmJ2SgLQ7pjy/nzl9cH9Zzb6+8rmWiRycPwh0774/LvYhAtjxpoP7l0/w5Pp
gOQ5yV5TUQk6AxVxlWvOreUUXpDQ5XxjEP3uxnFnM/3oFOKEa77+ZiIF0424Xc3X+7mi4JhX2Se7
dcyIBdpLaAlkE41LS5+t93++718vzIFYMOkz23g0KS4GVF5kiZoVEAvD43DOOWsazG2F5SR9nKAR
OFtXdtoaqdd7zsOfL/16n7A+8vXSDs+a8oMujYshNi95RfvQi3CB5tM7eC1mu6v0DuIYvOfkJmrN
t5DAv3490ABtyaJjctShtvP6KWf0uGIJlCGo6YKGwTIbyJ5HU8m3JqAf0+nr4cQJh+MEj5biwy97
5RrluonYrwi8psnMKz6yNt5TbgSCglLdLIOkL8dPOujVyKfPBMYOO6IXe4dYRGDB+xrCyW204Ivy
C0FjdGesIsGrIqrNz2LMl+Xbouqi2hgjOB+yFlQcnsTgVMMuQhJY0mgeyBWFsly1AVg5841X93rO
W18dWxvWLkoO7E9Qa71+kHSM+6RFqUsggbeYgUT3aQRET8vPyKrLN6aiX8cJihnLkjaTkcMnsv6Y
n1bKmS5vpWttHkhrxDoIacPWgro2e0iSXZ09aVnYLG9Eiv56g3QVDRYwk8lA0AF4fc08ReBr5qCi
DQrwzaYs5uoBDQntX0Pr/tHmfH2YrMrsYG0mPJdS3MW1dAHKt4GuEniVq/rN6NJwrHG8w6NRtFX+
/NH9+glwMb46YQpWEOPSgUINpUH8axQBTc7i3nUKiKFNm7xxSz96QD+Pf2/dazA8LJN/eJSX85kY
Jig7cmRayadxZ49dcTcLc/4YK7O4brBLf9ebxP7eqXC+EyXqc5qmWVMwAXXGy59vWXDQ53X9/HPW
RywBcKzHAwxCYh1iPw2hXmgLfjYBu3AGTHruiBJLjnUNl3Yze4b5IeM/5h0N68HbeWVYzgfQB9CH
9RQ2Ijjf05A42ieT5jgRKNmom5gyzPy57THHb3SUGzNDUVnVse2s0b2yvWJO/V5vbfPWsKtZPws7
ioerPrYLdTfMjiyDia6/hh0Nt/dVa1plgn8yq9CV4hy33g9D1sCvwGMLYBX8L+gi6AsKk4jp2fEx
4V+wjjUSmf6oyCM3j/Msc7kf3HlqtqYzQSlUXY2u3Gjy/mvRRV0wDJjTrdrqrJ2md52DUh7W1AbD
i2nsqiKy+p0iRFf5kt4EURbOONmreQ89LVgNe4KMZhViD6gmltd0iYtoL2c5eUE2jiUstTB9Geul
SJCiKcDQmG5j7WHk6KkflfDS5chzQCfc14n1mCURuI6sb6z2vHAXsHL00vYOHXKS5roW8WBttNLQ
kXEXGFcDARQW/q7X2um9p7o82SPo1VF/at20fjJTZRe3KuzzJJgqR5cveS2AWW/0kNKv4SdRMwxP
nGQK76rpxoyacyuRaQEcDnvYzHqi7rMcZXziLzPdz50lFcbKklbkuGv5rwA6UJyOM9rySct2ZGrh
1C5RYtXP+uhaj7gr+PMevWLlw4IzH9NWo9qzTFM3XZeLhUgFUiWitNJLx3BvkS7If1duOvhwQUeP
cWnb9VaiRS9YCBgmB2sQ7JFbNWj5CQ900Z60pBrFtanQC11J4URmsKSQMT5bQL9XDFE2ZuIWd7zu
XrPVbbPbCPbecLTUGN5W8JSibdcaTXndijRmzp4tm7iYHnTXNlrU9KVrNXlDsneBfiFuzU9qzs1P
hUfDnE2RnenfutyyHjE2LlSYW6leTHw7a9acHetB7bhGe0hrWUAVrVPLItNLu+pQNp9KbAwu8kCr
/djhNV3eqU7Jc2UUSEksQZGTPxa2aluZ81TtCMXJ+psszVNza7XG4PmWl0wPuld2zl4OqasfvSUM
kx16qHrYy6Tvp+sqauHAVIapXqy04nGaec77QKVcVd/10qjxgWZS8BrxIAxQPyA95ygfE8fdMF0U
kV9A/oqA2ERjX8ggVIxucaADioJ9cDN92DVFVS33TD3lnZXp6btyBSGGIk1voxWO2GVI+mhr6DY9
W37CY+m1+Qu4Sj3d6lUUXc+IuKx9G4nCPPVLAwwFVnT0NfOWlcqmer2Gue0tZ0JZK3fT5JW4G1ZW
pZexnm9cpErnquRdbXKNVKjNoFIE5GgGgKdUTjh8o6U6y1OMYXUIrFrvwGzpRv1Onxy32Q18JjC7
fxA5tTyt0lMogPp96UcAPVe1mxpjkLsdD6Cc0sbZzJGEIqkbUwlyxh4HJucELsGm04Shb5oV1B0Y
LFBwUVplNfuZ871+3/0AnfYRn2kALSdJN1jwJ2s3kGxZwGhu6sc2CQsPWyAN5y0CwvFTseJX5xXE
WowgWTst0T4thci1nQY17Gsk56HcNBVfIj73FfuazUviHLSslgerbOEOibHIGj93vcjaiLyk0lpq
Vv7i6ENTP4AtaXpKzNhB4cW18/cys+pmV4SJpm6ohU2fwdlLJAQ2YNljROKUCiauaWdbA1o8LO9y
Se/sAkgPPyN37fGLWZroFomV0L8utaXf0XzAbcMaMTf3A9Iq632ziLzYRkZsuscGw6J3dEzEQvu1
foPof54BqHahPnXoGdAVodK05qcebdawb6e51EgGnAAwwa23XNxg3fw813ncbvWkph1oTF30ULZN
8TXWGuFtlkZ6rZ+bvbiLdNGpq8rWAPi40UpowYYJLDYdo2o3mJJHOaIAuFs0Emx8M6mN8WqKFcnj
LkDX81h6gNqwnkRXwCwQjqFJC8eC9EAzecz4n6Kgbx0s9FiSoLZOBfqew5A0zSHEHGcDYcfCEeSJ
zIYtFOTJvS76Jp73S5qwMsXWcJyHjo0uMd06wY2J0MTRWEDJbJoI6iNtK3dMngwUUuI2Vt34vjPr
6qWqiRuDndF3d/Po1JILuMXNJOr+wW26ZfhuC/bJLOOj+WGCokNiGT8Gp6fowawdW2lXxs7NBpTQ
dpW00Q2t+cq5xRo4L1cFXZn8OHjehG9fc7XW5M2YEdD8aIgE4FAw57uuMBx1U4AGqM/QSrtui3yY
764oiFfxiQ5htDg0NI2bREVp0fmYTqvuFLE+JX6oSVlg1csRawYKj+hz1s7aLfU+Dh19YoAIysbk
Ecd5fp9Yo/0OUksryN0GiDjbu7EYgDPMRWQawCQmIEXXCdwF7WYR3TCTGAzU4qhVydAeUGGzqJsh
9UhywgcruiuIcVZ4SrIqm2EIZ6goLQ+qy1VO4pjxDpO6F13VHInC+2SeHUA8rBsfXX2sFQUw7PMB
6ieV3M9YLQn+MvV7hNHDS2RW+oiAMFXIQ/m/pjzAlAWJ0KpJFv4uowzIjp4O2J6yiinjoGyibFXV
LRZR6+BzeJuWIGswjjpoyW7OYFduIhKfqamUW2q9XXPUzGVx93rSjSgEQX7ZN+WM0RbOtWXFPqAE
ki6sstefwGua9Yr1ZLLyqPxUT55dmctJ0wnVqI6wDUNkm/2C59/xSXdn/dadTsL5Sluwh6YYo2Hb
hQXJWlM32nBjxyK+1R1v8R7ADakk32rjtI/yRCv3SHSm5nEeAFTB4PZwaVWlAy4/YdI05xcRwyvU
piwLgDJWGIzjO3w7ZUB3ajfGgEPqCQyak+Z+yD5oUxsVHyYWcOD3zjHN48fJsa4qU+C9yyNi/3S4
JgDUlEKBKZje7R6Fa8OMQiohOu0BhUlh5VvSDHeQy/gy7djcUdc7CFl2+ICzcjeJ7oyu85GkKWuT
ddYTgQtAYOvprgHms2EKOzhdeVNp0Yube7AekeUQdjzfq8rJ/NEltydMMZOmmICSEEPZuFoHIu26
69g9diELty4h/7rLpkgQj486XA3bOluSbX/THKfGY8tsnPWleafc8sMyj9cQu22/q9p7b4z6AwSc
EyLtD96kT8AhsjPduke3D+9Kjr77wQyfmzF66Oj1wl6zn2yd1IlZc66Q6b3Ydn6PF+22jornIUW/
XDjNxhutb6qcPs3lgKopx6zF6fk4IjUQTrlP5+Ub1f29BXx718N1TgYRbsoVVTGrmLczJVe26p4X
Tf/CEOkDIl3xI5UJ5I4YEptbjcN1p4r3UQdp1U2rFyJwj+shDqFebKwTaLJJPIPOf6x97ivj2UKX
OEIHhMdWfY9a+cGtvTN9Ov5YJAheW2HdvTEeuxwk3UJ4R2yzPxvTR2ohfCCUDjZK6gcjLJ7zcTqM
0bQbRbtry+kzTLEtM+tZc5urdGJ0MHHOG0ejTZaB2NkjGn1Q0ayeQnQuG2s22g0NnyTI2SX7DsvI
+znTLOhI4mvu9reqiNxDhiXVD4W5g4l9ztcAjZDvfOoPVtvsOA8ERCBYG8iaTC2TRyfeTJGnshN5
nHMyEvw2hGDiQ7CDbuzNbMo2onBmAG59FtRDclxluJ7vQOZ5rm0jY2Fna2F0LbknlnaXob7fmCjr
t7hW2V6yBlDA7TsKkdMVzdUNJJArI+xOYdXvkb0GgxltGXg3tYZgPNf2eWXv2Y/saw0PfDqMD8qx
7sykeFeqRW06a+JvkjtRO6epcY9Fre1XeW3oituuDMm1bHQZMIhvihJemK19a+XyedXka4b8ouvR
d9q5vpXm56peHjqgn9S1bwmjJ0QF4zlWWgsBqySRW2X692mRp5mTcJCatGONHs9kFKfICAh87ER/
nVfxoWWVigSI8EY82FV7UqtfuNG+hCPAlhJZ/RImRwM2jar4PCSTqKcmyER0ewNM4mByiQBe8t2i
x+OGUwM8flaGPm1IVLHbvYBi3+rqypzafQ/Ft3erxxF+ahZqcKdETlRdWj41RnMP+T7HlENyuztd
h2GxTwx3SwvjLN3+UAvjXNjOe723blqtvVYVu5XM/JSn3rlbmsPYt3vg0weljGuz6A42IAJf6CnE
KXG0SbKRpNBE1hhUprsduwkAUX49N/VVCTgVOQ5xGaokpQubrZvMPqTmxO+LGMmDvBLwGRtydlb+
KRIsv0LpOREggwedVHnICoHD0Vu06j2Jrx9gZt66VfgUC82P0zmYcuuTNnckR6N+LvTw2QRtGHm5
H1fV0dLzk9KTINLlDkn0YQmj6wy5aSDG8h2UMG3TdNbR42wTzcse9cKVHKrrwcFQ2bbsS+iblczT
0VF3Z2IXnDsxDgSUYh5go2Z/Yed6x1YV3Hrh3KWaQVJq4dy0qFix9bYbYUb3MqY50jc3sDXGd13M
57+xxq73sajk24TG3bazSVIdi/yUKoBEHMJOejV/rrLoaOQD6BmMVaqPdmTUgGDoS0QcuEex3Cf3
8MjaHdXm04QMHAk3nHFlurs2qne5ga4U9oi2YeN/1bjllYZzaF9C8dxMZmuynnRnvQRPFIa4gUtL
f+yhDUAxGDo/9zRrV9l6IvyGlehU1E7VQ8wx+6cagCGT2pEjb5ltOTsw7Xmq+TIzBhnJ0/vZah7g
4C2PONvrczpk27FMPuVRcj/lSxHgiKDcxqHupl1IWRw5mz+UiCiJxi6rp9pz55Mx2Pth5B3lWl/M
fTBgJZUHc62YfGrKpbP3eWdo8mOUaUl06xaVVdyTjTCrY8IonniyXQMu2pKhi8DVa6f8e5wg6f2K
d8lkK4QjLf0Ki5NoLQ2BqHmtiiT0PklZ9SekshLtr/RC89CNEdlyxuiKjRvB/dhHfUeEQayjbeFc
MtjOcxrWmbjDbGXUp1ETYXZTQEON7wxQGWkQ2UORb1TijAYptaVcjy5h88nRIfVXDNn60JvhssDA
LMs2qHoe1I3HaR8iRA0nnOya2rYxOCtilGeDatbGAxsdbaAau2zezVEr9lTeq0fDyAEcGs16vLH+
J3XnsR23lm3ZX3mj+sgBbxrVKJhAWLoIUiQ7GBQpwnuPr68J5a1MkbpPHPl6lV3mFSICOAdn773W
XIAiZi/py0n4bpgdsTe90gSCJwZNnXBwjOfipgnmtUDLs+W+WHI2m9RiNFw4llgIO6UU1P1CqGzy
hM4sh9M1hYLoC1Bwn021U7f8fGR8LABhn6p5YM/NmyABBMCGkMRKc9tZApO5nERwN6e7yhI2uZM2
+u/0CmIN5zMlz6eDLFlS70bmYlZ4EIEqSXHYAF4VH1NxkB4LhfiQOoelatLK3PWjZLwM1iRf8w+0
2wq/3EvSdeGVESTLmeMlFUGMqMVNokVnqEwQwDTU+XbC5rFNVDKRoqppSIjJ25deyoIZo/mg4jiw
ini2G1lJX+RyKCUXAnVbuvSGGyCNmAVnAFAUwnz41Xz0JBtY35dEJhGJp9ZyqyiCg95WKnBJqBPS
YyTpxbHugUg0OcatvlZ0H4RcdoHt3T+3GIrWnwmHy26ZDIwooiRUh1DR1i1gSB1jHKKnFEuLvTSR
ATHcyJSNLqnxO/Vz74SxDqUXzdBtMBsGxcVg1buyGNLF1UtJYsATA9ntm5YghkJRHlq1fhRhwmZO
3Ubp9wEsriPVsuQGOqnmHJ3j+zhEv3TKYPAEntSomo1D6+dPZlhO2uYQM9QEZmPWqN0pgVYI9RWt
9UbNg6h2csGMktOU4j3bSqjod6TvKKdxLKNzEGTCXWAq03vVy8Q+M+4UPZnFDJJfM13Q4tJ9p3ev
s2Fy1Cm3LS0bGOKljQrjKhslr+boSkTPFkfqDXqyhzSPMPINNGjU6G5l2inQxQpigZx0XjObCg8d
1rdWt16lQZN3ZNV4PaegKYqOcSpdyX0IkbOHWrtoHlXHK3S8e6ZJZwVggRPEg+6CiTm28cy7IPwm
RvRYRp7cMyA7l1AHgg0GT+oqD4qu4qjkNeClu6XRua1R2W14qUCmLYzvDex1R5uFOyxQDxDoWAUm
SZ21Rj5QkXh1hQtQzhTDJk5WsI1ZSpxKVqorIQjZY6F6H+gug7AUb1Ryb8Qs36Z99y606pUqlFu9
Sb/pvUHpljQHrdHcbMwlZ0is6Wy0ME46wBo0VDpumKLVDo3hdzgTXjTkRJpPhzSB4xokN6R0gOIo
etkpoip0m7ncDHXzoAfCtq6bzFvSwFGM+kHR6W8t01Fe5k3OxPhQJ9XbkqcZjp34OjMM7LO4oeyQ
R86Oh+pWGPmKRbHH9/4ehh1ulmUDzrLCRDRN9pim94laQCvWpfqZnmV20pYlsKsIBwwuM83OOoNo
dNStStbego1xAO1ZB9aD7DdyxWcnLCnQRDiC2kC1JRtnaXydaJwncA/0PKG9qlh2mpuB3YqjtV0M
GEO6kQG56KvJjrLyRFYXihdAhNAhOMJ2kb5RlPquDtVDSO53mWRHWOtOS5NW7Of7OZ1uB7E8l3F1
j8hqa4jl29oSwu/JiBF3o5xkBQnp4TYTod/o6h5A6oNmBRfo/OG6Wk5iaV4XRnvF2PNInARc6iag
0Y75rcZ07S59B2SKI+OgW4EH55avD3fWX4HjDtIu1ABduk1MEc+d1ONlNe5kFk2rLy9Yu52pbHxi
v05VkxxxF24kLbmKW8pws2pOyL4tO87I8mpnFcrWUD0rLXbhQJ9vIyYyBHCpvjROs81pi3mjxtFP
LJ7Dmqc0FKQ7WZ1+rDhdqZBvGjG/8F771lBJlARP2VogP+SG5ReWck6VtrAJlDoNennV69Kli4bX
wDS/BYRG9lEAlLnV901REQdjMrosm10KLCUzlcSps/mBFkNuEzAgeEkhd3sMvvfII76ZzYoLisAa
NwA2yMXRFyelEeUXVF2K20QaVWppAIepcKWw3Vosbp3zFS7S+6Kt/KGVtrVYHppgug1KviKsGzJY
0nR2h4wiuabMWZ28dosc99S1wr2gMUiipy3YgI6Qt1ETZ3zQLN1lUf0krzlmk5HfqRmv6HgR7uMm
OJEFqthqwJmczgFJiG+EzrQ1lHTZcGKUaxHGM9y2lywzH4WFmYqobxey5UVw3QslmBDJJ5X5w9K+
0tK1gxXjyIsTm/ZS5T4b3S0ygQNwV97RyEEn6545vjM0JtkZiz1YHKYXaC4aDXYOq+GI6FCnX2qk
LrTGY5GQyJvmp7wNiA2blSPO7e00zs4ikpGk3HcBTBqrdVROgmZZ308KhFae+cIO00HDnoQzPR21
a7qX1ZWlGz86k0LNUuOtNpZeqqs+SvvbWssJzegPnKYfZs7ORfUCesdFOk6RktIhhNVUvdZ0t4F4
3ooC6cE1rSyRjTzFzxploytMA3LM8zKO11l+K5EZ1E+G3WsxeDTCo+Zxa2jTe5aew3gmc+5agfpr
TQGBU+JDIKZOm81HeaxP7OMaAFdxTijjkq0gnibojjRggQbgPrwUMm1uYbJhnBybIvSForsZ20dj
vDHHb/U0HxULvlh6SyTGZRxhMgfdwSjoSEW4eXjZX4QYpFZ8x3aKnoxXtxLttXE8pGKwDwdI8Wmw
rSm9JAP6+MBhTVmgsBXTRpxiEOumbxUkvpgp7aWoAnajUfVy66R61/TnLFE31Oh2G4u8lvB7026S
jeQOCQsxyv1enkoXiPO1VmZXWVnsBVF4rPRlL7UdbR7fqkdfqXxBq3eExG5zmJ6K+CrUB7kfN+Hk
A1Y9WjF98HZeuV+4LM9pyxFMiB6idCKJqCB2p9jpkOmW6aVaCMMVdD8PVE5pMyFMNEei/g6e2fXE
oI1GzRXqhw0nxwOpmydQB/smqLfxCnVIQz/iqJiEhZcMFMmCdpVoElui5gRkVNU9PNwmcAfJ5L0+
7hHS+UnLcZsITT8CAgs+XTjq48R8JAYYHxX7RT7mc3PJDI+3EQ+PJCwbbeqIQ1KZtaa3fSv4Y15L
nkKymKP2wrAhnla9HSCX7ls12IuL9UhWLPxxWmpB3it+LoSWSLc8VWjdyszteiMm/i2kkqj1OnWN
upJ3mIRv0kB9VKAMQxiCSoqUnRdsze1uF20T0V97yjV4G30q34vZ3G+oLPJ9NqS4J40phzydl6JD
Vxq2y4KM3JdKfNNOiwtjn1ZZs/BGr8YbQ5xEJCNTabUHsRuDQx9Nte42U5w8SwthEi6jnrpkhCfN
JUgjpdrH4jzc6jxMmwxR1WDXP+lSgRIFO87vs+YpeDhnWptlYHqZCVHBUXSGJGbjCrFyYIqc3oxz
qeLqraE4pbRB5WlURrcdq2XHCUBx07QRsJozkFMLDr1Z0tU0RuvrJWvvrS4wr7u+jG67xhRAU0/5
Xbj0bJ3cCA4LcTyfNCtJt0unWB5zqeYUGtT06Gzpl1Ymj5selt9wRGw5xkjKVZWqdbDvLEMWrmUJ
/oAXz/RLH8QFB/4DLu9qcnkUGdVta0vP5zOb8KQ74hiMqquJeX5lLEJGJFpOR5kVMEkUPXeWgoPU
i0yx2Mc0+RnlE+xFgqDFoSAiexdJfypepxOcPAYJ/JHJi6b6aBzSmwWakz82QXcXdaUCbY9GC8Nn
6vg3Vr90KhvFcPJpIStHa4OKCYVFFBD0psMAjuuJa+RPdSQuJ40UPrK8SupWnRNMQ2IER8Khq5et
gdN7APseCruBzoNXiYFe2NAljKNSR9n1whNwYTSauTLRlgetErq3Nq3q13heFuYQGLLPibGWvJHU
9ecGf8CWDi9bS9CHGtGbocEJknnwTTppLCkCAuJngql5PMWqwNeN1dEe6NO+oSeirb4Y1qZOyMam
Y0nXTWdWsnam6nzPVKTyxRrgIy7y7DqvIQ3WUZgSBl+sloHhHWL2UzdJN2bH217WKXEFzOtupOkj
00WIzlNrBiDFg2hP/9A8miNsMFhrpY0kufZ0WVCdtJNelXBkxpWWGsXN9D3IWXo5Od1uYqayp/fE
VVhFwoKdyMtu2v4VfXGz7TlJOUNYT/sq6LNNDB7ej8SJ4L/I2GXtYLDPao+9SY6paY4I4wpUBUGr
tax5xJatGsqenEclRHdo4b0O8Rgq4a3K67vfmnqbxqcwoVKEB2FOjqFk18okPWHhPUd4lpyG4o1H
RzwUVg4kR2USPMbdel5l3RvhuwSC2SqHxO/yZl8Nau/MQnsFV/EyEYvmVBPnIfCBfimJlOt6cI4G
q9wAmd7HDUUsARg8JIWnyUmMMkWhRMqpKJlPJhQmNSSWcHrSs0B1KzGvN4rcC06Ojd4LivCUtIzh
9E56a6jeXbxAMBvBrjvRwqAkoMlo5wryFi4924YsO2I6UCdX7bSdFONJFYP5pIfdrsrbeyGqJGAM
Sf+Nc2PDBIsRPMetY0WxbBsSR00toKzSrel5UsAjYHHxgOP9UEPhmBGD4JhLCCdiEFFpWLzba5Qc
dpxbL0VSBQfLqlWPYhOCpBxElIe67kRIG8ooPvVDUFMrLBxONGZ4SVe9k9R1XAyOxtoASxzzwvdp
ADhC/NxTYEJOU9nSKRDGi1KR0SGmAUw/orLogih2sgjxRmzkTWfQ3A/r8CR00l7XhmcR5bKdDckr
hxlDdDmbTqZvmhlnoIYhvR5STUzqYZYFqHct2gM1P9NVOkmDPNiErlA4x5NPdsh1D4LPRQve0V2g
CUMMJamrdByUZvyeVPU5q5QQW1QdoB20exRMA3QlWQZF2wJPBHCC8S8MvkmoSB7imvFEMZfUpGr9
3NOhuC4I0n7MpnHwF0WsnGTuDYiCeZZxAydqv1o3nCSvYw55ZjnRjG6sR0Twum8RveiKTKmZrwoT
/Sn48sGOYVy6kYda8EilTeAFzkN3VoZA9FAT9PswHk2nHTtti5aHF/kgm2SAmc2Dqeb6LaQUBQwP
myDTQ+tFM2fJR68Fyj/X1eS+l8eJi+FdJKSsGwKLHTCqqHL0gbKN2MWSO2JYbMelaPX3FQDRvWll
47cYwCaBibWgE6ypIxJWUahBK4VISMRGCarVrmutOogxCSIJ/fnnSF50dZNFswAztVJoSFokb5Eh
RGuMzNlOEp/BcQS5y8BH3nemguihq2BA8NCGxYE8v5refgKhHHZo8qJYgrQz1IpwyCZIHwQayBxr
ealSSprYXtSAWAdGOYs3aJm2FeTJ2C6gHN9ox1lbvVCz0FmyILhqaO+7BCHzBqkGI940GoNH8O70
8QorjsneXjEeRUlwyaR2xRU7+XKTLh3KobCaSFelhS9uepyae0IrmyNjstSvGM3QCS+CKznODTI6
5E44BVaU/Uig+B/ycgwYT+TRUWTGfi0QQPASGyMNvlz14efkfoX6AKWIxVOd8ESvz2em+Fj5agfe
hsASKs1NqqhAD6t6JrUgGI55PVqnikf6ZV5G47HQFiq0YOTbi1mrXCeFVr+1bDecXnXxLQQRxqFW
bgIP+j8Flzn0sYPCjJhpOgZubxJ4z9Ci3ZepnL+blaK8TVIRHMhjmnmBcPik+CRkkeaOE+fgi61q
lu7aVCaUfmKiBi+eEofx0NP6skqdCvwZCaxCAglkQQXU0FZVe1I2zWlnoMk1zbOsJ6QtbBIFdz4N
KqIbag6uBNPxK5GkB9LHCaewm925CgJMqIYw78zcJBgpaqPmXCuwYe15Qb1tj+jvruRW4XHUljTf
dPGQHeU0Ma8nPFnPVkBMHt0ZS7irmcI9t8UAGLWZFPMyK1X7Fpo8IvRhexL+8LpaP/KOvAQGuizJ
TcVipOgckv4sqkr7FBSGELtaCjBoQMot2FVh0UBJqyo8cMpK0OjVmXbdceBVfWj6XeIQYJWzx0O5
/F7IZnvTDNIIQrpkRu/FYgNY1CgxVm0IPWrpB8MJ09Y3I/OHVU1f+MVSsp2roclUUx2yRKfRrNFM
TIs4OOj6yH+qdNOcfVeEpMnvaljf2g9tUlvrKUHyca+URDx6wL/LaiNkiKDvFjNSuh/WrCnjXkzL
Pt+IwxDXhyRj4RINIkYUo8zH0mtVHef2vRIHxtdmlQC2EtCnTlsCuEs4OzgHVAcIWVYfOlVBBWRb
ZlVzrjRzdoSN2CPe2nYCyfRHNWWq7TJQntJzlopN43FUbBA7ydqSvBEOw+uD6WUV7XM9xm66Wzlv
E3mfTfQ6C2XFWYBMJNUNSUyNtnIlEtk5RjErk20tfsRI0hLtWxsGM3DSksI7haR2dQ+tVVm2czs0
2QYBqdDv0e+pohu1WVZvgQDW8LzA2+h7Yn85Og6tNWZXch1FSsubBF3Elg6Z0m1lDh6c0uJYKh2h
ysOegbgFsK8BJ91XXhsjnqDIo3nUXAX6aAU+QkLQ4+Uo6z/ScBqDXWJyoPK1phR4YOg0njNRjcVT
Fgd0NRU9rQGd9iLiRqZwhYOdio+QFjq75VBlebXPYZvq13ywSPpCB/67VQHBMtpl1QC9gzD7k3rf
DHI1nchoxB0xk7MTtQ94U2a0oclIyVjznMZ68YUO/HcbzMdrftJmkzHTimmhZC5SQYNxvZIwOV7i
jZaFmj2oGkxtMYoOFiq55QtHyt9e2tT4Hw50EyPlR81ygBHI6CUuLY2ZfotdlTKXSaubkTGzUayA
WO6WebIa6dr2z4Lpv1FLqzQIqVHxTav85h+vvDTNrEammrkie9Smox/lsR+X1Pit4v35Ur9p+9GG
i+wQJsmIpmx+NhLkUqdgXJsrV5bjuduGyoQFUdPG1DisseTSTmzz/CvOzupp+aAGx2VPZoGhrAJ4
GY/Tx+9nUgcWVSYaLk5fyVmYznHwqTTPKucY3G38XGiKD+PzSdb61z9/39+E8bhBVu8oZjyCIERF
Xz/bL0r0Pq7QbzHrZWKA2gmFcE21KtA8Q9sisLKB77uJ0Rv0WdrgdUJ7emkWgZ04FZfrP38WeRXh
//o7wFWyEEMTpKfw9KpkSX74LB1TIwUCZOrSivWRfF5j6VvlqyAktLzgcVejM3y4gIClcMvT4k9h
s+Noe27JbKSlzzFZJBHSNoryMEwi+hKpfIgm9REN8UGbS7IMwzUnr6qrL9bGbz8jZlXTAK/D6wxT
na59WpeIQAEHZXHuismkHxu9lg7oIOAx652418Dinc0En26/yCQmtZX+uuY3enqddF98ks9rhQ9C
zwGvCNAGY/0ZP/6GBesevdsaDxYTLcEZ30Cdg+SoBH2O7q1z/3zPPq+X1VehwBXCaqjiAvxpqv3l
8YkGackBAA5uYKaJOzdaf8iZ2IeiFuxIFPrPXKPwUtZvBxfKwowHBEf7ZOOQ6HkrFXo415qK1GEq
nx6tPi38gP7k/Z+/2efd/Z/fDHaCDkGHr7j+0L98s8XoYMRm6uRmltoc034mgm/qsEvFQUF7zeRg
h1nki+3nt7vHz2mICotRp6f82x7LN5YixKhENEQSIUfKmGxUtaydsuj6L95ev3lQ1i+4knph0OAK
g9r78QsCjGXSoWirmQEOojhsanW8KsrkTlfTl6SeH4wlfe8sibQq02W10u9TW8ckRUME/2V3gfVW
jLlbrdxRLbkBD/fdxPhlI8kmyYmyX56KF2Gc9mIn3/753nzeMP/50Q0sySuTm9/p40dXFwE+ZMe9
UQTaCKoVGF4RKfE+NO51SkByNVAz5DNapbQthC/eRp8dSz8vjh909S3jUzTWv//yYPRCV6Eb7sik
1Bn+kFk1P9dIb7/amFdWxofNcL09Bmr/dTnDCvl0GS1U2yHKKsABKj3ziHROO600aIx6KLOl5FYN
yrUtHzlrc3IU9MZNwRN+sbx/39f4FLzr8WdTFOI/+7QKItymJJzOfNlSN1xTZH5azLEfUR91lQzx
oiAAQI9v0E0eo1K/tMjDv/oM8u+/BAsQz68qEzEMd+fjDy6gizGapB7dCm8zzewIxHlhgcmXRUjK
qiFRixFN+F3R4vLITduXRvWdgoO6vVj+M8SJyQTTgDa0UiSwp5qa+QlxAk6yReMTgoijTXjqqj54
GenR35GNO33xPvy0t65wE353Cff4ShnEvfnxe5PFXvSQ9E0XnqX0VC5TSMMoILHEogp0TQKCvgAv
/HZB4F74QxGfSlArOFB8vKAYpKT2ieXiDmEqvzRU9z4TvNit6HVtCtXC7fHndbw+w78842DEVgCX
YaxkOtrjn1/4olQUhjgiDrDomZwCPA8ux6T4CxP356vwy/FL8uYwJI52GHs/fq1YNuKWZlvvmrBR
t2Maji9RE4RfbAuftm6Vq2CC5znlCcW7/Hm9xjpScnEBdzsFuYBYQq7Np0WiseAnTTULm5+/3H9E
0fv/jnzPWvkXCsp96V7+60fRYZ2+Iq/8f/+v/5P/aOLXl+K/zi95+fIrI29FUfyFyJNA4MMxItyL
oyKHxTWM4K9ANU6w/+BlxhGMM9hPBP6/EHkwWv8hgs/BTL9C10RxtbT+v0A1Sf2HppoARBUZfi+8
BP0/oeR9XEL49bHgYefm3aCIrKHP9QO7JRhyNGNnfSp9oaNpGGte1ln+on775de5+ecq+TXo7OPz
9teVOCFQEiEn5Mz58amu0roYUOIK556ZBaY4h/Cuviq/2Hw5w31Yoz+vQ8VHmQtlhh/nc/Gl0EKR
EZYPl96gKc/0oolpzGQ61if5Vo4kh0B6bxqvSlnz1Pl7hrIhtRDEo8oPE8bD2AIq8p9IftNzhBcJ
cSHftGGwU/Esl6nf6o9dpth9/x7S2GcGsNUzpl43beE3qASKQXAHYx/qoquGk4cEC0fpKW6p8SW0
TChq69aJxafUOggl73w6PGrBuSB7zsL3wfiOSNtJR1ooyv28fAfobRfTm64DFky4fkdnpBk3WGtQ
Kj63wSNAs7vV755GKNifQ3j6bje9F9mdFrx0feg1SULcCKkvdEV8oj5RSMmOUjEuiV+kQHO5/XYu
3QXiZQ4elvxZm3etAWxv1wP8GAv0Et2hM+6DEgnLDrsl0VZ3iC43Q/1oYJFVtOdYvBhDaKclaTgm
Cr55ZhBwo5ZvUdduy+4s5UdpxBoikzTMPJLgMyTSqKuaEgnIGRazp1mUrE3S3Bh4hRrd8C008ZTV
tmmcM1wcgxUgtOg2dU3TfT739R1dPlIy8UQOKo4Ew2vS6Ex/CdWP+b1W7mINa0F3JGHeUzXU6UPm
ySpZXZRTEnLxMtg1QXUazdwZraMgEyu/HORF9HrhGYXkPh4tVzbLFmGbsGlyjUyZ1iVIm/E6iTuL
sBVHQja7TRkkD2TsnACE3xUBzfpjg0FYGmgzBnREOa46pcYMJyWo2iA6oX3Rih+ZrGwbUAaxpDrh
TIEVyz4zIXeByqyL94ZWM+q46ERITdnRbNQrUp6fyu5myHDp9kS2DNb3cqoOA2S7bLzNsRxa1WVW
ca0Q2c740CkHaVdCuLYwT6GJdXA0uoNlHlszhRHxIyJKOggtf06jm1SffTzo2BpGn0xxD8uEn4Qx
Ejpo3sgwh6lF6RlszVKD+a7so8FEa6c/ioHi9f33ymDA8lSJB8Yoe7RutAXX3qV0HVTVjm7kjsge
24ibGwHjFIQ1pHDfBrKmIp358vIA1J4O+k2QXGfDis8XL1OL/2LKRJd66j5o271SCZ7UA8u2otNY
nfvsSlCeg1L2FjJT+xBGe7Yba3FfIl+vsnYzzgMzLj58euG0ZxP2h6MzR00UOL0keEGwFwBPz7Pq
Qfje4NfbjgNKS9HwcxQ4JFzY3LFtqi+bZAzw4+0D/V4Ore283HNuSjFVyRUDmcxPq6fEfJqJ1J7x
Y05t5ljo/kcaEsjRvSJ47RqWqHy3tA3yEkZmjcFU+qWUTH/QfhAfwnwodsimIcfV3EiYDlBWX6Ot
gqarYlAZfN0cb/sZfNI0+FEdI+h/kPj5dSo6S1vQGZbYrWSvz743c+gKiWUbggRRmmW7rIHBgkeb
1RY7keQ3muGtrY7fSw5Issx2NdHnTUd3kOeNVStYKmlVBronwC8Og9ptCB7QZe0QJeFVUdyix7ED
kp2Y19nd+LKKSJD3tuRBZZGK+nw6ZfkuaWr+uOqI2HGxQJfDWcwoyVjm9IVrtKfyOhrE4cCsZD8k
xclSkqt6HLaWPmwL2H5OOqAIlkYMNovDrN8rFFp0TFxlueL/0HsMdpgfIi2c4huKKQdVthOFt7wj
71Jiy2brtKDQn7XIqeAihgiGI2bQmv4oSdhp0JywW6NiuG27k5pfZyOg/vR50EYPxZpNtgNtmhJB
luwKxlUl7s3sJbJEnxm9A4eIZTm4DSLMhegm8vpsPT4qjBWygUnaWxRW/KEhtuzHFG4mAdOJfCqW
ZhPrGKAZv2IuhI/eYPhhD+YJrZfImzEWzBHMyqlxMGHuoTAyEe8d9DT2iGIsjbDIoYeq9eZqHqeN
GiOO+8YAzV0Q+nVvY7/6J1S7t96nocHwVHEn800bkoNH5iBGAPTGNyDSbGhchCxcFOl6NvyanBhJ
2dXzoVs36ic5eeohWRCuXY+XRkUKT5MWRTc6B/FbWlnuQl4zh8hNIt1VnbbrEHhA12wZpJjyetOv
RwJH1wCHcjpHQU/KfGJTXdhLfhpVLBUWueSMNNX5set+4DwP+sQzY8AxZmRnrH7V2kWDjLpcRdMT
u3hOnGroMKWX/oxcOSwvfC04Cy8Cipwu4R/udFfsx7WKJIzsKebSItoOJWe7GWSnFN4mND/TrdHd
IbTjBbfYE0lQJRGd4qqBQzZQX6ZhF88mzNzQzUwTP+E+Y5EmqeZ2uMjGoUILfhdlj7k62UL/nqLm
qmByTSOW7n7ySvOU6OXGVI+rnVIsme/oCt3WxEH+geGK2XCn2V2PTDaRn/CT2R0D+Ci5lcUjWoL1
O+AdLHjYt6QH2HiErzuca0v/1jI9hULh5EiEGwJhpU4+LJJ6prWxL5toIyQhvlALTS/Bt9zLGaaU
VTU7qb4EbCohpqMiovnIzMPyE9ErRhpBgTPL1kaV72cVZdAg2EtonUYaJUTHbgxqYB0JJqZaEgTk
w5xEKEpzzoC5qy2D02SyI2vJQU1gEA6tM8yVR3iDY8WV22dPYmQcRQm553AKFGzyCwsFuTOSwx66
BxY1pIDcmeWRMEdeS5Ub8ZP287smyTxBkc0LOQEyUXePiqKdCm0mro5EQuUhmoEvSLgBYrQlykaJ
ctyarGhUv5nJFBph9RLKKCoXN+PfKpIg5T0VuHX3zeze0UtoFvIDvEhSzCZfekuWuPqibk1cX6VZ
bIAGgLtYY4DelbjzifTzZtboKByjzGC61drWxMn/XzXC35yCpbV4+3cJ+c/jKQQJevUyLj8QYR+P
wQpSiUHQOZ6qfrcbT4H7ihDK6a7Ebf1FgSd/7EP8dSka9CvXkXQr+VMdifoWbkMnDhfZrx+m2Lau
cafu8f4e+hM7rYsRZFcfkzvmztfJFjfTJnC++LZ/dxiHrvqvj7B+xF96T3lV5GOa8RGwPZj74cIM
/ZDfDtvWNfxBR7Frh+7/7KLq2nolG0XjR/540d4afmY1DZfGHdzoCfFj6DH/c+qjulF+JHsccl9U
HX9TRWnwyv91Rcq1X79mbfUwgDVpuERgeZhY99FDWvJiULsv7unHRuJft/SXC316esidkUo5k/qf
T0+8t7xxo2/STfvFZaQvrqN96hrhCsoqqeYLjc7oDbmjO9mGFtLzsEu9aBM7wgn/qG1uk9AJroQv
yI4/H8zf1si/v+XnNsskdKrIXGu4zPtVKHVdHqoT0jAH8+NVerC+1/t8n56Cbb9cFVfDVeMn/p+f
27+pVX+9n9qnxxbrp9bEE48te2fdXKlLw8H7nx2R/xZZ/bdL45cv+Wk0ME4VjfP1Jzbk0I7jG+Or
ce/f30TGveRFgIgDTv3xqSSIauJ0b/Wsg9mJ0TdwmGTxW16/ITJ8Q1Vly4f6Gu+0I3y5JH7iR3+7
ib9c/dOaKIOWAmws1o1uOHY7a5NtyPw5BBvDJ3AY7bHz1cL/NCH4a3X8cslPq0OSgzyY86G7KIN5
VAXhwOgT8et7mR908wZD5a6phI0I7V0LUEkAyov6Eb3NsgNWgt/5qIMqU0c/kw9iOnoIf14q6y0V
uk1PzyBA3PTnx+yr30j+tMzMtImHUWQ5G9eTS5nzrB2IPrWV/XCFpXYjb796sD9BY3/7iT6/EyQ6
txj92uHSuZMLq9VN3GGruuWudOdvXyJq//YZ//cN+TlA/WX75zBJdp8ZDpfwodjh8dtKLlI7V7oi
jsfJeOw3Xw2kfksOoaGl6b9ccv1Iv1wygZJh5ULaX1pvcqGO3HZb4aQ4nLxdzEP+X+kg/+0q/vJ6
nwYO0xy2JHi16yKTNjQoNtNB3+nu5CB49IWd9fbnR+bnI/GHZfWZxCajsYP3mvSX4lhcDGpY3qvk
j22zc38Kvc7uPME3D1hchrsE+7Ot7f78Ab58Zj/vKpKQ1fXEPQVqeVUEtrHhPeRofnssL+qGcMD/
4Snil3v6aStBaFMuS889nffNcXEVHlo06/7gmLa1X06xa351bln/xd9+ZUY4jDZXVcXnZdLkTU1s
X9BdNFv3m53q1VflM0SnJ/UyOaOrwW+1q31x6g/lV6/en3PMP13708snnVulqqciv+C9cuQYLiTR
f2J4yYd7atE1J9Sz6Eb16UOhvxMc+RiYY+FUkXTpiCEwE95VS7tHbnglzMt1QuDT6g2oXha5c+TF
uhli9VbQ4UBECanVwk61kldYDRDoy126sD9X0UFBRubUc/Zsaehbw47GX1HvAj26S6dph5b1La7z
c4Abp6APZN7WEcVkYiulP6YH2j/2iALR7k3j1eSsa0uQK7qSlh5iqqdYnQ6LmN5ORfUa9BbaMLKu
pXYXqnchAkbGspEk+IXyf6k7s93WkWxNv0qj71ngPACnz4VEarJlWZKHnb4htr29Oc8zn74/OhOV
Nu22TtZdA5UFJJx2MILBGNb61/dLV9Q433pR4ZjyKxK+lZ+fw/hUDMqma4inUfIqlJ6dUJHhAbeU
LA3sCjZ4zxb+lV4iXpXNK4ZBkYIWmhtiDXXKUpJVBAbfaNVbK0mbJeLKhVh5m57ob2ENh9F3bY/C
NJxL7c7snwAacRdEFLFs00yYUCLL0lfWBYSF7z+rNzeM79767DgQWIMgNI3Y3OlP6Ta97hxm+cq4
qvbxLRJlx7VzJ2LGU5t/I6zlBWvLH93WWiOU3F06zX59cUCdTroLGx1yWR/X0Jh0Xd4B/rqrf7hr
fZkNC+zRluM2cAhw1ptq3W7KTXLNJfi2vxfwr9uACbi0N355Ufr7IazZ3oj14DhaCg/h7kf2Ru7D
S3FrrAkLrf0Lx703Aurnwf93h+fscrenWNrFJfCu/6HZjaPvqHBf9lfGCaDDg7xK7PL14k48vdDv
2px95tjPS23m5X9uHNPL7pBHcxWcjmPBwb+XT9/PsC+P9O/GczbBsNAsWzNkPMNtva3W0bp0qu1/
esJ4185sA070yupNosF3hdM5aD53vr+QnigGuAoO8tWlu8LXh9x3zc32X00EzoMErma/B1O2KU7D
PrZxp381rUX/kNm+Ey8N299ad+nykrrn613i72kzS2mNKMK0GALmnbwfrAruVkakPT0MRXET6/jW
E3b8/h1Oe+t3c2a290b5kMWKLNd3bFxbtRng15waA4QNARWlPX7f2NdHm3dDO9t2LWqXWPGtacZE
J3UJu/fJcoS9vJruDcLtpc59eTYlEUk8WFdInM4dHGWzGI0KsS83BtVcGqtxYy1rhzq3P48VFzf5
r77A9+3NXp8wQAMTCrPmJCMuR1taxAd/FS1fsm3qRAf95vvhnNzQPr08UwZQLGI1Q3Jy9gE2EtG5
RjGSO4QQ3gJs7R1WnGeotwM1+NpPQ3XPVq87JcVHgAht7uC2m9a27mYIKOAf+F20SHJI7mKQ9Kuq
Uc6qkIsLquBAOh917aDHZClbeZW255HMBJSQbUsVARVUkFQraznklGtUdLd1t7rfX+rftCDPJ+f7
/s0+fMlTkTJDf7+D0RAJ5jLIawibWriH1L2sKT7uYzO3KXhz+qGw8cxeFXnzQmXwfgifx7Tah6qZ
LbBF3WJnfTtG1lqw2nXUhnuOf/dWWj8y1QELZkelNpzI9R76pHiikuy+JlHw/cv6cu6/78xsWZHN
xNBGQIksK+Gtt0k5cAo3+jZ3sm3sQKa7tB28xf2+G73ZZEwsIW9K6mru4q23edIjyjcXyU55tK7y
cwr7a/mi7BSHjO/GWLPMwBW4VcVF+spB8HCmNI1F7j8ZApZOpISoEAgi8r7f3aQaIWnlfJqvtXVv
Sldmf9KKu9Ssl5BMr11Ts81qX4ndpjSo9unwpGtfLzzBfLmTVG3y2iF2gZCSTP5suTOxEMI0tDXO
vSbfWrHeIN4rrjDbnurQN10q23KpnHXDd9yIGi7Xkn/kbruTdLKnQnwoYw5vg2RsfDNYvz3aP5Kz
7IOXMquy3/V/Tb/2kuVDiQFf/d//9eHf/n8TvUwXzn8HtD+JXhavOAz/+vle7TL9wl9qF12dHBzR
ZINkR+tIivDfahd+RDAW+QclGrDEqff4t9pFkf+F2ZeIaxvCSG5b077wl9iFHyHTRQmDRAktFCZy
/0jr8nE+ob4VDVEydF0y8UwgSDA7cgENAgnS1+Wql6Ktr1HVhTlzh0eHCqxFZoHSTlRS2W003Hhm
tJGSau2TzKlJgVi+tA+NaA27aYHUFE/vpVQV4H6tpR9ZywSxg1shcoOCywXdtpRfav1kGVhLF0Qu
fe8xj8r7pklXbqGvQNhtpFJcAsgDf7gCRmXXOkFVV0CCUq/92n9ETWn3aCRHctI+AASX3KugUzDW
K9fRNlSsTalDOjP1jiwMxs+YBiNgTcM7dp8frtWeRt9f46XmRFZ9pWtrhZtVnbBY8HekrrywVkyL
09+L1+eBnW1tqH1aneKGclUXJOIpvuz0W5UsXwuD/d10u/3zb75XEX3cRD+3NNtkUMJHfp/zCi35
VpD/aKWrC3//c1dwL2KxoWoCp020pB9XvcIQ0koOO7Bv3j4Qw2VinkeA5RzldMrHxDtPJqOdk3ss
opvpoowneyRDxQoP2P8uyzpxlDwCUuLvKoGy6vaxUSpblB56Jo6fkQ2sXcoMu0XIJjL9rboYri0N
6/jaWxjKURjIHiBDD+t04Q6ZM+SZU4XwqlXEPAqQciHapCQyFbBfaXClVBdPYZ9HmAHA7o9vBGGY
PA8wiRJxD9Bd4DF1dFpZsO5fQk9cWs1jk7WbSErBCiJi7enjRP1UF7HsrjjSON+/iC/fw7vHmK39
QFYVffB4DyHyH9SYZKWBXBpQQTT5wpxi6ZnN3o89np1zs1xtobT3LAvKSK5QhH8UThjWCz2ahe6m
uTu1w0ZqYf2hIe37OLUsv8zjOmJkK/kO8tyWGk80PCHcP2gi/mNpXesSqUDK2cTmNAo3WdY61fgo
IysbVcaaw17mImKBbHnJ4vHj5fDzo832erVq+hZqUUlwfDLMNdBmo1gjypIW0O2rgmSdAMXXu3An
/fol/z0iswXZEvrBzVtecqFTlZYhaZFD8C/tKnarC1enr6f1303NlqhUC4Lca2hq6MHvloj9kgvm
vJdamK0cflOKCAlpoRueSuOuai4sTV8PlkVFG73ApWL6+bvzGPanZh4aLLKNdKiHF/LITkURneW+
fP/lffk5kGnHh5l6HLTjH9sJjBqcRkU7BVIeTuB5Axnk/H0bf/oifdwy+BgA15CgRb+NndDHVirN
A1eXMOOSMmKF61b5wE4XACsdRbuOoPJAGDMhWzRJh4rmqkKnNnowGQzloUez6eXGb1kLDkEHZL7M
KesX+vu2biqEOah0JLwoFmbQoWtqN0KsXSf9fRiJGzVOVz61y6nvHxBl2An8zBjrWzH/5dXdSoTg
2ljjTW28iMUvQeX3jXzHNWsn+TctBfwT7UCru6UKd3J0BOVXpd6TzBrLba1By4WFBox3C3XTTg2+
bmr8BcHC2SxdeYRWu8mLYMy3bg9Elxo2N6jtcnwoBGmntCF8s2ZTd+s8F52soj41fRV3VKI+B6Xx
W1PbB10bz6bbn2pjXcs3XdAfm9j4HRJD9ZEmtlKJ3lWEZ8HAhQRkGbjKN65GLIxUgjBBgwdAIlLh
a9h6d1tyKxS6J7g9C0FV1lqnYeswLnIckyKP2ljLYYrcJnV0E1XydVT8ajhCgFE51sULoFOXvXHq
Qpdis4LABh5fk/1M9RdvfGrUxzKydkX2UwuSW7eHiTHgqjBZnXSjPeawOKHY1ZblDL2+6qpwP/bm
VdPL686/74oClla20y3K/1GMNcVSHMN9OHQruc6up+kiBL+KYIrkRmtTFo68HjQg4bJhpwDHY3uZ
hq5K/mU2aKZM99z1Xozm1qjQf0YQ3OQ9oWgdkEd3o7TdOS+6TWNU6744u34McfkqkRF8FoEDTAEE
r/5WITZxRkx9I6IH7abtIeBt9yVF3doSyxwcpEocaQTmxrOQUFjms44Ly6D41fMfBUk6EcFt8xl0
p6N7nQPeelvU6tbwrjK+Ms3wtyEIBAX9KKhyxjyFo9WiUxP/PBHE+jIUGkiNIfyTnKwAAQRoO0mW
4CMLZr09VBo6F922hsquOPbVzbPsT6paVIg3uFp14q2IYHcshGVY+acsaWHyqTZkCltQ2h+hp7L7
qSi4+MqiBDLwBNZLQe+14G3I3bry3vJbG+bWasJilYb6ExePp0AdDyk8umzsTriSALKFd6G+gKDZ
URu2MDiE1s1Lo4KeSMsHRYht17hvC6RiPvqq7LkeXrtJPpW3S7UPuUpC5KmHpVBWZ7irjteIsHJL
279tAljp4S8JaZxSsx9KaB15fINintpbq53OOORrSeckbQU3vQCdPoIcMSz1EZgC2s/YH69zEEgl
1OgEvpMv5/veS59y/lojy1jHHLD95gkWIZRh04PANxG2GpSSSC0pnVoF5ASG8CHWuDsAPuV+zITU
VlH+5A75rYvtmw8PI6OiukSZWtfhHgACeRDHFbWlgMa0xUNk0GSnQok8HSblqTYqhoGmbbsO2d+g
bCkhd4IyXcW6sNRE90FRy40OC8Bk9o/Ulqa+Q5mYoxYgxgbjgNMfRzRiQDkSd0hiIE6rrQVJXhiS
zZgBy4nH5dTDyKzPetWvW/mp7TwIgGcNPTwvJ+9uKhjLVINuQcw9maVwDOpy11fYoWFiBLhv3QvX
AqC4Ail9NT6FcmQrvAWN5boeSmAcGB655zrHYo2GpDyHXNptVTde4eW0Udxm2wcWn3C7UhsLcvWk
FbccE+MPCrQUEH6dPi4CAVluEm48AUVXdw1i18FCbe1SxuyX3iMFuGshqq8TGXkNNirirQ8Hb4DW
J+iI5bxrLfCOhtzeKMUTSspT2fRb1Gi5CfF+IGYZxZO+f1XGEFjIrsg5yKEIiBuNh/2NEIYPRN2W
oeRflXp7kIxkP0bRpoGD4WoBSK14G1Tn0rtkPv/mgvZhE+RSS8EddA7NlETJnG3pFet/AkmYIwP4
oRAdiD4xZNAYZ0SvRTleJSlXQgiW/YCfUwNoU7Qc1fSvohbiHmclXJhu4cqVob75foP+dCCcPdls
ezYiM405kJUrPTFt+MYH2ERUNo8LrXqIeZdWBYGjju3vW/109Ji1Ojt6AI+tS7DN5aTNWFrqQ92E
a1WOF9+3Yk1nvU/Djl80CzPJXestp/DuJOUbFTaSckTnjHyhN/pGEzhtN/VtI5aTd6Od9ZYjwUic
DgChX6HUBc01NldtARWbVxErTi4X6CDhCTdXMppsTfPf7uj4nC5C0AJqo96rBebD6gRmHm147HYh
/tJ8wgmDvu30h/pUB3e1hPraQvpc4QCAyQFV4tmyNTsYNEgekbVmGOmoRLUcBe6ECEukQYwtI0bC
eo9alAG3jfpWNUYok69B5N36QnU7fXO61D5oXvJDqCIknN5tXFlODL7FbdOV5XUPvi45poUWOpef
UkBRpnTSJxsY6HIr7ITPFUxev202KXUhuFj+iGvvNHI1wQRkTckEfjkIUI3wd19wYGpM8q24sWTQ
MCGFBWwkSsgHjbb5+zc3C8tyT5kmyN9v7u2K9e7NsQS65SDG07S8EVkTYcSowmoK45g4BbSM8fjQ
7HDJgSN1dq0LJ+NP8aNJyPgWjNKRFSIzmZ1ZC7PXSpXWs2xdBc0KXNhNkGjXNbUPbx39R/HFuyzh
f98GF/9nIcj1azaVrFXzP/UhbFn999uPvddsCvp9+Bfnrert2LyWw+m1auI/Q5x//Zf/0x/+VTt3
N+TUzr1kTcqXfHr1gix9H0xUvo0+nrM4S7L0f22r+Gf6q5r/4p9RSMkQ/yVRVUfcGo/fdzFI6Jb/
QlKMgSmXJw0JLpfcNCtr///8b0H7l8ir5WLOjwhTipNS6d8Fd8QnRYOqeg3DcoKHTMq3GC8D8FfA
irH7fwuGPl7jiDpS8oeyBEgaHtkihJCPk6hsas3FNtI4a0W7hJyIkAGVKkbZJeVRoQSDXj8lFUcx
4HEaFQ+Rcl9HOyXhYTx3HXnqhbDEXNDz5wPhvcySR1gWC+aPD6RIiR9mAEPOUxpMXvpLabSTZW4s
JmEyuuAnrVvkwoU1eJ7sIxhCHSAxfeqzCAirxqzVsMFQoCwE+VxAaY4bqOhauC409Uq0/FWOEr6y
nvrA5ZZgoto3tn3WXOr4NNJ/bwPYgxMM1iQwGLpB0bj2tti8W0yoVR/ikvLLc6WFAmJd6mUm1sFa
05oB30T3aQzhNyeKGW65gUws6vzQwbW7MBRvb/z9c6gUEk80FepEmbSqyNx7f7EvuiJWALpF5zQx
47sgNoGoxB2VLBR3CYmlb6hnxMvU4v4Fx+mBwpvXumDv7XqOf3JgFSviAmgatdxb+TiOUU2ICAbL
VzseA84NeX3APORCsffbBf3TU2uE+fkgsGCfZ2upS+Nc5EfRGY2lvGy3+So9Z2sytovOlpbCLkGZ
DLcQ2e73e8DHkwkEhWm03rU7OzNJmALLYkS77crcpatoLa3JD68vSaDfbMc/9W9aR0RmyDRNPr4V
Xyv0oUqK6Nz7GsUpA4xkVxscqqwoI4kKIrmtihkQdqwohtTHCHi8g1nFjZWy5bcDJgUSZVfEHqhf
UwHNLkVX6++sUOGIoXfDJs4yfwtITXE0YFlyUf/uhPzFiyLixMhClq1LiWTeoz5p6nOu4yBTlHcV
ZnOEO2AvVn1ycAEoUFoWcmm1EAPgTxCtJB8Kou+L0tosutupdH4ZyMQ9+rDcGqGo7OVBXOaNdeba
fUS7cIM9hC2OyQPeZSJFTtpOG+t+IyRFulTE5GDkRrMsCvUEsURhMUr3fj7uqpwxaaabQcgMy7BU
QCiw8xsTsKLPjZ0PnhKXhiK6Dg3PAkPAtZsElOQC3/TbvLY1g0tR7Qk/BAFnQGwEyk2nKr/Jcd9B
oI4AiGg4E3lpTDAiTifnZ2Xrgw9zGlc/gPmsNn3luyvWM+DaY3VhaZiv0cyxaTugRB5wC6U3s3fv
STXFsWoRTuRbOMLciYMO3Ii3qLk6fD+dWfVmyxCNkeNUKVrG8podaLYSKoo3FFQsCCcNYwxeJ3BC
H3GQXQbaXRmSD4DbussqaZXo7dnS43OH8eneiFVHragcKgpmmScq9Zpa6RCcuncqIomyyfo1wL0m
68wjgEpqh70DbiVPQZgetMD9LejZtVr591ESvY6G/1xoRsIR1DikYOTaWjj4gfB7aLiXNVRuatBA
sWZwMXqMTtWgOJ5QrdVRu7LwNXN6I3VXeAS8di6B+pA/Rxgjzhyu9RSR5tqz6jITeiquUD2BtDP8
hzD3MdMxCfO2XjpQ5iasQ5MNMavUH3o0ciwPoQ9XQrtsSv3eDMpfcZ3f5CAmlrx3zAM6sYUrTHK6
F564jJx8jCYGP30ts/KJmN1+pPy1irZC6577GJisp0bEjtKfoxGuoCGu3dGDPws2yk9E8N9uvOfO
+1vSyrvcLXigUbw2JYoNu6r+I5BJyic1tdhKcavASVT0cnS6XPoDU1hCRE15ncv1ddZx0XVliglF
QvrQPvSMd4epi2L8LLCLtcXULdZK3W6YDo9m2iiYA3TPeHSm+JCov41a/kV2EvvedGvkQnXhcoUr
/HymGaLFjstyzaY7ZUA/LmkCtM/BNEzzmI0sI23ej+s66ozrEtNY24wphTVDYmn86rBsu6KGQN8H
lALK3jW8FN8mhlXhrQbYzk10+SFr+mzDvVBZgoQP9p1bKtdGi4mK0DbVCpJPrK9CvbZukbeQSQjy
kdpw3U32JTGb6yEVClvU0xtjKPN10UbKTiAW1NstKMXngdXrlJR6dJQ7P6ohfEntvg+Kciv2nuVo
SeuBKSCM37uReRCHJr6utVDbBaOcvw6qOjYUnSnGQRXb4kHHDcTG11FzYDA2lCsaL5qU/zQ6SkBd
Urm7qgtMZxCoH7T86lir9WOaJMW6ikQspBQPa+meonCdMp9lJRTtSgKuvzYsqV0QY7wW1L55dsXg
irwNEcCsq20sI5UVKOFyq3QJHsX1mDiqXN7jmnlwa+rhkw7nNZyce0cUQ2kZcVJc+6DZHUOHKQKX
yHZ9kRpOnnqVj8YPqyjVFZYJNUtw8VMNGn8VstKuA7hc10JZ6rYBkNkfvPGYAjdcxlmUr9OCUkoT
urTDWTTcDRjLbuGTw0lWpSfuUbD/IlwUjUCqbVfw271UHCthsKj0rFPiyVl5l2JTtyK61xAOVEGv
DpK8EhKMDQdVek2EOnMCjaJDl5fmdFKr4i7aebshVXvbcnXt2lIx8BBF1zpzt8e/t0ksrDwwkxNk
/7nzy4J4v9LskiRpjxRa5P/0sGCYE+lQQVoAfsN4iwS8O+KxZ2UDZTbKkaYRPXK/XkMAuFgvNEvt
cSiZ2oENw0JuQIWbo296aJ5j6CnysYZLRxB6oe+adcvSbWuPybpasU8X2/wkL4hROqEjbIW7C9vI
dEj8cFzhCchYywqfPdeb+XFFzNRU6TjOHEW1Tx2zq+/90TKvgDHhFOG1ybDDjxHqtcHFfaqRgcba
4EwYJoJjuZ3+hEWJ9+P7Z5oSXh8eCVYf1DOOzKhBxD9TQO8GX9c4QoWRb5xQnOPOXPgHN5DO/7wN
QCimAmMfpJs126nTwYQANBj6SchZz4dcOnHV0C7s0V915H0js7BU4cWTDTL3shb9JReV5KcLyOn7
jny6hnED0RVuQpSEIY/h+PNxca7iSDY9HAJPuQk91JauEZ/YwTrnJqQso9uafP8Se44Lm8L0V+fv
SNHIwukWqkROgx9bbZORhHfY6Ccde5IWkkhS4zdGTuj73n2+49A7TtHUm03SR1Wbvaegg+k4CrV+
UoReXgCiqSnlR0SDaRqiGflR1DlHAkSafC3UQxQQdlV6TKA1A8Mojs1+1oCQiPdW3d9LWoegsVEF
CMcRAXCMhReSN/78/pG/Gpn3Tzx76YPRhZB2YXt04n4wMZjL/oDrf2FcPl2Dp7cO0BLJq8ag8P8f
xz9TIrXPJI9WKLQcEP1TH3UI1sMKnftTs/m+S9Knc+2stdndyUjH3q/wMjxph+Qm/KNagEcTwmV9
9eLd1T/rpSkSuFuEx0sNfx5LXWKOidz5uU6Z4myWAWgOUYyY6knA/44L8AYU/q8oj16+79+nqyF1
joRVkJmJLMVvoZ/3F+kcgHMnk5w4yd7kIaqXe9g/MPfBJWB0/FJgy8bsipcDodbvW/6qg4QycPqi
Bhg1yrQ6v1vqsjq0urqgg6n22+peXfegkeT5vo3Pq9DUO0sHGEV2HgXbxzaiytc4ptCGGkjLBDPi
erwkkpjm9MfV4GMT8scm4kYcx66miTYCpFIMC6W7pYB+TdhhIZFEE+Xn7/v09bj93afZuPmq0gx9
oKsn0mf4VXB6ahA5m8fvW5mFjfm03ibG381MQ/vu9cTU6xDgoxlQFP7d8DM5urfm3XjknGu+hBt/
52YXJsQstfNXkwaoOFCcEylu6vm7Jgula/XY9LVTkwbttT808katgR+N+M/brjw2jusPL2ahN2i2
BVyVIJlvjahz78oS/6xCV28QMnDAzOUfYhmuu1jEaQfnjQtDM/9myIDA7JsCnEg9JGDFH5+zjcc+
0vAZOLIkX4EO2eKXs3RF1B/RuAuqzPF9bYO870FNzdtBce8Tt3ly1XEbFdU6VsO1q4p7fQJ0uG3D
wTccLr286QneT0ridKBFyWxxNyZCac4mZThEoS7knXr0flLBTBGp50BJfKsEgkJyYYmcf2RvjcHK
RPuiAjSc4xnKMVcgnCsMR4nJ1WOFHfmFAZ8ed94desFmD/hNnqLJHyYG9qoiDoWadpzCrdkpf6s5
AGazbE/lxSjW/PuaukNNr8SlDtaEMi/ATUarUV250Y6tEtmxfjMkf6hIAL7v0ryR6evimPcWvRBJ
y05T7N1UNzXXdavCUE8KHs2FKi1whgD82F8Yuc+bl05cXxY5JAGbZZX92MzgjjlnYF891bG4iF2B
3WrVY9DupRdm3BcNQZPkHRmoQBm4WUPVkMhDQhbhlMTqJvCSQyrFP0NJx2jd+/390H26kbNLWRix
QgcEDcve8bFP7EaVF/eDcqpy5VpJRbQilfmcGGhC8F44KkJ3+r7BL1Z4VTQVMhBvCld1NvtEIag8
LGaUExQrHJaA4C4GF3kwcmFy6c2K2zZurVGXXlgP598Vc+RDu7MVWHVzmQjNG5zNuIGNsVGG9OX7
rkmTfvL9lzVvY7bk6nHsRpLWKCd1gGBXEMQir+o/Ec1DAKXp7TorJst4zXwiOeRt8iS5ALuf1xFO
+wy9nEomOYDAWp29zoYFXiqTlNF9wptIdGARL6dK5ZAL4aG6Tn7FTrfxHi/0e/qrn/v971bfxuXd
9yfnKk4VLWMrt4hdPAzIYI016UMgFT8q5vmi65VkEbZCv1Q8U1kEVqlt6hSNopVTdWMpr0rlKaD7
wLf10E8XYV7tWtxcdVyGvn/Wz8HOjyM0v29gPNL1ppkonHdbGzbRnWKPG9127eiqeE2WwdJYT9dk
YGKgh5aR7dn6hS/g65n492jJHz+5wqwS/Oly5QTMHPLfXv5n9P+3nf/9JJgv8JgMahIYCjiEsvRb
jTu0caKHp7c2rL4fzC8n/GQwgE4b4C4pxY9d6a3aa9Q4ZPXAje2Qay0SNxJV8k6P4WuGXXDTikn9
lI5GvJHVzHOGsRVvLzzENF7vZ9/bFoOKgksdEWxE4x8fImjNUgkLVSPEUm9ju8I42zb2+oviDFfV
Vf3Hhebmr2/WnDETUftD1Na56bJBn1vbyhbJplhHe/FXRdjlVl5EdvqaPH/f5nw/eGsSarfEmg+l
f54NEFxiLlTd60e9zUm6eWsECte5j+5RuSRNmW+lU1MyGmtag6KszSuejAgcn4ZX2lFs2ELNFyVE
Mibcf9+fT5fxt1YkiZS3MuW11dlCSduGKEKOO+JouDVeok21NzBCXnr76BUj1kVxXcTLbkVGaYUg
tbAxgTEuMX6+GlTgM8iYJYS+HO0+Thu1UyljTBX1CBhqHT1MJzvqdgnAOuUW56toqnjTF4Mt3g0b
487faATOohVkzquLpXdfHDDRcogYS4DppcZoNoMLI2QtbEbxmGu/Rou8VprtG0W/K4WkxAhd38mo
drEIXOReibhUvOsiH8f75K5VPBub9NpXF2Wd3XYuDDLdWpTDXkDt+f1L++KkAE5c0di3oQJzEP44
Xhip1F2rdvLJJCeSGnA8gxu+09X0RVMqf6G1L5cWLpvylGxVxE9XaR+ve88dR/lUyRT7C+0z9ji/
3Tp4jYQeLxdOXbp8VVfakylklzLL06t/v6JMuyhVZCLhHmbip4tuFkERj9NWftsj+q3y7NrWsrEx
RgfdBafiP+orb/+t2sTQjNnQYgojJTj50l6d255vbDBIWhtasn5LTYLNE63iZnKxz4YLe9H8c596
yvmSf6a64E859BHrabSiunSS3O1IUViqsmy3F0t65ks0zZDPRNPGbQOxoT7bJ/S+6TtvLMRTrTxI
2bDsEg1dRb4d+hsrVu56tFqE/TkIdosqAQTUttvvJ+9X0wmjFKQvyEwIBs8VdwF6hjw1O40rAjSL
/IHqeD9usF6ID1IhbRDjYp3VOmLbX3i5bx/vbDKR6QIGTSiaG5c5W2cSuVNMr8+0U6AT3IqDdWBp
P/FjWaptj1MuaexKenCjNah1qIWIX6rRJrZEeYjoJP54E9UAMGEd+hPCNzT2ihytUqNbCcMfGHHi
+pRh3NtRoReP1YPWi1iO9/9Q9vZ2pJgCMyiyMWz5rEXQCler8ZjWTmJ73yPArcLnLlWjRSBeJe5W
HcJV4MMZ7YtdGf7GuHRbD8aFw8a0CH4aRz6OqYISsyFtNo4wfzq/1Ymt1WT2M/c6xCSy9q9CoMwe
2JmsxePAff1+2sjqV41ODlrc+3URR4WPix4ZCq2KRouQlyUtUiyBOVWZQCdVzHVcH3MPiZIDNONG
8tt3X7ogWOWt67RmCOAUyqGMcEn0Tin07nos98mgLnGVXOq4vC7C7roMxws18Beed84sgcOTS0as
qKfBwJ8MvfvvCwPydiH88BpwlrBIDiBcokKRCvWPI+JFRq3BZ2FEFPVX0nVkn2u5RyFW/ZEnVM+o
lM8XXpCDvJG2Sm5YG7Hz5HU0tvt2UPWlHGLfhhgUpXYwxssm7QkxyWQCVW9UFlYRHNukIMaTTEbO
WyseX2vJfPVCYS+0IF1NvTjFWv6oj+VL4snJc1Kb0xdkPIQxxNpeJEDlB/qAXJjgfWxuKSc2bbzq
XvGJ/JUq7g8rp/61bjn8SwJ0jrT4YY76wdWa18TsbxsJz3ds4Ow6pSSXevjbumhQzypklVUV/9Aq
tdZNRD5fNVs7CfQDD78Blr/Xs3ZLtOY3rNLnbpAOcmYs9bR+ifQY//o8O5DBWaeudxxJO5dtc1cW
zWuOb7SnvHSJeV1LPqbhwU4K5I1Rjo9dIL+aIWwCSa22JZLTK3WIpEMTiKwPTWqua+zYIWkbv3xT
tq0GRw0PTmvh702/SRa46J5CzfutYeMtyIPjy/VaEtSjlUjJyk2tlZTifxvG5kY1UtsqI3TGiLlQ
VmuYPy3YlJtF2vjUvljazujFY+wWL2EmXFOVcWv49UpM9F3eSC/JGGKkKE1sc90e6+ZcyNk6iBgY
hPALRdWv5Ni9rbNa4o9229gXD7KBBbk7arshzG/9lJkh9KseAZKVGbeUMXFPTs9tEjfLSNfuo7K6
rTwoHFqFLMNoS6zqA1+nbktullqqwfGN/HuoTD7fVCRupTTzVkUCeDr3EkBovfmoBaCfUj85ItL9
aeRezV0zXasGOwBMmmJRdhYj5jfXGIpeNz56Z8PrrqScQgydwoSQ5NEywJxw0RoU5/jCgyiSRFLk
0HOM1v2lBtkt6KtdmJiJ3epitMAhcW9EAd5y/Q6JJYoT8zkP5aMlabs0H5/bosXpQA12YTbu1Drb
FkazUrR+60Zpv3Az7yRMQNmuhwIvlpbphC4pct2Uz72KV0A5DH+Yo3unNLlxzMJwI3SNvAgz8dbV
sHmxainbqeiRI6N8iGFkRUUH3rZpSsqGWJuCjOIeVU5AEVoEWprS7M64Re4ExQVZp6jwynsnzca7
UFLUNU6Lyk7Tkt4RNO3USrKtmuWxjKUnjinPotK8tpVMVM+8B5XlY1Go5ctEUnJMjvufXYS3Zhyr
3UY0auSDUlhea7Hb7qNxVI5FIOk7Y8Q5vixLBAqKtqzwPp8E3cqx8jPEV2adXUEpLCfT2wuL2ScF
IWpu7o3syWgv0TfMqx9MTwg0jHaHY/Ag/SDUrWAMzjS7CpwEHSFV09CeixvKahyiAM73K+n85DVv
e7aORlU09F0tdcdybL1F4eEqaobytZv34eL7li52cwrJvQvPGP00UcV+OJp7VDa75kZ4HJGb7vNN
tO3sZjuclVfzGdDohXrR+WY07+Js80z8xs8isRqOjXAuXerx/+Fm9+ff17mN4LVkcDH52K805Uhs
DcT7pa52tE5Yt4Z/vjB2n2+JU2QZZx9c25DJzQ8ABb7SDVLC4diu8O68Rge3Lx/HtbDvHclRr7yV
e0MR0aXT6vyuNfXsXavzbVyUgqLVZX84+tf9alxpq/TQg0S3/y9p57Ect5Kl4SdCBLzZAuWLBvQU
NwhKouC9x9PPV+qZbhKsKUz3LO6KN5SVSHfMb2InOcb79krfmMeJ2tTtkhDZuSWDDyRT3waN/S3r
EpB1kguNE9FYuGf1MNGzpY7zPI77OzfphG2klEEwMV81TxybskrHu0LM7gvPUp1Az6pb2hK7nkg4
raXfCl60m1Ipu+3l1ZyfOepUtEbJX3mzaNEqsxDSAI40AYlX7v1S2kqZBOYo2ejEYpeHmUuCUUg/
6RYwQ7wpuWHmmwY8VdYR5sj3euwNa0uNu51pIaUw6rAhiWwkK9hmfbiZogqBIkG+I2jLrzDbzh0l
1AlrE9BgsRqU6DAZr6FQhSu9DIRr9IAWq2fzrXb6rfxazMpETcQeaLYcQ2aVWEAqpPXX2b7bd7dt
7qS7eA1p7Sm9qq/gEa87VLKhAy7t8tPnnoWSRJJUmthnpNrz3hAmE03f06W6byQEWeVRAUB6Un2M
GVkhj2n8AgUqbahBmmXhGnNByolYDmSh/1Zo9X9TXv5XYsT8qJMGn6ABWAmefMSgWXy9TsZTQcDr
yvE+C2AaofRo2TqxVj31C1X6by0QBmIXUvuiAqZZ83n7PR64iiAM971m3KhJuJGgPI/qRFyZrHAl
3gnhkmrrfJWB1ugK6a8q47Spwfb7Ore4EUaYLbp1l+UwJ81qpzTBvuwjJ6k1twn0paWdJ/zz8U7f
+tOTE06DEarehH+BMWDLkt16YvIoDwVAQ2H80PTcPR2dgzJWD52CfuyofjSyHi70Ur9dNczaorTB
clJYw9Ds668oOimKrMqyqAybh3+A706Kg0st27mwmnaa7edxZrP1hUEocHvV76ZEy+zUC9W3aBg5
wqCRHS+PEWtpJdcDRSmDB1yFXCCEdsEjrpDJBt0t6Vrywh9pqz+qQ/UkC5gKJR7/WwQsF0AdkFnu
hAZmcGyG0w6LdDDzVQDIl9K+WGupkwJPWnWy91SZ8UgHtKKa2o0BzIvx0Hn9UsHye0Qxm/Bpu31a
Xi1uuybiOrubDHPNVv8lxJMb9FG01iZwRHnvihDLOz/507biPWz2rezXhpOKeCnU2Qp3tzUgfjvC
iHHh6p234OZLMYt1gLd7mpgHxl2WtYde1I69p5QrilwIEXXAtNpauM31GIo0vYpt62kLAcPClptf
IpGSDrFSleG9ukW0bWPu/4H3XNpy3xp9s3n+hXV9WgHJCMQUrnV4XwIWWA1mT7RaeNGOa5H+GjDE
dd+Ng1N4mblSy6xa9WHEWzNRXOQqaNC+9nA/CDuJVx4M1sIqnDv+nw7EvAMl1kpl9Blf4aSBLa0S
TBf0PdYljrCttrKxMNy3oOXrbvwLbPz0LdRIgSeDRdF9G/Wubu6kxPt3I82TxyOdfxOXwtPDPtvv
YTaQnecGRAa0D/SKfGAxSue949B8fg4BwnwZZLZ1xUgLxJbG+70s5AGdJZj3+di9FwnMXjm1fiRJ
9TTiYyn54tan7GUT/z4rlfhsSgHpGEuJbvOVKMuRrQb9VRnWpHs+gkXZVItOPRQv+GS8DG2QwUfH
+dmLdZ5X7I7tNgzfs7E/Jr75lKXNbsIiJlHipxodVYyD8lsRmzy9StZ6nW/ytHwwVTQRtfRXFgzZ
yksG8DCAR8LgDf8ryR589UcgmH8iOb/BF2ZtWBF5u6HQ6c/Ua80z3zu5upYsQuqe9o407dIWZX6l
REMUdpKNrZBrWdjUlf3wYuFP1kXhW29Kt4B8zVU7SXf9aCUIKmRoYoXqHSntLhDyD7wGJTx3hTVR
zh0zRJ9LPZoil6SeotkkJFlq12Z9VVlNt0mTPNtZPTIcEyae/Lz6zlKDba5FP6El5LZaUt4cqqK3
M0mr7Kbq3FjMfqZlcFe39a7v5QOIbB9nMLzKklK96Sxg6IOIsdko/ogU+XasgqOU579QI0A4KoVG
iBnjLmx4IvKBTjfW7K2t91N/XUjD9FIKlQSPoX3ELHVbKkaNmVpCrt4Md2baHirZuqly8xg1ws+G
i9U7aXX57bjTa0N3mrj0bYQ8gfGY5h+/SiHvTcK60iEMJIBaGy+7jXr5mMbNPTvlumhjnmITWW1Z
L6W7ICyfq9LPVrHKvwMNCKUFIGFWLz2YOsIElDR2UlnFGxD1720DC1GgKGZmvluZ0GnE/L03rZtY
Nf0V0I1NkOPXZoYD7kSp7DtKLcNfC9Cii2BPrysD2QvEpKgM2O0o3LRahf1QPN4GVvfimafhlImO
fBZP16jjtDYOz5BSq+aphYgB8EbayHjr2qrUBLu8NtHDK+RfmBUdQx+GxVSnuBeWEv5s1CJfi0JH
Pycw5F05wWWXB1yZtP7ayGP8rbhFbVgUHw26Dl2Al5Slw3kjJMaYwPdvfavkhw8SSjfTn8waYJQ3
dLiTMKZ6idIP9o2wz0V1fDBkosWiUaWVJhiVg8nOQZ+UF6OCTDf0Hq51noC7biqg+K15IcX9oLCV
AZRB3aI56ilESZPV3JVtQuU/CrqTXoe35cW6l2ufClcaUG/KYJ713U+/p64cmTmy8yWyDcU4NXSG
uqsi9yDViPFHXCKtow6DvusNP103Y6s43BijPXAV2EImW06mRdUqaaL8Su7QFuj98E+GROqmEGL2
kN52e8mK2OatdBOyvFWnrWs5VChnd/k7nP724MX1T0mqAkdrWv1ZLgrN8fThIzL1cFUblMdqer/P
fdeGtlSJH14ZgTeT8wZ2bx9cYXvsb8wk2bbygMIpfEp+kn8jpD2C9zBKpCh9k6pGtks1xeQw+xOa
KXI2AyaOvvnKFNKdFEo10oQj1JEondYWnaR1J8c3poDFGdXkJwi1gd0a+Ntl8HtRjkPfS81awx6m
WEa6vdRtCX1PezDKZyB+kt12yb1noSdeFxhyycjvU3KzJjsuhSs68zdWlO+aIHwaDaiPNZoeghHe
efXwmlLzRLioOmD09IZk6ZM2JicDKU3dFZ5RHcV0ui9QDMBUbmcJkbgRm6R2jKAaHNqYAdRf4brC
Jqi1mrfWN5BdqFAJGYMbXRTe+7567HAz5DQzgUDF0irxO9hOYWQH1kQxtzQx9xy3XiIPaxh0Pt6c
9cGSmqu4KBKntqYdKiWPuSXuYSq8ZBFSCZFhAdowfk2h+VEG4o9aLzZtLv1uOnzwlNj6EYzl7TgO
f4JWgLuWCeg7ePt6NFuUVBqszUeKY2XdHCgWIw0vWDgFWIgiat6LMKHXTrNmyypd+7EHgW8U8Tc9
ccrJCzD3VH4qQvA2jdG7TFfQSegXtSabePB9mjlR9iFNwhMwVddEVp/y/0Fq1Qe9sChHKMW9mKAC
UirYgNUWkJ02/5PEwpuHrq/T8+kgKe6rQdnAOcRRsQkHJ0rq62oa+WLDSvOlY5gFuOchfpRZ+kNU
cQeISsfnRmZHqfSbSI/lDfb11yKgNBwGC7xYG/QWhhRWsWQ8dIPySlYR2J2QHksfUmYq5EfK1ve+
RhU2zTAG1XIDah6bcsRpsy+f6Aj9kCE/0umntq70f6qoRfgo8O99ZUrsLLe2eiQeoc3lztCUt0kz
veKljoKYPv4sB/EXClzPkDYAyCqOUvY3UyRfx6aCwWJqfcRZs4kn/9Us83sa97syqaPH073hJNmw
D/UcOVptOIaWDhMsjY6dDHdbbJ5SdfSdJqx+9XF/bHJdt8MI+IAMON6uFIv2wOT9SKL8wy+EhyRT
fwUiQhdTk/0SZFPg9gH+IupwRUozus7Kgg8Q3YgY2tnE4Q9mLf4ihd91jU9FN4/ogqhZiMKMjm+C
kVBoqBw2+7QJedLx5DQUB186HeLfiBwNRLZOqe78pijxPyhdOZ2AsdVjuFI7AqNE1h1LKqnaFzIx
S/Gs+D1uOn5NT1LWKKlrh8DEZzURwVh1PV66RImrOpc9p67741hWiDijLymm0mttRsh8acWNLIQR
do24vlaQUTi4qzzPpN2gdFdah8RYY/YdwioZ6kn4TsI5HNfmQN241/EBrPoe7x61cxOZEyPV7bvQ
Do7po8yUSA+JRM6NBNxQK3dSVl1bfjLZRhTfiOV4J1TxMSZY0tMpc6hU36a9+oZKBO6i3bWkSzey
Wb0JPsqXCBb+1qfwUBbTsZf8XRXFm7ZWXwKIyR3yj44W0kfPURZDEVa7qsv0vRHHt1jFsq+Pehx7
A9xvxnADvORW0fw9noSPvldd+elwIw75VRDpe2EI4Ykp2CvqtZcQhUWHzk9jmP7mreppa1NmC4kT
9o2yiPBme5/pxmMSZzuSFhMD4mTfDNE9RqZ3gRq9WHq2QkkmhiI+7LKuFGwaak+VUbo1aFYIMJFd
oT5mdQX0XyM5EMRnTlJVe7lJdlOYdjSlAjSbSJW7Cm3lui5sQapTJ06Fj7qbdmCZHs2w++VL9QHi
7sbwRlfq+h/wFDG7HxESC/T0V2f5nRMk3atc1mgEmPI9rpYgOpJJWdd6ua14t+ys1xTUcxpHLKU/
uditaG1uBM26kYQR2elRvdJbRSHBNf94ifqUJvIhlYRXetaYiUoJuyGr97CDnpo0OOpj8m6MhQ6L
XJjWFV4idmF2aysaf6rwo5umfpEsda2Z1mOfgqcp6ztQQNsy7/4o7fSn1RCTGfMrbZzu+lB6y/T6
Xoq8P+ko3yLQi2F6zpUJU3aP8Nhz0tApyifxpwVsYIz0QyAiTpW2IdqGMNnXSibkG6MZFDsTeTcu
53t/K+2z1EUGMQ4BERQ22suz0tmQNZOR+SL50ZW+DXdodUc3RWO3T7TVyq256jdmsJqesJRCUw5l
O9sX4Vc7i15I8wLviUvw+XecUqxPmWBc9XJ3gpr8JTPVN/F62CHRi1+OuNJ3wqrkvyULhm+UJqiX
qEozbelE9KQX8XVMGR0k4t1Cdf1n5VeHqRWRyfH+HhUKC/mSEyRQXESMfSvnzcacFbYGY0QZYahl
V1TuFKO5wwVip2X+Du4unPxcXljfv/n6l/X9Ox7GAYpuSrASZvmvXkeWr2uMV62qq/ResqnGHmNH
tVEA/f1/sPD4VsWZjTdLhX3LEEaPtMH1rrm3nuItkYPzf/HZ+15HmY10qud82jFNKIjAZSbZLf/0
65j80Gnk9anRkmm2dzuttXgVooG9WRIR+UbY/btt0LoB42+e4XlYZV8HfsDA3WbY9M/en8bt3+P1
tGuOsivfVs/eKzUdmLor66o9LhmjfSuZMG24uJSETQsdmjnMM6MSl9EDUtyouhYKVCRJrC7fCacl
mm8ZS6axALbsDMvEL5JO7EJddo3OeiIS7m0xKZptL8Qr2uomIhyasNYCfXIujzuv4p++K90duESQ
WSE0zLbqAKQgH7VRdn3xOmglvKpfe/UndebLw3yjV/0d58RmRLEJ1PHcTENJdb0d6kJ2xwOSrXTo
VqAmQmxl8w23MhI01HmxHX4hOYe/vlYXKlJ/VbC/fd9P48+uHT1NSGCGSnabFeiORl0Xe/MPFZ/i
Co2m4/isrgmdd/Uv5S56Hyk21Ctr2/3xKMDii2HHm8Wa8Le79/ThP/2g2Z3k9UPYhU0ru9G44WEt
74KNipkWQcTv+MnfD2vfQVSRqHEJmHp2YEvWFFNRIczMq/wZY0biIMlIxRI8wxyOiw7f8X+X/fh3
wS0aVTSCxZNa0tebQkwRa5JlX3Yz2TsW2vQoJRh+Xd5V5+51EMn/HGO2qJYUy1YG3NvFajm2kxxw
YCKjTgIU4imrvQrISft6ecjzX88CW053CGm52bLVShYQ3JRMC8fnAnsxPbihSbowse/FzdPu4KD8
zzCzFgnmZaVRJAxzohmLz/Exd7xV50wOUsnL2klnLh+4vgAuZeq1oNhnt3qeStj+cu+5cUl42Rqv
WrlpZGsXe7918aUcovXlj/gNJ8jm+DygOSMF+AONZ4FIwEWpC2FmzNofw12yaXYd5YzHFhVnJ9wb
mn2yuRR3EVgPR77W18G14S6hic/soS8/ZRaLlVJhloKnKm6dHDqdcBYD+EF8THXEurP95XkvjSV/
PRP6UIpmVWayiyr/zhDKa9+LVxTptmOn3eTCkmbbmbv9y9RmRxDlmFyQRkty/ebeECbMsbNNZKIf
4S9FtEsTmx1EtQoiH6Cb7J48LkryqwHB7zhedxG2GyTNlz/jmTP4ZV6zM4igjU67TpDcIuv3NHJX
3oAWUjEtBupLA81OoWcCtxSDVHYn/U8g9wdNrHeG5y8c9qWPd/r7p5iqssYRuwBDclF5cZLkvZUs
qgPqDqEcNF3Ezf/v481iRUS7EyEVNMX1+nctLh1LQS57sa+4tPVmN4qlqE2UwBZ3k6t/dLRAMMr7
dpM89yuIRrvI0a/73ZIX58KocxxQ0vRCVgEkcK3gaUpFB7jtKsCaizbR7vJXXFgza3ZrJLIGl+J0
a0gm9Justs2h3iXdU1cJtkyz4vJoS/Oa3Rs+DSkLcUHZRcELCWpvpeiqbdY3k7gE+TkT6H4+WnNd
BKmNUC08fUHKIWTk1r2k5i+XJ7M0xOyuEHpMUQ0hITmaPjoaBkmXLmzxs5+L5iBUFF03KYR9PVBq
NfWKTGnC7VRApuGIUAcg2DwVSluXQVVens83+NLfx+zTcLMJGVmK5n/MY9ZtvG3yGzxoOtnTY/6W
btVVuMcGDDDmKsZj9bb78FdLOJzF8WfXYaPkrFjF+D2O4TBDnBi1hKRc05+pr9MnY12v5E2yGz6y
4qqlS7hwFM5ekiYUNTB/8NDmxQyrghMzhI3sFjR7Uw/r5qjdROjuXP7MZ4eBeo10pYkA2zwFY0GN
NAQT7JpFcWdSl7Mppd2Q1C8dtqWBZhekN1h62acCh82iGYWoK2HsqqmXHudzNwgYLuJvOGIWrfKv
mzQHsqUoZaW4VeMBQUAn3Bcoa45CYdce5qJden/5A545FQCZQN4glntGHzMUYqhqSki2nLtCgUOd
ZnD5/xCzYnt5IPmvAuIs2foy1OwTlpNaepFyinPqxHM8dLR1upDooN/hZb42k3FvtuKwqTSkn1v9
ZqoqN+IPapyjk0mfk1py8+6l8TGbaKyVykqqI1T5rXUziD/RNXhLT03+2jeu+sT4oVtBsUoyDjaC
nK9C7135FryA0duIYv4jTOQHNTlpVoryNs3QxqAd0ufYHoDMFnX/qgri7QROvZqo4E5quopLuIt+
TmM3gjqTdUir1IOFv2ybm6uylo8xHhLqWOESItw0orEZMnVDKe1kkjBdmTg1CCnae22EowOuTF3x
lHjqMbDE3OlLlJDiLLhGG+FN8YRbJLmzG1VDdlHqiqNUqntMWG49nQC0y/jNaWE4mhnedgMeFAi1
DV2Krm2SvAy0IJSxv8smFOcjuX5np73xq91QarZq6lN4F0ZnAuWLXfJqkuvaLuoB4VFFkNeFam1U
Se5WQq7tdc8UV/6kbSnevopIMVL/bW96yz9KVa05rSlel03mVgO9hFEDBhdb4M/L6Qhs1LdlazhW
OHQManuc/MxyrMwc7CwOQiQZi2NQivehCOxXwyw3FnZtbv2JkVtTcIweJmlflNpRwVNp34V9bWuJ
sFP6+BdI9lWYYDVQmf4PK4pCfBFQ0stbdNVHfXDHTt6KeEfYYWPcyhataT1VrwcJU6vOiH5ihOqI
Wu/2xanNOHAbKzXNSz/v3gZB3jWx/5iF0qOJsIKdpBHjNtNP0Nco3RnVj05OceXWmneI9nciXS6n
EyVWv0q2SifcxpGFv0sxOKWBCI2i5vlKrTp/rypcvKb+FIwVfaEchm5QblNVa5y2To+NH+5NvQlp
NfaFE7Tas6eGa2NUD1QPI0etxUdVMH/kffGjnJSbaRhcq5umrZ+i5Ef1Eo7f6ZwI13oDwthTM3pG
KFiKQ/SeetNH5fXPuUchvhR93W4V5KjE5loO1Q2b+TYYg1ep8t7E1NyVQnQlKOEVuk84WujNW1nX
vyUVzgWGyijV+vUKH4tDmKd7LK8aVsBsVgN+YpGY3eIysEMjFDQCyCF/aMntyU+Fci96SEyG6lrp
UQ+8fJucuSe/3CWze7Lg4k/bVuF5qTRbm4zwoPoSOryoUFugExwpN5dwkOey789jzuNIQciNsFT6
U7GIM0KRM1xj/HaorzLkIJaC1tMEvl2WOnoWvG0oms/hrZyCYlSUSnJPRqLKsdmNG3WzzJo++x0/
DTOLUqZBEqJx8CS3Fx44dXaf/TSmyukmGerZEmj9O+LxpCD4abRZTJKa+BoUVNbdWhbeilL4OQX5
fhrrBOtcCOpCHjaHUJbjA7D1DysBZBDWPXy2zMdlj0ZQogKiDgPxKm/N+tTaf7i8q84EofBrEcLm
7VV16qlfX98iLIIsB3juppJ6LBT/IAdLTtfnhvj8CU7v8ae0bmi0UuwENlFU+jxWDdeCOOEDdHki
Z6KVLx/6tOyfRunA8MhFTIpa0q62655HY8ol7BbahVf9/P4xYAQTgFH8mgXVvmoBDy6oVxpVe2ik
gXczGmxRHOi6obKdN/nqP5nZvwacbdiCAqIvVmxYYcJgPXhp+nItxe2/X0vQoTJBmReR4VTm0zK9
VsXGmO+n9/5e0WKnhYvZ9dJCkHz2kH8aZjaZ1lfV3EvJ8U8413bb7Kq1dViWjzob430aZratsVUq
At9iNl5hHjr1dUqeRjCDReJeXptzfSDAgxqMVtQhIfvObmVvpIcNOU90NbtbVY8CwLxdgAsBNBiQ
knb8q3IsrGAWqvjfNDdJtT4Pe3Kf+LLb0fEti1wX6SKAcgGtNIBqWIeOshU3+YYNkvVwz5Z6lmfP
2L8mq8yS/U4ZJiNHR97FLHeNyjdA4NZWkFu7/FHPD4M2l4ruIlHs7JsKjaZGXgZlpUj83+FU7BQw
nXqZvV8e5uweMf9nGLL92TccTQghyEi4YhXifpfByDalj1oRIRYHUrhwvs7egrTOmA59X3QNvo4W
t3Ij+UIguR0dhri8VZPXf386VMkVzaA1p8CL+TrAlAEiClKBLRE3O3MsnDZJDumg2+pSXnNufUjX
IGHRtpeVeaJrCsEwCXCKXakdyQsUGg3J0KKvDUDn8pzOjoSjK0EBQ1l/+8ufLnW9ntJISw3ij1Zb
Jf2ASneOhbb1/xxmdilNfdj21t+eY/+i99e6edv2CxfF2ZlA7EL+Ep0tDEu+rg4WLYmYi2w2L3MV
7Uoj9I/8pTfw3I7mrlHRLFWQzJhHUH0VV5UysTCl+iMn2k8nEyc5TA3a+Prywvz9p+bB2uehZp+s
n8ZSL+OQKMoRboWjvkUSi7vg6N9hCZy+wirYxK/yC2GO8yewgx142MVeuPQdP8I1KBlQcKGiKZIy
v32VENuZoORQSS3A9DLvr0ajJU+YQHMWw51UULUgDRMdA4LxKERgzLsOeXPvJ4roO007udBpw8Zv
2+fEAB4zYl6SDb6T6N7JP0U3UWlHDnVMs25FkPjqieZtF7S/xcI01lZgZNCvNNSbg3gTKnQq06Fa
UcN+PGEKJ8wuY3P4rXXettXbDgBbD+E/fO5V7z4dQNW2gvkaZvGDrtePfYKFwiBP5BgWdnim1H1U
6KQ7o+w/ZGL6KHXhLzVEAb0t2kOmkvvoTYcgAXLlUVrdCWUMIN1o72q9Eq+b1LiP0uHVNME+jdJB
1DQqwawKuj9O1wIYzeoytBsuCKVr1skYijdJFOFeZo5Y2RpR48ARuAeW65CfH0BTvqqNt+4Rr5iS
7rcZi9spTl4r+IURTgn7QDZyuw51/H3NayXGjqY/3aLTlNxqjbIZ2+xNDrJVqwDSlasW+rZHr3uK
AscspEdPb2CiWKJv+2MjreBVA0TVxMJGjqFyatMcd0JnWKtEkCsn9cXaTc0Om8QqfPBr0MBA3lFc
SGJxM+mw1THHrCrrd4Mx8OryppdOh/TbpketWzNoD1JLnD1MAJonosxOdHsxuE41j76ckKurKSqf
Na36UZfFgSbwz34yr0Op+60EmKxf/gnnXhGiDGqMSC5i9D2LcpV+zBLBTCQXh5HNCEl0iBfC23MX
1ecRZiWrvIBuL3WM0E8TIHPAsvUjWiQL8zg/ikXmQbvVBAf19ToEOIOMYiyK1OC8zomUbuXHeN76
8BgW7vbT752vmUxuAwUbHR1IjF9HQpQhBwfbiK7a34N6PkHZN5L62hsfJW7kOeoFl1fo7MwQzjXJ
plDmmnOFQ3U0SdX5fnL+HPkFxZaTy8QSWuXsKCfCNXxT9RQmfZ2VkRVQdRRu+kmGIwJ6mEvS7vBe
vDyZs9vNUHEjo9YsK3Ovq0ad/ATIrOia48mv56ZMFt6R8/P41wCz3FAbsQWbJNLPqafHJxwnk3tS
+E/CCMS1/zmN2anBsETqUk0S3akSbT9AL27iOfD0pfvh3GyIiTRgPSj7f5NOztQq8ZI6lejm1zfa
sdwORx85D9u8oqJkY724ldy8XDiwZ0sMKiUTdJBNQjL59Ks+BUlVEU45NWaRFmPy2N80t6Vq6z+8
K2+HIe/NsJV38k//IX/RFqb79x+eHy0gWsj+nxwpUXb5OnA+TXrl56er4q//WrbysTex2Yjlm9LY
yk65AgwNJG58xSyueZfey4dxh9I42NT9UvHo3E79/FtOf//0EfIsaiufbMJtwnE9ycEdqP8Febdz
0RWm4gbrixY8rhxfh6AU6al1XIpum7wkrUmN78pAg15Ff+fyqTs7kAJfkLIM4sfWbLsWeh6iZdST
8Bs7PROOkfSky+o6MJP/4K7iQfrnQLO7HrqbZiBwK7qxZmxMQVudeEZoIu0uz+fcsUD7SyJOo7zw
LZ8bWrHnTfHITFocmoQUYyrtLsGU+PIw57aApskqrTd6O9IcvKOJAqThcuSUi1bkYOuxb0Lz538y
Bl17pMdRYp0nJBrmRp3aRaILYHuLCo3geBFR4OVBzn4v7V+DzPZyLaR5TldddMsBChqFHwyS0WAS
Fr7XaRvNjy9JHKnHP2QUZm/IEKd624ZEM40fHFtVfzbMbK/XyrvfmO8Iv7xdntU3Bd1TzeLzePLX
89N5firoQS/i+4uLMUinCYpviczwdA+t+xapSmtNGdspXWgk5qbaWq7hLp2tswWbz79idmmZZZfV
uadMLgbrr60nqDDvOoSXPOVJiSxcxUzMqPWkXI1t+BJkIx6B8Tg6opFstNp6TzKkNyQt/Lj8cc7+
rE+ZzLygU3sWHaFqIHVbt2tJtlXHjJFsdaKNDgo+w+o7xZTwVGhcElk8t9skAy9LC3wi+hWnv3+6
OSdFl/W0aSWXpgYivHBW1Sm7n/JmCaR47lr7/OVn2xqNK6VBjQSlLvpKgzCtitrfDfK4nYJxQUHo
7zn8trfBIVvE6bDl5rCUWC96PYRQ5051gxG8lZy8YVIIWzgROLo+YFIXq8Uaer/iFEgS2IqSbzPT
+mgmKJBaF1frywt8dvJ0nLFhNXHSm8vfNWaETmugTcCao13iD04vwuIVVIzFG2Nh9mcP9qexZtd6
5/eeEGaj4Y5CjMGetY5i/MYQEtzktXXE8+vH5bmdLQZAYOB5xY0BA8TZTSIZ8aR2UjG5w0bZiO/x
oTqOPwyUT+ttSCyyatbiytzJCKD2SGqg5/8Eken35R9x2j3zFf/8G2a3S1IPoaggp+EmAbzY8WFU
3i8PcO6cnNznqOEg+/vNkYvizQjcLp9cjH6uU0F46HByQ4dmc3mYs0nmKb/kdTmVeOfPWGpW2hiU
3uR2ln4Yq/BnquaHKmjoL8RU82IoegHCZnZGA7NWzGtonPpCVH6272egfiIppDAyZamvd8IQl5aW
a7Ho1pOHKV2BqJlvPErTqVdVw7uawle5kiCEgZIdqrZAeC1Yo1G68Nqe++SE7eiEY6Rx8pz4+jP6
VBRoS5ii61sVD0Yitk6jproNgHoJuHkuTfw81Gz79AqaSpNP/Bgg/eIAoNtPmXoVpN6f0SKDg8d2
VXRdvhCAnTuphkpuypYicZhjX6SizUPD7Cd37GUnnIyN2r6G4aNgHAvv+fK+OkccIUP451jzXq6O
z2sxRurk1kD+MwSfH0+vb3odr7EtXlfPwa266tbqJjhmKCPY3sIFeO58fh5+tpZgPUJI75XoKvDl
hgiD0D+XJ3i2J/J5hNkSdrIs6EVNfF4Drdyka6iD9FARBFtFdBxXlSOgWrFdej7PXeyfR53FE8EQ
JDHE3MmV4u5u7I3RFsJTO9kIbzU52V6e4zm8uI4NHN3xv8SF+YbppXqctNSfXHlK3LQYX+gLIkVQ
K/Jeqw3pqhDDBwA0mB6F3bUGMh+lhhRVitQYjkIjHizBi7bJmJqbMBp7h4igsM2EUrEHzXzV1Sru
wJL3S0v2USTEC1vg7Kf614+f70CB6kwuKM3kVtatig5JDo2dB3OdY614+TudzYkNbi5Uqk85xzxX
6zso8l4qTWTiGdkNheloFT41B/XW2iZrLKjCzbCNDsJ+aTucjTw+jTwP5PKmwQXYYz9E+8KzVZiE
nU1z7g6/SDs7sAUXkoVzhCJswMn8UfEkwZrHbzAVhs6MefjCDh5apmEx1OZ9dzDjaFj3evaSiOqH
rzfrQTBrWxFg4sN8KRA/aHFonnDYjA+JAukwVbTfZqP9CMtgf3k5zi48KtAGwn2wKuar0YyVljZN
JrpZ+DRYv6r8V1V+dNpCi+VsN4AA1kBwkVaA+vdl/RzJRtHkV8nI/iIC2OpO9qB+CPfo367iPf4c
JBfDWrbzh/Ahu/NXMSaXS2shn3tGqGnS/0QUD2zm6cL/9BMkDWwVHtlkF763zjT9XUqGjwBTVRtz
1V9WpugbtUAoIhBO0qgtUMDxAWO3LVk62nXaIQ+kq6ofDlbd+U48mVio9s9YoiLcY+wKMfhdBcou
KqJrM8GZs6nF51FsGvhjcMbivloLVfcz7McnCuyFMxrhTSAVL7HQ3eCrcTN4fv9flJ3pcqM6tIWf
iCoJMekvYMCzHWfq/KHS6T7MsxDD09/FuVX3JnYqrpMHiAxo2Np77W+BFtKGbmOgCDmP5K2z+GTz
VPwmZXPRTI60zdi/t+VwmQzuxoIeaaZ5PRy25hSRc06SVxlW5yJLVlyH7IqpL+CSeAQ9eRRY4ilt
XrquLx2rKtC9mveHThmeM63L7ZAu/sCz1zG+UhUG2hhBX5JBa2obLcgLWgsOuG4ckjE9cLX4p23N
AyiPsN8ci2BA26NNy40lYZFpDcpqHEXqTB35NfIC7NPqYSYg0FeN9kjG+pUgO7pOVcn9zJx/kTrb
06TZFqwPTCbe1Q4iyKFRA0tYD5pCXB1QMqc1NIBdKlNFxtZ4DMFVdYxK3/Nm/ohKPdmNcAgfmY5a
kYm2RwnxoL6AFrO2VmxFVVd5n7erSCgPCaV/LZhG2m3XXJBW/b3ADUz4xU4w97Ut2ICgvGwdy0a/
M/u+CyYsZIQRNmInBSbz69wThQVeTsWnU5b+E+I9MfnBq4s1Uy+7E5d9u70iXLEskyOnTtlVKiyG
yBv3SW2CioN9KNyOOrs8iT/ytHT3Al4wXuKg8Vhjx5t7Kuvv4oglF60yri/OA1crLDEGOdZcmU6K
9C1w4ABavfMev+vMBtASpPLFRB3q+SUs/bSI21LqPe+t6dRv9GO5VmwgTvbRBp6fwdja+aHxyLYL
qju3tm9vUahSUPTxAamJ9rOvw+oo7MMNxzLQfJYkjqgBIGjk/MIEwt5USuYQAbcBE4AVO+zYvk1l
Bxi3OAiFvKo1eK8EsliWn6ameSqIFnS0TgH3lx8aA92gSNDliAPzJSVD8fzz/v5t9gKqA2x50JEB
8371UeBQoSQDWJHIXojKtvbtulgVewC1HjuPv3VrIGFe7mFAvztUPo95dcstSQkKyYivpJPdGOZe
lB9yPrhJ+p9NDJbE1eeRrma7FcI6pZ4xkrGv14PfwN52meUQxtqAVbt3+ygW4cn1VRaaYSRMF0NQ
2CZ8nQj5QGkmaI6JoOGMyko7KTZzsXtM+tztkaTRWAbjgHv+fsv0+mnUq/C5EE1uFrQzTjzcd9Ff
w3jos/PP8+S7tQsJzGIEA9de/H19MALuN7Z3dTpF9DjGj+hZvRf3LXvczUN8GmGZNJ+WbtcwhD5l
YpzGIl1lo4IKbY2ziYPIAwaKDHiRb+VgHa1McaTGXYCh/rCRdG4eR3fynd9uklCx4jGhq2To2Pj6
W8qR9makselUrbLneke9JBCX3IMiPoiAszlGJ3WnBsDF30nHsO+CkM8DX31J+FoPU5wsl4SCj05R
h94Ym3CZarAfAKE6eGZKZ2eoe1zrWXzREBM6uML406KXzLrfY4OusZnsUrkwdKaFBGjSFdPbYO4l
Drp2M0yQD7SGOJrNFDtpwg6oiDvAXf+ZmDjJVP1Tj5lnkuwdcFWPTbJAw5H08hSQXGm+KIlxMNRp
8H6eXss6vPn4YPAaDG8c+a+rXYikwKF0zWhAH9BtgEPRHBrCnJ6LF+D9/W6KN7Nl7WFaMt+bdt++
8U8jX+1FaRWaEKkL45Tmqlh1epWuWo08VLMBJHxuFUc4oJNDowOggyTo+5SVPreUbcyGZ0NYitdO
ZbiiCVFtPjT5bwDT3oa0Mx9+fj/fBAg4WxjDLYEu5POrAEGaVt+FejueWB/j1cCDtH6LkktGuYum
htXPg32XQ/oy2rIZfFqK2ggA+oBS6Qmebt6Yw9pvrB2N1Z09ssqNCgbviWqnsdSLqmo7pf1F1OiY
uPMrbnY19HJ/dom9WgsxYmaiJ9yEaakE0NTh3hhkDuJxfWVAn1muiLD5+i5mdfm3X6bi1bBXrzoT
Im16Oljncte8mx7oHDZcwuF14dRIQ9zTONy+66vhrt51NzSK2aWVdR429Voco03vRY+42tnxKnfu
OQTf3rOuRrvaxg3aNLVlVMo5XpMNJM8e7A48w69BXHJKN7/wFfOH3ul3uo/g+r3277Wq37gyLbye
z1/1apunM1M7RmvlrPrGpsQnpb5hM0f45vrO/Fk26Z8+5NWe0iGdD/NPjKT5xQE4NEyeZN2sU/j1
3bu/3qYOrp7qahdhE1EnnWfKuVtRL9wYKP7IF3Nl+qprQbdwd9p8tzbgbG9SaNmh4vz393xaofo4
GBqgR9Y5mxW7WDCCCKP4Xfvv23gaz/V5nKvZWcVqWVkU48Rr0AmRdsxW2ZkfNLfYga66GZ8SL/Lu
qRNu04FXo17N0kwD5iTRaAi2FJyzV+LUOQufBxi9BevU+rl/j83z7Qf8/KBX05IkfO50dQrPOnAq
1qY9jlj3vcv/ARbNAXrz3kXl5tiBoklbrAkMpFWgX7l6xBrFrYZK3TzXH8Ni2epHbyygL9UG1q1O
sQaYDpbkNsP7vTf0bTb5auirRy2Qyo1DyhU8qnUeVTfcIDBGLddO/M57QdTxOL+jOXBrBKCN3nnu
b+YtfDUMiidHB/ZNksUwwhxoc26cE3YGgw70y6e5vHemIzV1u/RxiaYaNNvIt5rXgmo6RzEvsM2c
YWHznhft9Cfi1oelRxsRqcoDiJcbs0Jv8dgpu1qdHsCt7xxJNCelIPv0JQyhQn2wgj4Rj70qD4PB
MkcP++ehkXhVphF0hoQutgZvU42mVZiSV22QPoeZZJfTEg7qg0emMV7LbniDD8tlMFRvEiBDzpon
MnJE/+Mha8b13KETRRUg+Qp1W/dIcjbmA4plm8iqD20f+rHKnmTVbWVf7KOoeGMdzPRgQX0mdfpu
9vp6JuNJ18fdkKE/ugnXRkPWJdG8lBVbRqPzECGEU5S+c/u+2bake6sNGuiV9ICXWxcmegezsDjr
cXPqy/k9l/Cu0vLyYw4JsblWbpKeetHQrltBd5ls38apclA0bN26lY+6Oh5kW78XBBABc24auyqm
2enH+UNTSsNRFKOz1do4jBU7QqhvgLPXpOAAWn860b9SGTMUb3H+4EIVCGXYhsTADp0O/QrXwX5N
+xhEzE7fxUT8hpQKbjYj3SsxPyecxgezAoXUyADtJALXKuQdcFnIVYTtHN2itGtqJ9L6YG7K3/HM
wdG05mNVFxDaz/sMqAquhZscgP22ng/pVAYEeFqobgCoyWNkXeUuLRs/DeH/VYznWqovsYLuV7wa
gP0I2HZGjlSx8TAlMqjx3uM2PPeGCo96QoI4wtas+fg+h7Q/gyEZyBgtpVBfw7Yp3naDlbu0UUN7
zMan0Ognv67izg5D6+8wQGSuqco+L+sYimKIcYtuyxrTNxolMDvyak5Id2l9A02weIQYqLbLZj5A
+LAQPI3JNQ3tVVesVdUZK15Ou3DQczBh+r/guj3QEiRXAHEvdcaDfG6gmmZgdVJYes5Gd1D17AIT
PNwdMtJDtQAzDo5TmtN11rJXMfD3Djxoc2Cg+Ibhe0SXT1S1UP2GRgb9cA62NhetN9fNW13yizaA
nJq1arySNdic0CwDiZsB1JtE0w785jZo+ry06yz5q+ppZNfx7JNICbCC3TaRG6ieUd3C/J+E9tx0
+WhTIwK1TRv/gIEbMAPJc5ARjW2utvMmbqvHCh17Qke5sexo4Uw5CZQ8Owge47ZUxuqpZ0hrChPe
dFmcg4hptn/UXo1w7ZzQJhmSxu6hAWUT2o819LgaWjXCdg1ZRhh5gKRlzPNGb/kTjedLmmoSjws4
5ShRTdVSJQFz33DRTfICtosJaXu8Fl37pvXjnk10K6zyqTbNA29hIljGlbpN4nC3bFl2p/UelrGH
5vNneDxQj2LaBT+HRd9sjehpBLaRopkF+rGr8FZLlKoNJTHPVr+T9J/Ox93SwQ9PEteMnti9hqBb
6ZAKv9FP411FEHneMFVrmXnuadWukiQxHEOF7y3g0KarV2Sy4T98hs1bAjp9Kc+oRezKCUtH1XCN
HYt9pwBeRiVodcUcNdhLENDl2T+xrM7JQECYnSXYwtUdr+DbvBhKEUvbChoUIElD/ePqDqRw3uN4
qXFKSndaMRzRM9rDIEEB6M0Kqsv9Hq1bCgbGhJYH8nTog6F/uQoKJj2VSWXNzZnAnZhW9mTY4xoV
gdE2D8AuP4eXfgcJStAdm0t81h5+nhnLl/gSL2N0HbhHVUPRTUNT6dcnRq9O2Cdm1Jx5YroCnnS8
uJcoXUKLqyEwGZAmZfDdgRTzKq8C7qJa99D7nxUNEoTU2GJiwHUZXTfIdoIK8PMDfRNsIJkAISRy
gAZUGVejRaSpjV6rzTOwuE350AA5PX38PMR3ATK6m7CUYKQLGiq/+mRt1o+AH2Xm2XjLYae7uIOb
KFjCgcPOVNc8E298Hv3av5dLv1XwQs66wO+QwzfRwnit4IVGqgWCFesYbn3Ic1cbM+j31np+sdZA
IQHZ4qiom+PKeoqfmA0arF0d233p3Asn/zU///JNr37I1QKv6oTAyCjXzzIp37kChEQtyC99oRU0
WQ5aM7gAAoHRWqKQWUX5Y91GqB4pQoX+NvnVlvkGgZmrVeaLJdAEmZSequXHEN4K9lBkQVnLxM4Z
aqNZ3oBlGEObFCVebohLoqTYew0MkhogX4cKDaC+fYab2auYGVo4wZknyfSMJM8jmgkOgEojPOip
6sBubdeqtVcPJAoiUcwIVOq1OXbvIelMH9Dc0jZALF8t1AxsjpVhAYrcwfi1v0yD/gzG+QsDV7wR
w5HKaXYHFXhec2Eq9NbwqnaQj7eK06XzibXJB0B7l1lOhlMj3e4Ulp6tkDYSd268tyVMaH4WOyt0
tGpLp+LV3h5Bz1OKlmlnJWj+id6px9zU63wU0Rtn2brEqig8AlkiYNWPna84AmhI6nSn/tL+HX4r
j3cWx002fPk9y1YCqDEuHddJ4zyNGRwh8HvydYi7fuZTH24wTry6d9e/SY9hIOiG0fpsLQWYa22F
MpVj14p8Pssx9ipePdRp9Jun5t8yF8SuYYL6X7eWfwfUYK+FnYWhMP51rwxTOU2l2mvnHpRtM4mh
JUYOI71TV7o5q69GucoqZEXdKm1RzGcxqj7aRp0ZCoBqbOGctp9a4SiGjtZN1fv5sy0L9suCXkZl
aPBBVQgZhmvyryWKFhYrqnaO0tdWeRn+sxpvUXVQwBOZhjswpsfXd1eNzaiLtp7OzCr8PjadUNXW
FFrPnx/jZve/GubqmgtmkdUaBoYBCtukDwk/oufwzhj//tard4X+CcxylM4snVtX82CspUKbtDPO
qiH3NVDyKRPrWdf2ExwBJrO8NCnYcQKOGUb+tx3kI06/baJm66pp1wBmOCVskOOYb7CccWlcRxK3
MfjnUEkConTbZER/3FBv1QIl7Kl3imo3o6aoZJmbsidBF75lBi+18DcL9Q3u3e7cm7D1zbellUI8
NTktoJQqSFNssnzZIPdvyDsd7d+8aBM1EpQQgYEy4LH49Xui0XdMACqdzpq2ldU+orvGvNO/cZue
WTLfmI+IiWDkeNO+F9cjFx2Hg6QSaJskaEAfQGkEexcBLzly7yWBbwu6/473Lx0VUmSc61+fSddh
8yyFNf6be66QPax8bUPeoRXwFoYpEkPIj5YrUC8DOIFviHufrvvNMkRlQeVUw/aCTp3rZULiZEAp
YDxrInfKDtezhDr/dYlgdbNFwoi2QVW77laZgIXMS3S6nXl9zPmj0b/qyR1lz83OrHKoenAkccgb
sDFfLZA4yaYwBmDqHPVwVQjPqsxdmaznNg8i9ennx7mJLq/Gutoum4KUfIhgeG0ZqCVHdjgUDsQg
ax0w759Hus3aM3wZbF0GWar96GT+Oj8UElElWiyysbe8MjfaUH/yJhfCH+9+svfmHQKjBg0tKIDg
vKAF/WomNM1YFupQ4c5E0eMz6vDvaFwK1j0LcRW6J8D75tDBw+nYmxFVLn0/Xx9tlqJKoiExzmj5
gNk21E4WTWwzTHHyJH4EG+G6rJ/g4XBnMt58veUpsY+oiNYx5a+PhRQmMG3UmMZZWk+KMjidCtPz
4rm9m6v/ZmEx9Bkhal9a3+DA9vUBaRSPQsXawrdrntt1Xdu5G7qmM3mwi1Btub+v9IP/If7p1UGh
I/EJYRmCFFx+rt4qlznvu0afzywscigtzN8KG1FM7uEpM8LOEdbyYgUfbpS5k/e60g0g58ZfFSJT
O+7kQ1agdyXMIqjyVeIbVfyGgQY7ZnzyKz5rPp2TE9Vnzc4zAb11BRFTx4pVbpFdJ+a/eR0eSaU6
EW9WVaV04JBNqzJKCE6X5q8WSniwigl9Kkm31TpymMzRT0x1L7vkDJoZtRF9ebi+beHWchBR+qaI
+CAtsa2r4klJ9a0515dYQCLHBSztixNvUpeT8jWbob1QjT3u0p6hFi7uZIdMal6DkL+kdGWm0b6T
+h4l09Ok42nVQb3wif+Ch/eDDNtfAu1zSCKUaGYuKg/UTUATZf9YdeUfXUb7nrcfso6DJBLU62r+
oo0FIswaZuxDXQJ+3o92TtkegfdgN2Cf9Fq+j6mWuZ2mxfBEZP+kU/cKew830lqEyIS+pBCHcbjS
baRqnnQmdpGlPCJn9pYWYmMM9Ufalo+EhsepboKqzHakL8HIS96jqb9oTeoPbbqiOtolSHuAHXAd
VBWb/GmoYP/KjyPNN0SO8NxVjXU2lut+Hgp3FgqHbVEtHVNt/o6J7mHrhGtYNxGIe83LoGfvcae+
9yw5JQP7hZSmCnUfMUEMzM5daj2ifoHsIamPDIV8uJyv1Hx+JXTaFTOFLSApnrk2O3k8b5Sab2BK
9xhVrQcZ1aGeOBzVOgxbcs3tBroJw2HbdS1SUWM/unCxmT2Fzm4OcxJGYphBoF3PiRPudUX6MNTt
SQs1yAo7+Lko+iFpkS+rJD2nuoFkspbuChPForQ9SaY/8TI/jlEWOaAIBHncwfY57sFu4JVjLIno
sddctE1/aHNbuzF6VGMI0GHEw1/SJIxXIqO/hQreH4BEzKmkdVFg7menUHNvhrKHVJcAnhIpz7rk
G8LhsgYRg46mwthw+mh+iWvVjwxlqw1gjYbyuS6TE69Ub86yS6tHwq7L5rnSukPB21/VrF2ivOZQ
ferEQQfSue+sv0TCcKWHnVval3uzGGC8KWEJlFl7i9e5zeLovUqSX3WUvaVR88HI2Nh0Hl5IrPar
KAZvShLdD7vwL46Ycs3g8jP1JkSN9Rpebr41j7OtxOp66pF5rke04Ca59gYHtl/GRP1WGZsjPF9Q
HBMZ3KDyfjNr85aVUbzD7zbsiRi9bUbTWwsZa5ATGkMxKuDLwij0nbIrgSHMqsZJZKs65lDBnod3
/kgYSINCOvk8aisBf3VU4H9XGeQNUQSwYYxfGjXiQU2z914DCHJKwAIcK7JmqtjmcwbiRVFWL+U8
faDb5SnJ60spkwcYXvi6WawGcLRFlxxINwZpKvZ51bhJSB9jNfYa7aGDiB0xypHq0w5Gwo8yoeuu
oYnbFCBRdoLNbsqHB4U1Tp/OkK2CqdZq6ovSmPssLPdMrw6zUN04qle9WeNeJDY8r39FVfo8TjAj
gAFs2MdBikvHNNUCaUfjETnYx6zlvtnnz0ZnOYoFGwPSpyC2RwAXjsWu1M0PjY0wKkvTGArcSEXe
GAbmQphvEyS/xwSyZgc5VelrIgkMMu21TJx11j8VyojDpbooioCAgIwE7CBoefRWD8KaB2bDLpms
FRhOWauEFMxWG7x9NUMSoxs+IlYnRysWpmsxmXrcSjsPJo3gbw7Ilg0p3aaT/isdUYTIYJiiIgee
5dlm6KrqoFYCri2KUZ56Ucr1QDLtZGKai7zc5xZT7UFV2UGaKDuhL7pxujk31zS0nlFpy4BLVJ6T
UJErKopdrAOnIii9TCU9zVl94aJfpwaWdQELvbyrWx/o0NmOmuilHcCVIlnqSg7HH0FhisjrfWRF
3C5VpYNOFxARJBZhXkyxtHkHp0oZg3zAiiFCoiYxVwYDIlKa5wLaI6R0njiUbdtmGo8kaVLUyArd
HvXSQGpS9YeqesBJW9nDUnEzR/3QDFPvRvnyjdKy/8N72E1q1IRHXTWjCqXLZ5PPm6xYdk6hbiql
hCYqzY9QQmnrQUlyJ+a5W5i9C0hEYzcjcPZoO4RrruRrCtqtiwrcjKKCEgDTfQLmww3RSIwEZrea
gKW1ZVJjJ48x+TNNdeWUP6dLo/EgBHVoVqD9Kh13dZsXQWShcyIh8liO0mEY1kaEAJfQyehdTYXA
WITa4GhmFZ+bWPzF8aij8iXt3lAuDZv2YyoYrnIj0nosW9MZlmSlqba2GkWwh8yaDzTTpwGCvPFB
pzOxy8ioV5GEL2BSRboX5ma1TQoAUgE8Hb1UUbZKlH2oU3GRs3zJwVlEIaqtvNBE9j2r+CaU+YZX
mb6aujCI6wKGfWG2SmMYL0ZGxhxFdmJltm206vKEusIKdRiZYlOTU+wxLdyWPXCIZhnnbtlX77BQ
fchI8iiGSqDoBKx011qOCc05alHQEs1x+mEMCIFg9kaR4ycwwpqboGljw4OAWllFJhEwcx56P7di
5JCLAXwmI/LNBma4yZQd6wzW9iGoPBHKO6CsatKTYnzuYPuIn6HojlVyZo98LF4SnrSOliNkADbD
gRHcQRXhSYnm3TwhTzh057gdXuG9nW7akKAlJOn/JlPRYAob6jPKBxcTZ5pCAIjvB5BuKGqwdj1W
EtaMQ7ae5wrTw/K6EJaxeuxaZpq7cWKdEnQGEGHuo07sudaszIE6RabuTBXlJCVJ9kiC5o4wo3Wv
VC6LpnUT4as2JtuWU+N3Qr0UpvWM3fQ88WINp+B13IgF6KrY6NUqvT7SA132h4IKt2HJS69ET0ki
Lig9wfUOKxgF3vQ3zoEj6SvXEmmATFMQjmIlaAYrMbKXPdlIRuE4qmz1NLmoVgXvM9gxpHRX1dLr
9GZX5aAbyp4+o1NhV2XkMVKR+M5xNmmFnF1lRPqvVr20Kzclhb0wHCNe8zI7Np1eOy2cB52sVC3U
LVHSbMO5dXvoaO0xHjaFgKP6WD6Qqi/dCvEzbI5VJJqx3jNDe4ixYygMwHJwbak1bS0rhOOqZFsj
JEAx08mJmj502qbYcUycfYJWQUcHwgBmrCU26iTsVmiq2I8SncMmDR8HCoiNSpVzleijHYlMcweI
Dt0qFi2cMIdpSykqmGOdJ16mMttilj3V0VrplS16N+SvTqtLpy1D/s5j5TgaIcQcnLW2roilHB3B
Ua8kmUMQosgpe2ozuuZZibaXlkv478WtHw+x6mpjuOa9fi5wBDlmP/j1gBMYMoD+3aymN/gfoHOM
lHCWnUPEw40Z4XWh86/h6Ayr9dz80wNajX9MggTslxn7vjK2PhnKP5KKJ0Apt1ENM1syDNZuUPif
kMeRK8wYa1aF52WeK48xK2CZ3pcNulOUN6ToffQowodPmR4yhiI4GbX3HPl3EqK1XcEhAG/3IlAi
EKqLxSwZ70lkw5krAAaoEcOiHKDc5bH4EyV0n47ZYw1NKTPbX30KfSlHvV1QP+lTX9XkExwI/45D
7mMV4BVO0WunIUEdVl7es+YFCEXpgfwLOX9CL02u/M2qnOFXtMdUZZuk1A9ql7ngaQeMpsjyR6cq
wUnBF14/i+JV1mswLinP1sw2fdmjkQaND6AeH7Vag3dL58YpMkt9fUnR522L2HqlKZp1ZB8+Ndx4
Qku4F7NoX4Zq0JXtMcPqEQpuPFoWDHP1aKHWnWiQkkzRItDsD1jya/hJmIvP8bqsxTqJONr7GIFZ
dfKaksTr2nitFTHUBxSGx2R6nztLBcMLUpSk1t7UVD7lAHtXs/mUG+k/uKNszALeewCF2bFJjmKs
tipJ9+FycilpthETMpKpui9LA8IpfJbJaOG6XXpQRmzyIbbsRK9XWoq4Cl6ZBCutyPStFkKvgZDm
1YyUt7FB6NUYpj9HBtJQaPuv5CE0wlWXdttS1p0DAxwE3ZzYOulxHUJ1BbwLI4Ktd5uGH6mCiZkU
9JEgqm2zJLabHNRnhCcOV4dyVUfyTUbwS0bYWjm4anitBTPZVGzImLlmTc9FGb/MY+vVEFJMhi7h
fgsbZP2prCSuki0NonZ8zamC+x8ypEIUv5CjxdyOvHKaXKZF+6rqH9M43nDZX2A9RiF1ZrhlFkm7
zWY4ePXxVp+wEQ5d2A82nHqhYzDGisLM2frPOFikpJFqM1BbBf8L0q+vmQc4Bg8aK6R2HmEcRtKT
lWC76i4/56a0bxIpn0f5t2D3SRvIIZyLYtWYzrLKL4MZ7yWkSia6BEMUvZTsKc9f1XyyW4DqTeup
mRO3aP5M6WuVFn4Jk4lwiDw1LP0SEvIogXlzrq2ydNdwBRbCKVBP+XlKwme9RYOmAb3QP2LKD0YY
u0ltrTPOTwPq1uCXBzr2NBZ2eyZakLWbNS/eEa65kGq4dVNcolGxE01i9Pm/V2eQjVYtgJWQL0N3
9tf3LDuFN2go1s5p8lDgZg84tEta478nrL6McpVuJPMccQMh5xkc+2disAtSPz4iHS8EGuvOWLcd
CZg6mDhIWaGp6VYagMuUUaUzXZJWyHN0drFK3ionxb1kw/3KW0wuowvQfPcVyt/kA7+MvEy3T9PJ
UOrULLppKeJFQbZJfISbKxLcS7l/I37AEyKrA9QXcG83XDRRFED0WWJCyn1YNUi5L5LPZi+Cyl+k
nwRdCzaIvCdyaPf3nOxuddHL6/00+JXao5G4CreJgmKRTE8zV1H8BUWSAhCIpiglqwMSPY5l8tjw
fVUjmtbWM7XAIcP2lhKnDmF1WISPoS5XMtb8av6DZG57Zw589yFUiokERCgKTuRq98iAGSdCptM5
xYfofBkwPw5a/967+G77+DTMvwLuT98bGypHfnSazh2yjGnWGY6AtzaCk8qPW+1eAe02LYpa4P89
03Xfb47oakpV+CGHKtif44vIP37eDW+1xPiyn0e4+rKwsh4VUWf/O63aR8OZA/MhgYqHOlaQnwfY
OP084rdz6fOI7OuCgbE9YP9Go50n1PQYUj/4btuuEH4YV0GexzaP5UMqFRxRb0w1HYRLjkG751iP
X3Fr82qkVGj/i+XVqmp0V4t0m+Po/PlX3hbtUPrBRoINUodH83V1aWClgGa9q85DO9lD8o9mKc6o
XX4eZNkBvya9MQjERERd6lg3pQRzpmatZWw8Q0WxCOiMAla1iBoywTvw81GttEqz8TSV36k6fT8w
CI7YR6BlusYcM4lj3erwdCkbbaHEvtD3RRs54/wIDpxz3zzudtEsT/r/A17NsiKDfb0aCgyojG7N
P0gKd++/CrtnC/XN5AJaeyEqMxP9VzfEwKLMu74oyvEMWq1DvfJE9t3buDZf/7c0Sf6ge3h8jpAW
OBXuFDQv0735fdvB8e8GhNmz0NFRp7nah1jRIHGQd+15ChGc6qqx7bIB4IKLpk3QtlgHIuvIxnaB
SPbOwX4rt/o6trEoTj5tTiDDIbROIRhs3WGFFDmkVrFHt4WzrOjJ7U/iadjefeLl613NYx1hhIq6
mIoi9w26NSmtTmmq5mzskQMNaKA4+XbewOHbUdZ3O2S+WZoLGRkyOQTvIOJdlfvkmM2kQoHszCC+
la66UVeLfEemDkVO2jb9PJD7+1XGb9YMnMbwcAAkLUSbq2HroajHvI50KDC1VaSBLcdgC2dylBnH
PewKHZHfa9e+PdFA4vs05FVoMSials1QS6AXaGk7Rj1szX0tuKcO+iZ4WhSVGpQDWKG3xbehbWEn
36AwPEH6lDv8aL6Ou2IVrdBF+Tr1ttG4QDhDDO8qa/br5z3wm6+JSB+qBQgj8E2vlQS5BbqW1UEd
UXf5RhHyJZGmH4n4Do7om68HGwNAvJgBJwNsel8XhhzJrFQNDtIUxDvevqrjWZjoOSYPuXyIhn9+
fqjbEir9PNo1KaXjcEDJx3I6N9Ypth6n6h5H8bsBKNYaOAUEfFR2NRnV1tTHlnJo7hH3AWhl58nz
z49wK6BkC87t/4e4mnyVEhsoomCI8KlfaY7h5B7bNhuRuLmnrNqVvhnRL9Ytju6QKwbpmRB7spFk
+XMPbPjNFPnyS66uK1HbazEySBCbcOKgWWSvzv/D2Xntxo1t0faLCDCH1yqygoJVpWDZfiFk2WbO
mV9/Bw3c0yWKt3i7T+M8GdCqzZ33WnNMy7bk4Hi9xYvflEICMJvGVKczy3srNVlvL6LBA16Pkf4z
VlbK1RbbAcuGig95KpqZtaNGkmAlOQFi5avVYtD2DkP9ehsWCi/otYsY0zy42ABqXuG1THBbDsHU
hyp308o44erMb+15XSu11CJSqDoaOCoLKVv+GK1iz+cyTdlR3YEeKsrnJGzs1nVfrrdqqWd0Xg75
P/UIvPB8DFNUgkxKmnOS2sXPqj48pVnw7yuoJHNyR2YV5O4gzStW0A8nbdzITNnU+BKz2G9Co/3m
Btlea8tdIyA0UJB3PCRgWjdx2b5LbvaFKsBjFSjZGgt9mluzDRWpN4vyxBKY/Is+NjiuCr9VxrE/
e5Q+pCAVs/ag6dEuLlfK+Be/rAZEnMwVm+l8SMZJi3gxzYazUYa2LvYbFH7X+25xiFxEmA3I3rfg
sFaUGSqhS7VMYDcaefJYt6+HWW4IojkKe3lxnlflyLDmNNGLucZUmPZFIpfS/X+IQCkGe4jM/j8/
M1d+i517z/XS6jnGwRaqwpWtcOn0ZoKPAIzMto8LyWyBUCNThig8Mp3s8i56JC9x0+jbFqVl6bTO
YKNokp3kYe1pYfHbsfZQOoVC7FPBqaC6Xh43EltwKW6UGJuDYKV3FtQizK5p5uocMVS0PR8HtC/o
hZ8WhJjc1nJoOjFEbTgV2/BL+qgf5Nd0v6oc/1xSREzeLKjfY+2g/z/GdP2qSPK87s6JYjzXjffg
q2QvrFr7Gafqoenq+1zIvlKRdEDQ+KSUwlr168LdGsQOygdw+RaqkfmRUe9wbdDisj8XmrKPO8wO
R8sYToOenNwhPMpxzqk1P8aDe6vk8XNd5VhcG4pwb5RUtXgo/q4P4cVuuPxBsz2996qmbJuiP2sP
9R2WM7vwW+C4aDEaO8Qx81m2/z8U7dMmMF/MLoPORjVZ9E6QxKQ9V5V1znXhJ/A+464R7pXk1Gfh
jVTU4jYJFLtNrJ0U169p2J/FFEeO661fWlQvf8dsJRJkNS/06W9baGowoNsWVbeR5ZduXCsRnP7S
tRbPRrvqdjoFUw2X0C6Got4ewuqPEY/bpCs3ckN9kij+ut62pSl80TZzdu8zBz8umwJfGIp6NlJ2
bGB8XY/w/xg7rKLYWugUCM42YfJLpZDH3Ky7beMMzmSZKP0VfAn38o76oYO36oKztHdQ2P2/kLNX
g4iAQusTMsu+Jtad6z2mxW6lWVNffO6rf2LMjjBqYpJSQ/h5Hp+Uh95OT+Z+IihvKQlHTZcegiOJ
uDfJ8aQNr1Sv0ev1+GtNnDr24rwmWjlVboHbnd0q2JButKvCpOJx7Yq+PPb/aeVsLVQHDHSCkPGh
y5WTNT9a/H80PFUVZIPXG7R0meRyzOmWUxReXXPIb2SSqoW8QIsMqHXb6NFotpINLGbbbnhLG1RH
OJvfshNbtK0crwdf/Jr/xJ5Pg0hFc1JExJbMn3oYbVzMfYv2z/Ugi3Ptr46IXJkJbuZjl/ka9rAG
mWccquNbXW5+9Ja/Mp2Xdw72Shj2ML5xK/gYIytQWIm50bFfJm8RFrZ2+GQ+twOvsrAAd4FtUa35
H64nxkXM2Wxr/DIojcrqzmrzswhv1fFLqa2M9qWF0aJJaA05B1hzwl2YKhHF7tyAsNd4wGmNR08x
O6EPQWo1lqLje5QQ6KkkrKFEFwJP+ie8yyE+c8ydr8ipqPn4LE/rI/n6stqUwfeGaoNhEGy4Thuv
+X19kCwtl5aoKjTWlDg1ziVXuolwL5D07qxrm+BR3sq/iwnaG+3dgx5vlW3xq9zGP8S1ib4wAyzO
G1RvkwzjSDcbOKzRXaMnWndmm6duqDapkO0eoTa9XW/fwiTgxZrbEhNdWhApUT5YDV7QneOKS9+t
rq38/elQMFuWP/z9aUG7WBeHrDDyfmACxGwvxdsg+E9k/Xh9KKnsF/OVRWvpq0mc0SgKl7hDzKvP
MR5zY3M0qrPV3lbDc4fAPVGylR30s9R7+uMXUWZrfan0kZJR6HIupmoSqfasXR5AMRblQL4JA009
qkF2k5X3vBt/w1V7pBLKM21emW/Vtuh3BXyEXehxU4PqmR5cjYtIm7T+plOMjpI88RRmKKpGKV75
PJ/3SJmbPFaFBtceztSzPbJoBv6mKZbnklRMq2Pg4L3menjn+1u/fo+7myZcc/D4zP6dfazZKguD
U4By0dZnrH9OGszr7EfT2P2UnLrzHxUHPmZ+1n8KdnXbf78+ttdGw2zs8c7bjtQP1iAA4OxS9eFI
VgSUoqDQ+HqkxVk0YYqA+vLyNL8WTYboRePr1dnoSIO1X1MKxP9DBEXh7/MqhGxltvDBbIsKKNnD
ORMPWt46iTg61yMsztR/IsxTDoYveakw8gaECy1Iwr06Wbm7PUZU3XYM1lCOCwcZWvK/9syfaTqz
zCilccuzgkjCN3C8H34PXXgfWSsPxotdcxFI/rgAxbWn1KlcDWd5EgGoz0O0hnFaHGYXEWazqgz8
ysggBZ9jrdiiDsbGQnFSc+2peC3MbNUxqSgLIYoOvM/eN9GtrL2vSoYWQ6DFwyXDnJhN079fLNZt
12apKDPIhp4Krg45ntfdFO1K0nKx6y+izKYlwKKuinQaEgs3A9iSUFKpjiSg1++uD+nFvr+INA35
i/bEtaE0pcxTD55LeEa+dtq/r3RiK4BvRZYSGC85iY8RVDkv3Lr3yOvjGwV/5QfSmzurKleOdAtF
I0jLEbvjkTdZOs0fEgueFupiII4yJCV3z/hNxUp0yzlLIqc+QOuYVFaNUNpy1pZbCEjvuQjEu1Vg
QitNpB9rRW8OeDMe3anotuZcbAeF8qeEN7OyVC08fyF7ViXexmXO1SCQP36U1CvwOs05MoVHrD9P
Mjo+p9hbXyjGKrJNcQy+kZuGbr56ZZm+9sfDBoGRJ2N+Qkacl/mPgSs3x3YkCkuutiJaBfzdIKuT
18h+Ub640iWfx5YMinhiEKDiI5U4myuCGHmF5SJbrcom3MiV90UqzP318ft5Pn6MMZspGKoAi43o
9TILvkqRb8eWske0ePzXYWCIIYCiPXgzz1E5kj7IXBdI6rvw04uILbofbQrst9fDLHyxD2FmCxjO
qqnoDuBsUkHY6sEvL5Sd6xE+I99gbkvTuzEWP4iK59ct3/JL3uOph6gc7HXBE/bpptqHTwJ58/Em
f8s3o6M42cMh3yvY066EX+guokMqhC8jyYyKj8NPsVq3yroiO1vyn4wKbEW/Hcc1uf/ChURWJt2o
weMNdsPzipY+jUYPYd5UGTFSG7wxHsDXHqih34VfrXP1jHjwZhVkPe2Ss5n1IehsJA5NHSMXabJz
YQi3WQacME+PnSZBhGqdxoNo8i1sTjg83iSmfIfjh2242be2pPDW5+HWpD7blION7FfqzkoL0dEz
+bVGtGC1rWOVeAah/Qk687EQ0nQXGC0ypcSH9VU/+KXw0PwlrJ07sX1t0aCUQ2frPj68en6bo2tt
ZUqC1Y2CziZCSRXD8cVkgZ9Q55tSpiI/jJDTQQA0hLewLcgEZbdGYTiVghy0Ml8yK7c7daBatn2s
+vfYw2jGU50mlvfZsPaavHB9QNxPtQ7HOK6VvPZ9HCZZDhQOMmEBaxJ73gm5FNrQO+Kd5G+aF/NY
3mpOcLTOEmSbpNqnewRi4mYtGbug1OVnsHZNNXacKecpIxF1qzhYlJhom3FXAw1vD++NnT7W+7W8
xMId4GOo2YutrDaWa5Vmca7fvS/Cg/6n+lJ+lw7WluHxbtyQpu3/iLZ8EOy1IpOFNYeShH/oVrP9
2UuUfFTEujxbWbpXSva8ZmXxnEb+tZkxO2OUbiWYHlryM/YOTtGbG94Bt231potrR+al5QWGJne3
yZwNGMds3MhlbXQ1j/69BgYwf2n8N3M1yMIHA/PyT5DZRI+mcqy2DfqzHFrndDR+5JTYX1+lF9tB
mmrKplCLqs52abnkgDD0PJW2mbRJeN3zawqk+/frURYbAv1veubGInRecZlEPdTA6QlRx2QpaJBi
ruBAPt+XWIcpb4VghqUFifOP3dFlA1d2zSjPosrPt/zdmP2Wy2JrSPLGHFda8/ndi2C8AvEQpXM4
n29spQ41INXM8qyP2X3fjafach8CQ/puguY2s+CUZ6gFr3/BxX66iDm7OfWYyfZJyzui4L6kXQan
JdyE/prj0nLLMOTj2GZSZjCbP6LpS6lcKuU5afNHmJCveeRyki6cJKwoam8Og5Db/75h1ILC/pmM
eODQfey5hlc0qZoaBtAJYeNvibd0Dtjb61EWWC6Q9S/CTCP04vbR9IIO7WcsOQZ3b+pUdpPZYfyX
RFVys9qimFnbWxYPBxTu4cuAsxQchtkaEVgosTK1Kc+1tbHeAcHt8c1CvrfJYdDasNLuYgfUebcy
VJbmwmXY2arB7a2XhVEuz6NUOlUOyK8qvR+DVXwRB7PeFnK88nGXRs1lwNmo0d28FQW1Lc99+21C
6aMkd6w+BkuUbDPToOxnLQ29tJ5cRpztYY1oRj2VVunZ1futgrqnIsz1EbPWqNn5EWuqupVVHhIS
ZPtNzCpfwpPDqEi6VY1oHyZyg+j2P53LL1o219GMGAYPCpYJ566DTi6ajiGYT9dbtvLxjNk23HB7
VRqDUtqmMQOUiyRAUstbOxovLViXDZktWBPYmuofJlwmnPL0XKlsL9paae5akNnigeJIpUPS8uyJ
hwJDJ1NsATzoK6eKtSiztUMoRytrK0ZbLSBU794l76Exn693ylIMNhMA0tTeThVeH9cnSxMM3WtK
nuDG4MarO7uOvDtBWrV61T71PoXpVNtqAK1wJcW16GOgsqmlVCtN5cThIvodNAWFV3KHSC7vngQx
6TfRWH3xdJSfw5jvRSW6bwTcbfXB2I7IrNxWdeQ0+eLJ3WOToHONvKh+9iZzQEiph0BpD4nsnZSC
lwyxjOtt74uI7/CSDQeDQgyqvW4CeKAbcTSYTVG4YxAdOiWyORjDN25La5eq5jN3OqcY2kOQIOvz
PcvJrfil99NTIZv7LMAE0G1vFNH9ndWx3bnloXXFR0959IX0oAQI+yNwRTzmZ5uyyL7LhmLXmvel
LqX3thluIjF+y6T2XrUQghtu4G5Nv3/otRLis9HeSaG1M4Ko27rAnLeDFEEr8KQfvQi6ws/EG2Ap
Lw04RaNP7ERtHN2PHpTe4BlIPYsR2shcFh5SZJToe5PGbqyQ9HMnOfGIOn60oCWLzfccNjXFSe+x
ptmdNh6yyvypaMg7sw4uVjduatGH49j3G9XsMltKq50n5o+6PnypIjhMbvutkYMbtePCF8o3SAwO
pSzeJgD5t7TLso2oeytGMCJT+R/WwaK7KdRoP5oC2xAajzRRnWGclgDZTXYjcAN3hLFj5WhE0reo
lUB9tGcKwN6ycRx2DSwafYD4EIzar7qEOBzpwZ2aism+77s7eZRu5bA7pcPobsq6MTaNmQFsiLNj
ounPQYbWRkq6hLwKtX6+qW3jvDmiwL3v6+DejBSnDJOffeni4CaGv82m+4GUGOPnGrjJMFqPSiAy
hkptQyKz3qQhFlsdQBYNEE2Xgx2ljLUJRR0o9PAiGlmLvhNfv5ocD6rD5G5IKTrgELoNoyayLTNF
PdDDDRjD1xrG1KZwFXKHfb/38+KrAKxB44JrD6p8LIv0fhiFe3/y1UrirzHqRsWvf6aIvwUF+2+5
CR/joU/t1Dd3EC3e03B8x537zeqN30ozHNRMlLcRwvY06B29GJ1URj0hG4+N2dyQb0SdQ91qMyg3
o9xgNgIjJBSfeMF4QPM6AhYQnVJHzp/49Ta1ioMi1LdZI38fh9JRA5SMmtacB0loHDf1j7DQX6RQ
ew1dQNpeOO1ccZc5Wm6+jRNuxfCA0KB6gyzCBEKDGr6MWAROmvIXs01/iR4g5F5qRIf1O7UHs6md
vBlxOBc78oTeTeq7wiZNNG8zTD8vi8Mb04fxOYZ/hHa8kwvhLGTWocv8m7ocDlEk/cpd2Kaxm1KO
VN0XTX5OfaA5TVs9wCt8yYWIArZC3oNTv+Oh2O7qeF8F1rmMvS9GI58gfm99MXnUa/nR9/p7uXVt
/uShsVJQVkn7p2yNbRtr5YYs09NYonsfq/IrHoLfxFi7DUVePNX6WCXRTiniYqPruT0EzbsM5Dk5
9KH+bpnJSxmODzil1dtAS74DBHoWhRRlftQ6VeDtoO1ALkmHvRfJzHDRu/XQEWGgGVJjMoj7MpZ/
wqJ7HLLh0QuKb4URHYEpjXaSpXYnmWDV9fusSE9ynx39KnAmSkPSN8lWjv0vOY9jWVQcx2HYu524
82sff0OJRCaPFgn3WO0lmqplmuqni8nzZiw7gy0vw5xVNqAdpd1B9iPJ7uvinLNOx5GZPtSuuMso
8NFzaPxGS6HIX+hAUkIQkD3E7OR87Ejtn5saRrxlWjiMh+L3GLIPhJ/uWKtlb/eFqW81cYwo0PWr
W+pdH60qbRyrkL/oPvRbTB5/BbHidNWEougj2EpJ22zNVh4QKGrRdpCVb4iQ0b41mQk4P/mVKMWf
SAbvXnjmhOeo7KKAECVaI6kn/7FIPATEIC5vW3gDMFQm7E36KGO+d2zMJH7LSx8gfjINbaE4FbWw
lTP1EXS0CKDdfUzCEl5HcS6Ar/MRA+w9DT/egJO8VzPtu+AN+woyT9SyrHhyNNpejhRDwUuh9IL0
rk1V3kQBlTlN055LoSk3hSffDaJ7HDz9R6Q1j37X7QQxD7ZtKUGYLZOflgj3hUNpuPdFubSpTLNs
09PSu86gKg5Y17CrWiPedsBkN2aKuDEsBWlTisNrJJq/JS1E+IzqZRur2W8p9MUbxcS4oBwEmE0B
bCx4nKbObBMzj4xgxXiTHkuBqQqy695Fdc22rGx8cTiNqvGWuNQhFhHjajTsVkl/B315J2jdS+4D
A1MCaJ7enYmJVxBXrwBitlWbfOnkjhRj7+58UTn4cm5+65puCx7mkRXyPtEY+zAavC5+1VLjwezT
O4kbrwZswu4A4sNZqPzNUCf1BM4/eEx8TL9CHIWoZwc1U51DN402ptYh6s68lygVfvHcOG7iPLyH
BtXcZ2IE+CdTAqf041++KX6V9OhH20Pft7TWbgzrMfb7r1adwu/B9XyCPehHSjNCu+thm3rp/dgE
z4mp7lBsvbTFxLcf3C+YOjh+Z5JmV+5rNXfitrzr4nzfACwbVesmUf0XeEMJZKIW6W2p2TKuAlsh
LQ59Je9w24g2uic5fTNqME0aHzITx2ZXbJ0+sO5jrAE2mh/ci6bg79LaEDecOF7SJIjBGiBfZ20A
lSOnj12Y3vhi99qZEwGgONYm0Gx4wSwS48EaikPql87YKgdsvRCti8VOU+VdpoqvvVt8r1zpq58J
yOFDP3mIGwwVOjE+S1HwtVWNGF/RJNzKcrcvJfPGGwPmSNYqjhgrz70olhv2P6c0+kfBNR5K1ftZ
yP5ebMybPh/soY25d3f26LLmRC37YKs9gsu6q4TxtcvrP0KY3GkGpjiB/6uU2mMQBUctQ3A/eOyL
Ib4SfmX+EsT6mKSV07Zjs2lbWCsFzKxaGB09GR6EpnnKLDBoQfsj1qM9hG1cHDh9VLzutnpmp2a0
5THfqQDGFWmOt0lO+kg27uRGOsc1u3rqi3de2P32Kn0P+2avUI7spJn1xg3cA2vlHxtfubdkZZtX
HgQrFR8dQ+v4NgHrZBA/Rw2wiTznwiiZ1ckaU7y9egVunQGOjoedTTVK2qOcuonTKsZb4+IIkHv4
jAwxltiQwKBYHEUJBKYWchTzTQ4SevCkjFK7hXL2zSp6zl/q2Upq6jnY+AMjfIfUDFOsemwj/Be8
zIDiUrEli2wgQz0c47YnWqz8YWv091YPbCvxMXLsA++2lUQOeP0Wp4q3uCifudvnNsL15ySd7D5C
+BiAeQ3VdZQUVkWiWY9srs86rMIx6nA6AG+5HVVteBQEiDNJZd2OuZnwtzPmjxeZ7PDBi95h+xID
sLKjMcg4+WH31iV9betpOZn6cikIq9y4DyPGiCdQjhC1f91d3ODkaSpMtl7sHNHkRGy1OJbofvWg
xZ1jmMVbPzHx8v6P2vEhsvC2Hd1D1sfDNm6yk1zrkp0bmgwWceCm0JoTjEngrCp7AYOk0yEoZdI2
03rIZkM9bvoMVFMldjopAlnYaONwL7SidaPg4LBD9/HUCp4KbWzEESeLxYc44ahR+9n++o1t6SLF
045CxZ3Ig6Myu7EpYpxpZdTJJ2n62cI97L3rAT5dCbmpXQaY3aCzUImENnWVk5ax2rvhsUyoJ5f7
qF95v/lcGPk3EgltcqcIqT7xcjvOWrxw9KeO7PDG/94/BU7/Kv9iVwBKsKt5HjuJj9dbt/z5uNQh
kIS8MH8coyzDb7qSmEn1HkQ/ob6sPOB8ygX8bdQ/AWbPYHnRV3EO+uTUtJR7sY8NRmUraWv30ZpO
5rOsb4qFDkOFIqHDZp+9QwhBoWtBWqon9/dwI99Ub8MWOthzaas3+S60yXhKO5kc51Ha187oYED7
JXkYbpvDv856zn7I9NUvnjnHXHZlvRblU95wVWi+yuIvRPYrX3ZxYF60dvr3iyAiyK8h7Fv55ObD
IeT4KUA5qnt1JTWxOEIuwsw6sMpCTHtaJtiQwenR05/96D1fH4Sfn2hn32v2GpKNkS4UJXOMHau0
uUHiR4iIZrLrtfwtsBpvW/7wbH1l8H9+jp7FnT1gyoOXwIfCWnNCORfOuJMd6eD+qmxuWORfd6Zz
vaFr33L2momjvFfoQPdOg+dvK93lhWKlBGNlUKgzsYQrkThKLEM54XSkjAi5fMhZv6+3YnFKyyiP
UNVRIjFHGQkKbzKCVKmngsOFkf4ojcAxtO+RvPau+Bk3MPUPNSukQWTsDuc11WNhGb5Z+xAslXHX
+Dn7aj1dCiSqJaAtHMUa1rERcGbnq341UndNGbLYYRc/YDZAQN9EnZnRYVqlfY3dlrHY/Jf5dRFi
NiaSoq3kVBulU9T+FJV0n5fZysPpciNwX6fknsT2vPYoEKPSLL1aOiG43vqRhZ/4z+sj4nP+fuoo
kOik/UieU2v0cS1C+FvlapNLTKTeFiHlg5J6BppWNA+ismn/Vhy5GxnrWnvSYZmPIQ5H1TZRDtd/
yOLw17iJTiVhFFxN/36xJmZ9z8XD6rpT25Q/Y9F1OiPamp2/oqhd/KITAB6qt4Yx9myjoZxKBvsm
dyezfdHj8l5IghXx6udShOmLXoSYfsJFS2SxUdTB54tOSCTljpPAwXCGneKor2u1CIutQR9smPAD
dOb1x1B+n/PeGygd4r38pq/HW7nv/suyxIkGp6SpnmquV9T61IzLkRBZ0n0TvOqHZmR7Jc9er3f/
4gnAQrM9pbeRCFizcVh2fVqbQy1z+fbA/DRWf9vnPY9qgwfqUWqDfWZ6yJ85CldqfROqCiRy9+Bx
49iarn8HG/V3gl9U14pU+paedF+OsXpv9P033xKOcZwefCG/A2R7TMTCu4XNXqxs658rQ+j5/7WB
yunZEj6WuiGkYdGf+l2QOoqyNcuN+Ud2rF1wIzjGtnTEb0V1DH6xRSW7NWDG0gy6jD4bDHrny0PE
SzXntTeZEueqOozit+vdtBZD/jjgoqoqDFYr5RTLp1THNlN67b3f12NMR4YPNSizrzibommajzxd
9fKpH7U7Lk62Ksb34nHItCNM5WGl09ZaNJutkVDJjaLRZ93wIx6BWufZTklXRvfSvnvZNdOPuFgS
MlnzDGwHaZLySwSzY6ntsU9cpwjXyrenaXLt483OfEITsGUkVX/y1P7RD7Wj1phUjChus8V766EO
vvvpn47r4PU+W1qILhs4OwaWiTcEshX1Jz/GcxzOaZOv7A/Lo8KitAJMBRVes9EdakPWdw2j21eg
QUpP1O/tm0w4DOX3Mnu73prFWCZRDH26zM1vI0bLE4epTK0RvAMvDxvVABtn+I7p/SixYLgebXEE
XkSbjUC/acZMV3L1pBmPdd7sQ6FCSLcmJlpr02wIymqoekGkKdTadLeixXvfQFUKWHDYTMFWTqOV
EbHWqtlATENOs1LNjU5PXeonDMfTfpMxXfl2ixPr4tvNd40qU+pcHLtTGEn3bFJpH+4LhqBr7q53
0uIA/yfQ/HQexWJW9kCRTk3nfkt8OKx/c73Xg6x8s7mYOUhYKPpUUU64/x4h1O6gFt5a0Auvh1lr
y2wR76mUrAxZUk9eDzN/0MT3LOhXNorPZfPTKn7xwWareGfUGaSBRD3V3ArlbbVNn3ph6++CrbGn
aPkJruu5uV0rU1oY5eCUoJxNx3JUjrPxUODkQH7K104l2Nwu/tr07g0JWOprLTtI65XR91lVrGJW
/U+4+agoS7ceBhK3p04s8WP19AcFZ7B+lOwusQ4QBG7ihOS0Xm9zKoytHjffApR6VA7QftthF1Th
QSkLOzOal3/dxx9+2Wy5HCKLRBydfGqjR2mobaERV2bE0qMXKzFWeiyUoHHn+jtf5TKZpa540p7S
Ize6F3QREBTex+1gS/ftb4Cx8hpNc2GGyFSMSpT3a1TXzd8MK2vw3TLp0/M4dPXGD/KjGhsnxU9W
enYhznR+4xzP4xo3hWmcXWzYbtgBYk6C9GzhEx6I1F+RcKKuAm739X5aC2R+DCR20kDCz0jOvnH0
I496ETvw/rXyQuV/qJslqodxqp0TXMxQh6ajSQFg5gYPc9/xyvKr6in/fsmfDGjR9igSssG/sp+L
j1aUveh1YRyc4QPfNPV4o3rpq+aq//4KR4UPEF8AT0iI5n2TVhllAZEgnLqWhEIivDcapfLXu2Xh
GPUhxqxbxk4rRYwwg7OHK/TOqKQ/BLoTU/NYed6NEIZ3kZ8+twUZr+uBF8bDh8CzBQyjd7GJPcE/
59LXQX/ShG5jqE/XYyw1jpV5uqJCySJ/9nHMea1bYGCuCidZeBpca6N33FMVcPfygy8B+h9wukHJ
ez2ovLA0Y1zxT9T5J5WCUu5qRTjhZ7TrvXGj1G62ychBNpoXYLX4u+gzF/5DjU0GZuR1mW2VNj14
rnBXm/lzGMvwx0u8ycVjkrsHLFf2fT4eZUGEbp7uaqzW4rb6KcvRd4uMtRVJKwNv6bvB4YbbI02A
x/k0kgSLerKs884SPLFc7albwQ4LuycABdRpjgA66m1Dzvn6l1v6cBafjo83UdTmTxYyNQyxVEXu
qWkmqL4KAb6yU0pEsfrYC261vx5uoZUT9VCV+I/Fb57LcFNI7qXshufGqn8qcVI5lReCiE8tKE9+
0WzKKn7N8ZMieyTZ12MvjH78+QwK0PGDhUw0/fvFClKJro4rZkqVXHT0AcuPU7Z7XJO8Lz0efwgz
O5tGSHO6hDzwSdugINwrtnKYcgz/V1y3djFfOG+hPgW5igiVI+JcXDcONcM+wT9bG3OMqkKYMSQX
Vz7d0rMT3niU1WOePbmazr5d4vpRLLQBztG5t/XlR1dvN0Jq3RQSB6/6USeBWo/VTibVqK29XX9u
IS+HEBf+am1NTkQf+63rBbNmzZzGTAstWGn3kRGs2Td+ngc82OlsK7B00RrNJT5qimTYDbB4wdJl
EyXey9D7BwGGVVKQSsb04/pY/AwthJE1Pa3BHwO3zFHgY6MCjM54+PLCv/rL0a62nmPaFU7MkE52
2cry+Hnkfww2G5Jj1UdUUIbhebT0VylNY4zJoie1ENYeqRYDTaJbWVV48J2rSjO9tUqWYvdUSM9x
d0qQ1VZrjZmW8o+PENgEwzs3MH5F1Dc/pfk4lkl1VIVnPQncTSLW7q1YWU4lStVGwOpqM8b9Sder
dqXLltrGYW0ij6Ja/KQXgNadhD7Fj2dJjb/zbHpDPWm40WG+Xx8aS3EMtIpwH2EpfpJGYmwnAHUp
w3MqlS+462I1Q1Sb/eH1eqCF9BpBELEyDJEgy3NeS1ALrjugkDwb0kY45OB2s5f6UGFms63utC2O
Z7eeba5sOAvNg4g3gYxFoDRMgY8DPzMSq6EayTypibWN0HxSq2N79UrbFtaMD1Fm5wEOOb2HdXBw
TlED9Kn/YlT94/XPtxZidpjqUEPWcqcFZ0x5PcwAO4eJtUbLWFonACKzKuEgx+lXni1+bZ82YWg1
9FFhR1+6fbLPDwBou91k8eDtipWVYuHSCSwIFux072JVmqvn3SZOpGIIgr/rUvyr2mo/x4P+XfmC
o9EeH087O1BfBXv+X8sP1Q+B5/xghDiDaw5ucI463aYcels0/zrZwDo7UV1gjGrQbme3VgTo5NCq
MDhbo+x0nnfEenAjdPXKQW5pXExaUV6qRRM2wGxciK2JPTsuBqcK5UupK45uBStLxLRez5ZAmDSc
diduLweaWQgZs9/IMHALo2KaotdXbVCPQyE4lSGtRFqYrTJLBOkZdJTM19lszWMZN3Y1009p9OJ2
rK1RSdH2ypPR0kIkswpxzbcw+/0EjnJ7zrVC0/J8aBuSnXzpj/VDusv21rbZxV+hICgoXtdMLT4f
RcHWMq8o0UMFD7Xt40JEQY0fRWkUnHV2fJI7dhS6O2HItpX5Q4AYwtmXl7KV1W/6o7OeQ/QCotMy
JIgIc2Gq7OktpgMB2z4mqvvW8pKtJQ2+rY/q1zQa4k3sr1VRLHUhBzekqnxYcuWzFaSMqsIyhTw4
43u7o/p833bW0crXhv3CmJQvw0zT4uJ03aNZCkVqbgEWS1h9JfjUtuGhkfRXQxf315fexa67aNLU
5ItYneHFrSBF4bksumfNDA+ZnwH0tBrKFXNkDVYrfklj6x6le7lyhV5aIGUeACGrcdj+rNDRahnb
1FowSGlLO31b7POfnum4B3VjbvyDTHXIcHAdZINoLK63eukL65wHdFZKDiDzxIHbkK0XM1bILpSx
igo2seo57vC7bWL7eqTFCYn4iHsM9c4QFGZLZdtyrFL9RDnhevwkboMDMD57SjJWtrmJTh7oy/+w
/lM78k9I+WOf9kJgjJ2SKacgGx05SG7aSFmRIf+FZs9nnwWbjnkAYvNTJR1oOF81clYz6cl/jk/J
AeDFQ3Cfvhre/yHtunbkxqHsFwkQRVHhVVLlDqXO7RfBnZRJKoev3yMvdqZaVWjBswZsGLDRFPPl
vSc4uleviqvsbiLXx7fdNn1WdspS9X7aa+cfgKahOYzDez6FwBO3VdoT81jG2rri3TWDRainKdpN
awRubwzXFasg1k9jSPZZ8BuCI0oN6TEGM8dkyWjnwksV9zvec1jGoKqfqb8PZZCC6kZQ07XD0CFd
DEe78BCDJ6C317LzMuLy3wNXBhC/wmMJQINaQtB3Ya1diOeRDbURdZiwescT7PvEi5AoYRH39Ehz
NcNXMOrBy486xcA2UZ2/gMJxFeXZo2ord3YpfRXyQS3ISdibt41BN7Ftbm3wjWxSvY1jd7fweRd2
HcRD/qyXScJmDh1hguoJzfB5CJLryBs9/kqAaoU9fIXSHTa9AbV5kJhc1rlLe+LC0U2RqwD5H28d
/G12ReV50wLb3mEbtmJVcfhXYm7slC5MwcVmbMCZwVhFiHQ2A6h+/u/1a8BeXjSOpC+0XmKcXpzm
k0Zm+1tTeSJBZEJxX7wGo+VkFXGVMgKJD4qYbKcMxsJuX+rV7N7TYS+MW6FEg2DyNGH20uTZLq3T
j58XyJ/AdLanKVCy/4ze7OIb6xFMOIaO1VULD3vlq2U6zHTThzgcf3c6O9YJ5FnKTv7ObeOpq0Kg
n9vJYHeAjTnQmltdzz4UIu4HRm5QG2abLAVgDVL4D1U3HJVOv1V5tyEKRBBFnezrxDgoY7YSpBpd
XAqeZvTGwgXAptn43ilYukAW3UIuHM+BOQsZqFSNVRUFiPRR6k9p9p5p4SHX6s+IFIjR5AbO5gEU
bdL3vFBe6rK808rQ3mpGAU5ouJIp3VtmsOGxshv6+lmBOgYgCTsRor4Oa1vmlCXZwK4eXqGa/QSG
Y++2I93WLIk8JZGVV7H2qrKV64Yne6Wq9zCCK7FmyjXLrJtKafyKtiAB1gfNVo5myj7sNF0bIvpq
cI6tuakU16phvSrjONW/Ui+bzIeZXXTwRC6XwOaXlhqSHtC2QAxLz0L+Qq876DU1uLu6fAfN7daN
EwsOmcg8/7zYzsXNkL+fJIZ1aP4jifkH6HQS+SDHFloppFqQXITIquqGd+oqXfUHJ4UxyV11ba/Y
BqsPWs6rYPVz2+edNAmA/khR4zjEdTE7p1EDIkrdVGjaApE48Yj9PIII+HMjF+p+yEcg4JgKf3hA
/Qm/TjoYt9hPkRmFfpXIxq27FibdRW6tWcO3zdDEexDGngZb/Uh19hlKfSct4z5QgIYKSuKQMVu4
ss+P/8m4BLlPvBHAyZ4jGIVmgM01VNrRyO+HgtzxdB9FdFVp+ULPp2NivuNOGpp77ImRmxQmGNhx
JseFUlOnK5ol3MRSI7M5LMHv1OsGODhFK1dDC3Cb8vDzBF4cL0jJAJ8L98QzRF+m5SHeW7l2rKS9
sWODbvWuMl1KiteI2PXCflhqbfr3k9VSpTwOiYlBU7XsrrKrp36wDqXUHhQ93P3csQsxMVYCbki8
O0BWOnNksRXo2CXQ4kLgbwB5NzhZ68o1qKtut4aWTXInbwLIdm3/Ph+IoxjjicS0qZOzsD8xOwkK
mQS8y8rcIXlqB9hiyXq90L1p6ufrDzJwhgXS0zR5s5yCikeptDQ0E41yxYznIH6ZZMiI/piEL1y8
d0m8sirudlW7cLBcWpS6hWIrnfAO1jwojgwUMMp2QJRTYDzZmDh0UV18ipTOendyn82iD0LGpu7B
8zuGYbVLUNDTG+NG43zD8tiLSfb482he7NJJc7PYA26ZTEYEjxk+2I+RUoOsCGep/7D4T+/o6SNO
Fn+J5SpNI6XHfABfGuGpVnVOZLymwevPvbl0KH+LBqar4aSlwciqPKgSeiQUBJmgewct8aa1eOr1
UPH1oLWaeXAaOgxp5pmUxd4w8oNugduv9PnoDFH/a+GLluZztvF1OY46p4mGB2q/VqELV3x2G3zE
Tmx0D7uRujAXX0eNt/SEu3ALfhuK6cNOhqLPOvRGyTDoBdnqiXrUBbDEnb2wJy4dbKdzO8tfF3Tk
2jAi/oqpcki5cQsZeX1NMyWDs2wb/PUD4Hu0N9v7kpKIJIWtHUUi36TK3oMw22gJBBp+nraFXs29
Cjqj7+IGoeWxgH2bAnWeMr0fi68GTOSfG1rYf/NYhdlIBaHcB3KSHnpg84BP3SzsvnMBTXgWnUyR
NTtSMpGOdGzRGSiSe8EXpMymUExcQ2ul6mDz03ml093qUOqzVq3hxtxZymBeWosgNfxR7UP5Zi7h
bmbVGMUQkTxWGTSzQBodiAGljNL7+8FkUAu14CiEQGiOvDFBG2cx8DJHZN28NLUcO1uQOb6A50NV
HnU1QB9Q2EOB+fuuspNkQpACwszu62ZDsKPTVbjv+k24o/t+Nf4mn+UG1sMLMdeF6gpy2uA4TqVl
Brbx7Jxu0xxc1h7t5p3cCWEbYOirlpdCit+B7MVTV7MbkDi8Rivugl79BMoa2A8J2Zmfh/jCcfbt
O2ZHuRZzhSottjtB4tBSgk1Vw3i+93OG0MlY2h0X+FPTAwLBDIx48bqbAxlDIpqCjDHgzjtj313n
m9oBre0ISauFoOnCCkXCUkc9eIpezpInbcHyXlKONziEWBgr3W4gThstabldagavkkn3eZIYnm93
ZJytQaWBdmzoQwqCNwPxWG3ChUNlqZXZhkfsAvRUgUkqoNwTI18InGm9pCSoXTgj8bL7ty+zJWn2
0KyIUw0PDkXJ3ZHbwmMxewXdDK99QJGczKBXZdLdkLpwW8iEsG70ojFzsbXcyE5XeLnfBvD1c2iA
FHXEn8OQJo5u0FsGgSEnG9KdsCf59RqYw6zlnlDa3z8v5wvHL/qAHwkmFA6ms/QxfJlA98b66qM7
xQ5XUbkESLk8F/+2MJsLrN7SIj1ayFsTQgY3BoN/5VIR+VLc860fs7kwOG4syw4BmQbZChkxKDJ9
wl1YdWqnXcUfDPIAW4gF/Dx4F7s2oSmxoIDsmZ+FbagMIF43+lErrHU02psi2KBCvHD0LbUyC6CQ
gcpTVDj0o1WWbmRdF9ZXIJcOmgvHGh7N/3Zl+veTYMmOY6gfcODaY7VYRQFZ2wH1IDfijnX9iI4u
UCYvbh3gyqYbBL/n6BNaD3oJ6hbuQ8XYtkm+1Wtxl2j5zmzlXxd5cZidNDU7sEVai4qLCmTaCsuB
R8krrMXX/2Uh/NudaQpPRi/sSoErC0h6M1K2gdo/CbXOHU2v7n9u59KwwY8YDuKAAQIIMov+1LjN
gpCAIsLz6pYXwS4OjF1j1JD3SRcu+ksHA9QEsKwhcQeVj9mGSochridS1FGhXzx6LenLz125+POh
00eB3kahfw4VgyX3mNcZeCEoRx4TZt1TQe5+buKchwcrJ5RwJ3wE/A3x6/u06FYc2TwXhd9CChq6
1JsK4vkJ/IFhJL0ZXejBeMlKrBVvKVo5m6c/DSP3BxgIfGHnlYie8qCXli18pM3v7So4xKo1eK1k
kcvzckmnFGgCdOTbm3lqz55QIKg/YLXPJqtlpJOamhc+SDYfmuxLB7k5VJCzdawwtyqbTd0md4wM
v+0heOZWxNxmNLHPcx1ArLjdEQ1KozG/H/vmJuHZK4cvqjv0+S5h4b0+DveUDus2am6EET7CZvxR
a4bWSTnMDyqNQOEE8nVuVWc38VQlI3GorNRQmq7UWt1JB2iW6ZMOD+1U3QPQbmfaI2zzxlXbjUC4
2QQSNywfAM1RfMAWmVcONvEKs9y1LYmddgyRw2H1V5dBdsYsVKcYLXMN7V1UoQLkHc2yKCbRJA8W
M2+p2d8ounmlQGcKGnBQLgpiAPf1GnOf6oYzxkMNqyYVbg0kfg5FvTY6uEsUTXFvZPpNHjQv0Jy6
gSmD5vS27CHGEtHXRFgrnYB63RURfGqUq74mv2qg9ZwkViLI82lvLRTindakN30n92oJAcUhgArR
wMpbZNsfGtp9mqV21xflToUonJWmD0PAWhdC4gdOrHtRKe+K3bx3WgPw5rAzmvKKVIiT6oygrpd8
NGZyW9YSWk7hVZR16ypXPCNmV0kZQheMb/CQCldJUoIbF9ymzIidmusPkVKuwlrc9laIxMMY+0Og
AxcEC23MfffWNsahDiH0ZgUgGQX9zirIR1JB0S3s1NuU97ejoa6toOscYaBsX1ndXjHyD8Q8vq4J
6EJ1zW2gZgdWFnDlwCuuCuIKmj4wroxiPLIC8yWEvw+qR1eGqHvXHHS5cP6e3V6z9T874zPL5CzU
eOGHhG8TeBTWEo7gNYNd8joOFsBJyLEtbLfZcS+6ONYrw5Z+wCC0ZogicgHVPIzQnXI1OV6JwsC+
KPRdGMcbXqZbqzPzlT0GTyh0Pwy6ooKESaF+D6sth3J9zzHN0LhrPvV+gHVe032RQP3IZfhkBDpg
LnreOFBs5OsWilO7tLAaDzr3SDD0EaKbcCjuKyOdelypELSDf7ydZauoqI+5QZ4sGV3BmLh31Erc
9FpzMGv1saIdNh5LYaQHEb48reGekuTGnmR57oJLt7fqLN1WRYG3Vso9C7ilrW6nd4mRFZ6dFi1E
s9mBSAhUGFYjr9ve/tAHbdPp4xd4Rk8QTLoOuO0ZUn8NwJ1JY9WXzeDZIlwBqe9BMtLl0IO0y/xW
1hHEsZXWV/oSRsJ0PEBr8TdCxp3Rh6bbQUBTpcNKDuYXxEIf4FXlMKG3DjOznaFBKbzP7rlONuoI
nvUoko+ad49tlkDWD/YDSXQFEtRT2Bmjh+rXLeDDx16LR0fJcAREVN60KerXDaSehpzFTlC1o5Nk
FJpmCS4m/B+WqH5qCAPPov4DisnaZhyg76+KX9mAkigb8teoCu9Q7X0JQ9XjUMJzcq5cD+m4DbRG
eKMW3hSiGqBU178bKsDsUiihQ3FsOTA3vmZ25EklaR0TpLVVJfSdZvFdM0AHv8Zb1mGS7VRQ6KQh
fgWyUR2IJu6LsoKUqMadMhWfYd5+YqnkbgO26oDUMwnYFWhp7xAKw4vCkh5poUyoyqF0uNTvggRW
WFWTb7KC7Emr/moz7V4vhw8hYJxqko2Va0juhiiH5ipWig3VpNHMhdPGw6oetZs8mYSmDPI5mOkj
L4x1FFebMGaxW9D0Ua1GsNzzytONYvDKDmwS3qFIlCpkM5jqHqJ0L1UWvZJU/UDGQjpqRA9BUBHY
s0M3rraawhGT3jE0afUYzIqghLJuZ6jHsgMkmg/Rm9FGkFsW2RsXYl2FQDz2JTgrRnxU6/5KtvJr
1K3XoLdfJdgjLg6/Hemra4jPPVc0X0oCngM0ZifQdEOfRIAiBZuyhMqbbwCfEdjZruQHLfJrIkD5
w3NQyT3K9hADBfGPrwrUWaC/4i3EO9NTah4GAIAP9IGKEh9SXt8/gpNaT2UbSB/yXjtapxsVEIGY
i41sblqxqflTTrV1KZUbkHJ7Z4zEauELJmWDH76AzZQPDGQnQ1MEwtc34gbH1fadbZTNf/IpgmzH
Pz2dP1uFXakalOWEL+o7bFEnlwvh6aUjHibnQIWi2AGC1Kz8FpldahQd8joDqXx40eJFnjFPofBn
qaJ63ZMxXeWI8/72RYlldNrsNMMnyyjoeEeMXu/9qEyO6lDf5gkkG62kePx5os7xVXCxmsD/UNqA
aBhShd8b6vRSVUI6lL5SVF4exfet2bxbXB5KmX3mce7B8ee+yY23AQ9ApxsLSIwifa/Xt7I3Na+B
6yNQqJUTZiNZ4dBBGNCbd2UvXhseL9GBzgt609dC3QzZP3NiXc2+toJjgiSmLOGARNZv8MbJPOEG
V90aKsDr4CBd6dLXn0fovH6PNmGjAAwy2DoTa/L7CNU06KEfX8B0wCNr63OsHXaV+v9LXO48iSTG
EQK36+jTvIrvl6D3006d7aNvjc/WQWbxGP69aLxdW3u6zTfxTl/r2yXdmAtxkwmddFQrJ2wZNWaB
TJ4EisVkXvpNDbfZal9YL1nKHGapwC79B4OKb43NjshEEZ0tqhga800JH74K75IWRbCFd+t5sh/z
dtqn2aOP8M7KQpaUPiQ6r9i62bRwBUVG3yu31QuUr7ep123VqxyQfHFAJn5JOe7SVYAPMAFBsLB8
ziDfTZF0KXBycMi4MjbtA3HCFVuJK7GDvxQWzNJSOXtI/+nvP83N0fiQESGspNgbXfjVykM43C1s
hIuLBB4tFhjXRIcy3/eNwEmfAY6GeVO245qu6w+xT9btIVjHO4isrcZf+hbuVO4SeejipsfD/f/a
NWd3iVYxXXYjJnJS/6NrxAZQ/NynbgqTXfhMc1/xouslx/OLowm7PSijTQfOPN+uIXnDAoHRDErL
9KpG7BJuLLHKLzzXQVn/p5G5XADLchtQtKj0hzpzDM1cE/O+hlospIsXLuRpA8/PkdOWZocYuAey
5TzEwUlVLxiGVZdIuPIuNXPhtvzWodlxpSudQg0ZFH4sn8L8ycj6J73YluquC7UV05aQPpdOx9Ne
zdIdEmgtBFQZTsdyJ8zQzbr42IcHM9uMeXygMSTBmwXiw9JAzl6YKYFDd8psCA4gNFUTCFkIqE8v
2Ttd3mr/LozZeVxXQQeAmoJ3rModsw+hKd+s0lQ4CURApiL9wtZe6tXsSK7HPsRrB1u7LHc9tN1u
gOW21kDIv2vrDvpU+pWBy99Zwslc7CZ4PUiMaaZ+Vg3VOsNWaDFAar/prooCHO+OumZ5b5Hc59Ww
/i+9PGluNndJmEiVTwcYDo51uTNcqG4AE7yGvJgLubQVVDk2izpm084623knjc6mMm2QG9MTCxHD
2D0HKvnFIuSe6AixcIiQOAlons7QUwB4+iDbKlqir0Oa4zVXh35KVXB24afncD3Z1AA1Qz2b38D7
61qpjOYAbEHpyqqN3J9H6uI2RtZsYl0jOJxH78kAtkQGvWbfIniFhSCqOFkDvnBETNSoenFDM8rd
sS2jhSm6uA5PBmu2DiWjlZWrGvdTkiPlJz0Y622UfOEmAzd4YVJmscHAI3h/BZPLZMiueJkFjiBa
4RQGImCUBgo7dbRasWG4VMHM6o84ZqdVGztPnhJgdSDU3NxUWbyNgCaptbF0Kt4mTgDFdCu1X3XF
hkx5ZsZulfQMeTEADSIzfpZleg3Mafhedqh0RintnI7ne6UfnyiBzUudgrNVQVVc9r9hF2y7SqJt
QpaubaPMvbGRIUDRjXC0JPuqM+W9Nck2LmtfM8tXpGBvosgAwxZWhzLOYJkb/M46aW4GEZcgfsP2
2lSTTWrkx5AgY1TVV3wcdh219iwbIZJf7yFl5CWyfQd+bdOm8cpQxk1GSqgqKFs96J4URflooGWd
GsGKV8pLbrPrFgbxTimTrSWUG71NANgdYHlib7gdvOt26Jl25rZ0uI1AMHIyJJldtYZjrt6zSW4q
Ud+0MlOcGvLYEEI3221JgTKnFDTkPOx3IFrB5reL1FsrzuRTJZpyLZseQRxYB1dRb8BuAU7BCS2Q
uFWHdJWyNAewtIB6RZc+MiMD4r/WslWS1uFv8I4q9FRlgwMv+GwHMQzdbSAnB/OcPnXgBR55DRUZ
/kjekX6BaUpdXBMa17/FYAaGS60gWdOq6uFTMuLRY4hhB6euam9btfQKS632bd5Ea5sU2C2qoqys
EsjpvqrfK92MkTgN3wzKvtI+ja7iuG2fByVqN70m7HUWgQpIbMCvQapsXRPHv2uIEcJwUVve8wj1
xMqQ1lHIAEoYA+PELRIMuE7z9gDXFHuFWnF7aJS2dtIskh4bYK0CBrkRsjWeqU9jzeWWBsTYgLAU
bodhMFCbgiUJNBXjT9blxjtWx4cgItubyDU7RtWjLBLFV0LqgNz1FbLzA7otgi73SmpLh6rjXWvF
W0vJxFpLOVvntTpuS66+GVyTqyGiMDaBUdyaqlgfNAv1PSmLeJ0n3S3gFUg/MzieQiXmphs61amC
ZnQh+wyHIhDGvJzzOygq6V5lVAifs/g3csxfWRwApmOZb0lkB2toqENWyBrcGkqLYHAp7yDQPAW2
vA51cUtq5AVGiMJ3qQTSM1Y0Z6AmtBAzGJAQaTwmDJ5q6ahf8w6BF8lo56ZQQl/BxRcuFPCTEJwx
t0/Gg+gSsoKsq6uaIX5eC0SpgTXpjA36mLKgdKtK5w6JO+5GMtnDtpM7BW9jx5DqczwIVCZMZjlY
qi8lwKCK2hzDOn5RFQ369rnRe1bKAL2loGtBM8I1jLaHqd54w225l1pMHYZxd8YWP2PoBNg2FVGd
NFJhA8LqW12Vr+ALAXoQyMwJ2vg65t2qifubmkGoFcYgjplAQhXC4U+pnex0pXy2ygTa+Ppdpir3
Vh4/9GP9ULfmV6QFv0TcPpjQqLB5nzlUGatVPgZIFmL2jsKuG3fAEbKWhYycjKrNhvfwhDdM5BWN
JH4gpL6XTIdkTRK6MoLiKbe++qL7srVM3/Rgvjq9mioe453i5ITfaHX4bnIDu0Ct1+YIUeWgGIId
M0rdLfJY9fQWFpA9smruqMBwRpOmxBrEHagNT7LLc68q8l3TYyNRoR5lKLkbB9qvQVN9M9JehVKl
Ky1UFcCAkWDmWMFWdZTEU/ia1RlcrYLqGX5UdylJtBoOBxzkbS0Hu5MUlgvyIFwkYgyfWQRAjNXm
tsfaLM3M2ikUvlasjzXHFMBz9JHk1xbKUrfI97UrE0aPjhpQsrcDFnmqFgUjKLmsvB8aXrzGZUor
17CQDHSKFP4ShqwPpLDvEqh/i8YqXgtK1fu+4elKT1pESkMBMQ1S30ip2FvLDOmm5FH+C5QrcgBz
TIHHDnyw2qa13kcLZQ8r5IlndXEN35kczGYUvDxVIgso7GZ07CJRXVEZMJCCuMW+62BlBROsuzEI
478t9U/v05O7fQo6TlJaYPOPfdJFMFnWIfNDXnoOw3T1ytYXHv6XY4h/gpd58lPrdbtWhVX7gQWf
kJK7gwKs1CL+61LxB/35p5156tEYGbXaoGl8ESUQlbCsAmeF5TYBd6tMPIYQpKINuCU9imy0kb9V
lDDMUfX6nrnFqLt6WDzWqfncms9Fv0CBOEfJ/Rnsfz9u9hCre1uQQusaaAJ0q+GpvE+81pkAjkno
LFsgLwz5HMXRKhmooHnR+FEWeZ3w8+iqXsxqLzUyi96h7RbasC5rfUi9oGDZOyYstkj0+XPouzhy
02ecLFPokoxJDds++Jqmd+Y22DXrKWODU8wFPmAh0L7YpwnIYQC3A7r3LA6lXTdUiBFrv4AqgKBy
EoJ1KrIEtru8Vk/ame29DBopAiJHrT9wDJ7RPSpa6oXDbacOK5bV8KlBJa4o9y2WSlfszYD9KlHn
UsZrlhdOJD4RUn5yVXv7ebAvJllOPmuWUQoFy8OxQLoggUeJlpXrQc0WXhQXn5ggD0N6Bp3EU/P7
dA51yKo8aQtfSOguNG9wvsoRdlQmDBO1x5+7c2k24TcJNhSB/Db+8r0tOBgzGiAQ9En/bA9PSfsY
Lk7lpTaA60AyGvBe6HLNhiwikGnNhlD6iv4Z42FI1FsF2s4/d+TSvJw0Mic2WRC81bpS6/264b6W
sZ1I+vu/bwKaMsiNojwwqQR+H6sEYQRFaht232Hi0uYrEcHCzGsXegF5NMBYdSQYoBwzb4KKNIub
vvetwoZ5Yx6+dr353OfaWi/WcCM4DgFqdKqg10MT/LJpubdKcW2UMHMoDeW3qAhuRQAn3CjigFz2
KLMO/QpgrlWlGh+w4UTkY8CqRhn0JRHqS7ljayJy4sbGQoKc5vfh0bIEFphQBcXlwn636mdRPRc5
TDQYMhWtAQwAgbMgu0sV606JsnUjXmLt988zdOkbwKGG9gVAXxpwU9Mj+uQkhNxlN9LYhv0dnos7
vGe4Y1BHvRdXxK3d+rp6sxeurel5/z1XgoQ9ijsQFMEvaDV8b9GqaBYEkErwSVyQTZJmO2tMwAbV
Wviw4dW3cPpeag4cbZ1BH0qDYM+sg2Gh4vBVeuJDqO3QlP1blUvHHBs/N+VC2vBiU0DPgRQGxPwZ
fJvpbRNlWKt+1kGnPtM+GpikQRHr2GcLHOrLLTFAxS3GpvDk+xhKkAsITJyJX+YxKvrMsc1fRagc
heL/vD7OTyKDAUwHat1UoTqTQ6NhD55DHPY+QF5u3KcPYW7uR9P2fm7mfBd/b2bq78kqhFNqIQNb
a33YP35pUrnr7DxcaOP8koCi6yRlga0GTOV8zMyRtRkQeugKP9DqXhLbHdoD6agzxOXq5/5cqCd+
b2zWoSLjhRVoaIwSqA2qvTdch772gfea266anfxN9pYTusYhWtlHtgRVPl8eaJ0Cpww0JMRs5ps6
FI2AolyMriJpNd7W2a2uvw/J68+dvDigJ61Mk3oyaW2uwUtSx9pguQm946rFI27M3hoIHzo8Hnq3
hkbCwm6+tB6n+iVUlgAmtv+UkU7azAo+EDEEnW8ZQCRGsQetNDcl4/+zmdn0lTaWfNZYnZ/A5w52
ZY5qfMq/Bt2iBHval9lBGOo9KQ1ZVT6nb1WxS+Gs8PMEXdpVYIaj6D/J8mlz+oU22k0Ey8/eb/vn
qH2S/cJ5d3EBnPz82ftDNiXAiw0mI5fwl6seKrDPA6iSFEiH9GGwsH/PtS4xXjjXIFJq4Dw/EySZ
/FU0LZkCyR1b17eT31TmjK6yz/y/h/SiKYhOYn5MCkmaeUCpkqKAYyQqaRKK1qj9BHe0hCkqbuWf
p+hC0P69pdkYAh5imGOF6lbpQejvKXow1/w+3ygu+2U8MJ9+hW7qVZU7bBZL15dOCbA/cVLAFApV
gFn4MWkMJlaN8WzX+hddVwDJPad7FCQgWaDet6vQ7fstf4wWVs05qQzSFYSBfwTRVwjo/dEMPtnD
diHzGHba0q/X4sn4IlfmlhzyjbZLnsonez/ca9tuSxYSBhfWKt4geK0DMKijyjrbbIAsDwUgJwXC
AEDdCHzXdejGNBFSsJor7eb+53k9O6fADJ8CO0QckIBFaPH9bCxA2C77ZHol2NaqKYTPuLZnubH7
+2ZwqSGKmtRRz6TzrGIIbZhWQ3ALveKhCtlLDZhQdWHrnR0k6A3DW8SAzMQ0hLPt0Ee0r81CSB9m
o7c66teVXv41GAptTF5DKC2D8gAmwvcRMwKZ9yOMRPw6yFxi/BKEgyW1qO86hXvfos+pGTARgJtH
QfIMryGjKYFtoRlcVdesHoRXQJvU7WV+1RRhvRLqiAd614O7lUE1UosN1xL5cx4Me8lhBPr383fy
NXM4R6KSHtzQGAMLh3YdoNiaNG7UDkvhyMVeY7NBogwRsDpX7Y/NzmjBJhC+dW3f8iP5A5CBFFzn
wVB+xTd/HXRPo3zS3rSgTrY4zQGyVTtT+KO4Bl7dFSO4RTHY/cAb/TyC57fC1BTEEXA5YGXiofm9
qVItUwJXBe7DNLxZQSDugET5uuTNYVC1dyr0AalPJMSKHKDoTsrfYau+L3zD2Uk6fQP8q1QLBBRE
stPwn3Q37fU6460lfHVwgw3kWjfZG/RHPbaKd6gFuPJX8itYLWGBLnUdwjZQowUtEZmlP7C/k2YL
O+EoqhjBMdlphauDmRu7dFP/Vh/i9dKMnp/aSHr8iSUhusJwC89ONLtHITGjJfcDsHycEH5N21iI
j2is+xUJxnhDkqC9hU6M4egJntyNTOGCahH7mqmcr6TRWhsqBFJsdm2vYjus736ehbMTXgeBCU8v
8Ew1PGXnd3aZ4HAB6Sb2QZ9b6+wZ8qwOJLDbCEo13VIcCrLc+UGC5gAYnZ5HCEhn666y4hDGdTT2
my5sHCBu2nULC11H0fUeLu4EudgiaOAjrJROIEXkDVGVunAVhstebr33BVJvZhjBolut3HhIrjON
1w7ua68L+CtQE9siBfYxkexZ66q3ghPo/JXts2XWn/nYv+WhDUE6eKnzQdlpZnsbRGDX9oTdq3qA
sh7cVZ1UoJBndZP7MthIDqmqzglD4NRqGqOapR9UnpUrg8DmFay/azsI7zVJUUNWYk9CnBjYf+WK
kBJcnUjc5w1ZZUX7ikUHp244KzoRj3uvygfiW3awD6GH4Fj6uNVsrQLdQcVDmBeoog568wQetbax
RmDgg7AGMo6h5k619teYFs945R5TpdzDn/w+7HM4uTEFDuNK1jk10V/AjqmdsCykpwQ0cCIJOZey
TB5Rpr022zDYmpHxBBX5XUqyQ2DKG5nQG30E6L+IVB1FcOiICqo+R7z80CIgLxB+uCiTAQqgRLnT
VAW8imqx6hhMqdsQ7g4y4IFn0Grw8rB4sgZtR2QY+LCNP7YlAPJmAFXhIYz92qZXBVOPWdnyhTP7
DJ6B/Qb9f4Az8MQHH3x25+Y8SDU7sBRQ8tK91kWtAwSAw+3hELTt274I7de/3j8UYQR2CZx0zjmA
Q9d0oBSV0q9CAaXDN1k3MBhXPAFzm7z9+rmxc0gyugcmqInzyyTa2Wtcz0HaYfXU2qpha9WPb7Bo
RbUmkUceyEFx+bbyFMgrbiTo1OJAVvWveL0k5Hcefv/5DFjiTJEN3sqzkzsAn7BD9jjBxRj4+U26
TVfjNiGIgP+Hs/PakSNX1vUTJZDe3KYp17a61U43CaklpfeeT3++nAPs1V2q3bVnAXMxgEbDIpMM
BiN+E90YQfos+4Wf2K78c9j1F9b7zKVBxCJ+oMqE3vxpvCrCDN5ar5RHebQPMRX4aHoZGnuv04b/
erHPbCWGkBEQQiuCuZ6EqlIZw1SyzOLYR/NuqbQCkh6Q5ljLflDxWei558Fo9JcyukvDnvQjpsEJ
OevczJVcvYcr1wk2XekWhfQoJ0Xn5rN6cKpLerf/tFNOMjydBA8dT6qqoHJPZgtUIE0gUVfHpW6p
sSjSoZtNM4jN5HVoxh+Jnd/KhXhUQSvSKNMeK03rPSvSnxsDeEVStce5kf9EInmywgoSR3XUOl7/
BsgOtsqdlsmk2lL5DYhHHWhz/CQP4mbKl58zErB1Gm/yHlPkvEznrUiiBmmo8Dc4r8LPomz0JxD1
LmAANPGxGoBUmW3VCGWxCC8zN4FCxv2YHvuqCIYwm92k4NDzJP5hd+GxirLveY4pSqZsKlPsZ36K
tyTKcpByLoKsVB1wN/klh5/zF+t/brqT72i3VkuPAn3uST/kFCnMRgdD8UuF7SJpF55pZ14a1GgN
5LlpsBCFTqJeNVhaBGUlOapi4TWzTM/AsC45eJ0fxJGpd6/Z02loTcBKZc2qMD0UuofLqh/G8YXo
fUaiYLW0/c8YJ+/6KZTlOgdUdAR1YG+tTf0Yb0y/DcaguFcCLkD/Yiw7k+SbhFS44jqZGkLWn7NQ
XU2lzMI0h3ZwdBvfgwfaUUYIUAdftXP/i77mmnB9GO9kipVlSVolYTBlK28rgk+6TqTt15HrXHzG
jVFeZZXJN/66JrrSJC2iiXQc36Nb7bW7NYEAAQy3vAGwiNvsi32zX0skyb9v264xkziickVg4HKq
F587TjTyZ9XRgvY7xbYPgsSrB8O7MMUz9wBvXurrVKZ5v5yqvC4VEjv6aMUrg+C4bBGQPFhX4d66
yW7qoP+heBgxXxRZ/7vvw+xAVRv4d65FyNN6yGjWyZw2mXQflXq3Aq1ukyejf0bs5l5X+t9iUc1t
04h9lM03itzhXhpPc5D18r/XuMI07EO4PokuWm4BIoMuDnt+D3LEQ/faX5nHX6/ymSOvk8OTaDDa
3wyvtJmy0FT76qgO+rGUi0NSXXwFnnkR6NR8kGRCtMhQtfXPPzzH9EpxUsxXC87f6NsHzBw9KKF7
EJ43mocyoexG/nBhXufuWEq7/7h2QOk5FVYY1VmeFoRujyWGgo6FRYhKr9Bx5bEhebszxc9/v44f
x1vX+cMcUTowlKqNQMan6X0/GYXXzt2lzvSZE6F/HORkIcs0MmMtYSGtbiuacSPsDKRheDXU/03V
iaGgfMkye0M77ebLy4R9zJCXxwgtU2Ere3B43yD8XIhj+tnvZIPXYe/xaDxtPs2iApzRsW4cu94N
l+wmVoB9a0J+18yRBnWz0ForWlfvFKCBSmW4kAGhQ0u5cHVVi9xinINFtD4uUnvRVpsYhQNwXVsJ
D8p20Y+ONv905OIpngA82ujcukqUX6tGZ7rlADlVySuZYmdTefgAeaKbH+nPbjSd92iqGj+HXLoF
i/grbZ23su1uxtC5ptx+Fyfh3Zzwflb1WfXNjCpxanW7ZhaA7OzhkrrF32eIU4qYvqlgMomp9Eny
1uhqHC+Jnh7HMd0s8XSszeTRSLXHr7fx359jHcYiOaSriXLaSdpv5yNhpseryBqn3l8W5WciUdyr
JnsGHN0dszlMfT1NLlWrzoUhjSIFhW+6Cpilfj4+zTCW3ShrxXGe0u9Cw4hkFpckcM6F9rW8SZkG
FxIcE0/WMI5ig3/04tjWyD7nRXRLDUP1TCUH+S3EtYid2zJJHrsOheYovVZgCrXC/A0/5MLdto50
morraysSapy6vvY+T7cYE31S6/UgW13pCtPYiY6rBMY+COZjKMcvX3/Ws1M3QFmRP/IAYKE/D2jN
U1Zh01sfc4gFbuwJN9yPnvCM3FXd2iu9S2Wxv/cryAKU/qw1lVzdoT4PqC46qgCJyX5FQFsax0B2
Cn80Uv/riZ3bNyTFvFCBTPBZT4Yhx8/bIcVtKMoQiLAeJOOSQ9jfkDidmVCypciPajpO159nUifU
xVUpg8Kyn57XWmLv5nTG/4/rdna4VecOwSGUq0Frfx6u14q4rjqGWyr14Z9KWSyKyOvjfvI7u3uB
HfWjNqgJWOYA3hptcs8o9K1Br/TrpT23R+mAAU8CAIM/2snSJgvClzFNlGMEXLaoEGKzBLWxFKte
XnHNj69HO7dfPo62Xn0f7s+0UpHzdNb3zSLv5XDczIb0LE/Jw9fDnNsvq4Ii0Cie/XhFfB6Gh2ai
N4CujnJr/ani9qcwL+kPnJ0JLwAKCmsn/rS5PFatlC7mul/s4gkGxriPHfk3sMpLagvnYjVWfGDh
UAAgPz7dmFpdh5WRp8ccP3ZS8is5lK76lIZ5FfceRbTrprwEKGTXr0t0GrusD/NTPy/h0rejquF2
fCzW21dOhusCC8mtEimkcit6s4wa7AMc6wHqxux2XDUu3sH3VqW/tVR67TD6pqYo5jRR9mvqljue
bCk1POOP7HRB1iqFNyvpr1AZoQ1I/hIOhRup85Zy7U8AS64pixu5woa+s+anyWw3EcZ9C6wFL28J
qFP/ONbyLjLgFozaZuyzBN0Op/VUET+EnW1fy3lGqbnqW1fu67uwrg9qpttBkwKDqqZ7UY22pxb6
Q1fYkFdmdEoaKvMuhH95Z4byNpTE4pNybVOnqjdzG71pDeraqdz8wNN1l5oRgkadK9Ib6CFUWe+d
IUQIwyHIcr26hWkVbppOW1yxrrOlbXbRTA+tkm8dHEtcdcGVUm7fByd7RMrlJnSSW1WL/yQSsppd
6ox+nVJjDYfNZLW3ZarKVNER35wd8aYl6TcHC4alje6p0q5UWo3Ueqz3qR1CjcAGUwWZPy631MUd
n3LDzrSyY6d0iDFi5hwa81NRJkE4QHxL4ujR0LJHC5YHEQKpjpkKMELKsZeX80FZwXeh/s2pssWn
SSlWaSrTS3UsdJt40d206vJ9qhS/hj5JN4k88SptFMXPOm3Y1Eta3oomjW4FkdsNzRyHhTwNpCru
NikKUPOkpoEjD5JPaQzMPhyVSkqMrRbmtjuSablyWd1pYfhOV0/3itK+Uksxek43Ny63a+UNnMN9
TVF3Zzbwphwjh7JkQKDJ84dqqgskQbLlkb5VUbiW1V/PWZ56lsUXy5RduerLpF12SKb5BghtEsyz
c28a4hWpbGBKsY3Wfz2MXufI0kakBoIYxuS4o9lkhC54IKJxUMvq79Uq/T7FOq0+BVKGYmWZm2j0
4TRcwnNxJwnWJePj3edjr7o6jEm3WpCmlrVWCnJJnradCqVltpZyM1th6pVKGLkdRWgEiYt7Z5EE
iauQ7x1jXLah6vyOTK31wmhCC73SrkWeGLtuHL5PsnzApuYnNLBVABCKsuT0fm/DScvN/iEOzRtT
fy+7PvV6y9yowt4mjQOlack2oT3CqqE3ccgmpfCNBiKKjbuBW+vNt3m0bjtNe6cKd2V2VpALKwSC
RGJTJlUa9F3Nt6Xr5SpOfRtXyxCMMgvkpN1DQRXDRWvp1o7T+zGyH1D+Sb0sLEZfX5R015Xdu2TY
T8mE+lLTq7IHRxZtjTLetJ2UuW0Ju0uyxHOeyFt56mLqjunLVGR+k2vv1rBYXtKXv+QwpJ00pd0+
NqPcs8tROoipjPaSHv6MynKfSNYP9Ar0XSnFO6xtxsDh36DE0aMqouihztHb6SvlKGE/6WpR/oee
zntSg6QVVeTaIOjcOVneRkcERZrafhpPJTB9+JRGZLzJoRW5S0XXih7p7Vywt4xx3FuUYCV6pJ4l
OffD3O/71jlEYRcj7TMSdfQ4o2tmB5o2pRREtdat6v4lqxzB3tPvtC5EazNJfgOBjnzhaKMnVflT
IiW/0fqZvAH8k5/ozjW5g89rLnZjI36Y66rGdiL7Qan5zp7G6z7KdnkPl3JiiSfjJptlZ9/a9WOU
pc+VIn5JU3iXZMVutpMboVGPH2Prd0wVtyzqH04x/aFllW3SQjtQ9uqDsqfdVhZELm2g+ZpHVzVF
Wyiz29CqfkgrzalL+Q0GgntVXIS+Xdn7pqwP2dDsiJIv/CA/XxWWjMgMwFBbN/3A/6ktYuzT0bHT
lPFnpWX7JRmdDfaPyJwKSKjRLAXlSP/OrkpfMTNfYJnF/pPUhCBaXXfQiq1mui2y4jeqcCYsHLNy
FagBQQ+VEaWyuQ240pwgjSbbS0aifxPGthtaTRRU4/JiYyng91aeXwssnpo5L3YC5Y5WzR8tglOQ
hnLl9RpSg5FCrSbGAjtx3jK92ebIHHm9iTBY0j2Bpb5qe73gVsQUPqsI67a0rft0Y/fZpq2rg8iS
b/DsXiHkbtowj7ClmbQraQhfRy4WMynwuapN2YVSlmIGUOaPUod/S584Nnhs+nw1pDemEiOrEP+m
Xje4Qw5RtJint85AhmrQQ3qkesyH0rMnmp4jPVD5sTBQ1FvEbdpgTqGHPZI28SMeZwnBvH7Sx2Jj
xNOvWY20YFh6zzSqjstnsLy+CHdJXQS4BL9kqgzfkVhnJ/NTUso1ntXzxlnG1ykuHU57XhLw5Fen
l4jkvPP7XH63lgxZ3N6u/Iym4ljG+7iC59gMAnm+NfFsOvrnal1PQRJbs8d18qvWptqVZPupJ4i5
M3LKbisW8tNs1O8bmLC7WjLuOocLwxlhCSzCOiYmjd9wAHvUOc1WNeagjVXfmuJvUoczEY17THs0
aWsP0rWEaCoRZvoWzumVVtj73jGu8bciEsTxU1nWT6Wob81s3mBXHG64wq7GOsZDRP6eJvPiRzLa
0W1OQ2mkJMyPb2iYEIsTU/K0jAZrPalvxST/LBbNF2W/tWVP1aRDqVcPYp63bRttnU6/Fo4oeIH3
PlHse6Ha36qcfmxoWXvHKG+GUdoVK3nGdIh21ag8qmp8JcKSHGxubuPcvDdpJ/PwFa5d4AutJct7
iyQzwLfGhY6PcmoheZFkuFGoZkjBSy/D1Al/6tlNkZneD9Jyh/byUa+oaEf2q6yNPo32R3oFD2UB
6zXsla0yNE8INMFPbIqNQDnd5XxwaCXjj7rEsisr4gFD9xyrNCg280QZsJSuDKfdyA07CSW9uNB9
utDPDn3uZFD2Yde7loav+4yQhRT9UWaxl4rq2piiJ1GX/rigbGxBAkmXx952/LActoP2c4izPQko
JlbmzsyVoEgQdUQhbiv0+gDTQUHHZBbhgy7irdmLJ/xldsMsbQX3lTbLQaS/9dl4OwyDJxvo4mgo
7KUFNXV64eKZ1toPPfwmd6qnJu225PIepJok1/TTUWwHWTkMQBdqOsWqnHh2Q8eWrxsL+46L2NfD
lwaNTtOGAwwkpuge8O90pQSjrNj8hQs7R9NWvRaDxrLutyik7PIQoVYqzE4bunb2hyKQ14R/Csz1
4rm7zg0YUyU6ptXs6msWDuN+zMfD3Efwzn915rTLNeavhMFQKEGcjl7eqZssjLwGlvioxx5epn5V
27e6U7j6YE2emZWWS8P0KTS6fWk4RNVmGy8AVJJHzUEJIy84+kCZ41cNjdQ4BARcv8tS7a9kP7lB
TrZQfU0B4C2Ty2NSKqfiuXTku6VHxXTKg8aYDr2z7ORQ3shVtKsJUJmuuWIKv9dWhH6p2CD95Dsm
a4BcYtncL/mrFMU7lOQeFeNBkEUVC8Rjc9hEFcCMWRxN65ZqIldbEfRWeQOWbZWS8NrGuK7TkNoD
RPcmjg+a3DyWZLIkR9t6SvxGyIGZqZ4iJdeJ4iyuXLXXZMOPsKpuHWyTJtjXfZ35phy5tbUqGpBt
KyBtiRWU/a7NyHKVsdlVq4LfMF9ReHKnKfK00fyGHHaQG6vQaOhYrqiXGysMgwyUBPz3gCLbb5GD
2K1eCxQU4vVYh0UQFgpBqN4WwOONxdpMRn8YHct39DcF2o0CYxp/E98KO28euRwmbpzi9xAVR6dr
d2Eje7o8+GoFk4eHhKZSI83u1K6teSS0D1Jfc1MNHuq8vJiyfTb2W73K8bWuu51W4ENK/iEXqJ0p
k9vFxQbhHNei6bjCvkP+YjxUXmrO7/LqeoaK61hnQBXEJkHqNCc8tWnzKqsL+rdImiSza86S1yvH
co62FrAYcqRdp5ZBq0WeEb44cYID27zN295XZ9N1WvMWGgzIitkv2uR2GSAZwdvzJijkaV1edVbh
yZzIWu8D6N9vHS1kzyB8ohGwT2Z1r8bmgWriTq+qx2nq30chdo4p3No2eeGYvuiynQoIqEwRQx/p
Q4OdgV7xMzL7AKWg79rq3pYA9gnb/aT/xHVyN+vkgIb1OJs/h6q4lYwpyEEzLRUaKnIe7eTMce1e
8RQZHNGcbBzU7OM4xcnD3KHm8GpV3S9ZQx+0mw8FV1qbS8GEfgRWt3hVlhixjvkGNUrsaR7bSPNm
qd060XPXUkeerBFNhHelkgm08ntktX/ScphdOi7XKX/FjLK7XMC/H6Nd0bUHc3kuUcWNS5DRmv6g
1vEharVN0uUb0ctbhPUe23q4qWUYXWmGVlDxOFY16cx8LeTIr4ludubb6ITydn5gQV2tdTZifE1G
aQOA4Lq05aCskmtJS4Kp5dHf9Aj/mpxuBR68/M2UqqBUKxi3MLqJpfuunV9Vy95Y9aTt8dKYNjT2
IMdLT0JS300DRasGer3Xi+pHLHF6RpF/q5AK4YHevtdrg2MJjzjZvKcamrrWJD8LNbyaTf2JgsK3
eRrhIVBP23DFFjDSaQhIMUg7M7TVQNGmK0RxKTek+c6cuOEGc9mYrbKXBvWAb+mdMYqXuqt+Cae7
mQUWBh2WgTmKBJoc+kmZpjvF5AZeVAM2oHRQ68jeZJP+hko03tJDtI0dpABD+1hIIW+0OBoBV+B7
IKrh2rAWiKQUgvIYvZMiaX+kY3I9VBypwSZhH/AAc4eM47ZKYQSZzutLWGxIZ153rL4cK5s3iGJI
j+Rsd4tp8jwpHvS+btx+mvxZNr9Hev4ctVRyqRG99ZDhYg0x20zKdlYktmorNUFlzW9twc0j6vh9
rNJr9Og3vTTcyHEtu1avbUXqPLUTT3mrt146farxzTJ/hkmvb8OoXjwFAeFOSCNlDdWn6rSr7any
x3T8oyWDdZWG3ZMUa89Lab/N0kjnRVJ/hJFxiErzauz1oFT0K9R+yc4t7RWAi3RdQSWcEwlU33BV
5Po14i7f5mrcKRF6rIO8oRoC+hcHtqXKj+2sb0CY3vUVdGSNHR2Nx9wm4ERwLYJ3Iue9HDr3FDPN
IJGal34MD3BiJFdpjG9pV970sbPrFq5rLVrW6pTuIOSB6M0sxXtnHq7CdHwjKU7cetHeUzP5Uc9O
6JdZsxPJBCTInqJdm3S3edHdlPnwPptkHmPbvEU6PqpNaT1PVZXeVgvAOkXi0Cxy3/lChBRC2uXO
QXzfFT3YRWEX5Ogh1ImqfonUgqs/qb6bQ/MjH8wnzWxSf4g7yZ1S/YU786afu3ekdAe3tZO9hp35
wSCSAtjV95OijxsnkvZtKqUuILUbBLKoa8ywnGdL2pdCRrBIn3+WtUR/TF1IypAG2bZCf6jH+lUf
6q3tLMeyoDZvdvHTXFhVIOLolSLUrTakSuSOnWE/5AMaOS37wHem6lVfctOX7Yb6TGi+lGGabpdO
+kWJyfCiaUIfdGkSKhlRx5nj2ZfO1oiObfGntgbTE9nAs8RQlyAvsvtCNq8ULSMnD8P9TIc7zepD
w0uvFSoPJCvvfa2cua8aA5JJeE8N3MwOgBbxHzbulHr5EWbI27TiB26WludE3a2iLLtlzn45k7HD
syK+mdM5J2eSD3ZXO5uoyUJaiPPgTbl6bRf2Vs3E0RKJQ41qadf0iE3eIRLrxIMbJflNWrEB4G39
zEV3RWEUzctkuBXYHgajYnwf5PaPXbQP8ShVBP6ctuyCu0mpo0RTIA0QTImTXqjNn2sE44gj01Kn
eQR1/nMNVp4aqW5nuitNEeb+oqEr09uqq8bKGw+9Cz2Ws80ji+aHagCo1oFdfh7NjPukp2qbQcWZ
fd3rvNU8INnqK8pkk2wuOTKeLaB/GO6kFTDqUyHVtp0cG+UtAXIYS8Peni7BK852Aj6MctKCa+W0
a+HYZsdZ/wnEd1h+fd1pOL9qpg5XHWFZyzhVNxDNVJUiC1NQD7IHa8ID4g1VlKab4mXvy0690No4
1zkCGIa2v0rjAQvck35AOkl0UfVkhWyqh2TXwJUyr42t7PfbxL8kXnfmI30abF3eD/2ayqkoL1lO
cqQ98aIq48MkFiBjafDvV5GWG9aqdC/XBtxJw2aZFC2NVD05ypn6p9Bb8IpxVyHH9FqooeYm9vyj
Ev3VQImhGShhD6n93Url60G3N//+p8AdVVaWLF4afx26tiyL0dGS6pj9cWgH+CoiCpFHgeSNOpkR
OBFVaPfSV13bfSfdFvpVztq3tikOnuJY4siQYsQQs+M0O4kLtPq2tNNvmYC4kfTiWPOgcZziMQQ2
73493zNf+NPIJ1+Yqlf9/41tQUp4S6vjIW4hW3SpXXYmlH0aZv0ZHzYSjgE1UbQAQD6Tp6XgPftt
LcsbvZ39rye0/uDTpURmBFaIBQUHruznkfqwkss+77KjOoypD7npVuIUXRjk3KoBXwDJD5WPAutJ
WClGpNnNHtH2RLkpOl4BILbCLL2wF8+Pgp+fDSMM6tLJUS+NONYHpcmOaTYFksjcOBcBsI4Lw5xb
MUw5kVEHggek72TFcBHWwrJvs2Ok8/wz5Mafo9n0vv4s5zaAZcJ2ZBQTLu5Jw1sjXaknYLRHE7qZ
JfMIAUW7kMb0F7QBzswGohcGVQRjg6b2yaI1spVz7QsuTR3YTi03wkM//ZLR56rH+3mXAdrDcxdi
IN5uf5FxW8nMYzzAwbdet/vhxt5He+uATuX2kmr1PwtzOhI6JSQBZAEWXOaT/ayXhmUPZnxsGvLW
ThWz7/TIdakKGVbL69xNLCuYwQ0HRlI9mrq4o62JBUxJxqg49I961DetQfwaO6f0M9l8RJQzd2sE
IC7Ekr+/MQgQSHaoW4C+4Qt8/qlDZ3WTnSn2fa1PnlBoCywdlV7Lr7WXr3fT3ycDURVkJgxYtBZI
qZNFiYY5xMdds+4p83ghfYnRQkHyIuf6zDAKE4KVuVLsuN4/T0hUVRiOOEwcFdJBK5X8OpFw2bkE
Prk0zLquH4Jj0aYDxTha/ON6z3UUVJSeN5hVhpe27br5TzbTpwmdfCEp60UeGm14D1ahF/omlfod
PTAfB2m3N6JNiJ5hbwxBr+uPuJbQ7LV8qywu7JO/bzvgZ3w1sGeQg0Gkfp7vpCHrlhkaOZMSvg7o
rXph12UQxpL1YUYhX1sSyqDN0GzMxbgktnF2tVHaRhKFGwIAx+fRUf3J1xOdHmer+aUbtU/yOXTj
JXmbs8OAjFKIeCDSjZO9oy9ayjUKxg590p0RGldhK++6rrmgOKecOXR08AER4dIOYFA9iXehKSOw
BfnwPqaxtUi2Vw1khbQkl3BEnpNGCY/PktZJ1g840gDJpbBuljvqfgE5GfZO8YWf9HcEVhAkQmkE
mRGEfU4fEnpiaQmKv9lR6Frqxca4U9t/L2HG7Qtm3FZlviJcl5M91BL4taQ11wC88gvEzkJ2XvFo
5PrRRSz8GQyOSlL4D10CwsSpytIsdbUoB9Lg2iEFtiGuzM4y78x2KTxFyWI6zFngSMuFq+zM44JJ
/mdcY72FPgQGNR7FHEqRjbf77Cs+irKoyLqzJ4J+69ynN5cotcaZ+PBpwJNVnSiBAYlsINRDivT7
1EEWcl7oOuVV+yT3zm5cNPpnvNNWU4NwLyYKUi0ik21YRRvQ8Sm8QBMFPsRqAzvHMKmK1ZpeV6F5
DU0oMBa5lw3cPJHaWHstK393lXJldfQvWwOnje5a1M77nEXfRalTd6PU58I+fSKly65anV6TPlCQ
7POGvl6KbjE09miWKcYUXdCr0TX/jRWM6AZdWaOCsoMZWlcyym50GephA16cXkWsKvs2lIXvzAvJ
rjUpXhqDsPv6jvonkJwEW9IdYFuAsHCRON01WllQx0rQ4GoCgRQ36nf2c37Xv5RXxbClu7+yYGzy
Oc9+uOgncCY/YWwTQD5AYtKukw8ZQqUSw9Imx07fJP33KX9JpkNn39PYSqLUbySQze9fz/dMwPs0
pPp5sy6t6PVSZbNmxfwwSSZ48sYz7PKCfsaZywOUGIKgtopcF2Hv8zD6okaJs+Q8SZfBy3N1U6zW
SrMny/Guse+iPg5CwEtfz+1cSIOAA7FaRgUKnbDPg2Yi7EtlItqkEgVbaU54J2ly8PUgZ572HPcP
o6xh6MNxl+O0KapKpiSiS1tj+R3238T8O44138l/0x2bhluHIm0CYL6fLolc/C+jE0xtgIZE/pML
CwZ/p6mDZN1LO3NrbJqt7YebYg93A1HIS5FmXbC/zgZvmpVNr2mgGz9P1c50NW+wJDyqGhjBJTJK
j3KxjSAwlc8pfnGADV7IOs5Q1lne/4x56rGhY+bH/Tgl2F28z4buaXrutXKxXbLRLccHy3zs6ZWv
hXhdepScHzF4GymrgsZ2Lmyns4GdiACly8YT4K/Eso1qkU71gPaVKzD7yOmibWy/86mB7ioIXr56
SQxJXY/f6YqTMiOAAWGf+/nk86pdAz7BxhEx3quH4rbfj/vxTrvKH6HoBJQVUOBofOENe/0KDCPy
wOXWuK/9r7f4uRhhqypkk3/qmqevQLPn4ZaHhXNf0arR4sjTQdMVEN2/HuYM/VBRP4yjnlycSt8p
s5mXcDapyo2E3m3xu+Y22Jt3IYIU6m6U/vz7msDnMU9CLlrtS2HJfFORXg/dU7OquydvFyZ27tzY
qoHDNImlzQPo87lp4nboJLkg7dlHO+mFVYT2clvvwp22XfzKL4/JZriaddxivh75nxvjr/3zYeTT
R4oSz1LRqNZ9+DT6S6AHFWTEqXGr35In/wJsSLv6dvxjbtY6pPlgKgF6PF//hrOT5zFm8SRzyHZP
orC2GFkz0kk+SmPsqwmwGywMNacKjDJx8/TCjM8k1pgAIS4EjMWCn3hy0WSKOcVhDk02Sw51Rwdz
kQIdS0eX03vhWJzLL21YAMZaTSCnPZnYWFZU3ub1bObUk2YSA/2lwS5j6t7aHDod2stfr+TZAU0K
Cs6an/Bc/7yNKhuyw4hC5f3oQK8cETywbsJmNa5FjU3bqO3j1+Odq2JQxaJKbkAnXcsDnwdM25p+
Lm35+96XkaJ3418j3iRwWVMfM05kzHDiHPb9dnxCL/yizsHZT/k/ozPjz6MburQkMWIH923dbUZC
fjLHgLPQA8Yl4uuZns0UkHZg21CY4Br9PFTZy/Ismplnn0xzTXOuJMeML3y9f7RpT88irKL/GWT9
ER8TBXrhlj1STJvTxXjMxHg7JVhYzo75WpUIe+jGcJ8NuhU0C1p0qRjtCxt2/VynP4AWLhwyjfoI
mhmff4AZt+DLCjs+ZqU074cYa9eks+8SuXuPc0kD45f9bGPqM/kU/nvfRZ5+UNfgraF8hOjtyV5a
0FY0WihQ9/pobifjG1ATV20BQhsJKs81GP0u8u12/GXxSPj6657dSP8Z+lQ0uJe7CJkumlZJOV5l
S7oHDvJsxtNDr8S7fz+UAykCXuYq7Xwq9TirZR3nepIcrVW4X33WS5AzzXDIlPv/YiAFuTa4MppN
We3ztxwrZ2qczrTvLSEfehD6jvOSjeXWBuj09Ujnbn8U7yxqPhq1YONkpEYD2wU4mQSsr27qLtPd
xdReixmY+NcDnQtvHwdSP08pTqnxLC0DyRYWYFBP/ajW9nDPv+mK9p0W9iso90uDnp2dCpcQGrvB
K+EkiFPGahoHgaP7JJwooE14c2AO0v37lhxth3/YoY5s2n+pN4zJmKr6wr6YChFEUYljZs81OIEm
+XoRz87nw0Ani2jWaqajLRYfE0OGCRfjQ/xsdZeY6WdTYUejgIU31krvOwmYPOVUIfFcRQ5xCrRN
EaxtZ8dDfOfa3C276oKh9foVTiPXx+FOQudQ4DdUVUaMwkapkvbzRm3z7Lo0o+80FrMN+qr6hSHp
Yl4YdP3zD/Ea7exV9VFd3chrcOxhDawzn18kWLB1MipXjajKrQkNTsiYranOfTeqq+F12t0UconP
NZ6kxRbK63jI4WuD8Ep9rXausNoBdjyncJA061qMeCFAwhceUmRXwsgzlxvkN1ESiISa/FIaUW7i
sP5pJiocqwmrEcm2tsLUno1pWIDgyt8zp9sqcLF4ZHahO/TD4jrDsl9safHWi7Oc/x9p57Ect7Kk
4SdCBLzZoj0taEVpg5CF9x5PPx80c4+aIKYRR3crRTC7DKqyMn/jPxbADYum2nSRdfJyWjlKuZWR
lZu4Iu22RZlrb4oJskWj8K1Lwxcr169clNMA4eunWtBfPLTQZdcSUYasnxPJdTeo5NfHpDcx2QF0
kvgYIAex/jXDQwLga9FtAlPIgOrJA2DC5NiA8AITXo9HL5cnFCeOjL1l3jSTpXSqGB1206ajY2Gk
GdzEVuXhnqTImwBzanxrmifPbW59QXYRj67CTdWMLzhIefvRMO67iXEe0NOrAum5reTPctE9BpLx
OUzcfVwYL3ozftGxXY8LIMewkb7C2cZADIr7NqmK8Jhb4ls+mL1dYnwAjUHcC0H1I2o0d2eoSbnR
SN+hQmE15unJLz0w04dG0IRDWMrPopviLlVZb/jZf0YOYuVOWXwXne/+WRLf6mmVRvgvIbneHcao
+hQOfAT9Y2Nato7+WtdJB8MFNVn00hbYI7yglPSTlN4SVoqbS1eppfCCIeNVNcoq77+JOKtZn6Yg
JxuVLXyTB7GLQL6l+0KU7//mJPsTanaSqagMpU1bczKPX9UIDlVqnaRqTclkbUCzgyx2rdHU60Z3
aMU5pgV0z6vbZpfB+97EYrsiI7+0lDQFpwyM+t5Hcnnk9jhhhWn44Ao4/6jFvYBYDLZqsIT7Msu2
IuJl2IIJv7zauI9zFafuWH0Bqg63jCz1LjLKv6iSvftJ07V8dszBa4mbJKnJjqzma5jBuNOMvv33
1xKJCg9RKhloO897cg3OWJii8CzzOgNvApKi2N3IZbSSxy8c2e/CzL6U2MpaWUCb9AEp8RMmYrs+
lSbA2UpCuXAdIfhKR1yjNjWVM2dTFhtWlSWZ7hSl78QJAF4zhfppHCzD3Q9muPIlLLxOJh9sIAXE
pP82y1HASbfd2Kia4zbqT11sd26grmzMhc/gXYjZJkjDSElyIdIdNauP0PdurB4yTt+oAewk3umX
P+2lqiVqlzScdDRnJERuZhNY1yWIfY+X7D67C67xh9ol3abauvfKLj8AWrwcb3F0KlkyAguQvtXZ
BDYDcGilRyUoVqPNqDVgEb/QJLbFYa2xt7QBZV1CNIWHHpq9s0iqGWR9o4+KMwr1VlBPhjxcYUy4
8pCb/sr7dOg3qoCKL3UVFEdm0+fqeezVaaU6gVdvGo12ffVsit/YeRBBVzbfxxEB7hKRVdFM0AHs
wNlSDaLp9009OmGIpbnob/yJA/Z4eYE+pv7KpJMFBBjOIE+a2bSFPGSKuOKDogV9HLXxsxwNhzLA
o8pXr4wKF5Mg310OuZDC4q3BJ2XyXFMors4epIKG60U4moMDD+01Oo7ojrnH5KbDUAllrnt3Jd7C
PE5lGxmYnKKD25kNsWmbsayggzhog8GU/dE3j8h/rnxYHzeGCriFfY4SHX2kecHGFxQQ2oY6OMkg
v3qtdoXP5S3+Hoeoi75MOOmVeB8HRTxlEvLm7UTbfPr/s7sjzlu5pceqOdWgHvPGSclEUpybLi/V
chST1ye8t8mO6n0UMwyKpLC4o7M4d7yqvVJQLVZhAV4Os7AjptH8iTN7ZWBYCF0mUCigw4rbDH0b
30gGDqNG6O5ww9ZOHQBO1ciRMvL3wYDDZzdE16Ou/tDLtT7k4phVtDDkSW/enJ+Qft76eQ1A3wn9
YZeY0WPmti/VMK68chY3DCZHNDVofWFP8X5qtbDjiOfbd/BS3AHxsDXti9Z85eWwgXe9cjt/vMeY
3z/BzFlBT9SypKxCMjrUCJjeZht0axoYy9P2z3jmJ2MvxzrL6OuOKfUbV4y3glHtXGkNJvLxvGIk
E1KNij4DmtcLg0Bx/bGQOK+S6lOWmY+VpN0m0vClp4hVWtonI9dfL+/OxZFxBiNyi8IuHL73K1Vm
Vu7rFA6dOHpR8xulfoy1p8shfvfS3t8r07D+xJh9AKiE+DT+c8MZVPPJR3hhL0net07zmi0sJvdW
Uas9zvOQMUM3tC0YuRutqbONmBWobtTJsPFyDapgO25yBAhftaFWgIfXCSpD1pdW6PvbKBbA1PAt
xSoer6PcfatjCPqQxGmglemIVSU2koLV7WB08BRulZuwrr/yZ7/lQQqhTGvumwzHVL8Ky+2gyneN
UD6LQ7LTk/GmGqID+jswRMVdjMCCJXpwRMpDoPmHPqiPVThcF7y17bLBO7SMqnwz4LGwhX0QXkvl
8CIoNeRrIeOKy2G8ovxgQDmINNlHBTvf9ZV63ZZgGupJD6LM8yPiCTzmoRHsKbiUx8sL8vsr/7Ag
wJqwR0WB6wOWVEeADYu+nEQzuFULcevDo1Z3cnit1TfwZUwt3VXqVw/R8MuBF7/Us7izjZAXuoUf
Jl9qXvoQBb3uLc2qz5djLG5o9hpZ0lQZnvvflUojC2VmaE5RPzbaU545VbgSYvF0s+hUyyLt2g9e
ZUUJJT4pOdBleCUSkv5sDV2GDWlAOfP/faGUrwc6wVQRm6R/ZmdpioZZlOiu5oR18Msa1YMemcex
03/9xbz9EwZtyPcHQVxXMHSSQncgP21zgdJIeZdUK/fCx4wZRDHyggCLuXDFedbXN0NW566kOZaf
/Yr7Yq8GyikUk/tO6d8uj2ct1PT/ZzlEXud50mmhjumduC/DYTuM0tZjd6M8ePibUFgUTnqGiDJN
++UslIm1E4ATnh0D1s6tir+sHN01crat4uLb5VALCL9pBv/Emq6Qs1hyQYW8q+IBn4P2JEgbuMpO
9GJt+k3+ld7SuIHYuhdOVvNwOfDS1SQBX6RhR4fno8saWnXA9pnO1q1teXwZETOQk3vXQzxplyJ2
fznc0id2Hm62eq2pDjUlBE4o2Nch6jcFvVZjuMmRK+1Nf3852tKZcR5ttoCF3Mk0sDSN8lOB9E+2
E0r1uzWuVdwWtyRnxtStBgg6z4oQCE5xN+TYjTRxE9YPJbTYLqs2ll+vTN/igP5EmqdEI/oNrk/F
xMma+E5Q9XtqnSetdlfKdkvnOcLi/xnQPC3SUiOrcaGiguDqr7QfjhYEu/9yKPJsw7uQsc0kGRwd
QqJVKxn8CnM7NihqXd4Ei1vubDCzTGgU/aJJ815zlL7Y1IH3TfVCFMjLyN8JCBS0tbfSa1uePQAM
EiAOCd+S9yODk17FwBVVp8nKrYoFOjAyBFEvj2p5J/wJMps+pehqeMgk/IORP8Zq9XmSOxLd7HA5
zAK+8X2ON/2Os3NJGGQTpTJmDz06uKRwpYpH8WX8FrxYX0d/kzwXTnEvf4pfpNPlyEuzeJ5czk4K
dRCMukDNx9GCx0R5Mtcu+6UJ5KIia0FZmGfc7GyooGIGnpkwgdrE6+2BoSKWsKo5uXQ2ICEOHAFk
MXSV2e5zuywXc0QiHcXEZaFDbsMY7MSEVGv+1XsJpULqBRMu4QMcdFDyaBwrDoeoOzR+jnCZhGXW
5WVZHA8uY7SQqUyANHu/H6SkiK0GGK9jeremDnMdsYu2vPMbcXM50NLFRKnlP4H0Wd4i6rHuYlQy
OOaQHgtxeFRU79eAIEYpWt+DQkFCqO9W0pjFPYcfCawvkiL4l+8HF7s8eU2JyzAou6swkR68bC3E
4rY7CzHb1mlSmApyfOyH+s3wWlQskAOPvl+eu+Uj78/hMNt0cYFKS4ITmxMK4Apc5HcFMfzZFIGD
ac9WRZXicrylQU2l7f+ceNO8nh0SSW5YZRn3qoPY0Aazkbu66fbxqK7UFpeWBx8IjZIL25yX9Psw
fSubJUJfqqOhfyLH/Saz1mxEFmfuLMRseVrfR08paVQHg61nD3kuu22a76VmtRs1b4QdKq5rKNm1
Uc0OIl0WE2GsSzI/d1+3EYo7xu7y8ixGoPcOcRkmBaSN9/Mm665auDCB6D0EJyOS7mC2vV4OsbgD
zkLM5i3PwCorzaA6fTj5Qb1oXYDCy5oS/AK6lyz5LMyHucLpE40YwnzX3upnC8uJXrTVz+pz+ctz
zL2k2s24HVfehUtHEeZjeALidAhccHbmTS8OfZBJWus6izciilSJlh8VrKICS0HXr64wDNHWQGbL
U/pP1DkvZJDGsu1ySXVSEYURAel7S9zkpC6XV+7/mdPfuu1YlclzuK6IKbjh6krvyAffwd72odj4
99GG6sUv10bJaGd19lqHZXFHcvfCmOIpT/djtiNDmLVgJcjJJGWbAd9ZdY2cNty8FCKdRZh+wdmR
hM1i1gc69XNB+iWCFciaW0P5nMtrr/jFA+MszuzbsgIDE2w94+vVy5uhKK8zwdoCbJ9UMh4mNbbL
q7UYjiNhYiTTaJkTn+GaqaPsc0NZSb5pxhg5ma9FScT2W/8XXVi+trNgsxyz1MXBHELaLBbaiyaO
axuwSjshqKPtfzeq2XbQxqDtDVPgnQYbsNSjTe3ldhx9SqR4ZwQ/Lwdb3Blno5rtjLpUKMu1uurk
/iOoDrtUjU0YXLXxX5At3s/ffG+IcR0lQIydQmmvLd/75mkJBTkdt4zGwDEv8r8kXTvp0j4nSnlM
JFQZ1Vj495j16WdoU78FgRHUrN9/CpqVlmptGT2YhWZrRMU26p4Qd95dntbFT/osymyzaIBOpHIk
5xj7T4H3FAZvl//+8rL9GcVsj6DaWguW16koIudoRaYNb7gi1DZCXb4lrvKvceHTnEHIB/qK8eQc
rO0qXldidtI7PmXAIn7VKurU/kMVr4xqedb+xJmunrNjyhBq1GU9PjEBU7hJCTBBU+jyxE277MNJ
CLIdVgxXF/3f9yGkvkxj5BwHpwygSSTqc55Zx95dw1IsXpJnYWYjCXV088SGmoGoU4sTXn2s0uUC
a8Ki3hZhuAnHeCUdlBcn7yzk7F7OZa2KfZESgtB/8irAhB20rQi/11w7KQW2x7IG7o/qILLUdJru
kyakGI6QlIU6tFffQPY89BKq2sLnLJU2BvJpOgJoXv09CVDyjZs1Dvji6W1oJs7QQJepZL9fCrog
VcelzmqrAvrbVUbuH2jCtiqrx/g3BIWmwd+sPno/EuapPGpmc+TVuah1SG47oocxmzJsfFGwh1Xv
ocVmKJwfek08AkiTZrssyKtQ9JNmcDpEfq68Y3EVQ3bSFRzhDuGx/+ltpXTlLlza2OchZzsOgIAY
NtZAhQBobF09JZN0urcGPllaM7An4H3pOXDtTr/i7AtVwjbXO5GetYyMaIV4HOKlmPxpmxDjmHCt
rLO0pc+jzfLousxkKKU0JP0KiUrVTx/MVv/x77fEeYzZUoXZ2AZ6RUkiQrZv6PQ7M9FeYy9bqSwv
D4U+sQoYESjI7MD2XU0SUoHiqyx0N4bFnROoa8I2yzE400SUmcAZznZ3RmcDNCExBMGEF498rr5G
dF/cZTTV/y+ENatDIFSP7N50QiOCv5GRIhzLciNhlfYXi8JHCtybVBzOzvttVlZF0wxSqTt9ozzo
crXNxvAuadIV0MLiaP6EmVdVDClMRHj7mjO1t/w02mRIOEvB2jb+zb2bXzrA96BWIREwIfneDweG
QYkcIQl+sWt25lX/nEq2hPXvln4pPET33j+mO9EOthIiIo6/Szfet7+Z0D+/YPYlYUfc0zGkmSfW
j1F3m0efsmalTL586J2NcvYlVfKgmUmRaM4w1K+urt7LSp/ei9y4ezH3cpDEKAaoKGWKMTrbia5W
17pQXLtjiXxl8enygBcPqrMfMzsOC0MNe1mvB6fx62OBRXQt3Tdhivxka3di+Vf7FRYb23Xirsy+
bq/AbKCp2K8gi/bCpJcMS5uu/0oetnjHg5Djr0ClpbQ5uzKlqpPMtmgZleFqtpYool0KkY+jtN7j
XJ+FiG+ikRh5yNBDSW13QoFrhDu5OxuTerzZcly3lQrtttB+BJGm2aDhnmupu6vHCoNP40fnD99c
ddzTA4w2eiP3K/fU0iEFTR+yCHA0co7ZEGLFM7x08LiCA/Uu0TVb6NbO2sXOP+k9PX/wcB9Zkxy0
slTIveKIanfXR7l3rArVsIMx+SxQLvG0HIsO71bqUwXxdFwcRLT4L++/5W/+bKlmLwAjaFJFbkWN
FKDdVnfCN8RgsWgTHekhO8FAxJxK3sIzP8nHmAKR/e9ZHypF9oleaSD9AM72/ZkjBlI9SGqk4dkn
72nq3rfJVYrvF0wQmzvvbz6As2iz0TZ6roW5GABtF9SNDhSqzl474W/e+1N/gmInlvMfVHREry/d
KCo0x/DjJ1ilOxAnJKgH1UUrBP+Ly0u4tFPBHFoTFpBJnBtmemZUKq1JocurtIe6jh91vTv8TQg4
aBjT8k3M88QiC6IoAC3vJIVTFS9G+PPy3186BaknAbZGGwbTpun/z9I1X4PpljQWqIrga+9JNmYP
+A6BGJoUdlc5vUuP0km6BY1dlOg+6P9UCVWaWKTKxL3KMxE/GBNF0vpBbV8vD2sRH3AeaXadoS+g
dVUAxKba6VelM9yOR4g6180ezwzvt3qDjteD/e+930AGnA1wNp3tUONyUw8AOxA+L8IfPYr4tbhW
RFs8vlD7QNIP1TiA67NP12i6cBx6OuiVF1Y3Ghr3tqLh/1AHbmsPhV9sIiXcinkeUzqRcjvPZXio
xUpytLiaZ79i9knjyNnEMdJnTl2ZGxeJXUVotk3vVGhIXF7Opccy23MiH0Duw5Pu/S71xhRTYbJw
R/Z8HhWfI3849TL+vv1UCkVmOlvDEy+OjWORbwJZLhqR7yN2WpEkysAzppaijTL+SPIX2fwW44Jy
eWRLCSaJOPhQUIf6B89d0azb0VMYGTrQx7L1r5u0vBpy5V/LT02IFYai8JymuT/bMOEwKiHsB5Wm
fnrdR9kxDfXT5ZEsnSSk4ySpvCR5rc/WaMxlYbQMKrvw3VRhJ+rCUTUBY+uVeZfxuLEvh1taoPNw
s/QtitJWLWrqZ3KVfOk1/T6IhSe5y1B2X+MDLB3zKlZaOjxWSMfzM9IshSptPHKqbgh2WYNHT65Y
zcpGWOwr/B+JG94BKo3vd1xojmoYBiQf9VuDSsZjd6d9stCBz+301bTzx/wK3p97p60s22Iach53
Gv3ZDZDh8ObSr6EZ+duieNghnn4d7aJd+8l8tr4UN/XX8Iio1Mvg2f7PtW7e8rDhPyDWNmlHzgsu
yKwbRqMB5AI55qHxgOp476Eu3e06UkAhMW/0Gp8eY/xShJhC9U2k4Vg6HPuieI5i/aoXoMpd3lqL
vwksyiQIAzAUfcn3U9IWtTqYxhQeKftJimYfoYGjb/wtpfZd4JSPZL7DUV15Hy2dBedhZzsgNxtO
ToCWjloGkGfqvdC/FKVxuDy6pe/0PMpsvTVrHCNv1BQnLMSXohAztC76vdyPB6so9hbWTf8+Hooh
/1lgZVYQQME4LXKjZX9Zd5GCmHsMa1bOMCl+qYPXy7GWZvA81uyYM9I0sjKDb2iMvwjD96Z5S4uX
yyGm6Zm/1IFsAuVQ0dPV5sKwZcubCztWxREicVORxgzi4+UISycbPT4UAag+TyZf73dfEypYQtWK
7GTQj9IxeW7L+pAagMQD8/vlUEuDIa3k5yK5xLU6C4WZnRBqpis7pjtcm6IIGbdaSRKWtpvOjYAw
BwCYD/VA3XS7xpMpqAamuIfNgvvdkD9Qxn8qs343hmtYvEUElg7aARlLBQ/S+Uu7qCPNbWraN5QP
vjWKdQJp+2BG6X1S1j4iHNp1pTRvkjLuR9Q97bGXDz1u6XR6mivAzlDMmzjfG7Xq2po5uG+XZxyd
nIUNdP77Zt9f6OKTUMk077Sgeu5Q/Q3N6NQnPUqBzRNecTiD1c1tJBlPg6+80OX7gR/CUWjxwxiK
XVvCpirorvCK/yKb/a6PwPeLlXTtu9F1LXbfAg1rPKFPtq5ZyNtQlZ9gUexb1Ti4Wf+YwFeXW+FL
M0ROkba7LFI+Za13JeH+ti2xvfPcFujn+Oj55l2YBLvUk/d5qyi2pnr3YoDvlYKVkSvVLxJSUlTf
4Cm3B0P31I3g0xYcg20utTeIQp5kvcF1M30SsKwZ/Go3wmVXeu+m8+SreIyPuNMEtp7hzuf57Zcc
bp3W4kyFnpFtNOpLqKIx3pTFobPyT1UaJrskLq6Q+9h4QckLJRxPCN89ShVaABqmIYeuAWCVlAa2
G7n1y0VX0c4U/aHDF9TGA+ilHLor2etpOxdPlThCwmzKXa3o3wXXwF1Tek4EU8bjqb/Lk+aO8tBW
D8ajWvXgCbT8GmP4vZ/0YIw79TbNu0dN1w5xlx8KHUBDK/bXktFXuM96V24rHozQwhC2SL+2Q3Jn
yFTCTSs4diXebpgWgvbOsUcSsJToqJOH4xHbSNRakk6yeVc+Sp3yU7S8XdKMtxKGrr41ftKl4JvY
GcwFllpN/zTWUmPrHd4ThV/l9uAjTovr0kNpjDdmMN5kQfDDVxASG/Qh2+d4EEKxj0YbICvvk+h2
yOGI5E01oN6k7KvJZ81Kw6veym+GQM9tVYkOygAnIhCiQ+2HXxTcTPTKvbXiMrQNktWu6WnQNgka
dTW+KT4iBTZmLt/rNP7h181LMVC36HH/3FVZbSOdeRiyEjMoU39r1XrvavIXo4w3gD7DfWuQnTb5
ya+jr16X7+tu3Hgj/fNkiGwxM29T2XpqE+m+K5NXDuingSH6fXHU5eIoWfgsyjQ64ZBdJb176K3w
FIzGF0Mbj76m3SIDfY+fiJOqtLAnglvSdsc+KZ6CSs7sREiedT85GGK4kXu8TBDyQfs3KQ5iMh71
GsOyMB5+hHr+TE2FwSRHl9aTXGXXXe5/zmT3JRfLryzUrTt6p6QPHptBP7SlcGOMNcIFybWbVMhL
Yms3VFeFaHwq6uFGMYMjWPPPuoe3TyXTzc5bR8iCO9q1hwyDDUNUY7tqMAa18HMru+apFasb1L5u
M1f/XrTVU1TimYnH21EZta+1UN00mKahe3Kt18InyVcVfEkGTKtE6SRH6Bon7qmZFkWW+ms/D26r
KL0rVVjvo2q9parxinsKhp7iZKwW+8ltahXltkTb3ZbEPNwUuWpi/CPjAa77pyFNfhRGu816+SYO
4oPW9LtWUK/kNr0NeuPKbOtTLOTHGp6kbYqlv9XGEkGFpr9iVQ9hrTzHfm9M7jKnrm0fdQQ3hrT6
ZIbtXan7j24XbRPfeNLzwakbQdyiox1chSIZfo4gx8Yri4cyKqGxyjtPU1hYl4FH4lVAF8judffr
GIt4qxTc0n0WbIXSOopa+ugG/ksQi/eNP2D91wbQkLxjUDfYm9fBU5PVN2HTn1IrOmmD9IJKxk4r
g5tEbG81pXptXEXajl6BU5w6fK3j8SFtzC8qRnBW4im2kLcPaqTfkihEfBH5qyiiCdtgzJpq4xrC
aylXMGQk1w3qQ+jFzDLVDCM0xVOF3sn0ameO2UlzMa3LS6zL3MxaeSosXeXnwWb5aROIUpQWguIg
T7trunspuuVRuanVz/Jan3+xVXAea3ZLKnUSSF5Pltrp+SZKq13hh6+Sbz1Y8XdT3AjFsQVfs90q
3kuh598uX9JLaSQSEmQrYBpQb58NFKgVApVBAORlYrEjASd7jS2Ha4qMa2FmY+zLuI7LlDEGxWsy
SgdLSm6Sek2AYmmLnOcb0684e99JiSWPUpaqkIj1LX0OKZEOnvyIE7x9edbWAk3/fxaIRoKcDpLW
OzWuxcOx8/WTyxWReis4hqVpOx/QPGkFtqnmRaE6YflZrls+uGujNv9mMBaaBtBBZXhns/4i115e
Wp2iOE3DbYiSdeClD8qOE2klBV8aDWpmCmUtCEW4DL2fNT0UIg+jadXRxDtPIuEZflnBCsNi+rHz
NwuteJlWB/AcVCLfx5AGLzWiUQfRNGpHj+5lFbUbEJi2W38bJWz3km3W7v/9bqBWQq0XMQWRTsv7
mB4AtRRwsuIUtctX6u8616Jb9BSn3vZypKWEevKAYPYsROo/mv+ErdiVESBX9BJBkUQ3yiia20EP
aZmiq7pzaQvsUwUP7MuBF3Q2VA7eP5FnH3AWjF1bReEE4ui345aiSWFPFDThkOytz6uVmmkrfFjG
s8N+tlUaXPX81KvZ+JKOL6Xq478w3W08KU5qkZU7lPje0hp4qFRJT0Mj3aChyU3tuZHtVu2jOTa/
tNDlX3pPxcBnxARXV/DjrKxffoYUlCVYKyUNZZqC+W+mQQ9BdCqfqXMs8BAlsS+XNef4OFR49E6m
tWriAAiRb1y5emzcNMckWPtedB2pjjQ6goXxu68LyTZVRrQckKYQ5WJbjT7FmLQsbL3VboRWwsNR
y560GDt7K/S1Y9glSKkHmHoP16kofcdkzkU3LHoKLc3WC8na+AV5S4VS/VOmB9ExxWH98oZYGqxB
FdViw4OzmpfwUqtye/ijFHDaiJdOuc8Kd+XwWzpkDQwiaG5NpYE50C4PBoz1xlh1krrG5ISG4WjT
87WD9m8IZ+eRZgXWhJIx8H7ujbbGyA4zxH7wdl7XrJwTi+ff2YBmZxNPQGgdU9lTxTtdDpqNwNtC
lOuVQ2IlzLwKladq7uPgjHKM5w5IQJk/RznahUJw+Jst8M/6zJuqDcQ8v0cQB1H58maU8dmt1+gJ
i0OZyCMIkVBt/yAOaORUNTqZTwqXarPP7YaHptGKKzfgYhiyH1Wn1AVaaHbaFK5htVnEThuar0LK
w9psd0O+lp0s5pRnUeT31wTMrISShIt2UOt9N6svqrIT0dmEHLOVisfLa7M8Irr9yGCjITpHdvaZ
qZidQL6lICmSNZtwaHD26v5mp01U0P+LMvtuYkmgbphQxQVoW2dveizaYb5SVFtsbxpnQWZfTeuh
KRYwHid/K3YiD/jn2qk28ZOS2MAHKn+LspR7TcFmDR27vF7/Gd0H1eCxQfSubDxOhdH7JvTFs6ig
cY2RuIymiVqaK/fH4on6zziRUHm/PYwEh+lhIBM35dvIurW8n5e3xNrfn20/yMGFITXkDkUM/Nb9
7klPlwMstlf+rJQyd7HTjTxTo9BXHeMpPuWn4k7ZFpv+mpLrKXhB4GIn7utN22/A6LgbYb+yGRev
i7P5m8Z/lpOXWYAGTT29ZGQfPYsnr3wwwzsvf1sZ5TRP82v+fJTTp3cWR7XSSIlC5vG3lPURm+we
GZNP+BUYj96Nd6q2ySm9Q0f/GN13R+OkPwbtXvtx+VesLeY0GWc/QrbGMpF7rl+9/KkLNSzpeuWy
Wp5OA+EgJENwhZgN00utUqxbplOCJ4hBy2YASqvGB3/tqFoeyp9As6FouVdURTrV6eqrGscYJR/t
y5P1/2zMPyFmzyhZxMo4Tpgt8aq60/KTdExurV19FZ0CR2VP0l1/Cfbq0Xtrb72n4ng5/NIAQahp
Fgm7SL40m8lmsDRBKYhuYgPOYtm1/BdrdR5hNoWJpghGCzDdGXB1V/jSCm5K/7XB8PfyUBZUJ3GG
PRvLbCazlPIdoqyc+Fta35t8DzM6OgSbZjvuzGP50hxXu6ZL39t5yNklY/qBEUhT6SCUIMYot2Fy
L5d8dEZqm+OzQuk+wvUJxVizDHeBv0ZekacKyPx753GMegk5PX4ds+WT4lzRzYHncfRLfzAP7U1/
ooJ9yDJb2z3636tDcnAnsWLeGlv9ujykt5qz1iebYlz6DbMFLgBjNK1eKg6X4Ymfs0fX/ZBV4+Gv
lvfPWGfLi6581UY+W5X7HL3Gr4jEXgubdlMa2/COdOUaod0VYrU0rd+lsc3W11c87X+TiOi1epXo
C+y727HY0Ri3m7121b82J921q/to2x3XfJKm8XyIjcYi3U1MxD5AUjxLzaiwkpGHRQfDH+yoxbJi
XOHqwj5txZXvdHEZwY0CtoFDhFAhP+fs1C6MWPRcK4S3Gd00UWjLRmgX3a/Li7g4prMgs/lsajX0
S4PHTO2O2wyj7SC48+kEVG5lm2G6UhhYG9IsO1PxKvfaKZoWvMghAl6GsGmUr5eHtHiC/gEpzPE2
Yh+pbpVz6lTFL310yjW5srW/P5uyOFK7wTV5ZmRlZUshQJ5A/aul/wdnMafSdgri3KnQ8iir61OZ
a1sknW4RkzxenqnFbPkc8jCDIHRSEHbo7XHVHcQr6626a5+ka3erPotvwxZc5X34YJ3WoICLJezz
qLPcFWx5UzUeUeWDeYiO3W32Ul6XO0ywd9LLcK0+roxy8U6g5a2Zv59rc9q6mFhmrnnkYHkq7wdD
tY3ulzFAJCpuyggYOA3fMd2N9U8lPknJWvTptP1wapxFn/7/7DOWkWOCpEV0jH5+GW/RsYns7La+
nuyy8mCj7vuDfN1d+4fLo1781CbwHMVTao1z+FCbl4UqFVwCo/Wtbx0PSecQ0snlIIufwp8g8+KB
3Ihd24Otc7pc3Wj1ozGufMsro5i/tXFPVZtijHmZjp+8Ebym9rkPVopTazGm7XO2QDSfp/phz3Wp
Ga9mozc2PaVt0fp/Uzj6jWf83yVRptzhLBDezJbsDRxMrv5Uhk95cqXA3r28ImuDmVbsLEaiuKKA
dIPi0ArH2jPW3qx/7ylBVne26NNPOAvRR9RWhZQQcvldB0PrKa8CZIT/bhyzr0b1vEItGrYv+v62
ZH73DEAHw1q1YPH2OxvK7Ip1E0XvcogQDr6gg13pNlxTsF8v3pfoFv/JLYAR6B+vob71r9aq1otY
5fN5nN0j1VjVipkS3E0QjxTsfmJQ0Z6tcc9wlZ9d+4AwjW1RmvVTYWV61z7c2UU8qnpkgMWgCZEq
t25UOn2g7f6rFVRnd0sQ+fSEzJwmnlbsNK2xAwng1ppizNoszu2BZaXO8tZjN9bJS20J2CcEO9n/
lPfqjeCVFDRbux1FKum+nYnVyjSufG2q/P5TSC09qSUxIxWAHGSEb63xFrYrl/Ti/fFnj85ViEXM
MSS/rtmjofTqae1OhnpjJT7nuUL18fKirewLdXZ81DL6MWPI1ayZ3zz3lyqv+SpOG+vDbXg2mtnh
Eea0UqSG95HKO6xtfnqsDXkm+eZR8k8+LwlX/i834uwoUTrB7AMw9I463JdybSfiXeV/vjxva8Oa
HyRCCE1QSLltGUEFw6D4krWF3acWrgMPhYjPcLJGlF/bGLPzIy0bS6ktdr7RiK++0V83urxNhvJn
mKX7y8NbfnadLdvsvPC72PXQ5uSi34z7iYYZOsL9ZKRMfSLeag/+o7kvbwcqurfFypNvZUvO5WtK
iSbx0IdUfIyfiDWABJO3l0e3FmGWjxZoWg1SxEHcmtJGCekgrkmF/OadXNj22uygyP3ASv2AbT/e
m7fWk3kQbOWmfDqBTtwaCAZc9xukOaWdjEKibeX23ygPnd018wZcWKSynNS8WbAes2Nxr2hX8JBO
RlLYXRpf1ZL133102uwg0T0tc4eexK3kYjXbyK5zaWeYaxf4dIlcmtfZcfI/pF1Hk9w4s/xFjCBB
f6VrN4Y9oxmZC0OWnqAHyV//kvPFrroxfI2Qdg97WG2oGmChUKiqzITogjJaa0rVT9GptWfialOk
e2rPoGKuHvOIHMdSP0hDimlM6fW/+Q0XWIhNZSBKkaOkUQqNo/bUTK3AxPr7b62Piyt9uTSpupaz
wLnm5AlcJQoHIxYc7+0DYGMW/U0pmUe/S73ZtXWRI+rPvW/p8X0exb9u79X2Qv41waPfadnUWb22
/zT5Q6OdTCDqWDcJbq/tdO63Ef4gp8yOlxG7ZRIpsGriJXONZnnrpeNRrhX3vy2JO9NVAkLLZq3U
Nnbh1fp+RifB7ETDQ9uYC+33orhXQ2XGUsKGdbjMVwLD1SHCu9C95bV+8pScyF5nboH/fLi9uM1p
cdC8/OMTNneA26FcFmnGrcmO5mN/N92xB3pUTuMeY43xh+RpfbeCx+Zj+zfDX6CDxKwSajiAIHMu
P9tVlNoKRu+n8TRn92p0V5WCsZ/tcHxhg7s6U5lgoijqJ5T49UD/qFT3BOMTud99UU6rwugcEG+8
Lx9N5heF31WAYrrzx7+B0llQHVHAdw24Mw9Jj4Ym7pK0Q1umbKGuRjywdbld0TlUSKy+efwuTHG+
WlqtqjSdRMLO+mRAsI0YrxDrExw/kRHOU7U8gioY8LSoO3+DFJgz1r9IKki0tvN9MKBaKFqqq64O
l3LTPJNzglg1a7ITR/KhnUBGiafSx6JK3Ih9zo07NtteUhaC5W2fxH9N6zwDuhpBCRekZcBx+rOv
eKmPbl58tA7KTnFjV4LA8T45iLBPmzHtwigX02YaK6gaYLYJozmnxKi9jugewXx99DiIisGb98CF
Lc5Lmng2aJIi1Rp6cMsqKMl1IjbWbR/55/NhHOj686Ua6ZNagokxk321zoJOih8rsCrcDl+rF7y7
Ny9WwkUv2uWWVVFAbrNDtKuDcb82B4qjiH5wO0pe2FmXe1ELsYquQRuvm8LhCHFga7f2sBP5aTyZ
rgooh6P683Nypt/AUyAI0Bt+AYIk0EgC0SMb75DO6+Bi39aAD4GWeJ/F4dSC6103d+swelu/3N7O
ja8GWlYLwCHgWAGt5g5dL1mlNkaMhfIANMmYn5lZvtiqiKRjTZi4rwZJBgJpSvTPwMDAmenqnlpt
0rJw1AbmJICpjLHlpSVOs5DMbssWwGQGRJeB71X4a0ZqGYvziSwheJQ94BacaoACXXy2FxGAdWvz
oNYGLBlBGfadaItpT5AByxYUCeroK9RmF4fO9V2kiQbGtlaEUQNLV4DPXIFr175oGl1VMaYpoSJP
GAg8Q49ubyappyUiiPHmikDsQKBGR6CiwR1iWZq0hfaVEsZVB6HAxanps0UFyOy3cijvDdA5X2l/
gPYDbu16PbodF0k06ko4EvMrqlU/SCv/HJLha1rUBws8HLrVmq6yQmtaVUUPu7BfWK3+UFp9R6HQ
6ULakzi5usQnkHjOrkWlA7C2jbvEcWBI2sfKVh2zoV/rCazd+SBD2Fyy8gcdwn2nJe4e2sRcgjae
0BBTFg9TZ6kT1+CXv322tg4yaB8UyEzZwLnz4hCFziZaK9kU1ovt2D1QSAxcJ/XjVJhODQmb29a2
nOTSGpf5YAJLnYDsQ3+cRDu7xlsX3HadUh3rVFTq2Wj/Y0mqihRnHf18h2BOACOQJAmqYPGr9Khq
7rBLAvmAq6X6Wn6o/HqX/BTdlu89EyfAwD8r6MMCidy1z/RDS1pGFbwA6uE4p3Sn6MWpnkXK3u8v
SpjBkYYpDBoiYF2biQpGzCnBFMpQpc9mwk4UXUGBX2wuxQb6mwCAiqY2d5wlCrF03WqQHQ7AGEIc
ltgvNBEJZK7f+/qQYSUXVjh/qOeoAs4Vj5jOiAJ8Ticuf9EldkE95TbjcjCWP+8ZmejDIefVACSB
EiP3iXTMU+f2RLRwmOqfXQP2cpYKygLvnfzaBHf7p1ZsLhQafGEqf0nAUzoMYK6yiUP/Ql/72tL6
ES/uf2SDbCoo0hnV7h0zPiHSuxERvQFF6+EiIc2rOMNjATmvZQZsyXaGMpzMPH0wBiO4HR+2vO7y
63BepwOkFRcNEietzw6oL3uNmvkjTP43M5zblQkE2eYI060LRnCkuPZ1pjnLLGxwrxkr796Xy+EO
Kuj9l7po6yksVFcr1xkkTIQfSag5U74foaDVOObh9tK2YoOGFpsBER7Au/mW5WI1WW2sb0vN6gO9
HdylfL5t4e2veL+q3ya4PJ0OY1oXNbJO5gJq/5C0vkZRGfKayQVAcEFvme3LfJc8W4cuWIUldd1r
IU7xUhzjgIAtL3el6HUiuNxcK75rX2xPhL/b9qPfP5E75WNZWlmdG3hw9rkzZ4M7gM+9KkRvsq3w
dbnZ3ElfWgsqp7VMwrLrnSoKUPdp7cSVMBKkZIkjp6LqxMZRRGkCmH1Vw7sLydb1gaf5OGHIFxir
gcWHVUO5BjqWSV9rEV3kxtMCZoDTNzH6A9ouHq5vTc0YRcVIwoXpu4baRygWeGY5AItcKqU3jd25
URBqUCr5aBqaoxdKjoRBA2sb+bDyyyMX8lJDA09dLAmO7+YuXPw2ftsVQOaQhUEIAOPUY3/O6t7J
0vPSC0AdG150tQfcbpM2WioASnF8MaO4Qve1YvaX7svt87TGNO44XVnhwmuHDDSzYtQR5nlPdFyD
DOmg9AUkR05Mbe+2sc0lISuSwSuHhorBBdiqkKQMTDrqWt7S9TtDF5e3Nr/OhQkuuBadImU0YySc
pQc9/vwd4LJe5AGiZXCBlXSRocRsIlDEQg7Zn4kxgTv+8+292gilNsQH/9mrN93Ii9u1jlMwMxjl
BMm5r5H0Y4Y09G0DglWYXHElLudCVlKcZqqqQQP8S1yAakc09bbpXxfL4ML1FGlWl6wtaml+VsAL
MI6Tr3W1k6xDfZnh317T9tc3TDw3wZ4F/W4uQqVN3WcDiuC5YTm5PAKni3soAtI7zfa3TW1tnwHh
X2BGwD8GrNK1qaxC8YYxpMGR/WDagzNZn3r24b/YgLVrG0sBRcBRbklYSOWLmk6BrOWPtbD0sME+
smoE/bMWgwdUpINiJTEYhsOc1i+aysJI7o8yWHMcLcp8s6r3GgM2dMaLLMvBfGSw9OdgGRTyAkUo
6abiF8MSRhT1cKMwwZFO7qTE8OtCRncNWKQ2Aqv0LA07FRvmUFNJPahdBrSPvgD7urfAjufMGNh1
sr47m7RdkWvsMY4i9AOLLjBpdzBbI4hAE4hJ5tmvky6IO1IFmjXlx6lOf0QG612jsQ4qetEO4IV3
qV2cIcoXKvm8tzviNEMePbEY/BSWvaT7CiDroz1kLQCAoNXtlYb+eSIOVQ4AskAGCYownrHHsnOo
3hgFEhWpPWSkcdXu1OTquai+/YWXwA1lPP1kDM1zTt9MRqdN6ayERQe8Y+Jm+DARSDxuW9mKR1jG
v1a4wBotcttRs1VCPclS9ATyR0mjguOrvG9pwhEtAjkx5Bgog3FLaUfwQGk6NJDmyjpmCSaggA+u
pdqLk8IzQL5DoWLcLoXXigbhtiLHpWVueWlDKDWrGSRRc6E9JMBrObpEf0jjiDFnwxLc7SJrXPAY
miyCRDregaCGdIoZ/cC+28/Fy9Dlu9ufbStMrex+yKN0TOTzpJBQ/E3iRlZYmNYo1WMevsmZH/UC
RNa6O3wWsWrlWoAEojbAi0oxgxhtJydKKC/GTknM2G/A6+xidCJ3AadM/SVXdLcuBhF9/Qa1MSix
UIkDWyLo0UGUfh0i5arG70oMOayUKbC6atqTRJn2eCB8mUfTcqlVWAE0lXDzKNSfbO2RdvqprWVU
IqU6aNUcDJUMDCxE+zJ2oENOdfnXbPcxigHJeVSHM6Co9a6d2yIwEiJoxm19nctfvx66i0t+Smwj
WljCwkY7gpPJxFDw9P22A2zm0pASIFC0RKUXZexrG8NkI0qrlIWQTvc1N3GN+Bn49yQw3dFX3bL1
u9wFkZh8MkMhZGG93t85xoVxboFqLFNUUt+Mg2vXKzyM18e7FQxfHC1Mcbm3F/s+SAGCheMomzLe
JyjPXq+17guiTOAxCPXeLJzeBJNBVQhmct6f3WsbXEYzgksuphDQDjUQPMWZ7pvZ5DTlSasEXNAi
Q9yHS40eBGBLNobN8C2KKpctwF/NgCfo5G+2De91XbYhSIiuwPW2tUQaGn1oxhAVxA9snhZPjmZR
tW3r20AOECID4Jwwca9fG5GGhOl2jm+jxZPT9h8XWxcs4/1pAvR5lbUmGjJAm68mqwzqNkMWDeHK
GkAxSdqPJjI/3bvtZBu31LUd7q4YJNAc2dQa0FCGVG0zgZuLOpL8TWprr18+zFnj0nStugmeBFsO
cbk+7tboyrhVhsYewkluXPBco5Bh+5Bad8EPI7jtN1gssEZwFqBCivaDwlM0tJE+kFZLGcoszJec
zsnP0SF1zR3oM76JhgG2dxSFcn3lHgeCnfONwqrrCmoHMiZksld1jDRfn0pMEloT3cfNsGeK6eV0
eWrbljzEdCoFZ3qjs76i5lemEMQNCL1wJ8BWaUysMWYQ0u2cRH5IFikY1DsQhLloijlx+pDqr9Z+
rJ4EvvQ+QF4b5gIknYqCZCUMrxMuGiZbHqkruZ1HgnLARNyf1x4BWYOkLi6CtfAtcy6UD7mRzaO6
hPFYHhq0dpwpKX4hH6GCs7h12lHhNpEOIGvEm5477Uar5GOmjaE6S15W/6CWyEW3TrsKEhHIjKIV
jGm3awuGOpIZzDYjVNw+t83npY+hECGac9qYe8CGXVjhon2PhHtpE30EXmfFacv36p7eQxDW8HBj
YmFu+wKKM0GE2Tro6B2BGtOABi1Ieq6XBg5QpVqmagzxYt7FTebjAe1PTbRfoL4kOOmbH+rC1vpb
LlIQm+pDTSKCsLyYjmJ/mKloNZsfCr01Ddo/CkTgOVcwBmWQ8i5dwnRJXZK/6m0daHhGCk7S28jQ
da6BTwVsIrpfAA2+a9TPi6QaM8h3wkiaM8DrokDJmzOV0n1ndvtSjvZVGX8vyvqgFeZzBPJrbxxk
2YWW7G6ere9m0R3Q8Lor42KvRP0x0xQQN9bRXavZrq1j3rxP4p+mXH+qABSUe3X28rTXPBANgcSo
GFGlUwnQ3zUAr1BVTN2xTx6MpPkJlOEuLsAhZ82nQckPuWo9luBNmQvQtKvFyyTl+3yux1MpKa8D
+p5OI5W7gUEQpJ0y6LpMkEDUkjJ34q44AHcUWMycnCSl3Z1kmIU/RYnuqG1vucNUHKnerryBX0eL
fuybyc/wtneKeIydcUp34EIMqpk9LHYBrfpyDGJZuwNjalhBNDxFSdkFqdVh7qWD2ZC7Zmb7yK6P
OckeLUqCKepeB2Y9p6P8Zcxz4BvmQImmoM7kxzqGLo3aj7EHxvbFm9Xoc9tKvxqr/8TGGhrh9l7q
6V2mal/0RrtHfg0SSb1ujjOEbkck7WNWMzAKzi4Iw3aEAkW7WA+yUp9yFUpYXXU3ahggYKb8jBAO
pbe4CYws38dV4bdLdezsya8U+zHr6ZNsFeCET/JQb5oXyOo+GDWKTytHYkoUf+zJocxUNwLnOepg
nxZlDCrNOvemlDlFgoEI7P0nknUrziB5Hmf2RWvVoCb6k5oOR8xnnRSK/uDQ79NRf85HcpjYcEo1
6xGwlruuM0HJanv6bPnDoLllzTIwYOrokoEAy9Fr3c/14WDpmeA2WZ/H/AlYhV0RlAx4GJ/+6kwh
lVloA8rmxRH0OSfdQHZSNf2PtCZnK1n2t8/c1slGIwDd7f9N43AnO8V5aKYZQb6Ovdwc93KeHcFA
JVjVVoTC8IgNbiNEQ6CBryOUWdpJohUI9ENdHoyp9q3uw+11bLyR8HK9MLH+hIsgaMyZNY+Y+gzb
anSa/L7vkxO4lO4g3XCftv1jNjM3tvMvoAT2Gyp5U7p8B5DTlwbVdK0U4nPzcGatEGW+dRHgRY1L
FJETCS13XUdDa1R5Fi2Y1bSOoLT0s8CRwHTrGM94u2GKAHXH8M/pVSzsMr4r8jHQ/JhcEUbPqr7I
o3EEtsL42NrTo161we0Nf18vuDbBZ9DGQOmiLGPYLZUDwRlMwknoKEHeKabOMli7Oer/uBx3bZLb
yqVmKoi45DHMR+NJnvO9MckvvZqcI9X+eHt1G18NXwsUgdB1wqub50GYJwwhYR50gMpm63YsD6K0
c1U194fpx21LG3BicNcR1TYAlF8p5/gkyOqTZYwXCKsdtKMMfv6hcdKfpru4ssdAUflNhEjZgE1f
W+QSIoqh7wKyPXoo22nsD20p+0OUx4DvAWhxMEoldirSWGjJytlDpWheZoHQtq6zxl+pfiEj6ZVN
/giatwyouEk0Br8RkrAhGAvE81+HLgMXLDKbpX0m90Y4G+0zI8NJGXFc0jT9i5BxZYgLGdOol3UK
XreQnBEnDvpe3St7VDeU0pmO5s4+Vn5/j+7ywVQFGduWe10ukcsODZq2UQYhrxDs7feR/YRHtQe8
PLQIBFNoW2Hxao3rL7kIi7FtgTY9ag3MwdPX7mv2uQ4S4kIn9H48gpfaPnZhe+xxw/xUBIWxzTWu
BWCEnzUOcX5Nqtg2+nTR0YnYWWXqFbQFE9NLo5Z/XB+FO18Y4ty5nqJJ03Mo3C3yDys9sf5gsT/v
tMEG9AJ1vHAx4sl3s1MjRkDA/xEWSxNExYAcp3RUUSd30/MvrHAOWU/IdpOxgWjMiLqU/qyDrFse
RNRsW1ZMSJ6s1KTQYeOTedKoIBgrwG6ZgYZRybKzupivSf96O65tJDLr0xHVKBmlh3dDlmYOyB0z
C2i8xgU05zK3ZPddpLljxdzUENTZNpe0TrThEQnFA/7zJAU1Z0OFYFdZQXE8Kf2RmRiY6f3ba9oA
XkD/5sIO94HGVh6ynCE0WS+9F+0wEehpugsSbBBiRT8QDtUdatEucfDeC0qQKXeuKRyp31wsJh0h
R4Vz9b5DamVUb9rUCHUMCRropGSlCkScKQgdG2ZQ4SMEfdhV44FnYGAp+oDUHjEqQpf72cDoXkma
Q9GOgvGFDXAmmHh/G+JZGCKpTkAGCn+Uj+XDCtQZn9ER3Fff1PvF1Y+qnwbZvU7d/PEvSikEiTYe
mlCWs94x4pB+XsqxBhWiTD6nJiirzoopiIKbu4jtk1GaBYHxW3y+jL9dkpSzaU1hWj2TQnWi4Qw9
xuC2X65uxz0asI7fRrhcLFf6tIXwNeZMOtVN4pY6tSGLxMlEK+Gyr4LQThrQWQstvXRZ+gwdRT/S
W/cvlmKaIOgGFyGGJ7hbA8NQEnhpMNIwDtPXOKV3bSHi9dpcyIUJ7r5Qa8aGwsT0TzJ9bLrSkUpQ
yMai2tZG/CPQDvx3IVwWU6OZ145IbkJJBvn396HXu2NN1dekjE4kzSOBC4gWxUUmqaUNdhMTiURP
H7tFOxX9mKFhL8rByca1frWu9YdcODTInmJ0xckUgogvfy1K/IvgZfPWGApSKEC68iG9tyQnB2Gy
AqVLLQCfsRH0u9SzPRHd3MYrBBzEJlQUUeDDUO76FS5+TWLOpFoScFqNKoYCl8hhUgw9CkiiEpey
ySPl/rZ/bu7zhUHuqCkQHtUYxGlCuf7VDr+G5ZkwkdT2lg20wIC4WFvp74b05NGEjDPKPitqVnHl
8g56WADjp6LNE9lZP/XF5nUFIG/xADtxYwXGXKB2mLm6kvu3t2zLYy6Xw32jpkvGJJ8xnwbRJZcm
nxA49iqo9LpOdD9vnblLS9zHkZtkodIIsJmU3E06cZQGoisxaIFHtOerRLAu0fZxARGk5SWYnDHG
asYPpEUlMQFFgyaIh4LN44HHSTUXvR6pEI0y8W2iHbRznLH9nhBB+0SwGJuLu+Dck5IF7aJwhGzw
HP9M2w+pIXr2bLWkyMUHsrnQaxZorC0WhovJufsV76tgVV4DY+/kl17im95tx9u6Fi+tcSFYs7Nu
mhigx0MU7/DYO9BJhAbY9DiQVKg2GjHQ7eRMWKWNoJMjSWJleq8NlZ/Myj1b2a7n5bkz6z/Pc0FL
j54elAQxxsOzxVSA61VKjfxzGEFKn0AtHC9GVf0LX4AZFD9QT0O6yx1Yec5aShu83BSq7yJywvtu
pwDVc/vrbHk20YAOwSApHonvRpFlsmQ0Rxo7gSU0ZndJbHpV3TmDKuII37a0yn68fSNehF3ppzax
hwqv7UZ18cTypB5gR8UAY5LyFzFBRdNVXh+LFmasr0Nqi9wIKrvQKbbozypaMF1nOG3z59PpmAZC
UxfgDUjKg6Ds2gpgE6DXJokRqqpxqjv22lvSB7Mz/7zeBrJ7lKY0yDwALMTFBJaYFmt6vKrojHL3
UDmUxI6uQ0y8+otbFX0fjHzgOSMD/HS9oBqaHClqtxCKikEPUEE+TOuhOTZof/GmAehJQWUJXSyL
P665NFAF/2ghmh1BYZVOlz61JBesZsPf0G/E7AoyE/29xixoKhq56zE2qKjfEpBQ0v4l6dQgbsYf
t4/QRtC+MrT+kIsLPB9ssywqhYTgt8HId+bbU+kYVSO4gzbiKOrXUHkwAFjHSAHnbnJJNGieIWFu
eupG7adJRGiwEUWvDKw/4GIdypxXy0BggNmdq0yzS4rB1eTKr3q8AMfD7V0TWeOcrasS1k85rjod
s6gsjvaoHjlEzvwsPZhz9B83j/tGwzKpy9AgySJWfQSLCNSb/5zRH5588X24eD1XQwa4H0am9Wx2
dSoFUcdOqfJye9s2vfrCCpdcLRivGAwZtykDLxlwzo4sG77aPAEZfNvQBvDyej1cEGUzdCXlAjl2
7+nfbUh7OHALxpzvvV+GkuGk6Bm6orkzwfJ4nibSWolmMwoBDqhz1jlgJ6VDpK/98h8dgq+L2tYC
BbwSSSrA8c8sm3eYHxS9IESL4fIslQ7S1OM9iNqr9JAUueLUUXvfTwD3aSLCcUF04C+jKema/ylw
9DZQ73ZhPCozEdxE20cW0HALLyKgjDmPsMlcGNkAT4tajLtAEaeyT038kNetX9a94MRub96/xiz5
OhrNipqATBwfaKkwMYKeuzGbXllVjm0kwW1X3wzgK+T9f+viB2BoafVRNadTmKufpbpx8nLw2Pjr
vxnhnAFa2qYiKcBvzNrk9hYk+ZjudHL153crotDvtXC3RJ+OGR1TVCDSjABKcb+UwFZ1X2+vZdPZ
NHTn8Ztxh/MbVphpBfmpTAntOf1gDujuJ0stKEhu2tAxuaOhBvVeFhw8p9IMzkUkCdHop5IKAOAk
PKEbTOsIchdWuHAqZWMJkctVH2cX78mESQcAGj6wn+Wu8Ua/dyG/MeUeap7n7MX+kGD82qGP6XN2
L4pHm2fr4odwZ6vMpEWvVNT1EhvFMCXRJ0ej0+BoE0Ros/ium0SesrnBho0SNpgrCCYPrg/YpHbF
vKQLCc2EAvIxNqHUap9uO8rWydIUMIvghWEip+Qu+ZTERNdXiHuTaW4xHisgCs3lfNvIVqTQFBNS
OgrG1zT+OZZPCuC5VqeEbQcSh/hFMiK3L4+LCNmwVSJXAaPHGBuKosa7ipAixwC80JrBWeiD8Trf
D/fq4rFkr7Zg5B8xBa670fwKbGykHSrh3bi5mRfm1324yM8SGneWpMosjBUDqg4RO8lN8ax0owCD
sNWtxDrxqrEBnNOQslwbKjCzaeoloADJXfyVLo/S4zoxoe6jg+FFigeeeutxfB1CckoEL+vNT4lH
Dp5soKlCw+ra8oSH9GJl4G4h+pA4mrY8sqyOnLKiYYUGvX/bcTY3FGAOvOAwtYI697W1KJ8wAiVh
pr6MoifAch4Be2jBkBB5t+1szT4ijK1SdijMWu96RUtWGp1awtAKtSZADkjSKWt3tqs5JKCe/E2d
dzoNRMnU1gnHR5Qt/W0EmX85ynaXT3oCUES8vBjW5EhChqQ1PHItD0gKrBxoJsqG8BduB+dFrvPJ
XCcFH+qY7Ayr8/Q+lFWAtLIf1RALktLNFf1rz3yH40uiqjOSAieQ/gLozS0YE3wrkQXOA1FVz0YA
LVhYNSTINJPhqQ2OsNsOsWUEuqc4WfAK1eRRPrWizHaTrjPh1qdm+KwKIQJbwyWYYfltgYsV6gDQ
el6ULLSfpyJYqAMIInnJglVZoxsdVXciCDZDPAQzxYLEbetUXZrm3kGlFecY7JfGcLQPkLZ28+xL
voiOrmgHuXsbUOvZyjWsT6tejSZ2ZoUKHGFrIuhqCznfNqMJhJ8TTHT+5NW1Q3MnCcBU60MZZHBy
kHl3+9tuIdg5/vFTS01VKwbul7kBJUDTPuSz9ilNK1EBWLB5/NtnruaE1qB5Cg1jdJJxAj24Idg9
kQku29VSyGnKrGFhLxXGiVhy6rTaKErcRVa4iypephLMTPhEutHelVH7APzG19vfRGRi/fOLS9dK
qU76MWfhYNtnKsffgYU73Dax+dK+ODH66hcXNqhamubU47tPQbRjoM3Zl+507vAGcawg9yBw9KX8
dtvmVuC+NMnFh37ITKC6EYGaYgLnOGJQ1h8qWp1aQ3rQ7PbFlEbRc1h0onh8bQVaM7NP8bmYCyWn
V0jVIiD5k2s57VNvuvVO1HrYzNh0zP0D14DCpsLP/8flVFgTwX1ROifmo4gxseBR/Va6o7O2RdPP
oPQ19pgrfEBD5/YO/z8h+LdtbotLxRj0VMYpS6gzBZOX7yPqFh5oMw85dQxHcednCF+ngRQILG9/
3N+WuQjcQnXRZBZWjZn0vebPP1epOG+lccGY+7E9lkFyRoXN9vJAuOPrkeMzAh1jg+hYICkAbuXa
l+MZE+oKgS+3nhIUhl+BNnF0QaT8lJTO8AzZM8F1s27jLYP8TdCTDjzAEa4bc3Z6Ql0mUbdNDrYp
gshuPdEul8ZdCENpNh3T1+QjLz7FdXZKG3Yux+KQ2d3LENWCZ812WPi9lYSrgNStxFoQUK4XEPMN
N/UtaY/a/E722mN2Bk267YES4LbvrGvgdxPip5gTxEAOxmC5UETadpD7GimjnB+V+VcxB21239JH
fX6FU7kq5jJvG9za1EuD/CmZ1diqOgQiJZXdycbM5/StZ5Zn6g1IDD7fNrZ5Ji+tcd7ZSgbNcw3L
m4+mY1mu1bj26FQeKOVCFlSWp1e73iWn5qMqCPJbbnppmXPTukowsdAh9kHxGoyziZcSw0nqyom1
l9uL3MoiLi1xbgpm1xS1YexoMT3XycPCvsTzr9sm3lzvhpsYnGs2eITPJmbwwuVZfQY5UPvJwgBc
4llHdp+f6U/bJY8mKI3mIAY1/ZF61b1ImmjrYr5YJv+4KVumDEW8/gQFA3/9S80K7/YqRRbIdSgD
5xQI6BksFPHijEbtFtLP2xY2j/jlIrgERgf3lzRrxoibXw2K7/o+PwNY4xrO7PXnxXArVxSgBX5o
cPlMMpeznncIKoX8oLT1ri6h7keNvdaJTva2H0KdHLUEE2qG3EvKVudoBocy0A9xAQZA67Gm81Nh
VoIwKTLDfSWjKeNKTS1ArhvLwbyt0xqDZ2sfBV9q/bXvPB7oLRUjmDLEh7lTZTexLFURyFnmhKFQ
qPhx0+8B5nrpmflk2NRNLPkXy6ddxL4bcSxwxa2RDRU6zkAiAVYLcO+6Cxcpoq6lhtUyABm1nRpU
XnpWa79HDtMd8kDNhInTVlRegTxvhAPrWMW1ORrX0lAWeNdP6RcbF3dWWK5koeU8qyBo+nB7b7fO
2aUx7gpo0yoyixV/OpaVk0zfW2GzZzPuX5rg4n4kKYVSxxkeCs6IREzZg5xrkVy6WwEeix9JrnKf
Pnff/iY5ubTLRf0pxkOrrHHa+ph5yly4Rv01ik+ZsGyxmVtfWuL8s5tHSZFmJCfMVYLFy/1VEmRl
rAb+OSheRDnm7W+m8YUY5LZ2opu4zrIi/l4n+Veb5sF/cQvwL177oGEzMxlWSo+4Os70PLaVIPUQ
7BmQrtcWJHlmzLbjNU9uD53DXgYNcOTWV6EI7LZnOzREXboteDzO8T8HC+Caa5OVmeZpZWBRYzD7
M3CoR8sb3TlQfUQv0WC16COtf34RNNIqaXUarwkk9I176yFuJUHyvVkqvlwPFyi6FQ0myVhP58dQ
nQmQBTwOmRd9mI6QHAM9ryvpbpJjAsfpescSmV+/EB+VL81zocOk5TCYK7lCdjAst4yd1I88++vk
zt5UefNJNKu5+aC8NMgFEnD+1ENZwSDZRYnbPIwH+T57jFQn+Wg8L25TuqrfuvK34qf9Y97dPhBb
N92lbS6YdGAiiAlBPqK1uH5UbOkg28ESlT9u2/l/LpvfTsrFEs2OqrQrcC7Wh0fxOT0jHXfLw3wY
X2JP9A3Xv+zGJ3xjtLhw0nEubHuMkAKtHTh1P+5ZkOzFfA2bKevF7vGQ3sYkhmSvFQ/mAlSXPtnw
1eQ5v2+hPjW2jp65OSSlzV/zAURtYUsD0QtAcBrfdv1ioXppGrlqYFejWvUzs899uqiinFXgI28h
78JITicMIw1YJTAVTq/Xjv1TNoVRbPW0W9+MCyxsoDk1FFw2xn3HQIa0eMPOVtzplN4rT/Z99JiH
/YNx6n9KYiKk26kJqDeugxrMUqlfn3CtN6GIZIGUFkBezQG63Ckgf7VG7iXZR6h9BIMg3oh2lws3
eaIppWohjVDrEYqVcCMQW0MWTnAxrX/Nre3lgkwNmoF6NmAG2kAHMljfkrl7KZhx6FIRz6PIKbmY
YhR5PMk6Ykort86Ckp/SfhVEE9EB56IJpIFz045gQn8Em5B2bg9VUO60D5Gny055b/zIXknQu9ri
1bmTPpIngX3BHcGXUYa5zdTShv21+bZ4nbt81H3DiRxrPwvVvd/c78a342niTCaZCGhwT7C2MV/1
8vPKBvGiHVbftHfyB0iBSo7oVbf5kLyIbmTdhItzP3e5mQKLDZe5n1/B0+EuqCGDRfy5OYCw7UXc
5RE4zttgxYVBXW3y3FobTI2RfJ9K86UxR9ELUrgqLs50ZtlWVoeQuTwaO/CLvAIY7Jk+vdN/6W7r
Sp5wH9f869bn46LL1IAXKVbf8jPtON2VZ/1Bc8qDtGvR8RHnE4KA8gbzudjFehzMWu9w0qv+SJN9
W6tOVk6CqCX6VFw4ibRZ6WgK35D0r7X2oRLJJQheV0DmXjvf/5F2ZcuR6sr2i4gQIKZXoCZX2cZD
u9t+IXpknoQYxNffhfe9Z1fJRHHb56Uj9u7oSiSlMlM5rFWOCU2BTTsE9bdxm93Fr9MhB760a5+0
++qkYqzLHZ6G/Rqw74qZlEcjOy2JUiWFCjL9D8CXXcDLbrMUkDFK/LRiQ1bOSR6OjADMNBUVVhif
KBSRbAAO+sT21O38+DHyMGf6X6uiPIPXdaruRAKu3LB/6m3jNubXpDG8ktzy/MUSe5qkOyONXH0g
Xm+k7oBuyevLXnG1umRUIj6KOMegXpC2HQtIbxCvHI0nJ+a/0iQFrmephSsNIIsiAfUAsDR7gc2M
l4gsstlZpEbxaKv8CCaOt8ZJbqyk+9mrAOv5xBLP5ElL7AuUqp33Z3MH0KbacC0y7Ax4d8GqG7rK
trrYbzZDWfzf+mb7c3bhI5poA5DDsL5oA2/b5u6czmluyewfhNvfYAhyW0XITMyVeoLmkPwNtHGK
v9Zvtvz4PfsSybYKRRiTOswvGcNNvuvbbtfvi+5QnGao/8IXPwzdv77Xy75RBXYVoBFRXZAvLNpj
aNzUuEXam5F79WHmuQoP+p0NGCL449nERqscAstO5F+p8t2l3HTQ+D33I2yru/YxR0FKaV11J/z4
SI+RTzGrvv/vVirf3ZZbrZrE7zLtm+mkPuNdGiS3/MbZ0VP1xH4Px7UDXbSGZ8uUNBnPqFiLAL4T
9HaK+ebKLfWHih0TawVxd9GbnMmRNFhFt2zD5mcMR8Ro87dpWouyl23Af9RElzRT7Ua06mstQedn
+KSPzNWqnWkafqQUD+Wwxpy0nMI4W5Dk8s12agxWI4GslG5+GP3+eTogMq12xqbxRbvRtva2vok3
3Vf9+bqaLHqVM8nSc4K1wqnJgK10ojsB5O4GlFsYJ9tcl7J27WQ0z0gFuooz1/TaTbhDzqnN/OEt
xpTwsO00VzulD3boldlq+mlNI6WwADnjsSrRRxBYieGNsYUOmq91rz9Ghr3iNdYkSU8M/KAT8jmH
oKZAOgeKMfN70GG4etIfm6pY649cqgVgMO3/7JhMSq/XGQZppwggm0kPVB6wwqDVQt2qacdfJksr
kS43+WnCswck0ADJUwrqsjxdQ0NZO1i58VWNCntqI+iP4Q4ba9tFXtzu5px257cH42V4qkqXTP5a
WnHNolLJ1BQhOof1ucOLbbuNvsV1OSaZX9xaXhQMJ+OLorgYUbuuxSt3RZ5+sjGMAnDqgQSMPYOv
3FfHW91eI0NfsTwycX1V98ZUj7gp5qhvQpBcs457dnhjqREQr9f6CVbPT7I8tUE6R0txfnTHD0Pm
Dih5b0GC0vjVaUTz+UTd7N55BcbN9b1cM3kyKV6IwRpSUpTmBg9IU3+Uwmt30Ya8Ak84PDWn7tT9
0vZg9gnv1uoGy2m4s7szH8FZAJSLEnMwDJUlcpPsHW0DGKTmNgzoa4GIp/UxTvAQuoan7cWxcJ4Z
mJVWopB3wNQPT7yzL5DMkmHFYwlOOT0oHO0FDMW6C+CVyW3qMHMRtID0IKEPToFhE6Bgg8Ks7jaN
2T6WxN5YCT01U6HfmKlhPGEOb/Iy07lTSwzB5CRoSiv9nVQsfO7NofaLyt5njUpd8DjdatRW/M4E
mpU+8m3SGerWMSnoqhzgW5oNBWdvPfY7NtPGJDlIRu0QfLDj8OKoSerhJVBtBBNPfGruLFEdrdh+
0LNIceNOu237uvS6HnMDVBHFZigjTG+CtMi0zBSM5fauBGMCVeof5QSCsT5OQBJRmMc+Ow62oXiZ
0WgPBdEjXzCe+gJQLJs4T2oQxGLtZZ+FoKW12KbJMS9OuldAzqW3xVjfmQBXdS2BIc4V/Vy87Jjc
B1PoPPEqF2bMVsMu6jAwzQajdInbPSaoZ/Wwa/13coq82vt/xImLQjHICXxEDEOARfFSM0uDmZU9
v/FQynikHg+Km/h+1snBb5/7x3RTesrKQNViLAWCLx3NNjrGCqTLgN4CWgLVbQoG8jaikXVYzaAs
uqozCZKy86TiSmONU1DmlVvo+Y5G5sGKHRA3hz64oNwuLh+bPv6Kz3BNstamu5waOJMvbSoXdjNG
BpuCJqM7jEceMcV6jDX+J1UsDH7np9rmwQjZFB2iOou+laH5aEf9C2h7/HLCkZv5Sjpk2QT9+02y
+y41NUbqQJuCLq1faAsg4JJj4iurxVap4oNI6n3VNj+6KeVu16PC0lS+AB8apmV8oI8FExX3dm3t
jQh32Om3xdAcqhKhxvVbsKiPZ3ZK2jpL9Bja4cAEBTaSr0/2M6v4LtWitWhmJXiSu44Zj4esJ2ig
c57sndq72bG+z+/j++Qh2xWH9lkZfXCXd8c1V7Co/P+uT+5CjkAwZDJAW4F0+NUgt062Miuwsn+G
FKXEVWmnWq8hrnd+YJ7KTwCczcFafv2U5gt0xZvIszJKDQTQMpljMOuL4ezjCs31Q+QP9LeJF227
xue5nEDAwYPMllimLc/oVzampqs5JWq4eH/pLgitHtjJ2qZ+sUu/mgocOGC1/eJgu/G+31VPJdj6
6hUfuri1Zx8xq9SZE09Z2raJBdRRq9Y2HVhsrOFXYWi761u7XGw9EyOZx9zss4g5KgmSrjvgnfYz
AlJ0XBj7sUjuMf5xivVu25XTF0fRb9rGDqI0PmagXsZtPIjQOmLAjcxTL8IdlXLtKBb19+zrJNPa
Wv0UExUP7ogNd3bUHcZC7Fd2YF7hB+2aWXws9E8BA0J6bHeCA5V6TtKMP5X75s62/eIBfCMbdY7x
AePj128s86dbFBVWjni2Ltckz6s/O+K20FIym4YAGP6W9qWqkMMVrdcpt7mCStE4uQmLV+7ScuH5
zO9LLR/WRBswWwMjHm39zxpYzbaKw8VO1Mmf0mK5H5L+2WL6EZDjr1mbp16OECvv6pUUx6J6Y7oV
bNEqeq5M6WQLNTTD2tE71N8K7oL686sJ2k/LgR5dP99F03smSDLxpChE3BUOCUiB0lD+amaJ57S5
B1rIFU1aXBJ64MGCbRCLyEi6nNi0CA2A9lpgg6h5dlB4e6vVayj/i1pzJkYyDKbRFyaF5woc8JTR
7pVNg5dbzzbPvMa5iekNWEdXFHXxipyJlIwEjVhBiTNMAbAjDm3abJlQv0Z5feOo9fdGsf7LjZR0
o1LsZkowdBJkwwkEb4CcfMzVaOUiLOrF2ZokveibRMOa0O2nhKELHh5X0wCfhTf10K4EGctv+X9F
yWP2ZpHZStKqHZ6CA7im3GEXHqgLYPxvdEtcBNr3az1xi3bzTKJ0yXUiJruPsTg2gNNKYL6FfL1+
rRYlGARdp2AXndutLm2Xk9gTo6OOyKlJn+OcntTJXFGDRREzXKVpq+gKfX/an5lH00gipRoRVxOk
1jxUXwsPJOErz4NFNTgTIt2mxBZxzLIUwTtcvRqiB8fBUOz4h1prKdflVMSZqA+3aLQ15Oa6oGe6
DZQ2FWwt7L7QnINT9fdTGgu3VqzHvEH/KVrm0HnUqui25T95Nrm6WQGKd6y/feIYz75JumpRRUAA
XIPuAqgZ+77Xt339eF3CchFkZnjHUxND6vK8cZMJxcLhEpCcKpEfJeqfkgDofyACzA3wOJs2LZvt
oKu+HoN3rSkUwJH0yXgA7cDg9jSfVjKZyy7wzCXMhvxMsULWpPHQIrSa1DCIW+MwcH1XgZABTL53
Q65sphFzLmPIVR8lFnBMqO0bM6K1z1jU77PPkFQvD0fOSGwhxfmQkD36SY/IEO3QrtRvxAndhCiG
f4ZSRwf73H/crqSDSSO0iAEcKkBWwEezde3yvDiGTfkJZAn0cNtAipuTC3IIzYVR2vCwamCX3VZV
f4TJJ+Ap9XMJ0u5lUSeaSq1IkBkg6wOiSKujhBuuRA9LPv1cirRfKYpsYWMoJHC0E0K1AwPpHaG7
T1wRpENg5TBNrGKW7lIhCaqjsQ2PF4AQs/ejPX9CprDfKC/NoX+ABQcKwcqLdEn3ziVKD7e0DI3G
pggisiQB6MedTvoV/7pEk4VGftgWomMaH0Rql4tKU8anmoPgLAtz249D7XcThz+Shg0blkXPeaF2
btENxLVY/Fx15kqAuWTYz8VL+kGE6M2sG1GvsMGe0HomZ0dTDze1Wq/4qcWGYww/ahjPx55aVFIS
tdQAm1L1PTpk0fvklk+K9xOEVdvsfu3FsGhMHWriUQoIdkwqSI+VUJvKtKO4V2o9Hgvd3EzG+M2q
TWQYtYhvYqUzjijt5yiKNIVrIePom+aIDFulNG5V286P66o7L01+wiDaBbYJOiVMKkMbTgavk0FH
oIGK4i1ylW5Nfk65uikbdRfnn1HaM2HSkYIpO7ErAWF2GxpgrSObsnLWqJkWb8aZEOkwmUhL1oMj
GUJQVlLFQ66sEWEsquaZCMnpouOjplNRkKCqQI6SjX6j/U5r6iWroJ3Li8GI4awqQBuRojSUXdW2
BnV2oA6AmKv7DWuVz1hIgHT+rwg5tUVi2oTDzGMoYIcT/ThY1DPqT0kBHAxIg0HNBVTQS2NSDUJN
Crvtg1YFWhADVZETe8R+va7NyzYLuWLyD2ii3HHXj3HWDCGSxVoHigrauMXc4tsyl9q3NsrxU+3D
rLiWsja3vagSZ4LngzwLSRp9mnrDzhALiDdagnJSh/ePMLStriXT3tsUP1zZM1HSVmZRFKZlUYvA
tGq3MO9KinGCCQyQMYadovhFxOXexlhjj2cROr5YiYnuMXfDwdrnifIyiN9D/VWra9fStzwCZYpg
bhqujZwtau7ZV0p3Pc0S0TRROmuuhdxXrP2px/bL9eOeVyrtBKITCnQQE3YbkcrlppuAZ1DUBAGY
YqBZZYzdwWzdmq+EQgtHCykgFgQcpwF2SslkO+3ENOHAEY09EOlIZAFuWER+iJ6B/YxG8ff38UKc
pEkqV6KpJkYH+EDzJ2/zl1Gof5ow//qJvaNIkII2fIamkcwkwJrtynA6xNCiOYwcDGqF8axyuvJ2
Xjwi4PnAwODeA2728og0EdVA54IYWyvwRnjiKcMDfY0a7MMRzTipmJ/UQcZLMTAkLabN7FAprBq8
007Q52Qzlto+yRE08Cn+67zuLMtRIQ1QPhbYzy5X1HPSoT4D+CVUwY/1BHKNMNsprNtcP5+PQYkk
R7pAOQ9zp2KQQ5Uh2Wd5BnrpckRFBeVLpI3sHwQcJaccOaobWiXfOYaIy3KtPrC4sWeLlTaWWK2S
6wIfkTvFQ9V0OzTi+lYVPlQOf1pZ8DwPfXGbpQVLXrWoJ3uIi3YIMu3ZjsAshWaCLPkTR/1BY/em
/Yw8CGiJ1+hgP2goxOKF4IDNHtSeQGq6PM9R0awoGSGWVSNolQWqf9Uf20xWzvODPTRVSgxdA24A
IJkwpnopxu7sPiEZcsXWqP0y86jy7KFX/Ot7uCZE0hk+FMgFY4InQIeNaxlvGKVZeRUsKASWgZFr
0D2BMUd+6bSlYUZlj4KbzlntNj2SGgriUzeZrEOndfWKuOUF/StOeuZwvRjNpEffGVAW4w1eq2g/
i801FOQFFaDEJACWBEQeAKckFUhpAxomE1WwsAdROweDV1y6bbjWizQrsKTgyEhaGI9GW6fzAUZ8
iBTFAr07iiHaDWAabxSwk2E8AAMy1KOdinadFZzLNYGSOuSouYkKVJ9BmQGsuCy81HlrAZgj4CZj
K0LteA20a94paYkgqAF3oAaPgtYJydxT6rR1PaIWk3Xfm+QJ469Apn0j0y9EXit+ckWUJcEr9IDJ
4coMOpQQoPJb7ZMO3EmBbg8LbcPTJFayPQuKP7/ZAAJvgbAZ9YHL+zvpPX4TaadAONUhR0cIVyvw
dfb5W0ja7Ov1e/wOvv5hH+HN3o0S+Bgla6GbPLSaGs16YDL1Ici86Z+TY/Mw7hFhlltjM3M26x49
8u6+2//1wJOJxvIz6ZLepALZbpFAOh2/l+JNpCtP+4X7dvH70l42HZCV6sHAoxNsFz0dJnRVZK7Z
44/r+7hgPmwAzFt42iPRg7Dq8tBqJS8E75HkVoqJeQPAcZOiWgvIlzz1hZT5K85if0eNuD1ls/m4
FZt6O+7DfXNIQay1Dm+5tiBZLwYAb7IeJSqzZV7e0WpbJWG+/ftds1QHoBQOxabJHpEmVdNqDtIh
pLLcOrbUTdYqdEXI0n0CaYP5PsMAFmUpZaZoeaFpER6EMRMn2wA8XWgS5te28Ug6YvvXl7SkcefS
JD+STYwBErnoAwMYeFMIkl+q7ax4jWl0UQxy+wDjtWfMR0nfpnCYWJMhwWHZmesUt3mVup1Ye2su
KYEFywCGP5S9sYWX+tYJh/Mpz5D7A43XA6mmzNeHcVXM4mIASgtXBYaNj4QhKB6DBQUpRt38meNx
RbIaOL8//v5gbECPzSDJ6kcorBLsEZ3BbJAIl2jGKB13VDXP/mtcaRg0oNFaJjBJ5pymdG2mgiaE
FeBIjR3hGs4zx7kk2iesDdg0NAepNA3PRPne6HXBEtbg5WbRofHGqnmjxtrsz8K1gQwTuGEaIokP
JG2tMuSTzUQXGOyVkPzQhPdp+6XS/rqEC5zgczlSMG5lYoyciHSBGjl3LAo7F8Wc3UDUFTPwsZYz
C4KBxraBABgBwqUyFwmgicG49E9tdfJLP7/ne2NnbtOZcHj/19p2LkzOdeHRwjrNGToAlz4UaefF
DM/FFY1eiEscRHkaCIDBeII2ycsFaZMVh7nFOrzbkvtUG560aRgxxj6gAWayfLtWSLPi5hZuqgOm
M/AfaqCMxzP4UmRFSmVMLJ0Dpz+7n6IwmMY4EKtg2ItiMEyOXAuiAyqDFUUZ0bvSboBpLPa9FSO/
lrqN+H39iBaMGy4oTglva8TjMoiPOQy1FpEYCt68qiF1x/6vx/+hcahnIGEAsmQQGUsHBDhMvPJa
iwdV/1Nwf9Ayjys/r69iaat0leggaEE6Auw6lyfS2sweWcl5EOWm20WH3qi96u8ZCLESmJq5/xcG
AaRBl1LK1DGiQsVeaeA2hqeefFuN/lxfyZI6o48OJUCEvzN53aWMsB9i1odOG3DDdAu0sUHmVjWK
DSl/CfHrurClbYP5BNsr/Keuywk9MmVOTTurDSxd8cr4rWHUTdDZ+Rkp70H8THMpb1tcgm7VnGgb
mEDrU/hRVb6JUFu5k0t67PzzUngXMhvys6CwZKFjc662QddlLm+6EzHDlTB6TYQURuuF3k6iwDrA
nbjVkuRoT8ZKd8Xi6SNGo2DUwatODjXGyqkHguxI0JLinhTVPhqGbxSBm5v3FIVHAiruTxzOmcR5
0Wf71vfc1PKSQN/6bxX51rLbzlnD5lhUM2RhENWo4HBypI1zACRrYGauDYD87ZWJ4itOs0nWBhyX
XDUQPhFAv9e55bcwUIyKscqrNki7JPGpM6aeabIX0JNZW4xkry3qozaAVlJT5z9QWURC/HLjUtTO
lTRNIW6qbiwSay5H57B3/XSWhYBtAs7GAVWBtHOizIgSpSELRvG7w8Qx8k0rHckfNQ4reOc/A9MI
WCUleyNqZ6pEbzMA+OcYO8X9F9/17k7vah/X6cv15XxUBAijc+QJAiw0O0jLyQYhHKTBWTAB3WZQ
xp3JBsS5a/Tti7t2JkYKpmoAVk+w4SxIR2TJ0BQE+Pu/tgWXK5GcmtBaLkpLY+DVnbbdZHtNJB6u
b9bSKoBVSwGV/z4BIp1MnJg6erVViNDqn7WoPHBKrNHFLcoA1R7S+GhJQ4x7qcQgVsuSXsMgfapR
r+403zDLlUTO0pmjnwG04riZs5BLEVRkTZpGnAWJnm2g416k/taaaXd9sz5WIk0Njh+FFRW5B9Qj
5884s2MWIE66XJk4kIyOVW69Cmbup/YOXIsmuF8ZJXtO9L2z2mu/tLw5HIBSA8vhQ8W4EoldCNrx
oIvum6i+aUXjxhE5XF/eohRENg5B7P4xlcmTAb9dIb5Ja8AXhxsn/aUra2Ruy0JAgIfUDXC75Nd0
kSOWtkTJwXYdbccxcafa8eq/LiLioGCi/yNlVsnzg2qHKGNxzoOWUiR9qxsRveQ62VzfsCWzNj9v
YAVQbMBEx6WUuqkaRUQZD3RxB8DZHMNoFjuVLaq1jX9d1OK2nYnSLkVFPCsUlkccOfNjbFonbThG
9dp875oQyRhgzEfkmHDngaHch9RBFu8md9aAJz56UBwNiKdRcEMMbcvMGQyE5CnPwzawM+dXG8ab
XLnTUL7PS3stp/IxVQ5ROBcYOMAuIDS43DSaNOmghnobZJj3Qh/HTk9I6xoceQKb33SM3xogLbx+
UAvLQ98NOFzmrMTHp2+OwNqIJ3hslR149W2oarcD8lm74lGXxFCgaWAjNVgk2aYOJmhKU5qxgI/x
hoepaxTfCoOdhvzb9fXIiVDMICIyQCHFRCIH3ltuJqJ5Boohq1KD0YpccJmCigyNd2GcuHWXeHjV
HVhu+oAH3xeY0uiybiValbzHB/nzTpxd5azOeqHM7yFhIEI1ze5hzKq1jkI8evAzZ8n5D2IkDzL1
ZtWySVGRG5nQEFBiiEnJAKbY1nuRKmQ7k0S6SZEfx8TuvIIaj1XYpwdQCdi+rtS35sQ2kTGZbsmA
djrq1u3UqcTNSPQ1i4XjiZrpG6vVO1ez9SdWsBREFzS6F0Kv/arGj3f59DSORe85KXtITftuNAHq
bkb9tKFV95p12QvKdH5BnN2UhnuCjnxXwW8JI+68NtKUI1GBpUkspfSqDPUFNralT5NR3RpcScCa
CjbvTK/vdbNsMRdErU3X6q0PjufHwrQfoGrfqiH+gmCDuVVI7/u895u+2Q1lcSR5dey15IWN041p
Zt+zBF0ocR7dsrLfZHXC0EMBTP/Wajcqg3fK0SfuDmp+g/9z54x1B+aV7EYPCzDfFoNfm+JJyUMA
n9k3PeatKTOwCWxTZ4CBsbQbszG+K3H8ZqvFqS+LuzKetsBywGi2esDQ8VbNKrarQ+XIY7q1xuFk
kSh2nal9M7LIcLmBiXI9Mb2hdg51DiQNUNn6ldZtqRP/CNmg+ki4eFGanzD5ehM5zqtVt8RNDfFa
Ks5Gz/WvVWd9tznAoZuieEmonni22QSpRe4nZTpl3N7oVf2QlRTeONp3bfqsGADF0xT1ZCfAKE5x
bHQMckPcaGPUegVhX+pC/1n3lXFQhjE/qUVW++agGsQ1m7T4osWhuEO7yozBk30jHE3H6pCVm0IP
cbEG81hC62pH+1Xo8eiXvQYovhBxR0LtLxWnxm7Mp8wztD7d6DH+koYMPQzqHoH/I5+UDdqZDkID
IgVLfhAj/GmVxuB2qRiPmZOkD9yamB9hyiwQ88aAh6py+0772vXdbrDybykUaJdrq0TMktf5cPOk
QLrsu9GJsoYA+aj08tA60QogWoL9XdPK/4pBWySKE/A/8isnRaGgKqyUB7iN286ONyaNvaJut5+w
lyARAMuviawaCIwv7VWbRkSNlFgNRP/dyO23DrdOdMLveeyORrup83CvY3g2N5NDnlgrL215nuF9
mcbMG6ij99Wy5camWqVZnWaUzwgHGjCW6hly8Fc2AuSzBqKLdtIrL9omazViyR99ECsFXIB24sqo
hBjoMmw3T1+VSYe1/DJSdW2Bs9OWDTWoy/C8Qyr7Y6GkTTVOsjmX2DPrvshTkGvo1WNXN7fVVCUe
OoZeqTpgeo2Uz6aV3MZKna98w5JLQlOJjUkbJOpUeTjR6BwTLfuKCGCWgsoBv3bSrGHLLW0o0pka
aqqoO6G78lKNImuojdpw0BAIHIUis9yxGH0LY3Jt95dh0vvZOUiaaOi5U5ERlDS2L9Eo0TkIURoN
rRJqmd13La5groJfII9jx62zvHXFKi/6x4tvY/cMUNChHR1ZW8nlhnZeolQUodPPRN5ZBZlCfxrD
NbARKQjE6iAFFx4d/OgFAtyAtJGtOTh4mXZBDjYPDC+9TPp0Q1m5a/p6H9vpbUOV739tAyATB4fJ
AbSuob3wUiZ6Z4waAQMJ8gM/gBbC466xGw61l2ztzXVZ8lD/P+s7kzUHNmfxkR2JgowKikf227Ah
G+uo76sdeWVH6rf+xnYjL7/J9wyXHnAqq+NTsxpe3sZ5pVghin2AdpM7KNTCnMzWgXRc/yfaDnuz
UHbpCMwKMn3rspG6PUkDG87JGDjZaVyhXloVx7rW72im3SkmKCaasnlCDAH2XnT7pR1QdK7v0aKi
YZAYtVVUPVHCvdyiBhpA8rImwVicJn6n2MekW4nHF7XsTIQUpZoIFLJx1jI7q17NvgAwUQeuSDt7
0Bv1yAV/ZVn54/qyPpoh7P2ZTOn+xDxGVw7SAJAZ3tqJsS1bY0W79LV1Sc4ZCcNO4yO64lNli3ih
dJEC55hZSMCmZzSOF9URgpTQ51P0y5wmYw+somJvGMlOo2Kjtmm3TSLjPmn6bNOXyPdNWfrT0ZrY
69LxpSwfEjyYjpaojV2exS8jx3TVNJ7GGBhEU2kg6GosshkE1b2uTDq/sybLtbTm0JVN6zepuDeZ
iLe6HTG/giP4hOZQ03BQvUKtHOmKS82J07jsKgODiFr120jvaf1AUTS/foxL2nkuQ1KdhHEGns5s
CkCc5Tt8OzQgac/Xyokf/YlNz6VIykLM0ensEXmXrKu8dDpV6ASqJnqoy7Um10VJ80wAXvcmCBIk
g8vSUJkG0xYB6+JtWL1Z4Nob+htjWGmEe8cvlG0PRPxHkBRzEEwFVEWvT+BJmLwo+SbKdgv0IHek
uTeZ3K+cx6zP3Rw9AYY4qBnwz4fBsxDE11/DsvZpRb2JWceu7TYVe8B/ooku2w1G47Vtt6viH93A
9rZyr6u1O1jZXqnZ36Xc/jHeZ1dY8vKjGY+YBBGwTCM51jqqSn1i3PdWtbJXC6/4C1shTzurbTjo
VQYTWOvmU+LgPZro2zQpNynXn4dEewgVf+Qdd6Mk/ZKO/RoW37KtQt8JsjGGg8aTy4tkjfO0sh5D
/lTulDbd1TRfyZbPGiyrAzpY/yNCUgeAT9OEm8oU6PxrmE+AavipD/cGWiNjde02Lbo9cC5DHsra
5EOjE01KoWaZhuGyBKQqzmbYmttsuwY4t7RroHY20JmoEg3lmctdI13dhSJCkNnoryYgVWL2Gdeo
IS+P4pKO9ndNMgtDUfBeTfIpoJN+l88jvx1yf+PkX7dxSzYBfQxz8pxgOEEOMTNbnRRbwdkQkm00
HH2s5qBnRydzGAIs8LqwRYNqaAAWs1ALAK7V5a5Fpo1rP5ZTkINusOPcN1jlafXaOP+SvtF/xcjw
qkZpWaykFVCctDLaxKX1ZKXjHf5B4zLT9hFqlp/YxXOJUliJeSszQpc5PEWR+QoSMFUFCpXskWpf
ru/gktc/F6Rd7qDR21rNCgz5D/WLM2dzyuxA+TdkyNzcGVzbWJnGWdJzihYUbUbpQAVSOjHaZYmV
TnCBig4mpCkf3gx1DSZ2USvOXLl0l0D3NalmUWHzLOLrzrApyM/cXElWLun5uZedF3oWjKejCMPW
xnWKkiTx+go4GU1XPs9dhV6Mxpfrx7S4bWcOcF7yubQupOWQYttavdkQrroDf/7vJMzrPZMA8u6w
ylOsx46Gu2FS93bTrvV8Lx7M2SokE2Sn6sRaHWgHWYExXTNyG5V7w7gSoC/e1vnRTtCANNe3Llfi
dMj9D02IN3uWeo7xe+C92xLVK6P7iPCVg1lc0r/CZKC1dphIruRKG6Ak+GyH7SbJ2u8x8rXXT2dR
24DXh6onWquA2HO5Ji3vGgpzgFxPqrmN8ZUPpxagzqZRrAhaUrQZqc9ArQHFYnmuLBzUoahthMFM
zBCQ/LmZhpX0nNwd/x4KncuQXhpp0xYoJhAeJC8l8yewRIEF8H7a8z056LshcXmERzRITrw88tpV
UDYZGvSDfElB7KrKtJjCPmSKgsTRSAH5rlm+ytJHp6u29ZSFLhLst6Tix6kdN1psjB6bYu63eB57
oQZMPNVkyJMUL5hcWzmBJY062x05fqtzJWuMsp799H1HnxL9Z5xa3nV1WpahAzwGg8PGh/62Jgkn
YQ49TrkfXIwuuxm/VZTPPHcQz8A9wzNTTcaoAc98POgOjBZpX0x6Z9W/NW0l/7KorujUxFgy3D8q
gJf3QhhMWCRH2GQ3xo0VaXvg566o69LVM85EaJcijLLIaRZCRDHax1R5HvX2pqfPTfx6/UzW5Ehe
KwE0KsOEPeSgKmUI6hVoqVbVE18biF08/LMFzXt6bul1lg+tA1siMufr1Fu3SOh8UYZsbbBiUY6u
ahbyliYS1PPfn8nRFLNJuE1Z0FW/VDvaCHKaovQzt+VMiOS20l5pjGFQJ0z3Hg3jZBqnsljxJ2vr
kLwWBl0UNhSWCFQybp0eXDP1k5Y3h+vHv6jJpoHWcNue2/Wk3YrKulK70GoDjKGDI8gohVvweli5
+ItSMAEFVCdUkxGlX56JVVCuGYUmgjEad31h31h18/SJhZyJkNQrH8QISKdGBCn9Q4Cjh1fPZ878
TIK8VZGDYubYCWAmah4D2ntBgRmlbj6zDsNBbwlBfUfu/8vtPB00oIAHyYRcbtXvpzpaeasvXfn3
zlwLobBpy9bLKRRehtEgghzwqnlKNZdF+W1TdAU6Wco1ePH3gpD8bAbhCLLjGOUG2I2kyFlcN6MV
o+GU6ilxwcq7F6Pe+GiDNbzIoj81NTc9Gy9DVA62DjJxHtrSvMgwT3qkr01TLkVp5x8jBwE8sTAl
jFuFsbx9roFnAVzAOcldoPG4WfF3XWPvLh82CChYmOxAFkZy+TWyVK0+4TAdi3tVVSBNBQbH7Nt1
lVk8T1Tj0Aw4D0PLTWNawUPRhQUqOSgve06C8YQuPAwQvOGk2V0XtnSVUc9FNIh2MRyndAsqyoiJ
JksRiJYBq6Lw2LjikRYlUPS4AJDjf0i7sl3HcWT5RQK0L69avB772D57vQi1HYmi9oWk9PU3VDO3
y1YJFrpm0BgMuronTTKZSmZGRoA/aIoermLLHLIGy2njSy1+mvG3+yuYdYGr//9JpDA6pTKEVSBS
lJpnk3elbVwT/5NA0Vtb6ibOLwbUPZo6ShtPSwWxVVqpPAhxIhL4azPwNBrgM7i/oAUb0zpBgdGU
EtNQ4pT3kcusd2dp3GrKNf0fP0Z197+rmIqupFyRVNJpAuLu5TbcRXsakCCDjE6/Mt8liJBTqOgY
/v1lzZ/Tb6OTDChNtIh2gNeeZPbCjAddfYvxCknTfbo0dzF7gUZUJ2LOSD4y+TyhtQvdzwyRvYVM
SFeDeCQ3V6rR+npyvr+mJUsT3yt6nSiZAt8u2gsxzjL5YiaXki2EnSUrkzvKchl4ALPpT0a7tmrw
TjPwuaqoR8tLjN9LlsY/v0q2gBccwGhC+1PGvqI3ozuGr1qP0qKgw1y9CLND/5zQ6CtXdsJKdCUv
sKLeoitDlB9VC9Ypu842xdA8U9a8owDyFwnYtc3JpyJl9hBqEuJEmNfveis9204KRnKA1O77xOza
AOgYH78Id+ZkbVVRl2onEiR64KMZxLsOnRFH9bT6IesV1xSv981NVRr+c5mv7E3WhfSOAUeBM1Nb
fC64ZgGJlEJnzdafOil8VmmWBKaUW9uqzSBpY4fvSmcA0OKc+6YzvFBJI1fmSrKrjSxeyZVsfpNk
JRDolZwZ9GJeFDnG56dqipfGLoEp5/Z2oL3mUb3iz7ooiF9VwARZVjcASm3nD0ob/pDy8gDcKVAB
gK4he3O2il1tQgjQdYSZXq2lJ6WVw7Usiidq1y8WMhUQtcimq1DrI3QgiJxrhzwcNb76C7C5X7tI
Bx9DTVQfShGvZZu1btxGl6bQdmmZbnsBMQbJwHGyulonpvPaRHHo57yUQGgVPWu99qNy6hd8C/0G
bF1Fkgwu0E7frFrqvVodDk2a1gu+MBfKR25VPOjRTkEx+9bPs6QvyqEGqkuO3knorFo13tw//tlY
jj4jsn1AZIEinbxd1bZTB5EgA6p9+soeor21T3zxFh20tRL0kInfADi4XiqOzgWKXwntLzoTDBze
LkwMQAzlggMCAmigRhAqCNrkyY5lVnB/gercHiJSGGibgNzbmM6CZFkKqQmgztA66eKD9p5KuzIO
snSHEqm8izbNmq7lzu0dN4ZWae1rn5oD5Q98WTbNc+LSRQTFFNX/68Zd/6JJ1I+6DAy2FeahiFpt
UksYbgWcjNtI4SuxBUZu6MhE1bVvtEsvmDLu/8KrTGTfOO1fREeTza8im5cJx47QTE9hCGgYM1/q
WM1+rq+MTD4FpcKqqKtIf7L4W6Fuk6Ly4vzEqw+1Ef79Ix5/7x8viitTk4iZRmnLC8waQ30duOQq
90rH8Fp9Ia1asjKJkxTMEiDSc8TJJCUq37q9bmsweJD035Lp/Tci/z6fyTMhwm1kjW4iSTSeK+sh
A5pyKUec7c9e+cC0YjyAp7zpZFVA3YD5ZFN8GUVsR+XxZBcvpB8LGzcFJ/U8UXJ5aDGPKapDppAP
Sy/Ocdf9TV3/ekmTBBGAikpApas/darw9Cp39bp0kSYs3J6l5UyyQ72WEJEl3B5dzXaRwNvUNmLg
mwvy89+79XWYGH/IdZKjiApv00acMqnx0jbz26j1wPvu3TczC+i6tjO5qYk0sFyvkM2r0IVPNdcq
3JB4NJAC5uHTlqZu7mpetkoP5ZoqrrovD83CV2i8O9Mb/Ive23LQGgYl2u1SnRz8WV1nYm4hHt5o
zddyfGIcUpmV4XZhsyL58/1Fzx3ib4OY4rw1aDHHyEWFZI5Kb6S84LYB2r6QWc3agJKEBrIIFaC1
yfkNWugUqQp/JI7YxoRdFDV7FOFSXjrzKTVQqMNgNWgCMH848UeaaXIeafDH1sj8sn6kYe1GENfi
xlI2MpcrjOMtGp5EpgJ2ikmgFTLo5HIZj32GbkmKvGCVfdFaVwp034SLaEEaFOYadaoFF53ZyRu7
k9Cb5zqTJDvGTqpkU4I4DqjxTWKwhWbqvBnHwrt25GaalmdoQvOsyixx0mxpJRR9rVbAjsjR+r7v
zR0YfO//zTgT30u1Ri/7CEkdKWsvCb9LieKLuPUoX3pKzFoaC6x4SYzU+RMPjEgaR4CHi7H23UZ5
YLa7TLzG9UI3fXbfVOwaShqqhWfL7WUyJKNS694Qv7QoYjtzZUgWl/Hn/W2byeMMWwN0F3QOcPfp
aHKciDLuLWxbYndr4UhHkD8sNFlmwtCNickXRPAMc+pdibHx+ALqoiCP2ToyHAiwNGsVVUnLIdv7
i5rrAsIkJi3HM8LKJpEPNJChkMf6mViZu/qH9tCc8ydIQq27VbEF2/iOHWqwMixG3Nkz+23XnDih
1ieFnil5c9Iq5gFH6aL0tooca+FKze/oP8ubTizmpAbnI0fSVCa56xTQ1pbfdfbWQGu5e9MxpnR/
O5dWNTnALBzaLO5QIwLVkG9nwh0628/lJULBmdz2+tCmJUkrxNBxq1QY/WdsRWpjpaXcG1TmKQJz
F/+SgG9MB2+sTZ8LKdFzAGDFCZVQTw85HqZZ0Nt5E9iVFm33Q0EXKLZHp5t8jmHRBMU4HggYAJ7E
+b6lxYDessBMYfiZ5PHeqsRF0vg3Cr0KVxu611YMtluoyiLGacn0JNTbUOmNWo5qhGPFllcV64G1
+VbjleQrpdN4GLSC/jxBmtKJDkxsLUbzoK53pDaTdn2rQOsuUvdGbRQbqzMMN2EYgNOgPEdNaVNr
mILjpvQpW/QrHv+ZG+n8wExQ4oERCTrO+Be6Nu/9hFnQC281c4VYnQZ6kg++3iSv9cglImWGn9fK
a6imfm3XKDuE9oeOD/OmJGb6YnK7WAmZPIZ5GrsszF9YCftZz5x1VWelpxFoRre9STaYWA09zahX
YVJBtNcuZExdZDnQoJa6cmrcyLLF07SJyKmj+Wsdih9pm6LipUNhramMyE2y7jsprQPQdD/hRxgw
SsFVzaKGIgCnpQ8JmLWTaGtA5d57KdTWQxiCL7KpFZfQ2vGJRH/ev4JLBzgJaDyW+hjM7OJktfyb
RaSPuICCRixHKycpj6FEjppmvg7GkobJ7Lfut89Oq97c4nUtCzwCNb6nGSRvdE/0L9xWF0LMkp1J
vaSLtYak1YBvqvzRp2/geN2Z9MKIvvCoXbIzCWUYsCglJ2biNDj1xeobt2nFOlU0iI5u75/YbNAc
q0sYW8Y7YNrCUVteyV0LS2r+s9NKd8hCF3xGC8+m2fVcWRn//Oo1U0lU5AD74PncPzIyuKUN0tdU
dQuHLOzczEgaAuaVqUn4qhRIu7Qh0h5LcatXbaUgVEEb1ocGbOwBOUPczE++dN/+oqh1Y3cSuwTl
qk4tPKRaFYE6clK36BMfVGHfIlldghws7efknonBdHjWYZGSWgcyAkykJBvT/GpklwX3+CUD/8fn
4P/3U8Fc++3RdXGIERni8BMkEX+koZ17mkiFiyQcXR+iQD3XaC8loe99jJnWLDG+1y3xRYckGuTt
vghjDfPC/IHI67K1dmpVbUBge+gAjvSqpgHMypTXbVSc5BglOLWJdoki79SWPpqqerGr5MPukh+l
lL8gXn6lrfiQonTHKPF70r1KwBB5Ctj/3LzjUD9P2DaPAbjn6PqnVhsIWYYWAUXkp5myHTq+A5ES
RAvpVqPVAfXufRxHP4iO1qgS9o+ZnG8SM1I9vKMal4ZkVVnaVqJJ5nGOCRJd3RlMaF4v2amXjsIp
XZ6uZWfYYwxy2wzN3nHqHUaY17xKv7DBWXdp7Stys7I78RhauYOSUXqOS2Ce2mhQPVEm+9iIHyRe
Wp6R1Mc4NXeWVWyHod4T1QwixxZBKAnoxqvlRXDnmLZRGFgJd2ktHk0GNLhdgYKIYRgYm8l+5KW2
0pT2GFX0mAsR2Fq+Lip+FloecCkNqpgdaKwFEM9wGRv8IVO+Ck3ZaizcFmG1MiT+js/9ilU0SDoA
4Gh3pji53i7xhXLKb1xQr85jSGk3D45cBGmhoOBG9pISrSDf9K5RTKo3cSDX+oGUEgSU05URiXPC
wlVIcHZdvsIXO2hAm5brsgvBBVeB7E2G329D76kugGZFCad21ZTsGL7hHMRhkZL5Zv1sZ41v6sUD
M7W3DLrV2hAfaabGXoHpv/Fjv05NjJ9lMop0li8wKt6GhVuYtte25QqIjrMuVccMaseCQNuzsjfo
bnuWYG6haX6mc6/VjKBVpLVlNgE+qgEhYp+X+sa2cdUabdPV/bEmybYQPxXQ1+mV6ZU620MqyiXJ
a1frPkvDgMQY5gZS1kMoAp4gxNc4DtEfP5S17CVd59ao62gMZGjKOU4yX1a/tUnpmaGzrhN59D+k
rgiUYOYURfmimE8aPtuhQY7IhDxl+KgjqHoPicuGbWfoAWZ49gZGo5DqHTpdgZZsDmY9kGFGUVCg
yOxo3O+M2E3LzmMS2RlqEbSF7g+p89S3SVAk7VNpnjIj8dQIKIjq0KoKQmbhhXr8UOQfaRJ7ZSFd
kkT3aWeviAHiAsUOhIVBu9CBMIbmJXm0bdr3Rv6poA7B+AW/yidF6LG+A+2KBDz3gZHvvfTVoD/r
GDUEKNRUGc4C41Vp/U6VQ9/vVWAvedh6ci67efotc37aemA2B6uvAhvNPdDUl7rhmfmltDeNsh+i
B008hOZGpehI8XgfZpKvxjbiwhdSHHXMIOMOydqZFjsV+6rUjS8clw8PJd9X9paXL04iXKacFWJ7
zPG16GwD9GYNrm3/IG28AlQzKAwlMLjyEnZ8Dw5zJF+6z63Ow1ycJ5dH5vyIasi0lV4f/VSdvY5x
Nb363uob1JkiOSgy3+52mbG3lFUoeVX1TAfHjbJDrqwblFFMcGt35Jn1OyQTOrm00mdpPaPjA4lx
t0yeLO0DjTkvSUSQiudSBAbQ3obzkGY7Jf8gKVn11WeNaTk7Bql6Cc0fOwyovYF4smlIgVTv1fAx
FQfw+VDB3YEkcP4VINx98xYqL1b5POQvtH+wCKAvLcTa8y+M4npjTlYK3b7f5WZgZutOecHgnBI/
OVLi4ae3ZucOrPCqQV8Z4UOUemB7HfLcF8L0WgruraRyS+VTqbmvstINs1XSXRKU6kFwHhg98UrD
74CGEKgogTzO64E5UkHDjbzEtU1EpzpzNYVeONWgu/KqVPI55FEQFRhyTY+t2NcJppT1Hh6TBYX1
nfXqvmeQbUnDPAgJ8w2r3FcO94cocgfzS6WYnpJ227J9r6THlnbeYB2TlLl5s267gwTuFqmtV07O
PX1M77M4O1tp+0xYuMbI+VrPlbNuWD/LolpTSFL7adNtrER7zE0TcvEpFJcwghlhFnWnZPlHaBTH
VuneiwRBTm9IvkqgYsHkEpRKNCEBkKMd1GWybzJjlRsZyTct7/egsiBQXsFweybhb6fDGCdYtXc4
ALIgBTRd5uQvhs73Jqd+ycxjqVuv0Jg8DqADcCtGfg46iGda0GChfIaRsnhbDdZr3odgDjPNhzBm
LujMZBBAD7shKV4dYp2T0sk8oxBbTaPfZG3AgRnpqM+lgtCsuxikCGJd26Zg/KB2YuDDgIq0Vi/l
inczUiQckxy7Bha40Erk2Cz+qqQKXmmgMiiWIM53MyhYmWTYWtVHThmiBdKUGAJ+CiMKTpFX3i1V
4WYLV4YFnmUwUIFsZVztVeabDyrP0wb5NdWbA0BbKxOcofdztCUTk+SaIHliqm3xU6UMX+0hAd17
j8/qfSOzp3K1jkla3dp5a9lxJ6A8gFnqkiGUWWujbhbgiLNrAf0/huRVBR3KSTXRCaVcJmErTpUu
YyaXaswrwLi78IybLeFcWRl/xdWhRFLUOUJg6qMmLxQjvprc+p3zUoTfHWVJBG9pRRMHqJ1uiMMc
GxdjchhCxBsVudn9s1kyMXEARwrTnit4/VbxOamfbOlfMmr+pwh1tV+Tw9ftTLYqCieO6QtrnvCJ
r6uX+2uYvY9XJibPp6xmaVQ6OHgH/Ik2RSs3ZJ4pPyXs+b6hWUe+MjR5OhVqpqFGg0pyh2ldFYya
PXLx2PgLrB+6Mv848i8YwJWLUZXooKwu0WK1ofbrfO31r/9+Hej44DMJTRjwwU3OpJMlq9Y4noAh
0Q6O2u4qDiZVGYxJ9+3M3ZVrO5OD0SJDjaMc7z9TMtwC3KAUFB1g7ijbFyleiv1LxiaHI+GDnYDr
BruWPzLle2YcW/kjjR5jfHPuL2vODa6W9asven0+edoCv4P4zzEwLpjpjqxSmI1eCJtz/VVTljEb
CvI5NOmm7C16Vg2JDEaTkxpC7NLRyi2pxEfcsDcla1OvRJ/QzZP6wZCinc4BnMyGgCbJSui15tYG
L12NIzXSevHRVeJYaTKeQejDIR+I/mKU9ea3TsKiNjRmB4YtVBW01wat81I7S9kSnc3MRb8xMomH
PQYZaA0U+IlQ5BUJiqRZ5TGAp4xK/PszvjE1iYuJnLHGRMXgJFXPLfuZRcD0Pv1rN7oxMbmFCnAc
JIxqtDga7T3Pqxe9CF8TUHPeNzMT4W/MTC6hLmcpG3SDn5QKnVYGajJhre6bmLkQNyYmV6+FXIDK
m7GEGr5gRNs1oOPYfd63MXO9r21McSc07tRQS3EgwpA/YmX41Cyk92YPTnBNLS5NH7/cNzg353dj
cZJM8riMpLZMMG+wbrfs0ZHdzvQq3TUhKX9ofGfdP0Qe9e0Lfyt5ECrBklzrgrvrkzxTFkqpDSjD
nAzVWouIHrRUjd2CN2+0VRacccFLprQHoRqCkrxGWmO3F7l/jv4GZHOzm5MAQdXOamSMI+L8PjFB
7bLiiVdv949saRGT+MCalkBTBn5oh0c0x0GeSf4mLADraMvguB6FVm6zv7Q0Mk0pMvQJpdTtUxDM
4GFN5b8A2kEQ7LeZyZ1lHI0qvRugLpWXe6kfgsJWtvf3ata5rkxM7mzUY/asz8ckA5hBp9w6URlY
tHY1J/bvW5qNDv9YAs/K7Z5BGyZRIEuDhkR1qLOzHV9EcfnfTEyuqtxi8LWkuCmAVaO8XHs5KOXw
/Vz4Is/uGSA5to3CHsRCJnvW9o7B1DYVJzBqHrKWfLOcIoDWaqDEeAP+xZJUMLOOI+DKH+x8mjxo
IO2NkGtWr1L8Uadv8dKuzS/nt4nxz6/yGAuQBSNXYryWHepKA3HlsFkn7SuRygVnm0Mr4CXw29Tk
3mBiEJ0oBlPRa/+JSYLm2B+qA/TZ+g/lXGFk+rU9Dgf5rWrxlP4fd3JymaqOp6IsQ35STQo+Tv6T
girVzuyFl9TsbmomUDOYLxvFcW53MwcDFQgbbDRx9H4AwyfiT9jJbp02266QF6CRs5EO4C0dfLfA
tkyJworWDlu0DvFsI+CtqvpDUhWn+w44+8G9MjHxDs7zNhQ2Hgkpiihp/tz2IA7PXyV1wNNHX4ir
s+uBChNIqsFXDtzC7eaBZovEZaPzU8GVTzVsHbcW6t8c0JWNyYJClQLOl41liOzTgn4Rj7y4eGvJ
6/19G4PApOk1chD/s5SJq0udyiDxYCCwdpXb2hdUJl2p+5mPhdHhmQAHIWUL77lZkyNEHdz1kJqb
kvwYpMx6IMH5yZFykLwmDxJpT3KHcxtiPVqBqoIFclEnzxGAaQu3a/bkLB0YASiPoRY2cXujl5Mi
ISrHfHm+6fP4oY2/39/QJQvqrW/Ivcqh7Snzk2ZcnLa6lKF2/t8saLcWUkjZRrYEC3VpPaIm9hSC
4u++idnocLVN4yKvYq1TKWXqhNimXIBlVf0w0NhqtFcnvPyNHZA96RDJAG/55CLFjZEntoR3WJN9
gmbUTflD75N46W06nxxbv+1MLtOgQcDKQsEX0x/C77+Kp/6Fnquf7Vu+N84VeNSACKd+AmSNK/0A
xer9Vc66xCgKh0FCcFpNnQ6wOpLFWsdPUrvpkm9UXzIwvz5UEsdaImSa/hj+UDo6CH0sXZxtj3s8
0D32pFO/ATQsd5OVDc7K3reI1zdr8434S3im2aTpyv7EX/gA4nTJhn1FuzT5G0gCPJ5z/y+28crI
xFnqBhPTguLLOEgHOYdIu7nELzNbwwAbuzkKHANjPC3KhkWo6ZI2vj6lFf0KCUx7nT6g9aX/wolX
fmevGfdz0Jd46AG69Xl5bGYuOl7/hMlWJrKRYjDbBmFnCc4ehwKlklIMKGHp6qpUy3PThceeio2V
o/F3f4fnjhETyPikgd8Dszjjb7u69jxxZJqVGqJjm211NTrGkux1Cln4tM3dhyszUzXaEPNLjhiw
ywMF82SDabxqoZS3sJBpdpMVo8ZLAwstix+61ADfe1E8VKD5Wrjas4YwU4bYhSlPS5/4JAFZWRNH
ePoMnLu9pGK+amsv5hvK7I6BlBk8AiqG6qclUK7nUdxKiCDGU3ShF3Do+NmL/Uy3xk7a2Xt5H6/v
e8KSwUkWCkA112xbIKAom15WXbSq/sbXrpY08TU966TWVHo8GusIFKaQJEbDQFf+t3VMi59RbQ9K
1jB+0gto0MdeBZTx/Z2a94B/jmYa3E2FxLZKsY5ML1xD+mAmiGToQpa2cByqensxG8J16jAch5U+
d7n4DunopWrl0jomWUXFmoSqGTy5BPtEJweY5gA0dGEdyug303RzzDWhhg7qRdyZ24XUxtCXegNH
ljZNwANtBWjIBg3jggXxt+a7BSKqJJCA8kI//IN8u39Us7v42/hU0TKHEl9fmjAek48mfjHpUql9
1sC4sJGFB13rSTKd26wQqVnyEyNfoebgVs7H/RXMHpI9SvCA1hssT5NwE7dNU9RSxk9C+9FaBEge
E/rrfxOeUcfHIIVmjHT7kzNyBl6KlMATQKyg0wd7aRVz2wSGd1SMR9YBWLk1oNsspiTFOfAEjCey
4dfdwj7Nsa/gkQ6iKmukF0ZR4tZEwjuLhSXleA4G5bZcgTH3wVRcccbI3CpbOb56uX8yixbHRV99
O3uSmL2VwKLy1MGvu3Xsyx9sZ7oDxoWc0998qnUbLTEHz09MDU0OqaptPbNTiZ1YCWrdkp60Eleo
WuwezZ7VlZ1J5GFpnkTKYDGgKz516UtjLXypZyPC9UImJ9UxowA7gM1O7Yr52ooGWfMFsKyhWtsP
QDUGSqBvqPEICl2A75gVLCkPzl0psB1DehBTKZj1mtxZTKxYQhVgbVaiV8OWXA5gOs8XnmxzYU+H
/CjEAMAsDhKZW+eojFLP1Bqq5xZ9wCjCQw8AYK6B9FqAOIJ4wES6991x7gGH0gRGbmRDBrxgGijI
0PC+giw5a99FPQCxBIGOinwQZwleMrd/15YmT6s8T+TIiICFogN/wATHQQzQN+jipbrs7AW7NjQ5
KBA6gwHU4OwEKZwVIIig/cRg6s7xjLW0U8SWrJY6GnO+f21xkgRZoW7RlAh2KpnjGrz3wtze3j+n
qaTzCDgYp7zGcIjsEQ5y6xlqXkDB0cJBpcBupm69zVehb25NzMoFrRcvdmlm13Rlb7KmvnIGVcc8
z8msBq9LZcxPPC0saQw90288qN3R9NfwjsJ/3y4JlAd94eQFg1TK+BBNkapiOmNdrPKDtLpva0wX
7pmaBN0y71lb85qh6fUfhgO+0lf1eokvem6MfKS4/WdJk+tEUrtmclNB3l3RVw4x/a7X3TxvYo9i
+tDtSst02zzZicLAL5DYOpf1hUA5e3BXP2Fyz0JAZ81awU9QssI1wQQCvvn7mzlnAbVACAiCVWus
z92em0LB2pUllJ0MTrdypL3r5eJ3ecHGdB6v70EEJHTYcGK3C/qAg4QK0Mmgbd3+RxskF6JhrMeD
YtH9tc3N9GJl/yxumtRItKubbMgZ6DHy0C1V1/7MdslK/SCe/L0cPFK6LUggXcA61/dNzy4ZuDtM
FoxkcNMpM0FNNbcxYgklcCsww8r2pE7UwX0js9ERqIt/rEzuNfiOlLZQYQUgWvlrtyZB/U33Idlr
7SKv9CS/XWI3nAv8o4LdmCKOfGWTyCXM3mzzwu5OABn9KM1EchudvIQVAMb312bN7iDYhcGjp0Ei
fMrH20PscLAzpzuZPASbGFO+tLWNiEzTVybLr4ba+pkx/Ej7KLDNPHbrvvza5+YzkUBSb+fWRgCW
TEW7MfR0J2nVpYnVR3OoPpwMusxQm1xjbiECy80xSwrARof0oW/aB6i+rbMUrljr3Ydu1G9FFP6M
QONJE/zTiTbU0EEL13VFQKYTZ1+y0Cz2IgcgP25KCTB+wGBSuYHsGO3g6Khq2u2q1pUsCKsi3fQp
iwOlSilw42no5nZxzhg7Cllg+m9YNy3fSjVgqQqXviSk3jdd9C4E9DtsKX7AaMaxl/Jnq5CKYxHW
1a4IVWfVF7njA6dtBgPAUhtKrUORy8deic5A/egL0ffPrMaRFQcR3oCqOtqM47ldpbxKnBQUREP8
JPdAFoZQufuInAJOV7pOeCqgLrjgCX86wmjQwl8gTR71J28N1lqSVbGQ6lMItrIqfKz/pWzv2PS7
MTDJdjFN1TtSAwMgTW+h2VtAUDv6ft+d/7w3tzYmn0fUCmqzHiDa3A8gnyjoQ6lFvlCXhlvH78Ht
p/HWzORwKsE4j00shSsfUUvcpjFcKz5Ds/X+cmZrU7j9hmrjQa9iNPH2UCRTZFUfmt2vbzDg6Mom
XjlB/FqnrrSTN+Yl24M8e8HozId/zKPx0EZXERO8k+BTaz039BYffmljnvOt4qf+sJF/5o/xqtzz
ldqhPgsGrKf43OwXn3ojBOB2a6EPquIRDnkoBMBpRC+w8WFHpQ5oq3jVRuQsxFC6Rd2codCywugE
dBcxwNDnA8YeqoVG51xzGqXZkVAWFQYVxH23+53KNbExgQtpqFUTDCtoJJ7xsH2z/Wjb+eoq3hR+
e+CbJe6SufE42MV/7F+k6FN+G1kWhiHHCqSYvijvfdCeFPRN1tlB20D+8KV95McII1SQxWt866x4
hqfuC1/2i60W9E/lF3NTH9mxesS0Wb1eUuuae0VCR9XG6wrt7PGTdLspZDDCmKMJgcdBb2NKKRB+
7Blv+DEfI8dAdrJqt/7KtzW+hEvPhF+Pqak/XBufRo2Wy30GXjckvNlXZ9OBVGsrHp0ne12uinW6
Tz4t5lOQr++ROPrZ84jDCi/as7o2F0o38/swMg47eNGCCHxyL6DBGyaM4ZDSB/Feb4uvHD2fQ/yo
HKVD8VwPruXJECvMfOi0be7fyT+Dsw3gnD1qNI6izVMeGDNM67hLGY6gCPSIQHJy6Qm4ZGGaAiuV
IuqMdycV0oMg7vaNZsnLZzcQ7BvoiKMDBCzL5Ha1LFGHum07dArlT+ux3qrBsCVnKQhX/UrzjK/a
p+qWnuMvqbnPvQRRDkOGOJoHce7EhUH6Udgth+X0IX92VlAP9bR1cqndbCUtNuzmovaNtYnPqiok
m8kAa+FL98lfYy/xwWp4irbscwiqVbxbekP9+dnDdl4tb7KxVZ22VTYazJR+VeWx56ZmtiBVNGfD
AtYZjmjiDkwLi61DdC4VkQxN4xJf72M+QEWN/IWfowRrAb8AunVUsm9DjYaBp5oMHYQyk8STqhyD
aUtPhtnTubYxOR2LGiZBuaADbRn5mvyA4K7hQ3ZXLl3dxUCcp9B1YbuLn9W5/cNoPOiN0QMd+8i3
S5N6G4Kx4J05dTU/WlF1Zk6MUfI2/veJHJRGfxuaPgO1Xi6HUIJsVQH1h6EyXblb4Lj5M/0ZtUzx
4hsVW1HZmwRCXW2qwUAGfhqKD6jM+61C3UHF4Fy5hCWfi0rXliYvL9bVigzABOIeZQenbo6Qy/qL
5gxEpIBIcxBaUUecHIyeWhIxBHzONDMvl7/bGOPThx/3A/i4JdPPmK2OqRzSeQuA0dvT75oSA0g6
bmhvyO4Qvaay46HzHEQ9YLzJ0rbNEVZiTQ5K18i6x4O6NTfQVFLzzhhOxGIgGiRKvlZi5ngaOKO8
FqJm+HtNtlWHyglAbrq3uXKqoUAFcWEZmsvVk5R366HQv7MUhDs1Ewe8jgJimpULMPQu1xhCZ423
mQGJ77Wcw9Pu79eft8WRkXAYMgjedci4TyKawSr8elurIX8pBX36qtPE7yoz+N+sjO539ciKqy5O
Eq7XJxKWbkwk3zY+QT3i3bcye100TdXHl5WO9tKtFbnOtAioUPVUOphVDp/jCMoLIijCaGE59i8c
+B9uBgsjLz565tO6QV8Bliw18GU7jTERKtJXKTLWdcp2xDECzYw+a4JsbbB17hKlAM8AiuVR024i
Wj/GmOpF7rs2B/mAtnvmqmX/iGFtvKQ1x+eAaSuN9GgAcF7Y8tah/TrVCwxZG+oGPAO7XmBWNIyj
l8QQG6cZ/NqojjSXPM5AlNoZx9I2VAynZpcMmCpLEqabpKuyRXO/4tmup1FgGAbmRWn0ZHHKHxgx
t1ILGBZP5G1hVgGplIvB7S9GLm9Uu/cLWpzNBAoAEOL6AYH0N5GraHhaPrX7lR1b3ItjeqEgeHYN
Zq0E6fb/R9p1NLeOq9lfxCoQJBi2pHKwZMty2rBsX5uZAEEw/vo5vIsZm1ZZdXs2XdXl9xoCiPCF
E6xUZz5T4T7snbe+F7dOqzUeQh8UMbQGyj453CwVlH8K6t4TrXsrR8JNpsWpZ0t93/H8UyvLBvIA
KEVIA9x+/G9gFHeGmDTYG2zrKDJLu3qrCWPNcsSoEDmyoUhIdNATgCyDPoPS8k2UOYEvqHofeoAp
gZmBtCkHr9etVe8FcAWcMS15B2q0W/Q5e0ZTb2eGsHQs8o57ejTM+xhxuIaPlBcU8uzRLTRyDuXA
95UMb1CPmUkIYcAYA/yfPIL8axMiOdAJeLolenatOrhdsy8a/bWJszUAg3u8Go6HNgaZdbn+ko/m
XwDLgkmtgWxuzSNdmp4yHOVBJOcGNqfGbCizfE6LIvNZ53IvChjA6QbMCGLHY1w7J0WVw5pZnEyN
cBBwHeHpUsxzbj9qynkkmsW8SnT38E92VkB2rZM48F1JIf6mwM924UNbFGurQCrvhHTdqe6ps9sT
DE7hxth+cCZeUre7T0RLPOZ0W6foIOLtfJptsiOFULMIZO6A5B9uPiKaNWz1nPJ1LtsXbM0NZ5Dm
Fxq0oNwYPHBugo7WgDRmdPE9MZK9TVBrsWQe+0gFvNwub7MSYg81b+91OML6SWvfZG2xIkb7nNv8
NelY4w22fde6Wj8PrfY9lLrmUdVqHuwHzrqqd1GmnfrOORQd+HwGbIi9qqnfhgKyh422E4G27YVI
Pb0xTS8hgeODGHRyUpDKMP4CBZo92sf3hhbXnuloL3UFwapMvUEocBGwuvBVhRKlsixIbpbWHTSU
vNyhKLIVxRPNmQPZat7PKTVaX5Zji7sBhb433GFmpYCtt2ZX+UKRw+CyN6hewYVS4CdSTvdpy+G/
CSOIGVeqXUi7Dn094CBvGPrJNVPYW0WEeFljHy1HWysJ2z1H06HJIJoFCdvbWNU+LvxNwtW6SMwD
SmjveLvQZ6riZ6hCLrnVnmMtOeNQAOQBrovX2L306gHF1bhtzmGCz9ENpJj1WXIOWXdfOHLXtcnS
ztVWl0W/y5sUMtoAJ/l1K+9AA4x9vSdPmauOmQ5hqyALj5Gl6ExWzUNjFYYvhj73gkDiKioCPw/q
FVxU7oM43bPI2lrS9KukuOnyaoBBdLIximYJByWwzAbzVTTmWtJ4aVfpGW5HpyHKFjTMK59bERKb
FHpLZeXcFTQO1gRqC9jvne9C1IUrfgcNz8anEjoZgSzg11q/mOjUehHp0hVJuT5r3PKeQsml7+Lb
pnVwRxIrWKdc7CKZp3D+qP5QHXD5uClbONBpy6Y3wER1LchtE3IsQ36Grjk6eY1ZzwsXPQBWaBBg
D8veq6Ii25AmDLwkcWOPVbnhBZr+VpbtrNczMhd5Xs9KTm7DdHgyE83PTP0psS26cjtUoWw7q/yy
Nz9IFEa+5ValT/J4l5JSQCpHVwu4LMC6mzemlyHeWtiuOmhFuTMEVI8ziDBC4Md65EHXwSrZDee2
ClcyRusltyzIjNUU4u6Gcyy7ch2T7iFJUcQjLFy7PSAZgB90qwYsRj+Lhw2l+TFqIUHNwurGKsw7
TLDxgVCY613+AaPOmRZb8BCPegATaPph9Fq6TKPIgSn0bSnkNmyKHKrddb+2YRfolqSbxTTKvS4Z
2CtqIdFGc6AP18I8yQM3f6Yci0JS31Rz3tofeIgNr0Q8DIUU8VylDIXNLpFehARjkdc6X5qBrXmk
wtVtO+2b0OhNLu03EUGHj8D8edbnebtIqbtkqlsTVQ1+IcVnVjK6dDL+x3X5Ixypz6xlnYfA+xQH
xiGPy0WNRo9vt9UDZKo+Qt4NXp/gFJLKrX237J9po1mYY79SEgosPYnUMpXqrKe4DlgCAQhZQh6I
QMuF0S6YuUSuurx7TsxuGwrd8DgbHpTNollmG8FCac6fVFovDer54I3yLadu/4T72l2kttUtTLN6
YZV7FzlhjMGwiS07hDEJaMtQwkmho1Y5UHvK0iz3s6YNQEfF8RCduXcLnAGtgYoXLXFdO6o7habY
ZgxiHBGxXvqK4JLU7Ze0A+OtDNMTHwRc7TIojIgi4zht/XqI1X3GCKwU1MaJuifdqnbUzW4Ds9vH
FkSI2nFT6Ab0m2qBq5O3Z4uVu7DPXqVWdHsHyn8+G4pnRup9Lcs/JumIr4qmv9GLMJ0HNtuKjCxl
xCPokRTLKgpOFJf5HHjWUWYGQkDMKqGEpOJTyOtlyOUpok47MwuL+Lojbwq93EWU7+HNfaRDuE5Z
Dw0s0mnLIqDUD80gxzJEcoF+5wN10Dup3UT3TTOEdrKBij917utUuItSb7fEcM9RTBGZV4O7AJth
Y+vwRq66+D12+hXkhJd5mH2GVN/IoVjYZhN6ddKcGggPpTq6JnlfbFIVKK+0NA/kr1We67MwyQ5t
nq6KMD/0drCRvVpGBNYMXUZAbg/VKwn62WClCCS1vaGcDCCs4IT4dOtGw2sWN7uoLtaojC97yl2v
YRGu0PaFyGCbt9qiYH3ph4axLymexMLqXpWeLyHmPCdtvwKdF9JCECaKklnViBnt2SwL44UrjKPk
bJ8AZJqM2pG2LRdwOCTw24zWho4tGptlt42tUu6tFi95Y7OFbgUbJ6BPZebsJKSarMC+wfu8zUv5
1FLpg6q1EuGQzyQtl5nN921lHSupIMJt6M+xNmx1DXAOmeDirBsDoi+1OvSsMW/QtAMcUToeCk2x
F9WO6aVwS6X6QTbWvaYbC5gKP0jZLOyEYluoYac6FSDLi25Bycb6q7Wtgo2A/ykU0VZ6P+C+4NZK
M1EoYuFnE+Z/I61u7kI2Uwi1lpHIvZQFNwatz4mt+3ANu21taFQ2dGN1Q+1rsn4vtXwh9TbDMQPP
pKzUQhuSPWQ4oYWV5qDiNsleJMFdUaOgbgmxA6n10UhJAcJXfuKiW4w2MrjpeO8Zdr+u9HqfWJC0
MmmNxliWPll2uWuEsD3LEutaodGrkuiQVGRRMm3w06Q4GHGwreLuGX2mGwVzjxmSa+WljnqEGc5r
lXEoZYS3KqseS8479PUdfRk09V64+kPP2ZZVHXy8mnxl83rVxOVy0FxUvge5D0nwBzzFU6zLk5Z0
Z8i7zHGLHETEtnR0NkmQuaRZOke7Z++qCNpFff0aC4N7lBVbTro/CDH+6J11P1hsURTpnajSRZPw
50gqCBJwWIbBJs3Hvz2iobPJY+vV6o2DYeRzw063VPD7irrPtlXcWkWQzrgZz7kJaJVW5XMlh083
Mz9VBEOSiAmvquU8ztsbkQeLKlIrUM/Q0wygNlRHEOOJ+puWA4huRKfIVmtkIbBDjUQ91+thp7lk
wRwyH1+4OErXNKNLpWLDH7R0a+VsNWQsgz5LdU9C9GRRcZjZBYSmRkslL0/dAy3VrnfMjyjsN7mM
tlGJi163i9UAgUbqQt8zyMr3KNVaL9PtQzaELR6pJvICx3mNzAhudArhXCKzrXDiZdmyp5pVIFJW
9tpg+KLZwEzEfmSO3u2dY5VwdRFh5BVUF7Pfs+fL9bovOe2kBiRrbVBFltCjC9NCuWqezA3SKl/z
ISFh67cpSv50da3pcTFn/zLopF4DIWxHBI2sj4kFUTgtXhL3PCCNItW1Vv/4X/olZTcnnFhRgt3b
jbbs5jK/M1bWul30u2xzrfj+s6ACUCsFlRhlIRvQzUllNS/qDExBRMJc4ZUl48sFqEt2+/vHulSv
g+Qv+iP6iCWwp8sWDxBCzBx17PSAIK23Yq/lxZUyx6Va2pdBpr6y8Lttg9RtR6tULff7oM79qKk6
v65wc0FScZ1G6krF8+LqAbE7ciwBrP0rF/qlUESSynA5NGmPWRM8G6yYm0Z175bxv9fYHXCKXQgX
GSgSTjttmijQZIrIcCwBySSimIkOmSdPrxSkLgFavo0zKYGT2JSRFnXDER69eMyHrZZoD+FQf7S1
8vWmOA+aMYNe2Qk+181CqvQhy9ChaeSVZf2LrZ9s/m8/ZFLm04R0CiA4YGCcZjcsLJdtakOZpOhR
VK5Z7TlG+6Zo8gADVjjHQ51MEfYUZtRBzEXfwoI2nrTbVeJCrLhz+xUvhjvqSO6ji/Caq2qJHnF4
5UdfaibBERFewCM0mCGB+V7PS2LLtkUr4NT6ZH6yXTjXfHKynurjCAW6dm4vXA8QxIeNnAEABQwM
J5XcOmd5oPewhQ1aYyf1z0Qhk6geJeo6ikfLlEL0v//851MM6W5qgKtlmwaAAN8nmFlFBbtEAvsw
ZLMB9IBM8/z7CH/rt9MPjyYPegcjJQqQ/u9DoODOGlFhDa0w47NSQWYvDlAO1IohmQlbub4oSuol
CF6YIu9NmazNtl47FfIJS9tQApVXC3yHeZsYJyB49JNWJaGPczqvynTJrAJ/71Cd1GGSdO34XLjl
Rmtb9HDQkqUQf/j+43VUrUHcgi8Rdih8PiGsU94WB7WConbPvXbX3lcniBrRu98X7dJL6DgWvMzB
c4Tr7ZRB19l5LUoDwUrTOSuRagqyofq8htjyDOfmzDh/7APDb7k2Cwtyiyx/b0uz8cDOfJBQ+/3n
Gj26gbip0BQcF2J6KdqkLUiew0864dkGJZV7g5QHE9pEv0/7wt0LTC1W2YGZOIB+49+/3L1tVAHf
Xbv9Mcp7XFb7uuQLrf33h8txmQWYDSSWCGgm3weJSekmtW73Ry2wFiVCHzk0V+6NS7sGrIxRDB/g
Gnf6NqpSMGh3jDqeLXRMc/hBxH14zVnoEhYT38RE7wfnF/OYnF3Ek3Zd6BCQjh8g3Hs0dvw23eTL
YGUeIGF9T+6tx377HxREvg06CdFymsQK6tzwbASxCJqVg0LpBCBerb1yBC7uhfEFRj6FYGbKaQ7r
nlEnhYtLDk173qBQiIcSid+/72yQqEDThHoDPtS0160ZBUDWKDEeNfdg81VNPgvjGg3851QAZbJw
jtFPN210H7/vOC1BJ6KKtPJoF/IuT8ShcqrT0MorqJUrw0zDS9kbqQWrA4iH8GPbHMLkRaXvvx/Q
n7Hyt5lMwUuRleYp1ClGqU1I9aZe31YrlUk/D5P57yP9PELfR6Lf10w1Iu+0AY4jsCvyHP5il+ff
B7g8FQTII/4AfcdxNb/cNbxxQw6eKHQ2oRJMpOYlqKdWSTtrhys7+QIYBnNx4JU9tp0h1DAdilZu
GQ5xdex737rVF2TOVuxNf4P98Za9DH5200K1ciH8bGn+lz3xBVs6uezs3uKW4pC/aI1bq33u5T0j
T78v5IV7CNP7MsbkU+lxkIPZC4ikuW8/yYP10BuL+MVZk6P4lK+VMatP8iPqvPLKLTsu2/fA4vu4
k7e5jAIZWSPKlJioVWXnrE+WkTv/fXaXtgnYCOhQg5sLG6vJ2U1F0KGnnssjgLR+lzxXMTTr5XMH
SPTvA13a8Hjo8b4SDIO3//t+jCPUiWMSyWNuW8uEiQ0Krf/8vOIrGTrsT/FkANo2mYvI0PfKIiGP
OhpCupF7ToMKf3XN7+ZC8PJtnCkxnZtU1hBRh5P4wn4Sf7JZNLNmzZwu8j/SS2eFf0034eIWRIxu
4b3Ag/GDGJZmg4klww07+hMKmBOuUDXr/GTh+oBRbqjpB1soqe+v1Q4umHNiqq41erSPTnRTb5/Q
llGJ5kWFLJje9indCLDE9MZ6tFNz0VHg7Kmmo5whIi+O6ZWTd3HLfBl8/PuXKyzvOfDV/ThrPdoh
bYOiQ3L+fVdeXFmQWGyI6yI9wP31fYyyI2UdhHF5hLB3WPoduIX5yngsYW91ozbRTVZ5+XP3kp7Y
f9isgB4ZQAijtfKDUKha1+rq0BVH2UAMbZFCRSe7tlMvLaDDDMT3qGBAyGZy5kozUz2KduLoUNzB
KWq6uXvtXF/If8AuBQISEGOmIxyc3P6UtoFZq1Ycox0kiA7la40atR/P0U68hYxoM9eX5r2+5Ltq
hz7gzlpF82ypX4M7j3HZ9LL8+ivGe+7LXolx8LMSr+oR5tDOPrpPjvGqWOiP2l30RtFze3eXyWo4
x6dqlV+5py8MjVfPBL4HC+H+ECpCm1XCK4kDqQJFcA+9fYGdZAOsUBXwKkMhdlYImsMu7ZoH/F+t
1Mmkv408eZlMvWAuxPvqo13VN3panV1uA+IA21LFN4BR7goRCq/t802Xotpno3foW7kzk7Llc50F
SIeJYp7hVgncNKANX2bmXZQRyzcCUFMqZcGVrzzj40KOazij9y79oBJPdmWBKJORmWOJ0IPr1FNB
1LMy7M5Pm/6acvAFCBjstVCJQN4Ead8fwjjNEDlx6KDgR5Yj1BbeDh/Q1F85x+i9bWajbA1bIlX9
g0bsLH623uo/3Vl7vorfvvidv/yMyWonaQZePbS4Ud7E+xKna+i93QC8PesWBt6bGQ2Ba49mqW96
dFHu3M9E+lbtA7gwq6lXm36yyZZXn4YLZ/zb4kyihFRUDjAf+FWjZhGa/H5wHCo/xbvgeKFfntzW
0+5/vzTdC0GDjnIK0liADceyx/fDBvH72nVypo5WjSpboMEU0CngT5C6qFWYNfsDNf6boe42WWy9
2zzt0EHvKeDeHSpisEw3OVqiwkSjhWX52apD5gnuvBitTjyFbqDXVPoOyK5drni5SCN4y8A92d2k
/fAUDPk6s4bKS1KyGWwQ6EkNqzk0Z7y2BuwJuAWgYalamIAqmUo/a3V1qKruoRU4+lH62fXkoXdl
CjwJrJ41OYSeASVcSTprBtV/fWPb7J1x+aJjc6F/89bB5iEwatcDka30cpEvuz46yTKtvU4rhUe6
BFgMwIZQYjS8otdiHI6S+BI2bR4t7FcZ9gfNlEBrocncqxB4mRIVjzAazFsSNwKEwhClDUjfQSAu
z5ciKndab4awt1Ph2ogkmeWaCI8o1YzogJ6hzTe8CCBLZomFh7924CgE4rNfBi1ig8x+1VCFAD4v
KmfpYOBFC6piVsrwkLVk+fte+BGkgtligt8HuhVk9QDd/r4Vuh52D4Uk6bERB7S2je4VLPzfh/ix
2/4OgZsV16uJVGbywHCj4TAR6lN4jL2UHex9jDcnf7XMa2I218aZPCGh1HISxZjK0BV+TROf1M/a
EMwidvr/TWjyLBth5yaBwoQiimq0i17X7WAcxbVSxqVPY1FzlACBRhP5y0f58iTm0H4oc9NKjiX/
1AHM1eudBGTg97lcKCGjvjAyOxlxkQD+EDMxIRxrj32Sal49jOxq7Sb1AVGY9ff0Krvox5RQb7It
9GNQyQWofjqlXjJKOlNHj5O4M1cqHLkDbAB/n9KPfYBB4FEMdDOqxtSYzigLdbuDFnp9JMLZsLJ+
Toz0PdYjmOBCTOA/jAWSFuDUCM/M6VipnkZu3+IFzzV7kSYPPNzWeJbr0pj9PtClZwKI8P8daHzc
vmyGqrNIwUMMBJyc78BUqgqvmJte+jZfR5hkX1Ki9A3PGVBF9JVbbIp8JesrAqEXvww4bY6NmBkl
rckQNdfrPuts7DUXMpdNfNO0Z2XdaO5/Wq3/G2ia4VW0H8rURMRRGPWiKgM/Duvb3z/IxeVCVIMN
hv2GxsH3D5L2Wp9W0dhfBCTDjYExMTd5cu2lxn9kEiBSBOcOA+QOR2bK1EA107JFXKhjDzHemSX1
26CT68a01q4p3npRrhPJbguNP/4+OaB4fh95St1oeQjvH5ErMPi7LXMbuuqk/UGBzRYMcsZabe7t
JFojhdzGGV5s+L7dpgMvPHuoUzhdgfHfJXAioH3ebqJBEM8K2R+TtsPaqLubomc30jXEosiCY1Nz
2zNZs8RBgvdQNRyCimXbHGmVK4BhCOt3JLkZEKgYPa03aQQKYi77d9PUtwXUrHxHc0oPsEPHg8op
sEEdsGs0O7E+hy9TVHy4sCvybIFjAyVuGM0x/gnfy+eoVcE8JP0H6wXgB1W8zZMGEL0KnkOobL+C
DP3uRmRfBRZYrlV+36l+iS7yEqjEY9wGN0nXbTpn2FicgO+nwXUss8+OGb1ngtyryrbmbdifm7Q7
SVpsSTICYNP+VtOgmBFF3CtrcwUYKDoo7cHp+ateBcvQzm5jgzxBemrwrVaVCPfjRaLb+0YzdmkO
YwyzWCaDcZfpwI3yNnloIACN/MR9B15+1bSR6QMo1MwzLYL3lKMdIal8H+T8o2k6ADON4tmm2rkF
sXyeDc6WKThhDWLOkmxu8YghBAJ0ro6LQzwEzx1VcIdr75yUL6NcrBWl66BAuwnduAE4EcA7iJFW
c7cHKC4v0RPkpXGbD0B5hHV4VmBvkDaZp4LChAoCoUAf0YUGeWpAstu5EnEFqDci7NZ46gu5SBI2
+DYdNioWbylQoEYdfTQwrHVqdPBry/4wInAvKV2WgNr4LhT2HeESH35dvVeHNoDVFb1VLHulXXvf
Zc6RuPhNUFbea2qYwZov8gcCjF9QdiuTpytuwqxLC5xbKtKT7YZPhW3di5o/C9t5T8oMKYHlrqMB
1M5YHlNYzfkaJ8AqN3YHHEv5Ce8VQErZqaoF26saSGmzdN5olr4obYBdLwthyxiADCpaUAr1zkXQ
13+4jrgHX3+fu7DvaoONkREItcAhDaHfOzfTR5fEsOItl6aZfXCe6j7cIpc9d26ynsmbtqjhXZjV
r1Jl+yg2lpyZOwP2lcC1wxG0sMmnMtw18L1/QGCBiCavko0m5aKIzcCnEDP0W/i9sbpf2t2w5jFA
gjz3za584317MmohZnoCC7cm1boZc2DXa9jniIs3QesPmwLXzNqlo/f3aWASv3D1HFZu9mMpkz+R
GwMMWz6YhrZ1jOHeKDq4ounBBpcCqGbatumbZUWrpygYEt8kKVukVvkRI1X2de4qKHFa58ZNEpBD
4Iop8dtnJYWRIXyQjYUEQWpWR+QZjvfFMgxa5VcO3AjRxeh3Ae2zjZ2SF1w2EiYczAJNSzyD7ZzM
zNDMZmjgjWBNDhmQzH36/dK88Lqh/2hhD6M77hrT/jgpEPtG/SDAGDwXzoaE8K4ju7SNr8QcP14e
MEcNhooNYNhQE5ry0okWSdfKcn6MYC7lKVIchgIUm3aorsS5lwaCTAxa4qCrOtSZPNf4AvlAO1oc
I/Ojd3ftqF1kv/y+aH9Dvm9PHKSrAGCAQDn0aBjqy9/f0UIg5DDTvDjahw5XPOpP/MbmHvD0QFcB
uTwvfcCkd4LeBk9efm+9B0iLR3jDv0fC+CXo2aGjPfZFrb/Vmi8hlsXgDa5MI0MhDEyfVbqx1oBZ
1bNRaijwhysVrwuLCw+1sXvOEHsj8/o+b1NYvHZriXek59s4qZYmOhGhTv61wYJJfR1mfOe/TEop
3tZBVeVHo5Ab0ZVHXuUr+LddiewuzeZv7x2cUobi/fj3L8MAQJnnfVBlRwPYZU9REfiZHT7yBKSr
3zfMj1M2ZpNII1F6xSlg09pFSwHmhzxACjtky0/NGookeEwrHGgQo34f6sKkvubG095KbEStDf55
eszYQzO+i+4pvcqU+zEfio4KijCj6xU6A9P5aG7vNsRCoFXUGzNNvUAeHHqnJf/OLUUjkSDtQqIH
1cfpOUt7VsAwN0b1q3y3+IjRR3uvuSbBPUa9304zZgPJdUgzQLgCQhGTfQCbx0ZplQ1XLffVZg+B
hkJWeNc0bxzBzO9f51Jvg4JXSP7SmIFImoxVgreXmznalpBh2Okrbf7Olvpc7q9R2i9g1AAP+jLQ
+Am/bG4FblLm2hEG2qV3nMzzTbocM2Si5v299PvtNY2FHxsPqwi6hjuymo2f4DtWZ7wjWiCRJiuf
anAZlcTTs+jKCl6K8RleEIjsILf4gR7LapjxstCVYAGggZHHz4xXV7KkS7sbSZKFK8gddTsmt7tb
twUb2gZKOwiJCjbXxRJBsBd31uL33XBloL+b5cs3cgDOTnnWSqiagaGmv1DEG275iQbK7PeBLu1w
fBcUSxCPoGI2mVFe6JK5nUQfFO8wCu75He9NFAOhVo7/0wFiVOWVES/tBssxgaRB5xW4o8mIMNJI
MtlmEtwDuq54tbOh6acrcmUFjUtLaKORjE9lAA8wxZIZeeU0xtDJY+do70ltGYuBhyhCa9U5S+R7
Hw6vpR5vgJK7banzSI1gowztrdH7jQWt2hZ+8XAfgjqyHS17HQXe+tWp1WKI9QXPw30WhjMK52cH
sH6PSLEbSLuXqVyGej+PAuMdPuB0llALBshWlCyM3loZCQe2ESKyV1o+P6YKiQoduLnRl4JispMC
OK6uMOBQQTjCZ9KzxDksQy+K4ERsavPft8vlkSDZD0qahSrBpEyASgiSzcBFhZnYM0TJy67iCGSB
1oNF538YCoVhBoVyA3jQyVBVnodGaDgJ6l7s1dIVCIiD81jw9mSbVxF3F+f1ZbBJPapJi6J1WZBA
et15Clzts+DxzA3ME7FhQvX7xH4cgPFrjeg+NFpRPXQmoVLapgFcZ1lyNEIoCsaDCfwtjBRF9f77
OH+BLt9er1G5hAIGjKY5GyULJhd9QuLUKsrkmMaDBT9uvZ5pafyYtAzpWLZicOr2oCxxS0znoHLL
hyJb64epnc6oUX2C3yLmRZpe2UGXbmlMHwAPZPAGAoXvP8pQqUbrEjcbTSi6VqBWRNcyikuICJRj
ofmEzTOq4oxf4MvtmdhurroEiIh2U6zZQh2MbQP8fzlTc9A57+RZf76y1OM3+7bUeOKgqTB2zyGv
RaZILaRQMtAEcCvm0lmC5rloVu+d3837WbEJr8b2F9cQDe5RUhveolOUQKvCqLCVVR5dc17X2D/B
cGWPXhgBlXpA6HRkZUDjTraO3kiYTJsA++Tmpoxviqvf6G9aN1mxbyPQ798oZEacVglGSNbNLL9r
lzz0eY2M1oO0Nk1nw2MMa58VlIcX2hKAj2VYe6jJnQLbA3Eb/D0Q2J7zt9+/44+jCV7012lPjiYn
djaIYpw2UJCZ6S5dKC+A9HnlarsE8wAKwiH6CIn96XwSRGkHWC/epkgMa9n2CbgI923/qsrU1+VI
U7yT4JIN9V1Xdh6HnU2Lw5g5WzCT/EBEV9TwLk37688Zd8OX82J0JkdAijM5RLskWuj6Ku2ulOMv
baivQ0yOJEoWdhe2CgcEhFoH9D1bXBlhvDimG+rrCOMV/2USunTzVncxAv6xt3rwfkX4nqX8vc/c
XW+ATs2k19XXQC0XlO0g5Ge6YCePwS2dvlNRD4x8DJ3Kv8LB6qgO1RldOrW15+Gu87WlXPJ40T+W
jnc1kh9P4XTKsC4fQbuOiXdysl1NNsBYOA8lUga1htYAyPVzy6vW0As1Z9dGu7C+o8QOijTAJSGY
n1zcdS1c8NhoeeRF/tQVKJlFn1TFMxOak1HloKRbznUwSH8/kRf2DTSxoFboopLxE5cEZSdiGYUo
j1k7LISDwmwWXjmNF3b/tyEmb3/ugFNflEV5rMO9sF6iemdcw4VeOvBoSI4PEmQfzR+WUSGqwxyu
OMB1bdQ6Am/0AL7pId5X0Gfrd3TXnqjygI241kT+GQNQ99vAk1NhyyQrBpZh/XbRkTzYq7jzmACx
Bmzeeb1GudHcto/qGgb7QlrxbdhJ8KYRcEsYT7FZ2DOVwOFUBwOasWj+t3xY/oct8mVtJ9+vKKGJ
kZlJCY22cOPkoOBCY+H3IS5tER3cPqR+wMf/qGrAjZBrYQJYngvOTsCSDWhRZ4P8uxc9kn+gX9FP
tEATmpYAdDOQRsXN8ijMZAUFXWj6XJUl/nll4BzB1oshTwBCbHIPVxJAb9BZymMrg13cy20LDLYJ
wV7lCAjlvP6+bpdOrw5ZNgiP2mMdbXJBkYbBybPH0RolgVX3Kvn59wF+xO3Y3ijnokoDYDmyysml
BLozbaMiLI8Vqu0FRDAKDaWMQfci7eM/jDTieMFBQjg9JUhopUU04NYF0km4YwT3gf3gWjdZHF/Z
apcQDAxh11igAS/Hmm4Cu6xE0oQDB7wsv2mX2cm9I0fj1tg4C7Iy3SvDXdjZLpI54+9+QPF9sh/c
VueZrE3AJUm0c5Oe+ppBABUTV1AzP8ZBLmKZUIBF9R3kNDYZxyZQMzKKNjmKtLrXSLAKlXrpGmgg
/P6ZLo+DhXN0pP7WNOunauyUayqBbjl/ryFFVWUQY2CiuVKI/rGz/87n/8YZ//4l2uh6J7NYJJHE
ddWikOayK4rn/zAVa/SlRfUe7YrJHcraIg0LJ0+OWvIi6LsZwGgBUle/D/LjAI3z+DLI5PLMjRxK
GZHAPExI3DpyHuUmemkHzq89CT8LnONQ+PiA/iKvwLf5vmS6pvPE7NPkmP0PadfVHDtuZv/K1LzT
yxy21n5g6JzUCvdKLyhFEgQDmMDw6/fwztijprrEtXfKrpo70m00QBD4wgkcnS4F6mCdYsleJdLI
F+gJukWfSr5JWxPRsNT4g5iVpbv61HBcIC9E9cqcMt7UEpIqkPaKT01MV0iZfWjPP3y/oNeGQD0a
px62uoH/X84yGaQwz/qEnuzyQwNigPav3w/wK22/iPqwjp9HmGROVMWhykqMEEOgYzViPMnCdFxI
R7sZOjszo117ocYUBRp7lmbBxe1yPp0IpYKBKXwaiLWMq+rY57dqv4FeEpQpIRmpNq8GsYNCF7sY
MT2M4DKUw3Kf9crCKp1/vzFjff42k7nnWugYLZfjUxXunfSmN15b5+77GV+ZMAxoQGpA8/MXiPBy
wlSlSp3UJDrV6Bc3sC9UgASogT/+fpgvERIYLGhcoFcC3Ve8GJO3QUiDJCC7NFacIr8m5UqFKbNU
A7Fpyn6UzBxX10ZDeQsBKFqBMA6aHL91WHRxo/Y4SxLbbSAOVvYv6NhBZ/anbtx8P7OvbwDwfagl
g1cDxAqEES4X0DLgYahBWvCkovbanECHmlm6cWkuX4DxDgEiDhB3HSWXSVRRM8fIMyB0TgZSaAj3
608QMjUhBsggOTzI9lFF/xECXK+ZFf7bBoCww1DRdYLLNA4xJF2XkysNu5cAwMPYDnQYLAOybXqy
yOL85ftF/LoLMQ7wa2jAo0yA7PhyHJSMM0dq4/jkGM2qEGwf8WhZquT++2G+kuXG+aAzgyYxOAMI
bC7HERro/lmIcQCbuW3A6vH50G4lAu/Jge3Nrgi4DjniwT5qarHNLfseb30EdTG5C1LDQfrAh2ER
g6h4gmDPImLZzHF3bSGAEEAbFkmgjdDr8gsChUFpJAg9aYnTe5KTPXW0HYK8qBYzSzF+0nRboXWE
uiE2FhQpJkuRQOuxzYH2AHQ9W/MTRB1X3aqAo1H3nKCINweV/8pUwdJrAAnAhhMNJeyny5m1Zsx1
NaHxKSW97aomZCSphYAIbdVHqDZsSGy0wIxYzItsftAqA9yqSPHjJmNuZAOuy813UtZPapzsjNJ5
GSBqA7xM+FOBprxHc5VBOKjS/Q7X+ur7tbr6UKC6i94K/kHh4/KrUxbmBAAIelIg6auws6ToELiZ
wVIgLbnyRMBvRYED3alRevlyGLlkXM7lHjddL+XuIOiNqYXxwmqAsqpD6ST1AvlkmQSFXN/kDpCq
QwnxFZEX5xDwJE/m+QrUF4CoHPoY8ib0KXq5jt4/o6ACiE3sw10xdjUdwoaVw+/zEhKFhY5qUVt6
DeQApAjsZD5YL5BL2HPZ5hAJazI37eiBDPysxAACFknhE/A0IANY4rNAzXSLGCYiYA48084avFiB
Ja9VAcHj2PQHRLgziAzyW0D/ti01V0mkb1ORBZlu+7mUQjOvknPPEbaPYXasYykq9d0G3+mxs8Qd
V8WqKdANEYX0M6qVN01BcTZkyh4YOQh8amUQliurbLeE9j8hjvrSZlC5xDl6llm/wLN8KkUIaJEI
N8KsNmWJfEaT61cRKo1n5cpdMihrYPVd2KN5edouVbXfouNyF0IJlAz9hwpSo9daYy1G5IdGN4en
JoLLS9JCPV+HsOTItFDCEIqFo15IoZw6PryHKFYFlsl36BEvnEE6mZTcQTpnm0sgJ9gDyjsQQfuo
WmcHPseqTAVclUqYKzldBDkvfZ2AN0TKDqGHYqM8rGp7dBn2PVEQ6ps/GNESn2vqhzA6Cf6P5kNi
oipeF8WhsupbVleBZZHSDa3hsek71M1hsOoxSR7FdNizWcRb2UyqZ66S3nPQRt7KlfrgFOg0QeRU
CxhayzPX2BWskII4UVVxwI+EtWkIUDuplUAsGrE3NbsdL1TTTwqbwXCH7ORS1TwtSxYmg3ar2pqv
Km6228SqtvAp5V6N8IrFaeTqZEC1T2wAdt5HWrUxlXQRDs7NEPMFN7VD2wrh9VSDJKedzeHFr1z1
mAE0m3B8WciLJ0em1kmqDtHM+ISK7kJ3ioUWz0Fxrh2TF2OMGcynTCuh4aAjqcMx2esvoUxfmd2q
gS0qBlFW87bPefpWIWP28kgyPMDmoGI1AP8KaVzZE1mUoYfR2hslYUWgQnP4B87jahdrOtsofQ3S
jEypm5LOPDVdZO+JEz7/24clji8VfYU/RY4uJzBIbZQrNc75iEPj+WDUu1afya6vPodPQ4w//7RG
TpFxiVkhQq6u712HJ6lbkDm/9rlBJg9bSFaUSxDaOxUVdbWMeaZKgu+X6mvnDufj57WaPOxGx2ko
RBSjmD4smmeYYG0t0Decpb7QAmxsf45S/FUoaTLiJNBS0bJHxIwRIbHfb6C+d2ABhWa2zzb53jpr
T5BnCpjf/KgLN1+Af6sE80SSr2XaybeYpOEFhSEPwMpY26BbJHdoYrhhoK/Z7g9znCRot3P1/HEp
J+HOxVJPLteaCRsSzdiWQoCMEx063OFD+WbNsSSuhZifB5qqijFVa9S6Hp/pRgfq7GfnuLAp86En
uFUfoexj36IxA6YevG6Ag5wLs2Z27bRXWlYsK5oGu9ZMk1MewqqM1svvd+21lUQFDQkd+vljtfPy
7QvrJCSC9NGpM9hOgki4QtcxgMF5xmZGuhJ34ZyFPtHY7AGmavIKFk5BpKLESHV+bPpHp3jlxcxp
dSXmwhBAJuD2RAlyqp6hOUKrkJdEJ+R3O2hIPZWE7dmgf0g1PxKD3QDINZMwfi15YvejIgTvH2TE
4xJeLmDiEKbq8RCdVCLdRYYOvcgyj/xGqZeDoqxbqOoGuSI0SBTLgBTScmvJAlqrKZ1BsV57kqi9
gtsLgBIy18k7Ydu5FUlpE5102Em7VpKe4Cb/YxiULdSPZ8a6+iyBUoNSF+j29pRrhQCKKm3U4VnW
SwpMUr2r57L+a3vfAsdq7DrhVJ1Cq0u90LI05RHC9NRGxDy8GTKZA3R8nQfygBGECWg1dswX6ENb
VpJFUCBCPdYva5Bf2c+ioTMt6vEdujytxlFQ91KBGwPuaPKO1SYVIU1R+CkreGwQnpg4MpwfWMRj
P6TgpnLr/fu3WtHUa2OaQB6h3Ym2z9SuzUrDrtYdEZ960BvcrjAOBeVvdkrebKfZymF3A0EedfQw
+Ois6JEPyW2daiv8UPPqOD3biD16PQYazLjPNT2IB/x2bxlvUY14rylBGISs560wcAiCvvswaOk7
FOKcLaca97gZ7YjJznXU637SFpUPxXTDlTQT0XwCsvKoLuIVkm57HbO2URsbGzXtxZmP7gBRCbep
nOnMpWRAFfKtUkBxKulpoGANy2RIAPcJNyHyGbcmRh7QLHwiUQb+MBT+EYK2d3mOf8kcnnso3UZu
BCHlANXZvVpWp5w0hlfzZl/q0qKOyn2dZs+dIs4dG9BgtM0jt6AQ3fDOFyKDR4Ekc8RmHHlbG+1g
IhmEBYSdE882hQWGDghn4LRlo2x66stJW61FqZ/UKstvAJG45ZnDPGQ9sYce6qqQ2Vo2qmORQeGn
t+Pd0EiwY4XmZll1kWs51pKjOO83NVglIMVsOZS8daUyvThrjm1hH/EgimVK09rPKzgMSkJ50PDJ
AegnS/DAQfRWnrncR55UiYNaqytgS28iFX2YFkCillhYd3tnSrDnCWn3kjcc0TgNb+W6PXM6QPEZ
BRy36occsszmMyOkAQNL+7e9XEAzAAzvXxt0EjU4YUEc1MDiE8Jiz6CPuRkCWzsnavn1FMEoQDio
yFRwkkwBDmHTSkbEEgDxDLHqRLrPNPbw/bv29dLBEGgKIc/HtYYu2+UFUBkDbeQWsYglNdC+1sGw
JxA/Jg39IDyn7sCHXTmnefX1sIdtEPzSdNCFUYfVJreO3RO8lGEWn2ArcFJCbYM63MaEEUFVZT+/
n9+VGAhjoQmqQPoElOFp/RUvJ7rFBtaw9cylcWwD1csW0e0ocb1BFR+OIG6outaH/WLALP7H96Nf
e4CfBx8X4lN2wG3WyiLH4KOqa0YjT29mysvX7gANBlwQWNWBb5iWfE2IQ4U9keiJQii2c24y5OA8
nEuYr44CYg3krXBnIme+nIcVWWkmKTY9pXZ+kBLnjoGJ6apFs/wP1uuvcabKbp1u8TCtLXoqelDN
IphvxHnwnwwBhjqq/0D8TxNneM+bSQMDi1Nh/yzUh7id6ZNcfeQISSGKAYt2eNhdLlUH9aNCgy0g
EMF0g5NnDcF3//spXH0an4YYv8KnXaWXBlRiEVmfeN0t7AY0brkMUnMOiTi++tOLH8AqNEhsiLqB
WnU5jDAyB6qLKPaTNoK4Cy0Ckcq3FhpfCvGAUZ159tdn9ddwk1mFSMRiVgEz2zvEkwuwZ+OnUej9
+7W7OqlR5QyAe9Dopk01S4V4eh9XqJtoDTCptWF7dZm/hDR653UPe3uoBH8/4pUYGyfQpyHHYOfT
42ISl8u0QmO8gsvoKMwSBs6ZB8W6g+3qnNbD9fmhY4iADcWtKSxDKClCNQVHq4GmdZfrbsENVAth
TGEUx0HMNSlnhjMmqh+NxDoFft64PiIpgIC2z2DRkQ2qR4btUM4kSFd3yNgN/WNu02SlyhCYVS0G
U7X4xTFb1CORmdhc3H3/xObGmTww0RC1ApslPmVMdh0wIhsFNVnE198Pc+3qHZsdAPPjREXyM9kX
qg7tcgeXQ9NSvxu6ws1bA4YX0bkg1rohY4mxlOZaeNe346dhJ3eSGsZ4scc+WuuB74btCFwaW8Kh
YAkNWsmdU0u6Ot6v3Q9qJsqV0z5XY7eVlGcKPdVo7tQnnrmwUvPQAPXAqZdX2uP3q/oV8DcyQMcX
/M/xJvOTEScBLqTTU0+gSlf06miDh1hycPZOnsG1jS0tsA486NU8l3G/Dq30uYhho6ar70puPfa9
8g7iOps5Bq5tKh29vjEf1A20ZydPu41VozDRUVHDu1ysy/BGF+/fT31uiMm+NXoUL0Ix4GqTn4YO
akas9bS5l2M8hqe3AlREcTGA3oAJTXatkljcMcMWnSGauX1huP0cYPnqNCxglgDuNVDwmAQbfDCH
zAmxUky9KZMbpz8m+fn7lfqFop/OAgRTBExAnQNwMHkaJjfimCcMHUcVkme10UHVAb0iG46SrknB
jJLUwa97ZDFI7Jb4lnTBndZn6vCoy83Gkhs1iIn+oWalL0n2Gj57Oy6Vx5CnNwWVZuW5r0XM6Fcg
lkSpH3ySyV1MMqjXQ2cB5ZFluCqKhfVS7cfotfH5AZfzsC871zkBox/MLNS1Ax6QyHGlwLvDO3W5
beWk1svEQrmnyuJi1dvluhJ2oJT2OrXtjd3pLwyawnCsgU1BF64UBvdhAkRtNoCLAaccGDclO4XJ
26IxY9dW6g7ULtZ4UWPeAAyJDLTQ+gApa72IUlnxwP81fLMm1Tpv6Exb8+oiAvY/wrpGTOnkoQ9W
3ZYJXJZOtcSBTCPqRxzDcIazmzCPfny/cNc2MVAmGEoBVgJlrct1q3lfdlXd0BMUzrYglx6NuEZJ
IptpP4wfM93HwDUrMEWFIR529OUwVe7AWqyS6UmGKabL0gheQoysTeCgVw50QCSU8yD4C6uchM5Q
367NEFkVqluYIiDHk9WEbkRdmq3ADE2yiHtIohgKu+/aYo4KfO2xQZYToDD8g679ZCmHTpFLTUMB
BWYWjcv77CmSnFcaKi+aYDMHw7U7GacOqM2oxI7V3sv1NGq0UCUT230Q8hbi9Och4a1XGMNC8MaL
W5hGml0/czVcnSDOEBiAQJ7zS0oyGFrcsAq4J6k03BYs3TqEmh1L4EY4Z6R8dahRoRvx71jznbzO
cCBSow5h1KlCXa3sIbAHQ6+qh2GqNrMzr90T0KjF2QoiIbKtyVPTWaXUZo/tYUNhT4HspWnNCS3M
DDFtbxiOpHZVW9NTaGDj2cqmlYoZasvVTf7XLKb3BMnSZBBqhdvOWjvJjnY/hTJToZibxeTWLuLR
VI1gFgbEB4fGPGu8XH9/GF2NiT49jCngxdEHwqQep5HWuMOCZn7mxz5ZQ03FAhADwqwQCFrwpV4f
5p7R1Q03ll5gQgAFtWkJCyJdcgYrWozMYVqqRakf8XaPmHgphXxO4/7aZQWwyr8GG9/uT5kW7NyM
wtALPC0yoFjYPep2aY7U6sQPu+imLK3C/X5lr08PDshAWCPhmi5sCdMgUwH859TAHrUFId1g6n2m
2hBljmeGuroVcf79c6hxH32aXNtkwLrBk/LUZTGIv51PAUWJomz1/YyuDWPDDcjAUQS+xfQEhGgt
nqPQcEIY/Gx2KjL/rt9Fvfnw/ThXTlqQ3xFUA9eP9vwU/q7CypRkihWdrBSilcN96ABaUINGICCh
Wg5ul8r+/2/E8Vl+WsDUhqtIWBlo+wBwLSUM6iVA7nY9MC6SP1gcgYk8cwheWcwRQziGG6PQyBQT
b1eUV1aPThNq+W4lnSEM7KZ6MpNIXtmEF6NMdgYSFiMPCUaJJd0ze9i1NJbfhCfbfvx+Ba9OB7ci
KGhg3SEsvFxBYndhHNIK3UJh+hE8adKqD/K0v/l+mKvzgXAF5HzG2vc0soA6MQy9kQefYPG2tnh5
B9M9uC6KRYS2xr//VgHdNsqJjrP6oo3ZUg0aDFaKKWUcKaBYpFYdJDjqv5/StZUDLQJAHUSEgO2N
J9envVeRBvTrgUUnTVKf2zaEMrQNY9eW/QenBPgXGnq56uhBNK0Hkz6H1R18sk8hnGhjtLdE3C6i
fq7ucwUuomKckb6ABvLYSL2ckAFrQkUtaQTYRBMMfnuomUcAhzeW1RpCWpI3L35/5XQHewrIcFRN
oXIzFZ4pizLq+qYPgUk8dNVdCL/3UtlkgrlO9vz947qC9AevU9cgYYH75GtbBJJAQu9QBTiRvbKA
K/mKrKyl6nOP/hMm8V+v3X+H7/npj2i9+sf/4M+vOcJ+Gkb15I//2NPXMq/yj/p/xr/2r1+7/Ev/
OPL37LYu39/r/TOf/ubFX8Tn/zm+/1w/X/whyGpcDDfNe9mf3yvA/H4Ngm86/ub/9Ye/vf/6lLue
v//999e8yerx00KaZ7//+aP1299/NxDK/Nfnj//zZ4fnFH/tkJd19F5mv+2fS/qcPf+2rpLn7K2a
fsL7c1X//XfwAf6G2wKpDmCpY9Ghff/jP+t/A1sAVWr0FsFTNXCWZOMH//13Vf4b2lrIUECchdkS
9MJ//63Km/FHiv43JEwaKsCw8zBAYzN//+fXvHhefz2/37ImPcGsvq7wwcZ47v2VhdngymBT4gs4
SJLB7pvuTJZItsHCXj0K2PFGCvMGO17phVg35atWw/Ck/RBy5OsJ9Vu1OjDZOoQQnoIjmQuY7S6P
8n1fREFk2AvDqFeiNxd1knkt61ciaW5obd4nrbG0TbaQoUVotV6jSWBCLiMA7WirBQPg4L1Gt8yJ
zlqhrkvRczeBGreWV57JCALw8ia02kVb0bt49IAZEY/Oh24mK41Ia1apEGzfEAQtRLUCR15Db2eB
2SwUqvr92CDLrABqX65pQH66Ln0uMg/ADCOH2Heue3WhL6A7AxQCxLCR6iyUNt4W8Qul8ZKzTazf
K9lB58qGMwIYsL40NbrqOuJCNNoDA/ip0jYDaRcV+tRm+gKzY7ezAWFlCsTnR7PtQItxtBgwn65e
uzzzYGkLwhKCk6j0wlxsyqZZZmm+S1vg55ORSLUZnd8tZ5UwGfDUyAuNxoc0ZpBlN/Bsdg38J1bu
yACRCFFtJSjgccnxJG4skVW4uE8fmtqyIeqiQk1Nh8L3UWuAfAkBl2IaFPki6leK4QLX4WbsWYDI
a+rx2pTjpZbmC2Mgq9ImQYqc4ZwTKCrYDZAHVrJEPdTNeOtTuw0G2UDYUZBXDUL6lgnyehV5pSV0
QKTVn0lBg1HSskqGQwWFrVr/adNom/QDxHSgSiBY82bkFqDPVbS0FGkpgeILI+8Exkhky8rsJoVI
jJuKYqGkvHBNoDcT1j9AUrxF+7/zuSRDeDVQ60JFy7x18basoSG9LUW86Qfdk9oBjlTIuaV+m6dS
wIpnKR3txV2tgZaAFd6mzk3Xp7s2VVd626yiPLmr9WYhIijP1y9OtrfVclWG0cIu6I0kajzVH5A9
XBjKgTBgpNdxAUCB7VENikQANWSGuaQg6bpyLQVZAaVPpfKSVt1ErOpWQ0hMQISV2O3gOx2oRnns
QPSyE8tvkzYgVAauvEWolauAGZvYPI7qvBplvShs5YYDhpqgYiAE1JthC7yA0xvaZ3zPEv22G8AF
ssvXJgYEHE3joOiUn6TugjDjSyINd5kN9Uum9nOpmYVDcXp4QD0Ihi7ggQDLNi13Rpk+wNnOkY8M
jxvmkIpb1CYcBLA/M/mW2fm+IHjeLA1y8BRUhz87RuWKFhvHVo5FHrscrbkC3XvEBNABeFHaUx+V
eNpHagEgL9uuSGAhXUnOmkKNs4Of7qA9K118pzbaQsDqHJ2VnZUJtx6YK0kq7LtgPyrhhYoIW0tm
+Ga1sZ8Y6bJUEtdhzaoL2ZHl9Q81KgIYVeP0qlYNjVNXzc01ZBEg4Sn5SarsSA82ocZ8W1J3mZX7
vQySeGkE1Mh8hT3i3XR1ugqxz6AzdJ+DRt7nncCmg/UptX2Sx4GAwzYgNS+1bq/yNKae3vKbhIPs
pqsChUTHWfZR99jZ+omWtuS3otnIEuDrGZbLopXmmgCiQPpnC6eC+zY1dnGpyNsM5Ay3kd943gRV
Dw5Te+46GkBZaR3BjTE2zbVwhgNPhpVmPgmHJB6gP9DnwmxSFWzNQj5wyJyR6FFRwQkYqgcZJtdF
VS1TWZxgUebKkr4XxX2Eik6ZcF/r5GWVbIZoXUHyR0lsX9bCBVRP4XKQrFPFOGoQmE4o9zoVJ7yi
3dv4Xa2hnsrXGNLLIO8vUBKqTb6Cv/ejHEdBZ27rFJ7NESR3dfkgIwzrWtslSo2qsPnB+A8hqt2Q
4ZwGATQIIbOVh35RKb5cxK0XUQjiJkdw1Fx41Lh6fC+KziNRtYLJy1mxBSgd1AuhTNwPtxBq2mnC
Wny69f+8Tj9fn5dh3a/LE4jKkfeHdvnou3gZSepyO5RFHinHhsc4TW9jm/q9dNObqhvF/fL7wS7j
8D8GA4oRxCsA/+AiMhnMZKyNM5Zox1ghgSZBbjrsgYZyZlLNa8MA2wLZDLTpTXkKOskMzh09dbRj
yDYDOxP2kou5Ysekh/HHXBDBAAEIAv5IxL9cuDAj0PG2mXY09/1mWJAlf8tTFyZUC+qByPuWHRJI
nu76t87r/XqZLGk08+jG1ZrEPaNC0b++wSTx5ESvh1zFasobbdEsxUpD9K+u5vDSEwzPP2cK3R5k
aDIIQpOnZoHfk1SEa0ex6IMuc/NfvkL22kYHpF8kh/7nSMGt79stDBu+3zC/ClRf54hcB2Lz8Lmc
gkXNijpdrGOVO4ydBtGiJSu6jzL0TM2dtsn9ESDraY99CsBb8P3g114NoKPgPwBQLEoI4zb7lDVy
J9NTkWbaUVUkV9HvQfVd1PJNU8QLXS9n9iwqs18fJ0YxEcGC/PjVNq2XK0Q2g6gh112fW6PahKgl
KDAv5uO1m8I73cCdoGinugGmtdHvO5hwFKILtEzetjCU6mxsOLuHME1+UxAEVWmJc0NshRwvZCV1
zVEP3LbExo7umgEa3XL8pMn6UtPISsnFrq+g7Ee4y5Nyk1f8ZHK+IFr9qoMt1Xft0gD9qYxCX4vl
s0Tlh8Ku9nVRR26ivWpUWks9Ahnsyhy3mLQQTrFlWR4wcW8wsczsYdtE1toWxqYwJMW1Y/Uoq/wY
qiMus1AeCmKsC1EekPHea0l+2wIEsKx4djYdaUdb46DLiNibNMqCBqpjqyRJPuyhDj1neHbC5DDU
8Qt0ApQFZ/AfEqDKlb19qqAP7qiQ+sjyXdKDIySsZAuFFr/pjIe+2iRQKw5HhmWfyuem673cKFw4
bPmlyjdFVnuaWbjqUKduRU1P0OauKo6lHPph1Ps9SEty1EE7LvE7GXVBs142duOK7DaxHzKebMDi
CtrOPBtqbiPowxlbqPxHLtg9kdNl7yQn1NB9bkNRPhsiz5DIQxuVkP1DKQnI19awzhB5d1sTHkYo
J6C3DSHtxE+1LHDg5q046UwBcjw0Ji8cGpwmTueRmSl/KQxWhNQ86iAdFw4uHQ7N8PD9WzVBJPw6
TlCLA5x5VHdAKj85TmyRtYLwsj7ae7GDVvKGB9GBgAXxf7Hs+8UMmMxnxLTjEoGSF/COk5fYKEVu
Ec0ejjANWZeaK+dkZ+blbah0HjVWbVzvBCm8IXd8xc7zpZRGK6jSK/3GbncEDaENst9jajbIGHo/
JVIQa7AHL5IHxFpxfBtL/QaB3qINT9CN3FoVdEtLHi7aOEpBL+zWXeubVfceodMzROEDQaai63pQ
5mAc99qqg6yT4iQuYg0T8c33a33lYV5MHun55xMMhK9cNgdjOGZq52bxrRPdfj/ARFN3fJiorNoI
HkbUB/43KUQ1mc5bkOGcI1YKhSjFHV4c7zVf42DeOOs5Tov2dUKjqKMDTR3IR5rmNIDI4aXQUYQX
x8KogtC0t4MwA6eW/EiJkSgnCyuKvUKF7lLyEFtvBt3J9UPGxInbKWrbCO7BIbaTW1039pDe8FK5
wHGhrBOoXdth79txtM1MmIkp+VIY3BvGVIAPGyYttFZzk/CuDGdeOLxcX145iCjqIPajjAGo3/SO
Y1wiUI7OnWNNiGuSRy3HuU/fIETvqmQHu7MV1VKv7anLtc4lolyEgI0n0TtaHq5u45zr7hw9RFq7
MwrQAQfi5gP1tbxdp721QyfQdwwYS1QKvDzUxM0y5TVBT7qx49FgLuj7xq3aD2qB11/CSYHyRy1t
XytSH1mICoX2o62UpU1XadceCmA1BvPsOI1bFMaJGw9FlOD62MeD4XdhttSROPRtvZLJO9HR5sqO
kblUAOMChRP2AcIvY75kGriZDdTbIttLHUD6ubWOs9Fmw3Irx1rXDlupdXU2GkXytaSA8QGjYFo/
q7x6ganJMrIrT5fks241p5pbZ5G2B8OBjKJl7Opm28m12ybHlutwpai2RkUDQNcWBpD21IQFoSq7
TV8tRdetnQ6+dfRgUhVUAET39Km2opVulcuB/ABA3zOs55rgMKfHvFkmVP/JY74RDT/EceXH/Pz9
G/VLEOjywEJ0PMoSgxqLo2WKkFXZ0JSakoSnPN4r3F4ONPFpRseoYCe3/UMvwZRegh3WsKX9YQCA
msGYTLaqHYAiLmkB7UrB3ZYBRNYtN4/CoAYHBrvIpdov4wxPQ12lC9/N6oZlR13q3ULcmepHySKP
xFDrywAmsRYWnjXLfPj6RF0YWNKqxQNWRHPUU82PWtCROmh+JrVn208VXctw/NPSbZQDEgh7w1Bt
95Zc3mh9MhMoGV/OAGDJUR2GnA4sZhGdTQJvo2oznusx/MHUc5aeYw1aDKH6obXlhol6FRswBYl+
WOQuo4eQJl4zvAjpLgaN2SbZNmaGn0JzB7rBi1jahsltZJ8z1Oby4aZr7o1u2EYooFVAQNvVMUPy
2OTNKk7WjvpMdE+2P6BRaTlb3dr33NgNnG9bSAbhzMFBQr0sj1wGuAk2GhpPvmC6X8JeJz8RHR6x
WaqhlDAA1z/febiyLMAJQVzWBkJJhj7q5VmPXWMmaG8k4HPeq6n8BnXrQMrKV9ssFM9qJV/um5fC
zPye/OyJjPABNs098Rkp/DxtgrjV13DC3miZ4evxQ6/uIu0ltJjbWQ0I2T3OIuYVoEyC8GLVSNXp
MY3hE1QZwVC+puaJZU+y/Zw2W3CloKne+qQVQd0PcLQ41wj4ypa/l0W6zpzqkOYWjuv+KaocmP6o
W5GqPrGVn2UnDmWvbFJdmws7vpyyEIpGVxXtU7ROjC/+qHZoq0qcyjkwXK0UqEGxRJekR4nSr/zu
A4rVARysoB7p6XNI7q8Rz2ToyTVsN/AcqwSUzcRC+HKQ+MMKHi23I+QzXMxKLo4P+uIA+VMRG+Ag
WCvgMLncCCh/qJAysfMTXGvoc+dHXvpUr4qfSLeHIPWlte19f2T9YZI7HRJQJMDUkKVBbWcSBcSl
wyRIYWQnyCy3ngqy5BC+tQJ2nGYVI2odTHC4NrnMAklFATffKX0E1p/uJuYqrx9aSexV6RRphmtC
6KsNiT/wG6oeSyn3cIq4choGzMLfwo1Iy8HL7eY5yhJnYwvyVpfxnVljF/YQcsH+inmIopyKDERD
YcgGVC796cirOkwD6BE9wT8BkgqWn2uIBvi2irGVUfaVqsyLzHNd6wuV3HJeeK2y1svGU2IIPCWP
MQq9eUlc1Lc8CelB1ux1drKcfW6cehSe40MOyxqUsfMSRZThJJdPKGgtCXyVjCpf6J36WCjGs6wd
aP4SlzdMh6GMWQ24W1AR7NNVnJpvob2W1fyugrWSQbEPeaQHkhiCEEoXNJNuTKc6WkPhuAQKCi63
uFcoW9pGC87PZQxxmLhx7RZmefcltOWr7qMt71KrXeXqR8ZqWFuic9D0vkYf4Fb6v9ydx3LjWtal
nwgV8ASm8KAVSZGUNEHIwhKeIICn74+3qqOrdKv/jJ72JCMylSIId87eay9jITyip0xcugEb9Xlr
JX15NOvJq6837yqV4WxK7qJAAVfyXtQnthi5uxCT1EibvjzNC8j75eBEGmjn4OeTMXpXXVyKnWFH
BE4li4D4vpCIm4/prjiG2tvi4qwKzV4v77sIE/x7RGysbHjCFS6jJntytZvhmLVlznBBtO60bFFo
ICKzlELZDKJfDZ4yqJy5kTn3ODkKSgn6/yG0sdPdbkttpnqoK6dLBy7dPZAH9aAPs1dk6h82oV8T
SupeRD8KOYuITBf/5SUzclmigFBbfE01b3EBvbYeqRXN8c9+OX+DeR6Hehh6wwuBXfN7YR96OL9l
NrcsXG3IWAiY52Gue/tTHfqXWuA/3+L/PNBjh/k3vEOQukmgA26fTJ6o6sqzPn3mQNnIFa2+fRmh
yPfD6Ahjstb0s5YLF74uIzVMW+6SPem38JHplWtTULTshiaTYYZIE7OyXo8sNb57IiOcAvHjjbhi
5J5mPViTqVmq0lg1cep5bbymovHUJCVJsqebeEXl2FpNFVlTdMiS9e3ePKfyYNdtZpcqQyXhXGZv
5o0N9f6k8tQy6eqarwpMaqYQNozdVW0C7MbY+r/EKy3m9DJEmaUv3rPGcCHq8aTKLtze4DZMCyuh
3Vbbszb2y9okHU99UXnzZvlZbd/iO2OvaQhTYbGpVex/c8SQEz2B+XrXvY7hXN5OGHiLrtDdvFaJ
vEHsXKn/7O9vZXGuhRcRIs+sb7ouC+gSl6n2OXTDZEvzi1KtmulrUghwq8zzqID1SLKtyswg6gfa
ZdpmTe2h5o56/R5RNBWM8yK/UkpPo0MxjMm6tjorYOxOsXoqb8PyniuOhJlNm46uqE5WX87rNKUt
q1IS3dB2kZkX5P11S7UDqlMuk6bdmIwDr/UcSP15qNZ6vZ2FswoGkiwqL9W/GABZ2kwVsPA0iK2E
5PnmdP3DbvKnx/1Xw35DhnqVJZ7CB9f65ue+4idB6/8R1fx7PWCifoSngX81Q6vfnJBS15osI6z7
STmWYVFbqRu7TMGIa76FeSiBaGYEpOt/wBT/29nRMD/wPQlO7W/w49aD8FWm8XCuhq4dmG7vPnKp
/nR2f3+XZcguD6oLFY+OdPVXETAuSHEaRGl4alLTbvVDNK3F6Hg1XutcW9fa4MpzA3+dGYY1M7sz
5nlNm0WcRYzRwSI+p9PC62Tlac661Y1hV9q3p2iq3VGjt35AGN0xjr7IG3Myad/cf+L7Ff33W9kV
1nXqeNnPQ/GRjac7NKV4uNN7vyWklqvD7AvVeWyfmLw/z/GuNhQYzN+zdum6z1mW8faJ//BA/WVe
8B/rGtcCdi9scK46bJJfT9TIzngzZqZCgzeu46PmoEVd4rASiGHvio5wYGhjy17lxLs/yW9+uayw
T/w69q/Sr7kKLfRSjt06g8Pc4zkOpk3salAPVoMtbLgc+8gqgmJ5C3qvWv3ZB+Tv8D3YAr69NAZs
WjDPfz0K1dgmGUY896cOSVNt9O4i0r0YmIJ4QcWpxuzEmr+7ycdh3o3VnaCnYX0XGwe6dVBUpi9E
kVeWEANYEf9QOP5t+Pr4avgzKCqGtcisf321WGK+F0XK/SnF2Umab+uCwfTiHqZRckxvgMb6/H6b
VLfXs73cJ9vcTP/wPv5yWXrcIDoCxl+okx8GGL+lHYWRLHDOmu5PTf1wBuBroNZrlA0hpQ6E2dRC
uJdLq0LUPaCuzSxGP9h9MuHTnJs5uKpWOSNcBKNQEyslLvg6wzqYr04z1Jv4j2FZ8t9WLfkR9ISf
JeMIk6nEryuWTAvlytI1EhqYc+8qH5c4khPuoFeNpV6/KjydhHu3i4rI6hNlqct7gXz44hJlxVIu
pKVUM7JMNKu4XWJFsBGbN1H7zfsf5jEQyzCk67FPvv5wo/822/j1tR8//7fSIjauaDQlfST0ogpG
z6ysBwWaWMrYGm3DUp3ZVj2GZJvU+9cr+C+C1b8mnL8YXb/++v8rwYur+H8neOGll/9XUhe/9U9S
l8Dz/o+HKhC/aINMHkIk/jexS6CZ+wegJNZdIFGALQ/61r+YXYLxD0R0jDyJ7cPXGiUDr/W/qF2C
LP2DUlUWIRHBgGSfk/9fuF3/DKv6P2s3oD34DtYq6OsxYoBR+auzVMy2vZaa2B01S15GZMyuaW96
m/TP9Oo315SKztU38Yfo86qiHtOeZyKcwbxyT9asSrPSH3GysbrgZ9F7ebP1k0RnWNhTLrl1t6zm
IAlNrDUY3I6SY0S8RZj8LY19CzICFcvJjaMouviJjDpKCsUFAdELVy6caZ9f0t4C2bgty5560FLf
9H22pqct1m1qFetZwoTE7n6mQ3ym/y3awFTcZoIz5vARBZ0ubnUAkZYScxLE4apezFkh6outbM0J
KZ/1i5FtkA0UhS2Xy5m6OExFn0Bisprp5CTGRhrzK2tQ3dzqVtlJC2Ei3ffl4DbutBw9fWMwHjU2
op8yHXMWISLTZiXvx8ITAvVw+5h6Sz9IkE4sqXFQsxf21SEM2mFAf3MV2TbogN34Q2Npazl/xzAd
wcspWjzk09/3AHOidVuu51eUR10ZQCkBajcBj2yGXUXlJXfcOJdN5fSvMxZfJicNvSw9C8cbfi6b
PLNbbtdLuX4EGSp2Sb5siLHHATu6WxaqS5NNk1me4bd4oHWuusBjxIr2N1eFAGKV4ciVNkP+eU7c
mE1Vc4l4Mjhp2TJbJ5L9utvIdv0qP3QwFp9kqrai2g0knpvbkGv2rM6neaC63teQ5wCDOvYdtze+
jDGUOr+A2M2FWA9w9CZIlD5ZiEp8NjOUdvhzhPLiIjDKwbvY0Z8yR/ioW/f+He+1g2648+IN70uH
LJsbvCZPx1upXtYSIwrvtiEBZ5c5oxLMqXcF2HfUJyWzqciUD4DoyMGmEcoPmef23XCrTd9DEIGs
YrfGbJkf5jYnuDiyhW265/PjZXd/znbZZxRqH8XuuiEXgMNdR1txGntY4Xk8XqAD9R/0P/z/ZpPk
xG4YDGxuDDypSngDnPISaXZyzEdbD/F5CYdViTFbUHrT9vFjco43s2TnJ0Ow+LRkKWyN5/bSqBaf
kQh29FSIfPFIdeiu5guXwRVIZKudbFcfoc3lS/Eejti7jZauOSCtFCQg8sD297DVfKayGJLyw0Vv
TQaEx9aKshUM6sanOq9sTHlxQgVUnD9xPoqJT9prqZcqq1LbqfmqjJ5l8WVhemJfWkLq3TDiWIgH
jJ85bu4MH8nOiMN0X+zG2okZ7Bz5wEXqKUH9VDrKtL5zQgBEglN68yVfChjwjavYbfaZgxetx71K
ACes+u7BQLyfFKd9Lp3KTh9mJoRJ7quNsCXjRLL4/5vyWJqetkr35kpZXf3F5morq27b7KPmNLDx
Qggk2vsoqYEB3c3PV4UXSV6aP1037SUK87cohBPYw9CSvJvqyKNvqlDhfPHI8+UMVufHbnLJv+tL
99q72vIaQpI+XDfmNvYzQn8c03QoBtp3JlvOA+wc7WYdsywUtviZQytlVu+m350DYvZB3nbMZDkY
7PbctlZNYNCSGZO8QwBfBgxIttiO47GzHq/usLwWdkNy0wt/SHsG70xwi0uRBdPjN3Jc7nC7Y0hF
rw9Uk9iYpZsbmWUtNzdFt77xlmnw2Kx5q1vqS5NyrDJ60luXNyXZwnHjpVG9usOF7aA7iy3XmiBh
aZm3jHcCSVoq2fIKtvjwimKoWn4tWIzbII/fy24BAeFJK5yhS+1KpXrrDmo32cX01seb5jpYouqy
axSCaxJlWKcQLy9t/S2nB+X2IZsfQxFUi68seRTlC9Fp+qBW9+VCtcoRlDh5byirtvfEuodl/KyI
uyg7pH14XxymeJtJQVke09QlOa8pWE9nu5V9/F1N8c2QnRKNF1NF2e+Y8sV+z5EiZiXOXWAkqX2n
4qUY1u10Ih99oBVICSrnilj1Nn/BHJl2nkFVm9qLbziXHHPilwc/C2Sv2xUBEIGie/rs9Z0lPk9X
b367P/dsCcwvwkxkTa/31et9PZ+uOMdYS+YT/b4JYxv+hBwwOdnxL9ImedPVYNgUQSzbsBFl2Z0C
YiQY2IEEWXyeeBlP86l801dNYmVvfc7nyhdjle5KViM+rmEbsaZVvRfC+7E/TYFxeZhXlrZYAvxC
NrYg7l7AhAN8sTZa7kZbOShP8od6aE/liRZFE5hM7sfsPDBeFA5ZeYAxzQimsqMyaG/4IZe2nhHk
HDNjxo7sSgaurU6H2yXZk1Jzz/faVwZUtXn0UkKAN2ofB3LtqqytfqcESQYV0So35T72Mj+/XGen
0pfZd8RnZk5XLxcAPeoW75g7DOZQ8LJNdGWI4YAj08k2ty07HcW95s+Zf5NsbfSBR24r5ck4YKps
PumX+mQu1lXZ2EL0o7w2+vJml+uc7hJXcT9iEGUPn60vOOZavlqa1Ts5Dp+tZ2zVzbRKL8lpri0N
mOZPWl5k4/8xHPirnkIrR+8gAifKiBL/sxCHgYo1fJ+JrMYUDX3m1Q1eF64kzk5mqDZCM/ueQMc0
aXd8pewckldt+X51pzkcHclByreXG3tx82/395Y+qDlEpRunNu/bLdk0LAkYP9jpFT75RwIlVVHX
bXGSUhhLSyXaNcqzob/g5WZN6rPRskDH6zvD4PH+VLN8KhMbpJMHzZb3O8Y2ZVxBjxkquEuW5EU4
voXSCop+7VcZK6/pyX6q+jIFwWjJ++sZIGxyM7bV0VO/gS3V0ZEpYHA4ZTz+kv8ML6KdqTY1g8jK
8TnvmJ5XgP/95uG7Cg81hZjvMNZimcdazMBOnKJgMJp1Um6uMyoyifgHrd/G8Ajq3CbR1AQqQv0P
wDna3bAzinMv2Mn1uYPgIZ404dk0oA7ZzQhx5IO0VzHn6XSUBTdd8VIs6hjZq+pxRl+FBE97Mg0K
Dd1uzDEotDeVt7jKbVBhe1HSogVtd4wYxPXCAj30DyP6rnqP08yK47Ctgvqif+lCQo7Iwk0RIUi3
b1XgJHLByqWbL0Po7Xl/WGGA9Qd7bkF2URzEyeBF1AjpuuGxuGWn6+mfmEi26hLnoU9V7NGfB2dk
dWeasdCWWb7POVB038MYa/PNsBRfxJD9qVB9UbHwnJtXZrGZaTXvBBnyO69GtweqsrXsOcpc6GX2
UIWD8ShRhN2OdcNaoCzInNjlafKT5+jNDCiu5W7La2nqWKRy+z2FgtKS1gQdOfEpum3E0otEp5jD
x2nX4secPaNXD8SmCpsmFGrfwPFExPkrME8aPnnb8r6+Dpd8vRDd5IctRBreHx6sqd1WvlT8pPFB
S/fGFNt6ikjWiyFI3FIet62+Zgiaple7jltrqG1jYGdzogyKfxtIWUC4C/YL8hXLQ6AA8Qnj9Z0p
I87PSq9hekTkOAwviUGq2CDe0ELlWp9qbLYNjcdfsWasMG4s+J22Fs23rD2ki12sfCwwmJDlyVJh
rfUHVd+1zbq+nsX7yz03vZGK8Z4Q/aTkVm9KPKpoOHlGB2aq3ZvY0CfMrkYxRlotxoMJO2Luj4ab
jOEN6/axiLwZynEX4xJRO8m0TKi9052Y71PNv6VeYWObVmt211uPQt1Rder48RVgOVtmPmAR9IMs
EMRzO6yybldXpwRB+HDOki9M4Yv6LRvcKdlVkttRHzEqwERjkDxBQeehL41iU6oXOFPOVGwMw4ub
ljA4fOLkpHWJrHTU8SO9UakbMVmxPqKXSF3YeEfSdXnXaHV77HY3qJ+NN4tefGdEl7A2IR9hMfIi
OYgzcgNU55rZC+byFAflupAb6okl/pkl+1UzH+r5RechiYcf8ykju7Raj8UHuBUJNofqJnmw1aXq
dDf/YOAgPzCPX60tkgPeXEJDiBQQfy3F01CQeFkZ87FY0/F8Dc+CYMu6rc0ONbNwTgiq+4j31G2d
rW3TEC2EranoCOx+XqqRM30U3/hz3UFQ/mDQ+pcZzv/0zX4NguZFWcxYdc5H6YgVJEkHg+yo8Qs2
DOnCWlAWMwLQ0f3YN9WiK8HLoHuNVUuoHNOFJ/cUv44++se6oQH3p0v2NozW6NfvmhjyME/H+FXn
pWHzuFwpTgkQ+KOs9HHt/qcz+AX5Yj0up82ocgYNbI+vJD1hvlwJro7gvtvfKp/WoFj8wIVtoGWw
6JgH+LO0G4ptLlYPMgKkiNy7ml+Lt2Zt/hRuvykmX6cFMyyeu6f20D2LNPAAEEaox272o+/ip/Hc
PBkf4of6UX7ryDEQSF2mPxCElP+EAP+5hf/7c/MLUr4VJPXcKm0+qoNTJIdI8mNhyzYbF19J9los
lmq2vVLxKO5Yf8It3VLo2/HxIaAA67fHjXTn/fWmPmwRXL2JX5KG5sXV7FtvV6JjsBXYU335N+zp
XyDcv8sMiAT+2y0BIMb2DQ8diALElP1n5dGgh8tQV5gH/e26sKQjVDHueyZY4pL5w7dxqr8ze1r2
7PUbRlKJ/J3lb2W0yxBtR/FmdhTnrq/YvAF4InNbMU/XABzwybSTaGeQrgq6UwvLJLLGyZMKu1W/
2T6Mn3S2hdxrw0VQJ6AvFnwCxVvQM7rZGtoLYEylo8Nx79JGa/dl4tfV2yw7IsSeMaikgIMjwoD6
VTsqmrhXebZJ35HRgnhT59WefDLRpVRuPywV2TESW4EejuzLqe8USQf9J/mU493YOWJMhO0q7ltf
jW0YfeMzCrrOvuZQapzp1EL5pS+mT/9KPrWP/kuB+mY8EAvJ0T6oSdJ9B47AOOdGaIqV1n7SBMqK
bId0hd+CAq3UkgaL5XoXvwk9pdmjtBhZ2W+rabZlVzRc9cTR8Hgn+qKzGTOihKlfu+9qDzQiPbMR
tEci1GER0Hu6EuyeFYiGrbnlbvqBUOZJK4grz1TJp0ILxjrMnHamRLwU5r7XfbOQaNjPj504Sn19
XLJyINFbWBA9zvorxglT5kdf0uHKbmTyYtq6YLHrtYa36KzbzSkGckY89FVsiSb0B9ESsYfK7OvL
/BGNvvzadys57C98bfhs8779iFFXoMB7y9/ykxzmCAUPQyBcLeO51zbxCMscqptFpy9ayYf2NlUA
U4F4t7VNdqmPNGmkigjvWWdXL7eX6x0+fTiWobQlZQJ+QuYi5oL7f7XQefER4C+Lk/pMu8lXf40E
izTY+vIp+abhJRcWxCJaKUAyZ2Fzj4Pkoi9c4wtDXAE9JeMlkt5iRr9WJj5OWUMsGLGnWrNoy5+F
6chQH8As04cnvCHBhwp7jdYfWorX0ZgXS97XBB46VCqeCXYxQJHU7RuPDk292jSp12TbCafxzZhW
egYZwxXEtykKy8P4Zi6chKK8dPAZrmiDzbAtHREAzRXC1o929MpCFkqjU3UO83Jk3cVwkC390oo7
vpJhvU8zsIcnkLqduln9NIOJ2sWb3odkrC/OxudDTWqBKky8oo2HTE34aZqgh03GwL50iKKoXg16
yWtQTE5N27muniHvN5b4oZnulbjr2V6kdu48wlN4Sj8W5/49tjlRHQSITB/dLd7M2uOYTM5GW6q9
ntkHBrJ2lXn0phqXx3SNq90A8G6h3bWFT1Rp7qRHiLIKqTi01P4UmDU38hUKQr/hw1Ov+jDP0pmw
VlG2KwGuHKJVRxl28JNalqYqiHDpk902eZhs7dM67GSXbhmeHOEb0t2eumOF9RcdYtVQa621yY9c
aqa0oa/TeJ41u/6O24uevCpC0N7DxIBZnuL8BwMoSt2GXeTa2cPoZwPvLxdMcst4qTxTi82bCY66
LXOdZasd/W5ySJD5w5YiiepjS//PDfPhYA7QzijOYCb3i5Q/kPdyH80qOUqxWyawcpy4saG/18/y
iWcCfsG5XSs7Yacv78vu6gwvREWFAlk3zhDSnOWdp+41h7CZm118QeaqzsM62htXd0EFxt7qVAfJ
0/3ILx7/fVRsSHjXd+UIh3SyaKxGpAAFIAlaZ2R2XgerZkdnA3SZuKq/+BQlf/KFYxuKbunx1L9I
n2V4t0HMgvRQhPdldXUWMaKywblPRAkFU/UFy2uO34vJU3Zlv8zjTXzIYkg0kTt4FJ/7NLgHN3uy
0fdJPpE6dhv2Xu9kIeTP+776AZH/gePkjZ9gzY68xBx1svnp/r6kpcSF/brikoQ1zorVIcXwc3f7
wdRx36z4OqssXKzHF+B5DOsYeeFgpLjVGZQBoM25vr8MnsS2Rdu6WNef6hJJ7+zcXDYu6Wbl74SS
ovwFpe3ded2dIT3BhLlrlvSC59299MXC6rbpYfYEj9bVCB/ncXc1z/Dl5cPplLXWLgfK9NDQV0Uo
eX8NA5ZwUTn1NDBfUEgmmsvdWMr+6CCL32ZhcrWvW7ropWINDjRV2g6R3miwFruetbx10sPiM0Hr
FUKbteHFPat+GVmLyavOszNtgfA7ML0lH8J6fs6e2XXRZ8fO/KyR92RlL6YZ9F8ZBeNDKecoB+SW
APPtvIa8h09QXvgVcPc3KjOoXfnyBnLEHb66SKByqIFkSNuNnVHWLfOD5NxGTp3tD29cB26zrUkc
39Z6K9/E+8VK2DZLZV0tlUeFByA8HDt/DiAkLKs30Ey2wrvffrED+5Vm55vbKVJWxQ51dnEUDqZH
lh6d9Nttnx350WuxKz8Apq++tNJ1m46AJp2WCv/fwU1P1bf6BL8RKH8ceD75GYYcCxrZB98zA6/N
aKrcBV2+t3AXW5DrIIccdWJTQLMLWnwDBeTIgs3mpsDYxaDzmw+vj803HUA5eIwC2DGlD2YH+tMY
pmjyQfgf/wYEAWIgVx47OpsSIlTQftr0WbS0D+X2VB4p0fN9871gYUnQ0ttU7R2fBff/ZKgsW+xQ
DxSjp6G8XN+uQeq2/G4ZGnGgHDAEni+PXJYbMMMahT2zjBkMtGCQYMdv8YoGRbI581rbTXDEtY2B
vzw63SXN/Ik2GRkA+/QhA9g41cHwgS9uygLKXABSdq2Gmhr2s9Nk54TZe4U7gKq4xXzAH+unVoJ8
CGRppdEqDoAj7Ln53kjObRZUxnnmXecmQHYfPoCeaADjeMntD0nhil4FG0xZtjuEth/cyulLvltm
vGODo9L35iU7s3JFzYB2y12UW2qQEmPgF8jPT8V7cr7frWLV/sQCnYPXRrYmwtsI1JurH0UcZNYU
Gz/IxG+v4ALik2oRJ2Z3OxNU3V/4wk8tPBnMcKpQdHTn5gD6OvRI/tXLN7Ure42XHa/+A2YZ3dqF
EmuDnlLdwN+3FXdyRr8ZLHk9LE33wZPlC+u0ME/DhhIgte+OYnOD705/Fp+1JeuVkwUk2FbetJ7t
B3sp94oTv2X1B4Yhh382Zsx23PwVyDcyPiRbTFx0GoIUlr0HoJPaUEBFaDD99/Qsy9D+SPx26XeU
O7TK/NDpIWDQtQ/TwZc29QG5lq+w0LixB5DMKff2eALY0wuvesWUAvtXkOTTIC8hmF0DKKIDQg9e
/KX2xCat/cRPU5iiAHfr0RpmnBPD0bSbLzw8lsTCKe+J7kid1SF2tKPP7jn/BHQ/gxBqP8O23qpw
ZRYOi+gmISrp5iDOcuTOjuzrCtvgt+J9sSzYhZ3qiCeG4QHwwLmnmiJMidhG6/6MPLfeUvocTKxl
suV8ykvsJhw9t4XWouFdNaEaRBXknNYuqDE8zPlv64h7krnp7nYc33v8aAq/dDVfcelCRiuonGoN
oOkg0eCy6Jf4sz9QebrJN/hMs2YCYJeMc7mKNkB2F16d/iSLVnx8oPkGXBNr+C4O+qq2hVeg8uky
hdnCNi71FtZG7ZWTv7g5A+PnC27Bjn7gaYg5o/7QovwEetZskluC6tg9X72HBVC00U8waaODGMQA
Q7HV0L66SShv8WpjByut5qMSAcPHTZ2jx7fKvXSCB+hozxotJPc9coTKK7exDUNwz8apWMn3dRfz
IDEECtJdsnxcBX7BuV/S3bjNlgZzZ0qsh98wHksfw+kWlsv+2wy7ZbTV3XpT63aEMuVoKlg7Wx0Z
IB8waZJvTF1RMSW5b8zOA29CpHGAtdyj1q9saGhLrvB8LtxsDzBf2MzwPlG24Cfix+dFWG8KFr3a
6Z5vO3l1W+WXdlOftKcWm2/l1J8azceBQrgH/LL0et3pQeZWH0y5kQihaz0By6MG3dSbbGt45uRj
UWzrb+mxXXY7EFjhFayCIrPeqCvERVWJ7ZHdPYNsyJHD8S4YCVAaysIqoUJOmIWEt5lKzm4IFfkg
sjHIWF+pqr8nwWaAoF94s1JWYna/3AXepNQsZY/5CVDh9MGDy+M6vtd7pie29Fkvq2PpF/ZjY0Z/
ujGEFcDfHpbmLK7mP0ZXPWhEfysH8YYjuR6Gh/EXQvRvfB0xyxVyxLPk2DqirXmFc3f7EDLmRmWF
eDwLj/Xnz1JzAtj/24EN/KVA9zD1+W3HIanVwyBAMw8Y+x6V0VtAuACDBP3nhq/bsOCZMrb3PX/F
mkXfRxtx3511X33DGcY4Ne8Li2LvefSQU7YM99w7SyNr9KMcgz/+PrVW1djG2+iV4SS4AmSkyR1C
kEEHLchLAqRZJi4AufZZrBkPTm68YtlX7OZn8XQDHKRek6mYbux85yykPViKPM32/Xxz87O+1Hba
i7yvw8VunryUUoVqkW0UThhDDfgODHtehskzzAs/BJ4oOrdunb4NstbJcPf94Ss3VxBQ9U31MRW5
LeMtMTLMjypLOSo36r/hBT1deHMnPz7IvhKm24dmgt5krU82uX4gKGYAFBy9J8/xuZ3glDhJC81l
fuFaUaq/98xWmOFUO0i8oCOU8M+U+opJvA51vmjHK2O5sFrEKqOz8GQbCQOTXXsO8WFfQeeum1f0
FoAX8vK2JWvwhee+dOldmDS4qKUfZ+2iQhRPo/eX5/5esKaf8olRSn4gDIZSp30W30ksRVvdbe9n
Mfb4S4kOmoosDURw9oPmjUclIC6kR2pkjSkiJStndLac4Mt4JRoaZdUMjkYvODxqejD58O7fWZk+
wScRrn0x/9EGnwK025dMJNptATcCqPwtYi+Y+e9zWC3rJ+CUWCd7B/9ei5oX4x2l3aT428w2RW/5
lLxQ6GgB7jgAQHATACU26QodpfGjrLs3zevXKrQVr/y6UqtwwRBAdnaz2QFtubriGRipEEmU2uIp
+xI3LR2V/o5PNdyVIVQC/bVwdH9y5dOCgju3PjCitabvPiS1x+kvzIDPtWzftkrw0a8xTXq7+Y9h
k01T1YeSVQFAAD8q1niUHMzSfBoAF50N/uOr6/JBejGsxQcoVQEy1PlgUwxm6qAPWLhcdYno0YUS
sqw5HL+w0YKMG54904r4BvAOx1Tt3KXithImNg00iPqjsSvK4wKyAnU8ShyKUrKui08K75Ffr730
rdyl46b4jF3SXClsQ72i9gO+qvx+lbrauoCIAup0MYuXK7Qe2UvYawf3wf1obZEdh4+6AuQxjNnp
Q7CQTgWV9WOYxDpdRd9kNKvRoa4v9c3rMmwRXCSL7c1LbowU21XZrYCFhNyCQGCE1eBqUJcvbeNT
9Qrb6JmiNKldjWaaMcEXEM+wsHqghLq51CsBUod0t6b6bSANN8OB058hzutEjS7NdxxgIM4YaxEH
rnW+po6MLXGXoXmJyZa4HwdtJbWeWO6IPiLKNIURQ6UhKt9FtaJ4Ke8nUVjG7abIw0L3osRNX6Hi
6iBRa+EnA93bsk0Xs6VIO9SC9cJWkb+cmiftB5ZwbWvniA+sKRHZfNAFfFM5MbL/1nW/aZd14eYA
66hyJupF4ETJdGtlI8Il6UNRPKLDaVlCeWfqVU5t2gFKHciqUjUXLCWP/PS6nhmFESC7AJqxoSdE
GC/rYCx6kKwAibJDcZa9wm2/p1ClgI61taqdBXnT3F+U+STz0cCQG4wfEApPaBJwHI8YNxIlGe+g
z2yH794WZrdwDWAXOYBQoFp32FOu6WR7UCEv+4t4f/Vua2wcdsDooNevpZsthedyUznltgfSIQLl
WO/VD2lDmQT9ILHk1bxJHcGpVgi5rOq5cq5HAwQL+sMSVaNLkRJSp1sttZIAu+2H52zNzfUSP/YM
Lz0aweOfa/sdOQlgkYWofNP+L9LOdLdVLWvXV4REa+Cv6dwnttP/QUnWWrQG0zdXfx5yztFOnCiW
vk+qKlXtvWuBYTLnGO94G46YcoUayzLpWWDPJTacl9k8dRriIRARJxaeGbv9fbajg7SZeCC2uuMG
3cyTnuFOPOImQP2nL+97LzpysvP/h3hwK8NdEDanW5mSMXTibbmiqLIDmxJ31T0Kq4r581x2S+os
BfbDjVrPU5iy6/DFfJi4eUjT7ykAdx3Njq1uEnd2CPfac7n1H4MjeoKtvKgxFCa8jSmLf6BcoVDU
NZ5PsQjc0Jnqitg7Kk4JBZjZonAL/pVZGo9o3PLA3fEGlMZDYFZ6GcyLR6rEkjoZ34y1RHDEmtkZ
HYaXv53vheYGVtxdz6fFnxnuZ/Wcd7nRp3/4RlzDiZhly1M4MSMO8gEjk+BGW5ob7eahuOnWmg1y
crqJ7/l8GAwId/JOuGV+Z03zX23pHyJYHEvN/n0eYX6lnk9TFF0ktpJSA3tCtNYXRGqdQaLcnYXg
GJtzDUsmDnrNDWRPSF+wg8hTWpJ6e/bdulkX2lETDwPq3qrDmGkhwd7v2WcC4p6TLYz5PNtka+Kn
T5Z5r281LzyoNwOgB5+K0iIv5W9AiarzPwygSVdVrNOSj34lec15rngsBrL0TvaIm2a25v9XD7Zu
WuLNKced6z6EGu2/Dsom7ZldzcfXdo9gcFLLiXNGtiaBvxrcgE2ab1r4LV1rmzVAuuOXKFgw26eK
RKTUrTIOjKxhIwZvZPjtMiAtT5x4gheo3u8P98KmgYeLM4OkiBSPDPRl07wYv52VIgy6RA2Pzap/
TzKHwy8/6G63hTeX/50Zm0izz0wo7gBLX8KdvpJtjRHhX4R/9dTfEk0SH8oH+kaLVF87BkPzrXzx
+13+37CML1XuxW1eTNKyPBXFWtXDo6yuO/Up7Y6qsWshFqXHLIeTwr8BQvvGIxZrjtys3NRLPBHW
PR4DlR0ybc7em9GLnyTKDGBnWFoF4d1QVhZ15EqANwjy4ZJQm+0nsztXXdOi1WyENB0yX7+ygp53
wEBsJJXdsARE0aGd32aOug5EGxLTeQV5dOJf5USHW7VhD8vzyn/slXUT2dpIqBkDdS5j90wKWC8o
zuDclb6ji3dS78CnaHj5KgHZ0wjDUXY6f2hquAMYlI7IDDKGFQTw4fo/kgqTF71Qj6Nf7uaDl+LL
U/rPuGTk0EFpaizjGcKmlmzHRbXHM84YiaSyoh21rjRxdCgWZUyIoGHo3ml4Ln0XqT7IMGyI8R4d
eGZssXfoqrmCPRz+BqfOwqtOCz2BLdJcKJvOUx7VunGCfYID6rxcKDCAQjeAI1rAgGSlM9hZKrt0
DXuQHADfDRoAv0UiwAJy2vwhWVYbRrgqU9zUVgB50OoibJBpAWyt4+hDtzHnUYm8WQE+oLLxhRV8
u4DyEGe80CvNp0qxfQbxp33995zwXIt5Ptt2vmwNIXODhmFq8A99rqh5KGu9EUBeA6go8VqlPwlA
16aWNWCC0u9xBmLvTM+bZHwX1zgaobrDG6Gub8r0DTAf7Q0dMLWhcjOGD9Uq0a6Eh0ofZgi/LfGL
ba7TykE5lWN4zGnMQWBzcYkHqKWXrZVmxrzMqCjCEVOCf2HvlrOlVvHUGbqdGQZLyQBtib7DZz5n
BO45YmQPYWdGHd/0+zQfXSNS5nLYsHFDvo49VhIvoiNqJGSr6tE+RxKeVDUelBm72H0CWz8zb0fc
K0QGDPPEGui/3Gx09BGK4gkXhsg1sTvybc4XJvE4oXQ27JOb7G9JtZmnQAcNMe8bBfugs4cVa964
AviQ4skaikroQItMp1mJbvRbhfMsuU2pKTltkz/48gWulG0GqLWVh9dVc74rxW0o7fN4LSo7o1/5
8U7QPBSVXAYemYfc+Ol0KKX5kDPim5utKziwpkDqEnPF1B/gVH2orG52S8uhY9fEUAf/LQpazHAk
y7TIOPtXaJsZUES65JGW/VLWbrLiPrhpUuBFnu5pPJQsDBgxc6F4GU6UECQJPhizvRSvy/BPG7+f
G6Z7NVAHrd05hOgzPBkwrsKH3zfEC6Hc/9+28ZAgMQ1F5KXYAnB1lp0aMWQoE2IqC5oYLYwH+KxO
CrhZ7vx6FUG/hAx2XnVnW28d5YpQSP42h/rYkv+7henY/gQ8pJHWn42cW0ijzelka1hPMAaBHJnP
ESoAeVh1tUhF+j9/2d32w7wRYAc8gOEKoEOnW8AoF47n7w9G/gaHXNzVBVUHE0/sLFUpPFYO/fIs
WSblbaWumBpbYxvOdad1MvZDY9XJDwYQTs14UugeTGDJjjYtd2JH4rgQQeklaRPGO1W+dotfhaXf
3930YD89uFkR61VU8uC6/I9ZObAO6H8eYzv6i5VwLb616g1wuLSKjEVIvfuuj/P4Hb9PaAN8YqIt
qStaEXWphpgO7zTj7++P8MK1Zbo/ScKpXMYOWsWlTLp4hEKkNv6sUZNj7SYA1KXNCgv4pmp1I0LQ
EHeqhSLFKZ1sl2zTzs0gPp0X5TOUggbwlWe6Zsr97gNsP/UPsztm6AwxfL4hJsNg7/AEIBqCnbZz
lb7HCNbn8k9Ygu5jasNsxE6ZW9TMmulAtoxqQRWviW4xJbxEr6YfCZ2LHzgpfOWLPL5IDBUfryRa
E+CpaqOCC5Vz4wUciUlatKi8Ll4iauDvVm/ts36EY2HzF1sHcm1h964/AIfumZdhFCs/8L+Gap5M
TTEnpNLOmQiWy+6l+gvfh4oVTQyQRXujLPLX7qG/IyI80hEDRfha6PMIAsppE8/utcrT+ZRBJiq7
JlEYLH9ePmvpDfazGTlFpRfot4xgUDJWYK7nR8Vw5WDRwFP41z31Dl2SiSf/RqLJwqm/TB+04FFG
WlVWTBVDmKXhOtaPou+1wZOe/Sv6tWHeqOWiHhcpVElF3OMFMy9f4p3kyOvYK4bljNNBeZS5RROT
WFujZbsP94DTeelMLcvOOPTPcmn9vgil79/x1/dzsbuYaVib+on302GnNT/R6UH+GtE39CkPCweH
qcGJOaYscXE1y+va4rj4AqJWyHIhUpLjKEHXIL9sXqLCmPxZGLvRYtnlI8FdA2DU22mJpQah0A4D
DeB3v/CuCpO/EcEvlurFftEqbZ1khsj3CDka7CyaN7N5fZ53KuoViDc1kOgArIhzpK0204ln6x0k
YqBUjKvnv7+Yn3eHTx/ORcOgNkRoZLmcHJlIiKmdly4bPqwA4R1cUHhSH7reCm+ArdZMOQnCZe5Z
Poq3IV03gxYGIc/nRRXbkmkLqofvbyghmKLmrZ7ycJJj5PaMMcweaH6aVlD/bJDxdXQ/MQCFp54d
wr4bdVHOsJWYR9KVdadOt/+1Cvu67i4ajeEsZWN+1njYBKQ/Uy1DQvkDrkK5HAESonnaA9iBWKl/
K6C6kcoQfSOOfXNRdoP70lHhMGDSAuZ41wCM9DNkCPMaSMmix6fAhsyivGJNDfmMOsp8Lh7RStbK
ldf0Afv/9jsuqkkcX0ITI9jkWLqNk/c2IuM2OoCWVyeHXb2DwAMubK6rcd5sOYAiNFSgFjcQjqi4
A3zhgXwZYiAFAkl61Lx6B0rEZ98jO7iBG1rT0owg+1aM3zIQxbU8pB9KnK9vYiLlfjom61HtZoPO
Qmvf2ZVnK9NVsH1naqSCl7ZrXISs8hUPQEA1A9tPW+nm+pUwkgs7qP93FOo4M2BH+eHX9fUe+lNg
GJHfJsfqX73M99Ff+U8YTs8JMtaw0KJrROMfN55P17tYfXpizmqh5Xqs+dYOFsnKPAYPMFluJzLF
6X48zaXBat7J4pEcjJIg9fGR5FduQ5se7bfF8+k2LhZPjL43JlE44dqnB0YW0s1k+Hla1+/YL0lH
eZdt4H3q7kTtn9nnt8yevYxPSGmXw1ZaxMfZrQ//sN8AUdvtAgXLSlllD0LtDu2iClY0iGBG7wVj
1U3/oA/OsKn+xPvBcMUPhjH2rExtH4O337cu48cz5dPPulhRbS7G5dnk6QYPjKByf9eijRG39VPy
iuqlTEGQJrnyybBIQghXsANdccXf6YFgeOfPJqNm0+lPbgoF1bjNsNCc+BlL+rFZ9Fer1zMfRck6
l9foShgdPrEDZo8FFhwkq3J2QJWBC5EZH9/WE/NqES+m9+K5vT9P0J5hIiu0TPY/q4JmgHipOoaz
x5NsiYBwcEewwWgtZAqJ6Fbio2ouaevGh+GJBukEKdSajkSBI8DVN/K+0OdgdL8/QeXH3fHTE7zg
nhXYQwRme0qPCRO6k3fGaAdZQTkcs2Gtm/BILTQovnWGlvwHOWEGp5nxgf6c1BNxY8SwPVvwN/Gu
qd6Lxsprpws9gHWRaRK7IzKcfFFErl+uO/H+93tXfzxG/7t386LiO5eFIRhKAsEUGJE+Eeb0TgvR
Fvn3As0rE6eJe1RDsso20+nuqPWqlbxUQjOxjBO4cC4Tzr8BPBD/CBzYzqWdCttSoVIqTLdGWRu5
JYg6Lp9Azf41D3HpGy17qgM+/YALWraCO4nRzli+8RLlNZpcDv5gM93V2TtJzu+PS7ryqj9Q2U/b
b5k2vWqYPK6xdCAVwgi0otVsqd+jdhh32KE4Ckz7a4W58eNrwhVxqsnhnpM983XL1SNRKZuC7iPO
71ITDfMGJt/QTAQkx9ZVOHb1yn8Z2lcjWYH3mag4mYYcY2XD3NbPH6R6IqZDC4xe5fI9mpjRUMA1
93y+qSfnQiLULOlJRmCQztM7hmJ4FzFLVDmqEcXSsgYcjXdxvKsxisd0xYuClSi51H278zLbIGYh
MIEBKGemVKE6x/nTLovMMhSXEr/Y9csTVgVwttNj/VY1drKa5OHZjfA2LtMbcz3CaVpLj8HeuD2v
my3iZldzpbdud76ZmGLwnDvFE1+l+JCf1/QO2wYmZrzpuzki/d5FCkUsuizAjpqPQHRExS6Hl3YT
wRwk42ErLP31GfbB6U3dyUwYJSTlwT66RwWSIa/KbWkBZW24h7uXW8F9ssIZM7tVFvjfPY+P+qNs
WvG7sQqfZ6/tHWx59PddP9c2aOAfq3xzvu22cMowALPAWd7qI0T07j5aTar0KrAERLB3ycLQ1xFk
cR5rIG8F2R6hR/HUwR1hLU5/ZSIaNttowRiyuD/HN5MEd13tYdLB1r7VqPTfgCstHIn0N/GeOe1q
OliUDWHT2fNsNQ2v2X/bpxy9NMEbx4wOdeamt/Afk1fsyfAdqB6AR3NKK9cWNrW9NecM1GCRbUQL
JrsFBjCbc19UriY+BIXVjzQ5b81BfsCGLj80uyl+vjkUu66whszBs3Y9ronA40igAodKGdRu9dox
kZdu02dT2aB3mCgYkumRFb6nJuyHI4zY9OSG5d3ZXGbQyQjtUZMl2RPEbZ+oltFoOnTBiLvm/pJ0
7dEy8vVMc2VxgfeBeA+ZkSnPXXYLH3xt7lKZd5msmNAq4Tz7Q/VGyIcFMQcd7z0cNYcb5YAmN7zA
1QajAXwPkpXcTWrwtbhUDqSlujosCMpXac1jRdWziB7AueFLQN5MnOpv/wj5dq8+6y8zjhkBw4v5
RFlTdGt2npu1S+IG/o7oBhFi1TCBY1ff4ULEAP/dVvf1u4SmHujnXYB7hXJ4y0xJu6ttAplft2dI
IaTkYIzxyg6MLUgC8YMRmry4v5+minVgi9wg3PS9gGnxPFjMwGOombfSA0S3O8puCXAaiOsJ6268
6ezsXl3nz4nr4zeBiaumOsU/TCrCTd+v4GUxG5csdSGQNoRtnYvtMoOuRZx4XeQmNWNIVMjZ+ZAu
mGz2PXIhwa7Ws9N+WMiP5gSt2gERU6JkcTrB9o5u6r9ME0/vWfVXkRazEKEjRKz6BQIeLEuNcboy
V9LVqVq2Gk5MniBsqqW6hhwGT3qSTCagTNjfUQfM82EBwEBz7r8ihUvluQD/o0LyQdyiXb22xU3d
PWXPIWqUbffQmRYIn8dcf3vaE4jEUhZnO3/w2iUCkhgtvwNLxSK6x+4O8cwzbrVFC+mg5GTlo4Ev
J7vKedWPG7CawNzguxDs+WvBS9dh0u/mQA5olL0hSpzJ4gJQJ0rsEZpJ1z231VGJb1r2huT8WvJh
nNlO+bPsCNMBzsp/LDFhh4nAHIuAcY+xP7MMRm/KVnjxXWHbdpvYv2W+cgoORg/LHq4mzQWJWRFK
BXlF56fv8ztff/MrbgYOjIW5LCDyLRB/QJ14Eu5lqHnY3AM5ZMhYxYr2DJrd2T9GIykDuGVi0EA2
ay0h15+3IIyD/6oLtzo8hCcCWjzYdo8A+L6JASEiVEeLQXkpzfiSIFMaT8IKc03CBt+0E5FG8FXI
DGXGiLFeih0MFj5bU8MrgwfqzCbUZd68hYmtpfhyfrx4stcfUQrktzAfZLg1tznqfXvMPXEs7IH4
hb3wD6wYwv7EY53cBIQz2xGdfLNpNag1wqv+z9wrngInEQ6wuZi9V8bC3CkeREZIVXOuZdwFewwM
btU/JgSKm7ODQTZT5U6yajq1cnTQv6jAvoIH+GZ3i4TmYOOTw0F3165ah/3Vze61zmIJno7hvYHy
7S1dQWPQcekY12JvLLIHTMlvlWbDRRNb4quQLGasYcUoAR4KmKQ1a0L81vlDtow105dzuGjeSvhB
x3gl5wtkaQBVdrWQ07MDO5CxP05xEUrEZhrE+7tshqEUQ7M14UVUt2W0QJ0BZIV4pBZX0XuEvL5l
FO2TuhPOm9vqKPP57XtGqkzGX6P3/CYy0HQTN3bo0zUD+OFNGbwRmqRGiBo0Y0c925A0VSwzxjWk
0nYGyMsb67ghTIUJEGiu1Ev6T+Xl57rlorkoglBq0r4BsMIGM2XUYg3/OIamQHEOJ3ESjBX9UpOm
j03fGc9i4hVbw27gGEceU4bJqOW8jm+gbmEX9teLmEh0tuScGHvzX9M38QZ5FJ63VUi/FK/xQLnr
jnTjCblNqNpsyKMGk27oA/vqRmErwsshOOJoQK7eWNtwFWcHowR1mJqEa3b/6tSZXraMn3/+RWfQ
B1KdNxU/v2Skg+HRv9Mrm5m6hxiX0uw57IvvssUU+8O+BREEnijq8/Duu/kWFjL1hL/ozGlvL57K
ziYFxO1Xost4kJBHYUlLZUGdpb9I7HSrXZll/IiWfLr7j6L0U7F7PuGo7pt1cuRAil55YUC40QFq
GP0MgyLMJaH73pygD0H6NNzzItkQA9K+YX3Txd4p9uQb4xj9Cbo55OH0BWmSFnsDRH3Yo/qKwwMA
yElcTHGHt9O16Igf23Wsv+QPXz4q6qmU/3T3mta0YSEUoBQOJvQgMpkFNa7ZEz83TqoOU4bf1/1F
rlwmlgSp4wVqg8WqI7zAQvEEGYTBt3iL/pBNJF6knQ3lGXUgpE7ka2DCGHB5AZkDz0zDIdJM2DOV
LXSeBYfnqvzL4BsUC/25X2JIaEWUc4AXj1dakh9B+88/9AIeSQrRzIWgTI4R+MdSK5Z+tkMFlfzj
P3q7e9XfcLFtCVRjjl3g3A53yga5U1cfRWwRWM1BBbZq5mhU0nFzOnCcMoqCVgzOOwEsHkaxWzO3
mWMQjMYgHPt5DHcqXC/vOx7FOn1XHot7ZBvYgNnhQ+1EUACYpbJkeweMeEHbrS8HXMAGq7JhH+3S
Q3LH6PS0O9NDjAvBqeeNfX4Vnwo7uDOepiWewHK3zdv8FlmE7GTNDWcMj1jJrXiAY5DL8/ahfw05
GthDsq3YuWNj56Y7yA5cJxgYBtypkZmwW/BHQAnC9gslWgvFXJwry9/fwuynxvDzS7ho0MpTPEvH
4Zwc9eNsRfkSpvAZ5pXq8u2I8GkZnC3CmSM+YEuKbmvyVCr2LYNftqoVEUTd3+hlgo6Svf9cvlFc
qBhaWOKz/8d3U9+SCERaoa9MQIMh67f/6gcJN+CWkRGxGvJGXJ+FxYxXNGxgVpOvhDxFePYPhjXb
wrD17WtQ6s+fl6zSjZL6MU1bv35ehagJajPkCRQZrZnjG548RCNTRLege0yXI2q4grZEfGifkweV
SdDDeEd5FR8TlkDvFK6+F/YoZQHvCpwpslv4Daf0RcKiC/rR+wzN8LglLS5/GsDz0JPM1sEx7Fd0
CAbIGnqB0K2gcpzhDRcV/sJYmCwkrEBoxK9shD8Cnsan33oxa5CKTO18eN3H2TbboIDF1Ld4H60P
N3o79H5fSj9/z5+udrFxhYZeBLOMqzG9L+3s1oRwOimh1riIYWui7yXro7yhGgdYqWcUVNcNeOUf
F/Snu7jYVSrqyLEZuYvSHenFU5dQhEmYpCxMHZSnXUUcxo2trSbMFxO8/DFefsCu4EVXxg/KtJa+
HqNwnxQid9UZlo7fctArIT0PdSdKyJYsyOANTKMBQZOnwRQbXnLmi2F7VEnMwTKD4jV+jzjiX6AA
RXAdJIphcES2ImlLnYXdg7ipmRKlI7uEbGlw83M4uzOfXbF1fn+X0vcC4OudX6wc3Om1LigkCScK
wmIoWSs3bidHO093FHpnTOBgwuadC7x35anNvsPmX699sY4SWSi0cz1IR9JNCh8tcLxRJuU02ZmK
uYDAUgVuInsTmdw5my7SKLIsp3eKpXBgcSACLA3W7OTqM/Zs4JHsjlCUitETQkhX1RjJbqH7Vhsk
agZaYgrkcDkYm5K6tJAfm+glarYVs+H0aQhWTe7C5rQQk4QcCeT/UjLgA4PotEggENK9SodC3IQ9
Ip3/0UtQVbJozCl3/gIi5PEbQXAqeBAODTdIwDDRwPwRRICgD5cfMrup+0VFJUm9bly7/PSOv6/e
/y4/vadPhchJgLnY9p00DW0dPYf6OM9X/WLA2QypHMQiWoHrrvvydOL8dtmLDfoUxqIeZb10rHFu
Pt8VB8ygcq+ENf6Y3OOMaJlev6vRIrzo3ugAPvUo863gDT8KYUEVk96ruysv4totXXwNbaoWeaXx
JLRjeoeGAE/mV4oMiFEmNqBQdKSJuV0UNg0RtirX9hH15y/ivzdx8UUYQVb5spZLYMVnf46oAbQT
N8xKQ7nt8HhE6riWDtSOXgJoC6iZBLo6W2KMBr0etyESaaiFlhJAZ2aDZ9T5mqjgvHImUZHO6vbI
iZ3pe9W8a2Gwnpa5xum4bQrvGtHoh0Hg9HX/91su9ufMHAfyEUdeby17M093gSVDtx3sIrAZy5hz
/Adlk/zFyaQwdVU3xsMO57krr/TnDe6/27ioeyJBVM+NzysNzTlYK0gNmJGPqTrCAweO6W6SctKg
ZgzgR7vv/rfXv2gwsyJJpVPJKjdgVDYe6Ga3KzywTo8Yw9i3Cn1hzLWHeFWy/zxf+fHX1vNFe6eG
8SC06lmCb5azeO3EibiB3mwsvCvh9XnjtpfXIXQDP3Ix9KLDvuYU9EHJ+eUz/+jAP+0uZU06eBOx
DnTdU6A6QJ/GI+IgxwswnU2zn5q1HM7BwBuxR+ODCDEpK688iu+NPsuRZaCTcyJO7spfN7lkUP1Y
GWI+bXL0mh0I+gITGye/0a9U2tKP2+mnK10sfL3PZnkehtKR4MsB7kvmZc+VNzGvotlBL12+Wjh0
1/gmFy7009D76w+8WOjtmBRqb/jiEf2bTb6WN3bwlJTHpN0rPGuvPUTIH7LgT6BDOQZnca894x8K
w6+3cLHWJSKtW60Mph0dimi5TKAwMHQ4BxzdtKYDZGm8ZTlk+4dJwSHpmzpYQscHX0hmq1F4//2d
/7z0Pr2Ji+U/y0+KdlIEkUI1WJggWZZxepsMaCB0lOlT0+5rxHUW8JoKbBY6TYKp4GJaoeFs8fu9
/EDA+fJsLj8DAuW1tospdvTZfV97JkN4xWp0V0XEU9KQ0H8whkkwqYmw/iNm0Zv9VWXX7P/lzKZS
z28Yv9tSvmA6jYGOf6feJcQmrXz1XXgJ387wawLMnXM7psnGWm/e79LUI8OEjBd9f/qjoqfGiyWb
t/HZrtVHo/DqYAWyBEnnVHi//1pZ+els/+/J6xcVjXhSit6vpidvrsTJ/yPP7MmQPs0XIu7ZeHUK
C60h/NZpBncEzQDdwsOg2eEBVsUWPWl3lap97Z4uypzUDOC+FuwAic73cXIIvMXuscAZP7DwWK3X
gXCVsfhDF/r1tU839Xn3y33JNzseRJGsKiBu1QCBSdGIJovTQ9usmmgv5whgMeHQCG3Dqaqf7Cza
20C7JeK8dpR/CNfPyw511d8aD9p/0uCEJ1vCbUj2YmaRuNo51XPKQYrDMmkb8By8ZlW4KVHSWIhX
q5r1EFhHKpbaGyT+SNUlWRX04tpL/3mLNWRJVc1pBnzxW0e9IUxQYgeKcVWwu57pFCpAvvNFuSAw
KmmelGRJ7qTarZlM8crjF5C25sqXZvxYRKn/3cZFESdlsZL4JY9cqyfLlgKpgoWBCoblXBKDQ7j5
jkEMMXYW5WQzhuqg0gEkNFclspnZol1Te6pTyyDJjg9NvvsXo1U77SPdZUsD35EsQfFKPl5kjXbN
FHIxAN/S/Uaw53FeXiCtrOwRVSLDrR0WLNMhF9xDoCWlpJ8wbiPwkvyFVMBa3hrphulJT1g7oZDI
0I6GjVZ2WSyrm7HDCH9vTmoH4VBqj+mIXuVavNwPrfS0SP97YpdnY6qMPXCJeGyIioKyeZrBmZPu
GDaPmKKhMCXGD9VL4d/McMGxgUYwgdzjT7VGsg+O36OUu0Ykm/1Yu3y6qYtjdOgLoS1rbkpcNa/G
34JGzhKX7T8m4sgizrdGu6nSBcLS8G1sPdW0mMsE98ESKY3JxAWDbxIAgQ17e5i9M4bSRNQuOLYs
+tfgLtmeHMbIBpNmU/vDr3nsF8YfzEpH5U6v3D7/N6tx1UD6KfPZIGsgzGDQUYmL1mSDg19q/bco
GbIgPcd9DXz+7soOeu1jujjO07xIdDnnY5qashHSkLhkGF76S0aDDFut1gnSe95D3vMx5UxgF2ib
Wvv3u/iBz/t1ZVyc6FmZJBRN3AXUaXOHJ/2fsXYyxt9s3od67jw2NOyYqSyEzL1y6WnRfasbjZlI
LjylzTc7wy6NTxFZ2eJx6J2wOMMNWQWcDM7JKx2F+ZQ2+WnYMzdxjX5zrZT5gUfDD/909YvDgiSP
IdVHrp6ckHrDDahREtLA4GxjFTYes6LpacQUAMLDe/v9pyvfKUNfL36xkZ6CJorFkIvXCM6HjHQD
TOPcEGhEdfGIYpdPd/5tixeL4cjhAp0h1H18dJTNDG1WSK7GnH8FItCrrfQWnqtitcb249qOr04F
1G/v6GKr1RLUSudpkTYc2FDtmWlDowsVvi2s1rx8F1bLIF+fA2/ADqGdM/gmG3net5jfDO9DjLo2
n/s+dWpFvju28fjXNBtlXBXBThQwQ3YyyBN96uQpyW7oVDS3E0PLeJ+Ei0huof2YzDXhpKW1fcpI
PsUGfUCSn92d2j+/v5Wfv4VPS+JilyzbSmZkw4/FlDde9hSMFjnxfxOOmGWt7ydgarCB8BYh3tbX
tkP52pq42A4LjeTpJpoW5OAkyTJn2OZUM5fs4m42MfPQ2yF8w6Gn2Ke6jZ2RYqXavL2f5onn2RWG
7ffKmnBwUyH9zJjQ9W+pMT2p5JGSF/IB5VBnIUzAg2qa4TR4I88HJH0VfabJawPEYXaNLxfGyEqA
H7eL2vraB/OB5X9Zhxe3c/G1VtxMlpBqd6ht3zvfVt4Mtrd6O/liy2tF3WHrc23tf8c3pmuqRNyR
0zNTCeL5WtmZg6B3QRTKh3iZ3hqvyqMPf2aNzVYvffQ4E/ju4/V0D8WEobdph1fB22+f38UtXOzO
bViHPmmD8kHF0yPGihXfAMI52iWTS8Yw45baX0WN7sM0hHSjkmo6v9Z3fqfeTzehyaQYmQDghH19
fQ5qpERmKDTozilg3PwVqztL/Msm5BntFpQK2zJs0GScaBO4ZkulsmWqb/VIHybxqRoNZqrM8ob4
tuhWihdDvYhQXLva6dE01nG4jGxZcpRIWhcYVKevWnaYnRZ0mO/iAdXRtQ/t5/f66fdc7GlqNJ6C
M3mbh9Y9L2Gm5Yal4j0BLwNTb5e4ZqZDmjsCp+BxNaWjziEMLa89VmX6nr8t6U+3cbHbnBv+YVkb
JZYXUGB9XipEK2U7iDcl1k8E8zC1nT2GMH16/p2NNuXOvGfma8WEKUEpwnEhcYzk1rdNSyvdFtsA
sj3GG4HuQcFuH1D/nwy5R/cPTRXMf98svzeAF6viYrtqZFGMTaWVDzjBEi/XeKJV30nDTpI3ukr1
YMmvRLcwHQJyMm1eP0Gh5X7s7uH45AreYNWVtuD79n1xRxffa6oLfioIvNfapvqH5TDa8n0x2Rmq
NAIODCNcWAXPh3/ylsKRvvJEvk9aLq5/8bGq0aCUUtRLB7KN4TqqFuJbKzCc6b3BqoozZ3SM9bDQ
n1XxSkHx83b9aTFdACFtkclBSvzWAd0iVAm0EPCwlhGmsD1B0qxoX6IhM9bo4zMcPOcEkHgEc1yt
6a4sam0qej91wzMjrNS0YVVUjtA/SqE3OTfGsGUE7IkeGu4BX4LZLnR8S6m3vy/J7yXd1xegXWAS
5ywvjN74+LBxOGoKKnkyvVYnK137nFPowoABrnNsvuOBF9e9OJyaOEzHYNpQ5H37xKC5OmARqRz0
Law7/6m5nRhfV0+nadf9Zfv4kK1/etJVLg3COP1Y0nDgoOXzZFFZBoIhSwF4thpc264Bn/q0gr9d
k6R1XZ+gSNm42LK0PqzjomeVlY2lw2VOHoVkA5uGYK4bAYmovikwd6hvTDio0mzFnoW2WNliMfpv
AJWmgLqNV7AjMfX04T7as9AWgcs5Pj08XeeYaoWI/T0C3xzmVO8Qq8N98wfW/tTbxxvCv0g5YL/G
gcZwR5juoIwTrSK2xFVdbjV4SneIYs0bYgho7DQHwiKEO9lSoOix/yBdo1N//H3ZfZ/pTK//01O5
2Am1wBjbKuapZE8j254IG91f49gz3VlqUbDskd/RTzj5i47AlLCQhNgQV4K/vMGGqKzdlJ4/3LYu
4p3sLjvP81eyVcKJqZi+ViTy/cMKYLp14e73W//4In57oRdbZqjlelGdFekgrhRMgmEtYxOIB3EK
ywXCmh3hRBjvMnLFOid2e20Bm/7UboS8w3HBzRMco8sjWx29Se9IryEzKszaWluVDwnhfdWDgQHL
NFOb8yp7SFiYHk0OJeKTLB6yyZUQ7tW/UVon2gKxLOOBayyRnytHc4pSJCtYmV1uCsoJ6sgpU6WD
icr8ZqLBTA5cUMvx8XfIZXauHuzfCvmP9fDfFS+2A03ppZMcpdPJOHR2wjGO8oQ+T3ydZNg4PwhV
P1cFREN8tN02puvEW7R4qvwtGTHpkmQBPTgi1YGUY7aLWXxHvnUfrE6wm07b67r3b0DExf1e1HdT
FkLbZIPE/aJHJPcq3hh47lZTwBq2YlLoIrJBFEXn6WJBPs3Rjtd1hR8z8O9r8b/HdlGWDYF5jk46
axGd13k5YN8zzjXyw7y2miGZgmV8GMjGmTPUwd0lWRcjHHqFjb7H55YNVl9J8c0p2dWSYwL6bImg
qCEoLY05lFYcIpmN6H9K9hwLUjxwvHSMjhh4BYTUejiAgpuyUZxzNqzuDv8DkTgVXAdIPhFwamJu
OJfuE6hFGLEf1OyKy8j3UfnFO7jYWesy6/0g4B1MwyvUGIhhkt4u/6QESjzMoPpjvhV6RMLXONLY
J4K2VZzMuVdPS1cKFBPBUcY7tlHv9x1C+XnL/++tXGxu6llVmiLhrXQQyWQP0z+XHIYPwDMWLDFY
EQToJ47yCE329KSUtIfLxsQg2YE8PqH+WrAqiCBia0YLDdchxJn1gxSLKWWjz7GFDVyh87Dy+P3O
fyrzdaK7NdJZJd0gN+NrKdJIeZzXviwd1G0MV+f9/5B2ZsuRakmU/SLMmIfXYIpJUkip+QWTMpUE
UzAE89f3QtXdV0IqUVb1di3zWkLAwY8f9+1ri4WPxLh8t40Aas1wtlv9tRjDlZ2m2qge+nDSEvfn
u/guTf50F7OkEDqSWFUddxH+NS8Epkc3VvxE26fGDMsXcKG8Q55yb+heH611wTbZNjjF2Ry5oUsg
anV+vp+vTURT+XQ/s0RREc+toNScOmqnFA4ZUb4Kmf7OoB/uQsYw/PN52zhHYEo1LofOqQBphMeC
Lt8tLa2vBY/Pt6LPckVeWSU2A4/mNA3VinYFRk5etzDiHkcnNC4l2JVP6d98A7FiyO7Ks9M+axhD
OMrTwkOZvq5Z6Pn4UObyHPUYSJKIzJAI2GgMZjD9+Gj1oH6wGcldNb+2/IyPMPdiNNPGqafF8PMd
fIUMmRoOvZjK6ZImw2ydLVar6BupURTtpuegku1kbYetrmLeUZM1qo1cHALkhSneAbKvtnsJDHjK
rAy6y2JfY/NRJvdF5efmnhiC6dJW6wPMRHcyKneEZYK80VI/th5UtK3WVTdcljE66auw8ev6xpCf
tJNvnfxLsIXJI7DkjGHVfK0EWBcq3VYrpRtcpjiVV7hgLI1Wa/NnL/GFUmNR8A03JBNa7ufPNDRG
PejzQuU0jvGBaqt3RjnBf/o/OhbboDHQnnsQYe1Kx0jCBi40nPyhvRMhIZMBYlymbapiy0hDksIK
WXPQORmOgI93tWkhxJ33VnghJGtSqxQDSafoN2dKJhbMoytoxkR65RaKFgVYwWXISYod/KCGyEN1
pr4unlHn4XT+a2ebXDr0sdWkuXqT/DVTn3kETs0BTqtwX2GH+owXUy49XcFEJ2XNnW4nLx2SvhxT
57cw22r0c9SFzL6oN3kNgzXD2el5HEfHKhDL1sAq8/uzcBjVN1O5TrJ1xXo8rvPihilXO8XYVMIT
pdZI9KLBllAn9ZqxrvEWKbPXsFszX/2mq06n2UjyEAdLQCdj3WaG61+ZOmbN7V2ws64FdH45zbkr
9F9nFASZIzKASXKmXzQMbOMxWUxWStqwbRkvYJTZN+tdmv5Oh63IeFakXWHBltH3TDAPYL7EDYKr
RMABjW678Zob6+TsDuZVIu7ao1eihGpdi2ms5EDZREldQbqtTju5vzypvoQpbHwZ5xv8DWC7KHj9
ROsQnr3oGK9HT3VO9xZlK2nbjlfRuNPI18dbJb0v+fAaCG9t+LdOGrvuoNACVZbb3z8HB2nxlc02
4V4Zj9UxYtXU1IQnvfvoxYgisajBcI/Tjbnt9Sv8gqUzBsvbQN5lPdZ410L6KCq/8oTHAZfIkXC9
ZpuD7kl3urgrmXuI94UKJP9iCNeU6eocv55dQXWTalKyLYOLvLo4giGFngPxA4sQca2PG9XCGcat
fmuwd4ctL0RQHgacFcE61r4CFLzDiMUecIJBFNNeKOA6+TLHdQdH1bHUdYlzloDJjB+Rnpl4D2JJ
59fRwWw8sfRDBtNGV1CuJ1ij2+3Qjxe2GK8xKTUY8oVjxzS6uq5BXZxSPzn6KoOc2NZgLgCDJNwD
MxIQK6MwcPjjAqi8W+brDnyJ4pfiilYJ4tCBmYmlnXUKVB83kfl3NQvhBrWwvjvyXaX7qVMyXBBg
OelpF/nGXENZX9o/F1fFLLWwcsWs5eg9cqYHxp4Tt6QqK/+RAVfXfrkBeHjIaVggujssrMil3zrL
IsRjbCVyzoLkzPoo8qLw5ICx+FfbJph73hV+uYC++FJj4ekqsD4sWTYtoOrv3mgfyh2SYAm0S0/q
TfCGSVnvCKvq19FLadpyFIGNlK4zr8i9hd/5Tbj+dNXZUS4ppbJL0N7fNOCCjXUb7zVjg6ync9ND
wXQUflUCrqSGiOQAMG17gQBqIY81pnUzW1ef7mG2Qeb9GEswFNUb9Xnyu/+bn6aLHxS+k4codU8d
k8PTpDHjMSPeK0W5PZuuVT4MZrUSgE0UHqk5FVD5j44my/SZgDHTm8HwEdBTHks9qX8uAEJIW6Ow
gxSnKUCzQbkmSsi/2gwI2MqEf3WRbbBu2E2zvRwAQdcZbn96MbPNkG3q7Eaqbb5QZqio4ZsKAqBt
GU/qp1L0sYerTnb0KsWvmXphNRvzzDzNJhteJfkhjhYkvsrS85ptsWOWd2MuZexvuNkU1/npsvea
9RHcETPdWPSuNXaG4KBCWLePjS95wATQsAkvwrP56yhuonqLAieKbkyGtRmS9ul02KEBBv6qeOEM
vFsqq333IX96w7MdOej0UQsSWb0Z7Ba5CuYKr2jjmfQ1xV3zONrRE3ptfLGCm2CJ5/VF0Tf/rmZb
S9g1CQKmVL0B4iuUDlas0qNA6yH2BDzBVglj+OWuxrMHezfoOpRQM4e59XAlLLUctelj+mmhzwJo
qVha3Ch8bLwfymU2xoEd55CUqXv/CGVKgwwyubCOE4MZXoQr4V7mFsaaStnL6GhrjIkmUzys3qX0
WiF70uw2dQQRU1rH7HYFXtR3bHHvQyJqYJ/ujB7UC3O0TgkjejI3YWzzZA+BHcfuQiSZIuJPP24W
rIdULjLJiNUbhRycvuHUUBWYhwVvyGSCZne/jzegu2OPUl+sQPM9PXdrK9gs3MY3gfvTUpsF7qJL
lJOWJeoNfo4R1in7wmt30jPwNuM5vmkZsFdvFi658Fql2THvOA5xpBessCl5AVEIeQjSGHOkk42M
tPAD35uRPzxnadYDUHLVqIcTV+MgVVOH3OriJld868zAh6/qUC/79lLsL+To+sRMXwBWHrGHLcKA
WOHwztEJOiVSLlg0dPtlp8WG4a9iT+Ojg28hB6OTBTJa8awtY/L6o2ZLbwVwoKO0tPfMy3L/+jLZ
9UzTgPs495PTzqk0JtmRL3PT7hs/8xsPFjWmKovN9e8j5v+/0ly5GvTW+RTVgnITGo7KEP4TNges
y9gJ5Ms2QHhgXWOmxBwpFAZmwEVgGP/d5/HPLcxem1Doklql3AI5IVITrCTqQ+LqeMXTXsTphvIf
0dxPDpMdJ2gtFYq96nA8/K8W6z/3MS3mD2lGnGeNJGXhFIPgysnuuLbsxmvvQ+QosIPshcstPfnZ
3i4muRXpBj/7uJk8/GisM/eqKRyjfucbgJt0C3KnfwHAhfjr52t/H5D++aWzbbJrY6uIE5YXufc0
Uud23nG9PMX3vni+fpD/XGe2uWlarzV6FSjUVujvJENjtzL76fl3Zb4KjYTzdz79hZJQFsTVRA40
Bl5eK2xBs/ZVNR2ztyNrj4m7VV9a7R/x+JyEKGxrDNc4P6pHaNZRvK9oqMSgrqfIecbg+zkKURuP
f8buNhvWGcIjeTL3A9oBPxvel/k2vCi/c6TR+rN4Y2KfpT8X5XX0EMp30nGrF2sdsiBFVSZp/5yE
y+HoY8dpNjvB2ien2/S45TAi5gtl4C9jnrNv/t3b5+Pyi0o5UlTWwzQx1b3gEL0dnt6XAvNISweI
L03j+dVmG65eZE1Syyz2luEMPAptA+QLS15gPrYBiHG8MH91DvQyJgPTxx5viKXQ80WYOr+F2bYY
CGc9pHHP6ghcfH9FNDVARLFj0Y5eBpQfpVdhdx42X15JEvIqP8i/T3+VLRSCu0Zc5a/HeuG7eC87
/rRgZ1ukKlRymZl8GIBVBxvfIp7KaK6T2guxdMVj8iTex80aGmyIkdQztrrFqtTsCqdPyYdYO405
XSS/+ufkSX+EBOL2pCXwJz0FWCwYEHBENm3NXykA19zND9EhuOrdZjPcClgSM/DuxYBCtqgegTJs
QfAdJnQGBZolHfXSajNnO7NYKL1pHHn/yMgwfzyjcp6c8kBDT3rPhf1MnjLJ2XPVJc5uiqgbiqHP
97PmWFVGlmny9TsRKAp+eUqOStrmWarFrg/8INvWvxiC9OJ814YXBtP6w9GtAVZN3Y+aIf91CqGH
cNHe/hwLv8DNWIYf722+A8apJCZnQZWve7TA2XkfnffneJtqN5FK4wvHoSMcAzYgIou6zrt12fsa
LdnAPeVbjVy4cI9O061FpJGOWDpatFGgLeZPmeUDjBGBrCJazuzTMzXVrFyn19QDRqi0C/vJd2ef
T79jto0GqtB1pSjL1+JpZ6aOXK2yv5RBOatq8A87N4CaMQ0KTppR3aGefYPDMpbmKywYYm8lxV6B
pI75ac7zkW34bEH9xdB5VYq9ibxwUvvS9Jo/9dlmm6R4AmQhK2JSQBc8R9OH/9gY7+oZNOmNa+h+
Td95bdin+wwDUDBVJx8OqpZujBL0zepU3eOl6h/ddilj/9KemN/dbG+GR9mI9UmRryv+fXxb8f+2
G9gjtbHVMKrD2IDWrHOEXe91ewlv+3VhTP4w4a9F+f43qeCn1zrbq5um7yMBSca1+lztEfJgIGDu
z3cgvaGP3XBVv/Qa+IcAagBK1Svpjae0VIH5Jo//dBOzjbw7IgNUFb6RKVoUql3wXiZmRoYb2RVN
m4U4/IVjPz1/WdEmkr6pWbQHPqdiQS1FtSyI8rVibGjXhmt08UnhZc/mG0KEHuAR53JtGhzGNh0m
3VUSe8kjBp5MjkMe2i3d0HfH9E83NHsLZ+McH/uMB0AAc8qTI8HUdFIvULmP/oaGso27g5ReTrXS
n+PTF2XT/FnMnr11YiEaKs8CwFNPqIaeOFmY2yZUUV4BpqmgtyjSLnKXv9sjPv3oWX2gKXW96app
6flTuB5tvFKu+rXyXLBZnWwBO/eFF698t9o/vvhZWpKfM0ENxZ5gzPwoY5SDYY/wFfNn9oYnsbGj
uz62Y3zagbXnbghV8dBc1BwpBdp1l90fwdgNCax1uNaWU+rXP7+Ld//E+T728fZmKUskKU1x1kr5
WvoV3jTt/tng9WOe9SJjzPpU4buLTokugic9BLfxCyen0jsqF5p4tWrOxNwJ6xPlW1y5TovHl2kd
/HRvs9zFMowxV7uRmEU/FakUJ1xYQ68TDI6KvMMp1nywNkslyu+Ksx8XyXui+SFtLRP5KAcdb0x9
pjOBG18+ufLejJi9Tjr+5GqRaPDN6eXTFWcbnThaR7Wr2+klTESvyQSg3wDAxGwHWCJB6XoCRBnQ
6JH6YjsWvy0t0/dKwg/P+r2y9uFHK3UXqLEsTV8GselqQmVNR6ipBryUJi99/+8qgw/XEhIB+LnK
tWre6+ikzvkips9Bnm7iT2y9sdI3wcvPC/2LcmoWdN4D9IeLtlFZpieJi7Yecl6lnYDkzCVxlsJi
qb7MPMsRl2TFi0tpFumKvBhTJSPeyIxqeYyq1Ve4p9i/e8a5bJNj3Gp4WBJpfFG4z3/pLMh1gXLq
yobwygyDdFCvqZwrv00c/LzORfCWrZo3EUfJibA6gbWnT2m8YCxOFlfYVvk6r0OYLAU3+tu5t9XB
P15ZNtP/wQpbnFWLA/szbfVS3/R3ZIHLZ/lvc+sPMek90/rwqrSqHI+SyefQocuk6+rBLXxLzRVy
/EB6LDAJSt3yfJcK1xJWDSOjOMxKngSJYR6AWwhI1ZXa+pbM9Ia4FDC/6LLnT3cWMOVark9SQZpH
pYFqa3FpPZ5aiJkkm7vByw7R0S+q/7TCMm3KP32ls4hoFHXeJ0InX8eb7EbubpLhors4OhO2SvXU
nN+N2eHi9/pF9jP7ze973IcXkpmDWbQDv3nycJ6OVjldkVUH1AOtXz3Qsl0D/y8Y+LqfLHD4nlbH
y/rsyag9o82QuwPjB5aPNmAiuVqg7VW8g1t0OKtxRKVGgNMi7Fum/2+CIU/26EyE1dh3PUEgbm8n
s3ndGendxI6u3uJ6up3+YPDy5rEop8EmetjUYiompev6ouGItZ14hidC9gQL3coxon3Np50KMjeE
cqpcJOXNuJ6uhBOblqyZkdPMRy3eKtUuQa02TQ2a+6kZp8ostwACBIoCG2zyyWl3LTaJRCvr7GWi
R73FkHbQSfoqRN93XjfqVVNfxsVdOjRMfDDkVT4svRV5Wmg/rIX3qbwPL2XUBL0o8+kEutUnHh9j
w0r6TCPIELwjQE3k4vc8Zb+14YvHwSXw9ua3GO/D0xWSHxwlqTd5YMRxC8eLeiHH+/Y09OEbVman
oUCt277N2ERBTClHR7WH5+FNi73mBhRqOv5lnZDlTGM/2mTrMYGbttFt9fAvXlLmCcIau+27hU1g
IaOYj3wb2jE7Hs9kFFiUjaCIVZcIgvrXF1D9AmmPcJ2gJrzwMJa2gXd7xA+vKiriQCkMHgbgw2ji
FZn3nLWc/hpqFlKdqTK6LOT/riD2MatQZptP3AR1nMnDlOFLXrtJvXbqL29P0e1INUBwy/3oQpYI
vetYX5v0Sgjqppf9N2XAT/cx24/0uiK1qHno8RQ7sGhCfG1heYmytaMUspjKfFea+bj0Zhk3GvA0
lWId123JMbAmu5WcCLg88LIW76IQsJ2BhRzmVosFwC8qzXmgnG0ONafK6BS971yQOihEw4jkoDcS
DxmD1jYTVWXSabfWHlItZRQw0Uslv8WbmG0SXS13sjkFhlx8GvuHVH9Ls1tOk3aBHtGuNfL3p760
5fFy8obR87UAwpUwtfCtTUnrD/FpTjsdpbYMsjMHTFrT95wmpsQHD013aG28fNcLV1vYGd/Zqx8+
MaPV+1Od8uSn8zyQhIknP+ERSfEm7wKj8JYPsurSRWdBTsc3pjh25ylROWeOOT5DSj/jYKltEkJJ
EXtte1DUu9S4CtVryAyGcXFEknVJP+jvWO0nEx9YafeRcHekhsVovIbayErXMMwqH5+nJN5KwnpQ
N6kNDuoIU0xeWX8UWnnNDtgxwkDlsPAcpzrET29t+vsPz7E/91JrFSSPqp/WLjqcCQUByC1DKurn
yGfd0GsX1c1LD3L6+w9XTZO2EGSREFH/nmq34h2ofoHiLZDBy+yg7hBXLyzP9+j30w+dRce+lOqS
OX752gCp4mF7ThM+ubcwZ9hMvHx8QpwMHB9idAqlWGAlGOM0F5yOxbeQlQwn1NFpwyLbd4RNfvUf
pF1LD2UWN8exTWEdv1do9Mo7jt5Un0EIgJBhSsu94BETbM0xFwqZS7uVOoufcZaVcRIRP9MNBgTC
bwUlDn1DxzBtY0uFm2CxWBJa+q2zwJn1Y2NpJw5K/7d4vwKjO515yRsZs6Il/bR0THrfdH9aALMw
maujqdVWI19nf5nqR6hyiXnOcYXdRarcjQAZ/2rooQ4M+ISOtIF1n065abkqq2Zl5NuT8ETtniLu
e4ehqUdPVzenaA188ORHS/TlpWPHfBQxT+XO6qcUIvk74bLSBu09jIeIegSICXI8t5I2RxG7pma9
9K0slc20WX0iFuSsFaZQfkY+a08lETgxrqiC6Tu5kRcu/dqlaum7uOZDPGiFoNfrmi0sph96c2Ku
LNB3CdJYzE+mE4ZgwxpUz6uzfhMz+IDy4bJFWok5bHDFUCaWgXeidbu4ZBa2tHfd+4fbonzbRfFU
Q8jijSU5uXT9r06T8tqufzcO1sFXmroG7BL0fi3bBlPO/u/jC14dQO/RIG1hC6PISH5Drveyh4XQ
vfANabMgKiqnQs3C9woHWGxI4AMYRmwE9dvBKy7DkgSPybylTH+pmvMuif/wUMxjm7RpwmVzqD8E
b4hR0TZhpifhJTVOdVMZcBwXs7yFVF6bRcculoc2PnFZHAKngmrcTdj0fp2+StrUA8JP+De+BBK7
5MJzFpce9CxACnkT900znbwY7GzBxmlWscn8s1ur0LzXR3WfpNsetU2EmeeU8qn5Vabvz1MEZcPA
2rgLd4J6NZHf63WI0fnGeBheamxrgA8P0EVW/Xk94Q+nEDg8GvgKlbZublTFHp40FMIHeHUcm6on
SjW24cYvXfRSD3tJDVeRRUGN/5WD7egOv+IWNH7h6MElri0qwSJwDBe4nWQXbG71/tgxzb3V6z12
MjbIds7mGUWd83oIfaHBb4p/EWMH1QmPjD2/SG5CtwT7Y902QdSb8eSGclz0xlzag945ZR8WlZEH
42gM7M5nl0P9iWGZwGuLKZ02HfG37AmMYsau4CwhKJcOTdpsV2AcJsSjlHer+pXmMg3QhjiMpF6B
THePjp/SRlX8VruH3sDVkOYjjC6MXlbDYu1wutIP+9N8oOgUNvEoTneShxdjeduJm3K40474guwm
0yCG4R8BpEqVF54osxD0wLtXcEQW1/vClzafJwqko2goGllucFftg631kF0HBwsYaXJb3XRXk5To
f01D31nMH96/GKU5I5T/ev9HBxqP6p4vELbiXpE5Z8jITuT18dKXvXBy1GfJ7/lM5TGtyUIYc23c
lnL7rjrAmZ9m/ifDE75c5R7ZxPJh/cskmwRNWZHhfGoiaEzznRL34QfXRaBXeVEahzG/6Gx9vBLH
dSFP+lnKnlgGmLeS9iidDqBncZUJN8unmW8C+edbmP36Ko/LdBRq46CtwMp1bg09HxTGoTWopNGU
O8hrlQmY0DYXTee+njo+X3q2dQVNc1TIx41DnNpQU/ZI9tDFUckl7RQd6/6/2j8+X3KW/wdVH6dC
K+mHTkMYI9tdxKERNB6sPDu3VrHJmG3kYDy/+D193T4+X3m2c5XK+XTSTmfjgI2FKjwMwBTDZ0aP
hvUpP2BvSDPax89qMcf+WjD8fN3ZtpWJ1RkYAg+5swWsG1yakDonimnIeI09OVz6ZDuhF/GknwgG
g7XQc/8XW+enkDZ7zYomKGHLqfm6n8To6165ETBcqdYV7nMgAiKXHbMU8Xp1e8vTYhssYUU/LPWM
v+JeR8axxmH+ouxW+M5vhBT6r33CAriJKQ+fHPPl/My8Y0SPst4kodeUl2FF+Sday3fangEeZlAz
DwsAELcCw7F45YZ2zXTgiwBWGSX2C1w6RkcB5VB8xg/nrLs5CiZz1Y4+LhjY/uBwX/VbxtiTB+tX
kL9BOlPv21/lRXI3xCTETpNclsyZsyNoThD/SWAgqNg3yl6Q+NVVif2CYef456ypA1Ybyyt+KXtG
v0XpqpM2Jsf7jMQQq9uD/BJp16LptKp9FD19G6270jvjQrsFno2mjRkot9xyJqn2WAK6x1/amjsh
W1495g/4YDqKQ0c52eFZp+OIFjI98Tt+DLZnaWM9QpXgf6T9jddMA64u22tH3xCuqogemJcVNnYu
Ju7IjzkmoTcnhRI5lCwG6HaWeWPeRwqTlutWukxOTnT6FZmOjFshGhzX7J2IwapiF7avXR6sTgeD
YvhqPNs4pegH9U9n3MnxfrCwdiFNrmlBdemd0r6ezd/kI4Voa29tj53TrVIeV4L1mNfXfXfTAoYb
jrvUsNOAvC67C/PUscAI5YDarprwMILBkcTACYLXNHosqrdQNtD7omEbV4X1yL8r3ublWmx2KlPK
QYE96F5+OJKtYWJ9fX7gvMZQx0KeuLRvziKMHhhGxJjblMOcq98j2UPiUwh8weWzQY55P5moLJcN
ls5O+iy8WIOu58rUoDq75C1x4HfitXJQgGm5746RSnvAOGWi2woI+bRtP4nC5H7ydpmsZaCKL50f
vxUffajI6rPIUw9akmrV1FH3aUBSXlkPd9P5AAKUq7yAJt1NG8yw1+gmrs8Pirb0Kr7uL5P6xpKm
OrRliubsmeRx2LbaUKE4oYXkH8nL7fKOXhCdh45acPAQekt6sH/TUf/nmrMfnaTlsUjj8r1RuOku
/nUe6mg1i2tts7DUvm4pn3/frHwCkVKKrIpSf/pYkzOEO+D1uY+D/VQ/YRKEiOIv/sDv1/c/P3CW
KudhKRSiSsn19BslW+tPU9rsoAh5Go+R39GF/8vJfZnc+29OB///ynOT3SZrm64pan7uwD4m40DR
YqrHgtKQtJK1kZQzWrmkMF687KwM0lpCpw5gzq7FrfAINQ6rIT8UYNeZj5OiXnz9H1Qw//zYWZE5
LIQs7CXSb3KjY+hPAkimTiTUUvUIDqTJwFFj5Pm02LVaeL/W9FF9SEmrsLbUICUHF9YtaGE2k/c2
7IG+rbUC3beOGXv9b9KUT2vZmiUJYaI0DYnoe9i8F1Y5fkb0qVbdxSTQizZSxjg80UKF6IMiCl3D
wrc0fZdfk5R/nvcsbJ8G+VyfCoIVk9GbwB8ZKoq2DISuC1e4kMlBqMtfNTvNWbju0uOexagunIYY
php4Z6c4Dq8kNox+B995Sr8xpZxGzuGh/8+rehanKIIeNcPgNeso06CqbXEQZiLFY0tERn9ymRVk
m8KK8n/8vbOYZfRRFoZHtAydDbNwBAq8YmegI/g2FSF6F9g0OCmEFf7ChacP5qcXPItbQXlOhq6h
chT0K3l7bGADHdkLjwgAwDm6y1Mj/6YZ/v+WlCTOpOmZKsh6k7IViNsRSNaKfVhHuIKRBrYwV+Zm
1ADN+KfRLsk76bVMcJ/bwc5KO7jIAid8xDozfPyfA6k0n0PGjlDKu6KRr6PAhVcxabEgn5kIb20M
wzBmuQC4v16s72rmzxuyJM6CmjhkRj+GPJF4U+qr8j7eqCmokPWOURQHZ0+cGyWUv054I8KXLy+I
ApFb7WLnmema0YkfrQcYE56A5sEjmYUUuDL/ym6BVQWKps3xqf8lm45OtZ50r2eDGNfnZ0xtlSkR
Jx0/kbOfI84Ng6/H9+2DWayY0dHEV6aLzd6H/UBYdas1fSitYe4cjpUl+SNT2idkLdZ9OuwN83ZM
c6fE9YrdJymxe3cHTVql1u0pQozjnRqcYoQbFefvsIQdByYrf6k16iXFSxLc95qvKC8miCZJf6ZE
dyKFbS51cUACfBhEkvQXrXvLOrfEAKSDfggmHEqt0nqq+JieH0wkW8hLEP00miOHYD7yG84e+Z1+
oH31K76qCkcix8JCgkYFbUf8hXkSWIErxNHr6LjFo6Gt/AHOheYj86qgiFBVKd1CdtGEA5Onb52h
FRljW5Je1e4p0C57Rk75Fx6k1zDxpdcAH22cCPQHdORh/WzoFxL8JiNoaIJiaj+s9Cce0FCuGtMV
mKim9w9hqcKWbmUpm6xc3RS7oxcw0v2n3iW5XT2Qn9cQoon6v3PJGa2HsH84rYpxw4CiLB7kZB9g
zc5EydlJ0w2g7brHRaD1C19RKW+n2GMP9ph5pn/epn5WuvWbqm2gi14dWwdnrHWibsSd1k3eEpRK
mQ6uYLMOLsCQ5vn4ZyqDZv4tFGevd/BvpNY6yYtKIkW4S/fW43kbXU6Wjvk9REqGsan8vsjsyqPX
bU38oaE6rPMV1SMcgxyQKOPVaK20iepXSUCvxK1+0Rt+iG366KmXemzDC7ys7R67xgttM/l3xra1
xjer9mNkke9hH1tvXsOlVK6Ih6frgdcS7nM62hi3bRCPsBJMRoja6/6u2DL3ZgtPYr3SGTHBtACY
GMjGylcS53iNgY87TCo+N7TPv2CwGWj61jwHnLED28r3AoNtb4Gdu+WV4MivTEuE0so6VFtxzX8I
TrlGV4evdZ3beWInhOo3XM6AJHCnuY3nL5sUgCxsSzzU1DV5UWhP7lMazp4OPuWosI5vneXV3Blf
YnxlMvvot7ldiqvsKrVcPd/0z/I6Pm7VwBmK7bCLt3YQUBd4p2tNg5KnC1l2u428kluWDgJkpUNj
FcXIuHwtXNfZK89NfxUYw7CDG6aU4GRujI0irKOrkdW4HpCeHNIEZtR77RKjmdpWiSpvlHt6jqRX
PH6gHzgwg4LhvzsR4tqqETGEttvcCydxvm5eZ0BW8EvUJVsUdlbsNGdqAs70TDCAG/xgZLL7zF/i
o6D5pnah4imfrbrWE/FInR4WxuXx4GvC6nTRdxsLguk+pPDnJC0j8gQF7VJo3WNv13TCz7uYkzT0
frnfp7b2JMW7U34joJUNt+pp04xgOXv1si3uNIrAeMD2xd2xu8WQ2NqYTPQ+U7sDRDO2bpbiG/+Y
MSbX7/nDMwPiwg03yZ/k6gZfE6ldi6ZXd7d97tHT8SGbY+KC/M3ufZzNaalQoQRxiYFhd8u/GRde
QsSj09QcJrdMaL7PgX7VB3s1cjOvYuaRlilTBs1KNLdCuotbyreL9a2f93VJnOWrgp50ZyMjkakf
+RgvJwXg8X4i5gFu8xYpWz8fuQBqfc6Ou6gK0kIhfcEVtqE25JlvqYdTlHmlr4KJzskq8sMlpxpp
ygL/ffIiifPstDiJvapxBlEvapyI7BjEmu5OnSLabQQ+O0Z4UtjA1/6DCvHSb56lqOe0ztK8JjU2
fskZE2SUS18nwZ62BYhKlRo36MX24rfXxKCFDNSUFGlOaRWUKtBGk+PPoO3MyhOBauHyEYJiHpwi
vMAPl5yJlru2WDT49iDw4cqzX5uYYiwmCcnRcUPU3haHfDuug00E10rxjzfxGtOA62a35Ff6fav/
w3VnCflJjMTTEHPd1tMBekTrkwdSFFFs5bZuuVHcGJ9kY7N43vv2+/lw3VlCjvFzU8rJJDGgJL05
6fhLUUQQIz/BFcGWzSlA/BfFcE57Hy46S8YTUQiF6kwRoTFsAU3vtprUBZ7EmHqGEZCFPNhvXpdi
xfcZ+T+XnVcQZCE3k2b6rYiXGYx1A1i3BbxhlVmkoXltOwg03mhsS874MWIgXb4PVTcVHk4ntxrd
sTikTHKq4SHS7xJt06sQTotFM75vs+QPdzkrOGjl0DfBkbsUWyfdAIhjVAJDTRzpOQP7olM/F/9B
M2Zh3Vuz3HxIs6hOTryS2iMt3+Y3nS+twy2dal+/Ou/xf/ayX92uXC+cyxa+9Hm9QZZCORpVvvQa
gqNrrcJdsjUd7UJO7eJF9+Kt5RgLxhDaN7+VWTxZkzRNm+Z4Z084xeSsLPNevLaalap5yhVk1HO9
EnbH294Jthkyc+Myu+su2j38MBgcFPxJB49OJ3ByO18zRwJdFpOfyJXa+4pZNlh7B4VxX1tGoQWO
iPUyyZtjWhlnCEbOebw8k7owhe5WUFgbsn0nRBfwGIfr8PXnR/rdQPqnnzd7lc0Ir9M8yuK1PjmM
oz/wZbJCzTUBp/+hP2AhnuCwMuCUg5Nb6eihS5otVk5HAxAzLGOFQFhtcQ6nQeL1ixNe30kpPt3g
bM8uDTFPk1wUryvciwDdr3S0doLfio6OA+6BvgMWQnl1mRkeon7Igult/4hboE2BU9lbmS2p+ybk
uLDX37pnTfwdFlNTQwczxAkCUw0YxdF1io1Wbx9PtgWaEObui+KIbw1Z0FRdShhgf6TyAK0humTK
mEO4G15Sor4wt+e/IkRe2YkjN6l/x0/sPMh55btIfmbvTfCdqjAD5fwg3xs7MOkcaHqsiOHtXkSu
giQFF/vjlUq1zLQ4XGtYHxRAoXuWQgw6H0XyGd9xMAHTjWn3obJKMAOJvE67KJPrStppwfq0KBD+
JtB/euiz1IU+b5bkBot+mlSeNCHITC441nqktt4SMec7oeWnq80zlrwIpVzgFY+1D6eHOb76EMEF
gYxwuseaTIK6pl2J2W+p2jIBaQhMxB+wQs7azRhfx0AtKEqle3gDvTb50eecBQARKMwwO8Gwz2rO
1em1qG+FZpMK/s9f0Hc13093P0sCjtGxhgzHswru5L/FIdnKT8D5qgcVepTqVeAGPTVb/XzRL2Ya
yMg/XXSWAWBckkkmlnXXPUaQ4puY2zr9mZf+asg4lnPuU1ZnN1yz0MWeohkWb91T0q20m5S070Go
3WTX3JlPlq1cG9vU2mXVthq3Ogl6tmhmoyytplnaYOq9aHUmT8i8q1GoNkAs1+pzH6+Ufps8QLaM
aAP2f5o766Y1VmPhU04oJI7oq+NfA6mS5DAFK1or9ddkHa2uOYkMubMYCr/R7n16prNEQ+1QNtTJ
ILK7TEDD1AkctVi1Dxa2VEjHoBjb2nO2792cnisSLLuOHXHA/NX9+eW+b5+zDP7jjfwf0s5rOW4k
W9dPhAh4cwtTlqboRd4gREqC96YAPP35wB1nTwnNTUzMRMzNtLqVhURi5TK/WaozpL7fBkBBxDsZ
X8XUuhZQoAvAzoWcq1F6FdOHwn8A7uh396aE3uR9JHrmmR5swH3MPqXWRw4iZhbBs7BcTJtjQsEX
tG5n7JR8C48mj/8wRK0ixMLQvb0JxodSfi3L5z4GIbqLyttCOOC12DGErymHhy2S+NV5r+S7HvFQ
5Ij6B1Mf7XE8oQlRFjeR8a5gdyFd1SOKcxv5l1VtfLo8x373iYr5Ex+lA3SeY4XynAXeXmy9Mrwz
Gc12XtGh6/mjPXtajLilzfhc41oxI7SZZQBkOv6D3W6IVr7br0aOf+3y4mKPe11sg1QRmYJKm6l1
9D/jz+5+1oHrnfjG2nITx0iPU6FbrvYYeuuQ5k8y0fJFy6Yok98qzB2Xlcu5UcTST5i+RtMeWi/Z
bYERz4fymGhbaxc/ij8hqwHoD11VQA4580k1aQk0qLh3H5r4EIgHTfpQpsiO+ls+MDs4F3aWaxsZ
Twr+Q2XwvaKho2Y+ilT4gf/Hishli6dYejLlm6q7y8In+fyiICBghdcy/ZeM9pjVb+QCARjb7zZ5
/xqrN/JNi0lb5onyBtkPM97GdOOfEMJ9nHo7AlGG3CcNEm6rln/nYAjXfbPHFidFZQ6hYnVfIXQq
HOvoGb1h7OVq+UEZGDvb4aFjSlNB5gfFHdkxqpbRg1h6Ir/WdM64//wyYpsGxMA5UbeGFXs14AwU
TjF/oqljPe4EhHffx2o7+q5pPXZ0GenTNbDo70vpFnRAG/7A0s3u6DAMyT5UHzWJmZH/JCl3anDE
+jygjZViWuqKazY1XxVqxuULXtwNdQQQdDJ78Q5l/X14qu7LW1RbjQxjTFuFnDhbded3+W8aT+HT
91HkK5LPX2svrgh/EGpfHzlc7Sb5mdwjiQJS6T1HcSba+rvaa65G9C3VFxqg+dOa08YXXQjKcd3k
YCOFpeqfeefFaFDEVy5oh8E45YEnH2ZvIDzdy5fxhFYmCl+yrb8kt3PPc+Wp/1kQ/b3uYsdDa1T6
uGNdRBU9QGKoWebvH7AhkN87v69VB6uIuMXVlhSqP4UpSK1u9HBgnZCpwBNYcnB/cXJsqRj6nudG
y+pzzjnR36Hjb6jW4rKaQrUVC43mOjaB+Lw6HZN0t1FtY3Tb/DhqdG9pSQ6YDZT/Qcbz19rL0lgw
qiAXu8A4zc6NFnhTZx6hbM+4Rjj4TZEvbmj++dbKu1W+kKr6++UujrQi9UXelxP4tEPwc/wjFHZ0
hOeQl7szkx48aJ8V7pW9D7zbjY7q74KU/rbZIrqkMyR5YnKTOOB9EqdH0Ka4wqSN6t0SjlUc22hJ
hwUUSPF39cR2erMrKqTh40BWDt5Le5HxKYC85dxKL9N4VQx29Gbd47wRPPmxPYn2edyOmjvO7o2I
vM3OMmCRdWxbmb9kJGESgCYb4wcXOHd1XcNwfJn2CNYzok+OPdMmI7CH9+58nWAzQ2MhmRi5PNYA
p9Qd0o1i/q4Rl00PA4r8NqbognYPr1u95W5nInE/m2TIp+QJHiEtgOzNODJJ3PjoGpLDBOFO34u3
HMt35eX8FH8om+7P/IimeTVk17NOEs6yN+Jt/c7TlMZhah6guqjMBRDIQme/3FTzxKu15Y/xdv4r
j8kTE61qFgAIDqgF6NE23jTXyMS4+sF/K8yb6EbZnO+jnIqmOjAxYq4kQZUS7eQujDdichrDg5Vd
G4ijT26PkA8brLmtv6lw2ZsnQvVtc48yYnIPKXSbXBdvuds0tiJwp8zC5WF+hy9lpZFxvBWQtW02
pX9R3rO7stmKZy+5Y1I57aLqp3/eJwiJF45MGY7y329QZUnywT5XcLP609Qez9Q4zaz8+9aIPyxs
u4t9xCzNqlpMpjC12Qkj/j4QvQ6idBxKLw1fOUSmiiDSi8+IDSyfzXwu2xqe+JEqr/j9TTqjGc3R
qiv9pX4y4o82/hBemXlU7VEWjkLxk1mHrr0lPeUo6q0gjsT7Ormx1MpW4ucYcE4dPKRDhkmOYYeo
GMgBGKiSJZkIZoZthH+qWNtV542EFrb4QeIvGgcVdKrOLOc4oXWq2gGfBXJ2AMGZtDBl6zH+cE3l
Zy2neylBZ+K9p/akNpiy90b2LBH2K4LqmHbEhisa9ZZBUpddM/TIdGWep2QPccTYfyjsNH0umE2p
TJd+6MoT85Ekuwb9y/LRGe8IjvF5V4j3Ayx5a8M0ZSg5J9r2XBSuIR/5B4wS/OFK91J4OXf1mqTV
J8NjGSQvL6FFdFbNyszapgYyLc0DtuBmvKuR1ZL/+KMd/0ojL7f2OJXPH217a2wkdnqfAC4cPFh8
xnui2jOrDWutMKAV4OThdZu5xp121xbPk/kg46Fj2Nq1VNvBKTsVJ3NnHtNw3+3JhTgrr3nh5B7S
8cqDAj7ivkcfzV257/7ZEvs7JC7ugbgUKl2pue+6g3hI7uEzg8ponHuwqYhM/uQA6PdrLKe1y32p
9mAkmiD3zXy5y8/mgcgWAs1FnPg2fm9+9M/zmbf7N6ljblcPK3n7F+Ilfz3xUtVAzNOo1urROKm6
q/mHpH7moUHqMWFxytoelJ+JcULTjQigYDwGihaxQiq68NXH9ThJfmHuMCPBULFzTAhqLpxVTTly
VxadPXEYZhhNiccsThxvRrpP6kNcorhW6Ner9hjzhfXNAf2snC+yJOCfWW4WbOR4lzxrHwQ7vsDK
Q8Y86PdYZgXbuTNUbFTsgnw++LXTs7b+ormmqXS4kwLAt7ptZr03FCm1h+ER9gjCY84HFumTg3ml
OV1FfNkrb/IL/OPfb3LRZVIGuc/rGDqBdAudoPyVHAhdEGU6h3i9kf+jnOkiHHz2oS52O1MNS9A0
1oOcV+5bhUvnjbCP1EDvxdWvobvHgIEX4GJgtvKZzp/hdy96kZYOw2gWZkjmkvzpTCfXPJS+kc5K
hr2l7sv+5P/yH6RZMpFLowpOZwXg3LXWe/1qQ/WrxFE2JN2w4JHI1rKHPqptVGkRm1AHbhNcMz2K
rlUHJcSh2MXdhhOoPCf+3krQdfvP3sDF4os3XrWWkQtKZpxQq+7xLDGPNWZlGx/WOJlFtQu1DSYk
AWN6LwQRv5JAfpmtXz77vDcXB8BKJpQfzjy7ChYBTXLz54xX1JjIgycDxI9YpI3Q7qrg/dqeL96+
IVaG1gQ89kgLGxEbuOQeGpqZMwqbidIkxBgEdakuXxuYzH/xP47dxX7P3//FA4dCWYdTywV4duL2
YIrXmAVVwP5Z2shdKz9SYKc7bXZAMvAtXdvvL8PLxfKL+xfRuLOOBuq8/JlyDNt5vdkY6CgqNx/S
tJOcVPT0l4wGS7H25HPk+u7JF/ei2ouiIde9cRK5JUDwPIpeBUZ110gbWb4CDjRe/xtouW8fWBH/
AeMzyjCyCspB5fwSFq+Gf2tKu9SN2rew2I3KaSJ3dhPrPZBvKAzHX5i4+GtP/mVG8P83nd+w6GtZ
k6HXslF+VmcGRPBZVtyhZ9ejU1CzE8gRWO76JHJt2bkJfHHU6kCeLFHh0c3BPktbiu/cAUxSbbt2
OyEgBm1GG/8dNfcvQ+vF8y7usHYQY1LNlAwIP6Kt6FnlD4I8c+khB+7tUQ01+/PwAFzUzZqXPPil
yggpqvvV6DKf5v/zyLHxi+Cm9aUgmganvZ5O5laXX+Xuvph9Ja1i5xebCH+aimT7EXsQ6RaRxDF5
fBij25WbZu1XLGKcYBl+nsZsR+OZ2HqUx6Y6JTvTdMfzXiw2ofCjw3Wtu+pOKuM7r6hf8vOdvsrX
WzsOi5AX+F12LgYiTxDvIMpKJ+yz0s04HCbUbTzf3GOHG3s9sq5r5//bmMdrWMS8oJFQE0JM6VTU
myI90JdBpcJtqJapd5nV4Y62VUwau2qxN+J12vk/px1kNRfncX5BFx9Cmhmp1Ru5cZKlw1m6bjEU
C3Y5jMl4H3dXYBEl6lyv6jYrL/7bS4bnXkS8vq1HS4p5bsHYdkTbcqLbjkLk+ANdHw0xkqE6zkoV
6bCm4r6y40vHCyM9j4Yk8a7VbcYApw+OumNYG4pjTXQsHKEp/G6qfNNWT/l0CNze8FaefeW0fWaa
F3uut0k8tWoxH/quvcLKDKTsrM2SWm5P+/lKthvRHY+WsP8vF15EvarNs1YfOx5d3DbitVzMutKA
ac3N2G57L093U4ELGTxRZXVIu/LCP/UsLx5aEqq+GxPWFs2HuV+Fj850VTgKsoOgAPfw920hvQE6
uZpDrlxznyPRi5VldapCpWO7SSuEg4+QIh0onf4QKw/xbpbEA8xXO215hcvxWlax9tzzn1+sXhdW
JUrBJ0sVNgL3uafqc1sJiz3VI7ja9PTh3G/l0V1522sHff7zi5X7qRWaMf08Zom4r/c5bUO7CA8o
pbVbXL+9c+TJvOswuVkt1VbCyueo4WJtyz8Xs+6AcYrivZ8eEIAQHFk6GmAisITA+OeUbsfVAcba
Xi+C2WA26Dqe2evWLdtD0b4HxgYsOHa8QCYdIT+1061RbNGYSfAKXNvvtc96EdKUvEVKpyRfn+0h
xoh+rPTS7jJ0mZEaBZsPUH4jrTpor9ygS3Vf49wJkd8QwNWtON2ayqOZ7CPgVaBeN13PuPNZGW/F
DXbrCTFNcytwuxASVg1xVk7b5wDz4o1no95oTfb59Fh4NdPOREkVG3Uv0J0wdrKWFjHyErnlySXQ
Xmw8V477Vy9fEQFWarIsaeJSMa0Uoz4ec447op7m3vcfVCcOsMjFP6wSj/75OHhqi333lbVf/9bW
Fl9E1jyJuv8ZcBBj6HI757e5zZS2SDujU+nbDM7emDKsMVG/GNkx3Lh46EU6yZFrBl8kfzIHLxKv
xb5zeP90lFMaXJuhPTXqR61t4vJYgHfrj3Wy9cFHrwW5r17+5c+YP42Lly8IfVZpekjDAHCYvymK
39Kmbh6b6dACyw4T+wqHvDp7UJwgfJPog68GnK8+vstfsAizgY45kGnO+URzmJiu7OjB0010C/8A
O8ERZacFtr1aNH6hr/L3C1gE2UaWozGf5pFa6rbotwq42E0uSC30fbvf7QsahTVqFwiu5DNV1u4r
0qkmdtbNkdaO4CKTrPxUmNqRORf6saDwHJzIu22VoO1WuWfFif4n2APo/6/3fhF2pzAuxKaZ917f
98F2cqFET+UnITvzd5lCARuODq301ex5Pt7LIubyrS9Cbqq0UtdPPHNJ/bBVETxASUaXP2XWTJmv
TpRW+XafWj3fLLqULus7X9YT0dBPEwSPel8B4mYqZt3I9UdrvocB3ADIGWD/chXOf/KmljfZ+CRH
u/Z8UstNV4d21St2yaQtMk58OYioQpPA6aw4lTsRU8PC7TbCNiMrUPAiD3GydE3KkvqpKd66vHS0
cG+lz0l7rQWotA0IALxKxrHKBS/F/0uXQztCZxpxFwb2Id+ghPiEtxp7VjZ/qaImaVHfTtpnXnX2
8hN2SJqbAUex7iRnDIGwj6txZm3JRZiVgigL9TKeUznRkZIrw4fbKXgDdWv4c/CSmvlFUT2s3Cxf
JTMXp0ybf9VFdDPyaGy1llVbN8YyBj1LFMC0OXvMtrp+jzEdnodrc+u1yLKUPwvPQ5UEOhd7N4KV
2orJrvJv4nArICmPt5LpGWiaxF5EPwwTxvaQgm1v4FAfRnXHgO6/3vtFhMXeVWsiyUJgxikxot5i
F1wjIrnN5uR9NHfS73F3ztZKlpWotpRFy+QgbZucvTfrd/WQZbs+e5yOCXnEC4rz9V2N6ISMzfN/
pOH4V2jXFgHV7JSolnruVqRDIc2Nv7nQ6bjayV7eNKd2W4j28Pr9UfsCx//3motQGgmxoLYDAW28
4zYRUYxhyjGzPQXqE8lhWm55CfvN3B4f7E3yoP2hEz4rkEsOMrzXvg5p7/vf9AU05+/ftAiyfZVK
1YQ91ClvfsjRS6n8SbXfkXED+iC/T+ITshsaVtuv7flJqKGg1rc9gnnU7nm/chq+gKD99VOWGmKj
Yggo8zExA8ItXAsgNFOndSMBqFmHua2850SCKwBJCF/zx8jvMsXnKb2elCfJegyQEYTFSF8Zhzs3
QGOsuoIDNhwi/7XUXwp8QmoIr6uttq8K0Iv48Q9QfqhaljgXQ0OyCUMQogetulasfVl7mQb/bAMO
sS5O0KXFGyM7TJbX/RsyTStf0lKCLPbTc1JG5GjF6DR0WLzOdKG+hiGOpqjjeSpi85i+e5Sm/W51
D9ZWX8bQqM8sX+ZgI9Z0G//Sf6ZuZnria4MwAKd5emqQlY63qySgtXUXmWkVGFKXWbQ5G9guFP/0
eUUALAA962k/eFZOoxUvUfiF/21apM8/7eLamKo09Ye5xXV2UEdi6XnIi/CCnY9esyc3SDaBW682
WlbuyKVeTigJWiuEFGIzUhQgA/ejdF8jTN/SQLXc5GUlPKxk3voiTPZtG4vaSAbsW6dzi7bRsVY8
ZcYhObq/4WsTimNhwclmaOOt3UqfVd03yZi+CJhTlmR6Gp7np50FJK9GEU0piHwz2ChINxqODB2D
dPANyk6F3AqeBq1BiK50++ErdMNj4AVgPYjrXepIzaYYj4GTRodgk7wDVOni+yC97c7PWoBKByAa
YV3i6LP39d1DLCJsU/bVdI7pjRU+3EtGnDP/RqeNwIT/iKnBsAu91eP5ZVSSZEuSJEtT1GUHtmuG
WbiN49kAI1BxFc/r6wavCpzbCKLCrpZvz+eXSPvAOSvMoArThA424epcfeV3LPuxbejrpZGQ5/iA
m3GWwfYbXhgObqFbtW6YHzG7Vf+IsE0+x47Nap/syxDxr41YtmNjucgaQTL1U/UZGCX6/u5EZvP7
f+MilG+BBiFxcfUtfJlbXiy+yGhN39SbcuT8zkNH8HXN26wGXEMV5HRCmd+ufK1rD7uIw3VatmUz
YziqGpnZ3N/OumqUagCj8R5EJA6GIgDCaDUcyp9U3n+c8otHXYRiOcLQ1TyDKtDHfVjcxirU114m
HLu+VthGv22cFLM40Hz1Sw2Rq64OFTCX62Sb/8EK/Gx3yLeLUOHDpLS7wMdL723IfkTph4kJACdX
2J7TdzM+RsOrqGyKwfMRqK2xfYvbh7G/7qE/pjdTuUeAooIKGjg9plAwl4JZ9GI0PMt6LNKP2t/I
5dWYbNG7D4Gvafss2BeaO4X2+DuGJfNqYXlMikELK0GvmumdUaJQq2w1uOt2Eh5GRHGhFp8qE/h6
8tH3N4l+E2FKfYw0Ws8a/2Gv8x9GG6EbXKGubQv/5mp4TXrXVze8k6voTgAHT+WeveVYLbeN01xX
T/UEtNGRQUtt49vqzgxQi9IeZs+p+Rm2piu8+JUjFbYueHpt55ZtBaDc3PSk7VATfJ7pfslOOQYH
6XguN2Hr+Hs132jX2ja7Mq/MFA+nK6XeCG8GA+cr4bqQbfa5mjZhf48ynahdJcBmEfhNvXbamu1x
xG4R0wVLfZD91zDYV6p+q9P8s6Jfw3nXRK9Fe+yZY1nlz5RdiSuYeSBAkwiuhqDuJjF5jIKrPIrs
TG0PgTR4KOFCLkOfFNy5kOtXecbmhuS70PDrKdkFIJQHhoG9wojeFaEG0GVEt/u8Nidai0uL6/us
1mEwVeSaorhNyLbTAy87d2V5o86egkVKsrSv0DWWuVnHcoeq+ipl+6vmrnLxySy6S1bTYqWsER3M
p+qn5CK9CB9TZQ9hSuWb0nDPIV5X4856rIG40utgguZ8HzG+8OUh5774DfM+XaQxVR8hHmUo+ilB
oxyHIYh1AEJKeGJ4TPabsvRwmcH5oTgq8LjD34C/5KtZRFd7BcjInlSgQtEwSw+rJhlfth0vftri
8peq8Cz2E6+oyraJBgHI8ZHo7t2uc7k9PxpkEjBMBzJieeVAQ6JcU9j9ul67+AWLm1vszxNDLWJa
aOwnyR3GDcL5UEz6X822plS807MHI3WCHXzNiTm+DUYuQsGhOp6nE9Mfegk4GD/rWNSe92a5Fu1X
bpflcKBt+qpMFd7d2UGLEzH/rb7HCUK2sZ6FKrSWjX0Jtbw4K8shQG6K506UyT0z+VFVXlVHRGwb
thf1mIryqPq7kp9LwcPBmAp+m0WP35/VrxOpf70OeXGbdkVUykNCLqqOOzXeGcEWHaXCGXuvg4pq
PiXzMB/BlEbyVlb+Mgu+WHlxryqymQ3t3Acuoys00zH+yjwKHIAM6HriBuU0s9oMfKLVNtzayotr
lTXjTJPgVoQCgfNG2nTS3pC9Hp9g4+5s7AGU4CbnX03C/Wr2Mh/vb670JW/mnOaK2WtkE8IOO0DT
HRBzcIV76Wi6M5Nueo4RtbgJEeiRX8aX1eVXvv9P472L0CSNgqIHKo8OTFy5GgDz+4jbeYNdRvtZ
KVLSNwhouSYUZnflfa/kUZ+B4WLpNEHdw49I2Xsq6SxA+57CXrE/Wk+SDyh4jBRb9KSMzcq6X1Z3
F+dsEfKS0WqSLNfnRxY+dKd8CDw0tN4mBFqM33hc33+/3meR+t0bXgS4XJcMq2abT+IBgkGcXYGG
T1nTDeRtBFhsNAraF7+zEHVvx9K3OC0O2N/i1Oie9ZcSaXWwwK/1UczJoTeokuGI9zPA6OMXm4SR
+WjY8Hh9ppOhmyVPEkrA1i5Pr8iUTGYXnvHEt5vRyTb4mFqvst5yYwPDfXiNxPswgzU/oCsVAjqG
dXfeC0Jtp9s1Ff0vWNN/3YFLCLmgh1VlzFl6fKUfrJbHmP2lH2fowIQKwp/4fI/E01r0/ifF9+9V
F9i4Oo5K05dYVd6We8j9Mz+mh/miz6baa7DPz9j8zZteorsHvcp6VSeCiXAKgutZ51e6jmDs1ntl
M95QkL6GWMYIp144idFVnD5oGMOc7XqeKK5+XytR7bMTePF9FWYZSn5Gt3kGoeq4RSSf/CFt8HQb
suaAWGbJ8V/rnqzuwiKansdiChSTLpmsbsr4LTR5wwIRPHmS+3tVOSKcYF7F1RY2RaF6RtrYJboT
efU8dO9ieBz6W/3fiDYreeASC56qkyqZPr+qTh2MWtD8TnBXh2rqoIVnkoHTvlOcDg+bWZSKShXy
/NlZa6atZTufPP+LlyJEel77hToHn+Ln/5DO8P17yM8bOGbj+TGUU/tseGZwQGswtcNdnEJFCFyh
884G5mH7AuYq0J8JX+r994Hq60n4vwKjskhTA+DShhHwsbQu2jfYbyK5gvt7eVW/j4qt2v0flPAZ
vpYHiEeWq/xaWX8lMCuLwFyeo0Qwu88Loa3vdGecmWaRg9iLXtzO9nzwxddeyJcQ8Yt8S1lE5zYL
WlnrGEWinYU2i2tABmcGN2R7rl/kXyB0TvQTQNGtxaaVzHLphif5TWsVPY8b7+vM6bbTi4CDRpsi
IpG5MLfWguHnEf8mPC3hHUGNHWwbcPYqiDCaDZ+fIbsY7M+ml+rXxXBHaQ7lkKpRdSdpK6G1Q/VN
z8pioBq5XXFKyPxkt41IxpTffmBLv2BZoe9Qo/NwXaIxV83acd8fC2Ply1UXGenUdFWuT/B/kETd
x6/hXvh1JqIZMDcVKK9oO0rBloE1CaLTYr8FoR8e11Z5ztVD6WlHv9gq7Q6pDnfYZOY80X8Cv+XO
/K7n5grvimOtb6z0AKHNOIjQh7CDTWzfzXd56AR3szyA/NEihRijqVH8gCVH+a3+jsNj86b/rJxP
Y7qSAt3AePjFDL3mFpZZ7TBHtro7ox1XEuUvJHz+utTURaJcCD49R6y/TukVXR/duhk9/SdxDAby
O9BvNKt6O/2j8+q6U7YJEPyE/UrfVuNkBR/pulP4ShL5aYp4EdSUwhKmPORg5Vzu1fOsAhdpLzQf
XS2P7GKfYRuykfMdZgrrth1fkv4uvuBP/tjF6nmSCIU1bweCTcR0DbOM234X7QNK7GqbvcW/epQR
ELSh97DJEUU827x99AD72W9bPTsd+Udhl6/ibziP2Ch0rvRn+qnHrgEZMIFG3mw16dAiALozsDys
eqdMbWFLuvI7bwo7eUf8MMXl0e4VR8ecBVkGaeUj+MIA++93Pr+Ci4dUcYJJpDMP2bqCCT6ku+8D
Mjx3rhLi+wGxATTzaxsb7Ln5ibwkLp6QN+fRrmhbr6kz0PAL17DnKxFbXdwYSR0KWF/xaQJXe0aZ
qXESmq+zTzwxLEDRcS2p+Sw//xHD0J2TaLrrprbEwIbtGIqVQNBsPMb5klzbOgPTPnkbXDF7Uc9e
saXlrx7DCBmmTZp/BCbwmT9RfTdOhNWI+jG1vw9QX093L37TIuHxrUgtk460r4HIN7gNInlgKLEG
nNSd5VG1d8iR/gS4ZyC32+2AlMiflolJvnKDf96Q3+3OouGmnQdNTmQGASlQnvilZ9geTzBRm9Tu
QVFWRWOr1fO1WjaQrwcHfx+nxx8Dqvce7fj8kNMJ29TBnSY8mEbo4H5tocGtGJhueJaBcD953Fg9
ikgpDy9BeTt5Khxw+On/IR7uYlMXB97EuKwcdKAxkoGRykuZUsG4TP/03KERUXd41sfip+OfMd1m
nV1uq+olCqW1l/tlFn3xOxZHfJAnJWzA+J+UCJ9sL9pBWSeX3qN9g5k4QIJZHRwkifv9ofoau3Kx
7iIZkq20qER4Bdx6PaauV7V4YtqEyuX16NC2RUEJM7kNosmVZnrcdjqqvDef/mfxyhZ8HXsufsoi
RRKarDqrMQWs+iY65WN3kDa0wtr9iDYaLHiY06kb/zH3MPKDa/3UIRuWevV1jbPcewq1vVz5QV/n
bP/6QcueXBBZgymngJR7+crfyo0tKscCK9obWf41mI7oJptyPGjqTer48fXKi/mypLxYfFFSlqra
+olFIYFjUb3xmytoAHz0wcZCucGF9gWURDoMs5xSn29zaQ9sEdsZbohV6pe89mqW3TrRyLsYPwb9
1BzIxGLxFJ9kTznK8jE27RLcIiqstXFoycsKoPtz631o7UBGBgcBy2MlHy1E3ofzs9TqG733JMNu
X/x+B6ShutZVqJk2sJnhfVa/0G5CpIrUvYLamv8Mh3XwXQTCRQQEmnAnkWGIpifFt2MIrXNfIoCO
7sW4xdQHsb3yNrmbzwe6GLfo3iXKRq+ejHY2aKzNgwjOtJvVTMqH8Sc1+qnbdpNtHcsHvBNvUd7U
9O35untCKCGAq2/aA8oLgPZOOpQHdAyfXrpup+JwaGwZbKFUmDwab9oIXdwxHPnWeEokfO0dJteb
as9vve72/VsZ/w4Qe0jwONopBQrNNrwNPIZMaVZrBkxRvmHspqePeXqKsLUYeSLF03cG2mqmjbZx
SXcFRYNthepcym7dopRdCI5Y7Bm0qNldpHiytanPJIT6zNCw8/NjwuZB1NCdOUvQrs8msvAuiFIJ
7khlR91Nj7vz5z9krmO9Buqt2J6qxlEUe5I2CDvkOlZwbvsbFUaNCuXaj+ywsdv7Ydo2D/Fbmnjx
b/UG6yL5ekb2IIMN5QlGd2Kj3ElBh4jms4wkysss/PZ7fJfOe3Stpd9VaavH5shlKlwhWcEwO4vB
nttFbmemneKMpeyq+Y+//5y+LjovPqdFMtvVupmfQ2bopX/oPJJIRpp4Z86WrrprDhtJP7YJ8I8Z
iQrmYL3hvhLgP82TLjKryhhKpbOAFpUDoldieyUxpkf/UIqdOMUMy9oi9jiLd6/VY2shftn6TZWi
b7WcEI/jASJs8lbMDrl4A/Z/FqOjyJA5yxut/tCxAXfS1FO6K/nfMfOd77Bv0oZlE3g0umzKmuBz
Tmecj3l30CiOXBzXPud0Q+nAZWua3TTP6cqBOZ2/Rjyx1l7D4p7NJqFPBEwxTvpT3W4j1DYbu7/t
x19J+6ZoDOVQtoDpaJunejdtgxDE6CbWbe0uKOzxtfVGgmyNFDnHtbOla/kq+cC5w6Sgvh/3c2fR
fLKuomiT5ftasVHdl7zq/fxePFhEceMWBf+b85nTNXtZZ8caX+u44iaZ/y//8EoeneODcgiorH7i
OXcXnMgFUIiL5j8Ua/tPRkekdMurXyGy180MBJuJt/9GYvRl2/zig1kkBtw+k6Ugaw6mkmkdnawd
Re9srDuBuXHmfkWOhL+92iiZb/nvDskiC4g7zSzHlMzbV4/qgdcDwMYo3BJo5XGE+lt43Q8TYU7p
Kag8QkrzvjqnWfkJyx5yLgSp2AsgvjsdG4jbuNlProHgK8iW+aRaHvT6rN6L3fYs0DBK2rlvM7+i
/y5mKYsUIErSvlMLZnS1K21SxU2bXT1DMSIvQvncQF3ChCED7Z8WK031/3of5L+LQT2f6B1VnzPJ
AaFMVi5vA6LDpjV3uOPQvgLf4OILOhS4f1u4Aa/twMohVBZRu/atRil1gL1jfUXgjstXfBoTr5A3
geqKJh4mr5NnRRxGK9itwmnnv/2bo/jp434RsuuzJpbMrPRTyjxkH2B+O49I3LreMBrhACabtSWN
lRC5bB9nUSomuUDKqUNSKW7rZh/3W4VQNGzUbtNRmqD6XmRYrqQH33B1pKIRoAo2kcxA5VAku3Lf
0UQd5Hs/2LT+bdjslE2seCpwEgO8Fmp5z4JwGxg2ZfQ4gxyNm95Rzaeod/LBlfM7X3hVqqeGjCXd
1MUWXcNUvns9B1vFEehbWBv+V+sP0wQdM6A63pTSvoG4Q5NI3jbBvdVe4ZSYVdejuTerO3Q7Cw5o
6WBwsXazfT1E/leMWna5B8lo5Tj4BFDiDj9T4rU5L87R2+IF4dP178wTVxLzZfs6NnK1sqxP6qLy
4xNgIdrdx+TgfrI9r3Ulv55nXTziIgyfI6OrhHm1aTpF1U3c7fzxIAeHwniGS0E+a+5rdE3CP8Jw
MNamaV8jSi5WXwTjrJnqTsk0/VTKz7X4LHcbMXrRHlCh8CewGluVUoTy0PIG56zdCxGoIq8qnkR9
Fxa/gAgZdIu8yasUV96lztievo+QXxN8/vX7lr1tQPgJjBwuKWusbUWmWh1P4rhDxhYP8/6T14RN
ninQhDtGwj4T0Ck46q5sXVfiSZV/m8V1J+Al0Z8q3UUYrxdfIuPYzrxA+SmFeoo+G5yVQ1D/MM4Y
qEAkwBq0nh1fEPZ2pPLOR+5Y2VblYdJv9OauwYzwpt7ObRk7EfAkuSr6X3VboJm7UiD+HyfjX77N
y9uhCAW5UXg3U+BhoIn3hp0cQnPTckMPfMqzSd15lb5nfB2S/3dZa7GseO6jSPZFpOaZlzSbjG55
DYt2cuX6tz9cn+PfUnqbN6+6QRGVPQ/SS+XEs0rbberPfXGrw6mEygRk0pDeSWN+RRU5lvdluSuY
QbnC6I4DckH6R8fcWbetlEapAmXCRDkPuDKuW40rZ4wGaEhEySsQyIHe5LATdH7KiEI2Tnkozw2/
1fT6XO7U0hWw+2k+gRX8TZzV9hlxLBtPnff/x953bNltZFv+ilbNoQcPRK9XNYDHtekNJ1g3DeG9
x9f3jiuWeAUlM9TktAdVJVWSCRdx4phtitTOINw4EBMf1sKw6/P1+THK5ru3NlmdoFochrzanzHt
LXeV5RDUFAA0RPOUmCkEDTH7O1GPmBxKHqyz88Nu+cW1V2dnwgsBn89oIOgzJN0fpfgkhQf0CHQI
JmLcpakBIJU2Ea5BSNMAo4yPdfrEeP6Ps+3vi4X+/OIEDdtYk7gJ+xNtUgpprNG2BroKAtJoIqvG
YsNejt2q/0Hj5vtlV/3JsJ7naKDSLTlMhCx0QSuDknxbigbMfZi4o7xwW+gQs945a3OsuomSDmdv
WcH31mQchE9D4PKTmTgZJkZoIM/o6ofIX3q/MWvZn3qf8bo/Tli+P/equEG6FM5Fj+cmkh0XNvz+
ItCvHEhHwn65s7HSrARICMZTn7Owv+dJ3y+7OqPCFBrUkQxD88xP3noes2Okh0V+J0AOHod/AS3D
Aq4EmHSImB9BgZ8zX/XeyDDrUi2KzJjBlat2cfglAysU3mXaRqp3dYyxArMaFuiW++xmV0ea0mSC
tgwoAIFEuoLnCp1jcA+TiZCxDRI2POLjYuK/L4espZsKng/UbKLFhH6oWj/20mHXpMdBcYNil8Nn
rj9xM1zQ43krFZhb9ZLn5eJpZiLuPo8HhF8F7iIaCh5gbYred3WYzzjSAHQyNEbB9UjAw805GLiJ
xZnrwkZDfR4JCL+KhIMklq0w4epEMCDhcUeHd9DJzZ+Er4FRWh1cDdjNfdZFVyFw0UmStAEKmK6H
Lx50otFCRMNHL7AdFxP9O/Bv/wFf4/MoQNaCTaKcf+NrdPA1QbGgWRVEsoDeRwziRC9eDsDadWg5
/QMBZ/HzGEDO2P6LkFsq6KAvCmLABL5WvQ9E+N6hSgqOCxotXgCJttTty10UYHrdN34GN0Duaoxv
wvZOjtxAATEPhEBmLcl6J6vI2GqKUggFTgLF4G5hRjK8YWaKUxDU0NfuNPudGzKrqR/UB9/33ioe
pj3IfGWCFCmDdaeD4SvY7p6KfMDI/QFKaTwb6PhxAff9kqtYKJCmaAZKwexQs1PVaAcSzovsksEo
oOWBhSe51Beuim9Dp2WqdLE2+Sq6ieJIoOgCEm4i28CZYBYNdAuAnuUGzMV5PvQRDIxBjaUKCyXq
2fbAOIIYW27NEQIMX2pIjxk9hpQyaFhu5QiCGVh551KcJ5dtMhs4gVn6tbMPY9u/phpKpZWCMgNh
WrW2upkhmOuAr6+DtQKJEaPu4V2WAehtMZ6XEd7Px83FduuTNk5i4Uytj4g7Jn4f+zEHixTAyKXO
IDdQkA02dboTaS3cAuMBUDPAkIzbYGyv9bwaxINc1SucakJtUUsFSEpAB80SdIeHawHy57BAkyRj
DxB/MJX+c8Gfy5SLFzDE4NxLPQrUoMID79XygWufeijU6VDrKpcN7GiJ7Kb9XRzsx/ouDI5jv1Eh
pj5htmN//hrOc6gfH+7knBhe3IwYc8VSUwZEmNzmwnUTHPmHpPPbxZasilwXMDfSHwgCASbQbbdZ
or1w6jSzbN2xPwCKl6bQ2WekR4xsFF7Mf12Zka5pfcuft4TW2opTQMgLfW/NoL1UAvEJG85dmDOz
1gRrK66iXznCNT4NEf1iGAbA5cmEGAGqdjDXrBGbHxVialE9/V993lUIFINWH5qCUr8BQaDGVzHG
HMXL+KyiIAT7HR4NLzCQZdqnM06+80q9+Ph5o8YdiGvgZi5og4FdipOeA1mubGF/AnOdyMZUjPmW
GTtvPSQu8kERuhoBgEDSIrJQ2wIjZkaiOY9mDJW6q8XuIGPlQBGC9aIZH/iMkL14YJXwUaaVmGnl
8NDW3QlNakc1BRhEm63uln49bEj6D9AxjByanLfhxYVjUjeNmGKbtXZyF3oCFbu9QQvIgiLez7Zh
/4ww54zn4moIbEUWJlhP03I12xLEokS0wBd4BgHhsovgTWR3qONZwYSVPawndn2dQeCBqqbEmQHz
WxMoxsSJ9zHECEzi6k7qpDxjz36MufuzaCfrWd3QjnEPafk/kE6AX7nSSwwbjB1oxiE0RA5k2sEc
AngxGB4MNwmy1wxqbSc05hbZElhnKiObWA/sgkmR2rkEtBtITkibcHsJUCdT8AQBOudRC2TKYqdw
6bRC4jCbu6zVvQpfLd8WkjqeT9bz9IEzJC9P7bHbY+bwBC142eB8pfkprNnFF1hFL4nXO1nhsKkK
1ZN0TH4KS5F9Ymc5fOGhjwQqBLyfGQfXuVH5ycElrvK2UOLSiYPIJXZUhUPrGn7N6BvM2m4AUHQ0
qmkD7XDZlTKnhVOFB4iDPtxJ8Cgyqh4jW3RytioCu50e0IgDKTgF33OnQYkEmY8rNzDz8uPkBr5E
RNpm7sCkPzKi4HpkNvJk0bny/LHEYitYoKb3cKzhTAHs2cXjLQw8Z0zRWOkXI+avR2TCIPLTNKKs
pLY8Dah8/OQO5vyE7XHCNBa+FKwJMqOnR9bsi6zuh0ooEY7w2pXZWcAbM9MN1DExIe6t7kHSqSox
TKx9JouSsSXW47B8rBcyQ4f5aslM1DMG2taArqtWF1G86Btl/S+MFrtA1/snK3M9BMvHqE0TGbG+
SXYcmJC2osD/KCe2BgPvxAb9uFt8IHoKGz3VKrMLs9B3OTO9Zz06XYAXh4DQqkQRVKSZEebwQKYN
b5S/5AF4HZlwzntGTz5iNrsZPXayHjAlxRhIzYxgMDnoOwNnhJoVfqWIPNeJF6OnCEAe17IWNetZ
V5FPbEQl7GY8K/AoWGBOSydboQ1GdgKqIhyRW4Ha2v+cRtv30LcmRgh5BnWFDpsJut7XUD4xi2Nk
9c+Usbbsi3fmqJ8VNFZBL1XyPFpKFC1UUaG8AUUNgHobksaYLD6HaFZyz4GdM9MmRsxYD436iiNJ
SaXJoBaFEcOIZaQQgMiL9kzDgL0M4D8/JSUsfX+58qo+hSVgWRc1stMQaL7ElyKbD5HGQHuljF2p
2EowVrEXoHfdgnltRlNiTW2QSR+D9YoKpGl8pfcorUEEKB1EhsRRixNHIGKhVs/wjUBzWGC2pRnr
eU0kiPluyvQGYUseAFvwyhLWCB7Q2/WZ+rlkHgdEniv9A6MAxgpbMwbyAH63tYwV3ae3OMzz0OEg
zWUt8R2y1fIYGGh58THg2pnJNrtlXXwVsgZtbvhQPw9/MJ2mJijiO/wZTG6BRIsN+3iavUGLj9kM
oEtpHbJlTZZ5aLwpqrZuAcYanzQL1fhUK/DZJS+yIIAHWTQLFFuHtYs/bDheXm1V3k5QL/6voKpC
DIoSkQBuhIaQ8JrO3gCpkgR8SLBF8tFAwviQT05Z3Ck50KJOkO9DEFMZWbTw0Xq/vKVVACUN6eZZ
HWl9ErgC3NI2st3vA58zA0+7Tu8g4wEJPDrMZbh6f1jrX155lT2Ki6JVeYBvnsnw7SuA1fHQ9gMQ
Fd3WIMTnNlQHXInW/ClW3eWVV8F0BDmALCnSErQY6mvKsI5AP7EHeNpWIPpudSPKPNEoMSh2QcAt
nM9bLx9WSxfXXzf++nHhIlHHnAOCj+SQelBsiawmcoDq09ygNNAGKnfM/O+jPXZ51VVUHYdQE8Np
Uq9ExZBKQwkw6Cv32TYBLwm2FIuhnSoKVGN954/OkMvrin9NR+qoEjmxApQRloBwSoZZYAKOzPja
gH8BWKEFHC3j/X4URC+vSO/oMgHiE8KXAoIo2GWLydFBcmjzoCvmFhUtoJpL0IlgttSY35Xe18V1
k64JoikCCEqGr6ov5hvqQZ8UvizfYHwLawzYfLo1U02S9bir4DktIizy+PNyyk+t6mBeBCyGKd/l
/qicJ5kqt2VmQKyrrmJZNjahOnfYvmdx6BEEbpyQUYvNC7+qAIjLBsPLn8MGX37bVbzS5oyofIpV
jCLC4+/1CfwmdAg9OhwZFuBNof2+MGs2RpQ8Z/4XX1bu6j7pE3TMleoaEk8xzDZVs2ncqj+AaxHd
FTzwropuqk4z+TpA5MsLCX6mxXD56KuwVUcB8muFOzeuJycFnq3GaTEONsFIsu1dSA5KZwUUVWOP
6xm7eN27C3u1B4ELszKagEqD0QIoYhUzoG+A5ALfy3u9ERQsuSJGzFq37bpIKheJauFQ3EzAwx3L
yO9xNBXwdhXMYsHjKqP3D8ahrAuvg1aitw2IHPTC6mzTkzp6iu1ygHFK00LxPdiCLOCoP1UxX3zj
dQNPDEchDWea+lKvJlx4wlZSjNps0caw+tTJeIjr6BDfR5nzy7tr3cfjgH4nBXpJV6MGJBIovIid
OprSmMrpjSfY+laENd6vX3cVwhRe00qFNgrOrmCjPQRgusPrU4QiGWRACAbgVpoyVa9ZEXvdteuz
oJoaWJ1ftTgTJotqLGaVpQAnBZCe3VEQCABTJuN8Yi2uVQzL56FJJwEnooxhrrWELrQ3IIeW7UMJ
mrcF78ug5gIH2v4D/U7WPl5lXRUFNiQRzsbRFNMNv4DYEFN720p2i+VYx3ZLP7Cee4xnZkTQddcu
QmMkmGXoESpGWLhl52Dmphs3N4roQ1LHXKAKToetCgoMjenHxXjodcsta/MomIAPRUIQuAXghvbg
tZIBVW/YhuIjz6BqM78y44nX/bZgJKJQaXjTjcXDdyi+SUtodsL7Fia80Kfr5ddJ3epIQSlYOCVO
324l1Wa89o/a0hfxZN2BI3KmLwsNoIqhQAhvM1wJBnhnHOCwMYo7MCKgEUBRDErBWuWMBGHdgSNV
NSSajhAqTE6yOJoCAcwWOA6z5qhRC8R60flDjuDXpcV46o8acZdPTW/t4rjuCFHyIMIGC7RDnt6S
YDNCem/bFE40PyTJUc1uUnLsl6siu4UVerVVu60wPIf6HeNGWO9gFdfmLlLqmAAB2tpNBCM4LHqI
IdgNRB4Ei/Jj2tTkaxQZjOuyFvwqOWvCKEqkBseI0gPVR524BWSE/bPSGLQtX9wzqwvWFVcxbYYt
QNBxeNJC88COBXgoGR0RfVeYY9gcFSTmrICpcsrjQ35Svq/bcNjYoUo0tMXE6wwMxeGRgpWCp2zz
qzXjWpQk5DNpjEXs5tbOq6ugviqcEX24CskXaXZQgZq6nQJegD2lh0k6BJ1TsVY14xWvm3FqXwE5
mCEJBdemxyM6MDCHi+7gB5rfW6DE1VjeTFGw8xn4yTted+PSeKhibpqBFiHHWtmWCNaWCNJoD1hq
dBtVfnmPLvvN+EodzvRjb2kzGAWiB85RkVoDiBMLVLAzmBj86qJbN+tavq9GSUf3N/EFlD1wi3iH
sTyyYcHk79JbmYXYYRzc6+5cVpRJVccLCstXfjY0UJxM4oA0eyB79NbTnKpX6NvKLbeM/cyII+vm
nCKM4yQXyL6pnAdKS7QjR0Rtu5IhuX7geK8x1Q4aYWyrAtaiW0WwsBpJL2F2fpX0ZnU2H8KxjVkV
JmgwaHDEwYSeidUMrHyB9cSrCFarAgG3DH3YAQ7flsz7YB8Dkc15EBDO7QF2BUiQmtH/qVnqxdkh
rwKZ1IoRZN3RBx04J6wOsKu2w2qnWrywm9DdRwu0i0C3ZIIjaPX22TZbJWZ1r4tc0CBBSvN3CW3B
XnpG+h17Zbrl5L1WvBLlSSreNAECbTwlsqWgKW20GMqXHdN2ipG7yKtSUwmkSS1kvH0drGPdbcQr
TXWFBTS2EvVfQKNsVG3jt9IiEIWCuaFZ6s+MNc/YbAqN/ReHeDvwci+0qPTpvDJ6Ho7lPbHBTUGP
THfUx+IftRdoXffJV1BWTTJpHoI8k3FwooXD2Z1sQlC5EaA77AVGgLVgNXjexvzFR11Vm4okDkoj
I1Wqqwd4OnU+ZlfQ/Fv6q7a4z4z4TN0TvLJ9XNChHHhWeGG9ahoELl5108WqFMmU/zAZqhuHTgZX
PYwdgHyFF7YITBw0qmtEcFZHnNUEXvvBxNP0LbxAHqW3ZRhNAfS/oYrTdOZRP42WDnUrs6nYJqWM
yKasIpse5pkUJ8hYcJyCg0/NG2sTzl7gHgAP9DZGaF/9amK2dn4Zu6BME2rbCMxrAtTBXkE+WLsx
NAyqB/iDQlK2cUOrZGWiEusTr8JawyskElTsJvl6sGKIzTzI79A6Hk+Tn9UeJBz6zJ5uW3TQIG/s
DS/o0DrQKwoGYwTx3obk2ugNwLQQTBmNtjDE1GyQ+tSQZODYwZAR/c9ktosFCXxEkQklCrYOqY3d
EbdsAMAPZzeE5GoAKVI+cnvOhPEDk4fDCH3KKvSFYjkHYoRlkSKhaABCN/IvwQN4SC4Pg43Jqf3u
Bo5nsPmoQRxhSsJ9OEe/OH/WbjAt10PgR0PtArUIizTA1AC4UJo9ZHAhH9bRc/4fNGAYFdPazaVP
MRyAtgKO+czJptuxBAiyugKix5HnjQQnGmQ36Jz30Mo0gwViMml7CzWXXz19134uspTlQlrh9K3J
Vb0cZ+6AghlWYZDgiO47u9O2OTR1NpDkYCWT517iJ6FfXQVBZZqFqqUESeB/PBHS+IkDR9MRcimB
tWypgl3uq08FEnvJ4Tij5g0N7OHR4GCgxToQGOtfpT+/WP/51CZNF6HVm8Fjz59iS4GgCUaTSbqh
InKNKcPb9x8IlDLaBeoqJmZV2IBVfW7qww6LB3jPSUOcgR4WHbQ/gFI3x2Ni53DhhIuH8/kxeIaI
fPYF1jnfLEeRMtBjKPYAl0TrLdNecQQrMAU4pt3rNN8uWJeQzsIKVL4KmFICTOfo1gIRuCwyrkbp
ncxflgI9lbH0085rwCDonhR5OxXvKg+O6X6ODhzCF7+8fH7zrFaiugqwuSh9u3m43WNFYHwL9n0t
o2ubNh7nxgCVsxlarHWyShonMcuVVkWwksCQ3ExvdNAlj2guUIEzM2sAZI8dhTlgY8RIdRUjizyQ
QBbCZWfZUcqjDHNzzRJt7TF810wZYimLVwjXeWBINvrU0FtgbhDG4a2tksNQFPpe1pAt03EEvI9R
Yg5eh3a5ybnn+V5gN4n9a59YWyWHIjTllqYDeU9KncIX7QimoO4AbmiIThrMKGF95CzMqzK+sbZK
DjMVxUjdoOwXoE1QHho/VaFFU4cbDm6Yz7NVWrFw85NOcRcHkbaKhypwy1McIxZ0SEdMVGC8LXjo
6GTgTdsjZcA1LnjDrDjM2kjaKvaVpRIJhYDrJrOju8FXSn9L0PuHKFNr1+iUo1s5jb8Ycc9c7ouI
KyvzsvAcKh6IzvZu4C7AG8H+Au2dKICnAUrs0pnE7RS7ny+qc4/ik6CnrYKe1kl62EJX7yraUdpv
e6gfZgohnqzpTqV9UqrmMfP70ebaPXy2mzdVdPPaoW5QYIvAuAJvBdq8aC+aEKZvpd1MXBuCsHIK
aeed0joQY9yH0DO2pdll4iwZoeCs0nHx3to4KPkyREvkrH1DIcBJ5S2A3WIrhq2X3IgWxqTvIE+0
i0UG1mdjxYFVAKxrOYK5IBbLcrs8oS2CZK3xdAjgYCoJxegrZuBh5NHaKvRVOhcn44iGutBuKDMU
PIIMZsyReE9MXBfWKZGnTFBGjnsWvJTxrPoq5hVBpoVCSOGlYC11rSV44TvQSmYb2aoDRENiwArs
89X5g/pM0yWNSARjuNVmVFU9zTjqw5DEGM7YdW4DByhDtbXhbzrBnuF4IxrjXVx7QXL8yWzw+9VX
6UjVpEXQlABUCLCJKbcxVOxOOmS4nNxPk5uzAFdlDt2R+ZU/Toe/X3i1KfNa0klHLxx2N1Zbwnq2
fus6r4C5lKXgRFNMACAbcJP8AhrEQ7yHWY4Xt6y6/OPQ//02VjmFoijtmP7RdA7cFv7rEwRv0XIu
thGEK2z4A7xA0KRjyWWwnn61qTTIvAYih153Xxzq7HZSbHxxyUheR6puG0Pvtt1FpatBn1AAFBQS
AXDl5lhL7+PI8v3hVztNz6ZKTqigUSXASNKgwxOo61IpbOiAT7lVl1D8xR63kN9k7BEKPVb/Hpf/
vPx6tzXyHE9yiJU/ORArhrWj03kcHKLsyFO3FQQlGdnvh2B5Wft+wVV2MetFLFRUSgsigRVsSAU3
L+3mGUc99AWtAKoe3EZRDY2zeaxHNj/gzLX+7IlXicao5EtW0bF0F93zEWZTUMjszS6yE9heaIYE
WWZYb92T6QABWH3x9MUvMD1uzel1wOhcRVkEzCTkLrObpt0NFRwE2puK2wXSTR7vFsg/a/dT+ZrI
rjhR6yvtVoVTYU9ANgs30L3U9Lu+H9Fj1AAJk+PUkOGREQzXZb+fVUgoQS+7sHkUYlMMzcnW+LoE
D2UKzoSpAqaQbXMO3tIZAfdD/crDEsceD8pRh5WWwYm3jQLp6+bLAC2sdiuD48t52XCXlffC4C+S
0QEwDhE5GFnnT119H2nEUMTbuYfXi1Nw4OU+9vypBlkUQGjO74vtlBhlsAWbTCodZpfo40Pm+1Kg
J8HFoSoOUqtIHUYuJaCoyASi5xzqQUvhAw9LvTKgL4VE1xpK1hpkXXgV7nmi831M2WoxuPgul+5g
xyB4qCi63qmJMdhlv4Ehlln0vxzs9VWwnxuA6ocSHMzRDDHBAT2PQBd1kycWrLiQ3BCUg73FkhH7
Qbr5/V2vYqxU96kQ9qgkMh8JExhb+R4z2dcKxPM/xKkZcU3+kHl7udFX4VUIc0kJgTq+Gp5KNHfJ
LUCK0GQKGkOA32fjics+2gk+0BizDZ+7soa5rOqW0A+HfqFuSlfKUeqNCFagvA+MEBZjeMo1K4TG
2ZcKsxhiJEAtfeEmp9H9+LQcYV7WjfCwMOrY6RK3eFdAN9rphyI12pfIHQF91s3eTE+QQrLH99zW
H5rCQO1a4L+lrQRvOlCzr3HDAJb19twcq+qVcLtWeIB5iqzeuzWapj3ZB5qbR9i//X3V0IbBDOBj
f08jQQTlb/LYQZA9fuzrp7odDK12hBs46EBSE9pXQ25EPIxYnoTua1k6QrONk4OUmOJgVy/5fQG4
FUwS1SKH3OScbCFzCGmKFH2xxJWHwaAK+x30UV/14Gui35Xlbk6gOutBga9M3CSwMnhI9/t+8FC+
zPgtSn1Lys7s88kkuTEt1rAN9AeVM5bweeCNHOKiuCQooppRdbBDMcPRIzd9Yqk97Kp7By3qRjoJ
0GaBgC68EyfeEF6GbXSLf5DQ0A1NQT4G4LXKBjooIKFxduAnEZr3ILp3L9NLuhdyiGXjuikeQT5g
uiIK2xnbXIKerykUgOQcBckXhrdUszuQGaHDA1WexKokX66M8L0IEIWu9W7fqNd8uQenqpjBGDdb
6SGJTUXbQhVKe8hfu2t5Gx8xKCrRP2w3JDLkm+Jd3ENeJLpLGn+qffEQEaN8IdCP3PGwKHQ4D4CY
5VmApwnnj7zZVzZ418tRG92oNha44fGQtDrMeJF3+Usg+bq6gUhCF3rDACD1kXD+cF/sdTvVDBk9
vGfAgJEcb6H6BnSmfiNpuxAatnAHVSGSq0PqYfTHbbJvBnvprN4jnAEWMKQBKjvUHfy/2eArV8m+
lH3ovsLnYoGdc2LCje+Z9LZwBTGrFmq/mj3wT/0WGUEPyhVcAAzIVtUw86ldGUTMzohGkxS7+pEk
ByiPKm/LFezzwq9hu1WeSywZyICB255FmwKykWh0v5SPeF68hhBDoIMeOSNspR/xG4t3KXF7zWgJ
hKaNBh2ANyiZQZRXelY4QJyMqHJgXJi3Jt4RpITLwg+rjUi2vYdUSaqM0qOju+l17g7wJpBAXNzj
SiEqJ8whPHnfb8bGiHbgH0Jrq5Q8nIkpRIlHV/6i3A5PgWrVmVHsxuv4Ee8JXcmdfM1tOWcuN+Ke
gzbxFV59DLnc6nW8bmFIhWRiAorPTNE3bDZ4ESHm9KNbsErpH7AcvkfUVeIWD+1Uj+BbYHDXAWOk
vi4o5FUrn2AgOifwf+ciCl2tsRL2sJITRHh63o7BsSkFGyYnMIFomw3s7HTW6cZIp8mqgOLKSSZD
gxuD7APMVBZnuhU8CE7piGmzE3dAVgYBcCoS/6tXXuV2qpIEi9wimWxhUI4DHTAopE0UPJKcIPkR
G8o9HriyP6/ezqC6TzI6ssroukppumlEIq/ed1Y2GErr6bqZK84Q7Afhq9yIZhNsUMRC0bJ9bAc/
zV7q7Cao7njdBVMSslJqdNNoA2afdkydcOzNnF2z6rzzOPmz+1zlO6EGr7+Qdv3bwA5RWTlcAGFv
J+IdWTc5ZHQxIPwDLFPJToTOpplOHnxvJ6VxW+WwlL44HLN6IxTX0vIwT34I5lA/mhGkmuAeaAR4
7ns+8MvyGtkjQRobPAeAS6tgCzplW5vyeOBhRdMAraQcpJSWExJLH/IHc50/d8VZbfkip2uFPMpi
6nHXwST2ColGbENAA5ZXRz66QUpnhwKyeiF++HwNsMoKskqrliTsywkeaFdyZhXZmZtpRdC5UaVb
zgyXK5pNKhL6BxPiq/n5xc+o8M8+rPrXRDao62nSqbAejOohvFvYUo3y3YKkKrSsKbAYgAJEy9CO
uw1v8R1shG1Nha4WE7/FqGnJKs0rmq7RMo4ijF3J4cNjBzX1yRx4xCe3AyN8dKXYz04ybaPVxV7j
blSc7cXEQLSfUY+fvZFV8leIrSaHGdp9nTUCfAhbxcqFgHxgYyCsu+jRKQ+x9qikUA9G0jHHbglS
1jTvKwAxuPmLHrizehQTKCpwnK+bkXKjlodRtIUMaTnSO6a0AytorqJ5mMTFtARIyzsrP3U+FhGE
/s0BfSce1vQ3VFAb6QBj3dB4+OO3JKyV4FLU/oNC1flktz6Jtt5bObSQ4JcdITOAibgTObGpw5w4
9US0BsxRdatsG2qbFA6SPSOMMppgwloOTg2FQBcnbCE42XdAcZKcgoLsurjJM4wFQaCHggmMPzas
/cMoToS1FFydz2ItxeejVEy9YAGENnKQCA6AQNk5D8/I0CmY2Cv6ST97+6twnKV8LScypo9StSez
U1fguaAlDhsn+Oggw+kOnXicdVgwuWFv19SgT4HqhhNI7nkd/M/r9H/C9/Lqj2u2//lf/PtrWc3Q
n4261b/+Zx+/NmVbfu3+l/61P//YX//Sf47Ve3HbNe/v3f5Urf/kX/4ifv+361un7vSXf7GLLu7m
6/69mW/e2z7rzhfBndI/+U9/+Nv7+bfczdX7v//1WvZFR39bGJfFv779yH/7979UbLP/ufz13352
OOX4a5tTM8Ttb36bnYq39V97P7Xdv//FCQr5neiyqsqQSSLAkuMrju9//Ejlf+cFSRGIqGsCTygs
tigxMMZf43+XVEnXCMFwDIRXVcfP2rL/7890XiaE6PgDMhjYMH777z3+5WN9/3i/FX1+VcZF1/77
X8LfNYc1ReQFXeB13J5E1qB/LcrEiHD6coTSV5nDdwzthFlUvUkx4/YQLyBcNjshdeJHLqLViTRA
hlPPjDIN4ed8zFFuYoXz16L+CDNsrfGU0G3AwJFNTvfKxejelgik1e0wmJMExw9DB6WQB2oCjAo/
gexwbYgPozvHm3jaSzALQdHyLlUWgS2A6iJTkBVL4aw69nRaiVhVbLXXXQrPyUOC1pGPHlSi7NVn
LG473IvqTucVd4JQXLETuCcxeBthXaVL1gg3koe43ze5v0TIox7J+KXj3eiQthu+c6EdmItwRXlM
4LwSQA7966SikDbV+MT3m3reDvIdGivTKcZ8urluRdWEBFpTP5DF0xQDlB+AwcLFSU75fBu+BSmU
kg2Ckj0wxl27qw7VCYYjFd4HhkK82aJ1B3ik/tiLV8vX7lBtoBUKq3ACL3v4EBwmlNdvA/AkVpn7
qONE+ARoQOjeRBiu85ANtnPtrtLsUXbLnobTWHan5/+/s7uZ7mzaKP7xznbe396bU/f+9ttth/9p
fyu//naOcMV7G58utzr9PX9sdUGVfuehTi0SURNllaep4x87XZC032URsxlNxWhGFOhm/rbRBYQA
SIcSsCFVSZREOnf8ts+F32E/JCo8z8vY/xLa+f8vu1xcKZ/riC+aIGiCoiJq6ERcg0WDTFLIVHLx
tab0O12RIN84FYmHwZy38Lcp4U2l5SFEMia7UueNIj+O3GMtIZGPYbBTwLwvTZ5IHZ+gDYiDPq6s
PF9uCQp2KSHXfbQTw5NAKrMGZVlXZ7OL7WJ50eBAP0f5rVCqdt1XEO/72mdXWbAV+aMawgATampj
+DbJdEz+KmVf2lYEA2ExapTUGBlaOXJ+CfYUZY2JFkZ3raT6Os+DrwAM+fSez5lB8J9osKP41C+1
0YGdjyZXlL4pAmTDcN9jy91KHdoQc3a7QEFUkG+yMcQjNvqJBMUR0ot+MQ4ISOqx6HD7QJBD1BDA
FqilGGMyvccc+mWdvBf1+asEnwpRlL6kQfhSqp6C2hSKG9l8PQjo1dxrmDdFui23mcmhpxAm9018
LOrZmIUrMdgBs2s2HRoV462eHcfCjxd4h863lXxVAUO9jPoGh4UpKT14yAFOdBSdTbALWg7Kwwom
HBXm+4FuEgy0yiyxcIjYJL1qpfd2CY2hIK4iAgo0YRivgkPCp05ZQj5InvaKUO4nHpOCJnH5Cvrt
AkBLILCFvWYJeWpp440IYpe6PLaTfN+FBDoefexqw0OoL7BjQEMqqJ8HBc2aepoNUas3Q1I+KN1r
oGLiQJDgNeltKybeFKg5NJu4l6rET7r8pZSFp3qJrict4My4kQ8pp0BJckyPQdtviT581ZXIHiW7
6f1Uu4+SGqZxj1owvE/wl6rrwKuCcasM1ZMWiIYMI+J2qHfQoA8U2GGjDynxmPZ1gUGQjKuBDOBB
YVf9k4x+k4zuoKxjPMNVONROFe5Pg05zUkkwj4BKh5gBGzNgGI2mZ4RsHj6gvbJXmoPIwwUqazYk
v4kxxMoV2mDygibadvDKSUd4gkUvVYbCdOQBs+Q79UmB0Mk8SPsME5GL8PPt0L48pP+a6/2xeWVN
IpIsUwWMNUsrntRQqWc5vg6LR17rHH0ILEmcjUadt2FX2H14lYUZ46K05vyeYP79orTmuKiF5bSI
Ol6U4msFjbJk2FY1PGFqRqm1kmP6+1VWlW+VRPooJXi0oJudQU9gtjrnNncbwmexxVkXLYIxFmhE
jy+6ULmReqcWX4JBgvirgKX4ksyhj037M8+u8zqvyjKN3atWEFEmEfRPIb7u25ehuxWqxADw+/OP
umo2fHv0i4usGj+KLrZzIYjxNR5RxwwJozBpG1ijZHBfxCeIEaAfabCwILSY/9tXvbjoqmxQuZCo
eYqvquYuSY6yvp9jm9fuGM9Gf836MsgrRRlHl4Zlu7pMA5+NcZHm5JraMAK1DatRiOYS0AKwzSEK
xFbppDX5Z1dcLdc5nbOlHXBFPRHcoTrOGrnuYCuHLW9pYmH1OZzBY2LG42yLAmfqarYhYuPEPIF3
DLwgMz3EmVAbJSz9GG+DXvuze1sv8maupa5ZkuvOQR/cUZz/S9qVNTerXNtfRFU3NDS8MghJlmx5
Hl4o28cf80wz/fq7cHLvkTElzk0eUknqJN5qetq99xpguqxctVvt3nBR4IIL51H//9Gg/rW6zmdg
VtWRsljnrYeY3heaU8ZLd5dsYheaNciVTTq5PaZT7XuVLDDVZy+NdVbDURNfNqQpbr/R9sJNXbFB
8dRs3LVq0dL5dD7AaUGcnU9hwVNOekx4LD9UBu7fvVHcrUzc0m45jzEdzGcxap4zPeCIUTo5NDOz
V/6RWmynYtaiW6xkLORVhf2VhTyn1CSRWuhag6ZR0PX7toMHJPinepyhX7ANxtsBh+HKKKeD5sKU
zfk0UdxpUMVEROYCRcEcfz8hljq4P4NLsy5gsHSbnX1UdXbulRUnckG/w/lQE2q2k+3xOu52ZX2o
syOoY+Uolx7C+HBokKO/Ig3NWHXVxXhaz78/HvJqhrc8xb77uURaXy+JJ5PoNtoVqaXeZ7t0m9/C
CDQEuE4GCEp/oU/tLaql9sq0LQ/w/yLPFYpYoxKNt4gsu3CWPdEHFc2DK+luQsGTDZHNCG6IUJy7
HHZhvDLRKFQACHxV1TkJwW86rTckLbxNEyyQ7oUrXyq6mqFcoQJY/Ku29KO0dJ74zKp636eYTFAF
0VTdoDoUwH5+3cJgRsVIEd0CQvyHAudukh4F+dQSaAJfK1D9sP3PYVutlYCXLucfgWeLVAkTfYBY
bnSbtcOp0wofhuCJ2fdfsT/ufU2x2sBzcgArd2lNraSPjrSvt0K6HSBoevmLr/6W2UomA/M6FuIj
+E/4BDUoliOgm+CnJ/Arr0/Q/f9YXVwLp9CP8c+u0yjQ2kFJMP5JcgxFXc73vgNFmQ0H1613PAhQ
A0itgx4P77bn1fAL+YNM8EwlKIFxqs9xzZkaFTIKa+F3+BCaBPB5gPhrfugdIMd1pBI2WbsxF84l
xFR1pnINVdw5h7qQR6Qy6YDUqIAArTRsaIjGFoF8Yg4xhvQtyQ0zKD208RWocb9kMt49FcC/SbH3
k/KDwQUigC+RrwC/8Xl5CczatdgH6rQBNI2qMlVh3z67VQdFr6qBgUM/AIMhg9+ZlgxejnhVB7BH
HxXtedCVnWwQRxqKDzw990mClzS0lgsGI6q83I0woqIN3YYTeiFmmzzsr0IfRh6VpMLtTlrLeX52
B/79i2VCpkPRUNS5aF/hDaqPV/x3DwX2ARP+9l8XJ7laa03+WqvTxzkLNUt1tAQoeLVG6b8b0xui
HLsYAtdYMTmMzzR0QgpFXduSv87eWcjZfGRaGYXhNLoe7p3A8yRj4GT5exmkO94275EGh7gkcj0Z
ndsu/pDHxiIMBskR23Vcf7q8On4/ojRGsDZ0FHcA9pXnKtu8GnFMGlw5efEf3YhvQ1l6izOa2CL6
k/V/ddJfNTJeQyQJ8DBuZvzpW3VLI1hFB3Ca1EIwUVK9NmnA1s7vX/t49stmU8P1DN6jvaKciKTf
8rTal/pw1Y3tNYe6XQkvB4gRDLq+UxJ6q0G9qC8SwKeyten6lYBrjKLmxWQU22TYKMxO0MFjep6i
7XuifNeJz5rHdyoD+omhjVlDfQ421QZLYZTbmeFIrpoUzU4pfMnDtabZ7wtN0wwGJXs8iihT1flG
LvII0k1x052Clm2Y36NihWowaT/qFg0rDQipFA7GgRodiqA3+wQgGaEeIgH0Yw8+d8zWsohppf7I
X2Y/aJZGewWBe3BfdOji+Vv1ubwNrxK73bYTu7eG/IkEpbhN4sp3QKVcXra/9tAs8ixzqiB/Enle
2Z109UWg25AWKNL1t5eD/L48f0aZC3J0CWF9LP/v+ACRA+4gRYPQHWwvBWUabsROX60kSd/uLBe+
6vwuQbMlGgOGqGQfbocvLKdvwQvjKdivnbS/1/aPFTXX18gUIfpQ4DN2wO5U/YeernzCaY9eGsts
80BDuTUKXncnkcNt3EelLjK1+IYG5dpXW1kRcwUNQlWotyj4apOagJa7CRI9qERPlmoQvQqA6LaS
dRGoxfFx1NrRg9OVXw5TXUPDPmYRdkACmDxLnLxGu6l7EXxNyHVxfGeRZqdhW0W8lrOkg7onlKGj
SfX6rxIlr5Ul/+s+nJb8WZjZ5cRzHngxXnWnqdwA0/sTRPenXR1AthVQ0JdJTl6g+cQ+1t7kCzfR
z9Cz0yRrx2RMW4yQuV4T2oyh387+sCI0ZQeiuacQvg/uiLTRy8M9b9+D0WEtoCRrKcHipjj7BLOz
JajHsBbTnMboBCbknXX92sEpL20LrhpMVTRZxrr8+TTRAi0Os+D7YJE+i423i7HFlT+T5Mk693sm
DYB06ntO/442DfisEtHWQzowLe1OrSabFEZcnHM36HFFkNAsKui16hC/6AG4iPKtGkQboYYbhY/7
VvVs3hf20L1mKUPjJAVG4x6qChDI9HDzfQzDo4SaOmGhGQ/kajTyp1Qo6EXC8QqlcSJgOplruLBS
dBQEIHjj6qr5lSvOBjftm7PBDc3/3kGTknfzINxmOymUFneTAf3K5libttkeLDnhcaTm0xnT6Rbf
hLfTe7mC1wB4uMPV2ktmecv/PW+zvZhJrAlygg2RNrIFgc6HJk6AjVm9xteGNdt4Vd5p+UhwCyQg
xuvMDMC4TqFRCGoAVOTs1TLf2rhmG6xr1UahMdajISYrmbv6Nn/rr5S7Go2gBHp9/TG0/cCkr//d
9M0ZP8k4JKXnZdP0TVjJTbhvTVSrBjABIgd3+UqOsnyR/73L9Wnpni1NZsTQINExf8mu2YkjcjRr
Yhc1x3+gZ7oyh/r0z89iJa06FrKCWO0GFPp/1eGgJAAiDepw/yDeyrbTZyeYDrsljYnvw5rCfUPZ
ajtQ4c0InOG1bTcth185xNlnnB1fkd92euhhueia/NRqEFgeTDyzTamA2X1XPOvSAMGSenN5taws
0jlbJS3VLtfxWj5JMT1WkJApNN3UjZUoyynm2eBmR4qQUMDqv9cIZm1PbUN2+q3hxLsxwbJscEYf
odbpXB7bDHb260bQZyeLF2SsyQp80vJPeg0tInnjH+Gf/iJOsCN8Bvd1rV81/cFLczg7YgBZquo+
x4VXgQKdnIwACOkS9qPNBM8GSmgjBw51CtegmzWM3VJGoxKFKQoKIIBRzcZa6KEsCtG00HsB/aWQ
kQ5C1qPapMDoqLCBG1Csvvx5v/FXv4arIqSqGZQzhP25G/Fantz3aHvKUqBNA+9YFWNvBkNpyQN/
KppnKdKcmN0VeDzGUX1KSnnnl4rrwbhFz9VNiSZLB02qEdSAJnoKYM8QkGuNHNCmQpNzAE2/eDAG
arUQQrdrCp9grbWiNAQ0oaZHwRQ06NFEqeLNCHUKrbpTx8D0kUrpHMwF2IJHOAHHurF6FLgFGC9y
982+K3ti5fCi1fFR2h78gv6rlu+j9sODv1QYulKoXE28FzC3utaw+0RzGNjslVxYXQG0IDhIQXCo
Bv+pA5XRr4iJfWQWJWDAYwBT88FNDbJVgAyQQrccckCDEyupVTBuIYs/EKvR7rwWIId2MrBvYhel
NrMxvgQcuntu2CkTj6L5o+fKMaypI/G3QmRWSIaHMVUf82CAbaEPI5MgcqQYkN9GA6T0ru3he1AP
ph8ru6LSnUJyR609yKO3oymYhHljVpCm4slr5WXHXMhvMQ8tYoBpjn+PjcDCFzWNpoaKfnZHKbSE
Y5TNgR4jCJSncEzptNss0dw+gnYDr8wQUnp9MVhyAxVaVXM6GDv0pAO9klijwEVXi9AmMKJE498m
WrDt6wD5VYRmzZuUQltR7pzRK/DMLHZCew1AKpBTxZHK+7Enz37eHpP4DiWXIPLwphL2gEfBwDug
zQPTUMKTgiqlmcnSTeSzLYEmShGSjQeeTw+sR41vqoOdk9ItkUuzTp/Sqn7Mwf3mRgwr6s+yu+3Z
uGFeAAIQKGsR5KRoDHHI5tik+kbytZdgqlDxdzoIiwgomcmNm4z4Pw9vGR/cGnQiKemgK/cpVGpy
Bf8ketATwy0htJBy2D77EDTxVccohZV16MNnEJlTXlOpu8k426DcZKWqAm+l2Crb3CpSMCoYbL/C
Fx+yI8LTTco7q9ArN2+h8Brf+YJeJSAMZKBQVhELTLX33DwJwaKRXK74m66vvqoq2wO6ZAbSYwwA
eIKGHH/SutQiQOvXNezDeOGSgO40OLBQwO+kElwDPdolE9pIyZrXLJD28IJ7GmOc18pNFW2T8ban
j0L/JCBlDUl8BI7r0xfCrBoYCCt004a9S2G+mrN9arQHmkmHnsIHnGQvafjUZ+KUEApgN+h7Ccxw
tfop4OJLHgyzkAaUBTERKQxbKd+kCliDPPsiVeY2rD52Q7eT4W3MeI9obGsMmesBb1BJIf6WY6j7
Tn3Wg6NMoR0ZvHf+F2VfQfRqBKiDS2KX5MQqIHLktaUr6zicUvnBa303LpEEhtWz3A2AFADu0oLk
G0qSnWKpMbAUo0R50YaPVnMM5ZPWvpvnCUwBmrve9+1O5o7CE7PWEkfCIRsp7+mkssXBx2G3DVoh
RZbbalLaRkbxpkNxvtXtagCu0xr14qFtj1HQbTo1cxovuMIPD4J9VHNHjw80KECT9QE9Ckyi3un5
Li9yq47xgKliaCq2IMCM1x6OAF7DaDclVpT9BaBzhpdykENvSx2PGrspN1365kPkiHw1BdlV6H6V
UPuUoiMrrzSx0/qTBrIgKtyjASQ2aGYRdOtYt6dK76Z96sRYtp4eb+TuFmqxfvXYSBuvh3CKckPK
gwaHY6gn+eFfvfHe+9dgOkbxG4XzB8uesuS9keCAAoqfkF/CUWBAVwH7MsiB03dNf6y8h7hCStPl
ZivfhCTfhT4oK2VjyUK/Ezhd9BraG4WGjfTkacBHZARiesLkSIhUBWjtUNzH2HJpmtuZ8mD4r8w7
RlJp1+A6w4I5bjI7htghQP84nhNHxEAkEYFDqwEi6cAInvrgS+eIGIrE0nLonlJvk8mRa+TE5tJt
KT1wHW/WLt9SER0i7NYsDmw23HsRJEyk5BpP/R2X42cqA5CHz5uX2kYM3AJyzwlQpeyMPSgb8EAG
9CpXnkYG0mH12A/SXlfaHQimQ42ewyBf+XARHcGF7XgN5Bhc2fX3TNt7+ZPXv6Q6GizjZ5dCKSA5
JM0pGQIQ9iJgsRzIQ78pCdjjuOhY/eTF5UsN32d/6IGirV0avcblm5HW6L01T1p5yKD6xVKKRCQ0
ubhLe+KOXfNkgBtFcGaGNRC67K1TRguAxGvWsVdDVUD2wrs9us2H51HAXxBvaZkL2O3Wdhioh4xI
EBBL3BEU2EIEllZmNgGDIS6g8jAYO48qe3gs7hNlp2oJ0Myww+kCZ+D+TVXeSSXkvOPYbJMXf7wX
AOcVJc4IP0SdFydTBtV+fD1OkmsJhS49OiYc1WduGWjxVKW+UQa+McgxCHwzJeUmHzvQN+FxLx+V
fh8D/ZW9BB5Im3B0rPcduylwZRgyQPjXBektFaA4CeDDzrjNfQWav9SqC8NKFWU3tre9H2yzECRl
so9B8aX5HdN9N6K5jQXSGR5WLvinEZZ0HZmlJw4ixvoyRvRUVBBcYO2QT/T/DTw1TQ1EtBRQ0vGh
r8ieZeo+NnqcSzLUQICTbK1iZDsCiogC1KcE9N0gew4am3YChHgAtUIjfKbp8wBepSI+RihFEUi2
ebW6k+ObNEdxpYyf9AIPoz5Hi2vfRRA1rAv8r5iNpy8Q2agPCs/VfOBOg78CFDNIUjnQQOhz4sTG
R0zvZIHtIqERJYAFnCQqwAmNi8FM/StaPGpSb+f+QU0AEdIhaCgD/4ff3Scp7treZO0xgCa7nx1S
Fjx6lWySNNxL8kvfs6tIMKdGRaVQim084bfrDxYkrtSClyeeVAU91DB/rAMIJITSzpssrPno5F5/
iuRxo7aRI7N436Yf4ln5FBS7vx+sOIFor9G5pHsZwYWWixoSCTBNlW9Z418JHrtekuy6tvrw0cnR
J7oR+WRd4rRISXov32dwhYC+PaoOxbatvGsIRSHJcxmOUbXx3QK3X6LGVs5B+Qy/CgPJBNtGw71a
pWYCt5AcaRx7LLPRRUrhNuMXkQ4kgAXRAC1l2XDKbsR/8eF4kX/6gdgEPDjU8rCnGv7XWnDdQ/8k
5h95yV1NNNfA3D6nwPc3lbIlE8u4Ry0SqVcGqdbUj3fhADengINxRZ0wr00VxPaEVGYvQ70H5OMc
DW/Q1Ew5A5mpLaBbbTheBvoqtnARvI1D74wKVJiixpaHwg4lQH87qMsVKt5GW6XSd5LyIaHXBRXV
TVtCfY4opoqUMWnBz8GJMXZvAh1fjkMgzSpLUWqrjm5UJFn58KWTdyrd6yPfRMFxYGhlKioWZmbl
UWoimQ/FFSkVVHaQ/MuV5UGaI1Cgjnj0SWTivOtLTB8j20wYMM7qrzsosEmaf1QBus66fdJ+dO1T
IGC84N97wbEHj77R/9IUtyb3Xk5BxAMREOoOUghxRQBQOXUNgjJuzrcRL45AKG+A7bNIB+5xI0CK
AE8SYC8dEtgGrDLa4LPEBwnaxyF4r/h1XmLNjARsuhHyHbr+Jyxg59Yi4RFiG8fjxmh0K/b9Z72U
8UDRHV+wbQgQbE0gOFLEVhagJOGlTlPoeMg3diArZuVBgTDBjPY57qbCjgEPwd+1qfJcjzXcUNgh
91sYo0iW3Mdum8CpHDxrQ8FRMzAnHRVHV+8FRIOJ/6x1yOaUbq/ID2PymRjvpHnIwIauYMCep184
phyi3PQp2YH4Zsewu/PVfZRWWMSYEBDxxgZvcWjkNlzeIH/NwpX38FJxAf07Dv6OQfGv2ZsUaMO0
KgrenmoA0HP/S2QQVQDV5PI7dKmQrULEWQOSUjd+QX9JrQYiEASv0CAzIS5ltatc8MVKwnmMWXEG
QpYNxOsQQ+yFU+3am0m2DPfl6Kp7fOzMVFY+3cxw+1+1i/OI07c9q3QFSZMKNiJiB541LP1sQM62
IP5fV/vwZtVrdamuBtAE6vQTkugXmldrQtEPHP2QGhAiZhU3E8BN2F1rtpDxXatVfOOu5nWS83Cz
Mp4Ra57flCirBTtA+NEY8HeG27jrCrzfTj+XIs0KeKWswTKlRiTwVB3ZKY/ePp384c3Opdvg3j8a
x/hhlBzNngiQk3dLaOejHWmroMXFZQr4ASAqQEYARvNzQllZprUhZ+1JitD+ALsk0tbgOb+ApWgS
TPSVf4eYw92G2Ggyr67aE4fmQ4XXzKg2VuZtJWiq5BSaux6gd6gG+EgNLu/Bxa7WeehZERiT6QNS
k2OrO8lDmWybyimfQMd2gk29EbbkqlYLTrydsf0/8ItfqrupHLgfEIIA/+ezgyYQQ0Kium5P2rGx
w7vqNDymEGvZFFvyWR5AyHOat9DOHo2Hy8NePOAMTSbAwGvT9vk5p6XuGVIQ991pUHzb9/+0KkEX
KVz7uEtVaA1qZcBm6Ei354BCvaJ5FiRtd4qgZK4OKsz4CkuAP6RRgeI3pF3G3OFhb5M0uYcGyOVB
LgIyMEZZ1WScrnxe5tOrehTg3kwNhclbKoNWbQlYNHYM2TRWtE8gnV0+Xw46FYTn+/YspjIt9bPj
L/EMz4umLxtQY9NADavBq8rAc63mK/2SpTkEBEfH8gHFDCSwn5GGrG9QFGDdBHyh6oHye6//WhnM
UgzsSqYpKtzkyZydkilVIyqK0RDkzpIeIIfIb5Q4w6WON2L+F605pMGhxhf3II3KVlodUuO6ayAR
l1In9Yq9Bgha28kbPgpIoxz11Md7YNgbcW42rWo2IJgSiH2VmWdrtETNBs6YCsRuxvoqRN2RUG3f
8RZoV2OjhYd2yuWMxFbpi4Zyk6wBNMreA/k+ibeq9FQq9/5wJYnM9hjetXWAGegsZUCpQVNgHfFZ
batQ3od4FSbw7xDiPgSQVlN6vDsGJ9Uh8ZJVN8bwcvkzLnYRuMbA98W3VKk+feazRaG0lEUBCFbQ
E4NaYxa4ffJIFbaLRs+sI3qVtXtDVJshvqtF78oyzDH92gyHbNVvd3FCz37JrJ/RjFI+gSQB+GCb
Mu02EY02gIh/+kg8fdiU06i5qpEWJL30CODdJh30Ay/Z1lM59Nbo9vKHWbpaOGc6V8mEOdZnV0sM
TfwePwhLOCmsgr626dPlAIvZCNI4ojLALGU6PwIGA9BKrRfdqacHlHutcj/pVXvtVXSt/gNB6G+L
+fn25waiAeFqEDbPHOFcMihxRwBOoI07DvouQKXeMODIpEkWQQVTGp/k9l0pt4E/2kzmOAZRyi+9
q47gmZvBlTjaw7HKbXIfswGdgTE13AFtCj/HjsngZRaQ7ej720oDvw1PXjwX7KiHNHqd7SLAnrIm
v4o6w1n5kEtTpRMZeAgAEbk8PwmMOGloUmJg7C2+lp0GSwQKHpYHd2p5M76DxwD5qLUO7dJqPQ86
/aizfdPmpZp72dCdVD3eKZnmhMGdqJVdgPJARDJTIrDvgxy5AhSMnrVuBrIoxfMookCipKtuV0tn
+/nPmW1jWnkyYOMj4FgWHCnxxIXjEb1qoU0fH4Jr2H9awPyBUrsGNFiLO9u0AfGyXKA+dKrKhxQM
2WIIj1qs7PN8DfnyOxJozIC8TI0xSBPMl28BZ+QIAG3kejjm6ytfS2Fx1Lh1oa1M7e+u3xQIYbDp
Ccd/+jmzYVl1KleRVBIUbkEmMytuj6D9iUo1K3mXYAIvL+Df6/dnwNk3jPIE91uNgJ6A6x7wWTnr
Vk6z6cL9ufcRAsCk7/ccI3NCQ8nIWKUpQqgaFMOYZPK2NqtKQJg8cVSpX8uuptPxVzzMEWMAtgDb
PktdZd+L5YoaYsJpdFDwgfynyT9hp32o8cibbLzBuFbeFDTWLIqUdrPWp/69PTFgQwEzRtMpALiz
41uVZN0b9QADLm/rGE06+sbpWhK3uCT/DjJ/GxQjDwmeeS2QE9FJAls0NyfTAdgYorL4CLc5kwLe
HDuGTXeXl8zCa28aH9DX08tH/pWdU8Xnla9q4qRwlFmU8c7Pa4eXxKZts61hPpJzOEE0uqmAiLgS
e2m9KpQoGlHB9cFN8nODaOqgSaiTtCeQ9s2jZKpbdQuqAiYVXcTXdfDU0uI9izenphlCSpjf+ni2
Qy1SFx9DAYK5EZiJH1uoSm0uD29p5SgcO4URFNMAj/85uqoEj72QqDjpObpB96G0b9cIfkvr5jzE
7KmutbrUSh5CSP2VYRTXTQoPCFQ8+rXH6+9HzrQDkdRRBVtAYbM8XHhRBgao3p4gsWAN79kmdSFu
l8AaGc3Nld2wtCrOY03H6tmFqAmjy3OBWDIoH14Zwd7v9fLMLFSMfg5ntvCyrtF1vUMIcjvAaTCw
RrjUSwCBIGe+Y9s10vL05+aHGIM8jQpGkMyQev4cUZMUIvY8IE+YW+2U7cQYnIwN1kBK0NRYiqOq
BrJA5DBzmAlJ0XQ2xm9sINrKU23K2IzPk3M33NugwfZn2KEWbeEUW/mea4FnUybxepDVFqwApCrQ
aKh3FeRlml3thu5wo5nA6Js+/5wQiv8AWvq7sILJ1P8e9Wwy43KE5t0EZPWOsDaA7y7IiwVU8gHt
mTy1BwUGlhP5asC3QMqEw7TYo2EbgnoHc8H8VeknEP316sm6dP0z3PwKpShlg0X0c9aHhDIoRaC6
BWzC5FYKv70Ka2w7wkjmFsoc01y4wU5HE+L9H7ieLR12Z+HnQpSsqKKOD2F3yiD/IDn6XrlSfVO6
a1Oz+xxgrzE6/TWafR/Fkax6+y2ueKz26TEITX91lvoUoz4Kb8LLoTgwiUtj9BIMRaYbW6bg/VFL
38D62ww36Mmtr4nlnXAWf1qwZ2dIkflj0BTYCd0+juEV2+6UZ76duBOonMqH1pnappBgzFfSo+WT
5SzwbKvzHkYV+YjFCNEOKDJNQDqr3UPKG54x/fEfsGgXp/ks4GzrjSRvGgGL0lP+R1FsKTPZLbIj
O9p4NnBUrWbTOzABnfJ+vX67OtjZCm8KH46CJb6ycgNokV2dwHI8yq+q2x2gkdCb9drXXbpS2d+D
1WaFJ7CsPOolGCx6ZmivusaV8aluU3eiq71WjuSmvr2eAi48sHHCnIWd3eRF0428bxF24nXITujg
db0Z9xPrGzq3h5XDdGlGQebQkPECL4ii18+1a1AwGtHrnG4LfytcpERHw0kP+sG4heDRntvJYbJD
He5W4i4d4rjfia4QAkPjeSGzIUgO6xhxxxs07wFLsjgE979aHbXa4bXbKH+A1QAiv3BX0dhTnjK/
IFWkScjxEZjPyZaqiokVcdGedJbfSipz4ekNfeNsO6bUSlvVric8IM82Kvy2ulbbGICvrQx/Ke1Q
Jy8iGWhJSH7MJlka+jKNvLg9oVqMepwLgAj3TfHK7qdHb+Ikt5K9KkK5UL5FtLOo05c5O6jiTkRy
yRG1RG+nvMvfAqzk4Dl4migu42NsQ9UDff7/cqyzJVbUnc/kHFE7SzXMaicqyGdZ7Tb4A5whTG32
HjGlCMyyy3EXV9jZYKcpOBvsWNM6JR5e3l0CJAsQJ4y7gtQAt7Dd5Uhrkzm7f4TaDAmUAeFErxya
/kkSb5f//kK18+e8zS6YfPTjBuqOU0ulOeh/FBvKBUAUmAAlTMsle5NeY7IybWuDmt0tuh97UZch
pmbcI/WHpM8avXNxglCnnEjr0CuYP3Z9zZf0NC2xB9SDVGnAOD4GxUFBrXTl803L+teGV5lCwSVV
CJ33hNIkBN5v6KbPB9bxtXDDRxTLJ5ng8SuB+8B/GW52SXoQRGpjGeG8IxQItv7eP6Q7ajWwUOpM
bWWVL11S6tnYZrfiEHWFpBXT2MLKNMoP1XDq3F4Z0VLSexZkziMRHcxz2hZBoLG4ryFT0+8ld2KD
qis7afGSV3H044UOcrbKZlupbagUFwztu0kKqd0V91MS11vUisBnhBfLytdbYKxgZ53Fm+0syR+7
Oi9wF2jpSQHapFJOvKHQpb/SykeCwmemqRuJvAnkOisfdXnm/h7qbINlsipR0n8PVXO1xBRvsL+C
fnrlDDY5GE+xXazKAMnLe+7voLO1yaWiFMmAvrD3BrF9/wo4cQLPr/C63Uz+JKXVP8PMweTHYaM4
gEXi5pNfimtIMT/6trq2rtY+wWzxVm2qyYAwt2j+tzZxYAzrBjfFc2mj6GxVe6DzXvv/bHf+3xeY
l2UGv9JDLQA7Ymphtju4u4E32+zLA1w0rtbOgsVDVMNzDJAUpDnfy/3sDuI1NSJGWjz9iz9dBDiX
d7eyiqbL89fZdhZh+gVnEXTfB0WWYDh4jx40K72NmanetVa5o0cgGFBqer4ccSlhnEgeaD4z1GXn
BW1oNqq1kpHmBAFBZtUN+I7BPimSa2hbwMODeiv75LcYp8Zxbv8dcLZkaRNEGZLX5iT7sV3WaN7L
IF1g8wCUzIrMHCB23g9AH8bUcKIeWEY8tscSPqH1cDs22ZZm3TExIPIR9q0J1esIAnLhUzLulbS/
zZP+yk/rQ4gGTw8kvSoRlwAdFxlrq31psWsGKFsoHjA8VGdpEG1KVkikwzh6YZV1Zw/SY8EU6/L0
TFtmvh7Oo8zWQ6tJytirfXPSQgiMenFldvAZ8b3WoiO5VqGsG4BokI8rZbSlsJyimWVgSah0nlMH
NS88vP/FqQsAKkvw4I2Uay3ud0EJc4P6WKnqUUYtf2VxTJLQv4aLHF5hcPIjuvHr+SKUovFZ0pwa
nNoR2AEk5wSY265HDYB+pLAgGNFoD/z2vaOw1pJ8+UbtfGesw80QojaVMgAlA6CXKfwGE+5UHr+9
PCPT+pzPCMdbA6LRqGr+gmz0gsu5yurmNMjBERojHfmj8chkDDQ37yMI5ZUVsHTEn8eTf54IstRA
JTcVzaksPgVMDmkKuA/IUAo8Zi6PbOl0O480W9G6CL1ELzAyQ7tLu2cy3l3++0tHDZrZYLBBchug
ntn1UBZxBPQzRqLHUM/yehNabxtZVDaLAIKWAfa/HG9ph0LNF0VT7E8d+t4/v1xTDBFQGWNzUluA
82Hi4+2j4uNyjIUWiI4qPVp0GNeEFpoNKigog6pkLU5N+KZVkdn7zX0JUlKfUHRYvZtGuYqaessN
GHFfDv17ISKyZkBP5bsDMi8MF0nvQ9CpFSefR5anyXac0hs5BGwdZXwRwdNZ1z8vh/y9Fn+GnJ3d
aikBitUKdCVG1BDgj0FGpHPDe9f8/3sGiMQVKn+jHoBQ+jl3NTS4uCh68Dn3xotw42ODBL98yPbr
mMXfy+RnqFnOWA7CC9URoSp6aqB4RYfUzEHPufzpFupAP8PM8sOWeW2olwgj3ScPtYkX85VhdZt8
J05IhFcOjbUxzSZqbPuqZ7wTpxpqvuFVzA6qeL08oLUQs4Xfe2qYRApCyFhuA5gMBCAOI9RXNvHC
Y/nHd5vjxUg9VgAa47t1t9VhZEiKcld7gEwSAPbpBnwzQMidtW7I4t76e/kps3oOGVom69PgMoO7
LPRNOfE2IZQLGDT8Ram6skK//pPvCW+DqYo1qbD9XPEleJ2xxhqME9ohcfzFYUxuVCtBfh/x+Jjo
KhCIhkEId44qaEmh5F2PIH3/JymuGuPp8iDW/v5sL/Emi6IhwgHhicQc1Ge5XBPsXJyZsxHMtlFI
emMMJYwgLE8VyExFmlmTZV/+ZkggcaH3fHlEC0W2n59stpX0MVNkNcOQgKyDCWLnIOsBtSixxyvI
sO+hhijGTXEbrmOpF0/bs6HOdpgf+V4PxetpE4MAYvYb749/BSMpVOflB8RNGwc6l45vi//orPo7
8ty8PhgENcIQY452tWbCTSbdpy57UN3ag6EtvHRXzpLFj8zR6dENwEIMJAc/F39r0DgyvEKccnjL
ejLw6WUBek97HcrBlg5fA8qY2QgJQgmyORNEEP5bOkwqTd7HqCsHa5Iis8MNWA1A4lDMRUFb/R/S
rqw3bh3p/iIBEkVtr1p686K24zhOXgTHsbXvu379d+g7uOlm62siuZgB5iEDVxdZVSrWcs6Kn7RE
lgDUZmj36IGBp3yx0/xHIQI2FAnhnCVozNzKQxMEYVPhRKDAyJUvcyCC4xJJ4Y5WxVR5wTBG72cF
QNDtG6DxnAzN8etuwjn+xYFxXhJlchDhPLV7gi0naQART/ftzyUogF41dVyKrvHZXKsoA42qWbuv
wHFZ9pabmv2ffTU/lTgVwZQ8eXyHsjxj+HPR7jv12cDWyfDVHD/+mxbstk5ExBbFQH0JEXL8Jcm+
1b2oHsIFjQsdOKMaNH3U5lrW7vsDPSzu9GUuHQWcgehdIli+YjLGnkxPxUKw4PD4TPhCMmdos1aW
piUp2r3RgcKuMoHRLwfBizIyFkftYGba1wzEBnYwmu/tICJ1XDPz07vjDBB16SJdZugdKk8kO+oq
Rr1SQVa6ZuSnMriAHAcYWx+AnnAf1X5kPTUgx71uHZ9DFiePy88zhH0TE25CFVDan5vHEshq2WJ8
9h4Pfe2L9tLa/RbMDD/D2yZx+jflAGgIO/+Cvk4vfHsT/O1rsjnrJxkFHNscaPeIQk6zLzaR29z0
L7Obu5EnmthcO8pTRTk/GDGcnnQxhOXpNzyu7Bwb/oKzZGd1TR/OE+KwkBPQp2j3ALvyGmuHwsXD
sGPYWvmwxSi+dRR9N0VKcR7QYL4dY88I6HqHMQ1oNbfb60qJJHBWLktWJ2OiEMcWNvCu2JYiASnF
Wvw4vRjOxsu806sswMXQ2Q+j2s463RsijDbplqhXveayv0WZMmtTnMRCE3O2vUqYqC3AU0CUANJH
UIgbXkjsEGMWMuyujzd9v7l+iCK5XKY9gN26kDUYhpUCMjhPNnkE5m5J9v6bGOZvJ+pFczkAMQi+
rCFtDAAY3gJ3pUg6QdwVacOFjEEx0PcucYqJOTpBBrpngMhNgrtatztsDyKpMrFSwh1ZpwfmGKSR
ft92pZOS96h5vX5YzKwunfW3AO6w2q7Ad8IK9XsDWOpYi3HmTt9BG6+NMpdMg9vkyWGQBO60buy/
pXJnFxgVzcYWUtvyiCcZcARzgLmP9hDGu+v6Mde/ph874BNjGFWNVFaBA5QH7SGuHgY59ZZwcEPk
9j3xrwvj38z/+4z81ovZzIm0Vi60rLIgrQHGsFPkG7RFNmDzRh8h8kjjErf4ARBxUV97LeIamPBk
wOUYVuSz+LoJ2iRXcZySYs8e9ZINivNhaodbGe2nUAKfgijk8i+HT1VPZXIRMWpgOjWBTA1PM3AH
Uy8Fk5Nk6y55iR4DG7gt2h4ot4IjXrPXU7FcmIwbQHp0GcTW4yutrF0BtJsId5lmxX00xm7cUzc2
2/1fXCy66zqa3jKGe3g/XKamlkLAF0Hb8L5pnkD4xQbjqBv4RfOMMHMjuaJP9ZrpnsrkXNMoQ4qu
F8JliV6AMjBurO9Rk4JSHP1EQOJeV/EinGE+GBPlwKxG0Q+8EpxL1lMx50vU135SsjR/+lVP1FEN
WdDgWBVjyLIBZkpLR0g79xBsd0oRHbTa7xr5pjRvsiF+VEgnsBJmfGdez5Q5kcIdHTALMgNoTLVP
m9gd1ZdazW0UFGwJWCr9QD8GRRIcn0gid3ydZGoANF1qf2j0L2X5ruiLU4CwXlL0x94CBpVUO9cv
7NIDOSW50FbOGCtZWlL7UhE6kYKZzDwad9KgOrGCHWyG1xNhwzONtjRotoZOHgtlcopQ2dfdtJ0A
63H9B10E9c/fA0ISAtR3DdSj51c7oinXqrVe+7J07LTGrgxgWRh+D6q664LWbehfQXyVpF9ys8QC
du0vUbQL5z1giLwlerkuZP1CfwvhDHXqE+CFjdCGlIjblmxPAEYqug99TDxF9umg/0etOJutaRn2
SQKtLECz0Pig1tXGqL9e14qfsVXo+SXxAMJz0Rr9ZLFLOpjpDgxNi618S7+yIfpmcdBGxT4f9g+d
cac+XRctujXOXGvQu8pSDP10lHbM9B44h05IBekM+yOXjv/71tiPOPkAJ7M2UlAAwvEH81DVgSsX
hXddj8u3IneEzA9OZITNEDYtMz8EE7DQB7Nd/GqO/Zat/mR2PNhq7iZkqwIbNngUYcNefBQ44ezf
T4RbY43lYcrujzELRbUztzDNCJAwFbBzBImF6MqYj5wIq8NkIlg1wpUlAO6Od1Vn2GHwcP08RRpx
YYNgoVgHCAmOUyUYXpHHB5U86Co0ExH7CNThx6/igA5SyNRpq3BTDj+WjO4A4CDwY4EJ8uC9SdJL
UiOzGxpgDYDLkaS36ycmCLQ8ZC9QGUtsPkNCbVWHOuvsAMBJOlFctRz+9FV6bm48Wm+pJ4mmRTgy
cwSeB1a/DUBh0fB+HEWEQ+yar3iuyYWHtp6HmLLwQDtAMxG8CRTFjbLvAfmF8UZHBoRpI7oqHmPj
f9Hwc9gCIwUXxBhIICuA8Y0QCvoJd1ycCesvEiDgbPILbNKv3QHgYQ5QlR4kMRTyuqH8Fs5516IV
adOpED4lr8oE6KWxEnyR11MEi62zGegqYETv3IFHDEekgOisMRseBEDlT2/arekC9QJkqoCEQpKO
vWBgognixoqBoqqggEcY2AJE4ce16lBPGz1E+tXEeOA3yM5DtHbdenq+7ggroQM9IoBMoP0POmN+
hgrQ1ZIVt3CEWK29MS6dMf8uAUIxko6aMggOcyV6nAnjriujSxtGBMJoAzcodhpA7RJYynWV1qWg
AAmdDLQ61fMbo2k2AcaWIuTOP1JgohkJYKpFj7e1+0GX/18hnK+ZcR4YBftKxsDuH1sQfk7fyPIe
moLQLlKGM7+oRcMwjZDs110KpO2fI9BVC8Sr60e24ke4mN/aMG1PvlKq0oeAPoYUan0Zp7uwqwQC
RGpw39wkHg25jHFcnfyt6O9b7Rcu6D/K4K3LLCNpGlT2XZeBlIf1u6Cy1fD9+lFdFihULN2dnBX3
sR3B0GHSCGI6d0ZTM2/tSAFYgvZo/Bi8qnABIJw6oqa+4PwoV28EyWkiY1Gl9guQHzTZQwNr0GXR
gKNICpewKxrWQ2sDnhMjgJeTozdPDWadrh+gSAg5t7XOKnMiY8zIj0tlqxYjKLYjB2ud7n8Tw0WB
MrDMOBuhi2RuC8MAqh7Qx6tv/00IFwWkIbdoU+NaLAAepmliL3FjG/F/NDn+G2Q2vYKRd4hpQAxj
flg3jPyi32SvZNM4w/tffVfRPMZuKcGzTL1Y4daWpZwBn4xKBmZ46+FLuQg+O5dpA1sHZkuSwMaS
VRBqnVuBauVpOnVJ648LvLUc9MesMH4q0gyUgcjLaACGvAawhFrya4lqDFTSzbhYLunG/ZjPt3EO
TKAKhFvjPjHi7fVbvYiG+G2YuQNxN3bfMMzJLPgkGvZlOBIzrFtfxkgx8F3Q3F686yIu0womgzLN
2d7XxTh2XEpqZsWQAWiw+/Y+3U274Fb5Rt3e1T7yt8IJ3UkUhFf1oqrBcPEBYcOn1Vo6dmmRQWaI
Fp1UvZmiZEIkgHPtusBQQM2UIvXHiA5PlhqCDEIkgTObsgWlvKpDQlKVgGL+bgJk6frNiCSwfz+5
/LFfgsLsIWEonrTZ78KP//b3OeOagnlIpoFdAh686c/MUP6jAty3vB1pkTeEXcIUew0GJ1qg1vyF
DthbRMaoE6rykFe9uTRtYkGEBfoPKXtvFJGpEvapOXvLMP9g+SgaNlgi//z3k2vQ5abLx6Rp/RYt
PHe6/UE+tB6LOMURSG+u+cv4CsCw3K3nDTiqHQygAPvc+Bs1T34DOTeFAdQFxdjgNywY2ZELoA+n
mkAEv2WkYMD3TE/OoOc5TnIjapmewRab8qk37LrcbrzsMQEjVb0IF5uYgV2eLMA5ACujshn5c62C
calVLIm3fr78MFPMV/7SRCWyVR9i+B//iOBX8EF/gZOiUMpQMAuQv0vl418Y4IkALlEB9eKk6SoE
LOFi55i3bzORG/HUrf/cjAnANDbXBRQczlFzM5waEiydb6bpK95PR7mPjsHQ3khp5lddh02PwQVf
2T5UOk8OBjcHvBrIVpzZ6NyqTt/BLfqC8aWv8TI+yyRD16EATiFoMtrFAuDwICoeXzz/mSlhexFg
jFhTuWg/jMFQBMOi4gdT4Oz1IRDHp01dKAfUuTxS/DCjdE+kSPBAuZydgViMBuCuWSi44FMzsrqe
FK3pfKwSGKgwdPu5kzcm6sqqOj2HaQKm0spFtS/1KLCgrhsCC2a8MQPFFws9GM1nnZdzYyZL2eRq
gObHImW23sJNdXNHm/Cm0gSp3ppNg4EUBH3YENUw6XcuySr7YJGWsvMVuXNCc9nTWbQmLBDxedIn
MS/UEzrpXd35tLqRmvt8+nX9sER/nzusGQOKVkuLzpfaPQ0TewbI9HUJ/KT4p9OcnNLnv5+okNQd
nbMCp4Q2+HKbbZZyVyce0CHdcZ9ha6JH11iQEqybwL8Xw1dK0Gw0sGoF+7OGwulVVvc8jkaPJSNR
sBadH/v3E+UkOYtJXlRwMLQQ6751JtMSHOBacLZwgKoJymjrYnmpKBrQx2KQxdfmm6wbd0v6rDZC
vD+RFC5FKIPG0gMKKQ2wJFBXKjaK9d3yOqx7hk79JQAxeuphyToXdC5XD/BEO64K0I+Kitm6tPML
8C8AIRYEGAJjIOwhfBEQTkRwRQBrCiWwVUAEfahf59d+O/3ME9dC0d2usdny2LoKipHYdALgu8Ro
l8D8I8T0W3eDk1/BBQstjZO5CvAr5gNxIhCE2IHLhhhnt3mIfVGXW3CsfNxoC20CUy78Wlef1BIr
VpIo7V77tFjgbYdBAi32Ao1OI2ZZB3rS+VNp9U4+ZW6dl89zDRYN/dsI1imT1u9UrQTflhXXxpIQ
qsoMVhVVSs5edGssytbqGr82codYzXdJeymNbRdoX6/HLZWFPs5sziRxZjPmFumseGh8OobAx2+a
bZyPgRO2SWNHJHsDFh5WkjVNPqqk+EgJeZ7zb4Ucl6he0DtiytQjhukVcfUM4uzHvkAeMM4SWGSK
9DUDb1PQ5NOWkU/pw8sSdztZyd0i1zIb7C4oVBFPAyBuFUQCf1h7ZwLThBJiKKpKUJ8/j1lyUKZZ
CPhtv4HoQ1xhTo3N0+q2+QKCwsDWb8D36JYCR18Ty6Y8sH6JFz7QbrnkCfuXIP9QkGR2L/1r/Joc
y0P6owJS/Idu2aAXQ+YOohvwqv95/DyTy0W2Sh3A2mFALimPk7ZXhq9DKtKNHRlnK2cyOKu0mjGT
rBYykv10m7mgu4jAnqQ9MPwL81so3DBY8QIDe4eygU4ANgH53UM9iImKOnbjR71iB0AjbMPHov7A
OKXg8FbiCKbkAHJpIJ9SLqYPOqKk2RJAMWq8WPlON+6ue9mqVZwI4KcOwtaIlqqHAAapEO+0mzJ1
Q6/4BsKyLeZagbmYOpY7bwVimfPyF3Yqlst7OmBa12YHsa2nbLTb1IvfSzAC0h0Awy0kJ2STecF8
i03LwvR6uxU0AFe+tqfHapBzFwz6qspVCeLj8G4asB58q457gYqrMrDLTUBrbKJRxfubnNDRzP9R
8aXZp2CNDj3jntoFdtDh5onXfBWh+629XZEM/xbKORuhNYg9ZrzChk23l3Un8XNnuWeIX80hdWXF
E83pr2uJXhxQRjBhy09edAAWUUMNAs3gqGtfLBVcfiL0/HUjZQ2//wnhsrwiwP4mlfDqN3xGA1He
xXd7ciS/GDin4kWH0gSU4PXrW3W8E5Hc7fVS1UptBr2q4MGadypopq4L4MFFWF6Oq/qtFHdV6Tha
aIpBgmZn+3DXAiPQul8OjBBXBFa2Fq6IYuI/2JkBLAPnbXFMUnzYUByq0YUuNQYNdGuFL21VCE7t
shPD+nsnkjjHKsMkK7QKNzVG4J8GujYo2NB6wU62DUJVGwNqMWgbhUOFqxZyKpf7ppZJn3SdCrmA
/53cdId9up/qLneamwXZQgtE3uSgjs7fWP+pWM4wS6S2qmawclRw6PNjPX0DbbTATtY87FQGZ4nZ
suStMUMGWzwoCyCEgp7qfXo0tpgmQfsZzUcncLrv18Wu2T/LTXRsqIAvhy/2BXGmhRlohP0aHCgk
vjVFmBAiAZylBJHWLAGFADm4VaXRDnRRP3gt5Qdy+m8dOKPQ6RQPWVCxgv7gVsf+jnGhj24NVt94
I2oHivThTCGPh5gsOoRNdYnRldIeRXNLl1NuzLlO9OEsoUOuSsMZbjxswJMk2TG4HL4ygBoKHAtg
iXbgMHjDZOg30Wtm1QRPBHOhKtHiRrZa6CaDn64sX2eqOFYhvK/VMHUihsviaF7SImPNEDZ8rbip
N0WuBmqYqXXk47iZCTJ1eyph7UKgQ5GG3GNDSiQglncQDQ7ZANPmOWYF7xYgzVdeC4qNHd6nbrYV
fWREUrk3qVQ1jZSV8IExrO1YeqyGDhjiojUwgRR+5R184L2WSGXrp0h2JqDvlh+ZaJftcnzw3DY/
X3MnhZgaDLHtaEKV+APkvOqTZlf7HPRneGW3gHBEC3arfFBQbjiFkDFJYDcqF0pmvQP3nALzLEKA
gc1vUvKNxiAlVBvB5010klxAUSV5SoIeJxkpz1ZxN9AXIkrIyaoMzBkREy9U46LcFOuZEWchaX19
7LZjOn8lqSyDUNi8a0fsh1fdI9VnxwLXXRerh6jvHSMAKWGkgFQZzW41c9sU4aAuvc5cfg5ZeFuR
7NEYcz+oA8cK0vfEyCc7zBf3+hdj9RbQOAY1GBJBQHOf59RZGejDIJutryC56Hb4hXavv+m5qAuw
ekC/5fClFS2cuk4rIKdeCFaPVU/NDqo8CF4oIilcyrRERtZlCaRMhQmWwTctfAHZtyAHFAnhDDdt
qFlkQDr1izYETyl4stvvavF4/V7WcyPwFRkEL1aGnHp+MY2a1q0eWMiNMPSX7DFB/Cty6q2O7gma
+XZO3Ky1zRt5RwULruvq/RbMBdW5AzeTnkDwjIKDeUzqN6G7iERwRhcsfR1ZDUSYAHZC4gkyi0Nj
iUrA66b9ryL8iK3Sth1WWSElxWbhNI9gky49DfyXWTA9/bfb4nN1LDhMDZqEMG/ANLw2v1hvFQzI
8W3yPHkaUCIlsENiIVq0frDWNAKI0m8lOWOMadt3mF9CF7xObdLWnp7O2wpML4kKRLJJe8qlJ6qX
N7Je7a/rvFYMUNGsUrCHjxY2D3oEfszQqnOp8c2+us2j6K4E4lGOz0gO2mx0SJ6NRojDsVJdBBzD
vzJ5oL8x7cOgnyPYZvFcNvWuGyZ8GE3P0rvbOsxuFnDEjk0JzNtkVymRoGDFXI4vf4D9AeD4jJIF
q9nnLhl0tIsWkuJrqch7eXjVpWe51QBYHztR+e366a4Z76ks3gvTCp1OBWM9WYvvQgSY0fFGBoZx
JUqiVpUCu4SMniNa9Py2eTq1pGky0vhKpd124S21sFeetY5pteAwFA08rI0rGSr22tnEDoTxy2sG
5gB02luwmq8URKqOautb8CcUgKkskSP+ij7mzdh52jtBPVWUEa+aLLCZAWqHaeCLGd22q4EqYaiN
H6fkEBnNdo5hpeMmwwrdZL3ks2gGRiSQu0VZajUZRd3Gb5EShOBlGWfgImeSE02pJ9WLl1d/vFiA
lA5l4n915GJrHSe9nqbQsRlq1wCfeasCpRZLkdftcy2EgywQKQ+W2S8H27q5V40pUFq/z+i2rn8M
k7rByunmuhT2Y3mPQ3lKxsIAkhOUQc49DqTttVkmDetbvOh59mqQYpNF1bOkJwetNJzEmJ2gM3bX
pa65xKlU5psnWfFkSXpjNeiWRNKPGLy6lUq9EET2ABo8lMPfXNipNC6qtCHo44caHZPYTA5KY2DL
fkLbUFCQWLsv7NlTy1RUHUMWfGaECmOWREvjS8t06C1UFc3OGYf36ycnksJ9jQogOKSlPjV+mgRe
tNyiBw8QPNEDbPXZgrVQdMsAN49CLXdkyWzOXZXjyHItmLHyRMJm8fq0tki7KTEXQsohAv/XqC1e
yHh2vQi9m+FLZ4UZ0MnjZiNhhw54xXCSdJrxfwKR9+LVuQZIlAhYhH96KMDywpHDgMFTBED+c3MK
o8W0xsZKjovy0de3jQmiqUSUlF7a7LkQrpChy8vckCVJj5IMwN/0e9KDlCSk9pC96dPgXdeI/bFz
tzwXxszgxEEUiU30lBCmAfQyTn7koQBqYCWtOZfAuWA2Wko0yGF6pFr8RUmiL/rYe1aggdi6hIN0
2wBVBjWw7qomFsm+NOJz2Zx1KbHWjYUep+ChdAA9q96WD31tD7vaBSU49bP7zpmAMQ6g0eununqF
cFHMlBqGCl6581OlqF1LXa4moBEF1hwYvHIpdXQtcQGPuZNFaA5rWqIyj+aUwtrCKqel3DbtkOBL
cRxiEI2EpR3GGfacxr8wFYZkJ6ODaSHN4EylUs2kGqY8Paat5VDQH0xm+ccfCQwssRRUZgxJFxPQ
zRj3s9RDk8aaMU2C9TOcWdmW+6BUHfyrW8S6Mwt3BddsFBAHmP3D1wm502dN4MQLkqWfFlpI8VFh
9ZHKKBxMe6d2Nhe7DnDAwdhvg5hu0E/66AL15bqxXL4PNdD1miApRUcCB8tvODcgABnHWouP0a0M
BqrW6Scnd9R+w5i9rY8GmIhzvTV+XRd7kdBAKqatUeiwgCuq8O3oYrTkWLeC6Njn3TEtKzcBP4/e
Z96oyYeRgKom+Xld4qWiGFdANZsgMcPSmMXXtAeSGqpkIBMOW9XWhtEuVQx5p4U3de+ZHrqdjH2r
Tt2NeFy1FQFDETwzkLCvNEV4mAeWwNwuHOfz9zDsBeyvAAGSc9MuiNIx1FAzC2bJlrPnKJ9tqv/5
N+5czOXop9YnbYyq1TxCkxzFzUE5moG8I1HgmmZ/FxrmnZlXToOPVptiQkxt3XI29rVKt3lFvVKv
0Lb5ev02VpUHhD9mFAFAAXSG8xi16JJlguYErZOstNPpzuheLSEQ4MUrD6oD/Bng6jJFrsJ3J4HZ
pNUDlun8LKG4xMzuFvRLUnM5tpPqNrLfmApYjaXHRSJ7UgopmC7lExV9UTyGwId7+UYBkcssBW3Q
++Vo7TG37Jpz6mkhON2z0p2DydVrya+a8baJpa05Z4L087JjoKNfwFApsFsgI5fnQvOc0zxoDKP3
q+hrY0S2EtdeP843k4nNtfZrUeh3WSZtzLT2ANQErNon1QAZKMYn5jsjEnb9L7727OdgjAGejx41
It75nWPYQCdTZPZoZeFzWC2byOkiOzzoxKEzBhLDF6AQABVVUIdacXzIhcMDqBQjPxZfAdPapGyn
bBj8KZYSBw+OTWigJ96Doy2UfxQ0dpeEHORheKykI8DhbXiIXeAnknZwlvL1uuVfhnt2DCc/h4XG
k3AfV+kktek4+AYFCOiYOXVpOSa6Of3wTct1O4qxKKfkTpgKizxrBqkZGBvTAXKCwWTuBsZWTjNF
7we/A/Jsjf0rcCRjtadx2362NTl1x+xVNTJfreX92L8LFGdJ+1m2B8V1LDEh/iJZAM71ueLZoqud
BLR1P3w1txax0czcMAKPEACoIXpyolf6ZQcQ1IOYhYaeGLS6HISuSmVQozwd/L7Rt4WmOPPMDC6f
J2ekM8bBIm+ilasmWmdjF+chnaOtkMyKZeXnWqsYcYbW0N66pDXVlEQeA01vMJxUPRXfM7e80+6L
zMammF1NdvZVxPpy2YXH+wx1JbzckU/IeNacn3NsaAsIRFDcYnx7zwx8z9wPlRM9zxCJY7/LnPCb
4G4vpjwh00AWqLHRNuUii1AnYKNjNh907ng6FaDKlOtsS0r0gspsk7Zo6aHCVg4fIRGVDy+e9mDP
AJInwgqWsoG+w2z+xJ30UmrjvkLhckmLrTXlu0GpXasDzTfwHfT6KQS/fWR22+sKX8YySAUuFWY4
NNb04KSGoZSP0Wg0flV/15sfM4L6dQErxktl9FGQrmClh632nOslx6QxSlNF19UoI9vqtcztKus+
jRenH0cvlLXCHsrmx6KoewzH3KlRtVdjwaTURZqGw/2cVPz8SF+kaYuazADinFpfSgZbs/QbUqMi
LN1kY3LoJMMrsyeB2sw4z90FEpGgUZCIKAbhg0Qq0ww3jXmHQZ7s3rifqmhj0Kx0tMHE5iNpNqNx
JBkwXRJgCpIMaEQ5deKsdUPS7Y3iz7NG/B4KfijsGVgq8BbPr6Gk0bAUeYb0KRrv0whfhFzDa5jg
1aiFXh+hQk6DEahP8qOVDU8KWQ45qe81Q9r1wMC05UpE57l6Qigbw8EV9l/uq65MytDnfYuB6hz0
FNlRCTA+0YqWgtlfubgHpObYJDHxKOLfW3Ix9lZJMWAcAlfEWD60GksWVrpPs8cKg7HXb33Nm8iJ
MO6V3rTlnGl1jI0BqqMKM+4m1RQ47OXAFTNl7I9CFx2EG3wymPYY1BwsjNibFQiDl2nTmQRQkYpb
ktbWy8DJaoVV525BLJjJQobpNU9CMmihQkfAX8XnYnGfLkFda50vs1HLxa02YJJKXRRXnGy2A5Ci
uAsaPGCx6WxVtYu/OeJT+VzW0UxqbowqxRHXoTMqv3T57fodrpnlqQAuXi1p3GlAj+z8IdtkVe0U
3XOfCKLDmlECvAVuCIQR7eLVoJtZZkYzDrEKEfyYL2JpZireQbgAXOJQFIJXVcLL2AC8AKCt+YWz
OAfmplHqUGlTPIWy1zqYaBh2g0PfTFt5DbGPsQk3VAieu/ZJU0GazCDrCFqXXMzpk76QQ9T8/dpr
vWoACxdgivyytiXHvE0+OpY8AELeprvYtdxYNNa2+ulhXLkIxAAPvuDEG2mq99iG7nwjZJm6sYkn
JwCbd+RVj8CN8TCvVQqFrsUAtgRNUaBHGYIP/F0/LLU54HuHBLzYLzmqDnaymStUYhx8dLAk4pZf
UKMV1SBZbOEDHapX4OFCeQBpInfYmMeXrbwNERdKkD8BhblcFCe1Dvmfj8IjAmFeHGR5+JAiW+Lq
t+iuBjG4jvBpU4ClzRCtLYDzpKIxlcuqNpMDnIB/uJ4vNnVbs62mDG8MAOSQxsbKzT2STsd6VB+N
u95Nj9O9bGP1y3IlQUXj/5GMCjV6YiAv5UsaUWo2sqR1nd8fAFObPZmHvrWtm+JL8xPVpJf8qR/s
/qn7Ub2LNvVWbRYblgRMFJ/ac9fY4hvdawZWwawvC2i+7qIvCKyZHbwRO3W1RIhQvmo2GHZRWfZJ
LhDkZTmuzBiwnT7Fe3JOIlsDi00MXp7xr1IiNguE7jyqZhdD1tUIGOUoH7EluDMflAZDcapbvzc3
1O4+uufxNropfhj769F85dGMYzSAngkqXABO8OknUJwAQ1RCv/EQvEf7Ys8QWPX99GA+UVveyLfy
TnSHa+EWdRLUBD9hnfi1inQK1JqtI/gx/U6lzFMmgF6nuiDXWJGC/XWZVaxZbYiPM3pLh1nNpt6f
JqDYgqVafm+CPx4ZYZCjOpExco0m/8VzCBihlaalJk4PyE3jUNpx4VfkhyycSbsc+WeSMBeKPWPU
+y9qXLqmm2oiB5DkzM78bNyEhxRIJOERlB5u9CCaJV89PZNggwnjCxgm4pLPvsmzCmNenU+q2O7w
cUjTrzUVzSyuJEsKGNtwbpgmwC4xFymbfuq1qJR7P4iI3Wido4XHHEM3PaGbeEBRphGAe618fOBf
Fh7pjO0aZcPzLF9RC6gVKDC9cLJHq3aUSASCtfIsx02dyOAyMEyTSUW8QAZ9SO+BmuAuNgY+yzc2
u2u8Vlsd8xKCDGYlSJ2J5HIy1GGMUR9p70coZ9dqvEO59DDp5bYvRsFMy5phMM4yoJig63RR3Ovr
TI11KeqB7vOTSthmo79aKuLUWItKeOijjgJiYHyz+SETZZ4HIMrlrISovU0uddIDLkx3jbvRBZ2O
32z7n6LMZM02YIOyxlreACznDlFvlcCcCcqWyjA7Gd5cbS7oFK6ktSiKop+Odh3aLby5T306kFGV
eh9zCvuptgDTont9V2/iOXKwtbe9HttXxQFOB/DrOMWL/KAY26VIYtThYlQaNeNdH0bPqnW7A994
2ItGWtcMAwQ4xFIYnh3hq75dl6n9CLg3P10wcGhtZFCdUklgfauGAaoLjAKh/KRcrOS19dJ08gQp
w6Z+JU5ro97mBr8QCt3A7o96Z4vhwi/TdGbqeE6CjNiEflyUqo26ijFtq/pF0W6DudyiPrVJ5uiQ
qo9hmX2h6rRpJyLw6cvYeC6VmetpvashcRUCwtRPmu8yTQ6kRjUzBzRYcEdpvenTzLtuLiuBC0Yv
E2wrmfgfNGzOJZa5ludLEah+tme70+lDoLnTjQ5gJMDBzugPSpIt2qe4nO/CN5KBWICvFPhIhH97
TdLUTakFoXQb7lIv+SLltuUou6Y6WE7n0U2zrauD5sq7URGOlK90Ts6ls8B6cshqB5buwID00Rk9
v2YgMNUBHtPtFrBbW+/BsJG1O2svKlmvmdSp1tx3qERXVAvM/2mt7NIt05TshNTWlx8G6IfcBNRt
CmA6eETGfDHUwowk9XM3Bky9jgZgbdPLnbZwqI3HrSfvmvDQ/+3Rnojm7FcLqLbM7GhBJ4A1jxjt
V7udtkWzDeSbwRldfdPdYd2ikFDBFfjOSpg415sFq5N7jSTgUAYzhDOCZ8XNNp12FwRvrTt55Qbw
0MGu6O/K0hWm0wR/+PyVCcEqSvKYcqUog3D1YixwBRXGwVQ//5idcFds8q3RHo07eVN44w7LCwKf
XTWkE3ns95woqgHjlpgV5M3yIdG8YbBp+4gCMagbLCeu8LkMXigq88Z+chbP3FVbEajzWthg0Dco
nCIcyyZfmGc+rWTKQnxTq38EuXbTh5mDH3ZLq2W/SMk274CKE0QPAbkpwxszGB0dcORNJ14Fu/yE
m6ikY3oEK/eM9Iu79iXRh8DqWsU375QN8ZZdm2wJPRoOo5JYsGW8jdW9LKKGWXmTnovlokgr9UPR
G42CKKJsqJOhVG1XN2wdN9/oxl88SZk4i+HkyVga5516makR5BFR/IRobpv/pAqSPulnWomeUCu1
VEj6HAFUNDw7Lq05JDnVJ/IZHln4yO9A4bwpUQ0TNtFXPIcA8o8NSKAEf1EX6sHYPXZ6R/ym9Vgv
q3RA1K3YauUY28IrtsCrFPjOmkSkEATTW2ttQ7mel3FOKfGXt2bfPnTf+k18DOzCS/9mCUxHhe1E
GBcOqwyobUZmEt/q4m1fGraEXng7iODb1jwA2SsqXBSMoBdjm6GkL0VYB8RvF8kmiXRop+Xh+rld
ppVMk98iuJADyNoKiX+IxIT8mo2bWk3cwRhdQr/OqJRel7UWyAmru6C/ixllrC2cxzcprGQpGGvV
V9PNrLvd7bA3gNg4UNiDK0WO9bB4iRf7onbu55QQF8ghGETCrJQH2+dCCQEvspoMqYpiTNa4jbXv
ZuzaN1+A4uE1XnrUW6/PnfLWfKtmfEgZ4dn/cXYdS3LjyvaLGEFPcEtbvtqpjTYMtVoCvSdI4uvf
Qd+IO92siuKbu1DMYkLKAgiTyDwmvf9f7u9vv2Jxslj6RIlCc5GfxCipNW5aHEpYedY+xS/wys6B
RQAVdrarpOerK+nLBCxmHiBUM6IcoU0IfoJzJqvZ2scVifOtOV68lKXMqkpKMMe9p88+yPGhUEjJ
Duxv9UTdNlxNNq+kQ7iYgdQRvDu88RYftUypUWVypp416ttQp43D2E184pGDUCdKEq+LjqKeUpxX
Q187bMCvRpFIJpAxXj4iNGTzqlnhjhBtoWyTBv17YvnMVVww5bdFtdLQvYI+gR0geBMaIEmCO7F4
tMxUmiMJ+q1QuyReEqVhxougVrqtOtTg+qC2pzYua4dtTOLg9qYVs7j8rBqAPygdAYcDoYDvezaB
X2PPIoRW5GgrNz9p2/oa9JlvR7l2DH2NsjiGKOnahoy1csYaCmIa+zN7ScGS6Ir7BJyt28Gu3oS6
iQofqgN4fC7RkwmkB4u6AZRsmCaUulvm9rjZRzMJKwrOPu+8wZR8PTVcS6/PfGYrc3r1e375AUsF
Fz6qbIb2oXzmBM6ysi094QKBpwswRGXrZk1616fpYaLWtrbXuBsXSSaEGHUoEmPx6gQ7Z/FB9UGN
6TCAlVKbs5Nb8x0zy32SpSGDULDS2CHgcQGDmc3KpF+cDyIusjgC4D5aqRfgC7Wu8YGB5DTOIq+S
//B3yVWhE7MVMieSl6wp2l0d6JeAizUVk8aAuxKAhNSqHT2ljlmbG6JLG7htuJFWeeMMkhPpnm4P
VL04HDBQDBDzi2wZCOvFWWuo8pg2mQnuZlYeU+gamc1vAz0UU2ocm/aN09rTr1SZ7wuVAEmpjABx
kaemTw6FUW/AjHZHy9q0krWTaRP28vBhaIBa6fKDxap8ZeNdXAyLH7s8tVkMq0cF7S3LeKCUOqP8
cXs6Ll/liwjiM3151CRjkdZKpHdn7cwO6NrngeTTELjOyOG/um3u0yB1e4+/rcQV6/jbwSXiYnMD
14SewUWywbWW48E8AgMCwax6UH2IXocghL6nnPQOnNydoYw3chw9ppryEA3DSmZ1ucnxA6C7C69W
keugI/t94IPSNBJn0JOrZfNRj+wNtyqv6A8yk4MBXBlY8I6eTXhYNb1/e/Conl0ZPcjDikCQIiFe
HttcZ8pQQR7h3MVDALVKJ5pLB+L3KVpdSsjUjzT7GIttJblcbp1O7wNa/C7ifkNt3ZmjPWu3BUNC
gseI/aQ091JWh3V55PLdEG9sAUvVZodNL9BHlYk7t67RY7mebWsTSYMrpfvCckr5bn5v4/t63OQ0
UNLKqdF6H059sbM/FOOjgKRfdgeNSSPNHW6/q9yDqpXTtH4qOUod0PE9bV+zcjvRX60STMPoQNvT
VdUq7BRgT8f3nCTeMBVujoeFWu4b2dXhQKYThwEg+56371K7V80HCasuPjDsP+WX3ISd+lypwQS0
Q+P09UnOnHnapWVYV54aHdV8D2E+ed7ZNSj7P7PxKZoCXm8qy8+FSWm9KbJAHY8dROyy+xHViDjI
W5eUXpG4PPMAALXqE69hZLqh6l8LhRIprK1dK7eQxPPGfmdmD/pjEz+R4q9SvI0y/ilQvk5p33iR
ulXqp67alFJo1hlIZ7/gG0f6H5W577BR+p1Sp17NwPIBFabrSaDB12ckr5Iah9ZgHeIIkBSuey2E
MDS4fbe530LHNs+ASMM4keXGee2g7O/q1ol0PxPpmBDJm80M6Hrowb9rtm/Do04v/5bkHnYJziCd
B/tQSL8NflTZTqfQYJSKwCjB3k4tQLqqx6zW8HteUKHp5V3E7kv1TdO0IAMjY2I/65E4lvXR2mXI
B82R5NqRZ75tDTzh6ehCaM6X9Q/ALZ0uUh2LzG5BHm7vh8tHPfYiLExMBZwJUHeX1VALCtulEsmQ
htKyw1SnKLka6svQyn8LEvtFs1VG4Oo15QAI7DPr0Rurk7+3f8NFuip+AqoZeBUDOw9Y8/fjgIGD
MqCFCahEn7gmpYGRRY4yA94PctPtUMa13f/JDoHwPjK35VPfHslsg6+M4Zbnsjeeaw4xj+hDbk5M
aYHOU4M5+cM6KJUqaCbARZ3Fk6vD9adV5UPcvrfTD8bY0Y7bTTMfJ6V3dJ66Oo1tBxhKDpkO1Z0B
t2LsR8XbnVporzU3oWapHzUC6IvdulxRNhYsb6eifORq6VDV2iRmCVqTqTmkGP6Myo+qb1y5gNxs
Jh3TNEMZ/iXR+zt7IiGapu6gvN+el8+8fHknfJ2XRUpgtTFrOMc3yE0psNqtmUx+qhWbKBshS/Fz
tIgrKcShVRUAQbkxmuq5MH6t/IiLXFfcC1+O5sWPmGWLZiTFvWA42a8a1fnCTz2IyQidI+qykDia
KwOws9YFhuvRtUsBKw+sSRT3AOj/vgQlixSjEuMqnnBoVI38qo3Fn9IusC+fOvGNLIiMaK9yajk9
tNpta3B6/cHK7qm5l4xja6XHZpo9jXYb1vOHJHo0BtPlDT2qevcBR7NQaaygmGB4URSBTLXArGSv
VFFyagCNjyyv0n/DrdgDJQ2UiiPlOxNFE11+VbQDJ48VjoRKQ98AqKmkaY/S9DOX3hR1m8gBKgpQ
AW12ZZm+JUXnWmPlJ1LiNmMC1uZD0dd+1Ix/INj9syKnYYaH0FvGkfRJ+X1mvZU899CZ8JRMhhNz
5hr5SZutoK73Sj96o6wDuU9+ym3nagXQ5lrqk/kBZu9OUcZ/JWn2qhH6+bbiGDP1E7nHxLwO5T0H
yjfSuWO078z20+lp0h/08aSOP0byO9VXHw4XrzGxdjQNEnQCF4nu5vcv2KR8UrmNdE20ODp/9iV0
Oaa97Wrh9NyjdEC9tU6q+CeXe+ZLSFMsqi/5WxQB1jfGSGflXYJHfRaOAVL28N8X28XQIHQH3WbT
0rXlo0xis9GpAyD3nd/TsHyCYTE0Vs2DgSYxOoPhajnm2oPkS8DlI6weTdKwwWgxl8B6cM8KNOCd
Ukd9LR+g+n6knrGSC1/9ev8M0RLH9pep7IaoMFsageydP9bRk0VOcbN2ulw7+tHJl4XNGjDoy8a3
0ecWwePyP4Jcn47qQDn5oupa/1mbwmuPB7T5QEQUdMALbnNeKc0cDeAPTP2rJSlOD+PslcPy2nBE
7UPAZVSBqf8+ZQZjPEcJojv3Ddlwk2+quL7PpMFTWbIhTNnrneX1Zf5XiTI0KiCMc/sHXBmiAhQB
0MfAzQAlsfhkrB+swoixKmU41qbTT6VdoeZf2V6CBYGLWofbwEWNV40Nk+HIEQHInSYYfYn5qxlq
f9LuZ7Nydb11zbJYGdaVlfgt6uIOgsM5gZFY2p7VLHbqFPKmEhx0jM3tyft84izODnQq8QZBGiIr
gOJ//3pMhQId3ibtOT/A6NwM7Fd0ov0iNAonxhH6lz0nsAcfHPkdPYg1dMGVexb4UJEA4bgEBm+x
dGauTjRNsdvwE4AApspvhhHayZOi/+ji35FyjMZX05Q2PYGqUppWocGax9Qi5zJVvcZOwMMm8gpq
5D9I/+WcgLyrQJ0enKqLVHSu8zFr8gFTPxt+kyj3qp7/TLiJZwOzziz6KHJYTnZqmHDrwGCIkVdg
BLGqxCst/ZvnU8BSOaio5WQGeKFZgcy9NQPQFkD6VIPUSGHxRN5Nu9kwe3YNK380esnpktLHQkYD
qy0Cvf6AzYbbQn+kaWNnqH9pKYSKAW6P8CzWsqPa/+mbHbUN18QXUqQ/Un2vzZk3SMhOusYx7QJ+
nxEavtlvrYJNpr5LJ/g66mw7J4c2GhxiZy6rTd+Skg1P7T26x2ByvunND4XXuwFw0hp1AFDWIDq2
pSx1ZfbQzcyx+mfWaXctnNNTKQlIDiG1sgTxr97F6vCACvOBNg0FMzRG8Sb2aMQdzYbFVTS7nT0G
ikE9K+pCtWz2Ja72ajS3sv6j1J4scOQsNPMSDWg7zXYj+suA9Sr6mZKtfUiYD72WNuWke42MC6fa
9+PvClLfslo+mI1wgdUPc1bvK9iRW2RDmo+mP41gQFsSnN+t0qtbeZu3md/buTcxcLDtqMXqhkgJ
HLGZLnsG3k2d9p7l4MTEzK0NSH2M0ckuUHm7vfM+WykXqwwgjM/mteDAfN95Gm86m2lNe66gcKMm
u8ZUf4zdHc+AAMxSa1OUv9uKuYO+U8Eyg2/LFkrtbibNPpyLN4VmejHBCNLa7SFJMGb+bCo/SwKz
2tHh0LKKjFMy7XMozEgNSjnGc9IiRxqmICfcSQy4+dHZjREbduBBSiHqnUAHfjrh+eDk7FBYqg9+
jsdG6ktFHbD82KeTA685SATUDh+x6ECwHuUMireMYqnHXi3Zx1JSvY6RjVXIryQ9QrczmDUp1Dg4
a+b4Q+0mX67urCzBd2920cxdrneOTA3HrKsgSe3Aio3DpJRPdqyFZlpuI4jl3J77T1bIxdyDUif0
v9Hw+SwMfbnmWykuawbRj3PRtm7HKxdUmbOJhdIaeZDUbAuKxYBujxbDKL1ARcZ+0Tlo/B3GWP/q
1diVGsOdrI2afDT6PVRKwHiXdywZQpqgO2U8zxWSE5j6FsWDXSNllR/SZCtDpGYwIifB88mIyQ8+
JSebRO5QgYqAqmI7DC9RLd0bPD82eADwycAr7a/O9zmQSFUrQXXQBOIghXYe81KcGZYMEE0XWoa0
71VrZ9h/bs/UtWc5yI5AHmqCjnfRRwFWWJlbaIojBTOBGLLeqc+cbAtdxEdpNZG9tCICgVlTPjFC
eGBc4EXB367VuQMkmwXSeWwd8gPfRN9pQJTEgJ1Fh/kN9WjDR6PaAPcRj7HWnTf5UZ5Xbl/l2qWP
nIYA1wA0D0Cz33dnZCplBRFuVOegD5y+dSFUH4c720XjYdgJwbgBerCGkwoAiPP/wfNcyX2Bqvjv
D1jqC5RzNUel+AEsmGiYbJqwcAVCN1Bc2UM1Pl038/hsUi23BZpY0HMCmRk0zEU9lBflkGQKfHlA
rnUt5SAb506iyNmgylkYT7GieSjmBonZ+FPUOy19MiVcfZWW7or0WE9mQFDIK7GSWWx5TdJtk+Z9
rB7U5iMxqGuinDLCOX4ikQNh09Ag7AyKn5nsY2yPuXpNx6AB3g9yi4Fc61vT5I/Enu6r6K42yr9A
YTip/UOz39S52mfoRpD0rsAOncA+blEzLTqwWwwQKQvzgdZn2048hXWPUf1Uo45IpfSpixu/zHKP
MO608nNrwuYYYo1SQ7C7Phr4WjZR46pTdo692VZRUJmOQ7vv6j2P36I6cuL4bRhSzzDfsrRwqLlD
R37utyP9XUow7aDPJuRTWu1Q6+exBp2TY9DMa6eHHLKaqnXI27cRZUFGiduzKow7FFiT+0wJEuVY
ZVDe1MbDxAqnt2eoeyfPHZ+csj1UJu7PSYcfnF7sZvgHcPXUp5XPteyuy556BX9D/jU1Aen/DHXq
NsUDTXcxe2clpgMZQ51Jfon7mHQcVMMngkpvU9Qbs6x9tOT3scpc0h47DXpaT3xEbaP9YKXpifp3
jGJwG8lQ0mTbXuOvNYRMRJWQQGCEruDFr1Tg1M+Wl4lCHIRbFrsuTboUiNMEKlhIeBVUCYzKdGT4
hzNgD26fbFc2uGgAofxvo/KPGvz3Da5MjTWkRJnPrQpfHD3dlBT7arAfyhjNL/g3NXntj7wN/4ew
eCRBPghIYRAZvofV4qnO+4jP5wKi8YZUBllqOGr02A5gLwL50IGea3c/bge91ugADBr6bMJtCUSe
RVRlNHlSdmAzaH36xM1qp5cmhL+mU2fr/tw0yNFM3ygij8f62kl6paQF+R30V1D/QZayfO5q1ZgV
dlwMQB2MfrSrdmQ77eZDeb9an7h6ZMJIEYemAf7Qcm7JQGutrxVwQXdWMEDWfQ7ZSxa2vvC96PRN
DDz2x8rM6vheyyMTvDPwo0S/9kL9psTTkJDE7s9QUeO5W35CAcldUgWk8Uy0TtW9Mq4DacXqvAgL
4COULsGGuWDXGVKkRH0LOzjk0qOvuuNpOKZe+V5uYNeu/8ZBq2/K0NDWPua1KQbHDm07cT2jWP59
+eL6tstRA31ZVLdqkC3ix/Kl85DyHMwX8ItXnt7XHojIOfDPQloDQADxc77kaQKQzlVINp97wy/l
3itjyWMxfxjnv426aup2bVIhZQLYObQvwSZeHAltBkPRyOqh6wKjxbq0nTEtXCVZWTJXowB7DYMb
IM4vzGdyIBryKOsAqceBAyEZJ1MQSe9XPtW1hQn4vIkNp6MKuQSk9KRJdTsHcj/C8xEt1HH68z8s
ffgwQgQEMhxCfOb7x+mqumbdBBkcVDmzjeragbJhDgBFeYD23q/KS4J/rbqKlfAl5DIp6hOSKZMO
zkir2l5s4aWYHGJkIwUZVwAgV26ib5EWJ6Y5KpkNQ7rhLIOZ0ljU1eI306zDos1XIl1bD9jEOprg
wF3Iy7O5HdQONAuQibSIu9Y0bmjFHM6KlfvuahjbBMAD2TyKjoud2w55UukKx9Sx1tHK55jfK2AB
r6wJUZVankvgev03ygKsMOmqZXcGGGbyDqqxbme6wg8ueoRTTjjA/vrldrwrlzhahTjtcbGhnLrs
orVWo0Wdir00QgbUkIsfWgq4SqZ6ygjgsVn+bQawnkt55ZNd61IhLjIHVK8EP3Cx9ONm1AwoAQpa
TPnUKo6yMR7QHKqc/tTuIOy2H1dJ89f285eQyycrnAAaUFIQctxB5QeMAjjb0D+grP9WXNSWNgVx
VttR1057PP3wSIaGHchGi2FqbaniAQ7/BuiSHMH8dAsbLR4GM7e0gvqvYeyyQg1YTJ4ZmR34YR7a
rN0jmVo5y66tXfwMkUUACoZ98v2kUbk2oPkIrTUVJgsAA7D2T0pXEHxX5/dLDHEgfLlqWiWRCRqN
6NsAVw6rxBxU+duL9doogDcSioRQGbnkqeekyYsCkrxF9aeQd1lSOu18fzvGJTtAXMEwZAQeEA3M
Cxxtp5XMjlUkBsnz6MMt6JETJw7ULZxN7uNN0bvS2xq55hp+CAB5KAwAT4Va8jIp6PoImq1Fgk0f
8qC3tzPYBrVThfYJwJYh5L71PKLUSF3JW2VDXDmnv8VeHDhV1PckIuBH9p7sNqcGjXvXfhF9KYaa
yhOk690iDUBUX4t8Zb0gMFIwfEgwyJepiQrRUz0Gh/acZ7Kb4pk1rYo/Xcl+voUQP+HLkrQLqNLm
0Fj6rL1EYWO5+R3oDkEWNp5sbezCy33bm+6Us7bG6BHTtjjHsUahFgRclgwRh0XiFWs5rLo0ozk3
sHKGQbSj9aaXZQegeDTms+z59rK9sjVUaAFp6K6gM0aW5HFLi+cOnO8GtptvzfjWa098WtsZ12ZT
iGBY0B1SBcv1+2yij6jYVWc1aOoDr4QD1HQ0j29ML6IA1AOPrCJhiVwDxWJH294e3yXtDv38r8EX
3Rw2AnyhUASvZocHmuFrB3ZA/zQwPdXcsL/dAV5afrfvJJc+rvWHr2xQuIcIf29I44N9sXzrarkd
21I2mqe2Vn3FSDdweHia1CQLOpruO5wWFVwJKl68TSrdYfoek2hUnYaAwxMP+SZjkEol6sp5+NkZ
/L7IwJPFD7KANoUvyzLzqdsuhlafbp9qPHpLpTnCjW5bWmhANWMgJz3E6yoYseSoYCfDocpRv89V
uHuS9DDDVVOR4k2Gdpw1oyxHI7eOAZsCZr+r3/KmTRzJLD1zeu66biXLuVxJ+N0CtYedgQWrif//
ZV8WqlkqHE/Ck+j79O1jOQMmm8DXETZAebLWJLvcit+jLU64gaJiCtgOounVTw6fijI3Aj05dqjZ
MB16R9Pk88Lc9xWkHVpoH5F29rlcbjIwOKssuR9MNHY0Rt4T2m5ur+vLfSt+G4qFwGnL6AAvLuao
kHK5Lk37JOuZjxrDNqoLt9SslTm4PuH/hFnczb1sJBUdEMYcLJfMmtNBn1uRQTaLK+g6rglbXgsn
SAt4oYkO/TK7i+KJcanP6VkpNXi6Q6nHslxdMl4SIronqEBX6XROINfF0n4zG6bf8OdsLoO2mkI9
avfGMPw12Jqr+eVVB4IjwasE4BINKjSLya7nrJVqoCfPTWoGZvyREVwAwI0m1Zrp0JV6kQhFsMRR
0bikNeVxSjgbVHqedaB/+pihsJhvOpJsK6Yf22GmTpql21x90qVi7ay8fEMIIQw8vxWoFqHWsBgn
RK8hxKfL/Iy2nLIT3LTIy1xewA3CMVx106ysrsub/FN4Q5DSRMa0fERYLdX1vB34OSs6R6/hsSU9
/Ntt8j3C4vRPTblu9bbj58iYd2auhX1116O1eDvKJXkLRShc2KLOBx2Wi2pJScxSHYxChhn3UXbZ
Fn18HUg514YYaHZX31dJAEm7taiXy1JExfeCghieCMt7NVP6eVJGRGUB83QXJSHPfqh2dIcUDLRj
1RtKZ35R1zbpWtjFnNpcY9C0RljlbIbDCVDGcqOm4fyWbWUvhaOAQyBzs9drX/lYmWeR/Hy/tzBi
aKAC52UhY1kSQseUSJOlVRyFD2VwVbShPlFXStirOzXo3XXJ1WtLVOhVIhY0rS8wLtXYQylDjuYz
R108n9ECYysn+ZVGnxjUPyEW8zlpc95z2Z4h9FRuraAJ2038i8PpOYWzqOHdnsLLE/Z7MDHDX25Q
uUAFbG5jfm7NaiNHgDtIw3aq9MBi2Q+mGK+3w6mXNWjEIyjsoeiOAvjyRDc6zmu9M2cov/HX5MU6
A5bhQ/Be8LaJ13npqUzcNndwwgg+2v+js3ntFwimi/gjGs+LEdM4lvQIoOozt52uDBXzt9B8gBx9
AQqe/BsoiDsYhts/+/ioa67i63vbW1O4vJIHIrn+8iPEMvsy7YrUYRHVCj/j2pxzR/HUPxp0vPzY
azfdK7rVLXFzVDCyAOim259gNfbiVDflrkeVYeLnCn2vHmgLD7DaAq9E3WN+Ym2qmrgxHKNdmEIG
a4yqK4eFBko1EGriXQyc0/eBG02sRulE+TlvDSdBFS+FSNBwsIyVevUVOBUg6F8CLZK1moE9C5n9
GarE6QcST0ugVVETZX+zu3lbh/GP/EH4pEJe8OX2BIv5WxxKiAzpLaQHSFuWXMtEp1JmVgk/62gf
ZsbTMCteXKwpSF07JhDGsiHdioV0UcSIFDhCmhauMrSlE2cMUxz3wIn5sLpPoQi3WoK6sm90G0L2
4o96edZ2FCIbqhGN5ykuHCJJfpYTIB9OvQw/CbTQMgJ0D3lVenttwV6Z0G+RF5vFzOSBlL00nuOt
9duCKtdjdZ/gUpvP0tHa0dcJSOzH1dtUvEIXn/Fb1MU2iSXL6hU4955V2fBlVp86Sd5YkhbUceFp
5uxHCuTEVZRSZxv8miy8vYpERe9reNhdQVICcs9YQyjpL1toSWoaeAYCcWuoED4bgPWJTCfPDW9I
8IXNhBxNZfrZa+bb7bgX/G8R2EYJF89UVJJQbvy+Q4tKkyaYhwhssRI0u/qOMccO4KJwn4W2H0Ef
RtvZu3Svbow3FJOk7drML6/YxQ9YWteJsp0yjfgBPSkcPm8l+OPeHuNF1fgzBMStUR6HYhN0Mb+P
UZ/LKW5tgHGBbBF6GcWOggzdO8Cry4Hq1WG/pk4rjpvF5xTIVSgMIYlHt24RkemSzMwIqs8zXBKo
kt1FKTT45YQ79lgESDeAAtSOK8NcHrYYJoKCt4vnsQq16cVVB68ZSGVmoLYAte0l+xp2EE76mFUu
kNtaKIUCKezkf0buaR+3Qy+37DLyYss2aYcLIOqE2WLujOM9z18iha99RpEJXU7qP+NbbFEwY+So
rTA+GyqHuzooTBeuYK0Pr4mNgPfLa/WbqxOKY05c3UIwd1G5soHPaksFw6q4nxVGEPNjpfXgCq7V
2a/sAajA/RNokQOOkaQ2vZi/KrPcuLjLo7+3P9CV4wVESBzZYHmhjLSsFBtdZZNZrMciT+BjW+xG
iOhU0AXUeHUfA+hcgC6YynTlsSCW+eKLaQakW8HqArXrwqlCnlsGmh1MDUG1fOfAdeYaBCSS+XGw
/vJccm4P8uL1jGWIyxFauzDgQXFmyexkFWvypAciPi/4tlLoruUxWteyw3h/D8LzPmMNWFcc4lf9
n9ux1SuLU9gc46gEWh1EqsVaieq863s6g1QWk6OcjBt4sQC5m2gnSAb5SVUaoWYA9MNlj4Ln5+JJ
DIdOIIS5C3uLx8kYrZAMMrRg+HAChcE1Y6hhWNqrXhUv07+/ZUW+IuT58PIQbeRlWzIajW6wqTyd
So3AW1lOnKYanvrYfGnIAJTZNiPWHRhrfyw9ctVIB320vUvaHvCgOA/UYs0A83KFEoCCoN8lXtDC
5B5L6UuKDPeBaqS0Mk7EKNyaUpdMFTSUNhW8F3jEkLvjxdCtic9duRqgc6ehNo2DGj4iy2lIi0Yb
42YYTmleHmeeHtp2uMMJ6ycR0oy5CcwBUDUYcY86KLhAeJlWfcQTeAX7fnlfQE7QBIwcdU0bL83F
LYyjjcxJNg0ns6EwLEKtWuM+lKg8tTCgPtD9GPi/LaZCmBGQL+H3ABYANH8Xp2nPs6EZ5oifhqg7
9Zqn9A8AMYGBfCflln97dywPUhM9THA44EMmfDEvjp9Jjdo50pPhRJKXeUYrdYKK18AhS72mEHrR
h/sMBUkgQRuxLgVd26rtSIa76CSDSwqVAN3pcn0zjhWELOat0T00lRqiY3rPVfLCWs0fGQjbr+qq
6vnyTBc/xEARD/4hwm/hAgci8biwy6w/5RLzsHrCIqq929O63DOfIQwTAGGR1uA/3/dMmxtyklLe
nyqgE+tBgEXN3diNGNMUZMw+QYPqjlbl9nZYsTK+nur/CQvrAuFTa16A2mQ6oGkLaWqQpPkLleE6
MCVe1r/cjrLcEoiCdBS1QeGHewkKSuxIYtSOexAWjYCy1kM3xTFSO+xoeRoS8z7q1khbVwYGrBxk
etEPw2tuWQBtppHKeW90pwkofUrNsEr6QM3ubw/soigCYR7UdvHddOiaXTKu47afKqjDJycKpSc5
w2aXy1duDM9FLe0rBc7Y2nQoZ4geK3h+Taory4+ZqT3HnX4vFX1YmsWhxvUx2IlTJsPoQvnwX55H
nz8RORv2kQFNqmXjv2dNJUuwCDzR0jrxjAVqfLInQO7zwODFgRavK3NyMfViTr4EFCfIl+Nf4QDJ
pjkC9l6XOzSHEYgH7ojQYqO+uVUetGNnO8mB3NFwCITKIESMXlK/eSvD1b66uGu+LXBcCLiEhFsN
TEmAiv/+YxIOMjQZMnqyGwOi0IDpxrR29Q6c3+bFKMFaaNnjVLBfdm6HMjSjbk/Gxbb+Hv4zzfky
F2Ypj1Ncl/QUUytoeQNEbA7CUOtzG89RkwGY3N1B1C24HfaixICPjmEj2YUQsYVazfLR0hUGs4qK
njJD9qZE22gWlCCAAA+QnQZpVm+Twfqt6zHkueZ+nxD0xQ1z7bV2cW7iV6Bbiva+MDYEE+z75Ne1
3NTdQCC+oECkIQLeOQpvD/Ta/KK7DqVQNBHRPxNr8cv8qtqk5zDOoycC4yybJy95zDNnVBqHc+2k
t2GddoepGVdO64tcQ8zv17iLNW4n1pTIFeL2tgPYTh0YPSAivYxifdw5lQdRixE6gCur6eIc/YyK
Ljj2MvCyywKokuu1Po5YzM0MNv2QvBgDvH6rJkzVzqdQViSQfLg9weITLfcPPhzOUBymKB4tcrlI
GVlbJZSe5jawSe8pqFgV7WsJ2ws6ZSv4oSsnhzDqghYx5NXxzlhs1iyLJyvVJelI1DdTB9mhsr2U
6Su9KvFtLob0T5TlnpwbzC6dEGVU7k1WOkT9OzZnqV8hSF08YT7XyJc4i6kj8ThPco84ErMdbpgu
jZO9GhVvSUMOk2n4pkyxaqQuZHgr3P5sa2MUT5wv+6KXZ3TzB8RW0LeOocOXJT9Z81GU/1pl7D+j
BBQXJVuIhC9zzzRpgcU3ZOk4sPhEoSYDW5qAA2cMw2+37MygNTS/MyrPHvtgGIqn2wO9uj7R5rSA
j8cKXZZsocOsSkWlS8fZoDt9fFcmiABBWEFGkVpR1g60qwv0S7TFth8qMyp6qkpHGQX4oaYPeqmD
GyKtHS/i81ws0S9xFgfnBEi8UUeadMy3/TZrDjD2AcfOk0JoWqfAK5F2ZU+sTaM4eb6sFx3aznIH
nfcjgCaOpoM1hiu6gcN43Nwl6drOuD6NBF5XOFWgHLVIdmEHH2cSfFaPRKruKnOIwaWU76TmaKdv
AFO5etVD/nfyrYIfNRAf474/0HT2rARP226lsLH2Y8Ql9mXo46R2Sasa0jGrHut2P6t3Q7ZWzrvM
QgQMTEGaCCM6FDMW35PkSqR1UKI7GYKTo4B3CHmiJj8oauXW0lnJIN1UqW7NkQ1BeOb2Frl8R4GZ
DrsUWBrjptQuKOLmmHXoWiG6ei/vtKD0kIa9tZvsYIfQtUJjOV4Z7+VqQq6JNjYOP2BeL95LPC81
fUqb5jQK5aPRRrUNzewJ/OAZWGLarz39L7OA7/EWnxCzmFDL6ppTaqAgqre7maMhl1K3LBu3IRRO
AtMDBwf59sReGSa8SkHyQ4IFHtQyySJWVCeFibB4D4PbW/pwI/R6ufCtGCCmaHz4t+GwdgAoASsH
dRXUvr8vVJuNiTZRCdkzhTttdE+iCHjw7FB0k8eLbGVwl9vie7TFDTJms1xLFaLV074Yt6n9mK5B
Oi7nD29d2HKiKCs6Fp/Yti87L5obG84ShnbsDdB7GmRNseGAlQTvUc2pbOrfnr+LVQKggaUB4w5s
PUxmlzdVnTDQw61qOub/R9qVbEeOW9lf8al108156NP2gmNMlCIkhaYNj6QMkQRJcALHr+/LdFWl
ghEWbfeyjioFAQQeHt67g2DYYBASoNq1wYojzqMlsnLG5U5UhAI4mQsBb9p/Z+F8NvL82gC0NVDg
fOVnkFCTKOfWkbrQNb248KchgKLFMQdm/OIeDGXSpdDV6LGWp6BHDA/TlVHAl3Mpe7pMa2YjzSaD
QDMqrYiRBIgnxXjm9mXq1sKJDs+sKz1aN2sdqAdu9f3XuzourCxQWIR4zqWZatoNwE0Hae93HSj7
5eg2+ikDU5XyG7l6jOvWSYFoG7uFb3dtYcGiRPlCnyS+56GbdHkHdtU07DiaWQdjq6g3ZeHYk8//
ZIJTXwvVQzTv5mjokudKMWji3q+kz6ZF2iYCvjXspNFN89rVUmEVEChC9fFCM+aCMY47HZgKMP5+
otXQUjgPLLlGDaWqJdUH2ek1GCnc5cGvJT1BczpNHkP5MGi8p4ThLa+OyOc0S6y1W2XIbnm98NLm
1CAtUTjpqS6fY320w6T1AGa0c+SdTOvW36/TRWCC8RciBvpxk3nxhatUzcoMVCVe9Hn8pXx8Uoz7
UFoItVfHmLgw+OpAz81fPUlfC0hdJdFvQj+ix6546KT376dxua8MVULUw7qjaXvBxxizmsugESL6
WnAENNUOuNRt2hupkM3vB7p4NKIMj9oHdhWIjlBXnl0buZDkLaWV7He15Mh5BZcq2QQKwswAfqdw
hwNgamHIi8A+DTkZ3E+mxxNN93xDRU3YA5rYyH6Y1iYUOlY9v2M1YKe6uBKWAsO1+eFdjFI0jOgA
uJzNL+FLKDfpuKg6YAMBihEa5X7g2FqQEzcy9HWV4a36/ZJefDvM7+uQ4vn8sqxR1SwLZZ9P7+v4
lBnHPnnGmVl4BlwdBloCwDoBcnWh5AD1vISNLZrLRfXABHZT5+Fe0ACwV4b4/znULP/X8pSQCKhZ
P+zibVgPdp8/NaXo6tJCGL9orsE7B1QzOJ8jERUBJJoFmxboW6B9NVz6IN32D66ams1NbfWr2pf3
0MudBCloYkYHiG9aE/WEHBaFza8uLBJT3CTQYLvw2zWoQvIWAGG/drjb4oEz+/vuFN1Ld4JneN2D
doocA7ogC2t8WTTC1MFzwx6FxjlY87NnT8d1EZUo1CN1FjsNtFMhBnESHogaeZIc+K003mDlzES8
07toY7STZg57+H7rXiRB+BvQVQWMS53ahfMSEs/XCR+xVPZVWFNrDB6/ZXlfD+U9SPU+nMTcDnkY
hBaWiArXQgL6J2gK4g6/tDYkparGFNgyX2CSpYrM7SPRY2j75+N9kINx+P00LwI4pjlVI7DYPC7u
+a0dTjaKuaSLfh7nrR3U6U5p4lPVCEuEtGvRB+pWPJ5YkDsFiek8FJR5pvdZlUs+MVKsXW3GI2+q
AQplYg9rQGoNUrW0j65tX6DXJXRU4P19cTsFYi+HYT/lzRBpvNE/IeEVWbAUs+sXJYNsvRXdQYXK
4leLEekCHj2d3smTaWKTw5Fwvq6JKg9pMOIzFurb0BS7lKReF5Z3LXRvYXvemCJfmB3a3qJQbg1w
nFKVJWYvVOsqHzZkqdN8+bSd/T2zuIUKmjBWFf4efkP32irZJLIpvpT2ZLk3+omLAv+SXMG1rYXD
g+wDCJ1JWv/8i9O6HlM4v0s+l3Crmh0NmBXUEB/69zcwKBGoagGDMBlOno/SNnlZoqkr+h13X6Dm
OmqtSUr6HxwTsBRQaUX97tIZceAqtU/Rive1gVrZ8EJUbB5t6Std2686qtZ468lwbJ3f0HwZQdKd
hrjHWIdm0A8Ab5ySHoolZMz1cfD2wWscjhXzzrtRg80BqTbJF3hqRQUEpshTR/2KLkUXGYt/9p7D
rgOx44+B5ji3oi5qkfTYAiS/Zew+Vz+///gLE/kpfPzlYUxjiQvVJJV8kTwRHCq5DhITQjg3UDNa
uI+vDwXOgTS9Oy7wdFlZynGMa8nveM4cSGUbQebkPHFz1i5cPVdXDQ0pkOcQuQAMOd/SetwgSgiZ
5E9Gpj1B05MujHDZjp0+jAqZLYTHyTBldmoEdRBCnuayH4DSdt84wm7ww5W0ir0Ej25YEMDUTHb5
FfEqN9FNjlpLKOkLluIUISekIMRkkW2rc3gWpxacltbIDWtHRQwKzNrsIEcjgMTPS+bw0cL7RuhN
eKpqJmSD/wM678+/AMOjUjrJL87fkSzTajlsCixCdIC8nR0FxY+KMkcZhDXJU6CRBlcr2luIgWwI
D+3NAo4gmQJjWbkRoNfBw7JgWIKG/rwZ5mcGd9XESgJ68YKRxLNcbksFiUfwqsFfD0o90DYQ3gFO
smoXEv0/4CrzL/jnXLufvw477f8vRylIZAViJwnyHTH+qCQV0pOq1w2SHXWFW+iQ6Grj9fen959M
VcMc8ZjHdGcbPWnjIE15bAHhvn3WBldyIX7v6+sIEelYPJK7aAWn3aduu2hyfn22v0aejuCX2ZJ+
bEqjDiQ8TKCC5KmT5tkE/z1VK+jiV5/xQ7Pjn3m7+hdo5NcySxhiTmVfJNUXmiyGkmpQMcATYgAw
MECylRAXBTeHUWKqA3kdxlPMqoVIee0y/jLoXN0Y7MOcU9BL93tdtgYIHJM2gzrZ+/df9OooAFap
uMWgDDDvMo9aRIIoEiU/BxdBNz7jFIWNJd7DlfCoAlGFIpOE18FF8zMrWFXxoGT5BtRQ8YQ20adc
uO4Xhph3PtNSSDpZayVfLQsXGpleLyz0kS4w6Ag+mAWs5yfX2UvthECM9UiKaslvYT2Wb5pjdJsc
Iju2uFceD7rEhvGRI5ownbALO7grF66zK1/qbPjZcWec2OcjoGA+pa0bAj7Vy1Cr45a4V0vDzLL+
POsFkoHc74+0toS8N6voWdeWGjdX3kwgU2LfAUOJ5vscE6YIstTpOtKAsY3sDCIUPS+vClWxgqI0
MdOFtbsSPKDFAvIAeNm4vOZU8m7gU6Hh8ZTJq+iuY4+krkzUWMUoXncihXLt6ftTdeHeAnvB6T5Q
ph4RIAZzZFJNFYr3Q8T8EnyFdl16xZPxCgdmXNDBEkRSvNz7E0QSGTXIyEDJzmeXkzEsqE5rbEwI
TlY2txMP5eMkHZ75iRfsNLTibbbijqMlx2ZxJ9r0wG+ptXQRXobJ879DPA/RXZdJHMnwdwB756oV
/LD6HxAVNiNFscIssBI0XRXGL518/tr8keGBcgTEMZKwWZks1SFPIGhS5eNqciS5tOU03WfySoYc
Ji5/pwrrdz3NNqKEyoe2ToxdkMemmL/r5YecfhBUhDP2ygCeEpR1CNYQ3glWq/wY0QGXUnBiIfau
3lbDDRzOELrooex9GKKbWfQoh90qLnqzbEBiGPc0fOTpRPQkK2B3gJpDeOhHM2me+JGtqEjcIYKH
kc6beq7aSgHHhvEHg7hsCNmapn2nCmrPhgvmkqlX73BtUevQxNiFdoxoY+fFHYTnawgUhzfV6DVs
ABBHWQ9a6pH60OY7Ek5/nGb2I2RAkIpVEm9Jw50gfKi5nxHZlqFEwklHtbyXxQ8FYpZUTV2Ai12i
E3iJwdxFKqE1Cwh8P4DgI3lSbqwYlC2zsr/nC37VtNKRr1oz7yD8kUPRq4UiRpxgHoC1ZFYiKk4T
pOtEaOBXMppUuYvabTrgF/C8VSHh75A6Sty7PIC2hHI8i10oHjodnk3Rp9g9GRFUh8cn+PPZXApH
5CGDnui2h3cPNzIrbV/GZkONyNY7SO/GeA2HhaMxakv6kXT7AJLDOiNHjv4oeWdSMCYAZAsaMVvl
CVK5ZV2bRRt7fAPTCpBAGv01BF8fiD8rV3lT614NAKl1CJo3TEaq+NnrEC6V+Juopq8di1e5Wlm8
cS9DxEzjAL1O7jXYRCDfzRApE1geDVDsNvA+y1poImtvI4HBRZPts1B0uGjPQizJMJhCxntJ0WGl
DQhsUrOH59Cgf1Zt63TKuIJyd60yV0ILggOqMAIBqH3jpMgN+NKJ0hcjhddlkjh8DdVR1GVyzlP4
YieUT40Be8gKCqZKuGs4ZSORyOXwHACC5QEi9TABSV0D00OtA8/VcKPASQNeMLsGn1FtUkeBsKjU
5E5qFJsaWHI0/c1ijF1SlCsU/8yee1FgKxpJ0Btl6drI1ynsjERYxjRldc8J1Bq76KjJ7YqHDGnd
wrIcYSdorKT+6LODHlamCk1CaBBZgQ7QZKDaacLZTaSu4ZcGej1ElVGrZPB42napHbajGagyFL+F
A06DQsGvA18hJ4OrdIqTBLCw6iKzy1oTTl0+V5xSBkIaKI51Uh1S8Tme8ibpJeKn3wFtaoYqQCVp
N4nRvnRai/ND2CGXJbvhjwXJHKOE4HSfOQHbMhk6vp3gDHAe4w2f40dsrdLWtMZuCGzeoswVRs3U
+swsAYUvxFXbwJPEYC6TVa9NM6fQOQ9gF5NEnBWXAqTooCULGrEQPmWqaBoDvyah6sTFS5C8lTkY
1YgivfEWwBEFpm4WDT9DHsq0cfKMkoCVSOXa6G1dXRfCa149V1W6j3nFDGn9oKTbuowhox27sfba
l3ujPRmwm8J0f7ogBobJOiDNlR8DdrCccbsUiC1BAtMDXoHJR9NtleKYMJiXavuSKWsh7sw22bJs
XVUncfzQ6pMYv1Sjr0L6nzc+R0SZnD5k01MPMkB6b7fkpms4O9c2OXJILgR5OVX2A8R8S/XUVjBf
SAIHwtSItV4J9US9C7YG99lJkDiUZS8o7zUl9zT9PkqYJYSVFQdLXhBXytQw4kX1FECDiYU2v5Yh
p59w+gApW+V2dDV3XGH32w3EfVCPx7thiZm1ON4sZ1NiNSlhhgTpXKQBstV4whO2gpVDIBtx5H2R
Dnv1Jvwyv1nypsRhwKMUXaED0dqwIbvJN8EaPkw2vZF36ipyFgv/l+ni+YpOmdeXZxn8bCRjkDDi
pPipuAoqEuktW03ipoHZe2AyddulZV2a5awUoolpB2gTxqzk0uWhC8SW2lMXdPQpf/uyUS4eXwZo
YD2HD0fW6ibeGtv6GNiyDXcCKzDTFd2Qg7Fempc0JUjnhYTzUWeJTFgHMV9M23NaTGk3bDpHQBan
b4RdP6mJW9EGXik2zLWcxEG4hOyJpyIkAes0wAQCL2CyStxutejEcZk/4w9D2gyACRoPKJKff2VO
T4uIAWrvy57yDKdaSV9VzElW8Sax0NeKzfwBPJYhcohhRdt00yzk7+DgXy6NIoMKNvFHJrGGaR9+
2WdVFGepHPPopPEHo1HMTC72hvRYwz9PGd2xB7NSWvfNhkchvgEwHPBxFCVGEw+lm1F91/TRkaDy
nXE/xujY1J0NqQNL5yKzr/2+O/GI7inyET3UbHCpjoL6XqQ3ZfMogtKRapVVyb1J1MbtgQwZ+tyc
5KfUKSGoW5vKAGbzcewNJHXGXFtNNwnuMHgWvmutL6Sw78sJHBemFCOQ/YRJrt4wU4kVTyQVXLFe
C+1QGbU5gvxH27UqDb7CjRb68zy5YaC2l+q+m1w60N8uikPMXjV5H6TbnIBEK5wKLtnBvNlP6mHi
ZpricOSq3UQp1OFg1cr9gatbgtu1uysjflWXolPxxxjLaFTMCxrZKWEDqbVvLSHonUP4ojqF/Ymp
z9nwnDJIuZecY0SdWWuZHRTHMn7IBIBRYb5G4dAVdtQlYvBJAYxgwmBTIFhC3mMDs6Ie/HvwxRJh
HYDLKYj1q57fSODl8bD+UdV0Exn3SYqd3bti8ZBoOF/ahsvDJ64iu0zgX2IGdrkA1XUYHnCM3ndc
aqqwDOKHyFYp9aOq2BoVrnew38BftEqykwTZzuQfKTpGSdA6JUHjlVC7aiHoBjV+Xtg1DGKV/HuJ
fFSnawH3FZUEE45EFkwfhizYpqFqJUzcG8DdhORJjwOHAKVZpcFmSuhpehyT3grAgO+EB1H5aAcN
oPEnoPPdWlsJ6k2ir1od1HyItuea7iQDvOIgTFw+U01B2ic7FO8VbtzG8M1FU1broGdOnAEP7bph
C9jzn/TAWVxBW3o6wbCVmsAS54enyWqNFqOBnU6hwjtEbhy1a8IAFQMkdhg+qtIwg8Zt8gAfaw+F
CqvPX+XoIcw2k2mm9Im6jqmvDO4p/AHLFNI/AdGRwG+FEtA+9PZ+CJmXStjwWDGZOXW5o82tkD7R
/iE0PoX+oWKRJ3awqazLfRSBslRCahLYcTXvnTa1mg5yGMIByASvURoHh92lTXcEUgWuoIkThskG
8v7bHK4ZBk9TMw8FZxxfNCLZHKyk1H4C1IcfHB57da7smryY1KjMWD+M4zFNR6iPqpPc7KuUsz2N
a7haxjDo5V21TmC+AVFY5HvafVRu6yrwCHBIbUg3Uhiuxap2VTioGF0NbQXZajlcaiosgNvU/q86
g0Z8mBPmK7kTcAxOHZFFl1AgU5Jw8fUmDBOaTChgzJ+3RtnHQ1cPtR8wDcT8Ht8oc6I6M2lx/L5s
ceUyV+Bt+edIswc8CdBJyRWMpNLBbKofDYxuqbIknbE0n9llItR6LuMhhFE4mEVwnJ1Vfh5KVoc6
xffzuXaNY0IA7EBIEIAIaXahSnpU6jGUYX2EYB3+JFMClkG6qLTjteEBzbcCyMtbui6v5CdT4Qdg
RQMooQsYV142Y1KOQe1XIT5S/kSF5+/nJV25j6fjDOiMbqCgOgc+KVzUkC5ImR+l9UPKiN2D3lWE
7F7rPwRlJ+SCrXWGnVRvaTo4jNQgKOfbmtOteCzArkeUj/pHqSIvChFAWB6sRv1MgSoCFd5NBdEW
+1NeBhsGUeZe5pxAlFc17/awCIqDj1Z6CtvaTUnuli1swfjYizm8rL+f5JWPB0Q5mN8/r30I+86S
WWnA44eit+Hjxb/roeAquQib93h/9JvoJkAJBaaCgWN/P+xlZRKjAr4GFRuoo6NaeB4rOSErQxqN
MbrT8LCEb2THD45Qw70YMSdsZO/74a48Ec7HmzbTl8SmFgwA5gXMsvxUN7hPwpWwYqv0kY4wchHN
5Sba5SGfBpwU+tGwvhQLk0ZQ6RtRidFIYasuA/mi47e1+vj9vC5HgTCiiO4+ghZvXIgcyKPaJkog
xX4Ed2oV93PCvQ39EgfxCkjifJhZxELAzPhKwzD8pnxjcFdIbQgLW5rFu1lhtt5ykfPycE+GIIiR
kLZUhAtUTNK2TOJJmwAVU3g8KEgany3s/MvTjSHA7EWLB03Wi+IxAAWwRC9p4pc1CnJi4TSSgfpK
Yda9gILf8Q/18P/+6P8nPIFmkg6gT9d//1/890deDFUcRmz2n3+/LU70nlWnE/Pfiv+d/umf/+v5
P/y7j25iXuefbP5/nf0j/P7fx7ff2NvZfziUxWw4NKdquDvVTcp+DoC/dPo//9Uf/uX087c8DMXp
b7995A1l028LkeL99vuP1j/+9puODfHfX3/97z+7ecvwz9zqRD+iv0wLRE91/Db/l6e3mv3tNw5N
g78CxQ8OJmR68fqYUB7d6R8/UuS/Ik4ARC0A9ja10H77C82RzeCfaX+dLCnwYpr848EBUHER1nnz
82ei9ld08YFLwe8E2gbOK7/98Veefa5fn+8vFGXCPKas/ttv5zfqJI4LpzJAh6eRYEM5R6FA6aMI
cr4EB0ZVV4oCzBR8mmOWrYQl7vnswF0ONTtwYULyHGwC8RD4neLqmwmdxVYg/cIpfDA5L7e5/VKR
4TyWXI45C8llJQdFWzLxQMpgSztIRpbeGJbWl0//+6J+XcTZffPHMBDtB6casPE5xqZk6F8WbSoe
Jq1wYTe9vVGBdOCNfAv3Oytz2SlcVCg/P+v/GBQ7AcARwN0uDWJqIPnUQgvVw8C/8IPqSVVuJ/pn
zReOIjBXVxbeAjPnsssBZx8wCQUlDVtdOUCNf93/gDcWcbkbeHLsoS29bh16FzxxnSk/cS+dqToL
a3yu13Y5+uxT9inaQ2WlKYeuVu2u7tw4IXZeVeu84fFsjkB0rpFFc24vDgvf99ou+rrSs4uW74My
NSCXcIhVHa2DHG2GzAmraiF4A150lq9fznH6Q77c6CUVQsoVnHKIwjZG8yhdIX0ym6aGmJabhncJ
TKj58Fkv632c0UlHBRLqIurc6SHT2o3co1TI+3GNBkTJ7boOApAED7FqX2u9Oxbjio5+H0ZrvoUh
YxY7YhDfZyO1wQ3dGFoLS/gQAo2hU0DRA+2MzSBJlgbWdqW+gmIFcWLRZioM4ZPhtuaNnYE+CP0M
I2WtRYYJ001JjW8HI1mHRnKfN2iPosTukUyyu+AU4Omjd9qmMCQTcKp1Jw9OBDO3vobYdvpeocRO
kpcOPt0VPLJSAeFguC8D+JchdxKtUjyqBajdmxDESAkpqT4IfilJR51SRzVg2pzAiSBRn2iMUkle
mJFwkwWtRYfUCZVuHymiKeJ38VBTFvhqJXaDaZBbCNY8E+7Agm0vSGZUPPOdV8FjALREoDZFm2uM
xyAHgrMqHTWH0m0pbBgaXJryHuE3qwUkCrlbIiroAtlyI+60IrdbuTJjAx7nFJraxISqEyTE8fSv
e7MRn0I4LuKHHK9Z0I2xau6NluqdVN0oLaoNkO9MD/n4DP5VAU7USH0ml7uSMK/QyEprP0H2cSjA
0STMTRH4x7pCE4jge4G0TWkEEXPZVZXETAqYcbbKnlcGS8KRyVloCzJvMomtxj63OuNNFeD1pyuW
UuDXNtSpJK8zIqAqwZ8XOnR+1KPQfELWHXSIqvZKo4W9am4a0LEToGWvCq2l9NUmrHtLKuguFAV8
2dDJO0C8SqyXUbgdbe/4LoC9/I+oeWzIXS1xVofWXAat8VwU4W4beBo59Fz4mlYcyJ6aE8NOrm5W
CZqAORg/JEY7mF/lomQNAIFozOWVwA+VHkpXsaWJHPZNbpERWAoUhzRRO44gJSUFLByjE02hORAR
KD1AU0UeMF2ULSC+TdKHwdgUXWNRCFaxAVCMln+t2+hpQBitOmxs0m+LiHNaWbBoRr0G572EBWko
VF7GAVactbsQi9aTqbzXbrgYs+Yz9Oz27YgPPXxEg2JpkbYe9U/KMR+8FnygTSFBpVRXbFJBeoUM
j1Tq7bpDdQl4w4MBF20t1y2u4t2iQ98bCiil3D1FIhyKS4a6JGgj6MQHwzEdKzObWEf5uIoHaiug
V2rdW0XgFYZeX5YXaJtsleSIeGKPcHo0hmIhLp4ntL+HK6grgrKANB1ck/NwRRWt6yUiKAceuuEi
PGG1Mll9H/avhl5AOiZHuyklmoXeCqKnsM9TlQORH9X8rWjuqvDz+yGuJiZQp/pzjNk0ypbVYN9O
N4sluOmeuuGBs4Jdb4V70eTNQDOjpafbdFX+Ksz8sXK/hpzSsi+B3ijRUR/KQTlArW5wVIu4xbth
gUb3SB3qLZkZXUnyQO6EOMZUx8PTavYcFkgcqTnXKgdd7RzGnvIE1ppjCYyj8/1SXtkQGAhES6Sm
YFzOS+1qVKcwWpWVAyT0oSJ4q8Uf3w/ws+wyW7izEWYLJ7XhkI0lRtB9GUZQ1O6fGk9fA53rp++o
c70YbgrghKkRK/bqn+05BcpYR3kbJXZ7jA7NSr7jXES37/+wK/v07O+aLXGpwk0hKnAUygRnv9VN
Xv0c8yXs0wwchH2DtwK4rNoEKBQvzWOrUquSWB5gDx89KYNqjVHqMbiVMUNyOKF3OkpsYgBASyRH
QfXl+0leGR7wWQm+DHg0wNV9XleJIFoAKzteOshedpc5Laphwe0krBw5S5Uw8WLTQrHt61hT+vvl
iPBFnBOq5tJB9CBk4wGT5AVruPVaJfypcO25Paoc6oqaHygwm6BHbTg78lDFXYhAS3/HrGWIxA+n
RsGc4XtnsuZGMd5LgVmS1C5E03MM1PRtv04YQi/nE46rBAxPlAgOsNnEE6xw5ckcLnsOVTQBmL4S
qn2USUuR6PvpCT+7Z1+WuR2JJvcJkQ64T2Dnl6ebXmDrLP4UhBRKndxHL0ZO0A4AW8CiGjbiRR/4
Bdc4BmyEpz5/Jy3pCF2cpdlCzN4ZROC0MNOw4pocmWL2rkqfQ/e5sJUvQtVskCkV/zJvLRTFQuJa
6TD11wVb2ZZWsNec0RpsNCRgcSktcNEvr5nZiLOrDMbkohwSTIvs4LMGnAZeiIkFF9rn6G7yfQ7d
JUDm5bt0NuS00l8nacAHp6I4Q/Hj4ADgtgogS8/hnlE2QE2tUwjwp9bSyV3aUdPPvwxa6aB/aVIv
HWAkCtWAm54WXhhSO0mXZHa0i2t0Nr9Z1FXytIoKAFsPsdJwzpCi75m8JBC50QnfWaFurNRavs8M
UIXisd1qfPlSqey10WDig/rjSxsjU2O8UVl5IT1AFs0Kc8kLMwo2AtdCgKWR3oxhvMnz7iFPQnss
kYoOtVnR+0hEylUPKyEgoAi0K7kcnrUMENRyKDxSSiJSXs2TSggiV5UfxalVix9cHFm9cq/yqROA
GcekFs852U57Ee3Wd73bSujSyoAmcT0cZpHcTUyFimz4CF2pJj5mZXebTdXJGJz+PgVWDM54eDKO
lqgUBxBL3VKER5nY2/IoQqT9vanIjZYuXMJL53MWmbu4Fw1aYiMzCA2oRu0k8eB05RJBammYWeCt
M1lmiTpKBxRq0X1Hxw+QkKYwFm7uGTHhIu7O8d8xH+Soy07TsaMHUbd4yKGLZm3FDpCDvso2cm4K
jwAVucvEmIU5/rxwv5wVMQjVQgoRhXT2jtZ8NzxV7HUh0p3jHy7nNwunRhJQtRcQBAJ4t8DlzYa6
zrZzVZdsljjES9OZBVXWAuheo1l+aFCPgR2NSaEtr+uLadD0e86ywJ/nHtXKybRERZvuPMTEcSJ1
rNb/UW8bp8r9ZHeBx6AHgHKCzscSvuafbJJfI86CWhcEjVobIgqJCN6CbTyBIjTVvT7QbAlQ5GNW
dQzulHWzVNGfsbf++Hy/Rp7FOK6NBSEHaRkXVbQHhbQyeadGQLU4K/2EPPgOTp1uZkeHAt/1gC73
j+/3z/Vv+mv82WlHz7WjDTXEQ5ydwPI0RZ1aAqud/98os8MuqAXe3FjgQ8lBKE2ArZAeoy6xcBau
X/p/zmWOzdISrRIyMcAowgFvb7eIl+R0lkaYtY2LvkJVFma1B76TTJD6bU7U3O+Xatb3u9gRP2/F
L0Gj62mZpDkn4r0KjSPs/toPYUpktxaK6C6KTf9+6f78vM25W9ByoyGNMWLy2DiaG290Dtp9nrxv
XKRLVgtwWWcaDwvzXFrL6edf5kkaXO4hw9eqnfJtMrWBqSEKy0BdBmaxAe03XDzn02H6JrBos8DS
Do1QSxWGHCaNjiEDUD00aVJaBj4nY83Crv8nCdqvDTkLK1B2jIwB/JxD6aAeGXgwIqy8fguEbGv1
DtyGj8zPOatZLflGLpzquUoXsGSUdQIGzqWNwrQTbAcgN9ccFz7hQqDWZsGjS2UidhTDVLbgqrh7
2tFut+iQg3BaeRGkNBYEuqYF++4DzuKIyIam7AYM2KWfhYF6ab/LILgTi0su6AsLqM9ea0GiEDnn
ELCgPQL6w2hCIi+Vl8oK/+TR8OcGmffnuIbjoSOEm651s5vmZgRWE3UMNJW86aWSoambeNHr0pt3
aV9OvdCvR6/iuwEtS8xuunTqG2WLInN56hluWfQjbN4ORAfcFWO9RFVbOID6LIMwuJJK/HTmW9qi
iHOrQONwfOaVI5HuF/bm0he8CC9JR2mGpZX75g39dKcbuVOl7qoGleWCA87yxjAaBzUXa9IZEGP1
SYmBYldTS0JH4Pu/Zuman5fOhEoJ1dGYJu6qTmVDxM6Lk+1D8JL56p6Z/5CAIQe5ubnvtkv0q8Xv
PYtDDTdmENjDWgwbaGdsZEd7Urt1YBsAgAuA2XnytvIDZ6mpNx3/b06rPstt0tggGcC54iFNW7cW
CxvvfpOLwKnIOjvQCs+o/u2C8vlVps8iEs8Fox7WSKckfR10L6UcOYlSrL//mldvLlAGUXKFVY2i
zqIQmLBiGOp4l0qxbiZ1aifB0oaZiVn/ngX8GmOey6DZkpJAL1EluZ0y0sRRCBgJYCXu6KZb9YuR
aPqbL77Vl/FmmU2uxiWBlx8CXpID94WWmFyuuhh65RTUaaBeTTVR7oKw2rQUYnBh1pmiMjx1aeHR
rF5F8rAfU+EoRfx6TPG6NeTn7xd9JjJwuSKzoDU0TKMqRHrwkNPRGPUkt/HadzSJN1CKteJdY1fo
K5nBU+wu4QyubuQvizMLW9EoJQqjggjp5Lee8MB93+lBbEKRxhHitd7V9sJcp7l89zVmwUuDEGTI
jFFEdbRzRKf02tWwl7zpVlX2S8nCwnaeZ0XQkyFRj5XFMT0GoJR31ZJW6YwhffntZgEoVkM+53Gg
kNN2DghLmNPEVWgOqZv7sHiHhPgOAgF7KbQO8aJr5NIEZ3HI0PMIWEUe+W2KYsxo5QhB33+wpRFm
YScYEkkBRUM89GydootIWOZ+P8LVm/PLFpzFHF0OR4lR7H5oCFtwWTeLYD1OGA2kPnzNO9+PdvXy
/DXaPP2B72Urq7EmHhrtvhISkHNrE7F14VaUr0xqwiZp6F4BhHuBZxu6PomooHKHElLIGdreJmTS
A0Duo8xKGxGKnnoFk+pcIlDqR90vA8650+XazMbQychUgUgIjBmT6EZswO3TxKl3H6lbomSZ06t4
tvSSvE9EZonDJtMGuxRUU0seygYl/vxHI4qOEQSCqYjgXvI98XWqo8AA73qhguF72TtCAPexHLoB
JkDEjRkWSW8HcteYscD8Jk5qW2wCasMpZbAyUj00ZIlydGVvnS3S7OzomdyDIfF/pH1Zc9y40uwv
YgT35ZV7b6I2y5JfGLJscwMJLuD667+k5sa4G+7bnJkTceK8aMLVAIGqQlVWZik8lE2p2S2L72pB
3CD8lK84nAsj3BWRCOkaSWbCA4Sqn5EhOONP6667Uw7ZAVOWK3Jy+nyxAChc1NgPJz8V+L/g9rG7
lg8DWbsqCYIECpQy616cvQmtsqsho0RJNIFApJ9P9VMRtF5/XKSQoGAAHvD+kP9L3a1P73Rhdb0N
51bjcUgFoG2jVKUGmvhiKGG4e8ZAOi0wZZylkWHoR6kgOFsbbYMrkeXCNPdxpUqvCzJWJCqMftem
CF+t4RkmRkShdmAOnatvU6ld+9bnm8x9a5zjEhVe2JQidhRUVEJjFwrBoKIBpSm6QVu+ZGuNnHPU
KM3LgqYkGkE9QxbBFZSwVh/F2AprcdmVwJnktH+TDPKAN7mfUvCA9Mn8VZUwO6MxoBZnxYyYYL0t
ReUtLWJIqf7qUTpzupzsK0n8KeSHOD7NcnLIlc7vxXwHsUy7IMJdX9XvM0bjdQPjHCBnUfHQn1J3
Bs5JywdAZ9ahm+Vl0JkGD4dfUA4fM5Xsqi/CWKq+qWZ2J6XKxwhGf9zB1mhcWgE8gxF06I3bYPhz
5QYH06pCE7CRjfuw9ak4rz+wCt3iDJ9q3JvBtFtC86ijHapgSHQb//1n9x0aXmcHg885Gab8zKXD
7RP0ImqmNwOj5jHT3QQuMG4BMVM7v4WoV8d6R0sDjcwYjVMdC0geSymdhWFaoFjsca7sHF+tKRNn
ZfEYlg+alBjfyh2t3M3rcI+VBmbCvtUsMvtXZdkKlleS2YuFcMlsPMjMwo2OHxBcHF3ovKVmJ6L3
IC7Q7CX/KRVzMFsk3PhaV6Lmhdn1a575ERVRzBTakkQDpHadOMm8VFPtYU7cBsNwBbJWwh6RSdpd
V0FmUgXH8b3cvglrtv0fIvjFb+FS1rYvJqMUcHKasYUAT4HRv8atAdLbWPPGCTU4j00tpS7kZj2h
yOwMv3MWW3DYnu6mAOOmWzt8pdlxsSrOU9dZLtaygR1u8WEFHZkQpvoLANPigoQQYPWK4aOrnxcU
spUU4Jvbi1XWqg+Xll+Y57y1kTVdnja4IPkuRhdy39m5235lT0uoQbchkCPlZADoDEHWYG1SgPff
elJerahGH7a1hQcMdwdb1duts85584a10BuS1pBp7dGltNtJcZg8YfzwtbZAPTijAmj2W9WV9fj8
uRMggNCADYNCHGdVNkGwJlIqIKEXnRqgqtQvkCIYQRq2wfYA9LUKBnb+tz0uhgxCI5qNYcZrP5/a
ovJcp6imJp4AhRCCiXIjFMje9M1DHWyy210/4r9tc044H4aubnMcuhVAJtg9tKshvr7X9oCnBJta
69e/59/WPs/gmRMBZpeJMYgQI/WbKO2n6QnEHKJH3HgHFXo0uksHPDJU9crUBSDouXbGcOu5u/UT
OPc5dKxTWIHNbrv90Mv+0mFEEshRpjRe3AA9it75kHy9fbmupblnX/hzBP5s3XSMNTUese6JmQ5S
dUDYfty2cK2CcH6IFM5XQaJaZGONda04/rgKll0GSEBYGmg9ZKdhL/oGtBV3QCALEy7xViK0tULO
eZmFps2JvK5Q1e06k8FuuZFqrbfuxq1UOP+EJ7ZBlR4WWlCbZg1C8LAbht5JhEjYErLYOiScBxAn
eTREgs2s89kzpN6XqiJIgHaF9Bw4QhsvqXKnVDceKusKbq2Q8wNqk2YV8PAkmqGyAvCojRKv3wtA
1m50GrY+FnfpqUqKaULKH5UK/AzmIIXxvwWzv2+6yvUY6t6qs0zEWsDaFhqHZD/JO+bNbheNYdXv
Ng7/hsfmJ0O7QUeRZ7VmTnogtF878t4PEoDExO4y2dWl1pYZSjHggioaMGL9SpZp43h+Yi1ufD11
9bRndxwcCp0wy/gN/b7elWGyrw50lx+2U9lrUMbzq65y6U+8dCWRBHy+9Fjt2H3jpO5yZwT9/T9g
Otk4KirnVgCoq+MU0xyRPHkdgHN2WdpA/4R94qI6QPzFA92Bt1myvXrZoUqrgPoVhKcyd0ItIRUx
3o4lVpMWDnpiL2rvIFRj3LdxlnqrIn31vv82x8elNO7BwU1hTjIijK84erKP1Y9FzL1iSRygVQGd
Z//lEp7Z5AKREAO4XakY4GgxTtkpeHrlm4XvqzndmQ3uTGqtMVgQy/wruluHKRR3FOPf/yCyX72B
GMvGUJelmNJn4//s9Bt93RexQKtIqbJgaJedHCtPUPx2LKn/2WB8QJBMm2AcgiTgOItFr1TAkgU6
gdue4Oq5WfWATPQuQB3AOe6aMSVZsqKKBOklkXR3EidIVBVhO8mPoLTayJn/HCvDoxL4WTB6a6jq
/AEaz0CmwxJ9LKP6NWsc8JOBN8UiTn6f4qlQBo0rSHvAiBSQPT2Lx9oBvC64veDNn8CFRRHlOzqV
ZRU1A0Zkk51Vl44iZw7m/70ejy8jZ4dVrlT6Lld4wlp4LJFnoyvsJV2OREh9lT3p3egsoFO7/dPW
kM87xPPN4b6F3nfEajJsThJPXwpwbjSK+qUB5dptM9c81LkZLmompkBkVpMKvj/sU9Wtpf+CWlkn
I4FyhiS3Dm7tS9c+SmjsUkMtEczUPQTjvSIwj1Kw9hfRs9hthefPf4/buXN7vDuiapbUUgn5kylR
Qb6/ICEFkUo+nmjfuDIVw0XKXEl7HwfQt5jaMRVTO45BEJL+nMA6ZuVOl2Ckq8E8FJgUm/mLmt5V
1bcKOI2lEm1LFYKYmXcYlY/ismeQVtU2vv01oM/FEjjvlibIp+dUKyOk1mQH6kTBBnmTp7oSatce
MF+bpFyfz7Jbu8Y5OzDJQMixk8uIeuJe31s7ISy/Kra8frG9iOFOW4+sIPX158RrQ+sObHa+5BV+
97X6kn2/fSivge4u1s/F6DSRZk1thiXKhSVQ2BSO0vyl1q0vRAJ7n/i2jrwJXXwcwbKkxt+XATcQ
REnD3N1Ly+TAwYVkk+VWWa/crS3iovmgW8I6glJGnQ6ahXR0arLsdPYytYNTKuh6mvexkuyTub4H
pt+eSVB3FuRG7w2gRCpVCxdr8KhK7xqIDnf1WztCwXLUXQZABRm/lGa2n8vpI9UbT7FAaWtlh3Ja
fCkBPH9u7wZCHwDrDStSH2qmB6Zh/nv/f7Ht3DMEEyiiMsU4dgVG2sR8DDppeAQvTmpGab1VW7+S
r5smooy2xjzII3IOTsn0VlRZCdUsOfF6cQhmHdhsGaSDWvof8ukLW5yXq0Z91jK5XaLWNH9ObRdY
KzTIYoeh6w5lA75HTIcbImptx7n/efswc3pinz2EC+Oc/0OWX9YMqteRKk6YSgXZvTjbpWF4nZz5
VOlCAWOnulLbxJRQ4E+cXNSDVlTu4jhKp36nGIeyqu1WuBuMzi0LFtYaWLj6o1Zskh1eiTpnvxX5
COeri17VaQHfWRvstIzDw4xrNC8ULLcTGKx0CLKHKnlk4PeS6es8ShgNNvY9CkvNcH97367hHC5+
C+cEQeI11rOEfWP+6M1gr0MCdo8JWpTQMKSx+x+tcf6PylIhSbhu0dRBd91Qfak097lR7Njo06Rz
QGvU9njrTVbY69m3WNrCld2+D8jcL7deJQlaqxTLjRVqd/IrgZtjGKYbNi7DlWz9Yls5LxbXFkFm
M5XRKqbbBPpOC3RQTG9NOm6dJM6XyAxTlxbFSZo1HbRZX6gi38/SFlvTlhUuf5MW0EbTdpU6K6BZ
PR+Kzjxa4gZ4+FqWeLFlnKuqRLmrKqWpUOb7S6hB8NfNk0LBWZkUZReNuQC11X/QebFW1/RH0Pnb
TaIBenksOjUtKnlpq6hN0gNrvy3QPkGJ1R5M4FSB/FaNzFty1W4shMSshr6rGlotxunvUY620Z+y
lUX3dKQ8pS4Feo3h9/SbvhggDIa6KItEsrfag2Sd2lrAHLhu5yya19yH5V7ZvyUztefYwmO1fDSl
zDcJGsD0q6aBFLkJlQLkecse4zWuVQhPVKnDGo24vlt7dQkoilMQvn4XRERpAo5jkAXi95RlGwpJ
g2gNzrj2OE2KT2twK5sv84JhzQ5duMJd1OKt6jNX1zGcIfycpne9yEHYtuCvi2eCi48W6a5kpTsW
b1mnBaQQn6qJufJ4gh6Up2qCp8/3YFrDLNtOXhof05We0WCyNy99MkN7VzIxNCQ95DVmcLB5Eije
hFg6dKDV3vAtV06phSgH9noRnDAqD/ETBkgkFaYKklMXfMVgK4hmjGQtDNDt1iueE2dkGDLZqtVy
6lSfgefCLHc5BpHiwmkKiZLZqzUHvL5Etlc4dRMIoCfe4505u9TN3C3LV87shWHuvnSiWmr9aJBI
hIpOienzGozbLbiRG/AQVwvQUVu6Pdcy5guT3DWZqArCCwiTRulu/KX569Wc76Ugf/+kz3e059uf
9IoTvTDHxfQWBSQQ68NcBXblhqYnVrVep8h+R3qkhuXJmkS/mZh32+xnmZbzBpalriRPGLOGQBFn
V8cAmwJBlfHRyL/1+b0EcqfZZL7VxGiU62ExUK/LHjApVtuo+D7nRfWlMpXXvjPeSjbjl7UYLsWo
ijhRv5ugOD71GdgU2m+MoXo/0/i5JtQRW/WlqJ+aZPgADuZQgotbLPbL+NZXP7T8o6lPS3E/t0l4
e3XcsQGXzSrRA0nAv/j3+GED2hq6pPS6/DgxehxZfJSsh1Q33RmMDsJE7sBWsWGRzzH+MMkFwxLD
Dbnc91LUeZMruZgwLjwLjSMM1vjp5KRfbq9wK8Zzn68qEkUwBLGMUnCMsqWD1+rsOdGcNc+/bYpT
ePh/aSdI6YCVAZ2ays/39oVSzdRqy6ga5ACkG/ca+Chd2ZAeCfh/BTl7HovxQR6JA9SDrc/i49xl
ASOSX4haAwjnEsqtarfN8iPv6FtGikOPaatp7tBeTV0rz12t2BohvXKvoL37+0dzWZhagP16Zily
ZTAvdkERrMjGfL/VGb3Wrr2wwyVbuQE6aJKWS8QkiCWozBaE1ouX7Hs1Gacx/kWr1mfFfJ8O1X4y
rVNpMS0Q+vQVsj420nkn0cEl26NglfWjw1Yy+aTG5H2BAXFMMT9lM0AzaA+k9DvVSvDTD+C+j+IJ
1NYSdW5/ae7arOPjF2vhznAx1aNQFtUSCUvlJEW1p+Ir9MTQA6F7BYwqhlUFty2u/yLnhS4srvHu
rFwZawVTU2m1SHww1t4JcbrRzLkGC70wwccumhagoWQLpl6hBirugUK1hRyobSA15t7pkZlIYD9A
fbmXrMjMV9iJYTfjuziZAV5NtjGXx8yK35pZ/lGiNhwjzP9vu8BFObFWlnZWsxLpEiTCCpBrvN02
cCVtuNiD9cOfbfOS5iMTKrpExfKlz6cdJUeAfjYkiq5FzgsrnE8q9binJMZOqyeUmnYgW3A1DwS2
9pobbBearvVfzu3xU7d6r06mNGBVKz4AmKA+KIPeb9/7+3+QAl0p4V8Y496QpjnMZrMeo9WfQPzO
G+xlr/rVg7H7n77VZ6A5+1YiLaV2FjOk6aDV1pDigMq7IpV728q1NhnWoyMHgHIs9Hu49eiDQdVG
1ZHS1Tlm3dEQsPKneaauNe6IDuKTIQFN6z0xtyjKoE159dL/Ns255qJQpHGZUP3SoNBhSu+qAZYi
ofw2K29moTvjYLqLaD2DQTwYS0BvSOuMPfP7LjQxQI82QNAXP2PIsFRWYE7Mb4WIGjsi32kYb49D
izz3YE4FZ4CjD5mHqBxa7G0oKqhmJ7ZgoDg0TuW+SiBP3OX30IB/18QUHOvqr4zKjxDuPGRytxNT
AlVvSKzlrZ+LEmb883vwHD5Zce9maGBa+JuZat5SyNC/eZu0xzxeDpaJcSfV+t4OLwlA1HpjBrRt
nBo8anm9OBropjOp2QkmlFIosB5C51QGpr6A7anHuwaizXUOyAWeTKPVhxkobysLF8ia70SR7rLp
Na0XVy+/9aXhNnr+KEyDbUpxsIijO/ZToMexxzLxJGY/jEoGRahlZ6nms6zalabkV0K21zrRrYsG
lOJaJNI+oJkcFBYY/5QnecKEZFX5JqufBFU+JQnkG8iLPGonRQEzgiivkja7Olt81Lt3Y6bvOgxz
QW2kzAVnmCxHrFiQpoUj0I9cOSzJSRzB7mb4SvkDwdo2GHMMoYE+y9uUfxXrHaRh8EVnu8gqLxnB
ODsqwDsu9gTNkCQdIjCHea1cvUzzc4Lef0/ar3Gf7mezfpmy2G9KPDBv34zV2Z6FpD8SOS4kGY1u
pH1ryo+CtPjmjKJaA3EB4Awa3JXNsgMPOvrDHBeeLENICHJZ+ZF2DBqRqUNLth+xoymbIN5SdX5X
im5TvjXZO8TQLAsUyYMVNjIkk5Qq2UPifGMDrvpxSDtCIA3koFCV5cJRPuSDZrV4dMmBua9cTL84
hQOEtAvclZO5W5napj0uOiUlpvW0Bg2Dz6LIsXKXEHJGzlpNaqJsc0D3Wup8vjwuTOmDCFYPqFZF
c39EgkPMwsvZYxXT4+2DdG0eDwyrf+/j59/PPPmC16veThaJFriaLMuixJxAcye2qdua+fhj1H4w
0ZxdtRC+W8u+h443ysf3dfFBQERY03QtK4j3uRUrbiXiHUZAwsu2kg/+5fKZ9Z3/TC4SlHiUVW1m
AtBDIsKgec1qHPOpBLo2xhzSrJVuAZTh3NBgElSvKylEjtRqq4p/tTZ2/ju4sDDPMZhRKxwDAj+H
nrQtvluH/ksJSrNwwvBO99w+Wr+U93pPn4qnzQbutRzJAmOLjBkFALf50srYJ1ZjJUuJU2+AtqgL
9X19X3hAzQcQ6Sp2AMXRARXjrXh/bR4BTWs0MEDCqqt/aOvmeRnPcoX9TxUUBSeot/ZfhjBu95Mj
OeIRyo6uuoXcvb7Zv41aXHneWGZo9kFaPRJBg4boBwBX846JFBvK58F4Xx5L2YZMnfia3eeg5kpP
t+/G1c0+M8+duRwkZCkdYB4PEpBBQhmv2KVE3njPXAPjnW+txR2papImcIlga3F+dfzv10oYHO+0
O/Q/H7A868FCzZU5tWM+9smWH13/9bNI8tfFOlsk9zQUhlgRx/7Tj0JhKljxq1AUOQpBtU98aaPJ
sbWj3NtNo6Yg6Sl2VG+/N0k0ypmdt++3v9q1xO3spFpcaBwzWUuZhQWBkomBN6Te5MC7HgvO9owL
hwNjSaJUWAZzR29xx4C4qRsfmSc5y6k+bTZrtraNi3VLI1LGdJyQSToa0SqdnHmmqzW+HKXvor8K
qm5TRGwZ5QJelam10qJ7EnXs+9x8mTD41eUb794tG1yUE6EYjeE2fKuhexXpIzUBNXi6fRyufyyw
jhsi6tErWzz3rMxm0JQOqEaP+95LwgIzPuBVvkfd0pfD2LM2Aup1T3lmj9s3tsToS3RYU77DpMrH
+sSkjuUgDQTF6U52M38LTnut8m2C7vLvJXLbWLbWYg65BkcVCK+VS57GyjFOgwdJbadWbeIgSfvf
dlXnXLOc4v2gZVilFhmvf8nE1Z4ZyT6Ke67lblWwtpbIK7xo4qAu0DwHaBPyenaPKADseQD2zTpc
AEDvAZ4soi1RZj7v/cs5/t5YnXPNIgL92LV4f2IWEkScKyUR2Oz2WWAg8ZOfAPo/siBxtxCG187Q
Rb2dizyFsowUb2Lk8i+Ti85bajcn0Anf61HxrID9KPXmTeanK3fxwia3VsVUctJouCfmSYh63QbR
+NcpxGPpA6XTY3+vHhK/+Q/VmAujXPTp56lSWAKjQoiEKlzHu80jfUULC7Dz8mu3Re1+pUByYY8L
QLHRGpMWY2NZ9yCSFqTWJN3JHfjW0KQCe54gQ09MTY6ptcWdfyUsnbcy+FxGi1MkVnEyPuYQnR07
ydbJv09XLixwh0ZPrI7QOR0flZF4rfHQp5Wt0O+3L/7nGNNlvgB1cslEZ2/VbxZ5CYC0EawhaUzy
OHaGwwC2bdvGB+nuazHkP6wpqWxjyWVbtcD8qJbyQe9FV01/6EvpdGr+QcTqXVZmNFZBHY4Gh5IV
4QQNoDZBlVle6KEQzaAUpbe86d/7se7sBow9He6fiEq8DgZETG4lyt1Yyk6SPJOhjUxyN1fgiyH3
QMD5uVAfaNd9AcwNrj7LjqLS3IF6o3BVtjwAwiFBrVUm3phjdyCUmkzNnszFiQ7qLoMCnCbVodGq
Py1MWcvDD7kdD5nZBpkCfuu6eTSF6plklT+y9qHNvxKhRn0l9Tux6YHqYYuTLKajZejiQK5JydhG
wPyc+z3b/vUlLkufkic6GgcSL0YvpDPIU0BXHxWt7AxxeZry7KUho0NUJWozupdlAtAznXXPgKit
ggY06VAW0L5myWOHFnkFvgqpy5xeyCEwp0IHQ3TAmFyMbyltXR3quzrUw2TRsimYX/HSUwjaBfOH
1Ny32vvcenNyb46nBoeL1N8nhdiWOJw0eXJqrX5GSwsN78lpIBQ45ndxt1PHtwroMGvaTfKXJAbR
oHyHEBmg4eIbZOUPT+50FIDKEQ/4BShJ7bVN4zBLwc0CAS9L3oKA8hPef22hoa8yb6JhYiWXCQGd
GW20SVYiBep7CmRAAC5L4iJkiniKE9nV8MvoRGxCiS/JjjJS1xgCNS6e6Yz6u/LTKFcsXHc3A5OQ
jvGHBd74otrdvmj8i5f/mXzhWGslJdUT/ExhOFQ7A2Tdlge5AhW1/kBzCn/zbbn6hz+O1u99+axk
n1UCWM4Ere+ZEo2GdcpNC+CnwwAFqSKlTpxiZBXyS/UxJV/TbutZ/en9btnmgg9hVSJlpFOiypBf
IXbhDuVRGVPXKERHzor91NSNm7bjmykVoapRaNNPQCnVnfghz8/muFTAaRmYzBfmzJ1zMCAkioH6
jAjG2wKY1bJ/BjfEfp6fEjEGZ/UzNJH8oW6/0+YxFYhXN8dypg6VRkzHioudE5O4sjSGghGI/Z7k
wEBrdDnCG4zkWI/QNkoexeWJKMaTkCMNgXygrUrl8zzKhh2D028Rdsb4nfQUBbAXOv6cuvuhqXxV
fxjmbymVbWl4NtpjXr6g+lqlz6Q/rW212ejtXH3VMCLL4I2YBcpns7eZOthaDGe74Nrh1ozoUedM
dqoeDDOK+Nq0FLjf/jhpta2lYMaTgaArvVwSbT0uvdtH80rxUVMhMwq9RB1AZ50L2qLSd1WsQA6C
THFQ9z+nuXZFNFK7StsV06b8F5eYrBfhwhwXs7UxnwqaI0CPjhHlz807Sp0rk7zhyR9DhYbpOmO6
yQzGxes/rK6/6uw29IDSZJlAhUixAMIV2metVlwtPjYp5pIgZ1ErGP+GDPOsa67Woq0NjQY6aKEM
7ch/v93QWjNVSUIHBD/s8peodTyUior1D7oOFo77ZP7Cxs4mkMIR4nzj2/Itl891n1vj3rZUJ8zs
FlhT6OAvQ2fLY+4pIPLVFrQR5hyyiodGzv08HTeKA1d2HDMYEF0TNXMNcdzDCbRgo1qATzlascar
toaxJQr4//Gpv01wrr9IekmY69VEYAYqEJbkAFpTkKqnHnE2x2XXe/CnU/vbmsm9kWJj7CZqwRpR
nAUi8TvVA6DczRQHWuknnNvTlg/f2EKeRa9aIAQ1VrMSoRfk1FB0Z1vKlFsWOEddV51ZDWDgiRIo
bEIhVwERze3jzj/Y1xN4fg54arxFkIQlUUcF1CdmvlvBTZY3+tWLrjiSR7ztHu361W99p3XN51c9
AwueCJXutaYLacEs+GcQ0Stu82Jd3D0WNbmTBBHHodIFv2pxi54Ncy8aS5CBZmNjE9fvcGtN3DXO
LOgXdjI2kbmS4mh+F5guXjtgfXb/CWPGejdvmeOKLL2Cd3IyYgtjVrsZ7TCz/MAwPjxDA5OCR7BV
3dsLXH//LYOcsxhFQU5jGScdKstuamDmj1GPWh95/nHb0JbP4DFopW4krcbw2ZgvfSj+yi2veeLH
ygdbBVsEhTx6nj/8/DORURaLpQ5rJbGXV+tJy9ypDSVf9lDv+Iknym6kNvuFx0ld2ulL/ZKGpYvy
X7TpvTZuusU9J1uMsC0NoO5RIYzeYDzqamwL2uIq+ugSpfVAxmKbzatYhg1kVoaiBpgMjJmx8H77
A6zXgv/SuDcKqLEwLPiHMjPNdCMzTZzkrr6z0H2YFR108Jvs6NcO1LkZ7sKQZcgMNVk/M2q6luah
jcWGoPan8GMCV4+XqEfwWRTuvEkycG2jzy1zd4d282JQtJSjqsBbZE3wio3p0Wu389wCd1nmDPio
ZMZlGSCbUswhZlS9SWsexVY81JByymbVuf3Rrjrxc5N8pCWtlfarE9eipTkVj6ucSew2btecVhUI
NdzsUF1zr2cW+Tm4fKiloQfnB+qu1nIHdHOc+PXTSu0J6Qnw93e71nTXvBvA9ToYtp4wfK3w8+ae
2+fui1U3KLisHnd0QJL0Ag0uQJ+1cNW++FAtzLN4iF4PYJDe8IQb94Oni5jBe8L0FB9XgUoBAZsT
FIOdrNh6Nm+cUl70F0MgI1a/ntKa2g0qNmK9UZzbsrD+/SwMi4yMcybBAp1aZ1lU19yaTdraKi4C
A2KX01SDBdaPNkoiVmegQrZ1ErbWwXmSoWnGxqhwECEg4ZbQdFiyLfgHjyr747BxPkOm86AxiJJF
WbN4wBDbevZI4ge6kk7pj1mLSfseM6dNfqjdjZvNlVD/Mi2jeoImtAF8FPf6G81SrrW+ViIjQmXa
pk5y0gIc7f3mE+zqjT6zxB0IGTO2eSb26+fC42oSK8CNIGhClI8KWFltgNLcoe1qRxEwWqAc4gQ5
PDuZMRQKS61TwXcl+BayxtsboF47RdCThciYrKqQteVcm1Wqst7MGFHRqghcjg6mJN0xKVwJQo1y
h6mf2jWrx7bZaVoLEoTd0ISmVmFw41C0rWPML4YRzangiAkJl2FfosXLQPQ+eNDW8qA3PuhoNlTz
WzuMX/VF8mcRzAkdsdOusw099/Iq3o+N7IiztEfZ4WTk2gEqgK0d0xqpFqoozpIvmROPAPtC7S+8
vf7P5z0XkLXzFyJ39gBLEExdnIVITyo/V+OnTFzewUDiqtkLZsvhf97Z/ChWo6v1iz9nmKjVxSDO
cjfrEhfj1x7U7T0tkb1e+FWlXwfwUAsCEHK02kt1csB/uUdZzo2l2lkakFDWqPYMnWwrnXBaMmMv
E/GnJjR3cVO5OpTI1LdYfm9R2sme2XC/iHLQTN9LAvLRfpidqS++ANEN7Pn0AHb77+m0KB5Ka25Z
674uvQnSSTceVDBfJ3ODOuU+jaPYCqwuqpL0rtXyh9v7x/f7Py/Q2fnRuGehmQ1d30oM7AfN4ND8
Z50mEWPPtKJ3WQpY/li6mSyFhdXaqZX5BaM+A06/HmYUcwYaLiXzlelNGYPbP4yftvjjh3ERrJ3M
KiuMroqkFqNy5rQzjapy2RRXO9pBd6NpfqTmGMSN5WoUhM8UHei4Ep6Imh0YoHWScmpTtFKS/iD0
pg0XkVZPxLzL53LXdCAPUCa7w6dXRsPuFTmEFFA9gumULiinZvf1OnchVoe+etBScD6C3WzrVXQl
EVIgIQzuVNNUMDDMBYDUanVNqE05EvcKurG6a77koJyT/dRdoVzzsTIc/SsG5LV3QK1BArzhO664
jgv7XGjIGRlQe9bkSMdYfv7WsQfgJW9/xa0lcreT6EbfgMxCjsYCwszxsR0eKwFnO2+dJgNcCcOt
tw1eCXcXa+KSSzqB/VGTDDlaisdqfElnc+OrKVfe5xcWOIcL2e7csjBLElk4iZZYYVjjTh5GaK9i
khmMBG33lpNuJ2UQs6dYavnWj42d45Rl5lcl96f5W7I89fJpyEs70wFdQnbI5mLfya1fCsceEhuM
FEdpEsGCb+1TqX5sy/TbnODh0/1UU8EdgOsdcsQZecyAk61AtZdu+YWNjeSffslQAFZSCzKGc9S9
WrrQWyi8FGAFaT9gUuceDZhNRhB147jwr7xERTepV2M56lXxQU/GoCnUMEe3TFAfqkm32xkITrmC
YF7mtBUgfug/kE5yMEQZD3cyRiVLg2B4/iMukOiYUP+m77OgOEQCzCLdr6q4loYylF9JO6J8z9MH
oXsym4dMxEyNxdwutzwTXRZDOwjzDyD7PKF4JLkRNkhsmCU6rfgwVR8xJrAlxP56rpWN43Ulyzg/
XTz8qtfqBKxC2PYy7jCY9NwzcC5IrT8bP8v+1+27smWLy53EOEmLZsDlzLsd2ONdguZ6G7VUAQnm
y21T18LMxbr47ElM207M8GXXBy0DSBANCy8uIIxnrmxMoLZ3wawR9tG2YvvqxrgM4cI052atzqSQ
n4NLyCGCvDS6Y9WoZqgYbVWNDe9z1aOCZgWK9CuRD/8sSaFGTIRhkqMa5NwjiAIIYDYEU7y3d/Na
01CBAPDfdrjdrOalTQuFwq0SSv1VaRwdmkS60+Qwz39qDTS1ITWW7wsdszdt6bSd/GXpfsx97KCY
CTwt6GYKGwqBGgUbAuirWb/R/r/25L74idyuG0lH0CZAcOk88szigCiedCggDiv7o/jUOunDVrmZ
x6msGcOFSS6eSTXL8kxnckR/JXCpu+l5FXu0nNmP+wC61IClbYXQq17y7ENw8W1SoU9oJvjgaZs7
bXxPACy4/a23jhQX0GKjLxDOYGHB82HJbAoQOx4bt41sbh0X1GotwdihgK1bKRgHyM2gGwHF+afe
nd15R6PtltbVW/l75/6PtCtriltJur+oIqSSqiS9aukV6AYMGL8owID2fdev/464M9dN0V/XzJ0n
O4yDUm2ZWZknzxFZ9iYI32us01Wk7kvVjgtwsVEVvQs5Qs1OsoYiTEQ8GSLJXhlpzchT/P66HX4k
ul+vfFJqu3FCw0vdg9o7MsqdUTNwrijOYHb7oAEah6UJWjCTl1ZFg0WPrp6xBxDBaLUHXmUPQfuT
B29aUCFc3nf+C22gmg5Nw8hFCsTORuPeqDO7ipealXEX5Pxl6nEbar7qG/5c5cEGgNO3ehjfAM4A
9RaKaE2ce0S508dDMPRejk4ZH08n15j6dVegyIVCH5/8Paq6nhkZq7pP+KablJ1KCgQXaOmC3nnP
yl1qattAj+0ZKMmBH3r1gcSQUY/Byw/yScUcEaxApwnRiHLT6HcW3tC2Vj2wNFwX4/vlo3U2XDrZ
Z/o1j2J1aYD16CjQgC3Ah8k62uqAOrLt5WEkF/EbsWBCQVQKbcJDN12n2nbK/1tG5W9nSLC5/dgk
I0Pa6RBBpf6q3uYr3zXfulX0BtMiJSU9l1M5NWaf7/6T/BP8U9pPLe69eV1uhzUY01fREWRsLiy6
5HrI1k6wm61Sgv60x+E0TIDpWyBr25+Xd0fsh/62eIKdZL0fB3NL1ENXOtPO3AV7hiwRyubKW4wi
xvQrdtEMhY6FqsG7HEpXgIo66bU8vX2ugPJlXQV7qnUljwmJ6IHZvVvcqZseqMKFTat/yB0pjPFs
QHty+gW7WnVTPJhRg9Ofv+fDMQ3u867ddr4C5g6oaatui2ycqhUO2hmcORrstIbgRY9GyWSnFJrr
J9ddIIM5SlyK+OSfEAtZZgtjb44vNbsZkns1eARfjD0ad8hQ2WEL7wnZGfS1pPkxN+5LzQQhVuhe
PhQyp8OEF37UtuCqJjANjQdSpqW0CsfjjrctaNYUN1kZz7L9kJx0JhijqKlHZgwTZg47ONd3U88l
oZkpG0L7au+aPC3yCo/+Q0q7W6M1XpIC/o3Vz+34VjKoE0S/O7P3ImDYx4dCf9Ka35le2SVt7xqz
ekRxyVMi5hjRQS2PU6/Y02LI0e6n9ypMODiQ8Uwc893UvATVY6ymdjcwUJT94Oh9zA0PnJlI8abA
3yBHB+HU7kbrQGVZvlXddV9D4pzdkemjVZ+r7HeVgnVGRdcDpe5g4u/MXw2J4poBilrWdQJEGYsp
1Jy7e2vsHnz6SIFuNBrovzxX1X5okPCN3WosV5kGrrUGPYnFq9a3tpEdiTV7oZrurfIYpK8JZByA
BnWMHFJCYT/5iP0ZQEQWaqWDpnpDUcmcvsyCfvbUnlhQ4OJUnhcVYrOgX/Vd7Pm5DygVgl0yefmA
hfPfisp0anMfc2nBUnLzmRD/8mwg7dQyFQUY/1YF3uJqdus3bCEUZFsbz4IQH+CifWm2k5UMoC67
4YJFt/p/+yrDePUH6KXwOzrHkqMuouBFoy72MqRTmSEsmRGaHoYP8pOjx8313dmw0/3SfGZETpvY
0UFWYpJEjkyw4PNEi0qxFs8IfqsQHXfhByXLoa8lfvHsCVKhQY38MkoLVGTx0IB3y0imUtCA9jZ0
jRyzsoBi09bt9BxECfqnkeYx7UgDfleG0D63hadjC6aqRFpnZsgeH/KFMQq8dAgmE2DvJDb4TP0E
uN0/UxTNVadpZhNqmGJVg3t9dIvwp4mHa6JC2b1U0Pn8e5wbhykyLbVzdlJVFc7AqKNC3US4H9pQ
VkZS4Anr5x9J/VMbJAHhWUd/OoBwByDMpXCQ39K7GRUMI/Id0Fxvy5QinWoBrIfO7qkEdeS8a8eX
cTZ2tTVKFvf8FP9Q6ghBj5VWRdHp4LfRwrsKoOIBYGfJ9i3bI+Y2Tll7hLtQgjCyaEYMsch8aBAl
Rq0HnJYo7kLugdhFsZEatuXgXRpSCGlKo2yRe8eQf4nLRp4CDhaYsmXI9GF+vjzDs9fgDy2RiFor
snTWlB6jKT0Se/1mLN4rU5brlKyiCFSLR1qHjVmqh+nW/GUCZhGv6LH4Ce7BreZNG7K6PKdPQQNh
CQFWBdEz0kTMRCfY1xihq3VFmRgmVUHrODafBwSB0Ndal6b+RAKj3g5xcAQfoZcjPz5a95wfIus6
ZQhU1cpuQnLb0/A61Dt3YL+CYm9B+UgZu9VQlSt9BPl+aCK6HRrHqHeq/0DQ744qTVIYdyFP2cqI
5ytdm39cntU5yMGXWQlnkQy8GAMFs1oia+o0wFiQzAYrwk3+2trc1kHrRNS9zB2ccbRfhhXO45ir
JUkyTYVK2F2SPepZaAd6D0aadNNlPypgRiXzXMLSC7sn9qg3xEQ71DLPhUPlc54PwVpZaV55/U+K
zqeT+2TqOYlh2t4Ye+Qj/rrfOtYU1FVM386KnbwTb16ru9nDYzpu7fBd5hvOob++DL5YgpPBO3+2
gC/G4EvOltig3aBeEDhWvtWqBcAHTQTwfUQrpCN6MHe5ia3+7IAoQS/HP3iifvkUwU3lsfGvs+UD
aDaVhz55vbyrZ+zMlwEWW34y1yAZaaJTBRQWDIS/0bMVXCdSc33GIXwZRPB5qK0HXC+R8yqyBAyO
T0M9u5ensRz2S2dTcHpdTlhPFpeTAqoKpl1AVRcOPmmqVXYHBAsGejM0IRgYB083ZzmXyEqWnrVO
vegga8uTbY1gV3wyK22p44KrRmsXix813wolkazcuQrFl80R7Ehn/ftaK7to0wxeMjp9/1mdgO63
4yNmV2yE0sprvQtx2NXt5Z1jZ5zQaWOBGE0TLSvzIUQfAyPWh8qD16q3fvPiQw16WxsP1UxRFoSM
pqpDXRPcQ03iBBbeNliP2Qcjjo+K9xrkHE34MioPDV6MFqudaXzSCUUjh+bGtNiklbki6PULDdXz
02hXqroXZcQO+xef7Ii+suofSXgHnIsd1O8d2jc61GdAOACKcjvvK5fn0y7VFRfENW6rZTbVVMhH
o4slxrs1Gd7ToJcAseiZeP/Lwgj7DzqCAv3ES8dFsstAP1ZVd1qcr3prdovBcic9AJCuX7Ut4Cxo
0AGZsJNAe0oF7xgzS7uvfxf0uit8m5LQbsZxhXoq9XcxA38BXau03Eh28qxH+tORwoSTlEcR09GU
Qw5xBs7ojtDrokLnqqI4oK9/q4sucdo0Km5Dmv9U1LlY6WxGo1euVN40pvEO+7YmkeYGypjYqUJ3
fWiusg5pMTKsrfhxyKAPA8K7oeoewrDfVT167msLrbh+7oTl74Sr24JjB9EVFxTAlk2vsQ462jkG
5SveSxAMwdFONk0Zr8KlaVopndiw6k1kUtBZkvJnZajg4674W7zQqhDQ7im95ihNsg/N5JaTQ5RB
2tlEFQcZa78AH0XVeJJVPGfJ/iyi2NJNfLThBQauQ1xCpHw0QNS+b8f15UHoWdtyMoqQgooDEumV
leFs0eJGGeL3Puo2k/6bZrnXkI2aHZUe2OrxykIzZdcZHmNQtc5A2xiZTkwCpPE+VC2xkYgHfBXN
iqgdV+CCQkp4eiaD5CrIvlZ0yL3f68TCmiStui4z7oRztNJQ9b68Kp/xp+hFTjFVwo1rgtwaRrrc
OCf8Eb4ByRlsQidFwttyhlWyrbYhoAvPyj8BH38Bcwk3xw+aoBjLnhz0vnAqWkH5VLKE55IWp0N8
dhydOHr0W2tzYGFu/arcpu0m2C8iRAD0OUZ75dvmCkXR/1bKe8mUfBlUOGbIsXFdJRg0mrUVVD9W
qgxUfTb6Ptmzz+fwybwaBoEba5lXfpXc8A/uqPt5uyjilV5wjEek1BeGbDTkSc7KuUjgdFwhMkOE
mHRxiy0blMgr/Ickf/LplT5NDk8jKJpEnpqgJVu3kBiS5UjOZZCxrhZFJxoataghDF6RjLC8xoVo
3XyLmi9iHjAxgF95uzRSgU/7P2hMPRfEnY65/PxkoVt0bxKk9MlhpBCVqJtDEPJVFt9YylPi7/Pp
ya86uyQqmMiS8lbRrFVTRw71pdDXsytP8YBkikGZZggxWNbHVlCXJVZeJYsGoF1Ub0r22mbNU4qi
H9FtxssnK589XrWOZNvPrsLJ4IKJGHXw1yZxjhNdTIfW6uAg0B7dKl4A/QS9wLvP3yZz8ogKOWxk
7rTtBDkXICbsoeSSjxHlU/66XtDboirowTRDrJURiw+tVsbkYNLCDpp2M2W+nYxgSC9sH8gdE7hN
jatuXeJwDON1HpXuOA0PNI82vH7P6sIpk0MdN3tm+VddXd3zPrmutAbCITn6K3OPh0PslIr/RvuP
yyt5zqZzsGeoKtoMQVEumIYxIXramNCyrguc2yB3mmqrpZmk5nMuhjodRfAcZmxMTVgm4WHOCntI
MjdTfpqodyfK78vTOZd2Q7L0z3yEK+lDDzqrkzrEC2RhO8/vofXhZFvYVShiyvLc5zK0X0YTLmPG
iFF3URoeQAhu+32yYv60IqYPSK3p9ZNHIaw07c3gSIzHyxOVreiyrydmAHj0WKtBOHeY5sYjReoZ
TFupDajHmAwTJl3T5VtOxgqJUdJhxu4tRNk6txH8bnR7dshHeysnkJedSMGujHEwFvFyVoppdOIk
WPO+dNS2PV5ewOXXiEHG6UERLIgyTnOVNti6obkKJnPVT1dKqkD946kqZE5/Od6XxhLiihTqQTFS
9CE48UEVrGYrrj1FqYX8GoCNsQZaUB/UEOqegWO7SM01si4SPymZrVhzLSHhwAbTDA5+qj1Po4bn
fwKKTCTJ1PiXkhXu5cU9m7s5WV2xtgq967mrNGzikowLn+fqoOIi7qtdvCIgGIZ47K+id9RrZFXL
R2Ab1+Yd2j7lAKmzseTphwiWBxSFPm9TH6By8PQtmYIkBI2BbVluBe5KZ0YLaOwF4OzfRnwne1TL
Vl0wRp1mRojfYVy7GYhDkFCnc+AmDR5l1SYMI4kfOod5O7VGYsUxihtgN9U8PGioR5nGLwUdPRDG
trsGhknZ1XGEN2jm5pi/Nl1V/mHSQ8lRl5glsexIhxztyjNOOiEPPLtNirXWBQdISUmoX87G0af7
KtikyOdkTtowPKCKAwj0cKVbFVwoEoVdsgPpHR6jlWdB8YSV6kYloCqAagnIjsDSw4A8tGQ4OdlW
Lz8/sZFVWAx9RGPY4x6qUtnveZzsoR3sAew6AZMJ7JwNt0+nL1ivOGOzStXFejmjy6g7Q/dasy3i
5odsvRzr0nSzaN2Fe3kIeg7++eWcCeasNBmIgRcLvVR9wH8MNps35aG7KW50vNKIt+ji9DcqOg2p
W+9Kp3kt17K0u8RLiO/zdNQMNfAXzws+ZgUoNXW8AjmP5DjLrpTItEYZYSAtxjCt27sKt4l+9Zf3
69xOdwp/m+66zWXbySVHSeRZmwd1RIcv7hCEm3dK/Ai8htvH/qaa+k0d1puShEgOHxtL21YayCFC
wGmn3TyB6JXd+kO67hEL9yrz+LijXEe+GqhXpA2YBrEeMO/NhbcYiCx9rTKI/A3VVo9q8HaXbsh3
SFeFkDPpODhUpzVFJ1JR31RlgV4AyNYH+TpIAe7QdKfVEmD5rGLVx4FT5igkaaljNT16rlQ359GD
ot3XybEBYRA1QBFUJqgNUS8xASJlidU7OQDyC+vVb0A/r7TgqWyayqmsAVEM4AlzH0j6fqV7KVhj
PykY5D4RMi1hDH8pbqNdto4gTk9dSqDBI0P7yI6oEBwOYAzXamSRDlqtOQkzoXKqg078n9QmTkwB
FyLBZEwrEFvBycxD5bJsafWVrJxsIoKtVUITudoAtm0eQPbX1yCz6q9AEyGJUWRx5ufFOLGhRTAp
M9iMwkOCoEF5BKxn3e5MaBE090TKKS2blGBBwwz5zrzA7tQ+0tC/03Cwo36UxEGyQQRLydskYQBu
LlH6ptfQHlIVKzkSZjlIF8JLQ+ihM7Kw0fgMI5XW11UZr8e4kNgkyTwM4ZWoD4YZtn0WHuhUeB0A
Jx2wC7UfS5ZLYvkMIVjr67xJOcMNDfHKMOp9wtKtVrw31jM0JL3LZlY2JcEakNBnbQj44wGVchty
TqD1gYha2q0uD3M2RwT5LyiMgZ2dAY3xNTBQI58FJK3B77szwFirGb4XoopZTCVo/K0t09Cjm65q
dP0UKer+irVmMdpVZbHh+cDs78/4fMme3K2KK6paGXAqn8bvMdijH39R3yi9vHJGD8cScTD6VaWl
umUdvx/OPwMLe0qVdphGgoGZPXhLuRpUg70NFjJkyPjGepYFBuca5BCd/BlQ2Ngk1Fs97gxE/Ggb
K30/cuL5qFfvXcBtaxGaHug6jYAPC4+s10GjGGjPaZShquVw+MMYLMlQg0ZF66lLDNBewElBt9MY
XbzW7NYY7KZSXDDxeRT0jnpDvQp+TKuQrPFDghNUuhNVvMh/6EnyhIxyaGsp86bshctKU/9P+uHP
VAUPEwagmimWtY23fKc7ya7ea+g+H6/lLKyisvJnksvQmKFrDJlOXawPlmnaVWpVBofAAsxuLt0l
sGdNN22GAJ2ELU+na9VIYjvTtHBvKUaIpOCwArIblZxwg77m16gz7vwMXJf+2N4EGTj1x9E2uUFX
Zd1zKFpovhvEfB9U063eI3Kk1rZVfCci5SrJeokBOBsPnM5I8AD1MPRaT2HUBof9Tn8sAOAET8IU
6k2g7f1nHud0PMEStGhjnzW6rFqROWhGQ6NGZNe0X0ssznKjxBt3Mo4YGs8Do0NdNHh2QTk1BsIV
yNtND+3UOduFdCOHe5513KcjCu6hUZLZjJLPEX10RENV64BQ1YOQWr8ruo28UHPWqp6OKFiVuFN1
EEi1sKp4/1CQ4BP6WoCIeIG0MjQrT7dE2mylLQfi0sIKliWlqGrWYFeF9PeMCibAs8O7hTRC5BMv
9p94fVSHKwvdSrA0kbYPAeUYu/epS9FjW7pV+WEovysoQ6fTXVeAQ+cuUw7DeJOB3aMy9L1mdHi2
gVYyW2fowi5RJlVVbRXw4h66H/dZCqbJSgmfEvV+KGRgwXPu8HRBBVNipIFC/HoIDqn1CvLLrZ4A
BN7JqqrnvNDpKEIkqTOId1cdto2G1G5mhhgiByTddwqiyq63bEbCi5yGXVfzrA8O+c95hVr9DhQ4
IJCE6u1xOZow4mawlzcRn32an85RMCsVGfws07GS/SrYVOm6mdG9AC2hceVzqG9a3rRSXGY8acP0
n0hsyW6/YGVInI91Wv/rLhL+MVyb28b9vPy4ivJswNkM28l8xehznBMw1YDw7BOmBeFX80N5iKE6
tEIL6mr20Hf5kMW2VfwHLyzZWotxaTjMFE3En5Md3VS9maKfev2xvNCVbbFdRHP1vdonALuDaV4W
aZyLVk8nLtigsp7mLs+mANQf2ZrE/rGrro3x2fDR1JdLy23n4qjT0QTjE0N0JIs4jnPJ+LFCb0zY
3xlhiH7xyk2ql7Lcswx9HOjXVulk1xqop8FVLHEtso8QrITWdqWZG7i/yq6/0h2j3MTgcGw91Lji
VYVXmgwEKHPSxnLLT+JWpc5rlo5wmvpaW1mlixh5gQHMDlpZNkV+DTMvMRwSG2UINqqE1kOHqk5w
qBrARpPE02hrT1Fnd50MiSsbSjBRJIqnnPs4vhYDuy3YqmYYKL2pPIgXSmalnTeHFjhFdYODrlxY
yCBnypiTBvIxVV9ADch4Kdpmr6MwVfBmHfoN+Fz766KEIJtm/lI5Elxzuubkl+5zuwF4iBjNpjGg
uraIzJgV3kvFus4BeOo9iyhAeqUORSpKzVNw39yYPLQpB0cR+LEquk34A4gFrrPKuGvy7uHysZRN
TdgxlFXBmast+YmGgUclQrP3s2ZIpCw+cbXfvf+fBRQ2K/RnlGWYCn+iMzeeHgGOvokzou3ieFhp
Qbg24mlPRv57HkoUG9sUlIQEOgVB7FhoeeXd7ORW7Da+V2ShM05s6alwLq/EZ6n50kcKzgc0uInR
RT1koaxqn0XgHc82PtgIoeTbTb6rhWCnh2hx/xRp0SorHkCt7ALc4Pr51cBUZ4xvJ7DCZWAzHNCh
b8IzL1tsWY2DjlAn1NclhLtB15nUV4RyJ4fYZoxIHzzsnhK2ax0UBwkSsj6eRkYXOEEXXTX8ahhT
D+TwG5BKoIE5S1ZBYuQOZ9WPy9OXHQTB901zDmqkDAfBLCPX6qHQbvUeSOr/mRn8+yiI7HqUNF0V
Zng5jL9pDXBSh77ieQ2s6+9F8gOdg+7leS1m9duu6pZuGpplKtbn2+zECKZ6FVTBkoALebmOQQsy
tZvLI5xduT8jiDPiPJ1HOuJw6128QwllHWrdllFldXmYswbvZBjhoVA3SE/TCWVIpv8e4trtIg4J
SBV8/bkkZykbSXDOPGrmKkf394EyAzxiL10AMmrN7WsZ+9wnU8CFzflGukED9JcbOWR7tCt1IldT
g557SGdcJcRSvMkv7hYqCttM2h9NE/7Wx/nAjAZ6ZZDzsvsiPGq86+zayl0tg8DtDMKV4cni8Srj
5UtYISfD23ZNA30TgU9CP7Qm2kTG9pWq5W0QVw/mRBunm/Bi7a65P37oaegtjOmxGb0zs76JSP4r
IVRyJL8fGCiRMuifmRCkNC0R/TN2jV+ir6s4hhbsxKI0THV7HGR0R2dg0V/HEQ1aCiVca1aLo8pe
odS5ajsLbDyWA+Zqm6KHWcPLKhtehulV5wGKjRAhiPP7unlHpn+lpfkqn3XgpqWR0PfgD2AZsL0b
UNfSVcgyfY1LOt8appa23bFvKnCUGmAV2SWGeTvEhpPkKloeyTaanpo6RaKEOrVG1kU53VA00RgR
8FjqeAByUnK9vm8KQ4Lmbzvx2fhzYifietZZvtiJz9QX3ypQVtGD18t3+Pxr/2SU5StORknY4DdT
icz5EpI1vRvtgrVu4xJv4h5pE2nq8mzQeTLectVPxsu6AQcwhk9rXbNN7b+oD5AiBfcSJEW9ws3R
YLeVTFI2qLC/JQXqX58wyfAKk4Jg6yFFOUK3ey/MdgCkp79kzTYyiyWcdKNq/pXS6H2UVP14paZs
byjGSjEkdCvnQ5mTFRX8pFooll4x5L57bcZTFJiM/pjr6hLDpXabN6GnqqkXa822yM3IjtR6X7aj
V/lLB6Pa2Rnhe6olO23gP8pQs8fq3dCfLu+AZDlEgpYqa9pJ1bEBbb1RQlQG498GhcxwL/F8Et8q
AuAaNjXzlOJ0GV2+Ty0UUrkEaSS5lbrgisKsHYJcBwTFMFu3Y5PT+BkaGULZkZWt2HKkT++J7scJ
aqlwrqg0tVO9NgN6Pc5gd02V6FpXhrtqVAEnPHY8W9P2Hdz1+zFQ934MSv6CVldxXUri0fMP9D8n
TV9W/+SbzJ5OEE/Bg7Hx1JX/OASOCqrExIUkcuJALWdduFy5S4ZVJLUbsmUXzNTY8DQII7zjlvdw
065rurXQTXD5lJ5NwZ+YXF0wTgol6KVUEWdEZbYthttYeZrh/zOmuAPe33F7rNMPDvEhko8Pl8f+
7oK+WHtdMFGZDzKesMS5SqB2GqMhwOofkDx0QohFtM+Xxzr/Dj/ZSME6RePY1fmMeULFekrtBeix
xLwNNJReqm2L5M7/GPSKzLKKMQZtk5KlfA4dYw0IhPDt8qQkJ0QExTGzGKM6wdU3+9Kd9ccBOhFx
+XF5kLP2BeVJqgGRgtBd2KUZCbkcpJDQLuZgnrH0dapLwLXn2G0AuMGrHi97AxTBQlRdTmrRx9UI
kc8+e+RK+QT2h8pW8Zq4yqdix1vlVs1Acq7HV1CPgQgo8X03VCNAccfQZVAvr3nyOOX0JkfGV+Eq
tMCjt1LhN3U57fC/94OmXNGhu7u8NOdQglxDFMkUSC4vii5frUNpETOzwig7BHGw6sGL2PjMcHwl
vMt5/ANPeiSzinZfteZt1qTraHzOuboOEvUhitA1rze7mGgE0kXtJrYWmonoCA4q5HjRiYTAB8rt
LFMfL3/0uSc2Pto0Ta4zjepit7YFxgKIErTZoRoY4ObD1ajy+6TI1oZiepGi76dSfwFxwx5suYcG
Mn48ezNm+qj1yUvVdzurhvaJpd8oefWoLKpaKiJHdhPxwDbIFaJ6d0qm9Uxmu+EYYKo+UqQ1EsjA
cFN3u4HaFS1h18HyNQ/ZT4Le10obXSsM9lHQryE8vxobtNoR5Uh6/ScxATvFzl9ehTO+hqOWrVo6
8O4GegC+7twU6oE1KB0WwQKUtTHB4qdAYw3fBrWny0N9h/pxyhUIaKooflsA2Qv+kwRzURiTGR3n
BJJHjf4Y9+j4nXs3Nkq3a5Mb02wegaW/rwPKbD0xXNME33QLtpvAZ7thknna7wA44YsET1tzUOyU
3IqORGGPdVgeTLIdresBYCuTGg6dOnDkWdBLyz2TplfUIC4afxw/Br9N5++1PN8EDfpVM22dhrXr
s/BdAdA54JJAbzHKX56mwncK3hd06OBZ6kl0bPLZmZEsDq0gc3iCfv/K3/pzp9i6bgaSDft2NoRR
hbOh8MGvK3BcHSEud+hZ+mDUvg0J97sxLCX4PNlQy89PwouMa5FuaH505PETjslChovuI5i4UVf/
a5EVYVqCsVKs1K9IFcTHoXtN6pdgnq6pnu+6UpWs3/egSRhJ8LVpoegh8qfxsQl+NGgj9ekt5rPy
x2odEaWyw651Br15DaY9r5L71qQ3ZYKaEuuv+il1hm6WxMifjUyXDpLwYChAN9BUfRIfLQtEg9ne
BEH4BCpblmVe2m81cLvPNHQbAvBpbiJPCERExnfpDGOslP2viLHronhAB8q1GipXeRevS726S4LD
GC4Gn3lN8Jzpo0MqPCyge6xdVYAWGiGUQRV1O+g6WkRHy0mM+qZHKSnTjZs00PZDAE71UvnlZ/VH
CAB5hfqT0bVeacYIF8JVOyPxiJyZme0C1VoAotcmZCuHYk3Qw9z6aBQy2EtJIciBKq2R0eNMmisF
fOh6HL7nJeI2E2xGTlqCz8SKEV5ZH2Cqi+wxi9imbeCgAgUUBKyKH0YeehLLt9iRC8suUj0YBFI7
Vgs7s7y0VYR2iXGfriyvccm6jhNnhlSlVPrwe6Xg6/H7RvqgF1NGyBgdM/9prA6MI8Fv7qCVCEnA
HC1uC30tz0HPOTUPUMQb1l1jvXRj546pClFGsCWPgas0TyNr7mKmPpSgfa3A0+5xFt0Qk3okA0Ms
53BwervLApyTOLApVEdzILBazeF14uQInNtHyn5JlnSJhb4tKdcoqE8W36UIpjvXxlSLNNDOBVRx
CzZ5pYYQNkyccAiBI75Jijs6Tk6JjNaAqVwe/VvAuazsyeCCPe5ysCsnVsZuQDvnagH+rOtjBxmf
y8MslujSHAUDPBahpQ1+zG7mCM36NMYdSrc9UieJUXoNtdaXh5O5w8+fn1jhMAwhZDfBMhqHYl9e
wQodqkcG2VBbJzZr0N8KwBfYOgZ0J++oq753uS3vG1IXI/Rt2n/ihM9o8+QzcIsrNjf4DDWEVkJ7
y/zanSwUJXrmcOCo4xp8qvCGLqEZlG2hSTPw9obzbWTexvV7Quc9OAH3jY5wtJKskSyI+YzhTz6O
QRpiNJaPWzDzOgArenIMV5Xbe9QFa2plg/0erN6SZ9u3x4dwlYWTwJDlmaMM/pHMxc6EfCdF+Hh5
98+eabxvdCSCqflNqDA3ZmL2y8SUHJ1hBjheiw9WJ6v/bRTBAVWw1NDmxShxZzoG75xoAK369PPy
KN+5Hpb1+jMZU0DS+nUDP8eG6BhHcDhN5lhau48Gbnm+j2Q+WJbXzFeQmUf1Sh2viWptfPg+WjA3
HxUn0n8ECvr9JrJvWblR/Odcvc4DaEw16OOcurUBFt++mF6TkP0T03Ly5cIbEHQFqakgV448eWBz
LXYhVwN2DBkn3VnTcjKMEItHpDLIsAxjItc7+yD40OmK1uCKZ7OjhjKOv/Om5WQ8wVyP6aB3rV7W
Bx1kByWlQEaBujArIVhkbUrEsTlZo00YfBTthuXdFciuNnowwNO/x9NGbRM4m/DH1OXrpSgLMU93
BK3xpI3e5ZNz9qKdfKdg2VVoTjGFI+YNWLGutGJVskkSzJ+9aH87D7z1YP5OLEjX0pBbZc9uzB7t
zUp2HaInMia15D6fjz5PxhFsRkK0IlRDFh2Xjrn8GaQ34b3hGWvNoXboBW6+059yqT7o2Uj+ZFQh
koc0qKGjxxQuEayKxlM8Qdpl6DddevsPNupknOWAn6xinvpj7k8zbjj6DFAUhKP8H/dJiN77JOlA
UGfqN2MF3jMzuMnMa1Jl95fnIVsvwSDmjT9mKdjUbkizi3i2Yum1qlUbRUZOJzl1og6HjpJ9UcdE
vylx6VjKPXN+T/xBYt7Puu4/uyIKb9CpJLliKtHRQO3ByLe+OjrBVDtdQPZJkq4V5LMgVC65tJI1
FMUuCgsP8ilBnFSZ93rzVqCfIU1+xAOVvFI/2b+/RSYn0xOsWMLUuCgLHVeqjaCdfpXjvV9l4Ej/
ZSlgDmVXnEKZlEMCtwZekJTQ4/lVsvserE8DXlhzkr6PQfZi8QTskSMA+8MIkG1S5B91bzh1VjjM
KO0CIHYIUKPEiDx7Cl5Efo0qJUhQJ9s3fHDBkwxCaNVqouZqAAGTEaf4t2A1of234/E9ip13VhRI
HJNskQWzpaR1ko0lYl6V3xFSr3Ng60ezvi58SRpUdlIFu1XDCeed2kENJ5pftB51DWjzqVRGxL5c
30t7ucz3xICodCAxIBjsppnweAQjVhuXeKEzZCoTNweVERQsJef0kxTm0piC0fKT2EyVCTnDvPlR
dA8Nmg14xLyO+DsrO5bjYz/0u66a7y7bmGVr/v9hDUWYaltko6lR3ErOC9scnur64fIAl7cMtcyv
aznHppnlfbOs5f+R9m3LkerKtl9EBEIg4BWou+3y3W6/EG27m/sdCcTXn4FX7NnVuHbp7Lle+sUd
kSUhZaYyR45RB1phQobF2ZmtCtt8Nmn55/qhDPu3GWdwQ3gxggJiQ/1heLQcoJQaCYYf1yt7FTpI
taiFZ+5S8BbE2WDd9BiGzLnmS8fwJlv1yFMcCjBi/b0qvNA7FEzxiOwLpGNDtOKQuq+5vUuN7mag
xrpsUD4P7UOK0cP/6rsth4kGlLN531fWjY0ksy3NNc+aTZp9XLaiXOEy2SzzsofyvHVDJZqFI2D9
CAMxMX1T6phXNeAG6R1zocWmqhJcvuT2Vzfs9JKTMWor3U7wWtP9KPL6I9kC9g91ktvRN9Y9QG6+
864FMShnVWOj32cb/q4SfP39xDgPWZIXDeoveL6uxnDTEy9ZQa31A0x8wFNbgQ4RQeW0quKyfz1g
T6wW4F1rNGe+i+KJZnTvRM728ve8HOTtr8TzxEIVTVMKQJ51Ew4/O5BgtEAuR+1bA6FfCOJtnW4W
uVdSFKusLnwMx9QbyAMRf+ZP2d7Ww63LNpa9j9eJL0BU7GDMC3x4B+sJs0vALyWBoyuui+o0LfxP
o2sjt8zQvMlMuWGSbi2U0oR2m9iu7+a2H6mqXAqH91UpOdlpOaU0zVhs3bD4egRqmUNWxomTNTiv
/dBNXi9/V8XyllXKCjQqWmMh4W311uuSCghhUFaWaNiWz3KMDlpSbi9b/A5g+fuKLEuUA0ujQdrw
DL0LpiUMUjB+PWrEG1xoAKSpl8RojnWtD2IIQLg1z9TBwlC/T+NH2mQBJHe8CR1CrTjUCbC7cWwp
vviX7uuF0LksiRWobqetM+I5k9UvuoEBQ82zu+I6CbE1Ql5nMV0bpFnV6PppiQ5l0hRyBQ/5EIGa
JcVkUVKtWPU50ENhvo2yXo2gt6eufo1x+qKP8DdxCHv3mGqfjCfrsaV7CsJvzwA/gGhRLQdJY792
UtdPeflUDCHYGtlGG7NXHQ/p0sQgPmOpp+MPLsWkHiBp1BqDCQiQrPmVx2BUFRKl+NYfIVfaxPe0
dVZaLbb9uGXNLmf6Tc4nT+oNpEM03yVyK5t0zUG6n2lXZVcDMWX5NAF2WG9QQ6/B3lmvKo6qMcdO
DPwmkWQzTPWRE/vQ2M7rKKYh6MgIn2BaLRJUkAoPXGoBgFHgOiz0ZF2BDthvc8NLumTw8xzVzWnC
V8+m4l0U/aYfCh/UAirGZYVnXNYVc2R8VSgQ0FltBviu6I7/vHyeL+fIQEr+HcpNmY5jHvbIkc1i
W5e/i4l4XP9lDIqIen4lAFQSlzmG/sUBe+IXhBWbTRwl49EoH6zwthAKpNP3WaCve/nHwGIhGWCo
7ljBQB9M3O+0lRP70bbbFH7vUcsLs/Xk+NEtWc0jgTj2l7dRtbw5MztZXt5FmenWsO5AMLeVmpeA
a+Kyif8lOP9Z4SIntltjABssbMzhhBgBDUYI+GBY4iqdvFkfKQpyhTNRLWsRwUhTFQDawmQt05WF
ZfXJw+VVqSwsAhTITssQcreApEKge3Qfq3hS7ducjX53iP/s23Io1Z3QzzTteJwnh3Z8029nZmhz
q54YOp9+/zG0KISOkysae/5Aif1a06e0/O0qy5Kqc76kaHFLgxV2iNXUry7xglx4YxD7Am11n+0a
zHsGmAd5eqh9FRm16vx96VGfnPGp1jW832F58MvdYK0t7v9H1wz0vM3jLFyl7qwojgeb/35i0+l5
rmXzvSrbLoBeB2hRFVW575IEfzuOJYlJL5rK4nk4HO0B/W4utmzYmv1bw6cYT93xOa8cNFhTM+ji
6N6cbPj6HxUGkWLMMpUJolWiXQ31sxbvhfOzk59hpfkjqCnNn2yA0iSEwdPsajCRFdDyGrjxoGmn
bSxfC5vWXqt3vmbkm8uX6uzzxQbrA4VgiQFCvsW9HY0UkAHkKTjy4YYAJl0foIq57q+VYOVz+d6p
pcX9ncQwuQkX8ji+JinOhb1OViDgST1Imq1l0ELQCpTN/x/Y7HOp36nhxVuXpBhYkSU0/sx0J6Cb
2M/Y8y7xIwja5hUEeSKVAz6Xzp9YXA6qgGS2BlLKtI6ieW2SzE9Gy491QJBzZDO66xMwTdf/ZwQv
Tuep0YVPcVqHVhHHlyzYaw66Za6PXpIrnyrnXNepmcV714biWhJPI8PdnnuEzR40gMV28qDYZEEy
EfX32rfTQAW0/A7oXyyP/n2/w3SQod3C7iy0UCGagRekB9I9B2PaE+qxweWLcW6ZYErFNBNzdIDI
FvcimjpqN3MWYudvbXp03OOIJ/ZlG2cv36mRxZVgA4eurAU/CT12T3JUQsZjaxaYPjyOJfezMfRy
AaVrS1WXOduyOrW8uBNwYDSs5uXlGOdvr+Nu55qfmr3FrMRGWwnfMZ4tpL4xGLWAdAj0CoVcr8TL
Xj6oQbRn+85/fg3RF1Wiwc4SBKtojhcZFDviYAoan5verPE++sBftB5z0NdRfeRzMePU7uLKpJ2w
TTFHSLfVD5E7bYdQETPIF3h8mVPYxICMzQwPBMD273PrdCUxRazJYw5OmRrw1Zh2v21Z3GSdHDw5
dFALr8V0RWyATxwpxVpqIbjyAA7xEjtpvTpuwNA3WZ0XzaAW+4cV3Yl0w8I9EdddeF2YPxv2ayKH
BlQOPSAvZXrTVI8t5o4M7Sdm/L0MMuukeLf0I8Yc8+Zg2xIaz9MK0MmfNHwIq25VEeM+n0BlTotX
SAkBGWW2B9nxzSiNR6uHsAFLXtr81rV+CJDA6++mKx5zmQcjKBiQM3mRqK+67A5rBbt+sRfap0Mb
SNmVXgdyD+bAtTc/6uSjY+M6j8AN32qebmY+5J+Csn6jGBkH7p1CwCtKwH0o+scEHYMi40EYu4Fe
48GuvzLjWcPkJ6Tjg2mYx3p+tz2qozZGhQF5whFxE9sz3dTDwERgVnuj3WOOE/rxnijAn5a+xCXe
dZwDeFF6RHtLq5+ujQyZwi0XedBgBmoA+r9N37UCRYgUPDxQCRzBs27hl1e3Ayjl2vKqLH/TsPAN
/NBYPsQTHDvYkBy8JxkfvRQo8Gx2hJjIRv9XZ7VfQg5d3nZtt+5stoqSJogTYDFXVCiO29kYa8zI
X3d2XUvBsA7jKLlhWxJqWqumgfcAoxHK4gS111DhIL8Pvc0OGZTsrsksVMWX77SGOpFwdNgCZ8Rm
3IkHflOHoN3FAFK2Nj6y297Xt1Cw/jXoXqdoo5z1GKfGF9le6vI0rHsYF+ss8bm1rh8hkAx91N6b
OS05GsHjjXrG9WxOfWp38XprGe/tCOMxR7jnCdQZ/ZG+oMs1c8j3gA9xuPFgLIMqiPeq0avzERBb
ToHOwtVc1pOMOrbGiU4SomLVs74qA4hINh/NzriaaaOtx38RnADV/8fcMtDXwzTIfGJwGgQgqeqH
DtR0Qtx1Jj9jduAmumPl2sxfFXZnh/jNYZ7YXThMl/MuHoBQwTL/Q4ZLdM++aQLonV71Gw2KH6ow
fC4MnK50cZj4QMCPPWFjh/3MUNX50WrYxDhMs0Kj9dPcqj7luVLKqcHFKTK4GXLW6OwI1WsojyCB
0ku/Ho6uskdw1iGcbOaiElBg/EDaDpYm1uzOeuAgN0s/Gh+QN7wy9gM2NftBrrO1aoVnU5vTJS7y
J8aFE9UJljilT5yDYl6/Thpt48KhG+PjlACPyyR4QSZfcXzOJW4n+emSQoJNg25pRLKjTTyUekfg
QSCyFq3ofSj8Dm7hGRgd3/4hlS2R+UJ8O7gnT6nFXpdVnuCmGNYxje+BNduBTt6rTVDkx+APO9Y5
OjTizTJdr0KPJK5ULCRnD9Uf88u5WjskTl6Br+foxk+Tc58Bg9Q0R1HeKzZYscwvZO7JQ5sbk9FC
41sew2uyhgDPnl2NoMmb8/5hq5yrPXs3T1a12FQRNkPUIi06QjTNQ3jeYFAEQuxvzIMO9lrbTQ9I
cP7LFS7O7tDqJKQJbM7li37X+MldsmEe5mm31VHFPah6Ky7eAASDysmUYzvTnbMn2//UnIx/oUa2
eD8tMn4XjE//sVM6TxNSpBT5WJMVq8qCAog9rRokQEwOB0HAr0hfLm/p2V7Iya1cDsoyiwhds/EG
L6BQ6YNhdptjGv89OST3JKBYdbjVrlF21QuUHhxgFh4jxU9QHKTlCG2Y54VuTPAL7tR6tH8i4/by
Gs9i0k7XOF+ck4sRmXpX6BxrFK/WazMGfDNLZAp0J/wBecEVvwXqPDDuC9Wc//cRtb+/7Re058Ry
LaraTObdHd0alakS+BggRA/6XED/DUQv1ltB40t4mh75hUiCqS4DYMs9jb2ZxfDYRuTO6PrWS8ry
JuXmoSyM3dA0ftEboW8IV4E1OnvmHTKrkBgMUJ9FiLdYz7Uhj9gxKkEEyWsMIO0zV/rakHqkdY9t
c88cZXX3bGQ4sboI85jniCMr4fKL7n9gXwKcfCMOaLEizoNiZpbCUapvnD13J1YXsX40dQjQGukc
AO4dBwqRxUvU0HUj7nW7OsxNJ9LgpdsDhtFbK3cCgqCIh8BIpCoyzrv6LT6d/JKFK+V0EE3IS1RQ
JJ7SBPDP/roG1CqGUBVKg74lAVwQ17ae+VqO0cQp4kB1FavL1+RsmDr5FQvnqpO4KcM2w6+YHhAx
vQG95dQoA5IbqgWrtn7hWmPGrGiyemjvBLpff5J1DPbR+v0DlIV+GYEQQ83IoDK58LIW6UAENtZY
HfkVI6njTrKiyX0h8Qi07t2SbeU0efD3XgS96j7hj3KYUXCDYu1f47T/+8dmy5KKm7NmjHknoRL2
VNY8cEYbUCwJ+Vzc6NGo5tRkavfCeC+HHsN/G6M7EOTc2Y3gv+M48lwbg7ZHzhIv50cC+mGqv4rB
vnFAJynf2whzNiAUydt7Ev7I5ZOmoWbg6rvEykHEdcsk9E3Ru+2gutvooG4yjwm5sarbWr5G9lOO
vWf9RtcOukYPuhx8g707TQ917dqzUyfAxjD5mYgBirhDCQ6n8nNKfrfNM8O0VR8NfmhuUrrv+a6c
tk1xV2EcJnbndO9REwqs7PnH5j9HFrNcfzt2Wxi81AkcRxwNgR71T9ag+RwsFG1164r3qaS7OgT+
BwkCKVbD8GmSK7vY5/zH5atjzAf20kddRBjRhl2LWV/rWABdXYzWmlOJ0k3GvNHp8sAe+j0rulXe
MkApavlzTK8Trdh19c51AOFMP1nWeYIIv9J1yHs8pPYDyaEtYmm7Ah08+F4H8AO7Abdws7Mb81bg
7X55DWejJCbM8Xw1dWKYXy/sk1g1xqleRJlmArWkHaegDJrrZK9h7jRA1dHDXNUh3QvTMwuF4XM3
89TuwhkAkDpJt7Vgt+08E7W4clB8nnNf59TC4u7nFVjh88jB19GrVZxB2wzD9IS9QFQHw007E2TW
ir2cv/fyPJxYXIJaGogOVYxgL2cS3Zm3E4LDe2szq9kibCuuwfzzLxlb3IK0QTMhj23zdgR/mt58
jnq+tswJ+At66Fp9O8WAtdiqVw05F7VO1zjvwcl5YU4Z9UPLzFvLmTZJ24BNqdLerT7EfF99wCjp
r9aUgUShcWJgMG2qFkyaKO9pYH24vN2K77uEWFhWLQdCKTagwOSKnvo6GzeVGW9GY58TTGbquiJW
nn1Fny5+PtQni4+4iF0Z2dbRcGCujZGLQSistu97EN7pDOIWqWFc47qvBARsLy/3rNs7Nb7IXACz
wZxgGVrHiWIs7a3GZyfiMRt6T8PjlWBOjUPTLobfmPK7xhbgGwdXdC8CR5iKcKY8BYvcxYyaQYyR
aQJuOAYkyIMe7dRgDuR6YGwjqHcoVq/62Ms0hcdF5xRo4TXFb2o2fo5AXhfmrpuHxxKyx7CEwuLZ
gqo7D33a1IZc4ZKuwDRZYmjgZ0RBdb7N6bp/J/fsdm5ydTsDqA1tB0K2q+YwKRAx84f8drNPDC82
l1vTVMTJaN6ayY6Mv2Xyzv9d9nm6usWGGjQRZmzCV4H1FW3Y6korMLIMvkaLRR+0hWA0cFMMwn4h
FCI1aDYiplmrtlZxwp0to57+kEUgSKFgS3hdzPWLcOOuR/CpMxD9N7sUW6zses9e8dLeLoJCFHFb
JxTua6A/OO+DjlHfyYHCITLAS2tnlTd2Wf3K7GZLuYqY7uwhNg2HYegLdKrOwjjECy3e5LV9pE4B
dZ5sqxHImIVAB0dR4JbVXa79VjiN+TN+W+8fk8tRHBb2E/oSwrytInirCnrEsfD0DjS4eapj1Xjv
5L1+pbvOpub61pTFJk3bdZ/meP9ArQ94PQdyzJ01KlojZ+P/yQ9bhC/L6GVY6IV9bMbJiyhUaGKu
8FJnI+SJCeNvb+2mRaTnTBuPIdIzCa3pCivjJUjS7EOe3DT0OY93l/f77NU9MTlHz5MAMehtjZEc
mIz5vpheHb7n/f+VpBLFBffExCIGlY4N3tqit492Mx64jm5LpG0GS14xqpohOVsmOrW1CDkD+ndl
VCNJq2MeELw/AeG/BYNj79dNux+aZB0zLXDaaZMBYTmSMcgc4tlJvcmJ+VMi9cYoEsbJ7fYBVGIH
ZoWz1Nr28p6fbZ6f/sqFvwQDme04OTbdZK912zwVAkVdKswNJlEab4pA8dBn99M4rK16eiXh9ehe
9Vl/TOlnM/4GYx1Gzn/o1Njj4r5L1DwsiIdjwj64/DtVV3HhcXsCUR/XleYt49SLJOJIXQU6GHMH
Q7+2uOIkngV9ne7Kwq9a8WRFJkL/bb5jv9PHcRftbb+5Gtbtz3zb+pG6tDLfp0u+ZuHeYkckpRYj
bgmQjMpip3UvWab/trPQ09x6j2a+ZjxUMlxj0TtXDIr9vXz33OUT25FgMJID9pey2LcwYKIP5SZv
y//SzMJx5THURphd2keMyWxIZ/t91HiZpUp4LjsvUBj97Ukc16GMyEgejVTbt33sg1XVM+pNor9U
DAWi5nHMVGw153cQHUZigKgUJLd/23TjPHVbKMYf4+xNQFNNhIA8qKbBVUYW55JZIoL2R4hiY/GL
2B9V6PpsfL581c5v3p+FLE4iNIscjOJQdkSRh0Johlpkl7T+RO5MjV+1LNn1k1BEm9nLfD/9/9hc
glUN2WXa5DB2rOIicDVIMhG6YymIpTAAe3l5ii1cCgwWpUw1aQr7WJQfafJY8JdYVduYo8il1SyO
H8a5zcoxEGW6SfNivQ+yXkVZpFrFIlYy0lhhTZBfZ5ONQYK3joCwE3IEl/dK9VnmhZ5EZFb3LoqO
Fj4LRju6qt/QNLyOcRjQUFKYOssEAfjF/9yfJSDVdOoQPPjYNP0Orc70tl6nQXJdNZ71YopV9Sav
06Dfam/uplwBxLzlMUpWvtS9FA7ZBCxDERnPF3dOftDiQg+FY6RmH6NzpkcrYgMm0VC8xmM/dKrU
H2yMWdhZ82zlbYD3jy9M+8A7c+c4bevpBP9oY4huaaNSfFX+sIUTINNE9ErDtzcBTS/4jSxeRucO
EJJ1R0eQv4xZvkI0WetwdXkd3QqavpQN2jbRkO1jVm5GnSv8uuqgLHxGLMKUW9UAOhrdOcQZxcCL
BDHeBIpshQ6twpK9gNc1Io4HvTTZMUc/WBTBUF5xZOVFWSpc0vm31Z/vvyR5pFFKme3iQJqb+LNY
jdsmqK4k4DCI/0pIqMJlLIX48t4tuCA2UBR2s5owRRTxfH35Ms/H4ptXcgD/ZK4DWNUST5XYo2aQ
HqDTOCt8ykoQMeWeNby1dQm2KHnDolhxKs6nUScm54954j+iRM8zU+RzP5jt20drO24T39oU4DLD
PoJZ3+8U3bgvOPKlVS5u7RQlaZX0MIkhfGPfX1kViNK9/MrZZNsGUxACT2R0ED74OrmGKAN0TeZ2
f/8LV8YJQvT9k0Cl5Xg2oJ7swuK+amHjyC4m6NYWIB5I+xtb/B6zKehDB1RykG3O8nUcjpvLn/ts
hDixuriSdjdxi6cS+Yj7NE6dlxcPBbD9/5WRr5rfyQfOo0Efxnm3O+NOc+46+cKlgvhy/mAXPuhy
9DkOY14kNaBb4DPFfBsJeDYA9/gZjyDFzXvVrT9b4/izbV9e4WRFkWH2jDZYkblpd3lAXkAff53e
GDitpFbs3ncu4/k5emJsEcXNIk9lP8IYrzaGxTFMuCtyEz6tDHrntStew+5eQJu3H5W6JYpdXUT2
ioUl5S0su+iodw5mOrmiEKe6/F8l2ZOdFIYrK3M2MUrwZ4Cps0TNCKDeXyEYm3kDPkI0yNPYd6bS
kyg5t/F+GB6aQnF+zgaMkz1e+CBeDibpZh8ELKkPdPw2RFSeQlCVUrG7fBvOOvETUwvfI424issU
sIypRklmMDddraqCqVaz8CVtr4OVsMSt1lIH3a9yXYNwFkBj7io7zipTCwcCKY/B6Oe73QbtlZRv
6WO0BWPfE313V63lUWCW9JvhU41kP++5AMIFjxQz2Rc35snBmbKMGgmabceCAFhnezPmWW9UHBUq
K4sbUJhyKgRE4482plotCBGPGZQVUktxx1Vm5r+fLMaSDjrCHRaT27vJ2hoArdRooP+bg/dnxxZn
PKqLqLDBv37sgAt0NTMo9OfLFs574T8WFkd70kMILhlA5biCgM6699uZ1s+KfVBtr3haKW7S+eQL
1bj/OQOLc16A97Vvc4E5p83wPCdf/X6O1JEPsRyl5tl8kr+HmD/GFiedkF44Vogq+qygxEnkG1m2
1iIMarSaH9VwF729guSe4micdxf/mF1y32WUynE0euDImk+zeDZAA375o52/wX8MLKotbgS0AvgY
Md6U7fPhpmZh0CXvoK75L+0Yf5/xBA35CHMQ03GAUm1WvYT1uDfYMTRVsCfVji3iZTnKSXNLgGB4
xX2O4mg7vV7eMpWFhVfIIVFt1xkG+4ghAsPVZoSZ4rMrrtKyNWa1vKKRAEiyiNBpTIOxZSBGEEE7
XJdUBZRSrWfhGRqrbPQsxj3q+grDR29hrqocqiwsPINgfWO6bQlgEjgDnV+FEgWt8KDOwhXwpGyp
mVT46MVvMdx20Dceht+XP/v5/vAff7PsLpljSCup46OYG7Dj1l6GpkfmQVJz4zw0u9bj7ap+UysU
/y8Z4D9XdNliAqVDKxo6pHfRyH9WCQZHu9Kz6AiZYtNHwvRk29mLk46+49heK1U3V7G3Sxq4DnX9
0QkRnVpwT6DBQ9G6woSX4sSrrCz8Q0jivpMM/rWUtzy5jkPNc6kqmVYZWfgG5nZxQ1OAxISMUazs
Pd0iQRn9qzLvn4PiLhwEVJ4hR9DjuPMv1F2NkTaYAxL48oFUuG53Xu1J2tDTTpili3urW6lfgf88
mXxQkmOEcVC8mFWWFh6CDXkOAj54vMp8DMHewgU46ikYhIHkvLyms1/ItZEgOwDBA13895p4Hgmj
B2/q0ZU3OWYZTGDq+lEJyjrrX0/MLPxFGONJ1YZ6etcG7I6+ogiwm6VT7qtN5rt4ymHINvLjvaVK
Wc46whO7iyzCLns0bBIkYbGgQQGmVKvWAKAbd0n9U7gA22FEUhMHfXyxpzYQ9RMxD+AV+Dex+M+v
WCYVbdSQctBsbDKFMjDIShsNvyQfvZKq8hfF93QW1xoQR2OIgP84MrKvCA/06cVKqeLQmPPn+pac
nSxoca/TLrWqcGrYkYXDahgtO2gLuwmmDnxCQ5Z5ocZqdFrYj4m7dKMRJ/SLvHnoWLxrsihgoXvo
BoEm06c0uyB1ha9HJWYWzSDFCe/5i+a6CCil59SNJ+IPi1O/tq9o8aFnJebry8Ag+8K+scivUSv9
Ke1/umgaM+YExuTonlW11w7VMAUq3fuwc4ARhRwAJwX19D5M/aiwCs/V2fbyZTp7bU+2ZeGHQgd0
dCiuQZ/D/nBS9kQ0x6eNvaqSx8uGzibHJ4YWnihmFctM2qd3zeAA19Jej4C2cnvciCrdy8wKRAEl
6EjVD1AdroVbyoQ7NmDuwrupOY7ZXUNuMAp8eWUQ61GcrYVH6hKjgmo5XEWnhTclnU+T0+1b1h8c
HnoW2vHW5K57PHlyEnt5aT/UWeejgfkOdkjfMoEe3oM/PxCxGTgRVLDR1exqbSMESAH7zI9GQPwm
0m5bnEDwgF1HSXlwIve3PdRXA8/2TUe9jMrrEJMVtCuf9RFjZQZELA28c5qnUoirGrPjYR/tSE4e
awtNRQejoRkGTLJ4S5KnrMh8jN17YTUcpFavm34AvRkSGC31x1LeGfWtkW5Is5PJhy6pJ8KfpMVF
YkMQaxBSDcHEwQgUcEo/RB19FWFgBb12z0oNyJFGvpmDmsAq7iswoQ5DcWXIyTcKy4vycdt1GJTS
siCcAKMr8YQunGHlhpgVkROK5bH7nhK0bNwr3jdBm7h3heauw9T0EvkD0x0BpB4PFfT2ZDZ6FdWe
zELAT1Xay6A5Ho9aP6v6XWHF67zLnuwhvytbMLebDKhB/jLZ7YqF2hZsWuBq4JhkHqKdcA6UZnDw
ETDZ9NAjRve09yqMybiQGwCRkAcRFvCY69cNaErGFjpaEbBSfbym2mvX0U1qFFs9exjbZD/prtfl
0aodJi8eEsySV0GX6n6GuRQxJn5s0ReZ2uvevS2Mex1D7WX7i/E4SNPYo3UCeaRsAw5Yj2ouVJpt
vyrMAMP1K0PbTg2kyqa7EAdcG8tbC7xdbUy3do7nRgKJowJCQ6Y++rGh72spqDcQ+xkySJ5piNUU
ZbsOw+KjlYAANcX3glzJdd5B4qBaTbW2nb3QpF8l/VsXBSEm5HPQdxHtKnPiAF28CYCO4s6MMEX4
lNZ7074F1TqZDiy6S6JrTf9oSmOfhrsiSzdm/FEPnZdExdqdHvN8W2tYPf+FF5/H++caSqjRIXKA
GM2twNX9KXxIrX0fRmhB/XD1D9GtMCLjJajWMuPOkq8ZptkBazXB7lWukvq6S54TeT8Zvk5v4ubV
nPZO9Uu6K1mtNXNcjeMntDE20Fe4tt0DIAqBVnXrMVyV7sYxB9CJZhtj3It2lQw/LPlB6x4ksa/w
t033c2qqqylGGkif+KR7wrgt87su3Oj2TgeF0NRDPimDmtIxG/KDNB+FNa0LwN57p9i0lbmTaRjU
AwHU694xq3vTSjyWv1MLugFa5iUtR4UgD5zuUwNIysieB+1YY1hKA2V+igQnbGrPFI/jAHQ9zbdD
/GRAmaNHG7FytPVYgyt9bKHTfDdF8WsDtgF8xagRyMAfMKCgd82PsngOxx6zFtWq6kEvlzv+xO8z
/ZVk1r4cwqCSU5DQVYH/A14Wg2IKdwzC9q6P0KcSxYrVhq/Rn7Q8TBZ7w7C936C7yuMEZaLBi+PX
KL+z5Y6GtQ8o8qbOmtVAph8ivmvkA1iocUhLCKmR61x/S8HGJq300Qjtz6QpQZUA7dcOyg+DuRpb
GSRwQ47zS+jiAPKIoHAdSMH8cOkNK8o7sHRDfQRotWH0srreZhbOqE0xu6vd9wQz0aUVWAyVHhO1
72nTUwo9Mfx3lKbj4b2XqBdDeFZP3YDR304/AhwNsu/MXVml7PzMdLbo6wcVF6sia9YhWuFhWSEi
WoHdNUFStNtQ9isaVxCdAQVfm/iNZW8m6JBwSqDfVfh10XrSAUNlOTxIO9ulKXI4PIYCaySbLnH3
zfBbZlda9s5cIHcFeYs5AMxle8XNfBuSdM/heVpor4smvQ5Tek/i4S43NhPGvwzyGVoGWqJwuflw
37nwqrn9owMV59R1q6RM7irzWk5k15bRmwytld2FN50G7cjMupJiK6R1Z+uax+u9U2PcSSQrUiX+
2Ewfegcwc30XT3k5c/Rtyvy5MxGuKg0taHoVsslPGRxwnWyaxgZlI6gEWxUB47kXNEDhAL8wxyIO
+VJxO3mxQFDaZi0x0rvkWc8h0c38PIjX9QHk/x/NDrMte/cHUeTcZ5KEv2wukgQpDdr2GLS7Y1W/
BWVgICu0+5Lny3nCmSzhLyuLLCFzHJGPeNMcO/JIwo1N8q3VRujQKOycKwb8ZWjxcsmdFE9LTBvd
tZ19jMBujZTW46BkqDlY/YaXeAJgEdjBMjW3hrLkOnfO/0q0bUeHxB5xMMc4KycuEm1QjbQ9LY3y
2GocoL93Dt0GrYT60o8+h0DhiHv/mobJ5vLmfvuEC6uLPDYBvBEMtYweM3B7xC0JJmAUGrm+bOVr
EufS4hZZrG3TNtWT0jxWK7B1vcpnLq6qMshWEI+AJAzVtyWgVP1KbKpjrBg2Mb69DBdrnA/YydXo
G9BuQraFgrhAXDnP44NI1xOoSNO1jUgi1nhsow8N0ETrgwUHzMtP4EfD72jWtrHWD6oxzi/agEub
sTjQCc1HpwwLExqxxc/C9R2yZd3a0d+0aKN1W/kTLcFrcai3dN8iGnv6tJ70t1bci2Ifoncfe2rR
6W+XbLFHi7NvuZMe6cQsj468FvqV25d7uz5EqaF4N33vLCwMLZ7pqSntmAuLotKnfSBwgUyyuHI3
qVfukSspXuMKa8Y3XCUmjezOJOWRpcMDHhuYpdQ3RPT7aOxvrMjyivbaBlGnVmu+5YD2iCoO3+X7
ZSzn/TAySnoKPc9jbH9CzySYwGtDjC74f6Rd15LjuJL9IkbQk3ilE2VKKu9eGFXd1aADPUHz9XtY
u3tHzdIKe+O+TMRMTzREmEQi85jr5+vHI/GvSVXXgMu6TdpGNfCZ6RYOH/tssxC3WCBkIAiOkrp2
EwOqRW1gt6edbHjHOQ1rflU2+zIaC82aYtpKrPlSzORxzHXZz2sooAyQH7Z6CRKKxH6cCJOCCeQ2
d9SSaDtH2lMx1/o2IZnqEqBVHITY5yiCoLHaI583p0UDqRvRqE70CrpQWQhgDfR4E83JLbw7hm6y
jkmE9ko8p35rTlug454G1j1pqRHMMZh5sJskrAy6fN7KaaWFtc3noOH2J2PZIbJ1lHqzMnZwof/G
E/KL18ods/RgTJGx09GhZHSmXNoPBYbUiyCpNM+uXltAnwBi3JDa2DG9PioQmzZxMc298osgmVHz
JtRUZOdJUtzbqmRCmtXI/IlKN3LNG0+PkwWcNfgyjtwMLS59ZHAzBUpHLl/wbtybM4GsNH7AnGcv
3JL9JPqVM+zT9o5000urQtW5ivx4brZ6PON11WyTTAvHPAG/tbppimFntcaubJI/pAqies/Mzcw2
S3lbArGupaWTwlcjglW0oe4kGNBFWfvIlE9kas2865Dews0513KX15JTI9Pv2RHCPRFP/m2gwmrz
rq6gYh5VpY8xD/lWCzJEhOg3iq7AJvuLuufwwsGQE5QeBPcRlIH/vhIkW7FnO8Zla3xT94FQ3iO2
ercbtuUfi+3P4JShyEXgeoxV1/YSw9ga/diV+kluFH+eD3GBckIHBZJRUFP+yX1YTenqhmF5lpfp
pGun/DA8F6ZP9tILcnVJ9StQdGGo2Pmzn9aBAZ+vLpyf8ELsP0UiNt+Q6//7nlN/2FAk/aDxWUbw
TZrNbPTHVB1fI5n4erJQmzGmZtzPUVQ7rFYhuUXBvKMlC/Bgg4fEsFMonMcAZoyHUDZsp+1fapu5
8ExybUjYl/HooNjsTYChznQr114dqQ5cgZ1e791hKn3WKG4J1FIewShmzOXbOJ9CGMNB7A1+TtML
NT+Kmm6sGdZ9VQ5d8GRXFhQuGTYMW27hShqoqu0z9hQbqq+Zid+pBbRa531ZQ9K+yLzcGu6vB/Kf
nn5/r9xafkPR44kTGSvHAy1o3oo35k+joyn3aWCCozhBWM5B1TPpnaQOm/f/hyyZ4C5ZO9iXsZTk
qYELenFjMEcP0ONB9jOfhzp0cggUSBZqtRw7JWZc8/W9EPm77M4r+2b9lDGZnRmygkum9f9bFnSq
Dln90VQeOMkO2ZSePuJpOB+ml/Tm38anrxZglSzOEJA0ogyHtAADuBogg4hKUisyKv7J+1kNszqh
eaTrVG4RgOJtsUUNIayCbCcvJQGHh6RxgWgGJ9bT3MZtoPqeQl4inXb5RmSj91PvZfVDVokfXGcj
iyWYbNhtb5KjhoEaz9404NT37ghZOtQDkHD6jS+RBwQNPyzceCPY9dczdFVfJYUFVwA26dISK64E
ZJ97kWdgw/VBve029pGeRDm4YEBjBWOeVejPJzXunKn8E8v1oVcTQeInvGJW36SyfrZbGVm+vumf
B4il3Tx+Ltp+8DnXHYQWb/rU98IMTfBha0QoR2KV6j0eWoMLpehKPi4adKXuaK2zKGu1cGfzkgfh
sEuv6cqR/X5anz2xWmXgedwr2sm8o+F0Q3eSDyGao7RJfRxSwXZRf4BE/96za5AoWhNtL88IUfnB
egWL0OKoIgXkpXyv3y0JbOflgouco/UFwlbWv4z/nzgpuM2/aeZnn2zDgD2eSY7bHPXvYIZEU3FC
1dVBofVX+gzVHS/dEU9UchGd12/Y59mwCeqjcyFh5y4XROHN+zF1O6epdrjsUI9ypaf403QA1fUh
xCE7JvH4iKiBeknq/Wendo0w7YdMZyb53ms1jE+81gUX+ROWsyjgAl8OawAhT+8nTWW19KvwHHeJ
bjKJlfh8GkJfNQ5QlFOmAzRkuLEhlW8B4P5ieuQIa3rH2vW3403sJ/M9PODsaK9D10LwxhTcVt9x
4GxBzLGRs7bFZuQ5AFFM8qDH7zDF9KvICmr58/qkC96T38T/s9FizudaBgHjFGsHDVbpMz8gxFwf
Q7SzV5EraiXNiEZZO2k5aHtW0DO6HcripckUgfaqIFqtRUcm4H5QusfcDSkqylIZFL0kCBaiOPwd
TM5mTBs6qbE5LnSJ5lu138bt7974VcIxg3K+GZt4K2uxu/R4Sj3awZZz3wy/7ea1o0DQweMH2Zjg
4Ii+egmmZ7+olGaIIqm4+zuIN8qKsSnJJFhC0RCrYmLRpHMHgWLEYxmaylOBfqQdXN8lokfGd63g
/DOiGqtVIlVdig4Q4rtLHyeouKP75y8Ktuje4Sm9/X7DhdlJpLctSFO/i2xno7dmGingxWOTqsWj
UVobA10/I9k2jeYRne/QMQuNVKQ4Jjh+3+HpbFQJvveEaLjniP2pQ21Mh85ZO4kgit+6l1euU3WJ
OWfDxO0iGhmjapTDCcmCulfPIJFvm4eBRuFUmFuuQnlgSnr8ggRdwkgfbUcv0JSQOPdgVAcP25E7
aCdB5TYp3jLTfoxnUI7M2lcXCSwmv499qOi71Dww+qQoh6o5FmO5ZepNJuuuVIBFjtoIY4DkKkQW
bE9BhPkWpzr7vkq1VTvhaJdBOD5o83QzyO+oyD0Q0goeVKIFW8UyZWQ1JwlOfzJBtTuv/R7kwbES
jCJ6tn3Tos4+yJJypcgN3Mr6ZoE78U9pPETbZBd7yrE8mEEbfxvAq5veLaR70Uv7Z+fi71tRWyGN
45pVjClacWrHpymSvKKO3UZ5M/vfJtlVi4yXGsKhC49g0YcLVlJbxzK9MFvUHjGyrwXMj4NI2n6Z
h3Krft//9edvRXOE+jaCVV0L4deDpvRdjFXtpA8F9vXGnyIVXE2ie2OtgWtPTTRMS5LZ+tUWQgeu
vdNsB2+hNLA9YyMneAWr8OO+S3ei18lP7s5qPZfvP9tOQz7D1qf/ntVFoijxUcmUjoAa/JpdPWg2
mQHu3vVwLiqVa8tKn41pJBrEOZfMCi8HT3WBufHgSuNZGzuY9qJnp3C0VYTLWSMrREXF+r8LcODH
eWwDlH+g+YnwrhBtl9UbVzOrtJrVSIP3GnCAyWHCIO0suNV/KuqtFm0VauYCXgI8xigGZGnZfd6H
qun098yvbxSULmoouxNfgZJNEId5mAX5UxIY8FUB70xy5xubO3wjFg0VfPtaLbcprQ52f2V5KvIq
JABGZQtkJhMRPwUJx1oSN9PzyaQTEo5CKcN0vrHiRHAgRSOsIo0+JlSubKQbUzP7Vay5NcBc/9kZ
MFZxlJqRYsLFfElp+HaGYYgeRl7iyoHhduRQPImoqYLFMVbflCVSa/UQsToZcwtwQAshK6DYckUQ
pQVBem2vkBFtpNWId4LZN17W3jfR22h6fcqC6/Mn+pxlCc9CCBp7aGsoeJykVurEvQr5pdIhTPA1
l2OHpetItNAsV9dkARaNhsmRzpxqH+Yj8CFLdvr213egCkWlqYuvu3/GIqtCkZ6RQWE6atikLW6K
4RbOYGicpJss+YhN0Yv64vydDbbafpxmNtTQERQ7etRQWOh2Upo519dINHtrE3hziJvUqHF3GuoX
TMEcqZmfh7rfttR8kitl3yiPvUGBBTBDTTNbVy7a1+s/4eJ2PPvM1eOEt2jI5wPWr7I/26IP0Ldz
m56gRfByfaDLd/jZSKsNiVYkLGenCRZIQXIvOXlQ3C7ejJmLjpt9WGpEjdPdSLCSF428XCk/Mviz
kZelPjsKNEqtPJfMpSObhPW8a7MN8ee73kNF0y12QHOy2ctOwyH3C90RPY4u56Nnw68u87Gc01Sq
x6WIr+7UHQ3t2QUVH24iQOF3PlSNYohWA0r6rQJQCt2QLjeKz37A6n7XdDkx0txa8sJoYxSOFgKk
SoY/XHLzyuMvXWj5Q1Cj89+jxMts0EU2k30nyw6asdz2RU2Fn4Z7y+189oNWOUAud1B3WsoAeRQ5
IyRh5RT6voT6tQ1HQyoZXv9NzrOf04LsiCUVAWjfe6n7aIbWVbKHlnNQYR+Jhcc0LHrwwg5tGGrJ
gLFQWG7FORRHiBSmk5o72VgZDnBaX7xLUnQqYMsBll4CFE9cuVQdADwWdFGFE77KPrq8GniiYMPp
huEaI4C3cuXU6JHJ3Tv4YQ7XCjfRgeqLgIKpF7/B2ZFjPNbRAc6HlyIpHS3Vfbt7VIBDjYvhHV4t
AbDTRf+izUJgxsXn+7+WQ1sDMyZj1LMJtqXfZUxbd0wAsvFP043TILrtdlMA52+/cSE1Zn6CUeLI
4jLycrv+32cUyjd/n9HKgngCiAjFSebAJNeFHyXEm5NfRnXTWbljgY3T9LWTc7S7JNUFNNQjdhXG
iuRlMqRJlR5HaN7MdAAEmB1sbYbZAPAdmVwLGrqi2Vq+5Cya1LwsQXZAxCxgDWwwOMlEdwWRHJ4/
QEAOpIgG2qn/NpXlrxOjrbEerQRrjqjC1ZdnMgatAxiCoa8qhWUbix4fyzV6bSlWgVqW9Wio8IY+
JQRI0Mx24wV9QH5lHKjajLtUua1tJWhZ6V2/Iq5fuT9UWWSVAM6S2ujDDX04m3xbgUdgGp1gAS+/
6M72+yog53Ic13MeFafSqiBQDgy3Rt0xU24a+beN9t5Y2+5kyXBLf01m01UG61FvOOivgyjHvTzV
1qLGa4D38t21P9tLk0atRqsL+6TRz3ZI3qIk8+eiQ9EMnmkA5afZtElUsqfQ9rw+15f7NuCe/e/Q
qxgs1yxJ6YRtvPQupsKz4o2WufM+8/UnaA4vmtPkBn6WBGV7PYf+AMQNXTHWbdlMPzfbv36Gucrp
oKKpTEmHzdYkH5B4DjLVFCTCl2uj/3zpWuVMt1sb9Rh8qb6hodHCwvwph1HuTeQBArart9U97gV+
J6dBGwVl5+IFCONvwd5WLnaZscww2LbhG/jDwy3LtRRoQ7asNS481PQICokBLDc9apaLix1/14cU
xRN2K+nGZ9ZVcwDp+wW4bMCssUO1o4lLUG1YlwMpPlRgSgM5adb6BPKG+cFkG7UCjpuRwfkwTsFy
t3TIYTQDdGE1WAEABR9r2NSzM/BX0FA/xzn+NanU07TRZTSHGIn0m9N7ot1ldRkahgJ0/NyxsE/A
LzNBCpm62an5Y1K3sLLdQzPCZYYeTMz0R0UNeDqAymc5WU32Fh4bUbWTegXkC9ODiTmcB3mwWGIo
FDtrgg88pTu1AJg3hWcU/Njz1JdiFuSJ4qaljL+ROfO0ZZOyVaPBSVTmU8xD3+4lclR7tu8kftua
0FJBc/cpmyGlXNvglUCo0VHhxCfBqQlhym8W+0fzJeJ1qC50GXxKlD1UA8gWjWM1yn6CqEyRbTSV
OgyWhq1VgaJmO0x/ZfK9md637T041rp8hMkDaY52D5MC9jhF9E8Kp/oYriuR8kFLy1OMGHyF9t8m
nSH0Q9cYrQ1Ll5EwrE4IgKAqJCCM6Djl8kFS4sNUMODE7jmc1NETguRQmMi14NBcSpnPB11dx0M7
pYAt1exURdnBlGI/KlIPrCxH6ikoSw9Q6tkIAtKlDOD8fKyiMunm2q57nA/zZrrPt0agfvFt67L3
9IQkxJFxwe8rH73cA9Gd8SvxTJhZCARyLt1A579hlSlPcTZR2cZvINjbkU2cqutdMog0SoSxYBV8
bRlyYFyq9JNmmKCmPVfFKwV0CtimvQVXgb59rYq7nqEaVcFLpnsbFVg386GHbpBhu2ZCcvCrEl9n
1quWqW/zEBU74NhB2ujl39fX5RulsI7Q53OySmblUbNIU2JOltYS22UbqBc5/bbZiKAEl66Cs4G+
f8jZZThkcz80HSalYu9D8mtiIpLud9n056cQuJrYuqHIazWd2JLNFkhYAqUnWBDKSSjJUDiBkJYj
5/ZNJBlbCzY9Sno/5dD41Ywjp6ZHjcJXx8RRCvmUw9ClSAG/obVHR93lwx8Gwe+CgFZT/ULFChLF
8Yb2utsn3EvlGGGsD3r+QRj8TGs4SILx9EhhheqnirKx+N31xbq8f//5wGWKz6awMMYKMFoUl6qE
O13zZ46oV3ejf32U5RRcm8blV5yNkisGxM8tPN9YkThyCXQQeGWYEkcBorHpH6+PdrFwQJR/PmoV
GECLn+qpym08X/kh3tqb2CUvc0g+ZhfFR59sqp36STwSCsa9HJD+GXcVDOYa9MopRQUNPsmu+lwE
0Vbb5MfI0cMhFJX8v8GE1yZ1FRIUllpZbEfVbc7GnWKAKA1zIc1HSAijZPSnVvMNa7xRCkZdu1F3
LZ7nQ1t4OS+ZO9T5JiLjKyDYh4yMe00HN9eqtTq0OP89lPxPSuuN0igPWmk/Sml34La0Z0W+U9sI
ASb5yHUNvlHtlibMbbgMBpyKTL9bMIcFC8zJPs5KZrmAXycOvIFlZ0TLF0ZH0ZFIsKu4PvUXI8HZ
lbd6YrGIo+vSTezUxxKstMJOTrbXR7iIXTm/4FZ1ryYxarXQtejI4XKrf7SuFkQjnpROtNNCuh/e
8wCKBcvDN3NkR/nIADdXnPbQHNVQ2opW/2LT8PznrA6uaqHQAasGcpJ3wD3clW7nZFs9qB+oUOHp
4tV+dpxW8bzgczaXXGMnrphOPVaBFOsBssEYpl14EyV9JwgXlw+wCkFbmK6bJghxf8eLTjYyqNkb
7GSCTK03pT/J1sOQMIA+evgTNnBYUby4eI9Yv1Xk3C3G4mFmAJ2PbJuMUkBl695UKgHuXLv0kMfz
518/a7XLLOCN7cqeyKmGpFVK7kfz15hOgTJ/UWgVm8prruypJeMxBvoBijgWnt5D9lobdxIeiFGZ
uUqzU0o1oLBlirOgBo88pRTiwOhQTpoDveA71d439vM8vCLbBEoaVae5eQCgACXPlhSLNRtz7FQO
LfaVlO+kVARv3SU2/ogqZ9+42uY6MO5qSnEhaDBbT09w9vUz6S1LRE/3y1nC2UCrDZx0Wc+MdGQn
UiVggExuhRhi3cX8ox8WCBZxJf5Lbkbv+jm+GCnOhl1dRbyA1RrNODsN1h7qw/5kU0EmLNy9q+vH
lOe+YeCY4KGcPybhsDH2yXt2U3xWPvcNQOAdNZxerNtSVBwQrd3q/sm5IROL6uS0Zw6qf+g8lxtc
QRFK5p2vuHiodphYtxF8sGhKVxcRo0WbqnRgJyn5KDClnKj/4QirCFRaePIPCmaUSCebT36rss31
bfGTgbs8mv7ZF+tW0ahH+ZwYCju1uVo5XU1vYDnvVikIfBnZmHA/jHHvFcmul0lA63IHlQZIxECr
IIcfj54JYs2yDa8cw7W2FC0KMIU1xNxWL30CeQprBDwIaInrny0aZhXRUjiJyy1gNiez+F3JD02j
uuBcCSpHgrC55sZOZlXB7iemt8QKlfittqDlo2sou9r1g9xbt0W6bYdIkBGI4staa0pq2xGBPKW3
06z5djUEZqU9D5z4IONrdnZDouyFZZMLk6Hrc3o5UzjbSqsQ07YTMh07Q7abbovozQLdZc77fW2W
jd+lHPmR6jVF6gxafROT2tetIcijgz0FXZfuoYIUpoUR1MMeNVVvLh5y3YBUgg0qPxRIim5TNtyP
k1ywSqKtsIpaqpHHLXBd9Jb2B4t/2dZTbySCMS4WUs9P2SpCDalhkbHD7fI/wBFoyjoRaCFLZy3d
VxvrTZQoCYITWQWnzlJoDB8hxHszYBpU57lIVfanJdkqdKyik6JFLLVrDDEiM1zkNiM41gBJvqB9
FhR5IlTpun6ifhBjWTKkmUlwbPV37vFDuaufErQ6HkDG3EKaJjRDNQQ8ZZv6iSciZAvWUF03Xspe
0eesRmiC00StQsxB2qVTCVGWLMx1qIEDW2VBM3Pkv1SZ4JXHvdHSHQn6UdfP2fUN+4M2m6m0tasW
EP5OZ940WrtCfbcQs6+PcnH//POyWJNbSGu0sCxo6G0JoQoHeSfYrZrIt/lix/c8m1+FDNumbZPA
D/O7tt6dqre2dcCp8+gTB/MDJSw8ISGmhY7aS/4kOiIX04Z/PtFYnXxtGOSpr/XoOCq/s/JPrllh
06F+ViuCFRM+WlbHn0HNqyn6EvsWctIze9RlWH1G2w6avqxDoTdHXHuQQH1phcz1i7vl7CNXcYB2
spwl5gJxem19CCPt6K76nO9R9t3EezwsvDZUBXf48jU/7vCzIVdxoSSZbGpJj7gwpH49fJogEmf6
U6raTpnqghRJNLfrvkijJjASVpHALNrrKsLqdjqZjhqUQQ7Zlu1/dCrWHRKNAm/SWja/s1Ebq6yb
Mavvr48gmDxzlZnUOHbyrDXspLUI2rCW7NWXIXuTl26FIkoWbNFo2t8PTkkuMypB8+UEPRRftzGJ
rbalEx3BToJ8POxcAfkwG923LJ0FWpsnYUIzFFmWJstAdhlER/v5jwHVGLmD3Q9KW/r8i6JbCKaR
O5b3MSeeiv/JSL9aG3aH0OhalN2LSner8ZXFtylqx2ihujPBf80feJs4YEm5E1v8mWXP4KnbZ7ov
aV8UDqC0ab2Y3StZ6thN7qRQG6kk7baco22hq8eYKztNNzb1BBlDCj0l8pqSPJgh0h2lph9JQ1BC
Yb2BdFg9fMF+YFJv2+5Wq6k3FuAYy+9KkjllGXvD+GtOblr1yS7YhxTPezb3x8GinzTFxlpI/OTJ
tGiQk+FZKaADN5ReBKnkhqaCh6kgEJvLn5/VEPsR3iVZj/pLDNS+Kd1DsFCQMuqiXbCKwlJTxnkk
o8YaKdLGkGaI5k6gz0eRy83xq6r4oY6MTaQqz7YBWS+9zIJSjsN2Lm6oNj4UtR6yqNlYQPnH6r6r
uocKOCzVekj5fV5QL+6eAZ9Cs//LSvcJ1m3UIGT1OMHzspy5Z9ZBCZdsJiP2ZoZTozpv2VkQNb2X
gnPegQC9FAGC3Ig8OaOPXU9u2JBtR6MQ0B8FwdJc3QipkZpJ1CGjUfrXLsfGNN909eP6ARet57IY
Z+uJAk87E7Wmt/0wHE0pO1T58/URLqJqzm5VcxXzjZQaipRgy3QBDOw9Eti7fFs9yr6+sTdQCPZQ
E3ZbD/o8uxZKjF70Ot9kgahLcTk//OceMFf3AIUxbsTHyv6OzPoT9SWwg7kvHxoIssMZXrCNReOt
XX6isSd6n0X8bjKh/UZMf27t7ZxotyNBzVKC4VMfB1Jp7ww2+wqsXuSJP6JkIbjtBZtobQGkRn2J
Xj2S1FExwjzr9tZiq5RTwRP2+/l45Zpdu/+kTW+MsGWPjtWI+AhBQg3ZtwXHc55VMDZHvyYvIIgW
W13jVKX0QFTzJe5Lz6LNQSLZ50iMXcWL0OyS3OFyCWECMHAi+lWis83L37VuQjKugr5M6RgK7xG4
pz0v0gdj4OEkddSZSXFnxH/SCooltgLROyhQoPrOIgBpbf1zbl+W5Ar9dzO/qbrcryYe6FbvS616
0GTTBzsvYokzbbLOmV/H8maO/rDsJbZlZEj0Tp1Mz+4T6LJpfmswuBuBbF6nBxtRPtLYvWwClAJZ
Aehhbhqm7JX8bW7jfZFPfq1DhA7vD4ZnJ/RO/X5m+yJTTmOc33fwZMVf7ZhAEjMyNl4qGRNoSQBP
lY225/XsdPobU2SH6ImbyKOvEpSQ6laUuSzR5NoCriL7CBy1JlH0q3O58kfzUOnwVGqmQOX7znjr
WzQ10cNMs8zLUCrkqerCDNSNRvw7OvHy8Ho9bPwUzf27f26trgG9ZjpcIxE2xqz3RqhT93LhNF2y
neOd0mxlaYLOcxuoA2zOO823IMrXVLWrWFBAjeVdkaS3NvCEXYSarUE3LTShJ3pKIYkOvfD3hh4m
KNtK4x8L7nN2NG8Gkwak+DXFuQuLOKeoOlcH+cC2Yk9W7icV6ozcAPNx8uTuSS5h794AnC0nULXo
A9Ye0/p3rnZByUS+oRfRxmcB9FsC9ixGd8ykko1a2C2HskbXtUGpzc48T71jTQTkNa9sQ+AWQ5Xa
v2VOXSv7vL4Wl2up/8ROa3VLwGGstLlcE/Ba7A17NiAxo3zO+pa40YPlj+7owxF28GseCPE3S5Ph
2rZc3R6kl9UmYuiwRDfSryyku+E2dxR3hpK9EFApuAyt1RVhsryIlbxj8O+DsOjOeIFqzuBozFn0
1VQP4kOSp71dn1tBtrMWu2ZtFcVZjgy7AoN2HG9TqGhBKBS9PydDdnN9MNFWWrd0+nmOoNNK+N3g
Ar9UeBX8tiHI59W6a+/F2mEXMVxnW9dW/04vVGKVNpxdIKWwSJbDizWXAgNCNpxuBiRTvOl3dVk9
ywwCSRHEadRS23QzGlxV9VvhdR30ZevyCLAitjebTUwEyYlwQlZPDvBGWFOZyw/czYHq58G417c5
9AeC1DePot6AIMbaqxhr8bYa8mU0liuBkbcBUd+bRHNYlApWWl326pVzs7bokNQJ1U+Oh6gWR8+g
qeyScvY0fmsoaGvdoC8fZoWy75oJWXziFwjjKt9YxQFUYKfkx7Z408CbyFooqFS4MnvIMY8biK12
tMWtfJ/Fn7C5duTmmURCz73lTF/77cs0ngU8iZuWGbOGnGyIH0vDY2LtC7hoykPi5nbtVu1NCgB6
JY+HNtnrVvEnVcqNDXhdPYN2Czxgd2yAfb1+dkQ/ahUDqZlktIGm8SkxtG1Kn6pCcWQGADi9p9Lg
NmOzvT6gIBqtTUPU0pIzTmP9lOUZdJi4GycigyzREKuAV86TXHUmaiOS9Usjmq8M9eb6RwjSz3VD
h3aVQe25ZSdo96LDiq5prbm0aPzrw/w0FP07W1h3aoqMNbmdzQTZ/SLpUd9kmQ8x6eQGNsZu6lTv
KNl9GaXwfroMCfvnalxTgUgca606YAoncEQgy/wxPFFI9jmxCuFih25R+vEgbruomDTueFT3Eebg
KBLQuAQLVgwVOEPY8ZmGvoZIEbPKkCPh0dwFkzv5sZs/JKhztG6zT1/kk7aDWBlanpUr3Rpvylsj
shr91gpYndm/fsAqtFFGJEppSk79lD+aDQCZFAkUCu8DlCH7aMOtA9SJ/I6918mXFB/VbILn+uPE
0IftxhudqOEw3SnmnTRj/syM+xlUq+PqwJP5QSJf1/fLhY3/169dJZdJMbeDbZv8jkI9Gaal6ITN
oi15AST+1xirKNbbjTyCFMZOWXUkcOQBHMFqG1/VuK+rSBnhN6DkuxbScte/7UKg+mvcVaBC+zmn
1MKR40myVaBzP1qKH6f1Y6Q1MG6rAUGk3vUhl+m6tvirJC1JeFtaQAGfOjZCdjHftk25syVFEEwu
3dZ/fdoqXmmlXue9AU2HzgYkWBlf6koF7TkifgaNutR+1pojlNa51m+izLzRUlP4rF8yliufus7X
aNwxq6mrpcAraS7UaTam176yLfCIT2IfwUtSRedfvE7YtDhXdCAxluGqLQvbDRQ6WOn2+oNZHuLe
UUIU7h24b220L/gt3ALqC9tup4MS+ZuIx3khe/nrt6ySuTIpVb23R/sEv4hdVFpwSIbGWK46LRM5
IS179Nosr9KyIjMKUnCcT1k6UjRqSaZ4jH6ggR1akKu/vnsvoQ7++rBV7CphZQYNBmPJihexPND2
zZv4AY4ofrfXNoqvhqrGNjnQg4INLZrRVRhqUtCCigir2xt7UoWjTja8vk9pIggJl2pwf33hKhZZ
VGlSpa/IqcnuE+WJQfbfAp0hUnInwU2pkjfZeB2r0TXxzu8M1bHIXYIXcF/fWtCHicdb0qAzFCVe
CoyQYt2PFg/Bs7XglccEZU/RpKzil0ailmR2Rk5TCzFbMOd4H2Rg3hFaiRZeEKLXKVZJNCI3MeIW
4hV06HlgVx8F5kSVR8fSaz+Nnqcm1FsuWI9lQ13b3qs4BlLnqBWwlb5r5eidA7VWNtKnYFMLAtU6
80qVeigUjjGWjEiu4XLiRh7sRXy0BlCFhYvIv9+jPd9j6xRsMkc+yU2Klyw8NS0CoMxMBPO2nIcr
87ZOtnRIBbfw1ESSUf4BCievvmZd0C68hFj56zNWocdQSJPWGTKpwZXdJNTCLux8Pch3fXh9hQQx
bg2NGZKYWqWSMNDmCFLExtF77kA6AWI+g6PYf66PJro713ZsPLUgVKwP0EPSXHO3yMzQDd+lzygo
eokwLxat1CrgLFLaLQMJ6dRbrS8bPCjsN0gHiRbrwjOX6ARYFljC2zKU/1eh29CVueWVKp8oOG8N
vCe4ZoNuC+qSae1JYjoarXwjbe7bCm9JeDY7pC4cHdwlVZM9ib3S0vYYCi1F82qXD1OxA33GoQW0
nCfdk/lpHo9VnIOWPHpAv0I2zqH6vm72egfkqE39QYJ/lo2/evrdN6YDMKqWa/u6i90apcYsV2Ds
YN7r8ChKzFfVuNFmzTMh4zuk74x1rtFJYDQgHY74pjfnDwmmLFb6TBb9DPtzSn8nDDYYxlGBDmFW
3XMOvnUC8jS0lasJxLKjJt3HeO1M+Inja88Td0iA9C5BOYHlcFfvonhwonTLkBg0HXdSDTykT6V5
n5m9Neva11rZlUCV6HQr+C/Szqw5Uhxrw7+ICISEBLdsudjptJ1e64YoV9mA2MS+/PrvTU/ElE15
zNczFx3dHb0oJaSjo7M8L8tnt0S3sI0gJzSNMSmslWKT6YgwmGVxxeTvbnjV1J05vhbaq8Z+x7wF
2TV3EoKoe2K5aQyxY3GWkJouu7x3YnjarjHVt5Zk6Eie9YeWUShLl51A1RXEaxKbXysW7cMOEx0N
cacPcXwhO/vGKKKrmLK9XqBAgFmlZ0zmipH8+6r5vHvOu/hDoGESKqmqotWPmgngIu2CWlqBnUyo
4V9Lbv99ID4PtTwQuF3mwq71Y1f/sjg629G3Bt9pxQavTWhxd3bQe+MhmomAyn+pFRwZbfK1TKBD
rnBW7MnfgdnPE1r4/AbPqzIPS/1YUHKZW9lTHFq+AZ2gMuY7fKptKYvryI7vtTxBr3W44jr9fYV+
Hn5xhQ5jXlpdrfRjY3CvNH9p6Vop3vn/8Pmy+TTCEqxINa1smTbpxzw5o1iy7JTVoL1T/a7XmhtL
pldZEQZVuVYbvbJTlrDFHF39BamxU8wZPXvsNrUOYnr6/uutjXF2Hj5sfJuEuTlmvX6sBxizn317
X4N+94/HMHWdGkRw3SDme6nMhzGmkiDlyu35aLdoYSV3oXVrQ+fo+0G+8N3tT6MsZlKowQ57KARD
FUXu5HUEBn11sBDx2aIlwE89G+15/lq45Yvl+zTowkdIsjGTJTPnI7dPIYqSJ+ivk9Dwv5/b2iiL
u41ppiWsBqNkBDoO8kFGhxYaCf/bIOcf8eErWbps9L6I9WMSQXjLcoboQa1Kwa7NZGH8opwTIW0M
kkHLSZdu3VLU4IiVvbA2ysL4KVuGsulRMJJG3An70k0T4Rf6GqHpi9LLz1tuYfnQ8tPy1I704/RO
eUOM7RSjenZ0UaEe6Ft7t+ZZf2HVP223ha0L27IpLT3Tj6MykD7Zh4O1sZpuP1prJf5feImf5rY0
ekVhZanQYFYBubpqd+gWv7C8xps8+2G9JmPlg/1l6VAQrAkd28KsDplC1276yPiaGf8iNPx5SgsL
gcZKaBuDMPxe7TyDsIza46gKIp97Z3kMbENSOSVapL21ks4v7qiP3+09uPPhbCH6R0eK3PJxIMod
sgJk+rfvT+/aXnx/+H8YgtpjGZYU5g8NrpD+yCEd56jHsxYTGIc/1KHbrpXirmzG90DwhxFJlfMy
Fmw+qvJ5RPAyynSntQERMx5X5vaFh/Fp+RZWQyKx2NYjLpCcGIAKoKMyJb1TNOhtxCsJ9SxuH42+
bgEfY0g3LldKo75IXn7eOAt7MuIirsGimXG18I3hMn+a9+jBc9QR2CIPpSrHbschvhdfatl1e4hi
BxnDlUfiF07IpzVY2BrRNGTK8tY4hgUUBDiEOBCaqCDMy8p7xZNjW77khVrxrdbO5dLe8D6PlQZ7
kyFMIBLsJDxfKkvtvv/AK8Msga/MQvOOLmFHbWjERS2qHoF47Qfhfz/MyoZdgl3LcYQnEqX6UZcz
BEpmP87Nvdn+MLX2f7uAliBXXgCEUOQcR8PeCatGT/VtWKyVb6+t2sL3oHajcoQo9KOKOgfPOo+g
vlXgxfb9qp0398L7/bjxluhW3lh8NIbzMUdncZ5EvsqeSuOaM1R2IUn//WBrczr/8w82Re/NURcJ
TlrEOw/6YZDxdc21Kpa1QRbmZAqbkI4tthuhCTBqswd0uDdJ6X8/ly8CSJ/MBl2YjSaF7G9NMU6B
Zv4U11od+bOY/QqAGogBCzz+dZRPQ2T1+4FXTAVdmAooPNZTZmP3WaTdqKb1kYtR1U/QmwH3t6A5
iiqtKlqxT2uHa2EqRAqBoWzGl6vGH53qXDNBTZAtnD76/f3sVu7SJYNV6c08aASnWCSal4XQTl7z
fVb2xxK/KmOhJjrhKpXGA49PBIEQstrIsnZhs4U3ohQceujZ6++JavMSUEy0q7O7KdAv85M8xDvt
H7NRPm3HpRrSRFthGD0WbuS3k7CADnydy7UE4JqTtVQ8wjuljluGu7rxJzDg3OknAmAIOJuoVIPi
EqSOoCkHv2vVx1rZgEuhI32OOqj0JvqxlZ2XkRFcRtSdaplXqrVrcW0LLgyIbdeUFRreY4kyPI1f
RPUa//jrLYgEPjWFaVvLLH5VJFo95AaMLpIzVozMYviTrxZLfG3a/4xynucHa1uXVWs3pJ+PM4NA
ng2J6wNozikIanm/VnH29ef5M9Z5xh/G0ihlEkozCAJ0j2hvHXctObS4Tf4b4/BnlMWXMeckmyXR
8WUK5pUUgtmW9/0Ia19mYdTRtzFOejRizeaAFaMLriwz65VB1hZrYcGHlqY9B9X1WED+5IwkCM8F
Mwb3i2iNkrI2n4XdNlkYM3Qdz8dalV5kPJSsRYx7DQiyMsoyWc4qK00ngQlJ6CCkVHol9F0mOPD/
08dZJsnFZPKal2Q+hvO2jPGwg7TN6g74D/f6vzfZspZx6KiKmxpLlk6o555rG32OphPSK1qCv6J1
G07T2VGhjURO/F/F0v6MvXD6tMSwRMQxwxSJyhba3VNt+HmyhpRfsQzL+kSIfFa6YeC0ZuGhDm8U
SLNJFbml9ixX+9FX1/O8eT6Yhr7RB6NTMEMpasohkuGifV9rXhJ5CVo0GKIZEoiFM5FVyMDfWd/z
jfhnMRfWArleuJoNPVuLIaiV9Cr1QvvBVdVr2xvglIa+kKmv8pUH5crxfm9/+zDhRMQxMfAAOQIZ
5BhF6Ydh61BeOGbEV55WZxO+9N5Nm0GUk+gQjVx2B7PKnIAyqWdo9Q5uZU8O6pBWDt2X3+/jGAtP
ppEotxvsbD4abXfXoEQgLn9MskSX/3PdGZACprsxno59m674nF/GfD+OvDgN1JAk5HY1o6cl/pnk
9I5mxY2tj0GWxs8WQ+iXhyiqrcnBNOxdWZdHs+SBeZajnWyf66stayurff4aHz5sQUSSK9rMEJRK
PZb8YhCA/ecW7uOMF2eFMH3IB+gtHK3kSYfQr5ZurXoOvh/kq/35cZDFuajSFnyhEYNkFIShOdpE
KEnXUEhbAsf8/VBfGZqPQy2u05HQziJmi+tnqA5QrNlZEkjoAWI2Q7Q1BnvlYf7ep/r3eRBIEOtw
rMiy+QuB9MzI5xihpLy5oBMIWN2B1WQ7a3rhRuhOczXS7dGdfBgA3vEqYk8nXPgvpZqfqmacNkZd
D27Zdb2n0hbqQKiXL2WQx0WADsgtq01YScBe6WT5aCHfWMZNJTMYz9kTWTk54QwGpDXfFpodxCoO
IGJ8aekKWdoxPYRNe+DwvEwuggZQrthGrndAzygKSKmwADMUfiNPoZl64AVK/Y4DNBhZHEnr1rjg
5oASxog9hlnxKEMExfR2Q899rBl612MU+gNG+/3X++paN+1/r+aytS1jSoy8lXCGpLZrZmsT5vZV
Z5D/aj/+GeYcH/xwrIw0Gu0qTdAAKiAGUtENIEzBZACvS9ZUA762l3+GWtgyuxoBHuSIduTCBKQz
c7sxXDnCa0MsjJaKuxYt/lg0nhtu3NymqMpc+SznX/nNLhcLOzRmec7HCbMYR8NR6GKY25NodCfu
K9BeayfrDl1zb2oAWI2WmwxvGYkdGz1MTlZbqTOj07hTxMtyYwewxUHol/qM39m7NW88S04Oy0xU
yv7IjGKXR90mK8MNrW+gmn4x4XFXmkFEXqbipI+vWfSzUPU+Qmu0hBMrZLztsaSNph0qlJG5qUVv
SNtclVr2ogmNOSZwqfi96MvryBjk5lrx4ns0cbk4XBc2s2xbMGPpJFq9QPMYV4jmlheleRVGsRf2
1O8q3WPwSNOy/gFs0kuKyWg8uYmn2JmjxJkVdTvrIqS7Msq2Y5lCBXzwS1Bu+w5NQTLy+Dw8ksgS
IE32ymE9T9Cz0ERO1JVBCM4BWXEjvnxrf5zJYrNWUx8j6o/LXdihw9GijvLoPDyVTefHjXLD+kFC
r7y2b0liAnXwO9HBtyzMfSgMSKHzlX39Rem5bVpEmAyCBISJZRZnlKyfwqGnV6w4s9IAGhkKN+Oj
Q/LKs/XQH9KXLowuorQCClEhWU9dW8V3RYiefE25HMUsPKu9ItM3dgeMnA54imWueETvMITl9//4
MxerJkO4QTRM6VWoEWiy4RrQDcglMNRIiFtt7ig0rlO/GIofGTGkgzTYhrYFKotjGN0U5Ip9qbUF
4GhQ+SZm0Gg86KGb2pPMi4GfY1q3m8rIL2dgwBPLySLqhAznK5S2l8KA6bkWTKrCkeh/p4DxCys7
oWJIc6siCwDFuigMKBVztc3MU91DfI6QB91OPACVXY22Lh4cflu3xzb9nYXjRlflqZcWIisj5NCk
a6Ul+hu1TRlVfqn97C0KNfruJs6R2RJRt7KaXyBZ8dENAf0Fahi2tcwCNVWcDyIbKFjVo4NN4dc9
bjXrlNgXcughI34sJqg2yEtbK1AcdBlnxzq87ucL0mIH8O5ChsmjmDK/N3O82NE8ge6EFN1I05x5
qHj2zfw6LfrGbYckgJO5T3vIlaNOFen23FHxFABi6oVtuJO1vuItfHnAPk5u4QgNQL73MceONp0W
6Z6idybtUc8c5iZ+uqn9ucNfoyDrrMuYrCLHv7pdP46+8I3MlAPb2Rf0SumPhIqDAcRZPK8RBr/o
T//8Ba3Pt2teiKHUepyHc52j9WZu800XRNfENRzsRXctF/qVc/lxVouAQywgC9WInF7l2bRjSLp2
/BeHCgQQ8yvX4FcX7YeRlmklaPPYdZ7WOOjtsClx+ZB+XNn+7xKxfxmTP9t/mVOq28yQYVThG3GF
or8BhXwzcAa8PQhDHmPUH2QENkCjOwveH6QovWZOnBqcch7HgTUWm1I/WPzYrm/ele2zTEJNo417
FbjiK30/PYw4negRnmOncjUXOpj7It9aqodmT+r9cxzNpx21VBSMK6qAxIdN6AQMQaNOhfovYtkf
P+3CwYlRk0n0/jy3iD+BOuWKMNqPa8SKtRU8//MPfmcyFVKzEOyFbm21y8vRBavXhbTD2ib6Kg7x
cTYLM6OIyYHxx3oNxl0KOPoMOaNpvib1NWjXTtMCyc8iXCIr/sPa+VjYl0qvzaKZYF8MKFWkeCjI
Mlzx3L8sI/k4tYVxEYOauolhjLOWpwaLv0GjuoMWnQsy/j/qsVaMyzsy9sMXq+osD5u5pVekOlSq
2ArLcO1cbuS41ityXpxvDv4yDRWldmE0OsxY0jNPk9UmskwXd8FF15qbwZ6dFZd+ZbjFEyiuC0NA
RoleZSz2KOQR6mlrtP0avGNllIVrlFaj0aZ6c/5ayTYFKt58b3pZ049au3KWqSjL7lOza3B8x4Dv
SyCVgOZGf7EnKvdsj9aTQysneZmVUrMdg+WAfUHrwyjErZ0PlxryQ99/pJUDtUxByQqv7+59sycj
yE3kMurC0/dDnM/Ld9tuYSpajQ28Ortb0yB3ZdM4Rpf5SVts+Jn+rCHItrIl1lZuaSRIkjXgBMAG
igQNQWBooACeoN35+3mtGYp3CsiHkyvDwR6yBLZ2DNARP1/Qi3TTeEagzxdoCF3Fta8YiiVHcIim
aTZG7HSKToARBPbRbHbdZO0SVa9MbWUo82z9P8yMFPhUg8LeixB3jFEGEA6hO4JIMpZr6N8vmpA/
3bx/aW7qkaUlIw7WGegZXdhPZgtG2m1a+pE88NdmdiB/G5yPWqScvNDdily1t/1Gf1nraFv9KQtb
kujMUHjp4accxZNAnYPtJslBQsBYuBQ+Zg+OYgYFkLcR6eHSMUJHiIv+FhSZE7v9fnN90fX2eVkW
IZealiXcLfyW1us9yEOEiGBovh17gHrrbQD4a+XGnnB7v2u34wPEY3qnvKMPlGxtdmds/3nHz+ff
s3RfGtn3kJSnV9owbpvxZjSh8EyCkJ4RNmutMefJ/WUyKEFiyEBvDHkHNn3Yf8DWgVoEhBBI+dGW
pG4OohJ0WOUV8dH7Rdzida0q+svaBgxnEgsvQovrCx8/q9uxS8yIXdk1Ag+jcEwtv5BWqu1YlV6D
run21ACpVOwtglbw2LoYxjr2cqu6q81xJS7xF7SGMJNaiEmAbwp2AdI9nw9gn/Q5YEtIbp9LI5nb
oGnWqe7ze+YNXrPrNxqgrNp1eVo7AljjxdIvR15Yaw3TRhZC0w9ZGG1jCuDV/HtGUK0mccCNC7M8
8vpSxK+dml0b3RlFgVPRosYbZIshj13TuDKyzdxWDlqm3ATFo2ixqMKnQWu3cuRuYszAa41OnAMN
aKR+P8ltAy2NamsNWeZmDQIJcepoVYt+nEdDnwDNUteUMN/mwN0hcCzMH8J8oAWAjjNULRHWG9Mn
nex0mnha89j1kLqypgtDjo6dVIcG4svEQjyR9Lu0KjdiaP1hluAhmtu4NJ04Dd2qz11WqGAYDlQH
3awZ3Spvt0UCv4iBrq+Fm1m7M2pMJgepUP9VpRwKqcU+OUMWZeOk9uUIjW4bZKmzblpc6JuqZdDa
fQiTm7zt/CRDsdsQOzrCLiiT8LTe3BTNowF4DUf8vUA7NEssn3ZwldLnSN2FEMTo++6yZXECAuMj
Ba+xZwJc0/qS9g8WJAxqELvoiCrHXtsNvfDt4TQDjJ0n5aXKb84BCpBIUONaXCEB64GAhRYX8L/i
0Mv1apfxzKMFCpfLAsQR4mjggk1EC8bhoSdpYLDe7Wjjc2PaSssK6lTzjAxNUdOrkUhwbV46+y2Z
brThvqig1JipXWZDDjMP/T6Nt1jV647wvcZlMDS2k0KEPh3kVZxC6spKkW0Sl1ndABxX7GTKDrSM
N3pZXxrd4Ej7sRABXH0XcjJ9ZsVONBI3snqfZuKysEPP4gPIYhJIsciRoGU2tHHk9DsiCHoYT9X4
q8wvR+NQ89wl9pNeVK5JVNCb04FM0yGPfqXzuIEYqCdmBIf507ldOB3KgE6aX/NTQYhjTyrIDI7d
BngJiErYZnXYespAOS0J/UY3dxrV/Wa41+caqlhNYOWvLGqA+0q2tlCXIaotKJr4JqXcFELx2TmF
x+8qpm4EdJRm9dLaqRsNhR9VYA8U2x4pkyEG1dHytZQg8hh7I9pr5Vm4B4GnEaw1fixYFvT8uk2M
vQJ3iIcv1hAGhfbQK7Kpk4eq2lZ1hX8ZOlYtVG9jiEQK4vTwWEvs4hy0lxgVfENyaxvUEYbmmL3y
oKDhDnW+NXAoq6rba1Hpco66yVI4A38tmsTFNtyNkHYby9YToNC6mkKHT474YFTfClLeWpDEjENj
V6CeuiTpvop1d5w3Ut0P9skaasRGNZcjM59AdwLKeGkLbTYJJqmduKJoQMAnh4S06GEkx7mb9omO
4EN+0ei/Z+03qgOd1nr4h3csbB0nFuLqROe2rS9tflhZJUctiX6AFbgrcre7Aqxmw7zwGY2BXn5/
5o80sLfdSXeyDb+t78UuiZ01o/tXFHrxO96z1R+uO7uvIU53/h1nsdzYVaf6eriHk6dO5Ybv9FN4
+S9MGWp3uhfOdsVmLcL11/W3/AmLx1okGaLEIX4CoIAbESR79RLtuJfuiK/Dly19ev394n91xWHx
mQFZQkYFXeY06mEAIHQaz4t/9vsaF7imEbI30j0zIc6hvDLQL4TwIXSxFr04z+ajf/Gv2f4Ze+no
obKrhq74+XqFzJIbu+V9shGbYTdtqxWW//KBtRxq4cehIiUxyqrXD7FxCSFAN23+qbP+PoItbHH2
FaAytvBcWipm0y4Rk5tEDsGgIyQ83LmzvKG9W/lkX83FQHkfFHVMOGf24mFldVPTSYAysWz1pWQu
e0D+wLMhDVLNge6lXuGutQ/9qwt68a0EAvWmiZi9we3lC1WPczlBO1U/1F2yxye9lHLwpy7f5Qnx
ihnx7V5zZq78qqObsPmlo8CRjdI1mtmNYhhyLfGGM+URRAbK4EtZ5n4u6+2k5CbP0V6qQ+7SpMBs
9o7Ifwhr9vXRdnVuIe3xMGnXVr/L28skN/1OvdlhhwdRH+S4d/MS+1SbbzM45g3QnsqGsJ5ubdrk
2rIgPglwjj7fMdwSRodoVfE7MWxAlvmes0cjPyGRR3LN75PnRJVgmd+M7E02IRwIKF/mbyZ8r0z1
m6JWTsweU7g0WjX4jZpx6cD7b7RgRpv0hLbEfH6Osnif4LbQ0nRXQSOyikBsqipnAgikzPtdJewD
dAyABYYtpr6Ou08ziDvBoyDpZRdpHtfzTVScYAWgu9m5TQ4I00YhSYobatLynd4/6fIuRXbHAJ25
LJDFYHfnBa6qGQ1CsWPm+k4iModsItVwtwANnWdPc3WhhBa0iBFa1QtpQgeSYmCE/jTApsbF4mj9
iRVPJcqlCO7jekdFDW2x0YXugsvwZxU20K14S9N6gxfIU0flM/SqNYMFJlKEvEFfeK07aOJ09A4l
VybeiuAR8BaIzdS8IA3SNdFDaD6ZA26tbFsgVzPkpxl/N9D8IMa3RotcM7b9upk3NqSfBh3vzOaH
3kpgX7c9Lrum2I9T6RbAgDEUuDZDj3zpTSi5UwK6yiPkUrlxk9p0l9XZOS/oAO3jk1oLtLOHOiQg
Pk9gABrQjDZd0SG9aGYXNjZdeX7MoNReQRkAfeWPJVxMlJB4ai5dvSq80IQfcWDTfgARK8czKEHQ
fa4facddCAnsLWBP6nEMtArsqjqABICTm6Yz9zRIjFMPfdM6ra4ZUnCMXfW12km5LUTmxvOPLOHH
JB1da653Y/UrBx48snJAjF8m83W2r/vmHPx/65I6qIu7XppOA6my3LyiaejXUFvREL5RHarPfoto
drMW7FIzulBI39sQ8a6bdjtZb0k3uUYNERLUi1jzKYaz1tvCTaEVJyn8DCSqFToaIvgSI5TmamvD
599N99bluA1A+8X+3RlIE2poG6TFqZkeqzBFKOIXk5OPyMHOwjtg6E9zQ/yxLq8F9G1VUWzH/K1v
Qa0X11MlryeosNZ4xCtyksNGhyoJQylGl84b2M7D2GgbUH7fKD2gGsob5LkSsnfC5GIoJQDrjz2E
vVFNQNVVDG5g0yabShyH9MaE6SisBx5dxkZyfjC6NnRSG3xfbg1ub0Bvd76jIbvmsfQzXng91H40
Fftodd9xfdzU9uBrknkVnxBOUOa21xKXtlcROlVqHKuwBk0j84uqwwuD4+PvDHxM6g3hs8Z7xyZP
RmdBJPqtHx4zkwAu3MJ8PKfagXVvg7bv+thJTCRvxt6p6GsqjtOktkPrReUuaeGZFybQ8rBkReUh
ZTvJ1o80FDG1IC5ua4jmJnN9HYJPHMt57zfEQRsDaLS3CazfFN3M7TM0q8FOQMHhDEvaYGbmm8nB
J85CX9eGzQS8FRmrI2CZTq7OSh+3pMFNwfwSq2SqIhAhSIx27kQmWuUOAxgVsstdU8ljFnduD81i
JE7clYtsGQnHlfnpTlk+couqJIyJ6VA36IITIAPXW6B6naQLvWrovFxKBxpfjolaEbi58ZBAg9h2
+tHcW0m8E7Puht1a6uadYrK86UBZRu6eo0BJLAu9EqFpAyPWhIgTtOmMJlAyh6UsUZ1l7RBBdWko
LrX8BkpIqLOqPUO+NfPTPI+eBWvPhpdIu20glDK0057i55mNeB1yeyc5yHQmDBPvXKHdE2x/U7an
uejgI+BVUadgZKbo6vlJE5inZAwES90mQo5ao5CXu26zp2y2XNJBZDlFCCyT2ypsAGOzkwvAe31l
pN6QgMExsEtL/EIaz51Zc2VoPYywdehSKMtwMGgn5UzWwYIQajVBplTvNxV7SKwfw4AII9AlHIJF
3L4E18It84tzxEAb9c0wn8oOms255tnNzzK6qMfOK9PHtjGe0TwRuWe2MQthxDPlKrvZpNGhZqCc
4IGT0CnoI+Fmeb+HmOo1ij5xg1ogQa01cP8lwHLeUx++3rKwzDZZacqy0Q96jV4lt0f5zVNzle4t
bzqqB/NGXlG336R3PBgP67Ta/zD82ZHmAsCCZecWVRBdr0uFuA0kc7tNuekOuQ9p9fvewc3roEJk
P23hH8bIkK/508uA+/vUbShFc9PG7l12H6VC6mEyWfMBezaNUX+S7YboeeXMfhGYQjTwzyALn10p
CeFIkukHepyDM7vO9sNtvqOu9At3Nd1zdpqXZ5FSqKYzA3W2urEIwEXN0EgMhymx4ByBY5XTHxO/
v4DfBGg0/BZ1Ve7qK75VKTqD1lB9X3jaYJP9GX5poKCuPWrjPB9oDO0Q8czS+++X0zK/soHUNBjq
n5hlsKUzzyop5n6s50NbgC4OitBMIThMza3dxr6yxYXUH63uQUt/PJjaz2g23a7HCx/nX+uQA1Nm
kENlPYS6CJ8KL87RhD7Xm0neE1K7sU38CJ2x+mT8yth9hcg0Sn6TMrmsNFzoXbRh9X3RvVVou8sV
c+op3Rhh+bs3W88cWWBoaUBnSNCnNXBSB22wA5XVz1YF7UqpETetfnfW4AwWiOE63ooNdDTmJJgK
K4jCDnWufJcU6qabwqcW5NQKMLRaz3cd7jrgciApm28EQaFcyryRFZsJ/J5KH7YtSxDvqLYRmiTG
8FYUwk2K68GK3QSOstFOgUI0xiJ10Iv4UrXPysJ/gB7WktzX1U9Oq6DKEEabXpsBE0vzgz03wZCx
Z4YIDshHB81kcL5/TRLp0IF4Va92YUS2PaJ7ivlDzR3Z/5IoE5IR4jnqWRa3RvTSS2gB5DCyJiqN
4dacP5UwIApX3Epc+b3sodZDjaPJ4ucSCa8sMtwKz4jOR30a8tlBpxqfsTtOEVMLEYvKdFSJzn5o
lJBsZkFPTmG2hSIPei/vwBFyiEAJljAujBL418h2UbD7LhCQJDJo8ero2itSvNQ21CEQIioNtNl2
FHNPHENQh7Qvg33FxexA2MRprM7hxYRMXOPVZ2RUR4IeRc0omcIrgapjiLph1dn+FDMU4MMBsvG+
AvFZT2c/i3tcIdOmqDDwbHs9HPWOQWmAFnCYMk9xfaOH3KstzTWhm5vYj6VgW828a/sWTujsDBmd
Ibh1iIwJyGd0eHZ8E/X1xuxD3FJ4sYnSs6NyI6nmproVMM43UwW5LB17hZXblGqblD11Ftlwo0NN
lwn5BLY1wsqpjdlFihYCOnCh4meBxIBuI+AWvg5YWLiwQMkBjC6KXWedOMUN3FUQ8UPNGNRzyKE0
SswVTiLu5b4DhJPIp1w38GXUbVe9JiP6D3mHjsD6GYBgKAa0v1A4j+h05xq24ao6Rc3q5E2R8Njc
4v1Qost+QrA09Oap3BEtumDsJmvw0uEnZVCvMCuvVcpBwhePrckV6Gqy1YHx6xnpJcTrHWMCakvC
EQIQpmmfhY7K7tH2RPqz6G/S7qimfBtn+jbB3QpWEwK0+D+mmY83OuThyxDF/cQTJtkyLNPYXNVw
EidozthP1QC7mdROZN/l6SXVbAf9Fk5uEAQfo4CZqKcEJSAbzqX0NZhMDahrjyWKpSvApvBEQvnl
qWhR3NzeTagObR5yVEf1GlwDeZXRaJdGr1R/hnyVZw63Hc32dgJTouOkxqBuo6cy1p/bedqW0LIQ
QuLFej/Nvavxp6Z7RmR4F9eVQ5McOgrPOqxOSXQvK67rCQkFCx1TqHLf5p1wxuwmjluvUfvqHDhn
/ZaCRa8hqjNZfN+iEZHK2xiyRj2Y3oMJZRgESiy8fttkcmN+n/UhikxnD8opbhtf5tPTFCGZZ+KP
vsNjsrm3jBOyLGUoPVU8RMZTDPz8bOI5z1GtgY43mRtO1Es/pjin8YhOo8ZHI/Mx18l9mm9b2AYb
HEg+Zq5dmruKmT6ffqTkp57m+7aJjywkV6PIbgoN+ZzqmRKkXTrq24odFLhvY4qjBaLSbLbbJoV6
HMYY7BpdBvem/gOP3VSkVySDga9MrxkN3+zuCR4rdnZlIM4dQv6JZ/KYVPY2G81zCbU3NdHVWKUb
mr2xtvFROASFqD2aDrCJ6ssS73WZwjeS0utJtddCy7V6C0pI4V6zT0VpuLXKN5qhkPtFjBzV4HBD
8Z9aQclOzUCclkduJ8SRFniecdRiIMtQjXpAyseQKT8rEuiwVk444qRYsQfeU5ChrCKbys00CHy1
BlWSSO7EmjcLywnT5zGXlwrGUzbZLRJxENG0gjCC3ED0G0H5zSCKQ24OTq8QCkDEhHLDoe1rjYgL
DysIw5ytGmwwNVxkaoIISa/EuKHmsdMeif4rKi+i9mwZ8Zj/P8bOYzluJVvXT4QIeDMtuLJ0op8g
SJGC9x5Pfz/oRJxNlXhVZ9CT3d07WUAic61//SbDY1tvPT0sH1v66FTS/TxOqMjvej5msZw9k0nI
mHFGrIdvVb1NIpP4zHyRWgXjvE+iwuxO0pGh6A/aIFOeWx+wH3CjUKHDG343WHYdNY6ixw6BAfh1
GgD7v3rBukrD0NcttBit4i0xrsAC3tcxLqoTUfCG7nV84m2yMPfHajqJIrszKxjnD0JA3F5gOeak
2RJw46hwZEy3Wf1iVfhzhkSbNM1RT7IDDi92hS+OFCpONL9m3HutmblKe7sYlm+lKuQ03hPzF026
RQp5soTj2L42EUGJqx6JmCNhDSqDhoWRmZDpt1pqum3xas3qoVKX02T9EPVtIyRYVTNDEyQvqeRN
IQdAB+QCCJoTcLYpc+jkarFvAA+ibNoMFlB6lG/k5CUZHkorZvPFXtbzmpr7GfM5zJgODbF3Mars
Vv9Jy+GNcucq+ezP4lXQc1b10UPTfpohCT3hlWwxKaWKMOMcycJDGT7W8qe+6J6MXm7MKzvJ/aRj
dxLobZm4NNb3SbzLgn6TaL0nEY6tc4NN0XAYCX0Zx9E1Bry5ltCWCDWI2mTf1B19c+3ElXljFOox
DktmjpI3Uj5FKGDb6r7SXyeLWy2ALRG/y0QjZq31ntGKMGnFPpv4xz71stB0R/lJWYo9/MClV+1Q
Cfys+jFV+W5QJzscJNuCACEGdpc8lcu4W1IdATQ3lPKaZNajKhu2To0y0NRFBP4mmbKn4XaGhlNQ
f8DsYC8RvSOn4qZXxvuQEXGeH/Wx3wJ7ScqpWN7qJLdjjdZf/mjLWwabrrH0rmjAv2wcUTbuatxp
wkrwlLz7GBsMIfr+ZlICp6jnfYvYA5Y9/mitKxT3Cv/IqnkhTXgQTDAygDX+a8S6jDNkJp/SVart
4+y1rAvSIgY7Zeyphu8QAbwGsG6JKruB1dsIPLuu30Rl76YtLVxk/C6K2y4H+HgJKM4CSWWjX03l
Q5/cma1OMxm6MfadSs4EuX3vsXs0fkLXhz5+ahdOP2FyQ9jk4SA4KbWMaLw0kuYUqdfkK8YQ2sP0
ZgnthggIvLGS/5lwJxQ9WH5mkejp6rMEqBTWBP6MI7KP58bYddN8XLd3Zz4s2XvOhDEar8Gbvcja
rA88Df1+uIHwZ4eZvO2iu4R9v5QDtYhkD+rHLPFtZcEmG05N9hSHOC3p/U7T77RW4fz4SdCwo1m/
xuJkJW+d+DjqIgZXyiYU520LPiCB6LaoM5tu3CXMzhvjMzcFqsJqE5u3KjihlAhuX84EhY02ohhb
nH52IdIKDOf0JfAyc6ZtNza6inVsFDmVMIN7VW5DJaWScJQnDODrTQq0L120h/m7t9NxAAVepVUW
abLOCJ5aOpu5Ffbz71ZZ2a6UwWjb+JfGen+JTCVKxa/rnA1mptQs1EJtwXNoyZXtsF0DfSOCdU33
383cN9O7P1Y616pnYV7POLLODGYmp/owtokj2OtqwJLyJrm9TIn/u+X/c8WzeaHaCEqmydFyCgrg
RUHE7TR3uzT1LvyytdH9sw//c52zrn+UILipdTGfOmcke2yjOMoW1g2E3Amrjk15HWyoTC7qGH73
9/9a92xspzZpR05WPjOSlTzJ6XbVS+1DafCXJyhYWJRZvuJmr5mNbayj2eJ2dihgLloRf7tV+V5W
ZAVm0nl4lcWHV3PvzifV1zzl0G1Xdmuyvwh3/A2u8Ji/rHP2SeRVYhJezzryrWirkN3Mm9QePYRv
YFWXwI1vRr+spiky0htdM5TzkV4x99kkZ9p0Kn8l94YXnLpdvEdm4FAJuHQxgzs7pXP5rX7/nXxZ
+AxWsfROIrlUnk6iv9pIUzPYkl8j4dqMTuHG16aLffW/d7D8N87y5489G5pCh4+HaFGmE+1O7S4e
Ln5+uO/9yMOg+SC6mUOMlS9fgy1ssGa55f264xYv54fu8+KR9O1nC90BErlhrNQyPrcvTIOpMJUx
05rpZG17MoyJmnB0p3qP7cmWbA2MMLwWL5H5Lq25Yl1f1tTFUM3Ddc3GqXbFC4MfDiempptyJbLd
pE5McvK/H/r3O+zL71z/pi9rFo2CF4nUTr8/33JPm+vmx8QznYHfCWDtt9vBE5xLw/5vUFhe9pd1
zzZY01WFEcasCxv9LjwoXnqQtt1T+prbXMCs3VYbbQ/ZyCk+9Utc7m8Piy+Ln+00vAFUmFrJet90
u3T/25zJky8GP/xFhV/vNVMENMQel4/4nJxoGog4Q4111NtqZz4mcAAQS95md/JKhPcuclO+uQMM
XaKAlCx8hRjc/PkyDUUj1WGQ5RPUos1MgRYQDayuLYKWbXvjyjLuLfNVqN/R/zNHJ/d8QvPSdZ8G
+v/hYvLCN4+ZP8dCLmoZsi6eE1fyIZcSgjRl3nFIqEnq44Hl/R/Kh79JKsyAvqxzdvUNZhvK4DDr
OuavVW5AT491Ihc6utMLHymzDx7i2YX3x2pnD7kLs0ANBkk+9bIKf6LwkhlUrhT9SPnZAbql6g/L
ekhEc1dZ9yOV8kzHs0zP7RBjAl9uFiJ4xQcZhlgON3JJRfBM2LvVCCjLrhgF2iLKQe1JrIPNuJgb
wcj9WOTf1jNXoyHCuDdjTi3FBv5UMVQNA7Ik9m9C5yk1QEEj0blW+yZ+E1Xe69I9J2XnSdhAiUy/
8qLdtK3AID12ehlK6rxsTGm6FeP4fYSqukTlPi/uJKLIkllxDGFwrQCigVXRYNJtr0FNfYU5Ag0O
JTKVukJIp0UeKykug8mMIUucQNo3Eyl0jZuivS3Bogd6yJQ5PbF/tirClJpeepmeuKK7EWQ3kjoY
GCUYXEJ6IDSV7JXa04PO0JREqiqDLVe3cFlsuM7XXf1Tz67EFjhWTvdClh66XAL9hvEsPOsRqdC0
WFGBtW0wAs5e9QEMjNTriuOcnJJYoRuYEau/ZbSASq45UrbcRNT7wIzviXArW3cLeh9Ib36E/b+G
9E9R124Snu19J/lGUm0y+dZUn6bsuqfX16afkvCESZ695gSoQnFbaNGVtmCUNy921b1LAjllYeOY
i3lIqpJKXYaKkrsmJBYF6mXJbA5Xd9IInge81dW6dtQuAGd8jaRno48deYEEqxuntJuxmgBDlmnG
2AuycpMx3zT0+yl6VYWfCcCuLKMjWjHGZqMgtVV5aQGsVk1+q5m2tUBGqqk44SxCM5jo9wNXInkb
7qOXC5OfWD+F2I/ogiNFcIT6Smq4dQxrIze3VntI2puxui2so1I+lkrmdRO5vts6JESDtMc5y3wz
eFO0BGAHJYlS7eVqBNtGiggWp03pJst/DP2VAAhqFVfQe6LO2AA+O0FzHCVhM0O3KaNHo5DJ0b2B
SwqQpYD33jXq8whndB6Y1gMAalzKh2ac7FJ5S1LgFtCUMOIpRm/z8i6k+SHSBkblih1b12W/bEMd
d3fshwRL4+n1R4GodqGCE8VMx6j1TbfGcYTZLRXB3lgVypAqs8CgvW09oeicvONiMl9na3BHA3Ix
WFCT/Sj5pyTWuiQ8u7KRbMfiqAmaPePrUYmVAxh3jCai60fZk0ZgMwDKovaa8rEKgvew752mzA7J
bOxnU3GrWjxYCmZTxmeKM5wRPMq8Bin4JQWincEPL0ESCnYV3RokrdjPp2HXzJxx6cOSVl4h9ZvK
eGmJGJqNjRCFzqAo24p3Z7axG6iA0EPrdiBXWfNWliaYDiXUfIrz0pHw109goLSrZ7L0lMXWSWwl
IDkTFpInQT8v4FRaw7uShU6csKuzxJZgfJc1bgjlXs1fF5Dwen5StQdJhdZseNbwNK/Eqg5bQM6r
rOrdXDU3aUQiaSQ7bXcnCqC/DFCGMX82Kk+Wyo3eNNsFQlQwYBclFU7YCDaEV7scmdBD4iIWGVOS
m2ypwL0wyYVtU03NBi9bG+qum7fTNk/xfIodpXkNCr4aYWexB6PgwRhPWS+BPgK2tLCCBNUelw/G
8PoEcTwTEIxgudUvTsX/QhVeBIgMS3o3WrOrZ9iNyxs5fEisaSNbFiz/R2m+j5RfZvvUym9acDLz
yp/kz65SfIuJ22LWzoVa7e9Z55/33Fl9qNT4Spnspf8lY84Ms+ixyt3kz1t1e7mikL+vKP67ws/K
Q6WRyBZXWbJzJK987PlQ7pMb5BwZ5Wlpm47i19iiu6ODiwYMVG95DO3c6z4hOQkXq9VvCuQ/rt6z
opHLViW/WpVP2gj7X7EOURgDKF7Sq116zmflIQZAk1wGvXyyjPfIXDYZdtD/fpW/bVr/VUSctZFL
LyhaMVIaGdemDfDzqB3bK+Wg28k9/t63Ky4BwcZpj9o6Q98Jt5pduMHGcn/2DmjUFib/e+lmNiS4
/5M9wXf1+R+P+gySKeKs7+qMPzDZTcfRLV7SfezH4ab2TUfz0xtIViucUDqpR1yY/e/Hc6nGOo+1
6mIlTggE/p9tN3j1IdtlH/VrtZMcinbkI245QqbF5ZlJx4251Q9M+Bxld+HPONduU78bOlQKGLWW
Kknm2e7vxxBAOm/Hk5EXfga9VcnR5bTLEanCJh6RVRCb1iYfedRuDaZXUHwcy8z8HPA+ko56yfOy
yl3Viwy04Igmyo9//4W/LQj+2ke0FmAetFOadlaMDhb5mbLCa1J9JjU7RgrXixPZ7ZtqV97yFPrT
1rDVXcdgwk13qpd6KyWehEi/eODReRXWFpdQC/nbx/bljzo7p5JSn82k5Y+S/fRqhYU6p9gVN5VH
P+sqp9ERHeM2vAk25ra6DCZ++/UasI4NDUs8/dwVL57nsp20ZT0lR9aOt/W+tH/jYDajdHV7GeL7
Dr+EhqbypHkDGA+dvYWsKCVNoOhENAPDpmOyGSKN06mA4nHTgN7G87Wsx/Z6qf17A0jf9j5flj57
1lrYWHIUWtKpWiLHnGt3YMKRhvcBjkZFfB9ML2Z1Gy+Wl7bLJezg2+PYVFU0ZYamiec/22TGlQ5x
vW6+NVExc8Lb1C8/TWfFSLgG0OBstAtqiL+ywH5/k18WPfvBaaskZpJF68EU+IUT79Nt7edv7R0M
zvQ1dDG7dRk3u+Ym2Ua3+VGyYZmldnEiJcbRnHF7iXj//dv/8hednRKphufVOIXyad43O+3QHX4u
trDvQE7+/a7l9VL462P/stDZ9TcZigCzg4UGT/GYaQ+Dl3m5zUNw09NQcDbn+NaYONbIG9rszXhM
tt0D3lV3QYDv5UZ+ki68je+vCQYD7H7VQhRwhm7L8SxLZhCvv322EXnZCxgwwJUnnsK9wKuQbOMN
49Tn2LskRP2mNjFEKGeqZJh8eYZ5thOiOa7EZjDH3+UQXvLjK+IY37qKbX2T30/70Gc4dlrxpN6Z
j50tvBSvlZ+dlB3knn+/mnWpP98MfwrfAQk3ooE29vwA6Ntq7rJkOeXNQ9O8l4pxoWD45jtfVwDc
NpD5IsY6q0k0sSMFQAsXHnTESRruGYQ/h9z/l1Hn73/Mf0ud1SaMVRtVqmDXaqGwEaNPdRYuPK6/
nHU4MP74NWfVxaDOo7Kq9Dk5FC9sNv1DsNftdD+9d4cOAftCfqUS2tP6vV76jL6BPP9Y/Pf19QXy
bPQ2S4xZWfiM9D3Mo62xDfarPme+0cj26R6STcx+vVTUmL9pyee7RCG5m4GapoviOfG1NCHUlrkk
nlRy9NbMa9IAIcbXQeark+7EWgd5enC0Dsbwomm+arU2HCXUpaMbh1gLwV08FBZN9KTYYvyea09q
dW+C88mksVHJMFSHoVw/6uWyKbvuFu6dY/UaUqrouYTpIqGQ1Y07tVWe5e52pP3vJsZsTIFnoJAR
3r2VzYiUMxv/LSdUJviCSC8EWGMN8Si5vmfEdIShAN41HeZ69DoJXWzSMnHFgBBJ7oi6tVLQYOtB
cFKUBJdmBtlxYAfVW1S9Ggz2cYe2ZektCS3CErCLEbNdGlWuIKp2BKQhpYkr4Bmg6k8F5H4LgfCk
MoUY+UmgK4mK5bzMaSJ3W1GFO08MqdgKbgKnQa4HW+Uxjcu7lFfbwgw2hTG7EtrXBU5EveCXhxPo
qF+ZjeS2LeyOeieVzJrN2Y3bdwuWWl98yqAxXfDTQLkhLvBPZM0NYzJ7I+uBfE1oO8i8C8cAhkvz
0akZ59bTsk11pCO0JSl/DNCTKE/wwxrgI9UrLRV35REthzdB/p4Tw5c1MG699PKldGIxJUHxlxze
qHP5MJfyvu6JNlPjvYXDn4meRdBfxfZR5r2YXexpaUoQJlKK8YfK6Ffs2h+YQtpDmqBCCF2tIHcw
lw5tBnAVfg4qpyERlknXPTeEoYiNZMd570uQVWYDQpbSbqxSQKwAZpRUTiXVTokIocxFBxtOV8Fq
rrDq42rkp+TTfUFucF7uYyQyUWI9l8LNoBu7sCy2ksFU/0HVaV2EaE3BqP2uuRPBYCheGXdPyGLT
HwlW0yitKZNuEcEW9lw9hjCKhh5eaxGiZkpHGbTwarEWT7NuA4k4l8DcGuP81lQNFEJd8hPJOlbk
0KKUQMOj5gPpqj9qaNXigitGyxmCpVLYI14xDdsSBHfpUFdEWLWqxLHD9uj6CD6mtV0Sa1eHcECb
vDqUeuH2tfyjzkWviCdXI2+obY6dVSJ3uxOixTYlYFgJGvP4NsIfFU9B8GhZzGdgOUcYtCra21ws
4GnRLiDb3kzHfa2lN90c+wz81fijsx4i47N90ZYZDv9z0L2nRHZWXe3kSussU+LWyUqqrd2xewya
qxIKqqkhkwfXG/tdON6psXTIsHjU5wBqsbgrcQWs5dZRSxQE8+hoyd0somuaGTHEsS3BUp6Bd9Dk
18kmTft7wDlQjZdS/tHJL0u1KukXaHD5YUDe30sCXkfZRgSGUgftkEM3CfGtnvve1iuUa73sLx+d
bj1q0s8RzmHS4jnBF1Tq71GHS1fV+7I+7Qo2UQxtyJ7FwFGH4ZjRgfS8eSWGg2ZWxz7IXAN7/Sm4
zbPW6abUyebpkPJOFRHsOoLeoETdTk2lnV5ZsA8bkLPAnzpzU1cxac1o4iw244ea0QcvnBntIQBD
z9J3cu5gy9A464uXjo8Y+kOrPATW7TDIfqyhzIaJ2kaNS5dCyjV2XDDeiJWzjWq2yQAAmtVP3Qiy
+qbV12OUnWq18aabcurRRiVbsbxTsJ6qLWsLs1Jp3iUNnmnS3vYCvsChcTJXN9FRfEFRvcnVzkU0
uauw/oVIMRY3HXPbjk1U6GBraeT2OiQkDuZKeQmy+Vgtj/CvfuBq5Ewd2BdtZckxo+d8n2ZrXSkm
+hJSYaP5NkIDpOBy0uvJNjaujSmFSqqOP4rAQPYCoY6gWC146QcosH3mVfxZZfM2TyiMjJq7Ago1
uLlq+FlE64hG0Oh2JZxYDY57bT2HyWPDaCPsOFXlx1RYNnjqeAKA48D6HWTP9ZCTp0+r+Ayze2sV
Jq7ytDTHNnm263aG9lJsOnRBVfWQ950dBKpnLaNbScUPGNE6ej8R3NWqPo1ZdroBSW7R+yaqzFI1
bUS02xY8mAjlrbi8Sk0BxrpsJAmUekJrpMv7PHwqrNBuBswckkOZYEfTR15vwnsEM4yXPYe1xqeg
woDI1WSrtTAUNM2OAgkS9Y3QWX4ytyc9HfaIsTaadWMFL0b3s1oVaSuyn8vbioGBASGULu9GIdZw
qOnq8QWd2HhFGW3asnRELrOCSN5RApXFCS1JfsXj5E9Z6OYRowRTOCoZWUSaZStteOg5LVvZel4k
DKIr4ccckZRIsEGneSUfTUsYU5TBQs7JqDWqbWR2r0FgOF2s2gmo7Iy/Yt070vARwnYOID3KOtW9
/KkyaRqbEnnhB+HGx8kqHBN/EY3t1BVePKmHCYVRAydRlsKNEIOlSvMvI5quYGc5ixgxROqPZvKB
k8hOZE+WSskdqbuldpPrxGMLNVY/+9XMDrvMxXwR2nSjyDGXyk1pncLlLVnukvFZLt5UaFZ5gRnG
MxWShyDblvKnpnqqoPRVFi4BJgcBXbIOaGtY4XHVf4bT6DT0MfEoeGJyx03qCTLkTa6X9nlqdBjp
oj0a+aZpADuocYaedOchdY2M+qG4wlj4JHFrd3nlmtH4YAkj/MaGaytyRFX8RKod2RHVbDO993Lj
BoIMgDxdz91LMG2zF1MQHEWabX7YKCh2nWnUDretEUHpek6j0eFgQFBxLBEIZuZNmcAAyegzRPUq
C7LrDinzqFV+0xzalRWMlDEXNd/gBlOmYAeexUyptrOMEQLRH2tY8xzB5JaAztttB9917qH1R6iV
x70smpvJCHYi+o4wRn+m4GfLNK9YGG6CvS9oDeZs3ucZ11FBIYHieeZzXCQMlpVTi2lwrg6wjmu0
elDVxZFB2QglT8PT5FkMrmXomGFd7pWZM0x+p3NN740SFlS17ETqgLa4nsbrVLnLxNduzq9nzH1B
OHAJc6T1U2kOBUBHZOCNggRSbfaWUjI+GLY6YEORfQ6jwh9i7gW13Ura7BRTbldwDBF+uo1F3zL/
0ucJdr0J5/aQGu9TEiE0Xn8x1iVdDDkxw7ilsqeuX/cZF4MeE2aN3IKtPVrSm9D62tiR5Bwg5icO
GyOsGOauKjyIITgcRYM8NAD7DLpasBEdDXqj7vMkc6Ug2omShXvgDwxfvGi5j1Va1hmOyQJclhRu
rgW2vFSnqUSCYeTQQFffk6uCc0TTQr+yfok1sxlz8IYBhm/Ox1ncZSbaEbPepw0zIwDwJb5vg8UP
YyZYaeNJqIEqqvGF6QCeLT5Wy1d1kHiBEHp1lzj8y31ZfUiWZRPob+VUrlxDhnRH+LoMaEiaU7JN
iLNMFyb+3BU3WfluGr0d6MhUeYaZgiYYkQtduj1rjV8x1hwUw4fC54o8oCLvd6AraMaZ5uTmocaQ
WzHYP0qUYoDMsSHl99oi2q2hHUR4uwbXm67/WpgADsZVl+pbIyC1e0BEHhSerAXcnMykk95WrBLH
e8OVVyLjakei/6qza3W84Az6beumAjXgXqCIlmme9Y1NDsGBLQdFaGcd21+QN1wF9ENw42N3mPb6
Rjwup8sMA8X6rif+svA5IB3pWhYvpLmd5LK0+yrYhOWHHu1UydqKpuzAkt6IBfzeSHUaRKey9qPn
jlzlEVKlE879YDCSnULN6ebFj6rWb8LOYRx4E3MjZSXz1+lJKZjS1sg7lH47SN1rWTwuOQRd4cOU
7+s6suXwecnvNIHGA+f0YvWCbvxFOZb6SYkFN6CXTAnI1mWMoR/CCJUG+vsseRDSyp00bszxE2Pm
jZik/iRRH0Yd7jz3Y8H/kJ0ePqfaW4OWd2mbHQ5mjpIwKkW014Ful1OH0qjbBHy5Qm2ifb2x4IGn
0q1QPfRZxL8Ix/4cvTyM/C7SfEV5aJsUTx9YRDwumUZlQe04AcU1FBzpodIeZ+NHzL8zTZ8SIfIM
fkj/MczsdUmkTc3vS+UlowAux9mR27fGOGE9XSIUKJefEYxoiZowlK2DlfxssaSoOJLnnPlbzJwT
rbX1VjJqlzlJ1Ppl4raQYDwXdYtVw2iHGu5K6MCl6h252C5qcTXI6CKk3TI8T6rgEMi0S7MPJHZu
AGN6GYptMXR7xeSy4xaSgp1lkAaqxK7ZjV4sLvtcop9U4iuuUybF4RaLPLRP3W6A46zViaNggNlO
yb7jr8oI8GvCx1CSUQ7gXmT0d3MLmzC+tpaDRRFuDPoGWi78dpTXOBVRypMuwQASMF25qYvHeQDZ
W0anz/tNVnAmx9WGULTDnEFLX5TDABPcqJljVj+xVXFnNmqIRiHOkj0+H24sP4kxnHsz5cZDX0Hd
NsJ214zglHHuhl31I2/TQ0kgkBK+q5zh7TDRMypeJULsTvEE0ERvBjFA4Q5/QbOTYgs2MKndrqDG
F/Az5yomdAq2YPZYpAF+SKhA8Igoqhyhc8RxikC6Y9olFK7aUSRZAp7J97rxBlxx0LrHPDkFS+iL
nby38sKOVK+XAz9RRWdpPuV6y6mLKIRqOOVFlL1j4cmcPynDjbLs4sqvSzL+itelNx6XBnepcEFY
R1wj9fS47OQg84QW92jYEcg8eIm/b4magbX5W5gbIvWkkY5DOzIEqACAAAIw8qRe0es+BcmVrN6m
wZbsK/g6sZ+Bdautth3r2WkT8VebvaZzjOPGY9QelvyGPKyrcWzxTFft1VlDVh+ZscGkpwDnh4/p
Yy991AGUZ0CPSjW8HPFgU0p2hbrBnB9Xj7gKNVodLzv2pisrDzm9hHlQalwXq9TvuPiF4KYyRj9B
7Mnw7ioURztpDjSbL5HV7uPuFt01TgORS8G7abF7MYYQJnkHj6j0LIHHQK2XSbu6xypFfxvRwMQY
v+lcGm1pbaTyVtS7TaNl17KIj5hGREL7Q57w8WQy3xxi4UpUus0oPnRUKkbxMEI2EfBAmyrrlAmg
1sqPyeBq+YDJc9Xm0VMfi56GSD2tsJuxqHKGz1mrbSv+KEScHCqG+uGvQsm90tyN48e8XC31W7tY
4GaoD3RtU0yFayb3WnOTKDUV7bHTH5foBiMhO6Zv6dFZ/Bvp/Qbtx4bpvyvIOkO8iyapq7rJJ1Dn
gtFoutd31glH/uv2gh/S39OVPxc6Y7WFiyhJaZrAQAXbbvXDsGDuEcbuhd+zQtPnoOTX33MGXUfW
Yg1xwTL4cDjC5rW1ox/ybmWcbiP3UkzlilL/a7EzyL6SJSEQG1if49qTgjtmyOiGjoAO7VppLtk4
/z0v+fMJng1mkii2QgFzN9T271LfbBr01ljo8R+Y+CXGhtDhLjzNtQD5+wcaTETklff5W0v+BVvW
5GkSukRfoNOmV/kVumVoj5G3likrwowhiy39Gq5ShHfOJePR/0919N/iZ8C9MRgBnqzpyuUdnIUF
IdXVr8q7cKdCGJcddEn6e+kVp4tjoO830X8rn9VliObkQJKxHOic5gjX0162/GjmMKPT3TUXJ2Hf
jJ3WN/u/6+nrBPrLY84lvZKjQFsfs+QB4R/og9NT7HO+Hvvj6E1uATVc+RC246G88F3+FRyxDi++
Ln52ApgDkRuVxBfTurhMXRVOeYLlabko8B6rffWQ+JVv3BjOha114RnrZ+fBXBh6NWLjcZo8+CjD
fW2H7rqfoJSKR+4M/9KK3x9A/z3ks5NhMGt5jvRQPBWKvF2a0gkyYVtZ2oUT9W+K0Z+P8+xMKKJq
tNoxGE+lIfhCqjmCdK3ohGPRVF14hOsj+sfXec7HlhsIdfFsrdtmdNFtY/7RbQcbuNed34MLJ+uF
o0A/m9bGkEYjAjhXhru5X8VTCuKpy1Ph74/U/97S2WAwmIWkHAW2RZW8mt1PUO2N1T+WcPnYMf6/
H+C3I1eVZDUI7aIoGb+H81++uwZMlwC5cL0sgtviPt/Gt+knpYSDQtVuHV96ih906GDzUT80fnBl
HK2b+mDc1Nt//yHfbc2vo9+zT1BDl1jOM6PfzvgItBtRvOqnS2mc37D3mRN+mS+ffXAWvhmKvkjj
Sbxdj1NtSzqbQ4CDXdzpW+EybWbd6Oe78+t6Z99bqsJ/HDrW+59DrbxlnvNQeNMBUw23e4o87U68
hqCN7GXA+RQ72xdra+0uzdW/GzXDdbIkWTVwdsQl68/DtSsWLerEXjpp8cMMzi6I4Ea56aWLfpUH
iMJhsyR4gwxInc3UunAcfPPZIF9A7yQysDRh8Py5ejpYihEypOKzWbWA3XYVV12+Qr45df5Y5uzl
MgkJe7BH6dTIuM0O+6H/NYvrSODl3ztV+j37/+O1YiNpqiKYAjoIWTw/dBKpUdIuHhGBTDEOv91N
ijQhVND49MsxgzphKsU2tKBpzDEq2ehkVMXtkgGPMWGMW22fQF2GsHocx9KWpxBW+Yj6vjRuhm7Z
GXNyoxrQuIxqv9DEZJUGCt35y6Tso4rSu8jpcCDS6mLiG3kLkIgJWlq8l6O1axGbijVxe4FwMKLl
do2PM6DVi8wfx7y0A8G8GcCTq4LhcaNHD/JvIwLMOxom04W8M+dngsGcbpmw6TUeGxUTP6l5zyT+
v22IXD/fNngDdMwZe+uzNO5mS3cTnX+iYJkamQS/mtcdVm7hhNeMAXMHQHQBl27zcpMuv4q2+JFa
1j621rA686comtuFmK2hRx86MsdIAy/A1sZQaO7m2drogrzTC/HaFGAKGsWjHuheJuFCsegbBV8Y
pRjtVW1tTNGTai5OUs9eXQ/e0jR2pwbI4BFXVJorTOVOCz+a5BRWVE1IqKVB9QOsZmtR3QXGdMyl
+KoHNJOA6zQcocM8Pi5QgEPCpBJUw5H5bAQWjXDoZrNoG0vsTqCZFr6Oqbi66PSIjAkJxKnGNkJ0
XppoJyHg4aS5ad0RmTVvo7F6CP4faee1GzmyZdEvIkBvXtM7KVO+VC9ElVRF7z2/fhY1wFSKmUji
zkW/NLq6OzKCYc/ZZ+3gqBP7qcB9owtZuEX5rBnWQS+jhY2Gu5YT9C4lP/v2vP1SQVxMW5QKBia6
osbffF+HcezXRpWpLSoJyuKNH91f6aBoy3jhrwj//9Du5E/uHtwqebbFlFUvJ0/ri52AhWOJ+GEa
1JdL4vgurURZoopeMtyz9B3FgLy3PEp1V8199ofZg7/cXbuUlu4SSvXRvbvd/6/jedz/89ZHl+ku
0aJQ1GJKL3Xz1PjUs0JwqSLhXqiphC/d/CGqnW2U/9HAbUf9C8KsJ4Pof6x1pzh790t0CS6E0Ibv
LkmLCrgHubyZWf3UVcAeeC0OfKIqE+c6moS8BTGZ3DeSc2psOEVQO1LRPRVduVXy+6p5sjpQPhHo
IdNcRnFP6u2zJ4EoWPnKdYutkqi/XaZ9S+autlYlCWmhL9dt/btEXgMwj+SRtdYd0DJaty9K+RdI
m13pUHUjZcuM8jBBK/fEK5de9OxQSVNmP28P6NfD+HxA+ZK6TDG5pGlowi6OFb1CV+EEcXUUu+CN
RD1lCBKFF+g1H8NKaJatnIqEtlV152bHwEj/KI64dyLdXqlKuO2s4lEVVJHog0HSzfW7jsia08y0
Qj/KVYJXdrEWa2/nElOi8MKip4oZ7DTLXzd+my3CQPvDdAaaHxU7OQ4+Td8mFqpT4tEcMgZZMETy
XewjFidOpq+iFGKNSaIEHJZF9laweqqZwGJKz8kDhmAkqPtTL1UrUX42iGlGTvRYJBSuiAF8QOmx
j+qDbfg7I67ZXWUQXb72AOFhGUjy0UtDFzx+3PzKYtQP/CfoSnKQPmqM95+37xKO+IgsN1kcCkl6
z3n1OsLbbn4f+UGwyxPrqclJCYvMvjDXfhSxeQTt8KaCIUVD46wKk8hrXi3rvL932I+ypngifjZV
Sjm+fo6/6uj27ipao3olX1UL3wWJTDtOm33y0XbpYlCT3J5D42vfV2MUX8soDRWFven7nhTAUVMV
Qn1HI3n39buOsvJm4mZ5tT9nTYyWvd+7AIYM+tMUh8HUwaXATxbfPPZA0Z+4G4w3uHF3hj8/u01D
AwSGrNKdMrcWBG0RMLXPDiYauCOsa6E9pikJLJbMRLsTwzi2t6qIz7dwlxlG+S8hUaskl/Ny+0td
FJCP+qaOr3FabBSRwzjKD/GBlBJFh7xXLVhcMyi+yDFf8F+fSA9N9Wt0p2vAnIVkoqqjZWDGHP3u
fZREzdTBwEe52Mb+TRB1dC76ZtvUvptWx5w0SICGLMGIwRH/Cv+xOdOwX541NFpZqVrJsazTmx7F
lRTdpVDOkimbuKkhG/78bAr2wNlgddJIKpSzVrqP2Naa4vn2ZJhqZPQSNlS/D+SEudBZ/tw3Hyg3
nRXahJfVMBy3vstob8h7nZU07A168+JlL4LxdrsTU///0cYQJrXvFTb/f01OMVxChuS83G5haphG
20Fs9FaUywxTTBWBTlolJzWfSz9utzJ++IwWpjYKnWVeiXB66EfGM0RCu2IodxikzwsEGLdbuojS
fTXFs8ciYafIijzaAwwj8f1KTtsjZspUdab7pkGG2VHspyf1r8zqP9M6O1la9oYj7quZxo9d6L2E
RfduONmb1wmb1s02yVBNB17xt2lVE3Pm6xeMJw1O0bI8LDRNHOeTM6mLmP9qfFK4NEkVOdTYtBZi
hzwKSPnJcJ29XWsLLf8IswMCw1nWHYvuT+I+pMqTkBuEVCuysEX0VqVokOzUWOfu1Kl3kXIYxtES
uYJjq0XYxRptOW0bO2ke6/EpsssVvLcdRYqIycw1eFt0FNELcYxllkr3BW+tiW94bbpA5JUwCOca
jnnC9w0iUP08Mk05OTVi8jsrzV1T8SQLwseMetCEFLQrRjOubzsnq2d1J7+ArGpsqgAcUtPxh616
/59ZdfaLxgif0o7EyPe6hGSvc0CoTr4choSLUQzSPrima6ADPzxr44fk4jG/bPpHyWj2goHeVUOz
lnERF8VVKdgrxZUnfp1yZbwMieojfSiL0fnr+3jFvGkMqw7TE8xORNvpnVmFCAFk+zPqhHqhdP0W
n4Kl5Qt3udurs6KFQSboBcpNHs2wZhdeja+Qb6+qQD34XbO0kRAuVEvnPQuazvtZhsKzC1dMa3/i
0ATawdsLrbqQ4Wg1+bIsAUN6KJMaGXeaMAM9AJs1SZKJe9JFlIhJSUdxYkU5panErb531CicUM21
OD215LpzW/+dq/pSTN214P+Qe/OAHGRLHMdFNOjyduomjuFrm4vBM0IVTST1lj6OUoHM8hEMBulJ
9SA3AkMXvIELuc4o2i7cv5H8Yufpymo5pA0ERzk2PdtaAkVUhMAoUYdq0jH3niyUwbeXzNe79Pum
MgS0ZR1msEkiaGyWU3nKcIMtqpPOU77giVOppNfrNn6kiOq9bpEt+dK7HAwl0fmjNxik+a27TdWy
XsRxvHR5UdeiCKUbfRWaBYvkeZlUxEiAKZnNMsvfKJBcid5zgvY4HZw5rFPF27KUxTkARZAC0Kyk
unxGHTHzkT0TJJ4LkbxIYcESYNuVwHRj6BVO6i/wEJujx6KotDA2kq68yB7aR+uk6CUCzfYOxGNB
vjpp9cc6QcbZ/62Jq7j4gt0etsvzlVEzCbdyTogguIfT8ewmYiZ512pWXp1sFYtSUcH14el2C9Jw
/7v4MGdNjO4hoV3A0bdposok2MTSog3vdNXci6J7EEQEySxQH3mhmQ/I5WqZM/gTP+Fye/jey9Et
JXNlW+FSX51Y8L65Be465OkQv4DKXZvSQkKfTunc/6eshwDKtwEeXWAko0XcljMtvcZ6CKDqlupE
ZmzqE462BKEzUWfVtEDs6NAAmEVNNLG/TjQxrt2B8e/rrsv4iQ5M6gfdmIhSTM2R8Z0l7r1esT0a
6NVlDvZJWKoL/cl5NnbiQpzk0U11Z/Ri4eYRdarIiCUNFI8+XXjJ9vaMk6eaUL6vKzGRnMQfdqOV
uLaOCtpz/xGgaPUqLsvPISeNjpS9BAkYL1yspIjDbsOduwsxh586M4a2bizAr996tsYRbRhGUA7d
TZt7Ma12qYzriHsS/WiZeC+9dkoL49mzcf5DHGs5r5028RMm1p882mUCu6ltEN/VyUn+tBgM5f0H
GN5HwwkmToGv/epWX0ebTVd1FeolWsKNQl0q+iMKALBaIEwSDIAWWbhy3sFnPBkTH/zKy/vbOv/C
rJ0NshYmMk6FzGC72/Sf6g4qB/5swp1trKUdFeB4T03S0oaVfauzo72lNkAFqR6drT9iTPigmHJU
/dDXoKzregbVgJ63aNdXlXKQ0nsq1cTNVLz4ymV+6LiugBUzqcUe46ZMM4yoz+ZHABVZJBRfk2bB
koj6IfAzh36hE4Dgigjl+NERMRGf54+dt8jXU5DJC3rB/+60/37IaFUXQiLKzbCqBxGIs6mp8cD4
SV7D0VtZ8/hVucuozA1hOhi78L6qdgOoaros/frK//czRis/VS2bWpqKe0hQbCXXXmrOxPtpqoXh
z8+mGg+Gwva+OloqMwvvl9LJJk7MYUFezqx/nRgtWFvyq1DTGcvOcu/18EM2zMe0ebi9SV6fvv8a
Ga3V1Cwl19JLNn2hXfjtzy4vN54dHHztPaSUr/o1Gfq78qb7PllHK8bvfdtyA5pEq3MoKNxWZ4j7
tvJ0uetU54Y/P/tIGFzGXSEwgoPAy4GyJ1Co3dwNG795BAI0C1baicogKH9TpfFf2+mNrzeWTTd1
EqWSSy+z6DMz9mpmL20KNlsL5rSz6MyDgXzZKO5aHUs5JIWuQ4GG/kercSsVn4zmxZGPvVk+ClS/
DA5qdbh3jB928VTYyur2HLiQ9YxW7VjYB+wRH40BntzswA5DGgkX+Ql/nbmFyEYz5/mMkthJ1Mlk
s6PNwuNCapbYBZ4GmQgmVzP0RHPvJUJWATltG+LqiOZysgj62lGsK2yTQ3KP+MxoXWEmVQaZGLJj
E/xFQiXNyLwOciK3XQi7ZOX9x4TWYXzPWxwtshCjW78shPKEituyIzTgqErN7VAdIYGDUhNh4QjR
1DF8bfaftzq6cNuhZOlylgzrDMpTreIJt0jEDQam8AH6ebdobTAy2q+s2OgrBbrLJCF36heMVrpm
xGFIPWzJB/5PKIhTzYyWeW9IkLNVPmi7yrf/AWxxmI/jJX02oF8b29l2gr7QiQSX+ercU465TfBW
/8Ab78dwhk3dZa6dL+dtjYIpmZEFIPzpk2dq8zT6a0kTB9jw9W91ZrT4XK3S8TRy6IyGeq/7SxXV
Iu4+lb4jfz91Qbl6JTzvzvhAtkIPN9Xh8WKQy8YwbMAzP2v3PDmJCK0H+7oZMKX17Y1tWFe3+jg6
pEsVO642p1W/r3Zds3MRd9iDr0Q4qRmY2FTGb3jqWgI57u3yFA5BU8G772XhVxhSelKn0K9jS1+r
njynjGAZmj2FwzEFc9zDSh07lHwhUJqctluntDdVj/AnS9/dHovqzHuWMWjMWn/icnF9fhmaLhOf
ttQxwCZsw1L2XJf5lVBWT8GO52UTx8pUE6PRjwKntWqDGWYUEOtaoONF/l82MdrKFVHrEaX41Sn1
Rao4nqzInhinCzHI/+7d/wZqtHdHVqbXjuaxTkJQiP5rAFAypOJQbDIsKVzsQ6hYpcBX9cWFm6Cw
7j9ECbMP/8ExsS7XD4n722lPIb4gUTFxebs+v//9ttEOr/g19ZL1sIYpxCLfblZHwF0wBiZj4de3
vn8tjXZySxXCUjQZBX9LHeGy31ALsUSfBcx3+vauDJ/t27qFmCsT3gT5IhJIHJscKr0RhGLrdkce
Ew9xJ5ez1DB/SoLIAzmiOqWiHt/wjF1lBHe9Ee1b1/rruqpAtaXtol4grtwi0yNyN9h+RRLeugII
SEOChOFJz64EaKDJPnNPeUuK8s6QcUIObBMCbQ/lFf2mLLwrCcFU7M09fCAUuK51HC/aNpmYwF95
+3FXKb5VwHUpmoXAj6H4dqa0tVp7bYQ1q3sXFNg/UdDfCwa6GCd/C5Vm3XbesWibTyeXV4qdr5LB
08FFN9bIA45yifuPqWcLzUaVIaH/gHFcSv5L1csPOCsl7Q8p/OwEBGPiySM4SvCYemQBiEQwt1DJ
U6n/UCs+l5903gT6vlW0v7d34Yt9gK+pcdmCJccPUMdBYdOUEjuW6/RYljubvU7xpp6dF/J/8XsT
45NZCC25a5MuPQobdVcbj0V+QrAFFxTDuWW2kKkrnpnGpyAeh7v+FPXtYhmOWh+d1VIBmQUKUnr0
PeHUV58p5sk2qAOi1bdH8tq6OBvJrwje2WRJYfCput2kR6fx5kL7mgQixUoT6YWpRkbbNgkjXFwk
PlfjwW1RwGcZD1Kjbm535eLONhqz0c6NfQoKD4+u+P5LrGdzsfmVqy+i8FMOK8As1WyArtxu8jJv
Mmpz+I5nw6dAViyqlDabXb8SrG0sHBNx6UnbOEWiYfMqrJF33vXqM5UyJnYyzmK6tGDYKS8W/L/V
8DWVz35EVOuJYRhMFlsFfhHby0z91PR11WYrSp994c/tTn+pTW61N9q5G0rtrJBuH0GyrLwyhfDU
IVeNQeWqqX7wfI9acfOhzrAAtt0MarJaRTPSNOu6z1dB6z/WarJ0oS87gX1nxRT9pbIJIkF9tmo5
xGHrU8jzrStma0dMdkCDqQul3tH2KdUgC7jpQqiHFH16mg2kugU5LG3xXFyXhbh0619ujCEkNY5F
87cs5QlZzOUTc/TJR08DS88tsS7b9KiRfm9TgER4T+ZoE4V4IdfRJggx9Gvx7kuxIFbmffAAJ2Pt
WifJ1fBxrHe3v8bErB/H8EmBQq6HW0yVB5yGAO0ypcp6Bzmc1HvprOou21ROurzd6mUg/GsULNWU
NFGTmF7fJz4yhVoJoZccycTN66bDrpG6OoydIFXOSq7eYmYstAB3oJcmr95cXV9lOj5weodLede8
xThVt0Z5lynYT7j1zlFJboZKHL9ksr/08WwUDGGyoOzizjH61aOZGxaBbpccS0f34D16m57oDbrh
vzBPeKpOIcou6js4QixJAWGnW7Kuc+p9H6MMjL2GG0R09Nx+mXn2MsrFg6s1FF8meynMlxxyi0Zo
72OHenbXcp4lP/vTGeYvww3WXhkeJY9nRYG/tWWHi1711wWEg0iw72rknPCXkKgrNeW4JDOZgJI2
MbeUK+NlSYYGIkAzdbLio2NIMZXIapWcM67Aeou6JeyVaucpSp+axtk5qOQFN9wVnnTymX1lrPw0
JAEMv4iJvVvDpqjgVaFzAJ7utD98m+yP0GwaN74Xu+ZDcpNgRunfXaX2r0oO/QQuOB7Nzl63qhfD
6ah8q6yDrLgTl9zLmDJfRlF0+N+w4y4LC42070uh1ppjhOqhkFaaQIlucaxEcxHpn3myy8zfGjtI
ODgCNCWoDZhDVNcGRrgyAmsnAMxU5EPhscZBBnV6+mDlp1KdviQP62i01377paMZG4dqLcgg6462
XG2ZR78l9ZDikjGrg+I5LuM3qY7fnLRAaE+FNyHkpwhdMJlu+7fs6Rvf8j/b3MD6IO/xyivxQsds
4a9YRy+WjIu2Acw/l+5B+G9ikCWigdUkrI85Zowb3XiPDwUsqcCtZpVRbiqXT+uIqwJtgqqCuOH5
ogm/Ax3H8qhbhv57SFzcKlHaL6oWo8iNTXrGDB816g/KfFfbb729NuunANtGkboFNeYW9Xco8kb1
K9ruxjEz3JzUlwRPexNZjp/5p1gzlzYFrmWo7rB7D6l9yFHF+h9JS01Eg2NEL0kg90DTetlrDhFH
19K7ssMvVVF+QA+BtCT6WxPgycB7/6P5IU4CKtMZVJvgzGXtNRQ/zEZdedmRGW13uEIUBClpM0KP
ZAodlL2TGhz0jjJ8kdg82S7j2CTdQve8rVQ+iNrJD2UK+f1ZEkSLynxVkBf6bYM5Jy7pSktl+t5x
7XnAFc6L0a+HRzs+td1zoPlPlljt01Z4v71DX1TKiDolOWRvEGRhz31RPGv7BkD4MpaObe7f97x1
GM8WT8LYz1ZhdnQr+ETlj0TpBpresiNqjeZI4vruWr/RtM5sMC+l79xJ8ouM6bSpr3LoGknqrDRi
nJ4KoaAun/A/lVVif4X4YtnNgw4rX6LsPg0WPM/JUb3b1bvnHIXuI4A3aBopnst/82qV2URG5XqW
AfWgdGpvF8Ue3s2DSvhas/W1KUfPjVspMz1ty4lb2+V19PvIjNZUV2pF2A7WjQia9hEsmiJG6lFP
0FynWhndExKt4t1kSv7RAdCkeKDebH+de/+pSuD7Vx7X7iaIilyOFp/byO8Wa5MwnwqIyJeHwLfh
Gh8CrSj2neOZ/pGg76KOVkW4thHPo5A5UBbkbvG599AiNysiv84ReAAADXz7NOL74cSXG77M993w
+08ZfurZTVcQeZSJFWiKqP4VMZZdJm6zIjimmbtugw+7nLjqXgkbDA1qho4sSlF5V35vkOiFKnRq
Ih07XCvCLt4NzuF14p3C2Nln0Skf3v4D1k167bKjFffzor6TDEIZabGoqzcvbI6ZohxE9Ukf4ArJ
U10A67DSmUJhRBty+4CljOUhc8QU0qWug6UvIfrBb5jjVlzOza5+0+2phPr1yfmvX6OBhKVeplQD
SUfPgOqSvdTgLTtrYgu6fKV/H7whwHn2tbLMjxM9YwdKOjj7LsbGdTgRcr68/X5vYvSy5G4SJ2ke
SccGel+j7wBEGYM9bf87qndFuFOt59vb6pXr//cWh5E96xRmKL7W14zcgI3GKL28qyh7phQJZBzG
tHsOFBBzS38uTzyir4/m/+3n6mg/AYXl54Wu+0eYhmq1TYKp0vHrc+L/GhhrmSkQaYSkZ51LNuQy
05E4o5zPplYnhvDySjOM4L92RmtK1Ftb9ATa6fAT1sCPed7eb8xFGolby9YWtz/YBdR/fA6Oprrt
J50bR6J/rHp/rdjqOuImJMflRtejg1bBbi2avZFwYBdOFWNDGj4KpcnZlbvuyqqUdaL/9EveJPDu
LSAzkZbcU9NCtUK2yVWu4UnlAt5NA6Qp0MTh2c+pPV33qOLySPxjxMlSjt2JjfBSWfV93x8XFFIf
S0Su1UUgPSuZZ5ehWcQmvYXX2XMRO2rcDze++NG5JZdq2YHbOvUEvKjoHg/sMGHPVoKphwEPNic4
quY975xnE5F9oCN+ivRg0eQUAoenuHsC/5R6BzuwUQDWU8MwbCE3DgRttBoN2zZNpzCo5Fb/xtCk
VCwCDFg/XG6xdnowUNAaxtqztbmVHgLx5Ori8vb8mprNowhQ7Esm3h5cJtTQgDqE/RRQOrc1Dn4s
rdqm+u+a00eD7ldVVTeG7B+bWl8ITb/i/bfqnQfb9ReSlU2M7/Xt9f+W6kW1tZI3WkX89ehAQ4tD
A1anoW/jkmJ2qHtEX4xex8AY5tDtQR16ceOzjmkPrtNIAI8N7k6FR7hd2AepM2E9d0FNH01ffRTB
CIqkxnyO6at32rEps6MjbbSqmNnVb4vl7kJsjkC+KkZO8CZdQazbdCJFs5n/rHuo/0ja1FK3TP1q
e7vzU4M+up4Kht4KScWZFm61FQ4IXzX78n4yHTzssxeDbFpYTUiaafIU/r5+Xb3r9c6VRR7BHJk2
XvF6Wu/aSnkUPAzChSTDEaqxMGNV4mxjxS77Xx2zvjrTnmslDowQSrGFV1yQZX8kHTeu8LO2i7fA
uaPifCHl2zY7yPClMt6OefxT/goIdjyyFdP9BEoL6Dex3k19H0GgtRqDbFPw2cX6vgkpM6iaU2r6
77JXrG4P8PWd66zno0VUB3pVhWEgHdV1uXXLeb8fYF2Leolt2Fr5ZDu3JqKGVyf0WYujfSrTOwzA
0xCRfPFekmrqpYl3wGXCgEP1rIHRNpTZmRhHJQ3osJ5zxD+UE8yMaihDm9KWD7/11rwZLZySBLiv
DX0pk+KPlFKJ6FINYrUTy+D6TeusS6N10CSN4pU6X0ncCe1enVM0vhm4QN0P4hB2sBJX2Qp2+8Kc
2tIvRZ/D4XrW8rBCz042re0KGcI/PYQE3+MnpyLGk8hK6r9K696O3z0DHSZiUHDAqjHgnbODoEzs
gfrVs+3frxg/7dqg6CRh+BUqXD8/FNcJ/j65ufLNJ7XJjlV50OKNmManuHgzlcHcvN75cfjU2u0x
LhWwia+i4+0rsIKFDhGu4sVmZPu6ACTVE9uCg1q4Cf/aQHfD4Q2jSJGNoPGxw5LhXSfiImenB0Rb
24Azc1wLhWqJlP/O8RucBCEzeMKbCG3XExLKbtrqZyiDVm+ND59bgBupPaZ4GX49of3iKY+wFYDi
5/1ni363Sgw4j95r7UpLPY0JS8jJr4ZLIcmoO7mFy/ufr3l0CaIB0VsFVD9OACdx0HdgoMUjJAIs
K/EO9AkRuRJkyHYjVTCA272EvNY3N3HxU6HyBvzzxG+48nw9/w1jy4qiCqoEn1N+Q7VTdaDngPrs
AC+DVO64JFFdFH5IWCjyojWUD7t/7S0YxUawr2yHh+WfuHtrmr8TP+rK1iQT25UlVULQK45zqbFh
914mluJ9uRDnOGxaGIovo3W1qg66s/cxR5uWMl7bgc8bHWdXC0F3UtX4ahSzo37Z3A8WbVT/U0U5
Fwm4TvK3SH5f7lvf2hy9O4S6bUI5L8R7GRhL2PxQPFL+wp3fPCTyNkpBoMIvR8rZV+uGe6MVtMvI
7vetaK2aCr9WWKy5/Tutj3b+2mi/SmPtsJOXfeXhIhv9gGFwJ1gSFNtoVafAsC1TwEpR74u1DgBt
rQFZ27hq78zDtrb2lZr+KGWUvqaCx5Shh/GqFPVj3dsZKmtDeLXtut6ZiSnfCYFpzUi+f5SKg9Kg
/I2+4SRW2qui12scLXB2iFmMWfSk1vYGkc+z5sFS6XpzFWPySt3IynGFn5Xrr5yi3GX5h2+ApQns
RVTJ9yCooOcX86DfldLAU8ZeJHit4cFA5yHemxMJJK3YvQ2M6yhBdyMoSx0/zLz5m6ESgAH4SnI8
I/1oP0q2ueINudL6j9p45SvjbQK3FomWUTfbgZxT5v6i1yG4E8VeKIEM18PDSNR5CqJ+w8PwPtWr
n7WuUQqJ65foz0Sp3DgatyAEFGp813jVoTPmShb/rhXNmKnQYMkuVNsQP9wubeOZU5P0jMVgYeNR
65nhXE3VQ6zXq0jjjQdoxvHkBy3KKGyTN2FkvOm1sU0be+d52sKjNdyBupmmv1lBscyC6lAGoDp5
zxRaXM48RYKcahzMkuwRMGJDW8sDojWv72MPZ9omxFdUTdNlVmuvJpwM0J3uo+RKxP9eO1iiGuAi
N/L4yO1mYikPT9nRySzrZPM1URryG+OkXJf0SZR1DUs5Sw5Vxp7utKtYrJeJP3BUj27S/879veQ8
E2+3tLfbzV95CX1rfXReJ3rbE+OldWTshFblba8/CN5fN9R+mYk0cTpeewB/a210Rouqo1HlRmso
b1ySx568T/pHrbcwJ5WfNYDhtajPY8gZUff58l/1dJzYU7JOjq2KtuMSfagCwC34UybWXMUo2Q0n
hvWKEgVd8b+vOo5BOnWae3VJa0Zk3VfY1hjBu5En8x5Kb6LdhThgF0cBVIoF5MLDSqD2Dm37onjp
nMcb5iXr272/ctX8to+OAipG4DcJJUcixtvG35JnKCjfbZ2/xvbrf9fQ6IEiukHOzkZDX0bg/WCf
Vc7x7qIQZorFd306/TsFv66EZ1c+067xLpZz8R4nTHI0uOCZC4mcJ3E9fdWB4Z+6CwzJ34u1etbg
6EVQiAVbTlSJ97lEjkvEh/M5zeR9KPECxbbb7baFAL3o/faQXsnoMpnOmh29ExTRE92m4xAUFZwe
TDBIHZbSUbCRnUcUp7NWCGaW8QCqzKe6rTI/bHFht/FaoiA4T7ytlXM1yNaqcN+5h1TcZxXWtPFb
Y74ZsbPODR6S/TFMtLmev4OinRmSBLu7Wd3uxuT9YdiLzj6XrMW5FwvcH8Sd4oEMwDhlNpDrFcxU
cSQCiTEtPZ9sdLTBQTdqTK2uxXsvyg6wBReF80v0lpVzJ8RcF6ACtTAc7Zh04Zsm/3BJe9/u9pW8
9fevN9r0HDWN9Gj4egFvcYw0thRBLazHot0p1UnAw1WaY/IFUhwcrrgLwHwJuE7PpipRLrXX+rff
MRadCHIsVO1wZyyWdFKNl5ZK6G0DBHxZrdoI5eO6xvIJ2dWkquLK6/N8Ao9LSm27c+Lc4CPY3Jj8
yt+oArDKJuonptjEtfgrK3Y2wzLkJ3bRMtQaYpU2eyDIOrGxX3sNnC3Fr4991oIF8QyAP9ubpuQH
28F8EgefQv6sFRkVwq+q/bg9e77oEje2nHHBqNthpVUPl27V7lYNJ6ROvDsLfojKqhK011wpgd9T
KwRczRDMBbw27HeCaOXKz1L1bBuINQryt4m2I7miUw+prHX5WZAfap/EdxxgERQt2xLfj8ZYJD33
Ug0zh7TnwPpQEXTkzwky4jQ5ckt7s+GquR/Yac08HAH8vvjM2kWB83toVXcVj0uxQZuKP4Yx06p9
2H3oWn7QSmFr2p9ypy5TF6iY9Ox4SL0+LSqaMDXC3SPHOGpw2OJ+1ZQzxwc4H1ZPnvpihuHRkSmi
TMxFk7Iscky4fPOXajwnbbGXo2pvQVG7PeRTx8q4QrZxCWJQLsAuv8D3nDwpJl7vwZbUwLrYCxMx
oCtqxO83hdHJLFQIiYSeGdUFT1St3kn4LYiBQYIdcyrnd4njCZYNQCmr+YCwd7JknlILYqo/Ig3r
pWAXIc/wLXiSE1eGa7Gcb3eY8VHusHN6w81U0bX3mNiNhslgj0sO3vTZD0VQT1n4w4nUuWB2C8N+
TJJy4XnVTFGcmRjGU5/lSujz288ZFv/Z0qOQswji4arqCtLvIH3MSyz9QgKV2tZs9LXb1/sedxHt
sQonAoFXt6+zy9zo2HcjyfKVYSB6Pdh6qr2Ke5lnSzLRzPWz6qyd0Tnv4chGfJd2qrh/63KMdkLu
5UvBeojFcqbK7NqicZSqgzxIM2EAlv5/OxtHZ7Rq+IrhqfyEpP3pleIfIWnvc+tJsXYStf+t8eml
G6cVMD/6kDEbjBxgRZuifDLQyzo9Pm3CxpKn6nemxn90hneaphaNwo/SGuuFmLSVSz8n6+Kvn49n
oz86p82uj6JcR/4YCPpfFHTHqlJWMpnBAHsfk6rqWVCqd06sPfc4o4AIyxphHgXUlNfd0gjiqcfS
MNQXO/+/3zOuHLUb1P3iMN8FMhgymUqrD+aZnjy6cTCTBAuKonuo+WdVayHZTWfk7j+lWptnYFP1
etPbNcamE5vC1y3h1q8aBWR8IRTD1Oco73Z4f0WLwT+2ebSsFTYab+oCbsur9CoHc3g0G/aC6SLK
qyfw2bCM9kvLizMVWJB47yviu86cU1x4P3azapLPwXJEnUjhT32G0S5YRk4TlsODxg2qOyTxM5NX
myY5W6HW104zkeG6OtVBTqPdlCVNvTh7PDG0dZUXRti9Zc2d0f1Mk8fb59vVS9JZE6NdpqzUUIyG
JtoEJ7zoycIx93YL16+8Z02MdpGiz9o0H25JaSyvHOidZrTFvmldBfk8l8NXT003kfALVvQsNs0n
L8byKdzmoDltE7fdEpMvbMaM8t0XnmQLlW+zl/unqJk86oc1fTGbz37oaGfJCMTZTTCMxYrK1OaI
jThg3XaezqhTq6SvZ6S57ObGB1PamTREvpa0AN3073OP9hy38cQYb0vu5Jn14JV71/mllDjCFnch
7yO9TYGfRi8yGBDzSchOqtStrVra3P5cwwe/MQjKSPJsoXWTG4klnRbRRmj8k623iz4DcmZOsWWG
xXKrqdHu0RRN4RbDA3qoxMfteC6bS3flzVnFczmexcl8quR04gt/va3Pbg14KxdhHGUsqPzdhGbU
+v6mltkkFZVQ/gkHvzmGb1O75NSQjjaNNLHkgZJJq6301ta439XPFpFLNzqKWoamlQitop0kfWWV
+9TB/6rG0xo1vhbbswqEhBkbSztQuQXeZ9mdBP8P2t0mNPR3P3D3VRfvFTWajG9c3ev+TUdldMUy
BKspMpefnStzc13d80gDlEM5/jpdavkMJrf2C2Ut0vv19CPx+gFskeuRjIG6PYb8Ka7f5JpG6828
Mhau8YHF24BMFajJD4JD7Tz45SpfT9u9X794nbU86rfluZItOyxDbIN/UB6vrYr1UGWAZSyoMMje
U5VqVw+x/yHtu5Yk1bVtv4gIhLCv2HRVmVmmy7wQbQEJ78XX30Htc1dlU7mTc/Z+WxEVvZSANDXN
MBcLLjJKk3Q9SRgWtFh+rnXipOZZQC5K0Qo3Ulv4Wq6i0q+mzxdLLsL+0MHy3Zo7khkKisnvt7MM
BjBQgH2rTub/RznbxXKLK2BsYcmhzE+oqBhKpK9Q/3YGSAjfDl3Xa5SLZRYBXIOsn1Fb2DMzzhXN
DLeFVPTkgvHgwEnVLkAgC3QPyObiZWXl69fo525dhG4ioEZdzekZKXuoCw6bWjmXUgj69u+i3vGk
+R2nAUi5kOUrgct4CptzGmneyq+Ys52vAfX//wpTXsRurpmVNM0ddYBvPILpRK79Zh3ZSgr8gBF6
4H879NN2ljlP4yqIlWTl8vgq4wIeEbFUDd1ucGeIvvgCEPoHuC6VYYhhML+EyWGifYNuvj0KRHel
cHULlQKGhJjVrTz7lx29WHnxBfLRUHMWKeZxcMCr2eSPmYOhXEA8dl7bzV8jxN9rLafAWQeb4C6l
EKp2Bw8Gf34WGM7snKP4hR9m9tq19SUPXKy3uCh1ICDzSNFMaCwzL00tHxa2nlWv7p8vgQjrUFWh
BG668BowF4Goi8tyAJvJOqbNmSARDJP2MCY/YpW5ZQcPSBOUwOY1n/KzGfWu3gPk/N5JxKm0CHLu
kDL42N46zNxXPu6XG3TxwxbhCno9nRQy2TpKCogwcJgQEMapLe6kILsWmozeSOSE8MCD3dizniY7
pqI/hgyRlsfOCl1DJys/6QNb9ddZW/ykRUjjcKu1SjWzjn303TSlQDan8xAm39UwLHaWZn3XaebW
uemm8feJwv0LEmAlpDZlIDujx4pBZk5YjiaBxlLtyvAulneJfmYQUi4IXG4x9NRE48YZLEvEToeh
1tSCeSpTRxpyj4WHpEvtqrjT0wqa7IYLEz5MRmsYm2s4cwcCO4T4sUETLlcPWfoWgTrSpOf0YIGu
Gf4R9Ckr1pxqvobfxStZHv60iPQpUzoAq7VXotjRg+qRzb8Eg6iw+Ql+Tw989XL5kqcsll2c/IFy
bGpDVY5aA6thWNEqyYGB0tpY1ZawNTLFtbN4cUaWhThLoNHch7pyHAski7oBr9TpJYKT7e0t/yVT
/fuhlupLdahAPw6wziMTla+2yPuggkRTTLepo6IZmDTJbuKGc3tVbeWgWfMNc5EgR4wolsSpckwt
4OhG44eqtW8Z2FcOqeLvImsfQgYL26ZO3koe5i7MjjlSZgueOKI8j3rryzE962YWtKAIckogW6A6
CSBE0KLN7FhBYZc2h7prDnAcd8IYnoq6FmQdpLhMYJ+zQ1zQYKym+zJtdg1GaSrUfru5gahq1O2a
l74DkFLAg2YcUXiLb2MIH7H8TQactRoChTG3omJL2z/DbIlb6U7f/Jnaxos520Lt0yv46+139nW6
+/GpNEM1IfxrwiDm73dWAYUU9nKo4DYgPgqJXnZz8ou/t5sRpQwUbdEs7XdKuOUYpuBN3F7++u7/
XH1xN/SdoRhZJylHcDEfCv1lyN9YuKF98TPN6+3ttb5WqPOjapDIgggH2DTaIuhVKpN0GepN58br
MiTGQwCdLNfyWjBHvciZdT/WJlVXD8LFkougknQtSaPaUI65bNmRJBxMMLYMgJu+BlEtAkFfDg+x
WFUtXqZSiyddBJW070nBAGRB/68AXu9JV4F+n9a2zrWk5eJ9LgGCAMZiGF4gkVA0zEn4Xhu6zTRT
UhHnYUB1rIXqYoQejJ0VaCpdOe1f6c1/P+SSF5biauSqpSlHtbivohepyE+6/gZtooBHb3I0BFOi
uIOGAwmhmp5p2ygFQRUTdfjbljFcnw1IIhSZp4GNqDU/tAnJtq7wrdaB/qeNsGrOcO6blZ/9Fff9
ceD+SVOWpWEdVkIUEX52zhS/0nJoDwyQN69x1CsAJtlOUq2DXJ7ZFLppeajj70n3mNWZS1s/p8dE
fuEARt8+GvM2vJEOfBimXwROeGXlnLW4FjQFIQzMOUNxJ40F/XDI+tbp+t+31/taHy9ewiJX00UN
UKmJWw+CiWiecA840B3uiN+NPysmF48pGE3e7UUV6+pp/MwQrUUiZo0Qj+vGNjmPiWzHremocOpB
KnKvdtwTI5jhAIunonIyqbD1EDYKHJN9xg91Qc+G8T01d5DoiaVnJscwelLdhkMRXWiuUlA7ARzI
LsFhTSagzEL9rTaboFLaoDBh4hYRkG/B+QFuuED2p42/zDL2ck5sQyl9zZhsWuwZzexoaPBXWD1P
BPZSKfzS4Rc3VpuyZZMt9dUDo9Yjr+8Ipuu4kJzBPHH6Bz1zl8tw04LESD1KQScMvwcp26jyHey4
/UmDgaOen5sY15/VnKsEE8jJn5AmdyJz41rdA5TGAeNTdVQAOXyX0RCXMEelHMxamDmMUeVR4AC5
CaldRE0i+9FcC3H+q2l7uLtDpB5mBrmqwrwAvS+z8ge5eoQ122Es4P8Jazx05/DP0x1tDUxSFQeq
kXdZ25yMYdx0MEybdE8HRb/WytdGUvdqOJ6JhvpTxdhOqbZVMtoMM+Isjm2KsTAHq0Z0Mq5eGQzr
aQtZ+0MfgtU73Yv2tUmBDbDyZ6DFD8YouaKBvkMF3uMEq2dFP6rUdGSBFaE7pEjvrWxhJvmWJNHW
aCAvPzNMgbxGf2cf8Qh6xvCHowwu7hWs7IaX3pK3acR8PYyP8ZjdIXUMWr18kGPDHlS+6Ytpr6HK
UAwFtevkFrrkQiPBU5s3czrx/K6SYCEavkliU0fjHe87Vxmoq2EGmibiREW6byhMzM3o2HSNS+Sd
qW6sKD1ZHP/TadjCN8szM2ULmQuvBkc+ZeV2qhlg4YhwadIAMB1qNphRRXUc6JHoL2Dkh3AmgmDS
DnI43oC+WNgUfjFXfOijpGb2lsn5YSp0gHDopu/uU6TdnHA71/YV/6mPkOEi0PhgiqcXXief8jix
q7iCr7u0LUUaRKFid8jiexglGIXy1KS6F0XtPk/rfTzJfij6LUMvrFThbM8L+ISfSsiqjA0c2KQK
zXW6ra2fTQ4p0xIb3qgcoW0h436nSNwVOghW0blGUcCGHyyLXnKC4awaQmyg4n5dtr7RDS5YIx6D
3V9tDg9ZGz9Fg+WkeRvkqfA5pJstvXqs4T5WZ+xBWDj+5mQ5E76srPpxCF2BaPZAH+4nCGQ58phi
AgW0aVJtS6W+V3GhEdm8G6BSoBknRTlXJNxoOu4PjW4qHj3G7D0G/RgKbnY/PZH0AX1o4Hq5T4b+
PaLKL57FGwNy2LdD21f/hkU8XaQ2YcIy3sgEzj+dEwYQPnDHzKaB6tfnxF9Lar7O+T9W+ydrWzJ3
kh5/qjJTATMi634waZclUKE1THvcEjvyYG7hw5OBhPdRs5Vx9zvMo28rT3w9ln/+hkWfMyrbVM8h
fIIbJAxC2KjmTnkS0n0GBRq0WdvIJjsLam7taGfRyQRYLFjzBP7SNlu8hsUl1uiaPGgRE8eE9fss
7/ZGuGZbe72i+XzKxY3VC9JT2jXJuekSNzXUbZ8TD3xSV+pa//YbvZ5PISv+n0pAW+SqogF8Jh0j
epT1cmew3iWAL0OCDxZqfql+G9s2CIns6qJzOpM5bSwhuwJEm7Qd1DTehwpNDAvU1sq0Q4sB6QE3
W34nDHh1JqUPLJPdVI3D2jW95/k1f01ePn/3Itktos4EigQ7wUJlKRiH7d6fYc1aa+VbL3NdQyss
EptlckYBbSu6ALr94fb7v56D/fMYy3Q2TkPNpCVKBRNWTvkAEBu6AIRl92MNSaoKaXVdrrDXV97c
0oRcipJkakqcY9bDjojm2xS2dVq3MnW+Xnd9bqwPYsRFdskiCZLF3VyWH7SfClpfULSNXbS/BMQ4
bG2nuPKLtr39NpUP/uSNbbFkqpa6QqjCAUlmYAYm4m4CGGkcjmn4Qjlqezh1Rq+w0fSp2UHZhmkQ
S6khJphUM34SGi3ZmLR/LE6jwDSTHWxqdSsP8lqFQRLII7BGNEZXUSJYScbsDc2rB5hPVagzauxx
o1XQuoqeJpiRIOdTAIzEZMSD6Kad6v0702d/4NiWEuFnfeglQ+HRkd2JHpc6WmKkS9+0TN2HUJuB
GOQGqtK2hsbZGMZe0sH3Niw2iVW6kL3KerThBqjEhJYXN30wliPwsZJDmgYeOWJDJ2jttj/GNj2Y
PQsgHW0XUKShFexeY+OOaq0WxLT18h7/LpR9eI876ZQ9Q9bMSRlcWVXI/xe/k+lnmmKAJaMVArNo
SmZAz0+lad2QIY8q9gZF5IeWAxkeQ4A+R1PYDTV9BWFExskXGhTTSOjWWeiGeoe5+GMdSZuBfCft
e1ZNngKyuy4i2OXA9Zh9S8fYF33kyMj30HkHVguygGPi1RRP3eO2fhkL24L4OJ2+y9Jxkh4gC4sp
+6uaHrjxp4pzD+lagHmKk1VBOucOh1q6y7VfJZQm0G6HLFAQn6PkKc4xmSQD+rHo8UXfSsAGs1nJ
TBcuNwjSX8kbYGWc5bUzlpC+ZXtGMNgioLsT+HRpxLHor1Ia3MaQcNNj3qdWDsUuN6AhJHUby4IZ
D/5zgi5ZDshFEh9q/SAbmsM14C4M8NQMOwXBT8p2RV2j7ALvFw2CEmwXUWB3SX4dPVG5cAtI1ljJ
aw2NtYJigqkeW31wDAghsfENSkK2GLknY0Cb8LvROkwEeD/ZF2JT0ALymhnU2RS7ntG5TY2dq6L6
AHeEVFupOEM8NxAy1NN6y43ZTz57TkO8rWSpzXLFSaQemxCKO/FRhbBoO+nwXgbWuXgFRRk7offD
hu9phhFVnnhK80DFr7pUfC3aJVMFsZ7Mxn51jBAe0Sl3repeyJ6MN67N0p2QR0xBxilgRJQnzgC7
ojI3TwYm3KyQAibhVOEdjXA1itWTgn+PcaNr9eeKPuX8JFW/E9RIcoK++tDYA4iKKQ1XGppXY5iK
MEVheDt3kZS/22S8yTFdIPrcOyIgDjpQu7HnYW50snZwjwQIfVVv/1p0vlxyMXjva0a5mkF8TG1x
mzZwqPtFo7UE4ytCFEnM5SqLPIqZdWX1tYYHI3QrNcJTUFbB3DdohxcrkX8wuufJi6zIuxR46pZ9
ux2n1+7VRQ4Fo8dkVBku7xyJW5Z+kzDlu73C1U83d/v+J69ZkvmniKTAAkjd0aojZxjHLXCq91PV
9oD4dr+7poc2dQpWHJyhi4QjkolAFuQuFDOjfFUP5GpG99kRXN65VasYpLXUDkwZRHVJqQNjUn+M
cBcma/np2lKLDQRtINpDHTA+J4ZvtNMbjFZsGCqDIMvXsJbX9uplK3Cxi6ZmEjWk8ZNzfMi3gFQe
uJf8hn4iBydAuIWroNO5JSt3/PUu0sW7XGyeqEKzHI3V8Vh51hEmaG6yK/1wm6N1Dagx5nmedIqD
29vpapp2seb80i+TmRw2fbWkdUe1xtUU/+LsyYRSm0XENmMdDAiSlae82iK/WHCRlidGXcppjLwQ
LtpOX+PaK954jmkaz/Z8XDmOa99xkUu3IWt6CPLGZ5jvuhCFs3X5oLCn26/wK/ByLpw+H2k5c4DW
+DjEH4dePhGM/sbRk/W9NWjPFjpeHXuDuKprKs/Eup9gOcnTd20Su0ErnUp+n2RvAhQBGuQhEyvN
2ZWPayzGEaEANZz2KKMjpCK9NDmT2Bujsa2R8I2StBequgKSvIo5gEw2bFWhhEGgBfn3fhp5natt
q4njKH9r0+Eh7NHm1WUfHIYnUkpBOsJcKLuXm9PtjzB/yS/p8cW6i31ca3LdqvV8uwT/cpigweS1
wao1iXl9/34+4KI1oY0WrdvcEsfJaP4IBc5oIJUrsC2YeDkTLvwyAj6yf4xJtKdN+22QI+SOJL/L
GvF9kIb+EMXfilGG8HwVAUfYIOHSCDwUcSlmZ1EYLygvE9cqXkj7aNWQ/wSfonWSMmo9NWPSc5VE
rlJ2HsTWv0sc6q6tlaWOVHYwRwut90HrzzCxPwwafFN006GYcYNhCD0BQJQzYicFmgsdvK6HAvpa
GNCCvc0EGm3dsOvHN408zkrCXfGTMuELtDhTA7mhRTYknXFw6INwP2tPBcwADZmemhocwqGDQOWf
kicBBVtMg8waQSkgDNUNpc4haEfRWNozjKXCPt7xCJ7UiuUo/GGEGCFmijYlxE7TygOSztVQg5AY
bvWdm6ewcDX8zoBKQ4P5OzJ9A9DPDlILnfTa4thI1jddPlfAZUWx5daJ5siy5GrwbigH/PT0h66X
QakKoNRGiCTORgrjA0N7e4wMuxXUjTGxHNrTQGCk0/7KIVzAIs1Rtd8qeSum1IvnYUsK7zud+/GI
0yyO+Rh5vNH9tHluoDoAG2wHwj4QZFbcUISuCqde/Rmqs6SUPcWYnBDIm3zgzjS/QBF7kHWUXyLg
CpJ0Y6ro+TJXgr61THPfCluHV8AZJgWEUgOo0ruRlnsgInuJCTOk9gQuBSCKhh2GbyobvRm7lUeJ
G0vfc3SF9R5vKW88uFr7dDpHAG5WOnULhhmINbhG3Jx4K73qKhrtcgohCtB7a/VoibUofxV+oMqy
oSDC6Mi+F5E3I3WGDkBBzmihQJLA4ftZBUH5NTD3JzqyXusoBOOqVT7btThwsa62mP9GdZkqfaqR
c1Rjgj3KDhQy3i1GIOKyLVEUpwWJ7T76czv6XB07Xy67iLR0yhpFopScZxCS6qS+kj8MKAYMcYCV
KVqyMPNpnRaDoRbARbS7tis/4FriefkDlgm9BDNZdJDJR0I/e9rFvS/nDwn8E4nHIWm1qxIf2tIr
y8451zLsXi67yMkGdPNSImVo6Hm46mZ/qGg3u+mh54NqF1XEmgr0tSvtcsFFZqZgzkbomOE5lTsK
VSRd79yE5k8w9YU/tQNOqX/7ET9urFuPuLjRNFMdcognIYeA7G4GRd3Y8Lgl/UFb4ttUVs9V+FTP
7ix1Dy/d1zRHXSjqO6umMHCgGxoLj0Xb3tD8DhYxQmucWRsX+rZubgAJiYQ5R/i+/Zuv9s8v39Li
NozimgEPhd1gTMmpEdZ3WGzA2bGB2wI6E7ZpFaWjDDHQebl0FxXvmL6ttPC/ypzOhdhnAFiiEzq5
7xMx/4TZ8HDGkw+Kr3JPGRDkd0plM9e4n+5HoPQgGNvua9Se5bY1PQvaUSuvYy0mLFLOnMmGBPkG
HE4O+nmobzka3C3qoix9YGZ8H5a1x+j/Wf/x70pUXewboZW6GCBSclYxLO2Tt7ndwrRo5dmunofP
Ql5dfGmoJmL2L2F3xsCxahgmFcKRyR8dBO4R15W+JkJ6/bteLLjIfxLwP0fgL+YTP6Q2OTR30Wba
lrONR+pDhHqelhBvfO9HO/Wqo9inAffXvujVaHfxIxZfVO5Gaqgd3u3I3zvjO8B0tw/Qtbrhoouw
vL1qaCupmIfEZ4opObCkOe4SOEjeXuTD7PRLZPl8iuVdVY64ezWNxOfByb5DG3xnuGog+fpdvrX8
IsBB2Gp36pEH0VaFLdYGqQRoL/WOeWKjPNz+MStvVFtcYJMKJI+YG0J1+lzJryqE6W4vcPWKpJah
QCxKV6i59LMaC6miZB45YJANaSYYenjCa+zUjc7Qs41dgmAQw49Jddrfa2n79WHQxeKLa8MAZFeE
YZ3gVX/cz26k+Aom54/iftzPtKL2G992h+gktuBBPYf32Y8ZQAbEjOqaq74J1w7t5atYhIYBbfe+
UDBpG3bJff8KHNw9dWcyMweBGF24JOjcyVM30nat3L+65y6XXsSLDIggYVX9vxp//S9A4V2AJsyt
AuE+eDrmNvyY4H+Ldq5rwJRT2dHTH3WTPELzaNX87dqeu/wti1CCvJEwVcFvMQEibjCIauPNyqab
t+3yiF0usQgUBBCAOEn65BxVxn0jaigk8pMVlvuwnbY8fQ2Ht4LvrNq60wq2YvdwNQe+XHyRA6uh
GoMQylEqgoHZ7PKt6qFygBqWLRlOD0l4QKSRCMde6hTe7Qdf2WFLSZ2GxfDTkjBoHaGaj08OJA0c
ZQI5BsZkOMisXemYfTUwmXsgnwdsqaozwEmOWvNkdz5gfJ94YEpZL8w1t9Ax2LY7do+CyUtc05M3
oQOdFPg8w1GvWvng1wL35c9Q/m4/tNMoqsbAluKR5NTkLSzfGnUl11591kXSO1ZZ0Q+oZPGs/B62
XXslSDLw6x3zT7XLzpKneW1tJ0/EQTlawBfWVlDO4UStp8NX+92XD7wIbAkgXc2YwIiNbRUkWXwX
uj/5Nt7IG2s1977e3Ln4yIu4pRqhprb9x4P3oPQ0z0mgBaZf362SOuYy7ca5NRdhyiqGkugE0Lbe
NwPVyf1+P2vRrDsQz/+jWwstYlDfNlOtzxg6qYQRN+fbor4vdN2rU2ttbnxtqYuM+MMH6qLVGkHq
1qxjlZyVM2TZYLFZBfUGTY+ZGwOtVAfgORNcIGft8rvaV75ceHEoyjISWsaqORUHomoAS3BTnItA
RR4BHT5PdsffOnfywHi6HYSujiouF14cFB36JBNP+FyUzreutgGY5lR64ITbigsQU6CstR/nR1l+
zssVF8chNqesbQXS4SEaNklS3FWjvIsVzR7jFPhCqJuqd4kO92Jtw01uT1ATv/3M1+60yx+wOCIt
y1W9nD9yjE5zpLpK3gW3V7hKeLpcYnE2BoYmYRaXBOEHEPdD48S+8VB6gxva5PewadausbV3ujgi
YyVbRpvjkcJn4hMMJaCUfc/RWND94nFNRnl1sy5u7BZGkBlITfPTwesFmFZvtrmOQRty2j8YrKMJ
5kjbcLVevZYpXKT8S+lzzWgS6ClPc1AfvOEbRtX9YwSSRGdHOwluHMkJKjNnfqLf2nN21Df//YB0
8V3HMWtKDpPJs8AGTVvu1ICTkHJNunX+XF+OyEXVsficdcxNvWzxoBXL3LA37T5LN3W8kSBI1FfP
tzfrtTzk8q0uvqYZCy0KtYic06lwJ4ihddAXqErLAzvUjiCor9GVMDsfsFuPt0i6TG0IoUiix+ei
KV1L2sG2ytPEyplYWWQJn0qsjjZaYaAnBD9PwmEbVoDH2rzcfnlXL4zPL7WEUJmsllXo7mAVo/Ej
y5w1hL3OSuyiCm6vdDVqXay0uCEMozCqSR+x9fo3CYZ3g5F4t1dYe5bFVVDJMiEwPYrPvdmCII/0
KCvdvgLAMent20tdrTQvNt0SKsUh00gzFsZnaRjhj6h5jRbeayMugV639ajZDZJnwoUXrZPcznIQ
9jt4z/alhymSqwgwzQmM+HK28jnXNs3894v7X0hNWWVzblrB8Cp9goEuRIPWBD6u37kXn3IRRXje
kyoU2DRqAFjf5A4B3c+sIPlxVnJQpf+F/PDagy0iSsaB5DQlRBQCoUB0DoCEf+gB6L79Wa928S4e
bBFK4G0pZ3g4pPamaZtAtCkJMPSQVyzupe6JQ4KpM4qV7trV9PpyKy2iCZ1YndSmOpfLvTu5aG97
7Ubz2D3oAJs1VXs6v6gbsWs5SJYLTkvO0daqXTDjD9AmLdEJyu66Nw4xQH5X7vVHKRi9EHV6+fIT
ne8dDMWC9B76kJtZfoFs54IkfACF4y4Nis1/9QWW42S5HUkIbfH4zOCk0AUo7VBoQHltZZmV7WQs
ghFcUAD8VzHKHVkGvDq6IriEFczVbz/N2rddNqSSOosF/N8BmxvcOR0vAvMpfkkOso+x1PtaSbP2
bReZKaSLq5aPuAkraYAIeepMGIMWcEuDmF4jr27clYhuLIJNBfJANXHEW7YtoJJDfMmmm3aT/pkn
UaDCbNcGM9cTt8/zaSwCzzByXqcZwhugmYEKA/IG44Vfqj241IPy4Ut4Lwf6Wr6/krUtJZrbZNDl
WsRz2wH0pnuy54F+bEDuFJu11sLKDWYs4o/KYQmsabgjRxlOfhW4P9kDYb0HstnKzrzapLuIOh/K
kxc3BWG6BE49qhjlHaQmN3aa51nzRH9CQZGiXSkfzdzuXqstTBJ9TJXkoPeNE91Wf6SNfg8q9O2T
svZ7lt2kDmBUoUf4PWIHGD2Ua5+ER14nF7l5UD2oz2Rj+LlfOHMl27lsYyBv9bpDnm3qnbJfO0l0
zhVuhMllr0lpunRMYD+AvQ2jV+vnR1zeIVk3fkw9ph9b89sQaJsigHPwQX0tTczFbbEdOXhWtr7p
7/lp7m8O++mufk9WgY7Xp2+fJ8FcBLABOmGKYHhdsf5TyuuzBIV3JfJE9dgWgZhwZclns6l3IVDx
t7/UVTbmxc4xF2kWo7Vk0AoxrfH4PQuUAFqkH+D00SH4PL1t3UEWw438/0QV43LhRXib0jDU+ghB
W5+ZFlMP2lvhSWsS1msx21yENeBuinF2njiPvvAyBBl0rUELhLJIjE71tAIqWjnyyy5UX8mjWQDZ
fs5EBpz56MCxyDH173qzEsfWpmofqKOLE2+kUQjKHoInfC19mL5uSjSLiwAKgn6PuRp0niBpUrmg
c3qqr9hlQP7LR11Et6htrSaTsXFqKAM06j0FC7HSwYNe42isvdNFRtVpdRmZdT0dtWm0o/qRSq1t
jjQAZ/9xZCLzCq0tATrKzY3BXkPorxeAiSimX8Wjq8qVWyHepiYmJcCbMq11DLghdNkvPkMktcar
WxP2DG9dnLmlCcltoPOt/iiDb9QDWt62kptNhgs3OpdU0szv8ysghoRGNqLRHUklaJDBidCAY230
UIy/pEgC0WEIkv55ppfW0AQhDZxOoJOdg5yTATYZjr8mJbbhKrKS8v6bSgYSEoYGpDYa7H+XDErV
q/mo9BN0dPItjb3pkE/7CaAeJ3QBKvBAS5u+g2utQOfouJaHXU8h/llcXUBppqhPKlEq1pE0O9NC
6OiTlXB1HVtBPpdYTB0zrZRIXA7T0chAeuWBGiN4xzC9narojySTgOt3Gbog6VQ7LZgHtQlaQJkF
oEp6GTM2QJ54ZWeCOoG6poM7fBP6FvvG0OYkoNgmDMqgtF/51Sv56RfRkULk3VSi+KfmLADssiJ1
uFhRnF1bZPFmonFkUhNjEUHfQgKXEEjTJWumxte/8D8sAGtxUZForKTIRHzTlX1c/2ji1aHvymn/
og7ATchgQSP/TH5CjhpkOihU1Js5KZwFKkZPg16dtV1ldK492Pz3i3BaZoQXqoZw2vqDBwFtP3R1
t4cmFJBJvrrRTpJ/++JdW3BxL2HUVqujhMptAudKHXq/42vmgWtLzK/64pla3ezrEkDjc5zNZRFa
hNJ/xC24uMWtRSWvI5kGzhBFCoMVV04paLfFQzWY50IafSbofWZAbEKFnpsKKmye/qADDM7h0KKn
5loSfG0EdPlbFjcSAeEJrn2cYWox+dVDlnoAmVRILvazxIlwrW9WBSrmnMjZ5Xl4Qc6zMtS8/sb/
iU4fFc/FG7cIxK2mMWfnFNSeyPLYkKxl1tdT2c8lFh9VFISrMcjbZ5OCLR4PL1AkJ3YBjZOypPsQ
pCmuSoCHJhDzSg+Vme80aLZ26GvFjXRfd5U3jambSpVbqEhvJ8PR4qOe+RlIaonQftze5ddr2M9f
u9geSO8GLlpsD4phPQezsOm+dw3IS91PStcEUa6Hjs/FFt8/o506KTxiZ/DNobS0odWwkegZek8r
O+16Y+lzocUli/50gjSgto5qNTM4wWkj8c+pOlEr2YXyqWzhwyat3OxXOQPq58338feLvZVkihbD
8cEC37v6ljyUJ/JUBf0mcaw7lJbz/kZt5zY/FDv2onxVxO7fJNL/PPTS98EkqhwjE2PnoQY+V3fm
IQtr7dYWPvXa393m9s65fp19Lre4aUZaFq1lVNYxjP/AzPLEpuemKB5vL7KyPZcOEMnUhnRqkbBk
Y+cMyXvYH00mA1LzXRgrU4Z5830tQT+fZ3HBWKURWaLBUjHsOpsmscMocxTjJ2RCKDAzbKU+WP1c
i/uFKCFTudTM22XwJjfzUreHy+b8sdL3tY+19h4XQSnicihDOs46mtA5k/iZVsc2yf2y3sTSt9uf
7N90jT5f5CKkxHo+oJxHjNVs80x93elKzPrbHbpGTvKqbjgaHfs1+CBd+3yL2CIJKiusa3HkwRYx
NnQvmx7AqazyhufStOvHWDtOldcPJ8j43CV3KlouUE/3RigL2voP+UfdgbsKAztA1t710MXcvv4N
69UMai72AMjj2i9eOz+LGKWFKjHYXAhIaeno4kmb3nu1XAmEq+XGIuOvB6HxrkJ8HxXLrtVYsScl
P6TWBu6+Z1WpoO/0zOO3KTylww+Niruq6VyNq1BGRF8cnNsUufjaBll59A9D8otIqRvlWBQVY2dh
vGplGQzduBVhdpj6emeGKXjERTDJ2SYW4HRa/LVhOkyjOweKeI7UFB4fehuZ+kaUvRsaYmaSgCJu
BKqu7mN1BGFZOBNBW7QUwWggErIaBenDEG+UtgVfuQZLO9yWUQ5mhX5qdMum+V5NaqcjpguePdSx
ORKRBkr/VmmXdMJ4qdtxkD3i8Uimk9ZIm5mi3HRMnp1Ct8Ao2YmqQy+tOoacgJ9P/ogh21ATWSoD
fl7RtjD9O+dqCLODQxRauzTOtq0KlWWjDTAntuWigPRMu2nlaDvqlVdqxj4GT1mvz1ELP9LyQer3
aQohgA7TphhDrx8DfP1yOXJYh+Un604Pz0X1wkrA0CDs3ueHyKgfoAHuZUO+z4h6zHv1EEJNKJzg
3Vl4WavZXS1OpSWgotnDpxC8IsZ2E4SQyvKo9s/tKHlVC9jVsKtlDayZBoNKyxaII+MvvTgjaAIG
98PQhK0WOb5R7VmS5ae5dcdL3ZtSzUfOMzD6pLHITWUZ+UzlKC3sfVUZynIQsBmAigyfSAsPVbZH
Cqpr5KDQn0aBCQHXoHXWV6CFwzScg1tF41+EJ8//j7QrWW4cV7ZfxAgSBKctR0m2JdvyWBuGy67i
PM/8+nfguu+WCtYT6nVvetEd7RRAIDORefKc0YjdaFLv8xxvxbnF89mw1VH05KCCY0q5CNcqZtQq
tZncyet4Y+bTTu3qdLtAsXxeMMyeU0xBDaS/Rm0QIHwMJafVTh5CzIcfcgRetT5K5eroSnQ9xUug
F4fZRFFXk3Z9mjgVmFhkUCgWxqvc3inpnSRje9pE9/vZ3MV54lOUNrsWmtKgIftR1iooEVBCmqiX
yc0ebHV7nNIA8n2BJbcbCe+w9VurCvJlMNNeDos8pXuod1SximU9hJAuApcMaL+094WM1kZLIBBk
GvEHrYbJgezUinrMDFXUflDgVLVA7xu3HK+b6LozO9AXdI6aDY4lF6A3wFtHx7T8qEJ8YLDj9VEt
W0yF5S5VNdyr1VUZLf5aQKc+hnKSBjhe6xEdTjk8jiHm9rPFnkERMcY3c3prlZFDms5t04+0vEa3
2FeV3skBGLSUD2VIvKY7rgOmx+bEJeOxMEpvxc/V6OLOE2oNI9lpmCSiunUl6eggG/XqJaOfty9l
0YHAbNdmzz2oD/SVYsr/OyMfaDHyLidbNS39BRxsbXJTxH7cEy83WnzkvQodkXZVPbB7ucqk+lmW
OamKodFSAr0SAJVyFZTIMujgW+PilNmyTRWIJSuhrRrbAfwAa2U40wTPsF6n8zFb4Y2S53F+UzD1
XSRBq/6U8xtqQpwbFS7Jepum3Iml1NVn1S/7FUo206GJym2IAFZYKMaQQfDWOQuHPUl5P8v6J468
k8MUHPrIYVj7UNbcCtMgg6uOvgT2HWCPCQCi3fKhml4j28JOEbt/FzK2LwT6FSZh4wEJb75tdBvc
KWAqs+GEncrFQwbAVMFyBSmGymVsKm10fCJkvA0E2sMxCtYqu25mzY01eZOgm9lXIlSKMH5ziZvZ
6glUruGDtHk/unC9kAEuHPlIXjEpj+mBTbxXHcCnxC0PwTv2s7N98m3BaEbHORwYagvDCy/6U+Og
SWbPzhAD4VwH5P5yWiB4HH4meCf25rxWQ9Vs2XuiscO+8CcI0A61ftW1Ip7FLz0VRQP9tgz2YMOC
8ous8bmXBKI6CWpLNzTAaKqOLBXEhJ7iWlfZHdDzTnHdvWQQ7IOLfhbVYL9cGkVTZNg2ddlUZevL
HGXWKbWa6eZ0MznVU/8QrTZEfW7m7yOeapiCfTB+dvCInqidw5c+Ps0aYI2nBtHB6seVH0kVVUuH
0ulNYlI7yzH1W1jby5+QfrkhTPXwvwIBpszZUMKeJEY/gw0Rjs8s3Krod3P6bTZrfEW41dyAxAqG
fgE1pMNVOyJIRtcDpovkDz3+MPWfzdpcWcgF5FSDS81dZQQRTFv7MyEuxvG9TMpdMPe4zXSLyee7
DGSTemKjN2cTc3xs5mtZ6pxEg1uvwB6fdk6F5FpukcGAlz+nJXhiblftukHMsaJ+1+ZtoEMP5/I2
fIVzctvAJQ5apBv5jIHw/To2vkGGTRW9ziD0BUNgE9XO1Fa7ZvJDafIiufSQSzjiOhT/uWXuN7Dr
fXKdDKm35hTyift6xAy3gcncQb27vE6RCe7FTEeQq2UG9GWodNS1W8je2pcNfEU+cYvgPK6il+qI
2fJfCjb9QzkG+hvYHF31Rn8PweqzbQORbxAtinO4jRyjQWJA4yICDRNdX0IMgV5e1Ze3OLco7n28
1qVcrkxFAx/+risAu4/jTVd+M2bdHRbRa5ydtT+CJGeNexcnRkfySYI1BoJV3MaJvmE002NKCsZk
i3AFX6sanDnOs0KtgMho0OFMBPQnKM1AQdTbiFOV3f+FlozA33xON5wc8okMprGyxelLCYKx9Hsy
xb5FTVuWRm+kOwlicpc/3tfqxp8L/EQKnJgcQlq2JMaRbKlXFK7sgJQhBVeBV1/13pptwyGQ3b8h
6hYcm8+dPzE8W3ma9OxgVsliSyr4ApZ3lKc6FJLn7P3yKtlXunBoPh3ciS28QYkpYdR+X8rUC400
qEOI12C6jawQjdfSXTGZGxCG/rub8ekOTsyuIy1QwYTZdkxvG0gNECl6tfRjZD0TWdCNE9xzvhNQ
diUKiTMOaoUyD91RKIBd3kPR2eQcSd/ESd6FOCjqehubzRUq+04XLt8W4yCpH1H5cNmcaD2cV2nT
BFWPGeZScFT0KrWbSOBKvjyHuZPPeZK5JvlqLfg6o6bsywjQiaV60RLhpDuLTJcOH+dCtLqfenWC
nRCd/H40nYha3ji/Y2DfXiFZS0fDtaA/AlVwuLZAHmJ/yP/BbhoyVUzLAKMK/vln9Kz7FlML0GXY
9z14t0afWERwPL7koCxAn5rgtlNKlR7MJ2w7wX+iggBvzReHmqhwzU9xBL4mjNCibhfVIIMfZu2m
BImI1ZF7MII7ZFhf21JCkaj1UYYQ+bhzX+D0p3FfoFWjJgHRKmJGDEyG3SoY7Te3GHD8aZhOfw8S
iFdRdno21P+2afHaSu0YFSVlKoZsBIY1L3pwrIDIz5u9wi3jDc1v0hthuDrn6E6tcgmr1eqjVctY
aQlumUb2e1CuW2WO/swGKgx6AhL1ZbHlMD6WgCeby20SAjnUOCUEoHqQgUTW4FEDSL5ccNmYd+Av
wekPY2H9xBV2g9zOOvth6pTu6+GWth86SmdLLqR1OXetTy2xw3BiaWq0JQ6Zr2fTOSDr6Ylbs1F1
MHn5OrT0MELyI/SWO+FY0JfK0h8XAEJ4fxoO60pNNOYgawmsAzVISZs7KSkhA3EVNptqelEwfzmP
xfb/7yhP18vllBZJhqFmB41GrUPXW8uM3csWzkXqUwu857cqOY6Yo1zp+zjPQdrUTk6oTYtlb1Wd
d9nal/fkL0di6ESDuCXedtyColaicY3a6p4R1cxbJuKHieQKeKLRyR7Q0QCBkg2Esgi0eTYVAtjD
RC1PtTTwF/75AeGZZACupu7A+ECq+zVxte9QSQDATXFa0LzbemmDKEK0Xnb0+atxapZznEqcKqUV
yx0QVHhARXbhjZvPHPNlvoF6qcgZsu27ZI5zhkUKCSi9WH+Zk1Gt7n3KuE4kp3OhetdCTdCNZ+8v
SMzPnaOThfIjST2CrTFZn5ZlJ9qgKzke2MUMjwrmPuabFUN0P9rZLh3hos+5n1PTnF/MSaEmE7B3
B6bKTkwXg3PeaI9OB/auyG9Rb9K9cpsdhGeK/eELu82TT67pQDK1xMdFZWbTHhgJ8+yYdr+Xhejv
r7MZcECni+Q832K1lZVJChZZxeDvnd3SOtIeAMPoqphesxXapVCI1AqI7qyWS/PMMyPwD5MNyTBm
lz5qBeQ0cteU82AovrVy5/R4hlTas1RXdmJ8LONNlLdupaX7cYKa50KcqP+WdIcKA1/qmthW3DuN
Xm/BsFcJfNDZeGrqlqKADBEVLn6yA78+Keso6w+G1fnaam7Q+Vxl8KATbd/1KDx3uhwkcflWR7Xf
djrK+fImtZartZ8Ev+UTVnjpo3KeflD0IZ7UsTuoxv2A3kdcTU8RiT7M8SFPweWa/iBVvZnSatMu
ia/X0OVIvQrqieqsB4lV2Atgmnm6uGb9UNShM5oPioWgW9wl8X3YQies8bXlKVqOXYb2bZV6SZVs
44b6qyQFqCJ4nTrb1bqTIZoRpk9hkzqtlBWBwBOfyyZODxTnibvEUuWGzB1a+iCDBgGG04C9FUTO
oNFSvmcBO8npBnAykKWgRo/Ryc3lXyD6AVzkac11IZE0dJ9E8ytFVWw1d1lcObUGkY02hTDHkzQJ
JifPlrtOl83FgTHXG2iX4POOPjXc/oEpLBhe/7PGZgOcD0FXgU822IG5dKC4EEB6K8q0keLmZpiT
AgPT3D0tC2gL2ysFkpzLk1T9gBoIeqC7CvVBqXxZ1ad2OMp67Mj9TRuP9qzjjkYWPg5usPUWwslp
qPjk1T4GxDSJPKUFPFOBCFMJ1kmKeTvy2nbB0Ac5EvE+gwPWGi8DMXg1lgF48e1xBJ7uMekfI4xr
DPotgHXOKltg/oO4WgZA6TSBEZDJEvgFxINCBOn4Pre+11bugK7cN6mEPk0PfvXElfC32w5caOMV
4/YOG8xi6OU2NalfrvG9Wb7IVi/bfZ8flj43HYOMguKeKLrrXNxT0HiYexnekR1mQKNBboBxg8TB
q2SH9uW29KgsPMBn60cnZ4mflxu7OaRDgsADRSJ07ewhkLzB759C23wWd3S+znX8GQJ4L2lok1Zq
BvkVbuKXyjHdyW/33RHUOIJDK7om/BBcldUFROCNDs0yjBnZmEbfqAF8mt2DVu8vEhdBKOWH4WYV
0GuVwhmU14tXQ0OVNW+aLUgaxPkCC5UXLuTnhT15RGhd3hhmz0IpctD6VYEGEup+xRZMIo+Igu4g
eD2Trzhz7stxvpaWtJUxNtSh1V74YwIFpXAX1hBXMi03R7iDrDo65lrY3mTQegSxqbGZo+JnPa8Q
YM4z6LtOimwvQ/9j1KBWVkXjjRFDWchSjeW2o/NHXEjXcpK+JcoMhQA04uw0JKkd64BFhkn5WkBQ
8QqEyohhfa1vspACI9TNB4ilMZGP93qFQkNnIPambg9ufqsN/bF+0PC0L4BPkp6Y2FQTvreSBbFF
YE5CXG9snqoF9QJPEH0McmgvZol3pwptggqajNCMMUqoAKTgUzXw7+b3zALbYA75U1lx07B2lOyp
AFJmzSfHhHrFGIZOOe+Xydz3mI9YG7ghgAGh3QbtsLSA8cKuIZms1RCV3ElWDhpX4Gekj8q4hzYQ
VJ+cqKl8U7pquzkAfMXPtNou69i2GgOajyDGSaAZZa52SluvjCUnhuxBB7QxfTUWxR3G2MuMXav+
INpH2zxamJDO4WblZaunBCKWBliiiE0TK5jWYWMOyJHq2WFicmk2fktyy1E0jOiSfFONkO/TXAs9
f0ACTBmkI9qdBviaBhLHGEiBud/F0Y8eWBCUaAGlBicT6P6bFUzM1oYm21Ie7HGF6tjSPZEigJqB
OYLFtF3dISMzOvDASkbJKxmxddlx0t6mGWgayYKocg9BA9AapDF2dD5a2tEqEEHyvUGaxi06GvlW
9NHKt6ZBMAmG59D0htaSHw0v0KLaJIDMhBUGPLr7DM9pKR/tLgQMOEo9U7uKq0AdgXl6C9cbuX2w
NNMplsHW5scaoleA9Uj1nqStN2p4c8zHZNgOUHemBmZ6jLJxZutjrunLUnRHNcpf8nnfQNgwqfYZ
VE1BgCUhjIXV/BKP4T6GKlaZNtd5t+wAPnan6ibOBkzPJI+Q0HGs/GPIf/SNfJBo/3A5MxG8ovgp
r4X0YTVUyBGo/K3Knjp0PdVSUNI9W1I7CR78cJfW6GEfJ/BCvZu9kacMiIBscRUJL2LJWXcrTrcj
Zw4yAspGq0WAIVHwMrlEKI4hxbUkeBCzl+n8MAQYfwEbjxRAGkEYTwRPNJPLgcahTi2lwmLl8Xun
32f5LSW3UiICAAmiiMmlAXorwVW0WFPvzq7+VPpZkG2bh/JOHCEF2Ss/hQMEWSnXHVaUbvutukF+
5Hfo8ImSZFHQ57V/DXhcqIgge8y35S14qDbviy8FLEwJY77g2PPjOIW66tqoYPdeCow8hLsCR/Id
GJVmK7upDV7Z7eVrJjqC/HROKWmJ1FRIaNj0dPgTLxBA0CHP53QfbSB8rQvycF6V01Knoe7mnuWI
YdA55SEnuGkjsgw2lvtcOlDZFuqBCHINi4v8yljp4NzCni53egAq8QC8s55+ZPDiwk9cYWVacAN4
Tc4V4smlVH+WJKyXX3kUJFoBZBanNSIPxvcdjGW0+mky2W0b3ea+X/34JYZcXOEAC+Z22/mpn3Fw
hhgJo3ChZwtrv0sGOtuIkyROjwuSStRgZ2d26w92M5CgInzYoMJzyf0/Oaon5tjPOTFnFiEkTqC+
iFJPhceElx6oa9xh9OQnGPeFUnif+JYvKeqJOXasTsxlg5TE6pQwc1N47FGPIW7cvHaJo7rloXKi
oHyirWsC9N/eAHybKbe/FJeFTkG0z1w5pNDzuByqtP+8oxDcGgKWmyP1xKyKAyy4aNLgrF89WTl3
YTQL0nxyh5WnW4WgluKMByQFg25DQ7Z+hRahh3/lqY2zAq0KVLOM7RcerrO39uRHcKWJSDXWLEvw
I9jhQtWWnS5GTto84Gujnvivd5kLxkOvzLUsf35v6f3X5HVu12+yy6qXwtB/NhqfLI+LxsCphJh5
gDWwG7Z29gSiHoLdROYxYsibVQJyG1S4GmRMd0I3fNZDnRjnYvSIoViLVrhJ8q59gCDbxvImn/os
6xA9vM4GtN+m+Pd5ERK1IhRnt8mPVRl+BwoL+INYVFI6a+Z3a4FnHjHTaGxyy+oORaN4nYWaLPTK
ivQtHSDKisanUjMtptDp8SJrJNQwH0lhgP73dlmJYLydnL2uJ7+FO0g9pUtZLkhdIaPczd9MebVJ
f2s0yoNh7CR02pPVbXTUGsPvdVJfDRkjRn9SG+pEXYZJ8qu4xsBFbGer4iTx3pqFQx6iX8gdvqpY
8ioL8RamgTIgJDYBnNjD4I5P0LuFrLIn8NyCsM+TmSzJAmWEBQkUkxqDPgW7y8B9JzaE4dzEn3Du
hBeM7fIX9/37K/CEJWpE2yk1Pm2qflF5SrwHfxJKqqvTjAHLbaC1g3cxcUkn5NsUHEeenqStqwVk
0yzlkGSn7Y8l8M0WxkEu76uoTs6zjICjLDExdtsdwK+pZ5MDlTg7WizMCTxIxVFPfkZF6GByw6nG
2JdTCTLRMyDim7lXbRqv0C+keNvjNdw+hxUeqNmDotxU5DDPj/k6ATzRuhJoQadFArweisxxcgNw
/G7RWm/OLcg9QFOGokaEN+FqGpHdjpKbwHc1Eo0Eaz3fnzj5nlw41qtZLw0JWRWrGPXGffzCyoto
HroZEAfjdbkTl6k+qfMvHSIu8vbroMe0xgujWTb5XLdQf0RtvL+eUHqlE2aNKrsKO3eJIBA2oJgd
2VINClfJr/vnWg5dGeLFFeiXKXpTGNde1OdB+t5b38IGb/78BVpB9hT/lNGE6OMVkuo/leI5rbZK
aDpVMjiS8iBBZAfjIk5XX2fgL8WdxYCDq6a7SFFsjOhQ83GQWvfywTr/Kjjx2syBnOQ+fTXWqsly
n3QbgntX2RTgIYEEsj/eiHdZaI37tGGN8nzYIxyxZ7Csf+Y3I9NLgVdC3qoJ3jyfV//LVz1ZHbu9
J6sjwHFJsibh3Whi5mgcnQSq4VqlYa6j9mPrYyoPibWTpe0QveQg5Afd6BAVfqoB2xaCaGaBMmbk
xmbnSfiAIGgM1kXa0Gi4atQIBa7Bn+XFiSCkWU4vUQe0bhRhOqPeauC3WKp4g5qYO8mz3wD2LAOh
kUoBxkgcjWxyufDaIcOYTIfRKlTJ2C8i+A1SHaQgQWkHZdMqJZRbb0yZONl8Y405tOQh7qMVEIdC
9Y4Cj6FDU+k20zwNeqfGbLpgdXGk9D6uwHpoXZeJsUHBrPw+9oa9yAcN7a0cwGlIVqLNmB9ILt90
a/2RYoLBsxIRAIEI8ks+WHc07iLMcOMqA3W5xFu9OmT6a4cdMGXkP2vi1xIUqB+bAWoyVuEopm/m
s00iTMGQ0DEmw27a0h8AlC7yAqPvg9dL12phec1SXqXx98IAGrzLbzAZZUdAy4quhyA35SnH0lTX
O6nFgWUICjTs/jc3HZ9Ux3yWhIMk53srJyeWC9gLlLmmCt1fBNB6S3ZQpSU/GK55dJAQF86MBoR4
AOC8yz2xyqWJpCqRrPW4J/m2MN1sj8o1ZkmgPp/bUGEN7fFe3gjRGoLEmI/bURQ2y6LjcIDNPLfn
1ccgWxUA6RwwcjEGoUgV+GLvL9YrSIv5qE1pqJB0xnqjfRiwwRnJgdqXO7+RjaimdL4d8Xtv+dA9
TpKlqjHLi0d0DAZ77etNV0yHTF3tHrOOC+IqhZKtkb1lmvEkNceojjcTAUPpeGu1hj9h6Mv4Uaeo
jY9KMFugux6vU0TsQk7w58zYF8SEs0ncyS/mvLRKCikLR6TYn4ceHT0ErGDe1F7+pgBcMo2Y8fln
meOJUS4AV1oWNXOHg88gQ9AbNkKbvT8b8MaEeJGD+eMvmnzsNl2ID3ztWTcTaMtM+Da9u/qJ6SYI
68/Rjj259Re8BwOlgJJX7FUQxBDmrQLfwteka33WAPTEillBDm9u4Iyru3DL6sId+P/Kv5j0Od9p
PNll7sUiLaWq0RqfltmUnwhkR7HJahC+9CsY8f+i2fhVQIG14wyiaYSq1LQ+Y8RJDF6mVetGFRlG
8qRDNLa2QRnroJfz0WU40aAG8xljT2+XptPmz0bhSeumeRiMzeIC8fdD+CQ++1z4/XtUbu7dMMyB
6Dq2HcUlNO7QvV43uquBnp8NCGpOvsu9DYA9zj+5VSd2uRraTKcamgqwC/6WX7QO2aZBD1sJ0K9r
tjjhQkDc2eN9YpJL7qJeWUkU4XhLxvi69lfGSB7LwnCMBlTrw+Lkk4Ap42y8PzHIeY4xDfUmN/Gt
JyuERntQrBBT1G5BpAkZIHpfkD2Vv1/e17PO6sQk5zeiXkqtRGfllbx8a7ryKjZk97KJ87fmxAaX
RkL+I8zDiNnwY40pYWm+ujFdhKj5CiTSf6Gf/Ulf8sUznZjkimK5VFHIrHyanJ6QLxkYMUbF3gLJ
5Ups4hVe7NeewaTUndR0pV3hszMrfl6L9pfzGJVGkrQocIZGHTekuqmRKV7eXtEp5VKe1Ji0tVFh
QSHvkM2wNf11nJ6Bbr5VKnIPsj7Bq+D8K+Rkb7lsZ5DSKF0+j4yf6PiWykZyKLRRAZ38mwrg2RLB
b3Ofb/sTB1iZNMw0ik9ZJtMTpN7v1PVhWu8vb+JXuZY/3SwvOGJJhW60zErXRv5sVG6HlLvMHzUD
U+QAM5nXkWzeS/ooaq2eA2uf+HeeCyGpK9Qm6Kc/1XcDekpK0EBXS9zBEjgXyjkXtHAXUrDPRsfE
k1VQIlrjJh+8lvpJC7ZzDdSNqn15W0XfjvMuaVgkU2nB5kDNZ5LsWo08FXkpuAGCkPRJN3FyQlSI
TQ5ygxtgkNbrZtXVjOhYj90+LXZqLQnWJLLGuRbaRnM9sH0My/2ioO8I/oC5pBhBMj11er28gV9Z
IrhzyfmPeoFisaXBGsSTO6/KN3lyT7JNtOkQ+6CJaW7NASgPYE28KrSbHHqCjKc3FkQm0aJ5J9OE
wKmDewNPYIztTNd1ZNya4XKbNQfAMgU7LPCZvKKgqbXDCokxfE8l/Sap5KmN/1mV7LdX4fUEjUkP
M2JgXzVbfV/NLdtQ9kxcgMsBd6hX7xJf1Ko5t4kWGCQpGMMMCMFwjnMdihyfEuvq4VumOcDEgbeu
5lUDGQUDxICXj4527vKdmOMfiBPwEtEwmGQ/LeaRgg5mQqZk6T+75r3qpKA2p9pLq0n6WaSL9UCN
JXwxijDfDEVvedKyYgBgqawdukuBaZrAuUh2OvdBA7RliC503UOUPmyl3ZKC7CoG6ROorBmBjKFg
ltGawYFTmoxcZdZXp8jS1R+lodnocnIThWUP7hHlWNSFBJ1rE0LZ407ODHftKHSfga8FdzEmWydq
V4M0bRblHYqEm1gZrsKy9qzaAmAeG1iyQp+2nev7EAzxgv0787g53T4u4YyWYc7SxiJ7GTChASIC
3Tudf1y2cS52n9ogfxbY6KxgkJ/5RxT9UQ+bPNVMjlF8jU9Uaw/N8n7ZnOhEcCHAKgfDwKgh2Zsl
9FXl6wg8DEN//HdGOJ9vlNlkhiz10tLQacK3tQVV7ffLNs6mlKcbx1Z66vLb+D+BBaRkUPUmn2lI
ElhoeLZolnTHv+jin3NLpzY5xz8Z6RzPOnaP3mkv0YYJR0O93G2u4X7RmXTFjx7R8eCcP7DQ/6l9
zODsoag/dtejHkBkymsl+TZSqHN5W0Xng/Pyaxk2RcaS1ZiNCbMSr3Q1Yyj6spWzRbrTjeT8YJxR
WoE1jex7P761Xtbr8Km4KwLWK49GkAvZdBPvhPUyweJ4EBToLFrDykOyX1obBTOQXi03iYfWw3F2
2if0RsZ94WOaa769vFyB1+dBUatZUqlnr8i1I16sgH20U53aIpuoSR+GTiR5JjilPDCqiTHnIxXY
3Dl8xCQsgJkiAIDIAudFQvj3LhmZhfJBRv6hPl7eMNHfZ//95G7naAp3KzuFNEoP0xpfK8vdv7PA
eY9lWrJYKmFBptGuIzr6AYI1nJ0dPDnjPLappel/vvrk1LHbrZ5aONFV6aaHxOm9Dg0bP6KYiPXE
4LFzif6pac5rUAqSgf7zFjegOh9MP5lyzyorzEh0aFtItj7fxpWoWcG8H//iPrXK+Q6iVDlkT+H2
p0TBzBDe+a0SDJEc4CEucCACt2hx/qNX0lAxWUlsIc1GBoWZ3ClBWL2l6nQtQbK9MUTk8hePJEiG
uKIXMpxFWUIcecNM7SJ9TOrtvziRMMAlG5o6yDRk36zK0iOUQ2/0RoC2uHwiYYLLNUBUFo3VgDUw
uQvpJbrSNvlxvmoBReuuJwZFi78xNaTLC7vodWGVcxZmGEuawnL5uTyQuL5pa+2OAcIvWzn7fP/v
6YMZzmcUBA2tklXOtOK1RUuwSo7mbAFvj9p3rXiqSv1Wqu7i0fIEls8vUDVMCgIWS+Ufn61VS0UP
ANzeOjZvIV7wjM0LEAEnPFQPwxYEJsK65FeFbjwKLeW3TS4TyVumr9NhU8dGu87bzpFBwrRC62CB
oAixAIyOmqAsrF27/AQxphZdVcqxxCwBMXK/jyaXjt9J1e6muvgGTjlLt74PumGX+kbOazDlaaPd
ZJmo0nE+EP7+1Zxf6quU5FWMnVIOeiA7MyafiA2PCJCp/A5wvrr7BSETPbvOX97fdjnP1K81tXI1
UvdxUQKZF9vzJLi9opVxDgnnu4ukEitrMb1QRYd1oBj432WtaufRy+UDd97P/nc1/MNVa0NSUlbs
KMlPubfu0sV8VtVdMgjSFsG51jiPBHJNVTd72ImH+jjTbrdC1yX8f0s3/HmSNc4pqag4p9YAK71V
/jQX8pZrQYlhkMt79n/4vt+bxnmhtk5iUjGg5vwuHaIrvC+jqwzarMMLyIV+6n5xqF4z4Xv/LB7+
5J5qnFfqI6Jki7mwdhEw6oGxYb2x2Zmf6EaETxd9LvbfT5KmAp+qnVgrrjWn55UGKLjdx4kAPSi4
SRrnd0YlN2qDnfM+hGrV9K2Pj//yQ3E+QpIjwN5rlkWgwcYGfb8lj72tBUDwag6QGKjRY35TjLcX
3GCN8xEVonvUMN8EWnszIE75KnudHd0Ze83DHM/DgMlUtG2lre5dXrHIMOc6ugh0lwuLjyb4TnXz
Js4fs2HYhP0xbanoGrA/9jVH++814HkPSDPPtGdF7snBrJ2ebYwocNmomepofgeRwka1J39xwdA4
AJgWW1Ac+UcNxJNLwYPhwYkc5w1Lvpcd7b8naOKBchUsz9cTVIacxh1clDCDClMVoiegwHXyFAhS
06t9PDPLin4vy6k/YFaPtOamHhf38mc9O29wukrO45hg7Fe1FVs9+sm9WkF50y4f1JeOza7HEFhZ
gGZ2x+GaSd2LR1QFF5VXde36Zch0FiSklQRzb2Jn7wULFBxcnhwlLCsSh0C94CwVbxj7tqhXPujO
amcBcGIP4LNIO7/aElfclxX4Op1zQ2uzEDMasbp6VZ61JrwGPT1Kkm+XVyjaQ94V0azTcpZkWZC4
n/PVy0VgbJEFzulky/i/XwlvGEte/Nz4d0GcHzVvQVBo6SyIZ0m9rwGRJtpByd//1UbxyPUMTN5k
YNeqQYhFclV9NESEbxFs1ZdxcjRXpJh9DNnqdnUPnKX572IbP0TeWOoytsxCqiluDq58VSTId/bY
EgpmWiAdKeXbGr2atqohIQ/V1Bj4nK1UfnSDIICe9fC/bfDZ4UA0OrWsTwMeXjcBST8BeNkEwYz2
ZoJkK43vDOjEX/7+57OrE6NcqpiF8dJpA1sYpmstGwxrmMNFddR0C/Aqq058j4qbDVYOyy2eL9sW
7CmfP8qlOVlmBNMFEJpqAjG8ZbVL0TU6n8idrJDz5lJezolefDq72SUOmKB25cYKSoi1ihKCs0Hq
xBS7CSeJ3BQlo1qGEtk3oHWXq3k7WJlNAY2ea6GEFcuuv+QDJ7bY7p7YomWV4u2H3cuvuyfQUASG
N+9GTwcPUeKLyoaiT8V57W7o6dKwHFzSoYkx6I5aZE8kpd7lE/GV2Js9KU4WxfntGKqDKjQ21H34
uCxeVQayl2FWqHjpMLzR2zHZ9W/qU+aD9k5wEc42a09Ncw4dsgEteD1hOm3dFgNhkLzbVmAUAKkV
Cn61HT8BEWoF0g4Fl8LJvcQdnoW3UbTPXEapj3kKln38CGszeDVCskW3v/D/0EJTnTGQn43Urr4L
tp2wxV04THxymTQyMZtwlg/hqGUYkZCKgEByeA8+mG/WHAKcujxOzc9OAmnB25K91hC6mG5ruqWd
28TXavKKAYEKPEJZCnTOFHlxEyETTd1p7TDig0duDi2MmybcgsMas+eMZQZ+Roq9sguvq65xtAIK
lyRyIvVnOWJI14rder1bMZoPjGhRZ34X9dtxTNCtXN0OTjjPbs34G0nRB10tJzR1myjPYL9xB9An
mONuXW/mZrULA//XoRsVKAsOdildWzPkYUmOWYTNEG765rpWt5Ny2434AxhSi9s3NT6U00EnR8VQ
wMsAXsNycMYutssqAunk5DTF4IWVzoQfvNCiwK8/xhBTSY3qVS1eAKyPFswt5g+SjglVtlOPTda6
sa44ivFdke+LFPU67RBZkHWVvlum4pXhYwYApgVaRQqxC6p0Lp7tdodyhAqyhwpYp5E4kwKFF/oj
bjPHwgRxPQCzl0OfPKkdbdU34Tjvw9l0wh6aB3OXLRjKiYLLR+X8ATU0AhpznZi8UKcKRY2iK4F4
IVMaZFD46M0WIi4//pUVHjaUZERVSQsrIZ23ynIF8dGtGd5dNnK+lUX+uxYeNjQPmlZC4w9cAbvq
Pnaqu/UKQjdHxji/4rKBTwO6EaKC1vmb9tsoc+snblsCFlIqVaDqrWbaTpg4JeN8UzS7BJx5kqY5
XSv4Yv9H/Psf0q5kOW5cCX4RI7gTvHLtRVK3dksXhGzZ3ElwX77+JTUR4xbU0/CbOStC1QCBRKGQ
lfk7Inf+IdfXFhnyHhjm/LS22oN5gs7+CU0uIqLn+fPvdyju/OslaKV0FM90mQUW+7SVYN3E8Fin
VI+Xv50o0LpMT2ax76I5VgYctIv2Xjc/C0lzUJvWDEEKfv4meLJEuHNPS61BWWglgzALk51vZHFz
j3pso2qwros3DK5Y6CYBlxeSjqKVIthqOncWjvVg2jHDGHU7chWtca3yV5wJ2qDXf/IV+H9/Me7U
g72mnGkmugFiuAlZMgjB6TXNhqAYwkj0Nnh+QH/n0HzxQFFyahkM+S1Rk70Ok2JTtR+k8t9wKk8O
cr5SoEIkeYSxknZTReg5je6t6SBXN3V2bAjEb+xZkDicbSA5jcftL51ZmUQMxDNhYo/GdXALPOJB
yuxe/7b4q3O9aGWIkna+RKDXmTnaa5pUPIE+IUMoVvWUwtXhE77SuavmVq9Qc4t+pDuRUcfZy9zv
DI0vHbT6QuZZRugWMsCqPDm2qCAvisDtOctk0jSug5Px/aj5SHXRY4ZoIXI7axhxYkYjIsy3OHDJ
7KDVaNhCE2S/+n/4yq/oBU2te+FnE42M22yWkVpobUNcSCXd90jaVwqD5UZbZad/Wx2CRfU6UUAu
nazGpDTQAq/dsEL2hznyrEVw8/6HQ/TvTc0XEGZTgzyUhRBr0XfC29lDCoT8Ab8j6PGHcHB3y0fR
RJ5H/98xuTtrrQEYxwy3kXKeoE/2uiy/CoUe9UIU6Cxd+mRv84UFK6KxnjOMzjo0V1awbGgQ3xBs
rcb9g64YQQGA16azhjbtIwnjwj3ghiSqa+A1NMtvxjFzl+yhi0ADSAZvUN60bjMPz5r9ZsJeRCrt
w1hX4DmPYaUsfm1BUOE/nbcf97aT87aWOom0Ms6iYZ7gWQ/zMQnpOp7j9KYRhDpPD/t95n6cySex
lmKaINyMDGlqNin6Ij0cuVv7UXrTDAcuVu/wBNleHp3gEFS4bdLCRZFl8E+7aWsS1JDKk0biNXnk
6tDgbpZvl6P9wyX37zP34yZ6MsCRVT0bdYTLr5i0qyFE+0N+YkEL/83G71U8QoZR51MIrCOrEEHC
P2zY39G5zQOpbWrT5KMPeUEj53UHxd3EKW6phzvHLwXvy5WDZgAhFp0H3d9xucS3iotaykzEVVJp
U0413rOjQ5q+X57c89DwOwp3GOMSC9e7VfQjnestSX8aOYyFBxO9zAJStfArrth78hVpw/AKP2JL
GAjgRKYDzZz2ZpzQuoduI9eAi+RDEocwovsJsTz/8jDPA/vvYa6TfRK8X6oOtsoI3i2lO8kvlSE4
I0VfizuEU7NkSqRijZpq6+f9TzZabjeJDo/1m1/IPlXuIE7AdiN9ga8Vb5MFYt4oDbuYS9UpHiIs
QVEh+h9qPL+njTuAtcjqEhlqLWCBmjvztvahJXidtp4OMSnJb4PhV/uCJnJI9N4Yrv5dEVwnRJPK
4UxJaN2Dh4q3D9z92i6wpXbTWM//aWnwPX7MrkaVUsxp06g+BBA9sxZ8NsHi441q07nQqZVgGFM1
X41qtrULQQTBRPEOilnb0bprsbwz+14ZjtLwqAg9BNdvfWHt8T6JC4opC6GtjDew0ZdQ84Yr011e
76jXoN23eIC2blDclz/VOhQ1ZIgwmPdMzJZYplaPK7nhmOHoDp4RGPtol+8LCNnbYeVBy1IYdAX2
SwPmtnRTt0suZQgKI3st6MPV0i9pPLyN+VHwr6hjvw9xjdvZE1XguqNhp2WogbV5WC+TM9H/BlK8
OWK3QE+kTrFMLB1yn7B6RedlD4+8yxtKsBj5p5/ClgiqUVjuJQMNZKyR/yj7WeS8JMIm/vWHjsky
pisWWnBaT0s57IanKVICFVKyRfs49W+GCams5HaG33ADErRzbOGyCpKmbfShUUOiLH0b8vr18uj/
4Xr7N2byXCJNl6V+sVAlq+DrsC2hmCxv/+paVnaLb6MYL0pRBOkY/y4kSSkawtb8SJYluLtCMFiB
g3L9Ona3S/ciGN6aEFzYFQaXMFix2uSsYeDno/ce9xe4Km4SyLJAqQZitCCtiB4aRPktTyyK6yan
c4aI9S8SyglMfdJg9XMApbi5Uf/EG0QA2B/NRifZgjHWUjGuSh7mtWY7IFDp7voFBzh6Qk9lAgD8
QceFaGI5uBmzjlnKjKBDTraVXTu1UnllUgSa1Gyz1A5p+8pATTMHCRVrKAgROJsVIhUT0dA5HIIj
VjM0C9ZSQpmTsh+1yBNLuD+4nAI9OU2Cphlk89Bj88cSdoJrb4l6v8qzvOGm+CpWUP16dqmqpigK
euBM3YBPOhb1yQdd5AaPRIzCflpjDlyKHJZBzxkNQTkcFBptdJRWFqDg14n8HJL7nKxf8IQqoVBY
xeO13eY3GYzH/u+9+DkG97EMdS4LqUAM65Dcrc7Fg6NDLt3aocYFeQbha5toTNynUwnsubsM8Vpf
61282UBTG01BRtg9QfSxge6kWIHxjCbK50FySWCba2WUrLpMVLEPqrpXrGJnLoszw5tbZbh/4jPW
dHDgcOzObYfTJuxBc8oGzacK3pJ6qJkfiGb6ir1NFJRZenDt7qQSwlsshZReLXom+Zo3fPrBXxLK
lmnL/KH0t4s28zV8lCAYs7hrx40I+c9g4+dY3OW0H9DYSFZd5dGF3NEW3jK1k+yyELbpUEL6Vw/b
nwOuN5STnaQYtqRByHY56G3m19g5MJJw4FIYXl7agg37JaEdG4tVBvj7WlPDZONHmmhuGX1fQLqI
uiSshJybM68+nwe2rv2TgVWxGScZ/RAhhhrh/SortNzC39SjkfP/P/t8jsXBUbY0BWiBK8iiwl7G
8ECk8A6Q4B6diKrtX3ODz6E4GMpKOH5NFnZPYbY3CgMxXgt1W94yK75WZ9FN50xrwudwHCLlcEE0
VbVtD2b5syTyzpAt9P9onmIsjjHuWzRDjAoNzTQTLJgzL0+fI3PYhDQWLgQDBqqH7RvQCX4AsI5e
+xaJt4SgIqjfrNvoaO2MyZM3xffL61WAjPwzr4wqf9MUqXzI2PtiNm67mP8R7Pk3Xhhmy/AKRBq0
ijqjA98dGY7NJcT1J9CIb3uiK8mZk/rTlPLvvapMikrXMKVrqToinhWslO7cMW0nOa5on92LWKsi
QOMVIloC4lumkQWPr8mm1faoMwA9a1hdQDrPlTeWN4yCpSPAGl4rQlkWU5pt7HwyoyWkccDjcNF2
5Skm9dDDPZVCvuwKkp9z6M8Ty2HNmGpdljSY2CGA0qr0IStk+UOMnlCTOn8gmywaIgc4s4IeZbXF
8qz93ocAv6sa91bts0ORwWIlgYij5pvZoVBh1OjltyJtxRVkLo2XAyGLRRJJ1yM8gltWpV5F1HDL
ur3OQJm7vA9FMM4/Aqvm0CDRQ6imQTl6gglYge2hgf48lG7NUk/OlCDTF880fk7pKChYqYKz/8Pa
/uQUGctaTrQYSTyF39NSzG5RkW2blRAV3pvaraHQoKKWz5b3HMoCKoUAI6g1Q514NI8CCSQeBcCV
K7lD2ylILStIF2gLXJ4kAVjxF/TRtlhjrqnpYrOQlGowGoL+uw/TxgtfnL+cFwM1NWbYyyFKFx/t
fa1J79SR7BJD92AP18PNRIIiYtMs21nPZEj3wfdRXqwqtE10J1c1pFSNeR7dCt5zbNRgG205nX2v
UeklqyWoyZcEvU2SNEP0sUoPhE2pV5bTXWwT7SXNp7s5au7iUj8apHpj1crxV26KGWZpSeap9Nai
dzVFycrMncJ4t8enqn8ejedcuc5GeMmZm0SJvQq5TRZtonFXWN/t8jHq7+3kbppvB/raMEFx5kyB
fEUF3VyNMImufpytJ2sna2v4++n2ml3Pvvk2wLZw1Roia138QQ9Sf70X1b4whzy/HH7H5XJIU6N5
ms/QVmxlWHRDrbYuOihlqyG1Sm/WflQVWBx0X8vpjQ0n9GoqnLJ+bzVhX+PXG/DnCVhh82QCyrYt
SVMheYCOav+0uveSo4mv7A5v2Mt/YpQgGjpXzBimxCA9w06Yy3avpLup0J14erfIHYkeE6AEU6Cw
YFLXjkMyglQGvblGEvGYv5Y3LVvRFVu3TWLLmsW/pzG7MxlpWHQ0b2EG2bU+CXU/8n8mqS+DT3mj
+MMqtyd6rf2KVmtc1SYyRFoUYn2RNJxskIJUg0BVM5u8/q17AK/KJ17txeDHZm7jq4EuefZuDGQP
l2bXvLuMRF9KhdwP4A6GhELjDtZ66bGnqYs3lICl2ykzBQf8x/x9QiMuDJeVdlO6pDDgRNLiKUG/
OItX3LY3qBoiN1x7V+NN6o8b+xdu6GIBUdEYucS0oIohqz3urllEfNJaz1EzBExWni5P5dend26Q
3D0Z8sW6lRcR5hLknaVy5nIEafR6aipvNmvfyGH+xHK3YmlQVYVbFf+/WejnX8CLTtR1n6WpkqbH
1ceFvbCgxHxCrXHVSuxah72mjyIjgS8bmAvJYVfRy6NSx1NyVDPI6AwyiPedaPV8gSUuBgdLkQRG
gwpuJ6qBbMsgiw+mrT9ga6zGHn/g3iIaEwdKpVRCib0nBI98HXyYIWsByctdBB8jM8C5FMDg7P8W
oeKGuP6kE+SF46iatpZmH5LowMoGAowipY4vKSAXgctAq6wAYTmukuOovlhLDNW5AppsVqDAtEyw
Eb4ku1woDlQic9asfMBg1ocqBX6TDUS7aAlDIfu2emiPq0irVQWsCpTRBTtcVLAWfT8ObUooUvdD
pyZHOzFQkUJBZlIFGdy6ly8Ams1hSm20dTdB0ve4mAC1bIIcmhRGFhxE4RIKNezbsX3ouz64PLNf
5Vm5meUgJp/0ShqsPjnOoXYwd2VQZ3DrQ+XNm/AQXV2PP1crhfkIMneoet0j6gvlIxsd+1iJyquX
UZXwIhVD0uZg2HTJUYLnsHkoyU2ifhcMV744yyBwf94VoIjnzVDpNm7cMNuLbHe12GkhsF177ZUB
M9FuR1ZoC8vHDIqaonX0taTxabqh3P45ftHaTSJrBvYMVHCHbfvYR259rUsfcqLrq2fi2V6JytEh
0jfa9vLo11X6z0uM8FoW+qx39kSy9Kimii8hDWkbuPH2hWNPSqiK+g8Fpxcyks9jbdKon6F8ibn+
BvUnN9uRF9s1QsUn8P8Szqzoy3JoBD2VVmYVEgJ6TbCM8f7gamH1oG5akfGdKBIHRl2ldbJRyxHO
RC3Q/TpU3+m9CWskCFRc/mCXYYfIHOzAZDc2a2PGmPSX1oBPhyIqW4r2HIc6A7EomxoA2zxbjpK8
IGV1IqtxL4/j6z2IW/YcylDVYGOMNo61zeDGuLL29WP3vCal1RaoDXJBeUv34mz44/X7worn718V
w/1rplpy1MNuq8OQx4dm0bOcOcpm8mLXZptqt3I18/0YTL7iV6gj0rv8lj6Xt0mguNAe+rHq/Btu
7DSvsEEXJSKXDzak7J/3iA3+RafmxjoxVjBnfnzPvmc/AUsfnATMyLZ7TK9T0+33ojzr/BXl76sC
+di/JxmCjTdmvVCRlGjQFdEh858YRpClkaM20CpYesUpZw1CPrA+qY6RPR2LKoU/KfrCDM2hoyoo
MAhSevJRRzz5PXEyGIMEvWFgY/VUvRV38+SBzXlryTBE7oOF4NLYPyyvaeZ0t+Kk/muh+/Mi/aid
nsQ3y3RIa/S8H5fWcGgj42lpcSbIvJQF3N9qzUt7w9VUCGyK1HsFwPzxpU4ij6rSlvVs2ofSpo4U
BYsd/TJAzC4OCaTXBKAiwuUPZv1JNDNR1HjK2+TIWO0RanwbB+lFaYaNQXOnk3Ay1TKwwHSGGq+p
Fbo3lcfLeHA5cyQfcHHyC1I5V+U4R9LRx41j9tUxMR/iapdI/cvlQF+7BLhvyuFbbEBB1GxxBg2B
/IuijQ2bXX6fXBzxrrzfSWG6F3etCFcSB3fqklXRmOMOvFa8y6Db6Af4leIlVahlLcBvnkdrjFJT
Kn9dgwcPFP6VxIWq2bN93W7VzerxJXZ6E3y9jxLEydcjUsrKOMecGg0S8SHexfPB6IJmFC2TDxbd
Bfj+MGA7iWRohtkYPSUHNWucIQO9e4FtwVjMIPTpvVsmw/tA+kNuKLu8j7ZTjup+dM2GyrGa1iN4
oKJZ6yTDEpg6tEljKZSt7mowYHuaFw5sOd7RguMzZXKIda2jQgvjaAIZqgqAaJlxKth5mmjmuGug
CTpixnL1r2uM7pZB7sVI7iO3hKjGfXINIsxV50C4ZG2fwcsvDF8oyoW9ZwYgC0vH+BF3m0z14Y0j
BdlT77bP0laUSYl+JJe20UxSB1bEKVIC6pmDjn6hZwOuPClYSJd3p2jxrn8//bwoE9sjwXTE3WbJ
FcecjetBYiL21jqrl1bROuCTMHVCZtyFyTrrg7duEFy/M0yrHQ7hvB83oglUvuqbfUYdntM7FnUH
eugQHWO6s9FUlkXGLdXqjW4+a/rebk3A7LAfVyvI4q5Ba1uB8vdEBzcuqo1Cdc8k6Gcq7f0kWdDk
irtQ6eodkZZjUs27vp+9JJd9Nr/M8V2Zf8NZ5aWy/Y0QfaNn9N7S5I2d2Vs5T2NnGSJHTtHQKZse
0xO3j38N9XwPmoVDTdnLetkvm+qqmI2toqHVQrFcuU9cWsz+AlumudRxP5iTx6l7bsvN2EtwOd+X
RbVvUhjCjdA+K0G/Ll+IPXl196yPvaPRuzj1c/pIkx9ZE9gT2oY1y+tt2Cd1h4ihGZKELdmy+EHJ
mdtUs59Ips9qvBJkV1J207bfax0Ei1nzCrP/aHPGsZsvpl9DaCSDAqS2XA9N5Rel7qBhVDf3Kfum
DRuC11r1Ry4fWePKKXGqvHM1NDB03XMWXcXNdUQSJ++9qHnvIzjoKX42dz6DT7aOxuznzv5upu+z
UbkdeIYq7LcycujlzLu87j/oIpdWJHcqJYzkOjpI0uNKuGu2q51Df23t02+5vZPYZlJhXwk/cq+e
XvB6gmQQgFc60XizjFBHj6prWwuMfA+rcnRAC7sURIkhb9mSj2a1VFIbHYeg2YK4mpauInsTXM9C
2289OVAmzzJQKhN29Qmwh+fZNBNsNgaVJkeAPPBZ93EnCjXjoUt1wTcQpFw8gVu3GwVWJUhBpuQR
7ZK3s6m/KpG+TTI5NOLk5+Uv/vUN/DMiaNy9P6maNG4lVHLNVyiMsAfYb7tw170aRnxb3DKEGoui
SgNPt5FRRVWsBKe0Htp5oHmQt0GZA/k8OlsqL93Jznil7Qx3uBa1RwoHy50gyUDkKdXH5OOCDIuh
nXlUt3QDJ2GfhdVz8l0wuYILOU8l16chTxjF5CpqG6hokaI5jONM1TNlUNoViEGyIchl3KY0Qeuw
aKt8nPgnZ0vUwqxSGXUs2BDMGFQD7O+wUcjvm816g2NakKROvNMFYQVVO6JxhYHYbqFUikPj2JIO
Orzj7UyY6ZaL9hoNd9VkuLYZBWPzqOvIr2OYaI2l07YF5BnQoGMObtpYT518wGkCJzH0f6pxHhbq
7JTynVF/h2uwf/kTiXYbB3hpwTS90Cz7QJvvSnRl9umjgcwiVx5xSt5djiUqNvDEnTbWO9bnQFc9
jDaofNfxQ9z468NQhwo/aIbx7CLlA0nemrZ/YGW27uUL6M6zehqJQaIUWqugU89oh1rp4gMwXArB
rglEm02AmDyhR1JLJBY1CooafYzHwsusDNQazZEn6gjmVRRqHffJWjcStarKCtUoOe48s0ISA0VN
UsIrrSTHgiALWN7YaHpxm2+iPvIqy4cZk1NXzGXTbaQIlQkE+SPP8ongqKkQPPiiYKB9Q49kEB9A
L0BHBxpXGqctnTSMr3TR8lpLMpc+L4duvTmXrImW6AjL1NnRNtN+dStE61bqdMKzWLBxeHXePF+y
YZZr3JRrdiN3jQuNRy/uruQmC8tB31z+xKIJ5TJleI/mrFbXN4jF9uyYuJYGHWymCM5eURgOvUYt
YrKVAA0yvJwqxrWlBaUkHS+PRVRO4nk72tINJMryFGWOwbE06zrSMr/NsuuoiHD8zss31YwN14ps
3dXK+hEevDIy0Uj+0RTUR1s/blyZZXsRzfKgNjL0RfT9r8s/UgTkPG/HSm10QZSoWsME041dcw6T
3F8T18mxbobd5BvupDvtPYg1PrjGj5CWdHGoNZMjlmUW7G+e4JM2vQZ3ONQidQlR+/I1zQePGvUV
pBYE54GoBsV31Fil1efpAIzOr1QXbLnMXTnVqzd9pfzBg/26Jy/sWb6dxiinkWoG6s+mtZ9K0FAq
0ZoWZQJ8E01pJEuu5viSra/vmsEdrlhQgXBhOugodut3ssl3ovKxaFgcFJEuoklj4HU+ke6j5tUQ
Go8Lv9O6lU8wv5YzExVI1ETXm4r6NF+vXqk6XGENeKX+1+Fw8NMqkRHXPar1i2Heq2p/ZVJLwMgS
8GPIB8vtZEA5K4spSTVc6wxnCRYPRRa4aPSvq+q5egQvCc5BDoycfYpcVd3/wUOVaJtxuVCsmSks
6FAcnAItgJZrsQGtLQ9sv4Ftk4lG3NhRJU+nEHUWJQui1MjgCpMV+qWTyFai4/SN7GCUmHsT9J7W
K52EC0HsT2FzB+/pa9GXFYGxuabwJ9PeabSIVQm1/XzLHgqYnfqlV4Xlwd6v0nKNn98kgyvtSn/4
+QeiI4Ip51V3ejpLeOLGlK8vdspVHHkakgO0C+Fy3WHWIyuc7zXgPdh4lwFesEN5IR5jzKNlUfGm
3SQLMiEatFMh6MIXheCKinE1dp2K73psrcHpLYLW7d67PIp1WVyAT15rp2ma3NKtAfQH6LrBiBui
aC4cJaB8Yd6wiQR50101ffv9clQR+PA6O6RbIl1tbQL2JMhHeNI1S2Ra7dVf10jr4XI4QarFq/JC
dXoexxlpO61hM1ISf4Q0X2tuLDj8MFGH+rrJL80olwLZ7VQPQwfuTNIFma36w3RHpk2WvCaal02F
IGcVJFwmBzldYjTxpCCvY91uyuJgnGsoCxLn8gSKnj14td5uqTLCFmxyTZVcpOZhoaBfCY7iVFu8
AQYy6ID2ddnYEqQ3gtiCr8dr8MQ9i0olM7FWbIbqquR2ee8Sc3Aoq7wIQluLfmygKbukhSPrN+00
MHSbwvZqHvxGQ1HQuNFqkVKgqBLCy/42ESgtZY80Zy09s+Ocv+dBFq7X0ES5lzFJQsARQB2v1pMO
0yyPM+pa+fgMXrQbt+YezMTb2hToE4gmnIOdzugSvWEo8vRacbBt6Gar0ITT9ZAalWdJ28vfV4BA
1gqCJ+eHDNLrQBZUsyS5PLTzuGmznR4Nr8pcOTT9kbdP6iiyFhY9Hlpc8qOSNFcrhpQueRp9Rj80
gSVXCaOjjMbhEawAGG4JjcG/dsF/rhVaXBpU2zHsWKyP02r009RZrkZfD2efJK7RPeeoY7SeGlhv
87AbBi/BVg5FNGIBYFgcPGVkigtzQmJJpKsOS8dUi00iC1BJOFAOlqQxK6A69PdzWO5JJFDYrsRl
YEeP5GE+2LfNTfGibzKP3jXDdZXdXl5Wot3C5UO1PcpTMaCkMff5TdmCDR5hkkGpNToqqNmJ0JG3
s5zKAfr9lUVQFhr9aN+G5nYlQ+l7kZSTYK8QjlOiG4qppRnQvu7f0ibbHtv4tdJS56bw4FR5eQIF
KEDUz/uyqKcZ8ul4KlAG069m2enJdw0Nq2krOZVwQwqWJeEwRzYS2moTwG3tXuu2E17zcrQrl3vd
Udx8A9KcJ2LJiCaTAx7Yj8mWqeBOYuv91ajITk7abSLbjoEOhvLORCFRNcrg8qwKliVP4h8MIqlt
iYL2JL1FYEGXcgUd20dlHAWfb/31F9IQwkHNFENefymx/lUZSmvsqYZp6n8bCockFagssyVjj68q
7jiL38pioy79o2SJ6j3rUrs0Fg5NxjktO6oBrYdgxoNa5FsybqqjpwIfpYfh5b+Ni0OOVMs0Sgyc
7Eb2apjo30whstV5sKMV3CC+tr99Pg54Cj7sZ5WOdSUOHTww9LeRb7v2dbwZfooXu+jE470e56wy
4ff+MYfR3fxW3TbQ3142xs2qlmvucVManSIQAZZgW/OWj2XVp5VeoYYtx1oQj095mYbFLDhtBEvd
5rAj75lu4EnYPtiS5Zo0jKAyd3lJiO4rNocViW4VdkZRQGNe/2s1pIFRysMYLD7ZgBwqWhfrD76w
3u11Vk9SIjZOatrJH69sSmBCzUTy56OOzoyVilo9i1qHBUDIG0KONQOb2WbJMU6m73ll3Gt9g8Ra
3it6dK0SC3x1CBb0olNTNEoOPwpwAIiedahYoFoyVz740tNeu1kZXHQ/2VdiZVnRauRwJCtoMsQJ
ruwTsB1+0K4UZaFsi1RDz84nRJN0GU1alsIL0sRM1U1pSWw0aqElJOw2a/GzCfvN5UV59ig5CcMh
PG3b2GyrNj1qSuxH8wYy77Cowgb4N3h4Eof7Tmo8G/nc9OnRql+Y1u/ayb5hsl+rj5fHI5o2/uv0
ZTuwcbYPFRqBY/guNTWU4CP1tlXek7He1ZLuLLXIi/xsmnMyuvVXney1woY6RWbUKFev5ruk9BZy
h8ZnV69eQFoS4MjZBfg7GF8rG3I4oEJyPz0upXQvVbYDTwDPXlJBKfSDc/AFQE7icHki3oTRVbNU
9qFpTb/UfsBF3VuixxxVF9eyHhpVu24LAvcwu9pJRZX4sQb23YzeMyM7xJBsSe3xisLzKtJhjaIm
22npXD2yPDlByzu18r1BkrCUix95ptsONAe9RK2vqka/qaHKB36+Bu3ky8vjfIXzZFDq5y+lMjtr
q6RM0QYwXGVvM7qF2snpdce6mw/RQ34T7xfoboLyLW5BEH047ojpyrFGS3oF6+kkxqMo2v4rw5Eg
PQB/GcfQ2E3HDMnr8DX7XA1yyfKV6m7QhqveSHrHyuJKMBuiH8QdSKpWqlTLUe61ICylwd1hhqCO
MYuKnOpZkD6Z9PV3nGwPjaL12VZGe21zJlCrHcP2juxAb4P8QexEuwSvINav8qkfnPE+ezCD7rHc
/YGYkQDs+BIehODSXrfw8ftduc3BWtpIN2wzH+iheepBwFX3khdfU2Gbxtnc4mT8HPjpdUsj1EOj
Y53OziLVN7KZPeQ4MnQKg1pZbfxyKF8b3TxEhXJXMthcNLl521ZIEiTwU4ZRMiErYF8vCoSlasWd
bSv3ZDt2irl2DLpjViDRLIg6dOyOgyPXkAtp6SGf5KCkdqBGdZCsRexZwrth0f20G9Bj0Xf9Q69g
E9m0r5Gt7qph+M5yswCtDD+gV5vejUfBhfp8BnkyFRw+J1o7SmMHUBldfWccZr/p4R6ztoy23+QA
fiUBbvP/QmNkTZJPwnIATZsaUi0Vwq6lYrzuhgQVmijM4N8GDVVXe7gMM4LzgK82jtNiFhHBKdS2
mTOD46Pa+muyvGPs3zIReeZ8FfH34Pgq4tBikeTZx5yiEgT7hQgKKiDygFJSBFFQCVKG8zeOk3gc
htYV1LMrMqwElsFbrtC45WmhAjsQ8cOQYOfwct8kR96QqjjrKiO/0Xv5TgFJ//K3WlfchWOOLx3G
VRzp+shAvdNNTx6sG1trt7CZd4xcC7RR83M79i+HPE++O5lBDhCzbmZFHS9r28ES9K3Tmx+c7uZ5
cCd/ldkhlbO8VV6Gbj/mCYILUiS+fpiOejmmYwpadQNfTPl5aGDho9jONKu7QUdCa7FyuCLReMtq
pM/zaz7IXllJTjpCQ03bjF1yl8vT96YfE1dmWhIIfuCaWFz6Ihxcxvqc9maK1HetiuugPcQHugGS
wY2sFqxlwYlgcXA0GbUujzXWVzu+0XzeRq2xzRugnyF4hRMF4gBoqTtqJkmHiqkaba3mPrNuSv2l
BnBfnjzBkc5XEVOpzBmLMaC4rYJYh+uTZIXNxASbRrAv+RpiY4HdnVY40aQWN34dKhoiErQI1fjS
4ayrM4k07MtV/CpOvKX1xsdhU4NKRSunGEO04gn2pQC2+fohzcgSr76iR6rERwsmIUWQgEHORuql
kkjEX4A7ZJ3ik6QoNkfUK+sJ7a/2Elip5VkUqobFHFBDPkSxfijt+eflxXG+xvwbd/jCYZH30wyF
r/VSOWzzA1T1rig0XFlo/qt7+UmkdT+cjG5su1424Dd5jN6UYLrP8Yq/ZnkgT0C+9Q8kFEQLksMM
i5jRSHrk1nTV18uuFUXQfijYwIRDipQp1dCN2MAdWbxog1IOmhLSzcpeFHyk9fi8AH+Egwq5ZUZm
5oA/aTMFFsQn9GPnE+cv83hRbi5Y8nz10FBTCiNYpOZsBqclSVzLNtzaTl2lfq+174KhnWVi/14V
fP1QKU0V2i94Q9fiMFNyN0uu+zH9lVCsQfspjl7gGNcO5b/5dJYia6ZuW3An5S6ymh5lpKUDQF6a
vVlq/cSC5ZBpbLRhe3mAZ4/Wk0hcZkRiiCUM2bRyd8guD4ZNtoW90ebf8XRO4qwXrpPdJWeM9j1O
cWDj6BPWOqtnGQxQIFrkVg/9A9pbIry3ePAOFF9jz67Pk+AccJXLFEVzi0F2kNaJl333vnr01Hhz
7NVjF4qqv2d39kk4Llfqc0jQlqWMcPR6MsBXlwrv8lcTReCwKl+QzU7FjAj6tLPGYpvaglrKeeA9
GQQHT+qs6Qwtiau0AiS05xjba3YqNYPYU3rD8jChUPK+lxpRb5voW3GoZWoKGnH0delDYEzqfHRY
bXRn8BXTGd/FtdHz5ZWTcXLYpfRjPqTFR7zR79hhubIDWrlqi4c4CjF9OWiL1+VVqlZBFsFnPJv6
/I798Q1ONkU0Gq0mURw5hvYLdsq+ZDZBg2bwy4vlPFXtJAyHJpME0SNQC1bOxhLkFBaosz9s7T16
NQMZWtYb8zC9lZHTvSJ738qiUuP5G/RJfA5joiJOtKJR1vYFLYDHfXlc/VfRBRaw5xzvWfavWAbx
QLQNzx4UJ2E5yLGhXjkkMoZtF7mHHNMt+8yB5kwZS66RPF2eZFGw/5F2Zctt5Er2iyqi9uW1FhZX
kVot+aXClm3Uvq/4+jlgz1xREJuY2/1qRTgJVCKRyDx5DjuxF59SSuy2biTEt5lafpYB3d5thqx9
y6qNQgRAleuJ5sXKuACjGjSXKQswrDbQOBi7LULQCfxZ/N5TficrEaeG6JCcv/DF6qIhXaoWDGWn
aQu2ov0Qds/VtjzOO30ze8O+fqCHxna7b0JU9dWU82KlXBRqq7ky2gHfUIJ0rh1G2/GUvhMQrmIu
etX+wHxl8wuPzlXuiahlBBfj+UF8seTCLNuYsiXLIMj+v26GGCH8lb+W1XkuVsjFn26emmwEqeEZ
j1yOnlpsgeANMeEURPQRWQY0yUQQgOuv+Q+j/JD9BELBwuqwrR2IVvUX6TXD6TcD1nEbcSdHJKxR
ViZId3zJFwkTCy4vftoeo0zgGWSXl4LZb+iYBvMsYrQRBFZ+zD4DI4RSVziNC/VMPT5NpXyscxFt
ztUE+2IXuQBjGgDdg0X9r11Um1OJStaviAIIHK8shru2vdb2HftVXYuaYNc7sxe2uXhjGZOjGjli
6uQpq56BSf+aySrIrsA3k0WoB9GOciGnWDCzbUtY65z8KM2jUv0xRegpkQkuqWkTjGpYJZZk9sZO
aTovAbZzKR9vB2qRFT6i1DpozVMsRMpqWHhe5hXNRPmZ8IBxWUya2JKhA292Ah8npNy3PYail2dM
qBeHGcw9WyuU99Mjphvaxo1/D97tNYock4sp7Tw3qZrD/dMRalHWAgK5dcYuQLkW5BYCS/x4c9kr
o2GxLDHupQCFSVcHGjUpglSkCiS68/jx5jYGs8qCEg4cfgoo8pjaNXYziitzMCYH0JsJnw0CT+En
nB1rNhO8jpA/HLVyenay9LjQP7e/lCAW8jPNUaNnjTFh/wZTd9XS9odZBDQV3TC8JpY1xXknm+dg
X/2QYh8kl8d5DVKEFRQRiAe3EG6daFlctEA/Pje7jiJaYCah6LeZI3gmiAxwsUJL6UL1CrWNYiar
JEHmTkQRT2SCCxSR3c6TkSFQWM1TMj0VxvPtTy9Ki3mhK1ovSmUn+PatP/vlCfEOkztWQMHXhzmW
QF7j6wivfpFTc6GhnjXbRF6M8Kf9bheQr5p3A03C20sT5E78vHDRWHFr6Pj8+RkJkoWQc1ipO+EM
juCtyI8K20oxyc2M3IntIKSS+xNj4k82cedKYLQU5sHXN0/XLRUZm2Xw4wCNJsv2lLEbqvodR291
ts7RF7+9d3/zWvuPEb4TZ0NqPZ9tFcF7o0JxCARPkPyLfUCIQbnsomUFjH1WBzH+/SxlJWJgEiyS
b7aMTq/VTqKhDjpXgTM6d0BNvzvLk2CZ14/XxzK542Vbml7Jqk5Qk4Fuwzr2upB+Y11VbTve1d7y
U+QtIoPclSzNFQqiEvZVTxaMSq1MWRdcu+q5GvilEGp9LIp7aU9ZJEEK0iCnBKRzlvXTbo7ZnKwl
bedEP5Zc9eq0XQPOsQRyO45umuGxr3Vk8pqM/m4gku3SfgjZjY0WIhrfYI3f1CRdtWq/nRztpIBD
RsO8NDrHz4oK9qjkT15uujRaGaXkjba6Bb0OFhkkkeEXeXdaivFunvRwAB2PhCe+3JhPNG2etQXa
MdW8KTTbo8T5I+kSevRR9trYRqgha4YSM0ZmbTuFbFEeRKq1GqViYxYWOPWGx7ai6qFLhskrWozo
LzUQ/UPqteCZkYYe1E9QJ/OQu722oGAYwAcYLGr6bNsvNJH8Nk3XVR9BmFYD9miKD5P+6ICrdKI7
dSxfUk33nQgz4WgM+XWVYJQoAbECBZ8nAXFd4vVQHcSwrQucidehdp4rwIDdk7hwR3lb6EACAP9r
oE9Y/pzNeC35U6GBwmccwBhhAJqQ7+ScuMuwIP1jk19P6pgEONhe3+zVqg86Inkdmb02k+/10vES
BwRy2o952jr5vtEh4mS0QZI/KRZd6c3b4tx14+KV+d2czRtDPYGu3e30zOs6zXXMxW/7xU9LsL90
93ILDqD5YLS5R5zBM9vKSyH1lJSvRdf6CZFcmmJqca4BxzJCWy+/A4rercfKfOlVxXeUQ2uDDUHC
KNdwWuppZQGmqCX0UW76g0Z0P++zOyu2/SJtTkWzltvulUJyjxy16GXQopVOnCCL92k9uN1ieTHG
iCyjhC/YGH5zKDJiuwjitOuDYkdrf7krKURN08WXjHQdRc2dVOPB3z9TpLKpjaxy6cKZRC7VY486
gU6Sg1xqp1im35d+AnfxGgmNP1tq0GHw3lm0oMqLw6Skoa3qwWic8rzwihyoZudJcw7lEgdVj1GQ
Nm7cqQadvrWdbSm0en1nT+8yAEaj+UjxbtTKcmU204o0MtrdvkX+lIWauGOSAKk/xb6NjbeUzdA/
mOOJasRX89e21rxRnvGdZX/o5G/FIsFVfljzAynnFLN/8QZFo/dhnEvXqKo7Jadu2b1VWRtimmIL
EKUbT/LOqgpI9dReVoBVOFktaulRijR/qNy0WGvKXlVOdfFQ2rqbjt9UVfEMqfR6+yfBAL7W9Me8
qFw0qt1+PFJNhdZQC3LG3ms7Dbg/nKasDMwYaBMdok76tgBtpTxjpotWrTurdjg23bqeCkHw+psE
+yN2cVW6HOOOQx8hPnZBu2kImEULzFrtUQ1wlQMmiP3YXAvuANFVo30umhmlKasFuwPY/Y2dKILS
dvXJs32c7tyF4IvHuDnDQkTM/DfP54/FssvioroTaZaRxUsbA1pf3THGZP2RacOhyQL8gqiKdf2R
9GGMbcOFMTKAb8FkNw/0RhCGma6KfNSS/dA//ssN5bK7XoMaWY7uER5J6pbRLygyyPd+9y4+I+os
Db6isJbEPtKXO8/WLbAvg4Hd5AEv8txGOPKwiR4BXcmBsUu2DNCPxgd4zMCBK2oAXvfUC4vcxxtr
2ku4hMkpc+s99UtIMxYHfTPiRVOh/e2KRoKuj9hfGOQ+oGnmcWVDbQlNMmVl7KdD8j3aGMSdd9LP
DNrCiWfn3uIXKx2KhgwouQFPyz/JqS9+A/fi6RUHkq2QN0FaOG6UHYF6norCp6hydv1kXNjh8rJC
ctJUjrC58yumTbwsqJ6zUAL55vhb/E4UWuOSMjvpdIOYZ4dlQDBIA27AFud1GwYD60R186sp4MXa
uONRO+X/Fs30g6ZhccP9cIjRiEjBk+laWwKSoZ3IeQQ2eXiLNk9TAn5avIVUeTto6VqXRSycV8Po
x7J4aMvYD8htC/YsIff59KLE97WIZeJ6EeHCBnc7DE2WO5MG9+vBQopXo0vW2i7yLU+7rzZa4bMC
jDC0XG2+Xxjl7gd7mKAIZsM7mM83h4Tx9vsKXsYigOB1fssLS1xIob2SFSVbXr5XVslae42e7e9s
CCXbAnBbbpAHq5s+UOCZrEcdP8db64exrVbLrvp2O4iLHIYLNnZKlGWS4TBLPvwcVPOxqwTFk6vP
84vFcqGEzJGByWMsdkFrQ1v3ay3sNulW5PnXu0YXdrhQojWLoi06eBxavEXc6kePb6gU7nwfDmi9
S/dKkN87frHTBE/oq/fthV0uqCy15vRgwkQmkz0mNETRMDD6LNDwJrv9qUQbycWTpl00rV6wkeNq
3v/VhJv2fSgETwgWxENeSrxI2kTCguIEN56+7Tf9uYXKiGuiRwyMN5sU3Jmi9rQoOvPgFyfO8kTu
z+vr0RYvQP4zrRzUDBkeSnStC/yen5mT2hk1XvbV+uJZL6GAlAi+1rnrcyNT4Qfmpr60pW6GBT2s
Sryg9ooPLKu8/q5TVFmYSPCyKgok9JiwHINx+ElQbCHCcXjRQrlY4ziabhcUu5rUKQZIn23z1223
vF5Z/DgA/CCdaRNaVB1CyLjS0mdShSZqi07QB8aWdisHo6Q6Aimj7xZ2itk9cGuPudiyyMoE+TuE
7HhfImjTXRJaB+oxli/G+CVYqGgruQhjlYmqVBG2sqxc0rmpBkYDEszEBQUb3BTMW/o+EzKRXh/z
v9hfPsDoXVsb7NxXf+z7LohDzdW3navEe4ZkZ0qVADhJ9+MLJqo1wPWFAeEq3vjiB3CBx2qSTk1s
/ACGpsrOk/dMvdleVUcRiuL2Flu8hk2RJ7TTmbcO6ltFHqPop+AbXvcYW8UMv4mGJl/EHeI+apUO
p9Jw7XtFdastCRRUqt7pjw6jNr6osf83p+PDIPtBF88xwzJ6R2N9xnxfqm6/n/cRCOme+50FTsvo
3cDD86l7jIXcZswZvx6ND7tcNjNkck2Mvs5PtfELJNT+RElYpJCQ7Ig/9cLZ3esf7sMc+/vFMhOr
gvoDAxa07xLxFwXYmyGc1/VOk0Nr8q0tPYjZoa7fVB9GueSlT7RIjccqP0nyfgRTdaav5KF2I02o
wyhyG+7oT1JaJZqFQMOG46FksQIV8HmoGxzSPn277aRnJ7z17bgTH7eRoXVVn59yx9qMqEF1E6a9
Kvsxi2TXmn4NKj2OciChsEiqKKRRurGCwHK8TR1Ac2Oci7B0phVw57n0rdR/QAqqQseqMp5y6y1u
1Hsg654aECN0484BT/ZiQCnE/KWb9l1jx2GpvfUQJwO3Tx2hHtk8NTQVQE7/5pH78em4mNLXRa/n
Kpo2eji9kNQbHnLdI7vlOT5iyO1khfmDCblxGowhUCEba4OXrjDjuF5M+M+P4BkbY0edMpll/KzL
K2HEZMgApmh8rT13PuSfVund/rRsWTe+LM/bWAELMGnl+Y3R3Cm7ds0oTNqDCKh/nU3R/lgZF3X0
GbXWnr0wGIev/Cw7QeproB/3GkY/HiiNi0IleRTtqCAK8CSO2WTVTpOwYDfGgZwMvtyGtzfwOlL0
YmVcoImtWpFTBzvIun0MrplspFCFEuo/TC4+9pCLLqVaUXlgdZguqCBmA1gWnoStW0qBjAeoeG7s
bzLGD4NcNpNVqtmUIFmAlpzyDtJVtD/SDcj+iLxuIba2zrbjmmyMdhUXvmyt4x/G4porFIF8SYTH
FURWnuZRVszCsWP8lHzfr2SP+upzG0NGiAkGdk+onR5zQKeFW3490/jYAS7wTYNjk5L5zzD5GC6D
gl60l0AD7bNnsMhZRVczz+bY9TNkh9vzISmf6J61xM3N2ARS0K0Yo2P3aFfrSSiGKIgB/Hy6kSSq
uSy4mcc59gyKKKyjtlb1K4uQIEd7A/xc3mLe3z44gqPJczjKizori42tNbTKN9CZqouX2xb+5gX+
n6/HkzXm8Rg72oCHQGxO6FBNAYjlA6Xr7kbzYTGh7Z30bqP2njm+ponu26oNqm0IwGYl2oyymzqv
Df15+zeJVs1lQdAQmnCbsjPM+McIGnOZCJd3vWz0sWouINl63lUDJqdRNuo3OVg5nUDZaigbifJw
0Vq4eDSDjF6T2PtYK0bX1jrw8G1u75YiOH/8ALhm9iVgSOfrKXnQfLLtVuYrm7cUP8DZr71xE5pc
RoX8xCFzD2dJEcfmUz1REF6JapXX4Q0ft8UX5sY+qevCRobY+5b7vXoogmKCVkhSeaPLdMQ1rz9A
rEgZ/PL3P+PjvTDO5TiNjOdMzB4zdZYGpvkb+u6u4IMJ8lIevtEkc9d37GnG7vkpZA/CvxamvLTC
oTXBk8Ji3nOR41t9Y9d50uSntoVYvOWOfbdKMt0lTelJk3BsW+AhPBXjUMdFOQ9YG3hyTLfdoGmZ
zS4CBWT0KIgpAkymB8rRxLhZ5N/eV5FpLmzEaTpSYsK0M5eBlS/urD0lvSByCO5YfrAaLZ66Xxie
iBhDMDSbASXuSPdSKkqZBKfa4gIHhmu02i7OGwnmPOJmWwdvF301f0/EWdMVJ1FlQGdNy3Y0xeFR
S5ZsVoUjWxk88mCs0P8mc9A9Fw0Um9lgDcRTes8x7pKVMPm8dv9cmuYPQ6yoLUQ68KaYDGgrrJgy
NXrn34Bz6KOg2f+4ywNPXpsEF4HgHF4JzZ8s8ycD49jzJGf5KSkmyODET7NovPJK0vDJAgsEF2dv
qQxk1hKehKkKdplpm4AepSXFe2oMP+bG8qQFopxt9d+76Cer3DkY1XK20znKcA40v3JNfTvGcZj/
E/TjJzvcHVppyaRKjZ2dGhmyWva71jz/1wf6kwHuCMhSZNYjukqnEa0WPfWV7LcKZcrbRq4llJ+s
cAl83YMrypDZEPshuwN504wZByeg97jhagw6KCjwgm2JQmJbhIy+9p7+ZJq7Ts0pB9PqSPJTuW/u
gFYpFVfbVbqb3S/LvfYTaEUAHGRf6Z51wFEe1Z/6uCoPwpRa5KZcAh/JVpdPdZLj9OcnMBU2bl81
7oBKF/hEIBDvZ8SXlq39ExNu6X3ymDauiLJAGAa4a1er63lMhy4/AUo2+ijU1m/dd7xe+p+yBi1A
xSs0kEeA8eXt/1ErZQvk0prL78A3YAfIychtU+bnkkL61t1jCqw7zDsHCD2v2rQP5rr9XjzG986b
sD4tCL18Z1aljt3VNkDrHXiaiZ9vrBUbXZpbfHxqYZgY8VeFQm/qmYLjJbLMRSe7iCF0SJzslBrv
o/2uG84DQnFgdJGbJW+3T9mVa/PTDnMxqSCJFFcgCDrlBdj6qP1ulvfQfK0yKNLdtiSI6jwDQUsW
Q9cLfMvB3snao2I2AgMs6txyFi4qFR2pehNZ4snEME8TF0EzKd4gonwTWeGikkSLNk8pOw+AF0pA
bbYdQAggZ7+9W6LvwkWgVm5oSRdc/IX9OsiQ3rST12Jsf+Qq8W5butYp/OQCXJRRCyOS8xIX/bC1
HqNwAFHk6CJLU6DMJq4TiNyAiyezDkzcqCCmmfWvwf6R1oJii+D/5/utndpBPgdCNicqJ+6iG3jX
KSvBjrFDccPT+N6qCtjgMjOMvBqOPjCMK/ZOwDQLFHyLVR4u4W17Apfju6utOhR1nOKManaH0DOF
M4ZNnEV064l2jgsFeZEN2bJg8miqVE9BpaxTf9xeiMgC+/tF2lWaIKmtI6RddHjtu3irpZIgxRJt
Ffv7hYVZmvTBYNO1s/ODQqw6zddmJLBxDXByeWB48tF+sBynt5HHqWH20D+1x/qxtV2qeMk2irdQ
MiiPVaj7eAh78lO+NUCPC2YhyIG6le0u34ad8/Tv9pULFpJdgUkowbiLPPah2Vh+Q0RrFrk8FySI
nBhFXaXs6W/fayvJhX59RTw13jq1n2ceYN4Yf/EA4+2/s4ax3bug96aZPzUBYH2iecNrUlWfvgEX
RmR0j5SWIkPrArpSqVfdlR7KqGEpuXKobwEO9oGfTNEl85nSXqPtm9Fd9mNYPIoqSTd9TpX5Lmva
px3jyM4w+whoeKfsRii5ToZIn/jm4YEZ7lWkdGrZgtM0PxnLn4ICY11Etgh9I1oKl3lERmHmGUFg
k8nsJpR4jvVqZq+3vVVkhIszoAacGmgqZaeyzza1/JM6UqAtnXfbimi7uFizEHMm7YClYBwAcsNQ
idIFXbebVzQ+CBdr9IrQbCnx3eeocPvM0zBSocbNRsR1LLLD/n4R01LZAX6IPec081fdm56aVYFM
400BmYvbe3Zt9PXjVGFJXCBpskKtDfZCZQUwHfp0wEW4iYb7zcQh0hO3+DXej88Az2PuYNqJYEQi
z+CCDCREJRNzyvlpad7NulwrXeTLJhFkCMJVcrFDL3M1nlVkompY77sO+K/qgWFPMKCwHGNwWoRs
Ooscm92ouZromhUskicOsWWlNWmBzM5y3kuSHRFVt+m/df9zbfrCaWzQIpn5gsdzQl7bHiJe5j+h
Brl0lnNeeWFCMYdBtdkjGSNKL82dtSZB/y1a9aB8AWIdIzguasEY7/AFTnrzKgK/Ehc/QHavao2F
PP9MgIDZM2XNMtY2cMLKr59FqGrR9+ICCbGgONey3jroat3ZoO4gn2xDAG/+Eq1MVdUURbFUw9QN
m+9kR9pUkTlL5GM7QXEwXTyqitqB7Ox+Slo5E1xsV5e0cbSl744VZpwsYBGoUoSKpu3j/CWLHUEo
+bJrnDXuI80YtYwnB9QNcvVLgjxf+aaL+L1YNLi1IO7DzFlmN6nkqHfA1rt5tck7aC11jyPEyWeM
gcWSJPC8L4GYWxNb84XDp2ZpLQVgiEenHoEVafdRI++6KfPsRhOY+to74mxxQX8ypLRPJHyt6OC8
DmG6kjwaNpvlEbrRIlvsy9/aSC7qK/nUNcZYycd+xZ4z5ar/poIbBqTQgXQSFUFFX42L8W1mjGDb
gTGLnhbtkSjbqr0ztcalzuLX6iTwQ9E342J9MTimUihwkmoyQ9BgJq3kZz1I+yIRwyJztxu7yDei
R4hT1hn7YiXN13Rem5IR3I58IgtcBmjGeWZJGvxP1qwn0EI95KMgpRGcWr7nrNVR4SRNLR9ta5cN
b5Wz7kVkS18BmJ892+QiQ6zoYAG04QDt+/IA1BR1XAbWp7txB34+ySVhBPUBaC1B0hkS1SUIk//d
NrJtvjjGpZV0haxiGy1FX0VR7TlNLZJ/YYu45QxcqOhrzDnONKJHRic63KXv7BkyQ6Vrvpsgnyta
0nUv100ZEAtbV3h0dKFpSwYhgO6YGg+zGYKf0l/UUzQ7gq27fng/7HBbR7oScx0y7Oi6eVjqHts3
eVE3B7FpYxrXdOm0CJz+LFr/dSs/bHJb2VkohdUdrsYuqDeYu70bVxhbNlatb4es9sL4euSVFkBH
BXjMAkrFLlMkwyzmt/I5Q2OuDpCP1JBRldcvotjJwsetH8eFaUmCbsFctt0xQ67cFK0bF3RNSbtq
bBBcYgi6p6e+LP3bHvy1P3E+Qx97wkVsIrf1qEdEPsad4iY9Rr77Asx3xcZJJjeuQdGGEJdqQDzh
TgRmdrv0e7y2PMP6qRSbAg93TS/BbZinmPTG0HKOKVb76faPvB5LPn4jF+jjsugGokY4ZmR6rswG
hNqvCRViEq6ftA8zXICPK0wFkBhmOrQnEsc7kym5sydXbn8HuONK9Mmv51H/ZxCPpM/ho3PoKKUK
DIJnIcyht0Gc5q4l7V0UWycohwu+9e1t/EIn2uYj3kRK1R2n/udI96TB1I2uCA7Z1xGxTw4Ffa3P
i5JIJZWjBCvt61/YzdS3CmA6qAdGUUwb1J6oavI3Gc7HPrIPexGGo4VM1Gqb7kgG6Y5aW00GMA2Y
lRxwak26ywcSyogwPck8RRLV8Fig+vtzq8rs7xfGZVs2hpTiI44pPY096NLa+9vuf36G3DLBxa3a
WeKolBG3GByWgLCR8eS/M204ey2GM92OzKrMBaKptbUpVRCISI8Be1X21Ome5tt+OUTLsbdEXvkV
Ess5DBeB7KIk1ajBYXpfOjq9V24U6DdT6mOAY/CHffXGGoIiHpDb95wqczHFtFoQBTSwKlVvegyy
CDBnFPbvXE4Fp05kiIsqk2MX6qDi440L5m90zLJXh8Ekrt7/19TVnzfyfDIvPHGpZLuyNHhi1/X7
HuQSU7T4iT4fctnxSzV1O3NvjFlAwBZRV5mrWlaY0OT1trcKzsP5c1/8irYf7TglyImUSjtFqXSy
47fbFgQ7eu72X1iY5LjurAXHXSpWGVRCqnmnZCGWvvp3djjHNKOxNpeoRhqed2Enk0A1FbecUM+R
5v+WZZ/7dJw39tJgdEmHTZvlZqNXRVB1mFuq7XVWWuHtVQmO9xmZd7F7hlJrWuTAS4za2Mhl5g4d
9FnQGkxeKJyjypw/tw1+7Qp+XhxPM6mC1GQGCR7IDijU6K3cJZBJJD9tm7iK9CbbiMqaFgxa7hrt
i90JjsVVf1R1R0E1BEN1fLG7Hs0uK+S4P5YGqnALAZBYWL/6AjVlK7ywwd150OZSlLGHjSY3TnK6
i6fmOALeJBeOZ9bQ01zuCvVn0Qg1FK++ty8MczcfRAya1kzgN13Q7+UfjE17YCO13vhdPNVzNX+4
MMbddLWWlqoxYpWpRY9Tkm9n6TRPm9veIvpc3F1XFsNCohlGZkk6mO28XYBTuW3ier5wsRAWYC6P
QFPaSSOR/tiaqjuCw6budrqGER3IhzvZvTkkIa2TTVvMpwhiYbetX41eF8a5qDJVy2zJJYzLZFon
zSGGcEk/a6tkFJWHr+cNF6a4qFIksg7wBfaSzfLo8I0eKopjgCnvM2WYqOZ+/S1xYY+76rScdllK
sbS/xnb0AJ1fI8EwZn1M37Q9w7wwsNEEdekyBLXdt8iTBDH7q2TX56PI18RT8CgadYzf0AWgkniR
DzlwcSjSYDQs86BSA7Z5NHBWqOx1GN1AlwVTWW4eiNEJV+Psx2acnfDCydq0K9oCwz5HrT6kseQm
3Zp0fyoSu1o+biJLSJMgcCy+iL7Elh6nDmKBHlLVhdwQgF6gEB7xgsGr+k7xaqBLduIBf9FCuRg0
6FRJkrHAwxX6gbWjhKaUuXY7BiTKPGjjtWUnemOw8tSXhPhib7lIJA01iH3Zw4k5mv6irbOQKeIa
wFaL8sSvLR7OobiA5FBTRpvx7FDWu2ljRBxv3iKE4MQ9hBIjt8DzOCArzcXzTUg1yILBrYVykUqf
knrWofx3JKoRWFV5aI21bqoB2CGguTLOgo0VmeNikzpKi47xP5iTtE1v274JcQ0KXpRI/dWYRHBW
BaH+vPMXJwTQByfWJ4QnxW7XRdeFur7+V7GWz3WgwJDk04Jv54Bcy7QeqnY1NHSbj6IqHXOCG9+J
T3ESTPXV0YKl9GYKdEbhNo65s6vKv70eFkBvmeHKtkmTgAqdwkzcZjsJBAnyC6Vko8z3Csixakrd
ZP5926RoZVxqY8VzpRoDoopUkYNlHRKt3beZqPYicIVzVL9whbQcSGlOsKKUwFbEj7kxe7fXIYiO
ZxTIhQW9tKplYM7W5tKjoh1yNQ21WfVGzD79O0tsRy8smRQUbRpLBpNKuTeyfp1Ep2xKg0zk3dcT
648weEYXXVgC7FxVeu0cmioAZoJka/oVQ6cwxgpx/icI9CoXHcylmWKS4iN1kE5YtBTUhtEun7Jd
rZb+AMGDWUkE2eDXqdLP0Vdlv+liiZ2dpqnKKuyx5qx0e1+ZsRuBwSWX5I2e31vg2NMO5vAvnZ5L
ZMhYNpCqwMYmTncXtyujhsKc8e2f+ImtGSoEHi2TR7FqyTwWzQwjS01WZHjP6jfFjjxzESzm+tn6
sMP5ozYNg9Lm8Mc8GvaJmm1kcBvcXoryFWH/+TtpXCkzbzpQeNUpGkoUT8q2jo/ENl/kygSh4tTk
eAlVJnRx12o6JKjNIRzbbQu+UqL3fkT0xI/rpNjWhalv7EWSvIYMYF10qsWLSyXxxnYx/aSwTzJY
izxgcWQvjrPI7WfI7RZgWw2omWj7vLDvirqHhU7eqka3WqbjUNaurC1uZrHf1QOO2rlO33qlkwUx
LV2U2H2FPFgoXmukXmPkzSC2O/cHIN+khVhulq6m+glDLBBIjvyqJkEcDVui0q2J6ok/RGD0yiIr
csEqk4a6Wu8sa/45j0fTrle0CtvqmRbruemfrNIIFMgB1KR1G30994prR29pQ11gvly9LGA3ee/N
5HdZPtj1aw8scLn0rrr8HJPqEDug+EHeaDu1AakwZxMp3fd6AlWoGtW+2UqwBjrZQVdSr0hoESQ1
sm87LXN3aFCXL2n/W4kpZHvalcqkjeXa15UINJuwG1lzUJD4Je31+8EcLOzTWLiyLd1H5VFNj1Im
yy5YnAQ39PVy8UcM07grbTaGSidg/4CanGsWwahCOBGia+Ho5cbKKoLFz9fiyvv1M/GfogBP6l6p
A2Sc2UW6qOYBp+NgC4dOBNGS53Tv+7bubJYSKLm8JvEm0t7bIWicfNVOKN3KQvC14IbjCd6bGMyh
soWkGP68yn9ZmEV9aQ5MUJV6UPE4oRbY+GI2bJFZLrzMU1ckvYQInWrDOsIk75D+aSJ1XSiii1WU
ip/7exeXQTL0GdENVuCEKFR3Z/+2oDa6h9OA/z+WN+oqe2fCo4PX9a6oLyryGO7yK1RjympWlzAW
xx1GnFzRkK/IYbirLqtyNUq1AhvZPfV5u66lO6ekLrrobkF3tC0E6Tf7MF+Tyf/cC/xMsaTaQNBX
WNHYDQiWQ6goh7kSIeRYfnjLCrdvSm7OM01wy+kIjVtjBelqPMClcqd5SIliV/heY8/NWwa5bSwz
vUtpa4OIRY29pn6wqherrIGb3oKQxqNp6RKyoSa0k7PMtRojGORFdB2KfgOXP3RmYrG5GySb/pi4
xopRoc4g9FdXf2Vmorf/ddf5z6fkByzRuCz1Du3EYxGPfmVCeQqA5V4NSPsMxauVZEmB4MIXfFZ+
5BiuU5YOC9tA7E0/knUTskm2cfLHMlwwXHQUftfrB/BjjewXXRz+vFMUW85gsfWt99EJ1UBZO9CK
jjA+l5wzXjHHrOCI8KS2tKhVCHrhO3Zatlqku2kGBqAQFKj/phz5sTK28ouVDYnatG3LDuIKShbn
Ml0fWFsVok+iVqloE7lgXXdVpPfsbVJW46k2x4MxGv/oofWxGnZfXKym6gsDRXjs2ahnx7LID9Fw
J5EfyOQFp0z0cbjIIuUUSQx73BcWgDdz40eytu2ip9ueLjpaXDhxRlDw6z2sZM1LHSEq2922WcyQ
6HWoLy8kF8HMRMviYodS1XEeszKeMj1SDaLWAwDTIni2wA/4aUjSWnbllPCDxEmO8jwfYunl9r4J
lsHPPCpWrC2qjX3TY/kuo6WnzMRv5EjgBKKFcFGhTyyHmDnMOGic1U62NuJW4NAiEyzYXzh0Mtgg
fjZhwjC0I62jvZb+ur1Xoghgc2emdGSdUAIThTRv5O8WeXTMBzwkiLWfQNmSQBBuJq81+ONvG2b/
74270uaOEO11Gdw2cIPeVNexkgdpjvtjUcOoEGEY2If4Yso0Fd1W0Iezzr2Ki13s1VEdK6hcQsHZ
etUDsLFAVTl6ZySi/w9CafZNbllj3/TCmj50UaPlOESgiKJe8aC4YBN8kL5TD+3Hyl/WhWCq6aqT
XCyPC6yZZShGbsAgmDgOtTlsGhFG+TpO4sIE5yS06f6HtCvbjRxHtl8kQJRIUXrVkpvTTu9l+4Uo
16J9F7V9/T2qwR1nq3OSgx6ggUKjgIokFQwGI06cM6OauVwTSevpbfqQNclT3enHGG3VlJsHMjeH
KTPdyGmeZD7cErqnVn3TYNg3Gcvnf+A6Z79m5Tp6rlUg4sKCx9Z8s/NHZ9jN7SdgWooEcvl3rn3J
VfylULogeF/ATjjf02xfj3gaTz/zifqxGP3ri7oYtM4WtYq9tm1PTMwwlmXmw9S9hg59aQtFA1Dh
KutasbBiJ6k5jHTluKMjd1nNFKdNsWl/GnVn7k/sYrbYgsGIZfPBi9tKhjGqCIk7THhQVL+v75pq
QasYjPpwnaUWrHHNusmos0uo4nQpvsvfysNIpkloWvPJqO9sKg65+VljePX6MlRGlmWebRpmEtMu
q5ZNY9V3yfOHHvIXtq34NH8qllcc2lhFCmYLjphO5tPo7Ou0dsss9VHVKUC75aR+NUMyZzYxb1pV
r3mZerwHbTapj01fu8kEmKxtbjqIgrZdjEpP7rEIWhV57kbWD8z6e2jSg3Xnvg7veuZAPQNVHrtQ
NtBVX3wViqCgMlK5wMe1wpUQp7K8PvXGmxioZBH5S3d5UD7AL1e7vw7nuvxsx05lNcvhHDeCbJcn
x4KD7tOd7qd+fFKyNqgWuYo8ZIztMV0iz+DpUAp2x+fkjxT04NuxG+2okkfs4m18tsBV9ElZVZHC
QRaQScenFvju62JDMwwBW6pikSJArMu1c9fUqb4kmcZsv0+YB+zZ94omj0WenCxVCq1Y17rEF4ch
phlyYEZYrEN88j1uYhdlVK+JSkU+8/dZ3qUM/bWF67peNRtTrS+3kkh20IcUUHOyd910Y02Gp79W
/R+C7w7knqgNm/Jzrl9DcueIO2nvW+eTeWC+iwKVJykcaV0JdAzUVKcFpDNhgqnUh0+uAs0oQte6
9NcNTjNnIyxAifaOhJ/cpvfMeroeH1WfcRW4cjNB2SvGZ5xZ5KHq52JsytPrdweqYNctqZaz/JKz
SJzyuLCc5SvaZfOWA7Yiu/ehVSzn8vTIma8sZ+TMiqgygBZktJxvshHMJfNmnp4gr/Vp67tFvNfx
uiDtgXT3dfOYsOfxVs22p/KNVZCpdWMS6Ejiy0GHq+ulF1qKa01lYRVVqEhYw3RYGOz+aYj6Byfa
Xf9cimCy1nm0OqtnOOFI7SPjh0i22iiONXTKeH/KVDM/l13DYRhNIY6tr5+VIgfug6Jni3Z081OH
qkMK7C7Eya6v6LKrf1lZZTRtnGu1VcCKLJ0H0v/WNACRE9Ae82/XDf2HS+3L0vKQOXdCWZtxIpDU
i9v8DgW7wx+WwB/L1LC6nLV86r+nHl/GFlc5M1aXdd0ZkI0/lfGbBs3BMiEBGoIB2EG3WjGC67RE
i+zlf1ziKm5AbkcIUsA9liHbyPhT4crfFtYt04ZchapQeNnfvxa5Ch5tkyeDyBLcomP3JsLinpbK
kUqVf6xCRxgnusbFnyWRTVgGFQQO0IsYgQZC+a4HgXyMS4ZTN6KH5GCpCoYX4abW1xJXQWMYmGxD
3QaE1+19qCvsFrpqM6jUCgOqzVwFD2Z0KacCB2H80UEnoypukz9hEap6YH7ki2rw1lG8+C7DFr+W
t+bdySI21d2CM6BbtHmMfQw9wuBfM29Qd8ymW7WWw394XP97S9c8PLNllmkPHlxcBg7WiUSlA+9w
7Qm/9qX526x/DOA6zpVlbUU8WxPyYLg5HsBq2aFdbm4TwnZMdD8jQ/F++g933dfyVmEGKrws1mZz
Pk0FOsI9pGPbb02z5+w5R2M9zHW/ynYUqompGf3stP6XSMVNLVsfZC2HicdBLeNHuwARewECKVDU
XY8Rql1YBSaQsRpROmD3O6sLOss+Tpn+oumm4qJSbsM6FIEqBK1J2FnUAqrYZ0f9JdS9vH3lXeDg
MbUT+0VK3NbviH2j1XdQqqzUgjpLT/tKHF6z/rA0NOVM8TMS9GkM+kzE0SgOw2Buq+zNNn5mfQZN
TumW04/r+6w4zs4qbtmdMXR1CW9rivCHlUF2IFNcaEvouba0VWjqK17laQ4LM/1pz+zGAFe6bad+
mcRQJMs8ysU/Kqd8ufYqRMkui+wwxWaKLPoYKv0lUlUfLpdn/x2QyHpOr7G5VabL9zLy5Ecz/k7q
5N1JASWJ+3uhW0+adR9CgdZswMKhyESunwyynl7ghTH3ZY/9pCifgu1Wgn+jPumZimThMoDnbI2r
lIeCTKLD15tPHCSt0kYCMjMvbBzPtGRgOd4UD96IckXqOG4+AtgrUhfkqts+yYN0hn4BD4PrzvqH
A/pvvsQd28FQHTGJvTqt6B3pZmWg6oPJP4gkR0+TwTFhOuAFErVsW5kT7qBUM7wQ15TbAePTJ8zl
80eTZZhI/cSIgp/VW95AkwdatThQM8hYO8dyaYYAYNGAIAYWVnKgBfMLZh5NE4NTMvIte/ZblMsM
WvuFRN4yDm/aRDwBzc7ODCwmXSe9oyAFbsrCT6PKo6YIRMiDofnGsierHv1Gco/XL6FRHhpwEQx1
5TrJfNNqwoWqtkGaY52Jmz4td07deL28z8l9mZ1q9s71CnwnoPbv+n0li6DLVOP/yzm/trOrHClr
dGrqDFlnHclNXZVelB/rSAti7JhuqaigLmN8zj7kKuwYgnOnyZfK9RsgPua0wTQ7Zvw2WtAEBlpD
0MwEMEU1jnAxFJ1ZXYWiXG8HNoU4tVWTfzbyRaQgfJ0x8XbKrceuLdzr7qra01UcmruRY6Z9aRN1
5QlKjK7k30dm3BJ57PvddVuX05Wvta1TpMLKuFMtQ03JfsA81Rz8P7ACOnAbkXn5fQgCda4IRhfT
3jOry7129n4QWSwmvgwARfTnpGcgU85PJpqvBtteX9/FqHdmaBWMhKwAGlzwlxrN3jHA9UDN1yRS
EOX8nYN+KRadWVklRc5IsqZcMAwSY1pD1u7TIvTsFN4JiKSO6JZh8F3bTi3ZtaPhW+yeCPCYgQJJ
sHRbVXVAG+QQkOnmmfSu78DiLVdOqLPKiEK7o1pH8NtAZPWNhC9Ms3YZuGOj6nfPIL9tenqu4jlT
ePBaL66iUYvHKHZ9apFvV5pfZ8mRmyC2ygC//XZ9gRdTkbPNX4WgqtDQvtKwwFqQk5jMA5tsxYlU
ueuy3jN3pZmAlODyfcuSv1jhc2Xa36T4HioHbxd3vPaxVpGmmZskNCIYCr+zH/YhPaTb9JhYEDHI
fTUM+3LNYKHdAsEX2oprMZ+8HQHx5KLB828I+udik26bQH/TtkkAd3y+/p3IH8GHv63uzNzKFcnY
1RjjdVBTtZwAPUgvjEdXWugxmNu4BlC0Nr2JHqxy8nswGJUW+Mjn+zgbvTyFAvQYudPwkQzbGtOs
pNrRWno63syJja6lri3zdwGPEy8y7qamQNvjo+/fgDMPmulOG37qzPCSeAbnHkZvRlAJyszN2++R
hmdLGbAx9DJwZusHM3yl/Us67Cz0oIzOz6vRj8OnpDxNUezlxq20v+nWJkoCZ7wZ2cc4TW6jv6bj
kdh7msTe6IC2rWs95HWRfZhN0E02bmf8RsfVC8McF1XpFWAJRyLox3a8H6MyIN0Tl3vaJG7CuTtS
4kpxN+si0KsRCN130zo22Uk38JNRUxyR/44Rd+Oi284YJe7JPSUvM2Df0O4TT0NWBC15lhCMJ8J0
J0gLlY3w02bal3Gzy8Z436GNx6wfctAgVVw9mGx0K9Ij8cT0U3VXzke9GoCVfkj7u7h9bcfer1Pi
8ZB5xZR7mWl/jF0D1m+M5fXjLZUFsql31j7Yzej31DpkxeNggxocO2I1njW8iGZr2E+1EeK9b2w6
VnuykS4zuNvEzsPQ6hC9N94TQIPtHgTxZfI4a/1NW4KuhDus9lkk33kqfhpJtVvGKe0o2w8m/gnH
rNAoEs0TpnZfzdnEQqJf1z33Yjg789tV+hinVm4ZSxmB682uzA13tmHXmYJBv88b4l+3drlqcWZu
FdBYnuPaqmEu10Kv2tMg2mAag7aAa7uQBPivJi4vv0zOjK5CXNxNLGELM0rX7Ppjc1pEyLFafCov
VtKVXEyozoytwlxW6I6VLCiVeYQsU/Q9x7O1Ftuon1wkBq40U0UAVxlcpVQREIaSDVgdhjr9vAWh
QQQJZnJgeB8X7Ytu7BTf8OLD/GuFa+ItbcZu5kupUtySTbUZd2IHPfClyuWpstOLKc6ZqVUuldpp
RI3FXaKO3S10r/pcv4fG5/+4ouXqOrsDW8vCdITE7L0g743+0+x+WuW7jHdjoXsZ8saxytyqK9xk
UDVxLmf9ZytcpVccVBSSL4ifCHQl7YFsFnlGy5+ZWxJ/yP6lOqB00ouX/pnV1W1Vl44VlkuXmBTv
bflo4gB2neFR/R+UUphJwA5sOyCO5KuTZ5WgVixLbOxg5QfC+l0uI0UOeGkp5yZW522OI5ZnXY+3
Ev0N9QIvxTuQtRjG5Kq5QpWl1UEjsZ3mUwPKl7K4SZ0bp2pcZ3whpZIo4ZLXny3pb7jDqO9Em8vl
CfbWOiwIq7DwIj2ediRrf7ECU9mU7ZO+67ZpYcae6eSntEfrQGv3ufZiIiW/fkAuXRLnP2h1DMOe
iI6H+IwJ/5mnJWazj+b4KOA7mdxeN/UH2bFOpM5trc4iplxqa5xBV1eX2R10/HK3iGp/Goy7Fiqg
HpWDm0Xpi3ByP40XUnsOalxTA5GifWPUWdA27EbwKLDoj9a4N6PoLmtZMMdmMCGZMSuABlIVGvXi
tXb+o1enOB9ysyQcX2yZudBcfsM/hd+5+X7cis5VSw0al14+zKSM6LZlOpyurm0ourKukCWaGzxx
Q7v+sMr7aLjrhBH03YOwDo7cSiI8J/kYDEwNBTM1XItAkDSrPNJj9Emn/jyULnFSrwG/WyZAxOFo
IPaMxM+JA80xPPetualI5YdcVQa4fJS+fv7y92cBlzn2WIwV2EoFZ56WMne0l0mrdFM3lcKhLkbY
861axSBGkoEMC6FXPoE1iaJ7WJCg6EF0MKKmUvpgeM5npUI7uXxmvpa4ihY5g1xxaGCJbXU/glsh
w7QWue+rrQP5sXxymfYiUXUR84aLCYN5N5a1HciBgkiupOn79VN1OaL8+8espWILY5JW1OQ4wNmx
LNAemp+Fsb9uY7kz/n5wv2ysgkSp06woTCw45rZrMVDzZcrZpos2KNCxNrcZtelqU9uKltE0wUZJ
YseFZNWurkaPZtYr9Brus+xpnBLPTqD7G9IHuzO9kI1vlmUcMkzvXV/uYupvy/36KestxQMtHaEz
rJ/yNgag7H7A66gnhttq876sWj/rHE+CqfG61YsH58zqapOlQe0JwwPwqshyHRQ3CnmDKZodVYoP
KraareIw53lSjOh5Ia3kgaSjX8SK0tIfGMK1LVxFTSlyWlVONp8sLgNu6cTtilY7gBnrlBmg3UvN
u74pKhAtzmAlqVAtGEzp6gTvSyfS3xsOju3BKAtAvzEYPIbPcTs8YJ78piDsvi26fQwOG7cZ7NYT
WeuhvuqG4ttsMjzoDhGp3KaPD7ahQ5x6Zw2136FqP2rRvi3NwB6e7eZnZWuYmQuf8swOnCS9b+su
AKAngObJvRaCFbOofHvEm3sefpdCorNtx14BfkiG1+tQILRK09VB0TajHt6Y/pzlbshagI+zoy2B
8+fySDV+lPqDFo/wmSR3zalqATjobgcMB2AGzChdUP3oGwSTfVY+idhycwvjPcVTaX5LZyiUhNw3
ynZz3dMuhgxqG4xy5pjGn/h2FqJNeyzJZKQ6GKEewbjoSX1TD4r08PIZ+rKxyt0yEbGQDWB9S1AS
GedHw3jOmyFo+20fdm4HgXBLBbG/fIC+TK4iSD40HJpIGQ4QcNiQ1ZKRuKuMMBBCBSkyFTu4hjA3
Fqj1iyrCJdefJolxXZZ7OWiQ4/5UMYxsS4x7mP0+N+1NkhHXAL91+Zjk353px4iE3Kpmdworl9p4
hCRB1+sHJNkJZD46JLgfdYUfr7+ZZr5Hb0LHkDd0aGuyM0IISvFkK8xkQ5xiKUnsr3vGpQcngu//
e8YaN40WEsfbAV/NMp4tc3BldqhQaOLDhySO2zi56sF58So9M7gKRY1JoyHt4IqdPwTEj4P0F5QZ
UHv242MCRtXlGt84e/RIKqnom14sI54vdhWjkIgnUVjCdiorv8AjHjwEPhprPoSpttn4DcJUjHzq
5Ckbo2dzVPX8Ly7dtlBJp5www1p87OwUTm2XNGM7zSdZd74zhMfUiV3deMirt56U/+TInxlbzs6Z
sbAYBLwHnUNwswR5+qNmjzP6m9e95+IBPDOySsfChjJ8zgZMzVPj6nJvNLOr0d5lzqSwdLF1wc5M
rcIL6AI1PbJrbF7DnzN73mQGbR5sDTxTLUm/ZyFao6wGNZFNyx/pQG9YPp2artqHWm+6cdTyIMYs
pQcnb/1KN+qtIJany38yUHH+O1cxKcrLejTzcUY2OLm0L1w7K8FRo3opX/blr/1YD8DGEyFjPwJU
j8tnW23KLTRUtrhY/rvpouVU/u12P7O2SlWs0YmMOMTDfKzHzdjcpuyj6sQ2dR4479wWZL44W97I
SeFS/X5qVWNbF1lRzrZ1rcCrp7LIQB6MZj0H63n4mRWelCco7QVNszBdfGgN3pIA/1938MuZ/9nC
VyEDBDqWM8bw8GLhzAgEtjrycyg0eUblAlx9l+9JkATDTbqRqlC5/NvXNn1V2MFlrkU6xxEG/H87
tMhw/hA0cwRJ8RajCbJRIQkv8tmdb/MqRBkhQ2W6MpDFRfm2K2/T5rNMT0Zv3smEgWgjRfu6K71O
y/cTIAKuqCZoqHcfiSh+WGVluqDzfuKc+hON3CxBWzaf32PDloropgilfBXdLN6JmkhsjdOUmzqC
imbT+ExHCm0SvyStwg0u5s9nXrCKc1klLVNyeEGr7yMioOqjmuq8WNc+3/lVfJNZaxgdwXleCrEL
c+G8xTgEauihr5qdv/yKPlvOKkZJsx9ZR/h8Aumxm2Lypqe/6vAY1z949AsdRLcZfw6a3HWGDDIH
oqnFbyNX4W8uZlRfP2JdGBNMIwM0QeaTCYKjqfouzBSQmofr53fZtStH6G/g6TnUqslq8eEqNL+G
HUaekLYxNwnpLua/JVp11w0uW3fN4BJIz65dB/31jBGEf52BdLH8TGL7hfamZ3aZH+UfSYk2lpMF
140q3NNeBSkhuqQfM7inFG9ac2MrZ47/w23jUNuilJnWeqCDkAY9xZpPAKiam9otNj1YV9u97oJV
SNkouJxVfBlbxb1eh9Zz1MGYPe+1JoJabB2kYelqcaoIIxdRJeDI5Q7FDI3NzdXBHgY61QBVTSeN
7xvAYFPSbZsm3obZG0h0cZfxQHd6d46NXaqbH7UjnsI+ven7j1CotJIufsWz37KKABZHb7E2jekU
ix7lvZuu0xTOeWFjoYOuc5RcsFp9/RXrVtLKEH19cmLIKVbNBkobkO2SQW+qTvelKupfbK0+Ihey
SSx9rE8asW5C0W9sK9o3wvYcqW0kEy5wtptGVBuoLnj1RFw+wJuKolSs+cKu/uV3rG60SaaZTEHk
duoyvqn5vVZmqntaZWJ1GaF6S+YumWukphv06vkb/CjIPUgbIXY3/nBEP00Jqf0zQ7aKNH9Z2Mp1
s3oYk3oo6xNLqmGDdsYHBCKQlaAP2if7ivfvLQ4zCKzKAyXDpzbkR6H58PeNA2fGLEk6gfv9xex2
NfQmLev3lL2J+i3JXm37tdWF7o7ykxSPhv0bHJk+XtlUF4qtu3AHgE6fQ0aIm6gTr6fxZdiXNRe8
OpUVSHPt0bWmmy78eT06XiJR+ouV1cGKZctSNmv8Xt9CG6zxpwC6HygKPcQQFVgIgosiEK7hxujR
PahSqguZyl+Mr+7a3AijeHaGCmT4N107b9J6PyA9NrtDr9Stu5S+nRtbg+R4nXeQVInMk508hcVT
muH9UdQAuetG4rfsMa0Kr+yA6MolEF3IYwbNa9BhSvPQK4bc43keaGPsZQLqQXoRTEsJqyeKWqHq
vKy+R0HDfow0HEmZDLvRyW4gwaM49Zcc6zzSrXadaFJkZDmSTmN7vfVLRNGuql+uO5ZiHXT1KIqM
RstCUBGcdGn7ugZF6yH43yyssolKH5uIp7AwAJVnFWDBbRVrUFwJdJU6SDMkXcxA3t4YYOCRcmvG
nS8LcOD2++trUVladvMsM6KzBbBhhMsn7KQXZbWfVvwgZbtxRpUAheLrrxtqM+kLai9fH4yLvqx/
z+AkLMXm+nouVSTOAzBdhf08nJxeL2V9Sgrbi5zP3Eo8Ifu30HoTaeY1zoPV1G6cPPKUuG09Hsya
boU2u3X6Q0M3DhIZbp3gMA6qWeeLEe/M/enqbqhDS3YDa+pTO42ZS7LsIB20Dbtog9TfLWO8z7pu
nwEmHoISDM3nDdd3+dTupBmQtHy3hNg3Mt3oSuDghfz4L5u2OvsDuJZDvVg8GiIrPr1D5ea+MY96
kIIqPfaAUDekm+h7+23Yp4AS1oobR5WXrLtOjFrzbOb4AXUw4ElgYupp2Nr76WRAEQsgov9i0urS
FXD2Ndbdpbgr54pgwgvQZdLuGuH2+2XYlgf2qXzuAtsdTjnyoaOxU10+qtWupTHD/Mt0efcvrQRn
C3IUV3d3KPYqoq4iIK7bTPlMZp4uH9dBxzoG72OsPHQqE6t4BZ11CDtmMGGerIN2Cm8APQW7XsV9
jFcG+k54umL2UBFM2CpuxZnJdLEEE9qQXTy+leinm/NWEUwuW6FozdhUt+h66mXIw3bgNnyEuVbk
mW9s04LsocL1i4mO7yBECLR9/g2dBIXdy775ZXd1w/QSk8XChF39MHzXgTB9pJgBTPzUq8Dufqvv
UV1btCyBbVUxs6mWvPqUka4PUEGC6a4vAEL/BpI26MyoNnZZwN/T5K8Frj6f1tvCjpeNbRy3fV2Y
Vhe92zpcBG834YY+Xt9Q1aKWvz+75eZImD2Q3tVppLOvO9GNnQOfQbkqjKm+2+ry4UPCJtGFSxwd
fcNrAV3dVQZmRqnbwHeOyxRf/g1qSGapHDNRrXH5bWdrnGIjHrUCtvOkus/BLdmCpMZppCJhuDS7
iLvi69Ot7ooM+OrSgkLJqW+S27Qw/JhPQTjEviWWiabC+tXIytUi5mriR8FPRvrNNF7QeitpuZFV
jiw/dh4dEgJ+3Te7lP8DnrS//MBVlgmtlkokLTaicMA+Xt4nSmrBS1tt6JQZDK09wtYy6Y0sS0g/
JOZpHMGJqr2CYddlKlruS3fyuZGVL3Vx25l1iVcYVACP5q7fmdto1ylHq1VrWbnNWJahxY2qPk1p
7BKz2VbNDLISFRLhTxVjfeLPl7NyG7O0c4H/KnBpoFivRy4Jfzcm3zYF3dQm2aROC8QUcjVaAuvx
a0gaj6Bfldl9ACIR4dj7pAzs7DWxeKBVx5wNHstuWP996PGC2wrotJF4h2jlVgNH6eKYgligBkqk
UfJMXKq74UH39f1XHtZT6CyIzqlO+avuoVt6sO+hTrqR+/ykKbWMFX6wFpKxKgaG9tjg0CTv9u12
IY2hG12ZlCj84E8l/Cx85B0zSjut61MFOZzC2rH+cyS6IkBe4sU537k/O3tmxcrraY4MR79P0Vtv
59mzueEzae+Y7LypoDu76h5pwgKjyXzaNjdFkfuoBwa0m/exxFw0b13DoQvGozklJQYH4txNxbco
RHs8BP+mqWIVudTk+stvXt2IejiRpJ+t6jST+rZqu+7JTi3u9U63s616qV1QtsmbdNwwgeF8p1Kk
OstBv3Jy/vQNzvYsNlAo4ga+zIxxjfYbKjZ+S486SN2vX5KXump/WejiImeG+jxvWTbZFdhS3PHe
ONBDv0c652Z+v7OOToWVunMAjaIPlQDppT7LX0yvgh0ZAbKQ4E/9Q7WAd9k28sPtBAnc6EHJgnQp
WT07vWvYDdxcnwxSmOAgALIH2ihFmn8v5+wtIuPWsW7xBQGDQrc83slu4TCm/iBz14FGF+v2DOot
Yx4w63aWOCTJcwZgrAlErdvR5lub3uYFqqYzeXSgDtH2wi3HDOipAwqvIEfTqdfJ3tdkCzb9cCgD
Wj/31YjevCm+m7o88bp6dlJy0vP0ydI7X1dkQsqPvIrD81AYcVIjDi/hJA0WiEvq4rk5/EpfqO9s
rV3loSNjH4otf1Y42HJSrnnyKm6KucN8Ro24aWztLQaxEMxQnvkAlnFTQRPbVNlTfOk1PAhKDICp
sXbJBDRPhMkhmvimT4ZAlsMWiGKAmvehvkVO4mttezNQ9FVJ4sZaHihWrvolq6KUPWPMoiY4Wp1P
D/Nz5os9ppw9vjU9CALpwC+r5jouNVHOj5SxekOEJdgByhwXe9689i3WP84uOHfcoSn8mjKvFO2d
M8e3+NRtumlyjSGHaeGaWxJy7/r60UC8/unXzIlQpGizRBv5PShxCncwnQBaEZum0R7mWtsZwI1j
YiydTagiWt8MmQBslTzzqQ9A1bvp8VF0FED1xj4kOQndFKKivCaYj2/v+g5AY/togzINoP4b1Fjc
OLcgXolBOPESA8vH+v4R9QWMhqGHapRA8kFJxTR9jE64QB4F8QyWwzCw6/IFBFU4zI91f5T9bZWC
su22r37F5MOWuSdtAkHsOkhQiJPVS40URVLLJxPxzUx4Y5x7NGlcI4/RMsXkAmYHZdm5ZVHdGSIE
3fuJt43bixuS1JvCqoKctkc5m8fBERstD095lT7bkgeOXiKDeRAg7pmoAfWJIXBi4gKj+cgJh4rI
NnJmNzHyLTfsDdpEAEHWXsMbTLK9SxOacmBG9Cv8fwbh7JlARwvMfaPOdz2A0JlEahUJN7SAwKnR
fomERwy6Mbva68p2b8YVVAg1D9M6vkbwVmmXHt92YmwL6s4dZHJ9oREvxcfMSm0D1Vy/ZuUm1X+T
JNn05c8+lls+8H3SFPuGTlsMot1YLdB5cXNwOrN087y8bcM+KIb6OPbWVhTmUz2+LLzxDZglO32L
Rbigm/AAItpONPxVyvhYkwlzEX0dYH4u6Lnm4p2B3GHYMXt6JQJEjGS+b8cWNG10P0v8xGJq94SK
u9aYfiUdXn5QJUExfqtplW/U+6lFdSIB/M/4bcSgOtCBlipfKrvxTHIH1eu8hUJu1toACnX3cxL+
Iha+dBQCU5h/opO3g1CUbzDyMZR4BUHoLgTJiMiyl4IZHw2pD3iK7JNB8w1N3ogxd0Vc+ZEgG4lq
mlYz6Ly0R7swbux2fM3i4s7AfHAU2r2bUjA32bgRUBfsxC1L3ucpAkQ4DZL5LhleI/7pYNY0lZuB
hp4VvWrDbzLZnj6Zn+D8f+/RzcuY2HVJERTsdzmwwA7fmBY9Wykw8La5h1jewSmmB3SrPvW5xGY/
9Q3wjU0mSjccP8Nx8AeGB4fV+dHsvMet2Jj2ogdbYNw0Dm/s2IQ4zTEvtzkIQQxeb8y6OIqYAKno
BDrHBZ6wbZ71d2SO3Ii/ZXj5mdGICa/UR/Ox1DDxZc/6tpTObTIUB+KYm5l2h3I2jk7LPYg4Lofe
z2jjzfZTFNUPMxluowhdu8LyQmDb8pL67fymGSdIpyB9RFbYDS7BeCUoEDZtzoOUjbqbkwbdJKvd
O/ZdnUMBHKghy5g/WPWD6nW0LSz9WIeD37DyJoqS0ouF9mQPwPbQ0f7ecLorsmJvmAng4OGNSCuv
asFAVM+PuhnujFQ8a9FIgPhHeOGGx4djbQHExkdgoXt/irmbm2TP8acNjU26VDdx/etascFQMU5K
GsxhtTcwQmLpzbHItE0SYmi70gDisV2tjPwIh4aUFOyfGHEw2iAZfkkI7zXF77A5cFTuJzB7TFBX
iKbhkIL2IXUOvSneRoR/WVh3NdhBZFcFca4HonA24JDbMKe8B+PHbpxv8WB2ObvrRig0pt+c7NVp
P6eSHuzkO+aJNzT6FpYPtfxdo3MZjYGRtm5tT/sZbHQ9elSihP4gmf0oA+NY9F5IfD9UrGfoMHTR
I2BKp9wR9y2nnoOMn1BzK3QAxHUSdAhRHLPFfaVbBzs8WGGQGD6GVRbBINaOro2HYoaLq8PFVdr7
odtZ6ZZNJx7tCvPZ4J2XWXdFsmcp3oa552T7LH+qRPdJyYa1P0byJszGi6B88cbSTVw/adhZrUcc
PBotRBtnAD+ApHFuUerF4+f/SLuuJjl5bfuLqAKEBLwSO810Tw4v1Mx4DCKKHH79XfjUPW7jPs25
3321XVajsLW19wpQRLGi3GFwjWKwinqthZ3FOKvwSUqSfR75E9kIPXFJEDtUYb4OeF2Tf7DcT5p7
zr7GLrLMaTZwejRqV5FdTX7B++G9SHNcRu/AIzsp/nnsqTqumuoGYm2gBT2nau/2enWc+uDAFTTe
O7x/D6WMwCuB1BfyTU0VLOBtVD7EauAZCoRtKbnn0l6Sc8C9JE9JYz/R4scyguyMSU49GE2+gur5
FMQvAwPDeghn4oYGN5xEGjuoMKexjVDvpWZs6wBLy2G7o5OwqCjc3ABiP+DveHZsYi7t+gi5g55u
1PQJZuUtON8/20D+gmjrtkLx10rGYpfhVhxFtKuNV5PfwEvL7nS+y6XSKaROtdIc6U4WHSY86gWR
XYPDrbKAbVvrJAH/GqT0IZOEB0XfB94ljj5s6qy22rGwtSbCCpZYD0AKs9LWmFdjC2v1XYP8adjq
QPybefPYx6WjZL4B0WSYViPYuRVPAlzF5HHEIvcFd9DfTRjdtVp8HOhoFX32aKaYQam7n5reGWII
etfdvUSr0yRlN1VVbpkJ/yqJntI4uR1QTkh6CXFc9xWtckuKxyovDwlHTsOZuSlj05YL4UrJ5Bh9
YAWV5oA6edDkyjfTd9zAvsa675j0tgEby5q8RxLYxFPuMQEBv1YBH9a4CTkA5536Hotql/ZeKRMr
S5lP0vQQxfekgg5o7zat7lTKTzqFcBliPojtHsxQblND8gbKXNZHvqD3EW+3enkbgf+g3jYS1OSg
FVSP49dYDlYWim8YBHq8Dt2JMjsqQzvi0A5qZ7pN7DQc8kUk34SS7sa8vVGlfFOFMkSMXquQ7IjQ
YUgmOQZyHUjaDIm6zTp2NPoJvkTE6jLhNnG/75VXTU5epqRwA+RoeWZ6Yf2eBZ3N1c7ukflp1Vdd
t3YMj88KXtxMgxHyeKPlDdKrxpL6agOO0YNORr/AYaS9eI1R/YHArqVlUJGrEIHwq9T8wLTET7nk
seypDlUbaV0ImG+BGnNb967RmRBSgqpChl4q7JQVoP/1InGlcDwhVbFhH+sgQ0/G7oVResIB2YDI
ANUjFKWMtxC7kZmthf2DfljgUK2wepxQpXzRmk2Pg0Na7klVhqkcvoqifFbgYVAN9/BTwhfu0Pdz
mWF4RgYNpiKyMgolma9qhGcsnR7Rk3xWufyWwrKTYBPplFr1YFol4J00TCDVIN2kgOY0cb3L9c6D
XuyuV4bi18njdWmXZQGLYxWxWPMGTfcmeSsKYtdtBlaR5pew2huh+DSqnyDcPAHwdsfI5AIOZDUs
PRq40PEkdupqFtciloQkCQrkPq2hNMvFAW8G3HnkYQKUt5OGH9MQ3scy2FgGsC3NzwjaW1nYHlKz
PQTGHQ+JowYqynnPTSycQp9sSYstgXdOOLXPip44AFV5eQ/J7hIwrganU4zhQ0OED0nyh3S802n2
1iTDdiyIZ2jcBgHZaVTFHs1yk1GwUaPASwYo03HNqyX9qdczS0LemGHTqdnPhIVWTor7Jj5AQi8W
nS9LL1n51IR7rdnP5OLCtEWfQpaiBu18hDYCjJEDn7R4oUUgg0SZM6aJr5vTRk5jxPPvvKUgCXEr
aPgNI9DFq7BypeFIIGNQc3DzfA0XtlL4WzqFAj2YJV2MKjNljR2N9U+gJX3WvKlJ/tQq49YU9als
X66/1NaqXb/Iw2dFoEruSTPFqMT0eDFRGckqkqcYeX6ZviPBtuXoWTTeWIUrpcGLjfsz1NFS+TLg
UxfqUor36gSXEelDJ9zXp35fKf3WDN6Kglsji/26vi+NCPh9cWsggaTcb4Duini3lRMccFKVhywo
/OuzMhfB/y5c/BsRtVTH1CrNjMc0L49RsAv53dCbyAm645ArnhmskXHWBlvUGwXKmGY0ZWg6tpDa
1xA9itLJpLscvT+ypsh5sTChUR0isOB8mr+wS2fL3UJRwEhrbPtiepIF8Wk8rmh+ro2wqEN0lWSk
oxLppyIpXS4fQiVdqy5cWp2zb1hOWNROvRwjdFcSCOEM2SPSZmF+ChwSQ8LOZdHKfrh8Ss6GnD/6
bNrULozqUHDAZtTHMBD3iQbpQQmPbYX0XiE0HaxCrBwsgSwz0pzru/Fy/+Fs9EWhVgCukaRAaR55
N4umZn7Auds3nav2T3UpO1lEHCmLNzVKk6kWx9ZQrlmfXyxKw7fSJJqqyupSwTPUCmgTylQcx0BY
rPzQG8MFcMzJ1NWm6sU4eDbUomIZNQOh4P6LI+32EX0uZlXCnltNb1B7UPlTXu/aifmiS5mNftlm
lvjM+RjZaqV6QBc7bV/s2hTEnwwNyhzW6deX42Ln5Oz3LaqaihzxZuApth/7GcQq/PweULha2XGX
7DrIbE/6rwkn8sLYVqlVJEAjuhAaLCcaAz5C4gVl26axwjskiTxxNFBtUJb5hoTULyXDLLL4vBes
ikGkAFHESb/H0peItVZrvBixzn7borrZgHpZwAlcHMvwNc3NXTkXkbjXwxp5Fcp/OZz8nodFOGnQ
OBZGhnkIA6R15Lbha8Xay63Ks89ZxJNEHtFIp5EAmkXbBTvhtTcBuo0TVJQsyY5s+pIMluR28DMl
duH1P2aTaySmEMFmbh9Z8l75lvf8iGSp/VxrlVzSpfhjIyxCD1gFVdDVmAB5xzdq65hoM3zj/UFe
JihioLrhRHYeWYlfO9gltrYZX1qLQAOususC5W4njCz6tmZLurYFFiGparRWFFQTxzaN/KBEe7fM
CsvUm02hitgxyzW46vVTR+RFx8holTYB5gH9ZCglVqjgExkybF26cu4ud6bONsP84WeRHuVJUcGh
d67cgwFkk31xEx7KbeevL+3aJy0CHQQVWD7FiKlx+ZYaYotntJxUK3nW2iCLaNWmGoV5F7aPOmZW
3dd4upRWhcfy9aC4Nm+/btCzeRORCsN0OSiOxjuPYH/SvRryq24wp0V9syJgTYP72bYPOv8n+QY1
kZoSDRfDX6LWU50YXWhiYO1OCQcvjMvtyrfNAeCvdPBsiMWeqFCRlkqVFUcUXoI2hBz9DzgZujRD
WAge8+bQolYiF/u4MNGqAMci+0e78uwXLLYKBXdCU9DyOKGThgCV+bWX3+KJ9c94P0Q9G2qxYUrB
RkGBygDXEnIO47PUoLIv3VIjXOlzX4zs/x5IW95wVQEpvlymxVFKk4NQfaq1K1tj/qn/ed3+gvN1
TIXgA9QeIOWU3hT1eKSmBDHrgT4yFO20MN8ESTQdIqlf6bpePHRnn7a4tIqWcKPSSXGsUTUYNPUo
uk8pVVY+73Jv92yYxcVVQKTZIDH25f/CzzLgA0M78+G3jWanbey5p92Wn7gB1pKgtcVb3Eq9EWpj
0mKXSMDvxHrvKYNxvH7s5lN1bfXmST6PKEltiDGbnypZ4tBDACGmEeX+ugD7NV3xflj7nMXtoutw
wIoSBJEJJR6VvGioVq58zfUgAs7an5/DJq2rkqmZCw7VV6p0b6Eph8hXY9yWEGPAwqEKiuaRQMCG
eunwDTVRGyLlpRdWxVsXdweIWG4KcZ9rJ2KmbxMkiuXecAJzz2TYWrYvKtMgk34ClABlPIJmhGzr
2kmBf6EBRrjRgBZ1EyaKx9hbVozPk+nFamgNMQTCpcTmaYUH950u+I622zrpnAad1z7dKWVuV2qN
Tli0L7tqO5H4u00FRY2i8qAm9oSyMzQ1FQJNMabcFt2Y4wrgzyiNkZJCAWAyLOjGUrtn7SnVopsm
Sp67sA08lUJlQ+8CZ07SUf3K6ofrk34Ref07mGnyIm6qslAGEM+KX+gH9KNkSMybFuRkHcmvfHQb
rbzfruG91zbTIoL2BRtqXvTGKUZbyESnoYrWCK4rAWZ52yrTUIXJ/IwH0qSUUNJlKIJnzsrsXfwQ
pppEJ6CGGb9m9+wEorrdywbEeE6lC1i+q7kchDpMnleCTKda0Z20cgx/SQj/debPRpx/0dmIgiZJ
WRcdziGEW4HgOGawKtwwrf8p+BOqwdjZ1egVEz/wQLxmehfaU1KiUZaxD61hAjK+8HsWrYLqaDg+
5+UEEZxqL1DKtiQ5xOrfxejs9CEI6onyqaTJpo90CjNvSE61bXYCYSMCLrnd1Tgeclo4UaRYQ2S+
9BneUwnEWFAqzEVrGUpvifqZaig/tJAfknWbQIcXrgVWEMy3DKGvVINz39g6WeczhnZIuLbTLoM+
zuZrESMZHPtk3g644YQGlr9f0cZqqz3pTwydVpQGYkjmDu1omakfTaHLlYOQ3aZM1kRd1rbKIoDG
AeRW2rEzTrXbu2XuBJkzEx2yV5baqgfNvsrnztoj5OIpOPv6RUgNidaqRlIZJ3NCAwwp5sC9NF+T
alwbZRFDmjpGmTjucZkPrd312nZWQA+7YCXLvIiV1BSZoSdnwkxw6TNZxQR+zGZmnvDyeG22mVtt
29tsB+jETXg3I+SgcX0AjfVRcdHaFE7q9z/WGa0Xi03nP2PxuQOr65jWmn4CN2gHHySrtCMHaiIe
85JVG6JL9h84Fr8/ehErCxZ3bBq4jo82fMmjFpJpP0Svym6swRbcnpPccbOWvly8GM7GXRpRVgqr
ezRK2DzZ3ozcT4/SbemgC+yIu3G/Sni6tIk0RVNUWYH1H3yo/wxsU6sGU8nEjOpVQl/7SJ3CZvB4
Ur/g/AiQ1jEDJO4ffuXvURd5aEl5H0pti7XcsV0RWqmH3jvKGN08rxyiFmtKLRcDuKbiXQf+jEK1
pSOkVAJVM6lFfKeq8U5SUy+fxkMUmLuGac8aheNGo7iBnjzKUbILtOzABOCW0ClBi8cMIMaOcgIP
BZhywLrAfjzV1KcKbjCzSanTQby8N99hIf+e9cWBmcmWiMnVxTMJcxcUcweVEqcpnyq+jUG5m4m3
ddfb9SyfXgqPdfrjOPQPWt/ssgErkXGnauqPQGPbUFAf8vbwWI3nVi6QMdIMBAo3E3QA5JJ5//e7
lUIuGKhyXdOJbC4j95hoaHgF47HLh43USi962dljHX9GQbMdgwc1+THkDH3i6BD14sWAryGe8W+l
umaucSFy//FDFpF7KAsulSkZjxMqpkk2QU19TYbgwub/Y4hFnK6geVgRCLQdYxHbssShiA5gSbby
6LrwXvhjlEXg0mUWx5qqjcdSA8By+m6ycqOJ12gCaCRZebte+CKiMcrgKA+5Cshm/nmc5agf8r7C
Np/aXVhTgIPQBc3dlT0yB4VlNqRBFUOGLAZCP10ER+DdkpzKMuAvnbwnrLRC/lhHL5lBj3l5JyOT
5eVNbRxgWJnY18c2Lz1Xzsb+BfA8y8RUTiA1NU7jseUwKAlLSKj2B6GNh7xgn32oQozUgBuAEiWR
zWgUbmphjJ7EtXBboWLrVOXUPoVQ63ErE4g/WQcsBK1wBT+6K2OngqU6UBJOAb3/rgZRK2q3IR4+
Cs2fCmO4iyhSu1AA9skjHIsAlmXc1sJTAlOUKftSZFRiM8Oq8daJhkObvtUlu4OXihfEykEBzGzI
zY0pSseYoVhp4o0hGgT1fkq+AXv3TBTP+3AvJ0cF/F9V1HYnNMsg0scwywoC/xMHwi6NxNWAIBii
L005hcCcMYPZuaLvW/VpNO6V8bZowImaHLRDvoK2PJH6HTo3d7UR+XHwk9VvarTvRrJnVLNDlIp1
ZTfBJKLVN2PNdhzPWZk2dt6Za1vnEv72fPkW9w1uoERJA8pOkPvYQp9/m+I6ze/VzRp/8EL4IBAS
NFB40/BSIIs9akyQ+2rMBAJCY27XKjB0a/qS6q/L8a9z8HuMpdFrCM+zsJwYnraxguZ0WLrNUIKx
ve3Mwcu69H4EtEAHCrTsWxuOgZYcR7YBrIgiH4xetZJOg52WeGi16J6EkhVnplMIhN7OOChNd+zL
r7IRJ4n1AB+JbaA+GqJzjNjcRlPhSPkrHzo7yL8zMEKVwSqBJ4zDytZhGkj0nQQgDGgF3sQmL2sh
ARdnvgyIddfne7OduwiFzwagfxL9LVeA4oLSeNUzTxIGDDcgQwg+evaTgH/fo73fBWy299mAImGT
4SsrvstBd0NAeSo1sku4b3i1FTwLf6joYTBSTwZa2QRURIWCC/BHmxRScGlGQzSD0kNbd7fG7Os1
yvDlyICHNULV6YPxp0GjrSwxL2/GTVNDAlGrIyevHto+dfngomhlD3T2Fyu8vDA8FXiiLJY3alm8
j4CwiWhyRjPd1MXoZv3gNIDMkpbaAiIlQaRB4vSVFb0byLjCK+Mji/gXqZJD2E52Rk3XYMXjUJnH
Sk++J0GeEAFhfaJ9trGAAyE50LmJ2ffvIykBOBnQVJV2JmxMxkK2JTQAKfJfkHK2vfxS6LrfBqaX
JhCWbdJvOTC2uonkNSqBzYJ80GhCL5TtTR7asUi+Eom9keCh0o5MOZEMOt2h5mVjAupgC7xKbaVV
ZWuqYTPAj3OJPMLkGpiRFhaUH13oZfAwSEIrAjyBjk9EvkvqdwXKmRogSqgiwbruSQd0SB/QGIQT
mzI+qe1JaxM3L3uvZtwHTNwuag78e9JhrHDbgDgi8m2HyowRAFaLDh60owKAZftjp5cPxlQ6URVC
M3zaoeWybSBKlJ/IALm1TnfFmPpGkmwDAccVCYBNBQ3xhAMCB/6SbPFE+gTY6VOv8g4WCLnfqD0g
V4DBtKDElsDUVx0My6nyqLQNoDWTUxZfUw2J3SraFnnvKMHwgi6nn1dbRQJkBwTI6L2bmVgQt/Gm
otqmYYyi3B42iACxF25avHbdVu8/cyDb5U8JKN0gPMng3Zgt2lIxcXOm70Vhek1hvJZa4kkgbCJt
9oLgqUx2Q7bTubxNgL0T6hY1rQ2BILWsQBJAb15MnPoJKP3rt90lLbbzKLYUESHMyHkqx7CKh4Fa
Vb9U020/vMthsJVbvs11+HNpmJ5ZGb4hDufwviknS5CVtOJCMKWGajJ5Tis0XV6kFUz0TSv3cIrT
K9VnOhhmqzJJczxexNI/hpgzm7N7PWmKgeJBCwbjDS/t4dj/VG3QHG7oJ+7NjeEQ5jQ/m2fgeXu4
Oq11My8VLP4YfpFtThy3YDyF0Cp1CLGHV75JXK5ZrPeHu8ZV7AHl1w3gklK3ktBcWuI/Rl4koTV6
RHAkqQ28+GocXhgwOqUtuc1uMm+11FPxzpRWKxSX3pl/jLpISkWgqIqRDuxkPsyCguEvnYQWVq8U
/dn/wqPrQtr2x3iL61ikaksClHyPz6+yraJ5PW185mRb4nJvDRVzMeH+vVuXRUhc+mqFvj/W0kxB
JCg9HcjXtnDiUgVbZPp/LuCvDuTZzu1GSDWF8jAeo22SQVDGZpARmN+zRWtPo6XY3e16OWTlRC4J
rKnONSHnmM9MRt9vSKyJPq7EngtZ/vmSLaus8AVFcqVjCNHaSKP9xO9kNPOJnbv9JlmT8L3wcvlj
tEWI6YYOl0saTcdKZq6RQ/25O+B1sfJNa9O2iDJmoGpKqiHK1C78Su1ZVgZJDFR2gFWpt8DVtav2
EGtDLiJLKUP8XR3wYRJoq7H8kaanlY9a2++LCCKkrjeiDhFkRn6Y0Jfj7rBXNpHzlW1b4HZteU+d
dr+Gtln7sEUIabRkCliD/QHLCWuoUZ42765/2dqeWAaNLjWNjmEEan6aYW9J6a3IP66PsTJ56gLP
NJoCLJsCwWJCrbY86HUAePRTVb+nY+1cH+rihJ2VVhZVr9pI+kgUkHBsae7wDvXLQV4LRhen7GyM
OQ6fBSOgDiFGK8p/7YUCWxzY4m+Qt/DKAqfWA+A799c2wtqY83efjSnkkgMjjjKKCmR1B0O9Qv1O
wKO/PnvXR/nLdDoJuQR1eHxZDYfVOD0qKMspycpZWhtk8TyllR70PFBQEWKQHGS3mnbPQRv7/33J
Yh9ITQYLk1qYpyADu3CUIf9V2wr/cX2UOa78lVD9eyeg8PDnqpAQwpNpLY3HAu3X0njOyhuzui3H
lerW5UzibJzF6pdRnsB9d14Xt/KYX94nO8MpXqkPWtXNuovxJRXDs3KashQ9KaJhEB0PjRPApI/Q
eb4PiDEbfjzGSnwvob8b5HjQRC8kNt5KXtQzC7d1VONOLrUv2eCOLCuOrhzLrgMlAL61Bvc1UGSv
z/7qtCzCPtCidSp3mXGqvMkbDuUu9UAaO7Ro8A6+uKErG/cSEviPaVleAhmLcg7B2uNYtahKd+D8
4NOKDYU07lTxPUO86cG+SMlKkL7UKqGGRoBxgmysoejLDdCZEoxFYnPeACHase0734lNbNhoO+p+
4UCbpt3oj+tJ5fwf/7XDzwaeD/NZ3JEhpjShv6efqopavIEAOd1cX8WLjxKN6cZcRGLIT/4cIa8m
TOpE0foK6EtsjjA6OvQjCLxpus+H2M8KyZ3GzLs+6q+O2t8f9nvYxdHtujDuKl3mJ2LgQZDgIVRV
UJoR9w00HdJmP4DyBTLKwO/nrrIed37WmJtcaxxgpD2tLE65MdwrytGIIhBuQbnRhFv0dQyZCXix
wpo14FBmz8qtsSapfQkfjN3w+7cvdoM6JiGBCQM/BZC/UQr6RBNwS+OPZmIxqlPClVtoLIzVriEU
PvKbRFNAUDwVDVAm5MfEQTQ1n43+ZxhLD2kEi9l+H4AAmUy7Mmn3UZc6ZKAOymIW3KFWJn5tuRcb
KhS5ifTQ4CfeVajRmD5w834GkESTlJYa5fucGgC1aCs32yXKyR9ztogVujolZExkE63N3gUvzpZQ
irmpjnSDPj2acdXHh7jvfPNNP3X/QA3zj7EXcaOooAXS0wStOMWX+7c6+oLD6NoHXj6pvzfFIlWM
o1rJ4yqbu4zRKdzMAvaNpfiQVAJcg+3XQ8PaSi4yxzEYRJWYDCsZwCxvZBbMmtoq9QeUAnvzTmoC
OCfrK8q1v3LFK+fWXOSSkw4sONRr5s+kHnx+2vv2fX4KDnfjK8GXJk7uG17iJA/SVn1Za5hd6pCf
L+WSHdSGg0oGFdu3B1M5Q2VWj5KbQIAyFmzaANJgoHJZSjJancrsCUhDRRj+SuiaI+K1KViELjGK
1KwjwzyRY3AnvQLKBT8McsOcYU9fIk9yK5fuZvxfBhsfgYeXs/b6n/fStV+wCEASz0lPA4WfqjF1
VZ36ZOTgNZ4aEXt1T/1AlZh1/asvV49+B71l07Q1JQl9qWDu2qM6hX42dFVih/sDMCbZKbTlzTrS
/XKGcTboImpEwVRR3VT5SZDQgqmAX7L6MIWRG9anUWrdsoKhphHdhs3wGkDKOZsd0kLyjxKds5+x
CCApZBdEVeGoNeU2LH+OkBbpa4iDpGzbUeUBCuKE3vWyFxvaXkvr+z5ZwWNerqCd/YJFdKmMMQgh
/MlP5i/OemHr+Weg7ao4eBi14CCnI6yyDGcw+baPMi9OmA/2LyB/aw+8/5AK/TvOmYuwMxE0IIdI
4/i/Yc6hbEV8W/W5D+uzTSTpG/A2nU6C1qASg84p4MgpO1rfooNQgkFqul1XrRU85vP212kwNGpQ
Am8rShcPGnTwKl0qAn7qvPZ5clS0Hb7hZm71Dn2GL/e6KTaZt921ERc50zgCdF7zDGILRu8YMvR6
1QlSr+heqsSGHIotKtQiJKxDLn9AvqYA9TlMgsnKR+xV/a6fyJ7wR7m5z+PHUBvsMtXsagohsYIG
WvOp17ci+JKhqifLksWgVjyVuT+p6T5WNiYo8U7EOn+k4SEbvq6f8wuhhckMKHSYQsASwlxstJig
1Mcr+FPrCdyHTbgVmNxN6SsK5o4GNGohxdvrI16YzD9GXGwoWFKxUgkD7RYGsJhIEJa5uRmrG7mf
nq+PdDmGne2UReQG2T4fpKnnp4H8FGITFdVOzeFuIbr8vQZ3sCizTYFHRKj7qoQ/VgLUEiA91Hf6
NlOrlUM9f9i1XbRIxXQW9nEc40zzyXgpuWlT9KQBmPU6dauF6dacs1sghK9PwoXppsbZHMx/f/ai
IGZu0hwqhyfa5Y/wySB2h6JWFENrick/r4+1OuGLwKlpgrACqJNTvK0y+NlZ6NywxKlaN3lP/Mqd
XCOI4X3j8NWa5OVU4exDFzs5HTvRxPqcKtidozggn0voOWhWsdU2cHBaNaual+vaci728WCMbUeR
GvzKjOTBojNFbAu7YmSA1MY3gt/v85frM3wx6/z9kUuoSE2aVstSENdH5ENR/ZbHax6tlwP+2RCL
8AqVHrlOew656Tt+m6M3+hPMfjf3gGi1G7eEENcr5D7WrbguRKLzjcoWQRZ9uqCHJg05xpR9kQ4d
5nG0SdnYNc8tiqK91aNpeH06V44kWwQIyHIliRDavIb/agdUbr0FWH1zfZhL8vR/fNsigauLQg+7
1sQhHDy8aOXNXMQEhNhthz10beanQ2lakz25maNCgmJl/LVds4g8gktpEWaKeWrFc2l+i2GtXrK2
dosgA0E5TYJQyDyP9UfyQTz4kuVW+D6fv95pbutDvWWb7Bg+rL7DVuIbW4QcotSyrI5zNkAg8JR1
thoYwDNApELSLB1F8EBOblR9uuHqQz2WjoAlfaSJD3kaNrzij03EP1dWeyVBYfNsnYVcoHSMWNdS
cjQblIvU0okhbhZmP5QAyJR+8Dt+O0x3iv6sF4D9wnU0iN5WfsJ8SK8EJ7YITtDMTIWMzOEUddJd
rOERbo6+Wh+DGOL7CSCbEPgds6ekfeqIvzL2yqFaGjXWZp/GeokY1TiQL5N/ji48yl2IAOLZL3uF
w07zpoCI3/c/7CH+Dl5L7O9gTlGozxuxLj5BkGyKj+sfp69E/aUtI5GUJsqhGXtMZv89ItxByJuc
P43JtxLoh5qkRzinQyuha0cgxyNgj8LprTWawRlbAtnkHpJB7YH18g1a1bddBGk+ugmZuAMkwlaa
+KbRf9TSa1W8B2QLyp4F/0fbHBXLEJNHZODv4XhZTKiHAlQMp9M0gZbriCgZ0P1UIqHIX1Hig4VY
Dg2oZ5LcFvVnYkyWZmItspsOKEbyQVC5JfsuuMkjSH/U9zUAOwCOW8DEQ2MR2Dk5fzaG5yHYpRF6
52Not+FTNyTgFYVWY95Lowxf0chJWbsnivDyuoaM4kr9d20fLYJzZCa8ZwoxT1QFcqiG+gyDVE4T
OIJ4VLsv+SdYU/b19b388DrbQItIDa8wltUmMhiokG/iGOYE4Yvek1NmmLUFhUW7yhJQYCp4PEd+
pQOcAiyixbpWtgJztRExB6+/j7EhqwpRDWYu+9WUQpHqX0+dSnUroTuaGd3QbjtmylaFPjJsx61E
GAfSoSjSgUEGSBV5k5jmcEkCDS3ZhtXD9Rn6JW567TctL5MEYpH6gKQaCm23maTAZ6nRVYTcqT0a
pJShvqd+6Qg3DL9ZUl+k4KaSO79RUC7R9H2tQhguyFpg8bvgltFsz3SAspgGzUOpO2QKlBKv/+L/
kBn+nsXF7ZR2pQbMHAJSv5s86Ddt1G3tAD4GWAj0Ntd20OVt+3u0xYXUjoGuQokXd70ClGbbbivR
nTrtoys6V2Tdj7ZPGktLoVJIIGqIFnBN6C16qPci0PelgapeTbK9BIHuziTAD9KVkt7lIotpENVU
qQySxOIHqmmgdnLTcTQ3FAAc+xuABWZLEfhDANBvoYe3MiXanLr9tWXORlxciCRC1WTEw/IE/thG
BiBPoyC39bXPC+qNjQn5WKiXoXpQxc2eZ2JnQPMSCeGpTCA9nsk3cia/TyJyAiiGSqJwetguh2l4
UPCCm4XsjlTbDQoEzupWeaAxgKNFNtxqADwrtH9TtQ+ZtveogEN+8GHAq0vKCaCl8obLo5eWJszu
BwRIQKTlVTr52rcvbuJESuVKrTDbAu7Latt7LcDl4CW9TUMKEdJuryPCVi2SBVlsNNjM8oa51w+A
cWlLmlhoRlUVCHdjcWSzYQzKXpm3ZCWgUQgrJtH3VsYV8EqBFhk3Aky1fiQWrfb6WG6K6EESwsrb
va4Hdkhrt1GnTSveVS7BLu1r6gj84Ecnnb4BBZd7qGDCO2lAJ0RLUXR/oFNgZUI9mukrkSffLCEF
2XJXE73Dp1dWTYcmTGxMxE5AdM0cdM9Aes9BHRk4aEGQAm9NoJzzDzN5UbA0qF9YmRo5KrQocGog
ZjxBN+zZIB0WPLdKpNAJhYkLDXcThKqKtt5XLNpEpXpf5jcpsKsTu6+ixEqTwNNp6KQSDKAMhKBM
t80AQngcepgQFUqj3KZwTuPpZBd9ZTdgDQV3cQF0qnlooYZX1O1uhDhWwddsGy++nc8XaRGlhIFa
Rd0jrso7qBxHNgeCbaZmdXiSqBCHD/b/RbC6lM6cD7qIBZBnlyS4Kc6xIPBhDT4mICCg1hs5xqFx
88HRP8pms+7TdLHlfT7wIiSgFZjUADOjGAJziv8h7buWG9e1bb8IVQSYXxmUrGDJoW2/sByZIxjx
9WfQt86ymtYS79n7sburGgIITMw5MUKsVAuiehDNILAc6HoA2oTXICBWX0YOZiPUZqEzu5IhMZ5G
yhZUCUvzRjZoOsDvokUbuHBNcDFj3CYmz/+DPOT8p05OMDOzxmQ9firMeyA3GbuNXN6ERbFuOLoL
hrEdxrMCwaDrp/aSzAce3kwVRDbTRKCejKulRmMGSDUO2dZfjQaOUGC0ILG6qZZz5NYLecb5UFN4
YZ2GrchkTDFuIArYBMg6fWmLJ0I78EH76HNpMTO5b8mJyZ3w15CTNoPo8igSEMkFLt0fAKCvAIDv
KqgbRv1tQuQNhLrvuDwUm8Qz70Ssf5pdu45SvJ4qwIJ7JTKdFp4/HqorvoNEp9UBE6JkAVQDm2OR
4y2mBAXgqTPCRSiHAEBBYlWytPRr0IxlFmYrWOU4VUqsRiHdqpFaN006R271veRpll5LdgeYgY+L
KUL4kqPC9QCOb4w3Aqx6XQEVme2CUYcMMrqjklwgNZD+xn/pUcsHNCWVANDn3yyvXDso7A5uoBbM
DmBYmuPu2YbGLqSQ22K3Jr9TGYTb41sePhSZQ8segYjYcsUXFYUrabILzXXrPVemZPsssgWo/Pn4
1uX3tuL1i6polqqHRzC/Rx+hU+7iESae+TsV7E7P0BG9k1WrfgDR4gjfR0Wi51ZkBgdDTdfXv+vF
jfRPO1mfCo2EMvJzFlbqPsoOkflehD0kUI21VG4ihN/rY12o/M8ayfrUQUwhWe8FnopNW6luSVRo
iZrVEkKwf/JInkma5sYab/mzkj4H96blQaLuOcQVavjqqAN8dbLqGEDU5Pq0LoRkrBtlumao1KBT
v74OD54K131Y5bW1hfWEj8WzV9YzOcGlLPB8mKlHXxwUrInlLjpqicO/CnCgo7twqYFKcQxO2go6
JsEM8v9Ck+ivEScnPm7RbYOVnXEoRG8JZetBJBZqs0uI7ckBeGtzD0UXul5/jTf5ZgEr2iYrDf1Q
oztb62BRiOP1T/X7FtN1nY45lQnVWAW4nb+3hUeMGkJMvXZI61MRM7wXyjjSGaT7oCRcZ08oipBi
GfcULuwUNLyGMKeEHq8Ce1pLTh+0fkAtBNEwGEQl5idX28+Yz8l//jqTkx85KWlDAN2kWGqjoyRL
jpDKbS48KD1rm0yFvZLnz+ysX8s+GW7c32dHJWRBUWqAxhy0sgaQBwVFMhNkfuu0TYaYpEqEt1HM
5BqCyC1kFziYL/ITKYQTQcq8CYoNM6uNqKDpMra7Quj0Qnl1hze8JYcebRABwJ4ZUDOmp7R5C/HV
2h0J8Vahxhb3VSfLuB1KEAgWb625LDQnlPyv6xvnd7I3mcEk7+qVlkCWl0dHY9e4vYP++iFdyifF
0Q58nbjF0lzHb9fH/BXCJkNOMi4J3HRZdDjw8CJwoxxQjkSyFQXsKLa4PtJv4N5kqEnm0sEQIuvg
6/QtBSPf1KsEWWywklbl3FvwzGab0hUVSlgcMuwE2GnjMXg7cv1hsTH2F/fSgrrzqdLcp5vyl/Ak
LfVBieMUoQ3jtFtzUS6zfKU5ONcguIpd4Jaew9/mIMm/oTh/r+p3lX12sMyxzaIZFKuqgnSNHMCj
YMoZ/i4UyTLvF7oMgzb/TQ7B/UqC515O7bT+o1QA6chv0oDqOklefBDknYLmbhndX//qv+6tyc+b
xMLep5EfeJV+CFIo+LcVYDnBsuHL66PMffDx388WoSMhqZoWHzySKNxnILiZn2ZGuHxQADtSdbRI
jGleIUhghEQ0w5Ew9Znm1bvuq1+tVi5oxqFPwKXbojEVewi00i1p9sZKcScy/60tqn0Bb5mh1pFy
efW2V+MV07409hGB68894bTS0fDLRUPUl4p7toBY+GiAddQMchzQ12CS4cLu4Tng/DbWy21SQx6K
PJQNbF9F75SB5Nt1rMOEI03sTHjwb4f6FBxlXtGMO3gUUvCf11fj16X9/VV/FmNyifZaBSMjWEgc
au09SMmOMOlDkoJFZKprCX0qCoX66yNe/sI/I072UagRr+81huWHSUXEb6Ps/5pgTaY02UKVnigl
VGTDYwJr6iL71P27oHy5PonLh+FnEpNLsG9bCmMTBAlSSacAUu5FrqxKaJxfH+Z3FjeZy7iXz48D
b5MqZd1wrBvIMlvKsVh3e3/DCRKshbqpNvPvtL/bqZMxJ3cXhB/CLFXwgSDVrm10qNDviM3BszNW
BP6Ws8Xpv2RZP4s5ubmSkgOIFmHAFCHXheCT90IXxOJ27q/RMvrWiq3sPkfTwPW4C+6x62fWHJ9S
mduYk1stMAZNCVvYnwfcdHTzrW3jNRuCdJ0GBjSRjHXAvJ2keHdBHT2HnrJo2xzawGl9I4MnXTUJ
PFYgXl33KxOmVGY4LDyAYquewDkiWpk94EB+4nqwVVCl165PbaSDSyXu7Xr4qkCnaKXMVjg5tTBc
yCKyNCnfAk9i6wAiDQJJjuJbQhQLOdMeKzN30jid4cxe3m6yqQI8zhTIJk2+hFJ33IRj43Bkg+0t
QQo0YO1iBW/gJIIB7jDA5Gy0V69v8ovrfjboZN1bmFEndYF4XECKF6B8C6jbmSG+pRP+6kb8vaen
DZAyKeE6GqTKgckDmBR4lY8ThxbNbQc0elw+NRDhUFLUSBo0atXbvEE+Hx/qPnZz8zOvpb3ml/Db
hc4evn1hvObtSSbHjkYbNYbfy/Aiw+akg5HYQL6YkVtDiivZCN401gC41+2VCjoYmpm/yLX0mubs
FrKxDkif0cxEfytfTSY6KcKy0ocNdVAYh7o4Nug61Oyhke/RZbN9WGAN6VcxvGtd5vRD4JjinahQ
QMhT2IpBJCDlTg6JNTl4jbBRaerDfy17GHIvs1PxCBda9/qHn7l7vgPRWXDjoQahCsaNg2f0a968
+7W6CtHrlT1u6/VzPIeVv7jR2D9x5nv3n41XRCwKK44Ey4eKWwYNX8l7vj4jNl5e1/bZ5O4BZpx2
Xo8pCUDPCD11qrbWoaCnpODw82XaPBcC1Ohwz+OP0QsqhIxEIcE5qe8XXa3aSfckgeVPocmhgB1C
R50KD4aHkkZmFn8mC/pOg88WI4iJaD084x9BvIGQEFmnxoERVK2ZMVNFX75QZGhYyRqoLeaU/hQ2
TcBkPMUcJV4jggkQE7odL9A6inCBlRJsSt4JPArziiz0Qb+DlIJ9/btcLJHPfsHkGsXFzGgC6bRD
oED5TWqtIYDFUCYDAwlpHZaH99fHG0PWr21wNt7kCpViGBtWLIQuBlNgEpotALM8aoQtJPpRSn+6
ojyWVTOTOs8NOgneoUpavYZ51IGEp7qpXFo2W6JUOLtwW0XfMZf81ZAUM6P+bmOPEedsrpPwLUqa
GkoW+8dUN+HY/mYMxQJP5dAUCl3PE0u1LW4ouZXx+mnMPaDPfNdpWJcHtSy98URTnBEOxTs6QAQV
Frx+6iDLnDkyY1J35atOWfMlbQTjeOaDPDZyFF214G/ulP3HzN6ZG4b9nfMVIYxmUxl9tFCsVPrW
guAtdCi9QSdEjiD65a9bSq160FcMbl8ZDFUGBsf4AceKrGpxW4ah1ZqvBszGCsQREmuuClJWqW9L
2Xdy+sTUBlj3u6F6SBXTkrRio4SgjRJbCWAM6EMlBW5c6E3iahQssAYd/wka4obWQctm1N58byE3
UmlvuDHsEpmpqcEaKVxKLZI2pb81smwLkyhPA2KhonZa3rbGYx9vRSNBlAJQclgAwZRtiJ+q+kWH
NLZG38L6TYORUBvjtQdGs/6mzlpERVgcBb5jKtFCUgw7j4zPFhZXPS9PntmhOCT0qMvRXRRSN2qZ
3SreIvCGJe3YBtbfDuubZcgV6KvWteNXPeb0Bw6+ISzptJkQQ9Xxu1zbHpPCplKrqFBF6h+NQNqq
sGZNImVDgVKr9Bc/9l2vHF3N/LUs1XeKzgHl0cEI8wmCPpobRf8YwcEq8ion1YmTkfsQ13cbv6hh
u1cGvhF+uCiixOmF5kZEB/KsXmvQAy6LZJUqyRJg1buWATaqs8yOC3XRac9qfypNb6MSEw++t4TI
izzTHNjWWUPGYIpZ22gZbVQpXA6sgZLQbaqZVh1CZaDibpjDninoj3kKk4SgXnEx2CXLn3jEbdbh
cb2DX6WGKjj/jLhp5/EeVD2HsmMJm/U2cfsORs0Ebo7Rg5cm8AoDnqjr7BAYBDUyUFr3O2UE3OQZ
9IocDaAqgVGqARawErZrpDqc3JsZkH79sYjfRAcTRt2HoV4HpNuekmwXR8A9yfEadqerKqvgZE8h
Gk9tvDY/1Hl93zKyixvdKiJ1B1qxXTNj3yad1TaGHQjwC6WF3P5RvNgtc7B6yl2OqxjPUV10qgqU
WMGLKGGpvhPpJq73vrpO89smeckIPIxyDxZK6b2MxpQ3Alhpu+qhahZAyN6oW4e32iKpwjc8ldtF
2bideFZlbkcCBJemsBtZue31fqnSap97YsPD6KWP202dD871cHLxnv8Jz9+AqLN73qgkjkMVK4eB
PcccBQuj6T4aCjuW/69g278vgmlGEYYVPJKZCI//D2yLT4me4DzYdi48Tu7yTqHZ4LMiOjb5R2ak
Vl/ByiX4+u9WbXKBgxzVFiMt5gA7NPTU2UtCtgaS/hTPQtdHupgEn32fya0tmF+D+YpLpWi6dYlU
HGgXOeuspveXnQQ4ccZn3rsv1whnQ05ubK75SoT3Le2gy1/QVHajPshdOMnZROrdtKLeMvFxkXoB
uYHtNCSHs+Qxjb2bspQdGvXvsp4hT5ThPZ1AG62NKxQKrck2zIA5ZoUKQoHUSinoIi3/y8RqKn1R
5QOBFgF2cxl7rwMMtxLWruG6ZtEUj7ixZ8FnbSXD2uX6R7rcFD6rUcdNeXaKqNcEA0zzdJwiJHRh
bFcw3oMR7pGm/UskJEeCnhX0UEEteaw5NGcC6X0gt2qwEbScqfGUi/fMT5E+OQC9L8VRPNQo0iGN
IZpPULNmRrjc4D+b7mT7J7QqI8VAC40Wgw0S+W2ha3hYeVacojFuMh1uii2ckkjoXl/nmakZEzYq
tA8SqFqi/1BjV4rYkmcBoGxcnd+39D+rZ0wK5LKPKdGgoXnIFTyPwCZcBsHME+QOJRbe8LsBf8nv
BwlOQLpklUMPu0pokpsEYFgIKKvquis+UOJBCjyyCf3TN5uok6xA/tBgYExVeEQNsIin4exHuZxf
/Pzy8d/P9qCZU54VAIkegm3jjnSGAn0ZzTI3cOl157ph3yjBa+s0yWZQHJYibgkB1WfUvgJkKLO0
dfGHLoXtWcyqHox9euOUf67vgMtFzM8kxx1yNsmopBoiPCb5v5fIKMpRLY2ZjfbbqOr7svoZZ3Kg
zdoIW6nEa0ZagFycwq4+eojqhQF6g77Io41R3Q1lbuNhcS1DOirslkrP3QBQFA0O60hLPfRD2SII
Tmq+1RN1yfMlaR89DYSaUrVUIVsd9d8MA3jmWr2NatgjgP/nkfvr6/Uv5dfPRCbRgFdx4kkF1w8F
q9GtR8qO5AmGMD44NcjTvLURHIbouYV1tYzOwszolwuwn9EngSKFpiCOC5axs8XC+IK19853UxsV
iLDRUdumjul0qzm+9NwZntyZkMQq+yFHeNKB5SPahzmgSVxXjtmtrs9vbqDJTVmFXaj5MtrvaZbY
I8Km8VywwmCDPvNmMRP4pjR8iSiNKhM+HP1wLSU3fvh6fSL/0oP550NNLUIzXYtQjA8IHlm+Gamr
sOxeNXhfy8EQKIJmSfmwynNjFcPbtgrg1gYv2//yN0wCGIdMRZzoaPR6sMJ1eqdYqBQUPvoSo0AD
e6iedXscg9SVIPatzHwWTUolM80eMR0p6eBmTnaXP2QrzfJvKwgbmM+wbJmZ4sXvCMFJcJchdAna
7d/hS/cEnvi4qh1UmaIZHFjtUBx9AMVL2c2zD7XYqpDDVA9ps/WRfzEQOCTn+m+4/Jxy9hsmEaEs
WtIBb68dWmgb8X0KRa18g+5AAmc5oH4WugsJpzV1AdHnH/CthzHH7PUxtw6TuOCnhtDUAr8h0k9+
MODdoJypt9nlXuvZPCdRIEnkfACq1j+2PcQuIX4VcG+TsYd06BY+Nd0og6dXqzud5DkN5K8zhsoP
Dj6sCB011xfMQN+jstqoshIu0AzO7lVhbkHagmd0TC0B92xZYqs2CUHMB5uYdBZoDwkEdNRW2qEH
sjVCQGD0BIDl6oam9U6obNmpBp7vdcgIhQKFumY32N4lf9Ug5xhADL8k8hqEbCcbvE2tEtcb7szw
ITIh4gq5GR6olg5/cm+srjVSotdRbXzVv++BrzPrJyX6KlLIGkbKovYehoHbjR45QHPbaraKpRf4
r9ttusRv3/joUJVmBE/yzJbl5EYbtDuIIy5ir3ElEsBgJYCZCjkZ1S7i3Q3B60uBJ9mUs40O02qp
Q6uHbpiyCRQ0FyB/GXVWEG+rrllK0OQJ5RR22cG24ult35ebrn9KYkgSZ5JrFhqUX32gg+Azqd4l
VN4RyYSjZeS0XN6GZCkXSJepaWtB6sYpZG011YkICQD5bZYmgJhhI92GpbyroBrdm5ntQ2c0ocpL
TIOTDnyZwSooVcZ2yc0/giQbReUvTQGnJmPY6EQ6kVp5GpFAhkHsir40AiW5AEgzgJCHqa7SGHd0
1Wz0ljotsKYtQyQ0a8ssVXhvw8RGa+yKRQvA+0/eCEGWVX0tTCj6CEhN5x3cclW9OXkcPgkK/ah8
AM4Hoy1s2mpwDfUb2A4PKhwSmAsh2kUgQxPHh10ENFxaXh+AoNkZaEvhfcWKZG3fmz2kAfaSugvJ
jrMSEmvQgjZbJ9AhrWokdupLi6DM3azQVo1ffZb8VkiGlQg8OvL7lG9y2E6larLVtOEzaJStiicf
y+/kY14pD6KGeyVTXIXkdgWDyXwA3l5pVq1f/NGA5YeFj5sZeF7u37yYLRQoJhdVaOkcOudN+Nwo
5hLtlpkU7OLd+nN85UmoHCBv3UUMx9dEJ8YvtEcZ6FaFCXvA2l8PiZfrmbOxJiFRFz5J48jToI2f
bHxoKgdccuPOPFV9vJBaHD0/t9v+Ia5ndVYuXkFnQ08iYat3vlEbwQgnare8Xqg3xlqc0jUVbrFJ
77oVO12f7MUM+mzASVg0pVgbhMiHo1EiYoA2QUgDAkRn+VCVF3HvmsA8mw2fW+O5iU5ypbxWE1mM
KYyyNHDbFot8WaM80Z6YBfy308xctTM3zBQZ5g96HBodpsm1m4R+RN2cNfbllOlnIZVJpUgG8EJo
i37uyKPSbASDpbRGL95lK+AD/pME8GywSW5kJjDlzEoU9XHSgzknWyyZgefOzmf8gGfJUJcLQ5N7
P8J8BndUXEWzdt8txvn4jjSzCy/XJYYEMxUZD2vaN2fpbDRlaOrCV/P2kFeeI3oGw7hlWK5l9E0M
6U7JT7W0i9MHv5nBMBgX9+HPwNNUmkcx6XpKjYNMvxI/WSqlvw386JQ3amdVvf7JowqEpCre49Z8
BsBi53nxUwbQ36JqWGF3ULMw0FhHvtDfegmcZChDY45bVVZYIM0a8P8SfmLXPbrA0Yev3uT+PoWi
SiSjC3WvQr5WoT04L2veUzTA8UftMdF0RyLPaHWr+rLMnjgmzxQn+FZfhmFgtmbypujbZcl2uXnf
xXcUbx+yAMrOhKR4DwKcilQAdNX4VfUhyKuPHYdYP7VdYankUZJWfXeUwQ+uQw88KrGS0BgzW3XX
mNUXNR+CcFNWUIRv5QZ6JMOOd8FaUP4MUc9l1Uuvvkpn4vvloAtRE4DsZAak++T8qIlR1Xi5aQ+t
2YIoKm5Cfwn3xE3GA7TJVSfMD7rXLoyWz4SGyzCWs5EnhwlFexMIZDffPs+5/wcx0B51LIGMZIfA
9exwDrw5O+TkcBEt9dCHC9tvj3GwEP93SBkskXW4aJXZAPibyjy2MH5CxjeK+uyEhV7fekGRDcfq
CYbHxRqEsvhbwEtaDA7jS0M4nTXH9fwt/Pf3qPKkRSfaNNKTUCa3vdff5R4gC8zM7TpojlLeJVah
hI1Tk/pAoRcMWc9Gw5/NWrIIa22l6V2vGoEXPdibPYwqQXCHIclM1X4ZSfuzMvJk5xUBdHelAi8R
3ab7yk/dclR0azflQ3uDU+mMMTxz04V0M8DfY9YqbC6xmew+CGw2TOtDHyAqc6WLm1rbJHW67djD
9Yt+LqBP2QnE6NpcK4cQAV2yg+eRUpjaYq8vUWuCtLS8PtzMhTu1I9MExNWRKgOmJWmLUkKHf/7g
Xly6s9g9+XA8Zm3VcaAFOpsuqFNCwL33LeRm1U2zSNflPSzjV6lnD5V9fXJz19VUiDBGC2nQ06Y9
+KTdSMlbVt0G/acZbhKoc+mB7BptvOLY6WbK5gr2uVlPYgeMSCoz8Pv2UEZwgYmjQxmAvy7f8hjD
ms9lQa20J5Bd4zbMUyzeAy+ke8AOpWsFj95p7G8y0zt43R+Ykls+ZMrkYk8SaD7AktlqWuF4MPrV
in4mzl7cEWdfa/z3swDU5nHSVkXRQobjeYBCRFiqM0tzeYufDTEpEkSudkJVzPCIfjxIkisc49TS
bTwxLeCCeZijMM3NaFInRGAbl4PvYbjmdWQUdbMGTOMO/tWROpvQpBxAK0iHRzb2WbvI1uW+2QHk
rYGM1fkI4RuC5zTInvdubRfokcHMo1oG9YvRPSazEujjSNd+yaRO6AcjqxKoShwA7rEC5a3TTZAd
E1fu1yb7c/14za3rpDZo80rLhZnBHsrc6y0DiWeOXj1uhH+fDXhhf+9FmWilRqGyfUj5WwXctw8H
vkZ6vz6NuUEm4akoC9DQ8bp/UIVmV3DqTkEcQDV1fZTfalLjFfvPHtGlyQWSYxAC50dEwU0Do0fL
X2WLwAFyQMjr0JY3o7QFekzgUwOvx1fFzKEzxi9/bS0n8ajMsr5MQMs9aKl69Pp9wo853QbpS6bo
lkxqtx9Omngh/FOpUdUKc5Uo20g5tF20B0NuEQLKUbT9MknBxMqfK/pK6sgl4PeaRniEs8SKk+4Y
NcxRYZxEWGPDRWxf+wqCH/pPYBxEdK+Ipy57ZI3Y1UO/NjIIcb7HXb7MxI1ojwP5E8Q1mhq5a2pH
U0U319c2bX0s0FWpYXHsvZthuKaa77b9SwNIkU+gb1n0CpR7PoGysBpe25VZ2BrAN2q8pgmWF2mh
kcF2LRicXA2XvozOabFTkp0hbjl9jcptyh7r+iOJIXEiPkrlnWn3HaTbjdZV0UcXqdCtzpOMmS9y
/YL45WUkRD9QIXB8ciCGAFG2A/5B2Cvr5roV18+pPkVqcoV6NE9QtHn8VKFtUFRzufncEZpEWJnI
edl6dXhEhgTzUrTHKJT0tGpmxeg3VP3XJv6pAaYe8ZUKPOQgzAZl4PAC20yokKug8rPiU9K9bR6o
nz4hX4pEo60ks2Gp6BBdyhITIhkdVMYK2OJBSyw7mCOoQWGQwUmNwL/RcvUk1HbVQLGpNSE2o2lv
KgMlHOZgUFzHG2J+E7PcghXdNtWfAyWHC5luJRpxRskSRrtV1MhoEhcoMluLIOIbEPnpTAroAEx7
vbtCvivbDi1o0ypQHhZ6sgasxvbquzw8MAE/LQ/Mga8azdIGjICu9a1S+Qrlt25YaVoM9fHIzsaW
7Is/NAsKLPVQfwm/BHpuVYQ7v/9g4amEM1TBnAZG5wWaDb78EOH/khTQJ1UVYLQnkZzwN3ajfg5J
aXWGDFjZvqZrE8MG3jYKHnuII3UhyjhoSo2K6GF9X/RQvSsfC8iMRv6Jdq8m+aTsS2ZPUsOtQcWr
MQRshbfGuz5a6boltNiiFPeseZPiTYqFf1iJbjzznY6ims7fAFLK9BKYGL4QwZG2N+NDqkcfuH4T
QeS81E56rLq++RCHh0750MRXDOdyvQdBb3gDRdTxE2kJp02tXLfgaJEug6EhxE2aAeLy2iJUN1H1
WaGho7wGUKVQ5NbpYHWK3ULyygrREh9wLQYw1jUy1c6VxC0JrBvyCHD622oUpIHcaBnvY7+wDXVV
S8whUuGYyY1QQBChnyqFhFeiLaICbeHo6CnmXOY63gbXNvrkHo9CkVFCenKbgRBLgz2LtYemZytS
biO4/voiAvMVcHJ1pxiwNUzjGer8t97btR8wudyNFC4WTOeorP1i1Qe6zXlyrLvqHqUe1KIy+T0H
O9EOhVnbJiiOeGmhzM379iHT4mNR1M9J2CxMv0VHNjoWab5M5Dut0+/V2j+oo1OAQZZowr/mSb+t
gV1U+i1s73oUlETggcF/Mdld0+vQDv/8RsbywqrFcwILyrSqLBX2roqwEuWzgmQM+jk1ZYsO70Ew
Wnek4QWKEJRTMCuzlUgiGEXWVqc9peLU0Z2RK1uwgZ4Eh7KNkh3UrLe93D/ExnOd3fUSTDq8t0zk
t31YbhoW7bT+83oycDFL+wlj302Wsxy7ao2IyknSHkAWeqqbOyNQl5LyxQAGVvBIc32wy+CYs9HG
++FsNE83K9FRidwO0KtC8xMhJstWKm9g+AJqou7hFTH543mNpXTZpoIvbAkmllfHyxx4+noQq1gr
tz4eVVS5XgZ+aEsoXiT2BV9TN0BRSiCpooZfnM45y1/sep/98vHe+euXd4oG7C1qkUyBOY1qx6iU
6kF2O5jY+6BijZGRkvX1Bbt4MZ+NOrnNEpMmQ+aj0cTJrVG9Kt5XxLmVRzPIystgnLNxJlWDrqit
UkpKA5iFl90YS7BG4At5w1GO2phbbuWe1cD74f/LCO/ilX02+CTAhIUXJg1UvY5RdZ9q3k0UFg4r
u5m9N9tBm4SRJkLWyRGxvknlZbk1oiVFdxCmdKPDn8feQJFrZttZF+uxn8lNAYWt7FWqJPTmUPbM
UdBWrXPPHm13mMKcIiGtEye+5cH5tid/5GSmWX0x3zobfVJQCDkFnlHB6RYxLkHy0aByub5D50aY
1BK14OiGDh7SoFhBkvKiGHPh//r18/1Kf3bw1BKAbdbiCJg0sFN4y1KQNBXI9LB7kCdnZjMTDb+R
rWeDgZedlK2eYjAG1rtyT7LcSep3yBXaBGTK60t3ucF69nUmMSWQYWTvt6Q5oCtlm+HKQyPq+2k7
O3rdnVbRRZ/2btxvAjQ+WfFAmtjSVUB4Z37H+I2uXLDfUfts1n6cwLycSOFx2JB3fdGvYMH8OIpQ
x4t5ne25DTMJNQXiJws5roBGQGEy3Oe4cGfmc3kIBZbvTNLgRjupL/FkpAw5qcLjaP6HVtforaLb
mNJxlCiEXEqym+vPX45hP0OOP+lsCQfeDgMQ/+1BM8GgqVNAnQ9dOKfFTv/lAv0ZZ7JlOiDxIAys
4fEpfgjpm65BExLKptzT33tN5o4hkI71BjZK4XFhq0m6h5oS1HupZKuhbIBwwfxlTLuHRAKlBXyc
QceXVvaQPbo1cnmhdLdZ9lqHwO+DnZDWi6Z/QJ+jLV76+ilVHqgnbDNAmQ7hj6o4SV1kNeKlkRPI
AUIZykxcv9oTb1ERIA5yGLE/h90joY9CY27ZOlr5Vg27RqD/eSiGJ1O7S437zHxvoLFuPhgthHZU
CPDV74O/FcrJ6wOLC0hqNwakhVJbEi8K+LGxAZTDYFXqnZq+wgKJFftM2Rf6H9E0DhgPCeAOUQXB
RjhBKc8yzR4lcxWM/jbeWg3jRdl5ayHte+MrBtCWCwBT0veQvULl2iZ4VIsrADDpB4wGoAWoW6n6
2g9/FOW1q6HT5W0LDcYx7aHCEpTDIzU/jSh2cqh98eGklrAD9VbxiLCnz9VHhHUw+oeh/eqA7I7m
jC7n9t0kQVBNIxllXwdQxhYgPdJsr81pQX9rPf8ODz97bnJi+xZiM9Akag8B3tkSdNdCKKVViQrh
X2HLJigyKn0Bidwy5HxN9HVDJasKCitXjm35h+ZHrXyIjLcK/eEKADFgSha5mTkqcrQUpalHMjss
H0mFDixpHB0ooFArQMd/6v3XIC9R032xJrcM/pUj1zL5k+hgP1U/V1jjEH4XtAB8GIIacX6K4i0H
Hh7QMAsGfLYho9aCUmrO3wPUfelIrb/h/WsEBYxKrwEjLRy1Q+3FIrgppB0qKlVDzZ6MhvDMNuDr
7mvQ6fJhehC/zUSpS3eNDI0Q6L1A80WeCo+zwovDkkIJenwu99FrM5fZs/IZv0Cg2FWP+oZ/AKGe
hst5CYZLu+Z86EnGpXHD7yPfZKh9NSvkIGek/rYeZm7ui33G82EmGRelUJtRQ9IfjB05DC64fLs3
NQXUm7ilI3AgnASaPuGiuSGL64t7aYIKVRRNBw4SSzy5AUyiDzyhDT0q0YoEBDXaoqzmYv5FIOT5
KJOg31VorNcQ3MU907nsUV2Bn/8HwHk7t2Gto9sgUrrpB1tgo0EmOIiccja9vNRKPf8Jk/sAnG+T
EqMyD6WLPe0/ymu2oY58E5UOQIUr1W0HS/Lhcuo/dTf8P1FPOh99En1kvYqBBsIyj1tYM5zkHVBB
lzvBCULS9b5/+B/Srmw5chtIfhEjQJAEyVdefUlqte6ZF8Zc4gXeN79+k9pdqwfuaTjsN084QmiA
QKKqkJXZ1NJnwvVvimh0PqaARgyJIInrHO1ZaJLVhnhHQGKYYeiXt1yyi2RDCcckVts+R/aVnkCn
89DW4XMoHVNU8LpSFkZf2LAWfAYI7I0MkzFDCNRBD+Rt2Gb2MdSfetSwpqFwCl3W2XPpcf23YdZI
8CxMKQZwTPmEYehGszbJnRbUHbwWEt+GfnP4w1Q3NcSVVQ9Clv6MCp4joyFdSKN/+wHCwWzycEBN
JcUPiKtTYas+zQmuatwG0+BZZbln8THJZM98FwLC30YVDir6y/ohyXpyLCDRWYRQwEx+XQecS++7
vw0hHMTRWqwhzbl9JBnf4nUDLRLfWx3uWjk0hu1Dmv7q5puo3/HoX/Q0/TaycAhro4wYTTX7mET6
JsvLoEPh8vrsLhEefhtDOHQxJ3nFq9zGq2K0hYtf85Ts13vzhjtQHXFQftyDYu9D3H87b2FiJ0ve
L8W9v/0A4SgSM6ujHnbopx4uB4a5BD20Ujo+w7OvDyLSH6Io8rVwcknM38yiczNoo+o1fCLVHIYD
mtfw5U6tUp8ldgDuDoRIbhYwVeGl6xTx6JZmDgHJau1Blqzdpda+3366cAuCtmUysF1t3PMa1OPb
U/EIHs3/OpvgBV11dOLwX7L+KgmgMOG9MrLsGCRw7EdVOSr8rareafZ2fVdcuHvOJ8YEzFIW1GzI
WACzON1XLT2V8xvcrzZNvHhT3G16S5Gt5QVE/m1IAb8iivatcpgWWIMQN/2peWlg7cbMhwQSWg4K
v0CrLpjv7n9dTQG20rEg4zRiNUf1y4iw1gCLe5YwNGVzE0AqnxO7qMbKPhYVRKpS/dZc1G2XaOiY
lfmGXwg9f1tGAazasIMcXQ/I6KdkW4S9l8yIVqKdOpQbU4kl1UXZVhQACiEu7UpWAvNLqCtwNDS8
TZ1EL022eAJAFVwpFMOI7WOZwb6rZD6xJq+0vtgz967vetlsBCSqMxr2Kk3TkxZ9Cwn3DPRFKGjV
vD6KDPBEA56K9EqTxQit6ppv9QXZVVnEDH5WiekObQ6SK1IpPPK7caei26Ln0GlYTu0Ue6kNLXZ4
iizsUU9nn6uJr4T3xXjbVS+KMQcI9ZOa+JN2YLHhxvQ/LtDHc85ZjJFEBcmnFXn6tHFoybYz404C
D87rK3Qpu8AmBi/VIIjxifhyUS0ouTNIZ602QZ5G7macy3BXhAEwweuDeler6N1P0BZ5G0HQ8sRd
GUX8UpPnbz9BQMCuLw3eYHvjJ8DNJ3oo8R7xAiLv/Zw548NKgF7di9uHDP9luiQYHhL0Kw4uHnuQ
oCaO/b7S5y0XtcZ/QKW8fMo/F0gAyzqsKY11/LpZsXfdfEzKart6UH7IhMg27OVj8TmYgJBqzSab
EHyNuPyiL6e5rhxaSBjmf7eOMc3f1luASBJnWcPsTD2lN7QJ0PIFRcx71Sk3sadXDppo9uMTuUEX
zuLA1NaB64HuoK9SJih3GWw+57quxdkOb2qNZDPae485vC5Inh8Zel3SWrmr01iCNn/Agc+xBPAc
Fs3Ci0GoHhsP9k0BOILP0zb6BWH9t2j/Q3fAIzfwkLxT3cJXdqlrHHsXPL1X/U57khy4NWQQMq/f
Vl/A2BzyBJXKp+RkZ+ahTCvs+cpToDNYjrUXQlxHr6Ci2Pwo8u+SkT9Iv9eGFkAX3nBQ3R9jetTH
HHUZVj00JQwi1Ta6y0oo6k1zFphmP7hFaWqnpEhhPTU+ZlpcrToREB6ayIaHz9mSgUMwU7cM62nT
hipeb60Q9HgbCt9JVL8NBsyFIihrQcg59/Vm6H2FQXff6k+hsXhKCrerrIElXOjXPbfc3Ea7Ov9h
D83dmOWvRAV3AkLv257ODsWzWTrnUCRqQfTYF+gSTIdXqH44eq+5rNhC59VBAXbIXkeQULN3KOXY
E7uj+sGKh4eMTDckZqAIothZPhTZ16WFD/mmhN99DFpDj20dQjUkKt5z0AVUrYbnwmvOqQMVrCEq
3CGmt7Y9BLAd8BQl3JhF6Uf6uFlbkWp45awMklBTA568lAsS3BlzUfJhbxJ1k/L2ZkJgn3XgSg3t
s1IdolDdoMlvJObXWAd/RSlOQ95Bm6aN3CGBSQC86PGCUXhxpDxoFnkjzabM9wZ9hM4PdKJDnxJz
z3lyrDrLj/rKiarvc7PTGf4IGgbCKX2wusiB/RF4KfDmMNEchvJvX4Wu1R1t9irZVCv8XdtTQlw+
R3lHVTuCy8yj8cMIVu5n4obchWIQ6jWyCPIPacBfB1l8CCS9zvGmbVs4yLPf/YQjdhEM28GFEErx
gvY5Nw/G14g412e5IuKVSX6UsM6gKoSC5LDoKqh2IANZ2YGxWBKpSID/A7PPRiimiIFyFdnHKRk9
lua+maD3Oi43/20iwv1iMlrzrh5BuYeJe8xSN4fU0/UhJLAuPv6FcwtVGvSFHsfisR+5Z2loUeS7
MpX5KamykYQLRLXGsc8Mk5/gVx4oIILhAfA2h6kGI1/WcjgrXhg9hLCmb1vNrU3w01UF3a4g3Ze9
O4OEfX3msl0iXDJhtPCkXuVY6vJ+qfdD++P635fNV7w5FHuujaolx3DKfTTRolO8SXcmRPSujyPb
i8I1YRukrew0JCerhydWeqzqn3H66/oYsrkIsMG0rjUSPA8fMzOBYRDdtt1tXR4m2dP9pdfh8+tW
bIRhXR9niY2P0kLg36Ze7oc7dVPuum/Zl7WiDPFk//rUJMunCeFsSS17Tgc08C24GENGtiNFTUfe
sioJJLQVmc8go9T6SAdJ0zpaJYdjUHnI03pnz/E+GVANsZoNfK43SdV6+JqSNwnZFAUYiZWW2Ryd
5yctsVzSzm4Gj50ml2UGsmHWA3c2QwKPHoW0gN1Of9eMTQwHOv35+seSXShif/OihhWbCOOnkkyu
yYrdbOuPBbQQlm5bF9MDq6DiE5ZBicrYDGdH1zIbH9JOfqe0LsT2JRgim7KAIXWoVaalYGXr5VZ9
qjsETXgUlsxZAlSaACR8ybSKtxiE7FPdhX50MB2YR47axthjphn8GGVturJ5CZhSJ0te6pmG825Y
B3tGoLaQQxRL6heX2Em/nXYBVmAFxpVsAXQxrm9Z+6yr0EOiNXiMdu6NWeVo6MhJ4S8PuzUvh8JC
XZeeHn25vsCyDEsXy4aTwkOOR4pTF+Tf8hfyXr6w/eLBo6J2IIbgtaWT3asb3Vvzq3Sb/MgeZZHS
uqBXQhaxLZotA+V6ha6zGayYhFbbZvk+xt8VyIkMEFIMZe0IEkAXbTE4BxdxjsF+CTPUEeivunpg
kLFJWHB9bSUbSXyT5OmYFG2J8EInX0P9nrKfTXIvGWJFzmtrJ+BOMcZGaTQ4H3YC3ecE1R+oxbct
uSEmP4ZMidw2j/Emlz/pekxhMtG6SFm8YQhd2jy04P+gcGSQN0gLOzCpUycYD4yNAxRTKAIQu3bb
ToFmA8zVm/cEO3RZX+Tt9z7Cozt0Eqv0JQGHwzbLfVPdN12xj9TSW1SQBfpsPtmK6i7w3Bup6Slt
B9vZbde0m9H8OUMd1gQRPLUfTQh6lDKwlG2q9eOcATJctnJ0iyeoHOygahpvGfTKI9f2oQkKtTHj
G0oj3fsqQA8hgS2VaWRKYEsXsNFaktIqozVzVnV0rDIkb6EMGlfou/bpBWhE37vBLYLWsnxCFTwr
wFyGVtDrYH5ByfCLnUCoNt+r+gYLcVfHHZxNdbz7l8gJs+ZbtAyvGStAWcm861tSViPTBfxkpaoZ
aoViib4o+xg0lWEB3zFN3L6MnJifmjlQZhBpICYB3l1dI/TeJVawemaq/X1n7zX834m+EjTOYN/y
+DltysDiP/IZUmi5vaVjCAb9oBlrS4PfJGxHyKPVtfAB3V6fi+wECxhdFxlcvGbFOtpV6mkTBFhT
NaBoHbg+zB/eEv9KFUVrtTwdoySP1/ZilOVXjZtJQ3+znbmDdkfancJvB/I0gieTJZKhL1Eazq8h
8R1awbKPVYlIXTsuQRNv5vYHzERbOEy5Y+YsW32X3NAfyU8YdSwVBHhAqvmCJ6wskAnoSbazsSLd
2YFVWR+OrMUThTFDuR5dLEZP3aizNkZa7Yd8kuR+H9XiK8fHEAJDDlXntLNwRDUgZhHekW705vrU
WNRv8wB2rf4Ef7skkzz6yKrYhoDYemfj3bj5KCETNE88ptQx3rItmPERHuURsL0VNuogXse3MJLw
zN31vSZbZgEX545okZmjbGtCB6mDm5ABVaaMpDesN17yVFa0vwiEIOQwahva6lH4+1e14hay9DaC
qbmGsLau7UZVlstePKRnQwh4E5nc1GoNQ+TR5GXw0zwUeCG5vmoXb5OzMQQgKOKwLA2osx2VzoDY
UeN1uuYMXebn0XeFET9HB/X1ESULJyaDIZo4SVpiRJP02zrhXtdLcvSLO+FzTmLyR2aWqvZIrWMN
S+dI0/yl+pF0hdvnYAP3iow6tJ6nv523s+GE8x2jETCcEWlCQgMAQ30eKHfmne5B9dWD3G68R7vY
9SW81OQAM66/Nt/HTXUGKbC8imKrY8lJQfuXbwbGa+rBdc2DGNWDesecte01C6Kgllwbl7HlbGDh
jNsUivmNRmx0HhRPOcjIw97eQCfMkz3CXK4ZnI0kHGc7hliY0X2sKnvPDqssRe1BKe4ndYiDyEay
orKPKMQ1SmUgI0Ncexpd4q4qrtrr+hLPHMtp9vHekICV7BAI6LGUiRWzYkUPqt1ktN41yfv1GUnA
QxPAg4RzGNV9jcqEBe44z3bwV910MLe5PszlAuDZdxIBpJzTArX3D06I5va1G9WHzI985oFhC0Vg
BkG/HUgsgbzIcznT/BxbTPFS6FuX5oS6EuQb8Urho6fKxevyTfeC7e9FgWxTSr6amM+V4GgujU4x
V85Awf1maxIskSCXmMBNICYlg4ltoRLoZkezp6GzGO1MvqGiHACXiusfT7JHxDxuaUJTbTSsX0ch
uIhWDRO9o8vb9UFkiyZARgzT0WxRMad+VBEMBEaRb66PIN0HAlaQkJB+LDAPECY8imIKHCRghwZL
chBpkkCT5KaXOWRn+04Ai7QZDZhHzxZQcPJil/KXcETTftDeri71iCddBay5PQx0kugrqlrop3Nl
e/FyaH32IwQIMco+oUqFO2AVgJnv8IwahIG21/z467/Qszm/bsTEhxiFqeZrrBOq7BYykbcpFBCv
f8OPeOnKLfo3r2cjbC2WrwBslbd9miZ+UcQ04Hy1gjTv7TDaLBRmLDq0tRc4giez0yow8jQeleaU
9JPTxnkA70mX9VEQQf2Bqa5KoQEAKnwaFn4bwXxOn6udkYVfFSmvUHYli5mOkQ/KRCasUecld+Z0
iIbERTgw3sFw/b7xq341p7zR+3/YeSgdX6h4p/qcKxDlwfrtpzegIcw2mp22DT3DZz/0o3Gb7ex9
eEjk6Y3k6hTzG32wjHqG4c+RlL8aBRmujqdetIA1lPvwbMA/xtp0aEph2U5QtzGtET3GMHPAY2lq
+LSflE03dzSYZ4iy2XGdQIHCxmMzdGjr3o2jrT4t3xINMokQeJuKBxjLQSyYQFL+BJ9VpxnUuyZ5
nton3iVoYIVnfUqKX6ptr4Y+zC2V4TCoaKbXJ88KP5qqa+gBoEHN0k7GeDuO0Y0NTVAyeOBQxl6D
vhd9YehijGDxBQvFkD8SmI/XLIzWXgyImkMBo+4h88p+KHCwY+FbFWX+UMNDM0z2U0iDlK8695Or
dF8HmuzowoJCfZmzSHb9StBVTPaWAuYqZAAKoIcFHJLWUbfQZo0DFCWg4TYXyGdluvOXK6ufyCMm
eqE50WUqceUn3CnATAnmF7ZZPLyXe9BSTxhaBmLwpO4jl2D4eZd+7b4m//UyNgTQ58k8jnOItLrh
lcvRpN781/vREHC+DikflzU56m0Cz0nFq2oLkq+yPE/2DQUkj1I2RFOpW0fYsTrL0LvK8HQdXWWX
hSFEg91Ml8ZUFY6iof1W7sNdH2T3LGhcRR65r3/rCpIbQkRICgVW1BZyBIW6dK/70VfIvezKDfP6
N/RwVC+g6vlw+PSio6zUIllJkSqsIRLIE8NAARwKGN37esivL6RsAAFlUctP47aAYmYJd1VapN5U
Rd71IS6/hn0eLybkk0xJQnMMseug/LQEyLgccLw3q7urzd5IsPqOeVlwkgWD62a+8tn+1mqa9k2d
ZDqIwdp+sE5aFR3y/kmtbEk8KAk62brEZ7nrkNlEmSi+kbncsepbGD3riy75TLJoggngMEUR6ZQc
sDgEs6+7+T4cfPUQ7iInfcz3qWd52mZ4aRPnTnPDA9mann5L7wzFmb7kR1n4JLubmYAjBq0MNdQL
cjSqWwO65q35Bc/FZfZWTtDN+DlAJdCI4RPEj1Zmw2vxfR5M36Bg/MVo4dRovL2+xSRphtivV6Fb
WzUjnR61dnQmQ/Oq+FuVn6hm3TSxDN0uCdOdR49MxJ5ylULMEZmsvWWoVXTOSk8yN+sbBZTaW8nk
6Pr3rm1kAX/4Qq1MI8A6rYbTO4d3X6EXh7Cag9SsDlOenJo0MkExi3/SUQsinpvujD6PLiz3bQTZ
zRa+qo2xKyrDy7vZ63kPNkts3ah9CMM5hjtv1ZRFLLwtWkh4hBy84GVv5Yskr7lcwv5EApF/XCUp
GH8MFdXGAwXcduN7BDiW4ueFj+1SZg6kzh4m9IaiOxo6LugNdNUabmVOdyvdwxLkMwXkYzMxUKdA
zrNKPPetA4+UaltuLK/zF3+E3c3XKLAkx1iW2JkCFNZlbycjrclRTYYbsnzr5vvOeM7V517pV195
h+ToC8zf0dGQuT0k3lbfxOtnRTZv7Xe40pqmmSMNxcShgwFBcyTTv+jwPD8fpgCICS1neCEinDK1
n7R6sPA6nudv12dxGXRt1bZsyizdEvAQTJgJfbIIlkh0qywPvDxUTJIV/wHlPscQUK4r8GA1Qd8Y
Dy6dZ+WeGsIW0EFe6v2vuDn/ZreB4ULeSO5Ivp7pv5/5z7GFEMpWytyis45nyQGEzjC8tdtXHt1O
ILxqSEl0tOctRAaj0hkLyGaYSVnWy0fON3hz9W4MDvciH3ASpOTrWoOyPQ1GCSBESs/j5ev6c8YC
yuUthERyDW/9hkP2BDryEazlThCShy7mO94ZV8kLcwc9Pv/6TvpDePLXwKJoOHi0S6VrKIKpj1Ow
kmR1V4NCOpjJ0Clz65tp8fVDJNdwlmxh0ZanQ9P9YKzbq/GG0skXd0DTdeokmcO8bDcr+yqBzsfy
jAd9CQ5rkrUWFW9HqyMkTwk/tQkISap+3+kQWlAz8JansHjr4TjdmXTyhhBEah7nt+OsuQlqQEgJ
fc2033iUOny4U4rU7XJlx2BzPWWtr7f15JRLBnPSA+wcbsb+roVNYK5D7W6pCYwDjQdV5d7SQZ+B
T+ifsvgX3vQQTvxmwAFF8mUlh0i0AGpn2BOPM+gq3OhcK1yV6X614Q366w+QdbsZRlhzNDHacpBW
hr2C6OGrHY/BnBuvJGfwe2/v+hy6Eni6D6bMlADx5Y5faLj/H4bZAk5yU2E8GrAByL57U98y+Kji
dQVS2XiGsF16tHooknkK/H3fV8+if7AFL8dNn79AQFG7KtqmGhC6chhU6NAAyLbF45prq/sI0kvU
Sf10A9tcSbOIdOYCsjZxY8CNhq6lPvKR5GudMxwe7O/hjt5rJ2j2bem2+pXDztWV3U5/KPB/TlqA
VqXSYNWb4epAwrNn78tNd8xv1U0FWR0UjffmHgK8G5kagGylBWQdW5ZovR6TI4y6N3n0q2OHfKrh
3AzV7qWXbHwqgxYBSyHZpZIkxHfFC8mO1NCwQhkFreN+su3RkEPvJzd+CAPYH7yNO8OlIM053Rd0
RX+XQc3lR/S/NrkhivOq2mAWkIpEjIqQDwUlPMTC5CJ2jNA13fApuQHUeXkQZx5VXWjNwS9LggLX
F8MgQqC3kJTMpMRmK/3ZTSDxip56VC33a0VpRIeM14CaKKtma9exxxCFfIeWKy0NK+vI9di17OQw
k+llNMvBKTiEUeJQaRx7DNu7QS3Nra7BjIs3ozshZQtD3VMzFArN6dVoEAyzGXIqShp9jZplW3a7
uGTPpsV6VCbth6RAuqPDqrs74RGn4BQtM3emdsqw6uCARae5WU6kyr/PcfE49KDpme9dVt0otqwV
/Q/R7f+fLPT+/R5a0iix4zjHFW7drs8IUE6PA9Q9gSQsMA1PgdLG9W97/VQZREDQuEzxUDKpIFZl
bAfjrqBkP5N+dOEP4OrwnL4+2h+KTp/zE+AyA89J5Z2WnKI2yJbq2HWDT6MmBQFIcSuqPKCXyaFx
f8gG+1Cbmn99/EvmvQisP8cXYBOymXppEU6OUz86SGAcfWjB/DtCotWNzMRN8p9hfQNzU0/ptyqq
LVr9tRtNL2vTTQniynAfE9vl/bhtm9GZLfX7mCcvBr/LLBkN4w9J8udvFVB2MlWKtoWIHK0J7rwQ
yjZqG8pEaA3sf7T2Uz9Mu7TRnMVUDnX+PODbXV8s2akXADdPM77gIgejAGLPnR6wDtQhGbbIBhFw
NicjLeGsDkXjVt03UPbqmxuaVpLvLltLsZ3WhrFZxtAuDTiPtsPjWu2BkMvd6rBt3xuSXS45Ux+H
4KycRYiSzv0Kl/NSeVNW+A1s2C0K6TEo3M2SNO4PFYG/tsnH1M9Ga6wKKrojIIPsm924X4LFmyEG
DNmYl7VIiGz8nexQlZ88mBzgBcil3w1Znrcm3X/OtYwPWDv7DQqHqXWyVsXVo/1DzV1YtQdo70Fx
3C0WR25AK9k1H0yRs/HCRGWzlgG1jDa/ZVEPNv5tDLbk9QMgQ6uPvOdsGHzFlLFaWY6FxvwhxFlr
pj0v8KpizS66ENFElX9rlnRf1QY6wzrJA6gkmTQ+4rCz8aF+lMMUB8va+gbaLZ8gpszaQEM+udZY
/OQ+tED39bqNrGAmyeiMj192NvKg2gpS5pVq8xVN5hbMaN+Tg7pV/Pg1iX0CMbinxp2d8vX6in9Q
UK5tJAFzDKvQqrnQ+ElVxzKoohRs2ojs4jF2Bzg1NQEhkaOEdy2cglmmbWDBZO7M6qU1jK1ZY2+n
BGaDLaJ+ZR81xO+56fFlu5h3pF/l9bN9thyKJAH/i0FKO7kvmukbj1oXb0cbBXIpQ8Fu0rLdlmO5
RezhzeTh+hTXC/XaDAXA6+xGQWMrvqlOTPQW4/VyPv2nEcReTNqpldLFK/zYMCWE+SCO4PURJJGZ
2HcZ65HetCpAG9aWN+0m3yS7dke30oKGZK3E7ssZzbZKscLKWLmoI3CIf2UIiFDOeUnqWxqUQRLI
aFgSaBEVWTU9hW/ouvMX8r40e8a/RTKyyMUhDGbbOtOgiCVaT9WwgGrMesJl1MKLRn9GHQ6iW9JH
o4ur9zmMyKqcO1gRjCOqMqPb3LC95kGNAYcHSUO503zoFcoZKLIhhUQhNTJixhOGTNkuRINpi9LT
9a13se5yNin6e4A81FYTzyO2RNXtFz1zONwqoM6vpj+ujyP5RiKdkkCascoIUlwVqpmxAiV71FvU
XtIYdTFSOJvNup5nMNsQoF3UYJRo2dUkdyLIOZoFPAJAaUkbyWArdv4Nec4GW6d8Nlic5CpsqRED
taYBNW/b6xV+zGY9GNGaYhaTn1N99y9WkRFdI0yllmULIayhUlgClavCtwmx9/E1mxSXapJBLm66
s0GEO2MgsGXsBog0K+i/UEtU/JVSEgpfzsvOxhBQe0TaqcMlp0cZu9rVkzc9paA2dA7M0EBv1MBp
kILfmur97XP9NSTkRX7/XEvaw12wq3swyqItNNa8zP3Re5P/0Uu/leWB1xfRFlN81raprkQw/Gjw
vFhOd/P8fn0ryAYQDm6bRfADrWDxRzPFneBiF5WqBBsuh8JnSyZkz3gbg+1ojeOk32pwbUVR9GW5
sQMehLvqQB7zEnVwv9yNN+MTfAx92BX8p61oi9m0CsFOE+0OQI0B9pbjTW38ur6Kl0PCsykKh5hM
2dKZpADbgPud/tIRXxv3eesiQFqyTUPfU1P18xmSGk3oKPrPKHrRp97pS5g4y8wzZJ90xepzQCnV
PDaKpj/2FvHZBAFzUxLKfDx0XTsEAoAs+VhObVv1ID5wVPMJakEajNeb8bGLkk2eA5zhYw3DmATO
MkxVs3tq9apjJsmTFr8aYLxlywvPt7mGF15Ue7qfFOIgy2R69tYCHTTbNsECH6O+ahcPksYF9KAV
nrkljNK4elSbNxuWKVHcPK2rSLqDnj4vNsLheXJbmrmtqi8OKIqwlevd0qLwunke0/retEE+RpNX
o79SsHeKCO2lVnxK0zbehG104PlwO8flg2qEb/lQ3NAQfkrxTqUt1EzA5cDLTQIpiKY7TJlxryCQ
G9lNNc7ejNfnEgwraGH51DAeJdtrPYXX1lvA0rBe4FYB2fZj94aXnG27wTPGnr/Ait1XQM+RjHbx
+jvbzAKqZkmEUAsR3hEye3VzZ6k2fG7sovegYQgdXWZvej3ZzzT+goozSkTLrrG+p/VDqSCRzXD9
402t0lw7XCRX5eWmhs9fJtYLKsWcOPILekzQfl4Ohcej+naAtItaq56ZoxuvTr3UYk/GZCUSGLt4
T5+NLQRRJOftHIdmfzRpfxfO+xC5POl/5NG+6cJbLot0JKdYzN35vMQpKvpr802N3Ik4diW5PVcc
uLKpxGydzWE69bCigRNAB/uVZBsZIfzi68Mgi6cuRm1nSyeg4xLqnUFX26q0KuHX8DPjAelVV7Jt
ZfMRcG8wCi2JNdzMMOP7lnXEKycYJUPdIa8LsC0AKzqEJTq/t34kzAygvumlcLEi9kvDf6bSRzrZ
pAWMVJOlbwwGo4UMt2pNCMCwcAZllkxbNowADbQdTGjG4HI1+86de/I+62oQ19Hb9dWVbUcBE8rU
InAIw6WCiMSxTFTMhi/XR5BMRMyPO3S6sqlrYUxRHnSwqqAcGNnN5vogl19tPreimCMzNenGFA+z
R4g39+/6O2xEX9D3iKcjsLo6J9tABnn1sO993XKSQBbPSfaomDqPfZRlvYnhNS2GEP3rFAWsgM6W
DKwu0+rO5inGXHHD2hy+2McepceRbpr+cYo3kG8svyp50D9nG/rI7yC4DAaV4cWTp7nqM1wq2p85
dKjwsKZ4zekfUE4l+0jUOxqS3pzVDCiqb3RoPIAcNT4gEPTgCuqkLV6I1kX3r3902ZjrzjsLiJoO
Gsl5tNrFhHpAIG1GFJk132XJvLP1FsDHKuIC6a+K7kwVqm5z63aoIVnDk5lC92ROvUQZ/WiJ3Apt
VnZv+RoHt1b7VvNHO7IDAotIKy39EmlSU0BYsP1ut0pQ8/bBTqNtk1eL2xTwhEP/9fW1kaRQ9sdG
OlucOLFT2JshhVpfrKvQCV/K2/VzDL79rtTQV5ZRxWRfQwCsqouavMxxsZGJgicLb3o7uD4nGZII
WFUN81L0LBvA0YQwHYUMBPhmsSoZ5WI8YBJTswxN14mYmiX5OPPWGhGLUCjh6Q9lBkngsfIGFR5d
beGVii75VhdX7mzENUo8+1RTO3E7MQZ65P12yN5iJsvULi7c2QACaLRkNbBpZxS2lccp4j7PmtVU
w/sXn+dslHWaZ9MYGTz9mnrNxsov9bRLMthxGFJ/ofW3/i26ORtFOPQKNdBkXq6VotqAT14MDcPp
IS0Mh422T7vlJsJF1kzHjOtekjz33YyQoJLJKlzE+7NfIcACuhGWyV4rSRbsM0vepw7MaugyHpae
S6422VBCvIF0LB1n0PqOaj46sK53sVoHMvd3eppJhroMGmfTEs+wYc1NycEBiFq4ElOUxsw23NXR
t9H6wfPWt6NvRfut7B6sonB5+xKP4fN/20TCGU9H9I5Dlsc6wh7ZsY2vFTrMyPB+fZDL75Of8xTz
jWHMdNL1OHFlAgXNiWNNC7dFDFfCEHT19rQMKPyOL2Wve7F63yiyl/n1o/19F+sqzPCIRTVRkTkx
2tGMLfQGtyH4FbXiqnfE+DlpkctV6VWwlq6uDCaSmG3F4nUT5/To5VmzUS3VndLKUU3uZdDD6Lvb
hI0bCRioHz1I10YV8qqJcqWGQbF1zJhyoObgtmszSKEo8KPNU9NRtdUbli6dZxvwYQ4XEEHK8aM2
j9JBUefv3ZiRvZLAjaeGJ7OjxMvRqKHoSSZ4mSogqTnJCHFkcINnd061HbzX3ZTZzQ6uwwy0htop
qblnZvfLYjHzJrUPjKGDXivEflMTND8rz15pnEOGq6ZfKmY0MAzCIxTEGzt/TkO40JpdfTsveb5N
86FyF4PD8ZwuO2vsF2cu4sXviv6mmJdDFnYwF1Ln1z5F0GcN8DUIFUN76uN6PPA0Z2AvWOaBMM23
lLIMjBRtaglYozGcEPUdDvgOIlwTOIpDvbHR7Hk0KMiNaaN+b5b5sWUI8ToF1GEbgWxi+HkPRVhm
Y54wUyjBtckf+qnalEp67EASxO0IRWitgO7InMO0IAuD3HxXiO2jyWRnQfYYEcsEK+xo8Ulsh66W
8a/hMHjVZG2WrtlEZNi1JNyyEEqctd2GTqYZFmouquUoXXXXs6lw6oTEmylvDQ+U5xurj/clhKBG
JfFjTfuZ5oQ6ldW+MHQ2jF3l5BPoTBzWYbqXFr0LrSCYXKflrR4a2xyqTklbvCn8i8az+2UY4aWl
GW5HrV1VZGioy2mFl/bpq7q0N4bVPqNk4M003DbIK3q1hf8bK26SLB6hg4t6ThOxTZZq21nTsHM0
n9SQCLJhquHRah7dKFbhWW8Uv2YLBar2JWwG/1+BzF9n3BLuwz5KCrbM/0Pale3GbivbLxKggZpe
Nfbkbrfn7RfB9t5bAzXP0tffpQ5urDCd5kGCHOQ8BHA1KbKqWLVqrRKtR1SUyXPoLvPQs13dF6f/
ARm5OMYb143Fl+t1WmB0HR6lcoVHtK+hptsg70ZW+gpQlqv7EFRW/PEDGM3WTly+ah3vBzAhMaDN
0EH+GNx2U2HJ8+cIDbMsfYvJWSyoN5Nw1+fd9vYeK8se3lo1Exy7TNJHPTekE9FBMtZ2fpuntaUl
JEA9MZmORTfi8+dDh1QBs6PGFD02Y/nejfUmkFoXfQwHPLqYE0+PpIH8HHgycysyhcekbT20UuxC
NV+jlj5pUeI2pUxOmZB+TLp6T6Fq15md1aMjkWYK5lN2ev2sdJySLG+BTESmsY4GKYBJp0F/a8lz
AsHf21t4HXWhfx9TJuJmdZKmuYS0LZe+oMLhpHr1qrW6S0PDqZDvDsMuNsRP6EI/d7wC/vXE9E/b
LJI9BYa5LFGHhHYEZmfAYy9W54DLJnkdXvG9RBa43klVo6RJB/4naDgu1CKpF+7wocsNGLd/oznr
h5+6wtlYmRsBmbxel0jViFLenYriUQCDGgaXpDmGrwZXkTJPYF3t89MwDDUoNcfBaiRUDUghllal
48cNRVc9ZHoLOpupl/Cw1CDFYIJrTq97wCbVUvSaSJRtos89/q7xCGt+1YvP1ag/UBXjsgbdLoLC
DWJkV40PJCCbYfwKcsWSTRQD5JdkPo/xRz/uZCDB5opY0JW3shyQfukzTgW7ylWnaA4CZC9nKfR7
c1cakWUUOcil7qN+N7SgkIxyp0L1bVKJ0wUxCPKR9kdPaXKahs+seJumT0EAj2gIMryhsNtcB2md
M8Xgmc9Rr8usUZrAGNB4RN4UyQiFdfjj8LMSG6traqeYXyTiNc0ximdLAUe4lgQWKXet8tCkg90p
n41+DidoJYx4E0LFS0p+jgQeTgrQZVAOKdSViz4Egfp5SB9p+xSogSfGjaNpnV2LmtWK81scayAQ
760wUNw6q1IXZbHQNhoFc4INvgaoCavgmCuQRG9AcwCcZtxBK9PIz4pK53NK3zX60CFT7oZn2dgV
sXye0AuB6raUt15CkbKAcG4ePjuMHuZK7uoiFNijyc4gxi3l7gzWpywrt6MmO/PoV6AaAeshmBZq
sCW9hdjE7GddgjNxxvcQJSskJwIXXyc/RRPqoHkLovPEBvm5rSHBIzhLgvoQUvCc/2xkiMQXs98l
r80IwGX0WQ0Hfd7JyVbpIXATzF4Qd1bZbxBTrQDs6rnyoqlbitcuqXZied9pxDN1yC3Kx2z+agIY
xMS9hPqrhLJCKe+jwguE1Knx55VlKA5idZW8G7PHmLzE+VvZnpL0MIwB2kSDI6IqlU34vMCphadA
uA+1FwOEV1kxuyFUFHO1smLljih3sboJYIziW0mCD1Z7l+Kk5Hi2ChHU6YpzmRqWGUo2DQykLYk7
kMoWKfUxf2WbKfAWOjqfBrEkGcTvkCzuoSiPeGAN5WRN4s8BqT+oQNP4IYDasE47R4k2E743vVe7
klPN5bhxdn6lHFWp6mvomKiYSVExIWF2P2778evPxG9XyrzxIzmQUmlC77/Xhq0AJLUZBi4xhzsw
RnE8G89rM4mNMDSQ0KTw2lL8UU4ULUFURf5VA3vls5cfsaomgBk7jnqjkU9a9UBB7Tn1nFVcL6Wu
LDAJS5/03SCqxWW2U7HH2MoesA5fdyVfO0n+rw7PBrvy6TNIZGzT1zaDYGNatjjV5+yE9hwnl+Ht
KpvKBG3dy1EN9JWyq4cXvb43B977fnlz3UiXdOaQFCEmeIS0lU9VaSAlM+xeirxKUNxKAuQL3jwt
iJfHrwHyAQv1Mc6Wc5bIzlkGUq3WaNdiif3HUP+C17BVTKzdvgi8hEZnTo4hpKZR5/iuBfhLpPBd
1GY8JzU7aUq7r/Jtqu+k4DWg+Z0wSbvbxjn3XGfOFKpTYyIX2GBjOo2owc/IRm9b4FQOdOaYRCBJ
q0fAVE8CWG6DDIWn4Cx3d2ZbbaqOQ4Z1vRT6p0/RmeST1JNYEQOrGed7s49scLyIYmJDSPkQQjGh
xm24vTjeAWFy0bzEMztsUKmYs/c0pz6kcTAAM3KsXG8Wfd98g8H6JKohl8DaLzdf+mpUdN5zMAYG
6Hl/ADflkX1tVYdhW78L/CFKzgkxmLLILJiAixTZAm1aiFAlCA7lp2Db7iHcAIQlxop4joUTGQz5
r560rYVMFtvlxKiyVRi9rRmCJ2svFEwHtz/fdbjMamMZ/yI1WSZSqQYi6F0759vx0PlwoP6IE2op
d0BvvSykyGNiTQ8cy5wal8kcVVw8fRJUPLbnRrJbgUDoDkgC6IDKQ3EPWIOltsNxAXZQqeA4HM4X
NZlDW4/hoNEBXq0FV0iROzRVHM7qln37Z7+NpsRfP2EglHKnDXhJiDvZbqwB03CYeTTPoG2yNUAI
nIkTKZbffMsgc0rzaYLcEWSpTqE4bTB5GouTO2rkSPXSN7LJDgzJ08HodHudt3eSsCNo45wU4xDi
KZqB2UBSvB5subctXPOeMpR4ZEkBkFliB2xpl4CVuqPwaBkQhSgBgprWA/vPDs18J8XT67a5q4Xm
tb1lxassRkWZTEkm9IUJ5sOJnXuRB/0iVIHaY+Zxxwiuhfe1NSbyYX6hi9QFD1wDn5ZUTz2a37NI
nWm4m1WQGhl4T3U/knQpskahy1nrtTOzts7EPujiBoY8Y2/TbbgZ7uRxo4hW8Ryj6ez1ruKag0tP
eWEnZ7LPTnhDcu7hteCxts9ERi0to6qXAKYyZTy2wt6OoGhYqB+cZS7ukr0aazOMp6ElpXJeA8+w
SAXGG5SI8I+41X3FFe55LW7uAWKcizF2JWTbsKkLjU5kl6eFhnX2dR8EJABr/IsL+L02mfUzaiUH
IKUBtiVSM2cuN8GQ8k7J7e2DSPVfb0RZpVOaz1CNHs4o0G6q5+Ap2CxUNIkbnnjDvLePhMw6lHyY
yqYuEmjT08GZcfznRLOokW44Z+L20ZfZOdJQhMOaNXyl/FAcp2MrWSiBe0oC8D+g7A4SwfZYgYMV
NGnPBVj3OCf/aoFr/d2WfVi5mazB+zeOoYqKZv+u+YAOK/ggMjvwLqiXh3RT+ryjwlsyc9tLszUI
xuL/wEsrm3YzeMt4H8+n3XbY4Jn868qgb5CWjYQTqZoQ1JjwLAKvXfrWgXmmjTmf8eqLcL2NzNWu
q0oQBoI1jV50P+PfkAVchq+RiJ4GR99FR3qIwaYCGCz1e2hwqmfdh6idG4KL4gdX6YFz+WWRvfx1
EBuxDr3GwZ696iH3Mn8hNw1/oK9i83aad4jYpmgRqfUoCUgyLvxCQO9g6m1Hbe3HguEBwGYDhYB/
Q3m22nF2dpNIoRjroBI6DSgAZ+ldqUyYEdadvn6+fUU5nuCy1asbouBhlo4ZyiMUiL04zuxwOBYq
bzlXIfHr9SyJ3NpMEWaKOeAENe7k5j+kTeKYtvmeeN0xdTK/dGtt4YVx4hN6n7u8sirOk+0Cp/vn
8CSz6M9QycBrPcfLECMAzffEVfbRVylZ1Z1wjEGLI7nmOdn0v9rOQf1v4E42XN9oVVF1/E9UNca/
wweD89UAKKudiDuMW53Obj3y+DiupfsyoB7/b2WJMqt9LuZKp3kCK6X5kedeTRNvgq4vdHBfhChz
9Imino5+QpXx5K6v5ahry8wXHoZ8KAOM85yUDmR2M+g+Qx6Q5uozam2DyRpTMxrFCAiuU/lGX+Rd
4Pfb0sM4mStv1d7RTuauv4tP3Wa+v31JuIaZOCLkVdNmmOw9qadWtoBumRbmw/O4R5MURWYTBBAA
FIpP9TM6mDovWb7u678/KhNSWrEOCj1s/mjT9NtF3+c12ELhZfazLVrtdrqb9ukvAv0OXqLOO7VM
mEmVORpUgvPUo9sw6JI1q9QTAMe4vcG8w8MEmKQyocNewt0JXeTkECvqE/e2hcv9/vv9/95EJmaU
ZUcTrUIqALFWX+ns8SBZyzATwag/QhjmHnzu7BRnWSzAJKUkK0u01k/TTsHQzwl0W7bwMtuSLewS
SBOYDpcT53oa+ecyWTK8PIoGLW1wUsOX8CG/pzvTFZ4XhoHWjnY8xi3O6dAZb6MVo4rC6eLTunar
m2Ab6jW/E3/d/nRXd1FRNU2VdWP5v7/6NEMQkl5SC3KSmnSXDaKnAdBw28TV2qi8ssFcsaRTG03I
gNgPJdGBssljmMq/a63yKzM61cbk9DMoT4m4kQbzoxdD/7b9qxu5Ms9cMy01wlbUZ3QOMEul3QkF
WGDmh9s2eNvI3DHM8cjQbMY2VvPJqLUDmjmcXeStgrliY5mQIpNzghegRnYBeNANlSd1dTW9/t4p
9krFetmZVakuBPfLXFC7aV3iyRveyb7uLlZ2mHBdp2qRpBrpTlltlYgykSf+CJeSnZ0eF42gaS8f
/9P3YS/TZKQ6xm0ATDby9r5BKWBWn/6bBSZEB6LUtW0D+mNwkFPtsePKFF9l5FpdI7aR0SBvBZmh
EIEjKnrCoHx636AIILiNkwPurlkpOpFO7fMFNzhHj+1tNOKcG73WEAjGGpasq24cplu15tU4lq/+
tyCyOhWMm4iTsi/aCScc7O0g7WnSfUOLQ6q/JlkF1Fy3G4JdRB6n4eco1tvbX0+5mgasjDNOQmzq
OKtIAvHPoLcH4OvzRjnnIMjYCT3og4Rges7ItJVU9Uyy4QdoYctW/t2osp/n0mboYksEM7wqIAOM
qCep5uOIOlgdPITKk6SGh1Ia3UYPfU1Uz9o47Yq52VdzCo3xbNPN8UvWZJqtBMJOIeFDSkfTEhOg
DrUy5L03rwax1UoZVyXX0DrvF0eSHEZEa92Lx00NcmL05QUHSEX5eZpRQNfAPkK8qt4pz4lx3493
pR/xEmreT2F8Wt2HakGNaBEIBhhCdMEq6ZWlWznVNnVpBVa921/5eqr5vXa2B9NPbWAKGtZeO4a/
MESDvEcV7MI37cNSMxnfIQUnLrM6PGXi6w9dxZSgGQYKZ5ElG6CBWA96rkXnblduiYtKibswFBHM
gFop5IY0T9xjUOn2gq/f3G+jS9havVi02aQ50Xt8azD0Y37fAv+VVTSPt62Q65fn28zyM1ZmgHPq
MBsLz1SQ7qOpfkVTugnz6K6f8103Z49K2mxird8Hg+Go0n0cPkYSqhekrzZqOAJXPjyqgbAtJh2g
iVS8Uwz6rgK706r1XTWrB62oz2OABkCYfGm1sFNVeZu3zc8uBj8XiruzBmUQqHZOA2p7iXYwckHZ
J33ZWZOayftuVu4lalZWq8yJPQHIAv0Ub+r6r7TDgHqM3oKVtPRfhZzvTWHcmRZq/RCHHQEgRnPF
6U2gPLHw66Wa1ZlinBYa61OdpzhTjat4mh3vCMD6qJsIPur8Ipdim3eaGM9B1UxqSY4VCeGHLj4I
6qLJwuNw/4fk4HvfGKcwF4SUSocz23vtYZL9/mnhEoam35a8xT8JAY6U6xeWX/730POnTcK0uhp5
NNMkxkYu/dHxMDr1PSonttBgMwML4Chntg2vtIMj5JM5l4djmsmFjAHUqTmd8P7U8OHyX8rMQQdc
pRGVv08Jqy6FUaJZH01s6IjxwN9CYV1YniCr1v5WdvS+PUJuZwYo3gntGopFvJotz/OxclNxFDcy
JixAGIMWDVBhECMDdsolX4oN4FZu1b8aAdySvA709ZT8+5syvm8Kh0JuFt8HtKcFpHsJCoDbn+4f
wsm3CcbvRb0wz5mInK+PH/oxek1UIB8HqdubBsYMcDXdxpBfm6a6LxPFAzPGI4QkQCLWgOs3fu97
AIZnFeKoQ8UJdPKSbd460IzzMUuNyJDnWdhbCdSPt6Fj2LIffwAJCniRneFE42VuWJC5wTN9VC3Z
yxz6yLtYvG/AOCht1ut5TvD0arMnMXrohp+3v8D1wuPqbDMuqdCGWhqldPHoqJ9U06xYkoBcohd+
1MYABajirmlmEF/eYfssEmECRNVfVALeolB/L8sjrT409SvFhECq5AgFvPrSVVmC9e1j3Fml9Fqv
gf3wNCXyXq8wFRtoGL+J4vRgRMp2EbBG9d8OyKGdtjT20xZc908Fol8MxCFFRUymhwx01zGwMCX6
qnKLQnKuG7ixr7P6YxIQ91D1zLQHAp0Dzv4uv+7GOVIZxxhWZRqo/UBOUAd19Dftdx+DUgoO8f4P
DZllznOEUPdP4gLxF+8rcBFCRsnYBl/jy/xBNpDf5DhMXtRTWY+JaF/LFIfq/4HViwYaiEK2w3ba
cKUveTuw5LCr3KYKQagU0JZcRlpbYyOiVwCUieo1voRRfA1v5MBqbVWzh59gs+O2vK7Sma4OECv1
NIyYMJpMNTpPSBwjm+4WfKBgD/fCUQa/aeL+ofk0ggLeXsadtbvxx5DY4YlH1ssJ/xfk+WonoGIV
JjNUuU+hcGyLnVm9pB3nRcAzwTjUmmhJVmiLzwYfazft2jIBu93X7UN9deBwvaOMc2xNlSSCCCuD
jVf6BQ51R+4hWOYA2nL8d0yWa3usFyRUkBIV9kz1K4PQigBctlBxns+8rWM8YUvVpGopUpgpPI/G
bM1GZkc1b2qYF/JYlacS+HclGBBYItCeg+Ejs7r31AmcrxF4ejt3y2dIWZwgMeXzqkbLV7nhiliR
JyGcSdbLcEVJu2taxdJx30CDbf66fTpkzkayvSSh6TRlrHDMs8zv3NnBc0R2IboivQYgAwOI5gVC
HReW5sqV3PIYYATgtLDAU4fXHeWET43xPSOFCPXQLMXZugfxyLbCDNnt1f5DbfbPFEZbEonVpc61
FNgSokdnBVGlS7K9RjO36wIbZVgib/tZdspBd0uNemBq5KQpvNPEikLlhS6FZAkv0BU2ffogdgfF
SbylcZCoXnVQd2Hs9kcR41Fc6oCrgMzVtWRL322IgZdgyUtHL8Yoh5uC7Q3gLAGjkJCTnW0F+h0g
LahtwPjVH/ErZ+d5H5fxQiGdg4FqFTmFv9PtiNXvk0cDg1BWcHltYCbGSyEvwB3M5Z1vxhsJZTuL
KYjCED7lHUVb4YCRU3vZ8mqr+PCBwDpwWTM4DyxWDIqaeSZpBEGMZqEnycTr4rtGiEHHGns6plE1
yqWDvl5O/D7ZTOKFsZaiNEMZbHcOJnUBYwp3wUEFYCra8RA/vJSELZzLMtI8s4jhm7bJ/aKP3YIY
eTj8b3oUHEfIdqHwYIxmk0CMrjEfK5TtxhxjJ11s5ymPA5b3dGPL5lUq6IoWSGgdVpscVaumwNMh
tjWoPCo+6s3gKXT4IuBXByxlXTNMzdSIJrJwZanBPL5UiOSEkabfYQPQjVUfOiiZftHZjh8aSCRg
bhcvmQRwkcGrWrd4wojpCOmSD4ANfvcfmI88xHeqH1jTdniM+BWDq7do9RMZ11wpEwDV40TA0WeJ
NoXMIaqIIwbLbFDXlVb4ZO7G5xzCHByvsfzdv0XBlV3GXwdVBp3DBHYXIKCOyS1iQysC30T0hO5A
Nvr2tsGr6e/K3uLFVvGhGmtUNIcB8Z6A4Qq8evlwoOqL2XpK/KEXtQVVePe2yeuOeWVz2fuVzWA2
Y7MKEBV6D4orIbC/CMON3VSW6TZeKFvZtjkEtdNtFcj+8LaY92UZv9yJkWgE80xOTS/bEo0cCdiO
nFcdvF7mWi2SccNEzzs5mUZAOh61c3zsDwtMN/C6Nwg/gv4PCQYvgboacFYWmQyxo4RMQjaSU4qJ
PrW7rwBP/I9fjvG5pJiUBMyzyqmGUpSVGoPf1+q+qh6n4LMhr9H8NIyL3gJmnufKL+TenrSfAmYt
Wsgm16FsK/pbXXLpW65Gn++VsxO/HUq+NBSw8uW5KnwZv3XcmtK/MB+iwlc8SS9D4IPAH4kGP3G9
/t5YmWcerGSs9EBF7wzRITvS/bwxnES3xl0PnlfRCk9cDN/VCLEyyDgnJYviehbrCoSL2RaUf54Y
Nq91fE64ogA8S4w7StowbWbDWOQBq9xXPLrD+OMDeZM9HZMX0iUrNp2MU5bgnGRWEqpPpwSTjfie
emi64XiuQ95dud5sXW0h44NERSs7fdCUk+gjQSws88uMnO4o4du1rpT7BKyDQA9DG5hzh3hrY9yP
mjZtTjusDXwSvpreZZHo3b6lHAfHEjaDPqOtUgkOTuyRXJvnWC5d+d/QZq1CODsaU5XiUAspQriI
hrum3JUIHaTSP//bUhh/Y4Q1ieoI0amiIAwKrSl5qIen2zZuH3GJhaeXQE4ZTYmVaNAvN8bqFHR3
aak8GeXmtiGOn0Bc/WvcEyUV7CUVQkKLBv/w0Z9i3CbIph5ANNu+B0cugvu2X5RYpHozSpWemD2C
O1rB2i7c0/00WvS938RotmixJSPxsgpn2oAQiYumWiLcP6cyEotfjycx1wIDJx2Q5604Yjje6/qH
JXvubbjG9FBBMPZH3G3/J+qSxTPdsr7cw1WSsfAZDs2IzTZ6Z0ltKztw8n32JtzpO9maLF4idb2O
96dHkUTGo0R9Lkx9m1SXsiXdDKojWaV2UmCOWKV4mDe6DZz5cGjtEYxM844au/KXKXudYUHL9te/
Ki6sfg/jaGqip4EG5Pkp7krQBZxNVea4Mu6SmRyHQpG3lgwkq9CaSm1UTidXckCDEdpLPQUEmXdI
6Jx+wRl49Tk9T6/9HUgHoBPOa0KR23msJLLJTzUnRO9wi1uHHjWQuIFTySke6q1wClIHXCCN1/0W
7Ry1bGKHmyjzFJNaigfSHhQGPxo0TdoN3SZH9XeAt50JQfXqC5CBwiqh/fMB/Ef/0iEyGPYgO8mx
KSzdh5zSXnB4S+H5I8bnqfFQmYKJyKTN2aGE9gdVKXgeqRMkqnXbI3FuKAvO74WoDoYKN1QAkHv6
asjXYIBA6iEPf/83Q4zn68JWaLQRCUsNbKqsfFHSuGVTeHUcPgeNxntE3Y6A0uU5v7r7ISg/CnHJ
Hy5w1WZryk61G/ex3bp5uplfcBkbJIK8L8d52EiXALCy25p0UtvIRCIoObViDbvwYXYwu/kOpDM4
oshj+7s5NNvMm/YLUv/2Hl9/zH9f+MuLZGVd78xSjhOsOnhGXZM+AwoCijnAUKA+B6yP8hIGvvjE
p6m9XmNcGWY8nwLy4jzUsWzijwd1vxSbBq/Z9ncDdyiJc80vad1qjaMSEyJMl4LieCi9fqP4oIvf
/EffealrrsyoeiCSVMVW1kLvBpjgTIvcu/25rrc2V7vGeCyjFhJZjOA8o+38Vsw2RdNgY/g4OY8T
qFQ94qipIyILnd9L1Nvt2CEPt3/C9fLs6icwrqbJAFjqIiyT+KXpNxlAU8FONjE/HroLPmwEZDf3
kSckECLtOOnQ7URYuuzPao8h2lSXmEWqTughPxP41igOOHvMeYRLLIGzWbRVree0QlQYXOlJAQvj
vAGlEOYNhsgy6V6cDzVfS5m3NOZ91pN0jjSoUQJuItrxBkpquTV+CjaQhwBhFI/1LyXhuHKeSeah
VvRoacQKdjNbijZ5K4DCQfngnBdOaGL5mAc5Af+iiNsnLY//DciTsDRHcMHihIyuxkxOfnkR8kWJ
LlzXN9K5S1dndVpkQQegeOkO9SgvWyOwOuhF2YGL4m9qAWEHPbUabAcgBrgr3d4Ff9T/oKjG8T4X
XufVj5hlMwCZKXLKaSechpf8AKbHneJ1C+QF3GZb8XHyxhd0/+Kv/4ENm5PRXgYNV9ZVEOSoAQF6
e7AvsuDq4Q95bmkngZgSw3saB+F2ffDs2z9csA8ri7GCEdAJ4INLXSVpnED2qx1YvShwAIJdu8EX
aNfvu63+of8CsLLLrf9argNFzF/zeF0o0kyVkDpk6uQMGtxhPts5RLM5Z5vzbVmlrVGSaZMtD1rg
7ydXJ78HUE/Nl96JaYOqDLVnuh3rl0j2U/D55H7qhl73r9Bi3zuuMIlSqKAgmUqXwGO4ifoetDw6
BJ5PVBjnVIIKoZhlfNTGHdw6duun0hs3ldMc4tiJ9s3j/5AhcBwHC46NI6IVQmgouL3GGfCdFKOS
x3aLAj+8B9gBg0cFBJKxx4M0cLzipRGxOsBREqtt3GGti6xCEeVo9Yk+5+BwrqXCZD9pjSntjlQV
9rN7kcRj/mN5ai6gjVnclCE65TzU1XXE3+qULNu9WlZnanoE1lIwovjYydmB7m56ElwFLxKjtZfO
5sKIom67e+pB03r+wVky591wAduv7DehCg5CAU/dwe5BN4PHkzbgiQLWGR1xQHTycyxBg/nYUujc
WLzlXwe/rZbPZE7BPJnTKKKsYbx3CAHLj0juyRmSng44Ggxrtpb9x9Cv8QhMFSbG3HQXnXkPft7Z
YhwTRGTagSxvmmB8H8XRA2Mipwx6ve34vVAWtprNfRg1CoLeYNMKiQRqkgPA5Jql76YnccN9v3CO
MmG8T5GYcTwSbOxlPshWXqmvHQD38upd5JpOwMknyPKhbgR1FrlaxUEcZsuHTAeoLkkYnCjBs3tH
AXmDHBCd7zvhsQKAcuE9hLCZk0sL/+EvTJE4RH/Vk/exKGytmLyh388qbncAd2Zs1Ir6WfSQQSeh
1cERNB5F6aQHb62O2cEGQjzjG1SopPhYJNRWMC9Nmrdee0nA8azWtliOP3upgTZs+1BDYbTPMZnf
aMMGWd0z5yLxNnz576uLNAvRFMkl3P2Sn444vd2vRZFO2mke+eTz+V51wwZmE2RTMQi5FFFW5oQ2
jzSowONZQ4q3XIQ2SzuB0MTcFFBWv720xev97dN+m2KBhW0uT4MRoQitViC9JInVdLsi3942cv2C
rKwwB7bX0rqmBayMXtK6slv59b7fzbqzDEoFR4Ezo3f9wbSyx8TOMTHbdjBhD3EsvAOqZCl34XFP
0BcOQKJ/H4FE9bjgrPkf73rgXhlnDwuFvq3eXRabfeDB2G6lTb8pNz4FT0zRYMU8T3spAN36iosP
XB0YKgTiOFZ4VUhm6mUh+ZDyyg1i3RaKezkFuVg5QQwqAqWvwck9uatlwmooqmKUzaMC3ze4ArAA
0meGYjkKccEl2R2s+PP2abrqjVb7y0TVupiEJM1wO0JZOSbBPl+0JiIRagWKVzRnA9zetw1ejSAr
g0z5tKJ9Eg8LDEIolLcEPixMRfu2iet9rpUNJlbWjRCNvQCWYuILjauDr6mzNTt028AewVzoCpWt
oy52F7jThpd98XwAEyGRocRCIOPAClL+EKQKKGalY0F50+mXsHTjlLLIwdmQEtpqQXkydEn0JCjK
av1zJtEXYYqPRu+X6WdHPw1j04ahK0+doxa/I0Pdmka8IbV6yOPi2E30MBZ+AwfceFOdgogMvMJz
Y2fJuJUMHPVQgTLAcapSzxyyfdTcm2m/yUbd0+OdGEh+XRUbI8ysPAM7MvDcc575yaxyELQcF86i
F/WoTE11xJlRRP2nASYM5W4MlFd5+nX74FyeAbc2lXF1QqiasaxE1UlJhgfwCB8F/ZdQCpskP0dS
s+2KUwJm8vx+MAlmssatCanDQjrXLUQ7tdhR5HMf/MamDtABF03bSN5jIXQrYO0K+jlBNEpTZMgr
Uqj6HPPpZyuJtii3PC+y/Mq/rcIUNSIaqmmqLLHliBSKpDHYH0pzG8QyYNzQFW9RxFd0byKmU6Yv
Sf7c5yi2Na2XiTXn/l1Hm65+AHP/Aq2Mm36pJPaemEKuARrYhYtJN7BQbopjs7Ao+KGPsKH6MVgO
XNLZ5q5BiwJ8LlBq4Pyc66Xa1c9hrmRuplCpXB5Es0TuYklE1r6Ppj2YKo5d+GOcO7DZb4L5hdfR
v977/PZDLA5VmLS6FQf4oQWi0W/bU+SggvAbvEOASIDMgce9cb0avjLIhK5AByOXGcP5YE3pAZIW
C5BKcPM9PRSHDOTmGE6iDu9RcP1ptjLLhK2I9H0xKDDbuLTxzOhBrTf1FtgfjOEkL83kRUc8TMwA
+l7eUrPh5wk8D8GEMbwN60BfchRK20MKJeCkAkU1xTs74BUdrzcAV6tlIhhVciHuRHxVCOT1Dnod
HlgAISoChXdHP4YJZkVkT7qr7tPdMgCmRjjRuV2e+QVCXqBjEahKKIEGfwmmWUDu9RAURZPmNyHx
myTxwzy/16WtXgU2MUenjF6aalG8tUtJsNrwYTI4bvp6dX+1M8xFqynIucsBX2HpR6aAKU7oR0Jz
BmJAFrU7b/LqD3CQ+6IHWJJsQUaC95rjZBcsZjXs6siQRvyCtCqtIXvoax6xD88Ck32XWjlDDAYh
AtnwDrNBd4JNHHpAPdKtffhWp3q9HZR4BpmYlEyU6g3Fk9vUGg/kqC4dvNsWOJeH5bKOmybukh6n
SFKSTScRpxamnThIIAf6j28Jlu4hqVQhqVMsJoqiTUJVO8vMTZRLthSUd2LQvCQK2jIo7O+InkH2
2OzBvrlIgs0fkJiJ9rNYaLahZs0iSuTc3obrnczv48tSQuAvTnVlmCWOb+80DzGoGtATWmaPg1O5
h7aEM20XUWUvfOWRjXHScJbtWp2QPLXLI1UeqlOsi/Y0/IBW61MPzjH6KeHCctZ6tZq1WivjxAoR
C431FlolB22ywG/kkF8XlUlw92MqGS+O4qncRTsIC3G5sZY329/yk5VtJj2QJkwqzhEWq55K2Upn
TwHH4jJil9GDCV6lReL89nI5SbnOOCbNpHM6aMgA0vYc5JmVjKklmbw69vJXbqyLJWJopiIA0QbW
pWTpLkkSexbajTC0LxI9GjVoFpuvQOG9pzhLY2Hlgh5UTZNqGE+ij0Lz2KtgIwh5PUXeyhgf1EJE
KoqW8CorPoau3VAR7RQUF+gebFTtMBmzk1YjL2/jeD5jOUerh3gldREG5w0wtW4XqRkVAhV2upd/
1Oh1Gd60wa3ATODtk8Kzufz3lc1RC0YwR+EbQugNiuqbNI+eblvgZYUGky2FckpbqUUBcHnkY+Mc
iGaAHBLDOdOh8LrNvxvK+b5vBpMc0dyE2Iw4Kaf0kH0EIE+e7mLQUbYuaFz/KNvwQHi888J4lzYu
0kSoUMcgPgo2e9MdvGV6jodY4AQug3Ek8hRGnbB8LKlMoTFuoon1NJnhJzjNeP6Sd80YD0KnRo3q
ArEBVekj5IP86W44LjV34jQLtp1AA4mPrbkqmit/fzoW5B2Jyv+Rdl1NctvM9hexigkk+Mo0cWdm
k1arF5ZWgZlgTr/+O1zf8o4gauBrP7nKa1cPwEaj0d3nHLWrCk07Bzl0wDrdtGvaWadMzyRXmSZH
r4gX1CMU6xQUcvP6ZZwNP4ZSN/4FKDGJ+jAP3UZP2R3EPg0I7sxfOwjwWIPxtUQ7wZmD9E1X0cmd
GoXY1VyNG7mVko2saI6R45GSPrV9ZheGtI2mRAJ6bgK3SAHniWKPmOWXUWu+Y8Ig3xS6Mm2LZsrc
IrAepG586LvypNSF22Bq3hhSwHk0u+ouitEhWEgHvWqdrs2/jpCXU+X+PFCI6oTDrocaYZ7UB0nr
3Fxqv8iInE3+ObS+lsPgWXkB5cNLbja7sgE5tnFHg/0s/ZTAyk37S9n50G6YyifkF3Yc/CjJCyku
cwrygtcJNBe02w5Q88k2LD1rmI3oj6yGZk9Dgfw4ZlLk9xjiU9UHZF1urUDppgNfolzbAPnnZeJE
E6iAMeZuZpgdOUrTQxw/ovzh54i901NmAeMQSDaD8GSGzQ2Bd59Dv2hP0byZq5ehTtwsQTlPuq+M
twAlE6BeFB9gJMFU1HoP++PFy99EAHpElVZ3GuiQjI3SbLPeIT1krL0F0INhdid/qg1QfNoYwi2o
my9P739Ck7F6aq5+B5csD6FVhaoCFYOq/FbNmxI0AOzxdjhdTWSuTHBXU1EONKOzWp7V/o0OrzNr
/CTeGe22DuTzbVPr79wrW9yFlFZRPKqElH+JBzjouLTUHg+GCwDPU3HKX8NlyvNVv2OeiStKcDWt
BtUr69zVNCjFwIiEJIZo1cEkpp1o1Dbre4KxKa3aUTO3+1SElltNTK+McpfVaEQRIUvmJOXP6RD7
8bBLgmfNmFwN2kutOnmCPV69gK8McpfVIKnpmFUw2Lo1ZrUneyElWCbG58gJzrNX7AGudG8bFdnk
rqtU1lEshlzaGc+6LAX/fNntbltYb6JcLYu/qoAcsFIDJ8EAttFXERvs+kK2JTTuN8DnLkIG41cN
qqWQUPWFwI/FMW9kprxsn0JHxRp7ZACNF4J22xnuwv3SrE97NM0xVeSI0ijBqeT5HWQFV6Xa4yuW
uJUncN02xktW0f2UfpmJqN658HX8trqPveU5HCKS6W1LtfKcjZE7am9hWO7j+SUxLi3YwaoOnAHa
+R90a5bodcsudzaqCEPLyVLuSEbz3OjpaSoSJ5N7u9dxMImMhfsV9M7HcdFbFTylBQeTcD4LPGGK
3uyyw4w6scI2A2YR+kLZEErR/fWZUPJK9E05F65Ijwmkql/mWdSfeLjNR1XeTqd5a4EMG3NwCSbj
CAYhSkxtivxpffzh6htz+VdRFfHQLdPNUCoc3BRCLRAKvZ+/TWiAqj/ybewFbo92pD1P3kJwbAHE
6bQb0fymYNf5rkttKIpJVNwAtWwuw1lbknaXgJShXSSYvcswYC+SqRIEJ775MUmQB4DSEXBh0OOJ
oWTcIP26HZ1Eq+LuUBRP5RC4TTx6yOBoWuI35UvTJgupz0sRQKY4+3rboOAq4wvjetNAa7NAwO3U
/TxIzizPTg1JoQrMCNN0khPLDY3Qv21U4L88L8OQJK3MQLhxng1jn6CzFTKCcbO9Fo33eSz9tzuF
J2LIOrOrTBpa53RA78OqHBTZBI8SUZpncHelrIR11y9gIwyE/iy6TdLb2WX62l6UreSZHh54Z8xl
tp9QfB8lbwHui0/meg3642QaXCCK40AOIgu5prTFe2RfPmGmu336awJ/8GvzsKSW/2AydHHKG9GX
r33rUwVA84Bw1ALlVe0B4l+SBGcEcxGqL5vbviM6hFz46eKi7usYV0w/jd5k7vBpBd4psMBXrodm
CEozMMtzGZR+ltxJeSHwSGEfjMvGzTxNs0Ayynew1jJdMG7VnexrXrERMUyJVsNFFKXSlRSMDugA
NqBzCndaFAliluBpwRetu4kqRrHAnxtyGCvF7svvSiJ69q93ND6cm69Xa2OdyOHcAvvtlkcwNmDu
ut01p2GjvUHR6z2HAr0teIrjC/Ml13gQzWeINpLLMeRWbvq2xPMmJqYPLXrb0jPBs0a0k1wUoYE0
GC3usPMIacdIqyHt6APQs719ggQhn3InSGbWmAYo/Z6pJn/GuXXrOfcMI3CMQd0ECobfLI+pom6N
YG18/cQged8pE9LuaFcfZdDTVhtNeS/pa5kNYCIe7H62kZl3e7HrgzwffsMn3BkmQLCviBdL5zfe
dgbKBraegITnfbJwE7eHCIPAgjMheqDy4ri0hyZCR7HcGHw3p6VoWj2HP+piSxeSGPCahGeygzox
1LFfUC0TrFqQRvCScKpeWY3MMHdApy+53vuxfomtwZEqyJ3nTi09CDZ59VVztcnL2bmq1SIpSrpx
CQHqplM2wabbLCOwjebQc3cEi9VG1EYQHEZr8bYrg7SRwzSmSFsI3YY9s0NDpOsq2kLuLJpjXsTx
sqRWU071hMKTDvXvzKFV+1lDW0iSBMdSdH3zwPkOPMGpFhULXLq3bElBL0j3EuhooiSdOc3n6GSB
cCbbi5hMhYaXrbjazKmcZehRIW8g9uw3J6hrRK4G6MEyCwrMaXTXYhokFDrp+vjklddwgUiN22bW
UwSiRZxJB0FWjYk3v3PRj9yTVyKIQO8Qij+nKQaPtE8ZFL+ZiQDe+oMne6mXooNYHhXQ+CQ2OVmn
VrbnQ03RHXLUC/hrvWZXQThVxQyeq98lzzHbgTM9y9/QLs/fbh+hxZ1u/TguI5AB10d6ijCFq83M
oUM+dL5U9Nsmer1taB3K9PeuG7+h8qUM2ukmItPCb0lUezg1dyHY2bfKKWSgDYFexqb6a8jR3EGg
HQHsIGYteU9Gf1+wLmO+XNNMiFf+6nRzh4I3Wt0oFXQgozdlENzPSwkUqPyQQc8qR65SkwcwraoY
dEvb+278PqiK3eb7HDdGSz+XCQ6lcZzbnRo/6DOUxDTqGPFXo49BVgmELTtk0ZGViZtMjRP1P43g
LtCpr9e7QH6YzdwbksidjMg3ytqu+9zW83RTt4OTTC6ldxJak6V5b40oMZPYLfOXNHtq05958DpM
vRNOiZ2UF1CfO6lhuQnzaIBA1N4PneaSwbRTq92ymHgd7p7klNHL2FmC0sMfilkfu8hldzTQ1cpc
IHHENjYY9HGLRyhe53fkYd4AQInnN1CAz0PjiILGH/KxD8vLlXAVNLquYVK1gDdbV8uwuzao/PS9
cQ95gYu2XUoAEZB5udMA8p7Z1oZd/sGA8OIkt5yIu3fKVDa6meFHZH3kBtT0pkzami1aoYrbsNQ1
pC+DytxGr7e0He3bJ2n9DvrYAe4OKudc1xULe19WzYaGj0rQC66E9UztwwJ3B8VpErYzBX6UxsHd
MIZIj2K8IxGkrfkcGpCXk1JIvkqZe3tlyy+/ta3cQ7LUtZnR5ds2E7g55MdwINumeLptRLQ47tYh
ltSqQ1GB3Zq8lRMo2KvU77KvMXG+jvF3qoqGSv7wRv/YTe66GUGURNMRsKGgTu1Erbf9/Bar5h7Q
DKtWcWrK/GBhBDpKqa10ZNfDrxkGYjQj2nSIDEQ7Nky+1+omdVhd3KHRB85rAA9v78v6TfD3z+SR
gOjepSGrF58eR1+Rf5j0S8Q+6X0naE0t+3vjI/NYvwqz2bPRws4sYxgxDPZy0tn6CORuXHjzWD8G
iqA8vF72+VgZF6zm2VKsuM4w+kb6PVjQ9n39OvX3g4WR01RkbH0C0/qwxgUoUuaTNM04nuGn7qex
J9uInOO7wA939BEf1dNfkvQkmh4SxAQe8TeGjVG0Aza1K1EAQcU5b0SoLMHh5AF/qmIEQ55jXTVA
O8tDStftCIqMndvswBeieKkLVmzRg0bkLVwoKrsEghczFgaA1mvbvtRd+txM4R7Ktw99gsQJvHK3
z8EfiiQfH5CLQqOmpnHfIsfPjvVO24Zeb8e7hT0n/ndMuFe+wsWiyAwHxVh8BTNDDq2fjEQkIy/y
fS74NNrYzGaI/SMQqpf1eyqFW6U6WcqnUdgcXc7RjZPN4/bm3JiDfEHxJjvzm+kDlA72VVKDjV8G
Qlo0YSJweR61J2nWRBQ607MEwaIKuBiR+JnA9XiYHis1EkCQDMNcmhzbnfYSgoQrrF9lqd5VnWJb
oVD5RBCDeU2JRJpVI16AcXoHLYmK7BiU5IzZAXNVhBqTn0W1XdXfLP1ThSE9KZ6eTQY2R1W1e/mL
4Bis99T+Pgb6sv9XiZbZZ/XYlEgCKkV97ttLgvengoGFqvY0sqcGsCJt7WhW91lgWPRhufwmIFle
WzI2wbg3Nac5LXRhI/ipyb10r3gQCPaJe9ukILTpXJCZZFbVYM3C7HhG9im4ikmOFc7fblsR+RMX
VzpNysZgidFAhNyX1mxH4XiR5AMA4pt0andZ/XzboGgjueiSkiEImggNiFI6R/JrlggWJPJWLrb0
kzlPwUJOQTDpmBejI/eXangchaSiy5V5I7DwqEpmsKGZFBjSN0CTdCfknu8Xz+TPnvwkptX6Q4Xg
b98n3CMxbXRDMYYBBVFf8XMv9PDmKg49RDg1L/aZKJT9AS7zYY/LUJJCrWmykJZBnNpCnmjrxNYH
V70b/fQ0u9Ag9/FUXmS1zMkZf47qHqxDn8m8VZzMi4VcXJpow5e/X519pVeNLJrl8NLITeYQ08gd
BQ9jOwfgzCZTy5yAdeeqH37SCuzANEsUu6EK+i8dCxEqg2qrsUjbNHUFeRJDBegj0fftaOIqmI03
GXKtRUmRNNQlqjwhHuAGzb5nRQmWhOQC8RnJVWOzcusSo1ZlqQPVPzeDL8kmJrvyh9vHRHBF8sMD
k1qB4CVAfh6F/UVRi73SO5XcgD0d9CpUZE0QawgX3RQNSrhphihgDolvMsnLAnYqs5fba1qBsNJ3
+Je+cE1rKt98DKQCk8gaNF0j3FQUihqy1ts6OzbybpB6J57iHfB/24j5tw2vtOl/NczFUg0MUlHb
QhVC3ucPgH+0R3k/eKZfPjLoI0mZJ/sU3OhOelFAWU7c5GiCiFE0z7OSxP36M7hgq1fB1ARd9dck
v+4ULmjS/d5bjm8iAL2sRItfbXFxVolKOPMEuPAyFZp8XgYRvnUomy54kLBxbm/wyvviV2tc1DUV
orbBDNrd4jP4AdgpAhFFf5heO7/8pH/WQA8UCplpRUvke5NQs7fCtF60Ph5nf9iE+8ZX9gEyu6VA
K+pq/35EflmhyUVfnLl07uoW367eTZiRVExlo3Sp6LOJzHBBN4NggElRnT3H6aPSXlLroIWBw4Kf
emY5ydy6Ztr7EpgU+uhh7B4D+Yc6zPeMibKPlVbRr+vlom1EjCKTJ9T5w0/4ov2xg0RtsDUbe1FM
gIKVbw62iNv/99zgV5vL368ivESaVJ+mBoOMEVQhs4dWojuBo/6eHvxqgot0JDTksLPqpdnceRWA
lmBrMS7yDgSUnbtQu0ku5MeNUjgmuTJf/6tlLgZFU1Ck1MR1WszKN6s9d/m3pK0fM+l1aitb6omr
ZsFdo25LujfqCjyTrBbEwRXxyF9/AxeA4s6i1pzjxIzz9IVCfBP0SWi/3yUxA9B6cFoQfijJJ92M
I0cOWpvRJ2Y9y9Z9Ive7mRZOM+7AdeOMaeelqLhpKF9kp7n5ZoCCgRbRPoWssaMSepBlCkVIs9Ad
NcksH2Nh+L9y6V4tgru6bVFe1gO/KXaWCeHVPLdT2dyEIdjJox5ANiCrUIfJ4AKzlLyR2oLQkpTt
okZ0qldak8uO6CpdaDgU4z3puHK5gWoteK7iBfWAtouTuRhgpdTrXxqf2sQx3ootyIO8DMMIeeAa
Qk6A9fP+YZ9z+abJCQ2AJIfyOPocrboDLbDaHfReRe6CVyrrbTOC0FqEv2Kca8SUmaLG7qS+oUrk
/qvD8fFjuMOhm61qDDJAO9lnDeWvveaCP/1Sv2Fmp7bN+x4aPOrWeJgFzag/BPIPu9zRKGQ5nvCM
g2o40oLNQoElXzq4j6948jZzhMiT9SDwYY87BlU66kXU5fQMECy9ayBAA2rO8IsEokX5zJi93Fjy
IfCEQfX3FPZXb+Mu5UYFX6Zq9mgE7zuPfC6/V8Ar2ZMGypIptsknyKUTEfp6pdT766HnjA5RoJRK
XpZgqCd7fR6+zNbSMto3sXIosj2Kc26u/ZAgVpnKga2MoKIBgXhuXCZAszM2Q/fsaHaX3mB3lJUb
ls+CsPSH7y/T/8sLeRxcJ1UBkm6pPFuYVB2bRyu+RDm1I7LLq9rV02IbmrM9UsXrkjS0oWcuaB2t
O8TfP4AHJrR9W7B5eepAUuFpzLqnWv/W4tGgiPraIkNcFjFFPZkjCTechXHC8qHVm12WRmhykv+4
p5RLJAAIGOs8RKiHVHbdOX9Jv1sO0YF6X3LA//8o2i9exqPijDyg0lDiYqWzfghkV7NCQcVctHdc
qFTUCTLCCrwkNIN9rYEYWglApas4XdoJ/EH0UuHBcEEmt1nI4BBzGW96GZMcWbanBblX9UNrgYzQ
6vdKXO5Yw0RB+Pc23q8buWzD1Y1Eh1SdoAMJ04PxOAZfuuoYBvHFsuatOrYuyROPkuBlNMIN1NPs
21fAsoe/FjV+Nc5FxrzTSDQvxpMg2oGz3p3Hr//NAheNgHnttFGDhbgGG6tWYjDcu21BlLryM12S
qg+ZEi+ZFkJ54FF2geAIFF9MZwxQL4XyoHFIhWiN9Zv87xjCz3R1ehLRDJRt5zyb3yL5JSzD75Uk
Ar4IPhA/wRUFea40JtLyDvLCy62ci2TqRBa4wBFXnanqLV4gVvAsm8dU/v7fPg8/j9WnaqqMIz5P
25puVqqPanhuTT+dsm8tGONMYu219mXEaGY7JT8kE7wVGNyK3m7/DNEyl79fHTNNrpQhLBGJTRwi
JD5QBqab/2aCS6cUiFZlRgITkvpWAQAQqq2gbSl6VFhcsJCGeE6UGhnbsM9P/XmZNo6d4DF5yF3A
1UFvc3tFIh/nwoPWI0lLKAoYNM2czkL/RD5ZNBJ19RYXuxGFeEGTILBmc1ZRJyotzH1hZtvtbenr
fG+B6DW7E706VwqdvwQ9iyteBGUljd2Mqwvz6p7udBtwfmeF3W3Se5BFYzAzQ7UTSOjJzbz8XD5n
6DHey5IjPUnggLjE7X8Kwho/myU1UjtnSxBu0kedaI6WTAILK1Nu10vWePkTvc6jTAdO6NzMGNVR
vpu96Spla9eAKiUTkDN9hVb47BHpS40yc7g0VarI0bJHifVunyY/bjuWoDSm8YNYYRClQzEgSW3A
vYi+DhThwyPbzXfFhm1v27qdR2i8Fgqpq6FtJWxvmGDgqxwdUn1XMXEeCiLM+mH5eGVwboVhsywN
NWCzc4hHNLl8T9LpzPRKkKv8wX3/tsN3ODHRPg5Gk0LKRgWlW1n5qhQBzDt5gcX2uvqqSz8nHYhw
4IazyXAaEm+txgUQ99BpbEOaYjP1ZG/Vkt+mz3QoHRO6AdAGtgdNBaFsa1S2nM2Cj/CHDOvjV/OZ
sIXhtlQGi0Kr/xitwU8t8NxrTwkzvCFM/JEm56HDmzMXIdQEn4XvoEYjNStzyoGqnA6JBmGUKt1m
kiZ402rL1/09hn2sj6ufAeqsKOkE4ETXAE1pqE3pNKzzi2aAQHsOrHk+ea1Vv8nsZ6MnrpFCmz49
TiaBOsYwemEEubbZ7tR7vXBaVjlzj7k1Vm4lQ/GKonDR6HLHKjzUKMN0GWo1tOruVBm1unQCtVk/
W4BQZtWL0hSQCmvqb4M8fgV6yabWU9CA6D8W+OEf0q6PFXM3KqulNNLypDxP9dvcxJ/aAhlr9Npm
P5ZH5Ny8GfNbgeF21p+M/iCBn6BRZ+/22V5pEi2B7eNHLF//6lpPcgy6DDW+7gRUcK7XvrUQBcSh
BTHFH2OEf5QHfZjsTP7ao289N3RTgTdQJxBXjj7hL0cZB0HtQAFLDpZ1VNpmi//Qq4eThpqcWf4k
Ftnpud/X0E1SP/WttpUgFE8jP0xCAQRCVJ3ie8BFTkNQeuFo167ybeEclnAeXQzsayf1CfpFrgaq
SDW3gxNGlZTENUXfdMnGb3kxd+FHZTAFqYIf0O2DL2iYebGX6NtlFhq6kLsRI9iLAPVS3W9E/cc/
XAkfn5J7KbR1k48aiOPOEUh/Q+2z2uWeVY9e3JlOVPa20QxuReHTEuSjK8ENKYoSXPAeMhrQgcCP
Sv0oR8axtB6tcBAFid/HGeCtRCfWQolomDx5N2XmFGaxRM80GOyS1RdNV7fpVHllD+j1EEIi0Ug+
qwq7M+Xg0kiAnmsDYkGLz9EaGza9Afz6teqDh4LWka0OyY+xJINL+hFN2dRPuyY9KGZrPCf1bDjg
cL3TBrWwA1NlToOKq9BlF4f4zWGuVsR/NIsyVuZheYbv2n2o+2P0pGn7GJKxaakI2k6r3nlljPtI
TWVkY6LAWJB96jrZr8cnLToPxjnsR08XTX2t5g0f1vh7Fjj5NGk1iZ0HZtoyDrxhfJu0r1Mdbm8H
MZEh7moMdVMqDRaw89R9lRIIG7ATIU9lIGqGrD6Brhak/horM0UqLMgOs/OMGfuIQjGi+HdlqCsb
3DWoMrWIWt1kZ8Imz2CoLeagTJ+ivdI+kV55pHLu5gYG7RN6pKV56GZV8EZar39e/QTuXqoIyDig
LMjeU8ulxJ9VXspQC3DzJLUZDho+J9RC2KI1D6XSbQeMQ2Q64JAVxbTVqHL1U7jbqcxJqdc1HFZP
TSehqlMbzFd74bTg8uVunEL+3ogrqeqSqdDOSlI6kWE5BQKnO+qAV5WfSiN0Zc2j8hvScF9RktiF
nIvoDSc4m++tqKuLWCqUhJaWxc5UaZ81ljtj/FRrlt8M9z3QBnHwLetf1eI5ieZD1gxeCM6Sweqc
KsSDhHyvQqjQN6LaxvrJorK64CzIb7qAdRaHlWJq7JxiQKRiKDQbniSXrmWKcNbrX/rD0vJLrpY/
6pZexI2BYKGYXm3da0UEuksR6ecKN+BygXyY4e7n2bCqSgr1xbdxvJzY0+Jz1jhT64bHcc+e0oVY
NQT9o/JtABbjx+1AtYJ7+NU8H+2VueqrqdSADga/DaDxfdSUj9GE+b++NZ22f6uyR42h/IzHpC3p
kDQpao+E7ZkMljcP8452tRciH8vpwqeYyO6g1CKqgvU76WOTuGsCiJABevEqO0to88XO2Cu7PoBE
T3sphVmLwMPenz1X3z3HuFDZ4F11Huk2j0FDT3eYTZSEI8jrExcfX/49e7oy1OVtM2BQYBE6ns/R
ZkGNyV55Zht9l/0sPw27VljiX33SXJnk7gup1cs+Ag3dOUqOkazYcgmMu9WAWOpZUc+p9NzLInKh
9STwyiZ3f+B1yqa2BNJ5URYpLwVk5hZSmvJB3MFYz7avbHEXRRAUE8Rc8O0qr8N2lpd8O91leEkA
AVfrm8XuokOMUyyBMesH1Te3j5MgZrx/8qtPmlfmmDELh3lEOhsH31OytWpRx1lkhAtMRlTqVKtK
esZb8SVcBvhaC71/+d/kz1d7yQUmySBSTHP4Cgs+59R08/zYp6l/e8PWn5xXVrj4k/RzYlKpWgiE
Jm/6oqRg08ecAUYio0Pl9+M/IHh4F9r6/W79O5q8e9HVV6qCkiZKBt31EaQnQTXaFvkesu6F9Ls4
j1I7D6PQSyp7UgsIBYbScQ5lCAqiE9AwY1POdKFsw7yihGpatGMJeejIVPlKBRQ9qJIVMlzSsHOt
qIt8PKgh5tNEkFDVBR9oven6sXfvsf1qHcAHynNZwNtrd3ShneH2B2MHnOUm90NXeb39pQSh4z1H
uzImVUMyJypcWyMPILO1a7yeJeJX0Ks2z2g42MzUBVn0qqNbhKoqEi4MoHGRI0znupfzAtwY0tkk
Gtr8iZ+XreAJsppDX1nhYsYUViSVGtwtKMG5nXIBUb/AwmoidWVhWefV1g1zWkFCcGbnnB66EXql
WmObKuaWigJFId2W49q7/bFWgJS41q9McjFCKSwpS2WZAc4oO6qTe/WucZq7yC234TE9Gna0BWum
bIuZ4lcT1yvLXNhoGCmsVJk+cnWaALDRoGVXb7pe2LNbva2vzHHxA8B5nbUATZ678HNXpv48HGfa
29YsUiYTOSOXgkyKVrIwX1KQGdjMeNqo4AOohkDg86uZzsd6jKXecOUrfcXiji21zSZ5SaxvIWU+
SQyPMHQ1SuNe4CYCz+QpoDQWT4BBKct9qW/qY7BvEH77rVraGga6nltMtSyOYjK/eRExuQg21OBy
kaAss0zp4CizhqAfl0c8xqsqFxRo1vtrVxvKBZEaY94TRpMZyMXCbeqxu/ote2mhDYGi10ZNHPPp
9p6KlsWFE8uIalpUI05ev4nUbKsakA4QEWIIYhY/hm00UdIkPb7bPCWHST51vUh6QXCueAaopqYy
CUPEXk39qVX5KdJlm85QJbAiQQog8nguYARjXs6kxloaAOCV6VMGPk86HkgGIR1LFQRG0bK4cDG3
isSsYIDDq2crjtzO3LFgVxX/biDqyu24cBGr8jiXybIqDG+j/wJlkmfdhTJJCGLEYjOIhk5WeBB+
ifj8KHVsAuWVpGhVMzl6CDXJi/Xa1fThqU1UHOhwOw4Y982Im+loQSTzpdE7TzUeQaa8LZOtkh2q
oHWUXjvmY/2mSTmwGeSxbLPN7fOxnrV87Aw/hm1FCcomGj7BQuFcQ7kEqnH3i36IujUvooqf4KCY
XJBhxSSr4Ygg07fhlkbHEbWJ2+sRWeDiC/KinpQU551QfdtAHC8WjjIJnJbnipKSxhoNBhPLE3Ep
EYDZo36TQntRItcc5U49ZKAWRblZkGGK1rbEuqvLaKIsmUsZTmyVjd+Wh7Fo/uPuLUu/siDLdVLK
FvIUpNx2UGJsuOr+owkuvuCGA10yyEjO1bhrMX4fCA/7sg2/vSeuPJoLKjFOF1DMcLIhPzVSszHz
DVQXBI0cdT1OWhi9JopFyDtC5mqrWstM5ZTgIlv66wqEDfoahRmX3RXgUXTmU4B20oxXE74Wnrcg
IXSTe+qZ59QOPLN1cyJkEV8vHlkfP2nxn6uflKXlDPQGftKia7Eol86yDd9sFW8gzrg39/Up24IG
YauGdvRDOnTEHkQFWW09h/n4EZyTqsM090zJyrNCE3uKv/fTIcfbpCIAhTE8JeXMZ6hYK7qy0wCx
S+feJilAcKCZ0MfXSWO2YYZQJE7PhmF6SgEihTDZy2rtZ5WC/4y6vQm2BEwqylaJJndvT2HstyxC
OYyyT1OtQvoseUuzbBN3mAVGk+vVaEJHgwTW7VCzXjG62m/utGTyrFPZbOFojmkvJFwIBW/mw5Ku
3eW7Ap1Eo3YCkerWehT42GDuABm13udNga9shsWuT19aiL0JFrb+aPgwwZ2gqpQ0o1GxMCO40OQT
0mp36YYNU3ZUjYdIJ5uOQkwkYrZqbuJa+lcPtA/z3GXdtdRsoYWDFaa93bazi5kFn4KQPo9KqIzt
TGAGb694PaT/bZFnxTCHkPQkWWTfwMIxwAVrHViLNzk2RdetIGzwvBgkGoEIsGBpIYzrd/keXIYq
spH+DvkVSHUTLwBVHvXpg6XZIkKfFUmrJSv5WCd3/5oBKDIyAuvQOv8ZAm9aa9u6Pcmm11cb2t3V
L/k+8sHD79afsm3xBTzgb4O200B9lGMgQnAVrAfqj1/D3dVWyDIjiJaWcF2CsR/TdfPPVnu8/WlF
RrigOHZFpAMiiE8bfek7zIG092QSvUbX2wZXG8tFvXGqoNDV48S0qP0sWh/MUZiLHaWQ4DqYeHB3
RxUIyEbx5sSthFKAIgfmQpHaa4rWY3b6nXYrBUty+kNuXfXcHJsLsPSutVXO8oOoCCUIRXy3XY2T
jKjTcgcW+6Ee3Fk8db/a0L/aWC4USaYmmWWOhZXFnaL9tNRhUyeaPVXb0rgM2Wxn1alMNNExXVzv
9xziwzW5EFSaTUBIhO+pbtQ9XgzQcg/c4i12FhpVNDlFfNMCL+Vb4X02ghdHg5d20aMWAiynZ46m
EEECuVreNWWLGJjoUWTjffLtKkOQMUmQdin7K/pAUBzLMqF2UW16h9qym7oBYN5E0C9evSevrXLO
WU15WJdhiiO4Sy65N297bTv1qCtP/iJlvDWKXT67TNAwXT4R/wmvrXKeM1dlEvQFeBG0qTia5gAc
zGjHNNth4P9HabwEU/WSJopoElRklvMcFhfNiERkWeyiYdxuyeafoEPW7pGr1fE3lpYVWjTpCV5S
0IMZLiabt6z6HA1HiRQiCO3aYbi2xY1PDFAUiEO1xPhENNqG8dK3n+MAUCLyXQpAVhV7xoiRmhQi
Taatt/uEiT7lWpy5/gHctVW2MgF2L8NiGVI/dknUaHv7llhtVV2b4O4ihWRa3/Xw0aVAAC2bO5lc
5sSps3vtlB+Tk+qCVLXegIqvhZxq7+WNI1qlwHN4didlyNqUJJhdKiAU0ealVxYYrcjvstbEMMmL
OkJcRsg6vxZ4rtfNnU29waSjiZfluaDfR1RgWv3VwLTk7d0VrWxx5quwYxrguwbtGIMs2yY1T7l6
X8soP8+PsbyMWX6e5vRfJHTXy+IOv1SUBpp/FgNBbuErLb4dex7bwR9z4VUhWhx34CUJonMdWZzT
1/z+jFjaXSRNg9QXQe9qB26bc7nJhxgMcHvTNU6Am4vKKoKPyN8ekyxBFYPAeVv6ABiTP6f7qo8E
YXx17OdqT3kqJrB8g4ddi6xztgu36rM1HwHQcdRwZzI3GXz9tXLZUXbDDoOEzgD/lciJpC747ApH
9MxcndG+/jFcSNCV/5H2XUty49qyX8QIggTdK22Zrq72UuuFIWkketDbrz/J3udOUxjuwo05oceO
0CqAC4mFZTJJOSIssHBBWz+nq3nR3NZr7oxr+X26W7lcMocEbeZPTvOd2dqlPjZPhT8e/k3afPs7
ONxABjNKInSS4TV2P2UpWhRAS6wnzu0DJABAnqUpn0YtbEp84BxSbpL1oMaiSfa9AHK7jtXFNkdU
W6SomXPggJ6NQTaOPmnnwxQjkzEX/u3F7KYct7Y4zIGOObTLe1aCPCQ54LwwO/o2j2gFdhZnLQMk
VNT2KzogHADN2UBUs4HF/7DafbzUiQP2xYF4CYTi17HoTP4h8lLRpnIolPeUQUCgwKY2T+10mYzK
J9lRBWurYEdF/sFhUIO+s1wuAbBoa4bKZurrxC9f2Y/KW5z+iLWFbigqFOwOHGw+I8/XRJSUgP0b
q5tV8HK/1MUPzXrS9dnJ8tcSgo0pnrakGwXIvrtUghkehRJqWvywG0WyOhqTGD0zEIFpDNNlUiaI
HPcD1o2N9TdsDgOST5QyBeQrrTd6EKQ8oJ0Oi4ECMDrEZTfpnI7a+UUkc7hbNDA2drlDWFEd2aQ2
wlUS3S1lZUe5jkkRsEakx5ZFHnJmgQGBtQj55uEcS/dl9lWvv3Yst8Olsw3Se0tjBjnGjtohB6Xw
Awh8RbfAbjC4+Y3c4R1SI5aYmXzmPaXUMR/q0idfhi9JULuTZsv++tbNnemqvkPm1h800PUKIjaR
H3BHOgl1mTIdeyUjKO0aw1HGUPRcEq2VO7/lGJmdlCPI/k+OF4Rkz5hf0+/aDxLxElkxAc7v5hG2
HsAd5FhnCAAVC4QRuGMnjMxF6Pnz0VKrtuBVGqB60jm4YOXaax6rX410EIUSu++K//d5LZkflRtY
qEGKcj1e07mpayeTq4O6GH6BxqYFoxsC4Lq5wzDHPS06cHTjlKsmKNi0r+vTsLMxz3KcvNRuMAMh
AuTb+wt7XNhQxRmLorX3A2Uhta/tTuvsCuJhTLrUBsQT51XBTHPqmDnRWDhz2bpj4o39Yxd2/gQW
Utz2TkpVwXffvZ82u75u0wZw+qy16mFQzGuVv7RSDVXo31MiGkXff/1vrHCwZozdGA6RxK7jOrwk
OyP6x6LwIFs2SR776o3Fz3L/pmP6JjUvFuTFuik53v7gIvfiEC6s1UUeQdyDDvnKDid0seV23P9V
YaQonEWSyfs31GbBHFaZYwNmu1TD+bXm8wJCkH7GjCIERKN7TOLZmYLyq4meVe3/+Dk5bFKnJdE0
A4dITkF5oVpBXX+to+bl9l7uzpz+DRZwZg6eDJbNi453FVIN0QHiifcLelWZbOsQF5AeQ3ttVe4P
RJSr2p3E29rlQGqIwpIxczTuU634An54+AtBmQYJT9Xo7zQm2ZkWnYa8PA0YRk86cJfO1OvMQC6m
RzUCvWitZt9RGF9sudN/xY3yIFfzSU9rL1aUcx0P2bHOCsuuZDl1pCqHzOrQh8e4llq7CtVgbNuX
sMSHjNTs52hJXwuri8D6Up2lOT+SWMPoAXSPtFQUh+82cm2Wzncj00o3lb7EjUCmtzY7KithamMD
K83o18BclRi2VEZurJ0z1Zsa04uaI43uErPyIyqiLtjt5d3+Gg49SRObbTug43CcEUOnuSMnmo0C
O8pkkbOQGjTYptdnUO+DMliWi7jEBaj1EedvUKuuWqVgGcC7AnOuhqxBQd9SKRdEHLtB9Och/ugo
2ljRMGKrqGtDSpY2gVQito0NvKWlA6WDAJ1ECPnx942tVk4zaE1hRa0nXTEPCrpWPwvit/oOiZeV
HFrMcrHbEbX9iBwk9slk0Tj+CKhUf32ZjOzJAN/2KuODcXg9PIvueNGOcrCIS60qlQi9c0n+BYkD
W196d65Tt0tl0YauUPCPJOzm43FI2KRZP8zpSqeAcpeCknRl2tVzMdnpFcNra2fxGtEYPfJOtvSe
vs6FKIbb+wWmLhvUUkzcWR8nevNJp6KcWWZN/3n6zV7rsOdxDjCOKnXnAgmaC7QlguVUHodgWFon
x/S6aBPWoILfhO1P4HBayxSyZFRn1wo5CtVnbupKzvgg+ww8larA2t4NuzW27sdmvVKRd8k4Yr1J
UR2XPPeGNvGKVIbMt2YX4hh5xZgbi+O7nqWuYqsSFcMllIf2SnCmQZBQ/zrd/xsycFDofX5LvumZ
JtnQdjPYvmTlazX+lSX/pg68NcCFh5puLGo+zua1ljAKDKInK3mRofahQTldcHkLvhPfP2KVmjGM
OvZtDuKjcsI1AYmi8mIezb8UkN7jXDBvPIA7bClfb5veg+3tIrkw0KQ9xrihMY13e+gXcRmUZhaw
ZQhum9kF060dDtiYkSZ6X2CF6ys6PeonCLccU0xco8XaR2CkHISUWXuPwq1JDtms1hqzpDTYVda/
llT1FQNJwfCnnrfHUjLcBtxFUNQY08y3rCOpfkU5c2oj0OrCbdtDHauu1b3W6DKYqsK1slOqSB7D
M2zJemdW0c8SHaXuqZymteTR0edKO3fjXyp7zsrG1qd7ZQCjICnxf/40a8khho/2Ohv4Y+uS25ih
aItFh291ss1hh9xohHFdE+H08qWTM5DLXcEDBHncgOZfs1hxe/3IhucaIajg44qciMO0Nq+KqQ+B
aelRA3s1cYk9HapDcofZrKD0xx/QLBIcGZFJDtkY6zTV0tG8oFnDa5vl59AYv0QTFQCosnc9bpyI
L63VtRn2VY+lDXhonxYXLMaT3T8RHywgHWhblx94NC4Hyand3iVO95SoLvW7t+V7Ad3V5f32Tu9S
LW9/DhfkQTxtTMCehseE3noKy/yEZUHeGo+KWq/aVl9zQp3ETNxSGe+S5q+xmV2S3E/LzyIdwXcR
Of3EHMbSv1Aa1GzC4m9U+p5k75MqqqIJvpDKwadVpaNutOgHMEOMTIbSYSk7F/LVgqyByAz3Ws6H
stGzeTKvcwqi1dmppVeqJ+7tfRd5AYeSFe17yNfgaGWDYQ8TOP9QGM+iyM07Kohwd+P47SdeF7w5
xppSgqwzwquY0R6tbbqvUMsGzYmNynUL3ZzFql0Va418SxblOvcaLLa2OcicaKtLI2Knj3lAaJ6C
lVgN4oMYnHdf41tLHFjJtUJYmn5ECmuzXO4359nX/cwXZZU+yiH/jEkoMTVFVw3C89XlODChTpGZ
BuO+4pTRS1Uwr1DRjomW1sRA1mMpHBN4iT59Up8VLFanr4apgK4Jz+eY+V19MIsLImXbMO4U6Mep
UHKIcsCc3Ngg97U70PpkjXlKkks2y5AhB5fV9KyXtVdDOZhaz0T/HkPaqa2b3o7b9D2sSeiAC/RH
KiVXoix/zeyRQVj9ttfuH42/V85z5plJTo0YcpXXeWocY26hnBPaE17Rt82s6H5jg3nSPCWtWV4n
qDeo6CGNqz7QoUptVqafjc05J9Y1bRsBLO+fx8+V8diSsqKjBVVBTfEcVY2v1JGdzLWT1qWAFnMv
DQ96dZlquqKDTISXygTrIKardUhlpkd6Mt+g7eQqqT0QJwuSS+OZGBqgZ9kP7S6wHgzIIX1JL6JM
8E4k88dv4O5XA6xgrb6kxTVUH7uIeTQc/dvfcGdD/7DAXaddMy+kS43hsSRB1+u2FRvBiHUmhYia
6rYljc8pQ0q1Vs0qK9BOGjoz0psjue9QEUNZ/vaS9t7SmzVpfDq5oUVchCXi9/B1dqJDH0S/IGGH
OnzvVjYD5bTVC9xy58D9YZFzS3TkU6kwMbxKk8HNock4T5YrL73gY4nMcFdeQ1qo5CV5cW3kBwrl
EGl8rSKRCvYKwNyp/mMt3JWnFqNmUejUXeWuThzST3aTpV7bzI7KwHFTz7Kgs0i0qvXvm3tPteSe
Kej8vlq0CqJK8zW0eaO2LUCrvYLzHwtbHXRrR1ZCDBLLeDdOht3GL3UMMQ4NzcWNKd1P7ROoNY6G
OfmDUbZOp35phIUO0dZyd19et5hPbmqQHcJVmDw6bcPcWe28Wgft4WQ+Cg7C6na3PiUHH0qXW4UF
7XTc6iMYGPGyfE0wbw+hTB/ysqLrYK815I8N5rAkHoZoljCQ+bBOHqxvgSSzJa/ym9qTvMEZ3cjB
zHWGJKXf21AN9aR3kWbzzpW0/Ql8ZrZKq7iJBm14nMPUUcofpCZIO/8g4bNMBlcVDjoIbgmN54vQ
MI0P4VlscXwEr+ZRi734nbkQqcdILzrGDtXlJCGtBH42xdec/JT4/6J/+o8lc9hjNkZDNIpfoHXM
mRU8bDXijGBgETjTCi43nOkDdTfHp4uVqqYZHFdVR2ha9qlPVXXN+MZuTJlvsu73oka6oxrqPXi+
EHQokq2AYg90WoKfIkAMPkEbWtDyBOsjTvLsaK0XHcYgRa915nSxAzlYk2DmZm3mIKLimcgwB1Wh
DlWQqOxALNZoHh3bAIx7RBLxb+2VdP74pBxSYTCWaJJM4cVg51hwkLTpTaf3ptu6VeJEDsm8KANP
6pI+iMR09g+QalqKQmXV5Nu7hqxDLTYt1asyNbM9S9o3Us9e1Sc2bTKC0czRYVnyr+61T6OcC1Po
kc5zNyNete4tprqj9iuBHLnAa3beONjVTyvc7RnJsj6mBYKpVFtcZhS2UikYqSYgkHxX5jdaX2rQ
qWFfRIb3o7hPw9yNiuqWPGBUKf9fSojWqS/FK4YtHAnEu9K79W8GLP9YKeemjRUvMY0oChhyb1cg
wywEN8vqgP/Egs8VcQ6aJMmcJpYJEpcZnE9HCnaGPv82JJUglNs/b592uAtTltRwmNq4gDrQxQQ1
fZ2/V1luCxxjH9k+rXDXZMjK3uzAN4EUJcRKEmdlw9GfF6exq8fwHKNfU2BwJ2H3x/fhLsoaqqNj
LhkrB452Jsw8FuZo16Ay1eX0vkfTv5Fj+j46qyAYkGJ2uG1+Pwr5e7l8x1YcMQZqFLijRkeIn6F/
KqdeVXeeObCzqVLRQ0rwEXmBvWoE8bKB84woJAygJ3VAE0t0iEYPtR85tSHnSU4qtO30L+m3NJiD
0JlqO7rmAdid+h+DiKxsr2l0u/sahzZLPINFViXmVa0uS88Cqb+vNfBOW23l1+lVRltNVqUO6EG8
NmP+JEN0L34oWjSjKN8KBl5ShFDmg5QkTpufCu2gQY+8+Bbll9GIRL4pwGOebsVsB5NmA6jA4rve
03/jQ/l4yjwtXywP4iYuK2zrFCGUitxJQNIg+mwcakEiU6+LBe81bFEljT6EqKFR5N32xb1WnD8+
xvorNlFFbUaK3shWjpGp0VvpcjD476JM/vgfehKQ5jyDDeuMuVkBKotOAQdhJJGqqFyfo30k31fq
4I5R5qGV+J6Bgx2UlIJDt5f3+mOhHJQZuZbHMfROryOSxuE7mjacDP0ulVVgPlaFbtNTt2ReB0FS
wQ6LFsqh22xJURYluYo8RnOMe3s6amfmp8/doXaL4+zC+HgtnvNgEUnk/JeH+CfScDgnW01oEAlI
I4+RV5WqI40zQlNENDq0z1COGEzZLVAiaSXdyZTkC2XEVqjo5beauXFb8fQtI0MLrjyinq+bz5iw
QtbuuRmuUCuzwW5qd9YzWudFEC8INngSl87I2EAM3CnrAFDrgHMqwLwsmnBFaU7BMeUZW/qCoG+g
WrkCe+NqpKASzuavjIjMiFBT56KnQe1pDaGz/Fq2P1S0vyXTdwAhxNXiQC8QmWbUz/Wn3CgdtIM4
Dfo/Ky2Iq8c2LcGbqPszbSM7Sy1HqaujGbJLlNwPU62jTEUSt46DSsmeBK6/QtStD89B2Nw3Sdxa
FOACgvbEfJj1F9OKL5V5MebQC8nvEHSYfW/aafErSZgbA/qjLBb5gugTcRgHuVMzNxiO/uAPruwx
twwwFV+gAtreMU9yIcX1LCqCimxy8JaFbSHRCZ8L0of+0t6bUNepjV4AonujxFtU0zlUI0Y4hgbD
cwGRxJviYELST17rIKQ2eJSjU4IOFtmV8dY3HBMcaCVKY5Gr3EtnoX8KYE7nYC7Ml6ru2wTRfS55
c/JoouTVjbIfjyjayLVjFBOEHtVz2K8tf9+0rvfkwgIGG0AmxaVK6w1W4+QFqr/KdUYbWxjqP8q8
eejUi9Z9j6vWplLiJrnIPwTBtM6hZAWxaJL3CKYXowO9nQSK5ddEeVp60R7tdbRvvxZPRyOBfGzu
60a96hewPh5XBRA9ddeO4sHTHPY4XcZDISotCdCXp5bJa61Q23xQr0U0gni7iNEClEKHsoc2TPQw
V6VbUehflgTOQp/b6hKBaT+olzMj38dUOvZ6Xtty9i0qQV2bVe8CjFijvX9gBPi/0XWso0ZEucO5
TI2SxCaAuq7GQBojODJyF3n1lhv3UmFdajhEZGB35scO/SxCNZvdAG9jnzuobU2sCg1LOdrnGntM
Bq9LQ8foQqRz5OcmSexYSO60C4sbk9yh1boxsXJLwbWc3089tPpm0ZN3F302FrjDGGVWJvWNFj3U
aP3XnzUk42guSBuLVsEdGwgwYAokU/OrBHrjBp2fnSwa6N913c9l8C+lSpZ0vbCwDKM9TYnlZ91P
ZXgnNVos89/yrB36STTDLzLJ1fkNtZnKKMS3QfvBsbeIXYIXIi2LwFSfB/XRyB9IJ+Iu3Y9NN+tc
z8gmCG+aEnQtBe7JtDmacX1Kq8oGS4I94u3Z0eTcjI0bpfpp6V9unz6B8/Ovm3LWU1nLcukKeTav
jK/TBN1x9cvaMFCyb7IluIn3uijAWPn3Yeflv5lJ0jaR4DPmJb4jiEehEunMXvMwHXMXGaH2In0I
PbV3OgZqPOvUObIt1lzfD4w3v4MDHVWpNMg9IQGw0u+uZXC1w1xRZzOIIVWn7NoKQFhwVjQOZLQu
W2SWwatm07LT9FjLy7+KBDZL4kAFSa5qakPgKCuqwzKAjsEC83iPfPQQjbZVPnXWfad8m00Ux9rG
Af2Ik4A61Bx1l8mnMjypaWIn03TXJLMtEZTp8L4uTcmRte9pIYs8QbQjHEIlo1lqBdhjr12pJ/7Y
qY3dQ7wFRDNQRgJzvZbKp1Dqn+WKxpfSZL0rzdl7M9S/SqvKofgDQtcu9uupiNFPuYpzd81jAu7i
yswjO5LZHVXp4GtmB5rjSjSFK8BXjcM+XS0zTHFgs2mv+t1wn0NzZYbQ+u3TKcAi/t1kmRom/sP1
atKMYMgLpx/f0wxSRwOx6+W3Eb0riPpv2xQgAv9u6gkzxlkaECv3aGtKY0SOpj8lut0lGAXCWKHc
i3Qh9tPtn67LP6HMiZZtjymyh/A1x2utRIOP050JhjaC2TdOYMtyk+f8VRYldwRfUV99dAO7S4en
UI+ayYMFebBRe1ygORSC+Pv/tqM81tSK2WcYxXig5L2N/sPBZTSZPaezW0rfR+LdtidaFYc1ea2b
YwvS+gdaLZ4Z9w5VOifXRDNEIufk8KZViFyyeMmvZEy9svkuD7LDBupE0mszf7UIwLxeBKixH0Bv
PIVDjTIODcso5vw6aT/r5aWPqBOHaO2cH1Jan8vkqxZW/tzn3qyguZ203mJQe0ghsDdUgmnm3ffO
5qdwEFCUrRotKT4rk4kLhREH6nGHaJJPw/yqiCjU93rTthcn/3LoK1JDd0rOr2xq7liGSUD5NMfV
ibHBZW3upOWPGB2yuvXaD4PAoUS7zr8gqiwuxz5ePSqA5ta5vhiefg0PgxdiPFA6Gm56jF9vO7HA
u3iKyrRvUktanTg9Jgdy0I/FcS0oijQS/8vSoIWpE1UzQM/0JwSAOSVPK/DTXxvownmqCy2sGKqM
+Rt56rwP/s0zCKFjQei8HsF/vnk+rXLAEy9yXM8UYRdN80M/XGYF0awFBj5B6v+/uM2noRUrNgiX
DLnVK1qH5TWXOorAC6PYYTkGKovOEkYLJYC6NEEdWwmIXh1uf8P/guuf1jkkQuap6NMYm7uyuRhn
cke94sSeQ2zwiusDuGqO02v95bbZ/UyZ+mmWQ6amCONY72FWHc6NddAN42TGlouOWz1+76MXcHfa
sfI1qh7BGuIO1uCVVYNZbStIK8kuGsVNqbdoUK4irU3M7mqQEZJq4/dQZacyqwW3/Mfsyy1v4EDN
MJI2qyZcuemR4Ln5bkAayUFzcxr6kWe6sz+7mupjtgwl/9gTFcP2T9rnbnE4put1TfsKkLoyzzKk
SUHYcQQNuiAC/i9vnL/t8BMqxZxWyzzhvsjJW6hc4tn0tOYoEaTh5ccx/qsvwnM16G+3nWH/Mvy0
yj3nqKyj/LWetMpID200I9NYHVUoJd02I8KRjzaVzUEzkfwic9rD1TU7e6MnCB4cCkc5Sp52v2Z3
dMUufBEdtXBPOfTKK1OVU4rjPSjRIaze9HgAjVhvq+HPVXIeZI2nxmgfGSsF9ef9Xq7PM/aRl9ys
lxhQnhk7rHftbEJKvw8KNDaVd8ZJP8tnkY+KviIHYxD2SMcYFdsrorMT6JsDa1S9vBaRCInMcHgV
6y3gMoeZ2VSPEusucpIcocYm2rz9GPvTKTmA6io1qUhWSKAJ7PHWsuzBNfwc49629X1xzK+K213A
E4vE7UG0kyJM/pAB2Xy4WU4yqc7XC+/rKgqc+9oBw0CgGYYU8Aer3mOX2cwRVfs+jvcNkFM4mCGy
Ovdp9AEzyeRKpZ2dMsdwCIRKgwmtabKbn9pjfI846mK9pydRPl6Esvw8CVEkxRpCfNzsLX0Bd2F3
TR518B4j39CWNqbskQJ1U3gXFKZFnGL7j92/PzhPN0qtNlPiHqclMdUDChEOHbJnAQLt51E/bXA5
JENZBqUjWB8NB7tMvqDp3o6bczYfMgwDx+G9NJwSq/Py4ZslMZFLrzh64/N+6Jdu3Koiy/9GNCse
9PfqYTiMfgudY0lYOFb3I+/PlXLRk1W0E8mR0oYgq/U4LGiv0XsbiTuPSfpJ6YrAMEkgZcYFnRa+
lEMfki6uUnXPEcUUsVz4nfrQK6A8K2W7SMhdnJd2ClZjUFkd1d4KJP1nNvoyuN7NvPFS3MSg47fl
SQ0S9XXOO3SL/NStk9JYJyvUnDTSBazWgitZ5eCuD3FUknL9lE3jMv1tqvugBZVPYmVBaFyqsHaS
OPVuO5DIKAd+I02zyDThozIN78wld/vFT7VvfTx7WaOfu/BXPpmCp7HIJgeESxMPFkiUUXkhD0lx
STCvJI/XgTzlJcb2OiQ9Q9O/vUxRSPzBnL3xVCWMtTluAURyBk7B+adOXywdWkHVuS2+j3VldwZz
GbMOEHgQ2F638NYh4TCwTnUZG7xemsDYmtKTRS/Q1pGHQfA2FYEdT0XXaHlkdBFuGBq0b8Nd94La
qr8S45u25lTehMxq4cpnEcgKcI5vXuxouaiYpM+vRf2zL+agCyWBlwquaMqh3ExGg1UFthBcu3YL
wRkJnVtGL8rICxyTcoFVMsvloKzPbQmwotQ/SvRiLpr2sxiKw4AndyYxm1ksEPjmbmBgaBTNT9Sw
8Cb987nW6ilmZyW8ejWpdCxlMG2TYE49Qh+vmr7KyVM/sPuyaE5SXxwL1l67/MeI1GMjhc5K5aLU
p6bNbM18u/3Ddnd987u4XU9QsGox5i1d8zx0EjY5ESF2ab3ctrJ7PDZWuE1nekXlKIKVgUoOk1vb
DDNbZt+XUESZsd81vjHFXSGSpac9qRhM+cl9/9Z6JTQBVt6H5RCDjXctBdR3aGY2r8RLT+FZcoWB
2Lpn/wCDzU9Y93yDQ1EaD/UotdIVwkZHELQ5pNLtAV49Jl9I1tnyfJRRCO2jk7p8r1RLAL37L5aN
/fVrbOzP4A8DMwvst179Vr1kyLJEYOHr3fZleIucVfta2AEs8m8O7+nSJKkcY9sbd/4NQnO7OuqY
ihif+ov0tDac1Xforx5ALxOIGCJFzsU9smOJqDTE+/66QAhGlqGPO7m99ELQ9Hnbi/cGl4m22Vge
5cMi1E29x2PlUt6D7BgdGUGBUcUjrpXYfkKsnZ/71FYDxPe2M8zBcKkcy5XOyqOW2uUXwc/ZbYT6
/Dl85lCCgFDft9hzGoxv0vNKfNFeEmRnA8yEoE/fgkjpneI362jIcqmEehgC7OCThyRCgaclsK8q
v/IksOpzZ329vcb9R81mjRw+6RJqeZWGj5sn9triulb0yDl0f054eg9v6aFx0pNo7mP/kt1Y5fGq
nnu173HJjs7id77xNfvdoKdjOYNFExRJjdce2aP1S0xWs3vNbgxz6KV2UtxDGgLQoZc2aZ9mXRQ/
7IbzGwscOGkTmM+l1QINMKOFduzeZ/eKvYJCLwKidZtuAKHBAdHSqcXQgOEPjyPNaSFlG8oeralN
cPVBfFBmb631Uy+ZDQFau0TGPwKt720H2r3uN8vlcEnXQtPKVPhojbrM0t83pg7eqodcLux8+VXl
gxthjum2zf005cYoh0gN7cwiL2C0+wlp6Ef2YiBH5LWvAIjMC13tAvqwIL6f3cnp3uY7zUncNMh/
pcJ2eJE7cYDVy7VZzRL8mCix3U7gfy0VwQbvtxl/LtZcUWpz2+R61RZLARtKMLj6oxmo0OphyG8m
AQIsTGYVL5qDXLTwtSiAH5MLqVDBjKa0R1ARLQfDPCmyX4gatQW3msmhTyqVcbnMM+Q49cWfJfnY
tt8zBi9Co62EEfeJCd6HovDF5JCHmhp4ZmfsJogkvjYuahegRXTNU/0N5AU/oBbj9r4x2+w+eV/l
kqf/j1e44MiYHAYZllVUbdVIV7l/xTPZLsE3FxUnnbYB5I/ssEDPQSVsoBNcZiaHS9Qa9UqOgUvx
MQwqfzpkuLpWgj3RS0YQLpgcKPUGyRN1wQ4vmNEoph/JUDk9ehJlrRTggCgQMznwiZfEUEMI6V47
f+2FAX1d4qNE4tTHrEJ9bR0taE+1IB3/QQJyA3VNDn2YHiNhg8kQRMDsBd0o4FioT3WQHKA7Sc5r
S2J+X6P20LqTB9Z9n4HaWw/mA2bgbSNQwBhBzzWxxfWI/dTyBio4OGq1KarIhK2XT9Fij+BiWoUp
oTGioBNoFE7NCgCC52oAlVU46AWunyb+QXoQB0GO1hJdcvvuZJo62CuIYfDZz9qqJGb0BBcMpOMX
vxwGu43epOjt9p2yj+R/m+FznNO00NKyYMbAVENZDnaYiUKt/e36NMHhKYik5iUCu/2DQYjbjneW
ojuxGt+NyXNBHypaeiSe3yLtUtaQ+OzRHQBytT5x20gAgvuJHOPzl3Cw241d1feYcb0isQqqyy+N
8dck0/wYZyCImFtnqCKflKc2ekD1XBFFSPug/2mdg2AyxknDdPSOYHDyLqbgn1hU/ZrOP5bw3gBh
YF6FNushjm0xjDSG4KMkThNfMjN7TygYZFok+VP6UCad4GSLfhgHzFQuDLXO8cMm8lBjG6YW9Sfw
cEo1PkL3kobp422nW/HpH0hiWsTQDKoq5ke6dnO1k7QiekwprvZJ9dV6OSi5ZA9y6FKoS9BEONSy
ewds7HHIpShKjiYxJXpoJAzI6tGTCaqC1gIrlPJodm+jBsU/qT21cfNye6G7h3hjmAMmg7A+GkwV
QTFo1nsoA7XPZCkDYxGcMcGG8sm7yMD7sQ9hJ0dryzBgon1Q7JoNfk++jMvT7UXtF2Y+V8Xn7Fja
07S2YG3w58JdVIdCDmC+Z9foUfIQi65yxwi6x7vs56LbzbfE1dzbP2EXUja/gDvIdIyaYZHhQDKt
PRVt6St5R2KIWGO13UfNxg53ZMtGkWN8P2TX1N8sRALP/NXPimMtD930qEjlfWLi5ZGeNPW1Kr7h
Vs4hVDT7mfnCGLkH5XpQWi20mZ4aEM8aFyppbpUqfk3RKaABBYdfTfqtDJ8Ikd9mMMG3KiqiFsR4
yGCT6q5BdD3S73nu99JaNTAdo4ydYiau0Q8QwR0fFNn8FetVbbNJO5vD8qBO1eJAy/6oL++FTPzb
+y7yMw4pZrCZ6bTBvncjsaXoHZrX9jKw07JEXgl5i9vW9uOczfbzsRthMmZEcG5zsPg5OgvA6OZ1
h7G30WSff7d+Ky7el7EtCuV2AXFjdz3WG3waa3lYUnlF6lI507I8Ju0jSRrXxPcwTMspheJTIofm
IropL5aZrgdYAgUgeqm9tI/8Mhel8Nbv8w/gxf1KiIF/Ck+zMzENZF7TGD3IMrPV8S1vRFQ0uwvZ
WOBPppShxI8f/1AsuZ0uT238TUp/3vaL3YfExgZ3KvXR0MKRhohZlgera6HODKFUFZTUKrQE1hb4
l5oK2q9Ey+Ic3yzGxopULGsxfsuoHajkm5RQAartnq7Nujh3J+EC9YdKWvuxB5x7sMj1mqOiUlmb
5p06DYLDvN/SvrHHuXkRpyab9NVe1V9odYee7Z+hZH5n5c9pGA9GX9gp3mkWxrJMJv9Y5lq254oI
Vr172Da/gnN9KAnQIjXxNWkcfi8V06UNusxwWaLudjITUDli4vz/5kBcPBDGc01zKCU/RHrhgALn
UCvHBuVdKbacasrtIW8fVOtfXZubhXLBwEyTYp5Yjd7huHVoVLgdZj5tpIr8pNYDDGeG6Cmbpwkg
L9mqPAVNKV+MClxmkeK3DYRBMq21QXt2KIu7egBn5SQaAhKcrI/uoQ3waRArMVhh4WavLJdY4CVt
zdckeeiIemzatzS00PRmHG5/jb2zZYC5BILMFlqAP7JeG6OGTuXZDEsKoc/R0xtEgjXqjkQWfPRd
d9/a4dx9yRhkJZQkelgbDiR7JZSeQAaKG/fITkkMeef/Ie3KduTGkeAXCZCok686q6qP6tNt+4Vo
u23d962v31DP7rRMa4qzM4ABPzRQKZLJYDKZGfHvxsU5dh+ZDNwlaXinJHJQkxh9OoXLSCfYP3tr
th0W58x9qkrRPMNMhw5Vqr82oJKvw6u+QEMQJMXmZXT6QZTuFa0Z58tVqJYlbWrt3Jv5aWCGFw7L
US8LAUSRvQBsMzj+eho1ZZQvBHbGExTCbo1Xxadn83v0luGKcheeKF6fJnY7WwcwX67BgCvK2QtG
yhfipJ2i0amvtLOsPpmxdqWOMZhEmWCgIivcsTnM+ji3IGs6QyrVyNMfxRC+tFARvOyRuwnk7XRy
J6dcSRGaagvtXOfkoVXnAw3bw1RCjj4dlsdQ6YHvwxFB7U/Erq+z9LMf0FQLPo+hgZoR+rDcqjKv
J1IepZb5E2u9TlILB4/QqOgrfJa0ZwghnpJF9Ii/dzRuP1z7NSKbqs7KdAurYEmVXWc3CuLPZqG3
JClQz1MJVmP9NT5M2lpbV2uDSHo/TTK4ajFNTD4u0JEx59fLK7EnW6lsTXBg1EqlMeolBqQF2R0e
lDO3gwJYeKj80pEc8ljHqHFbKfblCu3XQjmddaEvjZDDpqwgbUMKYCH4cyAGDv2elWVuAb2R5iNp
5overgUgxZfQKIs2Z2GMGU0z44dipP5KvwYt4J544wI6m+Yt0gWV7KJF5CBq7kYrZiGOlV7+yjrw
97fzv3MT/tY9ljVFdTI2bZwoEaRR9NvQqrzLjiIABv6uHdepAZFNLFSoy24EHttR+ymjNP2yldXb
LrgDXyOjS+aUNlWCBAlrfTxsgZXtKq5BqagNzmVLe+TyW8fn62SWcTTSMobjI3nQ2NBobmywYHtI
wJX2/Nn6jJdXvD9cNipAD16F0ejKcgonLJQxLDdx+YKFu80AJLgvS6LzQuB2fHN6PE9lliiwNYfj
KZWkgNRoS7s8HpENDjzisrVmqmIOFbO5lqzUh+iOwMRu3+0GoDQOIVgkWbO6ztnKDDmgsLF28Lzq
KBCJmB/H9CjZPlSoI5s6EbJnmY3spJY8TObVqHd/1GOIMES0FfhAJypZ1TbY0NCvsRu2ADVi8BGI
mu9EZjjckKwICl46Bh6iLmoY2BX4GZ4HU5SL3l9D1QR9gaFTlZdDXNqIFLUKM1pAZlS1RF9WUW+K
ipauBUNxApIR0ZPCX+y9D5vrN23ONUVrVC1ZYLP1ZPTfe3r8rvsxIF83/SS+WXjr299lX31/qPgd
Wz6MrvO9MRrmJmuV9TCljxMoRrsBPN3O4oZXQ4xhh6BWkbz4YRigMfPH+OmtgZMIH8OACGGQGm+h
k7qFI/In4XRw20gFEWg4dfgyHA5Q+43fuVDeVwCvA8wG/3bwNx6r9o/Cj/ngNlYpg5tXl94XIX8l
ut9XaEc2Cpeg/0M7qoHWHufuc5catjm5CwSQHWJLriLIre17+cdXcJtpaAYQINOYnmeNuEZFvVFD
8TfLvMurv5vCQ5L/TzfndlOrdNWY1O9znIG2V/cWpODXeMNYu5TSZ305FK2tWpCTF8md7T73fNjW
ePrqCnKIrdrAtnxqnlaGwM7WAykwrkKhkPNfXC7/N06Nz6ypecTytIctLYCMF24nkVMGqy/p8jFC
MZGYkeAygGi8IuK0VIverPvKtDqvK6ijT4KLuXBQ3HWhobMyQ4tvHdTSuPFiF27ordpPenrQndIX
CwXt1mVt14yDKKtRh7FMYBL6L7GNB40n8OedIaH6gPIeB8Jz8RftIG42EWCBJnMoRZYlBu8y7IIE
69o4jbe1E6G/xbD7Aazx1d9Qwv6LK8CHy3DwY1YRnr5WIJADcsoNW/UNFJNCA3aVARy82W2cJkDG
7Xp90ReBn8h7OBTK4qwF8RfGmw2op9GQmFAE8bfQeziIUVqtqGoD45v8arB7kHSiojxGRbnS+iui
iwkCd2uGtt7DoQ3VJOiI5S1CBCgXkczWda/u/LU2KsVSxk/RQ2P45RvoHrAjfVGFxGVM1fjsWaa3
WWgMmFNpktxxoD7BoKv6pwBS9+9uf/rNO+xtDtS+NpZCwysMdiX6oqrBqd4Kdzqshbg1PapQHhbr
M+3eDz5McumJtk1LVptYyhl5dqqDketRMCjR3HFQY4Lag+QVBtV6bWZPLirbuuUx98oAeQdQ1V1X
1tV0I9aj360d2bjMOzBsZ3PQoqZZYHh0EEtHnuZNh+KQ2aiTBM1i6gvjIcHOez8xNwZV2qVxHr+f
/xRxGDRjMxvlCBO1zfOCDAD0ONxJdpLO/r44ixfiRjRkL2slpRj2dp9yt6PnMMiIw2lJVoRH5Qw6
l93J1+TjWKCtfT29AEP9Q/uGFFtmNyimWfesMCgVuTOHRDKow+YZ1ZvoZdYx9howEXorBJrsNnwv
8BOaXJHnr0NSSJP8GpJKObSER/q+5nC28CG/bd60n2GO8w2sjw4ecRk4vJyotVFPFXkiF9g/bHQA
BNEsU/tdp4SmdZaugUlynNRrNHKeBzyaKwjAHiRch/3+/A8Bf2OTG/MktTUZi5qeralHA3+PPtJP
l/fwrmNvLHDgW4b6UoQNwHfRyQElNW6uC6Bv9cbf1u1PC7/pkZRgzY9RLrjmDvRycND05ihNe8Ue
Lg9kF4s2Ztak9GaHgnAqXWVyMFXy5MggHswWr9UPl40InEDn47duiTt90ip67qiN6jHci1a5hxj9
hog7Bi+NArTnpELtgf0tvxkdh7RhZ1gtWyPyBtV50nccUSsFZLfCbHLbHPRg8chB9drrBoIPOMdE
fb2i2eUiPKabygTxUnpuyKcoPZvlLRHRSIhMrH/fLGBNYyJFC1OxgDd1ekfDzu2zxb+8gJfdXZdX
Z90YMTOtlDOyzqPWeFnTOJ0skBcTuTuHjCFBb1MTSVBO6nKwXN104+LJ6WuViOjURUPhsAHdhESL
dOyruY1SG0VpkykswtqtQEaN5n9BT5c5eDCGPG30NcKGqmT1Jn2PnDXETp0is6EYDeH4wxd0VUu6
vernxkh5D8Favn550QSewYdoBvp7SRljazdx5USgLm4SZN1rQTQjssIBSL/QKLRMuHhcf+qjJGjl
2l2MRpCiEyHIe2iz8cBMB/d8t+5kLdA/yx6kLb5o6CEpj3AThAvZs+jSILTIYceQTH1CezjK6HSl
bUAeBvLlKw9ATOzkNnpI77pAWMG9GyB8OM77R22GuUimmhcFjLae3td2A8qRyK+8wrgyNG+ModLS
BSKeDMGO4IO0XtXxdDDBpqXRo6mlfhbfX/bE/ZvuZlgcfky0qnWzhYnBn/xmsPPcHaWVT/29lBuw
SAMD+mVYSNGMigbH4Yom10pr1bAcjWCEHnKbJY1gdKIdwCFKP0tk0lYTClGvZA316CEqIC1BVY4I
U96v2BvXUBt96pQ//HH0wis8DlvBaDnQM1bQLLIqGMm9kyCH9iT7wycZ9CqIYcVh9DphF+KS9yN3
8xl9prR6VuC8qY3QRfklLn29M4TMHrPKkeZScPLsv4p/uM773zf2oiz9b+oHbGUlnmUdzaud8Ksl
2d03c71gO8O95Zs/dWc+oCEJA74XPXOIoOB9aTbfUCmz2eBZDVDQ2ArUcu3mqXVCb42eW6TlPRNi
HMJk8r5bmTpUbgyFWMb6943RMU3KZukrCweUfpjHgCV6MCeieuj1JPp9OT+scDuziJIJdXLA1bnN
vSJ91VUTXA5ga/dMzUJUW7pgBhOB+b4PfRjlNmXVxGEor6mLCKI2yJUUJapAiVs+tEGKhidDK47k
bOB9/ssf2XBRWLafqUUX6v/mltuys5XUeh2acGKMmnbjgyYzp64htU6U0W3zwq166ixkCBI19pCC
cDIJah/kAa+T50HPvcv4+P56emkVuHhhCA0rV0lhnTWr98LeMFwLIt+2wqzwpC/lFMTZRJwlRt1W
j9oqm8Xy4PT1+KhaemXrHRsdqYke07E/FuipHXvdTVs8rRipQ00CxvD+JSosF6+RT/OUje4cKd+j
urVHqI5ZFjSoKW1nO6Ph0ZTj4T4brcg3SReQdnpVouZrtQSM1WvBxINZEFtRiWAGdrmaUCL/vxXh
+3BHS5rogPJjvGDfL91ylLISZa9N6mVyZbNQttPSuo4k5Aq0f/I6sLHMBzAjqkSHEs6YSbj5N9JR
NlDKDIWVy2ss2Gg8ZZ9uJg3E/GBGMyunHEGgTkcXHbJBLH8yi+u0/iJVwsv//un3MatcDKOMZdbS
GsGZ+jj5FrRtoH/23r2kqY6MnKu4oXA/LbmZzvWTNrAVQ2xynPDIctbrGzkxrhOoVymfkYN1lVH6
ptBvYQtGpzhyjDY+gjXVjkrExvWntM/8pL+x5PGgaUTQj/IXF8GPieDAtJiIuRgjvgrB3DXCObDu
Q28Pr7qg25cA5NErDaino+k8d3XotYrbode04YUtzvfx1kVDR7SeaGfWht6EXEui3TTdZ1V6akPs
dPDX5VZs5yCTV8PJJpNInFPkChzmLupErGoNH1pwTNtdclrG8vtlF9/PL27WnoPVVB7TNltnWQdn
V/ZW+ey4FtoMr8VJHIiIBsRhZiuHlQrvBoaDiblqH6xMyKe6bv0La8a35fZ5kRhFhjnTY7zbLtJp
kZVzGTPPYge0zbrtlCPoio8xCAPKRXm9PJ37V+I/fZbvzTUHpYe6WAldGL11aKKhQPUqD6uDNAnu
3oKZ5Dt0h2KJwrqEa2bz4mbV5BqlaP+JZpIDoqFOZHNigPfWk0D+R6EWjstNj/yPpdrqA/Nb1VEg
HZjcl/54nd1qvviN9C8i6I8J5aAJvDJGKctwTxQZBQlenOsR27DubrSWHUh9NTRXEoFctPEF1H7n
Rm+cov7UVJ1DX1EZCdICMJMlltOq0EWacyjXTc8sJYfLq77/lPSxifgmXsPo5ZGw95y56o9BDI7L
xgshz7NWCzEnfLlsT7T4XAC4FFCaKipMiqXcE+1U48n6sgFRsMV38CrhqNdRBqXq2aHn/LZtQa6x
vk8bthTU14pDf4hr8AQRJt+/G0poHlLRuHVu5xpU7V+MnHk68i0T9DjnunQFQ9zdqlRX0X1hqhp9
X9PtoReyeaih14LshPlZHU7gklUP01XuqIHxuZqPxa10gjc5hujdcXdfbQxzLm1GjIy0hOA4KLrc
tc57uupOxC+80Jf8y4Pc3z4bW9wZGhZlmZoRCmqH7pRJV5UO+h1SoXo/s02K98eqBj046jvkY5Hf
0/BhzO5GVToY3f1S1N7SP0/DdY9evTj6miif0XcgiCF313zzfZwnT/FsNNbqZxkIoFnDHBCKORl6
svVbsxFRYO3Sm5gba9x5Gk9q0pQxKrSa70vmFGi4J16GJxVyl1GXmg7I8rz1/p1/m4p/EkpuTPPH
7BIytliqioes+BCfQtDA/x32Z5FTcwfstJhxqI+ovGML7kPhrRRaaM045fPDZccSrBufUSD6PMxs
VuDDcgRiKxZQiM+N02g3VA0kU5hK3OuQ3awcn1EIwz6tx5kgY05yp4qpNxSSD12EQB3x4Bv/sMZv
Rb3giWoUwMQu1H6sG59GSOaYGqSGg5aydhozdFYJOdLWPfhbxLIxwZ2z/VhnirH2l0SUQjzzpLRl
kNBPlxdsv9hoY4VDHdbUcTquDpgMumvqmTfWi9OhFyMe5MDE3KmJaVd55iyN4tFIFGaKFpADok7t
Cj2eMEiLDk6+3LPuqUVBCSsdo3nK0/uqDDJTNGaRl3Losijp3LYUu6GvnAmPtoa7NmmY4Isqb8hR
tR7RM7k4az5ffKkS7ETCYc2kL72OiEA9Z/rD1F0lau9ExgtDJapgYUUeyiFLN4coEVCwFeNPsxMe
Cj+/gRg9O/Tu+lBmhPYo5Jhff/KSx3IoU0XLrHc1TpVRTZyMzC6RXIuO9sDQiQfCvmQSoOd+gPXh
vXyfTRouYazoGSKeZIZmamaPZhfZUtKD8rT0aPuKN43nCc2AtcLwGfLZalGqFInolAVzzTfbFOhN
nRZ9LfHFSPW8Af3AP8lsbAa6Xkk3UUlD1ClKTeCNxKhTtASsC9CznQXVvQLI4bltZa0lcpusx0SF
5ndQhHT66HaGqJ13PxG8GQ0HOr1aJgqp3mOs6I447FPzlvnWEQhwjAOIVesoJugCFtr63+RK2k9t
bL6Aw52IyjMZ1hVL1Lc5ORi1XxxNP/bobXgzPUTsjsYv5v07IQyKR0QsyQIQUDkASvoEbB4mxp+0
oHmZWlvq3vT81li+XQYBkV9yYJMrTZWba82OPObI9KE7VxVdcQRRK98h0xHQF6TgKUM2BmShh9qZ
DqaXH2u/CvTjvxsNBy9Eywk6Iv67y6qh9to5FaCmYGH41hgzrBoja7EwFpADnZbjVzWLnXEQdfIK
FoZvj9GkKiNEwVCq2EK7dOGMmuCavn/GWaYpK5oJspJ13TaAoekNpamVoR2ge4ja6ZFBF6PqsnuE
+Gg8b4PLS7MPHB/WOHiKiVktYwq5R/T9uKy6URdvllLvspH9ylP6YYWLiCIrL6q5mVZfg3o6qk7Y
aFtuiOQNrknf0usFidDEYxizqz+pELMTHTf70crHB3C4hRvaREeC6nM1b12DRV48KD6qEI7xkEBZ
+Lnqf5RT5ZlFIkjriOaXgyujMErdBC/32ewDBbRKJrpys0awl0VGOFSaSDFNEvgjzkahn5hi+l0m
X8dgjL68jCIzHCgpTbRYuGKrZ62QguvZukmi2Pt3JrjYJ87rKBrbWT0PoCNtJi0w9Lel6/zLVvaf
wjf+yAESa4a8QFMgjn3rSkrvy+ITGeVHkKqAuNmVMhRHybNT9fHtbMzXBI84avKIQphxBgkKmM0F
X7OPKX86J0/vxQqVjnLfYV4hbzI/h1+jM31Ygvx6TcCBG759EaUsRBY5jAGjfKFFLfRWWXU3gc1G
i0LBoPYjyo8xcbjSpKSWqyJB7zReypK2diSpCrS+dAdrdjPWurQoBO65fwR8mORApkQohwrzBIua
NCDinGwrfK5Bz7FQUTvcX+QdPkyt87vBaORpM4XVKT1XlNmxEQzkbehu5upajjS3TV6WJLWhue1W
Kgo8W+LUoC3KTDxp9JVrWlc6ip4u+9CuyLL54dGUw5lBqZa6DwFwuo0kFEFvU3x6in/gMTX6rrzQ
B6Oyi8Nymt3OSc/ImqugDCxsKxGqaAhAgnJYlBnawoqmh5RvedVIxKnYIy2F1wfBIUk5KIosBLtd
g2NLhyTW4qae8m1ZXPWqRjMzijAmT/Ua9DEpTqGB41Ew2SLjHEhlFo5kwwQOmopNpxcthrobREmX
HPfvUFRAtp+53awsh1Upy8KSzdhJYIZ2WWR5dQstncjWqruUqs6UneIamsnp5BVgbwmtNyN+IOht
NVUBau7tL0umsmnJhmXhUftXp4/mQVVaKNqcjbm3ySzbRTLaoYEEJM61y+6850RbU5wT4e2RNUhb
4tWFvkjhXYlgm6T/IM7a2uBciMQkYovErHMMScWkB68YCeL0rphNZ65zATbt7s+tNc5nuk4d5QUt
rnh7wcWpscPDcK6DlQxEgRBTgozlcABrJZSZmK16qKX7sXwpD73wpr8bim0/hHMnqudyycArce56
CJ5ppZtCS7WTJbeE4hS8yFmq82C2R4j3Fd2XUTnoaXpMC1AbD7KtyYuryP1TpsXf+kqUFNw7lTaf
xp+DBBzHpmVUyGhJrwO6EvVEPV72q93H0a0J/uCbumpW1mVYm4xRS+gsVwS6fQYuPfQofPnfOwS3
1rhDsM+kmCgEB/uKUtbP/n5xW3CtQ70d7y4V1PuQ0AFrHuqlRHwLexC1tcydhYtWm00/YCrnpbAZ
XLqXUbWR0qBBGjmZzX8Q5W7NcefhiGRxl+uYVovemewYlhWY5Z4vr93qmHyOamuDg59QGYqYJqF2
LpLrSoISFASvmTxcSfNbWyonBRKaNs06AUoIPYaDIiNva/BRotSODN/SFmpwKIaWsqeShL7cQNpT
V1zc0Z2EQppRxXWzliTB+9Ju0mU7cg6pQJhVG6QqVDit4pPX/NAVtvIthyoUGrDcFuqpyHg+rRTD
xoO2QAlS/iqq4NzN122/gcOvxmyyUTOy9e2YBa0zPkePUKNxLfQqdjcZkEsAmO+lGJeWm8OpnM4x
BDYxaLyKO+HQOGpfeVRWv3ZaaIPc6BCqSu3k5nBdkTqxI4OBl6f4IpssSOPvMojaPXBfoVjRQnUJ
yi6g9NKTcxoWOEAr5bmpoXJtxqxCoR1eW5Vm+bKoiWK3lfylNTAgvLq8DODk6lQSOyGT/Yj09/2E
X5RkcrvkI7P1GCW0lWwi3iibK5V9Gqv+k6oXNxoIA9lMg7B77KrKXhYpdGiYTz6pY99ABfEyd45h
fA2zyg8bVvjqI63rK7UpwOWOeur6REvdzsIfVR3huAc6jeFDVBjHTjL9tpS9XHtoe8Mp5q+y2rtR
qZ/MOoIUMhIf8WEU1UDs4rJCdEWTNWLg6f7Xg5+WYaRCmRSgWd7HySkyBkFAtXvcbwxw8EElUo06
yCzPCW3ccgHTEsh/5knEj7UbwGzMcAhigOkuIiq1zijwdlP1MdV/TgWIHq2ny0i1v1k2hjjMoFRj
aa0buMVOE0SpXTnvbYpq+bBz2uQ+bIESGbvNSsWfCZj0pWc5S4PL3yAaK4cZILM3lrHTEYYv9VkL
rTuqLG/t+HOoZP+ypd2yLmszWg4aylyWsqnG6q00Z6hdQfOkV94rynskbnxObhWnc7rn8SU79Qfp
DTwalz9g95Td2OeQYh5MvTNDlLVI2rUkf1NAw12sLH59cxUu+WFWR8Hc7pYib0ZsrNmmzfVvrI1J
iRkcCXUMgQEpDygFnIqXzJZRN0PQDmsJbtOCHWhwYYvVjyxsOss6q+bDMn9tBkFd++7Z+jGFvLp5
NydjtaR42xrH9JMuZf489V6XKy4w1tO69tUwVHdsUkHYsFNwShWFGsrKxCdTkx8X4tCaJgmQJTm2
t6uwKxTv7OZWXMf9+wB/NcRFYjSp66ZK8dycHUOoCKWo5NF8cdvyTrTwqx0OKudRittCN6xzWKR2
2t/2k2ybBSQQcnCP0NC3ZGJT9jiYKNPIB08ZBkGwIBooB6WJjkLGbOxN5JKa41riM/qan/tCqovf
E6q/DpTDUqpHZrqk8MhQhU5yOrqlVbuGRr0iR70hbTzU0x/NtrBJ1ou23zqJv4YGv9rm4DWKpCGc
CiymFgzQa27v1y4A/SsNSn/+Jq4a/f10+tUcB6UFrt9RF8JJ+/FsraSYZmgXqmiLixaOQ9GiIaNK
yveFW3uc0uCPhRMFcr8jya+DWT9jA1353EepNmIwhYQ3ZRDj9M3jZThW3hm1LqyPycGjjP7ntJQ6
81zL4VGGevmRtERxqVZCPytMX8HQM9qxCfHKaolkW43lINWUr4SApbTNrvLZ8lFonqCafgDBtz4e
wb90UpXFm7Tm5zxFy62llGDgDWvZTmQd7HWdGf/odd2E0tC0tpZO3tQYHZh8Usk1UFtna2UGkkqK
5pVaJuA0xWuA16YqcUBJE1hK+lmX1YBCwc6lc+N3FpIbmn5T0SZYkvqzZlp3ka4dEYnbXR55Q1wG
TXssVTC4FpLbyHWghIktpQg3G8CYFQUECqdVEkTWgxL+zCAdKWnoFUJBf10fFbm/ogCCKSu+GFZ2
r0yq5rEo/V6Z1J9MCGBp0bE2lPuuuqdN8amx6k+DabpVF7/EzFKc1CRfNOPGnBVnnsgVy82bfu59
uZquc9TV2OUQJ4eEonekXbJXk1WeRH8yCLl7vRU6fQrlqQ4j6ZEc661YdRMzsuN+stskcuQIurfp
DH152r6g5+YxGpqbmMQPi6J/7TptwawOsxtOsz0OGObXatDvimZSbJYpYDFgGsrboUVKzMSv4h79
Gj+n+dpsx6BJ3xKJfa6V72E8elrfIka+sqKvWR67dVUd5BY9dgu7jsPou2kk3xKr9PpOuUG6CSVJ
QhG03yOkdSdQfeXD0nCaczuBVX1a4dHEOg/s1BSfTRPFI6cmvhPshvVk4TcDkSnWU7MMlfAv81k+
GU04Tuw8fFbAtxJ6Zm6b3uIwu3+cDyIJuT2s2lrj4B+XCZkstGVnGRtEodXbQgp7yKdPl0clMsOh
vxyTpimHnJ2rAWpspq+ls9cx0dvkTpxFwRn+MXcc0FulVFlSvc6dXx2Jl3prw9lhFWPKPOnYPWeB
iOd/xfJLq8VhPaqLaVyzgp2t7rkMn+oaLaDx5z65RgAkCFuFo+MQP21CXVGkjK1RpCd7dWhjC0au
6alBcas/N3+ncXAP/rczyjm9MXVDNLSwaeASMs/MkbrUv+wbOxUav6wa/xRf6gObpxrOQe7ZPaTQ
QDCRBgrUqyWnvlm5BtAviEKmgl0nS1DciDIHAt/kX+hNeHw5K3CaMH+s5OkaTe1IHqeCU24PPTYT
yRNYEjw0IUsKR0EHkbNALjvLWjtWXkAn7QjmU2RqDYc2R7YsDaSKVwTpXNBVg7oSeg3DS6OjV2aA
WC46TB/14UY/qgLoEuwFnsQyHVsrN+qSnaFA4aZ0SdAY0+O0nuzZtFypkN3LA921p6jq2g8oK/j3
6zgNVJktSJfScziUnm5NNs5Ku5XpKY6/pLJg/Xa9ZGOMuxAwo49Q82rQM3SPbMYMx5h+lKLar51k
O7bCxgq/dNqcSF0DK+Rmhub3WXY0RwbJuVs6qaM1p9Yl/nDfPoFw764/CLPd64z9hmYb89xpAGHe
3ASv3x+tQPGhepQ85FV81euehc9U61B+swXAWqvviWro3OpZkRabVdOsDQbD+/uj+Q0jdswA/FeR
/TcI8Ha3xcYgt4IkzCJWWujMAZniZ7TLOMielYF0u+bzdWQcyvNQg8dQVEoiMsstaZExrV9AGH+m
41WFLnqQlkKf9L5C6Hh5O+xC9WZ83OKp8M8lndGOyqpPivVi6YI7/7vo0aUV4w5xqyhjhN25dc7b
6tkwXkBOG494mVDeEDg5qMJAQGt9zQfpVjb7xB119mDpeKVqlxeU/tqsQ+qqWmabSdRrOsB8K4PN
uS2dTC+cztTvYlNzajUencKM1jb1uDyNsn47TdltljSGU+rtj0hubvT8UaNX1ujPhXKspJ+X53En
G4dNuJnIdUW3+NlrshTXNdKXyKbGzRikeezQ5r5qimsSoT1kNO0M+i5ahtzu8BAnEniPw3+5mlxg
YaoFGYmB1ezL26UNkat9ujxMkbtw0cRC49DMo3U7kKcp7rwULWSXLfyeZ/t1HrnYIckUaZaMEv01
9XdlJIDoKFBK06/q6kdU9z4b/3+hhl8s8nk2o2ooU0JgCssKaJqf5v6xYnFweViCieNzUPiCZRpV
TFy0XIfVk9XHgkBPZIADqi4zmllKYIB2pxxau4PAwUW/zyFSVKRyqLZwrTKHbnOWOun4/4vs/LoQ
6ydsthAlSMqXChbCCG/wGnDThE+QBjleXoidqqzVioZ6OEUzoBXE7ZE0k+p6oqiqYTfsHghD+6Bj
do7uGsMdcHU9yJGnQ+THbgIRu4Sxf3x92Oa2Dwp16Bw2sG2h1r6uNbsLJa+FWpFE0FJQo4cp/Jbi
Kueken0o9fCYyM0J7DT34PMZDwbB0wsoOUy7UAZwCyltY+cz6Jxlyp6jMn8JY7OwTRL+rMNh/hGN
FVpxS+ulD5+LDPIvbeoz+jzE7EqPU7+j1nGa0yvWSP4o31XGNS1ecpQRpfnneaF3Qz2VhyJJ70Z0
R3bFs9VjVnLlZuyOi4ou2GXOG0eT76aKoKuSIHXRhB7E3Bt7qpGSwG+xsvK6uEudUi5Ut0YryQEv
PJ7cDe7lNd3R8MSaGpa6vh0pkIrhwgIkIiqiaCS6g+JU67BEO4QD81GF6dT64CyZGYxMscMRBWLp
4pVd8nVpzUNK85t+GZ81Gp2yZfEM9W2C+m7ykk69q5G3RmLfOiZdqX17S2LrW9Sldgh94lE7zPRm
QbRldBC4JkokODSFPsqBYEjncqjWvoU19wjpVbABgT8w8fXEGf1VCxk0JGv3if52eSJ3ww7kKdbi
GxNKWtw8Vl2pznOSR3eonfMrTXYG0jh1knigrhXg1f4YN7Y4wNJQYt+AUMp8rwxvX0H0pLsrcVaG
5Hz71AX5ubpf+bIuj3CnRGZ1lY8hcjhmJp0c9lUc3ZWLEbTQppyMEj3luG5M52wKZOk2zVQ7SZPD
zEy31dEIMwWsXJDcgqSElEj20synPAW7MxiesxkCzvSx0q4UDbWc2JqXP3dd6N+ip83XcpBoxVNr
lPkQ3c3Jiyk/AiYccybQFwZNFcsPbXSVDrGw8HAv7b6dIy5myyUV0sKTap5zvEgbcu6ZrW7jf5ua
SmDG0MhNi9uxLDyoFQrOyf04ajNiLo4aoA2bsbqNIGek+M1bd47cwR7QMa4hWXgSR/gr3F+aYe44
QEGHnsYU/mCBXmnM74yldw3oSNe16uaaaD3X9bpkjTsAoElTVq2Ou9JM66As4Ejm/y+t8auDc9gR
jxAtR04uuqutz/3wNLNvSSxQVt2pFfnFBt9XlViVMcglFmnwVX+S/cRlrhIw37CRNk7s15f0ZnBo
ADIbtMVOkh13gn2xe7H+8BK+o2rsJpOytIju2r5xcimyi/qnRZ8ubz4RRL0fO5uAxKgiOEaPYWqB
4o+o36tBv0W9aeUv+GIczJPqLJMD/UbBJhDsej6bq424lrV9h11fx6gvrnF2gyK8rwcnzkDyjOy/
V1H6o6zR9SwY8u5lfjOxHOAoRZfHXZRFd2ne2oXxg04Z9GRZ7k4dCPEidO/EIO8dcAuu4/+Qdl3L
cSPL8os6Aq5hXuHGkgN6iS8IkaIANLw3X38TPHGWo97R9Lm7b7vBCNWgTVV1VVZmt9PH5+v2L0g5
/X6yONeTxOo8tQQR6Fvndju6nbaYMlN34bF877zcMbzehSvY9gfU/L3wPvtmuFZQvUPL6foPEVxU
fgSrXYUYdYvFQaw8z/Mj6NgEJ1jgdz7fzWdnK6WDpsUEBuRBdTt0qSKWOVWOsNsdZUk0UfZZj7zi
ePg5rGVocrVtoHlXLyrmPYd4Al3UfWmV9zT6PobFcep7B1zYQPsstl6UJ6nJt33df2MN2HNmY2uq
9GaIUoS6SLfHCERwtK5sZYkcwsBEpbhKm+zlhL3EGLMckNKW6q2hADIFIislsrw8Sp0coqZVVPid
Yb3HXW2AC7u9l+QJunULKprRkD1JVBHs5AXkyHqk/koOTc4h1iCqkUJ1Mk7yafYwFuTrkSN9ZA8E
1TFyU+/IPrLgt4CoQCEH9UcRm8If3MhfP4BHnKZlkxUm1vAU/YielddiV/nML17IveZGwNcFUMP6
H0pIl0/wl1Uuv5rRrWwMdYwDWhu+ic5Xm4hQi5fTxS8TXC411PFCrRofVnqjvG928nGlRUhQpbbJ
U3yfHNvj4olhFped/5dZzkcxFiuz0WdJQMYDGQNT+1mNogxcZIPzQ6VU6iUr5zgA+PMGPPFOyW4X
6XXMfqa55Iypir6X5FK8dtCQsghm3/vOZsOEt04pOMCX67tfB5gfdjC0fojIxBKkRNG9cap2mmO8
TSi0RnsC2hF13+/iQ+l3EXQCRfnyxXLMmW0uPdItPVfq0ooDpgBMPMU2yAM3SRzZQGFA5WRfhD+v
O17RwnMZUqGyuQTSKw6SkDm5ydw5hFCTZvjXzQgvJecVQkxGzjI+KFAQ27GgB2ba00sj2Z+yQVCo
q54SBaxp4KO7bvn6vfwb23ebpGotDwaELXNqF1JvE2sSmPhDEv3fG0L/1uTQIbw49LiYuuGYmxX5
X73ouxqEoaD8PonL1ZeD2Zc9ztdMvTYnJdGjIB1Vm4TIFPrUnlQkhNNpGoSDdZeTlC9znN+ZwzAJ
IX225mX6PoeyQeVJEJfqNmLqsQsEGOfRg0qcsxlYmJqWbq7vkdHrHtFb3/ffy13pNrVQoFt0NDin
I49ZVpIYZ9Kab8l4q6nCg3H9Ov+N3XuYE82APG8cdP7Y2CtYoL5HqwhaTZGXQAGH3FHTASxDsYcb
8TERXDoqcd6kJRNY7xKcy+V9cmPHOiBeFBCGyRB/x0fpgFX9X4gK1/Pw9+Tn67xwPkWZmqgAq6sF
yZYVVt7eAJWk7Vpkkoq91GgbgeLr+iUXXQjOu/QSSiyyhqEiEj9V1geh4KFHLi+PpktT5d8Z49m/
WYThLUVDPBwLmAgXP4b+pNyD6H4ybvuabq5/20X44VdChZ4HlvssdR20NqeJhF1UEYsqP0EU6mxI
fTyvwwFCymrBUn7+mjNro9JHStKujelR2ej9sJXIA0CBfrzkL91Q3E5N6RRLdIyrGpNVD52+Iz1E
cQpwfCQymMC+W+XyPAzlvQxNgnQ81EW0jempzX4ZS+32uXZH2HI0ALCddxm46oppdFrwwzED6uFx
gn7TdmDKnaXFB10Z90sXP7W02loFhuMIe82iBvSaFbKcUq1tM1X3aURcsHEINvkiivV81XmnZ1Td
yKoF7d19uOkB3WtRCfxfRKOuZ3XA4/++vXGvhuFYmVGgFA+xfEx1aVvPMWCXjeggiSzx/q40MTgE
vNoq1+o3lZ35FqAH/5GoalafoJs4UZkzCitcAo/w6ajODlVZJrJcZUhr1mFoKUVpFQzIsruygkoF
oNWhs/Te9WtzPbGhfN+BTmqUEYpSXlQFpRlIJvQlMdJz3cjlysFfno6XgGGS1WesD6NgbhIMH6BA
T0JQ0Bb2hI/U8ASLE/xPGMWCj7sMx/krT6SfOezZgqqQFjYwzRkHcDvVDi9amILsY/WcfAAXuMET
B3SrkZsDGbAVYXEuY5y+jPO0YqQclEwt1qux6T0Fwh+1gw5y0EECHRggu9jIAtCKKCvgC+UoXCdZ
kyxx0BRwtRnAHfF9XrwZKUhu5fe8e6TllnZvVvXj+v5emNP9LR3hicVUKQ3jLMenJvph9mJHfSFe
sYXuqz14wHw+Q99JLBsgtMr5niiv9Cxa8JbMjt1Rc4aHHCB6ZF2jiwrYzXAz9C5Q5//uLH9W8s+O
lDUlhtypePYoYDOGzuFh9Nud+DUpSLo+K1JnZnQ9tuAIUGyrAXdN3gf94fqWCZycsv79/N/vIKPM
wKAfRP0xyp7BBtLcq6kI5yeIkjxv2LxkqTkUeK+2fYkGWLQbKZQ29V0O0G3Jav/6N/2hAPyXn1G4
jGrQe71u0MQ8Nd8GqJ+Sl+RO8wo/8gi0IbMflte6o0ud6UY5oG8Joqbd9R9wadM0oLd0yZJ1qn4+
gM4WdarigZG5j4KCSoeeofEo05d/Z4ILg0TTE6qNDVK47q6bQ9sqa4HTvBQRzj9i/fvZR3QtXSZS
A903JIPDqnTXp08YhRGcP9FScedvHNuyqLoW5w/YTzNBAykXMe9cLLGdf8l6Os++RIlawLLoZ4Vi
gLotdNYwNInymg4gbeuU+G/Nlr6tE1o14Mjqz+s7dTEhPTfPncY8z7qwJlhItjP3zYmhi7iiW0N7
FSglAhK0i4/rc2tcbi+n+Rxnc4f8aGycATo/3XQ71oPLSPswzqMbaxDYU3pfi1FKkKOXdt41qO0K
vvlSj+7sV/AxbzFUCXdwWMsI0SaefsVpDJRYuzUb0KR1r6OJLh0xHFwdgWXBqf1b6NOmeraKNAki
M4PMQGOP5E7XdcHdEO0pH+iyoS+hkFBjT8PM6Zddbyi3w2L48VTaluK2BUFS3zsKWPyNSN8lzBBk
p6LvVH8/0/VAlVQCfTRmGpujqgYYr3TUTqQudyk6nG8j52UiSto0r/F2o8NDnIaY9F6pEZGvMVHP
TuAH+DiXlkuaJj0uibSnvkRdwMC1cadhuDt1Y8ALAEIx72aoDh1q+G4wUKd2T0/6EmLIYp/7SuWO
b8LMbS0M8S/z88/nnZOKyYUaTIKf3V5CAb6fQBfdu3CIWITYE+UUFxO3c4Ocp6J1H6pSBYPZLtnS
w2SnQFTIXrEXl05FC855pSyNcrOWaRTQJbbr5UEx7677gItR+PxjOE+kZ/2U0gbY6ZX5YWXjCdPb
ZZtPTnTXvbQ+8kF8WHZXQbjHLvq1YmURYdFKcIL5XrA66GXUKIiTGnJPpZk3Uig/J2H6XseTf/2D
BVeS7/rO6D3W3Ywr2a+vQ+Mn3uA4t63gpS2ysp7Zs2A2mgA1GgxWKiO0tQ5iKSHYrVX3330L516U
SCoIsTC/YGSvxZC7bW3asmji9tNLXrlfKu9ezG4YlgjuJbwpoc7Qb0ARJXVH0u21Bqz86pZ4YJzP
nQ7jXw5r3tXZqzEwdx++iKt/ooOyrvvZupaKakRTgojVQHGl7CO3i4p9WYSwP3rXF1dw9fjuLWvI
pOQFziQrX4f+p6yL/Mh6d6+tK+9GiBkt0EVOAnPAULGioeNZY0Cw3Wgq+Fbmpxh8K9c/Cfh2gU3O
n0SmOTdQb4gCNVbvyDBtU23Y6BYFtg10TJOOHn0CZtsW0E9plHMn63VtW6WjbZTma2Y2G5kkfmKB
kYZVgBUoxk+SgXvHApFyooBJTMYzvX+Xy2Krg6JiZAc5vp9nDIiqur/EPzSU2IqPQkHTol0ZmaAR
lEde3lcb0zyo7KeqMXtgaAmjF982GECOMMahWnZWg/O2jV3ayW45Jbax3DLwufanahVBse7C6CCF
rx1YrlopB6WWESi1n0D8vdJA8XIDFQeM9061jwFxl2CqEqeUQtbESImnTvU2lxSXxLGtY8JCizMM
5d+qyAvyFf08BAYA4+CAs/vuIVNuiuqhhAc048ox9FsKBSUJhKTy1pA/5Dnx5eRjRhc8hmgoxLIw
zoPBJRnzg2Fn05X8Sv8WF0eKOQN0uWkWTMBvyp1sJ62yi8vHxoTssdXbLNo0mL5TWuRj8b0cv5vE
raF5oVgQ+QNYc7A+dLpV6Vs8Jg6pMNn41tTUkTrL7YZ7Ey3EvrfsuDst6qOaDhjkDqT4rWoNVwK9
fGvc6DI6rOh5RKFjAl/ONj1WWgaEUVvQrXrSOoo98OtR8wZUJBULQhKq5ldRYtcjGrUa207lG8O/
vDSBkhR2VH4j4Ys8QaKyeZPR6gSfEGrH+AuKHE6j/NLkbEsbU3Cg1yty7QpxwWs280SSSgSvvJ43
SIK8nuxMSJ8A47khYSHI5gQegR8Xa6yB1DKBR6jKV2zPhqqaIMESuAR+IgxRo0NSCveGcU+wfeCK
1OQxllOvBmxoHhCi61TwChZEKn48rKf9gAcyUroQFNYxwm2aPAOKK0gzLlZ/ztKMz0nsM8dNTc3o
p7zCFBpqtKZ+O8/lj1TT7UbaT9MzmU56+j3FzVZBpkVbV1skeykav8lEQ3+iTeSiWSkTLSs6eF0G
fzAM72lMBIfyYq/9/Fu5INUCHZMOOR53a0maYkrYjis7aeCpPjNT3Y40J9WcFvxpOv60qe6IWDtc
9J1cVhxnEqhpGjzZZ+ulxaudWBh70eEulUzblBgbB3k6xuNSG5p2jgx2IaqAnV5LwKK+/BMg1PmC
cJEO0EgJ5aT1gZI07+D9fhryl+uRTXSKubg2ldkYZxksQCcQKNPesWrZ07N/AlbRZEtDsxYETjrP
eBzBP8ehhIQr3umbGX2G/K7WHfkQukCIg80fdXEMw4qV4C+nPV9217B+dnvKJevrieDzZuObgrCS
Nt9D66GngrLEHx4DX3a4hBKT/HXY44kXUBt8qGBm9EvUaDM8popb5YH6mU+c8Ahge2mXLtk1o92L
0K1/eLR//QbuggIrNivLyMJTkhSGI1WVX7UIP0brSKvgYjtssmHwrEnf9bIJlStlvE0TTfBK+EOB
5utXcHe4V/GmzCusRLYrHhfXOJRPpqt9cr4MqZ24wlfs5fv6ZZC7r8kURqTrSmS2lr0yl4FvC1wh
yW6667wJUJLUF5q8fGm+THLXMl3MuJG0Tz8VbrQf7B38Y0ZnD9vEWUcvybgFGxSYPAXFnz88KL7s
cpc1U7CuBl1QTfyB5kcw/RyYb1Rb+VA67K3/tjK1KYq3PA2v0mMdjA/VZIe3IkSd8FdwucNkThYF
H16Ihn6zi78RdNef0o/lrThloJsFXd3kmX51h1QNYnuJX9zoYKA8icZ5Plt2f09h/loMHtiH8htL
9KWKggU/JNm2N92LDGRUUD51duehcOKCHeREGWQnRHFKcOT4iRdNkcjYaDjj8Y4F2nPilRvjVnPX
vcfc0hskxgU7vy7ptW/l3NhoQNMQ4Cx4aZSPWniWlduoEctiCw62xbmxkpSkYSHWdBUMIHbsMLcD
JSiFf3bGoNwVXvJgqPYkwrT/IfJ/bSbnu7RaVkZZLleUHXhDUEyhALeHTjvt0gxZ+zY7TM4nESEE
n9x4gki4K3Sgn3Qg11aZc13TrEdI0vEjJk390OaTHlJI1wU9PehqDu49dfAJJU4u9V7Rtq5EzJ9l
Buzw0N/qXX2KmKN35FQBIK1U93l125f3UoG2q17cZ5Oxkxb9Zm6qh65WMsifpFtK44fr0fwPFbav
deScoWKM2iSXxDoNauoY/UodmbqLrO2aLt4PMZBFA2bdyuFmSrfDICL5uwgxOgvzPGdzFpG6NDWc
0+gZgypriQPHp2ee/rjyUtd+ti9u2Ov4Qh8F3y2I8xbnGSdpLOPQwI28MXo7flwlD4k3qzZkfq2b
0V3JKCxE/85uRGoRoivDeUNCSiVjmQnFvWzXDuaGzKW9lP9/4nNL/lpYQ1obEmd5DJRyTNKvFzPB
CF1Wv5WKR4A3gkrl9YW87tkwpfm7nU6PQOyT4wqEOrVzlBsYKwQmri+YIXG+TG/JPKJhhSIwJuwY
dB8DaxA8za6fBkPi3BgD1z3kFnEMV+72dgDmwtgp0ns7jKJIsJ6rP7sMgwco6n1Ecxbh3BVHFkge
SnxgsAkAb/OXPQBC6L8aFTIBpLdiAmDBZTckzl9lSqYPMcNKovDRgQnOdHs0v3aSq2zNe2Hnbd2X
a5/KuZYhytuhSpFnGbVb4X4tEDgGG1ayo/vSrYSxSJBmGDxcsVSrqct7zfyPoMiz8qPdrCzw9VNz
kDeSX/rJSd3L4LmQbIqgYLlCoiXRZeCcSqt34En8b1CyfHMPZpY9+FcfYh9KsdOb+V3GXKBdP0W1
nb3RY0agL2X3/pr/xF7ohIcE+Kn5sOag/da86Q+zjaksZAmpS4J6y7wI6TAkxR+Hm+JmuYlOmH+H
XqeAL/AieO3ceXAuKssqMzd0BIWm/K431XGpw1sljXZp9KvJ8x1Yb+1aK3wWiaY/1jz4ypHhsZFW
Ui6mrqVAD1o6yDohuV4+RVIgg1h+DrV/51c+b8uZi9RGuoBuNUd9ogQHSkRRBtHFFNWC9w3GdH/3
kKEaLakxj3hugF585SSRD/kG3IQbtHvu/iEE+mzzeLAFpJQqSe1A55TomquWsjs0rS8vJ8n63kWo
c+XHxUjv1fBnkYse7aLt45KyRYojtYhDzEvu518qFPiM+Yj5AzzYQzs8AJGRebr/v2CGBSHisyZ2
tpVSnwPzJMHV5BhDYBnGrdldKyK1FSQrBg9DJMrcFh2T1mqT5ICyYwcg9vACaYD1gvokYIdVSlb0
iBOa5R6PSoi6t5mik8B21THEQNLqV5iLgvrrBNvp43zsNq2gPipwZTw0sWurqBsxaxt0aWGP+rY3
BTM7FwwokkEN3TAtFcQOXCzSltqSq2hmyJ1HJ1VyNy8EQf1SJfQ3E1wAiuYqLsYoygJ6Kn+siwb8
umt5808V4QC55au1EyGdLiErf7PJbVZiFT00TOMsMG/GX3jv+tJe9S2/3yR7cwfqI8jbgx3nW+HN
W0tQU7qQxPxmmos+6JRDPjEdWVDPbK9FEYgTM4cifx0mKnheikxxAaJPJTD0JUkW5Or3WO9spE8e
02aQcdaihGn9p7iQcP5VPHImjtK8sqSO4aGXKTb7Od/OtT280dvRX6fVxoNybJ4XDFWBGu8mefl/
Z7e/GeeyWyPXUjNsexZ0aHWMw0toCG7BJ57w2udx0SHR+hhSLSwLlDs981iJoXavM5/wGCKyC7ql
vLFJD4xu7qkvK15vAFzwNW+21a+0r+0OS46KlVimW7DBCpcQr8Qn4MvOskAzAfTuOi9KTSTFiz2U
b9eX+FJZ5rc15oNGBqbgJMozxMfZo6DDzD7x3e+NJwOG3CFTi5CriUgdLxU/fzPL+Z8xt4oc+C+G
AuzorVKH5SbZrBPxa8L1D7zpb8Y4T5QoA8iEhi4LSqX2SLhplG5zfRkvRMDfLHB+R1OSKZV13Eht
apxKB59oBPoUDH5fNyM6F5yPaaKY9nkfpkGiPJrKDQmrHXh/umIWfI4gOvBErKAOWxKpw603K9OX
Tcurx3/QKjlfMR4JUyRpI1vhgruNBq5hKA5lH9cX61KR/zcTnPtIy8RqLVauAaj+Aen5+TXuQQxg
h9+tW6TtOGxLayOdgNZM6VevEN8at7NoekJwMnhahNGgOdDF+BFTOgN/k9tmW9tyJtoxkRnOY6RJ
RUdM+rLAUlA0kn8Q+XEkgqTkUir024JyvsIaastUw2L1FatUj+o2J3KvQmbrHm301WFEDmaamF2W
AlZ6wXlU168/SzBLatZ9XOJ6pZNqlzqBPLloSGG9oVciAY+CiVsMQs0EJtZepurOT9WJSp+DflBm
c+ZH/aAc4rvwVtScEH0a5znkPlGXskmzICIPhXmnRa/Xb4Ho3+dcRq6FXTFo8O/ATtsUtC2R4l23
IEr0VC4d6cBCN2rKxMDOYLhlfkvTm1B+rPptO9zJ5SOB8oNWK06MUVcTpOON0t6w0gBSshfkRaL0
jwcuaOPQULKmnMqmgnxBuW9vIjR+N8Bsfd53C5AXr7mZX6ydCIMruIA8oqEjdV63spUGUabbYTHe
dfGymcGQfn2xRWa4hKUZCxZSFVcwNQ9WXroT+wAkVhBmLj2acdEtRVJNHeU4nm+j6bLRgGwCnDP4
bWXohyzolr2sZC6AvG4K1MwEn3X59n0Z5E5plaTGaIEAOaAA/4RpAlGW17L8liwNzmzkXl/DP+Q8
X9a4Axtj8qspSyNF8qFvgJ6pAnwhKMCrDPBFr/22FqDnrZbbE57wu+vGL9/Hv2zzR7Qp0nQojRHn
ZDzp/Xc6t4JLcPmEfBngop6uNOqY6/i4tlj7589Dp7l5/u36V4iMcMdQa6yJKbOWBgv9FTGQObBv
E7m/buNysvP1IVxII6wyl2HWYYNBRYJ2m96oNgx0p0WSCNbscwTn797/y9a6a2cBZlQhgNBpOH/r
iCMk6F76m2GnbaRb67FD1QhTXBj6vsMse+uZeNXt10AXoYLZbEA5uA+dSoStEVwIbd2Asx8kJ5Iq
aeOcBjJ5AinLPi91W19QeGDdva6L+HVEh5JLkKe8TU0jndKg7p60VHGmIvSvb+bnTNW1Febi3Jyx
cEr0OgukBjMvKxTZhuJ0vqqi2hNxdmDLWLYaSCUlF8y6bw045jBY2jkQbWEoXIkRtpfmcM6dnMb5
nHZYliSZ8dHSftj1gyt9mPMeyZmWelLqgcnJdN/X0pn0CHR/W20njPo3H0KWZtHac85ISSRzLOsm
wwtbcoBLt8vUDt01XoHaL8BE70ZUJRFcXso1pyTTyrsxVFJ0dPrAQJOFxM0r5rCv7/i6fFc2nHJ+
CEKLA0sXNQ1ivXZMIFn09laGbkUmvfZT60t1KrjEf0hP/7rElHNK+gS+3aXBhtKH5giui8gGwjb1
Yr+z0Y1WnQaKv7elm0C7TWBatKKcqwLDXwYiMJoGvQqdUB0Kkvm070ORUxAcFbr+/cwphBkGkhWC
2CGnTyb5OXciuc/PwsK1TePcTpGMmNyR8CHaRvvVosZKyl1fH4H+uklRNUfz4bCsVC/1aXq1Eqfa
l6fug3wXSeKIIjTlHFJXVWMNjhQEMS+6pz7GJU8Q11uvxexbe+kI4tmtdAhvY0FBSOB2KeelWLzM
Zjwgi0vq0R/RlOjoEc0QN0/j7TwLKoai7eQc0ChbuWzWWOw0fFDh0zVxIic6mJxzMUpqqSzGQ77f
L+/tMwi91hqskxyV3SqbuEGb3ZUFTynBGvIU0eZE9SG3pDTo6m0cfWjZlqj0AQTm+4V8XPcxghXk
iaIpeg4mi3EhyuFVG0eXGNL2ugWBF+Nl2EJCUKVSGxYofe2ZOrqHU/RYgMx0roxTyIy93neCx+4f
3lN/+bFPYuSzaz7SWYLGCiJC63U7Btr8DQ4G4qUeVJ/1RpDoZ/E2ehA9Rf9QMPkyzPkXdVAWVlBk
QRa9n40WYJTKGYEw1/IfVt48yiMQelFzMKhpF2lzGvTK7jB5pvVzgPn+H1DgvCuA6TLkxl7knyzT
7iA79e9crc55KG2IytRMkHkO82GJ6Bb0AV2oCLIVwbXROfez5PUwZX2fglPyVg3bnZQU7qyKuMpE
Z4tzNkY29d3UYJ+zoQbox0/Yz76KHFl5NMofgnMsetLp6485O1Rlb8aKTPAsoPbgQpfdrR7WoeMZ
83zLkzi7Et1MzvGEakbVpMLNRFlqZxofeiI6rYI9MrgsJjPV0ZqIjBChokIfax6ElrxcF5RPRBHR
4NKYvDfAqDPjQ2oPXBWH9TWQbmfPAPcN4LKvhZ9vapcCch67yjvm3wD38fqD6H0sWM7Pcaez3UsW
MmkSEMuBpR1nY/DHWCgfuO7IldBvcDkMGtfTEDKsJ9sNuw4cL4pfTjbmIz+ppsPHBr6nxLwCaEmc
Kt2Q9HY+iPZUcCMMzgEVfS/Xed5mQaU1W0UG11YCHEe/K7Wn2Oj8aBKJwIt8rcG5k25paD2M6yn6
LPuV+2Rf3nQABqPfYg8bTUJNWNhSFu0m516Q3CAaSshuBh/Cgnb/keiOBUKxtYCaP0DRrj+IEKki
k5yvSU1MnJkU2TjSR6eA+F0qedcjpeg+cg4m11QV6m0LnlPoebaRfFIVQCZzUQ68rs21Y8o5linG
YJeZrhlNDJWnWXNG9b7QentQXq5/j+g5YXIOZsa8CG0KpGfrLmHmD+No2cP0AqnJlctFcpEG43hI
b2K9rD/UMf8KxPz4RToZS5ZEeMlAV/0YUkCZqkB1gVr2+vfwWLvFbMe3pq+vDdhcVOUXOAKTf0bJ
krySPa7v4uWofSi1PYWPtRGwGPPfoKbwh1uIfryy+c7Mb9jkjAfRBRFkkCbniqRay3I1QfEj744L
fTIhikaXN6jNu9VYCfIJwcUwOZeTpD2JDIogXEjAZ/b7UcifJbLAuRhQFdO8hYpvECaRF/YP4Gez
rx9VwZ0wOX9CrWquugFXrwU3HzitoCMZ73V9OTTxz+uWBJfc5NyIVdQQru5wJyY5iNLnhtw22sN1
E39oDX8dfs6RJDUxIEgB7xjv1sZ7uTGPC9wxog4oW0URR7Q5nDuRW7zdZ3lIgZKU7GQA9fIwCi6U
wAQ/+NAn/SJXBKdZxkBux+5DZXGvL9klJPx5KYsfcBiHqId2MZ5c2a7bjfdKBICSldvq4vZPGE+m
L12zoXSzTm+tLFTmC8NoT4qJ2E2XHrRDibfnITlFD+GtqNYk2k2L8yasLBk1IRwQLBFGkwFQyaqb
NLtNF2Kn6gJWwHulkTEHXOxb+R2DX9dXRhTf+QmJaFHCmFqodWngxZp0r31dp43UDd03t9Nte1Ix
mS3M1gS3xFpPxFm2VigFRHV0GO1J5UiDup3SBIQSIpC56GBxjmXGGDYbVMBjcrCMqzRxk+z79eUT
WeAcS9rP0DGC5kOAsdmqeZFFdF+if59zJ1BFUCHSiOxrsTSnojq0f1NBkUUUS/lRg2Uu9Fxb1taS
bcp7MC4homLojHjR03QfFjZ7Jndkw9YRMPG0m+gDOfeimkNb6jM8c4aHXZOskKG7f7NFGj9pkBmN
TKYKVz+i8yas6bZis3/dhODtqPFTBjqJ07EgWMLRaY6L28K75I551Gxrg8p8IFJ0uH59NH7igEmz
apqNiXA2Kk6pFptIezJVUc/n+tZo/NABpKB6pis42x2AGY28ZbosCMsC5wO5pd/9QKlaoESKkXS3
v8ipvG/B8jgykL9iHGpFwO+hE+qLXooXF8+0QDRrmCbV+D50b8WNiilnFoSQ8EsMp4gmuyaq4EiI
rHBeXc8h0UZXKxEGrJsxUMHqUamRIDe73KI5+xguEdRnBfo2Vrm+STsMbx+7U3UCmaK9OOA8gigD
0tE1nuUQTqG78U04Q3HxPXpmn9tASFok5pQUOCOu7Fff0U6IMRrwWp3wQjxK3+rduCsmLwEbByop
wtfwxRN6Zp3z7/kCNhqryOB9x/HArAOF5J7gZov2kXPw4aBI1ZjjA1fBY0iUGZjLLDHtDbxEjycO
JoAhCPwPq0NnX8b5/ZIsxYI5/TRolFvI7/gdE7XZL7/ezkxwWWSmdopZrilRvBs9K0EfKPLobfOy
vrMnD4O3LxBIeqgFud7ldOfMLOfw9SZX8kkB3GvNN+q7VVQWTUSy727EswaCzeP7eGW+xF0LNdkg
BSPRGN4VShToVFAAE1wBvo0HScCoHawKfVudOnE92VVruVVh2UOWbBsTeq7GP6q+fq0h38dTsp6i
IY9z3w3ER/LmqMmvqpNFZfbVefytknBmhnMuWZXUfTXi7I/OBHncwh2fVkm1tSLavCauiAXpEvGu
gt7qfz0z370zdDNcpqle39XkHejiTQxfZjm9O7v5d5Av+vq94HZffEefWeQcCNHmMWwMXDNtk2wH
xeunx+kt2qefVwDYoR5zYGp5j05C8I/qTWemOcdSqHq6DDk+VmOhO7caYDwiOKLo+HNOhOWyHLcz
vk5t9xP90YGrIU0fry/h+jOvnRHOiyxmF7f5kLFg6PeFYoDInPhRadmdyQR53OVk4WzFOM9hlcZi
5GB++JQJMyPwBlsvzLcgzT67GZ6+79pBTFEgCDF8r44tyxIOegsvmR4nc7GrRTRjLNglvkUnMUqr
JctZwMiPqZtcpmB6LbUEqZbICpePRDIzDUvFceui1l0k2c8noHaWXpD2CC4U35mL5Xg2sgqeCe9V
16ShHRe/akxzVtC61ASOV7Q169/PHpFhtYRAzPQo+WMsIQMHZVg1AhcoWrX172cmetlilTxWKAo3
j0q2fBD90FU0FuyNKIvju2md2ppZu6DGMja2uZHuRm8dDIWgNXE0FDXXomK+w/Ttm3Ss9hjE9P7V
HdY5P9H2BtPqENqsOYifcqa5Y9fbM2POkE3P102J9oxzF/EYTlCSSZFOERCsgWm1ykQIBdGecW6i
McF/CADYGvQNO60/WtXYQAb8+ncIjPC9tQTIKEVRcc6hJwTNpmY3kNKfhFDFyw/LL5/HN9fqoVLb
0fwMwaM37DLXAieDOzn1bq32FTegqft3H8b5iXxiWinlBdr5Iwyy/bJs8mYQHDjR6nGJxSSTPJSh
6xss9SMbn2OVOn0kosS8XNc4WzvOP9CKdOYK3AvIFiDWjeLVTvQqd4DUdfbo54O9CrakD1ZAA1Fy
LfrA9e9nfqMwmrppF3ygPAHMlylOs859TqKIKEg9DS6HyDutiMG4+PmFd/kP+m1+Vp6tQ31THeb3
hgTkDtp0dnQix0HEEC+4yAbnM/I6IWOfIZ6YsbGNtWkXyZZz/SiKngoG5yyUcKlIXCKzXvNP9Qgy
nnXrFnQB5Zv5IEoGL2n5nqefBuc49IlIec5grkELuwhiR24xC61Qt+qc2NfBhgNtP9w6gGnc7sP6
nt01dzqaW//2h/B9NZKzsJYKPOq1TXofHZQnFIWjZK9ltxmYF+JtZtoECwGGV0eB4vCrDJ24JHL0
N3C6gM7mu6hiIkrM+W4bMTXQ5FYIgyuZDbF13NZPPY7JGbz4ULwWT6KugyjZ43tsTUXqtg3xTFyb
7VQ/MWzA2v9tA3Mr13b+gLp0IhSJuMRAcX4G+MZaBgKmrtARn9hufNZA0pc40rvk4wB4Ij1YQebM
99WWULdI1sDTjgsod6zhLqPDUc2eJ5CUXL9Igrtqct7INJRpJCHuqmw8aflLbIl0XtebceURwLfX
dG0YMFSCd/a6WSsQkm50X/o/0q5suY1cS35RRdS+vNZOUhSpzbL0UmF5KaD2ffv6Sch32gw0m5jp
+6ywQaCAxME5eTIPQiYwo5LcGocDHUeRnYL0SKqtDmSFaRUYyj6XIGXaNd6aPxID3GQHdnFG45rZ
f7uKHBqlluYQDSpH57L+2aqn2lAEeCcKA3lrUU2b8Zia6uxMkuOSjXFmP2fDD518NzHdRPlqO8Sv
qle7eR6gIWUXG3jJRwXZbGq8T0ZcoM3A7GPJER1Gwf7h63P6QkolbzHzHFzzWtVPXUPfbm9RwYXJ
1+e0RHd6EK7zs9pkLlY3WQC7lqDSIRqEi22ShQxVs+G6VGX4Kph2CFM1b8mk6PZcBLcyX1GDGEI2
pwVOg9lCMXgJ+1yNpRa9qMZ5zG1PBRPr9oCieXGBjgq6jJJJeD6w7knFONFZcbXpv/xC7EdchDRD
MS2bqeJS0uTuNEp7q4WzbzcK1k40FS6iKdJ0M5MOUzG3U6Wf+uVARbgrigt5TS9qd6mUwY8VOetm
t91psZUcMsWbSld/ojtY0e+qPUSWP+rlTqrc/OP2x7rOl/sTlvLlNtgzFIYE5j9udy3cdtBkXbzn
zHnYXgcaJnVooikJVieMS6bMR2d+YHpxo1+2wSyswyoMMW8gqsPFPJDHgvJLhq/aB7BQHIPpiXmX
9WHTesaD4kG4OSqOWaTKYhGf20P/3bl0JuXYM1TRoZ/a7psfcKBtwilWd/N35vajHrKHTg1hhCs0
Abw2aUd1dMsyVc2WuUl3MAVPMjMFDtQQNJ3LMCsbAdRchcw/Q/BCQWlvyxP+dzwAtgl8wKiVRY/2
6xHSxRDssrw4kKahjNrQs77VoNjVweCzoi05jZAaP1kPeijH5EX0rrleNLgYlINQiOcU6yaR/6hd
1NRTvxWf8qTQrP8is+8G58YIFn+issFVYLgYmHsySmWqOpmJtk4Wgk67JCJg6teRdM96LrIYFSZx
Eeb66/tiUA5YKwSh1bKlGU7HDIlfGsC1Xn3TPqUqYT4OQoywoMYW8G8H8mJIDmZXfXAmhUpMN3IB
C5l4LdRmcQSi2s/e/11AdTEaB7fVOhhWa2FVKZ0jPDmCKtfiVsdbQ4c0vgGWKdQeN8mrQCDXM1FO
8jqd/mJ4BhEXW9iAnNY614BCRrlG/7MH4u7YvxfKh5l8mWImgyP724u9+Yl0yBtfJ29Ue5ljUXef
8ENzsZ1uQPeCwG4ejnTmr+zZgAspWlruRtUl8QAPWVFEJdrNHALNvZbNbYfx+vRUpz+b9LlF/+Tt
i0YAQZ/R5sXizomZJF0JlEMmb898BnRVJEt4/YX+5wN+fuCLMWS7UbvJTqASfWIti1n4bD7P/t3/
SR5XcDI+5fUuxsoWmSQ4jOwRKnuMY8FsGZOQKSVVkQhvrsZwFxPj4CYdLIk4NZ6f9mR5xvBkJxYc
PUs/T6hfdg+FScLbX+v6TXwxIoc1o7FKZGXSEayjvHqr7xWkgLMwf2EFDj3MoYh4n6M1T8Qluf64
vxiYQxybymW9UYCc9bR65f0cQRCgwtV/QJ0AdGtIHstoDxSpjLIdfgPnPnWHLr7mMDmLsyoE9Qjl
nKFYii5Lv+/vSKu4Crr2dacIJyhBCxaZfbZbo3KAUySlThcdskHD9yUcdsphOqSRc0xOSpAFjl8L
xrv6xL9YWg5WOrnY5HXAcDNRPFtqgobOnjN/zZUyEsyMca1vzYxDFKKjbTSxMgjSOOneVnvPgs2G
tKFWWyihXZfnxsgjRZP9RReyeASryivVqGrpLJ0BPvS8b3ZqQFE/TT/9sA00gYulkQSryvs2Nclq
zf2W4JnsRErdunKWhCtEvlZhNev6U+HPB+S1acp8I0Va098XlBUaKMvMu7Z9ySHJbaKTZYjK4VDl
Bylzbcu1H/+VZsbF+BwMQTGtLM0aU5VsyZNHepfAyQb1mn/T1HkxDIc9FP0dCXydwMlIj5V5MnUQ
vZFzzLT9UK/+7Z0q+noc3PTFXEH92wb9iqSBLu8Uq4J2Zu6agyjMv55PuZgW+ykXGNON+qwYKm5Z
SG9D7LE9Gm2kKwcTSqvHKUNpbQqyWD8ga4oCRLn5ihXISpCL9CYEF7HGgc5WZ1I6VwjUZzhBOz8s
KjLzvi4dcDFRDmcK0lhyq1i/41QtnKMFDN56N9S7YjjM+SHND6gb2XAtaHfFfiCFV5cP2LDZO0Ir
+zvTapB2aaiKdFoFIM/r3uhyKjkVOz4saG+hvl6+q2jkUTxkQwIjWPasn2f6WaoBHrjSTtQlIQpP
eCkRS98IROKwAZbQ+MosVya398tnVH382RWOJtjZPLEw663OVEZcpCxASQ+Fj4s08Tfoi2pIh3ZR
+yqdld3t0yScIvcgU5fFhF0eNhfjp83vya446GhbLmJUB6P8VTCa4IPqHB6ljZ709YiwCMqNxQ4I
jCCM+N+rX1KQoW+ayQgUj/0pP8FMyrs9NjslNy44ncOocWsSuNxJGHN+Uq3JJfq8h4l8IOOBnVjP
twcTfUoOpEBLbdoa0mjnPn+1C+ql4xzI0nHLRRQdEUbpHEZNTSEPuYIVHfz0MXnoUOJN92203VU+
ak479bT8Kh61b0jD/HR8WXBARdPkkKlGOlRSC+AGk9xekPXCuqpgN05JJfh6oiiT1xLJ1LZoqxpX
DJrEWSk2GgfA0eatdx2aVuDJujd+3P6GDPRubRguIpqscqxNJcfdOa7epHxfdSkuCKT7tXO5/bTk
XjCeKDfCsw11eLYopgq0UyGRoxC3I26G/CF4vx89JLRBJ0t35CF9Ko6iGF5wLHkKYkJ78A17LG6x
S+PxaO9KKPZle2EHrODZyvMOm6oxNVtB9uf3e713y31xIj5FurK41wIajh//iib352ozOMRBKn0a
F4JwQc6oa5hgHQp1tkV7k+cdVprUbHb/mZGFvickhJCFTKMFstCGl3w0x6x1RWgmWkkOYKCEORK5
wbQ0SJRUaQurvdAyRO8d0b7gwEWS6Fogq/Oba9tHeQT7xbAMhWIkAhzhRUF6ZTbsRsH+U052ZIXt
S7LrDsaRCUiqboP8CVPRELZhMsS/ccANLurZkjqlaHD/nSprexcSZQeUHh/6XeeacX5K/50oKx5J
lq7plm7Y/ESNzoQeUq3Rz3Q5ZN/C8mgEBaKqMpR8SXAJXc1KXY7GTVAeLFo1NZQPO38sXAaaLDW/
hvVO8yC1L6x+X7tiL8fjELPs4N9itQri5fbB3qA/2FiBvcE2o4DA1NhG/398vhiNZ1a2ZiEXdSGh
Ko3Xk2msh7lQHgsVGQ4LJmMo5W7zvyE3XQ7JpcznRV3sQVMZ7+hBn04ykaK6dgScQcEqmlxEtm6D
lNiOnp2r4p1aJK7yR10dYVZqH2GzJZK0v1YSv5wSh49DmrfjsuoUewTMwQAuDoft3kG2mJ5Et8zV
isPlWOxAXr6nSEWsXsXyMep+D9WVfF9H5o4RM5hQTgXh2HsR/l8F58tBOaScVjq3bQPZUSmGE44C
/eUtnpqA3TmKB/JJkD3oj7d35tW89OWYHG4OBM6qUimRs3bSvq9M3/FuhkW0PzzRffJWz/DnRZc3
7M4P6AA5Dosrtvu+ykS5/A1cbKasjtwRGanVDDXK+iGBKBEj3i8v4jaJa5HS5VAczliLYjZaie/a
b7Vbap230dLNF+euWnPX0LQY3Uz+7SW+GixdjslhzQZXrhZE0AJv8+VO3rPvmoVVuMTWS/VNisy4
iaw34Wa6diFejMrTNstR62WDqZnLHTTLx2iJiyc583XfiCz0GcBx1IPqvm8G62sr1g0QIANP5tTg
AGHqtQ0Xn69baEeV5lL03NjnEft6T+EoxRq1KIxyf4pi4avZ5cuJc6DUbnQxWsv5vZugJJh9HY/l
i75LYulo7BOIvqoHuwm6FxEb9+oD9XJkDqBmYndZNmMf/68DG4wGPgtaWkD2QogSLTEHUXK9dbA/
NvFK3DGtQPJ1BnUO/cwQYfArZLRXCLbrvVe8iKKRayHQ5TQ5mMrNLilGgjO0pl+35V4hlQ8tx70k
KiyLxuGgqTNgFa5OBvoKq/1ivrSqek/056muBQXXawHq5Xw4+IGmbDpb7KrMVuI3+kdnVfGoxbdR
QAA8PMHTGUsYgyky3hN6FkyLDsfZxNOrj8XqwsIwYW4tvd0eUXSd8CRPa1vGtXcMdhDKezko/GQ3
odZXoFOXGTBBR0OEdIKV5NmcmjJT2N0A6fqgg6dVGVWvfQYnSVhfIE2OhFxQHLss0CtBHCKaKs/a
7GfaKcTEyVuQ/mRUVgq71jNzu2HkANSvHcMTFTZFuM7zNlNN0xuaYtDtZO7lY/6ev6TH9cccopAa
UT95XGNrJ8xLMRDhnwIXu5WnbSZSMpjOBnhjbagSnqVQJpc8C6IYq6+8IL4U5ZaF8+SApikTNBTa
5m9Ya/TP5rg6Wh6cR+2B+f+ystmrmXmiUrXg/PNczk0eFNkYMNO6V6K0Po3ITA1V5466KQotRUNx
ULMayJ5bKaxiyl9DjcgLRp2gQJCnLrbe7dPyJTsgbeyLgEd0VfEKKkO3WVDXQfzMVIWcg/Ja1p5V
uursspbbxM1c+QAFKIhP00ZYmGef7dZG4kIhItlj1Q4YfBu/GvUWdnP+32EeT/K07Z6u1MCqOvXz
qsL+bcMDGb62Y1G7xlCD0a0JqjvX7NLUi9PxN/5mYoyqlWJS8/RYdPNh1a07GT7fk7K6U1P6WqpB
0LiIid0LIumrBbTLobkXV7OapUFNi56dJ/MX7KqLMPEtsMazuA3prolZEA9v3SjxtOfbSC/Yvbys
ilPpWUkyDW5D7WMzWEejMFwkerykr77eHkkEtDzh0xzGsU4cRJVDmETrMQs1y10sN91l4BIyTZ5O
9wdRAV30GuM1VPJ5KLvBxKhkV0wus2qc4uxVh7RY6ETw3YvhM5GHItqZ4Mp2uDhHaautqmeMWhrI
r1jvBpOpzr5o44tCf/X9v+kUutw/HAbZiiqrbQe/Aoh9uUpLPPhiuxP9cvsLCk49zwglowprPQOg
ag1P3fZBcsu7PYAgLOU5n6teVno/4BFrbsfOPK1j6UnLQwKhH6EEsujh+DdKZw8xEqlHvDHv0eHp
QTrIV88DjO3UWJT4u71uDi+tMtlK1dU9ou1t/dJrdajaqiiIuR09ObyyCjpVt2IlGOK3KiduoAdr
cKWA1Q62YLmvgipahC6ot8HD4QVWGrI0gyzjezHzJcY1klLXua+eViWcED9pSGtSuIFrMQx4b+8U
QdLP4VVXpFFTiNwhoTMgocPMpsrIeAR+4APmYfEiKgFdfxHriuXouq2rKneeZ7OpNTjggeFgfrR5
ti8nJ9qSJnRqJWgIqgn1u2Qp/y4K/zMqd6wHZZHTWlHpmdogGtprF/aa5LaT7i655BpgyCDn3pSO
b0mG20B8zqVznrtd9b3PTdEWux48/vkx3FOnTbdKnon5m+SR926DLMTgGpH9VfWz/4Ou/j/Ejn8G
5IIMR+qHPDex5gPL66JjJpK84pAf9fPkdV9MXIfa2U5dYWQlmijbC5f5O9hn/3aUmpB9UPw2cuiJ
Iu3BngNmtSNHEX3lH+6ov2bKM4OGXOsrycLSMu80pq1tKEHyo4t1Nxld41jv6tDZZaUg6riOtn9G
5YIOMrVQaOwwajV6ihksm1/VzsGCt706CXjeguPDE4T0xK5gBQGNJIklGubCb1+aZdr15YOCjOEi
jXur+iZACJar+XuM+md67DNffMbKsUAJMmAMZpfqvtSVPW4USyqD0f7Vac9kfCJ4j6hF8gydWDet
thfB+NdTzn/GZ7fCxfiFaepzbVrwTU6/wR7HzZ1i32gmiqwWeXDs7itZ7DAb1Lupnu4lTZcCwQ+4
js5/fgCHWeac1dWa4PzAcnHXBsxpq4d0HzuzaTT6LPtdRaLU0qd0wa1l5zCraxoC48wVxCUo83VG
v6Eu0iGAXtFCLIMnTZQevb76eiyk9rEqRrif9P33RoIzYymlmbcsjvPcDMb2Xo5DFyoD9OXNElIZ
TQvpHbQjp3WBJMjLnG7HptEXOLnYnrYgq96aelyZylF1ul8bXBgrY3ynevHNKIafLPNjzF5Wm1+G
1rlbGvqzrhDtZlsV68pkunNjPpjSoLnZ2mruhNpKX4H/Y5a+Lun3KX11qB1UmRHgZ7iEJC6M2QPI
fnmUyF4BjfNqag79pqFnulGj3oRIYV7DncSWBA+jf3im/PmsHA4rxJ62boCqmb7GipVkbpNm/qLt
SZ3Gm+HEZa3eJVMSa9aX2xvqsz5+69NygJxDa0lerZWecwdfVCbtXdHUhj/LXzPjl54/0TVxu2Sv
glbZJ+lxatsnxXq0SR6MSuEO5J50rW9LaPEmDhp0TzJjso5pNKU0KKoJpkk6baNZKeCb3rgtqTwn
XT1aZ67eQUIZ1gmNOulBCssgt9SRb4OSUKssYWUgTrTQ7Zv/GDLVU/PFk9fXtDoW1InmZEOcP+PF
CHIuVWRIfNPAmKx/FZDoiA4szXRghcvdGnJj2gpdHCgnYSJ0AidYLSFLmTcO1GDB81F+KpqKp0B/
N7T613SIK0nxRjmrBTH01cYp5c8P4S8TuZoWe14gWKVHi9+78h4cYUZBKnwLQg9e76MvPEhQHUV7
Ng7NmfVpgHEnQh+GLn/bLBc/g79dCPhPMnN2ynbJvgymymUaVvJJiRTGF0C/fVgHIj76VZ7Q5eTZ
pXABuqpBYUhs9AgLv05+/shcuo0KqW0J8zai781r6zOKSZX77Yk8CNN6V6/Ui0lzd04BAx5zNbH2
8HhWXbSKedqhgykYkmxBSd2ZuoiJ/eln8SKq2YiWm7ttDK1YnCLBcuMm77bcLZ3YUEV+btcrfhfz
466UbiRFXTGnEeOJif+D13aEmjUJIcBysrztg1UQIPcemh/0JO36D13AxBKtL3e5JMkwDjnF+MkS
jzO0fLVTaqH1twlEZNHr0efFVDmYHaR6dZIEn5J1GBVvyxMN4HeCnIwGt5oJwm/MJLx9vQ2xVymq
l/uXg1hHzVQ0bmOC2c6EvmMwYMfAdRq6V8MTM1yZPP2r+VTfLUF/1k8bOg/LcH6tP9T7xFtj0aa6
amd2+XM4ULOUslhydDUjKW9H9WvnV7smRPuhAYRHkvGs+3KILhac6xhi0YzE5Xw+OeGRBAUILfMT
TYgsgp3Os1WNbF7GZR7oWYUxk0l2aI9wFfrz9oe4Gjv9+fo8SXWiSZ2MDERpuZ9681tr/ixnFXeY
I8g6imbDAVZn0XEiJiuI1d/XXvbltQoamELcns5Vf+qLD8kzUh0CXWdmKw7qmxLqXh8NMXiTXvIg
B9phPaKrKn8gp+6DbXDZb/bbz24JyIP25rwJCcBX31cXa8tBlWWjB0LPpRSvncWfbZ91s05oT1z9
7t75SQIRKl99fFyMx4GWNg4mWHEq08ujcb53AsYzhulTcHuNRYjBc1TTMtsWeU3S8woZr6nro0le
Ik3XPSuXjlK9vSz1FmeIVHHtI2yt8lh1IEwEpbE3yVbvMrvcixkEoo3MwViNTOSQwgHjbA7ULyA8
2lraedNGuA6IarsMm27c+Dx3VZt6KxlrnJnS6feOvR9s9CbbMGTGxOZcD/tqCwVLzk7HrSE5fOoL
ky6ZiVuPFbRMbGt209M7RjSbD6bg8rlecvmzkXjmqpHbo0qcAWzEpw1FlzFCq0TmsbTE4FYmnlUI
f70mct5aYXQp+Iw8dXXM9NmpZtwLrMUWGYJwMCJV92mkPs9hcoJOewA/3i7zZccXrLHguPJs1tQc
JJIqn2tc7Rh1Kg2GuIxY+nw8VZH6KBhPNFUuhoK4ZdkuBONRB22Lo+6StXGrCTT9NA/Uug17Nbu3
lMmdpl+1FcntU5s/m92XNocXUSKqSwvAgye9tj3CeHisMPCAUXVs7mawi4q9qMVYENgYHEbNyTjl
c7FBNmJ6bclrb05386C4q/ydqKOAs3A99X2xj9kXuAiSt07LtLbBYHpUPo6RFOQ4MWCgRqkvqsP+
w1iwAEZFW7MsmZuYimRlKetoepOQiZnTzkcvc2BSlLkT69wWd7YULll6kvPKtZLl4/Ze+mx2/Ts+
/Bmdm2mVUTTXjDk5N5O96xQlGNvQUfZ6d9/k+l1CqFu0suOqlvqBKl/YrnmUmlUwIcM6wXHGalYv
L+B7kKHhWk2f+217LiUaSHYb3v6l1/k/+p9fyuG0LlmgNzOJ1d/uncSrX0roGbKGdmhVic709e32
ZzQuzFSdTZ2d/nMHDDsyuuV7/WKe1d22R68g2vWyvXR23siLiDIonCYH2Glt6HKbrSyJvIJ4VPnl
e+J/t3AhF++issv1GsGfNeXVJQp7lba2GZjl1m+5+RbpL303efWuCiCNtbv9DQWL+nkULo7VkEpb
Y+YZOXea5pf1R9qObrpOYdUUsVI3It7B1fzixezY3XgxnLMsjVWaCDcYY4yd4ymGQnT7DH/j+PbE
hAvJQbJekw3JTDTADN/VfberQvqiPqc71nANVZCXVjCeaCG5AHHpqDHrlH03qJqUlAZjU/lpNbrQ
pPcLS5ScFm3Kz/T8xUrCaFKt9IJSyBpYeG6BHPyKXN5nghT2N4L7TTQ5DpLshqpFPkHPRR1X1DWm
/aRGSjE/OPNhU0VILxqM/f1iZnVCx25GWvU8SCaylybsJmlD76UN3TYzmkS2A2m7gyo/68u3NP2i
9OY9keTHrrejPuthVoyEaFq1Is2F65HiX/DzSYe4+Fnp1ELKtQTYKctrWhzgxx2v+lmBRqiaQqAP
9evbG5htmBvXgMKhzpiXY7oqNTnTBK7wXeptwhfWdXbDn+PI60jYjjON5YxNO4T6frmjhxYctuTO
COhzFquD6+z+TXOMcjEil2GTzErueqZVPFtS0JRNALMLrzNkwWn8h3fNX1+LV5Sot2LMYQxFPrs5
6sc8pvBSQncuU5lkxBT52fwgD5ngYSz4Zp9pzos9QtWm/61CVpcgqKXfs8mObu8KdtJu7IpPocuL
EQr04qSGnKO6WvySwDSeLIQimZtYb7fHEeELXzzWZIcYmYbtzjQrFL9C5w/L5FhRFRAYIwimJRyO
Qxh0UOSpJOFiKHbNc/VGA2bX5EQdpGrQZSSi+LGzc2sVOYghW6Ogd3kEnumrj9J4VFIdEhWxM+Vx
raDLyaJuNeuCavRnQHxrWAYxFx8POSDdNFT4PFXGd5t+Hzq8E4q7uu5cqcsjPbkv0/J+XIJmfnaM
3eAct/XBqA519lSb6ovRRVq1uDmdYCNl76nVuRYsALcM3IHRcUdQsGg3+Z2auY7yoK+pBxtdV0NK
rh8/ugw1LaN2E8n2+lmLHDmJ5EwtPINMPqWFN8390zqDllClngTCWNo0wTYg9zC06Dcfziq1niYI
Ovd55mntANmLMZD7QZCPYJH1rRXiQE+CNoikF4h9u4HumyQPZoPcDd0siCXZ970xDF9uqJe56MyM
3WdynHcwFlQILJDs+205ZPXm3j5Kn0/sW6NxmGdl00QnkyH5VHjNtD2aZvq45mtEdBQ3Kh3twGWx
BWTcnqd8+I7W3eeyWp6dvN3rshmn8sGiSZxo6BLJ1PexGoKmh3Bcu6LvPINs5Izy1Yrc/VNrIFSU
30pS7jotdROKgLWb40m7I/2x1XbmFhbZYVWea61182Inm+BeGniUdiU2xdkh+XMrb4EpV/tKnt6U
5rwYmY+HreBqE8VmfGm90or/uEGY6bYf8+4divVeP6SQwIZL2QKDkqaMZZoe6/KxI4MHb9Sg02QB
6AiwVOMiRFpOlorWGAL7O7AV1/rRKabdPJhIFi+CDfcPRYi/7iON3RwXR79wJtpPOu69bGeEzRN1
+4cepWAfOsSQb2CigMa+CrrFxQkvFvT301Pfe6I0pmjfcw9bklnw6GCGf5pdvJl5uR8l9IkkRSiV
g4t8iSj5JDjOGofq/aAZUjO0BOH+Z3eXS90SLeju5A3fIDPsxqACiQjjV7WeL0IMXpNDrXVb6zRc
JYM/+aPj2fvedMcAOT2IQ9QoaR2rHzq6Axp4HkJ/yRy9CU+EyTPqCH7e0GkU7HbRonOoPybTqKoz
no8F+bAU6DzhidUMxCVQKh17kS6RcKdxENrq27YknT2eKFMbztfmY8lR2U1Mo8ZRhh8JGsEIiAPW
pr3Ad2OXtrBkqTaIbw9aYJXzV70z3GTGPzXQlU0lb2tL01Wrd9K+3wZGwcLwRZFJn9MeZADknrH0
c1G41fg4jaYLhkIsJSK/h+t85T+hJ18emSUHlmoFbt8hnAOKTOhy0M/Ez06518HTdoAzJLJJaK0U
fZLPbX7jAtC5V2+p6ZWBvhd2+GlsvbYPyuuU+OYUN8TdXsE/1GdXe52PS2zvkrstWsMVIpn1E8n9
kSLrP1YgkrgzpALPhq9GtpdKnvlYgGkl2Kr/kC3+C6b4kkvTw1R4MnBg1chEJR7RBfrY7LMVDIEV
oa8ORqQ5/MYWkVMlg9pbK8TB47rSXnKYY7pDv9nOGzgWc/0xSc29kQEPswEZUzOuMeOy3lH70JNq
d3svXj02qmOYlqwqtmV8/v0CoLsp6/tK3fBgQHvHsnZ7S3e80kldae3Bgl7BPapwVWb55g0pOlPl
N6R4z92qelNb77pOPxV5Hjqp7RbF6A0IyrpSfyBKInqHXv1Gl7+U202qnmXdZFKAeC7tMgI+RKLS
U06yfbMNvqSVXjsXgWWW+1Sq8QqB8BoFJ29nVySeNagx9cmOitIf1yLqyx/F3aUK2kzXftUJOjsG
dEINsfGppClial2NHC7H4TaKOVZl3mfsM/0y9+CLKyjkM2ka1DkNb93RUJh2vKa+djkid2eiBpcs
ar8gegPlTpYzb5XAYRp711Hf1JS6q2IfU2Nw5WUQBA3K1avscmzu/ty0ziyZieu5pc39tJSu3Z+a
SX4xtucUb9vPLdod5P65SiBoj0dLgjp35hjHtfwFEw7AdxLVXQgLPTiYqV6/2X6Rw8Paal1rMfZ5
+yFbB6NR7yULMYckxwocntLTNJ/SGrys2RsSPMBsWNDTcCmNU6ekXlpUod71OxtmQ6MN7f78eRuj
uVywsSqvK2RfX0cvJRCDQuJiNom3jHGfPJUKNP2l2aOKN6fnrUc3YPpzGSdvyrRAll9WtX5Lyu7e
7DxZf+7zvVzLrjH+mI3AMCtv1eS7MrnX6H4EZ2wpw0TzzbRzcxAiJUuH+1XljnBokzRUiMFcdLKn
uavcoY4IPtLYUU9qwZY3S3hNPAwTdZvxhfRP6jQeGtgoGqqf67rv2JVr4BGV2ZCaT78ZerNTUBhD
zF4TxhTX/Gp8WR0nVGiCsFm/t6wi86fO+ElykEsK9FfP65dkhZ4jHY6alLtN8UOzozkVkFOvkoYu
twa7XC/wyqpsp5+YP6IqvdpavObGGdDt5vNdo/4Ye3QAyrvFeF+7r9ryY7a+j+hrpwYE2GGNXJof
3Xxq2icJIfdtHL16y17+Li7aKea5m4ZUIdALYUW/BpeYh7eI8+h4+Z22Vyj6oKWdfg/JFxl+3YIL
TLgsXPRTp3WVoQeURZz0vkhcey87cGydDsUTiqzoFJ7uUzROfGmf9Zjsi6NIXepq4uli/vzTssha
s7YauPrYR3Z/DpWr9d500B7Xk3Rc/dpH4/CunMLt7fbCM+Djb9DLcblHJlXT2Z4I1L6lqnbXyXZh
dyFYXBH48s821VR7ZRuwuNDWXm0PXGiUkXUXlYnC3QqXKYoL6yHXnhCX8+IulqEkTesocIZjxAvJ
rfzR9CrnoYxav911uOJ8WQZNORRlpK49Di/H5S4atdVGyLnjonE2PVCTYgcuiieVys5Bne32pxPF
Hhp3xUCawZQaw2FR1xYSdKEAnSBnV/pGqMS2n/0qd9rq2nfoW1Dd2idB2rhd9N/OmLtsllWVJ7te
ydnOn9QtOdJhCtFkF8nKt9vzFWEE/0KzrUECNuOMfDIgfiotpBKYRgMIt6ioBqwTFHEmccdX8iKn
/+1qcwi10i3V0wXIydqOQCtyKewO5jwo4Uep7Ld7ZlGsMpqptjc8PMdb5aOFhoQAKEXnlQOqTkqy
ljJ3XfRyB1O5oWYrKraxo3EDEvj3la6oi4M9zErmaZyM/hZ/yvihXAq61kudC9OqotCUf2KpymZI
tMdGHnyi+iphMg0eHjk0UvbacfSNvfxV9vOvEAARLKcId/k3lgy7HblZ/+OmJrmw6bb20qP12Ifl
Tge7s4OtlKShdzMQbGYWbt9aZQ6gukHVFW3BsdGnER2+6Pjt4OiwwpB2L6UGupwQ4QzqgRo/x+lM
JKHaimAj6ezvF4GA3I7zpllYc+1p+dp/Y7KNU7zsuzj7pnj6nZiaJhqQQytC5c6GGAeC0pLCO3x0
kdsQnVFB0P03WpqkKWYu4znRowUEGj3+FFtMj7Jy0S73Sw01tAZmnhSr94Mvx6LNJMB+nYutQNYd
ZMVAyD/a6HIBz1C2Psgq3VuIOW/vns/+7L/vHrgbmYqjGjbfMm5ahp5DuKI8Wwr4wGOD6io0kFbo
xwxL/bXN5W+kXj62TX0obBu2ZeryKynn3jVporvFatlHsy8gUWDMD6W8HBzSI5NhroWbENtt5KZy
C6iXwID23klVJO9xtWyj7cH3FDd27S4N2QGFvNQ4lVXqytqXYj6WC/UM5Iqnvv+yVe9WTnzLLsLe
3KAZ3MNpryTPpYyynWQHo26EnZ4c9Mk8KbIcrfarRqDmn2SRbtu+3a9xrrXfJgVXltqp71BCfyAs
fKi/rMh9tUvqUpBIndW1UhzSBs7t96s13s0q9fPO+R/Orqw5UlxL/5WOfueOAIFgYvpGDCS52k7v
S70QtqvMLkBiEfz6+dLd91aayptM9EM/uF1VQkIcHZ3zLV6tOJAuD+0IaYAKI5TLctR9NfSLtPqe
6d/RDHtJE+u1Z8Ull+1jbMRXkBJcx10JYz616gW9MNN4W7ZzReyTnAWAHf/16qbUe1A0UnuMSIFg
pxbt7XBJas8GtfHuAFJNtuUlXRxsxI1d/kAvohd7nfTL6mHOwO0k3Pn4MSaJX+RGoYxCq0CUt+B8
uLB2wFw/p/dqkRFfJAhA0LJzFiKIvrs/2mI5dLAp8ugadnM45sLdsMFSzaVtp2PEz7U5BM2joNQz
u5YlGYprAq3ior23XDFTWz6dF/4cYRJ2S7uBy5qNEUz11EXRm1ZTPyPJTGHqdCT4OcokuA4tJRbj
kOSpctB2aOQ7Yq83KDjY4Uxz8D8kRT+HmoRVjQMooglaXNfpE2n1IEJea7H0KimrhTv0a1qFD0nf
BWVpwQEtX7G23de1DfDkTVE9RiG4W8JZknFcnw9R/6EI8fPBJnmhNPXSjhQkJuhKbJrr7o7v0UiH
dse4LVYd0jbc+B0P3yvJYKXHFg2sl3bJXf5tDtIz98onYVnIEqCBAorpPG7XGv2mOzuq0jn4yeF7
ORORf+HzuzWIYj30gbngu1qpHOtqduij3hI4pZg5kNCV9ZL1qYAjPPQt+JwM1OlS2s/1nmSGgzVI
gOqws/Xwze7cS5KDC9l3C1L3Hhi3yzYHfCGhfwO68DOM/ML3T/ANuSCUFteGHN50/VuWuI/nN9L5
ef1C94fbp0wSBgnKNl3L6N6o7EVpoX1ZXxmQS3JLE1CpmSFPdRiOJzUJQwIC8UwfIRQCd7PSg2aw
J2OyqSBqkSfgOUb26vwUD1eH/7x3fiH4WxZVtIYf93WRCk+X+kKIYtEZgAjRxi/g8JmXc5H2/EcB
NurXSDt0bshUh/cWAi9vmpelUlcpfTo/r0+w0bmJTYKTwcN2aLhRXIs6DkoDBR2VqVXuZC/9+NxZ
w8KwkEgUw6WS7FvHR4836F1EbGs6BrDPXdBHfCl0AzXC6lLGcwnb3CJMQlQpnL4SLrIoWhl+CzRR
pAm/TOeaBOdPNZdMApChIkeOGiIh5y+di6MVe3ZmoedmMrmcjpyl5jjgNHctcl8XayRmzEY5wIh2
gyJeKYFddMMr0oudaaUrSfgVatMeN12vIP1MTJj7fCaRqLCjsqwK6LJX2qUOISEXtTQlpZfp75IX
Mwf6STDa0cc6Rb6mpROFKaR9PrGhEGv2GyhQ4U6u/GFho7gLL4m/men/K9a6U/grROe7LHQR7BO9
8FSDy6KOqrn+TWdzhgkze+cTAHWUEZUh1WHShC+oiGzfQVfISszg/OaZG2KSEhW8KIjGDiG8ExEE
kUpP2v0cON4+fz66n6/xaCKUDm4DMFBxnWTZQoTFwkE6X2X9C6ibW9aLJc3R3GadtpQENhQDaLSE
g+ud+/1IPAmwEvke8W8mND96pXtldoAzwXY4+w5Cdo3/W1HcC1pU+0nrpSj/uO11F70lzWsIunRh
Atke3xBIhqWFtmhJElSlhnT/2knuqwTtmA7SptDnjRf2qO7z3PYFtfxoVKtRQcdBS7RnaqWubzYs
6Oz2Dif8BaD9DxWVoDcpPx7YKjciH01HX0azxJRDJDoTSKewXUVE2VkHBTQZ6EsA5m+q/bg7pFE2
WLbxrljGAVRC5y4JM1Hls3hy9M6iTNOySsM5GKlvpguQS5qjbKpm9t/cKJPwqEhSNf3BvCdzwenp
Kj8xlddpyUymfGqbA36I70XXKQFt/euJVyor5u1QF9ex8xoL6DLI+/Pf0clIdDzC4QmOlquGco5i
PUZwLi2kswfzRfTqA2NzIApbYEvNnV9zUzqs7NGAqa3zKh5bXGba5354RrYwc66cvKweT2lyQkJB
kWphhduFdZe8kg+4ciVg+68BPQNB17iDEjhCEvR5igv3FVrEjwdBx9QH9lqfE2Cam+tkl1RJOUSt
MIvr3FYew12qSb7PvL9TH5mpGw6MRx3mmp8h7Gg5VafqpnYQa2UQrg56x1sBeNPG2RuA/kdLudMW
woejwcxN6dOdavpxmxaxIR8PbVPsza+vUWljYzuhbK7Sg6W7KgKdpgtNY3A9rm7trv8GIt5WNsM+
MUjpuaHKroqcwnfZbRGUsltMxmNZ7YNLtmxgV+8LpjaCG1AvTRN0NU1P5kg5GBBxZFALAkmuqCfZ
yrStj9YBRxPSLXKZDUCAnl/RzzLUZGaUGY5purZrGcSebFCtTmI7Mhu17+y3MUF3kbPM09g7z/Kt
HfadV6b9tuvv3GrttOYSFBaUdYTPYvFOzNbLzdhv4/bdpLddLd5bVScQlxDLEaoHuNyGXg2DFIXW
MakV2KbJAn4bL5rsPxoLttRDXq3zboRn1XNoaX7I4teQXJACbWn0hdPxuq3CD55U1/EYggdR1A9N
zJ7HvHuxOFlxFQJd08cLLX/tsgppeLHLB7SNysEzYnvZtvk1y/WXoanRXoojqDTzZRsXt3lnQaQK
FkOrqtGeWrcAsMJ0nkaOSrpGGIqR5ZYmZAMmdO1DFGZvc3mfRnayyuP2kWi4kbdVWvh6VY9roHXF
UkntqpPQVLBce5NR/Z03zUWrCSMYY5hTcXPhxGETOA046dAY2px/iSe+CupSx6DQ1SNwx518eKTW
iKpt3di7pPEjFMJlam2oqH3mzlnCnPjGvww1yWJFmjFYVg3G3hrsZZfUEE/pZyozc0NMvjVHulFf
RKaxNxNglMhOdpp/fr1OteWOZzFt5Rq0K7Xc0Iw9FzexwDvk2lLrNQAH6y03vrvyqXFwXCcqoMoN
CmMlwiiI7HSduY2v65ArAYg5ZodM5bVk15niy/NPeOK6+eUBJ6W/MGtEU1GsAeXUNwERYz2SZG1D
gNqQCWjT/VxkPZytv8QBhACmwwzGwGb6GuGcDH5nTeb2e3xuvVeW5j0jui8dy49ZDotXa4/PHKD2
LtBs4qVdtQ0j+YPozUyoPbzdX56DmYQw07KIQydvvyKtSSpr7Pe2Lf0xq9YxDhONmpBafYV+i0fj
9MYtH84v96kPiP0cdEqlNuomTPAs/d6ILuvhZrSfU/AB6er8KCeyKJhX/3tq1uSl2tnA0qjHKDrw
l7rTemYNYH8855dxinHxZZzJq5Rxn9hJZ/X7g1c56tZ26umN52yqABZjgSw3czohc8t3+KKPTmWZ
Va1wcwxomDdhf0/IMtHA4iQzZ9XsxCZnVVMR3qQ5FrAs2r0kIlrgVNvWMVBG9kOvvdEk3rUZgHoj
VX4SZhdWbizOv8O5qR5+fzTVmHdW2Muh3zN1KJdoAeNi5dRvDIik8yOdCoMM5zLMDhlkTK1JMkxl
bVBXB5qni/PAsH/0eTYTBk+v59EQk/cWFU4JUAswYR2Pd5nxXPatnyu5EO6ltCKfk5sqKxaVCeJE
nY2LWgTnp3g4l3751o/Gn7zPtHRHDnBdv+9ziV4jAEQlPDkAUI5xt7Srub7OqaB6vKKTd2eWecUJ
lRiufhu49HjN/QYtHXbZGBCk02fqzScj2dHsJqdyTlQF93OFrwLKMOGQbnI6wKGz90Ti+gxFj5Lz
S02x5flFPRllHLQXdcMiOCImUabUUj3JEMP3fOA+HSUwNf0iH+b8MU9+CEfDTIKMpanUdGrsHa6W
4UcZhQsxfjNNc2aPzs1m8hWMYZGxnmIRu65Yt5G5EQpq5ukcWfr0x/Zz0SZfAizg7MQVdb/Xol3b
3Rl9MvM1n97qPweYbHWrgJ0Ap1iuvIBbi/7cCb8VwdDdROEcK2luqMk2rwC3rI0eIcrq4KAJERLH
9aD+6EtOvVSLg/PbbW60yS4nZZIIJ8PKuVnoo7mySKEtLdp3WUV+Yuszo83tukn6WWpRwd22P8yt
WJfNt9zVPBBPA9exVufnNbfxJnkIHcIKRl4cYMpwz0wcn8r18uj7+UE+0Q6/RsB/b4tpIupEfV8x
p+j3oQQtMhE3usjQjbyx1Qi0quOlyDOjsnoooNKHRpy8M8uyCKBE33kg1IGtKRLUA6twzS2xsYw2
3NglbQMeGo+cjJel3m9LkiwlrmBe3hWgJGlNtVF5eyWzEqw/BHrgBlBevIvk+JDlF3GYfgBQ+qTl
pmdl4kP0l43VXzBRbUT9GmLzdng0J3N0aLp1gZjdT6fW/eguM0UicjVy9JMMY9+ZACdUzJO8Bzdg
7uw7tW2Ph5nEFRil4eKtq8MwiVdiNhzCGgeZTMOgPu1m3vPcaJPwAtRsV4bhaOwZyy5oNSwLlV65
YbSyB1wx7Gpxflud+kqOJ3dY46MkJSzthCHRNPYhgWVyGlQ2YHDxlcr4TLJ+Cpv15Z4yiTUxyTML
4vK4pwCI5sD9Dc7s+mp45h9kaUB+qH1zfPE8i/Q7tUnYz8NnaiYeVXoTGiGCTp/Cq5xDcBu8Gc5m
kNhzo0yOOJdXWd4ZCDY1+RZFzcpp1gxNr/Pv6tTWOJ7KZCPqhYrcqiqRJfDEYxYyBQKEb/gQZe1l
OZvyndoZx6NNNmIGgGRGwkP8rO8TdWgjDH6cIPlic3jtz6bONLS50BNzcZ20UNKdbEJkIBY0N5G/
ck1CdMTaiG7wKRI86DL2VVAm2p0qYTFNxN+I3McDT/bk4OZtOrrIKsP+dYxeZLQL+8fzL8069daO
xzj8/ugLG2wMUI+luSdu/k0zbIEWk7FswsfB4OsugwghykOlgt1cHO+dLlkps7wBTguAs8LeSGgE
h2V2pen9Y2RHKwE2AUGSCJzjZQGebC1eSyCuQqlvKBoojoHzAM7Qo1z1gPmUkeWVNF6zuFs7DYhI
y9yJL3JFNyIDF4gNS7MklzH4H8KA5Z6Z72WUbSQPvZKpp7y57SSUwRrh1w5ttqWuVrIpF7YEhyLm
tzkn16OO0qo1pDNh6dT3dLxok8M7t2VP+hyZac9d342qIB1fEhCVZ97NiUvF8SiTg5uk1GzogNdv
oV6h9++22sWzgv+nvqOjQaYFA8dNpAG6PgZBBZMUWC2Kmq59X5jlTAI8N9IknU+sqENpFJ8RnEM2
lmyXTvWi6bAoUsPMws2NNAl3KDOzfqjxeuIwWur1UkPfP9vXUBI4/4JONWHo8eJNQp6I9LBNU7yh
9IJvQOOFIQPof1DDXlSDV10Z63ZcZN3fYetiWHQNDq0lw/rkQBx/s6LqaS4zc1+k+jIi+tauoJHX
G6ti+Kh7fTkzy9PL+XO4SagdRuUYKY3MfU7T58zu4fZk3lf0tc1uVPlSDpWfdRBBjjfCBrNQUuIr
DYW9ji3QTAY3MZpZ9lMEmi/znwTkomjSkNPY3A9bcbCegfPum5N6mg6RwnphPJsggMaB+5IrLw2G
df82xyQ8/f3/XJHDih29ADagSq0libkvR4LK4r5qv+kQpT6/7icH+VkL/wSyHw0iFeWCjAyl3RBt
sBq+jNV7E880Kk+G/6NBJpEM/Uvem52NgjtFdxd1kbCuYBteomDJfFk2M6/u5FY6Gm4S0owysRHe
UXQX1q2onmvol+SduWLozpxfvFNQxeN8biobZLR12rcpVu+g4pWte0iXO0GGDYG+f/gpZgAJ8+8Q
MyBvsX09PM21S2fe3rR4kchaMqvGRxPKC1kPC1kijM+lxyfrXkf5sTGJdCPTh4q6eH2WR/zwQ193
6wMYRfeHu2xpbc6v6cxemSoHjaxSGsnRnMn0e3vALU7d9LLznGLwh/na78xW+YR8Hm1/PuJQV9ah
P7PvIO+DvtfSfOp2/TK/sqClh+bowrmdJZefAPV/2TaT0DKiX6vbCqGFj/GCJMOq0uplXrAl0Fo3
sKmF6CqkKhlkp8Y59M3psPbz4/jUGj6acWk0pdWgxbk375JbBbUre1XecnACw+XBGxa0I3j/DJCo
dmDFM6uyOzPzKeHJKnhuhdw19kNYwluoSLeu/LDgBMCSG93uPQM1mFTTvSR5Ob+tDsfHL+n1z2mb
kxDELGe0nRbTzgt7G1vQlJm73M1sXHMSdWBppEdObRn7MTugc9zAySVYwCPAM45vwC3t/IQOD3xm
QlNOUwVAWt2nuJGrIbWAoYqXmbqHvA4cWUEXLqpy0WlzjPuZRZyymvKcgGzL0WZjDPx62BbycHl+
Vp+x5JdpWbrNmOtSC3Wor4feECYVb9oaH2TGV31frirk1gMdvZbZF2WU3+gW9x1L90wRLe04/Bit
J6mBUbDSYJZomTdWbS77IvXRd3U94QLsegBchdpc7J990snxXNYJOCZoi+41N7wT6KdDRoRIhjub
HsBM3hsaCRM3ChEPkPKFtaSjtRB4uDHP15apI1OsgrbZueqi6t5QtEJdCn2DdE48/HT0PlrRyd2L
wOO7saPO2APUfJkUbgI7xM7PXShd5Zex1ge9GW9oWDxFGg+Unq94V8wcyCePqaNHmHx8QkNdX8YS
MT3V/Ci9ijgIGfz2/NY5XVw5GmXyAVJIy8eAwRwO4wPhWveiG3bbiZ1deRK+ERHyNeu6S67l3BVq
bomnBJhRC2340CKqheUYwEtkrdxxE6rWd3r3IoluSMrgo9YAvD480u5qNKM5yOjhWnPms3En154m
0ZMBWBukPDay08HT2XtHX120oiNtTZWzttrWv2qsuXLM6bLFz0WfOlA2ljWSESDRfdI9pK6zHFId
cByQfaL+RjByCOhrAa+HnswpYBin7BaoezT25GLUUzNnBtfafTQmqQ+C0ndb0TdcCfw0ueCO3vqD
DvWYzhjBIVM2tOVsc2kOAspTIWpskYq2ra00zxGu7VM4ocIhAP3f0VY/tCLeOZTe8ZRfptoovFQm
D5mbvLutU2xkFz9rafGSqdZjbg59uSwG0pvm47IYOsiQUHPVoZ+rin6hhewWMWtPK/Mtj0joybTZ
l5H9CFpdC/MF5wfKjVdWkuc+GlSGX9mIZXaoXShTPaR0uM0UKF+RrdVwgx3qRTo6OFZinxJQYMyR
LpyEd56GUsFCd7siSBuoPOQoli6YgW8dANuNcOQ1zJFyj9rthdE3G7sJqwVQo1cyknAcygNakScS
PsHm8KJynYVlffAsWUV64ds2C6DxcW+C9B2J0Y9d/Ccj33Tbm7QVt1Z6MWo2VFWsDKVne2W3pR/b
+pVq2is7ReGk773Iqi5aQLUc8iKb8CIUsA1V5tKJSuqnsEDqKvaGs/nDTLpVa+S3zlCu7LL09QZu
zle2ZGDt6Zcg2IF1JEcRyBZKGKl8yCzLFx3f6HAgg3gdPIcGH95vm9rKE+Drk3XuNl4t4usRfFdT
Ty/RA4C6E+O3yjTWQ1l8GzgkI9tRGgvRiysWxzAyjbuHAXdQv8pROMqK4UKq+tIdhh3o6GX5YulW
oApniX0XHNbbNrk/omVY56GfjA105Cpt4eQx2DGtk3kcJ0JnYI+5sYfWBeBhxHOrDyikL3kOyGbG
n/Kivh8tp/L6dvB7B4gZcAt83PkXY2Pc9hFZG1R4RqoFHeyQtay/Gvi9CZ52atDrwSge0xBaQKNa
FjXUD7kByjaRgSsfVC1QsTSgw/Mh+FOdvTva4PXyZSzB767z+yGHwA+YlrXOg1YZa5MgExWwF9J7
7EWJxitk4qFH51KyEKy5rZs0kATt5u6dxu82uWLIbkoHblpt5kEcJsgHusgMPQRRUa5yYIsNrd90
IvQSB47ccFiayYFO6TB8iQCTs80yMiO1EuRcurUxlfBCxBwwaCzIoeevplReX5h+gXKdNH/UMZzG
+rm+7unqjONSZjJiO2SqnWeKPu3LxIXIh0+gIQk/jHJFF3rsywsLJ45zNa+jdgrDijrxzzEntRKN
ti2t3FDfk22z0eDmAnb1Otwe/OHqBQMrroUlOMQC/eigmbXW7kIfd9C4D2bz+ZMn+9GTTNI1Lljo
VA4yQph5eq7VRZ4RQs+m6Rex+VjSwc8z+D9ChcZujHWjCt+hH2YKb1N4sDVZHZxPAU7mxEdPM0nJ
uGsNoOViXWRoQ5ueeDmgh8IedorZcFtDX7csFueHnMs6pg7FnWqhFA5BkD3Qhl7DEp+H3IdGuh+L
bcHIPqHG1o1y9OQ0UOce+rjbFnDLo1G+UjVUAWYrOrPZyOSdWK1taZyUxj7doFnHP40+00d31cDU
J7qbcxk6Jer55RucLHqBK48rSdHtUxZZQdnjKG5J9M2BbhEEX2L+wS1o9ptql2jDDREhGNXEN7nu
p4czg0RakIeQg+k49BHosioaHG0wEtTjwOjZoxqzVZN014Xzwh0naPILoJ1/5J3cK3QfZfLcKBr0
3IJm54MdcrTTk21WgB+OQ9ES2nKE93AOA1Kh1R+Da7hIyTW1UEn/4SYaJJ1k9qhrcNzSKn3biXGO
JHK6QnS0JScRCq4fvGt1R9/TxgbZeNBvGqVT3G+5n3dwojBfbbdcpFAAiqBLpRpYv0NIe3D3aZYE
jNbdotEhxVRrgNlCJXdm8568jh893SQxH+VIiHZAwuo9xBKsRxJ3l2l8C0Sup4BWrsCEbwzgFLK/
hYs9GniSq/doAQ2OHqEOIB/G4VZC6+r81E7exn8OML0eM8XjobFZux86e1En26LK1m4L8wf7qe/H
mbjzWT34Jf0+Gm2SfveWGipUaVFFBbvSKZnn1nCcTwG2iHU/VmEwHFiADnqi3SW1bwr2HItoR4ZL
BxKY7dCvnBRu9SxwhA4Ap+4X1hNTladANYMTH9Cs/bvEWUu1eJE0Q8BZdWFqAreatNnaNHmKTVDY
RQUzSW1JgI4XGfPoOJdxHwLHuVkaX+/mUA8oJW1w1OXxawVeEdccRNSZWvHcFzNVXuQqzlTXYWsc
rnFYBLoiPlyYnuLFwZ+uC+I3tT3IRxX7Od2fuT0zPVZ7B2TNCiMz8DMT1nkMmQOF6lE52kGlaTNH
x2GP/7KcCDnERd5gUzLZNBmzMjtnvYFT3FpyEGvMldyI1ZzE9yH+nhtm8tYazsbQ6SXZC0D/wTzz
a5Z6aW0iLRyW5z+6uaEmF7Ii6aOIqYbs0/ChgK5Z179rGNAK1+fH+WQjnpvT5E2FYmRUNTrZ8wvD
R4BfqHUGZZ18Tf6O/TtF/+vfb2lymraS8QJuB2RfR/fa8B71czDL00ns0QiTAzTVTF5qFJNRTRWw
svPqXGyUuRjHvTHgapdSaAPDDTKW3wUEmqKGvGclnwFvnNz7Rw8xOafMZjC1tmjJPkaSn6aO7zLE
H1vDUYTbGnRWzr/Bk6HkaLjJwWNl1Ij4UGG4rPWSaF3QD+n8rd7W0SCTQ4ayBia2pCN717ig7FpE
Lw0yi/MTOey0MztxytU18hjohLyHM2oFO9Zs2VtzHe2ZpZoyc/WijxIZjlgq+7thXaXkW97NCGR9
JqnnZjGJERmDZXJdoSgp8+YGrpGBk9FqkxtQSLbNFHzT7gLSKmLR10OzyNHL9yHO4EdkuJbwcFuG
VYwbBq7/0P5sq50QOPUciVQvGoCh6zlsO0iGyN3RuySqd3H8LVRw7zbgcsrNmx6aX3YLDhIZvNp6
jiy2TVEvdbM3u5C7g1w86ULPNN4VHYM61i4zicJMDK/mFmZmVf8dZCfkeAS1BOgo8s2QBxUsZzQW
7cwwWRgGJMVgRZMZzfewloCSGMWGtPJqSErEw/Ih19wlVCO3MS23ejZcAKTnFWG5S8iwGEy9AklJ
XJepHjDPjHEi8MK96JMa3gUMB7D9WGXkpmuafVfFYP2n+9yx0Zevqk1vMU9BcttAjaOMBvC1Gm9Q
+daxy2c9af04R03HhoJABGoXSGvnd+bcvpkEY4G0Yxgb7EzT2WgV+GHtukqdP8+w/3pX/x39KK//
3CPyn/+Dn9/LagA8Mm4mP/7zMnkXpSw/mv85/LV//7Gvf+mf++oHv2vEjx/N5Ws1/ZNf/iL+/b/G
X7w2r19+CHiD/Oam/SGG2x+yzZvPQfCkhz/5//3lbz8+/5X7ofrxx+/vJWwCDv9alJT8979+tfn+
x++HzsN/Hf/zf/3u6rXAX1uKH/w9/u2ubJv4h+C/vfLvv/0vb17Fe5O8/3aBH+X0H/vxKps/fmfs
HzbImNQyYTQNZqSNT63/cfiNRf6hM0INF/seLtTmQd+Il6KJ//hdM9k/mEN1G+JYyBNMm+FvycPY
+B11/8F08B1cm8KmzXQd+vu/HvvL+/v5Pn/jINCWCW/kH79/2pn8DAUOEGgOxRVKt3XwiWz6KeF9
1B8UdWhmCTmoVRkvVlUNzx2Qya42riH/bK+Lzu1XADFW66ZtrV3EtHBXCmEtaNRrT2MY2LYToOKq
rl2ZvqGeVnlxRKDAxCm46Ux/pIbIQCqs6aax5SJVbBuaY/p09C7+mtSXSXw9zdA+NW3Ddk1Qog7l
YWM6iSbKTGbUkAAeuPbNcce7tFPWrq+ThQQ24DFC5U2M7hUtXbakXTpcW461Y65dXZCR7kCnq9ed
3hbQRIf4UIA0PN13ooZcoOEWftKa0aoxx/a+wMUxLS03GHJS+h2BwbwKM6TwgmzOz+hTae3otVjE
Mhk1TQNgHFsnxlTcznFZEUeO3i1zyvk2dDIWWPuoYYiIrDOfWJQvjDTZiebOafPymuvwSKlKd6lo
CXkBUrircuCwkSENrhGjE/35/8yaqmutYJexLGJoB5jcK1CaXZth+9aM0lqasUDptAVyos/q6NIg
zc5KGRQjbblNmzc0cMWjm+vWqtWxFL2rXVQkaoKkiWDqnkYAWtciXKJ822xc7IOlTCimYNjKr1AP
JFCVNNpl0VjvM8t1CG5fl+vA0iWM6i5DnXsKixZJXPNOCLjLu5Cyd8JbMyv4k1o04eHCBbPW6yHN
HrM2G4Myg42r0l0OEGJvrwfmZgvN+ha1UfvN7ptXczDNTU+veaPCqyoV+hWo9kCGyr2Dm9u6o2n+
SIBrASC1hWC0tiUcew3Cs35ni6UB+ud1BUNITUBHAcI/0UqicRE0ut3FuHK7nkbAzjIhreU3HdXg
h5EYMI1O5LckL/8K11+i9fGH8QnnOV4XSgiE3R0LVHB0wn4RN2q0XI0kLu21Y1vLXqva2yxWnqtp
YlPzj753o1UZ/qikjNC3qlDN7YYoQH+rvDabyl3J0cLUkH5DTI0Hh//Ov7dJ7cqxDs8HEiMEDSBp
gPbvNC+sDSESOtpraD05Cyaru84iHKp+ZnOl607vMcqLwBIj0J+F41z2sE1AjYu36U1oz0pLfz1C
D0+jO4aLbWS5puPo9uSaUcE7uiG95a7HJANQAu0D32hk5OVMGUtoKxcPGQS30anuvCSP+Tau9zUM
bK4yJh9JwdlmGCJ9iaSDwKWtS30S5snOztvLSHb9tuZOt3ISB0p0ldYEiqQcnxEoAy0DyGxmYQ8L
9/XF6y5iiAu1KUzpT4H1o7DuyF4lNjHDdSGKPvfSdEwXQDFbDw2BFetIfZxE/aq3jUAXKEZxO0Md
vcnwiQK0zhehMY5B1EP3PxQlTBAiY1jJEpYEwtGtGSLY5EL0ueyQFHIIPl4Xny85VK2OnlXBTNU0
Qxqu3QzKqWOat4sBfmLbBkrE95BKN/PCS9poBxK7i2aEbnkRdslOx63I6wANOL90kzbj4XEMA0t3
4BRSg2IjfH0c8KstNwLueOPm7rgK2QC4n9b+kLIvAi1VMKTMkOSlBGD+Kk2CvBmz7cDMjU6GFOuT
F2jewCtKH9C4o3EdbS30dR7agv71oxla+h6RWG7B4IYvkgYv4BLoZUi0ZMUyr1xxAaWPt5lZfe0Y
f86KuQd/B0PH4eb+gnwCp/nPva3cBLXhrB+8UcuzQDN64EdGWb004+BcMQVvpeKWR7G4wKFi7dLO
vCdtp/au0HEF6JFZag3rFyItEdTpoK4rJu+RepILAx5W/vnHhlLmrx8l8iMLmZKDSGHBCPfr6xii
weRj2GjrP08QJ+TpVo21Pxoqf9Rr9MEICHCgYNsGxHaEfuGyfle6rrq2wgGyokmiX4RJfG1j822s
1Hq0R0O/0G1I5ggVQ8o7Q7V+MBgYYHYVLaFi/m4aubuC18J2dHKyLZqG+JV7E+fZ8GyDMdh2kfJb
JpBLhPlFW6AE3TvyqjF79MlwfvaHFaamBsMMMpogAT2GTUNXkFnQFmY7FEsZC1y0xrBafWYZpc3t
jT5Y+qZ0pYkrQ/pG0uFWs1V6p8Nyl46VszS4swSb0topIj8SjbmbIjcD4EicoOLs/6g7z924sS1t
38rcABtMm+EvQ+VSKdqS/xCSA3POvPp5WO6esdXBX+PDADPAaaFP2yUW095rvesNfqWmozvrarfp
jRlS25zzUI40HQoRucSsBKqv9rjyshjot0sgi6M9fyUqbTgkPcOa5UbTZAMzU2ojqU8+VnOdbCZM
VOfZ0Ha9LtV+Z4/jjdpakSOJsL2TEUZ1YSQdY/IRPFkRAJ5YFJ6ToXvlmUJj3MT3pap/bkMFWv+6
vPfR/EFgn6EijTxfHx1TRPamCSBUm3Y3ObHWwoNTqsCVyrY4qlNoIDzCv58UuMYvZkk7zm1GqgPi
gfUG42WNrYlsm/ugDHasr+M5U5DqVlr2QZ8YzJc4Q56ux5btJNmNvfJayZg0fX88RFi5ct5OhyBI
75pUi6mtwvkszOyLFcwWBn0x/s1BcRnL8sP1mi2UPVs9TLRdJGCYhmNqOFUSZNs+a5+uBZfRkokZ
zFtT6sRDMCrst+tvyufMC0U0e/Fojm4bGbqH2Svj3Kk4SLpAaysvBCOpxCyohrKnJgmcCBjPKVs1
dsLIio9hipS0SqLgRFqgvdGJQrQRkRwriVALVRSZO3PTti13zVvU/luwVFjXzkm+izqbWctD18GJ
rfX4zsDXNk80MmbatvKa9MNkD+OtPQgN+wCeX8Gk5myMI4S9me/RiBSeIHlo12rgv6s8LD76DZED
xlmgnWP0jAvpuQ8INisG/VJb9PJ9ZR5SK4/3cai8hnJU3Ko5tC2lrKmhjJ5HqamMlwxR1CR2PJT1
DfeYxnkSQcM0ZMw+WEVIVlVYLRcljT5OtZXc6Bi5ZqHROnWckU5TDOFrrrTFbZwgGlbtejnWxdx/
WHKJUD8CS8NqCO4lS9maWceiQArYzhhlXFWCpN0pmtQyc9e9yhS3xHHG5zBTtJvrh6sROlmHFPlU
txdR7Aytjx7krkIqaiobvehtvxiGdjNMFbADKamOXsEKEOutDwttHxYtLcQcm2wbMbP/jBcs69Rn
Nd6EzfgVj/IPvUQaCdY2FXkh1NqD3e7Lir8r1/roN/kUbPUIpkgorRwjVpVpkhJM/3WSuUvLF3Ov
fuxhVyHyLKTD9ZW6lvgQUY7TEn6Lwrw84KgpP8yBNbllkT4WuPRYPd4emuDCgvh8lHA/mAKlPMX9
qGzbumkvTYpLjzzxfiRzNL/WYnzQ6xyUUplJ0gsMdowm76QbKddNp4hj3IenBT/UtS3S8yLZlwtW
PGaXoV+Yln2oL80pX+B/r8uApN8UsYV681piplByvetGKJtNeaPNaretBvyuza7tv58SfbWyb6c1
ssu2aHMM46QqmeHkw6S49dR09+088NbJ2LsM2bTmsfSFV05V5lu5Pn2/72GaJgf8wMJNk83imJYB
PyZDHIuZBJeMu5ouZnQRFgLTdSEhpOwpqXvLu37B3AwXR8UV9yYMeFisrvLCTh68azPWTOzYvbof
WlV7GnQyrsRcOX1f9J+yfYMMdFl6+W7u6+GBSET2+SSW3XkZc1I6rObOGpbuGEmS4YqGhMPA7LeK
ViRerAhM8womzGt/3SShmy+ivGmIs1EDtGJB1l6KlSoCWGMfojl7um7YvYgiZ9DafDuBdn2sYuCI
9YyvjUvb1iyDA3beXZ/OoJeTdh/ZN0EtmtMoD08MSZc9KWqtb7UYR8MuS52uz6TdDLnF08sh3eCk
rbpW6RApxhwxNoizq5rEGcN9k6fSXdVL5lYh+u5YVLeSpYlN27TJ/voyV8G0+KLo240yWo8iFA2q
W3v+NETCS7pBflsimRBCdiSynuZtESD9+P61tbm8kVcsb0Txm8fMmZOgfjEz+et1BwUuTU6VBKES
55XlVNVK9/2+Xa/IJJXDRpMk/XzdmQN66UBe1iAfZp3Ech/GoIvextQE2NS2fVMexzkIXvBy7h09
jXa4Gt2rYxR81aXB73mlayu4s+NEOfR9m+xMjRdwGENx/BSOpb1drnd2CqTUC+IyO/fCPhSibe5s
QMi4CrRjvugWASKNrytQzerOKm7CUKbDrpR9mgvW0qahguxzKwLObOB3QRvYJ4Ot3RqFlGM5o8pv
id6mR0sdHpBIRycpnFDqRO2TAVHkSMpkQFAz/m2FPe9HeSbJaC0tGtKaqfU6V2IdulXjKoHKFnwa
ZxPVlHT1E0q+ktFamb3yqLem8th2w1EdZdmrkmz0NXpsZHKJvb1ukNcFtY0b6dCxV7rSlDUYc8pM
tiI1PkwVPljrkhuuCUgpcsBvTPq38jAV2KrH5QPUAfv7XgC29HZ9/QFcgqOU0oBg+HW+/rCIFdh+
b5VLWgEnzmsUwspFva06HfujTt6KCat1nFdDC7vV2faMMPWMygh7YqHK8aSf1dt4jnh1mtENGK8f
s6Iq/KEvyEcYvVhPzJ3UoS5a0qK4lZbs5brZS1b0WJh6eBbQ/XCVrHeS2qL70tP5FgS88pZWy73S
mDJSp8ZNsUA/ink8QrXcynQA+1KuSh8XjeMYlKdS6TB2r6d4A+Tn5G05bmqNDpFKrIsdQgCVc6IB
Dhc9iI0kLpTlll/kFeVkyAUug2G6K8YE2k110/STfIrTsMRlUipOZd9DM0xb019k89v1hZD1vDnq
Ksa7Yx4hEl8XgGwxm5s8D8VZMj9BAhYP80JtNeb6a0FEp2/xBHj5YqveIpTbesnrc24TokvYkurP
aTLsi7H/WKomDawV5Zsar8kTCTWRDxlVP6hy2fqjGs63EEPChC0pI0KmuJeGsX4JlkX487c+TKOD
MvbVvmiVc8bfOzVtR+O/PibX4jMb9XwThynSAAMm+IgV/2niCnLBuJmZcovhbeR3OZC7zp10CTIt
b2ozmnZA/PiVyN3TwN19kLXu09zzIbXCUDpLFmAaPfdMNtZzstaHtdwUd9TGI5NfUfqBLR6yet6K
OX82W73e68r8nDW9QpbU8pxknXZSuwJGd1/QfuI8s7eWxNg3nYF4oaI7GkgHSmQrhcWitL6GyskR
oo/ORRJ9kEBONrWdSNu4swgTzObOT+ss38rl0/dHpknHe1ahksLGYmplKxtZsS3QxS7bENfK8DbU
240+RfZhCPgutSJ5Ys6s8/XKFUptness9PHmE/BY70JZC89JoaHVlxhoMNOJDtZSLZ40BOFLEslU
a8VIsEQYLe6wLPYlGjXrBirjMY+G5I6ChISEobxZ+iOkYq9q6m9xLCf31x9L1wP2ybsy1ckzoxE+
NdWFl1zewFGodsVoiQ9CV3dCyT5PUWLdNDISqetDoTcaxQwrLLszXhgWE5wwDeN91IcjlmwCykwz
onGsVVTr17cwynuIKcESnq8/Jm2BW232CMEDU7hJmOSYyWmWr7eBRCr4LN8X1nxI07S5mWYGC2wY
x3qZu5OeVw+W0Q5brqzd+LKK/KRt82E7xU1LX6Gmx0hVq02NPV4j6ebsDth2PzXzRioY6AhpyM91
J8vHcZipZPra41FVdw2YD+9pGx0CfM48s7Pj5zrvXiRR0PHgH+hfscPrDzaR6ZwLkaGDVnTmReIr
sZ/JJpxrqtoyUpza7skumaTA69SwOUgigHKxrsOBxMCrlTlfZylNYMOAit+rxzkBy41iJ1aI8JXy
Gk/ZRqvvtAYNY9qJblclxmsjQz2aZ+3SxJ3wxqqVSMjI8y2lmulcnyAzre51IY1nA6XHdcvNFVqu
CQb7M5ZirN59dIysUhylrHxi3WuxENRkvDMl6ZjKnY6p43BIzbw/FZpErNzKZMq65nkKE/NGy7Kb
KRw/6Sv8XPXws6Vi1m7bot3i+Ew1n6bTUaHRDJPiWx0N020yxicFWTK+Sv1lbIDi9YI3bUzjmdpy
8hn9HdoRcXQLM+ChG7uTYByHsbkZHbOG9OwVvQ7HjhCeUKPYsiLdHSKMXynr6Jbift5VJnlhvZaU
p9pom10f2M2dbKfH9Z8apmxQNdEDS5cuIkRhZOTdtY151yqVBd8W3LSTGqKrpS/TUDVU/9FyjMzm
VjAVmJ1+hLEt9YFw9EIxqQnBjL8f9JwZkvkYapnyZsirxlu3w3O2/gjtuHLrUre9+vr0hcn6KPff
wgJZ/LxQ0SuyBeG81eR7s0UwJpsZrXuvjrteBbcbZUEiTZ8Pu1EqUKdI3X1WLuFBDrrUN7q1P6yR
QoSpMA7SWErU4WPsmqSw7GNlkfcvucw7Y+Am5HZzzlLaqqGv5xIqmzIY70IprLYa8rmnquAS2oDo
CQrhUxt163AFnDhR+8YZWl2crLUvTeNLlkyzVyR67gfrphk2xcGU6gYKu9b7scR91r+/2q3WZ948
X9X7OgTALABzNAL5/tow4NTEOGOFmoLZJnZRVM9ltKQf5mow3KrEqpVXeKfbcroLLDJ8IRwuXmZX
2Lk0BTMdM9qVkZQw9DUOZhlYW90e16fEPOVj4fYYVO+5IOWzVKaxl639CGHR5jFsi5tZhBR0FL/f
56h/C8y/c0xd4ThdVS0wT6EaWPm956uVPEZq2WA8oOVSv1en0ef7knO+ZP1eDssba9GrB5E9J2MD
ybkod83alBijebwOd+raJkJs7KddDVfJmIZ2H/YgMsiq7fNYdmdJG8qzuiR0CJCUg4W8Qy01+/uC
mJxynJs7lEEvWbaER8jtjf//AOuKFZj7GYLWNROhnaqAphsWc8qfYN0e11Q9FH22l4bQ8kap78Ca
q87pqzTdxiwa92ZmHq9zxbYxyJwN1JIojWnxJmPi3zJJJ05nbXKm+mOtNMGhU0ziHRF0HJo8vlVS
Zu5FlCmba5Uf9tbXFHLczTISBRmkuzyUtHOBh9BRl5rLIPXNSU3UdhvN0FtmMainulyI5I6xHavZ
rmkptGNK1BFWpXiM2Oaym/oCI5+ubLZ2ZKTufxelgQG7uNd1w5MUpAJ4Ps+cCWzOOFwURgXS7HOs
xI+N+Tt3439gAv9Y5vzv/ej9p5H9347y/xcO6G2Gvn8/oN/2r/mPE/j1b3+fwCu6/hsgFKR0yxKm
ztP4xwR+/RPmYozRdUKoKLthYv0+gVe03wzBMNzm1QQZl9f57O8DeP6ID1AkqCaMfJuYlH8xfr/a
nv/wkiigzszxSa8A3DZZVdbJ9g+zj2FGLJcPWX5RPqc3YlNvm4/ZsTtmx+Ww+Ik/Km7wy9Bp46pN
/dNRdUNl7YGDYL13Aai0qjMNnGAug2VsplLfpErhLKN1whXJ0+0JcD0hckV+GRAthiXeDJhJcq12
E5VWmT0OTFnLjl4MioCEM4sytfsaTEAdlIuVV/tQsIaW4aYvFjfTkKaOhqNbX3td3mkL+KdaeDoo
pBPC1tZph9Io9/K6wcq1uJ1KoshVIrkM+haG2e1kIqSLNrFI/QZpFJbu21SW+bBp71p2q0m8qkaX
wiUi4Lcs9u2sbAvF2KDBdZu6PyMYwf6+NI5xvAC4dz7Lnj9r9320C01alvY5qSjKw01QFt6cq74u
tzsVmzYNbdEURC/4CPpdgOnGlLhZHbpykmy5o74q2+dJLcCih00qugv5ORtbZRXuZ2UnBwOItPak
DtaLlt8B4T7O2sugSG41Ye9ivE7gq2H3nCrWNsxbv6TYMIudSc633Zl3oZWB7Dac4LBd7Y/Got+Q
hXy7ZphNGqtgInlqsJAJXm6sPIQ/aF5mnfJ9DPGpGd1EzI5c9h9nPXPTMttgo7mX5GbHYPAmY5/P
k7J36ja6xSAfoVngzMHgahGXW6iPdq1uanQl2HE7XSb5inmJtPvgpv42drQiOb2KnHkEo1Ctq/c2
Po1FR/xRvRPVFpVZkrRbOgTD8NeeuJHuSwINRJbvOrnyZ0HLwVa3MXLlFsnyvlj0+7647Wrjo6ZM
h65qvcJYIRBNOgtJ7NLaOlhWdeB5eZQJaLP6ft+1ENRq2+3nedOZBYT1fkPiAZGVxJVm9c4CL437
cisNH+NkpNjF91kNNsRZb1K12fDa7/TBvsDHvS/06aD1ioPgyU26Yht1A3+XweJMp63jHlciLAXp
ioVBy0fBRIFh65rXksI2A/v2xUOTVA6DE09rlo1Wt24Q2I5uxopDWeYlwT6hyphLfTdntpvFXe0o
Qp7dfBR3ZvJptnWnGT4m83ySpMXr9QECHQNZTdzGVXmZTG+umDnfTQkOo6WTbqWvzEcSgPJt+hg+
1aGvafN9gxROTNmuNfI7ZWuXcMtJR9uq5fJMiwoNIyQQXbeQ6RAs4drpcq9WfbqFWQfIV4rAbyL9
0Qi6fQ4w4PRx81lKZh0+X127pNAGbskbCFXFWWbSuXBxP5aG5gw1DBQe/k5XdsYCAz6tvHyyODUF
S4xwo0Ykc8Pz3HTJ5ItWPpUU5OCpnmJUsIRPZncsQ9snH+liduOG9J5KYHSzVPQoidtOXxceU2cZ
gMhHYyvhdteNL9H0ajEcglAPz9/6EtbanYL8uhrrXbxIXqopn+MGXEvgRj/291S5pFiTDVe+mbXt
Vy2m7GH9MWoTjlCrD1WJwbpm17sys3daXZwIzyt5oMzPc9TcQBK46+bWy3HAJuT9gPWTH3blYZCU
zG3yAZjDnlZEnndZr7ctPqKSqr+V06aO9igvs0F5zgP7k14tudMVlR+Vi1cBwjVhC6S0Mg9bDbeA
toDUYH6amhIPbYUJ/ZdUhWRVDEQN6V9aRgN5Kt+nbX0e8GLNkcIoND9xfKrFUxwecqm+kyvJr3E/
VDsNceLiWXO2CTBMmyu8XGPxEIFR5bpyZgzkd4Pp58y17ep1DEe0fBBXchUR4HNmai5vptd29UEt
ki9hNnzsBuYqcr7L6umSavx2bdx3wbClL/A1AJQG+0ExY/yOl4P5Gra1MyWfu5IocLXziuwLjfGu
FJ9ldbnXbLLr0w86rGp0Lq5aoRydaAhsQtzQy6w9Hty3c5TofpLijQfcmM2fLDGddWuGi2A9B5IX
tRmfQCBj0OPCYIjKb5psOo3+Ke5smTGkdFMxgslEnrDr5DuzPTdGgEs2UkuWxUWDwjlth+Uyqs+z
9NSOIxVn6oMi+nTlUooKltS5qcNxSNuuw0ZLafxarw8GY4khIMepz59X7WXUKXcttn7JuOzl4U5T
29tGuknBpsYKEQNKDvJeLD0/pwGK1EQHD1XvedKB/V4zedzljEklcVcQIzXbqaPNslcuyVGpjVMq
rEfCgg1XVaTXxHyaYuYAiuWArHmYMmBQhrxMtQ7zIh5G+dU2NuBVJbe2QstDQbFRJVZn4sW0FiNm
zLBUBLNK3e6IaD80CqE/5tLvmUiZluTFzB714MA4r8I6S23WDFklcewu2kZmAn/1iXnEqWi/Gjrc
Xr023CFUAIPh0GLRTcgQYN/FLl875VMDw2rOasIFilvNXhJ3qNWjkCc3KIieB/v/2Af9/aBMXxJz
cOXqi8oeA2LzWuDLX84jWLzJaLz5shTZ0S6Y6A1JvM6HfLUgzUZELq+fpwEPNDPLQXNuKkAAtYKy
+C2N9EsxfMJDJQzzXTwkB90khZxxCHldXj8km7jPd3ivgB1ZvlnTQRWBV6bBg6TxErAtx1zQXD1R
Gh2rWmcWKx2ssgII6j7CabuPp/5FSmVvWB6n9K3jCyQa0/FwuA+50bn6qOMjqs6nQLuLiWAfpxBU
UuEbU90Y1e1YMLREUVpjAGu+ZuCyRapuIGe6JnMT42vV1VCDlo0CxBUqxQaogJojpzBTMbcXzkK4
EZbUv2hF3ylaWcHWEvSHYvAd36VUtDauA4pBwHHBQwVI6JSfgr1JaLy5uBpKsdb5dfTLz+KRPx/2
HVsfq12Is4VFDTo+yAMxJdG3QtE95P0/9AF/QQ59p9j840C2sVJEQU5Xou9PJXYjJ1GlSuv5jT5V
nE9A7Bp5Pbm8Tq6xq7bxxtwrv2BwvkuO+/Nh38k8II0mWjtxWPmOqF5X/pAMTnKr2i570SZ5U8jJ
gxLvLN/Sl+AtjpxfaXXfOf/8/gUE2TcW9sWmeO+Q3tbymEiGyC7LpfPi+3hHZTK6mn6xPJJQN/Oe
5HqKWSfc2KcW2don5v//fOnfUXe+P1k/fIN3CABSjHrG+oBvkDyZMcu98aVqfqX6WJ+T972MaRqY
TMDa+rORJgYyS94tbUYmKMLJ0MqpjmgT8vGtj4+dTmwl48U7E5XwP5/cO4bd9eRW+rStcPA/y7ki
crzmRYvyi5GP28XYKsUHoT+2ZA4b7dacn//5aH91KX88GoTwHx9iC3Yn3JOAS1nRS+z14WOY3/3z
Id4p8a4PjEUQswoRjwpUf591AzFbrhpKER4XZTMvzuqE/KIezM2yUxF+PMkX/cKQH+DQWb2Vt/98
+L+4nj8d/d37EptpoHdhV1ya5N5uGHxOK2PxFraeoxSfF+mXOqx3jLj1Bv50wHetd8oMum8Y6lzW
sKRxm2zKcqM7vcceCs/iF2f3F/dvvbQ8JzIHZez98/2juBF2WS/FZWqxp1E+TDWzlV+kFr4D3NYT
slfNgG5AllMgkP98DCC1XG7DMr9MauNY7P/t/AvV2K+O8G6rSKl42x6B3EXC3EgUTEWovP/5MfiL
1/mnk3i3LdRNYuSkrOdXy2Rtt6oko92vVZLvmce/XyydqCgZSAiu7M8XK00qmRKpz9kVBg9dvptd
wJBZk1dR4b+zdry+WSwTcEkxuSIn630+FiMEXS6lLr+ktIDoXLYzKzGq119cu/dM2utJqXge4c5n
KWCu7y5eqIa1khp2ziOd3pAev8lpZUa3c4BfSACL7U368Z9v11/s4iwY/3XE91ZIsSEixlPW+sxN
nrZ8KK1vAwO03vqVTHhd4N4t8z8d6J16trXSQQ9kTk04gzfsrR4NKGnt29kDY1hxi90/n5j4yzND
V4IOw1SFoa2Sgx+QOaGV0HTmKb+U9imI5JsOFxaqKEyDCigyupbwehUwaF66fpeaFy3BekIiU2pR
qKeXG6vAEiI6MkOwxlvykRwpfIP2SMaBG2i4tg32xuqTt0ZIfhKTWp80D6XI93qPlk6bdEfuckrc
ye+XYqMkCSzJu2ZgWF1hQRSn3tCnO7jz+ygVqotWBJf2fHJr3f4qYqykL0P2kPShfARv2AUaKfOD
GJ4NSTo32TYbHq/X6n8Ak/6/pgpT1nXh71Hn3dfX5st/7Nts1YOt/5w/e2Xxmv3x39ofIenr7/pd
Fab9ZpmIVda9AAgWWvYfmLQJuqxbtiChSLV1+4pW/6EKEypANhAxIS2qTMwfH/pDFCa03+iL4Xeb
jPjZAyiC/wUqrf2ZdA373TZ1thKM+dCPvCs3utA2pABZ1cGSTgt8ONIMIAPjU7SpzPquLWCJ9qlE
0gFkWmlFay091rw0lM9myKBklmbDNSDJTdCNaRALbQ3pVZwuOc1VnXkxWXBe0eRMr5JDYC+8xP1I
NyUl1BVtJqGyIqZBFZULrdBwwxRbVTMe/WxReer7yJeQazEwSsBALDndaKJkIs5HMiMz/FyOB4yQ
5NLvYhyhhCo6z8Qjiu5/uNhYNmwHrKZqa0ndWNaEFzB6d2piE92sgGoh2sMsTS+pVG6qfn6U1IF5
aRS59mjvdQvmdhmtwII99xstP2JM3hzMDtdyaFxAQpSf9YgnDrH2GR5lw42FkOs4aPtYHno/gdaQ
zikSFiBtRw21N2hVw06X5Pu2iggPnXRyNIhcU+smd8o50J1S3XBmMKKG6pIg4XHnkK41ye/Khda+
GZF2kaLjCV0chDUCgSrgGa0mQIhG+1wW3dcF22qiZotPYdNCfAfQjIqbol5GL6gHtjwFIYiqvIxS
OEMLkYE/QhBINEJ01mjEXXtp/djOAcOY81vwNTj5wJlkljKiKF5z9DRbGcgJVCDV3CaU39gGc7cz
xmdpKA5x7yGv3djBY4LorPenFoixQLWbhc25jGoIdGnNQK728OyEcT4AbaCChE1lj486RCMGbFMF
udbABU0hhNnAuXg69R0zgpwYQ75KVX3AMXuXB8sW95lntYZl08Ty51j7WMZ0zQyys5bU9RhTnusp
RSZE2yhz4wzWbjOBOpoFbkUJvlWaFm7SHC5Vjj0i8AMkmixp/HGR/LaVX1IzdWUDvKcbbupG2g56
DZlUR0YFzoAH5L1gIG2rGrq8m0KqGSjomIKdFvBaJfsIklR4cYMhfpphMa1K26XUP4cVn5WrWbha
n/pthcU0A/5DMAENSqE/oN9STXMnUJ0wBlgJSSP6KCvocadenu2JexQyVYVMwCwzza0bzYphVoxn
EZp3hY0MMoFDkAH0upHmlmVrO2Pd3dT9yD5zPwgEKGQ5fM4URgBZAF0DbNmGLZiHu1ZtV8O0TQ9W
i3KNqyJtTbPYJkni2QauYy+paN0Odng6zW6iTXs2NMhsGwXQcMAZxYKqE0UEuRnJQ12Ex7Ynqbwc
kULTqaPXBDvsJKZP8aK8ddxWs2mfRJP5Ybqc03yBBxagH+hbpAwSSP4iI7W2B0/uC8ll+rDTl2Vr
B8mhjMSulTAODdUhBTT6UlTjrbIgZpdXMlNnEm8tdaqbTHecY+vVhH46SpSTPhngojfwR7BBLVM+
abYeOXGXo8QocsmV2/ogUta5yjIXZ1n56FIF+Gkv39p6/K53+Vc76f/P3Pan6e72a7mql9v3I+D/
hcNdZY2U/4d9lgdi3V6/77Q/b6p88PumKtGIM89VdWGqJtK3H7TW3/8IXbDJ5oq0S1mrvd+3Vfk3
SmUTpRzyZ8bE7Hb8xt/3Vfk3RMBrwY4kjK1asVAW/4t91X7X3CBfWu3dtbVFMwQy1XdKN+Jz56YN
RgsA1InTA5Em2GGF8KR11ABg6k7nzcx89+PkBdWxM3xp2ZR4pwbbUNzlMcmLJG46zDyjFTn2BkZa
2ls5ePNyiMabuGBPJFy9ZT2YhhsteOz0V+VjP92Z6WNcnVLjdh7OEVJscZ4N26liQFsfj8mh2UB3
Q8KL0CPMN3J/WCZv8EEwH603Mm/j2kvFzlRIwEO8i2bmTlV9iXyUPqk32gQi7M8jmbaekVa8Oa4W
fizF0/zAUHaKHyotcWMEnHMM2qTvQOZh8Sw6BHJ/Sb1EeBWetIuXv+XahVmKfG89Scfwe5/yr16s
v2U7/PTW/J8rUVdA9+9fHfa5jlzi/9gXX+LX4j8un7/y8/Frw38um/mnV2n9Rb/Xp+pveLxZ0ANU
5Q9mxHfXAlOB/UBKJ4wKlLKWatGH/Vd9+huVpwwlAoKVgNCwVrV/FKjmbyj3+BjvEK/nv2VNvINu
VDIfLVWDgQG9SObN5I39sTdLcZAbsyBtadxzkiEGAjKk5EVbZoe8SWdlusvRG45ZjpX9Aod7T534
06HfQSCix0CtVJPW6zD4jYJmG0ytK49sHXN6VoL6BIQFTSKlaNU2U8Pkt/5kadLOxgExxDgBSQ5a
lmIPG8UPsfCapfrG1hlZK8taC3ihgoM4Scn9UG2yBacSSTm2sra3McYL1F2okxtNytISxRvAyeM0
1ehb1HNniW0U3/7wpPwVdP5uvfp+suuTgDcEfonvpbC9CZxJWdt6IDKOFCCHlnufkC6sV59N7U2w
i4946QaERyf6xmr1c8MIRcJKaO4PJRw/NEZ602/QvvwCiXpnCWV9/2pgyxBlTbrza/v+Q3s+oHXI
tAKyQK/isqrNW4mo7Tb5MvGdZmmN5DW8RcGRLX2xhl8Zo//l0YHyTGhFbBuK9W4hzxF/aHpct57A
WLiJ7pOZQWVHEtt8p2qKo+mUZmmLHVzuZLX0K5iH9+hHLOR67iuBUCa/UmdTefcM5nFaLmTKtojA
GreKh01TxVtowo9mKru5INSjXDaxEVFKBtsCrX8/W6cixJYDDh6k31+IdK/A8A/YzPp9SPKA/2Oo
xCMbq5PJj68j4gWYjqjdPFng5T9ThjnDBXdHwxGdJWEpOL5qecUIVd7qA/O6SDD0UwLNwP8c8n9s
e8sc346L8TWuR+zvJrLmbNIIqv5Lpg+LKyp4Qkkh7yZRXuy+yty87VUnzOcnM+L/RfOEM3C9LxL1
NW3CvbxMe6XUnXAhxYluqJfFtu7x6axn9euY5Tbb7vwtC6Bazs0pXZBUGWVLCJyumNSmTJRn84NZ
dS/RgiMWGj+m+2Z/g56YSfFKleomQtr1kOEsHVPGpBgr7LdsbkZHWRREaEM/IbMZDrGkSk4/Lb9S
zK/r2/sLLgQ2kuuryaV/9/hlYVUFagIvIQlfg5BOqXuTmjMC1sg8x9WT+E/2zms3kitb06/SmPsQ
wpvLCZOOZDLpzU2gqsgK7308/fmCJanJLKoS1YMB5gwOWg1Ioljh9l57md+Et0AjKNe/Bbey8U1q
7lTzKroR4Mv/OkCoR125ty+v0XaWMVJlwvbWZX23C2GTFWYviazEPDwkpapR8orfiGs7MbYQ8Q9y
dC+nbl3Ti6LC8b+JjM4zwJaZ/iDX08tYS1/QqLiJjAhocHQexujERN/GwbrM02aycxQ6ylrbLNi0
WtEPWJ8MkniOEtRZp2fXyqxv0r7cG7V5SJX2FtEfu7QGBLp7cDSRL7koLD4x3X0u2uEau4hTXcmj
hvjb82Moz8BElGgVHEchSD0TJHmlQSnLsAfd2tTNtFfBdiyaMcQPiG7Tuu8iegym09SLXqQnBdSv
dbP69ac4Egl+C4gWksQ0mWlq6wzDPm5CsL5Kl4+I7ESW70wA74ag+9rr+Dm16V4yUKrGaOEiEZsn
tLqR2IKBllnOnDEHDKjW64I4NZcwUBjW2wsGp0VXHpfJ6yaUvQBi56/vV/vkbMHuAckW0mBaTcbS
f323dMLU0KU4Zem0ev0ANxiKSG/tU1n1MDhfCZHuQOu4UTPjay+aNwk65JlQ3JiQ6O3an1CrYLbf
wFK0LWVGgVo1aAMjugWkCedgSNiiynKfchDDzXwVzfqdbi6MVwjeVlN6Mg2oPlfOSJ3WhQyan1Bh
ho2jVeWhKuSvatOv5rrcM4x4TuUFYyA0z4vUJmold4IaPaWT9QV+902Rpp4oZizVKjiMTbpuonCE
mIFmhQDzN8wmt0YU2U4AZ+AjGN4K2XlQ5CeGkSy2n0ICKFUJsOqi+EEGsLzud68TPlpPW6Fv3WrE
AXUZe86D5o4dYJyAEJrmwQKpo1aeIIDn90CUOScXbk2kSoV9UYG1gD0grTt9OO+r+tApyZ2k8Hxx
9CKmOMtPZBw0LcB7KNWu6CfUWqLn0Cq/ia2c2oYknE3y9BwXwzoyUyenT633+Uaq6/2s6U9kRy9j
O963eIlCyXgI5fa2Xxtqug6zXWUoZ5pSumXBJRINKsO4bgf/sZTKW0id1DpBc6GHqASTz0G+IK9b
TjnDSM/gf1xCnU5tdvyFb5rbcB7OMqk8JGpy1xr1g2KmL2UkXmbXcS9eq4Vyn0sItgA2kjQVnTZV
w0wpdboAmCKQMp9jI5zSa6kZvgvlQTdp1+fKq7q4QCpVcBdYNPynBCl4aWNY42UTW/sETlW1zRLl
ANv4PACZufy/zNUvPU8bZdmF4PdXXa6f2PJvE/yPx8DbaEkRFZTAfj4G1ADZjtSku6l27Tqb6bhY
YYASWJLZdQooR+kptW7MUX3RhOa20qeHWKgMeIvFrgQ0FcTqWq8WTGOIbHrRNDuS+/MwqNWtUW7Q
ALMxZRbtvE57qJHV06AUW5BMuHn5d8JY3rYFoC8qWZgmiFD7tiQWT3FmfYXOch5hRQHT5ToZ8JtX
taTwGk3ZqQuecMpaDoVS3Pthern4RQBGjm25yhQ3K+orFh59NMGBaPcwqMjS/zruvNXYH14a9QcL
19QVJNwlZNQ+bhS/8yWxKgD/0AB/7CORZddsSXQHG4iXJ3R02bADeO79OHTDJceqXlREXKx8qyn1
WsZtoZX8C/QsL1FBsQT5IhjzNfvhEf8fWrp+t87n/swIAYVOuHJ0w3cVBqdtRullahmnMvSfDqC3
p6GXYBkSYfRYskgRlJFSr6ZvQBsuA0oUF5MDB42gE6+g3U7SSgPB5ePQrIy2HyEwLOJ71Q/ur1/r
T9Gc+wDADuxOZCFqx/ch4sBZ+EgYuLUFkyNXHWskQUsSu+y/geJzYgB6fi+f+JjH2B5Z47LLQERe
5p20T44OvTyOhhaBOzTn2/Igav0eXwyvN59VpNkG03KRt9tWgr7SaaQM9RNHuZtm5S2Say+Z8Jjn
5vrXr+EYz/92Q8iPkZXri6iVenRDmh9XEipzrWvF56J4MdB8lrNpFWqIaY472Yx2CLJ4aVO7ftC4
RlvRAuJsFc7Tpjxxwh6Lfy33QlJO/Q7oyZAYJn1c6bFYD2YPI9atAmbAkupZWEYL2RoJDC+Jq91Q
jl6Ul7tSS5mzYBci6Dd1FZxXZXBjZYGX5bedUJ4IWvqyv472Hye+LhksWFNB9unjXSV+MyPRb3Xo
ilaMbfUSMLtRS3S1rrImlW3F1FK8C1alpRT2aJrfJ0tytSHTOD3VytZ9FF0U1dMRu4N39L0f210m
ihXK8hDzJFpqQt/T2JfClzTjTxJ1fDGUwO4lLLuFwty3jE602Q3Q1h712kU2c1Ml2ld9El+DWXaY
A1WOyoQlu5iFEuJffgYccbM0oXN5cvHWeYUycucbMw4wxaTYCVxSa8qdMINwVkvahYT1iw048ruG
M6GtBAxjrAsky3JbMwOLn2yBIMI9DaeDlVYpYy5031JhCyX/lE3Qz+/alBR5aTWyO5kLLtHjXVKg
ZApZSSt1MO5UJyuzbSdGrmiAaLeTfisr0MfKYK0o+ESZII0Nr5ZwsEnUq4HONlON7YndsRSCH769
jreoSvS1+PIyAIWP96NFqFMj7TW7nFUOrwmUKvlJildIgkWMJxJcIxgh2Xkeb1Lj1myAyQOoyuLn
pn2UqjPllMP8MfiRwf5yRxRSEoKbFsCZj3ekhOk06hICd6NxF/p3DCqsfq1GOx+/7uIirDE6Cc5q
y4MbGpznJz2sft6jOvKeDMhEulmgro5luaQ0T1n85uyKVIpm3W9H2VpJVNmAsktHDcTB9hP9MRnF
gz5Odz7Qca0TQNuP18ifXEUN29cPkKwMF12B3aUMhz1NtU0kButJjJ5yDdpFLq6HiIGXOq3KPHb8
CHQ40pJhH+Ht0yFnM7kxjPtch3/QgHYYYieJZDfElqbu68s2Ne6qrNsycrlCaGUNkOUK8v/3tAOe
rQnRpmovydjiUn8R/eZSb7k08h1BPq6TPHisROkuInnMlfx5iuOzeXhEEupaQdyml3JHNie3Crt7
TfZ0Y14PgniRxJ1TVbfjYNxWg/HStuWXskupae1ZrC5rXwLxi41QkayKHMV20+ps06wq/g3z0qHz
r4YkuamI+ejoIIQTjaYtN0wDBfFBAJRdDdUuRBJ09iNMhCrTkwtgz2ULF6IFgF7L0v0QwKHJGMi2
cenb6IhhYSGQ8uoFG13ITLfuu8sZ1KrUdNdFOiJB8YU5Esjq0skO6oTIVaCdPOx+6vssi0VRQXkZ
EsedfpTj63VCOiWFoqspTNRrUSjYK3g2wOPNZDAjdYnUYIAv6JLfem0efTeJQIM5buEyY1Ck9dAq
Wx2srQFpi6KFSiZ0hUpyBqvDbrynRBZcPFXQVeNVlUFm3/q9GS39pEtTMHYhfBzDqL/G3UaRmttu
8t1xlh7MJOicuJNvkgSBhrw9IHcWur3J0LGT1R3KRft4YTEDn/Fow+wLayTbMvPKhhDSo4dg7Sp1
EQYw0WQBCpv61k3T86UUv2YymEauNI2PNFtdFDzOFIlKKqXX20npuSYrF1nX4P+RwHoAvixGm0Gd
4GFaiABEm1mQ1yg4JoF+1hbMek0p21eoXlit9QKNhKSkHfdT3X+Fi0pohihQ3CbiDLOo7b1SG3Fv
8pPnSG5gsW66DB5Ampwn+YRCmUwJSg94EhIcyqdbZJssPG56N9KyADy/VDsBXqIKuvhwBC4Qmnrt
rO2SiIQDbSkldGc/dKXiIu1vBIsiMtB3VjJey4nhVla6CXSYZALpNgpMB8QTvLlXN1WPr4qOKlpk
HYwuUexQojyKkE1EMAYTWoV/0kP1WTOtTRIYNCWb6Z6453WFhaAQrIeeR+7Euz1AEqDwxlMfJzDF
8ogJ7XQxGYPAYF84R7nrXFMCTLM4ylxhzvcKru06FBO5LTeI2DhR7D8p48TlLOM1NusLP7duazD9
RhZ5sdk9hpH6+HZ8/NYM559mmh9GOP846Pl/cfK56E/+8/iGuTWKXEX+r//d0kn4MK5ZfvGvyadu
/bEMNllw6FWCKCIy/JjXCGAC/9D43MCCSJANcEN/D2wkHZVpCctvgKOG+ONHf85rlh9JsrLgkxRd
5+fy78w9j4YmqkV7eLm2uiCYpQWN/vGU9btqFAw9Um7V6qsVlpt43hd16lRdXAOnE93BpO2KVM3o
xj2dp64tIAydWUXyqI+3A3TMTJCxtXMaQ1glyC3mCpLxvR0U8O1eZb+HNoMkVLk3k7B1rAARUUlY
F+G0lxBkMcR1Z8UbSdLvA5SPgFqAMmrqEz3ZNx3Kf+c2Pz/jUW6jCmhuGjQBbsVqpenXY91ltkIu
OZGe0bqi4QfzEXuTnRhYCeeqangpdmVu6tPSHLB6p/X9Nes1tDmiGQcIs72WxfLLaI03lejFFOTG
Sshf0r4/6wv5ulRNinvCe9ah9pC10jdYgpBO2qm+QfvoAXLqcNabKSTdSjuv4jnwum6BSlqolFTa
92Kuv/Uo/r5bnIcfj/tBcHjJ3n96C1CqZVYiIeSNFfEu4yzDFhZOkCq3aYZLB3AkFVuAhsDbBV+N
4usMrKdGWfQkmvsNQP2LCx+3PweUTfxGCpVbP0aEeuvvEtT5AHKIcUQrY9PPu2bTI4c5rhA9Dax9
EV204r70kQS9zjRnsjbICvbiOq6+6dtB2Er5GaJFq1J5Rm4uWby87GU6bq1ltPfC8sTZ/jFR/3Px
YICrAEYDbXd89/EkNyU7Wb6Nu2rVxImHy6+do0Ss68OPEvW3oug/Bsj/vmF0kfz+5zB6FuVBxuD7
+vX1+4cguvza30FU/gMBVQPe//Il3vCVfwdRfkQ1CU1KhPHxHpWp/4FM+xJDmZBKGjMQ9v2fQVT/
QzEZC1iGqYPMVBYRgd8Ajxgfh96AUGTaVTLFAr3y5faOS5UyLkhN/fSqmYOrzsxu4jm6ChCqyVTV
NsT0qUpSRC+SHezOtQXDEqZgMCFjFJYJqeGUcVSnOCtBFWY+IxOLUP2L3SzRnuvYQtLIDCEkO9qS
6wjRqnkjTeOEGgd2nBbe0LMFpGrI3Ar3YBvQ8lmVwL1GV3EznUVS/2DVdNzbNGL+GL9GJY42Q7CK
+2ElyNMZ9JVvNSPRUSnutOxMqPdhItEUDF0T5B8mrjfinN/FBuSkGBS10VB5WYobkpDo8nkjXFrg
vf0nGY/KKJe+R3N3HVU3/gwBcdbGjUBm+vvZxv+H+2Q5t/55nxy+pNlUf/kk21h+791GEVUqVhGw
sU57jR+92yiseFWTQDe97aK/sw3tD5O+jwwzgQ2xYKn4rT83Cj9aROqhxjBAltGn/q1sQ/p4Br1t
lKWgR9kC9D6UC7b4+65HkIxoAZRleGVdDmrBoBnWJF1Qx1DQnLwo78f4RJ/lY/Pz5wsus5l3h940
YqgTTVwQbLRUgL1fwS/NQrriKVAAkLQnTou3rf7vw+7nC/Iq318wsfzSmuQsvJIqGADnZbtLQw88
FgDOSltljLkAQF8niWtd4S4owwQBP1wDu94w8GE/S73rjytV8wL5RNPxbdb/q1tbath376KRNdi4
fhFe1epLqtyjDAqce7ZsXIwcOdrSa4c1XsyOHF61yne9+9JOD2CA9dhWDBuhTYO7FjVHyjD1wXEo
u0e8OEIgvfTeretPMpXPwumHVbIcye9uNO+bJDKFNLyabwBvCIqHgYNsX7SP0YPgqpv6LjxnAF1C
rECJbnZhy9eVU2xFOuitnX4P7toDM121XuVgExw4LzBnRQHWDRrcYOXnNWbJX1AklfHLRY8MWW98
7e1vClOV7FW86T3Tjs9yJ7qxXlANqGB53Fvet/EBh79v5m1xoV0od1lOB2MtolIaOOXrr18ADi88
4c+fiiNNX1gFnHwf30BoagXtWVZRmV+az6DA4dWjnz6XF4jexa1XRE78ZH3DAbh/JbIn3xdi+2hr
Gxqzxov8EN+1qaP1dlvaCArGPB8lNIL2HYW0Haovfh2hG8lxZNEppfup7rsbHFSGyhWl7y096SRc
9xPAldUYg6HK93LxrcrXVrsDvq0lTqK5YoyatyOnbnxOmSr1NvL7megICMvlTw1wZNyacKia1riQ
pohifGWMLEDZSe1uB+d02IFRz8AkJg6YarJBK3PjEjNkWzV4ngqYJYRyqMC5XYJGHFY96nvVM3Yg
fmnjA2D3aFCNwzm5hdG9hOpjHeg2jsmou6XSWmu/xOmmiHBDUa/zGQL4iGyIXTZ0LH3UfPGb0gpQ
2xnN1ier2RcCrQgVhzVI4kjxPcwR7p8dzvUNCE5w8RKz7GLdiTfy+azA8gG9huSBXU43fQCGxZEL
r8vO+PsEzEtrfslhFIfawTRokVyl4f3StzC2izwvOudWfLaoSijjjm6+sQ1PeYgZS4z51eo5qnc0
rdeMSEjCqxTf9WSnT1vmHQxUqL78GrMroXVlqWPQ0HoDgxA6U8V5Lq7a9CoukM3wXwZcZurpayK5
43dRpX9uD5f9lV/YIkc+6NNtE9mEb+jyzaOKWzZ9Dv4pgXNi81D5WgCyqvLRXIFvbthy4egVIyfi
zXnSeu0eyoDDHNqJHsMv8BmABCiy1zxNmYO8C9IRI/ISa4BINJ2tV/Nru8cNvD6xyZZ08pdv6ahl
N07yaEoxb0lLVoyQ8xvrIdjrlEM06aq1Wnp0eYsRhQZgLteZ9TLC2IthNYThqrpNvkmDZyobLUIA
F8UTpDVt6xb0DC0+KXALeSMGp+wvjiA9f50tf0eFY2yREEmgvSLuuLpuhTMWsFEiqOskoyOCl1I8
qcQzYlOKa9/f1vW12TxZ00U+uPqjdg9c3oK8AaXmC1sYS9/2Gyycyvea8bLWzyvf7eWVgWpO6aA1
S4vV0pziTGvBB7uFtk6NEyjBt7rpeJEyHSSloJsBWvXoNGrVtkTuLQivzOfki7AqNhFSDF8Q3OUE
UgLP/C6guItrG0KNGIcz8B3cRVhcsfO7X0dbOJGfrIT3t3J03qRCO3aWJQRXM6pR8dfGCy0k4TFk
cIPMa+RN4kMMXGHEGEBvTCU0nx1kbJLCES0HI7n+LCa6fhkuaXxK0Rb2w6jeD+ptq710NQDLlXWA
hMFZFEnrRNlpSBcN97S1WU+tgQ29rT8Z031agVv16giKojdAJfJCsvWK5ThudMB0BkoxMJ3S1puk
XeR7yX1H/tIiTKlPF5W/t6orM3WlfpPj9V7uMsVLhpVZO127MoLz8iWFqYMd/XxGgYELdGnhKsCi
1y+A+HVk9GV7Nqurdr60ZtIVT2y3U8dJGZEaBATc9JvcMptKno3nRYbckb8Z0yVKXVayHXeQnZLQ
y5gUTclzCJ7AfEZVSAe5NLohRDWkoL/p0V1Kl354GioPbljGCPpOt01EUV/TV0yN1c4xLGhAdt3Y
9FgCEbkg2zKdoXaZB5Qo+0poI3SxO6KnaWwkFKasVXwXvvJH+CYugp4h38nBxo/2kuiF7bkpo3lm
D/NKvg2VjYDkSgU8wDFfw8YNNSeiJx861E3oYuM6ARgkQj7NGfoLZbg3JkC/YFQdwBbgY1FR4bOv
i27dL/WPq2Qe/pK4H3HTmukFnEZac8nBQJ1oJ5EFXOqGL4EcEBIjtLitAen97a9X7afh6/2iPUoR
xqBIlTqJ2D8XWNXg2kF361yEbRrYRZ+hbKLa1fi4iFBNeHu5tejp+KPgUJ9uFi9JAnNx0XN4Chth
cDD8TM3zaDUm+1Lbt4KnoR0fnEhAlc/Opfe3fHQu9XS5oS6G4VVyX6uObrojngGBK8A6OsOL7Glb
n+G8LUfnaYwzOz2iVfigXQBZ6qCsBU6PnGRhc4Bh1D55xk0pIFFOjmDHnjbY3Ym7PRLJ/BFtDeDV
lrqgN9Bh+ZiDaXgBFNVoBlfDLhq3+aVUeQlYxvZ2Rv26Yr6idch4TUiOgUFtz63Ai6rCaZprA/1h
kkL/DN+X8ioN6CjeNdNKVa+1/EUZZ5uOvojPByQN0lFvYloxe4DdVGODohHDa23yCtWJa0dvtp3C
f+CaSJpXDods5UKCF9zYOo8zZJ3AcvxPDwoLSaZy77bXYlH5wUNyH3VkDz/MKBfHybf//O+SGldH
BAKA2Iugkqig35XU1h8wgTUNAgXtKbpQf5fUgmTCCJY15GhlRB5hX5B+/FlTC5L1B5aO/JHKglKH
fKz9TvdJPsJrIp3DpHzp6TJ3NACfL8SP9/WS0ZqKlRpCeZel4aG20lU4tiEjoQYoQzxfZMVaBYlk
K5jwyfp026mCbeUBZMlSWyBWGpEyzWlNK+yqsIOHaYDZ5zQASOUrOaJWKYrC6YASecSfiKtMm85X
NT2380zU17Je0LVlDgyrtiNRzhIE4aJqa4VNwLDuIhfKM5XpU89AGH10QzAcEzpUCG9vCh4M47Y0
km+lNAEvvq/l+Cyq1KuiRZawulWF76P4kEbbEcW0AWWshqIvEO6bcLjIBhUBQn9VK9M2sjBnVoPz
opyJX5dzqmEtq9kVffkcQ54Y5GCZy4fRUNeLKpokPIuJ9D2G1ZR3436Yb2WVxL7ZqF0PGoyZZlzd
MeKAWBEPoJn7FEiI5qWd7MbGOkwXQI78ao7d2ZyUT8hQjvOTMX8VhezBCh57YyeIVGnN98a4NsbO
TpBtoWcM1sFu56+LyqBWHZryLkwftKBwre66Ss6K5A6VeTBigV2Vd3N5lot3loj8cLkR/EMaXcn+
dzH4ogcHMz74hm9Xcepa4pXurxumLImA7OesuHH1NWjqu2ouPb6/UytIpKUm5+yeHN8q90zgBetB
TcEuUOuUOqKQF7GKwGSZJZRgh5FRet8rOMmIdP/OtfyGA7Uur1Nzb823BWqA804bnivxHD+SfRbc
azG6d9mlqUHHlHNP0G+H1Hzsyic1ujSUR2xwPAmWWd+hA65ETyhery2GPGGjOriuYKpUIJ5drYeS
l2OcN4PimPFtO6Abau59fZsI8AhelCHwajE9NNKNiPgjJkTukF5agJQKVCjbJxPJ7m5ySo5fIJVe
wmERiaYD06hNHq30ITdu26kfbTEJ4SvfDCEVW3gmzcKdYvYXCDp7+YjUjICfXhPQklW6WvWCmAo4
S0BY+kX9JcyT72nVI+29rqbXaFqN4xX0G9Lk/ahAkpc5usirexTx8/rZV6H0JdsUxYg0CG5zfbiW
LeE+RH7TEmBpS2L3XUq9SBEeizSM1nmr75t29N6C2P+FecJ/O2bdgk37517p/ktXdx8C+vLf/wjo
DDmJzIRlZgM49CoLFe5Hi/TtJ8xVCcwgoWB5EbL/ItCJf2gigRe6Kf/aUgns/Npf8ZwfIm8F0JNa
BsINZ81vDBMYHXwoR3TYIxwcNHFpytIoBY33MZynKtZQ6Bn6B/rsNlvesy474p6qrAuqZ+VWuSwH
W8Cb5EzfS6gy3ijoxW5ghYcX+ONcEfiC+w7Yu2juRZjaxUFvrgVjW7cT+TNWQMVqHqjOV2qDtOZ3
9MVIUenFCA99XwEFCsi2X2og5s2WUhPnGeCiueLqr1nqQQch8pOR1dzCLN6kkptvjRVehV4VuBAW
tBu6JdgG9LZByeZYX+GiX4eyM5Q0F+TUQ/dwBRGkFL0qwqgVTYdWvzaFQ0brRg8vpiZG0Hivmgch
GVdWoztGonrpBH6ifxWpogR59vDJbK3bIAi4hoZk+m0KB6koUEoDUHSpAb3J/Fecr/Ts3Ke3lZ1J
iEJggJt2qwQF8QTZsWwbhfcqBDG/2nTCqixjfA9wUVjYcdAsNqAPpdxDexcPud7tFIn4eKPPe6xg
aqlda7tKk75J9JCBRGlR7zbm6JaK6Kop0qXkg3LyLNXpBewFn8bUVYmYvLhVQwRKmV56lGjNdGZ2
u0h5IbO1jTWOh805/ZUdJhL5lXXf35P99dfZZbCawpW6Vr93TimhE1RIe+m6tWdnvLfui8v8rl+3
11N7W7xkaMI61Y3s9uvqppW3EZMmFCTybxbAp+ayBQy9al66bXPerOY90jMb+Fyi2zqID7mjYFee
vCsMl1AdOLF+Y9J009zJvy2x77mCtz8klOWoIzsKOff84lMsjIiAyGdtYlBL0FfHOyJea8FGpi1y
6M5o60U3ob7Ec5F1kkRw4e6mBpDQSoaIY4dXdPrmca13K/7GEq7VsLvqztCH9VDlk+6yh3ch4JO2
8hEz8K99Ra8B0CUzjWOoQ4ymPPAtH3iOZJu7Zt0+iNvOXeT2/pZQ/J/Q+7+kJQH+59B7AO/35V/7
1+Ff6y7KX798iMLLr/4ZhTVgMcRg0XoDviyCOX8GYRXWP0gUVG4AjROg+ZV/B2G0EsHDMNxiDr+g
Yt4n1dKiCw8eRgFdrRNCld+Kwj8FYSTY4Y9C5SQWI0BwVKsajdL2QDOQBt1hAom/WYYF97TSVqlL
/4/Os5vQmdiXnkhnZN17kidu4jV6Fu9e3meLlsd916Vk0b7dB3L2JjoHhmkc9abksurJU7kPfIhQ
We86cu65xWMmpT0GptkuR4idkQHzZsIaWYei2YnX6qibl0Mj9JeYe1kes4ThcOLGPo7yftwYM3T8
q0URpcW3ouTdkGbAt1RstK48GFS+JggNwxpoBWe3kNI2o265oL8DiGD9bJzA87A2fnol76583AYN
ZbFoM3koD5qVdG7YLxOYheUrBsMpFsNy1P67SfnTQ77Nad49ZD5Ng1KZY3koAJhjMosv563fSkjX
IMRbnmiJfpxV/nUxOILGUjmSoXw890GpT5IxlyX2Geel1jkzNM20qHZWpzIakc8NArZcqz8KfuAi
wWvx2Qr72P3887LUoiQb/A/m8sfLFvGsT9OM1EXjja7oNXBk7eAMppqH9I5DH0+2x3W1le3Q6za/
XkSffsl3l15+/u71+jhghVkaw+uz9nkqrHQj2GTadP3rq3y2haiA/37Aoy3U+mYQRAoPqKC5XVet
ncftf7JN31/jKGdLlCnue/Bzhzbwyq3qFU7mQMTDu9J6ttZoCrndWRKufv1gn70+0IOEUSCEGlyz
j68vZhYwqdgMHJL22hf7cwueKDQz9//sKkfrQ0JEuU9ifOdHqQAOjt1pELnqcEpd8mgg8LYOFci6
jDsB7IBSO/pMqQA/aoyTZR1Kq7J36kNxJezly+FQPnQrtJodtMDyu+RGOB/vcic+0e/7ZJV8uPzR
F/StuEuixcchyHVyUJMxp+b99pv8cImjM2UQy0w2AxaJNT7k+VVL37ap2v/gIkvHErVqmkGydbSn
Qi3Wo6DTigMEIaB9N4OWueHUnVgUn72t91c5/lhWPzfoZhSHYOHN4GwRjacC0ydxSXl/iaMPYvpw
TVOR1S3Xhxll9izGAFhY53oJHsFwpqE1T+zi5aaPov2HKx59nwlZFWg5QnGIjJ5eAWayBZ2YZcwj
ngj1n74+khzEkGRqvCX9eR/4zCRJKxP7lcOAfQQS8A1aO79ea59egR4jHUvqXNE4ig1lAkFTx/T3
kBk3U/CST/5/sF9UKOJQheCyyQtm6P0jQBUbqtDsi4MI+WMEUp9044ln+DQkvL/G0WtSYexpetUV
h3irrdQCR2GbedsM2P41ceCTuFjifKUkQfNYPBO/ql9r9aT48aeLAgYS6ReUeMLUx+dkN02agmnk
oVGuwpZyRjuEKiPq6RRM+dSFjrZU2FU1TlgVq69tKXDpIWnbqHiKTOtE6vZJnqGQT/79REcbK+6w
L5+sli+301bJDgjMSl3Fu99Tjf4Rz99f5mg3CTB5kY0uOZ361haxQI27vSIz9PBHyLkSUuCngtIR
ZezHJXFt468F+kaO+PFbjbE5aKWe8q28+pwh7WV0hV2jHWxxBmY+aacnT43lXR2HjPdXPMrZ1KLF
sD7MikPZW66J1lBsnFn0b9E5GqTkRHw6orD+9XyYAqCkxuDgJ5aRKSWRLrHnGm/wQDp3eNyv/C0c
o62yq26H7XQTrU6q1S/P8PMz/n1VY6kE3mVpzA7g44/DclV/nWwwiHJyt78dZac96K/V2nSXrdh/
0e6RuOhu+tH5u57+xyx12WU/3cOfHTswA+rRPRi5AtVMZ82mqmxr5PkziHFZOZXHfXoZHe0ecMTg
hdUjTIig6HkzBbTMLBFLjB7UxFV3ElF+fLAhqUFXT5SxzUTJEIrHx/fZC76az0UlHoYeUQWcinzF
32GI6eF8js0kfNvJOhGsj2MLl+SlwaNgikWsPt4YUZpjIhOU86EYIkyzEa+MnpVZQUVVO3Gl43Pn
+EpHG6LrUUaOm3zmDd70w5f5FKDzpz2wXIBPoyDVDSJVfaNtvluNDalAN/XKdJDX7bn4pXHms36R
m74ydqKb7rC2XJ9KDY/EuxcMHtc0NOmNGEute3SYJmWkalY8L9cULrHuXiHn4wK2uRi99opp7Il3
eLwKuRzS59DU6XJgdnusFd4NyjwHMPFYIOc4uTTpuR9f/To9kI/7G2/XWLDqSAThDvXGC3r3Go1W
KYPEKKdDlWWA2Rq9RYRVUqprQ0Q2yTZwgtQc04pLWqLz0GdoMgBPXs+ZWmIplPuTb89GPj9mjQhH
ulFibSQcWf5F1gt66hVDp3QrHStPBlBN2mhOl5TAPJoRU9L1r5/lkyWH1BjNeYksZJEdONpPkjJr
bZWPh6aCFisV9BibuChPCAodwWffFgFNGEYAMswBIvBRwjPLStjoRT8crCwCMiEpGkI9PZttN+A8
k4MHKYXHFJqTdBX7A3woN4P5p72YaRFQR+PF07pN7Vcdh3uHWIrSdSbW5HKCMdU0iBaWfClQQiSS
ZXzW4ja4rzAJ62yprZIbNILjEmyJmd4K9NTASuLdLQJYLFtYt2FwH2oNjK1fv9jjw401QiuOkgUZ
N6T8jqOGrgbyrGhDz9ztSphv9KXuE+9DE3hs065+fa1P1jwsOWqWhYMmoRnx8SPCS29DXzS6Q6/d
i8lXsd8N07ffv8QyT6EVoLOX3xQr3i35QquNWCvy7jDK4PlCu8WsQzvlefJZrADYbjBeYgAOKfho
mfhpPom9EXfkrMqqb53lfIwCDx1mly2CXQKqat7vP9j7Sy7v9t2DKX4uM99Pu4NCBwwXqG5oX2sl
7O/0NC1q99cXO84eWRQWCnroT4q6ibfL0YfqigCxp6ppeb5oI23qTevpq2R1SuT/k0394TJHm3rq
JjR/Ji7TVsJl0SW3o6mcKMJ+GggA60GhBOqjKCkK8rNHn6pgq/bVVLUHjPBuZuG/SDvT3caRZVs/
EQHOw1+JmjxIsl1Vrqo/hGtozvPMpz8ffc65bVG84vW+QKPRwN5wKJORkZERK9aqn6DdeJIL8dDp
9UoVA1ilMn2lgFZVc30DdmkhcF0nAjoVXVjcYZ6FrfA9Rn/4brmTwAplCuU5b4O7JnjOQu+QwQ+Y
MWbjlBUIdnVpydeJAPK3GtwjIEUIaVPUZZ9DWdBZYsnXa8iQI9uF5xVc2LbZoA52UF8D2uGrZGcu
XGnq9X2DYa5R7m5JI45OXgNuH0c6JALludSNOy3pN5Je7DUzfkM++yQ4+tZvUNrUy6PVVd9r2oAw
nD70rpGu2sTYiIGmryoBHhIfVl5QjJUm7gX6Xh204ZZRPujZ8I8Ruls3cDlmTNb78brMfnp0N5ng
rNoYUnznm9sIttX8TrKvreCjT90/0BA6+9RgLDd+SA1p4QNfBzUWbSLzZMKDyXt7elY0s2uqsB0X
jXhbLNp909KQfL59IidMFePNpJu0KijGW5C3wLp6ef5DrwwtqKDKs1OlZcswhKxtCvTpg8fMCg20
rEKr/NKHvXNodQ+K0MjtA7inJKeECK0C9X+GVwsh1gZFxzx/VLJok1VVnn86TJFRS+CT6L+hazCN
jMzhyK45VMU5kxixj3tZ3loSt5rWWv5Ci+Cd3fDje4GpCVBZMHdAJUXSOx2giPtORog8Sc5RHhyj
utt55mMX1juvEe5qVb/3pODFr9VDGQhbRbDWat8vXJ7XcZJfoDOtCCpgRA1MgrI6hKlcNFFyprq+
K5LoLnfKOwrcNrofdi0L9aopggc2bMHnJjNWozdgGFIhrh+KqFe3dl4Klka2kJzLkmRhQO8yFb6m
rn8vuO1dkkqbVCzfNFQCQ/RLbnvidUCjQYeMDmPpHHE+86UjdmaayGllxudWBTufVfvWPeQpbjiq
MkAFqOpPtw1ehzMMQudEPOExAGvYpUGUJ3s/NpT4nClwWIR/Q1GCRP9J8xfGyGbscNnhR/TgLHoz
0+dni8pyPUjR2Zf8EpHB8M4FlZX55jcl77uFWDl94uiQxkFCrvBiI5ulFzS5lxJHyoXcyqDt/NbY
1QFheWiCfgS/rEftTralv0Jga2dr4WqYxKoroxN/7d0u1sQIo1orSiu8LFvBdQN7prVwNucMjXn6
KPkHSfU7sPnDree3de6FTuudfZPyHRUbgAbpH18u3AVvnDU03nSyMdaEptc7qZ5VQszonRHp0Uc9
hrtORuGEau4nywbvewf6k+IxHLsAhyZ7l7u9VBhy7p0DITmQHO2FOts2YrHghTMLovltiNzbOi2f
adU4lvO+sjIwnlLYb2rXvavzfJvG7dunDtW4GtJksmRYbMnvprdWmCWplqSBd4bxE2q27qD72V1S
S/uuzaOFKDlJ895tESUZ3R63j1B9eYAHdDv0qHJI8eJ2nw3lTxmm0AUbEyo6/b+NjFx0JuTkFD4n
17BReZkeB6qAel67yX64ckb56Kyoh+aegbdttOnTQw4978igiT73QkB+//of7qLRvElPd6RU4/F4
9XBMoGIJEwPkJimo4DwGWdIVUIoN0NpUte+JOyBpUNpEXvk1DtrQeUiQvcpO0N507SbOGwaqYkHv
K5hQ614X1omoBn+c3rN+RHI0MKGDnEu4dgQxZ2Kic+Du6UAueJtAysocBqCuS3dtLIlMhkdJDobB
Dcxk1xWtGm4cT84kW7EEo/qWd71zGjqrzG04ScI/sVXUjOMUBegodErFn2mpRvUBpDzQzk7L4Q10
eW4Jaz0LdOHOt/JRhCCoutdagmtw1Vn0UlZdhzjiCn6N4aunCyjIB63X9ptQa/0BXYSwku5TzwzY
+zYyMuUg+56Z75M6C7rfotem5iofhM6yY8UZYjjH1CzdyqmV/qM7Qsu4Zxv7zmMtmZmDUlAleME3
rfQGc99V3I4PFswaS0wa18dwLL3SWqM8w0mZSsZZauqWohOZJ5XhecvxYRoXz0KrLaR1kzsHt6E3
BN0h7yzULa5Ou5oCdQV1aJwoS0GjXn6LGFeUE/UrWmsLN868qZEZUaOohhDG5Sk0HY5HiGjuKcof
A9RYC+kut0D96drCWZjZunHTSA3gXIC0YXISMz/M1XJAk02NO7xRZcYuQ/p0qXF0HVWo4JJhvh94
/msSVQQtiLW8cI1TAk9I4TcnyWfm6HaUnLUBORyIJLgkgB1d7pni1XLc6oZ+SsLib06urcbVgmrk
7G4xj6/RKRTZsMluNSSwXgGj58lC1MlqkUNi6NKBI/3TK6FYgY4AORt0d9NWodNEWV9kPLO7FBIy
9Rmdg81tCzMLwZnJxcfcFEr+yfcQ+yAxBicRToq1y7PETvV/6kJfWMYk+XwPsyqByST5haB6+kE8
xWG8XY7c8yAiolT+NLsCse/ALpuzAEW1HD3dXtS02/RukBSfkhV3Ma+uyaoK0zMprAZwSxs7qT+O
QNhgC9Nl+1PTVsIO4ft1+7rUdr1e5cjUQDajmxBKIyd36XaDwwFC7sE5iVV/jyQ8mmeyuBOLU4Gq
glXJtNa6XwsLHf/m5QWGe7x/vxEUfV3y0bQxsy+tExTwB8C+4U7Zydu1DOBtwdKMo5D1grjDHDjq
aXlCgnkzEWIsqTv/WeIzbsSNts8fEfhCiGDlnpkODLdLZmfC35hro4BCJUi7kmMO8ijrqiqwTp70
j0eB00cGvPoG4+Pt1c1EDNrV3B0j/8VYhbz8dL7oO5YheNaJbHXtuNl6CBdS6/G5M/1QvL2IOkwj
8fQbf8HH1HqQxD6Es/IkS1l9MPxEt6M2sr7EPuWQLB7irWfk4gLB+axRpGVoKJuwSk2Rkk1CpbAI
evMUiHB/VSqT7ZCQrHTL65miNQ5dLvsLR33GTSCxsrghsYfYx+QQVGLk5ozmaacIVQ3GYldZ+BrJ
n2zDjBewAaWjMrIFQ1oyIv4/7mYyPjwzauOngEe0w9Ck3DNmG+1ve8XcWnA8yTJ465GdTqz4UA6a
jtGoJ214Nb2ICX2GV+r/US/7f+2fjmsZgYWQuIggNiFKulwLWhBe12eyfOLzO3A/W0rCWP5Ci2Rm
KSaFzLEtB6KUE3VpRGhMy/OKVj6pUrdWqsHOIiiN0a+6vWMzIZB6GtcJ26WPfcBLM3o5xGbhBNpJ
p39a++aGz/g4dCETElBgIOteecWCyeuV4WVjpOehAgpo+vLyopJqRiSIpww2lDqD80HT13K1AMyY
tUJzmO7m+Imm5ZNQqYpBD1Xx1I2kHdz3jv5sid9v796MEQZVuDt4QVKhmRphFt8zWzcoztSCV0UB
t6izapLFNsj1R+LTcBWbGgDFMaRffiTUR5veapOAcbUXNcq+1kq80pKqWEeMQQxedchU/zGW/8SV
CZdv97Mypb9q0HBleqoIxKfcgS/aQZC8Loffn92By582XgcfoqRELzxHdJQxOv27IXZ2Wxm2GcsL
53paleXIjWaAbUsQHJD6TMK90UceVP9ecJY9feXl4tpgCL1Kv8e9y1QLKmtN2PwWKobHRjr0RjbW
WgRxTfnqqOre0h3FNrtxBFFYwk9f30OXP2xyS8Rm0zWSEgbnJpMgw41sPUjt21s8a4KpV8D9tMKu
SgilkZRpBWr0LGchywhsKVMWcoXra4dVfDAhX37FMoac02jY3kFBcs+AOKZomI42k9+ZSXvDX/ic
18fm0tzka1qpWUW5xYqyGtYTGCC8Kt54aCTd3riZ2h9tfzohZHYqk+dTeIOXyApk/W5wjiCSKQ7i
P4NdrtOdsHacbdZvxK1oy4CYF2FuM+u7sDue5w+HwtJcpqg6wT/rmQ8xTrUxtObOdJfgITNf7cLM
JHYblSb3ecjyXBRCTKXfFzqk9/K3QXI3Zb0kBjazKPjMeBQwSAKX0vSmcJ1kqODwL86unq4S98FK
+lXBuNLtbzbj7KBqIBmkKMAlPu0r+7EM7ULiF+dE9t+CBjaISPC/3bYxs28Ad8aBcVoK8LdNYhZ1
kr6razE/+0qfQfkttkgQd82urgbpfihU4SiWsfzphBXsCbao1tIupIpx6RNN1RiZ5+v5GRZp8x8F
lfcK2Z6m1De3Fzf3mZijhw5OZSOv3jRC2SuOZjS0oZqdN46XsboGJpXbVuaOlvnRzCRiIOUnZ1lK
t6td+0dlS+Eq3zXZpj1DZ6KsuzcYaFXbsP1PwvTHiwD/G2OVrJFPviMGPhwts0uQZwlTlqc8oLm7
i2TxYYgZf7+9vvHoXCb/mBntoPWFPORU8KpvtKxxfFykC2Np45MiteuudGA1CwohUVexq8t/ytR9
Ewafu8YMmu+3f8D1OfhfqkBqViNTwqW75NTg3Q7lv7OTQEdWad2mYOkLmZg0BqLLZY5WdObGcMyR
9/PSShFWIf//Njk324CqiLyS5LWp3OtoiN87trUuNszf+y95dSh++ja6iAtF+OvHIsdcpb5Awg5s
avrccSo/FD00Os5xJp1jyXvRynYbmt4usdJPt2QAVlNaYByCAhCFoMulVmUkilrcZucepvtMuGcK
vuyXyiYzhw9ZGOTqxvFmoI+Ti60xBi9J1QalW+KHbN4jQN5qydLZm9u1j1YmX811O9FL0YMDc5x8
cd+ah/L4PmG00zY6IhPRqj0Ua/GX+fnIMirv0MkAv8TzdAyrH44eY7mx5hhJdm4YeK3MnZf8SVR3
wSOuPZJ2J7T/lIR5dl+VD/qENqRlMLgydOpXeFe/aaH4OgQDY9bulxLR0CGNt7eP2kzt6dLmdD+B
VusoM7KwbbuBRHKb/hWerbV+otu/Cn5qARPhCyavq0A0QEGtMhnPxB/1p8u9FGtf8J1AAjYu9zsr
Vh/EhAFoq9ADO/ChD3Mz9EsYrkq0Y2BYIXCN5PX2T5hz1Y+/YBJgZCNVpNBlakKUErtDHSZJKrvJ
jQWnmfNVSMlUMMD8c4XP9UNZQ3CF0YksSiEkf5aNfuUV3/pkaUdnLnWesAYNPZWbj7h9uaNyp7UU
3jHU/WYnkWqDRVHbeyfmnRhYP4jb/qH94n+HkMI9LQJy+NuXYXTEAkP9TtNcJk2f3O2WI+dNaDLW
gF5lHtht5jprpRSDcCFez20mIkdkLsx28e/JCTTDRlITM2DSZRBWofQdpnVU/5JNrg0LliYyi2Ob
b2TDHxEf48OThGWynUPRSXrop2ekg75AcseX2/h3/l74LW4gFt9wPF4GWNz4mvfFrt3rW3kl2EsF
2jknBWFl0PQb5/KmD1/XqIRalt30rFTAPop9COoPndiFxV7ftaz1g5Vx2z8EtsH0GzF2sIJwphgD
5/h7+6jNuebHvz/5bGKcJJ7msZcqbcOwHekgEarSnzJ5lwfN821j11sGaAnlN2roXO1XSmleUIPq
F9D0k6IITkzpmDTMd9XxQjvles8uzUz8w1Qdpg5bkzlQOaofqJCWWzNVllS0rndutMJVM4ofM0I+
OVhxm9RILhjcBk4CI2ovxQ/RUMRIrCE9BgAhQCsa2ZWF5G92bWAqsMgMPHxUl/7g1Fpl6S3T2E0v
VQ+OFVqHupSlhWt89kOZujbCD6RxfZdWEjELakMgIekUVADLelWjZVgV//wH7vDBysT3OhcITo+M
8rn1knjdRiUIeDhzstZZcPK55cD/QpRnPejkTjYt8dPOLzrGjwlIKhx4gA2LDHpAwXG+317S3Ofh
IaUxkgm2n+bG5cb1QzjI8cBkYYLEBgnDm6TFP2+buA60jHzyhqJkzeQTMPVLE5pXBb1YWUxkNs4z
BE8vjhyjMWX8AwJmd9vU3L4BdVHhQhvvyGkmEEiu5GumwTBObv51WyB8cOaAk82XpAvHlOLykkKZ
5IOhyYXfVgJYpBpDXg1LZVhvB0W5G4QfAwkjOq4wS6YLzYy5D6WiGswbSpmBiuhy5IGljLNzCNl1
oX63hoXPNGcA0RdCHUAQ6NTHvf0QuIW0GWqHxOKsV78148ntlygL5j4O5Oojah9fu0p5jTTVG48C
HK5mbPuiXjmRvHXapXfYnLuRQdCDAUmPhs0kFKiCxlRYRjZoFN2uhqo7zraC85KWr7d9bW6/PtqZ
BIMmqeCWi3EBS2/CsyHm0R0JzRLl+JwVwjY9JYriTPmM//uHr6LVjSGWqO2edb28S+Vm55bN0+2F
zH2XjyYmH35AmSpX2o4pOqHci10ir7s4ZpjV037dNjS7lrFJMaK8VXKQy7XoSCqmqcaonK51/VYJ
vPosuG680OtZsjKJaI2X9FrPjCcD4MJgx0J3H9ZNY99eyvhxp+efRp9M+AAHQ0vzciml7IZi1zBC
yjTUGt3aQyB/MVNrpQvOSujFhTt0ipwlgaS0wDsbCCsDDry9L82RdRDaxmHOsJFluI8CRMJDr74H
8yesPS8I72NEOJEPzvuNm1jRSEAyLMTWuXMF4gPE4pg/0lK9/A10Rwa5rzxCXpL8jWsLdmxh5HdV
UnUratCR397hOa/8b3mH/67ZTMxJPtohqSODUm6/lt6dJD724UJIvVoReg9w8rCljLszETMx0Xfu
YMa1ax6HCC7DqFyHckl3S9mKw5KC8NVqMEVTa1S5HbVYpvmJp+twEaaVcazCSJe2iofI6a5J8ybd
9siTLwFMr1/hFpoY9PTJWilH8ZK7/FhJnmsNpGHmMbOjQ/EQnaUVFGVMpmtQC69je3k0cGYzSVIR
/oJvlCxy2pNuHR2oKTCCo9i89cNTwty94N+Z5iL7Lb/84uSxspElaxyFZVpq+pYSCyO0/BI7chQf
tDq0fQiTS+Xrbe+bWQ0Rl5qsSpsMJdTJ/rluadU6KKpjQq2S3Vwn1T8IkazqINjftjRmCpP1IHqC
DpD4jqyedtlREjUaUSj1Y1w/C1Kya+v6ABMx6qvOfSQBk0jcL6oXL1SGpsNgdBy4hdk+VFVllH6n
g6ONnAptmRaQO8IKI75FDKfcK/uKmSl5m9Z7eV8uIEDmXPLC4hi3P9xkXiLAymSy0ODg/NPAn898
uG4rO/dP/yBtYtuHx/z21l7Da1nkCF0Y4dwjkneSpblq6IQKRZOj/036bt6F+/JrALrg7GydU3ju
H6o1kB11pS9s7sxh/2hWmyS8kd/2fmlI2lEIv+Y5lOIQlOtutFlY3dUdxOoYLQU8PKp7Uqa53NCm
qNVSN3PtqD5lD/UbkmXbslulsJiuofGze1vfQ0EuZ+POLtieNQ0jE+BaQKBX11/RpoqfRKF2bIIG
WYx7MYgY7vvldIjF9O5CmL660Md1fjA2OYs+tZvKYs7qWACVzKJ/BrioF7ZyvD8nh/DCxPQm0HQI
PfJYO2pJaatCjip6aSMPdkabD37BfOeoEWy5wlpS4YEPfZpAS876/qa79RsmnzONhSp1mVY+Kidx
jcAHen8o0XWrKrORdzg5Z9VuNsXxCAE6NLX1S/TTjFfdY7aOHpfwRfM7Tr0YJAunZlr+g1a4gXfa
045Odm8gEAKie+F2vy6JvX/Uf01MMppW0NSyqHztaD6aO5h479N8hUqEv+v2Ic47EBBC27WTO/k+
2jlrFHl/LI/Pz6+T+iawFpNsbrLlsiC6TYMWy9FUnhTjye/dhcTt2gCwJh7xzDuBzuFqvDyiedkU
ZZlY0rHVRSbXXwv/+23PnTMAphSqVhDS19DSegBtLxaidOxHHlbpb5U+3zZwHcvIIz4YGH/Ah6jN
SzQKq2CQjkLyw4HmrXYeSzRmbxuZuY0urYy/4oOVUsxErxSwUt71a+W7sYUZumIy0hZ21ZNvU2Re
CGAztxFgMHqBFukf0MppupKCBvQiFdLS4jvoyh/JttuLP5ixPYVfAmj7we+HrwuLHIPI5QHnpiV5
5zUHkOoKepKk7eAWVioencf8zb1X3wC4JC/dHlK7A2IVGzppKIGte0L3frFHMp6niXHw8wwFoPcK
V8C01Tt4WapJsScerZd2A4X0XbNq1uEXJADW7mdpIkguSJoYZFcQiqW0NB1KS5wSnSwtHo4dyhtq
/lYqv1PL/3zQfs8AUbUmd2ekcPKcbOgaV2aj9kfUkosD0gdVsgLV93NYO2g328tUL3NuOvZDGJsB
XHkNAg4FPY1VQ2mPzda5G9EUMmwbKm6q0KBfVd3asqXzba+ZMk2NezmGDkgbqJ3x/JvcfqVR1UMg
xO0xR3w82pb/yGtkol6DrXFM9uKptrNn57tUrBA/WjFxY8Nfe/sXvMuvTlyH9j1lGxgY+QFTuJhV
wMih1Q5E7d+cn9JWsvMduvPar/7v2NU2dvHZfRfBOGbr5FE53LZ+nYiT7NNoBj+gMGowpddxZcf0
5URsjoyC7N1heM0bWohe5jxXrv7187ZoeKGFbFL/4jFzGYX0oMpU0anrY57qh6KLsnUgQkyvaj8i
Vfo0uhbQDNff6Eg80K7OiFR3SdH5PcZqy9i0TVbDYizl3+D5WXpKXwceAg42GKSg+4M/Xa6rTaxE
y9ESOibxYLlbpQwd1Dp7rdu5gi+Lh4CKifaloi4YnksZ1d+lkzreo5ceBIqYAXAQy7gPz+3LH0DC
ZLkM3tJ+PeRvqHZJq/Sr8Sye4X+OvjUbKhp76SABrWlX0Ervlxpf05lrztCl/dHJPlwvfhqgEypj
fyQSdffJFhw9fZytvK129av32W7OxNrkxDZFUkKpjzVobMCAP7japyd8JhYm6WokCUJTdVhoGL8x
6RymmbT0zcZHyq1vNsmNAi91M98ZbWyLQ7YN7AZRGOOu2hkLJ3xKdjF+HVkFSsLh5jlxVRdmLjsI
QzNTj75WIQz1Veu7XYHUl4N8WFH69pC8RGK8tQRnrS6NfV2HF65/jSEpxtKplkzx+n1W6EMJfc/R
oHDHtOcql3/70KTD8bEQRmcO4YWl8YL+4INWlHeiVg/yccgY7fQ6O22Kx7B76TxWmHq7rtnfjmaj
m00+IPeUBfCDphgVxEk0E2TP9xyjUtHCsHaD14N5/15o5irW9I2zmMLNbST9I2aowAIybTGxBpFt
rWturRwH2JkaFZXe4CEOFNvPrIWNXLI0iWZy5fVqUJZYKl8M10Pz6iX/gdTNUoY4BqXp/n1c0SRo
ZVmaSH5awcu/dY/hsHb35S7c9RCKHqpNeYDQ68WwPw04fA+PjA5QuQPXOGWH6BzZKFte10cYe9c+
sgJNTEnSTxdO9+zaeI6MiBlQjdMHnqQx/2oNiXLs89+eiOyLGayVOln4UjNJ9liu/tfMxOf7Pmvo
ybKFmd3Yna2jWrgeaQ9rihPBvtp5T0ull1nn+GBx4oaNlSpVG7F/dYFYSvKWoeWZwsAgOl9un67R
y66844OhiRdKTq2UdYahMkPyQP0utM//iQHQrcQm6B2mjdkm6OsmVmLlGERv6NYU8kI9bn6n/v37
k52qG1/PQpG/7zkn30h/BHKxVRt5ZWXDQkNm3tn+tTTZqsJzKrFOxpXoh4q568p7qeK327s1F+xo
jPyf3Zoc1qFLAyPIsSEFyChbeoCiiAyYxxet+lTpivlLcPx0oc434wPAdmEmHwceQcpMrkgXvInS
+Tmv1hjBQMrQnvZ6e1kzW0e/nDQRfNsMcCjwQfAxXC0d4WhCHfermilrDU3H21bmzumFmdFXPtxN
Ts+UPLLGLAQezYRKcLc3D+6utKU1Wpso4B6WOD1mto60HsIlRtXIf6flZ7eU0rLWAukYqN9010O1
dkmfYOa+pQWsE35GUimi3OWaGHCxWlEfVUnaV8H5IjIipVre1rQOoa6f5K7e3t7EmfMEAQbEiDBU
kGdP7QmBTD9QN6qjhhRjXFbhg0Bf2G5SJfgVI5Sw8M1mzSkI8kBLbsF5MnF4CR6dXC7z+qjzJgKk
/kdp4pODL8ZF0SzYmvMPGkkMAqL8MyIsJy9tSQgLfoVa4R/KdwuNxrXIPyju2gVi5eA6rRoBzfVS
3i7PLBJWrvHlQltpZHW7/IZC6bltC/nsUbWELxm99TCrGTHxt0aB9mvjfs1g7C0rZasb59Cx9mEI
BWL0aLp/ooh0Tqa20VXHRkhsT8ps2fnSIaLjuj9NZLhUV1znKMu6xVKjdMa3YTFWmGi0mFoHIH35
q2M3k+uuJRYZabZP3Azd1W4ht5vZGIjZULcACqJBxTn5II4Fp6LcO/Ixch6b6iV2/qDZEyntwoef
CT8082j2kicwHDOFhGSqOjDU7itHuepXSfSU0z10ECe9fXJmrby3KqH85DUweS8ZUdwkpmDIR7gR
drVu2GrH9BcasLfNXOPzya1GjlmY/HGoq6SniOS0gEJEPhbkIu0RppMHcNfreufeJffaY/TGZPw+
e0oeva+3Lc85BBUU5uKpMjONP1mg4HVGVYiFfMyd72L4tTE/i8ZnYVAWQZfKFCiUXhNvGCylkRM/
k49hba2tMtrG1ZPeJwtW5lYxMoYBrVIIBtOQzR/M3TKoZCrBjxEiC0m1NII149X4GVAxal1UmqYW
hLLVwVCY8rHUMsQBi1WOiFjowuAMS+vtTzLjc+NrE28bMVVX/HdjsYK+oC4flfzL4PzwhBc/frpt
Yqahw8EBXEzXHxjfFVrbqCFFEpRSPiIahUL8Wv1Hvivg+ZE3+e5dg2NYP4gPyq61nZWIkM8qf/Ht
RdTvTNHy4mdMSbIh99P4cPwMqMcPDrzcL90qXocHb1+e2j/eZrG0PnPzsu7xOc3cxjhgehn/hlaq
A7fFHdVdv+nDlY5qxY4Gz0639RO8Pe6P7pi+9PcGhfbdkrrATLVyXO6/1id3xiBVjte6LHdsLI3z
B8Jz9SWxUQKyO0o+9SG2s0d3bd4ni2zMMycE0xAO0IphpP2qp1AYeg6DpYzuorcKVATL+qWsZi6I
XdgYz9CHVK1xCsGA6Vg+pht5120zeuny2/8ur/oWDOvgmQbhxjosthDG7zZ58lyYnnxXKyB4Kz4B
ABR7YSMq3d7pT+OrLrDjdeSstXDlyGtxm2zCZLXEuvp/+a7/bu7kuzrSkFVezua2axoYazrq5kP6
qD2Xv40nad0cgxV9Ihuq5XvJvTPs22d5rkZ1sfZpqh/JLeQnWFd31vd4n66F9ah117yp+8V62IIb
vYPBPnxiyUwFQda5Lty3fqPYlbAWNsNOXwXP3n249U/O81LveS7B+7i89+V/MOlZSu1FHctrtvFR
XSMhdXIOxibbWLto476EpyXq/uuRR2rBJEnqCNMESDuN9TWSPS2s+eOGunvrF63u+Ku/a9atjbzr
Pn3xftZ74fM32IXNceM/rFJKjFxTemxGcYliR4rW8FKpfQZycrmu8eL5YIN3bpsWCTbkXXQQfncP
Igzw++7eWmcb9TcSi2Pdw31ZAj4v2p3EBQlOUUXM/2c/HZpRcI79DXfZJj5Ez8Y35Bdfo0fpnG5u
H4wZX2WihduN9syMmEukmWGcNR1JgZIfDGF4zVzrz39gApwLijGQQlwBvuRWLZ1ewoSpxKhEI54B
y8VtEzM3Fhia8eHGePuYIV5+NEtIWr3RGvmo99p9lBiUnP9AGQddTLpR9WgFTdRCMjq3b8ABx6I3
JpnKuLSYmLkhJR2fq+uUv56DYHwWuwutw5kch7oRtYnxLUL6MYnXQd+l1TA40jFz0IIXvogw3kva
y+2tm13IByOThUA5lw9JI0hH4By2BDRd9be3LcxkhRfLmIRe3w2YADOx0Hag4aRnBeF5N/gVJcmC
F8ztF6x2SFPBejP2AS+/ieSoYlcJGBKl4A/o55yxovIrQNelesuSocmKlKICVpRgSGPiy4l/t36y
6tUlTZY5p6ZtzCQy1JLXLB/B4DtCLZjS0RigaUx/Sf1zp7gHWf2Z5wkM3gv1xDlHgBsGZ6YJACh6
sntd79ZuNwDhcC31TSu018QTl96jc7cGkOZ/jUx2TvaChmpZyxwWo7m/O9u5g01NWHVPwk8BznBO
6jbdCgehWXguzCXRHw1P7+TI1elfyqyuXYvr9JmSubsJ1/6htds/IrN66vNtp1/YzemFzNRZ0Thq
jy/Gd3KOVnC/hPGadUKTvjrPuZHKdxLzSkGTAjjRpWOa/S3TaNVV/joVjIWNm7MCC53GXDyjH7yq
Ls9UYHlSKIUylcVM2rSICee9Znf1wujKvJVxZpTze51MOJzp0vAlqonll874qdNHDpoft7/IrA3K
X+Qs2sgRPtmvtG61JhAaoimTZSgArGIocEL4Tm6bmXVxcB5cQxSPqC1P7Oi+lepRXkpHT/4L8Xz5
TfqdnRM7OGX31vCY87KQtyN+e+nZNrO+i3rpxC4z1HmkwLtzzLMz9EBbDVRNLX2ajxjWDp74YMSh
jqSxoVz6Q6qVMJ8o1H3L6JWUegt1yMqCk+32Js6cnpEJgdF38strpJWh5kFWOoxrKsVT2ZXrVlI/
79fWyH4AmJ8qwhWfeCsRvwuoxo4IIfiJsFKi+5Qx6dvLmEvqsEIRG9wE/GXTG1zqsqpOAI8fgwfU
fe6SU7VX/0DVdNdvxzQSEonH+D7d37Y66wi83anwmGPhYvKJ3MZv4qTVxGNi/I6owgU5qaT6+RPL
UaK9OmZb2hWDHc2z1qwFjIRDc2c5xVpqlMfGX2rizjnCKKvCiA7H6WoMIk+CchCHTjzm/aOi/HTT
fMEPZo4r+QJ9dtIs+G+ujqtflX6T+YpIkcfcid+se+lePZvJtt6mB/Ehe3TUnXJeKnJcL+vSqHx5
ivos7lDgkNk99T4Rf5j6EknatQ+MBghyjFnA8DvtbDlSL8QOHB9HPZBXeRczgP+r1z/fhcYKpEE0
50fBj2kwkEXXrwQqKcehDzpbLQ1rneeZtQlN4ZNCNGOdD1OMnVGPIrZOo3cuVZXSqYN4lMNuNYRP
lXhK9KXYPbtrQH15C0G3dAUnluTY9cIUX4jUByN/7bJ7J/hy+3C+X5iXRRgWQmFyHMBCw2caEsJE
ieQ66wkJiNyUyn14192bh2aNGsw6/5GfUaf3VtFX609m37Y8v7h/DU/yO6XqAd3pGDahSxiSp6D7
6aVL18N1rs/qYCOXCaz0e6a8wo4/RBVVAT5T+Vw2P/2hgFn4LtYXOtJz54drnMYg4AfpqkNT6HJf
lPj30cySrWN1tjYspVdzK2G8Bnr1MTBQML88ooKv43KpPhy19nsObSbVXek1lv+TI8TLmx4qw4Ej
eeKlmTpLeiUytf4Y9aj0acpaHLBWCQtvsLmP/9HMZDVy5VdBGkIlLHnJqmiyVTD0+7pcYvyZufAY
SKJtNlbkebi8A/k+VE+sSPLrIlEa0uzOlqlDIelmhpt4Z6yZQrC1v9GT6tjtfulrzSAELw1PLr2q
qhrLDTGcPJj9St4Me2PTf282CLjfIVy5dGvMOCBKoIg8jRD0a80hLYb4qtO19qit+nVwhnNyG71D
7HK7tfVmVe2W6qfjy2gSNy4sTl5OZsbEV5ioLS+nRAuY8DVjYRWAq5b3WloOz2VdRdpKrdA15uNW
HbQQYlaHm9tB5HrdULYh+AjBPWkTzZ5Ld+3rUAtNNy+RW9XqFc+5Jz0pXm/buD55ow2mVmC5HNlW
JpejC3dCGscBNE69tDfigFTZrx8dWX3oIiSH/v+MTfym8xPop/WoPLpFsIq0QwUdRJg+xdLX23au
DyCLGmEMo2QIB2SSnWtWUroqQkpHV0YKfK2qtfWtapoyXvmplC+1Sme2kHlVSPDJaGgyT+XbzcDM
RZOBqGPficVGHvr8SQ2H+EVM1J9aroULgNlZc+jXoEBBlx8dkUuvkLouLFWlzo9liWBCIz2nlrwB
9PY7F6ylSv51VYSGH8+PUYYIfqNpS9tXdQSnw7o9+uUvDRSkqXmnQtznOeNeMEUsKqldfzgVNopx
CgKefKbYJmuTtSrO0jgFPG+5XbbySOdXTupbsV2rffTyWS/hcKEB+Y7SgGJhcshzs/Ua0Qqb4xDU
tloF33xLfSwDfaHUc/29MDOqgyNMZ1AwnaxJjzqt6EWvOf4Xade1HDmuJb+IEfTmlaacDEtqtVrq
F8aoDUFPgqD9+k30buxUgbzFUN+Yt1FEnwJ4AByTJ1NOhofCNlEIkS2MH8FzvagaN2GEa3t4aU8I
PSJ9popTxP1jdwJHYGifhkeIq7oONELc6Ev+TJ/lwxaIe32NoAiWMR8Lhk7+my5eokgpumLK7e5R
MZmrFXVAE83X1Z+qZG3RIy4vRWwnyGghnowdWuTEclcY6I+o/aNTg8kbA6oYCvi8X4C6FfVt7hSo
cl8vBvf4NADGgWfVMAdABJil/VRZzUofOoZ03LgT19YDBCv4a3ScaYzWXVsz2rGfc4f2j2ZZHy15
2lfSlkuseATqByZg4wDgYT2Co8e1MscdAbZHU/LOHyV19pGxOC6tmi1c10pogEsX47WcjAB3oXhj
ZOmgmE0bteiNcc0rlBmJK6Gbo53QdHzSNz7VSggEc3y+CESSoD8TM5WklMcRxbkW/eveNyBgf6y/
SLELKeuw/Ado/535rf4a+1tzNisVzmu7wrMZ2UYNfSXIHGphfdQD5Rt6HuOTctI85qFCeIg3numV
Tva1QeHpHEawpTs5DM7McckICfb2taHULZN+1+FJkxrdTafGm3WKRkz6BWVzUGtA2ceOTnqWPaQa
FOts6QTE59Y34K/pdbB0/dOEMEVqG7OUKwufvH1iKj3UtuQV9J9EtT1dkwLHqe6Q9rt6m/q2WT/d
Pqz/wQPAJsCvcSStwvXayA5N2ay2j+WbSjzWuwMa/OkXJ5hoYLpAF+o784DJGd2tNi72lewSC+dI
O5xcnC3x1jNSSKhikr59bM3sW1Zou1YpQkaNg+PsLTPxKYvvC2vexdKr7mTexDSwK86nDiSu0eC4
7fTLarrg9n4sz/r1bxKuk15v+zFScCA6k6AsCbUov62mzjXJZjVneXNdmxJ2fowdRjHa0D5S5yuZ
fjr1x+2lrH9aPofFeQAhASn4vNNKyOvBMvKoQE7B+pPhxIHeH3rZrb81mO8un+fRGzs/tt2tyGfT
uODVMVGIWccjNpK60RN0Tu9zX7mzntGg3je9Wz6DDgG0tM2GU/2JTRen6WLRwlPaDPLUd8PEL1BI
VSiar32h98VBk91Ic+fYhe4n13hN7+oTeZx8hpFUye/c21u//mn/3XnBi+y8S4ZSweIH5WArPwnU
RW8b4L5xa5WC75gmjaS2GtpHNle+Jk2uWTzXEdtV/clU/7lta+VIIDvGRCbaHXj/xHm6NMWMoFXD
jXLtV5++l03mJuA6+++MCDumNYqkFyqMRBhHpl9H9vwXcQknSv53HcKeVVUMZpMI582RKfopiZc7
NdjQt4ok/JcKn+bKjBA/zuDjqUFx1T4aDfT1CicY88yPcsOTu0+33LEgAD0xSQa8/qLd1RadNcex
jgXNZ73+pwZ2nknPt7/L2kt9ZURYTlzGelcrMJJS9luxEt8ZVI8AWEczwy2a73PjuIUz4lwBmK3K
OwganVTMXdz+Gas+eLFUIQQrmpzaGb8r2x4BMkR6WfklrbcK0SvHFu8N15XC2DovEl/Hknqn0mJM
YSU38qAizhtE+LZO7pp7gIgZaTVILcD1KU4KOCZtQaLQPk4lhA+NQn5JikF2tXY+kTTfuA3Xtu0y
kVevF0QVRDwYS8BlSKIviW7/ZH11h2LJ1rjhqpdcGhKemkxCPBdbGS48T1J8EEhCGEJx7XeWgyYs
IAUE3/Nf+l99L+AfMSIPcO1CeayRB9PsLSzPKW3n+zBaND5VWTNuaQmvbSOmLDBoqIBQfjGTXqex
3Q8J7CjAtjTsu91ZfgWmkts+vuZ9l1aEFzMjetc4PfbQVFrdny2t30dxbu1uW1l5OYCnRqTHaxJc
s+3aJaoa8z+0L9vHrKm8aM4CDVTqisSeMc3haJ9vUphX1gQHTHUNaj4SrMnRt5b8dpQXe9ri8+Bn
X7xwQf/wR3MLjVgxgo0LJW6ZGcP3KGpVNUAu+Y8SApqk8xtgQ0n0+nlJLFxFlyaFS9Eyoqw3TVT9
opK4CEnbonedreRs1es4lQugYoAAiIWqFgOb1Kxs+mhW8b0ej7FLi6xxp6Iy97d9gv/cxQ5eWBKW
U0uF1kMumz6mmvye1fMLvP2smfU5wSygPEpfZFZMf3GjQwYCBI2A+S9x21alRHNjRPRRkr7WNiC8
5j9y/3p7Xas7iKoK2hVYHQQXr32dpiAcAt8yfdQLpdgZmaZ4VqnIO7ABsY3Du2oKnT7UmVGGWLT8
qFWVAGPiYzW6+gAtqS9pZPoTtf8iFgOKBjsGmL+yQLu3jYM7wjLp49gUH1ZSYfAQLG4zWjUbn2f1
mrgwJLhErA2dmVIYSsb2KYeShpsa3bumsA+jVM75OG9hO9c20EQ8I2OI3AKrvvDC12qG/2nr9DGq
Ypdo1NOauxyE27c9YqWDzgXMAXcB1zsKOuL0yjCSWgPCkz7mb+MuPqRvUgTa/p3lobDzitR/CEhQ
tZvDZWurg0ETEAdg1tByvPZERLdNMVYdznJaUZBmGudsGH52+dz4txe49ohgKB7pHjg8uTjHtaFC
ahOp7bC+OTMrwPO7pph3khTr8We7mpwklJeN/k9/hK/4omTZm0WjWG1fno0E4Uurjwcl7n7cXszC
CWEDxCVwdBxe0LALPjEU9ZwMFYMNpX9tLfVrUzr38hDdaRLbK0W7saRFaMbN4f0A8BfkVgv8hqYy
qY2Mujw3zeQaTeV3IBRqIhXjYb9uL2zxZAmWhNM1SFmB7nNRntUBEys6AukWxD4tCZIGbY83bIan
okFw2+jCBwWjwm4WajaAg6wsz3Xc3fVz5JZ27dbKFvH76i6CagY4JUxWLdLF2hqzedZgJhlDCXOa
k6kGstp4Vf/79noWrs7XA6QfCDNADQhWpmsP7FjU6VORl2d05x6SUfOBC9zoFW2Z4H+/cHKbpIVc
ZTAxzRRcFlp/r0M0b+O7rBhB34tT5ENzFa0iYR3QPlclu7WLc9MBFNm8TfNGFrDyRa4MCKsAK0Jk
TMwozpr82ujFqaa1b0VdUPS7219kebtC3kLmwlwcpIaSnhBcGhBmZ/pkFuc298FkimLiq4mRR/s4
PxVtIH3PH8ug3Cvvt82uOPaVVeFyjScpU4bKKs7FpPpF1+9R8fZBle/fNrP+nfA64VMh4Vjwe44O
SQnVi7NBCg+lCihJbVhYXQiIWXFyAORY5DOT1uIexOAB9JSsoEzye1JGT0Ncb1BcrpnBjapDaAL9
Hyh0XHt1Uo9ajbm5AieUuSmp0YiPvYxtMbCv7delGcGvTWeIYprAjDPf9cOM2sRW5L/GVM3fhv9f
Cf8JF+ezjisMbECA/CxlyVcIbfpDUpwyDXPWLbAUhuFSBbJfDiaMxq1C8dqhQlMXfItguQOogm/y
henUroyclAPoyJqzZFHf1BJXayTI0W1B61deQTRoMLmE7HMFdVOmeWXoFinOqj7kQFzRqZTvs6lJ
IJCqmbR8nW2TfVCm91O0cTUtJ9HQV0P6gdT3jyq6iPjp82QirYoLMENUVuq518dVCPlS124mP8Lz
OMnzXVVrp3zCEG26cf2u7DHuQ5AGY56ZEwkKe1zqWdXnMQ52i5rTmLxn4GgieQrjWwWMlSNh4CDw
iWacuwV9UccKILhGnLwojQLM2HoWRMacNPn8AYcZWOE44SUiJUOSkLIcV32hDIU7NUz2irl7MGZi
/peWhK0jc2tXfYbDh4KXR2oaOFLuE7YBrF1xTawHrCQmuIGX6Jfc0JMoa+TinOXkibRQXy/MHzoZ
j8qUP+qNunXoVj8TIjT0M7hbLDjzShsdy3Lkh+61pHuzemm2uLhXTXC5Df4ao3MiPGGsZOpYOrQ4
V+YLTemhw5CHzDYizbV9AxIZJaU/vV5rYSS2Z4Xg8oBCzS6NaxUoDSDH00k59YZxX6iMbfgDvwmv
Unwc5EuLwp2vGwNQgQp2DgO9e9Mc9zobN5xhbeds0GPK/JFCY0+477vUUMc2gYkZqmeUQt/ntd9i
clkWGrEOfBcdg/mIMBZQ+M5UU6OIkBLUb8aP9Kwdigf1SIPkRfGa8zYJ50qgzmMyRJrA7wC7KQTq
LSQDdcYQzELI13hIFEZPRRIlYQeKnKNcgDqis0H8QUdFC6CZ8hfKrVgugmiUizHLAKTZ9Stjtqyl
9SgVkMGN0PFkauym+Sy7RNKkjbt+zScRTCOuAWkjSGOFpUKacMogulucRwZEIirXPorud50yvER2
/LtrAMS9HU8t54D/+OS/DiMsTrPjwUhynAKg1neVGuadWz387+D84MegGXxT77rDbaOr5wBk+0B+
gQ0TUJjrDdVplc1mXGNDx1J+SNOseckl/S+sIC0BqQREqFDAEyVA87huM1ZmuET6Duoz+MDfa4z6
bMS9K2vhVW+Zo9mBcRSvKuhqmTSf7fw8VmbrWnQ6ZUa08QSvHGrA2fFv2yD1xLkTvhHiamYx24TG
hyLd1znGmBMEJPC/fmv+ZM0S5qkwc8tHdgBju/4yymSkUt7BErERWmN4C6+LOyKG+7QDoHLGR6pA
J48irnBLpW0asYnJ+bltf02WHYCs1P8LC6gO8ywIiCGNL/QiMoTeVGENBmRR+sqo3LbMDmBue/3v
bPDI6cKGPtV2SkwjPzMivQOjch4+z8CC5gBm6DTbhi4j0gR+X1yYaHKV5NZIijNDLA2NZW9ItkAC
K1cOTICoBg1MlFzEb6FNUw+BkhiJaf2uNl+TAcAfiMkagN4Uxu7zOwYSFrzqaHwg+hIcuZCTtkfW
k5+r8tvQ1J5RbwUnK28FQrp/LYjfHaeE6uWUn7X5J+RzPKkjoH+KoO9SesR+B6/bCdR0f3E+L40K
jjA1Ay3HuM/PpvWl6e8n7dxsTXavXTNc4wziVjZAOiJvvZF0GIJmXX62pyKQQHVF6BYEih86ITrB
+AXqbkBqcwlQwddi/KlOe5qfk99glq/+ASW7Hx0nzbVMf/baYxFqWwHR2nVzaVJ47mZmphYomvIz
RH/YfEeKX7TfyLPXHrirZQlXGoQIAbzDeOOZgP3hS3qud8Sn3+oAvGCKhwQVyJPN2QL+wf/zVgLT
dX1sUcEs02jG10p+G66ZY05MD7gYD1r0vYcEDtSiUOTZZmFf9RK85RxgAeS4mKuxEiyfuY21Yngk
SKaj0yYbT/cSUoQbiSMjoTDMGwSiDFbfN+2Iw5Sf9Qf1NPrKfes2e+mxPiRHxcNbCw2H/GFreoL7
wWI/L4wKrpknc4LCLIyCAbl0IVx5UsrpNVbaySODifbiRHq/l5ytnty681wYFhw0y9qe9B0MDx55
oS80rEAIa37p0aUA5w1UCrbYYNdi66v9FdxVK3N08Qu+v4jHWJju1LMDfnvpxGfOcw/w/89fyfiY
OjJuNOkw5nztqpkSgRJUj7Iz0Ew+G5DPQb38tokl7pNrAqAfwpkLeUlSWJM9zZrd6HZ2To/smATj
HQ2V+xJItMgfn4y9cdKC8SGxXTP1tkBga68b9B6gwoCxXXi9cBLttKOmXUrZ2TBAOVlVe3m23ap/
j8YvprSVfK0de+CtkXphqgGNHyGskSFIapcGpAEr57HV+t0kmy4KcJ6Fh/v2lq5dnOB4RoaM+j4i
KcEvu3wA+ylps3PdOMx1skx3NTWlrhpNG/fnuiU+uaRy5LWY7TsFRmgmE5asbIrvq7x0Ynfqoyl3
bZ3V3/5iWZjVQGzA2QP+lLYvwh1pmmPV7sDpWNU1OFLywp3b+qtj5Bu0QKuLurAjPNiS3seDpCbZ
WZbAIeAPTky/R/NMTXfMe60Mbq9qxS0wwwNEP2+VLNkhrQgctsxCnDgXaewOJPeACfKMEiRpbDO0
XnF4HDIV1TNI72qIsa/P8wQI6mxY8EEnBXm6ZeyhMuTqEURGEuvOVoe322tbq/5e2RO2UsvkSbO7
OTvP0E1zy7Q4RF12mNN4FwGnn6bMGwi5Hx3w8G+y2K48C7ANzDTI11CJEvPImBIGYVGanRkgQVHT
uUNtvjYAl+Zx5NIhxmHf0nBY+5aY8AT94p+zJ26vkpqRjYc9O0Or0E0Ky5Na+y7J6oCg23J7a1dN
IUzmdRZe2ROyZAvjiXM/wUkTCrG07juzXyTF3Ods44SvhMyYK8bdiDsazWSxZETtSNbsbE7PpH1P
43HXo+mK3ss9lcH0yl4rS3ob5y3W7pUTiIQbPAqoIqIXL3aVY9um89z36dmqn4YhdMDdbZDD7Q1c
OQqXNkQaRDx60ZiqsNGyH0Vke2z6GOZvmWN54+YzuvKxrmwJH0uzaIRLEbZGBeNz2RhkZuoyPblL
t1g71iKEK1Pq9QlP57ZSKYOp9DhCnvARUbqv+9a+jVwVrJLxJpB6OSOA3srFxxLfAD0igAeMsEjf
yAs7ln7j9R9l5OWIFmqXs+KRg/0xNPsxC4yftz/iqqPAMzlQE1xgYgYcdXauj0hMzmoeTHXL9sM8
3unWtKWttxI6IyH9147wojoxksq+abCrZQdxmzlJj46TFRsuuRZQQu4C5URMPsrLchF1zDoa1A5p
SO6ZewcEWi/gq/SwmZPm1Ymn+gD3SpuTAKtHAXglqD8Cv4OW2bXPJJ0MOiMZZrOqAhdopP1wIuNH
60j3ejpIO1kmdCNCWd3PC4vCfoI4wHbivE3Pw/Axm3f2Fhv/2opMdCFAAY8WKi6S6xWVhS6XRUuS
M+pHhatXczDE82PSyO80s+5tOdnI8dfa6px5GQ0wsA5BmEgwqE9Qyckyg5yhBLVPf4Dxu/L01NVL
D6xA+T+gLfDoLz26+zwzB07fpWHhhZ27GI2dSiVn8PHqng6mjn0JeHRXsi3w66p3XpoS3KRvqU37
Rifn7FW2veg3aieBE5S/+8mdftiufC8fInnDUdYOOHTvUaPFq4ovyR3pMuaTnAEq1BPB8zO6RFZm
wEcrPEJsq++3dkUjX+VsrTZmWMV3TsukMTK1ND6rENjoNMszhtLNTdtV5n5/+9JamkJBGBAC4KYw
4okO1vWajJHWzCYoApUV+GCJ2hX3DSRC7yMLQLA+bn/cNrc8C2ggWkjfIBIE9V9dMBcNU4rpIyqF
rZn+kgk0++IakzURyfxJHjp3nLvjbYvLjwaCPlz6GF/lOgWiRrkVy0RzkjECqz4AJRDyUcYksPr2
03E6NwNqCAws8ItLTByzmDUSo1FIyHM5nlMAGGLl4/ZS+EV0XVuAxjbyQ3QC0TFDGnz9regwxEkO
bpAQdPIfVYbJJAP0E2nyW9U+KCa2HK3d8I6VGgpMIkYHBBzeAbe/NmkhwkI8W0Zh53XBFHBCciCb
iJ95LJB3xRmlhTB/2JrKWo61gpPk0qxw0iDxHk+RDbP6vvnH2cUn5uYukODAnfilt1VXXrlMYA4c
8lz/EMhpEeWZobSnUvSmQy1kgGXsspPtIzYfZW9E5Y1jkEbNRS/t9udcX+WFWSE8mrsusU00GELm
KzvTSwLznOyV/eyZu3qvbIkyLEfd+KZemBO+5SATJbdrmOMkxZx8Gqn4xHxLPVrWo9G6w24O1EP3
zcFanxNo7iju3BwQf1aVv7HylWvg6qcI3zdnYDuK1T8rB7eSlwXxL+2ZmX4y/J+8quSTBwiekjhg
5cYtvnLjoUGBLhvHAILtQ7A9SNNYV2MWhWMUBVaCgStW3I2D5jrT1oOh8VhaPLEoJfFOGK61RQlS
byooiYyOE/aSJJt3WcrS0WurcgCzOYmkA+ADqemWuP/AsWoYMwQpjUn9ZlInZQdM3Tdgsk8cTNma
w6CzgGQplYNiNGgTxC0S+KDMu448SyXiDz8eaAOtx0gy6HuvlErvo/iaNkHRSk0cFETD9GaTQLHY
JSzWPoaqr/WHnLX65CXypDwNOu4XYKnRjNiISFZdD1RdGnAf6MMDhXl9jahzb9RgI3NCM1eCXsvu
WBy9kPlnGkEJI5v8SkK5ORuBtKdelH5Xu2pHoua35kB2j4IoGNREsvYzkhsfLBInSR+9frC3juOa
Y6A3CrgAevfIIoSwSep0qSfZbIdF7jLVBYrzsQyTp2zP3NEzcC5R+suRsT/Q3e3jsExrgdKDSA/I
RSCVu6DmYj0ZHTtJ7TACljjHFHUdeQVktUzyNYrq/dQp3qxt0ZVyNxdcE/SauNgwD4iihPhgQfLU
6QnVnFDLZS/tu3bXa3q0sbLl4wtOAg56Q3eb1wCFXLOqKinqobIWmpHWh5TVduUONlFSLy7K6Mvt
bVwp8KDSj7yLo+YhDi2i5ouoTVvI5lqhUspur0G4oAgzrfMN8FIOxWvTvJkY8OmM8tNIFsQXeDu4
DiloW8RZBNPuFDzMjhkq+uzH9FfZIGOSP4/HBs4cBBkozvHpFLH7ydRB63IzNUPIEaKuiasi6928
+XxfHW018MGgCg2s5KJ9BwhLnjSSYoQaIbs20vwm1QPNkTaegBXPwCpAGYSSN6dDEh8j5nQxZcwI
Wy33E7ApjNUXtcw24pflO8N7hMiWMUEJDWoxJTdGEyWwWjPCzmnc2n5qzI+iDgf9K/x941lZM4VQ
GjEg5v7gC8KCFKucmwmw6ZBJ3yduLbVdkJp0tNlNWfP5c4X0DgvSTRuxoLh7mMdzjMmCsbyyvXgC
+Vgch73Rft04UctLAhSYF3aEt1LvDKITCJyEmI6nvj575a7qeBHHxauF+3D00RvcdVsc1CsZLOxi
2BVRJ7CqqhiQmQn4pIqWGuH4w3Fcdq96UGE/RP78OPzo/PKx+5nt2g3Y+5pHXtoUojGgUquagE4i
bJrXZnqXZeqmWwDItf0EjkQGOSJeQ3D8Xb+D1CoiEvU5DhdAC52BEdeP219szQsvDfC/X6SocmKD
boZkRkgd4rVUtu6hIlq79pAR16TjWz7/RTMeuSNqXuiBoFgESNi1ydxKWqmYIx1RLNe+SILo6Dwy
OIi0L3b5100aEH6Qrh+ua3vCm6JoGeD74PEOo++9nxyUgxP0J22PnN9Pg9jfFC/Ysif4BUBGCl5h
rM85gFsE9spvjeHF986eJwYyxiw3I3W+ZbeWKNwlctSgCIEWVzichkByy10KBYoHAh6O7lE/GgCy
upGrH6QzYjlqeJbmyh9behQrSdH1Pgtn327TLu4p1t0G9dG4zwIcv2d26HaKp7rpU4S8YOMErsDH
r03yI3rhvRKb+7LEDRuWhs1cvVfaMC1aPOaaRAgIC+YKMtRy6Bdzmv7Spcl5H/S+2WgyqFsfXDik
nSEhkicSd+geyUnrddN+/AAdiF67IF7caQBE5A/yHTaf7dL9dCh2JGhld1PTZuVG4ncgf1VQNQRC
8Ho74sxUs7ac+BcwT9Mp2reediA+O9QBLkFUYN1kpz7fvkBWklJEMXiPYZgDeERsDTGJKpeRZSJL
HH05SABr95I9C/RdsdMGbwuAspIaXNsTihpyK2MQH6XTMD3WL4OXSy5PTzOkRm4eRmf1rL6YX9Q3
6cSe1Lvsi3Pc6ruvPTZXKxZKNxUSAicF2RUeOelNP8XyITk0e3ZIf5e5C+YK54TKW7bbrDqsfd5/
d3oBvaENtWcgQs0QXFH0XuZqVFjxkR6GH/R1uG/PVTjcbfVkVh4IjZMoKSCtAOGweFsTayaWTAcz
jMtZ1wJ7ImXqZbJC5p3eliBOtbW66Q82tUm/UYnj50a41bj0lMknojQVI7XX7lxF4zgN/aSG4Psv
76GWQO6aLsqDnJZJ0DrgL7jtyiuPLe9jgykapT/MQAv2MlOZKz21ldDpK7KLZAOxSt4M3m0ra/ck
IBR4zEFXoiD+F57cvh21FsmM8aesMh5xWaM6ZoHzePJRx3lwNjFba36jossK5NQfeJNwPzlpRiea
OkaYYoYoyY9F9GsGDfrtZa1sHhLRf40Iq6IjUvGJYVXFDPEPlCYeuxhiFreNLAua+DoK4rs/xT5U
Z689osf6mNLLZljK8nOs29/AjXrqnPpeLgCNb5K5diVN25J3WjkCBmA+nK6U42zEdC1N0jhXBopa
n1TKxzl1pF1pZ+yjyTTzDkoa5OSY86dZkcAEiA9moG6LJA6w5euljhKl3RiVcqgm31qglQn90c0b
NejFAeM24O4A5CMNXrwXOs20ZJa1OQQnw4NcDacomx4MczqoRPkvTQlBUVmClBr8CHM4Ob0rDYnb
sw+JHEdwhd12kYUf8jVhxhHVAwNMO2LWO9SGFmsYywvj6WvGEAH1W0W6xXGCBaTTGGHAMCrXfbj+
MshClTFm8hzOEqTE5Dw0ovEIjP/b5xcCqm1UlviYEFAg12Y6Am7X2Grn0MpLt7fUE2k2qQGXSzHA
Tw6yIMXg6FsxYOg1kAmPQ2mHTC2PpYEyWQc+SFLN963yPuf6jkzooKbfhvFRauzHqh1DUy6I15RD
52f6RiC1KGvp/Ndg4gWo1T+KGtcrTuuGVYWV2WEGbaQsbx+m/q6O9qxM3MzAaLRiB4AJb13Hi9hZ
B2GD+uebco5Psd+jOqWaVHo9h6yTQklpAH0xA2aaXq9Ubm1Z96r5tWb5WUq3+shLuAM3jRYo+kyo
AuEgXi847nqSpFE6h2NXf8nG5GAWs2f0RzVtj2ncYtZYAgZBi3dO/TsixoE2yo61VvBZR4OTobKN
RhQmCuAM17+CyHJfdf04hWque3IZe/kWUHl5JmGBcyHjKsNXMoQTo46ZLCkUFsyUoMtLXMXYQg0u
7mjQolyaEKLCishMGuV+CjEa45q16sUgX0N0cSDlnUT7jQLeMvGAo6CAB1ZLOAwQD4I5e4rrpCl7
JcRXfVMa48Ws7R2kDM59Ku8yWritNbng1pl2pg5lS2uLZWkZRPAfgLIbnzHBnopY5QYDQJVm5AqC
CN4Kyv3xkO3jBxbY6HnRB+P906T5gM1DtQWVUshhYYxLCHplFTKOKiuUMDPvuvyxZs9JtnH+l4E1
GGkxnYP2B55aWBKedwLqt74ucOVJCjgdlV1yyJBPqO+WN+wmcH4dxgdy2srXl84Jo3BKjVtFo1ko
R8xWNETqBKNl1btdE/tT6fi3T9jymr02IZywWcMMa2+yOczrF4N9Yf3XLN/au61lCA+s1tWklqUO
11gjH1DzCHHzHPWpA96tuQNvN7pA3V0DSjiJqO4sd17PjF1Rkq/WJB9uL3d5FrFczFnhVcF/iyla
SMg0TMpxo9K8cqc482LaBdVM/LnO3WKL62R1c3EOdc4GDZCFsLnQdUmLzqnw4OuS28vQOzBKb8pe
bq9py4qwvVPUUoi7lIhfQNYqj4anaRUIOz6txMRPAHIdtHdwt6Dmf30Xm0ZFm0kt5nAooceq5G4G
brvB2P/FYix0jxw++I+q8LUVVnWm1nbJHDbqg6R/l4dHomyUZlb368KEcEGORa+pUpHNIa7KQM9r
v5qh75ttsTqtev2FGWG/7CxOtQy5aJgrZ4izueAm2ognVxcCwk0e7uGeEKeTqgQ2pt6ZwrKw4cw/
betHPP+4/T2WcbjDURr8LkcwsIgo9UmLlV5VxrCqILwEEDUDGqSrvsvzFivaMsTigiQyLnDOa+GI
QrV5B7RS11tjmJsZgirnSNRhT+PKtVFLIZM/z08qVEpuL0/lh+MqkQf+hPf0kGugeQNg/7W/qU3j
YHK0KMNiULVgUuP2IMtNBIKTxHkubWoclSjVfIxdq4DFU8s8WvP4Ms5R6UZ0ODWN9N6w+TUGucG+
7KsG0w4EunEdcU5aTlR/yiL9mHDJA8UEr/btX79wMf7jcUaQqwMajYfi+sfnxGBjb2gYESvHO5Y2
X+u2fb9t4g8jymKDLEyqcKAOUCXatY0umaZsHMcibPral/QIgyNJad11hioDjd0dSMFitzE7T9bT
Qzboe0lJvNKoftCpemvnPpSS+qkdp8K1umSX9NY3ipqNW0wOEq1c2eWZNXsVJTtWk0CL8+dpSndl
WwZJFr207ehXZXK0s8yT2Php0USsCYBQJO6IVFBWEdZWO1ESVW1WhLkG9GmrDcR39ERyFW0o/Nv7
uPBu5A0AlXNzQB8h2LzeRl0i0NyRmjl0ZBMBIKgP8vJYl5VfZm8O03ZRzHZmV77dtrq4IbhVNHQ5
iNcCnYng3U1CpFrK8QCp/Qx6lsKzpMaNSLxxiviPv/aRazPCPvYpIPP2DDO59tNO3jBo7lXxc61g
yDxxwZKx4fbLYExYFj8XF7V1x1Zae5jxFDnU8ssYCOgR9Uan3nWa7kozsCgGWHlB80W6bpdl5bno
i0PTvrcFaNSJfLy9ycsys/BzhGMoj8k0SA6CConaz41U+loHuHba46m3vNYE/bhqBlku71mbBVlE
PCnbUhVY/9CA7GFkAQmzLqRrckt7PYrxpkXzd6P9EpvPprWRWCxegj+r/NeE8DIPNUqxdZbPodE+
lbF8KjVgq5LSj835dHtDtxYjnBUoJjWDSZF7NtVPA7BsWT7r/VZR8D840b/r4Sf2wolyK1O6dIrn
sP2NWXU18TQMxk0g4Xe133riYo5gn+yMd3lj4HcRgV5voyHE9HQoe6MxEeAwVfJLWjxwOgG7nQ8D
fNbJtp6I/7BMG5wPgDMvJw17OcdYrAx7vAfi49K17lK/x0Csdirey9Oh3GyDLAcXsESDc0AgKwPO
QxxcyDt7yJ0YkQ/1I7B0vkYn4lVP1VfnGUMLJ/UtbV32rN8lfvVx23GW7yE3jHQbaS+GsMR4e2xk
Ytox7gWMH78wxr5OTr1x2Nd8E68Gyp8gfwQlvHCj5o0UJSlA6aGuNfF9M4y9L8c23ZcJzvjt1ax5
CqYMLZALWUBTicX4Kh3yUcqxjaX2W5sGz+oAVEDBaVAQTKjyhrXVveOhnoOyHuSohBskBa8pVag0
hZ2E4S4XohzgFDNyIOh2t5e1do9AJFQGYgAAukVRy4xi9D1rExWXmh0yQg7AZTzos+RNLRDi/50t
/jUvzjiqSomUUXsKp/o3QcbXJafBYEGXvv+NHf7UIkICPEfwimjoqr7QEIlLCiB2vfGKDOat0uXT
2PYb98eqAwI3xbtAgNOLMYsyGIWlTdaEYkfl9j1wvpwsO9rSFlp1PhDtAuAONS0IPl/v3AC2qbhw
5ilMafrcddIrs/vGddofJi5IY442rvwlOJvfGRf2hDu/gjpvbWvqFFpxoHqgy+tGr/6ARpP1+MN0
UZSvH6Pe1bIAGUi64SWrD/ilceEpMGaljtJcnkJyNE/WYTwwt/XVnYyp+mSz5bWxs2LXEjkFOLZS
YwodXfJUC3GnpbgopPkyS32qqhvdjVV/QTURjQGU5BAgXH9ISarLQW0o/GVmvSfbmIyoBqSjYLXb
yKvVRbmaf8MLU8I3/B/Srqw5UpzL/iIi2JdXIDfbRbpcdrncL4quqi6ExA4CxK+fI8/MN06SSMI9
/dD90BG+KSFd3eXcc+yB5XnhjHhD4/IETnKUa93DXB0txP6RDTntau+zSHtszsUvYCJSGmL6fIs6
fNW9fPgRi2+Zec4wGqKTZ6fnh6H84VhvrvNCRf9v3JiLYiAyRxQElwE9uPY9t3AMXJDm6+w29+0o
j6XsQ298vu1bVh0zXgDA/lAEhwrc5QccK7sq2VjJM6hMz5L0UVDLjS+3ekbQssRq0OC4qjNmfqYR
f6zleWpsftD8mR2l5YJirB63prLXTj9KtIrIAmqtV4yv5cS1VNTwKz35GxqOUe8aO096EZzQLh1/
3966tXWBPB7j34h+MEi/qL8FvWPONah2zl6AYT+tC7MpeOib6p/bZtaOHGrlFtjWwbhwrSvQjTUw
zyjwD6MTj+gf5OhUGVkbNgWNb5tadVWgwgToH9zI6Iuq0/LhRZtqyHlxn8mz36IBF+FH1QLK4Vnn
Ra1es/4Ph7xqPYbMlDRg4VgVTrHrZr+f9wEpqnE3ycFOn/Jy8rfEsld2G/cftUHoyXpqqPPypxWm
N/d+no6oFKQn0tOD1OhLT42NcvKqGXRRUSCEbjowt5dm4Dn9jAhAsA37t5FitKOt9/amQtWWlcU+
20Va4p23B9Ss20cTI1ZzO+7zdPh2+3uumkGRENk5/txVg6tkbdtCCGw4Q+3gLpDz3nC1e9Y5u9tm
Vk6oKhP9x8zi03S6ps1G4QznoHjTCAsNj8Rt86cet6bn19YDwlQHjSf85yq4qzBn6+Kvjudc490R
mCwnHKaU7wIvdTcc8Gpmo+qeGGRXqP/luN/gszmYJ7xs9CFLADlKxIvCFkbmyQ29Q/+E4Xb6Fzvc
3smVBaKMgouOoQqM7i+bW8zLTZYNOVyl5RxH9DCqWtuNbMtNbplZvNqISJqMtQXWNjhvqUF/gYMQ
PNLTv3EnH5ezeLIzkhOQWpR4XCJMTryBj/Vp/OGHJsZq6xf76fbeqTuzLBOhewAEk4L7XLEP2EHW
sDE1p/NMxjHUJva7bMrjbRtr7wt6gWBMwVAUyFIX93Z2KQPsZZjOKdO/mV2Xh20zPPma+2hpzi5o
pfsval8KWoi08x1fvsjndQejDJiWn869m70ODn3BhPDrKGnxrYWuQ2iMwn02p3pjCmntfKDZiUV6
KF5elRNzn8rKku54HrvCDaGX4p4aPoJGNaDlxolf9R2YwIaUCMgJQbBz6W812elZ4Wso5OoYPSE/
5hrKnPpfY7alg7ZyPN6lZVCodBEYLO9zqw0o443ecB45/4PmNQu9GvQDt8/HqhFFqqPwFAq9frka
R3M5Ia0xnDPxs2hFOFdbiOfrEwjIgsItqTOImGB5IJrJbIPabs6lQFnumKaeMceg32vmGKffRpsg
BYz91CJpbDeyqOtTAfwZclAgwkAteCUH1PZzn40DqZET9m3U2PadI+1k8M1uw/cqt3B5k9EEB6eU
ZVkIG7GVi10UtZxs3anPtAXVzewPkcCkXuRPvRMyDbVm8Pr/6kZIYN3+etdjUXC+BsahMM8D2OdV
jNF7beN49VCfbdmg8jJDqTucRhD9AGGtZa8leEDuRNXaL76TNuDuorOzq00n2zhF1xutBv9AJoEC
l8IzL9yzoJ4WDG3JzlM1ftf78rdVzM+GwV5uL/faDNA3FgbnEVFhdmQZ6sy2MCARPpTnCbl3PqFh
koIbwNvSErv+mqhnIUBGHwQUC7gcl1/T8jtqjLIvzrXZ/0X82oUAXHs3NtVeFk0yluwoLDSvP702
XA70kRE1Y0pxCe0pC/V+D3lxNiTYP/wAGIrRfcHY+UZuo9Kjy6OKkSIMmmH2B00QjA0vFoeudt80
Zn4e9TujacIxaOJezlGt70aLh6AshVMTG4/CyoeDUYBw0MhEc3b54dBMbWWH/vgZ/PksDGb7QKf6
tR38LRmAVUMmkClA+7mg9l24s3ZscmG2JD8j9j5RKh6lI47g1954VVfNKMpilJEVJ+7CzGz4MveY
ATyhzjBb2ZZhNtJ9Tvvfnz8UaP5iMbqOsbNlR3u2jKybvSk/5/pj3U+o12HwzGRbXkT93Ksz4eHT
gP0CbEjLOnHTgEy9AV7vLGphRkOlmaEr3rzKDaupOjrz32L+yUufhjPKM1buvtxe5fUbhCOJQ4GG
nK2mtBYZfZbPE7VJjVVy8Mv2bv09921td9vI9bONUAs9+3fCZ+uKpQuAqA7oTJafIWLl9pRHfEDT
tr4vxuD1tqW15ag7DGkepVS0DBBE5VKjKQg/18RkoI4jp9Lrt6DpW0YWGUw/N1UpR4+fZ8r6uO8K
L2Q2rTecxZoVQE0Rm6opd6A9L50FmWywPs8tPwMjV0UGmFliXWQbFdyVRwwO/YOVxetJWWZnXdtg
w/z0nnn6vUaa6iSpHY5TWcdZNXzVhbbX+vrMPPLpIBxhHAJWcBvjCb0SlvLLtB2LPAcIiwuwpLrl
PzNmpzfiA/M6CIIVaI1hMgOtBFStLjdyaCyDG3PAzrmpfUlzW0QulOG+QF/aOHnm6D8UJMXEb9ec
6TgCedUioGwDEdIhvx8Nqwzr2UuqunJQB2ZdTNMqqWR1Lmx2FpDvQQXVjSlGcXfp5Bzg9+K5NY+s
oUAIW/On1VwQYaO8g8wF87cgWVjc19En1Coqj51p3zzOVn+Y6uzTVVrVc8FMNMjnAdk0F/uV22gV
myCUOQOoMIcEWLIQ9Wg9noPh8fZtXfELKCMqSirMrsDQ4rGvKm7rwjP5eQJfTxqiEzkUoRuUbeLL
0bYibpKCbviilefjHcuNuhCQSmCPuDwNldEFcvAB/BsmVtIYRNGaPFijNPuzrMBwtvFaXS8RwTeU
MpSyOwDqjvo5H2pk9mwbBSTGSWIKEZy8js7PEvwk075sqEkB+fLql9ub6q+YhO8DMQbA9xiGXRJx
NJWRt2Yx8bM92tyMJBz/V6MBe26I8UczIICUBBRIs5T0ZEeaocoe3M6DfIKcXCCHIBqWWfFo+9Df
q3qbeizC5GslgDFqNBH3s5XOD4aj5cMhk+1g9WE5okb40wYOwjzIYsz8vS0pzaLUIRmEWrucVxir
RP0T6BxM1Ey/Kq/V6aGEuMQc09EyXv2s9SNW2lqxc3ut8mOnSgHsdmej5UempYGekNoW/dErPS//
kmazBLKhmHkOTknUJ3fu1BhdpOl1j6jKa+b8hWVaM+wKqelejPljIb5zU858n0LtMgj9jHv5zp7R
2gK5dT9qEA1yM8TvkGwNYsxyDR7Eovup2U+WqYo3ECv4ySrSZ/ek7mb3FOjDkH4ZZSHycg9sC8Dg
GtBG/d7we7ssMFFaxWkXlOMzpAF4VaBL2v/tBUO/t7nTp18aYoufALvm2rdClvWACT0gTatwxh8p
fwS89s2TTaXdP/N0aMw6AseJ0/zo26Hwdp0BqpM3a8q7dFdnwTiFs18FYqcRXtgPpNWH4tNBJN5T
FMkBHUU57YpWWk5Fl43jjDMlih/A232pdHEEO97Gg7BSUoYddVGQEeMfa+F7aI9WUO9J3M69tW+8
fQey5QnwAHsPJ1u/bFXQVup2l/YWjywf84K6Gux1u/24M7swj58UwXO/w5RZGfJYO23ZXIH5wSaQ
jHDgeNuvXj0jaMDmxvDkyq9IG3f83gjTcRf8sgFPp4BDuOBHVvRIPsQ3eCyORh+VfLc1JnmdiwRo
e6ipKfjd4KpnBNz/bPR6gdEcMg0h40F5rsjg30OisggnmbJT01jaIfP0Pa7iVnCzZX3xjBklpv5Y
WmLffSdymPjapmNolFboQ9+kJGhXuL/RFjjcdo3Xvl+lyggLEWhjKGA5jiC4QLPAYuw8IBPbY9yk
3VcY3YkDb6g+W/5Q2H/oNgDcDUaxK+mR1oFITZly0IP3D5NI9OkeD+rt1Vzt4aWJ99Duw9NCmN/a
sitTQG7TA8vaB0ad2AFRn9X/8iY3Qc1un2ZbshpXe7iwuki/KlqnmVVW6dn2fxQZC/PsC8EbcHtp
V08YuHNQwwRdCrYQ7aVFYMANA3zv7kSSVEufg6yA2ol9p0u6o+hq3ja1sosXphbr6cA1naNBRZJp
yrS9PwJ3SXzzWynlXUPnXeGKo9YpsuZAbvRbrkodapHIX5F9qTQ2WNwBgpl8InJBkpz1xV6U3+ig
i5cBdxZaFVm507xaPKCANG0kFitf8INdoJwvQ5K09afCrUaSGEYJxvUg1SKR6XeBIf+5vbXX4Cus
UIk+Y+odkG3Q/F5aEsEgJw9JGOTop3iOEU9g2j7WWaJ0ftW4f8ajMrL7exJtFlfXvutH2wvPzoBL
GWuIkyYu+EcQE5AnxrWHjjRfpSR3XVlHARhRw7p1ynhj2SaWdZHSq2Ur+A1Y74CMWab0bVEyo62w
bIDH61O9T3fMOQRRHjYn91iCEnvDrV1liu/2UEU2MKsActLFBx1yc2hqUKAkHeAoWXtq+e/bK1J7
db2g/zOwuCO94ZezT2uSVGjSxOXY70odNZeUkTvclfvC3OIUX7v/vgFEFvwwnqdl+7YSoiuk4CSB
i66jLjWPNO12XVb+NAlEMm+vbtWYD4ZVxTGJVFjdlw9+FLURkVosQ4jOXg1+Rmt6l5pPTbnVnbnO
tdH/x59H/gZgA1rT1qUhN+XCpybxE/swPVjH4WiDN3k8tYetA3Ett7CwtEhy7Koam9SApfxBPg2/
QHSnhV1E9/pb9kL2tgBbLejRo4qG4rhJr7Fy/FFCBaErYA6YA1gW6BrgBzuIw/nJAFqXLuJfSQyi
izsR02N9yIzPfz10vBQXFcYPFBXp5aa2s2QTsXyStE0XHBumVzGBlB947ugMfaxsa2Jn5bIhQkWH
HL1DiEksK0xO11C39UySoHjxYORVNMohvn0grx00qo4KJItxdgwELGezLWvCSDNy3yTFdQ9LMWSR
I7M0cpx2c6z32k1e2lqcFBPVPpBHwBaa47G3t+6Dn2AIAUO00YdECdYMEbBSsVl8qSdMWYXa29Zh
vd5Q/ALMSqJJj+7vFTG14pgd7GwmSUObV688WpN8ub2f12OowA5iJtNTeg/qpCz8l4CO/QCSQ4KL
N5zESxEp2lMjyo/06xYPyMq3w9GwHTh+1PfRUrg8jlPD/RZseiTJfKZbu0wUhhUJm+Qsaiq2SWm0
Zg6BLHCyOChI+BcuBQGt6GlV4TSiyxbWcryTRZAwy3u9vYWrdtTos4L0g5Jq8ZpK6uedB32HpPfN
Y1C1sdN+T+0tjryVgOF/Jqz/x8yiGjkSjYMBXr1kO2NvxMjHevsI3WANEQO0CH/jJXfciO4q6DaB
DOTz904tUQeVJs4j6CQuv53wLZI3jkWS2j+BNWFHwRlZiy0lo9Wt/D8rweKE5FYmhsK28ZgGZowp
xsQE1tKoq3/zxdASBW8e6AKuSI1FzxQVoAEn4miYX3MxApKKnOwaCWma24dj5WFDyw4zX2jLo90L
gu3LjevbjPaIh5wEXT3r3gSHeHXwmSn6EDhkn+zsdvD6fU1yV0ctibrDYdQ6cK1qdtps9fKu0bto
GoLdB4kcul7X6bWOapSwq9ROStDbuRGoRnk8/Syi+Un7IuPpkKcRSUO7CLemKdYtKwwEFF5Qo13y
w4vaqyoUA62k/VV9r/5O78tY80InAeVxRWMjYmC0ymLnTWwpOF0fKQBM0NpDqI0SzRVV3OgAg1Z2
3ErYaADl8UdQPSrZloiT+oqXUaBpYFgZBC/o7YHhRf2KD3FS7SBo7oPSSKYhMIFndYLa+CsYZ+FG
kx90QdQq8lP0dtxiSyXu+o3A1B/wvDCsMvcl0gm87R0xJp4+Ojk0JlC5NSLSgC3u9jleLhD8HmjB
YUwEMbQTYD8vF1igmw1KSSdPzIZkVqiJwQLvaJWylwpc3UZYd0790hdM/3Xb7tX79G4Yj4WL0VaF
5FsYBkRTT3tm5UnQG79mZpsn7CqqxaJjd1VQgiDMcoIHzQd5fOj5VX7geub+gPzUlptf3QE4PmwD
8Hm4PZc70DIT/ZhJh2i0ZnlamGtO/6PuPf+Hk/oTKD8mkHmHHvNls7u9BauGcYDBZotuF6joLg1P
wGMZHLKQSTBw/Qcqr85dXnb+acCc971PFbEKhuh/3ja6DPzVtgPDATg/knBQjKgf9eFAt16mj2i4
5kkuC+tBF133LFM7uKvLon0JAm2rJhQsI+N3gyhB2UDiIDBewnF6s/CnoMB3pplfHdnceADZ28+2
px0DzeriNg0AqSbWHc9SHs6q8GGKVOwnAABDREkTMPPgBxgq5NLg+ucYLYKASNeFLWKf0Cmaf+Yu
QMXaOPEg42FnFGPE7akIndR196TS/qpz/SsI0tyocECEDMrdFJLXRoG/4tW71Hcwkam3wZ7JRn4J
HAGBRH/YjWX7JzCKP1bbH2ouH9zBeIG6SYwq7j95Xmq7SZ9AJq0TDMi6OUjXuPGYusG9nQ5fKQHa
jTpJztuvY40WugFsWNhRbT8V6bQLwM+xGwF+OlV+BtQKaOEQXI2hN7T1s80EaAILrwvZ6Dc720n/
oX7/nXZSh/cBUXVR6RNupZcf0a0o991c+WGm1+Pe6eQvNAdeZy3fcR0b29pgiXFlxF3xuylTEVVV
fVdQQOWDIXakziM71b+3hpHveik+K2uvvjvcJtpcCtJyBTYMIJUghsDNE1QgMe1QaN+Frr9Q0FOH
t0/0sqT0bghZF041rsNV5QGMoSBBbWdcowzfre3S4ZCaVve7LCxITxpZdlfXZro3MqCib1teu0uK
iRrMOKiswllf3qVGN5SIIJboMO4/elkuzhXFxFsJvvTnFPdwf9veVcyhlurh1UM9V8kKLmFPQ+uW
jWhAsdKjXwXAjqNX5X1pKz/teWn93RiKCTKflT3zY+mN30mLCcBc1P0nu6XvvwPjpuhjwn/jBb5c
uEXwJuLE5IjA/eIlbV2zCd1+MP0IGM3ur9urXttlbC/QzHAhymtdGpM5H1p9yvOkHXX7GbISzhc6
iepbnwLpMNabwKhldvi+OBxaW7Xpoa+2+Kq91uhpW7E8sTIKnYqx1PaQ0yKg7OmC3wagWnAqsjrp
VUvuam8ABPn2epfv/rt9tIOAHAkcBc26XK9VeWPudlhvM864LOgbVi9ePU2bpZnVjf1gaJF4uKC/
h0YLDNmH7FhMu9T7lt0F7zIVgx+3XZg6kf/K9Vjez2//Yo2gm0DKaCNOX1YLC+k0Ixuxx9oAogGt
3DX61ujh2usK+WiwZwPsAXT/IkscOo2g1A4TetOVbTRI1+MRoT1BlUTOY+SDUuKZgnDls3Gb+n4f
DS+e9cofs5bVGk/AVS53rE2zAzBd7YbvUafwY2D6bkXBtICJQFNneStmu8Nop+fxhLEWPl5DggXd
uobXT5XRNlsZ/tpRwesGQT4ACPDVFpvp2xw8HSWHj/WR4ocQW2zjDiDYg56RBoFbx77dPiCry4NH
R1SE8Mi0FptIDJYHQW1yJIwZaBOo7/VvAIsBj9KAxnaLHGLtCVE0ekjEgUlDJHh55Sg3wX0+CVjT
tD6mBXkknXyijLxWDUFCleJ17M3u++01rm4q8keoCVmowS4djS4Ls3cywpNSKwse1a00g51f+Hm2
q8YMs1n+0PmfnrV8PzgBOArQjbUBWVy4t1LYdJohm5H4jWHGuZF5X7IxGN9yWtIjSDIKqJ1W7pFW
FPlGgCGSUYNyuGF3IvL1TUDx2h6guoGOAbCh6BwsnB010clvCuy8BA19HhXUl8Ee36Iv42LEmxYH
Zm9tScasfe53wlrVFIWHWDg+cNnllDcdT4Yuz+5RG3EPVpMhrHR1GfVQYICMi4f3tS1c/sm5AbX7
SpwDc704aECoXp40WUwd5SXnyVQ3b2AGeLSqXovHLtuqp777t6WD+GBpKQOpccOH2kvO38tKJI3Y
L4iaRe7Z3KcAi8f6cctHrL2bKACqNjOgTeggXC4tD7zc8CfGkywv0/vJYuHkDO6+MfQxtinFmJyY
BbvTjZYcc6S9+8/fpo/mFx8VEGPOirrkyQxEyskexAi2Rq3Y1+rX6OYkjrftrT3TCm0JKAH4DtD1
WiwXgtEFsSlPuKGFlYmJHboFLl49px9MqMvzIVebpTP1bQsTQZMbcSZ7JBCIRPdeU5eRmdkOOCgN
NzIqNny9vbjVa+li5BX5uYHWzcIhOtg5DLnXPBlrSnmIgSvI6QLWFjza1UQOjllscQiubqcS8TBR
vgIqePH5HBN4qgYMKgnGDnZTl+i8/BcvJlz7fywsrl6TIo8KOCy0VOP3TTAGe9On1VMx+/Xu9vZd
QWxwzVGYRmFQQYAVl/Pll/MgiQr6Tp0n/T4/gSuUPwX77I78trpw2KE2fnbv9Vfn8bbVlTcTlRQf
xX4LlaOrUhygL17ruDNPGszjPgY942HQN92eWqU4/P9MLU5mJxy7zhw8IpooyleTO/4OsDgMe/mF
vlUmWTmLPnjrFZ4E9QoIUV7uJVB8A+SpG8RTOhhihiEsHbAT8idD2xJRW/FgaN8h8FYwUPSiFlGO
lBafDIxnJpNrxA7mFSyvwrOch3guIqOW4ej8AR9qdHsvV04+sKdoegEUjKml5SC74edCr3Ssj7Wz
kcyFwx5y8IBvPDxXCCx1JD+aWRx/DrFEyXnFEe2DHClFR3sKXSeWdsjO2k4RLjQP9r6PUDxg+9za
u+UXaz4ENtjqt0iz1w4qEHV4KzA/jA70Yp9taU5MeHiaAKzZG7rY04nvm3ref35jkcWpBAMaKVet
ZxBvUbOnGksATnxwNOsAYeLP+xQF5bZAEAqhRm/55vmVBcgzVUmGh3w/lKYPGRs+BdVbDwEhspF2
r7wHCJPAraOqDStA/5q28J4IGH2N8iciS9OGtMHc2XviTUUboy5tvWkVceFlLOa93N7OlYRKcY3b
HgC9uCPLHCAgZjvQYsA9HDDWF4JafaKotDGBmYMiG/leNLYnwgqKnN4GsGxl4cBgQjsI/0LstNRD
chtrzgnF2y59IGRbw+jyAx7BzADrYqeyn7LrfjoG67rIrYI/t9e9ahzaVaqjBIm/ZYhqihINugJv
ITCx7HkG2ZAZVkz2901mzXsMXJNfdTmjPEGrjR7Tyj1RaBo4I6i9K237S89X9rZFHBtXVu/cQzfO
P9oa/FHC1rdGJleXiPYRnCwuCrpZl4ZQwLOFlxU8KdyAWSA1GLMmopkQUE3sUjCnNjtuC9eMq2Ey
t4jAVvwfXiYkQCjhqVR9sUph1Sx3KLxukVOUVTtrCm3CP9vIgftDC1pHdIp2JwYHFxENHYpALxmc
Acv8yKz0eJDFvWv/LMvucWZb4vKra/pgbfFmeRNHYcHGmqhbSDRV2LkV0ohvH8yV5wo9WxS88Gqg
e7vMH0ccQjgEuFG0OC1E15jnevNwLU59IwRGFR161mZ9/taWOt15XmFvBIlrx1ORJqhwAwyey4fZ
KwrNhows4g2ZkxlwbG60sS99/lvMmbmFwVxLaFTCpAb/wV4CIZvLQ6p3VJcWcRlSRd3+uxnbHMMp
farfkzKfoe04UM8L9RkBEDDxzG4i15NjF1LDKI6WxtFMkKbMwRbmmZ/VnlCHy8Qjg11QGIjl2Byx
eAsyLcmSPDWHBCRo3TdeFvWDK73syfYle3BGkp1AV+NuuIjlQUNfUpUpMf6FhB6iuouka3ZYLWbC
nKQXPfoGUkvvBSu2GKSXX1pZgd8H2gKgCwuEnZdbP9SZOwQGsRPhyTcHuXOI2aXXPN0UDFxbDsia
wfSPavq1/kkhRF0H0MdKUIIKNf1ckn9u35m1laDdBuYIqGOitroIXH0d8CJpjTb6uQN/GYo6e5wy
N/tptp17um1qbS0omL2XkFUOoP7/h+wN2NCWTzlgKsBwHYO5vk8pIvLbNpYuQH2YjzbUcj/Y4EDw
Ac4P1OUUUII7oEMNpJctBjxEV1Z8b5pene16PCJdaHWkeMQQ2Cb95tqefvwRyz21gqorHCyUmqF/
oJERFv9wgF1r0M33382wjrR4a+HXQxOLlS8OPlgEOJUjjCqFp+zeOmaHca8dGBB+2r8AmyqRcUU+
jzYtcL2L86/3IBFwqBckqI7xnO+reTze/pBre/jBwhIgI8AbMI62EyTQF48KDpGuEaTVW+HqlQ/F
ecG1gngMKs4ACi8n6VwNpIqpl5OEnZwf4ise+Vip680oHe/Uxm2hi9Sn/1iEerenhsHU7J4OvsHL
81kiZpvH2Q0SjApOkTnoWoxgXDwPBtqR3NXGb5/eRnBlK5eI8WXVmLu017hm65UA6yR4maIiuC9L
GUr2920ja7sI5gOEE/+tBbXs+4lZNiW4b3yAycP6V3kyd/PRtcLq1/SnOwG8GDkbrmRlGwGsRlQN
BQSU1nQVv3245qKoajKlvpfMgTG8OKlXvNFsbB+gBF1/yc1Gf9tY4YrvQpiPAw+SCVUBWhgsupzx
RvReogtrn85OlAd5WLt/dA5WLUMzvuYa1ONQtNS0InKdOeJO2od9ax3wA/ef/jEI+lG3cUzo1iHc
WVx1YuTSCEDjDbgmIEZPfAcW8rmKp0hzQv7bDOlOh4jdVjHg+kYqqx5GCbHfCoBzuecGGecBwQjo
O/rTbJ7b7NiPG2nN9WcFpgj6EiAMQdQNWYRLE5lNJpQXaz3p6u9zc8fE36V1aOzD7f27/pbKCjYP
XRRECMvkKUerVtppqSeu+dVzznTeug6qmHV5yYGNVMBdCJGiPbuMfjBDMYHhwZsxuEJc0ApKXby1
vKz/ckq9CaWuEy00WzY4p84G5gQpsxNESAeaNm71LNiqQ1+vV6mnISgyMQcKvMni3WUZdTGrY83J
3IIdqhDxyJyNZ/f6w8EEkGdqNwEaWro1WQ9QzLXYnNBSzEY4EEHzEL+EO2BUNCjdDVm/SZW/TNKA
FsaBhPg6ZhJV133xCHUDhnagKA48WDWe0tx8xsxnmJZPJrAiOQop9rC1k+ovXn7YC4vLRwkIlwzo
ZS19tDU9MnT+zZDVsdXq2CQHDawQmT7Eo5b9uX1e1XVeWoUDx+0DNEwBSC5vRR20TkAdRzv7JL/H
fFLoGVWKhRZhajAzxBjo79sGV246oCpgcgIIDTXEZSV/cOw+l1Kfk6khj5jGPtdWepiE2BhBWglZ
QLv7v4rbQGcvPArCzkYPyGQlHtpqO30CLacZDH+KCnWUTtPLEFnytHO5Eqjn3rcpN0Dr4+nkVI3b
qsjK2OUuKxJDYO0VMek13h6wnTbI3Ukm8y/Qbpg7ImJopMCx0siKqjfdB5Iq8qPbO30F+oMTR6UM
7GPQN0c0taRLCWaumTUUDZI+rk8FJobP/XHce3fjb/O4VQ6/PkdIFcGJgTK8iWnE5TlqtBwKCGbJ
HoPhldOvXgFtiPGHYX8tNiEj1ycIkzQmZCyQuDg4tYsj64zZlE1tRR9bOYZN2saNT8JOso0TdO12
lAQIOocGGIEhZLAwU1BtzvNcUtT2vRjAuoho5d6zy8OndY/A3Ka6k6oVs4KdIJYzdn7f0Ecm935R
vWajeLl9Eq6dtLIA0DAunqvwp5eXHCAXKEDykj7iBX6wJUa4xFZDcOWjQAcV2k1A0aC1vyyPoE+i
BwJkaY/zOB3btPhS6vypZFtxwspHuTCj/v+H2AweUkvrHHtlNywc3L+9moa6fOyLrUGBrfUswqB8
Kjuth5TTI+UvBmbndfvB4VuVwBU8N8YdPuzaIvKrBPFmy4UVJ7R+dX9bcXOof/Z+SE5Z5J+b5wb0
xecsJp9WTnxXTkA+ihIrWuRLAgdW8BoTOTl97IbZikhrfxkn7Wud2/Pu0ycv0EE8BMlaDK3gFFx+
L1tofEDLNn1sRjvO2fDTr+3n2yZWPA/qtni/FDkxHJ36kh+OxDRhwghwk/RRq53vkss7gS5IONiV
F/UmWCjaFi7itsmV+3RhcnEKWWHnTsbd9BGE7n9V/vzi5FvMjte6cuoTgaDsnfVQMShdLoszxnhq
6Omjdc5/8O/yu/bKX9qj/02KaN75R77fCkBWnsxLk4uPVZf9SIsJJu0DOcjd+GWAXjUGVJI20o/e
6fYern025DsAcgJxhKGCxR7qvEhrTJCkjwSaVMNIjjAPtrd0n2laSNP+cNvc6lX7aG+xnxXKU5PR
C7U4a5+DCrGORb0vh71+ysPgQO4B+SvNfVfHKe7fxjVYc1soWCLgAUgXhfHFW9K6RdEyNuFjzmVU
TG9dysJyyKPZGjeC5bWjCZ4jtK3wCqOEuJj9cbJMSNfEHAMmztFezNibO7ON1vfqalw025Eeo+bw
nrF/uHFd0/at4Hn6aDJgxYnFkJymD2NdPbTmxilZM4UGHNgVIViFguiipOHMvj7aYIM9Z1Oxs8gc
F5SEjeHEdOo23vs1j4+RWVVyVeP6ywkQDM5K4Q5V+lj6qBw2KXrfRm5CFSvdaA6vGQKOGYVrtLeu
4QoiDdicgzr6ca6/Mu9LAJEL291IdtduF9BWqINi1AQHYbFvks5ul7ECp52L38jpS0gUgSySAvsF
Qh9/j9B43go31dG6DHIBxMTgMSZF0FkCgODSY/kpiHO6qUcqMZF90clQ+E1IifgOConIJdreyaY4
n/VQr7fg79fHBMEnrpcqGapgTd2KDydSui7VBvCSn7PK50fHm3dTZaVhACERQHq3CjZr1tT1QpSD
egL4Wy+t5WAeL3XNCaA5XCPlTt0vtUHKfUvaUx+wfONcXn9K9GBA4apiawzBLTNRr7IMaJ9jbWAD
hTocRFUnPYTuS9QFP8kmE/ja2rCB8FWo2EOpaeE/WAb6pprmwXmcW6QNtC1i1Lp3gexp6GRptXVo
VleHdj5cMwquV9idPDeJ60+ufwZQ4mF4zOMCg9zDt/mY3w93MnYiXQ9dFPND7/n2g3B9C99bW/8x
vLghYwWka9/BcGv/yqYq1Jw8Nvoxvm3l2h0rKyhr4eshNPEWVlyt0rVJEsRyeZnFcqqC51lm+QZo
f9WKAioADKjUBhYHcuBoqDCHB2d/6MUeIo8m5AT9LQ2ItR0D0BCD6ar/aS9LPf3kS5cWun+utG6I
hqa0f3Uy64FbVUS4n983oEkwYAJQ8rVGQ1VVoP1opH8mg/6PV4nXgmkbn2Z1OcrTo2CHfuoyjdTb
NB/duYEJu4T0T3BXiPIgjPz4L1bi+ijWAR6P12XxbTqTtF3ZQ9k7tcDPM9Ha2jXFf3F2Zctx48ry
ixjBfXkl2Yu2piRbtuwXhmVrSJAE9w38+pvQOXGmG2Q0rvygl5kIV4MoFApVWZn1/OO6lc3F4JGH
jgnI2lcA9XTI+pgNqRsNIBshKt17i3bEnLNkW7aiAwqowOii8miDFPky8jUp5Jb1aYmjobHeTRvw
bUwstmGlPLc6NBeur2mF60MNDpBIrkEOiD+KnoI14pVjZxokjnJMqKEt+q3KnZdW1R5id3gYp/sh
/TlPwE7lkMrRIJ6TTtXOy7SoSN1wSD+fWeHX4Hzhl4D6ThWRKebA1Iol/NcoX0xoRlm5I/m6W8f4
3IKQf5dFCmiGqngRI+qpSOMdtAQk8XZzA3GNgA4ITexVm1TTF8UeS5gwe5TYy2wHxv07E4OX3ny4
vnv8theyAYC0/rXEPfbsSvaUpLFrvNcij6l3rf2mWzcVSMjrapdPMaK6/qUpZaiFrVOAQAvnBLZ9
XVtk80DdDGTVUca+5I7nk/6JqG/X17XtlWdGhAOtZbXXVxqM0H/mPcTefqdhl9zmIN9Jn8kPGpYz
cJn+JKt8bFyUqLAj4UZ4R0T8KPadfU+3xmxr301uZM2YLO+m6oXgFOCxAaykchrtRsYrueGNgJ1h
7A0E71wkjf//M4NzB/IvvUR8nPNu8Ps4bnZ17MrUDzccEmtCBYLz4ANvwpd9ZqUkpsIwFeFEMT0Z
8VuStgFmkkPTklyRG4Q1HO6Ech4vg/HR40tDnU0SnWmxE7X7+h6PW7Sx6VMRFnlADtbB3g/QS7vJ
w/K9aHxZY3brU57bFhY59pVXMXzoiA2m59eTcury+vd1v9yyAU4LGzztGDNBu+RyfRZTqjKZMyRS
GNUFRtC6dTFTLolQW7uFV4uGcgsGlNCVvTRimkyhXuc6kd6+jePkJ0kCEjFnpxgy1urN5QCrgRIs
IJ8rfiYNia4+O40TFYn1ULrFQ8+qX9e/2Ea04Ek8WhGcvwKc85eLsabUmTuwA0aY0QF3vvq9t9yA
9ubNdTMbK7kwIziemcedQirFAhEhrqfcflJL0DVct/HRvBSiLfR2OSoWlRTeR7pcC3GMse4Tz4rs
ZgK5j28XHZ2DBXPBpt9MelodPBdzlE+9Xlf2zRBrfRwATwvNWqUkdhmoCZubkNSlnh5ts+/eIXtu
d/sCVa6vaVNS9bGoqyx7wBfTGn+wBppiJNwiDHLiXlP6E/Vi/JfGSrRDUmLEafSbwc5SyfW18S3R
P0FXA30UdBrEohjREqNeiOaBmf13yt604S/ydQzDgMARLRPQmoiteMBumd3pgxdpvT71/gCt8d9Z
D2WT6/u1AWpwcf2iD81Z3DDYKxykGN8G2vV41JmHabeExpEehr1zYKEKRtBC3grSsf+Cf5zbs4Rn
HWhvDPT1YW8K7A+GImg/B9YBs1cvcs0/bePuv7AmlLtSsBD1gNV44Dz1fmNOwW73I/HdWzOw7pZj
e5dXoAeznNBjfvk8REkoY8DZiFMXP4B/jrNbRSuR40Ap2YuqvPNLM4dSjA2p7sE33Ti8vpUbUQTR
A7qvgCwDoCCW9vQqXwwzx9trnLCP5KlNwQ+syoorG46PWR1kw5hTRi1d7GaOyLu9vitcJJ8xWCOT
sG+9108v5MKEEEJANag3FcilIssswZxI3da34wVtrzqWRMSNVIYPHvEaGG58NNcvd0d3Kp0uRHFA
krqA5gkzOlbzuyFWFaBilPu2Wf+4vrQNd7ChkAtuKZ45rQZqqzoZh7Ib+P37S+meJoxAIx0INEOC
D93wexSzgVGAAgHg8yL7a5WWmdkix0HKNBohq/KHbmKvWs7uLFX5kuXDXktRcK7tp+vr2/IO0Eqh
gIKyG5ogwhWTU8Mo6hyvv7a3x1uQbKRPuToqX65b2egn4xlrQAYHDXxcNuJ7zG2oovcEtz8n29SD
LliO9Z1zAAfZPpXUSDfaH7CFGhQXF4J2hVg4UbMibSDfi0yjR5E5IC7NwRwyNWYceBAfvCVenftU
KU1fzad8N05leq+CCU0BUQfU7II8VfTvzKhM7WDm5Swr6G+ceojVoMCOGisfqhfiaY3GsDuMmR3l
tGr8zPZ2E1QafMMgh+sffdsQMiDIM+DxKaatZVwriAmJHTXAUefZz1h/yaikWLxxPLCYf20I6WkH
eWLP4xlKnKbjs0qPSe7S28K22I8piVvJ1m44K4q1SMR5zcVGQfPy9PejpbYDishRtQw+7ZqDkrP9
5z/auQl+Ts/C/+g2daMnuhVZw3yy+4b4qtV/USsMr1w3xH+rcK2igAhwCUeVAbUq3DMYY4lrD1gr
KA1iZLOcK/OlqKgR2Kmq9j7DjMyPvjLqByf18u/XTW+lEDghgG5DghO/QMyFMq1PmwaH50PMjp9G
YoV5MLZ4iE6hsWPHVEZMuR0AzkwKW6dZqV1Mi4mk/IYcyy+c5ZDtjR10g/ef52zkFAGcdYo/aXDl
XW4htRdDJ/D9qC5cH7Nl/jJKyK03ThYs8HsbQE9Oj3xpASqzfdy4hRN1ie23kEydlmzvyJghN63g
FW2gDc5JToTQDAM5RrTwbJ+L5GGg87e4I9/op0dE8VACd/6/ZoQjnKqLW0zK7EY6JdAXWfyxBEyU
yWakNz0A5ThAmgHMRsdd+GjJaNp1y2/S9Ka9YT85faeJIdsGiCKZB2x9OdQEOJ06UHjrS83UWpKZ
xIkoECe7GRO+T54G3Eqy2K4kXmzVdPgYNIDakLDSAK289IXWMtuiLw07AoIFTNx9phdAiZWoSQIK
5yV/MGhPvztqialihHgMHdYW+RE3wzyEXscYGthaTumDOrjGnaEscRcMmqJWf3EXYBwEqC78gT9N
2GTIDpEpYZMVzWR6sTPjyQJf11zI2KW3AvS5GeGUNx06AHW+WJFTeqFjFL8QZ5jkAbSxuZiP5eOo
nBpjlZEtgzVZtpJb0ai499ZiYeq36h/tUv+LmurFzgrfzJkB5KSjY0eknZIbd6r63ZgyVZKAbaAL
kJoDaIehJJyNlWyk7dRe0SrMjgzIoSA7wnRQkL+3P5Y7D7MZnCQrgD6fVF194zPCLNjluAotcMfC
RVdmoCygzWhH1DD9znyq+gLE2TKpyhUTFo8uEMxDixWD2qBIFJ4GZs6cCoMuNlolmHVLWfqudu/v
nZ3fx416gHSr5Xc0fSeTK3sob1ywDufwQCH5gx5ByLNMA8/kBBX5aLabvfqBTPWOtgY+9wroSX0I
1IV+vX6xbrg/yp2gwEKGAhVhESfuZFmaOOXsRGrx2DpfY0PGiCwzIAQb8AQ2WrMwvEZSYw+1FaS1
shfWBpQHjQQUzvgEM1ID8XKbzDmu7bhzombnHoww26tgwQ+BL9zXD+aJPV//ZJu7dGZNSINYm0D0
qoM1AnZOGwwdoBfYGT2EMa1fMcqEVvLnusGt5wEaUKjPAPaFhpfYpo4xAaimE8qDw615Ox0Qeslp
DOadBepeNIuzh/TgkPC6UR4qhGTvwqZw91lpQyanrZ0Ik5eFDy6mMC9QPFmqb8uiHtK2kASVjcON
ggKe+1zyGchhIXT1emWbmdbYETNuU1Yc22wIkPFJIjH3NnFVaL1DHw0iUqBH4t56livTEaxXWouX
jJ2+Jgyauh14xzufmq0kV5YZ4ss9M9TEzlSBC8SOoFB1p1jTF21sQwZ6GpLEh+s7tXXCkDegSQJ8
xprEwjAUNW+71I6yXgmy5lkf/rluYCsPQlT614Jwhsesml2y4FmW3dBncpeFPBceQvrHlOZBH/u8
2qEzW4IfpGCjtFqgTJDoL/ui8rVXWkLpgvyM/yT3c5A+GwGZAJnz24MMEri5Z7zcCv4kXGpiFm4q
E2bx5hipQM6CiYHuvp19SBKif5dLTtfGnmGohStEQloMsUvIOqrMLOduwiO0JWpkK+k+I+XnM35M
iSNzwnwRJt/F1TS52rvWiCJ5PQDRbU8opKn7vpYJzG6uBO8WiB+hMIDh10tHN4yMLpgwsKJctR9K
an6Zehl4ciM0IPIBS4i5GBRjxHK/u4AkoGj4uzOLmwPKJHkELE8cmnomHTjlwVtwv4s3rvASy9u+
nxaGdJDz93en4aDs1AhsZb5+LB+kMwsya/zjnkWJYjbH2B1hLbupv9b78ciPlXPLdarKQFYm/uhX
XVubsFULYFe1p8EaRkB3deXPj+XN8nU4FKHy3H9tgmRnh9PeCJq9cctV4tV9ehx31g5/+EGJdIJz
y3U4uf/HUwSAfeGoZxbaXo7TWRFV1b3egGtjZJLyy1ZqgP1E34FrIvAu3uUXds1kmoAY4mueduaM
3oOyG/YQJVp2+lEBMW54PVZuJAfI3kDcrquA86ze2UZj9mPZ4DhUAG8/LQibEFaHKMQL7qI4Ai1m
BkXMJNdqEPcWdrr7G+tQQ8YFB3y4WLPEsIgBGDW+qG3kOPTMw7jP4IaZYr/XihmVrK59tXIl3ebN
fUT/iHPtoRYsvictathDhx5sVLrGz7zvXrys+3J9YVshAOVRLuuEZjbi2uU2juYUW5kNE5Ah6QM6
gvDC0AYr0Ppcdkw2TeHVj/1DJrJqnds0N/LcxmMtrxOf9exPkZW3Qz9JgI6bZkArjIQOfXpVBBcV
CtUmpqc4+rl77EFpkaDfgd65xMzGnYaY+a8ZIZ4ZltU2YLOxIghQ+lTPAqtuQ7t+tWTas1vrAQEK
pq+A+wNfhJAvOhCZI3mfIHCCQxrCd77u5r46yvRat9aDQUW8pC0utSfWIJc5L610js3ILYFGJRUk
EfL8V9Zg0AxotFRymrc8+9ya8PUgOa9MNtAikdr0oW57YerWx+uevRmhTIymqB/EFKs2ij41lgc+
bhMRag61sDvM4BswAdKvQuWHLMXZ6NmA0ONfY8ITWu0o2rsdjGnu7TzP9wNVb5Q42aXJ7KsKCUwN
nOfO35T1OfMe5OBxgFdhaWwKgIiobgKrZj7Q2Xs2WhdnK65217/lFjAASgNAeqHhBsSeOFjdWtno
LH1rRv2efosP5T4Liy6Yxz15dyB5Mgfm7+p3dcPv1+w9V32z85tj80bRlKVv13/L1nkABSpKS3zc
dCUi5tVuYRizawMfboZtmXzBu+PZTWQMUlseCqwgKnkWZi1QObwMjKyCQ3Ug5AIdjwViVfKYDdXj
9ZVsHTmuKA35UBReVmjLaVhUWuKAIS3e92DJ1Ur0MZfKN/tZcty2vhmWAHAUmCRApcAXe5YO1Rkz
QfqDBEXpUupD5RXt0bY7xKQrJe/Arc+GCxjkOiYKciuPdMgMoIyClHJwoboD4u3GL5bSkPjjVtcC
ACKQHKBtAisiwGIAIyvQFz0y10Q1bxsTZDpFN9CQ5lr6PKmdG5Zxh/EOttT7pbOQ89EpDsd4iQ92
pUJTeNEGCdHbxspRtzMg7YUhMk7+dfmNO4A82mUpEKcbiHRnQEYsMlnQLROYrgbOzeBjsuIj27Em
x0HcRL7h6u8QsnmfTAzIXnfKDVcBaQWOOtjioGgp3gN6Mc3xSEwzqp3k3W70r0aFLlCp/LhuZnMp
H5yzQHciheRn48wjO2twJ/D/m9Cy1p8npp1KV/YI2FwJ5v0tTsgO2nLBBLo9s9vZmRmh9PfSG9mj
ztTCzwiVbPw69GPHMZSIrwVj+HiXSykg5J6MQEFFiV79oa3pQAXXuqtQ/PYtRf9hOekx98Zb21Be
r3/DdfwAUg9gbdBt85G0VQquKYgu4NmLoKyuNndznN1PJN3lhqz6zd8Ll+8b/OtcxZ0TpIJYRHDt
3lNwlSlUj8rmybYR5K0TUx+z8nvLVIn7bZpCpx7pG7L8VUWum6ZmqWxiREYMYRE6+Xrxlja/0+Gt
JLLhyLUPYllntoTMKta9ZeoM2DL75c/c2vsZoufXt2jLBC4riAFxuA2GmgTfaGKrVIhhAL78j0re
TCrjk9uIhCDiQ7T50HHSVzOBnUdxvLiFNuzvrb11bB70HyTwDnpIov5FVjLYWhDyKSBD4QeobuuX
Cxo/SCtN1YiWsT5oM3V8ECzKuL7XJxc8PehzoiOHda1GwOq0o83SNWbkZNWN64F5oM4OcTpI7t+N
tWDOBThvTAxB61IMdSSBQrynMyMC7UA4l388GVn8tgFofnyUD1dyVxiicAmASUZEqyULCr16d51Y
kuZufCs+rPM/G4ITN1UxmV01GBEY60O7+akR23ct2fjJ+vWNh77pgrcMnAlr2sAZWKtxZJ0RZRbx
dSjaqHT0R7AZ9CDQtu0aXiAbnd+IbhcmhfDdVMhCCwMfz9XH2a9IAfjF4r5CcAglSuvzmH8upYc/
wITQmhJpO6s46fvEQSwdMBcCIsuUPCS2bFB/yx9QMwEeCdhxFMqFw1Oq1DYJmHQjCGnp9ympst+t
Nkm5l/iWC+EaEQc6AWDt2GA2tNpULbxp1KNRA2MHFEYB0nSbcAr7IN/L6jIb/gesGtaEfARCXCKv
lt3Vfe7lI54g5h9MDPm9bQWGJ7liN95yyK0wlYmQgyC6aozOWRNrioL3h/elvTGO85EGwx6q4cH4
kISD5A7aWBIadlwnB9QgGK4Vyme5lTfF6LpLNM9LeleAGDPUCkO7nzJHhk/fMMWnWzBrBcQ17iLh
9A611oGfh81Rmy6jEgLSrR1QkVVcf7C7/PPtcrTyYAxz0DZCtygJO6jg+RzUeo6aOdkBE7ZfhjYo
nWp//dLbuMOBLMA8HG/LgyZE+H5eZQ+gccj1KKuBjmTfgKLymzpSsx+9KQnhG9/vwhSPW2dpZExm
jVlGgRNlPJL+YEApdfr6F6vhg9x4uADSLT41gAvElAVuwkipJgOg3DYxymCptfrPbPf1EKQJ08Cl
YCYx+WyJiY+JofwPm0CwmOJ28acjwyNAi/KUhrVzC1CvX3RQhGg6yflafUbBkhCYErDCIbzDUgon
bAz1SKFiTWWycquIDv/mqHgOb96YWAfLvOLVKhhC83I6DJX7xVGXXWXWE3B1teTbbazowpawIkBc
XehoEHy7sXiMc+2ls+b7mLS7686xiujCkoT8bubt8wH0nNE4Vs2DgVmq46wZ7aeRlXA/TLCgD8Sx
IaIjgK68pX0yaxG4tG7UughilgBX9MvRZS63Wg8mFhDLwbLDVYpWUiepnVq16wywNLg3rNZ3ZmFK
osNqZ7gJbL+H1hmX6RQ+GdWyaaLALkQLBroePLz/iL9kTXOX6Mr4dn17NtIW0P1hLWDPRH6nC0+z
FIzqEKzqtCgrDBRqB913KoCEEpI82EbxzXHS16I1+8/fH2BkAC6dCztgnk4ISqwC0radWi0CLW6N
nGwi/ugafWDFqcTLdf6xhKuel8E4sSWAZ7gZL+OfNwxaORvwP0zXNVY464lGfWjrFSoysnpW9kNZ
VQS4Z6tZ9iPYc+rAJQ0onEq3cspb5jQ62+kgBq7+pFpn9odcMYcvEDfNoVji0nm5tbshu8cDlKp3
7lhW0NrJtGk5kjipvMlvk76E3lpTQu34+tatXtUOYh+ncvzALqywdE5KNLLYFQ5wa+yy0dsbiXEE
bPTWUvtDVafHQnttZUW/dYS6NCrcXJDD9pJ+hNEi/VV6i29mLliTj5b7z/XFrY4ZXxyvStjwENS5
Bb+0EcHrdEB0QlXQvHFiWtxA7FEmz7LGIwL0hPIw+lW4hjmZ5KV3NPZUmi1lU4R2f1X48aHeJ0/q
5Gff4+MCyrjlBVOm/48xofXyLu0KRzwD6+7ClGWKsspfXsf79o+5aw7kkJ7M4WAEPWf7lbjLGt4g
rJX/prNMoAZSumqgk4p3cPWNYbH/DAftew5U/Vv6zfXLk/NtfOlfihfv6/W9XIP2BMs84J1ZzuOZ
sSExpmi6rU5jZB0Xfz6CJ1Ab9iRYwLKEYd701j2NsufEylsRSZHOOYA6gFxypdZZtyhE9imCtZO9
eCiVlMbPmP7MmSn5tpt2EKmRymHUG4nq5QINE0ShadVrUVkOtwmYczwlvp+8ObTMWHLTbV0OXN/L
5WvCrI3wLSerbgbNQcB2m8Qf5tvGfi5yWXzegN3gw51Z4Qs+2zEoBNO5j2GFYxHyY/fOYTfOodxl
P2Xw49W3w0nnChj84YwjL1be9Rl1aK9ukPNYNSbxqxjur+Y/2ER6X6G9THdnK2ry0i1wzrC4Gihh
STG0MWhlomwEua5TOg+sA1yPjd6xoe0TcZNfgJtUt32RPF8/BlsL/ei3okEOpiVHqBFmhKU5MSyG
CezqNyZ8HzK1OMYoJQREr9+u21rHFyQnvLf7H1ti+Mw5G0s8eAx3g3vHjPIdd/FnHRH7hvI0CGnx
XldXJaisLobBmzQWqUukpn+W7pvt7K+vYo2HhQ0uRc8b/CgQir6h1iPLUyj8RGr9OBTQRbb/tOpv
Y+r8GMzNjDqHrgVps6zUsbVT52aFM1YYQD222cKiJabZG7MJIPhTDhUPj5bI95rqSbLO1XuQrxMU
3/+Z+F5JojATPCzNxFjUh5B7f5zRUvC1sNiTQ3KTa+H0CjYiDKxGxXsiqyRuecq5aeFWyOuuGeMZ
n7haSBBnL1b1F64I9jl0CnHc1nizzra6rHMoQw8vL561rvReLZ213yWfcL1nuFHh8oj4ABUDiXUZ
sWqzTymL5ylSn4xuVzwOB6hrO/4cJI/q43JbPM+HbJdEluxu4xnCRX6JJfFZRD7aDqSbIfhKRlUk
EGYzRePe2PdRFnZQAAcUnV9q6RwMMhG2tatc2uPf4SwyG005m4iZWKcLCe5MU6I0KfeGAklNr668
0NIHZ3f92/IlXC4RjyoPMl54YfNrQSjBFBbFZO+S4jjoM/hLvjlpGqjGr08b+U+zGigeVMnEklLT
pcnYzvYcmfQbZqsUq/IzXeIk62+HOMUb4v+1ITw7Sq2BFlkRzxE4rkmZ7Nrh3WJkD+BlQEwJMmnt
j7CF7i6qIrxRKHYizRLTvSTBehbDu1WNIiS9/ZUs5EVV28NffDobcmCYpYc8rgiCSkmetws0ASKv
q4z7rmiXu8Vp2ZfUSWSmNm5PXuRRAbrkVIEiB+i4mJkSjwnuFX2wnt3GTe+ZVyiHSW3ITUrmcmc5
8ftk6eVBKe3+2/WFbsQqAAVRskXbSwcgXUiztLoyGVPMGRizLFBrBaXU4ua6iQ1fvzAhhMNaJYML
yrkZ0FXrmCTGvnZUEG99vioC7zhbiRA19Lmg5ZLDO1xifmes2yvFJKlYbbxtLm0IkSJ326pTMnwt
ju4xg+o2ycPq4EJhgIWAVYIecJRSm27vEPpeiIZQDxW5bMy8nmLm6XPUL/OrlfW3cyobot1KCpBt
aIj1uFA4Y9VlBFSnuEMq7s7RrILg206jgaQPWVG/Nub8Oy69NnBm83VgSQjZr7/6qBwwiguNq0QJ
Ltjnhqt4MfwDVOf/AKfdBEvvx1+tJy3QfXB1oEX6TiJZC2Fd3Ue5HXCe/5kV3DJJehuqt/AXKHxD
6HB45wonE0Cy87u8ur8VJoEZASwAS1xLDSiVBo0BCmP1YtCwIZnig4smP1K9xJhOEtu3XlW3Xz5/
8PiUMu5SLkgnvmtYrMRdW6lzhEHfAL2zIwJ1qJQyzPhWWOZqT3Af/jXFylObt7nuLLgCiDM77zV4
Gbtb06OE7o1RyYodyEIKLbi+tNX3xFODV3Tx2ERNb6Wz41FEzaY02tNgEs9ndv2PUjgPzTx9nbLh
J0DYkjC5qul92AOnFPqp6BHbwgFZlIUZA2PtyShAf8vKOfE1u7vRlgLqUwW70SsXjgr1j+vLXIXO
D7MgmuCQT/CSCjHNhFbjgsJXe9ITPLU1hz6PfU79trJlat+bljjel5ds0KkREpJWHxajVkYssJ2y
28zs413seeXRmYhMXnfzWwJWCtwvH/ISy4ezXRnZbLbtibTQ8V6GgLl31qAH5YwxdIajb0jyhk1n
OTMoBBiXTL3F5qo9eYx+awFsfegpvWe5A3aXqoA0Ta189l3K981BN1TljEYrmcQyhywDigrtqQP8
rXG734rqHD3MtPlj70oeA5s7h7gNYSQ+ACwWSmovV9tOq9tTkgDO5xAvU4NxUBSg4QEE6f7m4OGW
RUjROMRJyPeKSoOAQVe2JyVjuk9m+z7OEiAhl8fFtJ7qWAbZ2to7lNJx8yHCcIzf5c2kZwzoE7Cg
o5ClBaN6bzDmm4Tt+jHqpJCjLc88NyY4CpSnRhXCme0pn5NQhW6276jjWx+P/8xt+5oN87ekkY07
bi8Q/O/oXGKiXwzSqpZ4ed47zamvYm3nel3oJfPss9TS/d4YvsaWImF6WSUUcE5eiUJfDANLq96i
3tulM01Wc+oa54VCwYSV7LNSnWjlwAaavnARYALEO10D20qSLbDR1jXxyZId+1QmcrG9jn9tCBd4
N/Z0pKPZnPIx0/YY2YZEMHU6SU1m0wrm6lHXAtcaGgOXDpiORZXlDqzUcR7mGUDHMsz41gHGC/t/
FoQg3zGaJMOk8/1I3YdZaUzfqO3mtkfQl6Tiq6saHT2Urzg3DYSecK9cLgZa3KAEp15zil1wuRqD
8pgqyu1UVFZoxZ8nwoU1DjFGMxlxHoJxl9Y00jEb6BlskJ61bzZrrceFosFx/Y7cWhPG1iEJi+cT
yiFChEgJ1xQ12+bkZKkKwdbUvBsTz/zl6km/b51Ck12VGyeWD8hxnjWQ76KZcrmstMmSzF7S5mTR
ut4XXq5/dUlOZr+nBEIRDZuJPy198uX6OtdJOqKfx7Nz1MSRbImgF6MfOlcpCD3Z+RIkRNuXNdvV
7vTQdd1xUMDhaSxg8/Z2uFP3122vvzHY3qDDzfMQJOgihZc+ewot3aU5GbVXnmbFeVcKszqCif0I
yblPE+cjcnBUD89FkCWIsKhOb9mSk6k5AR3gHAhBv2jwiH0a687cJZRou+urWx9x2APqk9/WXHxA
yH0gwKqy1G2a08w6H/xTjgwwsmWAN4QRcdF6A8rn0mMyOrnaGHv1iSVA5dV+SmRdmXUMga4m8N88
SmFSQoR8gsPBhoiwVZ8MFQL0y7Pdan45yaRX1qPr2JlzM0Iw7GO94xwS9WnctzduBVFIb6cEyk8t
SIJE873Qu7fC65sjW5kQHcHOiV5669SnaXHDRRmC0jxANvf4N1bQHbU4afcKbGwlNSrgLYKI3Qxf
ix4iCvUY32ct+X3dztZB+mAFggI8atNi7JhIPOJOpg3EpdOjAv03wvJAT8oQciKSuLj54TgB0X9N
Cb2RhWm0LknVnLTW/qEbkMih2qHOZALWEjOG8DJCx7ztQN3B78fsVfOKf8xkfsj15C8i0NmHM4Qz
WtCZ5CASbE7mXB6p40G7gLQYFzPyXxAY0IPr2yRblHCnlJk+p2Nf4k5Z4ru2VH6TRnsYB12T7NFG
TMeBQgGVc9MBxihekXRQy7Su8+bEmPG90IckxMTP79SEusvcPw6ZdWN3cYRpzPt+ySXTtFtR6dy2
kAwsltnEfQ7bYAy5o4t9Z9dUkmqur8rL5QlXJSnahDkFTOTxo2Ulvlo/Wyz3+5r5cWH8TaRApQMz
R5grXc0bGUayVHOJTTOAcT06XdXsMJpb3I6dl0pqVtvrsnEb40ZG8iGcLdpVoJnLMqRsDg1q7ycK
k4HdTQDKgaYzniXeuL1R/7MmHrGOFrY2GUg4HOWtaZ/c+dt1b18/e7BLSJwABsXMADgSL6+ntDW6
echwhOfsV2d8UWrNz+Z7pnnhmPyush/XrW2uBgNFmOJGCWc1O6CyLqPVgG9nEnIkTN1ZtHi9bmLz
+ILyAckn0iRIKV4uqIJGbNNASPtkKIN1YCxzQ5SHhhut7r3ddVObnnBmiq/2rHdEx0RXaTHVp1hL
0j26nE2Y9xl0TLvYpQwjWbO6L+bMOlw3u65eonSC+XcwNADPw6kcL+0OAJQXmNOuoc9Mjk3QNRCt
5/XL0N6zo2aGo2TX1oATwSC/2c4WmqgoPWtZX0OQUQ3yxc935IkGbRG2dLcEXMG7DrxHaPsug+QT
r5ETgmm+B2emc10dm0Zp61O30/Z2kO2hAqgdxp0e1od2koTkDffEpDguTT6xCAp64aJJEnNykrKu
T7qq+ItxY+UywZ81xTDWg0cYiifYQEy3ClemWRcxtXSlOnkLZDx0H93H1vCLmqrKLUkTTSn9ItaN
7jgXvWHuaIYgo06dGgwgPwjm3Ez2rT0PAKu0VGP/aAPhxUcNOhrI+SaX8+CoTYUCRt/SfZHgbfIk
8T7+Cy/al1gBsJooLQNZi5ghrEClNG5TM6lP3hQDQpApsNmW0Ctq5gcQKgHFNzG/qZJ3MtZ/UI2V
jWlsnDrYx2uEDySuuV3afqppbMfVySnat87DcMZo1+bRWsibUXb3KBqxULLkjZiC1QLZhlcCAqX4
dMbkqj6CVqc6aV9YEB/g9EUamiTzlR1KNoe89ovdXJhhNj18Gs6Dr40GIbiw4JcYwxTCGWu7acC4
V3Wqmm8JKQJkw2E1pAEuO8kqtxYJYBn6InhDIBsR7rUmqVOMXA/Vya61gzZ6gaL+TDPZA3rTCmQ8
0AsBPAmFqMvzzJqcVaVZVqcyIzdW3WPSMwuNzLu5vmVbToIJdRflV5TsV28is1CHfjRphboK8yf7
y6jEodN3UM/TfQDOPv+CAGoe+ng2pu50RyxDVCqIs61RK0/g5kQBx9Vvi8lD6csgz9eXtfH1YAg6
VzqSRuDjhLNnM7fRCy+GIeDJQuaURWh1nRGUbp9LbpktU0hd0LSyuCK4mJ0WLsvaAViIk252COza
+Msch1t9XiSI4q3bjIu6oEYHtBoWJ3gEhMBtwwNo+DQF2j4NynB+G33QI+/LXfvSSKxtRPgLY0Jy
r4/cVAz3m+Oo1n9p5dv1Ddp6JV8YEM7rtJR5A3gtHA/YO9/z+8d8l4Z2yMkU8VDG9Esg7Wbyf1OI
yLD5QXSFBBhA38szVUPcR8cNUn1cz/C77pDuR7QzOT1C+1POUr+5ZQhKgIGDCIJnjpcGtaEClTWu
qpPl1/fVCSDfW/oag1ypB43dIgsZUnPCpk2gLDPH0S1Pya85VPwirAJMOXMRAMxiSXG9GxkxB7ka
ECXDPNZqujrB0I1DrZpbq+GIyK9QGPCTn/1dvatumtg3X7Nn9X55aB+sHzJN5XWNABPWANZ7YMcE
fZ4YhF2T2cPgLvQ0DWXIae2G+tVVHKiWvVx31PXxvjDkCJFkqpaapaaKgqJLnF1LrXyfTYW1w0gm
/fTznXMII6vSQWfEeTQuvYVpbja2GXRyhnJxfatjre8W1Ws8Dw9DMcm6D1sLg3woRi9sdNtXOdxM
Wjp4lUVPTfcGxVJiz1ADlJXc1tcLlgRkEBcshTC1iHPXG5Kmro0lqemo4hG4fLXi4euiuJAbMX7b
veQpvbUmzAuDzhTzK+s+UbUYFR1AmnTqu9s8+erGIBerJDfmOjJyfAlA0IBO4k0hQk2yJhtIDLnw
ExpHmg+wCwiBVdlc/5Z742sBkYagzsUTL11httzYsEuDnrLUOoBVGp5gjo8N7VKf4I37eRdH/wm4
C/SZsVeCMQKx9Rz4AXpyCbtpuuzQW9Pr0A6ShHhzTWdmhIgPOSHSkFaDmcmhO7zLjiCBwOXf2d+N
RcaCtuV4qMajE4BUlIMgLj9grA4KhjU7+n+cfVmPpLjW7S9CAoMZXg0xZ+Q8v6CszCpsBmPAjL/+
LuqTbmeSoQzVUUvd6uEchwe2t/dew2WZkNtitORtXdMLeHuBduCUeqdkei4gzrfH19sFItZzrj3L
BIMgP8fLTy+wroxbYmjolNp+zozRuCnVY9/9mtReknurLF4Nv2Q/79yJITG12RENrRZQtxZLCvUY
lVTjKC6dTbK1D9km21krIBPOpDgnLmtg/sGagigDchzk2F+nxrkInMyX4u/j0syYNUG0yQhF2BWR
Pd/VDrPSyF39PLu/DdDFin4ZdrGimtAErKlSIOPpV/KlhTQlCNNDCKg+lDvW6ZGeVUL+niJ8neki
RaC8nSZUF+eZDlF7E2jWbR0m7k00mnFn56F7rjV3ImZ9nuQy6ne0qKqWKHHp9ZC2Fft8RGHi7HPi
1EkBawMKsIiNoKQt5qUoevaGXYhLyNZVx2BK6mxFS9f8ZTY2DC48X8skykktPwpQJSzmyMY+Rxz7
jgwEUBSVQFDH0OtEH2ZxjKwiNcU4ZMnluK8hVvAn7UK1ro5eGsJudEX0Cg8PwtTmfzm/XwZeHKTS
rAM5JWly6d7Em2pfhjOtpImMmzGqsatxqM68EU8d3S8jLtZ7cDkcYjSmOpdjiq1YlWF871x1j4Th
FG3k+5lP5US8+zxesMgdUKFuQA3EDGHLDO+WFZIiuDHNGaDeWmM4Z7h40Gl0n8zbM0N/zwO/7Gqw
CLXI42k/OPPQKzOc2QPFSl40lzysNsXG2gwIhsAQbXG4o3J7ZuwTd8pfbWPAemZa0vLjQUMvS7uJ
J5f+axf5e/cN2pPFwIZDveVv2X33GBOWrnor7M85pZ74oL6MvJj1wPO0D7wkuSwzbXjRqAfe3Pd1
KbvfumwbsW3LmnYsCwYeP0DUifCQ0IZkZ2LkyegBlBHiPwEJbIm8kLb2gr40+KWuJsrizBnZ2E83
Sdle/7zUpwaCbhj84IF//e4W2ZQWavYqzi+prj98uz5OEEQLBxKLf8+CkdUji5txoGi9LBbW46MY
hIWBiiZlGb0L4C9WkSyEkNyZ2/PElGYUH+pjUIlyvmHsTLt2DJ8mxeXgxskxprlcVfHWApjw1z+v
HaTq/loJ0Vl8YRF+fKvn2uaY0iDNbAtB1DfPb27gfFuEPw/0t8q1uDE/h4HlcSC11kVlCkTYMN+R
0I4gn3PIYOGR7atbOKVF0CgIYWHxq4LVeAQxIh7G8Gpb4bGdsnzjHvgqkKF+r2+Ms55tZ0KUP2/H
p/wIeipc5D5CYlZkaRj0lesz30rdmzbTw3bCynHWqSJ9+nlNzobiOYZ8GjfX2jWohzWBFd8j3ZZh
Fto3PmrxcyhO1ufSwJPjQRYUFQY8iyEns5hnp6fO0SCyX8ZHWKzNz/B5C4Ywd5kdggsUnZNTO5We
Yaz/RlzMcHRlEfQeoiCEUdZcYZvFiqQRuZ6rQ9V10rJxe7bacOLr+TLo4jLXrgkzNIlBOd9kwAJU
1RVR/8vefZ7Z4stxcktTUmIt/YdpbT42m1mIXW11Di9XICvPaub8pccsP6DPAy7u7aSUFLx5zMrk
4RQFKNhYlwRyiWEV6oOEhFcB+6WERN2jhANTXIf23cy4MiK6O3NsCY7l91+CsARxHdSQlsZgXHOL
tICnH90ba00vqtAI34eQ/kFQjM5ph53ey//GWuzlaPJx7N3AOGrgE4ai/z3E+r3p6N3Pczp5WyP7
Q/cU5YBv5PohzcVQ+MQ4lrn34Pbizq7jCI90h42TPpOBnZzSp7EW14hrxbZG48g4KpGgxpfkr1aV
fii/+fh5TifHQb1mxonOPMr5QfEpuozIugp7QB4QB5fwPKv0PrPOZVgnSg6A2/w3xvzvP43R6tS0
VIoxZlZ0d0FWzaY7VBHdxCzfEtjOnKv+no5hn0acZ/1pRDo0ae2aGNG86VdWhF53VD/lDD3My3wv
w3NlohON09mO9b8ZLiLYAOzoCG9Z3Fsb9CF4x+Q1D7MkFEcgtSg6tvmt3DfX5vZsTXhOjL99ZrMU
JXpks/LSYm27YXIyL8M54T4eXpNEG9Hn8PduyXijTUB08lJdA8995KO7qQPvf3j+YeYzDhhGLuim
LgJON9RB7ceOceydce31uCaoZMM/q8fMdrdw2UHXBa1wWGR/3c8ulp4lanx5lr7Rw7uezkHeT+/g
pxEWO2iUEL3nlW0c/Qd3Q8Jp196kkXiQMxW2uIeZAHN+GVFn/HsO92Vii8jl+ZDp1XCkOWaQ2YRl
EJePxXCusH7yG/80t8UtFFd9TIwEc6N636Uvg7pMnIefw8j8O5fHEEIRKK/gDEJdZXEMRJB5Vplj
iG6g0wEGrWkI/blupyD7s7cKCDfH4NqeeTWemheg4dCvQpt61v35eioS18AnoUecCjrqMGmshyKw
fsXl9M8MHZASMCkcc/DpvxXj8PElrd90BvT7tmX9mvZvjv798/qdulpAqyIgRIOM+q2z6GpvGO1K
Y/0AAwN6G49OKL+i+5uAPd+bq59HOxWQsTRoc8NmBEJJi4VL6wIEoLI08AhCPYpIdPfPVYBPD0Fn
jsBcm11ySFpQn9u4rXElZx2rzTKs6zNH7tTuw3j9/4+wOHLwA22p3zTGUfRIF/vkWpf5g9niqfXz
Yp0ex5/FAcHhRaf56ymTXBekUxKLRdKtndMnhZJoxrtzHuknx0HtFfoaSEy/IZRFb6dTAIeZY5e8
pbpmuc6gt3nmKC+3BZKtgCjj5T8zzSDGtdj5uNLW2IGjeCl5F3oVZ0p8/Lxcy5P8dwRsuQNBcBvE
kEXigtpjlXSJNaC/8G4V97KHIVt1sOUZdN5yteZh5mYT6oGzEOCybV0gs57iuhlQMBIrz81ZNvW7
wjmXxc7pz+e49n/DINcDAgV6iu5iNryWE6w4yuFS5MzZu2H5muz7a8jHdCzdmts41C8/L9/pef03
4JxWf8pcrB7KztSuYAtrviCmMkle/OlM3PwGTsKswP+Fbiv+jKr4UnbZlRpIdk67y8Fi5R9zD9kM
F8W2/Mo3mH/Rv6sq9GoGK5mNWM/FRevMsp6YJOhlOIjwKwN2+dt1rgcv7zLZARE7sQbOE5VWzDsH
Z/s+CoCi4MzNJRLwHZc4bK8uSZW4tb5MevApUxUELKjxmJRj/Pavmzb3nSAgOh9IdBgWF2whc3BE
TQdFQ1vXbai7PCArg1i6Y26CTDT6ebjvnxgGw/ah7IO/wAXw6xnJRrDTucPpsW+qq7GTIpIiTVgV
O00I6VZ1JgDOgfTrNwAYO3pRs5wx9G+W34DEtIXENQLa0pUXd8iEDLGXA9Q6lGIjXInKbtpM3Pb+
h3FBeESTHgIhMK+fv81Pn8Jch88Eb6yj0L8Gow+FiI8ucSOe3yUCpUmeQAqo2v68tqcmO+eaUGuY
gWfLo9k44G7TvMNkyZ/MFOti9FGRbELaqigzRqZyG4INjz8Pusye0JiiQMtSG8QLCFMvZ5q5ddY7
2gbUOHlOmtfyvUkl65EHiqefB/r+Scxy1LPpFxA/6GvPs/+0pI7U9eiSVoH8KKgRZhBTKKI6JzGP
GiDszzG4Tw2H+AIZG1xraJgsoidthj4Z0KVH0XU/NXBlqxVLy3M59DfcCNSc56qujQ99llZaHlC4
y/C+hFrTpXMzrb11tfFWwdGCDB2Mn8/jRuYf/fVz+DraIkIrP04S2c+jbdz97ABWw25rfiBgrM3P
2/X9MAKqDeFozzFRd4VaztftKkGgHpRogb9RtpXtR8ceyDUUx7m6gnuT6+4H0xwHRiCD5K9oRex6
J9ogttc//wzr+/mczeRnnhbUpVGrX8S3WPtDB3Ny7+hU9to32l1jBNtRipWUNIKR8AcprVt4zq/9
qXwlVrXTthtVOL+Nk72Pwr3GF7Vt+b9C13BzEVwhBABV3CLfSu11hahgeol7RHxiipah4/Vh152r
Sn/PmWZbKUQWbAaBvMMiDo2isGCXXrpHp4wRCxw8Zc49479/KKCkmYBj4GkLNPsymxkyP+nd1qJH
p+HPFre3wVBgi5sz2d+JfUReiecFYuqJSK78NGho6dFj53LSrlxzLNLNKBKPH7IOyrzbrhpbcL1M
Wp+z8fxW5IWZm4kIAII3pP6QtC9iQc5tOboJocfsMS5WfFrPrTZfQT4yJM9WaLnr+Qtyz2BDvlWC
MOwMaYAyEsgP3w3BjVG3VkJG55hewKQ34ilrwU2ZoiKHWV7M9GtLVsG5etC373YeFP4CgEIB3vWt
M1OQIck6s3GOgTHeUItHIiAXVXs0lL8eaf4yiG3cn6tOftvcedC5NT0/6KChNGcNn2K7r62y9jUG
HRL6wNN2W+dwjCp7wJZ5VHFy5qL8trJzLAD8ygdaetbvWgYFY0wKyIDK4cpMDK+IPLvX1ZNOuXYB
c7cGGgnbzZKdoAEH+ADqBWqVA+piHBrcPWSbJU1OVqYrSusdOv+wXfo5aC2TJPw8cIUhG4LywKy1
t/hqZQNmdZHG3RVi0wYXHyuoPmhyzNr+TJ6yjA/zSAg+UMSH5ceM3/668MbU1ZmTBu0VERWsAgnV
UZcL68x6L0PEPAp4TzhWkD5HFFps71jAbJ5Lp72CQCH1Qk+Wql0nSDdVmLXSKP4xx/w7HIoDM3Qb
389yUoL0XlZqs4XVaZwj04MTEssz7m/7vDGjxPSGM5fM91X8KtA2H+9Px1dXKeUcQsJXhR88q5xe
Cz89cyT+Sql8vroxKRxZlLnx7EATeHkmICEDTwEKCSR5QcL20ruagcjNa7UJVp61AsrfYRJ/EKAq
cggBvHQbFfYHdda29sRefvkd81p8mmtmUBsCTMGAjtOjLJ7t5Lk7J5VPluFgOdf5N3wao88DlUDY
DsJwG6TsPDSepi29nZk15oP1BIuuiK7IM33MV/w2ZuUaIkwIG/sggjlAezjnfPAthfi/nwN2O3CU
SHeXZQHdypzGNZZ+gmfphq7ziEcDHMMQjLcJYfD2ZOLaxMIHkTr3gX4H7vzd9/8GX3yh3ujGbdpi
cHiJFL/0etb1ql7jaASF68VlsOV+RAbxr5f6PGV8OEiaECNnCsvXHch6aSl/gnBwDOE/C6YI6HGG
ozqXZH+7WedxcLvNaAPwdPCA+DqOcsWopzrvsdM1WkWP1e28uLOYop9sZuO88+DpE8HVBmQD0GLw
R/CcWBzgvhgbKOoiuFpWNzJfE3unghLra3F5RB6T7X4O5t+DA4I5CJ+ACgLA8Y1SbUFsvOYG1Bv7
wZAk7EbAhVjV63MM5O80tDnKQh4Nz2r0vr/RcKoWXouTU7VQFPVYcmg3/m6A1PK4q8+iuk4EgS9D
LdaQlFIEwlLtlRW8TqlauflFZ5mbnxfu1C39ZZRFGEiGOOt9MDyukkeyT7beoXzwr0El47fVi4jy
jfj184Anwg4wxYB/Q+EWdcylE01bTP2UBoG+MnhbMwqoDCtUCUuf1l55uUcYGFZO9POYJ04jmsy4
GyF74s4Nga8fQGfkKgn6AldjUl+jGR2lWX7kWbChQDb9PNSJTUO5H8/nWUYL79pFJMkKDCPRYb9K
Xf+iospdiSR3YDkO4NbPI51YSAhFwlrAQvICzf8FIi6fUIlWcOGE4lq1sTKxqan33pLid6n6HbQm
zkxsXqPF1YggZc5S3PCsghPg1zWEApOUgeHqK2+89pqbMYjPzOfUDfB5hL80+U8XkuVX9RAHGKEP
TWAT0JNdu7vyZnqKo3jtX8Ws3zlPwUt5DtBycmZgMM4slnnT5oX+NC4XPQi6gaevQEpmI40Z1HfO
ZIAnTgXSCQC1KZ7HUERafGQdVEM5OH3OVV0ezaHZ1uRVlfaZT/nEPL4MskgAqcjaxqphyeoXcLCz
2/yQQmD550P3vQ0KecjPM1kslvCNbhAtZmJsqz/Gu3XRbpKVPpg0bF8GeL+NO/WaZOE5sePvGgl/
x0UP2cXTFGXUefKfNqkYvAB215NzhfU1WK1asm5ye2tqvTcbfRziKcNLsbgsAuN+4OJMYnhqaeEF
PL+akFijjvR19NwcjBp8Reeq6pQHVNfk8G07Fe3bz6t74pMG3QilWxwU9JOWfG4rH2mjagyTlL9t
EdlBC4HBllXtE0LOmSN5ako2jvtcPgUP4++98GlBvbKG3qbMANm1Pyqxrb1/9lPEjqHbCwMh0CFB
IFzsWNvklmkQWOkNJeTEpcvGGgaz7i0ZXNYp64xC16kvDAuGKjNaFnClW8TdyoRAaqwUzkdAu7AJ
XDesp16yoKLnAu+poRwIJaCMj5iBquzXwwBmVuxYGXzvkv52Mm9Sbz2IM1WJU0O40NcDAwylbZQI
vg4hp8b3m2yCAx1qS9s5eQzByYoPgDk0Z8LuibsRgHdQVlG3Mmctza9D1VROeQGnVWyTGZr+g7YA
g/HhFRCfW7e5CLi4Qb6MtEh3G7Orh35Q9pVZJxOI6TxdT3CqXdtQSljXxB9f23b074fJ9Nc/f1en
ltMDMXLmaVmzhuDXORJQ422ZYscG6rIsrkIedGw6Z+FyKpVC5cyaif2AAnzz4ZUkdiBEClfPbg2z
37C5GQ7uDpRZ6AKL9/FgnOlwnto5kM1BAkafE4TjRSiOi5rGAP3bV8L0QsPPwyZ9LbLbotOrn5dv
Js2d2LuZfg6AtIfvenkgi9rvhwnohyvXyf2IVMaHGzS3tgdYRUyrYp3IiUfQnvxwivaxj+s0Uq35
WJjWo5r4hQup8xAGcC+5WUWNPd2atQkAr88/DNW/Oqr4Q6bBCe2hpDh3icfUCP+nKj1UfrkxwHwU
bndogvG2cdsH0MYuQEW+U1P8ZIHHHvJcJ/Dnma3OOS/DtuNWlATFppD6ggfeAR0aEbZV/svp01fa
j20kRvEoXMj+J/ibxDPXAA/dS8ADEJgqm0GFd0ccvY07+ly38Rgm4PM7WQzQFDfrFScoE5ajCnlG
Z0K0v0/ieGB4QtbrzIN7WWLYUS/pb78g8Uq1wxgVib8H7roOqeqQDCqzjOKpNhj34Ak16QZKGirf
5bJ4Qvm438vUumha/mrb8/qmbrOq2gJw5nGSj36szMhTMU9Y3GVehKspOFQl9x+MXI8XWV2hqdHn
el3CVfKp7As/HBpITIRUqODObLj9wMvmwwx6/gxph/hIC6Obtl4Ov5A1kMoJKzKa3gI6sc0MZTPb
Ha+4ZYInFEto9/CsDw3Sb30+9qzypxutqr2yqwZNPy+sexERr7t1fCNCaGNJUEZTDLku2K01Lh70
eRB22T1eNRtD1cxKalYPWcTd4k6W0yZNIICfeSFx480Y003XvnIoRzq2hv4FiRD6WWPqEMp+UWy8
0ymJ1PDbbn4nCtQL6n/Eg7ty65va4hvTMcKS1xEu9Sixx0vF3YNnNwwktkPrIj/iIlE4K8eemK94
rm6HxIWQhferyQ3gHNv1GJgspcbandKNJ6rI4sM+zg2G19KNLeObKg4u8hYwvsHckBGXtDaAl9C7
Aqz1zGCx/yqsYKskAg3NoKFjb2nR3WR2to6rIEzpU5l6l2VPYdVsA9blJlsJY5ayuk+rbpVBD8HI
0/uAQtViSCwo+hHIF8TxuqJ1EvUx5WGRp2isvhlOAwIlquW+tza0Wg9tfci9Q0ekYjo3/8SeCPEk
XkFzPRqBtepTvVIwZGcUCGqf11dGmh2bcQjdSm2SINh27sVYwO6PGAxWWCsXJE3X7reDb6lImcAN
v/T4rxGz/WNAazgj1BCH+Kgyp2WNxfG+8kXzmA4aNSSeNf3K7Q3vsejz/q5Gr/aWZ5VjhTnMYi/N
Afr64YTTA9Mkx2kedV9aCXOawN9ycDEK1gUSGhvKmHboS+ij0ZSqjEQzIdkTmWFA70baNiOuMK9o
l/P16KflAUZa4o33Sq8t15DgpljkMpuks07MPn/WceDkkVLWW2J3l9PURejebCuITxgOvxTKXLuC
rC0guQbTidxJ3io/yEMAiDf20OwSp75VQ7p3C2/Vls2+0vpN+ea1lSYHH1XuGpKa6ISFlQu12sG7
sHMcdcdexyXISb02X2pKP2SfNSEaPg+GVE+WNfyBwPKxbbrLQEPfjk4QXWprdTf1ScsCu60jmVRW
KLUWLPdl/ghlIyOkSZVsMkcjNWhMCQyNCdsd6j86yk1Y2cbZSmVdibZXtzMpNgdo9iwyRtAhaGG+
u3Ugtp0t+VUuRy8KOn5t5wK8wzQvVkLnJXa4daPCbboNz0cZAqJ341hQ2okDnTIIEr3BThaoGqdY
pd5wDZfSHswk/6OXycdYBTrsgaXYQE56YLS0PgQvb4ySJmFb6PtBAhQgWu+uqcmba0KrmLfBrs8c
jwHof28lzp0dp3fww9iYvPe2mVm81aZ8pYb7B0b0BesJgJaWO3kszf2YTZ7uwhFVhTUcjmKGVihw
Do1tHoNatNsqlkCdkhqELbuEUI0HhyyS0IDFxcQxzQBiwpy+W3nRrwMhX4c8e3S7yg5d7pbXU2XV
N0kMiB0eV3lktpYOnS7P2DAr2ri0fi/JWDLZ2S6j0/gObjtnTSK2ja4hAxKgT+/k3drqhRVRYzi2
Tjyy1G111A5FsZk8ofHP5Us+OBVTcqC4JIs6ahEuPebURqfDBo+PJyIKugPBsWbl2FM2VqlcW9Ao
QmHaDYDTi8toRIyK5JgS3JVxFsZSFwcOh819Fk90VWo+RZBLN8IRHZvI4XFwsFMRr6Q1lJe+2Vkr
qNu8di0vVzGQvO8KufMmDsxm7YmChEYwlZsUl8xaJkRE3ghL2rwaigvppfpuHAayNizB1xA2emq8
AOKQTS/3fg5bwNi1nnQjTegTdYAStbge7hvdkR3Uv/JtMOk/SIQfrDrOji3NM7iOGr8t7hqAN0IO
3AUYiAlPPsBEU4Rp2z7lLjCDZtd6EW2r35PCaao7q13RKdPXwVBNjObT3Igeu1B0eRIWsi2YnXqP
qsYJ9nAhhtAejdF+9tKVNHsa2flYROZ8ogM48T0McvK2ivS4MUYnaFHxTrTaQUb5pigbBRsy87EL
dILxSf/b7S197xYUn27ixneTI94sTzkHkSrQjaDMHQ51C4+IviQHELWGXZ8WTlTAWQ3zQvfkMsgH
FNoGy1oTwckNoR1dVwV5rkdcD9rIONwOKyjco4G6FllfbMAfcy+Jmw0ra7L5jtQ1/htTTRoszADk
PESNtLyaILq3dn10O/B/IsiFkyDcgk73RmyOsGE2af4EUSFvXQelQKAYoXKRebet0IDwmOaHY7cS
3guarlMH5xWmVGQ/OV4TCSTvDPijl0x5bWiNjXUgPm8vrDFBvjL1MUvcBglYNzy0hDd3HTHyu4nQ
ik11h2YRRTpBCo3zgHfwc9FBm6Rz/RXi21tre9XepJqz0R6baMpja6uMHNtQunCT4TAuKKv0qRfO
tC/8rmZ2gMu5tuKAibgqD6JobiobVyh3h2RfVk7AAJwR104i3v2216HIK3kBSS0bAZE2KxWM/RaN
pyeRN8jFbG2Ux6pqqofEAiyriZ1im2s3Y7msQPRsPWC/C8zDSHCxZzqomdCJxWZ/YxxR2t3WBu/X
hevJqErKmsEcMF8rmIyuktGp9o4tLQZ9Qp/h0NdhAwj0ykAQ3MUcUW2QMFdFvNNRViKIoH2q16pF
HtLH/cGohfnAp7h8RivRBKiC4H/QJ+XFJPxXiRdCGJD6EXWQu6Kyi7DKpLdyuFFs+sYdVr1jN+EA
tTPWzUYeQKwi76CD9SYmrsLUn/0T6PCce1UDXDaQEolu8Y13wmS6L7pN7eiW9ahu4WKazNBoPRpB
dindTL5UW45MGIIoI4qDZXBDZZGxoo7BgElMNimrZab0kO97aEK2fgnaLurNYRposilcP1m3Y/7R
qvhduW4PXfdsWulh1iNJftVpJ2Be6tsMnVUSlkHabdxGpKt4sAKQXpoM3Fv+Srv6rYjxlQ5WWjCR
Ni9mKXrW9+m0zpSVr1wCWfWKu3RrtKK69QGNYVXGNdNJnodj23iPY1n0qEc3gjM9pIAi2clvMw68
53qws3uqO3zepmn0JTxc7XRb6xGSS5AKi1llx9Nr3U64Wya3qZBVNnEz7POkBqy1KqAT02t7YoLU
WXoYHXpb1WPY9b+1bTEz05VifS2zS+G1xZraJb+ndhNHkLmRBzRVNVbLzQ+dTxWjuEHZ1DQgWnZA
99nwutlD5rIqIkca/Gh3gSux816uIlhjqMuWTBAZrga3wyOrG7oQmkc8ggUJUEkeMTa+y0vWNxbU
KoaaF2EDCEbJvGYATKZUsb3vrSkI4x4tZKe03N9K9tUB7/bsUVVzCgk35XE94i7DhmgB3QQIHY5I
CaZyrUHGf1O9ah6KzB1fvbqvQksQxAiRxCt7smENG0D2Q9Tdm12U2a6lmVpDgzlZI5zkR1oix6sF
GUKClwGya4eua6nBbnf6LAQ4uTvSBjtuCnQI86F2WGrKbk1HZI3OQGGuSEaxT6s22KvaRpc2MNCz
nfKKkaq2L0BH+0iMeIeqbLKrdFdH9mR9OKX9SowA7zJV6Qht+wdqt5B+yF3w97MUoYQaNqvbpL3W
6TTuYCg8FUBIU/u6JGR4AaSGQxvI4V5k1SpGUiZwZ0JpxHh2ewJTztor1ukwlTd9SqFi6HDrMstj
d5UPIt7FqdnvofQvD60U8VUTgDvDoOeMLqgYS3EF69kxpGaehVnRxdepKkSkZc0jFD52dpdeeark
u4JzO+wJ2YI0Arkg2V+nzfTuxrILSY8+iyT5nZ2btxaVa09BlcBCol6OUepXYd01b5WdXrlZcCdM
+Zi19QOh5YuCrCqLiTeE/iTvVNnI0KVia7uVYEXrQGuVvqgg3g9OvIFzbhVmQ3wcyvYChdz7KhXV
asa3NA3aqTlFF6bHtsJnBA+GVt1By/oll4az94e+wo1cH0SWvEMo/iFPHMmMbLwFt0iypnYHVlTj
0eXmZrDaBwhoAx2kxIvb+2gQF+Z2tAY8Sql/1cTcXBW1+ZoXLjiOeV8e08ZomTCDi9QqQBalID+2
NA1xlQ0MGeGuGcePzI7vO7cHrL6w4Y1LNhwv8Kj3pYWqBf0zeJNgPsBCIYQoLyXx3lrp45mp9HVi
GOlmRuhFU+Yg3nAyRl4SrGQF0QAy0IMDZwfwvji0RCTZwYXaY/GAe89pIgiO//Yze2BdH1/28Bwe
SPZm2PksPvlcFymrDHGPcv5r5U2XVpDGYUOKVe6Sg6bOWrnq0uP5O8iUF9yB47Ksyz2vcospw70u
ney6liaEx2JCoCvSkFCLGK8VvaaGs0Hb1GIo6D+3SMbiIf+QjrcVChgspZqozZLXUre/+wntLBK8
20n+O+PkVwDpmTB2B0zNGitWuOaV0RlPTTqu4eTYhKWfPowetLLgpHc9yfI+s+o7NTSvXj+ma/CH
LZbD75sJaUR42O6dCgjvCa7KztSsxl5dD3l5nXtxJLzyuXAmP8TJsaOmg7kuJdy9lpn120flkmnf
u1CEPNqNczHF6mLI/Tqs037t91MJ6LHZMRXTPRhT743Dd1UavOVS74HCRoHTTj88tzvitYlDX7ZR
RRDs0lRSfGRVG8VlgpcFULkhqicbOKFXUTu2VkgzkGQNaHVaDdIVQCig7wpPLD3YPS5kDcNf3h/9
abrmhbrxpf8+5nyL3PYWpiw5wzcKUINj78rWRZ4b70ztwykgsT+sYfqAvMI7n9KLrOm6CJyblxri
kmHnKH/lifq1agrIkUryKnX1MDn2M+qd07oNmgw3snvj+LpCPtL768TLrqXsrlxwrsJyNA+IL01o
GPymNNWVZQMHbsRpHxk8tyIBj+vV5FmwpPKQxLej0a2mDK/J1JCoawzjI62HvY0iEkr44qoK8BaF
50aysosgkgGeT4kct+WU38spOPCyuGiq5mkcABHs/CxdQ3rlJZbmG+wAUUlCkqGRQVOB1zsMEI9F
n15lvSXWXHgOK8raWynS7aocnsZTgl5WcGy06cLHxn+GPZER2v+Po/NYchvJougXIQLebGHoWWR5
s0FIainhkfAJfP0czuy6R6GuIoHM964ty/KyVvXfdc5/c39mIUSDFakKP2Orc/J2WsUtmYEUNE47
nkx/oadJ2Hz2AeHn1cwjjijBsCGfJyMRNndgWivr0G/dErna7EVycc/5UCRTuYioEMOlNccuttLp
mk1iRz3CWzc4X8WGh1o+NotRF2bUTzl7rK2egwZjTgF2FNuLKPfAIeYuK3BSTFKBAUjNj8oOuTp1
33Xk2aUdq65weZjLtTrJ0qkuhGwYJ9Pu013qOcP2YnuPzhHSuYM9qoQ02hwlb51Ya/46S8xdQgdF
8T2vk8WjxIRRJ+VKy0ek8fQeSXv3nrzZVzIEoFanVa22GwVeatxLCtc+t3UZj2s2aX1SLDKlA1AX
f5RoWxjyxf2s5VDMyCLn5USaF996NeUgTx6FKE04+UIZWAr44ATTYTR6Q40SHkKu7Cznu1zrJjKl
AXTiwGNMtp2G+eyOfydjbp/HVWXPDdwU1m+jIJptbWz/NJhT1jM1VhLkTCrvXaULTPqq3MNGQuSL
LvI6EU1RPgd6lr/QK2/pTBGa9mKg1vgEAxVAZple7htnyj5JYZh/elGbuBBGLoRgDAy1HybLaQ9d
XmtXReenF1dK9G1S6WZZRXDp1b6XYJEpcrqEcCOd/6CqPiuMS04klQHCOg50xfWa6bJ5Nh2LaCZ4
oPHltC9EhtA5skzWDjTV/ef3uZV0SJFLBtJtICxLI87PrjZGiXHyrSoKOpc0QbOem5++tSY9tFKZ
leE89DrWYFcFr1PdpGRc5B1vnFpN8zaoeUHOrIz+W1HpWUS8ZHoQGyaSYEtOsV5ni37SbTW5/N5i
Qu7j2v0YWd6krLgtMiStUwm6PJTLHFNLtF68ph+SMdMykmwJBHyfqkC7LJ6dfmibxgaUmu705QWj
umd4g378CbWNpvMHA79xTz6OhENZqv7U+UrbZf5UkHahLzk5SJ0FcNJOnrnvU3M8NJlW3SixlBc7
KDTuSoVtglxRLWAhMvQ+loGr7UujcB5I/JrUc2skizn4Ee+mz2JsFzG5//T26m27740yODpFOZ0X
F5QDeri/GlNbJSTTBKfAK+Zrtwg3qWHgr8WUjVHf9HWcIgePJ1wx935el4hKqz5ath7biG6noBUO
ggrf5GO/FHbq/KqKenjbfENUERBdA8JT1N0O0epwkKICuC02zXBDWStzP2PPOrR5MzDNrx3AuWnO
PSJblGAAeb7/05L48Mqork7tJFgo6Odb4qEoNT/UHuMDi6DWvM2GraF/nsa9rk/zR+ttygxL6t+O
Y+cY+04ZbsJGT5KWH0zbf+YStL/zVo1NFFQccRvkLLbNyrrhfrhOYDTR0DdBqJypZr/StxOggXcB
c6HKVyobCTIDs+ZZxVOhqu5VYCHqWfzXVsYzEW1HWRlew8ifU3uHE3W51E1XRHSM+f+kMRIBbrbT
s5nL7a2v1cL1WPQbRS1SfqGxdo++Yt/8srZZ6JGld/6ZVRYQoWt/NRbx0daDwAXEVONPK9b22Aph
fqyTPz8xPol9XalsT6m4Ec8AlxH/5bFh28jlk56aTh61adbvpbU1tPBpxa2yjQt3Kqkk6EnYEVNm
YtYmf2cbdXd1yWMJdfL0rZAf92eytvJZrcG4F1uQ37ZyAVSz0Bx2y+KFI+t6klZKJWbp4B7Qccjj
r8p3gxrqa9AEAnIbfgie+auynYX6Oi39J0patTHc+3tHLSkxNPpbJns0C85qRdBC/Kt2xrxX8quX
krkYRxjFoYofrFhqVKd1tp192YA0+Ot52kBTOOgA6XvlgiYRGRQMjCBTE/xdq/yPzFmAxDZ7F9fz
cVWUdhbakru6Licqf51fxPtvNDCZXuilJITPvtfsQJmGWM9VERU1CZapMXcf/AIuO70F9qXZRw4x
Fp+q6pLOM5+tKf8zy7Zk1GYQW/MyiOQ6mrGHuDgUAwL2rP7j6MPMj5Vymm/LU21bW6QyH6zVcNS+
bc1fXVq8+HpZvI8q9/ZpbsAc2c7KN5PmccpaGpqV8kDsNIoBLOAeS5Xr3nZ7Edkda0CKEDhZa9uJ
kZmdWmMgbVusy0UbxAIE4jMAej21T4fGGOvdtHXNk9Tyv4GnZSFpnafN2y56W78XvnSOUpWIi6pg
2TtAcHi3XXKtJiN/pg/XPk+ao/9yl8z67ipwXNI9ydQpK5TBtRouwsqaI7Ki7jtFPcRitdjq1a3c
JSr9lrmpdI/a6GWso+2yPDmiV4DSynfok3aDjBvat5NWY89cs8WPs9m89Usp46mayqO3SRYeY9JO
Um4tuaWrHTVlq0LKf41Qrdl4QtJZRlvPFl7PmhYWwSJ3lhwtOKGSI5rbIFm5z/gOVROuJANHi8uz
N/dL5nGxgXXlQzVEuc895wy1/tzmnpkU/sh86s49UqhBpGKPFihPHLd3I70Yi+fG49KLpCcmkuyw
vTfJPNQ+xOiwLRbcXVd/B7QsdXGgxoI2edFXv3ofcDok/NXyD8GSL7SHk2HfDHv0quX835gt5rcq
m+z3knaVHjpNnltxLqe6iPVCbP7roAlfv8BaOsaxLFtNwAJKZwCs06lI4Ref45zNbiRmeZrL5woZ
bf6cgsG9V7aZlyfsn3IE99eH2wpNEhUy93ZcUMtlUJ1IsmkhT60FHQyLIee9nyYbQsW2avGHU1z8
BIZwz7YmRyZ3GLnbIvPyqWwt6wTf1FRzdpRGk8vQyjLj+lDs0U2TbrfKatc/RZO60Rp0eqLNVfez
Pkx7nW2KW9H51hcDRnUMps45Y6IEwi1q5kzVdVncUjxNjqzp3Atr1cPay5yTnXtzEuhVDRxnMCbo
DPOA6+UsubwncdK5+e9wcOaLrbo0cs0hOFkd66qjZ0yG/P5+lAkF7EoGQ+zrtdOHo73NeO6mAsnn
I0Xq5sLRn92uWp+mSm1XWxudm1TKfjJ7uTKksrn+NZug3RF1iOPMnNokmIstyeFbYlfMPRCGNzFW
GeuBmaONnVYMv+dVkX2YF9t0kZUtXjK0XLz4CJY/7E6Ub6pyrd84j6yLvZjpwQdHyfW/re1NC8Zf
adDrx62RaiRgdLNTPLH5insBJpzHOmoZgPiC/8UZWoLvrDX8f8HG85r0jp+5EZMMwHiVmcVr7Tl9
EJqGC1CNs6H+s3ai1+LBzqG9hNWrt4C8Vs6s1Fwp5h1TbT3NbQt2asrqec3Ssop9P/deiiBbH5Cz
Z17G3Fh+Wieoy8hN1+LOS20/22lFYrQXAH7BFhhNJFq9clDxFAabZp1pTthSIUdBQmCk827Sgrbd
rWZtqDuAbu6QEj48tpoiK5/gVud03/TdeJDtWrymsu7Lsw7mHQ8bC7h0SzmzpYqmjjKTKIIdk3XV
Hiv1gJFn3DdMVq0H3InVcv3a0tT9u2AV2eKts8QU9U718F4ODWfpthb6tQq6+c5FPR6rbTHipmMC
uyD8ADT3Z7DfHVxxLV81St63sLKZ3JrQaisjjTqGwSZamtIDbSg6DcRoxpR5bwh5FmHuzwLUstb/
Da6oCAuDwXsB/WVQgJjqScFxG9FGvuGVf0ptceuwqXKH90c49RozogH6KleoQzCN5ADaTAVHsery
0zPr4XUYpNx3s+m9dHAxQcSrDMXgATH3cak8MtHoRnvPpd3XHJIVWoGULeBZBJr/YeXbnO8cWWXi
bKYz50yrWjOmdzt4oeTHTUPf0wt52lCYlHfFIjL95XIdgZrqSfRIMwK733d854CEsqv/tTAwcTGL
vb7ZzG7Nci1Vl9+C1uIOyY02qfl6z/wY9hsxmnNiz91Lx3747GmrOuRL48fpQnJBIydt9yDhlidr
dgsZOV42vQRIf2KsVWInHcmFvFZ/3Gb7SEsm4K0YXsSa9l1U141zpFXeIWBF1xLc30uiIOpC01Zc
3l5pSa5SqzS3yDYELJk21rdqBqVwM/QmYTmNy660BissWP0AtHxaNuKizbhQhrlO+nR5n1WBn71a
nmeZcmeN42i8c6HS0+p1RRdVaJFLnlzIjKZ8XxbAe7TQFbR0j56ikd05Tfmbyry4jX5za92NAcEj
pzConZ3sqyepszrY3i5z3DFRnXtgOn9rMiPd6aN9qLfgFepz76/bL7Z+FWUPxYpR/QdNz8s3/7D9
AS11eQqYwVbm6jyRelcns68D+9kos+vB/HFtVneVzm3kuJUd6WlmHFfWwERpfpFC6+b9uXd7fuxR
y+oY0Zu1E4Oc706uY1V0uu7bsTI9Hrequg4dURDU7rVv05SypHDshkqpsyxYu32aMJOgsLoENFXQ
8FJVh7EWdtg1zr1TqCQ1Mz/2QfnW1WNSFuZNXyEa8E+bMeccvHAKThPoy5OwputW8XenouMpRyPk
EtfxYhWG+3v1YMGxvh48L+dWMP0oXVOPHWp5guTi4vCGQ5nnyWjU+4KpwnHGl9EI9qlrXkxGedkz
o5vuq5N7JzxdybK6AEblsvM86I6l3xs1o5Ua4mpeY78CWSCRJtaGkYPU+6+X7qVrNaZK75n45qQX
2RWs+qwH24Wh6+yvU7Rt2mV7rA9TdzCs9E6Py4vWk7Jn1vp9rdHzpJ3/G4PrRd/WuDGD97Yv48ob
n5aq36VpGrtdG7m1jGA0rpohEmPqf7CPJp3V7GzF5ZLNqCgCdE/uZyZYEVZq1mK0+fwmLlT1pG4P
YMyYt2uVVTulg4Aa5hKiVfOivFj2Gk3fYZpbT7Y0z0vdeFGgbbFrrtc6W49WOp7n3uEbbONsZIEt
nQlJDpb5oed7dcZfa2WdfNBLVDTqOFVazo6TvQ459sdmHid+gbo8zU71AcCUCJVHrltH+ZLuytIM
kap30ELDsUy50qsMRv9Fp7x9WJeTxz8CWF6V9wGZvFOpH3VZ9dtf/ANq3z1TwZfQ3VgzqiXuUxbe
tZi62HX4DWSP+KDJ+3LftXoRpeV6TrN1X65u5HruPc2nB39w1Zwv0/tyih5EmS93XMrXvvPuul2L
MHOMqPfH44Nm2LBKArrcrc578wnYDDjmerPjBDzIejhueXXsN+/N7Mg0nItpp3jay/WKxJpfWOwz
hylUgj8s9rwvAfCIaZ7ftrw8lrmJ1qG48EZ8SjM4eMPf1mengcrh0lq0X95szVGGfiUsq/EGunJt
/O4+BP2ztxKdPeR3P4Vf6EvS1uylPhb0kxpbe8jkZ2nwUgZeCIqStuZBNa9TMe/KRR184Bpu5UZi
X9S+HnxZtyEM8/jLqywBNnjOzN0qp6unWK2F9UU/a7JqnAA6fRC5CxIMv2BoLdjdzMUTJEEKxZeS
S8o/V922n4rh2a/zI2oY0K4HVg1EeKgzniMrAz1jW/Ca5rMpGoA+9VsbDcQzItQkLr2sP1MMvctY
TUMrn5Nm1XrAIBI2+Bd6bx7A2RJ/nHZ1qn2w6p0yGBG3BrmBEzsVqf/RGs3XSIfhNAb3hnM7xo/q
s6wxvyO3QTqAHKbnIy2aLSqpZQ/8IZxnKza17OAU/m2pxXNdin/VohDH9H7HDTGwG+cXY+hCYooP
jE2XgeAj8vxwffWBk5C8iECLwSY0JYho5Ve7dKue2AbjptSghwkECIST9AoBa5Gaf5YG8ESKXelO
n366zrEYSF/XpP0Bcf9d+1TsKvjVEMX5nTyDveqag6N1cDtW+q4QEgJhfeeW/k6H9xsPxhN3LGrL
dJRxDx4VaULcHWsWcDzmn8l2vxRDZDjmWRVZTfmVetp5y5ZnUM4ns92QMeXbv9kNuBNLfTzJder3
ulRTZC0Tn1JnvnDFFOiJ5LkRIgunui9OTV1/lDn8X+DOL3UxJ3k+xPWYfzKhX6d56S9mZRwY0j+B
oPf5tr2SHvCRmfoX2eaJVbhxZdfvQWMAz5i/HL94S3U95v4HRHjYH4N3snNOjoEKxu5pn8rHLCZz
lhzhQOmo/IIGuO2hchrqBI53v/U6TVVNzE+/X5psn5v6S1P4O+Q4iWkBtjfqx7fSZNXtl0yvb2Xe
7Bt6IEuwGiMor9m2snMxl/dC3dZCftTShlL02tgzh6/RG8/McPG4dD+5mf4UWXFZoJy8AcVYXyiE
EcMGvzj+LXUeHGtoj86mnzdd/JaZ/GJW+y8V26+llWe798+AmnCsg4x69z8gyt/G/4v0pPt3WMo7
4FvE8gnn/oOv8omRMNa9cQe0een9a5HxmReUZIQGkiEdoln265Ox6h9lU66R3F4nf0nEVr+aYArW
8pMZzoFlF4St3btp9VVoy94qfrn2ufT6uGVtLYliXSUJR1N1WzV5KJtXDOzvEKIf3vjSQXev5l3p
zs4L8kT3e0SC7yAvn1Vv7K3KT1LxS0gXIl//XMofx2f6G/iktAbd44uh3Je11RNP5TFSykhbj02N
zzWt2DQLqhVAbzrrPkk9FPw9Fq+iaYZG9/oQxEgkRcX0L1jt/WaffQvBSPaEsOxMNVU0GdmuVP7V
D361HvNIVrTvIC8HbA0HS5NTyM755g3uhUfcImGp/6PZiFmkodHr1xaveiCAWlh+jx4dqCe6wp48
kf9n+aJDClVaYdo3r/qifYyd+WZSsh3n2ZbMrnYpXYIUEJqGRovGo+bsy83bSiBBNMDSRwMMyh5G
WMRbvTzjbsRWO/p+gmq7R1hsnQbXxJbn/EN/8eboab43gWaePEUqg+Vub1ph7Mt8PKxqOvpzR2y2
yr5yDTTYlYMTMdnqyQidG0y/AnnYGlI2bRFVkxHr8zUPfmkt5/1w8pxnTWqRH3ywvkcUyB8H1Dqp
84Wo5ZLnZawMWppa2CT/IibMx8bAWU1R71+N5HWGWH373pyXSh4rCzHeKBIUHKanhV1xnIcGeFmF
Qv3qzeazCuyrv0IMo+7Qup01NDDT5gvu/MjhlKSbPG5d2rWKNtFBywu2xM6br63Fa9KL18b5Ty++
Gu1lU+OuXtx4bU6T0E9Ti9Z0uY3IfHRWAOFWL5pdwFgzKFb/FFSmyceWruelfV/r+uQun4+Drgri
nK6QDZSq+GPpb74St9y2j63+167ai6fJsOyHXd5Uu677jXYjgTmOajw7OHmR2+KLNq3zqFsJgIGd
ozzJTj2/XeoOe6P617f/ZsPdr55+8rVyr3lDZPqoQ/hqRnEluT0WaD20ZrdUu3kTL3L57Bm7ewMg
A2HLN7l0/8mtylHSWBvctnqy7JEfLst2RucmhuABmwSjo7PTliALKXs9oVDepf7EqtQk1pLfXaeL
Uf5EPkqfWrWsPG8DBCKsy9VLvbOy1lev7V6L2XtGbZG0/KlZ7JzBOYJBPqDayPReW4wFpsmIU3Oz
NVZctwjGAivSgP8gAENZ1VtY51u0pNrBW1QsgBujBU7dhjRtNjt6KIu2Th5cs0Lwh3ne646pobMQ
53GnzQgZvVPXIidrk873+WhvjXhU+tVImmb0JdQ9WnPol0FY017f1H04VeRZEU4LE+3jVXDS3w4q
tIJkH7QFWvsqJj+x/AFoEQJt/ZOLxwo4hmhss/pfXmmfU/v/V2EHo5YEKFcUHyclZYwA7nfgE+O/
OufRE2fPy+LCXJeYWo0buV27qQCMKudd4xS7Dq3gFqgd3x7xV+nyaXtZYpv/Kbnsx6a4AKS/9nyg
7oNsUF9tUVChrZ9p50C0SkmA6J69Oo9QACWa/+BZURmrYtcU410JFbPAIzxfZBkVnhF1Tb7GlJol
w+M66i19j40HW4h4gen/3YtlQhIyn8pg4BIrOZs2uPAOeOCwup+Wqb1MffAFx3JOV3UbjWmXPnpc
dGLLWS384Zr7v1OJI8PsLt3wawWzonIzSsWzpndXOL9TOqxXlanEZgKo3JxVN4tZenL3P23+K7rX
3nsgi+1bvl1b+iZl9uJJcdfT596gkrUWJE6vO80mZlvuykbbLXqFf+G+bgLV/kfl/7HMj7ZnDM4H
0MTxZZV/ncf3W3shERVnbzXRO9pIvEE6J3WVQHiFr8FH9Ulug+33B7l5KOfyq8PyM2AtqEf/lOtb
aPTTXkN9NvZgZDrKmtyl+RDtlPvPM3fmenSb78I/K4R9E4y+xtskaCrx3HJfFdWtdqG+3T7KDRSL
ZbnrHkOR9I7DEiRmXzH27Wrtv8B7dpv5SjQiF/wGOrgexbxF1WAeCljJHCq3hcHq4eUDr7y009+J
i1XRXgX0Nc+0uDX11fC+SYXl8vnrBdmuG6EmgBjy+WVZAbHN4h3tGbob7SMgJapf5t2YgzlM+nM6
LxG6vShDkF9v/dOyPuW28VczaU3NyY127APZwy9Slyc0nVjO1FfjMom14jzW7dVX1RlfU6IK/3kI
kPe6zsUq+p2xOlErnCvGhnDx00QM1pfd/GSD8+NnwWWecRYE6bsGHTDV1k6f3RttxuGc6aACZcgN
FilB5p5fXuttSmGIZ0SFbbYvrMe4PCXFQ9ikB6zMPr0dAhfPrNB/TnV5dIVzsDtkPQV+/KbFvFPS
lV3a+geNnPdGZlyoUge20FB42wFPqLOw3eV0DhzMfLoXIhgS0g5/C2NFukewUdgO9b+gwqIiHCw4
shXVvU+td4QGHs/Zgxj3rf8CK2Vna6qw9wZMOP7MkoPoZMy3k1dkSec4Sc2jqtCH2uX4UEEBNWZP
jcjiTWXHxu4Y6oyj72wnrUSUCjoTqrQ5bp4owp6aIQk/PGfZzXSmmFvmuNXkSHkzZ6fF8dKG2ar/
KZffs/yNPu4zqL6x+76nXZ7Mmn/UWm2/6hzZfkyMcJJP36lI4xrhzrIgGR1FpFBahlqffWlOcfKQ
qK4l/0dmPG9cP1vJulfKcMqXhCicZ2lgpmotBxlpp8Kh4/SxradHxC6vgAbl5MsCiIKNdnEN4A+1
EizhrvYu8LgIa9v8YX4vwiLHW4qLzTgUjdtDsjjaeZ3n9dZX6lVDNb7XAz4r08l+irX+nWraN329
d9NonlcY+W7Sz04DHbDoIVkJp1q3zwFTZJYaJ4Pq3GFEe9Y3B0WIwKoHpyKnaxZwAXHsoXHep6m9
DZh8BsgmrbCTjgvJCdY4Q6ezNdq57oOrjqrWwoyXivLgdOxGCAqaprmb6RIOzPTrZr6mcx72vXPo
rD5ym/QzRb+3LeVtnh4vunZRwPWsbC/6SHmlWRLPP5d4SHwsNul+cqHkeEUz5tW8QuoGsFRjLOpo
w7NWrrPRLkhdg1wnMvGAe/yK3ubIFn8KZHcfMzjB2f6s23EOrcWObGH8W/Mx8izuyrzarWRVrh2C
+dIN7dpImvp9QgTFo/fGoMMw2QBV/ldU9ns1K6azJpo1fHsUbZAqGFuTlxQrZZToV3v3ISk3v5u2
wkAE1WQ/hLXtTjOn79lVrO6C7EGCYMKaYS4IinuqLSHyP5+FZb3UNSLUvKh2laX+suHuyhrKMoM1
X7ybDoVu530EyhqVqQxn6eM9e+6W6ZwuDAWLkXip4LmuzjbTv5mV/7qtPSoC150G5Aicv/ZXRg0v
lhVDgRyecVyhHfyNVvRaeyrWF+zMajn0dnMKquGFtJdrsfagWM0pG4vDPDKNTTi9apl9mK6NTwNp
HQ1weVrsSfq529MUyVGPql7GVePjU6Q3qNf2DkbYca152P1vnQAuW26czpiTuiqidgcFcRuaCLky
c4qG1PxJ7elkwJlKvYiNMjsIHX1x2ydDbcsQTNwzy+NDuWsvWTTj7cSmErm2fNa48SeQ/BKmoKnW
2HWnj7laD1VanBYpbvTsvMkh4Gouedb1aBDruaY/AdqyrhhI8mDnOM3bpOsHyyJmfeliKdZ72y97
yk/iFXCin+95ztqdn43tc4LrzwdUrRwNVh5clrU6Nl4V1QM3xvLv4U/MdOeqeeO3kfnwDsMp6Nko
Uuc2Te+k4O296oPpNTGrDamsHjsl0B7IoA+yWG5BSNoXyip4Wx8/SwGiNOk7Q/4xeapz4tSQTGM0
3kC85C7ocTTk/W7Wi3PpvMixeEX2EVNIIXhrwDYAv1unwLTB24t/6VyU3nUwOJk0c7yNerdnhoKb
oOFkFebBZsqjBuc4ZFhuFY+3ZsjDUDzUZhYEOGAErOnfzlibHT7X+5Cn+2ID/nSh9eSGJjkNHnYo
s90Nmvs6BVuSBf74hMAdfA2W5lbPdfbecSRApqCSs/0OrmogNpOe8d0Kr3XI+Ysi8XDhDQooZhZy
w+4kE42oQDAIrUj00jkt6XTJcbJzEcIpI0Lvj4h+ZyyYXAd+sc2o4/06cazKO86m0A9gTdnON6xP
jMQfW4OhiqHEjny2iWjtAaiAZj+1jmLbzkA6Knq6L01te5NeWx4Gm9m+dDbthgD+C5jX+gtJzeVb
8hMGtfhPjG3SptbbUHc35Vb/jVb6L6/LBDYiXlyTHwmzTe2aiZX7VDQsDkzFfPK8X07ZGnFpVYem
Jqp6sV+GAT8fkDNH0H5YUWBawXImSvjXmLrfYrOoYQ5Q+I/ibZuX2OlQbhkaS6/Yj4q4jLJ99tPm
vePQnBwuPjkeOSJ2ZNFxX/BfqOTNdmdy4lCtm/O+c/Njo38gJX9WW/a6ChX2DgxljycEUKPQvL0P
7eN4gxNm+MVD3LBXmJbQ0rR7LReuNNaCWV5TMd+DlgGlB6bmJInH1Hke/SmyG5WkaY87y8fixGGg
BeE2Tx2em/x5Yh8F04pR95w6VLiW00czuqXQbKoONX72+Chu5ew8EbEzQ1hWz6IsX4mu2fkBFrWm
u5gTIZLLcFq24JMovIOihU8F3c2fpgu3ZLL07d5LHd5oLr/Fx4EMf5+NxoeRZlh4MoUbqfxb88zZ
hf4FSYF52n3ZBE8wfyIWrAzo37iPWzJdzSZC/bXz2zYOZBo2QxU1RZdHHNzPODlANVC9CRN+au0O
cMnHxscXUTdY/7Ykrddfvmrehmn5nF151yx/pyvvhOrlaG7FL19DYZu6VJZKXoUO8XGN2HtDzK3L
4eBU6UUuMPiO8vNEroA7ef1fb0wm/q2U1MOh33Up/Jumax/g7C/bxvVf18Etm7YVgRKzQHtNiYXg
YtZCM4c69o5kdyCLHb+V+PHa98xjEVw2bQ+8uTfXNoKnjLO++pQQBm5LQKbV/h5z2ASrO/l4rLEO
fDvKwryTR6bO4ZB756mrUdxpH/m88Cx9rl5+UPXd0qnSkwwBevWnXR0zXFkJrHJ+2QxSO/j6s9XZ
5cK5PF6N/3F0XruNI0EU/SICzOFVEknl5OwXwvbYzLHJZvj6PdqXBXaBHY+lZrOq7r2nesS2mBeW
a7GQsysOlot2kgrnzxi0b6+HRmQnZ6uz1triDxqdY06OS6sw/01X6brTeuhPFiORrlfCga/bmbod
meAgM8zvyINA1et7Ix3xrXsYNIoQVMbeSDKerNcexz6EIuIMaPgJ6XMC2g+9sa+DqlW2SyqohLuV
vsxBzEzRYqBUyF3iMnpM2GOE2DyzzC/NXyB5rFV0Tmnkfh/9E6wgTnK6nfFptFEoHvmXhFm9fp7p
bIGXqJ4SYtoNMlLTFfWfbMQams+6Kf7SUWOJQX90+Xst0rtUOJpKbJ0rLW86v1yUt67VrtzQ7wvN
ZF1WV7dRCN+pz/W03ArL/X6Eql2vv9cqSdi+ehp5g2H1DCaHVh9g3r+kp6rA+FW52ikmm2aOVed3
pcoLnDmFp6bHzOGl33qBpla7oWx2vfpLjGZjFoxIii3p97Umh+3SOZSfV1YMjCstcthfgslxxMzJ
PvmgVYazmKrzoMhdZpGGLNv8qKgNT0i6TywcMEkZ0cu+iDE6JHL5Vwz2HHq5yNZWLStmfK7zqNii
oB8LFBq1bQEBsFPUbkiwFLFXXlStqQOnigTVXMPFnvXTpiwjn9qSmtHwUBbmcIiqV1aaPalp/YKf
6dKV9Yu9iM80w+bnqZfBUvYxr2UEoq9uumQLh53Qr9Uva415ANv8vBXgG6bDojkhsJ2GsvxXtDoN
z7R2tIkYRlZXm9JZPqSV7rKiyTeioI7LKl171jP1mYnlXV0GJkA4dc6x0+ySMq2vY19aazwHlZ/0
g761AOq1hpQH3JNbdr4vLwUmblXW90IdfpW6m9bp0v2MaSIDL9PvWsnCRmHxHNoSx1BuV1uYC1z2
af0DMSe01OE41QYOvVy9z9bCQstWidaDMf8UtYrvofwrYT8wfiSG2SQ9Yxp7b9TpzsgEcbX0n5Xk
8SbGs71K+kfGrxVxoGnzAcbM3mFc2hXOJ7LXEsBZ8ond+EWTVKGtiRteCPylc6SGjc2wGVvzxh1n
TDta8lVJjwAikd7S3eJ4Pxq92EiAn3mp+MKyLzRe97FJXhSthAYl3BMEh6+2adZED+fa2kzYoHjd
lMeHR15o6b0Rhi+t9qg4yal0e4az+T+lzXAwoM/m5h4F70MFnBEt4jS6+CZU9ZvYwnrMJe7lN52G
usOxQzKQTnkOEhbuyRkv1KNtjFChk0Nt8GJJik2r/iaYFVZN8k6E3UfFCTWvRbZLN15WnxGXjoK0
pjex6wAzC1/92ui9QAzLChMdDz0dunCsO09D2MxaGGGqwrHDy6bG7Z8CIphaTg3xXseMg0EzP7K4
vIymdht4FEomK7P1Nbbayht3lrU2FnudlMVTmmi4dDame7T60OmYgtMnKxTIlt9nz6MSpBOetQjL
wUi31XWHyTqhs+QE8+3kL6a+iMdbkiZXfSFnU3XPnnRvLHs6RxGxoISqKt17ZL1WdsU7IDVBXdDB
xHIAvcALFtHflhFLqq+PHVhuGjbNW5G9S+u9qv4aM+voPrUVHcAGiztlkTWfYcATfKcbjpddUZcc
1Yabr9qi8HD3Ml/K/3oyZMai+J07nPpMbtMa8kqPfWZldfgq8hHOQy72i/WilywPjJ8ya0+Xaolb
xVyKMbkOhWhti5M6M/yAV4nDklz6GhcpRV5+iAnypc3vZD++M47ulOyxobPKasDW+lVQMEY4u8eT
Y3nhRHtLomdVMlPsXNsX0ynHqhJjKh9WhcP1YF8RS1yVAPhkBHg+R/YEl6XtZ/V3REIFePEadU7v
0RJYgJO417yz9/P46oFUsTQzMBkdNdZ34XRbTCykGylyvfHkRXR6L2nanhW3+6DBOk698Y5le8vG
G3pQJ7525vyZKpgD5U0DIRG/5+x01UhE9fnLpGas5Joh/cuTl1N20IuwLikck19Zv8OFRdV7tXXQ
JzS/ppJtLNVmmvakGhcLpJwmbwBb2uoJJ35F74enwCT+gcWCPWB3xRpCXBZbhedWoQdqRb5LNHz5
KTsz3fhURymxA3PdMLC02vhClAPWQsOjWgbOXIcCI78J9SJlFAk36h4P9rOsoExIczzLcUwoEbHH
4jzX8czBabn0Czj/silO8ayEdXTz9PSSZdraHTOd1bn1rbWMPyXu3zM8ch2CcOzq67bVvmXbBHjj
aHuJsKZayqxD9WVa81UY/W/WmuRsM3OLp7UDkFZ9KwpcwujHiZDKDeW9bm1AK/Pk54u6713tWRL5
UqIZpGu3N3CPpbw4xw4zh9ORRCtc9mRkz5oyXVwJhagymh1rWr+rNL6o/XslyBUvnRZk7cxTmS9B
umTusyYlOpYuP2YvDqIkco+Rach9lFvSV7OuDEqnfSN17MBssJfQssYXVp58yry/Z6QdAQ0STZJz
T8rDyv+lmrHhEwiFwpusyJcvGrytrjlb2fVb/pBtXapkVd2gJKhfL/WzTZqOQRyjHLSLGcvukYjG
OkcqHvroxjbEGjUp+xtjvd6TGEq2C3rriOm8IR1RJOKuuKmNawPv3WrSveg6Jvm/Wndm4IEq1n/q
TzNS6Av6/tTmNEWek4aM4lYxX/BijiLoHaX9m5spJQJmYtczYvVuMvZR64cRh4lAixw8yjetYJNQ
bLo+oSVfj4xPjXwjL+jR71X1TKqGWIXILnrGd8NxVvIMSLl7BmixdcsG23tE7avfrWr4wB2zm6s2
jPJ0j0rOeck2jwh+xJ+VP9zqFWwi9ak29Ods0s9LMpzS1NrDON8R1j23urfuzfzTpnS2dKK+TZfu
xgEDbtERep7LS4RjjCA02RP1I1bzr+qRu7CibGUsI5RDSE54efyx/xdhk5jG3WzqTDqPHSYGp4oR
H5yXUk8PltDJ+MmtPj+sJtgsyNWmXL8ERW5Rkd+EqJ4LIno5BIrMximnluvaaTZpqxwJr5+lhrGz
jZ/T2aJm1557XkhRa5/R4veM+v/wrWHUqNirom+EQS+I0z7tYYlQbA3Kj0Ld3CjtBUP0heUX3HsW
d7NRhFmhBSOrDwnfsS5SDsmWpw9LM+cgFf/AgMzr3GYBPY6IJ7amgXtOscIMTLxFjzkq20xGQuPR
X3J+WOSJfW2lTzZUB8VoePRdFSWKGrJrQ2X8LREXGm0K5kUEZX7oqfCsPKMxi09xW52EDepo7kIW
6+2TvHwakQnS8hHPZXbdNB5d/7DtLWPXmXXYawbOV15MDvX/3CCiiRl1euBmOZmsv5yMzldiBgj0
iWrRr1qbfn9+Hcx87ThEopdqHRXWpuviwDMOudu+Rfx1EhJ2cAUUv9QsH4zCZtDmsE4StARcCEie
jW2d2uxuCwWngUZBYmyg88/oL6KM0ISMJVTMkiRtHk6eSi/jnGqpPD8kYQs4Eg60TZsGscwevyks
mq9aeVjrLTzO9a2clPcJ0w+3FYlHNrKWPNnMKWgErjjLP2vvY3hI6ROyLPODh/V402V/qWn7SvZb
OmLntuMj6RCQtMIGUq/azsLHLEJwlfgGdMK9CL7Zr+hRdqLEREP/aDXxs0j1X/fArr1ZLgJXhga+
EG21h3uRMoxXLK3jBdgGGfHT+DFa9dxXbTS/2sFaKSLZ99lb0n5MXb0zxb1Qkre2jz4T/MEqz2CB
22WO9IB+bQsn4BgZXLGkHO40RGv1kT5EIslXTf9PRAx76uQ+iRxSzbZInKPdlr/AKd9nFECmkK9N
YvzfAGKDx041cTW9TqYW5A9yGynd2EqY05jkHr36tJjdfoaJUIgJnb3YzDwTy2MGZF0p91cxrlGP
3NCwLKQdUKWxrSfEbkautgofljXPV2D36wy4UMxLTWUHxDA1a4mGUzJEsdrm8PjO9Z5JTqWcG4a3
ujAPcdS8J2q8gx5zNKdHzqrnnVSU6zIpt7XxovZk/cfq6KU1clr23MTuhuTy/xSRFTisN22xsHgq
zwSBLsI0txmjrDSdrzoGfQ1kIspjzGw9O42R896oyAkUNWqJkoViDtkCcsuL3pihUZFD7h1/scp0
pfBh6A8dsZooc5wxlIAP+5imDxNSji+TlY/ZumfyKWjc5Kx81o8tCIY18aERP2yr5peMka8n3RHw
js/eTmKPGb+UtVW1a6zrKYnEY+Fofx5DJKNAr4+1I8QO3Py4Zkb8F6MzA+GyPqAffdEp+uPYfwJ5
xj0ZneKUG42M82vruJ9lNO6AUTFiv3YFEcH5J+IQNe0lZfHgIwDaPSJC83TMNfcVP6G1ZtvqPm3b
m+ivdtteez32S4bOWk4CK5ewhtJo+FGYnXgKNBvPw7OKItQs+V2XL2raH4YBz3stL5E27seCvZ6q
cwRJTQzeW3uesq0t8SRK7SlJMYYrJKwRQjUVq6vqXa3mi4CYtspHNOcOksmaBRDMUhTjxnhVBhnx
JT5AQDNdTlwFPtyXIyjGO096LiAUNTpWeNaOhWU6l9SanGBxxVvpqgGfOjM2LbtU9Vsv8QbG8y3t
eHsuqrp/uOG67trHpsKvN3nQEhB0wWZhQEvzN69xV6DsgAxOdyAwR9SDHaPsaTXO1OckNfadK26d
6n54OeQG0vBwaMboU6n6f3iSw8UYrsk8vctYHvs4Pkpb/DALlqvUVF7bMcN7WAfa4l0GjLoCXtQ0
0Yk2dEzJlF40NaE4kD+Vymlw86X2B0FZC6XaxYrCXnCWV+Ifhks4fKK+Y8XkSSPDRgD3EfSp38mM
PkwoxPsc+Qjd0zHnbQXekbmHuqBl1UwMstBL0S6TBLNbhI4xOudo9pD+3OQr7auLaidg7FJ4k6Va
nw38d7nmvS3x/GTk0w5UNnHSaJMYyT037qRcwp5S1yZ6qs/iYsXYqRdyYLa71xt5R5h/Sc3m4fJt
A/zErxglGKRfWopt4AU+J5chEjcKXJjQzA30wuGXPaYbhYVgSveFf3ObxvmVWebWLoaDB/9MCsj0
EAOAZZn7EgudhuYDU2S8GS3GtnR5iE22trNJjU/sEprMabpMDiNSdepfPVF953G+sTsQU8WXoEFt
cWpOo6etEnu44Ym5Md06dCIJ6sq9jlVx6wwcmaaZBxZJI5yK7dXrtb2KctuS1XOZrnj8t5773I67
NQO4TaFCwamz4dDM+XXGyldqKNMuw0qcgdfSSR1GmMvKtDAwLuUa6ziQJM7obEShtDvcb8IcdyWj
5nTQ9qmFvG4Wz6pZ4INLuXbx3rVU4wzpHBz9w9iAMBm2qvNTuNpWHWCIzR3AuejASIS/aPkqrfis
FUy+e13ZsqghzI0StJj3lFhQZwhLX0wnPXCzbIl3v9pO/pu4SxgPRNvK9CLFT4Uv8jF503GzE3kN
FGmEFDRbZ0AAY0ai8o9HNC+ROkrkbP4B+nn2yoaEAXWWtLxXVmBjsyfQoaPLRUv9bkckLb1S7gzD
2MXxsPeyyfJH2b3Wk2DeKc9FhA9aTCF2rx3O2Es291vXFEcvLz+MgoIVUM686iXFYlF/5/pwHwe8
j32BphT342vHMiSE35IK3SC5Np1Q5raFqt2ayLnqIr4vDx8njU4qlIPamadGqRkTQn3BDuJEzGdq
kzxFMWCZHdxXvjd8RJZGXdAjTyx4EMxWFT5VDhOageGpa7P6Xf/EV4oP2cZV5iUuqIaOsnQQjU4J
TJOEO6cas12meDGb4nswHR6T6zvF93u3zPp2TKU2UcVk1JoZE1YiyPHnjOawa2XX+QRTbrLkU58G
C4W+ENh32VWIgbEoUXOZdvum6S2/5eiweSQW0bdQcW8GggZlnRiayo5lojymS3ZRCsYfy/vUJtvK
Ls+8NuGz5M3BAz3zyHBIc8DkPg++iBZmW0u2o9nbdBhrScBKZj7ViRxA4NR0lY3evtQTg3On5XGR
bCKB0UVmPx3sH9T6gOAWGoj8bDSMtWLU3/CDf6XCC8wF8qEVMZ5e4p0wUEY81fju8EZ1XJtGkT53
SYRZhx0qbjpwlhhMWNQ9Q9rtmemJ+zwVTmh2FKNt3L5liXmewAts7ajbGuoQn4FgphtFyfeZghIr
C/1E43JikWS/TqwOd+/D/AZN8RYPKbBJmlPsbkE25Ey5xk4j4teEXoGTJ/Jucwccr1Uq3DkJ+SRN
czY8NW/q9Kn2fAd99/WIypWCi7BmaN33zdXgWVt1yDdxjWvaccS/qiE0Vi3tMyrTK0jCYgOw7zkR
yzcqDsFv2T2Rjgsjls6hEim+44EqSNKjGGsHtWjWeQOOH4SnlGCpezyWOVOfOSuJhjUJaXadW9JT
XrW8eGkko4cV0TCN8BA/yKZZXYFoLTmVy6PmkJCd5jt7HXbqYO7wcZEIyaKgLBkGxSZBjxrMU6BY
rBDrdeugL9hsjYn2ZyHsu4I/AMxMjJ0/chCI0iA3WmP0bDece7wb7xUpUWwlLJWMjdhc17AXkZcg
Ttm/gyXfXdci1kKvyHl2EauWIfZ7Lybb8VXT39v2S216QzDmvGk1JepCu2rJwsGGqVy6dFk7fjs7
414HLheMFW8avLTky1UTExCDR0fnk6usD6rqLUtz351CvpS1cimnGKmdkk7R/HlJAxf7WcdULNVl
oNfZvTKSmzWAoSZbthLJTznWF5jV+Eyytwj6AcGaTzANe8MhIq9jjKmUN6fHOWGox8XW31OFJ54l
aF1e7cFQoBtwxTGgSeZnIBoQXcBk2BF9uVOTmNCrIOfpcAtTrIBaHrvey9azFm3U3rvHhnWyu/+H
qUQhyveoeG2njqQAtK+xw8hYf7iOfLXo9prY2Kkw76ggwAExyXea64jhSHWNU7SoZ84tD3GCnMIl
xLaFnZiNY91GPnSS+5DIexwtfmfETyA+IO5264He3ojoa/T5rzWZUvS5cLfcEK/xKL8WLX6t2CHF
piyYs3XYKtZaPswwzrADE7DWMBWLkUogpghmzN4k9aZkmpxbLG1dvk1KaRWI1qD0Ty3h1sZmtjYW
oYMskc3pYVqiJ0WxnjSozuM4kK6Ydjoqv2AwKrj6PCieY+ec1IXlqPbgw/7cKAtwCPHkDfaLTZe7
jEnYqAM9gnjK8/5QkGdEbKS2zkbvxqjJhPuDPIoHdeeqICSV5mGZ/wALjuCfiOsky71VPtpTFA81
zvZqVFxsG5c1+FP0brwRkuKqZt5VHXoCs3mMrK2Nm6z5pxff2iMAXfpiAKLrovq2DP/wxHvFnQo2
Wy2Dq61sXioLlbw61MdB//N4GkxH39iNAkkDmUUFyxmZ7PypNuYw+X3abk1rOVaucfeSxE8dfJFg
yYZ04iLL3hRn+DRa/WHmhf3ltYjuE4ZvcdSjgQ+ipgaA9M1ehLLF3QqjYu+YJWBiZeYDLN91q97b
9YSUKLYEVje5TD+cMg9Hi8GwVHZZSi4GrxwSKkNdNXKvyYKHtraqd7XQnrRkAHSKHlOjGW96SUEF
ej+a0trvTHz6DrRgBatIppyw3YQPW1I194fMOcStcbfpExsyNjNj53FkGIJy5yxiHefuqm95NtL0
5i1ENTHlGQ5JIEYO0LEDoKG+Exc728FdS6lRZI9mVfShFnuh7eY7ykUIL87ynBQcHDvHA/hwcJWa
Q6EHfwczDz67tWSqrVP5WszzMwXArFmfPAJ3o0iOhtfxTAIIt7PygwQupVcnt3hqALSnYeziyIbW
Sp78My7TrTtrgTLZ52aSwSMDxaa8Y16M7wQCNxokblsfeYEXwk8bmiOzvA1AMprGfavqP8t6qWOH
M+mRp2c/uVqoz7bRvBKa6leT0T8ntHK1Ak1RErDsUUFL+QTLaTOp2hpP653osp9zEfVL/N49Xtw2
T49I4bnijYaYHuaYkhfWtLjfhdoHTfUK+ivwvLei7rC8wFnSKeNxu87DTFRN8RsYxo6aY4PRbtRn
AUPLsNdfRmUOGc6uu/HVRZnwBFCG5pgvzFYc2l02lBYe5vpcXUXJgLFBDbuy2wr5WTL+rAjjSQNf
MPcW0ZYt0voXhtC/2U2YZFSBgamKLOy7o0T3FrBr69g7NVY2dfnbc4ZzvH2krndsTg31ibESDlu2
EYZuN1+UEvp2Jf/R8n53rnYYZx0PuD79SW8+21xts4efRlX1IGXMmjd4fDU8czqDg5JsdjF9D27z
zzTdK+A3pInG47TJTdbWQawvz3lShqLo1/1jD02BMkvW0U21sGxaNBFaEa9EDelCXQCa6pLdQxPI
c2XLwtCLsAFxxfNWtNOTrWi3Oc+2kK3PoyjPo6Ls+4Gd0wTWrDQNl9HbuDzdrg4Bk088mZmkqOLg
RqCaeJ/RLCNNjL5u0rXDxyRc6A8pZyubPszYpcMwmaS/eGwCtYYsaDrbt9wBOohOsmxYJ4u7ixWT
w/9RFADB+FeA8Ls61Q4Rg+auirezWI64u/YETw7kdk817as+lU/8yQxz3c1Mrzzjuy8xptncOYDP
TlEeP1dC3faNwNkh8FzhGXkiuHjT6pLQrrNeTMevR1Z/kdkKZKYe7N67LI5LSDAKhDTeBw2kqNMF
NTPVpGn2OhoC8sho/A61FbDvO5jsXaE3J25y8BygBz2LwBeBuXK6suQwxKyzV6rlX5QIH1si8Ggg
M5KzWHVV0C+l3xT2kVz4oa2689Kwjr1ZbhnY5sbuDgmm5eph84yN60QK3o1QIS30AX0impz5Zp0H
nRZvnUpbx4hE3uIeLMulQmTnXvarasNhkXkoDWstGGJEfXLixx2MZL70Xv6a0BV0ZBMsEs3W4JXX
pbGsMwXZvKGYMBEnGf30rh2qAt0SiP7nLPi/HITMNB5/GbmtXQE6kqFMUjMdL5ePShm+e0l5CxUP
osdRqAJqQYN+JqP3RVH8XHeeC0PZy2j2I0wWeT6/6lR1kwXyhLluWGtRtjNJothlLFedAU1JNJgM
CQutvGZ8jkrDt2fCVG5eGiuJ7FtAt4kccsjJYG2Q2Sgdood0uXHST91cfK+xCeyoZ/lIb5tqEkgj
CkYquyrOwqpC/6E7GUxxVsFbO4m5LRb1auXyQSPcOVqO3+EmDV6d+MKrXr47aIuLqMKizG5u0V9T
8akuOWypinUGhvzLy5pTXp8ng8PVMpxhKcRvFsXv9KdHph64jgztS+/7b2DsP5qmvxiC7AMOHXhl
fNWrnsj9KqcuNxOu5sxiA0X5OEntuimXJ1cx6XamICumkEMSxs58BVuxifn1ISFFnzXfxyBLSKOJ
/uZ488HSvG97YTSt1svd6fQj7z90bsy6LFPbuO23iMnjK0WQQx5eYFr0hfGBCfZd84Z1rdjUvgs5
8i5UWtLMmBUKL3t2FkzrdmVsy7TZzH1/Gczso2vtTWaBzlfz0YcZcB5N426RMqjLeCOohDK9/JON
5fKwYXTJ9WRv6Pm7iR3YzMsQ1/2ObEAIH4uU57LVFec7V71VjIOFAS44RpZNeI6Rw2VMDjHCd7N4
76KYn4q6fkvIAU5AvhnKE4yoMJQZx4q3CdXB1c5d/2H1g+Eczkbi9+PPAJ3Qnb2Xoig+S7PaLsBd
HKmsR5ruTGkCjekvkNW9FQmMjGQxMAmYy49afubiK4PFiGQHobukk4RLO9wH6jRGEH7SzaCHH+nR
gnnrnX50Y5nNXk5cnVAoqVH2+Vj/kDQ9FLiedFo713BCeDMbIzHDOtVDYhe7pDV2AGroeQgPYU2Q
ol0PY7obNIfbiB8lcO+CjpRddISLfpmnMlC68eg4OrHCgc0n5UM4gQESYNDYzjV1OrhRqBb+omk7
K4dMPf2P36q/vIz73K2iler2H3PGaCXhrdeDhV7QaUHJTem4LUjEukLHDuVcqVSPRdT7gJP3smRI
h8bWUw9rPRqP52wmD+FFqA+FvAz6vHykg849MQIF6AS/BadbB+5gyaOBk1K4jyIhOsGB+7R7A34S
+w68D0zjL0vCrDlniEfKv1qep6ZkoA6XPLZ/CjhNALAPyjTfgYXhbsJiT6goVpF12QS90QAWSgcj
mGpLjioowdYmxBz99Cbk3qI8mEYWZL0RKFgKtTa6NK04K3320tTKIZoSvzaydwUcYsFjQMP3CFEO
QeaWL0hZFDLNyoXqNi+mn03zW2rqoCvy9Wi0OOaLC7aWja2RYtNnUqdzGpqWsY8fRDfQ1JSlLqae
OrAbc9NaV9f5mQA5x54aSOKkZcqYlLhZmlbHjMmUA0WHuhO097HpXnjQsHX+ylYSAMGTBDjBjBHi
2lcDyN/DYckczyWGOi8NJgp8zk4SjN1EKBrwms4ekBzhA4bkVmKYsdLiukwqRsByjU8jWfHds6Xb
+ELEJY3BO7LGcSgxqpWNjdyCxz2jOkMaHNtdNgIWc/TQ83CTPZZ8KEybMutFLU+YB0i46T9MtNd5
UmyFnV0UbKB9s2qTTwoL4Iv9mX3OnIcpVNm2UsMmkyTZBAtmCBKy0YSWCVXywKDAfc6LAvv5rLzr
BeoLwAOcGKcZMOgQRbhbLX44U5IbV8eraneYZL1/mWEEVdVDWNHgcmveYaY5oWjcurJ9KXJva6tL
ODfjARhuuZqLArKIxafhcgMN9kNJZNgmITbpZrEuFGeHBsU9OWH4apbD2GC8AJpTb1SzfjJLbiXs
Fpc0r3YNz2deon1nxjed+lYvkh0L4QLInFjjsABppI3cdq+wtxd0sL0z2IoCeIxc5HIsF8YKS7P1
ImWjC+sNHCLbmPXqFPE2Vgjy4C+7KS0bYNSPcQQ5ZwyBEPiiU9LuEWdiKbd9nYajhC2FOmUxE0g6
9FeMSMvCxgQOgOXSkHgFEI6YZTjLhwIa2Wr6C1sxgBuWiPWOb1ufgxrvx0m/eMWweWyu0QxIp4m+
RkLCe1EcyJaFwpKBadWhof5Urr0fk87XCuXaGOPJtt3VLM3b4HlHpDyWEVXhnDkEF3i248BQl11f
QbMkpzDr0caxbcEtcmNzg19r6VVT5sAh6p/MDL5am0lHyV1hEAu36X80uCvowUdiHQi7ckYd6Tdt
d2BatbHS2e/pKpKE65gYiBHNd7y1h8zg1VevVZGdo5isc56DZRlZ44GNyLJMFhilLICdrXOiV7ek
fbxj68C1ixOu5GsGVD0G7zRX5aXOll1FaZLHH2OPoVzv1jqLZQB+rlRy+qOZw7cBkFZtRHfsyiiw
pqfeAtCiSBRkHvCi2nGoIc5Wz7RGgZbTWh2zlu0SbbTFhumr1V7E01NdLAeFuOI8MFa04cZizFDx
goh2ecWgtOtSRipSu06gqfpH6ngYTwbNdRbtbSbmC7k0MS5bZPz72EMmmuWlpJMiSXMZ9F2f2RCS
PnuU9mEAkTsyoU/bfwO1tGg0TqB79NgOgfZMNzKGDb5hDWtaTcxzrGGRIEdFRrmNzOUAnGSDBuXr
2JAz+63SEqaKnPIp2g0JbrnuUcJRYZinRC38kl4iaiXn7Tftz47D8Ng8FCTW+uYQkztIqaJzmjXN
YH8Jx7EAx/mwfPdhj4VKBwa5xB8Fd4ULCCueC3+ezNAaxk8Vl5bkhdli1/+rJIMSjcBDOW316q60
9746e7G3LirjFC/xlvXggUXsqmkx9w7T/v8VRgvHabhZIHcb8w+ACWPe/Aug4l5P2u+EIXRX6hAC
uBrI/AhyKKzdPcbwkWKmOyRwN5oAOs+L6AHkN8ac7tPYgn7ne2Ne0RVqMNbqv1ZtP4vRJlrG6JdJ
pgyaXL8wBAWnESv/1KwAIg2KRjMzmmj5CuATbOuisYImbe6pGD85KQx8jT7yJ2Pw9aGDvCTeYk//
0e35IOz8jHr1iv7nYsoXTLIXXkYFDQTZrMZ0QkHk1HSKDcErPuPuAXzBFFhqpHm5iBbbDYuCXJYz
5U9E/N+MTv9FOuJ90yBpoDfvrMR+Yaj/1s+ZR6c5bJQWK7tktcbChAizJR7ULgEMmub2vXWQ9A2N
LtW8YVPwq+gcg+BqPJqfgU54gaM+o+ynF4dnBUTcIW1ZkIC1OFTN9K8maWoY7ceMjsn5ap4JLMBt
MSc+jyivSE/i+FF7gW7bLewFpJ4z2ggGz0yAivvnI/cW+AvssGKqwj0Kb5IAINQT2xFvfLGnqEw+
JFvdEKBG4OKWUoT1siQf3kBLK1lZupWgfX0Q1hGwLSZujcOG0rodrSND2vKd3R64YiW56rKW7j6T
dQ9rjfdLVi8Ok47oXUTsBdAq8ZoouOBoNlmsQG4TgndpbuM06/dsWoJnSbn8H2nnsSM5kKTpVxn0
eYmlU3Oxs4fQIiOZusSFyFLUWvPp92MPFp3JCgSxPZfqRlejLNzpbu5u9gsnNispp1ZlDhdsE6b9
L9IG4E8jqwdUfc9VjT9FBpc/pWYb6VSY8SZANfbUdrxh2iR8DQ1oi2H4rtYI7qqNfadNWTTPqXiU
bB9aP1/9oIYdyNuOdjI14lFmgSh4z42TdVtkBvIGgZZfaopSbJdoz6ofZTvNQ+xuUDvw731Jl7l2
u3sh5P4wlBizZaEVPWcjF0PDkAHYGdKmT3rgDwBnbH0EnGPp3mOX19EBiY1VUXNsqO03N0FaIlGn
Bg1txcZvsPso7clQ2nuy2Wh1kEK6oNgLfMbXYNsjNd6hsJgI92wheepJySnIUYVNqZgU2UGrcxRW
sbaB0xfJ1iMFYTBpCrAccKfg0ODtS3jjFUrBo15P3E2Wkj61BIkc1yiOcARZ5RKXZxqfKS9NM0Ds
EiKs2YKl1Vz3MUZ1TB6CC2okO4zRN41R0d8tThQBfgZjwsXQL3awCatNr0lcHRTuim0D+s7CP5W3
sjuC/NePTHaz0nz5kiRThTW3gQTnPwHFnYWfqPTG3OTgd81zEFCEjA0J4GDyhAPig08ZJvDp4xst
JkQ0vWr9qZXV5xi/arAi7euQdXT/04dBsS5ykVzCPH9oqwCmeI2WRd3v25Knrhc860p7h+A5nEBA
8L3qJHLyKpCcyaGLgSqGKDH01LYzT9zLFNIKU1ubIxRpiF2NqV2UoeBclCZqR1JTmofOiTYUB7Rr
fNULLkS8n5QC1eEE2wUTBYhUs38LCc1xW9XRGRRRuGW9G4ceB5cNUro9mBcwq3bJRQrW8wqfygjb
vtbcK0Fvv5UCeOOIlNqvQosBQ3eWPhxUQ4jHNIl3pHZ763bqL/Ipmjgoe9CQedSj8t5teNm2GVV1
+OI0ZV1vrZcBTP22M/DqA4SthvvEtRIwYOgKJTHlHk/IjAt9arlOkSr1OLDVfTXEZznOt6MNPioF
+3eAfojW4dB7d3pGawSc1N6sK3OTtBjqNP7ZjJpHNJlB7ODnYVLXUS1AzzJMSZTCLFpALt/PiLe6
lr54WUXVCYVyFFZiJLRKmToeSBm+gq6/qIg9V6Wk7yk6BhtAmnT/eKKs8qH9kQATQ8jHREOo+mKi
rAOXNoMkkwNXtSdwYpPzou5/yGPyqI4NvmGVK69K3TsptW3A/FE3po4gSBC1+w7mXoXYZ56Ul9qz
Hmp8RypboudocqOQqP6UsvTcKNoPU3jfikiCLQbAUVFVGohgIQpvZ8UFwLz0zYvEfVJJ6DZRHk3E
eynXv7UK0S5lItkA536kQg2VZrgPi3QTavWuSkAX1ukZ6bEDKlvghuTyQjlojXQQ3PlM+Uq17SB3
TIzlp6ca0/cQ1f9d70X0iJQKJlPQPNps+U1NL2IruYF2aPNG7CxV+zba8GKpW6GaG8ooW8AojVkj
J6wVQPaoSHNBtO2O4HCbU4xZHGhjTTkj2jAAShON/kan1OJmOH4PpvfkqCRI78alRasgOwF3ueBg
dK6wQeridB9aKdwJ7k8pJqooK1MWQpHmx1D6iF7HHOdSNjy2Mh692HggCjfsmglkGNr3qD8HXPmS
B/q5MO5hi5VWe6dYZbsxOkxWM259TJi3Lov4uS1kQFHW9I+2gJe6wph2olI50iSx7eXBr0ZC49AA
AtaO1uRi8jYY9Y+CWsq6M0HP0Q5u7PpXGKnrsqqMnabVd/FA24LX9Je4TYHCA//0jfQIhPQIctY6
IJFLo9RX70zSYt90UFsmuKNcQqExtWpnD9WLUBBR5eB8TQ3zPbK7Byu1f7ay+Yxu0c6Us7vamjxa
6x8RPp5o2cDa1FsAshTmV23AmslghOY88hvkGldoPrz0qvGKWdRFVH8CBZaGr7fPSo3CQYq4ClCu
HpZHdbAxXLN9hCSlLj7Cpe4w6ISIrRhfpdx/aeF3Yi4OiNE0fYD2CUAshEhUnEUrylMN4OOKB2HX
I+tlnGLmxjaCPWyTfV9r1Mra+7rEHCA29Gl7Dl+NbLiIzsJutKVQMAZY5WjbXMMpEt7gakTvQVOx
UfFMSExGlH2JDCHRugQ0T3dpxyXgAbDxzhiQtRPJkYrtPk4Nkrr0WLeC7gRMyJBuW1IfmxAHuo6X
WFsMJ6/IBTAybE8NGW1lrTVodptY5GVe88sy+1+FTRVVr46UqSH496DQ1YYuZBboeP4giktDAiUZ
mrAhN+pVo0m/84DmAAYN42qk/oRugnmWUZjeAOBEzCpHSpNZWOPhBj2va7qtZCCsjLHUsWkQ/GrS
alVmJdgH76vHW00dA2S7sxSbXDv7oTX+vaUaSJbqtN54aeJwZpQd1eBQbF1h5HsSdI0nAPgE4IuT
jso4KlvRJ/UXCYvjdy6p3XnES1RzkZmH92mkLy7f/3emVvoTNnXhGbBkS6nA5CiHMtacar81QDBl
EDGLoP5dR532NTcnvZgGqtGqi3mN1kiGbNKBV105ZtVW11vvpSwbHVw7HB1jYmvxfVu/u+A5SmUx
gcQlRHTG8/IYI5lQoM0ghxqHU3bqBKpRQ/Qqy8E+lgG89QVlYPNIA+rkhU2JQo99zABf8p47eyOm
92UUvwPeezExWUUVnIJ7AosIC4RsGKCGeByTYrr2g9rYy0L6EasmfvW52LZt/6LaoQzuBjVUoQl2
HN2isdO+SxZQUjWbanWpgmXN+IAuxi/dMh+tuv0xTP0OHRCepWD6JsYAQaQGC5rWfzCy7CvAY7B2
dfqiI4+wLiqpgAToSmCp8V0rUrivUsiDK4DCC2A3AjSLG42k/Ym9bOsXOElVvXlXVzYw7um4zB3F
GnbA0A+Wh1xYXVNlNLTiFBvaL1nJnvE2e+uhG60LlEZNrW0fzQISjEgUHAuM3+CxJgVxEIiaTtFh
6IcRkyn8ZXUBjkQZjGhdpwLdxbr+zXZ40JXyScukO84uJCDw+l1R1tjVMWIRCeYgAS3jTotf1caV
cIFOjJ3I6mOODhGciySjeFa9ZKn00y75DYNSAllGfkUruJp5mXeqTO8RaMCdkJQXTcoxs/F2lW6g
JjeUl95WH+OkAiDvmxznHm4LowUIJesEmSH9Sot3XPuCB0+YnqjJvsCBPA9jv1Fk9dzH+amy7WYr
jMHbdzm4kFDQqwEroeAIESdueQf/213FwnK8BvSqDy68w0Qs7M6tkF9G7tnYttiUQ5UcjW500Hsd
IAQX3HfDDsERW/TFUQpN8YkIfkQ25WSzpdxbDGD9AxnM05AgOlAOOuK3uEBseOzl22ZEmYHCzCPm
0y9m1HdIAPnbquvXuKruQmhZrUHXwl0rmYKka3rKNfk0yvk2Vri5URtCYyx0HzSNFm/vHfxIuqsj
79mESpejCpbKkw4+XLMUOQlcz2FewvrQNmVfbjST2xUrrabQOvrtIauTLzrFnW7wT5EPrat5bjj5
E93bDGW6ESbybwo1XiD1oTRsKojMLrjUFX0i7MXSJ2S/x3NrZ18l7TUo643vMyFDpZwsGiwlLgTM
R//IW3ojc/nBUGivJdmGLbZpQNWr+5TbSoYGGNpM5MI3DADOOZ6KtKruJu5gh2dUNrZozuYoErqw
zhRaoUAvEv2nlehoUCAfyjPKhgwaKvJFbqj+cuMY9YIic+kE8P641G1FgRZSi9GrSM5Dd8604TKI
4pBr7lERf/Ak37IddthXcvpTAUMXwPTRjoaVIiXvtMl2FVLTDZpegfWCz8e+N2i0gU03w/6NNu+d
0fZcfBRu/vG3MKPE2Gjb1tM2Fe5yod8+o0R1b3Sc6qZ21NKfha/B9HAvWuP4TI0eQKY1NgUuZpmZ
nPPC3xncgutcf+zo1PoxsAgj974ZGW47fvHeFO6dZYGDlUMUEu3moRjfa8W6FwBly/DZl9+6xjtG
eY85Ge92a2o343Qb8AqrJhMRnLRZ9Dlsrdzt71CU27VA6uRvjdefpQpXQPRYAstaN6n2EI2v6LOT
2QuiNXubpolOuw77EAWtspG0DbF9J7oHufitKHRV9G8u5ktlkXxR8h+h5B+VPtoCb+oVgFX+L6k+
CmnclcNDhxCBPGJYTiWHstlugj371XcNXoEQXwdWnqJqF5TDH7uyPns40XjZN4i7qzR7ztA2NvNi
5wEzolAgdeY6G9Gq1sO7Xr4Y1SUx+u8troTGgESLRSvTko4BxJbcgto4ys9A/fZcWXdIzaAISa2X
5arm+hf4okP2EjY/CnBN+ZB+8zFS0vBhTHV00+o/gfQiVOtocwzQceG5e/YiSPbxxbCeeWOvYmRq
Wv4tFFIx/wgPSmu9pD2FL7l5xjATB+/kyO0bCnF+sTVoIjqV2/Z3CLp5ksBoFfkgRLUpRXysLDhm
VQQx3qO2iLS/AOzMmU/hyEe9EO1tGP41Ag44U1rDGxZXB9/1ET1O1q70asQjltQQ/dOvPUoEUGhL
2pwGgI8O6k9Gx86P3r3uAbeQlyjDgCuJYaO6yACFT6K64IO9zUPjWBqwUewopps4ro2cHsXkCg/Z
bJR1JMHGFX7ZwElZtTpobtq7QYhgBG+6wNSfEaD47k1ceqehs+sCVjNSdD0hl+UVsvFIJtIc5iUP
dR/2a89NKKtKhMTMC2/wTdbgm5hRLC1VZxL6a1OEB1XurnoB2Qe1uzpSvqR+8rMojRrAWPRm6cU+
F3TLqFvAxpF1lF6SP1VtPWR8ahQ+9gJPC1s3Lor8ux6aHaBv6hSoi4QIkZkeeTd6QGzqlLecXdaQ
fCVbrzS73naUHobSetOsdqviBxkFo/3QDu59UOWI70jar2qUjxK2Fy2mLobwNrH/y1TkUwv/qzeB
lCUtItzVDvtNfoz7UPYIBOjtSoq54/iAKAREYM899HXIo894MGt779POG7tsK9RgY9G8irgw1FQE
dZlLQY2EDUc+YgxFXADfpSZgRdSnizL9WtrZdwhDFMSflMIGhiPbjh7F99Y0JUrJWxnwAOiBSgm3
ZggiTwKbnmqU0KGUNYdGDR50LOItKTk3nXwc5WIjqeFjl2KnnKKz7oZnteopc6Eujhci6EjZOloC
hIvI7rssfPRxlI9HRM19JDq96jHCZSe2qXnr2gOo97s+0M8+muXHZBKFaSMAj93wRw2RDp/MAfZ+
WGMm73Jt7jKL6r+fg+iGsZy5z14QvYCOLYjZPQ9Cu6RgWGKlOLWRe4c4wnfozK9WPzERe4S4S8P9
XXXcAFMlTM9mQymsz8oMhY7ySFETnGoFLiAHDNvQSZSt4ldmYu0pjWey/cbHDJ7z/MzNVVBTaWnb
WncDCOGmlu7kQFG3Vev9yVpABqlq7cvU/eX25StCZ5dM00A+KpKjJB53qmJkp/nvZk5jOpl08MxO
f4ccCOJxwsDKyKBTPrzXU/kB1u5X0x6fWlweAA5CebW4mvAz7RUel/z+PDjxdHhvFKIk2Y+wwItT
ziCBJIN99DFKAr8eY3FjAQLyzdcIMsraACO2LTFhXXtlcZ8CYzER/rS06JeVW+8BIuOU0IJdN9AS
c3nCIFxkt2A9/HwNrmFvhsPvEjBHj4AOhmrgASLNPfhCfa869QtaBpim1f4JqU+KHBLadbX+hQ+P
pWBTviWNcaD3dRwq7egBHcl9EiLAYg7ZRH8XnvpFCfCdVTmU4bV5a/SRdqOJODuL1xFZcYzxC9ey
wVx79EPUQf3WFCn62o2TJ/mpHEe6Ml752MfJsyohf+DT+jSTfmfjUJF4Y4IUJbWpXBsPXd9sTUPa
pWjcotWBxXxrv3qt4tS5h6cpEuGa1XxTtZ6Ks26/aBN6JEdzRVGDR6WRnwxsZRtv3EYduEolB2Ad
GDqPezX/Ifepo4OTBqZPFTRJ3plFx3cH1EzNF2BxW+DAP4Xv/wYFcadl/m8kGPauaCBJZjzyLVQD
JZpEwC4RI6Cx3ZfxHUgVaR1b6BiG8g9DM/KjhVgVZU60DKkNv8saOhDoAkGtxZw9t9JuhStzsIKi
p2PlkJFrLQtWoozfpH3KYhdMlN+CZdO2iqL9qZvsLI85YFtDOUk4e7XewKfQXlqkjxD3RzitRR0n
mJwOvgfZm5eK+lK4xZ8wpwArsLaHStoEFEBqeEs8LwrkGdNC2Rmi+RlwxfeK4D6LvFc8Ib4UBkrM
MndeLHC/GjUTUqpgjYO4NqjM+UcZ3g1Cgib8Uz/5bnXaiWjIeNCHCKskQpEme9RiWEmDDl7gH//x
P//P//7Z/y/vd/aA0YSXpf+BxeQDfnJ19Z//EMY//iP/r//5+Os//0HJ3JRNy9ZlA80D1VYVm7//
+f4UpN70//4fOFSDGY2A7g2PyXtwwMj0gv8ScryI0W+kfb9XDvJZYw2l64XIyt+RbZmns25pqmGJ
eeRwoLKLIrJw7GdrDx18j+jU1nuhALUONuZmIZq4HU2VP4+zUVq1ymqiQSPOo+iAKTUHhs8yCR2r
/xpgHlDirhEhORpQ8lyIbi1En37dh1lOi8jW6tRTnOCP9Tj8EXfFY/TdfpLeoztu8Pv8qX2qf/9p
DuHSJF/5vLYQvLw1xUTPRjU/B6anMzY6SEwn/6o92k5y3x5rBxKF96gdx5MsnYYjCOkHcbw9YP3K
eD+Gnebjw3jRe8NadXSFwyWU9zX4nycVcY3bQa5NqqJR3NFVeCjcXT4HGVFtANvdCscXD2oNTs58
kaqfQ/FsNM9pcL4dTFxbQB+jzWbSKkehpEUpnBhDpGO68042Jp3rYQPLZru4XLUrE/gx2mwC89BW
tQ5yjoNC0XrcoJWRHaUtZJZNpq3BFKyxmW12t4d47aN9jDlLBaZvIgooN8LhmemEEeqa1Oas8svt
KNM8zRKOrWiWpQnF0jG8nm0FWS5V1ZVT4Xhj/JL5GBIjSuRCbPWzY2V+vx3s+jT+K9iUgz6sQ5nH
fGLLmeAW/lN2OePshYW+FED9HMCvWZ6KVghHyr+ZNo7FqL3fHsLSfE2/4MMQ0kSC7gcjzak51JD0
zmygnRUlO2c6c27H+ufk//VxTL6KLU9/GtMS+RBMw6LCGlGTcFLeQEccz7Y8RdMdiCjMSh/dg/dK
D3yv7LRDc47yLWSqQF5lh9u/Ylpnt37EbF8nkMq9WudHhEfKvTteB0eJY6haCCOmj/9XHMswVMOm
Lc+fs8FKrlSFGWJhqmPttXXMls63+Tvteg6gpUysXMtWOtaGtoaahG1os2h1HegS2piyg5gVfKlV
uvOfua/w0DsMv73HaB+cgn1DGXoFim2PMcQ94C/aYSdsR9ew1XfJwka8On58ziACGLw+zHn+1HDv
ClNZyE7LfbRBnR5RTrwRcnAUI0QM8ItuuK5aiIzYVg4PUZ7e3f7Q1zaPIduGoBVoafzn5w/g+tFY
NRgyOErxJ0ZxsPGHhSNCXMtpH0PME0Bc05WvCIGcwQmk/zrcJHubRNpsyvspc8drfXN7VNeuVPbH
mLOcYBAvKSEUOxaNm1UD1HmNYvB9eUAF8dL9BKNc7CjE5Vt1IRldHaxQZV3TBZ3R+Y0q1qwONYFK
dqTiGFQPOV3AFl3dheFNP3++bVgw3AzJq5qYf7WWJ5wnGZ7sVFt8aNfqeTxA8V1rq+LY7vNX434h
3rVRmbKiWtxfFNmypwT5ISfRbbGqBmstp965j/pOPfu74DLioXVut3Q0VjFsS5ShFlLh3xcnIXM3
llXIuDRUzdlHBKHYdKFpcUxhsueP373orQondsnl9vCW4szSu0ajk16VwUGP6K2dAaPDaRWHTdT4
t/+9SNM8f5xHDKFVPTI5C8Mv6EsowK6q8W1AKe92nL8T3TRzKglFlnmZabNdrUP8thWWjWOZz7lR
nPHHXikT0Fn96abmA8l9YUX+fUISEDi7pdhcck1tPrDQzNkLKodWeczMe1XUdH4ntptAiGpp+f+d
s4TQIZnbtsUe1+RZGh+6yKy92pQxhxvpVhsrxfr/voZ9iiDmL5U4dF07cmVnpId453tI+1Pq8w6F
NWQLqerqYOiVmMKSLUPMZy7uFDFWmD0507szeqOcurAWrgdgJZh8HbLSbBfVvO+gs0oyGCAArPDM
fHPh44srX19Mp9f/CzH9hA/LWuqFrdc1IXJaKcd8BywTaZUON9ituqf7s8YW8Ld5zL5ANu0fbi/1
peHNVt5IepSg15HpKX8UEf2B7Ol2hKuj0zWVda3KQpnfGjCm97uS+7ITFPFDNgRgWdqL5Ed77EFp
Oifj6+140y/+nNxZfFxThG6S+ox/zvaH2ayCCsm3XiW5++UqzKETqyoYXXlzO8y1iTOoawggTaZh
zq9elV+D4c4srl7ab7t1UaFKltaFcmUktIqmxa2QHOZLTw5lGfs/eTr5m6289aeTf033Y48K8F76
N/aswU3fnO7NMvoTnxeh1gjZwg9SdtAn3TR4X7j6L1t9vj1p4uqs/SuKPssM9KpzSx1GGT2WTfA+
bFEDPVkPWOXse/S5HvoLcpfbhZhXp/FDzFk271sFr9CRmPqq3bTH4uRtMZVbAfa4ry/mwgXmyiNb
iA/zqE+/5sPyiwG5571MtOFUH6MTkvrr8WTseO5u/P3CyK4tdZvvpVmsEdW2pr//EEt1ey+MXWPk
HgMklErFGqORfbRXnmn6IWcD0HobnqSFO69ybUJtWxNUvSh6qfosJVZUlylbmFNYsauPMGTAwtCS
ppLNDSD4zkXxXG7bLeKZdDi/A/o0KcQ92MfFGsO0XGZ7XZE1W+i2bXDF0abl9mECarRFikQwAbFd
jcGq0dGbFWatvvoZUuc2Tbht6ntgCcKAWiwIgFNi0PW7/RmufIVPP2L2FbC1kWMoK6Ojpg6y/ig0
37VFs7od5MrGUfjGCmUi00b4a7Zxop7WmFeK0UktVGuVpLkPRhTAbge5OhLed7pusKYUa5YDcFRz
FfTBRm5yPwTWB2rugc76ejvIlUcbp4CukWQsU1eN+Qu9SlLXlSN1cJoToi6HYj+tlmaDQ8gGT9yF
JHpl3kicvI1NReC1Pk9rnQnp18NWyilsoICNzJXHcn8sjOjKffFjkHlWQ5ypE/A2sN/ajTt5i20U
mG1vXX+BU7EadohlrPAufcVtJX5dSm9Xbt8mZShK0DwsyAWzzWhJFX6dA9ZfqXLXde0em5FdBxMF
ItDC6vjneTPbbRRhVR4yssahZ08/5cNuG0wdRTZFR0Ydb466UrbB+Fri2FM1EDI8qO5q9KwiPuMC
Yp/6On2vnctILGy3axmWn2FbNpJ2gsqp8vlnNEFCMw7FRgdQ76od0q+W9tSnYqfz/qZ1tc5pxXve
14HWvsCbaOFbX7nOmDwJFC5sio3k3WyPJLUfA88Leye+w5R7i9MPldRwh+TqtjjSct9yPG+C3VKq
u7I1KW+YCG3Zmqb/tY5Tv2hRMsCkycjug+5b2SAO531bGNtCkPk6HgKj8dJYxXLxJ+aGJ/vMheMC
SOGftYZV5eTggvfWwg5dCjo7nk1dH7I4YmQu4j0DKIvG+KVH6sJ3u5IHkOHj2aYBpNI4Mz4vGnUI
hyjL7dbxMnvykj6HolxYmFd2omWplqFpCk9GisOfQ8B2szUfwKszav47XlF3qFHS0ZXurTpZeHJf
G83HULNNH41uYsQA3J0WKSW7esqbharz1bFwpFIFsmQeilPG+7DVXdnKO2s0W6dS7YNb9Gs9rL6r
Go5+Zb9wnbiyoazpzDEArFoGKOfPofwuxbg2FXyZeBUCR+h861kCfdnV1tF3wTzcXuR/h1NwFpfV
/3puWdZsuXlxX3q5bSCCLav3zTAcURS6s0romDUgolDXFhbe38tbkYHX0p4UMjc0eXZwd61rhsxw
54gAiGBN4xWSQaajEI9U0O2hXQvFO1govBcVy5Snv//40Tot9+zB6BwNcpMExb8x6i2Pi4Uw4u/j
ThGy4N8XvHv4YtMUf4hjDAhjWqYgTRg5ZPaxpDkKa6mBRowLgrB2nSRM+HmWmUlPhS7bX+vSfZdy
F7t09LfR5SiFv4cjlsE9xfa2O0RRNxSQivHs61sf5QRkHMvH27Nz5d6hCIWvIOvoEshUaz//bLMs
IBuhs+aoPb6CJ2Ub7jxtZW71CKGdLefGfilp/71NFaGqho46kaZqtj5bazXYXaVpiOiXgX0uIOke
PS1cSDtLQWZpB9hjHCD13DmSW6MLW+rtWu5S5/bk/Z0PFIVamMHaol5qyrN8IGeJ4av4qeOCBCu1
j1Alj3XwVxhgvRhRrC5s0isFaEWhJqLqtkzpELG/z9+Kmi9sPSTAHKSP87v2zjxEJw1n83wLunmV
HWUwpAesWbfy0+2BXpnNj4HnTfZSizEjsaLOCbXfHtZWLo2j2xGubZ9PIWarosDSNQoAKTv+0aCc
3wE2f7F30lN5Tg/drroTW2jT5wSCKFSwpSN+Ohk+3+HwzxYGOYkSu0kd8PPEdkFb0vHL2LsbxDnX
6a74bW+rDUKD6/Tx37mdEk6xQWdQSJINZZaS4kSHvCBZSBDbXxA8x4Ky0e7cdiHHXklIFNctdrZC
Xtfng9L7QVZFL7cY76AmG9rbkIIMJqtnWT801FE98fP2N7ySaRX6oKbOe4z/Ys2TejI0gF8VkJ2T
WDYCwn/8zEBoX5P3twNdW44fA83Xipx1RdBprTPEP5XhS2293f73ryVFrrLT21k2ZEYzbfwPubxN
07LPJO5F3brdjJtki8juJj/oe1bh4ltl2rXzxfcx2OzgMIG45Zbvcm3Z0cja1zRi/YN8WHoSXWmZ
KRTMLN7K1nRQzfs7Ig8ykchNQ5xumz1NLTN3Q86n5jOBHQonXS81R699qI8hZ1lYhJrcocXaOLLy
HYlaZFYX1vjioGY7N6okcAd92zgQwbR9facfkld7jbTeS7PpNigQraTNUtXhWtr/OKpp1B9WRy6l
EI0jsHrReGzin/ihrLr+wca/7vYyXJq9WZrworgfUHhvHK/+0ZcK9Y2lx+u1FPFxJLN1juS/P5oN
38dHotsFaZ/ChIMPUY0orUjatpKW2izK0uTNVnuHxiHvOEJqe3iLxt58NpA6XIOPRCZdvqCFcbDX
7drcS/uO/lKyU0/Rnb5HjHmk5o9O1+b2JF9LWh+nYHaGSwYm0ErM71FhzrvDo4erB1oNt4P88/U9
3+Mfo8xObtGWpdmOREG46Em/K9aYiZ+sb+ZWcbSvaBOAxzn+3CO2s5ePmBmtpg62vVEuyPpuEKux
tr2DyyOybLd/17XUY8Hnmq5jqrDn5fo6SweY2v/8GN6hokba7bRduQ8Xhn91If8rjDk7GIbEq5JY
rRsnhUNbofjlRUvX2KUQsyOhymE89mCPqb5CA1hTPrN2mKlt1bV1lg/uGjH9xaLH1aXzYViz7BY3
elWaJjGjP9pjTslD3cSkVAxFxSp9+6+KxyK4ZZqrv1bSh6CzhOdKWpioCZ8sPLp7/dAeyi0mnqty
3xxur42rh+CHxWFOU/4hzQWQkDxwudN5AXuP/hsPmbX3MOVUbxFGszSXs1wnNYbVZCFzaetPfgP/
81cv/VoY0NWpM3T6UwZ95b9egmWuRWNfRo1jWe3JdvNfuih+D3R2VoYefNFsqI4hqq9Jn7xIQbJZ
iH51hX6IPsu1uiLjvwsv0gH/pKxw0N73Z+MovQ3FJjnCYVilr7is3g66FHOWbKuqRUZZZ8SGisMA
UFgB5ed2iCsfjle8ZigWqD9Nmd9l3UYEaePFpQNYfttF1gPTeBJS/+N2mCvHBlVxlYquTkUEoOLn
xagFPepAABmdoi3+QFl9ttzyFcbgVkIo8d8YEhV4mjnoOHEBnCVrhK5jq4O47YjEd1LUd2HpQN4q
3m8PSVzJvoalUmoAbgBSypx9nSZyvVEuq9yR90Ao9jbyfdzJECA3NtXGWIm1e4avcYGJ6iwDp698
Nx4FNtgAAAITQvzzhPqDZ6OH7zc0iXCebOozJPmz2sjH24O88t0+hZlW6Ick4opU2GHpsa8L/2yb
/SPCF6veB/Wmxq+3Q11Z7J9CzVKIHFW+abgBmVH316b2NR2XDpkrCeRThNkWDgffyzQ/bpwiUS/C
w0KvwDJ4jLa23GGXUcJQkCGxjdYzD5+FRXmlSQzNmreiJSzeWH9d38MAD+sOdWdHe9RO8UNxH5yj
rb9LD2IfvejGqr5UCzWUf4ICZmfNp5DK54+nmVqBMbpbOxjpHts7AVw5OoEJ2+L4fem38h2SWYfm
UO5uf8irS/PDSGdLc7DSuNEUPqTrIQD2ZEvYDLrFQmqcNtetsc0WpjTgoV2WrP8Sdiy83F3jBnuj
7PdGjfqnvVQeXBrTbHHyZsAaJuPr9Yn+IlfmKQv8w5AukS+WRjVboXXUC2j+hBl0nCKGdoup2LEY
i90AUU+x24VJvD4q8uTUSwQdMctgoR6kFXuu5tQOwMj8yoM3ES+kyasxJjQvd1SFP2cxml6yUx2W
hRMWj82kJoa8cIWiy+01dy0Zw5Shmjf1zLW/LgeDKldZERvT9uo34x2CJiex07ZomYCBFPuxXMX3
/sFbZ8/5ZQnfea2wR814Ys0AKjfF/B4+lahhtOOtV26GdX/X7dXDhNBGT3aPjzzEGf/UHPSF1Hwt
X34IOr+VN6IKvFbqEXKkRK0XP/3g9G/M6cQ/MgB3KgAuZ4vecCl5R0lXO8Zl/Emd8g5FyDv5kl16
a+f+8r+4z/1b+5Q/Dofwoo0LX/Ta8OhoaPQHDfXvwrYw1U4L9LR2/DhfV8m3wVvoBl1puSrmhwjz
xmCh4NPVmihhggfeIId0Mo5M5B5Yy2WxeDOl2nm6+hhrdv+J81RzVbRQKI/iFrHKnWRtr7ud2KYn
b7HAcTXxf4w2S/yyTPcc+aOalmfMM8M7o4SwtR6sO/9PtRk27WP+3XOaw1LTU5ky+3yU9NUojAIp
pB052+uyqFy4WzFxd8YeCaEtuJ2LeYDkjW3GVnqTLs1deAgP0c7eeD8Q8N5wEVzfXrVX8g03TJt+
KF+Xy+bs9je6Awp3cNgcq0bpwXqpvAcNx+5/I4gKnsTgxkypcbYzvKFAOsEQlRPKD1ZboZ6+T6h/
/PeCzA6DSK3Hgl5h5Zjg/QbUQQr3Bx2yhSj/vOHPPhpFRXDpJuQH4y9csI2bpheoXTV1JYy9dTLW
3SV7Go/iIN1rm/TPuJ7Q3P6W7gjX2bdhN2557DzamyWA/pUd/+mHzFatp8Volnf8EGE+Bf2zqy20
e5Rpk/09Uht4A80rxjtbnkMxZrKBRRMv4vyI15rT/XH3CGnswx0CBQdz731r79UTplQAzOzNEn/m
WrGTAf4r/qxWZWktdEO0LdgepmOc2mPyGGlsDHVf3OknHT3YVbzXnm6vomsn46eosw1RiAyZPKy+
nPSux+ZyTY3j23jA5WLVkQvMt3Qrn8MLIi6Py5noymZE3I/pNgTwjr9el6Fpu1rbGKUjYeukobYq
kMUY0X5dGOOVQijdYcCcxv8l7byWHDeWdf1EiIA3twRtd5PdPX7mBqHRaOC9x9Ofr3qf2GqCCCJG
W0tLF5oIJatQJivzN45Kmj1v3tpNknZOOJb4NTSHtJxcH7QOlkaQj33XwqdwQnjDdx4lA8VaNA7H
5Hc/qXsf/SS58Vw9Lz5meISuZuC3v0ujKS/oEbRKVWuOZTQ7Z0Jv3cif8UWFnYisAR4btZtDdYm+
4KjwDb+v3Xhsv5Y/lZeVORHb5Xq1E9vRwHdzENKtmqXhPrebhi9fTqXW2Me7EgOqfQhRUdnJRyPa
YaW1EvD29L8OKPb3u7dibQERwZksf+vCmS5WLFjccMlhwroNXq2T8et+QHH+3Q7QUmnxGIqimbN4
xYA6rlcRL6hKlGDi197/hdfRj3j1JF7YuQIdxrXGShbY5dkeKhTqF7XtFc/jwSq37c4/oq8myr3h
yTsm6Xb6YtLyKddKeAszqoLBo8cI4lu5eeS3+qTVnqTm9LFwomVGh0dEZtx6i1bP3n/W/5zSo13F
m82oEik4K0Va/mw85xfdRX92j+MtoFuQHbt0G26TVYT20tRexZxdpXi9F56ivY2x31W/8BeGcb4z
XuNPwVF/qg7erv+61tdaSNjFQOkWq7wZ4LrP0rEosPKsSOX8GcOVfmc/ZN+bZ+0x/gy37pCfUNvx
N7Sknsu1F/niB0UjiLKNwFTNE6S0kZsmKTF16/bW39a+PIQHY4eJHZuyOWSHVSy1+GCzLaKyQUDo
wDzT7TkqNTZwc8N1S8Rj0dYb0I3Qo9s9OjYCHJKSga2mumIv3MQE2C/0AzQgzLO9QsOwQbU+z5/r
BynYJCccqTbpLn5AQeqEm5lxjk/yXqgJFK6GF9bX+4fC7Y3DlwUyComBZwPaCfy6d4dQ2HpJZlRm
9lxhAhg9j9Vro659xYVT/SrGbJsktSVHtk8MI9hotIQAPFwAqBiPWOtcxmf7Y/Nl+At9xnQf7oM/
BslpGiuWW9W0+d/8JLLKYcJ3WM2eR8VyG6wwSnw97k/hwsNI0+CcWfyDmTSNWZ5UIfzc1EmecXP4
R+ert+04AqJjRoKwuhMXbinw32CXoN8qij5HZ3M392qP8RY1KvV3fPQfuKK+4efh+i5ur59WRraw
/zS66Iag1sKinq8Ou9MDlb2SgnM1D8GLwGnjJesibu2Wv+L96l5YuKKu4s1WSjMObYoLUkpbi26p
E2xjiNPT0Xyp9xYavhssAfOtevwvCHEdvBx9JhMMCTfI7O2QDEkf5ZZKZWcqUjdT/OSIjU7x4f58
3h4vRGG3qTbcVt594uO+22xWzyPdDjr8gNQM2e+pCLpPuRYk4dpFON/ViqzztSAkgwnn2Jwjp3oP
B0qs6tILWsp/JSdjr2yibXjODyAr98HRtuFhr4HsxSp/f46BwmZwHCSKCc4eNsr14OhGJhF1pvjS
Q8PApaPSj7bpm4fJHuTvljfZr1wt1eH+jN483clhYXywPvlykBnf9ua7KVVLTMRCDtfzyHPNzT01
3nVDh+axo2JhkD/kcvAN17V8UxjmziwUoavngf7vvrRSh5Ms7k1qhuFMLEfkXlGh71d+4Pybix+I
6KbNxQliXJZn01Ki7FHGemmc1QLdt6D6kPSIPKpj9BS3TkH3DVppYzrQ/erqwRzNfYnBkanW5QGd
zXIj1c3a6rj9UPwi6CMCpMxPsmaXeZuFxqQXkXG2wgr52sD6beYKxpagb9USn66sxqPt/iyshZwt
/L5QWmSRQuNsN+geZuo564ejVkvBFkQXfEepqFci3u6A60HO7rWmk3LTQizrrDPJSYu7s/kNk/Dt
/XHdNI3F10Wun8KJ5qi8W+ZfN+CYriNbPyfeT2mMflSGuo8dxGAVBQc2X1jlqE3/T1ZU31Sl+2y0
Jd1kvVhJROfH5tuvgN5tAykkeZlzBKeat54N8PwcxwruYcZGt1jj7bca4fj7A55f5USCfSDD+rJB
Dqpv2/HddqvYhp2jVMY5wjZQladN0VSI5fEsbMvHAjcH3HRX0oflkBpoRW490RC9PldUM0d7aeyN
c43wfF3/qhJKYuicDhiHjYgSGpny+f4gF1arji4+2G8eyIx0tkGKEQ9sJCJRrpyeO+nnpPZHnIs2
kZJsqdatZA9ihVwfmwIPTiGea0cWLM/r4eE/NeStVOL9ok08dbNRMvFrtgt5pXx7s0YEuZwiH1Dt
pca1akZxz9MX5eb8osg/czPapXjUcFiuDOhm9kDbaSwPLlFddBhm+awshZ6E1al+noavSlIgJwbB
N/tuxiU6kWuPdjE7V7N3HWxOMsfrrMFLs9HPw947oJL/3Bzbb8ExpWA6fL+/Km46kuixvR/Y/Krp
9Jh2aNzqZ/QgQUkm22ArR4zp4D/J+2wXPmfdLlxj0S/OJjAK6MyKQdt8dnJq4VTJRkPQvgqPau/v
YTvucafHmjNw21Ff+Xg3z8u3QdKaodlpk6DMN3hs9iqaGDVrf4eE90O0NTuIsnAWQCVrbn8i+cIT
5Of9qb3ZA8ys0E2h4MMuR8Lmeg9Yg2WPWVsxSLPYIPhdDmu10hu8tRjX+xBint8dXH6J6HrYEGKS
nc9YZfxl4r5b9PE2DDEvwdRFHWCupvgZVvE/+oA+ZBt9t4ZiZ2m0qCJjFzWYqBn6LtCDD38+esGi
cNCPo2s0x3og2FlgN80JEE94OBk9Zba17u/SBL8PMVtFombQ1lahnxW0TscMpfTx1/1BvO20+U4E
WQG4zoA9TgHveoJxJZCh2vb62cZZSsd73S99ZKTJK5zRpXEkNPHdqW82+ONuVmKLn38Tm4o8hWo4
L8BYrmOTWeR2LHPkiJ0JKXbnnawdtijb5Ee/WctzF88Bngn/G222WisdoXLMwkQ02ZV3VAlgO54c
13lVn8J9+9h9XkXBLZ0C70POVm9jyJOuYU51Tn8LiacJZBOvlG20Rew9PA27/CVF3TRBT604r6EZ
bwriYuu8Dy4u6HdbJ8UF0MB3SD9HUGZ6EGOoRBzbtMeGfcSN4gl7GleaXnsJRcnY2qr0d/ANPcc4
oljKeDYa8F62cJytkKHMtve//Vup+t63n103RZwpsibWXb1LqcFVH0PHRUXgh+FvuhPGL251FC2Y
aJd9Nlz7J09XmBVU7P4qIOOnK7nKbT54PVemgNS8m6ukiqoa+zf9rHITBGq1g9I4yONJNaSPg4e9
Q/5XEr5KyAIP8akd1vQKV+PPsonGMnwfSo5Ym9kJ1Vrnq9A50A79Uw0iDqrM/dlfOld47cG/1UmT
uC5mwx3wkrEVwmE3hZXId1VbQ53eZH9iQqFqQvSFfHTDRvcVr23Vgs8bQ+wt43afseikqToUuJCp
zs8Ri/r7YxKHxXxBWTJdJ+4/6gHzG5cSOU/raNTPnfY7KvNtpBRbLtuVM2shHYM892+U2ftEV71a
i23udW8sPqQYQEaWcuyQ99fQB74/oIVQkLVl8M6oQ6DbNtu/PPcwyRIpBBLl4Wc8cu0vVS07f+da
Eb1KY+fs78dbmEBVlMJ4lfN/fZ5C5B0u6oPJJ5OiD7b0y4Qj3f1zP8TCeSheW7AcgUbyup8dwVlc
lUancJub+S8leIKBiJXnKbCzLWYGKyfM4vS9izU7e3k/2rgXkRGN8mtnlGe/zXaIkB8bBNDuj2px
4tAAVVnylMHmdUSvKSxsYnw2r3XAhuApM5WX2ks/3I+yNB5HgWSrgFMBBT/bszwDpqTkT86eEyj5
sfZj7W9DGUJog7Epo6Sd+PjG34+5sIuF+hhVRFm01uYxm4YaS2mU6rlNjQcbIwanGiGwTPj9BLyo
mo62am4NK1/ubaXNtrIQf+R8ovYCjHC2yYIpjyTNytWz/BAek236GaefLVLrWzThw5PiNi6y8wjo
Yoy0wmdemGQiAzdVZFh2PJSvD0YH0fc4qYkMusM69sLmqKwshMHxn3K0X/dndyn3elMGo7AI9Y29
fh2t1IJWjlNPOXstjiwkSajK4V6gq9I21aqjM+H3OpjGP/iSu5hl9ivrduEWAK1mW/h9LWFr1WHC
zoI/PFeq6WoYViGYvfIpF0NQQwNuITaINvuSqMiiWgce+zxML435Bd77yhgW9p6GNB8FOmqnEN7F
D3h3ced6ocotTaHz6AcPjRL+cgYsGeNp5RG5FIb+vihjaCTk89LCiOJcFdgaX8rozp3kkxHZe0M6
3l8QS7Nl0eCl9QqnD1jP9WDMtk0g33jyuUmCf0bT3EtRuQJ2W9rR70PMTuApVHM8r/A9Dg1c8GpW
XIRrBYUT1zIwvfPqE1YGn/98WEIcj8cplIYbzKLea/YUpKp2buRqA0Y9Cz7eD7C0a3l9on0FGsyC
rHo9b3FMKX3sO+1cefZOt0Y3pzjr1H+DyNzfj7S4ZeGfc4sJhjMFxOtQgaVkg1UP2jlTlAKDdpL7
V+o/Du6ySF2GRoldYQP4xpUxCzg7o6K51IPXJAcX3jIcUGRuiMfyQ27QX0ZYW57ThCPGIdlGr3aV
Cv7Y39TeJUe6qjT3qfG77w/NcJpUZHudQxb8szITtyvp6ifMSzjTyMuUE2w8967zXJob/0N8RLf1
iIhS0mwst9u1J/2YHHw8FprNqo6VODmu7wjeB1A6YCYgzHnzIUqvdurAIXyluUJgzXlUcKrAyJ0+
c3nynuKT6L0GPyz8VU9Y+Pl7/Ql42XHthBMf/Pp3gJgQJRCh1omJ0GxBDJOk17FRq+e+/Fvp/E1s
IqnbrtTLFhb4VZDZri2rGE/fSQTBetjLcf8J460S5a5ufbr/WReOoKtIs6wpGcxSyvKKA9v73GHH
Yv2HkYh+OVNGvVu3ZiMJ21RWe3VScOEsPjaa+prFw4AdIgZMdhj72/ujWZo3ZB9hRnOdQx2cRdNs
L5Ezs1fOXB8PSmP1boDSy6FRgRJLamqvZA8Lk0ffTqZpbZgOBIjZfa7UpRx2gaOc40S2sPKtho00
Jof7Y1pYcKI5KJAHfClj/ixQdMTb0HdSznrhuKP3ZQD+lQ9rPI7FKEgXCukLYCnzCw8iVp1h36Oc
E+2LEiibsDza9cpaWHgNoPWoiwqayaU61/SogyLSk0BVztaEyRrWck3GW7H9VqD3ZlQrdfTb4wpU
07/B5iho1PN9rI4U5ZzC1jDRfML7rWqDTW4GoOe0Q/inVArKL5R/yXCYRfLYeeojyzCWBuTsz3IK
xEjCpUx+8bXpz/MfA1Isniy2Cd5mvsKDLKhwokqUM5I/o2t3OARmY/xXkKgrW2lpbZM48PhFNFC/
eY36TWlbVmtj7NynGPiYDpbIWARIK1f5wrqD+Ai4Ed8VWjjy7Cq3kracem+Uz6run8ZM3uPEslPa
cffHm8iEQ0GjQ7hn0lC9vsZj35ByTcqFYVn9d2dQou+yH4W6xl1YOH84DoTmOlV5zZgrMemIu0nV
FMoUyIfnri5dRYqeUin9SrVpVWNgYYULgRwNiovoqc9fTZM0AmorsN42z8VT+wXQhxvt40P+T3Xs
Hsa98VtzAY1+ND+sVa9uNCVZ6rT5RFhzCYJZqXISpbU6UalwvXNykg+ioKu74+fsOT+YL8qH/iV8
8j46PxTXcM2vAVqTv+5/0IXlyU/gZQz4awEkOfSBldbJMJ2LzHhKfCXYBsiNrGy2tSBi8b57bJja
aCdVO03nOiG/xKGiHePtH4+DhYKyM5UElHOcWVlUz7s88xzy81TS3Dwv3KhfqZMtrMl/I/DmnF1S
4VRrRWIToYy8cxk2FzvCbFEP898dBpsrM7YWbLadyzK36s6R5HPgnafxi9x0m8n8WHi/78/awqlx
NSb1+sOMStTxmA+Vcx5021EJd+aIa7RR7u+HWSqpX8XRruPkcZXloRooZ+Pj6Br7/hDHj91Pr9j8
jZEeUK6BWjVeSxh1pRs/26zlmuLjz3JNwqOLgqGOCrR/Nkx5TI0ajq58Vkqv2FUGVms8NT7UkYGT
sk5Xvf6nKON6gwrbyndcnGDo0w6kZkGjFmfPu5XfOwauouLZWErFX3ESPqth/I3JeL0/wYvLRdQF
UTkSavtiA74LE5a614LYkM91ILlygIT20H2yxwQHkFU147VYs80cWUAe1InJlA8WpQ+3R75b2woz
AU/bokS0U7fDP9IqEnDhDBEKG/D6kfzk8TIL69S4AA6dwRCbYm8M+sXr0pW8auljiRqCuHksgPGz
EEaNhmLbm/LZwyVQGgBvYvqs9ac//1aoNZmigLSgKha2SiIZyICfo2J6GXrlH0AKF1xNH4Y0WWnP
LM0ZtH1uGB1EKPN2vSzirontPszkMz4Mh6qLDpj6rWztpRAUOckQBXYEqbTrEH1WUS6W+ulsBCja
hvrfk+Kt9Q5uNFi5JyGNvdW+yXpvcO5+4MiB0iTT2fwh1D8U7XMOcyBtXQnZUbzfy8//odEjOtMQ
scHWUx+bHVhRX9h24RnY+3UYYYX/qN1aKWJhG11FmG3ZEvM2uhJE8JpkY3mnMlTfjFusdO0xt/CJ
riLNljXO7nVi+kSKsh8ZLXHMTe6v6IV9cxVADPXd6aN5juoZEQFk81sycrZOX9V8pf62FmP2vobj
jJykYY7nkhQiCtHmROu6qIeV8/r2q9B/A/pLYRnQ140ORVOVchMpDCUYv2Iq+pTo9YOSTU9G9OtP
50wEggkJIxhN3znXTA+jWpIyjXaxjMGwjmGtJuSEV77MQkfgrSAvhKAdi87R7ASYzDFGCMKj2BR+
TfRhw0lxMJGbzaf2lNOI6z5aPLZLLdpEJZrNSb/T/GEbaPQL2mpf2fj6Tt/uj/ztaXV9G1/9prmq
tyQPjtnFtiiAddvqpO703zilHSBhpRudzbbJX9ACVNy1xv5b1+UmMI9yCp20bxEUvl6nWE5McVWL
LSdhc+LI9bQr/Wb6AKvQAkmApvSvsTX876nR2N4W92f/KY/lEkiFlZgHj+bKYWrr6qWFivgiS076
kE+j9U3yJWy2gzYtXlWnzG3XH9v2Y2r2w+9gktNPpTR4F2WgWZeUUaMfcnlSHDxjhugyOT2STHIT
Bog4x6q9jXq9dmCjK3H9qamnAHMyh4Qok0tjG1DK/xU1NZDHtJMioGxG+BjZQ/+AP2L+0HM8o7Ud
+uZr0YMINr0IY9FukOsNtj/DT4Pxf1LaqN17Yxp/00dHg2k/SHG8U3sde0zb6dovIJOMx0Y3eaWi
lJD+1cNlgMoEROrS9J7+ferlHqeOwv7Sxk78XMuSEm3SpE2drZdQWT2rduo91CCJHntlGkdqmkHL
P2mHXdCbkMyNxJV0xFCk1F6qSjLUxylCY4Meipoia1Do0d6zOj/fw2+V8Uvwc6sVDsCZcdLtpvtg
TJP1V4Lz3AczqptvDRpN59AMvX6jdEZ6KUJkZDCSrfGL/Q/r9n3ldHbMmZEQNI2pHbfqa41bbR88
h8PvuPmSKt/9/Bw0D+abVOimGfNXbCvdqus2jQPLOI5W9vXtkX5dxJ2dhp3iGZXTUcQNIu2x9+pN
3iZrw72tMl3HmKWuBU66RhgwXEnZyF/gv++C5woPcRdn443iqupG3US7/qd6XNuoS6OzBNdDvOU4
hmcvLbmKE7U20+FMv9TctWMRPvqBF62855bGZ9HgID+Cs2fPu89930lO1ZTDWfa+ljUetv2nbnrW
E4igoIxW1o74yfOjB1EXSyeQeGnM33NO5smlnBDsQXXrTfIsUDrarjivJS6Lp+v7SLNDDkRJUuPG
O5yF8YdwoOztp8E4pPGjkDwVj630Y9VuE2SxVmFbYhT3RjnLmhAkAdKi/f/Y3Un5yvrHCkDbxR//
0xp5N6FiDb3LOQY/lnQlIlQXOtsWI3c5b1YWyELPSqEz8e9HmyVOLI50MJpoOGd+dpK1sN4UGBSh
g/9ixxQZ5PAx8asHXTJeRzP54xcdOS/uqAgS6RgIzUElUkiLMevt/qwOyEEkmcsbb6cHxWbS/xws
eR1qttHjxB+lNtUJ5WOLleIbFFTb++t/aUcLqvFbf5b31ey8isNSDuouns6djthDW258YPT3Q9wm
iLwSAGWxkZHhBpZ5vSC6qHOsUR7Gsx1OvEQNfOp7N63WHIMWEkTxGAGFo1NHoDl7HcZoE8lKEvLQ
KJA/68Pof5OsZh9GSn8wy2ANi7MwbzR7SBGh88G5m5cmx3wI8tJoOYPLT75XbWr8su9P29J4dB69
VI7BM1B2vx6PaqEEEsTxCNrHcuHtbGT1okv2zqr9w/1It0UY+Hsc5xR1oZDccLSGWMrUXLReo1N4
FKaZ6UnZFauc1qV1wDKAzqDDTbzJ4HOlSf1BMjj/DG9jWl/LvMCO+9f9sSzgDmkZ8DenORgNKIPX
0+aEslVnJNTksP0unTZCyKTZpBieGp8xZl7ZPktjeh9tlsUHbWtKkK6GsxZy3igS0M9Gc+vYUlee
PwuwcdTihWGZYNPdGn34Nm5otvhI3b57in5pT9ajxGsBWKl60g5p6hYXbacf1WYTfV6j5i4sRR5e
ILW48WFqzY+8sE8kbXT88QyaAkOEr231Iy8hHITVyigXplO88ITEh9CynqPpgs7zMqQRhjNapeFG
tqSPYyN9LNpVG73FEaE2IViJaCTN6479ZOuhLvHdilY9FE3yEWvOfeRNH6O8XHlVLY6Jj4Y8N9rx
9AWvF2QyBmZByjacy+anIf8dl5/Mca0OsxZDDPfdnRvwjknolgxnL+q2vGo2ttG7U5ju7m+uhcRM
RQ+MdjA7WL9hRzRTFMQZ1NizY4bmJg2HftsFaeeqbdBs9NR6ySO12f+XmEJzH4bgbQG1zHJkgbpq
OCOhfYAW+eRF8dn0jGM/Sh+G6s8rJmwzFChpQ1PThFh2PZNFWQ950RMuLfsfee/9MKKxBh/Yfr8/
rPkClEk4RUkY/2IAL1QBruOUZeTEmaHVz5Vvm7ssry+m3z5oAEmjsV3j0sy/mwgmuIHkTBDrb4hr
Tu3FZmWG9XM/pP5mkLIPQe4dadh91YrQdYx25VScX45v8QR4lLI3Dep5dTN3sGCSGuJleXaWA+mr
2a91icUx/j6hfQsBKFqAr8gp5n3I3BotDwng6jk3/a2KnshpsGRoM5Z+SIK0pekeylu9XoPVv8El
r+OCTxB/gc9x7JvdrPvZ0GdaEaDLEL20O/uHfwletKc23mQBUvXmSf+YnuJP2Yf4e7nveJ/v1xoX
Ny0barpXP2G+2b3KS+mWBFj6dU/tLhZ9GXPXPMWP9cHfhWf5pPvb/JTsqoO/X31JiIV5bwJmCaMT
K6FZmkQX96vuCjq3vTXguKBRs1/V57tdSYwVPis2cwLYOYccJBAICs/Oed9u7cO0NV3uvObZ35lb
4xA82gXWVv9B2OA6pvhN7w5TM+jaMdeIKapg+Yf20GEMgOSQ26EJ/ueS9iIYdwOAB+68+fMTDV04
u2kVPLfOBduUDaDCFxOzNrUrVh5Nb9W7+Zej24W+p4nXtDPXcyxJymKqP4zrITmZh+IUA27byjp8
ReSNPjSRq/wIvnh/Q+UjM/s4btZewEsf8/0PmKVm5lDKpSYWblMXG7UoeM6vCIXdVFXF3ngfYpaP
jXmj+b7YnurBPlSfyg32Wtne24Zu/iSP+wEtnAdKet6HNVrf/Ab+n8AULCAoOdB1Z7d8OyZGn6Qs
Gl3A87Tczc0P4biKiLi9NsT4/g0z2/u+TaldqhifjgiG/2gcjZ/hq3UxzukJlF65TzG2tDSOg/u3
1U3t4m14Cp7PNGuBpM7xqH47NFJa++LYk5Fe6y9vQvqwMc1vxU6IwsTb+HlVhGNxwbyLOrskw6Dw
qVQGwbPz0T82z1K6GZV921OLnlx5G++D8YG29LDSbFyLOnt44ddHAVlnrGXXP3mytI/XHBrfTMRu
tuK7gc2OGAMCL5oeYYC6iHeQPwMzfSwfwl3xVSjnSw/qvtmFn+pTyZHaHvNj9YQ9ztdVVbulo9zB
RlokBgDN54dravWtXskxUttP6u5MFXEfHgRX8VIc1mBDi9sDernN5sShay4tVFT52KYjoayJAnul
uuP4i3brZmWZLo7o3zDWrD6Z2jX6BmSpz9pzdrL24YO+NZ/RlAM3G27XLuKVMc358pneQVGWCNY5
D3W+y+JvhbkipzB/mb9tu3fjmW2A3slTklFC6Mg7CocaYROxXta9aeMShxtBMFNAgJOXzi71BqPV
3ndY8sHJeXa+Cb3p4ZgVu3bvHJKdPm2Dz/e/1MIew1ce+DzEA9GgnlVdAwn4qh1W/rMv+a4sBW4x
frof4aYQwJhArHJUimbhLXTV15uoU9TEx+nOucA321QFPvZdm3+MKQt4WriJeJCpxbaTuwudn8e+
cFa6/AsrBNCf4J4pFKZAnV5nEgMT0A5F5D8bJo2ARt8A1d2MqyJ3t+k9I0WhGTU0alGADK/DqJmR
j2nuSBdoCViMR65hPFsK8pgT6h/yWnv8hpj/NrEWJT1RNgQ7I0b9Lj9yyqYKLY+9/D8ZYLorY+oQ
5rbd+i//IzgquNWHlc95u2IEFBCwELUd7baK2CadmiBAIF3wGal38uQa6GDQnHOlH3mwHdItokzV
IfmMNMf9yLd7kMCUJKgVUHih5nc9XC836AI6rXQx08cUdZhBCx5Cezr59rhxsu7U5OmmMI0V4PVN
iRvqB6UylN/wXsAocL5DCrlRjS4opUtahbup6T+VxV+B2u+dSTrwMEHwod3asbHtw7VC6tKAeZAK
RDZ4Hnu+nNLMcgJzMr2LP41HXrHU1VtXl35kjr0NM0y8wRaPxVpX6/ZBx+zS1+KdCrL9pghZ6Jpo
vOfSRVKn7dRgTFT4T0rtn/ww2eIrulfyenf/y97uG3JhgD48jmEm6fNSYUDH0I/iuHqm2bCVhuwp
mpoHbDUOXdQcvGrtvr3N3QiHpigvcKD7PPuvF1Jv66WVB2H1nKTJKfQTNwt5YQTdTu364/2R3R48
hOLZxG6hrMv6uQ6l5oMfoPZTIhqzj9pHg6Z5jwHnHwcBuSRK4CgiWvx1HaSXI78Jo654jgP/5Ejq
Vsu8vR/VK2EWNj46mjgsM2vCiGR2iE60Ah0zyYrnPEp3munvVK9ZaeksTBdcPg4WgHpo38zrFU1U
V9OU+sWzqnzrq34rKZ/Meo2nthCEzYKtCd4fkCnm9XxlKtt2ivX8uUCOSS42Sibts2BYeQEtbCMB
lGOZCY/xm36OYwZ1Fshd/jz29oMMCqfFgjqU4s2YqQcn/V0oq/fB7bqmayooW5Q3RWN4dv04peen
lsd5gdbptyl1rcdw1x2zn9orMumu9gWb5sz1PqylXwsn5HVcMeHv7iGttkvFljzvkjjptsNETZSJ
vekbFuQvtZxvrUx5mSxrr/YrZ/PtlxSB2V4IudE3my+XTLNzicTGu8gZCrlqiz0s5U+pXSmGL2Rl
xBEWscgwcxXMUY++ZzQDfvHepdCBAsmNYQMiQXh+ULeGb+/ssNn5vXKSVOfoF63be86+TNP9GK/1
WxcHzOIlieGZgP7q9UyPuh32kzeBlYEit6n7Fk+GJvqZeOCV7p8pi2vpXaRZwqtJTRBS8PMuZe59
q6bsMQtAoEgZ/rw4u/+XWEKFiq8oMqfrUUlDm6mtBwKoilM34ip1pldJ+2QFf9oRl6HSIZlEW0oA
DODUXQfq1DRzJp1A4QiWrJ54qeOMvLJalr6RYOojO8MWJFW6DjIkdSr3Zudd7Fo5BmN+HqenrP5T
crIYyvsos5UwhVNAhYAocaqWG10fj3JpGW6iJ/9hj70PNFsINg5N1M1gf0q9tfW6HBo5lsjSWm/6
NgVgPEIQAB92kV2K9fjuDMksM1ZUiTC103yt8tQNijTb2JnvbHzN+65hNX5/0S1+pncBZ2uhH4xB
6SMRMPfVrZweI1Qpn+1yyFcugoX3j7ibHTp2QncTObzrofmD3fqqHXuXtNf2UTm1m7aXEU33Dwiz
vBZh9CHLDcvtm/BUTMNJLc2HLOr+OBHhRxhv1x5FXJqH1z+iNJBwMJyUVTmYKGJU/sYO7MMQ6is1
m8VpJXWEmCa6HPZsLw+9VY2553NuyNI/YW1+0vTkUygZ/8cws+EUhip1WUqYVit4Ql705rVz1tbk
2ljEn79bk2qMB17aBowlHT7EVbCl/XqG4rK/vxLFb72uQfFpyKd0OuWIDM5pvk5bQV1VJOeS+692
8pci/b7/31+8nzHYwNEDMWI22Wypl3HiOLkSkhc42bEx9IuPBbIWZ+EmaQXRd8o+GYEcUQ6abDdv
pjVZ+6V5fB9fpErv5nGKJbmwJz6WrnyP8L/s1a9T+eetNaGg++8gZwXnNKxIrqeIFdH036RBpUQ5
esepLh91BF3RNVy5tG7zu6t4c0PwyYEjbXeJd8kcvdjUOCvwhEi31jh9iZx267XGV33I14R7VqZS
mx37ju/HY5+J7QWfSrJxZep/BHW7u79i1qLMznzU1KQCBUrnUqqfogg9sf6jttr5Xzrx0Waj5knq
Jkrp16uiLKUGRobtXKq+3FraVO4GLefBKX2WakHYnYZ65chf2mjobAgwo0rbcp7Gob5iGS0Pgkvl
fFbSX9Ma72dxSbz7788O+jgInDxTPTFt2XYwgkOiooZ/CfrnAtOMXl8DaayNZ7avpcBUGnliPPIQ
PgZSjezcpPx1fymI3zw/nN7P2XzvZjGCfQUxtL5xIzDglXr0jM/DpB3vB1oczNv1j2gtWaD483eH
hJ4OJTg+y7lgBv5q+/FL4I0rY1kLIZb9uxDq5EgKrzHnopd/t3hVJ96X/9sYZgsg6bO6riomS6rO
hvmqrApjLO6Zd5M0++JTa3deTw/hkv42X+UvxV77Ocib5KvlFsmmPKlPxUPzWdo6n9Z4uItTJ/Qw
4IFTe5ujJPKqV3EXNpzLYFbHqLHO1TD9h0QTzeT/DTHLHOJUn7qw1tmddrSZumDjlP/Ua2oXCycb
CujAFVhhyMfNuVhJO/Symdj2xVNz3GqmQt+OXWBvkzZs/rjmTK0b8X/x+AeoM685j6iKOmWi2Zew
b10lrfem5NEFXSMOL3QEEWsByQccnMY8ZZPrVZ11+APZZmtf/C+CGJ2/xrCz6e/shDcaQOZL464r
uy9gH66jzrZrlTeBhDySfdEP4bE9KPLGSTcREo+fI3uTfvYP2oOyy/fJKyVorXutjcOa1cpbVXB2
NF0NfLadoRC0paryE7yzd1B/6A/9b+fjsB2e2kOwVz7UZ/ulODpn/0XY9fBu9TbefnJhqrvyJjv8
KQCRB5kQmxeOHYI3M2fO1G0k1bJZ2RdkE17aQjuYPamHb6wckzSDbk9kAgHgNWgxMAGzE9k3KPt7
4nvzM5ryIfayNt4VijfQw4mHDBdKY5CxE/A1lP67Ccb+KCUJT6mo1R6SwbGSfTUoXfqxtALV5N9n
vvlcp4r8nLWmkT5J+Pzart2AHNpaSRC0R7+1pHpTjbUkb/lFofI8wsUaBRcY8kFtdxAPUcuHGP0U
xpaM6nLStYUrSaE+uv0gVfsMWkvmZk3YdXtFhcGzi2APtnvTTtRsn3ZWABUk8yr/Ncn1WuHiVJJd
I9dZo2zSTgu0rWc11rR3WlvyfxsR9YhqNLP0WCtJjg245fuoempdlB97iKPaU0QPqNzXhSL1f9uJ
VTlu0WSd9JLbRpLu9UIz0nNR+RPeenptDvup93XlyUE43Dj6XdgmLizpXt1JhWo2rjYU9fcyVwPA
3/Igwc+m12Ue+7Qdnf3/I+3KdiPHleUXCdC+vGqpza4qL2232y+C3YskaqV26etv0OfiTBUlFNFz
XmaAaUxnkUwlk5mREVVupD+SeJCDSRvo50hoCBo58DiOG3WMrB6gKBqRbWWnU7pThqyXPQm6q6Hb
G5KqPrRAEW1NMymsZ1OKwt/VpHfRzsR/nrcKkr1nVY1kzOzXbe5gqmmEzHRayfUGAN8+vLNzYs7e
1MZt6+uhIqnH3ClS1XXMoix3NNbbFudQxP1jUfag1SsmA/q8cyQ7WeXPeMdhjqMvslJ9VacaTF1Z
LmudR9qq7L22CfX5adSLuQz0yq51fzaI1W+HKdIh8JZpVgaw1ahDCUtPproMHLxjrI2sZdl8QB9M
qvy6kkLUyhoHUzFDpqfTBkzqc+N1cmOx55SVZCdMeWmxm2JaR99LSJQ+B4dUvYenV9a5bTpLmJ6u
HXCSk1alONOZVnqgTBH+4jCJUnM3QcjWORAwEM8+HSIChYd4os1d0RcgzhzSSDV8jN7aUIfrMMrn
604zzSALI3bvgnRJnwLDyuv6ZIRlqnhxXZJx20NI72mc5lb9Jid1gmYhJqtlE6pnSj5mrlQaNN1T
CJoPAXQLJBQOYs2WDwV6chgjbvO+285zoef3JmQOPnO7Up2Hpm+08iOO6sT0SGHXNEDPgxabyQTJ
5y5v8fJCryXMVbeXywR9lnRs0DqPCVBIZl237yDJ6AZI3NU5BFgLrYPgXK7KdVDaWTR7ZhmTOiAD
qpVbRQmLJCjHgqjbXO61zFPtKBs2mNsc5Ye5xGzWQ2hbia9lU+bpxTTMD32nZd1jE8ZyuSe6Xf/B
rYI8FoyJ8bRpEqJafowpMuHcz8qVzCjPULG2LejK2FzSBH32VJMn0zqVQf/WQMdpU21iGrR38i8M
tzX74lA64G4X4YRYmORuD5hFK9G21/ibIqSaatFa1sl2Kqj4RdBQ73N918nRbqis1yEsIcvQ9Zvb
GSJbzMIqnvpg9UeIAK3g9WVt1LMk52h/nCLjrbC2bUpdohw7UOvctrO6qRDKYKM5MMPjCOzKgtoF
VO1O1gh6yy59kJJhF0txcNvM6nLQTwf+EgUM6BNeL0cfJLWqtdk6kflEs5+d8ycs37Ls87aVFawn
9gpAOfSGUFYFNd21GS3SncRsUvsk7caN+UcNlDtAkOi28aJdAyYaB3pu0lZug/Kb6pMg26YiLOLa
fl7+Ai7xziIcaFpF9olOyQYBcBsPUaAbIu0akRnublcS1YhLCws1jNJvC8dVxtCXs0pwbOrauV0u
h3NDrVUmudOZHVc+NB/RXXN07EfJM++TYx1okKqjm3rrPCR/iOf4WTB/9Mf6mDw3u1LwU1ayGTAR
g0gNpBVMDZarAvST02LAltinOiqc1yYq5t96N4s6OKtWmEAHEJ4r1HBGXEnTNITwUwt0YEnxjLtf
UJFcy8NRWdUBcsHAJL4IrjSDeJLF1mhbJ/Tot/S1PIHf1bP9HKSrLq4qF9PI0O4RxrHVpV2ET24D
J9oZodYhojjKgyS3rjOIWg0LDiaktlcRmlsZMhIDSR9MmO/9m/LW3+sv0vcSsw0Ppk/9fN98a37p
G+vAUCelX23pnahjv/ZdXN4RXEFqRmOAWuDhOdlAQhSK+dFm48PsNE+CQLPyvr5aKfeW0owZ3Vmo
3KCDKnvtN9UD1d6dHZB36LqCCtI+DCe7hMw18OW+fDa29hsy3/JbfEfPYuVX0cmyP78oVyQYDce1
jx9jD7U/qK+AagluCZEFtu0XFjpFjVsL/I+n0L4jPVoCFRWU3FYwSmyk8Z8bgjMhAWHZ4s1tneI9
ekdD5s736SE55m/kQ91Ih2lfoSctEolcvdsvjHL3BZ41fTPWuJZ0c9oqE9gCejVoNQupfUNALZf9
aMJR9ABc8x1UR9CWZewYCATXmzmbVp+lI45Lt8rP1OnvtcH53ib0W24UB7XqXm/76qo5jEqztyCE
J/jed16bEo3AJH2S8jD2iFa8R8r0bnXmTusgO6GLJA3XPkE2mv3/9hwuzvRhCvwHs5c78oMcFpIb
SeazQYhgXat2oO3p4L4H/SqPBcpJBHEltUQYjTri586kBTV0uzzdTvu/d38UTRxAQXA1AFPGXeqq
3dpjhxH7kwOm86L8Y1Xzv7EAvk6I3gLrv6BLwjtp0LXcNk+a0933U7NXCtEo2Mo3DNr2f0xwvl4Q
sJHUiWGe4HJ4lxAXAFLBKtY+YmA4IeAnA83CsMPXrm2AeEJGJ9Y4Af2MURPqNS/51vbrgJVTGMVB
8aIKALdrywLFJR4FaOkwvNG1STWU7KLqNOPUg8nfjcuqugcSMhM420qgYPKOgH8aGBXAv66t0I4O
nWUPximr88+mGX8A5fE9CrPn2ElfUDA45hh8EoTEFQcHLSR2TAa9MohWuM2ElLXW4bENQqvkw04e
lO6pJ4JcZHXzTJwW8gIVsZcLRckc1QqtGuOkyV3izSZavoQ2fzsUj7QAjxhQWqFhD4Z6PiufKsUu
rVjGQrKwdWko/YEKcfpvdouxo4MICBShi/lQEilDjlrYKZft72E43uUyARdku70dTdcOBcBgYIQx
nccMXTuCWRLotES5fpKagw5VGlD1+0kqmiQXWVGvrUg2mTVSwIoinZ3+T1W/mkIMMvswuBemhWBj
sgPBW4mHn8Sx3PQJ4G0n0hoJXrAAUBBcCoYp4UIyRcez1lu+MsdtHIkJSCvVSD+V8x78CNSIz/P4
ZGf383TM6As+MOgCFf/CKS7XyO0jnceCGlWsnxqy18fHmX4muogXauWsEHwUph6lAfXLg5IUHdIX
adeop7CM3By+rb9a5cdtr1t+pyC7Zc8FcLgqaH2w33CRf01FHA5THrfnMR/2Vjg+KJZoAnSZJoBA
C5c2SJCAEgeg99qEnLRqSq2hPk9pdRrU8ew0yTdikPswTl5jGv59gxoHw1RNGWMw28Bre2Vm2gM6
kfXZ6ABCbVGGcuVIs4LKUdTN7d1beroD/RALjPnosmgLOgspSxsb0hL12U7Vg21E1jbWKBZm5J9l
JH+7bYxF5evPCohKjAZiWYzsm4/atkGnrNZCeq7aOCjrX3ZeY2HVvQRW0CzBjejUPuqTgpt36YRs
C0HYigeyieuXv59CItOhpvUZj4HkdR5l6ylKwx+FPCqCT2oFpQRTuJEYBSfWyD/EFQcke/KY1xjY
a/fSZxQ4XuY6j/FO3mUvIsjo2tFdGuO8RGt13SiZMWsiJ7xyjlEjeyG1wS+a/D1mElyVeJhjXg7y
K4s+HKafda0tVbzQ9MKP8p+dBM5sVSg4t3ZU8EfMqiN1RSWW+5YHpbMw7kjp2XC7ADw4repb0Knu
XTRkHmWAQlVXR01l/Ps7Bcu7sMu2+iKGELUhKqGwW6JKrUk/cCm4if5y2/tXihvXVrhUGVpeSlQm
sDKfBygiKDvHctu7jrhG0AcyKkQVJj56EIztBYa1le/ucnlcKkNtmtTyDMMs9TQ22SYKUq/BWN4c
tNtuJ5pzXonIV7vJJWdmhV5FF1b0zOaUIrDwTPWzYEXLnPNqK3ngEMNoDSY6GRgl61W//TZsKZhR
oJNr37eBulH9+rF+IS/K78ITVTEXpgF/BV0SCELxRkUVmrsMUgUjlbJGynNYJTti9vvajDZ4BgUh
OIfKHt0tiG3cXu7iswC2DVEF7xNEaAyTcI4z602sQBKhPMsROKIghgzZ7U6AsFxOcXJGOCfJQBPa
QX2wxBSnUroGuF9eW0xStoXbP1Mv95SnmY1yenFg7Ykbhkdws/ntcbgTCkEu3JX7JZz/FKYW04J+
/ZL4oTmN+zSYv6fb0RuDqffku1gwS77w1yt7C5mnCDPWnZXCXmbUrqM+asnfTzozE6DvMTD4z4hy
2ZIvAsxMm3Cwuq48x/dkr2x0z9h1v9FYS7fhfV+76ia802WXfjqCG3c5Jv9lGA8YpquJjgl3SYCZ
QxpRdC9BOUBfQbTjK3fRjn7MfrHBgKzXBpWJQetpl2PWza+3oiH55auX2ceICB45TF6KnxNJrDFr
9UgqzrXiQyhg05269wH9mi/bPYi64U/ivtQXXuMq0+DMcne+FoWakpROgRFQ2VM903M+wwfHGz3b
Hb61sC94+iwyRNhD6skgcawpxU8RqnkeJxnEds+zFQJ0VeDxk2vP3TApQaiFWwLyM0FMWOYaMMkM
sheXzIZwrl2qbNFuC2ecrPOsAIRKXMyp3FVB9Vr+0n5jPji4HYMWlE1sOMoEqhycpjjNBUQmB9sK
MZKhQMidAiAZCnf+DFs//KacgKBEDSP3yQFstt+dyjUd/7b1tU/00jh3nmVRzkre9sW5wOWVIMwT
UQqwagHVGZORvCzLM2aiz+hO0eI86eZ90ae+gxB4exFrXgksJv5+JseggnXl+siM1DKG2dHyc3gE
AyoSG9PvveZ+DthIt5jK/Es5m/sK8CDCNDz6QjIOjbPX2DExB1vJMdsqe+kuO6ee7lrbbFds6e72
2hbJqI15A5RkbBO6aHjrcaasapSS3qryc21Lp6raRr80oFdGKxR8aEvMFAyBtAvXP9werFpcJE1S
jUqgM8nP0Yd+wMTSvFG3UJfzUlCbxP5PB1S/tkf3yod+lwjJ4Re6XvgIrqxzfqjMox5qBax36SF9
rfY5JJH1b5DFsc+Z6WoecVNfSFKz4ppXRll6cHF5FFWSJ3oLo5jpDF35w/6dgQSkCgByGAMtAIaD
HERGRTa56BKppB0kts1N9L2v78spFMSvNYcB6Tlq1CixQNFevV6UXhtV2w5mdp7bZjtrjVtotSsZ
/XNPn2675kr2BDb/fyxxHoMbSJtrHZaGZnpVGvSfjNYrDZFjisxwrhGlTdpZhp2BVCTNDrIUqJ4e
NEdzXzouBoCNP3LjF4+FJ3oGrp3U5fI471B6ZwSBkYXlDShTghGrlAWg0rVL/GoHOWewiNEQUORm
Z7yOxjfzoPjtcwO1QDfaSlBXZwSzyBxE1evV8AUtXyTbqMOhuMMu3Qu/n4vEUqFhkOHGAZjrdxRI
CF+Dr32od40AZ7q+if+Y4pJfRWswK5hhhWXzywgfIvLjtg+u5WHYwn8McDmtbI4xQHMwkP4xcX+q
H8O2eCbPgK5AA6Ledb7mRT/VO+lH7ndAm/mixtpq5Lr4AXwNS9PzhBgz3ER9VJpgrv0cAVMKqD8P
ftrsZnAJidm91r+J/66avxUiVM7SWcOqUayHAnN3Pxj1t3RIP2/v7vJljbB8uTgumLSF2dux8eUp
2saqfN30ZpfltwCb+Z5EXXPXvuS2kIlYtD4utCCZqHSbYlM1GYN2Wj7+mQZyNzuiyvpasgew6lc5
UAGCx+Y+8qaVhyx0sMB2I9cuADtgTwExYufj3DbDnYjgZvVzuDDHffCOrAwdrvPs7KA34cUOtd2x
G2Lv9rGJrHDfdzPFQI/V8A7QXLlkLgEvFQkki0xw3zUwmz1A1jAR55YvV72LNMm9vYrlRYb+APQV
8H9CQQzlzesoZVWmlchES88tequV1ZGf2dBuZjVPT4BCiEpkS48DBwImEKGBjMQOPctraxiFtamt
t+nZKOqXLAtfQIX00Sj56+1FfVXarlPHKzs891AVUanLog7M+4G2oY07742d8h2CRsl79wI1VT/z
//N9Odv810t/ykHWZSse1Xei0Lzi++yngKUTgn1oYfEF/qhS2wiDM9hgv/cZmQ9EWZ503wFH33Qn
4ihaOgysQHkOzE5oZi+IStAFMO3EkMlZktrnOm8fWrPxb+/t2hECqoVJQvAAmugFXx9hGCaTYY4t
wVum8dTqCeVktyW//zcj3Bfcq9YE3YSOnOu08uIYBOnatEk00YT72loQlxizC6g/Fy2/MbPo7BRK
Ak6gzyl+TGsk4kIc5kr+gRYsskTAwiCTswB8MhUoQJIl6VT740/pDAWtGDIBtt8f6syNn+geql4b
0YN3ORoBvqULq7wiZWslOeZbYLUJRr/4kT9FO0Zp+EjOzhP45s3OVX/Y+24z+KqbgzAuPjgYwXPT
wh0k3OAibsWVAt317+GeWHlHWtMIQwnTIuHk5kG+/TRzDKtYd+He8sp9jQkmZ6sFLJfIguS5Puo2
sHLCTGLlzK/2hbtstaKEHDU7DZaWVRsH9Eh+9PI9ASl1u4V0YAjeCsFNsVJ8uF47d9HqpVIWUQeb
4JrZwaLyGYEpNN5JTz9HD6lFMIOc9C31QcwRYw5BEOKF5lnUuMhEKaCKfUm/ltw1m6wBkab5u34e
d6yCBl5EZXKbfferqVzjd70VeeLKm/d69VzEaBsHlPnO18lrmxSg3Xf6gsyxe5G83tMOw328s3fZ
IT9Le6UPRJu/krtem+diSagXJdjUsPrJM7e5iSfAu+oB1L4xC2/qd0Yw+LVbPQJZJ+8wJhyJn93s
eLnbCGUZFRoFKLgznuvr/bf7Cry7LTYgPE7AziRBfnQC6Tj5xJXvup2oxL925VzZ41Zs1E2PIgfs
gd8v2mWbfFvdFQYkJtgUlH2ahMW8lWsHDUMNvEC4coxFG9aIofdTT+yEh+a1Cd/NETo8ZeVDzMDN
7UeSfGrymw60JBvGUCOvMTZGl367fWcsfwRAhihjAikEFM9CcyAbTDNthlY6qcWcYuLF3NMZ2on/
wojGiN2A71sCXkAPFiZqWEknrcjAuYECUV5hZuN/M8LlZNpQdkrXYiUG/QF6ETfMRHQrq3uFWUFc
eaAZxODgtUeaTVI7uYRlIEE+5KQLGqzm9iKYk107PVMBQsHQYLKtmHy5NgFUX1/1kQzGAYX8Sgvp
DvjdvZZgCM+uft42tQzpzBR6Ewp2A0AK/vsCqVhVDQMocaK7un8tqq2uCfpLa6tBgZCNijC0E18h
N/OyC2UDBB7GNLok/GlHEzA1qTvaopyfbT2/b5eWuI+3i4rWNnOQCuSR5I3x6CWD4wIb4AEC0ImW
teIHKGFpwJ5Y6OsAR3F9SKna5LHUY1npQJ/jaPqBiXxRkrW2IF1mNWNAJywUP69t1I00SpjSgg1L
pY+JYceHMp37JzQdWlBN0tqflWj864oIqN0Qk9jgCzqOPDBNAh4DnC6ggsD8V7QxnZJsojwUJTUr
VxszA8JOODpaRIsSNShxq17GuD+jxLY/5l21U2ZwcI8ekyJGhZPVloiHKasG6HBhoF/zShSSmZD1
10wDl1c0RdSm2YB5aXXL6sntfthquxGAg9HTQe26HfbqThJXdJf3GVZ9YZZ51UU+EcpVPkC2jK16
xJOGepHhS5i/QX91W1HXeRAlbWsudGmQ+8BNa6yHtpWxzvEj0tj9YbpN1WE8XMJMav/34RffgmV8
Eb4aIAy9Xl4+07RydHCAm+mo7lV7zHeVDhW820Fr5dPDRQkCKnThwYzK91SlrDAaIO8B3s6kZ0sn
50xLBGW7lbh4ZYI7p6isUzVTMuuUaaYHKABGF+/bcXt7HSulObT1oVYDdDA+8cXlb2u5Odc9rOhb
Oaglv6Bg4MXUCxO5NTwHpJFgOsJQpcjuilMgauGxC2gbwDZ8XGnNEvOPdcQGNZSN9GbPHqlc1lqQ
9/PBOHShq32UmxotflHNeuWzg2VETEDH0R7myRaLdiBFSULzpEqdr5OfdvyOnXbD/pdga1n45e4C
JqcAlnGQo+DG5MolfQKysgQYe2xtu59e8ndFAsdq7hpP6nMbKJ4SQMCnfKrUO1sJEmNbfr/9A5Y+
yuiA0Z1F1xSMDzYXXwiheqpKKsbrgalQlA+pEkC8l2cImSsQyOIAMYa5BELTrmnbHoPsg2y8xZ3p
tRXUtYkF2Fn5Ab3w/e31rLQwUYb5wvkzkm2I91x/2vMkx7SNNeukEOvRBBgsDx13VujvyjI9AGpd
wwRnYvNaAI+WDAam2O9CTTTuurKrqNIAr4X8C1yCPJGGqQyYna8wmKlDKUPNerxClL9Ovli56R8T
3MGlSax0OcU6SwVa2rJP9MydJDzzqkKgOLtSvL42xQUZc8xNHfkqVnOcN+ZB86tz9IiXwL7xu3v1
Xt9Bve8kuvmWHwaMIjIDGIKLb8GRnUsJKYY6t06q3NcnK+mLuyEeS8SeBjqklVVsRzKB6MrMRYQ7
y2//i/4ELT9EHbx4uKuoTXUpsafYwlCCmvwuUM38mGEqwBR96xW0Ag2ywGfX3AVxBssEggpTEFwQ
qMxamcOhtk7yIdk18TMkM/s76vcIrmmzzR5J5FWlJ4S+qIvYg4X+Y5Yvodq5RPNihlmyT02XseKb
/rCpPpyD6saBsEjAvrzrUHdtjvsyaVliWCKBOXAnftbFr7JDz7+oH1rJ9BVSuwXYbZzhkIeZ306W
wIlX3AmvIFzFrE+HQMQZLwsZRSGKQ42LEkoDADYNP6Y692hRRW5Tzn5mkb++/uE9FybZ9l/kUGwK
3JntxDpNqe7rBsg50rfbjrO8/ZkFTH/jFPEI4994dk9II5e4PKo48uLkrETnRM0EudL6zv1jhP35
xTIk8EcYUYj5qb5+q1XdC4dvXf4j1GO3GR/yrvf/tzVx34IC+i5batiaerwd4sG1zO8x0QVWVm4l
hrZGiwJQSEjQc994ORparxUmrGjd7PWp9tupARhSmk7FjFj2kofN+79YF6jrwBxjgSyITwZN8JeH
HaQaUEB5B23L3hz6jdNQgc+txC6sC2qZLGpi1Ilz87ogeRyBd/NEne9W8yjZxsGsC6+hotbYqlcw
CnHGNokJIe6YeuIA3OVgObWVomc1uKkp/YiAkpDoAy72MdI+b+/f6on9Y5APVnpa5EkM3uNTVv0Y
Y8vPFaUGT4t+X1bzFsi37W1zKyEZhHX/XZ/FbWSZz7HkyEg9VWMIQmo8KeFfTzaARQgofAxbIuyj
R8FWfPFhGTrtQNGBmT45lZ9TzXArcM1DV9Mj9SRw91W3wFi8DG4Fw4Cta1NtQxJiUZjS6m5Xh5jq
pM4Gkq0R/X572xadECTLQN+jH8b0YlGC5CxJGALuMU/TH6XClc5QbN3kh/HO3oMGde9spUP9nmxE
b0c+DPI22VlebCSUrkutHWAT++w6/avNPAMUzreXxnvElxV2R6NChClJHuyRl5Vh0Kbvj2Mcjpt0
sqT7CCU8Qf7Ku/mXFVbrgm6cbuDIrtdCQZxcqEkLK4Phh7p6H+nmW6vUuR/pVeYlpSgurS7rH4P8
xG8ygk+olesegn+O7Fl191vq7IfbW7d6QGymFO1RGwkV5+ng+TOHktL+aKjQKW7QBCghlo5GsQAH
xLv51+YBevcVlZjy1vXmOXUIjHgEO+o8uxCTc9XyUaoT16xEgzRrK4K6JCtGo0+6yE4zMPQpRm11
R5AW6F6dEiWI4wa9NYxBBbc3b+2AUH+CJeQu4OrmIpFRJYmh9zCVlOhdOfmEx2FsPP8bI4CDMIIe
DNBwuUrfa5LZGFp3tBopRbHHmD+bDKgtwTe0tm24cdljEyqgi+hg2dHYl4AgHFupD7rG/iSqthmh
tHt7NWt+cGmGCwjdaE32lMBMP2tGMCOjDCoto7+HcmoOoK9vBKXj1WUBkqsiLOAtz4cGpagloqvY
PWhkj3dKBKaV0i43Bri6BOFhMYnJXBwlkf+a4rIxp6NkQJ28O0Z5mm7NfD6GYXbMR6VyrWn6HZok
fezbMPKhtgFgjC0V/8IdmXoHkCSM5prvdGmRU8yknbojnbsPu6c/e8Xa3D4+FuMuHwr/WSNyCrQv
gOPmJSjSuirImMrdsTQcej+MZX6nNgBf5pZVQdgnAWWtU1AUTIy2/ggtBMrb9tdiMBamsNm1FVGH
hmRyhq+7O8YqnYOh6iyfgLXSh1gGvj2nnYOUxIPA6KoPXRjlDhY0eFlJhwYRJTSkfR1m5bandPLt
pg0Fphb1PMQSppzH5FARjBcbnKu91KtDCH/1TUD9PPUDHEuB3Ppj7EUY/fDml2QDrrm/3FbOqn4d
naW0H+W+kLoj1PvcesAU4PihFpHvxIpXN7XgS1nsp4YpKAc5Plp56MjypFWNFJVjk/Tt0YrS8n4o
m35bNc5831M9+3l7YSumQBcDjgk4jY6hbO7oMCs4xlBXa44TQbKYKArEvCUJlXMimbvbphblLRwd
hLaZKjBaLcjwudsgHUvS54nUHDF7vdE2eUCec09+trZ0o36GwlmyRSSFHSYOzdSHMYT71Ye+SK0k
SgoKPlIKMflM7z0jl4bjUEdx5SVWbJWu6vSyqHi2sp2MFATWwOCM2iSXQqq9PHQaOhDHtmn3cQJk
cj0GNCq2t7dyAZ9hNyr6yEgTNFxGSE6u/bGTahQ/5qo6jpDkJBEDjAG/5bjpHT0aJ/sh8fpguC83
oFS7z353oD/FBEnqRxvlOfScvQjFsLLVbFoP1R8kFKD64HoSfRkODQnT6mjhSdVt4sKadLcwjEr2
40ptQPYylIN3ew/YJ3cVaWEQSDIsHw9GzAVxNos2Tq20LuJjYrVblCjuiRK93TaxCKacCc5hEWMT
ParK+KgkGMgZ3oAtcKGv5YWQTmkjUe1uAYz4OlRW4UGnE9NcfLZUmVFoKaNe4lDTp2qTbuU9o+UC
G+xO3J1bPTI2lo5sHYGUZ7OGGo5DMU5XHg2N0sFzZqJJOykt08RtYpv8DMfRGoO/3U82UMUoRdCL
QRjngk01t5lkSUN5TCayH1P92I7J00yUXahFv5JOEmW6yzWifo2XCGsds4cd95UMsZyDb9YYjmmT
M2E0ryvJcQbVbEhFpZ+Vewm24IzgGUQ3ZJG/J5EC7FbRDcfotb7vTpn/nyaTcaheDU92xZqSKzFA
gVghOgUIAiuCx/UoUZCCwKJ0NyKcdtvQ30bb8Jcl4zRd5yPHnZi7+kNYeMPgVp8UqM4syEZI0XmN
5dbEVaR9G7/ePuMvrYbr75JlkihNMalyyJdwhzxURWe3qQQQUWL9Kvrunlh2EMbg/Snj7GOUpc4l
KiYix6k4lnVJ3dEkT2VuH8wmfDSyovPrsdkiwDIJPdVFD/JsAWfp9lG260wMqVnZU6yH44+6r8tz
pOWyq1ja+zBMqiDKrkQYQI8BGUIqB4EZvkufFySczSZGhBkj05P7vNyE8/y3omUqaCkvrbAgdHFN
9ehW08QMoyNVwl+6g+J10gni2KILgnPAmTB9dVYYApb02gaNLLOte5xJ9RY96V7/EOqu9r26013y
AWlV5aP2wJQb/xYiEJb34bVhLm8yMnBsJAoMW4XbBCDA3hK/lt3hh/ZuYtok8nCCvva3zChfy2Vd
STw5EWf4SmIVN0aTd2Z+lDE8ltaqn9mVZ1aO4EW49A8V1KUYx2NvJ5QsufCSVJ0B7wjz46Rar71l
gOk6FLzO1kwgkYBKm4rQgqH464MbRhDkOn1UHPX8Z6Gh5K8rgpi8aoHpRhqYgmccFJwFtXXi3rLz
Y5MB7TpUh7ATNWuWYRjCf6ieIOdjrPZ8wVqxG2WWZis/mmUqB/FQIUoZ1hM6c2Qb0VR0LIsnGJwd
kGkNaQig5mCTuF5RSmWksrqeHyF+3UI90Sx9qLvuc8l66JMEdN0FuJ4TqhdB7CQiWtu1tV4a5740
cHVH5UC0/AiIHMD0o/xe5RVxtSktgtERyS2sHR5SagvsVqD0AC3U9VKzKgWVNXqcx9iUv4VOq3pd
KIkIEtaMsII8RqGBIkIgvDaiyUQZJQjmoTJVjftsqEbQg/ciYNmqFZbKsdorICfsVC/CYA0V08Fp
Glwb8vSnmKLOHZHX3r6bBDb4Onw1DwkFWCc/RjSHNl3v1VW6+1sT7MqD52EgGJcg7+umUVlySkl+
TJq2GEF3p5T7YkjSp9tm2CV6fclem2FueLFbQyXXFo0TfLUdZrGcHm8M4D0TyLmrMUjHZZB1f79t
cflV4TGKqiFTgEIFhW9CErmcBnwv6XFyvmvq6EJw2u2H2FVzUO63xZ4Y6n2cTYLWJ4s+1+vE8KqC
hOo/gZbPUjsCGbwWL7lj20Xzvf1a9NbgFZH+A7wSIQhBVHt7e5nLItVXD4q9UaGeZC3EC5yKtkaU
yvGRqmH5QOyp9bLY1jf9rNTbGb8Vchy6s01AFxxUcUo9qM7rAidarhopAfINB4eMQRa+EdElxEbq
48RHCdqUdZ7/0pV3xBMXVE74LCbBkpchC4rekEPDPYOuxyI5UAo0WJoGKy7AOzRU4B0BY5RRtO4c
Crx2+f0BIYDH8Vd7BZP6XLjqQP0e1dC1Pdaqdo57orggWy8Et/LK5l0ZYT/i4tOwp6zKHAVG1FAe
/DbpIlfquxcQSPiFPlluo+C/3Haa5deI48LthvwfnewF++QYpYmZRUl87HXT1cFySRs1sMM/qXZP
5U2jiqbilt/il3vgrIDaZ0Pz10uMFL0v9a6Kj4NSyBuQgFggcSrs3DNj2wwwMmn4VJkAQoztN90Q
QQOXOR2zzvjaUOxcoqLoGEEJIU/joyVFu1gDECL+UESMOStGGG4UnIrwSxTdOVdxIHRsyKONp3fa
VQeU3yC7rOalr0ZS+ZdgXCTgMIXqBeC46FrxxBETeF71TDdiTPQ4u2aW3VSZBM2dFce/MqFeH5gV
aw4m02ACkz2F24XWIasnEYX4iuMDH4JBSRDV4R98dTuUMhKDaTs+jnLhSUn5rZrjvYWpcqlKa9fU
Pm47/eoJAX2Hyxo5MOrH12sapqTNZWnG60jNA1ymW8dgKgy1IBaubh0yAvR3GG3fV9P24nPWnbmI
1cbEquZp3NVRTjZp2xqCLt/KFwwkwD9WuPs0cfRc0iockNLQfRX156aTkJzK8qYKjaMM1bTtIOK4
X6n3wPFsaJhDWxFYMR6/KCXNZGWDGuMZHPqTbHhNIu/VpEHoOE90ehy73TwpGEl56cvYrTLBmlf9
5cI8F0VKguR5cuAvMqhl1AKkM+lenR8MyBA5iRHc9paVkHW1VuZNF8c40VElYLKMj3E5ftaRBDUQ
qziFrdn5UgMh4jKe3b6zNlrdilrsqx4Ejg+4EGrOwJZcm1acIhtnA47qtNZDWvaPuSx64ax9C2B/
VZAzsGH5r+LQxeokfeglA7PQxySyXhSregTx7CuxS0E2tLaSSzPcJua1VZtJ2sVHdXKcJwsooINk
xr1oJEK0Gu5jCIcqThq5jo+NGX1Ly/KjkkBsJfyy1745wFzZeDe4uxaTF5I+dYPm9FgNang+8O5+
pb+UEFeRk4CYWesNVApue+Gay6MDgdIq4D3ofLM/vzgnNY7ULqYDLs7qZ11jqC95jgpjr1a9axZv
t22t7uJXcRqddhtqTte2UrVUejLR+DiVmReFk9dpIAaDmvttM6s+Abw38M9MZ9zhvJsgR5gY1ewR
FZ73caSvbfJ/pF1pj5w8l/1FSOzLV6DW7qY6vSb5grKCwexmMb9+jvudmafKhYrpZ6JEipSoL7av
r+96DpibbstY8BAR/P0jQ3q+1KIvCCVQiNLlvqc322wAEGBevtrG621Ji6v5J6lvSVGgYoyYwVVo
+sBqPTKa+ZuXTJ/FiRcJN5E5VcGEsdCx2jtDx5oJl5X3ZGsM864H2axb1LvbS1nYNHRHCZxSEUVA
ES7P3+BdpiBmSB+MESwb6NTr0RpPZ8VnxRrD3sJNgijU8BA6g3JdTkQ1TRuPgyssHC8xs4Sm0HL2
S0xyzyz3u+R74qxJXFBu+GRAHgZWgkjmS+dkJVUBWugOWpfa25RjhNM0Q0sp9rf3cCFxibNCwQAN
zYCYvRpOrzomUHrxbPQYgtX9yvYTsHjdNTs75FtPPzp/Pe6j0zgE9M+KrVjcVCAV2KqOWYormGpb
meOeNbhY8XRSTC2M2/pn7RZ+UZjfta47cIwm317tgvJbyFeiRwvmCc6odJUbqwCFUQrlV+a/lv29
Hdda6ZaWhLZCFc8gAF3QH3CpkplNbKAVIE4pkTHwZu9ujA26HW1gG0HYOyjw7pHS0FYOcUlXdEBw
AyNdIKTLKRHwpptdl3rJw+g8d21UFr/tccWVWbprmD9BNUtASOASXC6sGcAGZjDsXN62gH0gCdof
NMePk+HR1tsquH1OC68IwjyRphJ6iYaWS2lqnnEQ4WEbY23+0Sk8RDao8YnbvSD7Q4K+yasVzViS
iNwY3hHUssVFuJRIR6tx3NJKHuoanWGjZ3Z+PZgRI7wKhqb9yvpie3uNC3mQ/+QUkbqFe48y66XI
TleTvhpRllBG98lriq2HRjRY4wfmGpspb3f6nIYccO28NMIV2ULRL7M+l7KlDW4cM+mNKRHHGajc
+sG9Ydtp5ZtBvCDxWAAOhI3L7O3oFk//B0QMsZuX4uEbIH2HVwIlhKv+4KLJVJUjyr+vTeLHThk2
lrplQ7Wnje67oLPDBEeYEH3Hk/bl9tKv3WR0TqIzyQAXB0BSZGx8peB20ph19VBozotFqLPDlAEL
2sRv0N/SUjV0nar3qdZpKwd+fYVgy2F7DAT16AiRp5RpN7Zq3sWoyWkPFYYYwYLo16DU7j/dJQ8t
RvOhC6oEVLlRcpCUGYSLc146aoHur0R7iee4i32FFsaryYvEWrk5C8tCBgHOJe4pIgC5OdBrarvj
vCoeDE/t9wQkkVs9bqYdn2c1GK00fr59gNfGTkAIo5EGhgEdsHLNkHY6OF9hZh8MbfjWuqri921K
QtCFrpFbXK/sUpJ8QZ3aaZHFTB9a454WX8z0TSFHJf7z/1uPdBWr0c1d1iAPM03PJcMjzJnfs7W3
dnEtruWh1QkQ8ldv7TzZ3OpaODBQG+D6Jc5LOaoHEwXNAE06K8mYBWGi1RGqjhI10nWS/rkZH5A7
R+NI3Hs23Fla+lXLv5esTPypwPpu76DYoQtrgvkW6LmYLocvcYWQXw8K16q2du/tvNb+qsS2vuaW
278gq629c/h0d6Rysjfgm9mfDRchGfM1gAOAq4bHQ2zEWbTT5pbWVF3s3NejVhV+Qgvlj9mW6oqY
K5WHGGBNIOyFT4GWJ0kRi2nKYE4gJq/dbdcqIOliWy9LVxpjZe8Iac4PBA1cVBezdXKajpp4Art8
wiwPQW8R6sla8n77pJYlIDjEECY6RuRW2Fjr67ojvR2B1yyY3GcQdK3owjVRHRZhwac00SEmRkvF
Xp4diWonCtXjAZMgh+pp3FR3CUaR9mMADt4gDdAZV4cCb8jZ2dv+q7PDoNL6yMHCMnEepi7G8pF7
kn33eOomog6aEZmoGTXZG16jTzpIOCqR2RIlWNyzq0GAkjSD1luNEbW0CDKCMWd7kxltkDvOrsh/
3D41oV7n90sIQ0Ja+MyWgwKGfrmlmEAedFJRI6o5KU6s5mPl55zp0Ti67YaSrH42JouvtZ/JVgRi
ERQ4mElBCw5aAKQIqCpLxS5SV4/AHxcU5Fdqm36RPXvK2+3lLZzWuRwZjL+KEWfHiqVHSWn4Bb13
CrqilFdzLyqyLzYMBEJVIMBd3Sy18zLgasQYcwaS8XAon6d3+5E/kkMWGRu+T5hfMX9tRvaqYQpS
LTFDBEVB/hMxz+W59RwzIQDKwagq5nLHJ7BaAYLUAeRTGTWP6Zfsz6rEa00BxhEUHoO5yCbh16VE
sAChhav6YPqbt+1B3wCP4m6+a/farrrPnuwt3fC7+Gm1731RLp4bDyARKNPLLRYtjSnqKIAgwBDn
xizeYv6zyNl9VtoP6dD+9TyubVOT7kc2+HT8UaGo2JcoraY5S/3ZZJkPFpkgQY/zbdWSDTdOAMEE
jAD6cgXwpfQ+KDqtZhuA31HbNP5MmpBWho+E0qetwaUYadvh0zY5iplO1DT2/WC5GIvMZ2tT9fVT
P09024ET9PbCru8mYluE0TBvoj1OHkTKay9thk4zo9wc/NzZllm2bU0MdJHftwXJbzt2EOzF8Elc
BOxIhUi2JzNrpS+rzowKnj5qjQaU0iKCT1kl5Z3aZEHr8JXNlAMEFcKAVSOQHZDDAkblpQ67FSfp
lDd6VCjtwTTnXxr0I3Dr5Knr3D2Y5btgAmc9WuzK19trvYoIP0TDkxaD7eglkxc7j5TMOlc04D55
aDLQtX1vlA9zNf/s8+5bRust2jn3GF55Guu5WznSxXWfCTcu1923gLSopkyPqkF51bVi04w5EAEz
hfisLQ+Ja31LbG1LYpDSr6xb/OjLBwZbjiIXTCTaZMGgeyk6Zwj359nVorT39MDL2i+2wn8g//Uj
aaonY84eK5oe3dTc2c7wxcRUpB/naKebhuZ55VOuHwN4DujKhUeJ2UtV7nm2rN6w08zQAG3DA74R
QI3J0QuYD28ocPcgtt2vSFxa/LlEafHOiJb9mUIiyOWdU0GtPw0ZUaohGLVSxzYqRqqHNakLvxxg
qPhA1GBixrDJivZvmStrhyHH5kIJHVhvFW8uInPZea+KQdG1ytSiZDYfU8bj3Zxh0gTFT5hKzf6D
QAswHdmc+gD0PVCtWGv0vbYt4gNQKdQ0oJ5fdUtwzKPqajFrkaIquHfEz1RzP8f3TPlze+uvX41L
QUIXzlzFDrgVqBZMOOui+Dmow94ggGHMv6j0e8rWGjUXFQuztXgYAS50lUFWRs0tkbAWXgY/aTq9
S/r0cHs9168N1nMmQrJcGYE5m3uiR2R61d3Wb+04MMe1NMbirp1JEf9+tmvUJGOfTymKB0DZy/ng
Q3nvjXSP1YXlasv+2pqk6LjNHbOZqVgT1wMjcULXeuuVtcL+ouXFfA4a5kFdB1dXiliLNANZZm1r
kdkU97qeR0Aq3Daw08FscIwNV/Nx9OimafnXCT1uwe2DW9QN0QSBhlrjeiwaIBtWS5VYi+ba/aEw
skWn8fttEYuXCslhsLsgq4prfXlqOa0s3qMSEOnDDxcOgjJPgQ6yE/PxtpxF7TiTI1mzHF2Y9oCp
sqizawVRf/Va9P1zkWovRdI+sDJeiVmv/QPo/Jk8yT/Q2hbZPjQPR/BAHhGo9H7CyO+KoAqoNc6b
qkxFUPWf5owVNhKhFxCWMdkFfbnczYw7o12jXBglg7VpTOsOgDSOj77YozHXf0g2lX5t6CtZlatu
hg/LfCZVDohYV+CNwBla3H3qWf6oG2NkTP2PSjMTX437Y+7yJiAeOxZ9MoqLuZ16a60Bd+lKInWK
RBKqe+jPFg/amQGI28qLk1LHaz2PB1JNh0rRH3PDfbmtSUuX4lyM+PczMQTMm27L8S6WZXNwm/yF
IK214vMsy4Afi9P00I8onWM8NGWeKNhRwtn96NJjOa9NOC3AzwrWxn9kSKfGiU6KSqwjNVs3TGLt
wUiG3TRozHdK3BFAw/LAsqbEd4xqk+p5OFnN94QOmLQm/beK5j/V2fRzCxykgFs5Ist6HAq0COcT
XaNyXbISZ98qW4nMJC61U+xHAgQ3Ujh+Y+/rvgoa7988h4L3CYhxGJG/on9C/j/XB5NrkT3qRwx+
YPqLaq+3NWhRUTU08NlIY6JvUHqpnBEDT41439Hh9JLQChMmOSj9ekP5fVvQktGDLfhfQZIagU1S
TXmnadGAy+axJEDSeMO8SBufQH4X/v+ESfo0g6aoHmq4R86Qhi7qN0b3wyvz0HQeZv71X8gCZKfI
EsAfk/nsHQ3Tt0OKZ5FkBbxOL7vHOOAGQewcKjmH6SvWYoHFrXQcNHaj2o6YQPJhPK+2R1WHXnTO
/KPtnMd5yo/ZyEILQ8++FpdroAOLKn8mUFIStMGzbjZGDaxPRjApOnDEnlCfAuj82mC10AI5yhFP
BvpiUC+56oIkKTLTZglJZksfQBmwJ+gGTlxyGPv2nvTOrqu9b7fPb1mkODgNeTREtZc2VC3hrKdA
l4vmybFgadTO13n8pM7ej2RksZ/qHuC4U/PtttjFPcUC/0es5ASkJdLiagWxTpz8AmDufW7TX7Hi
7NFT+3Rb1KK+wH4AVwHjE3gcL1c4T8PMvZRpUQZIUl/Jpi3lePraMcdckqKcBseuV7y1xdWdiZQu
YIeJEJNZLS6FPhu+o8T36pS9xK2+Z9MaFOmiCQN7M/IRKKgAuPByeXFXOF3WdlpUNNxHwZLWf1i5
soXL6/lHhnQDZtYpyuhhPZXAWauH+a0dvHelMB7GPlvDyVlbkHRe09R1TWaKBTFj41bdRm1eMBK/
ckRrUqQj0jWauW2NJXEFnsmd7Z3osDI3trxropaMQFmQqV6eTGOONUBRCtj8lIddzV6cgfyqtBYU
T0W20j+9pOTijUSNSRTN5cmQ0tTnKjNLKDkKM4lBQ1P/3buZ388gp01WbMbS3p0LkzzqXOVd7o61
JnofbEBdD3/MqXsZimlF7ZblwOsSNLRirP1yA11wiJTeTLQozq1Hm9OTMrJ7UAyveM2LYpDNgbsu
4DrkwczWMx1OVezd1DPT1/vpkPVGpKKNxL9tiRYFAQcByCDoe7vqaWjsdhraNoPOgcTMU74xg4cD
SARvS1lQO+CpY0ZIg9KpyJpd7priZg1GFjs1Au7P0dbar14/3vel9jLG9eG2qIUFwWcCzDOqaKgk
yC0/o+dMrElrNTIr4KUayV+ueVs4CvvbYhZXdCZGCifGXi2VMWVqBHyooB7tn+1kwCGeNMunsfPz
trC1NUlBBa/zfBjSVkWJE88Fen0BN9I+0bp+uS3no/dUeuzRu4eBH7gw6BmVS7Yx60lqskZFvG0/
uJ6y8Rz2SNrW2SZxdWRmhfkmZY8+YDxa3P6Wjo7tQ00Plkc/WTxG1HjxJZLFbQa0Z6lTpUZ1/IvR
rxpA612yRjGyeIhny5Uus954yqCppRr12pfBeTARDc/W1yktNrf3dfH8/pEjd7aYfY+VeFgMG74a
nGNU60ePQOq2kA8n88bhyTAqHad8pDlWo+9MsAVqAMUL83Ez7ZMHD6wdoF9MfV4fBVPsyvpWReuX
95sqXmXEKKFF6WECTfZLsS++kGMcmqH6awblwBMLyNZGYLbyxCxwxFyoiTw51qRNrxgp1gz+7O0I
cr1ip2d+8dqesq0X9FsLwvfFya03WLa2kjUS1+7WhkvXknj1fwufrftCf89X6ToXaqGXyxOKdZZN
8LrKaYDyqgLNtj0ovqOG/YN7YJsR+G/Eb78Uz+WftbGI1cMUt+ZMaMdrzZo87Cnb9iBhmsP2GfDA
7H2IA3JIn2K/CrMv2Wvlbm8r8NJ2Ak4Jr4OK4uNVGXbQzTEeMiyWxF7i81TrfMrKFVO6uKUigAfk
AcYHgMVzuboUdSINdag5YmHvBgUgVPbaPg1N31agLRvlSDfJ85qmLBgA0W+D2MK28WjIrRV6azLN
An1EhAAyANiZ3ylolNfXTMCCPTsX85EvPjs5JJxd4LQUc6SZv1tUwKwWXJN27INAenf7rBYX5KE6
b2Pyyr7qCkzGLFXTIp2j2TBOeVttEg0K2cXaipyl48LsKWrz6JVC86Ncm7dHtB96ZcIjjQawZQUo
kDIwVXRhAfSGSA0FhfMaatHCM+iA5RgNRQ4cVwQxUmzRFtqsdi2Oy4jnUBs7jJ7MwazXmG+Pt1pS
v5HpzeXFqWpA/p1maKsfw9H7F+n9y8+Q3sChV0qm5TjO1CvCmLhhWRpH3Yg8r9yrAO+2tFNp2VsX
XTS3T3fBBFxKlh5GmiReXlrYAH3n+OTJ2WaP4y4+1He2z/6WkbtFzvHBWPHcFoz5hVQ57rdzpmfm
CKnWCa+I+7fY57lvZ37503tNI3ZMXkwQHuYgfQ4Aten8vr3oa5W+lC4ZBqA+W33dYrcxoR92iRnq
qYV8irfiOC6JQVIKWTcgOmEcU3IciQLENtfOeTTWvz2n9236mlgPn1/KuQzpYXJRakKiCzI8+7WC
m2a5Pv08ZyNa4TD2Dwg1TLddtWY2rTGgj6fmkRvX+5bzvTqQlSrJ0ladi5BOZMJQwhyzkkeFAfNM
W19jJFTML7c36/rZuVyI5LvgKSpNq4MUJStBBlMPezqADee2kOtY+FKIdOraaE9uM1Q8GlDzMDNj
w4rGd5uXseUbrV8rEFy/A5BmofNSAJ1gdETauLxgc1oaOH8rfWXsgbjpvjed0Mp/3V7V4tadyZG2
DuzbdDbBIxDldR46Fg3cTF8xRQs6gMdaBWoU+iKvy+q2N2QzQSQQufBeB/21SHtws73cXseCEPT7
ogiNDk+EwnJQ31raCECwaoz69i32oGfkKzdXMi+LMjCGgmQfABzQrXHpd+RZW5WAtR+iufnWscq3
2ftEVhzShXPXwQWAySu0HuJv4hvO3v+5dUuU8dUh6vWXzPlrxn/MYfTXCaQW1oLhD8yviWMRaZBL
OdPcECAmuAOyE8chf2H6A1FWPPsF1TLgBoqxIhscLvK7zzRdaZjXYSld6hcdnt5kjd95UQTCXHQp
oxXsCp2hZXplZx4ZIs/6nU5TwPS1IYPFffpHglyYwrSIYilpNkROWQSeYtynxp1XrVniJSnAAnGR
XwEQCxJ7l6fBeVfPZab1kUd+2P2JNm9ZtlY9FT/jMtRBgR9wachmYC79ijsIE2jVTJOxj8r+q4Y2
0P67nvygDGM4fmeHqfb10xcSECfo3sVMCHx02YAVqLoDpWPqozSZ/bhEh56OP73r3xYjHChpVaLv
Ezh5uPngdpYcLHMqG6AItEMkFMEnBcCu0Ut+IqpytJCL9WdVK1CL1tXgttyFe4oCNHBOMNwPsybf
UyC79jCcXh/FlEZjT8NZB2ls80sjfGWFC+8OjIHoREbCEg2C0go7Ly4mp8a5gVbhFJcY1dKVogsy
q7pDaHkHkru1CdCFW4XOR/Q9Ak0Z/QZXqb6xMQfa8R4cjf1dMztfEU+uPDsLCi+4QcTovoA6UcUn
nJm5uJrB0ul2AFMEN1DhALmr6ULVWfO/F7XjTIz4jDMxIGbQc9q3fZSY2RF0HXfdPPCtks0bzQaE
k2OTP2C4ebqtGh+xxZVOnkkVunMmtVTxqrpZ30fFrNZukKmFkX23jc59T/RY/9naSWwePZBfZoce
TU3arlbKygrACD144QxkQnVHjNTNQZxU90YwTJSC0CyOwZNu5E7mfqFUW71ISwqNYjUstY6I2pbv
K8AWzdboSR+5dbt11B+0eZxIFYBhdeXmLJ0Jxnsw+wt8EYyJSZHZ4ICqFfU0FqGfI3BVdMmwUx2/
88ny0/lLM/5eOQ3hwcinYWFG3wCNGW6PjBHRF3OfYYCTISTJ50Cw0uY77YuSgv64CMkqzfNH/UWS
Z+M9QsiJNKzAKJVOP2946SmZERknoC7v572qbXXyqKibOaJvzWHaqXfdT7vZGQfoveoExgtwLpXt
7WUvHOfFV0g6aMZuapVWakSF91i9pcWpMdNgxblfsExANxFDIIC3BRekdIkBZG2Quo11sNG1jo8k
/X3PAPeBDijwxp7qmqw4FJpweuWtPRcobS2xh4G4jacjl8YO6oOYKpiCOWBP7S7b3d6/BQMF02eB
VRD982Ki+vIUiVZP/TxibaAyNHzKawBzUM3PzfznbUELm3ghSDooRW1HtYghaFLTMqTYyaDP42+d
YpzaufpZl/rf2wIX8jHOhUTpAmaspo2oi2EXux8gLxyeCTaSvk/BGMa6b9a4Fav5mLVlSq+YRVK3
NEZFj7RfM/GNkJ70bwo6j9BvHNQNsN2zjen49asbGCfj2+0VL1gcUYpAkzdYh2EGpLOczcbL4wLz
PCqIjZIUfb3KO50yjHUTnzZgTFXMzW2Ji9pzJlE61NnoC4+NNrbYUrY2i4+mvWvTNSzUpXU5MG2w
Mci3othzqaMo+Y15rmFgIHES4gNP9Ji3NAmoouz1vDlpMUf9YO11E58u3cGLl1vSnqJC90ypsD6y
8ECZ+R/uNAGtwF6/WtpZdEPOnlFJZcCCaDezPvTRoJeHmiR3NFuLHxbOCdhgGN1BhRu2Wg5RPKOx
eTnlfQT86ofJKLeFrQSK1ayVaJc27VyOtJSc0FLlSQlvkR889iUvfsbmnw7UiLfVbmnHzsVICjF5
FLlrlfbRTK2dl1fPSqKtxMCLK4FXiMYXPHJX7FCgNLIxLZD1EUufEsyu26QPpiINFPP99loWjwYn
Aycbna5opL1UbuJNxshUCCqr724l+DJJoPRr6AsLUgB+879XSC7rISp1QSCPK+TF5EVH06HrFZG7
OlG4QNeMl8SBlok5F8w4SKkDreQkqc1Ej9L75K3DDM+jI0gSwji0D+V+OqbR8JbukQ8/fh4OHqhV
aIlCuwMm5fEVcitPUVip3Q/omwfAVGD2pRoCiT7MlPRpYPna7OTSSkEtigY6oSDX9AVTkkxN0qGP
joXjRgN7gZMFRRWwn1bi64fkQJABbgO8MFGb7I3HqVxxLxdOFKNTGOBErGRgsEeyT3VbmnlfJegk
1Y+1PfmMNxtLWSNRXJMiXWiMDeUa0xU1mtAc6BTfTafczFm1+fQduFiLdJ9j7o3FLKTU6RPXaz9V
eyB3vt0WsvAyCzBS5M3AC2sgAXF50WoADSh1q6pRUmD0K0kQikVqkUWu9hNtdvvbwhbMhwfSZgDU
oBkR7pV8Oq5SETHFGemzcnT5C17mUPH4tndePi8IAbFg64DSX6ELea1tFMQa1AiNuM/IUfgdn/w6
djaJvWIRl1QBQROSjkhECBzdy/0jXgZSZiuDpASztDnmYPwxboCr0uafN++Cewj5NAPtWOhevpSU
aAS1jIGKNZ307pSba8VH8QOktx25R0EdhrZx9POL0zsLXFUzAf4itWbMNJQPPZ5c366SbaIbv51e
fxy5BsiL2f3KXf3TrSKAVUYCByPDoHRBRHEpmHpp29Z2qka50h071QElQG0glEiaFeuwMBB9KUne
QxPQtEWXqFH11zzyjRHmG8Hm0G31X8kjapG7eLMWil2/yhApMNKR/3YFc8Ll4gbVKPOm4nM0zDFQ
ce+stRBiTYB0g8vSLWdl0mdooLprq2nywUg8rCjftZpjFYJsB1MneDBlILKBYghkdEfUvxs39Oy3
2tQeQQWzEuItShHYMXj5XTA2ShqYOZUDDINmjlxWbbTC/tW07WvTNCtZ9oWJFqwGMTo6zFDPR5Ly
8kwMPS3cmVXQdDHuYDqUbGZA/mz1rlcfssp9cfS2A/fgNAH2Ipl3MXDStw1HKF/xNPt0+UrQmKCO
iIljeAcyJ1TjWZMx5AoK5GMWh3Cwel/Prb+3DeLSzsLmCqYBDDRfubp1loMMqsbO8uqNtSc1KTGw
9GmfDaRS8DARX34ADUnXGLWGbixHk0ecxg8jV/6OVR9qcf319lKuXyyIARyE6FyAJbTEUs/MVDcN
ueOmHPXXlr/YrUpDfUx2tAH7i5aAx6cGxtFtiQs37EKipJYkprNWkIFHZQOcKLPWXqe6//l5GQI7
BMjkqiMQhi5XBVqLOGsSlMlGNmo+pub+5I3z67aMheQUwDQ++mZEueEqbU1ajGZNaFiPmo296zZD
6B5Ny+9IYINpjY9+84ftrU1xmGzf2s0bOoTKId3d/gixkMtXBg0ZQIwTfIvWdVNxFtc5HRRlwICx
136dNHXwhzHX0KhofWcabx5A75GhwU5dmzBeOEWkm5GowlONNIBcZWkqoMJXFtRTK+kYNmYx7ou0
iFcq9wtPDOIJ9MyjNcCAEypDFDiN4zWEKCyi995pCutvTZCGzoZtph/WMQGgYRKuDTVdX260MQu8
VYQXmP6T3apELfC70FnE0V7TIcPNXxzn7faxLcsATg8sFZwqeSTHplmFAemZRbnq+oZF9yiB+IAX
WXkBlrYPzHgAZ0P7L5x4efvMuCxbTNx1AA+ZtuQp2bPDfCi36baHUiBpm1YbMLWuPAjXng9mYHEh
xDACKLNk1woNsI2tdqQD1b1oJst3BmB61rOK15YLJLAo8sF5A22VIz9vaVIAeFChbTRrzXY2NgRF
iARAA7bqN/G4//SBQR9MILBYKnqg5Ai6AopfURVWg76rLJjTn14zblHUuS3kutFKVJCRKQUEirhV
8qWiMfrVtNwlpzHQts4W2fXX+p3hpBDm7RTk9VZM8ZX1gDyBgI4kFMASNVts8ZnxN9DaiIRNQdC1
b/lW023LDrSbAA80fxlxuZtoGf6LFcLpwZwPwmhcZ0miWWZK3XiUnKYJhK26eQDiu1+OzgOlIAIc
0mAsf1Rxu69IGSqW4LVKO9+oXlc+Q7gkF2YTC8ebBwcMlEFoDZHeoBRJN48AU/mUJ4hqUVgdp/rg
TBbSmWm9qXT7fUiRui01P4U3AwCHI0t/3/4GIUL6BDGpDpXS0fikymedoNJaaVxNTh5eqN57A4+E
1vtdv3IZl3RKEGQi7Y7xFpg1KfeTlwly706bnLoNuzff2KkKlMD0h02a+PPDerfglWkDCwlqUYBJ
EqhFcNYvdSp1PQH2AvSgeW5fTaWMjGr82hJtzbRdXX+87PCgMdSAMAfdCpImFfE4D73XeejJy6Mm
an9jYGPcja/A2N1Uh+kNxbDsLvlaPqw2WS+cHNIxcM4EtilyI1KIAIYRy5uoakfkTXluD4AV3CZf
4pf5aT5mUX+I79Jj966u2YarB1e0ZGAIGeQLyAqDu+lyX93ey+EtV27Ujciya+q3ckI5tDQf0hoI
J9m4tUoMspXsN9Q5GOtsOzV/FXVAj6a6ua251ycseo9EMxXyvPA9pPV7ZVpXOmLXiOn3I/82Od9m
vjYhc73aSxnSajGtOpnA9nfxCDPftJ6Uci2/ex22IPBC6A/s6Y85TvmZsouu8VzgLH0k1/QNRSMt
aFYPzq7Em7hGnHBdKMIDLDCkdAD7AllYnmAqMZ1bzAaOryS+tgW9VzDfkV1yULf61gLpKNmugUUu
bCEkIiSDhRGjuNLFH2K9dq0sdaNY8TZ5ec+nNLytCNfPB9YkWBWRfEIjjFx9zuppdmxFcSKj/apX
9YEMua+g3GaM71b/qzHW+FxkeYBygjeIDcSjhVBFrgYrFW3A3aRn0TS3Wb+pYspzMMcO3a+qnfVf
Q0ztR/BKjy9TWWhrCSNZ64VweFJI/ALtFhojJTs62520hipZVFcF5g0mr0mqQ1aZ6isv86L/ZBLn
P9IEUh/yOJgWFFtx9jKL/FiLWXVkDueJhJVR4GnQYvCPjvBybp+irCcfotCmAHZYWNQrg913YEcb
XCOLNGYom2Fun2eDrI38rAmRHtyWU71DXi+LnLbI0k2nofjr92WmDisbtyZIehZUxlGHsKAjFJw/
vtGxx2w2ft/eMfnp+dgxuA14tIHwdcXB1rCmt8D2lqECxd7YjObsHP3hoUHBYGSZc4W+/HyNE3Zx
Xcho4NWBUw0H6lIheMWbwWMDNnDQs78ZCMQ3PTHoypyl/LR9rAwMh3hSdbzdshRaK7WOzgDogtI3
2yqrxxA4iPE9MQv1zcXM9IoDegXZ8yEQxWQg/yM+gTm5XFanE1Fja7LI7psqSAHBEFrUxrSWwUB4
2dQsmJHjBrr0hEBPb9wTryxtRWUWb7bgpEXiHphVMtgoy5AX426VRbOp+3bu3E+1tkO9bOXZXDzB
MzHSFeCZSFzhYUan+7RhA/WLXAlvK+bydiKVAwxnlASQJL3cTrNKK/TtoODQqQk72TwxBDC44gMR
zYMV8bqjXbfg2XUa0NriSg6BU3N3JfmyeD3OPkI432e2SzH7RlUGmmEwg4/todSQ6ASHsqr5ejpM
QKNDKqrw08RG7/Lt9S+e5JlkSZs8pYWhJDjJSnl32JcpFqw51orOLp4jENUQxmAS5yolQcAtavS1
QuCaaN4zK4biqLOpfbq9lI/pjvP44ONmICxzBKYeUsSSIQOOFe1tlmVR2o71gRbW+NhqwxiVcA8P
pY0RdacHu2Scs27wR1D3MD9xiACMNDngwXVnVu4qW0tIkGGiiPr2QIpIzWb1p26VfR60tp5EMCFq
VALaee21/Ii+5c/HuDYKzshKweuRNDFpBmbjh2dRA3TGQBXUTXNZO5s8BcrJUGjcN9tsBpB070TK
aIOLmbjqPa2NNtTjHEjgbEqiDrxZBIzGlqC0cP7c3uGlczz/QklNK6OLE2TNoaZOP/qsHJ/btHi+
LWNJIZFa1U2UzWC5PfENZ1ch4QChxAQPTEvnjZ5vELtwdxmqkHOgm+DB3n1enAjl/0dnJK+BlqTU
EdhmkULoM178p852TlWxNg+1dMHhLMAJElVHHPLlqphTG5NGkyxCpofuaxUBiYdpjrCk1XQqXbBe
ehZx/81WogEeTQwIO+BGXwpVXG0u1ZLlEbdp9TsZFcvaGCxu/phdm9orhnTx3EBTL+JlMYMpOXsZ
L8GAW5lZZAHjGpRflDgYU+7V5iHPCTK8t49NTpiJqy7edcxCwpUGFc7l0nhRmwpAceHXMp5sUnsc
j23d2NuMxWyH/8+/lAUxN07LgEzEWNZ/vy1/0dagZILPQH8IEiPq5Qd4al0JSMIModAUoi2/eCH8
S9YcrTgkSTCovvPUhNMmAUj10csfM+s5sXd0PKQr6d7FbT/7DslocHUcmsyB86ZY7Njy+ATQyGNK
p5Uq89LNB8wYem4wSYnJM+l0HYXWs12yLNL1LAe/doukT1Cit3peOdil9YiWRzApodiM35f7Wo1W
jegE3k3eAv21nX2OGtjY8ZXcwJoYSX8GL4OaOhATuzMAGOjBzbs/qfLpeq/Q0/PliO84s2Yq0ZOK
T5DTk0PPgxLQ0HRrf/NmX3/OqN+0oRbQzXob8OL6UKQS/aMIemQnsarz/j9vydgOahq4ilLTsBtd
aKdRmmtx85J1E+4viiqYgMJIwuUqKy3nZaHDT6sZLKeb9+T5v0i7siW3dSX5RYzgvryS1NLqltru
ttv2eUH4eCHBnQQILl8/iZ6ZawniiCHPPRH3xRFdAlgoFKqyMj0LhzKcJu5/xLS0BV3WwlxJXZYy
b3DV4jKUCtLQXru0WulGPtSiQ8Sp+fSJM9N8cDMct6KYq9gXvbn2eF/cVLSFUUMDMwgUgS4N+uXU
5bmHLI0mqEX46GBCElnXtJV1rZlRwnbX+ZAMq5CRUkA4NL0I56EMBQbab4ewNTNKttSXbqPrLTK/
XEOCKTDMDnxA5QXbvzCDsIHODVocVxUPiJOKrnQZIkedWHVkkMR6oqwAHEwkxrgSPZbKHY4cMZJ1
akx3KC6RpE1plgUeY34WpNuySO14sjUtwmhu8YwulfGxKwWLUm11IGdpN8EyCkkjQH1BhaPspsWy
FlkkDnrT23kRpsTPpwhjVcWXOcFPXblsl8KxA85bvKg9DPyr0nxlW48obcBFxqkcXjwXvG1tY/X7
+z8d3s0QCXBAiYyM9NLfR7vVRlC3ZKeutuKszw+uWT1PYo2A+6rlJoPkuR1l74baHJuuwN7ZO3S/
wnIMi1eotW+6jR92of1Y+iEpV2UCFvcQUAGAErCNVxMnI/U7fa4ceso9EIzMLXukjfnrL3bwzIaS
MLOpxt76Hj3Vk/E46v0WAl8xpEk//v/MKJdmM2dNOmYwA3/bCswFE5FEaDZu/sKMbFxjsARwb1Xk
Hq8mqFGXeF+Zk4uleF55CDDzHpLGyR/+xhRaFPA61NhUuE9W2JWr5YSemDn9yDXjt+snZWjikXrb
zqITyFmz/7GjuPjQEk0HHRfsBOOL13c/5zHz/yIoSak/CYBFFUrtjvt5MbYc9NGnfIIIhGV1IRPB
W2H3b5pbOaHb8seaW2ti5UsrwyQnpGmhOQPCUcUnGHVaUSYuPRlN7e+B7vhieeka08uaEfnvZ+mN
oZVVhSF+erLsPAiRDT4isft8/yc6X4iMvGc2Wg9Ejvrs01M3Oy1GkTE50ep/Uys8N6L4AcppYIzU
8Y1wt2QRx6BGoUPr4PZK5C9VH/hyGBk020iUMJx6uRK9aKHYZVr0NI5kVxMR2uiMF6a1cuMuFhLO
7ShvAk+nrEZHniKeakEIoRynDlOQF4X/zXsypZu02jB03fK7OygylJ+bVgIeGA5brR1gGuO3j56H
sM0EMCG393HR6872UXFtqF7lXRXACBL4yOh+VHSNHHXZAiCAuFwxD63St9Tt3BBwCtBTwAM3ZoH7
pU66u/V13/fqjxEla7aZF1BzGHE5uFn+pcjtaUN1Z+2ls7YUJSXq9dGieJHTU2qV+CrdQ51P7Ypj
y9Nx5di4RvE8BG0ebtNLx9Z0XQgWwEaXoINArDwU+rSBuFA8u+nm9sdfzBZQRMT5QXse9LzK1xdz
2mVtwbCgLtagf0yj0QwNAGnBVBQL86B123ljhve36d99+8ywEuxaiMeZxOkQUbNmT4fDnEY2GePb
y1v8XGdGlK0UWtoXmBKmpzngv7XJfk3LcqV4v2ZCiXWj1mdG3WADR8AoGJg1Wf0XieP5J1ISurHt
LbdzsAi7gJDIlEVmWoQFXWuFLMZT6NsDR4sk1XiXRDu7GQbCHBfvW3oqzXbfdmPU6+k2q9cmhq/w
IO8fHtB6lD4NFCTVPuaY1fPod/jwzVceW9t+l8bmNwE9qf6pjqf9GmB7eVn/MadyPjALJIrBIM3V
STRA/iHPnafE+4ucERoj/7so9Qlhp2YK7T5YAb7qs9klUFwtY71OVgoty5cRoA94q6C0jffKZWwo
K9QdDS9HoWzcujtvSw+ltq/rLbiZD9qOPdfP1dHMIu2Jrbj58jb+MayE17mvQDBSpOgG6ALMsTRJ
Nm3FvKhL8zVQ2OKJQnMDmTHikqlOePo1GWwvQXV3qJwPY5ntm7FYSVSvBpsgBAdGMYwLApgIEVeV
da6BxEibc3yvLvYxKxjVbdQEOyfZ6Ru2k/JmA+Qtx0fD2XbfrU22qSJ2L35I/QnK5V7kvW2h24DI
+8B+d2lcutCOjTFkteV7+5mCIF3b6HXIHviu2QU/7w2MWD9OIu5k3MhIoy/9KPHTkupGTU99m6Df
MQJ2Fqw8Oq6vsUsTisewpgs0P4cJiloVDbqtBkKicmI72xLx7dVcOydMAQwFGBYqFShIX66mM+zJ
TaHvcrKmXAs7vxPhyPoZmmyzu3I5y425vJzxeIemEATjUS0HfvbSlKYlbtP3QGFwVj+jm1gz0IU3
No/S0a3QYAHZ7BAG7rxSIV9YIYpkmDkEtM3FC0vZzBz0fg61UF7qTUp+s7IP/K86swV9TOxO7+6+
cUzwRgDshdI0EOzqkCGffY4JGOTvtZhNzPf5lKDwUlsvk9C8eXP74y3sKCiekO0AW4Oyo/qgMyoC
op/ZykGO5tOvZeCzY+aQYpf2mf1UIvV5HAobM8m3rcpETfmOJkB0wJEBnA8iHeX0ASLlCs3v81MF
UhnMeM2DCegE5eiLDY5dhmjdtgGoISdT3wWDPooHUgkyr/yKhTOCtrMc0jIAkAYP1aU31QZPvGBG
qbeu05cgEH6YDsV3r4AAEtGmu7sOYHaAHgKEGLCVwGNeGst476dDgjIXSTvyk/uJo7/VOWjCPt+9
tYB8o2mFN7qcPVMeTG3CMx9dKolOSZ0U2H9HPxDqzE96GbQbLXPZxk1cvQy5ZjofdLuZX2//gIXD
gh/gYkOxUDkhc7lQaDV6yTShQT445RTZA0YhXE1MoZOB6/cvTNlypRICiubZpSnwShit1Q/01Dpj
txOmo0Vzw8adj9GVu99pUsNQTuEaaOeiRH9pygTWLKk4L09WAqGJmMzzZINrkvv34wvAiApAOxC0
GEyEMPGloXZGcKka1DoKHgw0tks7m3Y+aDfX6J7V74QZQbw4oP0jJ5oB91EMcW4NvdlX49H2i8eB
dw9GTqBj3q9gitQA824GY2ioJHvvymaX6ynQPKV0dIdjU9Yhz0ErXUSTeC17FmeE3/mV3o0BIYX2
jUQxqTVzqnuzmOtgOJIMQjv8adJ/3Odx0oCP4RAAcNHRQ/PwcjUmww0DXhGsxvaPBfnkMf3J1cyV
ZSx9mnMryhGyx2z2auEMx7x69Ds7qvwS74F7mRTe14ISHuqfQIpi+utyLYbGtT4hxXjEiDLgQGn+
05rK3VSbH9coSxbXg28i4e4AjKnhPsg47YeajsfC0Y4k0XioUbIxZuv73V9HirQieXXRKLwaeZwB
qGSaWY/HJGNWRDhaktnUZ7FJ7eTepAcsPdCbQgkQ3PAyAl1uHmE2JFfMvDy1eReAhKD2vW/1rEO2
ZKo999d968KEi+wAoYDjv8vOKHdH2xS0G7lbgPEeulOhJ0ruRYDcjp9xtfF2d9uazGYuLmewZQJw
ZKMGomOQXVf8ogZng4EXVXkqBDKDKDf6LNtrTaWX/3pz22Tfe38KAHyfa4ZDZlmZv4biVP0F60VO
Anw5COGQIbxjt88ew22VYnRCssFprTGS2Bs7E80vipHZSHPxlVeO21U2Is1hgM+AQRvlcyUSBoWd
YJphzE8sb7IwAyNB6CPjq4BQ9SEbS1hfPc+tl33mGpvrEEoeK887uaPqjsNxMdEMn8XUtpIOCbt3
HTJDsbBuOtvclGA1A26Ll5AcKIam9LacctdZSWqXPjNg55jZhS4EQrPymd3BZR7omvOTwNPZBu4y
5SycM5ZlX1IatCQy0e/8OuMYGI/ODOjiSkK0tOvoxclMFy/AK9Uf0+h07G47oTWckRAZ6qdJ2B/t
AMz8YDnG+PIcOrR7Tryi2t528KXt9tDiN5HPB9cJtjEkhgkU93gqrCx5LoygAHiub91gP5alzQ+F
NwNwfdumjAfqJz63qYT0tKVJwIp+PIm6Dj2nDzXzXp0heWrAqg72Ijl3B2e+DEluY2VBNdoDIFJ2
2AxpTMUQd37ycHslS7sHGhQwgoC31URAvzQDYFjtNvk8nEobu5QiNQsHrX51HQHCKb9Zk7Nb2DgU
4TFQqIP4EgVZxU3FOBt0yPThZEzi33wu57DOLGdze01rRpSvg0m3pMDlNZxS4XxquGVgdJxY8W0j
Cxt3sRLlFcm8Mk9JYwynsXlugd3sXP/3IOxPtF2rWV6Nm8AVwNWuA6ogleOvgdzjrOPK6IaTE4q4
AlUCDRM9yjfplkZ9PPCNMcbllt37cMU4FhDxEJUEsQZuKmWBUAoBpREBHWFdBNmGOUb9kM5B+TqA
WnbF1MJeyvcjBujQgEL1XPF1ZOOdNjCHn3hRb/s+2erp8AwfCo107a0qf7VyciUwB+BwhOhrQlmk
YRrCxchP2pQ/W437BTSpH9tAchvkb4ElHl13DTi2YlJVLhiY5jQ1mziEZ6a9CLovOieRWwdblnQf
PXrMxKfbrrlw4Z6v8Z0t8OzCZanJQPgMg21Pt9YwhXWqbexpbV1LX+1sK9V7fYT+ldfaMJMyIFp0
FiVVGVoj/4yqy4qDLJxoDHYCPoNmNTxFrWv03dRBCQ2mDMTbdk6/o7iwsmnLJnBfS5Js5ClK2mDU
4IpLPY7VQIBvmr62dK0lfb1fkuEHkAG0c5FmqgcK3Axa2qF8fjLpSJ9YjSYU45MWjto78benjcn2
tiMsRA7ZJ5TQVx/vwqtLZBajKJoCY9Vi6x/64/zofrDBA7yZtu622ZEXC7orK/t4NYoHFMaFTbnR
Z96HKpEunAY22QbzAlvyIB6T43jQYXLaAxt+e4nXhwuJJdB9YGgF3O6KDt4zG8LqgrYnR7M/N6Z+
DEjzI3GHb1oHMFzCo35s7+7BArxwblNJ8MrWtTQhEsyp2v4U6kjZyykLVhYmL6nLQCWNSE4G1O0D
dBQvt5HXzKuqJm9RYRq0B4ulfpxiRjeJvcR+8m2qf839xFyrwdgLTgqwGIo9iPowqlKXVk4L/KwZ
NCejG3959hyRwdxlhhNDxHEvCf6Nhu6bYYpn2j5b5nfE7S2jw0dGio/+lD50tfecUxq7YBJCu/Wl
c/OoyKE95f4YO/rAWwu4t/GTmecfcAx/F8LeEWZuNL/YCd8Os6GISz2JRlJ/GKpJvNRMkLAoxE8y
5886y3e0nuMAHaFDaQmBUhGdtz6wnGHa4inlsJfb7nUdFeS7Bbwwsvwg30+XXwGlnaIyG7c5tbTk
EcbdkOoRbse3rVwH7EsrypHx+ETBIeE04EW2NvVk71HgOXRdtxIOlhYDF8FyQLSAaqKS6xHRcXQL
++akpfpLyoCCR1vs5/1LAagXUy7vDCaWspTRcLmGCZUGl102hVqhVdsCSlYxGf176xDvXCnIjqE8
BMThFeirnkWR06RuTj5eOWHOrWOukS95tcYDt7RtmFIFNxCqa2hMKieR6Ek2ODxtTrpd/QttmjSs
qLHmAotGZE0Ah16HtynXj8hYIQCZqk+d1puxZbRsk0GBa6V8t3S6ESyBKsMlCo0WxZ09c+qtpLNh
pZwf3JLHLSF7ikKrT779hR+cWVL8QCt7VO5SWPKawN8KaPdufI2wrWXWd2M8JJZMMsxJtmXQK8mn
6dmF43us9avJqU9u4lSR61engvnb0iGPfSN+3F7W0gaik6ojV8UI/9XktzlPQ+62Yw2JTJcXm3Q2
xi4KqqJ5BZrItCOj5Zq78tGun9YI/7Alr1WA5q8+GoDBqWsF1QnlSnBWByn0ycbO/5XVGTulxfSi
tZi/Jc4A1t68S/TX+5cMbAHw0dDdAA26sr0W1TCypekV1NL1z92k00hP6AEoJKDb7TVEw8L+ohmm
y71FVTZQXwIj11q39Obq5BCHbp2uqw8J5dYbIY4Zm3w1hiykDxf2FDcd04CIGqNIJ1am/4AGATTr
UsQmHz/7kH60Up6E1CzXcJcLhx1WQVcivyi4JxSrpBG4yNlYQcQ7sILIKD00WGue0GblJbyUAF5Y
kjfP2dnoDIfgFdtXJ/2j99w9ZR+cvQQjjV2YfZ9iyMFtnfi2u1yPrUoULt5xILNE1d5XyZcL0rYc
4uQVypt5vaF9XW2qmumHzJ7GPYDj7gHJfBUSlKaRGsyFOBTCzVfAHVd+ZMjpX5R0AY0EqYWuXHUi
L9sW11R1Qp5j/SyYHIfok38ntJ/2ejFqn24v+uqDytwaAIj/RllcIb9QnQIAoiXFqfPcKeJT/sl3
2y+3bVwlCZI8FnN6oO0E8h1I/stPaWToMXYBbFSm+Su3hVf9S9DuFC8zHmnfb9taWI+HnQMhCppW
GB1XMlytEahKOz468zyNsXYoB2lrDMNXYQ1/G01N2bGCijLgI5frqSjIlItUK0/d6OoglzYYpB5G
7oOBLCNaWW56dzRS5HV29xNTigL8qwh9Kwtd3FSp3CvVCwEeV35EmlJfVPZYnPLZBWlPZbxa3HsS
fbFG/7uwWheTJoAsYUPBh6pEUZbJSQI/K06ov09WWA6mU4Ro1qd02ycWUBy17UNQvEuNfAy1JnPN
qM1FfnexFE509jPU4cB2RqJJ/BJOVDpz3ICxGhl9HhCIWLd99c+c2O0aJcXCUZRPXokOMKRWtpI+
QTuxKly/w6ynZrwYJpjZN7kz8Gkr/HY0Qtfsgg+3vff6CQrXguSVCZ45H68ZtQUwBaZI8wnAEm2y
dFyNTZ++GnrLvpVtYtLIH0G+Expm7veRy4PC2pIuqL/mbCZfhZsYbmR5tCpXQEoLHoAyLnpMgJ2A
mF7deoPXKQE7ZAnheMhwWV0mIDbcJtGUzs1DzweyC8xEe2oq2wV/vFtqKyHxfSjm4kUpDxxSF5S9
8FYG+dnlgctpLqxKc8oThpTqL9g/GrXukHzWS90MC9YOm2nWvjE3BWKDJ4euyusIqpt5mI36qavc
357ZZZHjJi9G4Y9xPoN0SmDuLBz16lAEHqoZdWy9a4wB0fvgy+cgy0bAeWxtrR60GKA8DC3LoSY0
V5UAVaHYAQIZAw076PGEo1tooaFnnwidWOhA8307IXc79IlGDm7nt5FpBE3MteRAZmg8t/NDb3px
0Fk/OuCAQ7Msv2ikiue0OIwmRGBHh21zY4hybFDMJ/05zZ3PppFvWV5+F6ZxQMV2pzsN4JYOeYBz
H3iQhk0fQHueHgdt2AaJti1Y/WBm4qFm2kNSGYcC4tNB3uvghR8fbrv80iEzQS+KACNJxlUMXjLQ
CVQ2XQkR8irLN6WuTf2WsQ4830VeomZcJIV+r/AfMG84Y0BWo0yBx5EKgnGKcnRc0ZYnPrPUCJ0h
4dVhtJM0i5DgsNe5o28TJ+zeVve7XfD2gPYN3FlXELXSQMseFZcS4mZOvxH4tJDwHTmP3L4Ycdqb
goS3t/cqTcTBRRcGVxVmjAMIZlweHQtNRaDtpvyU52NckGFb+VnYZd9a83UYzM3QzZ9vG7y+l3Al
AoWPaiGUeVCHvzSYMZNrTYJgUXhTl27MyZgomkw6QOuBK8w1wYwreVJA8PDEAOAPyBG0aVUOS20a
M92dZQITj1uyc7aDeGI7Ercx/WTt9GfUgULRbqsDfQ5Wcqdr1700rdyMQMR4pM1hWgygJwgtMojf
lHnZru6M8QVzS/zt9t6+o68vAyEsytMC1LS8k5Qbidhp5uWFU7yr5XBnb0LNqQql1osdDrF10rfW
xqdbPcQ8FHDUAvdBC9R+uxLErp0Ks1d46qBbjUk7/J7Lb2x71O4F4cg9MJKyRQtdvHrM1xDAqi4G
LZUZ9m3pYbyQ5fXKFly7F0zjZoTD4Ea+6tY2QeYSNiLrFk5aQtujp0Fs86l7sQp39X2+aMzDQtET
x9y32g+vhjov3MTLkejVwoBSFw9+90xnuwkEYSy+/XGvvQl1S8lkgYcHGpoq4IqYaeWjA40RZQOs
x/YQzG7cji7GRGte8uGYTLRYMbm0PjD0yCIEnuHAq1x+Rwg5Or3nyNHe1vtdBUNxsByNeWFmuAVf
sWXjb126rmS5h5In0MaoC6vJ1MgF+gYcmPUKtQ0Re6B3+mpgEHat+bdoBwkbXv0oRgHVfbkme7Kt
wXYBUYfoZvPA/LTbJFVhrVBELFpB8Q5clngC4ClwaaU3EkBwQXRzghIHVA+0QbyMTPDtbZdYsoLa
Cc46skGUUpS3IJ8pOHsDDLcJJrQ+1Ltaf0N6x/LNbTtLrgeqV/QvUZIE0EaxgxHU3geFHD2RJI/M
OSAn20oQr0c6PqZ6QXa3zS25HXwOxS8TfH14Rl1uHvVLcNFUABYLxqpyA6wza8PGGaAp6onatu5f
HTA84OmXvPCS0vbSXKVzPNYI0ngfDxTwNew8loeN9wUXysr3uq4gwB3OTSkHqszzGoksy09UYMTE
+UegQNnkP8CwU/IKNsV3yx2jMVurjy+8G6RhwNokOguBSnkN5loxdDYFkNn3oVuZeVvXrSIKUltv
fGrsJ5P8ystxP3UayO7LMBBrFW0Z8ZXTjZsAfopETnIjKlehXVrpiF+WYni+MOOqc2VSFdhf3dkN
Dhnm/iLqpVAiu+1IC1YlB4IUAENPAADuyy87OU2VDkMBhiY3c4Czy9MHAYjRjvsjat2emD00fVi1
8ki7Pi1QHJRQdVmxBcG/cvYrvXO5xQPtOM/pFFmiP4AsY8NJ0u8bXH5358ewhtFWOdMAwKc6c5xx
RwNfha0di8prbCDSxfTolhb/h1mF8aFh3rByOq839R3tBtSd4YIER53MKrppsOgAMDNmAl8C0e8M
WwO1yuiC2DaYHsZ5vBcBjCcMKvoAowMEiv9Xr9mWOGXr1RxjOM0wPgLdrIH935f8hYD93faY64gK
U1IsASh70LmrMyJmm7HWlZObc9CzjynU1mjoBPNw9/Ug0zRMLwFG936rXzom51Wb9HUPcrY0eas1
De/SwFwp6C8tBWVKyH/hDoC8gOL8BegJmE0wOdTYTXLItZocE9+vVzZsyRvOrSixOqlIggQcVmb6
j9nwFLDS7rE333q9bcJm1FZi9dKikC/KMVQg8lAIudw4vR37ZsRQvYSzNmyvm5VPnr1pxhDi/Y7g
SB5jOUYDyRBlXVCM8aa0Q8DSNMYgkJqQDtBmganu++0gYwU2F8kPooZ1uaC6dsehtiwExh76Pi4g
PN/YXNYrFZrrkIT6LUiCJA0uUjm1B4dxpIGKzElPKMtpISauNoOe7juLtmHWmyvOfX19S2N4dEnG
a0hJKZccUm4kwzm2LknAXYKpJxRSIF+cxGNN+xVbiwtDrAVAVLK1q3mWAGOG1vVzivngfo4cluTP
GcgQN5NjaSzKwUr76fb3WjCIJjM65iiFy/CupEJ89kYrn/r01BPXjiy86UK715LIS0UTjyOYLG/b
W9hMOWcBdkUoQqMIIn/PWZsDYOJ+0nGWTw5wGWFTZluJOo6wq/ePxmOQHGwZ8EFJk6zq4tV0yBPQ
i8ATKzHFvEuyZ4cIsXJ7LBxgOa6uw9nBAoM7+XI9VmcMrT+R5ISqdLbpMP/im7ke3960NSNKlGiy
sm20OUgw2uNW4nmgAxNb1K6Gu0GfmE0O8PgDnhXJ6hVlSo6iPrV5mp5qP/fLuG9pbm4D6E2tYKCX
vABBSD5tASa8ojPJ3XQQTeAmp6Q+zeUQdh4QhPPX27u2aEQCBwFiBc5BzRFrkfmj3vXJqanmj35n
vKUeZKEDcXd6hD2T5wcBQtaBlPBAgnkCBLdNQCOY95iD6vooI7pbxAXjXQ+Foml4+4uFnVlUzhBK
trOdiy45WVl/yP0qDoBL2SGXKLd3GsIggkRrwxZK0SjSXzp35VZz5taDdnQGJ7THQHvI3OlYj0Ox
corkL75Ip5HPovgvW2Zy8lL9VKyrwHBVDMERtMQHEGOZW+7QV7fOk3h2kjXAtrzrFGuop6C+j3UB
iKAuS/RSSSGF+oUAoXQs0vLbwJpDZw0H4oB1EZBkJ0r0NVaGK3dE3UiyO0PAG6PXVwQXo4D2BNMn
WJ3L9ohWXrMdzAB0z3W+dgkvm0JEBwEqxivU7aSYzQXcavSOCSsiQbZy8icZV7oUV0HpfT1/jChB
CaN/eiYIjGQ6j6Y5iRrn293uhx37Y0FxP5w3lvQJLMzsU1Dt6fw6rwkELO0UUDxIj4Hfs0Fxeunh
ZcJLQ8wwYVK+dy0Sc+bHVs/396/k3Izcy7Nbj1fgRx56mJmmPjSKJrSMT/Xq83BtMfLfz6yUg/AA
AJf71adPft+81fpYRHg3razmGquAT49RJeQpQPOYSF0vDQnm6ryncGX0Xb5Pb8YTZMXbIz06R7HR
Y0a26WaNHnJ5bX9MKt5WOoUBmm2YNKVQTkZDk7Jonu+uEL6vDIRuqDiD9Ep9DCIl89oG5e1jB2JY
vJSsZ7c2Xog5rc0+La4HJ1O27lFPU18zczsYlPnMO+IF/OgVz/7UbOTI3G2/u+4WYJoVlBISxgx4
6hVz4pQOxHCKWjvy2NimUXkQWiSc58J5lqoGG6j27ttXkW9Y+TFvMKAQ+v3KHXIdJi5/gQzGZ045
T6CUJx1+QVP0IbWsyJ/Jij8umsDgIRr2sIXCyKUJDRMqg0sK7Vgaza/eyZ+DKlu5oBZMIBtCSm5g
wPUaWkXIVGnUd8ixzodTZqRf0tn5fvtbrZhQMZ9F09hZUMNE5v3wMxH2w8+/MCBhkejDAlWoTqiP
vBlp2xNy7NNkP3TmJiunlY997dW4xvEqk/cqZrVVKDRFEcJtuEuOohIhuH7RaOVhBim82yt5L3Rd
3uCXdpQvPhtMs+zaJ8d55EGcNM5jAlKKSPfRyp28Ohy64oEb5NH2+FfLbj65FX1yE77FyHAcBM/c
YPt09N54UP64/cuWNsAACwD6VegxYJTz0hVBJmvWiFTkqGNcIHCLyJ1OGTAb/z8r0pXOzlTb6kbC
iEmOLiZvHPGTa0PseGtwkLW1yH8/swJVYNqgpECOAftIrFcn+RisqXFd0yLJibmz/ZKJ4ZmN1MrM
1u7h9Fpr/gw6th2JDsVeZ0dRNzaL5GHgzq6d/cgbq0NaD3vepFvPF3/ht+c/Q1aFzn7GpDWAvmjY
UGMu93VOUE5uj4A2bW5/N7ka1W3PzahuOyUC71TsKBk/tz3b1OLo5nbI6bQSEZfi/sW+KvVp6Msx
1+otcpwO/Xfoew+nIq539jfjRB/GTUMj/paCui+I/c/Dml7QUiADXySquGCLQclEyQ4wsTxUUPMl
xyKfPyR+sgfnwMr3+j/W98eGkg6M4I/mk5Vox2DvPSfgEGoek8cqbqNxH2zsWPyeqx1DI/zkf9Hi
u0Gh0mkBnAf7DoZwgRC69BbAmLUWqnXkWM76GPnCiNscs1u3fWX5aKC/IMudyE3VysJsOoPFZh0q
tJEeYQLbipPD0ITQ1tiB8x/Qs1UJzsUPd2ZR2dQ5H+yWTLA48Z+AC4XTcD9Nr9w6IJSRWrn4T4Uo
E2vMR6voydEJh40hwoSFwXbcOyc7LN6s38ax+VVuvZWWgjxWV8fuj1H1ZgXBdzMTXyCQke8TMcIp
e3WDBqySVZjx9EOnmSvuuXjOzwwqJ2BAobowdawy95oXvwfmymwB3Lc+JmxYmeZeyMUvdlSVgWYl
F03fwNYQvfNoxeOj+5BHbmhEVlR8BC33Csh9bXHKFUcoWvRDCYN6AMbodApJ+kgDqZHFottHYNEf
z7ZRvebKocjGbCRHjnTIAo0JDsTKl1rdPuUsT8Q2E8y+k2P3w6hDLbSejL33wkPvCDAUP5Wx9m1t
unBtWXKDzy6bzBgg8ezCHUEt8aF3rWed9is1Kfmrrz0efDk4YnJIUrnPwI+hzWMOExiWjAL9qWma
revf/TyXnvfHiHKb9UCVJ8k8kCOFAuI8oyiOLZsHfSUQLp/eP2aUq4wXUwl2HPjbaKWhXf/bpmCA
dz5W5GT6/3C6pkGybA79OUADgHVQGyWEQoyLVR052kUZ7DvKgINh1VNb9YcyQdpYz4APTkO1Uk1Z
PFUS4oSHJ4BdaiGCGGXl5IRhlTWULAHocp6cKXmgubOynfLTX7nGmSHlUJVdoRM2YX0SMA5Vpbg0
5thwXic+hNRZywWuNU5kwD8zp5yvQaeW65IW5yt2nkUdmr9HFtdJWFmAceEHRNPWL7bo3XiRdrB+
67G9Xwv/aytWzpuYTKCMZhzxhL0ZebPJcgDUyQMwn6HI16bD3nHot/ZXOXqYpKKY84C1In9CZQ/E
m/+mJe7u5mODiXzRhZX7o+dQo5zX+GMW48rZVivnkaGuZPMBLpQRnMX8Y0n/vR2PV9emHEXQewGF
PMOCTEnqF+8xjfPI2rFP9fPaR1vO8P6sRsXo4K09Agkh79C3eWu+QWaWRfTgD+H4JY/6HwPU/37y
yP9S/fIBjF+DWS77DGpcKM/IUQD1BrcMZldphXeJR8P6lCET8ot/6vm1KtbY8BYfs+hT/ceWknaJ
zBQm99DONp61V+/r+NA858dyeL/Cxal4MWPI5OzYfg3mvnz3nRlWbvIaqF+t6rBIc9dvjLjc5Afy
gLndaIjzD9WGvhor19I17/J7NPizVCX4ABSbloYBvfr+UDw0D3YE+dcqtD+UT6Cs2JdbfR88rMlm
rRpVQlCOsTR0F7BM45n9JuA6BZ/whsTNvv06fa1O7XbYzysLXbx/z3ZWCTkz2kFGg4H3Y9lMYW5+
DYpfSfCXsfXPbiqhBpIJrtsE2M1202+SvR2VkjQ71I/aV2+bH7wNIlxphmh+YrA75MNDsas3t0PC
csz58xOUmJNlY071Er7L+VeNPBVrDE1rf1+JOKzSTWhj4u9roJPomR2aWRvfXsI1uzCcUs7toyQG
aNUVON6bJk/vJ2wj2zhfiw/BNtu6H+iOH+Zoised+dgch/1aErjolXIkWpcQOswRKzsXMJ5XQQOr
PBYxBuW3RUzzsIx46OKL9a/mlyReQ60tueW5TWU3edt0M+a45AOPh6Q7lcmGOms95BUj6mtrHtN+
bkSG15bZ7Kze/z4E3adsBCfm7e+2lDGdLUadsquh52BlbkGOaUDDyh4iD/J+SSkwX7vG8LD8sdAb
B54ALf5AJaeHHhpYHnI7OFrg9Slf0NbNYhJbO++QfJg37j7fJrH2F+8sCH3/x6YSQxqRs6SlZnCE
zlFNk7C2MCHivhruw+19XPT/c0NKGBFM5xr4KgOEkeZhfCrBObdvd8EmeWhNXLLTQ7EpPjZ9vNZ7
W6xwnBtWjkBRgASRYqz22COdGGMWDr9kQgFpuHg86XtnZaHvOFs1NQN+Ef8zJVhNLc42vtthwnYO
jrq876AGTp3Qf+PpE5l3Po3szx3ZDhiiirXI/DSABYVHg/NgfM6/ZmVI038ayGUmUbdb+2GLJ+bs
dym3YmaR0Zj9MTjSuv8v0r5sSVIc2/ZX2vqdvszDtdP9wOhjzPMLFhmDAIEQM+Lr7yKrutODcEtO
9X2ossryjNiOkLb2sPZaYAFK3LpHipPFK47unC89ffz5a5zknTZGsWIVMzhHOS+9ydxXq4318+fk
5EkWe7Y2HcjUWFjh1h+C4qa76K6rSIIIk7Er3/NNCV6ZNfz7qs3F9jVpqpttL5xjss23k19fYTjj
R3HvePMbHBhKg24axsHvD83sKZdbaUZgQD9XAz3tzzN1upZabHOku2g5GRPdUz2Nb1pmyQe5NZwn
UHdcKrmOLZWNXfncdBgfWXF+Z+JTkEUiT0R3DwP49iJmTEzWjZMgWGhA+aZrZxBlv9XIVNELDvx3
c2vqmB88AMnYmCtVmXPxKqiXwKMOeUW0eb61LlOGYfusdOaKE5jaP8kG5PGQxY4Uy9VdFCqhRlhc
Sle8D/6yrAHwQrOWM6BDOgYzl+Bgqo9oLA3CPuracy8wfGk8UPP696/2zNLOA1bQnkD4BPiL/PWY
6AOo/Hr0Zo8sjaie7KHYt2nzq6Ri7qCOK8a+n0kow6hAFYJjb2Z6WbjArtar1Iht66jRQw81QElf
Axt/vya/Wljc+SxRU8fglnWUewKg+l0/2Hdmu5GYFv1+3c7siy+WluxpqUKLBGNRaGnjkiT7ame1
bvlh3fDHOaYBpAcVeZ8fS+auJovfjyNMg6bBmJlTgV9bpmt6Cs6CWreOeekal85leWGE6n310tz3
m5l5L04C9lrnLgZG/TQkayWq7w4c3XWAnwFOBqcvBj2+bpkJOM2ysoRy1DCjS12TM7fh298v71kb
cDXAYwGm8m04W46rFBS7g3KsjRuBcKCltxrUMX9v5Mx2nEejMFas/ARnLq6IWM3UgXWlckz7yeX9
Q189/DcGZsTD3Ej/1h8lTcMJITDgWBl0ye9Fv1JH+356ga3CrCm2A5jlrSUFUF8pcQngkHyMJ9lX
8hczg6qFCQVAS/HFWpn1+9mCaC/AGxqgZHMvaJFAj6SrW8jgyEerQlErtffAsoZapWww2bZGh/j9
1Xy1NX9+cuOkneg4r0r5iJHkjWzV142SraCqv68d5hHQuLYAmDQBAV14viIHq6VIwMxmFZJjuE5X
pNA4dxIz9jvM8qQB5+BBcK1sLP4yWFdFVIZ5JR04lZ9wrMXTjbVonDKbn07HNGde5NBZX0ONf/cS
sIHXhakvHKRvgyxlMWOFbXk65nJ9I5dx6nKz3dllH5FWpW6NxmymAPFsMv0vx/KYAbRxW2LafVZ3
WaxsnzmCWj3I2ClmXvajIk+7xK7Q+aW8O0KMRF85Bd+dBdIGMHUAhz/TKyzDE97PzhhcbMess0Hi
kJfGDYvN9orLevX0+xN9ztSs44DRwJ/EQ4t9qWBeB4536I9Gi8punOmx1yij5uPCK/2/bGqWIcfU
lwbP8a2rgaAn7opR7Y9gB/G0GvPdUI8xpx//jRVQmsCVo3S9zPWYEicmyZX+aCsRmx4q/ZPIN783
8XMo82v4CMKkGTIM5CE0jZYd5Axcvk5RwYYkCSdqURS7mkYBNB0odwN0tlGIa+t6z0RBtjMrJHGx
tdAiNSl34f4Q+ShFkQZaC7I+U6bcazWrDJNGLyImyVVoVnURgt+Zu1RC+Umko/7MEIv6WWLeTbzK
vXqAYQgaxdsYhOJub5ayO0615HU2a3xJa/kulUCwZJatfN1wrhxqIIv+WOr/8zb+X/JRXv3xxM2/
/gd/fiu5qKFp3C7++K9L/sFu2/rjoz2+8v+Zf/Q/f/XrD/7rmL7VZVN+tsu/9eWH8Pv/tO+/tq9f
/hAw8HWL6+6jFjcfTZe3Pw3gm85/83/74d8+fv6WO8E//vn3t7Jj7fzbSFqyv//50fb9n39HZH6y
Jebf/+eHF68Ffu7qNX/tvv39j9emxY9q+j8AqQTSbJ6fAV0m3Njw8ccnyj8QLKqzXAy4DmVT/fvf
WFm3yT//bv8DBA+48TAfOxMPmYgjm7KbP1H/MY9+zaiTmRXRtA3j7/9+7C8v6NcL+xvriqsyZW2D
LzNHUr927sz/g13rIDSeceEYJlpEWsB+xUzp+mkfd+RRhXrUAC4W39JeRQlUKzG9VmnvVd71bqaZ
D2UZr1RWF5Of8xeYCdZQhcE9gXGmpU5W5SgQyAKj7d6aqKdXdcS5OrgsHwIr1XZKrAXw5WHlkFun
FFtJRrsu1oEQOXldf67LyjrMUQSkgqDfgxLeEunW4LyQtOP63mxpAOi6ZyGagQBMWE3azgFGVW6b
WTDMY4JEsaRsfm//q9fFEccVjX9jdhDsgOgYzp+fRAMIR5O4Lbpqn/PYy2pQnehDUDdrbFmLAd/Z
DgYoAGeDdwG7BXKUr3Z0AjErxSnYfqCPaFE2wEajfg6WSK7rVxNFJyiutpYMZdCy+8trjElCkMWj
Oou4fhYImOOVk4cU/QQVeKOd9moGshhLb0GpXQR8Xz6ZiuTloNnOtdwfyjqIp3oly/22wLOaxUxL
hAXGyVkmuZyAGFc3s/oAlLAPHhm8Vwt8p2sonzUzi/wv7eQ86TjMtM6PFCKnYHR1xzXExpqRRXri
tGozjDatD4Oxry1owYPUbRpXJtcW1TxslXnFZi1xaMCYQPgsguFWG0HWbcX8MHi9r3uNS69t9Hcn
T/Hsjdiscq3/nGM/dUU/DTo/N8ncpfuZj55sD7QGFJnGcnUAx/89IO9eYdVuUQ9RBhionZleUxie
lnwURu+2eX89sqceQ3SyNHldZYQpLyDQK10KDCuWU+6ptRYAR+OxMXcNaWsUw+BCRAmpA1cig9mu
URSTV5gacq+pDjQ27rU0vzRKENloeqirDWSYCVjQItZhvJ9LG0eHnkLqhBU1dtNghVIdRykfXhq7
R1OIAzNxUwpzlytiYwlyUDug6G3VtSd5N9F3m3C3V47KgLpZI/m1hq/NWxDOEi+VPw1V7J2kOoiu
9RP5tZaVKG+Uz4pMn3HGr2OFv461cpSNySV1/DQVoKEfMq/TLBfeCqcVlInXWv6KHMYFPVSkEdl3
8N8iaz1mPDTSM9jc3B4/knaaayZ2mHdZIBVDoMblYWTvrbCQUI1bC6gMpiY+odk207Q9HJPbNllU
TBhy6bPNlE2Pick9R7mvLb5zEnRuUw1lVmmkD0y29/msZp1W44Y2VelXMsiDoQEoWfxRdBVwn4Wn
jfWTyOhlXkIwYmqFm9DusnF+iN66s+0iIuk96Ln9Wn1OxzekYV6pfE4NtmFnewyxTtU9ycTZ9SOG
zFrDpSBAN7v7uG8DM8vCUnqhGNxi8n052FtmioDL+Uryrs+bf7lXQW+GoA/xK2LKhSuTc0gtmJXG
D3lDEhc0LnpAFbIj3YPuBJitD7violSTpwH1wkqdQIHYbcHFRYyPwXBcSaFvTftksMrVC9mtGA2t
VHgq4AWVzF1hli5YPj3DgUYzGyLaYv7ChIRdMypegSCu6m4ZpCsxgYSXbKt+I24KbdrCm3qKpl0Q
NdubYqS+NaHv1Egr0e6iz/yHZ0DmgxAV0HmIky1ihrHGYRhMgx9aHwcAmtUxCcHhg7KwGsYxKuuS
C5yVP67BxL+mzD/tIi1BjIIlB/HVkguKZ4iw7aHvDlm7SfrEnaq1Muw5p/fFxKLgPcgxKM0VmGh9
O4LT80qvf+zd3C23CLavzZWlnK+DxTYC3QZG13AlweMtSVeLHMxdZkxhjr1AHIjW97r5JE3U7+vW
d+Im+n2U8bUg8McCnppb5HYmbW1dlFl3ELBSbvu0Dvq6cZMWY9bZSmXoe6ihgCDl5NkWoYYFXZyq
h7TJocrsoHPiO1m9gAw52EMmN82fGbj2pEn2xLBGUrboIPz7MUHXAY1JTKQu9yd4fIciNiso8YrJ
baw+cozOg0C035qGxxrVbcvqgmboEFlbHbdCbij3af0sa9Svu+b992t+7rRgHX59GwT5p1HPINtp
n6t1d+hDLUybD+OQhYh0UVhXXtPmGSJb68Dfuf7wfV/9srm4u3mMlFCFVOJhtAYva+b7MsPV+ZKO
V6pk+zWB3O6Q4I0MPkrwbjNObqJhW6jDwWCdX7eTH2tpCFK5Nv2YB7tNUfmC3xNhH0ZqwgkNbsG0
S8j8uJgs3pSOFcm4TypKNyaTXLuECPvQuT08WNagGdijFT4yLxb7qpN/rKzw2W2N5MoCSRxAisvY
XTQIlouOdQc9ct5Uj0t+ERmBEnutWwfCNzwaSlsZF37mr5WgFhK8f+61E9uLgC+mlUGmDru8/GQQ
Ey6C8mHyEy9nbrsBU07gXOt1YHHPfJP9GZ+/Rvp7JhYEpfyvZ/8WC4JzBKw93UEBeaRdo1AtHuU2
WYmevxZGl0/5jdTXVFjTZqgkH5wBV1b5gyr7Ln1tIFKw8ip//zgYw/96WGpJMkyuYDlnPPnk576C
Ox4amy6DdvyMfInyKMsCyIutGD5zoc9zyqiSQpQSB2dhmKrF5GDXdgf7KB6cH5lf4IiCKfWVBaAZ
99fGHxc4yj9X9MTewivwxgFBWg9pxT7MCsz0utBiqm/RqoZepTtH2dWd8GPdK1O/9uhl7G3WIHE/
IajfnMTJV1g4iUQ0yPztBJcPwBaFJAcKAjeufTBJDVS2N7N3Sp5QottoKT9kmgoRCsdV2HWN+6lN
gyKrwOQab0pIyrqVrD+1PY3A6QIhGrThUb5ylNc5BJ5qB0KVJpzu5OGk+DGY6IZceEP1SMc0gHia
yx3NS+rUtTPNN4ckNNLW1UFyRQ35HvJinDxmMnjCj0S6zPiO1Axhe+tViHs5gllRrKU+5wKN082w
uCcpuHgVZcRmqP36YO+gZu2Ta3074rX0F/w6j9bijjWDi7tSZlU1FOC/OhTQyjZU5pb59e83+NmD
dfKyF4FNolojSox4pKQhXjIdBr31oFn3eyNn3cSJkUVUjGC56bMEj9EwzCsAJTvlj2megXV45Q2t
Pc3C6zpDnDaFBkMiz9zWYYivW4//F3n2F5+w8K3SxKVeQz5/SORiowyJNw6vajxsfr9oZ2PAX4u2
bLPavHd4p8+egD2DZsADQs41834D2gFX5c+ZGq+oJAL6fi48UFEPwaz3TIu9eLDMEtYIuv/2QEh1
SOvYrVPMe6BlAgRP2DWq34+RGOGHpBhxUwTmXr9XPnr6xgkkR60fY9r4FXuoyKVIrmLyVNvbeuiB
hH4Q9m0nfY6J/R6Pd6bxUBgXZmwFcXrgzfNEH2XjQs6Q1TTiWm6ROCJA09OHzvgURPFaR74Q1cVQ
O0ezurEKcKKo05FwJUBm7DdgCh1nwrKkRTjeGT5RpKBp7yxc60SpQrW6h65TUXcbi30K6C7mkxKW
bNgmmA2qkVp1IHpuBogyXnaDDnq3A4QyrjRSuSk/Crv2bVK646Dhn10OovDeuCpj8CwPllco5Iic
xCOWjkxzvLNp4TbJEGj1bd9rrm2DXwy4V5U+pJRBM+cHGAhH40rL0q09QWaHHlWw1pmxEgmzBV9g
7JXGprfQWW73WXqTCLrB23IV+y1GQ5CL7cCuCqt/lKgI6xalV3mMGKu2FYRY4xTBI0tdkP+OQ4cw
jvhC25WswvNJrmRkW54WXgy88ShTTx6urWTfScztmwLUASxs2o9CucgNgSeJXZFT35CuNWvcG/YU
xqL1u6H5pIUITMqOBXo+Ms38HLyKnXUolc61Eh6obR0lLZCoqF3U9LOS1L02WgDhP6aa4jn5dQ4q
RInZXj3GXqqPqEhgEl2n24qlXjEYvtqOflvKhzrvvCJvQqING6W+lpvPLrZc21zzr+f9xX82vLXs
10lMj4fJaA8mbpxBeTfsJ31Nd+W8D5+F9FA9nntnX0OXiQxaO+o2zrE8A/tAl8hvfu8pFm2mfwcN
v0ws3B7wwWWrzOcWWCK/rRFmli9Zda3LT430pOByjCV3aB+a3AjKWEQoCpmT8CoQiacNeP5bKVIq
HiXWk4JOkoFZR2FmPivfzB47BnG/3t8lieaBayVUCQ6C+pSwm0IagkHX7ic0AfMSh6GUH3//XOcT
NjRx/710C3+kJ+aUoaLTHppAAzE8v2ou6M5+H94AHJQ36MWrLveIn61FmyuvbEkpxQc7dqrRahFt
qjvVS7yOeLHPNhPGaQXGgmBTrLzDNZOLOHPUG57qkIw+yLi5VO2Rd8L//Wqe3+v/Wcwl5dgw6Do4
weP20A7Ci8dnlNESSXF/b+RsoQS8A/9+ZT8LZCfF2jJNRaWYeI74yLeKL38UR8cbMWnQX4wf66Os
39pEKA7jLv5lb17XE3u6TjNjSnG6Znj1XJiJt1aQu06UByxa44deW8L58xNjg0KzhMl4OCeX3SLd
mGhNdatR5vmU49cjLUIyPiWMALYx774pJCQsoGrkm1daRI1AB240mF3hypZfe7KFk5Jopw68nV9b
81BplTvWV6CTXNsc6tn44teTLfyUZZa8og2sNHEw+ipoSkigb2Xig5Xfb4+rkNHZP3zPZH7ZW/gP
qDpKjsmx5Y1LcgMvdZsyH3R7GPVpPKTEqe5CeMeLNUAZDRJWdZDsqhWszfnQ9z9fYYmS75QmLck4
u7C4uajUJ6VXb+gEIDt7XTl5Zxd35jWFmMRcYVtsTlWrW0f0qBk2QfPAMWwtb/sgdhHVB9LqhMH5
6tWJtcUm1bUMSFQQoR2M2wny2ei6eyn6QDakG54gRYjiIYDloXH3//mQi32aV53S5Uo+1wGmcPKZ
n4APN5g8NcQcU6g9r5g765VPnnKxYeexV0ibw5wedQ/phRVOmx7Y1/bTdoetCrzx2rjI2e1yYnCx
YxEoYD7TgsHMkkLJ1jem+p71z22lrhz482XYX5aW6QUzlVQdarzAuY1H9s3R3GpRty1uV0/h2aLj
iaXF1ZZDXKvqinmrAC+qHOiORnRbXyBUXMn+zl8GJ5bmI3Lin5kcG21KUSXqwxpuxev0n4M2VqT6
5RD+L26f+at/czAnBmdXfmJQLjvKcAmglh0IzDYovrG3buhWHIrLNWai88HQia3FTac1gN1oBR5O
j4DE9ugLMhQakEC+GkI9rCOtDNlxbT+uLunCq7RMzfJs3iZq4vHey9/IS+Hx2pXQy8OMZuWSVRWG
Nd+yRLUZWpn2ANJ1B3ao76rcJZvEU/bw1j3QYJhU6UeXecYK4OTsXXGyvAvPkgK+lYCAc947ZKNt
aDRgWpmGq69xxaX8nIc92TIN4DgdGf48DdmVGnSj59yY/uzDlIC2Xnyz9hJR617Zpwu3YlVTmWgJ
3Mrg2G5BhoNK2kizfyT5DyV9Jbz0OCryeXbDNOUo9SAZh+T8tpCLgyo1mwHtYdfgSKdrSPaoejjV
3JXpu47eTbZLocPZq29Gr7pTY6LODI0O/bauiZdVmPXsUqjk7kvleRLvaDJhKvuGMcttxZPoyh9g
kDkMFBsJ+rVaurcdpPnyezttRMkwFN9FGh22pTmhMmiHcaoEmaUjs1dch45eA+3iwt7rAkmPcuXE
qT8prSvr9d4c5FstUSNo1b6oRX9k4CgmlvRMnDhs1dybRtXVkhQtyUvZ1B5Zk98qQ+tZQ73jFZR1
UfJQTczlcbQs5GYPDN6+jJ1tT6xAR3c5L99t406FiM+QgdwWfZCsvUuapwn4gDz5UYI4WIyvabXl
RYW0nke9pkYQB9g3I4VS5FHpc3DuskCb9qPcoU37kgIEUDU5Ot4CFEmoWWVPqvQAlSy3694byNrU
N7kEYIqd7VD/8IoCKX1ehUaHMAqJv83KoDXYoTSFb6Jz51B5owjm2ULZVAMBw8VYB/oAmiVjep9f
qwE5PrcTltvrb451U5pPtnrf0d5vURiJ2xT9eX4l6tJzkBHaUEpK5yqCVbXuoPSeKErQDBXMF0rq
JnrhUccBAapyafPpQEaKLHH6GEvHpZkZ5ubkG9oPp8Vomy5f8TrzrSSNRvN+LBwM8YlAmiqfaF3o
VNyrNdu1pXt9VMJUEGAxwBVqli9tFX9S6KWbE/GhJnWkpr0vSuInxfDIK9ProVKBLSoXLsm4b2rN
QenjbcrLgFWYSMjKA8Bhfo+SBSFDOA4oWMvNJY2NIynNjZpUAKmPwdhzV9cHH8rFnmq1US3GKIP8
y2i+TDl6oUPqEUdEkEgWqArFgWPp4UhyHw3TfVkWO5YJ7kpZFfZzp1ird1370hmoeMfsRVXGB5lc
M43ioRQMKJjJDTjBvQZKySTf0trwJBCodZMBpqHaSwwzKAzupX3tk85yHb7pnY+qQhkunzGxj1ky
+NxOA5FupHijmAUEne/a4pojd0yrPatvFBOxSvlSJckRpHOeBiQ+5lBQe1FCR4sDgeRe0sUlyFEj
UONHM+JrVIZNgfix+CE52GX0h5iq1C3sPHDAl8l5s68qOAgAWRTrUa7uVPnNMi0ADmoPki441J4c
4+WjwybBQ1jbUTZ2eXoVAxhTEsMfRY+ZtzwqMCMN8lX0v6So6zArpr1C/8wEOyJ7nvQLlm9QIcuy
HfQbXV6/O5Mc6qhnNJa+xVhLZNfDJkEltI7zS9FNDxK0f6GRfT+AyrGsricIQjSJV2pA5UAZIwew
a+SftiagjTYEMja+kkdydm1QNdDzR8kAPkS5ZsBPq9lmHG7a9GpCnRrdjQs+pQGAEiHp2WXfdG7d
OV7m9K4qEl+rjCvduZcsSEJIgXnDD+ytmg6ZXkZx9ixAJtC+iay/aDEsDbrbYy31T3oHRktHksO4
EwdNqgoX2MfbHEMkBfjOsmlyc+CqLVRde/rEygTqsTa64ejeJTm2BfVSabjkDt8yhz33zXgx1mSv
5/W9o9ykSu3KLI+m6j22ql1V1j+sTvfLxvaEQKnNlKKqvE8Kes2azwH/d4Q0lxUXYQkYU8Vt+B+C
GousoO2ylwrl1smtbZewTT4iQERdNTfbhz6pXWO6Hi3Zk6opUHGQIaN3xQF+zCwQNPRxt1dLDkbz
4mUkYPCMyaGECF2ilBEcoUeSi4YDFYUybGvRx0kwv4ZYO+F3mJqKHLSChi4yKMRQxR3t0W1zoLbE
sktuCpzSZM+qzsuLdpNbKFAVj4VykwPeREz4rNoVDXEnVMoT2qKsCWkO7IIpvaUamrzX+bC34YI6
Jaq6T908GkCTDmrj286OQOSq0W6a8qaUtvn0Wfb5NuvijSEuNcQ5RJArOty1RtgZYIgoPV3NfK2m
gdTGW01+jW2cZszjtwzBCXRcAe1xLBTfgP8p5KDTfzCyba1XI0/DqrRdlenhwCuvUt/S5q4rrjPp
gFvA1YFF629ivXCFOBpxFiR14dMG7tCK3ayqw45LgaXgIOfNtpNDob/m0DsB1MLL+2dZ/aFkb1Zi
eRbU5sbyKKC47ACzidPXBrb2WqoO3v82BsDNUjDvOzmeLl4qMW67+JmzQ2pus7aPsno74dbvU58a
ttsq740O55MXrlzNA08PXQxaMlx/XbavxAORiUuMBylVg7oEMZvlaywOmC17FTTSRJOBX37wtBQu
FGua2s2LoTG8uCGcZOMJ4HOfqIrXJIdRyoLCsjZqQT0q36UMiWRThk1evWix7puYYtN7eZcnJt7q
vh5IoCRbibb+JLjf1DE2ruZR8jGjVBssWztuFUYgO23cSTOm1HnTsLst9YCBog0f4O5BDqMoV0Vc
48gdmfaq1aWv6IADIqEc4FarTVq3d6A78tuO+4rJ/Zxue27hSDZhNYxQLboD7Mh3EnYwO80rxwtL
2pdyDOFFv7J3TPQBHFTU0o8a21oFn4jEIIrO0OUoLgjFrVG/6jzzygzdf8b80UJfQ0d1VYRa8apl
CEGG0Qc6L5jgwQxCDhKnLsEpz9J4I9kOirejn6RXY8d8pcNXbsQ8nITBAXJ0mO2bxNxNCAbQ3HZV
qY763nYTfhzrt2RgoQDIdyBNAF6HTc2NnSTZW7u5xdUjOaovUu7rdu6maRppGeJtMSHyea417nHc
CEmWe2VVAzN4MZZiM+ZtmA/0prXu9bjzwQwAFwuCbzHgpCcQcSygo0ZDDhxa1VW+Jse+bYnrHhg8
I3G2JSObjGf3GDjea7a0ddI0qEf1oCidDxJ04J1jT9Mf+lIN8jF5sy3zkJk2QCRPGNaPoNZ5CUge
uh9K4hedFfWJXns5CMwVdGtG27rttRgD3qMrpnzTqkgE6/EqxWOTXtqqagxM88CCxMRAUA9RMisa
EOqo2TOkKj02GCHmBA6aQLPDJN4kW6EswEBqgSuzGfGYjxY8jT19pkBB5OljDJ4FGXue2TuBnq2D
jvXEXuyGoYl92006PCJ1HQYyFCyOmpeomER0RJufZpjVkNey/DkB/U2CuhxIEjZU0Z0S2Ya8S23g
T7TNuOHBT7KQ/gIDWPer+c1KqrFk1DHaDjDzERYHbwjy5yYqohnTVFxVl+l6pf68NbxxE4xaECNZ
ZPwVgtwJNL2ol2y7Vx4W0XQx02pUIfeG/V+j1fizzaL9MrbI9hPaCJ1SGDPRtbP1xicGulrJamlm
TjW/v7RfdhaZfh2riOPnhwJLGN6ZTPcgLJ+6C9vvPXpHPOrz+1S+wUxE/rI6Yns+P/1lfJnw54bV
qRqM9+EI3q6NstEz3/YlAXw3TIO0EVnB2q45W34+WdlFNbHHMAjtcvTt9RZIKXk3tJfNOIb/VTXv
16MtUnyRg/0FLVug3966V2MzufQDEdUhudBDUHvcogy9Uvw9W1PAZAPAhtDUAiT2a3mIAiigxRzg
imw7HWiAGeWtFOn71Qrb2VPwy86ylqcltj4OFHYM14zmqigO+b4HyowFYq9tV5bx3FNBtHie14DI
EIZivz6Vg9E8XdhJc2Am+QHfhQ77xaiXQATELi8VP+sfDICd21eUx9xGqY8dBKblOQMRbQgVmmCY
GP5bA/Z7TVbn3D7CVCv0vTC09H1cJnF6VTJyvUYSyh8puSxG+6Nfg38sKMv+8AOnVha7VZ/MSc46
o0YlbgQTIm5vt5ircS33pHvTRTEOzqc9xoXbV67js7ffvwDMup9xEDMhLeRCMVqoLQdmTLU3Kek5
pFABhnLGJ4UaXmYXrlUg7HOCGnEy0ODzxdTAc5RgGFGqdwy6eEnzAHUOz0gZ3k/tKkQOp7yzXQ7R
8baSBdJNpCJq7CmAUZcIFOwYbwtvikD2wbERV+EWr2OAnxss73slVJBByhdQkgER3aPRicvckiOw
v+40Jm9p+orixEZQulXGNurpBYNwU0Vuq3grK58EGd6UW/6A76iWyF9r5YpOU4Qk+soqy2c1exha
C0G66QO1Ow/Ctzk5ZKjkQmMDwJPiRuvFLja7g1VRyNI3UwjQe5TU1xCYvqfyK0apw9pBYDDRG508
1shPCHniNW5oGRdvrm3YDHrtQGpB3pz8Xga574AhSRkXf9oWGCDgSJ/MKGmyK1s1PBXxhFSyYyuj
BdB8tFzZNIrlJ0aBrPamTgbsAETVTR7oE0TlMERk82dJtY4j0B9J8o5EzrOHN4ZEO1ZabwJ4wtQv
tNzeYRo/MID4jXdaqoMv90UFOwzwiEdLKl2RfuB4AU9rRRlYKg3UgXIO+V+w2nROHYBdagOArgdA
sY9RYaQg+7xFwSzdV9D+IlrqUWnyQdLrK9qTQ1VPHvejqbkxQ8FRGXyFQC9c+zT0NDSxNOVIsT+K
PcFMmy7l1wPgulgQn0rzNAkiHisPVOQCBfab1juuBWRfJ2tbJj9lQgJ641XPhtCS1KeuedCSZs/p
05TfxcbdoNEQFGJuQUu/08sLvTZdSrRdTwpM8D80RPdscKk4DYkI9mOXZQhBodutqYh6wTEC+KHR
rPEInG1Yn56lRYsH05VglChxlpBLhOzK2mN+wn3rfPpeXq4jsM/Wtk/NLa4EO59SE2CLBuGRuot3
0LbY9Ht6sF3NKzBIwLxVMMO5ywEyOLP+IEiYvrFYO6o02BSlm4O06QI54CF50UDDjMGFMHv5axRH
f7rGE2NL11hjZFQWVXOQ44uKFIECKJi2NrN3LkQ5faLFBTRokpZC2Lw5QFYMKiSmFzvXv3exZ5st
pyYWu6KntG2JjEXTo+K19WXPCtOdeoWj7LGLZluAS3Bt0G3tqRY7I8+cCeRjZXMw+T62LnvysfJM
Z+/tX+9m2YqOKyh+DWCwQINYCbvJHQ/tFdx8GnT3/Q/5udiC3xM8ePWLRvfr+/Ds1XxifdEFHHVJ
KgXDisrDfafuC3sMjLhaCfHm7bWMnE9em7FIBzKp/X+kfUdz5DrS7S9iBL3Z0paT971hqCU1vQft
r38Hmm9ucSDewrw7m160IioJIDORSHNOI8BlIjRZrvs5dYoJ7W/aXhG44EjbyzFgTpRU6AcSDS6b
NBxAfQirmp0B8BkBPDOxMzx2Bs/K7dZWvhKXV8nZ1pGzVGZ9xlJlRCVLd4qFdGcogy3gQuaoyfYe
nmUwr5wwNgWwPUkdmia65wXQ7YgKQMQOPN3r0Ab0ycPS4CHQBrw3AG9t9O+rwpicz2qlmHN3UsLU
FpAQayNeg+u2KzwvjR7qSkSK4TG5TXBonWfY1f18RX09btDr8YHfIrG5HiBUAAoEBF0/IPDRi2ks
WkO606wexChFjyrPD27fXWcRrEXXc26BvKKjlwmdSit9vEexeYONkmJAgjIL+t1l7dhUjpVExorN
tB7mXsGiyuyUGIOTkgqJ3Gsr4XSMf9d4f1jyShCj6QPALiKiQRDxMyRd7dQXHPEmCoq95EgeCRI/
vopuuJflZmS9Essov75oYWl02FFFwrgvipIWsolFWyCNV9shcpW6HHtKJTz2PP4kedM9r0Qz+h/r
VYu64ECVc3LrxO2c8Sv121100FO79GnvieWAf/o0ePEOicxdfjXfl1doETm26ELmsl9serjV9zDG
YklR0mYWrgu9CEThOR3+oPfTuaxOXA2m+raySElWE63ssWiKNK2BuaoH74WTOCYgvMpDifIYR4EZ
9LL/i1BWy2KCB7HQjd6IRrrN2uvki+DbqG+SX4JTHotTfh055A4NU2+8PjCZ4w40JqJAyS8dygkK
rbcnLXnXtMxVhMkt5Nzt8t7v6k+d/AIqkyNaw0lono1SRnlO8AjYKyJMtQwS3gYAZRJus3RG1dBA
MQ8qkonBYsScTeJ9KxOKFFUzDYna0m/97K1noeDNGHEEsAhUQyrW+TJgM5LqAXXQWOO5D54Axk/F
RiipnUTdB2I3GW2hMsDhvlEKMIp8FF/4bA9Uby44LIrZstbkNpFiIaO+WI1ip7MkOx5/1dN7ntxV
cm5zzIZjmzrjpsQaMwO6ieXF+8Uv7sltfZPeJFf6KX+vr9tD7BmYFeHsKU8m3fKVqfaJZSRlCFM1
tWMBenFTux+K58sL4x0b43PaBC9KVDwgo7/XsjsQP1z+fd4aGHcTEXUS2oi6m3iy5eghqm4s3hp4
Pk1nPIyFYk4V6zicdC+8tm80eFJt6YBAwG1u6qd/FBOeHRqFBFqfi5Bl6O7JelxZwntWPc1TxNE2
3qEw3mBOJwJKaRzKHAJQAZVepQn9y+cic6yHHcToU0OOsg6LoICyICvv74Hg0XmhZ6KKMHudM6t2
/1WhXxg5kxvyjAD0oOh4i4mPgmrXAQ/3VaIO4oI5G4wDiQoSGT1GXvAA1A/j9b8OEaPZz4QbU232
2AHr9N+RosG4DinNwMdUwnXULsV3R9F6B2ByRzmYOxrmXN5qjgmwWIZElIgZKRCGoiUmc55LkHTI
5etlIVTnfu4eqOFRSkbegYVsycBnpSQT3imK3gJ841MOP9EUdTf2nauH8tGaLe+yQGq4lwQyRpDi
rNLWmrpTn72Y7R8J+UoiIeMFfMHLgra377wyxhj0lphVKUPQXP0RUM6zMhAjcVPs22HoX1LYsl0u
Dk05GNg/lO12pRt57W4GyrG86zgViu1EB5DE/u+k2HJdq2tWhlHx7pTvu3cUw80DWkeC2DU8LSg7
u3hs3vgkr9uh7lkoo/CaNqa5CNaxf7WyBrTXknaw8l6UfxPrneUw1yS4fES0/eCwhNiOXgBivLjL
fjHt1LWwvBop5wOa/wH968a/5PvLirLtNc+ymetSSYpQsBI8ZwHmirz7x2z8syDqLIGq6upCTpUK
bV0tLrPekN0SSdQk5M3H/c1ddpbBXpjtIJd6gh3sPNERvdw3BTsKgHjm09ErjEGqnG3jGPL3RbFa
lCb30zTN2DbwgR37qMH07uwOXX3szMfLB7Q5ao8Slgh8aRFvdBbzrDDbIbamgq4NY1deBkwQh873
K9edL74iwoG798Rj89LsQo8XTW2rx1k4u7GgA+4zPUOWBTO0mGtMk573ttp2VWcRTByiVNpC0IcF
V3Vo98PtZD8Cd+x5wLC64qC76C53eLDdf2NwZ5GMGyYVYHKqOMeqHmYH7SOd0zgAxxqc6BFoUZRl
be+gkY230u3L+iyWccozIDbDeMBK1UDzrzo4FLQL+d/Fao7OUM/08575S5JFHfdKPaO0icwOKZeT
fgWswQFRMOYDAYEGWp0euBS6k/oYRzmovQP4K/i06+6W30O+HSydP4KJTcpyrDpVw0cY1c0iHIn2
aqEjv6j34aBytnZTh1Q0IVoi8C9+0JW1YyYbuQg1jUOU3eQbZZk9qeZE5Zs2vxLCuEq9FaoWMDyw
eVNy4mG0e/Mk5FYgSpl7+fy2w7qVKMZnxgVgngWqoAY5xNPgaWm2t1LFiYT7osbc+TS5pnxDANrW
thIv/bh5bivhjM2rVao2nYwUeHxSPiIAb39ax+ar+NL39Z8QQW11Kz0h5RG5Osep8k6R8QSRMQxa
ZECwJF5PBDU8SB3/cLZ20zRWq2NtfwjR5bpga5cy9ckMwAJAcqfhb0t+wuOYUiRgqvxUSo2NJrm9
ruQcVd2+q1YfwHiBVjekXoixynQf3UunxJvsDKOn6MKiLTMRNxm/naM8C2SzGKRXc6vHm/+k3rWo
MbjlTeUkXyJKsCfyLATAk3qK61PoWLvLW82xF52x/8ESU02csdOK+TRNf+bivUCzqahwKEe3U1ar
9dETXzk7sZ+lRlWxvvkQ3yofaFyTPqJ71al9kM491Tv0NV+Rd3RKBzIwULp9e0CbW+TyDpYqzg+f
u/oM5T8/Iw0TAJDSCq1cgkhMzZ/DMdAroBYUJZJli5eknIVvF2lXEhmHVCWTYXZUk6bX/h2EaXfT
i+nONwivaJiKwrfwxiuc8hbJOCZdyawhpZe1qb+Odekn45tVPYfpe2HFTrT8I1wjY7VExhcBS7jr
dBp/zIfuvfzMXdBt45ZOPmVXtIFTyXG82x7oO/sqy4AtZmxTElOzNwjEWbXkAGzZFcbSzUqJ4wO+
UYF/6spfctj7GR30c4tyN43pQPj7aBwz5JL/aB8TruYZrEP6begbAZA1X3sL8Z11QBuGih4GGykz
zpK3n1bq+VsYMw2lWJKlHEdKpxG107CXbAnjgeUR2Ggo909PlcBtpNtWo7NMxmTHLFlMuYiRSqBD
cpNkJ+Fza4luO5708DEZPy57or9xgWd5jG0uZiKbaZrgPn0YvfpWsiPPLE99CmRE0xbd1GsxZgSq
usLmQnNRI7x01IyRtpgCRtMdjrpCg1A53NZoI+KsjieCMcpFQYtvRB2tHCwowCCw7F3jejpI4DAt
f5VP6vX/J1fj90aiR+O8oYxdhlXTR0YDpaFFetmDIwCAJoYrrgFa6/S7/0JN6RFd2kcmOFgyK8/A
IQSJIjnN5alOY6fVUNbTgAWpO2NeelEtOBLwbowlsIq3HFNLlzd6c5+/C+kWIMd/gDCLmrDkYoTs
n5Dcy+mnic65ywI24fgwFohS/b8kULtZXWV5BLT7UoVHt1CuNwOyzyUbBkm7H0K39UTfusvvhT/t
oQT6pKtyUuebw9Zr8Yz7i0FFK7YVIlxajqDD1glSHrrPp1PdftSeF8rGJN2SYf4ZYSaeQhaSzxgd
Qn6vGtwUQ1CoHyLrkThxZGcuBi1A5ay8SxqYcniv+O1YbPUZjO+zxByA499dVX4YGP74K/HIy3Kd
PTa+Suz0i1u45agQW34Ru4RMSkPfEImtIxyzjtFdnwaWk+wnr7ltHtC1vLxd1iqeTMb5AVElLjTa
yyVZIOQ0MLwl8hiHth3saiPpN6wUF3BsYloukDH41msJ0L+3zCu+/jWfjIV96qqDVsHxN+/22ryw
V3IZ1ydgiE83YDQoRe475ELEFLBfjeJe3kGeFMbbtSQXO1KhtBDJtJvwywIeaAlJl6XwzI+tyMx4
FcRx9L2J6S0QtnbKHTD8nITL5cjTCMbN9LpoRHEILVT61I2X2RZ6zecsZtNfr06G8SVhOynGPEHG
giFWDBOBWxcsn8p1sh9d65C8itz+cs6q2OJMI2VNJzYoGSwRyktHYD5dXhJHC9haC8Y7RySOoAWg
FATM3QOYGOwGTbWXpWxH9eeNY8ssqSxPQ5FiGYrde2Ege8ZLDMRdyhtW3AKYbLR5aJ68jWMcBFqt
RzIi0D5J+u8sbhyi8wpnPEdr0E9Y+QdlsTIgwkEbmj/VtfksPzUOrXMbQR4hRZu4vHcKVyDjGBAR
gdCkhkCKG0JnbiiNJjkkt7Ir7xIuICrPARqMizBETetralLpvn20XqrFbn5Nv9PfzYd21wCDpboh
X0kboN+doy70h3/ERSt1YeKiVjLHeCEo4461g7Z5D31w5YNQoC/Ztq7AHRDaw52h2uIxcpXby7IV
nkUwfkQrwWSfWpANCCNPnQNSP3dykMqAA6hKh2TvVqrZVSo4sQzGPaK9Ry1uVZBjSEAn6MyHrKmf
KQpgPC5uEf+J82OtxK8xsLi0L4IeccXsvKX+yEPML2BPPCXJ3AxTsHqpew2d2lOeBzkPLq+KtyjG
cSVhVkSmAC9sLrss0t1K9zAByAkl6Y9cODWTSdCiCaMRBBoHzAUmp0rBAdOMPZHUrRfBnrXnxJwB
EWC5l5fG01KWLkfL8t7IaYatQ7VaK5z2rX1IDoJjoFqd3Erv4CK7i4GIwdlSnjWy/KCjQFq1pHuK
2dFntO2iVEi7Deh0APqn+P3r22eoAR0U2PRgRGWsP7EkWasTeDS8L3ctIQ5m8v0l46V8/mY/z3IY
q9eAS54RAwagBoCYAOCzjzFSzNNUO8HpXECCXtcTkBY8AFL8w1DyLJs1/LYnZhniOtLwphVstQTM
L/qwsKmYMJHt9mo8cmXy9pUxeEtvYyMDqRa86uJnQMx7TAD6RmziDRjfd8cH0cb0yj8r72nnpTIm
uSTlUAGeEomuD8xjONquzzzkMJE1BcBFaMuizdXY7TvxL5EKY6CA4kjMSYMGTb6c7ZYPPMV8wcOj
BEVYgAM742PNLwRvx0wmTTypIJBh+RQ6VEkHIUI0m+4HFyUbL/PiG32v38yn6YnfRrq9xrM45lJu
SQKA3RBt6GI678JOctX6heNweCtiDDEvhtCaaCFqPPS53YAfD6Wn9ggC4tEtr9NjfvcPT+68KsYm
gYORVImCVakBOtpkZwwMyRl+G051Gt3ibX4AngThJSq3DeMslDFGBUnRXqlwctGiB23d2IOCUShR
9i7vJ7Wvn9fGWQxjf82cEW0eISYM9f2Ie1aTSn/BVV8lNWBeNCdG4HFZJE9JGNsDe70RggamO2WC
ZafSL338vCxgK4AxRR0s6Bic/0k+KFadEalFA0xHCeC21buSP7QAurEAA3BZ0Gamcy2J0Qyrly1B
akukjw4IKIrFbm8Lb9oBoL/9A6IDf35okY0MeFkG3gIZ3Yhm1RpEArFgQLRbAzw4/euQosL1/D+u
j9GOCtBSg5BBEG3NHq+H6AS4FF2wAasrRRggmDxchMBOL1553Vqbj5b11jJa0mWV0sYaRNMLXv+e
35dSB01wIFrGAFdmI1fGe/tvNqSBShDTOhoC4B8UX6JRAz1khOYogGCKpZMIQBYJxW5Jfs5iQDU8
E8CITeNdiud6kvCqLzQ3xNriWjrjPSU1lVt97AiAY9K3fFQcs+p3QKGzFyCEtxJuZEBW5wQYW8B0
kMIvzmFveda1eMazovG5ASUBFt/HGDmYUhBp1W8gSwzqZXS76hCKJ0N7bcqrfLmNytFuO84GbLm8
9Qcw1jSAGlEDuzFQZqP7QUOl9D42OA+MzYwIJocpu7qsaTobr3aWNU15nWCRE9DBjK5+GEEIpiWP
aSae9MTy0tjYZZrqE513c9EL/ufxnkXL+PvqxZoURGwNNSe4RsbnPph2NLLK79Udb1Zlex/PguhB
rwRVGGw2SzMDmr0Mn14BXyl6jWYO4++2ga52ktHWsCmXoQASzUlbYkcI3xPzUURzsRRpfjRpnqDW
RyX6ysAmZ4b3pO2uI2DpJzWvt2Bbaw0RbJUg3cY//7lYtckasQTXJ3Z19oTfuV85WTAgtaE44e/k
IQ7+kZX8JY8dPdKMIp/BL0hOiy6dIrXbqe1TrpGdGT5lZPCkJdt1A17MMqAFjVcBGBIjDzJ7+3zP
n8DkmI1kGNVeLGAnZN/1o2u0t0YeuZcXyhPCaKtk1ARUbjBGIRGdJXyrMPIMuijODUpP56dNnJfC
qCqAkkoNTJTkJE3lEUO8rpSAeSlEp13x0KLenM6ZF06Lf3ltm8UCUBP/W2k0RncbgD4KoglTpMUm
kPbUt0oCdDqHVg2eAG3tl9eAbZoLZ/ZnN/fGY7/TvcvfwNtf+veVkU65ORslKHxP4gDChCV1wlBw
rIpnpTQUuLTBjE+dw8lSYoteo8B+yqXRqZE9HcRTY7U2ZZhpMsCMSsVO1AB/Ju2VPLdLxLJN96cJ
kf6xFHBh8b6JY7IsV6CmYgg+NPBNZfguiKdCAtWpOwDVihbdKs+SHusC4/BGb1vWawd+78s7z9sS
JqiRIwzzJQLMB+3bjlGQq3gy7Zw8TyX0DYIvS9vsvFrrGuOgqgIcu/IIcaOueVY7Au9sfFaknV4c
G5PCAb4oPVg0zI9J4J4+1eMLp88WxQwrnKZRguwZV3o1AZVM+Zp0yc8Hzanz0K3RQTPmNviynG6u
XsBduQM5YzCM1f7yLmx+iAwl0lW0xf+gMh2mzNK7RCWntqlskFKCMI07FMqTwZyrkqSWnFQyPNau
PQ2PIKD0QiBT7OjjuvkcgTbJ55Xb2t/VspizVYggVVmMZcXNjT48iPHb5W3bvmTPAth++DYBWqZQ
SuSEfv4COI6u6HWBOXjqGzhCbkeAWjrpXcaLVL714oferMSyN0xvZVFWoywOFJGHZL7SM+Cd1JmT
aoKjx2i/fLI04KsNBwOAmNpXNWAkwHBEgHQYGF8pAbDZLUDGQPc5iODtslG9EXC4RHlQZMGZlOce
WMaaEYCCyR5NyZ7q2VZzQJpkplsMtRtnDdBJnsQU3kfsXEvP3bptHCkH7K06+KXe73L8dg0QmFA/
CAjSOwvdqFPkRYW1j2MZuSvNT9VpnwCOdVQAmqnaloEG3EZyJiE5FnHpyXCERU8ckuP/ELg0wBRU
l9wFzB2aR8DBWiClOJ4W8I4aJer/fQb4UdSUO8T+pvRg4tEPXFlNPlT5B9G/QjlyxPkWqwm7CJ1M
SEOO1+mi7kcVtC9d5hQhfqBTnUUo7yr9ORdewDxtlwl6MbsRHbXAvDTuJjN9WRpfVBTwCV1X2c7s
b6rZzQaQ1ip3Y4PcnyT6OYbEC+AlVl3jTB3gWwHEI6JPAvB91ohNIXX1JBuF12DSwGwEoGh1dq4s
bodIrUWWW6i8RgAOZgWKIrC1JsNjms62WNVBqf0W0O5mdI2taQ8VqG+15qWWfoFIj9hS9yArb3Wi
2ECcA8RLcVVGrS0PADiqan8UY6+jjcG56vTW3WhGv0V1HwI+dZzkQJJ+ywlgMNPKvWwim51PpiKa
sqpYqqGxjfNTk/RDMUJXmzl/zJJDTG6UMnVSBehduW63ShuU5kcxYkwsA2f7ZwEGagm2FC+LP8Yp
wPHAgJxDk6rlNjTJlRF+KcDeHgAii3lQYMAsFe9K2LwAV5/MeKoIiKVi1sBThVddfsh22lEA1qQD
CM1RtotP6QnpHm4Wi970P2x6JZTxVVZvSmNWfwudvdh5bALLz93iqvZmv3kcgqcSgIec8G7bf52F
sknPMZbmti4hdEZ6V39W6TCq5vWuiGa74mb8nHe83AhXJOO7dDXNSmuGyLp36v141fZ2csgAd2xn
YBDUAPbsAI90d1kLuVKZcLlRRH3GzA1B56S7uEiP7KRj4RhesTf96YmPwL8ZPq42lqrYKnwsy6XV
qwmrNIA5mUivoSbbgObgnR9HUxV6567E5KpBUouKUR7mPyi7g5fXroK2ANCC5MyY2d7xSsfcnWQC
Y20wzSZJsJONp3woPiA+j8K1dA2d+W4cim64WZ/NvIsKhirgBOky8NP+c5GLINZVBJCY7xlM5URH
YQAsfWh8EGvw8g+bQcpKFmv6+WxpYwlZMt6IsQuOccUHbO1RdYVl185gZwWfCJddY3M+xVyJZYxf
bxKpV1vwfUkfwwl2jwKP7mSH6gr15JPiZa7l4vkh8FvFOXvLOgCgCZFBT7HeaLb1Q+HRonmMu8Yn
dEqFcxds52NXcQtjhbUe1ThKhEutCz61x5o6OCcBNE16He9IgMGta24Fa/M5sZLJWGK7yArgvHH/
jEBA9op78yuCcbwYlZs5NMMDdNU4aB1yFSF1WHMMdFOdVsIZ+0z0pQMnHxYsNzHGMTW7rGXOpm56
mpUIxh7zLsu6UIM9hsC/bWVi5+1sL53KWQn37JiXatpWmFbLoSmdN1TwNJnXVA6wqo0OxcDyGtQA
TgzCUZUbxG8vUAGblqoaosGOw4lZJkhkBImcQfaGIXmRigAP9IGXb4htNTlLYZY3CI0YkopaIBB7
9XiflzCIrnaM/GPiIqnylsR4NFNL83hWsaRKLG1jBnqGaXhWxnFmPCmML0OKqIi1DlIs+Rmxdlp+
GdHD5V2jP/EjaJHPu8b4rRlMkkvYgZAu7XaRpjjCjIZcGR2rAP4G2LYaJt5lgdsG9ZdAto8+kerI
GBsIVOvboX0pLM7I13aJ4bwiiwlP5jmvc4xfUjWfPVp5jg7ADLWNoPTE37xM8GabhLmSxjjEDOiH
GklxRI1HMfBoVzV5iYJqHzkAF4RucJwFb/sYZxiRRSaySbevAa4hGhgQKvxvB0S/YBWRzLFomhWV
0JmA0+9vdLxtLkvgqLVF/76SgFopHkU19myuvpTsUSifhczgyPgbb3fWM8YdLDX4QQcRQhJRsFOz
9BqrdHVd2S9GeuzUj4nMSLcafgY4piS8r5ALBVHPTo9Cv6h5+M7bMddKTRh/kQ8KgBIlhHnElfxp
D4j2/IrYHZC/7foa9EoB+EHm2P/f9plxH4mmRkYowyMW429FzdHC9WSAFOayEJ5CMg6kXYzWajQI
UZGg0JXYKXkkpJyjNEVa91npSy+JZU96HKXYEjfJY3sGf0XV9XaPFEGPYftODYNRbO0SBMbZWDjl
ssOAsm+hr0ce/zftNVne9q5udZ2UWDA4Eo4q+lZlNEYi0vwn20pxkFWQnwLn7T/X3EgYxGvlEWW0
5a0ARcdiDv9IO84SGDsnQySjSQ8S6rZzMxGpS/FKKhLOOjbxV0xAdfx7IYyxL1MPALt5gOb7s6MC
dGKK7TS2BwCepbaCmSWKvwb6+YPqp14eVMfhqntsA8udA8MNEePxera3vc/5gxjH0HV1qlX6hPMz
v8YE2Nl9ZrcTryXxbyz+LIax+EohYY4uAmQu9+JhcpMjbTSjU6MNgA8RavEh67eLLucnK4u4AXLp
Sjbow64F8JctWbbopLfTniLBmm+G13wYd9VrfL14E0B2byI/+kczBetUEXMbhoZhLCnBF1TlS676
wvK5DJotYohTANIcMH/n6GVAk0Nj3ICrDHYM2oY62iXhhzXoz5ctaNttrLaDMSG5FiYtjfAxHXCr
3UT0CvCMSH72RWkdZxfZwtECRQ24Fnmlp80mw/U+MLZVVTHQLRaIHnwFs1ZSaVvg1bsS98RDqvyW
OCai/MYO73mPpU3lXq2ZsbYmrdu8pSl6tflYMF+VEwLU9P3lneUJYSwILcDyWFkQEoHOLTZu6oKy
sHB6FdTNav75Ra0wcVxFulg26bOolBc3TZWDRcyrSU7uwjx+GQGH3bRoDO+jawvEya3WO0b2nkfE
iZLTEGP0EpSNz3JbvQD8E3C+9WMs/xHT2EvGcpeFb6G2G6U/YSR7owhqDu3WIL/FhdgNyfFDuDeQ
MZe6+toUn+SmD8D+sQP/F5qkP8um/EexymqprNmoItoIC1xwnRfdz56MEgRIiH7ntnAH/g4kD8pA
e7t8hiovb8BYR43Omw7sWXhVO4YdHrTjsJuvqgAP7CO+YqcHoEXzisDYLTvBztH9S1/5oEChhMv3
mlPdDB7c2B2Mx5Ycc1cHABd4KR1eI+m30/rxQFntDWNKcVmapJWhBuaTepAeF7u4yhzAqHykN0BY
B8c9xJdeeVWCiByJne6F9wVUwM8PQNShyrpiKexMfKmp8gBcIbxewe47lH9yLqTgtqafJTDHT8Qa
JN0jbqR0D9zuYNjlyGr0+/8CtmjztaeeJTGHrqM+bTQ9JAlHsAV9wxYNj9qxxbjwA8g3Pf0jS22j
cUw/Pwh8ThXeVjJnaXTGkEw1xGOG+tE8DDf1TeyrmPBvTtq7+fu/AFLYdFWrBTP+UBRqsdMnSDQe
osQJ78DjjWR1FWTOx9ij/QtXsXrkTrLw1sk4SLXssnYZoDIgM8r3i9tjfGIHzDCAoxvIRzoDzIb3
MNy+7lZLZQIOaxSUIUu+N7dYgHjaBQK49WxZRbP35OhocEMyOZS8nvdgpKu5ZCDMM2NM+lkOGwhO
tU9d+pPPiZ3Vj5OguZdd1iY7hrlaIfPUmAex7gkGn2it4xWUjbi9D/v6YdpNd4YGbh4vPZqdQwJh
z9tcuncXlsjOqRGSK3EoErzyURgshd6Zq5s+fIyspxTPj8vL1Ki5/xCmSaoqIrGJHltmmXqr6eUi
I+U4SqXbWLhiW89aZrQWfJoT2BXB5Scmj52eI5TEe0ec3RJYM4Y2f2bRsa3jlyGfJZTlhgMS1qcM
dOSilu4scHiRGHm/dnSX6T0z/SzPUMCrXVOsPEmQbaMC6nIhHUj92E4IUpWrb860GXwCzWzXzewK
8VPdGh54WmvhMZVO1gL+D+FPOWl2kz/25bGV7g1MyEpNcHlPtgOq856wWe4+HAczo8+hbkYOWHUK
sAchz/2nPFJfGeEGSD0k13nZ3+30zkouE4SA46KI2hFy8738B87jLn0QnO87sLM7sDhwEwXUA184
fIW5CwxTkMKhwuHPBzOY9o2DWY1DBYBPGUASuGK9yxu7abur9TEXApgjS0WAZp/QtwKIB6fMWy9M
TtLIQyXbdk8rSYzvn/UJqmPgPdQfZgfvoZ2B2kHqkh3ucr+2jWfAn3AWt/0GW8lkvP9iodRu1NQP
n7BCf4zQxw2JAPyEE0biNjwO4PF+ubyl9EcvnSDj/KWpEvuW4ATTXrL1cfZq5SpHwv2ylO2uJ00F
55QsSSCAYty9FEe6njcNjd9GGETnWIDMc62g8oU97/C2l3SWxXj41tLNNOxrhOLqR9f/iqz7Xkw4
C9q8M1frYbxelSpSKXVYz5IBRWGQvLjnxdmXRUhsHklTijkR6m8RGmYE3zW0uFw+lc2NAuIlWBvA
y2UqjDnVZqmOao2z16yrPv+orKcq47yLtiuNKxmMIelGHk91uNAgCgfypp2SQ/QF/HY8FtJdfme8
lcDz4LNs0P3/odYrsYwtRTFgE0sBYsWD4vcIUlvPOJCAyxK36QB1TcLdpCgSSDPxHatkn5rUTRiP
eFxS3HbZiZ3kELpABj60Nlqk9gKnV3LzZl+JY/xtWFjLaAx4XihT7InTm1ITR9JftSi0m5Y4l9Vj
++wMTbVQ7lN1RWQ2Ma21KqvA70dTEntMOb1018Yuf4jd6U4LwLAAtE0v8fsdugcvS5Y3t3UlmfFK
XZXlaoxiEojcRq+5D03wYl8R/Sb/NJ+bK9PtXCFYUNLtbO3JyjxQjABJDU9e/794BmxeOqtvYVyX
gQmBDj4FkCkPk2zng1N/Unif0fA6F61YoAXfIUMFhvLE5+VHtq+ElWzGlaUlzQ1MMh2HHD0wtZoa
LiHre/IT5Y7og6CVhCd00yusZDKuLZqkNk1M7L2O1jEpfEtAcq+PX5dPeDtUOUv5HsxYGQ7aKwar
0hR6woMrOyUI1+0iSOAYMEt3Xz/xBog2velKHmOo4bxorbJQjRpfrAGqI9UcpeVJYGyzHmMTfYUG
QA4wihTJlIf1nbNp9Cd+eLXVIqjZrDatlgXSlTMMkqqDjKERwRsc6SAEmBk9/LNi4Uoa47qLsi9U
ScSWyXeTqzrNIXVBJR9MyKloT5QA839cHeNu+kruZZJjA9N9dZ0cARyCtyAlIJPt2eZK46j5dwy/
2kuwwJdGXcOsiTu4SYmUNybVMTSO10tgJvb4GB7rKx6c+qb/xgyijMlMU9VZ0HFpbqZoWUwM/Q4v
YSMFc6W6ct3vSFV44hJy7ve/caNnccwJpkIltdEMcXReDzgfR/OQPg6P81cVOdUvJMlQyMD7V3PU
nRFIXu4Z2VFweZQff+PFzp/BHGw7YUDetEKK96kHpkZTzLvwsUtxuNpsT89I/FYO7xG8XV9AsVtX
wdGpiN8pxdUBT/0kGVUMDzP56a0IklOQccNPX89PqY8mVN9C28oh3uUAX3DAT1mLTs2P6Te1bPUR
jFOYDSMrkxYOPHtu9/21/kXH2Tt/oXWV+VS47VN/5KUAeTIZLyGGUq/j5OHqrOmqqUHYXYknreah
byrfnTA/3NFqcYx6yVhZp0RYXBGFXmtptZ3prW+gUlY0cZCLupNnQDqtw2MlaA4BI32mpAcSB4V4
DAHQYRWirQ8a+FySw6zp4JUMd8QY7aRPQKxZ2QYoX3TgclVSFYjyrzJW7XDW7qDTjlXLvozWZbAe
+6Y1lo68QJkX3W/QiZSVAAOaIMNsbHQqu6qVgmf1nmifCOIcw3oS+181HGZWBKZ5VAXRF43K1obe
tUjshTOYqEXgvksgNpav9PQ61QBjASJwkntN/KSLp7EbHUGLbYIGrllZnLQbfZI1jjDMICJXbCsE
ENEM6P3kbmpGZ0orLwFgeN9eF51sazEAtcPY6we0jxuCuSNz5YbdfKMozzg8dKYHvTliD5HA1TCO
UwSlBNM0x50Vp94oyc7Slpgoi9AsAKDnLAZ1+tu43JLwlQjEL8hNltxlSueanRlI8muy1HY3m6g7
C3bbtN7Q6WDFbFGYnmcvo5CE2ezMmLfS4OKBH9NhdegQtLMqR3NXbmsW2WWqdl/GXZAokRPXN6qI
YSAhxShqY9m12iLTLOyjUvoFfIGrGfRIXX/sSOKMaFtQSeYuGIEjBEAg1RMoNnUFQNjDazUe0MG+
H5LyqC2/wUiKgoetjYMnS/jA4pboZFdZv2XLcpX6i9LZKyHMOH5Pml+tNWJ4IHFq80pMQKepjbZu
IPZOSBD9P9K+a7mRHNv2Vzr6+ebcNEh34sxE3HQ0IkX5KtVLBmUK6b3/+ruS1dOioByiT5+JiZmo
kMRNABsb266VtRuaa7tGjbeTrlmGsauGyI1q9IeUg43u1ZUvGd+DHIBHRXcIE9MzJn/TVtOTIky2
EWd2WOAVyPdxlG3kWHNDMrhTrgMZHckpJKvMQlgVmugUUuXFdXVDBS9FU1UjXrVhZZm9OxR4QwIM
VR1o9qQLB1ND33FQXbey7uVh4qi57CR17ho9xoorTG1MEpo99zWuwjACxwxDzSr6sOtsEwjmpvYj
b+wST82vZCQ9Jri5RflqjKPtiwoc0rsKdi0JVEvQVkWJyhLKhnqOQXO19EqKqira1+v4dlLVu9i4
plnulIZslUPeWz6G+cLS9LoWBBvFKjSBsiMcDCi6ITeA0kY9A/TyIhrUjLUGvjvTUC1qPEaStooA
fa+mT0aRXSmFb4lBvooqxYroQZDxS/FzI2dwjJGaC3EbpuqxMe8Eaqui75XKCy0OEvJ4JSAhxtLu
jR8mVd3aeIn6fQFaeTLem5m0FUEhi4T4Fq2qdo67NWF6pI4NO5kOpQJmIXUzBSkQlW9GiCzF7Wgc
lfg1lp6ygWyqzJPb3A0AHZsLlioCnqgCgAoc9cyHn1kbVkdwpVQNpDQmhsdNtJIV/qEqENLQCoZE
RvcGAIPMiGAq5RBrwTwfDPQV0wEjmJ1KYHWdnL5A6Vj3/DBDBLZV+9IWtaOPhUZG5NIOLcPZuJ35
gWWyL33qqSbddnrtROSVtqMDEm5cG4sO5UOC2xpS/yY1+r0+oeQuSnspuyPCtzA3rVxGPDmCEKaR
bcV8GhMD2c/UAojRWq8qR60zZ4wkexpVR0/TCJc9W0P7vSoo9q2MKKG5G6d0LUfGiuO2LYbaZ68A
87oTbdSQKMMroN93sIywV5a4D13jRvpmutg6p8YEQ3xIb1KcGB9ddtEnPhPPhIpZkUQTFfHazb2N
atfbtEachEGObJh7Hd81zU07pAmTfeAfFTXkea2LoeqZfCY8JKNaSmT8I0SbMwDSVYAu49I5tfB9
42UJl+dbzuQxIaFWJFRoCeTVP+e5DRBewSufVvpLcqjAda5f+7BfuW1i5Jl4sTOPJb3Ihie/1MAz
5oKDLe++qpumCbNCWGZ31W/CxpxOKQIYnXXi9L392jrZXYUKa8sLTee1fXU4/pTGBo19A9i6kSJC
GHAnTV1xquyhBYxHJT0L5FkeU05H63KUanwIZKPGemxrLcDyjL35isu+Ct34sX32D4rbPWbv3Hz6
Ygx5Jo9xF8twGiUhhjxxK4PHhGLcAQURRF22JnjqFko9rZp3XqSn8PaV8Rj9uk6rwce+JrFvJ+aP
UIZ9n2S3VEK7puU1aQQrNESrwxxYGLabplPulAyA4PGPCHzadfKaKP1GUYSVnjduojfWiDliwFSs
h5Buphit2uhGkAKcFBDwMXmwClVgV5WlKxsHmb6r0m0qpngtVC8rC0ebJBcAwNZlQ7XsFn+cJeOt
+nkKXJs5rzHK4ypV9iJQNGIlcy9LWc50nx0hYw47QInk6IKGjsbAthYRn+vtSpMwhEpeDOG1NV7C
poDb9Yq8IWeFy2gWZ7IZWxglqRjWDdRnMA9EJyhzJVYPxrAMIJJVixJkjzErTbaMkCd6+RH42FzG
CiqB2MftnJnIc8TOQmEDN80bssyWhHsRU2yG1G7j+v7yXsuLqbmz9TK2EPAoedbK2OsEvcvNRJCF
769obdqy8FPEO2RACzvMeg4GaIiH+1LInLYRt5KgXOsD0Ov7fZI+m3AKs/yxm76pUNIaKFKBjomN
nDoBKeyh5SU3eV963sqzuDTDpRKUAV9a11eKfJMRNL9Fmwye1eXdWQ67P3aHHRaOGlGvag0BMFlh
flWzyx++Iz7raCuzkD3dAzguWXHRyDm3jO3qG5JAEeMBt0yJcNv770oHoEqdxz7GO3mZMZRmolAp
wT3bxQlYcPPvAzrWtP4hDr6N0nOutJaKgSqhlVwlQPem/qggjIwRDpZK53Vi4AHJ25oEzOBTq6R3
rRkh4Jjnf+dZXjcl5T72JY9zHhwre8rWnB18YSiVWPT4ztFu8lQPwCD2pK6ab7qbWIOLPot99kO1
U0fTLeHhsmzeqTC2T1HkKqATVEEZPBNIVMW+441mcCzAyW85W12Y1A1V5qey8wBDAuqhCvS8/KYg
3koYEzfVUzaMxWziMtEVTK8ac5cQTqKVc0XZCcDUrLUySfEektS0zeTQm09d9jbkhfN3jsWUgWQE
tBp0T3w2BQEaeoVUoOi69Q+Z8hLl09o3FQ7R4fLBfAhhjCS42Us/KgFxVCvPftF6Q4vouge8B7Ir
GXo9lRA5OL3iWJ9Zo766ah9SGSs3RYIwlqkAgmwkdsz2UYG0/9XmsQiniV4Vk0IhIYl/GKS3ZH/r
E1779X/wAP9ch8F4gJloZpoKwk/UKX4V+DARj6hGA+xtsY22vDLF8jwQUqV/qAQLZFrrRYABhQAN
6P5emxrPDxpw9tKV2QGcpPhJ49j28WIk5SuNjxJCxsub+h8ejQ/5jCsYSH0qlxHkZ7ve7U27uldf
5oomcmOVpWL+w26IxQcZnu31BXUxGAMV+lHSZCK2uXZPo6hAzTPdYa5seNThWUPOjWAn/OqelFk9
zPlocUCOw3CL4W1sS6cQ4EUga6WDJFlA/uzy1i5bro+dZSxXCBIaNZNw2btyL/Q3BRwQqvLK7YvN
mWfqw1iUXO5om/c4vsjobcmcrBb9V830XgK5oAQ6f4QhrGgsPCHljTDNn3zpBBkz06hK0CsTrqOI
HGTY3RJ0u6bxS4rrXwS8OY1FYaYMJivsp4GN+2w4WyMJBR/IuLsJGCOUHkhA3dQEIAmih9jgIVQu
6suZNObkDBVg32MHaUEjAx4qvk6M53iqrDy+ayPN1ZAt1IBTdVldFg3omVDmJE0ilehrizAOVYGm
ot1XhNqXJSwq5JkE5sQUPRCnMsSygOo1qkgfZte1yWVfnA3kF704k8I8BEbTi0I1QiPJiq5FAFnA
mEAJOze4EtdZxLlky7umSZjbRUIC5JGMYvhgGpUGvNxFt5Wle1hvzrEsPwjmh4T5G5z5OYNqdm2f
o6amHOaqaOLkK7qfQIUzk6vBzeZQpvAWxGh6Qs10FDKIaxSwfCmNTfqny2rAXRGj3kqdR3FUwBxm
TWn1YgrYMdB4qIfYvFfJ2kSKEi3ftpm9ZWm91XNwaA69y/kOs4yvWvKxq4y2K2FtJj3Bd5B1G3O9
AfiR3+eW+bnYrDzFmN8Hrt029zD3yE26LGvoh2zmHlQaEXwfY8WnSjDIcNZko64A+myJ63p9eZ28
02QvQ0oTdQTlGCjEJUtFf8UY8yLx5brnh4KyYZ85hn3Q+pCR7DrwQdmoAd0T9NHMUMUZuPlQBSrW
6KZxkfsAkLd/FfJhHpZNy59bykaBetJqsSbPx7kC2pjkSY7yAsSgtEdvd/VEPBCNZdvY4yZHOfvL
hoVTSsciE3D9VbHZkP62areK8Foh8Kv70Cr8V5gHgMq9+dr3rjnIgLMrUNCSSljYorLkqb4pddmN
eh3582otV3shTYEadl+MHceOnIh4Lmg8Gw22ZqWkUYktmpC3EFCBk6s3YcDIXa3ala9apNKsVi/s
XA9tocy9WO3WkwSmoqpzcgNckk183/iZVdHCpT1d97XoqUh9dKNoDyPqKtNuAmVwSpuVbBzJbv7M
yvAicCBl/X2af4tLwY5HeqWiEohts8i4LcwGha5XGTnHpg4BYq3dSC21FSmxwipbRUinpEnkTdlL
H94NE3ARJcBrVndKI1ttCd7gZLLyBm0ppniop58NguyCxvYIWK3L92j5Rf7QL8YIo2E1QqoUm0dW
1SbzjM3McyuvuSBJPD1mrG8f1LLSzfo0fB+cvLLbR+Fa2yRXcWdJT8M1argo9N7kHCvxHyyyqRLF
0ME5ywYdXZtrvdDClyrQm4LBtXW6NZ5f443shd//AijL0q0xRY2A+1kyJXRNfn7Seqk0gnZOFJVw
vpvOnjGrh9sZ0id+RsfbLb9FYTHMORfJ2FyaguKxk07NGYmwnzvHwVSv3nW2iPaI1uVzBS/u6blE
xvQO4RDGUQeJwJZ0yju8249AaT34mKlpHpM9r1SxmAfGZuqYiiAAH2dNoNYSI0u6U39R74bUUq/i
Vet1x+pHZvOesKXX81zWHF2d+SRy7BNS5JBldvd9/kJo7lL094gm59rx5DDelQ9QFjUa59SlKDmy
3FpFfaNoumsMvLF1niTmghMajaQPcPFMwKPoqYY5ycLyVeSWecMap8QUa4hPURngnw2FsPCjCc1J
loooqDW6vkmEZwlZmEYrt0H5baKtFRDf0hWyIaWOWjiMcoG+A4uUleXrTz7dqR2KMwqxFVFZ50Jx
LaajXQ1ocO+PZn8lpeIGisB5PBaUC/3gCtjaRQMjN4bG2KWhiQvFTKMOvU3+Kt0GnlJfd/bgztgM
Scipgn09CwjTdFweFej55ulmnWlXV4MeB9Rr3U6oAb/T3ou+if4VkGC9XTbqX83QZznMmetF1NBI
gBx1vJ86DBKl3GzOoghDArciwWjWr46ms6UIFdBXw3Hqds7giYlVeMO6QxfaBN/IEkF4+HZ1eUkL
dg5rOhM47+2ZQNkHcUOXDR2sjnmoNrWN8Od95j0t7po9z7tcsHGfpTGGXI8pgH1MSBv9bgsOI4vo
u7wtvDLPvVRJtrX00ie+jflUS+x7azKA7FtMDmfNs5TPF+rzt2BsexhQY9BLfIsZ0qaiyYmSQ7kr
HdkT4ztQ8mC2L3Tat78wVTgbuq+iVdHQiGpoOotDYaixHMgxzncm5ULDHRr/C5BazhJj529u94c0
RmHR4qmOtTB2O3EFJ3ueakEt/qFyozsfYJHOX+ikXN7aD4nMvZ+yWE+aEOtrnAaJnFXnkRHj0BmY
YwxwuW1aT7JVxG940v7Xq2VUuc3jNOzz096ik/I6sOdpL9MtnXxDdsKGB6H41fUCvpdBMFAIqlLz
C8MSRfaDIr5vd6ryVAt3AvJm+d1lTV0ybBK8K01FJ67+hQ1nimgbpoba7kbxQS6vpBpwMNkbmt//
zo04F8QoSpv6QdwUENTbJLBHV7Nb/cbUrbm2jx7n8CGA3+ykBriNdmgR4s4Fzp/PXotz+Yza0K4H
eSaB/GyXYcB3BAspuOowiphvyodhnwG75PLOLqSR59P72FpGWXKjVaQmhMR5dCQ9BqJX22gL8Df5
aytbWuqlntDbwSNH7LLSfIhlDKAxpPmQV9ostuhAl3USGjlgeptXm10rLpB3/wpTyNIOy5KqqQoB
lwS06bOdj3sVA4Ml7XfN9wnegZveBl6GdhzDit/Qa33PH9NYiPPBTIIQFX0uqmkAduezSGPq+0oW
kn6nxx7c9k3589R9tM7zHVTLtBHg24k7Xg3H/g35Gz7a9aIXcvYNvrTjRJXeli2gdJNNuO4f53b9
ASuub8R1zntIvyZpsFqwqhGEQ/gPO6sm51kxod+yx0M65ZbsAsPV7rblTtrz0xdLWoSGcdMwdOAZ
KSJ7mKEv+X3c9btC3Qnp2gz3dbq5rKlL+gLuOBGhgQgnjo3wAjS1oltC6naZ4oZVatO241zBJQkE
riG8HKxBZZ/CshSAMYh6H6gUbprkfiDfLq9g3gTWphAiE1mfbad4cqvPPBujK8pSCrt2V6ICH5ih
k5oEpanBqdPJ6bjQ9XNo8VUcHnVFl4AvxTKXjUakmX1ftnj5qAY4LavcSrAnDiJGwDavZBSmeLW4
r0kGSQQYv6RLmjKrA6MGjZYYrawELeZR6PpXRbv+KzAXiyeFgRBZIagCi+xQSGlk1RjRod0Nh8GD
97uLt92L+DytRE9xqxh+BG9CYPHsziTO3+js7IpQCmshm/Dwkc5SMe1SIPvVmfcNnvVE4QUri0d3
Jo15faYyIpUiju0OyXjc3f4aMOf33Tfph2QANyT1IhQFOIHq4vsD7IU/95R5f4oEQZ0qY4XTa+9K
TneoB8zsocMXmwpyXQ0MrRIPHXlh3AYKA8p6VPPnqJ+dOAlD4Y9nvvoePch2ezvFtoTEUaFY+ba7
Qju8kxNb0GEjffiHhmTLV+GrwKVNXYw6zr/I7CafnS/mKRRZT/D6RjttW3jpPrSVlXm6JJQ/pLjk
dJ9LY7ICsl7KbSpCmv9jdm3KvXkH2wzfYlihbZ9j1hYY7D9vMqO7+hAJcRhDmgGK7I0ERszxWlqn
q9oLwSavtehtwgyAY75lSLRw9WqOXRgzBHugAChNVEEIxpaOJYouYzXXx12VyO7MpQLW2WKTyZjN
VNFybeWgypOUo1mG61oJPBmDRWWjIYMxvWvFdJDTCvwm/SbQ+13GZQtdeLckXRaRFgX8j2myKac6
HQw6NSO+nPRzFERbpKPbiv/jEWTpkxBGt+QhEJVKm8bd1MguiYTVKP1Qq/GpyXCbwQlx+ZVZUmUw
rwFTUEcNUf3yzJh1Pol1pIw7AiKILs/2Uj9cGWlxRfsMNY3EihIALAEeqDTR6pwM9V7Pjpe/w8KZ
Q7QEajNTIrrGUkpVau2PeiX1O1HGPFIcXilKZiUJaEibvQmGiKDlFQeWVn0ukmWVEtRI8UVJ7ndm
AG63um2cINCdXKxcsCXaRiq/Z5h4oOitI6G8ajA+Z+S8HPuCNimgTzAVGVQKyEIz/uWAWlVYi8K4
08zWndAaKcT3IqWc+7wQgyHLreDjkcdSJVZnOwJuaT2qqp0REkcXOhCer4lcoX+Uh0GxKMlU9Lku
jIlA1mERe6OLoqqpdu04ga1Cd8H4YOlSYfXcOd3ZBjFWAuwTH6LY12eqR7GLsShyG70puxkfrVnP
OCzANYrWEejIS443dtonViTozjCPq+rwj1gYnqT2zSjq+mpXNy8dSLH1DPDiqvHdr19S4Qm0Rm7U
5o01A3bXgn+jikgXQIX0iboRRjILo3RjA0Anfou5/g6t2MIKvHgc27GUoAJQEGaKJZWoisa6VEko
KX6ZjPiW7hyItit/I62k7YwXEzp8vJgFDCYAE0mAG9FVdIoggfn5ISTGUBlDkc3yMPK9KTzNxjgN
EJZnAIHGruANVNY2i62aF68s3B5Ixn8VYsJ5ZOMVFNVHmohFdQL2x6OPGQXg0uX2MM/XgSgT0KVo
8PfSmlsMkJe071w080JKGHQPjBGLjupqF/aTq5vdnehrazRN2EUkWIYw3SRFYPUFJl+jfRygFboK
vVgHjkEh9muS5S46Q2yjxXQYfQqAutRqd7Ru9qEQv+k0dS8b2IW+9XmnPjaLOaZUD4ZQLspqNygA
BQHhTVyQl2GqtqE+eLUBth1FQL18no1EyuSy8AUvfw5jUKCZG7BUNnI3TVXouqHFXUUpcYaz6z1h
xS8lLjwin8QwSdE2raOwkrpq10/jSsAQ4TRtJ+XOiIFVlWs/Qkw2Xl7XAoQRdvRsYYz9FlVgmtEG
Eit6wq/LnMiDXwZctfYUpmteszJvBk6xgCf2BJR55ns2gW4GlGI/MSLboinTLXDtclsAwZgDQLnK
mo45evp4IQ1nf1nfuwsTP6QhxMqqeNNJxDPmon7XIceGCKpvHieDc8U5ikMYR8jX9MpvW7wnNXjz
hKi9ToRmX/WxU8XkZQx8uyNXDRezZ1kqAHtmrF7F/ILJQqY6KSgsqGaOjpjdp1ONYVtqp+VDQW9T
1KjKitNUuChSge9lKoo2l4k/G1FgSiu6b2JrBeWlrJoHI6Q/qojaUwgSuUy+IZnwMuLJvqy/i1bs
TCqzvX0pNgoqQtWOtmgJyqlLppfLEpa8LELORDCBC2peVCgmiOir0KaputWm6IVqpWkbGsj/MF7g
ARzryewLZwwxaJcpm9H3Hc63WMhsffoWjLmOTD0COy1MdZGBLUwVmk1Kb2NBfdQD8ojB78a4NirN
HcN6lcVazDETi/cGKSJkLkUkH9gsokjGIp50A6ZX8N2IVg8tophQw5i8njl9SPZd8chZ8JIjBp/v
3yLZtKHZUA0AP0K1y3p5VWdkXfnRnTz5dpP/VDCZpGDKN0jf4rRYif1gmWBGG0AVRnU81Mj0dD//
zvchkgmH2kBkx3bhR2UWQ8fxfdAIj5F384BBv8xJnBJUMcKjZlr0TcWMP4ZXeYN3izp+Jpl5FAZf
CXMlpWjVmseW3gKTh0mzlKIleFf/XBvzCCDRY5aagLWJ0bgJZdmZ6oOQ3paa79H4ZxuYbmo8hWJ9
bDHIz9nX+YZ+cUlVE+VPSZURjTL5M2HUc33SffghG/JzeJOudGqFgBQH4ojmUbyAvNa35bfnTCKz
n5pcjRWARua3Z4KH6c9DT3ZMrM5Cx361Max+E7m1yE03LTp7SPuoCkLv+f8+W0hKBdI11QQNMu8x
hl4BaHos1pzt5Alh7IQPGmfqm7D8LWqbwLAOUyvxQGeEQV9AYQ4uqOLwrnIzHvN3/3KKZ2tjfDOd
Ah+gCLG2wSuP4jHxfGcWiTb5yALUMz/FsngpzgQywZMQ0lr2NQisXX8lH5tD6KZ28G2uGwtznT4D
fAhHVXkiGU2tMVxvSCVEFtO1EVFAaU9/5zVDhAvvgxiyxgbTGDnNI2CcVsCEKK0KDJWy+j8e84G7
9yGBZaqREyIn2ggJSZSBzHBwRn90Wjq+5KCgTgRgPWTGhhIzcC/r5aJansllvIMuVssxkBF4hvl9
r0sWSTGazXV7lqWAjW2ueSHIZU5oDJJEniYo/zToDmozoJTcAC2KowfLBgQYlf8WwxiQBpGrj/cQ
XuStdB9q1ugqOwSpDtiSEkeyo7XxvVlxuwwXDeWZVMZIC02uDJ0Oqfo9tnFdrgRAhmfHOUfMz/3/
hzWiqo66+pypZi50mIdpifnTahfM/F2WCmDTeLBkAVaSYlDXmgGfq5UOoHXnsqYsVSyhoh+SmZtN
JyqTstFxs0e7BjA7eBFhxnC7gXX9HKoOen7mQIHu0GSFjPW0BSAT5x4u69HHV2D0iHZD1acx3B29
eE7IQQzvdPPp8jKXag+flskokd4M8OhUyAA4z/fJAbTYLRoljuBVfgAnLLqMwHB9WSRvVYwCJbKq
TGkGiR0QZ4Z1Hj6WGse8LKduPg6PxTQOGrNK1Rwypld0EN+MeyQ+HREcA073pD4G2+n58pp428gy
KnQlmKNlDCZioDTXLICj1WhEtpGasvNyD1aQ2opc31X6FUfufDxfHryzhc639SyAlaesTMoaCx0k
C202siOqAHEW3QlNqh0a51sH/X9JvJU94ypw/6Yx+FND2cQRMGVBsalAfG+jJ/yEKAqGUjDPg9B3
FXAWu/jwna11/vnZWttYKQYxgMOUUQAcJ4bbIZzk7OdifHMmg7E3cTymEgBUZ/e68howXE4onQBa
39Ky8KpI74tBd0ldesWAbvyCepfFc66GwticPE0MAOmYUFsMvgsJwJz11CbNwHk55o+5pDSMXQFF
aZtoEcSEk7mJ0KYfA0lDiQG21fPwA8j8WZdkMfaF1GT00dKERypVPAV9fImSOq2v2AruBBVLN9B1
Ox+PkhFvMw2cIMdWjNdhs52a1pLi3Kl62SnDetumgzWQ57y9BYjPSvZ3rd6v/fmHQACb6LDSBsEB
7ZLlJ6FdApWqy/YJyKKLcbDbNFjTXF233ZswGraYX5vlnahqB1GukOsE6/eQ7tq+m5nsq259+VB5
asvYu2IKJc3PYRriOrAU9QfxK85bxTECbBarFyI1GzBivCPRNirXQZS4BGmeCROVkZK6RT5sLi+J
Z1/ZLMuYAmgKmKiI1IAAhpJ14kwA7FGs0csfZlIVdC1xbQ3ncrApLAW4tqY+4voL69GmKCaBT3NN
XbD9oFtKOmporlgbXNYfzukR5bPR6SJBKuQIUnUjsBU1OlRG+/3ybi6XQz6MDmEMWzHJg9YT7Gay
6ScYUZLbU2qDcVo7scOQtxrdqKUH7vbAGtAZlq5FVCD+VsPxuS/ADqqSKWjTcPYF8soCyJ64BkK0
60euUYHVCU5OYyuYrHaAA3d5A3gny5g9aRK7TpFhI9pkqxIM/QNlTop5ySPeSTJWr+vHNgJsWQVq
hcqi+mOruJeXsZyiOztHxtaZhoDOqBES5kmYwdHs7L64Avi0SwBUyot1ecthzIoKwKJuknDpy/S+
NU3UeBPeY8h5J9jC7lQ1appP0Et5jw50d7yOPO3Z793A873WoW89XnyXFg4PeJbne6tsmBbIczYG
GxltZkD0FiVJ0bgqAQLbWb1XbvrgKnFDsE1vu73wd4giEJ0aCji14dl8bbWt1BhJBAPiyUrxQtDc
lm6+mjHKkmvNG7VVEFu8JS8HOpiNQLRNQITEUiGFatdQyVdnT6p3iwd9nb5nL52dXCv2ugJi4orr
si7eujOJjOs4olre1Tok+oWtNna2IS4gyVuv7K3uG3EmW3Q0gG6A9Z5zTxbV6kwwY1KrFi5BLkNw
V1DbqI5tXVgzVGnIc8oXnbkzQYxdBeSOotYdwX3czb4pqPqcV3UF13TPneWcN+uLm3Mmat7sM98U
yWpAJtDT8UkeBq2RsHQDdaXKj8Lw2lhgPBtRvPWvqhUmo2XR9pWN2FxJOcBcPfGOY4d462bsaUiq
Cf2Upy/TOdMOw1yY+W432S0/Abbo3iETjxYeUDMgc/p53ZGWYIQjg+nuyItfrrPGcBNDdLX4PgHg
Kmdds2J82eQPYWxUVze1YJAWwvy9aM8Ad5Jokee5VWFyARk7ridefXDRyJ5JZAyRLGitqMYwsrUr
eb5mzfgmzzPhcf1QPoeO2Vt82O1l5+pMKHMxTYpuqQYoYKBlk+rvdK3uEgcwLg+F/Dy5/SFwedq7
aAnOBDIXskH/nZJHWOWEnKWO3AYw7WxVVVec8+PJYe7j1NIhDSqcX+VED/5KB1JsjzbH/tlo4cKJ
TvgdOKe5vuW5jktyQX9CJA05R+0LSXooll0fTD38i9bfSSjtxmAJqFrp9m+s71wOc++0IY2MMISc
mYk4UqzMAXBggDYsJ3jqHUBwtFaiOiU/pb/YOnIumfFtqDiRNIggWd5nu8lp3hJHEa3GsH7xooYP
UWrFz8UWukMthRcN8PaX8Xsq1YhqQevQLZiuRrvEJNdT7PpgZO3gy34HGAJm/ZAc5KXoFi/K+aoZ
4xNjinzETAEuyr53x2OGHA+2+tr4PqNb8Kv2S8ZARfCvoq8fLXZs4SQSAPyQ6QOuiSaB3WuG/ebC
ri3K0FTVxBSmZGhsvlNroyYtc5huGVNagmVeqaAWEGzfMw7RWvtG73mbyBPI6Ow0qBJSZXgjFQIQ
57a31Ozb5Wux9NxrIGU5wd/IX1BOFDGpxCAb651QPGAEzZKV0tKMOxDq8fzVJT08l8TYF0kzgK0b
QVLXXgvxg5j1bucPN1rx0vlAoRpfBQAJmD+k9L0em2uMU+1RCUObm3t5wacuHPadOv8e8/c8cwYm
Y5z0wJzmCedvknzMEMfFiNsmABv60c9BS63AxKCRLLuUPImAhG1KH7j36bWO2U5alijcr8Q8tgv0
eqnVlZEHTp+ukvhZGmOM6iaOD4YAbZgsBP3uMD6Eg+z4nWxRwGqn08YASrquPQKs3eqBpXl5cYuX
7nxxjMLopSrEdYNNTnvHv21AtRM5HYaHsmwlwiP/C+74/N5d2k7GuKVA6KymVAR+wq34U/fKVYqG
bR3ROG45f55mMYo7XyBjzbLE14epgLjGCx7oVbhFCs4Csjy1q7+wumWdRf890BNEU2b7dU34wqkp
D9CVHEHOsIkbVKXMH5xDW/IINflPKWwkh5Y/YjQipACbxpmcwovuq7WyNdbxgTt6yVkRG7xlRaWW
8iyLrMDt99o+DlcCEKbz3Yw61O2H0qIe9wlacg3PF8j4TLRF9j2m89X3gjdiq+vI0Z71HyaCb0zT
BpbEiy14q2R8pmmGK81nqyanK8mTnzIvp5tfDDeAf/cqeGrou37kgSecHoCvl+HjJBkbFzWaZNIQ
uysVqH2lOy07AA5rlZPWqtO7thSd3HQ67UDRNxwaFbi5N1kyT1DvYrlcGRkgfAqdemHzXCqqk4pg
dWjyqywWN4URbuJA255U7/++Dv9F3/ObX1+t/td/49+veTFWIQ0a5p//OhTv2X1Tvb83+2Px3/Of
/vmrn//wX/vwtcrr/GfD/tanP8Ln/yHfOTbHT/9wM2B4j7ftezXevQP+tjkJwDedf/Ov/vC399On
PIzF+z9/f83brJk/jYZ59vsfP9q8/fN3cAOe3cL58//44fUxxd/dH8Os+W39nrxnx//z2/+rX9+z
Gp/w2zF7++2hArLxMfvt7fib3WbB8cvHvh/r5p+/C+Qf6J0DpZmBQrymYEYcat2/n34kkX+ouqxr
QNJQRbTWzZA9WV41Af5M/wdoZND6r5toEZVlWYONrvP29DMi/gNzaSqBF4wJUKjXvzfo01F+HO1v
IE66ybGU+p+/nwZIPpRRU9EED4ulSZJhmhh2Y/uxpiEdwjQPtmjKF6xcTO9TrQBPgC/78t6Y/2do
gQyeAhbDOf3z9AM9jvTROv27kkG22ofaWtKbploVKvjrQc/y64dlqeD3MnTH//osLQY4QNxkExLb
4iuQhnrboH1zoxtl7E5dlt4pY1w4YaOFD0C17u14SsKnyQe0r55k8fdOLEpLUNTiR1VOL0HZjy8l
FW76SvPfMnlc+6UKMP4c+N8FrYXQCkJbTuQeMOY5iKkJqBj6VHBlmQrvohjtx9wYXru2/aaXTXZE
/jaykrwJnsESL1ptrWCYNtOOQxzqt6oMjpexaJN1papNZKOz/E7Xh2IXk0a/Def/mRqHtEV9e/r9
WtWjPRn7/elfp19SEqqtVQ1w2Gql6r9+La2l1m30THB+fSx8n8DuZzGnPwF4F8fBgtP26SmGXwo9
JCjEGyKazDBNy5hZuG5KJmjh1pCN/BpVjSeSx/SJ+kbvjWpcbJskjm4yPQMhRFrHb/5t3BDjNVLH
xp7+P3PX1dyotmZ/EXfI4ZWMkGQlW26/ULbbJmxy2IRfPwudPtc+tNvcmXmZqq4uK7IFmy+uby2a
iXdlnYwbQqrKVsBZ+aBUyeX2xoqw53zM6EMP7nU71dBOFzC0dMeAoMkIC016Hd+5TiE/JQHjI1qm
poeYYbKNMNajDeS6dj9k0sPtHYDWHgeGYx6yJI5sNeih+91DBYbX1MkYSJ+/qpM7aGryU87rBLpn
/HgQVKJ5CGtkW1PD7r7IhB+3ZbWDtC/lnl4zaZIsIaCY5IklZT/0I3ivMHL1Uld//4ARzCvgBDmy
gLJ42EvQHhtIcEmJ8nI7WkAFFLwG5iom9WhVXcz6bcjTfZmWDMr9KXlJQHl5+wmQwpD0JAraI6mz
0tOyoHIqdaIXUNu/3d4BNqJN3gr0UYwL8DmyCeOncZfse1qlZoPb4p4V8tJpwXcPKeRpGzbJBGh1
O23L+b+Ph7e/bm/JtDdZIJ1/e9fH07e/koG0nX57m8APgONzlfvrOUmYX7n9f/tkM3FUnwMda/Ed
X30vBFciM+dKEToYWODtAJ+/9/as2mvEZooKpF+3w/z1hsXvGEcG7b1c++s7bp/7+Lkfh779pZRN
uO0C9+PpKBJ/RFyc6KpYyBuB9FuJVMFemf9TR0bb3x5yUXYXSEm7QQlBEvTbCzXDCmarSbm5eLMs
8FAKypNfb/7rI1NATqGSh5uPL719rAzD0BoZEpq3A91evb0g8i3nEy50Fx+4PSyb4Z6OzeQtDp1H
UJ1mQbNk3F74+Mo2EZKt0kIN758/7PZtORf/mKQ49/phEu1Pnu+X4/jsKGAa/mk4IHwlwtnM7ggY
HkgizYblU0rEy/xIVA2sein46nWEIikYVroEJJSBAi6SmGZUT4ggbUGWmf76s2hbPA4ghyIyzabA
HVNA3QqyC0MURDpRQnnb8BPkQm4fvL0bkkqhnqoMFLhvh7g9mSWo3A0srkUW9net0I53Q8+m9yoL
pV2mZ9RtLOfpfcy3jB4Jab+5vZomPDEHuAJ3mt/MMPFkYQW9fXsI3hbgfcJWM28Pa4h9e5mcIsmb
3zwKKjCy4TQAnIxvDmDH98XI/rg9wq2kHJi49G6PZLbRzo16n0453xuVOup00jLAufA5niBonrLs
cHuk9v3PimR0d3tEh1LU2ZAiQZnfKnaBgonGBrPC88M+JFDxynvVlpM+2k+EKba1yOl8TrSLMgnq
hZYjJLeK6HR7SgvEJ03JeWj54DU27IDiENNwc3soRCkUqTRVs2/vTWjFOwVUxMzbw4HI2qYM4JnY
+cuZiJX2Xaecbh+tc7E8UwDsaI4mn6FwrFWBaOB4e1HO2NeBTvXu9j0YpC3gGRne+2sNCi2tGMOd
mICelzulgYObrTInpdcuAPjnPpStINjVDKK1slvZfxZF4EWhIot6qAwyAsAt1GUjFDSmqaZQEPNz
Sgn9AVpBhSqB/aUqzXYtk77cHqmhQC7dqN8eFPPrhSBcx7aEeNLt3UoBQfOQ5u7txQh6HmDG/vu7
mjDLdkNWv0hTRi8aW5FLxOtCrgSt8e/vCZL8zHPNSyBm1EvzMnfEiekvRVa+Tz1Y3qeB80SeUR7Z
CgpO+cwl2/ETJJlygUJFqaZPIRoRt7fKal7pmUbJGZChGOS2PHjzhqE+ySqQFbe3SHkFfzg1z/Ch
KDLwfbpHi0b2G3miVg8xgE1FwmRTaXIIObZCe+WU0RfbInpswX5jMWJd+dCBju/ykbIY3qH9KwOJ
MdQHXwuK0nlayNPdQEVlw6Y8Y0mQqoMeVbPv5++Cqssr4h7uoopC40QjSTwuDIKjVEzjX9+REGqO
Kt89CX3ImzyHqYdWZg7xrLEDoDMk+Jq2vC/zoN4jqHy8PYrGtj/EUgkxMrm8V/tJOskTas3zIzBO
F/fHblR/IXT/RzkPrgH+LdOYf6Q+f0x2/vEu562YE4pm+VX/HzOiuSPzX38nFL9lRJeCvKXP3T+S
nfkTv5IdjKr/i1M5UIDAlPCSMtOM/J3sKPy/JESj6NeBTmUm0v5IdtR/walgOlPmIJ6piJBr/0h2
tH+hroKyCgYl8BLmdbn/SbqzwGkg1YIIqgwtGEyuojH8WwF47t2SROqG8yj5lDcboDMi0c15MGkJ
EoSehadZ79GGYiKYPwygmQoQJgl688Lla5H4XIT6lHn9tpRFGUDpwMgyZv1w7g2pduEeE+ltjkzs
yYytvsl1JsLMQm2DuTpHRQDCoTGQgDNt9iGOftIEFTQOBbTaqGpHTB9RHvh0Zb/y+GsLXDj8ZNIK
pSPDbYGc2SmmFpkYGLpKqabLYMiC2hDWAA2mQVeiEHiMDVu4/Vq5ZNFW//2SLaqVrAqyWlbAMhIv
OkwmsTBpHCV3mtG/dmZ14aGKiSlXt2fXLtDce/juAi2KlhrH5HmQ3n5/p505xtYAWAL1gwEl2Tw2
xdyfpQNS0NN6UeJy7Mvgy2aL/M2UjKG0KTrD4UGA4uNq2+QGB/tuaYsCZ8CmKj+KWFqTmkp5zGRI
SroAVEmgke5NdjL6XWRSjF02qV0GV5bZCCJEK02x0ovMzDV96lCePhQEavWZRXpLsUpyJiW0NE9Q
A40x3BFDkRCCoi5EjAAhXhuf5Nj5sn33E+az/ymcZCSImpYJ7sRZgYFUey0EFbAO/mheM0TZTthz
hRkT/okjJygrTvIzSvB8ozexK0ZntngpIN6JiXqng0ghOUqNHyu4idEPEKBLuVEFEBXrpHbTwGcS
I9jKxY4hmwLMR5JBB4MCTXsK8z3omZN7+JD6Xqn09n5UnlJilvK1k0D2A7djNz6/JZfiwMVnCdPU
BaIBQA2N6i7wM7pJSyNLbEywTbnJtla94WRD5q3Al1g3NMrBC+0+04ddWxmJYiYnwK+IlYFU3W/v
QYR9YVvIT1pFDaw/Rirt6KjEh4g4EuP1jSElq30+YWVPy7Ddn896ngpywIvTcG41CJJdo/rCgZE5
ize0MaP2zEuHnOoNB/vjJwYBWtNSHcHMAI0HxlSONswsf2mD3AaV7gSAmhrz0+yuDoWdlFl9BdqI
3VA4SnhHK18bvDy8isNDrF6+N00LdNFvNkGei+WfNk8jixCkFGA7x8EC1bjVEQ8piC4UXmLy0yOi
zaTVKzQtoalJ7hhM5AYPKCytdaVX17EopgwqU2gsQrBza8aFD2FVAfB7pn/vWskoWV2yZguNshMC
5zHaMj9Uxu/699TIlbWAdy5W/3Y7CeDNYDkFhAdLem8lmZqeI3Q4a2eguwQd/OcQPDbSZ1XH9kSi
k6xOTgmzA/jumAsPFhIuU2sMs8ODccm2rl1UifQ4Qe3KZhh06O2ycwTBas1ORbsAvQSP04sdxXkB
9FPPjNwfKSLTUbcKAUk6GAr3Q/EwGXwE+8P6axLs8to5Wji0gVXDWgUCHcCWbRYYJDNnRcuZVjK/
9rmNbqZUuZLO2Qxvtr2jcQY4xgckALGZyx5k2zACHSSxrvGnsfJRmBEwPGKB4E+YbN5momOYG1G1
1bxAsMvITAEsaUF3tS+SbSrrnMW6CrbjGc1Dtt7lhY9vS+/Y7JHPjGHyZrehgt67d9XCLZ1+eF25
aWZ/9d3lWjjSFnyBGtdWw7mrdTWz5BEVvjdcn84S7Dzyq9SXroGpmiowzqwTc+aYGl2HgpsXpV5X
m7NCdgoAXWrlDolXhr4XPbtft/SnDbzwthGTRB0DWchzBKRO7Qkus+f2WYzTNot6KSvBjbCoZvwV
fX063MKDMmB7oJOMvTuyTh07QmX2jJUVTtq4lbZvcpRsnKhzwlOQot8GnDtgCbaMwtw9GuyiHoTP
FcREovCYBhYEo/FxkzXz2M0dYY1OcyE+9/upWbhKtiYJG4iwdi1AqSHn1fGJTdwc1QqbsFYuO6Gl
GeVoFI3LTV5Z+GVjK7j3dVgfK8AYs5GHbg46cHdlR63cUEs0l1JFTSrOC+PmpcUnTMAqgsEJRp+9
l17nQCDbrGs9vQtMNM2NfohMhoPURfGD2GuQxAUb2m9naTm/E4XRyMkjFqPUj1H6lFx6CQIFFg9k
pFWymK5mILto1lb5kD5rxZtCvDrBlKdoJ6XxH0AkF/NEv69n4RvksQ21imsQt4I5rKofQNklAL5I
jZa4hKAq9ITBBbSj11DFXzulj629nOip8zhvQPgF/UkMDcksSNM9fkDknp+Jo7aGwhpk2KBaORiT
7JfEFcO57Z++5k5HVqa4+C9ziE9rWbgIWUlFDMDhrkYUGSBOAJzSkI/jrPTVl/4MTqdukz3H20ze
Vgg2wFrXmo2mj49yZ0AGIoetyfPt2Ac6ZXTImX+/g6W19S1cQitk1SCLiEIZwZKz95i7cNEz5MVL
e2Z0JqWfSD+V+hi7tD906OjkkFbFXFaUP6JUj1LoA7Vya0x+TIIT0ZeSORPmeQzuyjRCFAoALqbI
Sui6KGZTGhpUHErxhLyhEayc83KrtUb5deA207jrODvND8loUQvNM0wH5Aao57tghURk9YIsnECu
QMsq5eEEEtmVoXVjoyI+ZoGJIdA9L+O66PHgp82LKhgV7uaZTs4fWXNsAN/2QCCYIZDBHLbUY6id
bzN9OodrU7ELQqHf75yFKygaVDZTrZ1TgxK1WxMy5orwIEuPiRAZM8v2PBKu5nckgTF2WiusdzIy
HIMQW572OLeOuKYPsCA2+H1NC3/BFVyMghNuqsGODpo/w9hBB+s15/Ub+GY2v3HUtyD+U3TbgRcl
oDWOJenUpOUdRLKY6JS/YqDD4h+ELQRIqNeKHrYNEa02Q5q05W3yOuxLo7/m4iHO7eonQBPnMLaD
t+9vma930FyRQSGHh1z9whtJbSROQZcP5xlaj/ZoeABO2gbNV3mkpaHGZkJ2KWdwUE7idNaWA70C
Bt2JNJ2JTRnasAUSHp2IDqdY67xHC3TFrwv1sTxlkeGIiaSgmoiTN+NkagxuI+AaDajdxukmEo3x
Gc1JoAypjgaE1B7U3OYQCDE7IXcQ6WQ2J541M3z5/qRxX2a7n1a1SFj4OpwY8KUNZ+j7dKNFMkup
gfEkFrOvzEC05NqNVSd9lm3WzdYO/mWs8+ngC080pEIsFEE230+Bk9uRXQc+CMmO6FyCpjmN12zM
2vHmsOHT/pVjMHwpA3YI48bPSuUiEBYHq68RWc8WHxAbzc+InfUbNTXE87TRnBYC7sqhXmPo+Doo
+PTTF/5n4BulyDT89PlWyil+/QA+cukgiwep/1nkJ7mCTFH5czRr8K3MdBZZB0HwcQdOKb0Vr9W4
LUVzZTPMB/3t/v60qIXTYUJCpTi5bdGIPfApJo1TxN2IDDCsyjkQUTJnl/H9UW84/u+OurD80ST3
IHWEK0a2BjHgFBnriZ0eAx4ibHhKOSbBJbKV5Dj1oUk6Q3FyK7Yx6FDEXsG7kfogJ5cBjSCSe2no
krI1BtHUVgLzr8OmTydnYfwn0qTZoCFJwyy06qHNDnmp0hxcRrC10RrNWDAhAhXajeisnKAvo9lP
R16YeCnks0aZC7KD3UbPRbSjERoiECjSwRtgxFCzTn2kRC0ItE1lZoVAymvXjMVZ6Nuo27XiwteF
z0/rWRhaVhGnWEmxHigZTjoGmHlrchkDYIHZrqJ9cp1phVcZC2ZT9M0+WercVp3QSlWJfSKcS6/Q
DAnVwNDGbC8Fhz5iE3VLlU08JYine8apugvXHsTpsRZd4oQMdGt2TG1n44HLIOLKYY4E4hsAJnOl
rZS2ZpacLVA/zwq9boEQsRgWCsE7pb/kHDBseyK5rYP4SExBJehovRvm+tqtsOD0/c1HzG2KzwZK
HJuM13oEGChl5U7DWg01hWxXUaTnumZJDqMgbzESq1StPLV4MDmi6rdaQFldx8IwQwcxHsTglytt
NCvtEBCCZQegFzXFoHEONMPrTN5Mj6MbBacExTjyEgdrVKVrN526sNhNO8RC1M6VEdlNQZSJhr42
lwI4aqIVgiA2NoEHylcngteCiaUO7yBqBc4Amfc4/55ChdFAOTU7lfW5w+yl5CgYJQ1RwbJnDZv9
nDAFis5JgBvYSbJXmJ8gminBJhIYvb82PMnPpua7O2Fhp6GeHgxTi8tD3vP5TgAeM3iKC5PfYSbL
bE6Nw1ggVZYR5KB0IyBUs9rRSHILjN/INImpJA5o+RSnXhsy+LoB8GEb1IUxVwqqTnF/q54XmDeW
H2j8rFaJHgrHSYz0ZJY1m57EaKYoPocsSvjxPWJIlt0UqdmKeyF2ajNwZENqrpH5GgtGkVgZ2gcx
NK8kCZNYMXR7sgQ0daVBy8mIoeA9YCK9bR5EF3Uh/Xvju3orLMx+y06DEHPIS/jUxMQqIt2YtQQ3
BlTMSjNrIhtMbfSdJQNO6CExGUy+dqbYV2Tr+5V83SL8dGoXbiBSGCZs5uxD6nQCnRviVak7UafV
nA4DHA5rpSbE48BF+AoTx5V7ufwRyCdw4K6Pda1Fs0seJ2kS0fyao9nWVEBSZ4/gkh/18ERVJ+FN
5g7S3I2uInZBH4oxeI8R7U6AQsdVFK3Jok8as2o9v64vfJygJfNTC0ZRTihufmkaENWTrWhgmiG2
hheqC6mVef0rV+tIxRTh2BowHJgHG4xV//hl7v5pHQsrLqn5hFFC2A5tHn2tD12ja9cKRR44SSX2
xNfKi3zuPrKqK/jZV6PclZB+CaSUe3mSU1rMTiRwiiPsVmJprEVQ3ybdkRtOSnsYkru+vI8NtJS5
zCxs4CamBHCfDdpTGGGN3XAAPfSpV9YkgMS11S0tOg2lXKHYxa1ZPMTZpoC+ZqScyvHMibE+Foeq
PNTElgQzGLZV49NuFzd+3bnzPIqNPPMt3ASdF2TPhPOD6gm83Dn/0qROIM58bI+zV4Dk1oDp+ODM
wMBkqHK19cM4nRtu34eHikMLcbUZvHbNF/F8UMhFpo6wadF2siUbsjdb2eEtNMiNwOwAYxTM3hZA
cwC/UIfu96ZBXDv6wiF0OalIMMFIzYlUN8FTN/mpZV9Ywad0z7FXrr6ERQzN1EcCbmOGHqvcrc2a
aXXVySWM92CKWIN9luzZdyAHA9Qg2EcFiCDbzVh7fPAcRH6fnTjlBy3PrdVhzJGh91L4SNpLKFuM
cghqh/E0edsld1L48/tfuBZzagu/IiUhG2sy8iW0JO0SXFkYKFdSxHX2LM85V+Mm1geUaNX+r+SM
S6burA4mqeFvhq636kO8ET30WzD7UTrdqmdXVmJcbb7QnzLUnpWHVGpvJqz1BpuJrYQB8bOByRrN
G99LUISFev9GOfR29BacU6Ar4xoIy+vdUwyBWvhMgpEiZXyC4gcAV3rjxH70U8HQyJa64yERbc2B
n9yJJ3APPFTeLBGRADwH1oHByfcxOlyaXkAL8BK81GgnYNzLnO7GFxRtBJ13oRVCHuodFLoKzkjp
mov7+mQDV4NJSAgtLrlfuKLj+kJLhrO8g0dN4T0qpwZz2FlQ9OpRvRDkOoRaIn64gK6VyFlhdxjp
as3+D9vtYyGLAFgjKR82Vfir0rWdm3ExQBUwQUfAXtz0KSfQfDCGH/+rbf5x3IV1pB1bUiWB60A3
rwPJ40NHAJzAXkcm3EoA6KN1EqeGoFq8oq+SpSyhtH81n5SPwy+sWFHILJOC8AipuMaZLNjaWSAb
nJa+MRoPNWYzM1Ic10ZvwpKQfMK3pJc8ecgCv8+9tYaBMieSv8e5H8tZmLVMIoWijChONRYASNQs
LwT8NBgrivi90h6VcAuqdKUDL1PhFPwOuQFwEbwtEr/XrCoA8T+5L2VkL56keWK8G8s9B9XizuFR
QpbfVcZCMs3Gs16hja54q4PoMHQmzFIoPvC7Fd1kihN3Tq35iuSEaKJB0cmgFsuboTFE57HzWWkL
0l6Nu0uYPRgZJ/mRR/3IkeW7qffiwJR+VCPIBMc3AfiXgD7m2VUK9ntRsuZB4vXUTfragnycs4Wh
TKIJ0yAMXMFM9jG0Fq+CP8mc3Fq9VOAfB9dgBDCENYJF6Sk0BX2uP7EWc01KkxUxQACipX4XSMZ4
AAOwI1M9Zn5UvNELaBsfstBPKiPQdNaceWdSg3J6pRq5aOVw2R1k1M1e8sjwLsgQ51hVqJfWNsQi
GCeRlEd9jNZV9R44beUKj0xoVpGhHgNnfJoAgSKMnhSbmO4i1eaBnUPC0OgoEEzZNldPdQsNbjMn
c2cdZEOJDrQaf6kfQHVKOJ1l9eKlhBQoRGujjUo3beZyYIcHqVhqQzKgBrEseMEyr9nU4J4FOTMU
7jQYJFumdhqfoWc8m8sVk7BmExcuISmVtiurue409wzZOQ0fsFBGRw96NHPWSDHJu+JuF9Rqfxci
PnbRosQzJizIlKFGcIZqKaM6He/MGLvWE6B6qx7YbM+pr3L9mjReo+0LOF/UjBunxolDNhq4ef/A
8n46/Ayap0n2eM7jJkQWxMnQMSBQFN7zegVZ0OYsi8hTQdfGgvpGvihAsAlSYQnZgW+Pmynb8O7a
EOlihPq337YcWFULSYKiC5xM4kl28SyPZmWlvE4vuQly9dZkBC9NjGjy5pEC0OziSeDfrY5B0wd1
gP4tsRvGY2TFSBEeIS0NRWTVo1t1oT6JezV3s8im+WmM7JWt8HUh8N9X5Xbvf4oOplBpRa6Fd8jA
pVHo6huHxGYAe9JrhQTHYv1ExIz9ylFXz9fCF2ZSlUUVj3xitij1odTsAhA2lntSKZaRPvX8sawu
I2imHQxfJWYFC2hIKdq4Q7sViJvHg95icIycmNJnNZcr/UzzWrJROQChIh+3Wm1owj5QL+GqBu+K
xVgSK1A+B9kScO1IhnpLHMwIWDwlw+bTW8GdIpRvQPCGUCK5RzSjMC7LYSn699dtza1KC7cqjFIQ
Jy3OYGMx/FYtfInZJa0b8I6UQArYF3psot3MNRf/JMNe4Dx1emfQ9MG07X+gV/mHivvHPlr41ZYJ
C1mcEGV2yPe69w6i8xO8XYq/ISBV8iiyQB5muGZG6UJIrAGjNjUi3qlRQcqs6Hmq9Q6QyFO94X32
qq0Ynz/k8R/LW7gwdcAwXFkgCmmsNjIDzpFwO+mZo0w6NxFQp7fvg1WfRIpCaDZCd3FdtP7rCtvH
EhaOJsnBooChKQSiMwmhAARlh2amrVXOpGLESRcml6UO8HsspkLNSAVoyVTXVOZX983C9McBI+dB
HM+5cryfwT7gXpYc9saGil5/fS67/cwdNoIcoZ0HVQEVeFQUazW7XbuLFu6ga4MJI7I4HXO0QFxh
eB/5x4yeMGlxY/YyuNiTWEtxCgDS9hTVhtjW/ndwo4/odIkRZaaGF+LyZrg5mwMyALC37i0yh+FV
E9waSAHWUr2Zs0maY6veS4utWPtCt5s5I8En111BX7Fyb3+dev97pywRn23VTqE2YlEArwmMDQ4L
XXbG/CzVF3V6EsSf0JJKduHozWzWyNiSLQUui9UFpbFE4UEqXiEEYEa10fN6YYOd3FhZ4NxX/iaI
noe5P6eUqVqIEQHD6VkFyak9hU5JHajVZRW4ZpxJ9BhpE0MMoPLEwR5AyXiSm2tK/Kw+D4lfMu73
y/lDw/njfP2W4fBsnUs4X9OdCGYK1UszkJohoXdCL5ruBDz9+hfh91o68Yea/sehF2Y4SCO5qATU
aIrJLUWLQgiL6/wmP4v5WzBkesbteKOcmxydxclPUR/puDhQ0On3pXKupIc2u06yqM8aq4j1Vi7U
gmjpt7hkOcfIiVTWpAkx11zEmfsN9Yz9MWeSx9JJK50ULpe+AC0sWzxCKH211LESXsgLuxuiTl+R
HJdm1qtvL0ClA82BVHuyMhPdLmA21i7J1+DKT7f0ws622jx8x+OQM1g6PWTW4CZX8OY71NEwMrtS
X/hDO+ljBywMKmnDju3mdhLMOmfLRqFZnWqF0KW0ohn2ikHgkEfZxKo08/t9/4cS3cehFyY0jKZg
4ucC1gw3DkujqJ9L6S5M9oQ/1wyCOeGaZncCc5+wV+hV6SIYMIkGakFUcBxJu1JLzRNjgkR598II
x5S8W7xkAZcFeMbQnHpMW9qFXWJbDp2usj+y4Q5axIGw44SzxF9p1xi1eBbDbe4wKxHiH8AM//5t
S2hLnXZVxLBBf2bO1Gw4L0NKeKn2426meNVzHDkyIB9DGatqAXScLB4tiQoQZGolxF+tv68471uR
7VOYLCRqCTg63Oa8j6MfnBtVVq0c+zQDQLZM9QHQuN7NOrtnkfKLzrDGJijMd8o3Nnfm1vhsc2Ux
ZgOmwq3co3KHrqFN011UgA3Fnulbm2cU7XQw1GEs5H1K9BrPTbfIdOg4L1atpDBRappvvQ46y2O5
kZBsdtFodNwc8KzeFsoc8H233oVRJiXDikTGBazU2TiC6Rq1Jvk17TaDsB2LPTtuk/vaRA+xAc7h
2HUnUTtH01U0KIZBSfzGMmDhiTdKekyVpwr0jFmqANy7bcETndP90FwH7oWBzsBwnHRwG8h010UQ
re7fxQpMhBjbkCF12e8KDMrX06tSuGL2gnEZnCJIuvRmhCT+BTNmUuSkLFBSJHEiVZdR0Og9PgIj
TxO6BeARGOxUjSp0ImETITMGdeOxrEcTsx60MJL0IIKfJkRHDORVfgP9HVG1m2mrmWl2wi6Q+CNr
zvA0OjiEQWcZ8wFMtIlNJva1ySFACailE7YnGW0k3gT+G5Fnl/vlK2Qlx8gR+0OJdpKyBcyvAWoH
QRlGlG7lVTIaGlJLdJsszOaO7GmUAK08YBrDCOSNXFoJTpcFBeigfVRijNwEVoHGGrDunIURiYhz
O0BzkajE4xYboZ+2aQPKr/aRdrHRA7MA6h1DxZ126sEeL90x6W544aPXCKXLwa8A+heOPPCRBAfv
34F1qFfFWv/QoPwwAwv/2tWs3LQz6po9kgcudLRgJz3WP5tj/5bdxzvY2Aet+DlXj6iOAdsBZvfQ
+Oz+e0u7upmX2Y3MpJWIAflzMpelAIdsAWNrnyPBEEvY9g1Y2nuQ/96VwROY9uUdfYwlmx91MJ0V
yIQYawK/OZSS7qFeVN23PjS32NZBA53Pbbnf8IwzZXouuCN1+XDTEEtT9HiXBFDmsmZJwQjkam/A
7lHskUeCYAFP+EDljgf+B+Ws9MpoFgSuwMdWBQ52aRQdE+JJqDD/UDVHeOZjUyhus1yxLcBENEYH
TAuwKqvY0ZWwXlk4/JjKQtoySI4ndNZgqQTcRkYNODp6HILX2JwBVhSEH8TUDjEyVbB7rc0HrflF
ZREBcFopipGKCABIvJAFriqRrQYYbJvW1xDUstnDyO3q8Vwofoz7PIMqZ+dO3CZpt73ZXApT1I6q
uuHrTT5ZRaInjRF1+yA5JGYPfmH0BFvuB8W9WM+FsnTctPVTYDHMz3K4UArGU8XMopWZkbUEW1nE
GfkQT+BLuNXRxU3ToI8RW21si8NmQuO7HkBwdxQS4D2nlwyi71fJCSAD8VruWWKAWRCRXpe7HTTn
xL0UoiTGnNbKiqs+exGPcJUQMWKDa4/5xrhwOqAQwQWZbwNQzwoA8So6g04Th2I/fQh0DXUIeVcz
J3U84dQxbzWKx6sR8JcBKPTwIE2sqBCLXTTOC5791UQVn+ZoUHArUWes2uLeMU58ZA5rJ+HrkPvT
ARd+mq2VXM4y5LWzLG4AvIqRZTxGp3jqhuORKYA0EvXKKzpLkfchfyp4qwLi/3uD9TXE5NMqFt53
AjtMmnNaf8uuFV5vhB9ZeRBikLyCas57TTknYb1JfeSek1vqsRaGf43a+bSCheVmsiqsqwybYaRg
HzVRKQPNHaCNwJMPHhu7mMXM4+dkuObAUpsTiqJ2giqagpgmtiIMGWlODEgDPQXVjgCUxnmkuCs0
T2LO4+jnwiXMjAnzUqmTAL4/nArpLyo4sBV8TRf2te/59AuWRr/KKjBxIeaTm22uvFJMi07TWWtM
rtpUzhD4xJgwUFUcQiBDEmHTpNtU9VsNs+vCsBECtxhXIv6brN9vQdWnJS2sK+L9pojn6k0zgvxF
afSxhkNR9rXsFOhWo7D+0AObAE5rhEiCztV7vj/M9oip1JUttnp6FlY2KQnN+xpWltrJIWXRtrsy
pdenTsy7SmandjHfaaIOPt1uy3BIzXd8dw4rhJ9r0eZtzOe787Iwjujxti3JbsYRc/qN19aXgjkg
beB0gBVS9kTSfcm+cb7o9bWrToesOSajWxf+VcicJHMigGqsxtMilwdFAjhOGUYPCy/W7K60KOOs
3J5fphPqLN6I8VUkDgtLKdIgbMIEwTHwxhm/4Q0hsxXQ55sVtGKKexaQV25LWcwbI7hDGa6kuya5
/N8WsdQKzbl6LEHz2WNoyxsFeDxDRE+6iFyUv9CQgjrNTtac0GiQNZpl7xXFynb+uvf2cRpugyif
sqoYuCJKAqygsaQAFHIYFg1tTJcTNAcxK8XbXH2WNNDvgHGrzE0KYj6x2EbpMe9AAvhQiPsYrqzk
rC46QDank/6btOvacVy7sl9EgDm8MhwGZanyC1FVXc2cM79+1pFn3Cq2XLwYA4bd8A2kyMMdVwBi
95Epv4BYm1Fij4AkxjtFw5q3mw1GAnXaEWGxo+l+orPFs4xxPSax8dGPSB+D+mNhEVeygDhXEHFR
FUXn53PJvQTjVwp67EcHKFxsV6tGovdOgyohOVF1QoFVFsEamnRRXPIhe2lJZ8W93QFhBvWC4DRv
gEyosJv/HZ4FI+Ce03EXXdbYhHdT1u31F6G60ZSaK3to2oG4BkHsysiwNcixnSp1AcbWAtrZ1JwO
ki0yIMYzaMf1f8BpvDdUvL2LRbjVxinUlAx3QTH7FZhnsAOSLa1xJsylDWkzOoJmjnRTDDCDrjUY
TdQD5tKZtBLZ7ibP2ztZRNmQK5J0zCK8D1P65FUjwn7aFhwegwbfEM3GFEnuAVmW7iUj9uDmF/5/
qIQq3F0FlWehfHmNvTcfBtYVEKCa5BnblHaLYn0H4ErfGhJ1TROwKzM4t92i19EI21tt8NpnMN2R
a+gBXPDXBkczpWifVm8CR1ZHerSAWcba23ujf/3m3iAvlTLpqMwoLWZSHoevwo4M5SQDH6YH5pqL
2t0J6+3lFh/HMPRDykYFe1GiN9YQMxO6JDoVxHwWAIJUoP8hg8zeIiGf6FhR3OTY/CkblQd1AEwt
SnplBmv2oexkDuJOiYSVYH6Xan97h4vPJ1KFRB5b3CF4V/vGSbdYUcKK3tBqRwKBIX4QsOGgjh5i
cuwxcFCLbVt5IQzji2hbgP1f6Nwzdq9wbrtirdgAWHyD0sEhlAE+WTebWHwgRrVvodVjDhIaSkeJ
Zqxqs2R4AF6/A4Tno+C81Gt/q1vlxBndA/BMRmsDlrXa492rqW9/8OJL7dlODMZcm/F9sEYEaKAp
wSi9f00MoPxsKPSgAVnjX98PUjefxOKjjCa2T8qEmREeMgQELA8NHuEYnYUzDW5JJTC0yVCo8HXD
mrGwiWUodlgrOZO+y58OPw3lN4efDeqC71kcfjoH5CBe1Dv+K1TLqfeyANfe9A3ztJ+vecW3/3TN
RXFT9rB8KxmJXjMKd7PZ1QbSWZdA3myH2yj3UfM5p7leZ2+lDDR+ElhSvy/qYi8UJWRMuurYCMFR
1IDCjIZtATdwyN8THvqtjbZNheZFxj+CCYfZM5DVUTCtssf8mChO2D+yRKiPTPKrlGDSPttM+6ak
+0HoCNxNgGx6C4NnX/KtoW+tIQAfPnBVQDPy4NLGUJPiAaoPgWY6yPOTAq2O1ELK11X/FRTsiAD5
l6ZHpjDKTAEs8KQox4x5yEIVihW1KfPgpwyvoQTtJxRReh1HVp3Q+Zqs+yU4jdDwC9tWF0k627mt
JrLx84O/i9i7PeeLKq2rsykZCn/Goj+UAJSB7Ipmhf6ranYvUA7y9VqDcKVBTTLWSqO1476UG2C6
PJ7zGEFFTPQGKCGIwD1lFhU/0HbbZgsFBP5lttR/4NS1kMz/19Lo5mcvxQUCsKKktrp+3r1ZqKbU
U+UwynqFFlZgpxYEyqM1m+i7e5Tbqy7TSgZfamZA+h8PZaSXDwI+LrSL2KfoiTtb8iZ8W+vV7w4s
bq+5yC1BoiUSG+MF12bu0uXNCKTrV3mh4lYTCR3Jk0DCtvgXyQPKy9F+ja/44WvTxdWfvkggbTHH
apXhXbdmjtr7EwuYTWP7pa6NQLwEpQ5ugxs9/3en+6p4cxPKQp5rhSpREVBT6Bu5rAXFKeYj5K1m
6PXEmJBljTB1pJbEwyu7Rs5f/dGLeD60wjSr0DS8iMDlTk8UDhtLO8DtUV3Vdo5FGuqelcruLtv+
9oUvwvfI9q1clxm+qslN3VZ1FMlqAjJiQLIH7RH6NtE2B0l2huSWxWU6B1ofkgmwWvF7AVEYF9rZ
K69hJaMIi+iutIo/yQ1eg7wrXfGd8ssTY8TGH1S4ioDlT3EGK9dcSeBL0j3XannANXj2amkIpD3A
+7cw2NzAZs/Ijqjj4P49rV6VlgU/5LHrxOjmwClJIiXRhC9cBUfd7muLznlavbXUSI+RtyBvh1EF
FVtY+bn3ZtI3b305A5RHlhfqLEUJCecPU+tsrYMmCBrNGp87Y4PZKV7oexZyswntroMHQyyZayDB
tbgqLiKcMMNHPlLw1PMIBaFChA2mDowPA+IW2lm8Dqrv0K5sLlYvughxcI2Vp5BBJ0FhNpGj9GQE
0wzVCt3A18lGM+U1McHVay7iWT4CtjjRkp07cIU+PQELbUrn9DeV+5gusff/fLIiHEM4lRfEJUsr
EDSNmyvI6KUu85k5DfV40ZVd8TC5sYV+1Vk5UDQ2/X2S/1xvMVT2s4otFehWX4bYATVNIEmm14eK
1k2KgfUQtovQu8Kp1sVn7nXl4vfQ2HBd/PePXRyjJI+GuOLxGYl2sS+83uHs3hKM3AvMtbnafwjS
f661OD21hN+JY0t78mhfvQtUOgVFfrENjthVQtBnNSXTCPzTo12eHWTjctJy9sLmv8Rd7o5uYUtA
XyefhfQsixcoIRZYuoyqDvZbqwfYhs87FKCpDKwF9jHKUUGX7Ke7AghgASuFYmUsvPpMFomLHbgO
+KwA0aRC1YAJf59gvF/E9gCZIUuOIL5BN7CZDhnqlVd/P4L+eR2L9NU3U8B1NV69pFeprv5OgYSA
3tR4xlxGgGejOb9FIWg39Rr64C6o5vbQLbKUPzRRG/p4LeIplawWyDMfa4yhg/mvLhjr0iZ3MV23
F1zU3lD9zJKswAVbTOtOqicaiRWb0S595p4j6OBwv5V3nAN+zdz3rljanwtL7EJTJYlyWObSEgEn
CzO31JMxPazsoCb5dCwDGzKR4BKmKaGejio2bfA7UyG9Up4mxRXDcwlFlRGD72rYZK3Xlchvs0VF
5NcZRT+HIYldRAJo3HUVC1lyRAKmdpt3ALywXWp1RCDFh+ASFWtIITWySha/O6r7dwiCocv3Ljjw
pyGfM3TBoh37egDCQ0lUAfvQBrJaT73stdFDmW/ydisS3idjcU7gCs9ER+i2D8lptS0X1p7EImrI
ISOFaoCMAzm92pQEsNdM0AzkMyaqT+lrYlWPKnaeAXiSunASMRuZoGlBcHgbUMN1StxNgQ9LH1OM
jVXL3zGO7EAuZqUSWb1P+oHflEDgCHGBQrs6oO3lPRhRKcjf6WuTuJ3TGdCEZc/UKxsTXx1K7RPQ
GDZYiZRGA6vAAL5qgc2MeogF5kbU44wKFsAq/iW0NAz61j6FlY9eusra3tztHLdpoAn4BvnTTKCO
Cycz1hVsmVDF3LXIr90vhP8vuEnsIrjJE4fanEb+KMYWKdD5ybjapj7KT1mA3pv2oJoBrsreB/xp
NutcDwmcPylHHe7bMK4MD+DHGm+NUe3YQVcHaBFYQ6IDDhZCgRPYMEnvdvizCsBYAg3a9wHG4ZA1
Try8xL/CimwRMzfRjJsNmMyjSjJx0KuBBTHCyyYPnjlm3UF9OfyC+0c3GjACaYwCuDlJT7RtMRpF
YPhuDMccBuItddXo2WdoQYFg6jOzrR6V+YWvgYNivnIG/+aizPbtjLajolDv1V7n50wqsYuQXfOj
xDMJPWusPZIaVcmlAe0Siw3VkHobLCsD3CaD88KNr9l+rheqnakuy+npO9hdb/0X9pjr4OHVU7WI
7CmfS6JIA2z6Ao4odpbtJdsxGGFCGDjHIyOr5dr9+v/fJ2u56ApZvkjrEE8CIDQQE7oP2ZoFfHjY
heNEFSmq4cTo4MCJ4RJ6z3S3hkK4Sz/QWFHC7IsVVOl69m++JKVO506QUaBibANj1ff4OO0jDwiq
j9YJW703WIJZ5ol5LfegzsOCda0NoKlgWVbd3sAi8Ih1okh+gcoBUQbe6LmZfdVwQaT4zuQiHFfq
lHvh+PZqixJJUktRnhj83Hgre36l4ysNHjmb8uh5PbZwVcpwKAz1/POFr83yTz9zEUNinw27cMaF
KfaX521Fw/cbIXxKVrHnq1+RTMJwQ0lZU34GsmekurBQ4bYb6dc4nPu9CMQdVv0aRrlTCccRI6mh
dgohkPDcwjrjARbjrDMqVrrLVpTE7ioM3z60xfca+NXc9Arin3KRPShiP/cbbts8BZUBl5Voz1pU
YzQx4kmnmki/ABgLQgtKrNvKTS3pnTZXNfKYlOPvd9kt8shqjL4C+396votvN+KFXspFeo+H+kU5
UHPG4h3HibQOYLBPea27A5yU9J5AhE4ErQQCZDu0YwS0WBtBehJ17HVN6DTDdSm0ksc+Q5GuC2+w
VAaCgIBGcApIp+rNBljtxuNtn84Kmt8l9CXBEX6hBwjqkiZ7Ar/K/vn03J33/nkD8rL0CztJUjIB
oxh0EKLXQ3kFlb2HCZHpdzbjITYYSMqoKn6+Ljydf/w6ZXbRT5ZM/b+JVoRS2Z4BxR6/vAWA2w72
tEwI9qXJPMBYbhd8yLYCyYrQ8FWreawv8UEhynPm1AduEyck8eSn2ZxdATyrTo9fW9lirdmtzjlW
dSIauG6nPg2PHJk0A2o3zRkXdHIk9/bQPmjPaCg4mDBP+wSyxACZ9Ue8XMiNgyT63tg9RJOBQTQj
AC1xDxqZdsIWyHPsI079g/IM8qBzlatED14ZLfKmMZHIjVEMm/4hbfQEGcUD84u0hopa5wHNuRtv
YH5s5HrrjR6WRxDQgtgG1CZZXX4WOWOCYXprjZTINiOAgBLlAHm3rSFcBYqSHYTX4i0uDAFfrG/4
++Sj+YguraL3G9kF6H2GvgR0rjKoRmZmuXuENwAwt8JRQhIYsLDkKoy69PGj/BDQ0L5NZLapkLm2
Ky1lN+NPuUcPHfus2KkTewWJT7wD20oymewLWh99/JI3yvsIJsxe/ihIc8F4PH9UA308AE4r2+NB
3nNGaV1R4r0D17SJUNRt8SzoxVMJ2fzCCki9888ILhn2t2BSuzyE/jEFP8TE345OaakYvb/Ulkar
egM69Ioht4ikEYGyrtHK+N0MGSDjv1Kw3gUcYenGciqrwL1xSUWCXZjc8AlmVvULRXNWZzTeJU/n
dgLwWECTo4ROgK/GTs5CyxGt5a37meTP9RctTsBIjTKIIt19CR2O4dwbxYgYkmBMqKCmQkbJOkQE
JG8fivT6z1/mf4jJfy6/aHRiCUiAOOEQEVqjHiF6H+KY9U2pj64aEEn8NcGIFJzxcFNETiGDAw53
DIbzVMZjuA6uJkaVGXVFMkzVfXMeAcKGa5rIXuaGiAwOVk9pbTBMWnlvV5jt34H6z40vGiIlGcbR
l7v5Aib70AA8kCLvzyYLVT9six+nXeFx4b4yZifs9MFWZcLEJJptCH6gGsad43QdmPPsdLu2tgAg
lDIDgngwj9FavThB2HIf7ADB6Iw29+bTWOuSBxjOoZDt5tAdIdJ0zo7cI04mBB0ynGsCT0UqDhI7
oFvC0xKCIpWuiHoo6Rps1brN0BpD94yhjb9JveSg7iXz55d5FxZ8e5YXNVApVDCCzgcsPFi7syRI
Smluo1eJHrS/ulpzoXufkr4nA6gUb91L9jYC9VNjbNo88dhPdI94g82+gyDbtB8zUyYwtwgt6AlD
X5/Z1JVeYk/3MhqsyfTQ4G4qY/BJwWMmRcrgOSIJILkr7/luMX37mxaVVsf7/jAG2GBpzgSQSmb5
rwCGQ5AltbTX//pqi/JqZpJ8TGtEg+QJ5RUUGtWH0VCh3JCRfPW3qfTb/ukMLwqioiwKVZwwZW0s
DtDt0gliKOcVUC0BWjSC2biSnaax1cMCaProxGRvCjKTND3B9IvDaD+qt/Jsx1EPBwAPu53BaQJv
SFMoWgOpYcHrAOlJfsB45709ppdgp54G7PSFjeqxsLMfWyyEfFPZFHa+UfbJFj3C79CdSbIpcaCR
mTCN2vAHypA1ZhS5s54ctOYx7thjUYDXAoBm4Qr4CPUIKlH+qY9hXOYjZ3GfI78pJzyx5PnnM353
bXx7HhYFWjEqSdb2IyYz+a8Gv8lhA+1QH7BT6p14dioX0TJN7BYGkM1nC+qqmCtm6GETv3Ijf48q
FZaX4NtLEUy8wC4+Noav0Mtn7Xzx3zgiWtwGtuQAk3VkPlGRx4Kk9gAK4hr2/86G7/t1Fx9Ew6Ss
WCt0NLWT7XgLKaoHhcDUG1wozpFN1mXQ4Eu4B5GIW8YuXiMzMFc3umu/fvGhtPEEJfgIv16AGgUB
nO3c2TI8hzFAAGzlkxYYKBgq/K+78tz/7nW///7FR5OoaPLmtEbCDDE+GSHmcYHFamIWzO8GgGCI
4tvQytt3yAZof610cKZmv0rJvZM4v9/G4hwCTJhIrYC1k3CBjicZ3eyM2hL+UBYdUKKUuohowjRQ
zSfYiYhbClWidT3jqkbsNg5MyV3wMEi/+wea43+X299ubjkP4KElGQoKADVQRLri0pNDEPG6Mh9p
Q1OnrxjsRJybSr8qaNnVB2DuUK1aCdQ5zAaS2dJb3OxFGY6sQAcAZq1Wh+mCqX8Wn2POxWCpA0DF
g12ktjrVudOjfL/3RauQsmlRS0n1LwBS/BIjKMEm+lw/C7wDDXJsgqz4TRvtqn9aOVl/z+e+X3lR
ivVZkSllNeHKEPxiiAqocKAzDYZIEL2Blj6U6avGLBOo+a9tcPm/d17fr72ow+ogi4uBxalWHyEG
2bp0ciNTtTJm1wCEBs9VVA8wSMsDPT7lRhC5TGdFh7V9GL/yXV93Q9/mOKNSpmpJnz6imuDNvGI+
gGUlQt5iX40kcyH7wwI/YMuQ9xnNlN/RGkEC4m8EvxswofxLWHPXuxP0vz+dRaztq7Ipg6SZAZEE
0P5q9FOcuI92NuOPBva5NXoVtUcNxrgKIL3D+vv5eyHw/Q4WUVertK6MeNwBRQSqmRlnWwBYTLVz
eomOKSJUhNUFYoD5E2LeE+9Aaqzj1yhSa3exiLpMLsa9XOMuegJUg9+AUoItVakDPAa5RAWd1W8F
5Ge3UOw4tWUokRtsAIamIa55bfB/1y7fH8giDEdBNo3MhAQwRW5U7KGnOoBnKcNFL45MiOshB5ol
8n8N/S9Hg8tQ7Poq3GJEWPwpBje4rLKWka9bme/11Pd7WsTkVA7rJpqRGqnGlEfdBQOrQ+sL+w8R
NiXQh35XWzIDE2FBtHObmrCRG0hxajmd++BHrBo1Eh/yi7Kho9P5gyPBRnxXHBAWMQkobPmXTxAA
3nMLwl0GSn108L09PCteYWJStaHTKtjlhHpwEd9+Af4HeRooidmwizL6Pb8BxGobb3iHjiQ1s0Au
SEyo2Nusk0MfL8HQsHOrAxizX9lx3IUbfhNcNC/Fv3ntO7+zffz2qK7z3JvvPB5hGhsLeFT8Cbw5
izUwnM71yBP242kg+BnvKaSRxPNKiF0JL9cweHNZOdZiVewR3KndRE4wpex2Rf6uQBwyhU0WpJVB
1R1kkDHWDgc9jz+cjet5vrlyXbNMJyY4rwAX00ZfhuoWmR0BpiesAVxnOJiFW54rMorwt0ieozV+
4x3QyPdHvgjxWSqVMyvh4x1Ko95CAgbCgJjIpODPoRKAJPhudat9Zyz//ZqLLhnEB78VGZC6SgbN
/Jltt2q3zVnYRJaF2zC/pAnObk7DHodqN8hnKNdC/R7IoPk8wdJDWGlQr3SXv1+CyvMUxsLKSx6I
6vvxkNYF2qv0upeKvMzAgJSaE9Rfq9PO+yHqz9UWP76uh0otE+QyXsLVaEYF4nA+aTBIgvL4utLe
FbL6089bpCmwfWZ11HIKRWIzjCULD7g7LEKBBXM7e8bckXeFj5BkSKWD0ShWD3UCU/ldEX82Aeho
9QgJ34GXPd5BuSYU+h8O4J/nschhRc+2Davh6VMNt8bgnsXBqJ2B0OkfTn1gtszaV3e/pPpzyUXC
UtS2TmoOl2xgPSlCJ8Yf0Fg2aN8LEhwyLEmklf7gDpOdHvk/l1wkpjHqB56f8BK42hlNjQccjgGA
CYFfYvdTgmAX8Z6kQZ1lwDiU+RC6TZZ+BskeAkwoeTnw3fn6JY/gM55vMmHbBZ0OlGgOAbYYA+dq
M0Um5iJ4Q3hgiiV30PO1lOIhUfctZHYVtIGPtaqjUc8auN7nkKCxe8m4+gKHjZt8zG8JRI0YXXuS
Kuzq2wiK77rvlhakFdrUh9w7rJlQVzHTKWnMAeJikGbGFafC9QO9WxNjWj0Wi6xZDkqeqPCDh8FL
ZwUONSzAKvXKNWltzeRWXtAdKqPCCZKiwHKIhZf79a/fROJJ5QZfxGG8tNJH/SIhwcEcjAB5ZTDn
AOVVbjTvffw2weEH/k8kscbmMj6DguCDPS1abH6A+BP+KT2Doj1nDDXQjCV4c9AYW4lX94qcb7e6
iCB5qrZC1A3A+VFeUhzaOUaarAXEzmhCfqazG+zW7RSmeMVRy73GVGwZbkSpBa8RzNHtn7PnHabQ
9ye3iC9SL3INrzVXcAWKuua37M3b2eVKMMhApus3tVMJEMHRW8yq0YUWbuoAtAIeOg8mbwXHXTSh
8mZdyfuO3OH3O1uEFlULs1byS2xfvSmzek4vNqyd7MvX4owlzBjqA4AHoMpjjs85NXDvvwTGwE0X
jzwghGjq2nOnerFTbXv/okASRR/twieSBjNhB8IO67SrOyi377e8CE2NlHdSUuNh0oUPo0OjctQp
+4BKY/ubGkPTda7+nYz07TwtYhOb5V1ZihUd+AEVA9n4A5WeHojm+ZjmrZ7faz5dJKRv11t82u3M
jH2lAhdQWCkmRRCFxvAPYA72a3TBx/K9+lVFD/eJxWWzU5y41DNHUnXuQfZiD9ZwoaJj6tt8yM6E
8SKUdyGh7BWAFb+KGAKMughmC9Amsj7CTQQwMWB+dOY358lAU+JBioQNde334GY4lQ5kD8GwAIVO
MrIDimQsmwJ0lebgSo+wiLYEqBSuPgJp5ZEvMdl+I8lVzNf0kWf7cjsD8/QiJSTYF9AsMdsjYjr2
LeFhKrYc/FoTQ2KxLoCp456KlKI22QCGI8zmuFGgOIe9pGpA6ZsnADnA1wm0tNHW4M35Pr7hp7Eb
CQ9lE73UAFy84OdVJAKEVFw9SXfEMr6d3iXim2lCXwpoKKDOhpEjbdTBCQl7DLzEQxWfGAxnqHBT
eYZv8lMegFkXe9qR30hfuLXgUkFfB5BOdZ3Fdifj3x65JQZ8LqM66LOWQvYCRzB5nBBYaANKCQVo
INKM8EQlbFZyylXm7YeDLi5qa6Yq2JmJ8Dhi+N00OqBLTE/ynDS7JLWCE8BUOVxTgEjpN+IReD1P
sRWPkfQGUs2DjkYZOu5YBp9BL5SNDhYEWN0ATqdPHjzWTEZ0J8nMnJb0mD3A820g6YgBvZ7u6LYM
jhGZ1da21Oocq2eeRuotQ5Dk613DwHvYgjkEJhUr2eBetfntSS+SU48aJ4Z1DPIoaXAuIQ/U60NN
2i2FK2BsNpTbENusiBRvofnVGzPs/HTsmZUMb0UvAPXUUVVUPqi+5W7YrMGzuCvJ4qeXskhXAx8B
lyQiewYiCfgHgBb9HauCyboDdXciCmdCoWvyagxIG9wq9lC+zXt09T8BbJbazT4e9H4LPNG4ZYA6
hpU8FJsgYWD2lM4SArrQbhQAjBIXDFOoXYEeuq+2eapD24kPTXx/AvSCQKTjzHxfg+YDhalt/x47
wxYoZirYP24ALE4r1FZo0ePaQCe/bT6Zmm5OOqODQDD+jx4EabfdzJv8EIzAppDw0O2Q08LBK7fp
y4RFOIxowUR1IAPxe3qgsHHJjbctDFKv1hCzne3V37ObeGKs818SY3IOsiHmmtg1wqr1UOzajU+S
bTBoZsN4ZfXV20L5nhF4LBamA+94GCUlOUAjggsRw4rZrBKyr1jHn97WIoW3TTv3SFB4W1MO0XVw
H7MYRU8fvuONsMSXHlLhA1RgwwcWYQCLpVZmq8EUZ8if2RKEJjzoRsPNpRsFm1UWSEb0XXwhXPJ8
JpoveUFfbyi3sLLVHibZSAHYWJUch35INlVwkELUxemJMVCJ94bCv+YtyaGBLODXC9AE40a7U2e9
T6y+t1J4NLnitGUSG5VNbshwQYTqJO8M8k7IgIkc9iH+pgaWHVwAIOM+NlqcL/iW9aSY7FwjKuQo
4bF0Gs7pMYbMF2ON/iGonzDxBC3+qWlOMmCnilkBGpqQroItnCV1JsQiID6ixXZZGBHs/riCCMMp
Gb/C8dROtqw++Cxsa0iO0iciFRTV2YfiqW7c7F27wLXeG36N7/U7Dt1szdBxAMOAKtWC/6527/Ku
OHTbQrTEwBI8dtscQhQn5gx6SehgC1dc4Mhp1GZU7kWqiEwG8Gr2rMc/1aHFRXbKwbBeB3gC5Gkp
+B1mcPrTIculF7WpMccc0hPYdMNiK7TqGrJdj63NY4qZvPSpk0qFrkW7XthM6q+8+hrYLRdcWMRR
9CnF9MTBDKhyAuGxUz7hdwj5WixkzT5zRe5LU6DfBXxWBjH/Su/RJPmE68zUZpg10upaUS4uCreA
HeV8FFDU8LaIGhPuAsfCQ8QH8TzzZmc4xwSUTruBX5D0iO30IFj1Ll4RMLiza/+egBelXNy1xaQM
uAtZNn247ejANueCDhmW4NRC5X8grIBdu9H+gvv6vt9GDpRWdjMqoC9q7YQMMlsBokpHGlew8Lq0
Y+jl3uBqnvbE96ARdagn8Im8DG4tm+JAssoD1n3FofHehOhbFlmUiE3VD1IHmyPk66ohMMeighhs
a5ZwSgc+2Z2Os7pHBJxM4NLeIiInOwZ6htlKBr8DbPz2PJcC81PBanxBKaLqDr0VVlVbPM3wk6XY
ymc8R+m58AIB49l+g/yRmE31L8SzLViM9Ixn1b/NX+MbdtRUMCXQZVVHDd9j343zeA5Tu7TX2sN7
q6rbZ7eUlh+qtCqkALVlD7BYL5iCA2OzDW0hQFRBoHoPjNBbVUa/N7v9dlla8t400H78fyXttcRK
jPq12WkbHi0g2pfWEknT2HIFWtgqPOLOEPXblRdlVtckYt1VKO4GrF6DDQs9Cgy2BmrXROsL1uzP
EzoBD3gYaO+uPe97O9dvl19UPAWrJD7DosprobbVHwFsoWp1PPE9WE3C+MUbt5KjBTpoU9iFyJ2V
tvoIPT68EJ5AyBQGGxpgbZvYy20o13ebSiM+0gFMKNYWetcC/Id0Ki2Kn4kP/Q6zAyynNT3fhscB
9NvZkSB4CHw8CzMWQxxcEVqcO/a12nGlOZXbwpgVHWpM1vw+bKstGoxNFZHQk1QLxSa/4XkIZ+qT
ExwSTIhmu5cNPOZ0dVZOU/1P974oBaS4YaYrNb98GQnWOYPy3LLQu9IgdjXC1h04RHBdXtAgrp+x
tSGHtAjvKGj7GuoI7CV0J0DYATCz4SgKnRM8osdxQxXdVciSEsUC9sQKPgFJAdelIqIDpJX/kTHG
KrZ8pae5+s7ffHCS1ORxn+Dc1Vj+ob8wehEwUCrgVhBg2TFWyVeZ3NdG6aeXsAjMUcxn6KQwUlEu
vNfCXmAycgivaCTz6tL0YxO5RMNxyU7MR4WtcKnThnXTqrvwZYLdBtUqQRhq9BiCyJuAsVFgqQ64
9pqHmqSyCk6XoNPHn/OddPTffx5VrR1/mW4ybx5ZzsddVIg4/j3hgEHwJqh/d6BYFvBLkMj8OUEt
D7Zg+BUbdE5DpUNBEzSgJrZ7vGo4rIlmi/92I4Muz6CpPkP10+a+sgh5KOKo4nQOeh7ijOcXqyTN
tUizRIVyWZdPnIZAF8OzBlY/gpnI5tijyCEV8N8qpKMgS8foEIFvo0MbGxXlVoBk/sqEMjCQsP2G
Em0Bq8vgrDmtZAgMWIvt6/wq79OvtWDDr3ywV1T7zdNuq7jzS4palwDRuyoRat2lrT0t39XyIRI8
UTG5+nUad3BhBT7FqnMbAJ32VwTEDG8zwqZDH1SIgOEXbrJqwXIH3HAbt6/6Qje3N2EFpbQxfZou
cNhonEyKipHJ+LUeeNfaYnmRJKRUlOaowYyNg3B/bdGR9gBJM8KWJNMsIXgSfBfjKpw7tFyzNzYE
veDwq8YYHvIQXituIOJSUW8IfDkmpc0xazXX2vNY5AZVnsSxB9zjEjFbuMC04Rl7or4zNPANeCvm
DUwiYX6od3C1H1osAgBrK+PdHAKOgvL/v/xUF9E+jJu2nIV/JXUv13SIgeF2EifzfIDPx24/xHZU
GpNsVJ6ADGbiT0xsyK7vZK7ida7siE4JkWZP+JI/ggM0obsNMxgQ3UdwrMEXb2zhqw1c5nVtjb3W
C1x5BzcnS+a5mZ9z3DuKbHTpaAZgGwp1cAUTHfRa2MSDOs6bc38IBlI+io7qREeVlLu1HCHR0ueH
cC0v+oGk5xPVp6Nd9TF1fXhdI07PIOZgtc5u0OpG/QaWWBv5UXNGgDcg9Ac/i/hl3g42FG31aiej
OCHXCSyHp57TcXkOlUZ0wrBQUc1hCyB6i+i5VTBQlR20jhg4jm/SV4dfWZnZYXUksDI6lRcZSBGS
oB6wMrykW8xuRGM4Y2KPIekEPFtJuM2MWa4F5RBgHjBEywggz3CeCt7gLOr8fEbvoIC/dQfKIp1k
bQYPkxy38r/jzquMGA0h1QXAeP3nq/G0xPjhXS618DufzRJlQjgV7doNOxf23fW2LPRszyKC+Hiz
QIywX4mn+Qb4hNBAtwbO7IBsOWuhm7SXFIaTmvgPLFNXb21R+wtMGgH5e205VAlbKN4aNXj3mc2O
vo0NqC+7aofMKX345iclAYe8k3oYucoOL7kd8w+cka7D1Z8e16IriNiEGUUGrZtoI7xfoO2oyEjj
BpipFFHD/4btmgUxrx1O/KRa2YnO7YLd6AWYRXjTdsxNDs3Ddn6D1lRkdo0hOmNhidCudGVI1Bwb
qi7OkEhdNbe4h7vjBFllIcAuIEddF1s3ASRR1ChiAxwsiOCDuaCjSGf15jFBkwkxsc94rzqUkHLV
gjhWmw4m5ubKabsbOW5uYRE5Rj9WhbnDK6UCJtABrq3wU3jGFOHo/9ZK8Iygv7aHr54Vn0Mn+hzS
Q4D/EIzwV27k7vd+cyOL730Oaj+VBYQwVBGYFEOHME1eGR7OO6eh2ozzE3Y9k3TUjPw3S0aonFUe
1AVIAjS5vFv/DK8yXH+dqz/3s1zdxI1Wa1KD4N6Wp7DCWKB3c9I/g7K2BeYNEmuxUXyV20i5VjwK
C0K8XaTHRDITO8cs8HO2OtnWBDINL2V4oZO2n5/Y/QHAzR3SRH9zeiKl6fhawauDriigtgACQ9NL
/YVs42Uvsq54WKBh22qtXPZuP3Jz2UUQ4AI572IVlwW1/0S5romoqw/Uw4kqKuEj+1j1WL2/LlU4
ETLjrMRpS0HfVM57hqfqZQzU+rsBdck5S9xBNVC3gAWmhKZoYbSK+e0oHdoSUktZ7fBsqTcQpuQG
DAz+h7Qra25ct9J/Zeq+MwOCIAhUTfIgidolyxu9vLC6vXDfd/76+di5mZZpRUwydZ9u2W0Q+8E5
34J8KG4sbMFZqR969gpNTfUFWrZUe4/te8051MpT1z616akGGjnqwSmLM1QX44O3UKH7MMcxwN/i
/ljnt6TbIKGMCMl0gVoqVxlb4aEB5f+7Tr3x7GPcrvyhrJvd2uy5ggPYJqtwOdVH8RPPBvbUoFQD
M1rwHYN75764GdB5ykLZQ0TaONV3GY7VQw3tuxlS74nph+DE2c8dBW5xnfFD0y10IKC7Oao/uYJK
ILIObFGzBYLJSDf5MixfU7qLotsG5Bgo2UOWYTVV/xEXkzG/Z2QM8iYGlV3PhwdifNMvW/Vog2GN
1Kdv32bBLqE4rJoZTfcdEmk20qPZHj7A8yhBJY4uKKpTxiJ/kgAGuPtQbitY3LQgbMBvo/FNWwJU
AS5jM4sx1XBWad7htZEeHEiWQercuwnceQs+Znur833AVi6UG42d2iHhzzYpBdTJhJUplM45lANy
K5DPcIxVArzl9WIuqP2g8BTkNnip+1s9Pnneq6K+tN2N6hyiYu04p5jeKOBPtSjM+OFRDSyHhbME
xigdW3fOPnTuK3/pthvbxCtt4v6fWutj1WbSNTlzKS60ZgsW0JwcmkMyj+b2vgBJN3rhP+XD9R19
OY49m8vRjq44KVhiQIYI8h7aZ2fasDCuy02erSEKsTAo9DehGg9sEIiImFVYGcdKjQz/3INvETBj
/4iB/vuLOHzxt//B/78laZd7jluO/vdvB+8tT4rks/yf4Z/93699/Ud/u0k/YrwlPz7Kw490/Jtf
/iH+/p/tL36UP778jxmXXtndVh95d/dRVGH5qxHI2A+/+a/+8L8+fv2Vhy79+Osfb0kVl8Nfc7wk
/uPPH23e//oHHe6Z/z7/+3/+8Pgjwr97SGLnx7ff//hRlH/9Q1EN7S+GZhAD0CXoirGhiNZ8/Pkj
/heqCghxEXCCdFXHj+IkL93hn+l/wW+rUmoE1GhNw3leJNWvH1H6F01XCRcQxjZg3kDoH//4tNPf
78K/z8o/UfQfR65E1ylRUYo1xOA1+ws2cHYhlVGnKl4YlE9ysO1s0xkL9dtA5QeRhmuFo/IAdr0L
iYze/+HBjjJody51V25nHDIC5mmDsmaslEvoJqI6tMlC1HyQVAVsNsSRqYXeXIh02ZeAj7h86jYd
B0Kjj//1sj/7eDv1dAFfs/LJ37DP7jCksFAuWaRHzSxX0z5qQzhzHl78vTkmNE2A/EvGJvVZ5VZc
gcXoU7gHUmGd75plb4bbqXN6eMxfa2YU3jk+3i15imbqPkft/ZCJGzWyzpbon+vgv+IqguZ7XBZ/
/eNbIDLuyyh0UxzVqXXdLZ9QsF20D/lNcXChJRWjNI5aPwV9US6yKd3ecRjytVF1rCZgeFXr0QQ9
S+1NU0GRZlKfZ6qFUXwlMpUaduCVT4O7XwjX6hXfDOF4fifW8dbdOpPmehcWhW4wiU2uGYLDvuBr
REfz2ksMjUvLI91KKsaqSOlCp/3WMECFjOBWUHTbCLDtiQn8BpbAYMIqQcMJo+mUMTHqKnCyqfQg
WWn1jbtPIgS7evQIQ7QVFFxnEXLuLRAepVssnCqHmUhohv1nB9J8ZvQHNbFPpPgQEBIuQblrUYqN
kLpxqPYStJUpnfyYwWusg9WnFxlrrYZ6NbTu+LuR3TLk97OsWws3nJc+UHquf8z7FqL8CBEUgYdj
T6AzbcfPvIa3FuQWSpbNM1rPue4/eq6x6TMEe85PRMI7vwbMtXAOnQHiceDtegNca/+hkDX41ukq
BS7Ji+ih7Z7CDNFh/hoXB1Gln11YvjdQplR0D8AKuecuXL5CAHNV5JbAFtA4nYXyV7/ngYhOdRzf
q0m6QfKnmUkt4sh9Z09RlW8DOwCkvkDEZSDnJ5pIASzGgSR5DyUcsVd86L3KbkvB0Y7Eqxwqq1kL
RCKctpzqp4hQxdVsABn62OxApWGiSPC3QeiR/rEsuqWM+QfLXVg3ONDJBQUxzelDh1x6Ds94WBUi
2qHge598WGOmQIek0CzxvJ3veGZRtq88q1a58lbp5SIpka8vPAAWwpveqO71sP5UAFIpIwm+VcNn
hS8FPISVpR+XN51DcNnrEP6OQvAMXdudIrRyXDXfTirOVCoE0ahU1V85/bPzV2SkBG6XSIvYPmjG
3PkZu+5HJot63UZ+M6/yHioUUZgg2odJQgB4g9+7cJvyFnmj70EJfaxFsEmbU8+CjZ0XsKBqZoH+
nHFgmAOI/kZHm2xxi2zcJv/ZAMnii5tAhijdAR+aGz9DB9C6GM7gXjn322bTFfyVq3xjCPA7e+2o
Eph8RghRKYbRKR7jrHkneWPP3RTFQN8vkHoImjtP02DJ5K0dSEHPqNeBDHXP89fSQDUEc3XnqYhr
BYWvVLbuKEJ82ULBTh94VFDc0+toRVLnLlShnwbmEqYS6hq5s6I5XYW+urKNHOygBAIfIBdAX8c1
ihkLxHvZwAg7coA0q1pouLd4jHnBqvGfAjUypdvO645s9aq3tDCduQw2LRJirH387Djusgvz27hu
Vk5SP5Qe2PYcmFeWzZoGAbgaAIWCJa0ARx4iJVBnq9xuYeIHjJqGwg8rTGjHIy5P59xBva6zKAJD
LFnHTpA5ocgjxp9K9KNsmoUSpYuqDu874DDTRAB+BZFBiPTrarTybHrqO+wriDwEPnycPCSlC2fP
i2dVdcw+TuDSoj7YOl2lGbCgsn/WgcjxkKfWSGK6mj3nBLIidbDO0pfYfUm9NdQru7RcUu+9SB8k
U1ceTJr6BI874Ix4A5e2/CHK7WMRlyfDOXE7XlVF8xwKfso8tq7KFsC8Ptw4cbHUHGIqJfzSffuz
zvLHTkfZoovfuiaAB069UYNm6TrpLpHMpDZwYgMKoFQgaBHO9VQzezc200BaisKePKPf+I27aiIb
BsTuNqqhq5rjlBQVsqxKdAyAOdNyDn1i7wXm7a8JBWI01WY9vFhYmO08Wq3DorwzKpSbnczKa6BF
U2hyBu7Bzh0cXsXGyRwzigc6OuwJu+ZB8dMN9Y33CNCmTnfvM3mX42EjEeBH0HiHm5gLvRTtnaWQ
Vw0ema7dptWdTWDuhkM7CX9yF4r8xSkQz15wqAZfCNSd2uzoqr3paxJMJpBlsbxgBMexv2xj2aNM
q7r0WJDoplXgfJ3CMcK79fIOCwQluM5+rks9XEQSeQQdrP0Ht3wWBtxmsL29H7mx9eFj68m9k7xn
2B6Oe3C0HyrZ6LKFIj/OyhCKa52w3KHylYkj13Js0H3cmn1rQG/DB94KM67cNPIp9uo183TIYTwR
8VK6fEXsbNXZyS0YvUXy0bSWVC1feSGNMU/Sp9DV5yVCWVEZ69J+lPxRi34ybZ+rO6XcKsLi4QY0
JRX4m6R9z4izle5Ja176IkB5DijHChsc7kJtjdSen+6UXi5jAaUdzl4GAFrTANtEy/AFJwwc5MQ8
6OlbRD88CU1swMteNO3Z6cAS3Hs0WurRCWILsDB6L+wfXgJ1TAOloy4/ttqhk0DmQRUEep0ahJWa
8q3EwzRtmnWfIgECEHEIQas8ek8UJmaBI+DArSzyEhyYQsy1tJxHATKhzk7lPbSPiiIyIw5Yco6c
RVaYTlLAl9H4oLmyDHF8dc1TrsAtBlSEXt3w4rOlhzTec/HqyBhGkbA9p7sierVBcFN7exHbnw0S
syx6D52TUT9weocTZKYlDGi2ZZNuk8zeVWV+wBvnZ4lVr5bervXBgCTxJg4gUdp1J85j3OEoVuBI
jeHTIWugvGD1GcMYwgDKTC13HPKsTHsL81VfPar1vsj2GnTYfJCalgku48Ajc8WF5TdZ181LWleL
Mj25kdUGB6LttO5O1ba2hFFDvFOyVUIP3MhBGH0WHAhXIJBawGrEMs9AlUmQdIc5QnRrw5AaBU3e
F9A6AraN7Rv3nicvPX5chO02L6FDiYyhCteOiO51PV8U7bMfbzNvp2UPuv+ik9vQS4F4BG3VRSoH
kqOziN0h8FEhNZplS60WVhG1BHVpaMxEJ73/6WvsSWPPOabMiNNVHUKgQ5U7IbL7CpPBIJFckuxk
NH06a4qjE9XVTIs9mC/hAMMZcwLIYs0RlkF9dCV78SQ6byAXqTBsygAe7rUILk0BTtpAS80sKOAC
grVVZGaYfIYMFFtdxW2Wmg4ElwxEWClhz25eH+xavRcO2fl+YBasn2eK86k0TM5UO38xwlpZGyrk
P7QDDe40zzNTuy3mDgz95js4PxkkQTLIdixRqxtcyy9GlG8ADYXoakuOLjCrlVbe1h0i0iaGznfV
6G8VxCzrBKu7Q+kt8LVF65Y3tqRg4BovvVKpsPO8I1BAS4pBAwfi4MC8tS8dh4p0Qm8jl5s5TDJJ
hGBO1U0dVPLEBnRZtXQdMiMJXaSQNUWgVWX+Ug2VHfeVhVuDwqatWjdfihCStJptts4hxPpz/GzR
QAMkzz3IxAIyDJ0v31ZOVSrMtIDoPZH2T6JWICD0vJ1zl8HEtOLPUyH9hXAKNCfoSsHwigptVFdV
/aTwWpJKq5nDnXIHTPYymst5+APyotBDSiaywuN0IB4Q/Ly5EW5G01y/YcKTVhJbenoboUQrgQ6y
NcjJgFhKcY1e7+Dw/aOH7ZcGRw/bXDZZH0aOtFw7ny9rY65AhQnWK9dbufB8RupER7SKrAoTv+h+
Z0Fpi/cYomIX3aruIqSTgw7kK//n9Ua+ceCGwTtvZTRXvt0RHscIffWb4VUBmWEIXX1yCE6rEHVb
xocpBckLL9svDY4GL1JaN656dMsH8djhyCHzcmJ+LiUFvrQxSgr4JGtEW6jSYqvK6swOaljugtxw
KM1RAOIHMwLt5fpAXng+nzcpRnVaRxFdFHNdoEkBsACw2YOo4GqK7/GNSDyar/FrubYLIy9oLa2i
BRxO1+5bgJ87D2hm8JpVcugS+VDW6UZHkj5EXvt6L7+la8fNDy+ps0UZlXnBqEA3B5UMYxlAfBBR
P5glp2rlmCAkPKZmD28rPC9hcXiAklwx5xP7/fIKklBbNXSJB9toBQlPD6PexQoyUDyt+YMa6svr
3fwGNP17N383MVpAGiROg7q2hSXaWZQvFXh15DM2jxfJsJDwhgnuY3AnFvDsm4alXDhdkDL9s3va
OLkklDjvakGFFYc3Uty3wFtN9G4spvG1dxoZZVzCVg9baHwLSwdxRgFVeSY88MIHzHVbPssINViY
cNVNjHyCM7GCvgEaxo2PVlBHSRemNMblAP+7Ct6m0fwNnLETxLP+kcv/ksr/kh0c/tj4pD4fyyHx
erZck8rGESojaWVgYWuLZNXFgMQOp4C7Zcf+dH1gv0HKx30bVu5Zc3gBt7WmY2UOMF1Ymeew0WPz
wVoBQRhk8VYUXpYDWpiAHH0P+ZbN9Q+4fGX8XjrDz8/ab7IylgRpDouy5wgSdw3I2VkxcS/9k9P1
dyujKyNVAifUKty3/qYyByAGZE4gA8pncqXDTvT+dgrsdOm+PZ/F0QVfEEKJp3NhEZC4Cij32mCI
hGCfAOZ0fQCvHy3aWFjbSH2D1q0UVhQdO3nIHW+iATqsuGsrcnSyuIUjwNHH8rehkgaEXg8PyKHE
5oFctUxgHcgWPRAPcoVEXnEDQZk1siAz4/16PycWyriCChPKssg8LBQmnpmxL5V7kd9fb2JqmYxr
iTW37SrKMZaQ7AGlUN78ooShsFEnx6FW/Fy9dzvbTNYT7U7M4a8D6GwTCNhLpKBzDdEnmQ/quHh4
4+LPIE2szQcJfmViMH/Fs1fm9FeMddaigyd71+o4T8uFe6oQ8xITSDb7ln3a2/QhfPBfINFOuxk9
RD/iF7z8zeaRgjezRuT/rEIVDZrU3rwBzqzYICJ38zkA8P8C4HHYJ9++k0qNcUAoEJaPzn2Y1DYG
KbCPwkZ/cGUDhEgNuabPQNabkE3ou15cYmeNjc55yftSVIgVUL92FilobCUHUZM0i4npHj76WqdG
RzzNVaWmSmNYqgvtTlDeQPHqF1mqm0Gab5JQPhrUvrNj45nT6kU43cRx+A2C/OvQP+vosB7PZh/L
rdQNp0Q4koPrmgObVvgLB0yHqobpMtXnPS4dPXPWjEOvWcWWdhKIj9ZDNnUtms+yowujeyTxPgYT
t+EWc1+Gd0tkVLNc1AsCv17J5dS4XTxUzz57dFfkASQsywqBP97Z+x4l9XVykEfDRLLWVJGXhj6T
a/K7qeDtcgB71u7o9lB95IBtHY9DtoLY2w1kcGbQVYVssrvNJnTXp5bg6N7wXM+Vda3hBAI3yLOX
RHnIqT8xkN+AdOP5H4WjURAWOe0aaWmw1RMrsBWcH91tvAGdbGGf1KO6goMuUtXQb4/M+EdwAsR4
OXVFDovs2i4YXStIPxDNNlpUMCDD4mjHhn9M7LOLF9fveRsDUQtP+q7q4k01HKtQS55HHwO9soEx
b2w26yl63uWH6Vl748PKl4bLYm2IMtw9xnQNjfyD2EM1aIsoYxpaNrEfjNF5FakKSQjHfhAHAil4
E48bs98pcA4J9jCL/EQKbv4f+FSOVs9YGKpx3Tp1Baqf7sa+pfNsBi+kANIqIKi8+kAtpdDUN7Zs
HT4q+2aOjHYEVuxUpf5yUH422OMzjISsS1p0nq2KHxHMOcE+uZGroc/NbgpuObEtvyU2mJ8w3WYC
iQ2Ap9pVioRNEk4eNFPNjA6agAZ57gspLQnfZlCtgSd1lykcpjLonVUnSNMv/p93njE6cBqqJpHt
ZXhuyCMNwWYA5A9l36kIZ6pnoxNHIcTWfRtbsQa3b65Dg9fuADR2TL5Xtzn24x3EKFdTp+nUBhkd
Mak0lBwlSmG1Sr4XeNerEYU4qDEj0/ZEF9vSkPiiXEe0IkeXeptkZZYlubTSt/bNGPRbtEW08n+W
OxIsB+X+4j45kfUkvvRiMHHW7mgf6A0WDVzqcJfLA2P3dQo8ZkkBeqzJKoluJdsTCdyZENtOe5w4
YIcD5tsRftb2MOtncYTMGGc2UQ28DNwZrzRIK4HnzflPJbpn9NGNXmrno832YXhvO+rELXbx/jhr
fLRZVBEIQ+ToeJuvGcp9tjPpcHcx63DWxGhz8EyPtSBGE2QrtoObBEBOEH/0t5N+4lMjOdofSekE
ddpg9eBMXfUbe6Ouul9ab645nWP4vlQ5XD04LIgooYAIj+4pN6Qs7lAEt/yMmQ20BQoPEB3n4HsT
2/77rv/a0OiCoixjOlND5IM5mZWMzSHCvVKciVa+L4SvrYx2XqWIqiuDXFh29uGnVmC8Xl/mw9h/
XeVf//5ohyla4Ds5MwwrjvVjCy8CClFIogc72lQDUQN+rrPrLX5/9XxtcbSvypZEqcdjYeXwVak9
uslZbWWuuq3T9CnNpu7Sb0LCAz7yfEGMtlIDH4m+4pgn2IrhJaitOWhhyiwFLJug3LlSb50HOjiV
AEk4y9ghMcEbGyol6ot6M00rnprQ0bYzaKC7noYJReVc0PeWPV0f3gsp4a/9He02XbVtGGcCW6DP
QPy8g2wU8oiP8GwLDukOImepCQu8fWziRlrXH+EcMtrK3JvKSk1tw9HtxGxX5CptUYwvWqCf4FsT
ePs+ckyiT6zgifU0zp2kleGGWtMZVgOAoV3D8iIFuLx6QBwHOGk98bycmL5xFkV328DIWsDyYk5X
vQY0f72cmMDvB/MwgVJwYPCQGPglMXV28QQAtwgjRz5vyFoquqnuyQegMS6sE2G8BzU9DbrykMTJ
TiGcn2Dbfp+4s6nU5YVn9NevGG0bR1OcomKInfyNsw4Avp31+xSVw/QepenuAJkTdzlQ7lT45HQL
fE7/2AHVCyo4CMZHiAWsrg/L5Wn+PSrDz89GxSe+EUIs07BKYJdoYc8ErRa1AZseVhy71ri73tyF
987X/o+2ETT1G6VQUFR0AjhoBU20sSkw8aq7yEi4Eq6ys2v4lJfxStbQoeuy+14bCsskmzgvL94z
KAqgFi6Fpo7Jj5oTNw2IbYhDYGoRgLbOBJSkkSGY6PDFm0DT+FAlpuo3AlrUBI0bxgrHOak/gyov
k5nyFLySx0EeODcBxuQz2CaBjVwf/5MHM8JKDhd6VQJ+ysdanL5G27pJCm45+ovUn73JcO77e/lr
A6OLTmYKgLZFiQag+Dv37mBSAWFwvqDwBYUCtjfNyZpqcXTR6Yqe2G2HFvu3QRlv8HM2+lnybNwC
3Y0nuogXE1N4YakYQApLTQiNGEwf7ZEAqLnA0WtuqZq69yA4zn3IkbYalA4h6pUFp4xD3dKYCXvr
6D96SAHkLt2FmQtox0S68cI5iU+RmsFAaYQI7qjzcOx2siSJuBUAAWQAUtZMvigvLFhDpVg0CPWQ
CBhTDDqDRSmerKqVVdBgANCuFK8U9JI51HCWUQ1jMd3bXB/hi00CeKqC00BVjY16xVXKOz1IVMtj
NuS0qrkDqbZESbaKD+ml1r5to8K83uSFXAA3VEBhYQIsMG9i1KZB+q7QoFxmaUq1JE564pr/oRQJ
tBXLZQv5puCJKqw1Nd27Ac4qjfuJk2G4qkchotQ1rCiUQFHVGdd3aWPXXdHqHTqt3ySlv7cB3U5q
ZeezArqZNFqrRrRVcQpO9PzCaEsgLThy4ziSyDiUz7xYMAXvP8vQ34oIOmus+izd/CnhkLStPxMV
nBGSL3XnAd05pVo7NzxLV/p5ITyzIt7BI+omKeMJ84MLNxHOKErYMCFwZRuFNlEQRFFvuMSKgAGL
wpUHvoobfhLnMdbERLhxcex/tzXO8tWRF3SJDhgty6HNRsmyiigsZdGtDMJ0brOnCt3VoNdcH/qJ
Lo5558yXEGynaBa0t3WmfNbQClKCd0Z6U2DOrzf2zfkOEbrUsa5AWQJ+AGyhr1e7blBW1zIjVhiQ
WaICJZsUd4DULRUHinNKd2e7ZONxe1vxfS6ebSTidduGlJzTLjOWzyjMPmC/O3GCXRyDs68aVudZ
wFGlxGntou+tLnlvwasEijqpbrUBbpZFU0t9qrHRmoo1VttB5vUWB2mVRtECBjBLoFF3OsQWA4Lq
df5UBMpNXmqQeikWviBzKBnOAhUWff5nULlzJZ0IrIeD5du+/z0Av6rrZwNQREmZ5GnYW45zW8BI
QoGihTLFXL5wT8gBNQLoCEfgMT7dEHXI2M9Sgmv5qWxOISSsr6+ub/p4v1bXWQujQLYOag4eikcs
lhYHKJWaKaMzMAiOCcQBDNnMkwrmHBmMyKV3NHj53DUuBICBR3S1dllBETJR+pUIgIMm1dpPopvM
jWYU7GOfQb4XlSAXzoMtFEI7FcZ+tbdpOw6lPKDRfX1VKuGJwg2ddXep/Rw46kMPg0Als82eQhu2
A45MhOu+oDBJAQwYUOl4jor+a1Sm8Gkl9kzP3mNlfX1MLs7s2ZCMNlyh6bYaxlhtBvtg9ocMt3Hw
9u83wQmU1RGLAH8kRgu6bGw7zkiCW8uH9Apwr45zUoETvd7KpW2Dm9Fg4FIKA1W3r3tU10I/A6Go
s+zkXfFfOoDVQ++JwVrRmdyjlwZtuICRBJUUAepo0BjMzlSgnHAN+p+Svfrxk1uwif5ceDVLWLjh
zqNgvSDI+NqfVgnsUrK8tVCbXILoNSsgMTnT3A+8nh+uD93F7lAuKXDUhsQgfm2K25Gm1aFsrTp4
tL1jTG5yf+IEvXiwI2X8jzbGT3PhOJ4bEAoofe2bhZ8BnZ8uUvBPSj1+JbReMkFvuQdFkM43M+dR
8YJbz2NWHVpFDU5SW82yfkLz6OKSOfum0RCnDW9ztxStpYKj0ievmvtixEcbW7pu/rPp/N1/Ohrj
1skyzw5wjRoBnBGfGlsu9KCZa1CdvT6b33s1cHYZwxtGZUD5jhYnSLiB9BPeWlX9yCD4EoGb7ePB
1kgcNm5gXm/t+9r52troaoQhJHPtTqmt0qvMGMdWUMJVLrQnMiEXQt+v7YzWKIu5aLkTdlakO7ek
xjs81cGELwfBGVFvsx5cqzCDDK5Cjp6i73wvXiN1PjG2/+QzDEhNcGwVlQzDcXYRhkkMffPa6VBq
7ZfqIlyUT1DuhmoulJZX6gRo7fJM/m5sdF1pXi1FnGLN6BGko7pPoX5wBoFsuW1EPHHcXJ7H322N
Vo30FLXIuIEzgN1V7SFy7hxl4pj5HsNjCqmgSGUNL5hfqKSzsXPSXuqlruIISONbYnQPvfHuMb5z
EwaSU3WLSv1Ep76foWgReRJ9uHwogOhfZ6uUec18RdSWZ9evuuCLsO52Sgj/GzIFbJ5qarQPlLTS
0twgtaW3kOsP4G/fEVgk+1vfUMqpEPF7pPS1X6PNIG0j4H4Vt6iikC2Ze0jKDQVpiK0kM3ggoHw6
hXi/vPB/D+UYRJ2rFXdbH3eEOpgUu9HSqV9bVn56OYyLlM7sS1RyEvceaixzxMfzJMqm9t73CuCX
Xo/x1TrenVHlg43FoY3fezbYc2LGywCSG2Bhd/eS+qscdWsDSI6JhXRxd5z1fnR6VwbwcjVraovI
cJFFTzkkQoR/e/0onRxj7ety9YgiEi/ktQWHDMunkIrvHefgcOirQ9pFFO5SBxMPT80bO9FQoBjY
iNUUuuPioXPW1WHtne3SFBRgxdE77NJcLhXSrlqkHGdgdC/CVjX9LLm73uuJjTOO+qs6BwuVpK0V
BGxu2BswEGal85x4L9fbuQB6/Lp8RqdpYKtxznnWWhSTFyYAUjkKdLWIlmwMhzx4DmyjUfuoiwjs
1OGAbfVk5ZDabCqQLpHgWASpO7WmL442l4whZ4Vy+jhxxVNQVMFuR5QHyKkKuyFDnTuBCdgFhdg9
hOWgn6Rsm/saoBNvGQVTS25YUl8fdhiU3+2P5S2AOwk1wdF++5Zu+Lxj8FwRYDbNUuhEg1mmmv/+
Kw8tGkA660PkJeVofRVR2oGtgfl2+gct6maN0k4M6oUy39cmRpd0ndR2JEq7siQVAbyWW3XGM7gA
IAhVFp3TbVLWLj0CiwrPPejpk2+US7fW3E3mBjcsUV6UPt8onQdOGupIXcOfegPvtkCPLHBr105r
wVNtqXbuOnTD5+vLdDi6v02I4FgJKFzjv9HRXukMwH6u4tvLWw/SLvPG5fso7+DjXC/CMruH9ILp
O+mU49bFhfi73XF2SQ/SoOl1t7ZsCM41sF2kIHfmBfwyCzw+sSCud/MCNM8gXIPCHV6GktPxo5Da
YahQp62sktJ1oAKMQ0HB9hVlnxS5s9Ahuz4rIuTFC7AuVQMiS5BhebbV9qCW9bPhw8HOc5xVKLwb
LqIjreLHGAWRvKw+NdK+Xf/aS2fU2cfKoUx3dia6jOeBRsPa4lW6CF3UDOp4nkfHBC/76y3pw00y
nn8OmQ8VkjlAA4/z9pC7BYYnMUorUettojivnqxBIMyPPSsXsdf8SASBf4IK6dgsA74HFJTOLhaU
6LcMeZW5nabHVDTwVSbxj8zNFxW0ykgOnfG8BQBC5B+gSO9YbxzytF7ADuWhT51HQ9VDMw2bbQ5+
cgFCZEheSxdXTFssokqsFV3eVFK8lm0GoeFy53FQXzNQzru8n6nwIEts+UDsxCQB0KKZuEv99MYB
9dgX4FkGmQHPie7x+lB9ZwIhx040VMLgdq5rSB19nRUH0m/cNrrAUiOx0VVYPXAQORycW5m90ltQ
ySHx0AfwSFOf++B18L7QE1hL+rPYw8VZThw73xbJ188Zq0s7nZJXbdEGltLlJlP4hqb9JrUNyC1v
J3p+KRw5XySjYBN1M8UG6xVYCVo/a7EzNwIYAhGyqp301elgPVe3CzsXbzRtzMKANXOR+uAXGxsB
C5o8lBPGE7+uqW+rFvowg5wUhGrGdeosazUtq/IG1PdtXSJ9AOlB7U54yjyDlAtT2zelbNY5yNJR
1ZmSkEVvH9NuI2BLZ2Q/xHC6FvdhCakMlOnT+sXWd5oX3WfZexr/7ASuQec2k0i5fk4M5cXLgkMa
S9clEdh2o1WkF0HcQ26zszS4leTwvID0Qwj/lIaLk+bAMUzrl7RiyNO5Zm3DD7CG7jH119JucHGE
S72BhmM1iBv4C47osNTA9i76bd4A0ijURcHhq8btfSAgkyJBNPfyJ1f6y67T5wpc5EgHF22jqghU
MzKo+EBIDTKlgbIsuL9g8DUL8vo104wlb/t9JFaOrs+qMN1KRVtW8hDBSCaTh67cRDiTUqafOLUc
yDXTBKrqVK5aVMEaj6BcnN0r9THR34Sdv3n1Td5Hq66+C7KDzY6lSOdVc1PyXR7eVrW/qIbMsleu
CRKeXrPSwkPA3QEjE/ePlfemyH3lMkg54MEPEZVeATqtPKleMIc8y62R/tS7uyDxodel3MakQyGu
Nd6KTH6otWaGxXsNi4MMLjtlqS+9HIrBRgkXozw3k+7OAMe7/EhECCE5PnMVMWu87uQ7DG4xoMJH
2n1VQHU+SOYBRZq2uaFwG3DrJ6/tNjLxj6ggLMoC5oh6PLHOL12SZ2tlHC3lYagpncYrq4VMTk08
mCb85OSz7h941k888n4piX7bU0JCiQ0ZQNT8h485u3Tsvqs1lcWllUUBX8akhL9BxLw5gcgAzvFN
kwDYwksceXpIUNptjjKx7VlbtvccdlR2XJxa3E+hJpetf+PzKppTCSm1gljq/5L2ZduRIlm2v9Ir
36nLYEx3ddYDk88ul1xyDS8shaQAjBkMDPj6u9GtSrmQl9PV9ZAZoaWQzDGOHTvDPnuDStUUCnAY
hMs2iG09U1+5Wi19AwvloR0y85fZ+G6QgtqGyEtRCrdwmE8gknuVq7qwgggyD2LInzOB2HUS53PX
4I9awcSZTkpzERFBzykKFGXp6Amprqe1hgUxIFBq+PwBwL6FQZktSZBZooEIjksIbpL2SHIU8U05
WEmSdENZO9oDGB+1lzIZbrtB3gXqo6G/ahxo7VzQl2aPrJlXD7TQHsG4YXWKaRHw82hNedMZ5lpp
5G0n6wsV4hIqIpIGP9dCo6kJthKHwiaIOsAGuzBzZVUkvSMq5WP9yVbXL2rQBpXVbUv2RQkylSxE
1rwSNd8Z+QYKQXXyGKIs5tzwyMWr4cxqJlcDbD9pKKH8FHUvpNn6zYrzORjKZ7H2mmlOfCZtQAtW
5HV7iiVzpVBxyTrUGMFkEWXqXVFIS6MXnLYit1QU3OsO+8ctC7InNJ7/eSqmdYhB4YVatnpzGozx
gl8UQeESf5GDu/z6QpfOuj6GFyoOoKKRyTMmYpULpdjVpyaUPKIMu0yJ7nK53BXi8EsQ+Or6cuTy
eihVSQSDoDjv34+70oh+pqGPfdIH4oHACFIS/DFO1I1ZVWuODIWq2V2gQ5BFBUVpIpZO1D6k3XNV
3ucmiqB65fbByNAvelUHaFINfcvYIBYdtHcyiAvGGi/XZQ+NpCP441aJCvlDKLcEuMNiSG8ZnbpP
NXVJGv22JuAIzkN/EelQhOsBHmmCT2kzRfNi2v2SwP1TQQ+P8tYKm2Zl1nOzYz/ELkS8Z7zpv7Zj
YsdmCZ1bLajrUx8ZXlObNyFQmkVVvvGi8fo4chW9e2niYa/2klf5vQ6SKb/dRHhqgYa/c0P2WnDP
FrKwr+NuBxIxApni4a6C9pvfauhftpiQbSSQaN0AubsIzMpWoInR19laVkFUhWHhJagr9n1e7usc
pLpD9W/3BABnkJEBoUYPM9OmpQ9aKl2YJBE7ZeWtHgrwSEArtpBfg1uZsS4Yz7cDO66koo+EdAv+
61Mo4OwuKUDyhWH9lp0S82Xo3qhWz5yWz6vv2gqTtL4PCRkgwMdOgzDcdXm+VWU5tqohthWyxTXN
CugLtXDfSAiotslCtjH5zshktzVBmNJj7s7A/Ix2mw4fZvQ4aPDlz70PXh8omSoJGO8hJFNlbp1A
kLcAdUhYzHiWnzC/z00iBqrFOvgLPlPWs02K6iDwwRrDTmJcbLQKAh3Avckh6tQhaIZ8EG/EL9qQ
rGXSLJFtkK5bq4hfZl7VDweO4rhkmEQxUA7CIOjEDxDfqLWsV+tT7R8H4ZlhaGyI5uqZ0s/7FSV4
ESEvgnYigg7mu7dBO4UWpawk6GO0ju4lmVUcoZsAKW9uSS/SehzHDV8I0nIMSz7q99fN8YevA4kl
1oUJoEul6dPQpgrMVOxTpEpNLEMI86UXWytpP0jIXb9mc+/1x5UxriaDUxWVBhUdzsmzBk1Y5erQ
xiflKL1V9+xdfRxFOB408HibVr2Sdu1O/OXfzfGTX3zKs3UnLiwBt39VFchPtfBJr4pFGUOeJHsF
w8qqTfhMJe/yQ6LDirsK98cUjgZvziG+m8Qn0KFBCp5amDv0aHhrzJUMjfEkfz/p43Z+rTR+krNj
gpbUIPqynp/AsuQOZK9wcWPAs4B0EZEpZBfsSgEOOEg3dEA9k+VbMAmCSQdMg2xVh/FaA6u2rDos
j9ZVB4osKu6pltsshNwykddyWroEbEtZBobzFCRd0r0w9FbQrmuKSA90lnW/x6PCZCG1WG4M8532
/hIdedxxnZUE+NXpRkLZJA59G7ftUQUPWi74Lo6bCxyz3bc6ctLS6hlzc/kAetLbUK68plNBtAU2
iGLNmsAzZdU1o2NtguSwJYesS23h3b8tHB1KscWvZpQXARunRslJKzRXQOrYxnxbcdPluoByfbZF
LGZVXb5KjXoTDehMzE21zb2LiWm3ZZ6y3kxjVDoPQvj4v0BVfJ6dr5c9sWHkfFGfhAqozjHZYqKq
kKlgj8cEddzXVjVLYvPTLX23rWnQRSM0XXs9PvkC8O75U8fh9aEWqlPIeacM+aYw424vnRsULFBs
A8Gt+ANh32kwKmqw+FQp0Cc9KqhZwQNbnX933eX9jJmxk+cLTY6NQntRqCsD1SoUCoBOWahp4i0K
FTPW0gsDe3+Yv2Y09maWlS+c1vNlpxaCyfdO0ke/IGtbHiGRMqCSK3BP1iEICvliJpsrJqE1CoHC
CtyeZhQ4M5/hkiM8/wwTI+r9QA6FiueYYjAWzW8O/bzmZeR9qj3pd4isy1XtELK9s+KMP+/S73s+
MaeWyQFHbSY56WnjCJhOZh8Rn03Ur+/wtHJuBkmB+FelmOIBDrF+0su52vy/sJ3PLhEwR2SKiAdz
HVB9RRSfagalYjVwmAhldQ6qRBRI/EC0eTessjpGUSmbMaDLW/i19OiBzrw9L/piHP+ITznQ/ilo
A2tIVUpzINOf9Dyfp+NrmfFjnC2jUoI+lE9iAOSFGyVYQNbpAexV7NF8GGx1XazT1eCSTfsKTlgo
fc0yO11yPKZh6ioknZBcTkEzudlLZanBzzU1CBZGzhWEQpRBYpi4SQhXpxyvH4pLnvt8wcmZSJGz
GWWuU/DuJo4CqWc9+vjPVpgYPx3qrA78jp4GRNGseGtRS7y+wkXf+bVpnxWss5em05r7MHp6whlw
kuBNKJGWZW9B+Hx9nZm9mkLh/Lip4EN6CpzWnU+OijyDbv3ZjBqt7+xBRid69iCsFPqcSwY9jf1u
ExyqKREsQZEcCjkfpW52PRlVS9pFoEOfNX1GE5wYhi3XmHZmghsQ0x4Sf6+r8U4u1IUvm7YwW9n5
ycY++ZTK90+pg34y6EXEk0qJAEgDzxkGHaSm33FBfYlbiFglxxjFqw5JO8F0NBfvwvxekvYlJGdp
SUE2+5bLDYBgoN1sIRCGiVggSewoi56FPrFTrXPi5JXXsmuYu4hCRK/m6I+DuJ1nwKiuBJDkRqLm
ZjS0kywGUhY7VfHl9bf9EwYxec6Jy2lVuVXbHK8bhXOXHfLbENgW9TZcdgSa6nOUBxcvp7N3P/E8
kO8tykiuxgDgPWcYYRPQ0RrJcqVyZ3CyuP5wc0dm/P6ZpYVCHtK2MHFZQD8V0pYVGGS4VtqSEM4c
zgvp7Hejntz8ocpFvZZx/rndOdXBfAzcGNQRhpU7oJULZl3oT/qYyXubuLR60LMGZgEfroPnVIcO
cEBtEL24YSUdu4w9iOR3jqZl11KweNTRDMR0bmun/k5SG1ZURYxxzM7RY24BJINyyiZSZ7oAF+8K
U8FEE0RNwAY4eYfMENOhinPcFY2wySvoqPoHClCZFEUovUEVHGCN61ZzqdU5ttb+WnLyLqma1K3I
OT31lVWt6rvwKX4R3JE7K3qX3H4FPb1lsZibOPlMGqep3vmykzcqaKYehwZCG578rqDpp7NmxxEn
ov+8SiOxczVI2Zd9CxGIJl9mMUe6U9S/A9Qrcs2sLTVDoia8xXWySjPQFvroUxTdU8WlU8f7XRmY
axGs7g1Rjymo7wPyYgCkWnPTQR5gFX6yR8HdRbfMMQgaTagEEdDad1l0I3DzVqW9R7t8E6AT3yr9
a9b6D7weHJUZc/s/utZrGzGxLQHEvEbtI4rmBiQmg31tbEox3plmuqqhPEpTYncg9h0yELTkjcvV
VxEO9roR/OxUjufrywimEGq/lHKm+AjFdN1/rKJhFSSQVqag7lI/KrCaKwZHkToF7X/vGeAn71uw
1su9HVeNS+R8RQJmd3lvD4FiNx1EtLVkoWD6wKiqd2YeeA4h7WLOdC/Gj2cfetLISZmOBKMK4lOK
cY40h04b4sgy02aa73PLTG9wOcNBlUL4nqZZAu6w1kN2UNN0pvN+0cecPc3kCh7FVKMBBfFTVxQj
p77DzY8C0hcVn9P7mnugySVIhqES0cmJT8QE/zWS7Qz0c5TPRFbyxdvv7IEmt1/hQy5HkHBJqMfw
IL3pB9WpnGo7KmGjTutBVxcg1k0HGlIHnUdP37d2stcgUUckWz/MSqqO1jA5Z98gHZP9BTFIOFSd
RoFCYtu8a2zM97kJ+sSQX9/0sbBUIPkh6r9NMPikijhzg1zY82+rT/ZcSWIdiCN4WVP/xVlm1cUz
pzM7PrfGZMONsiwU0Dsi7s/qBR90W0c3h6CFdt1ZjA7p2kZO7qhAFYOqrXAXU/CsKEvBbTxhwWb1
/qS5dSYXk8ZCoRWgQ38KaeOA/3iVDgif4sztxNBJofMTaM1O5x+kkxZBlDgxym4I7xzR8J8hnetA
JHyL5qFLszeizWnmXjit397n5PrirOGykQnRiSVQ9Eglxw8x2ZVB77VfXd/uH+p84qRfPfE/KWZW
tS5EvxqKCC2oNkK7goghSmauumvd+j4EFAqSJnPB68z2a5PzIsahorXJaE0hRMGD+K4NAzCsS3bY
C5YqQKGjFnY8H7zrj3spXT/f2ameuTLwvldEPwIJzVPVHkL55Leo4dCH1ngXIS9S6q2VokGvQ2SD
NSulfO5FCnRv7mpd4hoDhL/a9uCDKQciRDOB7+yHmxyxPhFBXhMwemIeaFwhT/5UeGwV2v1Hu3zj
XnCAVtNd8Fx61S5ZzHFT/IQZTyxhcvLUAZ2pKIfj1o/cVb0ysMoFdCSeNStfZXftvrCzB/P9+vuY
cSra5BSSVIJvzFEfatJj0r0LUK+IZpaYtfDJYWpag5ltBOc4qMTzmwfIfVk6lBwitbONBgQogEW2
ybDMCFvU6T2V9WMP3IbOxX//qv9me+OZOEuhBDHLAnQV4pOIlJaA8ZvB2Er+cX1LZ3zHtKonGLrP
Q97SUxU/tFXu6OmKBcKYp7nXF5p5dz/nq0FPMMQNBblIusjV+7jtFoY8M0n0CRu9ch9MKRQTLkOs
iyB2VKAb3kbNToOyjulrKIkGe3ToTlGVvtQtChpt3yyrBFtKtPHsFMmKgcigbCWvgQZRFtKD0uk3
ehXYHYEqiBLeMl1eq75wL6ryrWwgdW5IEQDPy8CqpJzMGoUH0BXESrlXGfDUiVhXjlGkNhH6taH2
j1WVeikTbA2xPqteMQZsiWisDJjx4jFYqPSFX+eOXKXLvsu2AAM5RPuoShULQ1oqAd6z2nG0hUIV
qGVAQq6/n0vFoXN7m9JAqqjskLDOECKhQY36yzoNDZQ+BMxf5JbJai8IDNeEXo5PXnIRfSt6amRM
GBRPopistFC0sqYy0FEAvrmM1GeAtNDCotXMjW9cCOW+fc5J9BKlpR4OKFidwKDgMFK5GqErXhu3
EdBgnKPJDlUsgaF9Hh1qFRDVNnNLP0QakCFxedKKA4hSaQvpZuNXEaA8JCIFGzRX12Svh3a82BuO
LwkLg9duEgBcoik2aRprMAMvjwMHWR/UhQnAIv57ooFMSpMgTFhB8itGTCAYkHkflEWeD9uWRIcW
MYJesU0aMCvS6Es05EBA6r6nxHxRDJEN5Vm7Z8MKcDsXEpyvA+LfNjLWcUgcPYwWQ6CvI/WQtsOK
owYHLbQNyqlHsW9dMZS2uVgt4izdATnTeWkGJl2psYQSAm8Q0miRtUJZaxDIpsorL0fjT9KCD5FE
rlS3YPaTK8tMMweqMpYQhftKmssox5fx4zyi964ZGL5QofX53YmxmGlETcXo1HevDT92wfG61V5y
XxpwDCC+Q+Shf+aSZ06yiPM+D5omOqXlpiKgC62WQnCvdOLM6ZgLAKeMoYqsqGLf12OVCdjWp/Y+
fPIxq2zTo7biXu+0O8mVQ4vtu/283PSlpxQVQgAjME1ZmSI2aqJ3jCcKjqZU2nLR2XL7SNDWLwXf
+ff383ylSXxHQ7kIkwGJSQAnmCQQNU98SKQY2zSZG5D5FxHE11NNgrohIQpnbAxb8dYU8hEKECT7
jeEVzyyKZaa/dND7kjVmV02+ADXFKkzljeB3CzGZ4y7+Obb9Gc18fZaJU8m7OtGqpEQaujOP5He3
JXZ1k96CB2rB1sUpgcaAVR6zh7l5w38RxH0tPF6bZwZc81TLuYpMu3J6u0fHMMI0CpSKhIfeA4ht
W9iB0y+wD7bu8KU5Mxk++9yTKG6IACT15ZSCcriSLbYyvQFQuVs4c2PbrcO7YZeXLoYJPEwezjjy
fxFpfT36JJrrm04mPME1YuzoAdM4iSe4I71a75ReNFJUO/UMG/elkjvujq8lJ+7IV2SxCyhMjq4G
p7aidfcLPQRr+K15/XKYo30cf9sP53e22iSCa+EWWwN0NqeAp+ABUO/GYXhFzixzEFEkLB3oOc6c
38tR1l8POEVuQ0tQSpBzRifDSAGH/8gTwzJnG7UXvfrXg42i3udGq/MiKiOWw2jLm6Z9jptupgZI
fgoafD+QysQR5Vnoc+InqFH0phM3khWBxl/RbfAe4j9qoy4NzTM9W1VS/aQpwarV1WMl1/fxYNx0
TN2WAJSJWeUEQMlT3M5Fot6pubRWoWqRMRFwr8S3zRTKpG291I3Oq+XMoWA4pBJiAQT5IaaE9OCt
AdNJpGOoDqltg1GhokBDTHoSc9/q1SP4YqxMCR0VeAqB73u9trP0JYwbOy3ShRQyq2RveXeTqMGu
YTsTBVRwr1hmaDgYQ7ekDGFI8QSJakuQHgCetFgCPZxetJuh3XSl4AlJ4smYglO7A2P6rwjCAg0i
w0KT3Owxw1FRTkHRu5r6BuKkQySqtoZZBz+wNLPaCSRbdX6+zSPiGnJZgGsFiCCg/brIQN8XJ56j
DTywZF2nCMrbN79/Jvwe4oiepqV2jcluERLMbVw6vg75wXQ4ZCSy0ih1mLBlGeZks3gbFrVjEs0O
IddLFehQpsxNotgNU+hYarKl9IXdaWhrZbqLkam4GRayzrB7hWVUb0y4IzrdqOxd8I+dLll5DiaM
3/Lwu1LEpQHqtqGT7aJ7NsBkDboZYJTeVDrO0aVL1a9RDU4sf7woKt3imHFs3sQUorco1UvCsm4h
YYIXCRHwPdN2JOmsWo892WhKK8uAK4bQhd7cmc0Hq0sbSGBHp1hCaYT3IdRAEaO5EG5eSKDQkaQ0
s9QeCp9mZJcYGjRhKmVoIwBxalmxZQOwFmy30XhkgHpnbSxL/ouVgOaHSyNY+6y872PIpTIFUxua
Vw/cqwrman3i+Eq40XOIEWIF0Er6RWmFUuQZUm9XKPSXAhRKMWveg6SnkxEa6p1bZNBpTIiNERkn
jKEtkh+pDrgS4lIftRERWptlk9nMBJVU6u9z1lpN0S5VSt1MfATbG+Lad1bvCQHHVNZ7vXIoaP42
NHTVDum6qnPbD3CCZLV1IHa48cVuE9G9PJ4EVi6aCNjwHKkQyEfNUnYwiefmQbVTO38bIEwF3mit
xQq0qZ+V/FiGQHk+SBVCCsYx4lE5SgphokJaGI0AJpTMVX3DKlvBUZR8QVjmUpLako6UFDpNVj36
M07WGkZZGwEr5gG5zevG1TGelB8xfuV2Jl5/k2xLWEPXVJjHwT7GibBquvdkNHguHrr02ST6piHG
A89qu9YgnQqN7RbZFU1OhRgvam2RiPTWB8lZMbQYuqROgnA676DGDXdSoFbaYjSnzUBMpkJJMAUa
jZbo7dxLfb6KtHat8cDpxnEn0oOXQ43grNr6VRTNyKpK8Myjk62BWKzI7vUetB4Utz7mUooqOyiY
B89FcLLg4ZBJgUopaz2QDS4DTJdJlbyqAfVuyL2JIaA4kddg67PjIgExQLRlwzEyfHvwua0x2WZd
uMwUqJBq+kJvyp0oql4lZA809vehbtg6YnH1F5hwLJb1VhxuTKFZpkhZlUF3dCE8iZW6VoTO1YW3
On5W/GJdmmzTgCETspO2FL7EWvtkKHHpYhM3PE/2HGPciQ/edz9bySaGKTE24qZG6ZWDeC/nzHSE
al9oQNu34QJ8MDdhxzGgpY3usN3IVeJFAkdHJ8N8RTyEVmdufX+UkNVuJbBPBe0zw5+N0AGyoPzG
gDpkSkCEbelD7rIkWFakXyNJgFatupLjX0hkbdDe7CR/2BUQuQVRoFekHVYNbAnsvLGU3ElSaMu+
4QRA4vIhuSVxvGIqBrWRDEU0fI1Vc4TUe5z694FUI6MLb2JN2OV0uMHczkwkNndxT4JhqEk3Sgbs
/ykdFDeCkGbBkRtq5kxRaS7oUiaBLs1jnzQR1mnWxdZf6Muos/S7di16ssMesnUAuaf/KKX4nIA4
i3B5qWgQ/AHwIIya1EIZfV3lrWNAOLWu5mZTLzWQzwO8z7DibLEcEwi8jhBOcyBTLMUDXMwL1rJi
AVfpastwmToYw76Zow6+gDMfZ3S/4q5JLAt4Q9RLA/pLZAHR02ijmqvScDRbZVa31EFugJ4umBj0
300NYR6bLGc/wWggV4JNZRLaDgXpSRWj8jUi3VHRam+gfm2TY3gX2JhD+JhL3y6XYb6eeBLcRrFW
S1qOJ6bmrxH1HRHJgnq7FcFLVOkchdXM8ZhCsISCKJHkh8iAhz1Ld0EJ5eDTdTu91CM8f4dT+JWp
gPglDlD5zXrNNZrIVoxsXWEeg3Gq2R2AHqkCOKsJUWe8wla5EzTJYXCr4CpSqn4nFr7jjzKpAitw
N2sVZIRrdOzRKzflRy1Il7H54pPAa3BBK8rjzMcfI+IrBkAmEbOqRTxFwEdP0WnwtJP8EHcAu3qJ
1y2H2xYMwM7IwDsqLd/TZXFLB0u25ksVP7nYvwfuZOLIJA6ajToDK2krb1lyI1FU1Qxgx8CJ2w2q
FRjCQg4V1w8LLyuPVQlccBW5gqy4rEDWgklqVMxqtd+KsuKgNGuH0v+Apm0mgyETN5gBBheUQ0BP
IdhfUrTquz51quieAeyRGfUuzGObjAyFOXUoBOJr7SWQ23VYQ9f9+nv7F5Wlvw7SJzjlzGWZhIYo
YwHPMxLwiy6iwbW8VrzaLnfkgKnX2+ROOSVu6OqHuRT84i6MDGqjcgQYBSdn2I+TPom4ieqZsamL
B9bNzrdessmvBabpaKowXU/9McUft1hilj7ytovB3K12sUB2ts4kIUVwQ7te1KJTidCNNr4dAE2Q
9HQJSM7eR2xphmCdjMynrOIeC4+sgaR2CYQf5nL6QF1kUerOvNaL/vjsI02OY6nLQOP32Nvxtba4
hqBt5raQ3pTg/cOXuQrWzKucQqdbSRlorBB6EgXV1tUeCEdzxlIvevyzJ5qcmSZjcZgybLLcCRZS
YNl/j2lt68IpAXHQ9e2bW2u8D84ORU0ILaDuDWcWVzAcVOPYIaqjBaJSq4Vw/fXVLmEIR3Ljfx6E
adigB3KRNCOGWD0W6KCWtnEQVyh+frrIeSzmeK5+uOqz5canP3s6HAZcAT6ejq6iZb3TXXVheMC1
zdngxQLU2TqTmABdTKKT1hhtMH5tt8GGP5ib6Fa/SyyXO1B7lLftR+Ao1ly//nJt92zliWeRodQW
p40cnWr4fb+/S+V62RXPI6V115UejxSPoM4SowwRpoONigIaEcGtMlZVon9/1BDB2deHmQYPrd+D
FUCD4QJjZJEoAlJsp0IBccaILjuhv3od4uTm01g/dEKBqhiHulDqIvSjRwiQLEfNb8n1H+lt8wu9
Ge/6spcP/teqk1Op+xqXSx87HZSHErizcB6VedmMvpaYHEZMmqWiSLGEuOhtBjNStuJDuWiXmFhd
hJoFVVO3WsfHwJHv/rOHG7f87KCARzRUEwX3R1Y8R1DCjbRkxtHMbd/0KGasF7oA4YqBhgcGq2Vz
ef0Rxs35eda/Nm9yBhu5ERpfQQcsapHTS41TYpRWyecIlS6Xtr86bVNyW6loi1zvJHRTnqotWzW7
fJc8NughgAvlqM702WcsYgrR5DLPCx0lKkgdFDuBo6ft30n0UeZ70GagrN0d/6NNnErQNOPQNZXQ
5uOoqBhG6SQ0XXDdmLkHZozhc4/PzK3kPaE9RzcEU5Q25YOl8ZmNm7GGz4vobIVU73raaBQXDYBM
MrntG9MKs8fru3U5yf+yhc/vn62iSFHJQkhBAKUVaSBMx5UmbYBnFm9wWENHqi3pI5rVr7w0uAE/
+5epf14KZ8s2ZABwph8iiPtyq+j2FGwCVFXGalfTgA2YF+ATjzDm/ZKluqVGuqVAuUBQs4UYx442
VuwMSLK31SYXuhXLh4eyvBuk+ybEUO04OYtJ2br0XypN/VBZv8k64Kr8dk+jzvUxd2/4hReUiiPT
YmEOuaUGKnB5yHxK9r9BUJ496cQvASRddYIA+9eFdRE+G/1mlkn6cozwtZkTx9T4PoM4OG4TA6VY
qVwysscEp7WqQUIjgAqfB8/XreZiK/K8lz55qAxkLYXR1PAgTut099U9PZD14KBIQx3BHhbkrQkd
YaG45Q15BMpvjjf3YjPy/ANMHrluJJOaCQNYYO3flvvioGz8lXFPLAG4BRu25Pr7+Cbw5pqw44NN
XfT5uhMX3RpJpeQJHrzmgVtjfAyCyvZQblX/4/oWXzr95wtNoiImlah0cjxgFvwSFGCFNOoync4c
/4urgPFaI5I0qmpN4hACuFPLqgyPU38MyGM1MEzp5cws2aeL/75pMubIoWBBJKikQCTz+9XcNlXM
OyoEJ3AeukMiLI3hhSVsJQ+QnjaTHLhIFTMTsiV36Uwb9zNgm64NlRQVBJuKaYAj6fvaGqgFWNsH
4akzdpp2P0B0IOrbleyrH02fu2ma3GoGXWi95kgC5itLjGmEIHkdA83KRo7vFEblYKjPptpTwlGN
BJmxGCdWYyK4CSQvrF+buvQMKi6CEGzKg83SX0S9U+QGTG/DQWD6cyegf2dkCwkuXEoIOMwOqaC4
1y3mM/v/9qjIciAHA5kQWRcxuD15VFkUsgJC2e1DhvZBygDFYkx2oZp9p6adAoLcYkV98T5L6g8G
9iozFQ5VVd8NYbWVKPpGuZJ7YEVxWtLZufJgqKc4Clpr0NtjnIcbMVG3QhBsDMrv87baE54ZFumH
m67MO4tAUQi+DqXUYltByI6Eb2EcojeFidW6PmQYujAatLDQ4YI00QNYIxfgSDdQFFMWqlrMCdH9
MOzPvSBEUTHDPhrf99eeJkJmdDxoHzoUj4UQgvYCeOnC9+tb/sMbfF9lioiU1LSJGDoOD/ifXdfp
OFMqcNhG93F9oR/RxmShyavNSzUB4hILkTK3cXfZdRHNzHH8jAQma8jft0wOIQsvj1umiPKrrDCA
41B/AAlE2IEV07yDsqxn8MzuB+iTQ+GPgF/RL91Czf790efJR5m4JUTy6LoRoXlItvqTiEHLVXED
tmVhny27UY/MiwurWHcnupE3xYe/n0PJ/7hQJ+uPr+MsOukRbxDS4yQVfnfsKoyVocsC9hav0ziY
91ILEm0LgC+vv+Q5a5q4SdMnbdO0WDXWxVVZh0Bu+ugvF06jztGlj9fjT1fx1/HQJ/d30UqdUadY
Su1y9GwhX5QfoELkhKKOtuVMZnbxLOooHyigncefk7fZSEOo65iyfeh608qSW14V1hDOnJCL5gvy
RoiBYQnpx4nXezPWQOTFHnwQAYK5P7MivzpGAyBipqLYfqID1ci6hW/QZSsWngHKZStNJROkuc1t
YajO9bcpfQ7ITzZZ0glU2A2ADjV5mmbRPk4yEHmrD10LeEdsaUgRhMKRyUtdmnbQg8AFoS5aCUtJ
63/XWeSwGFrmjb4XiwKTxaJVQj+58akF1hygKxaDKqFLVAJjTj2pfgwDzBaS97R6LdvIDnF1JXBD
PvAqYJ1fDMJGLMbu6H1egFUvAJQ04ECQkJtWUZ6iurNrUIoHKLWrCrCw8aGPnri+aHMJomXqDqRp
y0HXl2i8R72jJQPYvzyhBNmnEbiFHDt0QKmifwfP7KiJG6Jfl9JdnnQ2Oj14uGCfZo/AW9q9uRBS
CAUpSCdAF9O9l2KFxrXvMbDOyqHoSEYXgMdKsqocvAbRfUvpttVuUXa3ulizwb/W5wamtysX1X+v
1LldQXVL9Ki2KLVfQSLtYkH71YBjtCwN1GvQNdNiKxPRe0kYpmmgRkSM7UAxxk1fYkRUUgYeK77o
9YWEaZxuaOxxKg40sG5foAzcyFaekMyCtnXjgwc9W2qNZGMqzOnlldTUb8wo7bgsHyBfuApICbZh
jR/Lvl5BU3AjN9suPnCpd3gAhuq2Wlw3qwuuCUYFOR3IJwMPq08C36YUa3D1DOoDXbGVsmRLdREu
/+rN/J+37v8GH/nh/5tp/ff/xtdvedFXEP5jky//voveqrzOf7P/Hn/sr3/2/Yf+flN8ZEdWfXyw
3Wsx/ZfffhC//x/rO6/s9dsXbsYi1t82H1V/91E3CftcBJ90/Jf/02/+18fnb7nvi48//3jLUWQe
f1sQ5dkf//jW6v3PPxAMnO34+Pv/8c39a4qfu2/a16T58QMfrzX78w9p5FbkH59/1bW/gSxMkmRE
l+B+GgsAWV6x8M8/BPVvGpERy2pQBJRAqD4OMNR58/k9Sfwb+Ho0MGrIhgiGOeWPfz7qt5fy9ZL+
K2vSQx5lrP7zj+kMg4qrWBWR+JkiZErg/CbWIBQIeYOh7R8Y+MH/H2fftSM5siz5Q5cAtXiNCMrU
qiorX4hSSa01v36NdQ52u7MbnYs7GMxgqqYzKSLC3c3NzYR1nvUUe4WfTL+20NTmU6/id2LiyhkD
2wV0j338GfpWp7AZ84uw2inNhQYGOnlqN6inoeYvHIvPMLO7gPGqU487X7PjgSkcVJyYWrsT58nQ
wz4bKqkPhTVe0kM7bEKwfmVXjs9BhKkGJ5tRF2104V3Yg8sePCvCHgIK7lpSUUXADg2a8Lj93+/6
l7f730f66yN8xPOXD9PwImWIWkLm7g8rTrlPulZNlPoi7eqeILbjTPZdmXGb5trOdN6EpvTMXf6n
w/5LaPjjSx/ir5hMvjzKcn2JBiZ1dBDsijOTwp4NMJYdGFnwBVWgXlvb0JUC72RdQjasvxjQu5ft
eaF/mfwuT0koW0ljhhAPwnACMKhFvc0nPqRTEAyiiPWcEy8EPzkjU/nkJHqEEf+4id9fw/80s1Gg
ISnWFxEopVViFH6bULhMegqtEQIYemv/flfiQxr8xzc+VN/iKBgFx/P1ZaDx2fjEjHvj6omHQsYf
WLcFKfOkyvCksMAehEoWzT59+XuuvjCasTRNnqEQ4o/i6b/e40OZEWTa3HAKFg9scyEgHMs0yrxx
NoiKXhROPBK/cQ1vVhNcZeVz2xziahf77mJNOokmIF6aTVDCrVACR+ANJAFNx5DyGC2Z/YhG0xsW
I0INxKTfsgp6/4Hr49HmRWm2ibBWlIIWmLrpIp1NVbEHfXhOEzfJPubSVCOGBAeey0O8FmoSRhSk
EuMlY0hlow9J2iM46uAdQBB478+AZG2wqlCxKYOLTAI21RzIjfzViPd1EJIUdjrjOeJYjb1ult89
yI1KhXnvFRItXCA6CUVsFSj2KiiSkRyMHfCSJAsf2CU7kNxmiJe94fcJMCGd6B/o3uc38UNL9nLJ
OBluFBD6NttNeIMOmC/QNtmLr3CuzU6JTjjRwufOF9SMGSk3uO3xu72kt6kl+U1tT8UJuugLmY1E
pSsMJr4Htlv41Br8uZvq212667Ot2tgoxPvR8TkqCc64Fb6nU9e6ww5syhTa4ZKJbEHLT0oD5mrA
auUwiXthZEWw7Xw7hgCSgEJe8gpX3ZVbyUT+TJNzj73pTSCyffFWa/oEIsje4IJFOhNwRtNjTetL
arYqZNRJcW72JR1W6GtZoznfhBekdo3LeUjDabkRkA/S2RtNVMxHKNHO5kzDrWLjjHbAG62h2AWY
Yo9UNm7XHZATuSPpijvOq4wu48zdafzW0i3WVqoAtGAJzCqEVfYx1atmlW6aD6kkz9xxHglNj7vy
sXOP+e1Y4HUcZjMYcCYYlCFYSzIRKjM9Fd89wWNLZQjW4S66U4IxkWshXP59MjwyI/5zDYgGElTr
DfEPICsxEi5M9bm+wPQzY4rbmKrX7mJL19bQX0dfbWKxE1ybNaDm26A96Qw98oF+vh7YFhr1Ihzm
YNL6e8E4CnohGnKzHExqjZYNqMM0Zb3DnxIUVawGl99RsEscbQPupL/sQ3RSTQGWaTmVFPjbUChR
PO8ePzZX/3th6I9Cyw/uMo81CGrVuBahanSB3jx8LFRgwXTQTZ8NqMEoKIxJTpuEGpCGodHrv1/K
owXCz5fDZkyGFcUi4Pr4VBReSKbMmOqLpjoyMgurbRi3SIaLZ4OzCmegynXpoGc2SNoGd/V5dHpJ
1jiB7jaIH4FZ1Eyg0kzlyoyMA3ohT7vPjySk/1ykYahw2TWgvvqTYv1S6wdCgTFKv6gvjTnotGqg
vU8h5Sx+5IZVDhZIgk5Tvkd+Yc3pOWwggNW96vo+1DcNRuXCrVp+/CAhtqAmNFEnkwM4MeGQVfq9
lsDyNLx3vWHmdcb8+EOajsbw2csbpYNBcuk0SkI0KB4o1tJih0Q9goiCI8rlmAH6tczSi7hBobNt
I6htfYbxzRd7UFS2Ggg/0KiS9wmQvfoI+qwy2o12HuO9MF2rdFNqJkzkcF7yDZuyjW68Tcl5Ntbz
bGvIHJoWkZOix6hhGeAg75gMcTl9tqLWbXNWQ30QkxJCdF307lFuinafvYCUBkUVwis7FdS2nPKC
md5CleXwbOCJIlqADevEFktUsjaYxVCogUAVfiLBt0EjanYNU1SE/Cf31I3tJ9V9DMUothXk3XDU
Q03/+xbkdaiRGkWEU+izldaDxpLGEmdTfOeyM9Tvy9oOvIlzet0awMhb1SXD8Cp0GSiX7tpsLQ8f
YfIuzSc5cWfFxHAHL7/1/D78ag6RmW2QdLWecVEO2g16y7SDPccoegPm5bNXAKp4yFXDxi0Asf67
xPyZWBLesPyP/jsrmVFY2GRJSyuMoEpr2UI1DGtiriJZu9KPIkYqS2iTka6BOCtDAISOPx4kwYQE
x55JGD0SX39WvAyYWIXsNYS21YfDqp5wTPiCX12U00Sr9xm0Ot4yeJKCR1bA5Qp8+hTH163ZlZvi
yZnwM4zzx2vCjKeEMU+UscZD0ii0cpMLklHhpEzeJ8XCYG5e7BokKEi+dSZDRY3mwKDhn46HkJNl
SkZ2ZLwy8FSpYJwECrBDQp9S2igIfb2ZIDv2Ehj8PePE/Mwm/etaH9JNP1WyAUJ21XJ4ggoyh6Y/
OzBsGU+Cg/fPaVgCZuevq4QhexsmW4sxjhd1tK4oBkyRQUwQiIpZLVqYDU8VDPgseVDyOX345r/P
2h/S1r+u9SETlfVh8OMUL1W8+RsobyEhLstz7pb7xs5kEm38ljU3vYbAPQ43Es0YSPUTuz9JryHj
99Ow6s3xXUlZ0XoDG6uVhnURWc+owH9NFhCO/vv+ETN/36YxF9f55OOZtgx2iEiYgR43IyarAcNR
zqxNzUtiAripn83plFjdK2Cifz8rWKv9Dn9iB8iaLgmiJinwDFIeLUtzaYqaPvODS30dUQtnTUdz
4XvIYwL3NV/fKrVCVOFNqN1aui8+Z3XIOsx+SEAWtQ8R8x3Vix5swFQnhnQPcP77MLOYuNeZw9yK
D/V8q2+9LG9IVX7pvY5EO8FxcOIFuxAPWfuhgSsaNRbnb/rAnqRz0a3j9NKplqySKnPycd9LAAxD
fLOCdkL6ghkdmDIgwZZZNb410zlCdqj120jpKY//TUZZUIybxvbzj1hD8ZjssHkS9SRiwEfdAq+r
G5ufDgEyc015l+fEKaf7yCGbZF3k6cufoFNq+gD2RkvoTmlxqNBlH3sEMxlT5WgD3aH3jpERaDsJ
6xYaE76VTRsltmrFSSKvCt1IWA7GFVdgLgheOBPwBw0z8janH6BabZXgMuegOk3fqe5VhcyC+LsD
AMlBczrEKJVcWlHsYz4sJZkgOUX0XVYIt0q+SxBKIHjWMhXZ0lGyOa8pHZQRUQZLm46p/FFfSiE8
qrBn9Xfa72SeFKWzcLAzeOTo65Z7SVR7hFijSPMRv2P5DVuRRxVyCNG9w6hcQtuD6NQJw+CH9l3f
Ep5NuNrKt3rYF0UW/uRiqwIFm3FEBPY6CKaDxgSiKiTafdbDr1zdB/GbMNkJMiqOYDSrDKg4rcWP
5JR2MEInittBsXlm5Xcap7CRAMNVQb3qKh3LMXuYmsq4qUN3xuuKPJRKCKBFjcrLHE5ibKml2+wm
WKXor8VOBOuZpgeYtX9Fb+VNJNxdi2itvwrvyOmCsCC6A1uVrti06QpIcWmYZeSIMDnTXgVjPXa3
NHvJuHOl2gpmTNPUbEQK3pHqZByroHf5Ol6ar2VO3UbsQjVnDGY5Oiizip2RMA1TdhaIxm4fnvqE
AXOevtvRGbEWJZnwkFQcLAUo+yJlAFGntVG9w2nDCE6ZSBU84PSLW0TZUbO5qCVFgeJ14g+OW963
a4MqI+Mzq+6PiJQBahbM2nQ4W+sP2Z32iQvdL4/3kaNky7REbyteSzom0dpT5h2XOB2yFzqdZKTe
kO1Q7iDpEPzHiGmmdbPu0Bl9yV9V/JESWkuzCdgMHxNzW8Ass92bglnakw/X2DGinqo7MdQTtdWg
fDeNO7Vm9SWCX4aIvY63pbZq6oOKZzKRRmSJtBZ0mgGA8fgOVD64FXI2Nzv4yjD19NNkAV42DfxA
JLKFWcCedyHZBz4ZzORsfEbV2eo1w/1xZiqda50WPWrmtZKZUwXtxua6KKyxOdiM+Wr0aicSSe5w
m8Aurm2NGitZBzZm8czMLGyM49sV4z8nieR3ETpzNdHP5V04DFck3PquumbrOqQA/T3tAOeqjkxX
xaswwG/ld0khyq2fSHFN79M1WeP5V0sybk4O6qenOmN/QjvLkSwvrh84kfXHJpEkF3oUZkZwya+a
QOCIJmMWIl6PMHTlyjOER5VqM4ogvA9YGZBRtGRseBuSLKxDtKLzu7DJ9tp048NjAiG6rngT/U1e
7gV7YJqnFRFJoau/i2eqmdwFdy15eOpyig/hjpiPNOHB5SmLICwV4Dd2/nfI+RGX+D084/bgW4+U
S1aQ3zxkpyM0PdqyhK3gaIE8mJ+rl5GF0PMHdgK3MIKBSewGirPRUiqIO4ustkOFAVuZXmMveipM
qi+py7+uZ3kdv1Q9dRk1bakXwSVeD+DQTGYOqtcrrgSe4VO5DqfvDId5kK6UhmYjGjEUv1M+2lVt
YjVKNHUqt76Ph/wEns8LH5vprrNDyzAjNxMsZEPSql+hZpKZ4FUMa9kKzz9j9AcjIDqEAu3pCodw
irwIZYj+EduDl1/S2OZfA5bwxL8slQusaBuKY1PjHJykkCkHzhyaAGYsvCkB4vDJZ+Cfw3KtdbuJ
o+AkOIH1bPJBfOSQ/KQL0MFGJYuWC2D9h4Q50XK+C40ovMBNEAZnkDU95+EaZqjKB17fEEc46j08
IthA9zDPkh2pcDDQzEVQljfHbJPyn4Zi8wECorLtq9LOUB7ywyaIvBxBJdsHFXxs8cm9N2VOl7ow
NYPICombTTO+x0oAYPFljI5CzWZprZbbmtsFmYfxyM6ARR3qhBI12xn6GJiAwSznlNhwu6s2kT1Y
htcJr7Cf0hqrHY5CcQoSC91GXr81ja0aVji57bFM7X6bfTU4ONaLmELAgDCmh/6QncuBxdtOpnrj
qNdwCyWZnjQ94a0RByZwwHDDJ5eO2+jlG87s6G05cnWk9KZCGx8goD2c+3d+3e1haI6R2CMiTHPu
X9p3Ff4mJuBBecXZ9XtLMZTstO/Ffv4G+qdBQOsVikmlRps9IoOvuIhKCrrvgBKbEs1Hu/7GQ1SR
oX7rhiXRFpWST1VEV4iqqL3lv/Lr1Mypf6yRcXeYfSVl6ABnSZ3YjA+RNawAt5kwcmtWxQ5YZ458
jWTQdkDoGGg42+llkbLAU2iAxhNsywXiyy0Rw4+8EwDDMVblKsXcKTUUgjvY1jS/yFCKwNTstV1z
Flq+3HkKyHSEI6kfuTAG9Gsab7CyG4cvTGE/OPlhQqfxonilmX8syW9uwnUwskTM3EN8IDahEffk
KHroIP6xmpfk+JetD/aaBp++OLz0n9BnFWmz1a7RMV+PDH7WrLpA5zsfvrQjLtj2gZsnVnyBKIWo
kXSr3VGzYj7nJzz++7rQOfvLmbRwl1RZkhYDnodtVmjwGa74EBdmkGA7KsZZEmpTzO49nipKsA6z
JJLqtOUBShnEP/geklhrrLx+hY1ntvhn/tK4iVuucMhUI50B83I0SW20xdMQBwbcFTJX0CiOtopV
7oK4wT0jASTQIs3R8W5BMzWj2UJTWW+9tvhWJiDsG+nY3iFw4J+qs+Q10K3L3NJs1oI5HyaLZ/wu
cRVvAdmxyVAq1qxpvZQzi3BpQxSu+KmprFqHzmxnrkSFTf0OD77uc77n6NjUzDhMO/kzj6j+icxB
/cwhtWQCtWGQWfkOTsIzYvESbB4P/18f9MMK4JJAxCB+EALygiusT/rTUNgCesmNQSd0+K/AT2yc
2FbFxE8JzP0jNH0jljEkggMTmWLH6PQkJbSuGNJy1lMgPJvaEZBxRLRh5bvhwa/TGgBk2bKy4UUz
9DCafRpWz8Bn5c9e4I/Q0f9dNA+BteP8VsBoSHipLdEuzDxaQ16jlU0xfkVbSBPv46Bs5fZYaajR
SfduoPzd10vUQqsKRuIUlm9mu5XuMXS1ph0vrtXqIGtOK77V7TGGAljtYkAMehVa4iWdLS9/k6Zi
w1u21m6lU3yOmNPKj9mie/MRxuzf2+IvIMRyg6CPwHhv6Rw/FPZq2GtN3ujBxd9k79lMap+AQDEy
3ZO/exfujwhJM2u/gLjDbRXkCPjGQsrkjDRUmM3mS/1QOdCfiWBWa8xTOs9mtv+C8v52gY8kOAnD
VyDF4gJrLKcDzhIHk6SiOb1zrxke3G3J0jqLt+Z30dJP0Xf8GqzDl0oxlZfoOgIC0yFF4VbGkwf3
o/D45ypHE15Fd15DVvn7OTfzoB3NKor8wYszirbEcCyx1s/Fe9hTQPRgo/CNpYsbiJqFjioRIEzY
8M2puo1niNahQXSWVhnKsh5Ezhpa5iTfYwgefQUkoCWCWUsWGVlIMLxEEeGQvem7WoUe4GZO3Fxn
CoQ+CF9B68sEpCFbAWQihB2w3RIH6AUVlRJYZWU1+YZL9ihjlRz425On8JfOhAyeAZYOoG20Rh6h
Dsys1p1QIq/mvXBaSUtOTPgNkBd0ATfTF6BM7Zad+22/webcT6s5IdGbYi52Z+Ia1/g89xSXc/zh
xYAuoS4mfyBNCcrDlp2zJi+UVg1w/GDtpm56HjMa7zHgdhRYagEEJMK9p61ODZ1y99ZGFH8SBLW/
5L+/XcND/hsFuj8nGq5B3YTnfl3dscsbU4AKSUflYgVUhkdQhx3PC/wczMADoOPWrrj0UcnkVmeU
paKF2huOW7RxUkhEyWaElKS1IGkohXa/xhoxPmLoVEmQaT9opmYHmOasj3LnpSvNFpn8mkMDEPqJ
OghGtn5FRegbpJ9uA9StZIs7Itd9CSuYqkPCBz2jyuo3qMxRacPCC4HriaqE+JeooAsglIChDau/
P7z+1NmH7tSo4aC5RFuojQTQQUAbTfBUTKj1K5yNqK9nB/2b+l6tNQ/l4kwDWv8kXv8+9NQFBfxj
ifxyLQ8RqjUSPoPTcQACqO6hZzl/oRQsN2oGWpsVwqGuu8j+2teo2Bwr9E4GFmy1gPkHwLRoc1Uj
6zHIUtgq83cptBQ2vIx4nVUb8aTwS6msWVCDHD0c60VBYIyQ35HwDSy9o1CfvQhudCyAnv9y6HOC
LVBAUq4Pmwio9TxZisZfIthvz/1hO3SVUkajhOfemMk2cOSXnAUmGs5oFjuxp7nSCei40RFthx/5
CemEg44sLMDYYIcpMRvS96RKT9J4glt3CoEBtVgVWwVaTD3FYgLotCroEud0IsB3D7gKFa9gCXSU
2+Q6ECMk6p4um31mDhLkbcgEtiQ+GWGlh9NQ8gU/6mwN/Z2vwB1Xmom1+ClMt3oigtdrlAQuJqNL
0ZshZg8ppcSDMgzwCd5CE5+WdHKalSCxdA14fGfsRgyRPqPr/n3pLkQoAwsYZMuHGCnE5VgaHR9c
sokOaHR+QmTYU4K1fGmOkRkyKGvQBAjQp3TvFSvEtvNgCK8wgz23bfrrNlLQ81QEkPT+aHCkkyyk
ldwh7FDdlqHxb1bgVkFDSdmOEMeJ9/NqYclgxVLYNun9Xgbe2SZmqVLtLXud7H9vpb/0N2Ud3FNR
gkewohn6svx+Sfenrg+gSKtxZ0VsCFj4PYMEmEoATQ+mUJojWCFjTeHpJNULyiRR+NyiiMNKMGWB
NvKmFZ9MRIl/O3xFRAD8pSA+PwaAWIsSWRoVDtNaNAH6Fm2a1GmKgAyQhlZ45qORaJi8biaDOcj7
brTb4cuX4O6LKDpDvTP9qgO3UN7jdD/PXjxh1cIMncb/q2eHmREFbEsci4/NqjEX1T4Q8uDSXouX
ZDuvFae69Lu4hADhovaoHBJcEgr3S3/RrdSDC7ZTOP9+gT95yuNZiAxG0lWwmhEvH84HqVKlRK5U
iAlDfArFAmRkOwrBjiqwNKRaOJFtraYCSWYymGC+RnihAhvu5bnbVvY8M1iYoqJo7xl8QxRLnbd9
4mgaq3NWCSiKgOxQDoMx5Ml1/3mu6YosYOoGl43H99hY17igjAY/DS6hW64H+Pmox+YImi+iIgM2
9BVsimsUOEZoYWTPFFnhJns+tXxH30XLBll3O94JVVrilz6FPQaYv1VLsme2EuqfyxEbA0aECsyV
RUF+pCnwijjCHwUPuLzmYG6ksJPJ9+h1BBnp9/wlfIv3/U4dqfTRVKQZDv1KOgYcgYBPR+J3DJiC
WdkBT0To4GylRq+AILvNAlvkrO5TDSC65vgpKk64ygMdP46ebAGoyokcU8ADArCPOxewvIHhNBEE
Enx0E5VQmHs1U1j5Gb3i5zjXS9g18yTecM8i/9/eFBjqoM9AXQy58kOm3NW5yPcz9mN+le3JHOyl
7XFp5mv52jdU1Uz+bd6isELb8GtwAVjA17P7wPaVnBEm0F9duPv32vlLiohXgr6djMktUQeN9vdD
a8gM6PemIpblsJpRMYdshsYggdgCdLdI5JYv6glKYvB52RYuNxGR8LBvSp+E5v98z+97D6sXU2sC
eLZAbvWHwAKxM60uxFE8Z7HXgTxk7MQcu2kMQadl4fQaSV5fEGRKSmY1wSH1fXTI2JSoxOCRookF
1LFdpSBQANcKSHgzQXOFxgT3oyEA9Z3mEqE3a/eQFzvJLGSxTkBUyJHmGaYhbGXD5IK1L60adNXS
isBFlhTgAXL0MzB2YKfEzEBdh2n3ERIefCC5CC3eiMRZwedAY5y0K8n2O7zDzwASOcx3CpFkkBnp
nTyycm6FKQEBpAONoCHADydJsJEhqNVbgrYi3ImgfeBAJMQvWD9sQKYDfjb44NhbNS46WmlgLvmY
D1rof75qC9DpCVwl8MLQUUDsE45q6wA4rINDghbfTGvkznWJkhXgX5W/8f3rHO561F0jyepLdVNl
0oAqkx8Ew4oWdiENGtiOg6YoowkPTNQngCuKG8JpDm3DmxivIJc4DTT7BgmQtivlQw8whsYUdN85
Ez3wlPMwwcQfKqdz4htQve4V4ojH2gI3/841G32ES/pMfbALMdUE7IM0dmBGdLEmkDISA4D/Hm6j
A9yQLMwtq/yoFRvk/+wwuyNWXgqaZeKGM+YAUfsuUsCGQMs3AdKcHwH6i9CWpEVCUB040JFEZmeY
NUh5AP2m9cJtSABrwVePAvBihlXcUKnSZD17ydlAH15FJwPwhGJnkx13+zjeiWNgB4pEhwp9DC4w
p9CRarvpWahtMIUuwpIGlFEP9zBQGNVMwC3Q90CfUjZzUAI00mZmXayGyQqiI3pL6JmCLhyvEsa5
kAXsSKfA5ZGK8LrOtjXQTDTXYjfnN/MdiWNsMJ+ztcJRxrXQW3r2AaVBfLn6Q1qeICQGuVV9lUtM
mreV9JYqJuAY3zeDe2eAy5R8yiG8AMGPIjyMT/BvCz8uD5q+CxQLW6crVt17/mWs0HTILsDpZODg
vv9VwD14tDCM0hW7pD5ARD+FQIcOCFX/Kjv4xIvUgAw99oeoeWElJ6RXBjLGOhunnqhdsNL4a492
dLHIFo+7NrxrcWbKoB5ww9scq64xOD7kOtvZ09tThvbpJR8ddI75FH3DwREABnSMB5cHbm0o7cD3
5SnaqiP6uoOZ0oXAg87GSLTaxJxIl2zagRoRq1UHNE38tpLd9hmP/C9UnuV8wl/wRYdb/WOMnaNp
lvUA59P8qV2BZK6Elf6GkU07BKIFXzQvsYz9+AQ//AtQ+/u3LgH1l5QymPI502N8K2+H+8SBwcUq
ckUroEvn4Bm+9PTbHs5gTi/UJOgH8dx5aP2h0bQkDDLB5rDQJHtiZPeXbOu3e/upTH+5N7mfOGHu
evEMciL0FuB3fRoOyVamlde2ZD4vogTYNSscacv+qgy0jffAET3wyyzunFgcCz4wL2mKh+jLh7/O
tQUBOEGwP/47Rj5KKADHx5WilwjbeB28t5+68pcrnRoRAnF1I579G4R3McUkuei2BxZcK1eqjUKy
sDE6KX6nEuElL+HBgKbp57yghVAK9dKP+A5aLM40zB8Yrs9vw9biilWENvTAiq/U81fhTX2S+//9
bf5y1Q+TD5k8ItRCo/QMnUV7XC8i5pkNCHV+ae3uSer8l9oHj0jHkA7+IYJv9tBREOQx5GU/Ec/K
aXmF/b77jm7hLv+AXqbbbkF3IYthIA+gfZGkwZRE//bvtwRm0yOUIfCahn6GLMgSKLjCQ3Iltm0N
WaVYPou36u5PlL9nSG/HVZabXcZAE8KQne6nbMagss+98sMliTDEh7CngD0pVa4g341mdmP16ONp
QWtKA7misYzk1qJZkNvagKlKV9HdFNEqFMGlkl4yqFOlru7lbzDhkD0+JRV/44zLEFyFGn100jTW
yO+HlzhYiTrtFbOcrXa2AIjGX+G+QCz6BCsnzxY6s6qxDqKAPRp2nwGaXG5nVuZ0AL3b9TUMpNwj
8EW/AsQhKLcCMRvXCwSMymQV2ZM1m+HI6pHJElWvlbxQXSPdAZsAaonphOZBdxSgkrqPq60kHUYj
gzg08mmbL96kuyhgLNWWk7Xe0fmux+tor0ZEv8aTRmd1hQ/KhY0AufuCrCeIJgf2LNhTZ6faClga
ByYGhpzG4b3qBmxVOwSnTAILEz1K6AYbFOyM4Ct44zwDfaP2JV2ADMhMG50JXx+Hl1tqzDuNe41A
OFoHcHmOUGkuwJf8uVBEANhK7r/Xy59L9mG5PJytk6EGKoSh5DNYwIxP3C4P7aRYgf0g5jB9sRra
XfyS9DW0xA8BsgzAXCqASHAMF3QKVpFP5sLBU//rCkY6jmFWHXzuh2Q8UyeuTqdaPqOB2SVeJB4U
f6cZULm1EZxltOebTSTsCp76qiWpAWl3Y8OASo3wWcMoVXXsOp5F8T3sXpP+pmJWqVEOxfyeg3PW
5ScZ0ZGrzxBVRzZyU8ZVrX5WzQJ05SRe5LTPEo5fuHzPZPzquQ8JtHk0zTOVjRIMflkPlWz1Jcyt
2HBK7Zjlp1H9Usq3Fg7nRZI6CZpwssZAzUYmXqGV6DeejgUEzcY5vWGZK/5lxMBHt+YFt/UxcLPl
+R2I3IGdoidW2FJ3FZDqSZ3Hm0B4OxXcKnQSUzeoVkb1NjQECuZMBolkcNEAUBXMi4Pu48AxBnqC
UEto3UYDugv9c/Rv0NYW640G5wSDZusldAygaUVMW3IotA6wccpvAaZ+QQhNdemlU74DP8NaSJk6
rnAvYXaqwW1GDYK/V1JEB3xhR/1xNQ0T+JQrX2RDRJK3hkdj0+GDjzKwwCoHr23wbbDGoFifI7ed
MTjEah7S96BBY5eaA8YVGiZ/gsgMA9X4MF9UEFFy7OAQWrg5as/GGkTI5CP4hqvmxO3DTeGEB+Wl
BShokAlDKOJS/nZnIPchKmIsTAZeF83B1sK84Mg7bbUHgb2eiZGbGMbRRWSmVIAeWQSWNKiQ5tha
7XYGuQDFBV8UHjqiSgmJFZBkwG8SvBGt9TvCVrEeQQqzZLfmybcAisRrtNZsKPeits5OMQZ/MOG8
Qwd2pezyz3mHAprjMBBE55GAtwbDHJJ8RK9BS2SfgpzeFhBxNZtd50Lr9BsPBO1KVhPFMMdvdZUe
4pSVR5T7LdhbOwxO1DMtvvxXkBPi2+LdS7OEShh+es3it0C1s+a11E2xNCU0/9PeLGMzetbFEP+A
yZfDQpUxvAAXVOAUD6mRMWQDGO+RfBZ2HAaBzuN62GqOAvrMfrGm5Fl949l8Xw5UIjr/H+Mlfyag
v1/B4+yPMqtD2KS4gthNjjPk7DcQBgW5OFlp8lpoDj72yhTR7mUCo2uCGQ2TD9EWpscmyCulWV4q
yQQHYhXbgjvv8giHnsDEikTOHB03HKwD3bFiISoGAfL9bj1vR/2j5jY9GHLBikcnvjB9wdG1fTx9
zwP698JEFC0jM1BVSboMYbQC9waODNC3t7JvEUNtt6FBe3gtX/v3ygr1ffSJlzige4cJ1naZWxsG
iz9DjkZXzNTJLN4BL3/AYGtk5mCUGExbCymFm8Pg+ccS3EfRrDi2sCfLjzHywNmsMFaOPq3Rf0Ql
PCBR9/uL9WNo5foVsuD4DyGDikWN5WI+Y9grf0041EXqRtBEHTbev2fnvaGU7SL1c25M7VO9Q98Z
yta4GFR5+/JrPi/N0PX8CSnFzsSsBypbjgLmgTiA/xZ9w1Z809/RrgItfIHNo3PwBXX15IptA/pn
vtWtrl/ODpD2PybmWwuUXTDwinbxDzMre0dVoLL68oyO/2cr82et/b8bewiN8HjoBKXwlxvzbWH9
f9g7j+XIjW1dv8qOO4cuvJkWyluyDN0EQQtb8P7p7wdKW2IX+7DOjjO7cSYtqaluAIlE5sp//aaU
QMTs+tDfhydceDHmmNEAf4StfX5wDtoSf/xKpzqa+zFtCJKzbtX91ePCt17mxT1dfIFRjcoiD0yF
40Iz6SE8mcirbEoloM5HYLRInSOYIWmhePQ+zIP+yrcofaR38R71tIfR/yCVdPYii9NbK0+b+bX2
0nfm4XCHhgmxUrToR1yyamLN0JwgNOCYR6PmWSb/4FjvojG8PkVfRvE87waS6lB87rxVcnCCnfpi
LSI7n9JQ6/DaJNbs/kqR89uK4ss9XbT39Ops9gVhaUfWRk5KNq8y2wJd5GRGL7qTdC/Y4kHdsbpj
vcRusVTu6lvMhTrJZie7gvJ9lyQMI2RC76Nhg7fx55Hwy0GqIYstMnNVOQ6c6ZkyTtpbsKYIbvLO
X1JR2vQ9RVs5wWjOTw4ksysnue/ixYsbuJjYheuqecpJhoktTWUKn2317K5ous7zSbUOYTzeVIt4
OXTSmvtrfd+rj38xhRvDLbRI4PGB0TI7wnJmjQpkpr/hn0tC3oRdhFKE/aPiiHRt8L+37nh2jq+S
pZuYdBH89utq5WkWEKtQKWDPw2edskbrC+kl3MSE1b37twJEqH6SlYuAFcffBbMh3GZ8NUlc+91W
+vU+Ls6lQd0H5yjkPvRN9kz/RLQ5CNkDvVVexI8y8TQILOyswVSPVJ0x3jKjrCOeYO5ps8J/rRQk
AdKIjAy1m/oQoh7zjb7FhvsRXj98j0qeUA64wc5oeBIMlcyVP22B6AiaoOOhbFCIn+EARi/W288f
23cJ6DDCqqhpAPwKQNHFCOuFJBi1oTC9SV6EGY7OfB681HOHdQkqOXQiYrzS8X+u9Lm47sWIZlEv
Gq4uKkdth8Fiv1YnwdQ7GFtaJ/6p4VxoztsN0a+zNhgbxysP/dvX+eWhLzbBxNTjKO65OCELy2IW
zkCMR9UCpHR+5Uq/226/Du/Fx5sFGMQ3tO6OOMB3E+hl0rqwtfv2XihGxilci1ONSKJPPTpRPRSe
V64/fJ6/tCguhvni81XUMvdCGEDHaD0UgMaKzJic3DAIpO2oX3lTYHy+YbQl1MRo7a0bffLzLajD
cv3DLVwWgW5QRkbH5DtyriJ+lAaNtymepSPgaoEHQarOU5B8bJy7WbVNjykZ6hY9HfgZsDU2QAvC
DEf9TTBX5Fm7jW+BTPsRRwpFH/nZWEFSIjzWHOBR1735tPev9L+0321HX17hJwXvywagVRC/1Vpj
DXpFewAWIzv3dOMiZ5l4tpraGeyPBu7vTNRBp9tD/6JC/6Fjh/A/xyt+1Nykju28Ybs3ZGniqIKP
trL3hX36EgT2gI3GkygcZLJSA5tw7Xzi7vlzhRuACDuObgie86/erdLwxLO6nIXSlZf0eUr/6SVd
7LlmrfulETJP84fzsw56urF2/VieiCjytfvAbadJh2gK2oebvAj3xjzY0X3anifB2BmLCx1DlG4X
9tuE+pF2Z/WaWlsJiYyszgE/pQ301YBmJnYp3qmXprSMJL65pUpHhvjTMWf80phYxgwmC/0yls9+
zLEeWTMNtP6Q3DvbdJm/Gwtx5pcjS1r58QgLJ3rTg8LKx2GBjlQwsmgeLXsbXU665AdmslS7vVcv
wN5/ntSS+I3I8euHdWmT7waqZanDEpLRK+oGNBhaUSRuSyawggaAOO/cNt+lOSDZGFOOrfbs4hk+
br1RLE8czpo8QbuIm6lzIz5yr3QVxpyIyS6LeAF2iL77oKRj9f0sL1oPldC0e8IkDZY4JJF7ccMV
3H0tIR9FMGK5kyyeoaI3HvQ7axpMy3vvJb+XyRRNsYg5BiKNZPiIHm/UnbvQKmll0ZosFkNQGBkl
M0SpZ+nGy7ZJPYtbxOj7xtjL5AwrQ/ekRqetcmIhsTQAVNn0dE9aEmWXRj3J3bnkvAuc23JbTq5M
zN/WH6aqQEjW6Op+E26rAg7RpJYqx3Jq7NSlO/dX8TSbeeN4hfcxZ/5lNPeW0UyYXwsm/+35Gbu4
wY9Jl0zlkhyZnE0nkOWGTb+bY6qoysskXanm2MAzAvWkXS5ZpXKN9C4MJDEUHujwMPifegHg9cpC
/rnKfPtAv9zMxX6pBVrbSEGv0GcanWHFiDBvho8EomkwLSAr6cteXcjCXExP9OR7d2Q8IUPADvER
Rr5yYs0EcKIF0IeTwTQQGITeuDBHUS5p12rm3+46CLY0WVEoLC7lWp1buZ4g5sOu49ySh+KStlVg
L+FOEPfU3hRWzvZ8o53Q9yinbHdd7/+Jm38frn/uYFjUvyzalhwFiWtwB40dyyOXDWMdv1G42rT8
wD6M26we1c/qOr+alWB8P/QhUCCkGH6LIcNfvSguSiULwyg6h8eyPoizRmDD63GPKHFrSIA8m4NQ
zqJqljiHEEWzMYeyozygHm90BEFj3zhYyYP6Xg0ioHSP6tVtiVJcJNCjk2mEdRbusqSqBi/JQy/O
aFD3nGoreaz7L3J1O6QM6d6d2iyVpJ4MUZd4QNQHqVuc3b1iwnXPkF+eimrWJiviFXN55uqTLJtD
PE5oTjXTjKScFljAr7eFjwiR6EgpBdNWlFGVcWBeStVCu0b6UgartIsqAWmfRNKaqtEI+TZqhahE
caKD0mtw486rPlvo/sIqZ4H6hv9VBGQ4Q0kVZjbTHryCLkksLOlJNB+GuRgO+hjha/TjVuJdM6TA
roJH5y7bc9YGAIYeotF2AOCNb+qbmASAEf9Os6t7RuN01D+aiA/BZucxOz6q4LV795fOOLq/1w/S
vn4J4TasBhTXguqPM+ICVZV6Ci1I2SPgKNRc+qO2BcC5Fx+aNQYbC29ewm1MJubKmwDGj6wNyYoL
Cq0JrO4R/kujQWCC188cQ+6pOrMWLPEAq/Ek3DX3mOVCLjWxOsAkY5LenTl2LdGLy5SIgJvSHfBT
ciOclx3MkSEMrFtES/G+fqpuCg7LN/gR++NqlePMHt2a847GI7l5K+nR36lTDfrJUmRnXYabYWsy
Ry7yqmyaPCSLdhbd+gf+rnFJvufCxwoG47ABFjNGMEFwWWUPGcNqA+ONwDV39MMhZEfPtP05ihkf
RYRBUfDSbPQAduyIoEbvHto2QhALjgQcj701i1fV9JNDrs5yyQZyIhu533fTdAIyZ8wHOgW4MEGm
dvJg3ArPcPzeDRD3QbTa70020DvzBpLMHpnmXNhWp2QrjYvN8GOaB+JDf4/pPpivd18Tegw4uGtQ
ywibwT+gJYMYFeUep1r2RENZaNnMJNcURBKbDcFG2Rit/H4mTVW7z5ce4ezRSMvBJRNe44I453c2
7hRMLJt4+cxfFrcVLY57zn3ZDKNnJ7GjA7PnVkzXfEiCLb8pt4pHewoCrH+kIdw9+M5ItxYQDyhd
69scTeLjOdxDfOEN027NvInvTQhyNzG9/OAXQH1XtR1vwsFQjI7ZzrPGOYB3NlLXwkDTnMrrYCkN
evJFYx3FeCGKL9g7yZINI0zjGBneOnsLSBLPtcyB1QPwNCZCsVAgHYwTiB032qMhH0JkfcGkjpB4
kcgjPPxcM5nfSyY+cVwVZFnVdBEd169rsqoWYlr3VXZsKIvbcbit1zl6RVt700/GIh0XwObTwYhK
O9LpOGSTgKjsebBhz8PQ/6WnZ1nTiu1tfx4xZTp37G8SKoInb3bb3G4owoOjant2u0rn+aoKYUz5
My2b5nBMpsEOK9IFM9naiG9w8vB8mafoAYFjIWDc0lIw8csCnX58xgCBJsWgBJ9SS/aTgbnw30DH
rw3HxRaV+56aaKRqHqktRHuQvwYH+XHoOFvLfI+ubvbz+H/a9v66J/46/hdHfVXuxHPttyyxFFLt
Gj8FjnzRSJRmrYW3DybYK8WYQDjkaANt3qWndpfdcTDjMyNAdUXnDEmuuRce4DiE2mhowrWcG6cN
kAG+qnNm8BizVuRprjqJ8OxoR7o7qFxzwS4G+HURAp3gRdi95udFR/9rri1BjA9lPS76VZnM6J8U
KMRQ1QQPnrhswBzhmnsz0NrOXArhimDXG8GYtM2Vgl4e6qefBueiviokzW1TicGpzR3FPIG40fGp
2Ca3U2sfV3dyNs9ZVMBgVsYtKkDXQtoRz8ytuJeBs1n86ABcA0K/gwe8MMQ5g0kWHZxv9lxOp3pa
XGTHalh7wr2HVGgb0NWdisvuA3MUPMQgLVkbVNSvKC+UJx9lCv9EdgEmV8xhmK7E/c/T6Ddl8S93
dRnZIshlC+OYeZvjXnBInrkv21idT1gmrM/wTDbig7AUV6RBLTg2WONrgILx/UD+6w1c8DYMr4p9
uhjZsf8kO7OTN9tSGSmP8hYtWz7GIHgc3WTL6uTelnMsJo7ILrVteCtu0l24Ot+Jt6hn1Vthp0zb
N/2dHWDBySar7AB/l4NyKy7Um/Ot+ZE8KzuM6RG4tHPxzXkrsXBfes/CbfqsETcSzv1HGqeSa1Or
dWs0A6wT7xAiA9vcYKzMGyCm6efRN689vPzrImo4chMGTp6B18WLDBryfUi2cz6mRyAdUuRJ3WhQ
5BTvzk28c5bn7RmYZF6/tW/0i+Md53mlmA01SzjiN+BTKs1WjLYFEgSMORoIfrb1bG2DXZiNEo3K
fcSkz1fo8TobTu1aWGKQjfHhJCcS4X0AnY1Fgxh/ni+bY7Ymjhrjkymly6SZY384xj28pJ3H5pfN
TXlvvojUteZIXqHjxohRzvj/rmnytd8urf98OJekeEs8h6FpMkO8dfjs3hV36kdazJtbxkc5JHem
uHHvrIMzM98b6p+bDgkRNl32+cSx+ZAzR6JDfe+iCjnFqxSTxWib7zXTLvfwTcu9dEc2YHUkgb2h
xf4gbdpTvS9P4gttrnFyJaLi816/LUxfnuVim7BQADVGzLNUyxKUFOEtTPFirD/ARvnveAL+thD/
cr2LXUJxqliKJBYdqrNFRTbXp/2FjTT0ypPJ4jBXf3q0izU3DOTCFd2MHfCpmXjpKH8UEffBLcWb
h9RxtDEUcenIgxSaMzGnFOcUMao+JqcbES/dNGUaj8/h+IiOqdUWQbvFx1jp8KMbacK49CfmO70a
5jCwiTcoHc5keQCi6TcRU7BZSDim4yLhza0UJONGzEYBSqqazcqRprgsQLgmESSDvtxg+E2I08jD
nTQdtUBPWJqqI7UZQcJtHuF7YpqXbzzCeZ/S+rUJRtCuKS68F0xSWJrx1Gsn1RGlZ3eon5j4mAOx
QEDzP8uTABLvM8wSNNH8FhxJXG2e2eI8d8anJahjPIGqNzjsgm3lVOv1ZrAzI93mjLfDVOXGIH7L
n1sQ5/tD+KIcXeFeBURzJ8huzx/9ISjH7WOP/yeSlHiLGGYi4DH1cD4PYi5nJ8ySsTepVsI8f3fP
U4WaN0aRKMB6OPnSyM8nlJc1rq7JFDMEEQiOI0FJv8d5QvWYEqcYDUinTz46bF4gT7yyGJ1gBIQ7
wBAo2a0POB14Q0jP2ql8ongNH4J6XD5pp2IHuFKsMuiJHJTSkYWKDFPQh/Dl57XzuxZZ+nXjuDiZ
R4nc13XJ1EbIUa5Td2bthGyoKVGg3Ha2u4drQsqyhvQvW5ND7s7apbYE4Ym2vFgfHKGescqjh/n5
xn7ThPn1xi66BOeuyqVzx4cgUO0Dl2BcgMXZCqYfu6hnn2+of5GjXaMfmr8renCeQX6D55lpXoKY
kVGaZzONh4p8Gj63a9yJkZ+Jh4w3TSE4ItZj1LzGL3yTfjiRpEkjTXvc7l07pRGazEzTdtMtnPMk
w39l0nOUzNaZOOnjTdWfav1Dh6kBuxUvEl+ZodvEtmLKf/Tec6WPKLEo0dViF2DnR8Q6lp/N4qwD
5M76eiqbax92zbFV1hW2PPLYvON7vmn1sShN8VHx7OZspzAdxRkkCinZNQVYNMH1ZrbT2nkXO/dJ
LUyFwphEszIYZUhVrUkjn4zuIVDHV97g70q1ryN5sUpHZpVrip9kx3IsdqAM/XTQ/J6XHscO0n63
QyfgTV91L4gKFz9f2/p2bVAm+D2EWsD2gep7ca4y/byRVEd0DnSo9R5K2kep3kXma1rWGBNu6saf
FU43NqoZg17oU9O77SUUJnU+qRsyloIHfAidRXXeSu6T78/LZOFrYzZ/OjQJwL1ucRBFzwMAQOCu
Ua6y80uhHvp+X6YTWpuyBHA9LmocA+1Qtv2dcCxfxa2zMWf+3lmKdmcTovBWrM5TXHbXxu3AH3M4
5zh4OEI8Q6Bj7qx41QUnl4W89AgCfKZdOXISYZJyOspNf9X3k0DB3s4fR5aN+ZcnTmJ3p4MGELEU
ufdld6wSyhqNzmENocoLsOYiwjc7ecN6FD2IyTIvr7x2+btVuwwyTIGu4BCvQLa+2C1zLcqUvqm0
g7lRl/W6X/NtID5R21t2DQZSdg+KY6z99jEwWcrhuQXUk9SLWQQ5EMohyjy2jgwKZBE54yKBrBf7
B7Pqliq87SpgvSlLWwGd8ieDo7fnanMFH9oqxLImHZt4KWH190IMiHN81Q9GPxeVdRGdYOXIa1AC
sN7Anwf90dAOFFtOMnf0jVE8mS/sNdmjRR9tcnYWSrriUhFybawNEB0F0yybWBiiuvMeITouDBS3
eTipE6w2baSfdfKsqwtUsgrCGxVb3hk1XgK0RRqhOYraEY+LGM+ig3WD1575Uph7TnEZkDQiY6zM
8NKQIzs9T6RtAVJJ/cmW1myKZhOfb1XnTsA2A9bamLqsxlJE3Ht4f7EkTUP2BoogmPa29CHNcOp4
ObsLFWf3J0PEl/zREkcNezcmfgdtZT5nM8u4NWxMSjAj8XBLf4kP2DTCHesmBaNa3pNsBmwEhWxv
YrLwrtzDBDNuFHM0GCiB5EyB+z1Gq7ERmnC0VWVk9yNlX947wYwCoovuKKepLmZs2K/Gk1OMZ7kx
osWrPQ3T/Y4tEz2AEKMNs2P0IPAFrCmmgUG48pJ6HoSvsTmpypUbTM/AHs28T0+GddeqxTgIbyIj
meqNsckCZntUVpM+TCYR5rwh0u+uxiqsP09Dq18SVsixT6MoKZzHSL/J9CdRmRvpifaa9HgtL1b7
hvIPcx8Gk4bziK58dy1LXMvoGl87qE9spA/VtjkBgzXtxtMxk5wVzRwCRCGtROeDHCFB27B1ZLHt
u2jQjqazb/0dHzYGE/k4pGsojb07JRrjfkczxX2rt94+wI2pm5sTCcq1wGE7D2ahNuvVbd4sTGCr
YBxJZKs9pNWG3Dil3sRErIi22Y0156MG+kemcS1+6jupkcfGSpiP3pCgTlgXVYTg1kEVmp52oLLS
R8GbeZdOyVpnQlZjvjqFpudoMHv6z515hwsDkSOMZrD1S65W64tpaAmOemhs7I1mfCtbl3PVRJjE
cyaDA3ZlvuAseY1IKg2b1y91+sWFL86cqSmYYHdcWMnnA1pU27jvhpABOd5TmOtvCgc9/BXsnze2
304w4tkslJcw1BTlYqT1RklhBynqQc+mODxhB8IGRp9iiTSuukVGFsbj7qnL9t0JZDrEVxlP5fxJ
hmld7lyTJMHH2kC/gh1HFr2UcT+39AoPjX0KG7fxXgtxlTavYjm2qqmC9xLwbTmzxI0hbVRr7sSU
8ze6hoF2PhLquY4izYoRMwS04GklmQZSR2chKWjcnFWDiiJUn1Rvmgtvun4rVbc/j8ZlJxSBqc4O
j56LjET0IvrFWygMNS21VOOg2Wg3raadl32dg7H/+evnb/zzS1b4WJZlOorv3/6cQ04olxqOY593
+Vcyz82fs+IiCujiP/9/TQbSqJ7/77/jeL4lA90/R5Ff/Av14b+mVVnFz7+EBA1/9s+QIEEiGkgi
U0oZeoMKfirAV3+GBvEj8w/0WrohkRJAgM0gj/p3apCk8CMFh0gVW2IWHoOP4e/UIPUPbIwkWHKG
qpuyTjf03/f5yxv7fWyQOnxWXz73IS0IfN7E6dDCGsLUL2qaFgueUIsK784JlaPUiCtV6AImNM59
nqvfuyIQjlzcKZ2JQAgRTU+rq3jS8V0goM7hZNtv8dJ/qs8BJvGPgcheaRaY5WTKvNG9hZzgmASS
LLbYqgR4hmLf3Wavmo92srLqvajhURDGol07HEIw8g76aEPs16y2zHnu6Qs/fe0kaVeG6jJwpX1b
qkjxKn83aDGhC+wC1b2yEknixUnpzzEZBp9vj6Xokw7ypZ+skOtpVFbsUVdnL2bGgYdBoPc9KbPz
ewKDzahR0pllh5M2CKzlaMu2DaeG3kzPHP+b6ljLzczF395LV0mBLrDUd5Erz/Jzn9ui1d63Bp0u
xdqrlYEpi2Z4YBHC1BFwtqjBzP0eImx5MHtqsgBXZaxp5XNw6psSJ/FuVXTkibhWMk8wcciCQcmK
K7KByjn+MPXJWXuMY9yQoZvEBtHx4c6MvFWjy4tUL+GCWcXeS8kqC3yEijJS2t5nX6XSEbWjSQvF
EdKtJVGsM/umXgVpoFQAzZDgiOZjF2e3kZU8E34xLqt6FoBJa5iD6oW/qk1xZuocaYtt40JVtVin
lXh3zlR8ZP0bo8lmZwubRhlHJ68al06EZbqLaFidSZk2T8xqZyD01l1rlvXKpujFG6fg4OfF5JuF
wZmywhhrBO+OpFacGLo8Oasgi3l6hQV2eUT/cwKgoSCub8hR/cz6+TIBfFEPGniSHknYzUTD5f0o
n9zJ2a4huBsf2VtHoszVHfASa+dqzH6TzBLWAg1H/Av6nqOndReofXly2emH6Rbp3YOKk3AZ6Rj3
ioe4e/OwNEq7AtvPeBbKDvUeGm5VoHeJjhFVulsgORfLde8a6ww36y+r3F+rx9eErIva4PIOP5mz
X8YlV8vKzRurPBVWt4o6CFhicUV1+23n+3MUKHlYkeBVsLz9QuaozDb3Olw4TsS2T1R6tMpYm7sT
YFA8R/sJ388Kb+UxduWPPz/csNL9shJ+Dv8/F77AZQQ9qMU20suTIIO0e+GkhQ0bKdfiaP+L1/zP
dS5ecxIIuaX0XMcX/JULfyF+a1nMaunURM2abWGSS9690ZVLFb/xCGWd1dFqRoep5JuOHq7gEQ2G
sCY4C7eRbr3/PAyXJe/wknXuDjE5RkGidLkjWD52aFZVlyea4O4zWs457X3xFBwGf7v6o1jQpSO5
86o84Tfj/8t1h1X5y+SKBZmc+1hmcsmPTXW2aSBUzhUYmnzE72/5l6tcTC8n1zzCnvnISg2XSlBd
2YfbINUbTBMII8T7PbSTHFxKrXZZfL4nNmfjxOTAeOKzZxKDjAywENfGGW2/pdx0CWFWbj4TLWEh
oKQVXXwzpfOukKWRYpERwLHXO6MVzPahu2mAVHKyIsI6eU2ytWbEKGrraWsFe89sN0qZTYXzyfSg
VpatrfbCso8eY8Nbdaq4KIXzLITfZPg7SSxGSAVGcDjtHufJVLgRFFzazFWWm8N2gFlCNvgPFLO8
fKxJlourrU/bEeGVP+2q/r4IXs+QCs8wMkOP6J+uA1X2/GlamJOzlD/mKaebHPP5CKIop/iuGaWN
iAOru1TMYBe1IpiRqI47lTyjWhTHHtI5qcBvFygnjOPnmAQFQQ2fi+Q27kQ6Vd70XJm241c0kaMb
V6CrEkMVkZR1n0d2YDhPCcx4vYc6pjYbT6bR6fgr0qhPcd1MPVnkmFdMysFzJTO2cSjNNNOf9oVx
50r44QtPIvwHqwgJETizYrMjRjUkZMmCheygwsy3UrBUe/xHs/JsJ1K/dACXqEFsX81nThaeWJE2
puPPCwWBp4K6CxPeupir7NlBp4wzNOFuCvFChCzkeotaSo5mN9fkgw/0mFk5qQsa0tHmXaDhXarB
IgGAyDpnqRftmqi6WSeHq6a4KVXMoQhR7DBxcpa5aY3OGAMW5YHycOl6u6rztzLaNT/1rgh4r03+
iyVOClU11IKOHSZ2p46H9W1xvLJ6XHSU/lo9LAyUqHZx7LlY3fwyKkIjb4lkW+eLcDmwqHh7c3l+
jeHwKVa4WK/5kv++0iXVvBUr8lp9rlQ/5IszwtRRvSD2j4aZuMtsMhPYrk1i0xKkVCDe0+gdxxkc
Cq/pVn4/qP/cx2WH+uzGdVqxosT9PeCTFFxbkAdI96cHvTgLtuzjETnuvLU7Pp4bzx5o2BRyzbQb
Q+W//R+P7HBDX1Ziz4yCIki4IFS1yq4XEiStV+F2yE7j8I8WST8MCQvIWGlfUdWu+3GPeo1W+M+T
6ZKncTmZlGHov9yIoenYUHbcyKCAd1f+UtuWo6PEcbabgIR9thRgcLEs3Fnv6s4iLIklobFT5O/K
lfLgUpr1580MuO9QmODBezGz5Tqv60KVixPH7AprAXTJb/UClzLEkVFmKzN6YqRyKjN1igEwIOJS
W/w8HhfY/+UdXJIxIl2JrNjhDmp6nl5ECI1RLv1Cm6siMul23OLD8/MVP//Kb3Pvn4eWLiZ3YngK
a4VUnFQ/mifto+Qo00glnAPclxYAvEoR9bwm3f583WtPejHlMyd0ui7pilPQZYvCfJDVbVTuSz2e
41lUJlee8reVx5eHvJjvfixGWUcK+slC2I5J4aiP7rXu2mwe6pefhnK4iy+T2ZOUQKjY3074OHz2
AXzFWaleNtaL6soD/eZShkiTD2btgF3KF2/NrEQpkfyqOInSY56jQHVwqJLmQiJdqad+855+udDF
e6q93JcMqShOXbTkdDCO6nApBy8xBqJdWYzKUr22GP7+iqQsoxIUNTTNv44iSU2tFVNpfS4J8h1q
vHM2zexhn1G2JHLiRU6jfprafmgfsvufp+VvJgqP+/fFrWHz+/IK+zoqkoYHO5UigkjsFs5YCbR0
/v9nl7l4fa4Q/PWMAp3zrpqYPYkDQXblKp/f7sWE/OVpLl5e6JZa7DU8TQOhShiCzRPnSdTp+acO
7BeofC10C9GhuaM24AWK1r7+/KDfwCfaaV/H8+LD84qg82KJeZpiyuumeBB1ZCeuTAPGNNaznxf7
X7Ty/8iD8P8ntDJ8/9eiiIArf8Up+VN/hZnr+h+EaOMpikMSvYYBwfwr25yfaNAR1cHY3RSROvyN
UkrWH/RAgSn+rPSMQQv4F0jJj2QyNA0gNP0z9Fz6TzBKzMl/WToRY2MEhbGZhtACZ8pvHz1JJkFi
NJoImbWeFuhkOWPA39Dm9IQiPBTysaHG06KHAV49aUQTnPV6G0TtzGkIs+lBLok0hMWHCt/Q60XK
SlXiX9foBjFqCgq0fuS05D746FGT+155ScK3qj0a6UTzph6cmJyMSAfxV9lvrHNHQOlab1auQBja
BEWVdJ7g71kHc5ENUQkW+Oj2TxYxgNiAnAZ7OMQetMO7BYcOg/6RshKpmOpNtlIGnwsLKM7CPW5E
WzmfxlgqCMvzHt8cj6Dhm3hBHGJ410Z2BMcAS+XKbtHfcTy405/gUoAuantUHfPO350FfZzCqnr3
q0XAs6XYMBMePu7wqM02VnIjJatInMPfceCk+2OVYBSqlMYmJTAcEfz6kuAkMxlaWkSFC7R+ZrQY
7fqunGGKkVe7aGba6DrPH+Ykeo/CWYaUACo1hi+GM2nWZLtquxaiMYqpsbFojZn+pM7EGU6X7+Z8
cDE0412xtpY6dj6YEPSnSpzy7yZaVB3zog1/20MESZDcZ1tYaOFEk1YeghQz4GSNRRcZanBNA9vj
7L6pHPzAtxXBKoUd6sRZh7sYR7Z5B70H6ko5kcnhMlbiUn2qUizZ6IF33hYcdGT6e/8JjstYxAoL
K1EHU55F9Fznb/35QJbnDcdrmOcmScUWtLgE859RvML5GifMUTJlLeRGpkWz0mHw3zBcsyGfaHw+
Ng+4fsJz2PrTYp6i+xtDY4d+Vk3eCCbHAmiGmgV9Z7qz5IVXrmQYGbMC6bU62ud4fM2NQWYytjYF
7N+1AS9IWeiQC1xhH6GwDGaJZisQqbpFHMxzZVc5zaIvP2r/eIanqa8N6dnqcThCsLpy0FjmB2J3
7RBeth1NCdHboXEYdB4kDRKUY04x7wjXxWO77Mb065NFgoDK7ucSJ94P9BlagQN69Wru8BVTPoq3
xzYf5UCwE13ZVrDKknEYfoZ+MBgAzYSiJjamZWQNNfIoukOgkaljIVlC8oFk4ne3acuxJcW1VBwp
/jhExFHOsXaYojblzZ/X8T13LexLXCdrBhf7lYPpTtRDcA8dT2GHuom13M7qzdl9PxeYfx46Up11
uyOQjszxdjJYfA+MycDjE5nmHymnlXDSbKVVQ0MfmQq9vKIZEQjWxjMEK/rBXFcEDkyVsfrRtgdX
XwnNionjfBTnMbyxm5jQvXxivSTvBd9EMdhU+CoNwbWqbS1Q8yqEL3bb445BhpE/krBXHnRL1P/p
B3V5bNktCVd8ZBhdFvqT0hZ22txm0YPb3KmOPykSyTbNoxovjODGOGvT2Fb1ZRMvctSwMaxkVE1m
uDFjtBtA6gf9/KFrJmFhtvWabSHzrDLsCIJ5zGfiT1lY5KIkvM9OKjvC2U7CqBMztKVzDD9Twi0G
oTBPnfaKQfGgddigyECJnxC7cWzdpWo9Rt68FuZ+v06FD7/aOijHDI5XHStE/2Kp7kYx1k1KRhLQ
OxTNmPondB87iIKKrGGNWtqYQY+gzyxQGBSCMvVxbNbkZJqC0JioCLwA3GzpYHhq0cuHpQk6EMy6
ZKxURCg0b+pW3RZXVbwXLol/7SL02yiLRZ3z2wX0Z1rUjpFhiHhrZHeDR+40822sCMY++XF4vDUL
v0VC463Pwp2h7xqBrter33LefA9V0+7hNLgGJnU3WnAEKuP7OKew8lmKzXYZwGR9AbRRyJift4St
Wsf+/HCeicFNBGkzN25LEf8Q3KJ0BCci/FSbVGRh3ICLhXORY2tCQ3rwgVbhfrI8ko3MMXfwI8I6
GCvVD+nQBHZBSmU7yzHQ12DMjNNZybpZwgRK+es+zH4vY+mo2wF6D74WrKzSfeJDtk3XvvQS4OyC
ConTG4GbzkjJ7i0b51McvSxtVagFu8XC86HOdOOSQEWrXZrVRx9Oc3J4Se/pUJEuDRjCEubxZBAo
R1TZQT54mdavKRo2ouutbVHcqBGtoVF4niAushKiO8YkuJKaoiNU0/1jhaYEx99+7Y6Nvwgb/1vk
UeRRev3XRd7h+Zw8/1re8f//3YaW/lAs+DvYQFHk0WD6d31HG1r+g7qOzrRi4Hjz2aH+0oamCYkf
OmjH0A64aEOLMBD5W3HnNmXrP6rwvsMMdKHJRCSVZiDXcS+/HqzE0E86QdfxI1KHpNkimVQ5VKlM
2jgqsx488bHQ75oGrDRxzdOXgfp/7J1Jc9zWumX/SsWdw4GD5gCoqFeD7JOZyV4ipQlCoih0B32P
X18L8vU1lSbFst+kBhXhcIQtkUggcbrv23vtV7pa55KXH+2+l1c/KzMNZifKSdjDvVfvYueTHqPL
qwIiID84BHUPOZg5C6I+wzPTiXC22scqikE5J9t3Psh8sPvpRHb2GOZ98IvzZesXhhH1FnzhK1hI
yP+ZVboL8tgBj0GFeedq80P96WpogJEYzZVaQiqgvf98tajSsxLYzQiwzb0QK4ElrSE/lLQfwu+K
U71753qvFEp/ut7ZebMuwtYwDK5nc3di5R3EAszfJ+sJ4/FCP/iX5TvViZ+PDXKul/10wbO3ygzj
TCKQm+6nYFq4CAxj7c6Ojd/PlU/D/3xdQvHj5fzVczx7fQw96FXidyP282mjwfemvgM/bmFvx1WN
wfc9DfC7Fzx7TYIoL9Jo4oLy1B27Oyy1y2YBeP47jr3l+2Cm1zqCPz3Hudz04rUsda8FgBHOLwr4
yjWhIbNpAg7InFU758Bau/7wniDs90H/q+d6tl6P7pASBMiwTAf3qaoMZ+UlWCCqzjvmuCMCKzyo
mEHpC7th+zfcmUJ8Eb7N8lSB69O9a1EPB92oLumKoUZtcg97IabwqlmPSfY8ZmAlO/cmdLKdbhi4
Hmqa6JaG5y6oD2bgXNkBRIwyVrcwhICut+TIUeqSdslZyA2XMtSx+Htqm43VU5dVH/XU2suZ+dK6
n7Oy2lVi+hJ5E9WMsvha+PUxdzBeGw2NtFquMSHOWtr6m5/GsKWS+DaVxWOopTima6fY6aOWnNLB
C5beMF76InxyHAHYvDzVrfUhN/2LLJPXRopao7TJaZ2FAtMp17xH1USPppfSVEoxs9C63Fu1eHCd
9JsX+E/OgGJ30Oovce1/l8JPN1IGyLYhn4dBv6TmbizwnZEPEiKzcEPUHIVBhIEFqt7N1T7STH9Z
Z0W6yKJw30okLNVA0GdQQ3EU7Er7KtxWAXVUM8l3siJWqHLBPY6lAtjbJ3iUO9iqQ1p+iCVei8Yg
ajQbPrSjtfHSFgJd0e9UM26NwtnHE4puLQ73Y1F+NjLtJiY8d1dp5b3bVzeTZnJ+I3U5Cu2j3UZi
reaunYb1tzXDT4MHMyD2vrVpcRd3zUk5/RM3T2czLy+8WWGb1pyJSvMYBbpaDtaA86Mxd2U+3rVG
dyxMuux+/jxGnyefJElkK8Fz1GhXVcPqNDm7AtK8JbVlqlJ8Sspmh6xtzNHfF4N1F/TjKYw4HtuT
cZWInok1Ys+m/OIyzAg/LSccOiLk2F3KYFu29vc+dTEGa5ybnDDUP3gjGmhndLoHIx75QbcAhJDA
fFZTs7ItnVjOIJd729E4com+XvkDCv0SCP6m0unS222pL6aafAo3ZncdBwS+1WgcNmUqQcugb7jo
vXQbe8mNmYE90ctPWh9TTC2Nq7zyDtLEPieco3Ik2EzieCf4A56O86DnWDP52j4rzR7NYf8w1Uzn
Gcwzhe2Y1yHa+5ZzqsvW2QcFvQLLAMDg2GTGJ6Z27Gx4OfQWOtiYaIJM986WMRIffMUa+vGMDHQ7
8RGcwi7wo2kZR8ZXTbeu/NCD2NprV7Ff18fJkB9svlrOE1658oPgqnQ5dAYB58FUfpO5WLc6UedD
/9WTebAMxkos6jbcu8501OxyberxrnY6oFw6YecKb7/I6G0oWzwbbE/Dqt+ZhTEt+8BZF5rL2SYI
tI20wLfZdp2vfHPirdbKL8VoItw2v5Um8bbSRh9b5SnAaW8Z5unjqPfPnRcUi1xTj15c2vPX8TFu
OkhX8MLRazUfa91AZtWaz3aDtjTzoGS5wr/qg+lj1ET3HsimXdWR+Tg64+ya0pPPtdZ+0Upa+b6G
hK63QT4M3SW05A/+QAiFE3wfNOxdpR3aC4mid6VXUXY5GWG+ifqhv1I6BxrTxs6ZJs3df3Otn8v4
L5aM3FOuco15ycCfyynggTwNFMTuHVnRnDpnAsavr/jqWo8sEtjInJB0Lp5K0iaa2r4f7gsLUyoK
ylOv3GOdtO9pw15pcJsWTUDL9qDtAjD5+c6i0XG0Ka44FjbBYegPev/V5OUaOiA8QbqV+tEnm24E
I/HrGzzH5f++m3lx4bNtBsKUmNku0u/HC7FBXniBXWvjbWdn6Pty7B99+r8svi+udrbHkMPoxk0u
5sMyGUireNNdy4tsL78El1Cj6bzmJ8wacJHW5X7cU1OrbqvL5gv4BMJP24v04b3ey1/PCPNu7sUn
OtuFJJ2hD6LhE8Wzl2MhdtXO3oq1fniXo/eXbfjZlc43HmMmK3rAJDxcmBvYdM/RFljZBdFoO+ud
EIRXX1t0po5DX1H+RX5b1yJyqpTXVqqHVl7X2LSFf/vOmzO/kn/5LpExziJk4GbW2Ubf1+1Ur+mj
4/KdEatA9/a4wdaCjf4s5X/Ptv7qm0o8GcJ1c06ZM8/enSYOK78v9YEN8Q/WBSgoqIsrMPGrcWfu
37k7jrV/ubuXVzt7L3SRTCYL3TA3B1byIv5kfXRghnQ7cQuBhZ4SeOX+YS7ib9X2vXflNTUfJ+o/
7/XsXaFblo+u8gboV/KCjJy1c6k+VfdYO+lJynvnht6dv+iv9EO/SImkeUcu+dqZijCL+QA/ewLP
+/O1F6lG72Jxn9TRoumIXB7fe3teGw0vL3F2bAvNIqiSKBHcIemomEaLdXpvrHCJvgsKfe9uzuZW
Ex1NFVTleC9qQA+4nCixAdb59Qvz6vvy4pGdzaN+a7jBlEXiPjUmCEyBXqMppkNRd9jaDMKDeip7
+QCGptGM9zrzr56lJKEn1ExozOvG2fsy0S8PQ4mBEUPR5VyVt6D7Pxdr7cZc62gqjZPa6ofww6/v
+bVer/nysmfrMTtHvW+nQmdIzqraGm6Ov4POtM6271nFXj2evrzW/AW8WPuFO9ZOJNL5Wiab+U10
0y2e8MRTLl74h4IW0q9vbv7s59Pbi+udC8G63h99p1Ti3irrYtkU2d4M0gdhtHvVYTENmu5qlMXN
f++iZ3NqH7iZlmp8j05pLnU95th0XdqXNlrGpvlQtWr16+u99w2aZ8PQDIvc16dxvKd1wY5KHJCT
IqxD6AD4651rvbYqvXyiZ+OwCMJuzGJmlWEDG2vN4WmVnByWjBk2A4Bxp+3fLWq8Ovb/HBjnWq/Q
swoH6KHATsxZ9KNc0pMlPHahX2Ee30wnIpXe28q9/uLg5Law2jCFns0EVpFb9qRM6ihqReoiGa2w
X5hzgn12mEln/apkAp+7U9Eq//rOM54H+l/f2j8vfrZIVk3fNA7TAeku5Uc29uyuVhEemkXFjir7
Tqtxxex0R/no+tdXNl6T1TEZ/HnpsxWz60Z3GsxJ3Ife+F0PBZnHUxPg61mg5mVWdEmhEzBDAzoH
7SBP0unlVnURfhbNvrMncgazISUnoQBVYGjjciKI6FugmcdhiD63dnoaw/AidKuda2u7vjT3eggh
Ssr2MBr+F9cs7tOiv6gKxTLdJeM2C1uYo358NxRkv4We34M/q+y9a6T6skC4vFJNGm4LoeEPnpDz
Bh1C3DDTnkCQEdfdCHelh4G1GLFMEdLe08sLE3NVqeqyzvNDgmRtaSRZPazaBmxS5mceXTtxk6X5
0VbyY21oj9Kl4ZepS9X7rAatZ60TMRKuonLysqImA8KqeDdURzppyPJkckJvae8MFXR03AMS2B7s
NZMe0phjzfVd56s+TkCsOsoRyegkKwoqzwj7EyCCHRRYhybO5NTNKoyGx7Ed6ea0JTz+USSrxKut
fQAIdF1FeoJR0fqGGxRT5FATRGj7Yj06WrqQnXjIc/VJ5NUxyECAxNacolrH5L5kjb3IAkwh8Vhf
JOhp8ngCZ5eppatSsrBJCfRlhV2+xocvkTAOvuwvuro1L6ym9zBcTsTpRNCKYxuyiBsIUv/yBgd/
6903tUG6pW6TAFjR1pr4C4lJvb7x5cciLb57o/ZRlAYkFFu037KW2ggFg3g1NkW7DmyKWb2NnA/9
brzUOq9edQNZQU7/oFnDN98noDaz/W9dJy7q0Tw1jZggpID9z6ASj0n4UFTZzm6JftA1zkFtUsJ8
SDBsh1Nz2cE10ILcXygDGb4MfJxL3nUxTIRkQStdlCa4A9Zh+l1UJfyaA3s4QNqzM8LXjRHrlJFR
3UMfvmjaul93JWf/rvTl5YRQni8vwdsc6nj0G4p9jhjEOrMSiEsw73DnYJwNwyK7LCqwLmANso3U
8XGXTbuMzDi4K/x27li3Ha18mv6apqKlKKnJFT25mp1JZdLXmpVsoktHzZ02aowLp8V+bpjsaCce
zkKLOMA3M1Cwf0rcElernomV1iaQF838OrH1Y1T51wnbNmMkVNmZPpUygtGY5mIVud19Fs4QuKng
lkwdGk107WWYAcq8eldnNq9M5zMdOkQToIJNa/o8nc6VOAeymeqrjuw91tOMfOTgGiwx8NPZfGd2
myevs6vRzHCo9XKgsoV7tsEKla9XRTjqM/dlliSHCGzgDcobUmeW+QVYEQiV4QqqarCHZ3yJxXyr
I0GYO57vnQ5eWdPIedN/xPIQGnsuGa6C1PY6rzTuKwMwl4YiSLy3jMxL8fnt2pyLPdO2sY2dMymM
qeobbeB21VEgYph2yIccwloAbnHYKnf+lx/P9/83WP9l47Z3OK+a6N3whFr23O58u+G6VFFRPCNw
yF7R1r36u/5oxureb2Q0SaLEofGgtWO8/OEJ5o/mYIb5+/RICZydqf9uxgodtZ1HdAtmYDxgP/q0
f6jt9N8M18HBS+XLnGtf7t9R26HP/emV+stHPx9BXlBHbdTiX2nTQwjWyRHPaYcGlOquFs5ptZeJ
szJQlaFKnT6QPU62pAeJz6ZXsLT9C0JOKRFbzhJsV06++FPCDk7fe/K2LK+lfzl524K0RbVzpge3
PcbOtwjSSMa8GzVPpXUjLMAq951PN2IVOEuRIKj6EoV3bnKptZdOcVEah1pezxIc4rjrQ8K/Dxqo
0+iqHsAUZTAtDwINkxHhk8StO05LVgXH2gaod/TkK/0e37/tvY92dJVrzwmQ1xbMxIRcDMRB1m0K
dUrja6vbS7Hp/IOdr2V2j7knoYRfrrR4Z1T7kASdjs4HYC/h18u4vU3Hu9C8n/S9ljyI6XOX7J3w
5Ne7tNnLEafftuL39BtZ7GK1tb0jrReU5h89m97PsgG/k1wN41ZGG0R0oXcU/TpWh7rYDeGF2Z/G
7nrUUXKv2FpN3SfgXIqdgN5tTGRDcCBgfxASMz2u5pzm4WL+J99M1kM43LTJPVMwXZRDmp4y+7Ky
7sr6zlenGAUKBENgx+BYAJbA6ZpQRm5HeVFpeEsXRnIqyKEptmX4e67335pH7vOUf/7X/DNPeTFW
URA2//vn/wQ38O9fOZvwf/qPddZEzXjTPlfj7XONN+8PG/z8N/9v//B/PP/4Lfdj8fxf/3rK26yZ
fxsd1OyllsLl5PD2TLB9zqsgYh79/Xftv/3Xv+Yf+H24W/I3PPye9GwLd+/v+orfR7ul/6bruP9d
wyDtxkHd+p/Bbpm/zUZg1LXGfAyTDlPEvwe7JX7TbZuCoQmEBVa+Y/+dwY4V/6fBzrIMcZQ1aiaP
ztDR88Oz2/eJ49dNtfYtHbu5EUX+o/BlSxKHsmLSjacMto6Q3Wma8nFZaHpwa5hJtS0901kOtSk2
mtuYq9bGIth6ZbtP5Giyy4SQPxW+jbpJfDcsU+7lNNRbjP/xqjRQ68ah2Vy4vVnDNranQ6cAsRpx
SqR13aXQjr0AFVFWJB+mpE6X1YS0lc1xt6+ngMy2PlIXg68Xq7EKy4uOytEy6mEfufGE2bAI5Kav
/f4+c6zuez+SjImjBI+OdEr20yN2vS4qD8NMxBp6z1wZQ+StdCZrstkb53soFAosemLZIoo43w/V
KDeO3hGZK5gBY9shHckJk1Xqe0wp7pR5q6inz2YPuU2vy2k2bH3VPmk6iFmjR23c9Iqlo/UOzSpF
IrkZJ5s288Z154XlttSRY1UW02oeDSlmfKff5CYBXVKm3WrSmkfkz2pZGr1/7U6jt3KLadjIemo2
nWERLBiFxbaIeWx2Y9knKAyIQINyvGplyxkgh9nkVhrmRKWybefK4TrvJF/S5DmrKLCevFhhkdRV
dykobCwCHWdmpI0kAXGIWUR68IQ1HbNXFT+oPL2yhBaR5Rm2HBmpd/idC4vLdNVTlyJv7syG8Cqf
ZnFkA2aMwhpm9STNXWuwUY59a1iWjGxC2lQPhj0BEZXnfrWiW9mtlcXqII2Ixro70Ei3S4xfYT99
QiaJcNaKSuueQt1wasbMvbZrK68xZQ76Ka3lKBfKR0GdapFzTfMJzneuQrFGu0PVrboouQrrRJt8
sh0ivpNAOBde71qfhjgLTvR79W1d2PmnwSgJdanjtMNKi7F+K7JmvNUSj/9ZDf5jO1bMlLxUrHId
ekO+Q0UsAwHNn/OqVjd5EtlXlQGTWsmyL8gr7FKB/iS3Lnq/R7EZKYj9vRFc5kWCJF0knnvSBy3d
jW2LvrkI9ds+LcOTTm13X/pdcT2WWbzp8zT4PpldErJQ+tVlQqLpve7r2b2RIlWO4z7/VPpucMSt
2h+0zJm2nj+SNMLGPrjU82m4ytoUibpmGy2ta4hl9QTdQelmTDSwSgHmZoa9t81yPLkcAY+lK80L
KUf/rsUSCFhP0DHW+uiuM6W2FVOFplWzw3xceX6WI40v5VXS6M6wVCqsjpne9ZiAerN/NhOd42Zm
ZajmVXlddG62HQuTgNAqbtpHx0/UjYYY4MGfMMgvMvrmp2EM4P+IaNhMftnBr/Wd6LtbB8ONRpv9
2m1sYgLkDz0wggMH3sZzkYbI+TUzvNGnmM4tKoWWatVQGxct0A4K8XWsnQqvDZ6EBlHD7fpm43Z1
XC06IxXId+1upJHHU0ZKrgoCWhPbbj8XThjceDLst6NjYxLLIic7enE63BoDNQ64ntUUrYYkCa/7
OJfXZEJkS82X5o2jam1TZ7FzE8dh+qzbje8sx7DhikiG+sc49bAt9tb4qGQurYWMXVFeWEFff9Ms
2TwB9EOLGybicxIMvExmGcHdkonbQ5dLJbRisyXyuGKa5oxawXaUkd4VkMui7kthKoQWzuRWXyLZ
uhOyE4S7+NEH/DV98dlIDbV2lVV+SzifLYIqyklTLep073mxuA1U1X1TsWuza/P8Td+ZaPFKBkpC
XztP9b0KfVIrp7wlqlOGbr9qA2JOIw+VqkKzgU5Vz08y0cpV1nXDpcfIOZSlXe5LzSxO1KGqGTFo
DCjjeaJXaRCSkGF1EdJ0N00/RKMd3rRimm7GaQA3GjF3HLOJAq+TjqO7T4K8ZGgUDTb6xo4IrmzU
XoyC+lkadEjWiTHGL59r8o5LQT9HDwbLMs378ONQoZVvbeyMeadrMGEtNkBDhLEg7RSmhM5JL4rc
JfTFKfthz/eZX4SWsE8jGo21mpS+BTuMYcRJZsmi1jbE5ei2P1el5ExixWEdeS6s88ZiSo3Mrs6W
vus1GVs96iRl3vmbUo5UMMxKv53SCNRrUbEhHTIyiIUJzg8oSvhYk0d1mLpafi/UhIM5n8YHo3fz
QxzKkZVDI8hHdRQeSjcbvtKO6u58L5moJqg2X+d1CYa2b3QqPyT7xRcTc/5nxlD1iT9R3+piYmAF
o3ddBsg0PFGi0E8iNPux24nrss/yhCfo9yszquGkew0YuLnMFu2VCEjE6KNBe4hJrNklWhEeW9H6
O2vIozuRSmvte6b11GiBQ3PTqNQaH4939BI3PkWlch7LxkyQjfjUr5BoPabx1MzsaIeg5xJAV5iG
9W0ZuOq5Mexpy5iwd5nboIv3i7ZFy9HU2YVrNM2iVWW3VK3Kd5HpTtvI8vL1FMNSbO3YX/l9INxl
UcSRtTTTWO60FGpNZtX2rc5m5WNhR8YmqiWPwrLLcqO7PhFUmoQoV9QGSUdYf0GVjkEQYR1IbAtb
yig2ejPFl+iNiNqphQiu9MGOP0Y5YyZsZGEs7S4P+kXXg9jJ0lb73iRud90AaDgGcRrGq77Sxal3
o4RXAOLnIrYs2BA5tQtm1YKKCcq2kugfC6W6pQYXOIP0rumKBQMSnbFAhVdBbFrYXpYeR86GR6up
KNl5RsCRI9FZ3retSFOMFkGedKvEKdiSZAbhUQmvJzA3c/S+TqKKCB2zZXHVlnl4kTc+jgNKs8La
idiAcFc2BZAl04BOvWmoXvb4QnzChbRSA8Qks4GSnK4gw7m8+Z8ZvyymdZCQAlInCekuPCuaXe3E
cxKYei81O+8f+jhEc4Y0bSrwXyGpWzNXIMPRqhDOswsFeyncJskvAQ1ZBKS0rui3vhl4VPXwaplr
XynIrpOu3GwxaXZwNxVfM/87Y+Q0QcnA17gw7ODLxNHSilW3iFAfYQotn9qBWJQKwZANUd4mEmHK
L2snXvb1XVV8jN0PXXDncN6togNF52XGS1VgkHGe6/BWGEStgPjwcwXaKET6BKxKXkbVTV3c5Z6E
OVc9hWSi9ezeWfn2Gp4tNF2KX9Lrd2NHD7olGFIrrxlTexRxD2ZbfkjtlkgSgeK4uC8L+4NTqe0I
dMQPpnU94QEA/AGkpKeyo2vZ51yvHyurZMfU3FdJX22tePT2WmoNn1yiXyYSDah76ql/p0eJeZBF
gcOhMSP/2BjtHVrVXVyVa6nhGBHxQNVf9M/G0FcrPxvJKWzK8rlRBMgzb7u+MXzh5RnXfehcGSFY
S6+ok4umHhG6lISn9JBLyIEww45gcZL60iw2h1VkgK20C3UfyVh9jaw23QCPFBS4OwrBKe6OVPmf
XZ8+WRE538y0vy5YAJetA22QxgIpV8ODa7bXTdqQMjMq77ZNJJJDvyGt2Kkw90zkwHtRYJ9U7gS4
KwKAVP0klyF5sks7V95adVR8x8KxNsgpPwYlsfR90TGfaaTNO1Eb7ghdKPFPaN1tUPvNdSehFic6
S43jqrVsap53AWkBanK5xilIqLk1fm1cPDyZJLuCKjnvgl6Tdgfr44OvJJnXpMeEg3fhmdltYfUS
eKo3rLKeuLq27x7ZrH5uJk+skjzYavF02Xmax+l9Wko9HyB/UWAuc9xSbcVqn0TWV61j26DM8KEp
mAMqjxU9ilBStprUF1Y4A1EGh5nebB+mmRxl51q9idoqWpReHK79AeFzZaE+1EyaDnIwxWrqSZCv
PBGvkM89tgKcZI7Y795xwXaZDVbIwOHgUKTO14mFeJEUQ7Vz/FhfdR5pfkVmG1u9N7Vl5OlfBjOn
7ljiKWmbxFvYilibRFPFvkwToKi6DzGibOxHLxxmc2AJpNFPhvq7q7XOjR2O4UFzO/MkDbIHo9xE
2qix3ToifvVuB6QHX/VMJ01s6q0vtZUWB1sJyuGdQuanySo9xkGhPiSaJS69KqTN3GbU17e11KHk
So1oIV1jHwl0EvD6pIsrsyFaJG9DxJA+3YoPPdws3qhU7nDmzE/NoMEE245V3hNk/JKy5c0Vg/i2
MLjT3vSTfZp77te2lP6pqGRzj/6bGIS0UA9JFkG71VvjqI8m3s5ejeQJtWnMflPU/LQxFil7Hqel
xFO6D11eT3eaXRMLOaSVszetCWmvZ3j3tVA69Rq3TjlkxB6uMcb3JujyvL70lNk/VpPRkDIKN0kQ
KJ7FE0kP7A75/Ia3ETPFaaWRCr/XjQDBMRFtBqKp2q7EutbjvtizGTMeI+kYMEz9fspW1pRm66Ex
tGWFpPRz5/jOs97k3SZMUo46ldSJKSoatvSOk2d3k+al5kp3eoKwCmFfiLxTex9M23EstGhH7wxu
VNeWdb0YvRzlaFc39mlwJ4a5YcRg8XsrLzeO5vabWLOiJU7ibmfqk7uWI90QYuX8TRaOwVEIxnFm
RmgzJuJYYjev9+ZYfKj10V+mftV+d+H5gPGfhqVWNtOzboQFh8XJSA+qrvRjBdU2YogGxQGlsn0S
VkPzx+0wts3HnsXYN0ReGW5yZaSJ+SmG0rBK21F95zQVwY5vsESWVXIp5n5fkbbeIR0zGj59345P
7hCPR6sf6TKFLK6r2iBVasq9/qpucTOW+DnuoqS2LiaHQAGgg+XFNNqkHcDp7j5a1mg/13QHD3aF
BRgwWH6Ubguhv/BCXP84uUqt1DdVMGrd3st7xTzgx6va6euroO4TIsbLNKIx6bbaB2w08p6O6hxL
bNJVhVKadt+71tMvCxdogp9idoGcZwbxMvNLZxPUubkPrITvoa+rbGWUUx8uozHxbxCNDdjxhiHd
RrT3dkaZtw2i9aAO6L9WHq+sM7rss9o2vBfJkJBjX8Y4VgIHH/Kyyfz8tsmZxNDWYwHuy04to9xC
SqC6D0XqXg2xAV2aDjxeYJyKMTlnfiY4hthDupIGcOoiIXxrIF6Kw5JRBSspcJyxXS8u8ywsH8Ku
Na/1nIF1MM2wWVt2Xp1Uj8A1b5H4zmetT21OOCAfqXTv/34j5PUC5k/lTIqDl1/S5/rnsub/k1VO
mgq/KnPetnX9c5Xzxw/80dWQHggB3Pm0TYjQxDT2R1cDGIAERWITPExHzjPNP+ucrviNlqCOfA0O
hKATwQ/9WecULl4JvGlAcKmgWn+nznkmSWQKtHCKQHM8k+m0blXHjL2YAeq2AYfVqDLq2bSrB9Qa
gsGgAylD54tIu5L2aO54Fbb3erJqq7lRWWaqr8Fg9/JYF2zBn148v+vfu3Rv4xT//FBnGJGBU7nM
nSI7KllRjNIr4wOmhHdkHj9reP7zy50z9ZWsjHAw8j49qrqtENTDS1maoajEKq4BCv6jO3BmZc0L
iVeusS+sRyM9hqlI6RqHDXvFui//3W1801vFq/Giu/nnTZw1cVOnxUuQJemxdlsMqirgTOdNN6Wl
xhuDLtKv7+Ktq8z//8VdAFSO46lPU8L7jOSWxJAbPbDbCzFk1rLo8t8njDfv5a0v5EzoQyY4mxpp
E9sXR5D/NaMwIxLXTQTjIT6f93Tib93MmZipYis2lX1I9LcxZuLOEZmebn3DMVBtRMyhBAcUs1p1
8etn99bIcubG9IuHV9talQVh7h+7OpCckalGT+mWDVWLPSMsWdE5/wk3Rwtv1mm4529LZbHc++Nw
0uzJasaVLrsRL31LnobzjjD2rccw9ztefCxReZT8hzw55ml9mekV6eJ9oXNoGwj3yvRw9evbn5/q
n+33P1/Qs3mFQPs6ojDhHrQxfOjFHBcjudY/++Vn84PvoB+i6pMcjdACm9AnyclT/3TszkSXl09I
UQwthR+6B7ueIJrYLqRGpQnr868//BuvuzybGnTHD7vcicmlQABbPrEujzls6Fgk0Tr2srJr/tlT
kmdzRFN4kU6OTnwMk46go8YPUzpVZqG/J2B54zuWZ9MDld1BiaKPj46jFOkbTtFoK90c3jOQvvGq
noNWs8yHXiwK5+DVzAvpfOjjbPIYGJ4PjbT/9M++j7N5ITWipM363jlQ+8xXFsFDKx9lwypSHE9+
fYn5ib8yGOTZVAAtKq4iU6ijpypMf2V37zVd8ZgEbb/Ki3xj5ANKwl9f660v5Wx862EBUtoeFHCK
rN56eRI8ZkEXvAPKfOsrORvWhWEWXdDq6piZgb6mbxABgjWcJTY7wAnBmG5+fRdvDZKzEd6JYMr9
vHMOhhUSnQWyaOs7Zrt2VBu9o3J940H9yFt4MRE28J6UpgvaFFkf3/WWBli0S+5+/fnf+uVng3yg
ZRybqTscAtozH610cvKdcH3b3f/695+RuP8zv9png9uwm1rXgbgeG+C2hC8YPt2RjRZOXn+PaS6m
AJiTVo2EtTeD5nvS1a7+qZ5yWk9SNa1xV5XoZMi20XTpfoqU5hnGrh2qSVx7Ep1ftv31B33ji5x7
+C8nU9uPDOVyPqOGUX8f9CIg8NsiuobT+D+7wNnuwUsSyPikAByGRBPHzlD9Nk6EuE2UFvzDN+Vs
hvDGLPSduDIOY2rWe/rE5Wc3Map3buCtV+Vscph6dLcCLerR1MHMUbfWHu2p5MD66+czv3GvzD0/
9A0vXnNKMKXbWI46alonbH+JdNTFEz6GvkmYoJ753RdvVMnwzZhj0aA4xLAe3fWvL/7GdGGfTRde
JbVaM1R7pMGCvbN1cXIU3o1ZO8FtKcN4988uczZbmJzRTemn7bGIyaVF8kvGgpyafZlg2K2a95z3
b3xT5xZKDiVBqGPfPfRTHLf70tELnO6IUQyM8r++k7cucTZvaFNVDvL/cHZuPXLqWtf+RUjGgLFv
69SHqk7S1Tl01o2VlZWAORkwBsyv/0ZF+rY6vE0hlfbN2n1RjrE9bU+P+YyilUfcFN1Wc9aeSxlD
BHvbz8+iRqghoOWeJ47ZqHq2H8Db7A/lIIsVsMTCeIez1e5olyDHmWEudzzpvjZ+WMCumPaMx/to
qHj1Qw8dHfyVcV8ILuFs7Q/MAvs+9P2xzEz9GY8c7tRI5T+rohQrgXypR7O1z71uZA1ppmMoLNmO
0cWaAVVYu0rVzy7CE+71gVnqySwIpBHO4FUbqqe6Kb94NoQjlG53fUJuvP2Es2PBpEpXEp1kT9B+
f+MF2wURMGORwk1uaA0/XO/G0vSdrXeJl4LU4pX6lI3MnPyWgocEisra2eYyTd+JZeFsnaPqBtKF
1iNnPN9+4VVZgQ4l/7NB421lVeF0OA276x2ZFdX+b3/9w8p6EzYH2qQyqXT2VCjyNczjjW0/KNAE
NiHUELC1ir/6eYDHAqFhV4cc+vVmF2bbH4O9N63ifbfKaVKkJ13IaGMz4ACkMOBB1OP9qOh02zDN
raSa2puajBX0TEqg5k1Zw05BZGRlVS5Mgks66+2WXwx4ZAmGAG7DlfOKHaW5qu/ikcJ28vpXWmpg
tuyTIGkCyBmCI1AeFQyuKnyhNvHoyoVgaRAuzb4ZhDSN06mZUrzVpyVEPDkkasJ1Ck9zQbIftL4t
ssztRqVooSdEDvqp7Fv4BIz1x0gl5S7mQCr1DTh8t32s2cLPRNqBa6oByEvNxfozUN8cTtYrcWvp
W80WfBqNcZtwmTxhQxRbVRVH7QvvMLDke2njeGVXXGpltu7blHuVUIE+Fb2NxSPGJZjuRleg4UMY
lHjF28A7KQ/blVvOwgT7U/v/ZgbQcTJhE/oJ3EIF3QYD948FMrSHm0aEzvZ4GOlleA2m5AyvmPEH
6uhBokvzGNnV67+/8LXmFbTQzJaS+TXGBKeiLZ4XvwGdw47g0bx2GfNXxmRhx/pTQ/fmG6W8hkZw
yiBlwJvonQ2Iv09SE24zSBj21ztCL7vfO/Gezhb6WOB1Htz28IinEhEggWpzaqZ9MUQgv9ybbtTa
baAPzu0/Y2IqWFHIDBnQx8rgPRtOIlPmRTBcygu8+oHe2w5gsaQlV80u44UL9nYamvgHGczgPsZQ
eASPoizy4luRDcQ+xsjgiXgjIRn18UzOaaX+g2rT8hXEwSWf9F7vZnEmDwPeU9YXT02vv0L8c86J
hC+m7R/DonstArwJWajeKwlex/UPujRml+/8ZsyGIIuZ51TypAmewoxLdjRI461o6nplyJZamEWb
nJmKFQPwv1aiqGCwKGiTnsnusnayKyFn6bPNQk5oTTiWtSueTOf/hgQJFbAAydqhGSDpjQKUdxFA
Hwf4DnsRW5nsSwFhFoAGgUSsqqV3CtuuOIeQCPQbmCmu2dsvrNjLK8/bcbkoppRIk+TJsUTfSS/+
BK0Y0lCl5tvi0sObhv+Ps9Tb4U+ndgIlSwFOqtsSeoMg74FohUgwhedcInuy0tAlkr0zs+cWVRzj
joR+Uj5dzmk28T/KpEetrm+fzQgj1x6XW3H5y/VuLZwK/xAF3nSrqfGIX0yRd9I1FOcMUoptGWH8
ScbJFuBs1GTX7sf1tpZG6jLv37TlF0iROIKzzdAPfNf59RMBM3XXBmDPeoqL27aIP0DGN80YW7U2
ifL6bCxUl1rG4wtqv5Ov1zuxMJv/8Ane/HrjGylUQfSZhr0+8Qx2uyU0ZCvDsTT4sxAgq9H0vRfy
YyogG4cnqScMSLdBNeS/yyGOQB2LiiTWd1MW4YF8h1LhfhhWGl/q2iw45NkUxEE21WcemRTSWCOR
5JBkXDnaXob5vYk9iwO5F/s6qJv6DAVN/0DxblNBAZmVmxFAlxuX6bwoMh+CSKfIpR9jF0BRWvZh
ru9ImRbA1eUyC3Y3zQIyO4YM0kyRKBg+VX4h4OoeiGNTRerltp+/rNY3k4xSaBvzom7PIY/5A4Nc
Pt/WlkK9df33F1b9H4/KN7+fRKH2XeGPR2jY+G4CUXAL0A7ICBZiyNKG3yts/CtbzsKwk8vf37QV
ZkiiJZCknEuoiQ6X2AyC1phkD2PYxz+v92epjcuMftNG2UCbAZysOk0opFaffSF5fnmDoByHlqrD
dLvezsIKmXt3ShCJFCZue1YedXvikaDZojLGrFFklvoxW/4OyUVb0HzCmc2B3JAKmCNXvdni5p6v
zNylJmaLnEbpgCgs7Nk5SY9lLOU/eeeCxzbFJroyvZY+02ylKzumERTw5lyinmin49471nm5hoJ5
f/KCDfr3YJNQg4ySGPY4or4GiHhM4QEAuBYAowqq7SSSD7EqLyqrBqoy/ev60L9/cgrFbMWDv5iC
PzFFoEKOqQW6ZHAFyoyKLIaLEe64ngQmkHqIn/bejIpHaltP0xh/jHDeYuVN2fT/4xheQpElpwS2
FFBEpshu2viex1GyMjfe36ABoPv7y2o2Tp1j4MErfOODozGqV1IH+rjc9v3w5fqHXBq+y8R8s1YV
a+FEO2p0oezpNilRXYMSj3ybEPd7RJNV7IUrO87SmF3m55umwrjqal3jkqDhw7qVZf1oNXYaneNs
c2mKuuL7NKLmrpfT7+u9e3/qgzb9d5M6aKD0mQbvKDleWVFg1HP6LWjgILISgt5fv6GYhYgKNO0u
dC469d7QAxONp/wD/KygR60tUNMrK3hpkGZRwvSug6QuTE+RzJWwG9LyxpSPvBMR6Ap9FpFfw+R4
Oh5QTBR4a4FjxiP6/5lDcHP+/nw4ekZJ3jpzSkSl4w465iaCS4qHwgsUEZc56CEphDW+3fsAI8Md
YWp1BqKpbRtVvEYxNdHOB8QkEStTaOFzzx2hiF+gKlPa+pT6GRk2WZ/CJbllKNfOxpqvbJEzftf/
un0p8H07USFyQWoMKu5jW/bIn9zHnDX2JU+bOnzVwrJOAwc8hQWu73DJZfWmQ3mCs5uG4ChlH6gb
mXxxdT9G96WbSAM3SFnX+euYV3kNWTZpfb6fnOYdOVyf5wsTZF7Gj/uvFH1TTR8RDHPUHnZ5C7bI
VqMkLM0fk9CDK/Su6XGRCbetCblZS2ctrGk+i1Fp4kU8Tcvk1DUjfL8PKSrI7AHBF5bRXpNW5HcY
Z7yF2Sj1Y4vdh3alvCsazl2zMicWh2sWwipYl8LdStijCmzWv0alMz3qVmqKYTwEKGpAAWtWd5M5
DTDmHgE7SlWWPRrbt/UXwTKkXzeu65VBRhzKwd/K2GH8DyTAslZ7qHVJsFEl/PbWVvNCUOKzODi4
oEGdZJCec+McKK9tOuoNE5rdtivxWdADm8k2dSvyF0MncQKMuC72lU6BE7g+2ehSB2ZBT6GKXCtA
9I8kHJoK5WLDAJYvNBNNlTy6kHTyBDVYQofjVAwdzMxywcY236NE0eugnpJJxwGn9GU1eRvQxwTx
72D+DcHvVlpVoJSTZaAI7TiingBfTTCb4HmkRlHlxhuERASk1MuiOzNaEXX3PZNxVaIO1ZSZt81z
0JK/X+/qUk9ngbdJeTAWKGg+4TQL5nYOe9lw3/fd8On67y/Fs1mAtc0YCJWq4iVBcQvU05C7fIXC
xQ6bluR25SVzITjMVaJDUU284rk6WRIBbuZajkJX1CYGenQHypsPSHWN2+sd+pPn+b/XynCuFo1o
WoHCJeD0W1ZhEB0A6u66T5IyoBgfjGl75+05RWKru5TX1pAtKleF/3VdU9Knbhzr+N9hULjMbQqg
rgk8VzIiUr4lsC/2v47ZMETjhqFUG+JNhxo9L/9QFUHwS3eo8YluSpqHFzjM2w1Aq1LA5DXIXuC5
pOQOxepRe4xHzL2VDf0SHt/7SrOw6bBnGmaUOkWJBjglNt+qEWMz2fBFYw9dGYyF2Qt8xF/dgCDI
FP6lgsHjYX7X1lkdbOPM+GvCyKVeXNp9c6BLBAchDNm+UydHbxsz+cyn0H9IeP4Q+G2z0ouZdcf/
tuO5+jQJ2qlI8sk/UpTFDONBoqoReVHtxeKfChXEFdsN42iNf2jLeqq+COMUavwalU5IA/oxqP1f
Stx6q3qfoIKVdJsJhRnxtuxIRlb+kUufehYSM5sYeCFX7pSBy3spKoUVHPfd8PX6slpawrM4lKcx
ziEoeTl5zomP0EmhKr//1frtdCgniZKmYO3Fc2lMZxFJ1SUVRlTpibUoxN7osbQA2BSodarwVNyP
wf3kV3U6riyEhQA4F6iOqba+8sr22Ho0gN/ZGAMBlCc5b7exnpq1LXfh+/0foWoy5qjZSWNo2NJx
CtETHL/+c8qg8LZC/bt2Dxw6veG59ydTpLdNirlqlTUyRNLOpWclACr7plrTpuew1eNtG/1ctFpa
3uE0JcWxStP2BfXt45e2SD5fn3JLIzMLHmUjG8ACCQ7BsXchFZkHaK/0i9Vpu/J5Lsfpd4Igm4UP
55jpSpTIHVF9reVTgEKe+kdqvMaOMEn0a/8RcVjAETHtEx5+q1KwvIYb513wd+hKeTiODkCb41CE
PiILY6mAV5pTDcwj8njNW3lhNV3wX28jZAfsT1AkGKGwgfk8jjBfQFr/PAGavaVkTaC51MgsOAAV
h1Gfpu7oeB+yr3QISlRpJ0M5Vd+ztBLwbBnyAF4P1yfGH/HDe+M2CxFjGiqwqEn2WLGqG3/VqOyd
7riWdHoZQe2ESUdPUGq48eKkFSg3h/k8YNXdWKOqsww7ivLATDZe+AxUytB/ndI+48hEEtHAda5y
4wD7Cix9lj/kkOGSbdHopIAnG0+5Ax0iSMOPbTso2O6V1niI9AAwlgXbS1ALkg9+X/n03yHK+34/
sXb0qu/Wc7aOfmon02ZrpYHGtKqh44IPUoLHgleaMatfJ1sn2bBVPmv7R3DCWL+yTBfKJ2Am8Pcs
yCG+cTbKm6MHg90OdDVa6+kjbKeCCVKyGgTDjcanGH/kHeN1ukmZz8Aoc4VR95TiuvvFcSB6/pFZ
lIbd/vowLuxYF1vZt1OTAFYS4lDInpUjyROsDpR/V4G0UBxu+/3ZGYrlVCNH4bNnioL98gD72OEO
UhoUTV7//YVZP1fjehHexFyHnUOqtoCvaIUShBB+LHCTzjdN5/yk3QYgqZe3HdX/+Na+OezEJUk0
4EodLCRNA+1p3kSviSwasK57AB6ud2ppUC5/f9OIq1H9qpK6PfIUgCRUYuc/CQ3Wbht/QF/vrNxo
FvWsnJCkTXh7mqooj4ZNarlSHxiHoO4pRybHqS2NRR6cCO/jgO68ISCozvU8Xlu83/GyejVj75Ph
FcpOC86uVxFZYQZpoizyGqIK9/j+cHa0TYRin9gEwUNm87FEQTwqPccnXaIiG5XSiowvYC6RKT0M
MkX60YRt241bGtZ5uMlT1ItmePU2WOf7CUBeUO8cbcH7WJn9C7vbXEocmkoMtLbdqSpS9SVGpmIb
9hLGhpFt6xtXwCwuCwbttotoe8S+OXr/aYqr3g9Wd81/1yfLwqEmmsXhHpY2Y5t67ohnioE/ocS+
Mp9QnplKtqnxUEn2GkVgDdBBPQBIt83QuXC4w728L6sI1YA6R9p/4xztzSlVLmlerndrYQ2AcPnX
GmA989oBILiTE43/0lHck1DNlUc/b/v5WVzKeA2xSjO0J1THo7y6Mh+mCCrf2378EqzerN/KWD+M
0ok/KhjHfJMp6gzBDcnAerr++wvTdq4S9tPYkTqQMKMpXVJ9igCcBcmaAMASby86z+LH9XaWxuDy
9zf9IE6PcpSZhjx8gOUuFmXLPk2Cp+1K6d5SR2aRCO/CbV3qKjmxukmCTRl3Sm1LDyiDbS98mHHf
1o/Z+SvkqAkGBU6ebZZnsIJFYW91D64qQNnXG1jYhcLZGgdwkataedmpstnrWFOyny5ok0FC2heN
022vDHOxMMPtVqAH8tyUogAFoVc7MpUcxNVpWunIwmF8LhIGd8ijSWu6Y5o0Nvd3jQeO0s8yKlMR
IZcqRH9vmasccqSMV19tCF5WtdL2wmSYS4UbGJElKVykzrmbYOiceOI+bKB18XTe3F0fp6UmZqte
MhbmAISIcyOn/pFEMeBHl4+X+mAG3dbEbO0npQfOkglj3PYM3JYFSi1ZAQ9vFELephZG+uzvZcnK
McyhRspPOOfbT9kIUOrWswOoFrd1YbbslecZk408PsuizYBhkRAdhSPbwHZm7SstzbPZwi/hNpFA
cqaPsTbipQOuQv0kmrfk4HWAh/0OR5lOP6c20pD2VajfurFr9O9PhxLstrE9oY8o+o8f3UDpcy1c
+tBVeB28/vUW9uNgFgtKlrRk7Lvq0Y+DEfT6fleADLqLB+u2QTIc8ujGethwTnLNCfj6CebaMw07
75cu2uEL7XF6ud6RhcUy1wyzEXcn8J1KsFRElr1keVkF31QJ+NG9m7q0WJvOf0R075xH5/Jh7Fpw
uGym/Ni1TFW/epsP/AgUDJPwx4Ze9lPkDSn1D+AA+hTs5Yp5/Vd4kIf6YwSKIMin+cCaDHhIlbCH
MQOv7HfjAAmCdrcutH3KWgGd4A7pZNKw25LDc02ycTU4UV0cnknYU/kAMyZA6RJN4mp32+efBRLC
uqArkZw8W5Bmxs+ONBUI+hCj8X2W6+jr9VYWtvi5IBlE1wRWGU30rHDhPjlftM9VUZvDbb8+iySM
T7ThU51Akpe25TfrspjcEara4cYGZnGE+KCHNe1AzyXS/9kevAHBDlBOrz2iLT1k0FnAQGlZBphy
Fh9B/uvD5y61hE373DAe7ODvNvlbwH6GMd0iU8GPoZc7eEppyAEqTIbAuyQWZZ9AMsTbif1QFRBR
ybaOJGLE1wb6fhS31jqWHjikQL9CMZ+SksSf+lTDGG8lIi0t5FlEcqawwPTK5KXMhfcUcqE+JNy0
r0WYup/XB3oh6P3xTHtzUqzHIPbaJEmPgGjCI1CmyR1hI5i3gF7CVd622wE3hNu22Lm4OJwc/tcr
/zEETv9h7CYQhMB/GB/LkMi1XPHCR5tLi/HWT4ay9fKXpmoANaNVD4CkiYJ02MTRtHpyXFh/c2Hx
6CjAsGHlPfpeVvhQ+JbW7o0g0qxE8Uu4eCe4zrXEmmQFh5GI91i0IM7VMDrlDfjZrZDIMAFqttLM
0vPMn7LuNzOAgUDbRq4jx6QTOkI2ziFNcp/nNvZPsDifxD0oe4IkmwEu6qkPnifjmPRW15TtPO1l
MXymenCuwGQVADFsa+0zl+8AfG6D4uX6NF0a1Hk8iiCoS1RXvMBQRakdeGDxPSm063ZZDsnT9Ub+
CETe++SzoFRf0KDUU/VjDHSBgHcvQEX+2TAtWlgoJRFT/+ouUe4Q67Rssj2BLoFt/JAancBw1k7Z
K4U4ZDiAv656OCJQ3wy71Mt9Xm4A4pbTfmxgHtSdShwyge4jRA31p6nmCujjMExNJh8zCHqr31Gj
JN/1BUoMf+DATqd+73hYpeyQKF7DKjYJhuRLAVyd/6XoYKYr7zxwu6rnMYy9tNiKvouaA0exPfh/
sK8dhv/0GFLJP/h8KKtnHKNp3+6ZyX31S02E+HQHOAS0+CGQzB3bj7VJ038BFU3Jswq8JvsviKnI
HpDUuUB0Y1039NPQd7FX7WqHGxmeziAguOMdksb1Nizh+/2hRvq6+Yb7Dg+2keBxk29lo8P0vlLC
j9pNoXREwbm1UsBqAld7h0KNwI7BXdBY1UdHbVRT/5MD88fvGhS/hN8AP5ZVtxsMHIIfMnyAptoV
IehP31Ivkd0j/N0ySXbCg6Tn2Ok65B/wFBbIQ9eQznwzANpqgOUz22kLFyXU7O5MkHsUA0xUYppt
PHbeJbNceNNTXlKge3dl2dfdM+41qsLTBkQoAIZKoIozEEmrrMpW5t+CGOdP/vnNSsQxESTsLiWP
XQ/Pw8dMDI691jlPywc79X4GbrgjwPkCuulwvttUHIeoYh9UXVGtZEmXotpsxwH2EC7KeLc/shoM
fgO2K1yhan0jpwXOjn8f472U5QSWYdMxArUx3krIQPKd82W+ssMs/PvngnUVhDRUOveeQ8uG4YAL
b1fiE0Icf389Riw1MMtuhdBnAYccZsccYX+6cwCNf0YNAybh9d9fCHTksk+/mQOkLaO6Gf3hsRvU
GABpy/JMgLNnIXD6giwLjVYyOEsduWw7bxsSnuEmrN2RM8XMPiZYQjvU99uVkVjYvuZCdVAHpQ0q
v36xKkq2eE6g9yDfd1vCs/4ePKA1qMTSB7v0700/OmjygCqQ/SOQlDWDVUUixGs1hBn8q6asWKuL
Wvpcs61B14rpohzqc1MFORJEFcRlG5Uo79/r4/5H0vrO3kNm51WYpMNHNS7Ls+iBP+UPZV6YnP6j
WZ7AXaPipBpwhRpIA9uvjUwsB2M9IVFBNyIHHvxuKtMWE8XlYFz+xuLi/LFD7NCfBqT1/Z3BScLf
1ImfBU9IPtj0AD+MUL6CM9Y+h7Kw06XGA6eABhoBuuMq6oHCjF1CvxAfcP8n4B7xsr4BLLiO0g04
gITsVAOTgnGroz6h/zhLWovEEjCiwGXHrHtMgO2v2zs7ia4FeAYdeglLpNVeJWBZJWQCHZREW45j
dtA+4BTNsmMg8BYa7oGeHvBSZtISTkMOmO5q2g04kXTJ3jDvsr8Z13WAwgoGH28IJ1GfDpAy6Zpd
gxPJAIcHmIs8Kp60UPXiLtN+AT1TJx2CGewUz6W2JLmrUaNT7biAkUK4SziBdxCyCwpn+aR0xD2G
cQ0y8IMEVjcfNwSqRH1oihoK1oeWd773gRYteJn7sGRdafYpsju1B1GdL/FGCGdVKMKghIvzMyq0
quIX7iOV+JQDT85/Do0jcYevKXxht3BnbvDumuQBco+mliC536lGlPWXGMdjH4VJPI/zCBxtEPBQ
WhqbOttGEMLrvU15b81mGiLosE991+e6/uR3bSZB1439uF85Ji7sTWS2MdDMS+FMk+uzyrCcSczF
NqcCVXVpDM6WRVEFRO5boAs/CgWDkOuLYmZT+z/pEJltFzSBGewYDtGjUVJHH4eIDAz4uhLGjXe5
BNVOwgbKKjwrkbDEV4FzR+3oPeOg7hfAoTRjvXfKr8CxAfYwvIMBAJBz5+v/uvc/CVzA/o48IxLF
iQlASEhFbz5Q2pSt2+SeBVMV5idRyO89j4ZS7UCHNkgdUTbRkSFLLoCluCmZAZehv/8NwrMgIqsq
OwEHlHanrFSj3GdZY93+eiffvx8GYrYfiUyNokQIOWYtd+xX0fmR+l6DwF19bU3EModQ0ccNIjxk
RdWP642+H2yDeeUEGN8AN2jkkiYwYtKNtaif3Vgi5U3PPMHc5dCAqwf6uG9eLmzonfXTC5/aZ8Ma
nedPpu3/BvMAQNS/NiWEr6iiKR7ndWcKEj3ZFMj4eAeypEv03uEIHaX3RITGC7ZJD+8Kuh1GFwOC
0QzlxbssavAnpvDcquALAI6a21UAeQGI7gVJ7e6Qn+njf4s+Guse7qWyFxkcM1ryCjQ8zI5gyJkm
UG8iCsqSbqgpO7PloJcPdjOFo+C46cfGfwgrmql9Go4ZedQEPgIfCmemeFo5A7yfLIbv4d+fgVpb
x1WV0Wd4oGCjAiKnHQl4SCTL8w2nk1WPjAAHTh88gwzW0UeGo1qrv3z/ABLMSztkXMBLp4ZTAIs9
cOr7rHtwcZns4Y+ltzW1azW/S5N1FhmZQ5UvPHLal9yM2AvSWpw8UdOVyvylXswiIAfRoso8xT6w
pPYOtGWfJWjNm7xVxaam1dfrC26hlXldBlTbY6Zawj40wai3MkJZD/AGZE+66AGZ2GplPiw1M4tW
uKo53mYN+4BrRQcHsY7uk0F1m4ANX0QdxSt71cK0m1dTDDUL4JVimhfT5QXAAn4RN0dOGwI+u/FJ
0L6GOXHlvjGq5uNmiuLOrOxYC5NhXk8BDSS09CPUfNSvxG/osl28qwpcFFe+4NLvX07Bb067Bp2A
3Iry56RAKWuurfw4tbhcX58GS79++fubXx9iHECUqZoXnP6Sh8HA7qxgo1mZyu+f1IN5XcPQdgNy
4Tw9Ey8KPlJ1ycspD6ykSvDs5/UeLLUxO0Xzqui9zqjsDEVY948TEzByDA4wvztysfa5rZHZiqc5
7eLK0+PzwHQNVzaLCpZDm+mk3hVK1LfBWQI+W/qsnkgdo/jzTKsw+iDrHJ6SAY7fn6/3YoHbiGLb
v0eb27EUKeRKH2V3wf1BMuA7eJhROP3AYWUssvoENJP5rF0tR7WhvoYnd1za6gL8Jxlsy3HcgqnL
XdGqSYM+5wdFTLYTbCj0E4RuHRK71/+pCwt6XpQA1y6ZZZ5JzlbH8Qa1Ft/YCGZDKAaGPAz2klZH
+442a+i7hUPPvH5gYCL0BizkM+Q/5oORCICqCrO99FE6RguUsfQFuw3oEcSXYPlm0TGLmrIxw7JQ
EDfwHazR8B7FsKesZXiXvt48ZpRRWuPWSp5doAr4UjiIZlKxh9yIOQVxrh5iDseXsYFpQ8VQ6oGT
RErz25L+QTwLKtZmHJ431n+WNi3GD25IpngXeEEQ3ldFpIqH63NkYW+ZVxk40cXtUDX1C3HK+16q
yCE7owYeP2o3tbCBQ7XMWhRemh+zKEPzJDZUR+EzvNYwK0KPPLja/KuzgT7zof/SdasEhoX0fPDH
AfjN9LAgSLCyrOLnEpaC+pWMxugtCcKCGQAGCtr3O16i2veZWh3CfwcwzbwK7/CVu2wXclblr6UX
9eaASiUA67aconrwMaJjmqxkkhZibjyPU5qntdHgmOcxDqNNNsGASMAd3UeeYX99cBeamJcZqDDt
S7yCaBjhDt6DK/NLvGJC3Lc4uNzWjXmNAT4rnk9lVr8ompgdgZ/F53rEVTbzYUl6vRsL++u8oIC3
fRf0VNAXFJ1Oz/A7q14zoJEP13996SPNAwnKFbpsiNwLbwu1V6OGpJrhwItX+jWI6tKeMedga5r4
E+/r/FyaHAZPA2rOywDiAnl5HUau5fJ/uNcfJBhWG459fQeXx19//sNKbPWX4vcJsXRlJ15Y9PMS
BF0QJGNS4V6kNcMGsJ/XMjIX1EMYb0R08/QL/g7RWsFYsWkYfSFlhyIkPJSdSAOT274xxcqVdGnw
ZiFFRthlhyguX3jVkF0OkWMIfx1Q+1FN79QagW/pe81OLjDaiicY7MmXhoP0v2NOeHRjTIrHhDxO
jd33VZNGz7fNx1lcCN3U6IhV8oV1wwdg/+Bb7GH/7GDHdX+9hYU4PBfmlwLCxsZaWJ6GWh1gFGj3
SQUDJRiVnKemDfdTDKPZ620tDNBcbw+53MimPJEv3HM/mnCSdwL5wC2KX4v99RYWosOco13WAonW
zsgX6eCQhRxkn6ZbkYusW/lcS12YBQhURzAWSwwItC4VwFS4R4K/6G2nNlk7ayw1cfn7m92Ki4mU
glYC77QNvFTTUe541epjp/w18NHCHI7m5wneI33GTfQMOV31SuDs2Qgo0uH8lWw7ImryHe90YaV3
10dlqUeztc9aSF0vJhWftexRuXoJL5CutFsvGcj+ehMLhNdgrmanpVf0DjjMz0nT1p+lbsb2Tlni
ZVsT9NpDuRvijC0KcgIjAlbBrr8ITvraL26cGbO4IPsJWRG8WX8uw7CAq7H+xE3d3EOT8/l6F5fm
9iwWlCh/gZEeVZ95m7cX+nb6CM/ufuWfv/Drc1F76BlsRCIcz8Aj1f81Nuy+IZ6mamUKLP08/3tS
W+RAnYyUO2vjxn+40vW+DU36+aZPE84yrHiNnyytaflZxnmWbzq4DZiN1l2+MrsWJvAchG2ToHOC
iPwz6mjzYpsME7YTVk6tv0lbHwKf27pxaf7typ+0A0mnEWeSq3jX4FUFBpv2xjNmeBmaN7/O4FE+
gqoenK203r8o4TF3MPJrNbghYIVd7wH9U6LwTto2nK111PopOGZzdna+b7KTDoequlMKwoJi3yeY
Bv9kxG/yjxdzY9izsi5WqEeTnrB7FGAFdC/xhJPdES8MxQ5J1chtuAohbVRjSuBKAXBX/ZRkTeR9
xIVWiGQfMpENCq70DjawfoPXO7bBA5DZi3JS6QGbJl65XEw9eZJ1F3/v/Xbs7jkqEr64IDf0NEQZ
3GaQDULyumlMU39usjTnRzNkxMGg10KIudFB0TcPLhxI/RMJsKras8KDhiHxaxbjnziK4OCSfDzi
KN/9dDIu5UMCs7fvPIBXyJ5cqlEOgD8p2GFXk/ZPnKXymaaUj3e6rgk/4pAc//K6JBz+tZOq8282
QInOHSlQ4A2cyAiz8cECHv9vKcDbaTYDK7G5GfiJNwD+Xdw6UTeIuxqocmzLujHH4UTF+mfZlmP9
2HgUFyoet+2JgU72ZPDFxxdTlQO8UakEBe9zouAx+xGCqcnbsR5Cku+ASuviTucwzu73JfzlOnjY
4sEStYo2bOt7mYLbtUFC3tAtLcfE/aPjqod/dtBMz0zrSRySsmmzuwRuhuPeiSiaDjn84vHIkxdZ
ck/SuPR3YAoZuuHj1HqPwEm1KIXYkNQ16jAJmLluGIqhCjjmje5pwN0oPJTwkRT1xopmakqAtSmJ
px2KKlEBaTPUu93x/8fZmS3JiXNd+4qIEAKEOM2pZpczK8vTCeG33S3EDEIIcfXfSv//QbXaJBF5
6nCkSkhb0177WaBKg0JUod5Ko8h9ijqkdVUzhs9TqPtp381N8zOeppHddxe50aZGLR3b0BAnhbus
hqvjq+WWvxd+DubpFMj2Hw7/Y8wJjPdXD7bD4ClV4zz/RMWu1A8NHCqLs0KuFAgWAa45ZsRgv46Z
nn9psFlCuLRPOt2N2VzzjeGh912EvWxfG1107ZbBQTLfo27PVM968MW4g7y2JBs5RU0LBmZEk22D
AojgLovl9BSSxAcGk8LZLbPxlDwjNSrtLkD1J5RO1Hb2EE6qLR6xKXUAS3WATP3VQrozbIXqMV2F
NXlxF8yeVH+hbq37lQSabr0qktU9bUVsX40/ALcazn2My0+O2+KDscZLd70Gy/Kpai/frE9Y1QMb
I6pki5LucQuDdtaNOxtA8HqILlLmbaRGPIlYj7XfFVzv8s2sh/LzDMVPDW9YfyD3Ud3DS5V18+ht
iL5s1XVWwCRRsAtrwlO4JeybFiLpnSV9+4+Ppf0LL4nJHpNMwoUeL+3hr0IY/AMYiCDKxLLuNy2S
nPSpTf2CbMMhRv1UXVg0LzqIAbZ1hv+/kzxsg2oTAC75iCK7rPjUVbx6I5NMRvxBAA4+9eVQ5/sR
mKfiAXl8Sw4TnnVfeOfN8j7UAeyimazK+bktvBrm64UG9+Nbn0QgyhYVctnPc2m7N2/2Fd1jytfZ
Lkg8CweqipRfu0rAS3gEF3a+SzI9xA+t0XhTgMtKBLGbaIH0K9SIPz7Qsx/CGTNRX0rZIwOadlQn
O0EYUUi7GVTw4mHYH774mpZfjQRc1JOzSqDyl0DRZQ3E32frX2TCJqnt45Qr+jX2wZLCQQL1FE+e
Z1K2sgks7Zb/uYfBZTebOn4Ko0KZPawtk2BXwIMVoK7Yr/iNRwrnwFUVpM/DMA9OSsL1ewcufZBs
Wa3frm9lSycW57gFIgrPwmxIUAgSmW2BN59PkeevcRsXvpFba6RyzlTS19kbu1QyqRRyUVj/5Ztp
gBv8TR1wS4pUoP1ghO/4W9ob/45cbtytDW4807umAyTWYJKETXCaaFi+BVp7d0MSjPVWZ8OaU8/S
R3IuWyxTtCVFHZzGiLbtHWLKj4vqs1fN81oJ9cIou+VEqFVBMr6c+Smgg3nU3gCc8pDqlQvvJQ3w
h8NQ4By5CgZtagEb65Od23FH5VEprHLw5YMxz4jsoyH5vg6872PC16TbS0265y/lU0hYNUdphjky
DLyFz8EWlG2ywRJnt1hadkOE9G1mjF2JxKVxcgJe1t1F0uvHpyoqpIYg1tTDpuECe8EIwvraS9XS
WDkBTwJgu+scpVlKZjB3JrGMg3v4S1ZrCLmlBpyQB+zUTwfexCdRtdD+KBV4zW4kav51U0S6RUVh
lOassCVqy2KUTG45mUdzyGICnNP1BhYec9xiopTwOA6F0GczRuVeQnr7A+UzzREUNH1XIa/X7cYo
ljeVVgRuFRCLgrRJU43WIlQe6GwcEUCi2sRitWbxcj38QwC5tgTaFl0Sj4E+c5H+UmMUthtpenUX
DhWYKPNkdxOsdl59JqYbO3WZ4x9uScROfV5Lqc8WXB6UdiNI9IDy3OzS7PVRWnh9+c2U+9AECHw2
LKMGnarCcq+H/qXiXXwPptNLiXKn24LytwvDh1aoqSSLRj6cod3SGx4FCk6v46cZ4bLSwsJSQ52w
v/ibwnRP+yeKHQaqAN5uSWc38iIOMaQeNzzUR27rO8AvVxIMS006S0ADi2LddvL/N0mC+aeF36sY
sKr+bhFAkX5T+f1mwjxfCaqFVcEt7xFRWad9MiGJyyS1j7aQUu2rEWmBlQYWlk+3pMdSxSdT5uNZ
jAUsSkUeTeJxhkEQufOQtVorO11qxnmCqeBIKnJeD2eScfGlA3nuu52591jPdbKSZF74VG5Bj497
EvMg3DomJpjFJwrwp7eFaBYv/tdDZ2E9cAt6TN1OMGka5zMZcP4GXfOOAVC6K0zyJajZc93GZje0
5RrYeYH+GriFPfAS6Welo+6srOnNiaPUC4fB3uPEPlRiVmyHeiISvxkAEflPzgMavRa2hhAIHuy1
zzcxnLW91+udX1jdf6c3P0S0riC7kalGCiWbg4dqVC8hrraQyfryqeTxZ5xYV8Js6TM7h4gOrwF+
PlQUz+iKb6nonkWDL0sj+reo0y1evF56Mh6vd2tpXjrLSDPl/VQiDXbmpEiPeuji72mS2BfP0Gjl
LL/UhLNs8Gmifhxrc4YBQ/6JaAV5APEL+4CDUrOmol96gnYLM+SIo2rMLTnPcfdl5nO6gYjWe6E1
vExwwD+HSboZJkzXJJ+jTzCRXRmthf3ELdgAmtHrYP8cHYueglcnx6SYdyxkPpLX0gcQ3gMPl32+
PloLU8P1GeggBE7nuCRvwOLV0H3SLYorfHxND8IwimSlZ6LTRJI1/fLCiu8Wc/AKDwshHuLeCOqd
NgXgpszDj//OUULCXW+Bk9pnFAYhcENd9Yu7TPQ/nDtcOwJF01H1dTKdkfcvarLFSxuqYDayjiA4
3SSDxv0cCFcSJDtkGvz5GRD+RnzHqxj1nsomabJxB8BXbuO9ZQGXR9BHcdZbGYKlAb9M8w8LAe+q
uSpQpHHSo5DqzAPmlS9GJVn8MqsILw14/aj8H3iL7eJqZ1o5zunPYgQ7SD6OOZx37wvoShnqAS6W
HpvYJwk+a1Q1P+HVLs1X2SaQJ29r0xXyL8X6utCAAiUCCiZIivHo8Qj5+CVVXXZR4T1IwHXg6Mz6
VuK1LS0IHk7EkHlNtAFTYwzLXdiXdnyfZujN8dnSuTuDC1OqXUN0U0LEWAB8sOn8zpt+FV4ZepAk
Rbg5QM7Pcpq8iSiCK9UGujBP7HQNlnKDXGvVBA+41dLupwFsEoaR8WBbQEFmGvYbyklM3qjFSO01
YL0wmAJVJ6OHAsUVvtoXOWGo00lhDF4Xuypn1BxpDFs7uSFRGKr3CvReZBDTBlqsMwvBVj1DFBx4
X1GOIPJiW9ViAnJLdyUd9CYnY9QeITOFl9UWLpNj8DTFRcm+SYXCZr6puiJj9148ZAW7Z9ZDRnIn
RxS44y9NPRSl4nkK1j33fdflvQWm2lTiFY+6goY7w0UF7q4Kh6g6+AwOD3fYyyksHgIgPeqHJh+m
UW2AJQLbn6ZJ64dQLnDTs302TiT9+/qsW5p0lz3/w6RjpA1NTFj9ZnlxsPBN3ZF68KBQ0W8tuIUr
c3vhBOH6WZCK2Zz6Mn4jEcGzfUjLobpDrrBIdrd1w9lturGP5EQsniyggZvvS+u1nxvAv54bALem
+5w3a0KPpa44m05hbV2YGnKEcMKL9l4Ucec9jm0Ap9brXVlqwLmuchznRBzJ5k1B8vQTpb15f4pb
ID5u0lNQtziDwuyDhPDEPYYlQeFTN7Zj/ikpyyq90GNxFbvejT9PLOrWX1QMiQi8hWVnU6txyxkg
yUWeZtuM4wg/iEGujPyfdy7qlmF0AKDmXM/iDPAiauhQGXu5ehUkr3c0YfA1iRG0FWcrM/nPGxd+
4d/xAusDYzo4cr5x0Pk2pFHtHk8kF4Vb85cIUWvV+bb9ngJh9kDLNb3rUqPOzoBSh3TMpG/ebFz3
20ukgvH4WcNrEWUSyRb+0NuWN49ZsXb2WGrwMjc/rAoi0DERvTJvRkMPcWmwKZvP+uKihXtuv2Gx
v41x/Yuacs0Q8dKX/+7N1K2IaODS0dd5LM+pFPGhEil5xPOW3sMPzXu4PiX/HFlQk/27V6lEtXJf
UfNW8SG/NzYaP+GYv1YPtPTNnIXBpLC6VD03b0Q2f3Ftfo8Rm3BVIkP5Vxfmh+hymsdr0crMX4ow
Z6FQEiVIneHVmcPp+iHMAv6Qtr14KCOcTPN4tZ2FCHNLIAicL0xg2uEN0mLvf6K2l1J1qTYV1TNe
5kf6aDJyXweIuOvj9OcbEXVdKqj1sjqdw/rcGBrsLIT3OHHg10kXJtueQSOXgMK4vd7YwrxzSyKa
HE9RatbTa8rnckeyiRxImH4vebn2XLzUHWfJSGlVam5a+1p1Iqv/J8gYhHdJF6UATxuFGlQcuFGG
ZHdKcR6ueewsTHburhn5OKkcQISz8eFJY0TfHGeLKXL9qy39+uXfPywQpPNp61cZHgmzof1E01we
SsXCNU7T0idzbqpQYQ01Byn0zfqAmpkZQ97NUX2nFNwYJqbfEtxeVzaqpa44q0LRFTBTQtbpDR6i
yZdqBi8IpD4cIHfXP9VCmHJnXbBjVucBik/PKZticl+BU6MEmJ9Vj6JhpF/DtobcZNLNynvC0oR2
lgUj61R3yBWcC9tAEI2blvc/GYTFr5qY+HS9TwvfzC2QSGUkkxoQ7TfQx0Ca17ES0f8ySJun8/UG
FiaAW9egWcYsauTKM/BTl1O5tkj741Xk8jq5CZqi3vnZ6hFi4Yu5RQ0cfiler8vkZMngwVoG79xC
RcCTZIQervdn6YM5a0ARkmoO6qA8y1mzY1XFeryLZRetAVqWft+JdiJS5vkAU5yLKSyhkxgSOKOI
GqCH63//0ie6tPsh3u0sTFkhaX5WJcrdd03PVQpXIB7xw1SzZK3MamnYnbgHQKZVMbx8jryby+cK
xcrbFHRiIHZ79gju2Ze6DsOVLl0+/R8OHLET98STKL3oTXakKjPRxmRSpY+RbWLxZIso8XbZSH1+
f/37LY2Pswgg9Y/HzIbFn+HzEL2EF8kBtVydr//60ui4IT9IxeZM5GeoVtgd4S3ZNRNL7mUJb9rr
TSx8LbfOgCcBCs5BWDlbL+awrGHP3eUVOIxAswwE1DTXm1n4Tm6pgZYsQc18mp3BwaL2Hla7Y/ES
cLxFrYz6UgOXmfdhIodF0oQVZCFnDb9D2Oyg9jUaJruylywMBLt8vQ+/rlmn4OstxZlQjtQsHTVs
bgMTZfu+RaL+tm/kxHoBn0sTDpP3hnPK2G3AVoJ/KmRsYn/995eG+vLpPnSCE9rpElj2NzKyEltu
6D8AHrBBOf22M8X/rjeyEOnMiXTeoVpCRaI/q2jI43qv5qTTB6bGmnXbELor+wr2EB//1tybzRqP
dWn0nZi3dT1o26f8JLpG11tBh2xTsLlak3oujb8T5pD5+FVubHbu4GxHQPtugnCLsuSEPc71lK/s
8Eu9cMKdzQbAOw4lTjV2AOHg4TAbNtbDBf762Cz8vls8YEzd2yye41NT8eC16CcRQs7Uw0/1+u8v
5F+oWzEACGfqEeYHn7Uqc/+uTVIA2iHTazsP3O26S5JnCkTk+M2H6E1/DYkcAyBBWDvoYiNB507P
eeKFa4KUpf46a4IGxrotyjJ4oxPyIhwaxUcfd+7d9d4u/bqzJhQAy1T1EAZvYV7ZLZig5LmNbr3T
uvD+FG+GkTIieMNFHTxjXqDqi7ZF/e36H78wod2SAhlChmf9jr7x0ZvVC/Nwfd1WskYqgqvqr+uN
LCw4Lry/gS94g/LwAJKmEKKWqSXPqLV96eMexNmgvXELc2sJGOzjkhYMoc+y7FCaouDY7H+leTIE
9zFMmLKXsdSiuylnSiN3JQg81aIsMXgrcpF8442C/QRqE+bbbJmoi8gfGCQts9XiHwCPaPoaA6vy
Dfof7n25PiYLs9YtHLCVKDyVlxK1t9jvUTT6w/Bs7Uq0MKtcEL4ATC+jbZC92QkPMUDQQfooWR6o
/eADdnpbD5yo5gJPs6Ya9ZlBw1If0qwffoS93+Y3SUqoWz3AxrSnRPvJm55n+SzT1P/BrKr3UTMX
77d14fL9PuzETQVAC/zqvWdYqnU7iZPR3vfXyBYLZofUrRywfoOMn5f7nws/UPmjBmeFAAdayuK7
qEScv4hsRB1BhhNTtEvZAKs6wetk34xwH3uYi7lnd3GJO6WugqJ9SAfco19Z07feTuge10KulbYQ
cgNU2CJnOcbFnUy7AG9Vop8g/As4qFTTAPbLDwjg+zUwyNLUdY4WBShxRZan4qQiPT0D6NU9tlH9
/fqQLJxbQucE0fFeq8ITAmd43HpoyXYQ4nyxI057CqxBf+jW3kCWgsRZQRTU0UkGhtNZtNNskN4O
UKvdhT508ENjb6t7pC6AX+so8OmYihdja3G4yG6qFD7Tyq87GF57K19toS+uLhYu8NJvyyn6nHLd
P4UJsAFiCMzrxNq1U+tSE5fXyw+xwgY5C9Q5Rp+NoPkLmWPo77uab7tGypUVZWGfcsWxISyx21a0
4uV3OIpRfwsFrj8dD+JNBj7bbQeG3+5UH3rCR1S75BH1jpazyj6glKA6mGxkcuX+sDCFXXFsxyLk
mWPVncNA2QeZJZ9FiqqAQgn9pNrxcPvjqquUtXlLDQmi4cwyGet7O9RhgXNeYLBMRl2+hltfiPjA
iXgVhx7tgIg4KdjvPDE+8nMWgYN7PeQXzIVo4MR8MdZTgIxIcoRTeQWgiYec7HCP11Uv2RARlhyI
s6KyKGgJWPVUYGWM7sXoZa3YGr+NvsgkzGDKCA5cutV10Cjkiu3FsLhpy7RCIXjJ4Dod1gJFF4d6
kvIRrmCWnQsBo+UnXIB0/yiSqXnKskzNm4iNZYJz8hCBWIhUMiHtzjQDEHwSIKzszlZJFQGHPaAw
4voXWJr47lKEBEMUTZk6dd0UvTRpeWaWky9NmJ/nGrbm11tZimDnWgMgEeyCPZseSQVC1aNQhfgh
WNEmn/pW3eYsSF2xriqAPyqHrD+lTVw8VrEX/ayBirvtTPAfpe6QEzIVQXES0AntBG4V0B1M5T04
4nJ7/SstzHVXnotCcSQgQz2eBJPJJ2aU+hRlfbSy9iysDa4yV9QykLoT4mQyfamAg4h+DL42Yobq
Q899QF+tHTL+fQoZcJsrA7/UpcuE+LDgGWycJmF9gUZrlAilNUw5N6XpvDVjv6UGLv/+sQE6EWaz
KDkCNyWixwJFOXhOHLT/9/UxWYiP/4hyUSVkYiOSo8+ydyTEvGcU4cCwLwxK6HCabNVP5rKZ/eHN
0tXm8pR7sF/yyhPj0fjQtQqli6hVN2UmDjQov4fDeMh7vJPf1i8n7skA4zALERqYFqAudzKvNhRK
vgc1IQecBTjzXG9nIfJdLS4ve9EFEjjQlNa12DQo4By2DG6PAk5pszW3hY6ryE3rfoTkoZUnvAC2
xb0KM9/ceZ53453M5etbr4S4AjXQJ2ApQqjadIfLTNmT6MYsgivEhSIwhu84rU+QYdPsxYISa46g
XzF74xe6TPAPgdIAu9gH2ibHkEPODpBMD+VhLWFben2gFwLFFd7ayMzAw08N6sVldm9gHaM6vFMr
irReHqu1B6aFeHcltUABMIrqzOqkE0Lh7oTyH6+PTtf7sPTjzmEDVcMTGz2MsgB8aKcB2IBaeKQr
h42lX6f/HoHLY6fwVA033TSVTwQn/Ycmyc+3/elOPMOWvITbTNz/U0RN9UsTPmV3fsNx+Ljt950d
HLQslEUjE3XWcG2VuyJhY/gEcCXOPdcbWFgoXE2slMLWSd6LdwXV3o7DZXFDJl4/xHqVFbQwAK4S
loGenAMe6h9hHqn8Db5RC2loFXy93oOln79svB8ijHhEthE4ze+db9hzc6mp0TpYW0iXft2J3wLr
ji1r4Z05hfcDb3ofAGSWrr5vL8Sviy5v2r7GNjN3p1RZ7m8tXB6ybRMAlfolggZPbwa8F/YrgbY0
2JdOfvhUNkMhpadjfux61O9i//5RRIF8m4n9eX0slhpwIhkFsl2N6U+POva7h67uoy0fSXjAm8i8
suAtbNguu5zJLEvisvNORoMLHc7FHvNpem54C9cGcIU2PRfJoTVmDSy7oEJyadQFIPm4Y+fBuSim
dyC5AUNPgWZ5KUzwOLfehXFbbINkRlk86pnXSH1L3XQCHwamMPIA6/UMZH69SWX7BPHuL4285AYP
iRDS6vBx8HFSuT5wf57mvithDKN5ymSpxjPzo2YnomnYlUn267Yfv/Txw7QDcgY1BGMVHMPCm/ID
sw2r7koeFV9u+31nBegtDO/hIZO/jy1ADi/aq9MORfNePFYrq+SfRwMvpv/ugfIDLU0qxjPpoicB
nnJRNCNup1694Ro7rVcD0Thdnqxu69Elvj58MSv6lLV9FR3BaG6ejejoJ58hmG77dWcZoPBMCyge
8E7g9wctTodJ7OlkX3eRRp3AbW04K4EE+gNrsocjFRD/B4YqvsNcNnfXf3yhgsR3dYdibsNpxEvu
CxQtjzZsn8PZ7BrRfBYef6kuEkpL59coqb4jFyFWuvTnxc1PnL2+mhg4j6BqHHVZV4cQbhCgfwAh
EdN87bR4mbH/vY34iRP1RjU8qBLjnUjXq0MTXoqgGzwHFBNXe2AlvufI260Izha644oQG8Yh8Y+H
HohcP31FiUjxj4EfyJtHPOqtzOOlgXKFh6KYq1SRUJ+p8V9hHRHd/1YEicj+tLpqnpFTwOpWt9A9
JOGjl97mLeO7GkQ2h4oIm/tHEYAXCd+12R9PURm1awTHhQXThS8bmU9KwCDnSGcp+wNrsjnZE83p
yvvu0u87K4Dx+soTtaZHQDhhoCFmNid3syf0P9dDaGn0nTWgC8MY2ZY8OTbwIIatBrBD9SMv/KHe
9lFQ8BUO81I3nGWgAaioAAE2PHI90k94a8c7IoPm+Xon/nx48jn99zLZNW1chjGoxRUywcDbKFAo
s/gHplh2AumlX5nFS51wAj+EjzJyMB2e0YZYzweBwh353Pdp2970yOW79GUYTegMYJ3m1PHU3CmR
/EpDaDNnQ1ZGe6EH/1EX6s5HYZYGlhf01uSeEwLk42DCbu2QtDCdXHWhLbtcUIotRcBl/GdIsUoV
Qw8DvLiryLfro73UCWebR4rcTB48D99lnAC1nQJrE23GaBWOvLD4unBkW5ChaOBk8JeEfLGvDl5c
S68EgKnT/DGJbJx+8xXHseihk0nC1lK3C5M4diJdhRL46hbQXeAuhincgIrpl3/FfkiC7yakUAVG
GvirlSz60kBdPu6HkwWpC0ZJOzXv4JWXO/DGxJOQSLnMfForil1qwol55gtYPNTTdMQqXP0/ZZ5K
bfpzSmOzcgBYmgpO4Eu/b1hgsLzrydDmaxXC3fwokiZYSegsdcGJeMpIPEZVTo7wQbLDvQwTlX0h
fA76fTun3K7E/dLQO9t9M3EWGcWLd/jv0ScYPH5pPJy8oQXuYPsHJdX1wFloxlUahnIAYqoM6BEa
8xn8bSFSVDJuOIyFmh0oBGoMNv0IX8bd9fYWRseVHNIxDE0R++W7gTd0vAU5OmqewEAYi5Xh//OV
zHfZxtCz+DVNYVnExwLltCZW9k12TOcvKaypHjOj81OuZFQrHJ/C3rs3AyyPrnduYWq4gsSuIRGL
C5kem7w6I5MoHrLef52BZr2/3sDSaF0a/hChFHbTCqVQ/pHzqjjgkJHujMZcECKUbyPVK6vpwpXG
xRlLVVWd35r6ZCE4v7dAvCkFR6EQ5+Yszxk2uwIo7E82q7Tc5N7URuXKF1yaHs76gA7JORaif2ej
hg7Ciln/ikek5m472DJncUhlDo+tOoAoHK+Wz6Ea6mhLkji5z4JR8xs74awQhKF81JdDADIsQmff
VTqH06Nu7Mo6vTQ8ztIActNYNkWG+1MJBb1owYOFNcFG9YVAKVcB8F3FdiU2iZX+LExrV6GY9nOu
EsB5odjXcwxPKZE/cEAfGzi/sNtIZL6rUtTR3ODaVsxHSnwQLBmJgnDeejm7eOVcj57fBpZ/uEK5
ZGM2MKgjfZXi6gwt74kPgAQDkidxJik3FtDA6hHJeZr83QOCl20pGE/ZDpWHXD4orwr1LqrSNvuK
THQyHK7/TQsTPrpE+oeI5mzqI51iwuvwYoA3NdrAQI4XaynGpd93VgwRdKRP2j45dqrvPPBQBTSs
xSTIsHLzXWrg8u8fOgANXwJfoK5/p/CLfdQWsHPwtqf/Xf88S1PPWQ9UWLUaxk24SokQfEwRDdBI
wV4PGauIA1h04wyn/+4EsCS6gftWdFSzqOPntGm9v03l++lTNIVq7a6w1BlnXRAdshm2bNAKzaZX
eDaSrU3i6G7o/Ju0yr6rU6T13IOVIsIjvFPAPRRtWoEVnQX+ynAs7D+uTlGngYiB8+zfCVwI71Um
242JYEtATCR2fTauUegXJpUrWUzxFl1nmY9+eHADOUhpR/aQT5d89fV5tXCed2HHXR8Aoh7Ewzs1
qn8Cj2JuLvr0CPRJb07mI8AQjblrWQjp7W0tOoGO+oo4T6OLd4znh99gx9duihT21IL49U6mLZJm
ZBV/vvT9nKjHHpoS45PwaEo/truUF2AWpjEIwNc7szCTXTEjLjpJEhAIF1jV9Ft8MnvfTKXYjti/
V5pY6oIT+UxXCQuxzr5D7uiDlWG9l2AIgtu2UFdYWDR5YGA3Vz/jTQ1Vgi3tHqoyazZV2NI9j9ll
wYd1yNCvvhAu6Jr80Il+5qEgGnShFkeb3rsImnKbvWs9+d2GdS1PxQZM4UcUschPAwz2XuZBPtCM
JN3ey2dv2ECjJvYcrPVtCDOVPR3G5gwQAAiIzJBmd2EQMzhODEkH4fjI5gOUsgNEX14ODraE7DDb
eCYGt8TELMg+TQ0vhhcy5mHzvdVwjxObLM+IumsNlenKeXVpEJ2TCmgNHZSmcnw3npccoTEx2YPX
exO9idrju0rHph7jModt6rGgJTlZM4Ckkyn+YmeYMeE9YG3lXlj3XAyoDEqRJqoe30mIokIL4wjd
oBw7mPEuiQzd55uiylU8FpAYVQNO3keK2/54kPDTtVstcGjd+LMXrVyQlvriLETwsJyjhHXlSXpe
9WpKFtwVcHzaKnrhmPsFzCRu646zCBEJSE5pJT02qgdpnADjFW8K0BzauxBolTU3iYU55qoe1YD3
sHQe62fTlnYLKbXeD2pNYrb0484qBDH1NLFSB8dGh/pOtnbo9xNphmB//Rst/b5z8KCUA4Dmj+N7
OhfswaYepD5eEa2mChcW6sBZdGhfDQIk+fbdNHNgD5QlvYHGlU/NlzkQnTre1g0nzvXYtU0ueHJs
Y1I99YGRX8twlfW4sFm7KkIWlhB8VjD7gap92jSzOVzUigehxwH8nHQbBJKsLFgL38uVFMKkAEho
O4zvzTSAAAS1rvFwe4eJ6debvpQrKET+JKQT3tVPoYjZD8qZYdtkmrPbHKp8V1JoU1GHkmfFqYhK
0FdRdXNIoSXdDBnssK53YekbXf79w4mftjjeqwrpBxs31Sc7o6RwQ9Imee4H2vy43sbCIuXiPW07
1HHfaJzPmP8qwaYGa1/W2zJA8ajfBN5t+4crJSTJSKNJYbjDzDTI1QI1135VYHDYOyBSpN2OMiHR
WiJ96cO5wc59XrZtPh8F/AHKfRhn7YZYKshOoBD3tlWXOhFvWyiYCZlx4UtHXKMD88mWffnQzqul
Ektj4wS7yCmA6FOavzWsoS+mSBO5aXO/fJJI5L/McB2/rcDTdyWEaGnowXTPT2oAVaMBLr7BK8qD
N/M1bsfCkLgiQhXJHHVjUL2ovM+mPYsBpZB95Ht3s5xnfduYuEpCXPxKuBxHwZFEUQSxBoueiime
3oTKisP1gFnYSFyoJ5PtVEAAK7Cu1AUqfzwSiGmbVCXcN1Z6sbAMu3JCVsY+bwT1f0rr9T7qjSom
D7n2m2g7dgwkOxWRNIP6pBI3vha70sIiANPX0yR4qvAA/gNS7Hn4kvm5KFZOXEtfzdnei2nKwHrj
wVMaTn5pNoQmafBMSTLFKyvM0gRzYt4YVhRZa+YjifMm3Ine0E+mEZLtiiK8MZP6u/L3w4rMGzJl
VQ3gnpoJLNSatIMPATCn2bC/bXY5Ic/LLMlIq8Uzz+MSFDMOmfJ2QiHpyjgsLCmu0lCPAM/IuE+f
OoDwUdNhdnbi/q7Am8zBi9YqXxdSA67YsJoCv4T/ij7RvpegXIRm20XR3xfYFuOwSOmauN/ZSN+j
IOKv6x9uqWOXWPowMp2NbdLKejqZ7oJbT5OhMjumSvjKKMnsBPuuzFuTvy3MZhe4SVtTDVzh9aeZ
2vwbIdj7+RivXcgXZrKrRsybISXh3E7H0SvVtqJ1v9dKklfp6ZWPtdTCpV8fP1bfe/UFG34U+Qyb
eA4YWtGX/fPI0y/Xh2PpCznxTrIs6sI6b98Vwl3vinJmXxsYVLQrz0pLM8yJ9gJ69JSMDTmGuYZH
UBAbOBg3evL+5iNqWnG2R7qwwCUoGYtso+JayK9D0nTg2t3WQWf3p6HWvQcJ9lHPWK83PB3ir3A/
4StJSf/yof7wgk6chaDrp3qcgtQ7EhrkGvUQJVH/hFmk9D0MvYroRwVjJvDY58gixII29uLPSFJ4
fBf1eebj8BZ21OxTPMOH3iYe22xc6fmCnIj8R6bomSYndDQn2CYH2yoBupMk0b4BOK9Lgr+bAl5v
PA/ZtiX6rUz9tTqHP4c4cdGLrIhDbpUdjjCXQx0FT0rY4o5k33FKNlOwJpRcasZZSaq68LrOKqS1
m1Z3R9qGpbwTgvVkbwoUCr/MHo54K+P85zghrqaR09aLjAj5z4F5/Sa69Cke07Uj6p8PEhiEf8f5
/3F2bc2N4tz2F1ElBAjxiu04iZO2k06mu+eFSrqnBQhxE+L2689yfy8ZTTCn/DI1lepC1mVvSVvr
Qrwq9TzqhG9Qn032osAzWawmmj6DUJo+h7qavjWOy94uh8TnWYVEVlYBcGOOIjWQJ5m65EYEyIpD
nomb3BnWPC/+MIL+GxbEllOEa1fiKhiQPHEnT6e/Epb2uRt7Bo90GhXyqZH3dVia4AfDMMqbDPWP
7I44ujFfkiKDYW6sE+VIYK3yeYSBGqxpFVwaUMoa9xxwHxdKkG0RQOPGtJn3V+NJPI5yt57Sd+q4
Ht65eQhvs/HGmdwrRRWIDaTUOWug3lNOz/BJgiINyWA8t62rKWIrl+2lVWYlKyeIBq2gFPwLNmUl
EMAQq81oXAFs0K2R3ZaWmpWvpOzHodLh+Az86lddsAj84bzdnQ1c3AiKSmWy+ja/sM5szKTvzCKh
rg7fWmnmPTSU8DILT8Coq1eAJwvPl8QGTMoIVF4OHYpn7bm/B5LdwqsEjt8TdNN0VOQQl/UfE5D5
oO//MvvN+BBEMEJqC3+laL6QgmzgZJMy7jlcjweKPUDLHVRDW0gwcLxvi9fEwJ3tbaZmDWez1Nr5
7x9OA8ZplHbC1ofoNup6OH1uCieJdlnenpohus6YAhJq/25F4v7XdR6eGUSBq1mVOfNtb/o1s5ql
NWHlnmGAEBUvXf+NQNplNxX9LoHFJtyNs6se/Ai3DzR5RGffK4O3AYpUyYbPTVd/BTzIJyuLbmkW
rBNNW0Kl2J1n5Orz7qbDpojTImni1MH7YsGv9CUitm5jBfFxXsxd9JTkEX+ZJjFWcYlXshWs6dJE
WHkA3n34LE78b02iA9xcnF+TCL2dMF6xubzNLCQzG0YJa24PqsEqewKmOX+fetSotJOa6zZkG0OZ
cbjRAYQzPfso+cEJYTDGbAFcLtYwJUs/3zpe+FShxKoL/iZruFt2Eze3ja7EX5cHZ2EV2fBJqIJA
P74r9GEwIqhjGsLZPpsyBUJ/CEcCr0Ql7HJLn5/AiY2YhMBwkEced04JoB2biUxT7JfBjlZobHKh
UM0coeOxppvQh7vO5UaXBs8K88hMPMpx1H4bU3g0v7Q1B16OEBhX7i83sLCNhVaYo+Ahx4GN8i3y
C2jQ1cOXMJF5XPYoi+mKndxKPl9uaWn8rHiHp15VFKObnBolgfmScgfLqy8JnYcN9/AiOoOoOqr2
ccbevRI5C7EZWseARhSwB2slmhQBeYVCbwotjqk64SF+LfyXJsgKf7AW52waRP5UtW39AruS9AW+
V3KlAwtftzGUBPLTKOlQ8QSJwMzbNX0G84auCwK5vTwpC+FjgyaLKm1zPvr+G8u6YJvztt8WDcTT
dO08MjPSK/th5QAm4d5rRAYPHjlCD1Rp9vD/0LlbmGYbHOkb6A+V6dgdKJj03T2HJOC93yaI/MQ1
4Zrb0NJcnFv/cGqoQtcTMpLmQEOSwu9CDxO8T4FR8ueVit7SZJxb/tDCWahhOHtQPDcCJZBmYn9n
DNAkleC6B5eap8tTvtQPK+K16mUzwlnjWYD8eUejNn+PWrMmSrM0F1aUV/7IEpj5JE+Q8fF7sqlc
AtxTDGurgrt3qZ9Ha8H9OVYRMoP/Hi0hKOxVgfV9wuzrGxFFj4afNMHL/J+UTGCOsOk7+XLdqFlx
riOuYBFsiieaV/Awh18yNkgP0i3lyuQvDJwNhWTpNCYuM8MBPfGQeqNbwWBQDzbGdUU8YuMgpeuG
4NOL4gmO3Gyv/J6e2kxeuZHYCEhaRAY2wFQ+ycoANozpqMTwNDCIAWga/QUGxemqmbBxjaCP+JyT
zjz57rmWl4IQFxIItFz++sKqsnUYq9yM1SicErj+6JH1GfbE0d03uX7nEzapCn55sERemfOFULRV
GRM439Tw5TOvQ0+qPIbJgAgOcJ2JwpV71VJvrFjnftV6XZF0T1XmstgfcVKB72c8eabcVWGub85y
CjAbrlc6tFQqs7UZGz9r4CLf6kPWoko2+WB7GJPo24zCZhqM/x1sw5MdvAeKHQ062Jz2q8YTi21b
CSFr04wB6JQ9MZefzgpoiVPl0KCFqDFTebsx/nwcFUAoILnBCKup+5XdbWmUrdygTOurZOLpk0/Z
g2xTd8MK/lIRlLUytxricUoAKsVh5/ISXeqojZXUZQeiCPX1UeYTAeCvgAXiHsbRtXxrAKPuDwr2
hP6uDigskKgiTA97amQLJaM0JM2aH8Li7ziPx4f9CsjJLqfOqLFks2kP5ft8K6n7O3HMbgrDk+8D
VjbpHChBHzCysFizmVw4s9oQSwrKXUTmKX2qhjaCq8CLgiEHpLe6/22ViaO2l0d6YUO2pSGbMOq4
L/GI3wG1fUpZ2+ynAsd9bJ/lr1Gkze5yOwu53z///cNAJpOp4MTQ9m9NADKhgk3njRiCh76Eddvl
FhYyjQ2rTLqcd7No6iNkmkmx7QaefOuYct6v+7yVZ1ids4KRvDlIUcF0bMccCsECuMDhRfXmchML
QWbjKn2gKUfjmORU1bUfCxRttIDHBwxMm61Tmc0sq1PvqjUJlKUpsZPJ2d0agpbtgQQpGN/Ec0rv
jkdT0H1rDYeB2OVeLVyKbNnGRrTEBYtcPTGvvUskIK9V/xNHjIPJBxH/yR4uMbv2fKy53OLCmraB
jZnmpeJzWx6pAhiB3ElwMCQkgsCGBuW7kSoLD60IBrlGN1vooo1wTFCd7ifcxF4T5n2j0Fj8wWsP
JStTZTHi6B6CI1/HIEAduByvPevYgEcSCV8wwOmeGlO2/p7UhYY7GyzRv18exYUUZGs7+j5k+dym
ka9wCqo32kVl3SHjbRLgbNiR+6BcNapaiFxb5XGaRhhFl1nxBP5D8ZLQnD1BIfrX5W4sffz89w+J
J2tLeHYzmh8lyIc4qDWChjczhZrv9nIDC2H0H0VHBU1aXCOLp8RJUohYNKrIj1WLci9AwZEg7DqX
XvIfbUfNQ01cDJPJQy43GVYciaewaA+B465xvJbq5P8BPTLaAfveVYdhqHsoWEAcMAMYepOR4Qsg
NyXuOWffeEXwEOl3+b7qXrqqfXT6NaDB0oRZRw1ncijcO9rwbw/aq/GcyXRf45VwJTcszJYNh9RB
y8FVKtWr8EewvprZ25qmDR5dX1RvlxfEQjawYZCsDDTKDdI5sWjCuCXdu87HrcKRmor2bmhDFzBM
hQLUqin1wpDZuEiV83QKKCCRLEl9fQezSNhUykkNw1+Xu7Q0audM+yGIKCw3g0oOyUlBHddHCbKe
n6D3i+MW2KBraXtp3M6Nf2jEzJXX+5C1OIkRAkQQnzpNqQbUROM4MgTzb5+KI+3Er2L2/7muW1Zu
iCD9ko21kO+N2w272WNA52iKo3w4OCsH56VOWccGQcClH6nvnKDSX4FswG8AW4NBgDzvfZSdTE32
bief+/Mt8nKvlkLYll4EiQl2u247/VJJI44Z9Fs3iqTVXjhAqqsadgGQ3AGtoR6SvTMouoHLUxsn
OvoRAqO9khaX1qR1ukhkQzyoME5vpAuq1+RsJ0r9sNxf7uPSgrSShNBRnRum0nfQCcwNCu7lzpdZ
F5cUAX1VEzZ+MoB1bZlHQ/oOy52HzO2TfRfCD1KPSb2yNhY6YeMnJ1YOBJaf5YlnVbMnRk33CozG
uOv6cne5EwtHShs8qYUX9hD3DU9Vj2rL2cbtjAAHmQk35AoiSzrwYb60dmtZmHMbRzkE2iNOStN3
DQbvjhRN/SWnkI273Jelr5+H8UN+GEDed8HQa09+0oHLRvLC1bjopsmVhREbMGmapI5Q3Q5P2mMP
w5w8cpqD2noeJz4Hd2NAjv+PMF2afSszsHCuCr8Z6hNxgZZX5y2cgesRO2zVnXBpxOi/RwxeYbKf
Rqc7VU1R3RkUxkgclMn0+/KELPXACvEpLR2YUwt9khqFaNTY+0daBS+wqO9XzqBLy9cK8wTQTDGX
hJ/oOCJfmvCFEf2u4Au7mQDW+HMjGs/lnssdWhgvG0kJdGYHqFA1v3UO4fJAin7Ei5GopjBdORss
DJmNoqQKJcQuqdX/zgY4uW9VOky7rmEv13XhfJr/ECQ6hEaXCCoIpadwzK0AAr6b3YHsLn996edb
54ABBlEK2jbqpFihsr1yagSIQSYunwOvgK745WaW5uHc/IdOYCssQ+aV02kKvW9JCms1cKGufHAi
50Y/fJyTZswF09MJou6/DINvO+AYaynkPBCfYJls92g+O0y2zjSdYLHa3MMcEu4B0Ew/TcJUG8+s
XnGXRsiObD10JpDReNJudZZ2HyPvt9Tldb4UxJZm5FLCVn3o5fvoj2+5pO22HlddhhYuljYMEk65
Kctw1jtp6K3CmU/C1h58lQdRcbIpsU+1POlXqrWfLtgQxNp/T3YSyWYYa787GQ/unP5MgbXxRnnv
CDK8Xl6sS02cc9eH9SQ7rKVAtwOaKPUcQ8GkUrEcXDN+rc/iuyuBvdSMFdjJHNRCRRmkAhzMBKy3
qYg7KkEioE75frkrn64qjJYV3kmdgNYIqtuJRn31UA2jfusafpW2EL5+7tmHgQL1qa1c1LFO1Qz5
vYaz05ghtC//9E8DDx+3orqp8hxeokV/asj5YZGCP6fOu2maQsAsn8UaRGJpGqxd+3xJ8ank5tQk
wT/DhGqO33ffUdxZw1QtdcSK7BTgUWiSTOJ9LBAOgEToTVh7zySn2aHywhVk0tJMW1u3glJVBohq
c1Jzf0tccOcD+CZdnoqlb1ubtl+37sCdHt+GADiq43j+AGFnrcz76ZEgjGykoJxTODwYqn6efzms
pO5zRfeO9B/+NDTz/ntTkjUW7kJXbNBgMriFOyjZ4MgJVyMYYwqwEIofV42TjQhkCkJkITwLDo3r
DHsyD8HXqI3WbkhLP92KZQrcuGkj1ZygrDwLvLaOLlQmquIqUBXmwYpmOdZpawyv/+bIpQfROvOz
161Syz69NuPr5159yBUEiSFPy6H+u+rk0Lpx1HTMbXeRO041uzG0DLsDJ/3U3SRwfgwGVMsT6IfF
Hg+7ZGV+ln6DFerekEjmmVb+rIULFM8IbVLNXtRovuYDJEhg3gSRLwKb0bG5Lipt2UWTqwoCIVz+
BKDMixuID9zgQrVWqFxaEVbMSxPkKXzqwyNNe8ffoKoXjLEPlYHby+v5030dc2bFfTWpiqROHR6h
Rg4vIFE8/zm6oX6T7NTcfb32nT+ExNS/lwdEWfquG9h8IHV024TAV0XlqvjlwjjZcEHGAgfXgJpB
utVL5KNxXRPgUZd47JrjLX69tZUzGABlWW6KU6VFt0uAfnxHxqzXbjELO8h/8IIZgWRkN5ufYMw2
cQOzio08b4C5z2nce1BbvzzfS+NkZQCSQvpOTX12NJrI9LEyDE7OY9Jn+e5yA0sdsZLAMLPBFO0s
T8A8gV543qWMB4mkKcQrtxeSu8vNLPXDivPKd9LR0UWBSw2bw0eBAo+5oaoorvLBwXxbW7rSglWy
z7JjIlwEHozMIrKdXTKplYFa6oEV2UobnyScFKdMVOwOLrjiryDNwzWY9Pkz/7nU4PdbgU3w1ON6
HaqvcGXP3B9VXyjzTwZfPH2bBgXEcYbZhMnt7PmD85jVufP3WCFobhREar+JoQcPEWbYTV+j3u4S
bztkwp3vJ1Bu8P+S+dlu6jsQm2YUS50NlBQr8wgeQ1Hvk1Rl9YbSyYs2vcOK8hEmg76fx7XkOj1S
VFD5DfGr3n1UQZiz7773592FR2WEf4XKQBMdAZxrcQuWvK5vIV9XyptG54l+QjgMfEtn15f/VBhC
bO46alSA238vkncnVy6XKyG/sJRtlKNfdDyaq0ieqErdl6Y9w0Nr+eKPunodwv718kr+HK4QRjbW
seV+EeZu5vzs6sLdEU2TbTt2X4MGRKQUF+oN4JZ6MzpTtImicktBn1vp4DnoP1kjtnLkMPXQiRfo
YFVCi/pPrELdqAdzZ7U6szSG579/OBOolHcQpQzTdxGwZ7cr+AZyq8mO5FV0k9V87YVoqZlzDz80
E+m89MsBYxg6bY4aPVA9LswBWMZgJi/U2sPAUjNWcmOjafuUVuOh7U2+idLqIZQ+ntRGsVO+v3Ir
WtiSbevqgqPEDG225OccJbeR4zRxN3ibou2+gNWFY3lUrqCwlqbfSnEDkNuTj2rdkSLi+A56ELU8
8iYb5FPdlDBaWVlmC5nORkTqLhUDdCEH0Jz5uKkTMW4NId8uh8/Sx608N7oaipNOJt/nqfLUhva5
+gJ9ff7rqs/b8Ee/Hn0VJjR7nSAZXd/zaKDuztROft29ywY/+ilsY+uuoW+QrEliUSZs2+Xp2qli
YXBs8GPmVN7IeBYcJ8glKMgVOHj9q3WLNHvd8FjhnXJfT17RuG95PRFyIvngPcwzaisryXGpA1Zc
Bx3gU7SYvTdXV8mxZp1RD51nVLly/F0IaBvpKKYCdupJot5kFUVnanq5KSsI1aEEdd8g+a+E9EKk
2Q7UCUG9CRJowVHCWGSTYcXGVSca2H6QlXPdUkesWBbh6ENMryzfwrZgu9E/3x4ZNuC8dv+WNYS7
r5tv69AiMgL+bZcGR1Iz0LoJcO1dnJM0WJmPpYGyopnPNB10mJVvImHPHYSubmCeflMb7a6M00ID
NkbRTG7ZVW7hH/2JPQ8khL1q5+c7N6zNyn1wodZhKzmmUQTDEq7LtzLNh+ecyF8QYZh6yJqxci/a
yd/psJ22olLjyllvYcOwcYdqxCkSDj/qnbfsGRLJvycPlysp+WOG1yOU+sOrTD+gK2+Fu1KzM415
R48Dx/PXkAIcLEOPbbx6fL28wJb6cp63Dxt5O2UmB1RPvcNtHuZbJZ7dxyaTcclRy9EQYoi9EQ5D
lxtbyC42+pCOWZkNXhjcaweQOrBXw8nZzD68xa4LF9+6pQxjJFozmvTdjcrnkcHpPIRTxpW/3gp5
6jruYJpSvINi4sTjnHtHpxbZyuFgaWysSIc+nmoJkIwAANS636kc3OzXvEvK/rpQtyGGQk1Zk4bG
eQsKSrGloqrsQuMbh501QPJCrNuQQsjzVgCR0fBYEdSgtgTT4cGbRDggdJWpHrdXrSIbSGgK1Zcp
ZC2PABOW6h64/NZFtDuzvO6ua4MG2ehN4dib6ci64QvNz88HYTvcXP71S4NkhbQee9LTTtH/bU3K
9LdZZ0qAMtwJyLvr2rCCWuNEk9X15B9x4RXbqkh+NMT9FiRDvpLVFxarrYgoghx101aSI1OFaW9x
a4Vaj69SSEtf1wMrkKUrIOeZt/5RDkD5wuhoiBu8Rm3mcrXS9wdw8cltzIYKZsQNah/yNceqVKE4
6rEYh79MGJTDaeTeCGDfBMFhPONqzetHmEOq8ttQpyzgGybg5r6ZNHfD75GGMMM7wV1lLLc9YMLZ
N8XpPJPY5Xqia27KS0Nu5YdsZA4+fd5ICcjqFQUBrc9af3d5vJe+bp0DohbcqaQn6s31zcMf6ACe
zrqVyVz4uA0nVJSMBQp405FQF8UM1etsA8OZ/spTt40lJNlZY0+6/vFMWwUQnD4GeIRYeRxd+vHn
jfPDBulMGp6dU6ve0ixTm3qqiRdHSUeuXOm2nOKgHA8VmogcxTRG9MHPDC1u8DR3fvatHW3UyiQs
FOqplRMyqJbmelT0HjAUUIyIfuRh8CBR5Y5VVR6qMXgI8YdWr93kFhKdLbDI58gTepqGY9L2KA+E
ZK+y1rlzjZlWUunS1FhJohp4H8iaDEffI+SGzYG7hafJy+WIWPr59N/z3nQZ4/7Q4OQ9VICgAdHr
udrEutQwZvdI1azaL51j7JM8ZOspljlBbpmm6Sd81iTQvC4su9MsVlmS59EhZVEmnwcPrMB62zoy
Msepgjwm3ObnhrknuLerfthGhub0dm5nnbyYVJM+egxFZaZx59d+Vu+jjIfuU597jv+1xR5EjxCM
SJoozuZ64rAoQPn1ODleMztbI3EnGOI6SMtiiqHlmr+XJYzVRdeOR8Ugt3wDfR1C4tllU/YMwZlQ
/T1CKx+Cxbg76rPHsImqaB94/RR+7Rsi9GM9lx7JN0GUq/rJ4Z1yv2RJ1hQ3cJilzW8euSZ/4x5V
5S5JgkD/GuBzVIBBks9Z9EMEsKaBd0zCSt/bR1L5LLoj0mtot3KNWIoPKwNWULmYa5HOPwtAOjZp
GL0oEBLajrj7ECDr2C3zXwI45Zh1zZqqz8LVxUZP6pQz5vFgRkGIEv9OUt62d37ds7+bsZuDfhuE
rIraHWcuKVGaYqgFX17dC6FjoyoHXSvBGsHuM6hpPQ4DHLPoEFwlERtGNqASBed0IAr9qoqA36k+
nb/4nfYADjyrD1/uwecAXjRiHaSmWk8hDTJ6T/LsllZ4/PgDHE76J58FdxpQe8H4rfT614m5mzPB
sRDQX7/cOg0W6v22VmV1RiaC5OT8nZGZJ/fphHL1SzgmqVPsuO8Mwb7RuqhumBpYc0jgv+3HRSBL
nsX9mEynoGz89iGSLZSYnT6B0RZYetO0ZUJ1ejOMMEt/pTqcp3vRiqg9MVOG2UGRCN1+HXJIx+b7
CUZUclt1ms+v2aTyca86MPmhR5GN8mckRlret6kuMTRwqsItKwGl1LkhJhS9iFF8wXJLBi/nG2ko
fsc8lsHg7XK44ajfBIyZPDuTqMfolo5hVD4lEoTb5wF6V8OjZD2uEZBrG6Z3GPeB+DB3eKx45dK0
8/cGLwbTIy90Xf6jM4qssxEdH4IgLtq0hLBAntalc5xa6OF+TWkQ+M9ewwToEl0uoYUNQIG/acuO
flW9A4m7eeqk2DCiqPuSDmOW/ZU6UrsP0QDhyNcahoUgmEIriG4S6Fcl+4BNM+yLIcfR8TuG/zZ7
iKd4bFuDu8V3ZQtc/j4QDlDfEY487aY0hcm/hITC08bgKQBcBO06d0I7k/yH1XSuY1Yl2hxpW0fe
Q0VJz29oUXnNvsz8QEBCUKcQHpEe9d3bkVaRE6MngX7Hm6tfy3hEeUjveuQ2fpc3oFo9ij6Epng5
n7FdUNHtkr3Rlax+z3XY82zn50Pf7gsXzwVtGUXywQBvWcVC48RNNl2oQTiAUL8qk/eymUgAf8Bh
xvso5L5yfuMV0EOJO8UTX+/qZPSrOR5KGB29hH7gBU/BALA5B5Isn/pTnwYh6mR+nnGMI5uzpPzZ
9Aq3kqQK/SyGZm0U/jMBoy+ehiAPvPtJRPk71pEB4NuIEJjfJGNzd4PV2Xv6R5Wa0v+Wpyqf99CV
CYfNlOgOfPC6iuoRm2lFfTBiIjfZesAAFlvAoBO5gzMBJXs+AK93l8HB9VyBiPCuibpE1z7M4Ji6
blwURSflpnRTp7lvJ5ocR7iF95skFX1znzOI/98k0IxNNi2R01cvmHr+3QPFqNuyUXDnJgW6l92i
qImYU5UzV98glE2bbekIJbZcwHdoV3rQbLoddFnoG+ZVbVVBNaz2d0JD3eem8RzBNpKFdX43FJWG
QV/ndfNW51FpDnUGdM+eVbVPd4E78eZQtFn9wkQETlDpCvlTY7MenlA4hJwP/LwhHvhQwSWN3Y9C
huY+5BCTG+OAECxhQ2fAXUJVs/qxwsubGKDE1tA029LRCRromc4NoJ+oGtDnZPKq4Sl0mQeDNb+M
DOoU0GjVZpOmPnnlLRCRTgz2ZJ+M4Kf0kYMhqWly45YOeyuSvi8ew4Am9asM6iDa5o2JzJdKFV3x
FbLi2NGVD7rCsaj7in7BuX6OvjZkLPN9jjeH9m/o6tWyj3vYdg2/YflWpC+qGqb5Hm+ibgAAIy+C
fdAI4ewEBphu0yL18n1RTYJtYQxY4dnK84Ngh5Bi2T1Jcgio6cATfC/w8pjcSrdk5V0wQ0Zk4zdA
uv+OZN059yAMhkDt15kTpnFb1EN6Pyfgap5M6OfdbVnlZZ3doBactj+Yo6EG4fAeTIiipfw1Kbz+
+6zaMMliSGnqZNtPpdFb1yXp+B1fg+Jl7HcZCnw3eKbFLWwbJXOxVoJd2orPf/9wwRjCBB7FIm2P
ah7wFAnCqazA/kzl78tb1dL3rVNyA6RGqTrivEgztd1BFS7WLh2bMLmucvVng/7QAeGyXA8Q0z2C
tDzh8UzBTunewetxtHI5/VwTFFu9dfcFPLUIcZJQBwLOW0zPXB2RiW8ZwaqJqgdY1N6CZK5ipFUT
V0P4K/PMbQr2rBPw66pnfx6TP3TSTyRpsNGPR99FQQJVHCeGwa/YdGa8sqhiA+sbQzPtsHQ+mkxE
r8jrvNhi93HXqq/ng9En9wwbVo9NPypak/dHNqIwCuVIKAQXfNgqYpq7UfZfL6+3hYM0sS7MBDzL
3BeZOnC36GI/Gl855I8bnf46n8fAx0WF03wp6SrMe+GmZosSV8JELEdl8ww24xBYR86gHfgC4FWt
8bSWhu7c9IfZz+hc0hHu18d5Bt40VME26wpzk3tmGxFnrdq/UIu3QffwZQETNq3GF7+EtWQMBX8G
wgjh+0G24kkU4a8RcgqXZ2khK9gYfJ/DnjBtpDnyvqtg68MCn56DlxNvTRdiaSFYN2gIqnPPG1py
T0h2PBP14YZ58OUZoJRW92dbjc4A9tqukmKXFoKVJqpujnptSH9s2iTfQaLFB7EcROx8XONuLWFH
/gvLl/Dn68LiwBQuHCavk90EOVQQPZobkQYPNDDTtplAaS9SfipwgN1cnq/PB5PbGH3pKWcqItZ/
wfEtUjcexBEbHidOWfu3uqp8PHXisj/jDin86G5MoHIe1z5U9PnKD/h8wXBbhHgIispJIJZ9gHvi
IPeJNyXpnZeGUOq+3MOFseWRlTjgog2T5XB0730NKGE2fDEhPxmXbgYePPy5z5mRxSMEXeB5v/bA
ujSu1i0SVcN+dipSHAQWKcDw+aYKoNdCI6wbpoIXf+aPeYTmIBr363JHPw9zbkP8szrKTTedRzJ0
cYfrXdyJFXaUIGZ54P7twYUCtpQ9VDpWRnZp6s5//5C9KpE4biO4i6cSSbKNSAmcd90S7k8rt+Gl
Brx/N5CFTl+gQmFeDKrIDtTWaoayk0vXXG+Xvm9lEkkrgdr0NCOw8ZuTFsL9uMGtgeWXloCVNhrm
+51M2HQE8CQNedxQVNeh0RqyKI1Bb/PHO+hT5FEQE8itBt+zsi56uNIaLtdQwZ9nLh5ZxSeeFxOU
NsL+OOiZQC6phvZyW/YbN6LV9vKqW2jCpgQMxANykM8D6sxwa8F1PAeqBsWDYG77X8AzJvXKeXNh
edt0AMVd1zeuMsdk5PyVOF3xwBVQ5106VhvUKIqDG/b9ytlzqTErZ9C570ehXHUwNcQ4zTx8gdzu
oWkUVPGn8tRXa8rES8Nn5QnRFF5JauwtPK8B34PMczKcdasANFk5YS7lv/+QBeAW6YJ3Tu79801Z
gKRxFq9ijBxRX7gVfXrbDG22nWX06CblivDMQmjZHAI/UahcibE5JgBoTMBAO9LbpBMcKlca+LzG
yW39YMBunbTirjz8IbIRaPKfZ2jCfQrvTHgwS9lD7VXm5vIqX+qOlSlUPffE76FSj9cyJjayklAU
D/o2/HH5++fp/u8ZmtsiwkPD8j5ssu4IDsKMO3pkkhCAcWoCFBbgnZ1k/U3JYfG6xkdYXBVWapAa
LKGsLOWh6tr+Nsn8f0wUnsBe3cu5zOPqjFfE8RDGD2J8bce115uFgfwPeYA4dRqFBq83vphpFjNo
FQTVdm5xcf7n8lguNXFeMR+2JSUDxYlvMFdNp/cihFPRmJNkf93Xrczgg+KC+kCJhV1AmEX0qEQF
YtU3aum3W+kgq1HhbkbBjgOZ0hfoh5sfYYrrznW//ZyEPowMINBAHXQ9vs4bEoMA1e7mFKLJ1339
3KcPXxelwhIWojioCEqjMXUcWh9QwCLiyqG3jgOD0XPtQ07qkBkUdWOQibFwZTBl28sdWMjFNlVA
EhlK5ur+aCbOX0SaNc1hQmTuHO1HbCWTnNfJJ5FuawabWRRZMfrpq8RpVDb+gbg4BZ5ZFVA4O87Z
lbAibhMHDNcOOLE9EmRCnIMMvPpxmAqyMlYL3bAx9QSqwTCLn9NXxfhJhP6hqYMwhi7WEYKZP7oK
eP6rJsVG1cOkLWBtFOGBEKqKOxoM86Ya2zQuI4h8XdeEFdLMtI2bN8F4pLp+yFjzrovyhKXArjsn
2/rB2QDcNzjd/dGnQ9jAOG8k4s6jKHivdGBh92BWXBN48whhaAe/wdq5kVHyVzJ2080wnUVZ1vux
EB/MCvBs7pser6fmmFHolk6zfqeoYZ8ieKI8XzcTVoSfX0XwxufnB7/NBrBLp0K8B9XozT/q2fHy
u8utLO19zNrNK2+CvBZtsXhRt97QtEli7cB0kgvnr8GBFpDCeeVxoOGvszxLlOv3yw2fB+qT2LcB
9E2a4y6q6+wA5ZGmgaRGgHfwEA87axemhUMRszZ1nuDlhJhEvCof5Azp9N8HnFTP+k2NS/9phlTB
Kvkqh9mQ25D6RDhZF8r/I+3NdtzWma7hKxJAURN1arvdY9oZ252cCNlDKEqiqImSqKv/lvrBD3S4
Q+uF/5MN7A4gmkMVi1Wr1irrr2UUPjLs1U2SQj3o8lI5zpqNp9ck46IwE5KKvHnpUdvbUVJ8rrNN
oibHXtiQepWhrubLkH/TGuLVZTUFB/Tfb6GqXD/fusd1x5vU79vxBHmTYddmeG6ZCoRtqDRFGwGw
awLr0O+u2xAhL9hmo+Vbr5MUvTKcRM9mnNm3yxvg+vz693efj8c+8et6Hk5MseZMOFnkDoVbHW74
ddf3LVMHEK7QfBz5NxFX86OB/Bi6Jli68ehxeMTIsvCwD8axrgoNpCJIxV7oPEEx3adgJaVoiWNH
/BOoCS6vlGss653PU9MHRWCWbwwJnwMtCrWjPmgigLhihyG4sgmERZZxa29IsOnhhOiN/FIlSOwC
oFU27ijHgbXx9AyQBxlLNp1mlc933jgGO4HH1DkNca1fXifXEFZcPuXwEbMnlm9tvBgkukP6iGvq
iw9psI0A0TWCdZH3FbQeqziav0LXAJDREmzB5k6GTfJ9yGhON3IDDoQIs9HzHHVV0jfafDPoeOR7
DUCauYnnXme70kAl5yhREC1vG28W823YyYU8qBnMQIfQa9R0BxgEyulRxuP85vLKOmzJ5veFIl3u
o6yvTwjC+F5UKOx66CLZ2DfHpWKj67M0x6MaBeqvNFDtkfHooSRIgU/Z8mtq0OcEEsq8FcHGaK49
tPxCH6HLtZYe5mKW5K4dCPrkdTawb82sAWC5vGCuKdHfnVum5zGIAkxJtEjvlFXzUYhPbxFsXxb1
3pSo96GJKDlcHs41J8tDZF1TZ0BZdCcITdU3woBBq9Refx+gd3fj6DuckI3Cz2SgoA8z8McygV4T
5Ed/kA4jkBTcH0UD6sHLM3GcNBuKHweeBisRyjtg9yW7vgfyoFkvt+u+bnmIHvJjqMTn8wOcdgRF
ubL6GIHY9cflrzuWyIbfm6Rux5YhfO2h6nMLVe50R/NsgITETD+ByG6r3di1Ruv4725O084tiB3V
eCrHottBjZscxmBzB1yzWM/Yu6+DmTPWPiPeA4lrKMmjvYqhx/qWG4iA/x+Knw4LsZH4rZcZxdpx
fphG1KVX3sIwZXcMznS/Om0AKf/ySvPz8s447MNm8Y1rqvM0Mrite3B24blEbkK5pp6aZat3db0C
/hB626B8BWbEMfBzfZrSIjlA7uafVCVgTKhEsEcOqtylBH3Gl6fj2iLL3I0ZzBBWyCOUoVj5UySY
bHIQ5Y8Qjdl36ARoaug1l0H88fJ4rgNnBQZGaw8cB5CbR3ticKsbXZ0HsKhueBbH122UveCFN4KI
CtniNX3cQ54EgJjl1+Wf7lgqG2LfL50PnHqGlEtad/tMDhG0AOFP1mA/AUz95vIwjgNmc/RmkGeT
i+l8YGFG776V8YEp8LpPPgp/l0dwTWT9+zuz5D7zaGUyHzgOkDabkiz7t5ckq+foMZ3brXKpK/iw
8fbQtzDg36nNg4mjHwKLhQ55sLBCpUAAspJ15LYlA72jdYA0tRc+eUBmXd2JzGz0fVvWVVkbSlCF
qT5LJdpjx/1qY5scFTNq3/0L6YqF+YCmtuoWGhfsMCXqVvRBsjMpBxGxn31H/vK4/SJ3pQKoFQmY
pM0wJMNycv+Wr5osoX8SQ39fptFT3KPes5Lxh3r8BPDWVre167BYDkKjt3NsAGh5MAWqs3JE+hg9
B97jkEgNeJ6INxIdrmNvO4ZkCkENQchJqyTZQQfgQNe1RFfpxoXtmIgNNC/jOZ58hQEyWmskMZGc
KyFXeEx4/feSyf542bgczttGlbMUVw7ny//nggaooIgw/EoqxGqJl995c+BtFGIc3s6GmJcjrWnQ
aXJCcjl4imOTf256hDqXJ0LXlf/DNWSDyyfQ+oPXqEu+ApDrL+qgh3JsDgWAFhBjqOr2RwuVLn0H
pWSuXnU3hO3nLCJQAjvURlekug/IAOaRGzSTBd4XSOeS8JnFhkqQcIEEhPwa8Yir0WZbsLjr9mlP
+Uh3UK5ROQGCLoD4+XWRoI1TB7AwKKq4RaveUs98VwIkLFCLnbbIk10bsf79nUMlGZBRc93Qk2yi
zhzDaez514opxTfKFQ7jeAMFvhtA10Fe+FmGJgm/+szX/r+pGD/NwyaVlWsAy7XwJiZLUHTZA0AG
5AjUM6TWYs13CRu2GjJdi2Q5EjxzGTKlZDn1A0V7AJu873XE8q3cu+vzlv9oUy8T2q+j05SBcw16
F+yXP8307rIxOLy9jUuEovmqIFRGp76MHldMDq6TYCc7YJeBy/bArPA1wIkeNGAZl0d07IiNVCzn
dP5fQ5+MgBmgi/6iSZJ/TL0u3jhUb4b8BwO3UYoZ81pg3YH5UQjL5G1cUIjKlx5wsgdGs7x8Jk0h
HhrAxs0e0ms1uyuAqvaegceLf4QD95qvyjOyfG2zqdUvfZ3W06tA7aP9EMhpCa58ZtvgRrOAKmwa
wuw5IOA3OC+didGirzwg5f9uFjqwLc5Oxxki6168MzPQDJAqb0j2AEEW87dAA1K5m5ax2GijdG3p
Ouz7z/M54gQdvScaiObz1DQfJVhjjmVuqo1j6pqAFZQIKJYjrgb3CvHG+a82Tz26yyUSo9edSctL
ZAvaMVQVNCfDSv5IOmT0RNuIp2QBp8V1Q1heIp6SpQvBAPu/MKDV6hFqJuHd/48RLEfB5lE0naIt
6ETMtwy5yWMpTHDbAGTy9Zo5gGP2930WbGw8yv3mFGcwXfQUfyohinKD7sCt1qs/nyRQKP4+QkmH
VaScqBOSxfRGDvAJIR7ae/D5BRuZwz+HSwA//T6EWjoZVmBjPfExbfbK4MNSxNEu9OMvuSLlt8tr
9ecTCyay34chLOMAEfX+KcsMv2d6xs1cQaBhYytcs7AsGp0UMXDRhp7CpGM3LCnMPuSaHBNWk0O9
6iVensafoz6wlPw+DTH6XpxAMB5tuEuJzjV8WKNgB9ytXH6OQ2Puh3HzMnLtvmXlbTjKqQlS7H69
VPfE18G9YLisRxBlbAR/rm2xLL0sA6LLrOpOE/pIAnTIeAkqBUnfb2z7n1M2aGf4fb2MJ7LOVBUY
IGqo68hSJ9/Rn/UjHqL4mLbqZS6m+CH30Mt2eX9c87GM3mQ8CoRv4LkWI55A6YS3TILqyvmqz9vA
Qmk01HpM1pxULE549kIWDxXny992HGEbSyjKoc/MiJceL6vySEpSAE4yhp/xsGY3iSw30wKOY2XT
DE9zkfK65/6pZWOlDugzrJKbvhM+g8jfSs9x3Xwsiw9Tr0IoJejJEA24L9io2gQk3P1AwmM0LtGG
MqRjx20kYUjSagYU3j+pTOpfE58DdFASQTZuWtdiWQbfRyOSmAEoC0yBJ4xOZfxzSLDvTRn3G+GC
w6fYqMFQJ0RNDXwXixBgdkgvitUg1hdxsv5fUyI3f3lPXLOxzD1LJjCFob8DZxeveramgSNszLJk
fGO9XNthGXwY1l1DUOR648Biuc5OgcF/Lv9818ct6w6lLPQsQRHFRdCZG5JL/k+RtrncWB7H920g
YAi14KrtsNkg4hs/QUOBfgcl41YmybH4No1wuGRBX3syOAnQiN9moy+Cl4IWaXLwmkCMt1etkc0l
DJ5oakyUpg8iJ8VfZdUZtJGyttuo8DsOq80lTKYB5yeP8ASucY+3vg8yHKN4csympaAHsMJWd8Xo
9d3xuumsi/kulpZ1vXQxoh1gkWvymvFujvcRuO+3alSuLV///u77IJoLZRtQxCX5IJ/J1M3FMVdl
uIXrcXj1xLrDaQthvIo2wf/KCGiO/srYPH1bH5ELesWvC+JslKAasgm90nlwQk8OMARlV8/0AcKM
/r8pN/QuKotq+nrdhlgGPhm20kcMxRl8kiC4W+WGsyTfKlO4bMSycOoZMAorBW8uwv5n71H5r6lC
fZNXZXdzeQKOE2yjBEOvRTow62vQAHtx8wgWgUDfZAl6fP4VaCuq0Wkk8oAe5h5U/FtJSccxsxGD
LBgXsNIS/1SqRh1lQ4t+F3mM/bo8J8ey2WS7tIsn3k4gaXvLeUKNQj2OXNyh5bq9zg5tvGBWD0aV
3BfnjOUJANqoiAd7nRdeu+F7XVNY//7OEPVYD5lkI27BARyZU+nxOzp4zW5o22LjbnLYoo0VnOoK
ncyVj9sPZYppglp7qsx9mGTfG3DoXed/bYbdHiD/fCTTcmKoIKJzIvACFPJUbbrD5b12nV/rDqea
JjUYoMT5LSKZij54WkPqUKLY6kcoVoHkbqvlxLUplrErFQ+VR9CM9MZmZUA49Jbf1lV4Vf07scGB
4J3I2xpt/ycWdONb9sv4Ez02qIaB8C7bCEUd1mejAmVeLkVeejhbiTb3WR4v2a5SPN2Cbri+v75+
3p1dyMRlXJUrB0yap8/CKP0FAl5sY8NdX18PwruvK89nWafL4mzSbLotBdqXjqCQAJ/E5QPl+v5q
Lu++36o8r8DBAN9Ei1p/0w0kM/p9FQ9cv143gmXbNBWjShA5nDlyeg+tXCB83JRE/X358w67jtaJ
vZsAyGKqhObpcgrASHyztPPPiQxQssCr+TZC5++Vp8i6yvsC1aOuq/yTka2JjyqMx+4DhAIAt7o8
D9dGWJbd1z4Y5r1mOIM6jj3GMe0+FeGVgJ/kjdzn3SoJKEEj1R/1517K+SUMkU2gs4r21dBsRCEO
b2GDAUUr/TRE2AmFUfBN6559nKC/fpsk8VZ3p2MEGxFIxyrkVLfsQTV9c9O29XfQ53c3Ads6qa4B
LEsGlRBjZZJ156zy/EOm6J7PUF9EMey668Hm053yLssYa/QZFQToSSgxphq8QyT9ePkMuSZgGbPR
IinGgHRnTX16h6TBE6tV9QQy9n8vD7CuxH+LCejA/t3YJla0Ex17DIBk0X2oaJQ/T2MV5V8hngAW
GxkZknxjc+nVt3lHthJJb/wXfxrXMnJwTY1dVQflTxouNVR+YsD/Tm0uyrG/JSnegy163ycP2p9N
V8R9cBwSX4c/WSinGYD2nhD2GEGAYthq+XettOUOaDPNkOLx9RmcOPG0A7N39RmEQNmPZmmva/FL
QssjMJAvQ+7IJyco1rdo0BVxofc19f2flzfT4XFC636f5qprwcw0nsNF9R/BvzZD1TRrTb+RnHHE
KjYC0IzSz7uWiB8gARL5g6pG08QPYEaL+n6XU9nTJz+LaGiOGVi+QPp31bRsRKAe84GGItTnHgIY
aCrLwB3Kg3jYwok7tt5m5Y3jGj8aFManElnfcqr7o5eRXzic/HjdBKwrX/getMDSsP3Jpa4+D51X
f4Oa1RY43PXzLR8h0gbUZuk8nOOQCXY0fgI+qrj2yEvTb4roOLY+sPxEqA1YnrpMntsVXzoi43jU
YMA3SPofVYceaaGggHl5uVwTsnxDn0EVjpVp8kCCvDy0E0q2kwAOY842M2cOS7HhgDSe0dedZOok
un6MbvpcdcUD1A6uzVzbYEAGAquhiIg8kz7tH4zIqufB33y+OUKkwDJ04zHodYKC6wwuFBbcldCJ
LJ/DWrLoQyy88p+ZQg1h4/C6dsN6wyuwZo2kEsM5m+cKhHSoWHDSz7sAOgjXRRo2/k8rf2ibRffn
NgOIiKEX5xZnKt/PGmW+y2fKcX5tFCBLEjSLlutFOohFfqAt6olfwVgGRlTSNbJ/QYdemSO3hiY6
PCcuD+o4ZTYmkI2gjyzAingu4iK7r5oAmj0te7n8cccZsNl3e1xLyoC95dzzJbhvif4yrVYpFlCZ
JvmmUp9rGMvwRTSAEUHk8swHCnZUEoB+ax+G7G4o6u+Rydsrz4Bl9GgcA7kHp+rchqv6c6n5fdTN
C+jfri3A2di/tq8Gvwr8+n+5LvCrkd1bn2dUIX1zeVMcxmJj/VC/92cxiPpcIp6IdyGSnd9YkKVi
14erYPPlUVx7Ypn/5JV1XPq6O79F5hDhOZalJ+5b3ky7VAzX9bokbwiz354YDRSZsqE+h0LxY0/w
doHkeL1Lt9FqDgux0X1ha5AfLLP2bGhkvnM1Q4jCK7eyXI7dsEF9ZDRTpaO6huvqBB6Q/rJTIdTK
IshZbtxVrglYVzuhA7pJ+rI5lxAVgmh9bUC+HoTkyoS2jeaLG+LjxULU2cxT/ERUlt7FsdxwIa71
sWzb0CRtZECx+j1Avt5aMlwokHb/B8Fs1xCWWWezCcAFJvAC69AGAwc1HUuw7x+g7LWVQXNtgRW5
i9nUEdS2mnPoMfqpDMH/ocKSbpTzXF+3YvYsaqQYlr4+ExnjIdBmXnQbQ6Nqvrlsy67vW7YciiD2
a4RWZ+qhdh7LwP+rK6+tcL9hkt+ZMPdLQQc/VOcprvx6lw2Ah+6GtANP4+Wf73BFNsKurHBZy9QU
Z5khm2U8YGV02iZ3dGo/LOl0ZVLLhtVB7COfUiTFT6EC15Wfdof06hyvDagD57hK+nIpz8hQ93dT
PnRkB6wMslrXrdG6du82gQx5DI9dtqc2VY+TVwy7nk0/u0J9nFfx5MuDOAIcGwRH43BKVa/kucyL
7E6uebJ+aJqbrES9Ba3Vn7uqLI+Xx3JtumXUZR2JOWFzcX4TdOh5+g/RuXkoBnF6exlcHsXhOmye
P6ElUpmgP0bqHVSPxvNAa4tG+hGNyABSbIGAXaNY9h0TiBShTIUDHIHbeWqT6aBwhe+aGEjzyxNx
mDixTJyViAIgQlmcBQ9a/zh5zAeCAony67SDEpvajw99Xs3+0qIbCE1goC9/6sZm3Pj1f97s2IbF
ERksfinj8mwUSAwoLv8PYu38ELzSO9TUoi+XV+nPWN3YBsdBJHvxwMsdf5Fi7qq97MF9Iz0Q93AP
QUGTZMVeF0F/p4r8lHfx18uj/tlsYhsvh+LtbMqU4OlhanEUqCo8TgMAkm/vHNN45hPSb8uGjf75
IMQ2ao7G4F2rZiF/6mVM7sgom5tZqWpjKq6vryf8nZuREMNSsyLFGaiZMNqDBQItYRklLLry568D
vxuAGfDvlKytziYo2/oEbj6S3adjCHLw6zYj+H0AEkGnKoulPDPcgLcl3An8Ywk5cChMJ3P6T7Vy
VV4eyrVYltlrBQJocL2i7u0F8w/0N/T7MCVX5mRiGyiHYjpOsqbdQ5apF1G0IKMPUQgbmrG6v24C
1rNczDqpfRBkP2R98zhxtDJGSMZs7LTDKmxgHDoHa5AgU/8MAOmyK3nRpU9EoCM7AKPQwur0oaBj
dl0PEWQaf992s0zt6JV5hRgin0ZQWYzhK2TY2SNEF/J/r1ouGyUHIBNPZFqIs8IDHxSFIzXQD176
eaPy+edrJGar93xnG7RVMkFOdIRtQEc+bsfnvoDyemJAK3LdDCzzhnTSjAmU3QP3/Op7nKsQmr9D
Ka/K7UIg5vcJoHCBxHepprMuhbo1Jv6qCNTzwBHd7WUJkd9RlcPG2XUtlmXnoKlv5jEb5VlU2bL8
JLpL5D1jfSS+zEU/VH9dt2KWjcdBVzHjx+0DpH1Pwp8MWOE3Nbhcc7AudUkDJCZHQ85tCwAba/Pb
qqw+dwIpmOt+vWXg/eJN8zQl/EwMqxd0NITUzx4JmJimu8sjOKZg4+OYL6nmWTqexWCS71B2Gw+m
bUHlPwJNeN0QlmnHBklWPDOXL8A0fdCgJjrONeo3NTSYN0ZwOHIbIIcm1LnjQCWv7zNd3IXYGLkq
Iejvl2fgcIU2Qg6Q7R5sarz8qZL0n3yKnthK/y19/x+fjl/8lYXl8kCuiVj2rXLDTdIN5TnMIWL6
WcmSAh5QVFr+ujyAa7stCwdrEzTKab98mbzpE+pE1b736+k4IEm10ZrkmoJl1xmVJkQ3YH7uUXR6
aHUUj/uGJsl18PbYxsVBiC1OWDaP57YQFaYQlC/oPb720rZ58ya9mDxSg/kiW8gY0RrhE8Qgi9uU
6C0EjmuFLKNuc0Mg6RObL5wtJd2HRBj/IZD+GG/YtGMAGw7X6plAnhgDCFWBb1gTEF+aK2nmYhv3
lgWN5w/1MJ+zQOXtnnRJ2u3w3L8OGxPbwLc+4KDEnUN+lhVYptGDo8Vym+djcl0pMbZxb6T1SJGC
G+hLjIa3Z7nw8B/EOfLfqyzMJskzYZUoqTvzBRqKy55B9+sgex7sAoqH+OUhXPu7/v1dnKGIUbTp
cn5W1GuKfRs3+kjn4Vp3auPdkAghEFSc9HMm4ael14O1l2wqxTpckM2KB+VhnwBboJ/7PPsQV4m+
EW1yRKxp9peXx/GItOnvZIKXlY6T4Vm0Zb8DYQK7B4tj3+4aNssblepPUQ8RP1WmJ0hGc7Ex7Brl
/RfNgJaz33dFagOdFo/75xh0RTvamOrQqqZ7VGnxNaoyslEjcWy+DXyDSJhfwC4QEqxFxV5xpPSA
D4834iXH7tiEeNlUt5C1M/krbwN9q/j0iYmx37M+e7m8O67fv96x7w4vqMizBgnUGM+KNaJhzZgk
91Am0ct1MVO07s+7AVquIgKWg+xcJk0cftBo4eI/07ZjasO9upZo/fu7AcxE85kHOF9vUpQG9fzd
W9w0QtdpYw6uISwL190I4vHGmDNvY+D8p0B33g10KBSVu67lm8ifdU3+cGZtoXlZBaFfN8lynpA4
uG3z5rsoF/URAJtvIKrc6uF3hE82S56eq8I34ZS/xmMk6z2Phb/n4Jn7HnZ9eAMekfa+RFBypYFY
QTljcZKiuJPhfhrKHyKqxnw3juVye935tcxco5HWq/IQ118zQJ3CoNljOBQ1dBYuf9+x9TYeLqsb
z8vbJn+VLDij6IoUbqraL8Ugo5frRrDicR/CIhMbIv28ZF0bHcJGx9lfU9Z76Z7gkd/9c3kYh6Hb
sDhGiB+C2p6/EtLE7RdBk7b4Xk2Q5dwwEtcA66F+Z4dUDfOELHD+ShPeH7hfkIOvt8BpDsuwMXFt
l9QFrlR+NnH9vW30X6pG6TNMqxDAs006RNcU1r+/m4JYukFUXee99LwvghuFCu64T3y0IR4ub8K6
p38w8NCKxkMCB7LoLPsS9v4vASWtI1KCT2vpHhjXO0h2y6MfdhtH1zUb661tiqwaJCmCM/NA4aR5
+O/sbRI0uz5umXXpt36S+3Vw5qO//AOdn/6h9LItgIvr65ZVkwylyNZXw7OUCfsGbPMQ7Osig3bf
Vftgw9cUuqpQwC1zsC6Ag6UU0YP0uh2fkRnSeNHc1KCXGSuocl0ezuFE/oNm83mUomxPz30vhx22
ZALTGUj0CggYXudmbZq7vmpo2akh/wqmuPIB0jPefWdA2nXdBCzbLqXi1YiOiFfRVeqOZhAXDDJo
krNFbKUlHBZuo9l4GSV1FBjvhRdj96SCbDpk6TTfmW7KbhO2xfTj2or1xL0zcRAw6qrlQ3gWHrhP
wf0s0fOmhrjeeUHEXi8vl+OGtaFsmZBosVhyoJlUJW4IyIx30USj4zKMj3PLb/0x24quXctmGXmp
w3kaJ+wM9HchMliMxV5ABfjWi0Sx95tNe3etm2XvYQ84cJUpAS3WPjoYk+kbSE2ahzQN/7m8aK4R
LJuH/iI4peiqENnjEcC8ZDqNM2R5lrBaPl41hA1qk4p4HdpDozMtUAG+naBMovemredmX1TLVgu7
Y0tsXBsEcTLAsvz8tWtldRPgNBxW6ZUIUuX7BBWbjcjHsV42kg1wOaBW8168QlBU3ACfzR6hE/wZ
b7ktthgHTVps49lolTYtOHNwH/bjK6VIoDd8+sBSVIIUdDp3rfai+5r7v3xO5YehR9f25Y1y+H+b
7g68xGlEqnJ8hp4wPYoMPeGg7tgSkXF93fIBbdEtHDp7xWs7AcAD1dDxUBRDe7j82x1kQLGNaZM6
nkQ6kfrhrcMBNCzgtezK4PvSkeCEFjnxEEI/pIKanGnvMw2mZQbm058kB6Mejyo0m/VF9dWf4q/9
UqNTL+Xedbic2MbCTRDD1Evux2eKh0Wzwy2BlvsBb5otL+5aWstNiGGIKzSwDs+QIF6Z9QJ/3PkJ
4OJXHgzLScgo52pMO/EqMVCy65dg2bVJA83ay5vnCNBs8FtcoXUtFwE98wrsXTzI/T0Y1cZDW4HH
C4yr/2g/GfZ4IuUbVuxYMBsP5ws+BGwsitdGFhHKX4GuyyOT6GXdmJHjLvoPtR1heL7yEOkXyD3t
skh/4UXdfyzBbVibhB+WFAJ1lxfPNRcrSiBJW0EN2S9eSYUzn/AcrRQCeNgtf+T6/uoJ393dGmnB
ic2J98Kkug3DaHxevCz9dN2PXwd99/G+R1t3Khr9HHp+cDsm+vVtea77uB33F0VvOJvpGQVcUNsB
Dlr36sqqlK2YW1Zq8qSBTZDRg6Y7Sz7qRnkbdUHXmlsGXXKpoDcAg+hBu7PjE3SDiplv9e477jAb
CyeQjgWVUxp94HNVq188jUrmQ/Zb+KU5zmWH0Ok6x2GD4gZWCtmkWfCTrFrLUZ4j4uu9rrmudTG2
0XAZHFOn+oqeS1CX/2iL1aX6sye3fr8jqPgPII6BjE+leG8pBm3JOwh3D8FN7C/LcD94SVkc8onx
+crFsgxZgLMOacba+wadcAoWkKqZl7uUNiU9XLYHV2RhQ+N00Ud0iWfzoY/94W8xqTaQux70Ugap
8yVV474VKbw6G1jAEWg00DD1DiVyiMW0H+si2XKPjhNoq+RmqWkVWCb9s+ygHHFAn45+mKshmvZp
FtMNSg/X5lnmr6dQDgJrik5BP95xMeX+zYQSJrg5wwgy9ob03ZVbRy03RuQcpyb1zyKVYfIUFqh9
3Jh5XLby6g6HYCPnQhZUuSwq74UOdT8fMg+wqaJtMnK8fDRcG2Ld8Jw3AnSiYflKfAhY9bSrH4Yu
8dCKSq/rcQVTy+9rFMakQ0oHYl8s9tkHEtQxP43ZMOtdtxgdbZzxPy9UZIPnKg0EMY2S8jXTYX9c
tUFuvCDfkmdwfX297t9dVwSiI6g7dWCMpJJkuyJZAP1L2vQ6aEv0H1ycSAMwfyqcIz9k02M8VkFx
yyftbYmUuiZgXeaMKhpmYaAeQn8KnoQK1ef/w3P1z3FcZLPIAQnVxL1gCEXCWh2jBv2PiRzqm2yl
GVdtNT8BlxnuUrrVtPvnYxullonzIkrLeJyzb0QPnYCAqIzEzgQ+iT55aDXbgpW6hrHMW2WVyPKg
V6g0JeoHdGHYBw6C3yfO/eznNQYY2Ti5YjEcmzEXrx4PQUuqk+qWv+kAFV2xwTL1Z38YpZaNsxa0
MK0vqlcxA+FpJLLq0ABoDy38cJWjw+iqmdiQOUNa0YVhW732C153XSXrg2DVd734146wHr93VgiR
3ZLJtileq8F4+2wpPweUxftlKr9eNwXLzFkYsYEnY/HqCxbqhwV0rWofe2g6uYkhqjNvOF3HhthQ
OQgSppU/xOoBcJHpkTdyvokhh/iYoWBw08Zb8rCO02szyeF6b3oRp8UrJaS+l7ogNyMEg++4P2wF
w66ZrO7m3Y54hfHL0PfKVxYF3r5tymxfjCM4+MbgV9p1W8T/rplY5k7pksz5uFSvrBB0hPuFe9yD
3L16bEjlfb68+Q4XySxjb5dWkJlmyFNQ6BeYWH/pKcuvShhHzArsaUjRlOB1yRM3TTc0Oyg4A+sH
QbzF33JWrt9vmblEq77m3oA7Ku2HYFcNXdTswEvYb2FiHV7+P2i5dETHMF3k8xtXqGYfVzFgNeV3
qsq+v9H1BL6Xb3gTx2xscrkyBJhgbnr5TKuBAcrN+Slow60yqeNA2Zi5efD8EGQB8jVdquFOVFo8
Ue2fmd/8dfkwuQZYDeadYdTeskygMpavPsnPjVygD7GGVYpMW21Zf840RMk68rsR6Ajh8awO5SsA
VLedBgaMNcN9Qb5OCES7fJP+3DWOZeLDJOu0qZV8xdtg/gkqBbaHZtC4r2ZDz4qDH7js8+7KXbcM
nRGfK2Dc5WtXQQdzFxS+968oC2/D8bp2xTLxnpokCFOsWehN38BAWh1mUn7uQB1wuLztrsWyzJwY
Hcxp2AU/WYciINBiT2COV/vKb/t9yr+C0mwL9el400W29GybFJToMMxe2gANi0AQKzTBVjKAJCmY
oHZIqCV/d0URmV2EDAIIfQEx93cNNKgvT9VhoDbOzniRrrOF62dDmb6ZhjE4+dFSfrv8dcdO2Tg7
FUeF5NyTr0so611SDWIHbS+z05Gfbpw11xDWZd9nQEcnXaafYx1OexNBjoIn/K6GcPju8iRcS2Q5
AbmATqGLi/pVoVT4SUGVcgpH/nLdx9dpvbP/sEo9cJnx8pkawvHOlXryA0hh+TF6ra8bwjL9RBQk
r3MmXzVK5f/mhYwfAIzZ4lJ5qwP9tzwf2Ui7jDXLVCUt+QlIbqAOHu3Spd+lI1uY2bGZhep1gKhG
j2K0KmtFd00udHxTyIiPB40aeJcf4w4c/sk9OL/acnpCli+Mfsm0C5Hcrfypy8+C0iCC7ByJxafE
62i7CttA3rHoa7ODFEDBo9sRwV213OIcL6TaCUKCsgRdG7oy2j3NasA7dyoKfFp/ruoBjYV/85i1
Yb7hM1ynxHJK0vTePOWpfDUDsj9R3JsbqbfEftej9qc1thyS8EZAkPOlflEgadqDpdEHZQnihF0F
uYDbpk83U2Yuc7LCj6yS0ZCi7fjFBPFXBCPJjrfj0ePtVqXH4Vtt7J9hkBdTRV9951yafZxL7zj5
ZSOQ0FnA5+/H/d+NAmnC5bPvWDgbChiaJuUNKdRLO0b/AhX9Ixurnu+HoPsAoQlQWV8exrH5/1HI
jfqkNnFbvkjKihuwJse7uUFv4XVftxwQWZIo7bWsXiYD31+mav7hAafw7fLXXRtieSBSkSBG9U29
hG9c6KT/KxOp/xfk5cKb1WIPSRPSvy+P5Vqn9e/vvF2MbiVvSP8fZ1/WJKfORPmLiGAR2ytV1Zu7
vLuM7wtxbV+zSkIIEOLXz8HfTERbbhUT9eCXdgQqLZlKZZ48Z6V5uagpRs5wphuEWeobs1QmGNCH
p0kLL2guJAFFtRsgkC3Q2J2levdIWSzERALWzejVTcDS59+1IdSJ3iZ1xY4O1JV29ts2gmHtpEt8
QRaX5mGsp7u4Cf0Hwtl8mPku655tIwwzn+IxXtO5Tp/bsnjwZzxYuwjN6Nd32XKiTPgfwdWLREvZ
X/yNcK8V4UfXd+iSFS13DmsEkPQ6oTv9NtsjRjpBtH5cgfXcPUehW7gffUBl9SlxnJmfrk/H4kNM
EKCmPUgnh6m/1I73DjX2jme16oqMCfWhm8MbCwjhX1q56O5KnCJInnkl1/dKJrzOYreYd5BtllNl
ogHrMfRHECzxi48X/UmhWQZc/kju0D3SVMuZMsVvI4/rQPtDewFOAHTFaop8gU61Yi/HZvt+8Kfz
8MWwFmqp24tAa997Lbo6PjQDGPR2jq1tgYwbHN2aQdeTlF2iEephkQJ9D5V4tHRwiddPkm0GpmH3
VeWNbpU+K0iqvnEZNKgCNgc7d53t64ZNy7J16BBsEUgcFH0WozFgzPxwUTt2YPn+X/g/XrvhXAzN
JSEpno9iAXPPAc2c7k6C0/Z9w5Djzpd8dTyaB1r8iNwgRd9Dt9MVarFhE+lXdBB9BccTv6BjUzyU
ofOIrhZ+8tbgbZTswRIsBygw7umEOK0KXcouQiX001St7QdChg25nfy86QCZeD8yR6C7rkqGOo9I
TqTp+rezasX99a9bMkPBtjEvbudk6pGZ9TpyrsOqdjK/HJP0CX9b2bHQLeRQ7jwPpDenKFSD+uYD
mu7eRs4QmuA/kkKdrewXnpcUCefRT++grT4fISY1H5xkF2xh2yHDxCMpBwrKc3J2U7/7BgWpx0Ss
/c9B7eZZbIfYMPECZJUaUg3VhSC7kkK7Wi7Lc0BocZvGVhgYVj7RdKyDcCYXUD5M5NS2VZoceDLs
lZgsS2TC/TSk1v1kjHleO3hPK43bWgTMeVyLXfESizGaWL+6LR20S4vqArIa9yRm4C390JXnWPD3
jDR7DSiWrTCxfuCm2doGg+pSRpI9iSB0n1KGyPa6sdjWyTB2jdZNh6koOKNZDjIQs1J3iZvqLmMd
24mWLXGUCeiT3hrWfJl5rkJoCorYF4+u6sUDLyT/x3Hbz+EA6rfr07HYvilWm/it0Ekzp89+wt9s
QaHo+ZtJC+cA+EqVLc70KfZafnd9NNvWGFe5apa2YNyrLwKgBP0gkJtU/0L+IG13Oni3qvQrD2YT
s+eXLKQyirxLm6Y//foDj8NnPrD5YcLLc2jRuY0/xNHukbZNyDB7QtpxGMOSXGgyNg+/w8OkXff4
VmwGY9i8XpuWxqnLcx73aJWLCPnPU2K9T73Ef/bJtHNJWo70Xzg+Ab04UKGwXIaBv5x6oHNOzsbK
XQiWtLc9bkzsHrQzAOkVTXiRlFOQlVTSW47wZXN1CjqH0IebTthfCL4YpKhj6IUX3GUSSMTeu2/W
NThe/7rFMk02Oz8VFIul+YWrmT1N6OB5H4n+olAt+FYnnjx7640S6fjJf97KZRQHEF6eqyfQLKtT
MqT9GRis9b2/FM0/tJiTL9fnZDnC3vb3F7d/OWn0hFHJLyg4QtqrdKNOHiLwHZQ7i2axSVNFtqTw
ltWUepfCie8IZBAzCpGniA1n3rD7xIeb2VSfmp7cVq0zMX7CmwWT4Rpc+EqQVicJkt0fVmBWxhsP
mWH12hNtvfhTeEn04ua4Jps5A+ev9necss0gDbsv22QhSIKGF60KCj6vVadNpsdULKdGK73XDmEZ
xoT5+WihBPy+6S8FOjahkd6Ju03hLZhu5N5C7+qfZ6sNXU15C3vRRIMckLUoc83x8qlwoRq+LLuq
tRZHaQL+oIhWL/3Q9f/DSEwR/4belfWB8WqCdkv77bql2EbZ/v7CUpLOGUK/S0JkY9v2B23gYFQT
N7+mevAPzbQHY7DYiwn3wyfVyjrfu9Ay+mdT9kvm9NzCOigQk9wN3oxl9xGd+jtXpu0UGPYfeWjm
6MMU2fpiCQ8NcXUm2/inE7q/ri+bxcGYPHgcmsIh5JO8i4QCzXPEFP1UhcLZywPZfr8R29NJDs08
8j6XdVWe/Zosj6wf6Dt09uyV/21DGPYuQ6cYuG6ji3Zk+080l9E9dTooW6GvY49Eyna4DJuvU1CU
62pheQm6i69p45LPv3nJI9Wq7wFc6M5j7/XTRUw8XwHFELRITO6Fe+U/tdv/bubTcGh39QDEPsKk
hCXnsQCg5ZbtJya0T9RBTIIQeWY/DNPu6DedR5+cBjmLncji9fNFTAo8FXPp1qlmeYQsiH7D0eIA
Yok6pO3X22Zg2D2QQ7oXaRddIg0O2KIEg2oz3dhHS9Lt0L3wKiAD5YNMQFEhQ1y59SL0Xbe1Tl//
7a8fK1TH//y6SzkkWl3a57xW/ts6cem7zo8gQgAihowt7MP1YX7frX8H3sSE9EUsiGKUr/vcTdkP
KAq+Vwt9VO1SHJOOv3eF/ld1oM1FV9m9ABgkSat/4gb/e3142ywNH6CDsJygmM1z7S76rq775ygU
8xMSG5DcvbEgTEywn5oHVGmrvn7a+qqLST6WEE/Z2SfbITbMP0ziteZ10udNQH7NUz2eHH+3sGD5
uIntI9B5hDpXwi9TKeMyS6iG8XkL2+tGtH3fuOblDI7NJBzCiwIxyV2yOvoeaif59b21fXyLxV/Y
h479uBtI0l1I5RbQOwD7/QLlr9s+bpg2yLZ0xCOnz38jY1LwBoL8OtnDBb9+bxATwhetsS8XUbFc
jAFuC6diQbZRBEJS1U/3RLltpmcy31GUIkgMhuGL8gYWhaeoRynkWc1gN3pQXRj1awYoQCibDB3V
Qx9nRcOc4gSsnGyey0Ey9+PcVZXzSem53Qv6X38pAej+566hag3YotOzPAnaIrgHW2w43EnwTsjj
MvnpswPZJOfoRojSru+kBVFDTABguZYFpR18gKzA+Qiy9+grxLEhwBMXRP/WZPqdRBEQi7ynEYue
i1HuMYvaNtoIEKpCJYBxVH0eQ8zgvtMxuWNtkYGj87Y7LjHcg+jCxVuoz/Ok8qGgCjzDZ7eHms3O
5y2/38QGhms4MKTnWD6QqH/LZ9Z940X5DuKzzd317bF4aBMQ6LNw1GEw0UsUz/7J97qPVKz61I7w
oEu7q1+weZxXriETGUgrnSCarUQerWH7xNuGZb4XozTvyHyCBM9J0uJQsXknc2I55Sa5HhFzm5aL
7NFk18bHqAOUi7YiObgzoEhrnz6wydkjl7X4wb8QgyC1cuKQ08sEpVA0/mj+YwWB0o0XULwN+8LN
VpGaOBDgPA/CGMrrlXbOJGmTGw+Y4Q7afkWcsyQsR48y6Cl05abRB/Alhy6SATPopK+fMtsaGXEA
CH1bwpLJv0xqro91CWDoLG5kjyMmvx4JfUih84ldVINITWEqzps4DSi9KW9BTExgCyR82QEjn6sk
/QlGjwbIw/bj9ZWx2J+J9/OXQaDPPvAuE575TzpI5PQRp7cKngriJfKy1lW6Y+qWTTDBf6SrZSiK
zr1Mcbu8cbfq5KEvwDC1s8m2qRgBgdssYVd5LrAeQxS+KcaphTnUwdx/Wzq/kB9ASZ3caBUm3x7a
cQOfLU0Px1gU7wDQZBdEz9OOVfzucn/FXZmEe5Nqa8Z65T6DLHN8Rx3k3R+8xkmDd1XUJuTXxKIl
XO8XKjUk+lQZBeGD7xP5PcIKgPNoGqnufhVFvKBlLRFQj/7ipx5u2qipKn1yHF/xDxEKUtC8msRc
TB72Q9f8E+iJVf858MqAzFm9Bv3w5C9VEe9MzHYEDGeSgESQ6AkZSxEo/yR7r7x4Li1vKhgTE3lY
t+Db60bhXYBgCu4nKboox2t89XYiTssT+S+Wv1i3M0en7bP0gLpTZBMATivQ+Lvon+ftfGzX5CGI
wsfRpTupJduCGQGERNYCIguNyHkqxDswHIRnPavueN34Lde7Se9XFrINCDTiLjoJGvI2iqDPDfp2
Ac3kQTOxsy2WUUyEH/h+JV7hZXxBNsm5Kz3lQsd6mR9LqH3vuBbbENu1/+KSKnmfAJQT9ecZdCp3
M6v+owo8Gghr98qglhvdRPS5KUC/hGqkesImAGXP5OYyKco70J9Pj0Xo9E9jHN5GF0pMur+wcjXh
LoJkb0El+gFKP3H0qZGiv02cBRnjP9fLDd2yVUHQnxOBToaspeA8cjgVbOdgWSzFlLr1WCcVjye4
xyIaD+1M3tRuPJ9IRMYHv+a4Z/o3vYZw8jr63f31w2wxFRPqNyW0YN4SexfB3qC/+6tmy/frX7ad
LiN6CAOqVxrgBSFESr4lTrJA3JLzbBUq+Hl9CNuPN+28Q/OFZIiDfNdLml88SKLpgxjlsHel2AYw
Hgqg4Gugr1H66CvQfnGEpiVuBodWzU7Ea/m+ifGrI2jHjwvrc8Tys3+MvTikn5yguLGAh57MP49s
VLQAe/F5/V/0oKskulPdbkXVssUmpi9qFItpHyIO5UpVxyXG8yNtV4j2VrhedwIU21PURPS1Iggi
MIzJs6ZItYkQZY/ax0XYBuAllR7Qd6QYlkwulH/QnveV7bPsWyzSRPutER3dcR76XAmv/VywlJ63
JC9ul/dsGYpMFWF60M40y0wx9DXddKxNCKBqaUEg5xdd+Ihq36kl4KQ4DcuQ7Ni8JeQzqQCnJvVj
EAXFFzGARE+5v3gakDvK+HOMpOnD9UnYzoZh/oWgqTvW8MYK77gDmjLSgz+m/VNfkr15WGSDialw
W7pQnmwroS+tK9HCC135wvPVgW8HAFLqXqZ9/z/lBk9B7VzGDk9JVsjqxl0yfEMNMLELrR1kSErQ
xx3qoPOcUyVQyr5tABMpSIYBklkEpSSRAFCZ4fA3cBEu3WuasxmWyQ2oFwC5GoXTHejJPXbU4RlN
0XaROuGbBdzJ2exy/Ul5xTdEhU//H6lfy9kwcYS+EvM8o5kk19qh71w+gy2wnxISZ4qK6saw2QQS
4unnTWmDJPrUSvTjgqXusUn7ZafQZ3HdJoiQ8on2pJTyHJVI82QTdUHowoY63LGfzUO/8pgxYYQC
zH1xyyZ55ihWZm3Xvy89tzhO0NnkvGrv1BqqYz/tvWht0zFSCq7vimKkOGwpg5jPkFT9jwZ4ldN1
Z2CbjOEMgLiUjTv58ixrdUcgI/+g/CnfKrA14g4th/q49HtpJNvpMqKCOqmcghPcSjrh7rtJAt2V
9NR9QwO519poWy3D9psFctC4Gnjuh73XZas7PVZVsf66vlqWr5vgwREZvHIFQWcOdY/kIKfCeQg8
vffbLd7fxA0i48Jb9NbIM9gimgPwIj9Fw59Kf8zTcrdQZtkDEzWoW7kCbjeL88Sg2QXsW5/5DTLo
TotWmNtWaZvfi9eLLqKUOQ38b93L6W7q0MC6uarbPr7N68XHxSyGlow+fTsF9U+i0QUjpj2EtsUY
TJAgHvNiJSLWzzIelywaIvlQKvqDlyXKJR0wtCmDyO28hRbXJ2Mb0LBtnyQYqddIRqrk4zq3IJIW
6IpNdFod+iX6jFai+Riue69v23CGsU+AWVZejOx65Nc/NZcZT6p3ET6Px9NT4dDjsOwhuS3vS98w
dcrDSsSpR99uUVmRAmENHowN3DFV/td9CJQlDDSlbz3dRTQO4BxJ43WHTrcIx0De66QJCKHD7qD8
NLnze3rwy2QPSmpxAiaMkDtpzYpxHM6/3eWk8EJHWfPu+omwrJsJHwSWY+z9jskzumPSrF4qnmkZ
3xWbZDAkPY4N0jHXR7IcBhNBuNEYCopMxrMegIriHbRmZPXT5d2PYhk/MZyMjuy1ztjGMjyCGPkw
1yE8QrPy57BY1GGgyYVE/j0nzTu1jijWolJ+fWK2JTQ8hBsgFS50Ic+0ByEt7aL/ZAiyXXeCzteY
uihb7eqv2Y7C9vcXzmiahkVDoASeDrz/GYmpfupnKXdeA7ZVM7xD0c6xRLeqfhZkCnEWQIuzpR42
g+VFEB3cnnzczvb1ZbPNxXAOtU56bykR1vy+GMTEjkpMe8AF28cNd8CbkQHwAVIO3frFPfp556yq
UN65/tO3Y/RKRPY7jH6xDXFULSEpIsQVdSxOXlSKwwiqAbizUdKMNsq73DSQiSSElJtTQt9Wnl2Z
QHsSVv//bunabT5eH8NyQZtYQrAiJK0U21IxXWZRy+ZjlELNu/d3JaxsQ2yW82K9Cq9Qwzg7w5ny
PoLaM9i0kfNHz7/Q5brTjvcb9vrKpriGzWtwtatydYdz0c3+dOfyitEnCmUZvPOgp+uJL2ioBx19
FtWOKkAjKUvS/HBF6Y4Xp+sLURxdEOgMJ8p17ByaYkFW/7YlNjwEVH5DXRFF3yo99icBsokyYP3p
VtYJYhIIAtGMko2TAmmOhygaW8H+9R9bQvXl+u+3nPe/kIYuQw4aOtG5UwVuhmLQj6ly3c/zitf1
0vfTzkPK4n9cwyMUbivVCAaCHFot+YL87SFdl7Y+tH1U9HdbzQ7EY4k8dFW/9nfXp2ZxFCaTINiN
sOUtIuxwdOVTootizRCSib3cgO1pbWrwtrGOmdPigbABuJjQedVEb0A05p8npTRSx3hrxzr8GHre
8hCDmOom9xqYeMQ27YQzjTN9myD3khEPASb4GXaM7fVVC0zsIUTDy7TrA5ajXph+GEmROFkYgFLy
eMuuBCb0MBR9OVZBy/K5Y+Gxbiv+AIXcPXrK14O4wKQVHBzSumz0AQllfDo4/VoiZZj83O65LU1U
Denhd4jAiXtbDBeYYEToPPvpEAwsb/2qPvgKYKsuBi78+nLZJrRt0wv/KkY/bFZaps8JtAhl5/6a
llL/ALN3fSRs7e4bCHjeabmW5wqOYsdabWfAiBbQehsu7hi1+VwXwz88HsYx41UYPFyf0+t3RpAa
zkCmiSLAa1dvVdV93qJFDgzts1P64Y5Ttv1+I0RIuoElc1HjjEk0mARO530HtmWvI8v28428gO+C
d6aA5Mlb1FS/gI+hP/G+GR+hk7un72AZwQQfxioak4KDgcoJvKD+Kgj6/r6DxLVcnotJFuT9Tfvw
lwhvrRgDYw8eVjOU0wAEA6ewCHl49Fjb/7o+hmUrTBFeGhdOUrlTm69B0T5Bzax4jFYX7fq3fX67
1l6YBx1pmcQxw73SuiR9XHpWd1+ihIe3sawGJh4Rani08+IEmx2ijZh6kKVO8Zq+/ustxm3CECUL
C44Kg3jaMmZlXZxVVKZ3BJnaeyTv34/oNTls/wWRttsy9oEJMgRoXaW8jmmOVowmq52+y4BlQTo4
6vZCaNvpNcy7DHUx4ue3uZRVe/ScZvgPqeUQRPdqvPFUGQYec4IbCpFfPg8qLL8k7gwuzgPtwjL+
cH1rbJMwjFwmXbuMIJzLi+3B5E/DGVELPaMnZ+/RvB3Rv4PawAQQctq4Akzt7f+UVeqV8+KAPrLm
exJXMnfF6u4Jslls0AQStmBog3jWQnNQcAQH5a3Y+bJPom83LZUJIARnYewnc9Tl7iKSMtMQ2Mn6
uHMOA3f2ZDZtUzDsPI7KaeiY3thwyo+Ao673ASx/57qw7cR2Bl44kVqM01iBWyxvx+hj26L1UaMi
/MhwM/VxwHe8rW0K299fjMLFMkUlBTfa0sw/W1Jk8W4rgeWwxsZ93SMaLDsF3tMlAgsOYL380S00
EL2IC26LOU0dXlbzaJRxBb/RQwQZ14SE0G+r6R77lG0KhkW7UDJqVxJ3wFKG8hT6Q/CtX9Fhs/SC
5dfPqW0DDJMmLa1o7XY4p3T5MkAS/gDNsmYnwWIpUwYmWrBeQV/MhhKVQjjsJOL3CcDN2bgO4n6J
qH9atzcCIcd5WuRhBLvhYwXS9uP1qVlWz8QProQFnocyaT4H4XisvCJGb5KkMTQIPIAjrw9iWT9T
qdfHTd6zsWjzNlbiU1uhJfzA2mqXmf31N2JgAgeddQDX4cB47knnh9w4ogCKy7fM1PY+5GvdZlXQ
3wavBfTsT3P0wSDEmsrtckW84LiqSUUZ11BpA7K73/GMthXb/v7C5KUH1FvYEUBXAiRGM98fu69x
33N947Ybds9dMsVBxLenBxR8M8mH/oEnofcQkULtPXNtZ8u4znWsmFwpqd66ExQ6Ch8seoXrqkNM
dnXvbUMYxs8Td0VHMBywP6NbrAvj53Ek+t5b+/J029k1bL+pm6gOUM3NO2Qi7hke5bKWe1hByzab
KL4ycggZJ+RQ6ol9SxSExdJ2SC83/XKTlo+DySkNAgbH6DQPThjzYyggonz945aF/wu618a0ga43
6NMWZChavzs2fXtqQBK5c0ItEa4J16PJlCDPjC6JZIkeSb0c1ZZY4ktxKSADq8PpoYQAA9yy3nkQ
WO5yE75HQwBfkFHFLcuS/9Q6tFnfu+URjS4dqFSHHVdoSf0EJoqv8Nq2BacJLA8hw7QAUJlwCHLX
wDBdIEn8vLaIHVADAaR3eI7Htry7bcNMi8d+eRKD5HIU80E1nnvp3KZJDjNBC//OGr5e9QhM2j6I
soy16AKaS2Dtfptj0M3yyQsSkQ0VeS+apXm4bT6G5ZeODuoR/97KdG0PconVUaV99L1pS/9GbBnI
a/50wzxK/699bk0C8dh8XLYqUbE63dlJJf03dGIgFjnkOCtRuReVyvam9gQwLf85cuhUnTcjv5rH
xCvQQTol0XDEI5J8vL58Fs9jIv/c0QlhwGCjb5uaP65os/5GwiD89/rXLcZrIv+kU65clUimbfVx
aBRnpU5+joPSQHHXPxr5Q9ftz07Ue/3cttlsNv3iulRTADyEg3iFgug+zvo26os70G06y87Btg2w
ucEXA3AA7Qi4YWiejMPyDCkClHUrMcb9jrezfX/7+4vvB3xGaZIgG9G7IroPy1o8xH63k5SzWKUJ
6IP4Bw+jtUcxp1i8e3RtSO8EsEsAyiwp44xSWR8habRnNZZojPh/ziXtIceUFAtD9rz76W9Iz1qv
xf0ME3L117lJBfQIor2LyDY5ww+QwIuYlLp9W6Lc6kwA9mm//YcytDzyO18pzyvOCx6ybn9Azcwb
yc4FaBvXcA2tKyoxRaIDMWmYzo+67Z07Ei8tXuKae8+gxfoQgM1tZzTL+TDBfmyt0c2JOmLOqDfn
ydrSINM87W57x5pQv3pKB6i4O+1bvRL9DWhMaIZEdUXTQ1+u8i2UBeW4MxPbBWii+2hM6jEN4vIs
Oe4IlaL7eiMU14kIM94s/0L5tDtC4+uNN7YfPeCPrrsk2wqaLkJC8w8q5kj8dHEoTuU6pd2DcJiI
P18fwHLsTcRfC0oa1/Hc8uwCendS6+dtVn4kvqsRej50Fo8eu43jMjDRf10ZrQM4/GjuN1BwosKP
3s/FjaD/wOQJ1Miyz7NG4DgMuv8mktgl967rNvJ4faU2p/lK/iowHEQyM6rnYISihEaqksXdezR0
uo8u9Fd2RrAeMsMruA44z4e0YjkF3dahQr9Ew5ZfyJtB15yl9blLhkfZqWNa1Mu/MR6L12dme8ub
xIHepEkUTj7uCeH9GgCcI+HnYmsuLAdAqoAKaQ8bxMmL+RNt2p+9gjbW9aEt59tEBdZ9gRMdll1e
gYDiVCxx9R64cH5//euW4NhEBSZepIrUaUBvj6Q5RGXKDhxMQtyDtPDSV/20E6TaJrE52xfXYMEK
MLN4W9BP0x49dluZaupuzGaaosFFVQgHNzfNI0iZInmdxvdcedHOb7fYv0kkiK7/liBMQOxbFeff
KZwt6KFV+RMyF9kUdTS7XQE5MGGCTtixdeAdyxlG4CP/oZJqyArACOZZ9ieAW45OuXxZF+ebCtzb
4jpTQJjVNWtAxgWBkzJ8Fi1/0wTc+RovfXdc3eph4IO6q0Zw+oLPw925MGxnwvAWXMq0m7hKH4tq
UR8TtJ89e2L8fv1c2z5u+Andgm5apUH6SL0l+tC2fvBrmVFzv+3rRozgQQuPB+OC5apd0PD5vpj6
b1PrQXvvNqs3YYB9oYseIpGw+sCHlgU0ApnKalHNty3+X0jAAizZcoZX6VkV+pks2DB/kF4wd4/X
l8hyF5gAQLxAxCDrmqJs0XufoF2lv2jqYj8063eeUhbfZfIIyiIewAntdzkAMHV96KRPP6KzcfpS
1T1xjiHxk8+3TWab5Av3FdHe9WPmlWdd6a7KIH/oPqlohQAXtEDKvbSaxdGYHIK0xHu9Z8hIgbnG
zxzkDDoCKhUoynyNUvGdeM3J8/ZAkxYDMfkEoy5B40IP9Scg24aDCKf5Keh2qYRsXzdsuwXwe1rm
ODxHrPaehAT/Xt3RvTjD9nXDuF3wx8e1E5Tn2pHhUc6Q1xAeRDCub7ZtGwzjTsI5SUYRlue2Ln4m
ywSsdhjdTRIvQ9LPH+ZCfYn324ksh9gE/Umlq1GFUAz8XVVEBD0eoOpB3wHR02XtUt+mqhyYwL+p
66O1SRm0QbfqpYsc7nGfF8Fi7CZzoPadwRNT0+aaqbdBEkegvhjGd9Dc7b9e3xTLlpt4Pxc0wVWS
ygb07PH8XsRIqjVkV1bF9vsN+xYewpOUrU3+m+C8a70yYwAVP1Aa/Hfb79/m9cKDNCOSwLVGOcYL
/eRtI6MR2VUvotHp+vdtMzCygALomXCceHVuGhIEdyADj5oP89g7/R2aida9GrhtGwy7lgFfxhaV
xTwZ2iHTCSjdst6TwY3BrgnQk6ycS9ABspwQVX3AhztQm6xK/7i+Srafb5g292iRdgEvHn2U/rJ6
luzUbE/7W77u/wXCY7SloApsclolTnRsUs9L3pcMLOA7kejrvgLNBX8eoqLW5ZLUgFEAtAr1Inf0
7zyfrm+3sjQike4mW/NNPJ4rBtUPI2xN0ZBAkDuN+/967aHMd32dbNPY/v7CFmokVirB2jqPRtR2
ahyq4wKyJIgKdOqx9XtINt42kGnWbo+wo1J1XiyiORT1EB7EUImntUM7h88o+XJ9nNePlW/SA+pu
WgGnbopH2c/Jfdmuxb9xwaoP179uWy7DtIkD+pSFBDUwpd4vOjupk3FBPja4jA4eIja5s1q2WRi2
PRCmAugw4fhKVokDD0fW3qWFAnbj+kReTx6DQuXPfQcxD28oyHlyb507hc7ZeXoP3hbxroGA6T99
LP2vscd69xhrcDW7cDE3mb1viv/qdqWdTmWV86ULvknHLS/xULbH69OyrJsJzUMlP6o4a3F5+Ev3
DP3lwsuike/hXF737L4JyesL1TXYiy4P2cLfIiFKn/wqhmoByIB2HJdtCON1Lqeo7+m0po+/JYco
C/+plyDOALv4fn2JLEfYFPv15nrW/ljUeQxItJ8Ujp9twsuzdupH4fPb5AB9E5kXUSedg9mpclcr
6ED2yf0ccn3Tg8Y3kXm868fViZsm59BgPjI4xbthij4ucxjv2IdtGwxDd8uwVFE4V6CnI90pGrV/
LOaoPa4EgNLbNsKw8UTJ0gsmWf/OZejUTb64w1ZWA/Lh6I5oY77RJgxT30BNGu296aO7Fj9lX0G0
akGV9/okbAZn3OKkpG7trEWVC6RlPshFRd4RXf5dvWMOlu+bMDw094MpM0BG2SNVeuSTN5RgfGjT
Tzf9fBN7N0HnEYwyYZVH/TK+66o2yRVSB3uwLEuq0jfBdxQRzrToYT5DGa5+3gp1pQsh1qliBxfd
5ZkKwBXvctY9E0obSIqinxx16dsmZ9ztHlu9cuy6Og/TMnpfuD2nB1H5zo4jsW3NZjovQgefRLQY
S2Sww3bs03u2TsP43EMqS92499vALwaIQPaT1h32XstweSjTgaPba/X0Hhhhc6l/p8h9E5enSxB6
1YB05lSF7ReG98bzqNnHSDfoFwLz5pc0vY1P1jfxeROtSBOsFXTJOUsZxCGTUp3Sie/thSUX75tM
fjQKCqcfka/wJ37pwXS58aMsXhse4w29sbEUIxPz7KGJMbv9hBnWHwShF3QixF3ShN2j44n+8zCH
U7fjXCxXlQnao2kYRzpccIe4Q/qkq61XPpr5gSdM3bmQp9gZx+LsTXzexFMVEEi0otIjnupye0JF
yfou1WG3J4BgOWsmOm+ZoQjrzApDaEUyzuibStMgyvzRgReIPHmIwfh3W8bSN7F6QVGv8VyMVQ5m
TULvOod7y2My0PC29Jj/FzyvWtH5BnD8M18Vzcq50xmPY8gJfypLNOqTpp7esFHcVgf2I8MT1Imq
yjLFVTk6iwPypxFtmRsH2ED6A/fZ+wbFrp1Eps1lm1x86+i0qQClfx4jIZ6trf9vmk4fKp9+Dnnh
Z1EPVTS5dWny7j2onJ9U79zmr02WvpKRsU3QrZ37PZFveTVHBRKOetr5vO0IGnEA0YErSIeJAQ1X
Zbi0aRb5PnSOl/VfcEa32eQV9HjT1WPy8yF3MIRQdgMeGW3gS8frI3IUe6dh2/VX/LYJ6EP5nKik
mVFiEvyblAAG9Qy0q9d/+esZR98E9Am6htwJdQopl+KMxuxTzUWd8Tl4k678TVxGz924RwFgO2sm
wA9VUtC8EyaelAb+blZLpqPp00SFgjgKzlgUe4c1rt55G8CjSfS/W03z+jxti2gEBy4lZQFxgf/D
2bctyYkz3b7QVoQQIMRtVfWh2m4f225X3xCu9gyIsxAg4On/hWdf9Gis4ouaq4l2BCoplVIqc+Va
QNWzuFx2TZlU0y4vgi2NRccD00b6zVU8lXmbIDuFIu1KDQHtKlYFf5l6+DFEEHxWYG+YhiulhZkN
+YtAXB9p4v8znjct4gCp1q2+Rdf1alP0MWQh87kayh9l372vcZnSuuh36Gb8uyWgFIY+08c2AB6+
Fc1D5+dbSiCOC9CG+g1y0XRMmTgmLaIemUBtqECilRGcTL/bjy7vBcf9F1ongw51XU0y7z6ACk9/
0l1XsI+5rMmyI7wLyP3lUVw7zgoWkjYb80I18aOp4F0deOpqH8Rxlz/uWCkbyqfA0+ET0ogjoJGj
OHAzpvdgOdM3ckQ0x3oaf7o8kGMWNqYv0XVXMYVmMDUI8gj4m/mSx1JuvAldX7de/xWJgjHrgTnp
ypR86SA2NN32fjhdB0lHiP7vkBrKIh41chJHo7KXYASQmM2Q+kEEv/XadOwlm64vWSDyHY1l8ogW
l3zcq1wgypHjNH6CTN510pHMZufjscf9mpESaZ7EW/ZlxKtHtcY8Gy8P1yT8fy9T0xbtMDIljk2T
PksKVScdj98AZtgSlnYNwP49QFAM3lDOSXQskm7cByx+DOoovv8fHuYuh7B8Ok2m0UdmN3os+gjn
B5oi5wnsayJMTnkz/7zsDK5BLJdu0NqZZOAsQZ1pyneoMKU7sDD/UDH3b7wY7ZGXh3F4hQ3Mm+dQ
iEV7w4dq7s9VIuq76OqTw4bl0az1AhOG0ZGOdf5DVl75DM4/9VVVFWgEl7nY5JZ13SI2Ko8mMs1b
oNF/EDJ/7gqlP+tkJeRoQcMcrWQBBWrLX7txzh+Tqvgl+RYg3rWAltsHgJQMUwN2t0Yn8Wfao/Ky
i0g7X4esZTYsD6mySVPW8ccgRom2qrXEwyarbq8z/zqrN3mAZhFSL2Oiz3jMgHOdok/nJMsrQV3M
RuKBaZnpFEohH2YOqUNwbyMu4ZsMAa6ltzx90L4ytOTjB7R6tXtw1ef5LoyjcaN+4wjqfcvN0Rtc
LQtPzQczgKcGoVy3bwaAFLUMj3gnQYjw6qPdxt1JPwvmeqz1B1bnv8SMrgnZjSmg+ZudRo7FsvF1
c8yHBKBF8wHwrntdQEJqGQy5Cn/LbHhdijdJVcuJPs4LpBSoyLy9pHS+ScZBf9jOr7vmYF/hWQJh
NbZ0H5iKk2dw7WcSpMJTvCV35rg6bICd4VoF2RB4j4kS+kxr9LUA/119HbNi3jhvXe8SG2bHS56v
hPHeoxZUjiMog2Y/eefJFvfWzlviUfQ7OaCOcG9ALd77t0AXDQ2ovSgZhXwI4kKXHNxsIfQkLp8B
rllbZ0CyTKInc+c9oijzSWjAFQewhXztuNEbd5nLbvad780dKNdK75HWXn+oYnQWZyHkNi7/ftfX
rWOgTCFnrzskACFapo6pSdBNLuut94nr69YpMExGdM1YzR9MO5F3JTQS9iHY/w7X/Xbrlg+KaTZp
J4sfAQHoUQvlH8n66r7q6za6TnUUfejgwD9PRTXt88WP7rNKBRu/3XXn2uA6Dyn4JBkrgOuQFKUs
/ALFsPh72HMBWXiw3dZl/FhBjfSWzmH7sJjpfN20rGNA8zmRFZfYsHVH0LZO/Y+z8Z4vf9zhDTba
rmk7CdULnDESNKg/imL6libR8m7gkHK4boR15Dd3rgko/H/i/Djw8SuNC3Un2yrZ1ZJtnWOOBIGN
sCsD9JSWeUx+ZoDa3eboRZCT964rwAnk4UrbI6n4i0TlO0rbK01ieTgLQmT2o5Y9ArY+i5skbHj6
LmMKvCqXF80RDtsyvXLxZOx1jD7+juql4U+BXjq0F6e/lnHe4gRzGd9ydoNSFeoHOQ7nsp2/pkNi
nsCPH/a7rkKJZOMKcA1i+TzjBEG319NH8PQUO7Y+gWTh02OZeON1L2kbbdfoWsep8OljQMy3YURK
o5yu7CjG7/v3/qVd3gPULvpHoTkwtSJGNmgXMRJvJDMcu9dG2Y3SjEnqm+JH2gm2m/yy2Q25/JU0
+jxnqb9LCanASRy+Izzf4m102MTG3amYFH0osb2aVZvrt02Crg5uPF97d5d3sOMisZV6mySs09kb
6COU2bMvijMC7ut6C3TimsA66ptDBU1bKveHpH/EORX8kiKMP6mMg2x8ytry6boZWE7O+yzq6h4z
UFE9oCMA5N28URunomt52L8nUJl5agbAHx9lXLEXrk00vqtBcT1vLL/jALEhdzIq4hhMf/zIIql2
c4zsKCWKvKvjZbgjq8zCdYtkeXej0e/B+5aijDKW74H+bz5HYtBbxa4/L5Nng+9EFVStbyg/Jio0
IOQFZLfuwatxzY/3bOQdTct6DOMaXx8T8jgrnzwiLR9+ve7r/763L3/jz/vcs2nu2ExCPwKjIISC
Vt74wCtvhsRL9+Uq7XN5CEdc49m8dmh9zOcpmeTZEMjTruzBhhTtE1tzVLVC059P4m7XKqQOx8QL
34EEeIu/7c+71LMhdmIcwHnnk/BY9at2xfTtdyIRT6m/p7Daoqly7SHLj1NdqiGKMn7UQZq+8Hlp
XuOMZV8uL5/r65Yjq5pWdbYs7J9zDmU8aAMi6tgwzp8vB88G10HJsCSDmYPjSqtQkOVv6lWvVBh6
u9K896J5n3u9uvfxL9dNx/LnuY09FI9peEx43tyjusw+AMtSbSjkOLazDaoTU1PRfKHyDOZYIPvr
JgFbSg76/adlrDah/g6T2Ng6uTCJ7opMnrnk+hsKUey1BA5x4752zeHfbv3/ICgHGgOoTR4bkZgD
Mop0F5QB38c6uQ6559nAOhGbFgK0XnhEPFM/NE0PWsYBFbxDCLrDjXSPy+1tWJ1KvRZZ1nWVKJIY
HmPzruvr/doeMded2Q3YXKbofyASNe+Lsfx+eYO5lm812pubOx0QxoBsgB952X7/Tf7Dvep7N26S
proGsNwdnCCTV05gb2sSnF2M198TWuV7nyKFdXkKrv1luTwwPuCypDo7IzsDFjfC53LXhlF1lVac
J6yonCXBCLjgEuLBpMXvCVCV1/tcg2bquglYTh6UqkFPpY8lqvQU73hV1P1uGtFBcvn7qyv8t6zu
2VC7PlJ0lWspzlwzRg8kmNJpN7I0/kHiTN+JqYiiPWnmb5eHc1jcht4VojDgwGfNB8Qiw46CkYX6
tLzx1q6b60awfH7ucx4nxdJ8CMTwQxmz7ONqmne5txnQOvaUrZZLodkD6aMKACWG5C5yYOmxF5t5
F9cKrX9/43SxnzeFh/zhjxHaXrs+S9pdXnr8M8qP1fPlJXJNwPLrCm0wZknS4lyxMPvSt+1r1CXh
VTkvz8bXCZqXrAlN84GyNocCBcJXkoC+77qfbvkzC4GJkNAi/1F0DQV/8wScPPdKuvUCdi2N5dBo
yGeNinIggPmk7sUgI0AwqqT5cvnnO4IoWxq36dlIB6S5n5t6+kYhEfekeP2OEAClW6LZzeVRHJOw
EXREsnxufC6eozmQ74uyJ6BZyuJv133demTPJfRDxzGOn1OGJgFiCvbJsE3OQddvt9xX8CztaBnE
zyuUcUZWds/5uNUE7/AtGyEnCj8upyZNnocZmhio6X8qO6jkkFUO5vLiOAxsQ+SkmikLxjF6lkX0
ZKS/ICeAzR9UGGGqM353eRjXKq1/f3NIcNMxHzJe6rHqGLSPZd+WzY1okeramIdrAOtmHsqEQxGH
xs+VGsJD2PTeWVVqvg6q6Nmgt7GNgRUs2/i5ScPyPtZB/2oy4m+gnByROLecuBr7avY19Kxl3Y6H
IJ0+G/+xQJghBvOtITk9ZOCOJUt2XZhp496GmFZRWsnoR6CFfmi0LA4C5eXvXRxfB1b1/oN+i8CX
n9Em+gGl9OC+XeLy1lOkAld/vdV1+zth+YdQwAbBcfC4ZKYX5QNT/CCH8C+Rt58G8YkBfmZG843m
IZg96k9NLe5ZiPY3ELhf3s4Ov7QRcaMZ1BCjX+scjggEDlmy8mzkwKnIsCfkcHkQx5a2ae9oQ/Xg
6Zj/SCvOXhvDzEc/QgXlurjDhr6pRMmOF370XBfda8bS7AAcxjlayutI+j0b64Z+Se7nSy6ekzwd
noeW3nVQqHu6bnFsf+/rRqB4WrzkQvhHbxraajc2WbK1uVyLb93bchkoj+ahfJkr4LnTYewPJXrc
rjutbCibBxLBYqnn8qUey+CGeZneFabbgk85CqOezVUnMyGigcTFC9Ul9EzSet+N5t7PoVrhL9M3
MlZ3SRfdjhl/v+o39areeIC5Hn42wK2HSvAwTKp8QWfSi9b6XtDgYwZ2Rrxm+t2Ymlvjm0NHq9eV
svHyVnCdAzbYjWt83CMlqL6C8X72EaeHv9tUGPSPeUj3Opt+Zis7PTZ5tVvBqWUy3HJmtt4kjvPb
5rjLeTIFqgXXGITyHtN22A8lRzNcWn4PkEoLgfPcr+s812JjnR23tg2QG7ypHUpfBY9pQL43ZfOJ
Zz27SVj/tQvYFjbW4QI2Ro6mbSpBVlI/KAU1XZ4A7mtCqJFctprr6+vf30QExEv8AI/p4kXGTbdL
OyI+ZagT/rz8dc9xQttEd4VaENgUbfEytwAOrtuhbqfb2oy3v32iziHB3sIf0Fdv9uUy3kd99X4K
ohPPIDTV4JIKyVYTtuu3WGcJ3rCsJbTiZ/TNZcW+rQ2OKfDPeT9N00TX3em2wq0Wc82EUf6j7tfU
hEyHvVxQCouqLeInl8Wsl32CzowgaGL2KNrsRak+/FBWKFxcNphjjWzwXOMlLELOKz7DHiZ7mEUa
3WYkCxgEolmxlfJ0TOE/KLoyHFW0JMGReeUX2gHQBvaiLUy+6+PWS4DGgZcuCh//rcMq+PyzSPCS
uW591pPgjbsgQc4mkgp8XOANr3Py3XDghmuAnK4cYbXMmxFMLkAMmWME5rfJLiHRJ3A194euAoT8
8hzWB9cf4jXfcnlVFEPpVTw4KtIdefDAUHpuouCmAeah5PTj2AYbOJx1yf80kh0dNDwY2jkMjhTn
o67wrtdesgc/x7eEs78G4W3EUI5z2KavA9co+siiiv3kPgfZKEmrduflabAPsj74lpTzFn2UayDr
hZB1yu8HORUvUzdUt8MCxcBRNFBaYQgdFpCLXbaQywstF+81eoaWdsYwYTrfc1neAjPZPoJaaivy
cUzExs7RseqjnjN6LrM0jHddOZidrgWFsAfoX7gYtoIgx1RsHJ3xp1mlYA14KUbQsih/iO6ZLIpd
pMG+d3m1HA5vS9fGkYihMY9rv22gVUeLjrwLzXjlWWUj6CS0dzVkpugZKeH+yLF5H1YnufzTXatj
ObsMm4YmQV2+xJUsv0zdLI+8A13R9SNYzp5KlLh1R/KXagJNoMT7dQa0+9jGmygAh5PbDHRjrDKT
A2J4VlNxO83Bsg8Hbx+r6AhW5hbqEmYjmHDZmf37ZGRhXww9FMLPUo7enVIEoiq1UgvZOEUc56Kt
TYt2OpkUvh+f+5Sw29xLIQ9eE/Eg/G5CB9ycHOZiXFbNMXZ7nfktPy+KQIkpmoKfIub8uZ3Bxiyg
nHcjQP264RyOHWYD5pJpjr0MLnEmE6/vJtR5bzq/rsGGCtrsy7Nw2MUGzVXZrNWweOJ5JGnxEV3k
mu4W/HflG9AmpJtL05MeIMgzjO3daV5HX7g3bNUrXb9+PSHf3LczVWPjkSJ4L1BSehIKlNI74m/i
iF3rb3k4KUzqEwiKvICD9iNd+SAyM5IjC7vg6brlXyf2ZgJMGyMBuvTOw9Kfl1GYfY+LfWOHOpzb
JpuDst6YRiIP3oPLEHgltqd6bQMqAFoadfoSU7XlfS47WN5toOmIwbrkVHqDrG+rAB1lh8UXwcZM
XIawru4GIrxJ36XkrGO0hycRAlvle1W6G7Ns6yZyjWH5czyC2idXhpxbqNZ9/M3J6vlEA4YcbiX0
HMtk4+D4HNRCGp2cxTiWX8QUil8kA4z38l5aN/0fAjYbCGdkHXlkWchZjZBoz1p17Ho8zAxBBNqj
F2XjxHANY4XoOQSmpM41OWeom+zRJQcuwBg681L/c75eR9nv2Ri4hrZBX2pvOoHPrqP7IckT/ZlM
fr4F7HMY3EbAGajsoRWnIOewGFGRnPLHKSPdYYY4wMal5LK35d0K/XxD25jgaOZF/2wFFe+u7izz
bMXY3FuiCt2vyVlqkKWHntHfhwktfrpldCMt5JqA5deiHkC7FSZBDjLGxNzRoTJ/ZVi068qGNghu
mNGjNE9Z+trlINqCQB2/6wFz/HXZH1z2tRzaTMXioSoZ5hCbjT1/r0iB7NIMuRPNSXZzeZA/rxC1
AXB8DDSwxSPLdzOiNeQEiWnzRwJGgWXrUfnn0IbaKLgiBb6/6YoIQ7QLex4VAPmNDt+neZ7cG1OD
r7jO44dQ1huZ+T+n4qjNRDcHg5p5G80n5JL4+7b1cobuzmV4P0AcXb4HUXqVQ9wsrnvoas1Jxw9l
kff+xvnyZ7NRG1In1aRbsQzzSYFH8bbWySeSluJdNsqtEVw2W0d+c+lqCTppyKrAZmkNuvzfcC3k
sDY2tctc66hvvj706MA0sofPDFEZLIdilQWGYkJ5b0rf3ISJHPdTMtbhLUBEI9nYhy6bWa91iBfU
A+3lckpzc0vEchd2pzJojzHi+gRQND98Uqy96qahtm6skjTUph3T11Tk8S2Nwxtq4vGxqsGd205b
ak6ujWBd+vGUSFWES3IePUCrIGzQzoepj4ovs6mr69i/qE1SFw+FBh3oNJ9q8BTuSIB0JjRX0WgF
ZfaNDe3YbjaobqZLUS+BR5C6JJAGYsCSf+cUU7rqBLLRdHzkAiJIcXJWCVmK2wXSOWAMyMItzmqH
Gf4jHLukae6x1M93rDbsxoSA7gwVsgDjXL1enoJriDXUeOMyaUVoB3Z/cs6ht/vttygQtD/axzQL
rrrI6H/AdEWiOQ96lMol8MpVv08G6H/sodJH/C3IuMMFbaq6YipoXrQhe19x8alhxVPSo4wuU5xb
wVq5abp63MtIHZdqyp6vWznL7TVysf3ciPgsckJOsxc96TJpnpRCB8/lEf4c7lFhhQBVnnIzt504
DlN9KHR4o6CBvPMzc7vSlVwew2V/y9OFgJiW39PkOUL+/ZBWTbPvKKRlaiWjK73ECgYa1UR94yfs
WFB0X+M6rQ9RlG5x1zkWyQbUARPm6SIJSwgxgSd5hBjgITfBS7Xy6u5iQEI2jOFYKBtJ50OYYECX
gDh3tWluWzCN7YI0Sg9Zxp8um8JxWNk0djTvp3CeffYeXbPFYWb+cNOzzbeD6+uWo4tCQcpqHDgw
YgUt9obiahRiq2DlWp3172+OEdVHmscLS86rHxQ1nutpFb7vJcp6lxfHNcA6rTcDDHjx0MzE7Jim
DPgeNDNBgmA+QDHty+UBXOtjuTOrIKWczzM5S4Ny6CFpwrw95gN0gjdm4BrA8uZh9vN/0nBFjY7d
n2Iq9fQuRUys7q6bgeXKDR0LH7IP7ambfHO3FCW7J/mWcu+fExrURtJxgK5rXo/svaz1YzGiqGIa
lBp50t+sTQqdjvz9VdOw0XQM4XacNUT+YDIfstsmXSK9i5PBBBtRosMQNhEdZOJm6Ibp9lRMUfMS
gb24PwhZm60agWOr2ix0lUw8ltcEXBdRIW8Sv052ooy83XZy2mEMG1dXzI2kMYpdRyOS9IDsPds1
4Mi5LQzq29CKAxcMo1eu1jrLN45XCDakNYvTV+TLCITZNQmz9wtRoJ25bG8H6IL+h3eOEEibMbAK
rfEzA4kV2ng+SvAoVihhz4M6VkH/deyqHdiM7i+P6Xgo2PRzygQIMmOdvs7QvAaxlPB3tYEAY73o
L1XS1TdLLu/HmkCI5PKArj1nOX+Aa2rUshLHYPHAR9iCA6MtquvgfdQG4CkSDNJbFDutdeEsCfq9
DMot+7h+unV9K0WlH4El7yxLUX1FNF2jF9JPP19eGIez/AdoV8uqhrxVnO8Kb/kJqEtyCAbxuKSb
UD7H7/8PzG7W/iQhjnNSDJzogxz5A2SWt2jyXL9/ddE37tEsAFPmQeAfQVQf7znEadGiiizvksW/
rlsh6+KeJ/DYhnCQEwPENdBFCXVmXt6oyptvrxvBcnGkqSVHYhcpXhl9oWQu79btT5L8ypvpP1A6
NH97Hfoh813S0e6vdCplEO/jkgIZf7g8B0cYaHPHKWhaegM37NT04HpCGJvs5gBsz363/MwVaCwv
D+Myt+XHqRfwAqoE8jWoKN8hqywObZ1Xu3olarluCOsaj2nQ9LKr2KkEl+1dNRfdTdQ14qZqzRYu
2+USlktXTZQB7qWzV4DJ1degK5t8h/aH64jDqY2iM0NhKtok/nHdsZrSv4MwzvZxiEPv8hI5jG0j
5swUaOjGd+zUDf4L2pDTfRAC0l/2QXMou83WFtcwlm/LqZa+8gP5QyX1qapNfj907FkEc3kP+l25
YW+HMWwwXAHxcqFVLPId3s5avFRFWBXPkKvaCp0dl50NhJtFDa36ugNuhUZPKhT0CE26eF/kOATJ
CFYL5sd7ImVzvmwd14TWv785EgGTnrsYVCavcdGqQ+gH3QF8TM3G1e0yihWnm6CceVRVwTHAC+kA
sUDxdyLB4unFIMrJIFq04emOGMvWfl1CaTIU75pTW0C4plTnVI4If4rpdkw436Px/bo6MLWhb4ry
0Z8a1pyGbgLK29OAlCzdFh2Aax6Wr2cx49B9H+WrattCogUMkp6tH2b7SOXxB09G5Eb3aXJz2faO
89HGwRUV6WJUzHA+FkV4z1IxQJ+00Letj97p64ZYt/mb7VWASGpheNefAOab8ltdheVdBDVu/m5m
7EpyQmqzyJnMy5PC5NGR9ehYacZyeJfQtXory62D3uEn/rrD30xEhSQMPVX5p7kQEfpWuDz+Dzxi
rq/blzpiV+bLJDiFQH0MP33KxvAhJENEttJTLltbfk59kdVZlKA4kg51Fuxoy/5J8un7bNmkJXSg
wanNHFeIIRy6oqhPXek9ByDFus2XJP7aQ39+H6VAdhnPf+eXeJF6fjN8bXg93yZZ8evybnMto3Xh
45GOPgnTV6e5brJDLtRDGLN5w1tcH7eu+qowM6QgI36s0va76pjZj/Emg4PLPJbjKwIJoLDN+REg
r2rHxiq5WdGDJTpCr8vs2mC4IUOxqPUlPyl0SOxRL/Yf4upKBVU8kP7tHrprpqCUdX1KaN+9K8ig
vl7dwgAxw39/vYSKcV2j1nYCMHUGBHFcoDaZVmmwcUo5TGvD34QQ9RwuNH9NvBoJYchrg+dSQxFt
49XssK5NHmeU9Cskv6JTUCb3v9W6Q787ehQCvVdtfFuVdWplA7R8Vp3E4KHYSHzCs51RIri77vvW
PV6RGYRnOc4nJny/umVAUOd3EaHB8nzdAJbnhn6NZ19c5Oh0U9N9BuXvrwh5+42977hWbdDbEBVF
MoJK5tUnhiY7GfmoOoqoGXd6hK/tCaQ6P4yMb24ol8Etd471LHhRNcXrCDGN3dhNy84v2bJLjJ8e
Lq+YI7SyMW9pn0ZgwObhiXLSPpZdGgWP0FOfg0MwDmO2L6HYrjbWzzEdG/wGyOAYFR6ms2YWd6Ph
v2YZQHIeiqaXJ+NwQBv9RkMRZRM6uF4VEldqD3hGMh182aRXxiE2PVzbEsjGZYyffEzmhgXDVxOn
6k6M3dYZ4lqj9e9vAoQAergIz/ziFS20v6oGJysn/suYIvy8bo3WtXszAEuKcql5IV/Tegibu6YM
g+w+agt9ZWhrw+B8oYqFg0voFTzV9IEAFPxZLE2+QZni2q+Wh6eqhT5GOpevDTbm5zlX8EPoMP1o
eZrdKZ1vaUi5tpJ1TYd4/oFsqAxOVYtu6YNOB685gue5Ka47qn5nRt/awUtTkFpk+Sto8tKbOmja
L3Seky2FF8c+srFvYVN3k6g6fkp8Lb6ovmT1LpuEeQG5KPg5Lu8lRwnWhsBxT/lRqWN6NFn5tCot
rC0LtGg+KRN9Gvrhg9CPdWo20oYOk9jMcKTuoqpgc/YaQgKjBvV5OWY7KJiEh8uzcWwtGwEHXbU+
HL2gfGUzg0qI4YAM5vO+WrQ+52S8ThGc2ji4HIo4BU5V//S7NNrN8fQw9Om48VR2LdL69zfbCgcf
KPNAMvsqIrksez3pZdqlsoyvO8NtFFxKIwBoy8I/+SPuwQa0AWVWDbuo3FRvc9yy1PLwagiTtKwy
/9gsy890Cr+krL5LALFZe2D8eKsc4LK25eBDV40DnkcZgjWkuEOxkN2c8u9kQucCehWvq6RQ6wYP
IHJfNZkOT6nWaCVPDJQD7qYeovAbm/aP9uaxDYhT4MNSCZoSTx26RI5rTuE1TrJsi//2j8cIPm8F
5AJ8TqDcqjvEObBG09b6U43uPMAg5fGy161f+g+MFiOs2+DNhhUJy8qoJPkrH8fEP0AzOPtMPNx/
GaoBQjTeMQSocEa1bguc8scNhhHXHfFmxFVl2ZjUAxcgUpWpzPLjPA9QpjI8OY0BfgkkmLZyxy7z
WNe51/CyIQEuQzVnFFJUImwBF6oHsXEdur6//v3NXGLRoW1XFdUrWrjUR6jqgLSaD406XTaO6/NW
wM4hk8EziA6+em3pjYcyBn73tobq/QYSxfV9y9dHMmfFkOOWLbIcZsh48XfLlNpI57k2r+XiGso1
YxXI4jUsQ2+8QdPK2CF9oIPgCxunLRP88SDBdrJcnENaOWKgIzv5phEpunnAqGeKHQwNmqpDkS1e
QCDv3NI03nAZx6rZCLfa81H3M418zZNkjnZNvOIJeARB98NVZrcxbo3uG8G7HnG0UUu7o2FvbocU
xaGNGNRhGBvj1kVxHS1BU50mGZAjdOFbtQ/Suv0OcMqWxuEfYxMe26Rxg6wAHymn4hT06GFYT6+A
DXvVN/ymQePS7w57CW5kYsh1zmKD3qBUPGkPed3j3DXfdSnwDIxB6L4lvO1atHU3vHH1okNuYQU3
vvp9+NStkW4Ccu3/4WXg2MjCcvbI88I+ByXhaxAzsu/q8DmKu/a5LKAoXbcDv728uVzzsHweN/kE
tfCgOkHk8BmHPHtX9YbvpVm2yF4dB7zNGKcAwo26DpdujFd5fdOHs77nfQJ+t7rhSLQzwKAgSQJF
2MszcvmjdQJU4NlGA9yUvjK/lgQys/1x9NVQb3iL4/M22o3hcqqHRvMTyAfyj2nTZ08EworX+bqN
cQvA8780IQp3UjDxTes6fuiTctkC/Lp+vH29l2pq0CHxT7qTafDuRul1PUQ8tlniAr9GtAgldcBM
YYQHCJVFWYEGcwhdTIcagepWs5JrFutefuN76TIMYLYBH4ZJiH7gJZ3afYmilNgwgsMnonXcN9+P
wfqE8A3YFKppc1+ip/FTA7D332U/b21S1xCWd48duDJnb8lec6q0+jyg+Xu4T1IBdoEd0nD+lvO5
xrHcW/czzWMl61cUgX/KRMXfUY16AoB1C4PrOKZsQdaOkmwYGpQas7wSdwHP611Ceb8feKPvNNDk
13m1jX4zeIOYLuvFibcef+AJDXFqBDGkIy+fGo552Ji3rqnR0JUl/MSioXsHDTwgJdI5PVRDVwPO
2vUbL0KHQWzomyZlGZRNHJ6WimV3eiyeRsryx1qDPPnyTBzeYYPfEvRdCLRRenIHsvkGMTVE9dpD
n7Wh2mrN/S1e8Idngg1/S0CN2/akKU+zgmAfoB7ozUZbYgLpyGCtA+F1Nf6+00HS82klEBmC/Es9
xve5JN8D4Kivm+q6yG8clYZplMhmCI/cm5v3bDFgCu2SfrlO15rH/wHGtWPtiwqpFGma5TFoe6gx
NZlR48HkpPD3mTSe2qUIy8ad3zEITM5I4d6iSwyIlFxUbNqYqWt7WudFwXohMD/v0cil2AuTL3cA
89T7pYp/kXZIrnsB2Cx12s+WzssLfpoqKGntPD6Qc9fRfOMJ4Nqa1hOAhAYnUNDXr2Zga4tYPEk+
vGhwLrdbaaPV9H/amdbtP5AiWiCsW7/WbfSu1mw+1LXAskX8upYWHtuAOd3TNqJtUpyUp8JD2udP
YY7/uWpL21g5xWdYWs6guKZ1B1wAwGa8lVsSY45tZNPOsVlX2dBgdXjgfUT0qu6U0Urdiqh+ANPo
IO4uz8JhBZt5DhpNBBkWv36dZtLuK+6Nx6GmzSGdpXcV0THMYDl/inLPkgdheGrrYTQHr8hBQRwg
oP1yeQ6OzWpD5iC8nGdp3omTSVoKesNMQpK5mdFLefn7jieRjZfjFaTqgnFB4iMP9LfK1FP3cxjR
PrcP56kyBxGBgGqPrn6C6uiCctPHNq+jYaOLzTU7KzCgDWRE5wBR+OBHxTc+Qi3zLh8hI3R7eXaO
qN8mqBtwMkpTg6o9DdS4H4K0f1Jl9UUjQDjkcaNvSULircy3a1tbTm8gFEPR+70uJaA7K3BZpgDt
zVXznpQQkr08JceS2aA6LQeo98Rr2BnNPyu87/deOuUbHuOYgg2oK6scvd3gQDj5eUhvfrP6ZTiD
d6Yw/UErb9i4SBx2sZnmRDKWVUDK5lVDDjupAEkAfat+6McqOswkqR79HnJ0lxfMcQrYuDqBnIIm
PMBtotvsrqTK//8AQbZZAnTZxDoEWrwFqtHU4WkufSR2yqxbtfSGekuS0zWFddw3EYYmQcEjFvGT
iZevaeCBb5Ht+4Ve+SCzWebU/3H2bc1t6u7Xn4gZEEKIW8B2YidpmjY93TA9bQFCCBBCwKf/L/e9
6ea3Hb/ju06mg0HSo+e0nrUGMI9UUQIQRALiVuuDANtE/DZ3uwXQGaeGCEPy9KsBGnfPfLekdpyW
KxHzpaXfOPPZ0z6nNXpamH5V4R4o7EI9F30h5ZXC2oVaNN1YdXlmzdFLxL4GtfrF+BTfuaneFaM+
GjvtmAeVelqPN37OFjfXzsa2sxfon20SAE7gOhp6zyrASM+vt63hwnptqeMkpLQX0nT/r9CtdYsG
RIdkgN22HVu4HPciTDcwy75GEJkbUfAUns4H59FbF+h8c/1lCraNxACVY/0Tgy8T1DFc8wts6vFt
5bqttKpqxNpKhcrEH3q6pYC8S3J9POPC7boljptGX5G2sLj1FAAbUzLSlIZuel/oc5ZqCvXltj3e
hOkAP9YW6DeooUxVkvbzTO5m0C/kbz/90ldsfHYPKa7ARRD3OI/oyHboc1AFvBeMPyb9SK6EJZd+
ZGPW1CpvNomJ73sKFj+/Rle3MOWvovddFnTRt7c/5cK9utVY9dlQ6GAO4ntTL69/xD2LuX9MyvEa
o+oFa9si4wrAOqXqpvgeZbp/lqQM0xJiG2+//KVnny+svyxBV8Uwt8qAVH1Fs7LqS9A/DPY24TuW
bIFxSHNsGRFXfJ55Wb53fPb3YBAbmxSlifX9bZ9w3v2/PkGBF1Nrz2HiqwMxf1qUbBa7wFB5ZYku
7O8WHEfXCjIOBNDHqqaf/+yvUuJXba8qyF84pltwHCRaHeid0DZU4lw6U5NoklOosEJ7Bk7LCLhq
yDleSYsvfc3GrHuGsVe0oiGj1EOvjMzsG2NrcSiTq1Z36UhtTJuakFSV4PweM1gmI7isQDM83daW
/B+kXAhEGYo14ktJogbjGUtIs4ZE/NqVcWl5No6a0qHufM2jk7G+v2c9kUfeM5Gjk3wtDruwPltg
HClp1UO/jTxCpxM7MIIDcIq9ayjgCx+whcIZHq10LBbyiA8A0tIv2vXZusHV2TwH/PVtk7v0I+eI
/C+T0yCSEEuyxvcQKMedqpL2sAauSkcer/nbP3FplTZWrdcxqpPKeZ9dHRTvuqr0Hzo+9Pvbnn7+
sL8+wFgui6QqvM8IuL37VcfA47fXhj0urc75k/56uJCApy0ri++B24XEjO6rFND5j0NwmzASA+fR
v39BD56clEH8VQ3Bu4KAIxFtoRtzw60kKiOElFCrhFxALTH8q6d2cdntyIU/0Py/lqeVtYKKrPU+
D1OlDraq+z1oaD68vbH/zXWNpdkYcGXRr1EVDR/g2eAwk0fd+vZQsPjZ1UrvC6K+krnlGSvYfo79
w+gwS1LWCGxWgWGMOZjaXaeGK3H/haOwBcv5IJOwZirVr0R6JIXPmA+xO09KVVdhl5d+YuPBDQ9p
N3eJ/LXUdUDTfpyeWEx70JcGGB99e1UveKgtQA5CDjGvBqF+AdxUy9SFxSd4Jp4XdA1fgqucFZd+
ZmPzaoyc5JAXvV8kgzhKCEYnUGSJrvi6euis3vYtG9MvVDxEQ9l2P01cBKlkTH9apPVd6nkYFy6H
cb0mKnHhCvM390CfNPU8rhM9ER+xoAJ4IwVjjH/lCvtj7P9RHt4C5goCN2g6P7ynRRzX0Df1IyIw
SsbHChdO4kr2ifiir/RpEEs/nETSFksJwo4Y+JG84VRNP1ifqGZJ/cFBLmZXyGhiVwzx0sdvooAy
biLLQ1X8qmsJFSxnG/s1XmtxxbAuPX4T2tvY0E5LS08Qi1mG3JbzEGDqiZjb6j1beF2vgSDyg4ae
eOzxtk3lYFf9ESKsTsbpKqHzemUb//tD+BZmZ/w4UiFp6alX0QxmsdjlFeYk3j7rlx6+uRsAUwKZ
LibKT2xtXjDiOt2jyXkNX3fp4ZsgwJqBjcokHbA8XhxkFAeqPZSKB9XL229/fsv/PeBg3/23l6Mr
p1CLmM5jYKgsPZ9bc6byi3fLJF90EmIKWK9Vk8bdbcL2jG8VWi0j/TosMvgdYYBkP5A6urt1SghP
Py/kX44vDNY2HBJMTS3GCveUCAni09V2g7x7e8Eu7cg2LKjbpF0UIT9tSXsQQ3ANspM20DeNEOAD
NjZtoWO5+KAR/BlBiDX1G6j7DF4Q5pFzzRW7/m9vxrc6rCizo7cy8uDniKFv1E26mERZ5w3mSLzq
mkjKn8z5v07WJkiIdTSFiL79Op3BiC4+opzSFTvsfq+7VCYs0F/NpKDc9xkMSrOLdoCwaL8+kHaa
BiQEeuj8O5TkdZFRSHj+VjPVMhdyjNdXEkxeeBJBPQYILKd6eCF0GQDRgxqCxuPRgkX5CaoFXaNc
JgYIyq1oigyDOFlBawY0vXYBBigiUgzLtDecNmzvTOe8/ZlZM7xyWM5W9B9rsMX6uQJMhmdBx5OP
JgOqj15WdfZDJYPPbXCTthZDuPvvE8/4WGtgQjBMq6nL+Or2xmGqJTiHxDcd+S3gr4K0STVHBaBe
TWLpdzNSTLqrUsTtlUvogk1t0X4sqiCIwsbxJ5L+WO9AMNIud9Ps5ivVo0vP34QjUk3g/YMIwMms
FkMHzi35/0fgdunp57//deXUsbWu4Iv+slbT6zSCLWbg9TUJi0snaHPdgGdxWCdQsZ2KYGVH0KZG
oF3h5VHTeuf1V5Hil35mc+uMGIZjbeeNv6Oub5PdOnguSZdVhlOd4Xzx5JkS1X267Txt4gpZclhD
7IcnUkTBcpCJNFXWKa+1VxoZ/y3QBJvY3D0+Wyw8FpjAUh07LXtQbtY93Nii+pCHeRiuUDkDPavz
qjuZNHYmex9iXoLes2gcmD1xdD9YlcN8y1qCnKSs+P6mj/8fPCDIYYqi0cj8VvZSjIDURZALyW57
+OYuiKsodL1SEjp7yw8bwTM1Pn7htodvYhFDLNVM++rYN1AoMxASSwH/uLJlF4xoCwZEI0t6tBuS
e7fipiwC0LSgGn4NTnzp6ZsLYGn8oeGMsZM2oN9CHL6mztErt9cFd7qF/0lqW5ZQ1h/PaoDF7JP9
Wd5p6K+KQF96+80d4KmAFo0LyG8jJvC5LW0VkfuExdN602Qk4/HG/OmqkylCweae9OMPCDVWO17Q
F7CaXKNMubRGG5MnoQo81P0w2k7BoaUr90UqROFRZH68fTgv/cDG4rVqk7ltSHNkpRE7P5AfrdIR
MGXXFH4ubMIW8CeCqhxHDEYeF+cFuT904CxKrs06XHr4xm5JURO1gHX+CFEMMJUwf74bXXyth39h
bbYIv2o01GpZk996AdOSqaNnHiXep8EF14Bal37h7Fb+coHMikmvfVwezQx8M5J+5BODPyU2Hai7
9UfOP/7XjxArE4Wh/AI1swlMmPCHKFvM8LZIJNO3T9GlfTj//a+fYF2R2C6m8ugS0+cGQg3ZikN7
28M3ZlwoFIcDN+ujRoy/owrVKcz7fX/74Zd2YGPBi+9Wz6hFHC1BG44L4MAoMECQ1AVZwts/cWlx
Njas+dj2DNOPR9ZBbFAHyz9dF92GoYZ7/ffKkzACfy3YC45/+rkEItapVfGYTbX/z9uvf2GFtjA8
Pxy8lYH56wgZlE8kYB8JswsYSK7ytV76gY0RL9DpqdvR9selbmUKpjQMx0uoZdUaJ/Xtb7iwBVs8
njI0rqum7o69Aq5ENvgJW4BK6banb6y4Yj2Qv0tcHSFM/vxn9WeKxtJtD99YrwIPxTz5UXP0F7dn
dEV3uOyvaUdcWvqN3dpy7ay/tOpoaaVTKxElFzVYtwNvuq3QyLfwOygdmgC8Nc3RDGgxKL6+66ar
9GiX9pX8+/SrVSmLcdzuSBJoVxWhbfKV3UQYziDA8u+Hm0J6shFYHGfrAb4X3v1M9RueL6C39/bS
8m+M1yS1i0U/Klz/0xfhKN2fXePsX62NX/iB/4HSLWqNwmYuj7xE0IyJBJ+6Ih/BZLR7+wsubMAW
Tic06TrhNJhMA2HyKga+eGjm17cffuntN4EzR0Qbh3bG8iy4ljkXS7YaoN5BR36t4H7p/Temy6p+
UNqT6ig5wPMCMjONuDV+2NLRCQxiOo9je0ltfzBMCWQunl6Hs3d8e4Euvf3573+5XRTNoehU9v2R
tZAYtAoskAN44b+8/fRLy7/xu31lIAs2euXRznxPzpcOsFWH+vrxv/T6G+vl3KJNW5z3t0WrI+th
Ybh/jGI3Hs6NAUNzbh2QYuD5Tv+Eph3JuuVqVndpdTa2W6lkaD1vbI9imb5Q6f8D9Y0xb8Or7JgX
VmcLlCOgx4OybQO/K3twJaDFP/jlTUz1jG9BcpY40JROtD7SkKxhKmjbT59DcDmTm5h68Qsb4y0m
2RprcTWHrvOymMXi/TyiiHfT2dwyygno1XBex+qoorXJmeP7P/aFhODlth84b/tfpuUnWhA0Uroj
CxAXahykI+34I9ibr53O8xXzHzXOLVbOJcE89wFAwODCEOnigHHhwFXvz4NjjR3M4bYP2VgxmAV8
z5+RYmBO2+VOjl/oOO3D68we5w39r+/YWHEFqocRV486QuTvwTqAUvyzJ1t8QAtruYLvONBqyt/+
mktGsTFpXfMRCTzHtojpQx+4FXnG1a7lBZPeguV0Zcew9gi+5JyqniXC2bkvWrD2pmEAvgXLGRuO
pHesPToPxCF/nEFymwo4w9jqv09sDzH3CC08eaQo4aXoGqNyj3T+pnXfYuVsHNXIwvrmyH0WHv24
TR4mfpuiMV5944ULtCCi1hYQMA+n6s/CCxqyLLTXyC8uHJstTM4WCXXlIvXRLogTtR37u7EphtsO
5RYjp0AshdYZl8cCtLNigT5AqaEk//bKXziUW/HUfi0icIWLFlzxy5pBYuQZ7Jw6va5ac+kHNvYL
hvgikWWCDFICL6U6zL1jpkinAVG3IZr4FhjnL+WaSMQoWH6Q0P+5qWN8yNsLdGlvN454mapKLmAi
R5F/0dmfOwF+7NNND9/i4UTXrVNbNO1xaabdn60N2NXg+cLKb+FwoGIF03JJ+iMJhipV1bzkSzh+
GOVVKZcLPmZLDadAhclB+4iTKaLyhYBhaA9lTu+sCvkw9mN1mwFsCeKKKIIG8nQOU2oM0xXDKl/j
9movP4j+EO/8h4/5A6j6yxtzV04ItZBm+DPX34BB6LsPFn7zkz1rXu0I+CZ+YZC8bvcEjNl3ZsQM
UZGubOWQyVVugJrUxCGRxnZk7poyBRqg21UWa5PWVYtqLXGJJLmpyirYoVhJ1Ltg1XN31K7v5B0X
VnKF0jdZqNhVeGOuPoP7uZ1lZmLw1qeyxSvuHYZiSa7DuSwz4tOq3NNY1E/QsBghiRqNa7fXvSKP
PaHqkQy6PxpMELuTQ5x9jwmkas5U6dW7JI66r0g/py++Lst1J4o1+O73tnwfEz98189FkC8JCV+W
Uq9QlSyqD2Jq/TsbKoVfIzbJHARwnm1be37qdVX9hdIGLMXcU3KnIBm1d0quPsq8wP4Fi4vveDu5
/aQj9Zspye6hQ8unA0jOzqp8JuH/yKEB0o6BthcbDOrWJws9baxYWWB4ThXQUzSaAiC/oqQAApCh
b+91tM7fmBD2MxIh9t4GCdtD6t3u0MjGHjCmMKu2QP025e0A+RzBzgkwuszvgSMXJ3pu54NrVWGA
FSjgMWuSloWpqQv3UZSt2BMSriOabUFzKgt0VgtuvDnvoRyJMKciUypC7DsNm2q39qw6kQHd6tQP
25hiAmiwe7/vTZxCYUe/F52PAQ5/Tbo9JheWbwOmbBiAQbJCAAgoLAoMI25H00FOBVXCfn7wkxVD
yraYx3e6W/g9I0jB1JiEJJex7O3BzJy+gmiisblg0p582sQUCCcw/9z1iaZfdLtgkFlMc0D3hafs
5wSrENwhOQdUbvIX890fmy5KuVcG/KQMM6/SJt5X5JUi50PR6VPL5iF3oSu/KjMGv0UQzOLYV3Jt
80b3NMpDDYaZB+BE0PH0DWY268hL/L1o2uhuZp78JfvefrWrEu+gO6MwuNTN7a7RjbcH94O4LwG9
f9WYlwJnexAgrnAuau68ccJRtfXKebpyuQRHI0L+aBafhu/9FY3v50pObLgHajFY7npRFL+1F5y7
38kIuivSc6PB3YPLopoTIGR4X7vHOEGdKBt0wZ96f8S7eKBJ0Wm9AEeWL0PcLxmRaLlky5qUz0bR
ABSkIxkxhONP8c92/TMX3peG5iBe6P20GBfZ3fsVUCAAlo/FI2tWKgF2EytJSSnHcdd3aHjmdHHA
N5lANvGujgrePnoUCpt7ISrYNjdlsBxtyfzXBtOWZkckroNslAv+XTUzgAkBtwSv0cN4X3zTl+p9
vQhVYKLKttAEHSDhnqFIqM2dYpCnfqEzTlDkQOIM5ReAFpOpQOG2QmgIcmlZ8/aH82C2GUfWOshs
rCCafhfEXVE+QhwhsAh9x8HkpohC8eJHDCRbGMQUZWqHIJK5Qp6rMtWNI7atMCAEAeebi3dxMsft
LkFvdzgwMmIteDSAEKYoYl8c+FoGzQFCCYMGiow2h7DuDUkxEUbuVjBDdnuvj+IBiJq28w942bE3
KYT7FJ2ygrKCPFVKVXEGEmOxpHEYyvZ1aTo1qszaOlpT1owR3dlwDdpMYtYysbnvV2P75CJVIc0l
BTvSxNruQxWiMJY65ebxrvFdFzzMy9xFZepNUQ0sdzwukJ7kVpA5t4p45KfoRT0DxbFYO6RMijb5
whLdIgfxPdA6fZG49KYHAYlcC4Brzfj9XOq6XXZRPEVsSlcSzN43FFvhi2HmzLkHHQTQcRfVOtMT
6HW1P+/cBNqFKSVY/mnvrdD4+C7RP5h+SdGU/RH1/VqT1Hm1a0y6AL9t4TWsYB/8EAphO7X4Q3lX
rUsDARU5yPWeBuuidkTVxmZlnHTBfgoCwzNlFsNyUD469hU6LuZJujVZ38upB1gSCZc0qezi1WZq
8vp5F+GCdZkhVdPngFeJ6ZmVsWozUy0Fuw+mmK6PPtj8My0oEXsadOuhjHEMvkPt1U73Lll6u0fG
U4DV0i9roFtHzDqdVDuHJh+bMYy7FCOZg/8cgJJ8+VQPjbKHhCaymneJKjrzHAveg0/ODuEE3+p1
hX8CFGlI/ikjT4XPRSES9o/PuBd8r6CorfauSOAW4zWppgMYmJi790oVtCvsSK7D70UksXhFtUm6
PeAcYsEEbV25lC+ith8NJeVHtLYW/3VM1FQHaWJrYlrk0MATVhmrbBKlVSSZPCGX6GNMe4tmdJmS
gXIfi8Cp9q4yGDeZc9cArgoY6NyDR2dULCm/i0TBgcSuqPwMOFQSv8rZFc0O7Nkw+mIRXnfwp2jw
0wrXYpcvemw+Am/CI8yuyJLd1QOY4nOb1HN4ELhYlkfX13p4iIMI/MI4sc291EHfdahrclvfgWgF
aaZPcfNlgFz0bU74YkSGU9KT+66itN8tNpjcI7M+lHHBo+ItL0A01t294XPwnTATMTAlj00zvK51
7cyJgNZgzb1pwptEMlwhLKUxJvfQSC7cjg0cEVPmV1MBgQccWEi5p7Ooz1dY2BnKU2HcKGfcIGBY
3zd2StZTxJf6RwkVxeiggM0yu2CeGvjQuZz6Havm1XxlYxAnj5B1aJIfNOmSwOWqhqzSydaQLNwP
oSmau4m2yt9zBo7D7z0L1mRnx9XENIOGR7cMO8m0csfGhYn7R/tj+DDFrQ0eCxxqcc+Ao/+KJZyr
8FAV4RjO+54C5hemyGOimR+kHtb4fQUmtP4zidtGvpc+FcunovaQh+SUC8++465p2xxDlqRDXjV6
ffJOQgdBP4CIZJAvPdBsyY60PLIFjLWt54OvgkLbjEGSeMU4oJID3rdbh+Y3RLZ6QJV12S3VV4rS
Tv+8lA0dUuux0X3jC0N0waJEBQLvSOPpsFQslB8E0un+ibFW0JOZCSPQTlO2639gNGb8GQmgTJ+V
UCVgNgEYkd1OByO4vfqyiaDKCG4Bf7krWGeT3Kzni7SvLCX38zSAy6APxZzcNRRdhn0/jzp5shXh
IPKRc+sv90wCfw3BMR0jo2xmt3wpgnhwILMFbluB+HKe4h9js45wEmWnxQi2qSSCnKlfK8v3uiyi
E+Ut9e5o3cw8Xxptgp1aQZ6SkyIo4QcYWJAx8gbGn6wiGI9p4GEwHzhNUuy4T1v6wT/ThD71oZ5d
kotB6x/ANSblfaho82KKqdQPCv1wBh2X0EUn6+ZmOUINRXGNilmFrjzqgMXwqwHwqs8UMd7wLvDC
sPjWGR+n07BycLuAS5AIkKRrPs7RFD0Kr9STTnWH2Oc0lguc7uzVJHnyjIhOLuyourMAupE9SVCZ
LvPCqTpR6YIGGS4aKRspbTovkvIR3CrhHO4r3y50gjYdyPDLXHS1ol9p79rgdZ1KD9g5jKvUz1SA
S/TUY9GiT4ZNUKNNw7Utykx2BHGSa0m8HnATL34aa4l5Qb82Cd6OxJ5gd+CzDbzvzusNP8YYYzvO
S4/mXdoMUDDNIIwm4ZosmfuCZ31bQGQDU0Q+TVd/mKNXZJphsR/rlfi7GBzY3xQfOvGdg6cENKcL
woB84UvbDikUAuePkOKq+melhnL6rapw4P+4jqnqfdBMkUpBac/rh8SUrMl0NIp5V4GgqtwjtjXq
K6toVO4wuNn4vwkFzC+HD1zFI2lCg1qzKcLySdTYoZTP7TDcL4YAcUVatcYfSBDy4Qcvw3rYhYVt
6D2l3TLueaOXOaMaKpKPJCqZ+y17LHYeD73td007T9Oh105Vr4bHodj3kAExuQ+db/OZd3A+d15Q
IhBi0TQg+QB5ER32Pa8QiR4oHedvwwAf/ENMTShYOpWcVXuE+aP46GxCu5cwVuN6SprBYA6nGRGR
4JMK+iFCwO/j8po9hCX+Utji4IK4+lCsCBvfVYTBpGgDNvYvVoy85xiP1WG1a5eK/xYuAFqQ9JgG
ypapWQabEor8aQ9y8sh+rHo4m0zUY8cfEqz7KtK6RUKB2p4rD+FSduYhlGvf7sop9LPAi+Af0z5Z
hnVHcWWvKSkmFx5ckgiVybFFbupHg7PZMJuygs9dJ5UzUyPUsghWgtxEpBenSNcgwtOldP59BHDs
LxXwszAlHT2589ywBKlbWoR4AyL6dbdGSfdZrVCnP1gkxie/cwgSAbtfYXO4hPx7iemP4KHwLX9d
6g63IigAmjHjjerUiSEJ34uWQkkASZH5ASoYSu9kYJJBpvCA9NMEasHpaR5Z8znx4678XJZR+BJP
fNDIQbR9qMuZFKcgGNi6H2M6yYMSAjeEU3GS0fIMqlFQfRv2dOrOpbMp0eg24alZv5w57Rb0iICO
GXxkGxhGSfzcty5+4ZwJuSuaPqbPCBpg0T4t4ZjpbGJApZoa/wYjIQBaGaeMr+8XHVQSF/gQ5Yko
4jFP5jJpP4IdLPqkwxGJim4pHAENyOTtRUymJ76GbMnxjtUHGffm+xJQ/Wwnv2PvUPWTzZMGWPUz
/Kc1Xxy3mMmMocr2QbY91QfEx2J4rzyoRD3ptYsxsDlVYBkqW5BDnCGMA27ktgiRJ6E9uz5Cnqh2
d34gIAs+LWz18t7AgHvaONT8iirIChxDnct5bdudrOD6vowd0+07XTCUNCxSK/4EjS1/53tyGVKF
MfkSMs0LcKg05uwzGYDm+AGjS0zmaBc+yC6sH72EzHwHEXTi7WBlsM61BU7ojzfnu8Gb3e9Cnb1E
Mfagm2Pwz5Ax8OayyjX4QLzcUgOiHgCd7a+iOoukok4MzWMuhoCnSvjdgHfRjVY7MUHLfccDZFBW
hxb02Y7oQKUigJbAi0H2xrM1XJtwP4Ol9Is/ncs7IV1gVcQzzb3fnpfBX4RZTmPi9/fWn+opLVqJ
0LYIw8nsoUI/9jvAfcuvEuQSv+FmZZ9jMBdNaSQnSLyaFtfvN2hmjHIXx5ODoUeJTEMEV/cayUiV
ofpChx2E4ke+N96I42S6GZ4KEicm2ktgls/3ZFB+XKPFsyhfSK9BqOGvYHXSHPTaWVXNJd8vMEdY
42xgk8AfF7/BAjo7A+JSgyNXDvisKD4TGzlPIasbcFbx77hDGN12Q/hQIAg6JZXBQIZ0EHtLrOhx
igJPvcMc2hpnchnrd6yJ4uJYeGTsc6oimBPiYmgSiXBgP3Tk1xalerU26dDEuDYTtQbTnQMdZXDo
4Vh2EBsNkKNMqvcQ5zY4lHS2Bi8CAXmSLgkqdgLsMiobA98MaQOclDoUXTB9cWWIc0KGblYf9QwK
sFxwCskDwfwCFaSez/GjW1Cm+dizgT2AtmGoj1XZYKjLVhOCXwivwF1VI8pLiiwo97Uc2B8SL+wo
TVHnyumz1BXH9CVHznXvFY2lyDINCkPANgRtej7LnxaEkjlRPhILEO2Yo51qdkiAUvp6tpITiOrI
UxKiwpMC7QKa3Ya7ocm1R1Yvo8DP/vCB55t3XJVVe9LgUBIZpmHME/UHUGqBoBIj9LIQOBMIC4m5
p2UX9hlE0eFatIWejnJYjdmo9RFBPSnyVrrysyCT+CTrvnlGdHj2JImRrxISe3fQh5yeV4YSbO/R
KUJUUHr+SSLv7XYMydKRzVU8nFq4WbitIpwacLx4LYJmPcAzPwBkHj6Cucp+7NXadmm5VM2vJl6G
3zCVuH4olwnEe2Yp+/MuIKgT8+yXSEkX8cl2Y/2jLyb7QYoeAuJs9Nz3vsWdmY4lV++M168Txmao
yHiA8RO0YwgBQzVX6zNJXIxZjxLdT1AnqA/MoBKryiH55KP2cZySEjsCeariTqBKh7qJDJZd64MC
NYcy6fytMV6N4Ec38ZpVogDBLpRkzk7O1v47NsWll7aVb14YejYPYD6fO3jHsHqi0FCp8lWeTyXD
cPcuAQ9HewyRgqGMwt33cu7AVskLVISnYNQ5Dgz7PXbFOuWCcrOrKRSWQScVdllRGtwVwLKhvMIw
ZnnX+bgquAnx7LlkHWSAaoTRSbH0a+YTiZrXuiROwgt4ZeYSH0VBiUmIn67i05OPPvdeT7DpoLUk
w+0ZsWxWQh94EEUn2Kd7bToBvTsZsFWlEUqhnyBrb17CkpljlUwI4NvGH/NlVPIbH2f1e1mq9Z9h
dvV3HyU7BGq4qDJZEJhUAXDWw5//vi7z/I0ncv6hXIXK/kLdoVuduMfCx3dT3FuXsqH2foCJX79o
ktS5c7iV8oVVqBnQBaFariEE3O7sLNUTZoFLgbEC0x45HVFFNW3ifndd6X0D54A9CaTULdB/GD6j
s09foUuH94FtTyZ1pR2+sHLu/QyTBzUmk1Qfv0T9NB2RmLDPKBXIo/Vi/xM+IjpUdTz/JN2gnnxM
sZWpD0bsjwvqlOROmqT4TpEWN2nVDM1HSVv9nhb+8KVwGrcGYpyzGwyJ1Hm18FCmvZjj5EE0Tb3O
GaplMMa17Lw61wFSxrTHDT1C7JU0Op19DJberdOKeqVZ7PoL91NxGMKY0AwdCnuqYgxMdDgv5Ttf
8ZE/qklqBDF+wyd03lDjbhPdvDSkY8Opt2z4bX0mMt1FYBZlBbQlU4JOyxeUWnD4g7hAGn9mAHyG
jFEvX0GsxN7jmp6ew5iqs3smCClB8o+aqZf0GDtPKD8lsW9/oew+fuq6KixRnYziQ7M6H0UwHWAx
J1T9smJCYNW5pVQHUB0I/n+cnddy3DqzhZ+IVczhdqI0si1bzr5h2Vtj5gBm8unPR//nQsYWh7t4
47KnygARGmh0r17r7FIbf0/Fbu0fMhti951bhuqDUkWRfVBdKh+JJsMqhOAq0+HM1Vp+MvEK7Ssj
Po+N5yqnNAMosNOJxowngyjTR0eJDGXXDVwyh6YayN5NHvcZP6tPSq567p5SBia8NxPvXQyUqj5A
PzJ8ZE8nJ26D5n6EDgBWa9cnzpYjMcdxXfB6ci1l7PamGpQ8ZPz4h0OWwGDvuMFnGyGP+zyBgg2y
70TAgeCwSLzJsrfcwGUDOk7z3gt35jnJusbahxy9eAAKFHS63vdPnVp0dxFM22fuafOkRR4FMsJ2
4UTVJ0691A6bT9B0gGUdjFJ5UsHP3hFcJMDLiWr8JrbefFe7FndwcDXirnUXTOcSiooSfFjPUViV
YuQMGOzMgOc0cXtiA1n/lgisOGmj51KvPczxYgj4xd3QKXj9QWpGH/MCKc89cI/4sSb2uW9cXryw
vVf72UO4Rx2zswiMKdZPjOu3K2qsQC9dNzumFhf62R2V8FjhESvnvPWY0kxx3M++H7PaARyfwQ75
6tTn/5TBoxo4QDsoGFDvyriO0cz2iPvFoUp4z/HcTxQ/Idjume051LTks2qinnsoVJE+MebpNxQX
SkD9Z0C0WmsxJLJmxmNbCRwAk4uGvWDr4+/C6usnUB/5vZVxH/ih7v5u7SB9tvO0f5o9kjtWAdyV
o3h3dhoqTwqqTuWbwMxwWAPFK6snR7eLClzZMB4nF9lz4sz40Tkoib01FMrJFD4nj62qpdjB2Q1U
tVICJg1hLevjqJMaqQRZt3YsslPa5/bPPLX0D+xlwg+pEpHe4tOfPJERPI0Mj3K/WME7HeuOwv1m
SK3+oPadfyjTgavYsARLXARe8MUObXJKLimYRzcyooewzcxn34mUH3rWBI+uXhM/cVTUQD4Pamx0
d1bdoNOu+8SAfZhd35OLDq+YECVtBr5l1dmafx8URIU+ZBqhGyiidV/dWWgI6+9NpWgfMgKzzUHR
5o1SiymuzpmV420VPSreonBiTk9dT2ISRxZHzChq9dGDD7o7FVpVn/LKqi9OmqNzirPROPe8dYlo
qIpWfi0ipQuPoJcc/MBOfGy6wblL9YQHhTbU6huvsjX3rswgMh4VNqZaqrG9U9us9ebCpST5UXWm
e++5EQ+qRKgqwi6xbX5q27H8PsSVTQ2sR/22VvG43SdZKT7mLmhQT8C2PuzQ3fW6g2/b6iVXqIAc
Idj6lYBU+RVYZjMdhloPnybCyOU5gcnhaHpk+D5OPNgfyX74Z25fjgQXLcn6AbJAp7lwM/ePYd3n
R594fkFdgKv4hwAlS29ngoexd8hLVek+akwt3qOc5JZHFOvH5673qg8UJOtHt7aLH0VdhN0xw7M6
qrxwn8CGu+9s3J23ZhEVkOarrXXIeeMUvMd0nvbI72aPUxeFxiEWyvTgTAm3WFn5ZMqEhUSkCIh1
elojhn2lG/oHvYyqow5B+Md6KJE0q7P5YY7lFxSdWjzUdCVMfnTDfO2lUU24kKCX/TMpzOjdRHbc
OHCLJcHBRlXxnyDGX1XQqKiOXmglX8i+8LoIuhjfd3CQd4h4C/ZHEDvJyQ4L5VdatHVz9FTDnHZl
YIFiKPrOeDO5BE93VmAM9kkLQvtcGOn0XKns9zsFtod4JzRoMdHtNLWd4qCAc3K53N8J+O+Soz42
OEncKYQisjyL79wkjr/pil38g0BjVu3RgAlOfmUI9TD6hdM+tMNUfk9a/o3PFL37kyXF0Qo/FZSt
cYmClVXw/Lt3TmSXX/WAeEXoufUdUl1oVfamnd6x1XjszXF6ipSSXP9VecjhHganc+pTOkRJdAwd
Kkh3Ec8ayqNN95vi+oZ513VGkdxllsULQIErd1ZN9mESK/NQj54U39TJy5Bvoq6yhBJiJ0Yt5FjL
1CczQ+lwB1Q1feomPs5QiDzuGssm/dBpyfSMpFnaP+qTrz6psZZ9VXmrfrQcp/5SKqXb7kLHDRVw
p7Ey7aL5/iH1nR5rzpP0oNZDeyZpU3/u1VycK6sku4ACG39V8LbTchi/m52uhW+LgJTXro6a8T4D
zPFDZ5GfjHQk42sGRvHQDdz2h2hACAePkuQ+EXSWUVjduxIHWADy+5MISIZiMn4EMSc2VL5x+xvn
SQQ/iyEKTo2t6so5iSEvH5Ro/KefRGMei0Tr/HhX265513TCmfDXPCX/VTvhD19rc+8cdHxwWWTK
E0/9iSfpmBGAEH2azDeRf+QtVn4NpizigvVaEtPC6bKPY2TVd1odh98JT4uPHCfBj9LWyIiSZwuv
EPHwLqidODX2EenCx6LJ1UPLQ9v8Tsp+vJBqL5SdoxkdcutGjRaTkgLTSXf+YCef3UAVd5lfE6yz
e6Xv7+pYg3Ug5NWyqzsK7u+KUefqg4ZAHIKhFuVdXcIYcxhaSAUJansRtNy1DXjFC9ThsYNUOXmb
oZMVf1JCS+vPJELTJzMMhPsxHBUShlmrpV+TOGVD4hTDENQ3SqM+6FC0WQfSRPrbNArN+N6ZOr/9
RhNac2eMTjCRl1GBaqiWn7pfnCYfnnMnyfdKacfB0S96skxeqPreOyIxer73mlb/mk+Tmn4vCB0V
d14ZT9FBGSdyx5h00Z95NxGPIUIeBe88M+U84dVJ6t8LR7jbd+XEbnwP0KL9bqG4AEyQIK3ZrsDS
F/Bef7jyX2CBdDW3x7Jtg/9VPM0yQHeTMhkboUwSXNZNqsLWDL+4JATKT2KaT6HQ4ahdaX8J8yWh
7XQ/Lf2ZXuF/qN/IENZe6M1HbTTV3TbImgSRbTOr7wTBnEthALJ7GAE9qIQxgBPlG1dAQtwV3KQu
D7DiMipUhM1DgONnTe53YXllVqrIFIOSmUyQGUePXGz17j8gNWcs7Cs4Mlm6Ee8v8njvgCOzYNDT
RZg33GGDdtZDo8gomhtCvDmHN0huRKa9DaEoM1Sp0YDLP7gZuFk41/rCLvdOuqYPubChZP1GX6sB
h8VFcOFisPcg0L5z5rxvECTdBkCVlRttnni6TsXchXJR+wMMZuMRRmLjt+J7a2JiS2OY98ILkyY/
0BmkEinjhQx+h6P/3dYr67/QQSztKsms0cSZ020ORmHy0P1sK11sftCUqVipUV0AWsryjbrIkAiv
HO1BRXjUuFPJumYaYK+RN1KOZMeIxs04AUa8beNLEybZOHFyHrAOUHt8p8dxrhdrp/jpPxTWLXUg
mbjaK61l2opyb44wf/RmmONDil9QBbebhuDI3FJQgQWpbaUg+Ul0FCiZRPm+C1rvzRAX6afb0/T6
qvPq/HtfmfjkQVIE6UX3Bvvi1ilu9GC3TrtiGq+vuiOrOAYJ+T67MYloWcrOZHn3ah8AlBEExLlF
NlVwODLVVIFDLMYB8LrQStAsBmp81fuxJxbnHKaal8kajv31RXdkhqmgzVBBGLLionJM4lvl32Gs
wAxXC/qW1mP+/YWdF41hDaEWcLn6E8fvXEuTZcb19mIvfb1k4uSZQ00oOecUKHxetZAqD8PPuFqt
FfxD0/jv28PxpLtbmIkhTD/vuD2CH4EVPZrWpyBTfwMj+AjO83sgwjtE3n5OSLduG5Nk53YXaPCL
U3YReUV3mCuAM3CJdx2nzYoZLi2JZOhJqwEQbbKOGjwfF0R3EsLWYaDqd7dHsNC+zOSk+qlNAlKb
eQbbY6vUvwo9X7lWFxZcJnAiw+JrooqNh7F29fdoHVbdg0qShyBxYxFRuj2ABRt357KnF3vW1cM8
HGJDf0hCTT0BegosMl96Xw0fGlEWcP07alGu1eUtjWn+ihe9Iadn5TpUgQ+jQUlAEhThBx/3sGr8
bhNhDNKrUg9+BHlIU7GJdd/Yj1jjLkybX7cny6ORVyzElQzc5lmrlFbUXFqvgm5iONS6+xwoxlPv
BXcmKoGEeC7pVlkKRxZvBK8y1qNZNJfeS1PyoGa5V9I14oOlrSube9D5k1ePzaV2KT8WBNcOabJa
er90msh6jW3Yxr3tRO2FpBNx8iJ+JtX7cZ6sNkw6oqLZF5CRd46bn/Nq2+PJkQmezKo1QKrpBLfc
tKEaH8IUYAZrskevlwI6MkcTMSUvV/yBIU39O7+FSC3I8RyEI97yKkUjcrX+83VH3pH1G7OhbNPA
Yhwzd1BLDTTkBe0x68T9LIo38O5xRuX77U29sA8c6QSwyWarSqk1FzMaPwtqSw7NuJGQ3JH5m0gO
R44R5e3FHWBj0dvqV2pQV3D7yxdOE0ey9UC1fQUQd3tJHOTgwBPt/VoL9oO/Wo+51INk8IHZeJ7S
iPGNqc4uQwwj19jCH+TERFNuD2LhAHake12tOa9EDnmq8KAmdJ2MxGjGVJntOyfbyBDiyExOdqyk
KP069IIhuiDODppJJPP2EJZ2kHSNg4JSC+Cd9SUz7U+2Fld7ctbbSAAcWbExATdnp6ZRX/owosjD
9b4Y6z7PwvrK7E1F78edobjcfimiZZRd+2ALimiXJsM2tlxHVmoUkEK3Qoz1JUgT51D4pLpnR2rT
zP+LwqlWcpJAaXMJQnT2iLx/V9aL6JcmR7qsXQQ/bdNDGrUlgiCM1D/OInUIk4sV929h39iS/fah
+/+z37rRc8FZsQ+N1QfYUuPz7y9cjWDG4/h5yBHqDekbaJC+14lnrsz70tRIRjtrxLXpRC7MN7jX
wp50XsDRtpWL1ZEVFIWT56U/sjGDKf1Uq+V475fZF01z6m1+ki3ZrAoit+7dtL6o0yysZoNpLOcl
3rYvJbcb7iGFkpoE36INfti8g/ekF+qVY39hZWXGpgrN4Fix0+iKdA3wjlB9rAtfbPtyWTgROL09
zSHih6Jg88MJCAH7Dqif+en2zCzsHJmqSXXhnzTt0XjIwqLaZzNP/DhC1TSM4fO2HiSzNUnGOFUu
jAd1qs14D2l8L/aJBUsBACWEVleCA0urMA/whX2N6RhAYNXrD20C1Amw0ff/UNi71Pj8+4vGXSA1
ak76NiAbrKb3IJsoVCHbSSnD7Un6o3jwiisv8zZVtiu6ptNJUCdh+DSUItnF8O/OygVTHaYElKO7
NEvdPfVsgvwT973o+pXjY2l4kuttJYPrJKhoBsCl66Z/mNw4jig/I6x9vT2+BVdVJndyO6VS6tBh
Ai3NSe9TS3mujPKLFU32ntq6b5mhr7C1L/gvlmTqXYpWVQECEfRE66r7sMnTXUNa517NrDcqgIqV
OVswHJnrKVCrxG41rQVVMaMJRZ5eUlf7jAzseLo9ZwurIpM9mZ3faYOe0gM3Rblv4Z0+ABDfxnTm
yJKJ8IM340CBS7CrAiqZIlAmR7XStuVFHFMye4oPQew3Jl8fVMNnEbbjoYnbtblZmn3J2oFDwgo5
WLTuZe3bMKTERS3GdwPxm+O22ZdMPkY7qg88qCB2aBgZ1VFQF9w8UXlEMfvKxbE0COnWzhRSE1EM
gGmXmPa9pZEfRFslPQ66rmy7Vk3Jspu6cR1NNHThQ2x3F0+q+ChS6u5uT9LSCKRbOzcpgFbJToSQ
hHUmoj8KvPy6Yl0nDfjS7T6WzEAy6NRVJpeCICfcNVrzbUhq5W0YgBLa1LpM+9QWXdUoZkXrwo+e
21ixzkaQu9vmR+Z9KgD8ghpzaR0cvbPLQxyEOkuAIAQ8IrRtM/Qv7qeeLBvVNtQGWEM6vFFa23pv
TIjRbpsiyZLrIAPb45Qug9CAk7kg/HZZaIHL2Nb+vLn+ulzdyu0LQ2cT1Z19DEdX7ObS2JULYWH/
yMRPY25QRUIlMdCvEG4CtU8+EbbcJktPlfXfH+/VgqJX1eHjjVz/CTwlO6CDtUb0umBfhmS+iUXl
dFaVfLspUHgMVPiroqC6ny+0Fc9jaXokEx5IBJbgl9k8ZTUBXdcQRPIn0IjbFleyXqJTaiSM+QBy
JtzKyHdhJYaSZuXrFyZIpniCV6JQmkDzn8Mko+CCAr1dilj6DvHCemMX7t8rDNoKwT/D8p/TEcY5
R/PjkzMW8dkESL/NwmS6J0MAg25bFQvT6/R9aRgWlRxDvOKpLKywTPckohHGXb1iExmq+yZLW2qq
JsVbmZ4Fz07mejKgjKSipqX12V/NrPptUJsPrULUop/yc2Zr217nMu1T0Eyt1wR/TmqoxcFFDeHZ
roHF396oSzvJ+HuZod1P1UQducp0OMPeqHFKjYoTFierXiOPX+pCsmZXbxQtydsewjMug9Y3f6gU
4uymutkmHu/IzE+OGXeuOxd87uyCjQqMMKEq0y/Lp9uTtLSVJGsOegeheFP1nyGe+NTHFLxQ7Jtt
0nN0ZPKnPOkmKwIkyT2g4GOpAXC6nU59/ZpLOl9Yr7yxZAIoiH2brshLE2br6K4Ix13W5l9UNA5S
oX+9PUFLXcxW8vIuC5weGsOQMYCeF4c28N7D9tX8BLmqH3uhWJuo7RyZAsqsOxf2l5F+VCNMDkRP
1COogTXl+YV1lgmgoCDQelPMR0ZdAREZFbs9ljPTz+1ZWmp+/v3FLIk5622RY7vowLPHPUJ84Xeq
Int/5Uxaal+yZX0EpF6XKZ+fxhhYXvbpMWmBCtz+/AU7llURQRPWAGZGk1hVZb8HKJh8zpKyMY4A
Ycdo23EnSyNGPj4utRP9pR/N+mcCr1K9r+p8XNmoS2OQLDkJ4Whyayp6Imi63vR1+03vI+WkWNso
DB0ZWJbEDQmEKdOp4KIsGBTsuFfg5FkBAC18vowsQ0zRDlNCFX+IKd2CrJdvte+MAYawTWssg8hc
rxy6nBf4hbAISN0JvQ/Q1pDUx3Y4frzdx8I2lbFkLKbvUcHRXTJAodAcOVT3wxS3rfF55l7YWJE0
hl3lY3cJfPsJKgCV2M6altzS7Ev267YhuY948E91acC8VabuOVLjJyuG0Pz21y+co7Kg4UgtaNhq
Oj1E/Qn5wjeCcLNuEasIrZW7bPbfXrkNZAxZYXeTYtSUWAESj+4qPXm0g/JNnnXHmRZCVM6pmjbm
RVTJybYgfxOKHtGXVsTHqnE/UUCzzXmU5QmdDGopZPeQcwwoUzp4KTRfIhlWLuXXlxqs09/biOpp
QqkwjFEIbUf5jorpOxuvZWcZa7qo89X473WwZdSY2jb11CDTEFIvTSGN2d0panoSSfIEEdx9XFvH
21tqaSTS1VxbZaw3Rc9IlIGsrBVDsJcI095DhLFN+MCWsWN5lnel2RfK8+jO5eUlKguNItaAwEsj
mH9/YdIiK/XCrKZZuDOb1KOf9/U57GrlqYfu5/YkvX4koQf0dxdgEI1soOSdxSgt9Wh5HenBMNNX
dtPrNmd70sWcpXUeqvpA80IDP6DD+xtFHwI1vKNQ1YI6keJueCK2jUX/eyytqNIkaHQ6C3Tb/Axa
YTxRs7tGKL20byWb5rqMoLjqlGdzGJQd1I3tCXyUOPdB/1kNK/29xlvu9kiWupIuawtxU0udPBae
+hj18x9+/iYIhwOlrfq+60QBeUpfrhjKQm8yhsyw0cUZ01kfdhrjO3MMfoR2AuNM/DToMJWp5abY
JPJnf69PGHRN3xciCXZqoV6RRupAhG8MG9oykEwdsyHkD1pvoMHde5Nf7jVz7Sn3+v1k/0sKMPVN
p7GUELlHG1KyJgPGZ4aICpEIEGgyJNQu3V77BYuUAWRQH5gmpJzBNWjR9w0TTivYohSygNvalyw+
GmpXJLWpXZIwfhQ6BNzo56xJMi6cWDJgDGYVo67iILwShfPPZZvFpLdc++SJ3tlm5a5k5ZFK+Q/s
od2l79364rvh9K7syQDenp2lAUhG7iumQlnHEF6hbOr2sL1Yh7FEsaWy1mRPFo7Ef0HEhNoaxshJ
RYrP+prHxt4vuneT0f30hPOpsfIvWmZeb49mYS/JgLHJ0edAjR1coZAR95y40cfCyMMVh2qpdcme
YWArfcpPsWBRRqoI4IgJptLbTb7i2ZvC9bYMDoOt1oZaplMvVGc/9A00qwMll9tMQQaH4Z51dRmM
I8qB07Q304ZYkE3Qctvkz1vs5e3dCReOY8LaZAXac+940UcloJz7dusLG9WRzNhNHQWWKR3CO5LV
6Rs4wUA5Fo5BAbNmz4Qz27qRLvA2hlMzNPP4WiN+uo/65ORbHiXAg7YtoG7LyDA19vqgyJv8+j+N
JFi0jlTS5ofb37+0RyV7VqEaxdVs46uoUKaiZpxkfk3l/LbWpXva1VQIMA01v8JGkVLHaowfQLrl
K47+whLL4LA6hGRLjwvtkqmBfphjVz6qxEPfroVlFi41GRqmJ0ZfNYGbXJvJd3cVQZqHyjYfbF/r
3nuQFK9FKZcGInniNoRIpSkS7RLUbCKKVdFxnKDAr/o1DOlSD/MIX9iaqYme6JiiXlp9zI+UuE93
gWFcLA+qjdtLvdTD/PuLHpSigw/DSdNrEftvGw+uV4jafiMtkh1vd7CwU+359xcdjDbUM9BnFlce
LcXPrBkNcXZGCuxX2l8agGTJUCi5VoA28jXzEYGICuyM+kUf4hGRbXPwZNAYvNgQWQ41fJ1FcZ6G
yj/+h6zGnwzbK+9GGTGWaGmlT7Y5XAoAz8XJKEjQx7vUMCmf2gUJ9QMX+HT76YmiBehkdn03s1ka
EJZXEOZqEWzGRy1o6sSClMgtM/5TFAXo/nSQ2YufXZuU0zuL/DnZckrBAXzamfotgPeAsvI0s4zy
oHl6pnyPJjit9DZVnmJV5Mk3uN8ajaoe3MHwrCdw2IKrgWnNcqFC1jxL3WXoAZWfZoqb1ttlVQNl
aFN5jrYSHFvaOtIxNLbjkHpTpV2iLH2yB9Dadd5/3rQtZbAbjMeDV4x1cq0VD8YKszOhIIvj0A5X
4lYL+1IGvLVRXMMDU+TXKG2tfeRp+nvYysddU9TWyr5c6kI6f6AgR4hcyTUkLFr7OBrWzFOlmeVb
NsfGxKdtSUeQ1cCBHoxqd51cy4c03v8CCWW0cvosrLA1j+zl4ZDnnV1YEIu1bQ/PLHjGfKAc7vYS
L02PdPLMdPpq3mXanzSJMKjssmHmi5147cnxJ6PziunKYDcDjjw1g5sGhk020QcRee/VcFBPcdq8
FUEE/hNjORgCHo/OKuH5E1NwDznCBB1c+JhnjFftFKhxIRbRUvtgdNZTnXbjRbMQZN42C/rfUwwp
6+SyEbvrgFTOrhzgOdbDLkApIIxWkAlLEy05I75tVF2htNnVpF4A7gt7F6uoSjsG4extg5BOgkEb
h6pEYe+aGlkAXzxnjzKF9qWrnbUuFpwGGQfnZmgOKGlRXNsuHR6sIH+wFN19cGDPQqgCOMTtkSzs
eBkM54K1c4oA75mQwXt/fqbCdb0xUiRD4eB0KdFP6borBBXUz1gZavL6RsFVW0bCmVVjdp2ntlcY
bcq92VDIGMc5dIPutvNMFj6EfkMoquu319LoDRAKw7sUGdD9mLcb3/GmdCT4mQk5udBxbCkk/qzk
jv7Vy0LOf8VMATPdXuKFuJMpeSRuQsk2ojHFNfFJndo+wpDhmNkXctrQhtnNR2+ASu12X0vbSbJu
U3FbNdBEdh3Myn0owd6pe1wsRBu2tS+bdhdYlo7IyLUaUemELTEc/pni0lipkVo4OUzJrtXKM2L0
V/LroBkPYeinpzz3nkOde/L29y90IMPiTL3IgQCn+TWJ/GfTQ9zM7iDh3hyKkJFxUaeaKFjX2TV2
rfxswQ9xH3ToYdz+/IXllRFxGqokCQJe2RUyIgeizi4/DqiiHG63Puc+Xrm+ZDXE2kfJAabH8eKq
PZdXCXYefGVWQfkWP8EeeN9Nn+CLXnnZL41lXqKXd31I+XGbN9U1glh7V0bRj7w2Pt0eyVLb8+8v
2q5VJ4GpgWW28vzJMZJn13aebze9tIMka45cA6l4iPSuDoIdf4ChdlZr57RbLX9c6kGyYaIapAir
qLpmyBfAPU4Ku6siKMrHn7eHsHC1GZIRB4WoRhzC6qp20WPYmk9W37yDQfSrYm1TyiM28PcCuG6B
Kk+ki6vhoCKuQ07EW8PaeK/9Cx2Hng+aLlN71TVd/2on3vhhCkbx8fb0LMy/rIA4UA9qeoElrlHX
RwfY9b54jololR+swVAWDE3GxYGV0vKS2+CqhModd9y3NK3v8F3etnV7N1nF82A0/wGftWANMlBu
msrSHn00uRInHh6nUvWsnYj6MlxxrJfalyzZhutoKMZWXAuvLo819+c+0RR35chean3+/YUtw/tb
Tm4VFJwTMBSa7NMEindKYjZ+vWTQaAfA6+bH+bXgqtGhKdtZBZxgt/fS0sdLtixQL0XEohkvUTpr
7UTKF1FBNXq78aWNKtkxRGBTTCIwv06QBKPAolC706f/EHQ3V3pY+nzJjJs6LxLErsR1SJrizp+S
pwqthm0XgIyLC2Y5gEJ0vIgHqhFaz8vPSoza0O3JWfh0GRTHA3JQIR8TV/Ti8l9DnHvpzmgJrG9r
Xnpr97Edq3FV5VcELj63Ydo+1FqsbAt0yCi4EbUkx9CH5kpNt75z2qQ4e02lbJwZyVzR/WyCMXTE
ddSsa9+YKL2tAWgWXF2ZVE0oYnQQVBRXmKW/t2Z5mVPgtdp9cIryfaJEKztnqRvJZFVo/xvuYXGF
NjnY26H5NUmbb6pdgSdPug+Iex23rbJsvlNrDR26TtEOet5n9BWhsCy7HnbHbe1LFuyGRCoVaJFP
iQEtqms16smIYADc1rpkvXpWtZ4zOuWVULT6UNVp9rYITe2wqXUZCDdEQu2t1kqveNFlvevsFv0n
NW62Ae1sGQrXJg6yCsh4XN0aQsS3mdrb9QPaK8mHbd8vWbA/IU1ZFr5zgiC1PtpF2J7XST8WdqgM
gevtqRtqbdQf7BwWoSg9+XBwREn1y3a0fdmr521jkEw51tICLSClvqaRA3d771EnvS/GmRx3Wwfz
6fri8nVNZMWKXKCWNJrXpHGeiSyvpSUXqEtsGQxXOF036RZfb3XFj0a31F9J7KAo1lAL6FrW9BAj
1nK2lZ9dXyQnIw5+bBuUZNVaOiDjYuHgeY6in3xklO7bqv18u/EF51qGxBUWehdeZifXqAD8OEAz
vINEDyaeQH3UvHiNI2Ve4VfeajI6bhYh7RIn4nrLChPlP/MqUNQ4wEuvryz96z1YMkJOQWh2aFAK
vGaobMZ7B1rPizdpSrNz4rJdyXsv1Af/T6r3xQaLx8nKjcCkRLdD8FE5l3lVu5+H1i3sb2BVy+TU
tTwUp6+lSNE32xGV8/UUP6es4FIOSocg8dOgQKu+RjW1NG7pXNCHIEF+hEwAsmk26kLeW9Vt673S
rR1sr+8QSwbTwaAPPz5SMNcEihb3s1MDkPX3DiwE0bcgIIfuJ2Pef7q9HZdGM//+Yn6F0pvg0orx
4tcwQQXQcyPNB1eTnX+53cHrfpYlI+uQFrUNxFR46ampto+jLjhqUL7dbnxpqqSLPoNXYlYQq0nL
G9rM4wzJ5gFs/ZAcElFo6qHxAv3X7b6WBiKdCi5hmtwbOOqECvRJxCHbq9iWXrI86aLPkWCpPaNr
rkrV1DB9oAmVndCFqJXjtq+X7nqRiVgftZx1LsF1937/2Yb+eOUoeP02s2TkHDlAd0ht9Ev70b4f
tWxfaB3Xpv1JhM77AZmllX4WNquMnAOSq1klnJenWTbhBHNqs1fNwSZLET7fnqalHiTjpgDE8IPC
8k5Z0b8TGhRJdR1/yod47Wm/sItkAN0I1qDzRKdBrl58qSeqNDa/JtEN+NuYKS/hEHT4+qBs3HOm
1fU7K1uN5y99+vz7i6MiAZY8FoM7PsC4Vr3Bqy6eSE7WK67KginLkLlEseO+GSbvlJR5iXxHZOC5
myGY7iEDYdquHRlLe1Uy46zweNxYzQhlTOOj+aX3zWPvmeHXGliz2I3GiKhCqMfjP7d31NK4JMu2
fXcUfgtla4CUwkNmhwhFlbHi/1CzzoB+3y5Xtu7S8sgWXqgQmASG9qDzFPHtftrnDboFt0ex0LiM
oKttzYRwoDEf3FrRdrjyX/zKeb+tbffvfWX3AxKno+afRlXT72AKj89Ilfy83fiCQcvAuSSI1CjM
7PJidnlL8smYlIc+r9DZMlInu97uZGl25rV/YRkjgtSDR17rlEwacu4RWS60jtbmfmkIklWPdd9q
JQg61GczVFI162HEsTvB3/607fPnYb34fB85ht6vSz+C3Q4ni0hs3MVfB2G19RpX0IIVyOxqWRSZ
Zd616kMmevQqrDg6kortZuUqf2cMqIBvG4pk3dC2+Uba6O7JraAOEVPanqzQW3vSLq2EbMu9ojlG
5Y8PRaz/jgKoPVTbPKYD4Jnbn7/UgWTDCD82viNiZOCJmO6RVHvqfXzLzd6YjKWLFKPEkczMB79S
+rPeUZUeVGuQ3oWvl3F0ZYOYfBsbLsLpzkCpQ45MZ5pDymV3G/Phlsy0ptTwlKYl6i072MLfd31C
sS+sfSvzv7BNbcmQfQT5IAMQwTnr3fdBB5IUR8Y14yNiaqfbS7xwVshkaxSKVyj8NMrJjahGR7q0
QjbLMxBd29a+ZMwmbx1UJav2jUDw6oCu9BPA5zUHbOHytA3ppAiUqCRu2r5BNL18axfgzfV03kgU
GASQPqIG6mykM0SK5O/OVD3yvTAcKX4LU/ykATAXCLLq17Z5kmxZtZoEuaKS1kHmu/cGjDf7oQ3W
OLuXbEGyZBcGIKQ5MhTtomE8IRiMTpreWO9gg6iPm0YgQ9L0tIyNpjKNB1uvOboHtGLyae1BsvD9
MhzNjvy2iTPVPyG80CRvbVO01dHt81R7pw49apK3x7DUzbzRXlw9pj9aqoOQ1EWEAoEkAEC9G+xK
s1yJH7yeSUMR5+/2bd8PA9RNWOVelGimaGDbzWb82cbVr743n+YJKyGGAB20EnvW5+3578iLJWPU
wOmg61EG04Puo9YLujKuugZpOh/JScWPkOF2AwOlO0R7xn+yekJ4rm5HeNcLy0LoDT2zVP3Yaggd
XQ3fsaxjlzbD+Kh62lQ842cgH5a0s4tclA1EAdnk5T6U9kIMhzTtw/RtV9ndNvIJhIX+nr9MEcRe
ktDnxcUOtlF2P2A0awwdS6svHScF0oiGPjnRuVVFQXyydUzKsg/Qw2spuGKYZX7f3mYLh64lHSU+
6oFIAynKqS2cT3Vg389iKLebXjgSZYY3MHmW5qL6c3YRnznWiOMQx3WKQx8DTMwqHklGMa1VZy+N
QzpVAoPng42m3Uk0qX1GIqz45KWif7o9lIXWZUhbpPmuNQSechoLVAUzj2tDWSXlX1hrGchmek2k
t73Fvdeh9qQ7xfc//LqiXsstLX29dJT01fR/nH1Lk6S40uwvwgwECNjmozKprOrq7ql+bmRnzswR
IEAIEAJ+/efU3VSrm+Qau7RcSOgRUijCw72BahDWuMr78KQKvB8DHmzUh66sso1lg6pan/Vz5Dws
9ZuI/z1xE6B8vfzBnOo0FsPG4bE2Scv/745DlUHGcvTgHLjAbB+DnD7RJde8UB/tW+Jl8t51kDtj
DL3krL7B7ZhOogLXK0OM5n7ja19vmbNoOxdnq3Eeup79Y+rEg7Kj/xO6tvuyDaHN6hZTF+K0QwSF
zA4C28zAewVaa+OqWPt6yyEw7cQbj1fOAxMIzIth/MSdGdmGUW4gvNc2qGW8BgK9KDVJqhtbeHwC
BzK8lRZbT4eV1m3kWtyFA6h8VHWLJbC0MQeXPJ+K1/sru1yXf7jTfkOtCccpfahtPRh//LKExlwn
BkNzeFq0L+53sfb9lvnmEQd/NY/ERfvgej0IGib5lyYUJtg3/TZ6zcQZyNCMqW4uVAsPblcHh6XK
Z9/XW4YrIuIC5DJUN+jYyIub9+45Q5HYvsaXKXtntBpJ/li5DYTncpRw/c3bEJK53NmV7QptJrc4
az0fQq3VLWiL4gM0ip00RCH0ad+3WzevCuOuqyKo8qoEPLtBVbZP3jTwXQjg0EaqoSyvmGPfr24U
1WxH7SEmP6E48uy5m1nIlWPBRqoFHTNTOPr1pfOwbaoIQhYGirE9RI0P96doxUe10Wom7JocNW7L
xSW/ggyIX4HuiCHODikDIJCjg5dF3dXXNDl6bbtVDLJyo9koNqidh303jBJPXe/i4jaDmubDIgLi
wD1yAMm4P7gVs7ahbLKcmSnkLC8oU6bHyp2nM87BjfTPWuOWd88kd+vIQ5EV9Db/0g0xx5aOW7GA
tcYtk4b0NfJwowcF9AmhvNiL/oHw7D54UGiTurkcx9tE5upWyUkeJyitn30v/uf+nK9sWWLdw0Ty
3HEMLDpnuTxoivuXRH50CFEhe9rXhWXWnYEGEoliCb4YxAC4aBrIP+q/QHS8VSSytj+t65jWWVnS
KZEXCmYUN4ApQHR0wT8GwpwyszM9SaxLGWQZ4Puo5PxY9XCIWIZzw2XTvmeHjWCrFETQFRHzYxfQ
z7LO+4PDNtm4VvanDWATiCLNeNg2F6PZMySD5cHvdxK6gJv61yunIlmY9XAkLjSD1sai9pDNm1HO
tS+3zLbTLRi/Qf2YmgR1sHoCMUIp6FYB09LKH3wVm8ONVj0EVOMkT1ncPCm87fVQfxVNfPUitY80
Ec/yX6cnrutReJ5pLtCQ/WpGeLpyhmZrlO8TBQo9y4RFWHtuxQMsblm8uEtGvt2/cyzjhfgwAyw0
UTfSdPpBuA2kZ9Ww8R5em37LbivIcedTEbWPRruSX1jewZtjWVeZOm1rrrs2dcKm1xvMOmt7ybJf
mgyz7AHHeNRinMgVZ12MMJgQvne+f9KtdGDD2AAkhPM7Rg0iOLU+uBQys0AVvu5r3Ep9TaBHZPlM
sI9mcOmIGYfDXow94mi/blKo+caKqqq9mREiTJMrPldLLcu+L7dsOEgiOImOq24yiYMHzj3+tSVD
uXGxr2yi38RADYnLxpnbmzRwUCYXDz6UYyZudUyWd/2+IVhGHHCIUY8tdM4FnPZLNUJsqar6rTrz
lfvLBq+JWDCUITd5uhwRC895R1/zsk0n7v/bulvx07XdaZky90OUOrRte+smbCBIN/OXpt+kkF5x
JH7Dqs2yCIc2a/GqQa28QAVftdSgIor6/f4SrHVgWW8w9NilSJ/dgt4h8N0Fpxe3zfg/WTaWGyGP
P/cR2Di1oAf7L+6ZPA1mxk8yzl4W+ghFi8/3x/DnhQ5sHrc4KGud5CM8iKF7NgDFHYzrP4IK6TxU
yXPPt2JDf15qGJhlzkFEOFJS7Y0Fip5N0LOXvgSwf8Og16bJMmjSRiBESnR7cwP5ETyT/aEbk69D
hjjC/Xla+/6l43ev2DwiMcuTur2pGM56jZqoNinmy77GLVuWWnbRyHycdQOgoIIBBgwij8LbQjit
fbx1HyMVHraDX3Q3UThNfaAkyx/6WQHsuO/7ya+TA2EhbQTT82MukS5SUfk5nvJpo976z6dpYIPL
qghiV14PK3PH8DMzEcglwzQq/4ss/NYbdm33WIascibyqffaG5nlV4kU7VMe4uXqm81s14qZ2Riz
uPE8npCwvWkgFVCrrP9aUiePyicQ1amTJwRI9nl3gDD/uhiiy0cg2gZYdOcWwBe3B+EgC7/3XRDY
HG1UlR41Q6cuVLZFf6lzHvxvBCHWVixwZcFtkJkAvYyG9Pf8OIVAjLj+8F235JuckzfW51071saa
AW0PPdLez1L2xijUkyEdqnZLv37F3myFT0iG9QDcz1lqyqi88CAwJ7/fwnevbSXLmI1oRpEYkqXV
5H+rIJB1gEt87ar+u9bYtLNINsJTax1ZVs172cMwsuIZGa2vPApu0+hezDh8Af/t7vq9wJb4BOUt
KLbiRl3IUkRWUfdle6uuDcEybBb5sp3CtnsUlFBzAD1t7BzNWPRn0tKcf5Bg8L9FZPa2JM5XTpLf
kGaOMB3u1DyVuZPPx8kovzjr2es+yMnVZFdYKrCFPZkj2jj0+w5M3CBKAgKt+9i47j4CoMAGnaHM
ou+ixnipRMngm9P9/6GZvmIaNltbh8rQNoRgESRIS4SEGXWa6ZgVeb8RD15bAOueDry4nRLQTqSg
u1En0kXugWauPMUy3hJuWdlUNmmbawa3zd3OS1lf/JOHHUQlurmcQXLcdMewNhCw96KiPd8/qdYG
ZJk7lYlTOENHUjMufv4CB9MGnKhFAAKu+12srYll6FUFBT9hei+NMyfgnyECVSeXXHQ7UUNBZL+q
CVF9rMCUFFMnvzEUQVzCme2rlw5sbU9FwwC04nmW0iUaGUjoGyfOVlZw5TKyIWe0Yl7JakZveTjz
Z7zjIOnFEYisnJo+9S1C9rvWwEafub0sQVdVZnhoea37LOlE/xUTlJW/7Gt/2czv/Ne46OcCOM/m
0bTJM1PgSknAbnXa17jlfTuiqEd3nIO07VBFe5oUIJGHpO2j/9xv/42j//eoWPAb7Az+k6tHLHHQ
AKIK8QQPLDW8Oy0vUwkQTB5B/0ZA8OWIE/01CNvxELv+bXAjf+O5vbYPFtt5N3+dnkkxt8n0aCIN
5S+XHQ3qMGnm/xvixro/zBU7tPFptCBgAJPKT+M+HD6BUSkcr44grbPPk7YhaROFZHbth/2NtDXC
Wh3QVyi7nZijArA4x6Ovh3Nhkrna+S6wyd5wAs+FiyLNx7wFJIP6ihwjwr7umy3rbqdqbE3QdeFN
c+9FZAgyhhI5lF2N2+i0SWakNiDruvkD+XeItTgIWf61r23LQddU1Ek7tWEKgQ6wECeoA/ETBObu
t76yUX+TBmWuM4B4i6dg42ohWsPi5IwsU/NcmCFT6e7daoPTJqgIiCQjYUq7Sl6nMSPiWveum1zu
D2TFGmwkmucI5fkMAqEHhJOHD1lV99BjK/bV5we/YcPclrNxyRaWxm3aL8g+VPLT4PieI3fuIf/X
I4NCDVS4nIU35XixPBBQrsbHAn7JPhGw4DdcGDRMCl35zrUqCtR+QEDzMBTJP/um37qzO11MLvVA
jXl4O2lZADC6L/ZlCMCD/uvcqI70TcmJvunGfBAyL75nqLD7tuvTbSQYcJ+GFwlEDg/c5OKkI94d
vHlf2jawoWDgBPRRr5eEKdcOPzGBkGLpVluP35Vdb5OamTHuVAWK/asL/oL+wJqw/g/pAY7dNzXW
TT2rOvRo32JqZtGiWmmhB5yluw/hF9icZm7jqK70cjTfSjc4j0ifX8Jyr5MULJP27hKWiS4FU9K5
TnU9fwAPbXBAfCO67psby17FKDHzpuXQSUQsNFjSGVkJ7Zj7ra/48Tb6y51MPLQM3+4mtQxOcetP
7pGJQj1km0zha31YNpvHY9gZVhrwjTSF+T7nETAFce08J0ruu3VtDjOSCOOomYFSUc6gw3mDtUOm
Zl9mPrBxYJJVXswyH813OZw8NstbvAgCJ/hxfx1WXm82GEyBLS6CL0xvVeVdIJ50nGTognM7fp45
PLui1xvZgbWOlv/fbVbh904Ylyq8uiq8LQ5jvDiqQ33z+vq07Qat3Pc2MExPUkDVIFGPPIEiFBke
FmDbFM0vRbDT0/KX7fZuJJNPu2lqxgQBgREAIrxTMn5wnM483F+SlTPP1vpEeESprhfmhqhxczAa
Zl1kWyV0a8tgWbUsQHGCUltzUyJ+QBarKwBLFfQ1aOLndgRIad8YiDVHYTbRpPe7Czh/RpQYojBs
t6tlA8WmyMg+hFDCJahMkRymvHPEuZ/FVpXn2gJYt/EUoKw05F14FWXRHiYgJ/4XIoD5bdfU2Agx
7rUc4jSRepQ9Wu9McHN9eOv3G19ZXhsIJhT0qnleQw87IMkVGnKfOQNt9KIPGHXBY580+UZPK4er
jQXT7QBhEqcwt8BtPlJwh5yEAWoiE5PayPWtLIPNZEamofOhqNNfVN88TSUci7lVO2PStuJnJRxI
PM9elKou+Uh0r9LZEXrjUF2bG+tiXvQ7PNpkbhoz+EQo9ihMfqi7PpdPfhg0zb4b2oaGsaIKZZE1
mKAw/FeIkJ8y/LHPNXqriHl3ysW5XLTbFQNEi07NiTBIWF+JXxn25f5WXVte63YW1cSGqOzDa547
Q3wMnOhTGDvO3gW2jFiC+K4oSRBe+TQjf9hkpHouPSQqd329jQabqjDkLeXtI5lFBW0mhFhCAk/j
fusrG8iGgzFd5tXU0Cg/vKl4oHpjlAfaBuTW9O7YbCzxyl1p48LyXiHwQVDP5IYoasGb8MYondmh
iCEm4c07kXOBzXAGXjwolqlCPFJHh6iozl8mUe/cpzZCjOmqdkMG1mYhlKmObtvQ5Is/VA7ZSqav
bNTf8GGxcoDP46hSpaD0OcSD+fRG431/qddaty5k06FGvuk5vVJon7NLzbrsAoEVuqXwtbaVrJs4
L7E1HT+nVx7Cn9MBDgjaVl+jGdUi+0ZgGXK+6MXNnsY2Qm5S6Nk/gct5Sxt75UJ7o5N6dwwpmmk+
5AV9cxvBNzdA3Zv20FtVZfs3mB7m6OhM7ryV+n7LeP4htGojxEyCKGOcePRq6qmtDgpVbOVhHAcK
dYTEZPUJWOv5U9E0cXyYuAqD/mCKwJydBhv84tfxZD5F7Rj8r1YhUSd8JWDG4TxOP5RXu+IDQwXp
Dw6HyAdR6qzgIE0k/Cuv+kqeRVMk7IoimOI7yWlcf3Ybn/4tQX9ZPwTgzvqBwEn+gak6Gw9e7vka
Soak1x8dsPT/oKaPhuMs2VQcdEb95ACgjNs9D3Mm+dlIAGbiA6U1SP4PPKwJPynaixxPxiZroShS
AmUMNHzuAFh5xViC7GXqEy18lGQbDaZ1imLkSJ3jYqzq12DWKnkFjxtiOKZSUX6sgjnujgTaZwob
DOqyR93liPPgD1YewHM3fARlH/6uhOt/ngWkRz6ixBGeW61EoV+VN/jxh0D4gA55VLPxZZpRXfYj
qp0oPwGUDB59Uo+9f4zievxb5qA4NXWuvmVZzLNHU1EDCeGwbssjYQ440QZQ71fHyhm0Ps1xluca
atVUfCkjUI4ddRxn5Fy6mRcfo6AK+o3ClBVzs4nsmJhBBxJRemWg2P/IwGXD+lE8NuGWaNtaB4uh
vDMISM3p1o07es0x1mMHH4aeYtA192NhstMui7YJ7QKIMrZea+h1ETWI1dCfmoWCZF/jy8DeD8AD
S2EgS30RQOEcDUXIxVB/n+flLqfsu8ZZ4GtRjCG9Ci1eTUR5cIjCyj35Udtu+dgrJ7YNBpx6B6Q/
cUSvgcu/5TlQmKETbMl7ry2vdVyLQGYzLht9yR1afsurwHkmQOD+CBPlbmzRlWvfBgKSMitqMZvo
amhyZf1ymJIkDLxDBn7EsCuVs88/tWnr2FDU4Ad1o6sQ4JmJnWi+1XQTJfbnmfJtKKAs5TDGcxhd
4xDFKF0LkFsuc3buCVSA7m/VGLvm98vAt9GAUOVLQJKOLoJg/BI7xJw7M/XuT7fFJbdwpI+og3nI
hF+4f9/v8c97y7dxgbFiZUThf/2/KVuK24NsiwVgre1lP7yzDcSBE+P7PIRWsOv6JxKAEiMzaiv8
vrYey//vmpdDEIcd4/zRNUaoQ0C79vvEAn1OQmhC35+etT4s81ZQVJa8yzAESgGGkpKBqQLvW8Ct
dkHQfVvcVc2qL9TQxtepQ0yVIqtDXhywxWUbKKK1RbDsm7s600U/Jteulf91J5SNRgYVB/enZ61x
yxObHEnDsXPx8E88abJDrkIRnkQ7jv2nfT1Yrypd8dzPI1T2v7nBJgs+OxTxqV2N26hAl9HFD5rj
K8ity/yoKGrljgUAcBsJ35XdY0MBgTcM2tBx8fGSOV/JEsxeYHSgCN0X1fZtLCAKMbokgOj35S1y
pDlCqQDH9IfdQX/fhgNq7SYliFQM6j2gkQ1uU3WQBF3sWwLLiGMUYVLjEXObmu5ZJ4jq4AjvT/cb
X5t/y3qZgjRbV3vmVpX0pxyb4ThxXG1+K/iWKt+f7zbfJp4Dga3bIHORpPkyO64wn0wi2cvE61OR
bcJXV+zMlmulGjpnEUQe0wrPhQOFGtvRAafAzjWwrBgBtJpoT+qLjhbCa47Wo1J+3LcGlgF3ePI7
A7hMUsTu/APTUMmtauqdStCTbnz/yjLboD/JCyWyJvbAo50Fyhw1RYqtuBSxJkHx0DrBsKUXurIO
NvDP1VJB1xvb/5CDofoAqQ75VCPJsBHjWRuI5Wrnfjki4jjJR4jFdwDPVeqBo8rhVESokLy/HGsj
sO5kM3uNSuYgTqG1Ts9vpZcJoa/7Gl/G9e5GjhPZoxjGyZ5RAR4+i5kln5pi7nfBc3wb90cAMwuy
pMRpqntIoBMUeZwiZ4t5Z21irLAIkQi54M0apG8kudKn/DpkdMMDXmuc/DoxS60uS8bEzw8TDf8N
oMJ4LsFod9o37Zb95qgUibu2C1INF+K5kzFVh74DM+W+5i0LjkfighXi7eOJ/w0l/upYV6bbZ7w2
wM9NmsmwLGkQFweF8FRW+jBFHTk3Sk8PuwZgY/s6VPkPAMs0OD3RBWSWqwPCdV/vN75iszalHPxn
0oLDp0lJ2DxCd9z7KuJJXwa6QFL3dWHZLJc5ESAJalKwsbsnBB+SAzVFexxLuKT3u1ia+sPDwwb4
Ge6CsbwPmrTzQB2jXdaeII/GfvZhGx77rHI+3+9nxRBsfdaKRFOHQrwmFar5aBg4HAt/0xtdWwrL
hIWEviwnRZPKhcREKrw5hAT3W5vsVEL2bQif6UslorHgUHmE5p1eslu9GfY9BWy4nvT8KYILyh9F
6dRHGsorApw7L3lqWTFNdNRGhMDOQKT5EgudQJhszvelMH0bsOcKb+K9gI0FBARNE9V/Te1mSc3K
rrHp5CqQDDmt7LE7E5d+CxLS/2+oTF/sOz9/g+zlxZzlwnNxNiyamiUIWHuyGWBZ+3jLet3OL0nU
abQua0QlWOmEl2aAttoui7JhelRWIUDp/pQf3MD7Hwcq5PPgVXTDe1s5F2yUHqDkFDrQTpkuaA0B
rgyGzcPb+Hmbb2Jtfiyr5RVHWKVWbVqNoQFIAy/UTDjtxtquRFRsjJ4qZQ6qA5M/5yjifFBDR885
/MVDkNDmCKxAfwJuL3we4k0A6Np4rNsYYpiOyeegTEUp/0uA+D0nA4qD76/22npYVsz8WZu+arCZ
KtWHx1jjfOA1av2qpP/L13jh3O9nZRA2hA8SAdSZZ1icDmpoVnWEhdFBt/O4Ean7c5bFt0F8oPCN
o5K4+TO05MM06KLluP7IguwvLbnzech3qsv7NqCPz0MpXdA3pnADimfJRvkFMhNkH+7Et6ndmEMb
VGn5JTgB/RhoyiZ/as0WtfLKhWbD+QzrmwrER2Uqx9lPTdXSj3kSdq+EyC3i9LWFXv5/57KjEsgE
Te6WaezkL0rixdGUHnnYt4ss05bOrH1ae2WK+lT5BM0s8Tjwfagl3wb0TSWdESo1+mpcBAyUDl+B
nN9yqVeOjcAy4ipMitx11XChKPKDuHYqhuAmPP0JAsyp0zuHUmxVZq8tsm3ShY+EY6n1dZo1+aYA
TiwXxyL7gfps59/7C7HShw3rY6rDCTu0GtgE88CarH/t6/hjVG7eEyvbyEb1xRwqSlDLEil3R3Wl
JWgWFEORy/3PX2vdehcjjTfMvXGGlPZZd6ogfnoZFoLAfa1bF7QEyyaorCOd5hLhj2BQzZkA0rez
9WVJ3hmYTOio2nBCRSJCgJUPPsZtLOXavFjGqxO/4X1vcrw9QKOcl5iXRdT7/rSsXDW/Mbs1TWOG
sc/TaQ4qdjNhUpYMCLUR+IGjbh0h3SOfy00nb+VK8MmvE4USoq4HXaK5LK6G5PRpYQnsoupjC22c
vtd/3R/W2pxZlp3nAfNoEukrcYq6f5A+gCKXxLiaf7/fwdq8WfYMEnaviYWLBadR8OUtTUShI36e
xtBNZ5Sh79tYNqxP07hwG3g24ASBciX8DHVKALzf2fpyML7btvCGu8Cdmb7qUTsBgNLgXEUoLZs2
lmHlRLLRfCavO6TixyFVRQO4OnOG6Qya3fHquaAEu78Sa31Yhg0wK8sILab0zfcTCgFTQBn+6WS3
81Flg/oQKs1054/DJSh6B7n/sZzrUxi5ntq5DJaFdwMl1VCXw3US9KdauFDbnZy6vo3mkw3jgxtH
PeJpBXl5c7wVUc8FYe7GAqzYmg3p0yAH5G0xDynebsXB9OAgBII539m6Zckya2PAYUJ8v+HZz64F
/fdyVNzfO2ufblkxUk5F7IfhmL7B0yeQAx8jNfi7kKa+DearCCniLPb0lXoeJIalCuYD8KH8666P
t9F8LptrE8xZdY2D+T+6TvpjprOdW9IG8ZlZNH6ZdGMqhPlOqDQHyHZtVI+vnJ02cI/PddWVCCBc
O2cBQnsFcw6BO5VnvwEfdtgPim4Y1srZYKP4FDguQpELwPYjlt84T/IPcdaNB1/tpID0bRgflGk6
p4I+Q5qPoKsG3v3S9yAZ27fE/q/n86SjMVZ+M6ZqXDJCkJ49Fw7CafdbX1sH8mvrOhG8Q+hvSHVZ
flaERgcOcNOFjeo5hL73BnZmxcbeVPve3TEsRCqizp05pSCDPHFUsZyTotkIua+4EzaOjwVjFoRQ
friqAVWegujjNLgvoLq4xIy/jKDSuD9VK4Ow8Xs6yyEk2JUjSqNR6+byAGec2kqerTVu3cK8bMpo
zrl3c3MAD6KJHiBVvbXIa41bXrVCFtTzM0dfqwW9Bk5s9xgO3d/7psW6ezswiyntBkPKa1S6XSBJ
zrxbyAGK3sitr3295VfnyElnkQlNGjfVPB+5W+jwhNBmu+HGrbW//P9uc6IIpveGcjKwXmT6eDV+
0c3eR4GN6CKgkAkHpnG7cOi38EZ0D6Gz+XhdsV7Xsl63hmxF1hGTuplUF9lN8TMIccD65bHilPmb
AgxrU2RdwOBSzzvlDgYVyICka6L5IaJb5VsrB7SN5ZK6jvwafPBpF3D3RgadP+keL8p23hkaIjag
i6hMe8Rx8bgvIPdkosI91Wb6zx4DIDaUS/Qe85F6QbpbowhghnI9hIaI+xy6xmu2lCn+vNLERm+p
WUPOYehNioLbF5rFH5caN1LVXx13S5bpz4tMEsuQQXWCMvNAYKsOi76aRhzQjcItWoflIPs97wTU
369W5kJxpGjAfYIQYHgGEQq0B3FQj9EDwlGvM2HHOap3HdTElhI1XWuaSRmdxmIsn4RE/MCYyd/Z
unUfYy/JqjPZmOoGJCjI1okHcKJsocT/bAwksS3az7vW8cc+lXGcHBcqRXAX9Mcwj17v79a1DixT
7npAfFE/16Woky0/8lJArqUtKfQL+i0mxbW9annUxmlHORmXP0uH/+QCVQd4gSTXRkfm0udKP9wf
yUo3NqarAxWk9mAGqQtKrlQWHv3aUR2f8gLY90aiCuhwv6Pkz1vXBndVgc/CLMQFJID3jW5KF/MH
txnG5IA4RlEeJbiWnEMVV+wso0QXnxw2Is59v/OV9bJxXwEVbS65MmlVL9VAAqrurKm+1qqqN15X
az1Yds/9XEbQykaCkwflazwCy2HqqjkPgoHC8P4o1tZq6fvdHUv8hhAz4Iw3sqpPjOm/JLSJHzoV
P2d4222MZOUEs9ng4PIx8GLIIUVhin4Cr9IwHOamVfuCAMSGgAUgmZsCKPCmjEKxq/IVBwP+1jt0
bYosy0ddArDrmenSqgW1o5yH7PLmB0L0kj/PYGS8vxJrq23bf0lGn7ghVjtGxBK6cqI9CycuTiEq
pzeOyLU+rANAZlOmw3nu0jwZ5BPJko+TB02zbaWLlQ5sHJjIKcphEgKMR6f5T0aT+hIOcXkcKAD5
9+dpZTlsAFgAvhVHgmcshZZZfmZxrx+qBmAJcGP6R0PGfchFYnPAqcKVyZh3HVhkeufYVV181kNX
pm0DMub7Q1m5em0mOOGEKlKN7tMqHshR9XN5YgFudzrq+Rh1NM1Uy8/J8tf9DlfsMLKsXbaRUwdJ
2aWBj+o/EpFvJB+2ijzWFmbp9N1RopGB6IVbm5Qv+izSVOWBBlgYnnvmHA6Kn/cNwrrnddAbRpol
pIXypVPugoQq5MUWGGptFJa1k3JonHoi+pojbPZMmri7otZJnz2ISn/08Rx8vT+KtbW3zD0eR5mL
RE83000HXcvbolTJh+FLrfTRk+IzKsA+3u9qbdUtq5+EQ7Ih7HEV9/wbooHT0Q+dfcgNYoPHkJmY
R9SWdSlvRX3gEEU+DMlOeDixcWO5FH7J5IQYdc2jBzVF4WVudz6/EUP5dce6heuXg8pxWrl1WR7U
ErvPlxKJXfNui5GanBUsR/A4nWjQfWChh9zrmIfXfa1btlw1jdeOZnndxBOWVWHi60U06n7rKwf5
byixiAVdlRWYeA5ISFUgI8AacKuPU/bP/R5WdqVN9ZYz5ToFn+cbA520mN35MC40JPcbX/t8y4on
OVTRkE2YHMx/CNmlsj1XJcq2ygzc2/f7WBuAZcE0JMzTzBvfsmVsgTQ6nvNjX9u2yUogJVyVDalo
4JbFpqWgWoj+u6txGygWGz93GkGG1I3wlGmjcT5Pwt06QFemxUaKcTa3fJoUpv6tdBqFzhmkCLfU
Gtdat0wWB3/gFrmaUpNBrRFCgdFhUv6/9ydm5ey3+dwQpkQETi74eGJUcSS5V1ymunOOyqX9N9Sg
7qt6Ib8hxnLi8Tg26AjaKRx0ml109cedCHOgsn8912QrOUiusCVxrilodCvybVuzacW0Quv67aYq
An1QjW8HmQA9x4MPWag4w+6P6mRXZJHYkLEKIBjUXy0LIaXXn0jU4uQpEAO/v85rQ7AslzRVV8Nv
mFKlotcKxDJgs0yyY91t8smuvExtcjfZjB4Sewjsdgn/SQIu/8Pa2utOmpUxONkgZHAFajmaUTA9
zqgkSfwtKfuVsdmwMTcAGy/j7XTRyOQfXRP7x8kphtMQbtb0rNigjRwL6p45rSA5sn5D9jMnvEK1
PCbx/uKstW5ZeOy6ddGX8wQAgsdOkNjO+rMf92Q+329/xchtuJh0ujIWtTddwB34Ejf5dWGgpwOY
Aye2pRG+1seyOO9c4SmWYeM7CjPEEgDEUZj0I4bf8ikQw6eB4cf9oSxT8ofQnU0GpwgIeesumS55
E0WHoHH/Mw2+8yyDqn5sCjy7GljoRl8r/mpgmb2ATFiSgB/kAmqGl4V0dsnncIQGZRScF02Uvt8q
d1/ryrq8ded5k+PT6dIpcSaO96KgG7Mwr+s8fF0Klvt2H96b2CCzwOSgBJjC6cJiWMtU9PmpLczG
lK2ZonWJE9WJKYN+3oIPZf6xY35PHioetafR44253N8EK/ZiA8u4nwwd9IGcpyAu+QNU3f6FN74P
mwj85K8bOS7meQ6gZ/ukQmSvcZd/Bx3KFtHjyvb1LUtnNRiwwV7lZwcXxG1B+JprYNa1SheE4jxm
G8UzK8Zo08ORUAxdo31oEEkk2eIqvMk+uOUamQzHY8f7q7DWiWXxpBVT63QO9qiC9Ec+fjHSnEQT
Pm2bxdpCL/+/P1RAsT6GofQuyqc/aY5nSuQDcHH/+1f2qg01k4EHQJZsvUtc1ajccPOkBTEv8s/h
MXSSbB9Wl9gIMxrC7eESSMscgo+koq9zs2Vta7vJutSDQtF6VH5/7YrxFAjxuiSbg+TvMql+RGSf
HCax1URRwdHUchzaazUgJ6kMqHUWBt37i7DiNdh4MsgOeKYDF8BVVOaBQH62m+lnKsRDXuARkA+f
qri+OfPwsK87y7g5qxzOu4YAkzUBALaA/pgkR+k7P6ZxfllO2wYnb7Q3IWcjzsTY6zZmsrgSD5V3
LM/+iUix9WJdMQ+bOo5Gkxn9xsNR1ST+Z8Z49OKAx2TDvtdat+xbaxC6B1NVPQN9+Yl40fA9KYfg
+/2FeFMF/MNFbquJ8oF1ommz6lkJ70LCRTF8RLb4rUwixnIEWfEad6iPQCiqPZm4P466+3ucRnId
h81k8soZYKPRBCGzE8E5ehYi4l9IrsmR1R7wuE3tb0BC1rqwrnYU0XGXceY8iaofjsosMe4YnPW9
GxXn+5O5chIT6xyYINxBE0nLZ4ildgcUgCPI2bSQiMFhz09zxMAPs68n637nUZK0NMr4cy7136Sb
px+IG06nuuI/RzNNG6GAlXPNBqqpLkSFg1NUGE99UmI46xD5gHhE8UwfImAyUL5PuoXYoLUgDHOd
JYl44t6cveYMNaBmNv4p+z/OrqVJTpzZ/iIihBBCbKkqutu4Z+y252FvCI9nBgSI90v8+nvwt+mR
W8UNdh29QCUpM5VKnTynlX/fXzJLamci18DTuhbCWRV01mjxLAgIrtAvVXlxXS38azZ3zcd+9PzE
Cch8VKex2JyJaFuyCXUyJsr3Kp+Hh9IpCjTCK/8KEdCTZm1C2bKRt0E90uwZFUoCHA941gTyiyik
Z59uTChb5qAYlzuyfFYlClpgOG4uAzruH1BsKQ54SiyeY2qW0pGVC1E+noerUTxkZfCEmhMq7H2R
3tqaf75vArbtMELA5LcpaUmK3R/KMO68bfgry9k7vwC85P4INo8xIsC0kioM3bZ6JhTVDxk60w0w
ZLnHAvcCMJTn3eqincTBMWo5GkyYmy761SVgIntW3grUMW9K8JHNbs/Fw/35WPbFxLfxIRP41bx8
zqR2cEvFs6ziIc0vfdWE7zziuke1O8vKmUxmbO3DbYCrPIMyAKMAap6tnwe8toFE0Cu8Z5dQh56C
HlJT3VQ0RdhlYwqCQkmhBwCGH+9SueXL/TWzWJlJZ9apcnXHQqI3r/SRz3YN2mFEs35r+5MCGXia
/W8+vhYVR5dnqR5BIf80D82KdDA4etG2/f7d2F4l+2oVAQhMaqzO4jYfaNlmqLSxl5YdnvYWszUB
cDLzK4hi+KAMytC1CiTDfPEUOQL32mzW8PIyGNy8AlXEY9nnX3fJwiaf43KcIRR91LVlm4Dh5kOf
ZaWjghZbnKfut0nPDr+2Y1CefNoy8W9QVwlSLbzqkc/8q8uaNiqL/Lf79vn2+rgm8E2uK0iDQELx
SMl0o3x+LAv5q6jFY0PF4/0hfgSgn7NK9yf8G87zBrXV4n0J9T0QNYMsTbbvU78oI+T9a9SjiS6f
+ucClGPAzx4RGbxturg3/td06Va3XjbuzKMS0s6fd0Kepm2Dl5Cyf+7P7O2dd01AnChaQGCKrnrU
1bLfV0DE21bn6P1dEw8HKp4Gr4Ehfj4S7uIJiVb4uGEO53664dcAaAazU/xYnHST7zXDi2ZNzjFh
uCaTWSa3fFqh1QPSV47e5AmKJQCRQTojX7vlIOu1Lb7h2RB/xf0DeotYn87l0Y8bggsrOrc+hlOX
lZsXUF3D1/m4o/hK8Isfd+vZTNPI2IUa8lUQipCRASYWAdCzXRo5D5d2OVQCs3i2iX4jrtOrGhI6
uFXT6mWZUGoq/M8FwJVFdYQVsuyBCXyDpM64lE6Oeahy0xEyQpyd8xFw3LJKJrJtKHuaU8Q7zKAd
lkhUOP/Z/kACzfkjxTrbGPvqvT7fIJGyoWELY3BegmVjS/8Gy2x6nUKfx6dMyRQ47QZHyirrMES5
BX6CXlj+1AIAcyorc01MG1oYZvS1h84Dq6vPktKLCNLfm9J/agGiuz8D2yIZNfehaKpeLBVmMCjg
E2SdzTewqfnXQuj0em4Mw53ZEHr+2LIaG5GlwXeVM697gJymv1zBT7x0B/UT21QMv6YD7+uA55hK
yhH3hnD6U4D+9xcfqN2DwGQbwnDuym2b3qkkid3cf/Tm6dJ39dXNj8BaFp8zoW2Vt6QTZF9J3PHh
kQ4ojDnCCw52wfZxoxQnFMNrl1dieQSDFFEmwWxayPxcn577E5aN0NxlFEtDmwZl/NFBnx66yE7+
eMOX2ci7si61jicxR2s/PjR5eVARteypCVhLq95PByiu5BGFSitYD8m/UzmDdCyT/YHZ2JZ+//+r
SORAcdIDxHKL66y7boxcoLZ98Ottnzb8d1IlUDqQVYuVV8brOjzpbrzdd1vLKRMYbqu8MRV9v22x
16wPzvZ+GKrbJOuonk/+dsNhAU6j/aKwqT4fYukGD11wRKZlWxbDUZnkZdF43RYXKbCb9EvIj5SN
fvStvZHymmi0mY55Jjps5lrE4Q1E5xG4w98VUXZ1/MtykFhbjNIEpfkpSIRCMm1xGo4v/uK8+J4f
e05/UPCzbK2JSgtFCsiJ028xWZuHlSwPoP9+lw8qKnt1cPe2zcDw2HZcaZoPzRZz7rGrAzrFS7uC
Dbou2VFv/NulBNekM+sqFbIuDzFEA01rJgt5g7Znehs8MdyAQv7q0io7eOGzGJQJVoM4XJ4rH7Y6
S33jcwcw+1F0sG2G4cJsFg3kJNst7sCefdvWtHpoAzyH0d5JozVLmwN/tk3B8Gc8wBDp6g0xdPut
9OZb2JQH1hoijr3lEoYjM3CazbzaD/hmy4qkoc30RYJx6QIRtuzXDIofzU73ConoX/PKKw8QPDYL
M3y8kTwQJHcwKoF4ImqI7q8cEJjb5h7pJ1oMzESxjUKDFTeYdYxOWVRaM/da921Uk+C2KPYCUoCD
zMWyMyaeLc3nLE9Z5sZlUbTRkGXbw1zgTe5+HLd93bgsjyWrMiR3OH3W+Yselz/48On+ly2Wa4LZ
cCVToL/1sQN+0/zZOUHsrni1yr3PKlcHdHm2Mfbdf3V2dtMocJtlkOLus0vtFDHkD6OQ6T/qUB6k
2bYF2v//aggRFourunyLmzR7IML7OOb+gc9ZbNREshE1lhPNOCwo+60i4Hgl7wJ5EGFtP9vwZ9pq
lFCLPd9tanSAcrXom4sX3ft7u6eFb/i0b/g0rf1SzbqiDzt+CXzKL6mcH2k/fgKA5VdvYu+Kdrne
H8q2xYYjB5BFo6Cg07EnyzTqFDqFNveWL+Gtov6/98ewLJaJWUPPSN7jixoFwkZ+h5JrTyON1Olc
KmPi1UDZWaDM2ZMY5LLfMh9qBNvoLQdGZAlDJrlZ2Fe+L3SgY1AvutBEZ8WLLoYvY4mbs3TKOcLj
Y3XOqEzoGlMKQtVhTuJ07B0SqcYR8t2WVWN/YFcWjzDZzriT5ZWYSzcG+Zv7rtkf50WfyZvre+og
LNn2ev//K39Gp55X8JWQGEUkJ4KwlXiYm+UoAbR93TiuZTboRqQbVmhu0xvd5PoN9Gf+7+fs1HDq
sp714BNS4a68COdZpGuFpAZc3fc/b1t9w6slqDdCP8XSKILiXdem9UMWBm40p4fWahvC8GadO2sL
KRYSl1C3gKrlZ6hOfqq7k9VNE4uGdh+QnHgD7pmdoB84UjF9qefxsOfSsr0mHG3iSnu4j+BM48Oy
dO8GkCKlT1DPDM7RPbgmJo2j8RmM4hQG5KEbS4Mb8WnjID65v8OWYGpC0RbQy6llmvF1AI8HHP3x
/3ysy+rInVGfuj+MbZn23X/lY0vRtArqt9jlknzb+ZagOiWjc982/HehIsQVH0ZaosPy0rhQmArk
tB583WKfJgxtEMuiFqXw9QqIycwtP2c5Eq6+Pck44JoItK1zcsV76cZbi2fTuaqcW0+9/HZ/dWy/
33DhrlQ9BKc47m4LTn0q0BTC6H7h0e05Jj7XRKDJQRUSAH8SSxqSJ1aswze/p01+YKIW2zExaI3n
+WDPdERCQx3+3jT93EXu4IUf7i+Q7fNGoQsAt3FpiypMhil0v1E2ZdA1O/68Zf1NhBlxZAekahEk
zF349G4k41THxUTJGo8uBY713Cx2/37lYBMHb1HoL0EykZZOMYjZoKY21JwelABs09j///r75UwZ
9QqRlJq/7JKZF9XILu5Z1x5k7rYRDDcm4xymuuz2iuBe4q9BCdaNkj95qj87hHEWA4k8icDPRZKR
LAeJHVp1fE9MN3AZnusFdk12MzX2oNlqvfZRu2jkKNp3suz/mjeWrMVRqm0zWMOjl1LkVbpCmVmV
Bf3EeADm4qoF8O6cJRkHMgepH6mVFInsAYlkeCHyq4wf3J0sm2xCx2jXF1CIJ16c4nVUK0Ge6DT9
stYyOFd4MQFjy4p2e1WzJUl9yEGICkVZClu63V8by2n5E1jMkcvqrq4XT6yFjihiaeeqK1i8nsey
Sc+dOCY6jKCfH72lAicOB508SZX/ez/39Je6ONnt5ZrosKFbqjGUkxfvssk/jmPghg/CtaW6Y8LC
5Miaaa6WOdEFwPPCAVHPtIoYTdHbA3G5fFrmQTwvxfyxH8Tf5/bFcOyl0m2DFIPG0KRoI6kmemPt
SuKlr/MHPyiC7GBvLL7n0v+GQT6i+ulUwouXsvleMghBQ3HnqEBp+7jh2KLJ2Dj6+ZqANrfsXwYo
XGVZ5JVgxDhwP9sIhm/LgHl5mpdrwuYJovE6bfl2qXR/JGlicW8TFzb41VT25bI9DKpp0PkByh6a
N3GLP+5vtG0A47AmYVnOi58GCeSVslhTJKhMNyA5ddojrhjbEPu1+tVJR8MBeM+g8WKSTx00zIBN
qXSA5Ezpg0qkZRdMJNgEuZoyLQlEy4WDrUXlMyRJ5VZ9/e+5Vdqn9moKmsxrEaINMp48PFENKW4L
ouyaJO8P5Rttq7TP7dUQGfNdV6G5Aad1AVHouVQx4Mx/5DiNbucmYfg0zQOPkwE3k0wwVIPpxpCY
OZmf8shFy5VzEK5sm2F4dNMGxUZKJDaM19OXVKFW76Jf49u5SRguDWTk2heIGUkn2vcL3uQ/6r73
o61ys9/PjWC4dBOgoqN6ESRpwb8OM0SE0qYso80DTvb+CG8fesQEhg1s4qzvEU0JWz7uOsvXHTkX
VMvHfKV/3B/j7V0gJjBMLkWI1oJKJAAxpI/LNjhJsInlICnYXffn4iQx8V+uM4KtjOJEJbzto7Wl
kAgmnF7rwcMznKjDS4687cBubVPZl/GVZzBOKJ6Z1JpAlHUt0O86djMYczRfT1ksMeFg6VzWvSDV
kpSy99uLwON5UqQAqh58/23XJiYnGoMq6+yX2f9S/QZn97O7+V/D7STOk5iYsCYo3ICo/cLL6LdM
bO6vKcTTD65ztl9v+DMePnH5D1AuEVq9TydH38rQW2+OaKuTIxg+nYWjIzIo78Ve7+AyLdflisrh
pzRrwvicNxg+nXGRMgrV4HjS/lfl515UzLU4sE/LAploMM6rUVcbC5KMQmv2AvngpkL/dzEtUT9t
o39uDiYgrNtWAZ6lba9MIgReuIS8X1+d5HkGI/V/vUx3E+htuwASkeCm8qOFjp28gvUQ453aA1Ph
Eg9fSjLV+w/DHMrxpmqnUd/Dlnj8CHRgiasmGgyaArnQUiNyVyP0UWv+Xm/8wyAdETlFeOo2R0xM
WOqFPJz7FcuCp+/qMoSojuV49zw4G2zGZBzS5eqgGFbu9eeuRSurHiBiqrISAW/nMLi/E7YxDI/O
0KCDmlgKrdEdcJN2uroOga4ene6QNt+2FYZLQ6FQzxBt0w96dH+VffUyNBOEgLxEBP2RQdmmYTj1
lKEnpwzSORnQzHbNRuiA/pBMnZ2TzPPEBIQtbeOULBhIkilefWEdc+fIgSz4OUV2cLH81+maWQL0
51bgNaRgDYp0Pa7y120i3dEbpeWgNlFhJJtGRvoWN8YBnXLg/QPDmZc3jx33plvh0eqxJWL+875d
7b/6jazA5Dpr0PZViH4hSceF9yJatP9NHqIUSSGxnU0rjxqoQVw8dzxXSwYjqrF+6YKWPN3j9lKO
wweC1lOMgy6HIa9P6sKTYE9LXqUfoNcHQzpz/GTKQbeAzub0OpZzcBBObBtk+rurgmYsQp6QjjW/
AXn9iRf4eLbf63UIxop8PonaJyagjLX+2qFdDWOtIPf4jdfgoX1MBxdAIQRIMZzTbyWB4fwSPeEl
ODp5gs7jItJLPTz4GfjV7luZJR0MDLfXc7kso3B4sos1UNLyd73CC+P9j1tiigkuI6uXQ/y94cni
jeyGu3YPUvORxLN3somZmNCyRbZt5c8b2JaD/YV38hUrooD1R1OwrI+JLWPr5m44BXkicf9Ca5xy
nnovO5lJmYRn1NlUvrkQe25qCV7MtfNV9YsYx6Y7eAC37YDh0rQANYzXT36cpn6VZEUzPy6hpM9+
RY+AS7YVMjwakgE8JVnFE3S6dTzqSqLltXCFOFV4Jybt2ZBPYMdSJUl4ORePal1RZmRyKp7nXPCj
oqZtEsYhPvEmQJiVPGm0DKOyRbwI5pP0UsQUydQF1LdyNLkmw0KXfyjUNwH6SUNyqmBDTJnM1Aej
lMqcOZHhANBmswBtpw+LyhYTMmFj27zoJWwzdBxDyTUaoF58odr7ChGn9SAXt41gnNvCd3NeoF82
YUteXjmF2GS6n6ie8sSpB15iymVCLBx8x2oq9z6f4Xlowf3nNyepromJHJsgowvCmsFP5CrENZ37
4Tetcn1bUDI4yDItBmoSoGl/gjpvWqIrA4QHzbB5uLND5vZ+nLZ93HBh1vWjqohckoGPZRc1kyim
S9HN1anXP/ITbkxAK06qDas/NP67zlm2i++dbCslJvcZCVdP1C3zk85zhkihvnHzgvJI39y2Nsbx
C1AgeOFm4ScURb1nHY7yvfDZy7mFN05fWfXEW0WGhdkxaUQP1fs5WI6oVyx+ZaLEsq1bVtrUu9FP
aA3rSJYlId7ZL+5anwycJlQMFLY5WoU5UuJG/k1L8Cht/LC/3jYB4xbd9WHaopREY1ZChTbTVROn
vUdQIuvP1VfJTwgx6tdzOO7dTl1Q/kZFsxSXbdbk6FplyUhNgNggWTNUfQ4KpRY62Ggeem7yqfqi
vfFTT/IAwluFOgijFks1yc2atA9ANUZYQkFwiOanZaPeUyBbJm+nrNVkNFO9mqdU0S1RbEGWRekS
OO88Rxx2iNlmYJzCnWDeuKY9S1InCAacNa7PLxVEUD+em4DhyyUbdFVkhKD2KcPPkMmc/kYSMYUH
YdRmroY3u5WUPpAlJNmGAaLJmXppujGNaL2e6vUkJlqsg8Sw0O3oJpMK5z+h3MAjfw3kUR+yZflN
sFhXV0xQ392QadVTd81agGWvLZiQ1blDzMSK7bIcY6FaP2FAaegArDzjcLJBEoWu/94spcf9qhlS
GA9cKkIrYIEmwHn+6IbVOSV44u0b/+ry2uRZ2I9g/UCBYdjaCBgisCLOPPfccx7m7TvzagCI53pl
4MxuIgbU5hsUoKPaO3sdM7FiDF0ffq4rlkzzzoiyOtV71+uq6P9xnbS4gAkW6zLh10HlYog8bT6k
25Y+EAdPrHWQtQdGZBvCcOJGUA6O35LGWoLmR0eopaz0WpaNlH/mktby7GYY7szzmrPOn9dEVGzM
flEcSNYIp10dHlR4LGU9EzkmpCvQWS1RD0uzr9Jv+Y2JZf06tj1q3XVZ/ns/6lkKSdRMr9Ep03kM
D2TCSy8MRGmLBqN5yeaPPx7KKIikt/qo0dqyOyaejFeuCks/YMngivaCXprs9x/N1ltFst/uz8cS
pn7iLctHVkAJB0isEfISKpfprQAXxP2P237//v9XHpiRhUMDydFJ5mTjrWwBoQgLra/u2ZdjpKP/
HUKtgBJrsFkkgHWhczVcywsPwK24LoCt3Z+FbYmMOtjEMj9zpmBLMm9pPmpkf9/Rs3wOgkBMEBll
TlUBo7klSx2IJyF8mTRz+qUXmMn932/bBcPHqYAEQidXN840boR67MTlBzanWnE3vD+EbYkM705z
D5n2UmxJpxoWvIdIEZ8+jtD5OZmOmVgyAiV6RfrJjRmMkzkei4GzGw6u/JbQYeLIpK+B7avE8qDZ
LK9SE33tNHhGJchGE0+l53SmiYkoUxWeE0dB3DiFXgx6G1qpL26o+3/ub4Jln00sGW2I0rwMsc8p
fyE7zHHG1l+cQ+SVZZdNJBl3VE42F7vMPEhflDpYft2BGr+f+/mGJ3fjwMK2gpkCQD7EKam6eM62
bwCK+gfFL9vvNxxZ1tXGHRDfxNhhHXWBFsnclduBD1hOBhMupgHo7kEdmyZscP/V3P9nqaC9Wky/
pGDbjQbqvRsl2JjPLZbh06BJg7ZivumkdbfOvYbLltc6YsHUBcA3TAHaQ+8PZPMNw7Mz3qgQhCK7
UUFRp1ROzCtwQ1bZ/Gmlh1gyy9r9hCVjwBsDJZ0mDZv/JOV3cE+JG+qtV57y2B3gi6s6VLa23CJN
mrFuzNJe6WF5KDtozFKn/n1vQ1lcD/d5dQnRy3Z/6Sz+aFKM6VR5U1vxNIuIU9OEFT69hZu3PIV0
7g+MzmLSJrxM1xAkomlNY6RvT6nH06cc3IYH9W7bx/eJvTq+oTudsg3FyoRoKp5VV801mI5E/uH+
+rwNHiXEcPis2qaU+iPWp+Ptuwml7hvp8zlSNc2iks9XsAGC3jacE4fgseP+oBZ7JkYM4IiSg5xT
MGF3KF0K4PykX8h42eqH2kUt4f4otq2n/105lCeKYJoZjfE2o+vrGGz/TOCSj/Dw1QYHx7ptd4wQ
sMisJ8u2aqCf3eG3Jij1E6hHxnOEtsSkH9PzNqwyrXXSZH6I21+g3PLmQKz31P3VD02omUz3A71i
Opl86PVdJiFB9yJUUHy/vwdvrg++b2TquG6oOZhrL/lB0wUVbwpIWH1Efv+mHeHre3B55Rsdqsd1
kzdekvE6i6fVra4iQwlBMrwqB5n77/1JvGlIGGYf/tUwtB+mirgo2mVrXV8grPEdD+Xd1SPn4OEY
wXDyrJtKioc/L0kn0MgWaBSeST3E93++bQ8MF59qtXR97riJStX2y8Jk+W9FdXfmHQI/3fBlPflA
+28FfvreYADs/HULIW1x/6fbVt5wYV1vDD3+uZc0Rfqs+ADicyiZXAqvO0Xbip9vODAKso2rUJaL
9xGy/Ze3s/91FWjmuT8F2+qbZ3cQOCygEvEbwvXvtUK631XIRU593cSWldm65V5dIJKi2w9qNeUU
edkhcs3y23+ClLFQlIgZNEG/JViaZSD/dGk7nXlD8UMTUUbRQLtKd6XxVIao3tBABeTidCW0O+8v
zptnGwYw/DbDkTyJqg1h+PMvyvP+0LXOgDFBJxKEKhjocyJVDX7kpsHBaWqxVxNhpjqh1zovwkQz
TourGjxI1G24gEdzERzdlGyDmP5cSL44u8IL+i5KDxI8S/Aoldtc/Vl1BzHDNobp1cTzQq8X/KFr
MgCzwEp56zKOB8wNDOT3d+fNDBC7Y/j2tLFar8qlMUcay6Tr4UrJcbA1OwLMbTCp2QPBwYEb2kYz
/HyhNQS5UX2MOb7OZ/oH70AHm5XsBf0f28VLxdEF02Z1hsOLim/o45pC1MB8PwFnHtrqBti3FtVL
ieauaRyHv/gE/q1iZgdJ4m7RPyGr/NDEoXXhCCW4qg5RgJn4B7WNTQkhV1DJACvbpXFORnLgtBbD
MBFpUFiAOgeIyqBHQL0tyly35hGvt+79umVH/Ju26Rjnuq6Q5SqiaNzN9fotwDHwSysCr09A5B3K
54Up/+N9I7REOBOSxpseQh2rR+KC5eJ91qfzexY4f577+L6Gr/IGqAqiF2dFqaFchvAdeNecS5rR
7JxFm7izchKOHgjsTEoNtumUVvKDAKUTiUD1Rl4UAe3hZXJo6F3vT8e29UZMoAuFV3bYlWlpQHMP
2QswIIxJ4Onmt/sj2HbDCAloeO37IkfxpPTxroKGV8/9tI5hcKTnavu+EQRACDE3c9OFifDz9ncx
BMW/aAw+Eh+3rY/h+HQtqU4RNyHuBQ6Eh8xR33kwdk8rNIMPtsAyARN+NikRzEIEuGmSfLguA4MA
AG4fBxHZ9nUjWU8bZy7BaQaiqzaYnmd0NEHeBPra53zNBJ5NCx4rXXSwxHBlQq6N1NT5Y9ucZjiI
Tbbfb5z3DeVFGlZCJJDScP7gJUO1ohfVdBBkf9Tw3oiyJp8ZF2Hrj2IBjfyuG0bT8S+RoRcR2tBf
wcuyXFNBP+lx/KTZeAtU87BBGisUbhhVW6ajXbQlz6uXY/EW23z3/7+KLzrgZM3aDb+nySgHlS1p
dkT+yczVhKmhkXSeKpz86NOHji/Nc0hpwPUPwpflmOSGr4twdoNW0iDhrFYxn+bHZtE4UApoJih/
vE1j837ePgOEdARcsJwqJmaNpVlYzkjs4yFnxTfO8r9Tgexv4dX63hkPJdvfVnLxQxO8xtNwycmK
pneOtDOd5HClAyQhOr9/5hoILR6yr7ryP/MQwioQcSoeZhQpc/ByAzJJ4vuh1DJZE+OmRJcPgJF6
MQACU9JBLxPETVvzfVu79oZ+oOKI5d1ihCY32tCSAWwp3fagqffH5M/NBUQCR4Ui28eNRACFWzLQ
KgVzyY/UHUrf+upAQOZ6f5EsEdtEuQF0Ng9Fq+FAAOcND2Df+dKVFUR3evb1/gi2bdhHfuWiUAza
XFlMGEFkPbqxxRc9Iw0oQoC2844dvJ3Y5mEEAgfHPlDtG0SM8SgpIwYof7nW3z3hdQcrZZuHcfZz
0VcM/UWYB6QhmqvqvRnCoik0XOb0Y+CWB8tlm4gZFAKwELf9vlyTLlEGZvJx7cn7IkjJQdixWZSR
AqiW9CHv9y3f47dMAdzDLePolc/2dSMFaMINTzPTuG/3mC5XoD3d697Ld9+YLF830W8UguGyDnYZ
Eyk5ZKhWAM/BJt+cO/5N4NvUBms5aUB+cEVeu0fk2tDebI+gexYLMknSaDWgzWNuWQzQsx+hVgc2
2WYBMLn+gHfc2/0VstzyTOxbp+sUxP2KxTv2X6tBQnbRfyHe9LGsnC/zIW2gbTKGWzcedcD5tY/T
DhDsmm+ML791a/c8Lodc1rbd3v//KnTwKm9Itiwspmla3NJu2i5Qa/j9/kLZJmD48zSQDOo4mv3g
w1vy+vt+E55rMAeeYw300e7739+vlJi1HDes0SziFDDxC+r+77c2aC9rOfx1fx62RTLcmRcdneaG
sRjWlV2H/b0eiKmDRbJ93PDmnYdqK9TE4qwf21sTir/FUB3x1lg+biLfFHpZnWnuWQzBhi6SufpS
nK6tmLi3hY9qchyHxXsXfJ+OF7A3fMBL4edu7v86ywTmhyb8bdnGqVICZjSRGooilf7W4r3+XDwy
4W9MIJSS3IcBod8tIhN7cY97nWzLb3gwJYDJ9j5BA1VKSjQVbygL+fXJSG2i3tgyg8h9gzxDxCW+
PlGUmFAkP+Kht4Q5E/Y25cxRcuDwXn/5CL46DYZd0KSBYgm61pdgPDzPLOexCX7T9eSkU4egPTWc
QADCIZdp6tEMo6dzNRLPcOCMQ5oL6GSQf4TV57JBF4NTNfNJCzIceEJfEzTlEB0kAVo83YWTPOKc
fJwwwW54lstSunWIPY7rXaHi/hlNoPzWj+EBONay+ibMbSk7kGTOmxd3devCkvyvelPN+3xZnYf7
4dNiSCa2TS+TJ2XNPbiY+LAg/IOoCAxU67cSINbKJQcQNIuz/YRvAyvAvEEkOsbT3++DRjJX9QAx
3J+D7eOGJzeFr5u1o4jSNZAEEy7cSLkQUu9/3bYH+6ivTuHFh4gOhDCwyalSA46wQoAapdwq/dTP
uy75/WFskzDOY8CsGSMDA7tL6y+XrgCh6JaHf9//uG0O9L9z4E4NiXm2sljkOnxPHbl9XLoMvBzF
uX4bPzQVN2XZDW47rV7MQY5x0aCYjgYiDvzAtjiGG5f5WhUoTIHDDMKBt6lTUzwjZbm/OJaPm6A2
5Xs5qBh2gjQHJPU/yGKgDP/t3MeNihq65rUchhkrz5sHJTMvWtm5RhU/NJFsXMk0nFbEHx0u9FZO
gJlpR/YHFmkJDSaQTfNq6MCc48Xl4GTXSevsqVlw8ybApH9EQ9hf83xISWvbg91wXzkZ70s2zWio
jVMgnX4hYhteuhbig/c3wWL+Jj9aWHVt6e8ccvUEDy45eHoURTa9+Ll7vT+EbQKG+xK8gEMvE3FU
jXhh5DOelnoQlR9MwPZ1w3/lXPddtQ5eLFwIuEEHUF5I7Xw599ONA3ggrKK0J+VeYlk+LTloaMfh
HFUsbNRwXc17r05pAW2MACzGYP6kUY5O13PB2USsZYUDiM8Ccrg0QO0jyxr9juw5KCu2M2hFPzRh
ahTyJL7YUsS1ufkiQCdw8YfDAqvFxUxsGmUVX1xwV8Zlw1+kW72kOUgOCf+QjcXnsD0ixLbYvwlP
k0E4zKmE+UwVVukHCaeo1feick6pJGKVDP8dCkJrpFpenC3k27CBwyEooF50ykB/QqiBHpZCpsKL
G7n8uciNR/+PBNfiWiYSLQtZnqUrByppbFmUlfV30akjcWjbwht+K+bc8/paUxzquAQQjoYRKJLV
kbOsp5QpsPKG95J1WPsMJH1otwSM7yII6BdBUf7PuaU3vLdJF3/x2rrKosFbAZxrQAuH2HYkSfV2
EUKY4LMJ0Ouqrub9QXH+RGvoUrblS4oqSi2OotsP4O/PbzbCBKCRZiIbdMY3iKiuDc0+Z44M+Pdp
msv2X5alXnEJ/LT4rusi3D7o2suhCcibSgTFr2XjQn/rMoYdBCEvYCLS4XRQsH3b7IQJXIPSeSEH
p8fMR1A1KR/KjNAWO0Ig2L6+r/er4zQL0IOLjl437kgPsXqod68onJ9Kt4UJVZMBKQgPAYYDauoz
nv+rW+7hdnvG4ITJhJbSlXCmKcDhuE1R1weKb9qmg8vO2+4oTKQaCL9DrRjSyLFZlqhbwJekBnAD
lmD/vJ77/YbHMy5w4Qx7NxaQmfAy379wtBmcCoTChKo1Kq8bMK3hdbzGAwtnLYWmNRqgz/10w9fR
jJ8vk98AY74rb2ooQN4g3ysPrGZPeN9wQxOn1qCNFxuJ1pEJEh8gTgnmj1PRPwd4LhqHKAhBwXB/
GpZNNiFrCDJgu52Budih8g16b6+LJ8eo7/hRT6zFu0zY2n7tb5sO3IY0Q66nF9pci+1QHsD2dcN3
B6/u3HTH1ywTEI9u2F/XEJJZ9xfH9vF90V4FBgVuFgqqaVjQ0HzIvJncCieVT/c/vv/Ct7Z4H/TV
x6dxLRw/BclgVqJRVXflywC6qshDg3jVEnpgSLYpGJl2yisH71wdRqGc/cYKLhPRr+cAIsLEpOnJ
naHijQUial7iH8vfqvGv+wtk++nGWa1GXBLWCgu05O5wIX3Dbpvm/MDwbV83/Dfr6FYMw+hCbK17
X3JoX7nqkHXO8nETXzasuaNnheBAAiCgxQIO+i1AM839hXk7DxYmpqzZXIYW+TWMKYjgSsafuCB4
Tqb/CMJedirg+8PYJrEP/8pAFVKxlrI9NKBNYyrQmtiuo7ze/7jF+k0gWYaeKZqHc4hKuPurdv+P
s2tpkhNntr+ICBAgxBbq0U93u91+bgiP2xZCgAABAn79Pcz9Fj2aoYiomI2nwgb0SGUq8+Q5VUrk
8EFpdrPfyrL1/Zb1MtScQETaYJoWs0SoMPbgmSvjxrxcN4T1ve/mh4qKdxNAXielEeJV5fiBRMt5
zSiX5XXsXCGQPv98ifTmLHOyGY7AcfUHjeb/tTMDJYqdRd44/20OM+FHvVsPqxkwsC+2uH0mIiO/
pyxwd9zw1hssMxYUwuli9NFA6NQdoJ1I+3oA7E/zdZgBZhOYKbTSIs9V4wXBECY8pg/KG09EICfI
/D1mvI3NZCPJ3KYD2EQiawr6YT9tR/HWRnRPF3nD2/+LwqyExBPrEQYFdXjnhvkNh/JpqhTgUIO6
74vwRz3nO7nljeWwUWUErE1D67f0JCLWeOhZIq30QXgVElGfUJ5q2p1UwNaLVst/Zx6EQSLTcXEG
ymn+LMKB3sXoeKiFs+dAt5ZkffG7F7ChUUsbYd1lI+JvLFT5VzQX7WUBtp5uWTcZyyIeCZ4+T0Il
Mm7GdB+ZsDU3tlVLUxvuNEAFc+ASBRK2h8oLy7SMr+yjYDZebBjyBcoM0CUDfMqkzIm9hAC5cbh8
9m3NjmXUWdWjUXA0sLmuEM9KF/FdOKBuevnpG87BRoRVbtDrTEMtwXXDe4bLLRPjx7XafrUZ2Hgv
1i0ORsCRa0C2H8RCUH7SoAopQZe0M0X/LawbMhvpJfLF6MHk4YlA6dzEzvdhiU60AXBvPZ5iLy3C
8KVYgrs+BwiikfXOizfWxmY6y+bekY3CkW5AeA8tPaA680a8XV6arYdbVp21geOUVQh/tN7EhYGy
OhC8VzF7YMoskx4HAsT/sqZnGEX5a2SVcz/WbZE4a2h8eQQbtheuI3t3bIi40V44oAWoLNxXHXdF
kjX1bUfq66qozOY6M4Wje7Qfg7MqL6s0M+WQQLi3urn8+RvBn811pjQq2cCWBSfjDSmfwSOox7VF
gzw7Lm5V+251a6VtE5/0okTdNmcJ/uQbN0c3azSBr+ryMLZWwQq/ATEyXei0MA65tPqsHJK/urqj
4qEccr3HYL0xBhsBNrAprmi2gPwSLBgPM427BXK3Fd+DyG4936pXqZyNClVIHIPLXB9nhDRS7KIW
th5uxd8K/d5gzkH8TboBNUISPZtlt+tm44i1kV8z2gIzkpfNeQj8r5la+qcWuV2IxVRJ7sZ7dZ6N
Vba5z8A85le9KwBhj/OXQaBITgDccUJ3T+9oa47W398Zs6ZDVHeZRqVch791PX4jetxLrm1NkeWk
RVvoTo88hJbScOQNfRh89QA7y+V1sBdmQ74c5HgmMId7pxAMnqnxYV1BKa7Sxw5ZYBkwdRSI+HJw
UzAfmkMzFTopRfj7sv1uHEOBZb+i7jT8W4ngC1XaX1heL2Ueag3QCXSfwAtXPXYg59k5sjfiYxv7
lXEIDHlrhE8XecrA6fx3TMYWcxo8ENKHeQ3m/j0lyI09a2PBKjXOhS8QGVQ9+JiqCbw8Zoo/lGgL
3sn8bMydjQKji9tDe900Z1Bl/ZKDPKJwfMtk+WtthPDFVcz6IbPxYKBfojomSGvrAL50bTeuvI7v
jGHD8GwiNLbUftwCkX0KAJu/4ZUhv6Jyl1Zl6+mWWZPcaUrHXeNjgxKcCVAcq+Yg2tlOW0+3DBu6
FUT5YY7+9HCejjzwaVoMy6fLhrH1cPLPE4nzEMzjMYpYbUF/mxBd6XEITszLD9/am5ZJq5FBE21C
9OU6MrxRJRKHIpfmJc6nYucVG6eerZWpctmtAhwA8Awtie9dpmpwOuu2QZdkMkEkIxBp44XBVfrJ
IbNRYbSuSU4r3H3hldXZhe9J2AhYKmjRrgNqs3/hwgClGnUtgcoLFnC3lk78sYcO8XWWYGPCGqFI
3+QDOTW9OyazAHA3G9leT/bGiv8LCsa9Hg32SDJV/ULvMFVREnhgkiqQ3zhctanI+up3PnRGW+1U
uUgxAcyz9sT76jBMII8uA7N3XdwahWXP0VLItpyZdxrj+SN4+p5oaV6VH3y/PIINmyOWQXMxOK1B
fefklnp5BiaGP5Vqqo/XPd2y6KDuudusfXhgv5ZpxlB8HNiVjATMRoKpENB+J4OXlkqPuC1U/Dit
rvq6b7fcdOutvdWqQGYpr/pkWLA5G4I9dPnpG8tqY8Ggo1g6WqO4YDyUu1vEX4fANf2hkbuAmK1X
WBG2FCx3RI4mNGzOH9oF67U7L0vi+PEe3Glj89iwMLBF1wMIb5qzKqCuIBUwW5Hf790Qtr7fui+r
bIlayDOvoQvSMEGuv/MYzDRrKuzyGmwEEza/WduF4dCBzP/Udg3aNqbQnxNiSllDAyGofjNK2d1C
l+tawJgNDoNAjEZJFRsqa6EJRDRqbQJ6MYm3HhuXR7Q1ZZY1o65PKGEYURNk+iGMot/BxOVJrjvr
8hu2ltyyaNnLULkSAYCEWnlaSZALhhNUey4/fev7LSctaT2LSSPz1s7waOBfDJHDEE/xmgi4/Iat
77esGloI0xSMCI+qduG3nAJUgK6CvZLhRgRgo8SGKetJRhFti5zLI4up+kIH3iZ53nvnxoDx6qpR
2FixZm2G0AgoTqUJ45OOzGeItwRXPnw1l3dOrepo1nbemt8rhr9UXo/plO/24m7Mv40Qm9HVO0Gu
ADdzP+SpLPD0UNTXOTMbHManeQ6rHKlVLESZksE16Yjk4eU539ib/wKHjV2IbsH1yxc0e5EIOpLR
bPxbhzfzdfGQDRGrgjlyeoFrhxEF6gpAkx472TU767px3LmW6bpzHrlzgXun8eKbFf8HcXeofHf9
g4wUSZeZvV2eqa01tq2493s5Qx/7zAskow8tNWP52Kh6ca58gWXEgSFV04Gg7NSWpQ8wJhfHxr2O
/zWMbKwYcdHJ5HVMnYNW/TIhtL19CkGva+Ym+hdIbOq8BdcB4Eilb9K1F+vv3ON1D7csV/SSgyoa
0JeqGv7SHvgUpzFkh+sebrlj03foQGkMgMdlUaYgGvpeTmIvHPrvvRnZUC9TA70OEmeEcuAgRzQk
kwrZ/jnmADMu/v0kmh0AwH/vzciGfVHI4Uydg0sBbR3vrEkx3kTU/3ndFFnuVzXeNPtAF55N77lH
w2h84xhnvKo3IYot+5VxBTFBsLed3GYKkkGjubt22j3s63+7rsiGfGUQLHHQm5D9EaH5ECzVL93W
z6Dc+dJl9fN102OZrQHtZhjoPvtDa/Fmmv5bPwAYd9WzbdSXpMpnpMj/51cGcOM+dlMurts1NtSL
Mia4h7TKCWWpPAliiBMiMfRy+dM3Zp5ZVstiMgeZg0+nDnsmCghHo9hNqUBk3iNtevkl/+29Ipug
jFCVLxWZmnObQWiRkoYfeWdk2rUg6b78ig3TshnJsi7jYLaW6swKtI4nrh/hyhF1V/LnRbbcZZDl
inquiv9UcpkT2cF00ZeOHBfjdXp5CBvHELMMuFpCcK6MXYNkCv+hQ3qrvfyJquLFiPE0Te758mu2
ZsqyZJQPJooNq86DU+iEQW2ZNON12M2I2d63KmovqmIw1ofNmBgy/zQeOi2u+3LbhEtNeFdEyDbF
4VE1rDj4067S18YetaFfVRTWfhd0eDgt/e+adtOQqLDznaca2iDNjrn9d0Y8siFgQgRxhzJjc9a1
ObmeOQjXPRs/fBgcepqG8cOEctFVs2VLXgZl5+ckdP63zuhpylAiKrnz47rHWx5ZGa5wD+jjPwpx
dAIcOTjGl3AnFt1ajPX3d7cAmvVlMLK1SoHOrwfRq/ugdtHlPe6SQGy9YbWOd29AL4Hq6gZWAOr+
Ppk9FNsD37DH0m3px8sztGHPNgQsAAI1QKGoOVejZinC0PrAs2r4PnhgrwxYppKirLPrKGQiGxBG
uc4anq+3Vx9vqyjayrqB7yz21mxZZu1CadmfS4/9aUWbJTIQ4jj7YPUZnavtzzJuify4druqOaNF
zpz4iOaaYWWPCYPwOkRbZGPBTG7KagLh+xmef6SPUnPfAYEM4PcPzawHsXNMxdhC/wYIRzYqjPNK
5sPS1udshqZczoDIU2OjT4qE+gUtIIAbtuPdMITFESz97U6UsLFENj6sDRf1/6UX2vhgBhshbssJ
2HsLaD/vDGzDc1DL5LkfAy+EDNh5Dh331vUm/5wbebpsLVvfv/7+ziBbOA0pc96cRUd5msWxeoFG
hZ8uIlc7p8qGQVLL5nGbighowHG3AlxPmeEbogRzWL0rMFDdwVsRN5cHszVTlivPQqP8hSGqmhsO
WiwKJhi1kD0x4w0nYkPEsqEaqlB39ZnH3h/lzD91KV8Hr73taHCf595TBwq2ywPZWhXL8DMOBR3X
hVVmIxhMxZS5d6Oc2k/OtbAbcLn9c+GrflJxNPb12VRtmB9Qkvb749JHZK+MtDEGGzLmjt3/Qlzu
+eW5HQ05edP4AXoPeserb2wsGzHGAllPfqvcEw/MR+bzr1UnX1Y1AQaOlhGsNpcXY+s16+/vTEQv
C4yPxuos536+4ya4g+qjk5gGqZrcNfMp9+VeI8vWpFm2TtFLvKgZhxiHIlBFQInbgPY0amAwlwez
YSI2ZCwDa8jUkNFd6czPJHN++W5+ZaBoQ8WQZ4J0ojL1eaVwfeKlDj43OdpLrrNuGyimsnxkQ9ig
MybDYfVLcFUuD1z3ZXS+PDdbk0/+udBs7qAYPWKhWwf3MJqzZyGi7pAjx7gzhHUZ/8NHhZZdAwHA
yzpCKL3CGKgogZZ1z4FX/qpxLF4exNYrLLumzhCaCc0IONDLF5K550oNR1UGL+tGuuoVNkwsiEcm
lyVyT0qBEkP3skwy7NlvoKHMDnHrllf1jEU2Y5joFkjet3B8PObhjaPAoeg4u5CujdW2GcOo3y8A
RKPkAAyaPPAR/noIp+kmp+0em/GGsdmosTbz+1gBEnCeURTIQPR/LlTJT5dXYev719/fHUskh/wg
F1V9lrpRf80soqeBmezsKy53DouNvWQLZIIZQECdPazPgVLnbHGfGDpOujG4y4MrcxS2RCbtGnSB
IHlwFj30euYelCF8zJZvfq/z18sTtbUKllnjngQOe9Ajn+XY8JOr2uwJnf1XZkBs2JjyYgXiOYHo
tlLfMw5mmE7t0ahtfbllyxVv4woXeTybovJQ+MA8N6rbm/qNp9swsaDLhj5G0fNchYM2tzM4VupU
VhG/joMssqFh7qimfgQD0x/qNZNK2rpFsF9Mu/SdG47ZBoYFUN5kkPSszxWJjqrLyv/PcblrjotG
GU1ku+wcRRuWYIPD5lnncVghz7XkD6UoDsyHOIc/uz9qEX29apvaEDHikLF2c0jDyl6gSkk42n+c
lqo9sPjWENZt8O68aBtNdTGu7PcEnRqYr+KLyvUXoucUxFt7pAQbQbLNHSZBEy8E6HPOrIEQndF5
iZy4c19FZZcSPsyHQUbPlPK3y5O2NSjLtvkgltA4TnUOW1GlU5OlMgdvDNI5gCFiu+1EBluvsfy2
BLA1yqRbnU2QpVluPrEiAP/ucl74no7i1issWx/k0E7cq9WZzmw6m2FK5RC6h7KLh6Sl+Xi8asJs
/JjGuaojaH+e+QA0HAeFdEbaR1xhn5zdnP/GUGwA2WxiPTvQ+joFjP9ofZJSKYGoASVUpOXr5XFs
HF42jGxGusUFL5c6q5l/zTQgCV5f7pETbT18Hdg7UwFxO4DdRCPAiRedzhzE143YzYdsPd1y3FW0
kI4x+KNVCA0aJeJYx1f26Ub/0sr0oLZVDcinUgJKPcqQylGC750hGyeujRwDD3i+LOAeBBTXfJw7
NR7W+/x6lY915h32wbgbwY2tmLmMy5SPQMmeFk6+qt753k4jT4zs/Z1IfGsRLIsOmhY0hz32z8rT
S/TKqFR4e30UW19v2XIGKCB00UHRPjjNeCC9rr8JDgWyGIqHOw5p4/ttLJkpdAQ5YjDLzDKvMqQ0
nYImbTcU7HSVgdmCmbLx4wj947iJVj6QOO4c8SDpXDe/svhoA8ncLHKQ0YQ2BsNt8UQnwE0U0Pxo
D86+hOUeg+vGUtg8Y1RNLCiaGMAWPvzWLbpymB4/hgOUfS/P09YL1t/fnRVrkVDSEFTJjK/cLq5+
lAh0DiXkWHe26tYb1i3w7g0qIIOUvK/OFAS9KTT2yu9sVYcWIQ/2tCa3tpOVOasd0NebCletCXRI
4W0XL41Iyrgw1wGMIls5E0oVWZSbwgfMZQbBNAdR/RTR64ixo797Ct9NEegUXM68noMcLZ/EoQJH
ERqXcC+9vMZbs2PZs1PnEJPqKw/EJTz46gE1mxLHu47xI7IBZKqLZ193npuDqKTqkpx26uRDXeJ4
1cfbuLFZFz3hep15r+haRDDVeLOM1W5EseETbJoxMKoLn4yLcwID0tkggFl7NWe3OE2gKQivpFeI
bBCZMaNXdx6wCkMPO4P2xpguKxPIdZNkWbEjp4F6flSegaE81Fl1kv6yUyHY2Dw2hmxQle96HR4N
Z5AQWZ+n3TTx1qMtqyX1klU1g5fkvfdMZ0jXRTq+8vJvQ8fYXEZZVAImqQd17iS5mSCalGROdQiL
XQjHxtlmE4wFLcR5TRAuJ0hXqMR0MFnKgY/1db4Xs2y9wjJeltW96xu9nPJobF+XKjOfeZx/gWyk
c9XmoTZ4zKVuDsxy5Z5E2f+lJ0clf7coX7MzqQ0eCwMAomWFmsaSEwntpVVfo3X3wqD/DtWpzRQ2
gPuu5IhyTxz0BumKv8pmkFarIn+K0HZ9eQhbL1l/f3c6Bz4Otz5AOA2yUtRIkfZcIzq6HtITuQ5f
QW00GfNAlzFzLILbQk5GyyxPo/pKqmdwAPxzCEyoNvTB7oL+dw0c94K297EzHy/Pz3+bMbWZwzLJ
uZMzJLa5mB1AQyAxWs+7kPqtp5N/fvoA0p6wLVx8ehc/ywk8maER15GoQ1Lmnw9H7rcteyUADW+E
PAih9Dn3wz2E4NbGsUx39ucs5GXkn6Cre8/5ctd66Ool4+dr3QpYW/45AL7KAwVS4KqHKUrkiCJY
AVnynbzBf589gIz98+mSFnXnLqhQgVhSpi3UjtI+ki8Rygw74efG6tpAMjJXNZ2GDKw6LHxROcr3
Y3slcS61AWSMBeiDMetFfojfZh/ckp7cpb7e+nLL5dJGDs1CwdxFW9TrdQe60EaAXOIqm7KBY5Vf
TEUuVkTU2s27HsyZo9iVk275XekHblkCL3/ii9d+EujkfKJg47zy0y2DdQGuKkOBLnmFEurd3KIk
PwHYsFON39qSlsUawVyIKYB4WTlo3Zl75Z17D4QaSwmus+vm3jZblzFAhTv3tFL+qhJYFYRWZsek
NraNDRjLQlVOQYczwYAW/8mf5Jz6odwrqmw93TJYLTqG6AZo6oKUU7pEw2kYwdlx1bzY0DDE3xqy
hmh9bGUg71roDbcJTp32KrXwkNokYS5QejJclhWt2tHi51oNr6Kp/Hr56zc2TmTZaxuUAZogIHH6
t0UFDshaBx+U47i97LUybc3++vu7QEE3PVqNIFN+co1T4BJR1GWewLEE10FpqI0NY4bPYeCBXFFK
92clo+IYtldyj1EbCjaAZrzt6Pr1fZHdyAxQw2XYKwVtzb5ltoE/BTnqHWDwn0GdUbHJ/bzkxkmQ
TCx3LCvCLP+7OE1tYjACYVntUHRY8ALQQrqAMBqN9gKlPtrX98CH7YQ7G17dxoMtXNJYhwIt0zl5
WabqMKv2MctdlHn3+hY2ZsvGgtEwolR20Dtgg7hpUbhshvqwOHvJjK3HrzP4bp8GRU5qZ3Vd6GGI
H0QFHlPgPNVraHaBIBumYIO+2goKe0uMzmU6MPJxNtn8JxTzXkfExlLbUpNiady8wYUX4sj6UWh2
Urw5iKp4mZcu8Yc94bitQVj2LGuKopbvIH4bQK2kiLsky3LlnZ3+S0Cy9msoT0CmRja585OTuOPJ
GOB+dPm82/p4yw2jXlZPYI5F70tMXxmqWsc8G6Obyw/fsgHLnEERNANg6QWnyFuegkG+tll9x5rw
1oT+l8uv2NqklhdGv+mi/AqZT94EAeTV/VoXdwFw3NGhKyrZ7DQZbEyTDfMyYU+WDGrbJxKIN8hR
VkmNxPflIWzM0r8AXm7nhTxH+9G6TV135TsYAbSlz/6yh4famCWb/Ut5HuiaOwL2Kc2LD8QX3peW
deRYyLHcI8zeGsb6+7vjgrSmqKCgDiL+yHwEB7xGVn0dxarJeXmithZhHd27NwSCtgsbICPDymoB
4meKP+VlFl1H0UVtYJfoWhD6ZTkOo6J9MHX0Fi71dbvUBnUB799lBeSyTiRS31UEK2MCSfp4Asff
5bnZWmHLjoO2UFHM4W6yuXmgnXc2MrjXI9ux5K2pty15aZ1RQV7n1OWxQesC7tfZGBc7N42Ngzq0
jJiPta6MAI8mZuU85M0DmXG7ruL6YT2lx75rdmZpY4/amK4hLwYTzTBj7jmfs1rRn1WEuhKa8CA5
BYG64+XF2JgtG9I1ZCQaeqhYn0Tof62a/M0prsyi2HgucO2PAelDOGUXvBNBUBdJ5Ik9bOPGQthQ
rt6rhDSrGk4bi+/xJJ/M8ipj9jhkxbCC2XduZ1vLYBkyhZy7mNDqd5JldZ7K6LePpqQ+y9/6aq8i
tjWSdWnenRWcIqAm60gQDz34MagJSP62UiE3FT0U18ZINrCrKpkZxwh0YKajedq2EClnJeVgnvLz
KzeTZdkTyLqUoJA/aoJ5OWYDf6simZ8u79SNY8PGdZEMmEkofkHcrY4+SMPeyFyc4li/Xn78liFY
hm3csc+Zj2MDBfQ8GThwb5OzC4TfWGMb2gVOXI8sTok1Lt3vodDrbqXgUE1oq55iJLouD2JjjmyA
V4OgKEbPKuh18vITmBuBNUAIw3L36+Xne/7fWK7/uJTYGK9WiioINXQIEsSS0a/Kq6gEj4Zh5qSL
uXymbuW8MLeKOgjwDcgoUzWDvdr0/fTDG1z3cx+1BP/PKPo+iD+N6L1j4FIAVjKue1SFy+oUdEAD
Zg0k43TA8io1YTP8cevYG9Hx6QRf5lqrBwHagjoxOfrrsqald+2YgZsH/SbxUXm4BbSS6pughFSf
HMHal0aAeHzzyyZ8psx3k86ZYony8DA8qFi63wgR6matuN5CVj5ozzIOzecubsgH1gbNW40ROweI
SeUmAfi88D9ywvzsBH+Z+Ycg5GP7S8f1wH8zUiPVzaH+NaMqVojyoGUfaSiWgtb0yOk4nDtwkLws
ft28VgQ9suDbAg9AXU/3g2DeX1TW/atyS3niEEX2k7avi9SFggiqVXzUEPeMVN8kumnQUWOaGbSH
fPQAEiQR0kZuMyNlGuR98W0oh+ETJxVIygMjWUpL8KwkUiyLSLQXOzxhZMwOcqLjB7AE8AVEbiVI
72hFguWJdQHm14HapEllKKdXDkqBX7lkoOyUTaZa4EILSJBpnI5fIHuN+lBWGfqT1fFyT52AZD8g
4t3JR5IH5T1urWN45AZTm/I+8O9AlOXfCTcnB7CxBt9cbybtCaRZ+nX2oelwKOul6+8qdylvhd8B
shRLfq9IEwwH2gszJmDYBRCTVzqXR446RvmCv5c5CTW0yu5pqIsbpxjnLnEBF/oCiQVUNuYAzht3
0KkKUs+Z6/BL57ecJEB69ZhXita0NqiqOYlNLGA8vGs/ZSXu9olWbKkS5kUQIXAaAhl5b2oe1Tyw
s/B0xJN+MtDR0G0Yf6wKhYjJlT1WqQ54UKQy87L5RczKvMwDPmxuI7HcEExj+8gU7nspmQRYAMGU
OaDZPkKH59EVM39TYJK5lRHJnmYG0r1T2eG/tBEj+HGGwI1uXOIsfoJZbQ+6UAM5uP3Ue7f1qMl4
lEtQ/HIgPMMToht8JMCx3k83yILPHKbZJSAc9+9KGhfTzcQIcT9J7fv+ccDmo0d3JDK4ZUsv/COy
weZJ0HJGwdFn5VfAIqPiJh7m4BsYfKYbHXb8Dc2PtHkhuKK9AO5ndKLLcnB/KXDu6gMFHysaDBcH
zXPMxx9b0CSkrGm7B+1hd1VL4Dzmkad+z1oNP5asKx+KvGNnQ318f8eJfyY9Jijpil59xEGXh/dx
gLaZZGn6+q73q+CNtat8bBew+7lm6GSqG5WlvO1RYSy68pnzkf7VSyr4nSdG7zzwahgOpu1LPx2V
wUU4m0s4YrlM85LEOmZ/nKUth0NgQBLxsXQ7rI6Pf3QPbSryAYcBIESEjLfuxOrbYFH6hLyQf8hY
nmdnA5bphHQrjFp4Y/Wp0iZMBJNZkwT50NO7RunSexZd38kl4Q2OAXFA5rQTH5oAjYv3vFXDn6og
DjYQWPPyQwUyGJ74PR+fPNnPAn2Ucl5uwTqsAdgxsenOfK7QG5q1VN4J2mO2fAUe8IOSbFUeLkT/
0rYunVMR1v0XHvbRS1Yw+RkNBFH9V8Mk9j5AD5ydQavS3kxqYaJI89lrlxRIo+LRN3I556SYOaTF
CLSU0hkS4r81Oob/ImhWex5aJ36uYNgvLA8xi9JZt58pRvknUzhiXdfP+Snj4HNMMuylVwr9n78G
PRfnCcfkTQaZ8AOqqj7/MgjiF+e1GTw8VBFxsscM59rr4q97psm62k9yMxfLbQe8yXQOim4F+0ho
Yh00paQ95CCEayHN4OJ25Ay1O/2WwvhPZoYW0InU8Ryd+cjGD4yH5hU5MBAFQjitf/LzjAqQQ5fF
mIAXu54PysXmcEPPidOKSPIJhbdxTERPdJfUkDx5iIEdvKWL6n8MrqhOuGGq7hCHXJMkM0H5tQYu
tjmahvhtikyG43wWcaGHJ7/3apYopMXc1K267gHNX318APNlbx4zrsNHYMrY5xnd9t8H+L1zBD2r
NKBRo5OgmcpnA/6+x4AG+sUJR0BTJTDLrxKkkGdqRPudFh39CNdlDmT2HAjjLHx6zaYiFAmNKnc8
SMf3g5spgHzxB8PRgVEkbCjc5ZWgKZe2OIyy9VUcRCa/AurAe0bzRGjqllmID5mZ/4SbuVOBnV05
L4SWmXurncj0EtCEui1PDPK1DbjnfHhCUMR5+SPloKCrSpe4x6FwGM5SEY2P0vORCSHjpPRNE3el
OiGDl3/VPCzr4Qb94rP4HowBKP/LCrW124GNTfTSRE3QJZKjWO5mqJwnJA9bWA2ArZ/roCUfgMYr
nyH2FXweDObhWIvcm/6aoWl6bzozl2ncRs1gwBrc9tV3jt3jfW49hq8CmpX+Rtqv++1ksGwXak9v
jMyqTHxUyo4IXaAcxxFc3aNLs8OSkTE/BMQZP1Diz1Gi3KLyPoB50ovvQTUXEvAVSajJZnx0XuZi
CNv7Ts4UFAeO+Aas+RAeG4gmvdF4rr/FedHGiSZSzGmEW9oM9A4l98yZnO+Q3IY5VnQIu3vWdPh4
Skb10Lfu8NbwaiZp6DaFTBFKLW6auTgOSxpWT0o5LfTSnZmAJ44FPc5guDUvxbybLAWhsv9ilgnO
iKpQhocs0PTnPKrhU6Sx51DLB7rNGF7cOvBtt0YF+ifI2xCQmAwcBEVWuX3agL3hQJtqiA95FNNT
E7elmxR+1tegZgSJNdol4D3jOIer5rHr34JrqfoUeF0NEJEYKMRHcVVxSMIrDgLSDIcIQshMP1ao
07+Aolr9mTkOC39SznSi/UT1/TJDNGwWcESJ8bnmyRJBogmKKYT+APF329wHY4l1MwObAdibpyxC
VwgpqUtT6MO1OXAcLjxYMg0Cs44jRNaPOJIg/56gXd11D45wYtC4xyUO8kcNiEZ/8CONJfWiXE4f
xpjy8tjjE5fD4taUfSo90d6ZqRs/AiK7uIcFdQF9pjHVX+QyBk2icIBDkhdK1UcZjp5M47gpUjWi
vd+rnexHKJfqwxKI8gHlHZGaigLoWbhOMCfcL7RIaQv2nJuZzUwlqDj3RTIieZanErMqk1JPPjnU
rM7KY0filtzW6Oe6nfpp/h6VzfxVhYVHD7wY2gOHcwzyJCt4Vx7avG5PmDm0CMQqnu4pTkgnpdOM
ELxF/vKJ5ALnpETEKY9DiR7rYOQUzi2f7sngz9+zuC7fGsDNn7U29R0EOdyHCT3Ady0ICvMUh2jx
yLqyfI4d4+tj7C6tfxgReT6brMzRxFFqHOBjaOYprf1Z/eCCxnkag4SrTMdhyvO0Jj4OTbcLMBlR
WTRVIlqHf4cupXLOLrCYQcKqkX/ucy9/oUUmP0Y4bQfIwyxIwbm4wyxp1gR8PMweK44QfW6aVGcs
+wkKkOE7qNfKn8xVzYc2G+BCeeviYNEl8HSnfiblVwTjy88WHXZRKjwHgeIAR36H3r4QX+I6IGmn
7rqRmNNV7RObwNCXjGGbfyQyF88F2pVHtMJouAJIKbA6Dfw1CSxw9wlv6jkCQQX4zVHJqxFk/min
gv4M6s58DjNQhcnWmX6SIIzfKvF/nF3Zcpw6u30iqgRISNwytNtjbMdD4hsqdhLmGSHg6c8i58Zb
v2mq+mZXylVb0ELfqPWtJZyDY9fpoRUJcuNkqZ+VnB3P4DOobpVwf6YJzx8iVCcgCHbVUx8DjI5j
ImJ/aKRDfGos2GushgR9dgdYSF5OL2kBAtK6Gqd3FDS2RH2Wo6QoqRG9gqvP/GWNzuQeHRsZsB+1
WYqspm9wMSjJgIlAmlnZR7KymtXNMF9muSJIRBugoaN5HK9iVquD49DhVUw1e5ENysC8V8Y1Re12
NNusvBMszr7HgLHMQSfa0U+R2H5XFm7HJeQngrka40sgLATgLQO75SmwHP4MPPpVX9ZAataYyko7
8C4TqqIgnaoFIrQNhPM6aC5OAZSBzZcE7Q8PlYO6TZS1pH5no01b49LlqVnM8VJYcHjrpVjgiAH/
e28TkF6iqWHdzRh7nD0BUuF7Kkt4GUWa5SJSlqVCWfX9ncCoSHZA/wD3scTljS9tt3vIWw6jZ81S
3hIhsel1XJBjXrXTS1RmzmXrdizAlDx9XAx3vG3zob5prbq9QtaS++lYLA+dyECBOrX5m9mR6CKS
FnY74lZ7mUa0DlpZyVey5kaRiaoqdgh/pE2VfzjzULo+yA/bS2aOzlXd1tVVB3HPVwvf9Fa1YrnG
1WX0TTo0C4cebqiqAf6ImwrcZdgEj6Sx/Gkha5q8VDb9hFgXLUVIyVz8xK25lQUdFCetIOuT1K8B
QLqCrk11i4YTjpuciWt4ZQX/UDMUtWCJml7cCISVGNoqsH9Tvjpou5cmmnfQ+i7zzLkwiSq4VzUV
zDF1CPg53eQ+biPhoRFdHoCZEJczNGghXJWD5jd2YpT4kSWEg7IK/KHHebDGHy1v5W8A/3uk4HEZ
hXmDM0ZnhJ1AEN7cRrgOu2+F82bVMVSKeRHFR1nXJcroidvfYJ2gALQs1CxlU/YPsTMUN4jI9o0z
s/FygPl8H2kM94yGfGIHacOAKqIuMB2dVxrM7gPEBwwAX6BcIoY3C8wkEq9ISGo/5clstNClyEh6
rMzWqd4GakbpRWwYfQ4WlkZxfonyF9WGA+mvKRBTTH7k6HFe9hGkcTyHWdm7RfoKIW0ZzcfBjMjk
ATl7M5PO7Z/TuMVJRZ4FmXYJLRXxnWCc00Cx3CIW0rocVOmhlUHhIpaoeC0neyr+SmXmfdCSGvXd
WgxlniUxlHvEdKLorzC3CWNzSTfRIEswY4JOmcCHaiuwkl9FtYlaBWO1ZvQnaqycXUheJo4vOod3
R3upsjowamlXV3EeR0cgthFzk6ZMoSE4Nms2yZBr9z2RyfccmSjK0qKK8/S7YQ5JCnJqFWF4ETS9
YxKCoTHHGR1QeHhzolL7hRlwAeDHQWxEOQq4Qs0jbFM0J5lzX1oDUi+4XsmuKFxXDxdtMxXkzLAe
aJ1z5xckb1E2Y6K5R85l1aiLrpe0MuJ7ZBcudxBAzfp5HHOob+TOxPsry7G4ednXGPHxRF7JOoD4
rzJuHYhpol8F+Qv3orNIx48KWHh+RdOlE8/QSFp9ZRJbACqBwQJCwQVCO2SJsQPRhIz4EOFUFGBG
5wp7Z5YoPcEXpng4N25eveZpVDe3rujUI6nW5Bxy5I11sTq69tgngzIOwpjzOFBzPn9PFxtpv2NR
pw6dBdorWMsu0guKnKXDFbNwjaBycbw9u0qKx3lAivPTKjADfF92rPpluRnMoUbenoApUWbJoXQG
TpBmwH3elbQEEflkVgrt0sGxbnPeFOMrzKlMwrInTnaEnSENnvsKoJHUdcb8olK1cz834xJ5yDaG
lwhMm8hYSLnWG2ldRaHhDGAV88B0OEB/EAKc8RR5M1PWkeLqow/KMh/Vm4mvMvoW4Pkf1pKU5i8b
o4b0mpZ2ApxpZFu4yDIulxEl3mWvKG7U5w4VqiPMhEBzMC8tr+qpgaR/EBe1JVSAPHMiv2U58DqM
SwG3EY29U/gZCAUnb+jQBQCBySAqjKZjlAuqSNBh8p1xlbaTWfNChx79KcHgmIXsVP04p0Q8RW4j
/BQF9gWJUnJM69y5zDOFgY5SxugURZHTjWExArVmRkaRhNlUxb97qMsA+ZtOk3Cv2gXSV7LCQB2q
DFigAAMwEj45534/EveGuQ0sbz03yWU0AH8FW8wHM1QLvCGC44KmgwXK46e4q5ffiljxC6fgIwZ4
Vt7YBHCtQaTmQ0Yg9Xglq6m/kzFnd5Eju9GfR3OKA5K65QVHVmp7wma2TyvENhB/R2gJ5WzI/YJD
KT3JoJKaQv6o7LJridS7uBAmgRftJ/QNUaeUt7mbTy64vBuZhj1DUtrDa6cgiI+Se9S67A6ASXEZ
8/oDbgPVgCmMGtVX13c+RiRNVGOOEQUd4U7klejBou8oYfkWndhtSjK0GMxWhGQi0xsZWfYrmtBP
xdygc7NAHjo5ZDwifr8wVJJl0UIWxSL1R7J05MacKmM52uhVf4hGoHQCsPumKMb54FIOIc9O0gJW
YDFaeMRAMXtNZ5lcpNKKfcfMbPQeQeIh3Hq5p9DW6YJojNBr6QvR/SDlQMO2SBxoHYHs7DkZ0LRE
x5SzZ9rDs85iJLhMtMar2qjQ6hWkldfDjAaAaIsRZAtrBgI8fn+Y0NU4Iog3d0ObuVAMHAfjuk9i
IDomXqBGi+EPnqoG39hFdzOENxofIrhy5yIZMAQFsiW57iSCstFwjNAMUOXtBbpPnlpiu72Yy8T9
bUWLey+6qnikiqKkddB97Loy+xEtjvkmmwoFPtr5qJMR/+Yr9CtwPR/PHRoeLWtRk2NwQx3Msedg
DAcmMKID8gTUIy+NUy0VcoWoNjwkGuobbDz+ZtRN85RieuubolOUYFrIjtW7Gceu5dvIVp4H6FDc
WpRHrwIXlr6jCgKtx57gAiGiEcZmofrt26VVLF6/9tfzFOR+vhxsuF9pG9SjkC3xJtxAPnA25xXm
C0vWIJbFyLTtoQYDmexzIwohHYwz3bpmWnhmkVlvGNhJXqXgXYwpI1yieWDomkOaq+SCs7osg2qR
pvBGC63vMJ8zUnojLmEadL16BspCdDH9Ui65FSygGaxDxvNsvimnrDP8DncDXUAawywOuESZvjsk
51BTGWeVP+WwbeOyncFYgS4ScV8Uy8fyJY06N/+ZGpVxyM2mQ+OsyMu7voidewOohkAVKer+wZ6H
b+BkEb7RsXr9THn+MaUUR1Vac5jMaVEHiYsaApRf+UHKpVpH2EzxbA3KUb5EOwxNZunaDur3JnmA
r6zBSDQtkoTRYNXzMUI+tyCMdyP8rb2gks7Dxpo5e2K9GbeXCPKpvKyGtK3W7vQUwWmM9Hmo8m4+
GCAvF35mNXhXXPCgEwPKRPj2yqX2t9hEw6aPMHMlWy7KsBMxbKIe8B9Q1kHcoexQf8OS1vYRVILa
q3jpluxvXyygY2uEQiWMxpzZ/xJy6H8RN5bXs521P3urQbAtmxn1Mmsy+Son1qPiGeTvcqLTRxpF
xV2/oIk7TUgYkbCTHL/AIH69oJE0mZiKNGbhkm8JMQb7Bm3J9K6trdULGRAxiSsELJPgX3ld9vfd
rHASuem8RcJErM9U6v5OgK8DC5qd3apsTSlsWj4bPfJOrx2luMa5hQSHgAYvklZr/lsV6Df46LXi
OgaRp36Dw0de0zJZPBkxQk6Aast4BI8fened6nHXxOpW3vQA1wt/lhKdljoC6LfNDZQ6dV6TRxln
zWOlquyHTTvrzmogc+oXvWF+T+A8midoI1WDNyBxk8ckG/jPIR4IOvroLWR9OBf2/AC8OJrMpWDk
ctURf4kMZr7h8m95VNLtw7KN6zwYkHzYx6pE0zFplVOgTVgNYGqYBpsMly70LlIWtMvMf0JQDXEN
Yp7Qn00za2yRR9sCO4QKMLCKIUVij6mt7prGlgQh0IyrCDopVFJ5amXqOJc2QkMDj+jJqsnxqgZd
rg234zRAZ8qYvY5BExxcJtlfcEXELxilBR1ZmvcZEFJIvn52BEHVT6jV3sQcVexxTsrsWFLIQqJj
xC5xMUSrS1C3lt9kNtrlITG6NAsNXonxAhciqI4aUBzuiUhu3eWuiIRPsIBSJdIEFbAN9CruEeqo
FheD3d0WvGh3btQ3rrz/h+ACuycEB0CDVNaCMADut4acRwPv2BqqQaaZuc5lOgciZ5QiSJzMjv45
fQ299eIa3H/Jq1gRs2EHm5F3yC38Ubw3dwA+W9uuYRji3I7Qb8A1EpXzBeTxXq22iD2GQLVzR7+B
KLE1fFLedhyeFCAJ0cpfyF/QFh3vokLejYlzHvpM10BqLTmqvobiCwVSDH1c9lSY584A6YQVuJQB
qV8y0MNA5E1L5sOCqtUrzexQgFXi9AfegEvohBWRMQDFU3cMcqPccyjqfdHkvoVWh2vw+2Xc4+ba
OEg6aYWy0g7KSoDp0TnnATzNEIz83MU1A+4XUE4qBgMueY0LckwYDQumrE/v0Dr/8AUMQxc9Im5P
UEJAOLBY5tbDoOwhRw9+VWYtmc29PBsPBtD0px+2tU2aLYM+ZISUgA2mGoXWEi6TbTX/LCRHN+30
AzZsQqexoBVEbOG72QGzcX/RyAqU0f+gEgTcu0dq6zdodo0KHijS3LUPfTQ9ozBt/HHYnUbcOq+a
TXcuBGqyqWcHQIjeSpmvku2oLiQoMrgD7meenvklNJRSn1RFD3pbdijrNMij/pUPdGdIaMPx6QQW
M5FtOk4uPZQR/FG55ohIBgfcosI57ZzarWdo0zwlc4qiGeG4cdctQ0chbU8XUKS5KxrtrKOks1jU
sqdJXRIbTH5IAkq3/LkiewEiuDal/H76GRtnSeewmNM4yoYGlp0u4HHvCWp4pyQ7Audbi6979ynu
j4xZCjcOUA92ncGv3a66Sjv0XM979fWpn1YvCYAxpjmxA4nTYzSh8puqXXWKrc+rxWVsco/mr+0c
IrQSvdrFJExvDD+ayFl24Jhbm6NZMcFAIu8H6hxmEPB6uRpz366y59N7s+GFdNIKdC27iQi8fm2Z
6CJRVMkAeboz9ZohMXbyi61foFtwk4uiqoE/SPvoVxvhYokV5DzWBEdnruiNrALtMdC8EAF9luP6
dad2b1pu4+vqvBWlbEtKHEw8rfMXeQRhEzQ9RxBTyz2luo0PoDNXzG7Prbju/v/1BTzbigxPZX3T
JPUeaenWr9CisupL2swl4kAOjn7PcbFHs5KLbxS4pzrrHOkKSL3ZcJYZNVsBDPfjPAVdl/+mQKui
5tnTZduIODqJRdRzs4dcCCRserCKVpYvePQSYXZlXJ4aePIdh71xWnUxpJwKkaUYrz1EdDT+sNyt
PqwqLnag+lvfQrPmPhkTwNfWjXJnXDdXN+vQWcXG+9PfYevltahsoU7vZtIi5Lvgtm8JQjLuId7P
W1yz4wg88DHu/1bgvFv4OS7nAnMN+uesznQGi76MZeFkWJ3000PcYIaBd1AWPb3419vOdAaL1B0S
zKT29qEFwMxDs2/wW9QIU4t/nH7C16eT6SwWaswWEhczO3SOul5s9GkRh4nr+hyjSIVxXgHLXM2W
baeOFfQVMbhYAgGIe8TWQ/djb/WtbVr//ilUpl3DAIue3X/OdAWcl9x8HSD4sPMZvj6eTKewSAsO
XlVnEQe0c35gjKTALSLf44H42pUyncJixn1AEqcmFq/Kmzltb5w1E2rQmSvJw+mPvLU/lrY/ZezO
AljoAy45igDFmfLyyHZ93Knu1cpbW6RZMB2J5LiXwWx5jkvWuYOuaEK7HSmnrS3SLBhXSxnm4jPg
Im2BSyGCYbbkWKfV/X4J+HWVxnQyCyAYcMEPficMTcfGfSSaG2JU94lNfzduFZA4Q0t9j/dsY690
agt4NtyT9B0iTGymyRE3xP1hcc6jd2RitfRPxhAPcwXWeC5QeMwrmhi6mRUuEg6nj9LWu2uGnA2Z
YbZ0wrubXT6GTevykCdkR7VjwxvpmkhWD9STrATGOspSHHgqv9uTfG46O0T3+62w95Rm/iWK/1uU
Q7L+v5uUWqv6NDPwoBEyNn0+Q4OsPDSt+ef/H9bcKFsFYsm+2TDEpfx53u5paXeZtWj4F0wgjPbu
lRwB6jDnvN4J0lvfRjdzJ2oWlSUYdHeBw8C9Lg8a0LwG5727ZuFiRkPW6GHhKRnelQHAjinObFUx
oVl4lGWsSZhjH7J2hMSrkIUvGH2ME9tGxFPnHV6dAINVjVMvdODgiKuenRZuEMDBZSeSbuy+LpQk
YjIo12DohJGB4YIX9cKozpvQgxLtf8+rswzZMvSxA0EL/pRicNJfFJBwZ31ZnfyiVgxXZpGkB1wp
Uy/FVMz5vlvnvsjQNy0XZa+TWpgNSbvyYmirFCgh64rj4nsnQm9ECK7bM285JlaiVXjdfm3XrHrt
JXREBZDTfj1vmzTjJcA4RK4sgeQDwjNEQqku7Hz3F2wdH814M7scwdi/9Ninarif7GW6sbo624mg
W6trxhsNrQAgV2L11rRfLUhcX48GgD3n7YxmvWQmU1yPNVYXsh4ucbeeBpJF5OX08htRQWe9oJky
FuBB0NRcVoXLidXBzKAWVbX1u0t75ZlWs1c6b2yUTn+hAFUABJbiWVDns4MqFm6I2vbp9C/ZOKa6
5FFRpEPS4/4a0bMQfzhwpP6U2xhJcN4cw94JohupjM5/MZAYsiuOsT5kzPPwn/7uxKM7oFNjTJMM
tW/h5o4W+XlBTWfEAGitLvC8BqkTcJB+Oi+APPbFeSoBTNdAmsCCnQ/V0AL2DM5t6hlD32HEZUqa
59MfZeuTa3YtxhZsqsLBfg0WakPAFDDWUi07TUJzNYIvUo3/0T6KwcVWdOs3TxnkRFrpl0ocepNe
86S8d5FpjvOtaJxrzBae1Xtjjmbtlhm71UwA9Aa6BwSUaYahLpvtqWlvnS/N2qOxQ8ElKqweW0CF
msY7DCaANs61mUBrTcbWBdByP876ODpHRsrrkRtZ3v0mpZw8liBKtUDInOe4dJYM2mICqBjH7ncF
YRZ/NOt33K/awXmvrsVswAOTss9F+7sf1Q+o5wkvcwEWPL34RknHVg/zKctHawxgdds0PtIB8nCZ
LI1rzvPomDSWe3/6Ef8Ihr84uUwrq4tubo2WiBhDYcr8a/CWeSsDZcvW9syqt2plaEjPdIBOweBD
BesV3McTvHF9Fv8r08kzxix31YwJr79rePEBgAVYLMvTnbRnI6zo/Bn1hGkiwqz0AxPRQYGOCo7C
Ha5snlZ+iP0fsfUYLbDnUrmuDYDlX5n2l7MhvxND3KazPK5eeIEc+s6J2HBjTDN6iZiFO6Fufp/I
HAOG4yL36Zzz+CQZ04y+qOmSzkNOP/olOpgODdFJwIxRDr1X5u7pnm38BJ1JoyGzk4J6hb0XBHMk
qqs+QLaQ7ZjjhtvS+TNqKBz2rrSM97lBfs6k6Rtj+eiyOvGAPwE6Mxn9ntK9xtrWb9GsP57aLinL
mHxEOcaLDPWLcfRETlvm1tqa8UPNqXByzOl9OIO6U83U+wNA9DtmsbW4ZvVEUGGlrJ4/iN2QwFnf
2lny7szV16d+8ltp25oGRFTsjyQp0QNcByXAbbHjsbZeXYvkVTbN8zjj1Rd0kHmAORvXBeFb1adn
wTUY1WxZOo7BQR1NPsRs2peAvYOsDnM550UjnTcDrFZ2zFyj/CsSt0GCBuguN88MpFQz4DJzp3im
HfkAI8Pwq3DM5q5PHHF3+kRuNVR02oxpTCh0J6L8ryuGW2q5t+A7GoN/UGKMnKbe2ES3bOpuZRu3
3pSwt3Y8jwSe6VQazlxRSAkK5z3uUww/ZUBupBJ0Fqd/2caZ0lk0KFR5MIw+0nejzqhP2mr0Mb26
kxxuLa4ZMiY0FjHXDX3H7f0IgrfJwKxculMHbC2uGbIFnsAWcibx3zkHSN8r58J6tYshuThvY9bH
frLkwSXzHC2d+8fALJk3TszEuEz6cd7imiXbieNWmLh13hNM8nsRmMb8sp32REbcr1NyWzPjJVuE
u455vvcr42cl+B/HhI78bJc/LQkk4dI5l9GyYOJFTdZ5xq2DyZoaXCyjY00fDWU5UFgxaGm7DhXs
6Q3biG46kAwql3ZNieH8WXuKaVr5LQgoK6VuMwhhFkNzhdmUHS+7kdDosLJWNJJlvRo+6jx56zAt
XFRDSBr66KIhPLd7cksbGa6OLOOdHS9KlcOHCwq1qw7TUhfx4gCnY4xAcZzeta1naEHaYAQNKa4m
dHMqr5PrKPObNZ8XLCzNuB2ZQD1INlNogjMmBsFEfR4ygemQMsPhis3geQvN/JvZHYbs5fR2bHgM
XQHJKmzTjAXW7VgEQrZi+KUwjr4T+def/UU1oSPHZmW5wDnME0aGjjN0xsbU67qXWp3nMXTZI1mm
3WSZ7RTKuLmcluY9bvlO8+zfkfvq1bXUuhTmPKaUTCHmHG9U6HpD0IddMPu1B/nfoAnvnCAJnj6o
Z/qQZw6mEJpInvJe9jr7W3unBe9unhfXwph1mNfXsdl4kr8kzlMq9xLKDTvQEWVdIhbLjbB5XV1/
K2R1ZRDMnFbJ6+lztfH6uiBSAc1w3DN3U+hKtH6LKLlEHLoDCWmwVKXcOV8bh1eHkwFZj6BP8JEm
UhVeBgIir0vPwzEzHUfW4sYdM9wLPmxsegMfDo61x8q9tffr3z/FUcOoetep5OqDGhmA+6p4ALGZ
dVTOYO/U0Vv7r4XqpIvyIRmwNRn7qJI7zCRiCs2j1XmhzdSCtevmMU8xbBzyacbYQDz9seY4Ck6f
na3t0WJ1JaXo+xJnx4S2g4PRUhvPYK0bnl5+69Ropm3JqZZOjOWN9qkeX6n1fHrdrebJv3bgp89K
M7DLzBwmpV6qJxKa16DyKF4pOG6C4rby4524v/H+Oo7MGKuZ9pAtDnkGnKysDu64tzUbO6+jyMYu
r50Ft+LhVD53pPCS+r0TL6e3Z+u1tcBLa1ApYkxmCqEmN/4VAApWPssq1e44g613Xy3h0+7bIFoi
kEWbQhDsAtLyl0EYJ8ranbRh6+3Xp35anTGolhUMh6bilxCD9HLyeHpbtsooHSyGsb1haQRWzpBN
v7Pb+8kfLr7nhzqQ51Hdo6b878v3JDMLPmFrKgEVS7cOavdMW9V1jyBiDWKbuYIxTYdWXaaq8eY2
2fmkW5uuWSraTL1b83Xx7DAbb86ZiQPRY6tiAoyB8F4JPybzo2vseMWNxj/9H2QYuGybGvQVoc0H
P5XlY25OT2PPwFlhfZi5BMW9/d3E/XOPkcfT5+drR091vFhF7RhztfgtNHsdTfD35WGWOpgePcvb
UB0ttqCOxKxnAW+TgEPnust22gdflxRUh4fVIxS5MaY7hc6c/lEle1Rg6i+M+Y7mEeijrB3g/NdH
iOpCR3PjoMc84YtYw006XRXpWfGV6viw2W1rsBeXU0goD62G+5LLzsO8yneRVmrn2269vGa3rima
WXUoJ7LZfY6NtsCZaqsd49o8rNZ/vUJlDRH6KHA8IAzxhqgBygNzYAa4BmhzaVBxNXDQE03cb5M9
cOPWR9cM2rCrFFPm+EE8LoLSMb0yO6SJ8CLnm+IPpw3i6zhAXc24zTFpoHkHg5gU2EDN/pI5AvO1
5U5lsPFNdNSYK8wmK9HcDWeoT4HS5noi9o772HhzHSTWqtluoeU5hWK4oerB6S6baCf4bngJHSHm
rKwfRY+l7dQKl6HzR9b5A0SooM2w84itjVkf/SlCJmCiYo2J4yQqxN6/mJA+/T231tUiLyCSAB0r
BIGY56Czj77zIt/Z8K2l179/euUJLB0ms+EcwC0DQuHRt1W5Y11bS2umO1PlCMlxTJoCjECPE9tx
m1vrakYbV701gUREhYS1YcumwACFxHkbrRmnLKOqKzFlEZpQAnfHPCjMPVXNreOn2eRE514tChtd
1ckB5Dle3f+iJAE/7d7dy4bt6DivlqalZYMqNazsPw17y4u3hp/V1KE6yqsbs8qs23XLjcjv+zaY
wKFxess3kj+qg7wqUHrRyIBDlBB7b6qXxawOTeX4FYNfgdB4cdWLJljaa+XucddvnCAd+gXZdFEa
Mz4zMwoP/JLeOOxNkG0trZlqZIL3D5RpU9iDF7h76Hh4epu21l3//slOFV0SKRasC/Zaj4OvDT27
81bWzLSomZzA/TeFTX8sphv7zLRDVzdiS8NLkBOu3Zs7Swap83je+2o2mkswRaGMUmELqpoRh/1w
et2N2pXqckYK58vKYiw8X5V38iK9/WM+MP/KuAdT0c5h33ACOqbLkoIsFHqNoTO9TdWqsdJ6nF9P
nF2c/hEbx0QHctkZkBDUdlRo2iAPmjHQkOxdCf3rKf5vPxAUrv89goUbA9+0gPJi9p0LEBEE2aG+
TQ6xFz3N327sC9v3E+/70TY8+ngdv573g7SQyjo5cs6xY0V/yRWIGs/zaDp8CzqmZevm8GgM1JNw
BVeRONMF6NCttZVcDDRSIfDowcRVwJ296mrr/Gi22sFUe5oTFYq2vxUlf62yKCTphBl9cKaf3vGN
MKIjt+wW5AIS6OMQ425+K+Jbt3GBndtr6m6dUM18wRCUVE6OsDozG1S5pM9DFdfnCcJRR4uyYPfF
DYqNDarduxgE8gv7fnpXNl5bR2SVqu16MDHio7pgOeHHlTLz9MobBYGOxpJLKmRTY+Vp6K5WDnJ0
Kp4nVILo0n2wBfySp5/zr2v7hf3qykVu0dh5UWBvnIfmkF/Fb/xu9C6MZ/uqPmRX4rG+PrKn08/a
2i3Nasec201X4VFtGTbpN2vPvW2cTR2bVSVuBc7SGO1FsHxlIPfOkh8DtIBOv/XW6uuv+RRjoTDD
s1xg9YU9pvlHmz6S8sd5S2uGuzi9IGaBpUeMBbftL2onvkzPfG/rv+8NHWO3qcBWGxq0CkeQrGez
9KFLcV65p0OsBtPOS5CCII+X4o7bZWiPfOfNt86JZq4QwZ4a4NdVaE0grgMMvwNJ2ekd/3fN8sVx
12FVLJtSBq5KFXY/QFf0lh+Ho+Hz0PWXu/vyprxh/gO//F2+7zzu69t1qgOtptHKKrJWO+RW/Ynu
LZBe3xNQbB2gAfL+N7qrbptb4zK75UH0K9/5jas5ffUTtYgsY6NEUg5f6sJ3eFlOXK9gDaRl1yJA
ltNOjSg2HrM+/pNdNG6khqkAf2whnuP2BpSMQd0+ROZzqi5ApbbzY7b8E13N8tNjDLcmvJ+hRRyn
ymcMugFudGEt4PeFCIIrrG8NDL51xwc7mW4qEV1bkfCXqvarygqdfPk2zUZ4+mtubazmCWqTSGFE
eBVLPmdx0IPaldy36Vn4F6orHUUTuEoK3qqwJGXoOuqAUnnnU229uPXfPRyyIpUyVkgQ0sINWsMO
oAX/oJqraaWQPr05G25SB2zJng9GF8G5x4Zz44C+HORP5TXJ4vP6lTpmi8Udx7A7fKUQPjEuWHxe
v1IHazFo6bbgn1MhaPCt9FjHv4Cslecpd1Mdj2WnBBdHxaBCkP35cdd8U7V1mKo9rdUNG9QBWVCm
6EXUrgFk9E0Ttxc3bAY9QH8N4jBH7STFG6mIrRn6uFiluWTrzmfDvdVAyqKlF11t34IWGIyOZnDW
AdJ5vRqQqnGwP+LuAVP1/CZdDmm2Y1obZ1Nn9crnuJdTPsHpC1Z4JS7ADnxuQbXv5MXh9NtvxCxb
C+VIAmcyjnh7Nb1x+3baYz7ZenXNdBtoF9v9mttM9HEGlWJ72xo7FrW1tJZz2wUdimoNhX1/Y9iX
RXRfnNkZ0hFYsmY9xIPw1qCRcI2b/rzbdUAn/+vI0gnCVCDux6WFTT0n+uDOed1DHWBViJq1BkRG
QpYaAesGlCBnZjM6W1cZJZUaJyxN57Cwv5HivARMh1SpuMlMyFAjAYvLgynMq0VUF6cP84bF65gq
eNmIGm6CJo31AKEawz0a4idXz+CCPC9a6OiqoYaguKGQPFSk/gGG6TtMgv2V0KQ4/QM2rFHHV1EW
rdaIH2BFkZ84EfDzezC5rb3RDLLM8wiQ8waFWQ3qdgNDWENreeko71TWYgDE2buG2gjalmaeMqmy
snJzPCizDmkxXzjOswmySbl357S1SVqaXVMOknIHB9NJ+hfACCHl9nR6+zc8iw6hiohZcqNDTDVr
DsnJPPZJCq7XyZTF8+knbGyOjqJyRoNGEFNQuLJxSGiUhTwaAOYHDliEw2TCYOrp52zskQ6ksuas
r9ocibNp+W5+Bfqv0+tuBG4dQ6VMIOVpjo9rlRcFmjQptC2YAp03WPGm+H7M3k8/Z+O0musX+pQ9
D3njppAOUiEv5zsGLaoY9NfAS95j5v+YluPOY7a2af37p8dQ2y271pTog7TuG5DnkAIRYm82aWtx
LbTWrSV4z2DMYHP3Eya9Ydnxc1vnVLPlaEqnmENHMGzApZyZgTv+7EDEfHrrt15bs98m4SKyIC4a
1glYxXjuoZlz3sqa4Y6SKWXR1btV1708dtOOU94oVnX8VF1CR6Zo0nXd3iuWmwStuAwgYwm1ncKC
ONBDAU3B079hw4B1QJXZDTa07vEbGFc+bry8Mn9y2TXdg9/8O+FfVME6K1fRlVBrGtbtf3nvfXH/
ON9f8NsbEszedwNo8J3fsXGEyPr7Pp38CcoNmPnFY1Zlhf5FWSBKr36c3qONE6QzcjUFqyM7xdo5
uYynq2Svct9ad/37p3c2J9tmxYJ1++4DzMje2O3RlG2trJmq2/8fad/SHKfvRPuJqEICAdoyw3j8
SGIncZxkQ/0S27wRIN6f/h7yvwtHsUa3uDuXF0LT6lZLrdPnQGrN8SvcYascPg/xASb27cQqnspB
Afd/k16WT2t9vZrwoLoFVMJ0ce0xs33EJnRYoVAatuLal4HBO3T2UCK1T+PcgrAULsV+Ot6Levni
QCLCcMh5f+aOiqny58kpBbawqGruC+tcpJ/L+vMez3NU7BQcApI8LYZu3DvBPsfDrkV0VMyUlQdx
Ha8Bis0yO9ZDHAFmf7w85fc3L0eFTUGCtEwhlLOV4vPh1BPLPUB7DpolDHydpzKh9tHBA/J90RSg
Mmi4SWpbtwrb/98GU26xwo2xxLFTfRHgskGboOce6ewalvn9FO6ogCprhpJrkAp8QHbOYRHyR4zm
+SNx0/WmX2J5TCC+eH3ZiO/7q6Pyb8VQFwFXIse3go+y/xTs649yOP3bSLZsIXEw4KqJ9sMrK2+u
oOVicCmd/ZX4LRwIxVq4S0TEffX8aBnacCh3bcCOipiCikCMUzLcFRrer+08z8+VTdZfl22tmbiK
lwK2AS1pDI4z23cVfZL8EQK2hkyuWUcVMJXZYxsvFMfLLs1e/YGvYc8LQ9lAN/bmp28cHmI6tZA5
iilzDD2R9L4k58sG0Th6oKRSFA1SGmylDjA1QnLq4Ga/WXUr6u91IqLLn9iG+vdQ4KicWqUsi2ye
MHdoSh7d6YYsP3L/eqD7mAgclUpr7aDgmFOMDxmmk5NPoe3Mx3YxtaboTK+kV1G0GdSf8OZSulB0
bWaItjDDquq8UYlQL5hJBf24MZqD5yJ9ph7aAE2ERLqFVUJ0KSTUuGfsYL31gYFVrrSaY7bcc/AF
FdVq2Ad0tlFS7Wyl6cBLyEfb0o9EgyXtpnVnPKkgqgZwA6gr4he4TeHe015OV33vT6bHXo3xVSDV
DFUtrCTBPcRdD6AjvhpTcEkwx+D1GvurWCqo9/gDJSj/t+J2jL+upDzI9kMV3IBv8Xg5sHSfUGK3
8daGg0YAwJvmoSivZjyHc3dTZ7DAdGyoQ+ustP3/zcYD6AmtBbNHYGQ/CskOVXoFRXvDD9ANvrnV
m8HJuObFAjaPaAjSD2tZXBVlcD0FjSG8NBuPr0RuPnlUeAm8k+ftaYZcErQzQ0TyManTfblbRVal
dZP4o4NVzuybgidgFTN1k+lso8Qv46SAKhj6FAN2G8ifbPkZBF8v+81m3nc2ZBVdJUrJ7ard/KY/
Qw3GXp4vj6uZsgqpaqqirzoPvjLk1/3wkuN9d3y4PLRmyiqYCrqBc+yVqLvm60lA9a6JLo+rcREV
SAVBGzKlM6a8+v/x/K5efqX1CwTCL4+uM4gSoJyCBoJWyEzrNB+bCaRRgR9WwPddHl5nlO2zb8LH
mlm55B6eRpfY8u4dp/fBGUbm35dH101+++qb0d20gxr3Fvlj9yHB03LK72LxtG9sJTI7aEQJ0mA5
3Xo6gWvxCDGjY9B74eXhdYZR8iq3Zqi9brgpgo6aAJQ6hsOSziRKTILiobHdGuP6ZfoIArWoGus7
4eaGvVY3bSWb0hLU5d7mjMRL7nywV0BH879dFlExU0uD98qJrxgax1LK4jCZ69PloTVGUUFTDeTc
nK7JsJbJfByI/OWt6zWf3V3PiI4KlRJQ44BoNIqp1P3Rk/8q92WAbtPlqRONxVUSKxf0OPbax9bz
UoGwFNoi3/ImoGHpO7dQR7bDwmLXmRQ/aj+ArPS0ejeEeJCZgYIDuP/u51nkh8tT0c1EiWUw8fkt
n/GS3zQd9CTHUFomNK1ugbZPvglkK1vzcdzWPofcF/Va4BAEiJj9fZucymI1r15du+WIF02aP/pL
GYS88H8ISUxVS51plGiOPRCxji5OCb797PcZxFhMlSKdZZR4bqlVgX4JORbaj+EaQ928Dll+f3lF
NalFJazia+J7NUU0c4ffQKL4Chr3V1k63pVTbIBRaCyj4qpaUqRWO/U4I0wuDvf0ifXBvoSrYqhw
o1oygZ6liPTk2HDvyPBCctkwGqu723H2jT8CrzHNwBaBqsO5mdHM5bR3w/zr8tg6iygZd3GhoWMN
26kpGD9IVv238thwmtQNrUQoOlzioCJI5ot3Gpsvxfi6b8rb996YA7wK1uyMGJfwq6H4tUwm3Qfd
hJUkywA9tAIHA9vdqcs+DcJw5tU4tspB5c6A1wULNnzfJVbYubgOzNL7GXSkPEMLr/x62S46N1GC
c/brMV4WTL+n3+Lilq5z6Lb7zh8qromwmnG7R+B0I2BZFYsmTj7ExgO2ZuoqvCnzpgJtHEP12x3z
Lizc6ndWoM0I+PZ981cRTnxIysHZSiq8/eA1NWhp0VFqCM8AfvfO7UCFN/ktlE0LD5nIIfOJDHi0
CWgMgWwJGqRqPI1D9mPMA5NemMaZVJwTG30p6IwKMpRQIB49s7ydw3YSeHxh5Xzi8bD3NK5inQro
ADoTkVOUMhkyyq8kuPZ6XkaX/VUTbireaemgdIz+PYSFU57AjYn3x2Rf2zNUef7eI0CDmcpyW+81
+FDLJ1o8Xp6zzlGV1NomeQrxeuzywWDdLDNwFcGYHMa0ft43vhrD1SolXRBnY5BBDbv+5gXdwRf7
AERoJvjbLIL2vBcezDLVIsJdBfpa5HR55prVVEFPnQdizM7C0MXgh6lvQfDXBGbRDb0F3psNv0cl
go0SJ1oSLGHbTUeI5e47RaqwJyiPlEnl4CwmgAyIpnGheH9JqeFMoIlVFfwEVbzJHUZ0NE3JdDd5
xVWQAiAzkuMIeQrDL9C8KKkoKKsHa4C1wCPr4INDk5N0fnfpTed/I+jPaqZb25QCNA3njoqGmrJg
7dxiTl7SNK2P0Ag7yCTJDlOT1mFN/fWcF5DJbgQ9jDHUyfDgYSIC1TmAEs1dXLkUHRkoDXYnr/5c
7ixGqQxUsdc3pe9hXNfLDy5pznNNj5fDQbNRqLgo0Bqlwo3hWE53nvhdN/0mgekWpjOHEsV4Nim9
hAPHEoDEJxyzpg0LIr9cnrimldBRYVF52a7tlCCddYP1mwoHfSpDKIf+v96bjywegFITUJj3Dj3u
9W7X54dh8Ax3V03AqICppcCjYQ0xqYjFyTnwnXvocILboDhXq28oSWiMp2Kl+NDmcethYdpquiqp
HbJhMdyOdUNvv+rtPuXb61ym2Lwz58ZDAciBrs7lRdGNvHnZ25HHgM7FglO6JR9i+T020TXr7L19
7824Re6ODhgVcWQc10crtu/r8gg8RB7IfeculWhKuqWMY6hJRNl6puze9s+dCRKvibA//vtm7n4T
+G4dZNVvLrh3I7b+tnbqsmM1ejv3nT9t328+MbXFAEEtuKNvpVdBnh+SmhtuorrZKzHsMadw0gwR
NEIfYR0+BnYXcmY4kWqWVYVIpbFofSawrCR/7PnNNH1NAbiPp5dd3qiiompO88reOkxicSutn75r
mLbGJioYquW21fGt8y4TeSiT7hBD2bo01SJ1RlGi0yax3bbbTZd7v7j1CP2xsB7LgyP+22eV7Ve9
cZbEHmSydIj+iXxw8bJRo4Nq38hKlDI5W0vhYmRshk1breg96Nzo8tg6myupNe0kzrQ9rFKUEpS/
5zp7WtJ9BQAVDDUmNbiltkzSdNdudeeRnXNWDskMVeXMtxDv3AG11KelfUhNm4pmo1WppSqQ1w9J
GvdRbK2AnPXpdxfCkoZ1fN8DqQqF4hXEkeCCuE85SR56MyS+YuKtYZGwIgQbfG34zvtrSlVcVE6l
DUX7bIi4bM4+aa5BYRU1i70rg1IVHgV+Oc+eM7+PwL4ARm3vYMl9XOMQvfo7hvDknoMPHBailg9t
inhrtN7ViEBVJqkidb3Mi5MhiqcqDKAdMGa+wd7vOw1VsU+zLBxYBH4eD0UVZjbUyK2ukYbcrzmQ
URXu1AvWDHTFiSUjVh+uZcbu0mAU9zVfPixuTQ40nR77hrCjmMD9KkbXDvPFpqHkq9y55vTvheHF
XBXUx+1uWZzmtuln8r2xXLLrHYdyJaC7uGbz5IkhYmsX+nw+lIOpM1MXC0qenabO6tp+uztO7Ecp
l3OeoY6x7DvyAf/wt12CjjHInWB4P/4EkrRDMhfHyxuzxqlUcFQxjhBXEHAq3qxrVMN1j1wa22J1
oyslZZ4UpJExttCBXIv4gzPu8xMVHWXPLjiksqCP0q44ZFlziP1gp0G2FX6TXyVzoSY41HCSIH4i
qJOEeKT5ftnYGi8JNjO9HbtsETqBNUTrkoR29rEmZz7sezShgZJiZcyCNqUpQEt29nPwi+8sqY6O
m5pomrc1+7f+SAM1Nq2yI50FH8Rz/0tQLetVtVD3UPo+i4Ji/bpIZiLp1LmNEqgDobkE920fNUiR
kz9cCZyiLi+BbmglUAurXZ2V4VdQF1XNpghdU1+lJu2qsKjVa51UFKyPsuLLvN7Zyxz6IJFghpO8
ZuIqLMoqRQ+Vdww/A+p8sLicT/OQptFls+gmrwRqmYHZp07QgtbM4thnn0kKyZ7kyPZdcahKJ9X0
HhSQN0qTFNRsacs+WZ7h6qezixKvPvicB3TKjnhZ8vmxAbQ2HCzSny7bReP0qnxgATecCoF5S+ld
ARp55VjJVV/OUDhajw5qeZc/o/sRSux2U1Ll69aZRKxP0k5AeLivJYOqQKicJpRAhhqHNAvggrG1
w7ieT2Ujn/fNXAnVYi5xTvszc3KU+a3Yp8hJVSyUX9lzM6/rEKX2CNBo34TtGBeGs45mVVVA1JQP
aRGkKMiBNX1uIb8136dNdxjw/pDOhnjVfSP4e68nWTvbc14N0dh8CAIQ5yenvr5a4y50XZNCtCaf
/IOSClqHdwFy1QA6lskJrr1Y4pV/MiF4NW6pCgaWmahQmLD6yBcgN5/L8xo4uy7hVCWXqlwxTbLA
1IP5MbBvq+RjPe47gqvkUmylA5UTLD9bXxfnGyWPl139/RI49ZQgnVeZtTQpEErzx3b43Ab3KTS6
XNmGxP1YV0/xYII269ZVSbV4+2oXR8I/7fV6cZ/c7nuZmQhRdGMrAdsMHmhiN+tU609eEuTA58Z4
DN6c+50zgsot1UxpzssYq9rVn1ryPWb3nf9DOq9ssKEbbzjGa3KViplKrQbFrAbH+DGxrywKtlI8
p7RDdWq7ed9BTcVODVXXOG6CcsXYPgTxSyDPRvoF3ey3/eLNGTDpMzch4xazXvwI/ZXPIN0OEzYd
7Yb/uOyomiVW0VNpHIzFWuETPShvkupzs1wvRmyWbv7bR9/MH9dOJhngtFHiDnjcfhZO+sUd+ckq
TRAX3fS33ejNF1Y5+r1T4OQHyOoHuQzfg956qB0TJ7NmY1ZxUaJcRZaWCIDJGs+Lm56YfK4C67z2
gMov1dW+NVBCeOqcURAXX6G0++CX5NBPzanOyefLw2t2ZpVwanGKZAwCXKwYSY9uMEYTBFYvD61b
YOWE3LT+wCy7HKKCPIwS5ZcE53tA8dG6frr8Bc0Cq/ConDeWPY+Irm5sT9O64Jk4OXi9ZRhes0+r
EKmh97016WCbsppvoWCCNmkoIKTlIQXCd4iLsM+X0O/K4+Vfo1kKFTaVkwzkHgFOWDar+SGYfXGC
2LqJb0azo7rbKr0JhmmwqsqqreI3zhJtiLf06VBI/mEq+u8Nc67BnZgdG883ZGVNbKj8UmvqCl4P
dh8x/qm1AOxBNa/sT6CPP/h8n5IydZX4DiB+DqAMSmSdDbIIyApmh8AHLcK+5VCydDaN2cKDFX4L
AU9c9u6nbNq50kpMs7KYqsXDxIFQAhZmOCbOPo14qhJG+QOBbmPXYOjUjqDIex0MJnycLtqUeM6q
pBRUolbSdf3rUIonQlCmnUZDR6ZmeBVTxaqYJz6DUaT4BlWTo79exe7PXWupwqmC1m/sEay+UT6w
kAHsMc+maokmalU0VbxJ2xdbMdXx10jY88kV+/QoqAqdchc/szpny5CV9dGJ1w9F1xuOtpq9WYVK
+chbjV3C2Cm9q7MrCsTt9prqm578dYuphOa8sGxqGxz4+5hUR79fh0NLJnno1tyOLq+p7hNKfI68
XxbZobbTMQpmIa8MyynjwLJlBhtp9jBVw88eEZVUbs8S4mHiB8780JGfU/fBik0ITt0yKGfobGmT
yfawTSYkOVDCvwdV+jzk5YZRaAw/Q2cnJWwH9OxATA9L3TA82VZdmPXntJb7VkGFUXEnqDo5ILLS
VRyLJT/E621r3IM1c1cJpCbfGdrOhhu1nXsuY35vB94NpcO3yy6kiV0VTZXH4HWDYkcfVUN5aPhw
HNBDuW9oJd1CI3YEdTaOJihAcPvRsu3laytmqzAgTzTpXIVR+W2Ma1SB7ETmoQSd59U4OK+BWE6o
3BbHpaNR5vHesMgaKBVVoVSuBMKiZDhJ9yKN2uZ3EVPQIkMoEY+OHI8TNVD7DRXQYiiuL9tPExkq
11RPSe53C36BN/2s4uWwduUh9q568Xh5fN3SKym46bumz32avbhFM9wmycKuJWlNd2PN1qGiqbAy
s41uEvht7ELpjpyAeTolTXIoAbHxCsPlUucDSmTTlBUi8fCwWU/OeMticOjycj7SRdxDTJDgUdKG
JMnMTO/BGpupSKsJfTmOLTYvcL3/6JieZGs/7VoOFUjVUUlH2hFshEF36/XJrz5w9tGnUBVB1c89
mM23ejoDCKyol2NhmejHNTcElXAq8LrR4wurn+0+O9vD77pDN8jSn4Wor+bVBWeCONLJxPKv+9q2
S745wpeF73vSQkywjp8c5xMeB5wmww6TAO8WefUcchP4RONaf/qp3nwqsZqsznJ8aqluU/d1Ku+9
5NvQfnXcB8czlF907qQk8ID5ZV8MXvUs3BSqlsNSRmtlv152KN0PUOKbsbpP88CFbKy73NChCJtg
DUGSAgyoja2eHdLexLqn2apU1FVWtcNsByiyVSL+j+J0+WkeJDkShnrMyrzcsGPpPqNEu5OP3AUh
3tbh153ZSq7RfPqJ0epUFrHhmKz5hIrDKtEzDEKcpX7uGbiqkq742vDx1Xb4qaMmMhSN1ClV0Vjl
7NqeI4DSD8Db3LjPaMGDCrIdjsHLmLBwHiHajpfpGpXitXE+i+GhTj4FXhyiSHrlBOQ4WS91DpGL
xY7q7hvtgsht06hi/TGgTjjlT/7ohiy1H7LKpM+qM8y2z78JB067pKT9grMm2HclY3dL/egNFZiS
2etlf9V9Yfv/my9UTomGqRkZA4Ip5SnP8ESxOH58PdWud+A1977t+46yhwQOKRbOGwT2TI9D2YfJ
WlswdAkZLnsOL39EE9mqxmADLB+kRvGRBqSwx6xNf8XZaOr93Wb6TmlYVRdMJ6+e7HQBJcVkvzr+
V7dZP6f9PklKqmLA+tYO0nbF6GKj5czsidwk/SrC3Om842Xr6H6Acuh3B1LYaTKPwGzZV1NTXlVx
fh6TeN89WoWErXKuHRCYjpGELh9Z+pvELg42FHf3zJ6ooDBSeyjMlzCQ9Dla+4LcAsaPP7trnxjs
836aIyocbLFKOeQj2Atod0p9cXDm+NPQ/2D5dewnJ2afPWZ6atd9SonrRIxtX4H7Fs1J1jHolquu
re+5M34d0OK8xO3vsvXveMpO+2ynBHljExewaDAjFqSIAF/ODhXlEBlDB8rlD7wfeEQFjfGuWYnI
QYixDrx9HAPh8c+9N7UmaYVtov/GHlGRY6vFGevTBCAfF7BOQcWpn/l5HfHkaTn59eUf8X58EBU/
VqTr2s4cHjbKG+HcBtbPZbi/PPSf/r/3foByLKCE4KnQxdjrXXnMoiy8/jrfNV+T2/YqPVWH5PGz
89H+RG4iQJgOr3b45Ut3VZwgtYM/i+M5/nguP2wSRU5oKjK/f1UgKpZspStJh/4PQcXNUEKMld1C
ZqnlWzehIa3rvEI5OcwyyJLEw49uSxJ5EPla5GCIVc1aqXgySeqyYBVmb6Nk3Y5LxLP0ULnZzuG3
092brOjy0QFGEWee1PvZlK9g4pvlj8uuoJu5Evp2M9N6oj2alG3/Bnyfbs3xoJ4YIl1jchVX5rFK
LH25ZL+HBRBLmhVDOHLLMHXd4NtPemMVL2hiK6PjtkHGWR8CbZmScyVSaZvC5P0wV+FlbRA3PMhA
KOD49hKKjXmyKH7vs7ty6geZQJPiJonmh0N2HRxMcCzdciqBnVjrKssxA3+adcrGMST1ccwM5nj/
LgHS77/tLfJuzmgg09+T9HAezc5ezI4SJ2IalD8EmPtr14BA1/0KJVKDocvKNI1BxlRlFJS8lmMV
r23atg7oKCfjNqj5jIowG7LFk0vrodv0SCP3d2uYvcYvVWTZTFJLQmNmBRuOHxzKvvqUiSYzpDbd
nJV4Fbga+gK1pki6tApB02aFkzdBorbI935CSc8kWDMuAtQyO9sDYdgTxKYPg4kFQJM6/e13vQla
a1nWWjJUk3tcZQBpqMVT3t5n1cPlsNINv63Jm+GbpI1Tt8PwIIQMZ/T6uvfCW0J7n1onUam2JgBh
0t7C+HUtr+bCO7SL6a1A5zZK6PYZSOvdGGbvKcp9m1z4aHBInc8ogcuoZQEDjpFRKAvBNR4k8rBa
L5ctrpu2EqujFcu8yPFcW7pxKFx6sufXXSOrqLI89XEq7WFrQZu7cqA/s95UVtUceFWarVE4tAB7
5YBuwlu7XfAWBmET99sIXsXuBGeZTb1RGuuoiDKbBdZctTD9iB7ohiSnMWiPl82jcXUVTNaRhVO0
+cuIV9B+gPBUOA7N0a39E62cfT1MRIWVeQOdRb2trtVDRcpvD63YF6n/oMqssa8aukUS4nNwb/Nq
gW/ilmlwep15lATrtTloXWQnARgRIbTKwmC575OHRpradTTpUBUt5KTJskzgB1jLvROf0v62ip+x
lznevdF9NJHrKZHbDeXadRXM369PEq/Zif9cxPsu4EQFl3Xcs8sVNBhQfwG02r1BdQclQcO2oJm5
CirzSnQbxs3/IgyTn20sAvl+2fN1YyvH4Wqyu5wKBJVk4w2fSmw54liv+6CyRGXiSqB63WaFvUSU
jT/jxjnHk2NwSt3MN2d9k57Klflt5uIhbxrW0BVriCPIgaHydNkwmt3mH63CpUv9McXwDGQFzsAP
UhhG1lzP2PbFNxMXkAAOQBuAHsbC8aN68eXtNMtDn3TyBnRhySkTpjyo+5QSuNW0OguHphjwP3go
X05JAVFmEQLPETLnaZ+hlFw7eH6RiwSaOS1Kf4tXnf3axPqkm74SskmLqY8bfmPb17LqaeAvQfbY
kCvsC/smr2TcieXO1DOs8pZTBHjOlmQf2IeoSDIieod0uIhHpGPXjbxv/fy0a9IqiGxKAKpDZ+D2
UJsDGkhO/c7LgooXi6uS5zzFHtlWKI6DWYEGcRinOzOgChiz/DzLhZOtUQZ18JaTLyyQV5dtoklR
KjqsmjK8YwlswIO4Bco3dNPbIIAoZbVvt1GBYVOVUoKXaqwmnUPWvwTOy1jtUyAh/ygKjglN5hJm
z3r/IEd5QG7aZxYlOGtmgau8RQTBEL7zklcPI2MYfl/lVoWG1Wss5oIjfIr2fjv3IWXDSoZ9UrPB
q4RbPCttp/GweWHw7XqAE02NCL1sGM32rkLD4nWWnPbbwzPuTtz3ICljmrfGFVVkWBoPVWrZW0oN
nnCYwbUpXnbfylRw2ORi1lmCia/khdTfm+oWdtm7H6r4sKYaqTt2246LO5nvNUejJ2r2chUeRrLJ
SyCF8McquExum8v/5p7u67YiKpmWKPrWohLOWOfssA6gH9x7GFC5tKTjDAJKCMBlty9T0x5n7u/0
QyVA7bFY0DCK5XTXhwq3vg1nednDNeHjKMlz9rMq4xNGHuHhtvUi8RZnvBHoBlfyZslqZ1lnrCZi
0y7xXkO+7z2oq/gvl6a5l1XOEuVJNz3GXQKJ0tKq1wcx8szUe6aJfxUGNrTLDBlzawFH+fK9HsZr
4TeGVKQbeouAN+e71Rm9cSwAdHDBbkBq9iUDB9XlNdUNrZx5U9b1/0P5UgyNut7JvGvpht5W+s2s
66QXTddSWF2K7/2UPqx4orw8a42zqFCvrK4Te8wRPbi8OP0LkoSLXHF5bN20lRMuaCTYlGUct/Zq
vfad5LGuu32PRio1VhEEkLuCEnpULe2chEFJh/HOJ8KqDs2wWKaroyZdqMCuxSeMLDW2rX68RTR1
G/ZNvBiLhDoDKZGalDGBPhC2gZm2f3ZF87FFM3MVvDVn+QIKEqwrEl05PwXO04irmDEX6YZXrqYy
4za4HTA80kU5xiHIZUOU2jgqJ7t8R0Vx1VUx1J6LQN2OXSlIrhtWH/cNrQQqGHbBsRHD6kgYddKB
t6Iz7C6aUokqFOhxz4MkLiDzQXbGY6Z4sfM+tHIZ0vhkLERqkrWK1Up7ynNv2LBauC3W5L7r7/36
nuXA55/2GUiJ21xCFHLOMuA5nGF2DgTM6+e2po6JMFHnPEpeBc5akD6YJBBU5a1XtpHTvNbB8MUz
vUzo1kFJrzRrC4Gt50/ZcxK3a/3dxckXkfv/kQr/gGffbMp9V42Lt5U8a9Zfx7z7NDbZYYgbw+1X
U7pVwVldOQ1jsNU42vJ1zUUQIoTr+L6r3EPTWh8pa/BK+nR5wTVJQMVoYYPzy3nByRKqROG2yeFk
6ZtqEJrV/oc2y6ET9N4x+ODUIVKM6z5jG3L7l8tz1+yh/2gHtj2vq2oLBzCSHF1v6MIYaLB9KUxV
D6y5v1RyK+9tb0RLwP4fahA6u2w/6I3/pG41ZnMPu/DhKciTcMKVFbJQ4e4qhwqdIkVv1+PW0QBk
9Z8dev/QSgjXS1kE2Z+qdtGgNoOXp9qEPtfsb7YSvMSqWZL7mDXuxOP4umUXbG54Oct2Cu0QFTMF
1q//W0rBzbsiuBpXD1b5gruavU910v4HNhUU1KMNqgZ248yPnizWX93aMlPb1/sbnK1ipjKrKBPb
hY3wA1LEbLoEaEndkgDP/DNPXy/H1vv7gq1SaU31UI1DJVE+JD8AQAjLoNnYr3fFlq2yafVV3FKk
zOF3U9fioait+UnUTrkLbmyr2KghTYBmcND40gxpMEetb8nxFJAWTIOXjfP+xmOr4KjSHnjgAjgb
dds7ZraEEAg4Xx76/a3B/gcShUkmdTksEVqOnwbH/gSMwJWXpecuFbtuK7YqJpintOttSNRGw+wf
nLi9qhBnl2ev8xolgOekClbAepeoBjsrB+MUa7pjMbm7Tobopvl732xqBkmyVCzQqJyPMqgPQ+YY
htbMXIU3NfZacijNS1DHjTdF0xyhOP9A152GUTmznDwbY6uY0bc8pe33ts+78Us19h6/pZlI+13H
WygQ/W2fwS7meJKLiJIW2STw6zxMLPfz5bXVeKYKdGqr3O0qyBQB0siSWypbDp5ddlP1TfNIPRMO
7P0UYKsKgwuOC3zsahQAehK6WRcugGqW64GiCbuxDD9FE78q6mnuerfMJN6Up5bdLvZ6HBpTk6im
gcpWObWstp7XYc6W7YFqPPcY3O3JVTBPAFCS66JKDsJz5aeJfaNGgTrd76F/r3s/xBnvc6BNt3vB
9uZmoxp+edV1caFENAWyzaKLs0ZD57SnbnaDg2dDI17kYjGEniajBUpUB8LKEneu+98oJJ3jtL0D
OuQjip1TSFb2UpEVWmzQCtr1e1RA1NjSbO5KInFPc89d3B0rtp6GPDD8Fo25VGBUEdj53PROH/EY
2J/svrLbg7ezqmKrQoQ9kH+gmptllNjkZq2qV69f9xFc2ird1jgm4wr5ABmlVnqXbWpIRV2Ziik6
s2z/f3PgXbthEsOAwfOeHRNQW9de+Vh2zdfLi6rZNFTKLc9bS2EPsEtWoFQrHnAeSp36mC97US62
iorK1kXMnIwyqgsrggsh1BZDiGmiV+XbslIgSJ0SxtmeU4Ebu7cKx1Ar0w2tRG/a+Ysz9mBd6br5
i3TtDzw2bKGabKCSbVFQS+IGDJOjDJGk3RFvbzEaHaSJ018zcxUZRfqWyryDUfyaPfmgVGwgnGsw
uGbuKjQqKfMCrcYYG9UxeEsyCbS21uGGs73sj7oPKHnYs7iYq23ywM00463n3bf8ppEmDIRu+O3/
b6MpHlgDCVUJyXXIhGbJAciWybqZmemNXBNPKiSqS9a0YluVJmMnC809kO/ZgEsW3uKyKTYYSbfC
2//f/IquKnxC0wHYnD7/WLTAMnaloYCiG9pRhrZWKbIOQy8iDnPM2GamOp9mJ1MhUSkZPLbMjYwK
gLla/wRwZ1o97XMbJVpxLBhTPgHu1vAb3FKPqO1hC6Oy35ecVDQUy5nslxp4sdjpP1fCu3an4lNa
mnhnNFb/Bw81oZiEvUxGE96yA5eHs/N9l2FUbi3fh8rKFGwogimLmjG0NnGEFVJPuanmrPF4FRC1
ruNQWwRzt1JrK2xTcsILYNgBb2F8ldeErcqxNbaSUk/gipHZD2y42rYd3Npn9mWfkZQcO7W1ABMn
hsemU8bpYSInx3aPCVAXlz+gcX0VIOVMnbSIXcE9iTwF1Zcmma6Sfl+mUim2Gh+86W6RYjcA4odB
jcHpTL1YmvMlo3/vBrbgk10liYxk+cq2dm3rBoCriT5DlfeamSBLOusowQvIBZPWsv75SrWIsIL2
jLEaowst5Yg88d5tAzfooJ/tHicKYvPMPV5eVc3QKh7Kzaqlzm2/ixo3P1vTcuq5CeamMYkKiLKZ
5cTYFGTE5v6mspNPwNIdIL33Y9/MlSzbZtDuLGKOKzvMvXjFLQsWQyzpZq5k2K4uRiFbzNwXWXmm
vEKHMp/lUaJLZl8VRkVGjfD1kvWx/IPpmmjyoSl3FnhUUBRb3Gyucg/PW3YJ1imn+CnS3JCjdO6i
pNYli+VaM6eLxlE2oaw8figavrPAo+oRSm9JVui+uD8C0eTgq8cthK2mq59u6kqEWmA1IWkzuj9K
XgKq61RovOv+D2lfshy3zjT7RIjgAILglj1JlmXLttQaNgzbnw8ITuAMkk//J73SwRGaN/pue0E0
gKpCoZCVudVtbfu44aEdH1gxpgN9zbq0QWuffnHS8vdVhm6CovKWiFoWDX0Nk4jHnT+x2FuKcXfd
19ew+S4Py+s2ZXhJIW8kqMBxL3GvqetmOF7+usWTTFyUUnUP6ZGSvPHKZfEgp2U3qQZtFFO+dS5Z
lt4ER7Glgdiyx+bfABc1NwxNc49dKfqNi47t6+vE3i1PlIau7CpNX4kDQQzeDi+eU2zdRGwfX39/
9/FS5OgUavv514rDiqug03HVia34a/u64asyh5AEIFHpmx5aFsZz5EaABKml2TizLQmNSZuVAFmc
UxGVv6sVrDOi8zGaw8+96PLd5G5xbtgMyPBafyrGaAry+i0Aj94tX5LoBqX3BgyWtN1fZ6OG7/Km
qYu2dOo3JYrHxh/D34E3zXtgtOWPyyNY0ksTO9VByiYHEVH5eyxY+1lnET1OC3djMspsx9u8TGOe
scPlwSzbYmKo5qylkjoYbFLsue0rCH4GnzsRQIf8SsiwY/JpLaQZs0FM2U+/nsfbgWby6ObD0+UJ
WOzWFCesdBGVRd6Jn71g/W4GUDueO3+LdMD2dcOhNfc65reIdw4tHmfp6V2qUQe8/NctuaaJqXLY
UEQ0SNsXmNGPqS13Pq8PqDejTJ59z+ZiVxL/ym02vBsRbiIsDJsXGnV5PM7u54ygyOw02Q753EbO
HyEQ/beL3jHBVjNbQP0ofDxZaP+5LZ8ahhY7SWKRE1hs/+JTdquz7Oby6tncxPD1Kh0kWZCDvngj
27thfxNJ+Rb0/qHTyU001i+Xh7FZgOHvdb/U0gHr/wvop/YFJHJjyrMtML1lDib6Ko0gEAgkkPfi
k2KHw+hBp8HBy93nBp5Ikq27vMXQTBot1E1cr29Y/RKl/I9E96Ds1d2g2vuGeX/yLL3p1Nar/OoY
H9iAicdirTPgVt9VP/sIHJinSTf8qZsGne+ZVw5yw9Jsoxgpd1jSYQ5wRL0GPhQBSj/IvzUOrt86
dLYITSz7bmK0WuKVEUJ89bOF7A6o+5WOQc8SbuRRto1fR313lo++8PEcLKqfgATcB5HrxAMXqCzW
w688zyCnDfnlq+zXNTw/KhuCA2ro3yI3UXvRQtVJ1FuHuu0By1QvRBFhBpt8VvzMe/adO/OTEOq0
WtZqVWLOHsNAHmUi0ZsTXPdgb/Jq4cU4KDLtlT8FCD7R1VWODzzxyVXdEI6J1pJTXjtOUtdvINcG
XVRZcPAhKxnnoJvY2Pu///QDHzEhW05VOgB60Oht4sWR0U916/+TgGM59dhNimDm1eWukcGzTPpv
bcA34qXFoE3wVhNKUPOso7YgeY2LrK721Vw5+8tmZskjTPQWhJiAlUm85VUGtfD+8HBKn2mYKtA5
9LL5RJlyyAaTkW0ow/mbvMPeTCp5RUWyDKEe604KjV9ekdef+1Fx5ewkno82GDUtnmoiu2gbNmSc
/eQXMOzFsOu69HuaKbnPHJU+tU2h013nbtblbKMZcUHoSFSkHdrfKdE3azomyPit6Zr7zHncpuG2
mYIRE/KShKR0++gXUAXBjpJUohUeSf9lU7B93ft3bNNT0JSdomic0fkLD4gTOxmeuC9/3LZAxqmv
AZZvwD7FfwnKPmuivw16/CLVcNM14zfSX/lqYiK/xj4K84Qv/Bk8gc8d5A3jJmq/+ZKIfVMkD5fn
8heK+59AQCMT/VVyCPnVNCG/Jle5YPdtm7B1nV3D8wxqvnSeyso9dgEfix80gTy2H0vgPUncQpE7
8p+6cK6aozv0Yw7qIXRDgBZJ+k4eIVzxQLqPl//mh/uJf7lmFe/OqqxJehzluf7lTi07NYmbnMJa
6mu8GV9fN/rd1/3e4UNeLvOvgoK0BqTw2SlsA//ExxKYVnQeH6+bhRE1oiXIvUSy6RfzmBP70Cfc
zbS4CqOGWayJyrtZJAAJEAnih2dP537MwqLdVWNZbZwYH6Y7+Pq6M+++3mZTVI5jRt78OWuOM9NA
gcqI3nB32TJ42yYbIcHJksgdukL/coTn72mQgShHb1F6fqz9iAkYIUFOXR/g1c59Hlqqd56ojgF1
3LjN+Q50EE9Vu9wlY4XX/grs9JTuyTD/D+nwxtZ/fOBieCNo8IEXxeCMwa+EhEdk7w8uo4c0mr+i
df4rH7JDCPae9cJVMOfrVF8l2ohhjauDyqij58ZV56bN+n6XpoQtx7L0cEFSUVptzM6ycyYYjSHP
rvwyYE9jmgbZLnSrdtqhHVpt5Fsf3upoZKLRhsUJS29qoidC2Z2QMwHsgOCOHR4TtnxtKfve5elN
3k37qxzVxKWpDKTnOcV4DQ+deE5VsCdCbEmQf3gVwmyMMADVHb/wUsGfNHh3wj9gsJ7HV50MaOxG
JE5cGZedzpfiCD28ZX7h0aijjQRsHeKDaG+i1WjSBWyuCci/3AaENuUruEkPhe+cUMQ+XV472xBG
oEgh3eHUUEL+nY7hnsGYaZ4/ysjd5QO5SrQLK2hECmSRSSX0RJ+cbs53zC3PvY9wd3kCNmM2AkXC
g3Ry6pk+1QUWxWuGeT8uyQblve3jRhhoaeNA8nXRT0Md/EwVJK9K7zpmGCyL4ezl1NV6ST391FT1
3TiBRyGZrz1eTCBaMEDWGo8d+ilNEh5Dl0rtMtFsyYFZ1sXEoTVTOGSr8svT5A7jnjv0azCBE/vy
jloczoShKdwGICM36Ke263/0dXvmNQLs5HinmQxfqhzYUxGkW/BA21RM9w4ADywZy89VlPfdLiVA
d+wiIq9SR6eRSdfl125J2olFT8IHOXW66uHNcny6vFSWY95Epo1t0Pfh0pX73guXx74DY3+IM/nU
N/9cHsC2OobrkqV2QTMqy31Jl3y3RKJoY89Nwt/Xfd5w3n7sPBA/lvj/JLyt61F9zVDk2DiGbHZk
OO/Q+dCvyZpyj1L4TTmJeqcS3GN5AvX0ucj2vjf49005XqUihJ02/HlxhzRD5brc1y7tj4p47R1n
wZUuZyLWoI6RtHOly70e88McqZup3co6LJtsAtYqXlOukT3vJapKwml++zP/eXmDLQZqsne5xCuy
wFuiJ12H/qdJ6TSOAsffdbTbghB/XFGC1rThwVzU2djWZfgLOEdNqhN1SNhUO925KX8IqMqgIpL1
nYMCWa2SqhE7WQnoYOLWFNZ+dpzKxWdBfN2E14V4l3gvVVgwSASV+7EBwor7RyKOTnAVOSWmuu7g
u6/jxj3O0nGLPfXGRByikWYPZbtMD1k7OGR/eQo2czB8XtEmr91oKfaVCPPjlOXB85SxZeNVz2YR
hsu7nW6UTKpiLxqKTaIRjYsl+e7V9LqMxmT8Aj0ZeIX9tIAI2XimJHwcWfet7VIRi/kqjXLsg+Hq
eT8rIILLYl+SPkvjPCDArUtoe11nRSbWrSyYn4CEFN8PZfClzvJxT+c+SGNn0Bu5pc1tTNRb5lYg
kSZcnFu68CA7iBxcAH4MwudI7Vq3kGD2Cwmpa7nPU/RI1Duh5sXdDTMlkK/Ly2rkV5qciY9zepEO
k8joE+3mGqycdbOEwy5yusI5X2XUJjqOuq6bZrrkT0sd9rhCltGPSiR8oyRhcRmTNqzk/ujhvi3O
qhummAV4q67lVcASGpnAOL3UUdONWXtOkgbVS+3q5B7npr+FoVjj5Ae3DBMbNxedmjovzH87JCfR
keVaOeJmTp1G7/wxKGhxUwXzzDbKo1bDMyJAr2UvQAnT/Ky64ctUBzHHXboWxUE21Z0IwaSH+3Ya
PdT9FmGRJRMwtSk9z/Ed8N01P0u2tiA7Cq9M5R0T/Datiof1Muo3W2RattU0QkMyO4yDI6H56czz
HauXe960dwB5/JjTrSZ0i7WZmLqon0IawJ7PYSrLuFeO3ve53Io9tq+vi/jujHF426d5xZEfyWRM
4fUoF+xCUZXDlti15Qgw+ca6tAST/BQkT6MuprdiJhn50aGAOqdxFtJsvu7yZvKOlaFfDG0hxBlv
Nv/MBamRetTicDme2Oaw/v5uldBkBUhglpInPvq1enCWPuePbVXT8J96bp1uI0rbNmP9/d0wHqsL
Dp3W/px7Jd4NpOuPXQxKkq06m6VUY3KQ8ZCnfhr25Ak1vPBL6GUsLmeq9uUc/MOmNNl5C6opM++8
XdRt1vv/shF9EHJMIJ5wBIqRVa/2yazHNDmXlCZf00ngzSwmZR9GEJerVUvkfnaCrIXwH6D8+qee
UiIDGKZ2e/du6OulfQMQdnZ/6bFifRwmnL50uZcSEaPhtwuyWEFqIPdRqitH/mXyIi8v90WXzWMe
azQClq8RF5nTHIhXSTXd8BHinz/CvJmzIk7ajIm3MOM+4tG0RKrfEZDeRlA9RRErqk7pzBJwlG0c
+ra9Nu4rzM8iAgBYeNP+dh62ekU+fP1AMmWEI9G2qiK6kG9qYrersJQe9zVRp781TJ5uxHSLGZkQ
Qtp3LXGSiD11Uh/lNP7g3QrHS6tdOs6AFPbOMYmyI0u2riyWaZlsa3OWZUEqSHbmmFai6s8V1z+W
sHjgbXYcymkrnbeNs/7+zv9041NIiM/DufPdfzrFPgcMt+vA/QqO04dCbEmWWrbexBii0swqkjTy
LKR4npeyOdaS8f3lUGX7uBGqcLuZRmi3OU9F1KaxR7M8nil/vPxxSxz8D/1aFjDdQmb4rRX+3Szk
n/XT9Tj8uO7zxl2ELSAJ6GTC35xGnTz5bS2Ctu6VZ7WJMGTTktUqzSNw1PIjlWgHppr/Lyj5w5Ju
1o9ty2+4tQYMGyEGDblOGYTeHyRUc3ATulm5hTux2ajh4v3k+cp3h+CMw+K7oOMUj1X5gKnVMWHz
YwmPv7wZloFMmCEjTkdVFSCH5tXnLB1wOUQalU6yicEYX0B8a0uP27JmJsaQe3jAzFuPPyFRjIBG
RhAJSLD13Gyx2f+gCz0koO3s86domL+4dXiLhPOe+d4GIMSSAZr4wpoJSXua67N25tNS5OxOr1j/
2QMVLw2DjVFsS2R6Net7MUatcwZIiuzUwp1dr4K3yztt+/j6+7uwNwo3LfBX9Rk1FGi2je0ca9/f
4rOzpOOmJCe0kiYnX2YsUMW+T8y/Ww+lwgW6UJIvYzCfRLvlG7atNu4ajQJXmQqH6ewtHgMdS9Ln
pYxZofvkRwSMRnC6vGC2KRlOHs065bXn63NBxr3qw8+8UA8Zmb5WaDpfPXDomis33nB3yRzOh4ZO
Z6dZIFznJKg1bT54WOZhwguTMsJ7ekGmM+fj8r+QqOmXE6Rg7+Z45Ep2UwKfZH60LuWcAGRyefUs
5maiDUHkh5cKrcO30MnzOCRhHWfVJpjY4o8mwLCZaTrKsaZvER+OVTjtgXe45+Xw0jZbIpGWyGjK
d9J6YNU4V9N5avpbWiQ3S1v+feR0HQgaF1vchJY0y0QYJpxVbli1/tuaZq0ZSZ7h1Sgny3CqWnXK
BvfNnwJ6rLut2oNtYkYg4I2mrB+0A+ncEcxgbN9M7NGfy0/rxMSwbLiPzQCMY15Go0Pr0dFnsQAv
k1BFdlM3bXXA2wzACAJ01slEVRudF+LHoU92Deiip0p/kam3MQEbYMDEGCZ+MkcV0Nlnd5ri1ci0
0i9uJL6O0v/kCSxcpj71QZaBjas8ekmz8chhm5sRDfI05DKvMW43tsfccfadQz+JQL3RLfChZW9M
7KFOu76QuhjPo4zOKoO0ceOEW63glvhsQgy7SYdpSPhwdrjD4tZDw7DKo9iZpo0HCNu/Xw373Unm
tl0YkkGN514UDl6xvO5GQmzscDlw2f7+uivvvq4hOVo4TI5nt6hK9JWWjwAifF8TyMvft+yuCSXU
NS68CiSt52bKj3j9+bI+FXdl8H3GY+51105TY5MqIO9yGnZnhzbDXZo7xXe8X1wJ1jKZ4qYWJ0bo
5vyMNovPC4HhFLP3HfIqrzj0j5dXybbHhn8HgqsgX4bwDEx8jba+Ikepv/l1+eOWCPgf0jhIllcq
cLvzRJuzR4M/qzPzoMNNqg/+H5Jr2yQMRwayrKjShHVvcmJvHtNoEHKmZH95Eh/bKTdhg5zl3JsB
gz6rIiDZHjTF7UstiHj2IjLtLo/x8QS4CfpzXWC2RtwFz00DKADeqThYlfTGPdD2ccONnXFoIspE
e3by+clxAUn3E6hnXP7nttUxvBiKVHwum7I963FVOK2Fuh119btKkuzK9V9Hfh8nxOLoJHXaM4CK
xW5wUxXnmqQ7Gm3SHNlWaP393RBcS88viqA9+9MAkSStum+B4+VXJZ3c5I1rdQVQhgeV5DTvgyIe
lqJZdrMS+s/lLfg4s+Em3K/LHX+eZNue4WkxjtCfQAHHUlV77lenMAs/r/nGKoJ+3XBGut4FM6ip
I7/HmSaf60R8dTsMM4qbkmTHUmXfyRDc1flWN83HMYSbsL6EOaHjUBjYGsbRsnWaC4j2Bvx2Kf1H
SCdc0/NNuYnr0x0Xxdgw/yyDWe3o4ixxCmXBDS+xGJiJ6lN4NlEBmLHPedfN3qex7Bp3F/g1Wg8u
b4rFDU0YX5MVriCNW58BmrgfXMUOY93UQHeO3y4PYJuB4edVUSedUBgA7YXqFqBBHBZZsmyU6i2b
bIL1AHITU7MeFKs9daPI4wIIx9Wg6ICRADG4vTyNj5MC8JH/29OhJKxqiqaJ83qf8cLxRxTI730D
FPG1aSU3IXtUzKU/QG/mzHh7W8wg+aiY/NqjoHt1TOfGsT2rlrZt1blnrufsaxcJeag47TYilm2V
DBcfKB+An0icM3qJwFo36L1XNvfDUt31obNR9rYZlHFmu/6ylEOVuuciGYM61nwpbjQUaTZyV0tQ
NDF8Ei/ylLWec+4QjWTpflWTGmOFvKn3qr1bB29+1n/JKHgYL1uWxQNNWJ/kIJjzhsA5Q3/J/x7N
BZxDha47HtNCqi2SboujmPi+MEPJJ50m7xVV0eOYh0fV6G9rGW6qvU8DL79fnszHpQxuMs5xnbuT
GLB6Q1N8n+Us4tIPj37Y3a91GZzGUDpJN3zftnDr7+8OX6kjMpRJ5716Tv3J0+wxW0B/hOvA5alY
bNmE+dVzToBVa7xXPbPblMrvg8seisbb6bHfQDDYNsX/9wwiPLanPMmrc1eWn0ulv+RgUEfv173U
zb2q2XVHlElGB61PtvQ1Wc4dNL/vnLnkp6yX0fHyOtkmYfh8XYN+H/S2zhkFxCMXk3PImunbus1p
gkuBDPqNk8S234bjJ207dqWiyxny5Vnc69I9JVBB2BFUNDeufpbYYuL9VJlrFjT9cqZyXB6SviO3
NfGH/11eKcsETMhfFJC8DsNqObeBiPaL0yWHIRub4zB78/7yELYJrJv0zicgPF4kM8RqUZlIxN5j
hTyWQaBPl79ucQkT9NcLiP7owlnOLi7cTQvvHqhzarT+n7+UG1Vw2yIZXl23GUBS9bCck0i4hyph
6OpF2/h6BBYb07At0vr7u0Xi01D1niLqPM1Bf5/J5sWpdb4RlWwfN3xao+48k9qdzvPK/KHo8E2K
rVKkxdVMorq8jVz0qkj+2vfV95zNJ9fz3nQ0HB21/BM0Ww+jti0wPNoB4wcnQ85fJXO/uui/waPE
t6Xr040Tz2ZGhiM3zZxw4ZPwNRzZYb1zgKbqK++r04Ku5MuWalkpE8tH+3SkqXTEefH7H3jCBEAR
wibysAzgOdisoFomYqL5hqSi0H0EAo06EkqtmAmkPb+hXfDvC8R1M1ln+M5YRamaoZ0whj/Tf9Yh
EDduRRbcrpez7cPUYrYmVC90S4c3qgdIKw7Vwd/qerLkAyZGDw8wDNw3gf+qQ/lVL48ebperwSrs
9rg81lxtZJ62/2/4dNNJUCHmzH9NNNvTCAoqm+5g22XDo3lA8QQwYA400vtKhzekgwTMBEgMhrm8
ybYhjKzcLRYWOmXkvS65+gRznYMW/MjRzt1iW7S4tAnGm0JVSKBbkyc2RcD8szuXz59wG9+4Hdnc
zfDonPQ8wSp5f5cI/3+9hAUju89wAwA7zkbcsOyxCcEbCp3llRb+q8y9r7MiVUxAy7LxcUvebxLb
Aa1Yl2XeTK+Zxx6iqNj5tDxR3B/XrBLAyJXqo2zDqx7fuInG03U2jWlDy1evHlP6yav8vvqRRZm7
BfezWJSJw6uIAu9olLavpKqh7LHLvGxaTmVD0Z0RQ7BHKyCoByfJ/ly2YNvyGce2SBLRFc3cvuoo
2RWI68CRHSrwqU5y3KcIVeOA3zdNwRJXTDo8ltVt4LSsfo0QSNadymFpCuyeuhqPFXLPLNoiZLAN
Zbi/ADuspBOvXxVms84O9r2+nUMK4bhSYrkoTV9eQ4sXmQC9xK/1mKA94lUz/W32wiNDHcOPAEin
v1Lp7a4bxTjdO4cIWqPF7rXv+tuVuwDMOUda8/uwd3YOQB+Xh7EtmxESoj71s4bO9evcFPE61Iy1
ysdk10cobsjhmGzKulnWzQTCqXZqdY5C2Wu0qH0qnjy8/QqZ7LLqdzZv3TYtBm6C30DG4PQJSAZf
E9nF2lOnZKbxiOIouu7jdT4cMSPD/K5aPpNjD1Bd6gZtqV67vowliM/L9eYJH3LyMv7/ypX+g4Pj
oxeieSo9V453I0J5DKfxtk3H/ZS6h47UG9Ztid6mKmnRgQ+k8PzopQE46ydESYHhbBSttuh+LRHP
BMV1bpt2rcqz1xzH9N8HWVI99O74JSq38m/LKWpqkw46JFJCD/o18VoZ81SdOi86r427lzfdwjTB
TWycg89Kl3TkxaPLQqt49ARULXbQgZCD2rcVtIubHQpgin1HqKiru9KrsqjceZ47kChmqgma4kYN
YihQcOkS/ULTuexvwRo3so2z3raPRvyoosHvSFiBaSuqaX3TKhfcQXSZ3C2Ce5s7G5FDRW2TuWng
vAxSJiX0pck0a6AEpynzTwPoPSsUlUCUFe2mUJTNxr3TMi0TZ4cbp6jbOZpeoMXkB59phpbpx9FZ
lu66I9+E1zWBWESVjvWLl9bq54CA/iZG9GdfNh3b318X8901gY1tMeElqntRdVWI/ZI2bnca+izg
p8sDWHbFBNhB3Ra8RFHXv5CkjMEgt1vJGRK4VlB6dxXbela2uJhn5BEL9dMlBPbtxU+gR/nT01OY
fOM+d/I3dGAw8eO62azL+G65PC4S0F/k9Yv01d16bEhZ4XWTgjkBB/zm64rl0DBBd2WKBs/F4+ql
ydO/UVzgfJXd+KXkIk4cd1cjiWiTK1MVk9kvB1BpZnwoz17S/1oLr2tW1DX0MLvusxBP1JuvK8Kb
SqpRlzlJon35EhVd9NhBs/1RsUV9v7w7llDuGRGgFmJhiDPpC8G67fOpXo515N54OV323VIPGymK
xdZM3F0z8kjOZZ5ClJh1S4yFagme2Ai4Ttu5T7eY0GzDrBnSO1ubhLuARaXlz3kY3Q9ZcUzD8BWS
UdfFYxNpJ5SDSlPa8Oes86buNQHPZhr3SeWSh6t2w8TZDYrSfPBk+DzX3b0ICVJ8cTMtNM6Yfro8
hCVZNDF24aIyXdUVe3ZZqo4N+F3ipGmTmCKf8gaP73uI/MVNXfr7ywNawuXfA/jdnnAhFzaQJHge
x15/SZNyeC7YNG7RF9u23P/3liueUWi7p95zKDrdnmjnhO7dKjWzQOVzyvXxull4/x5GeISWjgqz
g84hbNY1Oo4AHtzwDosTmuA60XZLoDKOHtVeH9eNUOBJHmn4qU2ijfcP2xCGnw/eRNA8k/fPSSnJ
s+spkfhHyBTNwRKPSH4d/ZBHUHXZWC7LcCaoTnXAUtLRyQ55O/KHJPGqXZJI91MDfPJRVNT/5/K2
2MYxHF6xCG/C5Zge8q547Bo8H0pPfUqm5n6ZNvEzFgs2mfw8WWTCS3V6SCbkomDg4rsVP3N5BraP
rzN75x4MsHknm1l24OP8JAfceAqv37qA2pZndZp3H5/cuWnaCVZbjGDfx+HnUPF1LcxCOfH1uv+/
zuvdEL50ma8CWTzjAGE/My3T556mnbvhGrblMdwbwZYsfB7y53AQoL+qCr4Mu2pVxd0YwLZEhmMP
xK2jvzxlqhfPzZT+j2XOyV/oJ3/zPmsJUSbEDshYEF/5LHvORa7v6VLTaJ9XAZ3jUbrNFoGqbSKG
h4944+rniRVHKCJ+81LnIaQ+xAanT3wUW4Hq491AEvrvzS6XqXIVD4pjnfug/2+4jhe0Hm9sxcfr
FJoIu0lSMGFXSXGcRBv8gnKBP6zd4PSR0qzIjtfYa2iy63Vg3WYlKj3HBSX4navkdFr0tAXB+Th1
D01l1lqAOYETTCHxcI+qdCRPaUWLWzYJCUGibkbZRwe766ZieHfYiCpHmaQ4zm32I0BQPSi326KZ
sG214dcO9YsmCGqsU0a/pnPNdlMVbQHGbB83vLofGoFu1Bw7rRvvdpgHdYQw+5YdfXwVCE2wXeLR
sPClJ54hNlfF9eD9LSCB2+cw1O0SLzhk/ep3OmwBuz72vNAk0yuXnjHRVcVRudGNLtwgHsA3keBq
M0KNc8M5bJMy3HtGsun2rRbPjpI3oBbZgya3AWNt2qEX2I8eQYc6B+7GDdSyPybSrsyjFNzxGXlk
wkHdrQLYH23F6GC4rv4ammA7Tr22iYqInNfb2npTW1+r5qU/eLrfIQvdcHZLRPkP5G6ZuZd3PD3Q
fkhjjUNbTegR3T69LbtikucBFj84Q8XIOSuqu1S7uwIpVC6H3ZAPB7csT0kFCqb+qrpGaELw4Ooi
qyOvOKI6CZcRSlTVYQz0FP24HFFs62U4fRUM4C1Aa/ixCZdp5460PIKY2T/NwKAfLg9hcRYTeRd0
jNX+HBZHyB6Gty6guKeu6J2bAKi/mJf1dcdhaKLvopwLmhGeo1i8DP4nN1wIh/TFwHaCJulrV6eC
/rpuSkaZDmhtH6yWiGbdwPXbOC39lyoKNNnxYvG+LYJEW5zSluPFpNQLZbEMC5Qdj22rs/vWK79L
VhyShqYnUmdo/gm3QJgWFpPQBOfhJaZV0ViGZ2+VAkXdFXS8R+GkN8FCTsgCToM7HJtR34BRYMM0
LLMz4XltWYAnwUWDe7hkN44QR6SvaQxGua+4e52WLNwq/toGWn9/l7Oig3X05qbOVjDHj2Lop90c
+unOb6B/07XymPRsCxlvG2p1g3dDBQNhPfEFzDAf/iBZzgFize6SMLkhUeXGYdo/XjZC20CrS78b
iE3a9ac+z48QUPjBdfInc8lLN3onf3ar2G+zfy6P83H9IDSxegSy2SpCKRytvkseV/6CroLitg7G
G67GJ0Cnv/WQvbw8luUYMlVjk1YXYduCpKv3o8Tbo6k8g+po4VVb7BG2AYzkX3lB4GFz2LkcvV3f
5q9DLq/cDyMoFEgTKkFUdsTT3H1YEBkPUfmlL31QceQSjLH5Rs3INgcjMZBjnzkTJ3hL0jklu6Lh
2b1yMz1sZJkWwzKBeqHT9LXuHDyPquS0BF2O3HY8qGm5XXgOrS65xdVimYiJ2RuRCkLgSmOg1pev
zB+X144HkdhIoGyfN5w+TTTpR+Jlx551gxtzT2UTqCqHKb3OWk3IHvEr3F3gaEeis3nPkhnE1IO6
9u8b/k0EG5NZ9PAFkTqvfq/8T8RZqi226/Uz/2WsCU3mvSGTfSLRR3ykPfkSFGAKRVv0kUM3fsOM
bMtvpPxkHliY4rnp2PP2V5D3Ppqh035rdSxRyYTrET93SAdS6WOAo2PKvS8opT54TvWnJOKm74LD
OKtlYyY2hzA82wuIZrOfZkfuJJ+nFCXgMV3OvqyP1AfBpL72Cmay8IHGwcWSyeyYpuGwL3N/OYIV
wb0KqhyauL0oYHxxXARycJBU6OgG3cyXsgc1wsZpvp5wH1iUidibK9BELCXi0owm3qMo2E3gVDct
z+s9yKQ2ypqWvTCJ9SBEI4IQXcdHVi4oLkb9EYH1NFKUsEU9vUADPtkIH7bprL+/O18bqXNvDnLs
OnHvpiV8C+h4U1bTEU/VV/U6hyaCTwM7nkPEFfvdtJ+R1YMvmQhosEeHaQ5/XD5SLX5uku01rica
lBwhQVMV7YGXrouUR7Wf+6gZrpyG4en9RFvl9DDbqK0OEcM0ovyFzcOnYJG3l2dhCSb/x9mVLcmJ
a9svIgLQ/ApJZg2uKlfaLg8vhO12I+YZBF9/V56numqTROR5clT0EalhS1tba7A9aYdK5uWY4HDt
gW2IqkwOEY3Xr7c1bsV3b3xPTm6sj2s6ipdaZetdm67+Hvpt67db57XuyhKGfxieJge2vp+nJHR3
UfUb02vj9mKSKkFmLKG80nA16r9kwIOZqtl5i9wIAhu5NzlFptNZ6mPvkF8p4W++O/pF0HheHbR0
bofbgs3G7PFhJaOg6AYV05Ou1pfSHdAN79vQ79mm0P+9Rfxlg7Jxe8zAA650vfQL7tJU3otUrelp
qCv/j2Ie+1TDa87/wrt07Q715NVOh0eGLJ3Onkq7+bFb3DQ5OlmW/+AV/heOYEbJTwVnqfsw4pob
/xDjouMD3Dvxz4TlZRLQuk75QcUJOXIBHFgyiqU5dOvcTodp4aMMy5wacaFeo0qoITqWnCAThIwR
QCTetqdyKKtvFcS0mqOMJ5GGooOPxGEac887Mi+p50MziYQchqpa/wEKQn73l8wrgynu+m8rxbNe
2LrE3BVy5q954sPiQdZr8wxdF8juGjXOUoXuWrjdgVVA3bBJrkMwL3Jx7kGoXvUnP2cUtZQEbtZB
0Y4uCfpC9a9r3tL6lx9PuXP0IEZJj8lCht9VPuCI6Rfp8UMtLzVKX6BcFfJGLH4Az6/Se251rPtv
y1RK56wnf2WPneflU0gzGfOgLmD98oidsHpZmdMuxxSaHdQ8c9EtdAwZhA+XUPKVxMe1MVN+cqak
lXfx0HUUty03LZKPoumo+eMvXe699itJWBtizgmc/orxA004HQ+QGhqPhQeA3pzWqzpgCpR4ZU2r
qwOUbyr6REA9pVDaSzLAMriWQ/a9XJ3cewaOMC6CdQFcI+RdLedHgB60Aaw4X2DpUUOdHpp8En8h
eOjDqGmZAV1eiDQVJ8j3VA8unMgmmGtBxKH+N/YvjjapSrF1ll5Ws2eeQhzqTlbJVJ4kcEoD5GlI
i1lmJPeQqUFkQuVR3DeNcYLMbSDLGfhJQ9zy6HSL5i/OxOWbSny4bXCR9XCFJL6z4OE3XX7PXrt8
mhenv89M0n9cEza32JEyUgd+NwxZAGuk/FwhAcXbsKYdXMwUJMaP0J/uyukCxSfpT52RiX9dhjlu
/62mIlF/wKCGJr8pXCBFxZLCu4CSAdMpcKubgmWZ1/6UNLSf7tPZ6d8clJ6qc8UYFHhr3sy0OEzK
6ccPLdBOPJA1xQIaiO//5oRPLHQzqB4F0IyskqBSaf3LUW36gcplMR/ai250kMOqrorqXPbxAQsd
6XJbLT8giL38rjhhxWPLDRRgUbvJxnsXCMDsVKyics+u8fUQlC1UYk85Bi0J1JSkTdg1Wo5fyAjx
0GDlznouSmP0oXaFH9F5lZ+qBZ4fdziX+E/YKLBnMQ2Te+cZR7ghhwL5l6R32du6NCz+PM+qWINc
NMPLsIgufcDztTdGlV95E9Rah9h7nHMtvQ8D0rP8mxGoLx+c3LT5UyliPUZUd/XyGe9HQ/fs6MZL
DngHd791jUthMV/qJg188GPc12rsF6hO+pMkJ+aaagxaz8EILpLSLugh9JgG6VAI/Uh13MBWq+0/
9nGt/olFBt8U7MPQ9dJe2eH5M2vO8bq0TpjjGehLMrgwyxp7h7JIVHXcffQWJiG4IKZCjOcxXWfI
HS3MqK4JEI0VOXEoM0jMfgaVKr2mvRMOEPPpAuNP2Eic3mNP/WTq17TXyjs53sCTQCb5+k+PwRyC
DORA96DrQfGAt74Sp5bGy0fP80l76IEt6A986Z0sJDNu9pDarNVn043DzwkKVnCHAGGWGWx4SarD
3AzJ0acD+RfjMPTRlFREHVlioMBZl+26htSrsXZ0zxM1Bp0qivwfbF4dfCl7V/YhnyhK/Yw2+ZoF
idKkvZuUW08vM2WcXOjRs7tGkwdJxTxift3zFzcZ2+mTLLT4joMA6w5w0NR8MFABTMJO1XP8EQ5u
gMaMq4ZX0tCWi4pUAa5ylArYq4W56H2KNySWx4+Db/zkBP4THB6BDORfHfCrAJjFodIfHT6yeAk6
Ovb+sRZlag66mJvP3apQYi0hpuCcMlQuJXbIOu8DSsr4BBFxqOEEBeyyXT/oGzmNUelBfOQYxxp7
Lc3wPr2G3eQzeDIYpYd/EbB9f3CLmH93BHeXyHeG4vOI0+Qr8uW6eFa0X93XGW887H42pm4OpRdn
/qGpwP29X0ra4oR3On88gbA+sgilt9E5Kn9olrOYnHZ4VO2aAWYHpYQPrPCXGBXvgsi7JG9F80qH
uPW+0tjARAlIHIity3pxweZWxkfBP4EyWpzkEF0udS38IzAo6XCmCYVftJMS45+A0q/be6frVgCS
ZvjmapxnBCdPAMquTO8L8MrgQ9lOiRnRYAp3jkX3ojq4EvC/8+qyucGRWk0Mqj4Sq2tRrfhdTVkB
EFgZNy3AOw1ymWhaV/yXMTb/+q6B8VYfwbzaz8MpM7p9AFG/+VerFbgYWIq3+ReWlc3ZG5LyTwcx
2D6sCeHy+2jU8NVgZ2jvF0Cxp/uiqFk/hWCx8PrJzLi4y1BVuv1EM1XEX/FwulYXaT53mQENz/Pk
DL5WzB+mfhRlBLc1nM5dkS4yAme5mx8w/2X/JLVyHogmMonY7PW/YQ2DemnQd12qwnr2MrBy1KVI
kKWc6RNJ2hGaZoWm8PLxIKRQRspb688zbVWDB9AsSx6omyft8XqGvpXlXv7+7i6GB/SLeSvSUAFd
9cckdhXQJTl/nfuW7HxiI0u3WQ8M9sD16OESwApYKVakzr+Qoilfb+uAdUWCZ5nr+cDDHftV9zqc
8dg2R0Oh4aWbi6ncK6hvdcIqb8YZG4oMZRdwhcevfpV0B6ndvVfPrUmwrkmpz6c8Qynz6NRucaeI
/2/Z+06UlUuyMwdbX7BuSqXHy6rqiT667ZjdtSQvwxm1wXuSpHtVqY0Ljc1n0BLvxLlx9HEQ1L2H
Q4AONZ39E7+wNbSpltP1Cd+oU9iUBr4UIpFZmh7HYX2a9KCCvPSegKGPYl6inLBHndiYcZvLQJiP
vZGhPymb8Tbs8PneLUqxcy3bqLLZ9AWVUN6CD6sBOEBAx1zdL1X3VBH30EndHUmOlAxKNzuvnVtz
Y0V57qRruU4t+lJwAaHs4tkFsOvAdAOi2G32WsKmMmgjisaoWgN/AKMLMeXVEaK8/c4K3poOK85b
VLs6vS7psa7j4Y7ACQiIWllVU3PjTdmmMZixhTWvjNMvTJpnTw73wuvvL/g3TNHOpX+rE1agQ0/Z
S0jTp0DMOPEpI/BL0FCn3llTW61bQS5dOH5DjgUbrVfnP7UGRDvAgcRuhJrYZANceYeW+JdNZKaQ
pSpbDZl3qFQVt+FbhU02yE3PPceZ9TEmRD8nWEfPTqrTm8i24j9avnqayVhg8D2uYG0pvPYie7wC
DHLb+Ntkg0ItuJOSVR9r5VCkPqDYGaH2XJ02tnCbYwDJoMTUDJdq4/R1qMjQ/GwElOwp3t3ynR5s
7K3+ZWW9ywaQ3sE0IMUMm0a/rJo2weLUd2kyPmRCvrTQrLm+h2+s1P8wDEgHEZzW1ccKeXYYuwNE
znp5G1RT2ISCKdWLbpAOHKEEB6uA9GzEXAdwDzhmbPeVZ6sLVigvi4LFEtwej7PmOqAZIIgOr3eK
slvzYEXyDASzEKubHON+7h/LOD6BFvWU1csAjHyTQ/a02dlWN84hm00AjuvYihJ7hqE55GjbD3SN
apn/yNLmfmhG3NT30LlbX7r8/d3aalztNPIS3GWv7pX60cfiscPNrBcmIgCXpNl4W0pocwugiEiT
xFz6BBAHTCSxV5EuL6OslulOoGx15nLQvuvMFMP4akzw3mlqer6QHEnZhqbx7tY1PRbLk+j3kIkb
sKj/kAx03Oq0H7EnVitScxKaNH8ZYnkcevqcT/7d5KhzwfTOo8bGsrYpBklGdNzVyBTcQQM77TTQ
cg5qx+Hs7nrobyxtzzrH/RQHRpZmTuQ4+mdWqQjQqEtZq8vCrOkfMrpnLbvVE///T5FpkSFUXelE
UL+CFVKXD/dx4izn693Y2I1tnoHv+CAj+1jNpunr4t5zcOML8cQ++1Hhw7zucP0zW52wNoIs6RKa
gvAeAWIlAlf6zYFlidlpfSMt/A+1ADVurzJIQuusG05T47ovSTpnXxY+aDyWifx0Uy9s6V6gHfyh
hxdV1ADl96n1hy5MsrS77fXV5hSMWlDTItmJ0kmE1AxjQOJpz3t7a4isQE9dd52KhiZH2ur6Aam5
Y6ZggAVrGiywQiuHgKRlfhObU9gavvnYaMGheHYsYyRbb61s0/JZE+DvdratjeVkC/iunNIy93G1
LJK6eGXwnj92fc5unAgrtLN6cB0TYyKS2PE/rMsSg/s9V1+uL6ItGJ1rBXQOE+8CBU73DRVtkEVj
MRZODwzH4DRtpD2v98pjP+HeAb3dCjJ7yYk3ZYqA5KhgUhZ6peR6p6sbu5jNQxhgHzSURR1H7UUE
DYIe9Bmv/jJKaBeHlc9N6E/w/Lve8601aG0CfCBdohvXiZYcob+yIj51WTs/jbDSOKBEHkfXv/P3
1cFtSoJWXVJOWRtHlc7r4+R7gGMMcCC53vrfd0xuUxI8BkTSAJHnSHazcz+jWB2iKEYP8Nurw+uf
+PtAcZuQINpCeuQiUAazkbtpoG2wGhTPB0AFnYX8vP6RrVGydoQe2uY+1OjiaF296uhKb30BASXf
OX+3unAZvXeJhQf9mXUxmOsxlTxguo1fV8m70EfR9dQtU7aTYW714vL3d9+JHSeefKCto3Yo4tCp
CZySVZXc2Lq1E0BxlCiDp7cojzmDuLCQ9zSWe4WGrZVkbQRe0+fIUyqs0045B0P58LTyOH82PVU3
bZTc5iGAhOVy2mOSwQUpPsZKePdpHe+pSG8NvhXQMsvUwC7bsAtUY2SI44VtnOwh9TdatxkHSnWC
zQp7E8w54q8jS4f7JE+bnbN8Y/BtugEEHro1xrtt5OekuqvppO/8KZvvsqG47RzhNtWAdnKNfZ5D
ZzCVuCroKX/gyYr3r+sBvBFiNtFAs3nOYIIYR95gyIH2xV3Z1/dD6v4ZPJPubEV/T9u5zS/gGR6p
M2MU8A5j2PDx6GjykHf5XV5DIvUigoZ4Vum0s7luzbkVzmU5Q8q7Qp/aqfEPxqPZAeCqPZv1v592
3CYaVItwZVmi9cRV960cP8uszCI4ZAYG8ILQ9WFkcX1utvphhXayrlWX8CSOXD+pQpjzOng7yuqd
Udrqh3VnRzxAKjPRcURJ/hOC0XkA/afvEyEnQdNfsGHdg4BuLTErwGfw4bLZxw6FZaC+JoXMPzS9
7O9dXHQjT3vJbUUhblML6izu1Fw5KorTLg1l32V3C6tIqEvXvW3QbCpB4UjleWxxImhzffQBP8Fl
Lf+OB8s7zmO85iXtbQ563Fb79SgrYd3lxdGc4Gnxh6oWnTyUGV6774spxjM7zLFwDZYzMDw3LTdb
+LfiyTL0pXEi0Xvmdym85jWWxjnf1rp1ljcupBnIoFTkZLMKE7R+8LOs28EGSpzU/8VccZs9QHil
V5fUaN3PPwEtkUbNXAIKAx7J4ACYIQro1FfLzom+saJt/gDOKQI8U6uQ8Or4uMSkOHru3N/N0GEP
22TZ0yDY+o61AaDUzrqC+1BDLGNE533srBBRhYPRTgV+4/gS1hbg57Ga4hLtJ/6TM3/IkFSxj9en
e6tpK+gLvNxDAQhN6wRnOl7vdcCqYmelbjRuUweGsazTbgBwR2RfXHMy7W+S3va7bbJAYcoecDc0
zeln1zyP7Z17Y7LALxvxuyzTFx2E9BVTkcj4AIU7X4UZ9BMANppvKyVzmyoAAxGf+6CIRGM5iwOv
xBqOayt2sp2N84hbIYw7nDHIDlU0qxYJyDAsChiptXu7vmQ2VrtNFQA0qZBVuwCOxYaIm+JUw7m3
W6tj2uU7gbu1cKxUvCnVpCrfYFWSKho9qPJT/1j6007zWwNkxaszj3DgIlAv7UoWDsm3CeWX62Oz
cVhzK1Ir2ZYNHpT5IZYu0J7IatwJJZ76GBdeMLly5zNb42NFLRggjZO76ADRJ0DIQtVlAff2riob
Zl/cpgZQpE4A9FyanwBqe+yTJIoL+Ykm/wp6FKyMktI5wF7+QOu9Z6iNRWWzBXKfEzF1E8Cx3QT0
4frQkSKsev8xW/d2o41Zt7kC/kjL0k3xCVFKPKG9GrFnMbX14y9/f7djtKOijdtjvOr+jU06FADJ
OC/IbA/XV9VW+1ZAtwp6rNzDL5eoCI1MACwooWcFPNy6562ysaJsXkC+0nSdDD7RLstDQuIDIu6U
aXITT4MzK6C1y6qkzDBCCfEeqmIJ2SpC4XVP3VIdW+/GwLZ5AXXusq6/TLGJ1wM3X+vVvy3imBXY
RHNYecQjxsd7aovfC00CUv+8Pr1bC9OK5rptSwAn0XYHc6AGRQ29R4/ZWDg2HQDZG+TXXVce+JDc
I8KOMS5vNUte2LjHB91YODYlQEoYQ8Y1fnyffyrHH1P9LKvX6+Oy1bR1ENd8mNKxR9OawWxbvQn1
aTLfr7e9MeY2+L+n3rh64KQdevMFtO3AFLfxJTm1gnVOcTEH2gObQfvPtEK1rbiv66OgC5joeuei
vjWvl16923BWmU1+DlPtw9rVD5reSf+P4NUh8c7XR2dr5K1wrUdH5K5AHzywkLjzaupnXffR9ca3
ht7//z9+UpKoqevRONfh0n1rl39va9iKUenlK4sl8p6U5PpBLwXIz7pL/lxvfWtMrCjNWlbMrMKY
T+X3Ii0Dw5qQyh2Yx0bjNg4t410iqgoDLpeaBTCgve/E8lDUe8t9q/3LfezdgklcnOlAwvNDI740
8qFyh4NLh8NNI2ODzny3q5DaIJZiF5iz4vtaR1Cxi25r/BIC73752mgDcRUXyWwx/kIV4p+U9Rfg
xR5Pe2tkLn9/175I84tBS4dQco69RyIBuGdX7BX3N9a6DS8rG0/6asK4++2jI46++XN9VLbatQIU
lBW/FCnabZf+dWi8j1Ts8Ta3mrbCkwx48MgLNF266klD+rUne9bOW2NtBegwVeME8hTySvrW4QGF
9cdR7QFothq34lON00JldplI8jYWIiiLo2yrnQ13o3EbRUZGNQLH1HJkvY9JBXYNOD7VXqVyY8Rt
BFnK5Mz6BcGvvPItrdw06PW8k1ts/XDrDB0Jy3BPwA8X5pNS6Z1Jn2L/NoAu7qz/P3Y6OFl7cMzF
fPL8VCxvRf6wxiK6vsS3fvnl7+8Cs8+GDqy5GlnR5Q443cUgZc18Z7/dGvLL3981ridYFROJxsuq
uDOgvftsL+Q3zmYbJjYMCto5I5rOyFtWMfDCwPIUZ9l6h+sDs1FDs5Fic1XoEeoFmFLHfSoYinS4
MjWmA4umzIeANfkv4e7JhW7NghWyCUza0trLVcTdMg7jas4CmYrppPJl72FJYcz/UhO0JWintWpm
3ZSYi+4oJEC41Xhg6nuufy6NG2ios6S31dFs3JjJJM3LNcd6ndv7mYkgycCOmIW3Z5O9cf23jd57
0sWkZxk/MPFSSnPP5o8zdKKrn7M37lS2NybExolxWopMQTL70Gf3DOIr5FxDR+amleVZ8czNIKhy
0Ha9OA/SeWucFmSgXwV8JdwhzPObgN3cRocVYE4Wc4nPTPqnqGVwCe4MV/Jy7yjYCEEbD4ZHPqSX
mrNDOYFd66rndZnu9crPbd1+uT5UGxuIjQhrgaQYPEerqEwK82LiYvg4mnUHqLE1x9YRzLu15bnG
gxK4XM14aJ2O5VG7eNIcPJXJf653YWuUrNDGI2jj+IuWYAEt/Qm2zNkdWxI/cEtnPeIX1B+vf2dj
v/ofNObdXitgYyZERWSUtvxHvipzyvxpCifwj7wRPEDqxvNjT7yd4t5GDNr4sGydakGZkZGpyzu4
N/2W8/otqfrTSudnlXt7RZ+NSbLxYTmMAsAPq0UE/eo6TCUY06Ka6mCZkKxeH7mNRfYfkBhMSgxI
ZiKCBkH3QIWi92VTZDs5zVbrVrSnkN6LwX7gkSsW95nFhRnv2kKpG7EzNjAMIj5zAZIyPzjdEGYO
B7LZP4Fgd9sRbsPCuNv1nhIFjXzewZYNVM+HZnX0n9uG3kqw06LLlZ9JFsnCI/OD25gVJU+SGr2z
TLdG34rx2oVUK0ipLKr9dTgk+Nej6Fz+9frP34g5G+rl91obWk4sWgrvtMTf0rp+TAU7uCt5JFBs
miBQef1LW/2w0m6wwmsHmu4sSkYHHORE9eACu//e0jizwV0ea0wP3w8KdY/UqKOsxso84WZc7Pl1
/n0PZDa+a0SFbIZTCo36TNy7vPzti/XkwYqWOOtOH7Y+YWfgEnr0mXZoBDElGd/B6r37sHiFc159
n7zA872hO6nB1pcuf3+30Y4ZNxn4vRQysOkLb/JjXisPXubZObv84/qUbH3ksh2++8jSTHlDy4VG
7QiikTt+imfxMavTF02ou/ONv68ppi5/f/eNxPcNXmd8GpWGTR9T2tYfSGLwgnK9C1vNW7ENrXNv
kALN+0Xc/8pjt/vGulm9XW99a4CswC49UO1RPaMRH2FZnXh0jvyuASedEzmEGh7Ee9SmrS9ZB/gA
tvBaJl35CYntUz+wh5jNcAGu6g8u9Xbuj38/TZlt7d7LOF5GYcpPMtc/4rJ5gLL+JxQ0zhdPRI/B
dfamUbPxXxL4mb4AOeuTq/gHaI4OqMh6J2/oP+bdngfwxrzbKDA3R7428tqP2pLkD21H3MBJcGxc
78ElAP57jWE2AAyQ3qTwJzacVzj0fF6RNEeZU5RPuEEVNxWtmQ0CKyFe2zIqh3OO17G7xfET+Lzh
GnO9AxtTbaO/5g56MtlQ+ZFcYLGZeO7PGafEOE7FAbjCyBj3dP1DWyNlhfcA2QjobnvDWY3rGjhT
UYVLMSf35KJVcP0TW1NthTikRhbaiMKctUI9b5qkF04qG28685itLRu77dxn84wOMANFEwfcdyX9
r9d/+kZUSyuqa6pk4q7aj9xx+eJCcHXOplc1d/e6uPX3W2e2X3asowNX57pJ7xZVxQGEhffQXRtD
b6O7hmQ1cePF07mBelFYjnkXLgkEVa6PzsbasYFd8SxjaAm1/Vn7YxzV1VSFAuDOI1l2CzhbHbjE
x7vTJxUckhrz2J+p82GM/4i9x7itdi8T/q7doYKeka4acU6U96/LeRVlRlS3LUlxGa93jZtM5Ebn
McbF45Gq4LVM9+yotn735e/vmvY5hYzl6KJp7QSjgXGdvnHPtAFaPRK5Ns5Nd67X9JFM8xso33Hg
y723uK2fbp3F2C6lZqPszmqlXvHkKUiMnkk1N/zz9eW4Eaw2MqttK1KaoerOvOFnp+q/zaAfMhiq
Nc4ehWRrxVvBmgyj58a5255B6X+eoaYVOAW/HzQIgtf7sDFINkqr74oMSkZeezZD2QYwxjNB7+W3
HVk2Tgvi6E45L3V37htI4UMS58dIyd4VfGP0baRWE2cKJLAZjfftcnJcVd8tfj8+dIrX4UKzbie4
NqbAhmtJh1/cAWV7lk1bTOEKMIMJ58p3f9O09fvD9XnYOH9t2JYmrq9qWo/n2gEtwCO4sPlfy7a9
N4n/SHx2vu0zl2XwLpwT1CdTryH0PHXswNv6ezF3D03NIVcPESkGkMD172wNmnUEF7iD9v2cmbOX
qEMyTEFbwjKU7ZEdtpq3QruHFJAZJASpkDcWUMocfeg1VVOgnSLd6cHW8rJOYgZu2NhDwefciPbx
cjm8pNYC/ntYY19uGyQruDlkCHyaaXMenY/cbYKsguD5wG+LbBvHNUuoNZe8N+c8UxApYtAx8sS0
A+nZ2DZsxBYbSeVVFbYNz3PiJPB7CvlvkvU7G8fG/NporZg3Ax911Z7bpH4D8e/3xYlVe9PeM83W
z79M+rswKMvFH4c+9s+5FxeHuKAarxu7rf+9/sJsKdcKXhlp3klyhj3o54tH8wTSOGFplDfyzhlw
jpJyJ54VfvBf7h02costy+Isi++fMxeXv9I7Qf8lBP78R8+rU63G1zit3mrE9/UVu/U5K6xhTlk3
7UTJGfeC81JMkSDtBzH0zy7sHP/XM/gCQJZ1566wNU1WmLeOr4YV/qvIEBr0T4u0fl171uzVAraW
mRXjAzjRjfH85jzk4p8Zqnd+Cc+YFMrmOzG49QErwmnfkbbqPOxTa459Sq6nQVcAjrR7bjcbx4aN
8Ro8COI0btaeB2/45nr0IVvLE65X0EUENV0kaufVZus7l6X+LmAc0TVkajFS9bpA8UtE5dT/EgV7
YP8DJO59ZmPCbenXpHJiiGO0zbkAqiQYRrcJs2Xd2xE3ZsOGfaXxhGsg7GwQl5MJTB9XgckrSNvA
0vi2FWvjv+jkEGrmuTlnefdrqobhoKf6NhVqZsuSLUBWTnVejfD9mO587OVqnj+hHvetgBDT9QDf
mgArwONigao2q+uzo9b8IYHw46Nbpnt0ma3WrXiOCxZD3JeMZ39kf1g/pPnruNbLnhnC1iK1whn6
x7Vs0rE615O6uyTMY5sfeYFxks0HSnYpXxupAbWimhdVCRG3dTi7Sq0GpuSrh6ctVGAD6HfLz1DE
1Z9vmg4bGdZ7uDRCuGg9T0vHAm8pJBxT9Y1ZlK1LtrDYiZeiqs8cePgw5av7xaUlDWCOXf+63oGN
kLPRYVnZ9UxVWXX2SDaGrYH8EhRuY3j97BLKNmbD1iVjazl1hHXVuZvXF/jF/Lo8dQjFjpeb0m29
uPTu3e6nF2RnOGjL84x8MKvbB7dkH0YBNd/b2r/Ey7v2M7HOtIKw8JmsJVSdqxH2enigjZIWgpvX
P7E1SlZgJ5PTzIOPUWoS5+PQ9skRqdWHlOawhiyLt9s+YsV3OnK396GMeXYhcfloVNJ8xrkdRzlk
hQ/wl01vLBgTK9I5SxIkt6I4x279RuR4d3mLuOQhHWiMO5OysVkRK8pbaChz8H+KM8+HOfCILA90
dPb4CBvzYWPKaFHO60Dz9IwN9wWiKfearV8vldYm2wNCbMSejSyDDrTq+46mZ+haE1i/Nmmo1OL8
BgS3Plyf8K1PXHbidwtXSyfrufD1mQnyOHsmD5FVB47EP65/YGMSbJDZnCfTXNerPhuXPFRq+pnl
5sv1piWeyvEz/5I92wJlTHd8HVpniky+rGl2cAig+J9a0NG98TCjyp+xA6kc8HrCihHVQbMcdCdq
8IYArzI/QGXABfmmbWua6EBBYWNow8Thjl4i08Z1sgR1n+XQwiopgEYHIOX95MxZ0WEuyn7h3q9l
wVnyjwuknpO8VMncOMMhbXrDv/GmL9sfS53OtQ6WZi3i336uhh5OF7NJ5kATFLQeIOcu0zmQUCdL
mjCdu964AWOLFw21nz/MLYdvPOSS3T794jtj1XYBcQjTUJodqfHdwIxLnFBoywkVIymSnkSRKSs1
nT4OaeJUBMLkUyU/xJIvwxsZvRxgIPh0hbPjpv9k5VrPBsrEsiBAXZaN450uluWOe19yiIC8ZPhJ
3Ro1cV3lv2Hp5EMPSDI5rd1zBZgJcUJP9YWT46l9aNI18Eau6o+4ncWmC8ppKhiUqnIP3qAQzWQM
v0OUefXNlK2DTBRC3Kn4NgPcMbHXYiAVL0BdX0jhwYJHessUeAkewX+SYUi758YU0M4Pc59KnoS+
8VbxVk0kp1OYrfkkPvWqMskPl9WiraKCQJLehLqAoQWNpjRREJimANi1ZeABcFrmQTqPkxcHqoPe
bRPMEFfiJ53nBQremc5giXtqASTIfbAqV8Z/1QluaGVwqUaWLfbDiz7vA8lZ2eHM5VSTRz2szpOS
Bm6YPtz44qBbm06d23XS7E711KX/jhea/m/Vy6WDEyuE2nvYA/hsSki4Vu24/oYYu5t+GQew34dH
6H7Pog80/k9JGYx8gkruQz4R+n8UnUtzpDgQhH8REQIBgivQ3Xb70fbYY3t9ITz2jB6AkEACxK/f
7MvuYSdm7W6QqrKy8kvdMUQ9R+AxCC1F6Kuwld/gCSwBKc6rQ+DAccyCSKaqTCma8JAu+8IrhaeJ
fOquj8qx7tMi4z+MpHLlB54hXu4xiruk7+9I1mXZVxRxF4OI5A1tP43eBaMVtlyCeGl3/Ci/TaL2
+QJM4zg+zHk6zuI4LROnf8scXntZJ8V+3TFboyFMhwXqW3wJ12wxQD8GrNkNiMkfJ+saNiNp54Vl
+yhEheysJfwJwi6TvMdB5Mv7kLG83ZopYtrF1bgwBpWTO6OzvmKjjMR+oHxS235fjiCj/PHIyctV
rYux2O8RsFlknyazfD8PZJ/L6KjMStOPMo66ogCNMcr3f2vQub9NiXVsaxAeLJA4sFJa/Bf5RSzp
nclJLliT7pNOj74Ipn1I0paZC8VjFd/usHMvj/lsouVk10y4O6VCtCCDgQQkX+9rWOVvuyYhekOg
mmVTBXQCr7CUkGDCpQDPWs8GMJwBIQpxNqdvYyj8/MGmLGrXekhm3b6UWaDTH+TR866skmSm483Y
lglaR7Nh2wapjBNwu9WsjbBPU1mUktdpTw3eAd0KYUNVAk49HAYfVPejoh2qRjXaUbsXnXgPsgFo
yt2xz5w3X5sArOMuynL8C76QOWznoeti+h/VrpS/oAbOUdMLzkuA/pZlz5+WeJXpbyRHD9tZ4RzM
eNNFipCvpes2qfGMr8us8foXC+bcyabh3K+warNB4Iri2L5k15ZFAW4Qg35mEVrhaLWlIVa63tcE
b2Y6Ekwav7ni/RAfwGjgWNPkiKGwd9k14ZojG2Ih0TfSitzye+pom785cAiKZlpbIvHjdvIFSDqx
HHdh9hHuzjQ+Ty6zZVpJmSKuu8bbyOPfW9+tyZOfTD92FeLal+hb2yV2tlFpX2KLpO0tlZ9x32FT
sA0ld6LqHWLwbQ3cONJVGsSsePGEeEaxYEE+SVT5jw6qp89cMALoK0JAV4R7MW/Hv0nv+vGdOfx4
/1gOSMZn4nA7JYfBITz/wEC5Lg4hw3kcapNJ5t4XCuIXNu8QFbPV7TzP7tfWdSYbq0JEQI1USE9w
4xOOG9s9QukT+zMy7+kg6igOevvHpZPo0dNBcnVapmlcQ4UvdoZjFODYwX3lxbKEy94GHO7VRl3G
8KgE3ssm1iI252kGRaIFBGAx+Y+OCQeLIRNiXi8cPI7+BJNxUj5a0DOHd9iuYvHoZm3nek76rVhq
KaHOvmBNSe13dBwG8V+78tJ9xEBllGBUrnzFwu3e5nN6nKJ9yJ8Sg9ijvtqWtruG58+tlJfd6IKk
TUexulxWaZ7m5FRs6LeGqpS4nMZqQf7i0lXQa6yUFaMbhhngVsybNTfoAHlZ/m5VTnX3EPCmcHU/
i2EstrsdF+e61IkxGtaGuuSZnM8uskAnHnnWm9lWm4QV6L8yTCR6xGmJ36UmvR2jbwCCkgVRYaPO
EPZB1TSc9gX9R1IXQpr4B+8vNXmlkmhJqh11y3+xGNh4xsdfYimJTwnC0cGeA/n0DYSJcQoV7vkU
947IhNzqCDn5ODlBL0gbm7SDOhW7KWSjXbpKdgaGAJpbrZgjkoB7IFWGJNWURe/emfQ6p+uz9DkE
1K5HwBWAfwdJgKzseZsH7NhWE0Ehu1dIyt+x8w/UW3bEWS/CZzmMgtZlLle5nHvFJRrN1BU46Zs2
68N6W6o1KX61dAMLsHIUzlpf9ZOA/aQacs7wtgcWaYzcZ5uWxlYzjeANAm2n1P2IamgzDkC2zWZ7
ZXixrvSILzP4JyEglfwRueVZUVGx9Cm+iqLgDeuyecJyM1N+OGWs1ebPtiU2NYdJk32oiATfhRy5
JPt/BbCHXwl+USSMiRBvi20GyvIkOVr8Z5XXGkC79BcFUmgcTgIQwPzUgs8x3Lem5+LCcQqMBMPN
DfiLyns5mnslkZA71RHtOahoBcWBDtg9XzCFiyIF8DIZw/iRGrqBuFP6idyQTOTnGOPMEjv9hUoX
1J7e6LWvFpSOA9I2t5bHbb2pBRygW4QcbSCb5tT6+FH3CG0/4VrJygZF59bSZula3z4BMrOll65E
odo15Wa69LtESIt85n0bi1CJtFjn/WAJe1+3ROYv2lmx/0f3BKVFXRrFtrRxvAUcqi4KH3aAKlyu
x4c9jlP9xZi1K6vGNEIMT8WAe0bnv6wmdg8bJ/N5QcYaXtOBkmwBwBIECQmYAJ9xkcKbnKlEwwvB
CP+7TGVmXwfRqRSc7T2x822iWFyEo3Z9imBTp5iK/vClvIbQ87QL7VqVpVXtQ4TiQf+dg0nMXNlO
0nFpkgxUhKQuZQQT+hznkanI7Gm8VPik1zyHTuGH7EGjInM/bNGoiJEQvnik1OxLNoh/wy70rFHF
xmQG7kcNxb7d92zj9GAKRGanDRw147aespRnRFVDOxc4zF2eryS73VaZ6Ef4hOboV6KF7N+D2mKw
OPQu4xw7zKHzurjNceBu9h6ZjkI8R7bf7wSZC2MqgZjs5Nfi92K4505xC5d+qwztbpNidXQ4EcEX
ac6Cl8b8mdIE7WCDUJd4wD1eaOan84R/ALQ0aXwz402v4ITcURLkDoRPuDeEyU+91N6bA8qZ2Szo
Cnw2dSdgbeN++VWEfEoAKKE+7eAjCQATnTHiNWKvNY9L4cENCV/RrsC/MZ1WW4PyOlueC+1U6kC5
akvZ12GhMvJNTMHjKKB6uDTIer8WQrJRe0vmuXJFmYnuuHfFCixw5yWqg8rpdQd3KcN4BRFqqJIm
8bNnE5LK68IDnPIOc7sd3hIszEhyg9qDrssBiMvFIhNj7dMdQcGCtft0W0wcbdttx0Ju4qPPZsrM
ccQ9aJdnRSjdU2iIvcbeIX6fRabgQWR0UxWCf+biDpT5eBH4VhCn/MT0Omfve2wMvk7C7PpXKJ70
Ae1babJjgJqHMPu0w6v6PbuVAZ2Uey6KKke2KMXLHK+mAH9pRIzYt0km3PeF2FHCNcUiouwt5qvq
n5QXc38xgnD64Q1Acr+62bcJOZbdWqAxA7MsK7q6XzBczKuekh65LkB+waVU+RiTa9YA99n1WbPo
aV55o9sFmzd5toxuqNwWLfNjn29xT+HMGvPhGYkQaSSwZbSky9gkG24+fUC6qEczBZYdpigN8Di+
OLXZzMa16lvC9rL22of8Y8HJsP/XgyPr3xeigTHF1vWgyW8lurJbDhTcKZztCLTguNPDEnx3x1m/
p/8o8akcqx1v/4io4iG2OUAqjBCNcESXtCZ9oqBKlWvVIWswdNWYJ2DzVPk2lp2pc8nH7ScFPgs2
qp3hDhyqscwIYRV+d40gqBhJ9irGXZV4/g3q0hw/x+6auFt1OJObFPQX3D0q4S0WuTTwS1NTelZu
ugKqGlT0A8o3uX+vu1xxjudoRca72GWynb6TchIyxlBR60BqvckNfVeQnUx15aAd2PJRYLg1n02K
Jy2DUyqX8SuJwzAT/Kosv+4woqAbfqLBAt1Vt9MS+qyeOoIdENQF41S8KlwdytQgUwlAiHDMzsUJ
ISR4rBSYLdl/ZJ3G5GmPe3QHFCQ0ABpYufQAlKd6AiV12rvVVZpPTD0IEQJpQgZgiK7QGGXmrtyY
R1vLdwk9GHUUperbshlPYpVjDBEuymLVUleep3H0iZZoLO5Y4JPvT0CBpft7txSco4s3VmkLfI5y
83uSWuN9la68QBPW2/y6TT2SWEWfxQBu0Wdb2mhMHuEQ7KLHKKVSTVg624jVsho2CnxbtWDBzUsf
s5eBGQWgmFG72Z/xdK4435WEvw00eVVAS7gziS5JiiCfYYiiap3W/G8bdSD27ehsXKgnYgBUqhMo
QRTtFmhkuqxp2LetP5ItDt2K8m0whW8Ggd2lu5653oLe462PcCJMiQSrL4xiLNT9MCwFweVmW8fH
w9iiK8O2WbY7udRYw4TIg/EswctUAQu2xD95FDHlahOYjU65WsbwuyO7R4mDwrH3IGVx+TIU2UBR
UJnWo2JegQ6jP5yHgn5IPCzybzuCUbOhcLfzdFEzjpvf5Qpr5SuPESrc1WLeY3Y3JCngQGiB4zH/
Rex+3TMFfEb0aOljz9FRcTra8F5seA8ecqcJXitE6sM9BQhgimS7zdjc3TseGX5igN3RoZqVb+VN
xjHgvPS7jbbQCFLg5a0p1mVFXKEBGbpHl4LXM9dtoF2417FLkt/JABngRCdgw1QjlUryl1SIvb3A
umlK0SCseIJfASAq/D3VHufO2PeRCxQidRzwedJTMU25wdVJNuQn8XFcxl8reot2Oju3LdBq+xZZ
TpXPtn087/m8hgy2VmTpAQQWdy1qVAY3x5UwtiPn7pgAN4/CwxsSLMH7nzDyMWYUxKtqKDRtBUKU
gEhLa1CdMk6h/qO6e5kZVkhdTdp9HP7ExJQ2axS4TRHWMaM0uUb44oyZfKU4Ns0hH/WQ5sY6vSpG
KeJLZ5u84R2cuhSkexct8MlgBd3m9YTaFdOMTY78MqJekFmdwZjIEDyiZQQ/v0Wp2X0HnOP7edS2
UxeRp3H4Lyz9klVXWF2K2hBZe/ZY+CSLn4prkR0OWNXX4kMiq3IsLqRsEZx9MJGRW3Sa4qGUAWBp
TLGSg5sylw3HBDSLfDulnvoAAQnN5zBWHjdGrm+HuECEEv64+I1SGpdTbc0obHFYN4SvxSeGtiNT
N3s8IMwDH6P3m2u2zcfocwWPjetq1JDevWK1RhH9hj0bpGRUfQYJ1d4qA4WO30RY09imF4fG8Mlt
muWXHO8Nlq5oJFBINMCxYZNwnCAY5r/Sctw0+kMmsXCW88K3mKYIoNbAlRPdYaWh6+vJjjDYwsKi
EAeZcXwvQ6VHazBXS9Uc/VfkNDkW+fyyJmRra0W7nv5Eslv9XMlJoH6smFkyqm8XMaFDxinvxv6p
AD1DflkAEM05x0PUXjERPMWL1s0LQH34vTRkxuMIvGX83zqhpsH/PihE5ELc4HH0AhqsWHKMvd3c
g2PRL4oecffp1tx4goayfW0ztY2v29y77htTxshKCO7WuX+d60ATa7FZ2b/aPiPzHctw85UHzK3g
UTwMY5dsjwluXrxdZelc6isAxLs+HFpKNsqPI1o5tdclwFf8C0G4WYGPY9xzOd3iB8YpWq8ZD8k1
7r63hyxVOgE4soQjpN7mDHoXbROBl88WC/tDyjQDNk/HkU5/o6xdpa1Gig3ZY3FN0cD8zO7jyXTR
TqG99cJmoe7RAKF1ShxqlwFdhb24XgKmB8AsQ5o5pAYM3MD6BILmI8vJVv4iaJzldzLg4PxlIzeA
NcHQEYiHFNnJ+ZvRbcl/bIcVBnhjer8iYn2DPFI+Q3CJlnc8rDq8oIKmxQMIJfsIFJ/avroFF3lb
WbXs5SF4yHsWhZkqyQNHhUJuOGVh+eq7DPdP0udx25SqK01jWmGVbdoATGaVoz8B23eDjNI/YSom
i+2dZ+hwaI3vdmsfxy0k2+G60EvQthW6R6AW9sbD9M9PModwXEqZf5F9kttvxForH+qS4Lxaz23C
wJKq2aJcccbNH78M2nHWAJ84h8pOqIGrXcQSH6xqJXisxBNWRxrN5H07TJs945n1R7rHEh8Lv0rh
Ig3AjXJAU+UdR8sx32IOgTiiOInHUOMXHqCQ62VWh7KM9o+21d2nUAu+qM7bNLrrLEJLcNEn0Uyw
M4zI0KovJ2Dr5nzpb0M6scuK3vGOprJ7yJxBL5G2Xp/5kLK0SrLJfebrVvxu9yF5R2+ef2cEYexN
SZblZuqxGJB4GuGqGmN9yhHQN9Qbjnp38kiSIvhEhXiDjh9ehiGzoW7tlHxOWVieh8z7e0NaABvt
Bl5INbUbnWrMlPwRMB1/FHQwjzsAJfSwqmz9q/YsLV/AYsvyXxSRkWiirYkVJPFxXg6aGzU3IHia
L1cm021JgVJt+rbbHTBue5lVuMT1H2g6mfuGY/86+pygAB8hHxrTdHhZIEGUqx1Peo/K6bQHEe/n
wiFqF1uAIwizCRITbVX6VpAzXjuEE8H1AWJi66z+6LMALOmIJXYIDvkIuOBUsqlJAg/f00bCmaY5
agHk/4OIqVdvL2U8Tuy66JK9jUgM+aMBaIzx5s+pqjnuEHbwXSo/sp4UWF5lfBWVi20xPFrikVRN
Z949YdkfkMEtzTr6AJhn9kKQnrlXpO96fYMahT60E0/+qLjAkSeWoTzTGS9whQ3ZBEpXFu3g1w4r
gKw3EyQje8CLmMdNGfbs0WPKlT9mS4dEsGzoQVBMtkm/GB2UrKhLAFyksKaeI+UUVOsepR/Kjm38
7bcBXyeE1qGstdxUdgtdu1V1b4h2FdbHuK1j7zmCUhPu/6X76KfLqog1ICvPyTv6kJA2UxHmvin6
PbwD+Oj2ZgdzN2scmpkO8NPJivs8Ljd6chSF96nMkFoKXYZhHRSQC7+B2jvh+sNBv2+YVCxBZHeQ
Kz0mRAWJX1De4j5DqipHhSmAEb9Jr2oH2I+FeZyzLCKNhUEPkxujqa8QFwjc+BZB+qvbZMV3D18A
LLkQ9uevzgVoKlwuSX/EgDGbbxefhH/Q40p1XhQWYm8mbtFJaabU9sCj60cF1WLqmoTp9CZFkH1X
M7awC00z9avb+OCPyaDw1DJO0ClalZvtdkFlCpDmmi5Y3dAh2hocAvgz5dj149+ZBfFapPlsEUe6
TvSITXHw+EoqZXZUa7aF2kZAxZ0Lu0336YwH5UagwrHP4CBkj30hivy47qx8HvwkMB3JB5T3pfT/
xQr29jqzq7wzKQCop37FzX9GmkZ+vcSz2RwcbuyyTknidd3uBDOLvnMMCGYddqityMamuKGxffKG
MHFB0D2MawbNrbcW2oXZ1TNYEnj8p1EljwIjM2A0aZgaW3biOueK4k9ouWAc53kxx4e0s5vEh4db
rtowBXuNl5a+ciPG5X4VLt1uCwxC7SnGzPUVdmd9Aa0hy584XfFqG/gt1MGhC8T/3KZFdzK97xEh
s+f7pe17/N6omebXZN16UU3AuMXvfijjv4KZ/M8mc9HitvMiURdXSEAIoHhIUkvU+XGdYoktrbVN
wCKPO+3kGUrm2v7nJy/RqxoU/q8zIqP/9X5hpkHEaObPlEyA3UKAyoyCYoiYmUevgJuGuriT9DVL
BaanY7wQ97ZGbMWlaeCM684gmAYM9VNh4hq+PCca57joq4Rh1NngtyThr8lbu9+hFEns04x5HYZS
0xxl9QoB293Mng9f7YbD+QSxZIpvCf5MWpluCuE+3yhz9YA7mzULfjSChsu27UtAtReAloRqVk1U
YOgxLGn2OFCc52jArwc/bsdsuOmHdPO3nHSgqbfXw+swz4X6NHvR/SdR5U0/nQFr46Y1klz2zeLH
SkZkBFa7LegldkvnqwQ+hvsUyUrIi8aCI0jAkfrYRuEvY7otH1gZ1eihy2hEab5sND3lBRF/h7lj
vvbTAlD23lM4FDiMyvWUQ+KOZYjKap7RXdQFofMZsQRSHxEXYH9cnKQGWbtAcuuTneJsQyHYLvHZ
IVDip4eB6TlGVZRWxCLJ+jgXGOzeJXAh3XJ04/p7tBito6/Okjusos2/wgwZ85iDXJ7fdIMsyZ/U
L8n0kXIZ90eY7goUKbanD8AeOyDMcAFFDfBCtj9gwIprkLgONzeKNjh0MD/YvnOFeUID+C9aT+am
aPjp9FoMP8hUp/OhG3SoY8TkPneAiQDdLIdR/1rjbspP3brm6qFFbOVyijCqEDebn9r8xuboXOtk
J4HVPZYAL4RMnb1JBPwGx3HHJ/cQFAjLN+Ad7+nt1M74KyeGPfzGKZmQexotiuFp4TALgF/bD43n
Sbfftx3KFlmhq5fq0GUQ+0+oR3JZ8yQzGj+bnp+Kbu2+Y/RvxTls7UxrOcK5gqo/iO1h2AqIqDA5
5Dgq27gsLzPK8P4VSHqJ7QJWCjWsJxl2X051mmRYEvdwzdk/ScxAuIWOHO+f46bw8MyhNKEyUzHf
S9xDABdPU/spMa+4ECgN012xe1wXyzjF9hAjqE6hn7QlNm+UxJTO1TGy3gOGNNrqDudy0erxn5MJ
mNcnjwy06aMoRDebj+DTRPWXDcDPZL13PSFGwXldohmifydRtChtMBkQ6bmPyBxW5NyMA9sqi31q
IAVhJYzkdlnHXsePMouxIektrEI/vS9j9oBGu0NBXxQQtvMQ7WNddGhiTJUhHkRcYB+JSizCQD2r
VafRqBeoqlmDiqZPGrddLe/oevkbSMfT1qx9Cf0uL9sUVzqPBYTgJKb6DtggOAqI6KK0SSyS4G8Q
U1w+ySTZ2ald9vkxwTMvDtlmApRLTqK09piNQGD0CiRzjPtlgMyCNrWel3z2N3HPuvFJw+/uqoKW
4xva/e3C9tj+4C5IP0jp+v15MDn68945A3euDtRcFtZj66xDaLzD88LCWo2qE9FhGhxDRb9s7q1D
JTvekBKS5m2AHyaqM0f7FK82GPENX5k6j9eK+k7smF3VPcvMCyqutj0MycSGD+8Kh6u0aPMXuF+S
p3mMenroR8aSpVqMLAEwizHYw/07K32vMC7ecJqJmVy8TrrhZd7leAurRD9chvnKjC9tC+VjzYZ2
vYGNEznJM/YNFlrDteCXQ1xMCUDNEcAK8ESwZG9gFsFbAfACYPIoUXuUViyn6qDynPcPThYwiiwL
wVVouAQPbOY0GaurotTdGqzlYxCNr0wdUocIx2ZK+7g7cK1ifZNT+FPudiTFv0C/LP4F1Zf33UIA
uR83AKmeVMfy9xwEuu6twIDqr0qNeliMiDVECp6QhyhmOIIrg18EAkCbzK87pg0FfE2B7vd6uBJ5
WQty2QlUGeGhMMi1+OjNlO6fmrUZFzUec65ZvSYz3w/J5Phl0CsE5MMqo0FfSszPeVMyE7HbhDjf
/0UnuZSXQBB4X6erwxmH+XHqX+BpEP2bYwxWDw3HDju6IAGU37gs3zQZSvOAye/2KaZo2Y9zlPPt
twnx2v3pyqEnEKcti2AL61ZWgN1NhqR4u2YAgB1fJHH8la9KX1D9re4ExUoUT4AvYY24GfbWLpjg
lkjjvWyY+eb3Xeo9hpvbKlZ6s26qH2/R0jh92FMm5HHuqE2Qw0BXetqWGR93hGmMOIEqhOIvWeec
VgYIQcR2JZiyH9KVTLzpIWX/9gCus1sMYSlv8jJZPnK7sG+cSAkK3KmI3GGe8MPVJDLuFl4DUL0Q
gHmY0a+2B3QhpryNNt3GJwEzDOieiy8UPHCwffT2cTbM702PMHV/X9gWAnI1oQqT99pzqw5mivh0
yFbC3dMK2Zp/DWgco0vUyqtqOEKGerGb3e6iZDWPEqasLyx7kaIe1xV+62VOnYMsvS/0HGi7O3DQ
/c4ecFvhv+ae4UHaURE+pFsYLp1hO7gsQzs9k7Qrz8lWDEVDFYlpnepWhScAsMbfOz4VWa+Gi8bQ
GfpxhDrvD0XRfBPvMPN/STyV482Gjro/GDiIvoZiTV9hDJnuYast/5Uxd6/OT/mzgXfmZegHgDuB
niEfIKug7FrXbv9Bd4fpAro68bQifOcpRSv+r+2V5tDAB/MWpCyLvwpdNz1ZnbG4xlgRjTjkZv6z
6gAZ0ptd3gMTyNariK4fd8yff+CyRdHWwhrTIAYZHcYCv85tgZLiyC2cDDdIiNsxsNjmfCT0uIL3
Zy9MFfNCIQOXjN0UElEVMYa0W43Bjh1xsOwYXBFUXui4Qt8BYxHPb65Iwzsv8b5d/by8cf2CEYFR
bj4BYaq6E1/sujZlunXPRQAKCkdqdLfkrfrusaJ0m7oNKqtbOWnhD8ZUL2Def2sIqrKmJ7OiZzfO
03LmnoH6ve0dvCQS+V3ejOtvCNbpwcV0TKEze0/evcSBCWgN+3ZLOsXHFlsjU93tFMU1ysRsvyEp
1aSOISKWTUoMLBocdnrMQRaOKgBzlvQN7dZVDE5nNx3akvK8xhNXwP0iNnMA+n3CKBiayGMm5bQc
OIq/uUa6wJgdJ6q9Og+Lk/di1v165FFPGgiACxR+Me2h2U3Cw6HLZccxvM/37Aaa1fgGDyGFur36
gVQtvEJInfF6ujfrtQaE5gg7Xl+gXUKaCHZZiz4nHQrzKc8OrmXiaS4XvtT4wQSpCIEDOjUr/wGq
B2MEVNZAoo65TtYmpBtAx7CnyRfMstUlMYUWjxgi2/k0SUvbI4xRanjYmPHjjQcf9Mj3uIWwb1HL
FKUTrxPDg5e0ZXgc1jIRyB/f2E1iCGzjHAHhz322LOd2VPFrMsfJehBzhFkC3CoEHdc8DTWlqegq
Ovv+vhwQ9ld5BMqrG6ifnNymLF+Hup9t8RsnI8McfleoQyFKAQSCOeMXvmao2Qg0zD8JcEEjTjOG
h05HeqrCVb9sqF23tcaYoIzrQerswZGEVdiH327wlUL9WlHDqxUSwhJxhk4CQkBaDbucouuglK1o
ctFCIneBom7H8Prk4QvBvWUjHTd8p2v3mmx9/6PZJJ47AFIOiYbwXdutxO87dkrdbkM0NW5S6280
C3qqW7ljJBp1qvuH6ngubh2cblNjpkSdtnJgfyUpiv4GYJoZIW+6Rfshonlu2qFNs0PZx7OpEtyY
qP+TVj3EAyZvDUju/HZuUxysBMjv6Ny1Ky3OEAuzhzkZuu8oL+2MiRTBCQO1M3JV28n9YRBsmauA
SLylgYyIb4ciJui+yMAQGsotHDKhUCaLlV+hwOVsHjvOMF9j0r97RBo2GNpHv7aWkdew5t1ZCl2+
pTF0JhTYaTiwtgVHdA0T/SW7DqWi0TD0we2VF48e6MY/Q9uz5LNTbYj4cVCIk7zhnC7Rs+dwqNZD
Z9cRXTvU1mM2rzBA5oOUvg64c5cTxBe0XDM1RuJkxzHY4AiL/T2MYbDTZLKYvuK5gyqIrpbWdrSY
5Ulf5P3dokuGCa1m4+cKOPdthvGgwP0Il1KVjHgD5v85OpPlSJElin4RZswEW8hRQ2qWStpgpWqJ
mSAIIICvfyffqq2tq6tUmRDhfv3c60Al3s7AWdy2VdBD1LRBeYf43v+bAukcM6uLPreKcQvKa1+0
h9UJGGOFosnEbp4Qio6r5dV/hhywKK3tvn4b0BSKRPgMohPdt53/ghAd3PZBVLLn0+I9SZjJ85fo
WkZ0h5KojPFs5zSNdH6Rt/1yuPXVM/uQbNbJZKIydwyY2uE4Q1YmQ9hNxRHQeirP2Tro+V5bRe7B
BTu4Ln2yhn68LmfMrJbxS9R6/SjUguuGZ519NH48179dOZkwsYZyetGrK6NDMVfEvazayp+aOlJk
McaBdnckG0zeadKN0Si1zSR3PWLYBG1umsc4CK9xXKiSEIbssEyiiZMiQyz+jvmM6l2zboYMhBZW
ymmq9iJm3b5MmR/98eZqKpOcErtJIcKD4TAR/8kSzGWL2fPhSO9XsDOT+nkI13/xmk8fpb1U/9wm
dxXYVEdT0OfZfNNm1dwdena0LjeoGVdmqASyvgBYeKkTBSo65dirn3xjhZq61UVc7ifb8Ek60+0s
4u5j8HQUs2d5tcf5X8GLsR4iaYXR6YpG3BLOMafsz2vBDPlDmEjm4N/REvapqUx9M3lZDC8euU+Z
jNzbXjrWp6cta+/7TOFNB7E6+dcfmmEz8Zn+TMtRlosL0QsBSjdeFcc8rrg22Rd/ZNoRUZovReXv
uwpCIVSK+NAs3rrvcayR76x48mfGLv745cG2+cd+WUb6oaYN97MVEVW3bb9bYBymnJ0fR+erstWw
a7OxzrTHYPzTYLgcGd+5F6j98At+uY8OAwOBl9la3C+eAf8hsFXxrt0gI1S20GiSVLQQQ5zC44d2
7OGPO9prt2sY9u/GqEGJ8cAOH1cmqvs5dqBviLHDIRDqogGUNrXzJYtqmC59RteIbBNtuFDczexF
zx+NuBt63/XWry9bxNHKcco3uQbO/McCqTyinS9MLt31Ltjy/rYKgmt70Pryr1zG4qcm6uFrGNEb
Eydk0J2spRymtFGWYyUFE9hDAYDztsz9NBxc2+3XE5Cq/4lDpE5CkK90pEQkuZy7+oDUXXa7VlUO
Ecz1FDh8bmvAldfm47e7+ICgq71mQzq57fZEgzTcaoTg22C9Hvn4Y3czM1MwLyF3eTOihc+KqJp6
dcpbSJ5BpJZWjdzj1qYcDGMMFrPLnLML+jEpwcaK1Eyrlahe53s+5bJPu2EceEKl9H9trw8IEtfU
MWNNNN7J6Vxv2LsT9snE+EvwJ1iK8McQ5vGq3WX6xHVRXq4Ih0lar1MHg2S2MIp0nb+NA+EZwR0/
yibq08zZOLpUHZzaHphhaYaMumKi5Guq1bsJqli/czBvXqJklB1zRIkzA3zDnBdaagXSLB2iaAFV
dpk1VVxV0UqYhOCs/dEgY2OiRwWrdd3WHB87/zomgNrq28QvOvntz3Y43Udj1lxwsmSc81Y4/JAa
UnbfYCh6SFiVuVRpxp92v2bsSrWayjpMtXB2SoTt/QR0Gx/xXqAylFL7r3HZImpm+AmGRAPF7Aen
JVi/omwgxbjmd19WhUejX2uqht7rp7u5yVWXBFtBmrLT5uWa1tx2jNmjcnxF4K3+hg6YPGMttPkx
trubqVdICZx/l5qEvzer2zj6x3xFEKyYGe37phnfSreWt0XZZY8xSMSrBfTGg2f37WGCXXywuoYR
jTVWJ9O7mgiLMPxW8VWuzsIFCqmbl7vScznu1qIeT0LgZkjz7rq7xuCGOfHKGu82nwbnh605PFUD
5063LzwXQXKEO98DZ6CTOmG9ntVqxJniVbf7kNdOJ7UVzP/51gYDEarIToQ1TJ9G5Y6bshujuXVo
r7l/5mZvS+Ef0NqXUyAnKnWWiNROShyDu5+pwf8F0Wj9xFxYXjrlVS3SDpnPpFiWmNTZqqZam2sF
0YKvSr9VjV8Ge8u4bKSeQiv/YZSS//osMH0uMhruC10Jr5RQM6dCEdKQto1jvrlPnePsKf8P97tf
nRV/szdQwOqPytb6SeIfso66WcLvRtDHJhpUE/6zFf+WFhvNYWHtyfdo1mY/Mei6d6RdFofSWtC5
l42co10eLN65NJw7ScyxlG6rkadhcu0HJb1pSKN2UScNmtbgkJW5vWsENfRZd/l8I5dG3NowLG9F
gB1uUm054LBcioJZd2P/mTWIR++x2lmbdrr17FW+wc00n0UdzI+N7pEb8Vmd4DWC14Ix/zPA5sSq
g6kmYmaYxvguczyRHSWTawXR3dpgU8LmMy2AQ1vanTrrUjBh7fK+j4xt/I52eYepwtkVdRHvFhZb
77eMdVSTazhGRzFV94z2rO9yMPqKl4/uPQe72KnAU2dNELCTmmWsf6Vb5P+NrWj2bkg5Tj+GYmy4
KZAYIn2KoRcPCLXWDbIUrAvzccslRaFTn8OWowu2ue3H+y2ONTDymqF8SzcOxdnFAsXhhdL5Spk9
aqCQGLhiIw9a3OQ11RLjs2na5eG4/bfkAB7M1aWf9s0YfsxOSDfMB2fuG7uIHuysA4JjGILM4lE9
1EkwRbI6WgrO8HaMGJGCzDMtdK2FGUkVjCOJDF4QPqm2VR7uDjw59ugZ/9T47MimaiiHbjmMkncW
V2Zgghs1y+1p8zz3yUMHOWgggGK/dvDoyUqZdvVSyAr11PPsOxqMnPUmavTC121WpfOhKSgzfsKI
6YuVVVl1iGN3fKVmXe7ESkeOfQ/VyqO9ag5l5FkoJR2fr7/N5i1AkQa8we41pk1mOd/+GscgrKH1
qf5vdfGikgdzsuk6mL04Tf7GPRW/lyUrKTG7jdKKijSoqyt4xLnrjffwVGiPMOxTibtKC8FOybwU
r2DLhX7cDGPzhSClBRKmVKan+otYyjukqlV8bdFs5ke3yNqXAtnxKWptuWvbWD43ynZTXBe5PNH3
z/eOLYJvu+5n5zaI/LF4Y/2x/YY8HoX7dlP01JMVB+6Z1bMOnj9EM7lQA+RZ4dz45TiGJJ0XM65G
05t5tRMMs86yJfUqo2fcgY33EGxcPu1+MDUR2ZBVTaIKNT2FObAt0S7VwzIs/T2GBy68DCiay60Q
co8E5g1P8AsRUZ0tRFR852zGYhc3S3yc6oEylwqq2gyNcpwhbKYdclucSD7/JmV9pXR22dS407Gt
/a3EtjmZ+mjNNIKnicmEy1y1gq5Q0tF5alHRVemWb+14ADKTWHxUR7K+WymbN96xz6Ufdk/8+CjM
4wa+nRSdzQ+QuawujrQv/gSs7+5xlDaM/+chKgRnsp19xdKixWyX7aI7S99YY2y+q6GE8BmCbCVW
CBajJEeDXwJo7Eblk+g9bnN76acHzGTrhBBCDtuxj3ESJU7k4dYGLwh/WDXHhCKQxXAbzuL/LAmG
qDToJn5zGIk5Zj8DGQLJYPMkE1S9slqTIysTjObcDviQZrtPvGYtYfRAK94wGzYo0dSXkuEvn95t
6HTRP7JXmhNFqnpwrNlienR9izuKXfvkW/bCbRF60173eDQOde5heI24CrOborDNAWCB6Zol3Cdt
CNUtGSoeyrXmUXGcfruAkw23nLD5uauZmuwaaY/I/wNwbGr3VnOYl2k7Ihm5hxW5/BIKVGZv4shp
IqjNB1V4xmIsNjN2fmkmfuMbvYjmFTM4OTHbVgXFqeDrecU2Ki5aBUzVWlCeuyWI5WtkKn0hx70C
nst8vg2P1etvVsPMOGHkOe4yMC7qP+41NkXgUD2Ftgjn1KO6viuZDH5I5KBHARMLo0lBeNbsBL5G
y6LnSqOKj4gNavdOHrifXuXk7/EIbUP9y5ddNEHxufDE3yEpLF8zT4Czc+d5BBdl/IUdhSc9R64o
3W8RFOuNO8RofuB1ULtqkswGkOucd50J7Pu1L0njncStabLypcTFdIw3xUxncnssmczTGdT2E/bO
lPl98Fto2cKtzlV81+e5dbwmFH9AZ1Caza74XG06rqSQPVMdngfn2yLEduFEnscvPfbxjSm88CGa
yvYk8yV7QGaO72DEgsd2iltKFuxKFUr0YB361i9fxkG0D4PVZ8caP9fv2F6Rkg7Nbh9ViO4tXskO
XsCGJdJehwQUBMs/4Q48S3WHg2pvxmuIeMXwpmVKc8A3XNefvu+O+lnbI9IRbqHm5IQkT5YhGC57
WoQ37fyxDaAO6iYXe4k/5ydg1g7OifHq0OE64D2vt8cW/PbS0A2ntKy82tJzAyI34qD5wdUFcTAM
zTkSdncUYQk7pNv8S9lgcSdi+vNPd2yuoxvvWnwZ5vg0BQUhsPCR+a2da/3XKoVsQYVs+yHAOHW0
aswNO2de6+qvH1bjuc4z9BHDmZ9wGQEDpoGHTeDQIHO9z+2CVVzUoZt4pYO/ccDLG9+gFmzOsyMI
ZOak6akvEZPoGV25eerY+k01J3gpi3mv7cmJGX0pr/msKs8wyQ5DLG1RuMaSJOrSwlKxYnJNSR+t
/8KgZtFBtE2jd6Eopg+LgWh0uQoyHM6xEtGObn5kH9M4L+KVlnX9deZFM+3jFox/lbGG5cSSB2T0
EMdZUlkDFuStLsvoFFtFiec1FkVz0W1A4e+HglinbbgioHk0ifns+LKyTyPT6ZsaO8WTDFUwMwUf
Ng5nR4j/KvbdqKRkJhAktary7DTRGqONZyH4Nmt1wIY6bLz34Ov+f1adx+Vli9osZqtB4HFJxfC2
Cay3ohFiAfFyXwZ20OJ6Cc03SxEaeHLd5LgGoCKGw3wtCmAvDZ8xYQ2IWDMlnpfgWnB20dYKXNTz
bH64Gef5jgmA8x6tAR1UBQli0UJmFSvUdfy6iM6mI6VBwWaw+u9hh2mX+RHuzmPXEZKhtG/w7q81
nYU/99le1BVGu61e/BaRI7aBUT1hZS9tQfaP2RR2tJLWM71S2nO6RoV+pTwsliPUq3fMV3ad71Yk
igdOn7LBTRBl9aGUNo+byRdktRxIvmA4U1VECetqGPA2y6JNo3zCtCTiprplcMxEp4OAjhLbiPA0
b+oqdjrXtkVBNKTSNp5KPRIDfiwx1OKhWOOt2aklGh9W4ONL2Ct3PSqNoDkrSH3OxiVr926Piy6d
zACbnhNMC+XEb32PNEhvuLm46ltS/izsaaVLOTsPIc+7WvO0pCpy9shuvp0CfHQ/pkd57qnjv2aI
0JOJ/fFXiLnneAHe/auwRIVPruzbnzab1k8sAG1/9FdPrrtONf10GfIO91LRRLvYjfS9GQ3eyCKj
97bWyo/yNK9YyHyiJmHiyEG3oDQhap4pUaX/3ak+/g/XCTM+LumYD7oe+ssk2iol31iWycJ1w3GL
LOGnmgzt4A+UTsACBhmWSjbIHWNxdU2uioDJzmsW9TnKQo/4RjzHP+bYkMp3LAuM2csbyZnSOfdA
Zc2Q30FbIAXyHUxLcJshabepwP/8O8KeZCdJ6uZzFKtQXSmWobX5JuWEpTLKJu93duf6TSkXtU5v
m7zNNmVTGWX5HHH3FaN1ZgF1JLDMjfUXGXlMraa4rg4bPvapo6yumcyvVZh9LF2rRbBzG+Ee4tZf
78Nhbux3gN/Q/w9Tq6uzHQCpWV6tqjbBD9EwMxcQHSFO26SNLC+i9Cxp4tsVIyW0Sx2qAzkOsX0D
R1iWBzTFnBngYl8Znq2Xv3S0kXnAse6onSwyfWMHLvdqJlzvuVmJPUgwfCgeE+IQj1WDqircumLf
go0C7mLX/8T5en2lHcE9qctG/Xclop9bEjeLpGRQDVPc+oDiDpGfwB9DTDxq3E2ySoU20jkN/rpE
O8eCxmVhmoA5ky1nuE/3toZ7Lrm5c1Nl+1WwdxhANk/dleauU5zzk327knX7Fw68kbsaVlpccGKK
ZifxPxa4aeqpeI4BmxVnboYMXAgfso4NU0FIIALm8B1+Wv6sGHbljiujv4/n1W0PssSdmAzDzBcU
Y3h/NyS04EYq+aZ7tPI7YyiFmMFiHzq1leWUzyWLH6vXeKwcdanRfUFc+JdL5A3LnR9aiCpeXtQS
6YRiOQVxmS8ZCQbhPzM1lAJzBwGiStHGzLarEGkBGOCGP3+jEYkF7Gq9OPImwpe5suG31j/BIgln
6NkIq44F9yzDRDgTfSsrXjYGUvTVMkEupXFU1Vjv5xa35+to9a444VeHf0q2tgv96yVqnCXfW96o
+2/qTcTUpAVfo/0NpYfcKJ281i8VhiJ9h16E5rtGIqzuFFzNjMvE0/ML9OzGyqOI3m7XgGwMKffT
Mj/mWx/TJzAJ7N8nsItnx5FNuJ90VS7HKejnh8B3M7knkqB3mzRkKDTcOnYEYcPoraTXd+BE9wqz
J0PfXnuPJFCsZ4jtHroV1/qNKxs4imHt1dEWm/PGQTy0nzbxKTP58Uhd58iHczqTBNFWVD3RGt2u
9Oo972+dD18xIM5p5ILNTt0UFZh3x9GSF04GDUKnbVdVT6vl00gpbz5HoRzlXdFhpvpBoPPDLxkM
skC2aOR3xzidDX1aT9VThz+TUY8Mt/zYBNJmx2hrz4h9JMSFyydv9RT5KRm/WDVGAkLGn4LQJ/Pd
lCOUbOJ2quz+FB0K+yMa5mofCpcUcFjloLeo1PxBHJllRYxN/MhonFe2M4vm2QmdZnN2QYgl+tzG
DDKeqrp09PdifCYePtd5d+MyjIr+0g0t/ogGK4GVuDzqKQ9Id+k6f4WLvnYeqcnIHlvTUqF+kFbg
scyjlcYjQgZ+dPj1kXqCjEkWx+q1e6ki72TjT+m/BW+Jvq2ILvCZCzGU+STOykWdd4Umxqer66ht
k8Y3hoCWvJuaxz7EbXtGWQzay7gugXBYMACLWwLMfMoCBJqg9WCrz1ksGJUzJYt/G6x44Z2BrCJ4
xVKj8b56ZnPXHnLefJ8EdaXiw5KrMLuZfWcksINBSXFnjaMufjb4AHfl26aE/8wxT7fAB8Bz7dtI
Xln1Hg2eKz4q0iO8LCkzjsd3N+9Ccvbrmq02jDp12EfmTBiDu+pT5ZXTUKHt1SKw9sqEjZM9l0Vl
HBx2TtP194TO4PO4PjujOeZk7xZRlYDBmGIv4rjKT6siM0vslh6/ciLorqC2B6n8Q+2025b2Q+H3
3HdtIGwbD/+yxu/D7Baf65ZH1W08UsaTxkHN3B+bWfGEz4g++lx1erHI4O2W7O3KZjl74h+K/Nmv
HOYLu2zwO9QH2/bH6MaNJuzcyQAGML4NIErjiYk8qnlmpOV/2GYCwchXBz5+GN243S+MKMcXiOuo
e+rVMHq3EGMBrWnWrvWhsFxRPvGZbI9Y2Pxyn2FeXA8Vs7znYI2CMi3bGoslkQ4eMSeDpiR2GsZ0
zP7j/NQj6ZpDFkQ1SnOwxKd2sUagFHKWHDxs/dh+RIYfnGKws534zFQjL45axCaDhUcYu4QNqtRl
8Ah/und1vTYnG/5oezBlIeWwc4JI5vuyIfniVIZlxl99XuK5f4R6q3oec+c6vZ7XbcsSH0WVf4FS
1j6HtTUEa33sIh//PPEFLQMitBXGkZzXgVMewzHQWnAJhjTEe92BJvGPUbLJHn/Z4PbjyUx9XN8H
cW9CIKd2GKJ01mG53c1dtmwWmrLNLJVd9WhTjKaBT6PVQ2frhmU75rXIf/oN3ygO4jmL7oe+ZU7U
lXB4PFUK4mmNHcpmDPwvOEaGKHEtCajPVG55NJ0P10JIzXYfKXh0ljhGRh6yabEfbMad2z7GcEK9
NHgP3VB769luIzzly+SWzLa8mcmiY8X2X7fLBmiC0utEsqK1VfuyVbg2Q2JOEhmM+RvLsVwSKsPh
2SLs7K9DrcWpU9lAtNFUq303zFyPa8NFmw56ZcRWqbE4etL1nT1ZAqh3hB2U9SWbyA8/ONKnjXPG
Ij/4UVO9MOKBiw5idupgZZubj2rtJtAXg2ySFNNAZ6TVNdSLu9D9R1c+3eksIgZhXRzE3Kjp4/e8
gxZN42KBHN22hVU/U5H3zyqIoQ5jcrQoL1uDKKbCoXW4XLNiXxa4LAgrhbjCSY/9r5qZv18D1ra0
qQfrr7IawCzjS+uvWLapvHGYqGzkn5dYN7CdEec+EyMG1kaaw3ptmk3c2TjhV4YgflxeIQMmJllS
kSv6RtAU/t7Orpz5lFu9fWrQnl6u5+LtqntuwNwG13xmJCTPYZPTIVIxYFGLg8B3kozJ/huz8PbC
8sO8ZoOx6QcU9L4hmmlw+b/JydzBZgWXqLQRqIBrOfq6IkiaecrP5Si3y1JDNCYGoCcG6WyzHGfl
Ymv5N7Tq0e55M+xxudfBGE3M7SYd7xmyFfpoKm7B5mjwBMc97nUH5aomzmSIz0GwibKnvuzK7Mle
XVWO6bSCtB82WpFmYc46riN71ezaPogh0OYzU2Hu3WgGsPOhiBcTU/hMc3kzxi3+txo9mpFk2/0Q
MuWBEWAqu8uKJfqMN2l9U5TxmczcIc1uVVgimaVfK+bSuBRNWbbQeKwbkXQ8YNoajn4ICn7TeJYo
3/pFxczRRIdRS1lTYc6YgXkmCrKozoWhqAVpg4dIfLvSf9ATKar9jSr3VLKpvgI61auzoxfhVjGk
VcjLJmXuts9AKfjSZlvZeZO2m+2I9lQX3eISPgxwwpwMiqj4o9ZlKu6z8DqF3ddaxgyZhIPMjFkE
Srqo6el83E40xkgR5uR5OHm9J1SkaXvfInYDQc8EWRfuML+06wk8a6gPQaSEg9o8STy0kSmd4Xmu
8WQ0q0uFZhhjXHpQoXo3yzwqSQOb4crUaoNFQMLSrQUmZ54Huke1hF/ALB9ATgHOZR94LIl6IvOS
Mt/C6baE2nwHGi/0RU6LWQ5xI1rzYmh977oq33QaqQonRkmsUZzU7qz0LdE+mOnazBbjMQpHS3/k
vuIjgKH1PQBjzwv0TeFNGCTmsd0on3mLQYBqq1++zAIkcpup0l33Bc9j9yoaarR9CZeDocG3/D+4
OPjgoq1rYOZCB4KvjUdbfo5LFd7p0C3nY2cZXR7HCT3+gaNH20u6jc2KcRZ8oYUo9uPw4JRuBg1v
T/l/65iF5ZlfbfydNZHFcceDI3vGroV0jz4JfeOnBs34tQTKLNP+FY98Rvn9uQ0EV4HXRJ1zKtVa
b292JdctnUcrDLDDFFYWcz/58msxeT/fYMNZ7ZsN0vLdH4eySHWMCHFqMAsLUo+s4dPLp+kPaic9
x9BaQYc9teqbw+bKeTmujepx6szxy9A5jPMmNLSK1CwmtKQlFeqDAav/uwkg0lSH84YRUc1XF6fL
6GPNwvWzNYbEF5Q++LbiKr1Ftd+JnbvlfocXtRTlX3Q89ylcimi8u2pQGlVeDrDkRAxvZ8yZ3hFP
r/WDzc45K5JOzT3hEZi9tQQO1e6G1AgnhJ5Z1SDVlTe18uAzlb/RVQ5dHTS56S7ZKGVH3dTg7Iqj
LuJSZV/plkJJU59Og0YpQcMNSb6im77G9HAI3qOz4ptEeeTLifGTmzPvtht8ZhJeIokyD0ANdYkr
baB7/KPpiHBmoC7myTZ2VLZqafmP3LfVnOa97C84keW7YwXrS2eFzldlBe6/KEBr+7HCMp7PFf07
vj/s4rX5zkxDOSJHQr6O1+CVcoefMIapbRxat3WA0jnVFrp3UoLiHpcCXQ+NzdwGm9U+lFaEgXSx
Re0dXULH4FlYTQRqGth+hmI8cu/5pCydp9bP7X1Vu+EH7mtCOhkshl9OVrbxoWBU4CY0qhyEFTX/
K9rkfAqqrfxZRSmfImKH7okoXX+tirooCXPEx3S+GuCSIvdJIXDHOiMZksiXe7EF27OjlPXjFday
pawUj59yqMa3cGo48pmP5/shD91/BdNltow73XU6SvrD3cbYmg6EW5Cyt6xOvVtoog9Uvrdrj4ux
33L9FLuZ9zDgRbktcQeiHVYNU96yH912F5Kq+XjVaAFXXN9G0hqZk8cLbKSXI99YHcQgsVB58x7y
fo9n5C9GwCPZP3AVlbjIMKS7rXUgzrWUwP1VZz9P2KrWPcGI11IG126Zdm1GhoNDiCUBKOaP0Sxa
gBoh5QzMsggXnqamePM8p1owvpRocE1hY2jv8uDN70l7SPw+t/94Sk7uAXRvnRKyg6F5CaoLdkpN
qkxGh/FhP/TZQ8n/sc+WDnqa39fl4WOJJNIz1+yXP+j6vQAaZVi/BQtFySBs4m2WgeTIkyyryN9R
FcrhNptyfryQVB9xCNvJWNdSAaGwg8t+kTFDeZTY+plPE3NLH1veGyFC8y73WzAMXYS1+5+U16H8
RqzggfDECpAnuvoaPUIHnslroAchqXD1LCJym/hgo8qTLrPx6byzFVKzsSHvWwE7GzQXsB+M/ORn
ueMDjVVZH8e1risUdrqQC6aQJeA4lv2zPRIJlWqiYO9MtcbufotYirIvR8+2OZPhANDpr+d+4w5t
f/CNGrrHaiQw9YboxHxCFeFKAeQR1O62t5bNbi6hr26AXVBFwy0imlXQXGYxyZoHHObiFQbL9oBu
pMlPegMMIpOVjAnqWPC4VHm2vrRQlqSpoaN4KT9rZv5DfI2WY6dYMhTRmVuZMx/N7DMRT/Kw7f/P
AzJ9E4nPGNf5a02UFPugjsx4Whn/4meZ3TY8ACwHL7DbQXEwJcl+B+ScXNFJaqjL9wH/0DIfW6EG
WrXQ9X4nVjk8BWGYyR1gmyhuZiPy8dmq8uocmoARG4Nq8+3yysaJgvB92oRb3Q9EJP/Hf+7W3eBc
eTYFeMDDMOMITDAO180jNGGZvTIfw+bLb2k1T4YUkOgIn2qiPT1OBZlYeSGRh0sDQZA1Wh+zkcSi
Hek31jdJwNinnE6Yr4BgTXtjlrV2+YNdtLiyZywOX51Ps8EXVmIaN+MS4fYXMBWcLuBzMPrUvmEN
HY7+OAJnkgUi890sPDZFt7R63Y2vi6A7TwQoAL7BTAQ7EnWd6E10AcMhyJa3kGThQ47RM99j1sba
LTMsC0eiHXEGNBl3LnVX/BjhnyCGFpWSAtYx7qkhhXM6xjXhTdeqhG+pRt29uLWCjVhDVptSZ2bR
TQsW6Z1DkdNPd1KX8qadIryZeZZxpSR16YbkAE2NaviMB3v9JFYvPpHjshIWxyuLa320Ca6S+Apw
e8imuB9QZxBitQidu3JTCKv2CD3CbAqTG/BmwPhART0ak0UiwJpEa4usnoGSvS7IDUcx5p0Nxov3
b5+F+fgaESqU6iFTPTnADV9h3MbBe+Hq6rvdGNgZKRpxrCv8NEkQ+u2LmsrmVfraTP/ydvXUXygv
urAB851OuJ6uXp1ML+Nxw9wtHwTSp7wjt3O6G5jX7XFPtdHRqOjKL4xu75Ls24VPiNwNI6O2wgoP
qcDi3olfItN6nrIPIzZxVtsVRVBEFh2YWXniVOcmYNLpDtvwQrpuLg44uFVFxmkLOsU6yq1M/GnV
jxpWjluAD4fCgSfsGCwGg3zXM5Jn6O0yspkKe/irNoMJBHoKGICMHi+FukTvmIZq/bdsGNvPCjya
YRhhlEf03v5R6NJ0d1eNfUlFiUM7xV4ciIdKkO17iNBAxkM298576KzVsXI96dzBCwlk/7alPF7s
UtcH4BU2ljgBCvI/0AdKYpwr4SP9cHN1X9hVdyN6YZCrOwtr8mNhr9Mx9GxEBem1dblH4uqs2wVk
/NZBb35cdRd0/2nTmXgX2kHefVqFwYcipjo4kyjLM97NY9cdAyyR5R25bUxoyBWSX6rI7DOkEvgK
A8vaS3tLOuqwagc8SMAr1jsGzWCPmzv197m+so9FqdXw6Jua6TwOvxj/nxTFax4g4eNbgB7br/CB
/pkT3v8Vyg1hYLGDkLrMSk1weDonGH7WJIJkLPURtZjIiiQvvPwdMLSajzF2nquPNOr0qQ3yXpH9
54VD+J9LwUUOaDs4r3gI/FcQCSov2rjcuwQWCVwpExHMunGPVe921pOeD1X5P47OYzlyXAuiX8QI
ECRBcFveqFRy3VJrw2i19Og9Qff173BWEzEx00ZVBC/yZp5csLtVfifSc524Fqs7JyUYEPFtH4jT
zK5FLiviyjR10s4f1Riq5ZDXaap27bjOZq1dpafEi/NvRF8UJwNhHsMR1cP4Mp1AvpdLgNNxYLK/
j5m3bmKNK35J0ZPjCIcQjG6VhtHNDZBYvgzwquDIhpxR1WR4DS4VPIIrEBk2Vr4qW3OqnEXDNvRE
SqxrnhjhD81CfQSsTAkQwa0DFt9tysyzIWJH8xKegi4uD9jumnwLyQEgxiTi/m9NmF7fwZep/o5v
TuzZdnBjU+DQ0ZObqdyPJE3JIDa5fw1UlvAigZBJ8CnjZrP2rsjnOfND+xqNGYI5pMQ1KsNlUBFG
69Xqjy5g8Kg5TrAR9z6J6K4afyBhu2+NkiQvssgltx1zRH8knsvxndf1Uu4yE/LKI0aHVRarYjTs
5pTASoV0v2zGocn7c5pAANxmaY32EkovYT1SC90eLDY0fNDFlJ8jZ8EQByp1hi2Y+VTThyWQz7CH
hbwNHd4oAKcKRixZRdmnT9Qy3USY5J8EkiduUOJdW0AAZEGajgF8W+W2OYZuJp8GFmbFlrcGBzEB
l9UoG+JI4MfT4Vovg2l4rklX4IIwoB02ClRzhP8PcOFez7CxNlznrQKCQO+/oM8wQoyNl+9502Og
kRRSvNvEQ6xNVof6e31Fio3rDuoJeo56IAJM/MsvwdbgUlxtofhEcWCnx8yvMDczP7nOvlOCS4ES
JZYEXkR5dRBTP8R7IUKozOw/4/ZQRE10H9ENnqM6HN8Sf2E4dQdTP46y1bfE5nTAHRgBTHDkCsRA
RaWMAc938igHgHoH4Jbyr44G4OBJY0WvRY3JhOFa8gvNOJLUzVtY7c5sXvd4e8P8xPmZ1Y9KLvpX
lBXOH7fFSQZMcF41NC56pyZlAQT6d/JJiLQRP5BxJDWzHfOhfwxtK0WoArF9Riry6n1oszDCSDQG
pJxdUgrMfw6xM06hGx9a/ifpJH4a8nta85gP8saRQbwM0jquGq/iU3Bx4BRbQllr0Couwz0x33WR
U69gmBHc5YRaOcXv8+B7BFY7DohtMtU4jJmcmZRYz3YsZMsk3Wakps6Vk3MOepHB3VAQEftRoIeC
vUkdjmjjLcFrUvXxSwFQ7z0AGO1sktZfbQGLn3yYZYU5yL7lv9WtLr/EAEWB/zf4rTOftIFo1YNm
S/QZLm7g7FZBqN1WPkjdjdewhW3wAr0y5at6n5Tw/HdcZePn0MQBRrC6q+QrqHUrOcG7wbgGrpib
cqQs95SIBLIAW/r8GwLEAjKG1dCn6AJsH12hk9eK2PtnQQFLc9KYsRGlEZG6XealWBUqhVa1Ub7p
cWIV7PUTWsQCxGzdRizpPDzKVoHRjVwXT3k3m5zgUOJgwogAUDfc4ng9ZMvMKVcANOcF3XhecVRz
F79UbT7dUaoGjkRATWjTmIPNpNhBaEaklFgX8DVciGsqMGyrbtq76N7OXkUsTHdrH9wfhgvOdpYZ
xIArjuXnUeIWxfDIn6aJMA0VvHOqLSI935MGq9CnFcxcJxJrxIZG3iTB8DdX/6K2LSMgWK48ARpG
CAzZKFMd4fVZvZ/rav7XdAEWwQR2JqZ1QSd1glLAJS1o2mvSau6HOrf6P4Bn+YJnngUwzotXezqW
bnJkXH5IS2BZ/JaLUgsnnFu/mw7Niz8n4uSOvQoLkaZvxa8wc9MvSdq62ox2kto0Fo3qEhGZXY6a
bxuBWKuGMD9lOJIEF5EGGTWxyuPkjDga8RLDN6ErbYgvYzV1/sakvRsf4g7/276zyyDbsOsd8hvu
d0yS7YK/6yRhGI8X2ONZd4i6YiQ6vCgxn10piPXgpkEi4S/ntphDQTZ1PRjxzzAZ+LuIvuJ47IMB
AZ3wVHOGvYmFsOrVcm0ippwDl64x/FX3M9AqvaxKoO2JFnWzG7zxPI2cD1w4+TMyROuzTrEJ7JqK
GwzCh1UD74jWuhufJp+ziDUjXw+4EiYP1kzchXpSyUPlG2c+DDWT0szMmF4xcbQzj2eawP/nauBh
HcF+kz3IKcnK3wmfQnJ32cS1z7XKkC4hrGq5jSLGNW4qXq2aq/ICfzDImVA6z64L+/XCOVPGTzwG
U8vpzmy4hYvUBnc6LnA2YPXsxImy3zppt2D9FJCfcOTT5FI4Apdg3f1D75uibYyUXIJ+XBt+A+Am
cTyedG+XRuyMKPqlP7kgRn3OmnglkYShP3AVbCmdeKyoXZnRHoMx22mHrb7ZFxiJ2uaBxqksfBln
vqx3Y3ewj5M4QAbGBcrL/9ynrFUeI5jv6joiS1t7oEpcb5hFsvZobNh5FfDicSyjS+byCLqoInih
D8I2DaFYwois3i8MS3igtlKR/yWKlLKNbU/RiLv8o8CfFxE1aYU8getp2mInqDqovsUi0A8kx2T2
0ciSHfQeU5zm7w4AvZWPXtGTMlULzqxt4RVm4cU6gdA5cH2SFp5F05AXNPzkCH0GWK3w88BQ4rvq
YlhmeBgGPn6oRwHXD7weQPHxa66YFxXZhXiQnUzYH7RTGfubHnBU+JXp9Z876WS6JL0xEUHF75PV
hfcpLJgzNETAz98NKmENkGQD32O4U9K5NfUA/DfKjGVvZIr6jAtSwaq8hlPm6QcfVzos+qp3gZKM
yvVpiunz1PuEzRWshky8bgSInRkbG2HGujy3JR/AavCoZMiHRCzpPCReXd+6Yr2Z69pwx50zUQL+
s/1YDb8BzQ7F08h2O/tfhM6CqDJP2XJ3G9DDp7mWmK9Z3El9I1DPOSJKIFrPUQ8r7gmQVYHNVbSl
e+sgnFvnAfMBtGJ4+e6rcht7foqki9wmIOFkGKqbvt64+NOaUwgPCkmZKPl0iIbUid+qIlLlpxb1
7Mb7rLEZUuER4hbB9xQ8yLiCSTAI4FM+l4J2y5d1rs+TTwvEZrb8Id6NNk2FcB7c+tvwmG5xv4zD
B+9OYElBrPsCeMPETXUD3ZDQUgIHOjybEkUODV078zd2chGbHRJQI6BYrabufqlUcWzJ4Eastcvx
xTg4+reJI7JfiPgMGPSBESAJlcSpDHIhR5Tuld6xG7Kqb3LC3vCGkuEgmWB/Ys+Uhd5Mq6/Hhy6+
elUo87cbnAocMl2hfXGUi730YLako++s02zGSjlmw+8iLevsHXnEInufWthR9gpHB9kFoyNVXeTk
9QuJaBQVxHBDGPxSozpnh9EnpBNDWBt3bgqg74NCiD48DSAmuYYWmrssELG2aQ6NHwGmJ7gbcQ/H
Ms6WD/k4ZqaYGRLJUDGwlFllrppb/RzygHegeJjKgpIeXg3Ip4NgOGJAGHbNbBx5DKcB9WlOZDS+
z4R3wQJGSRP9I/OVRhcSo0SttBuykAGDyiwCNZ7ICsCG6Ma6aHUgclnudxUElII3aUbhx4Z0lzOd
YTp61m9ZJrjcE+7xTr/VUchqgz0eG4vYCN5VGDNbhhFsF2A/pW4DMGe+PT93pMLZGFoVLydJg1z1
I1LLeBcOteZurYk2kazUjjZbB3iwsYTpCrsULhtpkWXRC6yAuvyh+QbH4swmUzxz28Vu6frTlB4w
HQzuZWaFX5ILW7fZaABcIzgU9RGIWJ9F3Mtm7XFqV+pc8PwSnnYd+ysphBCP0WCsjZ8ERf8xQ1Cg
IIvMQ+rwlYSN/oPvrgsvzFRz9SirEavPYW5xnvDFrfiJvsAIkx6tIHl8qMA2DidEAz7xLT5gbAPG
jir93PHT1v7GYSjtWd06uBvcaYkmuIRDgkrSBNxpN43DjH2ts2AyuzoXai736ND9vKPRCKUKxWWq
nxJTLEX3QLOCMs/JWAxBvmXLDVljM9UR6xPhmQle7EJqIn41KEH1d9GFuOLAS4iwfaLSYWX44bmE
eGppVl9EgHjtwnBDpogS8JNQfxL2+lLbXfu4uAtniQSpOZ9MWpPeFsrrn1ygheLacflvSXbrtrlV
JO6/TA8X5hxxVWm/uqV19HslqezcaRC53XUe8HA+28bSJUgNd3kjmu7Y+1E3s30pYmACH9Kuw+ke
G5Akh5bggegwOEkO07ma+/ZkgAbZYDd6chxhaLrspmdmhytFpoRgGtPVyedo1Vb2rvRsWf8bk4Vp
mMUlR4GEUORtVJu6use3yQJ4v3jY4s+879YsS9plP6CZgCiki9hLao6q10Yuw/II7Dop8E6UOnDw
GJENy0+gpPjVoC11nw34bxY+eYre2vlcN7l/iNzt9qjkIVDiGPn75kZzYw5j73mvTNWQ34TkT7jV
PBpyqxaUmK2MsKrvRlA4ybMqkdQ+GBTzFazl1M1BIPA4gDpj7k+AU+r5CNgJjxwXbBcv/sD9edoE
qYN7KsvagDuP6BoLAWSqiFVD73M8Hv50fi1EWlh31xoq/eDaCGMc/7QZpBvGudL8wtuVIU6vkFgs
DFg9iBrN/nOShv54JbogbyS4gIFAXpGkVdCROKcikQ540ZSIjPuGlcbvj7OtweW69NYxaQ5JE9yV
dkkboaj441vKvkytj5CjNpD/w3UBEMxfbhAN3Hkrn6M5gxHb7sdBQiVxWUAFXAoQdw8t2eOFLPr6
Zlh9+tYBTB4VLTue3nx+VfxvBKw4OZaLJQ1RhI4icOtvZMmMlfDIrvi0YONEUyG+b3ZhNSf6j4rY
1B1skC/eYQrZtu20Ctp1jxTUybUDfOJ/VW4KQYI7KD1NF9J/Lua9Ea65tSc+bO+s2uubQ90Re4bO
A6z8XDQh6pkLrclsRgx3703QVJSY0VqzV5ibS97dTlL/DUdqXmZch/jv+RoRnJxcxMlkzDHi9JCi
dlyxCgkGEYjwERlmqo/UAHCi0ZBmOQ98XzmEo7JR7k0NNVu1kGS7uFQ+yzozWSFdSoOtJxKzUWI9
Sl1gS4LSFPRHIkwQp93Ob7pnnWBhuhrT2zEDQ2B/cSvI7B9tZ5X9PpKHpShO5KA+ixkL0L4oMoQk
UeL3ekjGERBa6DDN3FSRopnxcp8EOR4Hfh4MbBvvZjWn/q5RTtNfcCBX/7oCChJrxKiaMalJDpt6
yWJSQ1J4HlgySOYUIi2J++gBrFvO5AN0cmPxkjU7jd8Bz69aCCEQLBfJyQYrlh+5cJDU5IY82dY7
a4s+/xTAKdV5ZFXEOkqgp/6qLRuLeDR17XSHP+C9dnU5qj3C2lS8hVCC2RkUNa+QbhiYG5UbBVgp
8qojaVMiBv7WSyw9Ij5+VFZnhKR8viiG3vHMOZs2T9w7uLBHPS6/kDSX/0pzEldwbFkQKUK00V0j
UlYxOotm56/x+qI86XJKucT6K8Z3Fsw7msu0YLGoRy6mXUA0a8cGPZcniM5ZfCMTH3bPZugp8N4j
vvEWnfOaXYVZWFPyWVo4BApMrOrEtjY3f5TFKu1bzprvOcvEihaeEjMgFP1kNOWBNzsxH+IIVcDv
RlDoaAr+zY+C3+KfZqN5UEMVgBNmhc1Njrcr8Si3oMPnJLUDiaFp/MX91xubYEBUt4C/qjnoKWxr
Fr4yPr3sN1xSs3juQZp/4nXsun3XzkwgtDxhENrMjhntXY5/SmOZWSY8sdWS3it74IY2OyPRXsNy
ruBp0PYXxuLVuFfBsWSgLpRdbzvLCe+sCgWbVmjA7VHPozM9skRQ4mTwy5hdNpGNvLllI/IjdnZx
Z28Uedc4rRl1Ey6U3+O0ml45rR3zkS1dqu8wYZHZUXOIzgs8ViWTfcdLpzAmTb6SsDEPo6qIoLRp
t/jXzF6deOBXGAGVLgDsZXa1NsJUPXo4bpYkBKW2Ru3oPkQuSSjM6vbVf9drN2Zhvh0t130zSvGf
QCrtfkVpGlmvjSd56xEjV4jCuNTqh8nup/qSDC0NdPC5RGWx783X908yoYkDfckd0GAodl0n9gK7
C6d5qgO9ZfYNe0yaY/fXwR7jcxFLecnmTi4/Al7+JLXppnpnuAfnY8IBSqKOalJOvhgDQEk9USOT
0q6x4SyjM9nBBt8/MfGQlWKectReDi5UaAovuey2jEjmRtsDe7GowicF9Ccch0/phP36iExd/0af
Ty5eU0UM5D2re7+nqpEdOKU+ocWqACExyO7kFlYQ9RTltwUM+zGowlhdAxkwvQ8Oe5jXslaew/Te
s7blseWLgyyH8grD0qbfE3E1vHZMvMulUqn6IVwDoVO1XqqvmE7jn5C4X3xwM98WtPaUfEuatBXu
mYys7T3PBbSx94w/9vCYD5OsLlMol+ZdkGnT9BtBk90moHQ9OiMUe8Kuz2kuY288W7wKCWsku06Q
vYRlhbiGsIWF65XljOah88p8eZQM+t6xMxJjkcRijlEM4Q4/v4LGUBR5oH+LZrGaYV91oSrv1Ge1
9vfgjOVyG/rYc6As1YbeJi59/Y+9TJDvDJZg5xG1tORWnY1ugY2bjTegB9MYhv7Ka6b53iXzGsiA
+U9dzySa4hHEPgrS7FfQ6zk3vfnTnVxkew2DND80NHzqjSoHX5y44TprBYCXYNDqXRjifhK5/2PT
p1wakAFGAkGFXMYFyIZT+4EnRhDKEJM3nSJfjW9FSdAQ8qOUHYNhkRwcZpHsSAJ2lZyQV/+y9vL6
e8bN1doyCHIMwSmV8tjMrGJWoQdtW9PM8R9amzSEdmX7EVk4GeItFohQXJOuHIZziQfRPBWD5eVX
2q6QcoQdNWhMiZJecFun1ejGYULiNmoBS52SlBKAU1UMGdDZOrRfXUCKPe27NX7XHZSkqXrEMbnk
uJCXwH1N5DDmZ6KluFXR+52O8ighbEWKc4hT/1/m4uS/8CpkcUNCSv0IXY8/CbT9/LGmQ8DdUx6R
viq8m/EbKniVHaLcDeO7pnGjYg5mZnJ/d4qGoteM/c2XsW2ny1gzFra1D7mxA0UoRZTcbdVyXiSd
WGsCUqGCm2DTz6fFb9Y/jxispi/VIWTxdIRUwr5UIRPbVtNLYx80VSL1CxchMrnYg5JeY2d2bKAQ
DsLE/waHjRXKsk2PSw04amJDF6T6ZUbSB13ucN5mHTalqKVrOdngJWQBxGIcuJMM7BiCh8/t6YWA
YVydCNIQhe0nb6j/zKidGocVybBl141pL65CdTDZ8bkgMoD6XI9yex2IEz8ezI5PYWaLgI/Wfyks
e32rGscZLoRKOSpGJ3Pjk5NCtX0Vc61AuFaAG6E5Q1v7FiOjBBuDBbKeS1I9349RMdqvwawQAF28
Vd7dKVzOrhGzsX9I8wkNVjgNwlIeGi0ITWYzemYnQ+/CtoT8hIsfgdLKuTXRvVWKIxmA1+wf0dwL
m5ek1xXxflQR83vj+ogyvUMMegevSIhdobr1da4BaTY7e6bXZcMeHADfJq4HYjO8pNPlDkvXnayt
sSkyeCwUHpz6yK89ew84meflZZUj+V4VPh0BZqghhSM46TneEE/g3aOyaBpPM8vP7qG1vMJ+lt6s
UhADkc9qSVUC7D31e/2TgQeTP8hBZ+zcCOwrXDIcLETTutSfLvxefnDRQRY2l55Yy4sDid86OkkW
HlBmAQu6/PSCHzHbdbkTqGsjnpZBPVBVQn6lE+tENhUWCmXd44POJ2doLiauOEzYn6c3dISVoiYb
g6YPbjpTe4UFZTXeN9jVsWKiU1T1ivOVlGRhmvBTFh5VkkA2H3u7S58YIsnDJsUwprxpiYi5h6R2
TbEDiRDjQFJ13X8aHbi1vW8SU+7nIWS2xcMJWRymfFRluywupui9amVvPaeQ8pwT6TiUXDES+t8l
uH5JZmbQZVnWOby+pUnz4TxOtcGXmEA3+DRk5ht+f5b2iJ7L4gTOIYPBhROZo4/U4xwMRbUf6VYi
bmYFmXg1ox+YT1Fl6slowACvzJFu/OhjL57sU1mwD74z15juo23QTU+ZxpuIm47RaDuBFpLNLm/T
Fawgxjm9LVw0ZnAY3AVO8aC5bY7OAIm6o8aKPsk0Jxnsks1EAlHA0aMCqv0X8NKuOhrBN/5YsLOc
X3ir4MfB3NZ6tyQvSIINBQC5Zq7GmWKYKGe9mhiyZHg8g0VfQ5dA2XHkr52c2TySqh31iDrAQjx2
/vDUeuEziyiXEDz5u+61qQKIxIntsj+3ssnxuKfWen4US+gkr9F6eO9hMejsFrqgJi8rJRrXhPaB
gUN4Tr2j7CGsURWwaPeJEkv5GSRhVb9VPSCOgzHSD57CiSTrhlt+3POZs1A8RAXkgefWEKfeB2WG
UKuzwf7LEhn7Kckn7HQjXIr8rKfOSW64YQk8Z647qrdhCkf3nktss3Y7WMsxaCZe4aLpzLW0J1xr
qLbIzpObMqKT6Sx6IN3OQNWFLyEjOzTl4lynv1FjvZAVmBWqrv7rdJlaFKRhoFUXj1DNXjVrOrSU
mlFIkSGYSIE6EuP3jvF3qHAiFvh0tg0/+XYb8UnB5elJrcD7xYQkoTN5UOdI74fy32BblfvEcQFq
VsArTfaN33nNHsdEJ/eg+Or2qlNFlpS5jBcv9Xo0T206GC10CMc00B+7aQU7Z5WX09ExpnwMLCeN
ppCpaPKDbLww+Ve0qGyjDyPlojio78B2+PqYtavozfMoMwW4zeZwPAu6FZgmKESvPxRy3vhDvwyb
orbFRbVvheGbwNBgRYYiy44VmEtXbPKCOUMlv9H2Kr5Yo4FTleKpij9EDZQDEiMDnd9hK15jKDP7
RANs6LXkreuh6UigxAQ3vfrZ9JKDihdBxSu0JfU6R3wiNdzxvcKqWiXHEWEM88My+W11s41tgseG
7ozwBh0QLlpCwBZTjD+0Yu9Dzi+giWepeoIqM3tHNtkw9QtIG+z+vUoAeEobH4YZkvp/9x5LEtPW
lWSgA7LrCARuazRF8ds17B+c9yazYFjXDltJaReoaPswwyEPHcrXvAhnrHKSdg67Ma8F5vvkrcuA
30PRQW29A1pgvbJZM/MYgFkqy93gqgk4GjaUd8fwADP8ZP6drobUPrLEgFcw2jV3GI/kD7lAi8Hq
DRQP9ljZDoV7E6M3UrTk1Xltb1AdeLJof+MSY6iPBY3QMJWdkHuDB8HsOb7j1OHoRt8hwg80xblr
IkZLgznQowAOt9sAOIsjCx5WXzi0o3Oe+ILWbsSySPQhocsqF+AxFmExvw+kyv33Ll5X4TFFKL+V
S5x8t4yxxVrLp41uh0aOT8CTbttf6sqZRI1xYuF7GTUYSHY4cBx5921PesMGqDOllFzp2vaUuVAM
HpYg7yCgQaDcT26LEIa3zqfeD/oAtvhlFqW3BymAKDuxVo4wGqzP/ykaOmGdjbCTByQaxKakXezm
QadF/4+3V24/OSxmaOTNEyf/L7VNhzi2YNrjuOfZhKBZIwaGFD80PtaOKYQPby8RfeYvUD8qvXZM
7QxZepVCO1/a4TebAcQ1cOPIHi39lkkc92Spp0Y9h4kF/vMklMuHzbOT87UJBze/+FgH7C03JLJ5
XFyj9uT7qULLJiwSRc3JjTun7Z9WUJp3C/Wa2wPuWpU/CsuIuFrW2JwqGHHx/6K5kAYGNyGOeo2N
2MNnH4D33NpYnM0ZOamHg68nLwIuMti5eolS+N/JRmurZzaNp1VVVjPSPp0/qgs3HZDs1a9cuPzY
i3biD3ZTS1tF9YHkKspCU3ucWUms9S9iLa4u98GkUAVLyZj4hcdFyl+O63N7WAaTWaiqboszDcqu
X1AiEMa0/FBdFanfecgue9hSLYXA3YSFO94H7KbFeaKo1/ptmxy7TWUWAkedzzvnmTARCxGhhuJH
1eubrpxRe/dqQHQ69hU4MzZvpZM941/mm84Knzj8QC3B8kUJKLUt85SOHzRQhtlDXo08Tu4Yh/5b
EHiJ89blJXAPcBX2Gy4NK/hoqrp/y0i9stS1ClZ5QeGwKeuXtDpFokYy1ZOblRfKYvFVcV/CXY0q
xX4NdWmyd0lCYxAnTu5xO66ahZgDc4YVdW+Y1dqyokPAZQ3HFpXUx7EahtY8AVTy+T2yxpV/vJTO
sk1PJSiqBd7/6pHWoZxAu9TEV6CmQQalEloQgMUZEmpVX/uCawC7Z7k29LLLYv9qmE4AyVpYU0LW
6vW2CpYIrxR75eqS9dXg4MKZoeDtC1UHwRPfHub8zh8aefTRbMaD4g0BHTRoDB4AinHFryQdZfXV
YQvAUqXIzr9VaUGBcujikN5Rm4vEO1tG3PHyLoONzsa2Z0+TN/C2Ugret41t4VdVXCrZ+wYZbp2C
BeoSHwQY6YDVR6rKX1Uapx9xh8JGINOCesk03kPw/iJib2efc83W7j3QIxDaXZnTKSzhVVITRF6e
DrrxgNztTFeddEF95nTEaH+ZRrv7BUNvLmgIc62FgoSm8py82kaIQxhCcHsvgubvaAQbFJvMBo4H
xr6GMh64VUQEdIq528FL4iUYsvKZnyMySsufwstIygnW3QtTAcoOIarY+w8JacCV/uGMzJk8AFos
4rFEYMKWz3SScxMDoYZ9iHImHh2EndT54Gs8RD8Ra896m43Egd4RKu35DAZ2sbYqLLsYV/WageCg
bMe/zC0gUmjBkelEgWDJLPcT8FegFIh1F9M8C3LgoAq37JMH1WbA2dCRAmbwIZZRbigXSsb/2RBw
yn3vjRQvb3DprOhcJuJyjzmOHQOc3yXapsotfkxUYkpL0Uf9U4lr+hvnJ4AzOnG6J4/5XT5ZknDr
fV1VDhs6RbEOCszhj05SUcgTjTJJfvOoFik4H09ibcVkPBMaoB2hwqI0lB1lWojR6K8hIXia0Sbr
6mO+5qGfXPmc8PblsWyZSvdDCwr0yo96Mt8Rkbzq4ro8ElAAJTcJuhBRYuZwlZV4I8YO+Bd2usLt
+IRjJLFxO4RG9jfWrU19iiHfUWEsG2RgghWhuoQcFKzAO5Dc5H3p8CYuPOvlSPsLq/7EJDTjtaRd
uwcTjBa6/uS5+oEtDsmrpKQ6YzN4Q9q+4KHEGBckkfwUDiYj/nVpFN1uq6C5UMIK0Zlk9dXqI2x0
UZzyO9nBYNg25S4LDE+XsLh4361SBiFeH0Jl5o13Vj6MU0ULLGnLdTrTuygiqAMXue/rb2mRnDgn
VhJAVC40YBlsfyy+zhm5MoiCpqrkl3JaVJWjpOAlullNi5WpKySPKfo6BylOlUReqn7S3ldTqF5k
EMazgFQNdy/2x5tuqsL0REsX+Sl6+DgPkE3QlXk1czUb+wHnYFQTZzxVNUWny4ErDTaMsAPl/GQN
vuqoD8M6NQQXN7NGQTa9y/2E+zQ549ndOEXhB6RqmBDUxl8Dg+gdFDjE2I6gcerLqL213AILkuxL
GDcLpi+MbkC0XlXdIu3ugpBb7IWuNmfG9YUWMEEhY8Mf/4+C4VJFpxEFCzISThRl7wkaLkw9zliF
ya8JVJXm1s6PU7Kbr6OFdsZENHn5ZiLeo2wVQdtEzd3LoC78KAZetlQpcuB6/wxqHXBTL0NAvtza
zEc8kPa95f1c58E+GcL11PCTlurcZgKURvlYbaaTKDtvoJzIdab+VFNtpKxdRJ6pAN+cNs3yxAjm
WH+V15bUzkTwmnKkDzzxOHJq355AV1Yd5VFLVjl8oUeuCfFflipATjdzLEfxHvZweSCFVgajUja0
82sKibh6SLyGYJzS/np3LToW+B53mnAdTctMWF8eDwudPQRwsWGB5X5VLVX1LJeM0++5h3ZHPgX9
x+/tovmr9MSvyL7zh4fZ0kda2JN/i5Otd5ZGIGuIqcgOtov9te173LrUL/r1jdeoDzYDEPaLl6+W
XXL3rLGStZhPeI0+ohg5D13apB9gtDDRNeGAQw09f+nuFFH51TbGS3KBf7sARaHnkiI97BSaHU6O
kM1F3aw6kF/C692y9qUsY4hrj/+Zgal7tjMF121nqByvzRan2ChAck6+ZJscOG1A/t9fepZJ9hoH
c2GiwEtobCIOXFRGmxsHY9mrT7B62bFwAnme+r4dnkc2LPFeogtSg9cK1hFVHNNuxk47st9CFoKs
Gpdq8R+jFpc49O7RHzD3Wan8l6Fu0q3DeP4ciiyoTpZLc+neI1tsH2b0N/kmxnD+Tbic5VE8t2R6
qlnY6xJwslMDBGxoWCQF+i3qki65Gpwg+rnonLl8aPLZax+aIY3VNsPdmu8KNw6Si9KLl7BPW/x/
vKAtRDYrdMuzyNuVGJWv4IPQafK3aLE6xhv+84kw1MrwSHawSoOaCwEL1ZAEmIekTq8BYu7Cne8b
SBRSkZtioo16D8s3nCEkTZE1UFpNhEj6QAICcEAYlOpv5DfNEdrIWH+1k+1d+Y5bLfpY73S7biGE
cOCVO4CLIMu2FDeSD3yX6noCrdiSp4AWmqaUf4Vism5uW0/xGYNUrR/wQfNR4Bnu/xEI7b5o6ebc
KhaLbZtcAj856xiQ/KNbogptIXzoIwte/taaL9W9KpV0t1WvcfQg7svuBObSdD+KKcbA3vbxBX8M
mF5/Q4plLiyGnjcS1edANhhd/btXJwkVZ8BE+CPO48BiSTI8wle2JlX/VI7dF78zV8o/YOCqE0mC
rH6ejd06XxGOpp7AQyFCVCxc2BnqJr32abtvcjknOzUm/WeU8eo5Cqf2X0bek88mVIRFVizxyAy7
5H+q0OtSxNrCc54zYOcc5vXk6z8yAbTxB+pmw2bCQpaWdErVDibsKOVkLOyQUHPjG9zbYxdA0I5c
0GTczHH5/ncVRTHCcNu4XVl816GHqgJ6dnyxXRG/YO9lWmg0CPL96h9sLrmHqxIP6bqpr7K1LYBw
N36KvPFj4u//wTqXtkV73LFTxlXRBuTgvgTtpdgeKnbx4mvljo1UEwTUHwmXUyRoV/pSmkVMUTzj
zR0KQzQ8pWiadGFS6mq6MxSEJr5i55nIYC6Fy1wJc4YmjQxXTN9v4yi1naeEH96Ai1ri1tjNLUyM
f6Tfh+k16pY6sTkacp3+7eZwQnpgW1m4pKS8bPI/V18D71xwBLo4l9b/STqz7TiRLYh+EWsxk7zW
PGlWWZZfWLItMw+ZCSTw9XfT99XdLbeqIIcTETumlJrFOIysK0QOXk7y/QQjfrsuTK2faPKtdXaZ
MXto27YWA9V+aWbxvvfuycEL/dCgZAbPAZF6dezrAnpnKhijBsJL7TMY/SbbkcvCFyhgDxMbKEXI
/CdGilaKGdVJ9wUXGRCbYNVdmjV2c0V9AMPltDSHyKldecCxNnyyJ69cxDnjrRv08ClcxZM+rUDW
G1OWlITwgv5YH5co8+Ozk/Am3grWsvaz6wKykwKTVvCY4ti4RFluv9Li5bv70Kuc75n2DPHSFyHf
rA2Bdj0n5Khxc+IxdYxIyq3zF/oF2fd5dVyiQvkhq1A2hYry5oGzh/swRSAF150MoR83P/tLExOA
wbrOIuz7NdIOPuJB5uoYdU38d4oIwe1aJyR5vSxLz0VkDPVX1DHyxhaO2LwrMJQ85F0CrtbEa4wg
wtdxAKvE2RdzGzpGODuSouOqa0ueUvSbjctpoYFqsupPJitlxE7Ucsxr23VNSD283rizzBP/rr6L
pMhOIAt19xZl5NRA+VNzw6fSlkZiFTd09y6SC/qmHcHuB8mEpGA70idoYlnRM7ZNvK3ByCt7S/2A
i0YcZilXQBX1kvMRdOz3AcOiuiAwjDE2fCtg5I/AljAuTDBxSjrbMsrZ9riocaIKoCU+9+Rh4dqG
H6yg5n7s6fjdZghVzaXuU/e3Aq+gDtjaBn/PjsWdEvMo5FPWu6jhbJLFbi+2cTkK/7WoY+CROiFj
8kBzfBzt/cwhKjIMeLVsqBrACGBxleeAbG2PPye3+kPQrQnjAdmtPQFv6+Pgudeu7zu0wQYgGXfI
xQMkZZ+A4JbFIVVnTlZ0MWrpJr+RbTi1bvAW1/rqYTWpV26zGpJHp1lHR3M20X+FX9dAsAcVE8TE
tnzAVle9ZNxnYCNAm8SPNq5gwHjhaOXi2ZUHbkTl3cH2FF1sbefm5Mt6fiv5TGOUt0m5YbFRWvfO
GRESo9mJwGRHP0xt+I8Dzk/kGDnRzXua+xL1AH6mqu5Wk7LDdiLKnN205Ib6aCSb6kbCFv8Wu4qZ
nFd7GAkHUT7W6pRvrGM09ERe0Yu/Yw7RWbwNg7mKH3M/aEByUjat842D4c1LT4mPYrNPNKe3B4aB
vnpd7AFaKrJ8x5pDRpDVSsJGENcwtgqqlr1+PanXnO25qdhpyWhhNxCcS0DmtZkrv2tOwVV/FDDz
6SYn5bbsZO8JbhvUbJMDhckz1Q889hwzw9zBVCVqzV4P76PWzY25zDi+0GpMhyR7HP/TdFtwWck2
mCMopgdvLJ1/aZUX+g9nSAReRNvSQ0sUuf07qtuEhugR5+k17SMy87keuWSlkQsukyGx5Ve/akAT
/n4WeASiXerZ6fjq5uT4HyT2z/kXm273KOBOIOqKJnwz1iAeNIO6E7MaDAMl1U72DdNLkF+nACbN
M7ygsDhlnVmjx17Q5/s64g/ssEhHBjVocJca6yd8vwKGHzaFeop+yx5puaUzanVlhB5mDab5xCc2
pYJIQU0i5SB0s7ccltC8aKhtIF1u4ayE31Ngw3WmPCP/bPwx0FtsoW5/XaKI2HIQIV+y4XacNFuH
9BO7HTpqXZJtgdlI9q8d+tyD9ED7Z+67+A/laBgiDbaHy4rS5pLMI5F3qhbEIld7JXXcq+mPQxdl
OiubaZlpjwg9AiFbX3hr/Fcyf6nznll5PfrzZyxWV1tRlWulo0wpjhype7BPM3uZJlPtkvwUUYA6
4tnrZZ/5ivnZtAWp/6bHEAUfjqnDxhajM73aGCyb5xywmPlLXgs7TAnfVn2SSlybUhBosKfOq/kC
k7X7kBddqekEWiAVk74AXql1DfBuGFBLZ52YK6NrRAfOnnRb1NmiHJS+lirflJaFx4C8RX3s/htS
2kGcWsOBu3lKd/ncMGW2yYkPO5Dtcf/ll8g/hNlz7rUAbc2wxg4aJ7QY8kOOVZ55ps3UPkUov8kh
C8owOo6JNYfHfBHEXmbe1K81IJhebbkey2Kn7n+RjkQBAZbl//VqK2rKDeVEyr2x/drNAwHLecLt
s2TONxZec8/xrJRbPiju8CIM2Ydsa4iLG7qK/ua4x+ctQtKpbc2Cvk29qtYU2lvt6+w6KIeqdNTP
MC9Q9P3ZBsAb1N070Saj8SZlSFkhygsIPoeLCtSqOHgrAoMcx1BM/MQhVYmnOrfcZyLVcsB8Y4Nc
zCEo9uNhzqKIvTqIm5/QdtoXw5SaEzvQmPfUGNy1jFrMwa9b7JG1jj3/QFSnOclaFcObtOkGs3sH
HsAiMoOG8V95aOngQaHKzJU/GLHQAEn2Oanz2xgs+lXwkBJnYxsQh8ZmEATVxVvGHcXbXBXanEbC
GffFkGy56gPtuobckWjYYPwukK6C3n2i0bQpbqWzptkjnFsI1j3mWr53MLozMSlm7sdmIgIH5s/g
Mfdry+e4SM/luHGCPHoa5hovE5Dc4o0SHmajxslgpxmFWe6YN9B4/kAmxVpP8JGUbo4TH1EcAi/W
SjvWP3LGB7B7aLNPSJ5SseGzE7dopknjndtwIoHr4aXaplUfWY9rprc48nukMMVgK5ADAC7Nm84g
NfqHEKWsk61D29rbkc1OvnUlasGdlqJMfdqKif89tGz4hBvel7YCCV+JNk1emFxhYIUH1ATsm9Xk
DFC1Sp3+m3kcIrHL6Kfw0huDEd88kqljqoPFv4GkSQIvvNpFDscHDxqFAa/ItEXWnFGJq+4xwcgw
vjFV6RWNxd16qAMzO3lXX6DEYqCTKK9nQvecJ3AUO9YjdRXWsMbcncrnR8Jhm3ciG+3x2UiAid+B
O0Dx5mt3MD5qZ2a3JMAeWvPwygprK7kJe+XmGCEFq99zQKmE5lCGZ+yPI7tEzu9azKT0N2PnypCT
Eof+u5VmWf6aEuPmbM3kGpcHfJAguxEEradLD6MO4i42hNxgnPerZN42U+AuzA/Hxr5xMkZOBWwW
qdOCwDy/IrjTzyo92GJbQ1UI2GW4jaXBBOnO9hawHK4SOwnIXWI2m8LD+kOh44WxCV4dO8e4OkDy
CG7zZPnuL8/t5o+86p3yxOGvoHqAi2DQXpdQqezad7AjKGGou+ZKgAkmnOMOk/lX0oTe7CDcMBbx
FwYyNabF1fa25jKGpcJmDLeIE7YdC3x9qWcwXw1ShRcZx9yNoqCe5QN5lkKxgXBAwUOowOAhMXdr
V2ASq5cMUzcppLJODy0hXXxxlFivQajeq+KfLq07XsMStXAuUE6WnMTc2D9z4VcNdcswFn/4S2Vu
ExAqdx0QBOo7gG7E70eOG30nsMmWA/N00wPxOwAWm2jivSa2X/xhk46qaA1IRCNZGqbxyCq+S487
dktPFBE2WNau5KXJ5qjfO1bplyUVNmrto5O2E32w3jqHZuq64bGJW24qnmdhe4WcRAKcini0SKZO
K+PKrohwQMDmFKMZGDI1olxW7hlVM+XNAHX8qrM1Yls1xKjBmU4Z1W0NZesgi+I6uBm14n5S7qjo
ygmDpSNwCCd+4+OEZtLNgsJfXftC7bwcuW8/LAL/eA0i29rU5D009CJGJQer5tIBtth+gxmL+79U
kz0fUkKyTMSjMhiucTmTdB4TI19Ipy3DAyku96dns01tfFx2VyctWkJTwiEbLEbb/2AfdFzOKRQy
O5yRCQXxd0o7kYhU0yTVc0gI83tBEvDgpCOBPaQBA8XHfIT/uEsChLRNgek3BnXlO/JUdWOxoo1o
ety4rqe/eWKD/BUE7SJ/liMX2BNUBaxOxKx4uRkiM/QnHSP9owmKjkNG6wUdPFqc7cBcIEnkHgwA
0cTPWiunOmJ3cOsnQxdn8MOm1UOy0Zdo0MA/LIG8jFiQyh9S5wpnY+9HFG+jpRC4Ll3sd0MeudVl
6XFLHyqHU8yrGxuMRxncUXnTYwik0LUgelw8DMDyumS24+4zn43hm3FzbwfgNbsl+DsjJGQvjP18
lragzoGolF0+HoCURIqA46jWQtN2pjeXLEh2oZSFA8wcaPj8zP5YNwY7bthyM1Uw3w35rQ7lUjND
YO2TySNeHLZidKdZ33A0EbcEBjblhAIUZzOcO3O0TSBz2bQzAI9mZlDhecyDeABHG+uBfWbJUhxC
0rOjr4HTeLdy5YCURKjsG7rYqVnj+gryiHwOmzeuuNXqDMpOXvKc9rabHRSQSQZS3TnVoIZ/ypqC
LiBj7tO7UlWRt02V17sHW3s0ZQLxXvCk1i6jDzKfqzkBCozNrOY33cu8WnDhgx+u5QaP81LxiVGV
wUgK/ovd/+AMzPVbpgLMDxG0sT+ujIXPxHeyb54vzpYCc/2X6xXmVaiWR0QOK1uKQTHl7YYBCDsz
Tk1rM4C3LbelnLjSYkPDbAJX/b875grQqXMbm1GLsZ9f1g14MGzKg1i5Vrz4JoPe9wfwI4JLCdrt
Z8V8wMLkWZRMIgIGXFu/a9UvoWVxQYHLrB14t5BmWE+jNLMozhLVEB4Q89mZpM0O6BsztNBeMD8y
wU/FRypCfRnIts7XFGDwH6zzZKrzxCvZ8CRtZavXj3SFdqlQ22GyZ+BqIFa+JA5AjD1uta7bpaXL
jatmQE6FSl1E7znmW7HDd0V2L3G19YtfUNzdGHYBRmD2MXxNuWyuhPsw9uFNhXuBDYr/w7K3mLg6
gf5RmwCfHm4ZqMjAa8Pftl1rn1AVI3L/HFceXw0Gr7q+KFpkwTk4HXwfIqRUa1B7sl6UAVFvtIGZ
ymgIR/yFSzNH+zahCvUA6RpTsJ3MafRYeuAktkBLKe6C4ltdXSgE+gzYnzEAjTfjCI4XoySxz/jC
SZTNNrEs4oO28DnZSoO9cYNIoOl3U6WNGMFPp7G+kMzoWOheOnvi3KTdLr5BV3Q/rKEjKhhxhPKf
bRfBfWe7XRa8hCO4EghxK9BkzoknEPRci5JATE83qBYVQZUeb0/ozYQBOaiVz4nJgY5ge/CxZJMr
3YOU4dfQM7P1HXeVebqlPfiBVWudEbdWi590K25OTH/8PYV/Bjw7FVn9WWCBpm9+GGE/EeHh1C2J
SbtvflFyZE4mSfVcglnsd9q41pX3hGg+HubwJXQmLoitzPFz51DTmN41pvGf2Yc4RYZYfyNYlx05
D904Qb/h+dfZWWWBlV7nWFO/UxqEjFuG5QgaBr6zdMtM3/k1k6HYacaHjIpVQXROTGvgh3WeSN6M
+uDfh9zqzL3MY+hqRYz9t6YR8UwMdD2G0G/BuRIHFOsoXactgEUYSX9KrIP1dhlb/67TInY/o4bw
xFUgzr0xLigPTVywDwsBg3BTekXtn2VswypwcfXy7aYxNuZkac1r4buM+G2dOft5ntTEp59ANAPi
QWoGv+Q0ffRyhR8mHWIVBqZFh0efhhxOe0TsSXxMRgdbhswV37Ku1iQRsKuXJsVYd5BGAa7xaZjw
eLGqhNoNODdkhQ8FYwXxwZCIlgMwCkCUtUVQZYecGJzwUXTYmjNfvhGQYmd3+aDKt4F6t7XlaVrB
O0Yu/xLCCBSxDUNJJTWEu+PQLljkixgP94VCSX0qq/+ydz61BLi0Owx2pIXCnhWEusszpX0kEi1U
DnqNQzpqH1OQc5IbZdFfDPYDrgSlI54rxIgesEbofUrHSx+TaMjeHR1pjHAetIo16zhM6PVt8Vv6
kq7dYLJqsSHioVjCJyduGwTmMnwS/eJ0GyURB86JtuJnrB40z1Qcad5MCupmO4yRJahuYffgBJXE
R5KpJMup3EE9K8mWYfdoZgy4URg75nVh/AgbpR9g30eqdyaAQL7ArnoKkwqbVVRKdYtxnA1P7jzx
4UCIyPeRi0PpMDDj9R/JE47WwdVOPiFlFSMmJB8mN11bvfuLUI1JmFNXUbHt2ml9fwAcUBhMg5jB
281g/hB4HDS7Yka5BU7DoyLDbvoK6AyhUqfK8U/EFbl4aq3HytrQl4vy8f9uc4BZ5HESmvCKDYgo
54dWrXwa6xqTCpFEz94zg2g0iKOxozePkou/qRis4dyOIcsumTb0kakNOF63AHBgZ7Ujz0ZBEodF
OY9rlhwLfsPMrnf1mobLJaYfq9/FDOeXs0C8/1bTgPG369HGD1ORO+HWI9/0Ec0j1BR49077N+6K
hrEr1bTRR0S2hJ/Il8RED65fksEDhGl6rgvfpgRwsNr44M6BHHB55bgPtwmZdn2xsr5jWwIA1eMb
JfJLSqNOAh/TpqcjymLcXIEKLrmCMpxEpXO6+5yA4MPGguPv2SrJV/yenDmuvnL6/BjAMrGltTPM
dCbPNXZ391IJa0Q91VRtlE+689Zw+pSBuLhMadS75Q7Xd8gIxlu86piDl6aTVBPM17gDeXAY8aPx
lVxvywtZSwABdWdyPkq6xylGSqliXU5aFaqDe0QTkXmG0IBVI7DXxNzMAmmOkB6rd6h2mEKEtrA0
+fPo8y5jpcguOULARHuRYrBgc1ydbu3A6XTf4g1zX/2yx9bFPBMZ3mdx+lGTYyUCVQQhsnsYDNVb
wxS+frdoLJh+hcRPP1rSogsPnDKgGmjQwG5ZDPKPbOzJY8/MVeowpqLwmMVsgWLwr5amN4CL5wrL
2Dns/JEiUb4apT6GZLFDsVnbkTt7GxGgt7cQ4ASnbTWMSMo4HyDcgiFI70k/aodBjieX8sKz4D3V
aWN69UD4lOcrDFheONtIIzClI2WntORxJgGm3rT4VXc1uNSDjQHyB547ypiUduW58Bk2VURL08p7
L0E+N7/aOKa4F1xmcWuz0EKBlaSNXE+Gl0G4k1OffE9TC0D5D9OjfdpES3r2uskCddkWXv0lfVtG
B+7Acf4bVxXDaNrgve61CXo/vVesVuazUhGDEtTzPoRo2mPLC+5ZBd0HIuB6WBWDzd+fSO63/5iS
xb7mTNF3TDzkgkr6bxi5SgBX0NgVQWl4/gKBMR9LGb4NihAcO/UIZpl5cpzNQL6F21PxEPX1z6GA
hnLlKZp0jmeqpZJrKyqOrheU8XX8mAYO5R2yih2abOIUBSB3KFN+GqZBAOQZBmnuWCUqayYCwPNj
bXGlFGsMB5aTGE4lc5cZwSNoQ6q5FiVYnkZ7JuxlSFfqH6gNrXWPahHVrwMYAY8Yj9unJXIPDg9m
qyn8FpeoVIJNuiAn/TyEfhhTg8TNoJ3OCGwmtzHB6bz7BCzH8B8nUlvar1ZXOyrYtKJW1ueSKid0
t0s4p0Q06NwhEsAL0zbegVayoFE7V7uiebEou2ghEzh0exHBqayEl7UCGY9Yl0SMSvcLWQ05H+jM
wQ9zW1zBfzULkPP+rkqaoMaFhSt6CjY9GQo732VZUHwWtb3A+uES/5YWWT7jh+rbT4mK4Xo3KliF
c6k7h4Kghmf1Vmb4bTc2dzMH32pElBRcCkDbjZZxKY/c78Y23mf5goS5daRLOGDfeTjoXnqFuf+R
kXtPjxJZJTP+AU/pzX+akFLVGyeXJf7nCjiw255aBnXtuHbaJHBYdy85KSNwsBHHCh4bco+3Gj9r
96ipaVEHIwOD7qc7+Rr7I83bGsJYRJCngUy4Bfk4EynKsbHfnUSpfyTAM/9lcosFQ6e25+opqRf6
4v00tApiO/RDnjLGuVSiL6a+WY1V/6WaSVdHenNtjxxdENFda5hUPY9Y7NPTJNlFmm3hwmp9DDTj
P8kouc7cbtf7ofVFsbRDlY7iI3yjFJ3D2havI356QVQYIjBmbHHAyhQVvxHaguqBOZFNkI8hOSeC
Oi1oJmfIDQKUmi5UFaWT6ZvKvIrkfcWRaXE3hUdJCrbJ0aXV2U+ZHG4RmdTdzifDMziyRTCyQpp8
LIWCvRKRt/DOBEBnvnJDHRQHKR2rf2NdTC+lh0wcoTs7Ytij8MYxlRYUMiVP5IhU9IsonQR1l4jq
i6KhRDPTTq3YvBU8VwEPk23NZtNPagyhXfN1beIRR/zNj5ZEPpoZFe82DrUHYxKMffSdo8N5793E
OQVfagKjIy4Iw8Tb2IokjsU0CJ9iNbYRKLPJokYj7juQak5gH3sdt9R0TRnjHJXTML3Ki53LoZy+
nlXeKdPSwhXiUvqziaBzYjkqMv/SmUb8TkiZFltH2SOeNe1gXi5yy9/ZThn/bBYXcxSmpyTYCEag
5oiZjz5XO7D8dyBG4o1QQc+onc26s33z1YEBznYL1ROQQIaw9C8jdjHJSI61mv2+xRhKbNZ9Z1WY
HzxhYBEWgHapOK7h4RD2KYYHBKD6k+m0lYJ0kIQZAHjW/7APzNdWivGQc+/5GNK8fabpOziMnAUe
HIy7j1ZYxT+SwEyfA5clj1IAWAoMl8r8NjEk/hIsb6D7EzsVJ8v1W7LbdCsyNLNSO+L0C0ljuxjV
/46aTqxsTcFkiStPd+Cdo/ytQin+hjymfrmV9MJtlGfl6+pieKO4133DBzYRE8tT+wLMiQ0NOwGX
qrZPH6tG0zXsaazt3CeB/+QG14KhZ+Gf20XeFQJLRR5OpbDI9az+ESKdrhzv6XlZNGUNnH6a6dty
hjTc+zUTT5gSZH7e6fqOZ+JEGEf4ybwj5Huaouax9zImK6vrl5t4Q1kBnyW/9n3E4AI+xgvkLycL
5L1OIXpwrgnShz4hKH6aGvoD9xwSS9rehhT+qhUjSY+la57ITaNHChm229qqAvtxUTnYjE2Dh2W5
zxzM3Hw7ykUBDNego7YyC+O/QUc4YZexwl2rSjJ/bBUOs23VgTatRYClsg0DLqZodqb4bBI3+0rd
oLzVHkUbWxVHXXdCgalJ0UV1dpTRKnYyFe3CU1zYJjzQ2lNGH5k71Cc8nGzvYM+ifykVadxGSxju
O1SZdESOGhfzHLpWReY+Hf0z+KB0gogZNPamYdzObgqLLiLS5kyEAmvX0PuZhDqkocPN8j2gipoI
WCLaW1fbs7dlelD7u7hqAnlGFSCyQjKM4XEzS9CBxDorB1k0EcsuZjxXbceidB7orJ92ETRK1ryw
Evq84NP7NUJ6CXZ0vbPKtCpKNEEtk70b4lHVbkCJbe9ROGJxGjR/5x/g5iUhL11G4hlzpD/uaKOP
/FNYFcLaW6XuEdALAs6rz4g+EapxfKDadFh7JAzrVLeJd5QiGusrRwfHx6lkVYJrRzSX/Kz/ZAzf
qaufaPSwG0xTg7i2NUEBz/L13QRVGG9EH9p/PYhDX1bhWBBFUi/4Ahs7gKlZ8CGik1b1ZyQc/MiE
CAk9jlhQ4apDQiAaCoOH6uyhky9B0DOzapsBuTh2xWVSc+9fkhLH5z4OfA41hYsHaw+HoUf5dfCv
oYdJy38qO+P+1ibsmxvhG53fW9lbn47ldO0lDKb6kTsVQj15YfqOYHf42Li4lFFC18400qjeoxGb
MgLrjr9G/ZldzuJU11p2enOVYNmbLDnlnKlwruLtseovW5ZxyfmV6xzMS9RUuc9rLuV7hNn6LpxM
8g5SjnSLpm5KuUlkLM69ycOIcucKLHNIUvRFD0N2aUtubTurj4s7hgZ1D7iuXWyuQOYUU9BE1Agn
RAInsbOz97ghJP2H0EczPTQp4hnz3KBMdpO7VNiLstTlmUn7DttPhuXcuRWxV3T3vnPq6YEkbKvf
y6L1iCl3WSeqDcKubHEqglc/cj6n/5bdOAiuYWQRyUyZ7jZfWKhK613kHmwM09FoROyblOYWPADt
hCJuehZIqOI1U7ypseMCrHthLztWZD5/UHmtueV2Vld7J6taC/0nsDEOWJOVPNBNYPnHHAsoGM58
hqFFtyZTuwYJJzqvl071WRBTiX3SqX5Sn0vYysDHbEKdWwNFgmeH72l8oAYodz8NCUg9bYH75AE9
tbg0PmyHQdquq2EXv1sLF5UfMXF1xNjSJNEnH4z0mRBRDXLy4imd70hfsTloZDQwWhjH3SOB5YKI
bspZ+oGASxOdFsMRY2vaMWDd5UhCdCNqoyI5aL8v/OMwxZa4k+TGLbxhwm4K+mOT4IOWKIeKHPaj
aFcYZpQEmamxBPaUxmW2qbBkUZYZEern2Bi7ICFoKt/N9pTmt5h5U7N3CVC0JxpDdfUcRaHgJ5hW
Rt4LU+oZw5pbwh347NxISi7/czttOZO0zb3SQzVcWO3q+itLWss/FHXhqmCHYacgfpbYrXqqiPm5
z1PkzMPD2GZt/UQKIVpQeooZ4ZAbQIyXwpbxpa9QmD5mOj7dPeoBfde87el8oDTYbd4xK7oz0E+2
6buLbTabt7XvU3TPCatCxA1zrGRsVo1PVpQQ670iihR8O33WRM8rt2zez0vHx7RroGn72I5mHKi7
YMxktEcGqSu8bilq534C0bUyU5R8yXh7vUPNMsTRELv5v5DSnn5vmaxj87eD6Nc0RfVbgKZTHKpI
DONuyEusemGYMUEMDNRYRoAzvo6pjeXPpQ4jJlB+pMlXlWagjYOhK/hp4ivlLjaRSh5lFvuPsuBu
sa+lNf+mxcPjBFEMPQmmcCIkv6O1tCQ1g8K3MazTWEzd2P2hCJwSSq85A5KzYGLPuIn41tam0+Kp
4zy4GmAy/WHTcMO0F0nm2rERjUznHf3XM8Yx59QreojweazHk+0ic0MbSOnIjjqqAeHaoSFAx2xZ
anh9UE7tKQ7xZs0xk1bDa0wHUapK9DPaShg0o4W1py6mcRKOCLNEAiQQkPZ9ncdqP1cU456hA3Pu
znxtJ1tlMeXZU7Mh8UR6iGxXKuckHkjG9VSY16sgyfk52qJyj2KjvSpPD8DuCPYHeK2oBFuvtxu+
U18cdBApupM7togNvFX3I0oYxuwL0VhwDBGX8Cr1zMa2Wkg2YLfwK+/CM9Z+jHk1Hxlhh8O+I5la
7Bdd2f6JdcvGLcXV6clpE3DNy1y4C7S9RP2IfKXnHxLL40hLu2XmP7kpOOEvbQiXhk/VTCdKTLJH
SDFO98r9CbC4mOXsndkyUg/5RoAmQZjV7eBu8HhL84hx021PYQAzB1Qe7S6HxMScDaWqXRI2Slv5
Q26RoNiitTfxKbPU3JJU6yiY3Ih8FNkVznyBxWEY2gzvgp/+BgLgu8BlTXYtDETLx4VmzuUhNkMf
PsFJXAZwmjB9doFlhV8RuNp0E6icE47Tyqo8lTMCFt2Lulj/JFePBXbpCy/W8CuNCfrxtI/lzy4t
RfYECiAuz/TfqeVQyyB6Bedjpj1dS6SCWCFNe1+YjmIiImtckjRn9eAKGE6Y3ChY5YsICusjhMrX
XQkOJ801rPNi4hPBLYATu++Z9sVNEkLRksN+4cdQsQHQ19oNFsCae+iSDofohEv/wDemlju3+Njd
UVPRdDxEcv7CQEW1ZdhmDuB58Pv18ziooLsVJjTFTYmSesWFQGa7j5dmAKPJUfYPRCls9009qK8l
6My4T6iBHvnF8poXbfEawunjMh/CPvOjvZoFNJuKdlHv3QsAp/x1OhsjLHpqYZ4XKkvmnTX6XneU
iqnVUVTsWBvWyoHqldkTYte6tYmYQo8NJegtq8mBro7urZzd/h/xbyiBRP/Cp0TiSMIBN2CsNyGY
/nOBqcecLGHl2W5kmjr8rZmuw5rPEMGBlhiVHD1m3M4OVz189mqO4vd0sPBuuiA5qstYW31zRnNX
9g4J2RoPeLKYCwZB1na3mlDGKaCRUHCIByCDA5PIkHGRYYGBfzsdV18JUuzRQ/M+zqJuh6+gHios
J6P4JTo6TFXjymOgG+s+elJgWQG5/lrlc/cU0IfB+w4Jb88rQXFOHLXfPfW7Kw/NwZJXJYnFUT9y
XzpmBF+aNfCwYDa/BPbYtc+cH5xHP7Ei/+hFJZc1D3jmd62yGAPeoi+EtUPgiO60U0iwbyxn7jHP
LKfek9IP90Bz6yPMhfmlG22PGFkDqs/T4W+mdeNbl1HyfiaaFfyZWY2vsTNZZ9knyy9oq9BeWxHJ
LaEm5pOaCsxToeAiHexh8gN2Dzvydl2T6bc2m8KL1sStt2U3YkXNkZlfLEAtHnzTIjzijMr3jUPd
KCju8EBZBAabOh4vuFoHmyt6F+aPgKCH/Ny4fsTTQGHjdrCg+nVFnpwzvcw0aWL625CszX+qogDt
ajqPK7OV4/beADbHNR9oL8ODwcsz0tSK0MuktTcf0IszSSttRhzdCh3XnFoZqNck9ZAU4BlCyWAi
QOmfJAX1MNF+IbsN8dfhLy1kEUBpDbEf+oKtHywmCXoXoEiQHi7KmeJQ2Swc7vQcECeCazIciKvO
QMc954kBf3zLShLQhAeXz8jM3p0GV4wOXC99AJNkVq58xll+plWvIIiHnMiyavGzbOnanxNZTvsE
QnE9GzH369HZxhY4QF8CN+JBTPUJ+s5ibnPjFe0WMA25DYiuyEtneyoYjnBYrKtjH9beM9wSuKZj
JY+O0eoKkc47EkLyngRsrh+lpKqDahB14MSvX9OqUfoo8hjOheLixios/F5d3RJTLlMUXBYbLxcW
0kgLEmDXjOXM5CFVgbujaQ+SVuf4ocHjTKrhR1rBy5bS1G/trN0H5nqKnDhEmx9mkS3VZVIgDArM
zA46STg27UmQ0Ir3FdXDsDYBnVDoPmrJsbAxHRt3EsOlpxyYrxATDHow7R/JPu2W4mFYpz3sAkyU
JJ8afC2YEi+QgKeT6hzzE5kVLuCS2F85VRLnxJ+DE8mm5kx4qJj3UUoybWeqxSrPPofm+pclITUe
vKY0OC8pDPW3dhcryK3c+rgVNKNT7NMC6eyERZ5ep0LUYPEZKtaOCKFbNor87Zh7Fq2r0rR82z23
Onosl+mYq3LUWLHzJbmSMljieyyoWnqXrLccCwJNr+ZciKS6Qa0f6G1BiWeaZ9EVY0ci2Dmiy38X
PJvXKO39K+5qGNfKC57xcE0czPizrh0rjJ7SIdDcyYKZ5DD8NQ4vatwoOZ+8cJWVFWwIqlLJOHLj
n5KFwmpMz8dRLcRnOxq1kqe2A8cFIadI/0Fi1c+Nz8SLhuZcXcZ+egM9U/iPdlUQCZlY3+lm8JYc
4BPUol3h0zR16GHzwkRgAmKg3Vmj/h9j57XcSHpt6VdR1PWkTnozcVoXSAdPAPS8ySCLrPTe57PN
3bzYfElpzuluTUgT0aIKBAkCaX6z91rf2iO0k9psg0MCw3FcFQu3qkIvJwapS5+3f5wF2lBMCBLo
wNhP4JlIhAJahABHngnkVw7uUIYvwuQISCx7f1GElJ2hoFVW/oD2U4o7J29FzWw9wIQkrmLcQ5gy
duXFaDGojIVQw5IkaRFKmJt37IE7J5YWQVPBh7Vq1ToC2/S+PBJxvGSPBCML1fM8tgPvqupkddpr
Uks3dNfUBq0ex4QM0rwjeRzw6JWkHtNRGENcZNzk+L9DR6N6vV5yutHRrILxONuCpVo3k0AN1gWw
I4R5rzNnp180QGcDSvSoYpJjD5EZ8y2oNUXe/fjLf/ztP//j5/Q/wy/KfHDYyqL923/y+GdJKyoO
6fn98eHfgJjz3/fv/NfP/OlH/K/y/E636M8/tP6d//odXvcff9d5797/8MAturibr/1XM9++2Fd1
36/PO1x/8v/3yb98fb/Kw1x9/fbjZ9kX3fpqVDOLH/94avf52w9Z0b4Pwd+PwPr6/3hy/QC//Xj4
3/+rwbP19U+/8vXedr/9UNW/mpJBhV41RJS5ksyLjV/rM7L2V91QDErrCNJM1dD1H38pyqaL+CX5
rxLSC8WAZ69p3H3Sj7+w0F2fUjReTxfZsuqaZuiSIf/4vx/9Dyfnv0/WX4o+vyC47trffmj8jerv
53D9aCjYFMMSLRVtgaoBllYUnv/5fospa/z2Q/ofVdMNvaEQ7tWYXPEIyghHQ9iVBToAMJo8nRtX
afWOKZnBM6Oi5HQDwfREAWcblequtyTicE/zprqTZXGXmY90JCJ1aY5xlUx72sJAganxyXsxZX8v
iemHPKmqlwPx3FvdeKiF6LNBI9BsJLwuNsA/ou4mVnPwGl0EvZG0WRrIDgDwLw1ypFPUx7Qxcyny
6NqgEui06/eTAabmLF8atyrrX8Akymss0OKvuxxEbZwc5lQe8C1opjtQaLfCRjwhl5Y9YVWAYGz7
KMb09LsL4R9H+/dHVxZV8Z+Or6mjeEZUJjHx0rL94/FN+5YeYK1R6CqAL1AswQCStsG5keXgDDkT
gWHTUNDqx49YC7OzNOgygdPjRyd1doe64V7uYFFgtY4uFMoLXwYdBTY1ANlC+GxEzlSW03o7fv8i
awP1oQ5PclMoj5P8ZFZ5d4inoHArK1ae1Wi60Hesr8Dtug0K0BkdBTqi79/9fphbRQsvkBKLOV2X
hYyXrJzWf2FZZJrTDgg29rpk1Q9p9TSS7Y1ZG9UnC7L4nqJuvgtba9UstHea1+u53U5F9ZyrQXqK
wmDciORZOWyvy521DOLW6hj0afZPTwquZ282ARqpc68/lrk7pSkibQ1hiKIYZ11rzXOkMVKi50Ik
TkNXJy9Tts2wSV66JCcCSFtftrPil7g293KPtl0jTzhAs45qmJPrl3VT5t6IHsyp83azsFN51kCE
UvSSY/ZsPCyBoDf9OF0VdiobTPiFM1SicKq1JSFdIV/eBqvFdknhkYZdtMUEme4WpSz9sPC/P+yC
TO6M92YHH+MQ9kbEeW2yjYahfl9QGmpQ1JI4VM/Ag8I+ek3UpoaR2+lEW4bRqyD22yJK4tnRZiGF
58Vi+zSq3qghqYrJ68yhJ8G3nYo1aHM8qxgpL4gV7apX1TWZ97VSpuGoSLniSosm+3K3aK2HLpJY
HGQdTmEY4v77VLKN6xxDLB1oe8IXJIHHRKx3Rj1NWAQ640T+mXGapOleZhkBaGYtWK5fFrYTdq6z
S5OM6axGSbrrmro8WVGIHLr3NIoU5zzvxmPXZg79f4JwqGW5ZdASkC42hEqVtQqLtQ3fJ2E+FuQW
7ijFGadOiDSkIBNcPlacN5WqxTQa9d33IyEbot1kEk4QReRmqlQvHBYQA9pNLd0s1lS9av2Itr3O
o1OzyqcE6xUFVoOoKGvv0DLeD7OQnQfRkDZDTFPUnn7SH2tBUS82paLqxEKPjW5Tn3qpzakLW5h6
G5q2IeA32uq9egwj7XOAwH7AqfBMs1Y8KX2/JQmlOtbqcJ9LoYVVsNoNWfOJPrHzUQjoNJsW7Q7l
MsaW9L2edOMimLyJSZ+Ht9Aw77WUDSNW6VNVl4iWJdKzVldCMX8ZS/uiEc19ry6daCemoR+HwXoc
6EM8JYSseVqp0KtFrO7niXU/1kp0LzfVI66xW0B0akB7/IQltTyFtL4PKuFchpyXZ9KD0H5SZdiR
KZPt6A6ybKtK46JPi3GZNF3w2j60kM9NWxmuz16HDX9C3ovOam1dF90UnKukkc4Ycqr1QVyLXiZT
I270wLj00iw70lShV1xfMIGU7MBSNryGAcReQzh3AMzDh0rjQBdarNv03vvjVE5Eo4TWhUAkikXF
ZPpCg+aNica6dKVMkayaFue/vxeSwr0lqgbPwvojoH7CzTTqKoWempBlpVCQCBTFA43RekfburDT
1MgfLImPimfA+34ym+fIL1sBRWFMziQpftnbEoE1+P7X3783CTifF0U8a2Lh9WzbfnUACbPUMF6F
spPspqgVdJrriGy1bFmEBvnQRE3xNc8ATOoEUVuNTGBVnCiPWprTZolJAhGyVNgkU1Pd0lQr7WbB
Wt1pIUGTaOSdkuGSVAzzOYK64ZLIKm61bO2xYK2RHT2whMv3l34sXs2g0/ZTrGM7EWQf/O2tC83z
bKBTsNRHGh+FI5v149ASYWhEG7VaXlrs2Ikan/IAaynw11rq9nMWHVplVcXPfoTUXipu0iD4ICjs
xeBbCC6pmXqoRXFEiFvYApsYMa4hC34tpPs6e6P/c5rE7BkUHPH2lulFSQFgtdn2k8zWk0Yw1YQ5
bfYCeOjcepfZJxJB660vJUsJoDoGFhTVAwITbZjchLggs6IvKEqolyJnxtwiC9JOCEnW1UCJZtip
UH0uGSN8Oe9HpgFxzHdNnF9pKLrkEW1yPAkUDGGBC9aVhLNdoFnOQDLnqN0xnHpKY/i9yL3RBztR
U0+sc25ZqHpZMJ4i7POYCOgcOvlEzkBsMF/OJxZ6SJKtDSnAGGYFl3DnoVUdJaDAFUVgyTDl9qjq
zdZV6CkgC7BJvjiSK3FYD+J6IBZDuCgrHZFuKl3TQ2/obrysPhRYPa7cvfZUcOTpRUNcAG5RVFAN
CcTGy3SF4tw16tKPJMgmgkyhHysLA1eWm6TeSl5Te5A77U4awZpGvjJJ7tozodxHmMHgoC5F9DId
4OJtkNK6hhLivITTyd4nt9QTqta7QKh27dTi/Qb0F0oOHNJTu0ycB8TT0WKPQbFbc++bQXWkejwG
vci8MR2EOXtqSvOMVYRoSPoEM5ZKIkZxLLnJ3DuWUtL4aTbGRY7xGEyRK4BWouyuK9EBbMyuDz6z
MtiB+fYAlR5hja8N7FWDib4sv9Ihozu8Ycxz1Cn35qHHemXSalz8UpY9SapdXFl+HRpXMSQLJESf
MaPhBHT6FvHXRK4t0SiYN9TMM9iHywMlZClzIxE+sbnD9ntGmOJ1xeIocOyY1bEdW0TGN+gXx4MS
DnfIo9ysgnZNQqg5mLe62dGA8jI+2Hsk67jSzBONV8+05pUE9EHCpEK8J2FN/E2rQwS2tjDm2iEU
eKtUqk/8KRfYry5r32IzwDYXHfEiOMznbuCEerRFKfqzHjHu0hYGyuBgLNiLVeULmuBSInQj2fRy
QbjEofaUhO1pfZX4gV4KRlWUldVNClnxcOVkxjrqhVcEcrDdtPPYTFvij702gQggzD7sPtsasIDQ
sQqg3w/VZ92alPkbj6oLEb2q07Sxv17PcTufCIBBt6Ycgni5ZHKy5507xKuyxnXDLkdHBdiIaTQY
W0iTur9+32qME+T1I3vlXa7TpCjFU2Q1e7ASnsYN3VfjRhVzR9HnOyBPG3nq9uv/Q+I6xtTCYVuy
UQE9be4UNSLLZ9oHWkSWdGoPSL3wEX2f41Y7w0rcUBB0M3PeS+1xPckBMNkhr5gAW/bS0VHJyJzQ
lTsaIN9vbpRVZxomAGgjZcH8aR0Lc2s+l2ws2hcA2o7CStVEstIb+TXN+21PdW0mRIpc+pCWojyf
R4N1qYSEvSdT+uc6nmUHZrerStZFs1g7YsuPmpkwipFrYAgAd7UHFm12h/8tmdOLhCxAJF53Uipv
lJWLpsF+Ta0XRVuo0iaHpWKp+dJYIfr49LSehU7Qrri/UC1qPlUwiH/zybKQOzXFy0AbZf2fNvJr
OCSEiJ7zVAk/mWh9Uk9f2zA4F1Vht5n+SMnczSkmmzJ6qri/Y5Cw6Yn5DdVQqHkud9R+MhVPmhtP
NoY7jQEzLN4V6LJFqd8mjapFoQRnyAfQcYNTnwgPZepjeaFweyyU0cdm4ECh2GWJajdoKytgr3M/
n5JpvFUYUsPVGFvKCEOQ4kzq8kT1epdK+NeotqKqIm5Fe9UQhudyZ8NqktsR8ABeJpY10UYpxGfA
8SEAmfhtoT8xL2iQO7KZx3l+tJTHNk2v0DhRYmRsdTmYo9H5xoTDTFHNra7IZyxLttb1HCv9JWmC
wsHRdYzD6bXj+tXF6gV0JjiDyqbKTjXbvG/7+DgWAOrCN6W9BqH1TCCAY9LwIUzo1NT6IZPKfaQD
jLWKQyCvwu88fEWc/CgKghPjnNqIzeBrQsVvq++lFL6og3oCIpXjbENMuZpaSaYA2M2IOGwJLdyG
ZINo6bLRZ7oLi2k8VlHmkh7rRymsqiY0DEemDdHTDSCh1qkjMYfyAEmiDI9BNn5a+vCm9UD0IP/C
ax3dVuYuFJa3OPEUkaMMCpnDn16/ZCrPmLg/9ALVrBJUP9kZHSnle9RKfaJkrir+pNUSeShqdWcW
IrPLVaYNS+urQtpqQKKZgvt2Ok9qdSUH50Ht20vQSLd+JLRLf4Bk82hFqptWWEUaisFYgl9osBQb
wHy3JrBRVRRI15ZjOBdf2JaRSb7Mi/QkVqScDE3z1vUhOeoUYcvB19XxSTHMmvyK8iSkxgNNPW+J
wEbH1ZZttt+0i4uSbzuXyntphO8Kpw83t6+EEyKa1l8KYZ8sLko5LC+CchiM+kXkItykRs3teI7q
5n6KrVddT8hUFIp9/FmX0aGpNK+oJvZhjtWwzS6VJ+rbbkM1DmnCWSjPiGpvypydOitzjCj5HAhK
6psAtV2xsQQm1zK5aIjop5FsEcZDWDLX1tIQl/QsUqT9JD5oYntNpPmjmPK7OrRu5H6cIJLtEGis
d2e8iI+scR1VlBxL6j6VmK1ULj1ZVTpvhM7sbeXc0vltCeYDnRphS54kznWpvZaZTbr3Tk6m5zip
XtD+3bhmnrqyQuHDenyEYl9mn8tUnVUUN3bftVudG3/FSAwFu2mkB3dsI7aQRkUhOcjBmzTrb72l
75HVfo7kHVAzWs448sHKmQjE6hiFR3RG2RNX6h0omITzLXx2rB826icmY9nG+EvqhCk4TSb+RMqG
ObxbnT2l5eAD8zNleRAM2gZVdMTk5I9SeOpDOhH4MqV9SrggpaPiLk5IAYOQtIktYiVmv6ThhMlO
+YiNbA+7Ba0ErO4Uy0XYtSOrsfSQycJ+kVXkcn15h6qFkZYNmF8hqVAs4hI7VbQrA2V3b0KuXqAh
CCwJNkQUsWMCjUPp1rSeF/DwtE7YtmvbqisGZxGnj1zUvQ61BHF6QDrN11mheyhT2q7BskrGuyW0
FxKcHe0bCUd32DB3JAlY4uAtQ38oGfUHwnOlqqOCPSF26x5DVTriHHjWw+FKqu2cKRf4E8y9b0jc
7I54hYHkl3qAZZ2XTFwlRkqxOcWTiUDOJNFDqqEYWExlgjX4FMIPw9raXUQEDRUJ1G6dQzUFwWRP
Kt8yEB/T5ac2wdjp6WF9z8yOcarNSdCZdPxg5hqERYssZWEy4gsUBAXWQgziAynNPAHORK8QA2cD
JM2bBlaonNBmXpvCJ6DjsjTTdUKOQ6Wsf5uKe3XQfMuUSKExt0oO9CaAzweN8+eSLgckNDtKHNfO
KK5gfhu/SOLVBfM4SO2HmXMjBIUtJHieGqM/0PlmlrmRYrkPQ+G8AKVJTnRHh43ByQJ36JKs/avV
LBKN0+KNwKeNwm5fhQqtZhR+GCs6gYhPwbjKeb3lSjxoRXjr4+EOBR9coOaAOsyj/+jVQsyKQNyR
gmSX/dPQQ8oGQIyoxa/AaNchBGVQ4pFCErP8WOKF7JCYwZJ0pexDYBIiNwPWv5zaqrZKuKRdMLIq
ZVmMiVn0qpHmj/LYhLnbjtFuqT7wbTnEdrpWwlyUGlhNBh+enCM1GYay6R5h7GaSGX6onr7Ar7aF
jm0V7R6pDQpoWTJADqCQdpwXu34BIWtFbsXY7haA9geKMZthkV7ZxN6bfT4cO4tTWKNeQTzszbNx
G+hESxqeHSE56oh4goXG+tT6I0A/YNV1pD0CJNy0Q8PNlp8tBM8bsZKZam5U1phmsbMI4R0ZmF5t
6vehUN5R3PWSuPOj3DoZQ+ZPCq3C4JfKvJ/PnyYoaxpAe25d9K9FcRYl1Z2m0bOKcVvhNwAxfVXp
fZUVOhcWgEsg/CqqAFVaeWLdKTbvdAqfJkkEexrs67L9Gum/iQPObeIdrTxkHtP3RYMDgSqxh1co
WfXiNo27Y2KWvtqnu0nV0SMkD0Y0ekSx25Z8Ekg5VSLlWFUxsUDlLhTw/eh0wSA7wrwmDjwO7yzW
pqLS7as+8oNMRGMUg2vOnqprG3+MVeZMX0Yz7KOEoYLut2ZV287A5cJA86rSrB1F2e01zRnE5TSr
ICZNyIVy5Uq50wgU54fG8hNLv8WyuAdXiKlLo9Q3GuGHDgYFGAoam7b71UjBbQZevyEyksYrj6sd
CQKuoknYvJBPDGXll/APZOoOdIVXqj6BtlO7nUTABLX5K61O+jobBbZpEI/Xik8pmhTwpwcx4E4Z
ZbAI0Z3aVW6q3Kpe92WaKbGknZVlODRAlxH1eORvOTh9LokuHIJM9oayu2hG+ljO5ZGK5MU0OzZI
3HBidFxEYJly5bMVeumGn5B4d9EUeEsIEB1n3tAnFHNM/APpx9AiblFzdyCsvTENd1HDPWFtp1Zq
XN0IKGEwaiPLcPMSG7GMkTplAW1VxwgqxJYc5o9h3U4OpgNSy2uDzCPgz6HvMx8jXcfcF+JqzKiH
ZFo32KEoFRCLcQLkwWsQTF7TWoeEzvaG1t0d6Qp2xi2TKW+9nP0kq9TTdRzRsvSkqViEQ9EPGctm
7bPFih6F811fB4elHJxSnRj7sTsBp7UZ0rgPsx3mjo9Rezem10oEuGConyBpDy2UPyhQG6rCXq4C
oRyTe4xOFEU1ZQPE25sXSvahQF43JTMz2Mw1YYZG91y2loMGPdoQROEqs7KxMMdBUbXLRfdSBZ+b
auxxK3tTI1HEUgKHi8yVhm0HbcKK4mZTKdoJTBk6LJR7gubhIL2MvKpBcZk7dZORVF2j4aRhudHs
vJYvcJN9sFiB/l7Ie/6ra8OZQoRlixTaozY8aUnuEyKw8pv3yrgtZuzmebSbEZ8taezPiQCCUZ2g
KrSkIixXXeygkFvbWFj22J4PXTaelixwqRe+1YgOUMgV+HSRk7LsPagLuGVheVpI/bEjSo1M0fts
imjpFhuSwfY9kpdNQyiulrGxpd3NUsSeaxRy8jHF6yuwxg2wREcUT+Hi7hgf7rvV9G5qe8DabllC
LZmjfSuGW7LoN5iBEH1LvjEgPdayq1pKwEqL1BuUBM1nYhczUZhF4FaJAigIdUhjIp0qrXMckcPT
EICbkMeUgUOa5EtKNQDd2RlEDcUQdJUSVFD5Y0K+mYIxPBfTA+k7a91jfidvzAEIfluQwFHGfhiX
L8x2tgpIcizJ+CP7hYIrm/wWNh/V3Yy4chpxW4wb8Ubzx7r1e/k4N5NPnNVD2MU+a/n3YgyOWiSc
aY74AxmiOxyJOCt0MA3CcmvUwLOq6kyqspukX/042mEQukbCfhxFK7Dki0S1Rx3MR61XZ3iyW9wG
tjKMHrg/6J00aMSvpFWOMR4j5mfcq0giUIo7zaLaEhpKYxDe1YG9n9qQdRnlx2aw3uIcX3u2k9BQ
FJlwFsbYVgyalwPykQ1KnlPb3LWLuRsb/gS54Ix89ynlwJhOkWspRMnmOaMeCgdx9gn02iUAG3vN
xCpa+hgrVHG3WjwsSQYs8oLrlgiLBt7ImvFhT1N8YGOBINhEHFF5QPK3S1W6Ro/gyswmL+usi8Ct
JSXEZHSxXawEWL3fs9vdqm1u96Nwwdbll0Ssg704ySCNyY3gQi1dAbm3Wd0jGHB0tUON3jtGfxMb
pBYwkdufVlC6bS84EdIEfHNHo3sjIDPB/UrQJbSJUy5pLklo5afes/UAVjRe2cDbCw4BC7lpJe1M
c5ebIRTqV0F6EJNHMX0f+OjGJxHZl8WKHIupAHb1Bk6Ca0kxLPjcN3d6M+8Zihexo9QInaChJ5Wx
HjbeCZy6TxTD1QFo0u6mFEdib1RtdFi6hV+F9wlm/3FKXDaBenxoAzIEMWUVxmlgvSVLA7W/hR7t
Nj8yL+ZtQimp35sjHubaYZdEcAnc/SJ1I+OFduVBBvShdCH5MRRKO/kSFm+d8KzWOys4JKp6xpfi
GN3XmMNj0MBYYm48i8YOXwb9t19xgghIbV8M0021w2QGkJKUnSrqFLTeAHA6SyWcV4W4oe/lrnvJ
8gkROXV7kSy3GMQ2req9aWyluN3pjCIZvKNIeG5U5chebNXBxPYISxt55MVcjpTe+uaZNAu3Rbon
KtqZNCsa7qKPWc9PigCYl2Snuu6NBQoqMb1LM+EaZckOicDGyKn+IQ+qMDDK3S3J2eQRt+7M0myP
lOxmibULacQZ0nC5HdhmAR7qLdXXw/kILZGA64niUtntsdEMAZU6cCXWdgZJz7QgVh5BAlzbqXIp
FbhxtXSMwkg6Kq21pRHd2UkvB9do/dJQ95a1/qong2nniF/hTlrNsWHNwMK0wT1pdLNxl2OmvglZ
s++rGJUMStIiXeMwaLMcwTZGB+IfbEUnkRCYgH4iuLzbgb/onHpqtHtRilA+AutniyWcwdSIR4NO
CW2RmWWgUuzqaQy+2lE5Uup8toRw3mLoUc8iKFJfMNpftC3ngwArj716OB++HzaKCKQ3bytWfTz7
/QX12lvca896IzXXZNTyC6kk4VB/0MXTDiRZOjWOorvvLxjSDRs9beQUGGwPPcJEC4HaM8SlCi19
utwRnsH9bVJNi6Wjpcqqbwao9dn84NZPcErfkBJR96tI/kaUL+Lv1m8ANOptDMHOxpQ3vxGgzVZ9
4drQqkLDFP4dHM+koeHK89RKXzZ51WRnqwu0eyhth3AMwldjAA9HfU4wwLSgB08hIHQMUxKN9Sno
2Mu37Z0gEdGD67b5sNJPVRNG6olTtmJPdNc08nD//a+Csq4fyjmrKYNewGZce9xCRcSOnD9UnQU8
fFZbuxuH0a1FU36sqkMv99qDiTUM7GfRHOLFguU3xS8CPrB/J7P4f4gsLF2RTFFTLNHU5D+KLOrC
gBc2kBKLRZl8VCVmztWs7IlUOsFTVQTfXTv9CqtA/KAoBI4/PSqVHh5BAzalDwqbBqOckU65sCgC
Q+gmXQtbHZPMg8RG3vs3b9f4p7drwXrWGPtliX61smpyfqe5IdeyU0JxFO1aAU/tYBIIx2o5Cx2x
w9jNXdysxQUrd0Dwy9ra1pvqLsVe6GcB0j59QSZszigXV8lEki7XYs7CCsdV/dmUAz9gZsEBcYIz
qgYEdnrOLg4O6+77y5J0X7n0+K8/kfTPKiJLRZKkI3HC2YCq6I+fCIKNGZdZJNrs2s1jixzgrml5
m3CtzxM6bUdB6eamRkmtFTn+XsCLYAc6pJk8pxZh6NqNE2uX6jxdlK6y/H/z/lYV0x9VTtxZGjgM
2bJUXfp+/7874li0tUGQG7CrnGxqv9PgFjhNqGJg+kPkSv0jlqibG6pgHqPhYRHn2s84eufvL+EQ
uP/6HckIuP74jr7VYKqqSYpmahAN/3jEJIhOvbXWR5Fljm4v4cHoC7LkNHlYjgV5JFLVPyS4JNnn
7eEFyDsiglK8lNhy6mSsdoW6BzF3DvV0OkHmRM1JEUOzavFJqzGoNslo3P71e/7zSdZ4oxbjOEs8
SwN//Ke3LFfgV8WU6Cw1vNJW17A32+bHv/4bMsy59W79/cnS2Dnp3FamZeho77Q/SdLKchKaEBuD
TUaZkdBDlux5vBbZ3dBtG4XLC7+mSJbHcxra0G0C6Y2sqxi+FyiNrtprglPpP9mVdZtIN91Cdfv6
3DXYjNj0KaSHp+0XlCrqTjvJ3Fo9upjSx1ZnNwHU3xLA0laNf0nKnYGxA2vGrkuQh0rGs760Clgr
SjQ23g2GOcSzb0X8AbmLQAw3YzFvJKs0Ys2Uw3Y8dRvQ/hs0vXbcqVcQJnuC0exBphYbQpuXD30Q
eJP6ssGk68J8cochRCeGPqKE+++U0S9SyEFrUCdy6PZjhw0fiAywo/RRn7aS9ZGJR9Iv4puE79i6
pjQxOiJPRuhnWjo9g5gBRV5Vj6x4qvBUBsN+srKfWSvfE6SMlkc4WE3zmBj5o7ScG2Ef9reWOM60
C5zOoFNMHOZGKl4Lk4qlJJxIMDwSVGZPRAc6nZBfNFLqHaKaY9tsbC3RIIDnTbEN0QDhNZhpdtK2
iGxhVoA3XtO+t9Vu7UwqO+I1HZXqz2RrsWmjanZHskuDZPYKMizGad/380dLlpMNbRv012Os1Ntp
fhpFJticj6vTpRRT1U/K1pGjlCXdC+PTceQVm3aPFmgDgNkwHnXx1YE2ijm7eM2pNHfFvq7uBZ3O
q9g6HR3noU23EdhUUN5X8BDBPbO1DdPsnoyiSyR193nwLATzBXMcCmPDnyNbKu7WTQeUCjebcAKV
nYX9u6I8mD5o4wXM8UYedScCWhYsDzlFTsJWNjkyCAENXFWNdPO3qXUO6GpH0bs2nIH6IHW/q6an
pBFYzGy9trDsoGrsXs73dTQ42Lwci73mYj3ooUY5ep+JADFSEjam3jajnYG+gltm3Y5yjJAh7Eq4
Xz3Kf4WadkOFun6Q5bc2/ezn2VUy6C/9qTQsr1ZoW/Me8af+CpLczZNTZvlZf5VkGW+q5SsRByR9
mKlhNg/4RTaxCL4DRfh4wZ2DC6hD/V2zArhiahZa2qWhranIHVZBRQI2TX/GZh/JDUtRSiDTJTRK
j8C7jTfO7+Cs7ap4mapm4wWLj2OB2jDFBIlQvrLaLMiU1HJHgzZVX8LyMwyv0AcgHG7T8FeEZUy9
lzXcJpSaKfAqT2p9SRVCc0UqWAoahZXFzEYhIckXpBYLXOpqxMawK9lHqepGNQcO7WBF2XOZn2SN
TUEM+nXHqIxVnguGbUKvN07DZym5VIMSMYP4CLiMq0vfFC1okRRYQMCJPOgItylVsUpt3zC4Hrgw
Ua8XoEpeVyRDbfxcZpKiARdinmWeNt7bxJeqPSFarGn3Zv05pUdjuRRxa6fJPX1vJ6pOxvwsN+c5
T6GoI2XAlCGvc5axm/mTVHQaTBg5chQ0Ngcgdcg9tlP6ipXOMXgriMUpkfyKBN3LsPciaXMde2Dl
sLT5hpmuonenYGnXmYej+QtmvSNAfg6qtx65rirgt5tgoux764iaclMsdAdZbs/w96TeXXNDFipL
EfqzrHiRIDEr4NBQLtSYJMvkOY9VmwRMZ64+12ukDbeNZCuCM1mPte7FBGxZVGFURYQ2qm6iprD7
4abmv+o1rgi1mPzLGs9jpDtFw0V08VDGcedZ6qVmo54EP3FWtvCfylvYP0gU16L6mUbDZq06Bkhc
B/muV2QEE4ln9Y99SBTwLDLOlJDHe1esntC/49i5EG69Ecdb2b91I3fUWG0UGJdx8mTotB/LJ+rY
KPQhH6rmU8VdK4BFUBYWEh8pgjHuvmheHddIV47y8iKtEH/5eUnvoHHoJQft0vZfZXJf0oTSF0qx
AWEUmTeKDw7BVRu9Q6AqEd9yr8uvGtNLBux1PIJ4umzg47u6Gu+scsFw+YXXfQxPAA5IDiIcsiB/
wbDD+uckRrDMAYKxXDQmIgYY4No9eUFO0H+xPWgWhZH6OabbJ9eHjiuxQ9zH6JGme1mjezi9pB8h
HrNTYnglA9drVCWbFO/6xCA+D9TZoq+CxPKxox6NRqzp5+PQ1QddnW6Lvitm6k/mPiLibvYsEZnw
uYu3iXiHUjPSjzotCLVmO1sRpwQvB8DJPjKvVvucRR/19Gi1LwLXcMusnFOeBAXJNgeCAN0Je0m3
Bhvi+daMy2HKr03+6PVwHTNiZgJlbwpP6UAVdTpF4AX16pPQBE3w5Z7iDhjdqseibngzL6JttZnT
Ji8HGAgOKmC7YyITObMZYVZUJadV08IMXg2fZn2JYI2ZnKwshV9PgTZTyDRobXVSWVxpTt+ZxFSD
BQ0hhmkOKyYnThBbfQIloCtR26TRUmFt7WrR3Ywrihx5e7FYF+9QOCQjdGKV6qqeXYeee7Aq1K8A
uGAsFNKeXvLNUKo3wZy8yqwLTzXEe1X4Pxyd13LjVhZFvwhVyOEVRGCOEhVeUAot5Jzx9V5w1XjG
nm63JBK895wdNd5yyXAl0iiCUCZgXDuofGPME5hq3c7gMp6BV/Ab7nSAAQSQYW7nA8zKBoGlPryE
405P3Ry3SVjBrt4JjmYJHazMg9ZjIONJmjHGEXl6RC5Q1Z9NIt3F7jrRbkYieII6W/hopH6PwRhe
/0h0ld3I4kVi9ClCxwio9TGRCJHEQL6GlmC321bNTjVwA1lkeiTGayfHMa6+IzmXYRvuZX30yvyf
nAS2WluXBDBLDrOWQxXxh0ncqqonjmCS/yGmSNjACKSw3zZ1wc0CSBvnPmy951RTMmNgl7yo6RAS
otJbgmdGMfpCLhX+OddB3oiXCFv9h/XSbrVSu5v8M7pDGBWRAtGh9weZ0q6v9CxLWwMQF3RtETHU
1tc6da9RjpBJeo3EhMniNse3LKFwUyv9YCDH3auxaGFEtcPsXWgvWEhZlAUc4LPd6eToo2Xol5O4
fMwmsCI8oOlQT3/2YmSwrRdUz14/1KPgZ8R3CZzueX8dkT6WPbdfHWxZn3q4hr8h++5TWl4nkeFw
tjUls/nKhIhRhaQe5M4TIJ1QsK1JzZ/KgjE/hrQDduhgRvwBGUEjUK6TwXk24V4K9+34D8Jr+e1+
aComVGsW3mLRF9RfJAHEUpLfLn+QMG8nwicr6VzQfEI0T47XvJbJTsq0HJovX+GrwOdAhEUnyjd3
vEnfRhYTUuC2zKNLbytvVUGgF/jpH0lbXqk+qnAg8MNRGLKbdLioefg+w+6pwwfuPzsyCQrHTQnt
vbPG9JezFGer1ywR5zRYW/iP3graC9TyD7kF+dt8DpRe2yksQW3NB6Li2hM8cbqInBxD+CysXZir
myj4WtaxQn+F9OP5IvPTbdDcEqtrp/q2U98RI9j47m5DRCsxNa5w1y8jmcMthXFK/dALTMjF01qE
l6Kl0WK5YdTYkr4AivswRg6EMY3PMuIiovMhakhqm3WiIBtanuhGmYxNZo4bDKh7zCQOPzwwbJ87
MVDwZGwz7ZhZiq1oT1F7E+DZhIjcbvkGf1RtRmIF67DbIFBp3CAPFLgaglejJHrtO8SQqOaSQ5ge
AMxQG2Nv0duXBbcqkZ6rFLG8kBUjl7tKv6bl+4Sqdk7iXzXU/pmJ4nKj7YbHBJ5ARd5iG6NEzQvi
gah3uCLyqfyOqW0jJsi0hYvwnQ8iMGtyqKryEWnjg9BBR7iL6tkU/jIN9PreDP+67/I1/az/RQ/y
cSMzOKlpRd7M26Rj4jnwRXEa568dpC1GnS1VLySiFZuspSNZgaTWcndZezgMP80P5nDp8SS23daA
4+8HkqTkakevuQMMWW+yIvumvTyECz8QFcIfOJFlTcHamhb3MhIlutGm4qqyvcaRyinI4i310HYc
kIpAbRPPMnkLOt8ofgzXKjO3TMSjGSFsIZAjwGIbdKunkSY0uOdwl4NWTI4S+sQ68i3+6LIvHfs7
1WXr16wxIXFdO/WrbR3kp/yXL6VPdAIRCcQt9kcYya2OEzFmYuYUZCvQiBmLP5vLeJ6fvYhD4p6S
4gGb5BCXSlyklye/aFtckC4no+hOl9AMCcR1eTEDYHCsUy/hlmz/Ql/f5ad0T8rweaQ0ymYyROza
Y9yqb2FJxpl4luBkMUqmbwkNbgqBUb8EA7gjheTiDO2QHYJn3Zyb5qNL79Em92mbuMhZ4kx7np2b
IuKJfsnP2iO2rnP5mBodkt5DAbmx+pG0QqaFPNv38r4KfS4hXZMuLeYDi0ZCssNe0I7D1vuJ+S23
qI4WhKKNQ7SiI3XvQvJqvM/PgTgCuXADiqTgzDBO9Z3BkHmPCNdQUIEkEpW6IZk0Tj+rDzNETih0
7mJImyI1f6WsuEnR8ol9msFGO5rmzCUz+jBTm8agGUvJpWNYVPsS5R1xnxQN9eGhg1LBnG7YsJxX
IozdrBZ2pjGjy7J2xTA/+pHD3YBNBHamnpYoNpbJcPSItgVYvcfiljiMJvYJPx+SM8HI0uDyosmc
evBDquusr2DtLKYvWw8BkHtNZ27fY+UlrX8DKtA6Bz9cYJzpsswb9po9KtMs32QxopSN0vqJThYL
pSwuuUMJP052XNrt0FFKv5uli8xOWR+yaN1QBSoGh0NhvkotEXXnqLpAeE2hS0euttaOeml5FuJX
iTqh/q4uuyljfXPNzEXPPKYPc/qktDwa9oVBnlG7XeZrgMjU9LlLkuKenGaQkem9zt0KM/Hgq3BB
oZ/P9FziyHXpRZ8CX11cbnXYxFk8NfNDSQCdT+jDy+qAPh6P2SpFmuzKtKtyt8huFzsg8KpwDfMH
n6to3PfcJxmaVh5/nD4bKLZEQQV8wTnXpK8m67m1W4L9OCBb9Trzi7YqWpk0ycEMnCOKy7AKb5Qt
Mi5868iuFIFvHNTixDeC2ZFvXLN2GJNk/ZDmjy48TOGh6Pep8gIYokT3uDxolm8urm5tVBPVjC/R
Wdrtu4iQMo8XTAjdiAYzbI/tDTgmUhxJdz2LmGT1rx7uVUBYzZtOHXa+rTuPaT0THWv5Keq9hBad
Qzf3wIPCsxFA57tEv8erwvBUli7N16giptmZMuLcfH3Gf+D4tUBPu6eWR5KVNIOFnQXMSRaHBo2v
mrqKqX2TYHy7+acKPviH1YEh6adyQNl5iMsvo9zPA6G2m+mXIyAqSEna8B7JcFaYZbgBJ8hKZ7QY
GA5Dfpunl3VZtmqfby0gdVJy+WLW4tjTr6M0TJeOiOuNoJA1rMSFY2w+lLf2FeV1IGyV+g2uaah9
D6n1AkKF3CK+g00568GxYW8pqLatjig85OSgC9tSOliVTzWM11ceviOtJnKMB8LlAQq7I2FPIZLg
Qv0z0k91uUzqk0cgkD9a48CbmCc73tOxP6bVdaK3pN+Xw7FGhEIjRuyAkQjqPet57vB/E+Xj1/xZ
s2GytSCj8FgdcxP1h918AInw9RcCs1cBEe2EbqvtRUQ+0yWSj3ywGlx/GyoizeiftNVTDGWM836Z
M4j7+BugWaR22yc7huRW9SbjSwl+qh4axh/a95GhGNPIyuTYZFPY8QEdyBpuPL9klsdbY33LX7xU
kkQl6ikia1nAZudzbrBml0O91bzcchGKr8UtmDUWOCR3TIjVeo00PnZMWvgtEKPwbnC0zjNtWF+K
6fNRiaSzPBzpzwPDWLC/1L6FHUDe8Fo7vCZw64NF4sfJsmkYTF6sZovUDGSDHEbCAV4ohK6XC946
He9D7HjGjA/KawKiJjfYRAQ0j/NdpoQuQBwBA8p2ZIu33PiQS6f751DwYrKqLu7A4knz1zk98Onn
ZdR125TWIxKHp2ZehoIhfkubQZk5Gr+1Wt9cOH3UOoQbzWQFUoUwOVGLcNorxZ2J66Rwy5l8OYda
bSTSRKBzMqFEyYsrz43WwEFepMEnCBEsFfwkp7w2fTDORCNtlsAq7Ha29Q0myRshBD4Q5BK5nNvJ
BETL80pLfXpSYVXrTfcrqjbHMYKCkSIYGbyIPwBVhi8bG8k6TYKXCAi9HX5q9G9Y6IAWCG8lpogN
o3J4vAeYEBW8AxmsCym2wsmIi1nWBJcQmkXecJOinGOn1Zi9MBkh57bx90CsBwmnAR1DiBHthGiE
8J6232BQPPk4IDgdURZM0n3tQLNs4adlRSFnu7Yh7aP3+ax9o8VAgjngfQAoTekNd/HQssniQsJ3
nc12Ref64qW4NUs7+qaEUSgpi3Nj2CZovzvvCLcEBVh9563zM099hc1KdVjAkc04HsPNargy0dlo
7yxVNQmJI46nHWLCDAB68PtsfXyn7NT8MZMSMKfVXmJ6nPETtxycuUJZpSeam4U1ID+O9TEd3VK7
NtMx6q+EK4kJ2vwjjGvzFnwM4XdZbmzSo2ICRfY63R7fw8+kX0fJJfCPTCRbZtIaeD9vxBo5BBFa
8VXqt+UB/8647ziUN3V8aSOvZrxKQ52AVsNADzpkbmPq14ZOg11LrcomMZL83CCBdUeRqrtGZSFC
ETbK28o4TvEPIDKpGwJ7a27etUbnfe3SZXsrpsJEjcN/jWTvnak/+g3a+JwlgeBQRWQwyaIKq09k
frFWIY+YPxPiV6V5W6akYewb/uBUxMjVQwwnhZ/ymgXqtNODnszbXfc545EZNjpHc3KNyNsKXLHY
CuN+iZ/1cs/W7k1XqjFm3UT1mFFFImWbtch1eISjg6QxDAbiWeSJyUchdnkgaxa1U7kJaGIrE0zb
16U65fm/0Twn1tcquCob3XcQrlaKr60C07OosSxtLcEtMGqVeGU/lHCjbwEdv8ZgL4m3oHbyneZv
1IfmprKNKAuCAOwcSrl+qW4NRezi3RCwhFOZfey1U6pune4kGtV5VIUvrDiCW0lR5VCR4inUKlAD
dlPgDjsO2YGyaDcPMC7ueqzSjVf4sUf8WftGrhGrhRnvkKSPGlb4Y2rw0fL45Nci6ort2rSjHcgf
muB2Klt6SDun9uQ78FH2jqyUuC/jWl6Gf9Yvsoj02f10fngJvrRLx8b5kO8Mf+YnOrTlZ3kkr5Fq
i3fll6eAvHb1E9QYSSZV5IuwRRKs3/XDxjjxrWxJBgVCrx/aL9+Qesb3mLxqv+Mt+NT3C8HxdmdA
PvEWQCywYpOIR2U4siJq/Fz0fkriIqpxBhLqBEfoHf0dgTOq8vKKxeW3B7JDYWAhdHVLthkWXtOF
GUCy1FQegAHeuD4iPa4Nhe9RJ9xE0m6CmR/JAWzOA7KucWJNiAyhtZMOJkWI92I4/S3oGIYQ3CdY
AIA4pgla5YDAbTs257E7U4n1THNjTxCsb5SM+Qb1TRRDj9amHJ7mvclbtx8ppVRjp51SmAHWFkKq
Coz+rtaZ2zbN/ehqKM9ArZiZiodEiGgySIiWsQcMsegNFexDNKqvJaKUXkBMlwRnIv6AwH5L49MU
shMycbz1mCxa4So1WNfU7lNT/jnoJGgOQqd0UZQDnUOx+KNxKzVktEn3WuBBqFylb5+1KdylXtqv
IXtZ8KdNE+WKhBdSoGC3ncH+rYJtZyBmGQSQPt/kskaJNYHkUh9+sNg8TUF/xeO4WarI1bAQCHHr
BtXkFMmhpo4VfZu0YeGZvxzhsVxzlEn2jBO1+8jR3bUbxgOZunSPeSljlCGHuHLnwA7eidr9waOu
worK5duSX6LorlUvzCgllgDB05XPbqbAc5p39fDEH+EdNIESG1pna16f9F2TiXzAr1tZf5RyNdVw
VoqOWzU/4uKM2+AiKcFLLFY3XUCp2UY3FIP7utAeEWOGqBINjzXBHOp/UqiRLlxL/1RD/0d61T4R
O47Zyfxtx/Xin6hdypX6ZVHJjsenJAkkBlsWRGrw05rSrbJwqbHJi5OxVlK1XhMN4Slqp9GWqObz
BpNYYrHj2qGdAl5bBUBFIWAhsCISlfT6cSb7AXX3ITLYiZbXVH8RQ+AtaVjB+69KfOtKPMuduZGz
1FH0yo+rcyIlXgc+rjKwFUqzRRp1bnPt0FAZoWDkx4LzEYTRZxJESOCtHbmypMkLmwAWR27vE1SQ
vVDdwifpn24KL63S3VHpoeZrXgk+/ijb5pE2aDbmpeYQPmT0t2SJsMtHsJ6JxstCQStsLT4WfG0k
YYUs2AnepXRwnfCe75ZJpHN1IBFMRSkvkBaCAO0T4oGK78Oy+ju6nvV9ccqZVAsl/PZIX3VrYGaV
b7FPuUFmzhbKhzrIzj8kU7YOiLgA73WI5QLguCLpN3Ulwbp+rb9EJp8tIS/KxMUbJTBt3JdjjGTN
NaxTAIy8EGEG2L1PpOaYzZkbqkyWzY9c4Llg+EHKQuQvPAy7BJ1NtgZnMCNACI0XRsKOfMwZXn7K
hvKwDrQ0A1CBVL7J+guxUoAYakhDvGY6QsHM13Tmb54ylzR303i02V9NoFO6FHZkfBtxjhTO5A+n
Da7WShvwEZx4urbjlwmcocVcdONiU2HDF8ekI1VQl0rkhBaDEZoQuykgJsnSIA9H5lMg9vfYml65
WmWiMiaMvIttGa8mPwTyH565vSrXip8XyS4AoQnyf5izZImtnNI6ihqHYjD2Wrci6INAi8s7T103
b7SGlJbCxOHEZUCGMpPe6Bo0C6Fzg+bXvhvpryIMVOIvo8PHSs0PfClHZlj8q6WPdNkxxZC8okg2
eeFDv2MkBu9KuCJbf+62DBmEzL6PDZ6USUFXTdmPoBC0elqM8igqBvcSgHwvfivqm8Ut3Y9P/c6N
YRQbeb5zBxI8ddbZWC89piY9w+Yp8ADUyUtI3VlZgVsy8o4wsyo8y9TeumGfNkcJF5O5N8r2T1CZ
qtJfAy/WfC7q/tAVn4169MQ1cZuP9mvdHfv5s9ffA+ZA+WY1t2nG9kkyW3BW509VupnmGROFnh9K
ZAPZfK7CL7X8zUYiEYzvvsN9/zUZrwZ4xNJC3xRXPqn5fIm5+hF7q9NlnAng9qXftPf08dh311yi
qibGxIzcYbiJyiXK7/W86/MDpm1MEoTX5PjUNGgjWfMi9RnmBEDLBP07gBc0zTxAYlqwC1E1eUK5
kk2cZr+WRKzjAZW0WwSsTusCY17wVFhwYDrB1QctvxfdRe2RjLz1yiVRzjzbivaN9EDkkhDnT9IB
tPpFNzjwwO1PKYhhtH4X6WNu7+GyK+r3JtjqeIys8JnC2JtfVgOZ+oWOBWgo45wIxYu4XMTyn6T9
tOVvwRg2n3sAPOGrDd9D8z0zfiqd25qFpNlSfCIyuKnxW6H8BGD0mvw7AuO3E/U0Q7xZ+Nw6SXmJ
eT3CNUM7fE37Z2I+W9x0EdCunr5P+VcSPfHfC9M5aXZKF9DrZW4nDjBtomZzfBSEifDhwERBbNqH
MZ9ht9ruuCC1meY3Qp617FVvzqF5XRsyu+CWyecOHmYKUrviNzkitjvL2LXLVqKRq2gYhwtp22nf
pv6ijj9MyzkA2QVPlWgdQMt2QQW8Th3q6EriXxamNBl8jdgrSpUBiRXepDGlHWmgRw1vhE9TYoxH
x9JSXlog2RbB2Kh3q6DKU26HeF+PJA2xwM4XabkOxfQlDl8N6oksDTaBeJK74yz5QGi6xiEnyP+S
gLCT8U0TYWK+ku6jiKRDuW7xMuF9Pd9EiZ0k1avDuBLd1BcpGqnMZPXJWKbTCeo0aUOk85YGIUd/
7BIpvkH1l2hh3gxE8dxmdXRm5pPmvrEPo5px0hK0vJnPCp8Eot38eli+xmSvTOFHUwNfcp69SnXm
mup+GvFHXWuJNTEqKasz6I3RWF30d3F9bbr8hTy4o9g0ode3KB2RpV0DocNubfYYlFQj8OVUohc9
lrkdDBIaBAudwDKaN5b+dl08yxoruDz/66RMA1kil1om02D+UQloNQcY1wZYZJBtHf4MVHjo8o0Y
wWeVVAr6lNsBc2iunlONdq2DN1U4cgaI+aEiAdW6F8GWlrsgflHSb8o2lclXkrMW8mHnmQkfXM1p
cQvrbST6RvtMzXs2gNeM95RzNHHHse93cq2u2RSk/1XGNYjEtfqAgi5gkWA6ToW+reEp+nrN6qSV
daJRuqw3CVW6FC3cpIwHA70K5sddy3FG9xLBux3IrRxwhVEhxMNsyIciEHZCB6KYvS9RFb+HKe9Q
D6W3gYTELwdYw52aA47ilCrCxjMo7ywrNm20bKrT9eyOKP1xq3q6yC75OlqHQtgpSJ+cEZMlex4f
kARNGUwq2YHxaltih8+ABLRCrB2pb+8CigTAG+sTT++ifqJPswhTiT7zYlVkBEAaxHGQJHowcorn
EqYSeRMKGiyV8FSbe5guyIyalyBLX6kuLrO7LFsZqHbvyUFzEIp+O8vkSmLlFz8nanWjCV0XZkYU
5LpTOSUmVPrBGvQeXiX+xQPjDl5J/XW8tQMrcKvsA0P8tCacG0FJ34TefsR8aS3Xzn0Wb+UQZHZC
CoJotcrHX6XDmqSclOaCVNAXvFjI052mysj2CeLvOCjYHY6NhHWIWyyTmcyZJJD4hVr1zRYDNoV8
qR3Cr8gkfsJUpausmB7Rh14//Op88uSI/SYSgniHjeHDTFPwjYDtLXkdzOYaFAVGl19l0T/KgBOg
6lXFFvqXiuCPhuBQlAsJdTY3xXgOxjNsz4l5KbL+rE4YsAv91OGzNzXxBkl5GXKAJvV9DGXoSd3v
praHq6C7I8e+Jw4YgfRxwkaLVs+WfXHJOpu+tF2s9jsll92V4lf7EhUSg1HcnvSaw7GT5X9xW36b
bbgrenLA2wCWXqxvpoQPqU6IUIipiV02qdAilxA2LQoDmicvDJ3nkEq6wRh+uijZ0MHnUC0f5YA0
gDeKaO35UbJA+MEe2yJcIIlfa1EI0ZpVdHPi1MqaO5VfmzJCDzSCgwwWOUMd/64Vv7Q0NvBhwl3C
b2srDtjGsg2mJ1yCCInKT7Gp3gx9W3Squ8jCaWy4VWk9UgA/N5wpFHDk+FKWam8gSGkm6ViuLexW
7lGYx6AGcAleyjIuCnpC0JQFZ9YaXFpIAjP1oScSc3xrYzSnmcjsXvVad2Kj9kdxvNbt8Ogjc88z
ayIXwTCW1e/dK0L5C0WHW+3oKXCoHYcqke5kokibgzizpu8q0A6WjqgdbYeE5pHVaDJ2fPwhYSYv
6YhWiFOIQLRNEtkcAB7SdqH6CMH4tMlBAmQuHBLmME1G84dAqp1T/+lpQNQAcGD2F2QsowgphTWF
p03eh4LEsVhy6eTl30YVpOtAvPzV1t9FiLshgdLQljsBDHdFuMmRxcQUcCfHTUZED9qppnIkVnIK
xrjMmLixfXRMoC2xYxLx0ekniI9QnRL5T+FTXrHVkD9kR6gDLD4HDII47wbjW1qnknhw8qIjfL/m
eOr8Zc0+HyxnlRvmyaVrsZ3ygQ7nz1CuXbpfeVd2kiK+FLHmRzNX0mJm30E+emnC9EiBLrEUYFDq
wpPaT9q/VVonx+pPi7RqJnlNisYf3OwgHlSyTHeh07BilYcZvSR/9Pr/c+vKUbWj1JDHWt2kuCzb
WXgt6+R7ysTXkDtS5yEy2pvasP3pKpuOrHS/VetSacHnAxLb4imZeXkIXtjMHEoRn7R+SW/E8drE
u1IazAhhlK9CSyOqFVvnKgAyofxWjg+4ca9RiWAvBVWrvSC4yuW1mt5GxilF+VvLdb90kucU5Vln
b4PxA3zHuSr/9a3H/hEXzjIfFosxbHlTZR+KTpAYVz/rbEsrqCeWf0K3n5azWj0V+cnoBw/4Rgiz
3XTKXua0DFudSNq/OPubx8+FXzDxC6de1kfwYsKrWkR3Jo3rVHTvAbNtFrEp0f5ZJelBKF8Ki/YA
2I1eVAi5St+WhlSSBBFRjELUkY0KUDznWW+syPTClr/rl0vVbmkwedfTCJMWzlQwqZ5ExZR2rAqA
X6bkfSleKEPbY4xVAyh4Q229Akdpt+ZztTFYDjO5MTzW1DLYRw4nfKURZCxqMxVZNmR4KG5EngC5
QfwwsUx0UvCIxoehRE+RQ1OiRjTkzVZ0UFZzugy19aqx+5Lc+9WsKznCN71qSBRKUZrS5PYkq022
FT14s8TuU2/ibYYMenokvZ+T7mEyZ8icwTlv63pkLa27fpYYB/IagqjkZ1Wx/dYGIXajZVMMdipi
NLX81ZE7NMrWTubXI3J8U+GKRtgH1NbV0JlNcqaWxzzcO0BCNA1IKCALeC2AIKL5UHWyS1IMK7d0
UuXGI6rnJimIdhb9FA7lT8/atW4EOuenFTQvxazgC99ExrZYwKQypovxfxwiTklC+mtd857si2U5
yofsRI+5AM/NG1wcoTqO1oGwtROj7zhK623609WlwHyVv0mp+GzJoqSp+73lF2PD+pUb5dyu0Wa1
9a0g9Qzi+hIWGK012NNU/qKllU9fAjjceU09vuUBijDqJGkutlNI+aBBLl1GjY9layUvSC1vE4QZ
uBglIg4XjntTxeHKVYJgOvhFCOFqKEQGiPKSbQWgg8sRtbwOqNJLx2ZEjJXGCBNji5tl/DSUnzb/
h1/JzkcSJfjXAQr8FXUIA8S8DaI1kBC4k3LMoSngcFqBICvLjcfSp3HGtrg+wxhlmvFCuYLBY05y
5rbM8D6zElHNw0I52pEVPVFT/849X5Yx6NpyqvCmm+2ajk5VDe7lmF7ISAeqSsJTLAcezlaf+qld
NHS7JOKhSrdB1hE094/0f/ZvIiJyPsrhubOmvYpZchGf6wqTQfxXKDXL+qevnjjN3bRAEsF4l+Hz
NbO/tCW88ZhN8HSwsvO8IwKQl8KcT8rwRh0SncmgGfzMXLYJWlATxQ42Py6iH/rIyKRANkQCXo5m
cka3GtF9k9wsXvDeU7oTG3ETf/blUyku48JOz46v3WlI3yBzPsfCObXQT+KYHwGUxSLbjiYd5OY7
Eog026+7FZIASwKCwjS84X82JFFLOobl81LecgYmAW3KbpIOcXewrKdUAlCInMsjYHa4VxK/EbAa
n0w4teTG4AJmF+xVDKFqM7lBMWAhA/WJVtU76sYU1WphB3xZAYRHLP4ixNe1fOtwTEWIF8BDXKQN
0G+QAByUkoJuz8tQJI58bPdS4lfpQUEAtHA3ra0Fi/iO/84gNn4O8rV370hwL/dkXNjU3J/qWP2I
IRxAmcoPLdiXRFDI4Ng4Fh30rVXzssgOoIEunSbtObe/PBbcT7d8vKvSDukWZT4NRkPyaFqvNg4z
2Rr1aZWvOFWJgfNBdJYBhCEcaTYk/kSHnOLmpJ5zQXBPSIevdvRAD8qeZvQLwfeORS6S6WsM/jAq
NToCGAHlXSHeqPVTdhl+tOJVKl5JvbdzXkIR4XqmYr4/p8VWFdGKbRekdLT3Cvb6+0FOeWnnq1qc
KVhq3iFJxtyvUJ2vw0PDdk93vAcEzxNv2J36U7dHnSBG68QltD6RTXwsRV9cQ+JulLHw5kwcQEft
RTKe6xfPBbiRiUICFOzrBB0P1QmPnks0ykZFuG0l33P8Yo179T7FKfeWfia9MaZoD1JGDvOTWg6u
jp9Di/pdgPOZ2l5Wx4WPA4N/bfqHCWBzyu+jejLH44JANvNn/cNC+oI110+G6BF3CTpMtKZzyYaE
2kOJUXiSS7tjT+6KV5wFlGHzcIM9V/gY0uptWUqv1I1NCrJmLdHDBLbWFwTHvZu02S6z/ogOdwak
CUx6N7FR/VKRrppcnBbMJFiTseeT+ZbyMFRdtjPlnWwdUp7vKR7OY3KbmtA3oaWor4GdxGuAc2Ic
rknFhIYIY7sYzb7Iip1nIhEgt56R7VMR8xLCB4zGZD3nTNJQPU6W9amhsh46VDaniQbkmktZlG6N
eu86v6tpbLiTpHa02ksMFKEGB0E/qpbzK+guXFcxeV3qzSLpC+RBErla/WRAuDUAHAcQuJuuvkv1
e6y+l7y7aFC4X8T8p+1R6YKaGlF6rZCyBECNlsBYOHhDbZvY92n2nBqSFbtz0ZjNfZaR8JRD8T5T
xInx+aefyfEzWRRVYUTt05/RWBTtS5h+i8lPNXq6KR3y2frWg+Evk5ttKGmeyRuoocEGkW4IejKZ
xo0FNH+QLrU5PYUg4EP3rXKRT6lgOwYiUlEiVIJ9QWVkjys+Bk2Orcv4IC0W1j0cD2Wev3SydMra
BPtuZhLipaGN4pmlIy6Hn4xDudxXOt1SCU2EUKDNqSboeKPPwz8Jnmzs77MVvmsaQHhAY/c4wA81
kWvNzVvYUDcoeUVyL42DYEFx8zccf1zc2V+uemER03QAWyVyg7T4yFUnoassiz8FMbKH7J6OP4Fy
ipT7aF1r9ppQIf6gJu0HnjMcfbJkXcotHMiz/8f3DPogx+KsIWybC+Sy3WeQQJzonPvtgHAlqf5h
FP8Kp4n1EPgF0A8ZCtNmIO5zHRc2QlnoMgugn9FwGZRDVPZnLKb7fhJAMO4iDuqqS7yS77HREzea
rVehFDnvDJeh+aAQzWppbHSWRIYvPJTD7a4Z5qmM8uuUhtdS4kduVVZLaa9WfjTwwFNqvpl6d6TA
3KClU5KkX0VgeBkiOCAmOmemZHqvVbp+tCo8fbmMKsjMHPSTKaEznS2Fq+ZEoGa5MZUe+osaihJf
gUGMlCoC+Wd4XxJ86Wgxkl0lHmpImSGP/ULrj2XBn0acthqzpEDTo9Yhj3B1umFtiUm/KovfZEre
JXyW+jztpBBinaNthOqlLBKD/oi4BrMTJ6Zc/Uxg6REHaJJke/pURpApCZpIQ7+qs+aveL8F+5AT
bUds/VtlcMbx4mXg7nAAjol1fGTl55adRx3Ymkkn5eycSSkyVsl5BwwWMYQFy7IXRZh27gCTZ2EM
q11a+IPyN05Gsqkg5QoD6Btwc2SR61SBby/3ZxIDlwEgKxQfYTDdVZOsxICxJieBMWYEq1ChFdrC
lE6FWvCmrRmmIj1kFRtpW1XPYiShwZAuvdR4C40TMhk8sxYfHPqinjk/fTvgNVIEfxyMzUBQp2j0
btApns6M1+SEu1LczpUaFn+99LEyLan0MS47I7qHEpoVMz0GefMZsV5VFdF3qXAuAqB52R2S5abo
w2tN+oKCSsO0zqRxH62Gpr02+Yj7esuUgGN6Y0zogNBgqcNwMFoEiMQbioxspiwiXpnsnDlRtR4T
o6Nuncv6mc1vSnlp6yfTISo2/jOwtfV3DG8IWP4j6byWW8eyJPpFiIA3ryRh6J1EkXpByFzBe4+v
74XqmJppM2UkEubs3JkrF2MbA1xDyJVtBh6bH/kPgxTqZk3zkX+PZ8c38FIxNu67R71tt9NX/RYR
GCGltuKPsl/HzDpUVfPG/A32mjPZ9dZ3861wFv9q0gcyf87K+vGvwjk6qTvJEVbqujsRl7QVbzg2
R8kjNHQM76NnvsyLudUvprKqPwR73KPMrBE+1sEef7f/5wt3WPKv5qQ+mhuTGi1Hh2AvbTgMEQ00
9s06dbLripXSik4ErLpEOA/aE3et9nSmvz78ogGL+Ote69bYhRGMqRi8FKfyLbtBkwKrzelNlT9F
4e7/GSWrA1LJjlW/VSfQzZvGZrO/1rJDnjMa7FvKCjYPTFv8D7JO+Yqjr1yzpeg22dT8rr6HY0GF
Dta2/34a0sxQEv6U6iqKR9phRidD5x/WgiMjPqEfd2uS0auIp+j//47S4sBcFalX1I8sQ5nEkxPf
h+KDeylPOEgPxmoirsousQDvd/Wj7tDM+Iyq+Bzh9KDZ7Aw1nIkLLp8bRuqHnnX7QTJuPguNINkV
/qXOX3PL58XkUWDmYEgCSYw62xBANlabaDpnEg7nW2vtSoHTx1Xm1CMhSUbdn6OhfA8N10YTHGCt
/mlVhkM1wSVdHtvyLdZ+NLaDZfMMaEAWWrrThC3Yd+yk52W8pGVHgdalV2wZg69EuqLihWSWgF61
F7nZ5wk2ogQDWbSecmtViD+mBSlESseblabPRIBILlY7uPdLAEjkQQMlNVLbzK19jXUDV6TWY6qT
BorFE94ajqBF39ZcUKGZYL0e6XrrMa4R2VMFWXYFtE2Wkbpb6TEDzgAxy4ehvO7psbEVSgw50i1W
bsp9K6shlg2GYZpaUqs3fmtyVttWP4wy9emukA7k8gresaP/l+RDt9Ltujmjaa/FFnwponBXVZ7B
5oDYGhog5sxhPKqc/yG3r1vxYognpd3qs82o0lSXbDGF8hzVQVgao5MEDr6SFRlGPbWjel9Vd72g
/g+/ug9M0HJ4A+w2VGCj4VuAZsRdHM5bEV9HH9zkngiXKm4EpX/47c2cMuqw4KDiIghqhaYB9sa+
thkD5pf2S9K+pVnclSKpxSE9CinwsUS7GSkhFN6eR0w9eolWlvW/2AgLAo4D236mcKZOvJ4Lk7S9
RGy35/5jBJ6Y4GqmV80R2uyh6OYx12pbxUWT1Qg48Lqs6N28GsZ2ni8VYCPzGxOul01eBkZAikqO
KtwMKAhEXZiYNtHyUdDpZvQMw6x8VyCL2Emg+opQ13ye/FmDJbztNxE7GEnEb9weGw0sJ8Wqtu8W
lrnCdUo2W9S9TvUPqmzC/wlXCQ4ijZDeRLldKX5NYvchVHyrTZ18BVwofGw4wKQ1gLYfKNgYJFtY
M+pbqTKiqkChlckzSx6ysL8wTyQYDRIVBXixvcQZLrbYrvr6SEnWKgGgjSUZVT2aSC6upA88qwnf
AAsW8qOAilmRRdvRuhnWDURzL+Ae3YSh3T8VxW7+6AwPAE1cJumpDrdAtKGbja1rEi+rlVtWO/4X
j4pR8JADy/Imp9iKCR9zNNgiXXHkZCeEXjf3awNKPH9EjvBBbRabISy5VXPqo0uC5ZQJQfnpune5
OAXlic+GoBKNGxYVpbg4y5bqxq0+XmX0K7pIeNXwNYEj4NWcYFgbbTPfkLKmjBX9Pa5egVCuKTz1
ckteOaV0af2vIjiK/HkIsc0nVrK2+gzUI8tI0//AFMjLnMzsW5BBiH8XAMrSyMJZ5T4rI0dyyYvk
XZbcccosOzDlsyLLTt0FXFZ5R/afYjIM+0HhJslHAqu+xpJ4a2Yg9fikLburORnRloacGr10LKmG
/yYIL9ylWEHicN9Q81X8mwJ5r6nzhsoWUiS8AK9ojQV6CPnE+k07aPv+W6n8c1Ij1jvDrXz54xcf
1lg/WR9uSqhBcXVNGy+SPEnDvf+TN/eYXkvRkWeb/EoyH2M/upRCs+p1wKLc1YU3kANh0eu2KJCh
cCT8KVkzPQHnYLrpVEiwcgufMHFRoRb/267lgCShsBXwvCrO7GiyB5j78N7uuLq0dhU/HX7rmpcF
1maaeVhUg70KODPLV9nY1K2dZAxgTlxCEmgO0kd3bQq3C1lidCuxdhLfrkoXNRmWIu93ZZMB/wbT
eHEEdAvCPERWyFe1W0NmsmJOhtXl7yPy7zxZ8Wnh+qijVYn7qnUYFDL+QweVGe+Y7yqUKPPcJCnD
44+lJwQFVJNptAPgeT7Pub+m4GHqSvlThzRVSixs7JGjBFlE8TenKK35rvCa+mh5HE38TLqOG19s
gCBAjRleuhZc8kz60HRPyhVC/xTnMtkuumkbf87TszZDu4tqT5axB1d2QBrNNCgoOU76tFEVbT36
1p6oqKtLvmNWj0zBwPoGpAOVfY4dZ8mEvApzgxF/8YflJ0O66wa/ChtSHzXdyvAO6O81EVS9+q0k
Sgl+m0hxFX1HzdImBWsXMysE4idzKPBi3gn6JW9Sx5n1M2GOPn/rsQ9PbyahAbalxhn9G/1U+tGx
YrQsYoJgZsQz05dSsd9oQtZSbYs14E/CTTSGG7P7nvCYtBK0ueoxEEpRJpZ0ceiKmQWqvsVVD1V8
kRyp144IQYYJ4ru8inlYWzgwGuOJ/y0jG5Y5Od72uHcVDoU9QR7OwDi5Ut/D8mmUn03Emzv32ulU
mSeUi41obEr1r9BZlrSUHppgK1oNRWffIflR6wOjpnYrrd6kfFyc7eEGayumCaXZGa8sc6vY0wv6
O9uSvTPnnoKtM1nKdJFkuqb/hiswb6smcaNh/Et9ftnJI6lZCSA1/5Ua577XCLUX5xbznAjIku3C
D3Tv20Dxos0i+Z1FxFklaXJKRp4l1K5gxQXzp0YVxN4kuYRKf5nZDEvixQyPSvKeMV11vKCVcaRD
5NfABoOGUXKfW+8co61hz9RHdWH46phuxWmroWUP8pkCMPSmYNUPux53cPYKJhsTi1kfCNsaw445
j3WPyN9ZUrA8vaH7IbdoJkvSkzyeeUOqohtJuwhVVJL+LC5BM/aEkQf7fpg2HCv5GpC1xvwsDHdV
e2YhiwPV7usNjjPWO8W8TSUnC2FynAzlN1X/yhIaV3kuF3Am07Ki6mtBe1icPGinRCoOcJ6R+FBe
afNs+U+x9svUJVP4SzbLmmBMeEPgGOXWpK2iztZBua96ohJu32BNdCfjgjzKe9kkrhesleC2zPsK
v/PwOYbvQviJuQMVR06PGrW7/7CA8nxLi7Upe0zqBfTYfJvHDKaHWL9gqwmtcxR9RLziyN9odfpb
9YHh8tCrBErATnF1FH17yjh1v4EpszhXscESuF+fqfqA+ouvaFKu9XzCfYCicvRHGw4xcWs2TCwb
lvWFZHMwpug1bs6a/KEVR5kNeH+P9GsGk5V5QP0RZGanCwZQzdiKn2hwqG/ILeXoSnwBvs3Pw5oD
cxcON8334v7Kd/yI8wMa9KQeq/hOh8saDEbP2iuuPhVe8y0vISjxHfyeL6nkKvhNtF09PoPxbJDn
JmnWm2TEj0OyoxrFZFlPLJqzRxs8jHrLY73P1mg1M6MgR7qVSocTD/VNqtkwSrgCNsTJwCvEIu4G
V8TdzPFH2onTbcxvY/qtlx9BVNtZB0jCIwVT6x6NivV0GTAdwsXlo6NfIoDa42rDzrRwL/HT9vfU
dJXhnvXvGHphslyr3vE1t6vsuD9SsB1QQt+WR6ixCXBhJP+71vJC3urFie7gWP/OwSojKcpeXh4t
42wp6AVuMjMV2CV6BXUn1p6pu6rcPvQakvl6e0zLsCbxgXGlJE9pmc03LGYneSApA+xV5DXMwP4p
PTGDdZjx/yAnhoHNEssAmqKsWZ2rTJdfAXr8F0MJiIEBd+UHXWQL7TlPvtHx1XzbJE+cI31yggQY
hY5VXJEEgpAB+dpoYINBnFkC1zzNNycKZ9tNw/GjqL5j/+j3nyNHUl3csXlX1EtNk0TncsTetAUF
uF6bnTv/A/dxaX711ZYbv1O2MnhRyTGbi6h9KsPVIuz/GWBaFThkHdLiHXMIWR8WLWes1kSsSefP
sgGMwHqQ5WZ/wr5zo8rNvAkZmWqtrNGdomPBXiTGQhiWT0Of13nH/VKrvOJYz43UBPNiGIzeG3rd
LUrichEnPIu26zayzbLyKq4J1tUj2+es8CTu1668wGyDMMeOph68hmgQmcZRwJ2znhp2Y6nM5ieS
gy+Zyh071/SWWrTmmcMr5Fjv484U0DMn05L2gdVeuzgr9kWkwbSgsIlInYysD8dg0LpxYUME2ICH
e6vCc20DLh7zJY8zj7ob8dq1PNmqNtHOQA/hAPa0oleJ8giobuua0WU2STmiiJURKYwp9hqWcDHB
T0Rdq6NEOsSBHxJhbrKQmKW07muJHRfsSWNa8+WTTPdiOXhpFoJ1PkO06vwOzRdLcar0ix20gv7D
+EAlB2/wytxURWQbxuipHXladsTlwR//lZLhVDpOjYZWXwMYSTJI21bjCzmI5C0PE0MJDFcZw2+U
tZtkwtrXPCUkcMJ5QUSkAu0142WAKseZcl6x+2+Vmyheg9kTsB4YKYT8Fg+OT2UEtmmKrVLtW+G1
A7CC+a3gVY2RC5JRxGN6oH8r2hbQYCupRuz6UFi3KaiokL8t8Iw8NrnkjfacJOjPFmCBb3HUN2rz
k8/wReYLjG28pSIn6u4Vhr9JRgahPRWY8/qiWxXc84O5z1WKXc32PMSkpxLHEBTsY26LPmKa8ByJ
dXSZLeEA1PJDKzsVBS7x/Aw4P7ADGbtjpH7q3W+k7awmtrOIKbKbVeRwvmTjH0h/LcFmipsB+AMe
yeOkfVq8WzVqMClkZAgBD5HohPhSvpt03ZfxzbT8g97Lxj63QoUz8qzhpXoOpTlw07siV/67P1vs
uKOLAThZOLIZ01qu2/cx+Ba4cMwj51CKavGUH3WYqTJN7XTzDWTmjJsuYFYrcAJ2n0F4nDu8hCZy
Di5237orODWLHKFiReJw7FzSuRBBczqu1b08eRwE2BZO8VYLXKl79gjvHKI5y/jlKuoX2UfHCr50
ohzH9MZcReaCjV8wzlTAHJdrr81feo/qLf2j6mqTR49Gv0LFVuJxzSQmN2QHpX/D/GInjoPrKPC5
Z0jtyr3JOO3xwsjEd0P4J6poo4XBuZI74aG9TZj+Fut/yf0viIQn02GLOrpPWsml68UbTTq0QtDC
rU22WJdcxpUhOgook7x5LEQEvqawOqe0yqSLRHDmmTgP+nqIW4pvame5GE2B177JzHQOzVfCVpkv
P/wVJRbYVEkAyzKAcAiYvPnLFttS1OHzbTbGINptNbwZQEsczrKj6ZGOzcuGDMWZQKUpXPjiCTjT
lrRqhZ1fXtAK9OyjbO+WFHha+PLbz05ddXx/OL5IDMIonDUGEED++m0Ob2blKHjJOOgL1i7g2AW0
qJV1humNKb40Nn3Kb1b+lHyaRnGcpxOfQKc7GU9HPKdmdaiFN6m9kpzO8rsIli5n8le9IvhnaWez
+DKBN8HmQpctMnp40gvwEFD+nYImqB4GIO8I4Cu+CYaLjpcQNAzZW36OBqUwQnAuyo9xeorSF7uJ
umNvid0xg2Kh/wzYL5TiTWOzKY3tGhbWaQ4varPAV7ig0r8if4yJU7MNCnwKVUJ0veSDqgNW6670
Rh1tfiCnE8DFso7s1vT2fZGI+vCd/6oON/hMCGyMX9r0AWqH0+qciZx0gM60R2zS2DyBtFy67ltj
BS09CazKvk2P6Lr4kiEIrJQfDmshB5ia/y3gWQeESP4DO0wCMVWPgQodtzt1VwOGL06Chw4vGeYM
iZdWYfhhf80tNDvVtbp2j+BBe0mzC07xG4cd6bfDTUhSK6W0YRvjyqH64i/zsh25cu4lfIC6tshp
/icD6CbZlci9mPV3SMRha5eHTYieLf/VdJIpa1Vyh79mmXO2xuKBg3awrZQdQXLM9GQzcFOTjl4H
HHC98g1VnVw9n5B/FSfy1ozrkMFYpsPSQd9ZIVCececdNvWm8OpNuU0P5WZaM/+iKSUeX2zHlKs+
Bjfx0kt37PFGrrNH9UX+/yP4o64M7hTFrKR2ktvsqMe69goYewr4E9eC+mg4AgrrMbsjtvaSQzEs
KFhA2IndMVuSFOMQgWwXCS53KR++lXpCuZfVA7mR0lr3NwDBnwk9XhvuVSNwCxOt4UEzak7XwHCV
v0nAsKTTHQqjnPHMm1Ypj/NzOT4bQCzgkUCZBeTg8DWJPF2k7LxY79jtoKAVTvATMVyDRGOjalt/
a/JXGQHafkn6jfgHB6QwV1xoi1syP8LwBCTPx/wKo33WPcIIiOxO698G4r5KAAUl/k7zIfBoBtxo
pVSvjghOfJTyPwCTvOKSvdM8pDujGvvnyNhEKMB+fOcOVsV3LCwMpfNX9NPcc3iMxqrxL1i2y/xd
y85sLS3Vtrg8/Y3ab3gESCQJDLtEszN0XD1rhArEeU53IeWmrVvXW7JxdKBgryifM0/30KHailgq
qix/7fxTJV7NPC3+GaszMCsXdOAlfptYSWxmwUX8Gf5wWqDM+bv+MNkRPzlx+TC/Jfm2HV3hl+06
E0pLxj7aBvgGOCZNi+KGs+YF3Xedndj4/ZKkbh5cudbBtBGFaICp4i0jkjLe9QCDytaaHEL8pEJx
TulU6vH8UsEasXlfAYJ2FExkGle6ze8fFRfCwkK1YY5I3+png5t6OWy6nPjKYBthyZUAP245KiUl
kCebQa8BAC3t4+EYS/sJqIy846y7wPu6Y9sfccDX3cvXPtViZwVeq5wYSaZb8lF+yt8M+MFH+lTO
w1W9sWFEQyW1S5twttpYF5agrXmHE7WuWqPkCUFOoRYMTPq2/Mnn0TuFzcayhzqiEKA7KltKMke6
1iIG7HX6L2AwQXAdVgaHhlOAg43Q+rrYbxaXybf2O13RaWX2C9g03WZffDffwsvfo6q0q/dKAB5E
mQaPxFCYWFJIuR3q3bE2MKZVtHeAK+YgN114F0wTnkL2asNqVvbBb3/iDrX/wC0BT9+oaFCWzm9k
5DqhAd49//0bocqBH4SYlWcG93mGtRPp0TtGOgW4g/5lss84+G32U/Ae06JR3I56iOED+RtfL8g9
lUs/jlmeCUjBQ1rdDW7UJCiLwzBpp2LRQWhV4VsW1cQ1lUdW1xeZcyhgxu5PwKCEKyznEuabzpb2
u1TBtCOH3dXSF87H2CauMHAyBxl+q94qVZGcQGFBLYFjSaqAOUABchKwfrGiRj1VkvCLJ31Lo8xO
QNcLpUeXP4rWxyhGfRHJgLwB4jO3MCtyvEufG5mVS/Ndq9GXhjHHJC6v/PWVuTaPEhbfufGCarbr
7LOoL6X2aOEwmafMuue8VqThga5VGz9Uu1Dko8ynJv+XdAnJh4PioxZyMFUdzKQS4oYPA9mELPOY
ikvvn836kRpePS23RCtybw2IOg3KraeGd7SLCUZJqTGAHTqDVARCY2YBLN8adJqM4A/aG1sJLXmf
2tsEi8NJiYjytxc+dLbD/rK44QyftD8lklpnZms5RWlL79RJc0A7aJDyZL4+ajP50phDOI3NAVQU
9h05Po0RB45ePWpUqnLf9OyuDfJkx07Z8YgkCyUss4/5YS2OWKYvrc3tnGN+U1768QI4GAkcV5JJ
RUNPccueODwrpAP10yQhlp4U8BKkg/T3cj7Q02rqvA1wlo+wPcmOqxGRJeQm623udM5jiAv0mGDu
XneatKqSpS0ON3B4T6b3KPnXI6nx/6N8x2nWnSW8xxLUI7hVL0laEv66doXNMgDDKV7I5FAUBopA
xs/CPGHw0XXAbHtErsb8UIxDRGPOTadGLb1q8cWan7pkB6PQr4ccsM47iuej5/TSWfeFOpRRTujS
SfLHoblmO1O4eZfbI4Acpx0/upDDhPQSwnf+UcrALfBOCoums3yFbQy3YFc7PCKnz4xHamu9o28p
6Sf00ZH9y7AWTWfq/iZ1z1+NKdkMP/AocVmjR2E4E4NjTOaWvxgyAyIJUmAef8JWqbKtEJ00Ycs8
NVW0XztVuquBAZM9muzSPwfDO9BC3/+QFADQ+Qq7BzGFRzZF+64HQYsNrjOfJr7MiK5mLfj2YURp
w95ERqMKM1C8tlsBajrF7VnuHwH9zpp0F3jm9zL8lJThb2Mg3aF9xliYF+PnIDItJJ8Q+Ftmm/oa
yG/ydOSsoLJa7N91EvSCue2FHXbEcvEgw7MAtQQuSsJEqa2l5JPflKijGt/75mxkh0Q44NnMJSwp
+2R+Ix1LN5QqoOXj6dzhBiQMSB/btgmPhXKFz9g3V3p5xWGLINydeolHg7alCwpLSt1fEuExbun3
bUOirvbArzI5G6SbjIcavy0ByRwzl29rzMdN/pcOH6L14WtXXlS8zoiU7qv60AFGEeD1QiFCuwKO
QiNLGN8aJNbIzn+gRTXlujddxGnbHEnW8/3crQ75kBQ2DxMGyTWMFgyPMRY1mhPlDal5CE74GBog
ojPxgJOfHaP5wCe0BkjAkcVSvxtim/l2KsDVnkp5O1bowqv4uAioO1ly4StFOdB+Oyt32Gh8zPqz
BtPDXbzActtRuX3mz1l6OpRfJqqx35nR70Cma/Si/tUFv7mwp6ai18+z/gnpBBoumBss2yjHToQ1
C/Ry8mogIewWsRo8S3Jg9ZMBtRnv3GKEAMEDBCTyrXtL1RkzElsKxpzgi4s9FC94YC3DMwewmxgS
bXFG73Oq+U3taZ/ZQ6sRyhd6DbcFpw7UO1mw6UA2sJKtLETFry69COrWSq9JdSBgzTLNkcQT0i3p
cNUVAugvVIr/zfW1kY6GZucwP8s9HiVd2m2WeBFRAdpF4RxyWNPnc1gfTTcQj9hSmn5jUQ3CSadL
9yMwZDJ5qhPrBwE2JCVl0kaflt8oKC5wWmT5xa8wyxfut1r4KtKt0eKu6dYxECxSVDwkMig5Q3tR
6ZAmyLsjY8ezBC9E1b+j3zYTxwYG8XPYeYqJcn5ocW0wClUFBP0tWnsTvSyRGpMdZAQ5J0O3Q45K
4wP5g/VMqYiFWnvnQR8l945DBaJD5j/hwOQyegSAvLWp4ykkFUO2jGnY45XLtejHO5xs3HO+eCbJ
FwF0BCIAR0JfUQnPQW4TojrGtNKovwPukdLwrPkkJl77VIiss95V/6B8dZNNc/ZazW1tcibi3YW+
99EZFFzVMHx4uOJkTxdVYmZC60gwROLRzE/L0Ed1Oo5wzZ5BAQbPxNgH0Rqe3QhNyXdNaatGC2jH
+h6+GHEYFStcDS94WhlFx6YNLU0klEIcF3dxkHhYlzQMbSLPaf5JmG9Th+Ok8su5DuhxXziclDA1
WJUn4RUMrZveXDTd9lOXo2hqcQ53sJ/xHh4jDuEuJolQtzHXUFo06CsxhFvFguPYcfgTN5J49lMm
MzxWUF70jDlnHZif478YF4tGDVjwZWKNwGPCHlAjeoSn8bDhtYObwTdo/cIJsyYXt27m39kkFCGX
ez/JimOZBhgHDHZ+xfSltt8OezTEZ1oJrF1WXEB90sEJI6HF2CPp74F4jXx/EwqjtwtDCl+Bj+x5
ITXlj85OMWJs0lqMQLx7+fFRv6dS4JjLjgFpIqyVCLJeD1pBk2BIrcXmq8FtPdgaRGv+aJGJWMna
HGoj8+b3Pk4irXwzABMzP4nH9p7y3vLdJv0wab6cPyKChpFrHCzGGX2+iRCsJIEVzYjkKFmkuBvc
UHFIgv/Q6G8JY4TarzkmBFONAIAjYa+090I/mdgPS777ER20i5WtRgSCLHSJsBlxpJ6jLWXPq8Gy
kF/+nPa3UI6lhGP/dx5+w/akyF+x+QriFMz058gaulRwCafsdX4kkWDyZyBltsh6WJTOBi4jbIKx
7JOK6OAbM/YyTGLK5WcYDPqocsvLCpzDzB1jAlU4BwfALJB3DHchwJLpS5BvFoyy8CVxtaf5J7G7
VRxbUGaRhWQ4EtW49hdgGoNjze5CQD1aEPc1hqEQxH8CH1OVgo2oqhuOxGssySvOGBCU+9xoNmL5
GDgAdv3XTEnfUCYPEatgPS8+HYQUBFe2XBXOVzZCbRXyUjzkVLEJBs1gGLqq6kFFihKJ69pCpnnT
x69muMHvz6cFQ7RpGkJxMEhZmmrz3RcupXiq22fDKxpJjCBAvsayzHOFzwOLCkk4epiJMqKWiRcO
ZPxfyfJ0RMRKu3KANasvo/6YJ1ji0z8Ti10xqvuRk/cH79xs1KBkunzHPOcb6PON9JTaez39ZdmP
zJNwccnIFq3QSDqvXp13iuI1IS/cUFmnVL5o7MIbwiGmjmecTMYK+7Ok0PjzmLkp5KDcDTg9hPbf
yMTrw2rj0unjcwedNSPFUKKwyP6/IbWOUgedjffwb4sJq2Se1i1q885Fy5lU/xCDe17ChSJAWc0A
5yBmKc1NDR4heTlwBkF5xPr5g6lydAC0+P5PopxE85/AeB9SegLWs1bPdMoo2VMkYRxFKM/myy8+
pfGHvmACAp/cois1+Btl6AjaR9q0a4tNGZSfyb/BmRcBmbTEp+fqPoU/yzaK64UKh1WpWmshtnb4
5a1bheek4+McfwFIVzed5ZJKSDTnkp/wkMfyz6DeBxxhffOmQEST2JeX2CpCwwXPIjackofTCDW2
1c9Z6qXCUZEvOt2Z6U8fhpsMCkCK3dI3wxWEktJptSOlMBR3oruYpucnwirGBM+xSVQYR6eAWY7Q
LxF+kmS4AQiowd3hWzAA0dRkrNVtndB5C9oF5mx8mDkcz/1X0GwNzZGZeDi6R/6/VinWmU+posml
VJG9lzDqRK5QH2SYX8oA/FA/iTiq5aD31DhxKgEccytQolith1ZxeeuxZM5B4+a4FPzw6iS4zaFN
xocs30/WPaaroHjmKQTyALbVYZ62RXc04FOjkEwkbxIGMr6QBao8j49pQOJLuTQuyzURMWSH7bip
wUBDz5iqfNPL7xJPD65zQfyeG0rqNKws2Oat8QFq3edArNhT8S3V8aaVH5QTpO3WZG7XP/IJT/H8
jBqNpc3RSIC7ANubyozL49+k3HvwQwBn2tzrQSJEPoM9inPMGzDlchDPOVGXhMlsqJWzkfw1+nsl
31WjxuidHXXYVaq1AJwmDGMJuznAhHgG4ao5fkJfHk2PRbIV9QkUNmvzdqNxkzTZdydgLMwDhzBP
r/7EKL4dJ19J4yYmUiZMnqT/1TzKDAsSHYZyiq3t3CL0Ff/N/rfPQyxMvnQAFn7yGxpfdHZsxclE
D4TNJv7q2Q8asLAssEi8y5kNQni3dAJiepq6pXh8X01YLFl1YZ3kJR3h+Qs2OToe/23qxfrPtHj1
eutWhpeOCujppuQvvKcRss78MvxdDDkhoRr62oy4WV5p5hT0sMyfMbk2vCEUjdT+UWEHBriwu3Sh
V6lvjAQ8fvrhPujOiONAuTYZkbdfkMY5j7RwvNTGLcp3sn+f66MingIwzoCnpOGOvSTDpSNcP/kX
Aitat8sMVK7t+OubfPlwODkT7mWYhEawLyn0nPIPAWXL3wB3OmutXbcAdRmnFCJurPv89uCjGfuA
f8gnHECrM9wgPOdLIbJ201DtG4MGmfexRwzz4LSCiRJZJetMijCPUbL3he6JBtaGR0FkreIw+XAy
4WbK9xRXcqVhhS4CBkcP9WeGcC3dAIkqVPIQxrA2Iutu7HiK74rQonq3RmKm5042L9VS2Q4DwTZG
aKGOpSyGlEp0/fYfXsYViAo+IE7GUocOYQvho9HcQGUgPoJGr9JtwJFggvesVv+6yKPxw9ROUeFM
uleL73TEzimn2hM0sgQ7uK5tAAXocNclm7x7h3WOPKm008zjxrJ+i0nEuLPKVA6c7HF0nn5clTO/
kPSdDbDqLLJF5wh9THPHDDvENZA22owVbT/wQdeho1LewJfbMRka12p4RZyw/cbc+Vq3FaWrTCak
EuVNDDZW6NF40Zw73GCm5E3VP58haNjWgPZ5kZrZx7Kpk7tDys9QskcUxU9tgFTVstuS+BPiS1Ex
u7YnOfzVJ64S7dPMv/PsKSnkgQISl4lL/KTi4T8JwSo8W1l1EfKGRlCaoGttVWB6NqPvOZjWKxxd
6fgo6VvooUBGqbE2AsyV5rRWfAkyIW+EFrasBvC8w1I3/muN42gpmPnhDMwEPo4DGcBWh5wJI89P
XwWXVoAxRL7H9PPWSzfnNmQxppk1o/tPOf8bAID3Gu75+csyuHOXOASielYulmQW/iZfBJ4aGsK4
WJT5blqYd80L75qcwEV0RTkr/evAc6tqHvGoQbDhSIqPpADgqLcQbXcddUE/DfE+i62zOedMbIDf
ETuJDOa0e2r1W5NfiJqsuzBzp2iri64UvhtdSJCUbS0pn1CHZMnrbabDflzpytvEpiomv1CqvxI7
4w5zcNkcsURJKimzjn8OaI9APOBYLDiVCWe2ESPBTqLyWKlGGh2jdYJPUWPa04S1JIDHQBOsMPfQ
07twNzFpmRghSNjyI5JmD3nOW4y1Ibi+sUCbpM9nKtfA0lwRtyDZe7yfNwxuy5oWzztnfn8LNM6d
5Ib18L+6u8Od7UL0i4orG0EMsBwFdTRd7qA5JjUE7gVORh9RQnUupxeTxcfSiNMJTJ1Ud1RswZLv
rMUSSCDm1iXfmv/q5ms3vprms4p2mbyXx2sh3JKSCCSrG15uMWxC0eesytTafIWMpb0O0AOrZEah
hAgCqDZmMO9boyQWrEXrKFeZa0HHZb/Ju4FUhxcfS7Lqtuy5+tIdSbNx6CsPyHuK9WLFmgS/Buwp
4tPWw2KMDw5G9jaKjlo6iUFacglFBk1Zb3x0E6Fmdk8l042Jr2YQlLBD0fq8n7GdeFrO6qHZhBaA
XcdsdzB5VjSrGuxO7cA8VLTuIv6WMIaGhubkzq0wh4noF5zBOS0ShVQ5imWcw0ZerA3Rqf9xdB67
jWNbFP0iAsxhKpFUzrJkeUJYdpk5Z359L/aggX541VUuibz3hL3X1kWSfDAaZxvfWytRDwLBjU3w
jou+2Otg4SkwlZvvz23oU4IHEp0kdZMDzlemnwLt71gxi0DGjsbUtlXEFgUNiBx5qEl/axG4YLQ3
4EL2pkIQBykOCfJcgHc+8b6sNAxWm6NMYrvxpfENeD39vr+M8ZXkWK31OruW5adYAACty60YzFcl
plGP4qhGJyfsiHJc5BVFf3a1OkRH56F+1uGv0M5VJn/hEW8+a4ThbVkG5bzdVrCmPtX8A48Z/QqX
NwuUMjBQFfnL5pl1v2FC6YjUw7SuFQk/mBpYaSKs6S864UKaJbNxxL1lbqVuFbXrxlrH3AoUeeJ7
kU/brD4I466eXgqGHWS25M7Mh0OFhp1/nYgBInBYgD7L60TjE7KpvXaALKlmWlggEV1OQvchMX7W
ki893RbVKyU8hzAtydow5e8IP002U38sirUpzblXr1GjMd1KPWK9velv6pChNFdN9TUfr116MCMC
ahF+Rz8pqxNr+Gl91e44INX4ODYnhTiDZhdIKrvP+WRQ/PAOOGERM8CNkSjUtcZs33NaU7EZEXEs
18pPWnx0xbOYEharKBkAK3dAmwnGQ+rbMlvJFqzT83NkFo/xnLNWVfqvfPwMfd0W50jVShwBzDfv
yUpR9+Ge8Y2116Gz5qNXYQfHF5b3sdsATlfD4aQKnF/TV1u+lgl2N40hoJwsNVzDmnmLBXjJJuEA
sK55B2UBhO/AcoJgLmaUE7oif59QtVr4mUvax544M5ZgHgG5OYrav6DEQxz9dGCp8vEeCO2iB77c
q6z6dob+bSR7HI0javYRam6DetMbkGUytcp/A8h0PgZDuqDiCaOEETkKMEZBQ/uvxII80ks14cmM
Hos63VpdSRM8J0j8KuMtQyYlxR8VKOlQ1TdKHW4REjMgKthEeulN6ymBKcGT/tGWLalrJaOqj7T4
FhVGIlzvJr4Iai2+0/+ffMJYOx1RQogqymw/ovDaqq8pw+FtfQkJ0ti5Mj2Lw4FjVioPGS8Y6z8h
Qk2LuTcSz8ytCaegSBPHb3CUQrMzk9/mVJG3h3GdyXFXHgrwh9DFKIC/pIj3wPjIBATbq9lMTOMM
/5mPVHmZXrQU84fJiNG/zBWgGNwAMNmDRv+MjIXXQac0LM918W9A0aPqO1l8SSEb4q8++ZmyHK7h
PjOvCFGYQ/g5XuPt4LlRfaA7qulo9Q8N1feUztHjT2V6kwyT5V9IpXZKuw0t9kfdtpVOUK9nmlYs
XgL1n4+DQ1DyWU+2yB9d0lGRBsj1D4E3LTRMJUL8leIz0N+4qCSDR8jG62p3gzsgJCIMWzz0/beB
GmceWG16DmPllmtwcHndMsrWPUlrS7YwMzMiYwLpFQzej2ztp46MtyUY9tHQFm427cTshug0w4NH
RJ5G/OnKhx4wnfELU8oFC6HacJbmya3jvq7Gmd5w91uMK4fZ5NbfFXYPQLwFR+yvyCT68A+VelA4
i8DfM3Dw6keCa6sFQowis5R0jJ/MbkD2mls3N8F4B59kRxYSsvz+Gw4F0TQcSJ3A2MC/W8kpU/cR
gZHesW+/Q2iE6fjFZ73UmWi2pD7W2YMYeFdWcVuTg2U2bDlrDlv+7xKqc83KpqV6yBFeKKyRRu85
cZo0mE8ppKfMGfFbp4xVsvFZ6HALkReRw9MkX5X1UZufhlAeRfyUE5voWU8pMfck0tInBdAnBHBN
pEFcXOB/KK1LEwCwLAgYUjOobYV9TT2BxwPWTGLnYD6yfZ36bsixkUO/UIpLR3wOg8q0+5YQv/O5
I9tl4eRJl055mKShW1stc/FN4HrW8RrE/ifOAvJsZHGHqAl3kzu3CRaYuWrvUsXU7R50TXfTQ0fu
dj1PDGoiIz2L/bb/yTGO+injqWPi8b5sK23jqTe+9lzaBKWtpu9JsLPmMk6OK9d7ATNpgAFYxkph
DLeA300toQdHYLib7f+iB4SFPXc19x86dWLPJYKusbSp0p2JOm+K5tTGMVcvzALS+dot1txVmfbX
iwBYzM+wOrOLmr+e0dhJwJ6V5m7kVL4pY62MpKT0LXZfPIw70TtSr/n6rvcYkWzFkk9qr6uH//V/
sEZUt01uBa+RKEAgE2DotStcRsbJ6OUViNhbhFHc6IFYyn86mElvxsfUFPnEsKqg4H3DI1xAXBJW
YPWfRXAV1IclX3ufJymSl2JrwxEkAkE4tOgzsc+7aR47imrhjPecVD5ZHk3GOykAqJvS2TRlt6iA
P3YeOvBs2feKU0y3yvyFKrOdwBSE9wKDC8KIxPwgIQj22DVQzxOyDF3+thJqpa14ab2zKQM9ACg1
WVfZ4yvZwhbRmSkRZ8e+vAVDGZxnA2cT/MjB0yqYawX1Thb2UXlPvHhVQeEUiCgt4QY4+GMsVscG
y8hgarCkfAs05Pw+qvSZKI7anxST5ip5dCiJ6BV0EZjleOMU1aF1huXKmOeoHYq7P1lHY/Nuymcv
fxYZ0ZEnC3277N9KxF+Zq/VnvSHsQ3LMEIJi4rvy6NsWeG+V2DZRv7mtL23kNueZ4DJpf6oSRSQH
bDpdSPFAXbxKpmixmS8YMEB2RKAkTgWDckzCoDI1l6RPbYk5j4ivOt+2FeE1F4N9HK5G/K9zI3y0
Cb+UoPN5v5ApRcEJAPks8iA8RERNNK7VAFhoCQFY+zLmaUFbam17NGJzMUhHAyjQhNYrqCqHcdIq
sYJVm3DccNVj8/1XGMZCagA0prWbFvTF+qYP/5ns0nvIe2n9EBnVFNW94esu7n38VLPY1o1dJJqO
5BkLYM7EWTL+VH9TPV0q4K/8jLYUNdjc6S9KhDEVpP6Q7k5pyUJEzwYWrOJC7muik8gFrdGK9dp4
F7tog6aTYCrBO+ktD1M+fKTKS6GCKvLoPksFh05bz5oJ5AuKry0L6xvh4yxxn5UJxRDs0bTF1UP3
l+V2GvesIBOfp4hZVZ3hPNwWOCECJvDfvrKJkRoEmG7HluzI/IJxXUJwfMHHJw4vPSKsD2Kr4ACh
BEnIw35AOUgP1xMZwxfn9MyrhegqouU0D/K0xVgX67i+KJ3Di6wvFapnFHOJk4lEIXxVxZqf3fDf
pKFNk1tXy076qeWDgPQ7BEGA7zlzTFzN3lYq18UIwJSlDRaLsv0wRQC4lFuwvvcY28nECwNSr3go
XOrxXFv6ylNK19pwGqTVaG2W6JxKNsEcyYG0YqfGnkNQlcWmYGSjWa+mIPHWDrpt5cPKwezzPXwW
3iGMIBsx9xcR6uKdoQnukMXk/Pzk11gAbXiL2r/Se8j9XW/Bh5j1Skt/JW3bFMBw1pq6a0l9FjWi
S5jRoDLDY/Khoy9De5FGj04FnlDeBOFTwqkWHAcmBr35CCAVQWBm5MUh2SufmL3jaOX2QU7U8Hsi
tFRmVz+RolPoxH8968C05RRXREHDpaBMp8qU4MvPZORs+LO6czqhL0HDGiTMxHbEiboCTeHI7eXF
PVw8hRgRSBwK6u5IOow09aB3ct50edVgCdYA9ftg94wA3TJXQ679hMiyoy/fOnQlQMnwwyN6UJBf
ef6q6qtFEFHtbZsKVwQDd/OmxH+CdgFkQVrcRs28VyUpqxwYYKtDOZvthESiMeTq/nT8/an8CJDL
JOU7zT6wfT8VvqXU/9aKZ4rU2aK89tm4Mk9uYm3BET4myiYnkzYhvxFlCx++lZ0Lea1pRHkwPB5J
XR3vg7Vux3tKcuF0lTsn0A6atUtkcgs9IlmZHTLXadVmWSKSGp/tuPMmFK3mQ0++NRhQlpisG+bv
fUhU1b5/KfV5AE5RPOT8lFJRFSsp3KTVpWqvUmUsSmXRcnRLNyV4CsMpUt2RskrtnF4YFtibKxaJ
JsL3MXhM4X2OGvTyDzH97gABNNVNNvYZ21qyBI8+xsxs+Gf07E1aZk0gALttjqVyEJ/V4DmLiHxS
jyxtckfKi8r6NOiQLjG7Gzhp++Kah7OaaQT0xCY6RHGnnflFXcfMis0yP8VZjp6UWlAzkNKTGIVy
mJXpkRIU+gAm0yiiLr8zi0KFwOBuwF0w3ATeuHI3G5sxyQvkSnxo2r/YJ2KaDdHD8C5edtMhU3jf
HXeeLqMg6LCTtYRF9E+1vnZ7qd707ASQC0MX1ROL9ek29J8Ne9MsvmYdI5f0J5DePPSa8lEhwwkM
CNLbNngGLJzH7uT5N3KHFcYBZvzEHwuVpTDIb4MB1Mwb9Lp5y+j2rVULA0+XXU3fVlmMpOZPlJ+s
Nd12ZJ69Uhmd4WYctMNQPonzlLIzGHSicWT9TFdhmvvBevnVly/8EcUeR7txRF7iznIwmR5f37Iq
mlcbEiM9Ob9aJKaXbOMZiI2w3yKDJJsKOcuelS5GzBxqd0sUm3nONJogN89vYCAWA+EcooFKFdBu
Jge25D/KOjw1Gi+WujGEZTD8Bm46LADmnLz4mItr5Er0O7O4uVAxG9LROTUyqBjPS2XTJSLe2bLH
x9mGgYFeqWq23HxgxNgIwmMKwVA43Z0VISIHEiDiB4sC5GlAhvl+MQInw2f/N8A4ONesJju0qTw3
tXYE0Il2JJ4+suwQWjt80RlbPgIFfPzpO7rYNN+nbPJzpEXK08ye9DNyDl36IIOw58BJ17WyYlE+
H60nH85iwCUxfRlE6Uh4KCINYZ26sOA5E/XssestU14ny+maSxN/iMwkEv2kR+c+2vH0u9PMR10W
wFI1Ph2du+8rEa/M6obokg8gxY65v/WDNRF9grqf/e4wLrGOLg5Cse57J0kurbmnvIKovpzjO4Kl
Dusp2dU9H+4/jQPXX1Kf+4kTIE7GxJNhP0nZCDpkII+MoOWdpZ4y65JCiKWA48BXipMy7vpp2yeO
OJIIYccBaGIbJiyp0gomQCwjyLsQVQQM2qxPmVTu3PrUQE/qKa4tk6gUPAMbQq5Q+KBS9rpvJgYu
skqmg22OZ3HVypuavWJdAu1cpP16tB4CrcrIhL/Wbq5RbvPgKcP/0QquOkyVN8XHg8vXVNtp+rRR
nAANw8ZAOfIrFSdLVewwfQbyWUGDFZTpssWLmDVO2X5LiLoB/fi4LH0gNqZ0H5R/YoLNh1jnE6Az
iSkvFE0sCbfR3Kcqg775LvX3fOz6YMd83op+TapDzwwdsTshn3w8BEGz0hlADXf3atx3bPnMAal3
vGMeVWgno7qV1p7GEcJghDWNGp+Iq9z4TEk0Tn6G7ihZ7G+nGjgfmMW1zrhPPQ3s9urInjgIMLQm
2wmUmJifqx/ILLNkL4xxtO3qkYkTWUWOHh4I2WgyHB8fUnLX6pUxULBX56onubRxp/IVjoXbVuch
QPMErA41J/8U6obuT+8J3bBeXBVMeap5RcnDq3D3EEBryI6LDgNOR81Tq6U0/XTy3vzfMvpTBLRk
3lptTnX78r3rIBOkhG2CZ61ucHIxHAweVXyR8C0K5bNtDymSeGmEdeco3e+AbNAyXoKPrXZbpqcQ
0IsM5zsKFVvB4WRx4FPljHxURkEYqPeKy2+wZsQ2/ujdS9RwiW5o13vxZJAJpnDwzqUhKuGBG0Cg
q/L/4PyypFRgln/505fKVnP68INnJB3dkT2ahnMkljdpPaEOxZ/SqcD3DjlGnOaSVueGl0VS91V9
L2kXyNDJo4PMjRT/lGxiDIh53WbUz/NOqcbZYQ480re6OQ0hNizSqGWJD1HDCb1CRiSWZ8z2Hr3F
mGwlZG7SMyOUovdzMuCpzTVoPv0h/Mp40k1EdrAhtI+W5YoYta6m/eoBEymb1ZHDdnsRqKemvMWi
BsplU1lHiRsE9ieTvoSpV85zxH9dQaZtuHhM/y5ZyKlXlnGdTLY9jHwrDTgJUl/mZ6Cbg3jO8zLI
sDwBqxC7a178zgTDAEoZVqn8KWFqz8PJpdtBGiZhvgo5+NPnJD2K7tagqpY2s21/bZ1yuCMxMgSi
PPNZcwrEzON4L9JXpF5bH1jlMwtWJValvJsbVE1B8uPaU7hT9D3sG9pBNSk2UsSIXX7VCt4WhmvG
r4C7Vl5SJZnhOc++G32bjluYJL2sHwftWx1An5ALzook/iUjEu0CqUWJ/BfwSNJ+z1uaHPvpQOjr
fNxeB4LgGoUZ1Ij2h3LZcJPsELC6YW3airtYOpj6uGazCEgDGzuSUGBQnFmWdzGDW1m8y9g2q6+C
YWYcrAfUGn1m8FSgdzjkhNTSHOitTQM7ikxvegSLOmnepBK7enuJpV3lgY8at5T/kn4aWWCrBEmG
11xezXm1MqYD6S7r2AqYdjWWfI5ZttNXaJj6TB/aCa0i8jcGPxLwp/aolVsralHFnxqiyVpHVC5J
dWGckdMut9rLkw4Y/EPWc/iLMP3JzK3YhFf7HOG16n1m1sEvHoX0kAj6Es+IjBLutbhFs40AYIWY
RDG3vmY309XoXGb6TNVAEVLhSNkmiS8xqF9t1eiQVJBBKB/RLPGIclsMVwtxWHsoHjS+mh3XUCgy
i3bbEiLYdtRFMsRhHvd/sDsN467X4qLAqhB1v6yeC/VU4UCcrvU/Jsw0vwFaYGUvDh+Nyq9hnGuo
/4xMdIruU55g/jzHtF/KIcRBARsqI7Xx3QSuNvunqJ0aFjizBl0wCH/J9nJ778DFY6Zg/UqvSSek
hsesOY/pN8ovst1vKm4WnqCusXYFTtCuDN2gCY7JeNJYSFbzjlK6ZQbO9E1AngfQoNL/HucBpQoS
bARUjJP8GjSQ97B/Az1jOg1C33vw1+J0cgXsdZq4LPD1cHMgMCyXngyRiPPpgp1w6s+s40g08ntW
F27cQudre94chtLtsMz6AKNJ4NbSxjCCLfgY1T8kModG9iz8r1H5rMp1nNMxtDvDIoKQzS/YCA4v
ZHwETz3RxxQZFm2sUwjUOjZuA64Ik+NNIPyREYYZQ+ajVlExawqzBWCB7KBF/1YbTNV8tiEicFiT
8T5OHNaWUgV4RnapjDpYdRLvWM0gTU0x5TuTuIvYGgENIlzNX7HIIrcyVNxGeacBBnDUSGGyE6bf
eacctLf8QnNglxaXtIw42qh2lUVeW3hVCmPRIvuZGDigH8REROMMoYx4CcPV83fO9Y0IjMjtvRig
Je62emDsVeSaIaPdCa5to9IZEbuVq9CCD+G4ESHvpgEbGpwmFY1SHNUoT5GNGpfJQmwXZOuEJVai
O6Xwr+8oVgSGIo5fK4cqyi6V/o8HuRXOHcKkhDkr+yq/+FOZvHSzNStnV7jxCf5Iy0fit8S6sMKR
W6epALadiF12A/m7Hu6G90JMFtPLEQTbGLN21A0xlrAK4acQlE1XwuxvbL06zT9pTJ+kVMJSaPh3
kguD/1MaNgp/AVmifquOUeRKJflo9NB5OfOFWtw50visjL9UvVTan8F2WvZPqtYvyquN3lYaXZjc
QXaCFyZBxwudAj8IUBbmIy5TBhofjyl+1eIqJd8ygsPNGvUSx3xwDPIlG2OoIrpWCLiZaKKBJQxq
d+Qx403yMIUa3reKHSUCeyEl3i6qA0S3sz7U2hCe5UOSRiutMQ03zHVjHgp/L5ONV//TKK6K+tZ7
D3LFSJxgYBGNnJUyfBh9mc01lIoWTQ+oNdnxNiYJimyjCQ4cJgTeLeAppvc4ZvZi8c+jd48HfEaY
F9mVe+KyVzy3xKWp8xDXMoMAqD7cycKI/nv80Vps8DGyoXJ+Y9By0XiP4ytMQChyWM+nGdFgLJBQ
hZ1S7RnMGxnxJ69gw3c290Un7mWCerk8LJgvBLIKxUPSg4tF1MO+JKzMBgnKVBbqp0ag7TDSpSVT
EJL5jSJM1Fb1Vhw4kEOfALySHGbZdZMcjBMBFbXL8vklTjyhy6CHftajQIMwloEWyoRvBcBUeg6q
19SVsEN/Mv0fCxZ/tJwMBOMkXjuDgEuK417D9bD3twNCx5jPuOw2oLMcI2B6k62D9FBKzNe1j6BE
cBbDQ2wx2w8gDqVxY3JAFPx2ZfdSUgnZyavoKKBIIEiP7cDPWxxHLdmb8EGGVTZeOx5nOERdszO0
DcHQ8bDBmqG1TKO3XJHtAHrDHSSnIgvQCgFjp/K6q55iaCD2qp2qPZs+ui9ED8xIlPheVXz6zKs2
stmOB7M0VwLCaI8g0BjDaZaw8kIbimdNVM6iiFlt3RkE7xIG8FY4FGdpDZx/Rd0JnQVBgPwYcNt0
rs1ZmN5meyjWBbYuWdj0wSwomAHXRyW5pIbs1lTQmgFsZ7oH8WmO69P58Eb/GQVv1oRKf24shpTw
SKGa+C+Dsrng3fVbb5lx6FYsUipokyLm/HjJn4mqIIHMNSs2h8bBSFXy2ZVHlZhf4u54T+dN5WRs
Q4N7orI5qUf+5ynpPmcRcdLJTipx+XlPFmhl+dvOuuF93wIfEA61+qqmxzBdsVhtknzTFRsc7PP3
ifmSnlz6ApC9JkwsapkoONTUbULOzhKHacFIIwnOU4u3Vbl3KKw6GRuh02knxp/BNKx1+TAjJkCh
xCRp/mOi6rWiW3MYq90ai/ArCayl6K1bEw904y1N0R1xgs+A2mg1zjClvRivlOrZWsM6qVaA4oBF
mxELdcthxGFaJKLoW0whZneZ5S4o1gCDRzBHi6Omay8JG4L/3cv3ruXEh01+p1Vjk9TTCxUbRQJA
kpzJHgospHAEQFeHpPlMp5AfCu3JLbFw14W2oW+KOfi8aLaZ8oAcjvy/7faeASsESMaANwPUpcUQ
ifQPGjtWdQw4TOa2xQFhkqQeUvxrLXHz2gkfDbQuwsiDfsUvyjPIXNMVNYqYMtzvQbhfEPca+DPR
pkTNX1Oz8QXc+azAd0qs7XkjgWVAw+e86eAVHVoM0X60Q1wgs2CJeNfKiCcHKviBL8Ojb1AEBp6q
4kb44oaZwzb+IialpSb5Y8BNYSZbrrGC2CAXH3C7JXVar3/6/j0oe3CQFvUJji3E2xWRpsQT9chC
oe3vG+mtzuq7YV1L6yKkEKP4HMEMFsT1EZuioKw4VoXDa63la1eTqWa+q3ZHFxVVECxuhrDTh1Ws
uHya8Q5zp9czI8jW1TDYfU9Q2PiZt3TPhFqogeaEyAiGnKxLVyEWqH1WHdrBdwJ1xx8o+z5H+beI
tyFOynBf8A6Ttt7XmW0YV4rwlnD7ZF1hqfUixVUKELN8NSlTzEWGEMOg9ylMRKGf5XhMJUjELME7
nDkxlp8onVzYH4t5TmdlylYvrom+miXMCTeKQN1uMG0hlldNzrMOrBzRv5s/ElBpzCJpeGjzI9yQ
hRLOqK29LQTmohC2U2cubU//RDbD01Oi6mTKhKInxhPhmwR4kMpgRtvuVTYL1byUzA45iL32L9un
uefmGf8gEgv01YRDYdBh8jHuoftpUSTf+4E94cA6OERrxLYyD255/5ZKJExVyCoUMkLLfExdt/IJ
IxnVkm0C3+rwi4lVf9Tp9nSF0pv5WjmTo5LYbbWv0vMdTRKd1se0KQ7PAonU6L8akFKz0497lsVU
j0gAGa3Ff8fke8rvEZaonjiSaYoZu/DHcrtUaKXSdxdUtEnACnJG1Rx3XNvkBT/TZsa79Y6On1bC
fmjlyEL875BPhPIOVwLmAaLCwe0t5j9UlOFpFn5I6DNjCDgvHaqB36RCXaoYK/IP0ENDPsDLU4/r
yjoptXqahqOQc9KwnJeCfKtHxgHulOntTa+9D4XKD4ghhTgmJlfmv+RVyNWDwAFi1VpCVQwS+lTI
L7Gq77MST0tpi8ayT/7NYUFAnkr1E1dmDV5UnCUJwcKWCnapGx/jd2Ft63mBgukdJO6AtHDO3V2P
uNXqndVicyFbfD1b5MH/UJyxiLJKslKASWCozrZ49NWO9WTIEb+eIFVzG0K1j25699MHx1zDSagZ
TNDQwTeJ3SL1iTqeOH8jFUz+86XUr7tphKp6JHZ7wMvqhKHbFGw9oSnxgFLNK3fhHmNxXwChevNh
sAs0WzdnuYbHEo5x9KHh8hUaHlyXVOwCtA7w+4gZ9XGisu5ZRAn/Knz3LajFXcEbwpSTC/lt9+xj
459lE2xjwe6mVcFREWE/jRXJGUaOhnCSQcd8kO4Wl0+9wr2C6K0Aa+5T8CmGttL1ixUhz+XgK3kM
h+7ZAAxBM0xlNfoZvagKHhrSYPgtYsAdkHPOQ/WITBwwVLY+lnScaOrkVTYNBzDyQhRu850MTEeC
HptINUFXxcXMZrgEqAxTIVUoZ1o52j1D/6lhSBQk6y4WndKr1/GYrdn3Z57uGlXFRAJafInOoyO1
BySgE+QiOLp5QBItIIHp0c3KDp756dGU8ttGiLuI2gJsmB+pd83srLVUUHZRfsUFf1qEcj166lw+
Oopr02MzFIGrmdSGNUPN9E1E9Oz9qO2vCs6/hb9UtMNThDfnR7orUVfIlzD8JDe0+BSde0I3N6z5
TcZkYWdIwlwuzqK0tdQV3kq9RP+2TPtNcQKKKbzbBHu3Xa/1Q4LkbuF/k0yhuP1XaBHLvuCDQs8J
TWwR7BVOyC2rsJvJfgDFBptfPFJ4Cn8CrNJkoorX9oq+UYbHtYoYm9Iic5IsmX70toy7MNuyBDJh
wFCTI/NzjV9eWWVn8mEeqx9ueoGS2BEfzD5Zx1Pk2BKTjSX4IHObP5pfbCH+zlw1r4H0pgWeXY8y
lcsQABoX6XKWoENq3eqGE365oN3GDQdHqzPMWhI+O2BhcMYPy3RThxWCjnncFr9zR37PYOpVBRGI
7ffC7dmnu8kP0Jb4Agi/5r+/pLldfzE8VZ2Yu+IMWRolEfMZh1ma8tNtklMNbps8NMSHmqP6S7fZ
K9hEt4GEnMzNFwdMDrKjxgtxmwF4cru/bl3VNo5aosBt4RF+ECXJxZ1fsclOn+JjqDY1pyfdIK0b
Rcgnq4MSw9PbytfqB/EMWYAs4K9Y85e9GMemWLKbs7qFQPvHO2Av/A80OTIzIDsViFKyWWiLw4oS
THpDwOGPUpFDqFs9faumwz1HVTZJDpgZno5Q38XVEWZXvJPR1CAF5aakIop/pc4NW6INOTuxN8vk
iqyo1DtswcwBsL7U0aEs9yHeogrDFVJXu+7XkQLxa+UNK5cfItIPknjN9M09kW5sfhJj1emA40jU
cHvGqom+pdNFjIsux9HKAWJGsuyJO4Bj4YpkoJf+/NVScAAn6/A/WGxClVgl4hEkWxdyt+DjQoOu
w5jRAkergOSQe9Vp8llNgca0TkKQ9SjADIo/tPBbCBoCsmrevfFk1dDxoFuV1J8+h9vZrICXyQOA
FVBWfFcmeL+3pGLGxAGkksnLXq7GH6XzCanKrk2PboeBJeQDwvcEpvgYkQbsoX1DOjb/K8P5msWC
6iF7PiUq7T6u9Cijp58dVUO8joJ9ld2jz6Y/JjiLQBFU07XJt2BnhvA0VS/2bEmFHoJme6LXkbMz
K4M0MZD2Mve5gaNm1MM5TLInbjszhgjABowBcqndMPtiarEaLCucrt0/PrYk/Rw1u4pfU8+QiVJI
5D3wcgWgJ0sRRGw5IQFKINx6PNG4BfhpckYQKerxoXIb4jPGgW8R2021HkrL7UL5RjilPR9cav81
xtuaCnrEO+GFZNJ4HSso7zdDv2N12l0vhdFOm94l+ESOsKAWc5/xOQ9G+W7ZbOrFatKhD1WSaJNE
6kZef1eM8oA0GgP8TGTjbGMIij6z0/9wL5L8MupkwW4wICmaM2bObONh9cRWifMYcdgsMjWbH9Hc
8RI3zB6Qg3ovyXt19U2U0YCgsbuxXumg8Mq7NOG11r8HMk/Mg8qH64v3mBQOc1tSU0bXzjzk/Smm
EhzTR2qQsMOArN1Z6SFVVn38z09+6beZ4HbkroPcKo9+y4TAPIv+XyWMH27Outzn62E0PtYfmAFR
OMP9XqYTObDs6QIXXuC0RoKxEEvciqjN40sGvqAHI49JZRbOxKGINJMrzIl7Y6mLytEqLP3kG8NG
BuQmTJoOLtOkKgPK0MMI3/ixUjIYyaChjTBPu3IFKpRNPtO7LplJ3zXfILVYOseSF0KF0MsCUqFh
oAwLbYfBwu71nUXLNOw4WxjM7zPjyEi0FXYD2g5ZUleKdjMj7xOC57pI9LsStRxbLAEaJiD2IOSM
RjEUMDJCYaAn1B8B2F5mlHyPCI/Msi+x/yYYPn2nIYOIERv6P+sPWFp3QVE56qflRAakuDSJAXVE
5Kg7WzfdnCoZLTN5Xz/Vp0QHR8yRTc0avtMHbCas3NWnLyzpdbHQfMFfqx17kFwdLRqmb5wfv7jK
mx/9WnyRzzMcCjhNrZNh2GV0Um5YucoPZnW9DDSKmnvJ99d5V6QLGJ/rOXOeKKYVFkSPEcA//1m+
l8o3gpwYEPaPntuDTnW2kHfK3DMtoWAK+rKE+04/SfWB5dSlUMZbmN5Kz0bmiNIeY8YOdFKx8ssV
tj2OGVZu7kRB8oBSkoxb84vKxQh+JTyMuAMp26KV3rmBCaEeOf0i1A44uEtUQ+1ppNPRIQpZonao
lGUmuXL2y7sN3JyGjMp00mml3tKw1FO3w8mhs/2k0nBD7TQCl+SM7o0X8S7UcxvmqkiH14AmyAhu
xq1crqLeyT2GFtwa7dFKkGbZkbEcO9SDa3MCruC2k10iBvJmnkheEbKElCf1y/IF962NjJUoBzjL
uXjUcyf8Wga1Lq5H7cNXMJAjiG4BStSIUBOPgqAq7wQGspUCzaVVq6RJd+WsEWqtDD4urBNyhyr/
7LYe9QUlIwRBwe+gigpERDN0TS24BD5S1nnLyRGRYRy/TeK4LnWeKRapEhq0EdmJYZC9XgAEZb3G
WI6/vnAEVeN/MSUzQWYI/DKC6sMoOk8KKi6MOaXF/FJmhs/1ZerPoh5YXQo82fRK6WMcDhI96czm
K+r2Q665mQq7DomBNx0PBZzeoyk4Kh0pyQzZLqbOM8W2qmOIXOrTWm87XifaDx54yHrseL+KFikV
RSIRQDAWkmtGARMLUPNg3Qoc6eNGCoGDkAgU5x8Fz5k8L3bRiInB3xC+FQteHpPfJibwovvBldOg
vNDqm0q7mYXlToxyJ8VipHh3+BvgYvYRHrfYQOVRmIpDsDYsv/+YOq/lxpEo234RIjLh8Sp6UhIp
Q7kXhFSSEt4kPL7+LqjjzswLo6u7qosiAeQxe6/9Ykt7q7kO+5YYZ5YyIixvw7QifXEC0DDT9C97
pOfEmjcAms69yKEsYfHG+KksZHn6PhU4RUS+fSwcvsMRxleIJbNlACw7zADLo5QtY3bsgcpO1N4c
jk2PSItKrKLL5hZPWOKrRAFbcrkZPidY4wEpXZ3+0hxOA4KAmcQbAYzWhsPep/6K1Q21xo9NeedM
fJrPCh6/bwN3BWf3XkDNmNZ0IasyQejcVtHrrpuLQxeZ0ItRguFwFkDW8WTL3N0o6Iqx7R2Fdri/
p3O5eHOop1U4P0T8SHrI9kwF18w4L5GDgUIDH4r48hImAZW6MzES+KRaVMDPpAPxn5kcecKD/Vr5
j5X/L2bSti40RsQsPQUTtwXa1E5hm6j0lkExcmmLtOICayeagbcAN0MFIk8hXCpZNWSjzfoNC/uA
sTmhvkzUsY7SDXf1yY3jjbP4eU0kxBGTcHJ6Suc4jhR1+AE8agbfuJ/xKwdMyDtMloC80PH0G1ly
t2fGzk0rTIelxPa9s9dW9a+0fhuBEH+Uz1Zzr9nImerXj4k2wCtsMZmaeCLGwc8ce7CBl8YEcEn3
FHs9+I/3DF+myxtlsk6jvhmy4E0B4Eisz4hxZ6WYtxIQXsdv5JHcGOqTqyzU36nFsypfAg0orV62
oCJTn2d7whpiaVuKJ9b6OSG3MVFB3Hm9q7YGXkBmGDd+YyomdYRoeP2hXio7VAJChitzztZG3bA1
O2nMgUbmbwP5HMOi7Yu3iJVW+VUX3soYf21+9IaTgKdPzDkezfPKpkAnVoqO7r3ofgwHtzubmiKR
ZBcsmEifICeEns7BIrfCgzNT4nI1aqAf6NrRc5VudLLZWJYzgxKDZaYHAyb3iHnkchvSO2e8tbCN
z2BwWWocJpDYzbLUW/z2YqvLNZbUM9WE19SPKj715dH2gaWFbIGRMm4YYO97Vu264TMdZ3plkiG9
fxMWhtJ3bjwu3gh91MQae+zRLQ3U8yY29FlFayumw2zKbcNBHlNK+H16R/gfsZKL6fmTSI0NjLmS
8ynTSEBk6tknMxaHrI7sF5PmcuBR5qe0E6LHEiJ/FIU7oSvbCATA0Jq3nvNgxcaS/R0ymKGeCMje
jEqWU2y96NGqT5ylteOdWtQWmBNiAp60h2PDR5vbgoEVZfDoyMRZoQvAwemxPKsSGkeStvmC2HPZ
W9G8CQZXbnzB+TdG564/dMVjInYJQb0rr42BwyDddtOH0HbeGxtMSabdXdfiPfaGH+1YaIeLEaOF
2V2mhZkA2X8dTeK+TALnJmiLbaEdCR1s3mYJikCSjWHk0hhOTv1tRPmBpQnTuKFuVlaOPHUOZboO
DCNdt5J8j9Gm4amHDhcRVxFq12KYmCLwFGuz7jllAbpza9y6RFHdAHPgwzp7j32Pd9bxxGfcWYiw
7Axp2HlsUu+Y12/NWPXMMUbWXUZzsgjQY90I9NanxkopjKM2KY7lFD6ZY/RZqPpqOvhywkoC2DD2
Mg24gqIN0cEM9fvgJzLc3VQWE71gBVWGxbLIlnsZUVNrZ+tsZvZIROKWIONdm/bfc+1lmyzCi2b6
4/eoKhYsKYt89DPmCNmbyACpKe+bYAjAGSr8uJWHJIXVvCu3AaDzEeRpAJSFoFuXcTq3UDLc1zjt
DYpJlCN9SwwlVVWGUQV5JtGcIFYCdnSs9zPvgyXUjr/Rss5hf0fkuqrIYCAixP/MZgq/Di8NMjWV
26swzvZArwaLhuUfAvxR3wGxbZInYvnYDGAg3LkDlrgPpFX0Q4TAQDbgqYCuLqrODmI/K0MxltyN
0yUwAQdGxOLIX1vsWpbHJrSJKg93qagQa0PbjXOPNB3qiTJ4QLl4r8ctdE4r/dKL+meotkt+5Fok
F4O5V7svUIMEnCdCYoJN4YYFd8uJYl6Xlo4xNo/lyPkcCnbiPsLzO8ewrjUHf4HWi9QhjoRKfIgy
Q6Ol3W3e++hMeuOLMRku4oYEHuIcNFycPd4tpIax33y3e+eelVJlMmdbLUHOwwGfXDkcJM+JEoVs
bb8m6ZuRPMHFwNxS32xBcTg1lGJk2YyOXPctqp7Jqp7cZ1CayQzUgYzXisJjJOKSAPtDQwTMzMNW
NI8JIyovifYaQ/9GoSv3/RLoj7LuBI6psCyxzTaQ8q/YCOPorY5/6uQyuseBnrjG4+G9cWrskyza
L66otEcrE+m1UR30+JqgLRwRiffm7cDw1GrfiGW4IaFGuw+Lf1LFe4nHtF9tcdc/5eO5mC9p9Y9x
cGMxM8LOLQjyNKEb32kSGNUPq1rXGc4aqRlrE/fkjxLNXvvhpdbvNOj3oBSol6e9m3xnMxwR/g+k
yzzXPaMBtUeSF3Ia+n23njnD2+HFLh/HpTBfBMMJbtmI9qoMg0csucAw3Lu5iYky7SDiSIONqBjn
9NE1/gl+22IbYuTOz54eZz5Dc044xHrw84R77CM0XSDWMVkQvYnAH+ieg2mehG+v6tbNeIdqN7La
9QgMpAZe6zxQ1t0nBN5nTykM33aZAdpMFCPj2jJirrHnwfoLYGmgczfEP6xsmYS24wPI54E4LJM8
Gx8Wmpv2ETN8AQR8nH6j9NlML13+lM4xNjJnbZrPmh1A/evijzDOGlc/cej5vyR774Orks+2qdfA
NkMHDta0n+tj5iFwYQKsZow4vXFfL5+Rsc+Gb1d/2A6H/cVYwqx8WHPWKtnWNVvp5B+sFUps71jv
dPOadDjYja8Wb/sciRsM5iERRea3DVy3ey/gdWbpR8+jRCB3tRG7NfSQ1pXo7G1GLoylnzr2+T7T
TXDAbnqKWda7fV8AWpNQBEjkIIoI9S5Wlal7HsoteJgdnt8mYyp8wOZSC++IxL/1n8Pk3qChZEEl
Er7ikEkAX6iZ1dtCGAgLoaoBrkJpjUYpJqKWNQqmUQMBRfxZ4jsS+B5ad8+0eC4/fLyUsAxrNoNH
PzzkBLWQo6rZ/K5NtTHw6wRriSY8v4NEssWJ7aFsyBlnY/pU8wEQHQkGabLnHwx8GIitvUlt3HIL
fbG2tksuWLZl0QybC7V2Gx6D+lDnv5L2CTFl9kYS1ZjfeYQRpSfWf5Pa1ukh5fTX+4Rsk5E9i+V9
zTAR2lvVPKr+ex0W+86Nn0J1HIZ3hvBufbGo2hzuPKDB4xazEsNr/KYGn9X4IOcnCDURMZJr0z5V
fFPLEkYya485xiqu0lkffPh4BtTF4Goj2Sr4GXs8iET5ltaB5/cE4lziMrGIHeAcYSacoYPvOExB
tooRHDw/eY5CvrpPJbfOKeLjNqsXz/xpmkdzmTVvCuof8y8MwHiwDHW+2QJ8YxvB8gb4fVkely4T
nRb9yRziQd/X00F5z9P4OBHmkTjNV3fS2CQw+cVALxUnHdlKYFoNKOeq+x788kHG5m09oISqnYtN
I4XbzB8PXUIUgLnuxaNCLSCSl8hlN0xFCbxggzxzVp+8Syu4C2u5FxPG8RFf9hVTz3N11f7G704F
7gArv3dwjHfdehBXAaDFRU1N2AvTUXF02juje3YsaFGHNiC7lsca+vbopwawnfHt+y4uFyhQyge7
zyE4o+3Pyvgh5u8yHssAYXW8KgVdNUqnaudRraMTDicBSmCpH+nU6mPLnIdhm86vFYjmtum5ojgQ
nwI4LUa6HdKAoJ2cGi0mr7JjKb1rCLPLdTbdFG4qQP3WLOIyVg0zUm9kE70JUipWFIhD4BXrcrHa
eeG8jSI5kBRu662ROZSJst1lOMMHk6OQeb/IZiT3sPkC42uhbsFNYtiaICwhgJ1H+H5IyP6bweqV
co9+2kzmnzLtnzipr9HgvFbWxKcSNY879vOYOsoHBeyRkhwKAKHa93ZwE/3mB6TeSLtexa1LuoZe
FeXeeKU/dF6ZAI5P6trna0piC2A4f/u42jJJHuQON0Oot3hG+ESwwwWSMn/bMykzV93f+oGpnBts
gBdxC2TrxZrNez4C+8FAYAGNYkU8rjHDomEmbIysiCIh+G/NAggWZ1TdLEUZ7CgUfQiU1ujOo2Sd
SSQeN+rV2s4esxdsG6cqOKCLqa7hAqDfYBKh4Gt4r/6N3pLCJn7Wht4QjIsZPtjx5greIk+Jpa9Z
57/1ZwJZtSKNdIVUUB9CGHjTZkJ2SEwRGQ434/eW/bwiDPFqt9vW3+XaPNXgAVbouNg8IfoCp5Lc
Nsx27Yvl31ivxr0LqtBdYQNnMcYDjQBEgPkiI0zkxrx25nZ+7h7YpNQ/GLPBSuga9cJNwiqCi/SG
KXPAXH3d/6uenZoAyRX4C/aSP7yhpfUI6X2Xkic7WySWN6vtyN6DD61bpUdxsT6IY+O3sxwX7wPq
Gwl05CYD4wxtFLvgCpEnhgzy2D38FP0OOA9Gl/qovyTR7cYNNiw+KkobWvMEl1K+xsQyvvI0Q/IH
EHeVpzswJFZwM4EOhJyHLhiOGpfFtMwvaGDRBqzafsuUt7YXsZUP5Eftvflx4bT6mwrdNySXas0f
C5al4g0arqVaYyqMuoxVHyRP7xUhpTNv3Re6V4dgxc/4zsae+s0qs603WHg8mvGUm5L9FcshTjuw
nelDjQKz2zK0rY/uO4UNK4b8E0P8IY5Y1DAUXYIn0/Fm2dWD7iBuvHn03pI3tiigKd6X2+K5/rAZ
CGMmp6FPQLjiRwD3SolBNBX6Oo/SjK+McT8T2u/yg29Adr+o85cgxRi73I5Sm8K5xv6CVuMdUXz0
lv5Yr+oKdrJ9yomcvKlQxfEEWCrbJYQ4PibuhmYFyi/srBqpe4+WYFUGlDWMVBamQEMfBn0cp164
YgRMFsryBbg0u8k/Dhf2CdEbCAe0x7C3YLyuBv5y2P3oxTcSISPfGpQm5qAS9y/XEZKQmxS+MhNJ
rlHiLd6QKLA1bJ2/au17PDErYMlUfbN35YZ/5EQ4BPYO52FZbWm6Pblhpz4kYIJvlvnbip+cNJAb
AML8e7Br3L8BdxVNYLcmD4M0Vx+aPAJcEqhNMmg3hr0nKtdNN8htRLVFxaBRvlufW6YxqtwslD93
F9kH3h0h8hvIvQphRmnuLboXMue8FRFuU7+Zuwt7habfYD7eLdaacYXXmutsnu9DEwH3ReZvMAHQ
BNpkS/HFcA701qG19qq4Temd2vEfHoPfrc4APDP25jiera8hPybtU6yvZTDBN2Gl9zLjzvHz9lkQ
qrua4dchskQRM6nk2Dj63vrzfU8SICuSvsmO1lNl8yG3XDSsjy6NyrY9ArueVZMXwKJibziGXygU
O6hdEvfNtihCeFJHrAVGffbbL4cgQ4s41zmGOgRhSO/lkqbZMEFA3tKpg4X50W3fO4mfPXpWPVj8
Crkwxq/qkKiLV4Ezxh+KbqSmZmznJ7JtmO0sHKpNGt5Gw2+MPGxsD6lEEcgIz5kIm2w1M5Bd53mU
YMj/sxKx6WhFjP97xokyqS8he1BLtUgImqzZdYKywWmByE/bvu+4IwdsZ2ALiPw+pvjNy3ZYwxaI
0Sh2tGNZxdQkui/isyToAq6+yRwoDl5clzuRaUDO2GjisS/kEzYznyYQM2zVOF/VHhyjjTKB+Xbj
HRqmie30Iax/ODMZihtIEFk2+O3zoHHKoekaFHSw9FF2/VrYJRbZrP9uC4I+w7F7i0ZmE8qs9nnf
v2cNOlyzQynjxLucWXpqMGqw5732K3p8SoCA+8EGbsz7Wtz/k5E8WBqbXRxYn+mEUMQi5K4x8tuo
j85ebDHBjADP9MQcTqp8EIN7XyPbdEtE8U0mFtshp5f10U/fPiVInuiVNYMQ09G+wgiQVhwzZYtf
J3HlWrcNzIkBxUkT3RpW/uDVY0NxN2AaAnGhhxYeQ82UoUj2vpvgDgphHucJ5N1ogK9TJed5CM+6
DDrSQ0EEJVPwWuYVx6wJLSZn+ZJSw6CcZMAXYodvB8KsgB57FsOnrDaOdWCzuHI6aGIqxRMbUGfW
aSLOtpvjr5C1SfMG8c3xi3cLjQpF1iETPM5zLEh9NqEJZ2XdOWymcW7mhyTBYjBord79kWoSQcDo
himkVhcWgEBqAX088miPCiHyw6jwVumcq6F7Vi73X9ciC8Oa8VLXMRhQq/0KVfVTxOmpqZ23TmTD
sU2ZVyUyP8z46wtzgnsh/L2JxF0PhJBJ966zrb0VZJ9J/WpNIZMXY5ldkQ3i16xmFco9hgLDTbKE
BBQmF7Znnl1pf7AgcbfaqvAW4mROtM9HFNH90carjXKBONexuNRhRBEUwvnI5uwJbfTgyL1PUkjg
c/AF3Lp10NSb1BBn4mdD8HKgrCuGzYbT4wNkYWUW5arweD8qM9441OtGWOzHKTvsMOEGHl/xD3wo
cvYC8Zotv7Fc/o8lU8kslMkmYI6FkGj6CpPiX1iGH8nkNrduTlZaDIUDy+SkhwqZFxVfAyt15c3j
WU7xNxhcCEpdjRJLBbvARHDiu7Lh5kCaDf0mGdp3RwZf4eheknKfLvkITA8DKi/usmqovjsSSTGW
1MrqURdnr+a0tAwN7VDIwi+zH3zpUsx1wyVoqDPMEiXFpJbDGfatz8FRti19I8YXzkieZEjDunRa
Qtae2xbV3LKXqWIUsC0ubqHQXWhniU0bqnu3ESOByRj5fI9VFF6KR0sQbs1cgKlFKRmR2m5HwCXE
EWmS1BsojquwgvoTsnOKDsKBeN1mxvdoOvQ8LkAQBV9QZfzfuhBjlxWwDC+qf2ETEF9hoWMMDBAI
QfvcS8GET7P1shk4WEXskqsT7RKUqsOMUlTpZeFVwnUcsn/t6K3U1L71U/5mNuGrMu2Xa50HP1k2
6Hthe2fZBG+xV7CanamAhrRnFx9up8q/81gXEYWHcJGR3z4pw2/STD6KGlUuOaR2R2NrEn7nImQQ
dVWwPIVZGhdvuVOROMfaqpARf9Ydj6qYH+LuWI7ebmANppnhi0HV63T5cXOXEBM7tk9tStU/sZlN
DND+lffk2voY9qvRpYLscjFunfKobE1bLSl1ND1YmQXfIWBxz6+O0W9YmOZmtqEf1FSoeeGAcXEY
rCMn8OLbHOvrDZr+cIQcELegCgqfvafvlFunKqkJAeqHsf+vC/B8HCTrKR5+KNr8oPk1ylBRUI4z
zGVCKCw4Gn5ZQwTx613WlXcFDaeIUbGBtZzNa2TXt2OnPhMi3HqbvtRHegScGRmkW79ZmpaQ59pH
MBXryup/6x79sroVBc+PKvsB0Jkb9O5a4js1LcxCSZ5tbUnhrdz5YVRMuIaWjtvqPkfTZLtcFeS2
EjQVAyhU8VCuUE04h5RxOpLH8eZix2vSeiltu28G4vsg1Z/DsA/t5CWuzA76A7oi127QPCsBqR4t
QSQQRqY5Anl8iruM1ZJsOZwa560PlFrzdCJQh3UZzrsJkMaCYYuenDYEnuHUlINsMB2BPyfEmFRI
kkgdKDdNS4krmohZunGsJvkbU6K6ssUxmLj3Vc7e1LDBJMY2z6iBg5xcRRgZNonQtAS+IVfUJjYB
Fz5yv+hVOCCYyx4GgwGA0sqZkuuGMOfZzt74diD6hhMAKI5NMVyTZH7P6vnRH4ZfSSpWPuS3XWQj
5+ChZ2uOXCWz9yAvq4cwROM52x4Ej3leD9T8njlek9zYdi6ry8ymb/GU5dy5Do/wgBuIEy5cMKo4
PGyTkSCWLz/3xxvpoFKqeVSOLGjWQqD6G1V+CgocNqmYnaflV3bQ00ZV5XhsClvDDFVM9FEDTDMH
uGdhzq4asGFG6H5H+L2M3spXlQiHnQq6JfWTF3h0ZTJYZ1U1u9Lr5PMw6Ozcifapj51RkiscNWe/
n8SjL9F3ZThBV4ET7Hs3Ht+dJn3plF/+xs63ruXOy7mk+tIPHwqetLs2tsXKQLU/tTK4S4zcXzpS
Fw4eDw3Wh///xe3tuyrlUW4GOQt9uwQ06GRffbCwldtAfTX+QhA/14LmL3Bk+JhHeOUGp04+eyi0
9RhNrwRJ38mGyadbs7D0hEBJWFYyOJpxfK2D/kz5Up5qO/DPhSZwmHuZjYfncmnK2Tqolnaqz0gQ
iUYLhxY1lVnF2D7YmbRFCjHTMtWDEi5Cir4C2FipaamjL2MecBjnwC5UoLMHN8evFc9kezpF/2Uy
5mqqILxWDXa6yalcpAoGE71ymAntRgYlI1qN5Q3MhiuBsLId2KTXJAimN7QDiMNIeZPzY5xyBDv+
MF7iSZJk1lnuCVmUfR+3JkPIKVNYbpyIvX1I0hI1MTsV89qEvfeYxd5PqL1437qwtou+ZRrR9uIr
c93w0YgwUzPPRTRIBfbw990REnUpqtBiOur9TO0EBcnOLcbdNGBJO5q7Oecsr2MnODvxc9kUwPHG
VOQPczEaV+kD6c5dc9OmORgJVCgnQrbOkT3r22qcGpRKGMSGVhovMw8oNrK6uPWsEqp67BOVQaip
aOpp1Wk1boyK1J/BLRn1dkvGQGX02c6vK1KtMkzQXRiSc5MWx3HOnxn4Zy+lTsclRp32NDLy+6l8
5o7y7hKv9e7abGZITeuke47BKpwV4iVePLHsO9M020pPl/fUcd0KkdYWlYL48lHYh8hNjkEVs8wW
ZMDyttOtO7GdbhBGToOtiQlnI+Xj1bKoCEcBlKxaqS7WT1ZIO1zZj3+/aH1yz9PG+8boSBr0hFTR
HxjbJC9DNkxv7pCsGl86Jz/q+YpdM2y2DQf8sWGK+vf1gIoyGX6WfbqfEl+sK+6y22z6MHvXvDpd
+2I11iYXbIJEQLJ9F9WP+c6oa6rNKGk5MEjZNisXzVCsJAE2Y3hfOFxSji6OjYExOe0okPw+HAPS
m6FNl4lzmho+biJELcNNzqYekrPSZYtlbbnmrLEpN3LITzm+YGvuAlAT3aMblL/oEjgiwxzRdz1O
0Wueigub3umhiD1GKkbgXxc7Xj+2ktrauP/7VmPZI2M34ufe6EgP6np/a8xsthtES7d6QsfTFgdK
j89qKubr3BIMkCI9U8UYvJXBF+Vrf+2K8TQ4TrKJ+jE8Dcj2eh1lGxsiPLNkh+nVcqFEzCvkJPNy
FTHHUQ0K/8qUdxqxRt6YwS6c+WCSOkBB4EFVj6r+qx3q/J8XOa8qMNGdjQmGVKyexDVT3QzNeYqo
S5yRXqivvHmPcCfY2SIpuO6V0Lejnb0GI/6LpjCHFa2Mu8VfUz4mDMGGrH32Tbt6qk2smXbkj5ei
t2mKRc3G3ktysjGyYObRg27acsdL3jKtxwrS3mHiMtee0WV7M2McZA2WhxpOkrRjm7d61M7TtPwN
kx7ZLNgmQJqGZcTy0lJk7RvHeJWe2ZBl1bLlXv4pNKf7JlUFE0eFdNkCpFaa5EHMow+Ujtd17TNK
HnRU32ZUTz6PnP1Q+BDA+pwSFklMFjjUItP4rKy63gTIU7eJgXKha3iEKFs8LLzDrLAw9i0vrUMy
V2+xYY8xAJ5dg7+tHgKCb2i/rSGqrsaYVhvH0rsOYvTtJCQxvWjsPLcgaj2N54N2eXMDqo+nOoI7
M1jFzxD+Cp6Ej6xus5OP4uMmtXBDN5b+xDm/CnIHVngXWff+PDWAFvRz7Vdgs9zGeM8CxarXGy/9
pD+TydKoQAkNTzzFtDFxGEdHzlxsmxKxQRZVJaiFsF05s1fsDbOns/IYO2mpnYOOCeKZQ1Inal0l
F05B8cD7fzG7SbJ67+JdRQv8QHdBEtxQWLSosbmzTJp8w7GnfUYMOEO7DLVoHBOhmLUUXCm5Y24i
zzNI1Yc0p2qXbVzvfQ0uxkpQ9XZ5qMi4EP0d7pbwpGvEi550k+0QtN4lrMpmZ1DG3/RzTebOFOUE
RM45zittwW5tiS5NFP6p3MvD+7+XtMPeZXUImnNNzt/fvZBVjJpnylMnCE9/v8uwG/g2jGFqExTm
LJmDSstoHv9e8LWY7EQWFy5j9kiY16Re9BTCIVIWHZvRlS+OpnhTXlQeEjdiORSnbC8FlZtpo4C3
VSfhRSaI2BIAHpPT0LZGhF64c7V1fN5cb44NHsLxKan86dYxi6Mo6uEh1Qw267J9DAurPMgI1U/a
BhznHRrRrtpANGjIdIyjg7Iy+SVcpFAqfrFcb6+cwEF1l3Z7t0/Gg3K7S90S0NQF+lPOOXqu7gBW
OTxYI/AGFf8YvqkOlajwMqIeuURBhvVl5ufMPf9t6u/8WGqgV47934s/Fg9W1kIdE7G9oyV8Hzym
5y657O8NziZTGtPXPJF86TjOSnu99WotALi5rIbbXAf6pYdgCgipF21+dExcNN7yoob8GsU+DN5B
B0cPaMDx759EKwJ8N1W2n0Jo1KpDt8hs8L+XYtQYUtMs+vUDc773xQkT2F4G4sMaO1yl4B+5Y2Pj
tGSMIGx0yQXhRU+De8vkjbH/sIwlshng5f88VCiByRDLXDrhol+IMgaMwVGK43+HiQ9dCkDePg9n
tE5+qJOTp1LWNoohFrgFGrPE7K2TGdrWCcamdfr7pcqSeKfNjNlIUd06y4vI4ozZXYygMsq7AQ2O
d9dXJY6npeELheNjOWdK4/i9f5ugJyRMXuALcwEKowk0xt1gY2ODnZaVM5Esohpv8UqMBFsEWGo8
5SOf0R0mY+IPeh7XGwNapuc6TOoLw3uwYZQvv2C+0z5Gfd/sa9Unq8oeD1Xgtbd/xWctZhd1Hrol
budlHJ8TFLmUwmXPh1u1j7H0CMBi/OSFDSC3uQTSMIKO6Eo3eS39DLUBdfKOyXlboRd0BeSzSuE7
+/ulAXj70Df5uWp5kzApqSmWb42e8v++/PfvcN+5bY1ufRLwZwYwjc2Y7ecZY509tPPNX9k00x/c
8XCjemXl04HEgHYNoya3oP8hETWvFuMv3hJp90HRHByO5Ws5DouLwTmVRndRaNJ2bV65L15ujaeM
5Kpb5eG06CFmiizgR84myMwpjre+i49+p6iCy4FpdRIXUAfD+Js/Xt2kPnrT3BMcMGnDg2mKgP1D
sr0xMqD6o9Xv21o359QH+ZzZ0X0SEbpHgoo4lg4CwKB9rOcJsm5oatbYWl/MOrPB0wM45hchTwKK
IuOjLspmP4uOaxD52nvppbdzXW2TNsyx/RTWNXaIYHVN/wEBLJP4iF1O70CdiVqf4KVioU1Zc7Cv
DB/DtolNVVjZ+CRcFoSemwAVU9jInGSwz0OGa0S1ZzfIOMP8jCPfgsnXpm73HLvdzih88zJ0yCpk
r6vdf08e2XPVYf1po+guVcJYeXUb7/tcstEymKY4tTbuwkEad4Y3hIcp0//ahi4loI547iYG8Lb0
s1vTMUzMiQ7PIUG9kUbqaMfgh8Ojl07Jw1/FWVqgK5nsSFxCtM8j39zfie1ZVrPN+hFXfuUv4Hp+
pK0p+0cmQSxTwpzufLFQORMOBZM54GauQ+TuolFqLx3nFKclmkGdEdGI+jPJPHlbzBaAwcwmmW8g
V61afsm5N90Fs3UNNXk0XQdPKVuY0Y6bD2QQucE6SvscRkHnIOsWED9aO8+BKoNsICeBbaecU6wR
Nss7MQZZCUt0/HIblqzttMAelorfamcBYjn7NgtLnYVGXv33xSei/VcI52zajXEScUSN7SLPGhYN
OdY1CWc0TWv8927JRzBOi3nv7wd22gmH0/Jo7f/n+WqG1lsvQrQlNSV+aQFFnVWzeEV8ICyRPMVS
3Xc1QKS/esBbCD0ec/J1G8fy1s8mfOQBu023Fwlpf1oPWyOOL6LqCAhx9/HUlAAj6EXquvhFzaf2
BrUXM5LU3imV53x7kSxvi2bcTCWwj2LWv/9bC3apRUHYdi9JANS5YDJ4G0qarsysrbXdmlhfO4+t
akkxEc52SFC5yDeBC7THbHsyUiOgSbFWtNR0WLuGy/k42r6/dnAReKmDFdfOtr7TYtRI2DlEdg/l
EUQuRibR7eJ0PtNjdheZYUIoc76GCPEAyZQOEcumcYym6ANWKfLRPNYPSZ3dByNhVDEH8Lob4X/n
izuzGe9tyc03Fln7YbFF77H2U2PLZ2zl2UOCUWUBioaBxkzeaYjxmlz6edrkdugSvCEVCUMOm00w
wR0zlwfgbJ8Rzacf1hqEf4sRNAsGiF3oUmWgrGsFPpqaKg52pSTEw2Eci2+bcBZmY04sqTPK0GWe
nZvcEaU9jReDgjvJHW70mIrkxpIF40/bIvrJpEr9G1tIlkd+Ke9yz0ItyrrnYPsL5b2JzJOd2vLU
tSbeo6pOiZWfxXL60zNE7XUOo7OT4iv4708xlXgb06K4NDX/beaRyq3W1W6xr/Hk4nTibUsfQa3q
HPueEeUqlQggB0aXq//au6pD3/d3w8+4F46MgQ5xwxPUsWN3/d9l31jj2pp655gi4f6voYZHQvOZ
5Ie/M6Xlg9mUC2vQvlEjXp7KjIeLjlGDmXH/luSNw4EF8m6KJFRp86HJfJJNmAzSio9oi7N2JHUF
aLi7NP6RSGFusUmi8SI0RBWTd+g4Hj3bdu6DqIkuHlKHzgiz+3HyyntpKMfeo/qsjrD7xzvXIGnp
vxJXz+lrrPT1v9sZcAGsmoYY2b6yyaszvStKblIUOar/O9YlKOIxEf3OMA0iUzMvB1fg2VvJzIzI
WN0cGZvcolUv901HofvXlo/9dc5gJI79AyeafojpRu7kFB7thrC1KbffSaqL/h9357UcN5bm+VdR
1M1egQN3YCZmOqLFTKanSTpJNwiSouC9x3PtG+yL7Q9IUqVUdVVXFRWzitVMKJpiFhI4OOYzf4M8
bMsaKUqxiwRozqhBLsHVWeOuX6zMdqAvo8BzdFEpUMcjyFIbDE2xVYgappKVhuuW9Uaz29HOSQll
duRSXbv+oN+LhKKx3a+yJIoR7pSUrVL7cKfQ+kRgBRAf8APgOPzH1BQoOpMdN1VUbabkQoqd7eFc
MhxCesiI8y5v6n2fATydPlvq3X3fBBQsjNa6amlETufy9JfdgDzWeuTS7ci8+zUGUXud/s8gIJJW
urx1HXYPx0L99rC7DylA4Sbxekz42Ik8Q/ngeXVzbUTh5eHVqe1iilp/jV8HXa7nohNpsRV0cDu9
lrf1ePHpr6I1yF1Ha0rDCLstGC6iOguA5eBl+dn0b0jjaEvPjy5D9uULKh/FPKjo1E6lCK22ID5S
dBjRUdycLdMn1zt6BFqfq6vYJP6QMlNe6L4PS6BOL4rEj6/U1A33bgUAl1zZiprkTjYIL724qpCP
bQimDTrFFIiQx5TvkxxEuVknsPEkzapWZk/DBikrVBBRvOhjvFY7190cguwgR660Z8oWQrqR0sFY
y2ke3bHpW6dx5+LdnKv0SgqhLh2XHms56B+dRobxnuSOjOhEHK6MsKbxmle7IKfBEPWFto0z0BM2
raN5qOR7z60fI7ptF60KwaM0lPhTWSKHU9Bti3tcplM5XwXCHnV07E8JRAtaoORCU4GRIBEnRSB1
mzwtt1NmX4PimYIcuirtHBMTd6FABlgO1HZOmabsl3EoUbBxibwN0ZznFIEXIpWw8hx/lFXtUjRB
f+6KugHXpqG87JcaBhwiXrlJaS+6FHKupWliU0nBheRTOcnd1N4llqLuDTm/zlSrpVNM8E75J6KW
LbfnJVrlPhvb1m2TvY9C1t5DNLkYPG2byo2LLXSJwMrYKShzKLD+CGnRdc987+edgYYIQX4xVFSA
ZmmOX0XlGXRNEEzDhip7mGY4kWuHrIBA0C4C9BWPZKZx4XjNs5tJ+rWUuaCahW8B1LVBV9a0AGfT
cT4YNUJSAfSjNLNBiozcYD12jPk0L1Vhf6H1DY04LZxlIeCApliIXqiOsTHQwkL8uQB8boE9NvVS
QQ8u0bZSj5Centt0/XTRYGpIWJSIwV1N61nvC6CYozWoF0XRSiBVMwRusg7gn2+9HoxMZhEHpdBi
VjXYV1vPvM2hKq2YfXGWKnCbRdTRite9T0GmRXeqCzpJFID8VRusz1R1dQDfqb07eslYo6sY6B92
HntNswLnMI3+OiEfmmSuWp9Sg+4+COLH00SF71i5Yq71tX4uuemTmvc5RwFDg3jaxZCIfAGquFgo
5OOb81Bv7HOKMSQL7qUmi36vwzegFT6ykmhRn2YCcpc+baJJO4RzqUUPnhJ1dynKJ0/SkmXVKyBO
JSBuBTRLzPyA+VZ5fxFT8YJXp5PwKrJuYQ2vhlgWxJ9I5uO9Jckfw7CTzkRsFusByfXA9JydUYmV
m2vxTVKC6HLqa7qq+0TDaoWVipYfVPu97NqAOT2p2XlF057TDd5D6eixCxu/K3bkCmCzbC2y0IF8
LXfAwyLQtnHrEBgOQRwgtAYEehgLOvVY35n+l6UC1QpU49LtAGeTKsOuaVQYL26havO0Ayw2WPhP
kIbTdKA+zbnLFmdq8VIOE3vWdpBuyjG9qoIOfwHKJMB68zEglMaAcKh4JAxtuhZtaHmsS1GraN9P
HxSRGV1GvsAqSPpkNgVrpqU05MI1eznAiowF0eZUOfTUw27aMSBaAtrPTv06R/1BULPUM3p2GU7n
fu5dUEQFCxz7/aUum+gZpRWnJnVmaLEyBsKWDkralsnyVXneaLmAkkbWoaYWLLjDS0tS60ztgUZ5
sq1u/b4YC3Y3uqeWF0Lg6Ki6UTPLpZ1HKPMlstJHpyKwIOC0Fl0d4wmt21CPSlyoyjZZ2bKBLjO3
995tUjqOFEfnrW4X8KMaNmoZb0bZyzdZGyoISuXeeauzagK2HrUifTWTMxVn3N0QWRASejucIcIm
rh3oW3Tc3veW+dmC+0N8JaMRxCJeyKZXremIofDj5vj+2rhOTwFG4PTxVkteBlauHPlZH3UAvETZ
NOwrZDIAZuk01iupKe+kNh4epSAu9nmqgbYYE6LYCuR1aZ+ljRjbyAIs0QgbkfTERj7AQVIeT4W8
b7tzO+9WDeUDlMxxP7Eoz8yIxFM01GpxF4UE84VNHmjqGZ7gVPHnhoO7Kh2WZmFlFBzMAoGftAny
fe87102HA53f0a+wMO1OoqagxA3Z287jJZz67hKWfXZeO0lz3QptYXSqslTGUw8Qc70qTbEOTF46
BTTtMmtrGkEqUb9WtzPhT4r+t02R24sEERM84JCSB0XwPq5TfwU3MKc9q2KwgUx5mvj+hQl/PUsL
i1yTmk5hYrfNAemsLPeBrbeaT5cqa0Bkpo/NZF/IwTkPAh00/aQODdWukC9OOLHXvqpZl6WfNfh6
mR+o9Ea3BZ0VSQTBrPZasgXUAAldwc9bwCGnVkhngmTxUq9eSgE2FnJhIXWuY7gFS0lyJbHJIzU9
7w0MKhJkebUmrt5PQ6ox9eiIG1/yQlHI3WmIxVjnkZ2hPYd/bLmzK0Sm6A7Bk4uDbIPg40dFovJt
5XK3xYWC/VQjN86wEU8yg3oZ7mlaEsP116O17AFBVBJofW5QD7d1X2NL0eobR+jGhWLY+wRwHO7L
pXqeGGhzTveUJhWKlBYZAJmHtjMj6C3DmKxqo4B/l5rId2iFstVwHrZFNGzwUgDjWqIEKYXz0gcu
Koh27yvUGvG6FOtIK/WllBk8Vlp0uLbjPZlbiLHM6lgvT21TqtDqVJP3Whi7ywAtkqXXjgzjsWfq
Vlq4qFwSRbU088toOFTHppqY6Yh2KbfXodHs+9qrMQ6ldLoZf1RgWg2pBr2v60Br1aPeZ5HVqGui
p2FkHCuire9yytkjgMRegTzjXFaQ6epjtE1i5vQ6L0HO2qrsrHKJOsuY2rQtAmnN0KTg+3FNY0mr
t0le0fNvxIbjTMO2QZVWugqXulZp48lUMuEjuGwm5BOaJp9nko/P4tilyAj2ocamJQL5YOpbSvWg
EJxd4wAYx8ZRR4m5BeyGnpmRavoyHU+6DiFUmc7SptFcdSMMs4ShjVx0WPWgYetBWXJ+1xcl0cWd
arKxVQJQulF73rkBV7YjrJ4JGU3PMErZZ8AKK8HnLBfQevBIWxD7pFh7l9EC4ynOrtLC7gTg6EIp
BgoEHvBw3QnjdVJI6yaw4stmhKkkkv4kDRoppTzcW6oULRMon2wKDrZcFlIwnRXu4b7jLWvxIWW0
xAyq+LIP1WUbZtGHvBaLwjRcGITSLURP4OUWJr3tUG3ZN6ike4/IJFBQINYkfADO52CDE6Twu3Jl
jVhWtekRI565OqjNvtL2ZupYiyRGDnxAODdMsk++JV04VMgomAXXiWJ5jyZmF7rczvRwwCSBhiFI
888jPGVRCAd7NKm7huslr00t29sxqHo5vTUsHzVt2yiXJuL+sy4R2dLHFBGPShDvYw/BNVX50QGP
ARfOyamDERNLebsMPcDeKH3RMh430zztvKUxtjKquFsnsS0TZiCC4uWCPEXY7sL2UgliPPZeWrNJ
dHLuigpc0bF+nH059jfLVOEMlVUMxXk5/fiagkD+4o19uemvXK2WOo4keVjkH31Qk0iww3UZFJ1a
ltrpvH1Vg4KBvKxBiGYJndOgpsHcd8qnyJIoebhF/0H0HmK/lpmfTtMqyxL5HLQE1VAetc/NG4n1
fg7Uaj0IIEFWnKNmAXV2o43NUZyd2zVBMW0787wR8axq6pY6XLNuGsvbyk320Rg8xK7azJxrMoXR
qsqNORy2cjcFdw2a0Jc1ll86UsPXKTLSy47I48zvc303HSk6nqJnrumAm8jUB4ZongMTqPNOuVYM
INotOSxoXwmneTjj83IIMb1BxH1bGJ0DDCNE2RwQNe2tEnsFDXBRETX9p8bGd6oMyD5KyVzWaaKs
K9m4REPN22kt8LJpANJSMa/jnsPdcrszh/rbBzDzqSgvTBNCzZTp6UCMtnZUVHROiW/U9k53tGxp
xH61VjuLsi9xtYSh+CwGNnBaSVW5dkqIfCKdt6pdfnIFvUw2GeT1Is3auXFbLwSoeSE5VPqmSK/3
ulOdMtQsGWv21MVxgxnrA5FfIC8x9uiV6LnlxgpWNNTcaVDatmVrLdK+XdeqdyUP3qKVVRldPAcb
aT/dHIoUA3wYq5NQNKcqJute+bG13Tu5fyqK4KPSGcg8jbkDW7mzjiMs1ChOARcZerHQpM+tjHp6
h9/uYBH8JNT+SY7NYqFVKHxlUXbVRiHKLwAO6K54oMtHBEHQDe4GYVYquCMwUPLL8EZPhntPgjwK
fqKA39+S9rcq+c20udY7G644SEtEupxcu7cHShLM0FEhsqTdu1FsUwb7uZQiJ34AxAcotKGYbqQP
WejPqcya7+08vyi6JLsf0SGKaeu76f0VKOWaGvbCg9GJhT7sZbtkd+SAJj1kC6kl+cwyB+eyDBVz
TwWQy1ZtukgF1HJQYcOmpVq6CAfkXHI7Q56igK9URj5ipwPgWd0D6DkNoawQv1N6pqgZOTm1UKhT
AFMR0GbTkPQQjRcbNIFmxh1dCfy0on5APbQe7EvTjWkNpaijNJWKdpyVznvTyVaRJ6HdixDkYoqr
Q8tFVKSH5SRpTrI2hidX0sJDohfm+azXVenG0xELVRvFWuRms4/z1LrwfAO32xhlmeCxSKx2Z+eQ
z4cCzBgFH6I0cNGoyPbxmev6sN9rq9x4GTFZShXnMgdK1siKd6OqRHSAhnaeSPUlAC5Q/JGMO1vO
/mLp2BsUoDb3aNZ329JtHlEbbk9RVB02QRNIG01e1ZrantHMkuF2MChjFVDqqugSnzi+GVqcXs/8
8YBtatLx1GujhT9iPlrYSkMddI+W8YGgyLrpTZeX4IgL36H3JMtSsczahvdKHQFfUHTpktSEdjSu
d8AZmJphCuOIEIMhF9yBqK2FMaCqV7dyf+ZYsQIa9EatI8rHoRrCu0W+gSKAZVizlKQbOVYCXso/
kC6mJNa1ICcbSmpfJKaCMbhG3cpldruxTctiRK57iExu2oJSGFVbGv2Ki32BcIs7P0iHpdTi2ANi
bdP1ubPxvXoR6Om6ATqkL0cIY6kyx5thsC/kLm23ddie1WODQrhVMXcVEPF2rlTLVAov9RBO4LRa
9Ky5bJW226i43Z7JrYxAng7ZwAu6s5JSdHx678bQn0UVdVeuEVVA5RCMjnJ5nbXpo9K60YWPquRo
6jvN6BpD1o1I6PEW6EinoDiWZjqOWtmiiDxGVRRBRpWeapV7bntTl7E7K8rmk8kOMEvC7i7xURHt
VSmeRVUwirIaxXqaytNB5qpRdtaQQUyHRUgVMJqKU3Aq7yLJ+jgMLS9EAyV2F9EKHoMWuQFtSz8B
y53xrEytYNhqar9RssG+y/C4BDp2VvRwlcZO5lQgo7p4PxUbB9sTs1gkkMmdAJK0p2RzCkLsuI0C
uhQbnmUC22Aeho1xmnlstFNTKAkBN1ldrC66wA7wb5C4sEfJuqxRITIqdPYltSWRjlWmcdp/sinf
wLU7m1IXqc/S0yon7py2dDIW80I3zX1lYiQlWf1pIBfnJviXFVI/xRbfFHRW6Bjk6J4JpJNuyRcB
8o0JVVkxKe227jbT6y41NZqhfyeupc9BJIDsJmiDKwa1BvT/z0y5dJaqAXcqCnBSIfQlP7NRhK1U
S5pFvo3thag+KTiszawuMmaOWtsbWfukDQau0Q6srohSxdruIVTpKlwzUco4tNHumMG9DoGMjfUI
Ga0fOwAZ32OwuQ2BW+eRiaR97C/TEfYn2TbJtelj86EhctdTCKSl0SQbKa2K97VnkCMn9iFNFZap
XlLOgIDjEnxDdnawmDAlAIlLGr8S2gZAlqkfdzIq3VYWXmZ+wd2YabViXfanunCvOf7yMYjwN5UY
HloNQeIhlbKrvvPccy0Fdn0oeyR1gVyw1ObXfZsmZx4YqzuNun+gZHQVPc/f6k2wOzRoQh3GqISX
WyBb3dpzFAc9CouqsdDyc6Zcfl0WythihQ83vilF9tsLIETYCbpVuW2c/kvaYtvQQ8Lf2518K+JB
vh8MiU48YPSmHoGMkfMgCOyazmh2WWOJnR/iVdAqIGAkoZxHOAC0zU0NuvPD0GCB0gHWej+BX3gT
NzayeHy5oI7UoV+lKsqtVVNyoOUGec8G3Rf4IkabxsadRcvObbR+w16m0jaewHT4FnYUtBdtGffg
YTvnhuIBCPYWx2ayjXiq/AkFLrxf24dggr6ivQvPZQBF1y3rAUPC7EOrg2WCLUCwYapjKKwV1T5G
RlgNIbgFCfjyupQEkgZ2AHNZQ/qfavtZqEMtjnqzWqcZlPzpyARhiMis6SGQIcso6GEK4iDL6Wv3
ZFI1h0UIZV4AYfDdbFi2VYcYu2Xf+VL7ASDzHFQAXkjdYG2c6VN5musccgQ4GCZce1Z767qIDqDo
Ia4DPzpFboX2UR1B2zXLbtUl0ketaeiXE4AALuGBOlBxy6SEgUofHCaEAXg9x4spHfIcuXhZXlld
QHeP6goo7vAiKyHER4N5nUHUKbqu3/dKvnVD/DJFDXorq1rtbIqCEzzNM6Ch2NxRlRnSB8/11qqr
I/Pgxwi81lazJoaJSGBXEpjpfpzVFRoIiCjkI+CqDNRz2S2NVa5T+TJMIB/TqVZFxrnUuuc+LVr0
h2MA02NcVbgefZZWm48djYukJIAGjmzPJOlLZGCc5NtDiSRai4KW4aybCLyOJuuPaS6iVVKBmNYC
2f2QxTUlCqTVJGHf5bo3rB0kXxB4xopkAk6iUxzMSCo/R9aozkU1+CbRpC8tTV6jVA1U9dCAvirV
Ib1Paylce2V5W9jQI8NB1e7rzAK331UwDWUNyZkxTJ3Chml/lGwaykPqxXPhWdJdWGpU8lVvcVjc
WoqaBtX/HZwS+KyOjMjP2NnJNYI/20XhkfM2XFo6EL8p1cFoDHJWbCnA6Xm+SEUADpCmbfnQzWK0
ZZPaDGe9gwnllPopavxQ8AyrBIRQwvJUwrCfyZ2ff7TBy77fUbBJ94DKASUJqK6HsCGNJDxLg1bd
B0q1Kgro4Kif9WtW5dlgdfo2ITI7myZbUZhYdjTgxAZ8tFoFnShUjC6qNAwA1XAOqW47nA1jdzz1
jc/T6BgF5eUIyMxeb0drTkEQOOFjKe1kh0qQAdgWjD2WOtN+XQY4vB4q3qnt07gQlXYLir18H+DV
SMlFOS9dyVwBx2soMMKbgpM35iyg7GLY1D41KKu1z+Qc1QJDjcJt1yX6UkVH7wI4cD9HzcrfhNll
IXliH3p00c3KOlfUCu1H86lIVKycOhSY4wJ5ktaADezb1szqDTwm4+rKp+2wnDqxANZWRX5lS90l
Mm/9p8LP79Cd2hJxZR/VLAObGQpg23lMpoamTCFC5xbOIe19TOKpH8LEas16XfZJQoyZFoiW0naw
8S6NBxF/cOCMyW60rWxQOHljQpOAS3mW1Vn/CaJ80QCgdkLKHwH8wEU7NNKVG1C+RPisrIU0zzTH
ouuJe8gQI+xZK4V+2RYNfL0spxVFFOVeZTc2Ztkb5CL1941hM6b5yIjJrjW3j5+0GmoswJaRGo2Z
FBtpsJ6mwoCO/cbQaM0rQxdddJQLMCjwt3mJ8tNhvreDJ62pSOKy4MTNmUEN6eWoBukZnw681hwd
OAh9U+jA+R0Dh9HAAGW0lAuDmAjwDp0HlPZ2A8IZa9mtgVX7mQPFAunTqSlC8TFdeYE8q7wGGq5s
fDCGKNxntgj2eGdcjTX0uPdT9BdzZ1VZHuOQKHjQaM29i6JjH3uXTnAlubF/UQ8w+qIQFXdfr5ZD
lmmnlgacxja95hqGSEkDCoZapBBzT7P8sL3RAAbBDGSGQ+QGMnZzKXndqg314Kr0i7mGUeDF9JcP
orIycZMsKY3PY6nzzirwuGfdUNVry8zSVZvirGLDPgI02W+nPCPNnWWSSvmObhk5l9wTpceuvtIL
+oZN2Xi3Ct56CgCXRlNTalZEbELF3z7NKyoXfZLOfOztF/AdNbVAQjiXIc/3OgCCRmoWjQT23C8R
eZXNnB5lOxJPYi+M770kvbRrL8T3szzzFVDzmR9ot2GG5I3TRaALkbJ1oarewyKIZ7lOBye2rSvf
psEzVZR026Zn64I4AplFYoCGmOY68qrnZOaKSNImDZRPgkRpMwrTpr53kzTKrW7ieJ74QGJOAZPG
/W3RuOqla4lLOCHyBN0HhHSO+8QsVEpt3wG5WNJ6DZaV5lD+BCOe0fmakwRUM6+UrL0bVdhm2C0Q
L0iV7z0LYY5ep4JTa15yilCKfVci0lKPFmylmd0atqXsRKppCJL6prluw+5KQcXovEAos5IUF7yP
h/yUSpnPttFjLugmU6F57P0OCg26ElONG2YUemYJ6um9XiGu1FIp8nzb3Hm+lu1e0jbTVNd9ad3Z
duvelyLrZmSTHKslrnH9MCD8W5WkmjCqVjGbN+kEAOLCpv2GB0aQ48Ca5xslVHapJuNxpkLmxPVp
2Q5ISQqsdBC+ttHKjhHVHLsIAdlUaMLlEir6BSZaWhT2mxt2TDTdalk0W3n0ZwNGQ4Xd7v2ZDfaZ
RUdk2XlRPdNjtd8e1t4EI1pWER0Bu868q6gBkJmQD55Snh9QLRi9KjJZ3neB462TOrkPk8FbOXnw
yNN410CJqvdNoKBdYpjZnUm9ed5JHbj2hlhAriscV9UAqonVi2ujvIzGiC/DVWgtWRjZtYW/t/An
Gc8a0cj6FrBBeWV6cTGXYv+zBWN1z8lPd1CTowUihZyrSepsKt/oZ8hW0acRGCIoTTyQPZQI2Jf5
sAFeiObO4H3wgiF+0u300fV1hsIYkdy93GDEUsbFps5DfRtU8kZpMUqA1Fc8WrR6Yy/6ooW5ea+D
OhFJYDybvXw3dhxwk7PCVexnVxFq4u77HVj7hryKgUpAms+UgpMApjUW7EjOnSpjTxBqTYiN1zBi
Q5uComwFMlWONPvGyTGB0jI6l0MZGhuAW/mqKyLrvmlDAMu6632Sayle2woC002tIO3f1CNeSVfQ
fPTTHXX0YBbLNPBZBwE+ocWNNUoqNkWszPVObVBbV7wzQ8eSp0B52ylR7apRQNji9CE3PngNr6XM
cJjElmkiy6vEcIPc5laje77RMngQ2LXCAa7ynd84zUVU+mh3JdLwEnoUEhDRqWUH74kqKc5yC/is
KExRacKSyU+XtQoetJZV/4PaWpSiojjc2Y0/3KOiSpmTyJn0fNaM7I/WrbdGlQna5lBDwpBuGaCd
a9mEHpICJL2xbDlZFzr1rqpxdQAsqXmeuDBSxp+aOE62SQgbgdRU3KWgSGeGTpexT1sfoRgwQQ7E
ct0ypZe7Nzx9m46puuoD5tQUXkxIwpL417JfW9c6BpG+R06UFOj9ibDbeXiQ+iqcDs2j0+xq1Pm1
uk6XsYfpV5E4EpqSLIgpfQowN4YEkyI0E/vuRSer3a6h84Xpc1xsD0UIJ3oIJzhhJUw8Ouxoo9ex
tkyDot5o1kLu63ZejtVH9meNXnF9KG8jfYgMBRo1ZUd429RLX6vlC6HbdwMt1DvPtNqNAvcADnN3
UUh1fROCNnrfpvlw74Y2Egx8FrVLcsfOlUB8loBvbDcBsllqZ3TzlY+hTzm2juVt71YfhxGH2GoK
MEAEFtedWTY3MFgeKuCZczMqIeOLWrrrWsS0abjvG3wUgNlDryoq9YqTHvX1NKK7Hpf+lYRYowML
i3leF4i1perc4aKNUXegduJVOMEHFNtHnLdAYUM17eDCjgs4L0H0ofxMva3bRQAyDnUYbYigtcSp
2FEcwN+hSqWVQkNuFrZwED3wxmf2yP7zTJGiqtJwIoWFitKi6+45GB4JxyDyl3l3acD7isIITyqG
T4xVuEANv8ghzI7Ub5VZF/X7qVE5VL59HkXpR1ov7VZqTZrlGBfHAjHJpkdS02mMVQRYdwUPHVWt
YUmRILrTM7rnRRM3i6mEPOAQ0dQyncAoRESq6pqFGZndaZqGCFF2SfrUosTiFF5859TlB5wAhvei
UcPLwJL8HeQ34/Q06YT+6CKnk3C8obWPhYeVa/kOvwoMwovy0pNLcLnjT5GM06XWRWu9V/M5m2LE
IY2MnJTK106XKrfAgapFRT8vspX4LPZR1Paw/eppP+MV293i1vRgq6M6FEiVsrlt5D5HTR2++Oi+
JAbvLuCU7Iq5wQbY+OjR3zY6YMgC4zuQzFfgQammtjcxvS63XUfJLc2+HMTMyIzRZ+2wB3PlW+Cs
zxGj7RwazRdCQgZm2YkvvXQN+nhugPWmxlwN1WmZATwOUTlD6opaUpdj/1HtOuv5NLwIituNXFA4
63Kxc5Nn1YRxxs3mWNFmjdjrFI3mVGUoXjSIPxQIu1WxhUiaCTPGaL11xmOwvRJcIk8ZEy2hxrJM
aauiV+KdBUJaFjooG1GkxvkQq81KqeprJaAy0eoWWIvCvM9t9AiKBOOpgXQe5jCnpploSJe30iky
J6e/vPuPf/zXfzx1/+k+p5dphJBLUv7jv/j5Kc36AkGb6rsf/7Hzn8jt0i/V9J99/djxf/SPmzTm
///wI797ofF2vl6Xr3+5vdlD9XD0wzyp/Kq/qp+Lfv9c1lH1x789PAjPOV7oMoVbijDq95f4Ux+a
nvV3L/TuebroTZ89//cvT4hMV+P9uX6a/PLyq9Xn//5F1exp7A9D//WWpqf5oytEDzx0/ZlLS8aJ
UHVTUWVbPvzRf3lH+9x9+b0mTkzLxETSkO3pj/Xty/76jf9iEP74+V7H+rs7P7rOHz3BYXjGMVAM
841joJ0YsqoL8/CA499HQ6Ao+okp6xB3DeNne3hVFm98eFU/UVQ4RIp5/OJ1/UTolmJDnjiMy0/3
4q23zn3rRNZkLOs07eXNH4+ApJzIZH0q6dfP9to19Y1vXVLkE236I3Opb9Y7RtQn6rQRmMZhPzh8
1Tfb5+/tev9jC15+64vXzRPFIOPUlJcXzwv+ZgwU+0Qn5rQo+Lz8/md7/+ZbtzyD1Q1kwBTay7bP
Bb8ZAdU4US3VNHRd++keXX7j1BfWiWFphkHR5vB2v3t0cWJppmnDUj/Mf+VnGwFo0G8cAtU+Gbc8
E5Dp12f85u0b1omlCE2zFLbH8c9PNwSq8tYNUDdOFA4303jdA45nAUe+pTI4mvbzHfk6xxTx9neR
01+I+TT7RNAwMgzz5eA7fnYa0ieyYmmyar/sjz/dGLz59UsqcS1Bj6wZx4e+ouknRHqKZf20y199
69zXjBND6IoQpvr1fPtm+SuaeWLDNDTUQ2z5Ex39ZClvnPuSap3YtqGpsnkc+DAhZMtExMY+LK+f
6KnfnOQZ6okwdR5Z+zWJ++aFSzYTQqbcBrzwsOH/dEOgyG/d9FT1hAKqYqnGr4faN2MwJnmKMSa5
4qeb9eJw/v79DV8/Gd87pAiiuW+eWTLVEwhcHPM6ec7456fb6FX9rZsd+YytIdVhCLT4xj/Hy15i
aSiWDCjs8NufMdjROJ/fdOCr351x6k8Y0L31GXUSWs5tXuNLTPvde9ZOhNA1U7dfz7yfLqm33rrF
EdOS1VjQCI8DOnY+QU6jy6/p7uEQ/YlOuJcJ+fd3OCGfGORzwrBeUvbjEdBPDENRLWG97HPyT5fW
cjK9cZHrzHAVbS7Z0g9bGYv8m81eUU8UwSlAOe/rr3+t2v8Uhdw373O6daLIACehAB4C2+NZYBgn
pmnJlvY6C366k15RDifw318ImspCMAVj8BLas9a/mQWCuo+ha0L+aVN7/a0FbbIbITjyye5fhuBo
BEj5Tih7wZr+C3vAn9gqv/Z8wNREn6eWkP9cftNX+rcfeE3pf3uBbzo+nHGm/MvRR8ce0eHiv/aM
/vEE1dVP+Iep8fXNL8a6wTc/pk/PD8m/+cxR+6n8zYdfBme67Zd7+faf5mMj63Uojm789Tev/7j0
n4uH4smDKjX25F6e+vwhpk/1zy+F//Twbe+LhOb1x9cu2csjf7OR/uElk4pvq767LFEyS+bXERq7
b3/xuqV/dKMUq954xXldpNnz611NTS9gV+zvb7lNTL0r790/4+fvBxaivfXGa/+zLqviIfpuHEx5
bNm85Z6vUxwt/tU9a4pms3W+5doX40o4vmNDsyxqpHQ/iRwtoaFY/LbvuKRpTHP8u2/REWo3Kcip
SDaZtkqn8ftvqX9t/5Z/cnYzZx6+m4iUvS1dRVFz7G4oFokwe+1bhmz3XKb4kz/Exw9kEobYwlLp
GaMhSaHxt9PpbzzQ7sH1iufH1zseVwH6Cub4f5bJm6Fir46V6uMH+htfdPpQ+I+PTIZ358/45hXR
Q/KZUT9cd/xaS9dsS1M5QVTFlFXFFhwl/+Zr/9WO+BVp8Nsd/7g9/td//83dHpbz6x777S59fBIc
7fK/2eT/4LP/j06E04fk4fPRRjvWyX73NfzJZbMonp+T8Y2/Xmp84WOo8NYL7547/yl9vc60h49w
grde9voBCMq7S07O4vkdt/1uBxf+mYjv9dLjN6ljYeet33Sb+NXz53fX1UP1fLQc2LDefvVTbo8T
41/t7Srnxm+O+vqv74hf1/Xr3U4vgR4POREdtd8dHx7210TpaCn+zyzgMdD5/2/5/jNyiTyO1u8P
mEb/TNw0OrroD9gT3qdV2bLbvM6Rad78iOvixHW8TqkB/O40/JMb2Pu6qJPP/uuFxnvVfsBlT72H
oy3xt9HnNyvyT97q/jlD1s9/epd+ecdB+w69I/dohxzRB28dj9lznD4V4N2e3v377/sBM/CUdKVI
j/ffPwzo/uRgoacHhvho4xV/tGv92csyvtO+O+VXydcxeh34cf6MHZG3vobTh+z53d1z8fkojRG/
iaf/+iyaBf4jacHRjDf+6Lz4kyODqmVWvT74OAwjzvCtwzDP64cqZd+L3i1q8vOjPcX4AXvKHIWJ
4viypvID7rvC7iU73q7NH7A6b1j2i4f48fjK1g8IVxYPj8eL0PoBr2/hfXcM/Dah/esT+LcTgSbG
21/Z6f/539Xzu8//a9WkfnG06gC+vP3ym+ekP5q9/6LK8dfHYus/fh8V0JJ/+91uyVQr7+hwUfQf
MMu43+9GQf8Bh+2OxAbLvaeH4vXJp5DjRxwju4cez8jj6fCH6euf3C13D9FDe7QHK+IHjC+X/e6i
P2AV7zhIn77LxcQPWBK7h5rd9/sikvIjDiPk8sZdktTuaEYYP2CynfsE4kdX/REb+3TV411dMcXr
17wWbP/6BnHYLKX3flk+1K+Xm1bHb+t/f/3qe8L845qCOgJPnqd69N+/6evn/un/cnc1O24jR/hV
ePQCMdbk/NmXAJJG86eZiXaoGSO+tcS21CuKVEhxJpogQJ4g95xz2kPeILd5kzxJvm6qbVaLlmbF
sscwsAjWzqLVrO6qrvrqq6oJ5pU6cfMbhtNbIaJr6LhhSjXfdyLHIrYC0GIOfIanKdRwhfAuZZqQ
+xz4DC5FmM7WkGedVmssjCISNFrjeEYHKQ15Ak3tb7zVp3+nHiqnnn4zkFA/e/pPMlI0gxDsMch6
UCTKAZmDPQaFGYjk0bWjptapqWRux2sKvs9woRF0T1UivBOREx8DVUXNTxMJMOU4yMEBg5C7ADWQ
IyTva3DIII0Paw49SHfN5fBBzYZi+EAthqbvNr0UpQ0N1/T7iMFqtIZLSSR8FIB2DB4marffgZPi
1+TEis/YpvG+Xi53gECkREeb4o/VT/h6OeKsGNKQpPndaOHpHxfC2NG2yIa4JHZR8xzaP+zuHACy
LFRMQUufwWzo3YqIIkaaZNRUW3TI3hYTMRO5XcxIguHd6ojlDGm383wt5bbP4PZ3nNvBEZ8cpzNY
UEpM4LB1dt16QO6Q4Xog0eXmz94xAEWnhYiQfiqos8Hhm58J0EiqNw5MHvvH3bXvAvfYOT9f02Wb
asmVyPTb6gZsHJDtFfgouXagF3abJv7hQGn7KINfpN6Nk6kMNGm6qUTKTGVPLRa5sabX8l5RC/KG
QcnLX7ksRjT2RDVn8y8YZDjRSERm+4N0CCqHXbS0gAxqOYAnWcqng3uZ5nXGEFMm7O/ufvFLQd2p
ZISDNV+kUzClVQAwTU+GA9RqAxtR+cS7w3g+VWvkAw7tuA03/gLDRW6niXAQ1UAXEzVVEIyaFyNB
rxQHFBMK6hUFutK/6WZDTTvoguaFEKKgl4UD5ilvJ1yYxeTpt1jOlnbHWtEOeDAIfMCVwC9IEtXD
NedI9JQfUL4C3quTTEDPfqp+xB6oQwzxxdM/Y4D80ouFdy3uRZ5L7+fVv4mV7fBeHat8XmjyhkBq
yLsNW6/PWueDc7Kft/sgTeMfUIOPUPepuyLY7X7JyFSd+q6GyMDy/DaUCEPSbBqTfH+UJgQbNYzU
g+335OVOwpBbf8CT+DhGqk/BvFHjsE0lcKfQ0mcj6/hRIi5Tv9KFGTyHVjYDn4REpwz+VFsk4xgu
fT6xn25cna22YbsgrpYiQYtgsizHhieFe2gMz10bpBqK4+hilaaPKLgiwzSiZ8YBR4aZ8i5FMiWX
gSONCvYbpUFx4JtnoP14Pf0/YevGCtWENBy5l/MkQpbBAal9nyHUxcr06HyO9MWFmFPT4Ot6/6Y3
rbfMxstH15wBh2y+dFlH0Esd1om/xyDiEpmtWZtBpXviUUwn6yJh0OtL4cBuHAy8Kx0crKmIrg1v
ejkAKIA16dxljgwDsveRuqexJBovMewYbIOlq9Mcbvu1nNN8p3/EABz0BSI7GdfF8mg00lwcfTFd
c1VMl6CmN6OPWjY1n6/hARvrLJ7JGEEEORYYbCnt9xvHggP5HkyEcin8ga6JbiqOgfhVrUsaCR2O
pRW4B3ad0sfi2DHgJO0WumYOg0Dtb30putvuwd0+DmWNODiw+jslF4mY2T0aeXCYunPMCivmK0Ws
ru4foD2K/YvdRdIrEpFPVFb3C0f7HJmBcA7gN17W2RI92ojjOVBRBFChi4nhViBa/uiVtXF1gECf
mlRsCoDCiZqiZswigNWfQOkl6sUYwE3NRlsKrwc+Vvy/f/wrn+o/3ahoTIwN6koO9zhYgAMFbvZr
cAwpsU63V9rjSFKEEr78tLBn/vOxEinGpwjl/QKuP4UM3x2hrRMHbHicTqMUYNJATBH9qZmonhT6
Q+2jyM/+VQOFEYXK1NQupC8aSvjfHGI8of273Rfvi9exej2aKPE6zwu7XuU3GAC4EAFyzcoMtuRS
zBcTxxspRbPVdr8cHlRaiaaAUHX/+vg3wYrkt7qfYMjtzxeS2Bmq58jhMRxbZznPKCLOoSeniFZQ
e5epOdkvR2LuHOA0WZSDLXeeZ0IS5qDvMwgXe/0L2avuHNPUrbtIs8gRQcBgGXrFA1LWdnvG6uhu
kk13eymHIqGlDSh+b77un0C9sKuYzXJQq35BwTuB+NB01v7I7nY9FEWkvFYmXFrcekF74XCptpuF
EB3ryVsXcAAwt2X1rN6z150p+HA0LA44SAfv4YGAm5OQ5xTF+M0l/meJKMIuo29HcMigeKeo1Uy8
M2kmBHhhMYwQqKAdBVEa9C3kMKCgqg6tA1X9EPgasEwc1JfWsPCuipzcndXqDAje3266Yffmrnv8
d08fs8wSb+2movHCm320qUCrK921fH9zJ4kX5hbWdVEgb/nq4YfGfjaZ6GtT0ei1LgW/z2+o/tfd
leNQadhDNvO7/v+VjTd6YorXyVJf/btKG9ep9iGyG9gUmLVlrB5JgMRhkzopsAfNKCJ6wYEudmMv
FPE9OI7kheGgYoDFtpAoIyB7Xu8LVLmKzwx+keuIdGMWxwLZP+7+JF5DwJkAU9UuZZ7wjX0Tnrnl
PkoeafAHdoD9lS9tuE61vg01oK5nj739RiV2UL8NJuiFmp+s2jbhDRCzlJ45Q0qnLbOZS3RmWDZM
YxSxW+CH6ABHIqqdFvdyUYO8cXjdnVST8V71JIxkMv6pzpPgIMmZZJp+28EcUlC8ut852Kp9251c
PZqrdu2t0ML2tS9EBmZnzTlwBBQn6ldljY82cRzpmRMZofHc5+Y2uh+FmSu1ljfe2Cfmmfb0BMTr
0cTTc7LW12c42jbwujr8+e2elduXjPb2o13t3aRl9S3VDYc+kZY05cBplMUQeeApJmkAjvjxTIos
Wl1Q8w1Xo2OQOmP7d8Q0+RxB5Vn6oDNSNUrhc6QdLLfWUBISz7Sy8wbgiGOGYLa0525cAp8BV71I
J0m+gCVvYRYiBXk40mw9WFhdB3Ij5Ueyd47ayB7g5iFIq3RhBt3oTDJEr6iKqTvkPQZN6It4tkTZ
7LrQORpwlcXrDpcXM3CsnHY3GtfyweuIWIKHQ4EVMGAZVldOTTxHu5M7kSACKOzujOJwsKav0SGA
rsrxomgBf5CIVmjXOoxwsR+w++H11WIEtnut04YWkgw/IOYor9OfUNMHhScJFLudAhiUEf5ZjuRM
PaeDI1IsCeRnMkaZ1h+8Vo4yjRzTH81zhUIUndD3IuFhfvyE+P/o7Nn8UAbpVDpSCzhc9AGYRnS3
HCyxQXEvYqJWAYfL/x7HCz9WP9snxQKJfStXbQ7Q3NT+cXfleg9Xrea1CA4YvPC1wDDgQFGvVPQg
askHIIKzMEw130gXoVmLY6WshX6AFwOj2d7uobk5kFWM7NyaTHg5IAJ+I5rk/YDQQ4z8E33IGVSh
BZouShqrp82gBKYPNd0rh/8LpHSsChKWcOQh22kOwRqDcyazRzlOMdmeiERP5JIaqV7ubnSweeEk
qDnqCdtFPNaYhd2g1lcOr/dY6ioBktHiSD2dZxAD9Zc4mil1dVhEhcDh5HYepWaxVGXLUWV3otZa
HW+3qM9ACUSW2neNhNIb+4A/Gz7RpXRVSei5OU2V4lQN0QXTyVXrOZuNF0ZFdZJLEoNvh8+3y/gU
EK1I6LIcckD7aypdPfy4qRA6WYqIm1xf9D1pvu5ZAXfSwTf0hMCm+z0HWdsxDhgsxbDuQsTkyMzU
n6a7vZCZc8H8gCHyu0CAgW6BNO3vc7xAl2Jx79wGjqqnS7WYFK5r4nM0Kg7j9B4Ue3qBOZoTXyrY
dRQgI5/vENE4Cqsui79KFJgV2dheXQNkcPCzr9I4gkzIuhx5CZSiCLczI4OhAB94QTfLQcX+wngI
n6NvFBJBCLSIfDmeZmQdXMPGQX3pY5ZM4XQK9DmmJtygmZ/jT2G8nxXL7k6w1mi3WtYMlW5qjEEH
Nrm7hPZx4Ig6wrnDVsX0EQZJADsZIh1iVzLgRsAh4gek1ShnjCNICh/UAiXU7jUOOJ6826kmBBPn
ErNyrGR2v20r8p/Oa0QpDRs5MJM7OFcj3LsO4kK7WXOMLI190W1Iog1oRi80R1QTohKePqoBB3iP
9mHSpHAdPuuBz8HqLctdUYxZk89AQz+Gx6qX5uk9kTbQrv3D7a3GXw7rOqwZYdUU+ap+jVa9zTUA
1f+6+xW5fO9+RESvqJnW5jNQEaArH9PYEk2qpukQyqhHkR4e4mq/BaC7vTt/3Ql/G0pZOVyu6X1G
TP/ZuaA81pcikWVjvSMKMXKkj9qoJnciPA7T287EoyJ0Aw5CgCYFkiefoyKwo6luzuPGUb/aHaG/
IuW7ckwRW/F6kIEF56yqpxyhzImIp9pdW2W6CCJ4xIDWnBboJEN2jQpC+xG7O20hikfBfCVXw+dA
MHU3ABB1iavmvz1ovuO+dMkFDPHBbVa4mw04NOQOTuUjJtWRg8NMxW1ieLlnoG585o/3KJzKFP0Z
yalwtKi4KXKnX0fAURk9ePovOq8viZJi4OX3e4nqZqM2vURVlfg+POW6wazf2VdWhVYTMKyijVEM
qugf/w8AAP//</cx:binary>
              </cx:geoCache>
            </cx:geography>
          </cx:layoutPr>
        </cx:series>
      </cx:plotAreaRegion>
    </cx:plotArea>
    <cx:legend pos="r" align="min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/>
          </a:pPr>
          <a:endParaRPr lang="en-US" sz="1600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Tw Cen MT" panose="020B0602020104020603"/>
          </a:endParaRPr>
        </a:p>
      </cx:txPr>
    </cx:legend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Sheet4!$A$2:$A$10</cx:f>
        <cx:lvl ptCount="9">
          <cx:pt idx="0">Cognitivo</cx:pt>
          <cx:pt idx="1">Social</cx:pt>
          <cx:pt idx="2">Linguístico</cx:pt>
          <cx:pt idx="3">Afetivo</cx:pt>
          <cx:pt idx="4">Metacognitivo</cx:pt>
          <cx:pt idx="5">Tecnológico</cx:pt>
          <cx:pt idx="6">Motivacional</cx:pt>
          <cx:pt idx="7">Administrativo</cx:pt>
          <cx:pt idx="8">Cultural</cx:pt>
        </cx:lvl>
      </cx:strDim>
      <cx:numDim type="size">
        <cx:f>Sheet4!$B$2:$B$10</cx:f>
        <cx:lvl ptCount="9" formatCode="Geral">
          <cx:pt idx="0">48</cx:pt>
          <cx:pt idx="1">35</cx:pt>
          <cx:pt idx="2">1</cx:pt>
          <cx:pt idx="3">5</cx:pt>
          <cx:pt idx="4">6</cx:pt>
          <cx:pt idx="5">10</cx:pt>
          <cx:pt idx="6">18</cx:pt>
          <cx:pt idx="7">2</cx:pt>
          <cx:pt idx="8">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 sz="2800"/>
            </a:pPr>
            <a:r>
              <a:rPr lang="en-US" sz="28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Plano de </a:t>
            </a: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suporte</a:t>
            </a:r>
            <a:r>
              <a:rPr lang="en-US" sz="2800" b="0" i="0" u="none" strike="noStrike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 das </a:t>
            </a:r>
            <a:r>
              <a:rPr lang="en-US" sz="2800" b="0" i="0" u="none" strike="noStrike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Söhne"/>
              </a:rPr>
              <a:t>interações</a:t>
            </a:r>
            <a:endParaRPr lang="en-US" sz="2800" b="0" i="0" u="none" strike="noStrike" baseline="0" dirty="0">
              <a:solidFill>
                <a:sysClr val="windowText" lastClr="000000">
                  <a:lumMod val="65000"/>
                  <a:lumOff val="35000"/>
                </a:sysClr>
              </a:solidFill>
              <a:latin typeface="Söhne"/>
            </a:endParaRPr>
          </a:p>
        </cx:rich>
      </cx:tx>
    </cx:title>
    <cx:plotArea>
      <cx:plotAreaRegion>
        <cx:series layoutId="treemap" uniqueId="{564680DC-332A-4E8E-9E27-9D4E1D5D2773}">
          <cx:tx>
            <cx:txData>
              <cx:f>Sheet4!$B$1</cx:f>
              <cx:v/>
            </cx:txData>
          </cx:tx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400"/>
                </a:pPr>
                <a:endParaRPr lang="en-US" sz="1400" b="0" i="0" u="none" strike="noStrike" baseline="0">
                  <a:solidFill>
                    <a:prstClr val="white"/>
                  </a:solidFill>
                  <a:latin typeface="Tw Cen MT" panose="020B0602020104020603"/>
                </a:endParaRPr>
              </a:p>
            </cx:txPr>
            <cx:visibility seriesName="0" categoryName="1" value="0"/>
            <cx:dataLabel idx="1">
              <cx:txPr>
                <a:bodyPr spcFirstLastPara="1" vertOverflow="ellipsis" horzOverflow="overflow" wrap="square" lIns="0" tIns="0" rIns="0" bIns="0" anchor="ctr" anchorCtr="1"/>
                <a:lstStyle/>
                <a:p>
                  <a:pPr algn="ctr" rtl="0">
                    <a:defRPr sz="1400"/>
                  </a:pPr>
                  <a:r>
                    <a:rPr lang="en-US" sz="1400" b="0" i="0" u="none" strike="noStrike" baseline="0">
                      <a:solidFill>
                        <a:prstClr val="white"/>
                      </a:solidFill>
                      <a:latin typeface="Tw Cen MT" panose="020B0602020104020603"/>
                    </a:rPr>
                    <a:t>Social</a:t>
                  </a:r>
                </a:p>
              </cx:txPr>
              <cx:visibility seriesName="0" categoryName="1" value="0"/>
            </cx:dataLabel>
          </cx:dataLabels>
          <cx:dataId val="0"/>
          <cx:layoutPr>
            <cx:parentLabelLayout val="overlapping"/>
          </cx:layoutPr>
        </cx:series>
      </cx:plotAreaRegion>
    </cx:plotArea>
    <cx:legend pos="t" align="ctr" overlay="0">
      <cx:txPr>
        <a:bodyPr spcFirstLastPara="1" vertOverflow="ellipsis" horzOverflow="overflow" wrap="square" lIns="0" tIns="0" rIns="0" bIns="0" anchor="ctr" anchorCtr="1"/>
        <a:lstStyle/>
        <a:p>
          <a:pPr algn="ctr" rtl="0">
            <a:defRPr sz="1800"/>
          </a:pPr>
          <a:endParaRPr lang="en-US" sz="1800" b="0" i="0" u="none" strike="noStrike" baseline="0">
            <a:solidFill>
              <a:prstClr val="black">
                <a:lumMod val="65000"/>
                <a:lumOff val="35000"/>
              </a:prstClr>
            </a:solidFill>
            <a:latin typeface="Tw Cen MT" panose="020B0602020104020603"/>
          </a:endParaRPr>
        </a:p>
      </cx:txPr>
    </cx:legend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9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85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3175">
        <a:solidFill>
          <a:schemeClr val="bg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0E281-D73E-4120-9E80-B43BAE272218}" type="datetimeFigureOut">
              <a:rPr lang="pt-BR" smtClean="0"/>
              <a:t>25/10/2023</a:t>
            </a:fld>
            <a:endParaRPr lang="pt-B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BA155-8EBB-456E-8846-ABB1BE1F27A1}" type="slidenum">
              <a:rPr lang="pt-BR" smtClean="0"/>
              <a:t>‹N°›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7058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Le référentiel profession enseignante évoque la compétence concernant les cours en classe, mais peu d’éléments spécifiques concernant la FAD et le sentiment d’isolement qui pose pb à distance. Dès lors, ….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C8651-EE09-471F-AD4E-A1ABE7DBDCFB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349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Ao final </a:t>
            </a:r>
            <a:r>
              <a:rPr lang="fr-CA" dirty="0" err="1"/>
              <a:t>foram</a:t>
            </a:r>
            <a:r>
              <a:rPr lang="fr-CA" dirty="0"/>
              <a:t> </a:t>
            </a:r>
            <a:r>
              <a:rPr lang="fr-CA" dirty="0" err="1"/>
              <a:t>selecionados</a:t>
            </a:r>
            <a:r>
              <a:rPr lang="fr-CA" dirty="0"/>
              <a:t> 301 textos/</a:t>
            </a:r>
            <a:r>
              <a:rPr lang="fr-CA" dirty="0" err="1"/>
              <a:t>artigos</a:t>
            </a:r>
            <a:r>
              <a:rPr lang="fr-CA" dirty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21DA6-F68D-4EB7-93D0-51129E58A9A2}" type="slidenum">
              <a:rPr lang="fr-CA" smtClean="0"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33302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2 </a:t>
            </a:r>
            <a:r>
              <a:rPr lang="fr-CA" dirty="0" err="1"/>
              <a:t>artigos</a:t>
            </a:r>
            <a:r>
              <a:rPr lang="fr-CA" dirty="0"/>
              <a:t> do Brazil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21DA6-F68D-4EB7-93D0-51129E58A9A2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9238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121DA6-F68D-4EB7-93D0-51129E58A9A2}" type="slidenum">
              <a:rPr lang="fr-CA" smtClean="0"/>
              <a:t>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47420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L'adoption du e-learning dans le développement professionnel des enseignants favorise le </a:t>
            </a:r>
            <a:r>
              <a:rPr lang="fr-CA" dirty="0" err="1"/>
              <a:t>dévelopement</a:t>
            </a:r>
            <a:r>
              <a:rPr lang="fr-CA" dirty="0"/>
              <a:t> de compétences en collaboration, communication de groupe, gestion de ses propres apprentissages, gestion du temps, communication non verbale et rétroaction immédiate.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C8651-EE09-471F-AD4E-A1ABE7DBDCFB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898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D55F9-11A3-4523-8F38-6BA37933791A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223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516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2895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6466185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75479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2467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7727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2595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263355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10DAA-DDE3-4C9C-8171-385A3DAC8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85800"/>
            <a:ext cx="3932237" cy="1981200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73DB2-BD72-4F5E-9CA2-197343A09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685801"/>
            <a:ext cx="6172200" cy="51752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F01536-2B0A-42A2-827E-2EB2C324A5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971800"/>
            <a:ext cx="3932237" cy="2897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22CD09-61EF-4733-831C-5B133DAE1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5E655-9687-48DF-A33F-F8824CCCB5D1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09FCF-96E4-4EBF-AAFB-5E9AD22A6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81A6-E580-49A4-989C-EF4A54F83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7582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8991-AEF1-4F19-AAB8-436EAD58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B44F-E7DA-40C6-8B44-71EAB6BDF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Arial" panose="020B0604020202020204" pitchFamily="34" charset="0"/>
              <a:buChar char="•"/>
              <a:defRPr/>
            </a:lvl1pPr>
            <a:lvl2pPr marL="228600" indent="-228600">
              <a:buFont typeface="Arial" panose="020B0604020202020204" pitchFamily="34" charset="0"/>
              <a:buChar char="•"/>
              <a:defRPr/>
            </a:lvl2pPr>
            <a:lvl3pPr marL="228600" indent="-228600">
              <a:buFont typeface="Arial" panose="020B0604020202020204" pitchFamily="34" charset="0"/>
              <a:buChar char="•"/>
              <a:defRPr/>
            </a:lvl3pPr>
            <a:lvl4pPr marL="228600" indent="-228600">
              <a:buFont typeface="Arial" panose="020B0604020202020204" pitchFamily="34" charset="0"/>
              <a:buChar char="•"/>
              <a:defRPr/>
            </a:lvl4pPr>
            <a:lvl5pPr marL="228600" indent="-22860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71817-A045-48C0-975B-CBEF88E95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B9D56B-6EBE-4E5F-99D9-2A3DBDF37D0A}" type="datetime1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C39F0-32D4-407C-8BCA-97F2D9E50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CF4459-37B2-4F87-B508-DB04D433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021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4800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3F3CA-C7E3-432D-9282-18F13836509A}" type="datetime1">
              <a:rPr lang="en-US" smtClean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74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71503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16764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37E6-0076-4915-A5A8-B7C11FA4F374}" type="datetime1">
              <a:rPr lang="en-US" smtClean="0"/>
              <a:t>10/25/2023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5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05F58F-C0B5-422A-8E5A-6B99E5D80F0A}" type="datetime1">
              <a:rPr lang="en-US" smtClean="0"/>
              <a:t>10/25/2023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85985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FD56A-AAB8-4544-A495-D0645413C9E3}" type="datetime1">
              <a:rPr lang="en-US" smtClean="0"/>
              <a:t>10/25/2023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A71338-8BA2-4C79-A6C5-5A8E30081D0C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82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93BAB95-8DA7-460B-B00A-7037C8394FB0}" type="datetime1">
              <a:rPr lang="en-US" smtClean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1A71338-8BA2-4C79-A6C5-5A8E30081D0C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8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wanderlucyc@gmail.com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4/relationships/chartEx" Target="../charts/chartEx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E191F-8F69-AF7F-7AD2-3621E55CE6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8145" y="3064792"/>
            <a:ext cx="9252438" cy="1979014"/>
          </a:xfrm>
        </p:spPr>
        <p:txBody>
          <a:bodyPr anchor="t">
            <a:normAutofit fontScale="90000"/>
          </a:bodyPr>
          <a:lstStyle/>
          <a:p>
            <a:r>
              <a:rPr lang="pt-BR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Hibridização e desafios da </a:t>
            </a:r>
            <a:r>
              <a:rPr lang="pt-BR" b="1" dirty="0" err="1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EaD</a:t>
            </a:r>
            <a:r>
              <a:rPr lang="pt-BR" b="1" dirty="0">
                <a:solidFill>
                  <a:schemeClr val="accent4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 educação superior</a:t>
            </a:r>
            <a:br>
              <a:rPr lang="pt-BR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pt-B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F3498-C938-F010-ECF6-C56D2FA63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42" y="5043806"/>
            <a:ext cx="5695622" cy="1642477"/>
          </a:xfrm>
        </p:spPr>
        <p:txBody>
          <a:bodyPr anchor="b">
            <a:normAutofit/>
          </a:bodyPr>
          <a:lstStyle/>
          <a:p>
            <a:pPr algn="l">
              <a:lnSpc>
                <a:spcPct val="100000"/>
              </a:lnSpc>
            </a:pP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Wanderlucy Czeszak –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Université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TÉLUQ</a:t>
            </a:r>
          </a:p>
          <a:p>
            <a:pPr algn="l">
              <a:lnSpc>
                <a:spcPct val="100000"/>
              </a:lnSpc>
            </a:pP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Cathia Papi – Université télUQ</a:t>
            </a:r>
          </a:p>
          <a:p>
            <a:pPr algn="l">
              <a:lnSpc>
                <a:spcPct val="100000"/>
              </a:lnSpc>
            </a:pP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Serge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Gérin-Lajoie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Université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TÉLUQ</a:t>
            </a:r>
          </a:p>
          <a:p>
            <a:pPr algn="l">
              <a:lnSpc>
                <a:spcPct val="100000"/>
              </a:lnSpc>
            </a:pP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Aristide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Tsayem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Tchoupou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pt-BR" sz="1900" dirty="0" err="1">
                <a:solidFill>
                  <a:schemeClr val="accent5">
                    <a:lumMod val="50000"/>
                  </a:schemeClr>
                </a:solidFill>
              </a:rPr>
              <a:t>Université</a:t>
            </a:r>
            <a:r>
              <a:rPr lang="pt-BR" sz="1900" dirty="0">
                <a:solidFill>
                  <a:schemeClr val="accent5">
                    <a:lumMod val="50000"/>
                  </a:schemeClr>
                </a:solidFill>
              </a:rPr>
              <a:t> Laval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275FE-AEF5-5D81-DAF3-01FC923D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03"/>
            <a:ext cx="12185776" cy="1642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225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7C32D-9B68-B24F-2AC5-0291D6362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705" y="403573"/>
            <a:ext cx="6580512" cy="1596177"/>
          </a:xfrm>
        </p:spPr>
        <p:txBody>
          <a:bodyPr>
            <a:normAutofit/>
          </a:bodyPr>
          <a:lstStyle/>
          <a:p>
            <a:r>
              <a:rPr lang="pt-BR" sz="3200" dirty="0">
                <a:solidFill>
                  <a:srgbClr val="374151"/>
                </a:solidFill>
                <a:latin typeface="Söhne"/>
              </a:rPr>
              <a:t>Desafios na </a:t>
            </a:r>
            <a:r>
              <a:rPr lang="pt-BR" sz="3200" dirty="0" err="1">
                <a:solidFill>
                  <a:srgbClr val="374151"/>
                </a:solidFill>
                <a:latin typeface="Söhne"/>
              </a:rPr>
              <a:t>EaD</a:t>
            </a:r>
            <a:r>
              <a:rPr lang="pt-BR" sz="3200" dirty="0">
                <a:solidFill>
                  <a:srgbClr val="374151"/>
                </a:solidFill>
                <a:latin typeface="Söhne"/>
              </a:rPr>
              <a:t> para Estudantes e Professores</a:t>
            </a:r>
            <a:endParaRPr lang="pt-BR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4CA63-8B70-ACDC-79F8-4AAFA347D3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26636" y="2325697"/>
            <a:ext cx="7065364" cy="4314946"/>
          </a:xfrm>
        </p:spPr>
        <p:txBody>
          <a:bodyPr>
            <a:normAutofit fontScale="25000" lnSpcReduction="20000"/>
          </a:bodyPr>
          <a:lstStyle/>
          <a:p>
            <a:pPr marL="0" indent="0" algn="l">
              <a:buNone/>
            </a:pPr>
            <a:r>
              <a:rPr lang="pt-BR" sz="8000" b="1" i="0" dirty="0">
                <a:solidFill>
                  <a:srgbClr val="374151"/>
                </a:solidFill>
                <a:effectLst/>
                <a:latin typeface="Söhne"/>
              </a:rPr>
              <a:t>Desafios dos Estudantes:</a:t>
            </a:r>
            <a:endParaRPr lang="pt-BR" sz="8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E</a:t>
            </a:r>
            <a:r>
              <a:rPr lang="pt-BR" sz="8000" dirty="0">
                <a:solidFill>
                  <a:srgbClr val="374151"/>
                </a:solidFill>
                <a:latin typeface="Söhne"/>
              </a:rPr>
              <a:t>le</a:t>
            </a: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s podem ser relutantes em se envolver ativamente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falta de participação, carga desigual de trabalho e falta de conexão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dirty="0">
                <a:solidFill>
                  <a:srgbClr val="374151"/>
                </a:solidFill>
                <a:latin typeface="Söhne"/>
              </a:rPr>
              <a:t>Participação em</a:t>
            </a: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 fóruns de discussão e chats</a:t>
            </a:r>
          </a:p>
          <a:p>
            <a:pPr marL="0" indent="0" algn="l">
              <a:buNone/>
            </a:pPr>
            <a:r>
              <a:rPr lang="pt-BR" sz="8000" b="1" i="0" dirty="0">
                <a:solidFill>
                  <a:srgbClr val="374151"/>
                </a:solidFill>
                <a:effectLst/>
                <a:latin typeface="Söhne"/>
              </a:rPr>
              <a:t>Desafios dos Professores:</a:t>
            </a:r>
            <a:endParaRPr lang="pt-BR" sz="80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dirty="0">
                <a:solidFill>
                  <a:srgbClr val="374151"/>
                </a:solidFill>
                <a:latin typeface="Söhne"/>
              </a:rPr>
              <a:t>el</a:t>
            </a: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es devem incentivar a colaboração e o uso eficaz da tecnologia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desenvolvimento profissional contínuo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pt-BR" sz="8000" b="0" i="0" dirty="0">
                <a:solidFill>
                  <a:srgbClr val="374151"/>
                </a:solidFill>
                <a:effectLst/>
                <a:latin typeface="Söhne"/>
              </a:rPr>
              <a:t>práticas pedagógicas e o apoio aos alunos</a:t>
            </a:r>
          </a:p>
          <a:p>
            <a:endParaRPr lang="pt-BR" sz="56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93C33-46F4-6947-B367-944194B6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7893"/>
            <a:ext cx="5021706" cy="61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800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2773-5299-0CDB-92AD-FF7EEF15B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 fontScale="90000"/>
          </a:bodyPr>
          <a:lstStyle/>
          <a:p>
            <a:r>
              <a:rPr lang="pt-BR" sz="3200" dirty="0">
                <a:latin typeface="Söhne"/>
              </a:rPr>
              <a:t>Como o professor atua no desenvolvimento das competências digitais dos alunos?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CB4E8C-C9D4-90C1-C7A5-3819F5CD33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49" r="27205"/>
          <a:stretch/>
        </p:blipFill>
        <p:spPr>
          <a:xfrm>
            <a:off x="6927718" y="10"/>
            <a:ext cx="5264282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6" name="Picture 5" descr="A group of white rectangular boxes with black text">
            <a:extLst>
              <a:ext uri="{FF2B5EF4-FFF2-40B4-BE49-F238E27FC236}">
                <a16:creationId xmlns:a16="http://schemas.microsoft.com/office/drawing/2014/main" id="{5FAA12C5-6028-9EAD-A019-5A5B141412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64" y="2172430"/>
            <a:ext cx="6835148" cy="453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453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38FC-4055-4731-0FA3-5DC3DA3A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374151"/>
                </a:solidFill>
                <a:latin typeface="Söhne"/>
              </a:rPr>
              <a:t>Fatores para a Persistência dos Alunos no Curso</a:t>
            </a:r>
            <a:br>
              <a:rPr lang="pt-BR" dirty="0">
                <a:solidFill>
                  <a:srgbClr val="374151"/>
                </a:solidFill>
                <a:latin typeface="Söhne"/>
              </a:rPr>
            </a:b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5781D-C67B-1AA3-FEC0-6DF7212533A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39242" y="2215836"/>
            <a:ext cx="5928233" cy="3992379"/>
          </a:xfrm>
        </p:spPr>
        <p:txBody>
          <a:bodyPr/>
          <a:lstStyle/>
          <a:p>
            <a:r>
              <a:rPr lang="pt-BR" dirty="0">
                <a:solidFill>
                  <a:srgbClr val="374151"/>
                </a:solidFill>
                <a:latin typeface="Söhne"/>
              </a:rPr>
              <a:t>Introdução de uma Política de Admissão Ampliada</a:t>
            </a:r>
          </a:p>
          <a:p>
            <a:r>
              <a:rPr lang="pt-BR" dirty="0">
                <a:solidFill>
                  <a:srgbClr val="374151"/>
                </a:solidFill>
                <a:latin typeface="Söhne"/>
              </a:rPr>
              <a:t>Desenvolvimento de Competências Digitais para Alunos e Professores</a:t>
            </a:r>
          </a:p>
          <a:p>
            <a:r>
              <a:rPr lang="pt-BR" dirty="0">
                <a:solidFill>
                  <a:srgbClr val="374151"/>
                </a:solidFill>
                <a:latin typeface="Söhne"/>
              </a:rPr>
              <a:t>Criação de Comunidades de Aprendizagem</a:t>
            </a:r>
          </a:p>
          <a:p>
            <a:r>
              <a:rPr lang="pt-BR" dirty="0">
                <a:solidFill>
                  <a:srgbClr val="374151"/>
                </a:solidFill>
                <a:latin typeface="Söhne"/>
              </a:rPr>
              <a:t>Presença e Engajamento do Corpo Docente</a:t>
            </a:r>
          </a:p>
          <a:p>
            <a:pPr marL="742950" lvl="1" indent="-285750"/>
            <a:r>
              <a:rPr lang="pt-BR" dirty="0">
                <a:solidFill>
                  <a:srgbClr val="374151"/>
                </a:solidFill>
                <a:latin typeface="Söhne"/>
              </a:rPr>
              <a:t>Feedback Oportuno, Relevante e Direcionado</a:t>
            </a:r>
          </a:p>
          <a:p>
            <a:pPr marL="742950" lvl="1" indent="-285750"/>
            <a:r>
              <a:rPr lang="pt-BR" dirty="0">
                <a:solidFill>
                  <a:srgbClr val="374151"/>
                </a:solidFill>
                <a:latin typeface="Söhne"/>
              </a:rPr>
              <a:t>Monitoramento Direto dos Alunos, etc.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182557-8E38-0CFB-5A07-CBF4E9363E6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B98607-A129-9EE1-BBB1-481688F8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94" y="2398427"/>
            <a:ext cx="4625468" cy="3392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287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EE45B-56CF-6468-8023-80078DCC8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19" y="537204"/>
            <a:ext cx="4868658" cy="1638448"/>
          </a:xfrm>
        </p:spPr>
        <p:txBody>
          <a:bodyPr/>
          <a:lstStyle/>
          <a:p>
            <a:r>
              <a:rPr lang="pt-BR" altLang="pt-BR" cap="none" dirty="0">
                <a:solidFill>
                  <a:srgbClr val="000000"/>
                </a:solidFill>
                <a:latin typeface="Söhne"/>
              </a:rPr>
              <a:t>COMO O MODELO HÍBRIDO PODE CONTRIBUIR?</a:t>
            </a:r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3AB1EF-32C8-DF44-A119-F9C2E18DDE5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0B936F-117D-C33D-EFFF-36B891DA67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483" y="2175652"/>
            <a:ext cx="4759730" cy="4147699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47AD7588-C1AD-C0CE-A338-DB02F59F30DE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5078062" y="2584588"/>
            <a:ext cx="65" cy="1231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198375" rIns="0" bIns="198375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öhne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pt-BR" altLang="pt-BR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65D3B7-80E0-4504-4286-47EB933C2AF9}"/>
              </a:ext>
            </a:extLst>
          </p:cNvPr>
          <p:cNvSpPr txBox="1"/>
          <p:nvPr/>
        </p:nvSpPr>
        <p:spPr>
          <a:xfrm>
            <a:off x="5804813" y="1872924"/>
            <a:ext cx="6168256" cy="4678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ENCORAJAMENTO E FEEDBACK </a:t>
            </a:r>
            <a:r>
              <a:rPr lang="pt-BR" sz="2000" dirty="0">
                <a:solidFill>
                  <a:srgbClr val="374151"/>
                </a:solidFill>
                <a:latin typeface="Söhne"/>
              </a:rPr>
              <a:t>P</a:t>
            </a: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OSITIVO (BAUDRIT, 2018).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>
                <a:solidFill>
                  <a:srgbClr val="374151"/>
                </a:solidFill>
                <a:latin typeface="Söhne"/>
              </a:rPr>
              <a:t>D</a:t>
            </a: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ISPOSITIVOS HÍBRIDOS QUE PERMITAM ENCONTROS FÍSICOS PARA REDUZIR O ISOLAMENTO (GARNER E DILLOWAY</a:t>
            </a:r>
            <a:r>
              <a:rPr lang="pt-BR" sz="2000" dirty="0">
                <a:solidFill>
                  <a:srgbClr val="374151"/>
                </a:solidFill>
                <a:latin typeface="Söhne"/>
              </a:rPr>
              <a:t>, </a:t>
            </a: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2001)</a:t>
            </a:r>
            <a:endParaRPr lang="pt-BR" sz="2000" dirty="0">
              <a:solidFill>
                <a:srgbClr val="374151"/>
              </a:solidFill>
              <a:latin typeface="Söhn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ENCONTROS VIRTUAIS E INTERAÇÕES SOCIAIS ALJOHANI (2021)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ATIVIDADES EM PARES PARA ENRIQUECER O ENGAJAMENTO (PAPI, 2013)</a:t>
            </a:r>
            <a:endParaRPr lang="pt-BR" sz="2000" dirty="0">
              <a:solidFill>
                <a:srgbClr val="374151"/>
              </a:solidFill>
              <a:latin typeface="Söhne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ADOÇÃO DA APRENDIZAGEM INVERTIDA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b="0" i="0" dirty="0">
                <a:solidFill>
                  <a:srgbClr val="374151"/>
                </a:solidFill>
                <a:effectLst/>
                <a:latin typeface="Söhne"/>
              </a:rPr>
              <a:t>ACESSO A VÍDEOS INSTRUCIONAIS (AVAS)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kumimoji="0" lang="pt-BR" altLang="pt-BR" sz="2000" b="0" i="0" u="none" strike="noStrik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A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BORDAGENS MULTIDIMENSIONAIS PARA ENFRENTAR O ISOLAMENTO E PROMOVER UM AMBIENTE DE APRENDIZADO EFICAZ.</a:t>
            </a:r>
            <a:endParaRPr lang="pt-BR" sz="2000" b="0" i="0" dirty="0">
              <a:solidFill>
                <a:srgbClr val="374151"/>
              </a:solidFill>
              <a:effectLst/>
              <a:latin typeface="Söhne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367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000E0-E630-BBE2-2D12-8205A4FDB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65" y="1066799"/>
            <a:ext cx="4517984" cy="1258965"/>
          </a:xfrm>
        </p:spPr>
        <p:txBody>
          <a:bodyPr/>
          <a:lstStyle/>
          <a:p>
            <a:r>
              <a:rPr lang="pt-BR" i="0" dirty="0">
                <a:effectLst/>
                <a:latin typeface="Söhne"/>
              </a:rPr>
              <a:t>Estratégias para Promover a Interação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5DE01-AB28-CF78-FECE-1616C21995C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1759" y="1314139"/>
            <a:ext cx="6200163" cy="4876800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Interações online entre colegas para resolver dúvidas e realizar atividades (Mays, 2016).</a:t>
            </a:r>
          </a:p>
          <a:p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Relações estabelecidas anteriormente favorecem interações e aprendizado - Importância de uma sessão inicial presencial para formação de grupos e pertencimento (</a:t>
            </a:r>
            <a:r>
              <a:rPr lang="pt-BR" b="0" i="0" dirty="0" err="1">
                <a:solidFill>
                  <a:srgbClr val="374151"/>
                </a:solidFill>
                <a:effectLst/>
                <a:latin typeface="Söhne"/>
              </a:rPr>
              <a:t>Rausch</a:t>
            </a: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 e Crawford, 2012).</a:t>
            </a:r>
          </a:p>
          <a:p>
            <a:pPr algn="l"/>
            <a:r>
              <a:rPr lang="pt-BR" b="0" dirty="0">
                <a:solidFill>
                  <a:srgbClr val="374151"/>
                </a:solidFill>
                <a:effectLst/>
                <a:latin typeface="Söhne"/>
              </a:rPr>
              <a:t>Interatividade com Professores e Feedback</a:t>
            </a:r>
            <a:r>
              <a:rPr lang="pt-BR" dirty="0">
                <a:solidFill>
                  <a:srgbClr val="374151"/>
                </a:solidFill>
                <a:latin typeface="Söhne"/>
              </a:rPr>
              <a:t> (</a:t>
            </a:r>
            <a:r>
              <a:rPr lang="pt-BR" b="0" dirty="0">
                <a:solidFill>
                  <a:srgbClr val="374151"/>
                </a:solidFill>
                <a:effectLst/>
                <a:latin typeface="Söhne"/>
              </a:rPr>
              <a:t>Vaughan e </a:t>
            </a:r>
            <a:r>
              <a:rPr lang="pt-BR" b="0" dirty="0" err="1">
                <a:solidFill>
                  <a:srgbClr val="374151"/>
                </a:solidFill>
                <a:effectLst/>
                <a:latin typeface="Söhne"/>
              </a:rPr>
              <a:t>Cloutier</a:t>
            </a:r>
            <a:r>
              <a:rPr lang="pt-BR" dirty="0">
                <a:solidFill>
                  <a:srgbClr val="374151"/>
                </a:solidFill>
                <a:latin typeface="Söhne"/>
              </a:rPr>
              <a:t>, </a:t>
            </a:r>
            <a:r>
              <a:rPr lang="pt-BR" b="0" dirty="0">
                <a:solidFill>
                  <a:srgbClr val="374151"/>
                </a:solidFill>
                <a:effectLst/>
                <a:latin typeface="Söhne"/>
              </a:rPr>
              <a:t>2017) </a:t>
            </a:r>
            <a:endParaRPr lang="pt-BR" dirty="0">
              <a:latin typeface="Söhne"/>
            </a:endParaRPr>
          </a:p>
          <a:p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Importância de um equilíbrio entre interação virtual e presencial (</a:t>
            </a:r>
            <a:r>
              <a:rPr lang="pt-BR" b="0" i="0" dirty="0" err="1">
                <a:solidFill>
                  <a:srgbClr val="374151"/>
                </a:solidFill>
                <a:effectLst/>
                <a:latin typeface="Söhne"/>
              </a:rPr>
              <a:t>O'Flaherty</a:t>
            </a: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 e </a:t>
            </a:r>
            <a:r>
              <a:rPr lang="pt-BR" b="0" i="0" dirty="0" err="1">
                <a:solidFill>
                  <a:srgbClr val="374151"/>
                </a:solidFill>
                <a:effectLst/>
                <a:latin typeface="Söhne"/>
              </a:rPr>
              <a:t>Laws</a:t>
            </a:r>
            <a:r>
              <a:rPr lang="pt-BR" b="0" i="0" dirty="0">
                <a:solidFill>
                  <a:srgbClr val="374151"/>
                </a:solidFill>
                <a:effectLst/>
                <a:latin typeface="Söhne"/>
              </a:rPr>
              <a:t>, 2014).</a:t>
            </a:r>
            <a:br>
              <a:rPr lang="pt-BR" dirty="0"/>
            </a:br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55FF9-05A7-B855-F759-DB89DDCE0FD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0F8FA7-8F34-7F8B-BBE8-70E87AD95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7" y="2717796"/>
            <a:ext cx="4517985" cy="335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91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35DBC-BBA0-75BF-CA52-5BB838069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0" i="0" dirty="0">
                <a:solidFill>
                  <a:srgbClr val="374151"/>
                </a:solidFill>
                <a:effectLst/>
              </a:rPr>
              <a:t>Conclusão</a:t>
            </a:r>
            <a:endParaRPr lang="pt-BR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7DDD37E2-B2F7-C0B3-3526-448B7F3A7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4656" y="2024441"/>
            <a:ext cx="10753571" cy="4539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8375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Söhne"/>
            </a:endParaRPr>
          </a:p>
          <a:p>
            <a:pPr lvl="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pt-BR" altLang="pt-BR" sz="2400" cap="none" dirty="0">
                <a:solidFill>
                  <a:srgbClr val="000000"/>
                </a:solidFill>
                <a:latin typeface="Söhne"/>
              </a:rPr>
              <a:t>O desenvolvimento de competências digitais começa com a formação do professor.</a:t>
            </a:r>
          </a:p>
          <a:p>
            <a:pPr lvl="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pt-BR" altLang="pt-BR" sz="2400" cap="none" dirty="0">
                <a:solidFill>
                  <a:srgbClr val="000000"/>
                </a:solidFill>
                <a:latin typeface="Söhne"/>
              </a:rPr>
              <a:t>Professores orientam alunos para um uso consciente de recursos digitais.</a:t>
            </a:r>
          </a:p>
          <a:p>
            <a:pPr lvl="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pt-BR" altLang="pt-BR" sz="2400" cap="none" dirty="0">
                <a:solidFill>
                  <a:srgbClr val="000000"/>
                </a:solidFill>
                <a:latin typeface="Söhne"/>
              </a:rPr>
              <a:t>Competências digitais ajudam a maximizar o uso de recursos digitais no ensino-aprendizagem.</a:t>
            </a:r>
          </a:p>
          <a:p>
            <a:pPr lvl="0">
              <a:lnSpc>
                <a:spcPct val="100000"/>
              </a:lnSpc>
              <a:buClrTx/>
              <a:buFont typeface="Wingdings" panose="05000000000000000000" pitchFamily="2" charset="2"/>
              <a:buChar char="§"/>
            </a:pPr>
            <a:r>
              <a:rPr lang="pt-BR" altLang="pt-BR" sz="2400" cap="none" dirty="0">
                <a:solidFill>
                  <a:srgbClr val="000000"/>
                </a:solidFill>
                <a:latin typeface="Söhne"/>
              </a:rPr>
              <a:t>A </a:t>
            </a: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hibridização oferece oportunidades para reduzir o isolamento do aluno e promover interações significativas.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É crucial planejar efetivamente para combinar o melhor do ensino digital e presencial.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  <a:t>A hibridização permite pesquisa, reflexão, autonomia e personalização com recursos digitais</a:t>
            </a:r>
            <a:r>
              <a:rPr lang="pt-BR" altLang="pt-BR" sz="2400" cap="none" dirty="0">
                <a:solidFill>
                  <a:srgbClr val="000000"/>
                </a:solidFill>
                <a:latin typeface="Söhne"/>
              </a:rPr>
              <a:t>.</a:t>
            </a:r>
            <a:br>
              <a:rPr kumimoji="0" lang="pt-BR" altLang="pt-BR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Söhne"/>
              </a:rPr>
            </a:br>
            <a:endParaRPr kumimoji="0" lang="pt-BR" altLang="pt-BR" sz="24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2074646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E9EC6-8F67-D0D0-5EDF-B699A9818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89213"/>
            <a:ext cx="10364452" cy="2511835"/>
          </a:xfrm>
        </p:spPr>
        <p:txBody>
          <a:bodyPr>
            <a:normAutofit/>
          </a:bodyPr>
          <a:lstStyle/>
          <a:p>
            <a:r>
              <a:rPr lang="pt-BR" sz="3600" dirty="0"/>
              <a:t>Muito obrigada!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A4D950-FCB7-357C-C30E-97FDF23FDE03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Wanderlucy </a:t>
            </a:r>
            <a:r>
              <a:rPr lang="pt-BR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</a:t>
            </a:r>
            <a:r>
              <a:rPr lang="pt-BR" sz="2400" dirty="0"/>
              <a:t>zeszak</a:t>
            </a:r>
          </a:p>
          <a:p>
            <a:r>
              <a:rPr lang="pt-BR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wanderlucyc@gmail.com</a:t>
            </a:r>
            <a:endParaRPr lang="pt-BR" sz="2000" dirty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905197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B1981535-B5AA-4E0C-ACE5-925CC19B2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F97D060-AA7E-4411-BA62-28BD1EBD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DDE267B-E820-4910-868D-BA40CFB93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6800" y="-9523"/>
            <a:ext cx="10058400" cy="6867522"/>
          </a:xfrm>
          <a:custGeom>
            <a:avLst/>
            <a:gdLst>
              <a:gd name="connsiteX0" fmla="*/ 1263465 w 10058400"/>
              <a:gd name="connsiteY0" fmla="*/ 0 h 6867522"/>
              <a:gd name="connsiteX1" fmla="*/ 8794935 w 10058400"/>
              <a:gd name="connsiteY1" fmla="*/ 0 h 6867522"/>
              <a:gd name="connsiteX2" fmla="*/ 8909975 w 10058400"/>
              <a:gd name="connsiteY2" fmla="*/ 132807 h 6867522"/>
              <a:gd name="connsiteX3" fmla="*/ 10058400 w 10058400"/>
              <a:gd name="connsiteY3" fmla="*/ 3331845 h 6867522"/>
              <a:gd name="connsiteX4" fmla="*/ 8751905 w 10058400"/>
              <a:gd name="connsiteY4" fmla="*/ 6713366 h 6867522"/>
              <a:gd name="connsiteX5" fmla="*/ 8604930 w 10058400"/>
              <a:gd name="connsiteY5" fmla="*/ 6867522 h 6867522"/>
              <a:gd name="connsiteX6" fmla="*/ 1453470 w 10058400"/>
              <a:gd name="connsiteY6" fmla="*/ 6867522 h 6867522"/>
              <a:gd name="connsiteX7" fmla="*/ 1306495 w 10058400"/>
              <a:gd name="connsiteY7" fmla="*/ 6713366 h 6867522"/>
              <a:gd name="connsiteX8" fmla="*/ 0 w 10058400"/>
              <a:gd name="connsiteY8" fmla="*/ 3331845 h 6867522"/>
              <a:gd name="connsiteX9" fmla="*/ 1148425 w 10058400"/>
              <a:gd name="connsiteY9" fmla="*/ 132807 h 6867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400" h="6867522">
                <a:moveTo>
                  <a:pt x="1263465" y="0"/>
                </a:moveTo>
                <a:lnTo>
                  <a:pt x="8794935" y="0"/>
                </a:lnTo>
                <a:lnTo>
                  <a:pt x="8909975" y="132807"/>
                </a:lnTo>
                <a:cubicBezTo>
                  <a:pt x="9627420" y="1002149"/>
                  <a:pt x="10058400" y="2116667"/>
                  <a:pt x="10058400" y="3331845"/>
                </a:cubicBezTo>
                <a:cubicBezTo>
                  <a:pt x="10058400" y="4633822"/>
                  <a:pt x="9563653" y="5820244"/>
                  <a:pt x="8751905" y="6713366"/>
                </a:cubicBezTo>
                <a:lnTo>
                  <a:pt x="8604930" y="6867522"/>
                </a:lnTo>
                <a:lnTo>
                  <a:pt x="1453470" y="6867522"/>
                </a:lnTo>
                <a:lnTo>
                  <a:pt x="1306495" y="6713366"/>
                </a:lnTo>
                <a:cubicBezTo>
                  <a:pt x="494747" y="5820244"/>
                  <a:pt x="0" y="4633822"/>
                  <a:pt x="0" y="3331845"/>
                </a:cubicBezTo>
                <a:cubicBezTo>
                  <a:pt x="0" y="2116667"/>
                  <a:pt x="430980" y="1002149"/>
                  <a:pt x="1148425" y="13280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F3E25D7-C2F8-445D-AA42-C1163028D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diagram of a diagram&#10;&#10;Description automatically generated with medium confidence">
            <a:extLst>
              <a:ext uri="{FF2B5EF4-FFF2-40B4-BE49-F238E27FC236}">
                <a16:creationId xmlns:a16="http://schemas.microsoft.com/office/drawing/2014/main" id="{CE1B926A-E1F7-8D13-0534-00765B61B5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3" y="599607"/>
            <a:ext cx="11677338" cy="580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92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F7EE38-6E68-2C78-FC63-8590CF96F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302" y="618518"/>
            <a:ext cx="9878518" cy="974862"/>
          </a:xfrm>
        </p:spPr>
        <p:txBody>
          <a:bodyPr/>
          <a:lstStyle/>
          <a:p>
            <a:r>
              <a:rPr lang="fr-CA" dirty="0" err="1">
                <a:latin typeface="Söhne"/>
              </a:rPr>
              <a:t>Problemática</a:t>
            </a:r>
            <a:r>
              <a:rPr lang="fr-CA" dirty="0">
                <a:latin typeface="Söhne"/>
              </a:rPr>
              <a:t>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A96A0CD-2A22-F862-32F5-0C720BC42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1278448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dirty="0"/>
              <a:t>Como implementar a competência digital para combater o isolamento na </a:t>
            </a:r>
            <a:r>
              <a:rPr lang="pt-BR" dirty="0" err="1"/>
              <a:t>eAD</a:t>
            </a:r>
            <a:r>
              <a:rPr lang="pt-BR" dirty="0"/>
              <a:t>?</a:t>
            </a:r>
          </a:p>
          <a:p>
            <a:r>
              <a:rPr lang="pt-BR" dirty="0"/>
              <a:t>Que papel o professor pode desempenhar?</a:t>
            </a:r>
            <a:endParaRPr lang="pt-BR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80D14E-7A75-CFDD-8AAA-3E536A8B7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677" y="4710003"/>
            <a:ext cx="8931442" cy="8580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84DF3D-1CCF-72C7-298A-091A89F50A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0288"/>
            <a:ext cx="8538471" cy="10615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426E44-E2FF-0DCE-85B9-6AB658C04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5696745" cy="126700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DB95708-8D00-DB43-84A4-B2103B7217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78" y="3336319"/>
            <a:ext cx="5387268" cy="125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1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663A3-D03E-1DC9-1BBE-94E31E578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493" y="910508"/>
            <a:ext cx="3244335" cy="1306855"/>
          </a:xfrm>
        </p:spPr>
        <p:txBody>
          <a:bodyPr>
            <a:noAutofit/>
          </a:bodyPr>
          <a:lstStyle/>
          <a:p>
            <a:r>
              <a:rPr lang="pt-BR" dirty="0"/>
              <a:t>Revisão sistemática</a:t>
            </a:r>
            <a:br>
              <a:rPr lang="pt-BR" dirty="0"/>
            </a:br>
            <a:endParaRPr lang="pt-BR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383B79-8BB4-03D1-9C11-3FA4DD1C8C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8816" y="2984137"/>
            <a:ext cx="3244335" cy="2527334"/>
          </a:xfrm>
        </p:spPr>
        <p:txBody>
          <a:bodyPr>
            <a:normAutofit fontScale="92500" lnSpcReduction="10000"/>
          </a:bodyPr>
          <a:lstStyle/>
          <a:p>
            <a:r>
              <a:rPr lang="pt-BR" sz="2000" dirty="0"/>
              <a:t>Apoio aos estudantes: como combater o isolamento no ensino à distância (SSHRC)</a:t>
            </a:r>
          </a:p>
          <a:p>
            <a:r>
              <a:rPr lang="pt-BR" sz="2000" dirty="0"/>
              <a:t>2022_ C. Papi, S. </a:t>
            </a:r>
            <a:r>
              <a:rPr lang="pt-BR" sz="2000" dirty="0" err="1"/>
              <a:t>Gérin-Lajoie</a:t>
            </a:r>
            <a:r>
              <a:rPr lang="pt-BR" sz="2000" dirty="0"/>
              <a:t>, W. Czeszak, A. </a:t>
            </a:r>
            <a:r>
              <a:rPr lang="pt-BR" sz="2000" dirty="0" err="1"/>
              <a:t>Tsayem</a:t>
            </a:r>
            <a:r>
              <a:rPr lang="pt-BR" sz="2000" dirty="0"/>
              <a:t> </a:t>
            </a:r>
            <a:r>
              <a:rPr lang="pt-BR" sz="2000" dirty="0" err="1"/>
              <a:t>Tchoupou</a:t>
            </a:r>
            <a:endParaRPr lang="pt-BR" sz="2000" dirty="0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2E826D9B-0461-3D34-5881-E1D17EC0CB86}"/>
              </a:ext>
            </a:extLst>
          </p:cNvPr>
          <p:cNvGrpSpPr/>
          <p:nvPr/>
        </p:nvGrpSpPr>
        <p:grpSpPr>
          <a:xfrm>
            <a:off x="3840480" y="243841"/>
            <a:ext cx="8002704" cy="6492240"/>
            <a:chOff x="-9184" y="6395"/>
            <a:chExt cx="5689612" cy="345224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1D7FAD0-1D93-3915-7B08-92E9A17993AA}"/>
                </a:ext>
              </a:extLst>
            </p:cNvPr>
            <p:cNvSpPr/>
            <p:nvPr/>
          </p:nvSpPr>
          <p:spPr>
            <a:xfrm>
              <a:off x="436581" y="101595"/>
              <a:ext cx="2178017" cy="1075271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identificados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em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: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ERIC (n = 257) 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Education Source (n = 402) 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CAIRN (n = 144) 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Érudit</a:t>
              </a:r>
              <a:r>
                <a:rPr lang="en-US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988)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Teacher reference center (n = 26) Learn Tech Lib (n = 274)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629920" indent="26924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(n total = </a:t>
              </a:r>
              <a:r>
                <a:rPr lang="en-US" sz="16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2091)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5EDE45B-72B0-C183-B4B5-E121348985D5}"/>
                </a:ext>
              </a:extLst>
            </p:cNvPr>
            <p:cNvSpPr/>
            <p:nvPr/>
          </p:nvSpPr>
          <p:spPr>
            <a:xfrm>
              <a:off x="3349194" y="883830"/>
              <a:ext cx="2291480" cy="44806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Duplicidade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retirada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automaticamente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por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Zotero (n = 325)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7B1B5FA-23C0-7183-704E-D44920B5A2D9}"/>
                </a:ext>
              </a:extLst>
            </p:cNvPr>
            <p:cNvSpPr/>
            <p:nvPr/>
          </p:nvSpPr>
          <p:spPr>
            <a:xfrm>
              <a:off x="422366" y="1447691"/>
              <a:ext cx="2226203" cy="26934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examinados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1766)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3BC12FD-4314-1ABC-2E53-4C6EAE608B02}"/>
                </a:ext>
              </a:extLst>
            </p:cNvPr>
            <p:cNvSpPr/>
            <p:nvPr/>
          </p:nvSpPr>
          <p:spPr>
            <a:xfrm>
              <a:off x="3360298" y="1490133"/>
              <a:ext cx="2277461" cy="374847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excluídos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após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análise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inter-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avaliadoras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(n = 1208) 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A527D3-D06F-9FB1-61C7-2CBEA21651F8}"/>
                </a:ext>
              </a:extLst>
            </p:cNvPr>
            <p:cNvSpPr/>
            <p:nvPr/>
          </p:nvSpPr>
          <p:spPr>
            <a:xfrm>
              <a:off x="447765" y="1992075"/>
              <a:ext cx="2183926" cy="24989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considerados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elegíveis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558)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35C0B5-ECC6-1988-999D-6E9683C1778C}"/>
                </a:ext>
              </a:extLst>
            </p:cNvPr>
            <p:cNvSpPr/>
            <p:nvPr/>
          </p:nvSpPr>
          <p:spPr>
            <a:xfrm>
              <a:off x="3348284" y="1981200"/>
              <a:ext cx="2281030" cy="249898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não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encontrados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3)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781517-3645-DA41-5021-FB3AC122CC5B}"/>
                </a:ext>
              </a:extLst>
            </p:cNvPr>
            <p:cNvSpPr/>
            <p:nvPr/>
          </p:nvSpPr>
          <p:spPr>
            <a:xfrm>
              <a:off x="447764" y="2565400"/>
              <a:ext cx="2226026" cy="226695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lidos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integralmente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</a:t>
              </a:r>
              <a:r>
                <a:rPr lang="fr-CA" sz="16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=555)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687F0D4-5A3B-CC9C-9D46-97639603C35B}"/>
                </a:ext>
              </a:extLst>
            </p:cNvPr>
            <p:cNvSpPr/>
            <p:nvPr/>
          </p:nvSpPr>
          <p:spPr>
            <a:xfrm>
              <a:off x="3349194" y="2514285"/>
              <a:ext cx="2331234" cy="284080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excluidos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após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leitura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251)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5D3BC48-2EB1-7CC3-60EC-5C86EF46F475}"/>
                </a:ext>
              </a:extLst>
            </p:cNvPr>
            <p:cNvSpPr/>
            <p:nvPr/>
          </p:nvSpPr>
          <p:spPr>
            <a:xfrm>
              <a:off x="432137" y="3063136"/>
              <a:ext cx="2455238" cy="251592"/>
            </a:xfrm>
            <a:prstGeom prst="rect">
              <a:avLst/>
            </a:prstGeom>
            <a:noFill/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Documentos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selecionados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para a </a:t>
              </a:r>
              <a:r>
                <a:rPr lang="fr-CA" sz="16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revisão</a:t>
              </a:r>
              <a:r>
                <a:rPr lang="fr-CA" sz="16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(n = 304)</a:t>
              </a:r>
              <a:endParaRPr lang="fr-CA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Arrow Connector 15">
              <a:extLst>
                <a:ext uri="{FF2B5EF4-FFF2-40B4-BE49-F238E27FC236}">
                  <a16:creationId xmlns:a16="http://schemas.microsoft.com/office/drawing/2014/main" id="{9FFD7188-11D8-BEC7-A28E-D2118A93B5A9}"/>
                </a:ext>
              </a:extLst>
            </p:cNvPr>
            <p:cNvCxnSpPr/>
            <p:nvPr/>
          </p:nvCxnSpPr>
          <p:spPr>
            <a:xfrm>
              <a:off x="2708365" y="1608667"/>
              <a:ext cx="56324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Arrow Connector 16">
              <a:extLst>
                <a:ext uri="{FF2B5EF4-FFF2-40B4-BE49-F238E27FC236}">
                  <a16:creationId xmlns:a16="http://schemas.microsoft.com/office/drawing/2014/main" id="{5DADDFE9-FFEB-67B1-CB79-82DB24920411}"/>
                </a:ext>
              </a:extLst>
            </p:cNvPr>
            <p:cNvCxnSpPr/>
            <p:nvPr/>
          </p:nvCxnSpPr>
          <p:spPr>
            <a:xfrm>
              <a:off x="2708365" y="2099733"/>
              <a:ext cx="56324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9" name="Straight Arrow Connector 17">
              <a:extLst>
                <a:ext uri="{FF2B5EF4-FFF2-40B4-BE49-F238E27FC236}">
                  <a16:creationId xmlns:a16="http://schemas.microsoft.com/office/drawing/2014/main" id="{B95F8178-0021-ED8E-7CAC-3B8BF2F0DF08}"/>
                </a:ext>
              </a:extLst>
            </p:cNvPr>
            <p:cNvCxnSpPr/>
            <p:nvPr/>
          </p:nvCxnSpPr>
          <p:spPr>
            <a:xfrm>
              <a:off x="2708365" y="2658533"/>
              <a:ext cx="56324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20" name="Flowchart: Alternate Process 31">
              <a:extLst>
                <a:ext uri="{FF2B5EF4-FFF2-40B4-BE49-F238E27FC236}">
                  <a16:creationId xmlns:a16="http://schemas.microsoft.com/office/drawing/2014/main" id="{248CB181-CE75-0799-6C9C-0F18C96CBE85}"/>
                </a:ext>
              </a:extLst>
            </p:cNvPr>
            <p:cNvSpPr/>
            <p:nvPr/>
          </p:nvSpPr>
          <p:spPr>
            <a:xfrm rot="16200000">
              <a:off x="-306914" y="314885"/>
              <a:ext cx="893577" cy="276598"/>
            </a:xfrm>
            <a:prstGeom prst="flowChartAlternateProcess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CA" sz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Identification</a:t>
              </a:r>
              <a:endPara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lowchart: Alternate Process 32">
              <a:extLst>
                <a:ext uri="{FF2B5EF4-FFF2-40B4-BE49-F238E27FC236}">
                  <a16:creationId xmlns:a16="http://schemas.microsoft.com/office/drawing/2014/main" id="{624346F5-AA38-DFCD-D485-9C6D97F961F9}"/>
                </a:ext>
              </a:extLst>
            </p:cNvPr>
            <p:cNvSpPr/>
            <p:nvPr/>
          </p:nvSpPr>
          <p:spPr>
            <a:xfrm rot="16200000">
              <a:off x="-374724" y="1910388"/>
              <a:ext cx="1020552" cy="289471"/>
            </a:xfrm>
            <a:prstGeom prst="flowChartAlternateProcess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fr-CA" sz="12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CA" sz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Screening</a:t>
              </a:r>
              <a:endPara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CA" sz="1200" b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 </a:t>
              </a:r>
              <a:endParaRPr lang="fr-CA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lowchart: Alternate Process 33">
              <a:extLst>
                <a:ext uri="{FF2B5EF4-FFF2-40B4-BE49-F238E27FC236}">
                  <a16:creationId xmlns:a16="http://schemas.microsoft.com/office/drawing/2014/main" id="{693F20E2-F43F-A605-BC6B-DCF11B4E49B9}"/>
                </a:ext>
              </a:extLst>
            </p:cNvPr>
            <p:cNvSpPr/>
            <p:nvPr/>
          </p:nvSpPr>
          <p:spPr>
            <a:xfrm rot="16200000">
              <a:off x="-230628" y="2965122"/>
              <a:ext cx="725721" cy="261313"/>
            </a:xfrm>
            <a:prstGeom prst="flowChartAlternateProcess">
              <a:avLst/>
            </a:prstGeom>
            <a:solidFill>
              <a:srgbClr val="5B9BD5">
                <a:lumMod val="60000"/>
                <a:lumOff val="4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CA" sz="120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Included</a:t>
              </a:r>
              <a:endParaRPr lang="fr-CA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3" name="Straight Arrow Connector 16">
              <a:extLst>
                <a:ext uri="{FF2B5EF4-FFF2-40B4-BE49-F238E27FC236}">
                  <a16:creationId xmlns:a16="http://schemas.microsoft.com/office/drawing/2014/main" id="{38D16642-0884-443E-71F5-FE7D12C27237}"/>
                </a:ext>
              </a:extLst>
            </p:cNvPr>
            <p:cNvCxnSpPr/>
            <p:nvPr/>
          </p:nvCxnSpPr>
          <p:spPr>
            <a:xfrm>
              <a:off x="2674498" y="1126067"/>
              <a:ext cx="563245" cy="0"/>
            </a:xfrm>
            <a:prstGeom prst="straightConnector1">
              <a:avLst/>
            </a:prstGeom>
            <a:noFill/>
            <a:ln w="6350" cap="flat" cmpd="sng" algn="ctr">
              <a:solidFill>
                <a:sysClr val="windowText" lastClr="00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24" name="Straight Arrow Connector 35">
              <a:extLst>
                <a:ext uri="{FF2B5EF4-FFF2-40B4-BE49-F238E27FC236}">
                  <a16:creationId xmlns:a16="http://schemas.microsoft.com/office/drawing/2014/main" id="{DB9C9288-AFAE-192A-1586-5B419E0C5EF2}"/>
                </a:ext>
              </a:extLst>
            </p:cNvPr>
            <p:cNvCxnSpPr/>
            <p:nvPr/>
          </p:nvCxnSpPr>
          <p:spPr>
            <a:xfrm>
              <a:off x="1277498" y="1185333"/>
              <a:ext cx="0" cy="281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35">
              <a:extLst>
                <a:ext uri="{FF2B5EF4-FFF2-40B4-BE49-F238E27FC236}">
                  <a16:creationId xmlns:a16="http://schemas.microsoft.com/office/drawing/2014/main" id="{AE8AE98D-81E8-C47E-A94E-10FFCCF6044A}"/>
                </a:ext>
              </a:extLst>
            </p:cNvPr>
            <p:cNvCxnSpPr/>
            <p:nvPr/>
          </p:nvCxnSpPr>
          <p:spPr>
            <a:xfrm>
              <a:off x="1277498" y="1718733"/>
              <a:ext cx="0" cy="281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35">
              <a:extLst>
                <a:ext uri="{FF2B5EF4-FFF2-40B4-BE49-F238E27FC236}">
                  <a16:creationId xmlns:a16="http://schemas.microsoft.com/office/drawing/2014/main" id="{72854605-9B1C-0D28-7982-B84D0E72EE87}"/>
                </a:ext>
              </a:extLst>
            </p:cNvPr>
            <p:cNvCxnSpPr/>
            <p:nvPr/>
          </p:nvCxnSpPr>
          <p:spPr>
            <a:xfrm>
              <a:off x="1277498" y="2252133"/>
              <a:ext cx="0" cy="281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35">
              <a:extLst>
                <a:ext uri="{FF2B5EF4-FFF2-40B4-BE49-F238E27FC236}">
                  <a16:creationId xmlns:a16="http://schemas.microsoft.com/office/drawing/2014/main" id="{41C1F621-46DA-BF8B-E2AD-EC079609FEF0}"/>
                </a:ext>
              </a:extLst>
            </p:cNvPr>
            <p:cNvCxnSpPr/>
            <p:nvPr/>
          </p:nvCxnSpPr>
          <p:spPr>
            <a:xfrm>
              <a:off x="1277498" y="2819400"/>
              <a:ext cx="0" cy="28130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793739C-6C57-2940-D71B-E817C486CA14}"/>
              </a:ext>
            </a:extLst>
          </p:cNvPr>
          <p:cNvSpPr txBox="1"/>
          <p:nvPr/>
        </p:nvSpPr>
        <p:spPr>
          <a:xfrm>
            <a:off x="8407434" y="5866663"/>
            <a:ext cx="3784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47 destes estudos abordam a educação híbrida</a:t>
            </a:r>
          </a:p>
        </p:txBody>
      </p:sp>
    </p:spTree>
    <p:extLst>
      <p:ext uri="{BB962C8B-B14F-4D97-AF65-F5344CB8AC3E}">
        <p14:creationId xmlns:p14="http://schemas.microsoft.com/office/powerpoint/2010/main" val="985433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FBE4A1C-3238-0399-1134-8EB7FAFCBE8B}"/>
              </a:ext>
            </a:extLst>
          </p:cNvPr>
          <p:cNvSpPr txBox="1"/>
          <p:nvPr/>
        </p:nvSpPr>
        <p:spPr>
          <a:xfrm flipH="1">
            <a:off x="9054057" y="2634018"/>
            <a:ext cx="3013024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/>
              <a:t>Estados Unidos (14)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/>
              <a:t>Reino Unido (3)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/>
              <a:t>Canadá, Taiwan e Gana (2 estudos cada)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pt-BR" sz="2000" dirty="0"/>
              <a:t>Demais países (1 estudo cada)</a:t>
            </a:r>
          </a:p>
          <a:p>
            <a:endParaRPr lang="pt-BR" sz="1600" dirty="0"/>
          </a:p>
        </p:txBody>
      </p:sp>
      <mc:AlternateContent xmlns:mc="http://schemas.openxmlformats.org/markup-compatibility/2006" xmlns:cx4="http://schemas.microsoft.com/office/drawing/2016/5/10/chartex">
        <mc:Choice Requires="cx4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2B41004A-CC56-659D-23FD-25C7BBF40A5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356583608"/>
                  </p:ext>
                </p:extLst>
              </p:nvPr>
            </p:nvGraphicFramePr>
            <p:xfrm>
              <a:off x="734518" y="824458"/>
              <a:ext cx="8079697" cy="521657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2B41004A-CC56-659D-23FD-25C7BBF40A5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4518" y="824458"/>
                <a:ext cx="8079697" cy="521657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01950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DAC68F52-2514-AA0A-9C0B-0FE4983E3F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0627107"/>
              </p:ext>
            </p:extLst>
          </p:nvPr>
        </p:nvGraphicFramePr>
        <p:xfrm>
          <a:off x="1546485" y="1169232"/>
          <a:ext cx="9099030" cy="4901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C499E757-ADE6-0FCF-B762-5097FD2D7523}"/>
              </a:ext>
            </a:extLst>
          </p:cNvPr>
          <p:cNvSpPr txBox="1"/>
          <p:nvPr/>
        </p:nvSpPr>
        <p:spPr>
          <a:xfrm>
            <a:off x="3267857" y="824459"/>
            <a:ext cx="5141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latin typeface="Söhne"/>
              </a:rPr>
              <a:t>Tecnologias mais utilizadas</a:t>
            </a:r>
          </a:p>
        </p:txBody>
      </p:sp>
    </p:spTree>
    <p:extLst>
      <p:ext uri="{BB962C8B-B14F-4D97-AF65-F5344CB8AC3E}">
        <p14:creationId xmlns:p14="http://schemas.microsoft.com/office/powerpoint/2010/main" val="399650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5B4722D-38A9-2A2D-1B3E-8337FAF161B3}"/>
              </a:ext>
            </a:extLst>
          </p:cNvPr>
          <p:cNvSpPr txBox="1"/>
          <p:nvPr/>
        </p:nvSpPr>
        <p:spPr>
          <a:xfrm>
            <a:off x="7574280" y="2987200"/>
            <a:ext cx="2285999" cy="380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Motivacional (126)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8629496-C1C2-92EF-E169-982722A7D698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88633115"/>
                  </p:ext>
                </p:extLst>
              </p:nvPr>
            </p:nvGraphicFramePr>
            <p:xfrm>
              <a:off x="1349116" y="644576"/>
              <a:ext cx="9818556" cy="572624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18629496-C1C2-92EF-E169-982722A7D6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49116" y="644576"/>
                <a:ext cx="9818556" cy="57262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06981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F8328942-1632-CCC3-BCBA-ED03B0A2A8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3261314"/>
              </p:ext>
            </p:extLst>
          </p:nvPr>
        </p:nvGraphicFramePr>
        <p:xfrm>
          <a:off x="1588957" y="839449"/>
          <a:ext cx="9039069" cy="5246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6042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E4E97AC-A449-264B-1DB5-EEDF9AB6900B}"/>
              </a:ext>
            </a:extLst>
          </p:cNvPr>
          <p:cNvSpPr txBox="1">
            <a:spLocks/>
          </p:cNvSpPr>
          <p:nvPr/>
        </p:nvSpPr>
        <p:spPr>
          <a:xfrm>
            <a:off x="5816184" y="5036694"/>
            <a:ext cx="5516380" cy="14087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latin typeface="Söhne"/>
              </a:rPr>
              <a:t>O professor e a competência digital – Quadro de Competência Digital do Quebec</a:t>
            </a:r>
          </a:p>
        </p:txBody>
      </p:sp>
      <p:pic>
        <p:nvPicPr>
          <p:cNvPr id="5" name="Picture 4" descr="A diagram of a professor&#10;&#10;Description automatically generated">
            <a:extLst>
              <a:ext uri="{FF2B5EF4-FFF2-40B4-BE49-F238E27FC236}">
                <a16:creationId xmlns:a16="http://schemas.microsoft.com/office/drawing/2014/main" id="{46031349-4C20-2E8E-A420-01C1198F4D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" y="366695"/>
            <a:ext cx="5606322" cy="576735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6AAF948-29B6-4F5E-E668-C0F2754F9B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11254" y="0"/>
            <a:ext cx="6420786" cy="4905529"/>
          </a:xfrm>
        </p:spPr>
      </p:pic>
    </p:spTree>
    <p:extLst>
      <p:ext uri="{BB962C8B-B14F-4D97-AF65-F5344CB8AC3E}">
        <p14:creationId xmlns:p14="http://schemas.microsoft.com/office/powerpoint/2010/main" val="366010415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4197</TotalTime>
  <Words>744</Words>
  <Application>Microsoft Office PowerPoint</Application>
  <PresentationFormat>Grand écran</PresentationFormat>
  <Paragraphs>95</Paragraphs>
  <Slides>16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2" baseType="lpstr">
      <vt:lpstr>Arial</vt:lpstr>
      <vt:lpstr>Calibri</vt:lpstr>
      <vt:lpstr>Söhne</vt:lpstr>
      <vt:lpstr>Tw Cen MT</vt:lpstr>
      <vt:lpstr>Wingdings</vt:lpstr>
      <vt:lpstr>Droplet</vt:lpstr>
      <vt:lpstr>Hibridização e desafios da EaD na educação superior </vt:lpstr>
      <vt:lpstr>Présentation PowerPoint</vt:lpstr>
      <vt:lpstr>Problemática </vt:lpstr>
      <vt:lpstr>Revisão sistemática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Desafios na EaD para Estudantes e Professores</vt:lpstr>
      <vt:lpstr>Como o professor atua no desenvolvimento das competências digitais dos alunos?</vt:lpstr>
      <vt:lpstr>Fatores para a Persistência dos Alunos no Curso </vt:lpstr>
      <vt:lpstr>COMO O MODELO HÍBRIDO PODE CONTRIBUIR?</vt:lpstr>
      <vt:lpstr>Estratégias para Promover a Interação</vt:lpstr>
      <vt:lpstr>Conclusão</vt:lpstr>
      <vt:lpstr>Muito obrigada!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Hibridização e desafios da EaD na educação superior </dc:title>
  <dc:creator>Wanderlucy Czeszak</dc:creator>
  <cp:lastModifiedBy>Papi, Cathia</cp:lastModifiedBy>
  <cp:revision>2</cp:revision>
  <dcterms:created xsi:type="dcterms:W3CDTF">2023-08-17T21:21:44Z</dcterms:created>
  <dcterms:modified xsi:type="dcterms:W3CDTF">2023-10-25T16:24:29Z</dcterms:modified>
</cp:coreProperties>
</file>